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1" r:id="rId15"/>
    <p:sldId id="270" r:id="rId16"/>
    <p:sldId id="272" r:id="rId17"/>
    <p:sldId id="273" r:id="rId18"/>
    <p:sldId id="274" r:id="rId19"/>
    <p:sldId id="275" r:id="rId20"/>
    <p:sldId id="276" r:id="rId21"/>
    <p:sldId id="507" r:id="rId22"/>
    <p:sldId id="499" r:id="rId23"/>
    <p:sldId id="503" r:id="rId24"/>
    <p:sldId id="277" r:id="rId25"/>
    <p:sldId id="494" r:id="rId26"/>
    <p:sldId id="278" r:id="rId27"/>
    <p:sldId id="488" r:id="rId28"/>
    <p:sldId id="500" r:id="rId29"/>
    <p:sldId id="496" r:id="rId30"/>
    <p:sldId id="502" r:id="rId31"/>
    <p:sldId id="505" r:id="rId32"/>
    <p:sldId id="506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15D55"/>
    <a:srgbClr val="F06E8A"/>
    <a:srgbClr val="C1C3F3"/>
    <a:srgbClr val="F9B2C2"/>
    <a:srgbClr val="B2D4B9"/>
    <a:srgbClr val="95C9E1"/>
    <a:srgbClr val="FEE0BC"/>
    <a:srgbClr val="DBEFF8"/>
    <a:srgbClr val="BEDAEF"/>
    <a:srgbClr val="6F605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9139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1338" y="88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0CC763F-DDC6-4B60-83BE-366ACFCFB8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49960" y="2610485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70467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B6165745-2C34-4AD6-A2EE-899E9F744208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1711960" y="458788"/>
            <a:ext cx="9489439" cy="3063875"/>
          </a:xfrm>
        </p:spPr>
        <p:txBody>
          <a:bodyPr/>
          <a:lstStyle>
            <a:lvl1pPr algn="ctr">
              <a:defRPr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itle 9">
            <a:extLst>
              <a:ext uri="{FF2B5EF4-FFF2-40B4-BE49-F238E27FC236}">
                <a16:creationId xmlns:a16="http://schemas.microsoft.com/office/drawing/2014/main" id="{10CE37E6-DA9F-4115-9D2D-53FD3A29A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799" y="4091781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831183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61E36E50-BAEE-4DA5-BC02-440E32B4FF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8E206C6B-0705-484B-97B2-4864A86ECB9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647085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9A9ED92-12D2-4653-A680-B4CBE06B59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774FF76B-B85B-4BE6-9BFD-3D9DF94574C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784199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5">
            <a:extLst>
              <a:ext uri="{FF2B5EF4-FFF2-40B4-BE49-F238E27FC236}">
                <a16:creationId xmlns:a16="http://schemas.microsoft.com/office/drawing/2014/main" id="{9AAB8F60-1A40-4959-8931-DF7E40F81A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F72B5008-2770-4773-8CF8-5C65D680BB0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821088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104B30B9-AF0F-4ADC-8E71-644409ACF94F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1270000" y="698500"/>
            <a:ext cx="9944100" cy="4394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966051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6">
            <a:extLst>
              <a:ext uri="{FF2B5EF4-FFF2-40B4-BE49-F238E27FC236}">
                <a16:creationId xmlns:a16="http://schemas.microsoft.com/office/drawing/2014/main" id="{C14A0B31-725D-4D4F-94C2-246BC8ABC40E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71500" y="495300"/>
            <a:ext cx="11049000" cy="3505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22016A1-639D-4292-8308-4E01017734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1500" y="4784725"/>
            <a:ext cx="110490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791663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1207A7C6-B807-4F7F-9E64-1EF88641DB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02300" y="390525"/>
            <a:ext cx="57785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87453F15-2B75-48D9-A1FF-5B7A978BAE0A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06400" y="1041400"/>
            <a:ext cx="3073400" cy="1435100"/>
          </a:xfrm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D02CD71B-17E5-4BD8-833F-6B9A3EA37CC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168400" y="4406901"/>
            <a:ext cx="3073400" cy="1435100"/>
          </a:xfrm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01139E90-7A27-46E5-A527-CF59E28F8ED4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7632700" y="5270500"/>
            <a:ext cx="3073400" cy="1435100"/>
          </a:xfrm>
        </p:spPr>
        <p:txBody>
          <a:bodyPr/>
          <a:lstStyle>
            <a:lvl2pPr marL="457200" indent="0">
              <a:buNone/>
              <a:defRPr/>
            </a:lvl2pPr>
            <a:lvl3pPr marL="914400" indent="0">
              <a:buNone/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00454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D102F47-CB03-499D-ACFA-E36FA89E0E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CEFB97B-15E0-49C9-A0FD-124F7F4734C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735480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9299649-FDF1-47DE-B9AE-8CBA49DED1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733425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6B22C7D-7270-4765-8B40-1536C77FF1D7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58800" y="2619375"/>
            <a:ext cx="2844800" cy="3505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5B09C148-5EFC-41C3-AF83-438BDCF7BF55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8915400" y="2619375"/>
            <a:ext cx="2844800" cy="3505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691958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1AB9D28-5C7E-4279-9B2D-D56471FA6D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6E977F44-52E4-4544-B838-EEBA906517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38200" y="1993900"/>
            <a:ext cx="105156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73009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F76995B-CA23-4DE7-983C-31D169B68AD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268413" y="1336675"/>
            <a:ext cx="4286250" cy="29606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04A9CDDA-29DF-4983-BA86-E9B1E60A1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413521" y="5133770"/>
            <a:ext cx="4390155" cy="1325563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2808260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40723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0C24EE5-D2B8-4421-A4F7-7145087CBC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8BB493-F93E-4974-9CBE-DB440FC7C5DA}" type="datetimeFigureOut">
              <a:rPr lang="en-US" smtClean="0"/>
              <a:t>10/14/21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946676C-A8BB-47ED-BCDF-72ABCE6D05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11B5E5-F6E4-4E6B-8D72-26004B64AB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895698-0BCC-4A93-AB22-BF7A8DA1F3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8820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2DB2A2-A61F-4E20-B9B9-E0B6BD2DCA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000885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525C2EF-D9ED-41BB-A64E-DB210077114D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838200" y="3325813"/>
            <a:ext cx="10515600" cy="30146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52043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1FC305-CF00-4BBC-84EC-926C64073100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68325" y="639763"/>
            <a:ext cx="4948238" cy="515143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9ED3096-408C-425F-8C02-B0CF054E4B36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675439" y="639762"/>
            <a:ext cx="4948238" cy="515143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661747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099820-EE64-4693-8613-6144C950BF5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640081" y="670560"/>
            <a:ext cx="4947920" cy="47444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76315B5-69CC-4EE4-9E63-49A77455A9A2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603999" y="670560"/>
            <a:ext cx="4947920" cy="47444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465877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BC0B7A36-7B45-4E1D-8CC1-9EB81076083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894081" y="1788160"/>
            <a:ext cx="4947920" cy="47444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FE954F-32E0-4063-A783-89B576D076D9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7640319" y="690880"/>
            <a:ext cx="4124961" cy="5527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80832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3E03E7DE-B533-4D63-A8F2-A422226329F6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640081" y="670560"/>
            <a:ext cx="4947920" cy="47444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41759D-DD3B-40D3-9693-93F2A25B85F8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603999" y="670560"/>
            <a:ext cx="4947920" cy="47444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682163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C2D0B7F-93A3-49B6-A2CA-4BAB01B6FB0B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1648460" y="3429000"/>
            <a:ext cx="9489439" cy="30638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7905D955-50EE-4609-B446-FC17CF3A6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56905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7942AF22-4800-4358-AF53-5DED9E4F0F0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1711960" y="1690688"/>
            <a:ext cx="9489439" cy="30638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itle 9">
            <a:extLst>
              <a:ext uri="{FF2B5EF4-FFF2-40B4-BE49-F238E27FC236}">
                <a16:creationId xmlns:a16="http://schemas.microsoft.com/office/drawing/2014/main" id="{02A68E24-5ED6-4D70-BF08-A0A6BB2612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9621506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BE391EB-9B3C-4594-8A04-63BA7DB354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24F257-4213-4DCD-9C65-5B7D2535DC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5C74A2E-0DD8-42F7-A502-14C326A2C8B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8BB493-F93E-4974-9CBE-DB440FC7C5DA}" type="datetimeFigureOut">
              <a:rPr lang="en-US" smtClean="0"/>
              <a:t>10/14/21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561CC91-4753-436C-996A-27ACB81337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A04129-EDCB-4FA3-B383-3D91C6BED0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6895698-0BCC-4A93-AB22-BF7A8DA1F360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AB332D5-EFBD-4FAC-A07F-F678D965EF77}"/>
              </a:ext>
            </a:extLst>
          </p:cNvPr>
          <p:cNvSpPr/>
          <p:nvPr userDrawn="1"/>
        </p:nvSpPr>
        <p:spPr>
          <a:xfrm>
            <a:off x="-1675986" y="34640"/>
            <a:ext cx="403123" cy="403123"/>
          </a:xfrm>
          <a:prstGeom prst="rect">
            <a:avLst/>
          </a:prstGeom>
          <a:solidFill>
            <a:srgbClr val="FEE0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1240F68-48CB-4269-9926-7993CFE4FC11}"/>
              </a:ext>
            </a:extLst>
          </p:cNvPr>
          <p:cNvSpPr/>
          <p:nvPr userDrawn="1"/>
        </p:nvSpPr>
        <p:spPr>
          <a:xfrm>
            <a:off x="-1675987" y="541001"/>
            <a:ext cx="403123" cy="403123"/>
          </a:xfrm>
          <a:prstGeom prst="rect">
            <a:avLst/>
          </a:prstGeom>
          <a:solidFill>
            <a:srgbClr val="F9B2C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D480CE5-F2FC-4156-8E6E-5EB8451F6199}"/>
              </a:ext>
            </a:extLst>
          </p:cNvPr>
          <p:cNvSpPr/>
          <p:nvPr userDrawn="1"/>
        </p:nvSpPr>
        <p:spPr>
          <a:xfrm>
            <a:off x="-1675988" y="1061884"/>
            <a:ext cx="403123" cy="403123"/>
          </a:xfrm>
          <a:prstGeom prst="rect">
            <a:avLst/>
          </a:prstGeom>
          <a:solidFill>
            <a:srgbClr val="95C9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EF8C511-0400-4F62-87D8-1AA635FA026A}"/>
              </a:ext>
            </a:extLst>
          </p:cNvPr>
          <p:cNvSpPr/>
          <p:nvPr userDrawn="1"/>
        </p:nvSpPr>
        <p:spPr>
          <a:xfrm>
            <a:off x="-1675989" y="1582767"/>
            <a:ext cx="403123" cy="403123"/>
          </a:xfrm>
          <a:prstGeom prst="rect">
            <a:avLst/>
          </a:prstGeom>
          <a:solidFill>
            <a:srgbClr val="C1C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45B231B-0946-4C2C-88FD-9B2AEDF93679}"/>
              </a:ext>
            </a:extLst>
          </p:cNvPr>
          <p:cNvSpPr/>
          <p:nvPr userDrawn="1"/>
        </p:nvSpPr>
        <p:spPr>
          <a:xfrm>
            <a:off x="-1675990" y="2084439"/>
            <a:ext cx="403123" cy="403123"/>
          </a:xfrm>
          <a:prstGeom prst="rect">
            <a:avLst/>
          </a:prstGeom>
          <a:solidFill>
            <a:srgbClr val="B2D4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DD51F00-8A39-4F55-9B83-1D2AC406C3AD}"/>
              </a:ext>
            </a:extLst>
          </p:cNvPr>
          <p:cNvSpPr/>
          <p:nvPr userDrawn="1"/>
        </p:nvSpPr>
        <p:spPr>
          <a:xfrm>
            <a:off x="-1675991" y="2568403"/>
            <a:ext cx="403123" cy="403123"/>
          </a:xfrm>
          <a:prstGeom prst="rect">
            <a:avLst/>
          </a:prstGeom>
          <a:solidFill>
            <a:srgbClr val="715D5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8973AE3-B3BB-4AD5-96B4-08F57D58187D}"/>
              </a:ext>
            </a:extLst>
          </p:cNvPr>
          <p:cNvSpPr/>
          <p:nvPr userDrawn="1"/>
        </p:nvSpPr>
        <p:spPr>
          <a:xfrm>
            <a:off x="-1134709" y="555296"/>
            <a:ext cx="403123" cy="403123"/>
          </a:xfrm>
          <a:prstGeom prst="rect">
            <a:avLst/>
          </a:prstGeom>
          <a:solidFill>
            <a:srgbClr val="F06E8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82EC65E-2FD4-48EE-B391-DD775CB4B3A0}"/>
              </a:ext>
            </a:extLst>
          </p:cNvPr>
          <p:cNvSpPr/>
          <p:nvPr userDrawn="1"/>
        </p:nvSpPr>
        <p:spPr>
          <a:xfrm>
            <a:off x="-1134709" y="1061883"/>
            <a:ext cx="403123" cy="403123"/>
          </a:xfrm>
          <a:prstGeom prst="rect">
            <a:avLst/>
          </a:prstGeom>
          <a:solidFill>
            <a:srgbClr val="BEDA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E69DCB5-5F02-442C-B625-067ECFFCA975}"/>
              </a:ext>
            </a:extLst>
          </p:cNvPr>
          <p:cNvSpPr/>
          <p:nvPr userDrawn="1"/>
        </p:nvSpPr>
        <p:spPr>
          <a:xfrm>
            <a:off x="-635320" y="1061883"/>
            <a:ext cx="403123" cy="403123"/>
          </a:xfrm>
          <a:prstGeom prst="rect">
            <a:avLst/>
          </a:prstGeom>
          <a:solidFill>
            <a:srgbClr val="DBEF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201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73" r:id="rId18"/>
    <p:sldLayoutId id="2147483674" r:id="rId19"/>
    <p:sldLayoutId id="2147483675" r:id="rId20"/>
    <p:sldLayoutId id="2147483655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sv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svg"/><Relationship Id="rId18" Type="http://schemas.openxmlformats.org/officeDocument/2006/relationships/image" Target="../media/image85.png"/><Relationship Id="rId3" Type="http://schemas.openxmlformats.org/officeDocument/2006/relationships/image" Target="../media/image70.svg"/><Relationship Id="rId7" Type="http://schemas.openxmlformats.org/officeDocument/2006/relationships/image" Target="../media/image74.svg"/><Relationship Id="rId12" Type="http://schemas.openxmlformats.org/officeDocument/2006/relationships/image" Target="../media/image79.png"/><Relationship Id="rId17" Type="http://schemas.openxmlformats.org/officeDocument/2006/relationships/image" Target="../media/image84.svg"/><Relationship Id="rId2" Type="http://schemas.openxmlformats.org/officeDocument/2006/relationships/image" Target="../media/image69.png"/><Relationship Id="rId16" Type="http://schemas.openxmlformats.org/officeDocument/2006/relationships/image" Target="../media/image83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73.png"/><Relationship Id="rId11" Type="http://schemas.openxmlformats.org/officeDocument/2006/relationships/image" Target="../media/image78.svg"/><Relationship Id="rId5" Type="http://schemas.openxmlformats.org/officeDocument/2006/relationships/image" Target="../media/image72.svg"/><Relationship Id="rId15" Type="http://schemas.openxmlformats.org/officeDocument/2006/relationships/image" Target="../media/image82.svg"/><Relationship Id="rId10" Type="http://schemas.openxmlformats.org/officeDocument/2006/relationships/image" Target="../media/image77.png"/><Relationship Id="rId19" Type="http://schemas.openxmlformats.org/officeDocument/2006/relationships/image" Target="../media/image86.svg"/><Relationship Id="rId4" Type="http://schemas.openxmlformats.org/officeDocument/2006/relationships/image" Target="../media/image71.png"/><Relationship Id="rId9" Type="http://schemas.openxmlformats.org/officeDocument/2006/relationships/image" Target="../media/image76.svg"/><Relationship Id="rId14" Type="http://schemas.openxmlformats.org/officeDocument/2006/relationships/image" Target="../media/image8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sv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90.svg"/><Relationship Id="rId4" Type="http://schemas.openxmlformats.org/officeDocument/2006/relationships/image" Target="../media/image8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svg"/><Relationship Id="rId7" Type="http://schemas.openxmlformats.org/officeDocument/2006/relationships/image" Target="../media/image96.sv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5.png"/><Relationship Id="rId5" Type="http://schemas.openxmlformats.org/officeDocument/2006/relationships/image" Target="../media/image94.svg"/><Relationship Id="rId4" Type="http://schemas.openxmlformats.org/officeDocument/2006/relationships/image" Target="../media/image9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sv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100.svg"/><Relationship Id="rId4" Type="http://schemas.openxmlformats.org/officeDocument/2006/relationships/image" Target="../media/image99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svg"/><Relationship Id="rId7" Type="http://schemas.openxmlformats.org/officeDocument/2006/relationships/image" Target="../media/image106.sv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05.png"/><Relationship Id="rId5" Type="http://schemas.openxmlformats.org/officeDocument/2006/relationships/image" Target="../media/image104.svg"/><Relationship Id="rId4" Type="http://schemas.openxmlformats.org/officeDocument/2006/relationships/image" Target="../media/image10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13" Type="http://schemas.openxmlformats.org/officeDocument/2006/relationships/image" Target="../media/image118.svg"/><Relationship Id="rId18" Type="http://schemas.openxmlformats.org/officeDocument/2006/relationships/image" Target="../media/image123.png"/><Relationship Id="rId3" Type="http://schemas.openxmlformats.org/officeDocument/2006/relationships/image" Target="../media/image108.svg"/><Relationship Id="rId21" Type="http://schemas.openxmlformats.org/officeDocument/2006/relationships/image" Target="../media/image126.svg"/><Relationship Id="rId7" Type="http://schemas.openxmlformats.org/officeDocument/2006/relationships/image" Target="../media/image112.svg"/><Relationship Id="rId12" Type="http://schemas.openxmlformats.org/officeDocument/2006/relationships/image" Target="../media/image117.png"/><Relationship Id="rId17" Type="http://schemas.openxmlformats.org/officeDocument/2006/relationships/image" Target="../media/image122.svg"/><Relationship Id="rId25" Type="http://schemas.openxmlformats.org/officeDocument/2006/relationships/image" Target="../media/image130.svg"/><Relationship Id="rId2" Type="http://schemas.openxmlformats.org/officeDocument/2006/relationships/image" Target="../media/image107.png"/><Relationship Id="rId16" Type="http://schemas.openxmlformats.org/officeDocument/2006/relationships/image" Target="../media/image121.png"/><Relationship Id="rId20" Type="http://schemas.openxmlformats.org/officeDocument/2006/relationships/image" Target="../media/image125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11.png"/><Relationship Id="rId11" Type="http://schemas.openxmlformats.org/officeDocument/2006/relationships/image" Target="../media/image116.svg"/><Relationship Id="rId24" Type="http://schemas.openxmlformats.org/officeDocument/2006/relationships/image" Target="../media/image129.png"/><Relationship Id="rId5" Type="http://schemas.openxmlformats.org/officeDocument/2006/relationships/image" Target="../media/image110.svg"/><Relationship Id="rId15" Type="http://schemas.openxmlformats.org/officeDocument/2006/relationships/image" Target="../media/image120.svg"/><Relationship Id="rId23" Type="http://schemas.openxmlformats.org/officeDocument/2006/relationships/image" Target="../media/image128.svg"/><Relationship Id="rId10" Type="http://schemas.openxmlformats.org/officeDocument/2006/relationships/image" Target="../media/image115.png"/><Relationship Id="rId19" Type="http://schemas.openxmlformats.org/officeDocument/2006/relationships/image" Target="../media/image124.svg"/><Relationship Id="rId4" Type="http://schemas.openxmlformats.org/officeDocument/2006/relationships/image" Target="../media/image109.png"/><Relationship Id="rId9" Type="http://schemas.openxmlformats.org/officeDocument/2006/relationships/image" Target="../media/image114.svg"/><Relationship Id="rId14" Type="http://schemas.openxmlformats.org/officeDocument/2006/relationships/image" Target="../media/image119.png"/><Relationship Id="rId22" Type="http://schemas.openxmlformats.org/officeDocument/2006/relationships/image" Target="../media/image12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54.png"/><Relationship Id="rId21" Type="http://schemas.openxmlformats.org/officeDocument/2006/relationships/image" Target="../media/image149.svg"/><Relationship Id="rId42" Type="http://schemas.openxmlformats.org/officeDocument/2006/relationships/image" Target="../media/image166.png"/><Relationship Id="rId47" Type="http://schemas.openxmlformats.org/officeDocument/2006/relationships/image" Target="../media/image170.svg"/><Relationship Id="rId63" Type="http://schemas.openxmlformats.org/officeDocument/2006/relationships/image" Target="../media/image183.svg"/><Relationship Id="rId68" Type="http://schemas.openxmlformats.org/officeDocument/2006/relationships/image" Target="../media/image188.png"/><Relationship Id="rId7" Type="http://schemas.openxmlformats.org/officeDocument/2006/relationships/image" Target="../media/image136.svg"/><Relationship Id="rId71" Type="http://schemas.openxmlformats.org/officeDocument/2006/relationships/image" Target="../media/image191.svg"/><Relationship Id="rId2" Type="http://schemas.openxmlformats.org/officeDocument/2006/relationships/image" Target="../media/image131.png"/><Relationship Id="rId16" Type="http://schemas.openxmlformats.org/officeDocument/2006/relationships/image" Target="../media/image144.png"/><Relationship Id="rId29" Type="http://schemas.openxmlformats.org/officeDocument/2006/relationships/image" Target="../media/image157.svg"/><Relationship Id="rId11" Type="http://schemas.openxmlformats.org/officeDocument/2006/relationships/image" Target="../media/image140.svg"/><Relationship Id="rId24" Type="http://schemas.openxmlformats.org/officeDocument/2006/relationships/image" Target="../media/image152.png"/><Relationship Id="rId32" Type="http://schemas.openxmlformats.org/officeDocument/2006/relationships/image" Target="../media/image160.png"/><Relationship Id="rId37" Type="http://schemas.openxmlformats.org/officeDocument/2006/relationships/image" Target="../media/image60.svg"/><Relationship Id="rId40" Type="http://schemas.openxmlformats.org/officeDocument/2006/relationships/image" Target="../media/image165.png"/><Relationship Id="rId45" Type="http://schemas.openxmlformats.org/officeDocument/2006/relationships/image" Target="../media/image168.svg"/><Relationship Id="rId53" Type="http://schemas.openxmlformats.org/officeDocument/2006/relationships/image" Target="../media/image176.svg"/><Relationship Id="rId58" Type="http://schemas.openxmlformats.org/officeDocument/2006/relationships/image" Target="../media/image179.png"/><Relationship Id="rId66" Type="http://schemas.openxmlformats.org/officeDocument/2006/relationships/image" Target="../media/image186.png"/><Relationship Id="rId5" Type="http://schemas.openxmlformats.org/officeDocument/2006/relationships/image" Target="../media/image134.svg"/><Relationship Id="rId61" Type="http://schemas.openxmlformats.org/officeDocument/2006/relationships/image" Target="../media/image181.svg"/><Relationship Id="rId19" Type="http://schemas.openxmlformats.org/officeDocument/2006/relationships/image" Target="../media/image147.svg"/><Relationship Id="rId14" Type="http://schemas.openxmlformats.org/officeDocument/2006/relationships/image" Target="../media/image143.png"/><Relationship Id="rId22" Type="http://schemas.openxmlformats.org/officeDocument/2006/relationships/image" Target="../media/image150.png"/><Relationship Id="rId27" Type="http://schemas.openxmlformats.org/officeDocument/2006/relationships/image" Target="../media/image155.svg"/><Relationship Id="rId30" Type="http://schemas.openxmlformats.org/officeDocument/2006/relationships/image" Target="../media/image158.png"/><Relationship Id="rId35" Type="http://schemas.openxmlformats.org/officeDocument/2006/relationships/image" Target="../media/image80.svg"/><Relationship Id="rId43" Type="http://schemas.openxmlformats.org/officeDocument/2006/relationships/image" Target="../media/image66.svg"/><Relationship Id="rId48" Type="http://schemas.openxmlformats.org/officeDocument/2006/relationships/image" Target="../media/image171.png"/><Relationship Id="rId56" Type="http://schemas.openxmlformats.org/officeDocument/2006/relationships/image" Target="../media/image177.png"/><Relationship Id="rId64" Type="http://schemas.openxmlformats.org/officeDocument/2006/relationships/image" Target="../media/image184.png"/><Relationship Id="rId69" Type="http://schemas.openxmlformats.org/officeDocument/2006/relationships/image" Target="../media/image189.svg"/><Relationship Id="rId8" Type="http://schemas.openxmlformats.org/officeDocument/2006/relationships/image" Target="../media/image137.png"/><Relationship Id="rId51" Type="http://schemas.openxmlformats.org/officeDocument/2006/relationships/image" Target="../media/image174.svg"/><Relationship Id="rId3" Type="http://schemas.openxmlformats.org/officeDocument/2006/relationships/image" Target="../media/image132.svg"/><Relationship Id="rId12" Type="http://schemas.openxmlformats.org/officeDocument/2006/relationships/image" Target="../media/image141.png"/><Relationship Id="rId17" Type="http://schemas.openxmlformats.org/officeDocument/2006/relationships/image" Target="../media/image145.svg"/><Relationship Id="rId25" Type="http://schemas.openxmlformats.org/officeDocument/2006/relationships/image" Target="../media/image153.svg"/><Relationship Id="rId33" Type="http://schemas.openxmlformats.org/officeDocument/2006/relationships/image" Target="../media/image161.svg"/><Relationship Id="rId38" Type="http://schemas.openxmlformats.org/officeDocument/2006/relationships/image" Target="../media/image164.png"/><Relationship Id="rId46" Type="http://schemas.openxmlformats.org/officeDocument/2006/relationships/image" Target="../media/image169.png"/><Relationship Id="rId59" Type="http://schemas.openxmlformats.org/officeDocument/2006/relationships/image" Target="../media/image68.svg"/><Relationship Id="rId67" Type="http://schemas.openxmlformats.org/officeDocument/2006/relationships/image" Target="../media/image187.svg"/><Relationship Id="rId20" Type="http://schemas.openxmlformats.org/officeDocument/2006/relationships/image" Target="../media/image148.png"/><Relationship Id="rId41" Type="http://schemas.openxmlformats.org/officeDocument/2006/relationships/image" Target="../media/image64.svg"/><Relationship Id="rId54" Type="http://schemas.openxmlformats.org/officeDocument/2006/relationships/image" Target="../media/image101.png"/><Relationship Id="rId62" Type="http://schemas.openxmlformats.org/officeDocument/2006/relationships/image" Target="../media/image182.png"/><Relationship Id="rId70" Type="http://schemas.openxmlformats.org/officeDocument/2006/relationships/image" Target="../media/image190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5.png"/><Relationship Id="rId15" Type="http://schemas.openxmlformats.org/officeDocument/2006/relationships/image" Target="../media/image100.svg"/><Relationship Id="rId23" Type="http://schemas.openxmlformats.org/officeDocument/2006/relationships/image" Target="../media/image151.svg"/><Relationship Id="rId28" Type="http://schemas.openxmlformats.org/officeDocument/2006/relationships/image" Target="../media/image156.png"/><Relationship Id="rId36" Type="http://schemas.openxmlformats.org/officeDocument/2006/relationships/image" Target="../media/image163.png"/><Relationship Id="rId49" Type="http://schemas.openxmlformats.org/officeDocument/2006/relationships/image" Target="../media/image172.svg"/><Relationship Id="rId57" Type="http://schemas.openxmlformats.org/officeDocument/2006/relationships/image" Target="../media/image178.svg"/><Relationship Id="rId10" Type="http://schemas.openxmlformats.org/officeDocument/2006/relationships/image" Target="../media/image139.png"/><Relationship Id="rId31" Type="http://schemas.openxmlformats.org/officeDocument/2006/relationships/image" Target="../media/image159.svg"/><Relationship Id="rId44" Type="http://schemas.openxmlformats.org/officeDocument/2006/relationships/image" Target="../media/image167.png"/><Relationship Id="rId52" Type="http://schemas.openxmlformats.org/officeDocument/2006/relationships/image" Target="../media/image175.png"/><Relationship Id="rId60" Type="http://schemas.openxmlformats.org/officeDocument/2006/relationships/image" Target="../media/image180.png"/><Relationship Id="rId65" Type="http://schemas.openxmlformats.org/officeDocument/2006/relationships/image" Target="../media/image185.svg"/><Relationship Id="rId4" Type="http://schemas.openxmlformats.org/officeDocument/2006/relationships/image" Target="../media/image133.png"/><Relationship Id="rId9" Type="http://schemas.openxmlformats.org/officeDocument/2006/relationships/image" Target="../media/image138.svg"/><Relationship Id="rId13" Type="http://schemas.openxmlformats.org/officeDocument/2006/relationships/image" Target="../media/image142.svg"/><Relationship Id="rId18" Type="http://schemas.openxmlformats.org/officeDocument/2006/relationships/image" Target="../media/image146.png"/><Relationship Id="rId39" Type="http://schemas.openxmlformats.org/officeDocument/2006/relationships/image" Target="../media/image56.svg"/><Relationship Id="rId34" Type="http://schemas.openxmlformats.org/officeDocument/2006/relationships/image" Target="../media/image162.png"/><Relationship Id="rId50" Type="http://schemas.openxmlformats.org/officeDocument/2006/relationships/image" Target="../media/image173.png"/><Relationship Id="rId55" Type="http://schemas.openxmlformats.org/officeDocument/2006/relationships/image" Target="../media/image102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exel.com/" TargetMode="External"/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1.xml"/><Relationship Id="rId5" Type="http://schemas.openxmlformats.org/officeDocument/2006/relationships/hyperlink" Target="https://www.iconfinder.com/" TargetMode="External"/><Relationship Id="rId4" Type="http://schemas.openxmlformats.org/officeDocument/2006/relationships/hyperlink" Target="https://undraw.co/" TargetMode="Externa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sv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sv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97.svg"/><Relationship Id="rId4" Type="http://schemas.openxmlformats.org/officeDocument/2006/relationships/image" Target="../media/image196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4.png"/><Relationship Id="rId13" Type="http://schemas.openxmlformats.org/officeDocument/2006/relationships/image" Target="../media/image209.svg"/><Relationship Id="rId18" Type="http://schemas.openxmlformats.org/officeDocument/2006/relationships/image" Target="../media/image214.png"/><Relationship Id="rId26" Type="http://schemas.openxmlformats.org/officeDocument/2006/relationships/image" Target="../media/image222.png"/><Relationship Id="rId3" Type="http://schemas.openxmlformats.org/officeDocument/2006/relationships/image" Target="../media/image199.svg"/><Relationship Id="rId21" Type="http://schemas.openxmlformats.org/officeDocument/2006/relationships/image" Target="../media/image217.svg"/><Relationship Id="rId7" Type="http://schemas.openxmlformats.org/officeDocument/2006/relationships/image" Target="../media/image203.svg"/><Relationship Id="rId12" Type="http://schemas.openxmlformats.org/officeDocument/2006/relationships/image" Target="../media/image208.png"/><Relationship Id="rId17" Type="http://schemas.openxmlformats.org/officeDocument/2006/relationships/image" Target="../media/image213.svg"/><Relationship Id="rId25" Type="http://schemas.openxmlformats.org/officeDocument/2006/relationships/image" Target="../media/image221.svg"/><Relationship Id="rId2" Type="http://schemas.openxmlformats.org/officeDocument/2006/relationships/image" Target="../media/image198.png"/><Relationship Id="rId16" Type="http://schemas.openxmlformats.org/officeDocument/2006/relationships/image" Target="../media/image212.png"/><Relationship Id="rId20" Type="http://schemas.openxmlformats.org/officeDocument/2006/relationships/image" Target="../media/image216.png"/><Relationship Id="rId29" Type="http://schemas.openxmlformats.org/officeDocument/2006/relationships/image" Target="../media/image225.sv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02.png"/><Relationship Id="rId11" Type="http://schemas.openxmlformats.org/officeDocument/2006/relationships/image" Target="../media/image207.svg"/><Relationship Id="rId24" Type="http://schemas.openxmlformats.org/officeDocument/2006/relationships/image" Target="../media/image220.png"/><Relationship Id="rId5" Type="http://schemas.openxmlformats.org/officeDocument/2006/relationships/image" Target="../media/image201.svg"/><Relationship Id="rId15" Type="http://schemas.openxmlformats.org/officeDocument/2006/relationships/image" Target="../media/image211.svg"/><Relationship Id="rId23" Type="http://schemas.openxmlformats.org/officeDocument/2006/relationships/image" Target="../media/image219.svg"/><Relationship Id="rId28" Type="http://schemas.openxmlformats.org/officeDocument/2006/relationships/image" Target="../media/image224.png"/><Relationship Id="rId10" Type="http://schemas.openxmlformats.org/officeDocument/2006/relationships/image" Target="../media/image206.png"/><Relationship Id="rId19" Type="http://schemas.openxmlformats.org/officeDocument/2006/relationships/image" Target="../media/image215.svg"/><Relationship Id="rId31" Type="http://schemas.openxmlformats.org/officeDocument/2006/relationships/image" Target="../media/image227.svg"/><Relationship Id="rId4" Type="http://schemas.openxmlformats.org/officeDocument/2006/relationships/image" Target="../media/image200.png"/><Relationship Id="rId9" Type="http://schemas.openxmlformats.org/officeDocument/2006/relationships/image" Target="../media/image205.svg"/><Relationship Id="rId14" Type="http://schemas.openxmlformats.org/officeDocument/2006/relationships/image" Target="../media/image210.png"/><Relationship Id="rId22" Type="http://schemas.openxmlformats.org/officeDocument/2006/relationships/image" Target="../media/image218.png"/><Relationship Id="rId27" Type="http://schemas.openxmlformats.org/officeDocument/2006/relationships/image" Target="../media/image223.svg"/><Relationship Id="rId30" Type="http://schemas.openxmlformats.org/officeDocument/2006/relationships/image" Target="../media/image226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52.png"/><Relationship Id="rId117" Type="http://schemas.openxmlformats.org/officeDocument/2006/relationships/image" Target="../media/image343.svg"/><Relationship Id="rId21" Type="http://schemas.openxmlformats.org/officeDocument/2006/relationships/image" Target="../media/image247.svg"/><Relationship Id="rId42" Type="http://schemas.openxmlformats.org/officeDocument/2006/relationships/image" Target="../media/image268.png"/><Relationship Id="rId47" Type="http://schemas.openxmlformats.org/officeDocument/2006/relationships/image" Target="../media/image273.svg"/><Relationship Id="rId63" Type="http://schemas.openxmlformats.org/officeDocument/2006/relationships/image" Target="../media/image289.svg"/><Relationship Id="rId68" Type="http://schemas.openxmlformats.org/officeDocument/2006/relationships/image" Target="../media/image294.png"/><Relationship Id="rId84" Type="http://schemas.openxmlformats.org/officeDocument/2006/relationships/image" Target="../media/image310.png"/><Relationship Id="rId89" Type="http://schemas.openxmlformats.org/officeDocument/2006/relationships/image" Target="../media/image315.svg"/><Relationship Id="rId112" Type="http://schemas.openxmlformats.org/officeDocument/2006/relationships/image" Target="../media/image338.png"/><Relationship Id="rId16" Type="http://schemas.openxmlformats.org/officeDocument/2006/relationships/image" Target="../media/image242.png"/><Relationship Id="rId107" Type="http://schemas.openxmlformats.org/officeDocument/2006/relationships/image" Target="../media/image333.svg"/><Relationship Id="rId11" Type="http://schemas.openxmlformats.org/officeDocument/2006/relationships/image" Target="../media/image237.svg"/><Relationship Id="rId32" Type="http://schemas.openxmlformats.org/officeDocument/2006/relationships/image" Target="../media/image258.png"/><Relationship Id="rId37" Type="http://schemas.openxmlformats.org/officeDocument/2006/relationships/image" Target="../media/image263.svg"/><Relationship Id="rId53" Type="http://schemas.openxmlformats.org/officeDocument/2006/relationships/image" Target="../media/image279.svg"/><Relationship Id="rId58" Type="http://schemas.openxmlformats.org/officeDocument/2006/relationships/image" Target="../media/image284.png"/><Relationship Id="rId74" Type="http://schemas.openxmlformats.org/officeDocument/2006/relationships/image" Target="../media/image300.png"/><Relationship Id="rId79" Type="http://schemas.openxmlformats.org/officeDocument/2006/relationships/image" Target="../media/image305.svg"/><Relationship Id="rId102" Type="http://schemas.openxmlformats.org/officeDocument/2006/relationships/image" Target="../media/image328.png"/><Relationship Id="rId123" Type="http://schemas.openxmlformats.org/officeDocument/2006/relationships/image" Target="../media/image349.svg"/><Relationship Id="rId5" Type="http://schemas.openxmlformats.org/officeDocument/2006/relationships/image" Target="../media/image231.svg"/><Relationship Id="rId90" Type="http://schemas.openxmlformats.org/officeDocument/2006/relationships/image" Target="../media/image316.png"/><Relationship Id="rId95" Type="http://schemas.openxmlformats.org/officeDocument/2006/relationships/image" Target="../media/image321.svg"/><Relationship Id="rId22" Type="http://schemas.openxmlformats.org/officeDocument/2006/relationships/image" Target="../media/image248.png"/><Relationship Id="rId27" Type="http://schemas.openxmlformats.org/officeDocument/2006/relationships/image" Target="../media/image253.svg"/><Relationship Id="rId43" Type="http://schemas.openxmlformats.org/officeDocument/2006/relationships/image" Target="../media/image269.svg"/><Relationship Id="rId48" Type="http://schemas.openxmlformats.org/officeDocument/2006/relationships/image" Target="../media/image274.png"/><Relationship Id="rId64" Type="http://schemas.openxmlformats.org/officeDocument/2006/relationships/image" Target="../media/image290.png"/><Relationship Id="rId69" Type="http://schemas.openxmlformats.org/officeDocument/2006/relationships/image" Target="../media/image295.svg"/><Relationship Id="rId113" Type="http://schemas.openxmlformats.org/officeDocument/2006/relationships/image" Target="../media/image339.svg"/><Relationship Id="rId118" Type="http://schemas.openxmlformats.org/officeDocument/2006/relationships/image" Target="../media/image344.png"/><Relationship Id="rId80" Type="http://schemas.openxmlformats.org/officeDocument/2006/relationships/image" Target="../media/image306.png"/><Relationship Id="rId85" Type="http://schemas.openxmlformats.org/officeDocument/2006/relationships/image" Target="../media/image311.svg"/><Relationship Id="rId12" Type="http://schemas.openxmlformats.org/officeDocument/2006/relationships/image" Target="../media/image238.png"/><Relationship Id="rId17" Type="http://schemas.openxmlformats.org/officeDocument/2006/relationships/image" Target="../media/image243.svg"/><Relationship Id="rId33" Type="http://schemas.openxmlformats.org/officeDocument/2006/relationships/image" Target="../media/image259.svg"/><Relationship Id="rId38" Type="http://schemas.openxmlformats.org/officeDocument/2006/relationships/image" Target="../media/image264.png"/><Relationship Id="rId59" Type="http://schemas.openxmlformats.org/officeDocument/2006/relationships/image" Target="../media/image285.svg"/><Relationship Id="rId103" Type="http://schemas.openxmlformats.org/officeDocument/2006/relationships/image" Target="../media/image329.svg"/><Relationship Id="rId108" Type="http://schemas.openxmlformats.org/officeDocument/2006/relationships/image" Target="../media/image334.png"/><Relationship Id="rId124" Type="http://schemas.openxmlformats.org/officeDocument/2006/relationships/image" Target="../media/image350.png"/><Relationship Id="rId54" Type="http://schemas.openxmlformats.org/officeDocument/2006/relationships/image" Target="../media/image280.png"/><Relationship Id="rId70" Type="http://schemas.openxmlformats.org/officeDocument/2006/relationships/image" Target="../media/image296.png"/><Relationship Id="rId75" Type="http://schemas.openxmlformats.org/officeDocument/2006/relationships/image" Target="../media/image301.svg"/><Relationship Id="rId91" Type="http://schemas.openxmlformats.org/officeDocument/2006/relationships/image" Target="../media/image317.svg"/><Relationship Id="rId96" Type="http://schemas.openxmlformats.org/officeDocument/2006/relationships/image" Target="../media/image322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32.png"/><Relationship Id="rId23" Type="http://schemas.openxmlformats.org/officeDocument/2006/relationships/image" Target="../media/image249.svg"/><Relationship Id="rId28" Type="http://schemas.openxmlformats.org/officeDocument/2006/relationships/image" Target="../media/image254.png"/><Relationship Id="rId49" Type="http://schemas.openxmlformats.org/officeDocument/2006/relationships/image" Target="../media/image275.svg"/><Relationship Id="rId114" Type="http://schemas.openxmlformats.org/officeDocument/2006/relationships/image" Target="../media/image340.png"/><Relationship Id="rId119" Type="http://schemas.openxmlformats.org/officeDocument/2006/relationships/image" Target="../media/image345.svg"/><Relationship Id="rId44" Type="http://schemas.openxmlformats.org/officeDocument/2006/relationships/image" Target="../media/image270.png"/><Relationship Id="rId60" Type="http://schemas.openxmlformats.org/officeDocument/2006/relationships/image" Target="../media/image286.png"/><Relationship Id="rId65" Type="http://schemas.openxmlformats.org/officeDocument/2006/relationships/image" Target="../media/image291.svg"/><Relationship Id="rId81" Type="http://schemas.openxmlformats.org/officeDocument/2006/relationships/image" Target="../media/image307.svg"/><Relationship Id="rId86" Type="http://schemas.openxmlformats.org/officeDocument/2006/relationships/image" Target="../media/image312.png"/><Relationship Id="rId13" Type="http://schemas.openxmlformats.org/officeDocument/2006/relationships/image" Target="../media/image239.svg"/><Relationship Id="rId18" Type="http://schemas.openxmlformats.org/officeDocument/2006/relationships/image" Target="../media/image244.png"/><Relationship Id="rId39" Type="http://schemas.openxmlformats.org/officeDocument/2006/relationships/image" Target="../media/image265.svg"/><Relationship Id="rId109" Type="http://schemas.openxmlformats.org/officeDocument/2006/relationships/image" Target="../media/image335.svg"/><Relationship Id="rId34" Type="http://schemas.openxmlformats.org/officeDocument/2006/relationships/image" Target="../media/image260.png"/><Relationship Id="rId50" Type="http://schemas.openxmlformats.org/officeDocument/2006/relationships/image" Target="../media/image276.png"/><Relationship Id="rId55" Type="http://schemas.openxmlformats.org/officeDocument/2006/relationships/image" Target="../media/image281.svg"/><Relationship Id="rId76" Type="http://schemas.openxmlformats.org/officeDocument/2006/relationships/image" Target="../media/image302.png"/><Relationship Id="rId97" Type="http://schemas.openxmlformats.org/officeDocument/2006/relationships/image" Target="../media/image323.svg"/><Relationship Id="rId104" Type="http://schemas.openxmlformats.org/officeDocument/2006/relationships/image" Target="../media/image330.png"/><Relationship Id="rId120" Type="http://schemas.openxmlformats.org/officeDocument/2006/relationships/image" Target="../media/image346.png"/><Relationship Id="rId125" Type="http://schemas.openxmlformats.org/officeDocument/2006/relationships/image" Target="../media/image351.svg"/><Relationship Id="rId7" Type="http://schemas.openxmlformats.org/officeDocument/2006/relationships/image" Target="../media/image233.svg"/><Relationship Id="rId71" Type="http://schemas.openxmlformats.org/officeDocument/2006/relationships/image" Target="../media/image297.svg"/><Relationship Id="rId92" Type="http://schemas.openxmlformats.org/officeDocument/2006/relationships/image" Target="../media/image318.png"/><Relationship Id="rId2" Type="http://schemas.openxmlformats.org/officeDocument/2006/relationships/image" Target="../media/image228.png"/><Relationship Id="rId29" Type="http://schemas.openxmlformats.org/officeDocument/2006/relationships/image" Target="../media/image255.svg"/><Relationship Id="rId24" Type="http://schemas.openxmlformats.org/officeDocument/2006/relationships/image" Target="../media/image250.png"/><Relationship Id="rId40" Type="http://schemas.openxmlformats.org/officeDocument/2006/relationships/image" Target="../media/image266.png"/><Relationship Id="rId45" Type="http://schemas.openxmlformats.org/officeDocument/2006/relationships/image" Target="../media/image271.svg"/><Relationship Id="rId66" Type="http://schemas.openxmlformats.org/officeDocument/2006/relationships/image" Target="../media/image292.png"/><Relationship Id="rId87" Type="http://schemas.openxmlformats.org/officeDocument/2006/relationships/image" Target="../media/image313.svg"/><Relationship Id="rId110" Type="http://schemas.openxmlformats.org/officeDocument/2006/relationships/image" Target="../media/image336.png"/><Relationship Id="rId115" Type="http://schemas.openxmlformats.org/officeDocument/2006/relationships/image" Target="../media/image341.svg"/><Relationship Id="rId61" Type="http://schemas.openxmlformats.org/officeDocument/2006/relationships/image" Target="../media/image287.svg"/><Relationship Id="rId82" Type="http://schemas.openxmlformats.org/officeDocument/2006/relationships/image" Target="../media/image308.png"/><Relationship Id="rId19" Type="http://schemas.openxmlformats.org/officeDocument/2006/relationships/image" Target="../media/image245.svg"/><Relationship Id="rId14" Type="http://schemas.openxmlformats.org/officeDocument/2006/relationships/image" Target="../media/image240.png"/><Relationship Id="rId30" Type="http://schemas.openxmlformats.org/officeDocument/2006/relationships/image" Target="../media/image256.png"/><Relationship Id="rId35" Type="http://schemas.openxmlformats.org/officeDocument/2006/relationships/image" Target="../media/image261.svg"/><Relationship Id="rId56" Type="http://schemas.openxmlformats.org/officeDocument/2006/relationships/image" Target="../media/image282.png"/><Relationship Id="rId77" Type="http://schemas.openxmlformats.org/officeDocument/2006/relationships/image" Target="../media/image303.svg"/><Relationship Id="rId100" Type="http://schemas.openxmlformats.org/officeDocument/2006/relationships/image" Target="../media/image326.png"/><Relationship Id="rId105" Type="http://schemas.openxmlformats.org/officeDocument/2006/relationships/image" Target="../media/image331.svg"/><Relationship Id="rId8" Type="http://schemas.openxmlformats.org/officeDocument/2006/relationships/image" Target="../media/image234.png"/><Relationship Id="rId51" Type="http://schemas.openxmlformats.org/officeDocument/2006/relationships/image" Target="../media/image277.svg"/><Relationship Id="rId72" Type="http://schemas.openxmlformats.org/officeDocument/2006/relationships/image" Target="../media/image298.png"/><Relationship Id="rId93" Type="http://schemas.openxmlformats.org/officeDocument/2006/relationships/image" Target="../media/image319.svg"/><Relationship Id="rId98" Type="http://schemas.openxmlformats.org/officeDocument/2006/relationships/image" Target="../media/image324.png"/><Relationship Id="rId121" Type="http://schemas.openxmlformats.org/officeDocument/2006/relationships/image" Target="../media/image347.svg"/><Relationship Id="rId3" Type="http://schemas.openxmlformats.org/officeDocument/2006/relationships/image" Target="../media/image229.svg"/><Relationship Id="rId25" Type="http://schemas.openxmlformats.org/officeDocument/2006/relationships/image" Target="../media/image251.svg"/><Relationship Id="rId46" Type="http://schemas.openxmlformats.org/officeDocument/2006/relationships/image" Target="../media/image272.png"/><Relationship Id="rId67" Type="http://schemas.openxmlformats.org/officeDocument/2006/relationships/image" Target="../media/image293.svg"/><Relationship Id="rId116" Type="http://schemas.openxmlformats.org/officeDocument/2006/relationships/image" Target="../media/image342.png"/><Relationship Id="rId20" Type="http://schemas.openxmlformats.org/officeDocument/2006/relationships/image" Target="../media/image246.png"/><Relationship Id="rId41" Type="http://schemas.openxmlformats.org/officeDocument/2006/relationships/image" Target="../media/image267.svg"/><Relationship Id="rId62" Type="http://schemas.openxmlformats.org/officeDocument/2006/relationships/image" Target="../media/image288.png"/><Relationship Id="rId83" Type="http://schemas.openxmlformats.org/officeDocument/2006/relationships/image" Target="../media/image309.svg"/><Relationship Id="rId88" Type="http://schemas.openxmlformats.org/officeDocument/2006/relationships/image" Target="../media/image314.png"/><Relationship Id="rId111" Type="http://schemas.openxmlformats.org/officeDocument/2006/relationships/image" Target="../media/image337.svg"/><Relationship Id="rId15" Type="http://schemas.openxmlformats.org/officeDocument/2006/relationships/image" Target="../media/image241.svg"/><Relationship Id="rId36" Type="http://schemas.openxmlformats.org/officeDocument/2006/relationships/image" Target="../media/image262.png"/><Relationship Id="rId57" Type="http://schemas.openxmlformats.org/officeDocument/2006/relationships/image" Target="../media/image283.svg"/><Relationship Id="rId106" Type="http://schemas.openxmlformats.org/officeDocument/2006/relationships/image" Target="../media/image332.png"/><Relationship Id="rId10" Type="http://schemas.openxmlformats.org/officeDocument/2006/relationships/image" Target="../media/image236.png"/><Relationship Id="rId31" Type="http://schemas.openxmlformats.org/officeDocument/2006/relationships/image" Target="../media/image257.svg"/><Relationship Id="rId52" Type="http://schemas.openxmlformats.org/officeDocument/2006/relationships/image" Target="../media/image278.png"/><Relationship Id="rId73" Type="http://schemas.openxmlformats.org/officeDocument/2006/relationships/image" Target="../media/image299.svg"/><Relationship Id="rId78" Type="http://schemas.openxmlformats.org/officeDocument/2006/relationships/image" Target="../media/image304.png"/><Relationship Id="rId94" Type="http://schemas.openxmlformats.org/officeDocument/2006/relationships/image" Target="../media/image320.png"/><Relationship Id="rId99" Type="http://schemas.openxmlformats.org/officeDocument/2006/relationships/image" Target="../media/image325.svg"/><Relationship Id="rId101" Type="http://schemas.openxmlformats.org/officeDocument/2006/relationships/image" Target="../media/image327.svg"/><Relationship Id="rId122" Type="http://schemas.openxmlformats.org/officeDocument/2006/relationships/image" Target="../media/image348.png"/><Relationship Id="rId4" Type="http://schemas.openxmlformats.org/officeDocument/2006/relationships/image" Target="../media/image230.png"/><Relationship Id="rId9" Type="http://schemas.openxmlformats.org/officeDocument/2006/relationships/image" Target="../media/image235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svg"/><Relationship Id="rId7" Type="http://schemas.openxmlformats.org/officeDocument/2006/relationships/image" Target="../media/image2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5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Relationship Id="rId9" Type="http://schemas.openxmlformats.org/officeDocument/2006/relationships/image" Target="../media/image28.sv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76.png"/><Relationship Id="rId117" Type="http://schemas.openxmlformats.org/officeDocument/2006/relationships/image" Target="../media/image467.svg"/><Relationship Id="rId21" Type="http://schemas.openxmlformats.org/officeDocument/2006/relationships/image" Target="../media/image371.svg"/><Relationship Id="rId42" Type="http://schemas.openxmlformats.org/officeDocument/2006/relationships/image" Target="../media/image392.png"/><Relationship Id="rId47" Type="http://schemas.openxmlformats.org/officeDocument/2006/relationships/image" Target="../media/image397.svg"/><Relationship Id="rId63" Type="http://schemas.openxmlformats.org/officeDocument/2006/relationships/image" Target="../media/image413.svg"/><Relationship Id="rId68" Type="http://schemas.openxmlformats.org/officeDocument/2006/relationships/image" Target="../media/image418.png"/><Relationship Id="rId84" Type="http://schemas.openxmlformats.org/officeDocument/2006/relationships/image" Target="../media/image434.png"/><Relationship Id="rId89" Type="http://schemas.openxmlformats.org/officeDocument/2006/relationships/image" Target="../media/image439.svg"/><Relationship Id="rId112" Type="http://schemas.openxmlformats.org/officeDocument/2006/relationships/image" Target="../media/image462.png"/><Relationship Id="rId16" Type="http://schemas.openxmlformats.org/officeDocument/2006/relationships/image" Target="../media/image366.png"/><Relationship Id="rId107" Type="http://schemas.openxmlformats.org/officeDocument/2006/relationships/image" Target="../media/image457.svg"/><Relationship Id="rId11" Type="http://schemas.openxmlformats.org/officeDocument/2006/relationships/image" Target="../media/image361.svg"/><Relationship Id="rId32" Type="http://schemas.openxmlformats.org/officeDocument/2006/relationships/image" Target="../media/image382.png"/><Relationship Id="rId37" Type="http://schemas.openxmlformats.org/officeDocument/2006/relationships/image" Target="../media/image387.svg"/><Relationship Id="rId53" Type="http://schemas.openxmlformats.org/officeDocument/2006/relationships/image" Target="../media/image403.svg"/><Relationship Id="rId58" Type="http://schemas.openxmlformats.org/officeDocument/2006/relationships/image" Target="../media/image408.png"/><Relationship Id="rId74" Type="http://schemas.openxmlformats.org/officeDocument/2006/relationships/image" Target="../media/image424.png"/><Relationship Id="rId79" Type="http://schemas.openxmlformats.org/officeDocument/2006/relationships/image" Target="../media/image429.svg"/><Relationship Id="rId102" Type="http://schemas.openxmlformats.org/officeDocument/2006/relationships/image" Target="../media/image452.png"/><Relationship Id="rId123" Type="http://schemas.openxmlformats.org/officeDocument/2006/relationships/image" Target="../media/image473.svg"/><Relationship Id="rId5" Type="http://schemas.openxmlformats.org/officeDocument/2006/relationships/image" Target="../media/image355.svg"/><Relationship Id="rId90" Type="http://schemas.openxmlformats.org/officeDocument/2006/relationships/image" Target="../media/image440.png"/><Relationship Id="rId95" Type="http://schemas.openxmlformats.org/officeDocument/2006/relationships/image" Target="../media/image445.svg"/><Relationship Id="rId22" Type="http://schemas.openxmlformats.org/officeDocument/2006/relationships/image" Target="../media/image372.png"/><Relationship Id="rId27" Type="http://schemas.openxmlformats.org/officeDocument/2006/relationships/image" Target="../media/image377.svg"/><Relationship Id="rId43" Type="http://schemas.openxmlformats.org/officeDocument/2006/relationships/image" Target="../media/image393.svg"/><Relationship Id="rId48" Type="http://schemas.openxmlformats.org/officeDocument/2006/relationships/image" Target="../media/image398.png"/><Relationship Id="rId64" Type="http://schemas.openxmlformats.org/officeDocument/2006/relationships/image" Target="../media/image414.png"/><Relationship Id="rId69" Type="http://schemas.openxmlformats.org/officeDocument/2006/relationships/image" Target="../media/image419.svg"/><Relationship Id="rId113" Type="http://schemas.openxmlformats.org/officeDocument/2006/relationships/image" Target="../media/image463.svg"/><Relationship Id="rId118" Type="http://schemas.openxmlformats.org/officeDocument/2006/relationships/image" Target="../media/image468.png"/><Relationship Id="rId80" Type="http://schemas.openxmlformats.org/officeDocument/2006/relationships/image" Target="../media/image430.png"/><Relationship Id="rId85" Type="http://schemas.openxmlformats.org/officeDocument/2006/relationships/image" Target="../media/image435.svg"/><Relationship Id="rId12" Type="http://schemas.openxmlformats.org/officeDocument/2006/relationships/image" Target="../media/image362.png"/><Relationship Id="rId17" Type="http://schemas.openxmlformats.org/officeDocument/2006/relationships/image" Target="../media/image367.svg"/><Relationship Id="rId33" Type="http://schemas.openxmlformats.org/officeDocument/2006/relationships/image" Target="../media/image383.svg"/><Relationship Id="rId38" Type="http://schemas.openxmlformats.org/officeDocument/2006/relationships/image" Target="../media/image388.png"/><Relationship Id="rId59" Type="http://schemas.openxmlformats.org/officeDocument/2006/relationships/image" Target="../media/image409.svg"/><Relationship Id="rId103" Type="http://schemas.openxmlformats.org/officeDocument/2006/relationships/image" Target="../media/image453.svg"/><Relationship Id="rId108" Type="http://schemas.openxmlformats.org/officeDocument/2006/relationships/image" Target="../media/image458.png"/><Relationship Id="rId124" Type="http://schemas.openxmlformats.org/officeDocument/2006/relationships/image" Target="../media/image474.png"/><Relationship Id="rId54" Type="http://schemas.openxmlformats.org/officeDocument/2006/relationships/image" Target="../media/image404.png"/><Relationship Id="rId70" Type="http://schemas.openxmlformats.org/officeDocument/2006/relationships/image" Target="../media/image420.png"/><Relationship Id="rId75" Type="http://schemas.openxmlformats.org/officeDocument/2006/relationships/image" Target="../media/image425.svg"/><Relationship Id="rId91" Type="http://schemas.openxmlformats.org/officeDocument/2006/relationships/image" Target="../media/image441.svg"/><Relationship Id="rId96" Type="http://schemas.openxmlformats.org/officeDocument/2006/relationships/image" Target="../media/image446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356.png"/><Relationship Id="rId23" Type="http://schemas.openxmlformats.org/officeDocument/2006/relationships/image" Target="../media/image373.svg"/><Relationship Id="rId28" Type="http://schemas.openxmlformats.org/officeDocument/2006/relationships/image" Target="../media/image378.png"/><Relationship Id="rId49" Type="http://schemas.openxmlformats.org/officeDocument/2006/relationships/image" Target="../media/image399.svg"/><Relationship Id="rId114" Type="http://schemas.openxmlformats.org/officeDocument/2006/relationships/image" Target="../media/image464.png"/><Relationship Id="rId119" Type="http://schemas.openxmlformats.org/officeDocument/2006/relationships/image" Target="../media/image469.svg"/><Relationship Id="rId44" Type="http://schemas.openxmlformats.org/officeDocument/2006/relationships/image" Target="../media/image394.png"/><Relationship Id="rId60" Type="http://schemas.openxmlformats.org/officeDocument/2006/relationships/image" Target="../media/image410.png"/><Relationship Id="rId65" Type="http://schemas.openxmlformats.org/officeDocument/2006/relationships/image" Target="../media/image415.svg"/><Relationship Id="rId81" Type="http://schemas.openxmlformats.org/officeDocument/2006/relationships/image" Target="../media/image431.svg"/><Relationship Id="rId86" Type="http://schemas.openxmlformats.org/officeDocument/2006/relationships/image" Target="../media/image436.png"/><Relationship Id="rId13" Type="http://schemas.openxmlformats.org/officeDocument/2006/relationships/image" Target="../media/image363.svg"/><Relationship Id="rId18" Type="http://schemas.openxmlformats.org/officeDocument/2006/relationships/image" Target="../media/image368.png"/><Relationship Id="rId39" Type="http://schemas.openxmlformats.org/officeDocument/2006/relationships/image" Target="../media/image389.svg"/><Relationship Id="rId109" Type="http://schemas.openxmlformats.org/officeDocument/2006/relationships/image" Target="../media/image459.svg"/><Relationship Id="rId34" Type="http://schemas.openxmlformats.org/officeDocument/2006/relationships/image" Target="../media/image384.png"/><Relationship Id="rId50" Type="http://schemas.openxmlformats.org/officeDocument/2006/relationships/image" Target="../media/image400.png"/><Relationship Id="rId55" Type="http://schemas.openxmlformats.org/officeDocument/2006/relationships/image" Target="../media/image405.svg"/><Relationship Id="rId76" Type="http://schemas.openxmlformats.org/officeDocument/2006/relationships/image" Target="../media/image426.png"/><Relationship Id="rId97" Type="http://schemas.openxmlformats.org/officeDocument/2006/relationships/image" Target="../media/image447.svg"/><Relationship Id="rId104" Type="http://schemas.openxmlformats.org/officeDocument/2006/relationships/image" Target="../media/image454.png"/><Relationship Id="rId120" Type="http://schemas.openxmlformats.org/officeDocument/2006/relationships/image" Target="../media/image470.png"/><Relationship Id="rId125" Type="http://schemas.openxmlformats.org/officeDocument/2006/relationships/image" Target="../media/image475.svg"/><Relationship Id="rId7" Type="http://schemas.openxmlformats.org/officeDocument/2006/relationships/image" Target="../media/image357.svg"/><Relationship Id="rId71" Type="http://schemas.openxmlformats.org/officeDocument/2006/relationships/image" Target="../media/image421.svg"/><Relationship Id="rId92" Type="http://schemas.openxmlformats.org/officeDocument/2006/relationships/image" Target="../media/image442.png"/><Relationship Id="rId2" Type="http://schemas.openxmlformats.org/officeDocument/2006/relationships/image" Target="../media/image352.png"/><Relationship Id="rId29" Type="http://schemas.openxmlformats.org/officeDocument/2006/relationships/image" Target="../media/image379.svg"/><Relationship Id="rId24" Type="http://schemas.openxmlformats.org/officeDocument/2006/relationships/image" Target="../media/image374.png"/><Relationship Id="rId40" Type="http://schemas.openxmlformats.org/officeDocument/2006/relationships/image" Target="../media/image390.png"/><Relationship Id="rId45" Type="http://schemas.openxmlformats.org/officeDocument/2006/relationships/image" Target="../media/image395.svg"/><Relationship Id="rId66" Type="http://schemas.openxmlformats.org/officeDocument/2006/relationships/image" Target="../media/image416.png"/><Relationship Id="rId87" Type="http://schemas.openxmlformats.org/officeDocument/2006/relationships/image" Target="../media/image437.svg"/><Relationship Id="rId110" Type="http://schemas.openxmlformats.org/officeDocument/2006/relationships/image" Target="../media/image460.png"/><Relationship Id="rId115" Type="http://schemas.openxmlformats.org/officeDocument/2006/relationships/image" Target="../media/image465.svg"/><Relationship Id="rId61" Type="http://schemas.openxmlformats.org/officeDocument/2006/relationships/image" Target="../media/image411.svg"/><Relationship Id="rId82" Type="http://schemas.openxmlformats.org/officeDocument/2006/relationships/image" Target="../media/image432.png"/><Relationship Id="rId19" Type="http://schemas.openxmlformats.org/officeDocument/2006/relationships/image" Target="../media/image369.svg"/><Relationship Id="rId14" Type="http://schemas.openxmlformats.org/officeDocument/2006/relationships/image" Target="../media/image364.png"/><Relationship Id="rId30" Type="http://schemas.openxmlformats.org/officeDocument/2006/relationships/image" Target="../media/image380.png"/><Relationship Id="rId35" Type="http://schemas.openxmlformats.org/officeDocument/2006/relationships/image" Target="../media/image385.svg"/><Relationship Id="rId56" Type="http://schemas.openxmlformats.org/officeDocument/2006/relationships/image" Target="../media/image406.png"/><Relationship Id="rId77" Type="http://schemas.openxmlformats.org/officeDocument/2006/relationships/image" Target="../media/image427.svg"/><Relationship Id="rId100" Type="http://schemas.openxmlformats.org/officeDocument/2006/relationships/image" Target="../media/image450.png"/><Relationship Id="rId105" Type="http://schemas.openxmlformats.org/officeDocument/2006/relationships/image" Target="../media/image455.svg"/><Relationship Id="rId8" Type="http://schemas.openxmlformats.org/officeDocument/2006/relationships/image" Target="../media/image358.png"/><Relationship Id="rId51" Type="http://schemas.openxmlformats.org/officeDocument/2006/relationships/image" Target="../media/image401.svg"/><Relationship Id="rId72" Type="http://schemas.openxmlformats.org/officeDocument/2006/relationships/image" Target="../media/image422.png"/><Relationship Id="rId93" Type="http://schemas.openxmlformats.org/officeDocument/2006/relationships/image" Target="../media/image443.svg"/><Relationship Id="rId98" Type="http://schemas.openxmlformats.org/officeDocument/2006/relationships/image" Target="../media/image448.png"/><Relationship Id="rId121" Type="http://schemas.openxmlformats.org/officeDocument/2006/relationships/image" Target="../media/image471.svg"/><Relationship Id="rId3" Type="http://schemas.openxmlformats.org/officeDocument/2006/relationships/image" Target="../media/image353.svg"/><Relationship Id="rId25" Type="http://schemas.openxmlformats.org/officeDocument/2006/relationships/image" Target="../media/image375.svg"/><Relationship Id="rId46" Type="http://schemas.openxmlformats.org/officeDocument/2006/relationships/image" Target="../media/image396.png"/><Relationship Id="rId67" Type="http://schemas.openxmlformats.org/officeDocument/2006/relationships/image" Target="../media/image417.svg"/><Relationship Id="rId116" Type="http://schemas.openxmlformats.org/officeDocument/2006/relationships/image" Target="../media/image466.png"/><Relationship Id="rId20" Type="http://schemas.openxmlformats.org/officeDocument/2006/relationships/image" Target="../media/image370.png"/><Relationship Id="rId41" Type="http://schemas.openxmlformats.org/officeDocument/2006/relationships/image" Target="../media/image391.svg"/><Relationship Id="rId62" Type="http://schemas.openxmlformats.org/officeDocument/2006/relationships/image" Target="../media/image412.png"/><Relationship Id="rId83" Type="http://schemas.openxmlformats.org/officeDocument/2006/relationships/image" Target="../media/image433.svg"/><Relationship Id="rId88" Type="http://schemas.openxmlformats.org/officeDocument/2006/relationships/image" Target="../media/image438.png"/><Relationship Id="rId111" Type="http://schemas.openxmlformats.org/officeDocument/2006/relationships/image" Target="../media/image461.svg"/><Relationship Id="rId15" Type="http://schemas.openxmlformats.org/officeDocument/2006/relationships/image" Target="../media/image365.svg"/><Relationship Id="rId36" Type="http://schemas.openxmlformats.org/officeDocument/2006/relationships/image" Target="../media/image386.png"/><Relationship Id="rId57" Type="http://schemas.openxmlformats.org/officeDocument/2006/relationships/image" Target="../media/image407.svg"/><Relationship Id="rId106" Type="http://schemas.openxmlformats.org/officeDocument/2006/relationships/image" Target="../media/image456.png"/><Relationship Id="rId10" Type="http://schemas.openxmlformats.org/officeDocument/2006/relationships/image" Target="../media/image360.png"/><Relationship Id="rId31" Type="http://schemas.openxmlformats.org/officeDocument/2006/relationships/image" Target="../media/image381.svg"/><Relationship Id="rId52" Type="http://schemas.openxmlformats.org/officeDocument/2006/relationships/image" Target="../media/image402.png"/><Relationship Id="rId73" Type="http://schemas.openxmlformats.org/officeDocument/2006/relationships/image" Target="../media/image423.svg"/><Relationship Id="rId78" Type="http://schemas.openxmlformats.org/officeDocument/2006/relationships/image" Target="../media/image428.png"/><Relationship Id="rId94" Type="http://schemas.openxmlformats.org/officeDocument/2006/relationships/image" Target="../media/image444.png"/><Relationship Id="rId99" Type="http://schemas.openxmlformats.org/officeDocument/2006/relationships/image" Target="../media/image449.svg"/><Relationship Id="rId101" Type="http://schemas.openxmlformats.org/officeDocument/2006/relationships/image" Target="../media/image451.svg"/><Relationship Id="rId122" Type="http://schemas.openxmlformats.org/officeDocument/2006/relationships/image" Target="../media/image472.png"/><Relationship Id="rId4" Type="http://schemas.openxmlformats.org/officeDocument/2006/relationships/image" Target="../media/image354.png"/><Relationship Id="rId9" Type="http://schemas.openxmlformats.org/officeDocument/2006/relationships/image" Target="../media/image359.svg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00.png"/><Relationship Id="rId21" Type="http://schemas.openxmlformats.org/officeDocument/2006/relationships/image" Target="../media/image495.svg"/><Relationship Id="rId42" Type="http://schemas.openxmlformats.org/officeDocument/2006/relationships/image" Target="../media/image516.png"/><Relationship Id="rId47" Type="http://schemas.openxmlformats.org/officeDocument/2006/relationships/image" Target="../media/image521.svg"/><Relationship Id="rId63" Type="http://schemas.openxmlformats.org/officeDocument/2006/relationships/image" Target="../media/image537.svg"/><Relationship Id="rId68" Type="http://schemas.openxmlformats.org/officeDocument/2006/relationships/image" Target="../media/image542.png"/><Relationship Id="rId16" Type="http://schemas.openxmlformats.org/officeDocument/2006/relationships/image" Target="../media/image490.png"/><Relationship Id="rId11" Type="http://schemas.openxmlformats.org/officeDocument/2006/relationships/image" Target="../media/image485.svg"/><Relationship Id="rId24" Type="http://schemas.openxmlformats.org/officeDocument/2006/relationships/image" Target="../media/image498.png"/><Relationship Id="rId32" Type="http://schemas.openxmlformats.org/officeDocument/2006/relationships/image" Target="../media/image506.png"/><Relationship Id="rId37" Type="http://schemas.openxmlformats.org/officeDocument/2006/relationships/image" Target="../media/image511.svg"/><Relationship Id="rId40" Type="http://schemas.openxmlformats.org/officeDocument/2006/relationships/image" Target="../media/image514.png"/><Relationship Id="rId45" Type="http://schemas.openxmlformats.org/officeDocument/2006/relationships/image" Target="../media/image519.svg"/><Relationship Id="rId53" Type="http://schemas.openxmlformats.org/officeDocument/2006/relationships/image" Target="../media/image527.svg"/><Relationship Id="rId58" Type="http://schemas.openxmlformats.org/officeDocument/2006/relationships/image" Target="../media/image532.png"/><Relationship Id="rId66" Type="http://schemas.openxmlformats.org/officeDocument/2006/relationships/image" Target="../media/image540.png"/><Relationship Id="rId74" Type="http://schemas.openxmlformats.org/officeDocument/2006/relationships/image" Target="../media/image548.png"/><Relationship Id="rId5" Type="http://schemas.openxmlformats.org/officeDocument/2006/relationships/image" Target="../media/image479.svg"/><Relationship Id="rId61" Type="http://schemas.openxmlformats.org/officeDocument/2006/relationships/image" Target="../media/image535.svg"/><Relationship Id="rId19" Type="http://schemas.openxmlformats.org/officeDocument/2006/relationships/image" Target="../media/image493.svg"/><Relationship Id="rId14" Type="http://schemas.openxmlformats.org/officeDocument/2006/relationships/image" Target="../media/image488.png"/><Relationship Id="rId22" Type="http://schemas.openxmlformats.org/officeDocument/2006/relationships/image" Target="../media/image496.png"/><Relationship Id="rId27" Type="http://schemas.openxmlformats.org/officeDocument/2006/relationships/image" Target="../media/image501.svg"/><Relationship Id="rId30" Type="http://schemas.openxmlformats.org/officeDocument/2006/relationships/image" Target="../media/image504.png"/><Relationship Id="rId35" Type="http://schemas.openxmlformats.org/officeDocument/2006/relationships/image" Target="../media/image509.svg"/><Relationship Id="rId43" Type="http://schemas.openxmlformats.org/officeDocument/2006/relationships/image" Target="../media/image517.svg"/><Relationship Id="rId48" Type="http://schemas.openxmlformats.org/officeDocument/2006/relationships/image" Target="../media/image522.png"/><Relationship Id="rId56" Type="http://schemas.openxmlformats.org/officeDocument/2006/relationships/image" Target="../media/image530.png"/><Relationship Id="rId64" Type="http://schemas.openxmlformats.org/officeDocument/2006/relationships/image" Target="../media/image538.png"/><Relationship Id="rId69" Type="http://schemas.openxmlformats.org/officeDocument/2006/relationships/image" Target="../media/image543.svg"/><Relationship Id="rId77" Type="http://schemas.openxmlformats.org/officeDocument/2006/relationships/image" Target="../media/image551.svg"/><Relationship Id="rId8" Type="http://schemas.openxmlformats.org/officeDocument/2006/relationships/image" Target="../media/image482.png"/><Relationship Id="rId51" Type="http://schemas.openxmlformats.org/officeDocument/2006/relationships/image" Target="../media/image525.svg"/><Relationship Id="rId72" Type="http://schemas.openxmlformats.org/officeDocument/2006/relationships/image" Target="../media/image546.png"/><Relationship Id="rId3" Type="http://schemas.openxmlformats.org/officeDocument/2006/relationships/image" Target="../media/image477.svg"/><Relationship Id="rId12" Type="http://schemas.openxmlformats.org/officeDocument/2006/relationships/image" Target="../media/image486.png"/><Relationship Id="rId17" Type="http://schemas.openxmlformats.org/officeDocument/2006/relationships/image" Target="../media/image491.svg"/><Relationship Id="rId25" Type="http://schemas.openxmlformats.org/officeDocument/2006/relationships/image" Target="../media/image499.svg"/><Relationship Id="rId33" Type="http://schemas.openxmlformats.org/officeDocument/2006/relationships/image" Target="../media/image507.svg"/><Relationship Id="rId38" Type="http://schemas.openxmlformats.org/officeDocument/2006/relationships/image" Target="../media/image512.png"/><Relationship Id="rId46" Type="http://schemas.openxmlformats.org/officeDocument/2006/relationships/image" Target="../media/image520.png"/><Relationship Id="rId59" Type="http://schemas.openxmlformats.org/officeDocument/2006/relationships/image" Target="../media/image533.svg"/><Relationship Id="rId67" Type="http://schemas.openxmlformats.org/officeDocument/2006/relationships/image" Target="../media/image541.svg"/><Relationship Id="rId20" Type="http://schemas.openxmlformats.org/officeDocument/2006/relationships/image" Target="../media/image494.png"/><Relationship Id="rId41" Type="http://schemas.openxmlformats.org/officeDocument/2006/relationships/image" Target="../media/image515.svg"/><Relationship Id="rId54" Type="http://schemas.openxmlformats.org/officeDocument/2006/relationships/image" Target="../media/image528.png"/><Relationship Id="rId62" Type="http://schemas.openxmlformats.org/officeDocument/2006/relationships/image" Target="../media/image536.png"/><Relationship Id="rId70" Type="http://schemas.openxmlformats.org/officeDocument/2006/relationships/image" Target="../media/image544.png"/><Relationship Id="rId75" Type="http://schemas.openxmlformats.org/officeDocument/2006/relationships/image" Target="../media/image549.sv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480.png"/><Relationship Id="rId15" Type="http://schemas.openxmlformats.org/officeDocument/2006/relationships/image" Target="../media/image489.svg"/><Relationship Id="rId23" Type="http://schemas.openxmlformats.org/officeDocument/2006/relationships/image" Target="../media/image497.svg"/><Relationship Id="rId28" Type="http://schemas.openxmlformats.org/officeDocument/2006/relationships/image" Target="../media/image502.png"/><Relationship Id="rId36" Type="http://schemas.openxmlformats.org/officeDocument/2006/relationships/image" Target="../media/image510.png"/><Relationship Id="rId49" Type="http://schemas.openxmlformats.org/officeDocument/2006/relationships/image" Target="../media/image523.svg"/><Relationship Id="rId57" Type="http://schemas.openxmlformats.org/officeDocument/2006/relationships/image" Target="../media/image531.svg"/><Relationship Id="rId10" Type="http://schemas.openxmlformats.org/officeDocument/2006/relationships/image" Target="../media/image484.png"/><Relationship Id="rId31" Type="http://schemas.openxmlformats.org/officeDocument/2006/relationships/image" Target="../media/image505.svg"/><Relationship Id="rId44" Type="http://schemas.openxmlformats.org/officeDocument/2006/relationships/image" Target="../media/image518.png"/><Relationship Id="rId52" Type="http://schemas.openxmlformats.org/officeDocument/2006/relationships/image" Target="../media/image526.png"/><Relationship Id="rId60" Type="http://schemas.openxmlformats.org/officeDocument/2006/relationships/image" Target="../media/image534.png"/><Relationship Id="rId65" Type="http://schemas.openxmlformats.org/officeDocument/2006/relationships/image" Target="../media/image539.svg"/><Relationship Id="rId73" Type="http://schemas.openxmlformats.org/officeDocument/2006/relationships/image" Target="../media/image547.svg"/><Relationship Id="rId4" Type="http://schemas.openxmlformats.org/officeDocument/2006/relationships/image" Target="../media/image478.png"/><Relationship Id="rId9" Type="http://schemas.openxmlformats.org/officeDocument/2006/relationships/image" Target="../media/image483.svg"/><Relationship Id="rId13" Type="http://schemas.openxmlformats.org/officeDocument/2006/relationships/image" Target="../media/image487.svg"/><Relationship Id="rId18" Type="http://schemas.openxmlformats.org/officeDocument/2006/relationships/image" Target="../media/image492.png"/><Relationship Id="rId39" Type="http://schemas.openxmlformats.org/officeDocument/2006/relationships/image" Target="../media/image513.svg"/><Relationship Id="rId34" Type="http://schemas.openxmlformats.org/officeDocument/2006/relationships/image" Target="../media/image508.png"/><Relationship Id="rId50" Type="http://schemas.openxmlformats.org/officeDocument/2006/relationships/image" Target="../media/image524.png"/><Relationship Id="rId55" Type="http://schemas.openxmlformats.org/officeDocument/2006/relationships/image" Target="../media/image529.svg"/><Relationship Id="rId76" Type="http://schemas.openxmlformats.org/officeDocument/2006/relationships/image" Target="../media/image550.png"/><Relationship Id="rId7" Type="http://schemas.openxmlformats.org/officeDocument/2006/relationships/image" Target="../media/image481.svg"/><Relationship Id="rId71" Type="http://schemas.openxmlformats.org/officeDocument/2006/relationships/image" Target="../media/image545.svg"/><Relationship Id="rId2" Type="http://schemas.openxmlformats.org/officeDocument/2006/relationships/image" Target="../media/image476.png"/><Relationship Id="rId29" Type="http://schemas.openxmlformats.org/officeDocument/2006/relationships/image" Target="../media/image503.sv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svg"/><Relationship Id="rId3" Type="http://schemas.openxmlformats.org/officeDocument/2006/relationships/image" Target="../media/image30.svg"/><Relationship Id="rId7" Type="http://schemas.openxmlformats.org/officeDocument/2006/relationships/image" Target="../media/image34.svg"/><Relationship Id="rId12" Type="http://schemas.openxmlformats.org/officeDocument/2006/relationships/image" Target="../media/image39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11" Type="http://schemas.openxmlformats.org/officeDocument/2006/relationships/image" Target="../media/image38.svg"/><Relationship Id="rId5" Type="http://schemas.openxmlformats.org/officeDocument/2006/relationships/image" Target="../media/image32.svg"/><Relationship Id="rId10" Type="http://schemas.openxmlformats.org/officeDocument/2006/relationships/image" Target="../media/image37.png"/><Relationship Id="rId4" Type="http://schemas.openxmlformats.org/officeDocument/2006/relationships/image" Target="../media/image31.png"/><Relationship Id="rId9" Type="http://schemas.openxmlformats.org/officeDocument/2006/relationships/image" Target="../media/image36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2.svg"/><Relationship Id="rId3" Type="http://schemas.openxmlformats.org/officeDocument/2006/relationships/image" Target="../media/image42.svg"/><Relationship Id="rId7" Type="http://schemas.openxmlformats.org/officeDocument/2006/relationships/image" Target="../media/image46.svg"/><Relationship Id="rId12" Type="http://schemas.openxmlformats.org/officeDocument/2006/relationships/image" Target="../media/image51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50.svg"/><Relationship Id="rId5" Type="http://schemas.openxmlformats.org/officeDocument/2006/relationships/image" Target="../media/image44.svg"/><Relationship Id="rId15" Type="http://schemas.openxmlformats.org/officeDocument/2006/relationships/image" Target="../media/image54.sv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svg"/><Relationship Id="rId14" Type="http://schemas.openxmlformats.org/officeDocument/2006/relationships/image" Target="../media/image5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6.svg"/><Relationship Id="rId7" Type="http://schemas.openxmlformats.org/officeDocument/2006/relationships/image" Target="../media/image60.sv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9.png"/><Relationship Id="rId5" Type="http://schemas.openxmlformats.org/officeDocument/2006/relationships/image" Target="../media/image58.svg"/><Relationship Id="rId4" Type="http://schemas.openxmlformats.org/officeDocument/2006/relationships/image" Target="../media/image57.png"/><Relationship Id="rId9" Type="http://schemas.openxmlformats.org/officeDocument/2006/relationships/image" Target="../media/image6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6.svg"/><Relationship Id="rId4" Type="http://schemas.openxmlformats.org/officeDocument/2006/relationships/image" Target="../media/image6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3DCA58F0-4BA8-4DD1-ABD9-3CC450F3EA3B}"/>
              </a:ext>
            </a:extLst>
          </p:cNvPr>
          <p:cNvGrpSpPr/>
          <p:nvPr/>
        </p:nvGrpSpPr>
        <p:grpSpPr>
          <a:xfrm>
            <a:off x="2289559" y="1031590"/>
            <a:ext cx="8177387" cy="2215991"/>
            <a:chOff x="2746251" y="1508063"/>
            <a:chExt cx="8177387" cy="221599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391A73-DF8B-4AEC-BADD-9A8CDAA3B0D3}"/>
                </a:ext>
              </a:extLst>
            </p:cNvPr>
            <p:cNvSpPr txBox="1"/>
            <p:nvPr/>
          </p:nvSpPr>
          <p:spPr>
            <a:xfrm>
              <a:off x="2746251" y="1508063"/>
              <a:ext cx="8177387" cy="22159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38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2F4644-AA54-404F-BCDC-9FB15DA2B0E5}"/>
                </a:ext>
              </a:extLst>
            </p:cNvPr>
            <p:cNvSpPr txBox="1"/>
            <p:nvPr/>
          </p:nvSpPr>
          <p:spPr>
            <a:xfrm>
              <a:off x="2746251" y="1508063"/>
              <a:ext cx="6043787" cy="22159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38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9600" b="1" spc="300" dirty="0">
                <a:ln w="44450">
                  <a:solidFill>
                    <a:srgbClr val="715D55"/>
                  </a:solidFill>
                </a:ln>
                <a:solidFill>
                  <a:srgbClr val="F9B2C2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DED8323-8FA0-471C-BE9F-FB1298862C5E}"/>
              </a:ext>
            </a:extLst>
          </p:cNvPr>
          <p:cNvGrpSpPr/>
          <p:nvPr/>
        </p:nvGrpSpPr>
        <p:grpSpPr>
          <a:xfrm>
            <a:off x="3589622" y="2828835"/>
            <a:ext cx="7538120" cy="1200329"/>
            <a:chOff x="2928826" y="4425420"/>
            <a:chExt cx="7538120" cy="120032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154BFF4-C485-45AA-BD31-5E926F1679DE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7200" spc="300" dirty="0">
                  <a:ln w="254000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892C1884-31AC-4062-9A39-AB4C9DDD1299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7200" spc="300" dirty="0">
                  <a:ln w="444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4B7C483-A6A4-403A-BA42-E80BBFE95E81}"/>
              </a:ext>
            </a:extLst>
          </p:cNvPr>
          <p:cNvSpPr/>
          <p:nvPr/>
        </p:nvSpPr>
        <p:spPr>
          <a:xfrm>
            <a:off x="7885471" y="5653548"/>
            <a:ext cx="2900516" cy="53570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715D55"/>
                </a:solidFill>
                <a:latin typeface="Itim" panose="00000500000000000000" pitchFamily="2" charset="-34"/>
                <a:cs typeface="Itim" panose="00000500000000000000" pitchFamily="2" charset="-34"/>
              </a:rPr>
              <a:t>PowerPointHub.com</a:t>
            </a:r>
          </a:p>
        </p:txBody>
      </p:sp>
    </p:spTree>
    <p:extLst>
      <p:ext uri="{BB962C8B-B14F-4D97-AF65-F5344CB8AC3E}">
        <p14:creationId xmlns:p14="http://schemas.microsoft.com/office/powerpoint/2010/main" val="8202824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CEB0870-AFF1-4398-A475-F11B5BC60DE8}"/>
              </a:ext>
            </a:extLst>
          </p:cNvPr>
          <p:cNvSpPr/>
          <p:nvPr/>
        </p:nvSpPr>
        <p:spPr>
          <a:xfrm>
            <a:off x="2256196" y="1995948"/>
            <a:ext cx="7822506" cy="1107996"/>
          </a:xfrm>
          <a:prstGeom prst="roundRect">
            <a:avLst>
              <a:gd name="adj" fmla="val 50000"/>
            </a:avLst>
          </a:prstGeom>
          <a:solidFill>
            <a:srgbClr val="DBEFF8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1043D85-2A31-458D-87E4-D61ADD2938B5}"/>
              </a:ext>
            </a:extLst>
          </p:cNvPr>
          <p:cNvSpPr/>
          <p:nvPr/>
        </p:nvSpPr>
        <p:spPr>
          <a:xfrm>
            <a:off x="2208584" y="636813"/>
            <a:ext cx="7870118" cy="1089559"/>
          </a:xfrm>
          <a:prstGeom prst="roundRect">
            <a:avLst>
              <a:gd name="adj" fmla="val 50000"/>
            </a:avLst>
          </a:prstGeom>
          <a:solidFill>
            <a:srgbClr val="FEE0BC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2D63326-96FC-4B93-A632-2C94E5740728}"/>
              </a:ext>
            </a:extLst>
          </p:cNvPr>
          <p:cNvSpPr txBox="1"/>
          <p:nvPr/>
        </p:nvSpPr>
        <p:spPr>
          <a:xfrm>
            <a:off x="2918631" y="2224520"/>
            <a:ext cx="228184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/>
              <a:t>45,939,565 $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7ABC11E-17E4-45DB-B476-8BF5D0049BA2}"/>
              </a:ext>
            </a:extLst>
          </p:cNvPr>
          <p:cNvSpPr txBox="1"/>
          <p:nvPr/>
        </p:nvSpPr>
        <p:spPr>
          <a:xfrm>
            <a:off x="5229194" y="2184681"/>
            <a:ext cx="43187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5F46288-9CD8-4BD2-8383-545A33C27679}"/>
              </a:ext>
            </a:extLst>
          </p:cNvPr>
          <p:cNvSpPr txBox="1">
            <a:spLocks/>
          </p:cNvSpPr>
          <p:nvPr/>
        </p:nvSpPr>
        <p:spPr>
          <a:xfrm>
            <a:off x="2897850" y="770593"/>
            <a:ext cx="6396300" cy="866535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 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834A05CB-108B-43E4-8D64-84F97A0BD3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31265" y="2807905"/>
            <a:ext cx="457507" cy="39650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AEE750C-8517-4D15-B400-8652D546206C}"/>
              </a:ext>
            </a:extLst>
          </p:cNvPr>
          <p:cNvGrpSpPr/>
          <p:nvPr/>
        </p:nvGrpSpPr>
        <p:grpSpPr>
          <a:xfrm>
            <a:off x="2326940" y="4594519"/>
            <a:ext cx="7538120" cy="923331"/>
            <a:chOff x="2928826" y="4425419"/>
            <a:chExt cx="7538120" cy="92333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1FBE5A1-4251-489F-BDD8-7A81CECC4A9C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254000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4DDADC9-6850-4E22-AFD6-8B4067112D26}"/>
                </a:ext>
              </a:extLst>
            </p:cNvPr>
            <p:cNvSpPr txBox="1"/>
            <p:nvPr/>
          </p:nvSpPr>
          <p:spPr>
            <a:xfrm>
              <a:off x="2928826" y="4425419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317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BDBBE8-F7A7-4530-8BE6-B2E80F33CCDC}"/>
              </a:ext>
            </a:extLst>
          </p:cNvPr>
          <p:cNvGrpSpPr/>
          <p:nvPr/>
        </p:nvGrpSpPr>
        <p:grpSpPr>
          <a:xfrm>
            <a:off x="3849628" y="3204411"/>
            <a:ext cx="4753602" cy="1862048"/>
            <a:chOff x="2608047" y="1508063"/>
            <a:chExt cx="6214208" cy="18620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2582204-8679-4E7B-A596-33E5A2FB0BD5}"/>
                </a:ext>
              </a:extLst>
            </p:cNvPr>
            <p:cNvSpPr txBox="1"/>
            <p:nvPr/>
          </p:nvSpPr>
          <p:spPr>
            <a:xfrm>
              <a:off x="2746251" y="1508063"/>
              <a:ext cx="5937802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115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533743E-1905-4FBE-8478-DE1FF5AAF514}"/>
                </a:ext>
              </a:extLst>
            </p:cNvPr>
            <p:cNvSpPr txBox="1"/>
            <p:nvPr/>
          </p:nvSpPr>
          <p:spPr>
            <a:xfrm>
              <a:off x="2608047" y="1508063"/>
              <a:ext cx="6214208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11500" b="1" spc="300" dirty="0">
                  <a:ln w="44450">
                    <a:solidFill>
                      <a:srgbClr val="715D55"/>
                    </a:solidFill>
                  </a:ln>
                  <a:solidFill>
                    <a:srgbClr val="F06E8A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8800" b="1" spc="300" dirty="0">
                <a:ln w="44450">
                  <a:solidFill>
                    <a:srgbClr val="715D55"/>
                  </a:solidFill>
                </a:ln>
                <a:solidFill>
                  <a:srgbClr val="F06E8A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88972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451293ED-AF23-41FE-820D-3F5E7F3AB596}"/>
              </a:ext>
            </a:extLst>
          </p:cNvPr>
          <p:cNvSpPr/>
          <p:nvPr/>
        </p:nvSpPr>
        <p:spPr>
          <a:xfrm>
            <a:off x="2313934" y="3670301"/>
            <a:ext cx="7975717" cy="160020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D20B6DC0-F4B7-4681-B729-CC5EA9EB9D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101833" y="4834777"/>
            <a:ext cx="5029433" cy="2249344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12F82D25-7DB2-4A10-AD16-C79C60C096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56785" y="4791566"/>
            <a:ext cx="5786015" cy="2066434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4B628F27-1EE4-4227-A73D-CE07513AE0C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869944" y="3439974"/>
            <a:ext cx="479848" cy="460654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70FD7DF3-724E-44AC-974B-111959AFB96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898682" y="5807049"/>
            <a:ext cx="152400" cy="152400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B61A8A6-D50C-45A5-88E9-C093C98BA976}"/>
              </a:ext>
            </a:extLst>
          </p:cNvPr>
          <p:cNvSpPr/>
          <p:nvPr/>
        </p:nvSpPr>
        <p:spPr>
          <a:xfrm>
            <a:off x="2313934" y="1376323"/>
            <a:ext cx="7975717" cy="160020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A61A0FD-1430-46EC-ADB3-E5F47C61182D}"/>
              </a:ext>
            </a:extLst>
          </p:cNvPr>
          <p:cNvGrpSpPr/>
          <p:nvPr/>
        </p:nvGrpSpPr>
        <p:grpSpPr>
          <a:xfrm>
            <a:off x="2042752" y="3751947"/>
            <a:ext cx="3207201" cy="401847"/>
            <a:chOff x="-223898" y="351450"/>
            <a:chExt cx="4518527" cy="40184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2164FC7-B4AF-4CD5-A430-FCCC86E1FE5A}"/>
                </a:ext>
              </a:extLst>
            </p:cNvPr>
            <p:cNvSpPr txBox="1"/>
            <p:nvPr/>
          </p:nvSpPr>
          <p:spPr>
            <a:xfrm>
              <a:off x="-223898" y="351450"/>
              <a:ext cx="4518527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000" spc="300" dirty="0">
                  <a:ln w="146050">
                    <a:solidFill>
                      <a:schemeClr val="bg1"/>
                    </a:solidFill>
                  </a:ln>
                  <a:solidFill>
                    <a:srgbClr val="C1C3F3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LOREM TITLE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4E831B2-4414-44FF-AB49-36DA63570FA7}"/>
                </a:ext>
              </a:extLst>
            </p:cNvPr>
            <p:cNvSpPr txBox="1"/>
            <p:nvPr/>
          </p:nvSpPr>
          <p:spPr>
            <a:xfrm>
              <a:off x="514093" y="353187"/>
              <a:ext cx="3112956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2000" b="1" spc="300" dirty="0">
                  <a:ln w="190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LOREM TITLE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32617EF-15BC-43F1-98C7-B1376F78A049}"/>
              </a:ext>
            </a:extLst>
          </p:cNvPr>
          <p:cNvGrpSpPr/>
          <p:nvPr/>
        </p:nvGrpSpPr>
        <p:grpSpPr>
          <a:xfrm>
            <a:off x="2017764" y="1454834"/>
            <a:ext cx="3207201" cy="401847"/>
            <a:chOff x="-223898" y="351450"/>
            <a:chExt cx="4518527" cy="40184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8609FF6-F597-463C-B3EE-2B907DA0E287}"/>
                </a:ext>
              </a:extLst>
            </p:cNvPr>
            <p:cNvSpPr txBox="1"/>
            <p:nvPr/>
          </p:nvSpPr>
          <p:spPr>
            <a:xfrm>
              <a:off x="-223898" y="351450"/>
              <a:ext cx="4518527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000" spc="300" dirty="0">
                  <a:ln w="146050">
                    <a:solidFill>
                      <a:schemeClr val="bg1"/>
                    </a:solidFill>
                  </a:ln>
                  <a:solidFill>
                    <a:srgbClr val="C1C3F3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LOREM TITLE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95AF0CC-96C6-4723-AE9C-9436513C92C1}"/>
                </a:ext>
              </a:extLst>
            </p:cNvPr>
            <p:cNvSpPr txBox="1"/>
            <p:nvPr/>
          </p:nvSpPr>
          <p:spPr>
            <a:xfrm>
              <a:off x="514093" y="353187"/>
              <a:ext cx="3112956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2000" b="1" spc="300" dirty="0">
                  <a:ln w="19050">
                    <a:solidFill>
                      <a:srgbClr val="715D55"/>
                    </a:solidFill>
                  </a:ln>
                  <a:solidFill>
                    <a:srgbClr val="C1C3F3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LOREM TITLE</a:t>
              </a:r>
            </a:p>
          </p:txBody>
        </p: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818730EB-5AA3-4E1B-BB40-C4DA97FDF4F3}"/>
              </a:ext>
            </a:extLst>
          </p:cNvPr>
          <p:cNvSpPr txBox="1">
            <a:spLocks/>
          </p:cNvSpPr>
          <p:nvPr/>
        </p:nvSpPr>
        <p:spPr>
          <a:xfrm>
            <a:off x="2637321" y="1908446"/>
            <a:ext cx="7324825" cy="866535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  <a:r>
              <a:rPr lang="en-US" sz="1800" dirty="0" err="1"/>
              <a:t>Suspendisse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</a:t>
            </a:r>
            <a:r>
              <a:rPr lang="en-US" sz="1800" dirty="0" err="1"/>
              <a:t>laoreet</a:t>
            </a:r>
            <a:r>
              <a:rPr lang="en-US" sz="1800" dirty="0"/>
              <a:t> </a:t>
            </a:r>
            <a:r>
              <a:rPr lang="en-US" sz="1800" dirty="0" err="1"/>
              <a:t>egestas</a:t>
            </a:r>
            <a:r>
              <a:rPr lang="en-US" sz="1800" dirty="0"/>
              <a:t>. </a:t>
            </a:r>
            <a:r>
              <a:rPr lang="en-US" sz="1800" dirty="0" err="1"/>
              <a:t>Nulla</a:t>
            </a:r>
            <a:r>
              <a:rPr lang="en-US" sz="1800" dirty="0"/>
              <a:t> </a:t>
            </a:r>
            <a:r>
              <a:rPr lang="en-US" sz="1800" dirty="0" err="1"/>
              <a:t>vulputate</a:t>
            </a:r>
            <a:r>
              <a:rPr lang="en-US" sz="1800" dirty="0"/>
              <a:t> </a:t>
            </a:r>
            <a:r>
              <a:rPr lang="en-US" sz="1800" dirty="0" err="1"/>
              <a:t>neque</a:t>
            </a:r>
            <a:r>
              <a:rPr lang="en-US" sz="1800" dirty="0"/>
              <a:t> magna, a </a:t>
            </a:r>
            <a:r>
              <a:rPr lang="en-US" sz="1800" dirty="0" err="1"/>
              <a:t>varius</a:t>
            </a:r>
            <a:r>
              <a:rPr lang="en-US" sz="1800" dirty="0"/>
              <a:t> </a:t>
            </a:r>
            <a:r>
              <a:rPr lang="en-US" sz="1800" dirty="0" err="1"/>
              <a:t>sapien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non.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136FB54B-5C78-47ED-A84B-9E9C9509B612}"/>
              </a:ext>
            </a:extLst>
          </p:cNvPr>
          <p:cNvSpPr txBox="1">
            <a:spLocks/>
          </p:cNvSpPr>
          <p:nvPr/>
        </p:nvSpPr>
        <p:spPr>
          <a:xfrm>
            <a:off x="2561313" y="4148343"/>
            <a:ext cx="7324825" cy="866535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  <a:r>
              <a:rPr lang="en-US" sz="1800" dirty="0" err="1"/>
              <a:t>Suspendisse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</a:t>
            </a:r>
            <a:r>
              <a:rPr lang="en-US" sz="1800" dirty="0" err="1"/>
              <a:t>laoreet</a:t>
            </a:r>
            <a:r>
              <a:rPr lang="en-US" sz="1800" dirty="0"/>
              <a:t> </a:t>
            </a:r>
            <a:r>
              <a:rPr lang="en-US" sz="1800" dirty="0" err="1"/>
              <a:t>egestas</a:t>
            </a:r>
            <a:r>
              <a:rPr lang="en-US" sz="1800" dirty="0"/>
              <a:t>. </a:t>
            </a:r>
            <a:r>
              <a:rPr lang="en-US" sz="1800" dirty="0" err="1"/>
              <a:t>Nulla</a:t>
            </a:r>
            <a:r>
              <a:rPr lang="en-US" sz="1800" dirty="0"/>
              <a:t> </a:t>
            </a:r>
            <a:r>
              <a:rPr lang="en-US" sz="1800" dirty="0" err="1"/>
              <a:t>vulputate</a:t>
            </a:r>
            <a:r>
              <a:rPr lang="en-US" sz="1800" dirty="0"/>
              <a:t> </a:t>
            </a:r>
            <a:r>
              <a:rPr lang="en-US" sz="1800" dirty="0" err="1"/>
              <a:t>neque</a:t>
            </a:r>
            <a:r>
              <a:rPr lang="en-US" sz="1800" dirty="0"/>
              <a:t> magna, a </a:t>
            </a:r>
            <a:r>
              <a:rPr lang="en-US" sz="1800" dirty="0" err="1"/>
              <a:t>varius</a:t>
            </a:r>
            <a:r>
              <a:rPr lang="en-US" sz="1800" dirty="0"/>
              <a:t> </a:t>
            </a:r>
            <a:r>
              <a:rPr lang="en-US" sz="1800" dirty="0" err="1"/>
              <a:t>sapien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non.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248F203A-4763-4C47-A933-EBA0C7BC61C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81102" y="998575"/>
            <a:ext cx="1417098" cy="1177848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60447A95-8EEC-4DF3-BD85-A305D71DF7C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48729" y="-205308"/>
            <a:ext cx="1938070" cy="112533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01A61737-80D0-4CF3-985B-40C78F97418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663520" y="554510"/>
            <a:ext cx="470323" cy="38852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9A000B39-8034-4897-8602-6839E7A9803E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311515" y="554510"/>
            <a:ext cx="705737" cy="373626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A15C5EA9-E1AC-408A-8215-0ED3C008B30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745557" y="3205660"/>
            <a:ext cx="760079" cy="4606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52225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40A9FFA5-63DC-4A36-BEF5-63AA78623B0D}"/>
              </a:ext>
            </a:extLst>
          </p:cNvPr>
          <p:cNvCxnSpPr>
            <a:cxnSpLocks/>
          </p:cNvCxnSpPr>
          <p:nvPr/>
        </p:nvCxnSpPr>
        <p:spPr>
          <a:xfrm flipH="1">
            <a:off x="3782728" y="2310063"/>
            <a:ext cx="8409273" cy="0"/>
          </a:xfrm>
          <a:prstGeom prst="line">
            <a:avLst/>
          </a:prstGeom>
          <a:ln w="57150">
            <a:solidFill>
              <a:srgbClr val="715D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B1D0BA8A-C263-486E-A527-D5785C4FDC32}"/>
              </a:ext>
            </a:extLst>
          </p:cNvPr>
          <p:cNvSpPr/>
          <p:nvPr/>
        </p:nvSpPr>
        <p:spPr>
          <a:xfrm>
            <a:off x="5771948" y="2168892"/>
            <a:ext cx="282341" cy="282341"/>
          </a:xfrm>
          <a:prstGeom prst="ellipse">
            <a:avLst/>
          </a:prstGeom>
          <a:solidFill>
            <a:srgbClr val="FEE0BC"/>
          </a:solidFill>
          <a:ln w="571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36284C2-B336-4E05-AE2A-3F6FE4F60817}"/>
              </a:ext>
            </a:extLst>
          </p:cNvPr>
          <p:cNvSpPr/>
          <p:nvPr/>
        </p:nvSpPr>
        <p:spPr>
          <a:xfrm>
            <a:off x="9726327" y="2168891"/>
            <a:ext cx="282341" cy="282341"/>
          </a:xfrm>
          <a:prstGeom prst="ellipse">
            <a:avLst/>
          </a:prstGeom>
          <a:solidFill>
            <a:srgbClr val="FEE0BC"/>
          </a:solidFill>
          <a:ln w="571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F0A4A007-7E1E-4105-8E16-D3908AB49213}"/>
              </a:ext>
            </a:extLst>
          </p:cNvPr>
          <p:cNvSpPr txBox="1">
            <a:spLocks/>
          </p:cNvSpPr>
          <p:nvPr/>
        </p:nvSpPr>
        <p:spPr>
          <a:xfrm>
            <a:off x="4624535" y="2795605"/>
            <a:ext cx="2577165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dirty="0">
                <a:solidFill>
                  <a:srgbClr val="715D55"/>
                </a:solidFill>
              </a:rPr>
              <a:t>Lorem ipsum dolor sit </a:t>
            </a:r>
            <a:r>
              <a:rPr lang="en-US" sz="1400" dirty="0" err="1">
                <a:solidFill>
                  <a:srgbClr val="715D55"/>
                </a:solidFill>
              </a:rPr>
              <a:t>amet</a:t>
            </a:r>
            <a:r>
              <a:rPr lang="en-US" sz="1400" dirty="0">
                <a:solidFill>
                  <a:srgbClr val="715D55"/>
                </a:solidFill>
              </a:rPr>
              <a:t>, </a:t>
            </a:r>
            <a:r>
              <a:rPr lang="en-US" sz="1400" dirty="0" err="1">
                <a:solidFill>
                  <a:srgbClr val="715D55"/>
                </a:solidFill>
              </a:rPr>
              <a:t>consectetur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adipiscing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elit</a:t>
            </a:r>
            <a:r>
              <a:rPr lang="en-US" sz="1400" dirty="0">
                <a:solidFill>
                  <a:srgbClr val="715D55"/>
                </a:solidFill>
              </a:rPr>
              <a:t>. Duis ac </a:t>
            </a:r>
            <a:r>
              <a:rPr lang="en-US" sz="1400" dirty="0" err="1">
                <a:solidFill>
                  <a:srgbClr val="715D55"/>
                </a:solidFill>
              </a:rPr>
              <a:t>lectus</a:t>
            </a:r>
            <a:r>
              <a:rPr lang="en-US" sz="1400" dirty="0">
                <a:solidFill>
                  <a:srgbClr val="715D55"/>
                </a:solidFill>
              </a:rPr>
              <a:t> dui. Morbi </a:t>
            </a:r>
            <a:r>
              <a:rPr lang="en-US" sz="1400" dirty="0" err="1">
                <a:solidFill>
                  <a:srgbClr val="715D55"/>
                </a:solidFill>
              </a:rPr>
              <a:t>facilisis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commodo</a:t>
            </a:r>
            <a:r>
              <a:rPr lang="en-US" sz="1400" dirty="0">
                <a:solidFill>
                  <a:srgbClr val="715D55"/>
                </a:solidFill>
              </a:rPr>
              <a:t> eros, </a:t>
            </a:r>
            <a:r>
              <a:rPr lang="en-US" sz="1400" dirty="0" err="1">
                <a:solidFill>
                  <a:srgbClr val="715D55"/>
                </a:solidFill>
              </a:rPr>
              <a:t>ut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tincidunt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mauris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imperdiet</a:t>
            </a:r>
            <a:r>
              <a:rPr lang="en-US" sz="14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FC9C159-EA7C-4BCB-80E7-B038FA3631C4}"/>
              </a:ext>
            </a:extLst>
          </p:cNvPr>
          <p:cNvSpPr txBox="1">
            <a:spLocks/>
          </p:cNvSpPr>
          <p:nvPr/>
        </p:nvSpPr>
        <p:spPr>
          <a:xfrm>
            <a:off x="8578914" y="2786336"/>
            <a:ext cx="2577165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dirty="0">
                <a:solidFill>
                  <a:srgbClr val="715D55"/>
                </a:solidFill>
              </a:rPr>
              <a:t>Lorem ipsum dolor sit </a:t>
            </a:r>
            <a:r>
              <a:rPr lang="en-US" sz="1400" dirty="0" err="1">
                <a:solidFill>
                  <a:srgbClr val="715D55"/>
                </a:solidFill>
              </a:rPr>
              <a:t>amet</a:t>
            </a:r>
            <a:r>
              <a:rPr lang="en-US" sz="1400" dirty="0">
                <a:solidFill>
                  <a:srgbClr val="715D55"/>
                </a:solidFill>
              </a:rPr>
              <a:t>, </a:t>
            </a:r>
            <a:r>
              <a:rPr lang="en-US" sz="1400" dirty="0" err="1">
                <a:solidFill>
                  <a:srgbClr val="715D55"/>
                </a:solidFill>
              </a:rPr>
              <a:t>consectetur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adipiscing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elit</a:t>
            </a:r>
            <a:r>
              <a:rPr lang="en-US" sz="1400" dirty="0">
                <a:solidFill>
                  <a:srgbClr val="715D55"/>
                </a:solidFill>
              </a:rPr>
              <a:t>. Duis ac </a:t>
            </a:r>
            <a:r>
              <a:rPr lang="en-US" sz="1400" dirty="0" err="1">
                <a:solidFill>
                  <a:srgbClr val="715D55"/>
                </a:solidFill>
              </a:rPr>
              <a:t>lectus</a:t>
            </a:r>
            <a:r>
              <a:rPr lang="en-US" sz="1400" dirty="0">
                <a:solidFill>
                  <a:srgbClr val="715D55"/>
                </a:solidFill>
              </a:rPr>
              <a:t> dui. Morbi </a:t>
            </a:r>
            <a:r>
              <a:rPr lang="en-US" sz="1400" dirty="0" err="1">
                <a:solidFill>
                  <a:srgbClr val="715D55"/>
                </a:solidFill>
              </a:rPr>
              <a:t>facilisis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commodo</a:t>
            </a:r>
            <a:r>
              <a:rPr lang="en-US" sz="1400" dirty="0">
                <a:solidFill>
                  <a:srgbClr val="715D55"/>
                </a:solidFill>
              </a:rPr>
              <a:t> eros, </a:t>
            </a:r>
            <a:r>
              <a:rPr lang="en-US" sz="1400" dirty="0" err="1">
                <a:solidFill>
                  <a:srgbClr val="715D55"/>
                </a:solidFill>
              </a:rPr>
              <a:t>ut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tincidunt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mauris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imperdiet</a:t>
            </a:r>
            <a:r>
              <a:rPr lang="en-US" sz="14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D74B5D9-491A-483A-B470-6EA126F66FAB}"/>
              </a:ext>
            </a:extLst>
          </p:cNvPr>
          <p:cNvSpPr txBox="1"/>
          <p:nvPr/>
        </p:nvSpPr>
        <p:spPr>
          <a:xfrm>
            <a:off x="4808347" y="2460501"/>
            <a:ext cx="22095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</a:t>
            </a:r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FFA97AA-AAAC-45CB-B3C8-E6ADE65CEE4E}"/>
              </a:ext>
            </a:extLst>
          </p:cNvPr>
          <p:cNvSpPr txBox="1"/>
          <p:nvPr/>
        </p:nvSpPr>
        <p:spPr>
          <a:xfrm>
            <a:off x="8762725" y="2434118"/>
            <a:ext cx="22095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</a:t>
            </a:r>
            <a:endParaRPr lang="en-US" dirty="0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DBCCF942-2BCB-4627-9C18-BD37A785E6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11509" y="670998"/>
            <a:ext cx="1920875" cy="1239838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E230D823-EDFA-40DB-BE92-6C2D0CF5FB2E}"/>
              </a:ext>
            </a:extLst>
          </p:cNvPr>
          <p:cNvSpPr txBox="1"/>
          <p:nvPr/>
        </p:nvSpPr>
        <p:spPr>
          <a:xfrm>
            <a:off x="5057433" y="846615"/>
            <a:ext cx="1429029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rgbClr val="715D55"/>
                  </a:solidFill>
                </a:ln>
                <a:solidFill>
                  <a:srgbClr val="FEE0BC"/>
                </a:solidFill>
              </a:rPr>
              <a:t>2018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C703FDA4-5C8B-474C-95AE-45BF7F30005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881461" y="602342"/>
            <a:ext cx="1920876" cy="1239838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4B056C7-D35F-43AD-BDDF-F8CEAA810B4D}"/>
              </a:ext>
            </a:extLst>
          </p:cNvPr>
          <p:cNvSpPr txBox="1"/>
          <p:nvPr/>
        </p:nvSpPr>
        <p:spPr>
          <a:xfrm>
            <a:off x="9152981" y="759887"/>
            <a:ext cx="1429029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rgbClr val="715D55"/>
                  </a:solidFill>
                </a:ln>
                <a:solidFill>
                  <a:srgbClr val="B2D4B9"/>
                </a:solidFill>
              </a:rPr>
              <a:t>2019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475313-5830-4BAD-8B3E-3A9C226EB4FC}"/>
              </a:ext>
            </a:extLst>
          </p:cNvPr>
          <p:cNvGrpSpPr/>
          <p:nvPr/>
        </p:nvGrpSpPr>
        <p:grpSpPr>
          <a:xfrm>
            <a:off x="593083" y="1113830"/>
            <a:ext cx="3824647" cy="1569660"/>
            <a:chOff x="553966" y="1225945"/>
            <a:chExt cx="3824647" cy="156966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24D327-7DA2-4F26-A9ED-724DF87DEB39}"/>
                </a:ext>
              </a:extLst>
            </p:cNvPr>
            <p:cNvSpPr txBox="1"/>
            <p:nvPr/>
          </p:nvSpPr>
          <p:spPr>
            <a:xfrm>
              <a:off x="553966" y="1225945"/>
              <a:ext cx="3824647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54B4688-C60E-4A08-9E29-2DEEB75D4F74}"/>
                </a:ext>
              </a:extLst>
            </p:cNvPr>
            <p:cNvSpPr txBox="1"/>
            <p:nvPr/>
          </p:nvSpPr>
          <p:spPr>
            <a:xfrm>
              <a:off x="553966" y="1225945"/>
              <a:ext cx="3465348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5FF1679-70C9-4A88-99EE-BC3FFC280A75}"/>
              </a:ext>
            </a:extLst>
          </p:cNvPr>
          <p:cNvGrpSpPr/>
          <p:nvPr/>
        </p:nvGrpSpPr>
        <p:grpSpPr>
          <a:xfrm>
            <a:off x="1408985" y="2212555"/>
            <a:ext cx="3824647" cy="830997"/>
            <a:chOff x="553966" y="1225945"/>
            <a:chExt cx="3824647" cy="83099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AC2AF0-1C84-48D7-95E3-E7B2CD35D50C}"/>
                </a:ext>
              </a:extLst>
            </p:cNvPr>
            <p:cNvSpPr txBox="1"/>
            <p:nvPr/>
          </p:nvSpPr>
          <p:spPr>
            <a:xfrm>
              <a:off x="553966" y="1225945"/>
              <a:ext cx="3824647" cy="8309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48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TIMELINE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10E5604-280E-4844-997D-AAE415515573}"/>
                </a:ext>
              </a:extLst>
            </p:cNvPr>
            <p:cNvSpPr txBox="1"/>
            <p:nvPr/>
          </p:nvSpPr>
          <p:spPr>
            <a:xfrm>
              <a:off x="553966" y="1225945"/>
              <a:ext cx="3465348" cy="8309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4800" b="1" spc="300" dirty="0">
                  <a:ln w="3810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TIMELINE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18457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2BFAAFDE-0BB4-40F4-8204-B2E6D6DAE8BC}"/>
              </a:ext>
            </a:extLst>
          </p:cNvPr>
          <p:cNvCxnSpPr>
            <a:cxnSpLocks/>
            <a:stCxn id="4" idx="2"/>
          </p:cNvCxnSpPr>
          <p:nvPr/>
        </p:nvCxnSpPr>
        <p:spPr>
          <a:xfrm flipH="1" flipV="1">
            <a:off x="-164387" y="2292949"/>
            <a:ext cx="9890714" cy="17113"/>
          </a:xfrm>
          <a:prstGeom prst="line">
            <a:avLst/>
          </a:prstGeom>
          <a:ln w="57150">
            <a:solidFill>
              <a:srgbClr val="715D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Oval 2">
            <a:extLst>
              <a:ext uri="{FF2B5EF4-FFF2-40B4-BE49-F238E27FC236}">
                <a16:creationId xmlns:a16="http://schemas.microsoft.com/office/drawing/2014/main" id="{1B22B79B-D6A1-4DD7-88BC-1F747C5C9E11}"/>
              </a:ext>
            </a:extLst>
          </p:cNvPr>
          <p:cNvSpPr/>
          <p:nvPr/>
        </p:nvSpPr>
        <p:spPr>
          <a:xfrm>
            <a:off x="5771948" y="2168892"/>
            <a:ext cx="282341" cy="282341"/>
          </a:xfrm>
          <a:prstGeom prst="ellipse">
            <a:avLst/>
          </a:prstGeom>
          <a:solidFill>
            <a:srgbClr val="FEE0BC"/>
          </a:solidFill>
          <a:ln w="571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D7F0DA7-5260-41EE-A445-02A5FAC77833}"/>
              </a:ext>
            </a:extLst>
          </p:cNvPr>
          <p:cNvSpPr/>
          <p:nvPr/>
        </p:nvSpPr>
        <p:spPr>
          <a:xfrm>
            <a:off x="9726327" y="2168891"/>
            <a:ext cx="282341" cy="282341"/>
          </a:xfrm>
          <a:prstGeom prst="ellipse">
            <a:avLst/>
          </a:prstGeom>
          <a:solidFill>
            <a:srgbClr val="FEE0BC"/>
          </a:solidFill>
          <a:ln w="571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C8A712F-E772-48D4-9065-CACD309F57D9}"/>
              </a:ext>
            </a:extLst>
          </p:cNvPr>
          <p:cNvSpPr txBox="1">
            <a:spLocks/>
          </p:cNvSpPr>
          <p:nvPr/>
        </p:nvSpPr>
        <p:spPr>
          <a:xfrm>
            <a:off x="4624535" y="2795605"/>
            <a:ext cx="2577165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dirty="0">
                <a:solidFill>
                  <a:srgbClr val="715D55"/>
                </a:solidFill>
              </a:rPr>
              <a:t>Lorem ipsum dolor sit </a:t>
            </a:r>
            <a:r>
              <a:rPr lang="en-US" sz="1400" dirty="0" err="1">
                <a:solidFill>
                  <a:srgbClr val="715D55"/>
                </a:solidFill>
              </a:rPr>
              <a:t>amet</a:t>
            </a:r>
            <a:r>
              <a:rPr lang="en-US" sz="1400" dirty="0">
                <a:solidFill>
                  <a:srgbClr val="715D55"/>
                </a:solidFill>
              </a:rPr>
              <a:t>, </a:t>
            </a:r>
            <a:r>
              <a:rPr lang="en-US" sz="1400" dirty="0" err="1">
                <a:solidFill>
                  <a:srgbClr val="715D55"/>
                </a:solidFill>
              </a:rPr>
              <a:t>consectetur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adipiscing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elit</a:t>
            </a:r>
            <a:r>
              <a:rPr lang="en-US" sz="1400" dirty="0">
                <a:solidFill>
                  <a:srgbClr val="715D55"/>
                </a:solidFill>
              </a:rPr>
              <a:t>. Duis ac </a:t>
            </a:r>
            <a:r>
              <a:rPr lang="en-US" sz="1400" dirty="0" err="1">
                <a:solidFill>
                  <a:srgbClr val="715D55"/>
                </a:solidFill>
              </a:rPr>
              <a:t>lectus</a:t>
            </a:r>
            <a:r>
              <a:rPr lang="en-US" sz="1400" dirty="0">
                <a:solidFill>
                  <a:srgbClr val="715D55"/>
                </a:solidFill>
              </a:rPr>
              <a:t> dui. Morbi </a:t>
            </a:r>
            <a:r>
              <a:rPr lang="en-US" sz="1400" dirty="0" err="1">
                <a:solidFill>
                  <a:srgbClr val="715D55"/>
                </a:solidFill>
              </a:rPr>
              <a:t>facilisis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commodo</a:t>
            </a:r>
            <a:r>
              <a:rPr lang="en-US" sz="1400" dirty="0">
                <a:solidFill>
                  <a:srgbClr val="715D55"/>
                </a:solidFill>
              </a:rPr>
              <a:t> eros, </a:t>
            </a:r>
            <a:r>
              <a:rPr lang="en-US" sz="1400" dirty="0" err="1">
                <a:solidFill>
                  <a:srgbClr val="715D55"/>
                </a:solidFill>
              </a:rPr>
              <a:t>ut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tincidunt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mauris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imperdiet</a:t>
            </a:r>
            <a:r>
              <a:rPr lang="en-US" sz="14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E6C2554-6FC4-468C-B62D-F552E38E1F02}"/>
              </a:ext>
            </a:extLst>
          </p:cNvPr>
          <p:cNvSpPr txBox="1"/>
          <p:nvPr/>
        </p:nvSpPr>
        <p:spPr>
          <a:xfrm>
            <a:off x="4808347" y="2460501"/>
            <a:ext cx="22095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</a:t>
            </a:r>
            <a:endParaRPr lang="en-US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2728739-37A6-4842-9F7A-8327A135ECA9}"/>
              </a:ext>
            </a:extLst>
          </p:cNvPr>
          <p:cNvSpPr/>
          <p:nvPr/>
        </p:nvSpPr>
        <p:spPr>
          <a:xfrm>
            <a:off x="1820379" y="2126171"/>
            <a:ext cx="282341" cy="282341"/>
          </a:xfrm>
          <a:prstGeom prst="ellipse">
            <a:avLst/>
          </a:prstGeom>
          <a:solidFill>
            <a:srgbClr val="FEE0BC"/>
          </a:solidFill>
          <a:ln w="571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60FBEE2-92BF-4B6F-9452-6BA516B6720C}"/>
              </a:ext>
            </a:extLst>
          </p:cNvPr>
          <p:cNvSpPr txBox="1">
            <a:spLocks/>
          </p:cNvSpPr>
          <p:nvPr/>
        </p:nvSpPr>
        <p:spPr>
          <a:xfrm>
            <a:off x="8547551" y="2814254"/>
            <a:ext cx="2577165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dirty="0">
                <a:solidFill>
                  <a:srgbClr val="715D55"/>
                </a:solidFill>
              </a:rPr>
              <a:t>Lorem ipsum dolor sit </a:t>
            </a:r>
            <a:r>
              <a:rPr lang="en-US" sz="1400" dirty="0" err="1">
                <a:solidFill>
                  <a:srgbClr val="715D55"/>
                </a:solidFill>
              </a:rPr>
              <a:t>amet</a:t>
            </a:r>
            <a:r>
              <a:rPr lang="en-US" sz="1400" dirty="0">
                <a:solidFill>
                  <a:srgbClr val="715D55"/>
                </a:solidFill>
              </a:rPr>
              <a:t>, </a:t>
            </a:r>
            <a:r>
              <a:rPr lang="en-US" sz="1400" dirty="0" err="1">
                <a:solidFill>
                  <a:srgbClr val="715D55"/>
                </a:solidFill>
              </a:rPr>
              <a:t>consectetur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adipiscing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elit</a:t>
            </a:r>
            <a:r>
              <a:rPr lang="en-US" sz="1400" dirty="0">
                <a:solidFill>
                  <a:srgbClr val="715D55"/>
                </a:solidFill>
              </a:rPr>
              <a:t>. Duis ac </a:t>
            </a:r>
            <a:r>
              <a:rPr lang="en-US" sz="1400" dirty="0" err="1">
                <a:solidFill>
                  <a:srgbClr val="715D55"/>
                </a:solidFill>
              </a:rPr>
              <a:t>lectus</a:t>
            </a:r>
            <a:r>
              <a:rPr lang="en-US" sz="1400" dirty="0">
                <a:solidFill>
                  <a:srgbClr val="715D55"/>
                </a:solidFill>
              </a:rPr>
              <a:t> dui. Morbi </a:t>
            </a:r>
            <a:r>
              <a:rPr lang="en-US" sz="1400" dirty="0" err="1">
                <a:solidFill>
                  <a:srgbClr val="715D55"/>
                </a:solidFill>
              </a:rPr>
              <a:t>facilisis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commodo</a:t>
            </a:r>
            <a:r>
              <a:rPr lang="en-US" sz="1400" dirty="0">
                <a:solidFill>
                  <a:srgbClr val="715D55"/>
                </a:solidFill>
              </a:rPr>
              <a:t> eros, </a:t>
            </a:r>
            <a:r>
              <a:rPr lang="en-US" sz="1400" dirty="0" err="1">
                <a:solidFill>
                  <a:srgbClr val="715D55"/>
                </a:solidFill>
              </a:rPr>
              <a:t>ut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tincidunt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mauris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imperdiet</a:t>
            </a:r>
            <a:r>
              <a:rPr lang="en-US" sz="14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973302B-FC1D-4169-979B-A3599FDBB1B4}"/>
              </a:ext>
            </a:extLst>
          </p:cNvPr>
          <p:cNvSpPr txBox="1"/>
          <p:nvPr/>
        </p:nvSpPr>
        <p:spPr>
          <a:xfrm>
            <a:off x="8731363" y="2479150"/>
            <a:ext cx="22095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</a:t>
            </a:r>
            <a:endParaRPr lang="en-US" dirty="0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3DCA1B56-1038-4789-8922-31108F396737}"/>
              </a:ext>
            </a:extLst>
          </p:cNvPr>
          <p:cNvSpPr txBox="1">
            <a:spLocks/>
          </p:cNvSpPr>
          <p:nvPr/>
        </p:nvSpPr>
        <p:spPr>
          <a:xfrm>
            <a:off x="701519" y="2769223"/>
            <a:ext cx="2577165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dirty="0">
                <a:solidFill>
                  <a:srgbClr val="715D55"/>
                </a:solidFill>
              </a:rPr>
              <a:t>Lorem ipsum dolor sit </a:t>
            </a:r>
            <a:r>
              <a:rPr lang="en-US" sz="1400" dirty="0" err="1">
                <a:solidFill>
                  <a:srgbClr val="715D55"/>
                </a:solidFill>
              </a:rPr>
              <a:t>amet</a:t>
            </a:r>
            <a:r>
              <a:rPr lang="en-US" sz="1400" dirty="0">
                <a:solidFill>
                  <a:srgbClr val="715D55"/>
                </a:solidFill>
              </a:rPr>
              <a:t>, </a:t>
            </a:r>
            <a:r>
              <a:rPr lang="en-US" sz="1400" dirty="0" err="1">
                <a:solidFill>
                  <a:srgbClr val="715D55"/>
                </a:solidFill>
              </a:rPr>
              <a:t>consectetur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adipiscing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elit</a:t>
            </a:r>
            <a:r>
              <a:rPr lang="en-US" sz="1400" dirty="0">
                <a:solidFill>
                  <a:srgbClr val="715D55"/>
                </a:solidFill>
              </a:rPr>
              <a:t>. Duis ac </a:t>
            </a:r>
            <a:r>
              <a:rPr lang="en-US" sz="1400" dirty="0" err="1">
                <a:solidFill>
                  <a:srgbClr val="715D55"/>
                </a:solidFill>
              </a:rPr>
              <a:t>lectus</a:t>
            </a:r>
            <a:r>
              <a:rPr lang="en-US" sz="1400" dirty="0">
                <a:solidFill>
                  <a:srgbClr val="715D55"/>
                </a:solidFill>
              </a:rPr>
              <a:t> dui. Morbi </a:t>
            </a:r>
            <a:r>
              <a:rPr lang="en-US" sz="1400" dirty="0" err="1">
                <a:solidFill>
                  <a:srgbClr val="715D55"/>
                </a:solidFill>
              </a:rPr>
              <a:t>facilisis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commodo</a:t>
            </a:r>
            <a:r>
              <a:rPr lang="en-US" sz="1400" dirty="0">
                <a:solidFill>
                  <a:srgbClr val="715D55"/>
                </a:solidFill>
              </a:rPr>
              <a:t> eros, </a:t>
            </a:r>
            <a:r>
              <a:rPr lang="en-US" sz="1400" dirty="0" err="1">
                <a:solidFill>
                  <a:srgbClr val="715D55"/>
                </a:solidFill>
              </a:rPr>
              <a:t>ut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tincidunt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mauris</a:t>
            </a:r>
            <a:r>
              <a:rPr lang="en-US" sz="1400" dirty="0">
                <a:solidFill>
                  <a:srgbClr val="715D55"/>
                </a:solidFill>
              </a:rPr>
              <a:t> </a:t>
            </a:r>
            <a:r>
              <a:rPr lang="en-US" sz="1400" dirty="0" err="1">
                <a:solidFill>
                  <a:srgbClr val="715D55"/>
                </a:solidFill>
              </a:rPr>
              <a:t>imperdiet</a:t>
            </a:r>
            <a:r>
              <a:rPr lang="en-US" sz="14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0AC89A8-1E23-46D3-AFF3-F3769F90572C}"/>
              </a:ext>
            </a:extLst>
          </p:cNvPr>
          <p:cNvSpPr txBox="1"/>
          <p:nvPr/>
        </p:nvSpPr>
        <p:spPr>
          <a:xfrm>
            <a:off x="885331" y="2434119"/>
            <a:ext cx="220954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</a:t>
            </a:r>
            <a:endParaRPr lang="en-US" dirty="0"/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9AD1F43E-F1EB-4290-B163-4F1DD6CDEF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7727" y="477955"/>
            <a:ext cx="2227146" cy="143752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33D9F262-6CB3-48EE-B257-482DA0AC119B}"/>
              </a:ext>
            </a:extLst>
          </p:cNvPr>
          <p:cNvSpPr txBox="1"/>
          <p:nvPr/>
        </p:nvSpPr>
        <p:spPr>
          <a:xfrm>
            <a:off x="1275586" y="718728"/>
            <a:ext cx="1429029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rgbClr val="715D55"/>
                  </a:solidFill>
                </a:ln>
                <a:solidFill>
                  <a:srgbClr val="95C9E1"/>
                </a:solidFill>
              </a:rPr>
              <a:t>2020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4053D95B-0605-4169-BB99-26CBD6E130F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58376" y="562284"/>
            <a:ext cx="2227144" cy="143752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C7ED4BC4-66B9-4789-94CD-73481CF48216}"/>
              </a:ext>
            </a:extLst>
          </p:cNvPr>
          <p:cNvSpPr txBox="1"/>
          <p:nvPr/>
        </p:nvSpPr>
        <p:spPr>
          <a:xfrm>
            <a:off x="5057433" y="835237"/>
            <a:ext cx="1429029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rgbClr val="715D55"/>
                  </a:solidFill>
                </a:ln>
                <a:solidFill>
                  <a:srgbClr val="C1C3F3"/>
                </a:solidFill>
              </a:rPr>
              <a:t>2021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6CE2BAD8-66D9-4EB1-A1D3-AF53A6B37F3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33161" y="562284"/>
            <a:ext cx="2186331" cy="1411177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99E38401-4102-400D-BFBB-34B92C7AE3B9}"/>
              </a:ext>
            </a:extLst>
          </p:cNvPr>
          <p:cNvSpPr txBox="1"/>
          <p:nvPr/>
        </p:nvSpPr>
        <p:spPr>
          <a:xfrm>
            <a:off x="9011811" y="835237"/>
            <a:ext cx="1429029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ln w="25400">
                  <a:solidFill>
                    <a:srgbClr val="715D55"/>
                  </a:solidFill>
                </a:ln>
                <a:solidFill>
                  <a:srgbClr val="F9B2C2"/>
                </a:solidFill>
              </a:rPr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203844900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E2D9C5C0-D987-4E65-8A79-B728FF35CE9D}"/>
              </a:ext>
            </a:extLst>
          </p:cNvPr>
          <p:cNvSpPr txBox="1">
            <a:spLocks/>
          </p:cNvSpPr>
          <p:nvPr/>
        </p:nvSpPr>
        <p:spPr>
          <a:xfrm>
            <a:off x="2832100" y="1121046"/>
            <a:ext cx="8057147" cy="124115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  <a:r>
              <a:rPr lang="en-US" sz="1800" dirty="0" err="1"/>
              <a:t>Suspendisse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</a:t>
            </a:r>
            <a:r>
              <a:rPr lang="en-US" sz="1800" dirty="0" err="1"/>
              <a:t>laoreet</a:t>
            </a:r>
            <a:r>
              <a:rPr lang="en-US" sz="1800" dirty="0"/>
              <a:t> </a:t>
            </a:r>
            <a:r>
              <a:rPr lang="en-US" sz="1800" dirty="0" err="1"/>
              <a:t>egestas</a:t>
            </a:r>
            <a:r>
              <a:rPr lang="en-US" sz="1800" dirty="0"/>
              <a:t>. </a:t>
            </a:r>
            <a:r>
              <a:rPr lang="en-US" sz="1800" dirty="0" err="1"/>
              <a:t>Nulla</a:t>
            </a:r>
            <a:r>
              <a:rPr lang="en-US" sz="1800" dirty="0"/>
              <a:t> </a:t>
            </a:r>
            <a:r>
              <a:rPr lang="en-US" sz="1800" dirty="0" err="1"/>
              <a:t>vulputate</a:t>
            </a:r>
            <a:r>
              <a:rPr lang="en-US" sz="1800" dirty="0"/>
              <a:t> </a:t>
            </a:r>
            <a:r>
              <a:rPr lang="en-US" sz="1800" dirty="0" err="1"/>
              <a:t>neque</a:t>
            </a:r>
            <a:r>
              <a:rPr lang="en-US" sz="1800" dirty="0"/>
              <a:t> magna, a </a:t>
            </a:r>
            <a:r>
              <a:rPr lang="en-US" sz="1800" dirty="0" err="1"/>
              <a:t>varius</a:t>
            </a:r>
            <a:r>
              <a:rPr lang="en-US" sz="1800" dirty="0"/>
              <a:t> </a:t>
            </a:r>
            <a:r>
              <a:rPr lang="en-US" sz="1800" dirty="0" err="1"/>
              <a:t>sapien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non.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301E1E9-B088-4521-A47B-C5D3EC3770BD}"/>
              </a:ext>
            </a:extLst>
          </p:cNvPr>
          <p:cNvSpPr txBox="1"/>
          <p:nvPr/>
        </p:nvSpPr>
        <p:spPr>
          <a:xfrm>
            <a:off x="2177286" y="2585303"/>
            <a:ext cx="2496314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ln w="25400">
                  <a:solidFill>
                    <a:srgbClr val="715D55"/>
                  </a:solidFill>
                </a:ln>
                <a:solidFill>
                  <a:srgbClr val="C1C3F3"/>
                </a:solidFill>
              </a:rPr>
              <a:t>18h 43m</a:t>
            </a:r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9F5A6770-ED08-42D9-A215-7D3F2C4E1144}"/>
              </a:ext>
            </a:extLst>
          </p:cNvPr>
          <p:cNvSpPr txBox="1">
            <a:spLocks/>
          </p:cNvSpPr>
          <p:nvPr/>
        </p:nvSpPr>
        <p:spPr>
          <a:xfrm>
            <a:off x="1943101" y="3441702"/>
            <a:ext cx="2984500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A0418CC-BD87-4B91-8542-7DA47A0542E7}"/>
              </a:ext>
            </a:extLst>
          </p:cNvPr>
          <p:cNvSpPr txBox="1"/>
          <p:nvPr/>
        </p:nvSpPr>
        <p:spPr>
          <a:xfrm>
            <a:off x="6350001" y="2585303"/>
            <a:ext cx="3848100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ln w="25400">
                  <a:solidFill>
                    <a:srgbClr val="715D55"/>
                  </a:solidFill>
                </a:ln>
                <a:solidFill>
                  <a:srgbClr val="B2D4B9"/>
                </a:solidFill>
              </a:rPr>
              <a:t>28,456,350 $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CB65CEF8-A159-4B72-9EDF-395B7209C9A8}"/>
              </a:ext>
            </a:extLst>
          </p:cNvPr>
          <p:cNvSpPr txBox="1">
            <a:spLocks/>
          </p:cNvSpPr>
          <p:nvPr/>
        </p:nvSpPr>
        <p:spPr>
          <a:xfrm>
            <a:off x="6860673" y="3441702"/>
            <a:ext cx="2984500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</p:spTree>
    <p:extLst>
      <p:ext uri="{BB962C8B-B14F-4D97-AF65-F5344CB8AC3E}">
        <p14:creationId xmlns:p14="http://schemas.microsoft.com/office/powerpoint/2010/main" val="38522130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6BCD5F3E-F74C-4D69-A573-671D9BB660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-1"/>
            <a:ext cx="12192000" cy="4106333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96F2D4AC-9D25-4BF7-B664-EF8DC75B83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428816" y="3429000"/>
            <a:ext cx="2248084" cy="1505998"/>
          </a:xfrm>
          <a:prstGeom prst="rect">
            <a:avLst/>
          </a:prstGeom>
        </p:spPr>
      </p:pic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92552676-08ED-4892-BA26-E3AB6D7E12A8}"/>
              </a:ext>
            </a:extLst>
          </p:cNvPr>
          <p:cNvSpPr txBox="1">
            <a:spLocks/>
          </p:cNvSpPr>
          <p:nvPr/>
        </p:nvSpPr>
        <p:spPr>
          <a:xfrm>
            <a:off x="1165726" y="5108846"/>
            <a:ext cx="10048374" cy="124115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800" dirty="0">
                <a:solidFill>
                  <a:srgbClr val="715D55"/>
                </a:solidFill>
              </a:rPr>
              <a:t>Lorem ipsum dolor sit </a:t>
            </a:r>
            <a:r>
              <a:rPr lang="en-US" sz="1800" dirty="0" err="1">
                <a:solidFill>
                  <a:srgbClr val="715D55"/>
                </a:solidFill>
              </a:rPr>
              <a:t>amet</a:t>
            </a:r>
            <a:r>
              <a:rPr lang="en-US" sz="1800" dirty="0">
                <a:solidFill>
                  <a:srgbClr val="715D55"/>
                </a:solidFill>
              </a:rPr>
              <a:t>, </a:t>
            </a:r>
            <a:r>
              <a:rPr lang="en-US" sz="1800" dirty="0" err="1">
                <a:solidFill>
                  <a:srgbClr val="715D55"/>
                </a:solidFill>
              </a:rPr>
              <a:t>consectetur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adipiscing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elit</a:t>
            </a:r>
            <a:r>
              <a:rPr lang="en-US" sz="1800" dirty="0">
                <a:solidFill>
                  <a:srgbClr val="715D55"/>
                </a:solidFill>
              </a:rPr>
              <a:t>. Duis ac </a:t>
            </a:r>
            <a:r>
              <a:rPr lang="en-US" sz="1800" dirty="0" err="1">
                <a:solidFill>
                  <a:srgbClr val="715D55"/>
                </a:solidFill>
              </a:rPr>
              <a:t>lectus</a:t>
            </a:r>
            <a:r>
              <a:rPr lang="en-US" sz="1800" dirty="0">
                <a:solidFill>
                  <a:srgbClr val="715D55"/>
                </a:solidFill>
              </a:rPr>
              <a:t> dui. Morbi </a:t>
            </a:r>
            <a:r>
              <a:rPr lang="en-US" sz="1800" dirty="0" err="1">
                <a:solidFill>
                  <a:srgbClr val="715D55"/>
                </a:solidFill>
              </a:rPr>
              <a:t>facilisis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commodo</a:t>
            </a:r>
            <a:r>
              <a:rPr lang="en-US" sz="1800" dirty="0">
                <a:solidFill>
                  <a:srgbClr val="715D55"/>
                </a:solidFill>
              </a:rPr>
              <a:t> eros, </a:t>
            </a:r>
            <a:r>
              <a:rPr lang="en-US" sz="1800" dirty="0" err="1">
                <a:solidFill>
                  <a:srgbClr val="715D55"/>
                </a:solidFill>
              </a:rPr>
              <a:t>ut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tincidunt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mauris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imperdiet</a:t>
            </a:r>
            <a:r>
              <a:rPr lang="en-US" sz="1800" dirty="0">
                <a:solidFill>
                  <a:srgbClr val="715D55"/>
                </a:solidFill>
              </a:rPr>
              <a:t> vitae. Morbi </a:t>
            </a:r>
            <a:r>
              <a:rPr lang="en-US" sz="1800" dirty="0" err="1">
                <a:solidFill>
                  <a:srgbClr val="715D55"/>
                </a:solidFill>
              </a:rPr>
              <a:t>blandit</a:t>
            </a:r>
            <a:r>
              <a:rPr lang="en-US" sz="1800" dirty="0">
                <a:solidFill>
                  <a:srgbClr val="715D55"/>
                </a:solidFill>
              </a:rPr>
              <a:t> id </a:t>
            </a:r>
            <a:r>
              <a:rPr lang="en-US" sz="1800" dirty="0" err="1">
                <a:solidFill>
                  <a:srgbClr val="715D55"/>
                </a:solidFill>
              </a:rPr>
              <a:t>metus</a:t>
            </a:r>
            <a:r>
              <a:rPr lang="en-US" sz="1800" dirty="0">
                <a:solidFill>
                  <a:srgbClr val="715D55"/>
                </a:solidFill>
              </a:rPr>
              <a:t> a convallis. </a:t>
            </a:r>
            <a:r>
              <a:rPr lang="en-US" sz="1800" dirty="0" err="1">
                <a:solidFill>
                  <a:srgbClr val="715D55"/>
                </a:solidFill>
              </a:rPr>
              <a:t>Suspendisse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scelerisque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laoreet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egestas</a:t>
            </a:r>
            <a:r>
              <a:rPr lang="en-US" sz="1800" dirty="0">
                <a:solidFill>
                  <a:srgbClr val="715D55"/>
                </a:solidFill>
              </a:rPr>
              <a:t>. </a:t>
            </a:r>
            <a:r>
              <a:rPr lang="en-US" sz="1800" dirty="0" err="1">
                <a:solidFill>
                  <a:srgbClr val="715D55"/>
                </a:solidFill>
              </a:rPr>
              <a:t>Nulla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vulputate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neque</a:t>
            </a:r>
            <a:r>
              <a:rPr lang="en-US" sz="1800" dirty="0">
                <a:solidFill>
                  <a:srgbClr val="715D55"/>
                </a:solidFill>
              </a:rPr>
              <a:t> magna, a </a:t>
            </a:r>
            <a:r>
              <a:rPr lang="en-US" sz="1800" dirty="0" err="1">
                <a:solidFill>
                  <a:srgbClr val="715D55"/>
                </a:solidFill>
              </a:rPr>
              <a:t>varius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sapien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scelerisque</a:t>
            </a:r>
            <a:r>
              <a:rPr lang="en-US" sz="1800" dirty="0">
                <a:solidFill>
                  <a:srgbClr val="715D55"/>
                </a:solidFill>
              </a:rPr>
              <a:t> non.</a:t>
            </a:r>
          </a:p>
        </p:txBody>
      </p:sp>
    </p:spTree>
    <p:extLst>
      <p:ext uri="{BB962C8B-B14F-4D97-AF65-F5344CB8AC3E}">
        <p14:creationId xmlns:p14="http://schemas.microsoft.com/office/powerpoint/2010/main" val="216169777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0333BAF6-4D14-4C45-A6FF-E9070701AD76}"/>
              </a:ext>
            </a:extLst>
          </p:cNvPr>
          <p:cNvSpPr txBox="1">
            <a:spLocks/>
          </p:cNvSpPr>
          <p:nvPr/>
        </p:nvSpPr>
        <p:spPr>
          <a:xfrm>
            <a:off x="5092700" y="460646"/>
            <a:ext cx="6609347" cy="190155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2000" dirty="0"/>
              <a:t>Lorem ipsum dolor sit </a:t>
            </a:r>
            <a:r>
              <a:rPr lang="en-US" sz="2000" dirty="0" err="1"/>
              <a:t>amet</a:t>
            </a:r>
            <a:r>
              <a:rPr lang="en-US" sz="2000" dirty="0"/>
              <a:t>, </a:t>
            </a:r>
            <a:r>
              <a:rPr lang="en-US" sz="2000" dirty="0" err="1"/>
              <a:t>consectetur</a:t>
            </a:r>
            <a:r>
              <a:rPr lang="en-US" sz="2000" dirty="0"/>
              <a:t> </a:t>
            </a:r>
            <a:r>
              <a:rPr lang="en-US" sz="2000" dirty="0" err="1"/>
              <a:t>adipiscing</a:t>
            </a:r>
            <a:r>
              <a:rPr lang="en-US" sz="2000" dirty="0"/>
              <a:t> </a:t>
            </a:r>
            <a:r>
              <a:rPr lang="en-US" sz="2000" dirty="0" err="1"/>
              <a:t>elit</a:t>
            </a:r>
            <a:r>
              <a:rPr lang="en-US" sz="2000" dirty="0"/>
              <a:t>. Duis ac </a:t>
            </a:r>
            <a:r>
              <a:rPr lang="en-US" sz="2000" dirty="0" err="1"/>
              <a:t>lectus</a:t>
            </a:r>
            <a:r>
              <a:rPr lang="en-US" sz="2000" dirty="0"/>
              <a:t> dui. Morbi </a:t>
            </a:r>
            <a:r>
              <a:rPr lang="en-US" sz="2000" dirty="0" err="1"/>
              <a:t>facilisis</a:t>
            </a:r>
            <a:r>
              <a:rPr lang="en-US" sz="2000" dirty="0"/>
              <a:t> </a:t>
            </a:r>
            <a:r>
              <a:rPr lang="en-US" sz="2000" dirty="0" err="1"/>
              <a:t>commodo</a:t>
            </a:r>
            <a:r>
              <a:rPr lang="en-US" sz="2000" dirty="0"/>
              <a:t> eros, </a:t>
            </a:r>
            <a:r>
              <a:rPr lang="en-US" sz="2000" dirty="0" err="1"/>
              <a:t>ut</a:t>
            </a:r>
            <a:r>
              <a:rPr lang="en-US" sz="2000" dirty="0"/>
              <a:t> </a:t>
            </a:r>
            <a:r>
              <a:rPr lang="en-US" sz="2000" dirty="0" err="1"/>
              <a:t>tincidunt</a:t>
            </a:r>
            <a:r>
              <a:rPr lang="en-US" sz="2000" dirty="0"/>
              <a:t> </a:t>
            </a:r>
            <a:r>
              <a:rPr lang="en-US" sz="2000" dirty="0" err="1"/>
              <a:t>mauris</a:t>
            </a:r>
            <a:r>
              <a:rPr lang="en-US" sz="2000" dirty="0"/>
              <a:t> </a:t>
            </a:r>
            <a:r>
              <a:rPr lang="en-US" sz="2000" dirty="0" err="1"/>
              <a:t>imperdiet</a:t>
            </a:r>
            <a:r>
              <a:rPr lang="en-US" sz="2000" dirty="0"/>
              <a:t> vitae. Morbi </a:t>
            </a:r>
            <a:r>
              <a:rPr lang="en-US" sz="2000" dirty="0" err="1"/>
              <a:t>blandit</a:t>
            </a:r>
            <a:r>
              <a:rPr lang="en-US" sz="2000" dirty="0"/>
              <a:t> id </a:t>
            </a:r>
            <a:r>
              <a:rPr lang="en-US" sz="2000" dirty="0" err="1"/>
              <a:t>metus</a:t>
            </a:r>
            <a:r>
              <a:rPr lang="en-US" sz="2000" dirty="0"/>
              <a:t> a convallis. </a:t>
            </a:r>
            <a:r>
              <a:rPr lang="en-US" sz="2000" dirty="0" err="1"/>
              <a:t>Suspendisse</a:t>
            </a:r>
            <a:r>
              <a:rPr lang="en-US" sz="2000" dirty="0"/>
              <a:t> </a:t>
            </a:r>
            <a:r>
              <a:rPr lang="en-US" sz="2000" dirty="0" err="1"/>
              <a:t>scelerisque</a:t>
            </a:r>
            <a:r>
              <a:rPr lang="en-US" sz="2000" dirty="0"/>
              <a:t> </a:t>
            </a:r>
            <a:r>
              <a:rPr lang="en-US" sz="2000" dirty="0" err="1"/>
              <a:t>laoreet</a:t>
            </a:r>
            <a:r>
              <a:rPr lang="en-US" sz="2000" dirty="0"/>
              <a:t> </a:t>
            </a:r>
            <a:r>
              <a:rPr lang="en-US" sz="2000" dirty="0" err="1"/>
              <a:t>egestas</a:t>
            </a:r>
            <a:r>
              <a:rPr lang="en-US" sz="2000" dirty="0"/>
              <a:t>. </a:t>
            </a:r>
            <a:r>
              <a:rPr lang="en-US" sz="2000" dirty="0" err="1"/>
              <a:t>Nulla</a:t>
            </a:r>
            <a:r>
              <a:rPr lang="en-US" sz="2000" dirty="0"/>
              <a:t> </a:t>
            </a:r>
            <a:r>
              <a:rPr lang="en-US" sz="2000" dirty="0" err="1"/>
              <a:t>vulputate</a:t>
            </a:r>
            <a:r>
              <a:rPr lang="en-US" sz="2000" dirty="0"/>
              <a:t> </a:t>
            </a:r>
            <a:r>
              <a:rPr lang="en-US" sz="2000" dirty="0" err="1"/>
              <a:t>neque</a:t>
            </a:r>
            <a:r>
              <a:rPr lang="en-US" sz="2000" dirty="0"/>
              <a:t> magna, a </a:t>
            </a:r>
            <a:r>
              <a:rPr lang="en-US" sz="2000" dirty="0" err="1"/>
              <a:t>varius</a:t>
            </a:r>
            <a:r>
              <a:rPr lang="en-US" sz="2000" dirty="0"/>
              <a:t> </a:t>
            </a:r>
            <a:r>
              <a:rPr lang="en-US" sz="2000" dirty="0" err="1"/>
              <a:t>sapien</a:t>
            </a:r>
            <a:r>
              <a:rPr lang="en-US" sz="2000" dirty="0"/>
              <a:t> </a:t>
            </a:r>
            <a:r>
              <a:rPr lang="en-US" sz="2000" dirty="0" err="1"/>
              <a:t>scelerisque</a:t>
            </a:r>
            <a:r>
              <a:rPr lang="en-US" sz="2000" dirty="0"/>
              <a:t> non.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23CE539-F0A2-4926-A67F-29DF5B564D58}"/>
              </a:ext>
            </a:extLst>
          </p:cNvPr>
          <p:cNvSpPr txBox="1">
            <a:spLocks/>
          </p:cNvSpPr>
          <p:nvPr/>
        </p:nvSpPr>
        <p:spPr>
          <a:xfrm>
            <a:off x="177798" y="1284423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D54EC1D-258E-40FC-8CB1-A632F7BE2FEB}"/>
              </a:ext>
            </a:extLst>
          </p:cNvPr>
          <p:cNvSpPr txBox="1"/>
          <p:nvPr/>
        </p:nvSpPr>
        <p:spPr>
          <a:xfrm>
            <a:off x="177798" y="922413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A83D874C-F2C7-49DA-AD55-C66D9C7E93AA}"/>
              </a:ext>
            </a:extLst>
          </p:cNvPr>
          <p:cNvSpPr txBox="1">
            <a:spLocks/>
          </p:cNvSpPr>
          <p:nvPr/>
        </p:nvSpPr>
        <p:spPr>
          <a:xfrm>
            <a:off x="1219198" y="4650260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33169C4-B8C3-4D38-A780-9394C1077BF6}"/>
              </a:ext>
            </a:extLst>
          </p:cNvPr>
          <p:cNvSpPr txBox="1"/>
          <p:nvPr/>
        </p:nvSpPr>
        <p:spPr>
          <a:xfrm>
            <a:off x="1219198" y="4288250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87D01706-C8AF-456D-8F83-CA19F928A73F}"/>
              </a:ext>
            </a:extLst>
          </p:cNvPr>
          <p:cNvSpPr txBox="1">
            <a:spLocks/>
          </p:cNvSpPr>
          <p:nvPr/>
        </p:nvSpPr>
        <p:spPr>
          <a:xfrm>
            <a:off x="7953603" y="5462723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782B62C-9AE9-4910-8F1A-52D5EFAF9715}"/>
              </a:ext>
            </a:extLst>
          </p:cNvPr>
          <p:cNvSpPr txBox="1"/>
          <p:nvPr/>
        </p:nvSpPr>
        <p:spPr>
          <a:xfrm>
            <a:off x="7953603" y="5100713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29839163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C8AA888-174A-49D7-872B-588EAF300DB2}"/>
              </a:ext>
            </a:extLst>
          </p:cNvPr>
          <p:cNvGrpSpPr/>
          <p:nvPr/>
        </p:nvGrpSpPr>
        <p:grpSpPr>
          <a:xfrm rot="21148232">
            <a:off x="568033" y="189391"/>
            <a:ext cx="4944118" cy="1569660"/>
            <a:chOff x="553966" y="1225945"/>
            <a:chExt cx="4944118" cy="156966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5CF6DE8-98BE-4E05-BEAA-FEDB93FEB959}"/>
                </a:ext>
              </a:extLst>
            </p:cNvPr>
            <p:cNvSpPr txBox="1"/>
            <p:nvPr/>
          </p:nvSpPr>
          <p:spPr>
            <a:xfrm>
              <a:off x="553966" y="1225945"/>
              <a:ext cx="4791717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HAPPY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C8D79DB-7448-4590-88AA-8543C18F28A1}"/>
                </a:ext>
              </a:extLst>
            </p:cNvPr>
            <p:cNvSpPr txBox="1"/>
            <p:nvPr/>
          </p:nvSpPr>
          <p:spPr>
            <a:xfrm>
              <a:off x="553966" y="1225945"/>
              <a:ext cx="4944118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HAP</a:t>
              </a:r>
              <a:r>
                <a:rPr lang="en-US" sz="9600" b="1" spc="300" dirty="0">
                  <a:ln w="44450">
                    <a:solidFill>
                      <a:srgbClr val="715D55"/>
                    </a:solidFill>
                  </a:ln>
                  <a:solidFill>
                    <a:srgbClr val="FEE0BC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E6185B8-8951-4A97-BF4C-9284AE424186}"/>
              </a:ext>
            </a:extLst>
          </p:cNvPr>
          <p:cNvGrpSpPr/>
          <p:nvPr/>
        </p:nvGrpSpPr>
        <p:grpSpPr>
          <a:xfrm rot="21148232">
            <a:off x="1502047" y="946645"/>
            <a:ext cx="7178724" cy="1498717"/>
            <a:chOff x="527655" y="1287500"/>
            <a:chExt cx="7178724" cy="1498717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070583B-8674-4E58-8E74-4619137EB1E8}"/>
                </a:ext>
              </a:extLst>
            </p:cNvPr>
            <p:cNvSpPr txBox="1"/>
            <p:nvPr/>
          </p:nvSpPr>
          <p:spPr>
            <a:xfrm>
              <a:off x="553966" y="1287500"/>
              <a:ext cx="7152413" cy="14465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8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 DAY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2FB2167-E331-421B-B2DE-5BDEA80078B8}"/>
                </a:ext>
              </a:extLst>
            </p:cNvPr>
            <p:cNvSpPr txBox="1"/>
            <p:nvPr/>
          </p:nvSpPr>
          <p:spPr>
            <a:xfrm>
              <a:off x="527655" y="1339667"/>
              <a:ext cx="6932330" cy="14465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</a:t>
              </a:r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 </a:t>
              </a:r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B2D4B9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DAY</a:t>
              </a: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23D35A7E-E0BE-463E-8105-AE9ABF65FC66}"/>
              </a:ext>
            </a:extLst>
          </p:cNvPr>
          <p:cNvSpPr/>
          <p:nvPr/>
        </p:nvSpPr>
        <p:spPr>
          <a:xfrm>
            <a:off x="8350034" y="3099266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64D7D4-4F5A-4AEB-B5B1-6146266B196A}"/>
              </a:ext>
            </a:extLst>
          </p:cNvPr>
          <p:cNvGrpSpPr/>
          <p:nvPr/>
        </p:nvGrpSpPr>
        <p:grpSpPr>
          <a:xfrm>
            <a:off x="8334357" y="2717071"/>
            <a:ext cx="3376308" cy="734657"/>
            <a:chOff x="4483614" y="4045549"/>
            <a:chExt cx="3376308" cy="73465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51FD5DF-301B-4E02-9D04-691ABA74E0AD}"/>
                </a:ext>
              </a:extLst>
            </p:cNvPr>
            <p:cNvSpPr txBox="1"/>
            <p:nvPr/>
          </p:nvSpPr>
          <p:spPr>
            <a:xfrm>
              <a:off x="4483614" y="4045549"/>
              <a:ext cx="3339392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WEDNESDAY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376FDEA-CE1A-4AA4-994E-02FC80C52A70}"/>
                </a:ext>
              </a:extLst>
            </p:cNvPr>
            <p:cNvSpPr txBox="1"/>
            <p:nvPr/>
          </p:nvSpPr>
          <p:spPr>
            <a:xfrm>
              <a:off x="4509630" y="4072320"/>
              <a:ext cx="3350292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B2D4B9"/>
                  </a:solidFill>
                </a:rPr>
                <a:t>WEDNESDAY</a:t>
              </a: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3999345E-A288-4DE3-9E23-564B5BC19158}"/>
              </a:ext>
            </a:extLst>
          </p:cNvPr>
          <p:cNvSpPr/>
          <p:nvPr/>
        </p:nvSpPr>
        <p:spPr>
          <a:xfrm>
            <a:off x="4423440" y="3084680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72595E0-6D75-467E-B9EA-DD92CE1560E5}"/>
              </a:ext>
            </a:extLst>
          </p:cNvPr>
          <p:cNvGrpSpPr/>
          <p:nvPr/>
        </p:nvGrpSpPr>
        <p:grpSpPr>
          <a:xfrm>
            <a:off x="4830821" y="2668485"/>
            <a:ext cx="2535527" cy="729011"/>
            <a:chOff x="4906672" y="4011549"/>
            <a:chExt cx="2535527" cy="729011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1EA066F-5D70-4285-8897-849FB86D63EF}"/>
                </a:ext>
              </a:extLst>
            </p:cNvPr>
            <p:cNvSpPr txBox="1"/>
            <p:nvPr/>
          </p:nvSpPr>
          <p:spPr>
            <a:xfrm>
              <a:off x="4911842" y="4032674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THUEDAY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9B28DB4-F6FC-4A45-BB47-67B0E17167CC}"/>
                </a:ext>
              </a:extLst>
            </p:cNvPr>
            <p:cNvSpPr txBox="1"/>
            <p:nvPr/>
          </p:nvSpPr>
          <p:spPr>
            <a:xfrm>
              <a:off x="4906672" y="4011549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F9B2C2"/>
                  </a:solidFill>
                </a:rPr>
                <a:t>THUEDAY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A1AE366A-BF70-4736-80E1-3D1A315033B9}"/>
              </a:ext>
            </a:extLst>
          </p:cNvPr>
          <p:cNvSpPr/>
          <p:nvPr/>
        </p:nvSpPr>
        <p:spPr>
          <a:xfrm>
            <a:off x="486506" y="3063555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149A988-5E1D-47AC-B4D3-90D0A2499985}"/>
              </a:ext>
            </a:extLst>
          </p:cNvPr>
          <p:cNvGrpSpPr/>
          <p:nvPr/>
        </p:nvGrpSpPr>
        <p:grpSpPr>
          <a:xfrm>
            <a:off x="899057" y="2668485"/>
            <a:ext cx="2530357" cy="720103"/>
            <a:chOff x="4911842" y="4032674"/>
            <a:chExt cx="2530357" cy="72010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56946F6-F344-4DB0-A208-221F21C32535}"/>
                </a:ext>
              </a:extLst>
            </p:cNvPr>
            <p:cNvSpPr txBox="1"/>
            <p:nvPr/>
          </p:nvSpPr>
          <p:spPr>
            <a:xfrm>
              <a:off x="4911842" y="4032674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MONDAY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C03E45A-7CAC-4751-873C-32D63098E768}"/>
                </a:ext>
              </a:extLst>
            </p:cNvPr>
            <p:cNvSpPr txBox="1"/>
            <p:nvPr/>
          </p:nvSpPr>
          <p:spPr>
            <a:xfrm>
              <a:off x="4911842" y="4044891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FEE0BC"/>
                  </a:solidFill>
                </a:rPr>
                <a:t>MONDAY</a:t>
              </a:r>
            </a:p>
          </p:txBody>
        </p:sp>
      </p:grpSp>
      <p:sp>
        <p:nvSpPr>
          <p:cNvPr id="50" name="Rectangle 49">
            <a:extLst>
              <a:ext uri="{FF2B5EF4-FFF2-40B4-BE49-F238E27FC236}">
                <a16:creationId xmlns:a16="http://schemas.microsoft.com/office/drawing/2014/main" id="{CE6EEDB7-BA37-410C-A045-0EA5980C6463}"/>
              </a:ext>
            </a:extLst>
          </p:cNvPr>
          <p:cNvSpPr/>
          <p:nvPr/>
        </p:nvSpPr>
        <p:spPr>
          <a:xfrm>
            <a:off x="8360934" y="1253980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7C305E3-E293-4C7A-B8A3-EF668EED53F8}"/>
              </a:ext>
            </a:extLst>
          </p:cNvPr>
          <p:cNvGrpSpPr/>
          <p:nvPr/>
        </p:nvGrpSpPr>
        <p:grpSpPr>
          <a:xfrm>
            <a:off x="8773485" y="858910"/>
            <a:ext cx="2530358" cy="710849"/>
            <a:chOff x="4911842" y="4032674"/>
            <a:chExt cx="2530358" cy="710849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13810DC3-92C9-42E6-8B2D-F6FACC432D6A}"/>
                </a:ext>
              </a:extLst>
            </p:cNvPr>
            <p:cNvSpPr txBox="1"/>
            <p:nvPr/>
          </p:nvSpPr>
          <p:spPr>
            <a:xfrm>
              <a:off x="4911842" y="4032674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SUNDAY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B97E414-B5EA-45FC-A925-B525E926F0A0}"/>
                </a:ext>
              </a:extLst>
            </p:cNvPr>
            <p:cNvSpPr txBox="1"/>
            <p:nvPr/>
          </p:nvSpPr>
          <p:spPr>
            <a:xfrm>
              <a:off x="4911843" y="4035637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F06E8A"/>
                  </a:solidFill>
                </a:rPr>
                <a:t>SUNDAY</a:t>
              </a:r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B32E7328-21C8-4E3E-83D6-8C2C13533650}"/>
              </a:ext>
            </a:extLst>
          </p:cNvPr>
          <p:cNvSpPr/>
          <p:nvPr/>
        </p:nvSpPr>
        <p:spPr>
          <a:xfrm>
            <a:off x="8328629" y="4848458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43A9EA6-0F5C-426F-9C84-A0BBFCF77758}"/>
              </a:ext>
            </a:extLst>
          </p:cNvPr>
          <p:cNvGrpSpPr/>
          <p:nvPr/>
        </p:nvGrpSpPr>
        <p:grpSpPr>
          <a:xfrm>
            <a:off x="8632087" y="4414013"/>
            <a:ext cx="2942908" cy="715223"/>
            <a:chOff x="4802749" y="3993299"/>
            <a:chExt cx="2942908" cy="715223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5B3C542-7A92-4744-8855-CEF3BB6C96DD}"/>
                </a:ext>
              </a:extLst>
            </p:cNvPr>
            <p:cNvSpPr txBox="1"/>
            <p:nvPr/>
          </p:nvSpPr>
          <p:spPr>
            <a:xfrm>
              <a:off x="4802749" y="4000636"/>
              <a:ext cx="2942908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SATURDAY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C16D6BF5-C0DD-4089-A266-F160CEB5552E}"/>
                </a:ext>
              </a:extLst>
            </p:cNvPr>
            <p:cNvSpPr txBox="1"/>
            <p:nvPr/>
          </p:nvSpPr>
          <p:spPr>
            <a:xfrm>
              <a:off x="4900353" y="3993299"/>
              <a:ext cx="2747699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C1C3F3"/>
                  </a:solidFill>
                </a:rPr>
                <a:t>SATURDAY</a:t>
              </a:r>
            </a:p>
          </p:txBody>
        </p:sp>
      </p:grpSp>
      <p:sp>
        <p:nvSpPr>
          <p:cNvPr id="69" name="Rectangle 68">
            <a:extLst>
              <a:ext uri="{FF2B5EF4-FFF2-40B4-BE49-F238E27FC236}">
                <a16:creationId xmlns:a16="http://schemas.microsoft.com/office/drawing/2014/main" id="{114D6FA1-C93D-4E95-AD29-2C64462920F5}"/>
              </a:ext>
            </a:extLst>
          </p:cNvPr>
          <p:cNvSpPr/>
          <p:nvPr/>
        </p:nvSpPr>
        <p:spPr>
          <a:xfrm>
            <a:off x="4402035" y="4833872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267283A-9B40-4A16-B576-1915E462CD89}"/>
              </a:ext>
            </a:extLst>
          </p:cNvPr>
          <p:cNvGrpSpPr/>
          <p:nvPr/>
        </p:nvGrpSpPr>
        <p:grpSpPr>
          <a:xfrm>
            <a:off x="4809416" y="4438802"/>
            <a:ext cx="2535527" cy="734742"/>
            <a:chOff x="4906672" y="4032674"/>
            <a:chExt cx="2535527" cy="734742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73B0B6EB-2ABE-4A13-967E-BBDFA1E62AE1}"/>
                </a:ext>
              </a:extLst>
            </p:cNvPr>
            <p:cNvSpPr txBox="1"/>
            <p:nvPr/>
          </p:nvSpPr>
          <p:spPr>
            <a:xfrm>
              <a:off x="4911842" y="4032674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FRIDAY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D120C47-ED72-4FA0-B860-82B3647EA27B}"/>
                </a:ext>
              </a:extLst>
            </p:cNvPr>
            <p:cNvSpPr txBox="1"/>
            <p:nvPr/>
          </p:nvSpPr>
          <p:spPr>
            <a:xfrm>
              <a:off x="4906672" y="4059530"/>
              <a:ext cx="2530357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95C9E1"/>
                  </a:solidFill>
                </a:rPr>
                <a:t>FRIDAY</a:t>
              </a: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C0F9AFF5-1371-4CF6-8A21-C8E941751070}"/>
              </a:ext>
            </a:extLst>
          </p:cNvPr>
          <p:cNvSpPr/>
          <p:nvPr/>
        </p:nvSpPr>
        <p:spPr>
          <a:xfrm>
            <a:off x="465101" y="4812747"/>
            <a:ext cx="3345120" cy="1317440"/>
          </a:xfrm>
          <a:prstGeom prst="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77FF3AC-F8F4-4704-AF62-FAA7FAE81600}"/>
              </a:ext>
            </a:extLst>
          </p:cNvPr>
          <p:cNvGrpSpPr/>
          <p:nvPr/>
        </p:nvGrpSpPr>
        <p:grpSpPr>
          <a:xfrm>
            <a:off x="692781" y="4477913"/>
            <a:ext cx="2932569" cy="711917"/>
            <a:chOff x="4911842" y="4028643"/>
            <a:chExt cx="2932569" cy="711917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5BE60F7-5B87-46A8-87B4-170508D96ABF}"/>
                </a:ext>
              </a:extLst>
            </p:cNvPr>
            <p:cNvSpPr txBox="1"/>
            <p:nvPr/>
          </p:nvSpPr>
          <p:spPr>
            <a:xfrm>
              <a:off x="4911842" y="4032674"/>
              <a:ext cx="2932569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152400">
                    <a:solidFill>
                      <a:schemeClr val="bg1"/>
                    </a:solidFill>
                  </a:ln>
                  <a:solidFill>
                    <a:schemeClr val="bg1"/>
                  </a:solidFill>
                </a:rPr>
                <a:t>THURSDAY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2C7EC3D7-7E10-43B3-9A35-079C676A99B5}"/>
                </a:ext>
              </a:extLst>
            </p:cNvPr>
            <p:cNvSpPr txBox="1"/>
            <p:nvPr/>
          </p:nvSpPr>
          <p:spPr>
            <a:xfrm>
              <a:off x="4975341" y="4028643"/>
              <a:ext cx="2818048" cy="7078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ln w="25400">
                    <a:solidFill>
                      <a:srgbClr val="715D55"/>
                    </a:solidFill>
                  </a:ln>
                  <a:solidFill>
                    <a:srgbClr val="FFC000"/>
                  </a:solidFill>
                </a:rPr>
                <a:t>THURSDAY</a:t>
              </a:r>
            </a:p>
          </p:txBody>
        </p:sp>
      </p:grpSp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56AEC0AA-861E-4370-B00D-C7250E6BE765}"/>
              </a:ext>
            </a:extLst>
          </p:cNvPr>
          <p:cNvSpPr txBox="1">
            <a:spLocks/>
          </p:cNvSpPr>
          <p:nvPr/>
        </p:nvSpPr>
        <p:spPr>
          <a:xfrm>
            <a:off x="519710" y="3397496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78" name="Text Placeholder 2">
            <a:extLst>
              <a:ext uri="{FF2B5EF4-FFF2-40B4-BE49-F238E27FC236}">
                <a16:creationId xmlns:a16="http://schemas.microsoft.com/office/drawing/2014/main" id="{72519B77-20D0-4156-8EFC-4A7D7539B1B3}"/>
              </a:ext>
            </a:extLst>
          </p:cNvPr>
          <p:cNvSpPr txBox="1">
            <a:spLocks/>
          </p:cNvSpPr>
          <p:nvPr/>
        </p:nvSpPr>
        <p:spPr>
          <a:xfrm>
            <a:off x="8480674" y="1543101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79" name="Text Placeholder 2">
            <a:extLst>
              <a:ext uri="{FF2B5EF4-FFF2-40B4-BE49-F238E27FC236}">
                <a16:creationId xmlns:a16="http://schemas.microsoft.com/office/drawing/2014/main" id="{40B7AE83-1057-45B7-8F5E-83BDBD8163CE}"/>
              </a:ext>
            </a:extLst>
          </p:cNvPr>
          <p:cNvSpPr txBox="1">
            <a:spLocks/>
          </p:cNvSpPr>
          <p:nvPr/>
        </p:nvSpPr>
        <p:spPr>
          <a:xfrm>
            <a:off x="4423854" y="3372456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8B418653-5DDE-40C6-A47F-6351A30F32A9}"/>
              </a:ext>
            </a:extLst>
          </p:cNvPr>
          <p:cNvSpPr txBox="1">
            <a:spLocks/>
          </p:cNvSpPr>
          <p:nvPr/>
        </p:nvSpPr>
        <p:spPr>
          <a:xfrm>
            <a:off x="8497503" y="3407901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81" name="Text Placeholder 2">
            <a:extLst>
              <a:ext uri="{FF2B5EF4-FFF2-40B4-BE49-F238E27FC236}">
                <a16:creationId xmlns:a16="http://schemas.microsoft.com/office/drawing/2014/main" id="{371B7811-87AF-46C1-A25F-FD57C1FD8600}"/>
              </a:ext>
            </a:extLst>
          </p:cNvPr>
          <p:cNvSpPr txBox="1">
            <a:spLocks/>
          </p:cNvSpPr>
          <p:nvPr/>
        </p:nvSpPr>
        <p:spPr>
          <a:xfrm>
            <a:off x="606245" y="5100800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82" name="Text Placeholder 2">
            <a:extLst>
              <a:ext uri="{FF2B5EF4-FFF2-40B4-BE49-F238E27FC236}">
                <a16:creationId xmlns:a16="http://schemas.microsoft.com/office/drawing/2014/main" id="{A9B5100C-07CF-432E-9FEB-81B3C0BEF380}"/>
              </a:ext>
            </a:extLst>
          </p:cNvPr>
          <p:cNvSpPr txBox="1">
            <a:spLocks/>
          </p:cNvSpPr>
          <p:nvPr/>
        </p:nvSpPr>
        <p:spPr>
          <a:xfrm>
            <a:off x="4521774" y="5152812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  <p:sp>
        <p:nvSpPr>
          <p:cNvPr id="83" name="Text Placeholder 2">
            <a:extLst>
              <a:ext uri="{FF2B5EF4-FFF2-40B4-BE49-F238E27FC236}">
                <a16:creationId xmlns:a16="http://schemas.microsoft.com/office/drawing/2014/main" id="{6DDBE641-2FBD-49FE-A564-5EC8BCEF4DBE}"/>
              </a:ext>
            </a:extLst>
          </p:cNvPr>
          <p:cNvSpPr txBox="1">
            <a:spLocks/>
          </p:cNvSpPr>
          <p:nvPr/>
        </p:nvSpPr>
        <p:spPr>
          <a:xfrm>
            <a:off x="8360373" y="5091376"/>
            <a:ext cx="3105640" cy="8316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</a:t>
            </a:r>
          </a:p>
        </p:txBody>
      </p:sp>
    </p:spTree>
    <p:extLst>
      <p:ext uri="{BB962C8B-B14F-4D97-AF65-F5344CB8AC3E}">
        <p14:creationId xmlns:p14="http://schemas.microsoft.com/office/powerpoint/2010/main" val="24067511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raphic 19">
            <a:extLst>
              <a:ext uri="{FF2B5EF4-FFF2-40B4-BE49-F238E27FC236}">
                <a16:creationId xmlns:a16="http://schemas.microsoft.com/office/drawing/2014/main" id="{0E098E17-E8C7-400A-8A91-D34FA4E8A8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88602" y="918712"/>
            <a:ext cx="4894396" cy="5466468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CF6FAD1-CA53-4867-B0AE-994EC991A514}"/>
              </a:ext>
            </a:extLst>
          </p:cNvPr>
          <p:cNvGrpSpPr/>
          <p:nvPr/>
        </p:nvGrpSpPr>
        <p:grpSpPr>
          <a:xfrm>
            <a:off x="2263440" y="1400382"/>
            <a:ext cx="7538120" cy="923331"/>
            <a:chOff x="2928826" y="4425419"/>
            <a:chExt cx="7538120" cy="923331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56F922B7-5908-4044-A080-9C59C3A6DBC1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254000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862EA4E-574F-4630-9AED-C9F53831B9B0}"/>
                </a:ext>
              </a:extLst>
            </p:cNvPr>
            <p:cNvSpPr txBox="1"/>
            <p:nvPr/>
          </p:nvSpPr>
          <p:spPr>
            <a:xfrm>
              <a:off x="2928826" y="4425419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317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392220C-1D9E-4491-B8FD-C574DDF79FFE}"/>
              </a:ext>
            </a:extLst>
          </p:cNvPr>
          <p:cNvGrpSpPr/>
          <p:nvPr/>
        </p:nvGrpSpPr>
        <p:grpSpPr>
          <a:xfrm>
            <a:off x="4054861" y="0"/>
            <a:ext cx="4753602" cy="1862048"/>
            <a:chOff x="2746251" y="1508063"/>
            <a:chExt cx="6214208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4095ECB-A5ED-482F-8710-CD325C68E8BD}"/>
                </a:ext>
              </a:extLst>
            </p:cNvPr>
            <p:cNvSpPr txBox="1"/>
            <p:nvPr/>
          </p:nvSpPr>
          <p:spPr>
            <a:xfrm>
              <a:off x="2746251" y="1508063"/>
              <a:ext cx="5937802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15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2B174B7-F15D-4E08-A5DC-65D6901A174A}"/>
                </a:ext>
              </a:extLst>
            </p:cNvPr>
            <p:cNvSpPr txBox="1"/>
            <p:nvPr/>
          </p:nvSpPr>
          <p:spPr>
            <a:xfrm>
              <a:off x="2746251" y="1508063"/>
              <a:ext cx="6214208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15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8800" b="1" spc="300" dirty="0">
                <a:ln w="44450">
                  <a:solidFill>
                    <a:srgbClr val="715D55"/>
                  </a:solidFill>
                </a:ln>
                <a:solidFill>
                  <a:srgbClr val="F9B2C2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AA19051D-4B86-46DA-A9C2-8E231B35398F}"/>
              </a:ext>
            </a:extLst>
          </p:cNvPr>
          <p:cNvSpPr txBox="1">
            <a:spLocks/>
          </p:cNvSpPr>
          <p:nvPr/>
        </p:nvSpPr>
        <p:spPr>
          <a:xfrm>
            <a:off x="199800" y="2323712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203CA00-CEC7-4B84-8130-F999F7AA5E39}"/>
              </a:ext>
            </a:extLst>
          </p:cNvPr>
          <p:cNvSpPr txBox="1"/>
          <p:nvPr/>
        </p:nvSpPr>
        <p:spPr>
          <a:xfrm>
            <a:off x="406400" y="1923602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CAD6109-D4AE-4AD1-BF1D-3B957DED5E25}"/>
              </a:ext>
            </a:extLst>
          </p:cNvPr>
          <p:cNvSpPr txBox="1">
            <a:spLocks/>
          </p:cNvSpPr>
          <p:nvPr/>
        </p:nvSpPr>
        <p:spPr>
          <a:xfrm>
            <a:off x="199800" y="4609712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188C81B-4525-44B3-8DB0-8B5CF7B1E698}"/>
              </a:ext>
            </a:extLst>
          </p:cNvPr>
          <p:cNvSpPr txBox="1"/>
          <p:nvPr/>
        </p:nvSpPr>
        <p:spPr>
          <a:xfrm>
            <a:off x="406400" y="4209602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509F3A9-0A9F-4660-BCA1-131F3D7FA158}"/>
              </a:ext>
            </a:extLst>
          </p:cNvPr>
          <p:cNvSpPr txBox="1">
            <a:spLocks/>
          </p:cNvSpPr>
          <p:nvPr/>
        </p:nvSpPr>
        <p:spPr>
          <a:xfrm>
            <a:off x="8846001" y="2262157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6097D2-D70A-477C-818D-148A9BEAAAA9}"/>
              </a:ext>
            </a:extLst>
          </p:cNvPr>
          <p:cNvSpPr txBox="1"/>
          <p:nvPr/>
        </p:nvSpPr>
        <p:spPr>
          <a:xfrm>
            <a:off x="8846001" y="1862047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353C50A-8A0A-41E4-A15C-59D8A1C1AA9D}"/>
              </a:ext>
            </a:extLst>
          </p:cNvPr>
          <p:cNvSpPr txBox="1">
            <a:spLocks/>
          </p:cNvSpPr>
          <p:nvPr/>
        </p:nvSpPr>
        <p:spPr>
          <a:xfrm>
            <a:off x="8846001" y="4609712"/>
            <a:ext cx="3225799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41C4DC9-0590-4B16-B80A-8E5D73BC93AC}"/>
              </a:ext>
            </a:extLst>
          </p:cNvPr>
          <p:cNvSpPr txBox="1"/>
          <p:nvPr/>
        </p:nvSpPr>
        <p:spPr>
          <a:xfrm>
            <a:off x="8846001" y="4209602"/>
            <a:ext cx="301919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715D55"/>
                </a:solidFill>
              </a:rPr>
              <a:t>LOREM IPSUM </a:t>
            </a:r>
            <a:endParaRPr lang="en-US" sz="2000" dirty="0"/>
          </a:p>
        </p:txBody>
      </p:sp>
      <p:pic>
        <p:nvPicPr>
          <p:cNvPr id="17" name="Graphic 16">
            <a:extLst>
              <a:ext uri="{FF2B5EF4-FFF2-40B4-BE49-F238E27FC236}">
                <a16:creationId xmlns:a16="http://schemas.microsoft.com/office/drawing/2014/main" id="{9E15A42B-DDB2-44B4-B668-A808B8D474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588959" y="5553150"/>
            <a:ext cx="848014" cy="758750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9F07DA62-EB53-45BD-B2E9-7CBD3AF493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52891">
            <a:off x="7946254" y="563585"/>
            <a:ext cx="587319" cy="48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20149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B8658002-DB65-4D96-97DE-D28705A21F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1187" y="167866"/>
            <a:ext cx="2405775" cy="1381534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9B4D8694-085C-41C5-8096-A8574575C7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5612" y="358571"/>
            <a:ext cx="540067" cy="500062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F1540821-95F4-4873-866B-A442DBB92F46}"/>
              </a:ext>
            </a:extLst>
          </p:cNvPr>
          <p:cNvGrpSpPr/>
          <p:nvPr/>
        </p:nvGrpSpPr>
        <p:grpSpPr>
          <a:xfrm>
            <a:off x="-95769" y="167866"/>
            <a:ext cx="6434861" cy="2855708"/>
            <a:chOff x="-95769" y="167866"/>
            <a:chExt cx="6434861" cy="2855708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D99F82E0-4EF8-44F7-9C20-EDBF866A491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-95769" y="167866"/>
              <a:ext cx="6434861" cy="2855708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4251C8FA-4722-41EF-A08F-23E6FF24FD7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0" y="167866"/>
              <a:ext cx="6243321" cy="2770705"/>
            </a:xfrm>
            <a:prstGeom prst="rect">
              <a:avLst/>
            </a:prstGeom>
          </p:spPr>
        </p:pic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0D716AD-C7E6-4493-8F52-CEA5735C9356}"/>
              </a:ext>
            </a:extLst>
          </p:cNvPr>
          <p:cNvGrpSpPr/>
          <p:nvPr/>
        </p:nvGrpSpPr>
        <p:grpSpPr>
          <a:xfrm>
            <a:off x="1485645" y="506089"/>
            <a:ext cx="3412899" cy="1267219"/>
            <a:chOff x="1320658" y="2461588"/>
            <a:chExt cx="4385591" cy="170499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CAA77CF-796B-4A9B-9DF3-9127E4883C6B}"/>
                </a:ext>
              </a:extLst>
            </p:cNvPr>
            <p:cNvSpPr txBox="1"/>
            <p:nvPr/>
          </p:nvSpPr>
          <p:spPr>
            <a:xfrm rot="20674034">
              <a:off x="1328332" y="2461588"/>
              <a:ext cx="4377917" cy="16738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prstTxWarp prst="textCanUp">
                <a:avLst>
                  <a:gd name="adj" fmla="val 89807"/>
                </a:avLst>
              </a:prstTxWarp>
              <a:spAutoFit/>
            </a:bodyPr>
            <a:lstStyle/>
            <a:p>
              <a:r>
                <a:rPr lang="en-US" sz="6000" b="1" spc="300" dirty="0">
                  <a:ln w="203200">
                    <a:solidFill>
                      <a:schemeClr val="bg1"/>
                    </a:solidFill>
                  </a:ln>
                  <a:solidFill>
                    <a:srgbClr val="B2D4B9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4800" b="1" spc="300" dirty="0">
                <a:ln w="203200">
                  <a:solidFill>
                    <a:schemeClr val="bg1"/>
                  </a:solidFill>
                </a:ln>
                <a:solidFill>
                  <a:srgbClr val="B2D4B9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63E0987-0C12-4AFC-B06F-F90777AD26F2}"/>
                </a:ext>
              </a:extLst>
            </p:cNvPr>
            <p:cNvSpPr txBox="1"/>
            <p:nvPr/>
          </p:nvSpPr>
          <p:spPr>
            <a:xfrm rot="20674034">
              <a:off x="1320658" y="2492753"/>
              <a:ext cx="4377917" cy="167382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prstTxWarp prst="textCanUp">
                <a:avLst>
                  <a:gd name="adj" fmla="val 89807"/>
                </a:avLst>
              </a:prstTxWarp>
              <a:spAutoFit/>
            </a:bodyPr>
            <a:lstStyle/>
            <a:p>
              <a:r>
                <a:rPr lang="en-US" sz="6000" b="1" spc="300" dirty="0">
                  <a:ln w="44450">
                    <a:solidFill>
                      <a:srgbClr val="715D55"/>
                    </a:solidFill>
                  </a:ln>
                  <a:solidFill>
                    <a:srgbClr val="B2D4B9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4800" b="1" spc="300" dirty="0">
                <a:ln w="44450">
                  <a:solidFill>
                    <a:srgbClr val="715D55"/>
                  </a:solidFill>
                </a:ln>
                <a:solidFill>
                  <a:srgbClr val="B2D4B9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  <p:pic>
        <p:nvPicPr>
          <p:cNvPr id="18" name="Graphic 17">
            <a:extLst>
              <a:ext uri="{FF2B5EF4-FFF2-40B4-BE49-F238E27FC236}">
                <a16:creationId xmlns:a16="http://schemas.microsoft.com/office/drawing/2014/main" id="{6B52D447-1D35-497F-8D76-E67716C0A26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605999" y="2071130"/>
            <a:ext cx="692701" cy="618483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52F6366-A975-4C28-A198-6D201CF852EB}"/>
              </a:ext>
            </a:extLst>
          </p:cNvPr>
          <p:cNvSpPr/>
          <p:nvPr/>
        </p:nvSpPr>
        <p:spPr>
          <a:xfrm>
            <a:off x="725645" y="2761087"/>
            <a:ext cx="4871721" cy="1753271"/>
          </a:xfrm>
          <a:prstGeom prst="roundRect">
            <a:avLst>
              <a:gd name="adj" fmla="val 11408"/>
            </a:avLst>
          </a:prstGeom>
          <a:solidFill>
            <a:srgbClr val="FEE0BC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EC2ECCD-EBCB-46C1-93E9-8062DDE88180}"/>
              </a:ext>
            </a:extLst>
          </p:cNvPr>
          <p:cNvSpPr/>
          <p:nvPr/>
        </p:nvSpPr>
        <p:spPr>
          <a:xfrm>
            <a:off x="725645" y="4866897"/>
            <a:ext cx="4871721" cy="1114804"/>
          </a:xfrm>
          <a:prstGeom prst="roundRect">
            <a:avLst>
              <a:gd name="adj" fmla="val 11408"/>
            </a:avLst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0AEF8C5-54B4-4CFB-A8C9-36692DEB5123}"/>
              </a:ext>
            </a:extLst>
          </p:cNvPr>
          <p:cNvGrpSpPr/>
          <p:nvPr/>
        </p:nvGrpSpPr>
        <p:grpSpPr>
          <a:xfrm>
            <a:off x="6997100" y="525217"/>
            <a:ext cx="4528102" cy="5456484"/>
            <a:chOff x="6096000" y="1007816"/>
            <a:chExt cx="4528102" cy="5456484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962BB1A9-355C-4005-A0BC-699E50C56D0B}"/>
                </a:ext>
              </a:extLst>
            </p:cNvPr>
            <p:cNvSpPr/>
            <p:nvPr/>
          </p:nvSpPr>
          <p:spPr>
            <a:xfrm>
              <a:off x="6096000" y="1007816"/>
              <a:ext cx="4509605" cy="5456484"/>
            </a:xfrm>
            <a:prstGeom prst="roundRect">
              <a:avLst>
                <a:gd name="adj" fmla="val 7465"/>
              </a:avLst>
            </a:prstGeom>
            <a:solidFill>
              <a:schemeClr val="bg1"/>
            </a:solidFill>
            <a:ln w="3810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B5EF3D80-066E-4C01-A8D3-044147A7D265}"/>
                </a:ext>
              </a:extLst>
            </p:cNvPr>
            <p:cNvSpPr/>
            <p:nvPr/>
          </p:nvSpPr>
          <p:spPr>
            <a:xfrm>
              <a:off x="6114497" y="1007816"/>
              <a:ext cx="4509605" cy="1529397"/>
            </a:xfrm>
            <a:prstGeom prst="roundRect">
              <a:avLst>
                <a:gd name="adj" fmla="val 18260"/>
              </a:avLst>
            </a:prstGeom>
            <a:solidFill>
              <a:srgbClr val="F9B2C2"/>
            </a:solidFill>
            <a:ln w="41275">
              <a:solidFill>
                <a:srgbClr val="715D55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9602DEE-8D3C-47F9-B5BA-46B663B68E65}"/>
              </a:ext>
            </a:extLst>
          </p:cNvPr>
          <p:cNvGrpSpPr/>
          <p:nvPr/>
        </p:nvGrpSpPr>
        <p:grpSpPr>
          <a:xfrm>
            <a:off x="6645556" y="752191"/>
            <a:ext cx="4528102" cy="5456484"/>
            <a:chOff x="6096000" y="1007816"/>
            <a:chExt cx="4528102" cy="5456484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EFC4DFD9-4C2B-4B60-8838-A84BC3E0E448}"/>
                </a:ext>
              </a:extLst>
            </p:cNvPr>
            <p:cNvSpPr/>
            <p:nvPr/>
          </p:nvSpPr>
          <p:spPr>
            <a:xfrm>
              <a:off x="6096000" y="1007816"/>
              <a:ext cx="4509605" cy="5456484"/>
            </a:xfrm>
            <a:prstGeom prst="roundRect">
              <a:avLst>
                <a:gd name="adj" fmla="val 7465"/>
              </a:avLst>
            </a:prstGeom>
            <a:solidFill>
              <a:schemeClr val="bg1"/>
            </a:solidFill>
            <a:ln w="3810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D996E8D9-F8B2-4624-AFD6-3906A48D60E6}"/>
                </a:ext>
              </a:extLst>
            </p:cNvPr>
            <p:cNvSpPr/>
            <p:nvPr/>
          </p:nvSpPr>
          <p:spPr>
            <a:xfrm>
              <a:off x="6114497" y="1007816"/>
              <a:ext cx="4509605" cy="1529397"/>
            </a:xfrm>
            <a:prstGeom prst="roundRect">
              <a:avLst>
                <a:gd name="adj" fmla="val 18260"/>
              </a:avLst>
            </a:prstGeom>
            <a:solidFill>
              <a:srgbClr val="F9B2C2"/>
            </a:solidFill>
            <a:ln w="41275">
              <a:solidFill>
                <a:srgbClr val="715D55"/>
              </a:solidFill>
              <a:prstDash val="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8" name="Graphic 27">
            <a:extLst>
              <a:ext uri="{FF2B5EF4-FFF2-40B4-BE49-F238E27FC236}">
                <a16:creationId xmlns:a16="http://schemas.microsoft.com/office/drawing/2014/main" id="{5630EA17-37E9-48FE-9540-FD51F62DBBD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556546" y="33245"/>
            <a:ext cx="723224" cy="61608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BC2C4BB6-A6BD-4ADF-9C1E-A0712CC0CF48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293437" y="459753"/>
            <a:ext cx="426536" cy="379143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2AC2F22-36F6-4C97-B508-D1AF009EA385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452642" y="5853793"/>
            <a:ext cx="758401" cy="478990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8E1683E7-CCB7-43E4-8F62-6678D0BAC47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1440102" y="5951193"/>
            <a:ext cx="559742" cy="514963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7C716971-8D7F-4116-AB26-336DB321618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244812" y="6087069"/>
            <a:ext cx="732749" cy="631680"/>
          </a:xfrm>
          <a:prstGeom prst="rect">
            <a:avLst/>
          </a:prstGeom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00CE29AD-4B53-49DC-895D-CEADA93FDA25}"/>
              </a:ext>
            </a:extLst>
          </p:cNvPr>
          <p:cNvGrpSpPr/>
          <p:nvPr/>
        </p:nvGrpSpPr>
        <p:grpSpPr>
          <a:xfrm rot="21071644">
            <a:off x="1845693" y="1199919"/>
            <a:ext cx="5080415" cy="804273"/>
            <a:chOff x="2928826" y="4467532"/>
            <a:chExt cx="7596363" cy="80427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0C38ABB-F4CE-4769-A528-B8A783486EB7}"/>
                </a:ext>
              </a:extLst>
            </p:cNvPr>
            <p:cNvSpPr txBox="1"/>
            <p:nvPr/>
          </p:nvSpPr>
          <p:spPr>
            <a:xfrm>
              <a:off x="2928826" y="4502364"/>
              <a:ext cx="7538120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spc="300" dirty="0">
                  <a:ln w="219075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2F79C01-FC63-4B11-96AB-2F63C360E6AF}"/>
                </a:ext>
              </a:extLst>
            </p:cNvPr>
            <p:cNvSpPr txBox="1"/>
            <p:nvPr/>
          </p:nvSpPr>
          <p:spPr>
            <a:xfrm>
              <a:off x="2987070" y="4467532"/>
              <a:ext cx="7538119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spc="300" dirty="0">
                  <a:ln w="28575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pic>
        <p:nvPicPr>
          <p:cNvPr id="41" name="Graphic 40">
            <a:extLst>
              <a:ext uri="{FF2B5EF4-FFF2-40B4-BE49-F238E27FC236}">
                <a16:creationId xmlns:a16="http://schemas.microsoft.com/office/drawing/2014/main" id="{967A4AF9-B037-44B0-9284-3580F3C5FC87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946323" y="1994576"/>
            <a:ext cx="2178576" cy="1247560"/>
          </a:xfrm>
          <a:prstGeom prst="rect">
            <a:avLst/>
          </a:prstGeom>
        </p:spPr>
      </p:pic>
      <p:sp>
        <p:nvSpPr>
          <p:cNvPr id="42" name="Text Placeholder 2">
            <a:extLst>
              <a:ext uri="{FF2B5EF4-FFF2-40B4-BE49-F238E27FC236}">
                <a16:creationId xmlns:a16="http://schemas.microsoft.com/office/drawing/2014/main" id="{8EEEB44B-4EBF-42D3-88F4-5EC6E16094E3}"/>
              </a:ext>
            </a:extLst>
          </p:cNvPr>
          <p:cNvSpPr txBox="1">
            <a:spLocks/>
          </p:cNvSpPr>
          <p:nvPr/>
        </p:nvSpPr>
        <p:spPr>
          <a:xfrm>
            <a:off x="954224" y="3252105"/>
            <a:ext cx="4469767" cy="1285328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Duis ac </a:t>
            </a:r>
            <a:r>
              <a:rPr lang="en-US" sz="1600" dirty="0" err="1">
                <a:solidFill>
                  <a:srgbClr val="715D55"/>
                </a:solidFill>
              </a:rPr>
              <a:t>lectus</a:t>
            </a:r>
            <a:r>
              <a:rPr lang="en-US" sz="1600" dirty="0">
                <a:solidFill>
                  <a:srgbClr val="715D55"/>
                </a:solidFill>
              </a:rPr>
              <a:t> dui. Morbi </a:t>
            </a:r>
            <a:r>
              <a:rPr lang="en-US" sz="1600" dirty="0" err="1">
                <a:solidFill>
                  <a:srgbClr val="715D55"/>
                </a:solidFill>
              </a:rPr>
              <a:t>facilisis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commodo</a:t>
            </a:r>
            <a:r>
              <a:rPr lang="en-US" sz="1600" dirty="0">
                <a:solidFill>
                  <a:srgbClr val="715D55"/>
                </a:solidFill>
              </a:rPr>
              <a:t> eros, </a:t>
            </a:r>
            <a:r>
              <a:rPr lang="en-US" sz="1600" dirty="0" err="1">
                <a:solidFill>
                  <a:srgbClr val="715D55"/>
                </a:solidFill>
              </a:rPr>
              <a:t>ut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tincidunt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mauris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imperdiet</a:t>
            </a:r>
            <a:r>
              <a:rPr lang="en-US" sz="1600" dirty="0">
                <a:solidFill>
                  <a:srgbClr val="715D55"/>
                </a:solidFill>
              </a:rPr>
              <a:t> vitae. </a:t>
            </a:r>
          </a:p>
        </p:txBody>
      </p:sp>
      <p:sp>
        <p:nvSpPr>
          <p:cNvPr id="43" name="Text Placeholder 2">
            <a:extLst>
              <a:ext uri="{FF2B5EF4-FFF2-40B4-BE49-F238E27FC236}">
                <a16:creationId xmlns:a16="http://schemas.microsoft.com/office/drawing/2014/main" id="{D4162F61-EEF4-4BD8-9F90-711267F271AB}"/>
              </a:ext>
            </a:extLst>
          </p:cNvPr>
          <p:cNvSpPr txBox="1">
            <a:spLocks/>
          </p:cNvSpPr>
          <p:nvPr/>
        </p:nvSpPr>
        <p:spPr>
          <a:xfrm>
            <a:off x="2332045" y="5117581"/>
            <a:ext cx="3225799" cy="60846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600" dirty="0">
                <a:solidFill>
                  <a:srgbClr val="715D55"/>
                </a:solidFill>
              </a:rPr>
              <a:t>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1B994C3-E53D-429F-AAA4-F67C104B008F}"/>
              </a:ext>
            </a:extLst>
          </p:cNvPr>
          <p:cNvSpPr txBox="1"/>
          <p:nvPr/>
        </p:nvSpPr>
        <p:spPr>
          <a:xfrm>
            <a:off x="909276" y="4935530"/>
            <a:ext cx="174509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b="1" dirty="0">
                <a:ln w="28575">
                  <a:solidFill>
                    <a:srgbClr val="736357"/>
                  </a:solidFill>
                </a:ln>
                <a:solidFill>
                  <a:srgbClr val="C1C3F3"/>
                </a:solidFill>
              </a:rPr>
              <a:t>70</a:t>
            </a:r>
            <a:r>
              <a:rPr lang="en-US" sz="4000" b="1" dirty="0">
                <a:ln w="28575">
                  <a:solidFill>
                    <a:srgbClr val="736357"/>
                  </a:solidFill>
                </a:ln>
                <a:solidFill>
                  <a:srgbClr val="C1C3F3"/>
                </a:solidFill>
              </a:rPr>
              <a:t>%</a:t>
            </a:r>
            <a:endParaRPr lang="en-US" sz="6000" b="1" dirty="0">
              <a:ln w="28575">
                <a:solidFill>
                  <a:srgbClr val="736357"/>
                </a:solidFill>
              </a:ln>
              <a:solidFill>
                <a:srgbClr val="C1C3F3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D8A5B6A-A6B9-427A-9E2A-587FE95F72DC}"/>
              </a:ext>
            </a:extLst>
          </p:cNvPr>
          <p:cNvSpPr txBox="1"/>
          <p:nvPr/>
        </p:nvSpPr>
        <p:spPr>
          <a:xfrm>
            <a:off x="6763978" y="1051095"/>
            <a:ext cx="435563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ln w="28575">
                  <a:solidFill>
                    <a:srgbClr val="736357"/>
                  </a:solidFill>
                </a:ln>
                <a:solidFill>
                  <a:srgbClr val="C1C3F3"/>
                </a:solidFill>
              </a:rPr>
              <a:t>LOREM IPSUM</a:t>
            </a:r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ABA2AF49-1276-4583-A585-9AF8768C2174}"/>
              </a:ext>
            </a:extLst>
          </p:cNvPr>
          <p:cNvSpPr txBox="1">
            <a:spLocks/>
          </p:cNvSpPr>
          <p:nvPr/>
        </p:nvSpPr>
        <p:spPr>
          <a:xfrm>
            <a:off x="6997100" y="2580492"/>
            <a:ext cx="3225799" cy="60846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1.  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</a:t>
            </a: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9B8E93DC-8585-41E2-9C1D-DCB9616C0C08}"/>
              </a:ext>
            </a:extLst>
          </p:cNvPr>
          <p:cNvSpPr txBox="1">
            <a:spLocks/>
          </p:cNvSpPr>
          <p:nvPr/>
        </p:nvSpPr>
        <p:spPr>
          <a:xfrm>
            <a:off x="7016895" y="3373728"/>
            <a:ext cx="3225799" cy="60846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2.  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</a:t>
            </a:r>
          </a:p>
        </p:txBody>
      </p:sp>
      <p:sp>
        <p:nvSpPr>
          <p:cNvPr id="48" name="Text Placeholder 2">
            <a:extLst>
              <a:ext uri="{FF2B5EF4-FFF2-40B4-BE49-F238E27FC236}">
                <a16:creationId xmlns:a16="http://schemas.microsoft.com/office/drawing/2014/main" id="{A262EB97-D1E7-4754-9DC1-D86A4F0C7CFE}"/>
              </a:ext>
            </a:extLst>
          </p:cNvPr>
          <p:cNvSpPr txBox="1">
            <a:spLocks/>
          </p:cNvSpPr>
          <p:nvPr/>
        </p:nvSpPr>
        <p:spPr>
          <a:xfrm>
            <a:off x="7016895" y="4047656"/>
            <a:ext cx="3225799" cy="60846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3.  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</a:t>
            </a:r>
          </a:p>
        </p:txBody>
      </p:sp>
      <p:sp>
        <p:nvSpPr>
          <p:cNvPr id="49" name="Text Placeholder 2">
            <a:extLst>
              <a:ext uri="{FF2B5EF4-FFF2-40B4-BE49-F238E27FC236}">
                <a16:creationId xmlns:a16="http://schemas.microsoft.com/office/drawing/2014/main" id="{C78EB3E1-974B-42B1-B860-E0EA70E523F8}"/>
              </a:ext>
            </a:extLst>
          </p:cNvPr>
          <p:cNvSpPr txBox="1">
            <a:spLocks/>
          </p:cNvSpPr>
          <p:nvPr/>
        </p:nvSpPr>
        <p:spPr>
          <a:xfrm>
            <a:off x="7016895" y="4754857"/>
            <a:ext cx="3225799" cy="60846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600" dirty="0">
                <a:solidFill>
                  <a:srgbClr val="715D55"/>
                </a:solidFill>
              </a:rPr>
              <a:t>4.  Lorem ipsum dolor sit </a:t>
            </a:r>
            <a:r>
              <a:rPr lang="en-US" sz="1600" dirty="0" err="1">
                <a:solidFill>
                  <a:srgbClr val="715D55"/>
                </a:solidFill>
              </a:rPr>
              <a:t>amet</a:t>
            </a:r>
            <a:r>
              <a:rPr lang="en-US" sz="1600" dirty="0">
                <a:solidFill>
                  <a:srgbClr val="715D55"/>
                </a:solidFill>
              </a:rPr>
              <a:t>, </a:t>
            </a:r>
            <a:r>
              <a:rPr lang="en-US" sz="1600" dirty="0" err="1">
                <a:solidFill>
                  <a:srgbClr val="715D55"/>
                </a:solidFill>
              </a:rPr>
              <a:t>consectetur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adipiscing</a:t>
            </a:r>
            <a:r>
              <a:rPr lang="en-US" sz="1600" dirty="0">
                <a:solidFill>
                  <a:srgbClr val="715D55"/>
                </a:solidFill>
              </a:rPr>
              <a:t> </a:t>
            </a:r>
            <a:r>
              <a:rPr lang="en-US" sz="1600" dirty="0" err="1">
                <a:solidFill>
                  <a:srgbClr val="715D55"/>
                </a:solidFill>
              </a:rPr>
              <a:t>elit</a:t>
            </a:r>
            <a:r>
              <a:rPr lang="en-US" sz="1600" dirty="0">
                <a:solidFill>
                  <a:srgbClr val="715D55"/>
                </a:solidFill>
              </a:rPr>
              <a:t>. 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13EF9FE-E37D-40EA-A46D-3AE46E37CE8C}"/>
              </a:ext>
            </a:extLst>
          </p:cNvPr>
          <p:cNvSpPr/>
          <p:nvPr/>
        </p:nvSpPr>
        <p:spPr>
          <a:xfrm>
            <a:off x="10482315" y="2600499"/>
            <a:ext cx="363102" cy="363102"/>
          </a:xfrm>
          <a:prstGeom prst="rect">
            <a:avLst/>
          </a:prstGeom>
          <a:noFill/>
          <a:ln w="25400">
            <a:solidFill>
              <a:srgbClr val="F06E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52E0021-5E93-4E44-96D5-44A070836AF3}"/>
              </a:ext>
            </a:extLst>
          </p:cNvPr>
          <p:cNvSpPr/>
          <p:nvPr/>
        </p:nvSpPr>
        <p:spPr>
          <a:xfrm>
            <a:off x="10482315" y="4170337"/>
            <a:ext cx="363102" cy="363102"/>
          </a:xfrm>
          <a:prstGeom prst="rect">
            <a:avLst/>
          </a:prstGeom>
          <a:noFill/>
          <a:ln w="25400">
            <a:solidFill>
              <a:srgbClr val="F06E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FA3411D-7D54-431A-ADA7-98B27599E0AE}"/>
              </a:ext>
            </a:extLst>
          </p:cNvPr>
          <p:cNvSpPr/>
          <p:nvPr/>
        </p:nvSpPr>
        <p:spPr>
          <a:xfrm>
            <a:off x="10502374" y="3416460"/>
            <a:ext cx="363102" cy="363102"/>
          </a:xfrm>
          <a:prstGeom prst="rect">
            <a:avLst/>
          </a:prstGeom>
          <a:noFill/>
          <a:ln w="25400">
            <a:solidFill>
              <a:srgbClr val="F06E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1CD1930-1790-4FC7-8664-3E71CBCB7E88}"/>
              </a:ext>
            </a:extLst>
          </p:cNvPr>
          <p:cNvSpPr/>
          <p:nvPr/>
        </p:nvSpPr>
        <p:spPr>
          <a:xfrm>
            <a:off x="10482315" y="4877538"/>
            <a:ext cx="363102" cy="363102"/>
          </a:xfrm>
          <a:prstGeom prst="rect">
            <a:avLst/>
          </a:prstGeom>
          <a:noFill/>
          <a:ln w="25400">
            <a:solidFill>
              <a:srgbClr val="F06E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5" name="Graphic 54">
            <a:extLst>
              <a:ext uri="{FF2B5EF4-FFF2-40B4-BE49-F238E27FC236}">
                <a16:creationId xmlns:a16="http://schemas.microsoft.com/office/drawing/2014/main" id="{734E06FC-2228-4589-9AC9-3E5345C4E94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0467583" y="3375663"/>
            <a:ext cx="450575" cy="450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1729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88802D-2889-40D5-B8AB-8FDE2687B0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611007" y="4934073"/>
            <a:ext cx="5360835" cy="1724230"/>
          </a:xfrm>
        </p:spPr>
        <p:txBody>
          <a:bodyPr>
            <a:normAutofit/>
          </a:bodyPr>
          <a:lstStyle/>
          <a:p>
            <a:r>
              <a:rPr lang="en-US" sz="4800" b="1" spc="300" dirty="0">
                <a:ln w="22225">
                  <a:solidFill>
                    <a:srgbClr val="715D55"/>
                  </a:solidFill>
                </a:ln>
                <a:solidFill>
                  <a:srgbClr val="B2D4B9"/>
                </a:solidFill>
                <a:effectLst>
                  <a:glow rad="355600">
                    <a:schemeClr val="bg1"/>
                  </a:glow>
                </a:effectLst>
                <a:latin typeface="Itim" panose="00000500000000000000" pitchFamily="2" charset="-34"/>
                <a:cs typeface="Itim" panose="00000500000000000000" pitchFamily="2" charset="-34"/>
              </a:rPr>
              <a:t>Fluffy </a:t>
            </a:r>
            <a:br>
              <a:rPr lang="en-US" sz="4800" b="1" spc="300" dirty="0">
                <a:ln w="22225">
                  <a:solidFill>
                    <a:srgbClr val="715D55"/>
                  </a:solidFill>
                </a:ln>
                <a:solidFill>
                  <a:srgbClr val="B2D4B9"/>
                </a:solidFill>
                <a:effectLst>
                  <a:glow rad="355600">
                    <a:schemeClr val="bg1"/>
                  </a:glow>
                </a:effectLst>
                <a:latin typeface="Itim" panose="00000500000000000000" pitchFamily="2" charset="-34"/>
                <a:cs typeface="Itim" panose="00000500000000000000" pitchFamily="2" charset="-34"/>
              </a:rPr>
            </a:br>
            <a:r>
              <a:rPr lang="en-US" sz="4800" b="1" spc="300" dirty="0">
                <a:ln w="22225">
                  <a:solidFill>
                    <a:srgbClr val="715D55"/>
                  </a:solidFill>
                </a:ln>
                <a:solidFill>
                  <a:srgbClr val="B2D4B9"/>
                </a:solidFill>
                <a:effectLst>
                  <a:glow rad="355600">
                    <a:schemeClr val="bg1"/>
                  </a:glow>
                </a:effectLst>
                <a:latin typeface="Itim" panose="00000500000000000000" pitchFamily="2" charset="-34"/>
                <a:cs typeface="Itim" panose="00000500000000000000" pitchFamily="2" charset="-34"/>
              </a:rPr>
              <a:t>Presentation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8F8A9C9-42E1-4CC7-AEF2-04D79D023E0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480314" y="1745851"/>
            <a:ext cx="3795878" cy="2960688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  <a:r>
              <a:rPr lang="en-US" sz="1800" dirty="0" err="1"/>
              <a:t>Suspendisse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</a:t>
            </a:r>
            <a:r>
              <a:rPr lang="en-US" sz="1800" dirty="0" err="1"/>
              <a:t>laoreet</a:t>
            </a:r>
            <a:r>
              <a:rPr lang="en-US" sz="1800" dirty="0"/>
              <a:t> </a:t>
            </a:r>
            <a:r>
              <a:rPr lang="en-US" sz="1800" dirty="0" err="1"/>
              <a:t>egestas</a:t>
            </a:r>
            <a:r>
              <a:rPr lang="en-US" sz="1800" dirty="0"/>
              <a:t>. </a:t>
            </a:r>
            <a:r>
              <a:rPr lang="en-US" sz="1800" dirty="0" err="1"/>
              <a:t>Nulla</a:t>
            </a:r>
            <a:r>
              <a:rPr lang="en-US" sz="1800" dirty="0"/>
              <a:t> </a:t>
            </a:r>
            <a:r>
              <a:rPr lang="en-US" sz="1800" dirty="0" err="1"/>
              <a:t>vulputate</a:t>
            </a:r>
            <a:r>
              <a:rPr lang="en-US" sz="1800" dirty="0"/>
              <a:t> </a:t>
            </a:r>
            <a:r>
              <a:rPr lang="en-US" sz="1800" dirty="0" err="1"/>
              <a:t>neque</a:t>
            </a:r>
            <a:r>
              <a:rPr lang="en-US" sz="1800" dirty="0"/>
              <a:t> magna, a </a:t>
            </a:r>
            <a:r>
              <a:rPr lang="en-US" sz="1800" dirty="0" err="1"/>
              <a:t>varius</a:t>
            </a:r>
            <a:r>
              <a:rPr lang="en-US" sz="1800" dirty="0"/>
              <a:t> </a:t>
            </a:r>
            <a:r>
              <a:rPr lang="en-US" sz="1800" dirty="0" err="1"/>
              <a:t>sapien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non.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7F53EC5-CAD8-4DF9-905A-15E87B6BAB7C}"/>
              </a:ext>
            </a:extLst>
          </p:cNvPr>
          <p:cNvSpPr txBox="1"/>
          <p:nvPr/>
        </p:nvSpPr>
        <p:spPr>
          <a:xfrm>
            <a:off x="1862025" y="1099520"/>
            <a:ext cx="2594361" cy="646331"/>
          </a:xfrm>
          <a:prstGeom prst="rect">
            <a:avLst/>
          </a:prstGeom>
          <a:noFill/>
          <a:effectLst>
            <a:glow rad="901700">
              <a:schemeClr val="bg1">
                <a:alpha val="0"/>
              </a:schemeClr>
            </a:glow>
          </a:effectLst>
        </p:spPr>
        <p:txBody>
          <a:bodyPr wrap="square" rtlCol="0">
            <a:spAutoFit/>
          </a:bodyPr>
          <a:lstStyle/>
          <a:p>
            <a:r>
              <a:rPr lang="en-US" sz="3600" b="1" spc="300" dirty="0">
                <a:ln w="22225">
                  <a:solidFill>
                    <a:srgbClr val="715D55"/>
                  </a:solidFill>
                </a:ln>
                <a:solidFill>
                  <a:srgbClr val="F9B2C2"/>
                </a:solidFill>
                <a:effectLst>
                  <a:glow rad="355600">
                    <a:schemeClr val="bg1"/>
                  </a:glow>
                </a:effectLst>
                <a:latin typeface="Itim" panose="00000500000000000000" pitchFamily="2" charset="-34"/>
                <a:cs typeface="Itim" panose="00000500000000000000" pitchFamily="2" charset="-34"/>
              </a:rPr>
              <a:t>Welcome</a:t>
            </a:r>
          </a:p>
        </p:txBody>
      </p:sp>
    </p:spTree>
    <p:extLst>
      <p:ext uri="{BB962C8B-B14F-4D97-AF65-F5344CB8AC3E}">
        <p14:creationId xmlns:p14="http://schemas.microsoft.com/office/powerpoint/2010/main" val="41326027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90D75D4-E554-40B9-A324-65E34E74E3F9}"/>
              </a:ext>
            </a:extLst>
          </p:cNvPr>
          <p:cNvSpPr/>
          <p:nvPr/>
        </p:nvSpPr>
        <p:spPr>
          <a:xfrm>
            <a:off x="6991620" y="3537072"/>
            <a:ext cx="2900516" cy="535701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715D55"/>
                </a:solidFill>
                <a:latin typeface="Itim" panose="00000500000000000000" pitchFamily="2" charset="-34"/>
                <a:cs typeface="Itim" panose="00000500000000000000" pitchFamily="2" charset="-34"/>
              </a:rPr>
              <a:t>PowerPointHub.com</a:t>
            </a:r>
          </a:p>
        </p:txBody>
      </p:sp>
    </p:spTree>
    <p:extLst>
      <p:ext uri="{BB962C8B-B14F-4D97-AF65-F5344CB8AC3E}">
        <p14:creationId xmlns:p14="http://schemas.microsoft.com/office/powerpoint/2010/main" val="329411182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55885F4E-BEFA-4C4E-BDAD-0B3FF7B17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13914" y="963399"/>
            <a:ext cx="1192980" cy="783958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D2D368FA-E9D7-45B2-8B31-FC42619ACC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53791" y="1200143"/>
            <a:ext cx="565454" cy="547214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63273478-F58A-45CE-AAFF-BE1D871AE4D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119805" y="1261391"/>
            <a:ext cx="492673" cy="424718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9F6B1629-12FE-46E9-A5D5-88124ADE24C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855287" y="1241668"/>
            <a:ext cx="463355" cy="42247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CF01994C-6C10-4FDB-AABC-C102C449D65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53791" y="2309484"/>
            <a:ext cx="630124" cy="547213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30B557D7-1318-4B21-BC39-F09F961E43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034600" y="2280863"/>
            <a:ext cx="663082" cy="575834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F5C0A017-A52D-4C48-9A4B-16FF2699A1B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146478" y="2199472"/>
            <a:ext cx="1379113" cy="923872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397BE16-E042-43E4-99F1-4A37B2BF84E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621515" y="1251150"/>
            <a:ext cx="463355" cy="394710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98D1FC88-1A97-43FB-BDB8-61FD40F6A61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5976662" y="4087932"/>
            <a:ext cx="508924" cy="308439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05DAEF39-5A0B-442F-817D-81163BC0EA1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454685" y="1279116"/>
            <a:ext cx="492674" cy="406992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69F0BDA3-6688-40E8-BD2F-F96F587A573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5839788" y="2206055"/>
            <a:ext cx="508924" cy="455353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2E268C4D-119C-42FD-8089-7D35265FACB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6660658" y="2163134"/>
            <a:ext cx="437454" cy="419956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F8E8BADA-3D36-4263-AC1F-204B0D1B7443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068901" y="3255998"/>
            <a:ext cx="1050904" cy="923872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10638F7D-1A2B-4520-8B9F-7F2AE35FC860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7792157" y="1251150"/>
            <a:ext cx="463460" cy="400261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4BC46F8B-3038-4758-8808-1DC1BF0BFC2C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5064179" y="3534374"/>
            <a:ext cx="557335" cy="337779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17FB0541-4784-4316-9AFE-25D5C0ED452A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5939265" y="3289435"/>
            <a:ext cx="474326" cy="455353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5569AEE8-DAA2-4F9F-AD50-ACBD56CD94C8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146478" y="3429000"/>
            <a:ext cx="1591113" cy="923872"/>
          </a:xfrm>
          <a:prstGeom prst="rect">
            <a:avLst/>
          </a:prstGeom>
        </p:spPr>
      </p:pic>
      <p:pic>
        <p:nvPicPr>
          <p:cNvPr id="37" name="Graphic 36">
            <a:extLst>
              <a:ext uri="{FF2B5EF4-FFF2-40B4-BE49-F238E27FC236}">
                <a16:creationId xmlns:a16="http://schemas.microsoft.com/office/drawing/2014/main" id="{EC2A9A54-9F25-471C-972D-FE73BF68D076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5064179" y="3007975"/>
            <a:ext cx="557335" cy="337779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0EC6B436-A4BE-4C55-850B-4BB0F960C53B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5086964" y="4197643"/>
            <a:ext cx="557335" cy="337779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FA7B6E20-A05B-4A35-B01B-EC28ED16977E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2888910" y="4786548"/>
            <a:ext cx="703251" cy="459266"/>
          </a:xfrm>
          <a:prstGeom prst="rect">
            <a:avLst/>
          </a:prstGeom>
        </p:spPr>
      </p:pic>
      <p:pic>
        <p:nvPicPr>
          <p:cNvPr id="43" name="Graphic 42">
            <a:extLst>
              <a:ext uri="{FF2B5EF4-FFF2-40B4-BE49-F238E27FC236}">
                <a16:creationId xmlns:a16="http://schemas.microsoft.com/office/drawing/2014/main" id="{FE8409D1-2841-4553-BD36-F77C27ED9DA6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2946060" y="5435309"/>
            <a:ext cx="646101" cy="506403"/>
          </a:xfrm>
          <a:prstGeom prst="rect">
            <a:avLst/>
          </a:prstGeom>
        </p:spPr>
      </p:pic>
      <p:pic>
        <p:nvPicPr>
          <p:cNvPr id="45" name="Graphic 44">
            <a:extLst>
              <a:ext uri="{FF2B5EF4-FFF2-40B4-BE49-F238E27FC236}">
                <a16:creationId xmlns:a16="http://schemas.microsoft.com/office/drawing/2014/main" id="{FC3B53C1-EC02-46D8-B3CA-30B35EFE1B69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8651138" y="5245814"/>
            <a:ext cx="3200400" cy="1495425"/>
          </a:xfrm>
          <a:prstGeom prst="rect">
            <a:avLst/>
          </a:prstGeom>
        </p:spPr>
      </p:pic>
      <p:pic>
        <p:nvPicPr>
          <p:cNvPr id="47" name="Graphic 46">
            <a:extLst>
              <a:ext uri="{FF2B5EF4-FFF2-40B4-BE49-F238E27FC236}">
                <a16:creationId xmlns:a16="http://schemas.microsoft.com/office/drawing/2014/main" id="{B1F46520-9CE8-417C-8655-A5FCFFB07C6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8599841" y="3786771"/>
            <a:ext cx="2619375" cy="1219200"/>
          </a:xfrm>
          <a:prstGeom prst="rect">
            <a:avLst/>
          </a:prstGeom>
        </p:spPr>
      </p:pic>
      <p:pic>
        <p:nvPicPr>
          <p:cNvPr id="49" name="Graphic 48">
            <a:extLst>
              <a:ext uri="{FF2B5EF4-FFF2-40B4-BE49-F238E27FC236}">
                <a16:creationId xmlns:a16="http://schemas.microsoft.com/office/drawing/2014/main" id="{158DF970-E367-40D7-9CE9-F5ABF64F8D59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908313" y="2280863"/>
            <a:ext cx="1343025" cy="1352550"/>
          </a:xfrm>
          <a:prstGeom prst="rect">
            <a:avLst/>
          </a:prstGeom>
        </p:spPr>
      </p:pic>
      <p:pic>
        <p:nvPicPr>
          <p:cNvPr id="51" name="Graphic 50">
            <a:extLst>
              <a:ext uri="{FF2B5EF4-FFF2-40B4-BE49-F238E27FC236}">
                <a16:creationId xmlns:a16="http://schemas.microsoft.com/office/drawing/2014/main" id="{16BDD746-5FF7-4DA4-BAB6-0BDED37EE5E3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8837193" y="466787"/>
            <a:ext cx="1485264" cy="1219321"/>
          </a:xfrm>
          <a:prstGeom prst="rect">
            <a:avLst/>
          </a:prstGeom>
        </p:spPr>
      </p:pic>
      <p:pic>
        <p:nvPicPr>
          <p:cNvPr id="53" name="Graphic 52">
            <a:extLst>
              <a:ext uri="{FF2B5EF4-FFF2-40B4-BE49-F238E27FC236}">
                <a16:creationId xmlns:a16="http://schemas.microsoft.com/office/drawing/2014/main" id="{BAB3C1EB-F557-47E1-B8F6-1E59A3E52712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131813" y="4654248"/>
            <a:ext cx="1605778" cy="923872"/>
          </a:xfrm>
          <a:prstGeom prst="rect">
            <a:avLst/>
          </a:prstGeom>
        </p:spPr>
      </p:pic>
      <p:pic>
        <p:nvPicPr>
          <p:cNvPr id="55" name="Graphic 54">
            <a:extLst>
              <a:ext uri="{FF2B5EF4-FFF2-40B4-BE49-F238E27FC236}">
                <a16:creationId xmlns:a16="http://schemas.microsoft.com/office/drawing/2014/main" id="{F387E257-0A83-4824-A659-D08864B0A4A0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4102358" y="4851330"/>
            <a:ext cx="1273615" cy="1422479"/>
          </a:xfrm>
          <a:prstGeom prst="rect">
            <a:avLst/>
          </a:prstGeom>
        </p:spPr>
      </p:pic>
      <p:pic>
        <p:nvPicPr>
          <p:cNvPr id="57" name="Graphic 56">
            <a:extLst>
              <a:ext uri="{FF2B5EF4-FFF2-40B4-BE49-F238E27FC236}">
                <a16:creationId xmlns:a16="http://schemas.microsoft.com/office/drawing/2014/main" id="{D4C92C23-74F1-4B0E-B063-F96A4326754E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6658393" y="3245467"/>
            <a:ext cx="400350" cy="490752"/>
          </a:xfrm>
          <a:prstGeom prst="rect">
            <a:avLst/>
          </a:prstGeom>
        </p:spPr>
      </p:pic>
      <p:pic>
        <p:nvPicPr>
          <p:cNvPr id="59" name="Graphic 58">
            <a:extLst>
              <a:ext uri="{FF2B5EF4-FFF2-40B4-BE49-F238E27FC236}">
                <a16:creationId xmlns:a16="http://schemas.microsoft.com/office/drawing/2014/main" id="{983545DF-CEF5-4625-B4FC-DEA89C68C9BC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7197867" y="1322445"/>
            <a:ext cx="418675" cy="362852"/>
          </a:xfrm>
          <a:prstGeom prst="rect">
            <a:avLst/>
          </a:prstGeom>
        </p:spPr>
      </p:pic>
      <p:pic>
        <p:nvPicPr>
          <p:cNvPr id="61" name="Graphic 60">
            <a:extLst>
              <a:ext uri="{FF2B5EF4-FFF2-40B4-BE49-F238E27FC236}">
                <a16:creationId xmlns:a16="http://schemas.microsoft.com/office/drawing/2014/main" id="{DA8C042E-DC90-446A-9589-90F8C0D3E663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970507" y="2280863"/>
            <a:ext cx="601821" cy="522634"/>
          </a:xfrm>
          <a:prstGeom prst="rect">
            <a:avLst/>
          </a:prstGeom>
        </p:spPr>
      </p:pic>
      <p:pic>
        <p:nvPicPr>
          <p:cNvPr id="63" name="Graphic 62">
            <a:extLst>
              <a:ext uri="{FF2B5EF4-FFF2-40B4-BE49-F238E27FC236}">
                <a16:creationId xmlns:a16="http://schemas.microsoft.com/office/drawing/2014/main" id="{A65FFAF4-DB55-4E56-A99C-8122CA370E2D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6188004" y="4739515"/>
            <a:ext cx="1219200" cy="904875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40230F07-7DD8-4174-BDFE-363121C82D90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6490284" y="5644390"/>
            <a:ext cx="1259843" cy="696229"/>
          </a:xfrm>
          <a:prstGeom prst="rect">
            <a:avLst/>
          </a:prstGeom>
        </p:spPr>
      </p:pic>
      <p:pic>
        <p:nvPicPr>
          <p:cNvPr id="67" name="Graphic 66">
            <a:extLst>
              <a:ext uri="{FF2B5EF4-FFF2-40B4-BE49-F238E27FC236}">
                <a16:creationId xmlns:a16="http://schemas.microsoft.com/office/drawing/2014/main" id="{488E2F3B-0889-424A-8CA6-8A042EC4E7A6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6797604" y="3958912"/>
            <a:ext cx="499324" cy="337778"/>
          </a:xfrm>
          <a:prstGeom prst="rect">
            <a:avLst/>
          </a:prstGeom>
        </p:spPr>
      </p:pic>
      <p:pic>
        <p:nvPicPr>
          <p:cNvPr id="69" name="Graphic 68">
            <a:extLst>
              <a:ext uri="{FF2B5EF4-FFF2-40B4-BE49-F238E27FC236}">
                <a16:creationId xmlns:a16="http://schemas.microsoft.com/office/drawing/2014/main" id="{2E2681C9-00C3-4C75-A9EB-866ACB95DC9E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4152275" y="3100298"/>
            <a:ext cx="570561" cy="360354"/>
          </a:xfrm>
          <a:prstGeom prst="rect">
            <a:avLst/>
          </a:prstGeom>
        </p:spPr>
      </p:pic>
      <p:pic>
        <p:nvPicPr>
          <p:cNvPr id="71" name="Graphic 70">
            <a:extLst>
              <a:ext uri="{FF2B5EF4-FFF2-40B4-BE49-F238E27FC236}">
                <a16:creationId xmlns:a16="http://schemas.microsoft.com/office/drawing/2014/main" id="{8351B55C-D111-4AF7-804C-578560C90170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34254" y="5916756"/>
            <a:ext cx="1895475" cy="847725"/>
          </a:xfrm>
          <a:prstGeom prst="rect">
            <a:avLst/>
          </a:prstGeom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7545FA6D-B84C-4645-BF4C-17410ACCE7BD}"/>
              </a:ext>
            </a:extLst>
          </p:cNvPr>
          <p:cNvSpPr txBox="1"/>
          <p:nvPr/>
        </p:nvSpPr>
        <p:spPr>
          <a:xfrm>
            <a:off x="4017607" y="266527"/>
            <a:ext cx="301919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rgbClr val="715D55"/>
                </a:solidFill>
              </a:rPr>
              <a:t>Resources</a:t>
            </a:r>
          </a:p>
        </p:txBody>
      </p:sp>
    </p:spTree>
    <p:extLst>
      <p:ext uri="{BB962C8B-B14F-4D97-AF65-F5344CB8AC3E}">
        <p14:creationId xmlns:p14="http://schemas.microsoft.com/office/powerpoint/2010/main" val="9717724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Credit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965E71-1F40-486B-8FF1-14059ACC0A66}"/>
              </a:ext>
            </a:extLst>
          </p:cNvPr>
          <p:cNvSpPr txBox="1"/>
          <p:nvPr/>
        </p:nvSpPr>
        <p:spPr>
          <a:xfrm>
            <a:off x="1655545" y="1819175"/>
            <a:ext cx="9490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Thank you for using our template.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861526-1C86-4DA1-A716-CD3158A0D969}"/>
              </a:ext>
            </a:extLst>
          </p:cNvPr>
          <p:cNvSpPr txBox="1"/>
          <p:nvPr/>
        </p:nvSpPr>
        <p:spPr>
          <a:xfrm>
            <a:off x="1350745" y="3121109"/>
            <a:ext cx="949051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Don’t forget to thanks to :</a:t>
            </a:r>
          </a:p>
          <a:p>
            <a:pPr algn="ctr"/>
            <a:endParaRPr lang="en-US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Presentation Template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Photo by </a:t>
            </a:r>
            <a:r>
              <a:rPr lang="en-US" sz="1400" dirty="0">
                <a:solidFill>
                  <a:schemeClr val="bg1"/>
                </a:solidFill>
                <a:hlinkClick r:id="rId3"/>
              </a:rPr>
              <a:t>www.pexel.com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Illustrator by </a:t>
            </a:r>
            <a:r>
              <a:rPr lang="en-US" sz="1400" dirty="0">
                <a:solidFill>
                  <a:schemeClr val="bg1"/>
                </a:solidFill>
                <a:hlinkClick r:id="rId4"/>
              </a:rPr>
              <a:t>https://undraw.co/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Social Media Icon by </a:t>
            </a:r>
            <a:r>
              <a:rPr lang="en-US" sz="1400" dirty="0">
                <a:solidFill>
                  <a:schemeClr val="tx2"/>
                </a:solidFill>
                <a:hlinkClick r:id="rId5"/>
              </a:rPr>
              <a:t>https://www.iconfinder.com/</a:t>
            </a:r>
            <a:endParaRPr lang="th-TH" sz="1400">
              <a:solidFill>
                <a:schemeClr val="tx2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Icons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026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00F367F6-E6C4-4E18-83C7-D4678378438E}"/>
              </a:ext>
            </a:extLst>
          </p:cNvPr>
          <p:cNvGrpSpPr/>
          <p:nvPr/>
        </p:nvGrpSpPr>
        <p:grpSpPr>
          <a:xfrm>
            <a:off x="273534" y="2120022"/>
            <a:ext cx="977893" cy="614262"/>
            <a:chOff x="671513" y="1735666"/>
            <a:chExt cx="2473354" cy="155363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A4E8BBF-CBF6-41DB-816A-F1104CC2685C}"/>
                </a:ext>
              </a:extLst>
            </p:cNvPr>
            <p:cNvSpPr/>
            <p:nvPr/>
          </p:nvSpPr>
          <p:spPr>
            <a:xfrm>
              <a:off x="671583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4 w 347306"/>
                <a:gd name="connsiteY1" fmla="*/ 326778 h 333916"/>
                <a:gd name="connsiteX2" fmla="*/ 187743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7 w 347306"/>
                <a:gd name="connsiteY5" fmla="*/ 318934 h 333916"/>
                <a:gd name="connsiteX6" fmla="*/ 54259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0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38 w 347306"/>
                <a:gd name="connsiteY23" fmla="*/ 228108 h 333916"/>
                <a:gd name="connsiteX24" fmla="*/ 292522 w 347306"/>
                <a:gd name="connsiteY24" fmla="*/ 287145 h 333916"/>
                <a:gd name="connsiteX25" fmla="*/ 279641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1" y="333649"/>
                    <a:pt x="244002" y="331232"/>
                    <a:pt x="237964" y="326778"/>
                  </a:cubicBezTo>
                  <a:lnTo>
                    <a:pt x="187743" y="290291"/>
                  </a:lnTo>
                  <a:cubicBezTo>
                    <a:pt x="179193" y="284048"/>
                    <a:pt x="167588" y="284048"/>
                    <a:pt x="159038" y="290291"/>
                  </a:cubicBezTo>
                  <a:lnTo>
                    <a:pt x="108817" y="326778"/>
                  </a:lnTo>
                  <a:cubicBezTo>
                    <a:pt x="92976" y="338287"/>
                    <a:pt x="70805" y="334775"/>
                    <a:pt x="59297" y="318934"/>
                  </a:cubicBezTo>
                  <a:cubicBezTo>
                    <a:pt x="52627" y="309755"/>
                    <a:pt x="50755" y="297937"/>
                    <a:pt x="54259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3" y="13476"/>
                    <a:pt x="207110" y="24272"/>
                  </a:cubicBezTo>
                  <a:lnTo>
                    <a:pt x="226290" y="83309"/>
                  </a:lnTo>
                  <a:cubicBezTo>
                    <a:pt x="229545" y="93382"/>
                    <a:pt x="238931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4" y="207008"/>
                    <a:pt x="270048" y="218045"/>
                    <a:pt x="273338" y="228108"/>
                  </a:cubicBezTo>
                  <a:lnTo>
                    <a:pt x="292522" y="287145"/>
                  </a:lnTo>
                  <a:cubicBezTo>
                    <a:pt x="297446" y="301751"/>
                    <a:pt x="292211" y="317858"/>
                    <a:pt x="279641" y="326778"/>
                  </a:cubicBezTo>
                  <a:cubicBezTo>
                    <a:pt x="273604" y="331231"/>
                    <a:pt x="266306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8CB1D9-1325-4E22-AC37-CE87F2E314CD}"/>
                </a:ext>
              </a:extLst>
            </p:cNvPr>
            <p:cNvSpPr/>
            <p:nvPr/>
          </p:nvSpPr>
          <p:spPr>
            <a:xfrm>
              <a:off x="1180495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7 w 347306"/>
                <a:gd name="connsiteY1" fmla="*/ 326778 h 333916"/>
                <a:gd name="connsiteX2" fmla="*/ 187746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9 w 347306"/>
                <a:gd name="connsiteY5" fmla="*/ 318937 h 333916"/>
                <a:gd name="connsiteX6" fmla="*/ 54262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3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41 w 347306"/>
                <a:gd name="connsiteY23" fmla="*/ 228108 h 333916"/>
                <a:gd name="connsiteX24" fmla="*/ 292522 w 347306"/>
                <a:gd name="connsiteY24" fmla="*/ 287145 h 333916"/>
                <a:gd name="connsiteX25" fmla="*/ 279644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2" y="333648"/>
                    <a:pt x="244004" y="331231"/>
                    <a:pt x="237967" y="326778"/>
                  </a:cubicBezTo>
                  <a:lnTo>
                    <a:pt x="187746" y="290291"/>
                  </a:lnTo>
                  <a:cubicBezTo>
                    <a:pt x="179190" y="284064"/>
                    <a:pt x="167594" y="284064"/>
                    <a:pt x="159038" y="290291"/>
                  </a:cubicBezTo>
                  <a:lnTo>
                    <a:pt x="108817" y="326778"/>
                  </a:lnTo>
                  <a:cubicBezTo>
                    <a:pt x="92978" y="338287"/>
                    <a:pt x="70808" y="334776"/>
                    <a:pt x="59299" y="318937"/>
                  </a:cubicBezTo>
                  <a:cubicBezTo>
                    <a:pt x="52628" y="309757"/>
                    <a:pt x="50756" y="297938"/>
                    <a:pt x="54262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4" y="13476"/>
                    <a:pt x="207110" y="24272"/>
                  </a:cubicBezTo>
                  <a:lnTo>
                    <a:pt x="226293" y="83309"/>
                  </a:lnTo>
                  <a:cubicBezTo>
                    <a:pt x="229546" y="93382"/>
                    <a:pt x="238932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5" y="207010"/>
                    <a:pt x="270050" y="218046"/>
                    <a:pt x="273341" y="228108"/>
                  </a:cubicBezTo>
                  <a:lnTo>
                    <a:pt x="292522" y="287145"/>
                  </a:lnTo>
                  <a:cubicBezTo>
                    <a:pt x="297445" y="301750"/>
                    <a:pt x="292212" y="317856"/>
                    <a:pt x="279644" y="326778"/>
                  </a:cubicBezTo>
                  <a:cubicBezTo>
                    <a:pt x="273606" y="331231"/>
                    <a:pt x="266307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F1430CA-C854-4483-A2AA-C51BE0D16025}"/>
                </a:ext>
              </a:extLst>
            </p:cNvPr>
            <p:cNvSpPr/>
            <p:nvPr/>
          </p:nvSpPr>
          <p:spPr>
            <a:xfrm>
              <a:off x="1681489" y="190269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1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6 w 354288"/>
                <a:gd name="connsiteY21" fmla="*/ 338621 h 340904"/>
                <a:gd name="connsiteX22" fmla="*/ 239404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6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2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0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1"/>
                  </a:cubicBezTo>
                  <a:cubicBezTo>
                    <a:pt x="14505" y="106146"/>
                    <a:pt x="26218" y="100178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2" y="331976"/>
                    <a:pt x="274326" y="338621"/>
                  </a:cubicBezTo>
                  <a:cubicBezTo>
                    <a:pt x="262471" y="342472"/>
                    <a:pt x="249489" y="340416"/>
                    <a:pt x="239404" y="333089"/>
                  </a:cubicBezTo>
                  <a:lnTo>
                    <a:pt x="189186" y="296604"/>
                  </a:lnTo>
                  <a:cubicBezTo>
                    <a:pt x="181855" y="291256"/>
                    <a:pt x="171910" y="291256"/>
                    <a:pt x="164580" y="296604"/>
                  </a:cubicBezTo>
                  <a:lnTo>
                    <a:pt x="114359" y="333089"/>
                  </a:lnTo>
                  <a:cubicBezTo>
                    <a:pt x="107727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7"/>
                    <a:pt x="170416" y="18808"/>
                  </a:cubicBezTo>
                  <a:cubicBezTo>
                    <a:pt x="164044" y="20879"/>
                    <a:pt x="159048" y="25875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2" y="321490"/>
                  </a:cubicBezTo>
                  <a:cubicBezTo>
                    <a:pt x="91374" y="323560"/>
                    <a:pt x="98352" y="322455"/>
                    <a:pt x="103773" y="318516"/>
                  </a:cubicBezTo>
                  <a:lnTo>
                    <a:pt x="153996" y="282030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F2E4FF2-B5CC-4F4D-BF42-60A904539C71}"/>
                </a:ext>
              </a:extLst>
            </p:cNvPr>
            <p:cNvSpPr/>
            <p:nvPr/>
          </p:nvSpPr>
          <p:spPr>
            <a:xfrm>
              <a:off x="2366873" y="2328358"/>
              <a:ext cx="426018" cy="383597"/>
            </a:xfrm>
            <a:custGeom>
              <a:avLst/>
              <a:gdLst>
                <a:gd name="connsiteX0" fmla="*/ 350958 w 426018"/>
                <a:gd name="connsiteY0" fmla="*/ 5537 h 383597"/>
                <a:gd name="connsiteX1" fmla="*/ 227581 w 426018"/>
                <a:gd name="connsiteY1" fmla="*/ 111599 h 383597"/>
                <a:gd name="connsiteX2" fmla="*/ 34216 w 426018"/>
                <a:gd name="connsiteY2" fmla="*/ 277765 h 383597"/>
                <a:gd name="connsiteX3" fmla="*/ 8080 w 426018"/>
                <a:gd name="connsiteY3" fmla="*/ 300235 h 383597"/>
                <a:gd name="connsiteX4" fmla="*/ -196 w 426018"/>
                <a:gd name="connsiteY4" fmla="*/ 316560 h 383597"/>
                <a:gd name="connsiteX5" fmla="*/ 2581 w 426018"/>
                <a:gd name="connsiteY5" fmla="*/ 329681 h 383597"/>
                <a:gd name="connsiteX6" fmla="*/ 5510 w 426018"/>
                <a:gd name="connsiteY6" fmla="*/ 333924 h 383597"/>
                <a:gd name="connsiteX7" fmla="*/ 19529 w 426018"/>
                <a:gd name="connsiteY7" fmla="*/ 350250 h 383597"/>
                <a:gd name="connsiteX8" fmla="*/ 40870 w 426018"/>
                <a:gd name="connsiteY8" fmla="*/ 375076 h 383597"/>
                <a:gd name="connsiteX9" fmla="*/ 42057 w 426018"/>
                <a:gd name="connsiteY9" fmla="*/ 376341 h 383597"/>
                <a:gd name="connsiteX10" fmla="*/ 74566 w 426018"/>
                <a:gd name="connsiteY10" fmla="*/ 377594 h 383597"/>
                <a:gd name="connsiteX11" fmla="*/ 293831 w 426018"/>
                <a:gd name="connsiteY11" fmla="*/ 189192 h 383597"/>
                <a:gd name="connsiteX12" fmla="*/ 417467 w 426018"/>
                <a:gd name="connsiteY12" fmla="*/ 82925 h 383597"/>
                <a:gd name="connsiteX13" fmla="*/ 419984 w 426018"/>
                <a:gd name="connsiteY13" fmla="*/ 49230 h 383597"/>
                <a:gd name="connsiteX14" fmla="*/ 412524 w 426018"/>
                <a:gd name="connsiteY14" fmla="*/ 40555 h 383597"/>
                <a:gd name="connsiteX15" fmla="*/ 384647 w 426018"/>
                <a:gd name="connsiteY15" fmla="*/ 8106 h 383597"/>
                <a:gd name="connsiteX16" fmla="*/ 351004 w 426018"/>
                <a:gd name="connsiteY16" fmla="*/ 5497 h 383597"/>
                <a:gd name="connsiteX17" fmla="*/ 350958 w 426018"/>
                <a:gd name="connsiteY17" fmla="*/ 5537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6018" h="383597">
                  <a:moveTo>
                    <a:pt x="350958" y="5537"/>
                  </a:moveTo>
                  <a:lnTo>
                    <a:pt x="227581" y="111599"/>
                  </a:lnTo>
                  <a:lnTo>
                    <a:pt x="34216" y="277765"/>
                  </a:lnTo>
                  <a:lnTo>
                    <a:pt x="8080" y="300235"/>
                  </a:lnTo>
                  <a:cubicBezTo>
                    <a:pt x="3247" y="304350"/>
                    <a:pt x="266" y="310230"/>
                    <a:pt x="-196" y="316560"/>
                  </a:cubicBezTo>
                  <a:cubicBezTo>
                    <a:pt x="-535" y="321108"/>
                    <a:pt x="428" y="325660"/>
                    <a:pt x="2581" y="329681"/>
                  </a:cubicBezTo>
                  <a:cubicBezTo>
                    <a:pt x="3401" y="331197"/>
                    <a:pt x="4383" y="332620"/>
                    <a:pt x="5510" y="333924"/>
                  </a:cubicBezTo>
                  <a:lnTo>
                    <a:pt x="19529" y="350250"/>
                  </a:lnTo>
                  <a:lnTo>
                    <a:pt x="40870" y="375076"/>
                  </a:lnTo>
                  <a:cubicBezTo>
                    <a:pt x="41264" y="375515"/>
                    <a:pt x="41634" y="375925"/>
                    <a:pt x="42057" y="376341"/>
                  </a:cubicBezTo>
                  <a:cubicBezTo>
                    <a:pt x="50899" y="385194"/>
                    <a:pt x="65068" y="385740"/>
                    <a:pt x="74566" y="377594"/>
                  </a:cubicBezTo>
                  <a:lnTo>
                    <a:pt x="293831" y="189192"/>
                  </a:lnTo>
                  <a:lnTo>
                    <a:pt x="417467" y="82925"/>
                  </a:lnTo>
                  <a:cubicBezTo>
                    <a:pt x="427448" y="74306"/>
                    <a:pt x="428574" y="59236"/>
                    <a:pt x="419984" y="49230"/>
                  </a:cubicBezTo>
                  <a:lnTo>
                    <a:pt x="412524" y="40555"/>
                  </a:lnTo>
                  <a:lnTo>
                    <a:pt x="384647" y="8106"/>
                  </a:lnTo>
                  <a:cubicBezTo>
                    <a:pt x="376077" y="-1905"/>
                    <a:pt x="361015" y="-3073"/>
                    <a:pt x="351004" y="5497"/>
                  </a:cubicBezTo>
                  <a:cubicBezTo>
                    <a:pt x="350989" y="5510"/>
                    <a:pt x="350973" y="5523"/>
                    <a:pt x="350958" y="5537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9E46DA1-F59D-4561-8AE0-1668FD81A2BB}"/>
                </a:ext>
              </a:extLst>
            </p:cNvPr>
            <p:cNvSpPr/>
            <p:nvPr/>
          </p:nvSpPr>
          <p:spPr>
            <a:xfrm>
              <a:off x="2615420" y="1851500"/>
              <a:ext cx="393398" cy="393398"/>
            </a:xfrm>
            <a:custGeom>
              <a:avLst/>
              <a:gdLst>
                <a:gd name="connsiteX0" fmla="*/ 393398 w 393398"/>
                <a:gd name="connsiteY0" fmla="*/ 196699 h 393398"/>
                <a:gd name="connsiteX1" fmla="*/ 196699 w 393398"/>
                <a:gd name="connsiteY1" fmla="*/ 393398 h 393398"/>
                <a:gd name="connsiteX2" fmla="*/ 0 w 393398"/>
                <a:gd name="connsiteY2" fmla="*/ 196699 h 393398"/>
                <a:gd name="connsiteX3" fmla="*/ 196699 w 393398"/>
                <a:gd name="connsiteY3" fmla="*/ 0 h 393398"/>
                <a:gd name="connsiteX4" fmla="*/ 393398 w 393398"/>
                <a:gd name="connsiteY4" fmla="*/ 196699 h 39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398" h="393398">
                  <a:moveTo>
                    <a:pt x="393398" y="196699"/>
                  </a:moveTo>
                  <a:cubicBezTo>
                    <a:pt x="393398" y="305333"/>
                    <a:pt x="305333" y="393398"/>
                    <a:pt x="196699" y="393398"/>
                  </a:cubicBezTo>
                  <a:cubicBezTo>
                    <a:pt x="88065" y="393398"/>
                    <a:pt x="0" y="305333"/>
                    <a:pt x="0" y="196699"/>
                  </a:cubicBezTo>
                  <a:cubicBezTo>
                    <a:pt x="0" y="88065"/>
                    <a:pt x="88065" y="0"/>
                    <a:pt x="196699" y="0"/>
                  </a:cubicBezTo>
                  <a:cubicBezTo>
                    <a:pt x="305333" y="0"/>
                    <a:pt x="393398" y="88065"/>
                    <a:pt x="393398" y="19669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51FC87-39D3-4ABC-9E7C-EC1D084FE12D}"/>
                </a:ext>
              </a:extLst>
            </p:cNvPr>
            <p:cNvSpPr/>
            <p:nvPr/>
          </p:nvSpPr>
          <p:spPr>
            <a:xfrm>
              <a:off x="2826573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7 w 102025"/>
                <a:gd name="connsiteY2" fmla="*/ 499640 h 499878"/>
                <a:gd name="connsiteX3" fmla="*/ 77874 w 102025"/>
                <a:gd name="connsiteY3" fmla="*/ 499640 h 499878"/>
                <a:gd name="connsiteX4" fmla="*/ 101763 w 102025"/>
                <a:gd name="connsiteY4" fmla="*/ 475750 h 499878"/>
                <a:gd name="connsiteX5" fmla="*/ 101763 w 102025"/>
                <a:gd name="connsiteY5" fmla="*/ 23651 h 499878"/>
                <a:gd name="connsiteX6" fmla="*/ 77874 w 102025"/>
                <a:gd name="connsiteY6" fmla="*/ -238 h 499878"/>
                <a:gd name="connsiteX7" fmla="*/ 23627 w 102025"/>
                <a:gd name="connsiteY7" fmla="*/ -238 h 499878"/>
                <a:gd name="connsiteX8" fmla="*/ -262 w 102025"/>
                <a:gd name="connsiteY8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50" y="488939"/>
                    <a:pt x="10438" y="499627"/>
                    <a:pt x="23627" y="499640"/>
                  </a:cubicBezTo>
                  <a:lnTo>
                    <a:pt x="77874" y="499640"/>
                  </a:lnTo>
                  <a:cubicBezTo>
                    <a:pt x="91062" y="499627"/>
                    <a:pt x="101751" y="488939"/>
                    <a:pt x="101763" y="475750"/>
                  </a:cubicBezTo>
                  <a:lnTo>
                    <a:pt x="101763" y="23651"/>
                  </a:lnTo>
                  <a:cubicBezTo>
                    <a:pt x="101751" y="10463"/>
                    <a:pt x="91062" y="-226"/>
                    <a:pt x="77874" y="-238"/>
                  </a:cubicBezTo>
                  <a:lnTo>
                    <a:pt x="23627" y="-238"/>
                  </a:lnTo>
                  <a:cubicBezTo>
                    <a:pt x="10438" y="-226"/>
                    <a:pt x="-250" y="10463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E8A1371-504C-4BA3-97CF-A58F084F7FE1}"/>
                </a:ext>
              </a:extLst>
            </p:cNvPr>
            <p:cNvSpPr/>
            <p:nvPr/>
          </p:nvSpPr>
          <p:spPr>
            <a:xfrm>
              <a:off x="2711941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4 w 102025"/>
                <a:gd name="connsiteY2" fmla="*/ 499640 h 499878"/>
                <a:gd name="connsiteX3" fmla="*/ 23627 w 102025"/>
                <a:gd name="connsiteY3" fmla="*/ 499640 h 499878"/>
                <a:gd name="connsiteX4" fmla="*/ 77873 w 102025"/>
                <a:gd name="connsiteY4" fmla="*/ 499640 h 499878"/>
                <a:gd name="connsiteX5" fmla="*/ 101763 w 102025"/>
                <a:gd name="connsiteY5" fmla="*/ 475750 h 499878"/>
                <a:gd name="connsiteX6" fmla="*/ 101763 w 102025"/>
                <a:gd name="connsiteY6" fmla="*/ 23651 h 499878"/>
                <a:gd name="connsiteX7" fmla="*/ 77873 w 102025"/>
                <a:gd name="connsiteY7" fmla="*/ -238 h 499878"/>
                <a:gd name="connsiteX8" fmla="*/ 23627 w 102025"/>
                <a:gd name="connsiteY8" fmla="*/ -238 h 499878"/>
                <a:gd name="connsiteX9" fmla="*/ -262 w 102025"/>
                <a:gd name="connsiteY9" fmla="*/ 23648 h 499878"/>
                <a:gd name="connsiteX10" fmla="*/ -262 w 102025"/>
                <a:gd name="connsiteY10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63" y="488943"/>
                    <a:pt x="10431" y="499639"/>
                    <a:pt x="23624" y="499640"/>
                  </a:cubicBezTo>
                  <a:cubicBezTo>
                    <a:pt x="23625" y="499640"/>
                    <a:pt x="23626" y="499640"/>
                    <a:pt x="23627" y="499640"/>
                  </a:cubicBezTo>
                  <a:lnTo>
                    <a:pt x="77873" y="499640"/>
                  </a:lnTo>
                  <a:cubicBezTo>
                    <a:pt x="91062" y="499627"/>
                    <a:pt x="101750" y="488939"/>
                    <a:pt x="101763" y="475750"/>
                  </a:cubicBezTo>
                  <a:lnTo>
                    <a:pt x="101763" y="23651"/>
                  </a:lnTo>
                  <a:cubicBezTo>
                    <a:pt x="101750" y="10463"/>
                    <a:pt x="91062" y="-226"/>
                    <a:pt x="77873" y="-238"/>
                  </a:cubicBezTo>
                  <a:lnTo>
                    <a:pt x="23627" y="-238"/>
                  </a:lnTo>
                  <a:cubicBezTo>
                    <a:pt x="10434" y="-239"/>
                    <a:pt x="-262" y="10455"/>
                    <a:pt x="-262" y="23648"/>
                  </a:cubicBezTo>
                  <a:cubicBezTo>
                    <a:pt x="-262" y="23649"/>
                    <a:pt x="-262" y="23650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54F1960-01D0-4040-B88D-71470B0FA870}"/>
                </a:ext>
              </a:extLst>
            </p:cNvPr>
            <p:cNvSpPr/>
            <p:nvPr/>
          </p:nvSpPr>
          <p:spPr>
            <a:xfrm>
              <a:off x="2598141" y="2287649"/>
              <a:ext cx="379910" cy="586330"/>
            </a:xfrm>
            <a:custGeom>
              <a:avLst/>
              <a:gdLst>
                <a:gd name="connsiteX0" fmla="*/ 135560 w 379910"/>
                <a:gd name="connsiteY0" fmla="*/ 586092 h 586330"/>
                <a:gd name="connsiteX1" fmla="*/ -262 w 379910"/>
                <a:gd name="connsiteY1" fmla="*/ 450017 h 586330"/>
                <a:gd name="connsiteX2" fmla="*/ 3143 w 379910"/>
                <a:gd name="connsiteY2" fmla="*/ 419905 h 586330"/>
                <a:gd name="connsiteX3" fmla="*/ 64506 w 379910"/>
                <a:gd name="connsiteY3" fmla="*/ 150909 h 586330"/>
                <a:gd name="connsiteX4" fmla="*/ 216105 w 379910"/>
                <a:gd name="connsiteY4" fmla="*/ -238 h 586330"/>
                <a:gd name="connsiteX5" fmla="*/ 304144 w 379910"/>
                <a:gd name="connsiteY5" fmla="*/ 28159 h 586330"/>
                <a:gd name="connsiteX6" fmla="*/ 367391 w 379910"/>
                <a:gd name="connsiteY6" fmla="*/ 151188 h 586330"/>
                <a:gd name="connsiteX7" fmla="*/ 379619 w 379910"/>
                <a:gd name="connsiteY7" fmla="*/ 519382 h 586330"/>
                <a:gd name="connsiteX8" fmla="*/ 321442 w 379910"/>
                <a:gd name="connsiteY8" fmla="*/ 581271 h 586330"/>
                <a:gd name="connsiteX9" fmla="*/ 321137 w 379910"/>
                <a:gd name="connsiteY9" fmla="*/ 581279 h 586330"/>
                <a:gd name="connsiteX10" fmla="*/ 139937 w 379910"/>
                <a:gd name="connsiteY10" fmla="*/ 586025 h 586330"/>
                <a:gd name="connsiteX11" fmla="*/ 135560 w 379910"/>
                <a:gd name="connsiteY11" fmla="*/ 586092 h 58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910" h="586330">
                  <a:moveTo>
                    <a:pt x="135560" y="586092"/>
                  </a:moveTo>
                  <a:cubicBezTo>
                    <a:pt x="60477" y="586022"/>
                    <a:pt x="-332" y="525099"/>
                    <a:pt x="-262" y="450017"/>
                  </a:cubicBezTo>
                  <a:cubicBezTo>
                    <a:pt x="-253" y="439884"/>
                    <a:pt x="889" y="429784"/>
                    <a:pt x="3143" y="419905"/>
                  </a:cubicBezTo>
                  <a:lnTo>
                    <a:pt x="64506" y="150909"/>
                  </a:lnTo>
                  <a:cubicBezTo>
                    <a:pt x="64631" y="67308"/>
                    <a:pt x="132504" y="-363"/>
                    <a:pt x="216105" y="-238"/>
                  </a:cubicBezTo>
                  <a:cubicBezTo>
                    <a:pt x="247696" y="-191"/>
                    <a:pt x="278480" y="9739"/>
                    <a:pt x="304144" y="28159"/>
                  </a:cubicBezTo>
                  <a:cubicBezTo>
                    <a:pt x="343781" y="56614"/>
                    <a:pt x="367316" y="102395"/>
                    <a:pt x="367391" y="151188"/>
                  </a:cubicBezTo>
                  <a:cubicBezTo>
                    <a:pt x="367475" y="153618"/>
                    <a:pt x="376031" y="403781"/>
                    <a:pt x="379619" y="519382"/>
                  </a:cubicBezTo>
                  <a:cubicBezTo>
                    <a:pt x="380644" y="552537"/>
                    <a:pt x="354597" y="580246"/>
                    <a:pt x="321442" y="581271"/>
                  </a:cubicBezTo>
                  <a:cubicBezTo>
                    <a:pt x="321341" y="581274"/>
                    <a:pt x="321239" y="581277"/>
                    <a:pt x="321137" y="581279"/>
                  </a:cubicBezTo>
                  <a:lnTo>
                    <a:pt x="139937" y="586025"/>
                  </a:lnTo>
                  <a:cubicBezTo>
                    <a:pt x="138476" y="586068"/>
                    <a:pt x="137013" y="586092"/>
                    <a:pt x="135560" y="586092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A1EC1A-4BA8-4453-92AB-3B98C8AB458E}"/>
                </a:ext>
              </a:extLst>
            </p:cNvPr>
            <p:cNvSpPr/>
            <p:nvPr/>
          </p:nvSpPr>
          <p:spPr>
            <a:xfrm>
              <a:off x="2595282" y="2010018"/>
              <a:ext cx="50933" cy="125132"/>
            </a:xfrm>
            <a:custGeom>
              <a:avLst/>
              <a:gdLst>
                <a:gd name="connsiteX0" fmla="*/ 50466 w 50933"/>
                <a:gd name="connsiteY0" fmla="*/ 124894 h 125132"/>
                <a:gd name="connsiteX1" fmla="*/ 50671 w 50933"/>
                <a:gd name="connsiteY1" fmla="*/ 117544 h 125132"/>
                <a:gd name="connsiteX2" fmla="*/ 15881 w 50933"/>
                <a:gd name="connsiteY2" fmla="*/ 109687 h 125132"/>
                <a:gd name="connsiteX3" fmla="*/ 7129 w 50933"/>
                <a:gd name="connsiteY3" fmla="*/ 93044 h 125132"/>
                <a:gd name="connsiteX4" fmla="*/ 11366 w 50933"/>
                <a:gd name="connsiteY4" fmla="*/ 82406 h 125132"/>
                <a:gd name="connsiteX5" fmla="*/ 34109 w 50933"/>
                <a:gd name="connsiteY5" fmla="*/ 82205 h 125132"/>
                <a:gd name="connsiteX6" fmla="*/ 40191 w 50933"/>
                <a:gd name="connsiteY6" fmla="*/ 84994 h 125132"/>
                <a:gd name="connsiteX7" fmla="*/ 28528 w 50933"/>
                <a:gd name="connsiteY7" fmla="*/ -238 h 125132"/>
                <a:gd name="connsiteX8" fmla="*/ 21245 w 50933"/>
                <a:gd name="connsiteY8" fmla="*/ 760 h 125132"/>
                <a:gd name="connsiteX9" fmla="*/ 31166 w 50933"/>
                <a:gd name="connsiteY9" fmla="*/ 73261 h 125132"/>
                <a:gd name="connsiteX10" fmla="*/ 6621 w 50933"/>
                <a:gd name="connsiteY10" fmla="*/ 76792 h 125132"/>
                <a:gd name="connsiteX11" fmla="*/ -216 w 50933"/>
                <a:gd name="connsiteY11" fmla="*/ 93303 h 125132"/>
                <a:gd name="connsiteX12" fmla="*/ 11545 w 50933"/>
                <a:gd name="connsiteY12" fmla="*/ 115623 h 125132"/>
                <a:gd name="connsiteX13" fmla="*/ 50466 w 50933"/>
                <a:gd name="connsiteY13" fmla="*/ 124894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933" h="125132">
                  <a:moveTo>
                    <a:pt x="50466" y="124894"/>
                  </a:moveTo>
                  <a:lnTo>
                    <a:pt x="50671" y="117544"/>
                  </a:lnTo>
                  <a:cubicBezTo>
                    <a:pt x="36996" y="117163"/>
                    <a:pt x="24940" y="116306"/>
                    <a:pt x="15881" y="109687"/>
                  </a:cubicBezTo>
                  <a:cubicBezTo>
                    <a:pt x="10685" y="105674"/>
                    <a:pt x="7490" y="99600"/>
                    <a:pt x="7129" y="93044"/>
                  </a:cubicBezTo>
                  <a:cubicBezTo>
                    <a:pt x="6807" y="89032"/>
                    <a:pt x="8373" y="85098"/>
                    <a:pt x="11366" y="82406"/>
                  </a:cubicBezTo>
                  <a:cubicBezTo>
                    <a:pt x="17380" y="77327"/>
                    <a:pt x="27056" y="78971"/>
                    <a:pt x="34109" y="82205"/>
                  </a:cubicBezTo>
                  <a:lnTo>
                    <a:pt x="40191" y="84994"/>
                  </a:lnTo>
                  <a:lnTo>
                    <a:pt x="28528" y="-238"/>
                  </a:lnTo>
                  <a:lnTo>
                    <a:pt x="21245" y="760"/>
                  </a:lnTo>
                  <a:lnTo>
                    <a:pt x="31166" y="73261"/>
                  </a:lnTo>
                  <a:cubicBezTo>
                    <a:pt x="21583" y="70443"/>
                    <a:pt x="12703" y="71656"/>
                    <a:pt x="6621" y="76792"/>
                  </a:cubicBezTo>
                  <a:cubicBezTo>
                    <a:pt x="1888" y="80925"/>
                    <a:pt x="-642" y="87033"/>
                    <a:pt x="-216" y="93303"/>
                  </a:cubicBezTo>
                  <a:cubicBezTo>
                    <a:pt x="218" y="102114"/>
                    <a:pt x="4523" y="110284"/>
                    <a:pt x="11545" y="115623"/>
                  </a:cubicBezTo>
                  <a:cubicBezTo>
                    <a:pt x="23185" y="124130"/>
                    <a:pt x="38312" y="124553"/>
                    <a:pt x="50466" y="12489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69B82D6-5BEF-49B5-9117-4900B60BECC8}"/>
                </a:ext>
              </a:extLst>
            </p:cNvPr>
            <p:cNvSpPr/>
            <p:nvPr/>
          </p:nvSpPr>
          <p:spPr>
            <a:xfrm>
              <a:off x="2666146" y="2017268"/>
              <a:ext cx="39588" cy="7350"/>
            </a:xfrm>
            <a:custGeom>
              <a:avLst/>
              <a:gdLst>
                <a:gd name="connsiteX0" fmla="*/ 0 w 39588"/>
                <a:gd name="connsiteY0" fmla="*/ 0 h 7350"/>
                <a:gd name="connsiteX1" fmla="*/ 39588 w 39588"/>
                <a:gd name="connsiteY1" fmla="*/ 0 h 7350"/>
                <a:gd name="connsiteX2" fmla="*/ 39588 w 39588"/>
                <a:gd name="connsiteY2" fmla="*/ 7351 h 7350"/>
                <a:gd name="connsiteX3" fmla="*/ 0 w 39588"/>
                <a:gd name="connsiteY3" fmla="*/ 7351 h 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88" h="7350">
                  <a:moveTo>
                    <a:pt x="0" y="0"/>
                  </a:moveTo>
                  <a:lnTo>
                    <a:pt x="39588" y="0"/>
                  </a:lnTo>
                  <a:lnTo>
                    <a:pt x="39588" y="7351"/>
                  </a:lnTo>
                  <a:lnTo>
                    <a:pt x="0" y="7351"/>
                  </a:ln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C15C6A-C4DF-40AA-98CC-6AFEE1C8FD9E}"/>
                </a:ext>
              </a:extLst>
            </p:cNvPr>
            <p:cNvSpPr/>
            <p:nvPr/>
          </p:nvSpPr>
          <p:spPr>
            <a:xfrm>
              <a:off x="2863488" y="2343755"/>
              <a:ext cx="120701" cy="501759"/>
            </a:xfrm>
            <a:custGeom>
              <a:avLst/>
              <a:gdLst>
                <a:gd name="connsiteX0" fmla="*/ -241 w 120701"/>
                <a:gd name="connsiteY0" fmla="*/ 26869 h 501759"/>
                <a:gd name="connsiteX1" fmla="*/ 6521 w 120701"/>
                <a:gd name="connsiteY1" fmla="*/ 189428 h 501759"/>
                <a:gd name="connsiteX2" fmla="*/ 17069 w 120701"/>
                <a:gd name="connsiteY2" fmla="*/ 444163 h 501759"/>
                <a:gd name="connsiteX3" fmla="*/ 18503 w 120701"/>
                <a:gd name="connsiteY3" fmla="*/ 478600 h 501759"/>
                <a:gd name="connsiteX4" fmla="*/ 26184 w 120701"/>
                <a:gd name="connsiteY4" fmla="*/ 495213 h 501759"/>
                <a:gd name="connsiteX5" fmla="*/ 38202 w 120701"/>
                <a:gd name="connsiteY5" fmla="*/ 501167 h 501759"/>
                <a:gd name="connsiteX6" fmla="*/ 43347 w 120701"/>
                <a:gd name="connsiteY6" fmla="*/ 501498 h 501759"/>
                <a:gd name="connsiteX7" fmla="*/ 64848 w 120701"/>
                <a:gd name="connsiteY7" fmla="*/ 500616 h 501759"/>
                <a:gd name="connsiteX8" fmla="*/ 97558 w 120701"/>
                <a:gd name="connsiteY8" fmla="*/ 499256 h 501759"/>
                <a:gd name="connsiteX9" fmla="*/ 99286 w 120701"/>
                <a:gd name="connsiteY9" fmla="*/ 499109 h 501759"/>
                <a:gd name="connsiteX10" fmla="*/ 120419 w 120701"/>
                <a:gd name="connsiteY10" fmla="*/ 474374 h 501759"/>
                <a:gd name="connsiteX11" fmla="*/ 108475 w 120701"/>
                <a:gd name="connsiteY11" fmla="*/ 185532 h 501759"/>
                <a:gd name="connsiteX12" fmla="*/ 101713 w 120701"/>
                <a:gd name="connsiteY12" fmla="*/ 22642 h 501759"/>
                <a:gd name="connsiteX13" fmla="*/ 76831 w 120701"/>
                <a:gd name="connsiteY13" fmla="*/ -218 h 501759"/>
                <a:gd name="connsiteX14" fmla="*/ 65399 w 120701"/>
                <a:gd name="connsiteY14" fmla="*/ 260 h 501759"/>
                <a:gd name="connsiteX15" fmla="*/ 22656 w 120701"/>
                <a:gd name="connsiteY15" fmla="*/ 2024 h 501759"/>
                <a:gd name="connsiteX16" fmla="*/ -244 w 120701"/>
                <a:gd name="connsiteY16" fmla="*/ 26808 h 501759"/>
                <a:gd name="connsiteX17" fmla="*/ -241 w 120701"/>
                <a:gd name="connsiteY17" fmla="*/ 26869 h 5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701" h="501759">
                  <a:moveTo>
                    <a:pt x="-241" y="26869"/>
                  </a:moveTo>
                  <a:lnTo>
                    <a:pt x="6521" y="189428"/>
                  </a:lnTo>
                  <a:lnTo>
                    <a:pt x="17069" y="444163"/>
                  </a:lnTo>
                  <a:lnTo>
                    <a:pt x="18503" y="478600"/>
                  </a:lnTo>
                  <a:cubicBezTo>
                    <a:pt x="18736" y="484943"/>
                    <a:pt x="21503" y="490927"/>
                    <a:pt x="26184" y="495213"/>
                  </a:cubicBezTo>
                  <a:cubicBezTo>
                    <a:pt x="29543" y="498299"/>
                    <a:pt x="33712" y="500364"/>
                    <a:pt x="38202" y="501167"/>
                  </a:cubicBezTo>
                  <a:cubicBezTo>
                    <a:pt x="39900" y="501463"/>
                    <a:pt x="41625" y="501574"/>
                    <a:pt x="43347" y="501498"/>
                  </a:cubicBezTo>
                  <a:lnTo>
                    <a:pt x="64848" y="500616"/>
                  </a:lnTo>
                  <a:lnTo>
                    <a:pt x="97558" y="499256"/>
                  </a:lnTo>
                  <a:cubicBezTo>
                    <a:pt x="98147" y="499219"/>
                    <a:pt x="98698" y="499182"/>
                    <a:pt x="99286" y="499109"/>
                  </a:cubicBezTo>
                  <a:cubicBezTo>
                    <a:pt x="111714" y="497656"/>
                    <a:pt x="120925" y="486876"/>
                    <a:pt x="120419" y="474374"/>
                  </a:cubicBezTo>
                  <a:lnTo>
                    <a:pt x="108475" y="185532"/>
                  </a:lnTo>
                  <a:lnTo>
                    <a:pt x="101713" y="22642"/>
                  </a:lnTo>
                  <a:cubicBezTo>
                    <a:pt x="101135" y="9468"/>
                    <a:pt x="90007" y="-756"/>
                    <a:pt x="76831" y="-218"/>
                  </a:cubicBezTo>
                  <a:lnTo>
                    <a:pt x="65399" y="260"/>
                  </a:lnTo>
                  <a:lnTo>
                    <a:pt x="22656" y="2024"/>
                  </a:lnTo>
                  <a:cubicBezTo>
                    <a:pt x="9489" y="2544"/>
                    <a:pt x="-764" y="13640"/>
                    <a:pt x="-244" y="26808"/>
                  </a:cubicBezTo>
                  <a:cubicBezTo>
                    <a:pt x="-243" y="26828"/>
                    <a:pt x="-242" y="26849"/>
                    <a:pt x="-241" y="2686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41FA14-7DB1-4F2A-9DCA-C6CDD02D36A9}"/>
                </a:ext>
              </a:extLst>
            </p:cNvPr>
            <p:cNvSpPr/>
            <p:nvPr/>
          </p:nvSpPr>
          <p:spPr>
            <a:xfrm>
              <a:off x="2847008" y="2316614"/>
              <a:ext cx="135986" cy="216844"/>
            </a:xfrm>
            <a:custGeom>
              <a:avLst/>
              <a:gdLst>
                <a:gd name="connsiteX0" fmla="*/ -262 w 135986"/>
                <a:gd name="connsiteY0" fmla="*/ 67755 h 216844"/>
                <a:gd name="connsiteX1" fmla="*/ -262 w 135986"/>
                <a:gd name="connsiteY1" fmla="*/ 192715 h 216844"/>
                <a:gd name="connsiteX2" fmla="*/ 23001 w 135986"/>
                <a:gd name="connsiteY2" fmla="*/ 216568 h 216844"/>
                <a:gd name="connsiteX3" fmla="*/ 23627 w 135986"/>
                <a:gd name="connsiteY3" fmla="*/ 216605 h 216844"/>
                <a:gd name="connsiteX4" fmla="*/ 111834 w 135986"/>
                <a:gd name="connsiteY4" fmla="*/ 216605 h 216844"/>
                <a:gd name="connsiteX5" fmla="*/ 116061 w 135986"/>
                <a:gd name="connsiteY5" fmla="*/ 216201 h 216844"/>
                <a:gd name="connsiteX6" fmla="*/ 124955 w 135986"/>
                <a:gd name="connsiteY6" fmla="*/ 212672 h 216844"/>
                <a:gd name="connsiteX7" fmla="*/ 135724 w 135986"/>
                <a:gd name="connsiteY7" fmla="*/ 192715 h 216844"/>
                <a:gd name="connsiteX8" fmla="*/ 135724 w 135986"/>
                <a:gd name="connsiteY8" fmla="*/ 67755 h 216844"/>
                <a:gd name="connsiteX9" fmla="*/ 67731 w 135986"/>
                <a:gd name="connsiteY9" fmla="*/ -238 h 216844"/>
                <a:gd name="connsiteX10" fmla="*/ 53837 w 135986"/>
                <a:gd name="connsiteY10" fmla="*/ 1195 h 216844"/>
                <a:gd name="connsiteX11" fmla="*/ -262 w 135986"/>
                <a:gd name="connsiteY11" fmla="*/ 67755 h 2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986" h="216844">
                  <a:moveTo>
                    <a:pt x="-262" y="67755"/>
                  </a:moveTo>
                  <a:lnTo>
                    <a:pt x="-262" y="192715"/>
                  </a:lnTo>
                  <a:cubicBezTo>
                    <a:pt x="-255" y="205658"/>
                    <a:pt x="10063" y="216237"/>
                    <a:pt x="23001" y="216568"/>
                  </a:cubicBezTo>
                  <a:cubicBezTo>
                    <a:pt x="23208" y="216600"/>
                    <a:pt x="23417" y="216612"/>
                    <a:pt x="23627" y="216605"/>
                  </a:cubicBezTo>
                  <a:lnTo>
                    <a:pt x="111834" y="216605"/>
                  </a:lnTo>
                  <a:cubicBezTo>
                    <a:pt x="113253" y="216601"/>
                    <a:pt x="114667" y="216466"/>
                    <a:pt x="116061" y="216201"/>
                  </a:cubicBezTo>
                  <a:cubicBezTo>
                    <a:pt x="119236" y="215646"/>
                    <a:pt x="122263" y="214445"/>
                    <a:pt x="124955" y="212672"/>
                  </a:cubicBezTo>
                  <a:cubicBezTo>
                    <a:pt x="131660" y="208243"/>
                    <a:pt x="135703" y="200751"/>
                    <a:pt x="135724" y="192715"/>
                  </a:cubicBezTo>
                  <a:lnTo>
                    <a:pt x="135724" y="67755"/>
                  </a:lnTo>
                  <a:cubicBezTo>
                    <a:pt x="135679" y="30222"/>
                    <a:pt x="105263" y="-193"/>
                    <a:pt x="67731" y="-238"/>
                  </a:cubicBezTo>
                  <a:cubicBezTo>
                    <a:pt x="63062" y="-249"/>
                    <a:pt x="58405" y="231"/>
                    <a:pt x="53837" y="1195"/>
                  </a:cubicBezTo>
                  <a:cubicBezTo>
                    <a:pt x="22342" y="7812"/>
                    <a:pt x="-222" y="35573"/>
                    <a:pt x="-262" y="67755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4481527-4DA2-4679-BD07-E926CA7407AE}"/>
                </a:ext>
              </a:extLst>
            </p:cNvPr>
            <p:cNvSpPr/>
            <p:nvPr/>
          </p:nvSpPr>
          <p:spPr>
            <a:xfrm>
              <a:off x="2588262" y="2316738"/>
              <a:ext cx="216520" cy="205144"/>
            </a:xfrm>
            <a:custGeom>
              <a:avLst/>
              <a:gdLst>
                <a:gd name="connsiteX0" fmla="*/ 771 w 216520"/>
                <a:gd name="connsiteY0" fmla="*/ 119784 h 205144"/>
                <a:gd name="connsiteX1" fmla="*/ 5144 w 216520"/>
                <a:gd name="connsiteY1" fmla="*/ 127907 h 205144"/>
                <a:gd name="connsiteX2" fmla="*/ 61010 w 216520"/>
                <a:gd name="connsiteY2" fmla="*/ 196157 h 205144"/>
                <a:gd name="connsiteX3" fmla="*/ 64426 w 216520"/>
                <a:gd name="connsiteY3" fmla="*/ 199538 h 205144"/>
                <a:gd name="connsiteX4" fmla="*/ 94638 w 216520"/>
                <a:gd name="connsiteY4" fmla="*/ 199502 h 205144"/>
                <a:gd name="connsiteX5" fmla="*/ 191335 w 216520"/>
                <a:gd name="connsiteY5" fmla="*/ 120372 h 205144"/>
                <a:gd name="connsiteX6" fmla="*/ 200872 w 216520"/>
                <a:gd name="connsiteY6" fmla="*/ 24685 h 205144"/>
                <a:gd name="connsiteX7" fmla="*/ 105185 w 216520"/>
                <a:gd name="connsiteY7" fmla="*/ 15148 h 205144"/>
                <a:gd name="connsiteX8" fmla="*/ 8489 w 216520"/>
                <a:gd name="connsiteY8" fmla="*/ 94278 h 205144"/>
                <a:gd name="connsiteX9" fmla="*/ 771 w 216520"/>
                <a:gd name="connsiteY9" fmla="*/ 119784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20" h="205144">
                  <a:moveTo>
                    <a:pt x="771" y="119784"/>
                  </a:moveTo>
                  <a:cubicBezTo>
                    <a:pt x="1681" y="122753"/>
                    <a:pt x="3167" y="125513"/>
                    <a:pt x="5144" y="127907"/>
                  </a:cubicBezTo>
                  <a:lnTo>
                    <a:pt x="61010" y="196157"/>
                  </a:lnTo>
                  <a:cubicBezTo>
                    <a:pt x="62007" y="197419"/>
                    <a:pt x="63154" y="198554"/>
                    <a:pt x="64426" y="199538"/>
                  </a:cubicBezTo>
                  <a:cubicBezTo>
                    <a:pt x="73225" y="206709"/>
                    <a:pt x="85856" y="206694"/>
                    <a:pt x="94638" y="199502"/>
                  </a:cubicBezTo>
                  <a:lnTo>
                    <a:pt x="191335" y="120372"/>
                  </a:lnTo>
                  <a:cubicBezTo>
                    <a:pt x="220392" y="96582"/>
                    <a:pt x="224662" y="53742"/>
                    <a:pt x="200872" y="24685"/>
                  </a:cubicBezTo>
                  <a:cubicBezTo>
                    <a:pt x="177082" y="-4372"/>
                    <a:pt x="134242" y="-8642"/>
                    <a:pt x="105185" y="15148"/>
                  </a:cubicBezTo>
                  <a:lnTo>
                    <a:pt x="8489" y="94278"/>
                  </a:lnTo>
                  <a:cubicBezTo>
                    <a:pt x="1003" y="100442"/>
                    <a:pt x="-2042" y="110504"/>
                    <a:pt x="771" y="11978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2E647C2-0E7F-44E7-AC2A-014676236194}"/>
                </a:ext>
              </a:extLst>
            </p:cNvPr>
            <p:cNvSpPr/>
            <p:nvPr/>
          </p:nvSpPr>
          <p:spPr>
            <a:xfrm>
              <a:off x="2596120" y="1735665"/>
              <a:ext cx="548868" cy="411903"/>
            </a:xfrm>
            <a:custGeom>
              <a:avLst/>
              <a:gdLst>
                <a:gd name="connsiteX0" fmla="*/ 185618 w 548868"/>
                <a:gd name="connsiteY0" fmla="*/ 196637 h 411903"/>
                <a:gd name="connsiteX1" fmla="*/ 81245 w 548868"/>
                <a:gd name="connsiteY1" fmla="*/ 221191 h 411903"/>
                <a:gd name="connsiteX2" fmla="*/ 16053 w 548868"/>
                <a:gd name="connsiteY2" fmla="*/ 169634 h 411903"/>
                <a:gd name="connsiteX3" fmla="*/ 44616 w 548868"/>
                <a:gd name="connsiteY3" fmla="*/ 89947 h 411903"/>
                <a:gd name="connsiteX4" fmla="*/ 134865 w 548868"/>
                <a:gd name="connsiteY4" fmla="*/ 52383 h 411903"/>
                <a:gd name="connsiteX5" fmla="*/ 193787 w 548868"/>
                <a:gd name="connsiteY5" fmla="*/ 58555 h 411903"/>
                <a:gd name="connsiteX6" fmla="*/ 223230 w 548868"/>
                <a:gd name="connsiteY6" fmla="*/ 95538 h 411903"/>
                <a:gd name="connsiteX7" fmla="*/ 237006 w 548868"/>
                <a:gd name="connsiteY7" fmla="*/ 91807 h 411903"/>
                <a:gd name="connsiteX8" fmla="*/ 242702 w 548868"/>
                <a:gd name="connsiteY8" fmla="*/ 40470 h 411903"/>
                <a:gd name="connsiteX9" fmla="*/ 298757 w 548868"/>
                <a:gd name="connsiteY9" fmla="*/ 14600 h 411903"/>
                <a:gd name="connsiteX10" fmla="*/ 421607 w 548868"/>
                <a:gd name="connsiteY10" fmla="*/ 57889 h 411903"/>
                <a:gd name="connsiteX11" fmla="*/ 504421 w 548868"/>
                <a:gd name="connsiteY11" fmla="*/ 150787 h 411903"/>
                <a:gd name="connsiteX12" fmla="*/ 531676 w 548868"/>
                <a:gd name="connsiteY12" fmla="*/ 289126 h 411903"/>
                <a:gd name="connsiteX13" fmla="*/ 444926 w 548868"/>
                <a:gd name="connsiteY13" fmla="*/ 397058 h 411903"/>
                <a:gd name="connsiteX14" fmla="*/ 448856 w 548868"/>
                <a:gd name="connsiteY14" fmla="*/ 411316 h 411903"/>
                <a:gd name="connsiteX15" fmla="*/ 541593 w 548868"/>
                <a:gd name="connsiteY15" fmla="*/ 312543 h 411903"/>
                <a:gd name="connsiteX16" fmla="*/ 523327 w 548868"/>
                <a:gd name="connsiteY16" fmla="*/ 155407 h 411903"/>
                <a:gd name="connsiteX17" fmla="*/ 434949 w 548868"/>
                <a:gd name="connsiteY17" fmla="*/ 49339 h 411903"/>
                <a:gd name="connsiteX18" fmla="*/ 300824 w 548868"/>
                <a:gd name="connsiteY18" fmla="*/ -228 h 411903"/>
                <a:gd name="connsiteX19" fmla="*/ 230427 w 548868"/>
                <a:gd name="connsiteY19" fmla="*/ 32340 h 411903"/>
                <a:gd name="connsiteX20" fmla="*/ 224239 w 548868"/>
                <a:gd name="connsiteY20" fmla="*/ 99270 h 411903"/>
                <a:gd name="connsiteX21" fmla="*/ 238016 w 548868"/>
                <a:gd name="connsiteY21" fmla="*/ 95538 h 411903"/>
                <a:gd name="connsiteX22" fmla="*/ 159285 w 548868"/>
                <a:gd name="connsiteY22" fmla="*/ 36064 h 411903"/>
                <a:gd name="connsiteX23" fmla="*/ 99198 w 548868"/>
                <a:gd name="connsiteY23" fmla="*/ 44949 h 411903"/>
                <a:gd name="connsiteX24" fmla="*/ 48569 w 548868"/>
                <a:gd name="connsiteY24" fmla="*/ 68090 h 411903"/>
                <a:gd name="connsiteX25" fmla="*/ -239 w 548868"/>
                <a:gd name="connsiteY25" fmla="*/ 156734 h 411903"/>
                <a:gd name="connsiteX26" fmla="*/ 58738 w 548868"/>
                <a:gd name="connsiteY26" fmla="*/ 231411 h 411903"/>
                <a:gd name="connsiteX27" fmla="*/ 189548 w 548868"/>
                <a:gd name="connsiteY27" fmla="*/ 210895 h 411903"/>
                <a:gd name="connsiteX28" fmla="*/ 194712 w 548868"/>
                <a:gd name="connsiteY28" fmla="*/ 201801 h 411903"/>
                <a:gd name="connsiteX29" fmla="*/ 185618 w 548868"/>
                <a:gd name="connsiteY29" fmla="*/ 196637 h 4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8868" h="411903">
                  <a:moveTo>
                    <a:pt x="185618" y="196637"/>
                  </a:moveTo>
                  <a:cubicBezTo>
                    <a:pt x="152849" y="210280"/>
                    <a:pt x="117560" y="225374"/>
                    <a:pt x="81245" y="221191"/>
                  </a:cubicBezTo>
                  <a:cubicBezTo>
                    <a:pt x="51496" y="217765"/>
                    <a:pt x="22906" y="200371"/>
                    <a:pt x="16053" y="169634"/>
                  </a:cubicBezTo>
                  <a:cubicBezTo>
                    <a:pt x="9505" y="140262"/>
                    <a:pt x="23042" y="109622"/>
                    <a:pt x="44616" y="89947"/>
                  </a:cubicBezTo>
                  <a:cubicBezTo>
                    <a:pt x="69019" y="67692"/>
                    <a:pt x="102710" y="56925"/>
                    <a:pt x="134865" y="52383"/>
                  </a:cubicBezTo>
                  <a:cubicBezTo>
                    <a:pt x="154292" y="49639"/>
                    <a:pt x="175875" y="49462"/>
                    <a:pt x="193787" y="58555"/>
                  </a:cubicBezTo>
                  <a:cubicBezTo>
                    <a:pt x="208125" y="65834"/>
                    <a:pt x="221013" y="78995"/>
                    <a:pt x="223230" y="95538"/>
                  </a:cubicBezTo>
                  <a:lnTo>
                    <a:pt x="237006" y="91807"/>
                  </a:lnTo>
                  <a:cubicBezTo>
                    <a:pt x="227270" y="75302"/>
                    <a:pt x="231929" y="55297"/>
                    <a:pt x="242702" y="40470"/>
                  </a:cubicBezTo>
                  <a:cubicBezTo>
                    <a:pt x="255656" y="22644"/>
                    <a:pt x="277402" y="15220"/>
                    <a:pt x="298757" y="14600"/>
                  </a:cubicBezTo>
                  <a:cubicBezTo>
                    <a:pt x="342190" y="13338"/>
                    <a:pt x="386632" y="33494"/>
                    <a:pt x="421607" y="57889"/>
                  </a:cubicBezTo>
                  <a:cubicBezTo>
                    <a:pt x="456053" y="82003"/>
                    <a:pt x="484406" y="113809"/>
                    <a:pt x="504421" y="150787"/>
                  </a:cubicBezTo>
                  <a:cubicBezTo>
                    <a:pt x="526866" y="192324"/>
                    <a:pt x="539226" y="241994"/>
                    <a:pt x="531676" y="289126"/>
                  </a:cubicBezTo>
                  <a:cubicBezTo>
                    <a:pt x="523993" y="337097"/>
                    <a:pt x="492961" y="382618"/>
                    <a:pt x="444926" y="397058"/>
                  </a:cubicBezTo>
                  <a:cubicBezTo>
                    <a:pt x="435836" y="399790"/>
                    <a:pt x="439709" y="414066"/>
                    <a:pt x="448856" y="411316"/>
                  </a:cubicBezTo>
                  <a:cubicBezTo>
                    <a:pt x="494712" y="397531"/>
                    <a:pt x="528583" y="357824"/>
                    <a:pt x="541593" y="312543"/>
                  </a:cubicBezTo>
                  <a:cubicBezTo>
                    <a:pt x="556543" y="260508"/>
                    <a:pt x="546259" y="203520"/>
                    <a:pt x="523327" y="155407"/>
                  </a:cubicBezTo>
                  <a:cubicBezTo>
                    <a:pt x="502995" y="113349"/>
                    <a:pt x="472647" y="76927"/>
                    <a:pt x="434949" y="49339"/>
                  </a:cubicBezTo>
                  <a:cubicBezTo>
                    <a:pt x="397266" y="21561"/>
                    <a:pt x="348426" y="-783"/>
                    <a:pt x="300824" y="-228"/>
                  </a:cubicBezTo>
                  <a:cubicBezTo>
                    <a:pt x="273473" y="91"/>
                    <a:pt x="246983" y="9839"/>
                    <a:pt x="230427" y="32340"/>
                  </a:cubicBezTo>
                  <a:cubicBezTo>
                    <a:pt x="216292" y="51551"/>
                    <a:pt x="211757" y="78111"/>
                    <a:pt x="224239" y="99270"/>
                  </a:cubicBezTo>
                  <a:cubicBezTo>
                    <a:pt x="227665" y="105078"/>
                    <a:pt x="239039" y="103173"/>
                    <a:pt x="238016" y="95538"/>
                  </a:cubicBezTo>
                  <a:cubicBezTo>
                    <a:pt x="232827" y="56825"/>
                    <a:pt x="195361" y="36923"/>
                    <a:pt x="159285" y="36064"/>
                  </a:cubicBezTo>
                  <a:cubicBezTo>
                    <a:pt x="138923" y="35986"/>
                    <a:pt x="118666" y="38981"/>
                    <a:pt x="99198" y="44949"/>
                  </a:cubicBezTo>
                  <a:cubicBezTo>
                    <a:pt x="81184" y="49883"/>
                    <a:pt x="64087" y="57698"/>
                    <a:pt x="48569" y="68090"/>
                  </a:cubicBezTo>
                  <a:cubicBezTo>
                    <a:pt x="19436" y="88258"/>
                    <a:pt x="-1059" y="120465"/>
                    <a:pt x="-239" y="156734"/>
                  </a:cubicBezTo>
                  <a:cubicBezTo>
                    <a:pt x="580" y="192917"/>
                    <a:pt x="24954" y="220710"/>
                    <a:pt x="58738" y="231411"/>
                  </a:cubicBezTo>
                  <a:cubicBezTo>
                    <a:pt x="103325" y="245534"/>
                    <a:pt x="148536" y="227970"/>
                    <a:pt x="189548" y="210895"/>
                  </a:cubicBezTo>
                  <a:cubicBezTo>
                    <a:pt x="193396" y="209697"/>
                    <a:pt x="195655" y="205719"/>
                    <a:pt x="194712" y="201801"/>
                  </a:cubicBezTo>
                  <a:cubicBezTo>
                    <a:pt x="193608" y="197878"/>
                    <a:pt x="189552" y="195575"/>
                    <a:pt x="185618" y="196637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C53A8F8-BA8B-4C0D-ABE6-E8D098528EA8}"/>
                </a:ext>
              </a:extLst>
            </p:cNvPr>
            <p:cNvSpPr/>
            <p:nvPr/>
          </p:nvSpPr>
          <p:spPr>
            <a:xfrm>
              <a:off x="2090061" y="231641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2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7 w 354288"/>
                <a:gd name="connsiteY21" fmla="*/ 338621 h 340904"/>
                <a:gd name="connsiteX22" fmla="*/ 239405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7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1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1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2"/>
                  </a:cubicBezTo>
                  <a:cubicBezTo>
                    <a:pt x="14505" y="106146"/>
                    <a:pt x="26218" y="100179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3" y="331976"/>
                    <a:pt x="274327" y="338621"/>
                  </a:cubicBezTo>
                  <a:cubicBezTo>
                    <a:pt x="262472" y="342472"/>
                    <a:pt x="249489" y="340416"/>
                    <a:pt x="239405" y="333089"/>
                  </a:cubicBezTo>
                  <a:lnTo>
                    <a:pt x="189186" y="296604"/>
                  </a:lnTo>
                  <a:cubicBezTo>
                    <a:pt x="181856" y="291256"/>
                    <a:pt x="171911" y="291256"/>
                    <a:pt x="164580" y="296604"/>
                  </a:cubicBezTo>
                  <a:lnTo>
                    <a:pt x="114359" y="333089"/>
                  </a:lnTo>
                  <a:cubicBezTo>
                    <a:pt x="107728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6"/>
                    <a:pt x="170417" y="18808"/>
                  </a:cubicBezTo>
                  <a:cubicBezTo>
                    <a:pt x="164044" y="20878"/>
                    <a:pt x="159047" y="25874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1" y="321490"/>
                  </a:cubicBezTo>
                  <a:cubicBezTo>
                    <a:pt x="91374" y="323561"/>
                    <a:pt x="98352" y="322455"/>
                    <a:pt x="103773" y="318516"/>
                  </a:cubicBezTo>
                  <a:lnTo>
                    <a:pt x="153996" y="282031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B45093F8-6D21-43E6-B69D-5B38540EF1D2}"/>
              </a:ext>
            </a:extLst>
          </p:cNvPr>
          <p:cNvGrpSpPr/>
          <p:nvPr/>
        </p:nvGrpSpPr>
        <p:grpSpPr>
          <a:xfrm>
            <a:off x="1753367" y="2007590"/>
            <a:ext cx="747096" cy="758352"/>
            <a:chOff x="3762258" y="1322979"/>
            <a:chExt cx="1972480" cy="200219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60C544-D256-446E-9F07-FD4D5CE1F008}"/>
                </a:ext>
              </a:extLst>
            </p:cNvPr>
            <p:cNvSpPr/>
            <p:nvPr/>
          </p:nvSpPr>
          <p:spPr>
            <a:xfrm>
              <a:off x="4589474" y="2234178"/>
              <a:ext cx="722166" cy="10876"/>
            </a:xfrm>
            <a:custGeom>
              <a:avLst/>
              <a:gdLst>
                <a:gd name="connsiteX0" fmla="*/ 4468 w 722166"/>
                <a:gd name="connsiteY0" fmla="*/ 10696 h 10876"/>
                <a:gd name="connsiteX1" fmla="*/ 717030 w 722166"/>
                <a:gd name="connsiteY1" fmla="*/ 9424 h 10876"/>
                <a:gd name="connsiteX2" fmla="*/ 721832 w 722166"/>
                <a:gd name="connsiteY2" fmla="*/ 4622 h 10876"/>
                <a:gd name="connsiteX3" fmla="*/ 717030 w 722166"/>
                <a:gd name="connsiteY3" fmla="*/ -181 h 10876"/>
                <a:gd name="connsiteX4" fmla="*/ 4468 w 722166"/>
                <a:gd name="connsiteY4" fmla="*/ 1091 h 10876"/>
                <a:gd name="connsiteX5" fmla="*/ -334 w 722166"/>
                <a:gd name="connsiteY5" fmla="*/ 5894 h 10876"/>
                <a:gd name="connsiteX6" fmla="*/ 4468 w 722166"/>
                <a:gd name="connsiteY6" fmla="*/ 10696 h 1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66" h="10876">
                  <a:moveTo>
                    <a:pt x="4468" y="10696"/>
                  </a:moveTo>
                  <a:lnTo>
                    <a:pt x="717030" y="9424"/>
                  </a:lnTo>
                  <a:cubicBezTo>
                    <a:pt x="719682" y="9424"/>
                    <a:pt x="721832" y="7274"/>
                    <a:pt x="721832" y="4622"/>
                  </a:cubicBezTo>
                  <a:cubicBezTo>
                    <a:pt x="721832" y="1969"/>
                    <a:pt x="719682" y="-181"/>
                    <a:pt x="717030" y="-181"/>
                  </a:cubicBezTo>
                  <a:lnTo>
                    <a:pt x="4468" y="1091"/>
                  </a:lnTo>
                  <a:cubicBezTo>
                    <a:pt x="1816" y="1091"/>
                    <a:pt x="-334" y="3241"/>
                    <a:pt x="-334" y="5894"/>
                  </a:cubicBezTo>
                  <a:cubicBezTo>
                    <a:pt x="-334" y="8546"/>
                    <a:pt x="1816" y="10696"/>
                    <a:pt x="4468" y="1069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E58043F-8B61-4628-A4BA-04FA81B28F07}"/>
                </a:ext>
              </a:extLst>
            </p:cNvPr>
            <p:cNvSpPr/>
            <p:nvPr/>
          </p:nvSpPr>
          <p:spPr>
            <a:xfrm>
              <a:off x="4516397" y="2177820"/>
              <a:ext cx="134469" cy="134469"/>
            </a:xfrm>
            <a:custGeom>
              <a:avLst/>
              <a:gdLst>
                <a:gd name="connsiteX0" fmla="*/ 134469 w 134469"/>
                <a:gd name="connsiteY0" fmla="*/ 67235 h 134469"/>
                <a:gd name="connsiteX1" fmla="*/ 67235 w 134469"/>
                <a:gd name="connsiteY1" fmla="*/ 134470 h 134469"/>
                <a:gd name="connsiteX2" fmla="*/ 0 w 134469"/>
                <a:gd name="connsiteY2" fmla="*/ 67235 h 134469"/>
                <a:gd name="connsiteX3" fmla="*/ 67235 w 134469"/>
                <a:gd name="connsiteY3" fmla="*/ 0 h 134469"/>
                <a:gd name="connsiteX4" fmla="*/ 134469 w 134469"/>
                <a:gd name="connsiteY4" fmla="*/ 67235 h 13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69" h="134469">
                  <a:moveTo>
                    <a:pt x="134469" y="67235"/>
                  </a:moveTo>
                  <a:cubicBezTo>
                    <a:pt x="134469" y="104367"/>
                    <a:pt x="104367" y="134470"/>
                    <a:pt x="67235" y="134470"/>
                  </a:cubicBezTo>
                  <a:cubicBezTo>
                    <a:pt x="30102" y="134470"/>
                    <a:pt x="0" y="104367"/>
                    <a:pt x="0" y="67235"/>
                  </a:cubicBezTo>
                  <a:cubicBezTo>
                    <a:pt x="0" y="30102"/>
                    <a:pt x="30102" y="0"/>
                    <a:pt x="67235" y="0"/>
                  </a:cubicBezTo>
                  <a:cubicBezTo>
                    <a:pt x="104367" y="0"/>
                    <a:pt x="134469" y="30102"/>
                    <a:pt x="134469" y="6723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12F6CC-F5FC-4741-8DD8-2CE1211BCA7C}"/>
                </a:ext>
              </a:extLst>
            </p:cNvPr>
            <p:cNvSpPr/>
            <p:nvPr/>
          </p:nvSpPr>
          <p:spPr>
            <a:xfrm>
              <a:off x="4814029" y="1322979"/>
              <a:ext cx="921736" cy="921735"/>
            </a:xfrm>
            <a:custGeom>
              <a:avLst/>
              <a:gdLst>
                <a:gd name="connsiteX0" fmla="*/ 460534 w 921736"/>
                <a:gd name="connsiteY0" fmla="*/ 921555 h 921735"/>
                <a:gd name="connsiteX1" fmla="*/ -334 w 921736"/>
                <a:gd name="connsiteY1" fmla="*/ 460687 h 921735"/>
                <a:gd name="connsiteX2" fmla="*/ 460534 w 921736"/>
                <a:gd name="connsiteY2" fmla="*/ -181 h 921735"/>
                <a:gd name="connsiteX3" fmla="*/ 921402 w 921736"/>
                <a:gd name="connsiteY3" fmla="*/ 460687 h 921735"/>
                <a:gd name="connsiteX4" fmla="*/ 460534 w 921736"/>
                <a:gd name="connsiteY4" fmla="*/ 921555 h 921735"/>
                <a:gd name="connsiteX5" fmla="*/ 460534 w 921736"/>
                <a:gd name="connsiteY5" fmla="*/ 31603 h 921735"/>
                <a:gd name="connsiteX6" fmla="*/ 31450 w 921736"/>
                <a:gd name="connsiteY6" fmla="*/ 460687 h 921735"/>
                <a:gd name="connsiteX7" fmla="*/ 460534 w 921736"/>
                <a:gd name="connsiteY7" fmla="*/ 889771 h 921735"/>
                <a:gd name="connsiteX8" fmla="*/ 889618 w 921736"/>
                <a:gd name="connsiteY8" fmla="*/ 460687 h 921735"/>
                <a:gd name="connsiteX9" fmla="*/ 460534 w 921736"/>
                <a:gd name="connsiteY9" fmla="*/ 31603 h 9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736" h="921735">
                  <a:moveTo>
                    <a:pt x="460534" y="921555"/>
                  </a:moveTo>
                  <a:cubicBezTo>
                    <a:pt x="206003" y="921555"/>
                    <a:pt x="-334" y="715218"/>
                    <a:pt x="-334" y="460687"/>
                  </a:cubicBezTo>
                  <a:cubicBezTo>
                    <a:pt x="-334" y="206157"/>
                    <a:pt x="206003" y="-181"/>
                    <a:pt x="460534" y="-181"/>
                  </a:cubicBezTo>
                  <a:cubicBezTo>
                    <a:pt x="715064" y="-181"/>
                    <a:pt x="921402" y="206157"/>
                    <a:pt x="921402" y="460687"/>
                  </a:cubicBezTo>
                  <a:cubicBezTo>
                    <a:pt x="921114" y="715098"/>
                    <a:pt x="714945" y="921268"/>
                    <a:pt x="460534" y="921555"/>
                  </a:cubicBezTo>
                  <a:close/>
                  <a:moveTo>
                    <a:pt x="460534" y="31603"/>
                  </a:moveTo>
                  <a:cubicBezTo>
                    <a:pt x="223557" y="31603"/>
                    <a:pt x="31450" y="223711"/>
                    <a:pt x="31450" y="460687"/>
                  </a:cubicBezTo>
                  <a:cubicBezTo>
                    <a:pt x="31450" y="697664"/>
                    <a:pt x="223557" y="889771"/>
                    <a:pt x="460534" y="889771"/>
                  </a:cubicBezTo>
                  <a:cubicBezTo>
                    <a:pt x="697510" y="889771"/>
                    <a:pt x="889618" y="697664"/>
                    <a:pt x="889618" y="460687"/>
                  </a:cubicBezTo>
                  <a:cubicBezTo>
                    <a:pt x="889349" y="223822"/>
                    <a:pt x="697399" y="31872"/>
                    <a:pt x="460534" y="31603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B40C4B-5B68-414C-AFB5-0A8D2D507145}"/>
                </a:ext>
              </a:extLst>
            </p:cNvPr>
            <p:cNvSpPr/>
            <p:nvPr/>
          </p:nvSpPr>
          <p:spPr>
            <a:xfrm>
              <a:off x="4990804" y="1599184"/>
              <a:ext cx="568185" cy="369323"/>
            </a:xfrm>
            <a:custGeom>
              <a:avLst/>
              <a:gdLst>
                <a:gd name="connsiteX0" fmla="*/ 482617 w 568185"/>
                <a:gd name="connsiteY0" fmla="*/ 369143 h 369323"/>
                <a:gd name="connsiteX1" fmla="*/ 397271 w 568185"/>
                <a:gd name="connsiteY1" fmla="*/ 283909 h 369323"/>
                <a:gd name="connsiteX2" fmla="*/ 482505 w 568185"/>
                <a:gd name="connsiteY2" fmla="*/ 198563 h 369323"/>
                <a:gd name="connsiteX3" fmla="*/ 567851 w 568185"/>
                <a:gd name="connsiteY3" fmla="*/ 283794 h 369323"/>
                <a:gd name="connsiteX4" fmla="*/ 482617 w 568185"/>
                <a:gd name="connsiteY4" fmla="*/ 369143 h 369323"/>
                <a:gd name="connsiteX5" fmla="*/ 283757 w 568185"/>
                <a:gd name="connsiteY5" fmla="*/ 369143 h 369323"/>
                <a:gd name="connsiteX6" fmla="*/ 198526 w 568185"/>
                <a:gd name="connsiteY6" fmla="*/ 283912 h 369323"/>
                <a:gd name="connsiteX7" fmla="*/ 198526 w 568185"/>
                <a:gd name="connsiteY7" fmla="*/ 85052 h 369323"/>
                <a:gd name="connsiteX8" fmla="*/ 283758 w 568185"/>
                <a:gd name="connsiteY8" fmla="*/ -181 h 369323"/>
                <a:gd name="connsiteX9" fmla="*/ 368991 w 568185"/>
                <a:gd name="connsiteY9" fmla="*/ 85052 h 369323"/>
                <a:gd name="connsiteX10" fmla="*/ 368991 w 568185"/>
                <a:gd name="connsiteY10" fmla="*/ 283912 h 369323"/>
                <a:gd name="connsiteX11" fmla="*/ 283757 w 568185"/>
                <a:gd name="connsiteY11" fmla="*/ 369143 h 369323"/>
                <a:gd name="connsiteX12" fmla="*/ 84956 w 568185"/>
                <a:gd name="connsiteY12" fmla="*/ 369143 h 369323"/>
                <a:gd name="connsiteX13" fmla="*/ -334 w 568185"/>
                <a:gd name="connsiteY13" fmla="*/ 283850 h 369323"/>
                <a:gd name="connsiteX14" fmla="*/ -334 w 568185"/>
                <a:gd name="connsiteY14" fmla="*/ 204399 h 369323"/>
                <a:gd name="connsiteX15" fmla="*/ 84957 w 568185"/>
                <a:gd name="connsiteY15" fmla="*/ 119108 h 369323"/>
                <a:gd name="connsiteX16" fmla="*/ 170249 w 568185"/>
                <a:gd name="connsiteY16" fmla="*/ 204399 h 369323"/>
                <a:gd name="connsiteX17" fmla="*/ 170249 w 568185"/>
                <a:gd name="connsiteY17" fmla="*/ 283850 h 369323"/>
                <a:gd name="connsiteX18" fmla="*/ 84956 w 568185"/>
                <a:gd name="connsiteY18" fmla="*/ 369143 h 3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8185" h="369323">
                  <a:moveTo>
                    <a:pt x="482617" y="369143"/>
                  </a:moveTo>
                  <a:cubicBezTo>
                    <a:pt x="435513" y="369174"/>
                    <a:pt x="397302" y="331013"/>
                    <a:pt x="397271" y="283909"/>
                  </a:cubicBezTo>
                  <a:cubicBezTo>
                    <a:pt x="397240" y="236805"/>
                    <a:pt x="435401" y="198594"/>
                    <a:pt x="482505" y="198563"/>
                  </a:cubicBezTo>
                  <a:cubicBezTo>
                    <a:pt x="529608" y="198532"/>
                    <a:pt x="567819" y="236691"/>
                    <a:pt x="567851" y="283794"/>
                  </a:cubicBezTo>
                  <a:cubicBezTo>
                    <a:pt x="567861" y="330891"/>
                    <a:pt x="529713" y="369090"/>
                    <a:pt x="482617" y="369143"/>
                  </a:cubicBezTo>
                  <a:close/>
                  <a:moveTo>
                    <a:pt x="283757" y="369143"/>
                  </a:moveTo>
                  <a:cubicBezTo>
                    <a:pt x="236707" y="369089"/>
                    <a:pt x="198580" y="330961"/>
                    <a:pt x="198526" y="283912"/>
                  </a:cubicBezTo>
                  <a:lnTo>
                    <a:pt x="198526" y="85052"/>
                  </a:lnTo>
                  <a:cubicBezTo>
                    <a:pt x="198526" y="37979"/>
                    <a:pt x="236686" y="-181"/>
                    <a:pt x="283758" y="-181"/>
                  </a:cubicBezTo>
                  <a:cubicBezTo>
                    <a:pt x="330831" y="-181"/>
                    <a:pt x="368991" y="37979"/>
                    <a:pt x="368991" y="85052"/>
                  </a:cubicBezTo>
                  <a:lnTo>
                    <a:pt x="368991" y="283912"/>
                  </a:lnTo>
                  <a:cubicBezTo>
                    <a:pt x="368937" y="330962"/>
                    <a:pt x="330807" y="369090"/>
                    <a:pt x="283757" y="369143"/>
                  </a:cubicBezTo>
                  <a:close/>
                  <a:moveTo>
                    <a:pt x="84956" y="369143"/>
                  </a:moveTo>
                  <a:cubicBezTo>
                    <a:pt x="37873" y="369088"/>
                    <a:pt x="-281" y="330933"/>
                    <a:pt x="-334" y="283850"/>
                  </a:cubicBezTo>
                  <a:lnTo>
                    <a:pt x="-334" y="204399"/>
                  </a:lnTo>
                  <a:cubicBezTo>
                    <a:pt x="-334" y="157294"/>
                    <a:pt x="37852" y="119108"/>
                    <a:pt x="84957" y="119108"/>
                  </a:cubicBezTo>
                  <a:cubicBezTo>
                    <a:pt x="132062" y="119108"/>
                    <a:pt x="170249" y="157294"/>
                    <a:pt x="170249" y="204399"/>
                  </a:cubicBezTo>
                  <a:lnTo>
                    <a:pt x="170249" y="283850"/>
                  </a:lnTo>
                  <a:cubicBezTo>
                    <a:pt x="170195" y="330934"/>
                    <a:pt x="132040" y="369090"/>
                    <a:pt x="84956" y="36914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1F5E64-AF4D-451E-BA73-4BBFC02B211B}"/>
                </a:ext>
              </a:extLst>
            </p:cNvPr>
            <p:cNvSpPr/>
            <p:nvPr/>
          </p:nvSpPr>
          <p:spPr>
            <a:xfrm>
              <a:off x="3886444" y="2864280"/>
              <a:ext cx="506274" cy="104346"/>
            </a:xfrm>
            <a:custGeom>
              <a:avLst/>
              <a:gdLst>
                <a:gd name="connsiteX0" fmla="*/ -334 w 506274"/>
                <a:gd name="connsiteY0" fmla="*/ 48128 h 104346"/>
                <a:gd name="connsiteX1" fmla="*/ -334 w 506274"/>
                <a:gd name="connsiteY1" fmla="*/ 55857 h 104346"/>
                <a:gd name="connsiteX2" fmla="*/ 47974 w 506274"/>
                <a:gd name="connsiteY2" fmla="*/ 104166 h 104346"/>
                <a:gd name="connsiteX3" fmla="*/ 457631 w 506274"/>
                <a:gd name="connsiteY3" fmla="*/ 104166 h 104346"/>
                <a:gd name="connsiteX4" fmla="*/ 505940 w 506274"/>
                <a:gd name="connsiteY4" fmla="*/ 55857 h 104346"/>
                <a:gd name="connsiteX5" fmla="*/ 505940 w 506274"/>
                <a:gd name="connsiteY5" fmla="*/ 48128 h 104346"/>
                <a:gd name="connsiteX6" fmla="*/ 494731 w 506274"/>
                <a:gd name="connsiteY6" fmla="*/ 17211 h 104346"/>
                <a:gd name="connsiteX7" fmla="*/ 486577 w 506274"/>
                <a:gd name="connsiteY7" fmla="*/ 9481 h 104346"/>
                <a:gd name="connsiteX8" fmla="*/ 274096 w 506274"/>
                <a:gd name="connsiteY8" fmla="*/ 9481 h 104346"/>
                <a:gd name="connsiteX9" fmla="*/ 264434 w 506274"/>
                <a:gd name="connsiteY9" fmla="*/ -181 h 104346"/>
                <a:gd name="connsiteX10" fmla="*/ 47974 w 506274"/>
                <a:gd name="connsiteY10" fmla="*/ -181 h 104346"/>
                <a:gd name="connsiteX11" fmla="*/ -334 w 506274"/>
                <a:gd name="connsiteY11" fmla="*/ 48128 h 1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274" h="104346">
                  <a:moveTo>
                    <a:pt x="-334" y="48128"/>
                  </a:moveTo>
                  <a:lnTo>
                    <a:pt x="-334" y="55857"/>
                  </a:lnTo>
                  <a:cubicBezTo>
                    <a:pt x="-311" y="82528"/>
                    <a:pt x="21304" y="104143"/>
                    <a:pt x="47974" y="104166"/>
                  </a:cubicBezTo>
                  <a:lnTo>
                    <a:pt x="457631" y="104166"/>
                  </a:lnTo>
                  <a:cubicBezTo>
                    <a:pt x="484307" y="104156"/>
                    <a:pt x="505930" y="82533"/>
                    <a:pt x="505940" y="55857"/>
                  </a:cubicBezTo>
                  <a:lnTo>
                    <a:pt x="505940" y="48128"/>
                  </a:lnTo>
                  <a:cubicBezTo>
                    <a:pt x="505964" y="36823"/>
                    <a:pt x="501994" y="25873"/>
                    <a:pt x="494731" y="17211"/>
                  </a:cubicBezTo>
                  <a:cubicBezTo>
                    <a:pt x="492314" y="14334"/>
                    <a:pt x="489578" y="11741"/>
                    <a:pt x="486577" y="9481"/>
                  </a:cubicBezTo>
                  <a:lnTo>
                    <a:pt x="274096" y="9481"/>
                  </a:lnTo>
                  <a:cubicBezTo>
                    <a:pt x="268761" y="9479"/>
                    <a:pt x="264437" y="5155"/>
                    <a:pt x="264434" y="-181"/>
                  </a:cubicBezTo>
                  <a:lnTo>
                    <a:pt x="47974" y="-181"/>
                  </a:lnTo>
                  <a:cubicBezTo>
                    <a:pt x="21310" y="-144"/>
                    <a:pt x="-298" y="21463"/>
                    <a:pt x="-334" y="48128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539111-A62B-44A0-AAE9-BF04B2C775D2}"/>
                </a:ext>
              </a:extLst>
            </p:cNvPr>
            <p:cNvSpPr/>
            <p:nvPr/>
          </p:nvSpPr>
          <p:spPr>
            <a:xfrm rot="-10800000">
              <a:off x="4112547" y="2966708"/>
              <a:ext cx="50240" cy="355551"/>
            </a:xfrm>
            <a:custGeom>
              <a:avLst/>
              <a:gdLst>
                <a:gd name="connsiteX0" fmla="*/ -334 w 50240"/>
                <a:gd name="connsiteY0" fmla="*/ -181 h 355551"/>
                <a:gd name="connsiteX1" fmla="*/ 49907 w 50240"/>
                <a:gd name="connsiteY1" fmla="*/ -181 h 355551"/>
                <a:gd name="connsiteX2" fmla="*/ 49907 w 50240"/>
                <a:gd name="connsiteY2" fmla="*/ 355371 h 355551"/>
                <a:gd name="connsiteX3" fmla="*/ -334 w 50240"/>
                <a:gd name="connsiteY3" fmla="*/ 355371 h 35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0" h="355551">
                  <a:moveTo>
                    <a:pt x="-334" y="-181"/>
                  </a:moveTo>
                  <a:lnTo>
                    <a:pt x="49907" y="-181"/>
                  </a:lnTo>
                  <a:lnTo>
                    <a:pt x="49907" y="355371"/>
                  </a:lnTo>
                  <a:lnTo>
                    <a:pt x="-334" y="355371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E2211BA-0CA6-4424-9929-6033692CB02E}"/>
                </a:ext>
              </a:extLst>
            </p:cNvPr>
            <p:cNvSpPr/>
            <p:nvPr/>
          </p:nvSpPr>
          <p:spPr>
            <a:xfrm>
              <a:off x="3969553" y="3272018"/>
              <a:ext cx="340092" cy="51585"/>
            </a:xfrm>
            <a:custGeom>
              <a:avLst/>
              <a:gdLst>
                <a:gd name="connsiteX0" fmla="*/ -334 w 340092"/>
                <a:gd name="connsiteY0" fmla="*/ 48295 h 51585"/>
                <a:gd name="connsiteX1" fmla="*/ 169712 w 340092"/>
                <a:gd name="connsiteY1" fmla="*/ 50395 h 51585"/>
                <a:gd name="connsiteX2" fmla="*/ 339758 w 340092"/>
                <a:gd name="connsiteY2" fmla="*/ 48295 h 51585"/>
                <a:gd name="connsiteX3" fmla="*/ 169712 w 340092"/>
                <a:gd name="connsiteY3" fmla="*/ -181 h 51585"/>
                <a:gd name="connsiteX4" fmla="*/ -334 w 340092"/>
                <a:gd name="connsiteY4" fmla="*/ 48295 h 5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092" h="51585">
                  <a:moveTo>
                    <a:pt x="-334" y="48295"/>
                  </a:moveTo>
                  <a:cubicBezTo>
                    <a:pt x="-334" y="53724"/>
                    <a:pt x="75798" y="50395"/>
                    <a:pt x="169712" y="50395"/>
                  </a:cubicBezTo>
                  <a:cubicBezTo>
                    <a:pt x="263626" y="50395"/>
                    <a:pt x="339758" y="53724"/>
                    <a:pt x="339758" y="48295"/>
                  </a:cubicBezTo>
                  <a:cubicBezTo>
                    <a:pt x="339758" y="42867"/>
                    <a:pt x="263626" y="-181"/>
                    <a:pt x="169712" y="-181"/>
                  </a:cubicBezTo>
                  <a:cubicBezTo>
                    <a:pt x="75798" y="-181"/>
                    <a:pt x="-334" y="42867"/>
                    <a:pt x="-334" y="4829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F91F25-5625-46FF-A1D9-D7C2672EC254}"/>
                </a:ext>
              </a:extLst>
            </p:cNvPr>
            <p:cNvSpPr/>
            <p:nvPr/>
          </p:nvSpPr>
          <p:spPr>
            <a:xfrm>
              <a:off x="3943916" y="2801317"/>
              <a:ext cx="498782" cy="173613"/>
            </a:xfrm>
            <a:custGeom>
              <a:avLst/>
              <a:gdLst>
                <a:gd name="connsiteX0" fmla="*/ 21033 w 498782"/>
                <a:gd name="connsiteY0" fmla="*/ 102937 h 173613"/>
                <a:gd name="connsiteX1" fmla="*/ 192470 w 498782"/>
                <a:gd name="connsiteY1" fmla="*/ 130299 h 173613"/>
                <a:gd name="connsiteX2" fmla="*/ 391656 w 498782"/>
                <a:gd name="connsiteY2" fmla="*/ 162105 h 173613"/>
                <a:gd name="connsiteX3" fmla="*/ 460718 w 498782"/>
                <a:gd name="connsiteY3" fmla="*/ 173120 h 173613"/>
                <a:gd name="connsiteX4" fmla="*/ 489704 w 498782"/>
                <a:gd name="connsiteY4" fmla="*/ 152096 h 173613"/>
                <a:gd name="connsiteX5" fmla="*/ 492834 w 498782"/>
                <a:gd name="connsiteY5" fmla="*/ 132541 h 173613"/>
                <a:gd name="connsiteX6" fmla="*/ 495733 w 498782"/>
                <a:gd name="connsiteY6" fmla="*/ 114338 h 173613"/>
                <a:gd name="connsiteX7" fmla="*/ 498127 w 498782"/>
                <a:gd name="connsiteY7" fmla="*/ 99343 h 173613"/>
                <a:gd name="connsiteX8" fmla="*/ 493336 w 498782"/>
                <a:gd name="connsiteY8" fmla="*/ 80174 h 173613"/>
                <a:gd name="connsiteX9" fmla="*/ 483944 w 498782"/>
                <a:gd name="connsiteY9" fmla="*/ 72445 h 173613"/>
                <a:gd name="connsiteX10" fmla="*/ 216624 w 498782"/>
                <a:gd name="connsiteY10" fmla="*/ 72445 h 173613"/>
                <a:gd name="connsiteX11" fmla="*/ 206962 w 498782"/>
                <a:gd name="connsiteY11" fmla="*/ 62783 h 173613"/>
                <a:gd name="connsiteX12" fmla="*/ 206962 w 498782"/>
                <a:gd name="connsiteY12" fmla="*/ 55169 h 173613"/>
                <a:gd name="connsiteX13" fmla="*/ 216624 w 498782"/>
                <a:gd name="connsiteY13" fmla="*/ 45507 h 173613"/>
                <a:gd name="connsiteX14" fmla="*/ 321667 w 498782"/>
                <a:gd name="connsiteY14" fmla="*/ 45508 h 173613"/>
                <a:gd name="connsiteX15" fmla="*/ 273241 w 498782"/>
                <a:gd name="connsiteY15" fmla="*/ 37778 h 173613"/>
                <a:gd name="connsiteX16" fmla="*/ 124373 w 498782"/>
                <a:gd name="connsiteY16" fmla="*/ 14010 h 173613"/>
                <a:gd name="connsiteX17" fmla="*/ 37457 w 498782"/>
                <a:gd name="connsiteY17" fmla="*/ 136 h 173613"/>
                <a:gd name="connsiteX18" fmla="*/ 8395 w 498782"/>
                <a:gd name="connsiteY18" fmla="*/ 21199 h 173613"/>
                <a:gd name="connsiteX19" fmla="*/ -31 w 498782"/>
                <a:gd name="connsiteY19" fmla="*/ 73913 h 173613"/>
                <a:gd name="connsiteX20" fmla="*/ 21033 w 498782"/>
                <a:gd name="connsiteY20" fmla="*/ 102937 h 17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8782" h="173613">
                  <a:moveTo>
                    <a:pt x="21033" y="102937"/>
                  </a:moveTo>
                  <a:lnTo>
                    <a:pt x="192470" y="130299"/>
                  </a:lnTo>
                  <a:lnTo>
                    <a:pt x="391656" y="162105"/>
                  </a:lnTo>
                  <a:lnTo>
                    <a:pt x="460718" y="173120"/>
                  </a:lnTo>
                  <a:cubicBezTo>
                    <a:pt x="474523" y="175297"/>
                    <a:pt x="487487" y="165894"/>
                    <a:pt x="489704" y="152096"/>
                  </a:cubicBezTo>
                  <a:lnTo>
                    <a:pt x="492834" y="132541"/>
                  </a:lnTo>
                  <a:lnTo>
                    <a:pt x="495733" y="114338"/>
                  </a:lnTo>
                  <a:lnTo>
                    <a:pt x="498127" y="99343"/>
                  </a:lnTo>
                  <a:cubicBezTo>
                    <a:pt x="499222" y="92567"/>
                    <a:pt x="497490" y="85638"/>
                    <a:pt x="493336" y="80174"/>
                  </a:cubicBezTo>
                  <a:cubicBezTo>
                    <a:pt x="490906" y="76848"/>
                    <a:pt x="487676" y="74190"/>
                    <a:pt x="483944" y="72445"/>
                  </a:cubicBezTo>
                  <a:lnTo>
                    <a:pt x="216624" y="72445"/>
                  </a:lnTo>
                  <a:cubicBezTo>
                    <a:pt x="211289" y="72442"/>
                    <a:pt x="206964" y="68118"/>
                    <a:pt x="206962" y="62783"/>
                  </a:cubicBezTo>
                  <a:lnTo>
                    <a:pt x="206962" y="55169"/>
                  </a:lnTo>
                  <a:cubicBezTo>
                    <a:pt x="206964" y="49834"/>
                    <a:pt x="211289" y="45509"/>
                    <a:pt x="216624" y="45507"/>
                  </a:cubicBezTo>
                  <a:lnTo>
                    <a:pt x="321667" y="45508"/>
                  </a:lnTo>
                  <a:lnTo>
                    <a:pt x="273241" y="37778"/>
                  </a:lnTo>
                  <a:lnTo>
                    <a:pt x="124373" y="14010"/>
                  </a:lnTo>
                  <a:lnTo>
                    <a:pt x="37457" y="136"/>
                  </a:lnTo>
                  <a:cubicBezTo>
                    <a:pt x="23620" y="-2056"/>
                    <a:pt x="10619" y="7366"/>
                    <a:pt x="8395" y="21199"/>
                  </a:cubicBezTo>
                  <a:lnTo>
                    <a:pt x="-31" y="73913"/>
                  </a:lnTo>
                  <a:cubicBezTo>
                    <a:pt x="-2172" y="87731"/>
                    <a:pt x="7232" y="100688"/>
                    <a:pt x="21033" y="10293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0A6B071-E7B3-405B-8289-3D110AF3B85C}"/>
                </a:ext>
              </a:extLst>
            </p:cNvPr>
            <p:cNvSpPr/>
            <p:nvPr/>
          </p:nvSpPr>
          <p:spPr>
            <a:xfrm>
              <a:off x="4335906" y="2873942"/>
              <a:ext cx="104076" cy="342991"/>
            </a:xfrm>
            <a:custGeom>
              <a:avLst/>
              <a:gdLst>
                <a:gd name="connsiteX0" fmla="*/ -334 w 104076"/>
                <a:gd name="connsiteY0" fmla="*/ 22969 h 342991"/>
                <a:gd name="connsiteX1" fmla="*/ -334 w 104076"/>
                <a:gd name="connsiteY1" fmla="*/ 317497 h 342991"/>
                <a:gd name="connsiteX2" fmla="*/ 24979 w 104076"/>
                <a:gd name="connsiteY2" fmla="*/ 342811 h 342991"/>
                <a:gd name="connsiteX3" fmla="*/ 78428 w 104076"/>
                <a:gd name="connsiteY3" fmla="*/ 342811 h 342991"/>
                <a:gd name="connsiteX4" fmla="*/ 103742 w 104076"/>
                <a:gd name="connsiteY4" fmla="*/ 317497 h 342991"/>
                <a:gd name="connsiteX5" fmla="*/ 103742 w 104076"/>
                <a:gd name="connsiteY5" fmla="*/ 22969 h 342991"/>
                <a:gd name="connsiteX6" fmla="*/ 98447 w 104076"/>
                <a:gd name="connsiteY6" fmla="*/ 7549 h 342991"/>
                <a:gd name="connsiteX7" fmla="*/ 88631 w 104076"/>
                <a:gd name="connsiteY7" fmla="*/ -180 h 342991"/>
                <a:gd name="connsiteX8" fmla="*/ 14738 w 104076"/>
                <a:gd name="connsiteY8" fmla="*/ -181 h 342991"/>
                <a:gd name="connsiteX9" fmla="*/ 4961 w 104076"/>
                <a:gd name="connsiteY9" fmla="*/ 7549 h 342991"/>
                <a:gd name="connsiteX10" fmla="*/ -334 w 104076"/>
                <a:gd name="connsiteY10" fmla="*/ 22969 h 3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6" h="342991">
                  <a:moveTo>
                    <a:pt x="-334" y="22969"/>
                  </a:moveTo>
                  <a:lnTo>
                    <a:pt x="-334" y="317497"/>
                  </a:lnTo>
                  <a:cubicBezTo>
                    <a:pt x="-314" y="331468"/>
                    <a:pt x="11007" y="342790"/>
                    <a:pt x="24979" y="342811"/>
                  </a:cubicBezTo>
                  <a:lnTo>
                    <a:pt x="78428" y="342811"/>
                  </a:lnTo>
                  <a:cubicBezTo>
                    <a:pt x="92400" y="342791"/>
                    <a:pt x="103722" y="331469"/>
                    <a:pt x="103742" y="317497"/>
                  </a:cubicBezTo>
                  <a:lnTo>
                    <a:pt x="103742" y="22969"/>
                  </a:lnTo>
                  <a:cubicBezTo>
                    <a:pt x="103751" y="17381"/>
                    <a:pt x="101887" y="11952"/>
                    <a:pt x="98447" y="7549"/>
                  </a:cubicBezTo>
                  <a:cubicBezTo>
                    <a:pt x="95900" y="4165"/>
                    <a:pt x="92518" y="1501"/>
                    <a:pt x="88631" y="-180"/>
                  </a:cubicBezTo>
                  <a:lnTo>
                    <a:pt x="14738" y="-181"/>
                  </a:lnTo>
                  <a:cubicBezTo>
                    <a:pt x="10868" y="1512"/>
                    <a:pt x="7501" y="4175"/>
                    <a:pt x="4961" y="7549"/>
                  </a:cubicBezTo>
                  <a:cubicBezTo>
                    <a:pt x="1526" y="11955"/>
                    <a:pt x="-338" y="17382"/>
                    <a:pt x="-334" y="22969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79BD198-B5E9-4489-ACBE-22B45C0203EE}"/>
                </a:ext>
              </a:extLst>
            </p:cNvPr>
            <p:cNvSpPr/>
            <p:nvPr/>
          </p:nvSpPr>
          <p:spPr>
            <a:xfrm>
              <a:off x="4174685" y="2329148"/>
              <a:ext cx="370494" cy="245435"/>
            </a:xfrm>
            <a:custGeom>
              <a:avLst/>
              <a:gdLst>
                <a:gd name="connsiteX0" fmla="*/ -194 w 370494"/>
                <a:gd name="connsiteY0" fmla="*/ 69257 h 245435"/>
                <a:gd name="connsiteX1" fmla="*/ 1816 w 370494"/>
                <a:gd name="connsiteY1" fmla="*/ 76871 h 245435"/>
                <a:gd name="connsiteX2" fmla="*/ 9043 w 370494"/>
                <a:gd name="connsiteY2" fmla="*/ 86339 h 245435"/>
                <a:gd name="connsiteX3" fmla="*/ 9160 w 370494"/>
                <a:gd name="connsiteY3" fmla="*/ 86416 h 245435"/>
                <a:gd name="connsiteX4" fmla="*/ 161661 w 370494"/>
                <a:gd name="connsiteY4" fmla="*/ 210125 h 245435"/>
                <a:gd name="connsiteX5" fmla="*/ 163901 w 370494"/>
                <a:gd name="connsiteY5" fmla="*/ 211903 h 245435"/>
                <a:gd name="connsiteX6" fmla="*/ 195477 w 370494"/>
                <a:gd name="connsiteY6" fmla="*/ 237526 h 245435"/>
                <a:gd name="connsiteX7" fmla="*/ 205022 w 370494"/>
                <a:gd name="connsiteY7" fmla="*/ 245255 h 245435"/>
                <a:gd name="connsiteX8" fmla="*/ 370160 w 370494"/>
                <a:gd name="connsiteY8" fmla="*/ 245255 h 245435"/>
                <a:gd name="connsiteX9" fmla="*/ 360653 w 370494"/>
                <a:gd name="connsiteY9" fmla="*/ 237526 h 245435"/>
                <a:gd name="connsiteX10" fmla="*/ 230142 w 370494"/>
                <a:gd name="connsiteY10" fmla="*/ 131633 h 245435"/>
                <a:gd name="connsiteX11" fmla="*/ 142685 w 370494"/>
                <a:gd name="connsiteY11" fmla="*/ 60678 h 245435"/>
                <a:gd name="connsiteX12" fmla="*/ 74628 w 370494"/>
                <a:gd name="connsiteY12" fmla="*/ 5489 h 245435"/>
                <a:gd name="connsiteX13" fmla="*/ 60638 w 370494"/>
                <a:gd name="connsiteY13" fmla="*/ -76 h 245435"/>
                <a:gd name="connsiteX14" fmla="*/ 60560 w 370494"/>
                <a:gd name="connsiteY14" fmla="*/ -114 h 245435"/>
                <a:gd name="connsiteX15" fmla="*/ 55999 w 370494"/>
                <a:gd name="connsiteY15" fmla="*/ -37 h 245435"/>
                <a:gd name="connsiteX16" fmla="*/ 49391 w 370494"/>
                <a:gd name="connsiteY16" fmla="*/ 1586 h 245435"/>
                <a:gd name="connsiteX17" fmla="*/ 45294 w 370494"/>
                <a:gd name="connsiteY17" fmla="*/ 3673 h 245435"/>
                <a:gd name="connsiteX18" fmla="*/ 38995 w 370494"/>
                <a:gd name="connsiteY18" fmla="*/ 9200 h 245435"/>
                <a:gd name="connsiteX19" fmla="*/ 5836 w 370494"/>
                <a:gd name="connsiteY19" fmla="*/ 50049 h 245435"/>
                <a:gd name="connsiteX20" fmla="*/ 5334 w 370494"/>
                <a:gd name="connsiteY20" fmla="*/ 50706 h 245435"/>
                <a:gd name="connsiteX21" fmla="*/ -194 w 370494"/>
                <a:gd name="connsiteY21" fmla="*/ 69257 h 24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0494" h="245435">
                  <a:moveTo>
                    <a:pt x="-194" y="69257"/>
                  </a:moveTo>
                  <a:cubicBezTo>
                    <a:pt x="78" y="71884"/>
                    <a:pt x="756" y="74452"/>
                    <a:pt x="1816" y="76871"/>
                  </a:cubicBezTo>
                  <a:cubicBezTo>
                    <a:pt x="3425" y="80564"/>
                    <a:pt x="5905" y="83813"/>
                    <a:pt x="9043" y="86339"/>
                  </a:cubicBezTo>
                  <a:lnTo>
                    <a:pt x="9160" y="86416"/>
                  </a:lnTo>
                  <a:lnTo>
                    <a:pt x="161661" y="210125"/>
                  </a:lnTo>
                  <a:lnTo>
                    <a:pt x="163901" y="211903"/>
                  </a:lnTo>
                  <a:lnTo>
                    <a:pt x="195477" y="237526"/>
                  </a:lnTo>
                  <a:lnTo>
                    <a:pt x="205022" y="245255"/>
                  </a:lnTo>
                  <a:lnTo>
                    <a:pt x="370160" y="245255"/>
                  </a:lnTo>
                  <a:lnTo>
                    <a:pt x="360653" y="237526"/>
                  </a:lnTo>
                  <a:lnTo>
                    <a:pt x="230142" y="131633"/>
                  </a:lnTo>
                  <a:lnTo>
                    <a:pt x="142685" y="60678"/>
                  </a:lnTo>
                  <a:lnTo>
                    <a:pt x="74628" y="5489"/>
                  </a:lnTo>
                  <a:cubicBezTo>
                    <a:pt x="70645" y="2244"/>
                    <a:pt x="65761" y="302"/>
                    <a:pt x="60638" y="-76"/>
                  </a:cubicBezTo>
                  <a:cubicBezTo>
                    <a:pt x="60617" y="-98"/>
                    <a:pt x="60590" y="-111"/>
                    <a:pt x="60560" y="-114"/>
                  </a:cubicBezTo>
                  <a:cubicBezTo>
                    <a:pt x="59040" y="-224"/>
                    <a:pt x="57514" y="-198"/>
                    <a:pt x="55999" y="-37"/>
                  </a:cubicBezTo>
                  <a:cubicBezTo>
                    <a:pt x="53731" y="192"/>
                    <a:pt x="51507" y="738"/>
                    <a:pt x="49391" y="1586"/>
                  </a:cubicBezTo>
                  <a:cubicBezTo>
                    <a:pt x="47944" y="2110"/>
                    <a:pt x="46568" y="2811"/>
                    <a:pt x="45294" y="3673"/>
                  </a:cubicBezTo>
                  <a:cubicBezTo>
                    <a:pt x="42891" y="5138"/>
                    <a:pt x="40760" y="7008"/>
                    <a:pt x="38995" y="9200"/>
                  </a:cubicBezTo>
                  <a:lnTo>
                    <a:pt x="5836" y="50049"/>
                  </a:lnTo>
                  <a:lnTo>
                    <a:pt x="5334" y="50706"/>
                  </a:lnTo>
                  <a:cubicBezTo>
                    <a:pt x="1088" y="55903"/>
                    <a:pt x="-903" y="62583"/>
                    <a:pt x="-194" y="6925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6A52EF-9285-48D3-A013-9DAC4A58608E}"/>
                </a:ext>
              </a:extLst>
            </p:cNvPr>
            <p:cNvSpPr/>
            <p:nvPr/>
          </p:nvSpPr>
          <p:spPr>
            <a:xfrm>
              <a:off x="4179566" y="2328836"/>
              <a:ext cx="227748" cy="222080"/>
            </a:xfrm>
            <a:custGeom>
              <a:avLst/>
              <a:gdLst>
                <a:gd name="connsiteX0" fmla="*/ 4279 w 227748"/>
                <a:gd name="connsiteY0" fmla="*/ 86728 h 222080"/>
                <a:gd name="connsiteX1" fmla="*/ 16608 w 227748"/>
                <a:gd name="connsiteY1" fmla="*/ 106167 h 222080"/>
                <a:gd name="connsiteX2" fmla="*/ 118133 w 227748"/>
                <a:gd name="connsiteY2" fmla="*/ 215229 h 222080"/>
                <a:gd name="connsiteX3" fmla="*/ 153897 w 227748"/>
                <a:gd name="connsiteY3" fmla="*/ 213710 h 222080"/>
                <a:gd name="connsiteX4" fmla="*/ 153957 w 227748"/>
                <a:gd name="connsiteY4" fmla="*/ 213644 h 222080"/>
                <a:gd name="connsiteX5" fmla="*/ 156780 w 227748"/>
                <a:gd name="connsiteY5" fmla="*/ 210437 h 222080"/>
                <a:gd name="connsiteX6" fmla="*/ 158016 w 227748"/>
                <a:gd name="connsiteY6" fmla="*/ 209045 h 222080"/>
                <a:gd name="connsiteX7" fmla="*/ 201881 w 227748"/>
                <a:gd name="connsiteY7" fmla="*/ 159848 h 222080"/>
                <a:gd name="connsiteX8" fmla="*/ 220740 w 227748"/>
                <a:gd name="connsiteY8" fmla="*/ 138669 h 222080"/>
                <a:gd name="connsiteX9" fmla="*/ 223986 w 227748"/>
                <a:gd name="connsiteY9" fmla="*/ 134341 h 222080"/>
                <a:gd name="connsiteX10" fmla="*/ 225261 w 227748"/>
                <a:gd name="connsiteY10" fmla="*/ 131945 h 222080"/>
                <a:gd name="connsiteX11" fmla="*/ 227386 w 227748"/>
                <a:gd name="connsiteY11" fmla="*/ 120467 h 222080"/>
                <a:gd name="connsiteX12" fmla="*/ 219077 w 227748"/>
                <a:gd name="connsiteY12" fmla="*/ 102805 h 222080"/>
                <a:gd name="connsiteX13" fmla="*/ 101359 w 227748"/>
                <a:gd name="connsiteY13" fmla="*/ 12835 h 222080"/>
                <a:gd name="connsiteX14" fmla="*/ 55757 w 227748"/>
                <a:gd name="connsiteY14" fmla="*/ 236 h 222080"/>
                <a:gd name="connsiteX15" fmla="*/ 55679 w 227748"/>
                <a:gd name="connsiteY15" fmla="*/ 198 h 222080"/>
                <a:gd name="connsiteX16" fmla="*/ 45012 w 227748"/>
                <a:gd name="connsiteY16" fmla="*/ 2439 h 222080"/>
                <a:gd name="connsiteX17" fmla="*/ 40413 w 227748"/>
                <a:gd name="connsiteY17" fmla="*/ 3985 h 222080"/>
                <a:gd name="connsiteX18" fmla="*/ 14713 w 227748"/>
                <a:gd name="connsiteY18" fmla="*/ 22149 h 222080"/>
                <a:gd name="connsiteX19" fmla="*/ 4280 w 227748"/>
                <a:gd name="connsiteY19" fmla="*/ 86728 h 2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748" h="222080">
                  <a:moveTo>
                    <a:pt x="4279" y="86728"/>
                  </a:moveTo>
                  <a:cubicBezTo>
                    <a:pt x="7153" y="93914"/>
                    <a:pt x="11333" y="100505"/>
                    <a:pt x="16608" y="106167"/>
                  </a:cubicBezTo>
                  <a:lnTo>
                    <a:pt x="118133" y="215229"/>
                  </a:lnTo>
                  <a:cubicBezTo>
                    <a:pt x="128428" y="224685"/>
                    <a:pt x="144440" y="224005"/>
                    <a:pt x="153897" y="213710"/>
                  </a:cubicBezTo>
                  <a:cubicBezTo>
                    <a:pt x="153917" y="213688"/>
                    <a:pt x="153937" y="213666"/>
                    <a:pt x="153957" y="213644"/>
                  </a:cubicBezTo>
                  <a:lnTo>
                    <a:pt x="156780" y="210437"/>
                  </a:lnTo>
                  <a:lnTo>
                    <a:pt x="158016" y="209045"/>
                  </a:lnTo>
                  <a:lnTo>
                    <a:pt x="201881" y="159848"/>
                  </a:lnTo>
                  <a:lnTo>
                    <a:pt x="220740" y="138669"/>
                  </a:lnTo>
                  <a:cubicBezTo>
                    <a:pt x="221994" y="137364"/>
                    <a:pt x="223084" y="135911"/>
                    <a:pt x="223986" y="134341"/>
                  </a:cubicBezTo>
                  <a:cubicBezTo>
                    <a:pt x="224450" y="133568"/>
                    <a:pt x="224874" y="132757"/>
                    <a:pt x="225261" y="131945"/>
                  </a:cubicBezTo>
                  <a:cubicBezTo>
                    <a:pt x="226843" y="128333"/>
                    <a:pt x="227570" y="124405"/>
                    <a:pt x="227386" y="120467"/>
                  </a:cubicBezTo>
                  <a:cubicBezTo>
                    <a:pt x="227127" y="113696"/>
                    <a:pt x="224128" y="107321"/>
                    <a:pt x="219077" y="102805"/>
                  </a:cubicBezTo>
                  <a:lnTo>
                    <a:pt x="101359" y="12835"/>
                  </a:lnTo>
                  <a:cubicBezTo>
                    <a:pt x="88370" y="2875"/>
                    <a:pt x="72017" y="-1643"/>
                    <a:pt x="55757" y="236"/>
                  </a:cubicBezTo>
                  <a:cubicBezTo>
                    <a:pt x="55736" y="214"/>
                    <a:pt x="55709" y="201"/>
                    <a:pt x="55679" y="198"/>
                  </a:cubicBezTo>
                  <a:cubicBezTo>
                    <a:pt x="52068" y="651"/>
                    <a:pt x="48500" y="1400"/>
                    <a:pt x="45012" y="2439"/>
                  </a:cubicBezTo>
                  <a:cubicBezTo>
                    <a:pt x="43466" y="2864"/>
                    <a:pt x="41960" y="3405"/>
                    <a:pt x="40413" y="3985"/>
                  </a:cubicBezTo>
                  <a:cubicBezTo>
                    <a:pt x="30433" y="7740"/>
                    <a:pt x="21584" y="13995"/>
                    <a:pt x="14713" y="22149"/>
                  </a:cubicBezTo>
                  <a:cubicBezTo>
                    <a:pt x="-523" y="40052"/>
                    <a:pt x="-4543" y="64939"/>
                    <a:pt x="4280" y="8672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47E35F8-9023-4816-BF4B-C4F4B6A3153E}"/>
                </a:ext>
              </a:extLst>
            </p:cNvPr>
            <p:cNvSpPr/>
            <p:nvPr/>
          </p:nvSpPr>
          <p:spPr>
            <a:xfrm>
              <a:off x="3942266" y="1852022"/>
              <a:ext cx="387412" cy="387412"/>
            </a:xfrm>
            <a:custGeom>
              <a:avLst/>
              <a:gdLst>
                <a:gd name="connsiteX0" fmla="*/ 387412 w 387412"/>
                <a:gd name="connsiteY0" fmla="*/ 193706 h 387412"/>
                <a:gd name="connsiteX1" fmla="*/ 193706 w 387412"/>
                <a:gd name="connsiteY1" fmla="*/ 387412 h 387412"/>
                <a:gd name="connsiteX2" fmla="*/ 0 w 387412"/>
                <a:gd name="connsiteY2" fmla="*/ 193706 h 387412"/>
                <a:gd name="connsiteX3" fmla="*/ 193706 w 387412"/>
                <a:gd name="connsiteY3" fmla="*/ 0 h 387412"/>
                <a:gd name="connsiteX4" fmla="*/ 387412 w 387412"/>
                <a:gd name="connsiteY4" fmla="*/ 193706 h 38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412" h="387412">
                  <a:moveTo>
                    <a:pt x="387412" y="193706"/>
                  </a:moveTo>
                  <a:cubicBezTo>
                    <a:pt x="387412" y="300687"/>
                    <a:pt x="300687" y="387412"/>
                    <a:pt x="193706" y="387412"/>
                  </a:cubicBezTo>
                  <a:cubicBezTo>
                    <a:pt x="86725" y="387412"/>
                    <a:pt x="0" y="300687"/>
                    <a:pt x="0" y="193706"/>
                  </a:cubicBezTo>
                  <a:cubicBezTo>
                    <a:pt x="0" y="86725"/>
                    <a:pt x="86725" y="0"/>
                    <a:pt x="193706" y="0"/>
                  </a:cubicBezTo>
                  <a:cubicBezTo>
                    <a:pt x="300687" y="0"/>
                    <a:pt x="387412" y="86725"/>
                    <a:pt x="387412" y="193706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D47397-57F1-44B0-B2D2-4C2CF6F44BF0}"/>
                </a:ext>
              </a:extLst>
            </p:cNvPr>
            <p:cNvSpPr/>
            <p:nvPr/>
          </p:nvSpPr>
          <p:spPr>
            <a:xfrm>
              <a:off x="4063021" y="2774649"/>
              <a:ext cx="498505" cy="173576"/>
            </a:xfrm>
            <a:custGeom>
              <a:avLst/>
              <a:gdLst>
                <a:gd name="connsiteX0" fmla="*/ 21037 w 498505"/>
                <a:gd name="connsiteY0" fmla="*/ 102900 h 173576"/>
                <a:gd name="connsiteX1" fmla="*/ 92881 w 498505"/>
                <a:gd name="connsiteY1" fmla="*/ 114339 h 173576"/>
                <a:gd name="connsiteX2" fmla="*/ 94506 w 498505"/>
                <a:gd name="connsiteY2" fmla="*/ 114610 h 173576"/>
                <a:gd name="connsiteX3" fmla="*/ 203721 w 498505"/>
                <a:gd name="connsiteY3" fmla="*/ 132039 h 173576"/>
                <a:gd name="connsiteX4" fmla="*/ 272551 w 498505"/>
                <a:gd name="connsiteY4" fmla="*/ 143054 h 173576"/>
                <a:gd name="connsiteX5" fmla="*/ 373730 w 498505"/>
                <a:gd name="connsiteY5" fmla="*/ 159208 h 173576"/>
                <a:gd name="connsiteX6" fmla="*/ 376628 w 498505"/>
                <a:gd name="connsiteY6" fmla="*/ 159672 h 173576"/>
                <a:gd name="connsiteX7" fmla="*/ 391660 w 498505"/>
                <a:gd name="connsiteY7" fmla="*/ 162068 h 173576"/>
                <a:gd name="connsiteX8" fmla="*/ 460723 w 498505"/>
                <a:gd name="connsiteY8" fmla="*/ 173082 h 173576"/>
                <a:gd name="connsiteX9" fmla="*/ 489708 w 498505"/>
                <a:gd name="connsiteY9" fmla="*/ 152058 h 173576"/>
                <a:gd name="connsiteX10" fmla="*/ 495737 w 498505"/>
                <a:gd name="connsiteY10" fmla="*/ 114339 h 173576"/>
                <a:gd name="connsiteX11" fmla="*/ 498134 w 498505"/>
                <a:gd name="connsiteY11" fmla="*/ 99344 h 173576"/>
                <a:gd name="connsiteX12" fmla="*/ 498171 w 498505"/>
                <a:gd name="connsiteY12" fmla="*/ 99112 h 173576"/>
                <a:gd name="connsiteX13" fmla="*/ 97519 w 498505"/>
                <a:gd name="connsiteY13" fmla="*/ 99112 h 173576"/>
                <a:gd name="connsiteX14" fmla="*/ 87857 w 498505"/>
                <a:gd name="connsiteY14" fmla="*/ 89450 h 173576"/>
                <a:gd name="connsiteX15" fmla="*/ 87858 w 498505"/>
                <a:gd name="connsiteY15" fmla="*/ 81837 h 173576"/>
                <a:gd name="connsiteX16" fmla="*/ 97519 w 498505"/>
                <a:gd name="connsiteY16" fmla="*/ 72175 h 173576"/>
                <a:gd name="connsiteX17" fmla="*/ 224126 w 498505"/>
                <a:gd name="connsiteY17" fmla="*/ 72175 h 173576"/>
                <a:gd name="connsiteX18" fmla="*/ 224126 w 498505"/>
                <a:gd name="connsiteY18" fmla="*/ 29934 h 173576"/>
                <a:gd name="connsiteX19" fmla="*/ 216396 w 498505"/>
                <a:gd name="connsiteY19" fmla="*/ 28698 h 173576"/>
                <a:gd name="connsiteX20" fmla="*/ 178214 w 498505"/>
                <a:gd name="connsiteY20" fmla="*/ 22591 h 173576"/>
                <a:gd name="connsiteX21" fmla="*/ 37424 w 498505"/>
                <a:gd name="connsiteY21" fmla="*/ 137 h 173576"/>
                <a:gd name="connsiteX22" fmla="*/ 8399 w 498505"/>
                <a:gd name="connsiteY22" fmla="*/ 21161 h 173576"/>
                <a:gd name="connsiteX23" fmla="*/ 5269 w 498505"/>
                <a:gd name="connsiteY23" fmla="*/ 40678 h 173576"/>
                <a:gd name="connsiteX24" fmla="*/ -26 w 498505"/>
                <a:gd name="connsiteY24" fmla="*/ 73915 h 173576"/>
                <a:gd name="connsiteX25" fmla="*/ 21037 w 498505"/>
                <a:gd name="connsiteY25" fmla="*/ 102900 h 17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8505" h="173576">
                  <a:moveTo>
                    <a:pt x="21037" y="102900"/>
                  </a:moveTo>
                  <a:lnTo>
                    <a:pt x="92881" y="114339"/>
                  </a:lnTo>
                  <a:lnTo>
                    <a:pt x="94506" y="114610"/>
                  </a:lnTo>
                  <a:lnTo>
                    <a:pt x="203721" y="132039"/>
                  </a:lnTo>
                  <a:lnTo>
                    <a:pt x="272551" y="143054"/>
                  </a:lnTo>
                  <a:lnTo>
                    <a:pt x="373730" y="159208"/>
                  </a:lnTo>
                  <a:lnTo>
                    <a:pt x="376628" y="159672"/>
                  </a:lnTo>
                  <a:lnTo>
                    <a:pt x="391660" y="162068"/>
                  </a:lnTo>
                  <a:lnTo>
                    <a:pt x="460723" y="173082"/>
                  </a:lnTo>
                  <a:cubicBezTo>
                    <a:pt x="474528" y="175260"/>
                    <a:pt x="487492" y="165857"/>
                    <a:pt x="489708" y="152058"/>
                  </a:cubicBezTo>
                  <a:lnTo>
                    <a:pt x="495737" y="114339"/>
                  </a:lnTo>
                  <a:lnTo>
                    <a:pt x="498134" y="99344"/>
                  </a:lnTo>
                  <a:cubicBezTo>
                    <a:pt x="498134" y="99267"/>
                    <a:pt x="498171" y="99189"/>
                    <a:pt x="498171" y="99112"/>
                  </a:cubicBezTo>
                  <a:lnTo>
                    <a:pt x="97519" y="99112"/>
                  </a:lnTo>
                  <a:cubicBezTo>
                    <a:pt x="92184" y="99110"/>
                    <a:pt x="87860" y="94785"/>
                    <a:pt x="87857" y="89450"/>
                  </a:cubicBezTo>
                  <a:lnTo>
                    <a:pt x="87858" y="81837"/>
                  </a:lnTo>
                  <a:cubicBezTo>
                    <a:pt x="87860" y="76502"/>
                    <a:pt x="92184" y="72177"/>
                    <a:pt x="97519" y="72175"/>
                  </a:cubicBezTo>
                  <a:lnTo>
                    <a:pt x="224126" y="72175"/>
                  </a:lnTo>
                  <a:lnTo>
                    <a:pt x="224126" y="29934"/>
                  </a:lnTo>
                  <a:lnTo>
                    <a:pt x="216396" y="28698"/>
                  </a:lnTo>
                  <a:lnTo>
                    <a:pt x="178214" y="22591"/>
                  </a:lnTo>
                  <a:lnTo>
                    <a:pt x="37424" y="137"/>
                  </a:lnTo>
                  <a:cubicBezTo>
                    <a:pt x="23607" y="-2059"/>
                    <a:pt x="10620" y="7348"/>
                    <a:pt x="8399" y="21161"/>
                  </a:cubicBezTo>
                  <a:lnTo>
                    <a:pt x="5269" y="40678"/>
                  </a:lnTo>
                  <a:lnTo>
                    <a:pt x="-26" y="73915"/>
                  </a:lnTo>
                  <a:cubicBezTo>
                    <a:pt x="-2186" y="87728"/>
                    <a:pt x="7232" y="100687"/>
                    <a:pt x="21037" y="1029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F760015-B9AA-4061-AA11-9BB487A542CE}"/>
                </a:ext>
              </a:extLst>
            </p:cNvPr>
            <p:cNvSpPr/>
            <p:nvPr/>
          </p:nvSpPr>
          <p:spPr>
            <a:xfrm>
              <a:off x="3872336" y="2279514"/>
              <a:ext cx="546468" cy="656998"/>
            </a:xfrm>
            <a:custGeom>
              <a:avLst/>
              <a:gdLst>
                <a:gd name="connsiteX0" fmla="*/ -334 w 546468"/>
                <a:gd name="connsiteY0" fmla="*/ 426906 h 656998"/>
                <a:gd name="connsiteX1" fmla="*/ 263046 w 546468"/>
                <a:gd name="connsiteY1" fmla="*/ 652217 h 656998"/>
                <a:gd name="connsiteX2" fmla="*/ 264049 w 546468"/>
                <a:gd name="connsiteY2" fmla="*/ 652102 h 656998"/>
                <a:gd name="connsiteX3" fmla="*/ 394405 w 546468"/>
                <a:gd name="connsiteY3" fmla="*/ 627175 h 656998"/>
                <a:gd name="connsiteX4" fmla="*/ 458714 w 546468"/>
                <a:gd name="connsiteY4" fmla="*/ 601977 h 656998"/>
                <a:gd name="connsiteX5" fmla="*/ 472860 w 546468"/>
                <a:gd name="connsiteY5" fmla="*/ 594247 h 656998"/>
                <a:gd name="connsiteX6" fmla="*/ 288204 w 546468"/>
                <a:gd name="connsiteY6" fmla="*/ 594247 h 656998"/>
                <a:gd name="connsiteX7" fmla="*/ 278542 w 546468"/>
                <a:gd name="connsiteY7" fmla="*/ 584585 h 656998"/>
                <a:gd name="connsiteX8" fmla="*/ 278542 w 546468"/>
                <a:gd name="connsiteY8" fmla="*/ 576972 h 656998"/>
                <a:gd name="connsiteX9" fmla="*/ 288204 w 546468"/>
                <a:gd name="connsiteY9" fmla="*/ 567310 h 656998"/>
                <a:gd name="connsiteX10" fmla="*/ 414810 w 546468"/>
                <a:gd name="connsiteY10" fmla="*/ 567310 h 656998"/>
                <a:gd name="connsiteX11" fmla="*/ 414810 w 546468"/>
                <a:gd name="connsiteY11" fmla="*/ 323217 h 656998"/>
                <a:gd name="connsiteX12" fmla="*/ 443139 w 546468"/>
                <a:gd name="connsiteY12" fmla="*/ 294889 h 656998"/>
                <a:gd name="connsiteX13" fmla="*/ 546134 w 546468"/>
                <a:gd name="connsiteY13" fmla="*/ 294889 h 656998"/>
                <a:gd name="connsiteX14" fmla="*/ 543390 w 546468"/>
                <a:gd name="connsiteY14" fmla="*/ 287159 h 656998"/>
                <a:gd name="connsiteX15" fmla="*/ 509110 w 546468"/>
                <a:gd name="connsiteY15" fmla="*/ 209170 h 656998"/>
                <a:gd name="connsiteX16" fmla="*/ 445033 w 546468"/>
                <a:gd name="connsiteY16" fmla="*/ 110311 h 656998"/>
                <a:gd name="connsiteX17" fmla="*/ 387682 w 546468"/>
                <a:gd name="connsiteY17" fmla="*/ 51606 h 656998"/>
                <a:gd name="connsiteX18" fmla="*/ 263895 w 546468"/>
                <a:gd name="connsiteY18" fmla="*/ -181 h 656998"/>
                <a:gd name="connsiteX19" fmla="*/ -334 w 546468"/>
                <a:gd name="connsiteY19" fmla="*/ 426906 h 65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6468" h="656998">
                  <a:moveTo>
                    <a:pt x="-334" y="426906"/>
                  </a:moveTo>
                  <a:cubicBezTo>
                    <a:pt x="-334" y="584817"/>
                    <a:pt x="15705" y="679270"/>
                    <a:pt x="263046" y="652217"/>
                  </a:cubicBezTo>
                  <a:cubicBezTo>
                    <a:pt x="263393" y="652179"/>
                    <a:pt x="263702" y="652140"/>
                    <a:pt x="264049" y="652102"/>
                  </a:cubicBezTo>
                  <a:cubicBezTo>
                    <a:pt x="308165" y="647744"/>
                    <a:pt x="351795" y="639401"/>
                    <a:pt x="394405" y="627175"/>
                  </a:cubicBezTo>
                  <a:cubicBezTo>
                    <a:pt x="416550" y="620708"/>
                    <a:pt x="438072" y="612275"/>
                    <a:pt x="458714" y="601977"/>
                  </a:cubicBezTo>
                  <a:cubicBezTo>
                    <a:pt x="463583" y="599503"/>
                    <a:pt x="468259" y="596914"/>
                    <a:pt x="472860" y="594247"/>
                  </a:cubicBezTo>
                  <a:lnTo>
                    <a:pt x="288204" y="594247"/>
                  </a:lnTo>
                  <a:cubicBezTo>
                    <a:pt x="282869" y="594245"/>
                    <a:pt x="278544" y="589921"/>
                    <a:pt x="278542" y="584585"/>
                  </a:cubicBezTo>
                  <a:lnTo>
                    <a:pt x="278542" y="576972"/>
                  </a:lnTo>
                  <a:cubicBezTo>
                    <a:pt x="278544" y="571637"/>
                    <a:pt x="282869" y="567312"/>
                    <a:pt x="288204" y="567310"/>
                  </a:cubicBezTo>
                  <a:lnTo>
                    <a:pt x="414810" y="567310"/>
                  </a:lnTo>
                  <a:lnTo>
                    <a:pt x="414810" y="323217"/>
                  </a:lnTo>
                  <a:cubicBezTo>
                    <a:pt x="414833" y="307581"/>
                    <a:pt x="427503" y="294911"/>
                    <a:pt x="443139" y="294889"/>
                  </a:cubicBezTo>
                  <a:lnTo>
                    <a:pt x="546134" y="294889"/>
                  </a:lnTo>
                  <a:cubicBezTo>
                    <a:pt x="545243" y="292338"/>
                    <a:pt x="544357" y="289748"/>
                    <a:pt x="543390" y="287159"/>
                  </a:cubicBezTo>
                  <a:cubicBezTo>
                    <a:pt x="533728" y="260422"/>
                    <a:pt x="522275" y="234367"/>
                    <a:pt x="509110" y="209170"/>
                  </a:cubicBezTo>
                  <a:cubicBezTo>
                    <a:pt x="491075" y="174178"/>
                    <a:pt x="469611" y="141063"/>
                    <a:pt x="445033" y="110311"/>
                  </a:cubicBezTo>
                  <a:cubicBezTo>
                    <a:pt x="427919" y="88881"/>
                    <a:pt x="408707" y="69215"/>
                    <a:pt x="387682" y="51606"/>
                  </a:cubicBezTo>
                  <a:cubicBezTo>
                    <a:pt x="348918" y="19607"/>
                    <a:pt x="306716" y="-181"/>
                    <a:pt x="263895" y="-181"/>
                  </a:cubicBezTo>
                  <a:cubicBezTo>
                    <a:pt x="105984" y="-181"/>
                    <a:pt x="-334" y="268995"/>
                    <a:pt x="-334" y="426906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393B4D-77EA-4372-B230-9985D53E8BCA}"/>
                </a:ext>
              </a:extLst>
            </p:cNvPr>
            <p:cNvSpPr/>
            <p:nvPr/>
          </p:nvSpPr>
          <p:spPr>
            <a:xfrm>
              <a:off x="4131701" y="1994294"/>
              <a:ext cx="50158" cy="123228"/>
            </a:xfrm>
            <a:custGeom>
              <a:avLst/>
              <a:gdLst>
                <a:gd name="connsiteX0" fmla="*/ -133 w 50158"/>
                <a:gd name="connsiteY0" fmla="*/ 123048 h 123228"/>
                <a:gd name="connsiteX1" fmla="*/ -334 w 50158"/>
                <a:gd name="connsiteY1" fmla="*/ 115809 h 123228"/>
                <a:gd name="connsiteX2" fmla="*/ 33926 w 50158"/>
                <a:gd name="connsiteY2" fmla="*/ 108072 h 123228"/>
                <a:gd name="connsiteX3" fmla="*/ 42545 w 50158"/>
                <a:gd name="connsiteY3" fmla="*/ 91682 h 123228"/>
                <a:gd name="connsiteX4" fmla="*/ 38372 w 50158"/>
                <a:gd name="connsiteY4" fmla="*/ 81206 h 123228"/>
                <a:gd name="connsiteX5" fmla="*/ 15976 w 50158"/>
                <a:gd name="connsiteY5" fmla="*/ 81008 h 123228"/>
                <a:gd name="connsiteX6" fmla="*/ 9986 w 50158"/>
                <a:gd name="connsiteY6" fmla="*/ 83754 h 123228"/>
                <a:gd name="connsiteX7" fmla="*/ 21472 w 50158"/>
                <a:gd name="connsiteY7" fmla="*/ -181 h 123228"/>
                <a:gd name="connsiteX8" fmla="*/ 28644 w 50158"/>
                <a:gd name="connsiteY8" fmla="*/ 802 h 123228"/>
                <a:gd name="connsiteX9" fmla="*/ 18874 w 50158"/>
                <a:gd name="connsiteY9" fmla="*/ 72200 h 123228"/>
                <a:gd name="connsiteX10" fmla="*/ 43045 w 50158"/>
                <a:gd name="connsiteY10" fmla="*/ 75678 h 123228"/>
                <a:gd name="connsiteX11" fmla="*/ 49779 w 50158"/>
                <a:gd name="connsiteY11" fmla="*/ 91937 h 123228"/>
                <a:gd name="connsiteX12" fmla="*/ 38196 w 50158"/>
                <a:gd name="connsiteY12" fmla="*/ 113918 h 123228"/>
                <a:gd name="connsiteX13" fmla="*/ -133 w 50158"/>
                <a:gd name="connsiteY13" fmla="*/ 123048 h 1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158" h="123228">
                  <a:moveTo>
                    <a:pt x="-133" y="123048"/>
                  </a:moveTo>
                  <a:lnTo>
                    <a:pt x="-334" y="115809"/>
                  </a:lnTo>
                  <a:cubicBezTo>
                    <a:pt x="13132" y="115434"/>
                    <a:pt x="25005" y="114590"/>
                    <a:pt x="33926" y="108072"/>
                  </a:cubicBezTo>
                  <a:cubicBezTo>
                    <a:pt x="39044" y="104120"/>
                    <a:pt x="42190" y="98138"/>
                    <a:pt x="42545" y="91682"/>
                  </a:cubicBezTo>
                  <a:cubicBezTo>
                    <a:pt x="42863" y="87731"/>
                    <a:pt x="41320" y="83857"/>
                    <a:pt x="38372" y="81206"/>
                  </a:cubicBezTo>
                  <a:cubicBezTo>
                    <a:pt x="32450" y="76204"/>
                    <a:pt x="22921" y="77823"/>
                    <a:pt x="15976" y="81008"/>
                  </a:cubicBezTo>
                  <a:lnTo>
                    <a:pt x="9986" y="83754"/>
                  </a:lnTo>
                  <a:lnTo>
                    <a:pt x="21472" y="-181"/>
                  </a:lnTo>
                  <a:lnTo>
                    <a:pt x="28644" y="802"/>
                  </a:lnTo>
                  <a:lnTo>
                    <a:pt x="18874" y="72200"/>
                  </a:lnTo>
                  <a:cubicBezTo>
                    <a:pt x="28311" y="69425"/>
                    <a:pt x="37056" y="70620"/>
                    <a:pt x="43045" y="75678"/>
                  </a:cubicBezTo>
                  <a:cubicBezTo>
                    <a:pt x="47707" y="79748"/>
                    <a:pt x="50198" y="85763"/>
                    <a:pt x="49779" y="91937"/>
                  </a:cubicBezTo>
                  <a:cubicBezTo>
                    <a:pt x="49351" y="100614"/>
                    <a:pt x="45112" y="108660"/>
                    <a:pt x="38196" y="113918"/>
                  </a:cubicBezTo>
                  <a:cubicBezTo>
                    <a:pt x="26733" y="122295"/>
                    <a:pt x="11837" y="122712"/>
                    <a:pt x="-133" y="12304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77E5AA-EF59-453C-BE63-ADBA72C085F8}"/>
                </a:ext>
              </a:extLst>
            </p:cNvPr>
            <p:cNvSpPr/>
            <p:nvPr/>
          </p:nvSpPr>
          <p:spPr>
            <a:xfrm>
              <a:off x="4196146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EC769A-88B5-41C3-8950-BAD76C9D9DB1}"/>
                </a:ext>
              </a:extLst>
            </p:cNvPr>
            <p:cNvSpPr/>
            <p:nvPr/>
          </p:nvSpPr>
          <p:spPr>
            <a:xfrm>
              <a:off x="4073087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780A4C-A76A-4594-8FEF-2E3CECFD374D}"/>
                </a:ext>
              </a:extLst>
            </p:cNvPr>
            <p:cNvSpPr/>
            <p:nvPr/>
          </p:nvSpPr>
          <p:spPr>
            <a:xfrm>
              <a:off x="3762257" y="1707703"/>
              <a:ext cx="546340" cy="629287"/>
            </a:xfrm>
            <a:custGeom>
              <a:avLst/>
              <a:gdLst>
                <a:gd name="connsiteX0" fmla="*/ 218787 w 546340"/>
                <a:gd name="connsiteY0" fmla="*/ 284623 h 629287"/>
                <a:gd name="connsiteX1" fmla="*/ 286500 w 546340"/>
                <a:gd name="connsiteY1" fmla="*/ 249994 h 629287"/>
                <a:gd name="connsiteX2" fmla="*/ 373078 w 546340"/>
                <a:gd name="connsiteY2" fmla="*/ 258548 h 629287"/>
                <a:gd name="connsiteX3" fmla="*/ 470009 w 546340"/>
                <a:gd name="connsiteY3" fmla="*/ 262620 h 629287"/>
                <a:gd name="connsiteX4" fmla="*/ 534963 w 546340"/>
                <a:gd name="connsiteY4" fmla="*/ 210147 h 629287"/>
                <a:gd name="connsiteX5" fmla="*/ 542080 w 546340"/>
                <a:gd name="connsiteY5" fmla="*/ 128646 h 629287"/>
                <a:gd name="connsiteX6" fmla="*/ 493623 w 546340"/>
                <a:gd name="connsiteY6" fmla="*/ 55096 h 629287"/>
                <a:gd name="connsiteX7" fmla="*/ 326064 w 546340"/>
                <a:gd name="connsiteY7" fmla="*/ -74 h 629287"/>
                <a:gd name="connsiteX8" fmla="*/ 161836 w 546340"/>
                <a:gd name="connsiteY8" fmla="*/ 57672 h 629287"/>
                <a:gd name="connsiteX9" fmla="*/ 67208 w 546340"/>
                <a:gd name="connsiteY9" fmla="*/ 205964 h 629287"/>
                <a:gd name="connsiteX10" fmla="*/ 80673 w 546340"/>
                <a:gd name="connsiteY10" fmla="*/ 380867 h 629287"/>
                <a:gd name="connsiteX11" fmla="*/ 127189 w 546340"/>
                <a:gd name="connsiteY11" fmla="*/ 467997 h 629287"/>
                <a:gd name="connsiteX12" fmla="*/ 142765 w 546340"/>
                <a:gd name="connsiteY12" fmla="*/ 558122 h 629287"/>
                <a:gd name="connsiteX13" fmla="*/ 86304 w 546340"/>
                <a:gd name="connsiteY13" fmla="*/ 616243 h 629287"/>
                <a:gd name="connsiteX14" fmla="*/ 20371 w 546340"/>
                <a:gd name="connsiteY14" fmla="*/ 589327 h 629287"/>
                <a:gd name="connsiteX15" fmla="*/ 26889 w 546340"/>
                <a:gd name="connsiteY15" fmla="*/ 522237 h 629287"/>
                <a:gd name="connsiteX16" fmla="*/ 97834 w 546340"/>
                <a:gd name="connsiteY16" fmla="*/ 527495 h 629287"/>
                <a:gd name="connsiteX17" fmla="*/ 99457 w 546340"/>
                <a:gd name="connsiteY17" fmla="*/ 529478 h 629287"/>
                <a:gd name="connsiteX18" fmla="*/ 109815 w 546340"/>
                <a:gd name="connsiteY18" fmla="*/ 567442 h 629287"/>
                <a:gd name="connsiteX19" fmla="*/ 120285 w 546340"/>
                <a:gd name="connsiteY19" fmla="*/ 570329 h 629287"/>
                <a:gd name="connsiteX20" fmla="*/ 70233 w 546340"/>
                <a:gd name="connsiteY20" fmla="*/ 499631 h 629287"/>
                <a:gd name="connsiteX21" fmla="*/ 6082 w 546340"/>
                <a:gd name="connsiteY21" fmla="*/ 530779 h 629287"/>
                <a:gd name="connsiteX22" fmla="*/ 16080 w 546340"/>
                <a:gd name="connsiteY22" fmla="*/ 601904 h 629287"/>
                <a:gd name="connsiteX23" fmla="*/ 86761 w 546340"/>
                <a:gd name="connsiteY23" fmla="*/ 627320 h 629287"/>
                <a:gd name="connsiteX24" fmla="*/ 149664 w 546340"/>
                <a:gd name="connsiteY24" fmla="*/ 571357 h 629287"/>
                <a:gd name="connsiteX25" fmla="*/ 144368 w 546340"/>
                <a:gd name="connsiteY25" fmla="*/ 479717 h 629287"/>
                <a:gd name="connsiteX26" fmla="*/ 97206 w 546340"/>
                <a:gd name="connsiteY26" fmla="*/ 390624 h 629287"/>
                <a:gd name="connsiteX27" fmla="*/ 71459 w 546340"/>
                <a:gd name="connsiteY27" fmla="*/ 303929 h 629287"/>
                <a:gd name="connsiteX28" fmla="*/ 110582 w 546340"/>
                <a:gd name="connsiteY28" fmla="*/ 130172 h 629287"/>
                <a:gd name="connsiteX29" fmla="*/ 251008 w 546340"/>
                <a:gd name="connsiteY29" fmla="*/ 23448 h 629287"/>
                <a:gd name="connsiteX30" fmla="*/ 427318 w 546340"/>
                <a:gd name="connsiteY30" fmla="*/ 28110 h 629287"/>
                <a:gd name="connsiteX31" fmla="*/ 535127 w 546340"/>
                <a:gd name="connsiteY31" fmla="*/ 160852 h 629287"/>
                <a:gd name="connsiteX32" fmla="*/ 503945 w 546340"/>
                <a:gd name="connsiteY32" fmla="*/ 233878 h 629287"/>
                <a:gd name="connsiteX33" fmla="*/ 413146 w 546340"/>
                <a:gd name="connsiteY33" fmla="*/ 254014 h 629287"/>
                <a:gd name="connsiteX34" fmla="*/ 319496 w 546340"/>
                <a:gd name="connsiteY34" fmla="*/ 239074 h 629287"/>
                <a:gd name="connsiteX35" fmla="*/ 237790 w 546340"/>
                <a:gd name="connsiteY35" fmla="*/ 252815 h 629287"/>
                <a:gd name="connsiteX36" fmla="*/ 209411 w 546340"/>
                <a:gd name="connsiteY36" fmla="*/ 279142 h 629287"/>
                <a:gd name="connsiteX37" fmla="*/ 218787 w 546340"/>
                <a:gd name="connsiteY37" fmla="*/ 284623 h 6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6340" h="629287">
                  <a:moveTo>
                    <a:pt x="218787" y="284623"/>
                  </a:moveTo>
                  <a:cubicBezTo>
                    <a:pt x="233852" y="261945"/>
                    <a:pt x="260360" y="252332"/>
                    <a:pt x="286500" y="249994"/>
                  </a:cubicBezTo>
                  <a:cubicBezTo>
                    <a:pt x="315922" y="247362"/>
                    <a:pt x="344352" y="253036"/>
                    <a:pt x="373078" y="258548"/>
                  </a:cubicBezTo>
                  <a:cubicBezTo>
                    <a:pt x="404693" y="264614"/>
                    <a:pt x="438153" y="270290"/>
                    <a:pt x="470009" y="262620"/>
                  </a:cubicBezTo>
                  <a:cubicBezTo>
                    <a:pt x="498561" y="256015"/>
                    <a:pt x="522504" y="236674"/>
                    <a:pt x="534963" y="210147"/>
                  </a:cubicBezTo>
                  <a:cubicBezTo>
                    <a:pt x="546626" y="184604"/>
                    <a:pt x="549139" y="155824"/>
                    <a:pt x="542080" y="128646"/>
                  </a:cubicBezTo>
                  <a:cubicBezTo>
                    <a:pt x="534615" y="99740"/>
                    <a:pt x="516085" y="74306"/>
                    <a:pt x="493623" y="55096"/>
                  </a:cubicBezTo>
                  <a:cubicBezTo>
                    <a:pt x="447778" y="15887"/>
                    <a:pt x="385737" y="-1733"/>
                    <a:pt x="326064" y="-74"/>
                  </a:cubicBezTo>
                  <a:cubicBezTo>
                    <a:pt x="266617" y="1461"/>
                    <a:pt x="209161" y="21663"/>
                    <a:pt x="161836" y="57672"/>
                  </a:cubicBezTo>
                  <a:cubicBezTo>
                    <a:pt x="114432" y="94980"/>
                    <a:pt x="81074" y="147255"/>
                    <a:pt x="67208" y="205964"/>
                  </a:cubicBezTo>
                  <a:cubicBezTo>
                    <a:pt x="52707" y="264190"/>
                    <a:pt x="57431" y="325546"/>
                    <a:pt x="80673" y="380867"/>
                  </a:cubicBezTo>
                  <a:cubicBezTo>
                    <a:pt x="93731" y="411159"/>
                    <a:pt x="112616" y="438468"/>
                    <a:pt x="127189" y="467997"/>
                  </a:cubicBezTo>
                  <a:cubicBezTo>
                    <a:pt x="140757" y="495490"/>
                    <a:pt x="151207" y="527456"/>
                    <a:pt x="142765" y="558122"/>
                  </a:cubicBezTo>
                  <a:cubicBezTo>
                    <a:pt x="135357" y="585031"/>
                    <a:pt x="113608" y="608938"/>
                    <a:pt x="86304" y="616243"/>
                  </a:cubicBezTo>
                  <a:cubicBezTo>
                    <a:pt x="60785" y="622939"/>
                    <a:pt x="33912" y="611969"/>
                    <a:pt x="20371" y="589327"/>
                  </a:cubicBezTo>
                  <a:cubicBezTo>
                    <a:pt x="6722" y="567804"/>
                    <a:pt x="6395" y="539614"/>
                    <a:pt x="26889" y="522237"/>
                  </a:cubicBezTo>
                  <a:cubicBezTo>
                    <a:pt x="47932" y="504098"/>
                    <a:pt x="79695" y="506452"/>
                    <a:pt x="97834" y="527495"/>
                  </a:cubicBezTo>
                  <a:cubicBezTo>
                    <a:pt x="98392" y="528142"/>
                    <a:pt x="98933" y="528803"/>
                    <a:pt x="99457" y="529478"/>
                  </a:cubicBezTo>
                  <a:cubicBezTo>
                    <a:pt x="107771" y="540277"/>
                    <a:pt x="111493" y="553918"/>
                    <a:pt x="109815" y="567442"/>
                  </a:cubicBezTo>
                  <a:cubicBezTo>
                    <a:pt x="108805" y="574278"/>
                    <a:pt x="119266" y="577228"/>
                    <a:pt x="120285" y="570329"/>
                  </a:cubicBezTo>
                  <a:cubicBezTo>
                    <a:pt x="125986" y="536985"/>
                    <a:pt x="103577" y="505332"/>
                    <a:pt x="70233" y="499631"/>
                  </a:cubicBezTo>
                  <a:cubicBezTo>
                    <a:pt x="44387" y="495212"/>
                    <a:pt x="18594" y="507735"/>
                    <a:pt x="6082" y="530779"/>
                  </a:cubicBezTo>
                  <a:cubicBezTo>
                    <a:pt x="-6276" y="554015"/>
                    <a:pt x="392" y="582042"/>
                    <a:pt x="16080" y="601904"/>
                  </a:cubicBezTo>
                  <a:cubicBezTo>
                    <a:pt x="32612" y="623511"/>
                    <a:pt x="60254" y="633452"/>
                    <a:pt x="86761" y="627320"/>
                  </a:cubicBezTo>
                  <a:cubicBezTo>
                    <a:pt x="115318" y="620725"/>
                    <a:pt x="138678" y="598028"/>
                    <a:pt x="149664" y="571357"/>
                  </a:cubicBezTo>
                  <a:cubicBezTo>
                    <a:pt x="161895" y="541665"/>
                    <a:pt x="156291" y="508530"/>
                    <a:pt x="144368" y="479717"/>
                  </a:cubicBezTo>
                  <a:cubicBezTo>
                    <a:pt x="131480" y="448571"/>
                    <a:pt x="112341" y="420638"/>
                    <a:pt x="97206" y="390624"/>
                  </a:cubicBezTo>
                  <a:cubicBezTo>
                    <a:pt x="83501" y="363500"/>
                    <a:pt x="74780" y="334136"/>
                    <a:pt x="71459" y="303929"/>
                  </a:cubicBezTo>
                  <a:cubicBezTo>
                    <a:pt x="64811" y="243271"/>
                    <a:pt x="78578" y="182128"/>
                    <a:pt x="110582" y="130172"/>
                  </a:cubicBezTo>
                  <a:cubicBezTo>
                    <a:pt x="143202" y="79023"/>
                    <a:pt x="192993" y="41182"/>
                    <a:pt x="251008" y="23448"/>
                  </a:cubicBezTo>
                  <a:cubicBezTo>
                    <a:pt x="308214" y="5490"/>
                    <a:pt x="371306" y="6040"/>
                    <a:pt x="427318" y="28110"/>
                  </a:cubicBezTo>
                  <a:cubicBezTo>
                    <a:pt x="482491" y="49848"/>
                    <a:pt x="535767" y="97224"/>
                    <a:pt x="535127" y="160852"/>
                  </a:cubicBezTo>
                  <a:cubicBezTo>
                    <a:pt x="534854" y="188031"/>
                    <a:pt x="524764" y="215749"/>
                    <a:pt x="503945" y="233878"/>
                  </a:cubicBezTo>
                  <a:cubicBezTo>
                    <a:pt x="479065" y="255543"/>
                    <a:pt x="444422" y="257395"/>
                    <a:pt x="413146" y="254014"/>
                  </a:cubicBezTo>
                  <a:cubicBezTo>
                    <a:pt x="381671" y="250611"/>
                    <a:pt x="351107" y="241419"/>
                    <a:pt x="319496" y="239074"/>
                  </a:cubicBezTo>
                  <a:cubicBezTo>
                    <a:pt x="292002" y="237035"/>
                    <a:pt x="262339" y="239155"/>
                    <a:pt x="237790" y="252815"/>
                  </a:cubicBezTo>
                  <a:cubicBezTo>
                    <a:pt x="226358" y="259190"/>
                    <a:pt x="216625" y="268220"/>
                    <a:pt x="209411" y="279142"/>
                  </a:cubicBezTo>
                  <a:cubicBezTo>
                    <a:pt x="205533" y="284979"/>
                    <a:pt x="214933" y="290423"/>
                    <a:pt x="218787" y="284623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88F4EDB-56B0-4E5E-A71E-54DC60C0BAFD}"/>
                </a:ext>
              </a:extLst>
            </p:cNvPr>
            <p:cNvSpPr/>
            <p:nvPr/>
          </p:nvSpPr>
          <p:spPr>
            <a:xfrm>
              <a:off x="4009959" y="2400420"/>
              <a:ext cx="277521" cy="446585"/>
            </a:xfrm>
            <a:custGeom>
              <a:avLst/>
              <a:gdLst>
                <a:gd name="connsiteX0" fmla="*/ 1907 w 277521"/>
                <a:gd name="connsiteY0" fmla="*/ 66003 h 446585"/>
                <a:gd name="connsiteX1" fmla="*/ 2949 w 277521"/>
                <a:gd name="connsiteY1" fmla="*/ 68051 h 446585"/>
                <a:gd name="connsiteX2" fmla="*/ 4225 w 277521"/>
                <a:gd name="connsiteY2" fmla="*/ 70061 h 446585"/>
                <a:gd name="connsiteX3" fmla="*/ 88938 w 277521"/>
                <a:gd name="connsiteY3" fmla="*/ 191992 h 446585"/>
                <a:gd name="connsiteX4" fmla="*/ 95509 w 277521"/>
                <a:gd name="connsiteY4" fmla="*/ 201460 h 446585"/>
                <a:gd name="connsiteX5" fmla="*/ 164609 w 277521"/>
                <a:gd name="connsiteY5" fmla="*/ 300860 h 446585"/>
                <a:gd name="connsiteX6" fmla="*/ 231275 w 277521"/>
                <a:gd name="connsiteY6" fmla="*/ 396821 h 446585"/>
                <a:gd name="connsiteX7" fmla="*/ 258251 w 277521"/>
                <a:gd name="connsiteY7" fmla="*/ 435699 h 446585"/>
                <a:gd name="connsiteX8" fmla="*/ 260687 w 277521"/>
                <a:gd name="connsiteY8" fmla="*/ 438675 h 446585"/>
                <a:gd name="connsiteX9" fmla="*/ 276493 w 277521"/>
                <a:gd name="connsiteY9" fmla="*/ 446404 h 446585"/>
                <a:gd name="connsiteX10" fmla="*/ 277187 w 277521"/>
                <a:gd name="connsiteY10" fmla="*/ 446404 h 446585"/>
                <a:gd name="connsiteX11" fmla="*/ 277187 w 277521"/>
                <a:gd name="connsiteY11" fmla="*/ 280571 h 446585"/>
                <a:gd name="connsiteX12" fmla="*/ 269458 w 277521"/>
                <a:gd name="connsiteY12" fmla="*/ 269440 h 446585"/>
                <a:gd name="connsiteX13" fmla="*/ 182774 w 277521"/>
                <a:gd name="connsiteY13" fmla="*/ 144688 h 446585"/>
                <a:gd name="connsiteX14" fmla="*/ 89674 w 277521"/>
                <a:gd name="connsiteY14" fmla="*/ 10699 h 446585"/>
                <a:gd name="connsiteX15" fmla="*/ 54428 w 277521"/>
                <a:gd name="connsiteY15" fmla="*/ 4322 h 446585"/>
                <a:gd name="connsiteX16" fmla="*/ 25867 w 277521"/>
                <a:gd name="connsiteY16" fmla="*/ 24148 h 446585"/>
                <a:gd name="connsiteX17" fmla="*/ 10524 w 277521"/>
                <a:gd name="connsiteY17" fmla="*/ 34815 h 446585"/>
                <a:gd name="connsiteX18" fmla="*/ 1907 w 277521"/>
                <a:gd name="connsiteY18" fmla="*/ 66003 h 4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7521" h="446585">
                  <a:moveTo>
                    <a:pt x="1907" y="66003"/>
                  </a:moveTo>
                  <a:cubicBezTo>
                    <a:pt x="2216" y="66705"/>
                    <a:pt x="2564" y="67389"/>
                    <a:pt x="2949" y="68051"/>
                  </a:cubicBezTo>
                  <a:cubicBezTo>
                    <a:pt x="3338" y="68744"/>
                    <a:pt x="3764" y="69414"/>
                    <a:pt x="4225" y="70061"/>
                  </a:cubicBezTo>
                  <a:lnTo>
                    <a:pt x="88938" y="191992"/>
                  </a:lnTo>
                  <a:lnTo>
                    <a:pt x="95509" y="201460"/>
                  </a:lnTo>
                  <a:lnTo>
                    <a:pt x="164609" y="300860"/>
                  </a:lnTo>
                  <a:lnTo>
                    <a:pt x="231275" y="396821"/>
                  </a:lnTo>
                  <a:lnTo>
                    <a:pt x="258251" y="435699"/>
                  </a:lnTo>
                  <a:cubicBezTo>
                    <a:pt x="258977" y="436759"/>
                    <a:pt x="259792" y="437754"/>
                    <a:pt x="260687" y="438675"/>
                  </a:cubicBezTo>
                  <a:cubicBezTo>
                    <a:pt x="264858" y="443064"/>
                    <a:pt x="270468" y="445807"/>
                    <a:pt x="276493" y="446404"/>
                  </a:cubicBezTo>
                  <a:lnTo>
                    <a:pt x="277187" y="446404"/>
                  </a:lnTo>
                  <a:lnTo>
                    <a:pt x="277187" y="280571"/>
                  </a:lnTo>
                  <a:lnTo>
                    <a:pt x="269458" y="269440"/>
                  </a:lnTo>
                  <a:lnTo>
                    <a:pt x="182774" y="144688"/>
                  </a:lnTo>
                  <a:lnTo>
                    <a:pt x="89674" y="10699"/>
                  </a:lnTo>
                  <a:cubicBezTo>
                    <a:pt x="81690" y="-775"/>
                    <a:pt x="65927" y="-3627"/>
                    <a:pt x="54428" y="4322"/>
                  </a:cubicBezTo>
                  <a:lnTo>
                    <a:pt x="25867" y="24148"/>
                  </a:lnTo>
                  <a:lnTo>
                    <a:pt x="10524" y="34815"/>
                  </a:lnTo>
                  <a:cubicBezTo>
                    <a:pt x="515" y="41779"/>
                    <a:pt x="-3107" y="54889"/>
                    <a:pt x="1907" y="6600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18BBE-4551-46E6-8E8C-72C92DDB0D10}"/>
                </a:ext>
              </a:extLst>
            </p:cNvPr>
            <p:cNvSpPr/>
            <p:nvPr/>
          </p:nvSpPr>
          <p:spPr>
            <a:xfrm>
              <a:off x="3992163" y="2371924"/>
              <a:ext cx="205916" cy="236934"/>
            </a:xfrm>
            <a:custGeom>
              <a:avLst/>
              <a:gdLst>
                <a:gd name="connsiteX0" fmla="*/ 6447 w 205916"/>
                <a:gd name="connsiteY0" fmla="*/ 91524 h 236934"/>
                <a:gd name="connsiteX1" fmla="*/ 10272 w 205916"/>
                <a:gd name="connsiteY1" fmla="*/ 99214 h 236934"/>
                <a:gd name="connsiteX2" fmla="*/ 10311 w 205916"/>
                <a:gd name="connsiteY2" fmla="*/ 99253 h 236934"/>
                <a:gd name="connsiteX3" fmla="*/ 11355 w 205916"/>
                <a:gd name="connsiteY3" fmla="*/ 101301 h 236934"/>
                <a:gd name="connsiteX4" fmla="*/ 73459 w 205916"/>
                <a:gd name="connsiteY4" fmla="*/ 224585 h 236934"/>
                <a:gd name="connsiteX5" fmla="*/ 108281 w 205916"/>
                <a:gd name="connsiteY5" fmla="*/ 233087 h 236934"/>
                <a:gd name="connsiteX6" fmla="*/ 112301 w 205916"/>
                <a:gd name="connsiteY6" fmla="*/ 230575 h 236934"/>
                <a:gd name="connsiteX7" fmla="*/ 113304 w 205916"/>
                <a:gd name="connsiteY7" fmla="*/ 229957 h 236934"/>
                <a:gd name="connsiteX8" fmla="*/ 193382 w 205916"/>
                <a:gd name="connsiteY8" fmla="*/ 179716 h 236934"/>
                <a:gd name="connsiteX9" fmla="*/ 201920 w 205916"/>
                <a:gd name="connsiteY9" fmla="*/ 144966 h 236934"/>
                <a:gd name="connsiteX10" fmla="*/ 201806 w 205916"/>
                <a:gd name="connsiteY10" fmla="*/ 144779 h 236934"/>
                <a:gd name="connsiteX11" fmla="*/ 113846 w 205916"/>
                <a:gd name="connsiteY11" fmla="*/ 25515 h 236934"/>
                <a:gd name="connsiteX12" fmla="*/ 36630 w 205916"/>
                <a:gd name="connsiteY12" fmla="*/ 5573 h 236934"/>
                <a:gd name="connsiteX13" fmla="*/ 28050 w 205916"/>
                <a:gd name="connsiteY13" fmla="*/ 10288 h 236934"/>
                <a:gd name="connsiteX14" fmla="*/ 6447 w 205916"/>
                <a:gd name="connsiteY14" fmla="*/ 91524 h 236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916" h="236934">
                  <a:moveTo>
                    <a:pt x="6447" y="91524"/>
                  </a:moveTo>
                  <a:lnTo>
                    <a:pt x="10272" y="99214"/>
                  </a:lnTo>
                  <a:lnTo>
                    <a:pt x="10311" y="99253"/>
                  </a:lnTo>
                  <a:lnTo>
                    <a:pt x="11355" y="101301"/>
                  </a:lnTo>
                  <a:lnTo>
                    <a:pt x="73459" y="224585"/>
                  </a:lnTo>
                  <a:cubicBezTo>
                    <a:pt x="80747" y="236521"/>
                    <a:pt x="96312" y="240322"/>
                    <a:pt x="108281" y="233087"/>
                  </a:cubicBezTo>
                  <a:lnTo>
                    <a:pt x="112301" y="230575"/>
                  </a:lnTo>
                  <a:lnTo>
                    <a:pt x="113304" y="229957"/>
                  </a:lnTo>
                  <a:lnTo>
                    <a:pt x="193382" y="179716"/>
                  </a:lnTo>
                  <a:cubicBezTo>
                    <a:pt x="205336" y="172478"/>
                    <a:pt x="209158" y="156920"/>
                    <a:pt x="201920" y="144966"/>
                  </a:cubicBezTo>
                  <a:cubicBezTo>
                    <a:pt x="201882" y="144904"/>
                    <a:pt x="201844" y="144841"/>
                    <a:pt x="201806" y="144779"/>
                  </a:cubicBezTo>
                  <a:lnTo>
                    <a:pt x="113846" y="25515"/>
                  </a:lnTo>
                  <a:cubicBezTo>
                    <a:pt x="96075" y="1425"/>
                    <a:pt x="63844" y="-6899"/>
                    <a:pt x="36630" y="5573"/>
                  </a:cubicBezTo>
                  <a:cubicBezTo>
                    <a:pt x="33650" y="6917"/>
                    <a:pt x="30781" y="8493"/>
                    <a:pt x="28050" y="10288"/>
                  </a:cubicBezTo>
                  <a:cubicBezTo>
                    <a:pt x="1289" y="27969"/>
                    <a:pt x="-7996" y="62885"/>
                    <a:pt x="6447" y="91524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346AB-4900-4B50-AAA1-B6EAAB13F1A1}"/>
                </a:ext>
              </a:extLst>
            </p:cNvPr>
            <p:cNvSpPr/>
            <p:nvPr/>
          </p:nvSpPr>
          <p:spPr>
            <a:xfrm>
              <a:off x="4455015" y="2873942"/>
              <a:ext cx="104076" cy="316286"/>
            </a:xfrm>
            <a:custGeom>
              <a:avLst/>
              <a:gdLst>
                <a:gd name="connsiteX0" fmla="*/ -334 w 104076"/>
                <a:gd name="connsiteY0" fmla="*/ -181 h 316286"/>
                <a:gd name="connsiteX1" fmla="*/ -334 w 104076"/>
                <a:gd name="connsiteY1" fmla="*/ 290792 h 316286"/>
                <a:gd name="connsiteX2" fmla="*/ 24981 w 104076"/>
                <a:gd name="connsiteY2" fmla="*/ 316105 h 316286"/>
                <a:gd name="connsiteX3" fmla="*/ 78429 w 104076"/>
                <a:gd name="connsiteY3" fmla="*/ 316106 h 316286"/>
                <a:gd name="connsiteX4" fmla="*/ 103742 w 104076"/>
                <a:gd name="connsiteY4" fmla="*/ 290792 h 316286"/>
                <a:gd name="connsiteX5" fmla="*/ 103742 w 104076"/>
                <a:gd name="connsiteY5" fmla="*/ -181 h 31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76" h="316286">
                  <a:moveTo>
                    <a:pt x="-334" y="-181"/>
                  </a:moveTo>
                  <a:lnTo>
                    <a:pt x="-334" y="290792"/>
                  </a:lnTo>
                  <a:cubicBezTo>
                    <a:pt x="-314" y="304764"/>
                    <a:pt x="11008" y="316086"/>
                    <a:pt x="24981" y="316105"/>
                  </a:cubicBezTo>
                  <a:lnTo>
                    <a:pt x="78429" y="316106"/>
                  </a:lnTo>
                  <a:cubicBezTo>
                    <a:pt x="92401" y="316085"/>
                    <a:pt x="103722" y="304764"/>
                    <a:pt x="103742" y="290792"/>
                  </a:cubicBezTo>
                  <a:lnTo>
                    <a:pt x="103742" y="-181"/>
                  </a:ln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914D56-E1F7-45CF-882F-7F4C22293BB5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</a:path>
              </a:pathLst>
            </a:custGeom>
            <a:solidFill>
              <a:srgbClr val="FFFFF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CD54754-E59F-45CF-8B45-294774D85BBC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  <a:gd name="connsiteX14" fmla="*/ 7395 w 649268"/>
                <a:gd name="connsiteY14" fmla="*/ 297246 h 314817"/>
                <a:gd name="connsiteX15" fmla="*/ 7395 w 649268"/>
                <a:gd name="connsiteY15" fmla="*/ 289632 h 314817"/>
                <a:gd name="connsiteX16" fmla="*/ 17057 w 649268"/>
                <a:gd name="connsiteY16" fmla="*/ 279970 h 314817"/>
                <a:gd name="connsiteX17" fmla="*/ 143663 w 649268"/>
                <a:gd name="connsiteY17" fmla="*/ 279971 h 314817"/>
                <a:gd name="connsiteX18" fmla="*/ 143663 w 649268"/>
                <a:gd name="connsiteY18" fmla="*/ 35877 h 314817"/>
                <a:gd name="connsiteX19" fmla="*/ 171992 w 649268"/>
                <a:gd name="connsiteY19" fmla="*/ 7549 h 314817"/>
                <a:gd name="connsiteX20" fmla="*/ 612838 w 649268"/>
                <a:gd name="connsiteY20" fmla="*/ 7549 h 314817"/>
                <a:gd name="connsiteX21" fmla="*/ 641204 w 649268"/>
                <a:gd name="connsiteY21" fmla="*/ 35877 h 314817"/>
                <a:gd name="connsiteX22" fmla="*/ 641204 w 649268"/>
                <a:gd name="connsiteY22" fmla="*/ 278579 h 314817"/>
                <a:gd name="connsiteX23" fmla="*/ 612838 w 649268"/>
                <a:gd name="connsiteY23" fmla="*/ 306907 h 314817"/>
                <a:gd name="connsiteX24" fmla="*/ 17057 w 649268"/>
                <a:gd name="connsiteY24" fmla="*/ 306907 h 314817"/>
                <a:gd name="connsiteX25" fmla="*/ 7395 w 649268"/>
                <a:gd name="connsiteY25" fmla="*/ 297246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  <a:moveTo>
                    <a:pt x="7395" y="297246"/>
                  </a:moveTo>
                  <a:lnTo>
                    <a:pt x="7395" y="289632"/>
                  </a:lnTo>
                  <a:cubicBezTo>
                    <a:pt x="7397" y="284297"/>
                    <a:pt x="11722" y="279972"/>
                    <a:pt x="17057" y="279970"/>
                  </a:cubicBezTo>
                  <a:lnTo>
                    <a:pt x="143663" y="279971"/>
                  </a:lnTo>
                  <a:lnTo>
                    <a:pt x="143663" y="35877"/>
                  </a:lnTo>
                  <a:cubicBezTo>
                    <a:pt x="143686" y="20241"/>
                    <a:pt x="156356" y="7571"/>
                    <a:pt x="171992" y="7549"/>
                  </a:cubicBezTo>
                  <a:lnTo>
                    <a:pt x="612838" y="7549"/>
                  </a:lnTo>
                  <a:cubicBezTo>
                    <a:pt x="628487" y="7555"/>
                    <a:pt x="641177" y="20228"/>
                    <a:pt x="641204" y="35877"/>
                  </a:cubicBezTo>
                  <a:lnTo>
                    <a:pt x="641204" y="278579"/>
                  </a:lnTo>
                  <a:cubicBezTo>
                    <a:pt x="641177" y="294228"/>
                    <a:pt x="628487" y="306901"/>
                    <a:pt x="612838" y="306907"/>
                  </a:cubicBezTo>
                  <a:lnTo>
                    <a:pt x="17057" y="306907"/>
                  </a:lnTo>
                  <a:cubicBezTo>
                    <a:pt x="11722" y="306905"/>
                    <a:pt x="7397" y="302581"/>
                    <a:pt x="7395" y="29724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DE0AD29-F5BC-4532-9B0E-FF51E56EE373}"/>
                </a:ext>
              </a:extLst>
            </p:cNvPr>
            <p:cNvSpPr/>
            <p:nvPr/>
          </p:nvSpPr>
          <p:spPr>
            <a:xfrm>
              <a:off x="4506527" y="2694547"/>
              <a:ext cx="59439" cy="59439"/>
            </a:xfrm>
            <a:custGeom>
              <a:avLst/>
              <a:gdLst>
                <a:gd name="connsiteX0" fmla="*/ 59440 w 59439"/>
                <a:gd name="connsiteY0" fmla="*/ 29720 h 59439"/>
                <a:gd name="connsiteX1" fmla="*/ 29720 w 59439"/>
                <a:gd name="connsiteY1" fmla="*/ 59440 h 59439"/>
                <a:gd name="connsiteX2" fmla="*/ 0 w 59439"/>
                <a:gd name="connsiteY2" fmla="*/ 29720 h 59439"/>
                <a:gd name="connsiteX3" fmla="*/ 29720 w 59439"/>
                <a:gd name="connsiteY3" fmla="*/ 0 h 59439"/>
                <a:gd name="connsiteX4" fmla="*/ 59440 w 59439"/>
                <a:gd name="connsiteY4" fmla="*/ 29720 h 5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59439">
                  <a:moveTo>
                    <a:pt x="59440" y="29720"/>
                  </a:moveTo>
                  <a:cubicBezTo>
                    <a:pt x="59440" y="46134"/>
                    <a:pt x="46134" y="59440"/>
                    <a:pt x="29720" y="59440"/>
                  </a:cubicBezTo>
                  <a:cubicBezTo>
                    <a:pt x="13306" y="59440"/>
                    <a:pt x="0" y="46134"/>
                    <a:pt x="0" y="29720"/>
                  </a:cubicBezTo>
                  <a:cubicBezTo>
                    <a:pt x="0" y="13306"/>
                    <a:pt x="13306" y="0"/>
                    <a:pt x="29720" y="0"/>
                  </a:cubicBezTo>
                  <a:cubicBezTo>
                    <a:pt x="46134" y="0"/>
                    <a:pt x="59440" y="13306"/>
                    <a:pt x="59440" y="29720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101BD50-EFE2-4FE1-9D11-E45020E42012}"/>
                </a:ext>
              </a:extLst>
            </p:cNvPr>
            <p:cNvSpPr/>
            <p:nvPr/>
          </p:nvSpPr>
          <p:spPr>
            <a:xfrm>
              <a:off x="4279868" y="2843372"/>
              <a:ext cx="7729" cy="34782"/>
            </a:xfrm>
            <a:custGeom>
              <a:avLst/>
              <a:gdLst>
                <a:gd name="connsiteX0" fmla="*/ 0 w 7729"/>
                <a:gd name="connsiteY0" fmla="*/ 0 h 34782"/>
                <a:gd name="connsiteX1" fmla="*/ 7729 w 7729"/>
                <a:gd name="connsiteY1" fmla="*/ 0 h 34782"/>
                <a:gd name="connsiteX2" fmla="*/ 7729 w 7729"/>
                <a:gd name="connsiteY2" fmla="*/ 34782 h 34782"/>
                <a:gd name="connsiteX3" fmla="*/ 0 w 7729"/>
                <a:gd name="connsiteY3" fmla="*/ 34782 h 3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9" h="34782">
                  <a:moveTo>
                    <a:pt x="0" y="0"/>
                  </a:moveTo>
                  <a:lnTo>
                    <a:pt x="7729" y="0"/>
                  </a:lnTo>
                  <a:lnTo>
                    <a:pt x="7729" y="34782"/>
                  </a:lnTo>
                  <a:lnTo>
                    <a:pt x="0" y="34782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aphic 48">
            <a:extLst>
              <a:ext uri="{FF2B5EF4-FFF2-40B4-BE49-F238E27FC236}">
                <a16:creationId xmlns:a16="http://schemas.microsoft.com/office/drawing/2014/main" id="{98CCA8B1-FEEB-49D8-9F91-1F81BCFA1F3B}"/>
              </a:ext>
            </a:extLst>
          </p:cNvPr>
          <p:cNvGrpSpPr/>
          <p:nvPr/>
        </p:nvGrpSpPr>
        <p:grpSpPr>
          <a:xfrm>
            <a:off x="2916642" y="1982850"/>
            <a:ext cx="860079" cy="769469"/>
            <a:chOff x="5996119" y="1397452"/>
            <a:chExt cx="2270777" cy="2031548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51C607-BA1D-4CA1-B5FD-0002085EBA65}"/>
                </a:ext>
              </a:extLst>
            </p:cNvPr>
            <p:cNvSpPr/>
            <p:nvPr/>
          </p:nvSpPr>
          <p:spPr>
            <a:xfrm>
              <a:off x="5996118" y="1552053"/>
              <a:ext cx="1400092" cy="1375933"/>
            </a:xfrm>
            <a:custGeom>
              <a:avLst/>
              <a:gdLst>
                <a:gd name="connsiteX0" fmla="*/ 12426 w 1400092"/>
                <a:gd name="connsiteY0" fmla="*/ 301172 h 1375933"/>
                <a:gd name="connsiteX1" fmla="*/ 344 w 1400092"/>
                <a:gd name="connsiteY1" fmla="*/ 322651 h 1375933"/>
                <a:gd name="connsiteX2" fmla="*/ 291658 w 1400092"/>
                <a:gd name="connsiteY2" fmla="*/ 1363024 h 1375933"/>
                <a:gd name="connsiteX3" fmla="*/ 313136 w 1400092"/>
                <a:gd name="connsiteY3" fmla="*/ 1375106 h 1375933"/>
                <a:gd name="connsiteX4" fmla="*/ 1387065 w 1400092"/>
                <a:gd name="connsiteY4" fmla="*/ 1074397 h 1375933"/>
                <a:gd name="connsiteX5" fmla="*/ 1399147 w 1400092"/>
                <a:gd name="connsiteY5" fmla="*/ 1052918 h 1375933"/>
                <a:gd name="connsiteX6" fmla="*/ 1107833 w 1400092"/>
                <a:gd name="connsiteY6" fmla="*/ 12544 h 1375933"/>
                <a:gd name="connsiteX7" fmla="*/ 1086355 w 1400092"/>
                <a:gd name="connsiteY7" fmla="*/ 463 h 137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092" h="1375933">
                  <a:moveTo>
                    <a:pt x="12426" y="301172"/>
                  </a:moveTo>
                  <a:cubicBezTo>
                    <a:pt x="3166" y="303776"/>
                    <a:pt x="-2239" y="313385"/>
                    <a:pt x="344" y="322651"/>
                  </a:cubicBezTo>
                  <a:lnTo>
                    <a:pt x="291658" y="1363024"/>
                  </a:lnTo>
                  <a:cubicBezTo>
                    <a:pt x="294262" y="1372284"/>
                    <a:pt x="303870" y="1377689"/>
                    <a:pt x="313136" y="1375106"/>
                  </a:cubicBezTo>
                  <a:lnTo>
                    <a:pt x="1387065" y="1074397"/>
                  </a:lnTo>
                  <a:cubicBezTo>
                    <a:pt x="1396325" y="1071792"/>
                    <a:pt x="1401729" y="1062184"/>
                    <a:pt x="1399147" y="1052918"/>
                  </a:cubicBezTo>
                  <a:lnTo>
                    <a:pt x="1107833" y="12544"/>
                  </a:lnTo>
                  <a:cubicBezTo>
                    <a:pt x="1105229" y="3284"/>
                    <a:pt x="1095621" y="-2120"/>
                    <a:pt x="1086355" y="46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D83016-2CA7-4AEE-9890-D51805A09CB5}"/>
                </a:ext>
              </a:extLst>
            </p:cNvPr>
            <p:cNvSpPr/>
            <p:nvPr/>
          </p:nvSpPr>
          <p:spPr>
            <a:xfrm>
              <a:off x="6045890" y="1601825"/>
              <a:ext cx="1300547" cy="1276388"/>
            </a:xfrm>
            <a:custGeom>
              <a:avLst/>
              <a:gdLst>
                <a:gd name="connsiteX0" fmla="*/ 276860 w 1300547"/>
                <a:gd name="connsiteY0" fmla="*/ 1276207 h 1276388"/>
                <a:gd name="connsiteX1" fmla="*/ 1300247 w 1300547"/>
                <a:gd name="connsiteY1" fmla="*/ 989650 h 1276388"/>
                <a:gd name="connsiteX2" fmla="*/ 1023086 w 1300547"/>
                <a:gd name="connsiteY2" fmla="*/ -182 h 1276388"/>
                <a:gd name="connsiteX3" fmla="*/ -301 w 1300547"/>
                <a:gd name="connsiteY3" fmla="*/ 286374 h 12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547" h="1276388">
                  <a:moveTo>
                    <a:pt x="276860" y="1276207"/>
                  </a:moveTo>
                  <a:lnTo>
                    <a:pt x="1300247" y="989650"/>
                  </a:lnTo>
                  <a:lnTo>
                    <a:pt x="1023086" y="-182"/>
                  </a:lnTo>
                  <a:lnTo>
                    <a:pt x="-301" y="286374"/>
                  </a:lnTo>
                  <a:close/>
                </a:path>
              </a:pathLst>
            </a:custGeom>
            <a:solidFill>
              <a:srgbClr val="FFFFFF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16B3A55-594A-4390-B60B-45450D9BF63B}"/>
                </a:ext>
              </a:extLst>
            </p:cNvPr>
            <p:cNvSpPr/>
            <p:nvPr/>
          </p:nvSpPr>
          <p:spPr>
            <a:xfrm>
              <a:off x="6173497" y="1889583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C780CDF-0D7D-4C3F-AFA3-3FD76E470C74}"/>
                </a:ext>
              </a:extLst>
            </p:cNvPr>
            <p:cNvSpPr/>
            <p:nvPr/>
          </p:nvSpPr>
          <p:spPr>
            <a:xfrm>
              <a:off x="6211086" y="2023824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B5AB171-DD55-47B1-83E2-9F2ACA62DE3A}"/>
                </a:ext>
              </a:extLst>
            </p:cNvPr>
            <p:cNvSpPr/>
            <p:nvPr/>
          </p:nvSpPr>
          <p:spPr>
            <a:xfrm>
              <a:off x="6248241" y="2156518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64884D6-1DEE-4BA3-A215-7B2D2357DE3E}"/>
                </a:ext>
              </a:extLst>
            </p:cNvPr>
            <p:cNvSpPr/>
            <p:nvPr/>
          </p:nvSpPr>
          <p:spPr>
            <a:xfrm>
              <a:off x="6285830" y="2290759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D3DC6C2-7A1A-4288-A6F1-32ED3E12949F}"/>
                </a:ext>
              </a:extLst>
            </p:cNvPr>
            <p:cNvSpPr/>
            <p:nvPr/>
          </p:nvSpPr>
          <p:spPr>
            <a:xfrm>
              <a:off x="6868242" y="179980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1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1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E8CE60D-77B5-4E8C-A11C-994D62B1FD58}"/>
                </a:ext>
              </a:extLst>
            </p:cNvPr>
            <p:cNvSpPr/>
            <p:nvPr/>
          </p:nvSpPr>
          <p:spPr>
            <a:xfrm>
              <a:off x="6905102" y="193144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2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2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41E6DAF-F973-4F99-A893-D5C895CD85A0}"/>
                </a:ext>
              </a:extLst>
            </p:cNvPr>
            <p:cNvSpPr/>
            <p:nvPr/>
          </p:nvSpPr>
          <p:spPr>
            <a:xfrm>
              <a:off x="6941988" y="2063082"/>
              <a:ext cx="132574" cy="69750"/>
            </a:xfrm>
            <a:custGeom>
              <a:avLst/>
              <a:gdLst>
                <a:gd name="connsiteX0" fmla="*/ 16250 w 132574"/>
                <a:gd name="connsiteY0" fmla="*/ 25095 h 69750"/>
                <a:gd name="connsiteX1" fmla="*/ 544 w 132574"/>
                <a:gd name="connsiteY1" fmla="*/ 53017 h 69750"/>
                <a:gd name="connsiteX2" fmla="*/ 28466 w 132574"/>
                <a:gd name="connsiteY2" fmla="*/ 68724 h 69750"/>
                <a:gd name="connsiteX3" fmla="*/ 115723 w 132574"/>
                <a:gd name="connsiteY3" fmla="*/ 44291 h 69750"/>
                <a:gd name="connsiteX4" fmla="*/ 131429 w 132574"/>
                <a:gd name="connsiteY4" fmla="*/ 16368 h 69750"/>
                <a:gd name="connsiteX5" fmla="*/ 103506 w 132574"/>
                <a:gd name="connsiteY5" fmla="*/ 662 h 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74" h="69750">
                  <a:moveTo>
                    <a:pt x="16250" y="25095"/>
                  </a:moveTo>
                  <a:cubicBezTo>
                    <a:pt x="4202" y="28468"/>
                    <a:pt x="-2830" y="40970"/>
                    <a:pt x="544" y="53017"/>
                  </a:cubicBezTo>
                  <a:cubicBezTo>
                    <a:pt x="3917" y="65065"/>
                    <a:pt x="16419" y="72097"/>
                    <a:pt x="28466" y="68724"/>
                  </a:cubicBezTo>
                  <a:lnTo>
                    <a:pt x="115723" y="44291"/>
                  </a:lnTo>
                  <a:cubicBezTo>
                    <a:pt x="127771" y="40917"/>
                    <a:pt x="134802" y="28416"/>
                    <a:pt x="131429" y="16368"/>
                  </a:cubicBezTo>
                  <a:cubicBezTo>
                    <a:pt x="128055" y="4321"/>
                    <a:pt x="115554" y="-2711"/>
                    <a:pt x="103506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648F79C-FE1D-4E7B-A1DC-0B3A92F2AFC7}"/>
                </a:ext>
              </a:extLst>
            </p:cNvPr>
            <p:cNvSpPr/>
            <p:nvPr/>
          </p:nvSpPr>
          <p:spPr>
            <a:xfrm>
              <a:off x="6978872" y="2194728"/>
              <a:ext cx="132524" cy="69736"/>
            </a:xfrm>
            <a:custGeom>
              <a:avLst/>
              <a:gdLst>
                <a:gd name="connsiteX0" fmla="*/ 16225 w 132524"/>
                <a:gd name="connsiteY0" fmla="*/ 25088 h 69736"/>
                <a:gd name="connsiteX1" fmla="*/ 551 w 132524"/>
                <a:gd name="connsiteY1" fmla="*/ 53028 h 69736"/>
                <a:gd name="connsiteX2" fmla="*/ 28441 w 132524"/>
                <a:gd name="connsiteY2" fmla="*/ 68716 h 69736"/>
                <a:gd name="connsiteX3" fmla="*/ 115698 w 132524"/>
                <a:gd name="connsiteY3" fmla="*/ 44284 h 69736"/>
                <a:gd name="connsiteX4" fmla="*/ 131372 w 132524"/>
                <a:gd name="connsiteY4" fmla="*/ 16343 h 69736"/>
                <a:gd name="connsiteX5" fmla="*/ 103482 w 132524"/>
                <a:gd name="connsiteY5" fmla="*/ 655 h 6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4" h="69736">
                  <a:moveTo>
                    <a:pt x="16225" y="25088"/>
                  </a:moveTo>
                  <a:cubicBezTo>
                    <a:pt x="4181" y="28475"/>
                    <a:pt x="-2836" y="40985"/>
                    <a:pt x="551" y="53028"/>
                  </a:cubicBezTo>
                  <a:cubicBezTo>
                    <a:pt x="3933" y="65053"/>
                    <a:pt x="16409" y="72070"/>
                    <a:pt x="28441" y="68716"/>
                  </a:cubicBezTo>
                  <a:lnTo>
                    <a:pt x="115698" y="44284"/>
                  </a:lnTo>
                  <a:cubicBezTo>
                    <a:pt x="127742" y="40896"/>
                    <a:pt x="134759" y="28387"/>
                    <a:pt x="131372" y="16343"/>
                  </a:cubicBezTo>
                  <a:cubicBezTo>
                    <a:pt x="127990" y="4319"/>
                    <a:pt x="115514" y="-2699"/>
                    <a:pt x="103482" y="655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3D21151-C729-423D-8373-B10412A530B6}"/>
                </a:ext>
              </a:extLst>
            </p:cNvPr>
            <p:cNvSpPr/>
            <p:nvPr/>
          </p:nvSpPr>
          <p:spPr>
            <a:xfrm>
              <a:off x="7009494" y="2415965"/>
              <a:ext cx="168960" cy="88886"/>
            </a:xfrm>
            <a:custGeom>
              <a:avLst/>
              <a:gdLst>
                <a:gd name="connsiteX0" fmla="*/ 20820 w 168960"/>
                <a:gd name="connsiteY0" fmla="*/ 32026 h 88886"/>
                <a:gd name="connsiteX1" fmla="*/ 767 w 168960"/>
                <a:gd name="connsiteY1" fmla="*/ 67583 h 88886"/>
                <a:gd name="connsiteX2" fmla="*/ 36323 w 168960"/>
                <a:gd name="connsiteY2" fmla="*/ 87636 h 88886"/>
                <a:gd name="connsiteX3" fmla="*/ 36386 w 168960"/>
                <a:gd name="connsiteY3" fmla="*/ 87618 h 88886"/>
                <a:gd name="connsiteX4" fmla="*/ 147570 w 168960"/>
                <a:gd name="connsiteY4" fmla="*/ 56486 h 88886"/>
                <a:gd name="connsiteX5" fmla="*/ 167583 w 168960"/>
                <a:gd name="connsiteY5" fmla="*/ 20907 h 88886"/>
                <a:gd name="connsiteX6" fmla="*/ 132004 w 168960"/>
                <a:gd name="connsiteY6" fmla="*/ 894 h 88886"/>
                <a:gd name="connsiteX7" fmla="*/ 132004 w 168960"/>
                <a:gd name="connsiteY7" fmla="*/ 894 h 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960" h="88886">
                  <a:moveTo>
                    <a:pt x="20820" y="32026"/>
                  </a:moveTo>
                  <a:cubicBezTo>
                    <a:pt x="5464" y="36307"/>
                    <a:pt x="-3514" y="52226"/>
                    <a:pt x="767" y="67583"/>
                  </a:cubicBezTo>
                  <a:cubicBezTo>
                    <a:pt x="5048" y="82939"/>
                    <a:pt x="20967" y="91917"/>
                    <a:pt x="36323" y="87636"/>
                  </a:cubicBezTo>
                  <a:cubicBezTo>
                    <a:pt x="36344" y="87630"/>
                    <a:pt x="36365" y="87624"/>
                    <a:pt x="36386" y="87618"/>
                  </a:cubicBezTo>
                  <a:lnTo>
                    <a:pt x="147570" y="56486"/>
                  </a:lnTo>
                  <a:cubicBezTo>
                    <a:pt x="162921" y="52188"/>
                    <a:pt x="171881" y="36258"/>
                    <a:pt x="167583" y="20907"/>
                  </a:cubicBezTo>
                  <a:cubicBezTo>
                    <a:pt x="163285" y="5556"/>
                    <a:pt x="147355" y="-3404"/>
                    <a:pt x="132004" y="894"/>
                  </a:cubicBezTo>
                  <a:lnTo>
                    <a:pt x="132004" y="894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6B6C483-57D7-4649-9B00-F90CF52ADD0E}"/>
                </a:ext>
              </a:extLst>
            </p:cNvPr>
            <p:cNvSpPr/>
            <p:nvPr/>
          </p:nvSpPr>
          <p:spPr>
            <a:xfrm rot="-938561">
              <a:off x="6307497" y="2450948"/>
              <a:ext cx="854389" cy="7594"/>
            </a:xfrm>
            <a:custGeom>
              <a:avLst/>
              <a:gdLst>
                <a:gd name="connsiteX0" fmla="*/ -301 w 854389"/>
                <a:gd name="connsiteY0" fmla="*/ -182 h 7594"/>
                <a:gd name="connsiteX1" fmla="*/ 854089 w 854389"/>
                <a:gd name="connsiteY1" fmla="*/ -182 h 7594"/>
                <a:gd name="connsiteX2" fmla="*/ 854089 w 854389"/>
                <a:gd name="connsiteY2" fmla="*/ 7412 h 7594"/>
                <a:gd name="connsiteX3" fmla="*/ -301 w 854389"/>
                <a:gd name="connsiteY3" fmla="*/ 7412 h 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89" h="7594">
                  <a:moveTo>
                    <a:pt x="-301" y="-182"/>
                  </a:moveTo>
                  <a:lnTo>
                    <a:pt x="854089" y="-182"/>
                  </a:lnTo>
                  <a:lnTo>
                    <a:pt x="854089" y="7412"/>
                  </a:lnTo>
                  <a:lnTo>
                    <a:pt x="-301" y="7412"/>
                  </a:ln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904D3D0-21F2-458E-BA44-EE0DA571FB49}"/>
                </a:ext>
              </a:extLst>
            </p:cNvPr>
            <p:cNvSpPr/>
            <p:nvPr/>
          </p:nvSpPr>
          <p:spPr>
            <a:xfrm>
              <a:off x="7812558" y="3064639"/>
              <a:ext cx="158916" cy="270465"/>
            </a:xfrm>
            <a:custGeom>
              <a:avLst/>
              <a:gdLst>
                <a:gd name="connsiteX0" fmla="*/ 158917 w 158916"/>
                <a:gd name="connsiteY0" fmla="*/ 254513 h 270465"/>
                <a:gd name="connsiteX1" fmla="*/ 92931 w 158916"/>
                <a:gd name="connsiteY1" fmla="*/ 270466 h 270465"/>
                <a:gd name="connsiteX2" fmla="*/ 0 w 158916"/>
                <a:gd name="connsiteY2" fmla="*/ 23543 h 270465"/>
                <a:gd name="connsiteX3" fmla="*/ 97389 w 158916"/>
                <a:gd name="connsiteY3" fmla="*/ 0 h 270465"/>
                <a:gd name="connsiteX4" fmla="*/ 158917 w 158916"/>
                <a:gd name="connsiteY4" fmla="*/ 254513 h 2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916" h="270465">
                  <a:moveTo>
                    <a:pt x="158917" y="254513"/>
                  </a:moveTo>
                  <a:lnTo>
                    <a:pt x="92931" y="270466"/>
                  </a:lnTo>
                  <a:lnTo>
                    <a:pt x="0" y="23543"/>
                  </a:lnTo>
                  <a:lnTo>
                    <a:pt x="97389" y="0"/>
                  </a:lnTo>
                  <a:lnTo>
                    <a:pt x="158917" y="254513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ED7E13B-A99C-487A-ACD9-3B028043E33D}"/>
                </a:ext>
              </a:extLst>
            </p:cNvPr>
            <p:cNvSpPr/>
            <p:nvPr/>
          </p:nvSpPr>
          <p:spPr>
            <a:xfrm>
              <a:off x="7788839" y="3294591"/>
              <a:ext cx="213879" cy="134842"/>
            </a:xfrm>
            <a:custGeom>
              <a:avLst/>
              <a:gdLst>
                <a:gd name="connsiteX0" fmla="*/ 2507 w 213879"/>
                <a:gd name="connsiteY0" fmla="*/ 134660 h 134842"/>
                <a:gd name="connsiteX1" fmla="*/ 2060 w 213879"/>
                <a:gd name="connsiteY1" fmla="*/ 132815 h 134842"/>
                <a:gd name="connsiteX2" fmla="*/ 64214 w 213879"/>
                <a:gd name="connsiteY2" fmla="*/ 31028 h 134842"/>
                <a:gd name="connsiteX3" fmla="*/ 193316 w 213879"/>
                <a:gd name="connsiteY3" fmla="*/ -182 h 134842"/>
                <a:gd name="connsiteX4" fmla="*/ 213579 w 213879"/>
                <a:gd name="connsiteY4" fmla="*/ 83634 h 13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79" h="134842">
                  <a:moveTo>
                    <a:pt x="2507" y="134660"/>
                  </a:moveTo>
                  <a:lnTo>
                    <a:pt x="2060" y="132815"/>
                  </a:lnTo>
                  <a:cubicBezTo>
                    <a:pt x="-8829" y="87553"/>
                    <a:pt x="18976" y="42018"/>
                    <a:pt x="64214" y="31028"/>
                  </a:cubicBezTo>
                  <a:lnTo>
                    <a:pt x="193316" y="-182"/>
                  </a:lnTo>
                  <a:lnTo>
                    <a:pt x="213579" y="83634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498DFF-7040-4C42-8064-2D5B4184B3BD}"/>
                </a:ext>
              </a:extLst>
            </p:cNvPr>
            <p:cNvSpPr/>
            <p:nvPr/>
          </p:nvSpPr>
          <p:spPr>
            <a:xfrm>
              <a:off x="7579184" y="3102254"/>
              <a:ext cx="100191" cy="261849"/>
            </a:xfrm>
            <a:custGeom>
              <a:avLst/>
              <a:gdLst>
                <a:gd name="connsiteX0" fmla="*/ 100180 w 100191"/>
                <a:gd name="connsiteY0" fmla="*/ 261849 h 261849"/>
                <a:gd name="connsiteX1" fmla="*/ 32296 w 100191"/>
                <a:gd name="connsiteY1" fmla="*/ 261846 h 261849"/>
                <a:gd name="connsiteX2" fmla="*/ 0 w 100191"/>
                <a:gd name="connsiteY2" fmla="*/ 0 h 261849"/>
                <a:gd name="connsiteX3" fmla="*/ 100191 w 100191"/>
                <a:gd name="connsiteY3" fmla="*/ 4 h 261849"/>
                <a:gd name="connsiteX4" fmla="*/ 100180 w 100191"/>
                <a:gd name="connsiteY4" fmla="*/ 261849 h 2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91" h="261849">
                  <a:moveTo>
                    <a:pt x="100180" y="261849"/>
                  </a:moveTo>
                  <a:lnTo>
                    <a:pt x="32296" y="261846"/>
                  </a:lnTo>
                  <a:lnTo>
                    <a:pt x="0" y="0"/>
                  </a:lnTo>
                  <a:lnTo>
                    <a:pt x="100191" y="4"/>
                  </a:lnTo>
                  <a:lnTo>
                    <a:pt x="100180" y="261849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D85810A-923F-41CA-85A6-612F1EBA2A1D}"/>
                </a:ext>
              </a:extLst>
            </p:cNvPr>
            <p:cNvSpPr/>
            <p:nvPr/>
          </p:nvSpPr>
          <p:spPr>
            <a:xfrm>
              <a:off x="7478655" y="3342804"/>
              <a:ext cx="217156" cy="86236"/>
            </a:xfrm>
            <a:custGeom>
              <a:avLst/>
              <a:gdLst>
                <a:gd name="connsiteX0" fmla="*/ 216852 w 217156"/>
                <a:gd name="connsiteY0" fmla="*/ 86054 h 86236"/>
                <a:gd name="connsiteX1" fmla="*/ -301 w 217156"/>
                <a:gd name="connsiteY1" fmla="*/ 86045 h 86236"/>
                <a:gd name="connsiteX2" fmla="*/ -301 w 217156"/>
                <a:gd name="connsiteY2" fmla="*/ 84146 h 86236"/>
                <a:gd name="connsiteX3" fmla="*/ 84030 w 217156"/>
                <a:gd name="connsiteY3" fmla="*/ -182 h 86236"/>
                <a:gd name="connsiteX4" fmla="*/ 84034 w 217156"/>
                <a:gd name="connsiteY4" fmla="*/ -182 h 86236"/>
                <a:gd name="connsiteX5" fmla="*/ 216855 w 217156"/>
                <a:gd name="connsiteY5" fmla="*/ -177 h 8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156" h="86236">
                  <a:moveTo>
                    <a:pt x="216852" y="86054"/>
                  </a:moveTo>
                  <a:lnTo>
                    <a:pt x="-301" y="86045"/>
                  </a:lnTo>
                  <a:lnTo>
                    <a:pt x="-301" y="84146"/>
                  </a:lnTo>
                  <a:cubicBezTo>
                    <a:pt x="-300" y="37572"/>
                    <a:pt x="37456" y="-182"/>
                    <a:pt x="84030" y="-182"/>
                  </a:cubicBezTo>
                  <a:lnTo>
                    <a:pt x="84034" y="-182"/>
                  </a:lnTo>
                  <a:lnTo>
                    <a:pt x="216855" y="-177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E7E6F28-1B28-4F85-809E-C83A112978EB}"/>
                </a:ext>
              </a:extLst>
            </p:cNvPr>
            <p:cNvSpPr/>
            <p:nvPr/>
          </p:nvSpPr>
          <p:spPr>
            <a:xfrm>
              <a:off x="7513216" y="2425843"/>
              <a:ext cx="453986" cy="847654"/>
            </a:xfrm>
            <a:custGeom>
              <a:avLst/>
              <a:gdLst>
                <a:gd name="connsiteX0" fmla="*/ 65612 w 453986"/>
                <a:gd name="connsiteY0" fmla="*/ 835857 h 847654"/>
                <a:gd name="connsiteX1" fmla="*/ -301 w 453986"/>
                <a:gd name="connsiteY1" fmla="*/ 50307 h 847654"/>
                <a:gd name="connsiteX2" fmla="*/ 272557 w 453986"/>
                <a:gd name="connsiteY2" fmla="*/ 12 h 847654"/>
                <a:gd name="connsiteX3" fmla="*/ 273634 w 453986"/>
                <a:gd name="connsiteY3" fmla="*/ -182 h 847654"/>
                <a:gd name="connsiteX4" fmla="*/ 353498 w 453986"/>
                <a:gd name="connsiteY4" fmla="*/ 51157 h 847654"/>
                <a:gd name="connsiteX5" fmla="*/ 325701 w 453986"/>
                <a:gd name="connsiteY5" fmla="*/ 340258 h 847654"/>
                <a:gd name="connsiteX6" fmla="*/ 453686 w 453986"/>
                <a:gd name="connsiteY6" fmla="*/ 790991 h 847654"/>
                <a:gd name="connsiteX7" fmla="*/ 343176 w 453986"/>
                <a:gd name="connsiteY7" fmla="*/ 820072 h 847654"/>
                <a:gd name="connsiteX8" fmla="*/ 214987 w 453986"/>
                <a:gd name="connsiteY8" fmla="*/ 402044 h 847654"/>
                <a:gd name="connsiteX9" fmla="*/ 185651 w 453986"/>
                <a:gd name="connsiteY9" fmla="*/ 274925 h 847654"/>
                <a:gd name="connsiteX10" fmla="*/ 170617 w 453986"/>
                <a:gd name="connsiteY10" fmla="*/ 440108 h 847654"/>
                <a:gd name="connsiteX11" fmla="*/ 181778 w 453986"/>
                <a:gd name="connsiteY11" fmla="*/ 847472 h 8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3986" h="847654">
                  <a:moveTo>
                    <a:pt x="65612" y="835857"/>
                  </a:moveTo>
                  <a:lnTo>
                    <a:pt x="-301" y="50307"/>
                  </a:lnTo>
                  <a:lnTo>
                    <a:pt x="272557" y="12"/>
                  </a:lnTo>
                  <a:lnTo>
                    <a:pt x="273634" y="-182"/>
                  </a:lnTo>
                  <a:lnTo>
                    <a:pt x="353498" y="51157"/>
                  </a:lnTo>
                  <a:lnTo>
                    <a:pt x="325701" y="340258"/>
                  </a:lnTo>
                  <a:lnTo>
                    <a:pt x="453686" y="790991"/>
                  </a:lnTo>
                  <a:lnTo>
                    <a:pt x="343176" y="820072"/>
                  </a:lnTo>
                  <a:lnTo>
                    <a:pt x="214987" y="402044"/>
                  </a:lnTo>
                  <a:lnTo>
                    <a:pt x="185651" y="274925"/>
                  </a:lnTo>
                  <a:lnTo>
                    <a:pt x="170617" y="440108"/>
                  </a:lnTo>
                  <a:lnTo>
                    <a:pt x="181778" y="847472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0783A1C-841D-443E-9F2D-8BAB590CEBBA}"/>
                </a:ext>
              </a:extLst>
            </p:cNvPr>
            <p:cNvSpPr/>
            <p:nvPr/>
          </p:nvSpPr>
          <p:spPr>
            <a:xfrm>
              <a:off x="7504044" y="1747225"/>
              <a:ext cx="365745" cy="785821"/>
            </a:xfrm>
            <a:custGeom>
              <a:avLst/>
              <a:gdLst>
                <a:gd name="connsiteX0" fmla="*/ 421 w 365745"/>
                <a:gd name="connsiteY0" fmla="*/ 746743 h 785821"/>
                <a:gd name="connsiteX1" fmla="*/ -301 w 365745"/>
                <a:gd name="connsiteY1" fmla="*/ 745829 h 785821"/>
                <a:gd name="connsiteX2" fmla="*/ 93987 w 365745"/>
                <a:gd name="connsiteY2" fmla="*/ 35898 h 785821"/>
                <a:gd name="connsiteX3" fmla="*/ 94110 w 365745"/>
                <a:gd name="connsiteY3" fmla="*/ 34968 h 785821"/>
                <a:gd name="connsiteX4" fmla="*/ 94774 w 365745"/>
                <a:gd name="connsiteY4" fmla="*/ 34303 h 785821"/>
                <a:gd name="connsiteX5" fmla="*/ 163179 w 365745"/>
                <a:gd name="connsiteY5" fmla="*/ 268 h 785821"/>
                <a:gd name="connsiteX6" fmla="*/ 177243 w 365745"/>
                <a:gd name="connsiteY6" fmla="*/ 30 h 785821"/>
                <a:gd name="connsiteX7" fmla="*/ 248196 w 365745"/>
                <a:gd name="connsiteY7" fmla="*/ 23228 h 785821"/>
                <a:gd name="connsiteX8" fmla="*/ 354215 w 365745"/>
                <a:gd name="connsiteY8" fmla="*/ 263289 h 785821"/>
                <a:gd name="connsiteX9" fmla="*/ 365289 w 365745"/>
                <a:gd name="connsiteY9" fmla="*/ 761565 h 785821"/>
                <a:gd name="connsiteX10" fmla="*/ 365444 w 365745"/>
                <a:gd name="connsiteY10" fmla="*/ 766848 h 785821"/>
                <a:gd name="connsiteX11" fmla="*/ 361013 w 365745"/>
                <a:gd name="connsiteY11" fmla="*/ 763966 h 785821"/>
                <a:gd name="connsiteX12" fmla="*/ 159238 w 365745"/>
                <a:gd name="connsiteY12" fmla="*/ 758369 h 785821"/>
                <a:gd name="connsiteX13" fmla="*/ 82961 w 365745"/>
                <a:gd name="connsiteY13" fmla="*/ 785639 h 785821"/>
                <a:gd name="connsiteX14" fmla="*/ 421 w 365745"/>
                <a:gd name="connsiteY14" fmla="*/ 746743 h 78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745" h="785821">
                  <a:moveTo>
                    <a:pt x="421" y="746743"/>
                  </a:moveTo>
                  <a:lnTo>
                    <a:pt x="-301" y="745829"/>
                  </a:lnTo>
                  <a:lnTo>
                    <a:pt x="93987" y="35898"/>
                  </a:lnTo>
                  <a:lnTo>
                    <a:pt x="94110" y="34968"/>
                  </a:lnTo>
                  <a:lnTo>
                    <a:pt x="94774" y="34303"/>
                  </a:lnTo>
                  <a:cubicBezTo>
                    <a:pt x="96164" y="32913"/>
                    <a:pt x="129199" y="268"/>
                    <a:pt x="163179" y="268"/>
                  </a:cubicBezTo>
                  <a:cubicBezTo>
                    <a:pt x="168092" y="268"/>
                    <a:pt x="172763" y="144"/>
                    <a:pt x="177243" y="30"/>
                  </a:cubicBezTo>
                  <a:cubicBezTo>
                    <a:pt x="203245" y="-646"/>
                    <a:pt x="223785" y="-1187"/>
                    <a:pt x="248196" y="23228"/>
                  </a:cubicBezTo>
                  <a:cubicBezTo>
                    <a:pt x="273068" y="48097"/>
                    <a:pt x="354215" y="138911"/>
                    <a:pt x="354215" y="263289"/>
                  </a:cubicBezTo>
                  <a:cubicBezTo>
                    <a:pt x="354215" y="383677"/>
                    <a:pt x="365178" y="757801"/>
                    <a:pt x="365289" y="761565"/>
                  </a:cubicBezTo>
                  <a:lnTo>
                    <a:pt x="365444" y="766848"/>
                  </a:lnTo>
                  <a:lnTo>
                    <a:pt x="361013" y="763966"/>
                  </a:lnTo>
                  <a:cubicBezTo>
                    <a:pt x="359919" y="763263"/>
                    <a:pt x="250775" y="693765"/>
                    <a:pt x="159238" y="758369"/>
                  </a:cubicBezTo>
                  <a:cubicBezTo>
                    <a:pt x="130632" y="778560"/>
                    <a:pt x="104935" y="785639"/>
                    <a:pt x="82961" y="785639"/>
                  </a:cubicBezTo>
                  <a:cubicBezTo>
                    <a:pt x="31820" y="785639"/>
                    <a:pt x="858" y="747300"/>
                    <a:pt x="421" y="74674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61CDEA3-1F16-422F-B927-42BDF1940CB3}"/>
                </a:ext>
              </a:extLst>
            </p:cNvPr>
            <p:cNvSpPr/>
            <p:nvPr/>
          </p:nvSpPr>
          <p:spPr>
            <a:xfrm rot="-1719793">
              <a:off x="7517090" y="1433761"/>
              <a:ext cx="272003" cy="272003"/>
            </a:xfrm>
            <a:custGeom>
              <a:avLst/>
              <a:gdLst>
                <a:gd name="connsiteX0" fmla="*/ 271702 w 272003"/>
                <a:gd name="connsiteY0" fmla="*/ 135819 h 272003"/>
                <a:gd name="connsiteX1" fmla="*/ 135701 w 272003"/>
                <a:gd name="connsiteY1" fmla="*/ 271821 h 272003"/>
                <a:gd name="connsiteX2" fmla="*/ -301 w 272003"/>
                <a:gd name="connsiteY2" fmla="*/ 135819 h 272003"/>
                <a:gd name="connsiteX3" fmla="*/ 135701 w 272003"/>
                <a:gd name="connsiteY3" fmla="*/ -182 h 272003"/>
                <a:gd name="connsiteX4" fmla="*/ 271702 w 272003"/>
                <a:gd name="connsiteY4" fmla="*/ 135819 h 2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003" h="272003">
                  <a:moveTo>
                    <a:pt x="271702" y="135819"/>
                  </a:moveTo>
                  <a:cubicBezTo>
                    <a:pt x="271702" y="210931"/>
                    <a:pt x="210812" y="271821"/>
                    <a:pt x="135701" y="271821"/>
                  </a:cubicBezTo>
                  <a:cubicBezTo>
                    <a:pt x="60589" y="271821"/>
                    <a:pt x="-301" y="210931"/>
                    <a:pt x="-301" y="135819"/>
                  </a:cubicBezTo>
                  <a:cubicBezTo>
                    <a:pt x="-301" y="60708"/>
                    <a:pt x="60589" y="-182"/>
                    <a:pt x="135701" y="-182"/>
                  </a:cubicBezTo>
                  <a:cubicBezTo>
                    <a:pt x="210812" y="-182"/>
                    <a:pt x="271702" y="60708"/>
                    <a:pt x="271702" y="135819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0255951-D61B-46E3-A9D8-F4FED38F6FFC}"/>
                </a:ext>
              </a:extLst>
            </p:cNvPr>
            <p:cNvSpPr/>
            <p:nvPr/>
          </p:nvSpPr>
          <p:spPr>
            <a:xfrm>
              <a:off x="7354332" y="2379221"/>
              <a:ext cx="171029" cy="279454"/>
            </a:xfrm>
            <a:custGeom>
              <a:avLst/>
              <a:gdLst>
                <a:gd name="connsiteX0" fmla="*/ 90264 w 171029"/>
                <a:gd name="connsiteY0" fmla="*/ 267316 h 279454"/>
                <a:gd name="connsiteX1" fmla="*/ 100169 w 171029"/>
                <a:gd name="connsiteY1" fmla="*/ 189196 h 279454"/>
                <a:gd name="connsiteX2" fmla="*/ 93494 w 171029"/>
                <a:gd name="connsiteY2" fmla="*/ 181996 h 279454"/>
                <a:gd name="connsiteX3" fmla="*/ 170729 w 171029"/>
                <a:gd name="connsiteY3" fmla="*/ -182 h 279454"/>
                <a:gd name="connsiteX4" fmla="*/ 69602 w 171029"/>
                <a:gd name="connsiteY4" fmla="*/ 18430 h 279454"/>
                <a:gd name="connsiteX5" fmla="*/ 11762 w 171029"/>
                <a:gd name="connsiteY5" fmla="*/ 188576 h 279454"/>
                <a:gd name="connsiteX6" fmla="*/ 20972 w 171029"/>
                <a:gd name="connsiteY6" fmla="*/ 267211 h 279454"/>
                <a:gd name="connsiteX7" fmla="*/ 90264 w 171029"/>
                <a:gd name="connsiteY7" fmla="*/ 267316 h 27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029" h="279454">
                  <a:moveTo>
                    <a:pt x="90264" y="267316"/>
                  </a:moveTo>
                  <a:cubicBezTo>
                    <a:pt x="114571" y="248479"/>
                    <a:pt x="119006" y="213503"/>
                    <a:pt x="100169" y="189196"/>
                  </a:cubicBezTo>
                  <a:cubicBezTo>
                    <a:pt x="98160" y="186604"/>
                    <a:pt x="95927" y="184195"/>
                    <a:pt x="93494" y="181996"/>
                  </a:cubicBezTo>
                  <a:lnTo>
                    <a:pt x="170729" y="-182"/>
                  </a:lnTo>
                  <a:lnTo>
                    <a:pt x="69602" y="18430"/>
                  </a:lnTo>
                  <a:lnTo>
                    <a:pt x="11762" y="188576"/>
                  </a:lnTo>
                  <a:cubicBezTo>
                    <a:pt x="-7409" y="212834"/>
                    <a:pt x="-3285" y="248040"/>
                    <a:pt x="20972" y="267211"/>
                  </a:cubicBezTo>
                  <a:cubicBezTo>
                    <a:pt x="41270" y="283253"/>
                    <a:pt x="69917" y="283296"/>
                    <a:pt x="90264" y="267316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A4C964-B496-40A3-9323-76D546AF1DC8}"/>
                </a:ext>
              </a:extLst>
            </p:cNvPr>
            <p:cNvSpPr/>
            <p:nvPr/>
          </p:nvSpPr>
          <p:spPr>
            <a:xfrm>
              <a:off x="7370278" y="1789525"/>
              <a:ext cx="297245" cy="753493"/>
            </a:xfrm>
            <a:custGeom>
              <a:avLst/>
              <a:gdLst>
                <a:gd name="connsiteX0" fmla="*/ -301 w 297245"/>
                <a:gd name="connsiteY0" fmla="*/ 715301 h 753493"/>
                <a:gd name="connsiteX1" fmla="*/ 24570 w 297245"/>
                <a:gd name="connsiteY1" fmla="*/ 662794 h 753493"/>
                <a:gd name="connsiteX2" fmla="*/ 20897 w 297245"/>
                <a:gd name="connsiteY2" fmla="*/ 658987 h 753493"/>
                <a:gd name="connsiteX3" fmla="*/ 147370 w 297245"/>
                <a:gd name="connsiteY3" fmla="*/ 262119 h 753493"/>
                <a:gd name="connsiteX4" fmla="*/ 141983 w 297245"/>
                <a:gd name="connsiteY4" fmla="*/ 79118 h 753493"/>
                <a:gd name="connsiteX5" fmla="*/ 229053 w 297245"/>
                <a:gd name="connsiteY5" fmla="*/ 66 h 753493"/>
                <a:gd name="connsiteX6" fmla="*/ 296896 w 297245"/>
                <a:gd name="connsiteY6" fmla="*/ 68200 h 753493"/>
                <a:gd name="connsiteX7" fmla="*/ 296945 w 297245"/>
                <a:gd name="connsiteY7" fmla="*/ 254343 h 753493"/>
                <a:gd name="connsiteX8" fmla="*/ 235752 w 297245"/>
                <a:gd name="connsiteY8" fmla="*/ 468616 h 753493"/>
                <a:gd name="connsiteX9" fmla="*/ 96195 w 297245"/>
                <a:gd name="connsiteY9" fmla="*/ 753311 h 75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245" h="753493">
                  <a:moveTo>
                    <a:pt x="-301" y="715301"/>
                  </a:moveTo>
                  <a:lnTo>
                    <a:pt x="24570" y="662794"/>
                  </a:lnTo>
                  <a:cubicBezTo>
                    <a:pt x="23033" y="661869"/>
                    <a:pt x="21766" y="660557"/>
                    <a:pt x="20897" y="658987"/>
                  </a:cubicBezTo>
                  <a:cubicBezTo>
                    <a:pt x="-2340" y="618718"/>
                    <a:pt x="138015" y="284301"/>
                    <a:pt x="147370" y="262119"/>
                  </a:cubicBezTo>
                  <a:cubicBezTo>
                    <a:pt x="145944" y="250055"/>
                    <a:pt x="131210" y="122211"/>
                    <a:pt x="141983" y="79118"/>
                  </a:cubicBezTo>
                  <a:cubicBezTo>
                    <a:pt x="154665" y="28390"/>
                    <a:pt x="180705" y="4749"/>
                    <a:pt x="229053" y="66"/>
                  </a:cubicBezTo>
                  <a:cubicBezTo>
                    <a:pt x="282373" y="-4942"/>
                    <a:pt x="296758" y="67465"/>
                    <a:pt x="296896" y="68200"/>
                  </a:cubicBezTo>
                  <a:lnTo>
                    <a:pt x="296945" y="254343"/>
                  </a:lnTo>
                  <a:lnTo>
                    <a:pt x="235752" y="468616"/>
                  </a:lnTo>
                  <a:lnTo>
                    <a:pt x="96195" y="753311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1D72D84-CDB8-406D-8E06-6E4A2C899A2D}"/>
                </a:ext>
              </a:extLst>
            </p:cNvPr>
            <p:cNvSpPr/>
            <p:nvPr/>
          </p:nvSpPr>
          <p:spPr>
            <a:xfrm>
              <a:off x="7503011" y="1397451"/>
              <a:ext cx="302932" cy="321795"/>
            </a:xfrm>
            <a:custGeom>
              <a:avLst/>
              <a:gdLst>
                <a:gd name="connsiteX0" fmla="*/ 167169 w 302932"/>
                <a:gd name="connsiteY0" fmla="*/ 223367 h 321795"/>
                <a:gd name="connsiteX1" fmla="*/ 132865 w 302932"/>
                <a:gd name="connsiteY1" fmla="*/ 193389 h 321795"/>
                <a:gd name="connsiteX2" fmla="*/ 108640 w 302932"/>
                <a:gd name="connsiteY2" fmla="*/ 151688 h 321795"/>
                <a:gd name="connsiteX3" fmla="*/ 42352 w 302932"/>
                <a:gd name="connsiteY3" fmla="*/ 150241 h 321795"/>
                <a:gd name="connsiteX4" fmla="*/ -192 w 302932"/>
                <a:gd name="connsiteY4" fmla="*/ 94163 h 321795"/>
                <a:gd name="connsiteX5" fmla="*/ 18508 w 302932"/>
                <a:gd name="connsiteY5" fmla="*/ 21106 h 321795"/>
                <a:gd name="connsiteX6" fmla="*/ 21961 w 302932"/>
                <a:gd name="connsiteY6" fmla="*/ 50134 h 321795"/>
                <a:gd name="connsiteX7" fmla="*/ 47116 w 302932"/>
                <a:gd name="connsiteY7" fmla="*/ -182 h 321795"/>
                <a:gd name="connsiteX8" fmla="*/ 42665 w 302932"/>
                <a:gd name="connsiteY8" fmla="*/ 42412 h 321795"/>
                <a:gd name="connsiteX9" fmla="*/ 94674 w 302932"/>
                <a:gd name="connsiteY9" fmla="*/ 5004 h 321795"/>
                <a:gd name="connsiteX10" fmla="*/ 93973 w 302932"/>
                <a:gd name="connsiteY10" fmla="*/ 30383 h 321795"/>
                <a:gd name="connsiteX11" fmla="*/ 180967 w 302932"/>
                <a:gd name="connsiteY11" fmla="*/ 26126 h 321795"/>
                <a:gd name="connsiteX12" fmla="*/ 261068 w 302932"/>
                <a:gd name="connsiteY12" fmla="*/ 56988 h 321795"/>
                <a:gd name="connsiteX13" fmla="*/ 301882 w 302932"/>
                <a:gd name="connsiteY13" fmla="*/ 175848 h 321795"/>
                <a:gd name="connsiteX14" fmla="*/ 261330 w 302932"/>
                <a:gd name="connsiteY14" fmla="*/ 299193 h 321795"/>
                <a:gd name="connsiteX15" fmla="*/ 239278 w 302932"/>
                <a:gd name="connsiteY15" fmla="*/ 321508 h 321795"/>
                <a:gd name="connsiteX16" fmla="*/ 217528 w 302932"/>
                <a:gd name="connsiteY16" fmla="*/ 305116 h 321795"/>
                <a:gd name="connsiteX17" fmla="*/ 217792 w 302932"/>
                <a:gd name="connsiteY17" fmla="*/ 275929 h 321795"/>
                <a:gd name="connsiteX18" fmla="*/ 221421 w 302932"/>
                <a:gd name="connsiteY18" fmla="*/ 231766 h 321795"/>
                <a:gd name="connsiteX19" fmla="*/ 193559 w 302932"/>
                <a:gd name="connsiteY19" fmla="*/ 200878 h 321795"/>
                <a:gd name="connsiteX20" fmla="*/ 170805 w 302932"/>
                <a:gd name="connsiteY20" fmla="*/ 229004 h 32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932" h="321795">
                  <a:moveTo>
                    <a:pt x="167169" y="223367"/>
                  </a:moveTo>
                  <a:cubicBezTo>
                    <a:pt x="150866" y="225489"/>
                    <a:pt x="138568" y="208808"/>
                    <a:pt x="132865" y="193389"/>
                  </a:cubicBezTo>
                  <a:cubicBezTo>
                    <a:pt x="127161" y="177969"/>
                    <a:pt x="122815" y="160018"/>
                    <a:pt x="108640" y="151688"/>
                  </a:cubicBezTo>
                  <a:cubicBezTo>
                    <a:pt x="89275" y="140309"/>
                    <a:pt x="64497" y="153995"/>
                    <a:pt x="42352" y="150241"/>
                  </a:cubicBezTo>
                  <a:cubicBezTo>
                    <a:pt x="17343" y="146001"/>
                    <a:pt x="1083" y="119496"/>
                    <a:pt x="-192" y="94163"/>
                  </a:cubicBezTo>
                  <a:cubicBezTo>
                    <a:pt x="-1466" y="68829"/>
                    <a:pt x="8616" y="44463"/>
                    <a:pt x="18508" y="21106"/>
                  </a:cubicBezTo>
                  <a:lnTo>
                    <a:pt x="21961" y="50134"/>
                  </a:lnTo>
                  <a:cubicBezTo>
                    <a:pt x="21022" y="30128"/>
                    <a:pt x="30549" y="11072"/>
                    <a:pt x="47116" y="-182"/>
                  </a:cubicBezTo>
                  <a:lnTo>
                    <a:pt x="42665" y="42412"/>
                  </a:lnTo>
                  <a:cubicBezTo>
                    <a:pt x="45456" y="18549"/>
                    <a:pt x="71164" y="59"/>
                    <a:pt x="94674" y="5004"/>
                  </a:cubicBezTo>
                  <a:lnTo>
                    <a:pt x="93973" y="30383"/>
                  </a:lnTo>
                  <a:cubicBezTo>
                    <a:pt x="122858" y="26949"/>
                    <a:pt x="151996" y="23509"/>
                    <a:pt x="180967" y="26126"/>
                  </a:cubicBezTo>
                  <a:cubicBezTo>
                    <a:pt x="209938" y="28743"/>
                    <a:pt x="239111" y="37909"/>
                    <a:pt x="261068" y="56988"/>
                  </a:cubicBezTo>
                  <a:cubicBezTo>
                    <a:pt x="293913" y="85528"/>
                    <a:pt x="305909" y="132523"/>
                    <a:pt x="301882" y="175848"/>
                  </a:cubicBezTo>
                  <a:cubicBezTo>
                    <a:pt x="297854" y="219174"/>
                    <a:pt x="279970" y="259875"/>
                    <a:pt x="261330" y="299193"/>
                  </a:cubicBezTo>
                  <a:cubicBezTo>
                    <a:pt x="256640" y="309085"/>
                    <a:pt x="250153" y="320248"/>
                    <a:pt x="239278" y="321508"/>
                  </a:cubicBezTo>
                  <a:cubicBezTo>
                    <a:pt x="229507" y="322640"/>
                    <a:pt x="220566" y="314472"/>
                    <a:pt x="217528" y="305116"/>
                  </a:cubicBezTo>
                  <a:cubicBezTo>
                    <a:pt x="214491" y="295760"/>
                    <a:pt x="215973" y="285596"/>
                    <a:pt x="217792" y="275929"/>
                  </a:cubicBezTo>
                  <a:cubicBezTo>
                    <a:pt x="220540" y="261326"/>
                    <a:pt x="224005" y="246399"/>
                    <a:pt x="221421" y="231766"/>
                  </a:cubicBezTo>
                  <a:cubicBezTo>
                    <a:pt x="218837" y="217132"/>
                    <a:pt x="208310" y="202672"/>
                    <a:pt x="193559" y="200878"/>
                  </a:cubicBezTo>
                  <a:cubicBezTo>
                    <a:pt x="178807" y="199085"/>
                    <a:pt x="163713" y="215946"/>
                    <a:pt x="170805" y="229004"/>
                  </a:cubicBez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A9704D9-8D58-4478-AB23-ECE6BF59D19A}"/>
                </a:ext>
              </a:extLst>
            </p:cNvPr>
            <p:cNvSpPr/>
            <p:nvPr/>
          </p:nvSpPr>
          <p:spPr>
            <a:xfrm>
              <a:off x="7287162" y="3421352"/>
              <a:ext cx="980155" cy="7996"/>
            </a:xfrm>
            <a:custGeom>
              <a:avLst/>
              <a:gdLst>
                <a:gd name="connsiteX0" fmla="*/ 978705 w 980155"/>
                <a:gd name="connsiteY0" fmla="*/ 7997 h 7996"/>
                <a:gd name="connsiteX1" fmla="*/ 0 w 980155"/>
                <a:gd name="connsiteY1" fmla="*/ 7997 h 7996"/>
                <a:gd name="connsiteX2" fmla="*/ 0 w 980155"/>
                <a:gd name="connsiteY2" fmla="*/ 0 h 7996"/>
                <a:gd name="connsiteX3" fmla="*/ 980156 w 980155"/>
                <a:gd name="connsiteY3" fmla="*/ 0 h 7996"/>
                <a:gd name="connsiteX4" fmla="*/ 978705 w 980155"/>
                <a:gd name="connsiteY4" fmla="*/ 7997 h 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155" h="7996">
                  <a:moveTo>
                    <a:pt x="978705" y="7997"/>
                  </a:moveTo>
                  <a:lnTo>
                    <a:pt x="0" y="7997"/>
                  </a:lnTo>
                  <a:lnTo>
                    <a:pt x="0" y="0"/>
                  </a:lnTo>
                  <a:lnTo>
                    <a:pt x="980156" y="0"/>
                  </a:lnTo>
                  <a:lnTo>
                    <a:pt x="978705" y="7997"/>
                  </a:lnTo>
                  <a:close/>
                </a:path>
              </a:pathLst>
            </a:custGeom>
            <a:solidFill>
              <a:srgbClr val="3F3D5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75">
            <a:extLst>
              <a:ext uri="{FF2B5EF4-FFF2-40B4-BE49-F238E27FC236}">
                <a16:creationId xmlns:a16="http://schemas.microsoft.com/office/drawing/2014/main" id="{D8778E6A-1D7C-48CB-908F-D8D2D138D3D1}"/>
              </a:ext>
            </a:extLst>
          </p:cNvPr>
          <p:cNvGrpSpPr/>
          <p:nvPr/>
        </p:nvGrpSpPr>
        <p:grpSpPr>
          <a:xfrm>
            <a:off x="4367380" y="1936828"/>
            <a:ext cx="950409" cy="802863"/>
            <a:chOff x="2690813" y="3722152"/>
            <a:chExt cx="3058162" cy="258339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8805CB-2BB7-4C93-B407-FCE6AAF78A1A}"/>
                </a:ext>
              </a:extLst>
            </p:cNvPr>
            <p:cNvSpPr/>
            <p:nvPr/>
          </p:nvSpPr>
          <p:spPr>
            <a:xfrm>
              <a:off x="4651013" y="4606324"/>
              <a:ext cx="1068134" cy="42300"/>
            </a:xfrm>
            <a:custGeom>
              <a:avLst/>
              <a:gdLst>
                <a:gd name="connsiteX0" fmla="*/ 1057797 w 1068134"/>
                <a:gd name="connsiteY0" fmla="*/ -148 h 42300"/>
                <a:gd name="connsiteX1" fmla="*/ 1067892 w 1068134"/>
                <a:gd name="connsiteY1" fmla="*/ 42153 h 42300"/>
                <a:gd name="connsiteX2" fmla="*/ -242 w 1068134"/>
                <a:gd name="connsiteY2" fmla="*/ 42153 h 42300"/>
                <a:gd name="connsiteX3" fmla="*/ -242 w 1068134"/>
                <a:gd name="connsiteY3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8134" h="42300">
                  <a:moveTo>
                    <a:pt x="1057797" y="-148"/>
                  </a:moveTo>
                  <a:cubicBezTo>
                    <a:pt x="1061389" y="13881"/>
                    <a:pt x="1064754" y="27981"/>
                    <a:pt x="1067892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6F4E6E-B8CC-41DD-8CE0-5F445181CF99}"/>
                </a:ext>
              </a:extLst>
            </p:cNvPr>
            <p:cNvSpPr/>
            <p:nvPr/>
          </p:nvSpPr>
          <p:spPr>
            <a:xfrm>
              <a:off x="5589206" y="4303074"/>
              <a:ext cx="92300" cy="314798"/>
            </a:xfrm>
            <a:custGeom>
              <a:avLst/>
              <a:gdLst>
                <a:gd name="connsiteX0" fmla="*/ 85557 w 92300"/>
                <a:gd name="connsiteY0" fmla="*/ 191597 h 314798"/>
                <a:gd name="connsiteX1" fmla="*/ 25506 w 92300"/>
                <a:gd name="connsiteY1" fmla="*/ 49339 h 314798"/>
                <a:gd name="connsiteX2" fmla="*/ 3650 w 92300"/>
                <a:gd name="connsiteY2" fmla="*/ 7038 h 314798"/>
                <a:gd name="connsiteX3" fmla="*/ -242 w 92300"/>
                <a:gd name="connsiteY3" fmla="*/ -148 h 314798"/>
                <a:gd name="connsiteX4" fmla="*/ -242 w 92300"/>
                <a:gd name="connsiteY4" fmla="*/ 314650 h 314798"/>
                <a:gd name="connsiteX5" fmla="*/ 92059 w 92300"/>
                <a:gd name="connsiteY5" fmla="*/ 314650 h 314798"/>
                <a:gd name="connsiteX6" fmla="*/ 92059 w 92300"/>
                <a:gd name="connsiteY6" fmla="*/ 210331 h 31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" h="314798">
                  <a:moveTo>
                    <a:pt x="85557" y="191597"/>
                  </a:moveTo>
                  <a:cubicBezTo>
                    <a:pt x="68361" y="143036"/>
                    <a:pt x="48309" y="95533"/>
                    <a:pt x="25506" y="49339"/>
                  </a:cubicBezTo>
                  <a:cubicBezTo>
                    <a:pt x="18492" y="35096"/>
                    <a:pt x="11206" y="20996"/>
                    <a:pt x="3650" y="7038"/>
                  </a:cubicBezTo>
                  <a:cubicBezTo>
                    <a:pt x="2409" y="4643"/>
                    <a:pt x="1084" y="2247"/>
                    <a:pt x="-242" y="-148"/>
                  </a:cubicBezTo>
                  <a:lnTo>
                    <a:pt x="-242" y="314650"/>
                  </a:lnTo>
                  <a:lnTo>
                    <a:pt x="92059" y="314650"/>
                  </a:lnTo>
                  <a:lnTo>
                    <a:pt x="92059" y="210331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8FC34AE-E842-47B4-B714-22DCF28324D9}"/>
                </a:ext>
              </a:extLst>
            </p:cNvPr>
            <p:cNvSpPr/>
            <p:nvPr/>
          </p:nvSpPr>
          <p:spPr>
            <a:xfrm>
              <a:off x="5589206" y="4310259"/>
              <a:ext cx="25748" cy="42300"/>
            </a:xfrm>
            <a:custGeom>
              <a:avLst/>
              <a:gdLst>
                <a:gd name="connsiteX0" fmla="*/ 25506 w 25748"/>
                <a:gd name="connsiteY0" fmla="*/ 42153 h 42300"/>
                <a:gd name="connsiteX1" fmla="*/ -242 w 25748"/>
                <a:gd name="connsiteY1" fmla="*/ 42153 h 42300"/>
                <a:gd name="connsiteX2" fmla="*/ -242 w 25748"/>
                <a:gd name="connsiteY2" fmla="*/ -148 h 42300"/>
                <a:gd name="connsiteX3" fmla="*/ 3651 w 25748"/>
                <a:gd name="connsiteY3" fmla="*/ -148 h 42300"/>
                <a:gd name="connsiteX4" fmla="*/ 25506 w 25748"/>
                <a:gd name="connsiteY4" fmla="*/ 42153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48" h="42300">
                  <a:moveTo>
                    <a:pt x="25506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3651" y="-148"/>
                  </a:lnTo>
                  <a:cubicBezTo>
                    <a:pt x="11221" y="13796"/>
                    <a:pt x="18506" y="27896"/>
                    <a:pt x="25506" y="4215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4A8CAFD-DDEE-4399-9D04-AADFF5647D13}"/>
                </a:ext>
              </a:extLst>
            </p:cNvPr>
            <p:cNvSpPr/>
            <p:nvPr/>
          </p:nvSpPr>
          <p:spPr>
            <a:xfrm>
              <a:off x="5589206" y="4494818"/>
              <a:ext cx="92300" cy="42301"/>
            </a:xfrm>
            <a:custGeom>
              <a:avLst/>
              <a:gdLst>
                <a:gd name="connsiteX0" fmla="*/ 85800 w 92300"/>
                <a:gd name="connsiteY0" fmla="*/ 0 h 42301"/>
                <a:gd name="connsiteX1" fmla="*/ 0 w 92300"/>
                <a:gd name="connsiteY1" fmla="*/ 0 h 42301"/>
                <a:gd name="connsiteX2" fmla="*/ 0 w 92300"/>
                <a:gd name="connsiteY2" fmla="*/ 42301 h 42301"/>
                <a:gd name="connsiteX3" fmla="*/ 92301 w 92300"/>
                <a:gd name="connsiteY3" fmla="*/ 42301 h 42301"/>
                <a:gd name="connsiteX4" fmla="*/ 92301 w 92300"/>
                <a:gd name="connsiteY4" fmla="*/ 18734 h 42301"/>
                <a:gd name="connsiteX5" fmla="*/ 85800 w 92300"/>
                <a:gd name="connsiteY5" fmla="*/ 0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0" h="42301">
                  <a:moveTo>
                    <a:pt x="85800" y="0"/>
                  </a:moveTo>
                  <a:lnTo>
                    <a:pt x="0" y="0"/>
                  </a:lnTo>
                  <a:lnTo>
                    <a:pt x="0" y="42301"/>
                  </a:lnTo>
                  <a:lnTo>
                    <a:pt x="92301" y="42301"/>
                  </a:lnTo>
                  <a:lnTo>
                    <a:pt x="92301" y="18734"/>
                  </a:lnTo>
                  <a:lnTo>
                    <a:pt x="85800" y="0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5C91D29-EAB6-4D52-85FB-6B5E4DE5CC61}"/>
                </a:ext>
              </a:extLst>
            </p:cNvPr>
            <p:cNvSpPr/>
            <p:nvPr/>
          </p:nvSpPr>
          <p:spPr>
            <a:xfrm>
              <a:off x="5446942" y="4252591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8D3795-0E28-4AF6-94B0-745BEDBF4B8E}"/>
                </a:ext>
              </a:extLst>
            </p:cNvPr>
            <p:cNvSpPr/>
            <p:nvPr/>
          </p:nvSpPr>
          <p:spPr>
            <a:xfrm>
              <a:off x="5446942" y="4310267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A8BFB8-ECA1-4E2A-B53E-4AAB03125B77}"/>
                </a:ext>
              </a:extLst>
            </p:cNvPr>
            <p:cNvSpPr/>
            <p:nvPr/>
          </p:nvSpPr>
          <p:spPr>
            <a:xfrm>
              <a:off x="5446942" y="4494833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BF4985E-CC3B-4704-8ADF-BCFBD7C0DDF3}"/>
                </a:ext>
              </a:extLst>
            </p:cNvPr>
            <p:cNvSpPr/>
            <p:nvPr/>
          </p:nvSpPr>
          <p:spPr>
            <a:xfrm>
              <a:off x="4768079" y="4250465"/>
              <a:ext cx="369545" cy="369545"/>
            </a:xfrm>
            <a:custGeom>
              <a:avLst/>
              <a:gdLst>
                <a:gd name="connsiteX0" fmla="*/ 350056 w 369545"/>
                <a:gd name="connsiteY0" fmla="*/ -148 h 369545"/>
                <a:gd name="connsiteX1" fmla="*/ 19005 w 369545"/>
                <a:gd name="connsiteY1" fmla="*/ -148 h 369545"/>
                <a:gd name="connsiteX2" fmla="*/ -242 w 369545"/>
                <a:gd name="connsiteY2" fmla="*/ 19099 h 369545"/>
                <a:gd name="connsiteX3" fmla="*/ -242 w 369545"/>
                <a:gd name="connsiteY3" fmla="*/ 350151 h 369545"/>
                <a:gd name="connsiteX4" fmla="*/ 570 w 369545"/>
                <a:gd name="connsiteY4" fmla="*/ 355711 h 369545"/>
                <a:gd name="connsiteX5" fmla="*/ 19005 w 369545"/>
                <a:gd name="connsiteY5" fmla="*/ 369398 h 369545"/>
                <a:gd name="connsiteX6" fmla="*/ 350056 w 369545"/>
                <a:gd name="connsiteY6" fmla="*/ 369398 h 369545"/>
                <a:gd name="connsiteX7" fmla="*/ 368491 w 369545"/>
                <a:gd name="connsiteY7" fmla="*/ 355711 h 369545"/>
                <a:gd name="connsiteX8" fmla="*/ 369303 w 369545"/>
                <a:gd name="connsiteY8" fmla="*/ 350151 h 369545"/>
                <a:gd name="connsiteX9" fmla="*/ 369303 w 369545"/>
                <a:gd name="connsiteY9" fmla="*/ 19099 h 369545"/>
                <a:gd name="connsiteX10" fmla="*/ 350056 w 369545"/>
                <a:gd name="connsiteY10" fmla="*/ -148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9545" h="369545">
                  <a:moveTo>
                    <a:pt x="350056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36" y="352033"/>
                    <a:pt x="38" y="353905"/>
                    <a:pt x="570" y="355711"/>
                  </a:cubicBezTo>
                  <a:cubicBezTo>
                    <a:pt x="3035" y="363832"/>
                    <a:pt x="10518" y="369387"/>
                    <a:pt x="19005" y="369398"/>
                  </a:cubicBezTo>
                  <a:lnTo>
                    <a:pt x="350056" y="369398"/>
                  </a:lnTo>
                  <a:cubicBezTo>
                    <a:pt x="358543" y="369388"/>
                    <a:pt x="366026" y="363832"/>
                    <a:pt x="368491" y="355711"/>
                  </a:cubicBezTo>
                  <a:cubicBezTo>
                    <a:pt x="369024" y="353905"/>
                    <a:pt x="369297" y="352033"/>
                    <a:pt x="369303" y="350151"/>
                  </a:cubicBezTo>
                  <a:lnTo>
                    <a:pt x="369303" y="19099"/>
                  </a:lnTo>
                  <a:cubicBezTo>
                    <a:pt x="369287" y="8476"/>
                    <a:pt x="360679" y="-132"/>
                    <a:pt x="350056" y="-14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57481EC-77B0-42B9-A22E-386D3D7EE13F}"/>
                </a:ext>
              </a:extLst>
            </p:cNvPr>
            <p:cNvSpPr/>
            <p:nvPr/>
          </p:nvSpPr>
          <p:spPr>
            <a:xfrm>
              <a:off x="4791603" y="4273989"/>
              <a:ext cx="322496" cy="322497"/>
            </a:xfrm>
            <a:custGeom>
              <a:avLst/>
              <a:gdLst>
                <a:gd name="connsiteX0" fmla="*/ 303007 w 322496"/>
                <a:gd name="connsiteY0" fmla="*/ -148 h 322497"/>
                <a:gd name="connsiteX1" fmla="*/ 19005 w 322496"/>
                <a:gd name="connsiteY1" fmla="*/ -148 h 322497"/>
                <a:gd name="connsiteX2" fmla="*/ -242 w 322496"/>
                <a:gd name="connsiteY2" fmla="*/ 19099 h 322497"/>
                <a:gd name="connsiteX3" fmla="*/ -242 w 322496"/>
                <a:gd name="connsiteY3" fmla="*/ 303102 h 322497"/>
                <a:gd name="connsiteX4" fmla="*/ 19005 w 322496"/>
                <a:gd name="connsiteY4" fmla="*/ 322349 h 322497"/>
                <a:gd name="connsiteX5" fmla="*/ 303007 w 322496"/>
                <a:gd name="connsiteY5" fmla="*/ 322349 h 322497"/>
                <a:gd name="connsiteX6" fmla="*/ 322254 w 322496"/>
                <a:gd name="connsiteY6" fmla="*/ 303102 h 322497"/>
                <a:gd name="connsiteX7" fmla="*/ 322254 w 322496"/>
                <a:gd name="connsiteY7" fmla="*/ 19099 h 322497"/>
                <a:gd name="connsiteX8" fmla="*/ 303007 w 322496"/>
                <a:gd name="connsiteY8" fmla="*/ -148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496" h="322497">
                  <a:moveTo>
                    <a:pt x="303007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303007" y="322349"/>
                  </a:lnTo>
                  <a:cubicBezTo>
                    <a:pt x="313630" y="322333"/>
                    <a:pt x="322238" y="313725"/>
                    <a:pt x="322254" y="303102"/>
                  </a:cubicBezTo>
                  <a:lnTo>
                    <a:pt x="322254" y="19099"/>
                  </a:lnTo>
                  <a:cubicBezTo>
                    <a:pt x="322238" y="8476"/>
                    <a:pt x="313630" y="-132"/>
                    <a:pt x="303007" y="-148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22A4342-3DB6-4F54-B7E7-8E661DBE44D5}"/>
                </a:ext>
              </a:extLst>
            </p:cNvPr>
            <p:cNvSpPr/>
            <p:nvPr/>
          </p:nvSpPr>
          <p:spPr>
            <a:xfrm>
              <a:off x="4841133" y="4323519"/>
              <a:ext cx="223439" cy="223438"/>
            </a:xfrm>
            <a:custGeom>
              <a:avLst/>
              <a:gdLst>
                <a:gd name="connsiteX0" fmla="*/ 203950 w 223439"/>
                <a:gd name="connsiteY0" fmla="*/ -148 h 223438"/>
                <a:gd name="connsiteX1" fmla="*/ 19005 w 223439"/>
                <a:gd name="connsiteY1" fmla="*/ -148 h 223438"/>
                <a:gd name="connsiteX2" fmla="*/ -242 w 223439"/>
                <a:gd name="connsiteY2" fmla="*/ 19099 h 223438"/>
                <a:gd name="connsiteX3" fmla="*/ -242 w 223439"/>
                <a:gd name="connsiteY3" fmla="*/ 204043 h 223438"/>
                <a:gd name="connsiteX4" fmla="*/ 19005 w 223439"/>
                <a:gd name="connsiteY4" fmla="*/ 223290 h 223438"/>
                <a:gd name="connsiteX5" fmla="*/ 203950 w 223439"/>
                <a:gd name="connsiteY5" fmla="*/ 223290 h 223438"/>
                <a:gd name="connsiteX6" fmla="*/ 223197 w 223439"/>
                <a:gd name="connsiteY6" fmla="*/ 204043 h 223438"/>
                <a:gd name="connsiteX7" fmla="*/ 223197 w 223439"/>
                <a:gd name="connsiteY7" fmla="*/ 19099 h 223438"/>
                <a:gd name="connsiteX8" fmla="*/ 203950 w 223439"/>
                <a:gd name="connsiteY8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39" h="223438">
                  <a:moveTo>
                    <a:pt x="203950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203950" y="223290"/>
                  </a:lnTo>
                  <a:cubicBezTo>
                    <a:pt x="214557" y="223235"/>
                    <a:pt x="223142" y="214650"/>
                    <a:pt x="223197" y="204043"/>
                  </a:cubicBezTo>
                  <a:lnTo>
                    <a:pt x="223197" y="19099"/>
                  </a:lnTo>
                  <a:cubicBezTo>
                    <a:pt x="223181" y="8476"/>
                    <a:pt x="214573" y="-132"/>
                    <a:pt x="203950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E43CD32-0837-4CB9-89B0-7F84DBA3E748}"/>
                </a:ext>
              </a:extLst>
            </p:cNvPr>
            <p:cNvSpPr/>
            <p:nvPr/>
          </p:nvSpPr>
          <p:spPr>
            <a:xfrm>
              <a:off x="4813759" y="4407769"/>
              <a:ext cx="266636" cy="167811"/>
            </a:xfrm>
            <a:custGeom>
              <a:avLst/>
              <a:gdLst>
                <a:gd name="connsiteX0" fmla="*/ 219920 w 266636"/>
                <a:gd name="connsiteY0" fmla="*/ 87172 h 167811"/>
                <a:gd name="connsiteX1" fmla="*/ 180858 w 266636"/>
                <a:gd name="connsiteY1" fmla="*/ 19512 h 167811"/>
                <a:gd name="connsiteX2" fmla="*/ 169171 w 266636"/>
                <a:gd name="connsiteY2" fmla="*/ 16381 h 167811"/>
                <a:gd name="connsiteX3" fmla="*/ 166040 w 266636"/>
                <a:gd name="connsiteY3" fmla="*/ 19512 h 167811"/>
                <a:gd name="connsiteX4" fmla="*/ 137516 w 266636"/>
                <a:gd name="connsiteY4" fmla="*/ 68918 h 167811"/>
                <a:gd name="connsiteX5" fmla="*/ 100108 w 266636"/>
                <a:gd name="connsiteY5" fmla="*/ 4130 h 167811"/>
                <a:gd name="connsiteX6" fmla="*/ 88423 w 266636"/>
                <a:gd name="connsiteY6" fmla="*/ 999 h 167811"/>
                <a:gd name="connsiteX7" fmla="*/ 85292 w 266636"/>
                <a:gd name="connsiteY7" fmla="*/ 4131 h 167811"/>
                <a:gd name="connsiteX8" fmla="*/ 46228 w 266636"/>
                <a:gd name="connsiteY8" fmla="*/ 71791 h 167811"/>
                <a:gd name="connsiteX9" fmla="*/ -242 w 266636"/>
                <a:gd name="connsiteY9" fmla="*/ 152283 h 167811"/>
                <a:gd name="connsiteX10" fmla="*/ 89386 w 266636"/>
                <a:gd name="connsiteY10" fmla="*/ 152283 h 167811"/>
                <a:gd name="connsiteX11" fmla="*/ 80506 w 266636"/>
                <a:gd name="connsiteY11" fmla="*/ 167664 h 167811"/>
                <a:gd name="connsiteX12" fmla="*/ 266395 w 266636"/>
                <a:gd name="connsiteY12" fmla="*/ 167664 h 16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636" h="167811">
                  <a:moveTo>
                    <a:pt x="219920" y="87172"/>
                  </a:moveTo>
                  <a:lnTo>
                    <a:pt x="180858" y="19512"/>
                  </a:lnTo>
                  <a:cubicBezTo>
                    <a:pt x="178495" y="15420"/>
                    <a:pt x="173263" y="14018"/>
                    <a:pt x="169171" y="16381"/>
                  </a:cubicBezTo>
                  <a:cubicBezTo>
                    <a:pt x="167871" y="17132"/>
                    <a:pt x="166791" y="18212"/>
                    <a:pt x="166040" y="19512"/>
                  </a:cubicBezTo>
                  <a:lnTo>
                    <a:pt x="137516" y="68918"/>
                  </a:lnTo>
                  <a:lnTo>
                    <a:pt x="100108" y="4130"/>
                  </a:lnTo>
                  <a:cubicBezTo>
                    <a:pt x="97746" y="39"/>
                    <a:pt x="92514" y="-1363"/>
                    <a:pt x="88423" y="999"/>
                  </a:cubicBezTo>
                  <a:cubicBezTo>
                    <a:pt x="87123" y="1750"/>
                    <a:pt x="86043" y="2830"/>
                    <a:pt x="85292" y="4131"/>
                  </a:cubicBezTo>
                  <a:lnTo>
                    <a:pt x="46228" y="71791"/>
                  </a:lnTo>
                  <a:lnTo>
                    <a:pt x="-242" y="152283"/>
                  </a:lnTo>
                  <a:lnTo>
                    <a:pt x="89386" y="152283"/>
                  </a:lnTo>
                  <a:lnTo>
                    <a:pt x="80506" y="167664"/>
                  </a:lnTo>
                  <a:lnTo>
                    <a:pt x="266395" y="167664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0274FC8-A3D8-4B11-BB2D-FE80B04EFE5F}"/>
                </a:ext>
              </a:extLst>
            </p:cNvPr>
            <p:cNvSpPr/>
            <p:nvPr/>
          </p:nvSpPr>
          <p:spPr>
            <a:xfrm>
              <a:off x="4993218" y="4337183"/>
              <a:ext cx="53831" cy="53831"/>
            </a:xfrm>
            <a:custGeom>
              <a:avLst/>
              <a:gdLst>
                <a:gd name="connsiteX0" fmla="*/ 53832 w 53831"/>
                <a:gd name="connsiteY0" fmla="*/ 26916 h 53831"/>
                <a:gd name="connsiteX1" fmla="*/ 26916 w 53831"/>
                <a:gd name="connsiteY1" fmla="*/ 53832 h 53831"/>
                <a:gd name="connsiteX2" fmla="*/ 0 w 53831"/>
                <a:gd name="connsiteY2" fmla="*/ 26916 h 53831"/>
                <a:gd name="connsiteX3" fmla="*/ 26916 w 53831"/>
                <a:gd name="connsiteY3" fmla="*/ 0 h 53831"/>
                <a:gd name="connsiteX4" fmla="*/ 53832 w 53831"/>
                <a:gd name="connsiteY4" fmla="*/ 26916 h 5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31" h="53831">
                  <a:moveTo>
                    <a:pt x="53832" y="26916"/>
                  </a:moveTo>
                  <a:cubicBezTo>
                    <a:pt x="53832" y="41781"/>
                    <a:pt x="41781" y="53832"/>
                    <a:pt x="26916" y="53832"/>
                  </a:cubicBezTo>
                  <a:cubicBezTo>
                    <a:pt x="12051" y="53832"/>
                    <a:pt x="0" y="41781"/>
                    <a:pt x="0" y="26916"/>
                  </a:cubicBezTo>
                  <a:cubicBezTo>
                    <a:pt x="0" y="12051"/>
                    <a:pt x="12051" y="0"/>
                    <a:pt x="26916" y="0"/>
                  </a:cubicBezTo>
                  <a:cubicBezTo>
                    <a:pt x="41781" y="0"/>
                    <a:pt x="53832" y="12051"/>
                    <a:pt x="53832" y="2691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617E251-2F27-45C3-94E4-FFB6AE55D62D}"/>
                </a:ext>
              </a:extLst>
            </p:cNvPr>
            <p:cNvSpPr/>
            <p:nvPr/>
          </p:nvSpPr>
          <p:spPr>
            <a:xfrm>
              <a:off x="5546519" y="4832157"/>
              <a:ext cx="203720" cy="369545"/>
            </a:xfrm>
            <a:custGeom>
              <a:avLst/>
              <a:gdLst>
                <a:gd name="connsiteX0" fmla="*/ 203138 w 203720"/>
                <a:gd name="connsiteY0" fmla="*/ 72906 h 369545"/>
                <a:gd name="connsiteX1" fmla="*/ 201168 w 203720"/>
                <a:gd name="connsiteY1" fmla="*/ 23376 h 369545"/>
                <a:gd name="connsiteX2" fmla="*/ 199587 w 203720"/>
                <a:gd name="connsiteY2" fmla="*/ -148 h 369545"/>
                <a:gd name="connsiteX3" fmla="*/ 19005 w 203720"/>
                <a:gd name="connsiteY3" fmla="*/ -148 h 369545"/>
                <a:gd name="connsiteX4" fmla="*/ -242 w 203720"/>
                <a:gd name="connsiteY4" fmla="*/ 19099 h 369545"/>
                <a:gd name="connsiteX5" fmla="*/ -242 w 203720"/>
                <a:gd name="connsiteY5" fmla="*/ 350151 h 369545"/>
                <a:gd name="connsiteX6" fmla="*/ 314 w 203720"/>
                <a:gd name="connsiteY6" fmla="*/ 354642 h 369545"/>
                <a:gd name="connsiteX7" fmla="*/ 19005 w 203720"/>
                <a:gd name="connsiteY7" fmla="*/ 369398 h 369545"/>
                <a:gd name="connsiteX8" fmla="*/ 185472 w 203720"/>
                <a:gd name="connsiteY8" fmla="*/ 369398 h 369545"/>
                <a:gd name="connsiteX9" fmla="*/ 187867 w 203720"/>
                <a:gd name="connsiteY9" fmla="*/ 354642 h 369545"/>
                <a:gd name="connsiteX10" fmla="*/ 189237 w 203720"/>
                <a:gd name="connsiteY10" fmla="*/ 345873 h 369545"/>
                <a:gd name="connsiteX11" fmla="*/ 192144 w 203720"/>
                <a:gd name="connsiteY11" fmla="*/ 324958 h 369545"/>
                <a:gd name="connsiteX12" fmla="*/ 195609 w 203720"/>
                <a:gd name="connsiteY12" fmla="*/ 296344 h 369545"/>
                <a:gd name="connsiteX13" fmla="*/ 202881 w 203720"/>
                <a:gd name="connsiteY13" fmla="*/ 192195 h 369545"/>
                <a:gd name="connsiteX14" fmla="*/ 202881 w 203720"/>
                <a:gd name="connsiteY14" fmla="*/ 192153 h 369545"/>
                <a:gd name="connsiteX15" fmla="*/ 203478 w 203720"/>
                <a:gd name="connsiteY15" fmla="*/ 152332 h 369545"/>
                <a:gd name="connsiteX16" fmla="*/ 203478 w 203720"/>
                <a:gd name="connsiteY16" fmla="*/ 101007 h 369545"/>
                <a:gd name="connsiteX17" fmla="*/ 203138 w 203720"/>
                <a:gd name="connsiteY17" fmla="*/ 72906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20" h="369545">
                  <a:moveTo>
                    <a:pt x="203138" y="72906"/>
                  </a:moveTo>
                  <a:cubicBezTo>
                    <a:pt x="202837" y="56311"/>
                    <a:pt x="202180" y="39801"/>
                    <a:pt x="201168" y="23376"/>
                  </a:cubicBezTo>
                  <a:cubicBezTo>
                    <a:pt x="200742" y="15506"/>
                    <a:pt x="200229" y="7679"/>
                    <a:pt x="199587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52" y="351665"/>
                    <a:pt x="-65" y="353175"/>
                    <a:pt x="314" y="354642"/>
                  </a:cubicBezTo>
                  <a:cubicBezTo>
                    <a:pt x="2394" y="363283"/>
                    <a:pt x="10117" y="369380"/>
                    <a:pt x="19005" y="369398"/>
                  </a:cubicBezTo>
                  <a:lnTo>
                    <a:pt x="185472" y="369398"/>
                  </a:lnTo>
                  <a:cubicBezTo>
                    <a:pt x="186328" y="364522"/>
                    <a:pt x="187140" y="359560"/>
                    <a:pt x="187867" y="354642"/>
                  </a:cubicBezTo>
                  <a:cubicBezTo>
                    <a:pt x="188337" y="351733"/>
                    <a:pt x="188809" y="348782"/>
                    <a:pt x="189237" y="345873"/>
                  </a:cubicBezTo>
                  <a:cubicBezTo>
                    <a:pt x="190262" y="338902"/>
                    <a:pt x="191246" y="331930"/>
                    <a:pt x="192144" y="324958"/>
                  </a:cubicBezTo>
                  <a:cubicBezTo>
                    <a:pt x="193429" y="315463"/>
                    <a:pt x="194583" y="305925"/>
                    <a:pt x="195609" y="296344"/>
                  </a:cubicBezTo>
                  <a:cubicBezTo>
                    <a:pt x="199372" y="261999"/>
                    <a:pt x="201796" y="227283"/>
                    <a:pt x="202881" y="192195"/>
                  </a:cubicBezTo>
                  <a:lnTo>
                    <a:pt x="202881" y="192153"/>
                  </a:lnTo>
                  <a:cubicBezTo>
                    <a:pt x="203265" y="178936"/>
                    <a:pt x="203464" y="165663"/>
                    <a:pt x="203478" y="152332"/>
                  </a:cubicBezTo>
                  <a:lnTo>
                    <a:pt x="203478" y="101007"/>
                  </a:lnTo>
                  <a:cubicBezTo>
                    <a:pt x="203478" y="91597"/>
                    <a:pt x="203395" y="82230"/>
                    <a:pt x="203138" y="729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3D43D08-406D-439A-9743-77897E136BED}"/>
                </a:ext>
              </a:extLst>
            </p:cNvPr>
            <p:cNvSpPr/>
            <p:nvPr/>
          </p:nvSpPr>
          <p:spPr>
            <a:xfrm>
              <a:off x="5570044" y="4855681"/>
              <a:ext cx="180195" cy="322497"/>
            </a:xfrm>
            <a:custGeom>
              <a:avLst/>
              <a:gdLst>
                <a:gd name="connsiteX0" fmla="*/ 179613 w 180195"/>
                <a:gd name="connsiteY0" fmla="*/ 49382 h 322497"/>
                <a:gd name="connsiteX1" fmla="*/ 177644 w 180195"/>
                <a:gd name="connsiteY1" fmla="*/ -148 h 322497"/>
                <a:gd name="connsiteX2" fmla="*/ 19005 w 180195"/>
                <a:gd name="connsiteY2" fmla="*/ -148 h 322497"/>
                <a:gd name="connsiteX3" fmla="*/ -242 w 180195"/>
                <a:gd name="connsiteY3" fmla="*/ 19099 h 322497"/>
                <a:gd name="connsiteX4" fmla="*/ -242 w 180195"/>
                <a:gd name="connsiteY4" fmla="*/ 303102 h 322497"/>
                <a:gd name="connsiteX5" fmla="*/ 19005 w 180195"/>
                <a:gd name="connsiteY5" fmla="*/ 322349 h 322497"/>
                <a:gd name="connsiteX6" fmla="*/ 165712 w 180195"/>
                <a:gd name="connsiteY6" fmla="*/ 322349 h 322497"/>
                <a:gd name="connsiteX7" fmla="*/ 168619 w 180195"/>
                <a:gd name="connsiteY7" fmla="*/ 301434 h 322497"/>
                <a:gd name="connsiteX8" fmla="*/ 172084 w 180195"/>
                <a:gd name="connsiteY8" fmla="*/ 272820 h 322497"/>
                <a:gd name="connsiteX9" fmla="*/ 179356 w 180195"/>
                <a:gd name="connsiteY9" fmla="*/ 168671 h 322497"/>
                <a:gd name="connsiteX10" fmla="*/ 179356 w 180195"/>
                <a:gd name="connsiteY10" fmla="*/ 168628 h 322497"/>
                <a:gd name="connsiteX11" fmla="*/ 179953 w 180195"/>
                <a:gd name="connsiteY11" fmla="*/ 128808 h 322497"/>
                <a:gd name="connsiteX12" fmla="*/ 179953 w 180195"/>
                <a:gd name="connsiteY12" fmla="*/ 77482 h 322497"/>
                <a:gd name="connsiteX13" fmla="*/ 179613 w 180195"/>
                <a:gd name="connsiteY13" fmla="*/ 49382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195" h="322497">
                  <a:moveTo>
                    <a:pt x="179613" y="49382"/>
                  </a:moveTo>
                  <a:cubicBezTo>
                    <a:pt x="179312" y="32786"/>
                    <a:pt x="178656" y="16276"/>
                    <a:pt x="177644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165712" y="322349"/>
                  </a:lnTo>
                  <a:cubicBezTo>
                    <a:pt x="166738" y="315377"/>
                    <a:pt x="167721" y="308406"/>
                    <a:pt x="168619" y="301434"/>
                  </a:cubicBezTo>
                  <a:cubicBezTo>
                    <a:pt x="169904" y="291939"/>
                    <a:pt x="171059" y="282401"/>
                    <a:pt x="172084" y="272820"/>
                  </a:cubicBezTo>
                  <a:cubicBezTo>
                    <a:pt x="175848" y="238474"/>
                    <a:pt x="178271" y="203758"/>
                    <a:pt x="179356" y="168671"/>
                  </a:cubicBezTo>
                  <a:lnTo>
                    <a:pt x="179356" y="168628"/>
                  </a:lnTo>
                  <a:cubicBezTo>
                    <a:pt x="179740" y="155412"/>
                    <a:pt x="179939" y="142139"/>
                    <a:pt x="179953" y="128808"/>
                  </a:cubicBezTo>
                  <a:lnTo>
                    <a:pt x="179953" y="77482"/>
                  </a:lnTo>
                  <a:cubicBezTo>
                    <a:pt x="179953" y="68073"/>
                    <a:pt x="179870" y="58706"/>
                    <a:pt x="179613" y="49382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4DC714D-51F7-4FC0-ACA3-1FF25B0104CF}"/>
                </a:ext>
              </a:extLst>
            </p:cNvPr>
            <p:cNvSpPr/>
            <p:nvPr/>
          </p:nvSpPr>
          <p:spPr>
            <a:xfrm>
              <a:off x="5619574" y="4905211"/>
              <a:ext cx="130666" cy="223438"/>
            </a:xfrm>
            <a:custGeom>
              <a:avLst/>
              <a:gdLst>
                <a:gd name="connsiteX0" fmla="*/ 130083 w 130666"/>
                <a:gd name="connsiteY0" fmla="*/ -148 h 223438"/>
                <a:gd name="connsiteX1" fmla="*/ 19005 w 130666"/>
                <a:gd name="connsiteY1" fmla="*/ -148 h 223438"/>
                <a:gd name="connsiteX2" fmla="*/ -242 w 130666"/>
                <a:gd name="connsiteY2" fmla="*/ 19099 h 223438"/>
                <a:gd name="connsiteX3" fmla="*/ -242 w 130666"/>
                <a:gd name="connsiteY3" fmla="*/ 204043 h 223438"/>
                <a:gd name="connsiteX4" fmla="*/ 19005 w 130666"/>
                <a:gd name="connsiteY4" fmla="*/ 223290 h 223438"/>
                <a:gd name="connsiteX5" fmla="*/ 122554 w 130666"/>
                <a:gd name="connsiteY5" fmla="*/ 223290 h 223438"/>
                <a:gd name="connsiteX6" fmla="*/ 129826 w 130666"/>
                <a:gd name="connsiteY6" fmla="*/ 119142 h 223438"/>
                <a:gd name="connsiteX7" fmla="*/ 129826 w 130666"/>
                <a:gd name="connsiteY7" fmla="*/ 119099 h 223438"/>
                <a:gd name="connsiteX8" fmla="*/ 130424 w 130666"/>
                <a:gd name="connsiteY8" fmla="*/ 79279 h 223438"/>
                <a:gd name="connsiteX9" fmla="*/ 130424 w 130666"/>
                <a:gd name="connsiteY9" fmla="*/ 27953 h 223438"/>
                <a:gd name="connsiteX10" fmla="*/ 130083 w 130666"/>
                <a:gd name="connsiteY10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66" h="223438">
                  <a:moveTo>
                    <a:pt x="130083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122554" y="223290"/>
                  </a:lnTo>
                  <a:cubicBezTo>
                    <a:pt x="126318" y="188945"/>
                    <a:pt x="128742" y="154229"/>
                    <a:pt x="129826" y="119142"/>
                  </a:cubicBezTo>
                  <a:lnTo>
                    <a:pt x="129826" y="119099"/>
                  </a:lnTo>
                  <a:cubicBezTo>
                    <a:pt x="130211" y="105883"/>
                    <a:pt x="130410" y="92609"/>
                    <a:pt x="130424" y="79279"/>
                  </a:cubicBezTo>
                  <a:lnTo>
                    <a:pt x="130424" y="27953"/>
                  </a:lnTo>
                  <a:cubicBezTo>
                    <a:pt x="130424" y="18543"/>
                    <a:pt x="130340" y="9176"/>
                    <a:pt x="130083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0CD7089-16A7-4635-BD08-56325BC9FEBB}"/>
                </a:ext>
              </a:extLst>
            </p:cNvPr>
            <p:cNvSpPr/>
            <p:nvPr/>
          </p:nvSpPr>
          <p:spPr>
            <a:xfrm>
              <a:off x="5592200" y="4989448"/>
              <a:ext cx="157442" cy="167815"/>
            </a:xfrm>
            <a:custGeom>
              <a:avLst/>
              <a:gdLst>
                <a:gd name="connsiteX0" fmla="*/ 157200 w 157442"/>
                <a:gd name="connsiteY0" fmla="*/ 34905 h 167815"/>
                <a:gd name="connsiteX1" fmla="*/ 149928 w 157442"/>
                <a:gd name="connsiteY1" fmla="*/ 139054 h 167815"/>
                <a:gd name="connsiteX2" fmla="*/ 146463 w 157442"/>
                <a:gd name="connsiteY2" fmla="*/ 167668 h 167815"/>
                <a:gd name="connsiteX3" fmla="*/ 80510 w 157442"/>
                <a:gd name="connsiteY3" fmla="*/ 167668 h 167815"/>
                <a:gd name="connsiteX4" fmla="*/ 89407 w 157442"/>
                <a:gd name="connsiteY4" fmla="*/ 152313 h 167815"/>
                <a:gd name="connsiteX5" fmla="*/ -242 w 157442"/>
                <a:gd name="connsiteY5" fmla="*/ 152313 h 167815"/>
                <a:gd name="connsiteX6" fmla="*/ 27131 w 157442"/>
                <a:gd name="connsiteY6" fmla="*/ 104879 h 167815"/>
                <a:gd name="connsiteX7" fmla="*/ 46207 w 157442"/>
                <a:gd name="connsiteY7" fmla="*/ 71817 h 167815"/>
                <a:gd name="connsiteX8" fmla="*/ 85301 w 157442"/>
                <a:gd name="connsiteY8" fmla="*/ 4152 h 167815"/>
                <a:gd name="connsiteX9" fmla="*/ 96919 w 157442"/>
                <a:gd name="connsiteY9" fmla="*/ 972 h 167815"/>
                <a:gd name="connsiteX10" fmla="*/ 100100 w 157442"/>
                <a:gd name="connsiteY10" fmla="*/ 4152 h 167815"/>
                <a:gd name="connsiteX11" fmla="*/ 137525 w 157442"/>
                <a:gd name="connsiteY11" fmla="*/ 68951 h 16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42" h="167815">
                  <a:moveTo>
                    <a:pt x="157200" y="34905"/>
                  </a:moveTo>
                  <a:cubicBezTo>
                    <a:pt x="156131" y="69978"/>
                    <a:pt x="153707" y="104694"/>
                    <a:pt x="149928" y="139054"/>
                  </a:cubicBezTo>
                  <a:cubicBezTo>
                    <a:pt x="148903" y="148634"/>
                    <a:pt x="147748" y="158173"/>
                    <a:pt x="146463" y="167668"/>
                  </a:cubicBezTo>
                  <a:lnTo>
                    <a:pt x="80510" y="167668"/>
                  </a:lnTo>
                  <a:lnTo>
                    <a:pt x="89407" y="152313"/>
                  </a:lnTo>
                  <a:lnTo>
                    <a:pt x="-242" y="152313"/>
                  </a:lnTo>
                  <a:lnTo>
                    <a:pt x="27131" y="104879"/>
                  </a:lnTo>
                  <a:lnTo>
                    <a:pt x="46207" y="71817"/>
                  </a:lnTo>
                  <a:lnTo>
                    <a:pt x="85301" y="4152"/>
                  </a:lnTo>
                  <a:cubicBezTo>
                    <a:pt x="87631" y="66"/>
                    <a:pt x="92833" y="-1358"/>
                    <a:pt x="96919" y="972"/>
                  </a:cubicBezTo>
                  <a:cubicBezTo>
                    <a:pt x="98245" y="1728"/>
                    <a:pt x="99344" y="2826"/>
                    <a:pt x="100100" y="4152"/>
                  </a:cubicBezTo>
                  <a:lnTo>
                    <a:pt x="137525" y="68951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D1EBC09-10C4-4BC0-8FB1-0F19A136D800}"/>
                </a:ext>
              </a:extLst>
            </p:cNvPr>
            <p:cNvSpPr/>
            <p:nvPr/>
          </p:nvSpPr>
          <p:spPr>
            <a:xfrm>
              <a:off x="4651013" y="4025744"/>
              <a:ext cx="774550" cy="42301"/>
            </a:xfrm>
            <a:custGeom>
              <a:avLst/>
              <a:gdLst>
                <a:gd name="connsiteX0" fmla="*/ 774308 w 774550"/>
                <a:gd name="connsiteY0" fmla="*/ 42153 h 42301"/>
                <a:gd name="connsiteX1" fmla="*/ -242 w 774550"/>
                <a:gd name="connsiteY1" fmla="*/ 42153 h 42301"/>
                <a:gd name="connsiteX2" fmla="*/ -242 w 774550"/>
                <a:gd name="connsiteY2" fmla="*/ -148 h 42301"/>
                <a:gd name="connsiteX3" fmla="*/ 735899 w 774550"/>
                <a:gd name="connsiteY3" fmla="*/ -148 h 42301"/>
                <a:gd name="connsiteX4" fmla="*/ 774308 w 774550"/>
                <a:gd name="connsiteY4" fmla="*/ 42153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42301">
                  <a:moveTo>
                    <a:pt x="774308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735899" y="-148"/>
                  </a:lnTo>
                  <a:cubicBezTo>
                    <a:pt x="748988" y="13667"/>
                    <a:pt x="761790" y="27768"/>
                    <a:pt x="774308" y="4215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C9223A-55D1-431B-88E7-44CF21BF1928}"/>
                </a:ext>
              </a:extLst>
            </p:cNvPr>
            <p:cNvSpPr/>
            <p:nvPr/>
          </p:nvSpPr>
          <p:spPr>
            <a:xfrm>
              <a:off x="5062433" y="3774675"/>
              <a:ext cx="92299" cy="262574"/>
            </a:xfrm>
            <a:custGeom>
              <a:avLst/>
              <a:gdLst>
                <a:gd name="connsiteX0" fmla="*/ -242 w 92299"/>
                <a:gd name="connsiteY0" fmla="*/ -148 h 262574"/>
                <a:gd name="connsiteX1" fmla="*/ 92057 w 92299"/>
                <a:gd name="connsiteY1" fmla="*/ 55669 h 262574"/>
                <a:gd name="connsiteX2" fmla="*/ 92057 w 92299"/>
                <a:gd name="connsiteY2" fmla="*/ 262426 h 262574"/>
                <a:gd name="connsiteX3" fmla="*/ -242 w 92299"/>
                <a:gd name="connsiteY3" fmla="*/ 262426 h 2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99" h="262574">
                  <a:moveTo>
                    <a:pt x="-242" y="-148"/>
                  </a:moveTo>
                  <a:cubicBezTo>
                    <a:pt x="31323" y="17217"/>
                    <a:pt x="62089" y="35823"/>
                    <a:pt x="92057" y="55669"/>
                  </a:cubicBezTo>
                  <a:lnTo>
                    <a:pt x="92057" y="262426"/>
                  </a:lnTo>
                  <a:lnTo>
                    <a:pt x="-242" y="26242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A0AC9C2-2CAE-4897-A00E-5585FAA2A724}"/>
                </a:ext>
              </a:extLst>
            </p:cNvPr>
            <p:cNvSpPr/>
            <p:nvPr/>
          </p:nvSpPr>
          <p:spPr>
            <a:xfrm>
              <a:off x="5062431" y="391422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95F4063-579C-422F-97DC-16D1B9B9A5C4}"/>
                </a:ext>
              </a:extLst>
            </p:cNvPr>
            <p:cNvSpPr/>
            <p:nvPr/>
          </p:nvSpPr>
          <p:spPr>
            <a:xfrm>
              <a:off x="5204690" y="3865265"/>
              <a:ext cx="92301" cy="171984"/>
            </a:xfrm>
            <a:custGeom>
              <a:avLst/>
              <a:gdLst>
                <a:gd name="connsiteX0" fmla="*/ 92059 w 92301"/>
                <a:gd name="connsiteY0" fmla="*/ 73718 h 171984"/>
                <a:gd name="connsiteX1" fmla="*/ 92059 w 92301"/>
                <a:gd name="connsiteY1" fmla="*/ 171836 h 171984"/>
                <a:gd name="connsiteX2" fmla="*/ -242 w 92301"/>
                <a:gd name="connsiteY2" fmla="*/ 171836 h 171984"/>
                <a:gd name="connsiteX3" fmla="*/ -242 w 92301"/>
                <a:gd name="connsiteY3" fmla="*/ -148 h 171984"/>
                <a:gd name="connsiteX4" fmla="*/ 62846 w 92301"/>
                <a:gd name="connsiteY4" fmla="*/ 48825 h 171984"/>
                <a:gd name="connsiteX5" fmla="*/ 92059 w 92301"/>
                <a:gd name="connsiteY5" fmla="*/ 73718 h 17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171984">
                  <a:moveTo>
                    <a:pt x="92059" y="73718"/>
                  </a:moveTo>
                  <a:lnTo>
                    <a:pt x="92059" y="171836"/>
                  </a:lnTo>
                  <a:lnTo>
                    <a:pt x="-242" y="171836"/>
                  </a:lnTo>
                  <a:lnTo>
                    <a:pt x="-242" y="-148"/>
                  </a:lnTo>
                  <a:cubicBezTo>
                    <a:pt x="21273" y="15549"/>
                    <a:pt x="42302" y="31874"/>
                    <a:pt x="62846" y="48825"/>
                  </a:cubicBezTo>
                  <a:cubicBezTo>
                    <a:pt x="72682" y="56952"/>
                    <a:pt x="82420" y="65250"/>
                    <a:pt x="92059" y="7371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A047F4A-87F5-43DB-A36C-748D949C5EA1}"/>
                </a:ext>
              </a:extLst>
            </p:cNvPr>
            <p:cNvSpPr/>
            <p:nvPr/>
          </p:nvSpPr>
          <p:spPr>
            <a:xfrm>
              <a:off x="5204690" y="3914238"/>
              <a:ext cx="92301" cy="42258"/>
            </a:xfrm>
            <a:custGeom>
              <a:avLst/>
              <a:gdLst>
                <a:gd name="connsiteX0" fmla="*/ 92059 w 92301"/>
                <a:gd name="connsiteY0" fmla="*/ 24745 h 42258"/>
                <a:gd name="connsiteX1" fmla="*/ 92059 w 92301"/>
                <a:gd name="connsiteY1" fmla="*/ 42110 h 42258"/>
                <a:gd name="connsiteX2" fmla="*/ -242 w 92301"/>
                <a:gd name="connsiteY2" fmla="*/ 42110 h 42258"/>
                <a:gd name="connsiteX3" fmla="*/ -242 w 92301"/>
                <a:gd name="connsiteY3" fmla="*/ -148 h 42258"/>
                <a:gd name="connsiteX4" fmla="*/ 62846 w 92301"/>
                <a:gd name="connsiteY4" fmla="*/ -148 h 42258"/>
                <a:gd name="connsiteX5" fmla="*/ 92059 w 92301"/>
                <a:gd name="connsiteY5" fmla="*/ 24745 h 4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42258">
                  <a:moveTo>
                    <a:pt x="92059" y="24745"/>
                  </a:moveTo>
                  <a:lnTo>
                    <a:pt x="92059" y="42110"/>
                  </a:lnTo>
                  <a:lnTo>
                    <a:pt x="-242" y="42110"/>
                  </a:lnTo>
                  <a:lnTo>
                    <a:pt x="-242" y="-148"/>
                  </a:lnTo>
                  <a:lnTo>
                    <a:pt x="62846" y="-148"/>
                  </a:lnTo>
                  <a:cubicBezTo>
                    <a:pt x="72682" y="7979"/>
                    <a:pt x="82420" y="16276"/>
                    <a:pt x="92059" y="24745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A65D987-02F8-4307-9AEE-A846DBA4FB58}"/>
                </a:ext>
              </a:extLst>
            </p:cNvPr>
            <p:cNvSpPr/>
            <p:nvPr/>
          </p:nvSpPr>
          <p:spPr>
            <a:xfrm>
              <a:off x="4820858" y="3722151"/>
              <a:ext cx="219375" cy="316637"/>
            </a:xfrm>
            <a:custGeom>
              <a:avLst/>
              <a:gdLst>
                <a:gd name="connsiteX0" fmla="*/ 147106 w 219375"/>
                <a:gd name="connsiteY0" fmla="*/ 5241 h 316637"/>
                <a:gd name="connsiteX1" fmla="*/ 219133 w 219375"/>
                <a:gd name="connsiteY1" fmla="*/ 40400 h 316637"/>
                <a:gd name="connsiteX2" fmla="*/ 200143 w 219375"/>
                <a:gd name="connsiteY2" fmla="*/ 78723 h 316637"/>
                <a:gd name="connsiteX3" fmla="*/ 137055 w 219375"/>
                <a:gd name="connsiteY3" fmla="*/ 206225 h 316637"/>
                <a:gd name="connsiteX4" fmla="*/ 118279 w 219375"/>
                <a:gd name="connsiteY4" fmla="*/ 244120 h 316637"/>
                <a:gd name="connsiteX5" fmla="*/ 88895 w 219375"/>
                <a:gd name="connsiteY5" fmla="*/ 303444 h 316637"/>
                <a:gd name="connsiteX6" fmla="*/ 82435 w 219375"/>
                <a:gd name="connsiteY6" fmla="*/ 316490 h 316637"/>
                <a:gd name="connsiteX7" fmla="*/ 56131 w 219375"/>
                <a:gd name="connsiteY7" fmla="*/ 303444 h 316637"/>
                <a:gd name="connsiteX8" fmla="*/ -242 w 219375"/>
                <a:gd name="connsiteY8" fmla="*/ 275514 h 316637"/>
                <a:gd name="connsiteX9" fmla="*/ 35558 w 219375"/>
                <a:gd name="connsiteY9" fmla="*/ 203145 h 316637"/>
                <a:gd name="connsiteX10" fmla="*/ 35602 w 219375"/>
                <a:gd name="connsiteY10" fmla="*/ 203145 h 316637"/>
                <a:gd name="connsiteX11" fmla="*/ 54335 w 219375"/>
                <a:gd name="connsiteY11" fmla="*/ 165250 h 316637"/>
                <a:gd name="connsiteX12" fmla="*/ 117467 w 219375"/>
                <a:gd name="connsiteY12" fmla="*/ 37748 h 316637"/>
                <a:gd name="connsiteX13" fmla="*/ 136029 w 219375"/>
                <a:gd name="connsiteY13" fmla="*/ 280 h 316637"/>
                <a:gd name="connsiteX14" fmla="*/ 136242 w 219375"/>
                <a:gd name="connsiteY14" fmla="*/ -148 h 3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375" h="316637">
                  <a:moveTo>
                    <a:pt x="147106" y="5241"/>
                  </a:moveTo>
                  <a:cubicBezTo>
                    <a:pt x="171529" y="16233"/>
                    <a:pt x="195537" y="27953"/>
                    <a:pt x="219133" y="40400"/>
                  </a:cubicBezTo>
                  <a:lnTo>
                    <a:pt x="200143" y="78723"/>
                  </a:lnTo>
                  <a:lnTo>
                    <a:pt x="137055" y="206225"/>
                  </a:lnTo>
                  <a:lnTo>
                    <a:pt x="118279" y="244120"/>
                  </a:lnTo>
                  <a:lnTo>
                    <a:pt x="88895" y="303444"/>
                  </a:lnTo>
                  <a:lnTo>
                    <a:pt x="82435" y="316490"/>
                  </a:lnTo>
                  <a:lnTo>
                    <a:pt x="56131" y="303444"/>
                  </a:lnTo>
                  <a:lnTo>
                    <a:pt x="-242" y="275514"/>
                  </a:lnTo>
                  <a:lnTo>
                    <a:pt x="35558" y="203145"/>
                  </a:lnTo>
                  <a:lnTo>
                    <a:pt x="35602" y="203145"/>
                  </a:lnTo>
                  <a:lnTo>
                    <a:pt x="54335" y="165250"/>
                  </a:lnTo>
                  <a:lnTo>
                    <a:pt x="117467" y="37748"/>
                  </a:lnTo>
                  <a:lnTo>
                    <a:pt x="136029" y="280"/>
                  </a:lnTo>
                  <a:lnTo>
                    <a:pt x="136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D92CD7F-5A6E-4BCD-8849-A8EAA72767D4}"/>
                </a:ext>
              </a:extLst>
            </p:cNvPr>
            <p:cNvSpPr/>
            <p:nvPr/>
          </p:nvSpPr>
          <p:spPr>
            <a:xfrm>
              <a:off x="4938566" y="3722152"/>
              <a:ext cx="101453" cy="78870"/>
            </a:xfrm>
            <a:custGeom>
              <a:avLst/>
              <a:gdLst>
                <a:gd name="connsiteX0" fmla="*/ 101454 w 101453"/>
                <a:gd name="connsiteY0" fmla="*/ 40932 h 78870"/>
                <a:gd name="connsiteX1" fmla="*/ 82677 w 101453"/>
                <a:gd name="connsiteY1" fmla="*/ 78871 h 78870"/>
                <a:gd name="connsiteX2" fmla="*/ 0 w 101453"/>
                <a:gd name="connsiteY2" fmla="*/ 37896 h 78870"/>
                <a:gd name="connsiteX3" fmla="*/ 18563 w 101453"/>
                <a:gd name="connsiteY3" fmla="*/ 428 h 78870"/>
                <a:gd name="connsiteX4" fmla="*/ 18777 w 101453"/>
                <a:gd name="connsiteY4" fmla="*/ 0 h 78870"/>
                <a:gd name="connsiteX5" fmla="*/ 29641 w 101453"/>
                <a:gd name="connsiteY5" fmla="*/ 5389 h 78870"/>
                <a:gd name="connsiteX6" fmla="*/ 101454 w 101453"/>
                <a:gd name="connsiteY6" fmla="*/ 40932 h 7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453" h="78870">
                  <a:moveTo>
                    <a:pt x="101454" y="40932"/>
                  </a:moveTo>
                  <a:lnTo>
                    <a:pt x="82677" y="78871"/>
                  </a:lnTo>
                  <a:lnTo>
                    <a:pt x="0" y="37896"/>
                  </a:lnTo>
                  <a:lnTo>
                    <a:pt x="18563" y="428"/>
                  </a:lnTo>
                  <a:lnTo>
                    <a:pt x="18777" y="0"/>
                  </a:lnTo>
                  <a:lnTo>
                    <a:pt x="29641" y="5389"/>
                  </a:lnTo>
                  <a:lnTo>
                    <a:pt x="101454" y="40932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828119B-16FE-42FA-B51C-E50918D7C24B}"/>
                </a:ext>
              </a:extLst>
            </p:cNvPr>
            <p:cNvSpPr/>
            <p:nvPr/>
          </p:nvSpPr>
          <p:spPr>
            <a:xfrm rot="-3819624">
              <a:off x="4886257" y="3880844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879E009-AC3B-431D-A1CB-A4BE254CBEB3}"/>
                </a:ext>
              </a:extLst>
            </p:cNvPr>
            <p:cNvSpPr/>
            <p:nvPr/>
          </p:nvSpPr>
          <p:spPr>
            <a:xfrm>
              <a:off x="4651013" y="5186947"/>
              <a:ext cx="1083616" cy="42300"/>
            </a:xfrm>
            <a:custGeom>
              <a:avLst/>
              <a:gdLst>
                <a:gd name="connsiteX0" fmla="*/ 1083374 w 1083616"/>
                <a:gd name="connsiteY0" fmla="*/ -148 h 42300"/>
                <a:gd name="connsiteX1" fmla="*/ 1080978 w 1083616"/>
                <a:gd name="connsiteY1" fmla="*/ 14608 h 42300"/>
                <a:gd name="connsiteX2" fmla="*/ 1076104 w 1083616"/>
                <a:gd name="connsiteY2" fmla="*/ 42153 h 42300"/>
                <a:gd name="connsiteX3" fmla="*/ -242 w 1083616"/>
                <a:gd name="connsiteY3" fmla="*/ 42153 h 42300"/>
                <a:gd name="connsiteX4" fmla="*/ -242 w 1083616"/>
                <a:gd name="connsiteY4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616" h="42300">
                  <a:moveTo>
                    <a:pt x="1083374" y="-148"/>
                  </a:moveTo>
                  <a:cubicBezTo>
                    <a:pt x="1082647" y="4771"/>
                    <a:pt x="1081835" y="9732"/>
                    <a:pt x="1080978" y="14608"/>
                  </a:cubicBezTo>
                  <a:cubicBezTo>
                    <a:pt x="1079483" y="23847"/>
                    <a:pt x="1077856" y="33000"/>
                    <a:pt x="1076104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E890E44-DB21-4058-A0E8-A55BBEE65151}"/>
                </a:ext>
              </a:extLst>
            </p:cNvPr>
            <p:cNvSpPr/>
            <p:nvPr/>
          </p:nvSpPr>
          <p:spPr>
            <a:xfrm>
              <a:off x="5062431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23D5E4E-E436-4DAE-AB70-786F40EEC6A5}"/>
                </a:ext>
              </a:extLst>
            </p:cNvPr>
            <p:cNvSpPr/>
            <p:nvPr/>
          </p:nvSpPr>
          <p:spPr>
            <a:xfrm>
              <a:off x="5062431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30B40B8-B6EB-45E0-BDF9-8B725F975034}"/>
                </a:ext>
              </a:extLst>
            </p:cNvPr>
            <p:cNvSpPr/>
            <p:nvPr/>
          </p:nvSpPr>
          <p:spPr>
            <a:xfrm>
              <a:off x="5062431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D952BFD-7DF3-4E19-9CBE-A8FB268980B8}"/>
                </a:ext>
              </a:extLst>
            </p:cNvPr>
            <p:cNvSpPr/>
            <p:nvPr/>
          </p:nvSpPr>
          <p:spPr>
            <a:xfrm>
              <a:off x="5204700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31268F-C679-4493-BB43-CC4C05F068FB}"/>
                </a:ext>
              </a:extLst>
            </p:cNvPr>
            <p:cNvSpPr/>
            <p:nvPr/>
          </p:nvSpPr>
          <p:spPr>
            <a:xfrm>
              <a:off x="5204700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8C464B-1469-4929-A80B-0D1ED821F0C3}"/>
                </a:ext>
              </a:extLst>
            </p:cNvPr>
            <p:cNvSpPr/>
            <p:nvPr/>
          </p:nvSpPr>
          <p:spPr>
            <a:xfrm>
              <a:off x="5204700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807C32A-9891-4AED-8FDD-460ABB192067}"/>
                </a:ext>
              </a:extLst>
            </p:cNvPr>
            <p:cNvSpPr/>
            <p:nvPr/>
          </p:nvSpPr>
          <p:spPr>
            <a:xfrm rot="-3819624">
              <a:off x="4760589" y="4969705"/>
              <a:ext cx="365286" cy="92282"/>
            </a:xfrm>
            <a:custGeom>
              <a:avLst/>
              <a:gdLst>
                <a:gd name="connsiteX0" fmla="*/ -242 w 365286"/>
                <a:gd name="connsiteY0" fmla="*/ -148 h 92282"/>
                <a:gd name="connsiteX1" fmla="*/ 365044 w 365286"/>
                <a:gd name="connsiteY1" fmla="*/ -148 h 92282"/>
                <a:gd name="connsiteX2" fmla="*/ 365044 w 365286"/>
                <a:gd name="connsiteY2" fmla="*/ 92135 h 92282"/>
                <a:gd name="connsiteX3" fmla="*/ -242 w 36528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86" h="92282">
                  <a:moveTo>
                    <a:pt x="-242" y="-148"/>
                  </a:moveTo>
                  <a:lnTo>
                    <a:pt x="365044" y="-148"/>
                  </a:lnTo>
                  <a:lnTo>
                    <a:pt x="36504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690C996-674B-4D67-8CFF-60C0D04F70F1}"/>
                </a:ext>
              </a:extLst>
            </p:cNvPr>
            <p:cNvSpPr/>
            <p:nvPr/>
          </p:nvSpPr>
          <p:spPr>
            <a:xfrm rot="-3819624">
              <a:off x="4968147" y="4876666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3EA6F8C-038E-4507-BE92-3D8C203B255C}"/>
                </a:ext>
              </a:extLst>
            </p:cNvPr>
            <p:cNvSpPr/>
            <p:nvPr/>
          </p:nvSpPr>
          <p:spPr>
            <a:xfrm rot="-3819624">
              <a:off x="4886257" y="5042069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0A551D-CE48-4A8C-AF4F-E747E3057C03}"/>
                </a:ext>
              </a:extLst>
            </p:cNvPr>
            <p:cNvSpPr/>
            <p:nvPr/>
          </p:nvSpPr>
          <p:spPr>
            <a:xfrm>
              <a:off x="3817110" y="5144517"/>
              <a:ext cx="686112" cy="363318"/>
            </a:xfrm>
            <a:custGeom>
              <a:avLst/>
              <a:gdLst>
                <a:gd name="connsiteX0" fmla="*/ 125801 w 686112"/>
                <a:gd name="connsiteY0" fmla="*/ 205292 h 363318"/>
                <a:gd name="connsiteX1" fmla="*/ 136794 w 686112"/>
                <a:gd name="connsiteY1" fmla="*/ 212828 h 363318"/>
                <a:gd name="connsiteX2" fmla="*/ 517584 w 686112"/>
                <a:gd name="connsiteY2" fmla="*/ 94326 h 363318"/>
                <a:gd name="connsiteX3" fmla="*/ 539056 w 686112"/>
                <a:gd name="connsiteY3" fmla="*/ -148 h 363318"/>
                <a:gd name="connsiteX4" fmla="*/ 685870 w 686112"/>
                <a:gd name="connsiteY4" fmla="*/ 13623 h 363318"/>
                <a:gd name="connsiteX5" fmla="*/ 664110 w 686112"/>
                <a:gd name="connsiteY5" fmla="*/ 184565 h 363318"/>
                <a:gd name="connsiteX6" fmla="*/ 610353 w 686112"/>
                <a:gd name="connsiteY6" fmla="*/ 239982 h 363318"/>
                <a:gd name="connsiteX7" fmla="*/ 162223 w 686112"/>
                <a:gd name="connsiteY7" fmla="*/ 310931 h 363318"/>
                <a:gd name="connsiteX8" fmla="*/ 51997 w 686112"/>
                <a:gd name="connsiteY8" fmla="*/ 356767 h 363318"/>
                <a:gd name="connsiteX9" fmla="*/ 6161 w 686112"/>
                <a:gd name="connsiteY9" fmla="*/ 246541 h 363318"/>
                <a:gd name="connsiteX10" fmla="*/ 116387 w 686112"/>
                <a:gd name="connsiteY10" fmla="*/ 200705 h 363318"/>
                <a:gd name="connsiteX11" fmla="*/ 125801 w 686112"/>
                <a:gd name="connsiteY11" fmla="*/ 205292 h 36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12" h="363318">
                  <a:moveTo>
                    <a:pt x="125801" y="205292"/>
                  </a:moveTo>
                  <a:cubicBezTo>
                    <a:pt x="129658" y="207511"/>
                    <a:pt x="133334" y="210031"/>
                    <a:pt x="136794" y="212828"/>
                  </a:cubicBezTo>
                  <a:lnTo>
                    <a:pt x="517584" y="94326"/>
                  </a:lnTo>
                  <a:lnTo>
                    <a:pt x="539056" y="-148"/>
                  </a:lnTo>
                  <a:lnTo>
                    <a:pt x="685870" y="13623"/>
                  </a:lnTo>
                  <a:lnTo>
                    <a:pt x="664110" y="184565"/>
                  </a:lnTo>
                  <a:cubicBezTo>
                    <a:pt x="660500" y="212932"/>
                    <a:pt x="638597" y="235510"/>
                    <a:pt x="610353" y="239982"/>
                  </a:cubicBezTo>
                  <a:lnTo>
                    <a:pt x="162223" y="310931"/>
                  </a:lnTo>
                  <a:cubicBezTo>
                    <a:pt x="144442" y="354027"/>
                    <a:pt x="95092" y="374548"/>
                    <a:pt x="51997" y="356767"/>
                  </a:cubicBezTo>
                  <a:cubicBezTo>
                    <a:pt x="8901" y="338987"/>
                    <a:pt x="-11620" y="289637"/>
                    <a:pt x="6161" y="246541"/>
                  </a:cubicBezTo>
                  <a:cubicBezTo>
                    <a:pt x="23941" y="203446"/>
                    <a:pt x="73291" y="182924"/>
                    <a:pt x="116387" y="200705"/>
                  </a:cubicBezTo>
                  <a:cubicBezTo>
                    <a:pt x="119617" y="202038"/>
                    <a:pt x="122761" y="203570"/>
                    <a:pt x="125801" y="205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F5BD490-9042-47A4-81D2-985ECFFA84C1}"/>
                </a:ext>
              </a:extLst>
            </p:cNvPr>
            <p:cNvSpPr/>
            <p:nvPr/>
          </p:nvSpPr>
          <p:spPr>
            <a:xfrm>
              <a:off x="4316715" y="4924234"/>
              <a:ext cx="254435" cy="328999"/>
            </a:xfrm>
            <a:custGeom>
              <a:avLst/>
              <a:gdLst>
                <a:gd name="connsiteX0" fmla="*/ 254116 w 254435"/>
                <a:gd name="connsiteY0" fmla="*/ 290581 h 328999"/>
                <a:gd name="connsiteX1" fmla="*/ 251593 w 254435"/>
                <a:gd name="connsiteY1" fmla="*/ 247467 h 328999"/>
                <a:gd name="connsiteX2" fmla="*/ 251593 w 254435"/>
                <a:gd name="connsiteY2" fmla="*/ 247424 h 328999"/>
                <a:gd name="connsiteX3" fmla="*/ 250908 w 254435"/>
                <a:gd name="connsiteY3" fmla="*/ 235619 h 328999"/>
                <a:gd name="connsiteX4" fmla="*/ 243467 w 254435"/>
                <a:gd name="connsiteY4" fmla="*/ 108673 h 328999"/>
                <a:gd name="connsiteX5" fmla="*/ 152235 w 254435"/>
                <a:gd name="connsiteY5" fmla="*/ 248 h 328999"/>
                <a:gd name="connsiteX6" fmla="*/ 129396 w 254435"/>
                <a:gd name="connsiteY6" fmla="*/ 847 h 328999"/>
                <a:gd name="connsiteX7" fmla="*/ 43210 w 254435"/>
                <a:gd name="connsiteY7" fmla="*/ 91437 h 328999"/>
                <a:gd name="connsiteX8" fmla="*/ 27770 w 254435"/>
                <a:gd name="connsiteY8" fmla="*/ 155679 h 328999"/>
                <a:gd name="connsiteX9" fmla="*/ 781 w 254435"/>
                <a:gd name="connsiteY9" fmla="*/ 268040 h 328999"/>
                <a:gd name="connsiteX10" fmla="*/ 19345 w 254435"/>
                <a:gd name="connsiteY10" fmla="*/ 308587 h 328999"/>
                <a:gd name="connsiteX11" fmla="*/ 32732 w 254435"/>
                <a:gd name="connsiteY11" fmla="*/ 312523 h 328999"/>
                <a:gd name="connsiteX12" fmla="*/ 77727 w 254435"/>
                <a:gd name="connsiteY12" fmla="*/ 316543 h 328999"/>
                <a:gd name="connsiteX13" fmla="*/ 121054 w 254435"/>
                <a:gd name="connsiteY13" fmla="*/ 320392 h 328999"/>
                <a:gd name="connsiteX14" fmla="*/ 171054 w 254435"/>
                <a:gd name="connsiteY14" fmla="*/ 324841 h 328999"/>
                <a:gd name="connsiteX15" fmla="*/ 174648 w 254435"/>
                <a:gd name="connsiteY15" fmla="*/ 325140 h 328999"/>
                <a:gd name="connsiteX16" fmla="*/ 183886 w 254435"/>
                <a:gd name="connsiteY16" fmla="*/ 325995 h 328999"/>
                <a:gd name="connsiteX17" fmla="*/ 214809 w 254435"/>
                <a:gd name="connsiteY17" fmla="*/ 328733 h 328999"/>
                <a:gd name="connsiteX18" fmla="*/ 214895 w 254435"/>
                <a:gd name="connsiteY18" fmla="*/ 328733 h 328999"/>
                <a:gd name="connsiteX19" fmla="*/ 243210 w 254435"/>
                <a:gd name="connsiteY19" fmla="*/ 318639 h 328999"/>
                <a:gd name="connsiteX20" fmla="*/ 250010 w 254435"/>
                <a:gd name="connsiteY20" fmla="*/ 309571 h 328999"/>
                <a:gd name="connsiteX21" fmla="*/ 254116 w 254435"/>
                <a:gd name="connsiteY21" fmla="*/ 290580 h 32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4435" h="328999">
                  <a:moveTo>
                    <a:pt x="254116" y="290581"/>
                  </a:moveTo>
                  <a:lnTo>
                    <a:pt x="251593" y="247467"/>
                  </a:lnTo>
                  <a:lnTo>
                    <a:pt x="251593" y="247424"/>
                  </a:lnTo>
                  <a:lnTo>
                    <a:pt x="250908" y="235619"/>
                  </a:lnTo>
                  <a:lnTo>
                    <a:pt x="243467" y="108673"/>
                  </a:lnTo>
                  <a:cubicBezTo>
                    <a:pt x="248103" y="53575"/>
                    <a:pt x="207315" y="5100"/>
                    <a:pt x="152235" y="248"/>
                  </a:cubicBezTo>
                  <a:cubicBezTo>
                    <a:pt x="144624" y="-435"/>
                    <a:pt x="136960" y="-234"/>
                    <a:pt x="129396" y="847"/>
                  </a:cubicBezTo>
                  <a:cubicBezTo>
                    <a:pt x="83128" y="7389"/>
                    <a:pt x="47440" y="44900"/>
                    <a:pt x="43210" y="91437"/>
                  </a:cubicBezTo>
                  <a:lnTo>
                    <a:pt x="27770" y="155679"/>
                  </a:lnTo>
                  <a:lnTo>
                    <a:pt x="781" y="268040"/>
                  </a:lnTo>
                  <a:cubicBezTo>
                    <a:pt x="-3154" y="284223"/>
                    <a:pt x="4523" y="300992"/>
                    <a:pt x="19345" y="308587"/>
                  </a:cubicBezTo>
                  <a:cubicBezTo>
                    <a:pt x="23502" y="310774"/>
                    <a:pt x="28053" y="312112"/>
                    <a:pt x="32732" y="312523"/>
                  </a:cubicBezTo>
                  <a:lnTo>
                    <a:pt x="77727" y="316543"/>
                  </a:lnTo>
                  <a:lnTo>
                    <a:pt x="121054" y="320392"/>
                  </a:lnTo>
                  <a:lnTo>
                    <a:pt x="171054" y="324841"/>
                  </a:lnTo>
                  <a:lnTo>
                    <a:pt x="174648" y="325140"/>
                  </a:lnTo>
                  <a:lnTo>
                    <a:pt x="183886" y="325995"/>
                  </a:lnTo>
                  <a:lnTo>
                    <a:pt x="214809" y="328733"/>
                  </a:lnTo>
                  <a:lnTo>
                    <a:pt x="214895" y="328733"/>
                  </a:lnTo>
                  <a:cubicBezTo>
                    <a:pt x="225343" y="329575"/>
                    <a:pt x="235651" y="325900"/>
                    <a:pt x="243210" y="318639"/>
                  </a:cubicBezTo>
                  <a:cubicBezTo>
                    <a:pt x="245933" y="315986"/>
                    <a:pt x="248227" y="312927"/>
                    <a:pt x="250010" y="309571"/>
                  </a:cubicBezTo>
                  <a:cubicBezTo>
                    <a:pt x="253130" y="303750"/>
                    <a:pt x="254553" y="297170"/>
                    <a:pt x="254116" y="290580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7C96AA0-CCF3-40FD-B4C7-8E3BB5C2DC76}"/>
                </a:ext>
              </a:extLst>
            </p:cNvPr>
            <p:cNvSpPr/>
            <p:nvPr/>
          </p:nvSpPr>
          <p:spPr>
            <a:xfrm>
              <a:off x="4384272" y="4286309"/>
              <a:ext cx="604660" cy="531307"/>
            </a:xfrm>
            <a:custGeom>
              <a:avLst/>
              <a:gdLst>
                <a:gd name="connsiteX0" fmla="*/ 604418 w 604660"/>
                <a:gd name="connsiteY0" fmla="*/ 405720 h 531307"/>
                <a:gd name="connsiteX1" fmla="*/ 302088 w 604660"/>
                <a:gd name="connsiteY1" fmla="*/ 529966 h 531307"/>
                <a:gd name="connsiteX2" fmla="*/ -242 w 604660"/>
                <a:gd name="connsiteY2" fmla="*/ 405720 h 531307"/>
                <a:gd name="connsiteX3" fmla="*/ 302088 w 604660"/>
                <a:gd name="connsiteY3" fmla="*/ -148 h 531307"/>
                <a:gd name="connsiteX4" fmla="*/ 604418 w 604660"/>
                <a:gd name="connsiteY4" fmla="*/ 405720 h 53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660" h="531307">
                  <a:moveTo>
                    <a:pt x="604418" y="405720"/>
                  </a:moveTo>
                  <a:cubicBezTo>
                    <a:pt x="604418" y="552107"/>
                    <a:pt x="469060" y="529966"/>
                    <a:pt x="302088" y="529966"/>
                  </a:cubicBezTo>
                  <a:cubicBezTo>
                    <a:pt x="135115" y="529966"/>
                    <a:pt x="-242" y="552107"/>
                    <a:pt x="-242" y="405720"/>
                  </a:cubicBezTo>
                  <a:cubicBezTo>
                    <a:pt x="-242" y="259333"/>
                    <a:pt x="65876" y="-148"/>
                    <a:pt x="302088" y="-148"/>
                  </a:cubicBezTo>
                  <a:cubicBezTo>
                    <a:pt x="546437" y="-148"/>
                    <a:pt x="604418" y="259333"/>
                    <a:pt x="604418" y="40572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FCD1BD-52F6-4DAE-A6FA-C53C1E5A63AA}"/>
                </a:ext>
              </a:extLst>
            </p:cNvPr>
            <p:cNvSpPr/>
            <p:nvPr/>
          </p:nvSpPr>
          <p:spPr>
            <a:xfrm rot="-2700000">
              <a:off x="4482151" y="4409299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CD7FDFB-E44F-4C3F-AF04-1A5BB7189E53}"/>
                </a:ext>
              </a:extLst>
            </p:cNvPr>
            <p:cNvSpPr/>
            <p:nvPr/>
          </p:nvSpPr>
          <p:spPr>
            <a:xfrm>
              <a:off x="4371129" y="4864454"/>
              <a:ext cx="641860" cy="743449"/>
            </a:xfrm>
            <a:custGeom>
              <a:avLst/>
              <a:gdLst>
                <a:gd name="connsiteX0" fmla="*/ 600599 w 641860"/>
                <a:gd name="connsiteY0" fmla="*/ 37102 h 743449"/>
                <a:gd name="connsiteX1" fmla="*/ 588154 w 641860"/>
                <a:gd name="connsiteY1" fmla="*/ 26580 h 743449"/>
                <a:gd name="connsiteX2" fmla="*/ 491360 w 641860"/>
                <a:gd name="connsiteY2" fmla="*/ 960 h 743449"/>
                <a:gd name="connsiteX3" fmla="*/ 116468 w 641860"/>
                <a:gd name="connsiteY3" fmla="*/ 48393 h 743449"/>
                <a:gd name="connsiteX4" fmla="*/ 344 w 641860"/>
                <a:gd name="connsiteY4" fmla="*/ 192875 h 743449"/>
                <a:gd name="connsiteX5" fmla="*/ 3936 w 641860"/>
                <a:gd name="connsiteY5" fmla="*/ 230600 h 743449"/>
                <a:gd name="connsiteX6" fmla="*/ 9797 w 641860"/>
                <a:gd name="connsiteY6" fmla="*/ 282225 h 743449"/>
                <a:gd name="connsiteX7" fmla="*/ 23313 w 641860"/>
                <a:gd name="connsiteY7" fmla="*/ 376322 h 743449"/>
                <a:gd name="connsiteX8" fmla="*/ 39352 w 641860"/>
                <a:gd name="connsiteY8" fmla="*/ 460154 h 743449"/>
                <a:gd name="connsiteX9" fmla="*/ 44826 w 641860"/>
                <a:gd name="connsiteY9" fmla="*/ 484192 h 743449"/>
                <a:gd name="connsiteX10" fmla="*/ 44870 w 641860"/>
                <a:gd name="connsiteY10" fmla="*/ 484320 h 743449"/>
                <a:gd name="connsiteX11" fmla="*/ 45553 w 641860"/>
                <a:gd name="connsiteY11" fmla="*/ 487229 h 743449"/>
                <a:gd name="connsiteX12" fmla="*/ 45597 w 641860"/>
                <a:gd name="connsiteY12" fmla="*/ 487442 h 743449"/>
                <a:gd name="connsiteX13" fmla="*/ 53938 w 641860"/>
                <a:gd name="connsiteY13" fmla="*/ 520419 h 743449"/>
                <a:gd name="connsiteX14" fmla="*/ 57229 w 641860"/>
                <a:gd name="connsiteY14" fmla="*/ 532352 h 743449"/>
                <a:gd name="connsiteX15" fmla="*/ 66640 w 641860"/>
                <a:gd name="connsiteY15" fmla="*/ 563832 h 743449"/>
                <a:gd name="connsiteX16" fmla="*/ 165998 w 641860"/>
                <a:gd name="connsiteY16" fmla="*/ 740564 h 743449"/>
                <a:gd name="connsiteX17" fmla="*/ 167709 w 641860"/>
                <a:gd name="connsiteY17" fmla="*/ 741975 h 743449"/>
                <a:gd name="connsiteX18" fmla="*/ 169421 w 641860"/>
                <a:gd name="connsiteY18" fmla="*/ 743301 h 743449"/>
                <a:gd name="connsiteX19" fmla="*/ 171900 w 641860"/>
                <a:gd name="connsiteY19" fmla="*/ 742531 h 743449"/>
                <a:gd name="connsiteX20" fmla="*/ 182422 w 641860"/>
                <a:gd name="connsiteY20" fmla="*/ 739409 h 743449"/>
                <a:gd name="connsiteX21" fmla="*/ 191404 w 641860"/>
                <a:gd name="connsiteY21" fmla="*/ 736672 h 743449"/>
                <a:gd name="connsiteX22" fmla="*/ 308429 w 641860"/>
                <a:gd name="connsiteY22" fmla="*/ 701471 h 743449"/>
                <a:gd name="connsiteX23" fmla="*/ 337554 w 641860"/>
                <a:gd name="connsiteY23" fmla="*/ 692703 h 743449"/>
                <a:gd name="connsiteX24" fmla="*/ 431140 w 641860"/>
                <a:gd name="connsiteY24" fmla="*/ 664516 h 743449"/>
                <a:gd name="connsiteX25" fmla="*/ 431182 w 641860"/>
                <a:gd name="connsiteY25" fmla="*/ 664516 h 743449"/>
                <a:gd name="connsiteX26" fmla="*/ 516769 w 641860"/>
                <a:gd name="connsiteY26" fmla="*/ 638768 h 743449"/>
                <a:gd name="connsiteX27" fmla="*/ 527205 w 641860"/>
                <a:gd name="connsiteY27" fmla="*/ 635603 h 743449"/>
                <a:gd name="connsiteX28" fmla="*/ 600729 w 641860"/>
                <a:gd name="connsiteY28" fmla="*/ 613490 h 743449"/>
                <a:gd name="connsiteX29" fmla="*/ 603080 w 641860"/>
                <a:gd name="connsiteY29" fmla="*/ 586031 h 743449"/>
                <a:gd name="connsiteX30" fmla="*/ 606246 w 641860"/>
                <a:gd name="connsiteY30" fmla="*/ 549589 h 743449"/>
                <a:gd name="connsiteX31" fmla="*/ 608128 w 641860"/>
                <a:gd name="connsiteY31" fmla="*/ 527690 h 743449"/>
                <a:gd name="connsiteX32" fmla="*/ 623013 w 641860"/>
                <a:gd name="connsiteY32" fmla="*/ 354979 h 743449"/>
                <a:gd name="connsiteX33" fmla="*/ 631694 w 641860"/>
                <a:gd name="connsiteY33" fmla="*/ 254209 h 743449"/>
                <a:gd name="connsiteX34" fmla="*/ 641105 w 641860"/>
                <a:gd name="connsiteY34" fmla="*/ 144800 h 743449"/>
                <a:gd name="connsiteX35" fmla="*/ 600599 w 641860"/>
                <a:gd name="connsiteY35" fmla="*/ 37102 h 74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1860" h="743449">
                  <a:moveTo>
                    <a:pt x="600599" y="37102"/>
                  </a:moveTo>
                  <a:cubicBezTo>
                    <a:pt x="596682" y="33329"/>
                    <a:pt x="592525" y="29814"/>
                    <a:pt x="588154" y="26580"/>
                  </a:cubicBezTo>
                  <a:cubicBezTo>
                    <a:pt x="560494" y="5684"/>
                    <a:pt x="525736" y="-3516"/>
                    <a:pt x="491360" y="960"/>
                  </a:cubicBezTo>
                  <a:lnTo>
                    <a:pt x="116468" y="48393"/>
                  </a:lnTo>
                  <a:cubicBezTo>
                    <a:pt x="45075" y="57257"/>
                    <a:pt x="-6355" y="121246"/>
                    <a:pt x="344" y="192875"/>
                  </a:cubicBezTo>
                  <a:cubicBezTo>
                    <a:pt x="1413" y="204851"/>
                    <a:pt x="2612" y="217469"/>
                    <a:pt x="3936" y="230600"/>
                  </a:cubicBezTo>
                  <a:cubicBezTo>
                    <a:pt x="5649" y="247067"/>
                    <a:pt x="7572" y="264346"/>
                    <a:pt x="9797" y="282225"/>
                  </a:cubicBezTo>
                  <a:cubicBezTo>
                    <a:pt x="13474" y="312293"/>
                    <a:pt x="17967" y="344030"/>
                    <a:pt x="23313" y="376322"/>
                  </a:cubicBezTo>
                  <a:cubicBezTo>
                    <a:pt x="27974" y="404124"/>
                    <a:pt x="33279" y="432310"/>
                    <a:pt x="39352" y="460154"/>
                  </a:cubicBezTo>
                  <a:cubicBezTo>
                    <a:pt x="41107" y="468195"/>
                    <a:pt x="42931" y="476208"/>
                    <a:pt x="44826" y="484192"/>
                  </a:cubicBezTo>
                  <a:cubicBezTo>
                    <a:pt x="44820" y="484239"/>
                    <a:pt x="44836" y="484286"/>
                    <a:pt x="44870" y="484320"/>
                  </a:cubicBezTo>
                  <a:cubicBezTo>
                    <a:pt x="45083" y="485304"/>
                    <a:pt x="45296" y="486288"/>
                    <a:pt x="45553" y="487229"/>
                  </a:cubicBezTo>
                  <a:cubicBezTo>
                    <a:pt x="45541" y="487303"/>
                    <a:pt x="45557" y="487379"/>
                    <a:pt x="45597" y="487442"/>
                  </a:cubicBezTo>
                  <a:cubicBezTo>
                    <a:pt x="48249" y="498563"/>
                    <a:pt x="51030" y="509555"/>
                    <a:pt x="53938" y="520419"/>
                  </a:cubicBezTo>
                  <a:cubicBezTo>
                    <a:pt x="55049" y="524440"/>
                    <a:pt x="56118" y="528418"/>
                    <a:pt x="57229" y="532352"/>
                  </a:cubicBezTo>
                  <a:cubicBezTo>
                    <a:pt x="60224" y="543045"/>
                    <a:pt x="63390" y="553524"/>
                    <a:pt x="66640" y="563832"/>
                  </a:cubicBezTo>
                  <a:cubicBezTo>
                    <a:pt x="91063" y="640522"/>
                    <a:pt x="123354" y="705834"/>
                    <a:pt x="165998" y="740564"/>
                  </a:cubicBezTo>
                  <a:cubicBezTo>
                    <a:pt x="166554" y="741077"/>
                    <a:pt x="167112" y="741505"/>
                    <a:pt x="167709" y="741975"/>
                  </a:cubicBezTo>
                  <a:lnTo>
                    <a:pt x="169421" y="743301"/>
                  </a:lnTo>
                  <a:lnTo>
                    <a:pt x="171900" y="742531"/>
                  </a:lnTo>
                  <a:lnTo>
                    <a:pt x="182422" y="739409"/>
                  </a:lnTo>
                  <a:lnTo>
                    <a:pt x="191404" y="736672"/>
                  </a:lnTo>
                  <a:lnTo>
                    <a:pt x="308429" y="701471"/>
                  </a:lnTo>
                  <a:lnTo>
                    <a:pt x="337554" y="692703"/>
                  </a:lnTo>
                  <a:lnTo>
                    <a:pt x="431140" y="664516"/>
                  </a:lnTo>
                  <a:lnTo>
                    <a:pt x="431182" y="664516"/>
                  </a:lnTo>
                  <a:lnTo>
                    <a:pt x="516769" y="638768"/>
                  </a:lnTo>
                  <a:lnTo>
                    <a:pt x="527205" y="635603"/>
                  </a:lnTo>
                  <a:lnTo>
                    <a:pt x="600729" y="613490"/>
                  </a:lnTo>
                  <a:lnTo>
                    <a:pt x="603080" y="586031"/>
                  </a:lnTo>
                  <a:lnTo>
                    <a:pt x="606246" y="549589"/>
                  </a:lnTo>
                  <a:lnTo>
                    <a:pt x="608128" y="527690"/>
                  </a:lnTo>
                  <a:lnTo>
                    <a:pt x="623013" y="354979"/>
                  </a:lnTo>
                  <a:lnTo>
                    <a:pt x="631694" y="254209"/>
                  </a:lnTo>
                  <a:lnTo>
                    <a:pt x="641105" y="144800"/>
                  </a:lnTo>
                  <a:cubicBezTo>
                    <a:pt x="644646" y="104614"/>
                    <a:pt x="629745" y="64994"/>
                    <a:pt x="600599" y="371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7450-2BB3-468E-853B-87DDCC379477}"/>
                </a:ext>
              </a:extLst>
            </p:cNvPr>
            <p:cNvSpPr/>
            <p:nvPr/>
          </p:nvSpPr>
          <p:spPr>
            <a:xfrm>
              <a:off x="4228431" y="5449692"/>
              <a:ext cx="1013427" cy="856584"/>
            </a:xfrm>
            <a:custGeom>
              <a:avLst/>
              <a:gdLst>
                <a:gd name="connsiteX0" fmla="*/ 952921 w 1013427"/>
                <a:gd name="connsiteY0" fmla="*/ 287576 h 856584"/>
                <a:gd name="connsiteX1" fmla="*/ 950012 w 1013427"/>
                <a:gd name="connsiteY1" fmla="*/ 279022 h 856584"/>
                <a:gd name="connsiteX2" fmla="*/ 745778 w 1013427"/>
                <a:gd name="connsiteY2" fmla="*/ 793 h 856584"/>
                <a:gd name="connsiteX3" fmla="*/ 745692 w 1013427"/>
                <a:gd name="connsiteY3" fmla="*/ 750 h 856584"/>
                <a:gd name="connsiteX4" fmla="*/ 744068 w 1013427"/>
                <a:gd name="connsiteY4" fmla="*/ -148 h 856584"/>
                <a:gd name="connsiteX5" fmla="*/ 660920 w 1013427"/>
                <a:gd name="connsiteY5" fmla="*/ 28637 h 856584"/>
                <a:gd name="connsiteX6" fmla="*/ 650655 w 1013427"/>
                <a:gd name="connsiteY6" fmla="*/ 32187 h 856584"/>
                <a:gd name="connsiteX7" fmla="*/ 639962 w 1013427"/>
                <a:gd name="connsiteY7" fmla="*/ 35908 h 856584"/>
                <a:gd name="connsiteX8" fmla="*/ 639833 w 1013427"/>
                <a:gd name="connsiteY8" fmla="*/ 35951 h 856584"/>
                <a:gd name="connsiteX9" fmla="*/ 561990 w 1013427"/>
                <a:gd name="connsiteY9" fmla="*/ 62897 h 856584"/>
                <a:gd name="connsiteX10" fmla="*/ 561861 w 1013427"/>
                <a:gd name="connsiteY10" fmla="*/ 62940 h 856584"/>
                <a:gd name="connsiteX11" fmla="*/ 500784 w 1013427"/>
                <a:gd name="connsiteY11" fmla="*/ 84069 h 856584"/>
                <a:gd name="connsiteX12" fmla="*/ 500740 w 1013427"/>
                <a:gd name="connsiteY12" fmla="*/ 84069 h 856584"/>
                <a:gd name="connsiteX13" fmla="*/ 444239 w 1013427"/>
                <a:gd name="connsiteY13" fmla="*/ 103616 h 856584"/>
                <a:gd name="connsiteX14" fmla="*/ 444197 w 1013427"/>
                <a:gd name="connsiteY14" fmla="*/ 103616 h 856584"/>
                <a:gd name="connsiteX15" fmla="*/ 431065 w 1013427"/>
                <a:gd name="connsiteY15" fmla="*/ 108192 h 856584"/>
                <a:gd name="connsiteX16" fmla="*/ 332306 w 1013427"/>
                <a:gd name="connsiteY16" fmla="*/ 142367 h 856584"/>
                <a:gd name="connsiteX17" fmla="*/ 320843 w 1013427"/>
                <a:gd name="connsiteY17" fmla="*/ 146344 h 856584"/>
                <a:gd name="connsiteX18" fmla="*/ 310578 w 1013427"/>
                <a:gd name="connsiteY18" fmla="*/ 149895 h 856584"/>
                <a:gd name="connsiteX19" fmla="*/ 308995 w 1013427"/>
                <a:gd name="connsiteY19" fmla="*/ 150451 h 856584"/>
                <a:gd name="connsiteX20" fmla="*/ 308696 w 1013427"/>
                <a:gd name="connsiteY20" fmla="*/ 155326 h 856584"/>
                <a:gd name="connsiteX21" fmla="*/ 301639 w 1013427"/>
                <a:gd name="connsiteY21" fmla="*/ 279022 h 856584"/>
                <a:gd name="connsiteX22" fmla="*/ 301169 w 1013427"/>
                <a:gd name="connsiteY22" fmla="*/ 287576 h 856584"/>
                <a:gd name="connsiteX23" fmla="*/ 292358 w 1013427"/>
                <a:gd name="connsiteY23" fmla="*/ 441938 h 856584"/>
                <a:gd name="connsiteX24" fmla="*/ -242 w 1013427"/>
                <a:gd name="connsiteY24" fmla="*/ 856437 h 856584"/>
                <a:gd name="connsiteX25" fmla="*/ 199927 w 1013427"/>
                <a:gd name="connsiteY25" fmla="*/ 856437 h 856584"/>
                <a:gd name="connsiteX26" fmla="*/ 400271 w 1013427"/>
                <a:gd name="connsiteY26" fmla="*/ 841167 h 856584"/>
                <a:gd name="connsiteX27" fmla="*/ 588079 w 1013427"/>
                <a:gd name="connsiteY27" fmla="*/ 638773 h 856584"/>
                <a:gd name="connsiteX28" fmla="*/ 605663 w 1013427"/>
                <a:gd name="connsiteY28" fmla="*/ 638467 h 856584"/>
                <a:gd name="connsiteX29" fmla="*/ 609210 w 1013427"/>
                <a:gd name="connsiteY29" fmla="*/ 644932 h 856584"/>
                <a:gd name="connsiteX30" fmla="*/ 636796 w 1013427"/>
                <a:gd name="connsiteY30" fmla="*/ 781801 h 856584"/>
                <a:gd name="connsiteX31" fmla="*/ 1013185 w 1013427"/>
                <a:gd name="connsiteY31" fmla="*/ 574701 h 856584"/>
                <a:gd name="connsiteX32" fmla="*/ 952921 w 1013427"/>
                <a:gd name="connsiteY32" fmla="*/ 287576 h 8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3427" h="856584">
                  <a:moveTo>
                    <a:pt x="952921" y="287576"/>
                  </a:moveTo>
                  <a:cubicBezTo>
                    <a:pt x="951937" y="284710"/>
                    <a:pt x="950996" y="281845"/>
                    <a:pt x="950012" y="279022"/>
                  </a:cubicBezTo>
                  <a:cubicBezTo>
                    <a:pt x="906044" y="150707"/>
                    <a:pt x="841202" y="53659"/>
                    <a:pt x="745778" y="793"/>
                  </a:cubicBezTo>
                  <a:cubicBezTo>
                    <a:pt x="745736" y="793"/>
                    <a:pt x="745736" y="750"/>
                    <a:pt x="745692" y="750"/>
                  </a:cubicBezTo>
                  <a:lnTo>
                    <a:pt x="744068" y="-148"/>
                  </a:lnTo>
                  <a:lnTo>
                    <a:pt x="660920" y="28637"/>
                  </a:lnTo>
                  <a:lnTo>
                    <a:pt x="650655" y="32187"/>
                  </a:lnTo>
                  <a:lnTo>
                    <a:pt x="639962" y="35908"/>
                  </a:lnTo>
                  <a:lnTo>
                    <a:pt x="639833" y="35951"/>
                  </a:lnTo>
                  <a:lnTo>
                    <a:pt x="561990" y="62897"/>
                  </a:lnTo>
                  <a:lnTo>
                    <a:pt x="561861" y="62940"/>
                  </a:lnTo>
                  <a:lnTo>
                    <a:pt x="500784" y="84069"/>
                  </a:lnTo>
                  <a:lnTo>
                    <a:pt x="500740" y="84069"/>
                  </a:lnTo>
                  <a:lnTo>
                    <a:pt x="444239" y="103616"/>
                  </a:lnTo>
                  <a:lnTo>
                    <a:pt x="444197" y="103616"/>
                  </a:lnTo>
                  <a:lnTo>
                    <a:pt x="431065" y="108192"/>
                  </a:lnTo>
                  <a:lnTo>
                    <a:pt x="332306" y="142367"/>
                  </a:lnTo>
                  <a:lnTo>
                    <a:pt x="320843" y="146344"/>
                  </a:lnTo>
                  <a:lnTo>
                    <a:pt x="310578" y="149895"/>
                  </a:lnTo>
                  <a:lnTo>
                    <a:pt x="308995" y="150451"/>
                  </a:lnTo>
                  <a:lnTo>
                    <a:pt x="308696" y="155326"/>
                  </a:lnTo>
                  <a:lnTo>
                    <a:pt x="301639" y="279022"/>
                  </a:lnTo>
                  <a:lnTo>
                    <a:pt x="301169" y="287576"/>
                  </a:lnTo>
                  <a:lnTo>
                    <a:pt x="292358" y="441938"/>
                  </a:lnTo>
                  <a:lnTo>
                    <a:pt x="-242" y="856437"/>
                  </a:lnTo>
                  <a:lnTo>
                    <a:pt x="199927" y="856437"/>
                  </a:lnTo>
                  <a:cubicBezTo>
                    <a:pt x="267000" y="856452"/>
                    <a:pt x="333975" y="851347"/>
                    <a:pt x="400271" y="841167"/>
                  </a:cubicBezTo>
                  <a:lnTo>
                    <a:pt x="588079" y="638773"/>
                  </a:lnTo>
                  <a:cubicBezTo>
                    <a:pt x="592850" y="633832"/>
                    <a:pt x="600723" y="633696"/>
                    <a:pt x="605663" y="638467"/>
                  </a:cubicBezTo>
                  <a:cubicBezTo>
                    <a:pt x="607472" y="640214"/>
                    <a:pt x="608708" y="642468"/>
                    <a:pt x="609210" y="644932"/>
                  </a:cubicBezTo>
                  <a:lnTo>
                    <a:pt x="636796" y="781801"/>
                  </a:lnTo>
                  <a:cubicBezTo>
                    <a:pt x="772707" y="733741"/>
                    <a:pt x="899847" y="663785"/>
                    <a:pt x="1013185" y="574701"/>
                  </a:cubicBezTo>
                  <a:cubicBezTo>
                    <a:pt x="1000012" y="468414"/>
                    <a:pt x="980764" y="371536"/>
                    <a:pt x="952921" y="287576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293AF8F-9E8A-44D6-872C-4AEFF2C16417}"/>
                </a:ext>
              </a:extLst>
            </p:cNvPr>
            <p:cNvSpPr/>
            <p:nvPr/>
          </p:nvSpPr>
          <p:spPr>
            <a:xfrm>
              <a:off x="4450536" y="4377422"/>
              <a:ext cx="472132" cy="215358"/>
            </a:xfrm>
            <a:custGeom>
              <a:avLst/>
              <a:gdLst>
                <a:gd name="connsiteX0" fmla="*/ -242 w 472132"/>
                <a:gd name="connsiteY0" fmla="*/ 215210 h 215358"/>
                <a:gd name="connsiteX1" fmla="*/ -242 w 472132"/>
                <a:gd name="connsiteY1" fmla="*/ 215210 h 215358"/>
                <a:gd name="connsiteX2" fmla="*/ 80222 w 472132"/>
                <a:gd name="connsiteY2" fmla="*/ 215210 h 215358"/>
                <a:gd name="connsiteX3" fmla="*/ 115720 w 472132"/>
                <a:gd name="connsiteY3" fmla="*/ 115814 h 215358"/>
                <a:gd name="connsiteX4" fmla="*/ 122818 w 472132"/>
                <a:gd name="connsiteY4" fmla="*/ 215210 h 215358"/>
                <a:gd name="connsiteX5" fmla="*/ 161277 w 472132"/>
                <a:gd name="connsiteY5" fmla="*/ 215210 h 215358"/>
                <a:gd name="connsiteX6" fmla="*/ 181984 w 472132"/>
                <a:gd name="connsiteY6" fmla="*/ 157229 h 215358"/>
                <a:gd name="connsiteX7" fmla="*/ 186126 w 472132"/>
                <a:gd name="connsiteY7" fmla="*/ 215210 h 215358"/>
                <a:gd name="connsiteX8" fmla="*/ 471890 w 472132"/>
                <a:gd name="connsiteY8" fmla="*/ 215210 h 215358"/>
                <a:gd name="connsiteX9" fmla="*/ 471890 w 472132"/>
                <a:gd name="connsiteY9" fmla="*/ 215210 h 215358"/>
                <a:gd name="connsiteX10" fmla="*/ 256532 w 472132"/>
                <a:gd name="connsiteY10" fmla="*/ -148 h 215358"/>
                <a:gd name="connsiteX11" fmla="*/ 215116 w 472132"/>
                <a:gd name="connsiteY11" fmla="*/ -148 h 215358"/>
                <a:gd name="connsiteX12" fmla="*/ -242 w 472132"/>
                <a:gd name="connsiteY12" fmla="*/ 215210 h 2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132" h="215358">
                  <a:moveTo>
                    <a:pt x="-242" y="215210"/>
                  </a:moveTo>
                  <a:lnTo>
                    <a:pt x="-242" y="215210"/>
                  </a:lnTo>
                  <a:lnTo>
                    <a:pt x="80222" y="215210"/>
                  </a:lnTo>
                  <a:lnTo>
                    <a:pt x="115720" y="115814"/>
                  </a:lnTo>
                  <a:lnTo>
                    <a:pt x="122818" y="215210"/>
                  </a:lnTo>
                  <a:lnTo>
                    <a:pt x="161277" y="215210"/>
                  </a:lnTo>
                  <a:lnTo>
                    <a:pt x="181984" y="157229"/>
                  </a:lnTo>
                  <a:lnTo>
                    <a:pt x="186126" y="215210"/>
                  </a:lnTo>
                  <a:lnTo>
                    <a:pt x="471890" y="215210"/>
                  </a:lnTo>
                  <a:lnTo>
                    <a:pt x="471890" y="215210"/>
                  </a:lnTo>
                  <a:cubicBezTo>
                    <a:pt x="471890" y="96271"/>
                    <a:pt x="375471" y="-148"/>
                    <a:pt x="256532" y="-148"/>
                  </a:cubicBezTo>
                  <a:lnTo>
                    <a:pt x="215116" y="-148"/>
                  </a:lnTo>
                  <a:cubicBezTo>
                    <a:pt x="96177" y="-148"/>
                    <a:pt x="-242" y="96271"/>
                    <a:pt x="-242" y="21521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695EA5-54D2-4114-8EC0-831183315805}"/>
                </a:ext>
              </a:extLst>
            </p:cNvPr>
            <p:cNvSpPr/>
            <p:nvPr/>
          </p:nvSpPr>
          <p:spPr>
            <a:xfrm>
              <a:off x="3478597" y="5425036"/>
              <a:ext cx="537636" cy="253236"/>
            </a:xfrm>
            <a:custGeom>
              <a:avLst/>
              <a:gdLst>
                <a:gd name="connsiteX0" fmla="*/ 476767 w 537636"/>
                <a:gd name="connsiteY0" fmla="*/ 245454 h 253236"/>
                <a:gd name="connsiteX1" fmla="*/ 349155 w 537636"/>
                <a:gd name="connsiteY1" fmla="*/ 193351 h 253236"/>
                <a:gd name="connsiteX2" fmla="*/ 343921 w 537636"/>
                <a:gd name="connsiteY2" fmla="*/ 176983 h 253236"/>
                <a:gd name="connsiteX3" fmla="*/ -242 w 537636"/>
                <a:gd name="connsiteY3" fmla="*/ 138005 h 253236"/>
                <a:gd name="connsiteX4" fmla="*/ 115125 w 537636"/>
                <a:gd name="connsiteY4" fmla="*/ -148 h 253236"/>
                <a:gd name="connsiteX5" fmla="*/ 424262 w 537636"/>
                <a:gd name="connsiteY5" fmla="*/ 58047 h 253236"/>
                <a:gd name="connsiteX6" fmla="*/ 536213 w 537636"/>
                <a:gd name="connsiteY6" fmla="*/ 139735 h 253236"/>
                <a:gd name="connsiteX7" fmla="*/ 476767 w 537636"/>
                <a:gd name="connsiteY7" fmla="*/ 245455 h 2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636" h="253236">
                  <a:moveTo>
                    <a:pt x="476767" y="245454"/>
                  </a:moveTo>
                  <a:cubicBezTo>
                    <a:pt x="427140" y="266305"/>
                    <a:pt x="370006" y="242978"/>
                    <a:pt x="349155" y="193351"/>
                  </a:cubicBezTo>
                  <a:cubicBezTo>
                    <a:pt x="346932" y="188060"/>
                    <a:pt x="345180" y="182583"/>
                    <a:pt x="343921" y="176983"/>
                  </a:cubicBezTo>
                  <a:lnTo>
                    <a:pt x="-242" y="138005"/>
                  </a:lnTo>
                  <a:lnTo>
                    <a:pt x="115125" y="-148"/>
                  </a:lnTo>
                  <a:lnTo>
                    <a:pt x="424262" y="58047"/>
                  </a:lnTo>
                  <a:cubicBezTo>
                    <a:pt x="477733" y="49690"/>
                    <a:pt x="527856" y="86263"/>
                    <a:pt x="536213" y="139735"/>
                  </a:cubicBezTo>
                  <a:cubicBezTo>
                    <a:pt x="543205" y="184477"/>
                    <a:pt x="518630" y="228184"/>
                    <a:pt x="476767" y="245455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0D044-C773-4816-84DA-C6BC56F4149D}"/>
                </a:ext>
              </a:extLst>
            </p:cNvPr>
            <p:cNvSpPr/>
            <p:nvPr/>
          </p:nvSpPr>
          <p:spPr>
            <a:xfrm>
              <a:off x="3273941" y="4887441"/>
              <a:ext cx="532055" cy="746776"/>
            </a:xfrm>
            <a:custGeom>
              <a:avLst/>
              <a:gdLst>
                <a:gd name="connsiteX0" fmla="*/ 495866 w 532055"/>
                <a:gd name="connsiteY0" fmla="*/ 527330 h 746776"/>
                <a:gd name="connsiteX1" fmla="*/ 350399 w 532055"/>
                <a:gd name="connsiteY1" fmla="*/ 501325 h 746776"/>
                <a:gd name="connsiteX2" fmla="*/ 339836 w 532055"/>
                <a:gd name="connsiteY2" fmla="*/ 499443 h 746776"/>
                <a:gd name="connsiteX3" fmla="*/ 290682 w 532055"/>
                <a:gd name="connsiteY3" fmla="*/ 428910 h 746776"/>
                <a:gd name="connsiteX4" fmla="*/ 292317 w 532055"/>
                <a:gd name="connsiteY4" fmla="*/ 422070 h 746776"/>
                <a:gd name="connsiteX5" fmla="*/ 363744 w 532055"/>
                <a:gd name="connsiteY5" fmla="*/ 184730 h 746776"/>
                <a:gd name="connsiteX6" fmla="*/ 365883 w 532055"/>
                <a:gd name="connsiteY6" fmla="*/ 177673 h 746776"/>
                <a:gd name="connsiteX7" fmla="*/ 300742 w 532055"/>
                <a:gd name="connsiteY7" fmla="*/ 17237 h 746776"/>
                <a:gd name="connsiteX8" fmla="*/ 113027 w 532055"/>
                <a:gd name="connsiteY8" fmla="*/ 70909 h 746776"/>
                <a:gd name="connsiteX9" fmla="*/ 99630 w 532055"/>
                <a:gd name="connsiteY9" fmla="*/ 105090 h 746776"/>
                <a:gd name="connsiteX10" fmla="*/ 8528 w 532055"/>
                <a:gd name="connsiteY10" fmla="*/ 476903 h 746776"/>
                <a:gd name="connsiteX11" fmla="*/ 5149 w 532055"/>
                <a:gd name="connsiteY11" fmla="*/ 490675 h 746776"/>
                <a:gd name="connsiteX12" fmla="*/ 141338 w 532055"/>
                <a:gd name="connsiteY12" fmla="*/ 715379 h 746776"/>
                <a:gd name="connsiteX13" fmla="*/ 168408 w 532055"/>
                <a:gd name="connsiteY13" fmla="*/ 719930 h 746776"/>
                <a:gd name="connsiteX14" fmla="*/ 169264 w 532055"/>
                <a:gd name="connsiteY14" fmla="*/ 720016 h 746776"/>
                <a:gd name="connsiteX15" fmla="*/ 223797 w 532055"/>
                <a:gd name="connsiteY15" fmla="*/ 724849 h 746776"/>
                <a:gd name="connsiteX16" fmla="*/ 294540 w 532055"/>
                <a:gd name="connsiteY16" fmla="*/ 731136 h 746776"/>
                <a:gd name="connsiteX17" fmla="*/ 383506 w 532055"/>
                <a:gd name="connsiteY17" fmla="*/ 739049 h 746776"/>
                <a:gd name="connsiteX18" fmla="*/ 466526 w 532055"/>
                <a:gd name="connsiteY18" fmla="*/ 746448 h 746776"/>
                <a:gd name="connsiteX19" fmla="*/ 513318 w 532055"/>
                <a:gd name="connsiteY19" fmla="*/ 710606 h 746776"/>
                <a:gd name="connsiteX20" fmla="*/ 513616 w 532055"/>
                <a:gd name="connsiteY20" fmla="*/ 708810 h 746776"/>
                <a:gd name="connsiteX21" fmla="*/ 531239 w 532055"/>
                <a:gd name="connsiteY21" fmla="*/ 577244 h 746776"/>
                <a:gd name="connsiteX22" fmla="*/ 531410 w 532055"/>
                <a:gd name="connsiteY22" fmla="*/ 576047 h 746776"/>
                <a:gd name="connsiteX23" fmla="*/ 495866 w 532055"/>
                <a:gd name="connsiteY23" fmla="*/ 527330 h 7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2055" h="746776">
                  <a:moveTo>
                    <a:pt x="495866" y="527330"/>
                  </a:moveTo>
                  <a:lnTo>
                    <a:pt x="350399" y="501325"/>
                  </a:lnTo>
                  <a:lnTo>
                    <a:pt x="339836" y="499443"/>
                  </a:lnTo>
                  <a:cubicBezTo>
                    <a:pt x="306785" y="493539"/>
                    <a:pt x="284778" y="461960"/>
                    <a:pt x="290682" y="428910"/>
                  </a:cubicBezTo>
                  <a:cubicBezTo>
                    <a:pt x="291095" y="426600"/>
                    <a:pt x="291641" y="424316"/>
                    <a:pt x="292317" y="422070"/>
                  </a:cubicBezTo>
                  <a:lnTo>
                    <a:pt x="363744" y="184730"/>
                  </a:lnTo>
                  <a:lnTo>
                    <a:pt x="365883" y="177673"/>
                  </a:lnTo>
                  <a:cubicBezTo>
                    <a:pt x="384249" y="115547"/>
                    <a:pt x="357220" y="48975"/>
                    <a:pt x="300742" y="17237"/>
                  </a:cubicBezTo>
                  <a:cubicBezTo>
                    <a:pt x="234085" y="-19778"/>
                    <a:pt x="150042" y="4252"/>
                    <a:pt x="113027" y="70909"/>
                  </a:cubicBezTo>
                  <a:cubicBezTo>
                    <a:pt x="107060" y="81656"/>
                    <a:pt x="102554" y="93151"/>
                    <a:pt x="99630" y="105090"/>
                  </a:cubicBezTo>
                  <a:lnTo>
                    <a:pt x="8528" y="476903"/>
                  </a:lnTo>
                  <a:lnTo>
                    <a:pt x="5149" y="490675"/>
                  </a:lnTo>
                  <a:cubicBezTo>
                    <a:pt x="-19294" y="590333"/>
                    <a:pt x="41680" y="690936"/>
                    <a:pt x="141338" y="715379"/>
                  </a:cubicBezTo>
                  <a:cubicBezTo>
                    <a:pt x="150237" y="717561"/>
                    <a:pt x="159285" y="719083"/>
                    <a:pt x="168408" y="719930"/>
                  </a:cubicBezTo>
                  <a:cubicBezTo>
                    <a:pt x="168706" y="719973"/>
                    <a:pt x="168963" y="719973"/>
                    <a:pt x="169264" y="720016"/>
                  </a:cubicBezTo>
                  <a:lnTo>
                    <a:pt x="223797" y="724849"/>
                  </a:lnTo>
                  <a:lnTo>
                    <a:pt x="294540" y="731136"/>
                  </a:lnTo>
                  <a:lnTo>
                    <a:pt x="383506" y="739049"/>
                  </a:lnTo>
                  <a:lnTo>
                    <a:pt x="466526" y="746448"/>
                  </a:lnTo>
                  <a:cubicBezTo>
                    <a:pt x="489072" y="748492"/>
                    <a:pt x="509419" y="732907"/>
                    <a:pt x="513318" y="710606"/>
                  </a:cubicBezTo>
                  <a:cubicBezTo>
                    <a:pt x="513445" y="710007"/>
                    <a:pt x="513531" y="709408"/>
                    <a:pt x="513616" y="708810"/>
                  </a:cubicBezTo>
                  <a:lnTo>
                    <a:pt x="531239" y="577244"/>
                  </a:lnTo>
                  <a:lnTo>
                    <a:pt x="531410" y="576047"/>
                  </a:lnTo>
                  <a:cubicBezTo>
                    <a:pt x="534568" y="552898"/>
                    <a:pt x="518874" y="531389"/>
                    <a:pt x="495866" y="527330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AF7B360-C60D-4B8B-8F90-A002220772A7}"/>
                </a:ext>
              </a:extLst>
            </p:cNvPr>
            <p:cNvSpPr/>
            <p:nvPr/>
          </p:nvSpPr>
          <p:spPr>
            <a:xfrm>
              <a:off x="3082085" y="4186044"/>
              <a:ext cx="493761" cy="463930"/>
            </a:xfrm>
            <a:custGeom>
              <a:avLst/>
              <a:gdLst>
                <a:gd name="connsiteX0" fmla="*/ 463607 w 493761"/>
                <a:gd name="connsiteY0" fmla="*/ 231858 h 463930"/>
                <a:gd name="connsiteX1" fmla="*/ 231682 w 493761"/>
                <a:gd name="connsiteY1" fmla="*/ 463783 h 463930"/>
                <a:gd name="connsiteX2" fmla="*/ -242 w 493761"/>
                <a:gd name="connsiteY2" fmla="*/ 231858 h 463930"/>
                <a:gd name="connsiteX3" fmla="*/ 231682 w 493761"/>
                <a:gd name="connsiteY3" fmla="*/ -67 h 463930"/>
                <a:gd name="connsiteX4" fmla="*/ 463607 w 493761"/>
                <a:gd name="connsiteY4" fmla="*/ 231858 h 46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761" h="463930">
                  <a:moveTo>
                    <a:pt x="463607" y="231858"/>
                  </a:moveTo>
                  <a:cubicBezTo>
                    <a:pt x="405537" y="346028"/>
                    <a:pt x="359771" y="463783"/>
                    <a:pt x="231682" y="463783"/>
                  </a:cubicBezTo>
                  <a:cubicBezTo>
                    <a:pt x="103594" y="463783"/>
                    <a:pt x="-242" y="359946"/>
                    <a:pt x="-242" y="231858"/>
                  </a:cubicBezTo>
                  <a:cubicBezTo>
                    <a:pt x="-242" y="103770"/>
                    <a:pt x="103603" y="1537"/>
                    <a:pt x="231682" y="-67"/>
                  </a:cubicBezTo>
                  <a:cubicBezTo>
                    <a:pt x="361857" y="-1697"/>
                    <a:pt x="571691" y="19354"/>
                    <a:pt x="463607" y="231858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D71107-5919-4855-9367-5032598ADF75}"/>
                </a:ext>
              </a:extLst>
            </p:cNvPr>
            <p:cNvSpPr/>
            <p:nvPr/>
          </p:nvSpPr>
          <p:spPr>
            <a:xfrm>
              <a:off x="2990837" y="5859101"/>
              <a:ext cx="740076" cy="445721"/>
            </a:xfrm>
            <a:custGeom>
              <a:avLst/>
              <a:gdLst>
                <a:gd name="connsiteX0" fmla="*/ 700527 w 740076"/>
                <a:gd name="connsiteY0" fmla="*/ 52376 h 445721"/>
                <a:gd name="connsiteX1" fmla="*/ 695265 w 740076"/>
                <a:gd name="connsiteY1" fmla="*/ -148 h 445721"/>
                <a:gd name="connsiteX2" fmla="*/ 691330 w 740076"/>
                <a:gd name="connsiteY2" fmla="*/ 66 h 445721"/>
                <a:gd name="connsiteX3" fmla="*/ -242 w 740076"/>
                <a:gd name="connsiteY3" fmla="*/ 33385 h 445721"/>
                <a:gd name="connsiteX4" fmla="*/ 1554 w 740076"/>
                <a:gd name="connsiteY4" fmla="*/ 86550 h 445721"/>
                <a:gd name="connsiteX5" fmla="*/ 4592 w 740076"/>
                <a:gd name="connsiteY5" fmla="*/ 177610 h 445721"/>
                <a:gd name="connsiteX6" fmla="*/ 356985 w 740076"/>
                <a:gd name="connsiteY6" fmla="*/ 369440 h 445721"/>
                <a:gd name="connsiteX7" fmla="*/ 361478 w 740076"/>
                <a:gd name="connsiteY7" fmla="*/ 334625 h 445721"/>
                <a:gd name="connsiteX8" fmla="*/ 375482 w 740076"/>
                <a:gd name="connsiteY8" fmla="*/ 324023 h 445721"/>
                <a:gd name="connsiteX9" fmla="*/ 385770 w 740076"/>
                <a:gd name="connsiteY9" fmla="*/ 333085 h 445721"/>
                <a:gd name="connsiteX10" fmla="*/ 399414 w 740076"/>
                <a:gd name="connsiteY10" fmla="*/ 383940 h 445721"/>
                <a:gd name="connsiteX11" fmla="*/ 739834 w 740076"/>
                <a:gd name="connsiteY11" fmla="*/ 445574 h 44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0076" h="445721">
                  <a:moveTo>
                    <a:pt x="700527" y="52376"/>
                  </a:moveTo>
                  <a:lnTo>
                    <a:pt x="695265" y="-148"/>
                  </a:lnTo>
                  <a:lnTo>
                    <a:pt x="691330" y="66"/>
                  </a:lnTo>
                  <a:lnTo>
                    <a:pt x="-242" y="33385"/>
                  </a:lnTo>
                  <a:lnTo>
                    <a:pt x="1554" y="86550"/>
                  </a:lnTo>
                  <a:lnTo>
                    <a:pt x="4592" y="177610"/>
                  </a:lnTo>
                  <a:cubicBezTo>
                    <a:pt x="111603" y="259126"/>
                    <a:pt x="230438" y="323815"/>
                    <a:pt x="356985" y="369440"/>
                  </a:cubicBezTo>
                  <a:lnTo>
                    <a:pt x="361478" y="334625"/>
                  </a:lnTo>
                  <a:cubicBezTo>
                    <a:pt x="362417" y="327830"/>
                    <a:pt x="368687" y="323083"/>
                    <a:pt x="375482" y="324023"/>
                  </a:cubicBezTo>
                  <a:cubicBezTo>
                    <a:pt x="380419" y="324706"/>
                    <a:pt x="384470" y="328274"/>
                    <a:pt x="385770" y="333085"/>
                  </a:cubicBezTo>
                  <a:lnTo>
                    <a:pt x="399414" y="383940"/>
                  </a:lnTo>
                  <a:cubicBezTo>
                    <a:pt x="509652" y="419491"/>
                    <a:pt x="624130" y="440217"/>
                    <a:pt x="739834" y="445574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3A472D6-22FD-4083-B382-2E5F17ABCD27}"/>
                </a:ext>
              </a:extLst>
            </p:cNvPr>
            <p:cNvSpPr/>
            <p:nvPr/>
          </p:nvSpPr>
          <p:spPr>
            <a:xfrm rot="-2700000">
              <a:off x="3121983" y="4247612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D88E15-4C4F-42D9-A01D-689BAD6E9B39}"/>
                </a:ext>
              </a:extLst>
            </p:cNvPr>
            <p:cNvSpPr/>
            <p:nvPr/>
          </p:nvSpPr>
          <p:spPr>
            <a:xfrm>
              <a:off x="2955535" y="4708884"/>
              <a:ext cx="777612" cy="1239524"/>
            </a:xfrm>
            <a:custGeom>
              <a:avLst/>
              <a:gdLst>
                <a:gd name="connsiteX0" fmla="*/ 775564 w 777612"/>
                <a:gd name="connsiteY0" fmla="*/ 1153619 h 1239524"/>
                <a:gd name="connsiteX1" fmla="*/ 735230 w 777612"/>
                <a:gd name="connsiteY1" fmla="*/ 1028384 h 1239524"/>
                <a:gd name="connsiteX2" fmla="*/ 734545 w 777612"/>
                <a:gd name="connsiteY2" fmla="*/ 1026245 h 1239524"/>
                <a:gd name="connsiteX3" fmla="*/ 732492 w 777612"/>
                <a:gd name="connsiteY3" fmla="*/ 1019830 h 1239524"/>
                <a:gd name="connsiteX4" fmla="*/ 720987 w 777612"/>
                <a:gd name="connsiteY4" fmla="*/ 984158 h 1239524"/>
                <a:gd name="connsiteX5" fmla="*/ 710421 w 777612"/>
                <a:gd name="connsiteY5" fmla="*/ 949257 h 1239524"/>
                <a:gd name="connsiteX6" fmla="*/ 701911 w 777612"/>
                <a:gd name="connsiteY6" fmla="*/ 917606 h 1239524"/>
                <a:gd name="connsiteX7" fmla="*/ 691646 w 777612"/>
                <a:gd name="connsiteY7" fmla="*/ 873295 h 1239524"/>
                <a:gd name="connsiteX8" fmla="*/ 670816 w 777612"/>
                <a:gd name="connsiteY8" fmla="*/ 722183 h 1239524"/>
                <a:gd name="connsiteX9" fmla="*/ 668805 w 777612"/>
                <a:gd name="connsiteY9" fmla="*/ 679882 h 1239524"/>
                <a:gd name="connsiteX10" fmla="*/ 692030 w 777612"/>
                <a:gd name="connsiteY10" fmla="*/ 421927 h 1239524"/>
                <a:gd name="connsiteX11" fmla="*/ 519491 w 777612"/>
                <a:gd name="connsiteY11" fmla="*/ 43100 h 1239524"/>
                <a:gd name="connsiteX12" fmla="*/ 379884 w 777612"/>
                <a:gd name="connsiteY12" fmla="*/ 1227 h 1239524"/>
                <a:gd name="connsiteX13" fmla="*/ 369705 w 777612"/>
                <a:gd name="connsiteY13" fmla="*/ 542 h 1239524"/>
                <a:gd name="connsiteX14" fmla="*/ 91947 w 777612"/>
                <a:gd name="connsiteY14" fmla="*/ 112860 h 1239524"/>
                <a:gd name="connsiteX15" fmla="*/ 43528 w 777612"/>
                <a:gd name="connsiteY15" fmla="*/ 179926 h 1239524"/>
                <a:gd name="connsiteX16" fmla="*/ 3666 w 777612"/>
                <a:gd name="connsiteY16" fmla="*/ 401012 h 1239524"/>
                <a:gd name="connsiteX17" fmla="*/ 51740 w 777612"/>
                <a:gd name="connsiteY17" fmla="*/ 723808 h 1239524"/>
                <a:gd name="connsiteX18" fmla="*/ 40792 w 777612"/>
                <a:gd name="connsiteY18" fmla="*/ 859693 h 1239524"/>
                <a:gd name="connsiteX19" fmla="*/ 27875 w 777612"/>
                <a:gd name="connsiteY19" fmla="*/ 1019830 h 1239524"/>
                <a:gd name="connsiteX20" fmla="*/ 27190 w 777612"/>
                <a:gd name="connsiteY20" fmla="*/ 1028384 h 1239524"/>
                <a:gd name="connsiteX21" fmla="*/ 13417 w 777612"/>
                <a:gd name="connsiteY21" fmla="*/ 1199128 h 1239524"/>
                <a:gd name="connsiteX22" fmla="*/ 36856 w 777612"/>
                <a:gd name="connsiteY22" fmla="*/ 1236767 h 1239524"/>
                <a:gd name="connsiteX23" fmla="*/ 50544 w 777612"/>
                <a:gd name="connsiteY23" fmla="*/ 1239376 h 1239524"/>
                <a:gd name="connsiteX24" fmla="*/ 52555 w 777612"/>
                <a:gd name="connsiteY24" fmla="*/ 1239333 h 1239524"/>
                <a:gd name="connsiteX25" fmla="*/ 735829 w 777612"/>
                <a:gd name="connsiteY25" fmla="*/ 1202593 h 1239524"/>
                <a:gd name="connsiteX26" fmla="*/ 742074 w 777612"/>
                <a:gd name="connsiteY26" fmla="*/ 1202250 h 1239524"/>
                <a:gd name="connsiteX27" fmla="*/ 777319 w 777612"/>
                <a:gd name="connsiteY27" fmla="*/ 1163138 h 1239524"/>
                <a:gd name="connsiteX28" fmla="*/ 775564 w 777612"/>
                <a:gd name="connsiteY28" fmla="*/ 1153619 h 123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7612" h="1239524">
                  <a:moveTo>
                    <a:pt x="775564" y="1153619"/>
                  </a:moveTo>
                  <a:lnTo>
                    <a:pt x="735230" y="1028384"/>
                  </a:lnTo>
                  <a:lnTo>
                    <a:pt x="734545" y="1026245"/>
                  </a:lnTo>
                  <a:lnTo>
                    <a:pt x="732492" y="1019830"/>
                  </a:lnTo>
                  <a:lnTo>
                    <a:pt x="720987" y="984158"/>
                  </a:lnTo>
                  <a:cubicBezTo>
                    <a:pt x="717265" y="972567"/>
                    <a:pt x="713715" y="960933"/>
                    <a:pt x="710421" y="949257"/>
                  </a:cubicBezTo>
                  <a:cubicBezTo>
                    <a:pt x="707385" y="938735"/>
                    <a:pt x="704548" y="928185"/>
                    <a:pt x="701911" y="917606"/>
                  </a:cubicBezTo>
                  <a:cubicBezTo>
                    <a:pt x="698147" y="902892"/>
                    <a:pt x="694726" y="888122"/>
                    <a:pt x="691646" y="873295"/>
                  </a:cubicBezTo>
                  <a:cubicBezTo>
                    <a:pt x="681208" y="823468"/>
                    <a:pt x="674248" y="772975"/>
                    <a:pt x="670816" y="722183"/>
                  </a:cubicBezTo>
                  <a:cubicBezTo>
                    <a:pt x="669874" y="708111"/>
                    <a:pt x="669204" y="694011"/>
                    <a:pt x="668805" y="679882"/>
                  </a:cubicBezTo>
                  <a:cubicBezTo>
                    <a:pt x="666300" y="593280"/>
                    <a:pt x="674096" y="506688"/>
                    <a:pt x="692030" y="421927"/>
                  </a:cubicBezTo>
                  <a:cubicBezTo>
                    <a:pt x="724083" y="271448"/>
                    <a:pt x="654054" y="117692"/>
                    <a:pt x="519491" y="43100"/>
                  </a:cubicBezTo>
                  <a:cubicBezTo>
                    <a:pt x="476481" y="19329"/>
                    <a:pt x="428877" y="5051"/>
                    <a:pt x="379884" y="1227"/>
                  </a:cubicBezTo>
                  <a:cubicBezTo>
                    <a:pt x="376505" y="970"/>
                    <a:pt x="373126" y="756"/>
                    <a:pt x="369705" y="542"/>
                  </a:cubicBezTo>
                  <a:cubicBezTo>
                    <a:pt x="264876" y="-6082"/>
                    <a:pt x="162707" y="35233"/>
                    <a:pt x="91947" y="112860"/>
                  </a:cubicBezTo>
                  <a:cubicBezTo>
                    <a:pt x="73236" y="133242"/>
                    <a:pt x="56985" y="155752"/>
                    <a:pt x="43528" y="179926"/>
                  </a:cubicBezTo>
                  <a:cubicBezTo>
                    <a:pt x="6191" y="247197"/>
                    <a:pt x="-7826" y="324937"/>
                    <a:pt x="3666" y="401012"/>
                  </a:cubicBezTo>
                  <a:lnTo>
                    <a:pt x="51740" y="723808"/>
                  </a:lnTo>
                  <a:lnTo>
                    <a:pt x="40792" y="859693"/>
                  </a:lnTo>
                  <a:lnTo>
                    <a:pt x="27875" y="1019830"/>
                  </a:lnTo>
                  <a:lnTo>
                    <a:pt x="27190" y="1028384"/>
                  </a:lnTo>
                  <a:lnTo>
                    <a:pt x="13417" y="1199128"/>
                  </a:lnTo>
                  <a:cubicBezTo>
                    <a:pt x="12077" y="1215470"/>
                    <a:pt x="21599" y="1230760"/>
                    <a:pt x="36856" y="1236767"/>
                  </a:cubicBezTo>
                  <a:cubicBezTo>
                    <a:pt x="41208" y="1238510"/>
                    <a:pt x="45855" y="1239396"/>
                    <a:pt x="50544" y="1239376"/>
                  </a:cubicBezTo>
                  <a:cubicBezTo>
                    <a:pt x="51228" y="1239376"/>
                    <a:pt x="51870" y="1239376"/>
                    <a:pt x="52555" y="1239333"/>
                  </a:cubicBezTo>
                  <a:lnTo>
                    <a:pt x="735829" y="1202593"/>
                  </a:lnTo>
                  <a:lnTo>
                    <a:pt x="742074" y="1202250"/>
                  </a:lnTo>
                  <a:cubicBezTo>
                    <a:pt x="762607" y="1201183"/>
                    <a:pt x="778387" y="1183672"/>
                    <a:pt x="777319" y="1163138"/>
                  </a:cubicBezTo>
                  <a:cubicBezTo>
                    <a:pt x="777151" y="1159903"/>
                    <a:pt x="776561" y="1156702"/>
                    <a:pt x="775564" y="1153619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1A599F3-D75E-47EE-AC86-85FA7F134491}"/>
                </a:ext>
              </a:extLst>
            </p:cNvPr>
            <p:cNvSpPr/>
            <p:nvPr/>
          </p:nvSpPr>
          <p:spPr>
            <a:xfrm>
              <a:off x="3144616" y="4227135"/>
              <a:ext cx="396688" cy="197869"/>
            </a:xfrm>
            <a:custGeom>
              <a:avLst/>
              <a:gdLst>
                <a:gd name="connsiteX0" fmla="*/ 396446 w 396688"/>
                <a:gd name="connsiteY0" fmla="*/ 108795 h 197869"/>
                <a:gd name="connsiteX1" fmla="*/ 238317 w 396688"/>
                <a:gd name="connsiteY1" fmla="*/ 157664 h 197869"/>
                <a:gd name="connsiteX2" fmla="*/ 305522 w 396688"/>
                <a:gd name="connsiteY2" fmla="*/ 185313 h 197869"/>
                <a:gd name="connsiteX3" fmla="*/ 77624 w 396688"/>
                <a:gd name="connsiteY3" fmla="*/ 186593 h 197869"/>
                <a:gd name="connsiteX4" fmla="*/ 29915 w 396688"/>
                <a:gd name="connsiteY4" fmla="*/ 170207 h 197869"/>
                <a:gd name="connsiteX5" fmla="*/ 467 w 396688"/>
                <a:gd name="connsiteY5" fmla="*/ 130824 h 197869"/>
                <a:gd name="connsiteX6" fmla="*/ 40855 w 396688"/>
                <a:gd name="connsiteY6" fmla="*/ 58819 h 197869"/>
                <a:gd name="connsiteX7" fmla="*/ 291206 w 396688"/>
                <a:gd name="connsiteY7" fmla="*/ 8792 h 197869"/>
                <a:gd name="connsiteX8" fmla="*/ 365351 w 396688"/>
                <a:gd name="connsiteY8" fmla="*/ 50693 h 197869"/>
                <a:gd name="connsiteX9" fmla="*/ 371590 w 396688"/>
                <a:gd name="connsiteY9" fmla="*/ 130902 h 19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688" h="197869">
                  <a:moveTo>
                    <a:pt x="396446" y="108795"/>
                  </a:moveTo>
                  <a:cubicBezTo>
                    <a:pt x="349957" y="140837"/>
                    <a:pt x="294778" y="157890"/>
                    <a:pt x="238317" y="157664"/>
                  </a:cubicBezTo>
                  <a:cubicBezTo>
                    <a:pt x="258458" y="171629"/>
                    <a:pt x="281386" y="181062"/>
                    <a:pt x="305522" y="185313"/>
                  </a:cubicBezTo>
                  <a:cubicBezTo>
                    <a:pt x="230453" y="201415"/>
                    <a:pt x="152869" y="201851"/>
                    <a:pt x="77624" y="186593"/>
                  </a:cubicBezTo>
                  <a:cubicBezTo>
                    <a:pt x="60898" y="183911"/>
                    <a:pt x="44759" y="178368"/>
                    <a:pt x="29915" y="170207"/>
                  </a:cubicBezTo>
                  <a:cubicBezTo>
                    <a:pt x="15468" y="161437"/>
                    <a:pt x="3382" y="147472"/>
                    <a:pt x="467" y="130824"/>
                  </a:cubicBezTo>
                  <a:cubicBezTo>
                    <a:pt x="-4533" y="102260"/>
                    <a:pt x="17725" y="76309"/>
                    <a:pt x="40855" y="58819"/>
                  </a:cubicBezTo>
                  <a:cubicBezTo>
                    <a:pt x="112570" y="5421"/>
                    <a:pt x="204477" y="-12945"/>
                    <a:pt x="291206" y="8792"/>
                  </a:cubicBezTo>
                  <a:cubicBezTo>
                    <a:pt x="319171" y="16021"/>
                    <a:pt x="347187" y="28235"/>
                    <a:pt x="365351" y="50693"/>
                  </a:cubicBezTo>
                  <a:cubicBezTo>
                    <a:pt x="383516" y="73152"/>
                    <a:pt x="388896" y="107776"/>
                    <a:pt x="371590" y="1309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51266694-FEDF-49B7-A993-2F32BF1439BD}"/>
                </a:ext>
              </a:extLst>
            </p:cNvPr>
            <p:cNvSpPr/>
            <p:nvPr/>
          </p:nvSpPr>
          <p:spPr>
            <a:xfrm>
              <a:off x="3072482" y="5390602"/>
              <a:ext cx="537900" cy="246186"/>
            </a:xfrm>
            <a:custGeom>
              <a:avLst/>
              <a:gdLst>
                <a:gd name="connsiteX0" fmla="*/ 478981 w 537900"/>
                <a:gd name="connsiteY0" fmla="*/ 237567 h 246186"/>
                <a:gd name="connsiteX1" fmla="*/ 350271 w 537900"/>
                <a:gd name="connsiteY1" fmla="*/ 188239 h 246186"/>
                <a:gd name="connsiteX2" fmla="*/ 344684 w 537900"/>
                <a:gd name="connsiteY2" fmla="*/ 171988 h 246186"/>
                <a:gd name="connsiteX3" fmla="*/ -242 w 537900"/>
                <a:gd name="connsiteY3" fmla="*/ 140470 h 246186"/>
                <a:gd name="connsiteX4" fmla="*/ 112107 w 537900"/>
                <a:gd name="connsiteY4" fmla="*/ -148 h 246186"/>
                <a:gd name="connsiteX5" fmla="*/ 422431 w 537900"/>
                <a:gd name="connsiteY5" fmla="*/ 51340 h 246186"/>
                <a:gd name="connsiteX6" fmla="*/ 536125 w 537900"/>
                <a:gd name="connsiteY6" fmla="*/ 130584 h 246186"/>
                <a:gd name="connsiteX7" fmla="*/ 478981 w 537900"/>
                <a:gd name="connsiteY7" fmla="*/ 237567 h 24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900" h="246186">
                  <a:moveTo>
                    <a:pt x="478981" y="237567"/>
                  </a:moveTo>
                  <a:cubicBezTo>
                    <a:pt x="429817" y="259487"/>
                    <a:pt x="372192" y="237403"/>
                    <a:pt x="350271" y="188239"/>
                  </a:cubicBezTo>
                  <a:cubicBezTo>
                    <a:pt x="347934" y="182997"/>
                    <a:pt x="346065" y="177558"/>
                    <a:pt x="344684" y="171988"/>
                  </a:cubicBezTo>
                  <a:lnTo>
                    <a:pt x="-242" y="140470"/>
                  </a:lnTo>
                  <a:lnTo>
                    <a:pt x="112107" y="-148"/>
                  </a:lnTo>
                  <a:lnTo>
                    <a:pt x="422431" y="51340"/>
                  </a:lnTo>
                  <a:cubicBezTo>
                    <a:pt x="475709" y="41827"/>
                    <a:pt x="526612" y="77306"/>
                    <a:pt x="536125" y="130584"/>
                  </a:cubicBezTo>
                  <a:cubicBezTo>
                    <a:pt x="544085" y="175165"/>
                    <a:pt x="520461" y="219394"/>
                    <a:pt x="478981" y="237567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8D4155C-6498-48F8-B693-AAC5EDDF7FEC}"/>
                </a:ext>
              </a:extLst>
            </p:cNvPr>
            <p:cNvSpPr/>
            <p:nvPr/>
          </p:nvSpPr>
          <p:spPr>
            <a:xfrm>
              <a:off x="2864828" y="4854849"/>
              <a:ext cx="532706" cy="741609"/>
            </a:xfrm>
            <a:custGeom>
              <a:avLst/>
              <a:gdLst>
                <a:gd name="connsiteX0" fmla="*/ 495613 w 532706"/>
                <a:gd name="connsiteY0" fmla="*/ 521684 h 741609"/>
                <a:gd name="connsiteX1" fmla="*/ 417640 w 532706"/>
                <a:gd name="connsiteY1" fmla="*/ 509495 h 741609"/>
                <a:gd name="connsiteX2" fmla="*/ 338983 w 532706"/>
                <a:gd name="connsiteY2" fmla="*/ 497176 h 741609"/>
                <a:gd name="connsiteX3" fmla="*/ 288312 w 532706"/>
                <a:gd name="connsiteY3" fmla="*/ 427740 h 741609"/>
                <a:gd name="connsiteX4" fmla="*/ 289796 w 532706"/>
                <a:gd name="connsiteY4" fmla="*/ 420872 h 741609"/>
                <a:gd name="connsiteX5" fmla="*/ 358059 w 532706"/>
                <a:gd name="connsiteY5" fmla="*/ 174936 h 741609"/>
                <a:gd name="connsiteX6" fmla="*/ 289453 w 532706"/>
                <a:gd name="connsiteY6" fmla="*/ 15954 h 741609"/>
                <a:gd name="connsiteX7" fmla="*/ 167085 w 532706"/>
                <a:gd name="connsiteY7" fmla="*/ 12746 h 741609"/>
                <a:gd name="connsiteX8" fmla="*/ 90309 w 532706"/>
                <a:gd name="connsiteY8" fmla="*/ 108084 h 741609"/>
                <a:gd name="connsiteX9" fmla="*/ 4211 w 532706"/>
                <a:gd name="connsiteY9" fmla="*/ 495636 h 741609"/>
                <a:gd name="connsiteX10" fmla="*/ 145434 w 532706"/>
                <a:gd name="connsiteY10" fmla="*/ 717392 h 741609"/>
                <a:gd name="connsiteX11" fmla="*/ 173202 w 532706"/>
                <a:gd name="connsiteY11" fmla="*/ 721385 h 741609"/>
                <a:gd name="connsiteX12" fmla="*/ 471019 w 532706"/>
                <a:gd name="connsiteY12" fmla="*/ 741359 h 741609"/>
                <a:gd name="connsiteX13" fmla="*/ 517040 w 532706"/>
                <a:gd name="connsiteY13" fmla="*/ 704533 h 741609"/>
                <a:gd name="connsiteX14" fmla="*/ 517297 w 532706"/>
                <a:gd name="connsiteY14" fmla="*/ 702736 h 741609"/>
                <a:gd name="connsiteX15" fmla="*/ 532054 w 532706"/>
                <a:gd name="connsiteY15" fmla="*/ 570829 h 741609"/>
                <a:gd name="connsiteX16" fmla="*/ 532181 w 532706"/>
                <a:gd name="connsiteY16" fmla="*/ 569631 h 741609"/>
                <a:gd name="connsiteX17" fmla="*/ 495613 w 532706"/>
                <a:gd name="connsiteY17" fmla="*/ 521684 h 74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06" h="741609">
                  <a:moveTo>
                    <a:pt x="495613" y="521684"/>
                  </a:moveTo>
                  <a:lnTo>
                    <a:pt x="417640" y="509495"/>
                  </a:lnTo>
                  <a:lnTo>
                    <a:pt x="338983" y="497176"/>
                  </a:lnTo>
                  <a:cubicBezTo>
                    <a:pt x="305816" y="491994"/>
                    <a:pt x="283130" y="460907"/>
                    <a:pt x="288312" y="427740"/>
                  </a:cubicBezTo>
                  <a:cubicBezTo>
                    <a:pt x="288673" y="425424"/>
                    <a:pt x="289169" y="423131"/>
                    <a:pt x="289796" y="420872"/>
                  </a:cubicBezTo>
                  <a:lnTo>
                    <a:pt x="358059" y="174936"/>
                  </a:lnTo>
                  <a:cubicBezTo>
                    <a:pt x="375071" y="112427"/>
                    <a:pt x="346604" y="46460"/>
                    <a:pt x="289453" y="15954"/>
                  </a:cubicBezTo>
                  <a:cubicBezTo>
                    <a:pt x="251444" y="-4324"/>
                    <a:pt x="206104" y="-5512"/>
                    <a:pt x="167085" y="12746"/>
                  </a:cubicBezTo>
                  <a:cubicBezTo>
                    <a:pt x="127949" y="30715"/>
                    <a:pt x="99521" y="66017"/>
                    <a:pt x="90309" y="108084"/>
                  </a:cubicBezTo>
                  <a:lnTo>
                    <a:pt x="4211" y="495636"/>
                  </a:lnTo>
                  <a:cubicBezTo>
                    <a:pt x="-18028" y="595870"/>
                    <a:pt x="45200" y="695154"/>
                    <a:pt x="145434" y="717392"/>
                  </a:cubicBezTo>
                  <a:cubicBezTo>
                    <a:pt x="154576" y="719420"/>
                    <a:pt x="163859" y="720755"/>
                    <a:pt x="173202" y="721385"/>
                  </a:cubicBezTo>
                  <a:lnTo>
                    <a:pt x="471019" y="741359"/>
                  </a:lnTo>
                  <a:cubicBezTo>
                    <a:pt x="493596" y="742899"/>
                    <a:pt x="513593" y="726898"/>
                    <a:pt x="517040" y="704533"/>
                  </a:cubicBezTo>
                  <a:cubicBezTo>
                    <a:pt x="517170" y="703934"/>
                    <a:pt x="517211" y="703335"/>
                    <a:pt x="517297" y="702736"/>
                  </a:cubicBezTo>
                  <a:lnTo>
                    <a:pt x="532054" y="570829"/>
                  </a:lnTo>
                  <a:lnTo>
                    <a:pt x="532181" y="569631"/>
                  </a:lnTo>
                  <a:cubicBezTo>
                    <a:pt x="534824" y="546428"/>
                    <a:pt x="518689" y="525272"/>
                    <a:pt x="495613" y="521684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8EBC595-5781-4B6C-83D7-9C6D7ECC73EA}"/>
                </a:ext>
              </a:extLst>
            </p:cNvPr>
            <p:cNvSpPr/>
            <p:nvPr/>
          </p:nvSpPr>
          <p:spPr>
            <a:xfrm>
              <a:off x="4405100" y="5167691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49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49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A657585-139F-4BC0-BD57-825E27CA5D3A}"/>
                </a:ext>
              </a:extLst>
            </p:cNvPr>
            <p:cNvSpPr/>
            <p:nvPr/>
          </p:nvSpPr>
          <p:spPr>
            <a:xfrm>
              <a:off x="4415817" y="5178407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68E385C-98C7-466B-853C-B183C6F281C8}"/>
                </a:ext>
              </a:extLst>
            </p:cNvPr>
            <p:cNvSpPr/>
            <p:nvPr/>
          </p:nvSpPr>
          <p:spPr>
            <a:xfrm>
              <a:off x="4584290" y="5263145"/>
              <a:ext cx="107676" cy="64405"/>
            </a:xfrm>
            <a:custGeom>
              <a:avLst/>
              <a:gdLst>
                <a:gd name="connsiteX0" fmla="*/ 106687 w 107676"/>
                <a:gd name="connsiteY0" fmla="*/ 3081 h 64405"/>
                <a:gd name="connsiteX1" fmla="*/ 98260 w 107676"/>
                <a:gd name="connsiteY1" fmla="*/ 600 h 64405"/>
                <a:gd name="connsiteX2" fmla="*/ 89749 w 107676"/>
                <a:gd name="connsiteY2" fmla="*/ 5262 h 64405"/>
                <a:gd name="connsiteX3" fmla="*/ 2966 w 107676"/>
                <a:gd name="connsiteY3" fmla="*/ 52610 h 64405"/>
                <a:gd name="connsiteX4" fmla="*/ 533 w 107676"/>
                <a:gd name="connsiteY4" fmla="*/ 61050 h 64405"/>
                <a:gd name="connsiteX5" fmla="*/ 8910 w 107676"/>
                <a:gd name="connsiteY5" fmla="*/ 63517 h 64405"/>
                <a:gd name="connsiteX6" fmla="*/ 104206 w 107676"/>
                <a:gd name="connsiteY6" fmla="*/ 11507 h 64405"/>
                <a:gd name="connsiteX7" fmla="*/ 106686 w 107676"/>
                <a:gd name="connsiteY7" fmla="*/ 3081 h 6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76" h="64405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89749" y="5262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7"/>
                    <a:pt x="5913" y="65127"/>
                    <a:pt x="8910" y="63517"/>
                  </a:cubicBezTo>
                  <a:lnTo>
                    <a:pt x="104206" y="11507"/>
                  </a:lnTo>
                  <a:cubicBezTo>
                    <a:pt x="107203" y="9853"/>
                    <a:pt x="108309" y="6095"/>
                    <a:pt x="106686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C6E5BF-37B0-4A36-AAB8-87C2452C4EC4}"/>
                </a:ext>
              </a:extLst>
            </p:cNvPr>
            <p:cNvSpPr/>
            <p:nvPr/>
          </p:nvSpPr>
          <p:spPr>
            <a:xfrm>
              <a:off x="4594327" y="5269276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2978 w 130133"/>
                <a:gd name="connsiteY3" fmla="*/ 64871 h 76644"/>
                <a:gd name="connsiteX4" fmla="*/ 519 w 130133"/>
                <a:gd name="connsiteY4" fmla="*/ 73276 h 76644"/>
                <a:gd name="connsiteX5" fmla="*/ 8924 w 130133"/>
                <a:gd name="connsiteY5" fmla="*/ 75735 h 76644"/>
                <a:gd name="connsiteX6" fmla="*/ 14400 w 130133"/>
                <a:gd name="connsiteY6" fmla="*/ 72741 h 76644"/>
                <a:gd name="connsiteX7" fmla="*/ 48659 w 130133"/>
                <a:gd name="connsiteY7" fmla="*/ 54050 h 76644"/>
                <a:gd name="connsiteX8" fmla="*/ 48703 w 130133"/>
                <a:gd name="connsiteY8" fmla="*/ 54050 h 76644"/>
                <a:gd name="connsiteX9" fmla="*/ 126631 w 130133"/>
                <a:gd name="connsiteY9" fmla="*/ 11492 h 76644"/>
                <a:gd name="connsiteX10" fmla="*/ 129165 w 130133"/>
                <a:gd name="connsiteY10" fmla="*/ 3162 h 76644"/>
                <a:gd name="connsiteX11" fmla="*/ 129112 w 130133"/>
                <a:gd name="connsiteY11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14400" y="72741"/>
                  </a:lnTo>
                  <a:lnTo>
                    <a:pt x="48659" y="54050"/>
                  </a:lnTo>
                  <a:lnTo>
                    <a:pt x="48703" y="54050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2" y="306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F187DCE-650B-412D-9FA1-093A9B7E8F5F}"/>
                </a:ext>
              </a:extLst>
            </p:cNvPr>
            <p:cNvSpPr/>
            <p:nvPr/>
          </p:nvSpPr>
          <p:spPr>
            <a:xfrm>
              <a:off x="4464885" y="5304794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93200 w 131196"/>
                <a:gd name="connsiteY1" fmla="*/ 1379 h 122425"/>
                <a:gd name="connsiteX2" fmla="*/ 89138 w 131196"/>
                <a:gd name="connsiteY2" fmla="*/ 225 h 122425"/>
                <a:gd name="connsiteX3" fmla="*/ 71002 w 131196"/>
                <a:gd name="connsiteY3" fmla="*/ 10105 h 122425"/>
                <a:gd name="connsiteX4" fmla="*/ 61593 w 131196"/>
                <a:gd name="connsiteY4" fmla="*/ 15237 h 122425"/>
                <a:gd name="connsiteX5" fmla="*/ 11080 w 131196"/>
                <a:gd name="connsiteY5" fmla="*/ 42782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26 w 131196"/>
                <a:gd name="connsiteY8" fmla="*/ 56598 h 122425"/>
                <a:gd name="connsiteX9" fmla="*/ 37511 w 131196"/>
                <a:gd name="connsiteY9" fmla="*/ 120755 h 122425"/>
                <a:gd name="connsiteX10" fmla="*/ 41532 w 131196"/>
                <a:gd name="connsiteY10" fmla="*/ 121910 h 122425"/>
                <a:gd name="connsiteX11" fmla="*/ 101840 w 131196"/>
                <a:gd name="connsiteY11" fmla="*/ 89018 h 122425"/>
                <a:gd name="connsiteX12" fmla="*/ 111250 w 131196"/>
                <a:gd name="connsiteY12" fmla="*/ 83886 h 122425"/>
                <a:gd name="connsiteX13" fmla="*/ 129384 w 131196"/>
                <a:gd name="connsiteY13" fmla="*/ 74006 h 122425"/>
                <a:gd name="connsiteX14" fmla="*/ 130598 w 131196"/>
                <a:gd name="connsiteY14" fmla="*/ 69969 h 122425"/>
                <a:gd name="connsiteX15" fmla="*/ 130583 w 131196"/>
                <a:gd name="connsiteY15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71002" y="10105"/>
                  </a:lnTo>
                  <a:lnTo>
                    <a:pt x="61593" y="15237"/>
                  </a:lnTo>
                  <a:lnTo>
                    <a:pt x="11080" y="42782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26" y="56598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01840" y="89018"/>
                  </a:lnTo>
                  <a:lnTo>
                    <a:pt x="111250" y="83886"/>
                  </a:ln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35B7CB9-EB40-4B81-9332-61E9B4C1FA4D}"/>
                </a:ext>
              </a:extLst>
            </p:cNvPr>
            <p:cNvSpPr/>
            <p:nvPr/>
          </p:nvSpPr>
          <p:spPr>
            <a:xfrm>
              <a:off x="4597620" y="5350142"/>
              <a:ext cx="141637" cy="82931"/>
            </a:xfrm>
            <a:custGeom>
              <a:avLst/>
              <a:gdLst>
                <a:gd name="connsiteX0" fmla="*/ 140619 w 141637"/>
                <a:gd name="connsiteY0" fmla="*/ 3081 h 82931"/>
                <a:gd name="connsiteX1" fmla="*/ 132235 w 141637"/>
                <a:gd name="connsiteY1" fmla="*/ 600 h 82931"/>
                <a:gd name="connsiteX2" fmla="*/ 2980 w 141637"/>
                <a:gd name="connsiteY2" fmla="*/ 71130 h 82931"/>
                <a:gd name="connsiteX3" fmla="*/ -143 w 141637"/>
                <a:gd name="connsiteY3" fmla="*/ 77675 h 82931"/>
                <a:gd name="connsiteX4" fmla="*/ 501 w 141637"/>
                <a:gd name="connsiteY4" fmla="*/ 79557 h 82931"/>
                <a:gd name="connsiteX5" fmla="*/ 1741 w 141637"/>
                <a:gd name="connsiteY5" fmla="*/ 81139 h 82931"/>
                <a:gd name="connsiteX6" fmla="*/ 1783 w 141637"/>
                <a:gd name="connsiteY6" fmla="*/ 81182 h 82931"/>
                <a:gd name="connsiteX7" fmla="*/ 8925 w 141637"/>
                <a:gd name="connsiteY7" fmla="*/ 82037 h 82931"/>
                <a:gd name="connsiteX8" fmla="*/ 138182 w 141637"/>
                <a:gd name="connsiteY8" fmla="*/ 11507 h 82931"/>
                <a:gd name="connsiteX9" fmla="*/ 140631 w 141637"/>
                <a:gd name="connsiteY9" fmla="*/ 3103 h 82931"/>
                <a:gd name="connsiteX10" fmla="*/ 140619 w 141637"/>
                <a:gd name="connsiteY10" fmla="*/ 3081 h 8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37" h="82931">
                  <a:moveTo>
                    <a:pt x="140619" y="3081"/>
                  </a:moveTo>
                  <a:cubicBezTo>
                    <a:pt x="138986" y="85"/>
                    <a:pt x="135236" y="-1025"/>
                    <a:pt x="132235" y="600"/>
                  </a:cubicBezTo>
                  <a:lnTo>
                    <a:pt x="2980" y="71130"/>
                  </a:lnTo>
                  <a:cubicBezTo>
                    <a:pt x="639" y="72412"/>
                    <a:pt x="-619" y="75049"/>
                    <a:pt x="-143" y="77675"/>
                  </a:cubicBezTo>
                  <a:cubicBezTo>
                    <a:pt x="-52" y="78338"/>
                    <a:pt x="167" y="78977"/>
                    <a:pt x="501" y="79557"/>
                  </a:cubicBezTo>
                  <a:cubicBezTo>
                    <a:pt x="827" y="80147"/>
                    <a:pt x="1245" y="80681"/>
                    <a:pt x="1741" y="81139"/>
                  </a:cubicBezTo>
                  <a:lnTo>
                    <a:pt x="1783" y="81182"/>
                  </a:lnTo>
                  <a:cubicBezTo>
                    <a:pt x="3745" y="82945"/>
                    <a:pt x="6602" y="83287"/>
                    <a:pt x="8925" y="82037"/>
                  </a:cubicBezTo>
                  <a:lnTo>
                    <a:pt x="138182" y="11507"/>
                  </a:lnTo>
                  <a:cubicBezTo>
                    <a:pt x="141179" y="9863"/>
                    <a:pt x="142275" y="6100"/>
                    <a:pt x="140631" y="3103"/>
                  </a:cubicBezTo>
                  <a:cubicBezTo>
                    <a:pt x="140627" y="3096"/>
                    <a:pt x="140623" y="3088"/>
                    <a:pt x="140619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456DBB0-30AE-4C91-B367-ED4140E5A2EE}"/>
                </a:ext>
              </a:extLst>
            </p:cNvPr>
            <p:cNvSpPr/>
            <p:nvPr/>
          </p:nvSpPr>
          <p:spPr>
            <a:xfrm>
              <a:off x="4607627" y="5356276"/>
              <a:ext cx="164113" cy="95176"/>
            </a:xfrm>
            <a:custGeom>
              <a:avLst/>
              <a:gdLst>
                <a:gd name="connsiteX0" fmla="*/ 163119 w 164113"/>
                <a:gd name="connsiteY0" fmla="*/ 3063 h 95176"/>
                <a:gd name="connsiteX1" fmla="*/ 154696 w 164113"/>
                <a:gd name="connsiteY1" fmla="*/ 623 h 95176"/>
                <a:gd name="connsiteX2" fmla="*/ 154692 w 164113"/>
                <a:gd name="connsiteY2" fmla="*/ 625 h 95176"/>
                <a:gd name="connsiteX3" fmla="*/ 2983 w 164113"/>
                <a:gd name="connsiteY3" fmla="*/ 83388 h 95176"/>
                <a:gd name="connsiteX4" fmla="*/ -140 w 164113"/>
                <a:gd name="connsiteY4" fmla="*/ 89846 h 95176"/>
                <a:gd name="connsiteX5" fmla="*/ -140 w 164113"/>
                <a:gd name="connsiteY5" fmla="*/ 89889 h 95176"/>
                <a:gd name="connsiteX6" fmla="*/ 501 w 164113"/>
                <a:gd name="connsiteY6" fmla="*/ 91771 h 95176"/>
                <a:gd name="connsiteX7" fmla="*/ 1784 w 164113"/>
                <a:gd name="connsiteY7" fmla="*/ 93396 h 95176"/>
                <a:gd name="connsiteX8" fmla="*/ 8926 w 164113"/>
                <a:gd name="connsiteY8" fmla="*/ 94252 h 95176"/>
                <a:gd name="connsiteX9" fmla="*/ 160638 w 164113"/>
                <a:gd name="connsiteY9" fmla="*/ 11489 h 95176"/>
                <a:gd name="connsiteX10" fmla="*/ 163119 w 164113"/>
                <a:gd name="connsiteY10" fmla="*/ 3063 h 9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113" h="95176">
                  <a:moveTo>
                    <a:pt x="163119" y="3063"/>
                  </a:moveTo>
                  <a:cubicBezTo>
                    <a:pt x="161467" y="63"/>
                    <a:pt x="157695" y="-1030"/>
                    <a:pt x="154696" y="623"/>
                  </a:cubicBezTo>
                  <a:cubicBezTo>
                    <a:pt x="154694" y="624"/>
                    <a:pt x="154693" y="624"/>
                    <a:pt x="154692" y="625"/>
                  </a:cubicBezTo>
                  <a:lnTo>
                    <a:pt x="2983" y="83388"/>
                  </a:lnTo>
                  <a:cubicBezTo>
                    <a:pt x="640" y="84625"/>
                    <a:pt x="-625" y="87242"/>
                    <a:pt x="-140" y="89846"/>
                  </a:cubicBezTo>
                  <a:lnTo>
                    <a:pt x="-140" y="89889"/>
                  </a:lnTo>
                  <a:cubicBezTo>
                    <a:pt x="-50" y="90552"/>
                    <a:pt x="168" y="91191"/>
                    <a:pt x="501" y="91771"/>
                  </a:cubicBezTo>
                  <a:cubicBezTo>
                    <a:pt x="831" y="92383"/>
                    <a:pt x="1265" y="92933"/>
                    <a:pt x="1784" y="93396"/>
                  </a:cubicBezTo>
                  <a:cubicBezTo>
                    <a:pt x="3727" y="95200"/>
                    <a:pt x="6612" y="95545"/>
                    <a:pt x="8926" y="94252"/>
                  </a:cubicBezTo>
                  <a:lnTo>
                    <a:pt x="160638" y="11489"/>
                  </a:lnTo>
                  <a:cubicBezTo>
                    <a:pt x="163641" y="9840"/>
                    <a:pt x="164749" y="6076"/>
                    <a:pt x="163119" y="306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C50DD9B-52B5-4484-AFA9-80A6BC27DD2B}"/>
                </a:ext>
              </a:extLst>
            </p:cNvPr>
            <p:cNvSpPr/>
            <p:nvPr/>
          </p:nvSpPr>
          <p:spPr>
            <a:xfrm>
              <a:off x="4531243" y="5437460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1344C76-53C2-427F-9B9E-042D26D5C508}"/>
                </a:ext>
              </a:extLst>
            </p:cNvPr>
            <p:cNvSpPr/>
            <p:nvPr/>
          </p:nvSpPr>
          <p:spPr>
            <a:xfrm>
              <a:off x="4482089" y="5052208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50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50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716851-301B-4D06-9B97-17924CEBE3D7}"/>
                </a:ext>
              </a:extLst>
            </p:cNvPr>
            <p:cNvSpPr/>
            <p:nvPr/>
          </p:nvSpPr>
          <p:spPr>
            <a:xfrm>
              <a:off x="4492806" y="5062924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CCAB77-C0E2-4DAC-8529-E7DB85681F02}"/>
                </a:ext>
              </a:extLst>
            </p:cNvPr>
            <p:cNvSpPr/>
            <p:nvPr/>
          </p:nvSpPr>
          <p:spPr>
            <a:xfrm>
              <a:off x="4661279" y="5147662"/>
              <a:ext cx="107676" cy="64406"/>
            </a:xfrm>
            <a:custGeom>
              <a:avLst/>
              <a:gdLst>
                <a:gd name="connsiteX0" fmla="*/ 106687 w 107676"/>
                <a:gd name="connsiteY0" fmla="*/ 3081 h 64406"/>
                <a:gd name="connsiteX1" fmla="*/ 98260 w 107676"/>
                <a:gd name="connsiteY1" fmla="*/ 600 h 64406"/>
                <a:gd name="connsiteX2" fmla="*/ 54377 w 107676"/>
                <a:gd name="connsiteY2" fmla="*/ 24552 h 64406"/>
                <a:gd name="connsiteX3" fmla="*/ 42143 w 107676"/>
                <a:gd name="connsiteY3" fmla="*/ 31225 h 64406"/>
                <a:gd name="connsiteX4" fmla="*/ 2966 w 107676"/>
                <a:gd name="connsiteY4" fmla="*/ 52610 h 64406"/>
                <a:gd name="connsiteX5" fmla="*/ 533 w 107676"/>
                <a:gd name="connsiteY5" fmla="*/ 61050 h 64406"/>
                <a:gd name="connsiteX6" fmla="*/ 8910 w 107676"/>
                <a:gd name="connsiteY6" fmla="*/ 63517 h 64406"/>
                <a:gd name="connsiteX7" fmla="*/ 55104 w 107676"/>
                <a:gd name="connsiteY7" fmla="*/ 38325 h 64406"/>
                <a:gd name="connsiteX8" fmla="*/ 64769 w 107676"/>
                <a:gd name="connsiteY8" fmla="*/ 33021 h 64406"/>
                <a:gd name="connsiteX9" fmla="*/ 104206 w 107676"/>
                <a:gd name="connsiteY9" fmla="*/ 11507 h 64406"/>
                <a:gd name="connsiteX10" fmla="*/ 106687 w 107676"/>
                <a:gd name="connsiteY10" fmla="*/ 3081 h 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76" h="64406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54377" y="24552"/>
                  </a:lnTo>
                  <a:lnTo>
                    <a:pt x="42143" y="31225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8"/>
                    <a:pt x="5913" y="65127"/>
                    <a:pt x="8910" y="63517"/>
                  </a:cubicBezTo>
                  <a:lnTo>
                    <a:pt x="55104" y="38325"/>
                  </a:lnTo>
                  <a:lnTo>
                    <a:pt x="64769" y="33021"/>
                  </a:lnTo>
                  <a:lnTo>
                    <a:pt x="104206" y="11507"/>
                  </a:lnTo>
                  <a:cubicBezTo>
                    <a:pt x="107203" y="9853"/>
                    <a:pt x="108309" y="6095"/>
                    <a:pt x="106687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2E965BA-EE4F-457C-B4F4-F5C353E2EA13}"/>
                </a:ext>
              </a:extLst>
            </p:cNvPr>
            <p:cNvSpPr/>
            <p:nvPr/>
          </p:nvSpPr>
          <p:spPr>
            <a:xfrm>
              <a:off x="4671316" y="5153793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59523 w 130133"/>
                <a:gd name="connsiteY3" fmla="*/ 34033 h 76644"/>
                <a:gd name="connsiteX4" fmla="*/ 50113 w 130133"/>
                <a:gd name="connsiteY4" fmla="*/ 39165 h 76644"/>
                <a:gd name="connsiteX5" fmla="*/ 2978 w 130133"/>
                <a:gd name="connsiteY5" fmla="*/ 64871 h 76644"/>
                <a:gd name="connsiteX6" fmla="*/ 519 w 130133"/>
                <a:gd name="connsiteY6" fmla="*/ 73276 h 76644"/>
                <a:gd name="connsiteX7" fmla="*/ 8924 w 130133"/>
                <a:gd name="connsiteY7" fmla="*/ 75735 h 76644"/>
                <a:gd name="connsiteX8" fmla="*/ 56058 w 130133"/>
                <a:gd name="connsiteY8" fmla="*/ 50029 h 76644"/>
                <a:gd name="connsiteX9" fmla="*/ 65469 w 130133"/>
                <a:gd name="connsiteY9" fmla="*/ 44897 h 76644"/>
                <a:gd name="connsiteX10" fmla="*/ 126631 w 130133"/>
                <a:gd name="connsiteY10" fmla="*/ 11492 h 76644"/>
                <a:gd name="connsiteX11" fmla="*/ 129165 w 130133"/>
                <a:gd name="connsiteY11" fmla="*/ 3162 h 76644"/>
                <a:gd name="connsiteX12" fmla="*/ 129113 w 130133"/>
                <a:gd name="connsiteY12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59523" y="34033"/>
                  </a:lnTo>
                  <a:lnTo>
                    <a:pt x="50113" y="39165"/>
                  </a:ln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56058" y="50029"/>
                  </a:lnTo>
                  <a:lnTo>
                    <a:pt x="65469" y="44897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3" y="306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9992E23-37B2-4955-B0C3-A65C9A690E60}"/>
                </a:ext>
              </a:extLst>
            </p:cNvPr>
            <p:cNvSpPr/>
            <p:nvPr/>
          </p:nvSpPr>
          <p:spPr>
            <a:xfrm>
              <a:off x="4541874" y="5189312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100771 w 131196"/>
                <a:gd name="connsiteY1" fmla="*/ 15280 h 122425"/>
                <a:gd name="connsiteX2" fmla="*/ 95639 w 131196"/>
                <a:gd name="connsiteY2" fmla="*/ 5870 h 122425"/>
                <a:gd name="connsiteX3" fmla="*/ 93200 w 131196"/>
                <a:gd name="connsiteY3" fmla="*/ 1379 h 122425"/>
                <a:gd name="connsiteX4" fmla="*/ 89138 w 131196"/>
                <a:gd name="connsiteY4" fmla="*/ 225 h 122425"/>
                <a:gd name="connsiteX5" fmla="*/ 28617 w 131196"/>
                <a:gd name="connsiteY5" fmla="*/ 33244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67 w 131196"/>
                <a:gd name="connsiteY8" fmla="*/ 56640 h 122425"/>
                <a:gd name="connsiteX9" fmla="*/ 5220 w 131196"/>
                <a:gd name="connsiteY9" fmla="*/ 61559 h 122425"/>
                <a:gd name="connsiteX10" fmla="*/ 7701 w 131196"/>
                <a:gd name="connsiteY10" fmla="*/ 66050 h 122425"/>
                <a:gd name="connsiteX11" fmla="*/ 7701 w 131196"/>
                <a:gd name="connsiteY11" fmla="*/ 66093 h 122425"/>
                <a:gd name="connsiteX12" fmla="*/ 37511 w 131196"/>
                <a:gd name="connsiteY12" fmla="*/ 120755 h 122425"/>
                <a:gd name="connsiteX13" fmla="*/ 41532 w 131196"/>
                <a:gd name="connsiteY13" fmla="*/ 121910 h 122425"/>
                <a:gd name="connsiteX14" fmla="*/ 129384 w 131196"/>
                <a:gd name="connsiteY14" fmla="*/ 74006 h 122425"/>
                <a:gd name="connsiteX15" fmla="*/ 130598 w 131196"/>
                <a:gd name="connsiteY15" fmla="*/ 69969 h 122425"/>
                <a:gd name="connsiteX16" fmla="*/ 130583 w 131196"/>
                <a:gd name="connsiteY16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100771" y="15280"/>
                  </a:lnTo>
                  <a:lnTo>
                    <a:pt x="95639" y="5870"/>
                  </a:ln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28617" y="33244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67" y="56640"/>
                  </a:lnTo>
                  <a:lnTo>
                    <a:pt x="5220" y="61559"/>
                  </a:lnTo>
                  <a:lnTo>
                    <a:pt x="7701" y="66050"/>
                  </a:lnTo>
                  <a:lnTo>
                    <a:pt x="7701" y="66093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BCF8B1-4FCA-4ABB-B29A-0920E6304D89}"/>
                </a:ext>
              </a:extLst>
            </p:cNvPr>
            <p:cNvSpPr/>
            <p:nvPr/>
          </p:nvSpPr>
          <p:spPr>
            <a:xfrm>
              <a:off x="4674591" y="5234659"/>
              <a:ext cx="141655" cy="82943"/>
            </a:xfrm>
            <a:custGeom>
              <a:avLst/>
              <a:gdLst>
                <a:gd name="connsiteX0" fmla="*/ 140637 w 141655"/>
                <a:gd name="connsiteY0" fmla="*/ 3081 h 82943"/>
                <a:gd name="connsiteX1" fmla="*/ 132253 w 141655"/>
                <a:gd name="connsiteY1" fmla="*/ 600 h 82943"/>
                <a:gd name="connsiteX2" fmla="*/ 93630 w 141655"/>
                <a:gd name="connsiteY2" fmla="*/ 21686 h 82943"/>
                <a:gd name="connsiteX3" fmla="*/ 84221 w 141655"/>
                <a:gd name="connsiteY3" fmla="*/ 26819 h 82943"/>
                <a:gd name="connsiteX4" fmla="*/ 46923 w 141655"/>
                <a:gd name="connsiteY4" fmla="*/ 47135 h 82943"/>
                <a:gd name="connsiteX5" fmla="*/ 2997 w 141655"/>
                <a:gd name="connsiteY5" fmla="*/ 71130 h 82943"/>
                <a:gd name="connsiteX6" fmla="*/ 516 w 141655"/>
                <a:gd name="connsiteY6" fmla="*/ 79557 h 82943"/>
                <a:gd name="connsiteX7" fmla="*/ 8943 w 141655"/>
                <a:gd name="connsiteY7" fmla="*/ 82037 h 82943"/>
                <a:gd name="connsiteX8" fmla="*/ 90167 w 141655"/>
                <a:gd name="connsiteY8" fmla="*/ 37726 h 82943"/>
                <a:gd name="connsiteX9" fmla="*/ 99575 w 141655"/>
                <a:gd name="connsiteY9" fmla="*/ 32593 h 82943"/>
                <a:gd name="connsiteX10" fmla="*/ 138199 w 141655"/>
                <a:gd name="connsiteY10" fmla="*/ 11507 h 82943"/>
                <a:gd name="connsiteX11" fmla="*/ 140649 w 141655"/>
                <a:gd name="connsiteY11" fmla="*/ 3103 h 82943"/>
                <a:gd name="connsiteX12" fmla="*/ 140636 w 141655"/>
                <a:gd name="connsiteY12" fmla="*/ 3081 h 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1655" h="82943">
                  <a:moveTo>
                    <a:pt x="140637" y="3081"/>
                  </a:moveTo>
                  <a:cubicBezTo>
                    <a:pt x="139004" y="85"/>
                    <a:pt x="135254" y="-1025"/>
                    <a:pt x="132253" y="600"/>
                  </a:cubicBezTo>
                  <a:lnTo>
                    <a:pt x="93630" y="21686"/>
                  </a:lnTo>
                  <a:lnTo>
                    <a:pt x="84221" y="26819"/>
                  </a:lnTo>
                  <a:lnTo>
                    <a:pt x="46923" y="47135"/>
                  </a:lnTo>
                  <a:lnTo>
                    <a:pt x="2997" y="71130"/>
                  </a:lnTo>
                  <a:cubicBezTo>
                    <a:pt x="-15" y="72772"/>
                    <a:pt x="-1125" y="76545"/>
                    <a:pt x="516" y="79557"/>
                  </a:cubicBezTo>
                  <a:cubicBezTo>
                    <a:pt x="2158" y="82568"/>
                    <a:pt x="5931" y="83679"/>
                    <a:pt x="8943" y="82037"/>
                  </a:cubicBezTo>
                  <a:lnTo>
                    <a:pt x="90167" y="37726"/>
                  </a:lnTo>
                  <a:lnTo>
                    <a:pt x="99575" y="32593"/>
                  </a:lnTo>
                  <a:lnTo>
                    <a:pt x="138199" y="11507"/>
                  </a:lnTo>
                  <a:cubicBezTo>
                    <a:pt x="141196" y="9862"/>
                    <a:pt x="142293" y="6100"/>
                    <a:pt x="140649" y="3103"/>
                  </a:cubicBezTo>
                  <a:cubicBezTo>
                    <a:pt x="140645" y="3096"/>
                    <a:pt x="140641" y="3088"/>
                    <a:pt x="140636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F98D550-0807-4F93-BA46-71B13D139CD0}"/>
                </a:ext>
              </a:extLst>
            </p:cNvPr>
            <p:cNvSpPr/>
            <p:nvPr/>
          </p:nvSpPr>
          <p:spPr>
            <a:xfrm>
              <a:off x="4684594" y="5240793"/>
              <a:ext cx="164134" cy="95173"/>
            </a:xfrm>
            <a:custGeom>
              <a:avLst/>
              <a:gdLst>
                <a:gd name="connsiteX0" fmla="*/ 163140 w 164134"/>
                <a:gd name="connsiteY0" fmla="*/ 3063 h 95173"/>
                <a:gd name="connsiteX1" fmla="*/ 154717 w 164134"/>
                <a:gd name="connsiteY1" fmla="*/ 623 h 95173"/>
                <a:gd name="connsiteX2" fmla="*/ 154713 w 164134"/>
                <a:gd name="connsiteY2" fmla="*/ 625 h 95173"/>
                <a:gd name="connsiteX3" fmla="*/ 93678 w 164134"/>
                <a:gd name="connsiteY3" fmla="*/ 33944 h 95173"/>
                <a:gd name="connsiteX4" fmla="*/ 84270 w 164134"/>
                <a:gd name="connsiteY4" fmla="*/ 39076 h 95173"/>
                <a:gd name="connsiteX5" fmla="*/ 3004 w 164134"/>
                <a:gd name="connsiteY5" fmla="*/ 83387 h 95173"/>
                <a:gd name="connsiteX6" fmla="*/ 505 w 164134"/>
                <a:gd name="connsiteY6" fmla="*/ 91780 h 95173"/>
                <a:gd name="connsiteX7" fmla="*/ 8897 w 164134"/>
                <a:gd name="connsiteY7" fmla="*/ 94279 h 95173"/>
                <a:gd name="connsiteX8" fmla="*/ 8948 w 164134"/>
                <a:gd name="connsiteY8" fmla="*/ 94251 h 95173"/>
                <a:gd name="connsiteX9" fmla="*/ 90172 w 164134"/>
                <a:gd name="connsiteY9" fmla="*/ 49940 h 95173"/>
                <a:gd name="connsiteX10" fmla="*/ 99582 w 164134"/>
                <a:gd name="connsiteY10" fmla="*/ 44807 h 95173"/>
                <a:gd name="connsiteX11" fmla="*/ 160659 w 164134"/>
                <a:gd name="connsiteY11" fmla="*/ 11489 h 95173"/>
                <a:gd name="connsiteX12" fmla="*/ 163140 w 164134"/>
                <a:gd name="connsiteY12" fmla="*/ 3063 h 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34" h="95173">
                  <a:moveTo>
                    <a:pt x="163140" y="3063"/>
                  </a:moveTo>
                  <a:cubicBezTo>
                    <a:pt x="161488" y="63"/>
                    <a:pt x="157717" y="-1030"/>
                    <a:pt x="154717" y="623"/>
                  </a:cubicBezTo>
                  <a:cubicBezTo>
                    <a:pt x="154716" y="623"/>
                    <a:pt x="154714" y="624"/>
                    <a:pt x="154713" y="625"/>
                  </a:cubicBezTo>
                  <a:lnTo>
                    <a:pt x="93678" y="33944"/>
                  </a:lnTo>
                  <a:lnTo>
                    <a:pt x="84270" y="39076"/>
                  </a:lnTo>
                  <a:lnTo>
                    <a:pt x="3004" y="83387"/>
                  </a:lnTo>
                  <a:cubicBezTo>
                    <a:pt x="-4" y="85015"/>
                    <a:pt x="-1122" y="88772"/>
                    <a:pt x="505" y="91780"/>
                  </a:cubicBezTo>
                  <a:cubicBezTo>
                    <a:pt x="2132" y="94788"/>
                    <a:pt x="5890" y="95906"/>
                    <a:pt x="8897" y="94279"/>
                  </a:cubicBezTo>
                  <a:cubicBezTo>
                    <a:pt x="8914" y="94270"/>
                    <a:pt x="8931" y="94260"/>
                    <a:pt x="8948" y="94251"/>
                  </a:cubicBezTo>
                  <a:lnTo>
                    <a:pt x="90172" y="49940"/>
                  </a:lnTo>
                  <a:lnTo>
                    <a:pt x="99582" y="44807"/>
                  </a:lnTo>
                  <a:lnTo>
                    <a:pt x="160659" y="11489"/>
                  </a:lnTo>
                  <a:cubicBezTo>
                    <a:pt x="163662" y="9840"/>
                    <a:pt x="164770" y="6076"/>
                    <a:pt x="163140" y="306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F783BE0-4722-4DBB-B35D-11C4EB07DE56}"/>
                </a:ext>
              </a:extLst>
            </p:cNvPr>
            <p:cNvSpPr/>
            <p:nvPr/>
          </p:nvSpPr>
          <p:spPr>
            <a:xfrm>
              <a:off x="4608232" y="5321977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07C2B1-1F1D-4678-AC98-C31EDE817321}"/>
                </a:ext>
              </a:extLst>
            </p:cNvPr>
            <p:cNvSpPr/>
            <p:nvPr/>
          </p:nvSpPr>
          <p:spPr>
            <a:xfrm>
              <a:off x="4560083" y="5091086"/>
              <a:ext cx="577082" cy="573563"/>
            </a:xfrm>
            <a:custGeom>
              <a:avLst/>
              <a:gdLst>
                <a:gd name="connsiteX0" fmla="*/ 91884 w 577082"/>
                <a:gd name="connsiteY0" fmla="*/ 404944 h 573563"/>
                <a:gd name="connsiteX1" fmla="*/ 105004 w 577082"/>
                <a:gd name="connsiteY1" fmla="*/ 407291 h 573563"/>
                <a:gd name="connsiteX2" fmla="*/ 403336 w 577082"/>
                <a:gd name="connsiteY2" fmla="*/ 142637 h 573563"/>
                <a:gd name="connsiteX3" fmla="*/ 384044 w 577082"/>
                <a:gd name="connsiteY3" fmla="*/ 47694 h 573563"/>
                <a:gd name="connsiteX4" fmla="*/ 523526 w 577082"/>
                <a:gd name="connsiteY4" fmla="*/ -148 h 573563"/>
                <a:gd name="connsiteX5" fmla="*/ 574012 w 577082"/>
                <a:gd name="connsiteY5" fmla="*/ 164612 h 573563"/>
                <a:gd name="connsiteX6" fmla="*/ 547810 w 577082"/>
                <a:gd name="connsiteY6" fmla="*/ 237237 h 573563"/>
                <a:gd name="connsiteX7" fmla="*/ 168538 w 577082"/>
                <a:gd name="connsiteY7" fmla="*/ 486248 h 573563"/>
                <a:gd name="connsiteX8" fmla="*/ 86925 w 577082"/>
                <a:gd name="connsiteY8" fmla="*/ 573370 h 573563"/>
                <a:gd name="connsiteX9" fmla="*/ -197 w 577082"/>
                <a:gd name="connsiteY9" fmla="*/ 491758 h 573563"/>
                <a:gd name="connsiteX10" fmla="*/ 81416 w 577082"/>
                <a:gd name="connsiteY10" fmla="*/ 404636 h 573563"/>
                <a:gd name="connsiteX11" fmla="*/ 91884 w 577082"/>
                <a:gd name="connsiteY11" fmla="*/ 404944 h 5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7082" h="573563">
                  <a:moveTo>
                    <a:pt x="91884" y="404944"/>
                  </a:moveTo>
                  <a:cubicBezTo>
                    <a:pt x="96312" y="405380"/>
                    <a:pt x="100699" y="406165"/>
                    <a:pt x="105004" y="407291"/>
                  </a:cubicBezTo>
                  <a:lnTo>
                    <a:pt x="403336" y="142637"/>
                  </a:lnTo>
                  <a:lnTo>
                    <a:pt x="384044" y="47694"/>
                  </a:lnTo>
                  <a:lnTo>
                    <a:pt x="523526" y="-148"/>
                  </a:lnTo>
                  <a:lnTo>
                    <a:pt x="574012" y="164612"/>
                  </a:lnTo>
                  <a:cubicBezTo>
                    <a:pt x="582389" y="191953"/>
                    <a:pt x="571714" y="221542"/>
                    <a:pt x="547810" y="237237"/>
                  </a:cubicBezTo>
                  <a:lnTo>
                    <a:pt x="168538" y="486248"/>
                  </a:lnTo>
                  <a:cubicBezTo>
                    <a:pt x="170059" y="532843"/>
                    <a:pt x="133520" y="571849"/>
                    <a:pt x="86925" y="573370"/>
                  </a:cubicBezTo>
                  <a:cubicBezTo>
                    <a:pt x="40330" y="574891"/>
                    <a:pt x="1325" y="538352"/>
                    <a:pt x="-197" y="491758"/>
                  </a:cubicBezTo>
                  <a:cubicBezTo>
                    <a:pt x="-1718" y="445163"/>
                    <a:pt x="34821" y="406157"/>
                    <a:pt x="81416" y="404636"/>
                  </a:cubicBezTo>
                  <a:cubicBezTo>
                    <a:pt x="84908" y="404522"/>
                    <a:pt x="88404" y="404625"/>
                    <a:pt x="91884" y="404944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36D1168-6F6D-4519-9E98-8AFE839DE06D}"/>
                </a:ext>
              </a:extLst>
            </p:cNvPr>
            <p:cNvSpPr/>
            <p:nvPr/>
          </p:nvSpPr>
          <p:spPr>
            <a:xfrm>
              <a:off x="4889295" y="4886468"/>
              <a:ext cx="283857" cy="341437"/>
            </a:xfrm>
            <a:custGeom>
              <a:avLst/>
              <a:gdLst>
                <a:gd name="connsiteX0" fmla="*/ 279482 w 283857"/>
                <a:gd name="connsiteY0" fmla="*/ 228175 h 341437"/>
                <a:gd name="connsiteX1" fmla="*/ 194964 w 283857"/>
                <a:gd name="connsiteY1" fmla="*/ 66756 h 341437"/>
                <a:gd name="connsiteX2" fmla="*/ 69987 w 283857"/>
                <a:gd name="connsiteY2" fmla="*/ 4566 h 341437"/>
                <a:gd name="connsiteX3" fmla="*/ 67208 w 283857"/>
                <a:gd name="connsiteY3" fmla="*/ 5464 h 341437"/>
                <a:gd name="connsiteX4" fmla="*/ 5358 w 283857"/>
                <a:gd name="connsiteY4" fmla="*/ 133479 h 341437"/>
                <a:gd name="connsiteX5" fmla="*/ 39277 w 283857"/>
                <a:gd name="connsiteY5" fmla="*/ 311879 h 341437"/>
                <a:gd name="connsiteX6" fmla="*/ 56728 w 283857"/>
                <a:gd name="connsiteY6" fmla="*/ 336430 h 341437"/>
                <a:gd name="connsiteX7" fmla="*/ 72894 w 283857"/>
                <a:gd name="connsiteY7" fmla="*/ 341220 h 341437"/>
                <a:gd name="connsiteX8" fmla="*/ 86709 w 283857"/>
                <a:gd name="connsiteY8" fmla="*/ 339295 h 341437"/>
                <a:gd name="connsiteX9" fmla="*/ 104846 w 283857"/>
                <a:gd name="connsiteY9" fmla="*/ 332965 h 341437"/>
                <a:gd name="connsiteX10" fmla="*/ 221269 w 283857"/>
                <a:gd name="connsiteY10" fmla="*/ 292418 h 341437"/>
                <a:gd name="connsiteX11" fmla="*/ 259337 w 283857"/>
                <a:gd name="connsiteY11" fmla="*/ 279159 h 341437"/>
                <a:gd name="connsiteX12" fmla="*/ 281574 w 283857"/>
                <a:gd name="connsiteY12" fmla="*/ 232998 h 341437"/>
                <a:gd name="connsiteX13" fmla="*/ 279482 w 283857"/>
                <a:gd name="connsiteY13" fmla="*/ 228175 h 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857" h="341437">
                  <a:moveTo>
                    <a:pt x="279482" y="228175"/>
                  </a:moveTo>
                  <a:lnTo>
                    <a:pt x="194964" y="66756"/>
                  </a:lnTo>
                  <a:cubicBezTo>
                    <a:pt x="176884" y="15723"/>
                    <a:pt x="121600" y="-11787"/>
                    <a:pt x="69987" y="4566"/>
                  </a:cubicBezTo>
                  <a:cubicBezTo>
                    <a:pt x="69045" y="4823"/>
                    <a:pt x="68147" y="5122"/>
                    <a:pt x="67208" y="5464"/>
                  </a:cubicBezTo>
                  <a:cubicBezTo>
                    <a:pt x="14816" y="23778"/>
                    <a:pt x="-12856" y="81053"/>
                    <a:pt x="5358" y="133479"/>
                  </a:cubicBezTo>
                  <a:lnTo>
                    <a:pt x="39277" y="311879"/>
                  </a:lnTo>
                  <a:cubicBezTo>
                    <a:pt x="41242" y="322213"/>
                    <a:pt x="47614" y="331177"/>
                    <a:pt x="56728" y="336430"/>
                  </a:cubicBezTo>
                  <a:cubicBezTo>
                    <a:pt x="61650" y="339309"/>
                    <a:pt x="67198" y="340953"/>
                    <a:pt x="72894" y="341220"/>
                  </a:cubicBezTo>
                  <a:cubicBezTo>
                    <a:pt x="77582" y="341517"/>
                    <a:pt x="82281" y="340863"/>
                    <a:pt x="86709" y="339295"/>
                  </a:cubicBezTo>
                  <a:lnTo>
                    <a:pt x="104846" y="332965"/>
                  </a:lnTo>
                  <a:lnTo>
                    <a:pt x="221269" y="292418"/>
                  </a:lnTo>
                  <a:lnTo>
                    <a:pt x="259337" y="279159"/>
                  </a:lnTo>
                  <a:cubicBezTo>
                    <a:pt x="278224" y="272552"/>
                    <a:pt x="288180" y="251885"/>
                    <a:pt x="281574" y="232998"/>
                  </a:cubicBezTo>
                  <a:cubicBezTo>
                    <a:pt x="280994" y="231342"/>
                    <a:pt x="280295" y="229730"/>
                    <a:pt x="279482" y="228175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B1A006B-0468-499A-A8D0-C52D35E2D349}"/>
                </a:ext>
              </a:extLst>
            </p:cNvPr>
            <p:cNvSpPr/>
            <p:nvPr/>
          </p:nvSpPr>
          <p:spPr>
            <a:xfrm>
              <a:off x="2690812" y="5728862"/>
              <a:ext cx="2801532" cy="8554"/>
            </a:xfrm>
            <a:custGeom>
              <a:avLst/>
              <a:gdLst>
                <a:gd name="connsiteX0" fmla="*/ 2797014 w 2801532"/>
                <a:gd name="connsiteY0" fmla="*/ 8406 h 8554"/>
                <a:gd name="connsiteX1" fmla="*/ 4035 w 2801532"/>
                <a:gd name="connsiteY1" fmla="*/ 8406 h 8554"/>
                <a:gd name="connsiteX2" fmla="*/ -242 w 2801532"/>
                <a:gd name="connsiteY2" fmla="*/ 4129 h 8554"/>
                <a:gd name="connsiteX3" fmla="*/ 4035 w 2801532"/>
                <a:gd name="connsiteY3" fmla="*/ -148 h 8554"/>
                <a:gd name="connsiteX4" fmla="*/ 2797014 w 2801532"/>
                <a:gd name="connsiteY4" fmla="*/ -148 h 8554"/>
                <a:gd name="connsiteX5" fmla="*/ 2801291 w 2801532"/>
                <a:gd name="connsiteY5" fmla="*/ 4129 h 8554"/>
                <a:gd name="connsiteX6" fmla="*/ 2797014 w 2801532"/>
                <a:gd name="connsiteY6" fmla="*/ 8406 h 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532" h="8554">
                  <a:moveTo>
                    <a:pt x="2797014" y="8406"/>
                  </a:moveTo>
                  <a:lnTo>
                    <a:pt x="4035" y="8406"/>
                  </a:lnTo>
                  <a:cubicBezTo>
                    <a:pt x="1673" y="8406"/>
                    <a:pt x="-242" y="6492"/>
                    <a:pt x="-242" y="4129"/>
                  </a:cubicBezTo>
                  <a:cubicBezTo>
                    <a:pt x="-242" y="1767"/>
                    <a:pt x="1673" y="-148"/>
                    <a:pt x="4035" y="-148"/>
                  </a:cubicBezTo>
                  <a:lnTo>
                    <a:pt x="2797014" y="-148"/>
                  </a:lnTo>
                  <a:cubicBezTo>
                    <a:pt x="2799376" y="-148"/>
                    <a:pt x="2801291" y="1767"/>
                    <a:pt x="2801291" y="4129"/>
                  </a:cubicBezTo>
                  <a:cubicBezTo>
                    <a:pt x="2801291" y="6492"/>
                    <a:pt x="2799376" y="8406"/>
                    <a:pt x="2797014" y="8406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C74196A-9B4A-45B6-A820-E9FDE97E3025}"/>
                </a:ext>
              </a:extLst>
            </p:cNvPr>
            <p:cNvSpPr/>
            <p:nvPr/>
          </p:nvSpPr>
          <p:spPr>
            <a:xfrm>
              <a:off x="3176252" y="5658289"/>
              <a:ext cx="765609" cy="76988"/>
            </a:xfrm>
            <a:custGeom>
              <a:avLst/>
              <a:gdLst>
                <a:gd name="connsiteX0" fmla="*/ -242 w 765609"/>
                <a:gd name="connsiteY0" fmla="*/ -148 h 76988"/>
                <a:gd name="connsiteX1" fmla="*/ -242 w 765609"/>
                <a:gd name="connsiteY1" fmla="*/ 1991 h 76988"/>
                <a:gd name="connsiteX2" fmla="*/ 44369 w 765609"/>
                <a:gd name="connsiteY2" fmla="*/ 70425 h 76988"/>
                <a:gd name="connsiteX3" fmla="*/ 74608 w 765609"/>
                <a:gd name="connsiteY3" fmla="*/ 76841 h 76988"/>
                <a:gd name="connsiteX4" fmla="*/ 765367 w 765609"/>
                <a:gd name="connsiteY4" fmla="*/ 76841 h 76988"/>
                <a:gd name="connsiteX5" fmla="*/ 765367 w 765609"/>
                <a:gd name="connsiteY5" fmla="*/ -148 h 7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609" h="76988">
                  <a:moveTo>
                    <a:pt x="-242" y="-148"/>
                  </a:moveTo>
                  <a:lnTo>
                    <a:pt x="-242" y="1991"/>
                  </a:lnTo>
                  <a:cubicBezTo>
                    <a:pt x="-212" y="31617"/>
                    <a:pt x="17275" y="58442"/>
                    <a:pt x="44369" y="70425"/>
                  </a:cubicBezTo>
                  <a:cubicBezTo>
                    <a:pt x="53882" y="74677"/>
                    <a:pt x="64188" y="76864"/>
                    <a:pt x="74608" y="76841"/>
                  </a:cubicBezTo>
                  <a:lnTo>
                    <a:pt x="765367" y="76841"/>
                  </a:lnTo>
                  <a:lnTo>
                    <a:pt x="765367" y="-148"/>
                  </a:ln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095B170-804E-484D-AF6A-044D122EF91C}"/>
                </a:ext>
              </a:extLst>
            </p:cNvPr>
            <p:cNvSpPr/>
            <p:nvPr/>
          </p:nvSpPr>
          <p:spPr>
            <a:xfrm>
              <a:off x="3497038" y="5072319"/>
              <a:ext cx="940973" cy="662958"/>
            </a:xfrm>
            <a:custGeom>
              <a:avLst/>
              <a:gdLst>
                <a:gd name="connsiteX0" fmla="*/ 926872 w 940973"/>
                <a:gd name="connsiteY0" fmla="*/ 78423 h 662958"/>
                <a:gd name="connsiteX1" fmla="*/ 878027 w 940973"/>
                <a:gd name="connsiteY1" fmla="*/ 22735 h 662958"/>
                <a:gd name="connsiteX2" fmla="*/ 847446 w 940973"/>
                <a:gd name="connsiteY2" fmla="*/ 7594 h 662958"/>
                <a:gd name="connsiteX3" fmla="*/ 801724 w 940973"/>
                <a:gd name="connsiteY3" fmla="*/ -148 h 662958"/>
                <a:gd name="connsiteX4" fmla="*/ 138765 w 940973"/>
                <a:gd name="connsiteY4" fmla="*/ -148 h 662958"/>
                <a:gd name="connsiteX5" fmla="*/ -242 w 940973"/>
                <a:gd name="connsiteY5" fmla="*/ 138859 h 662958"/>
                <a:gd name="connsiteX6" fmla="*/ -242 w 940973"/>
                <a:gd name="connsiteY6" fmla="*/ 523803 h 662958"/>
                <a:gd name="connsiteX7" fmla="*/ 700 w 940973"/>
                <a:gd name="connsiteY7" fmla="*/ 539971 h 662958"/>
                <a:gd name="connsiteX8" fmla="*/ 5574 w 940973"/>
                <a:gd name="connsiteY8" fmla="*/ 563666 h 662958"/>
                <a:gd name="connsiteX9" fmla="*/ 14385 w 940973"/>
                <a:gd name="connsiteY9" fmla="*/ 585822 h 662958"/>
                <a:gd name="connsiteX10" fmla="*/ 138765 w 940973"/>
                <a:gd name="connsiteY10" fmla="*/ 662810 h 662958"/>
                <a:gd name="connsiteX11" fmla="*/ 801724 w 940973"/>
                <a:gd name="connsiteY11" fmla="*/ 662810 h 662958"/>
                <a:gd name="connsiteX12" fmla="*/ 940731 w 940973"/>
                <a:gd name="connsiteY12" fmla="*/ 523908 h 662958"/>
                <a:gd name="connsiteX13" fmla="*/ 940731 w 940973"/>
                <a:gd name="connsiteY13" fmla="*/ 523803 h 662958"/>
                <a:gd name="connsiteX14" fmla="*/ 940731 w 940973"/>
                <a:gd name="connsiteY14" fmla="*/ 138859 h 662958"/>
                <a:gd name="connsiteX15" fmla="*/ 926872 w 940973"/>
                <a:gd name="connsiteY15" fmla="*/ 78423 h 66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0973" h="662958">
                  <a:moveTo>
                    <a:pt x="926872" y="78423"/>
                  </a:moveTo>
                  <a:cubicBezTo>
                    <a:pt x="915910" y="55795"/>
                    <a:pt x="899033" y="36553"/>
                    <a:pt x="878027" y="22735"/>
                  </a:cubicBezTo>
                  <a:cubicBezTo>
                    <a:pt x="868506" y="16431"/>
                    <a:pt x="858232" y="11344"/>
                    <a:pt x="847446" y="7594"/>
                  </a:cubicBezTo>
                  <a:cubicBezTo>
                    <a:pt x="832749" y="2461"/>
                    <a:pt x="817291" y="-156"/>
                    <a:pt x="801724" y="-148"/>
                  </a:cubicBezTo>
                  <a:lnTo>
                    <a:pt x="138765" y="-148"/>
                  </a:lnTo>
                  <a:cubicBezTo>
                    <a:pt x="62030" y="-59"/>
                    <a:pt x="-153" y="62125"/>
                    <a:pt x="-242" y="138859"/>
                  </a:cubicBezTo>
                  <a:lnTo>
                    <a:pt x="-242" y="523803"/>
                  </a:lnTo>
                  <a:cubicBezTo>
                    <a:pt x="-254" y="529206"/>
                    <a:pt x="61" y="534605"/>
                    <a:pt x="700" y="539971"/>
                  </a:cubicBezTo>
                  <a:cubicBezTo>
                    <a:pt x="1639" y="547995"/>
                    <a:pt x="3270" y="555923"/>
                    <a:pt x="5574" y="563666"/>
                  </a:cubicBezTo>
                  <a:cubicBezTo>
                    <a:pt x="7860" y="571294"/>
                    <a:pt x="10808" y="578707"/>
                    <a:pt x="14385" y="585822"/>
                  </a:cubicBezTo>
                  <a:cubicBezTo>
                    <a:pt x="37872" y="633013"/>
                    <a:pt x="86053" y="662836"/>
                    <a:pt x="138765" y="662810"/>
                  </a:cubicBezTo>
                  <a:lnTo>
                    <a:pt x="801724" y="662810"/>
                  </a:lnTo>
                  <a:cubicBezTo>
                    <a:pt x="878466" y="662839"/>
                    <a:pt x="940702" y="600651"/>
                    <a:pt x="940731" y="523908"/>
                  </a:cubicBezTo>
                  <a:cubicBezTo>
                    <a:pt x="940731" y="523873"/>
                    <a:pt x="940731" y="523838"/>
                    <a:pt x="940731" y="523803"/>
                  </a:cubicBezTo>
                  <a:lnTo>
                    <a:pt x="940731" y="138859"/>
                  </a:lnTo>
                  <a:cubicBezTo>
                    <a:pt x="940762" y="117923"/>
                    <a:pt x="936022" y="97254"/>
                    <a:pt x="926872" y="78423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B3B87DA-1C33-4D4E-A176-37C8D1287EDD}"/>
                </a:ext>
              </a:extLst>
            </p:cNvPr>
            <p:cNvSpPr/>
            <p:nvPr/>
          </p:nvSpPr>
          <p:spPr>
            <a:xfrm>
              <a:off x="3969663" y="5369581"/>
              <a:ext cx="68434" cy="68434"/>
            </a:xfrm>
            <a:custGeom>
              <a:avLst/>
              <a:gdLst>
                <a:gd name="connsiteX0" fmla="*/ 68434 w 68434"/>
                <a:gd name="connsiteY0" fmla="*/ 34217 h 68434"/>
                <a:gd name="connsiteX1" fmla="*/ 34217 w 68434"/>
                <a:gd name="connsiteY1" fmla="*/ 68434 h 68434"/>
                <a:gd name="connsiteX2" fmla="*/ 0 w 68434"/>
                <a:gd name="connsiteY2" fmla="*/ 34217 h 68434"/>
                <a:gd name="connsiteX3" fmla="*/ 34217 w 68434"/>
                <a:gd name="connsiteY3" fmla="*/ 0 h 68434"/>
                <a:gd name="connsiteX4" fmla="*/ 68434 w 68434"/>
                <a:gd name="connsiteY4" fmla="*/ 34217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34" h="68434">
                  <a:moveTo>
                    <a:pt x="68434" y="34217"/>
                  </a:moveTo>
                  <a:cubicBezTo>
                    <a:pt x="68434" y="53115"/>
                    <a:pt x="53115" y="68434"/>
                    <a:pt x="34217" y="68434"/>
                  </a:cubicBezTo>
                  <a:cubicBezTo>
                    <a:pt x="15320" y="68434"/>
                    <a:pt x="0" y="53115"/>
                    <a:pt x="0" y="34217"/>
                  </a:cubicBezTo>
                  <a:cubicBezTo>
                    <a:pt x="0" y="15320"/>
                    <a:pt x="15320" y="0"/>
                    <a:pt x="34217" y="0"/>
                  </a:cubicBezTo>
                  <a:cubicBezTo>
                    <a:pt x="53115" y="0"/>
                    <a:pt x="68434" y="15320"/>
                    <a:pt x="68434" y="34217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Graphic 151">
            <a:extLst>
              <a:ext uri="{FF2B5EF4-FFF2-40B4-BE49-F238E27FC236}">
                <a16:creationId xmlns:a16="http://schemas.microsoft.com/office/drawing/2014/main" id="{D2911104-CFAF-4AB9-A013-BA1233B34A15}"/>
              </a:ext>
            </a:extLst>
          </p:cNvPr>
          <p:cNvGrpSpPr/>
          <p:nvPr/>
        </p:nvGrpSpPr>
        <p:grpSpPr>
          <a:xfrm>
            <a:off x="342219" y="2931669"/>
            <a:ext cx="875784" cy="791719"/>
            <a:chOff x="566900" y="3921034"/>
            <a:chExt cx="2621539" cy="2369901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9F2FB35-419F-431A-BF70-7854A851C13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717EA16-159B-427B-A515-D4B21F604777}"/>
                </a:ext>
              </a:extLst>
            </p:cNvPr>
            <p:cNvSpPr/>
            <p:nvPr/>
          </p:nvSpPr>
          <p:spPr>
            <a:xfrm>
              <a:off x="710027" y="4477005"/>
              <a:ext cx="406392" cy="406353"/>
            </a:xfrm>
            <a:custGeom>
              <a:avLst/>
              <a:gdLst>
                <a:gd name="connsiteX0" fmla="*/ 406142 w 406392"/>
                <a:gd name="connsiteY0" fmla="*/ 203070 h 406353"/>
                <a:gd name="connsiteX1" fmla="*/ 265895 w 406392"/>
                <a:gd name="connsiteY1" fmla="*/ 396283 h 406353"/>
                <a:gd name="connsiteX2" fmla="*/ 262220 w 406392"/>
                <a:gd name="connsiteY2" fmla="*/ 397428 h 406353"/>
                <a:gd name="connsiteX3" fmla="*/ 246134 w 406392"/>
                <a:gd name="connsiteY3" fmla="*/ 401620 h 406353"/>
                <a:gd name="connsiteX4" fmla="*/ 216197 w 406392"/>
                <a:gd name="connsiteY4" fmla="*/ 405776 h 406353"/>
                <a:gd name="connsiteX5" fmla="*/ 202993 w 406392"/>
                <a:gd name="connsiteY5" fmla="*/ 406219 h 406353"/>
                <a:gd name="connsiteX6" fmla="*/ 135824 w 406392"/>
                <a:gd name="connsiteY6" fmla="*/ 394843 h 406353"/>
                <a:gd name="connsiteX7" fmla="*/ 133959 w 406392"/>
                <a:gd name="connsiteY7" fmla="*/ 394178 h 406353"/>
                <a:gd name="connsiteX8" fmla="*/ 11885 w 406392"/>
                <a:gd name="connsiteY8" fmla="*/ 134076 h 406353"/>
                <a:gd name="connsiteX9" fmla="*/ 271987 w 406392"/>
                <a:gd name="connsiteY9" fmla="*/ 12002 h 406353"/>
                <a:gd name="connsiteX10" fmla="*/ 406142 w 406392"/>
                <a:gd name="connsiteY10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392" h="406353">
                  <a:moveTo>
                    <a:pt x="406142" y="203070"/>
                  </a:moveTo>
                  <a:cubicBezTo>
                    <a:pt x="406143" y="291042"/>
                    <a:pt x="349538" y="369025"/>
                    <a:pt x="265895" y="396283"/>
                  </a:cubicBezTo>
                  <a:cubicBezTo>
                    <a:pt x="264676" y="396671"/>
                    <a:pt x="263458" y="397059"/>
                    <a:pt x="262220" y="397428"/>
                  </a:cubicBezTo>
                  <a:cubicBezTo>
                    <a:pt x="256938" y="399053"/>
                    <a:pt x="251583" y="400439"/>
                    <a:pt x="246134" y="401620"/>
                  </a:cubicBezTo>
                  <a:cubicBezTo>
                    <a:pt x="236274" y="403760"/>
                    <a:pt x="226267" y="405149"/>
                    <a:pt x="216197" y="405776"/>
                  </a:cubicBezTo>
                  <a:cubicBezTo>
                    <a:pt x="211821" y="406071"/>
                    <a:pt x="207420" y="406219"/>
                    <a:pt x="202993" y="406219"/>
                  </a:cubicBezTo>
                  <a:cubicBezTo>
                    <a:pt x="180122" y="406242"/>
                    <a:pt x="157412" y="402395"/>
                    <a:pt x="135824" y="394843"/>
                  </a:cubicBezTo>
                  <a:cubicBezTo>
                    <a:pt x="135196" y="394621"/>
                    <a:pt x="134569" y="394400"/>
                    <a:pt x="133959" y="394178"/>
                  </a:cubicBezTo>
                  <a:cubicBezTo>
                    <a:pt x="28424" y="356063"/>
                    <a:pt x="-26230" y="239611"/>
                    <a:pt x="11885" y="134076"/>
                  </a:cubicBezTo>
                  <a:cubicBezTo>
                    <a:pt x="50000" y="28541"/>
                    <a:pt x="166452" y="-26113"/>
                    <a:pt x="271987" y="12002"/>
                  </a:cubicBezTo>
                  <a:cubicBezTo>
                    <a:pt x="352487" y="41075"/>
                    <a:pt x="406134" y="117481"/>
                    <a:pt x="406142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29B8EB2-FC87-4AC8-BD96-E90A3A6CDC4D}"/>
                </a:ext>
              </a:extLst>
            </p:cNvPr>
            <p:cNvSpPr/>
            <p:nvPr/>
          </p:nvSpPr>
          <p:spPr>
            <a:xfrm>
              <a:off x="809564" y="4617124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11C68-841D-437E-8A07-F921346E373A}"/>
                </a:ext>
              </a:extLst>
            </p:cNvPr>
            <p:cNvSpPr/>
            <p:nvPr/>
          </p:nvSpPr>
          <p:spPr>
            <a:xfrm>
              <a:off x="888683" y="4706341"/>
              <a:ext cx="25593" cy="62878"/>
            </a:xfrm>
            <a:custGeom>
              <a:avLst/>
              <a:gdLst>
                <a:gd name="connsiteX0" fmla="*/ 25240 w 25593"/>
                <a:gd name="connsiteY0" fmla="*/ 62744 h 62878"/>
                <a:gd name="connsiteX1" fmla="*/ 25343 w 25593"/>
                <a:gd name="connsiteY1" fmla="*/ 59050 h 62878"/>
                <a:gd name="connsiteX2" fmla="*/ 7861 w 25593"/>
                <a:gd name="connsiteY2" fmla="*/ 55102 h 62878"/>
                <a:gd name="connsiteX3" fmla="*/ 3463 w 25593"/>
                <a:gd name="connsiteY3" fmla="*/ 46739 h 62878"/>
                <a:gd name="connsiteX4" fmla="*/ 5592 w 25593"/>
                <a:gd name="connsiteY4" fmla="*/ 41394 h 62878"/>
                <a:gd name="connsiteX5" fmla="*/ 17020 w 25593"/>
                <a:gd name="connsiteY5" fmla="*/ 41293 h 62878"/>
                <a:gd name="connsiteX6" fmla="*/ 20076 w 25593"/>
                <a:gd name="connsiteY6" fmla="*/ 42694 h 62878"/>
                <a:gd name="connsiteX7" fmla="*/ 14216 w 25593"/>
                <a:gd name="connsiteY7" fmla="*/ -134 h 62878"/>
                <a:gd name="connsiteX8" fmla="*/ 10556 w 25593"/>
                <a:gd name="connsiteY8" fmla="*/ 367 h 62878"/>
                <a:gd name="connsiteX9" fmla="*/ 15541 w 25593"/>
                <a:gd name="connsiteY9" fmla="*/ 36798 h 62878"/>
                <a:gd name="connsiteX10" fmla="*/ 3208 w 25593"/>
                <a:gd name="connsiteY10" fmla="*/ 38573 h 62878"/>
                <a:gd name="connsiteX11" fmla="*/ -228 w 25593"/>
                <a:gd name="connsiteY11" fmla="*/ 46869 h 62878"/>
                <a:gd name="connsiteX12" fmla="*/ 5682 w 25593"/>
                <a:gd name="connsiteY12" fmla="*/ 58085 h 62878"/>
                <a:gd name="connsiteX13" fmla="*/ 25240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25240" y="62744"/>
                  </a:moveTo>
                  <a:lnTo>
                    <a:pt x="25343" y="59050"/>
                  </a:lnTo>
                  <a:cubicBezTo>
                    <a:pt x="18471" y="58859"/>
                    <a:pt x="12413" y="58428"/>
                    <a:pt x="7861" y="55102"/>
                  </a:cubicBezTo>
                  <a:cubicBezTo>
                    <a:pt x="5250" y="53086"/>
                    <a:pt x="3644" y="50034"/>
                    <a:pt x="3463" y="46739"/>
                  </a:cubicBezTo>
                  <a:cubicBezTo>
                    <a:pt x="3301" y="44723"/>
                    <a:pt x="4088" y="42746"/>
                    <a:pt x="5592" y="41394"/>
                  </a:cubicBezTo>
                  <a:cubicBezTo>
                    <a:pt x="9096" y="39270"/>
                    <a:pt x="13480" y="39231"/>
                    <a:pt x="17020" y="41293"/>
                  </a:cubicBezTo>
                  <a:lnTo>
                    <a:pt x="20076" y="42694"/>
                  </a:lnTo>
                  <a:lnTo>
                    <a:pt x="14216" y="-134"/>
                  </a:lnTo>
                  <a:lnTo>
                    <a:pt x="10556" y="367"/>
                  </a:lnTo>
                  <a:lnTo>
                    <a:pt x="15541" y="36798"/>
                  </a:lnTo>
                  <a:cubicBezTo>
                    <a:pt x="11395" y="35260"/>
                    <a:pt x="6752" y="35928"/>
                    <a:pt x="3208" y="38573"/>
                  </a:cubicBezTo>
                  <a:cubicBezTo>
                    <a:pt x="829" y="40650"/>
                    <a:pt x="-442" y="43719"/>
                    <a:pt x="-228" y="46869"/>
                  </a:cubicBezTo>
                  <a:cubicBezTo>
                    <a:pt x="-10" y="51297"/>
                    <a:pt x="2154" y="55402"/>
                    <a:pt x="5682" y="58085"/>
                  </a:cubicBezTo>
                  <a:cubicBezTo>
                    <a:pt x="11531" y="62360"/>
                    <a:pt x="19132" y="62572"/>
                    <a:pt x="25240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A8E52E6-2D09-4FAB-927A-0C85235410F4}"/>
                </a:ext>
              </a:extLst>
            </p:cNvPr>
            <p:cNvSpPr/>
            <p:nvPr/>
          </p:nvSpPr>
          <p:spPr>
            <a:xfrm>
              <a:off x="861500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D7E66FB-0436-4B11-AF35-4F36C722AAC2}"/>
                </a:ext>
              </a:extLst>
            </p:cNvPr>
            <p:cNvSpPr/>
            <p:nvPr/>
          </p:nvSpPr>
          <p:spPr>
            <a:xfrm>
              <a:off x="924292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8E5D44A-DBCA-40E8-A0B0-BA5139E051FE}"/>
                </a:ext>
              </a:extLst>
            </p:cNvPr>
            <p:cNvSpPr/>
            <p:nvPr/>
          </p:nvSpPr>
          <p:spPr>
            <a:xfrm>
              <a:off x="844237" y="4832904"/>
              <a:ext cx="128260" cy="50454"/>
            </a:xfrm>
            <a:custGeom>
              <a:avLst/>
              <a:gdLst>
                <a:gd name="connsiteX0" fmla="*/ 91997 w 128260"/>
                <a:gd name="connsiteY0" fmla="*/ 21104 h 50454"/>
                <a:gd name="connsiteX1" fmla="*/ 92403 w 128260"/>
                <a:gd name="connsiteY1" fmla="*/ 17410 h 50454"/>
                <a:gd name="connsiteX2" fmla="*/ 74859 w 128260"/>
                <a:gd name="connsiteY2" fmla="*/ -134 h 50454"/>
                <a:gd name="connsiteX3" fmla="*/ 49003 w 128260"/>
                <a:gd name="connsiteY3" fmla="*/ -134 h 50454"/>
                <a:gd name="connsiteX4" fmla="*/ 31459 w 128260"/>
                <a:gd name="connsiteY4" fmla="*/ 17410 h 50454"/>
                <a:gd name="connsiteX5" fmla="*/ 31864 w 128260"/>
                <a:gd name="connsiteY5" fmla="*/ 21122 h 50454"/>
                <a:gd name="connsiteX6" fmla="*/ 4514 w 128260"/>
                <a:gd name="connsiteY6" fmla="*/ 34660 h 50454"/>
                <a:gd name="connsiteX7" fmla="*/ -251 w 128260"/>
                <a:gd name="connsiteY7" fmla="*/ 38279 h 50454"/>
                <a:gd name="connsiteX8" fmla="*/ 1614 w 128260"/>
                <a:gd name="connsiteY8" fmla="*/ 38944 h 50454"/>
                <a:gd name="connsiteX9" fmla="*/ 68783 w 128260"/>
                <a:gd name="connsiteY9" fmla="*/ 50320 h 50454"/>
                <a:gd name="connsiteX10" fmla="*/ 81987 w 128260"/>
                <a:gd name="connsiteY10" fmla="*/ 49877 h 50454"/>
                <a:gd name="connsiteX11" fmla="*/ 111924 w 128260"/>
                <a:gd name="connsiteY11" fmla="*/ 45722 h 50454"/>
                <a:gd name="connsiteX12" fmla="*/ 128009 w 128260"/>
                <a:gd name="connsiteY12" fmla="*/ 41530 h 50454"/>
                <a:gd name="connsiteX13" fmla="*/ 91997 w 128260"/>
                <a:gd name="connsiteY13" fmla="*/ 21104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260" h="50454">
                  <a:moveTo>
                    <a:pt x="91997" y="21104"/>
                  </a:moveTo>
                  <a:cubicBezTo>
                    <a:pt x="92259" y="19890"/>
                    <a:pt x="92395" y="18652"/>
                    <a:pt x="92403" y="17410"/>
                  </a:cubicBezTo>
                  <a:cubicBezTo>
                    <a:pt x="92388" y="7727"/>
                    <a:pt x="84542" y="-119"/>
                    <a:pt x="74859" y="-134"/>
                  </a:cubicBezTo>
                  <a:lnTo>
                    <a:pt x="49003" y="-134"/>
                  </a:lnTo>
                  <a:cubicBezTo>
                    <a:pt x="39317" y="-126"/>
                    <a:pt x="31467" y="7724"/>
                    <a:pt x="31459" y="17410"/>
                  </a:cubicBezTo>
                  <a:cubicBezTo>
                    <a:pt x="31458" y="18659"/>
                    <a:pt x="31594" y="19904"/>
                    <a:pt x="31864" y="21122"/>
                  </a:cubicBezTo>
                  <a:cubicBezTo>
                    <a:pt x="22104" y="24198"/>
                    <a:pt x="12878" y="28764"/>
                    <a:pt x="4514" y="34660"/>
                  </a:cubicBezTo>
                  <a:cubicBezTo>
                    <a:pt x="2888" y="35786"/>
                    <a:pt x="1282" y="37005"/>
                    <a:pt x="-251" y="38279"/>
                  </a:cubicBezTo>
                  <a:cubicBezTo>
                    <a:pt x="359" y="38501"/>
                    <a:pt x="986" y="38723"/>
                    <a:pt x="1614" y="38944"/>
                  </a:cubicBezTo>
                  <a:cubicBezTo>
                    <a:pt x="23202" y="46497"/>
                    <a:pt x="45912" y="50343"/>
                    <a:pt x="68783" y="50320"/>
                  </a:cubicBezTo>
                  <a:cubicBezTo>
                    <a:pt x="73215" y="50320"/>
                    <a:pt x="77616" y="50173"/>
                    <a:pt x="81987" y="49877"/>
                  </a:cubicBezTo>
                  <a:cubicBezTo>
                    <a:pt x="92057" y="49250"/>
                    <a:pt x="102064" y="47861"/>
                    <a:pt x="111924" y="45722"/>
                  </a:cubicBezTo>
                  <a:cubicBezTo>
                    <a:pt x="117372" y="44540"/>
                    <a:pt x="122728" y="43155"/>
                    <a:pt x="128009" y="41530"/>
                  </a:cubicBezTo>
                  <a:cubicBezTo>
                    <a:pt x="117560" y="32286"/>
                    <a:pt x="105293" y="25328"/>
                    <a:pt x="91997" y="2110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B6159C3-3F9A-4932-9DD2-E9BCB5740346}"/>
                </a:ext>
              </a:extLst>
            </p:cNvPr>
            <p:cNvSpPr/>
            <p:nvPr/>
          </p:nvSpPr>
          <p:spPr>
            <a:xfrm>
              <a:off x="926476" y="4878760"/>
              <a:ext cx="29936" cy="4155"/>
            </a:xfrm>
            <a:custGeom>
              <a:avLst/>
              <a:gdLst>
                <a:gd name="connsiteX0" fmla="*/ 6435 w 29936"/>
                <a:gd name="connsiteY0" fmla="*/ 1676 h 4155"/>
                <a:gd name="connsiteX1" fmla="*/ -251 w 29936"/>
                <a:gd name="connsiteY1" fmla="*/ 4021 h 4155"/>
                <a:gd name="connsiteX2" fmla="*/ 29686 w 29936"/>
                <a:gd name="connsiteY2" fmla="*/ -134 h 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36" h="4155">
                  <a:moveTo>
                    <a:pt x="6435" y="1676"/>
                  </a:moveTo>
                  <a:cubicBezTo>
                    <a:pt x="4038" y="1852"/>
                    <a:pt x="1731" y="2662"/>
                    <a:pt x="-251" y="4021"/>
                  </a:cubicBezTo>
                  <a:cubicBezTo>
                    <a:pt x="9819" y="3394"/>
                    <a:pt x="19826" y="2005"/>
                    <a:pt x="29686" y="-13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DB5F3DA-C093-42B5-8C60-53B5FAB396A1}"/>
                </a:ext>
              </a:extLst>
            </p:cNvPr>
            <p:cNvSpPr/>
            <p:nvPr/>
          </p:nvSpPr>
          <p:spPr>
            <a:xfrm>
              <a:off x="821489" y="4567279"/>
              <a:ext cx="192265" cy="125656"/>
            </a:xfrm>
            <a:custGeom>
              <a:avLst/>
              <a:gdLst>
                <a:gd name="connsiteX0" fmla="*/ 176305 w 192265"/>
                <a:gd name="connsiteY0" fmla="*/ 125071 h 125656"/>
                <a:gd name="connsiteX1" fmla="*/ 4600 w 192265"/>
                <a:gd name="connsiteY1" fmla="*/ 62256 h 125656"/>
                <a:gd name="connsiteX2" fmla="*/ 201 w 192265"/>
                <a:gd name="connsiteY2" fmla="*/ 52781 h 125656"/>
                <a:gd name="connsiteX3" fmla="*/ 782 w 192265"/>
                <a:gd name="connsiteY3" fmla="*/ 50034 h 125656"/>
                <a:gd name="connsiteX4" fmla="*/ 95294 w 192265"/>
                <a:gd name="connsiteY4" fmla="*/ 3719 h 125656"/>
                <a:gd name="connsiteX5" fmla="*/ 148132 w 192265"/>
                <a:gd name="connsiteY5" fmla="*/ 23049 h 125656"/>
                <a:gd name="connsiteX6" fmla="*/ 187309 w 192265"/>
                <a:gd name="connsiteY6" fmla="*/ 116520 h 125656"/>
                <a:gd name="connsiteX7" fmla="*/ 185781 w 192265"/>
                <a:gd name="connsiteY7" fmla="*/ 120671 h 125656"/>
                <a:gd name="connsiteX8" fmla="*/ 176305 w 192265"/>
                <a:gd name="connsiteY8" fmla="*/ 125071 h 12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265" h="125656">
                  <a:moveTo>
                    <a:pt x="176305" y="125071"/>
                  </a:moveTo>
                  <a:lnTo>
                    <a:pt x="4600" y="62256"/>
                  </a:lnTo>
                  <a:cubicBezTo>
                    <a:pt x="769" y="60855"/>
                    <a:pt x="-1201" y="56612"/>
                    <a:pt x="201" y="52781"/>
                  </a:cubicBezTo>
                  <a:lnTo>
                    <a:pt x="782" y="50034"/>
                  </a:lnTo>
                  <a:cubicBezTo>
                    <a:pt x="14191" y="13379"/>
                    <a:pt x="58638" y="-9691"/>
                    <a:pt x="95294" y="3719"/>
                  </a:cubicBezTo>
                  <a:lnTo>
                    <a:pt x="148132" y="23049"/>
                  </a:lnTo>
                  <a:cubicBezTo>
                    <a:pt x="184788" y="36458"/>
                    <a:pt x="200719" y="79864"/>
                    <a:pt x="187309" y="116520"/>
                  </a:cubicBezTo>
                  <a:lnTo>
                    <a:pt x="185781" y="120671"/>
                  </a:lnTo>
                  <a:cubicBezTo>
                    <a:pt x="184379" y="124503"/>
                    <a:pt x="180137" y="126473"/>
                    <a:pt x="176305" y="12507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CDE682A-B650-44F7-BC60-DEE88D3BE2F1}"/>
                </a:ext>
              </a:extLst>
            </p:cNvPr>
            <p:cNvSpPr/>
            <p:nvPr/>
          </p:nvSpPr>
          <p:spPr>
            <a:xfrm>
              <a:off x="782884" y="4598980"/>
              <a:ext cx="229859" cy="98527"/>
            </a:xfrm>
            <a:custGeom>
              <a:avLst/>
              <a:gdLst>
                <a:gd name="connsiteX0" fmla="*/ 224160 w 229859"/>
                <a:gd name="connsiteY0" fmla="*/ 96856 h 98527"/>
                <a:gd name="connsiteX1" fmla="*/ 36845 w 229859"/>
                <a:gd name="connsiteY1" fmla="*/ 28331 h 98527"/>
                <a:gd name="connsiteX2" fmla="*/ 52315 w 229859"/>
                <a:gd name="connsiteY2" fmla="*/ -134 h 98527"/>
                <a:gd name="connsiteX3" fmla="*/ 229608 w 229859"/>
                <a:gd name="connsiteY3" fmla="*/ 64504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859" h="98527">
                  <a:moveTo>
                    <a:pt x="224160" y="96856"/>
                  </a:moveTo>
                  <a:cubicBezTo>
                    <a:pt x="-15163" y="105687"/>
                    <a:pt x="-36075" y="75616"/>
                    <a:pt x="36845" y="28331"/>
                  </a:cubicBezTo>
                  <a:lnTo>
                    <a:pt x="52315" y="-134"/>
                  </a:lnTo>
                  <a:lnTo>
                    <a:pt x="229608" y="6450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F94309B-CACC-46D8-819C-90D85364D3C9}"/>
                </a:ext>
              </a:extLst>
            </p:cNvPr>
            <p:cNvSpPr/>
            <p:nvPr/>
          </p:nvSpPr>
          <p:spPr>
            <a:xfrm rot="-4396173">
              <a:off x="937024" y="4565737"/>
              <a:ext cx="16621" cy="31395"/>
            </a:xfrm>
            <a:custGeom>
              <a:avLst/>
              <a:gdLst>
                <a:gd name="connsiteX0" fmla="*/ 16370 w 16621"/>
                <a:gd name="connsiteY0" fmla="*/ 15564 h 31395"/>
                <a:gd name="connsiteX1" fmla="*/ 8060 w 16621"/>
                <a:gd name="connsiteY1" fmla="*/ 31262 h 31395"/>
                <a:gd name="connsiteX2" fmla="*/ -251 w 16621"/>
                <a:gd name="connsiteY2" fmla="*/ 15564 h 31395"/>
                <a:gd name="connsiteX3" fmla="*/ 8060 w 16621"/>
                <a:gd name="connsiteY3" fmla="*/ -134 h 31395"/>
                <a:gd name="connsiteX4" fmla="*/ 16370 w 16621"/>
                <a:gd name="connsiteY4" fmla="*/ 15564 h 3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21" h="31395">
                  <a:moveTo>
                    <a:pt x="16370" y="15564"/>
                  </a:moveTo>
                  <a:cubicBezTo>
                    <a:pt x="16370" y="24233"/>
                    <a:pt x="12650" y="31262"/>
                    <a:pt x="8060" y="31262"/>
                  </a:cubicBezTo>
                  <a:cubicBezTo>
                    <a:pt x="3470" y="31262"/>
                    <a:pt x="-251" y="24233"/>
                    <a:pt x="-251" y="15564"/>
                  </a:cubicBezTo>
                  <a:cubicBezTo>
                    <a:pt x="-251" y="6894"/>
                    <a:pt x="3470" y="-134"/>
                    <a:pt x="8060" y="-134"/>
                  </a:cubicBezTo>
                  <a:cubicBezTo>
                    <a:pt x="12650" y="-134"/>
                    <a:pt x="16370" y="6894"/>
                    <a:pt x="16370" y="1556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92B6CDB-2BB3-453A-89E1-ED1447928E19}"/>
                </a:ext>
              </a:extLst>
            </p:cNvPr>
            <p:cNvSpPr/>
            <p:nvPr/>
          </p:nvSpPr>
          <p:spPr>
            <a:xfrm>
              <a:off x="704525" y="4471511"/>
              <a:ext cx="417492" cy="417388"/>
            </a:xfrm>
            <a:custGeom>
              <a:avLst/>
              <a:gdLst>
                <a:gd name="connsiteX0" fmla="*/ 208495 w 417492"/>
                <a:gd name="connsiteY0" fmla="*/ 417254 h 417388"/>
                <a:gd name="connsiteX1" fmla="*/ 139495 w 417492"/>
                <a:gd name="connsiteY1" fmla="*/ 405566 h 417388"/>
                <a:gd name="connsiteX2" fmla="*/ 137567 w 417492"/>
                <a:gd name="connsiteY2" fmla="*/ 404879 h 417388"/>
                <a:gd name="connsiteX3" fmla="*/ 12229 w 417492"/>
                <a:gd name="connsiteY3" fmla="*/ 137684 h 417388"/>
                <a:gd name="connsiteX4" fmla="*/ 279424 w 417492"/>
                <a:gd name="connsiteY4" fmla="*/ 12346 h 417388"/>
                <a:gd name="connsiteX5" fmla="*/ 404762 w 417492"/>
                <a:gd name="connsiteY5" fmla="*/ 279540 h 417388"/>
                <a:gd name="connsiteX6" fmla="*/ 273111 w 417492"/>
                <a:gd name="connsiteY6" fmla="*/ 407046 h 417388"/>
                <a:gd name="connsiteX7" fmla="*/ 269308 w 417492"/>
                <a:gd name="connsiteY7" fmla="*/ 408231 h 417388"/>
                <a:gd name="connsiteX8" fmla="*/ 252811 w 417492"/>
                <a:gd name="connsiteY8" fmla="*/ 412528 h 417388"/>
                <a:gd name="connsiteX9" fmla="*/ 222040 w 417492"/>
                <a:gd name="connsiteY9" fmla="*/ 416799 h 417388"/>
                <a:gd name="connsiteX10" fmla="*/ 208495 w 417492"/>
                <a:gd name="connsiteY10" fmla="*/ 417254 h 417388"/>
                <a:gd name="connsiteX11" fmla="*/ 208495 w 417492"/>
                <a:gd name="connsiteY11" fmla="*/ 10956 h 417388"/>
                <a:gd name="connsiteX12" fmla="*/ 10887 w 417492"/>
                <a:gd name="connsiteY12" fmla="*/ 208620 h 417388"/>
                <a:gd name="connsiteX13" fmla="*/ 141343 w 417492"/>
                <a:gd name="connsiteY13" fmla="*/ 394461 h 417388"/>
                <a:gd name="connsiteX14" fmla="*/ 143173 w 417492"/>
                <a:gd name="connsiteY14" fmla="*/ 395113 h 417388"/>
                <a:gd name="connsiteX15" fmla="*/ 208495 w 417492"/>
                <a:gd name="connsiteY15" fmla="*/ 406173 h 417388"/>
                <a:gd name="connsiteX16" fmla="*/ 221326 w 417492"/>
                <a:gd name="connsiteY16" fmla="*/ 405742 h 417388"/>
                <a:gd name="connsiteX17" fmla="*/ 250465 w 417492"/>
                <a:gd name="connsiteY17" fmla="*/ 401699 h 417388"/>
                <a:gd name="connsiteX18" fmla="*/ 266093 w 417492"/>
                <a:gd name="connsiteY18" fmla="*/ 397628 h 417388"/>
                <a:gd name="connsiteX19" fmla="*/ 269676 w 417492"/>
                <a:gd name="connsiteY19" fmla="*/ 396511 h 417388"/>
                <a:gd name="connsiteX20" fmla="*/ 396388 w 417492"/>
                <a:gd name="connsiteY20" fmla="*/ 147384 h 417388"/>
                <a:gd name="connsiteX21" fmla="*/ 208495 w 417492"/>
                <a:gd name="connsiteY21" fmla="*/ 10956 h 41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492" h="417388">
                  <a:moveTo>
                    <a:pt x="208495" y="417254"/>
                  </a:moveTo>
                  <a:cubicBezTo>
                    <a:pt x="185000" y="417279"/>
                    <a:pt x="161671" y="413327"/>
                    <a:pt x="139495" y="405566"/>
                  </a:cubicBezTo>
                  <a:lnTo>
                    <a:pt x="137567" y="404879"/>
                  </a:lnTo>
                  <a:cubicBezTo>
                    <a:pt x="29172" y="365706"/>
                    <a:pt x="-26944" y="246079"/>
                    <a:pt x="12229" y="137684"/>
                  </a:cubicBezTo>
                  <a:cubicBezTo>
                    <a:pt x="51401" y="29289"/>
                    <a:pt x="171028" y="-26827"/>
                    <a:pt x="279424" y="12346"/>
                  </a:cubicBezTo>
                  <a:cubicBezTo>
                    <a:pt x="387819" y="51518"/>
                    <a:pt x="443934" y="171145"/>
                    <a:pt x="404762" y="279540"/>
                  </a:cubicBezTo>
                  <a:cubicBezTo>
                    <a:pt x="382888" y="340069"/>
                    <a:pt x="334308" y="387119"/>
                    <a:pt x="273111" y="407046"/>
                  </a:cubicBezTo>
                  <a:cubicBezTo>
                    <a:pt x="271798" y="407464"/>
                    <a:pt x="270563" y="407856"/>
                    <a:pt x="269308" y="408231"/>
                  </a:cubicBezTo>
                  <a:cubicBezTo>
                    <a:pt x="264062" y="409846"/>
                    <a:pt x="258497" y="411296"/>
                    <a:pt x="252811" y="412528"/>
                  </a:cubicBezTo>
                  <a:cubicBezTo>
                    <a:pt x="242676" y="414725"/>
                    <a:pt x="232390" y="416153"/>
                    <a:pt x="222040" y="416799"/>
                  </a:cubicBezTo>
                  <a:cubicBezTo>
                    <a:pt x="217594" y="417100"/>
                    <a:pt x="213025" y="417254"/>
                    <a:pt x="208495" y="417254"/>
                  </a:cubicBezTo>
                  <a:close/>
                  <a:moveTo>
                    <a:pt x="208495" y="10956"/>
                  </a:moveTo>
                  <a:cubicBezTo>
                    <a:pt x="99344" y="10971"/>
                    <a:pt x="10871" y="99469"/>
                    <a:pt x="10887" y="208620"/>
                  </a:cubicBezTo>
                  <a:cubicBezTo>
                    <a:pt x="10899" y="291858"/>
                    <a:pt x="63062" y="366167"/>
                    <a:pt x="141343" y="394461"/>
                  </a:cubicBezTo>
                  <a:lnTo>
                    <a:pt x="143173" y="395113"/>
                  </a:lnTo>
                  <a:cubicBezTo>
                    <a:pt x="164167" y="402459"/>
                    <a:pt x="186253" y="406199"/>
                    <a:pt x="208495" y="406173"/>
                  </a:cubicBezTo>
                  <a:cubicBezTo>
                    <a:pt x="212777" y="406173"/>
                    <a:pt x="217094" y="406028"/>
                    <a:pt x="221326" y="405742"/>
                  </a:cubicBezTo>
                  <a:cubicBezTo>
                    <a:pt x="231127" y="405131"/>
                    <a:pt x="240868" y="403779"/>
                    <a:pt x="250465" y="401699"/>
                  </a:cubicBezTo>
                  <a:cubicBezTo>
                    <a:pt x="255844" y="400533"/>
                    <a:pt x="261102" y="399162"/>
                    <a:pt x="266093" y="397628"/>
                  </a:cubicBezTo>
                  <a:cubicBezTo>
                    <a:pt x="267329" y="397258"/>
                    <a:pt x="268502" y="396885"/>
                    <a:pt x="269676" y="396511"/>
                  </a:cubicBezTo>
                  <a:cubicBezTo>
                    <a:pt x="373461" y="362707"/>
                    <a:pt x="430192" y="251169"/>
                    <a:pt x="396388" y="147384"/>
                  </a:cubicBezTo>
                  <a:cubicBezTo>
                    <a:pt x="369890" y="66032"/>
                    <a:pt x="294054" y="10967"/>
                    <a:pt x="208495" y="1095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56276-DEE1-43BE-8D33-A42FB5E5E675}"/>
                </a:ext>
              </a:extLst>
            </p:cNvPr>
            <p:cNvSpPr/>
            <p:nvPr/>
          </p:nvSpPr>
          <p:spPr>
            <a:xfrm>
              <a:off x="-375872" y="3416750"/>
              <a:ext cx="3755" cy="3755"/>
            </a:xfrm>
            <a:custGeom>
              <a:avLst/>
              <a:gdLst/>
              <a:ahLst/>
              <a:cxnLst/>
              <a:rect l="l" t="t" r="r" b="b"/>
              <a:pathLst>
                <a:path w="3755" h="3755"/>
              </a:pathLst>
            </a:custGeom>
            <a:solidFill>
              <a:srgbClr val="F2F2F2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D6AA4BA-0AD4-499A-8FB8-D242ED07B22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59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89" y="6005"/>
                    <a:pt x="5888" y="26506"/>
                    <a:pt x="5859" y="51805"/>
                  </a:cubicBezTo>
                  <a:lnTo>
                    <a:pt x="5859" y="1536653"/>
                  </a:lnTo>
                  <a:cubicBezTo>
                    <a:pt x="5888" y="1561952"/>
                    <a:pt x="26389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EE05E78-F5BA-4C6E-AB76-B8EA18E1012C}"/>
                </a:ext>
              </a:extLst>
            </p:cNvPr>
            <p:cNvSpPr/>
            <p:nvPr/>
          </p:nvSpPr>
          <p:spPr>
            <a:xfrm>
              <a:off x="1166917" y="4630448"/>
              <a:ext cx="358471" cy="48970"/>
            </a:xfrm>
            <a:custGeom>
              <a:avLst/>
              <a:gdLst>
                <a:gd name="connsiteX0" fmla="*/ 333705 w 358471"/>
                <a:gd name="connsiteY0" fmla="*/ 48836 h 48970"/>
                <a:gd name="connsiteX1" fmla="*/ 24204 w 358471"/>
                <a:gd name="connsiteY1" fmla="*/ 48836 h 48970"/>
                <a:gd name="connsiteX2" fmla="*/ -251 w 358471"/>
                <a:gd name="connsiteY2" fmla="*/ 24321 h 48970"/>
                <a:gd name="connsiteX3" fmla="*/ 24204 w 358471"/>
                <a:gd name="connsiteY3" fmla="*/ -134 h 48970"/>
                <a:gd name="connsiteX4" fmla="*/ 333705 w 358471"/>
                <a:gd name="connsiteY4" fmla="*/ -134 h 48970"/>
                <a:gd name="connsiteX5" fmla="*/ 358221 w 358471"/>
                <a:gd name="connsiteY5" fmla="*/ 24321 h 48970"/>
                <a:gd name="connsiteX6" fmla="*/ 333766 w 358471"/>
                <a:gd name="connsiteY6" fmla="*/ 48836 h 48970"/>
                <a:gd name="connsiteX7" fmla="*/ 333705 w 358471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471" h="48970">
                  <a:moveTo>
                    <a:pt x="333705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333705" y="-134"/>
                  </a:lnTo>
                  <a:cubicBezTo>
                    <a:pt x="347228" y="-151"/>
                    <a:pt x="358204" y="10798"/>
                    <a:pt x="358221" y="24321"/>
                  </a:cubicBezTo>
                  <a:cubicBezTo>
                    <a:pt x="358237" y="37843"/>
                    <a:pt x="347289" y="48819"/>
                    <a:pt x="333766" y="48836"/>
                  </a:cubicBezTo>
                  <a:cubicBezTo>
                    <a:pt x="333746" y="48836"/>
                    <a:pt x="333725" y="48836"/>
                    <a:pt x="33370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D9B6409-3015-42EE-B1DC-BF926966B52D}"/>
                </a:ext>
              </a:extLst>
            </p:cNvPr>
            <p:cNvSpPr/>
            <p:nvPr/>
          </p:nvSpPr>
          <p:spPr>
            <a:xfrm>
              <a:off x="1166917" y="4713086"/>
              <a:ext cx="459411" cy="48970"/>
            </a:xfrm>
            <a:custGeom>
              <a:avLst/>
              <a:gdLst>
                <a:gd name="connsiteX0" fmla="*/ 434706 w 459411"/>
                <a:gd name="connsiteY0" fmla="*/ 48836 h 48970"/>
                <a:gd name="connsiteX1" fmla="*/ 24204 w 459411"/>
                <a:gd name="connsiteY1" fmla="*/ 48836 h 48970"/>
                <a:gd name="connsiteX2" fmla="*/ -251 w 459411"/>
                <a:gd name="connsiteY2" fmla="*/ 24321 h 48970"/>
                <a:gd name="connsiteX3" fmla="*/ 24204 w 459411"/>
                <a:gd name="connsiteY3" fmla="*/ -134 h 48970"/>
                <a:gd name="connsiteX4" fmla="*/ 434706 w 459411"/>
                <a:gd name="connsiteY4" fmla="*/ -134 h 48970"/>
                <a:gd name="connsiteX5" fmla="*/ 459161 w 459411"/>
                <a:gd name="connsiteY5" fmla="*/ 24381 h 48970"/>
                <a:gd name="connsiteX6" fmla="*/ 434706 w 45941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11" h="48970">
                  <a:moveTo>
                    <a:pt x="434706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434706" y="-134"/>
                  </a:lnTo>
                  <a:cubicBezTo>
                    <a:pt x="448229" y="-118"/>
                    <a:pt x="459177" y="10858"/>
                    <a:pt x="459161" y="24381"/>
                  </a:cubicBezTo>
                  <a:cubicBezTo>
                    <a:pt x="459144" y="37880"/>
                    <a:pt x="448205" y="48819"/>
                    <a:pt x="43470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FEAF94D-5E36-4F72-918A-6B2332C1F11C}"/>
                </a:ext>
              </a:extLst>
            </p:cNvPr>
            <p:cNvSpPr/>
            <p:nvPr/>
          </p:nvSpPr>
          <p:spPr>
            <a:xfrm>
              <a:off x="705065" y="5030033"/>
              <a:ext cx="819813" cy="48970"/>
            </a:xfrm>
            <a:custGeom>
              <a:avLst/>
              <a:gdLst>
                <a:gd name="connsiteX0" fmla="*/ 795107 w 819813"/>
                <a:gd name="connsiteY0" fmla="*/ 48836 h 48970"/>
                <a:gd name="connsiteX1" fmla="*/ 24264 w 819813"/>
                <a:gd name="connsiteY1" fmla="*/ 48836 h 48970"/>
                <a:gd name="connsiteX2" fmla="*/ -251 w 819813"/>
                <a:gd name="connsiteY2" fmla="*/ 24381 h 48970"/>
                <a:gd name="connsiteX3" fmla="*/ 24204 w 819813"/>
                <a:gd name="connsiteY3" fmla="*/ -134 h 48970"/>
                <a:gd name="connsiteX4" fmla="*/ 24264 w 819813"/>
                <a:gd name="connsiteY4" fmla="*/ -134 h 48970"/>
                <a:gd name="connsiteX5" fmla="*/ 795107 w 819813"/>
                <a:gd name="connsiteY5" fmla="*/ -134 h 48970"/>
                <a:gd name="connsiteX6" fmla="*/ 819562 w 819813"/>
                <a:gd name="connsiteY6" fmla="*/ 24381 h 48970"/>
                <a:gd name="connsiteX7" fmla="*/ 795107 w 819813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813" h="48970">
                  <a:moveTo>
                    <a:pt x="795107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795107" y="-134"/>
                  </a:lnTo>
                  <a:cubicBezTo>
                    <a:pt x="808630" y="-117"/>
                    <a:pt x="819579" y="10858"/>
                    <a:pt x="819562" y="24381"/>
                  </a:cubicBezTo>
                  <a:cubicBezTo>
                    <a:pt x="819545" y="37880"/>
                    <a:pt x="808607" y="48819"/>
                    <a:pt x="79510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BCDED61-1237-4979-BF01-98520FF61BCD}"/>
                </a:ext>
              </a:extLst>
            </p:cNvPr>
            <p:cNvSpPr/>
            <p:nvPr/>
          </p:nvSpPr>
          <p:spPr>
            <a:xfrm>
              <a:off x="705065" y="5112670"/>
              <a:ext cx="920874" cy="48970"/>
            </a:xfrm>
            <a:custGeom>
              <a:avLst/>
              <a:gdLst>
                <a:gd name="connsiteX0" fmla="*/ 896108 w 920874"/>
                <a:gd name="connsiteY0" fmla="*/ 48836 h 48970"/>
                <a:gd name="connsiteX1" fmla="*/ 24264 w 920874"/>
                <a:gd name="connsiteY1" fmla="*/ 48836 h 48970"/>
                <a:gd name="connsiteX2" fmla="*/ -251 w 920874"/>
                <a:gd name="connsiteY2" fmla="*/ 24381 h 48970"/>
                <a:gd name="connsiteX3" fmla="*/ 24204 w 920874"/>
                <a:gd name="connsiteY3" fmla="*/ -134 h 48970"/>
                <a:gd name="connsiteX4" fmla="*/ 24264 w 920874"/>
                <a:gd name="connsiteY4" fmla="*/ -134 h 48970"/>
                <a:gd name="connsiteX5" fmla="*/ 896108 w 920874"/>
                <a:gd name="connsiteY5" fmla="*/ -134 h 48970"/>
                <a:gd name="connsiteX6" fmla="*/ 920624 w 920874"/>
                <a:gd name="connsiteY6" fmla="*/ 24321 h 48970"/>
                <a:gd name="connsiteX7" fmla="*/ 896169 w 920874"/>
                <a:gd name="connsiteY7" fmla="*/ 48836 h 48970"/>
                <a:gd name="connsiteX8" fmla="*/ 896108 w 920874"/>
                <a:gd name="connsiteY8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874" h="48970">
                  <a:moveTo>
                    <a:pt x="896108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896108" y="-134"/>
                  </a:lnTo>
                  <a:cubicBezTo>
                    <a:pt x="909631" y="-151"/>
                    <a:pt x="920607" y="10798"/>
                    <a:pt x="920624" y="24321"/>
                  </a:cubicBezTo>
                  <a:cubicBezTo>
                    <a:pt x="920640" y="37843"/>
                    <a:pt x="909692" y="48819"/>
                    <a:pt x="896169" y="48836"/>
                  </a:cubicBezTo>
                  <a:cubicBezTo>
                    <a:pt x="896149" y="48836"/>
                    <a:pt x="896128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EFAFAB5-3C7D-4EDB-AB2E-A2EB9B0B648E}"/>
                </a:ext>
              </a:extLst>
            </p:cNvPr>
            <p:cNvSpPr/>
            <p:nvPr/>
          </p:nvSpPr>
          <p:spPr>
            <a:xfrm>
              <a:off x="705095" y="5302602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661B86-3C04-4891-8219-892771515448}"/>
                </a:ext>
              </a:extLst>
            </p:cNvPr>
            <p:cNvSpPr/>
            <p:nvPr/>
          </p:nvSpPr>
          <p:spPr>
            <a:xfrm>
              <a:off x="705095" y="5385239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4F5AAB-AFBB-4975-8BE7-1C1E7A3B7B38}"/>
                </a:ext>
              </a:extLst>
            </p:cNvPr>
            <p:cNvSpPr/>
            <p:nvPr/>
          </p:nvSpPr>
          <p:spPr>
            <a:xfrm>
              <a:off x="705095" y="557517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D73661B-B0EE-4EB1-A1FA-59E9126D997B}"/>
                </a:ext>
              </a:extLst>
            </p:cNvPr>
            <p:cNvSpPr/>
            <p:nvPr/>
          </p:nvSpPr>
          <p:spPr>
            <a:xfrm>
              <a:off x="705095" y="5657808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F1D881E-12B5-4D95-8184-46242519F65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E12A315-61A6-403F-88F8-D612925C24A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  <a:gd name="connsiteX9" fmla="*/ 51688 w 1197656"/>
                <a:gd name="connsiteY9" fmla="*/ 5977 h 1588727"/>
                <a:gd name="connsiteX10" fmla="*/ 5859 w 1197656"/>
                <a:gd name="connsiteY10" fmla="*/ 51806 h 1588727"/>
                <a:gd name="connsiteX11" fmla="*/ 5861 w 1197656"/>
                <a:gd name="connsiteY11" fmla="*/ 1536654 h 1588727"/>
                <a:gd name="connsiteX12" fmla="*/ 51689 w 1197656"/>
                <a:gd name="connsiteY12" fmla="*/ 1582483 h 1588727"/>
                <a:gd name="connsiteX13" fmla="*/ 1145467 w 1197656"/>
                <a:gd name="connsiteY13" fmla="*/ 1582482 h 1588727"/>
                <a:gd name="connsiteX14" fmla="*/ 1191295 w 1197656"/>
                <a:gd name="connsiteY14" fmla="*/ 1536653 h 1588727"/>
                <a:gd name="connsiteX15" fmla="*/ 1191294 w 1197656"/>
                <a:gd name="connsiteY15" fmla="*/ 51805 h 1588727"/>
                <a:gd name="connsiteX16" fmla="*/ 1145465 w 1197656"/>
                <a:gd name="connsiteY16" fmla="*/ 5976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  <a:moveTo>
                    <a:pt x="51688" y="5977"/>
                  </a:moveTo>
                  <a:cubicBezTo>
                    <a:pt x="26390" y="6006"/>
                    <a:pt x="5888" y="26507"/>
                    <a:pt x="5859" y="51806"/>
                  </a:cubicBezTo>
                  <a:lnTo>
                    <a:pt x="5861" y="1536654"/>
                  </a:lnTo>
                  <a:cubicBezTo>
                    <a:pt x="5889" y="1561952"/>
                    <a:pt x="26391" y="1582454"/>
                    <a:pt x="51689" y="1582483"/>
                  </a:cubicBezTo>
                  <a:lnTo>
                    <a:pt x="1145467" y="1582482"/>
                  </a:lnTo>
                  <a:cubicBezTo>
                    <a:pt x="1170765" y="1582453"/>
                    <a:pt x="1191266" y="1561952"/>
                    <a:pt x="1191295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8FDB5E1-0A68-4FBB-B794-D4E39420EE87}"/>
                </a:ext>
              </a:extLst>
            </p:cNvPr>
            <p:cNvSpPr/>
            <p:nvPr/>
          </p:nvSpPr>
          <p:spPr>
            <a:xfrm>
              <a:off x="2134378" y="4102297"/>
              <a:ext cx="406298" cy="406298"/>
            </a:xfrm>
            <a:custGeom>
              <a:avLst/>
              <a:gdLst>
                <a:gd name="connsiteX0" fmla="*/ 406047 w 406298"/>
                <a:gd name="connsiteY0" fmla="*/ 203015 h 406298"/>
                <a:gd name="connsiteX1" fmla="*/ 202898 w 406298"/>
                <a:gd name="connsiteY1" fmla="*/ 406164 h 406298"/>
                <a:gd name="connsiteX2" fmla="*/ -251 w 406298"/>
                <a:gd name="connsiteY2" fmla="*/ 203015 h 406298"/>
                <a:gd name="connsiteX3" fmla="*/ 202898 w 406298"/>
                <a:gd name="connsiteY3" fmla="*/ -134 h 406298"/>
                <a:gd name="connsiteX4" fmla="*/ 406047 w 406298"/>
                <a:gd name="connsiteY4" fmla="*/ 203015 h 4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98" h="406298">
                  <a:moveTo>
                    <a:pt x="406047" y="203015"/>
                  </a:moveTo>
                  <a:cubicBezTo>
                    <a:pt x="406047" y="315211"/>
                    <a:pt x="315094" y="406164"/>
                    <a:pt x="202898" y="406164"/>
                  </a:cubicBezTo>
                  <a:cubicBezTo>
                    <a:pt x="90702" y="406164"/>
                    <a:pt x="-251" y="315211"/>
                    <a:pt x="-251" y="203015"/>
                  </a:cubicBezTo>
                  <a:cubicBezTo>
                    <a:pt x="-251" y="90819"/>
                    <a:pt x="90702" y="-134"/>
                    <a:pt x="202898" y="-134"/>
                  </a:cubicBezTo>
                  <a:cubicBezTo>
                    <a:pt x="315079" y="-99"/>
                    <a:pt x="406012" y="90833"/>
                    <a:pt x="406047" y="20301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43283FC-A85F-4001-B83D-CFB58B0DF1EE}"/>
                </a:ext>
              </a:extLst>
            </p:cNvPr>
            <p:cNvSpPr/>
            <p:nvPr/>
          </p:nvSpPr>
          <p:spPr>
            <a:xfrm>
              <a:off x="2233740" y="4242770"/>
              <a:ext cx="197679" cy="194871"/>
            </a:xfrm>
            <a:custGeom>
              <a:avLst/>
              <a:gdLst>
                <a:gd name="connsiteX0" fmla="*/ 197428 w 197679"/>
                <a:gd name="connsiteY0" fmla="*/ 97302 h 194871"/>
                <a:gd name="connsiteX1" fmla="*/ -251 w 197679"/>
                <a:gd name="connsiteY1" fmla="*/ 97298 h 194871"/>
                <a:gd name="connsiteX2" fmla="*/ 197428 w 197679"/>
                <a:gd name="connsiteY2" fmla="*/ 97302 h 19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79" h="194871">
                  <a:moveTo>
                    <a:pt x="197428" y="97302"/>
                  </a:moveTo>
                  <a:cubicBezTo>
                    <a:pt x="195209" y="227227"/>
                    <a:pt x="1949" y="227207"/>
                    <a:pt x="-251" y="97298"/>
                  </a:cubicBezTo>
                  <a:cubicBezTo>
                    <a:pt x="1968" y="-32622"/>
                    <a:pt x="195228" y="-32602"/>
                    <a:pt x="197428" y="97302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0DDDDF4-84BD-4442-AC88-79BCABDDC33F}"/>
                </a:ext>
              </a:extLst>
            </p:cNvPr>
            <p:cNvSpPr/>
            <p:nvPr/>
          </p:nvSpPr>
          <p:spPr>
            <a:xfrm>
              <a:off x="2328554" y="4317655"/>
              <a:ext cx="25775" cy="63161"/>
            </a:xfrm>
            <a:custGeom>
              <a:avLst/>
              <a:gdLst>
                <a:gd name="connsiteX0" fmla="*/ -148 w 25775"/>
                <a:gd name="connsiteY0" fmla="*/ 62744 h 63161"/>
                <a:gd name="connsiteX1" fmla="*/ -251 w 25775"/>
                <a:gd name="connsiteY1" fmla="*/ 59050 h 63161"/>
                <a:gd name="connsiteX2" fmla="*/ 5015 w 25775"/>
                <a:gd name="connsiteY2" fmla="*/ 42694 h 63161"/>
                <a:gd name="connsiteX3" fmla="*/ 10876 w 25775"/>
                <a:gd name="connsiteY3" fmla="*/ -134 h 63161"/>
                <a:gd name="connsiteX4" fmla="*/ 14535 w 25775"/>
                <a:gd name="connsiteY4" fmla="*/ 367 h 63161"/>
                <a:gd name="connsiteX5" fmla="*/ 9550 w 25775"/>
                <a:gd name="connsiteY5" fmla="*/ 36798 h 63161"/>
                <a:gd name="connsiteX6" fmla="*/ -148 w 25775"/>
                <a:gd name="connsiteY6" fmla="*/ 62744 h 6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75" h="63161">
                  <a:moveTo>
                    <a:pt x="-148" y="62744"/>
                  </a:moveTo>
                  <a:lnTo>
                    <a:pt x="-251" y="59050"/>
                  </a:lnTo>
                  <a:cubicBezTo>
                    <a:pt x="25206" y="62449"/>
                    <a:pt x="30689" y="30899"/>
                    <a:pt x="5015" y="42694"/>
                  </a:cubicBez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36582" y="32774"/>
                    <a:pt x="26583" y="66435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F40D12F-D72F-4CB8-96C3-D630FBC1BA8F}"/>
                </a:ext>
              </a:extLst>
            </p:cNvPr>
            <p:cNvSpPr/>
            <p:nvPr/>
          </p:nvSpPr>
          <p:spPr>
            <a:xfrm>
              <a:off x="2361437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8062116-5A18-4C36-A10F-D21B230A6B5C}"/>
                </a:ext>
              </a:extLst>
            </p:cNvPr>
            <p:cNvSpPr/>
            <p:nvPr/>
          </p:nvSpPr>
          <p:spPr>
            <a:xfrm>
              <a:off x="2298646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00525C-B6AA-4155-B5F3-29025F3569B6}"/>
                </a:ext>
              </a:extLst>
            </p:cNvPr>
            <p:cNvSpPr/>
            <p:nvPr/>
          </p:nvSpPr>
          <p:spPr>
            <a:xfrm>
              <a:off x="2270359" y="4456888"/>
              <a:ext cx="130071" cy="51706"/>
            </a:xfrm>
            <a:custGeom>
              <a:avLst/>
              <a:gdLst>
                <a:gd name="connsiteX0" fmla="*/ 94010 w 130071"/>
                <a:gd name="connsiteY0" fmla="*/ 21377 h 51706"/>
                <a:gd name="connsiteX1" fmla="*/ 51035 w 130071"/>
                <a:gd name="connsiteY1" fmla="*/ 120 h 51706"/>
                <a:gd name="connsiteX2" fmla="*/ 33512 w 130071"/>
                <a:gd name="connsiteY2" fmla="*/ 17752 h 51706"/>
                <a:gd name="connsiteX3" fmla="*/ 33897 w 130071"/>
                <a:gd name="connsiteY3" fmla="*/ 21358 h 51706"/>
                <a:gd name="connsiteX4" fmla="*/ -251 w 130071"/>
                <a:gd name="connsiteY4" fmla="*/ 40196 h 51706"/>
                <a:gd name="connsiteX5" fmla="*/ 129820 w 130071"/>
                <a:gd name="connsiteY5" fmla="*/ 41636 h 51706"/>
                <a:gd name="connsiteX6" fmla="*/ 94010 w 130071"/>
                <a:gd name="connsiteY6" fmla="*/ 21377 h 5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071" h="51706">
                  <a:moveTo>
                    <a:pt x="94010" y="21377"/>
                  </a:moveTo>
                  <a:cubicBezTo>
                    <a:pt x="97889" y="-4793"/>
                    <a:pt x="67250" y="379"/>
                    <a:pt x="51035" y="120"/>
                  </a:cubicBezTo>
                  <a:cubicBezTo>
                    <a:pt x="41327" y="150"/>
                    <a:pt x="33481" y="8045"/>
                    <a:pt x="33512" y="17752"/>
                  </a:cubicBezTo>
                  <a:cubicBezTo>
                    <a:pt x="33515" y="18965"/>
                    <a:pt x="33645" y="20173"/>
                    <a:pt x="33897" y="21358"/>
                  </a:cubicBezTo>
                  <a:cubicBezTo>
                    <a:pt x="21347" y="25238"/>
                    <a:pt x="9725" y="31649"/>
                    <a:pt x="-251" y="40196"/>
                  </a:cubicBezTo>
                  <a:cubicBezTo>
                    <a:pt x="41788" y="54855"/>
                    <a:pt x="87467" y="55360"/>
                    <a:pt x="129820" y="41636"/>
                  </a:cubicBezTo>
                  <a:cubicBezTo>
                    <a:pt x="119495" y="32364"/>
                    <a:pt x="107276" y="25451"/>
                    <a:pt x="94010" y="21377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0BDC985-B02A-406C-8860-0480D132BD58}"/>
                </a:ext>
              </a:extLst>
            </p:cNvPr>
            <p:cNvSpPr/>
            <p:nvPr/>
          </p:nvSpPr>
          <p:spPr>
            <a:xfrm>
              <a:off x="2220126" y="4168854"/>
              <a:ext cx="216311" cy="130210"/>
            </a:xfrm>
            <a:custGeom>
              <a:avLst/>
              <a:gdLst>
                <a:gd name="connsiteX0" fmla="*/ 65734 w 216311"/>
                <a:gd name="connsiteY0" fmla="*/ 124470 h 130210"/>
                <a:gd name="connsiteX1" fmla="*/ 125186 w 216311"/>
                <a:gd name="connsiteY1" fmla="*/ 126445 h 130210"/>
                <a:gd name="connsiteX2" fmla="*/ 215792 w 216311"/>
                <a:gd name="connsiteY2" fmla="*/ 80898 h 130210"/>
                <a:gd name="connsiteX3" fmla="*/ 148541 w 216311"/>
                <a:gd name="connsiteY3" fmla="*/ 58545 h 130210"/>
                <a:gd name="connsiteX4" fmla="*/ 153604 w 216311"/>
                <a:gd name="connsiteY4" fmla="*/ 57883 h 130210"/>
                <a:gd name="connsiteX5" fmla="*/ -245 w 216311"/>
                <a:gd name="connsiteY5" fmla="*/ 92477 h 130210"/>
                <a:gd name="connsiteX6" fmla="*/ 5294 w 216311"/>
                <a:gd name="connsiteY6" fmla="*/ 92475 h 130210"/>
                <a:gd name="connsiteX7" fmla="*/ 111680 w 216311"/>
                <a:gd name="connsiteY7" fmla="*/ 21794 h 130210"/>
                <a:gd name="connsiteX8" fmla="*/ 148820 w 216311"/>
                <a:gd name="connsiteY8" fmla="*/ 60680 h 130210"/>
                <a:gd name="connsiteX9" fmla="*/ 188537 w 216311"/>
                <a:gd name="connsiteY9" fmla="*/ 44528 h 130210"/>
                <a:gd name="connsiteX10" fmla="*/ 180867 w 216311"/>
                <a:gd name="connsiteY10" fmla="*/ 118880 h 130210"/>
                <a:gd name="connsiteX11" fmla="*/ 62938 w 216311"/>
                <a:gd name="connsiteY11" fmla="*/ 119683 h 130210"/>
                <a:gd name="connsiteX12" fmla="*/ 62074 w 216311"/>
                <a:gd name="connsiteY12" fmla="*/ 123509 h 130210"/>
                <a:gd name="connsiteX13" fmla="*/ 65734 w 216311"/>
                <a:gd name="connsiteY13" fmla="*/ 124470 h 13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311" h="130210">
                  <a:moveTo>
                    <a:pt x="65734" y="124470"/>
                  </a:moveTo>
                  <a:cubicBezTo>
                    <a:pt x="84052" y="113883"/>
                    <a:pt x="106265" y="122005"/>
                    <a:pt x="125186" y="126445"/>
                  </a:cubicBezTo>
                  <a:cubicBezTo>
                    <a:pt x="161085" y="137481"/>
                    <a:pt x="211427" y="123662"/>
                    <a:pt x="215792" y="80898"/>
                  </a:cubicBezTo>
                  <a:cubicBezTo>
                    <a:pt x="220335" y="41127"/>
                    <a:pt x="165930" y="18962"/>
                    <a:pt x="148541" y="58545"/>
                  </a:cubicBezTo>
                  <a:lnTo>
                    <a:pt x="153604" y="57883"/>
                  </a:lnTo>
                  <a:cubicBezTo>
                    <a:pt x="97208" y="-25929"/>
                    <a:pt x="-891" y="-22750"/>
                    <a:pt x="-245" y="92477"/>
                  </a:cubicBezTo>
                  <a:cubicBezTo>
                    <a:pt x="-454" y="96037"/>
                    <a:pt x="5087" y="96025"/>
                    <a:pt x="5294" y="92475"/>
                  </a:cubicBezTo>
                  <a:cubicBezTo>
                    <a:pt x="3218" y="24573"/>
                    <a:pt x="48156" y="-21842"/>
                    <a:pt x="111680" y="21794"/>
                  </a:cubicBezTo>
                  <a:cubicBezTo>
                    <a:pt x="125867" y="32901"/>
                    <a:pt x="138376" y="45998"/>
                    <a:pt x="148820" y="60680"/>
                  </a:cubicBezTo>
                  <a:cubicBezTo>
                    <a:pt x="155436" y="68094"/>
                    <a:pt x="156873" y="36164"/>
                    <a:pt x="188537" y="44528"/>
                  </a:cubicBezTo>
                  <a:cubicBezTo>
                    <a:pt x="223384" y="58028"/>
                    <a:pt x="212014" y="107926"/>
                    <a:pt x="180867" y="118880"/>
                  </a:cubicBezTo>
                  <a:cubicBezTo>
                    <a:pt x="142382" y="138541"/>
                    <a:pt x="100702" y="100420"/>
                    <a:pt x="62938" y="119683"/>
                  </a:cubicBezTo>
                  <a:cubicBezTo>
                    <a:pt x="61642" y="120501"/>
                    <a:pt x="61256" y="122214"/>
                    <a:pt x="62074" y="123509"/>
                  </a:cubicBezTo>
                  <a:cubicBezTo>
                    <a:pt x="62852" y="124741"/>
                    <a:pt x="64451" y="125161"/>
                    <a:pt x="65734" y="124470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91C7BED-F1E8-4DD8-9C67-B4CFFB8F0A7B}"/>
                </a:ext>
              </a:extLst>
            </p:cNvPr>
            <p:cNvSpPr/>
            <p:nvPr/>
          </p:nvSpPr>
          <p:spPr>
            <a:xfrm>
              <a:off x="2129189" y="4097108"/>
              <a:ext cx="417027" cy="417027"/>
            </a:xfrm>
            <a:custGeom>
              <a:avLst/>
              <a:gdLst>
                <a:gd name="connsiteX0" fmla="*/ 208087 w 417027"/>
                <a:gd name="connsiteY0" fmla="*/ 416893 h 417027"/>
                <a:gd name="connsiteX1" fmla="*/ -251 w 417027"/>
                <a:gd name="connsiteY1" fmla="*/ 208204 h 417027"/>
                <a:gd name="connsiteX2" fmla="*/ 208438 w 417027"/>
                <a:gd name="connsiteY2" fmla="*/ -134 h 417027"/>
                <a:gd name="connsiteX3" fmla="*/ 416776 w 417027"/>
                <a:gd name="connsiteY3" fmla="*/ 208555 h 417027"/>
                <a:gd name="connsiteX4" fmla="*/ 272702 w 417027"/>
                <a:gd name="connsiteY4" fmla="*/ 406686 h 417027"/>
                <a:gd name="connsiteX5" fmla="*/ 208087 w 417027"/>
                <a:gd name="connsiteY5" fmla="*/ 416893 h 417027"/>
                <a:gd name="connsiteX6" fmla="*/ 208087 w 417027"/>
                <a:gd name="connsiteY6" fmla="*/ 10595 h 417027"/>
                <a:gd name="connsiteX7" fmla="*/ 10422 w 417027"/>
                <a:gd name="connsiteY7" fmla="*/ 208204 h 417027"/>
                <a:gd name="connsiteX8" fmla="*/ 208031 w 417027"/>
                <a:gd name="connsiteY8" fmla="*/ 405868 h 417027"/>
                <a:gd name="connsiteX9" fmla="*/ 405696 w 417027"/>
                <a:gd name="connsiteY9" fmla="*/ 208260 h 417027"/>
                <a:gd name="connsiteX10" fmla="*/ 405696 w 417027"/>
                <a:gd name="connsiteY10" fmla="*/ 208203 h 417027"/>
                <a:gd name="connsiteX11" fmla="*/ 208087 w 417027"/>
                <a:gd name="connsiteY11" fmla="*/ 10595 h 41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027" h="417027">
                  <a:moveTo>
                    <a:pt x="208087" y="416893"/>
                  </a:moveTo>
                  <a:cubicBezTo>
                    <a:pt x="92928" y="416796"/>
                    <a:pt x="-348" y="323363"/>
                    <a:pt x="-251" y="208204"/>
                  </a:cubicBezTo>
                  <a:cubicBezTo>
                    <a:pt x="-154" y="93045"/>
                    <a:pt x="93279" y="-231"/>
                    <a:pt x="208438" y="-134"/>
                  </a:cubicBezTo>
                  <a:cubicBezTo>
                    <a:pt x="323597" y="-37"/>
                    <a:pt x="416873" y="93396"/>
                    <a:pt x="416776" y="208555"/>
                  </a:cubicBezTo>
                  <a:cubicBezTo>
                    <a:pt x="416700" y="298822"/>
                    <a:pt x="358550" y="378790"/>
                    <a:pt x="272702" y="406686"/>
                  </a:cubicBezTo>
                  <a:cubicBezTo>
                    <a:pt x="251837" y="413472"/>
                    <a:pt x="230029" y="416917"/>
                    <a:pt x="208087" y="416893"/>
                  </a:cubicBezTo>
                  <a:close/>
                  <a:moveTo>
                    <a:pt x="208087" y="10595"/>
                  </a:moveTo>
                  <a:cubicBezTo>
                    <a:pt x="98935" y="10580"/>
                    <a:pt x="10438" y="99052"/>
                    <a:pt x="10422" y="208204"/>
                  </a:cubicBezTo>
                  <a:cubicBezTo>
                    <a:pt x="10407" y="317355"/>
                    <a:pt x="98879" y="405853"/>
                    <a:pt x="208031" y="405868"/>
                  </a:cubicBezTo>
                  <a:cubicBezTo>
                    <a:pt x="317182" y="405884"/>
                    <a:pt x="405680" y="317411"/>
                    <a:pt x="405696" y="208260"/>
                  </a:cubicBezTo>
                  <a:cubicBezTo>
                    <a:pt x="405696" y="208241"/>
                    <a:pt x="405696" y="208222"/>
                    <a:pt x="405696" y="208203"/>
                  </a:cubicBezTo>
                  <a:cubicBezTo>
                    <a:pt x="405572" y="99118"/>
                    <a:pt x="317172" y="10718"/>
                    <a:pt x="208087" y="10595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C88E5F-73BC-4131-B002-CFADCBDC5197}"/>
                </a:ext>
              </a:extLst>
            </p:cNvPr>
            <p:cNvSpPr/>
            <p:nvPr/>
          </p:nvSpPr>
          <p:spPr>
            <a:xfrm>
              <a:off x="2590630" y="4257709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4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B0838B6-A454-4614-A608-B11C6C69657B}"/>
                </a:ext>
              </a:extLst>
            </p:cNvPr>
            <p:cNvSpPr/>
            <p:nvPr/>
          </p:nvSpPr>
          <p:spPr>
            <a:xfrm>
              <a:off x="2590600" y="4340346"/>
              <a:ext cx="459502" cy="48970"/>
            </a:xfrm>
            <a:custGeom>
              <a:avLst/>
              <a:gdLst>
                <a:gd name="connsiteX0" fmla="*/ 434766 w 459502"/>
                <a:gd name="connsiteY0" fmla="*/ 48836 h 48970"/>
                <a:gd name="connsiteX1" fmla="*/ 24264 w 459502"/>
                <a:gd name="connsiteY1" fmla="*/ 48836 h 48970"/>
                <a:gd name="connsiteX2" fmla="*/ -251 w 459502"/>
                <a:gd name="connsiteY2" fmla="*/ 24382 h 48970"/>
                <a:gd name="connsiteX3" fmla="*/ 24204 w 459502"/>
                <a:gd name="connsiteY3" fmla="*/ -134 h 48970"/>
                <a:gd name="connsiteX4" fmla="*/ 24265 w 459502"/>
                <a:gd name="connsiteY4" fmla="*/ -134 h 48970"/>
                <a:gd name="connsiteX5" fmla="*/ 434766 w 459502"/>
                <a:gd name="connsiteY5" fmla="*/ -134 h 48970"/>
                <a:gd name="connsiteX6" fmla="*/ 459252 w 459502"/>
                <a:gd name="connsiteY6" fmla="*/ 24351 h 48970"/>
                <a:gd name="connsiteX7" fmla="*/ 434766 w 459502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2" h="48970">
                  <a:moveTo>
                    <a:pt x="434766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434766" y="-134"/>
                  </a:lnTo>
                  <a:cubicBezTo>
                    <a:pt x="448289" y="-134"/>
                    <a:pt x="459252" y="10828"/>
                    <a:pt x="459252" y="24351"/>
                  </a:cubicBezTo>
                  <a:cubicBezTo>
                    <a:pt x="459252" y="37874"/>
                    <a:pt x="448289" y="48836"/>
                    <a:pt x="43476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BA7AD73-D984-42E9-8002-4B7E26471C5D}"/>
                </a:ext>
              </a:extLst>
            </p:cNvPr>
            <p:cNvSpPr/>
            <p:nvPr/>
          </p:nvSpPr>
          <p:spPr>
            <a:xfrm>
              <a:off x="2128869" y="4657293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3358BEB-3D6C-4A49-A02A-B33EFD46191E}"/>
                </a:ext>
              </a:extLst>
            </p:cNvPr>
            <p:cNvSpPr/>
            <p:nvPr/>
          </p:nvSpPr>
          <p:spPr>
            <a:xfrm>
              <a:off x="2128808" y="4739930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20EE9B8-7586-4006-8AED-938BAA351864}"/>
                </a:ext>
              </a:extLst>
            </p:cNvPr>
            <p:cNvSpPr/>
            <p:nvPr/>
          </p:nvSpPr>
          <p:spPr>
            <a:xfrm>
              <a:off x="2128869" y="4929862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F682FF1-6E00-4AA7-BF74-21D2DC81F729}"/>
                </a:ext>
              </a:extLst>
            </p:cNvPr>
            <p:cNvSpPr/>
            <p:nvPr/>
          </p:nvSpPr>
          <p:spPr>
            <a:xfrm>
              <a:off x="2128808" y="5012499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75C6201-8ED5-4453-B743-572A498DFDD8}"/>
                </a:ext>
              </a:extLst>
            </p:cNvPr>
            <p:cNvSpPr/>
            <p:nvPr/>
          </p:nvSpPr>
          <p:spPr>
            <a:xfrm>
              <a:off x="2128839" y="520243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7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1"/>
                  </a:cubicBezTo>
                  <a:cubicBezTo>
                    <a:pt x="-251" y="10829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D65A7A7-A191-475A-9638-00B6CF794E0A}"/>
                </a:ext>
              </a:extLst>
            </p:cNvPr>
            <p:cNvSpPr/>
            <p:nvPr/>
          </p:nvSpPr>
          <p:spPr>
            <a:xfrm>
              <a:off x="2128839" y="5285068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7 h 48970"/>
                <a:gd name="connsiteX2" fmla="*/ -251 w 920814"/>
                <a:gd name="connsiteY2" fmla="*/ 24352 h 48970"/>
                <a:gd name="connsiteX3" fmla="*/ 24234 w 920814"/>
                <a:gd name="connsiteY3" fmla="*/ -133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2"/>
                  </a:cubicBezTo>
                  <a:cubicBezTo>
                    <a:pt x="-251" y="10829"/>
                    <a:pt x="10711" y="-133"/>
                    <a:pt x="24234" y="-133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3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7202A2-D96F-4502-8320-07FB8FB291A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6AE5A7-B11F-4E35-8508-0FF152E3483A}"/>
                </a:ext>
              </a:extLst>
            </p:cNvPr>
            <p:cNvSpPr/>
            <p:nvPr/>
          </p:nvSpPr>
          <p:spPr>
            <a:xfrm>
              <a:off x="1473873" y="4738635"/>
              <a:ext cx="406388" cy="406353"/>
            </a:xfrm>
            <a:custGeom>
              <a:avLst/>
              <a:gdLst>
                <a:gd name="connsiteX0" fmla="*/ -251 w 406388"/>
                <a:gd name="connsiteY0" fmla="*/ 203070 h 406353"/>
                <a:gd name="connsiteX1" fmla="*/ 59475 w 406388"/>
                <a:gd name="connsiteY1" fmla="*/ 346955 h 406353"/>
                <a:gd name="connsiteX2" fmla="*/ 64332 w 406388"/>
                <a:gd name="connsiteY2" fmla="*/ 351627 h 406353"/>
                <a:gd name="connsiteX3" fmla="*/ 96578 w 406388"/>
                <a:gd name="connsiteY3" fmla="*/ 376208 h 406353"/>
                <a:gd name="connsiteX4" fmla="*/ 103282 w 406388"/>
                <a:gd name="connsiteY4" fmla="*/ 380161 h 406353"/>
                <a:gd name="connsiteX5" fmla="*/ 139996 w 406388"/>
                <a:gd name="connsiteY5" fmla="*/ 396283 h 406353"/>
                <a:gd name="connsiteX6" fmla="*/ 146662 w 406388"/>
                <a:gd name="connsiteY6" fmla="*/ 398315 h 406353"/>
                <a:gd name="connsiteX7" fmla="*/ 270067 w 406388"/>
                <a:gd name="connsiteY7" fmla="*/ 394843 h 406353"/>
                <a:gd name="connsiteX8" fmla="*/ 272375 w 406388"/>
                <a:gd name="connsiteY8" fmla="*/ 394012 h 406353"/>
                <a:gd name="connsiteX9" fmla="*/ 393840 w 406388"/>
                <a:gd name="connsiteY9" fmla="*/ 133628 h 406353"/>
                <a:gd name="connsiteX10" fmla="*/ 133456 w 406388"/>
                <a:gd name="connsiteY10" fmla="*/ 12164 h 406353"/>
                <a:gd name="connsiteX11" fmla="*/ -251 w 406388"/>
                <a:gd name="connsiteY11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6388" h="406353">
                  <a:moveTo>
                    <a:pt x="-251" y="203070"/>
                  </a:moveTo>
                  <a:cubicBezTo>
                    <a:pt x="-322" y="257076"/>
                    <a:pt x="21179" y="308875"/>
                    <a:pt x="59475" y="346955"/>
                  </a:cubicBezTo>
                  <a:cubicBezTo>
                    <a:pt x="61064" y="348525"/>
                    <a:pt x="62689" y="350095"/>
                    <a:pt x="64332" y="351627"/>
                  </a:cubicBezTo>
                  <a:cubicBezTo>
                    <a:pt x="74232" y="360877"/>
                    <a:pt x="85035" y="369112"/>
                    <a:pt x="96578" y="376208"/>
                  </a:cubicBezTo>
                  <a:cubicBezTo>
                    <a:pt x="98793" y="377575"/>
                    <a:pt x="101010" y="378886"/>
                    <a:pt x="103282" y="380161"/>
                  </a:cubicBezTo>
                  <a:cubicBezTo>
                    <a:pt x="114955" y="386739"/>
                    <a:pt x="127253" y="392140"/>
                    <a:pt x="139996" y="396283"/>
                  </a:cubicBezTo>
                  <a:cubicBezTo>
                    <a:pt x="142193" y="397003"/>
                    <a:pt x="144428" y="397687"/>
                    <a:pt x="146662" y="398315"/>
                  </a:cubicBezTo>
                  <a:cubicBezTo>
                    <a:pt x="187169" y="409931"/>
                    <a:pt x="230278" y="408719"/>
                    <a:pt x="270067" y="394843"/>
                  </a:cubicBezTo>
                  <a:cubicBezTo>
                    <a:pt x="270843" y="394566"/>
                    <a:pt x="271618" y="394289"/>
                    <a:pt x="272375" y="394012"/>
                  </a:cubicBezTo>
                  <a:cubicBezTo>
                    <a:pt x="377820" y="355650"/>
                    <a:pt x="432201" y="239072"/>
                    <a:pt x="393840" y="133628"/>
                  </a:cubicBezTo>
                  <a:cubicBezTo>
                    <a:pt x="355478" y="28183"/>
                    <a:pt x="238901" y="-26198"/>
                    <a:pt x="133456" y="12164"/>
                  </a:cubicBezTo>
                  <a:cubicBezTo>
                    <a:pt x="53188" y="41366"/>
                    <a:pt x="-243" y="117655"/>
                    <a:pt x="-251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4218CA5-E04E-4387-B827-CD52A4D6CCA4}"/>
                </a:ext>
              </a:extLst>
            </p:cNvPr>
            <p:cNvSpPr/>
            <p:nvPr/>
          </p:nvSpPr>
          <p:spPr>
            <a:xfrm>
              <a:off x="1551323" y="5038732"/>
              <a:ext cx="82799" cy="61929"/>
            </a:xfrm>
            <a:custGeom>
              <a:avLst/>
              <a:gdLst>
                <a:gd name="connsiteX0" fmla="*/ 82547 w 82799"/>
                <a:gd name="connsiteY0" fmla="*/ 2545 h 61929"/>
                <a:gd name="connsiteX1" fmla="*/ 66288 w 82799"/>
                <a:gd name="connsiteY1" fmla="*/ 45161 h 61929"/>
                <a:gd name="connsiteX2" fmla="*/ 24600 w 82799"/>
                <a:gd name="connsiteY2" fmla="*/ 61082 h 61929"/>
                <a:gd name="connsiteX3" fmla="*/ -127 w 82799"/>
                <a:gd name="connsiteY3" fmla="*/ 30278 h 61929"/>
                <a:gd name="connsiteX4" fmla="*/ 24302 w 82799"/>
                <a:gd name="connsiteY4" fmla="*/ 9191 h 61929"/>
                <a:gd name="connsiteX5" fmla="*/ 28067 w 82799"/>
                <a:gd name="connsiteY5" fmla="*/ 9787 h 61929"/>
                <a:gd name="connsiteX6" fmla="*/ 35825 w 82799"/>
                <a:gd name="connsiteY6" fmla="*/ 42418 h 61929"/>
                <a:gd name="connsiteX7" fmla="*/ 31907 w 82799"/>
                <a:gd name="connsiteY7" fmla="*/ 38501 h 61929"/>
                <a:gd name="connsiteX8" fmla="*/ 32781 w 82799"/>
                <a:gd name="connsiteY8" fmla="*/ 18952 h 61929"/>
                <a:gd name="connsiteX9" fmla="*/ 28006 w 82799"/>
                <a:gd name="connsiteY9" fmla="*/ 15565 h 61929"/>
                <a:gd name="connsiteX10" fmla="*/ 6145 w 82799"/>
                <a:gd name="connsiteY10" fmla="*/ 26824 h 61929"/>
                <a:gd name="connsiteX11" fmla="*/ 5358 w 82799"/>
                <a:gd name="connsiteY11" fmla="*/ 30941 h 61929"/>
                <a:gd name="connsiteX12" fmla="*/ 26419 w 82799"/>
                <a:gd name="connsiteY12" fmla="*/ 55805 h 61929"/>
                <a:gd name="connsiteX13" fmla="*/ 61357 w 82799"/>
                <a:gd name="connsiteY13" fmla="*/ 42328 h 61929"/>
                <a:gd name="connsiteX14" fmla="*/ 77007 w 82799"/>
                <a:gd name="connsiteY14" fmla="*/ 2545 h 61929"/>
                <a:gd name="connsiteX15" fmla="*/ 79870 w 82799"/>
                <a:gd name="connsiteY15" fmla="*/ -133 h 61929"/>
                <a:gd name="connsiteX16" fmla="*/ 82547 w 82799"/>
                <a:gd name="connsiteY16" fmla="*/ 2545 h 6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799" h="61929">
                  <a:moveTo>
                    <a:pt x="82547" y="2545"/>
                  </a:moveTo>
                  <a:cubicBezTo>
                    <a:pt x="82646" y="18283"/>
                    <a:pt x="76845" y="33488"/>
                    <a:pt x="66288" y="45161"/>
                  </a:cubicBezTo>
                  <a:cubicBezTo>
                    <a:pt x="55843" y="56625"/>
                    <a:pt x="40292" y="64227"/>
                    <a:pt x="24600" y="61082"/>
                  </a:cubicBezTo>
                  <a:cubicBezTo>
                    <a:pt x="10150" y="58185"/>
                    <a:pt x="-1592" y="45556"/>
                    <a:pt x="-127" y="30278"/>
                  </a:cubicBezTo>
                  <a:cubicBezTo>
                    <a:pt x="796" y="17709"/>
                    <a:pt x="11733" y="8268"/>
                    <a:pt x="24302" y="9191"/>
                  </a:cubicBezTo>
                  <a:cubicBezTo>
                    <a:pt x="25572" y="9285"/>
                    <a:pt x="26831" y="9484"/>
                    <a:pt x="28067" y="9787"/>
                  </a:cubicBezTo>
                  <a:cubicBezTo>
                    <a:pt x="41794" y="13349"/>
                    <a:pt x="47264" y="33133"/>
                    <a:pt x="35825" y="42418"/>
                  </a:cubicBezTo>
                  <a:cubicBezTo>
                    <a:pt x="33080" y="44647"/>
                    <a:pt x="29137" y="40750"/>
                    <a:pt x="31907" y="38501"/>
                  </a:cubicBezTo>
                  <a:cubicBezTo>
                    <a:pt x="37547" y="33344"/>
                    <a:pt x="37938" y="24591"/>
                    <a:pt x="32781" y="18952"/>
                  </a:cubicBezTo>
                  <a:cubicBezTo>
                    <a:pt x="31449" y="17495"/>
                    <a:pt x="29821" y="16341"/>
                    <a:pt x="28006" y="15565"/>
                  </a:cubicBezTo>
                  <a:cubicBezTo>
                    <a:pt x="18860" y="12638"/>
                    <a:pt x="9073" y="17678"/>
                    <a:pt x="6145" y="26824"/>
                  </a:cubicBezTo>
                  <a:cubicBezTo>
                    <a:pt x="5717" y="28160"/>
                    <a:pt x="5453" y="29542"/>
                    <a:pt x="5358" y="30941"/>
                  </a:cubicBezTo>
                  <a:cubicBezTo>
                    <a:pt x="4452" y="43821"/>
                    <a:pt x="14319" y="53521"/>
                    <a:pt x="26419" y="55805"/>
                  </a:cubicBezTo>
                  <a:cubicBezTo>
                    <a:pt x="39509" y="58275"/>
                    <a:pt x="52487" y="51575"/>
                    <a:pt x="61357" y="42328"/>
                  </a:cubicBezTo>
                  <a:cubicBezTo>
                    <a:pt x="71523" y="31590"/>
                    <a:pt x="77132" y="17331"/>
                    <a:pt x="77007" y="2545"/>
                  </a:cubicBezTo>
                  <a:cubicBezTo>
                    <a:pt x="77058" y="1015"/>
                    <a:pt x="78340" y="-184"/>
                    <a:pt x="79870" y="-133"/>
                  </a:cubicBezTo>
                  <a:cubicBezTo>
                    <a:pt x="81328" y="-84"/>
                    <a:pt x="82499" y="1087"/>
                    <a:pt x="82547" y="2545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88F24201-C3A9-4038-AC67-443C57A7D556}"/>
                </a:ext>
              </a:extLst>
            </p:cNvPr>
            <p:cNvSpPr/>
            <p:nvPr/>
          </p:nvSpPr>
          <p:spPr>
            <a:xfrm>
              <a:off x="1589382" y="4878953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C78C017-9D71-4C47-8BED-0F57A164CFC8}"/>
                </a:ext>
              </a:extLst>
            </p:cNvPr>
            <p:cNvSpPr/>
            <p:nvPr/>
          </p:nvSpPr>
          <p:spPr>
            <a:xfrm>
              <a:off x="1683062" y="4957088"/>
              <a:ext cx="25593" cy="62878"/>
            </a:xfrm>
            <a:custGeom>
              <a:avLst/>
              <a:gdLst>
                <a:gd name="connsiteX0" fmla="*/ -148 w 25593"/>
                <a:gd name="connsiteY0" fmla="*/ 62744 h 62878"/>
                <a:gd name="connsiteX1" fmla="*/ -251 w 25593"/>
                <a:gd name="connsiteY1" fmla="*/ 59050 h 62878"/>
                <a:gd name="connsiteX2" fmla="*/ 17230 w 25593"/>
                <a:gd name="connsiteY2" fmla="*/ 55102 h 62878"/>
                <a:gd name="connsiteX3" fmla="*/ 21629 w 25593"/>
                <a:gd name="connsiteY3" fmla="*/ 46739 h 62878"/>
                <a:gd name="connsiteX4" fmla="*/ 19499 w 25593"/>
                <a:gd name="connsiteY4" fmla="*/ 41394 h 62878"/>
                <a:gd name="connsiteX5" fmla="*/ 8071 w 25593"/>
                <a:gd name="connsiteY5" fmla="*/ 41293 h 62878"/>
                <a:gd name="connsiteX6" fmla="*/ 5015 w 25593"/>
                <a:gd name="connsiteY6" fmla="*/ 42694 h 62878"/>
                <a:gd name="connsiteX7" fmla="*/ 10876 w 25593"/>
                <a:gd name="connsiteY7" fmla="*/ -134 h 62878"/>
                <a:gd name="connsiteX8" fmla="*/ 14535 w 25593"/>
                <a:gd name="connsiteY8" fmla="*/ 367 h 62878"/>
                <a:gd name="connsiteX9" fmla="*/ 9550 w 25593"/>
                <a:gd name="connsiteY9" fmla="*/ 36798 h 62878"/>
                <a:gd name="connsiteX10" fmla="*/ 21884 w 25593"/>
                <a:gd name="connsiteY10" fmla="*/ 38573 h 62878"/>
                <a:gd name="connsiteX11" fmla="*/ 25319 w 25593"/>
                <a:gd name="connsiteY11" fmla="*/ 46869 h 62878"/>
                <a:gd name="connsiteX12" fmla="*/ 19409 w 25593"/>
                <a:gd name="connsiteY12" fmla="*/ 58085 h 62878"/>
                <a:gd name="connsiteX13" fmla="*/ -148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-148" y="62744"/>
                  </a:moveTo>
                  <a:lnTo>
                    <a:pt x="-251" y="59050"/>
                  </a:lnTo>
                  <a:cubicBezTo>
                    <a:pt x="6620" y="58859"/>
                    <a:pt x="12678" y="58428"/>
                    <a:pt x="17230" y="55102"/>
                  </a:cubicBezTo>
                  <a:cubicBezTo>
                    <a:pt x="19842" y="53086"/>
                    <a:pt x="21447" y="50034"/>
                    <a:pt x="21629" y="46739"/>
                  </a:cubicBezTo>
                  <a:cubicBezTo>
                    <a:pt x="21791" y="44723"/>
                    <a:pt x="21003" y="42746"/>
                    <a:pt x="19499" y="41394"/>
                  </a:cubicBezTo>
                  <a:cubicBezTo>
                    <a:pt x="15996" y="39270"/>
                    <a:pt x="11612" y="39231"/>
                    <a:pt x="8071" y="41293"/>
                  </a:cubicBezTo>
                  <a:lnTo>
                    <a:pt x="5015" y="42694"/>
                  </a:ln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13697" y="35260"/>
                    <a:pt x="18340" y="35928"/>
                    <a:pt x="21884" y="38573"/>
                  </a:cubicBezTo>
                  <a:cubicBezTo>
                    <a:pt x="24262" y="40650"/>
                    <a:pt x="25533" y="43719"/>
                    <a:pt x="25319" y="46869"/>
                  </a:cubicBezTo>
                  <a:cubicBezTo>
                    <a:pt x="25101" y="51297"/>
                    <a:pt x="22938" y="55402"/>
                    <a:pt x="19409" y="58085"/>
                  </a:cubicBezTo>
                  <a:cubicBezTo>
                    <a:pt x="13560" y="62360"/>
                    <a:pt x="5959" y="62573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0F2D24-5870-47B5-99C6-838C9035F95E}"/>
                </a:ext>
              </a:extLst>
            </p:cNvPr>
            <p:cNvSpPr/>
            <p:nvPr/>
          </p:nvSpPr>
          <p:spPr>
            <a:xfrm>
              <a:off x="1715946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F989C52-D524-458A-BBA3-7BD0BCA77C63}"/>
                </a:ext>
              </a:extLst>
            </p:cNvPr>
            <p:cNvSpPr/>
            <p:nvPr/>
          </p:nvSpPr>
          <p:spPr>
            <a:xfrm>
              <a:off x="1653154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1AC61BF-10F6-4DD5-AB08-8FF0AD50C566}"/>
                </a:ext>
              </a:extLst>
            </p:cNvPr>
            <p:cNvSpPr/>
            <p:nvPr/>
          </p:nvSpPr>
          <p:spPr>
            <a:xfrm>
              <a:off x="1620787" y="5095658"/>
              <a:ext cx="125712" cy="49329"/>
            </a:xfrm>
            <a:custGeom>
              <a:avLst/>
              <a:gdLst>
                <a:gd name="connsiteX0" fmla="*/ -251 w 125712"/>
                <a:gd name="connsiteY0" fmla="*/ 41291 h 49329"/>
                <a:gd name="connsiteX1" fmla="*/ 123153 w 125712"/>
                <a:gd name="connsiteY1" fmla="*/ 37819 h 49329"/>
                <a:gd name="connsiteX2" fmla="*/ 125462 w 125712"/>
                <a:gd name="connsiteY2" fmla="*/ 36988 h 49329"/>
                <a:gd name="connsiteX3" fmla="*/ 94158 w 125712"/>
                <a:gd name="connsiteY3" fmla="*/ 20810 h 49329"/>
                <a:gd name="connsiteX4" fmla="*/ 94121 w 125712"/>
                <a:gd name="connsiteY4" fmla="*/ 12130 h 49329"/>
                <a:gd name="connsiteX5" fmla="*/ 77223 w 125712"/>
                <a:gd name="connsiteY5" fmla="*/ -133 h 49329"/>
                <a:gd name="connsiteX6" fmla="*/ 53141 w 125712"/>
                <a:gd name="connsiteY6" fmla="*/ -133 h 49329"/>
                <a:gd name="connsiteX7" fmla="*/ 36280 w 125712"/>
                <a:gd name="connsiteY7" fmla="*/ 12112 h 49329"/>
                <a:gd name="connsiteX8" fmla="*/ 36243 w 125712"/>
                <a:gd name="connsiteY8" fmla="*/ 20810 h 49329"/>
                <a:gd name="connsiteX9" fmla="*/ 8319 w 125712"/>
                <a:gd name="connsiteY9" fmla="*/ 34495 h 49329"/>
                <a:gd name="connsiteX10" fmla="*/ 3333 w 125712"/>
                <a:gd name="connsiteY10" fmla="*/ 38262 h 49329"/>
                <a:gd name="connsiteX11" fmla="*/ -251 w 125712"/>
                <a:gd name="connsiteY11" fmla="*/ 41291 h 4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712" h="49329">
                  <a:moveTo>
                    <a:pt x="-251" y="41291"/>
                  </a:moveTo>
                  <a:cubicBezTo>
                    <a:pt x="40255" y="52908"/>
                    <a:pt x="83365" y="51695"/>
                    <a:pt x="123153" y="37819"/>
                  </a:cubicBezTo>
                  <a:cubicBezTo>
                    <a:pt x="123929" y="37542"/>
                    <a:pt x="124705" y="37265"/>
                    <a:pt x="125462" y="36988"/>
                  </a:cubicBezTo>
                  <a:cubicBezTo>
                    <a:pt x="116086" y="29756"/>
                    <a:pt x="105481" y="24275"/>
                    <a:pt x="94158" y="20810"/>
                  </a:cubicBezTo>
                  <a:cubicBezTo>
                    <a:pt x="94959" y="17971"/>
                    <a:pt x="94946" y="14963"/>
                    <a:pt x="94121" y="12130"/>
                  </a:cubicBezTo>
                  <a:cubicBezTo>
                    <a:pt x="91820" y="4756"/>
                    <a:pt x="84948" y="-231"/>
                    <a:pt x="77223" y="-133"/>
                  </a:cubicBezTo>
                  <a:lnTo>
                    <a:pt x="53141" y="-133"/>
                  </a:lnTo>
                  <a:cubicBezTo>
                    <a:pt x="45428" y="-237"/>
                    <a:pt x="38567" y="4745"/>
                    <a:pt x="36280" y="12112"/>
                  </a:cubicBezTo>
                  <a:cubicBezTo>
                    <a:pt x="35455" y="14951"/>
                    <a:pt x="35442" y="17964"/>
                    <a:pt x="36243" y="20810"/>
                  </a:cubicBezTo>
                  <a:cubicBezTo>
                    <a:pt x="26269" y="23864"/>
                    <a:pt x="16843" y="28483"/>
                    <a:pt x="8319" y="34495"/>
                  </a:cubicBezTo>
                  <a:cubicBezTo>
                    <a:pt x="6601" y="35695"/>
                    <a:pt x="4939" y="36951"/>
                    <a:pt x="3333" y="38262"/>
                  </a:cubicBezTo>
                  <a:cubicBezTo>
                    <a:pt x="2114" y="39241"/>
                    <a:pt x="913" y="40257"/>
                    <a:pt x="-251" y="4129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FADC5DA-F1BB-41E7-910B-8650E8A71A9E}"/>
                </a:ext>
              </a:extLst>
            </p:cNvPr>
            <p:cNvSpPr/>
            <p:nvPr/>
          </p:nvSpPr>
          <p:spPr>
            <a:xfrm>
              <a:off x="1765651" y="4934064"/>
              <a:ext cx="44340" cy="66485"/>
            </a:xfrm>
            <a:custGeom>
              <a:avLst/>
              <a:gdLst>
                <a:gd name="connsiteX0" fmla="*/ -251 w 44340"/>
                <a:gd name="connsiteY0" fmla="*/ 33108 h 66485"/>
                <a:gd name="connsiteX1" fmla="*/ 18605 w 44340"/>
                <a:gd name="connsiteY1" fmla="*/ 65982 h 66485"/>
                <a:gd name="connsiteX2" fmla="*/ 21911 w 44340"/>
                <a:gd name="connsiteY2" fmla="*/ 66351 h 66485"/>
                <a:gd name="connsiteX3" fmla="*/ 44072 w 44340"/>
                <a:gd name="connsiteY3" fmla="*/ 33108 h 66485"/>
                <a:gd name="connsiteX4" fmla="*/ 35540 w 44340"/>
                <a:gd name="connsiteY4" fmla="*/ 6921 h 66485"/>
                <a:gd name="connsiteX5" fmla="*/ 29020 w 44340"/>
                <a:gd name="connsiteY5" fmla="*/ 1620 h 66485"/>
                <a:gd name="connsiteX6" fmla="*/ 21911 w 44340"/>
                <a:gd name="connsiteY6" fmla="*/ -134 h 66485"/>
                <a:gd name="connsiteX7" fmla="*/ 12473 w 44340"/>
                <a:gd name="connsiteY7" fmla="*/ 3042 h 66485"/>
                <a:gd name="connsiteX8" fmla="*/ -251 w 44340"/>
                <a:gd name="connsiteY8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340" h="66485">
                  <a:moveTo>
                    <a:pt x="-251" y="33108"/>
                  </a:moveTo>
                  <a:cubicBezTo>
                    <a:pt x="-251" y="49767"/>
                    <a:pt x="7949" y="63581"/>
                    <a:pt x="18605" y="65982"/>
                  </a:cubicBezTo>
                  <a:cubicBezTo>
                    <a:pt x="19690" y="66225"/>
                    <a:pt x="20799" y="66349"/>
                    <a:pt x="21911" y="66351"/>
                  </a:cubicBezTo>
                  <a:cubicBezTo>
                    <a:pt x="34118" y="66351"/>
                    <a:pt x="44072" y="51447"/>
                    <a:pt x="44072" y="33108"/>
                  </a:cubicBezTo>
                  <a:cubicBezTo>
                    <a:pt x="44348" y="23654"/>
                    <a:pt x="41332" y="14398"/>
                    <a:pt x="35540" y="6921"/>
                  </a:cubicBezTo>
                  <a:cubicBezTo>
                    <a:pt x="33739" y="4740"/>
                    <a:pt x="31523" y="2939"/>
                    <a:pt x="29020" y="1620"/>
                  </a:cubicBezTo>
                  <a:cubicBezTo>
                    <a:pt x="26826" y="474"/>
                    <a:pt x="24387" y="-128"/>
                    <a:pt x="21911" y="-134"/>
                  </a:cubicBezTo>
                  <a:cubicBezTo>
                    <a:pt x="18510" y="-92"/>
                    <a:pt x="15208" y="1019"/>
                    <a:pt x="12473" y="3042"/>
                  </a:cubicBezTo>
                  <a:cubicBezTo>
                    <a:pt x="4957" y="8361"/>
                    <a:pt x="-251" y="19830"/>
                    <a:pt x="-251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20B72C3-AAC0-4BCE-B693-067118013F7F}"/>
                </a:ext>
              </a:extLst>
            </p:cNvPr>
            <p:cNvSpPr/>
            <p:nvPr/>
          </p:nvSpPr>
          <p:spPr>
            <a:xfrm>
              <a:off x="1568026" y="4934064"/>
              <a:ext cx="44339" cy="66485"/>
            </a:xfrm>
            <a:custGeom>
              <a:avLst/>
              <a:gdLst>
                <a:gd name="connsiteX0" fmla="*/ -235 w 44339"/>
                <a:gd name="connsiteY0" fmla="*/ 33108 h 66485"/>
                <a:gd name="connsiteX1" fmla="*/ 14318 w 44339"/>
                <a:gd name="connsiteY1" fmla="*/ 64338 h 66485"/>
                <a:gd name="connsiteX2" fmla="*/ 21927 w 44339"/>
                <a:gd name="connsiteY2" fmla="*/ 66351 h 66485"/>
                <a:gd name="connsiteX3" fmla="*/ 23700 w 44339"/>
                <a:gd name="connsiteY3" fmla="*/ 66240 h 66485"/>
                <a:gd name="connsiteX4" fmla="*/ 44089 w 44339"/>
                <a:gd name="connsiteY4" fmla="*/ 33108 h 66485"/>
                <a:gd name="connsiteX5" fmla="*/ 30145 w 44339"/>
                <a:gd name="connsiteY5" fmla="*/ 2248 h 66485"/>
                <a:gd name="connsiteX6" fmla="*/ 21927 w 44339"/>
                <a:gd name="connsiteY6" fmla="*/ -134 h 66485"/>
                <a:gd name="connsiteX7" fmla="*/ 14817 w 44339"/>
                <a:gd name="connsiteY7" fmla="*/ 1620 h 66485"/>
                <a:gd name="connsiteX8" fmla="*/ 8279 w 44339"/>
                <a:gd name="connsiteY8" fmla="*/ 6939 h 66485"/>
                <a:gd name="connsiteX9" fmla="*/ -234 w 44339"/>
                <a:gd name="connsiteY9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39" h="66485">
                  <a:moveTo>
                    <a:pt x="-235" y="33108"/>
                  </a:moveTo>
                  <a:cubicBezTo>
                    <a:pt x="-235" y="47439"/>
                    <a:pt x="5823" y="59665"/>
                    <a:pt x="14318" y="64338"/>
                  </a:cubicBezTo>
                  <a:cubicBezTo>
                    <a:pt x="16644" y="65641"/>
                    <a:pt x="19261" y="66334"/>
                    <a:pt x="21927" y="66351"/>
                  </a:cubicBezTo>
                  <a:cubicBezTo>
                    <a:pt x="22520" y="66351"/>
                    <a:pt x="23112" y="66314"/>
                    <a:pt x="23700" y="66240"/>
                  </a:cubicBezTo>
                  <a:cubicBezTo>
                    <a:pt x="35076" y="64892"/>
                    <a:pt x="44089" y="50561"/>
                    <a:pt x="44089" y="33108"/>
                  </a:cubicBezTo>
                  <a:cubicBezTo>
                    <a:pt x="44089" y="19128"/>
                    <a:pt x="38308" y="7142"/>
                    <a:pt x="30145" y="2248"/>
                  </a:cubicBezTo>
                  <a:cubicBezTo>
                    <a:pt x="27676" y="715"/>
                    <a:pt x="24833" y="-109"/>
                    <a:pt x="21927" y="-134"/>
                  </a:cubicBezTo>
                  <a:cubicBezTo>
                    <a:pt x="19451" y="-128"/>
                    <a:pt x="17012" y="474"/>
                    <a:pt x="14817" y="1620"/>
                  </a:cubicBezTo>
                  <a:cubicBezTo>
                    <a:pt x="12308" y="2945"/>
                    <a:pt x="10086" y="4752"/>
                    <a:pt x="8279" y="6939"/>
                  </a:cubicBezTo>
                  <a:cubicBezTo>
                    <a:pt x="2504" y="14417"/>
                    <a:pt x="-504" y="23664"/>
                    <a:pt x="-234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9D07B35-CC69-4E0A-9EA4-45BA42357D51}"/>
                </a:ext>
              </a:extLst>
            </p:cNvPr>
            <p:cNvSpPr/>
            <p:nvPr/>
          </p:nvSpPr>
          <p:spPr>
            <a:xfrm>
              <a:off x="1575422" y="4843640"/>
              <a:ext cx="227184" cy="151710"/>
            </a:xfrm>
            <a:custGeom>
              <a:avLst/>
              <a:gdLst>
                <a:gd name="connsiteX0" fmla="*/ 8304 w 227184"/>
                <a:gd name="connsiteY0" fmla="*/ 151576 h 151710"/>
                <a:gd name="connsiteX1" fmla="*/ 11074 w 227184"/>
                <a:gd name="connsiteY1" fmla="*/ 148801 h 151710"/>
                <a:gd name="connsiteX2" fmla="*/ 10930 w 227184"/>
                <a:gd name="connsiteY2" fmla="*/ 147919 h 151710"/>
                <a:gd name="connsiteX3" fmla="*/ 78896 w 227184"/>
                <a:gd name="connsiteY3" fmla="*/ 11083 h 151710"/>
                <a:gd name="connsiteX4" fmla="*/ 215732 w 227184"/>
                <a:gd name="connsiteY4" fmla="*/ 79049 h 151710"/>
                <a:gd name="connsiteX5" fmla="*/ 219041 w 227184"/>
                <a:gd name="connsiteY5" fmla="*/ 135777 h 151710"/>
                <a:gd name="connsiteX6" fmla="*/ 221187 w 227184"/>
                <a:gd name="connsiteY6" fmla="*/ 139055 h 151710"/>
                <a:gd name="connsiteX7" fmla="*/ 224463 w 227184"/>
                <a:gd name="connsiteY7" fmla="*/ 136920 h 151710"/>
                <a:gd name="connsiteX8" fmla="*/ 136781 w 227184"/>
                <a:gd name="connsiteY8" fmla="*/ 2336 h 151710"/>
                <a:gd name="connsiteX9" fmla="*/ 2196 w 227184"/>
                <a:gd name="connsiteY9" fmla="*/ 90018 h 151710"/>
                <a:gd name="connsiteX10" fmla="*/ 5679 w 227184"/>
                <a:gd name="connsiteY10" fmla="*/ 149690 h 151710"/>
                <a:gd name="connsiteX11" fmla="*/ 8304 w 227184"/>
                <a:gd name="connsiteY11" fmla="*/ 151576 h 15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184" h="151710">
                  <a:moveTo>
                    <a:pt x="8304" y="151576"/>
                  </a:moveTo>
                  <a:cubicBezTo>
                    <a:pt x="9835" y="151574"/>
                    <a:pt x="11076" y="150332"/>
                    <a:pt x="11074" y="148801"/>
                  </a:cubicBezTo>
                  <a:cubicBezTo>
                    <a:pt x="11074" y="148501"/>
                    <a:pt x="11025" y="148203"/>
                    <a:pt x="10930" y="147919"/>
                  </a:cubicBezTo>
                  <a:cubicBezTo>
                    <a:pt x="-8088" y="91365"/>
                    <a:pt x="22341" y="30101"/>
                    <a:pt x="78896" y="11083"/>
                  </a:cubicBezTo>
                  <a:cubicBezTo>
                    <a:pt x="135450" y="-7935"/>
                    <a:pt x="196714" y="22495"/>
                    <a:pt x="215732" y="79049"/>
                  </a:cubicBezTo>
                  <a:cubicBezTo>
                    <a:pt x="221877" y="97324"/>
                    <a:pt x="223020" y="116911"/>
                    <a:pt x="219041" y="135777"/>
                  </a:cubicBezTo>
                  <a:cubicBezTo>
                    <a:pt x="218729" y="137275"/>
                    <a:pt x="219689" y="138742"/>
                    <a:pt x="221187" y="139055"/>
                  </a:cubicBezTo>
                  <a:cubicBezTo>
                    <a:pt x="222680" y="139367"/>
                    <a:pt x="224145" y="138413"/>
                    <a:pt x="224463" y="136920"/>
                  </a:cubicBezTo>
                  <a:cubicBezTo>
                    <a:pt x="237414" y="75543"/>
                    <a:pt x="198158" y="15288"/>
                    <a:pt x="136781" y="2336"/>
                  </a:cubicBezTo>
                  <a:cubicBezTo>
                    <a:pt x="75403" y="-10615"/>
                    <a:pt x="15148" y="28641"/>
                    <a:pt x="2196" y="90018"/>
                  </a:cubicBezTo>
                  <a:cubicBezTo>
                    <a:pt x="-1991" y="109863"/>
                    <a:pt x="-789" y="130467"/>
                    <a:pt x="5679" y="149690"/>
                  </a:cubicBezTo>
                  <a:cubicBezTo>
                    <a:pt x="6059" y="150817"/>
                    <a:pt x="7116" y="151575"/>
                    <a:pt x="8304" y="1515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949CE12-D560-4155-8232-EBC6DA0F086D}"/>
                </a:ext>
              </a:extLst>
            </p:cNvPr>
            <p:cNvSpPr/>
            <p:nvPr/>
          </p:nvSpPr>
          <p:spPr>
            <a:xfrm>
              <a:off x="1651931" y="4912556"/>
              <a:ext cx="87981" cy="31943"/>
            </a:xfrm>
            <a:custGeom>
              <a:avLst/>
              <a:gdLst>
                <a:gd name="connsiteX0" fmla="*/ 85691 w 87981"/>
                <a:gd name="connsiteY0" fmla="*/ 1063 h 31943"/>
                <a:gd name="connsiteX1" fmla="*/ 83552 w 87981"/>
                <a:gd name="connsiteY1" fmla="*/ 18211 h 31943"/>
                <a:gd name="connsiteX2" fmla="*/ 62200 w 87981"/>
                <a:gd name="connsiteY2" fmla="*/ 23471 h 31943"/>
                <a:gd name="connsiteX3" fmla="*/ 36579 w 87981"/>
                <a:gd name="connsiteY3" fmla="*/ 20948 h 31943"/>
                <a:gd name="connsiteX4" fmla="*/ 16779 w 87981"/>
                <a:gd name="connsiteY4" fmla="*/ 31356 h 31943"/>
                <a:gd name="connsiteX5" fmla="*/ -99 w 87981"/>
                <a:gd name="connsiteY5" fmla="*/ 23821 h 31943"/>
                <a:gd name="connsiteX6" fmla="*/ 5244 w 87981"/>
                <a:gd name="connsiteY6" fmla="*/ 22348 h 31943"/>
                <a:gd name="connsiteX7" fmla="*/ 16955 w 87981"/>
                <a:gd name="connsiteY7" fmla="*/ 25562 h 31943"/>
                <a:gd name="connsiteX8" fmla="*/ 33365 w 87981"/>
                <a:gd name="connsiteY8" fmla="*/ 16240 h 31943"/>
                <a:gd name="connsiteX9" fmla="*/ 54794 w 87981"/>
                <a:gd name="connsiteY9" fmla="*/ 16298 h 31943"/>
                <a:gd name="connsiteX10" fmla="*/ 75649 w 87981"/>
                <a:gd name="connsiteY10" fmla="*/ 17216 h 31943"/>
                <a:gd name="connsiteX11" fmla="*/ 80908 w 87981"/>
                <a:gd name="connsiteY11" fmla="*/ 3859 h 31943"/>
                <a:gd name="connsiteX12" fmla="*/ 85691 w 87981"/>
                <a:gd name="connsiteY12" fmla="*/ 1063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81" h="31943">
                  <a:moveTo>
                    <a:pt x="85691" y="1063"/>
                  </a:moveTo>
                  <a:cubicBezTo>
                    <a:pt x="89069" y="6578"/>
                    <a:pt x="88181" y="13695"/>
                    <a:pt x="83552" y="18211"/>
                  </a:cubicBezTo>
                  <a:cubicBezTo>
                    <a:pt x="78187" y="24205"/>
                    <a:pt x="69630" y="24583"/>
                    <a:pt x="62200" y="23471"/>
                  </a:cubicBezTo>
                  <a:cubicBezTo>
                    <a:pt x="53863" y="22222"/>
                    <a:pt x="45020" y="18316"/>
                    <a:pt x="36579" y="20948"/>
                  </a:cubicBezTo>
                  <a:cubicBezTo>
                    <a:pt x="29385" y="23192"/>
                    <a:pt x="24253" y="29717"/>
                    <a:pt x="16779" y="31356"/>
                  </a:cubicBezTo>
                  <a:cubicBezTo>
                    <a:pt x="10151" y="32809"/>
                    <a:pt x="2225" y="30885"/>
                    <a:pt x="-99" y="23821"/>
                  </a:cubicBezTo>
                  <a:cubicBezTo>
                    <a:pt x="-1215" y="20426"/>
                    <a:pt x="4133" y="18971"/>
                    <a:pt x="5244" y="22348"/>
                  </a:cubicBezTo>
                  <a:cubicBezTo>
                    <a:pt x="6747" y="26918"/>
                    <a:pt x="13238" y="26827"/>
                    <a:pt x="16955" y="25562"/>
                  </a:cubicBezTo>
                  <a:cubicBezTo>
                    <a:pt x="22915" y="23532"/>
                    <a:pt x="27507" y="18597"/>
                    <a:pt x="33365" y="16240"/>
                  </a:cubicBezTo>
                  <a:cubicBezTo>
                    <a:pt x="40348" y="14078"/>
                    <a:pt x="47824" y="14098"/>
                    <a:pt x="54794" y="16298"/>
                  </a:cubicBezTo>
                  <a:cubicBezTo>
                    <a:pt x="61421" y="17791"/>
                    <a:pt x="69048" y="20003"/>
                    <a:pt x="75649" y="17216"/>
                  </a:cubicBezTo>
                  <a:cubicBezTo>
                    <a:pt x="80535" y="15153"/>
                    <a:pt x="84421" y="8656"/>
                    <a:pt x="80908" y="3859"/>
                  </a:cubicBezTo>
                  <a:cubicBezTo>
                    <a:pt x="78798" y="980"/>
                    <a:pt x="83604" y="-1787"/>
                    <a:pt x="85691" y="1063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51130A5-2BD8-4BB8-8FAA-A12F1BCF0210}"/>
                </a:ext>
              </a:extLst>
            </p:cNvPr>
            <p:cNvSpPr/>
            <p:nvPr/>
          </p:nvSpPr>
          <p:spPr>
            <a:xfrm>
              <a:off x="1468368" y="4733222"/>
              <a:ext cx="417344" cy="417306"/>
            </a:xfrm>
            <a:custGeom>
              <a:avLst/>
              <a:gdLst>
                <a:gd name="connsiteX0" fmla="*/ 208403 w 417344"/>
                <a:gd name="connsiteY0" fmla="*/ 417172 h 417306"/>
                <a:gd name="connsiteX1" fmla="*/ 150632 w 417344"/>
                <a:gd name="connsiteY1" fmla="*/ 409050 h 417306"/>
                <a:gd name="connsiteX2" fmla="*/ 143777 w 417344"/>
                <a:gd name="connsiteY2" fmla="*/ 406961 h 417306"/>
                <a:gd name="connsiteX3" fmla="*/ 106069 w 417344"/>
                <a:gd name="connsiteY3" fmla="*/ 390402 h 417306"/>
                <a:gd name="connsiteX4" fmla="*/ 99175 w 417344"/>
                <a:gd name="connsiteY4" fmla="*/ 386337 h 417306"/>
                <a:gd name="connsiteX5" fmla="*/ 66054 w 417344"/>
                <a:gd name="connsiteY5" fmla="*/ 361088 h 417306"/>
                <a:gd name="connsiteX6" fmla="*/ 61087 w 417344"/>
                <a:gd name="connsiteY6" fmla="*/ 356311 h 417306"/>
                <a:gd name="connsiteX7" fmla="*/ 60648 w 417344"/>
                <a:gd name="connsiteY7" fmla="*/ 61204 h 417306"/>
                <a:gd name="connsiteX8" fmla="*/ 355755 w 417344"/>
                <a:gd name="connsiteY8" fmla="*/ 60765 h 417306"/>
                <a:gd name="connsiteX9" fmla="*/ 356194 w 417344"/>
                <a:gd name="connsiteY9" fmla="*/ 355872 h 417306"/>
                <a:gd name="connsiteX10" fmla="*/ 279775 w 417344"/>
                <a:gd name="connsiteY10" fmla="*/ 404632 h 417306"/>
                <a:gd name="connsiteX11" fmla="*/ 277435 w 417344"/>
                <a:gd name="connsiteY11" fmla="*/ 405473 h 417306"/>
                <a:gd name="connsiteX12" fmla="*/ 208404 w 417344"/>
                <a:gd name="connsiteY12" fmla="*/ 417172 h 417306"/>
                <a:gd name="connsiteX13" fmla="*/ 208403 w 417344"/>
                <a:gd name="connsiteY13" fmla="*/ 10874 h 417306"/>
                <a:gd name="connsiteX14" fmla="*/ 10795 w 417344"/>
                <a:gd name="connsiteY14" fmla="*/ 208501 h 417306"/>
                <a:gd name="connsiteX15" fmla="*/ 68892 w 417344"/>
                <a:gd name="connsiteY15" fmla="*/ 348444 h 417306"/>
                <a:gd name="connsiteX16" fmla="*/ 73617 w 417344"/>
                <a:gd name="connsiteY16" fmla="*/ 352989 h 417306"/>
                <a:gd name="connsiteX17" fmla="*/ 104985 w 417344"/>
                <a:gd name="connsiteY17" fmla="*/ 376902 h 417306"/>
                <a:gd name="connsiteX18" fmla="*/ 111497 w 417344"/>
                <a:gd name="connsiteY18" fmla="*/ 380741 h 417306"/>
                <a:gd name="connsiteX19" fmla="*/ 147212 w 417344"/>
                <a:gd name="connsiteY19" fmla="*/ 396426 h 417306"/>
                <a:gd name="connsiteX20" fmla="*/ 153666 w 417344"/>
                <a:gd name="connsiteY20" fmla="*/ 398393 h 417306"/>
                <a:gd name="connsiteX21" fmla="*/ 273740 w 417344"/>
                <a:gd name="connsiteY21" fmla="*/ 395027 h 417306"/>
                <a:gd name="connsiteX22" fmla="*/ 275979 w 417344"/>
                <a:gd name="connsiteY22" fmla="*/ 394221 h 417306"/>
                <a:gd name="connsiteX23" fmla="*/ 394091 w 417344"/>
                <a:gd name="connsiteY23" fmla="*/ 140907 h 417306"/>
                <a:gd name="connsiteX24" fmla="*/ 208404 w 417344"/>
                <a:gd name="connsiteY24" fmla="*/ 10874 h 41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344" h="417306">
                  <a:moveTo>
                    <a:pt x="208403" y="417172"/>
                  </a:moveTo>
                  <a:cubicBezTo>
                    <a:pt x="188861" y="417188"/>
                    <a:pt x="169413" y="414454"/>
                    <a:pt x="150632" y="409050"/>
                  </a:cubicBezTo>
                  <a:cubicBezTo>
                    <a:pt x="148425" y="408430"/>
                    <a:pt x="146106" y="407724"/>
                    <a:pt x="143777" y="406961"/>
                  </a:cubicBezTo>
                  <a:cubicBezTo>
                    <a:pt x="130691" y="402702"/>
                    <a:pt x="118060" y="397155"/>
                    <a:pt x="106069" y="390402"/>
                  </a:cubicBezTo>
                  <a:cubicBezTo>
                    <a:pt x="103820" y="389140"/>
                    <a:pt x="101562" y="387809"/>
                    <a:pt x="99175" y="386337"/>
                  </a:cubicBezTo>
                  <a:cubicBezTo>
                    <a:pt x="87321" y="379045"/>
                    <a:pt x="76226" y="370587"/>
                    <a:pt x="66054" y="361088"/>
                  </a:cubicBezTo>
                  <a:cubicBezTo>
                    <a:pt x="64376" y="359522"/>
                    <a:pt x="62713" y="357916"/>
                    <a:pt x="61087" y="356311"/>
                  </a:cubicBezTo>
                  <a:cubicBezTo>
                    <a:pt x="-20525" y="274940"/>
                    <a:pt x="-20722" y="142817"/>
                    <a:pt x="60648" y="61204"/>
                  </a:cubicBezTo>
                  <a:cubicBezTo>
                    <a:pt x="142019" y="-20409"/>
                    <a:pt x="274142" y="-20605"/>
                    <a:pt x="355755" y="60765"/>
                  </a:cubicBezTo>
                  <a:cubicBezTo>
                    <a:pt x="437368" y="142135"/>
                    <a:pt x="437564" y="274259"/>
                    <a:pt x="356194" y="355872"/>
                  </a:cubicBezTo>
                  <a:cubicBezTo>
                    <a:pt x="334601" y="377528"/>
                    <a:pt x="308513" y="394174"/>
                    <a:pt x="279775" y="404632"/>
                  </a:cubicBezTo>
                  <a:cubicBezTo>
                    <a:pt x="279012" y="404910"/>
                    <a:pt x="278224" y="405192"/>
                    <a:pt x="277435" y="405473"/>
                  </a:cubicBezTo>
                  <a:cubicBezTo>
                    <a:pt x="255250" y="413241"/>
                    <a:pt x="231909" y="417197"/>
                    <a:pt x="208404" y="417172"/>
                  </a:cubicBezTo>
                  <a:close/>
                  <a:moveTo>
                    <a:pt x="208403" y="10874"/>
                  </a:moveTo>
                  <a:cubicBezTo>
                    <a:pt x="99262" y="10879"/>
                    <a:pt x="10790" y="99360"/>
                    <a:pt x="10795" y="208501"/>
                  </a:cubicBezTo>
                  <a:cubicBezTo>
                    <a:pt x="10797" y="261015"/>
                    <a:pt x="31701" y="311369"/>
                    <a:pt x="68892" y="348444"/>
                  </a:cubicBezTo>
                  <a:cubicBezTo>
                    <a:pt x="70425" y="349958"/>
                    <a:pt x="72012" y="351491"/>
                    <a:pt x="73617" y="352989"/>
                  </a:cubicBezTo>
                  <a:cubicBezTo>
                    <a:pt x="83250" y="361985"/>
                    <a:pt x="93758" y="369996"/>
                    <a:pt x="104985" y="376902"/>
                  </a:cubicBezTo>
                  <a:cubicBezTo>
                    <a:pt x="107247" y="378296"/>
                    <a:pt x="109375" y="379551"/>
                    <a:pt x="111497" y="380741"/>
                  </a:cubicBezTo>
                  <a:cubicBezTo>
                    <a:pt x="122854" y="387138"/>
                    <a:pt x="134818" y="392393"/>
                    <a:pt x="147212" y="396426"/>
                  </a:cubicBezTo>
                  <a:cubicBezTo>
                    <a:pt x="149405" y="397145"/>
                    <a:pt x="151572" y="397805"/>
                    <a:pt x="153666" y="398393"/>
                  </a:cubicBezTo>
                  <a:cubicBezTo>
                    <a:pt x="193077" y="409703"/>
                    <a:pt x="235025" y="408527"/>
                    <a:pt x="273740" y="395027"/>
                  </a:cubicBezTo>
                  <a:lnTo>
                    <a:pt x="275979" y="394221"/>
                  </a:lnTo>
                  <a:cubicBezTo>
                    <a:pt x="378545" y="356886"/>
                    <a:pt x="431426" y="243474"/>
                    <a:pt x="394091" y="140907"/>
                  </a:cubicBezTo>
                  <a:cubicBezTo>
                    <a:pt x="365676" y="62845"/>
                    <a:pt x="291477" y="10885"/>
                    <a:pt x="208404" y="10874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F9766FF-39D2-4FA7-BCD8-1B526510040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60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90" y="6005"/>
                    <a:pt x="5888" y="26506"/>
                    <a:pt x="5859" y="51805"/>
                  </a:cubicBezTo>
                  <a:lnTo>
                    <a:pt x="5860" y="1536653"/>
                  </a:lnTo>
                  <a:cubicBezTo>
                    <a:pt x="5888" y="1561952"/>
                    <a:pt x="26390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1170462-0ED2-488E-AF52-CE9130D5952E}"/>
                </a:ext>
              </a:extLst>
            </p:cNvPr>
            <p:cNvSpPr/>
            <p:nvPr/>
          </p:nvSpPr>
          <p:spPr>
            <a:xfrm>
              <a:off x="1930698" y="4896255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3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36F216C-AE67-4C62-BE99-CCE395CD7E12}"/>
                </a:ext>
              </a:extLst>
            </p:cNvPr>
            <p:cNvSpPr/>
            <p:nvPr/>
          </p:nvSpPr>
          <p:spPr>
            <a:xfrm>
              <a:off x="1930698" y="4978892"/>
              <a:ext cx="459472" cy="48970"/>
            </a:xfrm>
            <a:custGeom>
              <a:avLst/>
              <a:gdLst>
                <a:gd name="connsiteX0" fmla="*/ 434736 w 459472"/>
                <a:gd name="connsiteY0" fmla="*/ 48836 h 48970"/>
                <a:gd name="connsiteX1" fmla="*/ 24234 w 459472"/>
                <a:gd name="connsiteY1" fmla="*/ 48836 h 48970"/>
                <a:gd name="connsiteX2" fmla="*/ -251 w 459472"/>
                <a:gd name="connsiteY2" fmla="*/ 24351 h 48970"/>
                <a:gd name="connsiteX3" fmla="*/ 24234 w 459472"/>
                <a:gd name="connsiteY3" fmla="*/ -134 h 48970"/>
                <a:gd name="connsiteX4" fmla="*/ 434736 w 459472"/>
                <a:gd name="connsiteY4" fmla="*/ -134 h 48970"/>
                <a:gd name="connsiteX5" fmla="*/ 459221 w 459472"/>
                <a:gd name="connsiteY5" fmla="*/ 24351 h 48970"/>
                <a:gd name="connsiteX6" fmla="*/ 434736 w 45947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72" h="48970">
                  <a:moveTo>
                    <a:pt x="434736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434736" y="-134"/>
                  </a:lnTo>
                  <a:cubicBezTo>
                    <a:pt x="448259" y="-134"/>
                    <a:pt x="459221" y="10828"/>
                    <a:pt x="459221" y="24351"/>
                  </a:cubicBezTo>
                  <a:cubicBezTo>
                    <a:pt x="459221" y="37873"/>
                    <a:pt x="448259" y="48836"/>
                    <a:pt x="434736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028F80C-D8FF-4279-ABC8-A21AA2D088A4}"/>
                </a:ext>
              </a:extLst>
            </p:cNvPr>
            <p:cNvSpPr/>
            <p:nvPr/>
          </p:nvSpPr>
          <p:spPr>
            <a:xfrm>
              <a:off x="1468906" y="5295839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5337778-2E63-407D-8041-7A88DB94BC50}"/>
                </a:ext>
              </a:extLst>
            </p:cNvPr>
            <p:cNvSpPr/>
            <p:nvPr/>
          </p:nvSpPr>
          <p:spPr>
            <a:xfrm>
              <a:off x="1468906" y="5378476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314AA4A-843D-4D2B-97A6-1990508AF8EA}"/>
                </a:ext>
              </a:extLst>
            </p:cNvPr>
            <p:cNvSpPr/>
            <p:nvPr/>
          </p:nvSpPr>
          <p:spPr>
            <a:xfrm>
              <a:off x="1468936" y="5568408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6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4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F9970EC-DA11-40FF-B1C1-F4F39BF511CF}"/>
                </a:ext>
              </a:extLst>
            </p:cNvPr>
            <p:cNvSpPr/>
            <p:nvPr/>
          </p:nvSpPr>
          <p:spPr>
            <a:xfrm>
              <a:off x="1468936" y="5651045"/>
              <a:ext cx="920783" cy="48970"/>
            </a:xfrm>
            <a:custGeom>
              <a:avLst/>
              <a:gdLst>
                <a:gd name="connsiteX0" fmla="*/ 896048 w 920783"/>
                <a:gd name="connsiteY0" fmla="*/ 48836 h 48970"/>
                <a:gd name="connsiteX1" fmla="*/ 24204 w 920783"/>
                <a:gd name="connsiteY1" fmla="*/ 48836 h 48970"/>
                <a:gd name="connsiteX2" fmla="*/ -251 w 920783"/>
                <a:gd name="connsiteY2" fmla="*/ 24321 h 48970"/>
                <a:gd name="connsiteX3" fmla="*/ 24204 w 920783"/>
                <a:gd name="connsiteY3" fmla="*/ -134 h 48970"/>
                <a:gd name="connsiteX4" fmla="*/ 896048 w 920783"/>
                <a:gd name="connsiteY4" fmla="*/ -134 h 48970"/>
                <a:gd name="connsiteX5" fmla="*/ 920533 w 920783"/>
                <a:gd name="connsiteY5" fmla="*/ 24351 h 48970"/>
                <a:gd name="connsiteX6" fmla="*/ 896048 w 92078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783" h="48970">
                  <a:moveTo>
                    <a:pt x="896048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8"/>
                    <a:pt x="24204" y="-134"/>
                  </a:cubicBezTo>
                  <a:lnTo>
                    <a:pt x="896048" y="-134"/>
                  </a:lnTo>
                  <a:cubicBezTo>
                    <a:pt x="909571" y="-134"/>
                    <a:pt x="920533" y="10828"/>
                    <a:pt x="920533" y="24351"/>
                  </a:cubicBezTo>
                  <a:cubicBezTo>
                    <a:pt x="920533" y="37874"/>
                    <a:pt x="909571" y="48836"/>
                    <a:pt x="89604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B40BCCE-C1FE-4BD6-AE57-15F1017AA9EB}"/>
                </a:ext>
              </a:extLst>
            </p:cNvPr>
            <p:cNvSpPr/>
            <p:nvPr/>
          </p:nvSpPr>
          <p:spPr>
            <a:xfrm>
              <a:off x="1468906" y="5840977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2C18B22-FFB5-4EF0-9E20-ACD0A9FFA6D8}"/>
                </a:ext>
              </a:extLst>
            </p:cNvPr>
            <p:cNvSpPr/>
            <p:nvPr/>
          </p:nvSpPr>
          <p:spPr>
            <a:xfrm>
              <a:off x="1468906" y="5923614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36E46CF-0985-4370-963F-B86C41E5FD1E}"/>
                </a:ext>
              </a:extLst>
            </p:cNvPr>
            <p:cNvSpPr/>
            <p:nvPr/>
          </p:nvSpPr>
          <p:spPr>
            <a:xfrm>
              <a:off x="2222225" y="5810194"/>
              <a:ext cx="482324" cy="482480"/>
            </a:xfrm>
            <a:custGeom>
              <a:avLst/>
              <a:gdLst>
                <a:gd name="connsiteX0" fmla="*/ 241259 w 482324"/>
                <a:gd name="connsiteY0" fmla="*/ -134 h 482480"/>
                <a:gd name="connsiteX1" fmla="*/ -251 w 482324"/>
                <a:gd name="connsiteY1" fmla="*/ 240836 h 482480"/>
                <a:gd name="connsiteX2" fmla="*/ 240719 w 482324"/>
                <a:gd name="connsiteY2" fmla="*/ 482346 h 482480"/>
                <a:gd name="connsiteX3" fmla="*/ 241258 w 482324"/>
                <a:gd name="connsiteY3" fmla="*/ 482346 h 482480"/>
                <a:gd name="connsiteX4" fmla="*/ 241259 w 482324"/>
                <a:gd name="connsiteY4" fmla="*/ 482346 h 482480"/>
                <a:gd name="connsiteX5" fmla="*/ 482074 w 482324"/>
                <a:gd name="connsiteY5" fmla="*/ 240680 h 482480"/>
                <a:gd name="connsiteX6" fmla="*/ 241259 w 482324"/>
                <a:gd name="connsiteY6" fmla="*/ -134 h 48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324" h="482480">
                  <a:moveTo>
                    <a:pt x="241259" y="-134"/>
                  </a:moveTo>
                  <a:cubicBezTo>
                    <a:pt x="108026" y="-283"/>
                    <a:pt x="-102" y="107603"/>
                    <a:pt x="-251" y="240836"/>
                  </a:cubicBezTo>
                  <a:cubicBezTo>
                    <a:pt x="-400" y="374069"/>
                    <a:pt x="107486" y="482197"/>
                    <a:pt x="240719" y="482346"/>
                  </a:cubicBezTo>
                  <a:cubicBezTo>
                    <a:pt x="240899" y="482346"/>
                    <a:pt x="241078" y="482346"/>
                    <a:pt x="241258" y="482346"/>
                  </a:cubicBezTo>
                  <a:lnTo>
                    <a:pt x="241259" y="482346"/>
                  </a:lnTo>
                  <a:cubicBezTo>
                    <a:pt x="374492" y="482111"/>
                    <a:pt x="482309" y="373913"/>
                    <a:pt x="482074" y="240680"/>
                  </a:cubicBezTo>
                  <a:cubicBezTo>
                    <a:pt x="481839" y="107779"/>
                    <a:pt x="374160" y="100"/>
                    <a:pt x="241259" y="-134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CC7FD6C-89C7-4760-8686-3981E337D749}"/>
                </a:ext>
              </a:extLst>
            </p:cNvPr>
            <p:cNvSpPr/>
            <p:nvPr/>
          </p:nvSpPr>
          <p:spPr>
            <a:xfrm>
              <a:off x="2345050" y="5936927"/>
              <a:ext cx="244780" cy="214695"/>
            </a:xfrm>
            <a:custGeom>
              <a:avLst/>
              <a:gdLst>
                <a:gd name="connsiteX0" fmla="*/ 95545 w 244780"/>
                <a:gd name="connsiteY0" fmla="*/ 214561 h 214695"/>
                <a:gd name="connsiteX1" fmla="*/ 77931 w 244780"/>
                <a:gd name="connsiteY1" fmla="*/ 208707 h 214695"/>
                <a:gd name="connsiteX2" fmla="*/ 77616 w 244780"/>
                <a:gd name="connsiteY2" fmla="*/ 208471 h 214695"/>
                <a:gd name="connsiteX3" fmla="*/ 11274 w 244780"/>
                <a:gd name="connsiteY3" fmla="*/ 157722 h 214695"/>
                <a:gd name="connsiteX4" fmla="*/ 5851 w 244780"/>
                <a:gd name="connsiteY4" fmla="*/ 116383 h 214695"/>
                <a:gd name="connsiteX5" fmla="*/ 47149 w 244780"/>
                <a:gd name="connsiteY5" fmla="*/ 110928 h 214695"/>
                <a:gd name="connsiteX6" fmla="*/ 90119 w 244780"/>
                <a:gd name="connsiteY6" fmla="*/ 143879 h 214695"/>
                <a:gd name="connsiteX7" fmla="*/ 191661 w 244780"/>
                <a:gd name="connsiteY7" fmla="*/ 11407 h 214695"/>
                <a:gd name="connsiteX8" fmla="*/ 232978 w 244780"/>
                <a:gd name="connsiteY8" fmla="*/ 5949 h 214695"/>
                <a:gd name="connsiteX9" fmla="*/ 232978 w 244780"/>
                <a:gd name="connsiteY9" fmla="*/ 5949 h 214695"/>
                <a:gd name="connsiteX10" fmla="*/ 232978 w 244780"/>
                <a:gd name="connsiteY10" fmla="*/ 5950 h 214695"/>
                <a:gd name="connsiteX11" fmla="*/ 232987 w 244780"/>
                <a:gd name="connsiteY11" fmla="*/ 5956 h 214695"/>
                <a:gd name="connsiteX12" fmla="*/ 232357 w 244780"/>
                <a:gd name="connsiteY12" fmla="*/ 6831 h 214695"/>
                <a:gd name="connsiteX13" fmla="*/ 233003 w 244780"/>
                <a:gd name="connsiteY13" fmla="*/ 5956 h 214695"/>
                <a:gd name="connsiteX14" fmla="*/ 238454 w 244780"/>
                <a:gd name="connsiteY14" fmla="*/ 47281 h 214695"/>
                <a:gd name="connsiteX15" fmla="*/ 119019 w 244780"/>
                <a:gd name="connsiteY15" fmla="*/ 203028 h 214695"/>
                <a:gd name="connsiteX16" fmla="*/ 95570 w 244780"/>
                <a:gd name="connsiteY16" fmla="*/ 214525 h 2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780" h="214695">
                  <a:moveTo>
                    <a:pt x="95545" y="214561"/>
                  </a:moveTo>
                  <a:cubicBezTo>
                    <a:pt x="89194" y="214571"/>
                    <a:pt x="83012" y="212517"/>
                    <a:pt x="77931" y="208707"/>
                  </a:cubicBezTo>
                  <a:lnTo>
                    <a:pt x="77616" y="208471"/>
                  </a:lnTo>
                  <a:lnTo>
                    <a:pt x="11274" y="157722"/>
                  </a:lnTo>
                  <a:cubicBezTo>
                    <a:pt x="-1639" y="147804"/>
                    <a:pt x="-4067" y="129296"/>
                    <a:pt x="5851" y="116383"/>
                  </a:cubicBezTo>
                  <a:cubicBezTo>
                    <a:pt x="15756" y="103486"/>
                    <a:pt x="34234" y="101045"/>
                    <a:pt x="47149" y="110928"/>
                  </a:cubicBezTo>
                  <a:lnTo>
                    <a:pt x="90119" y="143879"/>
                  </a:lnTo>
                  <a:lnTo>
                    <a:pt x="191661" y="11407"/>
                  </a:lnTo>
                  <a:cubicBezTo>
                    <a:pt x="201563" y="-1509"/>
                    <a:pt x="220061" y="-3953"/>
                    <a:pt x="232978" y="5949"/>
                  </a:cubicBezTo>
                  <a:cubicBezTo>
                    <a:pt x="232978" y="5949"/>
                    <a:pt x="232978" y="5949"/>
                    <a:pt x="232978" y="5949"/>
                  </a:cubicBezTo>
                  <a:lnTo>
                    <a:pt x="232978" y="5950"/>
                  </a:lnTo>
                  <a:lnTo>
                    <a:pt x="232987" y="5956"/>
                  </a:lnTo>
                  <a:lnTo>
                    <a:pt x="232357" y="6831"/>
                  </a:lnTo>
                  <a:lnTo>
                    <a:pt x="233003" y="5956"/>
                  </a:lnTo>
                  <a:cubicBezTo>
                    <a:pt x="245905" y="15871"/>
                    <a:pt x="248343" y="34360"/>
                    <a:pt x="238454" y="47281"/>
                  </a:cubicBezTo>
                  <a:lnTo>
                    <a:pt x="119019" y="203028"/>
                  </a:lnTo>
                  <a:cubicBezTo>
                    <a:pt x="113419" y="210302"/>
                    <a:pt x="104750" y="214552"/>
                    <a:pt x="95570" y="21452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" name="Graphic 218">
            <a:extLst>
              <a:ext uri="{FF2B5EF4-FFF2-40B4-BE49-F238E27FC236}">
                <a16:creationId xmlns:a16="http://schemas.microsoft.com/office/drawing/2014/main" id="{2FED664B-13BA-42A7-A659-0B1AC73BE7EE}"/>
              </a:ext>
            </a:extLst>
          </p:cNvPr>
          <p:cNvGrpSpPr/>
          <p:nvPr/>
        </p:nvGrpSpPr>
        <p:grpSpPr>
          <a:xfrm>
            <a:off x="1324533" y="2939486"/>
            <a:ext cx="1602147" cy="747240"/>
            <a:chOff x="2954650" y="4247773"/>
            <a:chExt cx="4229979" cy="1972859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9B26B6-80A4-413B-A0FB-35D441DCCD2E}"/>
                </a:ext>
              </a:extLst>
            </p:cNvPr>
            <p:cNvSpPr/>
            <p:nvPr/>
          </p:nvSpPr>
          <p:spPr>
            <a:xfrm>
              <a:off x="5021363" y="4395041"/>
              <a:ext cx="1871991" cy="1823738"/>
            </a:xfrm>
            <a:custGeom>
              <a:avLst/>
              <a:gdLst>
                <a:gd name="connsiteX0" fmla="*/ 1787828 w 1871991"/>
                <a:gd name="connsiteY0" fmla="*/ 1823521 h 1823738"/>
                <a:gd name="connsiteX1" fmla="*/ 83961 w 1871991"/>
                <a:gd name="connsiteY1" fmla="*/ 1823521 h 1823738"/>
                <a:gd name="connsiteX2" fmla="*/ -91 w 1871991"/>
                <a:gd name="connsiteY2" fmla="*/ 1730538 h 1823738"/>
                <a:gd name="connsiteX3" fmla="*/ -91 w 1871991"/>
                <a:gd name="connsiteY3" fmla="*/ 463452 h 1823738"/>
                <a:gd name="connsiteX4" fmla="*/ 27668 w 1871991"/>
                <a:gd name="connsiteY4" fmla="*/ 416256 h 1823738"/>
                <a:gd name="connsiteX5" fmla="*/ 671537 w 1871991"/>
                <a:gd name="connsiteY5" fmla="*/ 26476 h 1823738"/>
                <a:gd name="connsiteX6" fmla="*/ 898705 w 1871991"/>
                <a:gd name="connsiteY6" fmla="*/ 26246 h 1823738"/>
                <a:gd name="connsiteX7" fmla="*/ 1843950 w 1871991"/>
                <a:gd name="connsiteY7" fmla="*/ 416217 h 1823738"/>
                <a:gd name="connsiteX8" fmla="*/ 1871880 w 1871991"/>
                <a:gd name="connsiteY8" fmla="*/ 463491 h 1823738"/>
                <a:gd name="connsiteX9" fmla="*/ 1871880 w 1871991"/>
                <a:gd name="connsiteY9" fmla="*/ 1730538 h 1823738"/>
                <a:gd name="connsiteX10" fmla="*/ 1787828 w 1871991"/>
                <a:gd name="connsiteY10" fmla="*/ 1823521 h 182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991" h="1823738">
                  <a:moveTo>
                    <a:pt x="1787828" y="1823521"/>
                  </a:moveTo>
                  <a:lnTo>
                    <a:pt x="83961" y="1823521"/>
                  </a:lnTo>
                  <a:cubicBezTo>
                    <a:pt x="37614" y="1823521"/>
                    <a:pt x="-91" y="1781809"/>
                    <a:pt x="-91" y="1730538"/>
                  </a:cubicBezTo>
                  <a:lnTo>
                    <a:pt x="-91" y="463452"/>
                  </a:lnTo>
                  <a:cubicBezTo>
                    <a:pt x="-492" y="443740"/>
                    <a:pt x="10245" y="425484"/>
                    <a:pt x="27668" y="416256"/>
                  </a:cubicBezTo>
                  <a:lnTo>
                    <a:pt x="671537" y="26476"/>
                  </a:lnTo>
                  <a:cubicBezTo>
                    <a:pt x="743078" y="-9034"/>
                    <a:pt x="827092" y="-9119"/>
                    <a:pt x="898705" y="26246"/>
                  </a:cubicBezTo>
                  <a:lnTo>
                    <a:pt x="1843950" y="416217"/>
                  </a:lnTo>
                  <a:cubicBezTo>
                    <a:pt x="1861464" y="425411"/>
                    <a:pt x="1872278" y="443714"/>
                    <a:pt x="1871880" y="463491"/>
                  </a:cubicBezTo>
                  <a:lnTo>
                    <a:pt x="1871880" y="1730538"/>
                  </a:lnTo>
                  <a:cubicBezTo>
                    <a:pt x="1871880" y="1781809"/>
                    <a:pt x="1834175" y="1823521"/>
                    <a:pt x="1787828" y="1823521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841C06F-8D24-4346-BA31-8570457FAA5D}"/>
                </a:ext>
              </a:extLst>
            </p:cNvPr>
            <p:cNvSpPr/>
            <p:nvPr/>
          </p:nvSpPr>
          <p:spPr>
            <a:xfrm>
              <a:off x="5022069" y="4941317"/>
              <a:ext cx="1608107" cy="1276088"/>
            </a:xfrm>
            <a:custGeom>
              <a:avLst/>
              <a:gdLst>
                <a:gd name="connsiteX0" fmla="*/ 1535529 w 1608107"/>
                <a:gd name="connsiteY0" fmla="*/ 1275871 h 1276088"/>
                <a:gd name="connsiteX1" fmla="*/ 72375 w 1608107"/>
                <a:gd name="connsiteY1" fmla="*/ 1275871 h 1276088"/>
                <a:gd name="connsiteX2" fmla="*/ -101 w 1608107"/>
                <a:gd name="connsiteY2" fmla="*/ 1210238 h 1276088"/>
                <a:gd name="connsiteX3" fmla="*/ -101 w 1608107"/>
                <a:gd name="connsiteY3" fmla="*/ 324535 h 1276088"/>
                <a:gd name="connsiteX4" fmla="*/ 24050 w 1608107"/>
                <a:gd name="connsiteY4" fmla="*/ 290904 h 1276088"/>
                <a:gd name="connsiteX5" fmla="*/ 705324 w 1608107"/>
                <a:gd name="connsiteY5" fmla="*/ 18383 h 1276088"/>
                <a:gd name="connsiteX6" fmla="*/ 900228 w 1608107"/>
                <a:gd name="connsiteY6" fmla="*/ 18286 h 1276088"/>
                <a:gd name="connsiteX7" fmla="*/ 1583813 w 1608107"/>
                <a:gd name="connsiteY7" fmla="*/ 290917 h 1276088"/>
                <a:gd name="connsiteX8" fmla="*/ 1608006 w 1608107"/>
                <a:gd name="connsiteY8" fmla="*/ 324562 h 1276088"/>
                <a:gd name="connsiteX9" fmla="*/ 1608006 w 1608107"/>
                <a:gd name="connsiteY9" fmla="*/ 1210238 h 1276088"/>
                <a:gd name="connsiteX10" fmla="*/ 1535529 w 1608107"/>
                <a:gd name="connsiteY10" fmla="*/ 1275871 h 127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8107" h="1276088">
                  <a:moveTo>
                    <a:pt x="1535529" y="1275871"/>
                  </a:moveTo>
                  <a:lnTo>
                    <a:pt x="72375" y="1275871"/>
                  </a:lnTo>
                  <a:cubicBezTo>
                    <a:pt x="32412" y="1275871"/>
                    <a:pt x="-101" y="1246429"/>
                    <a:pt x="-101" y="1210238"/>
                  </a:cubicBezTo>
                  <a:lnTo>
                    <a:pt x="-101" y="324535"/>
                  </a:lnTo>
                  <a:cubicBezTo>
                    <a:pt x="283" y="309431"/>
                    <a:pt x="9860" y="296095"/>
                    <a:pt x="24050" y="290904"/>
                  </a:cubicBezTo>
                  <a:lnTo>
                    <a:pt x="705324" y="18383"/>
                  </a:lnTo>
                  <a:cubicBezTo>
                    <a:pt x="767925" y="-6384"/>
                    <a:pt x="837602" y="-6418"/>
                    <a:pt x="900228" y="18286"/>
                  </a:cubicBezTo>
                  <a:lnTo>
                    <a:pt x="1583813" y="290917"/>
                  </a:lnTo>
                  <a:cubicBezTo>
                    <a:pt x="1598025" y="296095"/>
                    <a:pt x="1607621" y="309441"/>
                    <a:pt x="1608006" y="324562"/>
                  </a:cubicBezTo>
                  <a:lnTo>
                    <a:pt x="1608006" y="1210238"/>
                  </a:lnTo>
                  <a:cubicBezTo>
                    <a:pt x="1608006" y="1246429"/>
                    <a:pt x="1575493" y="1275871"/>
                    <a:pt x="1535529" y="1275871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AA57FEE-F2DA-43DC-8D07-5FC4C3037BC8}"/>
                </a:ext>
              </a:extLst>
            </p:cNvPr>
            <p:cNvSpPr/>
            <p:nvPr/>
          </p:nvSpPr>
          <p:spPr>
            <a:xfrm>
              <a:off x="4007491" y="4858503"/>
              <a:ext cx="428782" cy="428782"/>
            </a:xfrm>
            <a:custGeom>
              <a:avLst/>
              <a:gdLst>
                <a:gd name="connsiteX0" fmla="*/ 428782 w 428782"/>
                <a:gd name="connsiteY0" fmla="*/ 214391 h 428782"/>
                <a:gd name="connsiteX1" fmla="*/ 214391 w 428782"/>
                <a:gd name="connsiteY1" fmla="*/ 428782 h 428782"/>
                <a:gd name="connsiteX2" fmla="*/ 0 w 428782"/>
                <a:gd name="connsiteY2" fmla="*/ 214391 h 428782"/>
                <a:gd name="connsiteX3" fmla="*/ 214391 w 428782"/>
                <a:gd name="connsiteY3" fmla="*/ 0 h 428782"/>
                <a:gd name="connsiteX4" fmla="*/ 428782 w 428782"/>
                <a:gd name="connsiteY4" fmla="*/ 214391 h 42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782" h="428782">
                  <a:moveTo>
                    <a:pt x="428782" y="214391"/>
                  </a:moveTo>
                  <a:cubicBezTo>
                    <a:pt x="428782" y="332796"/>
                    <a:pt x="332796" y="428782"/>
                    <a:pt x="214391" y="428782"/>
                  </a:cubicBezTo>
                  <a:cubicBezTo>
                    <a:pt x="95986" y="428782"/>
                    <a:pt x="0" y="332796"/>
                    <a:pt x="0" y="214391"/>
                  </a:cubicBezTo>
                  <a:cubicBezTo>
                    <a:pt x="0" y="95986"/>
                    <a:pt x="95986" y="0"/>
                    <a:pt x="214391" y="0"/>
                  </a:cubicBezTo>
                  <a:cubicBezTo>
                    <a:pt x="332796" y="0"/>
                    <a:pt x="428782" y="95986"/>
                    <a:pt x="428782" y="214391"/>
                  </a:cubicBezTo>
                  <a:close/>
                </a:path>
              </a:pathLst>
            </a:custGeom>
            <a:solidFill>
              <a:srgbClr val="FF6584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6A3DDBE-30DC-48C2-9CD5-02014A370AF3}"/>
                </a:ext>
              </a:extLst>
            </p:cNvPr>
            <p:cNvSpPr/>
            <p:nvPr/>
          </p:nvSpPr>
          <p:spPr>
            <a:xfrm>
              <a:off x="4039975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8283F7F-A5BD-4018-9F99-11EE6A53D403}"/>
                </a:ext>
              </a:extLst>
            </p:cNvPr>
            <p:cNvSpPr/>
            <p:nvPr/>
          </p:nvSpPr>
          <p:spPr>
            <a:xfrm>
              <a:off x="4298086" y="5445226"/>
              <a:ext cx="28345" cy="769847"/>
            </a:xfrm>
            <a:custGeom>
              <a:avLst/>
              <a:gdLst>
                <a:gd name="connsiteX0" fmla="*/ 14171 w 28345"/>
                <a:gd name="connsiteY0" fmla="*/ 0 h 769847"/>
                <a:gd name="connsiteX1" fmla="*/ 14917 w 28345"/>
                <a:gd name="connsiteY1" fmla="*/ 0 h 769847"/>
                <a:gd name="connsiteX2" fmla="*/ 28346 w 28345"/>
                <a:gd name="connsiteY2" fmla="*/ 769848 h 769847"/>
                <a:gd name="connsiteX3" fmla="*/ 0 w 28345"/>
                <a:gd name="connsiteY3" fmla="*/ 769848 h 769847"/>
                <a:gd name="connsiteX4" fmla="*/ 14171 w 28345"/>
                <a:gd name="connsiteY4" fmla="*/ 0 h 76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5" h="769847">
                  <a:moveTo>
                    <a:pt x="14171" y="0"/>
                  </a:moveTo>
                  <a:lnTo>
                    <a:pt x="14917" y="0"/>
                  </a:lnTo>
                  <a:lnTo>
                    <a:pt x="28346" y="769848"/>
                  </a:lnTo>
                  <a:lnTo>
                    <a:pt x="0" y="769848"/>
                  </a:lnTo>
                  <a:lnTo>
                    <a:pt x="14171" y="0"/>
                  </a:ln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FD6F325-6A92-42BC-A523-7F6CCF980DE1}"/>
                </a:ext>
              </a:extLst>
            </p:cNvPr>
            <p:cNvSpPr/>
            <p:nvPr/>
          </p:nvSpPr>
          <p:spPr>
            <a:xfrm>
              <a:off x="4310558" y="5951301"/>
              <a:ext cx="48787" cy="33159"/>
            </a:xfrm>
            <a:custGeom>
              <a:avLst/>
              <a:gdLst>
                <a:gd name="connsiteX0" fmla="*/ 47912 w 48787"/>
                <a:gd name="connsiteY0" fmla="*/ 3370 h 33159"/>
                <a:gd name="connsiteX1" fmla="*/ 47912 w 48787"/>
                <a:gd name="connsiteY1" fmla="*/ 3370 h 33159"/>
                <a:gd name="connsiteX2" fmla="*/ 45099 w 48787"/>
                <a:gd name="connsiteY2" fmla="*/ 12438 h 33159"/>
                <a:gd name="connsiteX3" fmla="*/ 6154 w 48787"/>
                <a:gd name="connsiteY3" fmla="*/ 32942 h 33159"/>
                <a:gd name="connsiteX4" fmla="*/ -101 w 48787"/>
                <a:gd name="connsiteY4" fmla="*/ 21061 h 33159"/>
                <a:gd name="connsiteX5" fmla="*/ 38844 w 48787"/>
                <a:gd name="connsiteY5" fmla="*/ 557 h 33159"/>
                <a:gd name="connsiteX6" fmla="*/ 47912 w 48787"/>
                <a:gd name="connsiteY6" fmla="*/ 3370 h 3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87" h="33159">
                  <a:moveTo>
                    <a:pt x="47912" y="3370"/>
                  </a:moveTo>
                  <a:lnTo>
                    <a:pt x="47912" y="3370"/>
                  </a:lnTo>
                  <a:cubicBezTo>
                    <a:pt x="49639" y="6651"/>
                    <a:pt x="48380" y="10711"/>
                    <a:pt x="45099" y="12438"/>
                  </a:cubicBezTo>
                  <a:lnTo>
                    <a:pt x="6154" y="32942"/>
                  </a:lnTo>
                  <a:lnTo>
                    <a:pt x="-101" y="21061"/>
                  </a:lnTo>
                  <a:lnTo>
                    <a:pt x="38844" y="557"/>
                  </a:lnTo>
                  <a:cubicBezTo>
                    <a:pt x="42125" y="-1170"/>
                    <a:pt x="46185" y="89"/>
                    <a:pt x="47912" y="3370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7C77A93-7FC1-41FC-9241-F8E4B26895CD}"/>
                </a:ext>
              </a:extLst>
            </p:cNvPr>
            <p:cNvSpPr/>
            <p:nvPr/>
          </p:nvSpPr>
          <p:spPr>
            <a:xfrm>
              <a:off x="3259317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A5CC51-E1CA-46AB-BBDB-8CF2D93B8688}"/>
                </a:ext>
              </a:extLst>
            </p:cNvPr>
            <p:cNvSpPr/>
            <p:nvPr/>
          </p:nvSpPr>
          <p:spPr>
            <a:xfrm>
              <a:off x="3517427" y="5445224"/>
              <a:ext cx="61261" cy="769849"/>
            </a:xfrm>
            <a:custGeom>
              <a:avLst/>
              <a:gdLst>
                <a:gd name="connsiteX0" fmla="*/ 60386 w 61261"/>
                <a:gd name="connsiteY0" fmla="*/ 522175 h 769849"/>
                <a:gd name="connsiteX1" fmla="*/ 60386 w 61261"/>
                <a:gd name="connsiteY1" fmla="*/ 522175 h 769849"/>
                <a:gd name="connsiteX2" fmla="*/ 51317 w 61261"/>
                <a:gd name="connsiteY2" fmla="*/ 519362 h 769849"/>
                <a:gd name="connsiteX3" fmla="*/ 24128 w 61261"/>
                <a:gd name="connsiteY3" fmla="*/ 533676 h 769849"/>
                <a:gd name="connsiteX4" fmla="*/ 14816 w 61261"/>
                <a:gd name="connsiteY4" fmla="*/ -217 h 769849"/>
                <a:gd name="connsiteX5" fmla="*/ 14071 w 61261"/>
                <a:gd name="connsiteY5" fmla="*/ -217 h 769849"/>
                <a:gd name="connsiteX6" fmla="*/ -101 w 61261"/>
                <a:gd name="connsiteY6" fmla="*/ 769632 h 769849"/>
                <a:gd name="connsiteX7" fmla="*/ 28245 w 61261"/>
                <a:gd name="connsiteY7" fmla="*/ 769632 h 769849"/>
                <a:gd name="connsiteX8" fmla="*/ 24392 w 61261"/>
                <a:gd name="connsiteY8" fmla="*/ 548713 h 769849"/>
                <a:gd name="connsiteX9" fmla="*/ 57573 w 61261"/>
                <a:gd name="connsiteY9" fmla="*/ 531244 h 769849"/>
                <a:gd name="connsiteX10" fmla="*/ 60386 w 61261"/>
                <a:gd name="connsiteY10" fmla="*/ 522175 h 7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61" h="769849">
                  <a:moveTo>
                    <a:pt x="60386" y="522175"/>
                  </a:moveTo>
                  <a:lnTo>
                    <a:pt x="60386" y="522175"/>
                  </a:lnTo>
                  <a:cubicBezTo>
                    <a:pt x="58658" y="518894"/>
                    <a:pt x="54598" y="517635"/>
                    <a:pt x="51317" y="519362"/>
                  </a:cubicBezTo>
                  <a:lnTo>
                    <a:pt x="24128" y="533676"/>
                  </a:lnTo>
                  <a:lnTo>
                    <a:pt x="14816" y="-217"/>
                  </a:lnTo>
                  <a:lnTo>
                    <a:pt x="14071" y="-217"/>
                  </a:lnTo>
                  <a:lnTo>
                    <a:pt x="-101" y="769632"/>
                  </a:lnTo>
                  <a:lnTo>
                    <a:pt x="28245" y="769632"/>
                  </a:lnTo>
                  <a:lnTo>
                    <a:pt x="24392" y="548713"/>
                  </a:lnTo>
                  <a:lnTo>
                    <a:pt x="57573" y="531244"/>
                  </a:lnTo>
                  <a:cubicBezTo>
                    <a:pt x="60853" y="529515"/>
                    <a:pt x="62112" y="525456"/>
                    <a:pt x="60386" y="522175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93E75BB-5A59-4B76-B56B-90B419C7206F}"/>
                </a:ext>
              </a:extLst>
            </p:cNvPr>
            <p:cNvSpPr/>
            <p:nvPr/>
          </p:nvSpPr>
          <p:spPr>
            <a:xfrm>
              <a:off x="3576578" y="4730295"/>
              <a:ext cx="688131" cy="1026565"/>
            </a:xfrm>
            <a:custGeom>
              <a:avLst/>
              <a:gdLst>
                <a:gd name="connsiteX0" fmla="*/ 343558 w 688131"/>
                <a:gd name="connsiteY0" fmla="*/ -217 h 1026565"/>
                <a:gd name="connsiteX1" fmla="*/ 688030 w 688131"/>
                <a:gd name="connsiteY1" fmla="*/ 595681 h 1026565"/>
                <a:gd name="connsiteX2" fmla="*/ 343964 w 688131"/>
                <a:gd name="connsiteY2" fmla="*/ 1026348 h 1026565"/>
                <a:gd name="connsiteX3" fmla="*/ -101 w 688131"/>
                <a:gd name="connsiteY3" fmla="*/ 595681 h 1026565"/>
                <a:gd name="connsiteX4" fmla="*/ 343558 w 688131"/>
                <a:gd name="connsiteY4" fmla="*/ -217 h 102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131" h="1026565">
                  <a:moveTo>
                    <a:pt x="343558" y="-217"/>
                  </a:moveTo>
                  <a:cubicBezTo>
                    <a:pt x="533580" y="-217"/>
                    <a:pt x="688030" y="357830"/>
                    <a:pt x="688030" y="595681"/>
                  </a:cubicBezTo>
                  <a:cubicBezTo>
                    <a:pt x="688030" y="833532"/>
                    <a:pt x="533987" y="1026348"/>
                    <a:pt x="343964" y="1026348"/>
                  </a:cubicBezTo>
                  <a:cubicBezTo>
                    <a:pt x="153942" y="1026348"/>
                    <a:pt x="-101" y="833532"/>
                    <a:pt x="-101" y="595681"/>
                  </a:cubicBezTo>
                  <a:cubicBezTo>
                    <a:pt x="-101" y="357830"/>
                    <a:pt x="153536" y="-217"/>
                    <a:pt x="343558" y="-217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E517FB1-D38E-40A1-8B7E-C94CED1DFE96}"/>
                </a:ext>
              </a:extLst>
            </p:cNvPr>
            <p:cNvSpPr/>
            <p:nvPr/>
          </p:nvSpPr>
          <p:spPr>
            <a:xfrm>
              <a:off x="3903631" y="5239592"/>
              <a:ext cx="77624" cy="975481"/>
            </a:xfrm>
            <a:custGeom>
              <a:avLst/>
              <a:gdLst>
                <a:gd name="connsiteX0" fmla="*/ 76541 w 77624"/>
                <a:gd name="connsiteY0" fmla="*/ 661710 h 975481"/>
                <a:gd name="connsiteX1" fmla="*/ 65053 w 77624"/>
                <a:gd name="connsiteY1" fmla="*/ 658145 h 975481"/>
                <a:gd name="connsiteX2" fmla="*/ 65051 w 77624"/>
                <a:gd name="connsiteY2" fmla="*/ 658146 h 975481"/>
                <a:gd name="connsiteX3" fmla="*/ 30600 w 77624"/>
                <a:gd name="connsiteY3" fmla="*/ 676283 h 975481"/>
                <a:gd name="connsiteX4" fmla="*/ 18802 w 77624"/>
                <a:gd name="connsiteY4" fmla="*/ -217 h 975481"/>
                <a:gd name="connsiteX5" fmla="*/ 17858 w 77624"/>
                <a:gd name="connsiteY5" fmla="*/ -217 h 975481"/>
                <a:gd name="connsiteX6" fmla="*/ -101 w 77624"/>
                <a:gd name="connsiteY6" fmla="*/ 975265 h 975481"/>
                <a:gd name="connsiteX7" fmla="*/ 35817 w 77624"/>
                <a:gd name="connsiteY7" fmla="*/ 975265 h 975481"/>
                <a:gd name="connsiteX8" fmla="*/ 30934 w 77624"/>
                <a:gd name="connsiteY8" fmla="*/ 695336 h 975481"/>
                <a:gd name="connsiteX9" fmla="*/ 72978 w 77624"/>
                <a:gd name="connsiteY9" fmla="*/ 673201 h 975481"/>
                <a:gd name="connsiteX10" fmla="*/ 76542 w 77624"/>
                <a:gd name="connsiteY10" fmla="*/ 661712 h 975481"/>
                <a:gd name="connsiteX11" fmla="*/ 76541 w 77624"/>
                <a:gd name="connsiteY11" fmla="*/ 661710 h 97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24" h="975481">
                  <a:moveTo>
                    <a:pt x="76541" y="661710"/>
                  </a:moveTo>
                  <a:cubicBezTo>
                    <a:pt x="74353" y="657553"/>
                    <a:pt x="69209" y="655957"/>
                    <a:pt x="65053" y="658145"/>
                  </a:cubicBezTo>
                  <a:cubicBezTo>
                    <a:pt x="65052" y="658145"/>
                    <a:pt x="65052" y="658145"/>
                    <a:pt x="65051" y="658146"/>
                  </a:cubicBezTo>
                  <a:lnTo>
                    <a:pt x="30600" y="676283"/>
                  </a:lnTo>
                  <a:lnTo>
                    <a:pt x="18802" y="-217"/>
                  </a:lnTo>
                  <a:lnTo>
                    <a:pt x="17858" y="-217"/>
                  </a:lnTo>
                  <a:lnTo>
                    <a:pt x="-101" y="975265"/>
                  </a:lnTo>
                  <a:lnTo>
                    <a:pt x="35817" y="975265"/>
                  </a:lnTo>
                  <a:lnTo>
                    <a:pt x="30934" y="695336"/>
                  </a:lnTo>
                  <a:lnTo>
                    <a:pt x="72978" y="673201"/>
                  </a:lnTo>
                  <a:cubicBezTo>
                    <a:pt x="77134" y="671013"/>
                    <a:pt x="78730" y="665869"/>
                    <a:pt x="76542" y="661712"/>
                  </a:cubicBezTo>
                  <a:cubicBezTo>
                    <a:pt x="76542" y="661711"/>
                    <a:pt x="76541" y="661710"/>
                    <a:pt x="76541" y="661710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251C07F4-D7BB-42AD-8277-CB61AB438FCA}"/>
                </a:ext>
              </a:extLst>
            </p:cNvPr>
            <p:cNvSpPr/>
            <p:nvPr/>
          </p:nvSpPr>
          <p:spPr>
            <a:xfrm>
              <a:off x="5163239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D32F3E4-D961-4E9E-9996-B7FBE1476533}"/>
                </a:ext>
              </a:extLst>
            </p:cNvPr>
            <p:cNvSpPr/>
            <p:nvPr/>
          </p:nvSpPr>
          <p:spPr>
            <a:xfrm>
              <a:off x="5163239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8A32D4A-E763-491E-B47C-73B131C06F5B}"/>
                </a:ext>
              </a:extLst>
            </p:cNvPr>
            <p:cNvSpPr/>
            <p:nvPr/>
          </p:nvSpPr>
          <p:spPr>
            <a:xfrm>
              <a:off x="4925759" y="4885125"/>
              <a:ext cx="1778875" cy="478119"/>
            </a:xfrm>
            <a:custGeom>
              <a:avLst/>
              <a:gdLst>
                <a:gd name="connsiteX0" fmla="*/ 1648671 w 1778875"/>
                <a:gd name="connsiteY0" fmla="*/ 471962 h 478119"/>
                <a:gd name="connsiteX1" fmla="*/ 954666 w 1778875"/>
                <a:gd name="connsiteY1" fmla="*/ 217556 h 478119"/>
                <a:gd name="connsiteX2" fmla="*/ 824006 w 1778875"/>
                <a:gd name="connsiteY2" fmla="*/ 217556 h 478119"/>
                <a:gd name="connsiteX3" fmla="*/ 130002 w 1778875"/>
                <a:gd name="connsiteY3" fmla="*/ 471962 h 478119"/>
                <a:gd name="connsiteX4" fmla="*/ 5812 w 1778875"/>
                <a:gd name="connsiteY4" fmla="*/ 414399 h 478119"/>
                <a:gd name="connsiteX5" fmla="*/ -101 w 1778875"/>
                <a:gd name="connsiteY5" fmla="*/ 381086 h 478119"/>
                <a:gd name="connsiteX6" fmla="*/ -101 w 1778875"/>
                <a:gd name="connsiteY6" fmla="*/ 381086 h 478119"/>
                <a:gd name="connsiteX7" fmla="*/ 63375 w 1778875"/>
                <a:gd name="connsiteY7" fmla="*/ 290209 h 478119"/>
                <a:gd name="connsiteX8" fmla="*/ 824006 w 1778875"/>
                <a:gd name="connsiteY8" fmla="*/ 11380 h 478119"/>
                <a:gd name="connsiteX9" fmla="*/ 954666 w 1778875"/>
                <a:gd name="connsiteY9" fmla="*/ 11380 h 478119"/>
                <a:gd name="connsiteX10" fmla="*/ 1715297 w 1778875"/>
                <a:gd name="connsiteY10" fmla="*/ 290209 h 478119"/>
                <a:gd name="connsiteX11" fmla="*/ 1778774 w 1778875"/>
                <a:gd name="connsiteY11" fmla="*/ 381086 h 478119"/>
                <a:gd name="connsiteX12" fmla="*/ 1778774 w 1778875"/>
                <a:gd name="connsiteY12" fmla="*/ 381086 h 478119"/>
                <a:gd name="connsiteX13" fmla="*/ 1681984 w 1778875"/>
                <a:gd name="connsiteY13" fmla="*/ 477876 h 478119"/>
                <a:gd name="connsiteX14" fmla="*/ 1648670 w 1778875"/>
                <a:gd name="connsiteY14" fmla="*/ 471962 h 47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478119">
                  <a:moveTo>
                    <a:pt x="1648671" y="471962"/>
                  </a:moveTo>
                  <a:lnTo>
                    <a:pt x="954666" y="217556"/>
                  </a:lnTo>
                  <a:cubicBezTo>
                    <a:pt x="912485" y="202094"/>
                    <a:pt x="866187" y="202094"/>
                    <a:pt x="824006" y="217556"/>
                  </a:cubicBezTo>
                  <a:lnTo>
                    <a:pt x="130002" y="471962"/>
                  </a:lnTo>
                  <a:cubicBezTo>
                    <a:pt x="79812" y="490361"/>
                    <a:pt x="24211" y="464589"/>
                    <a:pt x="5812" y="414399"/>
                  </a:cubicBezTo>
                  <a:cubicBezTo>
                    <a:pt x="1900" y="403728"/>
                    <a:pt x="-101" y="392451"/>
                    <a:pt x="-101" y="381086"/>
                  </a:cubicBezTo>
                  <a:lnTo>
                    <a:pt x="-101" y="381086"/>
                  </a:lnTo>
                  <a:cubicBezTo>
                    <a:pt x="-101" y="340477"/>
                    <a:pt x="25248" y="304186"/>
                    <a:pt x="63375" y="290209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290209"/>
                  </a:lnTo>
                  <a:cubicBezTo>
                    <a:pt x="1753425" y="304186"/>
                    <a:pt x="1778774" y="340477"/>
                    <a:pt x="1778774" y="381086"/>
                  </a:cubicBezTo>
                  <a:lnTo>
                    <a:pt x="1778774" y="381086"/>
                  </a:lnTo>
                  <a:cubicBezTo>
                    <a:pt x="1778774" y="434541"/>
                    <a:pt x="1735439" y="477876"/>
                    <a:pt x="1681984" y="477876"/>
                  </a:cubicBezTo>
                  <a:cubicBezTo>
                    <a:pt x="1670618" y="477876"/>
                    <a:pt x="1659341" y="475874"/>
                    <a:pt x="1648670" y="471962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235F9C8-D769-462A-A0B5-98D847BE9F12}"/>
                </a:ext>
              </a:extLst>
            </p:cNvPr>
            <p:cNvSpPr/>
            <p:nvPr/>
          </p:nvSpPr>
          <p:spPr>
            <a:xfrm>
              <a:off x="5667524" y="5623952"/>
              <a:ext cx="333980" cy="597695"/>
            </a:xfrm>
            <a:custGeom>
              <a:avLst/>
              <a:gdLst>
                <a:gd name="connsiteX0" fmla="*/ 259632 w 333980"/>
                <a:gd name="connsiteY0" fmla="*/ 597478 h 597695"/>
                <a:gd name="connsiteX1" fmla="*/ 74146 w 333980"/>
                <a:gd name="connsiteY1" fmla="*/ 597478 h 597695"/>
                <a:gd name="connsiteX2" fmla="*/ -101 w 333980"/>
                <a:gd name="connsiteY2" fmla="*/ 523231 h 597695"/>
                <a:gd name="connsiteX3" fmla="*/ -101 w 333980"/>
                <a:gd name="connsiteY3" fmla="*/ 74030 h 597695"/>
                <a:gd name="connsiteX4" fmla="*/ 74146 w 333980"/>
                <a:gd name="connsiteY4" fmla="*/ -217 h 597695"/>
                <a:gd name="connsiteX5" fmla="*/ 259632 w 333980"/>
                <a:gd name="connsiteY5" fmla="*/ -217 h 597695"/>
                <a:gd name="connsiteX6" fmla="*/ 333879 w 333980"/>
                <a:gd name="connsiteY6" fmla="*/ 74030 h 597695"/>
                <a:gd name="connsiteX7" fmla="*/ 333879 w 333980"/>
                <a:gd name="connsiteY7" fmla="*/ 523231 h 597695"/>
                <a:gd name="connsiteX8" fmla="*/ 259632 w 333980"/>
                <a:gd name="connsiteY8" fmla="*/ 597478 h 597695"/>
                <a:gd name="connsiteX9" fmla="*/ 74146 w 333980"/>
                <a:gd name="connsiteY9" fmla="*/ 12511 h 597695"/>
                <a:gd name="connsiteX10" fmla="*/ 12627 w 333980"/>
                <a:gd name="connsiteY10" fmla="*/ 74030 h 597695"/>
                <a:gd name="connsiteX11" fmla="*/ 12627 w 333980"/>
                <a:gd name="connsiteY11" fmla="*/ 523231 h 597695"/>
                <a:gd name="connsiteX12" fmla="*/ 74146 w 333980"/>
                <a:gd name="connsiteY12" fmla="*/ 584750 h 597695"/>
                <a:gd name="connsiteX13" fmla="*/ 259632 w 333980"/>
                <a:gd name="connsiteY13" fmla="*/ 584750 h 597695"/>
                <a:gd name="connsiteX14" fmla="*/ 321151 w 333980"/>
                <a:gd name="connsiteY14" fmla="*/ 523231 h 597695"/>
                <a:gd name="connsiteX15" fmla="*/ 321151 w 333980"/>
                <a:gd name="connsiteY15" fmla="*/ 74030 h 597695"/>
                <a:gd name="connsiteX16" fmla="*/ 259632 w 333980"/>
                <a:gd name="connsiteY16" fmla="*/ 12511 h 59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980" h="597695">
                  <a:moveTo>
                    <a:pt x="259632" y="597478"/>
                  </a:moveTo>
                  <a:lnTo>
                    <a:pt x="74146" y="597478"/>
                  </a:lnTo>
                  <a:cubicBezTo>
                    <a:pt x="33160" y="597431"/>
                    <a:pt x="-55" y="564217"/>
                    <a:pt x="-101" y="523231"/>
                  </a:cubicBezTo>
                  <a:lnTo>
                    <a:pt x="-101" y="74030"/>
                  </a:lnTo>
                  <a:cubicBezTo>
                    <a:pt x="-55" y="33044"/>
                    <a:pt x="33160" y="-170"/>
                    <a:pt x="74146" y="-217"/>
                  </a:cubicBezTo>
                  <a:lnTo>
                    <a:pt x="259632" y="-217"/>
                  </a:lnTo>
                  <a:cubicBezTo>
                    <a:pt x="300618" y="-170"/>
                    <a:pt x="333832" y="33044"/>
                    <a:pt x="333879" y="74030"/>
                  </a:cubicBezTo>
                  <a:lnTo>
                    <a:pt x="333879" y="523231"/>
                  </a:lnTo>
                  <a:cubicBezTo>
                    <a:pt x="333832" y="564217"/>
                    <a:pt x="300618" y="597431"/>
                    <a:pt x="259632" y="597478"/>
                  </a:cubicBezTo>
                  <a:close/>
                  <a:moveTo>
                    <a:pt x="74146" y="12511"/>
                  </a:moveTo>
                  <a:cubicBezTo>
                    <a:pt x="40186" y="12550"/>
                    <a:pt x="12666" y="40070"/>
                    <a:pt x="12627" y="74030"/>
                  </a:cubicBezTo>
                  <a:lnTo>
                    <a:pt x="12627" y="523231"/>
                  </a:lnTo>
                  <a:cubicBezTo>
                    <a:pt x="12666" y="557191"/>
                    <a:pt x="40186" y="584711"/>
                    <a:pt x="74146" y="584750"/>
                  </a:cubicBezTo>
                  <a:lnTo>
                    <a:pt x="259632" y="584750"/>
                  </a:lnTo>
                  <a:cubicBezTo>
                    <a:pt x="293592" y="584711"/>
                    <a:pt x="321112" y="557191"/>
                    <a:pt x="321151" y="523231"/>
                  </a:cubicBezTo>
                  <a:lnTo>
                    <a:pt x="321151" y="74030"/>
                  </a:lnTo>
                  <a:cubicBezTo>
                    <a:pt x="321112" y="40070"/>
                    <a:pt x="293592" y="12550"/>
                    <a:pt x="259632" y="1251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63FF8B-E4C1-427C-B443-0A78B68D5A5D}"/>
                </a:ext>
              </a:extLst>
            </p:cNvPr>
            <p:cNvSpPr/>
            <p:nvPr/>
          </p:nvSpPr>
          <p:spPr>
            <a:xfrm>
              <a:off x="5677861" y="4546295"/>
              <a:ext cx="267387" cy="122276"/>
            </a:xfrm>
            <a:custGeom>
              <a:avLst/>
              <a:gdLst>
                <a:gd name="connsiteX0" fmla="*/ 267286 w 267387"/>
                <a:gd name="connsiteY0" fmla="*/ 122059 h 122276"/>
                <a:gd name="connsiteX1" fmla="*/ 121632 w 267387"/>
                <a:gd name="connsiteY1" fmla="*/ 325 h 122276"/>
                <a:gd name="connsiteX2" fmla="*/ -101 w 267387"/>
                <a:gd name="connsiteY2" fmla="*/ 122059 h 12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387" h="122276">
                  <a:moveTo>
                    <a:pt x="267286" y="122059"/>
                  </a:moveTo>
                  <a:cubicBezTo>
                    <a:pt x="260681" y="48222"/>
                    <a:pt x="195469" y="-6280"/>
                    <a:pt x="121632" y="325"/>
                  </a:cubicBezTo>
                  <a:cubicBezTo>
                    <a:pt x="56949" y="6111"/>
                    <a:pt x="5685" y="57375"/>
                    <a:pt x="-101" y="122059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7A58317-926A-49A1-BBAE-E6938257A331}"/>
                </a:ext>
              </a:extLst>
            </p:cNvPr>
            <p:cNvSpPr/>
            <p:nvPr/>
          </p:nvSpPr>
          <p:spPr>
            <a:xfrm>
              <a:off x="5677360" y="4682956"/>
              <a:ext cx="268388" cy="131856"/>
            </a:xfrm>
            <a:custGeom>
              <a:avLst/>
              <a:gdLst>
                <a:gd name="connsiteX0" fmla="*/ -101 w 268388"/>
                <a:gd name="connsiteY0" fmla="*/ -217 h 131856"/>
                <a:gd name="connsiteX1" fmla="*/ 136451 w 268388"/>
                <a:gd name="connsiteY1" fmla="*/ 131618 h 131856"/>
                <a:gd name="connsiteX2" fmla="*/ 268287 w 268388"/>
                <a:gd name="connsiteY2" fmla="*/ -217 h 13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388" h="131856">
                  <a:moveTo>
                    <a:pt x="-101" y="-217"/>
                  </a:moveTo>
                  <a:cubicBezTo>
                    <a:pt x="1201" y="73896"/>
                    <a:pt x="62338" y="132921"/>
                    <a:pt x="136451" y="131618"/>
                  </a:cubicBezTo>
                  <a:cubicBezTo>
                    <a:pt x="208729" y="130348"/>
                    <a:pt x="267017" y="72061"/>
                    <a:pt x="268287" y="-21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064865D-DD47-4E02-BE19-1AF6F06E3727}"/>
                </a:ext>
              </a:extLst>
            </p:cNvPr>
            <p:cNvSpPr/>
            <p:nvPr/>
          </p:nvSpPr>
          <p:spPr>
            <a:xfrm>
              <a:off x="5658396" y="4750359"/>
              <a:ext cx="306315" cy="80959"/>
            </a:xfrm>
            <a:custGeom>
              <a:avLst/>
              <a:gdLst>
                <a:gd name="connsiteX0" fmla="*/ 265735 w 306315"/>
                <a:gd name="connsiteY0" fmla="*/ 80742 h 80959"/>
                <a:gd name="connsiteX1" fmla="*/ 40378 w 306315"/>
                <a:gd name="connsiteY1" fmla="*/ 80742 h 80959"/>
                <a:gd name="connsiteX2" fmla="*/ -101 w 306315"/>
                <a:gd name="connsiteY2" fmla="*/ 40262 h 80959"/>
                <a:gd name="connsiteX3" fmla="*/ 40378 w 306315"/>
                <a:gd name="connsiteY3" fmla="*/ -217 h 80959"/>
                <a:gd name="connsiteX4" fmla="*/ 265735 w 306315"/>
                <a:gd name="connsiteY4" fmla="*/ -217 h 80959"/>
                <a:gd name="connsiteX5" fmla="*/ 306215 w 306315"/>
                <a:gd name="connsiteY5" fmla="*/ 40262 h 80959"/>
                <a:gd name="connsiteX6" fmla="*/ 265735 w 306315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315" h="80959">
                  <a:moveTo>
                    <a:pt x="265735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265735" y="-217"/>
                  </a:lnTo>
                  <a:cubicBezTo>
                    <a:pt x="288091" y="-217"/>
                    <a:pt x="306215" y="17906"/>
                    <a:pt x="306215" y="40262"/>
                  </a:cubicBezTo>
                  <a:cubicBezTo>
                    <a:pt x="306215" y="62619"/>
                    <a:pt x="288091" y="80742"/>
                    <a:pt x="265735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F7C81B9-DA30-4EA5-8F95-F929025DF295}"/>
                </a:ext>
              </a:extLst>
            </p:cNvPr>
            <p:cNvSpPr/>
            <p:nvPr/>
          </p:nvSpPr>
          <p:spPr>
            <a:xfrm>
              <a:off x="5129400" y="5764296"/>
              <a:ext cx="388931" cy="72474"/>
            </a:xfrm>
            <a:custGeom>
              <a:avLst/>
              <a:gdLst>
                <a:gd name="connsiteX0" fmla="*/ 36136 w 388931"/>
                <a:gd name="connsiteY0" fmla="*/ -217 h 72474"/>
                <a:gd name="connsiteX1" fmla="*/ -101 w 388931"/>
                <a:gd name="connsiteY1" fmla="*/ 36020 h 72474"/>
                <a:gd name="connsiteX2" fmla="*/ 36136 w 388931"/>
                <a:gd name="connsiteY2" fmla="*/ 72257 h 72474"/>
                <a:gd name="connsiteX3" fmla="*/ 352593 w 388931"/>
                <a:gd name="connsiteY3" fmla="*/ 72257 h 72474"/>
                <a:gd name="connsiteX4" fmla="*/ 388830 w 388931"/>
                <a:gd name="connsiteY4" fmla="*/ 36020 h 72474"/>
                <a:gd name="connsiteX5" fmla="*/ 352593 w 388931"/>
                <a:gd name="connsiteY5" fmla="*/ -217 h 7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931" h="72474">
                  <a:moveTo>
                    <a:pt x="36136" y="-217"/>
                  </a:moveTo>
                  <a:cubicBezTo>
                    <a:pt x="16123" y="-217"/>
                    <a:pt x="-101" y="16006"/>
                    <a:pt x="-101" y="36020"/>
                  </a:cubicBezTo>
                  <a:cubicBezTo>
                    <a:pt x="-101" y="56033"/>
                    <a:pt x="16122" y="72257"/>
                    <a:pt x="36136" y="72257"/>
                  </a:cubicBezTo>
                  <a:lnTo>
                    <a:pt x="352593" y="72257"/>
                  </a:lnTo>
                  <a:cubicBezTo>
                    <a:pt x="372606" y="72257"/>
                    <a:pt x="388830" y="56033"/>
                    <a:pt x="388830" y="36020"/>
                  </a:cubicBezTo>
                  <a:cubicBezTo>
                    <a:pt x="388830" y="16007"/>
                    <a:pt x="372607" y="-217"/>
                    <a:pt x="352593" y="-21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C98030D-801E-4825-AB2D-0F38D800D300}"/>
                </a:ext>
              </a:extLst>
            </p:cNvPr>
            <p:cNvSpPr/>
            <p:nvPr/>
          </p:nvSpPr>
          <p:spPr>
            <a:xfrm>
              <a:off x="6148573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3E3E38E-D87A-45B8-94A5-5777F2CF84F8}"/>
                </a:ext>
              </a:extLst>
            </p:cNvPr>
            <p:cNvSpPr/>
            <p:nvPr/>
          </p:nvSpPr>
          <p:spPr>
            <a:xfrm>
              <a:off x="6148573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C7E24D-17EC-468F-879C-CE37B1B31D7F}"/>
                </a:ext>
              </a:extLst>
            </p:cNvPr>
            <p:cNvSpPr/>
            <p:nvPr/>
          </p:nvSpPr>
          <p:spPr>
            <a:xfrm>
              <a:off x="5918423" y="5884443"/>
              <a:ext cx="52742" cy="52742"/>
            </a:xfrm>
            <a:custGeom>
              <a:avLst/>
              <a:gdLst>
                <a:gd name="connsiteX0" fmla="*/ 52743 w 52742"/>
                <a:gd name="connsiteY0" fmla="*/ 26371 h 52742"/>
                <a:gd name="connsiteX1" fmla="*/ 26372 w 52742"/>
                <a:gd name="connsiteY1" fmla="*/ 52743 h 52742"/>
                <a:gd name="connsiteX2" fmla="*/ 0 w 52742"/>
                <a:gd name="connsiteY2" fmla="*/ 26371 h 52742"/>
                <a:gd name="connsiteX3" fmla="*/ 26372 w 52742"/>
                <a:gd name="connsiteY3" fmla="*/ 0 h 52742"/>
                <a:gd name="connsiteX4" fmla="*/ 52743 w 52742"/>
                <a:gd name="connsiteY4" fmla="*/ 26371 h 5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2" h="52742">
                  <a:moveTo>
                    <a:pt x="52743" y="26371"/>
                  </a:moveTo>
                  <a:cubicBezTo>
                    <a:pt x="52743" y="40936"/>
                    <a:pt x="40936" y="52743"/>
                    <a:pt x="26372" y="52743"/>
                  </a:cubicBezTo>
                  <a:cubicBezTo>
                    <a:pt x="11807" y="52743"/>
                    <a:pt x="0" y="40936"/>
                    <a:pt x="0" y="26371"/>
                  </a:cubicBezTo>
                  <a:cubicBezTo>
                    <a:pt x="0" y="11807"/>
                    <a:pt x="11807" y="0"/>
                    <a:pt x="26372" y="0"/>
                  </a:cubicBezTo>
                  <a:cubicBezTo>
                    <a:pt x="40936" y="0"/>
                    <a:pt x="52743" y="11807"/>
                    <a:pt x="52743" y="2637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0CBE721-96DC-4B46-A0AB-107C4A66AA08}"/>
                </a:ext>
              </a:extLst>
            </p:cNvPr>
            <p:cNvSpPr/>
            <p:nvPr/>
          </p:nvSpPr>
          <p:spPr>
            <a:xfrm>
              <a:off x="4955099" y="5763115"/>
              <a:ext cx="188749" cy="164672"/>
            </a:xfrm>
            <a:custGeom>
              <a:avLst/>
              <a:gdLst>
                <a:gd name="connsiteX0" fmla="*/ 103874 w 188749"/>
                <a:gd name="connsiteY0" fmla="*/ 164672 h 164672"/>
                <a:gd name="connsiteX1" fmla="*/ 0 w 188749"/>
                <a:gd name="connsiteY1" fmla="*/ 3093 h 164672"/>
                <a:gd name="connsiteX2" fmla="*/ 4807 w 188749"/>
                <a:gd name="connsiteY2" fmla="*/ 0 h 164672"/>
                <a:gd name="connsiteX3" fmla="*/ 103374 w 188749"/>
                <a:gd name="connsiteY3" fmla="*/ 153327 h 164672"/>
                <a:gd name="connsiteX4" fmla="*/ 183692 w 188749"/>
                <a:gd name="connsiteY4" fmla="*/ 221 h 164672"/>
                <a:gd name="connsiteX5" fmla="*/ 188750 w 188749"/>
                <a:gd name="connsiteY5" fmla="*/ 2872 h 164672"/>
                <a:gd name="connsiteX6" fmla="*/ 103874 w 188749"/>
                <a:gd name="connsiteY6" fmla="*/ 164672 h 16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749" h="164672">
                  <a:moveTo>
                    <a:pt x="103874" y="164672"/>
                  </a:moveTo>
                  <a:lnTo>
                    <a:pt x="0" y="3093"/>
                  </a:lnTo>
                  <a:lnTo>
                    <a:pt x="4807" y="0"/>
                  </a:lnTo>
                  <a:lnTo>
                    <a:pt x="103374" y="153327"/>
                  </a:lnTo>
                  <a:lnTo>
                    <a:pt x="183692" y="221"/>
                  </a:lnTo>
                  <a:lnTo>
                    <a:pt x="188750" y="2872"/>
                  </a:lnTo>
                  <a:lnTo>
                    <a:pt x="103874" y="164672"/>
                  </a:ln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6FAE486-83ED-4220-955F-585B56F91BC5}"/>
                </a:ext>
              </a:extLst>
            </p:cNvPr>
            <p:cNvSpPr/>
            <p:nvPr/>
          </p:nvSpPr>
          <p:spPr>
            <a:xfrm>
              <a:off x="4713623" y="5656106"/>
              <a:ext cx="482784" cy="562839"/>
            </a:xfrm>
            <a:custGeom>
              <a:avLst/>
              <a:gdLst>
                <a:gd name="connsiteX0" fmla="*/ 429833 w 482784"/>
                <a:gd name="connsiteY0" fmla="*/ 56917 h 562839"/>
                <a:gd name="connsiteX1" fmla="*/ 182728 w 482784"/>
                <a:gd name="connsiteY1" fmla="*/ 56917 h 562839"/>
                <a:gd name="connsiteX2" fmla="*/ 182728 w 482784"/>
                <a:gd name="connsiteY2" fmla="*/ 52632 h 562839"/>
                <a:gd name="connsiteX3" fmla="*/ 129879 w 482784"/>
                <a:gd name="connsiteY3" fmla="*/ -217 h 562839"/>
                <a:gd name="connsiteX4" fmla="*/ 129879 w 482784"/>
                <a:gd name="connsiteY4" fmla="*/ -217 h 562839"/>
                <a:gd name="connsiteX5" fmla="*/ 77030 w 482784"/>
                <a:gd name="connsiteY5" fmla="*/ 52632 h 562839"/>
                <a:gd name="connsiteX6" fmla="*/ 77030 w 482784"/>
                <a:gd name="connsiteY6" fmla="*/ 56917 h 562839"/>
                <a:gd name="connsiteX7" fmla="*/ 52748 w 482784"/>
                <a:gd name="connsiteY7" fmla="*/ 56917 h 562839"/>
                <a:gd name="connsiteX8" fmla="*/ -101 w 482784"/>
                <a:gd name="connsiteY8" fmla="*/ 109766 h 562839"/>
                <a:gd name="connsiteX9" fmla="*/ 52748 w 482784"/>
                <a:gd name="connsiteY9" fmla="*/ 162616 h 562839"/>
                <a:gd name="connsiteX10" fmla="*/ 77030 w 482784"/>
                <a:gd name="connsiteY10" fmla="*/ 162615 h 562839"/>
                <a:gd name="connsiteX11" fmla="*/ 77030 w 482784"/>
                <a:gd name="connsiteY11" fmla="*/ 562004 h 562839"/>
                <a:gd name="connsiteX12" fmla="*/ 182728 w 482784"/>
                <a:gd name="connsiteY12" fmla="*/ 562004 h 562839"/>
                <a:gd name="connsiteX13" fmla="*/ 182728 w 482784"/>
                <a:gd name="connsiteY13" fmla="*/ 162615 h 562839"/>
                <a:gd name="connsiteX14" fmla="*/ 429833 w 482784"/>
                <a:gd name="connsiteY14" fmla="*/ 162615 h 562839"/>
                <a:gd name="connsiteX15" fmla="*/ 482683 w 482784"/>
                <a:gd name="connsiteY15" fmla="*/ 109766 h 562839"/>
                <a:gd name="connsiteX16" fmla="*/ 429833 w 482784"/>
                <a:gd name="connsiteY16" fmla="*/ 56917 h 5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784" h="562839">
                  <a:moveTo>
                    <a:pt x="429833" y="56917"/>
                  </a:moveTo>
                  <a:lnTo>
                    <a:pt x="182728" y="56917"/>
                  </a:lnTo>
                  <a:lnTo>
                    <a:pt x="182728" y="52632"/>
                  </a:lnTo>
                  <a:cubicBezTo>
                    <a:pt x="182728" y="23444"/>
                    <a:pt x="159067" y="-217"/>
                    <a:pt x="129879" y="-217"/>
                  </a:cubicBezTo>
                  <a:lnTo>
                    <a:pt x="129879" y="-217"/>
                  </a:lnTo>
                  <a:cubicBezTo>
                    <a:pt x="100691" y="-217"/>
                    <a:pt x="77030" y="23444"/>
                    <a:pt x="77030" y="52632"/>
                  </a:cubicBezTo>
                  <a:lnTo>
                    <a:pt x="77030" y="56917"/>
                  </a:lnTo>
                  <a:lnTo>
                    <a:pt x="52748" y="56917"/>
                  </a:lnTo>
                  <a:cubicBezTo>
                    <a:pt x="23560" y="56917"/>
                    <a:pt x="-101" y="80579"/>
                    <a:pt x="-101" y="109766"/>
                  </a:cubicBezTo>
                  <a:cubicBezTo>
                    <a:pt x="-101" y="138954"/>
                    <a:pt x="23560" y="162616"/>
                    <a:pt x="52748" y="162616"/>
                  </a:cubicBezTo>
                  <a:lnTo>
                    <a:pt x="77030" y="162615"/>
                  </a:lnTo>
                  <a:lnTo>
                    <a:pt x="77030" y="562004"/>
                  </a:lnTo>
                  <a:cubicBezTo>
                    <a:pt x="182335" y="559894"/>
                    <a:pt x="76267" y="564136"/>
                    <a:pt x="182728" y="562004"/>
                  </a:cubicBezTo>
                  <a:lnTo>
                    <a:pt x="182728" y="162615"/>
                  </a:lnTo>
                  <a:lnTo>
                    <a:pt x="429833" y="162615"/>
                  </a:lnTo>
                  <a:cubicBezTo>
                    <a:pt x="459021" y="162615"/>
                    <a:pt x="482683" y="138954"/>
                    <a:pt x="482683" y="109766"/>
                  </a:cubicBezTo>
                  <a:cubicBezTo>
                    <a:pt x="482683" y="80578"/>
                    <a:pt x="459021" y="56917"/>
                    <a:pt x="429833" y="56917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2DD05A5-6CB3-4CE3-9803-17F82535F919}"/>
                </a:ext>
              </a:extLst>
            </p:cNvPr>
            <p:cNvSpPr/>
            <p:nvPr/>
          </p:nvSpPr>
          <p:spPr>
            <a:xfrm>
              <a:off x="4822178" y="5744664"/>
              <a:ext cx="39993" cy="39993"/>
            </a:xfrm>
            <a:custGeom>
              <a:avLst/>
              <a:gdLst>
                <a:gd name="connsiteX0" fmla="*/ 39994 w 39993"/>
                <a:gd name="connsiteY0" fmla="*/ 19997 h 39993"/>
                <a:gd name="connsiteX1" fmla="*/ 19997 w 39993"/>
                <a:gd name="connsiteY1" fmla="*/ 39994 h 39993"/>
                <a:gd name="connsiteX2" fmla="*/ 0 w 39993"/>
                <a:gd name="connsiteY2" fmla="*/ 19997 h 39993"/>
                <a:gd name="connsiteX3" fmla="*/ 19997 w 39993"/>
                <a:gd name="connsiteY3" fmla="*/ 0 h 39993"/>
                <a:gd name="connsiteX4" fmla="*/ 39994 w 39993"/>
                <a:gd name="connsiteY4" fmla="*/ 19997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93" h="39993">
                  <a:moveTo>
                    <a:pt x="39994" y="19997"/>
                  </a:moveTo>
                  <a:cubicBezTo>
                    <a:pt x="39994" y="31041"/>
                    <a:pt x="31041" y="39994"/>
                    <a:pt x="19997" y="39994"/>
                  </a:cubicBezTo>
                  <a:cubicBezTo>
                    <a:pt x="8953" y="39994"/>
                    <a:pt x="0" y="31041"/>
                    <a:pt x="0" y="19997"/>
                  </a:cubicBezTo>
                  <a:cubicBezTo>
                    <a:pt x="0" y="8953"/>
                    <a:pt x="8953" y="0"/>
                    <a:pt x="19997" y="0"/>
                  </a:cubicBezTo>
                  <a:cubicBezTo>
                    <a:pt x="31041" y="0"/>
                    <a:pt x="39994" y="8953"/>
                    <a:pt x="39994" y="1999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E53685C-B8CF-4B6A-B60B-C31EAE57F346}"/>
                </a:ext>
              </a:extLst>
            </p:cNvPr>
            <p:cNvSpPr/>
            <p:nvPr/>
          </p:nvSpPr>
          <p:spPr>
            <a:xfrm>
              <a:off x="4905758" y="5873952"/>
              <a:ext cx="309910" cy="155648"/>
            </a:xfrm>
            <a:custGeom>
              <a:avLst/>
              <a:gdLst>
                <a:gd name="connsiteX0" fmla="*/ 269102 w 309910"/>
                <a:gd name="connsiteY0" fmla="*/ 155431 h 155648"/>
                <a:gd name="connsiteX1" fmla="*/ 40605 w 309910"/>
                <a:gd name="connsiteY1" fmla="*/ 155431 h 155648"/>
                <a:gd name="connsiteX2" fmla="*/ -101 w 309910"/>
                <a:gd name="connsiteY2" fmla="*/ 114723 h 155648"/>
                <a:gd name="connsiteX3" fmla="*/ -101 w 309910"/>
                <a:gd name="connsiteY3" fmla="*/ 40488 h 155648"/>
                <a:gd name="connsiteX4" fmla="*/ 40605 w 309910"/>
                <a:gd name="connsiteY4" fmla="*/ -217 h 155648"/>
                <a:gd name="connsiteX5" fmla="*/ 269102 w 309910"/>
                <a:gd name="connsiteY5" fmla="*/ -217 h 155648"/>
                <a:gd name="connsiteX6" fmla="*/ 309809 w 309910"/>
                <a:gd name="connsiteY6" fmla="*/ 40488 h 155648"/>
                <a:gd name="connsiteX7" fmla="*/ 309809 w 309910"/>
                <a:gd name="connsiteY7" fmla="*/ 114723 h 155648"/>
                <a:gd name="connsiteX8" fmla="*/ 269102 w 309910"/>
                <a:gd name="connsiteY8" fmla="*/ 155431 h 1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10" h="155648">
                  <a:moveTo>
                    <a:pt x="269102" y="155431"/>
                  </a:moveTo>
                  <a:lnTo>
                    <a:pt x="40605" y="155431"/>
                  </a:lnTo>
                  <a:cubicBezTo>
                    <a:pt x="18134" y="155405"/>
                    <a:pt x="-77" y="137195"/>
                    <a:pt x="-101" y="114723"/>
                  </a:cubicBezTo>
                  <a:lnTo>
                    <a:pt x="-101" y="40488"/>
                  </a:lnTo>
                  <a:cubicBezTo>
                    <a:pt x="-76" y="18018"/>
                    <a:pt x="18134" y="-192"/>
                    <a:pt x="40605" y="-217"/>
                  </a:cubicBezTo>
                  <a:lnTo>
                    <a:pt x="269102" y="-217"/>
                  </a:lnTo>
                  <a:cubicBezTo>
                    <a:pt x="291573" y="-192"/>
                    <a:pt x="309783" y="18018"/>
                    <a:pt x="309809" y="40488"/>
                  </a:cubicBezTo>
                  <a:lnTo>
                    <a:pt x="309809" y="114723"/>
                  </a:lnTo>
                  <a:cubicBezTo>
                    <a:pt x="309784" y="137195"/>
                    <a:pt x="291574" y="155405"/>
                    <a:pt x="269102" y="155431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877692E-464C-4EBA-992B-C4C57B929EAD}"/>
                </a:ext>
              </a:extLst>
            </p:cNvPr>
            <p:cNvSpPr/>
            <p:nvPr/>
          </p:nvSpPr>
          <p:spPr>
            <a:xfrm>
              <a:off x="4970727" y="5933207"/>
              <a:ext cx="177115" cy="31423"/>
            </a:xfrm>
            <a:custGeom>
              <a:avLst/>
              <a:gdLst>
                <a:gd name="connsiteX0" fmla="*/ 161404 w 177115"/>
                <a:gd name="connsiteY0" fmla="*/ 0 h 31423"/>
                <a:gd name="connsiteX1" fmla="*/ 177116 w 177115"/>
                <a:gd name="connsiteY1" fmla="*/ 0 h 31423"/>
                <a:gd name="connsiteX2" fmla="*/ 177116 w 177115"/>
                <a:gd name="connsiteY2" fmla="*/ 31424 h 31423"/>
                <a:gd name="connsiteX3" fmla="*/ 161404 w 177115"/>
                <a:gd name="connsiteY3" fmla="*/ 31424 h 31423"/>
                <a:gd name="connsiteX4" fmla="*/ 15712 w 177115"/>
                <a:gd name="connsiteY4" fmla="*/ 31424 h 31423"/>
                <a:gd name="connsiteX5" fmla="*/ 0 w 177115"/>
                <a:gd name="connsiteY5" fmla="*/ 31424 h 31423"/>
                <a:gd name="connsiteX6" fmla="*/ 0 w 177115"/>
                <a:gd name="connsiteY6" fmla="*/ 0 h 31423"/>
                <a:gd name="connsiteX7" fmla="*/ 15712 w 177115"/>
                <a:gd name="connsiteY7" fmla="*/ 0 h 3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115" h="31423">
                  <a:moveTo>
                    <a:pt x="161404" y="0"/>
                  </a:moveTo>
                  <a:cubicBezTo>
                    <a:pt x="170082" y="0"/>
                    <a:pt x="177116" y="0"/>
                    <a:pt x="177116" y="0"/>
                  </a:cubicBezTo>
                  <a:lnTo>
                    <a:pt x="177116" y="31424"/>
                  </a:lnTo>
                  <a:cubicBezTo>
                    <a:pt x="177116" y="31424"/>
                    <a:pt x="170081" y="31424"/>
                    <a:pt x="161404" y="31424"/>
                  </a:cubicBezTo>
                  <a:lnTo>
                    <a:pt x="15712" y="31424"/>
                  </a:lnTo>
                  <a:cubicBezTo>
                    <a:pt x="7034" y="31424"/>
                    <a:pt x="0" y="31424"/>
                    <a:pt x="0" y="31424"/>
                  </a:cubicBezTo>
                  <a:lnTo>
                    <a:pt x="0" y="0"/>
                  </a:lnTo>
                  <a:cubicBezTo>
                    <a:pt x="0" y="0"/>
                    <a:pt x="7034" y="0"/>
                    <a:pt x="15712" y="0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1595CFB-B353-498E-862F-18B607C89D21}"/>
                </a:ext>
              </a:extLst>
            </p:cNvPr>
            <p:cNvSpPr/>
            <p:nvPr/>
          </p:nvSpPr>
          <p:spPr>
            <a:xfrm>
              <a:off x="2954649" y="6216021"/>
              <a:ext cx="4230722" cy="6559"/>
            </a:xfrm>
            <a:custGeom>
              <a:avLst/>
              <a:gdLst>
                <a:gd name="connsiteX0" fmla="*/ 4227342 w 4230722"/>
                <a:gd name="connsiteY0" fmla="*/ 6343 h 6559"/>
                <a:gd name="connsiteX1" fmla="*/ 3178 w 4230722"/>
                <a:gd name="connsiteY1" fmla="*/ 6343 h 6559"/>
                <a:gd name="connsiteX2" fmla="*/ -101 w 4230722"/>
                <a:gd name="connsiteY2" fmla="*/ 3063 h 6559"/>
                <a:gd name="connsiteX3" fmla="*/ 3178 w 4230722"/>
                <a:gd name="connsiteY3" fmla="*/ -217 h 6559"/>
                <a:gd name="connsiteX4" fmla="*/ 4227342 w 4230722"/>
                <a:gd name="connsiteY4" fmla="*/ -217 h 6559"/>
                <a:gd name="connsiteX5" fmla="*/ 4230622 w 4230722"/>
                <a:gd name="connsiteY5" fmla="*/ 3063 h 6559"/>
                <a:gd name="connsiteX6" fmla="*/ 4227342 w 4230722"/>
                <a:gd name="connsiteY6" fmla="*/ 6343 h 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0722" h="6559">
                  <a:moveTo>
                    <a:pt x="4227342" y="6343"/>
                  </a:moveTo>
                  <a:lnTo>
                    <a:pt x="3178" y="6343"/>
                  </a:lnTo>
                  <a:cubicBezTo>
                    <a:pt x="1367" y="6343"/>
                    <a:pt x="-101" y="4874"/>
                    <a:pt x="-101" y="3063"/>
                  </a:cubicBezTo>
                  <a:cubicBezTo>
                    <a:pt x="-101" y="1251"/>
                    <a:pt x="1367" y="-217"/>
                    <a:pt x="3178" y="-217"/>
                  </a:cubicBezTo>
                  <a:lnTo>
                    <a:pt x="4227342" y="-217"/>
                  </a:lnTo>
                  <a:cubicBezTo>
                    <a:pt x="4229153" y="-217"/>
                    <a:pt x="4230622" y="1251"/>
                    <a:pt x="4230622" y="3063"/>
                  </a:cubicBezTo>
                  <a:cubicBezTo>
                    <a:pt x="4230622" y="4874"/>
                    <a:pt x="4229153" y="6343"/>
                    <a:pt x="4227342" y="634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92085B7-18E7-4671-AEEC-4F68EA9BBF04}"/>
                </a:ext>
              </a:extLst>
            </p:cNvPr>
            <p:cNvSpPr/>
            <p:nvPr/>
          </p:nvSpPr>
          <p:spPr>
            <a:xfrm>
              <a:off x="6108093" y="5760053"/>
              <a:ext cx="397417" cy="80959"/>
            </a:xfrm>
            <a:custGeom>
              <a:avLst/>
              <a:gdLst>
                <a:gd name="connsiteX0" fmla="*/ 356836 w 397417"/>
                <a:gd name="connsiteY0" fmla="*/ 80742 h 80959"/>
                <a:gd name="connsiteX1" fmla="*/ 40378 w 397417"/>
                <a:gd name="connsiteY1" fmla="*/ 80742 h 80959"/>
                <a:gd name="connsiteX2" fmla="*/ -101 w 397417"/>
                <a:gd name="connsiteY2" fmla="*/ 40262 h 80959"/>
                <a:gd name="connsiteX3" fmla="*/ 40378 w 397417"/>
                <a:gd name="connsiteY3" fmla="*/ -217 h 80959"/>
                <a:gd name="connsiteX4" fmla="*/ 356836 w 397417"/>
                <a:gd name="connsiteY4" fmla="*/ -217 h 80959"/>
                <a:gd name="connsiteX5" fmla="*/ 397316 w 397417"/>
                <a:gd name="connsiteY5" fmla="*/ 40263 h 80959"/>
                <a:gd name="connsiteX6" fmla="*/ 356836 w 397417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417" h="80959">
                  <a:moveTo>
                    <a:pt x="356836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356836" y="-217"/>
                  </a:lnTo>
                  <a:cubicBezTo>
                    <a:pt x="379192" y="-217"/>
                    <a:pt x="397316" y="17906"/>
                    <a:pt x="397316" y="40263"/>
                  </a:cubicBezTo>
                  <a:cubicBezTo>
                    <a:pt x="397316" y="62619"/>
                    <a:pt x="379192" y="80742"/>
                    <a:pt x="356836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2BA2725-833C-432C-ACF9-36C08C5CAE63}"/>
                </a:ext>
              </a:extLst>
            </p:cNvPr>
            <p:cNvSpPr/>
            <p:nvPr/>
          </p:nvSpPr>
          <p:spPr>
            <a:xfrm>
              <a:off x="5863383" y="4247773"/>
              <a:ext cx="1027046" cy="653205"/>
            </a:xfrm>
            <a:custGeom>
              <a:avLst/>
              <a:gdLst>
                <a:gd name="connsiteX0" fmla="*/ 1026648 w 1027046"/>
                <a:gd name="connsiteY0" fmla="*/ 652988 h 653205"/>
                <a:gd name="connsiteX1" fmla="*/ 793299 w 1027046"/>
                <a:gd name="connsiteY1" fmla="*/ 640260 h 653205"/>
                <a:gd name="connsiteX2" fmla="*/ -101 w 1027046"/>
                <a:gd name="connsiteY2" fmla="*/ -217 h 653205"/>
                <a:gd name="connsiteX3" fmla="*/ -101 w 1027046"/>
                <a:gd name="connsiteY3" fmla="*/ -217 h 653205"/>
                <a:gd name="connsiteX4" fmla="*/ 745622 w 1027046"/>
                <a:gd name="connsiteY4" fmla="*/ -217 h 653205"/>
                <a:gd name="connsiteX5" fmla="*/ 1026946 w 1027046"/>
                <a:gd name="connsiteY5" fmla="*/ 281107 h 65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7046" h="653205">
                  <a:moveTo>
                    <a:pt x="1026648" y="652988"/>
                  </a:moveTo>
                  <a:cubicBezTo>
                    <a:pt x="1026648" y="652988"/>
                    <a:pt x="949905" y="647544"/>
                    <a:pt x="793299" y="640260"/>
                  </a:cubicBezTo>
                  <a:cubicBezTo>
                    <a:pt x="606620" y="313571"/>
                    <a:pt x="-101" y="234826"/>
                    <a:pt x="-101" y="-217"/>
                  </a:cubicBezTo>
                  <a:lnTo>
                    <a:pt x="-101" y="-217"/>
                  </a:lnTo>
                  <a:lnTo>
                    <a:pt x="745622" y="-217"/>
                  </a:lnTo>
                  <a:cubicBezTo>
                    <a:pt x="900992" y="-217"/>
                    <a:pt x="1026946" y="125736"/>
                    <a:pt x="1026946" y="28110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E48F9B6-A085-4CED-89DC-0724187A04BA}"/>
                </a:ext>
              </a:extLst>
            </p:cNvPr>
            <p:cNvSpPr/>
            <p:nvPr/>
          </p:nvSpPr>
          <p:spPr>
            <a:xfrm>
              <a:off x="6236989" y="4333660"/>
              <a:ext cx="145079" cy="225203"/>
            </a:xfrm>
            <a:custGeom>
              <a:avLst/>
              <a:gdLst>
                <a:gd name="connsiteX0" fmla="*/ 6263 w 145079"/>
                <a:gd name="connsiteY0" fmla="*/ -217 h 225203"/>
                <a:gd name="connsiteX1" fmla="*/ -101 w 145079"/>
                <a:gd name="connsiteY1" fmla="*/ 6147 h 225203"/>
                <a:gd name="connsiteX2" fmla="*/ -101 w 145079"/>
                <a:gd name="connsiteY2" fmla="*/ 218622 h 225203"/>
                <a:gd name="connsiteX3" fmla="*/ 6263 w 145079"/>
                <a:gd name="connsiteY3" fmla="*/ 224986 h 225203"/>
                <a:gd name="connsiteX4" fmla="*/ 138614 w 145079"/>
                <a:gd name="connsiteY4" fmla="*/ 224986 h 225203"/>
                <a:gd name="connsiteX5" fmla="*/ 144978 w 145079"/>
                <a:gd name="connsiteY5" fmla="*/ 218622 h 225203"/>
                <a:gd name="connsiteX6" fmla="*/ 144978 w 145079"/>
                <a:gd name="connsiteY6" fmla="*/ 6147 h 225203"/>
                <a:gd name="connsiteX7" fmla="*/ 138614 w 145079"/>
                <a:gd name="connsiteY7" fmla="*/ -217 h 2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079" h="225203">
                  <a:moveTo>
                    <a:pt x="6263" y="-217"/>
                  </a:moveTo>
                  <a:cubicBezTo>
                    <a:pt x="2749" y="-213"/>
                    <a:pt x="-98" y="2634"/>
                    <a:pt x="-101" y="6147"/>
                  </a:cubicBezTo>
                  <a:lnTo>
                    <a:pt x="-101" y="218622"/>
                  </a:lnTo>
                  <a:cubicBezTo>
                    <a:pt x="-98" y="222135"/>
                    <a:pt x="2749" y="224982"/>
                    <a:pt x="6263" y="224986"/>
                  </a:cubicBezTo>
                  <a:lnTo>
                    <a:pt x="138614" y="224986"/>
                  </a:lnTo>
                  <a:cubicBezTo>
                    <a:pt x="142127" y="224982"/>
                    <a:pt x="144974" y="222135"/>
                    <a:pt x="144978" y="218622"/>
                  </a:cubicBezTo>
                  <a:lnTo>
                    <a:pt x="144978" y="6147"/>
                  </a:lnTo>
                  <a:cubicBezTo>
                    <a:pt x="144974" y="2634"/>
                    <a:pt x="142127" y="-213"/>
                    <a:pt x="138614" y="-217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DECE7B7-C266-4E74-B931-856F5E85506A}"/>
                </a:ext>
              </a:extLst>
            </p:cNvPr>
            <p:cNvSpPr/>
            <p:nvPr/>
          </p:nvSpPr>
          <p:spPr>
            <a:xfrm>
              <a:off x="4962179" y="4247772"/>
              <a:ext cx="1778875" cy="642010"/>
            </a:xfrm>
            <a:custGeom>
              <a:avLst/>
              <a:gdLst>
                <a:gd name="connsiteX0" fmla="*/ 1648670 w 1778875"/>
                <a:gd name="connsiteY0" fmla="*/ 635853 h 642010"/>
                <a:gd name="connsiteX1" fmla="*/ 954666 w 1778875"/>
                <a:gd name="connsiteY1" fmla="*/ 217557 h 642010"/>
                <a:gd name="connsiteX2" fmla="*/ 824006 w 1778875"/>
                <a:gd name="connsiteY2" fmla="*/ 217557 h 642010"/>
                <a:gd name="connsiteX3" fmla="*/ 130002 w 1778875"/>
                <a:gd name="connsiteY3" fmla="*/ 635853 h 642010"/>
                <a:gd name="connsiteX4" fmla="*/ 5812 w 1778875"/>
                <a:gd name="connsiteY4" fmla="*/ 578290 h 642010"/>
                <a:gd name="connsiteX5" fmla="*/ -101 w 1778875"/>
                <a:gd name="connsiteY5" fmla="*/ 544976 h 642010"/>
                <a:gd name="connsiteX6" fmla="*/ -101 w 1778875"/>
                <a:gd name="connsiteY6" fmla="*/ 544976 h 642010"/>
                <a:gd name="connsiteX7" fmla="*/ 63375 w 1778875"/>
                <a:gd name="connsiteY7" fmla="*/ 454100 h 642010"/>
                <a:gd name="connsiteX8" fmla="*/ 824006 w 1778875"/>
                <a:gd name="connsiteY8" fmla="*/ 11380 h 642010"/>
                <a:gd name="connsiteX9" fmla="*/ 954666 w 1778875"/>
                <a:gd name="connsiteY9" fmla="*/ 11380 h 642010"/>
                <a:gd name="connsiteX10" fmla="*/ 1715297 w 1778875"/>
                <a:gd name="connsiteY10" fmla="*/ 454100 h 642010"/>
                <a:gd name="connsiteX11" fmla="*/ 1778774 w 1778875"/>
                <a:gd name="connsiteY11" fmla="*/ 544976 h 642010"/>
                <a:gd name="connsiteX12" fmla="*/ 1778774 w 1778875"/>
                <a:gd name="connsiteY12" fmla="*/ 544976 h 642010"/>
                <a:gd name="connsiteX13" fmla="*/ 1681984 w 1778875"/>
                <a:gd name="connsiteY13" fmla="*/ 641767 h 642010"/>
                <a:gd name="connsiteX14" fmla="*/ 1648670 w 1778875"/>
                <a:gd name="connsiteY14" fmla="*/ 635853 h 6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642010">
                  <a:moveTo>
                    <a:pt x="1648670" y="635853"/>
                  </a:moveTo>
                  <a:lnTo>
                    <a:pt x="954666" y="217557"/>
                  </a:lnTo>
                  <a:cubicBezTo>
                    <a:pt x="912485" y="202094"/>
                    <a:pt x="866187" y="202094"/>
                    <a:pt x="824006" y="217557"/>
                  </a:cubicBezTo>
                  <a:lnTo>
                    <a:pt x="130002" y="635853"/>
                  </a:lnTo>
                  <a:cubicBezTo>
                    <a:pt x="79812" y="654251"/>
                    <a:pt x="24211" y="628479"/>
                    <a:pt x="5812" y="578290"/>
                  </a:cubicBezTo>
                  <a:cubicBezTo>
                    <a:pt x="1901" y="567619"/>
                    <a:pt x="-101" y="556342"/>
                    <a:pt x="-101" y="544976"/>
                  </a:cubicBezTo>
                  <a:lnTo>
                    <a:pt x="-101" y="544976"/>
                  </a:lnTo>
                  <a:cubicBezTo>
                    <a:pt x="-101" y="504368"/>
                    <a:pt x="25248" y="468077"/>
                    <a:pt x="63375" y="454100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454100"/>
                  </a:lnTo>
                  <a:cubicBezTo>
                    <a:pt x="1753425" y="468077"/>
                    <a:pt x="1778774" y="504367"/>
                    <a:pt x="1778774" y="544976"/>
                  </a:cubicBezTo>
                  <a:lnTo>
                    <a:pt x="1778774" y="544976"/>
                  </a:lnTo>
                  <a:cubicBezTo>
                    <a:pt x="1778774" y="598432"/>
                    <a:pt x="1735440" y="641766"/>
                    <a:pt x="1681984" y="641767"/>
                  </a:cubicBezTo>
                  <a:cubicBezTo>
                    <a:pt x="1670618" y="641767"/>
                    <a:pt x="1659342" y="639765"/>
                    <a:pt x="1648670" y="63585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4" name="Graphic 252">
            <a:extLst>
              <a:ext uri="{FF2B5EF4-FFF2-40B4-BE49-F238E27FC236}">
                <a16:creationId xmlns:a16="http://schemas.microsoft.com/office/drawing/2014/main" id="{5487C493-8DF5-4092-919C-9708E9A17A7D}"/>
              </a:ext>
            </a:extLst>
          </p:cNvPr>
          <p:cNvGrpSpPr/>
          <p:nvPr/>
        </p:nvGrpSpPr>
        <p:grpSpPr>
          <a:xfrm>
            <a:off x="3108034" y="2840616"/>
            <a:ext cx="1018235" cy="777286"/>
            <a:chOff x="7368402" y="4268439"/>
            <a:chExt cx="2688337" cy="2052186"/>
          </a:xfrm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912FCE3-6BAF-4E45-A755-C7AFC6647A5B}"/>
                </a:ext>
              </a:extLst>
            </p:cNvPr>
            <p:cNvSpPr/>
            <p:nvPr/>
          </p:nvSpPr>
          <p:spPr>
            <a:xfrm>
              <a:off x="7582062" y="5138821"/>
              <a:ext cx="340700" cy="340700"/>
            </a:xfrm>
            <a:custGeom>
              <a:avLst/>
              <a:gdLst>
                <a:gd name="connsiteX0" fmla="*/ 340700 w 340700"/>
                <a:gd name="connsiteY0" fmla="*/ 170350 h 340700"/>
                <a:gd name="connsiteX1" fmla="*/ 170350 w 340700"/>
                <a:gd name="connsiteY1" fmla="*/ 340700 h 340700"/>
                <a:gd name="connsiteX2" fmla="*/ 0 w 340700"/>
                <a:gd name="connsiteY2" fmla="*/ 170350 h 340700"/>
                <a:gd name="connsiteX3" fmla="*/ 170350 w 340700"/>
                <a:gd name="connsiteY3" fmla="*/ 0 h 340700"/>
                <a:gd name="connsiteX4" fmla="*/ 340700 w 340700"/>
                <a:gd name="connsiteY4" fmla="*/ 17035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700" h="340700">
                  <a:moveTo>
                    <a:pt x="340700" y="170350"/>
                  </a:moveTo>
                  <a:cubicBezTo>
                    <a:pt x="340700" y="264432"/>
                    <a:pt x="264432" y="340700"/>
                    <a:pt x="170350" y="340700"/>
                  </a:cubicBezTo>
                  <a:cubicBezTo>
                    <a:pt x="76268" y="340700"/>
                    <a:pt x="0" y="264432"/>
                    <a:pt x="0" y="170350"/>
                  </a:cubicBezTo>
                  <a:cubicBezTo>
                    <a:pt x="0" y="76268"/>
                    <a:pt x="76268" y="0"/>
                    <a:pt x="170350" y="0"/>
                  </a:cubicBezTo>
                  <a:cubicBezTo>
                    <a:pt x="264432" y="0"/>
                    <a:pt x="340700" y="76268"/>
                    <a:pt x="340700" y="170350"/>
                  </a:cubicBezTo>
                  <a:close/>
                </a:path>
              </a:pathLst>
            </a:custGeom>
            <a:solidFill>
              <a:srgbClr val="FF6584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D56CB6D-614E-41E8-B01D-A9FC1EA2F0F8}"/>
                </a:ext>
              </a:extLst>
            </p:cNvPr>
            <p:cNvSpPr/>
            <p:nvPr/>
          </p:nvSpPr>
          <p:spPr>
            <a:xfrm>
              <a:off x="8078473" y="4897935"/>
              <a:ext cx="1163171" cy="1373447"/>
            </a:xfrm>
            <a:custGeom>
              <a:avLst/>
              <a:gdLst>
                <a:gd name="connsiteX0" fmla="*/ 22702 w 1163171"/>
                <a:gd name="connsiteY0" fmla="*/ 1373383 h 1373447"/>
                <a:gd name="connsiteX1" fmla="*/ 22530 w 1163171"/>
                <a:gd name="connsiteY1" fmla="*/ 1373383 h 1373447"/>
                <a:gd name="connsiteX2" fmla="*/ -95 w 1163171"/>
                <a:gd name="connsiteY2" fmla="*/ 1350758 h 1373447"/>
                <a:gd name="connsiteX3" fmla="*/ -95 w 1163171"/>
                <a:gd name="connsiteY3" fmla="*/ 22560 h 1373447"/>
                <a:gd name="connsiteX4" fmla="*/ 22530 w 1163171"/>
                <a:gd name="connsiteY4" fmla="*/ -65 h 1373447"/>
                <a:gd name="connsiteX5" fmla="*/ 1140452 w 1163171"/>
                <a:gd name="connsiteY5" fmla="*/ -65 h 1373447"/>
                <a:gd name="connsiteX6" fmla="*/ 1163077 w 1163171"/>
                <a:gd name="connsiteY6" fmla="*/ 22560 h 1373447"/>
                <a:gd name="connsiteX7" fmla="*/ 1163077 w 1163171"/>
                <a:gd name="connsiteY7" fmla="*/ 1055307 h 1373447"/>
                <a:gd name="connsiteX8" fmla="*/ 1140628 w 1163171"/>
                <a:gd name="connsiteY8" fmla="*/ 1077931 h 13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3171" h="1373447">
                  <a:moveTo>
                    <a:pt x="22702" y="1373383"/>
                  </a:moveTo>
                  <a:lnTo>
                    <a:pt x="22530" y="1373383"/>
                  </a:lnTo>
                  <a:cubicBezTo>
                    <a:pt x="10040" y="1373369"/>
                    <a:pt x="-81" y="1363248"/>
                    <a:pt x="-95" y="1350758"/>
                  </a:cubicBezTo>
                  <a:lnTo>
                    <a:pt x="-95" y="22560"/>
                  </a:lnTo>
                  <a:cubicBezTo>
                    <a:pt x="-81" y="10070"/>
                    <a:pt x="10040" y="-51"/>
                    <a:pt x="22530" y="-65"/>
                  </a:cubicBezTo>
                  <a:lnTo>
                    <a:pt x="1140452" y="-65"/>
                  </a:lnTo>
                  <a:cubicBezTo>
                    <a:pt x="1152942" y="-51"/>
                    <a:pt x="1163063" y="10070"/>
                    <a:pt x="1163077" y="22560"/>
                  </a:cubicBezTo>
                  <a:lnTo>
                    <a:pt x="1163077" y="1055307"/>
                  </a:lnTo>
                  <a:cubicBezTo>
                    <a:pt x="1163063" y="1067728"/>
                    <a:pt x="1153048" y="1077821"/>
                    <a:pt x="1140628" y="1077931"/>
                  </a:cubicBezTo>
                  <a:close/>
                </a:path>
              </a:pathLst>
            </a:custGeom>
            <a:solidFill>
              <a:srgbClr val="F2F2F2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843E63E-E09D-4AB2-A2F1-38326FA0D3ED}"/>
                </a:ext>
              </a:extLst>
            </p:cNvPr>
            <p:cNvSpPr/>
            <p:nvPr/>
          </p:nvSpPr>
          <p:spPr>
            <a:xfrm>
              <a:off x="8408526" y="4385554"/>
              <a:ext cx="519035" cy="324729"/>
            </a:xfrm>
            <a:custGeom>
              <a:avLst/>
              <a:gdLst>
                <a:gd name="connsiteX0" fmla="*/ 518940 w 519035"/>
                <a:gd name="connsiteY0" fmla="*/ 324665 h 324729"/>
                <a:gd name="connsiteX1" fmla="*/ -95 w 519035"/>
                <a:gd name="connsiteY1" fmla="*/ 324665 h 324729"/>
                <a:gd name="connsiteX2" fmla="*/ -95 w 519035"/>
                <a:gd name="connsiteY2" fmla="*/ 23891 h 324729"/>
                <a:gd name="connsiteX3" fmla="*/ 23860 w 519035"/>
                <a:gd name="connsiteY3" fmla="*/ -65 h 324729"/>
                <a:gd name="connsiteX4" fmla="*/ 494985 w 519035"/>
                <a:gd name="connsiteY4" fmla="*/ -65 h 324729"/>
                <a:gd name="connsiteX5" fmla="*/ 518940 w 519035"/>
                <a:gd name="connsiteY5" fmla="*/ 23891 h 324729"/>
                <a:gd name="connsiteX6" fmla="*/ 5228 w 519035"/>
                <a:gd name="connsiteY6" fmla="*/ 319342 h 324729"/>
                <a:gd name="connsiteX7" fmla="*/ 513617 w 519035"/>
                <a:gd name="connsiteY7" fmla="*/ 319342 h 324729"/>
                <a:gd name="connsiteX8" fmla="*/ 513617 w 519035"/>
                <a:gd name="connsiteY8" fmla="*/ 23891 h 324729"/>
                <a:gd name="connsiteX9" fmla="*/ 494985 w 519035"/>
                <a:gd name="connsiteY9" fmla="*/ 5259 h 324729"/>
                <a:gd name="connsiteX10" fmla="*/ 23860 w 519035"/>
                <a:gd name="connsiteY10" fmla="*/ 5259 h 324729"/>
                <a:gd name="connsiteX11" fmla="*/ 5228 w 519035"/>
                <a:gd name="connsiteY11" fmla="*/ 23891 h 32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035" h="324729">
                  <a:moveTo>
                    <a:pt x="518940" y="324665"/>
                  </a:moveTo>
                  <a:lnTo>
                    <a:pt x="-95" y="324665"/>
                  </a:lnTo>
                  <a:lnTo>
                    <a:pt x="-95" y="23891"/>
                  </a:lnTo>
                  <a:cubicBezTo>
                    <a:pt x="-80" y="10667"/>
                    <a:pt x="10637" y="-50"/>
                    <a:pt x="23860" y="-65"/>
                  </a:cubicBezTo>
                  <a:lnTo>
                    <a:pt x="494985" y="-65"/>
                  </a:lnTo>
                  <a:cubicBezTo>
                    <a:pt x="508209" y="-50"/>
                    <a:pt x="518925" y="10667"/>
                    <a:pt x="518940" y="23891"/>
                  </a:cubicBezTo>
                  <a:close/>
                  <a:moveTo>
                    <a:pt x="5228" y="319342"/>
                  </a:moveTo>
                  <a:lnTo>
                    <a:pt x="513617" y="319342"/>
                  </a:lnTo>
                  <a:lnTo>
                    <a:pt x="513617" y="23891"/>
                  </a:lnTo>
                  <a:cubicBezTo>
                    <a:pt x="513605" y="13605"/>
                    <a:pt x="505270" y="5270"/>
                    <a:pt x="494985" y="5259"/>
                  </a:cubicBezTo>
                  <a:lnTo>
                    <a:pt x="23860" y="5259"/>
                  </a:lnTo>
                  <a:cubicBezTo>
                    <a:pt x="13575" y="5270"/>
                    <a:pt x="5240" y="13605"/>
                    <a:pt x="5228" y="23891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7E0E90-431C-443A-82FD-17B770996CD5}"/>
                </a:ext>
              </a:extLst>
            </p:cNvPr>
            <p:cNvSpPr/>
            <p:nvPr/>
          </p:nvSpPr>
          <p:spPr>
            <a:xfrm>
              <a:off x="8534958" y="4500008"/>
              <a:ext cx="266172" cy="340700"/>
            </a:xfrm>
            <a:custGeom>
              <a:avLst/>
              <a:gdLst>
                <a:gd name="connsiteX0" fmla="*/ 21294 w 266172"/>
                <a:gd name="connsiteY0" fmla="*/ 0 h 340700"/>
                <a:gd name="connsiteX1" fmla="*/ 244878 w 266172"/>
                <a:gd name="connsiteY1" fmla="*/ 0 h 340700"/>
                <a:gd name="connsiteX2" fmla="*/ 266172 w 266172"/>
                <a:gd name="connsiteY2" fmla="*/ 21294 h 340700"/>
                <a:gd name="connsiteX3" fmla="*/ 266172 w 266172"/>
                <a:gd name="connsiteY3" fmla="*/ 340700 h 340700"/>
                <a:gd name="connsiteX4" fmla="*/ 266172 w 266172"/>
                <a:gd name="connsiteY4" fmla="*/ 340700 h 340700"/>
                <a:gd name="connsiteX5" fmla="*/ 0 w 266172"/>
                <a:gd name="connsiteY5" fmla="*/ 340700 h 340700"/>
                <a:gd name="connsiteX6" fmla="*/ 0 w 266172"/>
                <a:gd name="connsiteY6" fmla="*/ 340700 h 340700"/>
                <a:gd name="connsiteX7" fmla="*/ 0 w 266172"/>
                <a:gd name="connsiteY7" fmla="*/ 21294 h 340700"/>
                <a:gd name="connsiteX8" fmla="*/ 21294 w 266172"/>
                <a:gd name="connsiteY8" fmla="*/ 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172" h="340700">
                  <a:moveTo>
                    <a:pt x="21294" y="0"/>
                  </a:moveTo>
                  <a:lnTo>
                    <a:pt x="244878" y="0"/>
                  </a:lnTo>
                  <a:cubicBezTo>
                    <a:pt x="256639" y="0"/>
                    <a:pt x="266172" y="9534"/>
                    <a:pt x="266172" y="21294"/>
                  </a:cubicBezTo>
                  <a:lnTo>
                    <a:pt x="266172" y="340700"/>
                  </a:lnTo>
                  <a:lnTo>
                    <a:pt x="266172" y="340700"/>
                  </a:lnTo>
                  <a:lnTo>
                    <a:pt x="0" y="340700"/>
                  </a:lnTo>
                  <a:lnTo>
                    <a:pt x="0" y="340700"/>
                  </a:lnTo>
                  <a:lnTo>
                    <a:pt x="0" y="21294"/>
                  </a:lnTo>
                  <a:cubicBezTo>
                    <a:pt x="0" y="9534"/>
                    <a:pt x="9534" y="0"/>
                    <a:pt x="21294" y="0"/>
                  </a:cubicBezTo>
                  <a:close/>
                </a:path>
              </a:pathLst>
            </a:custGeom>
            <a:solidFill>
              <a:srgbClr val="E6E6E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A7368BC-C9D5-4783-981F-138034129ABC}"/>
                </a:ext>
              </a:extLst>
            </p:cNvPr>
            <p:cNvSpPr/>
            <p:nvPr/>
          </p:nvSpPr>
          <p:spPr>
            <a:xfrm>
              <a:off x="8491039" y="4268439"/>
              <a:ext cx="109130" cy="122439"/>
            </a:xfrm>
            <a:custGeom>
              <a:avLst/>
              <a:gdLst>
                <a:gd name="connsiteX0" fmla="*/ 109036 w 109130"/>
                <a:gd name="connsiteY0" fmla="*/ 122374 h 122439"/>
                <a:gd name="connsiteX1" fmla="*/ -95 w 109130"/>
                <a:gd name="connsiteY1" fmla="*/ 122374 h 122439"/>
                <a:gd name="connsiteX2" fmla="*/ -95 w 109130"/>
                <a:gd name="connsiteY2" fmla="*/ 13244 h 122439"/>
                <a:gd name="connsiteX3" fmla="*/ 13214 w 109130"/>
                <a:gd name="connsiteY3" fmla="*/ -65 h 122439"/>
                <a:gd name="connsiteX4" fmla="*/ 95727 w 109130"/>
                <a:gd name="connsiteY4" fmla="*/ -65 h 122439"/>
                <a:gd name="connsiteX5" fmla="*/ 109036 w 109130"/>
                <a:gd name="connsiteY5" fmla="*/ 13244 h 122439"/>
                <a:gd name="connsiteX6" fmla="*/ 5228 w 109130"/>
                <a:gd name="connsiteY6" fmla="*/ 117051 h 122439"/>
                <a:gd name="connsiteX7" fmla="*/ 103712 w 109130"/>
                <a:gd name="connsiteY7" fmla="*/ 117051 h 122439"/>
                <a:gd name="connsiteX8" fmla="*/ 103712 w 109130"/>
                <a:gd name="connsiteY8" fmla="*/ 13244 h 122439"/>
                <a:gd name="connsiteX9" fmla="*/ 95727 w 109130"/>
                <a:gd name="connsiteY9" fmla="*/ 5259 h 122439"/>
                <a:gd name="connsiteX10" fmla="*/ 13214 w 109130"/>
                <a:gd name="connsiteY10" fmla="*/ 5259 h 122439"/>
                <a:gd name="connsiteX11" fmla="*/ 5228 w 109130"/>
                <a:gd name="connsiteY11" fmla="*/ 13244 h 1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0" h="122439">
                  <a:moveTo>
                    <a:pt x="109036" y="122374"/>
                  </a:moveTo>
                  <a:lnTo>
                    <a:pt x="-95" y="122374"/>
                  </a:lnTo>
                  <a:lnTo>
                    <a:pt x="-95" y="13244"/>
                  </a:lnTo>
                  <a:cubicBezTo>
                    <a:pt x="-87" y="5897"/>
                    <a:pt x="5867" y="-56"/>
                    <a:pt x="13214" y="-65"/>
                  </a:cubicBezTo>
                  <a:lnTo>
                    <a:pt x="95727" y="-65"/>
                  </a:lnTo>
                  <a:cubicBezTo>
                    <a:pt x="103074" y="-56"/>
                    <a:pt x="109027" y="5897"/>
                    <a:pt x="109036" y="13244"/>
                  </a:cubicBezTo>
                  <a:close/>
                  <a:moveTo>
                    <a:pt x="5228" y="117051"/>
                  </a:moveTo>
                  <a:lnTo>
                    <a:pt x="103712" y="117051"/>
                  </a:lnTo>
                  <a:lnTo>
                    <a:pt x="103712" y="13244"/>
                  </a:lnTo>
                  <a:cubicBezTo>
                    <a:pt x="103707" y="8836"/>
                    <a:pt x="100135" y="5264"/>
                    <a:pt x="95727" y="5259"/>
                  </a:cubicBezTo>
                  <a:lnTo>
                    <a:pt x="13214" y="5259"/>
                  </a:lnTo>
                  <a:cubicBezTo>
                    <a:pt x="8805" y="5264"/>
                    <a:pt x="5233" y="8836"/>
                    <a:pt x="5228" y="13244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0970479-AE6B-4F16-AF5D-0CB21DF94138}"/>
                </a:ext>
              </a:extLst>
            </p:cNvPr>
            <p:cNvSpPr/>
            <p:nvPr/>
          </p:nvSpPr>
          <p:spPr>
            <a:xfrm>
              <a:off x="9309518" y="5223996"/>
              <a:ext cx="457869" cy="771472"/>
            </a:xfrm>
            <a:custGeom>
              <a:avLst/>
              <a:gdLst>
                <a:gd name="connsiteX0" fmla="*/ 187317 w 457869"/>
                <a:gd name="connsiteY0" fmla="*/ 771408 h 771472"/>
                <a:gd name="connsiteX1" fmla="*/ 184162 w 457869"/>
                <a:gd name="connsiteY1" fmla="*/ 771380 h 771472"/>
                <a:gd name="connsiteX2" fmla="*/ 6108 w 457869"/>
                <a:gd name="connsiteY2" fmla="*/ 701785 h 771472"/>
                <a:gd name="connsiteX3" fmla="*/ 729 w 457869"/>
                <a:gd name="connsiteY3" fmla="*/ 696783 h 771472"/>
                <a:gd name="connsiteX4" fmla="*/ -95 w 457869"/>
                <a:gd name="connsiteY4" fmla="*/ 695997 h 771472"/>
                <a:gd name="connsiteX5" fmla="*/ -95 w 457869"/>
                <a:gd name="connsiteY5" fmla="*/ 185872 h 771472"/>
                <a:gd name="connsiteX6" fmla="*/ 159 w 457869"/>
                <a:gd name="connsiteY6" fmla="*/ 185333 h 771472"/>
                <a:gd name="connsiteX7" fmla="*/ 5496 w 457869"/>
                <a:gd name="connsiteY7" fmla="*/ 174234 h 771472"/>
                <a:gd name="connsiteX8" fmla="*/ 187317 w 457869"/>
                <a:gd name="connsiteY8" fmla="*/ -65 h 771472"/>
                <a:gd name="connsiteX9" fmla="*/ 379093 w 457869"/>
                <a:gd name="connsiteY9" fmla="*/ 195331 h 771472"/>
                <a:gd name="connsiteX10" fmla="*/ 457774 w 457869"/>
                <a:gd name="connsiteY10" fmla="*/ 501111 h 771472"/>
                <a:gd name="connsiteX11" fmla="*/ 190407 w 457869"/>
                <a:gd name="connsiteY11" fmla="*/ 771382 h 771472"/>
                <a:gd name="connsiteX12" fmla="*/ 187317 w 457869"/>
                <a:gd name="connsiteY12" fmla="*/ 771408 h 771472"/>
                <a:gd name="connsiteX13" fmla="*/ 5228 w 457869"/>
                <a:gd name="connsiteY13" fmla="*/ 693715 h 771472"/>
                <a:gd name="connsiteX14" fmla="*/ 9682 w 457869"/>
                <a:gd name="connsiteY14" fmla="*/ 697840 h 771472"/>
                <a:gd name="connsiteX15" fmla="*/ 184258 w 457869"/>
                <a:gd name="connsiteY15" fmla="*/ 766058 h 771472"/>
                <a:gd name="connsiteX16" fmla="*/ 187387 w 457869"/>
                <a:gd name="connsiteY16" fmla="*/ 766084 h 771472"/>
                <a:gd name="connsiteX17" fmla="*/ 190310 w 457869"/>
                <a:gd name="connsiteY17" fmla="*/ 766060 h 771472"/>
                <a:gd name="connsiteX18" fmla="*/ 452451 w 457869"/>
                <a:gd name="connsiteY18" fmla="*/ 501110 h 771472"/>
                <a:gd name="connsiteX19" fmla="*/ 374250 w 457869"/>
                <a:gd name="connsiteY19" fmla="*/ 197542 h 771472"/>
                <a:gd name="connsiteX20" fmla="*/ 187317 w 457869"/>
                <a:gd name="connsiteY20" fmla="*/ 5259 h 771472"/>
                <a:gd name="connsiteX21" fmla="*/ 10278 w 457869"/>
                <a:gd name="connsiteY21" fmla="*/ 176572 h 771472"/>
                <a:gd name="connsiteX22" fmla="*/ 5228 w 457869"/>
                <a:gd name="connsiteY22" fmla="*/ 187065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7869" h="771472">
                  <a:moveTo>
                    <a:pt x="187317" y="771408"/>
                  </a:moveTo>
                  <a:cubicBezTo>
                    <a:pt x="186256" y="771408"/>
                    <a:pt x="185223" y="771408"/>
                    <a:pt x="184162" y="771380"/>
                  </a:cubicBezTo>
                  <a:cubicBezTo>
                    <a:pt x="118313" y="770653"/>
                    <a:pt x="54996" y="745904"/>
                    <a:pt x="6108" y="701785"/>
                  </a:cubicBezTo>
                  <a:cubicBezTo>
                    <a:pt x="4300" y="700139"/>
                    <a:pt x="2507" y="698472"/>
                    <a:pt x="729" y="696783"/>
                  </a:cubicBezTo>
                  <a:lnTo>
                    <a:pt x="-95" y="695997"/>
                  </a:lnTo>
                  <a:lnTo>
                    <a:pt x="-95" y="185872"/>
                  </a:lnTo>
                  <a:lnTo>
                    <a:pt x="159" y="185333"/>
                  </a:lnTo>
                  <a:cubicBezTo>
                    <a:pt x="1921" y="181598"/>
                    <a:pt x="3708" y="177916"/>
                    <a:pt x="5496" y="174234"/>
                  </a:cubicBezTo>
                  <a:cubicBezTo>
                    <a:pt x="60860" y="61831"/>
                    <a:pt x="125430" y="-65"/>
                    <a:pt x="187317" y="-65"/>
                  </a:cubicBezTo>
                  <a:cubicBezTo>
                    <a:pt x="276563" y="-65"/>
                    <a:pt x="345778" y="122358"/>
                    <a:pt x="379093" y="195331"/>
                  </a:cubicBezTo>
                  <a:cubicBezTo>
                    <a:pt x="425420" y="296807"/>
                    <a:pt x="457774" y="422547"/>
                    <a:pt x="457774" y="501111"/>
                  </a:cubicBezTo>
                  <a:cubicBezTo>
                    <a:pt x="457731" y="649229"/>
                    <a:pt x="338516" y="769738"/>
                    <a:pt x="190407" y="771382"/>
                  </a:cubicBezTo>
                  <a:cubicBezTo>
                    <a:pt x="189413" y="771408"/>
                    <a:pt x="188351" y="771408"/>
                    <a:pt x="187317" y="771408"/>
                  </a:cubicBezTo>
                  <a:close/>
                  <a:moveTo>
                    <a:pt x="5228" y="693715"/>
                  </a:moveTo>
                  <a:cubicBezTo>
                    <a:pt x="6703" y="695108"/>
                    <a:pt x="8192" y="696483"/>
                    <a:pt x="9682" y="697840"/>
                  </a:cubicBezTo>
                  <a:cubicBezTo>
                    <a:pt x="57617" y="741093"/>
                    <a:pt x="119698" y="765352"/>
                    <a:pt x="184258" y="766058"/>
                  </a:cubicBezTo>
                  <a:cubicBezTo>
                    <a:pt x="185336" y="766084"/>
                    <a:pt x="186356" y="766056"/>
                    <a:pt x="187387" y="766084"/>
                  </a:cubicBezTo>
                  <a:cubicBezTo>
                    <a:pt x="188353" y="766084"/>
                    <a:pt x="189344" y="766084"/>
                    <a:pt x="190310" y="766060"/>
                  </a:cubicBezTo>
                  <a:cubicBezTo>
                    <a:pt x="334872" y="764456"/>
                    <a:pt x="452451" y="645600"/>
                    <a:pt x="452451" y="501110"/>
                  </a:cubicBezTo>
                  <a:cubicBezTo>
                    <a:pt x="452451" y="423229"/>
                    <a:pt x="420294" y="298398"/>
                    <a:pt x="374250" y="197542"/>
                  </a:cubicBezTo>
                  <a:cubicBezTo>
                    <a:pt x="341466" y="125730"/>
                    <a:pt x="273586" y="5259"/>
                    <a:pt x="187317" y="5259"/>
                  </a:cubicBezTo>
                  <a:cubicBezTo>
                    <a:pt x="127566" y="5259"/>
                    <a:pt x="64692" y="66099"/>
                    <a:pt x="10278" y="176572"/>
                  </a:cubicBezTo>
                  <a:cubicBezTo>
                    <a:pt x="8591" y="180046"/>
                    <a:pt x="6899" y="183533"/>
                    <a:pt x="5228" y="1870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B649044-AFBD-41C3-9E8F-65CAB2756E77}"/>
                </a:ext>
              </a:extLst>
            </p:cNvPr>
            <p:cNvSpPr/>
            <p:nvPr/>
          </p:nvSpPr>
          <p:spPr>
            <a:xfrm>
              <a:off x="9493855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29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5C1E82C-45E3-4785-B7E7-8C5B784C94F0}"/>
                </a:ext>
              </a:extLst>
            </p:cNvPr>
            <p:cNvSpPr/>
            <p:nvPr/>
          </p:nvSpPr>
          <p:spPr>
            <a:xfrm>
              <a:off x="7904808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30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90B28EC-7975-4B24-9279-A2E1589F060D}"/>
                </a:ext>
              </a:extLst>
            </p:cNvPr>
            <p:cNvSpPr/>
            <p:nvPr/>
          </p:nvSpPr>
          <p:spPr>
            <a:xfrm>
              <a:off x="9339842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13BEFE5-D32B-4603-BF8C-8C665CBC8107}"/>
                </a:ext>
              </a:extLst>
            </p:cNvPr>
            <p:cNvSpPr/>
            <p:nvPr/>
          </p:nvSpPr>
          <p:spPr>
            <a:xfrm>
              <a:off x="9493856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A9271B2-E024-4746-B591-A27B602862A3}"/>
                </a:ext>
              </a:extLst>
            </p:cNvPr>
            <p:cNvSpPr/>
            <p:nvPr/>
          </p:nvSpPr>
          <p:spPr>
            <a:xfrm>
              <a:off x="95513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6" y="51236"/>
                    <a:pt x="51096" y="-34"/>
                    <a:pt x="114311" y="-65"/>
                  </a:cubicBezTo>
                  <a:cubicBezTo>
                    <a:pt x="177525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BB193D0-B3D1-4ACD-8AC7-361633F82E41}"/>
                </a:ext>
              </a:extLst>
            </p:cNvPr>
            <p:cNvSpPr/>
            <p:nvPr/>
          </p:nvSpPr>
          <p:spPr>
            <a:xfrm>
              <a:off x="9626502" y="6251836"/>
              <a:ext cx="42308" cy="64973"/>
            </a:xfrm>
            <a:custGeom>
              <a:avLst/>
              <a:gdLst>
                <a:gd name="connsiteX0" fmla="*/ 39191 w 42308"/>
                <a:gd name="connsiteY0" fmla="*/ -65 h 64973"/>
                <a:gd name="connsiteX1" fmla="*/ 36170 w 42308"/>
                <a:gd name="connsiteY1" fmla="*/ 2957 h 64973"/>
                <a:gd name="connsiteX2" fmla="*/ 36170 w 42308"/>
                <a:gd name="connsiteY2" fmla="*/ 35056 h 64973"/>
                <a:gd name="connsiteX3" fmla="*/ 4901 w 42308"/>
                <a:gd name="connsiteY3" fmla="*/ 8218 h 64973"/>
                <a:gd name="connsiteX4" fmla="*/ 639 w 42308"/>
                <a:gd name="connsiteY4" fmla="*/ 8532 h 64973"/>
                <a:gd name="connsiteX5" fmla="*/ 953 w 42308"/>
                <a:gd name="connsiteY5" fmla="*/ 12794 h 64973"/>
                <a:gd name="connsiteX6" fmla="*/ 964 w 42308"/>
                <a:gd name="connsiteY6" fmla="*/ 12804 h 64973"/>
                <a:gd name="connsiteX7" fmla="*/ 36170 w 42308"/>
                <a:gd name="connsiteY7" fmla="*/ 43020 h 64973"/>
                <a:gd name="connsiteX8" fmla="*/ 36170 w 42308"/>
                <a:gd name="connsiteY8" fmla="*/ 61878 h 64973"/>
                <a:gd name="connsiteX9" fmla="*/ 39182 w 42308"/>
                <a:gd name="connsiteY9" fmla="*/ 64909 h 64973"/>
                <a:gd name="connsiteX10" fmla="*/ 42213 w 42308"/>
                <a:gd name="connsiteY10" fmla="*/ 61896 h 64973"/>
                <a:gd name="connsiteX11" fmla="*/ 42213 w 42308"/>
                <a:gd name="connsiteY11" fmla="*/ 61878 h 64973"/>
                <a:gd name="connsiteX12" fmla="*/ 42213 w 42308"/>
                <a:gd name="connsiteY12" fmla="*/ 2957 h 64973"/>
                <a:gd name="connsiteX13" fmla="*/ 39191 w 42308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8" h="64973">
                  <a:moveTo>
                    <a:pt x="39191" y="-65"/>
                  </a:moveTo>
                  <a:cubicBezTo>
                    <a:pt x="37523" y="-65"/>
                    <a:pt x="36170" y="1288"/>
                    <a:pt x="36170" y="2957"/>
                  </a:cubicBezTo>
                  <a:lnTo>
                    <a:pt x="36170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70" y="43020"/>
                  </a:lnTo>
                  <a:lnTo>
                    <a:pt x="36170" y="61878"/>
                  </a:lnTo>
                  <a:cubicBezTo>
                    <a:pt x="36165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D8EDF0D-79CE-46B1-8110-A54EA4243536}"/>
                </a:ext>
              </a:extLst>
            </p:cNvPr>
            <p:cNvSpPr/>
            <p:nvPr/>
          </p:nvSpPr>
          <p:spPr>
            <a:xfrm>
              <a:off x="76322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5" y="51236"/>
                    <a:pt x="51096" y="-34"/>
                    <a:pt x="114311" y="-65"/>
                  </a:cubicBezTo>
                  <a:cubicBezTo>
                    <a:pt x="177526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4E40C6-A71D-4F6B-8721-9D265D6C9F1D}"/>
                </a:ext>
              </a:extLst>
            </p:cNvPr>
            <p:cNvSpPr/>
            <p:nvPr/>
          </p:nvSpPr>
          <p:spPr>
            <a:xfrm>
              <a:off x="7707402" y="6251836"/>
              <a:ext cx="42307" cy="64973"/>
            </a:xfrm>
            <a:custGeom>
              <a:avLst/>
              <a:gdLst>
                <a:gd name="connsiteX0" fmla="*/ 39191 w 42307"/>
                <a:gd name="connsiteY0" fmla="*/ -65 h 64973"/>
                <a:gd name="connsiteX1" fmla="*/ 36169 w 42307"/>
                <a:gd name="connsiteY1" fmla="*/ 2957 h 64973"/>
                <a:gd name="connsiteX2" fmla="*/ 36169 w 42307"/>
                <a:gd name="connsiteY2" fmla="*/ 35056 h 64973"/>
                <a:gd name="connsiteX3" fmla="*/ 4901 w 42307"/>
                <a:gd name="connsiteY3" fmla="*/ 8218 h 64973"/>
                <a:gd name="connsiteX4" fmla="*/ 639 w 42307"/>
                <a:gd name="connsiteY4" fmla="*/ 8532 h 64973"/>
                <a:gd name="connsiteX5" fmla="*/ 953 w 42307"/>
                <a:gd name="connsiteY5" fmla="*/ 12794 h 64973"/>
                <a:gd name="connsiteX6" fmla="*/ 964 w 42307"/>
                <a:gd name="connsiteY6" fmla="*/ 12804 h 64973"/>
                <a:gd name="connsiteX7" fmla="*/ 36169 w 42307"/>
                <a:gd name="connsiteY7" fmla="*/ 43020 h 64973"/>
                <a:gd name="connsiteX8" fmla="*/ 36169 w 42307"/>
                <a:gd name="connsiteY8" fmla="*/ 61878 h 64973"/>
                <a:gd name="connsiteX9" fmla="*/ 39182 w 42307"/>
                <a:gd name="connsiteY9" fmla="*/ 64909 h 64973"/>
                <a:gd name="connsiteX10" fmla="*/ 42213 w 42307"/>
                <a:gd name="connsiteY10" fmla="*/ 61896 h 64973"/>
                <a:gd name="connsiteX11" fmla="*/ 42213 w 42307"/>
                <a:gd name="connsiteY11" fmla="*/ 61878 h 64973"/>
                <a:gd name="connsiteX12" fmla="*/ 42213 w 42307"/>
                <a:gd name="connsiteY12" fmla="*/ 2957 h 64973"/>
                <a:gd name="connsiteX13" fmla="*/ 39191 w 42307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7" h="64973">
                  <a:moveTo>
                    <a:pt x="39191" y="-65"/>
                  </a:moveTo>
                  <a:cubicBezTo>
                    <a:pt x="37522" y="-65"/>
                    <a:pt x="36170" y="1288"/>
                    <a:pt x="36169" y="2957"/>
                  </a:cubicBezTo>
                  <a:lnTo>
                    <a:pt x="36169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69" y="43020"/>
                  </a:lnTo>
                  <a:lnTo>
                    <a:pt x="36169" y="61878"/>
                  </a:lnTo>
                  <a:cubicBezTo>
                    <a:pt x="36164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310AE4-8AEC-4FF0-9B6E-EC4C235BD2D4}"/>
                </a:ext>
              </a:extLst>
            </p:cNvPr>
            <p:cNvSpPr/>
            <p:nvPr/>
          </p:nvSpPr>
          <p:spPr>
            <a:xfrm>
              <a:off x="7640061" y="5223996"/>
              <a:ext cx="386508" cy="771472"/>
            </a:xfrm>
            <a:custGeom>
              <a:avLst/>
              <a:gdLst>
                <a:gd name="connsiteX0" fmla="*/ 270389 w 386508"/>
                <a:gd name="connsiteY0" fmla="*/ 771408 h 771472"/>
                <a:gd name="connsiteX1" fmla="*/ 267235 w 386508"/>
                <a:gd name="connsiteY1" fmla="*/ 771380 h 771472"/>
                <a:gd name="connsiteX2" fmla="*/ -95 w 386508"/>
                <a:gd name="connsiteY2" fmla="*/ 501111 h 771472"/>
                <a:gd name="connsiteX3" fmla="*/ 78589 w 386508"/>
                <a:gd name="connsiteY3" fmla="*/ 195331 h 771472"/>
                <a:gd name="connsiteX4" fmla="*/ 270389 w 386508"/>
                <a:gd name="connsiteY4" fmla="*/ -65 h 771472"/>
                <a:gd name="connsiteX5" fmla="*/ 380429 w 386508"/>
                <a:gd name="connsiteY5" fmla="*/ 62222 h 771472"/>
                <a:gd name="connsiteX6" fmla="*/ 385804 w 386508"/>
                <a:gd name="connsiteY6" fmla="*/ 68510 h 771472"/>
                <a:gd name="connsiteX7" fmla="*/ 386413 w 386508"/>
                <a:gd name="connsiteY7" fmla="*/ 69248 h 771472"/>
                <a:gd name="connsiteX8" fmla="*/ 386413 w 386508"/>
                <a:gd name="connsiteY8" fmla="*/ 745288 h 771472"/>
                <a:gd name="connsiteX9" fmla="*/ 384912 w 386508"/>
                <a:gd name="connsiteY9" fmla="*/ 746015 h 771472"/>
                <a:gd name="connsiteX10" fmla="*/ 379486 w 386508"/>
                <a:gd name="connsiteY10" fmla="*/ 748484 h 771472"/>
                <a:gd name="connsiteX11" fmla="*/ 273478 w 386508"/>
                <a:gd name="connsiteY11" fmla="*/ 771382 h 771472"/>
                <a:gd name="connsiteX12" fmla="*/ 270389 w 386508"/>
                <a:gd name="connsiteY12" fmla="*/ 771408 h 771472"/>
                <a:gd name="connsiteX13" fmla="*/ 270389 w 386508"/>
                <a:gd name="connsiteY13" fmla="*/ 5259 h 771472"/>
                <a:gd name="connsiteX14" fmla="*/ 83432 w 386508"/>
                <a:gd name="connsiteY14" fmla="*/ 197542 h 771472"/>
                <a:gd name="connsiteX15" fmla="*/ 5228 w 386508"/>
                <a:gd name="connsiteY15" fmla="*/ 501111 h 771472"/>
                <a:gd name="connsiteX16" fmla="*/ 267331 w 386508"/>
                <a:gd name="connsiteY16" fmla="*/ 766058 h 771472"/>
                <a:gd name="connsiteX17" fmla="*/ 270459 w 386508"/>
                <a:gd name="connsiteY17" fmla="*/ 766084 h 771472"/>
                <a:gd name="connsiteX18" fmla="*/ 273382 w 386508"/>
                <a:gd name="connsiteY18" fmla="*/ 766059 h 771472"/>
                <a:gd name="connsiteX19" fmla="*/ 377352 w 386508"/>
                <a:gd name="connsiteY19" fmla="*/ 743608 h 771472"/>
                <a:gd name="connsiteX20" fmla="*/ 381090 w 386508"/>
                <a:gd name="connsiteY20" fmla="*/ 741936 h 771472"/>
                <a:gd name="connsiteX21" fmla="*/ 381090 w 386508"/>
                <a:gd name="connsiteY21" fmla="*/ 71165 h 771472"/>
                <a:gd name="connsiteX22" fmla="*/ 376432 w 386508"/>
                <a:gd name="connsiteY22" fmla="*/ 65736 h 771472"/>
                <a:gd name="connsiteX23" fmla="*/ 270389 w 386508"/>
                <a:gd name="connsiteY23" fmla="*/ 5259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508" h="771472">
                  <a:moveTo>
                    <a:pt x="270389" y="771408"/>
                  </a:moveTo>
                  <a:cubicBezTo>
                    <a:pt x="269328" y="771408"/>
                    <a:pt x="268296" y="771408"/>
                    <a:pt x="267235" y="771380"/>
                  </a:cubicBezTo>
                  <a:cubicBezTo>
                    <a:pt x="119144" y="769709"/>
                    <a:pt x="-43" y="649211"/>
                    <a:pt x="-95" y="501111"/>
                  </a:cubicBezTo>
                  <a:cubicBezTo>
                    <a:pt x="-95" y="422544"/>
                    <a:pt x="32261" y="296804"/>
                    <a:pt x="78589" y="195331"/>
                  </a:cubicBezTo>
                  <a:cubicBezTo>
                    <a:pt x="111906" y="122358"/>
                    <a:pt x="181127" y="-65"/>
                    <a:pt x="270389" y="-65"/>
                  </a:cubicBezTo>
                  <a:cubicBezTo>
                    <a:pt x="307156" y="-65"/>
                    <a:pt x="344179" y="20891"/>
                    <a:pt x="380429" y="62222"/>
                  </a:cubicBezTo>
                  <a:cubicBezTo>
                    <a:pt x="382227" y="64260"/>
                    <a:pt x="384028" y="66359"/>
                    <a:pt x="385804" y="68510"/>
                  </a:cubicBezTo>
                  <a:lnTo>
                    <a:pt x="386413" y="69248"/>
                  </a:lnTo>
                  <a:lnTo>
                    <a:pt x="386413" y="745288"/>
                  </a:lnTo>
                  <a:lnTo>
                    <a:pt x="384912" y="746015"/>
                  </a:lnTo>
                  <a:cubicBezTo>
                    <a:pt x="383121" y="746883"/>
                    <a:pt x="381303" y="747698"/>
                    <a:pt x="379486" y="748484"/>
                  </a:cubicBezTo>
                  <a:cubicBezTo>
                    <a:pt x="346081" y="763267"/>
                    <a:pt x="310006" y="771059"/>
                    <a:pt x="273478" y="771382"/>
                  </a:cubicBezTo>
                  <a:cubicBezTo>
                    <a:pt x="272485" y="771408"/>
                    <a:pt x="271423" y="771408"/>
                    <a:pt x="270389" y="771408"/>
                  </a:cubicBezTo>
                  <a:close/>
                  <a:moveTo>
                    <a:pt x="270389" y="5259"/>
                  </a:moveTo>
                  <a:cubicBezTo>
                    <a:pt x="184104" y="5259"/>
                    <a:pt x="116218" y="125730"/>
                    <a:pt x="83432" y="197542"/>
                  </a:cubicBezTo>
                  <a:cubicBezTo>
                    <a:pt x="37387" y="298395"/>
                    <a:pt x="5228" y="423227"/>
                    <a:pt x="5228" y="501111"/>
                  </a:cubicBezTo>
                  <a:cubicBezTo>
                    <a:pt x="5228" y="645575"/>
                    <a:pt x="122807" y="764430"/>
                    <a:pt x="267331" y="766058"/>
                  </a:cubicBezTo>
                  <a:cubicBezTo>
                    <a:pt x="268408" y="766085"/>
                    <a:pt x="269413" y="766093"/>
                    <a:pt x="270459" y="766084"/>
                  </a:cubicBezTo>
                  <a:cubicBezTo>
                    <a:pt x="271426" y="766084"/>
                    <a:pt x="272416" y="766084"/>
                    <a:pt x="273382" y="766059"/>
                  </a:cubicBezTo>
                  <a:cubicBezTo>
                    <a:pt x="309207" y="765746"/>
                    <a:pt x="344590" y="758106"/>
                    <a:pt x="377352" y="743608"/>
                  </a:cubicBezTo>
                  <a:cubicBezTo>
                    <a:pt x="378608" y="743063"/>
                    <a:pt x="379855" y="742511"/>
                    <a:pt x="381090" y="741936"/>
                  </a:cubicBezTo>
                  <a:lnTo>
                    <a:pt x="381090" y="71165"/>
                  </a:lnTo>
                  <a:cubicBezTo>
                    <a:pt x="379549" y="69314"/>
                    <a:pt x="377990" y="67505"/>
                    <a:pt x="376432" y="65736"/>
                  </a:cubicBezTo>
                  <a:cubicBezTo>
                    <a:pt x="341231" y="25605"/>
                    <a:pt x="305555" y="5259"/>
                    <a:pt x="270389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F4B00-FC56-4F20-A5DB-6DC416671616}"/>
                </a:ext>
              </a:extLst>
            </p:cNvPr>
            <p:cNvSpPr/>
            <p:nvPr/>
          </p:nvSpPr>
          <p:spPr>
            <a:xfrm>
              <a:off x="7753457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F1BD1F1-0FC2-4E22-9AE8-433E0CC88B45}"/>
                </a:ext>
              </a:extLst>
            </p:cNvPr>
            <p:cNvSpPr/>
            <p:nvPr/>
          </p:nvSpPr>
          <p:spPr>
            <a:xfrm>
              <a:off x="7907471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1818A1A-790B-4CDE-AAB3-5A587CA2FA1A}"/>
                </a:ext>
              </a:extLst>
            </p:cNvPr>
            <p:cNvSpPr/>
            <p:nvPr/>
          </p:nvSpPr>
          <p:spPr>
            <a:xfrm>
              <a:off x="8021246" y="4704961"/>
              <a:ext cx="1293595" cy="1610340"/>
            </a:xfrm>
            <a:custGeom>
              <a:avLst/>
              <a:gdLst>
                <a:gd name="connsiteX0" fmla="*/ 129690 w 1293595"/>
                <a:gd name="connsiteY0" fmla="*/ 26553 h 1610340"/>
                <a:gd name="connsiteX1" fmla="*/ 131660 w 1293595"/>
                <a:gd name="connsiteY1" fmla="*/ 30439 h 1610340"/>
                <a:gd name="connsiteX2" fmla="*/ 132991 w 1293595"/>
                <a:gd name="connsiteY2" fmla="*/ 35868 h 1610340"/>
                <a:gd name="connsiteX3" fmla="*/ 132991 w 1293595"/>
                <a:gd name="connsiteY3" fmla="*/ 141006 h 1610340"/>
                <a:gd name="connsiteX4" fmla="*/ 226151 w 1293595"/>
                <a:gd name="connsiteY4" fmla="*/ 141006 h 1610340"/>
                <a:gd name="connsiteX5" fmla="*/ 226151 w 1293595"/>
                <a:gd name="connsiteY5" fmla="*/ 35869 h 1610340"/>
                <a:gd name="connsiteX6" fmla="*/ 227482 w 1293595"/>
                <a:gd name="connsiteY6" fmla="*/ 30439 h 1610340"/>
                <a:gd name="connsiteX7" fmla="*/ 229452 w 1293595"/>
                <a:gd name="connsiteY7" fmla="*/ 26553 h 1610340"/>
                <a:gd name="connsiteX8" fmla="*/ 220828 w 1293595"/>
                <a:gd name="connsiteY8" fmla="*/ 35869 h 1610340"/>
                <a:gd name="connsiteX9" fmla="*/ 220828 w 1293595"/>
                <a:gd name="connsiteY9" fmla="*/ 135683 h 1610340"/>
                <a:gd name="connsiteX10" fmla="*/ 138314 w 1293595"/>
                <a:gd name="connsiteY10" fmla="*/ 135683 h 1610340"/>
                <a:gd name="connsiteX11" fmla="*/ 138314 w 1293595"/>
                <a:gd name="connsiteY11" fmla="*/ 35869 h 1610340"/>
                <a:gd name="connsiteX12" fmla="*/ 137835 w 1293595"/>
                <a:gd name="connsiteY12" fmla="*/ 31876 h 1610340"/>
                <a:gd name="connsiteX13" fmla="*/ 221307 w 1293595"/>
                <a:gd name="connsiteY13" fmla="*/ 31876 h 1610340"/>
                <a:gd name="connsiteX14" fmla="*/ 220828 w 1293595"/>
                <a:gd name="connsiteY14" fmla="*/ 35869 h 1610340"/>
                <a:gd name="connsiteX15" fmla="*/ 246806 w 1293595"/>
                <a:gd name="connsiteY15" fmla="*/ 26553 h 1610340"/>
                <a:gd name="connsiteX16" fmla="*/ 248776 w 1293595"/>
                <a:gd name="connsiteY16" fmla="*/ 30439 h 1610340"/>
                <a:gd name="connsiteX17" fmla="*/ 250107 w 1293595"/>
                <a:gd name="connsiteY17" fmla="*/ 35868 h 1610340"/>
                <a:gd name="connsiteX18" fmla="*/ 250107 w 1293595"/>
                <a:gd name="connsiteY18" fmla="*/ 141006 h 1610340"/>
                <a:gd name="connsiteX19" fmla="*/ 343267 w 1293595"/>
                <a:gd name="connsiteY19" fmla="*/ 141006 h 1610340"/>
                <a:gd name="connsiteX20" fmla="*/ 343267 w 1293595"/>
                <a:gd name="connsiteY20" fmla="*/ 35869 h 1610340"/>
                <a:gd name="connsiteX21" fmla="*/ 344598 w 1293595"/>
                <a:gd name="connsiteY21" fmla="*/ 30439 h 1610340"/>
                <a:gd name="connsiteX22" fmla="*/ 346568 w 1293595"/>
                <a:gd name="connsiteY22" fmla="*/ 26553 h 1610340"/>
                <a:gd name="connsiteX23" fmla="*/ 337943 w 1293595"/>
                <a:gd name="connsiteY23" fmla="*/ 35869 h 1610340"/>
                <a:gd name="connsiteX24" fmla="*/ 337943 w 1293595"/>
                <a:gd name="connsiteY24" fmla="*/ 135683 h 1610340"/>
                <a:gd name="connsiteX25" fmla="*/ 255430 w 1293595"/>
                <a:gd name="connsiteY25" fmla="*/ 135683 h 1610340"/>
                <a:gd name="connsiteX26" fmla="*/ 255430 w 1293595"/>
                <a:gd name="connsiteY26" fmla="*/ 35869 h 1610340"/>
                <a:gd name="connsiteX27" fmla="*/ 254951 w 1293595"/>
                <a:gd name="connsiteY27" fmla="*/ 31876 h 1610340"/>
                <a:gd name="connsiteX28" fmla="*/ 338423 w 1293595"/>
                <a:gd name="connsiteY28" fmla="*/ 31876 h 1610340"/>
                <a:gd name="connsiteX29" fmla="*/ 337944 w 1293595"/>
                <a:gd name="connsiteY29" fmla="*/ 35869 h 1610340"/>
                <a:gd name="connsiteX30" fmla="*/ 363921 w 1293595"/>
                <a:gd name="connsiteY30" fmla="*/ 26553 h 1610340"/>
                <a:gd name="connsiteX31" fmla="*/ 365891 w 1293595"/>
                <a:gd name="connsiteY31" fmla="*/ 30439 h 1610340"/>
                <a:gd name="connsiteX32" fmla="*/ 367222 w 1293595"/>
                <a:gd name="connsiteY32" fmla="*/ 35868 h 1610340"/>
                <a:gd name="connsiteX33" fmla="*/ 367222 w 1293595"/>
                <a:gd name="connsiteY33" fmla="*/ 141006 h 1610340"/>
                <a:gd name="connsiteX34" fmla="*/ 460383 w 1293595"/>
                <a:gd name="connsiteY34" fmla="*/ 141006 h 1610340"/>
                <a:gd name="connsiteX35" fmla="*/ 460383 w 1293595"/>
                <a:gd name="connsiteY35" fmla="*/ 35869 h 1610340"/>
                <a:gd name="connsiteX36" fmla="*/ 461713 w 1293595"/>
                <a:gd name="connsiteY36" fmla="*/ 30439 h 1610340"/>
                <a:gd name="connsiteX37" fmla="*/ 463684 w 1293595"/>
                <a:gd name="connsiteY37" fmla="*/ 26553 h 1610340"/>
                <a:gd name="connsiteX38" fmla="*/ 455059 w 1293595"/>
                <a:gd name="connsiteY38" fmla="*/ 35869 h 1610340"/>
                <a:gd name="connsiteX39" fmla="*/ 455059 w 1293595"/>
                <a:gd name="connsiteY39" fmla="*/ 135683 h 1610340"/>
                <a:gd name="connsiteX40" fmla="*/ 372546 w 1293595"/>
                <a:gd name="connsiteY40" fmla="*/ 135683 h 1610340"/>
                <a:gd name="connsiteX41" fmla="*/ 372546 w 1293595"/>
                <a:gd name="connsiteY41" fmla="*/ 35869 h 1610340"/>
                <a:gd name="connsiteX42" fmla="*/ 372066 w 1293595"/>
                <a:gd name="connsiteY42" fmla="*/ 31876 h 1610340"/>
                <a:gd name="connsiteX43" fmla="*/ 455539 w 1293595"/>
                <a:gd name="connsiteY43" fmla="*/ 31876 h 1610340"/>
                <a:gd name="connsiteX44" fmla="*/ 455059 w 1293595"/>
                <a:gd name="connsiteY44" fmla="*/ 35869 h 1610340"/>
                <a:gd name="connsiteX45" fmla="*/ 481037 w 1293595"/>
                <a:gd name="connsiteY45" fmla="*/ 26553 h 1610340"/>
                <a:gd name="connsiteX46" fmla="*/ 483007 w 1293595"/>
                <a:gd name="connsiteY46" fmla="*/ 30439 h 1610340"/>
                <a:gd name="connsiteX47" fmla="*/ 484338 w 1293595"/>
                <a:gd name="connsiteY47" fmla="*/ 35868 h 1610340"/>
                <a:gd name="connsiteX48" fmla="*/ 484338 w 1293595"/>
                <a:gd name="connsiteY48" fmla="*/ 141006 h 1610340"/>
                <a:gd name="connsiteX49" fmla="*/ 577498 w 1293595"/>
                <a:gd name="connsiteY49" fmla="*/ 141006 h 1610340"/>
                <a:gd name="connsiteX50" fmla="*/ 577498 w 1293595"/>
                <a:gd name="connsiteY50" fmla="*/ 35869 h 1610340"/>
                <a:gd name="connsiteX51" fmla="*/ 578829 w 1293595"/>
                <a:gd name="connsiteY51" fmla="*/ 30439 h 1610340"/>
                <a:gd name="connsiteX52" fmla="*/ 580799 w 1293595"/>
                <a:gd name="connsiteY52" fmla="*/ 26553 h 1610340"/>
                <a:gd name="connsiteX53" fmla="*/ 572175 w 1293595"/>
                <a:gd name="connsiteY53" fmla="*/ 35869 h 1610340"/>
                <a:gd name="connsiteX54" fmla="*/ 572175 w 1293595"/>
                <a:gd name="connsiteY54" fmla="*/ 135683 h 1610340"/>
                <a:gd name="connsiteX55" fmla="*/ 489662 w 1293595"/>
                <a:gd name="connsiteY55" fmla="*/ 135683 h 1610340"/>
                <a:gd name="connsiteX56" fmla="*/ 489662 w 1293595"/>
                <a:gd name="connsiteY56" fmla="*/ 35869 h 1610340"/>
                <a:gd name="connsiteX57" fmla="*/ 489182 w 1293595"/>
                <a:gd name="connsiteY57" fmla="*/ 31876 h 1610340"/>
                <a:gd name="connsiteX58" fmla="*/ 572654 w 1293595"/>
                <a:gd name="connsiteY58" fmla="*/ 31876 h 1610340"/>
                <a:gd name="connsiteX59" fmla="*/ 572175 w 1293595"/>
                <a:gd name="connsiteY59" fmla="*/ 35869 h 1610340"/>
                <a:gd name="connsiteX60" fmla="*/ 598153 w 1293595"/>
                <a:gd name="connsiteY60" fmla="*/ 26553 h 1610340"/>
                <a:gd name="connsiteX61" fmla="*/ 600123 w 1293595"/>
                <a:gd name="connsiteY61" fmla="*/ 30439 h 1610340"/>
                <a:gd name="connsiteX62" fmla="*/ 601454 w 1293595"/>
                <a:gd name="connsiteY62" fmla="*/ 35868 h 1610340"/>
                <a:gd name="connsiteX63" fmla="*/ 601454 w 1293595"/>
                <a:gd name="connsiteY63" fmla="*/ 141006 h 1610340"/>
                <a:gd name="connsiteX64" fmla="*/ 694614 w 1293595"/>
                <a:gd name="connsiteY64" fmla="*/ 141006 h 1610340"/>
                <a:gd name="connsiteX65" fmla="*/ 694614 w 1293595"/>
                <a:gd name="connsiteY65" fmla="*/ 35869 h 1610340"/>
                <a:gd name="connsiteX66" fmla="*/ 695945 w 1293595"/>
                <a:gd name="connsiteY66" fmla="*/ 30439 h 1610340"/>
                <a:gd name="connsiteX67" fmla="*/ 697915 w 1293595"/>
                <a:gd name="connsiteY67" fmla="*/ 26553 h 1610340"/>
                <a:gd name="connsiteX68" fmla="*/ 689291 w 1293595"/>
                <a:gd name="connsiteY68" fmla="*/ 35869 h 1610340"/>
                <a:gd name="connsiteX69" fmla="*/ 689291 w 1293595"/>
                <a:gd name="connsiteY69" fmla="*/ 135683 h 1610340"/>
                <a:gd name="connsiteX70" fmla="*/ 606777 w 1293595"/>
                <a:gd name="connsiteY70" fmla="*/ 135683 h 1610340"/>
                <a:gd name="connsiteX71" fmla="*/ 606777 w 1293595"/>
                <a:gd name="connsiteY71" fmla="*/ 35869 h 1610340"/>
                <a:gd name="connsiteX72" fmla="*/ 606298 w 1293595"/>
                <a:gd name="connsiteY72" fmla="*/ 31876 h 1610340"/>
                <a:gd name="connsiteX73" fmla="*/ 689770 w 1293595"/>
                <a:gd name="connsiteY73" fmla="*/ 31876 h 1610340"/>
                <a:gd name="connsiteX74" fmla="*/ 689291 w 1293595"/>
                <a:gd name="connsiteY74" fmla="*/ 35869 h 1610340"/>
                <a:gd name="connsiteX75" fmla="*/ 715268 w 1293595"/>
                <a:gd name="connsiteY75" fmla="*/ 26553 h 1610340"/>
                <a:gd name="connsiteX76" fmla="*/ 717239 w 1293595"/>
                <a:gd name="connsiteY76" fmla="*/ 30439 h 1610340"/>
                <a:gd name="connsiteX77" fmla="*/ 718569 w 1293595"/>
                <a:gd name="connsiteY77" fmla="*/ 35868 h 1610340"/>
                <a:gd name="connsiteX78" fmla="*/ 718569 w 1293595"/>
                <a:gd name="connsiteY78" fmla="*/ 141006 h 1610340"/>
                <a:gd name="connsiteX79" fmla="*/ 811730 w 1293595"/>
                <a:gd name="connsiteY79" fmla="*/ 141006 h 1610340"/>
                <a:gd name="connsiteX80" fmla="*/ 811730 w 1293595"/>
                <a:gd name="connsiteY80" fmla="*/ 35869 h 1610340"/>
                <a:gd name="connsiteX81" fmla="*/ 813061 w 1293595"/>
                <a:gd name="connsiteY81" fmla="*/ 30439 h 1610340"/>
                <a:gd name="connsiteX82" fmla="*/ 815031 w 1293595"/>
                <a:gd name="connsiteY82" fmla="*/ 26553 h 1610340"/>
                <a:gd name="connsiteX83" fmla="*/ 806406 w 1293595"/>
                <a:gd name="connsiteY83" fmla="*/ 35869 h 1610340"/>
                <a:gd name="connsiteX84" fmla="*/ 806406 w 1293595"/>
                <a:gd name="connsiteY84" fmla="*/ 135683 h 1610340"/>
                <a:gd name="connsiteX85" fmla="*/ 723893 w 1293595"/>
                <a:gd name="connsiteY85" fmla="*/ 135683 h 1610340"/>
                <a:gd name="connsiteX86" fmla="*/ 723893 w 1293595"/>
                <a:gd name="connsiteY86" fmla="*/ 35869 h 1610340"/>
                <a:gd name="connsiteX87" fmla="*/ 723413 w 1293595"/>
                <a:gd name="connsiteY87" fmla="*/ 31876 h 1610340"/>
                <a:gd name="connsiteX88" fmla="*/ 806886 w 1293595"/>
                <a:gd name="connsiteY88" fmla="*/ 31876 h 1610340"/>
                <a:gd name="connsiteX89" fmla="*/ 806406 w 1293595"/>
                <a:gd name="connsiteY89" fmla="*/ 35869 h 1610340"/>
                <a:gd name="connsiteX90" fmla="*/ 832384 w 1293595"/>
                <a:gd name="connsiteY90" fmla="*/ 26553 h 1610340"/>
                <a:gd name="connsiteX91" fmla="*/ 834354 w 1293595"/>
                <a:gd name="connsiteY91" fmla="*/ 30439 h 1610340"/>
                <a:gd name="connsiteX92" fmla="*/ 835685 w 1293595"/>
                <a:gd name="connsiteY92" fmla="*/ 35868 h 1610340"/>
                <a:gd name="connsiteX93" fmla="*/ 835685 w 1293595"/>
                <a:gd name="connsiteY93" fmla="*/ 141006 h 1610340"/>
                <a:gd name="connsiteX94" fmla="*/ 928845 w 1293595"/>
                <a:gd name="connsiteY94" fmla="*/ 141006 h 1610340"/>
                <a:gd name="connsiteX95" fmla="*/ 928845 w 1293595"/>
                <a:gd name="connsiteY95" fmla="*/ 35869 h 1610340"/>
                <a:gd name="connsiteX96" fmla="*/ 930176 w 1293595"/>
                <a:gd name="connsiteY96" fmla="*/ 30439 h 1610340"/>
                <a:gd name="connsiteX97" fmla="*/ 932146 w 1293595"/>
                <a:gd name="connsiteY97" fmla="*/ 26553 h 1610340"/>
                <a:gd name="connsiteX98" fmla="*/ 923522 w 1293595"/>
                <a:gd name="connsiteY98" fmla="*/ 35869 h 1610340"/>
                <a:gd name="connsiteX99" fmla="*/ 923522 w 1293595"/>
                <a:gd name="connsiteY99" fmla="*/ 135683 h 1610340"/>
                <a:gd name="connsiteX100" fmla="*/ 841009 w 1293595"/>
                <a:gd name="connsiteY100" fmla="*/ 135683 h 1610340"/>
                <a:gd name="connsiteX101" fmla="*/ 841009 w 1293595"/>
                <a:gd name="connsiteY101" fmla="*/ 35869 h 1610340"/>
                <a:gd name="connsiteX102" fmla="*/ 840529 w 1293595"/>
                <a:gd name="connsiteY102" fmla="*/ 31876 h 1610340"/>
                <a:gd name="connsiteX103" fmla="*/ 924001 w 1293595"/>
                <a:gd name="connsiteY103" fmla="*/ 31876 h 1610340"/>
                <a:gd name="connsiteX104" fmla="*/ 923522 w 1293595"/>
                <a:gd name="connsiteY104" fmla="*/ 35869 h 1610340"/>
                <a:gd name="connsiteX105" fmla="*/ 949500 w 1293595"/>
                <a:gd name="connsiteY105" fmla="*/ 26553 h 1610340"/>
                <a:gd name="connsiteX106" fmla="*/ 951470 w 1293595"/>
                <a:gd name="connsiteY106" fmla="*/ 30439 h 1610340"/>
                <a:gd name="connsiteX107" fmla="*/ 952801 w 1293595"/>
                <a:gd name="connsiteY107" fmla="*/ 35868 h 1610340"/>
                <a:gd name="connsiteX108" fmla="*/ 952801 w 1293595"/>
                <a:gd name="connsiteY108" fmla="*/ 141006 h 1610340"/>
                <a:gd name="connsiteX109" fmla="*/ 1045961 w 1293595"/>
                <a:gd name="connsiteY109" fmla="*/ 141006 h 1610340"/>
                <a:gd name="connsiteX110" fmla="*/ 1045961 w 1293595"/>
                <a:gd name="connsiteY110" fmla="*/ 35869 h 1610340"/>
                <a:gd name="connsiteX111" fmla="*/ 1047292 w 1293595"/>
                <a:gd name="connsiteY111" fmla="*/ 30439 h 1610340"/>
                <a:gd name="connsiteX112" fmla="*/ 1049262 w 1293595"/>
                <a:gd name="connsiteY112" fmla="*/ 26553 h 1610340"/>
                <a:gd name="connsiteX113" fmla="*/ 1040638 w 1293595"/>
                <a:gd name="connsiteY113" fmla="*/ 35869 h 1610340"/>
                <a:gd name="connsiteX114" fmla="*/ 1040638 w 1293595"/>
                <a:gd name="connsiteY114" fmla="*/ 135683 h 1610340"/>
                <a:gd name="connsiteX115" fmla="*/ 958124 w 1293595"/>
                <a:gd name="connsiteY115" fmla="*/ 135683 h 1610340"/>
                <a:gd name="connsiteX116" fmla="*/ 958124 w 1293595"/>
                <a:gd name="connsiteY116" fmla="*/ 35869 h 1610340"/>
                <a:gd name="connsiteX117" fmla="*/ 957645 w 1293595"/>
                <a:gd name="connsiteY117" fmla="*/ 31876 h 1610340"/>
                <a:gd name="connsiteX118" fmla="*/ 1041117 w 1293595"/>
                <a:gd name="connsiteY118" fmla="*/ 31876 h 1610340"/>
                <a:gd name="connsiteX119" fmla="*/ 1040638 w 1293595"/>
                <a:gd name="connsiteY119" fmla="*/ 35869 h 1610340"/>
                <a:gd name="connsiteX120" fmla="*/ 1066615 w 1293595"/>
                <a:gd name="connsiteY120" fmla="*/ 26553 h 1610340"/>
                <a:gd name="connsiteX121" fmla="*/ 1068586 w 1293595"/>
                <a:gd name="connsiteY121" fmla="*/ 30439 h 1610340"/>
                <a:gd name="connsiteX122" fmla="*/ 1069917 w 1293595"/>
                <a:gd name="connsiteY122" fmla="*/ 35868 h 1610340"/>
                <a:gd name="connsiteX123" fmla="*/ 1069917 w 1293595"/>
                <a:gd name="connsiteY123" fmla="*/ 141006 h 1610340"/>
                <a:gd name="connsiteX124" fmla="*/ 1163077 w 1293595"/>
                <a:gd name="connsiteY124" fmla="*/ 141006 h 1610340"/>
                <a:gd name="connsiteX125" fmla="*/ 1163077 w 1293595"/>
                <a:gd name="connsiteY125" fmla="*/ 35869 h 1610340"/>
                <a:gd name="connsiteX126" fmla="*/ 1164408 w 1293595"/>
                <a:gd name="connsiteY126" fmla="*/ 30439 h 1610340"/>
                <a:gd name="connsiteX127" fmla="*/ 1166378 w 1293595"/>
                <a:gd name="connsiteY127" fmla="*/ 26553 h 1610340"/>
                <a:gd name="connsiteX128" fmla="*/ 1157753 w 1293595"/>
                <a:gd name="connsiteY128" fmla="*/ 35869 h 1610340"/>
                <a:gd name="connsiteX129" fmla="*/ 1157753 w 1293595"/>
                <a:gd name="connsiteY129" fmla="*/ 135683 h 1610340"/>
                <a:gd name="connsiteX130" fmla="*/ 1075240 w 1293595"/>
                <a:gd name="connsiteY130" fmla="*/ 135683 h 1610340"/>
                <a:gd name="connsiteX131" fmla="*/ 1075240 w 1293595"/>
                <a:gd name="connsiteY131" fmla="*/ 35869 h 1610340"/>
                <a:gd name="connsiteX132" fmla="*/ 1074760 w 1293595"/>
                <a:gd name="connsiteY132" fmla="*/ 31876 h 1610340"/>
                <a:gd name="connsiteX133" fmla="*/ 1158233 w 1293595"/>
                <a:gd name="connsiteY133" fmla="*/ 31876 h 1610340"/>
                <a:gd name="connsiteX134" fmla="*/ 1157753 w 1293595"/>
                <a:gd name="connsiteY134" fmla="*/ 35869 h 1610340"/>
                <a:gd name="connsiteX135" fmla="*/ 1066615 w 1293595"/>
                <a:gd name="connsiteY135" fmla="*/ 26553 h 1610340"/>
                <a:gd name="connsiteX136" fmla="*/ 1068586 w 1293595"/>
                <a:gd name="connsiteY136" fmla="*/ 30439 h 1610340"/>
                <a:gd name="connsiteX137" fmla="*/ 1069917 w 1293595"/>
                <a:gd name="connsiteY137" fmla="*/ 35868 h 1610340"/>
                <a:gd name="connsiteX138" fmla="*/ 1069917 w 1293595"/>
                <a:gd name="connsiteY138" fmla="*/ 141006 h 1610340"/>
                <a:gd name="connsiteX139" fmla="*/ 1163077 w 1293595"/>
                <a:gd name="connsiteY139" fmla="*/ 141006 h 1610340"/>
                <a:gd name="connsiteX140" fmla="*/ 1163077 w 1293595"/>
                <a:gd name="connsiteY140" fmla="*/ 35869 h 1610340"/>
                <a:gd name="connsiteX141" fmla="*/ 1164408 w 1293595"/>
                <a:gd name="connsiteY141" fmla="*/ 30439 h 1610340"/>
                <a:gd name="connsiteX142" fmla="*/ 1166378 w 1293595"/>
                <a:gd name="connsiteY142" fmla="*/ 26553 h 1610340"/>
                <a:gd name="connsiteX143" fmla="*/ 1157753 w 1293595"/>
                <a:gd name="connsiteY143" fmla="*/ 35869 h 1610340"/>
                <a:gd name="connsiteX144" fmla="*/ 1157753 w 1293595"/>
                <a:gd name="connsiteY144" fmla="*/ 135683 h 1610340"/>
                <a:gd name="connsiteX145" fmla="*/ 1075240 w 1293595"/>
                <a:gd name="connsiteY145" fmla="*/ 135683 h 1610340"/>
                <a:gd name="connsiteX146" fmla="*/ 1075240 w 1293595"/>
                <a:gd name="connsiteY146" fmla="*/ 35869 h 1610340"/>
                <a:gd name="connsiteX147" fmla="*/ 1074760 w 1293595"/>
                <a:gd name="connsiteY147" fmla="*/ 31876 h 1610340"/>
                <a:gd name="connsiteX148" fmla="*/ 1158233 w 1293595"/>
                <a:gd name="connsiteY148" fmla="*/ 31876 h 1610340"/>
                <a:gd name="connsiteX149" fmla="*/ 1157753 w 1293595"/>
                <a:gd name="connsiteY149" fmla="*/ 35869 h 1610340"/>
                <a:gd name="connsiteX150" fmla="*/ 949500 w 1293595"/>
                <a:gd name="connsiteY150" fmla="*/ 26553 h 1610340"/>
                <a:gd name="connsiteX151" fmla="*/ 951470 w 1293595"/>
                <a:gd name="connsiteY151" fmla="*/ 30439 h 1610340"/>
                <a:gd name="connsiteX152" fmla="*/ 952801 w 1293595"/>
                <a:gd name="connsiteY152" fmla="*/ 35868 h 1610340"/>
                <a:gd name="connsiteX153" fmla="*/ 952801 w 1293595"/>
                <a:gd name="connsiteY153" fmla="*/ 141006 h 1610340"/>
                <a:gd name="connsiteX154" fmla="*/ 1045961 w 1293595"/>
                <a:gd name="connsiteY154" fmla="*/ 141006 h 1610340"/>
                <a:gd name="connsiteX155" fmla="*/ 1045961 w 1293595"/>
                <a:gd name="connsiteY155" fmla="*/ 35869 h 1610340"/>
                <a:gd name="connsiteX156" fmla="*/ 1047292 w 1293595"/>
                <a:gd name="connsiteY156" fmla="*/ 30439 h 1610340"/>
                <a:gd name="connsiteX157" fmla="*/ 1049262 w 1293595"/>
                <a:gd name="connsiteY157" fmla="*/ 26553 h 1610340"/>
                <a:gd name="connsiteX158" fmla="*/ 1040638 w 1293595"/>
                <a:gd name="connsiteY158" fmla="*/ 35869 h 1610340"/>
                <a:gd name="connsiteX159" fmla="*/ 1040638 w 1293595"/>
                <a:gd name="connsiteY159" fmla="*/ 135683 h 1610340"/>
                <a:gd name="connsiteX160" fmla="*/ 958124 w 1293595"/>
                <a:gd name="connsiteY160" fmla="*/ 135683 h 1610340"/>
                <a:gd name="connsiteX161" fmla="*/ 958124 w 1293595"/>
                <a:gd name="connsiteY161" fmla="*/ 35869 h 1610340"/>
                <a:gd name="connsiteX162" fmla="*/ 957645 w 1293595"/>
                <a:gd name="connsiteY162" fmla="*/ 31876 h 1610340"/>
                <a:gd name="connsiteX163" fmla="*/ 1041117 w 1293595"/>
                <a:gd name="connsiteY163" fmla="*/ 31876 h 1610340"/>
                <a:gd name="connsiteX164" fmla="*/ 1040638 w 1293595"/>
                <a:gd name="connsiteY164" fmla="*/ 35869 h 1610340"/>
                <a:gd name="connsiteX165" fmla="*/ 832384 w 1293595"/>
                <a:gd name="connsiteY165" fmla="*/ 26553 h 1610340"/>
                <a:gd name="connsiteX166" fmla="*/ 834354 w 1293595"/>
                <a:gd name="connsiteY166" fmla="*/ 30439 h 1610340"/>
                <a:gd name="connsiteX167" fmla="*/ 835685 w 1293595"/>
                <a:gd name="connsiteY167" fmla="*/ 35868 h 1610340"/>
                <a:gd name="connsiteX168" fmla="*/ 835685 w 1293595"/>
                <a:gd name="connsiteY168" fmla="*/ 141006 h 1610340"/>
                <a:gd name="connsiteX169" fmla="*/ 928845 w 1293595"/>
                <a:gd name="connsiteY169" fmla="*/ 141006 h 1610340"/>
                <a:gd name="connsiteX170" fmla="*/ 928845 w 1293595"/>
                <a:gd name="connsiteY170" fmla="*/ 35869 h 1610340"/>
                <a:gd name="connsiteX171" fmla="*/ 930176 w 1293595"/>
                <a:gd name="connsiteY171" fmla="*/ 30439 h 1610340"/>
                <a:gd name="connsiteX172" fmla="*/ 932146 w 1293595"/>
                <a:gd name="connsiteY172" fmla="*/ 26553 h 1610340"/>
                <a:gd name="connsiteX173" fmla="*/ 923522 w 1293595"/>
                <a:gd name="connsiteY173" fmla="*/ 35869 h 1610340"/>
                <a:gd name="connsiteX174" fmla="*/ 923522 w 1293595"/>
                <a:gd name="connsiteY174" fmla="*/ 135683 h 1610340"/>
                <a:gd name="connsiteX175" fmla="*/ 841009 w 1293595"/>
                <a:gd name="connsiteY175" fmla="*/ 135683 h 1610340"/>
                <a:gd name="connsiteX176" fmla="*/ 841009 w 1293595"/>
                <a:gd name="connsiteY176" fmla="*/ 35869 h 1610340"/>
                <a:gd name="connsiteX177" fmla="*/ 840529 w 1293595"/>
                <a:gd name="connsiteY177" fmla="*/ 31876 h 1610340"/>
                <a:gd name="connsiteX178" fmla="*/ 924001 w 1293595"/>
                <a:gd name="connsiteY178" fmla="*/ 31876 h 1610340"/>
                <a:gd name="connsiteX179" fmla="*/ 923522 w 1293595"/>
                <a:gd name="connsiteY179" fmla="*/ 35869 h 1610340"/>
                <a:gd name="connsiteX180" fmla="*/ 715268 w 1293595"/>
                <a:gd name="connsiteY180" fmla="*/ 26553 h 1610340"/>
                <a:gd name="connsiteX181" fmla="*/ 717239 w 1293595"/>
                <a:gd name="connsiteY181" fmla="*/ 30439 h 1610340"/>
                <a:gd name="connsiteX182" fmla="*/ 718569 w 1293595"/>
                <a:gd name="connsiteY182" fmla="*/ 35868 h 1610340"/>
                <a:gd name="connsiteX183" fmla="*/ 718569 w 1293595"/>
                <a:gd name="connsiteY183" fmla="*/ 141006 h 1610340"/>
                <a:gd name="connsiteX184" fmla="*/ 811730 w 1293595"/>
                <a:gd name="connsiteY184" fmla="*/ 141006 h 1610340"/>
                <a:gd name="connsiteX185" fmla="*/ 811730 w 1293595"/>
                <a:gd name="connsiteY185" fmla="*/ 35869 h 1610340"/>
                <a:gd name="connsiteX186" fmla="*/ 813061 w 1293595"/>
                <a:gd name="connsiteY186" fmla="*/ 30439 h 1610340"/>
                <a:gd name="connsiteX187" fmla="*/ 815031 w 1293595"/>
                <a:gd name="connsiteY187" fmla="*/ 26553 h 1610340"/>
                <a:gd name="connsiteX188" fmla="*/ 806406 w 1293595"/>
                <a:gd name="connsiteY188" fmla="*/ 35869 h 1610340"/>
                <a:gd name="connsiteX189" fmla="*/ 806406 w 1293595"/>
                <a:gd name="connsiteY189" fmla="*/ 135683 h 1610340"/>
                <a:gd name="connsiteX190" fmla="*/ 723893 w 1293595"/>
                <a:gd name="connsiteY190" fmla="*/ 135683 h 1610340"/>
                <a:gd name="connsiteX191" fmla="*/ 723893 w 1293595"/>
                <a:gd name="connsiteY191" fmla="*/ 35869 h 1610340"/>
                <a:gd name="connsiteX192" fmla="*/ 723413 w 1293595"/>
                <a:gd name="connsiteY192" fmla="*/ 31876 h 1610340"/>
                <a:gd name="connsiteX193" fmla="*/ 806886 w 1293595"/>
                <a:gd name="connsiteY193" fmla="*/ 31876 h 1610340"/>
                <a:gd name="connsiteX194" fmla="*/ 806406 w 1293595"/>
                <a:gd name="connsiteY194" fmla="*/ 35869 h 1610340"/>
                <a:gd name="connsiteX195" fmla="*/ 598153 w 1293595"/>
                <a:gd name="connsiteY195" fmla="*/ 26553 h 1610340"/>
                <a:gd name="connsiteX196" fmla="*/ 600123 w 1293595"/>
                <a:gd name="connsiteY196" fmla="*/ 30439 h 1610340"/>
                <a:gd name="connsiteX197" fmla="*/ 601454 w 1293595"/>
                <a:gd name="connsiteY197" fmla="*/ 35868 h 1610340"/>
                <a:gd name="connsiteX198" fmla="*/ 601454 w 1293595"/>
                <a:gd name="connsiteY198" fmla="*/ 141006 h 1610340"/>
                <a:gd name="connsiteX199" fmla="*/ 694614 w 1293595"/>
                <a:gd name="connsiteY199" fmla="*/ 141006 h 1610340"/>
                <a:gd name="connsiteX200" fmla="*/ 694614 w 1293595"/>
                <a:gd name="connsiteY200" fmla="*/ 35869 h 1610340"/>
                <a:gd name="connsiteX201" fmla="*/ 695945 w 1293595"/>
                <a:gd name="connsiteY201" fmla="*/ 30439 h 1610340"/>
                <a:gd name="connsiteX202" fmla="*/ 697915 w 1293595"/>
                <a:gd name="connsiteY202" fmla="*/ 26553 h 1610340"/>
                <a:gd name="connsiteX203" fmla="*/ 689291 w 1293595"/>
                <a:gd name="connsiteY203" fmla="*/ 35869 h 1610340"/>
                <a:gd name="connsiteX204" fmla="*/ 689291 w 1293595"/>
                <a:gd name="connsiteY204" fmla="*/ 135683 h 1610340"/>
                <a:gd name="connsiteX205" fmla="*/ 606777 w 1293595"/>
                <a:gd name="connsiteY205" fmla="*/ 135683 h 1610340"/>
                <a:gd name="connsiteX206" fmla="*/ 606777 w 1293595"/>
                <a:gd name="connsiteY206" fmla="*/ 35869 h 1610340"/>
                <a:gd name="connsiteX207" fmla="*/ 606298 w 1293595"/>
                <a:gd name="connsiteY207" fmla="*/ 31876 h 1610340"/>
                <a:gd name="connsiteX208" fmla="*/ 689770 w 1293595"/>
                <a:gd name="connsiteY208" fmla="*/ 31876 h 1610340"/>
                <a:gd name="connsiteX209" fmla="*/ 689291 w 1293595"/>
                <a:gd name="connsiteY209" fmla="*/ 35869 h 1610340"/>
                <a:gd name="connsiteX210" fmla="*/ 481037 w 1293595"/>
                <a:gd name="connsiteY210" fmla="*/ 26553 h 1610340"/>
                <a:gd name="connsiteX211" fmla="*/ 483007 w 1293595"/>
                <a:gd name="connsiteY211" fmla="*/ 30439 h 1610340"/>
                <a:gd name="connsiteX212" fmla="*/ 484338 w 1293595"/>
                <a:gd name="connsiteY212" fmla="*/ 35868 h 1610340"/>
                <a:gd name="connsiteX213" fmla="*/ 484338 w 1293595"/>
                <a:gd name="connsiteY213" fmla="*/ 141006 h 1610340"/>
                <a:gd name="connsiteX214" fmla="*/ 577498 w 1293595"/>
                <a:gd name="connsiteY214" fmla="*/ 141006 h 1610340"/>
                <a:gd name="connsiteX215" fmla="*/ 577498 w 1293595"/>
                <a:gd name="connsiteY215" fmla="*/ 35869 h 1610340"/>
                <a:gd name="connsiteX216" fmla="*/ 578829 w 1293595"/>
                <a:gd name="connsiteY216" fmla="*/ 30439 h 1610340"/>
                <a:gd name="connsiteX217" fmla="*/ 580799 w 1293595"/>
                <a:gd name="connsiteY217" fmla="*/ 26553 h 1610340"/>
                <a:gd name="connsiteX218" fmla="*/ 572175 w 1293595"/>
                <a:gd name="connsiteY218" fmla="*/ 35869 h 1610340"/>
                <a:gd name="connsiteX219" fmla="*/ 572175 w 1293595"/>
                <a:gd name="connsiteY219" fmla="*/ 135683 h 1610340"/>
                <a:gd name="connsiteX220" fmla="*/ 489662 w 1293595"/>
                <a:gd name="connsiteY220" fmla="*/ 135683 h 1610340"/>
                <a:gd name="connsiteX221" fmla="*/ 489662 w 1293595"/>
                <a:gd name="connsiteY221" fmla="*/ 35869 h 1610340"/>
                <a:gd name="connsiteX222" fmla="*/ 489182 w 1293595"/>
                <a:gd name="connsiteY222" fmla="*/ 31876 h 1610340"/>
                <a:gd name="connsiteX223" fmla="*/ 572654 w 1293595"/>
                <a:gd name="connsiteY223" fmla="*/ 31876 h 1610340"/>
                <a:gd name="connsiteX224" fmla="*/ 572175 w 1293595"/>
                <a:gd name="connsiteY224" fmla="*/ 35869 h 1610340"/>
                <a:gd name="connsiteX225" fmla="*/ 363921 w 1293595"/>
                <a:gd name="connsiteY225" fmla="*/ 26553 h 1610340"/>
                <a:gd name="connsiteX226" fmla="*/ 365891 w 1293595"/>
                <a:gd name="connsiteY226" fmla="*/ 30439 h 1610340"/>
                <a:gd name="connsiteX227" fmla="*/ 367222 w 1293595"/>
                <a:gd name="connsiteY227" fmla="*/ 35868 h 1610340"/>
                <a:gd name="connsiteX228" fmla="*/ 367222 w 1293595"/>
                <a:gd name="connsiteY228" fmla="*/ 141006 h 1610340"/>
                <a:gd name="connsiteX229" fmla="*/ 460383 w 1293595"/>
                <a:gd name="connsiteY229" fmla="*/ 141006 h 1610340"/>
                <a:gd name="connsiteX230" fmla="*/ 460383 w 1293595"/>
                <a:gd name="connsiteY230" fmla="*/ 35869 h 1610340"/>
                <a:gd name="connsiteX231" fmla="*/ 461713 w 1293595"/>
                <a:gd name="connsiteY231" fmla="*/ 30439 h 1610340"/>
                <a:gd name="connsiteX232" fmla="*/ 463684 w 1293595"/>
                <a:gd name="connsiteY232" fmla="*/ 26553 h 1610340"/>
                <a:gd name="connsiteX233" fmla="*/ 455059 w 1293595"/>
                <a:gd name="connsiteY233" fmla="*/ 35869 h 1610340"/>
                <a:gd name="connsiteX234" fmla="*/ 455059 w 1293595"/>
                <a:gd name="connsiteY234" fmla="*/ 135683 h 1610340"/>
                <a:gd name="connsiteX235" fmla="*/ 372546 w 1293595"/>
                <a:gd name="connsiteY235" fmla="*/ 135683 h 1610340"/>
                <a:gd name="connsiteX236" fmla="*/ 372546 w 1293595"/>
                <a:gd name="connsiteY236" fmla="*/ 35869 h 1610340"/>
                <a:gd name="connsiteX237" fmla="*/ 372066 w 1293595"/>
                <a:gd name="connsiteY237" fmla="*/ 31876 h 1610340"/>
                <a:gd name="connsiteX238" fmla="*/ 455539 w 1293595"/>
                <a:gd name="connsiteY238" fmla="*/ 31876 h 1610340"/>
                <a:gd name="connsiteX239" fmla="*/ 455059 w 1293595"/>
                <a:gd name="connsiteY239" fmla="*/ 35869 h 1610340"/>
                <a:gd name="connsiteX240" fmla="*/ 246806 w 1293595"/>
                <a:gd name="connsiteY240" fmla="*/ 26553 h 1610340"/>
                <a:gd name="connsiteX241" fmla="*/ 248776 w 1293595"/>
                <a:gd name="connsiteY241" fmla="*/ 30439 h 1610340"/>
                <a:gd name="connsiteX242" fmla="*/ 250107 w 1293595"/>
                <a:gd name="connsiteY242" fmla="*/ 35868 h 1610340"/>
                <a:gd name="connsiteX243" fmla="*/ 250107 w 1293595"/>
                <a:gd name="connsiteY243" fmla="*/ 141006 h 1610340"/>
                <a:gd name="connsiteX244" fmla="*/ 343267 w 1293595"/>
                <a:gd name="connsiteY244" fmla="*/ 141006 h 1610340"/>
                <a:gd name="connsiteX245" fmla="*/ 343267 w 1293595"/>
                <a:gd name="connsiteY245" fmla="*/ 35869 h 1610340"/>
                <a:gd name="connsiteX246" fmla="*/ 344598 w 1293595"/>
                <a:gd name="connsiteY246" fmla="*/ 30439 h 1610340"/>
                <a:gd name="connsiteX247" fmla="*/ 346568 w 1293595"/>
                <a:gd name="connsiteY247" fmla="*/ 26553 h 1610340"/>
                <a:gd name="connsiteX248" fmla="*/ 337943 w 1293595"/>
                <a:gd name="connsiteY248" fmla="*/ 35869 h 1610340"/>
                <a:gd name="connsiteX249" fmla="*/ 337943 w 1293595"/>
                <a:gd name="connsiteY249" fmla="*/ 135683 h 1610340"/>
                <a:gd name="connsiteX250" fmla="*/ 255430 w 1293595"/>
                <a:gd name="connsiteY250" fmla="*/ 135683 h 1610340"/>
                <a:gd name="connsiteX251" fmla="*/ 255430 w 1293595"/>
                <a:gd name="connsiteY251" fmla="*/ 35869 h 1610340"/>
                <a:gd name="connsiteX252" fmla="*/ 254951 w 1293595"/>
                <a:gd name="connsiteY252" fmla="*/ 31876 h 1610340"/>
                <a:gd name="connsiteX253" fmla="*/ 338423 w 1293595"/>
                <a:gd name="connsiteY253" fmla="*/ 31876 h 1610340"/>
                <a:gd name="connsiteX254" fmla="*/ 337944 w 1293595"/>
                <a:gd name="connsiteY254" fmla="*/ 35869 h 1610340"/>
                <a:gd name="connsiteX255" fmla="*/ 129690 w 1293595"/>
                <a:gd name="connsiteY255" fmla="*/ 26553 h 1610340"/>
                <a:gd name="connsiteX256" fmla="*/ 131660 w 1293595"/>
                <a:gd name="connsiteY256" fmla="*/ 30439 h 1610340"/>
                <a:gd name="connsiteX257" fmla="*/ 132991 w 1293595"/>
                <a:gd name="connsiteY257" fmla="*/ 35868 h 1610340"/>
                <a:gd name="connsiteX258" fmla="*/ 132991 w 1293595"/>
                <a:gd name="connsiteY258" fmla="*/ 141006 h 1610340"/>
                <a:gd name="connsiteX259" fmla="*/ 226151 w 1293595"/>
                <a:gd name="connsiteY259" fmla="*/ 141006 h 1610340"/>
                <a:gd name="connsiteX260" fmla="*/ 226151 w 1293595"/>
                <a:gd name="connsiteY260" fmla="*/ 35869 h 1610340"/>
                <a:gd name="connsiteX261" fmla="*/ 227482 w 1293595"/>
                <a:gd name="connsiteY261" fmla="*/ 30439 h 1610340"/>
                <a:gd name="connsiteX262" fmla="*/ 229452 w 1293595"/>
                <a:gd name="connsiteY262" fmla="*/ 26553 h 1610340"/>
                <a:gd name="connsiteX263" fmla="*/ 220828 w 1293595"/>
                <a:gd name="connsiteY263" fmla="*/ 35869 h 1610340"/>
                <a:gd name="connsiteX264" fmla="*/ 220828 w 1293595"/>
                <a:gd name="connsiteY264" fmla="*/ 135683 h 1610340"/>
                <a:gd name="connsiteX265" fmla="*/ 138314 w 1293595"/>
                <a:gd name="connsiteY265" fmla="*/ 135683 h 1610340"/>
                <a:gd name="connsiteX266" fmla="*/ 138314 w 1293595"/>
                <a:gd name="connsiteY266" fmla="*/ 35869 h 1610340"/>
                <a:gd name="connsiteX267" fmla="*/ 137835 w 1293595"/>
                <a:gd name="connsiteY267" fmla="*/ 31876 h 1610340"/>
                <a:gd name="connsiteX268" fmla="*/ 221307 w 1293595"/>
                <a:gd name="connsiteY268" fmla="*/ 31876 h 1610340"/>
                <a:gd name="connsiteX269" fmla="*/ 220828 w 1293595"/>
                <a:gd name="connsiteY269" fmla="*/ 35869 h 1610340"/>
                <a:gd name="connsiteX270" fmla="*/ 1066615 w 1293595"/>
                <a:gd name="connsiteY270" fmla="*/ 26553 h 1610340"/>
                <a:gd name="connsiteX271" fmla="*/ 1068586 w 1293595"/>
                <a:gd name="connsiteY271" fmla="*/ 30439 h 1610340"/>
                <a:gd name="connsiteX272" fmla="*/ 1069917 w 1293595"/>
                <a:gd name="connsiteY272" fmla="*/ 35868 h 1610340"/>
                <a:gd name="connsiteX273" fmla="*/ 1069917 w 1293595"/>
                <a:gd name="connsiteY273" fmla="*/ 141006 h 1610340"/>
                <a:gd name="connsiteX274" fmla="*/ 1163077 w 1293595"/>
                <a:gd name="connsiteY274" fmla="*/ 141006 h 1610340"/>
                <a:gd name="connsiteX275" fmla="*/ 1163077 w 1293595"/>
                <a:gd name="connsiteY275" fmla="*/ 35869 h 1610340"/>
                <a:gd name="connsiteX276" fmla="*/ 1164408 w 1293595"/>
                <a:gd name="connsiteY276" fmla="*/ 30439 h 1610340"/>
                <a:gd name="connsiteX277" fmla="*/ 1166378 w 1293595"/>
                <a:gd name="connsiteY277" fmla="*/ 26553 h 1610340"/>
                <a:gd name="connsiteX278" fmla="*/ 1157753 w 1293595"/>
                <a:gd name="connsiteY278" fmla="*/ 35869 h 1610340"/>
                <a:gd name="connsiteX279" fmla="*/ 1157753 w 1293595"/>
                <a:gd name="connsiteY279" fmla="*/ 135683 h 1610340"/>
                <a:gd name="connsiteX280" fmla="*/ 1075240 w 1293595"/>
                <a:gd name="connsiteY280" fmla="*/ 135683 h 1610340"/>
                <a:gd name="connsiteX281" fmla="*/ 1075240 w 1293595"/>
                <a:gd name="connsiteY281" fmla="*/ 35869 h 1610340"/>
                <a:gd name="connsiteX282" fmla="*/ 1074760 w 1293595"/>
                <a:gd name="connsiteY282" fmla="*/ 31876 h 1610340"/>
                <a:gd name="connsiteX283" fmla="*/ 1158233 w 1293595"/>
                <a:gd name="connsiteY283" fmla="*/ 31876 h 1610340"/>
                <a:gd name="connsiteX284" fmla="*/ 1157753 w 1293595"/>
                <a:gd name="connsiteY284" fmla="*/ 35869 h 1610340"/>
                <a:gd name="connsiteX285" fmla="*/ 949500 w 1293595"/>
                <a:gd name="connsiteY285" fmla="*/ 26553 h 1610340"/>
                <a:gd name="connsiteX286" fmla="*/ 951470 w 1293595"/>
                <a:gd name="connsiteY286" fmla="*/ 30439 h 1610340"/>
                <a:gd name="connsiteX287" fmla="*/ 952801 w 1293595"/>
                <a:gd name="connsiteY287" fmla="*/ 35868 h 1610340"/>
                <a:gd name="connsiteX288" fmla="*/ 952801 w 1293595"/>
                <a:gd name="connsiteY288" fmla="*/ 141006 h 1610340"/>
                <a:gd name="connsiteX289" fmla="*/ 1045961 w 1293595"/>
                <a:gd name="connsiteY289" fmla="*/ 141006 h 1610340"/>
                <a:gd name="connsiteX290" fmla="*/ 1045961 w 1293595"/>
                <a:gd name="connsiteY290" fmla="*/ 35869 h 1610340"/>
                <a:gd name="connsiteX291" fmla="*/ 1047292 w 1293595"/>
                <a:gd name="connsiteY291" fmla="*/ 30439 h 1610340"/>
                <a:gd name="connsiteX292" fmla="*/ 1049262 w 1293595"/>
                <a:gd name="connsiteY292" fmla="*/ 26553 h 1610340"/>
                <a:gd name="connsiteX293" fmla="*/ 1040638 w 1293595"/>
                <a:gd name="connsiteY293" fmla="*/ 35869 h 1610340"/>
                <a:gd name="connsiteX294" fmla="*/ 1040638 w 1293595"/>
                <a:gd name="connsiteY294" fmla="*/ 135683 h 1610340"/>
                <a:gd name="connsiteX295" fmla="*/ 958124 w 1293595"/>
                <a:gd name="connsiteY295" fmla="*/ 135683 h 1610340"/>
                <a:gd name="connsiteX296" fmla="*/ 958124 w 1293595"/>
                <a:gd name="connsiteY296" fmla="*/ 35869 h 1610340"/>
                <a:gd name="connsiteX297" fmla="*/ 957645 w 1293595"/>
                <a:gd name="connsiteY297" fmla="*/ 31876 h 1610340"/>
                <a:gd name="connsiteX298" fmla="*/ 1041117 w 1293595"/>
                <a:gd name="connsiteY298" fmla="*/ 31876 h 1610340"/>
                <a:gd name="connsiteX299" fmla="*/ 1040638 w 1293595"/>
                <a:gd name="connsiteY299" fmla="*/ 35869 h 1610340"/>
                <a:gd name="connsiteX300" fmla="*/ 832384 w 1293595"/>
                <a:gd name="connsiteY300" fmla="*/ 26553 h 1610340"/>
                <a:gd name="connsiteX301" fmla="*/ 834354 w 1293595"/>
                <a:gd name="connsiteY301" fmla="*/ 30439 h 1610340"/>
                <a:gd name="connsiteX302" fmla="*/ 835685 w 1293595"/>
                <a:gd name="connsiteY302" fmla="*/ 35868 h 1610340"/>
                <a:gd name="connsiteX303" fmla="*/ 835685 w 1293595"/>
                <a:gd name="connsiteY303" fmla="*/ 141006 h 1610340"/>
                <a:gd name="connsiteX304" fmla="*/ 928845 w 1293595"/>
                <a:gd name="connsiteY304" fmla="*/ 141006 h 1610340"/>
                <a:gd name="connsiteX305" fmla="*/ 928845 w 1293595"/>
                <a:gd name="connsiteY305" fmla="*/ 35869 h 1610340"/>
                <a:gd name="connsiteX306" fmla="*/ 930176 w 1293595"/>
                <a:gd name="connsiteY306" fmla="*/ 30439 h 1610340"/>
                <a:gd name="connsiteX307" fmla="*/ 932146 w 1293595"/>
                <a:gd name="connsiteY307" fmla="*/ 26553 h 1610340"/>
                <a:gd name="connsiteX308" fmla="*/ 923522 w 1293595"/>
                <a:gd name="connsiteY308" fmla="*/ 35869 h 1610340"/>
                <a:gd name="connsiteX309" fmla="*/ 923522 w 1293595"/>
                <a:gd name="connsiteY309" fmla="*/ 135683 h 1610340"/>
                <a:gd name="connsiteX310" fmla="*/ 841009 w 1293595"/>
                <a:gd name="connsiteY310" fmla="*/ 135683 h 1610340"/>
                <a:gd name="connsiteX311" fmla="*/ 841009 w 1293595"/>
                <a:gd name="connsiteY311" fmla="*/ 35869 h 1610340"/>
                <a:gd name="connsiteX312" fmla="*/ 840529 w 1293595"/>
                <a:gd name="connsiteY312" fmla="*/ 31876 h 1610340"/>
                <a:gd name="connsiteX313" fmla="*/ 924001 w 1293595"/>
                <a:gd name="connsiteY313" fmla="*/ 31876 h 1610340"/>
                <a:gd name="connsiteX314" fmla="*/ 923522 w 1293595"/>
                <a:gd name="connsiteY314" fmla="*/ 35869 h 1610340"/>
                <a:gd name="connsiteX315" fmla="*/ 715268 w 1293595"/>
                <a:gd name="connsiteY315" fmla="*/ 26553 h 1610340"/>
                <a:gd name="connsiteX316" fmla="*/ 717239 w 1293595"/>
                <a:gd name="connsiteY316" fmla="*/ 30439 h 1610340"/>
                <a:gd name="connsiteX317" fmla="*/ 718569 w 1293595"/>
                <a:gd name="connsiteY317" fmla="*/ 35868 h 1610340"/>
                <a:gd name="connsiteX318" fmla="*/ 718569 w 1293595"/>
                <a:gd name="connsiteY318" fmla="*/ 141006 h 1610340"/>
                <a:gd name="connsiteX319" fmla="*/ 811730 w 1293595"/>
                <a:gd name="connsiteY319" fmla="*/ 141006 h 1610340"/>
                <a:gd name="connsiteX320" fmla="*/ 811730 w 1293595"/>
                <a:gd name="connsiteY320" fmla="*/ 35869 h 1610340"/>
                <a:gd name="connsiteX321" fmla="*/ 813061 w 1293595"/>
                <a:gd name="connsiteY321" fmla="*/ 30439 h 1610340"/>
                <a:gd name="connsiteX322" fmla="*/ 815031 w 1293595"/>
                <a:gd name="connsiteY322" fmla="*/ 26553 h 1610340"/>
                <a:gd name="connsiteX323" fmla="*/ 806406 w 1293595"/>
                <a:gd name="connsiteY323" fmla="*/ 35869 h 1610340"/>
                <a:gd name="connsiteX324" fmla="*/ 806406 w 1293595"/>
                <a:gd name="connsiteY324" fmla="*/ 135683 h 1610340"/>
                <a:gd name="connsiteX325" fmla="*/ 723893 w 1293595"/>
                <a:gd name="connsiteY325" fmla="*/ 135683 h 1610340"/>
                <a:gd name="connsiteX326" fmla="*/ 723893 w 1293595"/>
                <a:gd name="connsiteY326" fmla="*/ 35869 h 1610340"/>
                <a:gd name="connsiteX327" fmla="*/ 723413 w 1293595"/>
                <a:gd name="connsiteY327" fmla="*/ 31876 h 1610340"/>
                <a:gd name="connsiteX328" fmla="*/ 806886 w 1293595"/>
                <a:gd name="connsiteY328" fmla="*/ 31876 h 1610340"/>
                <a:gd name="connsiteX329" fmla="*/ 806406 w 1293595"/>
                <a:gd name="connsiteY329" fmla="*/ 35869 h 1610340"/>
                <a:gd name="connsiteX330" fmla="*/ 598153 w 1293595"/>
                <a:gd name="connsiteY330" fmla="*/ 26553 h 1610340"/>
                <a:gd name="connsiteX331" fmla="*/ 600123 w 1293595"/>
                <a:gd name="connsiteY331" fmla="*/ 30439 h 1610340"/>
                <a:gd name="connsiteX332" fmla="*/ 601454 w 1293595"/>
                <a:gd name="connsiteY332" fmla="*/ 35868 h 1610340"/>
                <a:gd name="connsiteX333" fmla="*/ 601454 w 1293595"/>
                <a:gd name="connsiteY333" fmla="*/ 141006 h 1610340"/>
                <a:gd name="connsiteX334" fmla="*/ 694614 w 1293595"/>
                <a:gd name="connsiteY334" fmla="*/ 141006 h 1610340"/>
                <a:gd name="connsiteX335" fmla="*/ 694614 w 1293595"/>
                <a:gd name="connsiteY335" fmla="*/ 35869 h 1610340"/>
                <a:gd name="connsiteX336" fmla="*/ 695945 w 1293595"/>
                <a:gd name="connsiteY336" fmla="*/ 30439 h 1610340"/>
                <a:gd name="connsiteX337" fmla="*/ 697915 w 1293595"/>
                <a:gd name="connsiteY337" fmla="*/ 26553 h 1610340"/>
                <a:gd name="connsiteX338" fmla="*/ 689291 w 1293595"/>
                <a:gd name="connsiteY338" fmla="*/ 35869 h 1610340"/>
                <a:gd name="connsiteX339" fmla="*/ 689291 w 1293595"/>
                <a:gd name="connsiteY339" fmla="*/ 135683 h 1610340"/>
                <a:gd name="connsiteX340" fmla="*/ 606777 w 1293595"/>
                <a:gd name="connsiteY340" fmla="*/ 135683 h 1610340"/>
                <a:gd name="connsiteX341" fmla="*/ 606777 w 1293595"/>
                <a:gd name="connsiteY341" fmla="*/ 35869 h 1610340"/>
                <a:gd name="connsiteX342" fmla="*/ 606298 w 1293595"/>
                <a:gd name="connsiteY342" fmla="*/ 31876 h 1610340"/>
                <a:gd name="connsiteX343" fmla="*/ 689770 w 1293595"/>
                <a:gd name="connsiteY343" fmla="*/ 31876 h 1610340"/>
                <a:gd name="connsiteX344" fmla="*/ 689291 w 1293595"/>
                <a:gd name="connsiteY344" fmla="*/ 35869 h 1610340"/>
                <a:gd name="connsiteX345" fmla="*/ 481037 w 1293595"/>
                <a:gd name="connsiteY345" fmla="*/ 26553 h 1610340"/>
                <a:gd name="connsiteX346" fmla="*/ 483007 w 1293595"/>
                <a:gd name="connsiteY346" fmla="*/ 30439 h 1610340"/>
                <a:gd name="connsiteX347" fmla="*/ 484338 w 1293595"/>
                <a:gd name="connsiteY347" fmla="*/ 35868 h 1610340"/>
                <a:gd name="connsiteX348" fmla="*/ 484338 w 1293595"/>
                <a:gd name="connsiteY348" fmla="*/ 141006 h 1610340"/>
                <a:gd name="connsiteX349" fmla="*/ 577498 w 1293595"/>
                <a:gd name="connsiteY349" fmla="*/ 141006 h 1610340"/>
                <a:gd name="connsiteX350" fmla="*/ 577498 w 1293595"/>
                <a:gd name="connsiteY350" fmla="*/ 35869 h 1610340"/>
                <a:gd name="connsiteX351" fmla="*/ 578829 w 1293595"/>
                <a:gd name="connsiteY351" fmla="*/ 30439 h 1610340"/>
                <a:gd name="connsiteX352" fmla="*/ 580799 w 1293595"/>
                <a:gd name="connsiteY352" fmla="*/ 26553 h 1610340"/>
                <a:gd name="connsiteX353" fmla="*/ 572175 w 1293595"/>
                <a:gd name="connsiteY353" fmla="*/ 35869 h 1610340"/>
                <a:gd name="connsiteX354" fmla="*/ 572175 w 1293595"/>
                <a:gd name="connsiteY354" fmla="*/ 135683 h 1610340"/>
                <a:gd name="connsiteX355" fmla="*/ 489662 w 1293595"/>
                <a:gd name="connsiteY355" fmla="*/ 135683 h 1610340"/>
                <a:gd name="connsiteX356" fmla="*/ 489662 w 1293595"/>
                <a:gd name="connsiteY356" fmla="*/ 35869 h 1610340"/>
                <a:gd name="connsiteX357" fmla="*/ 489182 w 1293595"/>
                <a:gd name="connsiteY357" fmla="*/ 31876 h 1610340"/>
                <a:gd name="connsiteX358" fmla="*/ 572654 w 1293595"/>
                <a:gd name="connsiteY358" fmla="*/ 31876 h 1610340"/>
                <a:gd name="connsiteX359" fmla="*/ 572175 w 1293595"/>
                <a:gd name="connsiteY359" fmla="*/ 35869 h 1610340"/>
                <a:gd name="connsiteX360" fmla="*/ 363921 w 1293595"/>
                <a:gd name="connsiteY360" fmla="*/ 26553 h 1610340"/>
                <a:gd name="connsiteX361" fmla="*/ 365891 w 1293595"/>
                <a:gd name="connsiteY361" fmla="*/ 30439 h 1610340"/>
                <a:gd name="connsiteX362" fmla="*/ 367222 w 1293595"/>
                <a:gd name="connsiteY362" fmla="*/ 35868 h 1610340"/>
                <a:gd name="connsiteX363" fmla="*/ 367222 w 1293595"/>
                <a:gd name="connsiteY363" fmla="*/ 141006 h 1610340"/>
                <a:gd name="connsiteX364" fmla="*/ 460383 w 1293595"/>
                <a:gd name="connsiteY364" fmla="*/ 141006 h 1610340"/>
                <a:gd name="connsiteX365" fmla="*/ 460383 w 1293595"/>
                <a:gd name="connsiteY365" fmla="*/ 35869 h 1610340"/>
                <a:gd name="connsiteX366" fmla="*/ 461713 w 1293595"/>
                <a:gd name="connsiteY366" fmla="*/ 30439 h 1610340"/>
                <a:gd name="connsiteX367" fmla="*/ 463684 w 1293595"/>
                <a:gd name="connsiteY367" fmla="*/ 26553 h 1610340"/>
                <a:gd name="connsiteX368" fmla="*/ 455059 w 1293595"/>
                <a:gd name="connsiteY368" fmla="*/ 35869 h 1610340"/>
                <a:gd name="connsiteX369" fmla="*/ 455059 w 1293595"/>
                <a:gd name="connsiteY369" fmla="*/ 135683 h 1610340"/>
                <a:gd name="connsiteX370" fmla="*/ 372546 w 1293595"/>
                <a:gd name="connsiteY370" fmla="*/ 135683 h 1610340"/>
                <a:gd name="connsiteX371" fmla="*/ 372546 w 1293595"/>
                <a:gd name="connsiteY371" fmla="*/ 35869 h 1610340"/>
                <a:gd name="connsiteX372" fmla="*/ 372066 w 1293595"/>
                <a:gd name="connsiteY372" fmla="*/ 31876 h 1610340"/>
                <a:gd name="connsiteX373" fmla="*/ 455539 w 1293595"/>
                <a:gd name="connsiteY373" fmla="*/ 31876 h 1610340"/>
                <a:gd name="connsiteX374" fmla="*/ 455059 w 1293595"/>
                <a:gd name="connsiteY374" fmla="*/ 35869 h 1610340"/>
                <a:gd name="connsiteX375" fmla="*/ 246806 w 1293595"/>
                <a:gd name="connsiteY375" fmla="*/ 26553 h 1610340"/>
                <a:gd name="connsiteX376" fmla="*/ 248776 w 1293595"/>
                <a:gd name="connsiteY376" fmla="*/ 30439 h 1610340"/>
                <a:gd name="connsiteX377" fmla="*/ 250107 w 1293595"/>
                <a:gd name="connsiteY377" fmla="*/ 35868 h 1610340"/>
                <a:gd name="connsiteX378" fmla="*/ 250107 w 1293595"/>
                <a:gd name="connsiteY378" fmla="*/ 141006 h 1610340"/>
                <a:gd name="connsiteX379" fmla="*/ 343267 w 1293595"/>
                <a:gd name="connsiteY379" fmla="*/ 141006 h 1610340"/>
                <a:gd name="connsiteX380" fmla="*/ 343267 w 1293595"/>
                <a:gd name="connsiteY380" fmla="*/ 35869 h 1610340"/>
                <a:gd name="connsiteX381" fmla="*/ 344598 w 1293595"/>
                <a:gd name="connsiteY381" fmla="*/ 30439 h 1610340"/>
                <a:gd name="connsiteX382" fmla="*/ 346568 w 1293595"/>
                <a:gd name="connsiteY382" fmla="*/ 26553 h 1610340"/>
                <a:gd name="connsiteX383" fmla="*/ 337943 w 1293595"/>
                <a:gd name="connsiteY383" fmla="*/ 35869 h 1610340"/>
                <a:gd name="connsiteX384" fmla="*/ 337943 w 1293595"/>
                <a:gd name="connsiteY384" fmla="*/ 135683 h 1610340"/>
                <a:gd name="connsiteX385" fmla="*/ 255430 w 1293595"/>
                <a:gd name="connsiteY385" fmla="*/ 135683 h 1610340"/>
                <a:gd name="connsiteX386" fmla="*/ 255430 w 1293595"/>
                <a:gd name="connsiteY386" fmla="*/ 35869 h 1610340"/>
                <a:gd name="connsiteX387" fmla="*/ 254951 w 1293595"/>
                <a:gd name="connsiteY387" fmla="*/ 31876 h 1610340"/>
                <a:gd name="connsiteX388" fmla="*/ 338423 w 1293595"/>
                <a:gd name="connsiteY388" fmla="*/ 31876 h 1610340"/>
                <a:gd name="connsiteX389" fmla="*/ 337944 w 1293595"/>
                <a:gd name="connsiteY389" fmla="*/ 35869 h 1610340"/>
                <a:gd name="connsiteX390" fmla="*/ 129690 w 1293595"/>
                <a:gd name="connsiteY390" fmla="*/ 26553 h 1610340"/>
                <a:gd name="connsiteX391" fmla="*/ 131660 w 1293595"/>
                <a:gd name="connsiteY391" fmla="*/ 30439 h 1610340"/>
                <a:gd name="connsiteX392" fmla="*/ 132991 w 1293595"/>
                <a:gd name="connsiteY392" fmla="*/ 35868 h 1610340"/>
                <a:gd name="connsiteX393" fmla="*/ 132991 w 1293595"/>
                <a:gd name="connsiteY393" fmla="*/ 141006 h 1610340"/>
                <a:gd name="connsiteX394" fmla="*/ 226151 w 1293595"/>
                <a:gd name="connsiteY394" fmla="*/ 141006 h 1610340"/>
                <a:gd name="connsiteX395" fmla="*/ 226151 w 1293595"/>
                <a:gd name="connsiteY395" fmla="*/ 35869 h 1610340"/>
                <a:gd name="connsiteX396" fmla="*/ 227482 w 1293595"/>
                <a:gd name="connsiteY396" fmla="*/ 30439 h 1610340"/>
                <a:gd name="connsiteX397" fmla="*/ 229452 w 1293595"/>
                <a:gd name="connsiteY397" fmla="*/ 26553 h 1610340"/>
                <a:gd name="connsiteX398" fmla="*/ 220828 w 1293595"/>
                <a:gd name="connsiteY398" fmla="*/ 35869 h 1610340"/>
                <a:gd name="connsiteX399" fmla="*/ 220828 w 1293595"/>
                <a:gd name="connsiteY399" fmla="*/ 135683 h 1610340"/>
                <a:gd name="connsiteX400" fmla="*/ 138314 w 1293595"/>
                <a:gd name="connsiteY400" fmla="*/ 135683 h 1610340"/>
                <a:gd name="connsiteX401" fmla="*/ 138314 w 1293595"/>
                <a:gd name="connsiteY401" fmla="*/ 35869 h 1610340"/>
                <a:gd name="connsiteX402" fmla="*/ 137835 w 1293595"/>
                <a:gd name="connsiteY402" fmla="*/ 31876 h 1610340"/>
                <a:gd name="connsiteX403" fmla="*/ 221307 w 1293595"/>
                <a:gd name="connsiteY403" fmla="*/ 31876 h 1610340"/>
                <a:gd name="connsiteX404" fmla="*/ 220828 w 1293595"/>
                <a:gd name="connsiteY404" fmla="*/ 35869 h 1610340"/>
                <a:gd name="connsiteX405" fmla="*/ 1066615 w 1293595"/>
                <a:gd name="connsiteY405" fmla="*/ 26553 h 1610340"/>
                <a:gd name="connsiteX406" fmla="*/ 1068586 w 1293595"/>
                <a:gd name="connsiteY406" fmla="*/ 30439 h 1610340"/>
                <a:gd name="connsiteX407" fmla="*/ 1069917 w 1293595"/>
                <a:gd name="connsiteY407" fmla="*/ 35868 h 1610340"/>
                <a:gd name="connsiteX408" fmla="*/ 1069917 w 1293595"/>
                <a:gd name="connsiteY408" fmla="*/ 141006 h 1610340"/>
                <a:gd name="connsiteX409" fmla="*/ 1163077 w 1293595"/>
                <a:gd name="connsiteY409" fmla="*/ 141006 h 1610340"/>
                <a:gd name="connsiteX410" fmla="*/ 1163077 w 1293595"/>
                <a:gd name="connsiteY410" fmla="*/ 35869 h 1610340"/>
                <a:gd name="connsiteX411" fmla="*/ 1164408 w 1293595"/>
                <a:gd name="connsiteY411" fmla="*/ 30439 h 1610340"/>
                <a:gd name="connsiteX412" fmla="*/ 1166378 w 1293595"/>
                <a:gd name="connsiteY412" fmla="*/ 26553 h 1610340"/>
                <a:gd name="connsiteX413" fmla="*/ 1157753 w 1293595"/>
                <a:gd name="connsiteY413" fmla="*/ 35869 h 1610340"/>
                <a:gd name="connsiteX414" fmla="*/ 1157753 w 1293595"/>
                <a:gd name="connsiteY414" fmla="*/ 135683 h 1610340"/>
                <a:gd name="connsiteX415" fmla="*/ 1075240 w 1293595"/>
                <a:gd name="connsiteY415" fmla="*/ 135683 h 1610340"/>
                <a:gd name="connsiteX416" fmla="*/ 1075240 w 1293595"/>
                <a:gd name="connsiteY416" fmla="*/ 35869 h 1610340"/>
                <a:gd name="connsiteX417" fmla="*/ 1074760 w 1293595"/>
                <a:gd name="connsiteY417" fmla="*/ 31876 h 1610340"/>
                <a:gd name="connsiteX418" fmla="*/ 1158233 w 1293595"/>
                <a:gd name="connsiteY418" fmla="*/ 31876 h 1610340"/>
                <a:gd name="connsiteX419" fmla="*/ 1157753 w 1293595"/>
                <a:gd name="connsiteY419" fmla="*/ 35869 h 1610340"/>
                <a:gd name="connsiteX420" fmla="*/ 949500 w 1293595"/>
                <a:gd name="connsiteY420" fmla="*/ 26553 h 1610340"/>
                <a:gd name="connsiteX421" fmla="*/ 951470 w 1293595"/>
                <a:gd name="connsiteY421" fmla="*/ 30439 h 1610340"/>
                <a:gd name="connsiteX422" fmla="*/ 952801 w 1293595"/>
                <a:gd name="connsiteY422" fmla="*/ 35868 h 1610340"/>
                <a:gd name="connsiteX423" fmla="*/ 952801 w 1293595"/>
                <a:gd name="connsiteY423" fmla="*/ 141006 h 1610340"/>
                <a:gd name="connsiteX424" fmla="*/ 1045961 w 1293595"/>
                <a:gd name="connsiteY424" fmla="*/ 141006 h 1610340"/>
                <a:gd name="connsiteX425" fmla="*/ 1045961 w 1293595"/>
                <a:gd name="connsiteY425" fmla="*/ 35869 h 1610340"/>
                <a:gd name="connsiteX426" fmla="*/ 1047292 w 1293595"/>
                <a:gd name="connsiteY426" fmla="*/ 30439 h 1610340"/>
                <a:gd name="connsiteX427" fmla="*/ 1049262 w 1293595"/>
                <a:gd name="connsiteY427" fmla="*/ 26553 h 1610340"/>
                <a:gd name="connsiteX428" fmla="*/ 1040638 w 1293595"/>
                <a:gd name="connsiteY428" fmla="*/ 35869 h 1610340"/>
                <a:gd name="connsiteX429" fmla="*/ 1040638 w 1293595"/>
                <a:gd name="connsiteY429" fmla="*/ 135683 h 1610340"/>
                <a:gd name="connsiteX430" fmla="*/ 958124 w 1293595"/>
                <a:gd name="connsiteY430" fmla="*/ 135683 h 1610340"/>
                <a:gd name="connsiteX431" fmla="*/ 958124 w 1293595"/>
                <a:gd name="connsiteY431" fmla="*/ 35869 h 1610340"/>
                <a:gd name="connsiteX432" fmla="*/ 957645 w 1293595"/>
                <a:gd name="connsiteY432" fmla="*/ 31876 h 1610340"/>
                <a:gd name="connsiteX433" fmla="*/ 1041117 w 1293595"/>
                <a:gd name="connsiteY433" fmla="*/ 31876 h 1610340"/>
                <a:gd name="connsiteX434" fmla="*/ 1040638 w 1293595"/>
                <a:gd name="connsiteY434" fmla="*/ 35869 h 1610340"/>
                <a:gd name="connsiteX435" fmla="*/ 832384 w 1293595"/>
                <a:gd name="connsiteY435" fmla="*/ 26553 h 1610340"/>
                <a:gd name="connsiteX436" fmla="*/ 834354 w 1293595"/>
                <a:gd name="connsiteY436" fmla="*/ 30439 h 1610340"/>
                <a:gd name="connsiteX437" fmla="*/ 835685 w 1293595"/>
                <a:gd name="connsiteY437" fmla="*/ 35868 h 1610340"/>
                <a:gd name="connsiteX438" fmla="*/ 835685 w 1293595"/>
                <a:gd name="connsiteY438" fmla="*/ 141006 h 1610340"/>
                <a:gd name="connsiteX439" fmla="*/ 928845 w 1293595"/>
                <a:gd name="connsiteY439" fmla="*/ 141006 h 1610340"/>
                <a:gd name="connsiteX440" fmla="*/ 928845 w 1293595"/>
                <a:gd name="connsiteY440" fmla="*/ 35869 h 1610340"/>
                <a:gd name="connsiteX441" fmla="*/ 930176 w 1293595"/>
                <a:gd name="connsiteY441" fmla="*/ 30439 h 1610340"/>
                <a:gd name="connsiteX442" fmla="*/ 932146 w 1293595"/>
                <a:gd name="connsiteY442" fmla="*/ 26553 h 1610340"/>
                <a:gd name="connsiteX443" fmla="*/ 923522 w 1293595"/>
                <a:gd name="connsiteY443" fmla="*/ 35869 h 1610340"/>
                <a:gd name="connsiteX444" fmla="*/ 923522 w 1293595"/>
                <a:gd name="connsiteY444" fmla="*/ 135683 h 1610340"/>
                <a:gd name="connsiteX445" fmla="*/ 841009 w 1293595"/>
                <a:gd name="connsiteY445" fmla="*/ 135683 h 1610340"/>
                <a:gd name="connsiteX446" fmla="*/ 841009 w 1293595"/>
                <a:gd name="connsiteY446" fmla="*/ 35869 h 1610340"/>
                <a:gd name="connsiteX447" fmla="*/ 840529 w 1293595"/>
                <a:gd name="connsiteY447" fmla="*/ 31876 h 1610340"/>
                <a:gd name="connsiteX448" fmla="*/ 924001 w 1293595"/>
                <a:gd name="connsiteY448" fmla="*/ 31876 h 1610340"/>
                <a:gd name="connsiteX449" fmla="*/ 923522 w 1293595"/>
                <a:gd name="connsiteY449" fmla="*/ 35869 h 1610340"/>
                <a:gd name="connsiteX450" fmla="*/ 715268 w 1293595"/>
                <a:gd name="connsiteY450" fmla="*/ 26553 h 1610340"/>
                <a:gd name="connsiteX451" fmla="*/ 717239 w 1293595"/>
                <a:gd name="connsiteY451" fmla="*/ 30439 h 1610340"/>
                <a:gd name="connsiteX452" fmla="*/ 718569 w 1293595"/>
                <a:gd name="connsiteY452" fmla="*/ 35868 h 1610340"/>
                <a:gd name="connsiteX453" fmla="*/ 718569 w 1293595"/>
                <a:gd name="connsiteY453" fmla="*/ 141006 h 1610340"/>
                <a:gd name="connsiteX454" fmla="*/ 811730 w 1293595"/>
                <a:gd name="connsiteY454" fmla="*/ 141006 h 1610340"/>
                <a:gd name="connsiteX455" fmla="*/ 811730 w 1293595"/>
                <a:gd name="connsiteY455" fmla="*/ 35869 h 1610340"/>
                <a:gd name="connsiteX456" fmla="*/ 813061 w 1293595"/>
                <a:gd name="connsiteY456" fmla="*/ 30439 h 1610340"/>
                <a:gd name="connsiteX457" fmla="*/ 815031 w 1293595"/>
                <a:gd name="connsiteY457" fmla="*/ 26553 h 1610340"/>
                <a:gd name="connsiteX458" fmla="*/ 806406 w 1293595"/>
                <a:gd name="connsiteY458" fmla="*/ 35869 h 1610340"/>
                <a:gd name="connsiteX459" fmla="*/ 806406 w 1293595"/>
                <a:gd name="connsiteY459" fmla="*/ 135683 h 1610340"/>
                <a:gd name="connsiteX460" fmla="*/ 723893 w 1293595"/>
                <a:gd name="connsiteY460" fmla="*/ 135683 h 1610340"/>
                <a:gd name="connsiteX461" fmla="*/ 723893 w 1293595"/>
                <a:gd name="connsiteY461" fmla="*/ 35869 h 1610340"/>
                <a:gd name="connsiteX462" fmla="*/ 723413 w 1293595"/>
                <a:gd name="connsiteY462" fmla="*/ 31876 h 1610340"/>
                <a:gd name="connsiteX463" fmla="*/ 806886 w 1293595"/>
                <a:gd name="connsiteY463" fmla="*/ 31876 h 1610340"/>
                <a:gd name="connsiteX464" fmla="*/ 806406 w 1293595"/>
                <a:gd name="connsiteY464" fmla="*/ 35869 h 1610340"/>
                <a:gd name="connsiteX465" fmla="*/ 598153 w 1293595"/>
                <a:gd name="connsiteY465" fmla="*/ 26553 h 1610340"/>
                <a:gd name="connsiteX466" fmla="*/ 600123 w 1293595"/>
                <a:gd name="connsiteY466" fmla="*/ 30439 h 1610340"/>
                <a:gd name="connsiteX467" fmla="*/ 601454 w 1293595"/>
                <a:gd name="connsiteY467" fmla="*/ 35868 h 1610340"/>
                <a:gd name="connsiteX468" fmla="*/ 601454 w 1293595"/>
                <a:gd name="connsiteY468" fmla="*/ 141006 h 1610340"/>
                <a:gd name="connsiteX469" fmla="*/ 694614 w 1293595"/>
                <a:gd name="connsiteY469" fmla="*/ 141006 h 1610340"/>
                <a:gd name="connsiteX470" fmla="*/ 694614 w 1293595"/>
                <a:gd name="connsiteY470" fmla="*/ 35869 h 1610340"/>
                <a:gd name="connsiteX471" fmla="*/ 695945 w 1293595"/>
                <a:gd name="connsiteY471" fmla="*/ 30439 h 1610340"/>
                <a:gd name="connsiteX472" fmla="*/ 697915 w 1293595"/>
                <a:gd name="connsiteY472" fmla="*/ 26553 h 1610340"/>
                <a:gd name="connsiteX473" fmla="*/ 689291 w 1293595"/>
                <a:gd name="connsiteY473" fmla="*/ 35869 h 1610340"/>
                <a:gd name="connsiteX474" fmla="*/ 689291 w 1293595"/>
                <a:gd name="connsiteY474" fmla="*/ 135683 h 1610340"/>
                <a:gd name="connsiteX475" fmla="*/ 606777 w 1293595"/>
                <a:gd name="connsiteY475" fmla="*/ 135683 h 1610340"/>
                <a:gd name="connsiteX476" fmla="*/ 606777 w 1293595"/>
                <a:gd name="connsiteY476" fmla="*/ 35869 h 1610340"/>
                <a:gd name="connsiteX477" fmla="*/ 606298 w 1293595"/>
                <a:gd name="connsiteY477" fmla="*/ 31876 h 1610340"/>
                <a:gd name="connsiteX478" fmla="*/ 689770 w 1293595"/>
                <a:gd name="connsiteY478" fmla="*/ 31876 h 1610340"/>
                <a:gd name="connsiteX479" fmla="*/ 689291 w 1293595"/>
                <a:gd name="connsiteY479" fmla="*/ 35869 h 1610340"/>
                <a:gd name="connsiteX480" fmla="*/ 481037 w 1293595"/>
                <a:gd name="connsiteY480" fmla="*/ 26553 h 1610340"/>
                <a:gd name="connsiteX481" fmla="*/ 483007 w 1293595"/>
                <a:gd name="connsiteY481" fmla="*/ 30439 h 1610340"/>
                <a:gd name="connsiteX482" fmla="*/ 484338 w 1293595"/>
                <a:gd name="connsiteY482" fmla="*/ 35868 h 1610340"/>
                <a:gd name="connsiteX483" fmla="*/ 484338 w 1293595"/>
                <a:gd name="connsiteY483" fmla="*/ 141006 h 1610340"/>
                <a:gd name="connsiteX484" fmla="*/ 577498 w 1293595"/>
                <a:gd name="connsiteY484" fmla="*/ 141006 h 1610340"/>
                <a:gd name="connsiteX485" fmla="*/ 577498 w 1293595"/>
                <a:gd name="connsiteY485" fmla="*/ 35869 h 1610340"/>
                <a:gd name="connsiteX486" fmla="*/ 578829 w 1293595"/>
                <a:gd name="connsiteY486" fmla="*/ 30439 h 1610340"/>
                <a:gd name="connsiteX487" fmla="*/ 580799 w 1293595"/>
                <a:gd name="connsiteY487" fmla="*/ 26553 h 1610340"/>
                <a:gd name="connsiteX488" fmla="*/ 572175 w 1293595"/>
                <a:gd name="connsiteY488" fmla="*/ 35869 h 1610340"/>
                <a:gd name="connsiteX489" fmla="*/ 572175 w 1293595"/>
                <a:gd name="connsiteY489" fmla="*/ 135683 h 1610340"/>
                <a:gd name="connsiteX490" fmla="*/ 489662 w 1293595"/>
                <a:gd name="connsiteY490" fmla="*/ 135683 h 1610340"/>
                <a:gd name="connsiteX491" fmla="*/ 489662 w 1293595"/>
                <a:gd name="connsiteY491" fmla="*/ 35869 h 1610340"/>
                <a:gd name="connsiteX492" fmla="*/ 489182 w 1293595"/>
                <a:gd name="connsiteY492" fmla="*/ 31876 h 1610340"/>
                <a:gd name="connsiteX493" fmla="*/ 572654 w 1293595"/>
                <a:gd name="connsiteY493" fmla="*/ 31876 h 1610340"/>
                <a:gd name="connsiteX494" fmla="*/ 572175 w 1293595"/>
                <a:gd name="connsiteY494" fmla="*/ 35869 h 1610340"/>
                <a:gd name="connsiteX495" fmla="*/ 363921 w 1293595"/>
                <a:gd name="connsiteY495" fmla="*/ 26553 h 1610340"/>
                <a:gd name="connsiteX496" fmla="*/ 365891 w 1293595"/>
                <a:gd name="connsiteY496" fmla="*/ 30439 h 1610340"/>
                <a:gd name="connsiteX497" fmla="*/ 367222 w 1293595"/>
                <a:gd name="connsiteY497" fmla="*/ 35868 h 1610340"/>
                <a:gd name="connsiteX498" fmla="*/ 367222 w 1293595"/>
                <a:gd name="connsiteY498" fmla="*/ 141006 h 1610340"/>
                <a:gd name="connsiteX499" fmla="*/ 460383 w 1293595"/>
                <a:gd name="connsiteY499" fmla="*/ 141006 h 1610340"/>
                <a:gd name="connsiteX500" fmla="*/ 460383 w 1293595"/>
                <a:gd name="connsiteY500" fmla="*/ 35869 h 1610340"/>
                <a:gd name="connsiteX501" fmla="*/ 461713 w 1293595"/>
                <a:gd name="connsiteY501" fmla="*/ 30439 h 1610340"/>
                <a:gd name="connsiteX502" fmla="*/ 463684 w 1293595"/>
                <a:gd name="connsiteY502" fmla="*/ 26553 h 1610340"/>
                <a:gd name="connsiteX503" fmla="*/ 455059 w 1293595"/>
                <a:gd name="connsiteY503" fmla="*/ 35869 h 1610340"/>
                <a:gd name="connsiteX504" fmla="*/ 455059 w 1293595"/>
                <a:gd name="connsiteY504" fmla="*/ 135683 h 1610340"/>
                <a:gd name="connsiteX505" fmla="*/ 372546 w 1293595"/>
                <a:gd name="connsiteY505" fmla="*/ 135683 h 1610340"/>
                <a:gd name="connsiteX506" fmla="*/ 372546 w 1293595"/>
                <a:gd name="connsiteY506" fmla="*/ 35869 h 1610340"/>
                <a:gd name="connsiteX507" fmla="*/ 372066 w 1293595"/>
                <a:gd name="connsiteY507" fmla="*/ 31876 h 1610340"/>
                <a:gd name="connsiteX508" fmla="*/ 455539 w 1293595"/>
                <a:gd name="connsiteY508" fmla="*/ 31876 h 1610340"/>
                <a:gd name="connsiteX509" fmla="*/ 455059 w 1293595"/>
                <a:gd name="connsiteY509" fmla="*/ 35869 h 1610340"/>
                <a:gd name="connsiteX510" fmla="*/ 246806 w 1293595"/>
                <a:gd name="connsiteY510" fmla="*/ 26553 h 1610340"/>
                <a:gd name="connsiteX511" fmla="*/ 248776 w 1293595"/>
                <a:gd name="connsiteY511" fmla="*/ 30439 h 1610340"/>
                <a:gd name="connsiteX512" fmla="*/ 250107 w 1293595"/>
                <a:gd name="connsiteY512" fmla="*/ 35868 h 1610340"/>
                <a:gd name="connsiteX513" fmla="*/ 250107 w 1293595"/>
                <a:gd name="connsiteY513" fmla="*/ 141006 h 1610340"/>
                <a:gd name="connsiteX514" fmla="*/ 343267 w 1293595"/>
                <a:gd name="connsiteY514" fmla="*/ 141006 h 1610340"/>
                <a:gd name="connsiteX515" fmla="*/ 343267 w 1293595"/>
                <a:gd name="connsiteY515" fmla="*/ 35869 h 1610340"/>
                <a:gd name="connsiteX516" fmla="*/ 344598 w 1293595"/>
                <a:gd name="connsiteY516" fmla="*/ 30439 h 1610340"/>
                <a:gd name="connsiteX517" fmla="*/ 346568 w 1293595"/>
                <a:gd name="connsiteY517" fmla="*/ 26553 h 1610340"/>
                <a:gd name="connsiteX518" fmla="*/ 337943 w 1293595"/>
                <a:gd name="connsiteY518" fmla="*/ 35869 h 1610340"/>
                <a:gd name="connsiteX519" fmla="*/ 337943 w 1293595"/>
                <a:gd name="connsiteY519" fmla="*/ 135683 h 1610340"/>
                <a:gd name="connsiteX520" fmla="*/ 255430 w 1293595"/>
                <a:gd name="connsiteY520" fmla="*/ 135683 h 1610340"/>
                <a:gd name="connsiteX521" fmla="*/ 255430 w 1293595"/>
                <a:gd name="connsiteY521" fmla="*/ 35869 h 1610340"/>
                <a:gd name="connsiteX522" fmla="*/ 254951 w 1293595"/>
                <a:gd name="connsiteY522" fmla="*/ 31876 h 1610340"/>
                <a:gd name="connsiteX523" fmla="*/ 338423 w 1293595"/>
                <a:gd name="connsiteY523" fmla="*/ 31876 h 1610340"/>
                <a:gd name="connsiteX524" fmla="*/ 337944 w 1293595"/>
                <a:gd name="connsiteY524" fmla="*/ 35869 h 1610340"/>
                <a:gd name="connsiteX525" fmla="*/ 129690 w 1293595"/>
                <a:gd name="connsiteY525" fmla="*/ 26553 h 1610340"/>
                <a:gd name="connsiteX526" fmla="*/ 131660 w 1293595"/>
                <a:gd name="connsiteY526" fmla="*/ 30439 h 1610340"/>
                <a:gd name="connsiteX527" fmla="*/ 132991 w 1293595"/>
                <a:gd name="connsiteY527" fmla="*/ 35868 h 1610340"/>
                <a:gd name="connsiteX528" fmla="*/ 132991 w 1293595"/>
                <a:gd name="connsiteY528" fmla="*/ 141006 h 1610340"/>
                <a:gd name="connsiteX529" fmla="*/ 226151 w 1293595"/>
                <a:gd name="connsiteY529" fmla="*/ 141006 h 1610340"/>
                <a:gd name="connsiteX530" fmla="*/ 226151 w 1293595"/>
                <a:gd name="connsiteY530" fmla="*/ 35869 h 1610340"/>
                <a:gd name="connsiteX531" fmla="*/ 227482 w 1293595"/>
                <a:gd name="connsiteY531" fmla="*/ 30439 h 1610340"/>
                <a:gd name="connsiteX532" fmla="*/ 229452 w 1293595"/>
                <a:gd name="connsiteY532" fmla="*/ 26553 h 1610340"/>
                <a:gd name="connsiteX533" fmla="*/ 220828 w 1293595"/>
                <a:gd name="connsiteY533" fmla="*/ 35869 h 1610340"/>
                <a:gd name="connsiteX534" fmla="*/ 220828 w 1293595"/>
                <a:gd name="connsiteY534" fmla="*/ 135683 h 1610340"/>
                <a:gd name="connsiteX535" fmla="*/ 138314 w 1293595"/>
                <a:gd name="connsiteY535" fmla="*/ 135683 h 1610340"/>
                <a:gd name="connsiteX536" fmla="*/ 138314 w 1293595"/>
                <a:gd name="connsiteY536" fmla="*/ 35869 h 1610340"/>
                <a:gd name="connsiteX537" fmla="*/ 137835 w 1293595"/>
                <a:gd name="connsiteY537" fmla="*/ 31876 h 1610340"/>
                <a:gd name="connsiteX538" fmla="*/ 221307 w 1293595"/>
                <a:gd name="connsiteY538" fmla="*/ 31876 h 1610340"/>
                <a:gd name="connsiteX539" fmla="*/ 220828 w 1293595"/>
                <a:gd name="connsiteY539" fmla="*/ 35869 h 1610340"/>
                <a:gd name="connsiteX540" fmla="*/ 1066615 w 1293595"/>
                <a:gd name="connsiteY540" fmla="*/ 26553 h 1610340"/>
                <a:gd name="connsiteX541" fmla="*/ 1068586 w 1293595"/>
                <a:gd name="connsiteY541" fmla="*/ 30439 h 1610340"/>
                <a:gd name="connsiteX542" fmla="*/ 1069917 w 1293595"/>
                <a:gd name="connsiteY542" fmla="*/ 35868 h 1610340"/>
                <a:gd name="connsiteX543" fmla="*/ 1069917 w 1293595"/>
                <a:gd name="connsiteY543" fmla="*/ 141006 h 1610340"/>
                <a:gd name="connsiteX544" fmla="*/ 1163077 w 1293595"/>
                <a:gd name="connsiteY544" fmla="*/ 141006 h 1610340"/>
                <a:gd name="connsiteX545" fmla="*/ 1163077 w 1293595"/>
                <a:gd name="connsiteY545" fmla="*/ 35869 h 1610340"/>
                <a:gd name="connsiteX546" fmla="*/ 1164408 w 1293595"/>
                <a:gd name="connsiteY546" fmla="*/ 30439 h 1610340"/>
                <a:gd name="connsiteX547" fmla="*/ 1166378 w 1293595"/>
                <a:gd name="connsiteY547" fmla="*/ 26553 h 1610340"/>
                <a:gd name="connsiteX548" fmla="*/ 1157753 w 1293595"/>
                <a:gd name="connsiteY548" fmla="*/ 35869 h 1610340"/>
                <a:gd name="connsiteX549" fmla="*/ 1157753 w 1293595"/>
                <a:gd name="connsiteY549" fmla="*/ 135683 h 1610340"/>
                <a:gd name="connsiteX550" fmla="*/ 1075240 w 1293595"/>
                <a:gd name="connsiteY550" fmla="*/ 135683 h 1610340"/>
                <a:gd name="connsiteX551" fmla="*/ 1075240 w 1293595"/>
                <a:gd name="connsiteY551" fmla="*/ 35869 h 1610340"/>
                <a:gd name="connsiteX552" fmla="*/ 1074760 w 1293595"/>
                <a:gd name="connsiteY552" fmla="*/ 31876 h 1610340"/>
                <a:gd name="connsiteX553" fmla="*/ 1158233 w 1293595"/>
                <a:gd name="connsiteY553" fmla="*/ 31876 h 1610340"/>
                <a:gd name="connsiteX554" fmla="*/ 1157753 w 1293595"/>
                <a:gd name="connsiteY554" fmla="*/ 35869 h 1610340"/>
                <a:gd name="connsiteX555" fmla="*/ 949500 w 1293595"/>
                <a:gd name="connsiteY555" fmla="*/ 26553 h 1610340"/>
                <a:gd name="connsiteX556" fmla="*/ 951470 w 1293595"/>
                <a:gd name="connsiteY556" fmla="*/ 30439 h 1610340"/>
                <a:gd name="connsiteX557" fmla="*/ 952801 w 1293595"/>
                <a:gd name="connsiteY557" fmla="*/ 35868 h 1610340"/>
                <a:gd name="connsiteX558" fmla="*/ 952801 w 1293595"/>
                <a:gd name="connsiteY558" fmla="*/ 141006 h 1610340"/>
                <a:gd name="connsiteX559" fmla="*/ 1045961 w 1293595"/>
                <a:gd name="connsiteY559" fmla="*/ 141006 h 1610340"/>
                <a:gd name="connsiteX560" fmla="*/ 1045961 w 1293595"/>
                <a:gd name="connsiteY560" fmla="*/ 35869 h 1610340"/>
                <a:gd name="connsiteX561" fmla="*/ 1047292 w 1293595"/>
                <a:gd name="connsiteY561" fmla="*/ 30439 h 1610340"/>
                <a:gd name="connsiteX562" fmla="*/ 1049262 w 1293595"/>
                <a:gd name="connsiteY562" fmla="*/ 26553 h 1610340"/>
                <a:gd name="connsiteX563" fmla="*/ 1040638 w 1293595"/>
                <a:gd name="connsiteY563" fmla="*/ 35869 h 1610340"/>
                <a:gd name="connsiteX564" fmla="*/ 1040638 w 1293595"/>
                <a:gd name="connsiteY564" fmla="*/ 135683 h 1610340"/>
                <a:gd name="connsiteX565" fmla="*/ 958124 w 1293595"/>
                <a:gd name="connsiteY565" fmla="*/ 135683 h 1610340"/>
                <a:gd name="connsiteX566" fmla="*/ 958124 w 1293595"/>
                <a:gd name="connsiteY566" fmla="*/ 35869 h 1610340"/>
                <a:gd name="connsiteX567" fmla="*/ 957645 w 1293595"/>
                <a:gd name="connsiteY567" fmla="*/ 31876 h 1610340"/>
                <a:gd name="connsiteX568" fmla="*/ 1041117 w 1293595"/>
                <a:gd name="connsiteY568" fmla="*/ 31876 h 1610340"/>
                <a:gd name="connsiteX569" fmla="*/ 1040638 w 1293595"/>
                <a:gd name="connsiteY569" fmla="*/ 35869 h 1610340"/>
                <a:gd name="connsiteX570" fmla="*/ 832384 w 1293595"/>
                <a:gd name="connsiteY570" fmla="*/ 26553 h 1610340"/>
                <a:gd name="connsiteX571" fmla="*/ 834354 w 1293595"/>
                <a:gd name="connsiteY571" fmla="*/ 30439 h 1610340"/>
                <a:gd name="connsiteX572" fmla="*/ 835685 w 1293595"/>
                <a:gd name="connsiteY572" fmla="*/ 35868 h 1610340"/>
                <a:gd name="connsiteX573" fmla="*/ 835685 w 1293595"/>
                <a:gd name="connsiteY573" fmla="*/ 141006 h 1610340"/>
                <a:gd name="connsiteX574" fmla="*/ 928845 w 1293595"/>
                <a:gd name="connsiteY574" fmla="*/ 141006 h 1610340"/>
                <a:gd name="connsiteX575" fmla="*/ 928845 w 1293595"/>
                <a:gd name="connsiteY575" fmla="*/ 35869 h 1610340"/>
                <a:gd name="connsiteX576" fmla="*/ 930176 w 1293595"/>
                <a:gd name="connsiteY576" fmla="*/ 30439 h 1610340"/>
                <a:gd name="connsiteX577" fmla="*/ 932146 w 1293595"/>
                <a:gd name="connsiteY577" fmla="*/ 26553 h 1610340"/>
                <a:gd name="connsiteX578" fmla="*/ 923522 w 1293595"/>
                <a:gd name="connsiteY578" fmla="*/ 35869 h 1610340"/>
                <a:gd name="connsiteX579" fmla="*/ 923522 w 1293595"/>
                <a:gd name="connsiteY579" fmla="*/ 135683 h 1610340"/>
                <a:gd name="connsiteX580" fmla="*/ 841009 w 1293595"/>
                <a:gd name="connsiteY580" fmla="*/ 135683 h 1610340"/>
                <a:gd name="connsiteX581" fmla="*/ 841009 w 1293595"/>
                <a:gd name="connsiteY581" fmla="*/ 35869 h 1610340"/>
                <a:gd name="connsiteX582" fmla="*/ 840529 w 1293595"/>
                <a:gd name="connsiteY582" fmla="*/ 31876 h 1610340"/>
                <a:gd name="connsiteX583" fmla="*/ 924001 w 1293595"/>
                <a:gd name="connsiteY583" fmla="*/ 31876 h 1610340"/>
                <a:gd name="connsiteX584" fmla="*/ 923522 w 1293595"/>
                <a:gd name="connsiteY584" fmla="*/ 35869 h 1610340"/>
                <a:gd name="connsiteX585" fmla="*/ 715268 w 1293595"/>
                <a:gd name="connsiteY585" fmla="*/ 26553 h 1610340"/>
                <a:gd name="connsiteX586" fmla="*/ 717239 w 1293595"/>
                <a:gd name="connsiteY586" fmla="*/ 30439 h 1610340"/>
                <a:gd name="connsiteX587" fmla="*/ 718569 w 1293595"/>
                <a:gd name="connsiteY587" fmla="*/ 35868 h 1610340"/>
                <a:gd name="connsiteX588" fmla="*/ 718569 w 1293595"/>
                <a:gd name="connsiteY588" fmla="*/ 141006 h 1610340"/>
                <a:gd name="connsiteX589" fmla="*/ 811730 w 1293595"/>
                <a:gd name="connsiteY589" fmla="*/ 141006 h 1610340"/>
                <a:gd name="connsiteX590" fmla="*/ 811730 w 1293595"/>
                <a:gd name="connsiteY590" fmla="*/ 35869 h 1610340"/>
                <a:gd name="connsiteX591" fmla="*/ 813061 w 1293595"/>
                <a:gd name="connsiteY591" fmla="*/ 30439 h 1610340"/>
                <a:gd name="connsiteX592" fmla="*/ 815031 w 1293595"/>
                <a:gd name="connsiteY592" fmla="*/ 26553 h 1610340"/>
                <a:gd name="connsiteX593" fmla="*/ 806406 w 1293595"/>
                <a:gd name="connsiteY593" fmla="*/ 35869 h 1610340"/>
                <a:gd name="connsiteX594" fmla="*/ 806406 w 1293595"/>
                <a:gd name="connsiteY594" fmla="*/ 135683 h 1610340"/>
                <a:gd name="connsiteX595" fmla="*/ 723893 w 1293595"/>
                <a:gd name="connsiteY595" fmla="*/ 135683 h 1610340"/>
                <a:gd name="connsiteX596" fmla="*/ 723893 w 1293595"/>
                <a:gd name="connsiteY596" fmla="*/ 35869 h 1610340"/>
                <a:gd name="connsiteX597" fmla="*/ 723413 w 1293595"/>
                <a:gd name="connsiteY597" fmla="*/ 31876 h 1610340"/>
                <a:gd name="connsiteX598" fmla="*/ 806886 w 1293595"/>
                <a:gd name="connsiteY598" fmla="*/ 31876 h 1610340"/>
                <a:gd name="connsiteX599" fmla="*/ 806406 w 1293595"/>
                <a:gd name="connsiteY599" fmla="*/ 35869 h 1610340"/>
                <a:gd name="connsiteX600" fmla="*/ 598153 w 1293595"/>
                <a:gd name="connsiteY600" fmla="*/ 26553 h 1610340"/>
                <a:gd name="connsiteX601" fmla="*/ 600123 w 1293595"/>
                <a:gd name="connsiteY601" fmla="*/ 30439 h 1610340"/>
                <a:gd name="connsiteX602" fmla="*/ 601454 w 1293595"/>
                <a:gd name="connsiteY602" fmla="*/ 35868 h 1610340"/>
                <a:gd name="connsiteX603" fmla="*/ 601454 w 1293595"/>
                <a:gd name="connsiteY603" fmla="*/ 141006 h 1610340"/>
                <a:gd name="connsiteX604" fmla="*/ 694614 w 1293595"/>
                <a:gd name="connsiteY604" fmla="*/ 141006 h 1610340"/>
                <a:gd name="connsiteX605" fmla="*/ 694614 w 1293595"/>
                <a:gd name="connsiteY605" fmla="*/ 35869 h 1610340"/>
                <a:gd name="connsiteX606" fmla="*/ 695945 w 1293595"/>
                <a:gd name="connsiteY606" fmla="*/ 30439 h 1610340"/>
                <a:gd name="connsiteX607" fmla="*/ 697915 w 1293595"/>
                <a:gd name="connsiteY607" fmla="*/ 26553 h 1610340"/>
                <a:gd name="connsiteX608" fmla="*/ 689291 w 1293595"/>
                <a:gd name="connsiteY608" fmla="*/ 35869 h 1610340"/>
                <a:gd name="connsiteX609" fmla="*/ 689291 w 1293595"/>
                <a:gd name="connsiteY609" fmla="*/ 135683 h 1610340"/>
                <a:gd name="connsiteX610" fmla="*/ 606777 w 1293595"/>
                <a:gd name="connsiteY610" fmla="*/ 135683 h 1610340"/>
                <a:gd name="connsiteX611" fmla="*/ 606777 w 1293595"/>
                <a:gd name="connsiteY611" fmla="*/ 35869 h 1610340"/>
                <a:gd name="connsiteX612" fmla="*/ 606298 w 1293595"/>
                <a:gd name="connsiteY612" fmla="*/ 31876 h 1610340"/>
                <a:gd name="connsiteX613" fmla="*/ 689770 w 1293595"/>
                <a:gd name="connsiteY613" fmla="*/ 31876 h 1610340"/>
                <a:gd name="connsiteX614" fmla="*/ 689291 w 1293595"/>
                <a:gd name="connsiteY614" fmla="*/ 35869 h 1610340"/>
                <a:gd name="connsiteX615" fmla="*/ 481037 w 1293595"/>
                <a:gd name="connsiteY615" fmla="*/ 26553 h 1610340"/>
                <a:gd name="connsiteX616" fmla="*/ 483007 w 1293595"/>
                <a:gd name="connsiteY616" fmla="*/ 30439 h 1610340"/>
                <a:gd name="connsiteX617" fmla="*/ 484338 w 1293595"/>
                <a:gd name="connsiteY617" fmla="*/ 35868 h 1610340"/>
                <a:gd name="connsiteX618" fmla="*/ 484338 w 1293595"/>
                <a:gd name="connsiteY618" fmla="*/ 141006 h 1610340"/>
                <a:gd name="connsiteX619" fmla="*/ 577498 w 1293595"/>
                <a:gd name="connsiteY619" fmla="*/ 141006 h 1610340"/>
                <a:gd name="connsiteX620" fmla="*/ 577498 w 1293595"/>
                <a:gd name="connsiteY620" fmla="*/ 35869 h 1610340"/>
                <a:gd name="connsiteX621" fmla="*/ 578829 w 1293595"/>
                <a:gd name="connsiteY621" fmla="*/ 30439 h 1610340"/>
                <a:gd name="connsiteX622" fmla="*/ 580799 w 1293595"/>
                <a:gd name="connsiteY622" fmla="*/ 26553 h 1610340"/>
                <a:gd name="connsiteX623" fmla="*/ 572175 w 1293595"/>
                <a:gd name="connsiteY623" fmla="*/ 35869 h 1610340"/>
                <a:gd name="connsiteX624" fmla="*/ 572175 w 1293595"/>
                <a:gd name="connsiteY624" fmla="*/ 135683 h 1610340"/>
                <a:gd name="connsiteX625" fmla="*/ 489662 w 1293595"/>
                <a:gd name="connsiteY625" fmla="*/ 135683 h 1610340"/>
                <a:gd name="connsiteX626" fmla="*/ 489662 w 1293595"/>
                <a:gd name="connsiteY626" fmla="*/ 35869 h 1610340"/>
                <a:gd name="connsiteX627" fmla="*/ 489182 w 1293595"/>
                <a:gd name="connsiteY627" fmla="*/ 31876 h 1610340"/>
                <a:gd name="connsiteX628" fmla="*/ 572654 w 1293595"/>
                <a:gd name="connsiteY628" fmla="*/ 31876 h 1610340"/>
                <a:gd name="connsiteX629" fmla="*/ 572175 w 1293595"/>
                <a:gd name="connsiteY629" fmla="*/ 35869 h 1610340"/>
                <a:gd name="connsiteX630" fmla="*/ 363921 w 1293595"/>
                <a:gd name="connsiteY630" fmla="*/ 26553 h 1610340"/>
                <a:gd name="connsiteX631" fmla="*/ 365891 w 1293595"/>
                <a:gd name="connsiteY631" fmla="*/ 30439 h 1610340"/>
                <a:gd name="connsiteX632" fmla="*/ 367222 w 1293595"/>
                <a:gd name="connsiteY632" fmla="*/ 35868 h 1610340"/>
                <a:gd name="connsiteX633" fmla="*/ 367222 w 1293595"/>
                <a:gd name="connsiteY633" fmla="*/ 141006 h 1610340"/>
                <a:gd name="connsiteX634" fmla="*/ 460383 w 1293595"/>
                <a:gd name="connsiteY634" fmla="*/ 141006 h 1610340"/>
                <a:gd name="connsiteX635" fmla="*/ 460383 w 1293595"/>
                <a:gd name="connsiteY635" fmla="*/ 35869 h 1610340"/>
                <a:gd name="connsiteX636" fmla="*/ 461713 w 1293595"/>
                <a:gd name="connsiteY636" fmla="*/ 30439 h 1610340"/>
                <a:gd name="connsiteX637" fmla="*/ 463684 w 1293595"/>
                <a:gd name="connsiteY637" fmla="*/ 26553 h 1610340"/>
                <a:gd name="connsiteX638" fmla="*/ 455059 w 1293595"/>
                <a:gd name="connsiteY638" fmla="*/ 35869 h 1610340"/>
                <a:gd name="connsiteX639" fmla="*/ 455059 w 1293595"/>
                <a:gd name="connsiteY639" fmla="*/ 135683 h 1610340"/>
                <a:gd name="connsiteX640" fmla="*/ 372546 w 1293595"/>
                <a:gd name="connsiteY640" fmla="*/ 135683 h 1610340"/>
                <a:gd name="connsiteX641" fmla="*/ 372546 w 1293595"/>
                <a:gd name="connsiteY641" fmla="*/ 35869 h 1610340"/>
                <a:gd name="connsiteX642" fmla="*/ 372066 w 1293595"/>
                <a:gd name="connsiteY642" fmla="*/ 31876 h 1610340"/>
                <a:gd name="connsiteX643" fmla="*/ 455539 w 1293595"/>
                <a:gd name="connsiteY643" fmla="*/ 31876 h 1610340"/>
                <a:gd name="connsiteX644" fmla="*/ 455059 w 1293595"/>
                <a:gd name="connsiteY644" fmla="*/ 35869 h 1610340"/>
                <a:gd name="connsiteX645" fmla="*/ 246806 w 1293595"/>
                <a:gd name="connsiteY645" fmla="*/ 26553 h 1610340"/>
                <a:gd name="connsiteX646" fmla="*/ 248776 w 1293595"/>
                <a:gd name="connsiteY646" fmla="*/ 30439 h 1610340"/>
                <a:gd name="connsiteX647" fmla="*/ 250107 w 1293595"/>
                <a:gd name="connsiteY647" fmla="*/ 35868 h 1610340"/>
                <a:gd name="connsiteX648" fmla="*/ 250107 w 1293595"/>
                <a:gd name="connsiteY648" fmla="*/ 141006 h 1610340"/>
                <a:gd name="connsiteX649" fmla="*/ 343267 w 1293595"/>
                <a:gd name="connsiteY649" fmla="*/ 141006 h 1610340"/>
                <a:gd name="connsiteX650" fmla="*/ 343267 w 1293595"/>
                <a:gd name="connsiteY650" fmla="*/ 35869 h 1610340"/>
                <a:gd name="connsiteX651" fmla="*/ 344598 w 1293595"/>
                <a:gd name="connsiteY651" fmla="*/ 30439 h 1610340"/>
                <a:gd name="connsiteX652" fmla="*/ 346568 w 1293595"/>
                <a:gd name="connsiteY652" fmla="*/ 26553 h 1610340"/>
                <a:gd name="connsiteX653" fmla="*/ 337943 w 1293595"/>
                <a:gd name="connsiteY653" fmla="*/ 35869 h 1610340"/>
                <a:gd name="connsiteX654" fmla="*/ 337943 w 1293595"/>
                <a:gd name="connsiteY654" fmla="*/ 135683 h 1610340"/>
                <a:gd name="connsiteX655" fmla="*/ 255430 w 1293595"/>
                <a:gd name="connsiteY655" fmla="*/ 135683 h 1610340"/>
                <a:gd name="connsiteX656" fmla="*/ 255430 w 1293595"/>
                <a:gd name="connsiteY656" fmla="*/ 35869 h 1610340"/>
                <a:gd name="connsiteX657" fmla="*/ 254951 w 1293595"/>
                <a:gd name="connsiteY657" fmla="*/ 31876 h 1610340"/>
                <a:gd name="connsiteX658" fmla="*/ 338423 w 1293595"/>
                <a:gd name="connsiteY658" fmla="*/ 31876 h 1610340"/>
                <a:gd name="connsiteX659" fmla="*/ 337944 w 1293595"/>
                <a:gd name="connsiteY659" fmla="*/ 35869 h 1610340"/>
                <a:gd name="connsiteX660" fmla="*/ 129690 w 1293595"/>
                <a:gd name="connsiteY660" fmla="*/ 26553 h 1610340"/>
                <a:gd name="connsiteX661" fmla="*/ 131660 w 1293595"/>
                <a:gd name="connsiteY661" fmla="*/ 30439 h 1610340"/>
                <a:gd name="connsiteX662" fmla="*/ 132991 w 1293595"/>
                <a:gd name="connsiteY662" fmla="*/ 35868 h 1610340"/>
                <a:gd name="connsiteX663" fmla="*/ 132991 w 1293595"/>
                <a:gd name="connsiteY663" fmla="*/ 141006 h 1610340"/>
                <a:gd name="connsiteX664" fmla="*/ 226151 w 1293595"/>
                <a:gd name="connsiteY664" fmla="*/ 141006 h 1610340"/>
                <a:gd name="connsiteX665" fmla="*/ 226151 w 1293595"/>
                <a:gd name="connsiteY665" fmla="*/ 35869 h 1610340"/>
                <a:gd name="connsiteX666" fmla="*/ 227482 w 1293595"/>
                <a:gd name="connsiteY666" fmla="*/ 30439 h 1610340"/>
                <a:gd name="connsiteX667" fmla="*/ 229452 w 1293595"/>
                <a:gd name="connsiteY667" fmla="*/ 26553 h 1610340"/>
                <a:gd name="connsiteX668" fmla="*/ 220828 w 1293595"/>
                <a:gd name="connsiteY668" fmla="*/ 35869 h 1610340"/>
                <a:gd name="connsiteX669" fmla="*/ 220828 w 1293595"/>
                <a:gd name="connsiteY669" fmla="*/ 135683 h 1610340"/>
                <a:gd name="connsiteX670" fmla="*/ 138314 w 1293595"/>
                <a:gd name="connsiteY670" fmla="*/ 135683 h 1610340"/>
                <a:gd name="connsiteX671" fmla="*/ 138314 w 1293595"/>
                <a:gd name="connsiteY671" fmla="*/ 35869 h 1610340"/>
                <a:gd name="connsiteX672" fmla="*/ 137835 w 1293595"/>
                <a:gd name="connsiteY672" fmla="*/ 31876 h 1610340"/>
                <a:gd name="connsiteX673" fmla="*/ 221307 w 1293595"/>
                <a:gd name="connsiteY673" fmla="*/ 31876 h 1610340"/>
                <a:gd name="connsiteX674" fmla="*/ 220828 w 1293595"/>
                <a:gd name="connsiteY674" fmla="*/ 35869 h 1610340"/>
                <a:gd name="connsiteX675" fmla="*/ 1066615 w 1293595"/>
                <a:gd name="connsiteY675" fmla="*/ 26553 h 1610340"/>
                <a:gd name="connsiteX676" fmla="*/ 1068586 w 1293595"/>
                <a:gd name="connsiteY676" fmla="*/ 30439 h 1610340"/>
                <a:gd name="connsiteX677" fmla="*/ 1069917 w 1293595"/>
                <a:gd name="connsiteY677" fmla="*/ 35868 h 1610340"/>
                <a:gd name="connsiteX678" fmla="*/ 1069917 w 1293595"/>
                <a:gd name="connsiteY678" fmla="*/ 141006 h 1610340"/>
                <a:gd name="connsiteX679" fmla="*/ 1163077 w 1293595"/>
                <a:gd name="connsiteY679" fmla="*/ 141006 h 1610340"/>
                <a:gd name="connsiteX680" fmla="*/ 1163077 w 1293595"/>
                <a:gd name="connsiteY680" fmla="*/ 35869 h 1610340"/>
                <a:gd name="connsiteX681" fmla="*/ 1164408 w 1293595"/>
                <a:gd name="connsiteY681" fmla="*/ 30439 h 1610340"/>
                <a:gd name="connsiteX682" fmla="*/ 1166378 w 1293595"/>
                <a:gd name="connsiteY682" fmla="*/ 26553 h 1610340"/>
                <a:gd name="connsiteX683" fmla="*/ 1157753 w 1293595"/>
                <a:gd name="connsiteY683" fmla="*/ 35869 h 1610340"/>
                <a:gd name="connsiteX684" fmla="*/ 1157753 w 1293595"/>
                <a:gd name="connsiteY684" fmla="*/ 135683 h 1610340"/>
                <a:gd name="connsiteX685" fmla="*/ 1075240 w 1293595"/>
                <a:gd name="connsiteY685" fmla="*/ 135683 h 1610340"/>
                <a:gd name="connsiteX686" fmla="*/ 1075240 w 1293595"/>
                <a:gd name="connsiteY686" fmla="*/ 35869 h 1610340"/>
                <a:gd name="connsiteX687" fmla="*/ 1074760 w 1293595"/>
                <a:gd name="connsiteY687" fmla="*/ 31876 h 1610340"/>
                <a:gd name="connsiteX688" fmla="*/ 1158233 w 1293595"/>
                <a:gd name="connsiteY688" fmla="*/ 31876 h 1610340"/>
                <a:gd name="connsiteX689" fmla="*/ 1157753 w 1293595"/>
                <a:gd name="connsiteY689" fmla="*/ 35869 h 1610340"/>
                <a:gd name="connsiteX690" fmla="*/ 951470 w 1293595"/>
                <a:gd name="connsiteY690" fmla="*/ 30439 h 1610340"/>
                <a:gd name="connsiteX691" fmla="*/ 952801 w 1293595"/>
                <a:gd name="connsiteY691" fmla="*/ 35868 h 1610340"/>
                <a:gd name="connsiteX692" fmla="*/ 952801 w 1293595"/>
                <a:gd name="connsiteY692" fmla="*/ 141006 h 1610340"/>
                <a:gd name="connsiteX693" fmla="*/ 1045961 w 1293595"/>
                <a:gd name="connsiteY693" fmla="*/ 141006 h 1610340"/>
                <a:gd name="connsiteX694" fmla="*/ 1045961 w 1293595"/>
                <a:gd name="connsiteY694" fmla="*/ 35869 h 1610340"/>
                <a:gd name="connsiteX695" fmla="*/ 1047292 w 1293595"/>
                <a:gd name="connsiteY695" fmla="*/ 30439 h 1610340"/>
                <a:gd name="connsiteX696" fmla="*/ 1049262 w 1293595"/>
                <a:gd name="connsiteY696" fmla="*/ 26553 h 1610340"/>
                <a:gd name="connsiteX697" fmla="*/ 949500 w 1293595"/>
                <a:gd name="connsiteY697" fmla="*/ 26553 h 1610340"/>
                <a:gd name="connsiteX698" fmla="*/ 1041117 w 1293595"/>
                <a:gd name="connsiteY698" fmla="*/ 31876 h 1610340"/>
                <a:gd name="connsiteX699" fmla="*/ 1040638 w 1293595"/>
                <a:gd name="connsiteY699" fmla="*/ 35869 h 1610340"/>
                <a:gd name="connsiteX700" fmla="*/ 1040638 w 1293595"/>
                <a:gd name="connsiteY700" fmla="*/ 135683 h 1610340"/>
                <a:gd name="connsiteX701" fmla="*/ 958124 w 1293595"/>
                <a:gd name="connsiteY701" fmla="*/ 135683 h 1610340"/>
                <a:gd name="connsiteX702" fmla="*/ 958124 w 1293595"/>
                <a:gd name="connsiteY702" fmla="*/ 35869 h 1610340"/>
                <a:gd name="connsiteX703" fmla="*/ 957645 w 1293595"/>
                <a:gd name="connsiteY703" fmla="*/ 31876 h 1610340"/>
                <a:gd name="connsiteX704" fmla="*/ 834354 w 1293595"/>
                <a:gd name="connsiteY704" fmla="*/ 30439 h 1610340"/>
                <a:gd name="connsiteX705" fmla="*/ 835685 w 1293595"/>
                <a:gd name="connsiteY705" fmla="*/ 35868 h 1610340"/>
                <a:gd name="connsiteX706" fmla="*/ 835685 w 1293595"/>
                <a:gd name="connsiteY706" fmla="*/ 141006 h 1610340"/>
                <a:gd name="connsiteX707" fmla="*/ 928845 w 1293595"/>
                <a:gd name="connsiteY707" fmla="*/ 141006 h 1610340"/>
                <a:gd name="connsiteX708" fmla="*/ 928845 w 1293595"/>
                <a:gd name="connsiteY708" fmla="*/ 35869 h 1610340"/>
                <a:gd name="connsiteX709" fmla="*/ 930176 w 1293595"/>
                <a:gd name="connsiteY709" fmla="*/ 30439 h 1610340"/>
                <a:gd name="connsiteX710" fmla="*/ 932146 w 1293595"/>
                <a:gd name="connsiteY710" fmla="*/ 26553 h 1610340"/>
                <a:gd name="connsiteX711" fmla="*/ 832384 w 1293595"/>
                <a:gd name="connsiteY711" fmla="*/ 26553 h 1610340"/>
                <a:gd name="connsiteX712" fmla="*/ 924001 w 1293595"/>
                <a:gd name="connsiteY712" fmla="*/ 31876 h 1610340"/>
                <a:gd name="connsiteX713" fmla="*/ 923522 w 1293595"/>
                <a:gd name="connsiteY713" fmla="*/ 35869 h 1610340"/>
                <a:gd name="connsiteX714" fmla="*/ 923522 w 1293595"/>
                <a:gd name="connsiteY714" fmla="*/ 135683 h 1610340"/>
                <a:gd name="connsiteX715" fmla="*/ 841009 w 1293595"/>
                <a:gd name="connsiteY715" fmla="*/ 135683 h 1610340"/>
                <a:gd name="connsiteX716" fmla="*/ 841009 w 1293595"/>
                <a:gd name="connsiteY716" fmla="*/ 35869 h 1610340"/>
                <a:gd name="connsiteX717" fmla="*/ 840529 w 1293595"/>
                <a:gd name="connsiteY717" fmla="*/ 31876 h 1610340"/>
                <a:gd name="connsiteX718" fmla="*/ 717239 w 1293595"/>
                <a:gd name="connsiteY718" fmla="*/ 30439 h 1610340"/>
                <a:gd name="connsiteX719" fmla="*/ 718569 w 1293595"/>
                <a:gd name="connsiteY719" fmla="*/ 35868 h 1610340"/>
                <a:gd name="connsiteX720" fmla="*/ 718569 w 1293595"/>
                <a:gd name="connsiteY720" fmla="*/ 141006 h 1610340"/>
                <a:gd name="connsiteX721" fmla="*/ 811730 w 1293595"/>
                <a:gd name="connsiteY721" fmla="*/ 141006 h 1610340"/>
                <a:gd name="connsiteX722" fmla="*/ 811730 w 1293595"/>
                <a:gd name="connsiteY722" fmla="*/ 35869 h 1610340"/>
                <a:gd name="connsiteX723" fmla="*/ 813061 w 1293595"/>
                <a:gd name="connsiteY723" fmla="*/ 30439 h 1610340"/>
                <a:gd name="connsiteX724" fmla="*/ 815031 w 1293595"/>
                <a:gd name="connsiteY724" fmla="*/ 26553 h 1610340"/>
                <a:gd name="connsiteX725" fmla="*/ 715268 w 1293595"/>
                <a:gd name="connsiteY725" fmla="*/ 26553 h 1610340"/>
                <a:gd name="connsiteX726" fmla="*/ 806886 w 1293595"/>
                <a:gd name="connsiteY726" fmla="*/ 31876 h 1610340"/>
                <a:gd name="connsiteX727" fmla="*/ 806406 w 1293595"/>
                <a:gd name="connsiteY727" fmla="*/ 35869 h 1610340"/>
                <a:gd name="connsiteX728" fmla="*/ 806406 w 1293595"/>
                <a:gd name="connsiteY728" fmla="*/ 135683 h 1610340"/>
                <a:gd name="connsiteX729" fmla="*/ 723893 w 1293595"/>
                <a:gd name="connsiteY729" fmla="*/ 135683 h 1610340"/>
                <a:gd name="connsiteX730" fmla="*/ 723893 w 1293595"/>
                <a:gd name="connsiteY730" fmla="*/ 35869 h 1610340"/>
                <a:gd name="connsiteX731" fmla="*/ 723413 w 1293595"/>
                <a:gd name="connsiteY731" fmla="*/ 31876 h 1610340"/>
                <a:gd name="connsiteX732" fmla="*/ 600123 w 1293595"/>
                <a:gd name="connsiteY732" fmla="*/ 30439 h 1610340"/>
                <a:gd name="connsiteX733" fmla="*/ 601454 w 1293595"/>
                <a:gd name="connsiteY733" fmla="*/ 35868 h 1610340"/>
                <a:gd name="connsiteX734" fmla="*/ 601454 w 1293595"/>
                <a:gd name="connsiteY734" fmla="*/ 141006 h 1610340"/>
                <a:gd name="connsiteX735" fmla="*/ 694614 w 1293595"/>
                <a:gd name="connsiteY735" fmla="*/ 141006 h 1610340"/>
                <a:gd name="connsiteX736" fmla="*/ 694614 w 1293595"/>
                <a:gd name="connsiteY736" fmla="*/ 35869 h 1610340"/>
                <a:gd name="connsiteX737" fmla="*/ 695945 w 1293595"/>
                <a:gd name="connsiteY737" fmla="*/ 30439 h 1610340"/>
                <a:gd name="connsiteX738" fmla="*/ 697915 w 1293595"/>
                <a:gd name="connsiteY738" fmla="*/ 26553 h 1610340"/>
                <a:gd name="connsiteX739" fmla="*/ 598153 w 1293595"/>
                <a:gd name="connsiteY739" fmla="*/ 26553 h 1610340"/>
                <a:gd name="connsiteX740" fmla="*/ 689770 w 1293595"/>
                <a:gd name="connsiteY740" fmla="*/ 31876 h 1610340"/>
                <a:gd name="connsiteX741" fmla="*/ 689291 w 1293595"/>
                <a:gd name="connsiteY741" fmla="*/ 35869 h 1610340"/>
                <a:gd name="connsiteX742" fmla="*/ 689291 w 1293595"/>
                <a:gd name="connsiteY742" fmla="*/ 135683 h 1610340"/>
                <a:gd name="connsiteX743" fmla="*/ 606777 w 1293595"/>
                <a:gd name="connsiteY743" fmla="*/ 135683 h 1610340"/>
                <a:gd name="connsiteX744" fmla="*/ 606777 w 1293595"/>
                <a:gd name="connsiteY744" fmla="*/ 35869 h 1610340"/>
                <a:gd name="connsiteX745" fmla="*/ 606298 w 1293595"/>
                <a:gd name="connsiteY745" fmla="*/ 31876 h 1610340"/>
                <a:gd name="connsiteX746" fmla="*/ 483007 w 1293595"/>
                <a:gd name="connsiteY746" fmla="*/ 30439 h 1610340"/>
                <a:gd name="connsiteX747" fmla="*/ 484338 w 1293595"/>
                <a:gd name="connsiteY747" fmla="*/ 35868 h 1610340"/>
                <a:gd name="connsiteX748" fmla="*/ 484338 w 1293595"/>
                <a:gd name="connsiteY748" fmla="*/ 141006 h 1610340"/>
                <a:gd name="connsiteX749" fmla="*/ 577498 w 1293595"/>
                <a:gd name="connsiteY749" fmla="*/ 141006 h 1610340"/>
                <a:gd name="connsiteX750" fmla="*/ 577498 w 1293595"/>
                <a:gd name="connsiteY750" fmla="*/ 35869 h 1610340"/>
                <a:gd name="connsiteX751" fmla="*/ 578829 w 1293595"/>
                <a:gd name="connsiteY751" fmla="*/ 30439 h 1610340"/>
                <a:gd name="connsiteX752" fmla="*/ 580799 w 1293595"/>
                <a:gd name="connsiteY752" fmla="*/ 26553 h 1610340"/>
                <a:gd name="connsiteX753" fmla="*/ 481037 w 1293595"/>
                <a:gd name="connsiteY753" fmla="*/ 26553 h 1610340"/>
                <a:gd name="connsiteX754" fmla="*/ 572654 w 1293595"/>
                <a:gd name="connsiteY754" fmla="*/ 31876 h 1610340"/>
                <a:gd name="connsiteX755" fmla="*/ 572175 w 1293595"/>
                <a:gd name="connsiteY755" fmla="*/ 35869 h 1610340"/>
                <a:gd name="connsiteX756" fmla="*/ 572175 w 1293595"/>
                <a:gd name="connsiteY756" fmla="*/ 135683 h 1610340"/>
                <a:gd name="connsiteX757" fmla="*/ 489662 w 1293595"/>
                <a:gd name="connsiteY757" fmla="*/ 135683 h 1610340"/>
                <a:gd name="connsiteX758" fmla="*/ 489662 w 1293595"/>
                <a:gd name="connsiteY758" fmla="*/ 35869 h 1610340"/>
                <a:gd name="connsiteX759" fmla="*/ 489182 w 1293595"/>
                <a:gd name="connsiteY759" fmla="*/ 31876 h 1610340"/>
                <a:gd name="connsiteX760" fmla="*/ 365891 w 1293595"/>
                <a:gd name="connsiteY760" fmla="*/ 30439 h 1610340"/>
                <a:gd name="connsiteX761" fmla="*/ 367222 w 1293595"/>
                <a:gd name="connsiteY761" fmla="*/ 35868 h 1610340"/>
                <a:gd name="connsiteX762" fmla="*/ 367222 w 1293595"/>
                <a:gd name="connsiteY762" fmla="*/ 141006 h 1610340"/>
                <a:gd name="connsiteX763" fmla="*/ 460383 w 1293595"/>
                <a:gd name="connsiteY763" fmla="*/ 141006 h 1610340"/>
                <a:gd name="connsiteX764" fmla="*/ 460383 w 1293595"/>
                <a:gd name="connsiteY764" fmla="*/ 35869 h 1610340"/>
                <a:gd name="connsiteX765" fmla="*/ 461713 w 1293595"/>
                <a:gd name="connsiteY765" fmla="*/ 30439 h 1610340"/>
                <a:gd name="connsiteX766" fmla="*/ 463684 w 1293595"/>
                <a:gd name="connsiteY766" fmla="*/ 26553 h 1610340"/>
                <a:gd name="connsiteX767" fmla="*/ 363921 w 1293595"/>
                <a:gd name="connsiteY767" fmla="*/ 26553 h 1610340"/>
                <a:gd name="connsiteX768" fmla="*/ 455539 w 1293595"/>
                <a:gd name="connsiteY768" fmla="*/ 31876 h 1610340"/>
                <a:gd name="connsiteX769" fmla="*/ 455059 w 1293595"/>
                <a:gd name="connsiteY769" fmla="*/ 35869 h 1610340"/>
                <a:gd name="connsiteX770" fmla="*/ 455059 w 1293595"/>
                <a:gd name="connsiteY770" fmla="*/ 135683 h 1610340"/>
                <a:gd name="connsiteX771" fmla="*/ 372546 w 1293595"/>
                <a:gd name="connsiteY771" fmla="*/ 135683 h 1610340"/>
                <a:gd name="connsiteX772" fmla="*/ 372546 w 1293595"/>
                <a:gd name="connsiteY772" fmla="*/ 35869 h 1610340"/>
                <a:gd name="connsiteX773" fmla="*/ 372066 w 1293595"/>
                <a:gd name="connsiteY773" fmla="*/ 31876 h 1610340"/>
                <a:gd name="connsiteX774" fmla="*/ 248776 w 1293595"/>
                <a:gd name="connsiteY774" fmla="*/ 30439 h 1610340"/>
                <a:gd name="connsiteX775" fmla="*/ 250107 w 1293595"/>
                <a:gd name="connsiteY775" fmla="*/ 35868 h 1610340"/>
                <a:gd name="connsiteX776" fmla="*/ 250107 w 1293595"/>
                <a:gd name="connsiteY776" fmla="*/ 141006 h 1610340"/>
                <a:gd name="connsiteX777" fmla="*/ 343267 w 1293595"/>
                <a:gd name="connsiteY777" fmla="*/ 141006 h 1610340"/>
                <a:gd name="connsiteX778" fmla="*/ 343267 w 1293595"/>
                <a:gd name="connsiteY778" fmla="*/ 35869 h 1610340"/>
                <a:gd name="connsiteX779" fmla="*/ 344598 w 1293595"/>
                <a:gd name="connsiteY779" fmla="*/ 30439 h 1610340"/>
                <a:gd name="connsiteX780" fmla="*/ 346568 w 1293595"/>
                <a:gd name="connsiteY780" fmla="*/ 26553 h 1610340"/>
                <a:gd name="connsiteX781" fmla="*/ 246806 w 1293595"/>
                <a:gd name="connsiteY781" fmla="*/ 26553 h 1610340"/>
                <a:gd name="connsiteX782" fmla="*/ 338423 w 1293595"/>
                <a:gd name="connsiteY782" fmla="*/ 31876 h 1610340"/>
                <a:gd name="connsiteX783" fmla="*/ 337944 w 1293595"/>
                <a:gd name="connsiteY783" fmla="*/ 35869 h 1610340"/>
                <a:gd name="connsiteX784" fmla="*/ 337943 w 1293595"/>
                <a:gd name="connsiteY784" fmla="*/ 135683 h 1610340"/>
                <a:gd name="connsiteX785" fmla="*/ 255430 w 1293595"/>
                <a:gd name="connsiteY785" fmla="*/ 135683 h 1610340"/>
                <a:gd name="connsiteX786" fmla="*/ 255430 w 1293595"/>
                <a:gd name="connsiteY786" fmla="*/ 35869 h 1610340"/>
                <a:gd name="connsiteX787" fmla="*/ 254951 w 1293595"/>
                <a:gd name="connsiteY787" fmla="*/ 31876 h 1610340"/>
                <a:gd name="connsiteX788" fmla="*/ 131660 w 1293595"/>
                <a:gd name="connsiteY788" fmla="*/ 30439 h 1610340"/>
                <a:gd name="connsiteX789" fmla="*/ 132991 w 1293595"/>
                <a:gd name="connsiteY789" fmla="*/ 35868 h 1610340"/>
                <a:gd name="connsiteX790" fmla="*/ 132991 w 1293595"/>
                <a:gd name="connsiteY790" fmla="*/ 141006 h 1610340"/>
                <a:gd name="connsiteX791" fmla="*/ 226151 w 1293595"/>
                <a:gd name="connsiteY791" fmla="*/ 141006 h 1610340"/>
                <a:gd name="connsiteX792" fmla="*/ 226151 w 1293595"/>
                <a:gd name="connsiteY792" fmla="*/ 35869 h 1610340"/>
                <a:gd name="connsiteX793" fmla="*/ 227482 w 1293595"/>
                <a:gd name="connsiteY793" fmla="*/ 30439 h 1610340"/>
                <a:gd name="connsiteX794" fmla="*/ 229452 w 1293595"/>
                <a:gd name="connsiteY794" fmla="*/ 26553 h 1610340"/>
                <a:gd name="connsiteX795" fmla="*/ 129690 w 1293595"/>
                <a:gd name="connsiteY795" fmla="*/ 26553 h 1610340"/>
                <a:gd name="connsiteX796" fmla="*/ 221307 w 1293595"/>
                <a:gd name="connsiteY796" fmla="*/ 31876 h 1610340"/>
                <a:gd name="connsiteX797" fmla="*/ 220828 w 1293595"/>
                <a:gd name="connsiteY797" fmla="*/ 35869 h 1610340"/>
                <a:gd name="connsiteX798" fmla="*/ 220828 w 1293595"/>
                <a:gd name="connsiteY798" fmla="*/ 135683 h 1610340"/>
                <a:gd name="connsiteX799" fmla="*/ 138314 w 1293595"/>
                <a:gd name="connsiteY799" fmla="*/ 135683 h 1610340"/>
                <a:gd name="connsiteX800" fmla="*/ 138314 w 1293595"/>
                <a:gd name="connsiteY800" fmla="*/ 35869 h 1610340"/>
                <a:gd name="connsiteX801" fmla="*/ 137835 w 1293595"/>
                <a:gd name="connsiteY801" fmla="*/ 31876 h 1610340"/>
                <a:gd name="connsiteX802" fmla="*/ 1068586 w 1293595"/>
                <a:gd name="connsiteY802" fmla="*/ 30439 h 1610340"/>
                <a:gd name="connsiteX803" fmla="*/ 1069917 w 1293595"/>
                <a:gd name="connsiteY803" fmla="*/ 35868 h 1610340"/>
                <a:gd name="connsiteX804" fmla="*/ 1069917 w 1293595"/>
                <a:gd name="connsiteY804" fmla="*/ 141006 h 1610340"/>
                <a:gd name="connsiteX805" fmla="*/ 1163077 w 1293595"/>
                <a:gd name="connsiteY805" fmla="*/ 141006 h 1610340"/>
                <a:gd name="connsiteX806" fmla="*/ 1163077 w 1293595"/>
                <a:gd name="connsiteY806" fmla="*/ 35869 h 1610340"/>
                <a:gd name="connsiteX807" fmla="*/ 1164408 w 1293595"/>
                <a:gd name="connsiteY807" fmla="*/ 30439 h 1610340"/>
                <a:gd name="connsiteX808" fmla="*/ 1166378 w 1293595"/>
                <a:gd name="connsiteY808" fmla="*/ 26553 h 1610340"/>
                <a:gd name="connsiteX809" fmla="*/ 1066615 w 1293595"/>
                <a:gd name="connsiteY809" fmla="*/ 26553 h 1610340"/>
                <a:gd name="connsiteX810" fmla="*/ 1158233 w 1293595"/>
                <a:gd name="connsiteY810" fmla="*/ 31876 h 1610340"/>
                <a:gd name="connsiteX811" fmla="*/ 1157753 w 1293595"/>
                <a:gd name="connsiteY811" fmla="*/ 35869 h 1610340"/>
                <a:gd name="connsiteX812" fmla="*/ 1157753 w 1293595"/>
                <a:gd name="connsiteY812" fmla="*/ 135683 h 1610340"/>
                <a:gd name="connsiteX813" fmla="*/ 1075240 w 1293595"/>
                <a:gd name="connsiteY813" fmla="*/ 135683 h 1610340"/>
                <a:gd name="connsiteX814" fmla="*/ 1075240 w 1293595"/>
                <a:gd name="connsiteY814" fmla="*/ 35869 h 1610340"/>
                <a:gd name="connsiteX815" fmla="*/ 1074760 w 1293595"/>
                <a:gd name="connsiteY815" fmla="*/ 31876 h 1610340"/>
                <a:gd name="connsiteX816" fmla="*/ 951470 w 1293595"/>
                <a:gd name="connsiteY816" fmla="*/ 30439 h 1610340"/>
                <a:gd name="connsiteX817" fmla="*/ 952801 w 1293595"/>
                <a:gd name="connsiteY817" fmla="*/ 35868 h 1610340"/>
                <a:gd name="connsiteX818" fmla="*/ 952801 w 1293595"/>
                <a:gd name="connsiteY818" fmla="*/ 141006 h 1610340"/>
                <a:gd name="connsiteX819" fmla="*/ 1045961 w 1293595"/>
                <a:gd name="connsiteY819" fmla="*/ 141006 h 1610340"/>
                <a:gd name="connsiteX820" fmla="*/ 1045961 w 1293595"/>
                <a:gd name="connsiteY820" fmla="*/ 35869 h 1610340"/>
                <a:gd name="connsiteX821" fmla="*/ 1047292 w 1293595"/>
                <a:gd name="connsiteY821" fmla="*/ 30439 h 1610340"/>
                <a:gd name="connsiteX822" fmla="*/ 1049262 w 1293595"/>
                <a:gd name="connsiteY822" fmla="*/ 26553 h 1610340"/>
                <a:gd name="connsiteX823" fmla="*/ 949500 w 1293595"/>
                <a:gd name="connsiteY823" fmla="*/ 26553 h 1610340"/>
                <a:gd name="connsiteX824" fmla="*/ 1041117 w 1293595"/>
                <a:gd name="connsiteY824" fmla="*/ 31876 h 1610340"/>
                <a:gd name="connsiteX825" fmla="*/ 1040638 w 1293595"/>
                <a:gd name="connsiteY825" fmla="*/ 35869 h 1610340"/>
                <a:gd name="connsiteX826" fmla="*/ 1040638 w 1293595"/>
                <a:gd name="connsiteY826" fmla="*/ 135683 h 1610340"/>
                <a:gd name="connsiteX827" fmla="*/ 958124 w 1293595"/>
                <a:gd name="connsiteY827" fmla="*/ 135683 h 1610340"/>
                <a:gd name="connsiteX828" fmla="*/ 958124 w 1293595"/>
                <a:gd name="connsiteY828" fmla="*/ 35869 h 1610340"/>
                <a:gd name="connsiteX829" fmla="*/ 957645 w 1293595"/>
                <a:gd name="connsiteY829" fmla="*/ 31876 h 1610340"/>
                <a:gd name="connsiteX830" fmla="*/ 834354 w 1293595"/>
                <a:gd name="connsiteY830" fmla="*/ 30439 h 1610340"/>
                <a:gd name="connsiteX831" fmla="*/ 835685 w 1293595"/>
                <a:gd name="connsiteY831" fmla="*/ 35868 h 1610340"/>
                <a:gd name="connsiteX832" fmla="*/ 835685 w 1293595"/>
                <a:gd name="connsiteY832" fmla="*/ 141006 h 1610340"/>
                <a:gd name="connsiteX833" fmla="*/ 928845 w 1293595"/>
                <a:gd name="connsiteY833" fmla="*/ 141006 h 1610340"/>
                <a:gd name="connsiteX834" fmla="*/ 928845 w 1293595"/>
                <a:gd name="connsiteY834" fmla="*/ 35869 h 1610340"/>
                <a:gd name="connsiteX835" fmla="*/ 930176 w 1293595"/>
                <a:gd name="connsiteY835" fmla="*/ 30439 h 1610340"/>
                <a:gd name="connsiteX836" fmla="*/ 932146 w 1293595"/>
                <a:gd name="connsiteY836" fmla="*/ 26553 h 1610340"/>
                <a:gd name="connsiteX837" fmla="*/ 832384 w 1293595"/>
                <a:gd name="connsiteY837" fmla="*/ 26553 h 1610340"/>
                <a:gd name="connsiteX838" fmla="*/ 924001 w 1293595"/>
                <a:gd name="connsiteY838" fmla="*/ 31876 h 1610340"/>
                <a:gd name="connsiteX839" fmla="*/ 923522 w 1293595"/>
                <a:gd name="connsiteY839" fmla="*/ 35869 h 1610340"/>
                <a:gd name="connsiteX840" fmla="*/ 923522 w 1293595"/>
                <a:gd name="connsiteY840" fmla="*/ 135683 h 1610340"/>
                <a:gd name="connsiteX841" fmla="*/ 841009 w 1293595"/>
                <a:gd name="connsiteY841" fmla="*/ 135683 h 1610340"/>
                <a:gd name="connsiteX842" fmla="*/ 841009 w 1293595"/>
                <a:gd name="connsiteY842" fmla="*/ 35869 h 1610340"/>
                <a:gd name="connsiteX843" fmla="*/ 840529 w 1293595"/>
                <a:gd name="connsiteY843" fmla="*/ 31876 h 1610340"/>
                <a:gd name="connsiteX844" fmla="*/ 717239 w 1293595"/>
                <a:gd name="connsiteY844" fmla="*/ 30439 h 1610340"/>
                <a:gd name="connsiteX845" fmla="*/ 718569 w 1293595"/>
                <a:gd name="connsiteY845" fmla="*/ 35868 h 1610340"/>
                <a:gd name="connsiteX846" fmla="*/ 718569 w 1293595"/>
                <a:gd name="connsiteY846" fmla="*/ 141006 h 1610340"/>
                <a:gd name="connsiteX847" fmla="*/ 811730 w 1293595"/>
                <a:gd name="connsiteY847" fmla="*/ 141006 h 1610340"/>
                <a:gd name="connsiteX848" fmla="*/ 811730 w 1293595"/>
                <a:gd name="connsiteY848" fmla="*/ 35869 h 1610340"/>
                <a:gd name="connsiteX849" fmla="*/ 813061 w 1293595"/>
                <a:gd name="connsiteY849" fmla="*/ 30439 h 1610340"/>
                <a:gd name="connsiteX850" fmla="*/ 815031 w 1293595"/>
                <a:gd name="connsiteY850" fmla="*/ 26553 h 1610340"/>
                <a:gd name="connsiteX851" fmla="*/ 715268 w 1293595"/>
                <a:gd name="connsiteY851" fmla="*/ 26553 h 1610340"/>
                <a:gd name="connsiteX852" fmla="*/ 806886 w 1293595"/>
                <a:gd name="connsiteY852" fmla="*/ 31876 h 1610340"/>
                <a:gd name="connsiteX853" fmla="*/ 806406 w 1293595"/>
                <a:gd name="connsiteY853" fmla="*/ 35869 h 1610340"/>
                <a:gd name="connsiteX854" fmla="*/ 806406 w 1293595"/>
                <a:gd name="connsiteY854" fmla="*/ 135683 h 1610340"/>
                <a:gd name="connsiteX855" fmla="*/ 723893 w 1293595"/>
                <a:gd name="connsiteY855" fmla="*/ 135683 h 1610340"/>
                <a:gd name="connsiteX856" fmla="*/ 723893 w 1293595"/>
                <a:gd name="connsiteY856" fmla="*/ 35869 h 1610340"/>
                <a:gd name="connsiteX857" fmla="*/ 723413 w 1293595"/>
                <a:gd name="connsiteY857" fmla="*/ 31876 h 1610340"/>
                <a:gd name="connsiteX858" fmla="*/ 600123 w 1293595"/>
                <a:gd name="connsiteY858" fmla="*/ 30439 h 1610340"/>
                <a:gd name="connsiteX859" fmla="*/ 601454 w 1293595"/>
                <a:gd name="connsiteY859" fmla="*/ 35868 h 1610340"/>
                <a:gd name="connsiteX860" fmla="*/ 601454 w 1293595"/>
                <a:gd name="connsiteY860" fmla="*/ 141006 h 1610340"/>
                <a:gd name="connsiteX861" fmla="*/ 694614 w 1293595"/>
                <a:gd name="connsiteY861" fmla="*/ 141006 h 1610340"/>
                <a:gd name="connsiteX862" fmla="*/ 694614 w 1293595"/>
                <a:gd name="connsiteY862" fmla="*/ 35869 h 1610340"/>
                <a:gd name="connsiteX863" fmla="*/ 695945 w 1293595"/>
                <a:gd name="connsiteY863" fmla="*/ 30439 h 1610340"/>
                <a:gd name="connsiteX864" fmla="*/ 697915 w 1293595"/>
                <a:gd name="connsiteY864" fmla="*/ 26553 h 1610340"/>
                <a:gd name="connsiteX865" fmla="*/ 598153 w 1293595"/>
                <a:gd name="connsiteY865" fmla="*/ 26553 h 1610340"/>
                <a:gd name="connsiteX866" fmla="*/ 689770 w 1293595"/>
                <a:gd name="connsiteY866" fmla="*/ 31876 h 1610340"/>
                <a:gd name="connsiteX867" fmla="*/ 689291 w 1293595"/>
                <a:gd name="connsiteY867" fmla="*/ 35869 h 1610340"/>
                <a:gd name="connsiteX868" fmla="*/ 689291 w 1293595"/>
                <a:gd name="connsiteY868" fmla="*/ 135683 h 1610340"/>
                <a:gd name="connsiteX869" fmla="*/ 606777 w 1293595"/>
                <a:gd name="connsiteY869" fmla="*/ 135683 h 1610340"/>
                <a:gd name="connsiteX870" fmla="*/ 606777 w 1293595"/>
                <a:gd name="connsiteY870" fmla="*/ 35869 h 1610340"/>
                <a:gd name="connsiteX871" fmla="*/ 606298 w 1293595"/>
                <a:gd name="connsiteY871" fmla="*/ 31876 h 1610340"/>
                <a:gd name="connsiteX872" fmla="*/ 483007 w 1293595"/>
                <a:gd name="connsiteY872" fmla="*/ 30439 h 1610340"/>
                <a:gd name="connsiteX873" fmla="*/ 484338 w 1293595"/>
                <a:gd name="connsiteY873" fmla="*/ 35868 h 1610340"/>
                <a:gd name="connsiteX874" fmla="*/ 484338 w 1293595"/>
                <a:gd name="connsiteY874" fmla="*/ 141006 h 1610340"/>
                <a:gd name="connsiteX875" fmla="*/ 577498 w 1293595"/>
                <a:gd name="connsiteY875" fmla="*/ 141006 h 1610340"/>
                <a:gd name="connsiteX876" fmla="*/ 577498 w 1293595"/>
                <a:gd name="connsiteY876" fmla="*/ 35869 h 1610340"/>
                <a:gd name="connsiteX877" fmla="*/ 578829 w 1293595"/>
                <a:gd name="connsiteY877" fmla="*/ 30439 h 1610340"/>
                <a:gd name="connsiteX878" fmla="*/ 580799 w 1293595"/>
                <a:gd name="connsiteY878" fmla="*/ 26553 h 1610340"/>
                <a:gd name="connsiteX879" fmla="*/ 481037 w 1293595"/>
                <a:gd name="connsiteY879" fmla="*/ 26553 h 1610340"/>
                <a:gd name="connsiteX880" fmla="*/ 572654 w 1293595"/>
                <a:gd name="connsiteY880" fmla="*/ 31876 h 1610340"/>
                <a:gd name="connsiteX881" fmla="*/ 572175 w 1293595"/>
                <a:gd name="connsiteY881" fmla="*/ 35869 h 1610340"/>
                <a:gd name="connsiteX882" fmla="*/ 572175 w 1293595"/>
                <a:gd name="connsiteY882" fmla="*/ 135683 h 1610340"/>
                <a:gd name="connsiteX883" fmla="*/ 489662 w 1293595"/>
                <a:gd name="connsiteY883" fmla="*/ 135683 h 1610340"/>
                <a:gd name="connsiteX884" fmla="*/ 489662 w 1293595"/>
                <a:gd name="connsiteY884" fmla="*/ 35869 h 1610340"/>
                <a:gd name="connsiteX885" fmla="*/ 489182 w 1293595"/>
                <a:gd name="connsiteY885" fmla="*/ 31876 h 1610340"/>
                <a:gd name="connsiteX886" fmla="*/ 365891 w 1293595"/>
                <a:gd name="connsiteY886" fmla="*/ 30439 h 1610340"/>
                <a:gd name="connsiteX887" fmla="*/ 367222 w 1293595"/>
                <a:gd name="connsiteY887" fmla="*/ 35868 h 1610340"/>
                <a:gd name="connsiteX888" fmla="*/ 367222 w 1293595"/>
                <a:gd name="connsiteY888" fmla="*/ 141006 h 1610340"/>
                <a:gd name="connsiteX889" fmla="*/ 460383 w 1293595"/>
                <a:gd name="connsiteY889" fmla="*/ 141006 h 1610340"/>
                <a:gd name="connsiteX890" fmla="*/ 460383 w 1293595"/>
                <a:gd name="connsiteY890" fmla="*/ 35869 h 1610340"/>
                <a:gd name="connsiteX891" fmla="*/ 461713 w 1293595"/>
                <a:gd name="connsiteY891" fmla="*/ 30439 h 1610340"/>
                <a:gd name="connsiteX892" fmla="*/ 463684 w 1293595"/>
                <a:gd name="connsiteY892" fmla="*/ 26553 h 1610340"/>
                <a:gd name="connsiteX893" fmla="*/ 363921 w 1293595"/>
                <a:gd name="connsiteY893" fmla="*/ 26553 h 1610340"/>
                <a:gd name="connsiteX894" fmla="*/ 455539 w 1293595"/>
                <a:gd name="connsiteY894" fmla="*/ 31876 h 1610340"/>
                <a:gd name="connsiteX895" fmla="*/ 455059 w 1293595"/>
                <a:gd name="connsiteY895" fmla="*/ 35869 h 1610340"/>
                <a:gd name="connsiteX896" fmla="*/ 455059 w 1293595"/>
                <a:gd name="connsiteY896" fmla="*/ 135683 h 1610340"/>
                <a:gd name="connsiteX897" fmla="*/ 372546 w 1293595"/>
                <a:gd name="connsiteY897" fmla="*/ 135683 h 1610340"/>
                <a:gd name="connsiteX898" fmla="*/ 372546 w 1293595"/>
                <a:gd name="connsiteY898" fmla="*/ 35869 h 1610340"/>
                <a:gd name="connsiteX899" fmla="*/ 372066 w 1293595"/>
                <a:gd name="connsiteY899" fmla="*/ 31876 h 1610340"/>
                <a:gd name="connsiteX900" fmla="*/ 248776 w 1293595"/>
                <a:gd name="connsiteY900" fmla="*/ 30439 h 1610340"/>
                <a:gd name="connsiteX901" fmla="*/ 250107 w 1293595"/>
                <a:gd name="connsiteY901" fmla="*/ 35868 h 1610340"/>
                <a:gd name="connsiteX902" fmla="*/ 250107 w 1293595"/>
                <a:gd name="connsiteY902" fmla="*/ 141006 h 1610340"/>
                <a:gd name="connsiteX903" fmla="*/ 343267 w 1293595"/>
                <a:gd name="connsiteY903" fmla="*/ 141006 h 1610340"/>
                <a:gd name="connsiteX904" fmla="*/ 343267 w 1293595"/>
                <a:gd name="connsiteY904" fmla="*/ 35869 h 1610340"/>
                <a:gd name="connsiteX905" fmla="*/ 344598 w 1293595"/>
                <a:gd name="connsiteY905" fmla="*/ 30439 h 1610340"/>
                <a:gd name="connsiteX906" fmla="*/ 346568 w 1293595"/>
                <a:gd name="connsiteY906" fmla="*/ 26553 h 1610340"/>
                <a:gd name="connsiteX907" fmla="*/ 246806 w 1293595"/>
                <a:gd name="connsiteY907" fmla="*/ 26553 h 1610340"/>
                <a:gd name="connsiteX908" fmla="*/ 338423 w 1293595"/>
                <a:gd name="connsiteY908" fmla="*/ 31876 h 1610340"/>
                <a:gd name="connsiteX909" fmla="*/ 337944 w 1293595"/>
                <a:gd name="connsiteY909" fmla="*/ 35869 h 1610340"/>
                <a:gd name="connsiteX910" fmla="*/ 337943 w 1293595"/>
                <a:gd name="connsiteY910" fmla="*/ 135683 h 1610340"/>
                <a:gd name="connsiteX911" fmla="*/ 255430 w 1293595"/>
                <a:gd name="connsiteY911" fmla="*/ 135683 h 1610340"/>
                <a:gd name="connsiteX912" fmla="*/ 255430 w 1293595"/>
                <a:gd name="connsiteY912" fmla="*/ 35869 h 1610340"/>
                <a:gd name="connsiteX913" fmla="*/ 254951 w 1293595"/>
                <a:gd name="connsiteY913" fmla="*/ 31876 h 1610340"/>
                <a:gd name="connsiteX914" fmla="*/ 131660 w 1293595"/>
                <a:gd name="connsiteY914" fmla="*/ 30439 h 1610340"/>
                <a:gd name="connsiteX915" fmla="*/ 132991 w 1293595"/>
                <a:gd name="connsiteY915" fmla="*/ 35868 h 1610340"/>
                <a:gd name="connsiteX916" fmla="*/ 132991 w 1293595"/>
                <a:gd name="connsiteY916" fmla="*/ 141006 h 1610340"/>
                <a:gd name="connsiteX917" fmla="*/ 226151 w 1293595"/>
                <a:gd name="connsiteY917" fmla="*/ 141006 h 1610340"/>
                <a:gd name="connsiteX918" fmla="*/ 226151 w 1293595"/>
                <a:gd name="connsiteY918" fmla="*/ 35869 h 1610340"/>
                <a:gd name="connsiteX919" fmla="*/ 227482 w 1293595"/>
                <a:gd name="connsiteY919" fmla="*/ 30439 h 1610340"/>
                <a:gd name="connsiteX920" fmla="*/ 229452 w 1293595"/>
                <a:gd name="connsiteY920" fmla="*/ 26553 h 1610340"/>
                <a:gd name="connsiteX921" fmla="*/ 129690 w 1293595"/>
                <a:gd name="connsiteY921" fmla="*/ 26553 h 1610340"/>
                <a:gd name="connsiteX922" fmla="*/ 221307 w 1293595"/>
                <a:gd name="connsiteY922" fmla="*/ 31876 h 1610340"/>
                <a:gd name="connsiteX923" fmla="*/ 220828 w 1293595"/>
                <a:gd name="connsiteY923" fmla="*/ 35869 h 1610340"/>
                <a:gd name="connsiteX924" fmla="*/ 220828 w 1293595"/>
                <a:gd name="connsiteY924" fmla="*/ 135683 h 1610340"/>
                <a:gd name="connsiteX925" fmla="*/ 138314 w 1293595"/>
                <a:gd name="connsiteY925" fmla="*/ 135683 h 1610340"/>
                <a:gd name="connsiteX926" fmla="*/ 138314 w 1293595"/>
                <a:gd name="connsiteY926" fmla="*/ 35869 h 1610340"/>
                <a:gd name="connsiteX927" fmla="*/ 137835 w 1293595"/>
                <a:gd name="connsiteY927" fmla="*/ 31876 h 1610340"/>
                <a:gd name="connsiteX928" fmla="*/ 1269545 w 1293595"/>
                <a:gd name="connsiteY928" fmla="*/ 156977 h 1610340"/>
                <a:gd name="connsiteX929" fmla="*/ 1237818 w 1293595"/>
                <a:gd name="connsiteY929" fmla="*/ 156977 h 1610340"/>
                <a:gd name="connsiteX930" fmla="*/ 1209657 w 1293595"/>
                <a:gd name="connsiteY930" fmla="*/ 135683 h 1610340"/>
                <a:gd name="connsiteX931" fmla="*/ 1192356 w 1293595"/>
                <a:gd name="connsiteY931" fmla="*/ 135683 h 1610340"/>
                <a:gd name="connsiteX932" fmla="*/ 1192356 w 1293595"/>
                <a:gd name="connsiteY932" fmla="*/ 35869 h 1610340"/>
                <a:gd name="connsiteX933" fmla="*/ 1191157 w 1293595"/>
                <a:gd name="connsiteY933" fmla="*/ 29613 h 1610340"/>
                <a:gd name="connsiteX934" fmla="*/ 1196805 w 1293595"/>
                <a:gd name="connsiteY934" fmla="*/ 7788 h 1610340"/>
                <a:gd name="connsiteX935" fmla="*/ 1183040 w 1293595"/>
                <a:gd name="connsiteY935" fmla="*/ -65 h 1610340"/>
                <a:gd name="connsiteX936" fmla="*/ 113028 w 1293595"/>
                <a:gd name="connsiteY936" fmla="*/ -65 h 1610340"/>
                <a:gd name="connsiteX937" fmla="*/ 97058 w 1293595"/>
                <a:gd name="connsiteY937" fmla="*/ 15848 h 1610340"/>
                <a:gd name="connsiteX938" fmla="*/ 104910 w 1293595"/>
                <a:gd name="connsiteY938" fmla="*/ 29614 h 1610340"/>
                <a:gd name="connsiteX939" fmla="*/ 103712 w 1293595"/>
                <a:gd name="connsiteY939" fmla="*/ 35869 h 1610340"/>
                <a:gd name="connsiteX940" fmla="*/ 103712 w 1293595"/>
                <a:gd name="connsiteY940" fmla="*/ 135683 h 1610340"/>
                <a:gd name="connsiteX941" fmla="*/ 86411 w 1293595"/>
                <a:gd name="connsiteY941" fmla="*/ 135683 h 1610340"/>
                <a:gd name="connsiteX942" fmla="*/ 58250 w 1293595"/>
                <a:gd name="connsiteY942" fmla="*/ 156977 h 1610340"/>
                <a:gd name="connsiteX943" fmla="*/ 23860 w 1293595"/>
                <a:gd name="connsiteY943" fmla="*/ 156977 h 1610340"/>
                <a:gd name="connsiteX944" fmla="*/ -95 w 1293595"/>
                <a:gd name="connsiteY944" fmla="*/ 180932 h 1610340"/>
                <a:gd name="connsiteX945" fmla="*/ -95 w 1293595"/>
                <a:gd name="connsiteY945" fmla="*/ 1586320 h 1610340"/>
                <a:gd name="connsiteX946" fmla="*/ 23860 w 1293595"/>
                <a:gd name="connsiteY946" fmla="*/ 1610276 h 1610340"/>
                <a:gd name="connsiteX947" fmla="*/ 1269545 w 1293595"/>
                <a:gd name="connsiteY947" fmla="*/ 1610276 h 1610340"/>
                <a:gd name="connsiteX948" fmla="*/ 1293501 w 1293595"/>
                <a:gd name="connsiteY948" fmla="*/ 1586320 h 1610340"/>
                <a:gd name="connsiteX949" fmla="*/ 1293501 w 1293595"/>
                <a:gd name="connsiteY949" fmla="*/ 180932 h 1610340"/>
                <a:gd name="connsiteX950" fmla="*/ 1269545 w 1293595"/>
                <a:gd name="connsiteY950" fmla="*/ 156977 h 1610340"/>
                <a:gd name="connsiteX951" fmla="*/ 1288178 w 1293595"/>
                <a:gd name="connsiteY951" fmla="*/ 1586320 h 1610340"/>
                <a:gd name="connsiteX952" fmla="*/ 1276014 w 1293595"/>
                <a:gd name="connsiteY952" fmla="*/ 1603781 h 1610340"/>
                <a:gd name="connsiteX953" fmla="*/ 1269545 w 1293595"/>
                <a:gd name="connsiteY953" fmla="*/ 1604952 h 1610340"/>
                <a:gd name="connsiteX954" fmla="*/ 23860 w 1293595"/>
                <a:gd name="connsiteY954" fmla="*/ 1604952 h 1610340"/>
                <a:gd name="connsiteX955" fmla="*/ 17392 w 1293595"/>
                <a:gd name="connsiteY955" fmla="*/ 1603781 h 1610340"/>
                <a:gd name="connsiteX956" fmla="*/ 5228 w 1293595"/>
                <a:gd name="connsiteY956" fmla="*/ 1586320 h 1610340"/>
                <a:gd name="connsiteX957" fmla="*/ 5228 w 1293595"/>
                <a:gd name="connsiteY957" fmla="*/ 180932 h 1610340"/>
                <a:gd name="connsiteX958" fmla="*/ 23860 w 1293595"/>
                <a:gd name="connsiteY958" fmla="*/ 162300 h 1610340"/>
                <a:gd name="connsiteX959" fmla="*/ 62509 w 1293595"/>
                <a:gd name="connsiteY959" fmla="*/ 162300 h 1610340"/>
                <a:gd name="connsiteX960" fmla="*/ 62935 w 1293595"/>
                <a:gd name="connsiteY960" fmla="*/ 160171 h 1610340"/>
                <a:gd name="connsiteX961" fmla="*/ 86411 w 1293595"/>
                <a:gd name="connsiteY961" fmla="*/ 141006 h 1610340"/>
                <a:gd name="connsiteX962" fmla="*/ 109036 w 1293595"/>
                <a:gd name="connsiteY962" fmla="*/ 141006 h 1610340"/>
                <a:gd name="connsiteX963" fmla="*/ 109036 w 1293595"/>
                <a:gd name="connsiteY963" fmla="*/ 35869 h 1610340"/>
                <a:gd name="connsiteX964" fmla="*/ 110739 w 1293595"/>
                <a:gd name="connsiteY964" fmla="*/ 29720 h 1610340"/>
                <a:gd name="connsiteX965" fmla="*/ 112389 w 1293595"/>
                <a:gd name="connsiteY965" fmla="*/ 26978 h 1610340"/>
                <a:gd name="connsiteX966" fmla="*/ 109381 w 1293595"/>
                <a:gd name="connsiteY966" fmla="*/ 25860 h 1610340"/>
                <a:gd name="connsiteX967" fmla="*/ 103017 w 1293595"/>
                <a:gd name="connsiteY967" fmla="*/ 12259 h 1610340"/>
                <a:gd name="connsiteX968" fmla="*/ 113028 w 1293595"/>
                <a:gd name="connsiteY968" fmla="*/ 5259 h 1610340"/>
                <a:gd name="connsiteX969" fmla="*/ 1183039 w 1293595"/>
                <a:gd name="connsiteY969" fmla="*/ 5259 h 1610340"/>
                <a:gd name="connsiteX970" fmla="*/ 1193686 w 1293595"/>
                <a:gd name="connsiteY970" fmla="*/ 15849 h 1610340"/>
                <a:gd name="connsiteX971" fmla="*/ 1186686 w 1293595"/>
                <a:gd name="connsiteY971" fmla="*/ 25860 h 1610340"/>
                <a:gd name="connsiteX972" fmla="*/ 1183679 w 1293595"/>
                <a:gd name="connsiteY972" fmla="*/ 26978 h 1610340"/>
                <a:gd name="connsiteX973" fmla="*/ 1185328 w 1293595"/>
                <a:gd name="connsiteY973" fmla="*/ 29720 h 1610340"/>
                <a:gd name="connsiteX974" fmla="*/ 1187032 w 1293595"/>
                <a:gd name="connsiteY974" fmla="*/ 35869 h 1610340"/>
                <a:gd name="connsiteX975" fmla="*/ 1187032 w 1293595"/>
                <a:gd name="connsiteY975" fmla="*/ 141006 h 1610340"/>
                <a:gd name="connsiteX976" fmla="*/ 1209657 w 1293595"/>
                <a:gd name="connsiteY976" fmla="*/ 141006 h 1610340"/>
                <a:gd name="connsiteX977" fmla="*/ 1233133 w 1293595"/>
                <a:gd name="connsiteY977" fmla="*/ 160171 h 1610340"/>
                <a:gd name="connsiteX978" fmla="*/ 1233559 w 1293595"/>
                <a:gd name="connsiteY978" fmla="*/ 162300 h 1610340"/>
                <a:gd name="connsiteX979" fmla="*/ 1269545 w 1293595"/>
                <a:gd name="connsiteY979" fmla="*/ 162300 h 1610340"/>
                <a:gd name="connsiteX980" fmla="*/ 1288177 w 1293595"/>
                <a:gd name="connsiteY980" fmla="*/ 180932 h 1610340"/>
                <a:gd name="connsiteX981" fmla="*/ 129690 w 1293595"/>
                <a:gd name="connsiteY981" fmla="*/ 26553 h 1610340"/>
                <a:gd name="connsiteX982" fmla="*/ 131660 w 1293595"/>
                <a:gd name="connsiteY982" fmla="*/ 30439 h 1610340"/>
                <a:gd name="connsiteX983" fmla="*/ 132991 w 1293595"/>
                <a:gd name="connsiteY983" fmla="*/ 35868 h 1610340"/>
                <a:gd name="connsiteX984" fmla="*/ 132991 w 1293595"/>
                <a:gd name="connsiteY984" fmla="*/ 141006 h 1610340"/>
                <a:gd name="connsiteX985" fmla="*/ 226151 w 1293595"/>
                <a:gd name="connsiteY985" fmla="*/ 141006 h 1610340"/>
                <a:gd name="connsiteX986" fmla="*/ 226151 w 1293595"/>
                <a:gd name="connsiteY986" fmla="*/ 35869 h 1610340"/>
                <a:gd name="connsiteX987" fmla="*/ 227482 w 1293595"/>
                <a:gd name="connsiteY987" fmla="*/ 30439 h 1610340"/>
                <a:gd name="connsiteX988" fmla="*/ 229452 w 1293595"/>
                <a:gd name="connsiteY988" fmla="*/ 26553 h 1610340"/>
                <a:gd name="connsiteX989" fmla="*/ 220828 w 1293595"/>
                <a:gd name="connsiteY989" fmla="*/ 35869 h 1610340"/>
                <a:gd name="connsiteX990" fmla="*/ 220828 w 1293595"/>
                <a:gd name="connsiteY990" fmla="*/ 135683 h 1610340"/>
                <a:gd name="connsiteX991" fmla="*/ 138314 w 1293595"/>
                <a:gd name="connsiteY991" fmla="*/ 135683 h 1610340"/>
                <a:gd name="connsiteX992" fmla="*/ 138314 w 1293595"/>
                <a:gd name="connsiteY992" fmla="*/ 35869 h 1610340"/>
                <a:gd name="connsiteX993" fmla="*/ 137835 w 1293595"/>
                <a:gd name="connsiteY993" fmla="*/ 31876 h 1610340"/>
                <a:gd name="connsiteX994" fmla="*/ 221307 w 1293595"/>
                <a:gd name="connsiteY994" fmla="*/ 31876 h 1610340"/>
                <a:gd name="connsiteX995" fmla="*/ 220828 w 1293595"/>
                <a:gd name="connsiteY995" fmla="*/ 35869 h 1610340"/>
                <a:gd name="connsiteX996" fmla="*/ 246806 w 1293595"/>
                <a:gd name="connsiteY996" fmla="*/ 26553 h 1610340"/>
                <a:gd name="connsiteX997" fmla="*/ 248776 w 1293595"/>
                <a:gd name="connsiteY997" fmla="*/ 30439 h 1610340"/>
                <a:gd name="connsiteX998" fmla="*/ 250107 w 1293595"/>
                <a:gd name="connsiteY998" fmla="*/ 35868 h 1610340"/>
                <a:gd name="connsiteX999" fmla="*/ 250107 w 1293595"/>
                <a:gd name="connsiteY999" fmla="*/ 141006 h 1610340"/>
                <a:gd name="connsiteX1000" fmla="*/ 343267 w 1293595"/>
                <a:gd name="connsiteY1000" fmla="*/ 141006 h 1610340"/>
                <a:gd name="connsiteX1001" fmla="*/ 343267 w 1293595"/>
                <a:gd name="connsiteY1001" fmla="*/ 35869 h 1610340"/>
                <a:gd name="connsiteX1002" fmla="*/ 344598 w 1293595"/>
                <a:gd name="connsiteY1002" fmla="*/ 30439 h 1610340"/>
                <a:gd name="connsiteX1003" fmla="*/ 346568 w 1293595"/>
                <a:gd name="connsiteY1003" fmla="*/ 26553 h 1610340"/>
                <a:gd name="connsiteX1004" fmla="*/ 337943 w 1293595"/>
                <a:gd name="connsiteY1004" fmla="*/ 35869 h 1610340"/>
                <a:gd name="connsiteX1005" fmla="*/ 337943 w 1293595"/>
                <a:gd name="connsiteY1005" fmla="*/ 135683 h 1610340"/>
                <a:gd name="connsiteX1006" fmla="*/ 255430 w 1293595"/>
                <a:gd name="connsiteY1006" fmla="*/ 135683 h 1610340"/>
                <a:gd name="connsiteX1007" fmla="*/ 255430 w 1293595"/>
                <a:gd name="connsiteY1007" fmla="*/ 35869 h 1610340"/>
                <a:gd name="connsiteX1008" fmla="*/ 254951 w 1293595"/>
                <a:gd name="connsiteY1008" fmla="*/ 31876 h 1610340"/>
                <a:gd name="connsiteX1009" fmla="*/ 338423 w 1293595"/>
                <a:gd name="connsiteY1009" fmla="*/ 31876 h 1610340"/>
                <a:gd name="connsiteX1010" fmla="*/ 337944 w 1293595"/>
                <a:gd name="connsiteY1010" fmla="*/ 35869 h 1610340"/>
                <a:gd name="connsiteX1011" fmla="*/ 363921 w 1293595"/>
                <a:gd name="connsiteY1011" fmla="*/ 26553 h 1610340"/>
                <a:gd name="connsiteX1012" fmla="*/ 365891 w 1293595"/>
                <a:gd name="connsiteY1012" fmla="*/ 30439 h 1610340"/>
                <a:gd name="connsiteX1013" fmla="*/ 367222 w 1293595"/>
                <a:gd name="connsiteY1013" fmla="*/ 35868 h 1610340"/>
                <a:gd name="connsiteX1014" fmla="*/ 367222 w 1293595"/>
                <a:gd name="connsiteY1014" fmla="*/ 141006 h 1610340"/>
                <a:gd name="connsiteX1015" fmla="*/ 460383 w 1293595"/>
                <a:gd name="connsiteY1015" fmla="*/ 141006 h 1610340"/>
                <a:gd name="connsiteX1016" fmla="*/ 460383 w 1293595"/>
                <a:gd name="connsiteY1016" fmla="*/ 35869 h 1610340"/>
                <a:gd name="connsiteX1017" fmla="*/ 461713 w 1293595"/>
                <a:gd name="connsiteY1017" fmla="*/ 30439 h 1610340"/>
                <a:gd name="connsiteX1018" fmla="*/ 463684 w 1293595"/>
                <a:gd name="connsiteY1018" fmla="*/ 26553 h 1610340"/>
                <a:gd name="connsiteX1019" fmla="*/ 455059 w 1293595"/>
                <a:gd name="connsiteY1019" fmla="*/ 35869 h 1610340"/>
                <a:gd name="connsiteX1020" fmla="*/ 455059 w 1293595"/>
                <a:gd name="connsiteY1020" fmla="*/ 135683 h 1610340"/>
                <a:gd name="connsiteX1021" fmla="*/ 372546 w 1293595"/>
                <a:gd name="connsiteY1021" fmla="*/ 135683 h 1610340"/>
                <a:gd name="connsiteX1022" fmla="*/ 372546 w 1293595"/>
                <a:gd name="connsiteY1022" fmla="*/ 35869 h 1610340"/>
                <a:gd name="connsiteX1023" fmla="*/ 372066 w 1293595"/>
                <a:gd name="connsiteY1023" fmla="*/ 31876 h 1610340"/>
                <a:gd name="connsiteX1024" fmla="*/ 455539 w 1293595"/>
                <a:gd name="connsiteY1024" fmla="*/ 31876 h 1610340"/>
                <a:gd name="connsiteX1025" fmla="*/ 455059 w 1293595"/>
                <a:gd name="connsiteY1025" fmla="*/ 35869 h 1610340"/>
                <a:gd name="connsiteX1026" fmla="*/ 481037 w 1293595"/>
                <a:gd name="connsiteY1026" fmla="*/ 26553 h 1610340"/>
                <a:gd name="connsiteX1027" fmla="*/ 483007 w 1293595"/>
                <a:gd name="connsiteY1027" fmla="*/ 30439 h 1610340"/>
                <a:gd name="connsiteX1028" fmla="*/ 484338 w 1293595"/>
                <a:gd name="connsiteY1028" fmla="*/ 35868 h 1610340"/>
                <a:gd name="connsiteX1029" fmla="*/ 484338 w 1293595"/>
                <a:gd name="connsiteY1029" fmla="*/ 141006 h 1610340"/>
                <a:gd name="connsiteX1030" fmla="*/ 577498 w 1293595"/>
                <a:gd name="connsiteY1030" fmla="*/ 141006 h 1610340"/>
                <a:gd name="connsiteX1031" fmla="*/ 577498 w 1293595"/>
                <a:gd name="connsiteY1031" fmla="*/ 35869 h 1610340"/>
                <a:gd name="connsiteX1032" fmla="*/ 578829 w 1293595"/>
                <a:gd name="connsiteY1032" fmla="*/ 30439 h 1610340"/>
                <a:gd name="connsiteX1033" fmla="*/ 580799 w 1293595"/>
                <a:gd name="connsiteY1033" fmla="*/ 26553 h 1610340"/>
                <a:gd name="connsiteX1034" fmla="*/ 572175 w 1293595"/>
                <a:gd name="connsiteY1034" fmla="*/ 35869 h 1610340"/>
                <a:gd name="connsiteX1035" fmla="*/ 572175 w 1293595"/>
                <a:gd name="connsiteY1035" fmla="*/ 135683 h 1610340"/>
                <a:gd name="connsiteX1036" fmla="*/ 489662 w 1293595"/>
                <a:gd name="connsiteY1036" fmla="*/ 135683 h 1610340"/>
                <a:gd name="connsiteX1037" fmla="*/ 489662 w 1293595"/>
                <a:gd name="connsiteY1037" fmla="*/ 35869 h 1610340"/>
                <a:gd name="connsiteX1038" fmla="*/ 489182 w 1293595"/>
                <a:gd name="connsiteY1038" fmla="*/ 31876 h 1610340"/>
                <a:gd name="connsiteX1039" fmla="*/ 572654 w 1293595"/>
                <a:gd name="connsiteY1039" fmla="*/ 31876 h 1610340"/>
                <a:gd name="connsiteX1040" fmla="*/ 572175 w 1293595"/>
                <a:gd name="connsiteY1040" fmla="*/ 35869 h 1610340"/>
                <a:gd name="connsiteX1041" fmla="*/ 598153 w 1293595"/>
                <a:gd name="connsiteY1041" fmla="*/ 26553 h 1610340"/>
                <a:gd name="connsiteX1042" fmla="*/ 600123 w 1293595"/>
                <a:gd name="connsiteY1042" fmla="*/ 30439 h 1610340"/>
                <a:gd name="connsiteX1043" fmla="*/ 601454 w 1293595"/>
                <a:gd name="connsiteY1043" fmla="*/ 35868 h 1610340"/>
                <a:gd name="connsiteX1044" fmla="*/ 601454 w 1293595"/>
                <a:gd name="connsiteY1044" fmla="*/ 141006 h 1610340"/>
                <a:gd name="connsiteX1045" fmla="*/ 694614 w 1293595"/>
                <a:gd name="connsiteY1045" fmla="*/ 141006 h 1610340"/>
                <a:gd name="connsiteX1046" fmla="*/ 694614 w 1293595"/>
                <a:gd name="connsiteY1046" fmla="*/ 35869 h 1610340"/>
                <a:gd name="connsiteX1047" fmla="*/ 695945 w 1293595"/>
                <a:gd name="connsiteY1047" fmla="*/ 30439 h 1610340"/>
                <a:gd name="connsiteX1048" fmla="*/ 697915 w 1293595"/>
                <a:gd name="connsiteY1048" fmla="*/ 26553 h 1610340"/>
                <a:gd name="connsiteX1049" fmla="*/ 689291 w 1293595"/>
                <a:gd name="connsiteY1049" fmla="*/ 35869 h 1610340"/>
                <a:gd name="connsiteX1050" fmla="*/ 689291 w 1293595"/>
                <a:gd name="connsiteY1050" fmla="*/ 135683 h 1610340"/>
                <a:gd name="connsiteX1051" fmla="*/ 606777 w 1293595"/>
                <a:gd name="connsiteY1051" fmla="*/ 135683 h 1610340"/>
                <a:gd name="connsiteX1052" fmla="*/ 606777 w 1293595"/>
                <a:gd name="connsiteY1052" fmla="*/ 35869 h 1610340"/>
                <a:gd name="connsiteX1053" fmla="*/ 606298 w 1293595"/>
                <a:gd name="connsiteY1053" fmla="*/ 31876 h 1610340"/>
                <a:gd name="connsiteX1054" fmla="*/ 689770 w 1293595"/>
                <a:gd name="connsiteY1054" fmla="*/ 31876 h 1610340"/>
                <a:gd name="connsiteX1055" fmla="*/ 689291 w 1293595"/>
                <a:gd name="connsiteY1055" fmla="*/ 35869 h 1610340"/>
                <a:gd name="connsiteX1056" fmla="*/ 715268 w 1293595"/>
                <a:gd name="connsiteY1056" fmla="*/ 26553 h 1610340"/>
                <a:gd name="connsiteX1057" fmla="*/ 717239 w 1293595"/>
                <a:gd name="connsiteY1057" fmla="*/ 30439 h 1610340"/>
                <a:gd name="connsiteX1058" fmla="*/ 718569 w 1293595"/>
                <a:gd name="connsiteY1058" fmla="*/ 35868 h 1610340"/>
                <a:gd name="connsiteX1059" fmla="*/ 718569 w 1293595"/>
                <a:gd name="connsiteY1059" fmla="*/ 141006 h 1610340"/>
                <a:gd name="connsiteX1060" fmla="*/ 811730 w 1293595"/>
                <a:gd name="connsiteY1060" fmla="*/ 141006 h 1610340"/>
                <a:gd name="connsiteX1061" fmla="*/ 811730 w 1293595"/>
                <a:gd name="connsiteY1061" fmla="*/ 35869 h 1610340"/>
                <a:gd name="connsiteX1062" fmla="*/ 813061 w 1293595"/>
                <a:gd name="connsiteY1062" fmla="*/ 30439 h 1610340"/>
                <a:gd name="connsiteX1063" fmla="*/ 815031 w 1293595"/>
                <a:gd name="connsiteY1063" fmla="*/ 26553 h 1610340"/>
                <a:gd name="connsiteX1064" fmla="*/ 806406 w 1293595"/>
                <a:gd name="connsiteY1064" fmla="*/ 35869 h 1610340"/>
                <a:gd name="connsiteX1065" fmla="*/ 806406 w 1293595"/>
                <a:gd name="connsiteY1065" fmla="*/ 135683 h 1610340"/>
                <a:gd name="connsiteX1066" fmla="*/ 723893 w 1293595"/>
                <a:gd name="connsiteY1066" fmla="*/ 135683 h 1610340"/>
                <a:gd name="connsiteX1067" fmla="*/ 723893 w 1293595"/>
                <a:gd name="connsiteY1067" fmla="*/ 35869 h 1610340"/>
                <a:gd name="connsiteX1068" fmla="*/ 723413 w 1293595"/>
                <a:gd name="connsiteY1068" fmla="*/ 31876 h 1610340"/>
                <a:gd name="connsiteX1069" fmla="*/ 806886 w 1293595"/>
                <a:gd name="connsiteY1069" fmla="*/ 31876 h 1610340"/>
                <a:gd name="connsiteX1070" fmla="*/ 806406 w 1293595"/>
                <a:gd name="connsiteY1070" fmla="*/ 35869 h 1610340"/>
                <a:gd name="connsiteX1071" fmla="*/ 832384 w 1293595"/>
                <a:gd name="connsiteY1071" fmla="*/ 26553 h 1610340"/>
                <a:gd name="connsiteX1072" fmla="*/ 834354 w 1293595"/>
                <a:gd name="connsiteY1072" fmla="*/ 30439 h 1610340"/>
                <a:gd name="connsiteX1073" fmla="*/ 835685 w 1293595"/>
                <a:gd name="connsiteY1073" fmla="*/ 35868 h 1610340"/>
                <a:gd name="connsiteX1074" fmla="*/ 835685 w 1293595"/>
                <a:gd name="connsiteY1074" fmla="*/ 141006 h 1610340"/>
                <a:gd name="connsiteX1075" fmla="*/ 928845 w 1293595"/>
                <a:gd name="connsiteY1075" fmla="*/ 141006 h 1610340"/>
                <a:gd name="connsiteX1076" fmla="*/ 928845 w 1293595"/>
                <a:gd name="connsiteY1076" fmla="*/ 35869 h 1610340"/>
                <a:gd name="connsiteX1077" fmla="*/ 930176 w 1293595"/>
                <a:gd name="connsiteY1077" fmla="*/ 30439 h 1610340"/>
                <a:gd name="connsiteX1078" fmla="*/ 932146 w 1293595"/>
                <a:gd name="connsiteY1078" fmla="*/ 26553 h 1610340"/>
                <a:gd name="connsiteX1079" fmla="*/ 923522 w 1293595"/>
                <a:gd name="connsiteY1079" fmla="*/ 35869 h 1610340"/>
                <a:gd name="connsiteX1080" fmla="*/ 923522 w 1293595"/>
                <a:gd name="connsiteY1080" fmla="*/ 135683 h 1610340"/>
                <a:gd name="connsiteX1081" fmla="*/ 841009 w 1293595"/>
                <a:gd name="connsiteY1081" fmla="*/ 135683 h 1610340"/>
                <a:gd name="connsiteX1082" fmla="*/ 841009 w 1293595"/>
                <a:gd name="connsiteY1082" fmla="*/ 35869 h 1610340"/>
                <a:gd name="connsiteX1083" fmla="*/ 840529 w 1293595"/>
                <a:gd name="connsiteY1083" fmla="*/ 31876 h 1610340"/>
                <a:gd name="connsiteX1084" fmla="*/ 924001 w 1293595"/>
                <a:gd name="connsiteY1084" fmla="*/ 31876 h 1610340"/>
                <a:gd name="connsiteX1085" fmla="*/ 923522 w 1293595"/>
                <a:gd name="connsiteY1085" fmla="*/ 35869 h 1610340"/>
                <a:gd name="connsiteX1086" fmla="*/ 949500 w 1293595"/>
                <a:gd name="connsiteY1086" fmla="*/ 26553 h 1610340"/>
                <a:gd name="connsiteX1087" fmla="*/ 951470 w 1293595"/>
                <a:gd name="connsiteY1087" fmla="*/ 30439 h 1610340"/>
                <a:gd name="connsiteX1088" fmla="*/ 952801 w 1293595"/>
                <a:gd name="connsiteY1088" fmla="*/ 35868 h 1610340"/>
                <a:gd name="connsiteX1089" fmla="*/ 952801 w 1293595"/>
                <a:gd name="connsiteY1089" fmla="*/ 141006 h 1610340"/>
                <a:gd name="connsiteX1090" fmla="*/ 1045961 w 1293595"/>
                <a:gd name="connsiteY1090" fmla="*/ 141006 h 1610340"/>
                <a:gd name="connsiteX1091" fmla="*/ 1045961 w 1293595"/>
                <a:gd name="connsiteY1091" fmla="*/ 35869 h 1610340"/>
                <a:gd name="connsiteX1092" fmla="*/ 1047292 w 1293595"/>
                <a:gd name="connsiteY1092" fmla="*/ 30439 h 1610340"/>
                <a:gd name="connsiteX1093" fmla="*/ 1049262 w 1293595"/>
                <a:gd name="connsiteY1093" fmla="*/ 26553 h 1610340"/>
                <a:gd name="connsiteX1094" fmla="*/ 1040638 w 1293595"/>
                <a:gd name="connsiteY1094" fmla="*/ 35869 h 1610340"/>
                <a:gd name="connsiteX1095" fmla="*/ 1040638 w 1293595"/>
                <a:gd name="connsiteY1095" fmla="*/ 135683 h 1610340"/>
                <a:gd name="connsiteX1096" fmla="*/ 958124 w 1293595"/>
                <a:gd name="connsiteY1096" fmla="*/ 135683 h 1610340"/>
                <a:gd name="connsiteX1097" fmla="*/ 958124 w 1293595"/>
                <a:gd name="connsiteY1097" fmla="*/ 35869 h 1610340"/>
                <a:gd name="connsiteX1098" fmla="*/ 957645 w 1293595"/>
                <a:gd name="connsiteY1098" fmla="*/ 31876 h 1610340"/>
                <a:gd name="connsiteX1099" fmla="*/ 1041117 w 1293595"/>
                <a:gd name="connsiteY1099" fmla="*/ 31876 h 1610340"/>
                <a:gd name="connsiteX1100" fmla="*/ 1040638 w 1293595"/>
                <a:gd name="connsiteY1100" fmla="*/ 35869 h 1610340"/>
                <a:gd name="connsiteX1101" fmla="*/ 1066615 w 1293595"/>
                <a:gd name="connsiteY1101" fmla="*/ 26553 h 1610340"/>
                <a:gd name="connsiteX1102" fmla="*/ 1068586 w 1293595"/>
                <a:gd name="connsiteY1102" fmla="*/ 30439 h 1610340"/>
                <a:gd name="connsiteX1103" fmla="*/ 1069917 w 1293595"/>
                <a:gd name="connsiteY1103" fmla="*/ 35868 h 1610340"/>
                <a:gd name="connsiteX1104" fmla="*/ 1069917 w 1293595"/>
                <a:gd name="connsiteY1104" fmla="*/ 141006 h 1610340"/>
                <a:gd name="connsiteX1105" fmla="*/ 1163077 w 1293595"/>
                <a:gd name="connsiteY1105" fmla="*/ 141006 h 1610340"/>
                <a:gd name="connsiteX1106" fmla="*/ 1163077 w 1293595"/>
                <a:gd name="connsiteY1106" fmla="*/ 35869 h 1610340"/>
                <a:gd name="connsiteX1107" fmla="*/ 1164408 w 1293595"/>
                <a:gd name="connsiteY1107" fmla="*/ 30439 h 1610340"/>
                <a:gd name="connsiteX1108" fmla="*/ 1166378 w 1293595"/>
                <a:gd name="connsiteY1108" fmla="*/ 26553 h 1610340"/>
                <a:gd name="connsiteX1109" fmla="*/ 1157753 w 1293595"/>
                <a:gd name="connsiteY1109" fmla="*/ 35869 h 1610340"/>
                <a:gd name="connsiteX1110" fmla="*/ 1157753 w 1293595"/>
                <a:gd name="connsiteY1110" fmla="*/ 135683 h 1610340"/>
                <a:gd name="connsiteX1111" fmla="*/ 1075240 w 1293595"/>
                <a:gd name="connsiteY1111" fmla="*/ 135683 h 1610340"/>
                <a:gd name="connsiteX1112" fmla="*/ 1075240 w 1293595"/>
                <a:gd name="connsiteY1112" fmla="*/ 35869 h 1610340"/>
                <a:gd name="connsiteX1113" fmla="*/ 1074760 w 1293595"/>
                <a:gd name="connsiteY1113" fmla="*/ 31876 h 1610340"/>
                <a:gd name="connsiteX1114" fmla="*/ 1158233 w 1293595"/>
                <a:gd name="connsiteY1114" fmla="*/ 31876 h 1610340"/>
                <a:gd name="connsiteX1115" fmla="*/ 1157753 w 1293595"/>
                <a:gd name="connsiteY1115" fmla="*/ 35869 h 1610340"/>
                <a:gd name="connsiteX1116" fmla="*/ 129690 w 1293595"/>
                <a:gd name="connsiteY1116" fmla="*/ 26553 h 1610340"/>
                <a:gd name="connsiteX1117" fmla="*/ 131660 w 1293595"/>
                <a:gd name="connsiteY1117" fmla="*/ 30439 h 1610340"/>
                <a:gd name="connsiteX1118" fmla="*/ 132991 w 1293595"/>
                <a:gd name="connsiteY1118" fmla="*/ 35868 h 1610340"/>
                <a:gd name="connsiteX1119" fmla="*/ 132991 w 1293595"/>
                <a:gd name="connsiteY1119" fmla="*/ 141006 h 1610340"/>
                <a:gd name="connsiteX1120" fmla="*/ 226151 w 1293595"/>
                <a:gd name="connsiteY1120" fmla="*/ 141006 h 1610340"/>
                <a:gd name="connsiteX1121" fmla="*/ 226151 w 1293595"/>
                <a:gd name="connsiteY1121" fmla="*/ 35869 h 1610340"/>
                <a:gd name="connsiteX1122" fmla="*/ 227482 w 1293595"/>
                <a:gd name="connsiteY1122" fmla="*/ 30439 h 1610340"/>
                <a:gd name="connsiteX1123" fmla="*/ 229452 w 1293595"/>
                <a:gd name="connsiteY1123" fmla="*/ 26553 h 1610340"/>
                <a:gd name="connsiteX1124" fmla="*/ 220828 w 1293595"/>
                <a:gd name="connsiteY1124" fmla="*/ 35869 h 1610340"/>
                <a:gd name="connsiteX1125" fmla="*/ 220828 w 1293595"/>
                <a:gd name="connsiteY1125" fmla="*/ 135683 h 1610340"/>
                <a:gd name="connsiteX1126" fmla="*/ 138314 w 1293595"/>
                <a:gd name="connsiteY1126" fmla="*/ 135683 h 1610340"/>
                <a:gd name="connsiteX1127" fmla="*/ 138314 w 1293595"/>
                <a:gd name="connsiteY1127" fmla="*/ 35869 h 1610340"/>
                <a:gd name="connsiteX1128" fmla="*/ 137835 w 1293595"/>
                <a:gd name="connsiteY1128" fmla="*/ 31876 h 1610340"/>
                <a:gd name="connsiteX1129" fmla="*/ 221307 w 1293595"/>
                <a:gd name="connsiteY1129" fmla="*/ 31876 h 1610340"/>
                <a:gd name="connsiteX1130" fmla="*/ 220828 w 1293595"/>
                <a:gd name="connsiteY1130" fmla="*/ 35869 h 1610340"/>
                <a:gd name="connsiteX1131" fmla="*/ 246806 w 1293595"/>
                <a:gd name="connsiteY1131" fmla="*/ 26553 h 1610340"/>
                <a:gd name="connsiteX1132" fmla="*/ 248776 w 1293595"/>
                <a:gd name="connsiteY1132" fmla="*/ 30439 h 1610340"/>
                <a:gd name="connsiteX1133" fmla="*/ 250107 w 1293595"/>
                <a:gd name="connsiteY1133" fmla="*/ 35868 h 1610340"/>
                <a:gd name="connsiteX1134" fmla="*/ 250107 w 1293595"/>
                <a:gd name="connsiteY1134" fmla="*/ 141006 h 1610340"/>
                <a:gd name="connsiteX1135" fmla="*/ 343267 w 1293595"/>
                <a:gd name="connsiteY1135" fmla="*/ 141006 h 1610340"/>
                <a:gd name="connsiteX1136" fmla="*/ 343267 w 1293595"/>
                <a:gd name="connsiteY1136" fmla="*/ 35869 h 1610340"/>
                <a:gd name="connsiteX1137" fmla="*/ 344598 w 1293595"/>
                <a:gd name="connsiteY1137" fmla="*/ 30439 h 1610340"/>
                <a:gd name="connsiteX1138" fmla="*/ 346568 w 1293595"/>
                <a:gd name="connsiteY1138" fmla="*/ 26553 h 1610340"/>
                <a:gd name="connsiteX1139" fmla="*/ 337943 w 1293595"/>
                <a:gd name="connsiteY1139" fmla="*/ 35869 h 1610340"/>
                <a:gd name="connsiteX1140" fmla="*/ 337943 w 1293595"/>
                <a:gd name="connsiteY1140" fmla="*/ 135683 h 1610340"/>
                <a:gd name="connsiteX1141" fmla="*/ 255430 w 1293595"/>
                <a:gd name="connsiteY1141" fmla="*/ 135683 h 1610340"/>
                <a:gd name="connsiteX1142" fmla="*/ 255430 w 1293595"/>
                <a:gd name="connsiteY1142" fmla="*/ 35869 h 1610340"/>
                <a:gd name="connsiteX1143" fmla="*/ 254951 w 1293595"/>
                <a:gd name="connsiteY1143" fmla="*/ 31876 h 1610340"/>
                <a:gd name="connsiteX1144" fmla="*/ 338423 w 1293595"/>
                <a:gd name="connsiteY1144" fmla="*/ 31876 h 1610340"/>
                <a:gd name="connsiteX1145" fmla="*/ 337944 w 1293595"/>
                <a:gd name="connsiteY1145" fmla="*/ 35869 h 1610340"/>
                <a:gd name="connsiteX1146" fmla="*/ 363921 w 1293595"/>
                <a:gd name="connsiteY1146" fmla="*/ 26553 h 1610340"/>
                <a:gd name="connsiteX1147" fmla="*/ 365891 w 1293595"/>
                <a:gd name="connsiteY1147" fmla="*/ 30439 h 1610340"/>
                <a:gd name="connsiteX1148" fmla="*/ 367222 w 1293595"/>
                <a:gd name="connsiteY1148" fmla="*/ 35868 h 1610340"/>
                <a:gd name="connsiteX1149" fmla="*/ 367222 w 1293595"/>
                <a:gd name="connsiteY1149" fmla="*/ 141006 h 1610340"/>
                <a:gd name="connsiteX1150" fmla="*/ 460383 w 1293595"/>
                <a:gd name="connsiteY1150" fmla="*/ 141006 h 1610340"/>
                <a:gd name="connsiteX1151" fmla="*/ 460383 w 1293595"/>
                <a:gd name="connsiteY1151" fmla="*/ 35869 h 1610340"/>
                <a:gd name="connsiteX1152" fmla="*/ 461713 w 1293595"/>
                <a:gd name="connsiteY1152" fmla="*/ 30439 h 1610340"/>
                <a:gd name="connsiteX1153" fmla="*/ 463684 w 1293595"/>
                <a:gd name="connsiteY1153" fmla="*/ 26553 h 1610340"/>
                <a:gd name="connsiteX1154" fmla="*/ 455059 w 1293595"/>
                <a:gd name="connsiteY1154" fmla="*/ 35869 h 1610340"/>
                <a:gd name="connsiteX1155" fmla="*/ 455059 w 1293595"/>
                <a:gd name="connsiteY1155" fmla="*/ 135683 h 1610340"/>
                <a:gd name="connsiteX1156" fmla="*/ 372546 w 1293595"/>
                <a:gd name="connsiteY1156" fmla="*/ 135683 h 1610340"/>
                <a:gd name="connsiteX1157" fmla="*/ 372546 w 1293595"/>
                <a:gd name="connsiteY1157" fmla="*/ 35869 h 1610340"/>
                <a:gd name="connsiteX1158" fmla="*/ 372066 w 1293595"/>
                <a:gd name="connsiteY1158" fmla="*/ 31876 h 1610340"/>
                <a:gd name="connsiteX1159" fmla="*/ 455539 w 1293595"/>
                <a:gd name="connsiteY1159" fmla="*/ 31876 h 1610340"/>
                <a:gd name="connsiteX1160" fmla="*/ 455059 w 1293595"/>
                <a:gd name="connsiteY1160" fmla="*/ 35869 h 1610340"/>
                <a:gd name="connsiteX1161" fmla="*/ 481037 w 1293595"/>
                <a:gd name="connsiteY1161" fmla="*/ 26553 h 1610340"/>
                <a:gd name="connsiteX1162" fmla="*/ 483007 w 1293595"/>
                <a:gd name="connsiteY1162" fmla="*/ 30439 h 1610340"/>
                <a:gd name="connsiteX1163" fmla="*/ 484338 w 1293595"/>
                <a:gd name="connsiteY1163" fmla="*/ 35868 h 1610340"/>
                <a:gd name="connsiteX1164" fmla="*/ 484338 w 1293595"/>
                <a:gd name="connsiteY1164" fmla="*/ 141006 h 1610340"/>
                <a:gd name="connsiteX1165" fmla="*/ 577498 w 1293595"/>
                <a:gd name="connsiteY1165" fmla="*/ 141006 h 1610340"/>
                <a:gd name="connsiteX1166" fmla="*/ 577498 w 1293595"/>
                <a:gd name="connsiteY1166" fmla="*/ 35869 h 1610340"/>
                <a:gd name="connsiteX1167" fmla="*/ 578829 w 1293595"/>
                <a:gd name="connsiteY1167" fmla="*/ 30439 h 1610340"/>
                <a:gd name="connsiteX1168" fmla="*/ 580799 w 1293595"/>
                <a:gd name="connsiteY1168" fmla="*/ 26553 h 1610340"/>
                <a:gd name="connsiteX1169" fmla="*/ 572175 w 1293595"/>
                <a:gd name="connsiteY1169" fmla="*/ 35869 h 1610340"/>
                <a:gd name="connsiteX1170" fmla="*/ 572175 w 1293595"/>
                <a:gd name="connsiteY1170" fmla="*/ 135683 h 1610340"/>
                <a:gd name="connsiteX1171" fmla="*/ 489662 w 1293595"/>
                <a:gd name="connsiteY1171" fmla="*/ 135683 h 1610340"/>
                <a:gd name="connsiteX1172" fmla="*/ 489662 w 1293595"/>
                <a:gd name="connsiteY1172" fmla="*/ 35869 h 1610340"/>
                <a:gd name="connsiteX1173" fmla="*/ 489182 w 1293595"/>
                <a:gd name="connsiteY1173" fmla="*/ 31876 h 1610340"/>
                <a:gd name="connsiteX1174" fmla="*/ 572654 w 1293595"/>
                <a:gd name="connsiteY1174" fmla="*/ 31876 h 1610340"/>
                <a:gd name="connsiteX1175" fmla="*/ 572175 w 1293595"/>
                <a:gd name="connsiteY1175" fmla="*/ 35869 h 1610340"/>
                <a:gd name="connsiteX1176" fmla="*/ 598153 w 1293595"/>
                <a:gd name="connsiteY1176" fmla="*/ 26553 h 1610340"/>
                <a:gd name="connsiteX1177" fmla="*/ 600123 w 1293595"/>
                <a:gd name="connsiteY1177" fmla="*/ 30439 h 1610340"/>
                <a:gd name="connsiteX1178" fmla="*/ 601454 w 1293595"/>
                <a:gd name="connsiteY1178" fmla="*/ 35868 h 1610340"/>
                <a:gd name="connsiteX1179" fmla="*/ 601454 w 1293595"/>
                <a:gd name="connsiteY1179" fmla="*/ 141006 h 1610340"/>
                <a:gd name="connsiteX1180" fmla="*/ 694614 w 1293595"/>
                <a:gd name="connsiteY1180" fmla="*/ 141006 h 1610340"/>
                <a:gd name="connsiteX1181" fmla="*/ 694614 w 1293595"/>
                <a:gd name="connsiteY1181" fmla="*/ 35869 h 1610340"/>
                <a:gd name="connsiteX1182" fmla="*/ 695945 w 1293595"/>
                <a:gd name="connsiteY1182" fmla="*/ 30439 h 1610340"/>
                <a:gd name="connsiteX1183" fmla="*/ 697915 w 1293595"/>
                <a:gd name="connsiteY1183" fmla="*/ 26553 h 1610340"/>
                <a:gd name="connsiteX1184" fmla="*/ 689291 w 1293595"/>
                <a:gd name="connsiteY1184" fmla="*/ 35869 h 1610340"/>
                <a:gd name="connsiteX1185" fmla="*/ 689291 w 1293595"/>
                <a:gd name="connsiteY1185" fmla="*/ 135683 h 1610340"/>
                <a:gd name="connsiteX1186" fmla="*/ 606777 w 1293595"/>
                <a:gd name="connsiteY1186" fmla="*/ 135683 h 1610340"/>
                <a:gd name="connsiteX1187" fmla="*/ 606777 w 1293595"/>
                <a:gd name="connsiteY1187" fmla="*/ 35869 h 1610340"/>
                <a:gd name="connsiteX1188" fmla="*/ 606298 w 1293595"/>
                <a:gd name="connsiteY1188" fmla="*/ 31876 h 1610340"/>
                <a:gd name="connsiteX1189" fmla="*/ 689770 w 1293595"/>
                <a:gd name="connsiteY1189" fmla="*/ 31876 h 1610340"/>
                <a:gd name="connsiteX1190" fmla="*/ 689291 w 1293595"/>
                <a:gd name="connsiteY1190" fmla="*/ 35869 h 1610340"/>
                <a:gd name="connsiteX1191" fmla="*/ 715268 w 1293595"/>
                <a:gd name="connsiteY1191" fmla="*/ 26553 h 1610340"/>
                <a:gd name="connsiteX1192" fmla="*/ 717239 w 1293595"/>
                <a:gd name="connsiteY1192" fmla="*/ 30439 h 1610340"/>
                <a:gd name="connsiteX1193" fmla="*/ 718569 w 1293595"/>
                <a:gd name="connsiteY1193" fmla="*/ 35868 h 1610340"/>
                <a:gd name="connsiteX1194" fmla="*/ 718569 w 1293595"/>
                <a:gd name="connsiteY1194" fmla="*/ 141006 h 1610340"/>
                <a:gd name="connsiteX1195" fmla="*/ 811730 w 1293595"/>
                <a:gd name="connsiteY1195" fmla="*/ 141006 h 1610340"/>
                <a:gd name="connsiteX1196" fmla="*/ 811730 w 1293595"/>
                <a:gd name="connsiteY1196" fmla="*/ 35869 h 1610340"/>
                <a:gd name="connsiteX1197" fmla="*/ 813061 w 1293595"/>
                <a:gd name="connsiteY1197" fmla="*/ 30439 h 1610340"/>
                <a:gd name="connsiteX1198" fmla="*/ 815031 w 1293595"/>
                <a:gd name="connsiteY1198" fmla="*/ 26553 h 1610340"/>
                <a:gd name="connsiteX1199" fmla="*/ 806406 w 1293595"/>
                <a:gd name="connsiteY1199" fmla="*/ 35869 h 1610340"/>
                <a:gd name="connsiteX1200" fmla="*/ 806406 w 1293595"/>
                <a:gd name="connsiteY1200" fmla="*/ 135683 h 1610340"/>
                <a:gd name="connsiteX1201" fmla="*/ 723893 w 1293595"/>
                <a:gd name="connsiteY1201" fmla="*/ 135683 h 1610340"/>
                <a:gd name="connsiteX1202" fmla="*/ 723893 w 1293595"/>
                <a:gd name="connsiteY1202" fmla="*/ 35869 h 1610340"/>
                <a:gd name="connsiteX1203" fmla="*/ 723413 w 1293595"/>
                <a:gd name="connsiteY1203" fmla="*/ 31876 h 1610340"/>
                <a:gd name="connsiteX1204" fmla="*/ 806886 w 1293595"/>
                <a:gd name="connsiteY1204" fmla="*/ 31876 h 1610340"/>
                <a:gd name="connsiteX1205" fmla="*/ 806406 w 1293595"/>
                <a:gd name="connsiteY1205" fmla="*/ 35869 h 1610340"/>
                <a:gd name="connsiteX1206" fmla="*/ 832384 w 1293595"/>
                <a:gd name="connsiteY1206" fmla="*/ 26553 h 1610340"/>
                <a:gd name="connsiteX1207" fmla="*/ 834354 w 1293595"/>
                <a:gd name="connsiteY1207" fmla="*/ 30439 h 1610340"/>
                <a:gd name="connsiteX1208" fmla="*/ 835685 w 1293595"/>
                <a:gd name="connsiteY1208" fmla="*/ 35868 h 1610340"/>
                <a:gd name="connsiteX1209" fmla="*/ 835685 w 1293595"/>
                <a:gd name="connsiteY1209" fmla="*/ 141006 h 1610340"/>
                <a:gd name="connsiteX1210" fmla="*/ 928845 w 1293595"/>
                <a:gd name="connsiteY1210" fmla="*/ 141006 h 1610340"/>
                <a:gd name="connsiteX1211" fmla="*/ 928845 w 1293595"/>
                <a:gd name="connsiteY1211" fmla="*/ 35869 h 1610340"/>
                <a:gd name="connsiteX1212" fmla="*/ 930176 w 1293595"/>
                <a:gd name="connsiteY1212" fmla="*/ 30439 h 1610340"/>
                <a:gd name="connsiteX1213" fmla="*/ 932146 w 1293595"/>
                <a:gd name="connsiteY1213" fmla="*/ 26553 h 1610340"/>
                <a:gd name="connsiteX1214" fmla="*/ 923522 w 1293595"/>
                <a:gd name="connsiteY1214" fmla="*/ 35869 h 1610340"/>
                <a:gd name="connsiteX1215" fmla="*/ 923522 w 1293595"/>
                <a:gd name="connsiteY1215" fmla="*/ 135683 h 1610340"/>
                <a:gd name="connsiteX1216" fmla="*/ 841009 w 1293595"/>
                <a:gd name="connsiteY1216" fmla="*/ 135683 h 1610340"/>
                <a:gd name="connsiteX1217" fmla="*/ 841009 w 1293595"/>
                <a:gd name="connsiteY1217" fmla="*/ 35869 h 1610340"/>
                <a:gd name="connsiteX1218" fmla="*/ 840529 w 1293595"/>
                <a:gd name="connsiteY1218" fmla="*/ 31876 h 1610340"/>
                <a:gd name="connsiteX1219" fmla="*/ 924001 w 1293595"/>
                <a:gd name="connsiteY1219" fmla="*/ 31876 h 1610340"/>
                <a:gd name="connsiteX1220" fmla="*/ 923522 w 1293595"/>
                <a:gd name="connsiteY1220" fmla="*/ 35869 h 1610340"/>
                <a:gd name="connsiteX1221" fmla="*/ 949500 w 1293595"/>
                <a:gd name="connsiteY1221" fmla="*/ 26553 h 1610340"/>
                <a:gd name="connsiteX1222" fmla="*/ 951470 w 1293595"/>
                <a:gd name="connsiteY1222" fmla="*/ 30439 h 1610340"/>
                <a:gd name="connsiteX1223" fmla="*/ 952801 w 1293595"/>
                <a:gd name="connsiteY1223" fmla="*/ 35868 h 1610340"/>
                <a:gd name="connsiteX1224" fmla="*/ 952801 w 1293595"/>
                <a:gd name="connsiteY1224" fmla="*/ 141006 h 1610340"/>
                <a:gd name="connsiteX1225" fmla="*/ 1045961 w 1293595"/>
                <a:gd name="connsiteY1225" fmla="*/ 141006 h 1610340"/>
                <a:gd name="connsiteX1226" fmla="*/ 1045961 w 1293595"/>
                <a:gd name="connsiteY1226" fmla="*/ 35869 h 1610340"/>
                <a:gd name="connsiteX1227" fmla="*/ 1047292 w 1293595"/>
                <a:gd name="connsiteY1227" fmla="*/ 30439 h 1610340"/>
                <a:gd name="connsiteX1228" fmla="*/ 1049262 w 1293595"/>
                <a:gd name="connsiteY1228" fmla="*/ 26553 h 1610340"/>
                <a:gd name="connsiteX1229" fmla="*/ 1040638 w 1293595"/>
                <a:gd name="connsiteY1229" fmla="*/ 35869 h 1610340"/>
                <a:gd name="connsiteX1230" fmla="*/ 1040638 w 1293595"/>
                <a:gd name="connsiteY1230" fmla="*/ 135683 h 1610340"/>
                <a:gd name="connsiteX1231" fmla="*/ 958124 w 1293595"/>
                <a:gd name="connsiteY1231" fmla="*/ 135683 h 1610340"/>
                <a:gd name="connsiteX1232" fmla="*/ 958124 w 1293595"/>
                <a:gd name="connsiteY1232" fmla="*/ 35869 h 1610340"/>
                <a:gd name="connsiteX1233" fmla="*/ 957645 w 1293595"/>
                <a:gd name="connsiteY1233" fmla="*/ 31876 h 1610340"/>
                <a:gd name="connsiteX1234" fmla="*/ 1041117 w 1293595"/>
                <a:gd name="connsiteY1234" fmla="*/ 31876 h 1610340"/>
                <a:gd name="connsiteX1235" fmla="*/ 1040638 w 1293595"/>
                <a:gd name="connsiteY1235" fmla="*/ 35869 h 1610340"/>
                <a:gd name="connsiteX1236" fmla="*/ 1066615 w 1293595"/>
                <a:gd name="connsiteY1236" fmla="*/ 26553 h 1610340"/>
                <a:gd name="connsiteX1237" fmla="*/ 1068586 w 1293595"/>
                <a:gd name="connsiteY1237" fmla="*/ 30439 h 1610340"/>
                <a:gd name="connsiteX1238" fmla="*/ 1069917 w 1293595"/>
                <a:gd name="connsiteY1238" fmla="*/ 35868 h 1610340"/>
                <a:gd name="connsiteX1239" fmla="*/ 1069917 w 1293595"/>
                <a:gd name="connsiteY1239" fmla="*/ 141006 h 1610340"/>
                <a:gd name="connsiteX1240" fmla="*/ 1163077 w 1293595"/>
                <a:gd name="connsiteY1240" fmla="*/ 141006 h 1610340"/>
                <a:gd name="connsiteX1241" fmla="*/ 1163077 w 1293595"/>
                <a:gd name="connsiteY1241" fmla="*/ 35869 h 1610340"/>
                <a:gd name="connsiteX1242" fmla="*/ 1164408 w 1293595"/>
                <a:gd name="connsiteY1242" fmla="*/ 30439 h 1610340"/>
                <a:gd name="connsiteX1243" fmla="*/ 1166378 w 1293595"/>
                <a:gd name="connsiteY1243" fmla="*/ 26553 h 1610340"/>
                <a:gd name="connsiteX1244" fmla="*/ 1157753 w 1293595"/>
                <a:gd name="connsiteY1244" fmla="*/ 35869 h 1610340"/>
                <a:gd name="connsiteX1245" fmla="*/ 1157753 w 1293595"/>
                <a:gd name="connsiteY1245" fmla="*/ 135683 h 1610340"/>
                <a:gd name="connsiteX1246" fmla="*/ 1075240 w 1293595"/>
                <a:gd name="connsiteY1246" fmla="*/ 135683 h 1610340"/>
                <a:gd name="connsiteX1247" fmla="*/ 1075240 w 1293595"/>
                <a:gd name="connsiteY1247" fmla="*/ 35869 h 1610340"/>
                <a:gd name="connsiteX1248" fmla="*/ 1074760 w 1293595"/>
                <a:gd name="connsiteY1248" fmla="*/ 31876 h 1610340"/>
                <a:gd name="connsiteX1249" fmla="*/ 1158233 w 1293595"/>
                <a:gd name="connsiteY1249" fmla="*/ 31876 h 1610340"/>
                <a:gd name="connsiteX1250" fmla="*/ 1157753 w 1293595"/>
                <a:gd name="connsiteY1250" fmla="*/ 35869 h 1610340"/>
                <a:gd name="connsiteX1251" fmla="*/ 129690 w 1293595"/>
                <a:gd name="connsiteY1251" fmla="*/ 26553 h 1610340"/>
                <a:gd name="connsiteX1252" fmla="*/ 131660 w 1293595"/>
                <a:gd name="connsiteY1252" fmla="*/ 30439 h 1610340"/>
                <a:gd name="connsiteX1253" fmla="*/ 132991 w 1293595"/>
                <a:gd name="connsiteY1253" fmla="*/ 35868 h 1610340"/>
                <a:gd name="connsiteX1254" fmla="*/ 132991 w 1293595"/>
                <a:gd name="connsiteY1254" fmla="*/ 141006 h 1610340"/>
                <a:gd name="connsiteX1255" fmla="*/ 226151 w 1293595"/>
                <a:gd name="connsiteY1255" fmla="*/ 141006 h 1610340"/>
                <a:gd name="connsiteX1256" fmla="*/ 226151 w 1293595"/>
                <a:gd name="connsiteY1256" fmla="*/ 35869 h 1610340"/>
                <a:gd name="connsiteX1257" fmla="*/ 227482 w 1293595"/>
                <a:gd name="connsiteY1257" fmla="*/ 30439 h 1610340"/>
                <a:gd name="connsiteX1258" fmla="*/ 229452 w 1293595"/>
                <a:gd name="connsiteY1258" fmla="*/ 26553 h 1610340"/>
                <a:gd name="connsiteX1259" fmla="*/ 220828 w 1293595"/>
                <a:gd name="connsiteY1259" fmla="*/ 35869 h 1610340"/>
                <a:gd name="connsiteX1260" fmla="*/ 220828 w 1293595"/>
                <a:gd name="connsiteY1260" fmla="*/ 135683 h 1610340"/>
                <a:gd name="connsiteX1261" fmla="*/ 138314 w 1293595"/>
                <a:gd name="connsiteY1261" fmla="*/ 135683 h 1610340"/>
                <a:gd name="connsiteX1262" fmla="*/ 138314 w 1293595"/>
                <a:gd name="connsiteY1262" fmla="*/ 35869 h 1610340"/>
                <a:gd name="connsiteX1263" fmla="*/ 137835 w 1293595"/>
                <a:gd name="connsiteY1263" fmla="*/ 31876 h 1610340"/>
                <a:gd name="connsiteX1264" fmla="*/ 221307 w 1293595"/>
                <a:gd name="connsiteY1264" fmla="*/ 31876 h 1610340"/>
                <a:gd name="connsiteX1265" fmla="*/ 220828 w 1293595"/>
                <a:gd name="connsiteY1265" fmla="*/ 35869 h 1610340"/>
                <a:gd name="connsiteX1266" fmla="*/ 246806 w 1293595"/>
                <a:gd name="connsiteY1266" fmla="*/ 26553 h 1610340"/>
                <a:gd name="connsiteX1267" fmla="*/ 248776 w 1293595"/>
                <a:gd name="connsiteY1267" fmla="*/ 30439 h 1610340"/>
                <a:gd name="connsiteX1268" fmla="*/ 250107 w 1293595"/>
                <a:gd name="connsiteY1268" fmla="*/ 35868 h 1610340"/>
                <a:gd name="connsiteX1269" fmla="*/ 250107 w 1293595"/>
                <a:gd name="connsiteY1269" fmla="*/ 141006 h 1610340"/>
                <a:gd name="connsiteX1270" fmla="*/ 343267 w 1293595"/>
                <a:gd name="connsiteY1270" fmla="*/ 141006 h 1610340"/>
                <a:gd name="connsiteX1271" fmla="*/ 343267 w 1293595"/>
                <a:gd name="connsiteY1271" fmla="*/ 35869 h 1610340"/>
                <a:gd name="connsiteX1272" fmla="*/ 344598 w 1293595"/>
                <a:gd name="connsiteY1272" fmla="*/ 30439 h 1610340"/>
                <a:gd name="connsiteX1273" fmla="*/ 346568 w 1293595"/>
                <a:gd name="connsiteY1273" fmla="*/ 26553 h 1610340"/>
                <a:gd name="connsiteX1274" fmla="*/ 337943 w 1293595"/>
                <a:gd name="connsiteY1274" fmla="*/ 35869 h 1610340"/>
                <a:gd name="connsiteX1275" fmla="*/ 337943 w 1293595"/>
                <a:gd name="connsiteY1275" fmla="*/ 135683 h 1610340"/>
                <a:gd name="connsiteX1276" fmla="*/ 255430 w 1293595"/>
                <a:gd name="connsiteY1276" fmla="*/ 135683 h 1610340"/>
                <a:gd name="connsiteX1277" fmla="*/ 255430 w 1293595"/>
                <a:gd name="connsiteY1277" fmla="*/ 35869 h 1610340"/>
                <a:gd name="connsiteX1278" fmla="*/ 254951 w 1293595"/>
                <a:gd name="connsiteY1278" fmla="*/ 31876 h 1610340"/>
                <a:gd name="connsiteX1279" fmla="*/ 338423 w 1293595"/>
                <a:gd name="connsiteY1279" fmla="*/ 31876 h 1610340"/>
                <a:gd name="connsiteX1280" fmla="*/ 337944 w 1293595"/>
                <a:gd name="connsiteY1280" fmla="*/ 35869 h 1610340"/>
                <a:gd name="connsiteX1281" fmla="*/ 363921 w 1293595"/>
                <a:gd name="connsiteY1281" fmla="*/ 26553 h 1610340"/>
                <a:gd name="connsiteX1282" fmla="*/ 365891 w 1293595"/>
                <a:gd name="connsiteY1282" fmla="*/ 30439 h 1610340"/>
                <a:gd name="connsiteX1283" fmla="*/ 367222 w 1293595"/>
                <a:gd name="connsiteY1283" fmla="*/ 35868 h 1610340"/>
                <a:gd name="connsiteX1284" fmla="*/ 367222 w 1293595"/>
                <a:gd name="connsiteY1284" fmla="*/ 141006 h 1610340"/>
                <a:gd name="connsiteX1285" fmla="*/ 460383 w 1293595"/>
                <a:gd name="connsiteY1285" fmla="*/ 141006 h 1610340"/>
                <a:gd name="connsiteX1286" fmla="*/ 460383 w 1293595"/>
                <a:gd name="connsiteY1286" fmla="*/ 35869 h 1610340"/>
                <a:gd name="connsiteX1287" fmla="*/ 461713 w 1293595"/>
                <a:gd name="connsiteY1287" fmla="*/ 30439 h 1610340"/>
                <a:gd name="connsiteX1288" fmla="*/ 463684 w 1293595"/>
                <a:gd name="connsiteY1288" fmla="*/ 26553 h 1610340"/>
                <a:gd name="connsiteX1289" fmla="*/ 455059 w 1293595"/>
                <a:gd name="connsiteY1289" fmla="*/ 35869 h 1610340"/>
                <a:gd name="connsiteX1290" fmla="*/ 455059 w 1293595"/>
                <a:gd name="connsiteY1290" fmla="*/ 135683 h 1610340"/>
                <a:gd name="connsiteX1291" fmla="*/ 372546 w 1293595"/>
                <a:gd name="connsiteY1291" fmla="*/ 135683 h 1610340"/>
                <a:gd name="connsiteX1292" fmla="*/ 372546 w 1293595"/>
                <a:gd name="connsiteY1292" fmla="*/ 35869 h 1610340"/>
                <a:gd name="connsiteX1293" fmla="*/ 372066 w 1293595"/>
                <a:gd name="connsiteY1293" fmla="*/ 31876 h 1610340"/>
                <a:gd name="connsiteX1294" fmla="*/ 455539 w 1293595"/>
                <a:gd name="connsiteY1294" fmla="*/ 31876 h 1610340"/>
                <a:gd name="connsiteX1295" fmla="*/ 455059 w 1293595"/>
                <a:gd name="connsiteY1295" fmla="*/ 35869 h 1610340"/>
                <a:gd name="connsiteX1296" fmla="*/ 481037 w 1293595"/>
                <a:gd name="connsiteY1296" fmla="*/ 26553 h 1610340"/>
                <a:gd name="connsiteX1297" fmla="*/ 483007 w 1293595"/>
                <a:gd name="connsiteY1297" fmla="*/ 30439 h 1610340"/>
                <a:gd name="connsiteX1298" fmla="*/ 484338 w 1293595"/>
                <a:gd name="connsiteY1298" fmla="*/ 35868 h 1610340"/>
                <a:gd name="connsiteX1299" fmla="*/ 484338 w 1293595"/>
                <a:gd name="connsiteY1299" fmla="*/ 141006 h 1610340"/>
                <a:gd name="connsiteX1300" fmla="*/ 577498 w 1293595"/>
                <a:gd name="connsiteY1300" fmla="*/ 141006 h 1610340"/>
                <a:gd name="connsiteX1301" fmla="*/ 577498 w 1293595"/>
                <a:gd name="connsiteY1301" fmla="*/ 35869 h 1610340"/>
                <a:gd name="connsiteX1302" fmla="*/ 578829 w 1293595"/>
                <a:gd name="connsiteY1302" fmla="*/ 30439 h 1610340"/>
                <a:gd name="connsiteX1303" fmla="*/ 580799 w 1293595"/>
                <a:gd name="connsiteY1303" fmla="*/ 26553 h 1610340"/>
                <a:gd name="connsiteX1304" fmla="*/ 572175 w 1293595"/>
                <a:gd name="connsiteY1304" fmla="*/ 35869 h 1610340"/>
                <a:gd name="connsiteX1305" fmla="*/ 572175 w 1293595"/>
                <a:gd name="connsiteY1305" fmla="*/ 135683 h 1610340"/>
                <a:gd name="connsiteX1306" fmla="*/ 489662 w 1293595"/>
                <a:gd name="connsiteY1306" fmla="*/ 135683 h 1610340"/>
                <a:gd name="connsiteX1307" fmla="*/ 489662 w 1293595"/>
                <a:gd name="connsiteY1307" fmla="*/ 35869 h 1610340"/>
                <a:gd name="connsiteX1308" fmla="*/ 489182 w 1293595"/>
                <a:gd name="connsiteY1308" fmla="*/ 31876 h 1610340"/>
                <a:gd name="connsiteX1309" fmla="*/ 572654 w 1293595"/>
                <a:gd name="connsiteY1309" fmla="*/ 31876 h 1610340"/>
                <a:gd name="connsiteX1310" fmla="*/ 572175 w 1293595"/>
                <a:gd name="connsiteY1310" fmla="*/ 35869 h 1610340"/>
                <a:gd name="connsiteX1311" fmla="*/ 598153 w 1293595"/>
                <a:gd name="connsiteY1311" fmla="*/ 26553 h 1610340"/>
                <a:gd name="connsiteX1312" fmla="*/ 600123 w 1293595"/>
                <a:gd name="connsiteY1312" fmla="*/ 30439 h 1610340"/>
                <a:gd name="connsiteX1313" fmla="*/ 601454 w 1293595"/>
                <a:gd name="connsiteY1313" fmla="*/ 35868 h 1610340"/>
                <a:gd name="connsiteX1314" fmla="*/ 601454 w 1293595"/>
                <a:gd name="connsiteY1314" fmla="*/ 141006 h 1610340"/>
                <a:gd name="connsiteX1315" fmla="*/ 694614 w 1293595"/>
                <a:gd name="connsiteY1315" fmla="*/ 141006 h 1610340"/>
                <a:gd name="connsiteX1316" fmla="*/ 694614 w 1293595"/>
                <a:gd name="connsiteY1316" fmla="*/ 35869 h 1610340"/>
                <a:gd name="connsiteX1317" fmla="*/ 695945 w 1293595"/>
                <a:gd name="connsiteY1317" fmla="*/ 30439 h 1610340"/>
                <a:gd name="connsiteX1318" fmla="*/ 697915 w 1293595"/>
                <a:gd name="connsiteY1318" fmla="*/ 26553 h 1610340"/>
                <a:gd name="connsiteX1319" fmla="*/ 689291 w 1293595"/>
                <a:gd name="connsiteY1319" fmla="*/ 35869 h 1610340"/>
                <a:gd name="connsiteX1320" fmla="*/ 689291 w 1293595"/>
                <a:gd name="connsiteY1320" fmla="*/ 135683 h 1610340"/>
                <a:gd name="connsiteX1321" fmla="*/ 606777 w 1293595"/>
                <a:gd name="connsiteY1321" fmla="*/ 135683 h 1610340"/>
                <a:gd name="connsiteX1322" fmla="*/ 606777 w 1293595"/>
                <a:gd name="connsiteY1322" fmla="*/ 35869 h 1610340"/>
                <a:gd name="connsiteX1323" fmla="*/ 606298 w 1293595"/>
                <a:gd name="connsiteY1323" fmla="*/ 31876 h 1610340"/>
                <a:gd name="connsiteX1324" fmla="*/ 689770 w 1293595"/>
                <a:gd name="connsiteY1324" fmla="*/ 31876 h 1610340"/>
                <a:gd name="connsiteX1325" fmla="*/ 689291 w 1293595"/>
                <a:gd name="connsiteY1325" fmla="*/ 35869 h 1610340"/>
                <a:gd name="connsiteX1326" fmla="*/ 715268 w 1293595"/>
                <a:gd name="connsiteY1326" fmla="*/ 26553 h 1610340"/>
                <a:gd name="connsiteX1327" fmla="*/ 717239 w 1293595"/>
                <a:gd name="connsiteY1327" fmla="*/ 30439 h 1610340"/>
                <a:gd name="connsiteX1328" fmla="*/ 718569 w 1293595"/>
                <a:gd name="connsiteY1328" fmla="*/ 35868 h 1610340"/>
                <a:gd name="connsiteX1329" fmla="*/ 718569 w 1293595"/>
                <a:gd name="connsiteY1329" fmla="*/ 141006 h 1610340"/>
                <a:gd name="connsiteX1330" fmla="*/ 811730 w 1293595"/>
                <a:gd name="connsiteY1330" fmla="*/ 141006 h 1610340"/>
                <a:gd name="connsiteX1331" fmla="*/ 811730 w 1293595"/>
                <a:gd name="connsiteY1331" fmla="*/ 35869 h 1610340"/>
                <a:gd name="connsiteX1332" fmla="*/ 813061 w 1293595"/>
                <a:gd name="connsiteY1332" fmla="*/ 30439 h 1610340"/>
                <a:gd name="connsiteX1333" fmla="*/ 815031 w 1293595"/>
                <a:gd name="connsiteY1333" fmla="*/ 26553 h 1610340"/>
                <a:gd name="connsiteX1334" fmla="*/ 806406 w 1293595"/>
                <a:gd name="connsiteY1334" fmla="*/ 35869 h 1610340"/>
                <a:gd name="connsiteX1335" fmla="*/ 806406 w 1293595"/>
                <a:gd name="connsiteY1335" fmla="*/ 135683 h 1610340"/>
                <a:gd name="connsiteX1336" fmla="*/ 723893 w 1293595"/>
                <a:gd name="connsiteY1336" fmla="*/ 135683 h 1610340"/>
                <a:gd name="connsiteX1337" fmla="*/ 723893 w 1293595"/>
                <a:gd name="connsiteY1337" fmla="*/ 35869 h 1610340"/>
                <a:gd name="connsiteX1338" fmla="*/ 723413 w 1293595"/>
                <a:gd name="connsiteY1338" fmla="*/ 31876 h 1610340"/>
                <a:gd name="connsiteX1339" fmla="*/ 806886 w 1293595"/>
                <a:gd name="connsiteY1339" fmla="*/ 31876 h 1610340"/>
                <a:gd name="connsiteX1340" fmla="*/ 806406 w 1293595"/>
                <a:gd name="connsiteY1340" fmla="*/ 35869 h 1610340"/>
                <a:gd name="connsiteX1341" fmla="*/ 832384 w 1293595"/>
                <a:gd name="connsiteY1341" fmla="*/ 26553 h 1610340"/>
                <a:gd name="connsiteX1342" fmla="*/ 834354 w 1293595"/>
                <a:gd name="connsiteY1342" fmla="*/ 30439 h 1610340"/>
                <a:gd name="connsiteX1343" fmla="*/ 835685 w 1293595"/>
                <a:gd name="connsiteY1343" fmla="*/ 35868 h 1610340"/>
                <a:gd name="connsiteX1344" fmla="*/ 835685 w 1293595"/>
                <a:gd name="connsiteY1344" fmla="*/ 141006 h 1610340"/>
                <a:gd name="connsiteX1345" fmla="*/ 928845 w 1293595"/>
                <a:gd name="connsiteY1345" fmla="*/ 141006 h 1610340"/>
                <a:gd name="connsiteX1346" fmla="*/ 928845 w 1293595"/>
                <a:gd name="connsiteY1346" fmla="*/ 35869 h 1610340"/>
                <a:gd name="connsiteX1347" fmla="*/ 930176 w 1293595"/>
                <a:gd name="connsiteY1347" fmla="*/ 30439 h 1610340"/>
                <a:gd name="connsiteX1348" fmla="*/ 932146 w 1293595"/>
                <a:gd name="connsiteY1348" fmla="*/ 26553 h 1610340"/>
                <a:gd name="connsiteX1349" fmla="*/ 923522 w 1293595"/>
                <a:gd name="connsiteY1349" fmla="*/ 35869 h 1610340"/>
                <a:gd name="connsiteX1350" fmla="*/ 923522 w 1293595"/>
                <a:gd name="connsiteY1350" fmla="*/ 135683 h 1610340"/>
                <a:gd name="connsiteX1351" fmla="*/ 841009 w 1293595"/>
                <a:gd name="connsiteY1351" fmla="*/ 135683 h 1610340"/>
                <a:gd name="connsiteX1352" fmla="*/ 841009 w 1293595"/>
                <a:gd name="connsiteY1352" fmla="*/ 35869 h 1610340"/>
                <a:gd name="connsiteX1353" fmla="*/ 840529 w 1293595"/>
                <a:gd name="connsiteY1353" fmla="*/ 31876 h 1610340"/>
                <a:gd name="connsiteX1354" fmla="*/ 924001 w 1293595"/>
                <a:gd name="connsiteY1354" fmla="*/ 31876 h 1610340"/>
                <a:gd name="connsiteX1355" fmla="*/ 923522 w 1293595"/>
                <a:gd name="connsiteY1355" fmla="*/ 35869 h 1610340"/>
                <a:gd name="connsiteX1356" fmla="*/ 949500 w 1293595"/>
                <a:gd name="connsiteY1356" fmla="*/ 26553 h 1610340"/>
                <a:gd name="connsiteX1357" fmla="*/ 951470 w 1293595"/>
                <a:gd name="connsiteY1357" fmla="*/ 30439 h 1610340"/>
                <a:gd name="connsiteX1358" fmla="*/ 952801 w 1293595"/>
                <a:gd name="connsiteY1358" fmla="*/ 35868 h 1610340"/>
                <a:gd name="connsiteX1359" fmla="*/ 952801 w 1293595"/>
                <a:gd name="connsiteY1359" fmla="*/ 141006 h 1610340"/>
                <a:gd name="connsiteX1360" fmla="*/ 1045961 w 1293595"/>
                <a:gd name="connsiteY1360" fmla="*/ 141006 h 1610340"/>
                <a:gd name="connsiteX1361" fmla="*/ 1045961 w 1293595"/>
                <a:gd name="connsiteY1361" fmla="*/ 35869 h 1610340"/>
                <a:gd name="connsiteX1362" fmla="*/ 1047292 w 1293595"/>
                <a:gd name="connsiteY1362" fmla="*/ 30439 h 1610340"/>
                <a:gd name="connsiteX1363" fmla="*/ 1049262 w 1293595"/>
                <a:gd name="connsiteY1363" fmla="*/ 26553 h 1610340"/>
                <a:gd name="connsiteX1364" fmla="*/ 1040638 w 1293595"/>
                <a:gd name="connsiteY1364" fmla="*/ 35869 h 1610340"/>
                <a:gd name="connsiteX1365" fmla="*/ 1040638 w 1293595"/>
                <a:gd name="connsiteY1365" fmla="*/ 135683 h 1610340"/>
                <a:gd name="connsiteX1366" fmla="*/ 958124 w 1293595"/>
                <a:gd name="connsiteY1366" fmla="*/ 135683 h 1610340"/>
                <a:gd name="connsiteX1367" fmla="*/ 958124 w 1293595"/>
                <a:gd name="connsiteY1367" fmla="*/ 35869 h 1610340"/>
                <a:gd name="connsiteX1368" fmla="*/ 957645 w 1293595"/>
                <a:gd name="connsiteY1368" fmla="*/ 31876 h 1610340"/>
                <a:gd name="connsiteX1369" fmla="*/ 1041117 w 1293595"/>
                <a:gd name="connsiteY1369" fmla="*/ 31876 h 1610340"/>
                <a:gd name="connsiteX1370" fmla="*/ 1040638 w 1293595"/>
                <a:gd name="connsiteY1370" fmla="*/ 35869 h 1610340"/>
                <a:gd name="connsiteX1371" fmla="*/ 1066615 w 1293595"/>
                <a:gd name="connsiteY1371" fmla="*/ 26553 h 1610340"/>
                <a:gd name="connsiteX1372" fmla="*/ 1068586 w 1293595"/>
                <a:gd name="connsiteY1372" fmla="*/ 30439 h 1610340"/>
                <a:gd name="connsiteX1373" fmla="*/ 1069917 w 1293595"/>
                <a:gd name="connsiteY1373" fmla="*/ 35868 h 1610340"/>
                <a:gd name="connsiteX1374" fmla="*/ 1069917 w 1293595"/>
                <a:gd name="connsiteY1374" fmla="*/ 141006 h 1610340"/>
                <a:gd name="connsiteX1375" fmla="*/ 1163077 w 1293595"/>
                <a:gd name="connsiteY1375" fmla="*/ 141006 h 1610340"/>
                <a:gd name="connsiteX1376" fmla="*/ 1163077 w 1293595"/>
                <a:gd name="connsiteY1376" fmla="*/ 35869 h 1610340"/>
                <a:gd name="connsiteX1377" fmla="*/ 1164408 w 1293595"/>
                <a:gd name="connsiteY1377" fmla="*/ 30439 h 1610340"/>
                <a:gd name="connsiteX1378" fmla="*/ 1166378 w 1293595"/>
                <a:gd name="connsiteY1378" fmla="*/ 26553 h 1610340"/>
                <a:gd name="connsiteX1379" fmla="*/ 1157753 w 1293595"/>
                <a:gd name="connsiteY1379" fmla="*/ 35869 h 1610340"/>
                <a:gd name="connsiteX1380" fmla="*/ 1157753 w 1293595"/>
                <a:gd name="connsiteY1380" fmla="*/ 135683 h 1610340"/>
                <a:gd name="connsiteX1381" fmla="*/ 1075240 w 1293595"/>
                <a:gd name="connsiteY1381" fmla="*/ 135683 h 1610340"/>
                <a:gd name="connsiteX1382" fmla="*/ 1075240 w 1293595"/>
                <a:gd name="connsiteY1382" fmla="*/ 35869 h 1610340"/>
                <a:gd name="connsiteX1383" fmla="*/ 1074760 w 1293595"/>
                <a:gd name="connsiteY1383" fmla="*/ 31876 h 1610340"/>
                <a:gd name="connsiteX1384" fmla="*/ 1158233 w 1293595"/>
                <a:gd name="connsiteY1384" fmla="*/ 31876 h 1610340"/>
                <a:gd name="connsiteX1385" fmla="*/ 1157753 w 1293595"/>
                <a:gd name="connsiteY1385" fmla="*/ 35869 h 1610340"/>
                <a:gd name="connsiteX1386" fmla="*/ 129690 w 1293595"/>
                <a:gd name="connsiteY1386" fmla="*/ 26553 h 1610340"/>
                <a:gd name="connsiteX1387" fmla="*/ 131660 w 1293595"/>
                <a:gd name="connsiteY1387" fmla="*/ 30439 h 1610340"/>
                <a:gd name="connsiteX1388" fmla="*/ 132991 w 1293595"/>
                <a:gd name="connsiteY1388" fmla="*/ 35868 h 1610340"/>
                <a:gd name="connsiteX1389" fmla="*/ 132991 w 1293595"/>
                <a:gd name="connsiteY1389" fmla="*/ 141006 h 1610340"/>
                <a:gd name="connsiteX1390" fmla="*/ 226151 w 1293595"/>
                <a:gd name="connsiteY1390" fmla="*/ 141006 h 1610340"/>
                <a:gd name="connsiteX1391" fmla="*/ 226151 w 1293595"/>
                <a:gd name="connsiteY1391" fmla="*/ 35869 h 1610340"/>
                <a:gd name="connsiteX1392" fmla="*/ 227482 w 1293595"/>
                <a:gd name="connsiteY1392" fmla="*/ 30439 h 1610340"/>
                <a:gd name="connsiteX1393" fmla="*/ 229452 w 1293595"/>
                <a:gd name="connsiteY1393" fmla="*/ 26553 h 1610340"/>
                <a:gd name="connsiteX1394" fmla="*/ 220828 w 1293595"/>
                <a:gd name="connsiteY1394" fmla="*/ 35869 h 1610340"/>
                <a:gd name="connsiteX1395" fmla="*/ 220828 w 1293595"/>
                <a:gd name="connsiteY1395" fmla="*/ 135683 h 1610340"/>
                <a:gd name="connsiteX1396" fmla="*/ 138314 w 1293595"/>
                <a:gd name="connsiteY1396" fmla="*/ 135683 h 1610340"/>
                <a:gd name="connsiteX1397" fmla="*/ 138314 w 1293595"/>
                <a:gd name="connsiteY1397" fmla="*/ 35869 h 1610340"/>
                <a:gd name="connsiteX1398" fmla="*/ 137835 w 1293595"/>
                <a:gd name="connsiteY1398" fmla="*/ 31876 h 1610340"/>
                <a:gd name="connsiteX1399" fmla="*/ 221307 w 1293595"/>
                <a:gd name="connsiteY1399" fmla="*/ 31876 h 1610340"/>
                <a:gd name="connsiteX1400" fmla="*/ 220828 w 1293595"/>
                <a:gd name="connsiteY1400" fmla="*/ 35869 h 1610340"/>
                <a:gd name="connsiteX1401" fmla="*/ 246806 w 1293595"/>
                <a:gd name="connsiteY1401" fmla="*/ 26553 h 1610340"/>
                <a:gd name="connsiteX1402" fmla="*/ 248776 w 1293595"/>
                <a:gd name="connsiteY1402" fmla="*/ 30439 h 1610340"/>
                <a:gd name="connsiteX1403" fmla="*/ 250107 w 1293595"/>
                <a:gd name="connsiteY1403" fmla="*/ 35868 h 1610340"/>
                <a:gd name="connsiteX1404" fmla="*/ 250107 w 1293595"/>
                <a:gd name="connsiteY1404" fmla="*/ 141006 h 1610340"/>
                <a:gd name="connsiteX1405" fmla="*/ 343267 w 1293595"/>
                <a:gd name="connsiteY1405" fmla="*/ 141006 h 1610340"/>
                <a:gd name="connsiteX1406" fmla="*/ 343267 w 1293595"/>
                <a:gd name="connsiteY1406" fmla="*/ 35869 h 1610340"/>
                <a:gd name="connsiteX1407" fmla="*/ 344598 w 1293595"/>
                <a:gd name="connsiteY1407" fmla="*/ 30439 h 1610340"/>
                <a:gd name="connsiteX1408" fmla="*/ 346568 w 1293595"/>
                <a:gd name="connsiteY1408" fmla="*/ 26553 h 1610340"/>
                <a:gd name="connsiteX1409" fmla="*/ 337943 w 1293595"/>
                <a:gd name="connsiteY1409" fmla="*/ 35869 h 1610340"/>
                <a:gd name="connsiteX1410" fmla="*/ 337943 w 1293595"/>
                <a:gd name="connsiteY1410" fmla="*/ 135683 h 1610340"/>
                <a:gd name="connsiteX1411" fmla="*/ 255430 w 1293595"/>
                <a:gd name="connsiteY1411" fmla="*/ 135683 h 1610340"/>
                <a:gd name="connsiteX1412" fmla="*/ 255430 w 1293595"/>
                <a:gd name="connsiteY1412" fmla="*/ 35869 h 1610340"/>
                <a:gd name="connsiteX1413" fmla="*/ 254951 w 1293595"/>
                <a:gd name="connsiteY1413" fmla="*/ 31876 h 1610340"/>
                <a:gd name="connsiteX1414" fmla="*/ 338423 w 1293595"/>
                <a:gd name="connsiteY1414" fmla="*/ 31876 h 1610340"/>
                <a:gd name="connsiteX1415" fmla="*/ 337944 w 1293595"/>
                <a:gd name="connsiteY1415" fmla="*/ 35869 h 1610340"/>
                <a:gd name="connsiteX1416" fmla="*/ 363921 w 1293595"/>
                <a:gd name="connsiteY1416" fmla="*/ 26553 h 1610340"/>
                <a:gd name="connsiteX1417" fmla="*/ 365891 w 1293595"/>
                <a:gd name="connsiteY1417" fmla="*/ 30439 h 1610340"/>
                <a:gd name="connsiteX1418" fmla="*/ 367222 w 1293595"/>
                <a:gd name="connsiteY1418" fmla="*/ 35868 h 1610340"/>
                <a:gd name="connsiteX1419" fmla="*/ 367222 w 1293595"/>
                <a:gd name="connsiteY1419" fmla="*/ 141006 h 1610340"/>
                <a:gd name="connsiteX1420" fmla="*/ 460383 w 1293595"/>
                <a:gd name="connsiteY1420" fmla="*/ 141006 h 1610340"/>
                <a:gd name="connsiteX1421" fmla="*/ 460383 w 1293595"/>
                <a:gd name="connsiteY1421" fmla="*/ 35869 h 1610340"/>
                <a:gd name="connsiteX1422" fmla="*/ 461713 w 1293595"/>
                <a:gd name="connsiteY1422" fmla="*/ 30439 h 1610340"/>
                <a:gd name="connsiteX1423" fmla="*/ 463684 w 1293595"/>
                <a:gd name="connsiteY1423" fmla="*/ 26553 h 1610340"/>
                <a:gd name="connsiteX1424" fmla="*/ 455059 w 1293595"/>
                <a:gd name="connsiteY1424" fmla="*/ 35869 h 1610340"/>
                <a:gd name="connsiteX1425" fmla="*/ 455059 w 1293595"/>
                <a:gd name="connsiteY1425" fmla="*/ 135683 h 1610340"/>
                <a:gd name="connsiteX1426" fmla="*/ 372546 w 1293595"/>
                <a:gd name="connsiteY1426" fmla="*/ 135683 h 1610340"/>
                <a:gd name="connsiteX1427" fmla="*/ 372546 w 1293595"/>
                <a:gd name="connsiteY1427" fmla="*/ 35869 h 1610340"/>
                <a:gd name="connsiteX1428" fmla="*/ 372066 w 1293595"/>
                <a:gd name="connsiteY1428" fmla="*/ 31876 h 1610340"/>
                <a:gd name="connsiteX1429" fmla="*/ 455539 w 1293595"/>
                <a:gd name="connsiteY1429" fmla="*/ 31876 h 1610340"/>
                <a:gd name="connsiteX1430" fmla="*/ 455059 w 1293595"/>
                <a:gd name="connsiteY1430" fmla="*/ 35869 h 1610340"/>
                <a:gd name="connsiteX1431" fmla="*/ 481037 w 1293595"/>
                <a:gd name="connsiteY1431" fmla="*/ 26553 h 1610340"/>
                <a:gd name="connsiteX1432" fmla="*/ 483007 w 1293595"/>
                <a:gd name="connsiteY1432" fmla="*/ 30439 h 1610340"/>
                <a:gd name="connsiteX1433" fmla="*/ 484338 w 1293595"/>
                <a:gd name="connsiteY1433" fmla="*/ 35868 h 1610340"/>
                <a:gd name="connsiteX1434" fmla="*/ 484338 w 1293595"/>
                <a:gd name="connsiteY1434" fmla="*/ 141006 h 1610340"/>
                <a:gd name="connsiteX1435" fmla="*/ 577498 w 1293595"/>
                <a:gd name="connsiteY1435" fmla="*/ 141006 h 1610340"/>
                <a:gd name="connsiteX1436" fmla="*/ 577498 w 1293595"/>
                <a:gd name="connsiteY1436" fmla="*/ 35869 h 1610340"/>
                <a:gd name="connsiteX1437" fmla="*/ 578829 w 1293595"/>
                <a:gd name="connsiteY1437" fmla="*/ 30439 h 1610340"/>
                <a:gd name="connsiteX1438" fmla="*/ 580799 w 1293595"/>
                <a:gd name="connsiteY1438" fmla="*/ 26553 h 1610340"/>
                <a:gd name="connsiteX1439" fmla="*/ 572175 w 1293595"/>
                <a:gd name="connsiteY1439" fmla="*/ 35869 h 1610340"/>
                <a:gd name="connsiteX1440" fmla="*/ 572175 w 1293595"/>
                <a:gd name="connsiteY1440" fmla="*/ 135683 h 1610340"/>
                <a:gd name="connsiteX1441" fmla="*/ 489662 w 1293595"/>
                <a:gd name="connsiteY1441" fmla="*/ 135683 h 1610340"/>
                <a:gd name="connsiteX1442" fmla="*/ 489662 w 1293595"/>
                <a:gd name="connsiteY1442" fmla="*/ 35869 h 1610340"/>
                <a:gd name="connsiteX1443" fmla="*/ 489182 w 1293595"/>
                <a:gd name="connsiteY1443" fmla="*/ 31876 h 1610340"/>
                <a:gd name="connsiteX1444" fmla="*/ 572654 w 1293595"/>
                <a:gd name="connsiteY1444" fmla="*/ 31876 h 1610340"/>
                <a:gd name="connsiteX1445" fmla="*/ 572175 w 1293595"/>
                <a:gd name="connsiteY1445" fmla="*/ 35869 h 1610340"/>
                <a:gd name="connsiteX1446" fmla="*/ 598153 w 1293595"/>
                <a:gd name="connsiteY1446" fmla="*/ 26553 h 1610340"/>
                <a:gd name="connsiteX1447" fmla="*/ 600123 w 1293595"/>
                <a:gd name="connsiteY1447" fmla="*/ 30439 h 1610340"/>
                <a:gd name="connsiteX1448" fmla="*/ 601454 w 1293595"/>
                <a:gd name="connsiteY1448" fmla="*/ 35868 h 1610340"/>
                <a:gd name="connsiteX1449" fmla="*/ 601454 w 1293595"/>
                <a:gd name="connsiteY1449" fmla="*/ 141006 h 1610340"/>
                <a:gd name="connsiteX1450" fmla="*/ 694614 w 1293595"/>
                <a:gd name="connsiteY1450" fmla="*/ 141006 h 1610340"/>
                <a:gd name="connsiteX1451" fmla="*/ 694614 w 1293595"/>
                <a:gd name="connsiteY1451" fmla="*/ 35869 h 1610340"/>
                <a:gd name="connsiteX1452" fmla="*/ 695945 w 1293595"/>
                <a:gd name="connsiteY1452" fmla="*/ 30439 h 1610340"/>
                <a:gd name="connsiteX1453" fmla="*/ 697915 w 1293595"/>
                <a:gd name="connsiteY1453" fmla="*/ 26553 h 1610340"/>
                <a:gd name="connsiteX1454" fmla="*/ 689291 w 1293595"/>
                <a:gd name="connsiteY1454" fmla="*/ 35869 h 1610340"/>
                <a:gd name="connsiteX1455" fmla="*/ 689291 w 1293595"/>
                <a:gd name="connsiteY1455" fmla="*/ 135683 h 1610340"/>
                <a:gd name="connsiteX1456" fmla="*/ 606777 w 1293595"/>
                <a:gd name="connsiteY1456" fmla="*/ 135683 h 1610340"/>
                <a:gd name="connsiteX1457" fmla="*/ 606777 w 1293595"/>
                <a:gd name="connsiteY1457" fmla="*/ 35869 h 1610340"/>
                <a:gd name="connsiteX1458" fmla="*/ 606298 w 1293595"/>
                <a:gd name="connsiteY1458" fmla="*/ 31876 h 1610340"/>
                <a:gd name="connsiteX1459" fmla="*/ 689770 w 1293595"/>
                <a:gd name="connsiteY1459" fmla="*/ 31876 h 1610340"/>
                <a:gd name="connsiteX1460" fmla="*/ 689291 w 1293595"/>
                <a:gd name="connsiteY1460" fmla="*/ 35869 h 1610340"/>
                <a:gd name="connsiteX1461" fmla="*/ 715268 w 1293595"/>
                <a:gd name="connsiteY1461" fmla="*/ 26553 h 1610340"/>
                <a:gd name="connsiteX1462" fmla="*/ 717239 w 1293595"/>
                <a:gd name="connsiteY1462" fmla="*/ 30439 h 1610340"/>
                <a:gd name="connsiteX1463" fmla="*/ 718569 w 1293595"/>
                <a:gd name="connsiteY1463" fmla="*/ 35868 h 1610340"/>
                <a:gd name="connsiteX1464" fmla="*/ 718569 w 1293595"/>
                <a:gd name="connsiteY1464" fmla="*/ 141006 h 1610340"/>
                <a:gd name="connsiteX1465" fmla="*/ 811730 w 1293595"/>
                <a:gd name="connsiteY1465" fmla="*/ 141006 h 1610340"/>
                <a:gd name="connsiteX1466" fmla="*/ 811730 w 1293595"/>
                <a:gd name="connsiteY1466" fmla="*/ 35869 h 1610340"/>
                <a:gd name="connsiteX1467" fmla="*/ 813061 w 1293595"/>
                <a:gd name="connsiteY1467" fmla="*/ 30439 h 1610340"/>
                <a:gd name="connsiteX1468" fmla="*/ 815031 w 1293595"/>
                <a:gd name="connsiteY1468" fmla="*/ 26553 h 1610340"/>
                <a:gd name="connsiteX1469" fmla="*/ 806406 w 1293595"/>
                <a:gd name="connsiteY1469" fmla="*/ 35869 h 1610340"/>
                <a:gd name="connsiteX1470" fmla="*/ 806406 w 1293595"/>
                <a:gd name="connsiteY1470" fmla="*/ 135683 h 1610340"/>
                <a:gd name="connsiteX1471" fmla="*/ 723893 w 1293595"/>
                <a:gd name="connsiteY1471" fmla="*/ 135683 h 1610340"/>
                <a:gd name="connsiteX1472" fmla="*/ 723893 w 1293595"/>
                <a:gd name="connsiteY1472" fmla="*/ 35869 h 1610340"/>
                <a:gd name="connsiteX1473" fmla="*/ 723413 w 1293595"/>
                <a:gd name="connsiteY1473" fmla="*/ 31876 h 1610340"/>
                <a:gd name="connsiteX1474" fmla="*/ 806886 w 1293595"/>
                <a:gd name="connsiteY1474" fmla="*/ 31876 h 1610340"/>
                <a:gd name="connsiteX1475" fmla="*/ 806406 w 1293595"/>
                <a:gd name="connsiteY1475" fmla="*/ 35869 h 1610340"/>
                <a:gd name="connsiteX1476" fmla="*/ 832384 w 1293595"/>
                <a:gd name="connsiteY1476" fmla="*/ 26553 h 1610340"/>
                <a:gd name="connsiteX1477" fmla="*/ 834354 w 1293595"/>
                <a:gd name="connsiteY1477" fmla="*/ 30439 h 1610340"/>
                <a:gd name="connsiteX1478" fmla="*/ 835685 w 1293595"/>
                <a:gd name="connsiteY1478" fmla="*/ 35868 h 1610340"/>
                <a:gd name="connsiteX1479" fmla="*/ 835685 w 1293595"/>
                <a:gd name="connsiteY1479" fmla="*/ 141006 h 1610340"/>
                <a:gd name="connsiteX1480" fmla="*/ 928845 w 1293595"/>
                <a:gd name="connsiteY1480" fmla="*/ 141006 h 1610340"/>
                <a:gd name="connsiteX1481" fmla="*/ 928845 w 1293595"/>
                <a:gd name="connsiteY1481" fmla="*/ 35869 h 1610340"/>
                <a:gd name="connsiteX1482" fmla="*/ 930176 w 1293595"/>
                <a:gd name="connsiteY1482" fmla="*/ 30439 h 1610340"/>
                <a:gd name="connsiteX1483" fmla="*/ 932146 w 1293595"/>
                <a:gd name="connsiteY1483" fmla="*/ 26553 h 1610340"/>
                <a:gd name="connsiteX1484" fmla="*/ 923522 w 1293595"/>
                <a:gd name="connsiteY1484" fmla="*/ 35869 h 1610340"/>
                <a:gd name="connsiteX1485" fmla="*/ 923522 w 1293595"/>
                <a:gd name="connsiteY1485" fmla="*/ 135683 h 1610340"/>
                <a:gd name="connsiteX1486" fmla="*/ 841009 w 1293595"/>
                <a:gd name="connsiteY1486" fmla="*/ 135683 h 1610340"/>
                <a:gd name="connsiteX1487" fmla="*/ 841009 w 1293595"/>
                <a:gd name="connsiteY1487" fmla="*/ 35869 h 1610340"/>
                <a:gd name="connsiteX1488" fmla="*/ 840529 w 1293595"/>
                <a:gd name="connsiteY1488" fmla="*/ 31876 h 1610340"/>
                <a:gd name="connsiteX1489" fmla="*/ 924001 w 1293595"/>
                <a:gd name="connsiteY1489" fmla="*/ 31876 h 1610340"/>
                <a:gd name="connsiteX1490" fmla="*/ 923522 w 1293595"/>
                <a:gd name="connsiteY1490" fmla="*/ 35869 h 1610340"/>
                <a:gd name="connsiteX1491" fmla="*/ 949500 w 1293595"/>
                <a:gd name="connsiteY1491" fmla="*/ 26553 h 1610340"/>
                <a:gd name="connsiteX1492" fmla="*/ 951470 w 1293595"/>
                <a:gd name="connsiteY1492" fmla="*/ 30439 h 1610340"/>
                <a:gd name="connsiteX1493" fmla="*/ 952801 w 1293595"/>
                <a:gd name="connsiteY1493" fmla="*/ 35868 h 1610340"/>
                <a:gd name="connsiteX1494" fmla="*/ 952801 w 1293595"/>
                <a:gd name="connsiteY1494" fmla="*/ 141006 h 1610340"/>
                <a:gd name="connsiteX1495" fmla="*/ 1045961 w 1293595"/>
                <a:gd name="connsiteY1495" fmla="*/ 141006 h 1610340"/>
                <a:gd name="connsiteX1496" fmla="*/ 1045961 w 1293595"/>
                <a:gd name="connsiteY1496" fmla="*/ 35869 h 1610340"/>
                <a:gd name="connsiteX1497" fmla="*/ 1047292 w 1293595"/>
                <a:gd name="connsiteY1497" fmla="*/ 30439 h 1610340"/>
                <a:gd name="connsiteX1498" fmla="*/ 1049262 w 1293595"/>
                <a:gd name="connsiteY1498" fmla="*/ 26553 h 1610340"/>
                <a:gd name="connsiteX1499" fmla="*/ 1040638 w 1293595"/>
                <a:gd name="connsiteY1499" fmla="*/ 35869 h 1610340"/>
                <a:gd name="connsiteX1500" fmla="*/ 1040638 w 1293595"/>
                <a:gd name="connsiteY1500" fmla="*/ 135683 h 1610340"/>
                <a:gd name="connsiteX1501" fmla="*/ 958124 w 1293595"/>
                <a:gd name="connsiteY1501" fmla="*/ 135683 h 1610340"/>
                <a:gd name="connsiteX1502" fmla="*/ 958124 w 1293595"/>
                <a:gd name="connsiteY1502" fmla="*/ 35869 h 1610340"/>
                <a:gd name="connsiteX1503" fmla="*/ 957645 w 1293595"/>
                <a:gd name="connsiteY1503" fmla="*/ 31876 h 1610340"/>
                <a:gd name="connsiteX1504" fmla="*/ 1041117 w 1293595"/>
                <a:gd name="connsiteY1504" fmla="*/ 31876 h 1610340"/>
                <a:gd name="connsiteX1505" fmla="*/ 1040638 w 1293595"/>
                <a:gd name="connsiteY1505" fmla="*/ 35869 h 1610340"/>
                <a:gd name="connsiteX1506" fmla="*/ 1066615 w 1293595"/>
                <a:gd name="connsiteY1506" fmla="*/ 26553 h 1610340"/>
                <a:gd name="connsiteX1507" fmla="*/ 1068586 w 1293595"/>
                <a:gd name="connsiteY1507" fmla="*/ 30439 h 1610340"/>
                <a:gd name="connsiteX1508" fmla="*/ 1069917 w 1293595"/>
                <a:gd name="connsiteY1508" fmla="*/ 35868 h 1610340"/>
                <a:gd name="connsiteX1509" fmla="*/ 1069917 w 1293595"/>
                <a:gd name="connsiteY1509" fmla="*/ 141006 h 1610340"/>
                <a:gd name="connsiteX1510" fmla="*/ 1163077 w 1293595"/>
                <a:gd name="connsiteY1510" fmla="*/ 141006 h 1610340"/>
                <a:gd name="connsiteX1511" fmla="*/ 1163077 w 1293595"/>
                <a:gd name="connsiteY1511" fmla="*/ 35869 h 1610340"/>
                <a:gd name="connsiteX1512" fmla="*/ 1164408 w 1293595"/>
                <a:gd name="connsiteY1512" fmla="*/ 30439 h 1610340"/>
                <a:gd name="connsiteX1513" fmla="*/ 1166378 w 1293595"/>
                <a:gd name="connsiteY1513" fmla="*/ 26553 h 1610340"/>
                <a:gd name="connsiteX1514" fmla="*/ 1157753 w 1293595"/>
                <a:gd name="connsiteY1514" fmla="*/ 35869 h 1610340"/>
                <a:gd name="connsiteX1515" fmla="*/ 1157753 w 1293595"/>
                <a:gd name="connsiteY1515" fmla="*/ 135683 h 1610340"/>
                <a:gd name="connsiteX1516" fmla="*/ 1075240 w 1293595"/>
                <a:gd name="connsiteY1516" fmla="*/ 135683 h 1610340"/>
                <a:gd name="connsiteX1517" fmla="*/ 1075240 w 1293595"/>
                <a:gd name="connsiteY1517" fmla="*/ 35869 h 1610340"/>
                <a:gd name="connsiteX1518" fmla="*/ 1074760 w 1293595"/>
                <a:gd name="connsiteY1518" fmla="*/ 31876 h 1610340"/>
                <a:gd name="connsiteX1519" fmla="*/ 1158233 w 1293595"/>
                <a:gd name="connsiteY1519" fmla="*/ 31876 h 1610340"/>
                <a:gd name="connsiteX1520" fmla="*/ 1157753 w 1293595"/>
                <a:gd name="connsiteY1520" fmla="*/ 35869 h 16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1293595" h="1610340"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068586" y="30439"/>
                  </a:move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lnTo>
                    <a:pt x="1066615" y="26553"/>
                  </a:lnTo>
                  <a:close/>
                  <a:moveTo>
                    <a:pt x="1158233" y="31876"/>
                  </a:moveTo>
                  <a:cubicBezTo>
                    <a:pt x="1157913" y="33183"/>
                    <a:pt x="1157752" y="34523"/>
                    <a:pt x="1157753" y="35869"/>
                  </a:cubicBez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269545" y="156977"/>
                  </a:moveTo>
                  <a:lnTo>
                    <a:pt x="1237818" y="156977"/>
                  </a:lnTo>
                  <a:cubicBezTo>
                    <a:pt x="1234223" y="144398"/>
                    <a:pt x="1222740" y="135714"/>
                    <a:pt x="1209657" y="135683"/>
                  </a:cubicBezTo>
                  <a:lnTo>
                    <a:pt x="1192356" y="135683"/>
                  </a:lnTo>
                  <a:lnTo>
                    <a:pt x="1192356" y="35869"/>
                  </a:lnTo>
                  <a:cubicBezTo>
                    <a:pt x="1192363" y="33726"/>
                    <a:pt x="1191956" y="31602"/>
                    <a:pt x="1191157" y="29613"/>
                  </a:cubicBezTo>
                  <a:cubicBezTo>
                    <a:pt x="1198744" y="25146"/>
                    <a:pt x="1201272" y="15374"/>
                    <a:pt x="1196805" y="7788"/>
                  </a:cubicBezTo>
                  <a:cubicBezTo>
                    <a:pt x="1193935" y="2913"/>
                    <a:pt x="1188696" y="-75"/>
                    <a:pt x="1183040" y="-65"/>
                  </a:cubicBezTo>
                  <a:lnTo>
                    <a:pt x="113028" y="-65"/>
                  </a:lnTo>
                  <a:cubicBezTo>
                    <a:pt x="104224" y="-81"/>
                    <a:pt x="97074" y="7044"/>
                    <a:pt x="97058" y="15848"/>
                  </a:cubicBezTo>
                  <a:cubicBezTo>
                    <a:pt x="97048" y="21505"/>
                    <a:pt x="100036" y="26743"/>
                    <a:pt x="104910" y="29614"/>
                  </a:cubicBezTo>
                  <a:cubicBezTo>
                    <a:pt x="104112" y="31602"/>
                    <a:pt x="103705" y="33726"/>
                    <a:pt x="103712" y="35869"/>
                  </a:cubicBezTo>
                  <a:lnTo>
                    <a:pt x="103712" y="135683"/>
                  </a:lnTo>
                  <a:lnTo>
                    <a:pt x="86411" y="135683"/>
                  </a:lnTo>
                  <a:cubicBezTo>
                    <a:pt x="73328" y="135714"/>
                    <a:pt x="61844" y="144398"/>
                    <a:pt x="58250" y="156977"/>
                  </a:cubicBezTo>
                  <a:lnTo>
                    <a:pt x="23860" y="156977"/>
                  </a:lnTo>
                  <a:cubicBezTo>
                    <a:pt x="10638" y="156997"/>
                    <a:pt x="-75" y="167710"/>
                    <a:pt x="-95" y="180932"/>
                  </a:cubicBezTo>
                  <a:lnTo>
                    <a:pt x="-95" y="1586320"/>
                  </a:lnTo>
                  <a:cubicBezTo>
                    <a:pt x="-66" y="1599539"/>
                    <a:pt x="10642" y="1610247"/>
                    <a:pt x="23860" y="1610276"/>
                  </a:cubicBezTo>
                  <a:lnTo>
                    <a:pt x="1269545" y="1610276"/>
                  </a:lnTo>
                  <a:cubicBezTo>
                    <a:pt x="1282768" y="1610257"/>
                    <a:pt x="1293482" y="1599543"/>
                    <a:pt x="1293501" y="1586320"/>
                  </a:cubicBezTo>
                  <a:lnTo>
                    <a:pt x="1293501" y="180932"/>
                  </a:lnTo>
                  <a:cubicBezTo>
                    <a:pt x="1293481" y="167710"/>
                    <a:pt x="1282767" y="156997"/>
                    <a:pt x="1269545" y="156977"/>
                  </a:cubicBezTo>
                  <a:close/>
                  <a:moveTo>
                    <a:pt x="1288178" y="1586320"/>
                  </a:moveTo>
                  <a:cubicBezTo>
                    <a:pt x="1288169" y="1594110"/>
                    <a:pt x="1283318" y="1601073"/>
                    <a:pt x="1276014" y="1603781"/>
                  </a:cubicBezTo>
                  <a:cubicBezTo>
                    <a:pt x="1273949" y="1604568"/>
                    <a:pt x="1271755" y="1604965"/>
                    <a:pt x="1269545" y="1604952"/>
                  </a:cubicBezTo>
                  <a:lnTo>
                    <a:pt x="23860" y="1604952"/>
                  </a:lnTo>
                  <a:cubicBezTo>
                    <a:pt x="21650" y="1604965"/>
                    <a:pt x="19457" y="1604568"/>
                    <a:pt x="17392" y="1603781"/>
                  </a:cubicBezTo>
                  <a:cubicBezTo>
                    <a:pt x="10088" y="1601073"/>
                    <a:pt x="5237" y="1594110"/>
                    <a:pt x="5228" y="1586320"/>
                  </a:cubicBezTo>
                  <a:lnTo>
                    <a:pt x="5228" y="180932"/>
                  </a:lnTo>
                  <a:cubicBezTo>
                    <a:pt x="5240" y="170647"/>
                    <a:pt x="13575" y="162312"/>
                    <a:pt x="23860" y="162300"/>
                  </a:cubicBezTo>
                  <a:lnTo>
                    <a:pt x="62509" y="162300"/>
                  </a:lnTo>
                  <a:lnTo>
                    <a:pt x="62935" y="160171"/>
                  </a:lnTo>
                  <a:cubicBezTo>
                    <a:pt x="65242" y="149034"/>
                    <a:pt x="75037" y="141037"/>
                    <a:pt x="86411" y="141006"/>
                  </a:cubicBezTo>
                  <a:lnTo>
                    <a:pt x="109036" y="141006"/>
                  </a:lnTo>
                  <a:lnTo>
                    <a:pt x="109036" y="35869"/>
                  </a:lnTo>
                  <a:cubicBezTo>
                    <a:pt x="109036" y="33703"/>
                    <a:pt x="109625" y="31577"/>
                    <a:pt x="110739" y="29720"/>
                  </a:cubicBezTo>
                  <a:lnTo>
                    <a:pt x="112389" y="26978"/>
                  </a:lnTo>
                  <a:lnTo>
                    <a:pt x="109381" y="25860"/>
                  </a:lnTo>
                  <a:cubicBezTo>
                    <a:pt x="103868" y="23862"/>
                    <a:pt x="101018" y="17772"/>
                    <a:pt x="103017" y="12259"/>
                  </a:cubicBezTo>
                  <a:cubicBezTo>
                    <a:pt x="104543" y="8047"/>
                    <a:pt x="108549" y="5247"/>
                    <a:pt x="113028" y="5259"/>
                  </a:cubicBezTo>
                  <a:lnTo>
                    <a:pt x="1183039" y="5259"/>
                  </a:lnTo>
                  <a:cubicBezTo>
                    <a:pt x="1188904" y="5243"/>
                    <a:pt x="1193671" y="9985"/>
                    <a:pt x="1193686" y="15849"/>
                  </a:cubicBezTo>
                  <a:cubicBezTo>
                    <a:pt x="1193698" y="20329"/>
                    <a:pt x="1190898" y="24334"/>
                    <a:pt x="1186686" y="25860"/>
                  </a:cubicBezTo>
                  <a:lnTo>
                    <a:pt x="1183679" y="26978"/>
                  </a:lnTo>
                  <a:lnTo>
                    <a:pt x="1185328" y="29720"/>
                  </a:lnTo>
                  <a:cubicBezTo>
                    <a:pt x="1186443" y="31577"/>
                    <a:pt x="1187032" y="33702"/>
                    <a:pt x="1187032" y="35869"/>
                  </a:cubicBezTo>
                  <a:lnTo>
                    <a:pt x="1187032" y="141006"/>
                  </a:lnTo>
                  <a:lnTo>
                    <a:pt x="1209657" y="141006"/>
                  </a:lnTo>
                  <a:cubicBezTo>
                    <a:pt x="1221030" y="141037"/>
                    <a:pt x="1230826" y="149034"/>
                    <a:pt x="1233133" y="160171"/>
                  </a:cubicBezTo>
                  <a:lnTo>
                    <a:pt x="1233559" y="162300"/>
                  </a:lnTo>
                  <a:lnTo>
                    <a:pt x="1269545" y="162300"/>
                  </a:lnTo>
                  <a:cubicBezTo>
                    <a:pt x="1279831" y="162312"/>
                    <a:pt x="1288166" y="170647"/>
                    <a:pt x="1288177" y="180932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F7BDA21-A9C6-4E4C-B769-0FCEFC5FD7F0}"/>
                </a:ext>
              </a:extLst>
            </p:cNvPr>
            <p:cNvSpPr/>
            <p:nvPr/>
          </p:nvSpPr>
          <p:spPr>
            <a:xfrm>
              <a:off x="8255612" y="5061631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DC735E5-BFA6-4CB4-80CD-8577C2914FAF}"/>
                </a:ext>
              </a:extLst>
            </p:cNvPr>
            <p:cNvSpPr/>
            <p:nvPr/>
          </p:nvSpPr>
          <p:spPr>
            <a:xfrm>
              <a:off x="8554309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DA30588-6AD0-4EA9-97ED-746315204DD3}"/>
                </a:ext>
              </a:extLst>
            </p:cNvPr>
            <p:cNvSpPr/>
            <p:nvPr/>
          </p:nvSpPr>
          <p:spPr>
            <a:xfrm>
              <a:off x="8853006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1858DFD-5923-4B11-ACA7-B664F96626FA}"/>
                </a:ext>
              </a:extLst>
            </p:cNvPr>
            <p:cNvSpPr/>
            <p:nvPr/>
          </p:nvSpPr>
          <p:spPr>
            <a:xfrm>
              <a:off x="8255612" y="5410316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CF8D6D7-937D-4810-88C1-3A8BF88FFEED}"/>
                </a:ext>
              </a:extLst>
            </p:cNvPr>
            <p:cNvSpPr/>
            <p:nvPr/>
          </p:nvSpPr>
          <p:spPr>
            <a:xfrm>
              <a:off x="8554309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C99237E-664B-4D22-A405-A64E30ED4A51}"/>
                </a:ext>
              </a:extLst>
            </p:cNvPr>
            <p:cNvSpPr/>
            <p:nvPr/>
          </p:nvSpPr>
          <p:spPr>
            <a:xfrm>
              <a:off x="8853006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6FEBE6F-B0A9-4369-A465-88F0008F1186}"/>
                </a:ext>
              </a:extLst>
            </p:cNvPr>
            <p:cNvSpPr/>
            <p:nvPr/>
          </p:nvSpPr>
          <p:spPr>
            <a:xfrm>
              <a:off x="8255612" y="5759002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1E06B41-A3F7-4D60-B6B6-7A4C9D9DBAF7}"/>
                </a:ext>
              </a:extLst>
            </p:cNvPr>
            <p:cNvSpPr/>
            <p:nvPr/>
          </p:nvSpPr>
          <p:spPr>
            <a:xfrm>
              <a:off x="8554309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D6DD75-8D82-4297-B634-DF6CCE20C696}"/>
                </a:ext>
              </a:extLst>
            </p:cNvPr>
            <p:cNvSpPr/>
            <p:nvPr/>
          </p:nvSpPr>
          <p:spPr>
            <a:xfrm>
              <a:off x="8853006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8C6B71F-B851-48A4-9082-B3A7582CE37D}"/>
                </a:ext>
              </a:extLst>
            </p:cNvPr>
            <p:cNvSpPr/>
            <p:nvPr/>
          </p:nvSpPr>
          <p:spPr>
            <a:xfrm>
              <a:off x="8187603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E8F2B56-9488-4328-835F-3F912B34499D}"/>
                </a:ext>
              </a:extLst>
            </p:cNvPr>
            <p:cNvSpPr/>
            <p:nvPr/>
          </p:nvSpPr>
          <p:spPr>
            <a:xfrm>
              <a:off x="8533627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0CD77D05-894D-4C8C-925F-75A72301E122}"/>
                </a:ext>
              </a:extLst>
            </p:cNvPr>
            <p:cNvSpPr/>
            <p:nvPr/>
          </p:nvSpPr>
          <p:spPr>
            <a:xfrm>
              <a:off x="8879650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05FD9C2-8DDE-4E19-B677-0A6EA970B3F8}"/>
                </a:ext>
              </a:extLst>
            </p:cNvPr>
            <p:cNvSpPr/>
            <p:nvPr/>
          </p:nvSpPr>
          <p:spPr>
            <a:xfrm>
              <a:off x="8187603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513EDA1-CBBA-4D0F-9812-8EBD939AF69C}"/>
                </a:ext>
              </a:extLst>
            </p:cNvPr>
            <p:cNvSpPr/>
            <p:nvPr/>
          </p:nvSpPr>
          <p:spPr>
            <a:xfrm>
              <a:off x="8533627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36A423C-3150-49AE-B262-5FD49F2D5D13}"/>
                </a:ext>
              </a:extLst>
            </p:cNvPr>
            <p:cNvSpPr/>
            <p:nvPr/>
          </p:nvSpPr>
          <p:spPr>
            <a:xfrm>
              <a:off x="8879650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DFFD0DC-1E9E-4B80-9DD9-96D4D83C3A45}"/>
                </a:ext>
              </a:extLst>
            </p:cNvPr>
            <p:cNvSpPr/>
            <p:nvPr/>
          </p:nvSpPr>
          <p:spPr>
            <a:xfrm>
              <a:off x="8187603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2982CA3-8463-47DA-B097-88A7B1267304}"/>
                </a:ext>
              </a:extLst>
            </p:cNvPr>
            <p:cNvSpPr/>
            <p:nvPr/>
          </p:nvSpPr>
          <p:spPr>
            <a:xfrm>
              <a:off x="8533627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7D122D0-2F08-416B-B30A-22D7854E567B}"/>
                </a:ext>
              </a:extLst>
            </p:cNvPr>
            <p:cNvSpPr/>
            <p:nvPr/>
          </p:nvSpPr>
          <p:spPr>
            <a:xfrm>
              <a:off x="8879650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7FA72F1-7F19-406E-92E6-2A9D647202A9}"/>
                </a:ext>
              </a:extLst>
            </p:cNvPr>
            <p:cNvSpPr/>
            <p:nvPr/>
          </p:nvSpPr>
          <p:spPr>
            <a:xfrm>
              <a:off x="7368402" y="6313970"/>
              <a:ext cx="2688337" cy="5323"/>
            </a:xfrm>
            <a:custGeom>
              <a:avLst/>
              <a:gdLst>
                <a:gd name="connsiteX0" fmla="*/ 2685580 w 2688337"/>
                <a:gd name="connsiteY0" fmla="*/ 5259 h 5323"/>
                <a:gd name="connsiteX1" fmla="*/ 2567 w 2688337"/>
                <a:gd name="connsiteY1" fmla="*/ 5259 h 5323"/>
                <a:gd name="connsiteX2" fmla="*/ -95 w 2688337"/>
                <a:gd name="connsiteY2" fmla="*/ 2597 h 5323"/>
                <a:gd name="connsiteX3" fmla="*/ 2567 w 2688337"/>
                <a:gd name="connsiteY3" fmla="*/ -65 h 5323"/>
                <a:gd name="connsiteX4" fmla="*/ 2685580 w 2688337"/>
                <a:gd name="connsiteY4" fmla="*/ -65 h 5323"/>
                <a:gd name="connsiteX5" fmla="*/ 2688242 w 2688337"/>
                <a:gd name="connsiteY5" fmla="*/ 2597 h 5323"/>
                <a:gd name="connsiteX6" fmla="*/ 2685580 w 2688337"/>
                <a:gd name="connsiteY6" fmla="*/ 5259 h 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8337" h="5323">
                  <a:moveTo>
                    <a:pt x="2685580" y="5259"/>
                  </a:moveTo>
                  <a:lnTo>
                    <a:pt x="2567" y="5259"/>
                  </a:lnTo>
                  <a:cubicBezTo>
                    <a:pt x="1097" y="5259"/>
                    <a:pt x="-95" y="4067"/>
                    <a:pt x="-95" y="2597"/>
                  </a:cubicBezTo>
                  <a:cubicBezTo>
                    <a:pt x="-95" y="1127"/>
                    <a:pt x="1097" y="-65"/>
                    <a:pt x="2567" y="-65"/>
                  </a:cubicBezTo>
                  <a:lnTo>
                    <a:pt x="2685580" y="-65"/>
                  </a:lnTo>
                  <a:cubicBezTo>
                    <a:pt x="2687050" y="-65"/>
                    <a:pt x="2688242" y="1127"/>
                    <a:pt x="2688242" y="2597"/>
                  </a:cubicBezTo>
                  <a:cubicBezTo>
                    <a:pt x="2688242" y="4067"/>
                    <a:pt x="2687050" y="5259"/>
                    <a:pt x="2685580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8FEF6E-4185-438E-9CB8-13D65F51626D}"/>
                </a:ext>
              </a:extLst>
            </p:cNvPr>
            <p:cNvSpPr/>
            <p:nvPr/>
          </p:nvSpPr>
          <p:spPr>
            <a:xfrm>
              <a:off x="8668044" y="6038482"/>
              <a:ext cx="134418" cy="275488"/>
            </a:xfrm>
            <a:custGeom>
              <a:avLst/>
              <a:gdLst>
                <a:gd name="connsiteX0" fmla="*/ 134322 w 134418"/>
                <a:gd name="connsiteY0" fmla="*/ 23120 h 275488"/>
                <a:gd name="connsiteX1" fmla="*/ 111697 w 134418"/>
                <a:gd name="connsiteY1" fmla="*/ -65 h 275488"/>
                <a:gd name="connsiteX2" fmla="*/ -95 w 134418"/>
                <a:gd name="connsiteY2" fmla="*/ -65 h 275488"/>
                <a:gd name="connsiteX3" fmla="*/ -95 w 134418"/>
                <a:gd name="connsiteY3" fmla="*/ 275423 h 275488"/>
                <a:gd name="connsiteX4" fmla="*/ 134322 w 134418"/>
                <a:gd name="connsiteY4" fmla="*/ 275423 h 2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18" h="275488">
                  <a:moveTo>
                    <a:pt x="134322" y="23120"/>
                  </a:moveTo>
                  <a:cubicBezTo>
                    <a:pt x="134475" y="10471"/>
                    <a:pt x="124346" y="92"/>
                    <a:pt x="111697" y="-65"/>
                  </a:cubicBezTo>
                  <a:lnTo>
                    <a:pt x="-95" y="-65"/>
                  </a:lnTo>
                  <a:lnTo>
                    <a:pt x="-95" y="275423"/>
                  </a:lnTo>
                  <a:lnTo>
                    <a:pt x="134322" y="275423"/>
                  </a:ln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6CF612F-5594-476C-AD74-CC4C750B5395}"/>
                </a:ext>
              </a:extLst>
            </p:cNvPr>
            <p:cNvSpPr/>
            <p:nvPr/>
          </p:nvSpPr>
          <p:spPr>
            <a:xfrm>
              <a:off x="8530965" y="6037151"/>
              <a:ext cx="139740" cy="274157"/>
            </a:xfrm>
            <a:custGeom>
              <a:avLst/>
              <a:gdLst>
                <a:gd name="connsiteX0" fmla="*/ 139645 w 139740"/>
                <a:gd name="connsiteY0" fmla="*/ 274092 h 274157"/>
                <a:gd name="connsiteX1" fmla="*/ -95 w 139740"/>
                <a:gd name="connsiteY1" fmla="*/ 274092 h 274157"/>
                <a:gd name="connsiteX2" fmla="*/ -95 w 139740"/>
                <a:gd name="connsiteY2" fmla="*/ 25222 h 274157"/>
                <a:gd name="connsiteX3" fmla="*/ 25191 w 139740"/>
                <a:gd name="connsiteY3" fmla="*/ -65 h 274157"/>
                <a:gd name="connsiteX4" fmla="*/ 139645 w 139740"/>
                <a:gd name="connsiteY4" fmla="*/ -65 h 274157"/>
                <a:gd name="connsiteX5" fmla="*/ 5228 w 139740"/>
                <a:gd name="connsiteY5" fmla="*/ 268769 h 274157"/>
                <a:gd name="connsiteX6" fmla="*/ 134322 w 139740"/>
                <a:gd name="connsiteY6" fmla="*/ 268769 h 274157"/>
                <a:gd name="connsiteX7" fmla="*/ 134322 w 139740"/>
                <a:gd name="connsiteY7" fmla="*/ 5259 h 274157"/>
                <a:gd name="connsiteX8" fmla="*/ 25191 w 139740"/>
                <a:gd name="connsiteY8" fmla="*/ 5259 h 274157"/>
                <a:gd name="connsiteX9" fmla="*/ 5228 w 139740"/>
                <a:gd name="connsiteY9" fmla="*/ 25222 h 2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740" h="274157">
                  <a:moveTo>
                    <a:pt x="139645" y="274092"/>
                  </a:moveTo>
                  <a:lnTo>
                    <a:pt x="-95" y="274092"/>
                  </a:lnTo>
                  <a:lnTo>
                    <a:pt x="-95" y="25222"/>
                  </a:lnTo>
                  <a:cubicBezTo>
                    <a:pt x="-79" y="11263"/>
                    <a:pt x="11233" y="-49"/>
                    <a:pt x="25191" y="-65"/>
                  </a:cubicBezTo>
                  <a:lnTo>
                    <a:pt x="139645" y="-65"/>
                  </a:lnTo>
                  <a:close/>
                  <a:moveTo>
                    <a:pt x="5228" y="268769"/>
                  </a:moveTo>
                  <a:lnTo>
                    <a:pt x="134322" y="268769"/>
                  </a:lnTo>
                  <a:lnTo>
                    <a:pt x="134322" y="5259"/>
                  </a:lnTo>
                  <a:lnTo>
                    <a:pt x="25191" y="5259"/>
                  </a:lnTo>
                  <a:cubicBezTo>
                    <a:pt x="14171" y="5271"/>
                    <a:pt x="5241" y="14202"/>
                    <a:pt x="5228" y="25222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341B639-8A96-4B0A-B134-7ED9D5F67B06}"/>
                </a:ext>
              </a:extLst>
            </p:cNvPr>
            <p:cNvSpPr/>
            <p:nvPr/>
          </p:nvSpPr>
          <p:spPr>
            <a:xfrm>
              <a:off x="8540281" y="6176892"/>
              <a:ext cx="15970" cy="15970"/>
            </a:xfrm>
            <a:custGeom>
              <a:avLst/>
              <a:gdLst>
                <a:gd name="connsiteX0" fmla="*/ 15970 w 15970"/>
                <a:gd name="connsiteY0" fmla="*/ 7985 h 15970"/>
                <a:gd name="connsiteX1" fmla="*/ 7985 w 15970"/>
                <a:gd name="connsiteY1" fmla="*/ 15970 h 15970"/>
                <a:gd name="connsiteX2" fmla="*/ 0 w 15970"/>
                <a:gd name="connsiteY2" fmla="*/ 7985 h 15970"/>
                <a:gd name="connsiteX3" fmla="*/ 7985 w 15970"/>
                <a:gd name="connsiteY3" fmla="*/ 0 h 15970"/>
                <a:gd name="connsiteX4" fmla="*/ 15970 w 15970"/>
                <a:gd name="connsiteY4" fmla="*/ 7985 h 1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0" h="15970">
                  <a:moveTo>
                    <a:pt x="15970" y="7985"/>
                  </a:moveTo>
                  <a:cubicBezTo>
                    <a:pt x="15970" y="12395"/>
                    <a:pt x="12395" y="15970"/>
                    <a:pt x="7985" y="15970"/>
                  </a:cubicBezTo>
                  <a:cubicBezTo>
                    <a:pt x="3575" y="15970"/>
                    <a:pt x="0" y="12395"/>
                    <a:pt x="0" y="7985"/>
                  </a:cubicBezTo>
                  <a:cubicBezTo>
                    <a:pt x="0" y="3575"/>
                    <a:pt x="3575" y="0"/>
                    <a:pt x="7985" y="0"/>
                  </a:cubicBezTo>
                  <a:cubicBezTo>
                    <a:pt x="12395" y="0"/>
                    <a:pt x="15970" y="3575"/>
                    <a:pt x="15970" y="798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6" name="TextBox 295">
            <a:extLst>
              <a:ext uri="{FF2B5EF4-FFF2-40B4-BE49-F238E27FC236}">
                <a16:creationId xmlns:a16="http://schemas.microsoft.com/office/drawing/2014/main" id="{D5B281E2-E9C4-4AE9-BC32-F7B51FA59168}"/>
              </a:ext>
            </a:extLst>
          </p:cNvPr>
          <p:cNvSpPr txBox="1"/>
          <p:nvPr/>
        </p:nvSpPr>
        <p:spPr>
          <a:xfrm>
            <a:off x="3386860" y="489734"/>
            <a:ext cx="523923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Illustrations</a:t>
            </a:r>
            <a:endParaRPr lang="ko-KR" altLang="en-US" sz="66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295" name="Graphic 2">
            <a:extLst>
              <a:ext uri="{FF2B5EF4-FFF2-40B4-BE49-F238E27FC236}">
                <a16:creationId xmlns:a16="http://schemas.microsoft.com/office/drawing/2014/main" id="{31B96826-690C-4B36-81D7-8B2534DF8E10}"/>
              </a:ext>
            </a:extLst>
          </p:cNvPr>
          <p:cNvGrpSpPr/>
          <p:nvPr/>
        </p:nvGrpSpPr>
        <p:grpSpPr>
          <a:xfrm>
            <a:off x="7560209" y="1971780"/>
            <a:ext cx="1240231" cy="814175"/>
            <a:chOff x="557365" y="1789471"/>
            <a:chExt cx="2647951" cy="2297487"/>
          </a:xfrm>
        </p:grpSpPr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F1FC8C5-6B71-4B21-89E0-C3C0B01B923E}"/>
                </a:ext>
              </a:extLst>
            </p:cNvPr>
            <p:cNvSpPr/>
            <p:nvPr/>
          </p:nvSpPr>
          <p:spPr>
            <a:xfrm>
              <a:off x="568494" y="1789470"/>
              <a:ext cx="2635666" cy="2233766"/>
            </a:xfrm>
            <a:custGeom>
              <a:avLst/>
              <a:gdLst>
                <a:gd name="connsiteX0" fmla="*/ 2635441 w 2635666"/>
                <a:gd name="connsiteY0" fmla="*/ 1116758 h 2233766"/>
                <a:gd name="connsiteX1" fmla="*/ 1571375 w 2635666"/>
                <a:gd name="connsiteY1" fmla="*/ 2191727 h 2233766"/>
                <a:gd name="connsiteX2" fmla="*/ 1268454 w 2635666"/>
                <a:gd name="connsiteY2" fmla="*/ 2231305 h 2233766"/>
                <a:gd name="connsiteX3" fmla="*/ 1253551 w 2635666"/>
                <a:gd name="connsiteY3" fmla="*/ 2231977 h 2233766"/>
                <a:gd name="connsiteX4" fmla="*/ 1173404 w 2635666"/>
                <a:gd name="connsiteY4" fmla="*/ 2233641 h 2233766"/>
                <a:gd name="connsiteX5" fmla="*/ 1034670 w 2635666"/>
                <a:gd name="connsiteY5" fmla="*/ 2228650 h 2233766"/>
                <a:gd name="connsiteX6" fmla="*/ 959266 w 2635666"/>
                <a:gd name="connsiteY6" fmla="*/ 2221747 h 2233766"/>
                <a:gd name="connsiteX7" fmla="*/ 305421 w 2635666"/>
                <a:gd name="connsiteY7" fmla="*/ 2015575 h 2233766"/>
                <a:gd name="connsiteX8" fmla="*/ 236461 w 2635666"/>
                <a:gd name="connsiteY8" fmla="*/ 1974156 h 2233766"/>
                <a:gd name="connsiteX9" fmla="*/ 117657 w 2635666"/>
                <a:gd name="connsiteY9" fmla="*/ 1889337 h 2233766"/>
                <a:gd name="connsiteX10" fmla="*/ 206972 w 2635666"/>
                <a:gd name="connsiteY10" fmla="*/ 991086 h 2233766"/>
                <a:gd name="connsiteX11" fmla="*/ 1173404 w 2635666"/>
                <a:gd name="connsiteY11" fmla="*/ -125 h 2233766"/>
                <a:gd name="connsiteX12" fmla="*/ 2635441 w 2635666"/>
                <a:gd name="connsiteY12" fmla="*/ 1116758 h 223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5666" h="2233766">
                  <a:moveTo>
                    <a:pt x="2635441" y="1116758"/>
                  </a:moveTo>
                  <a:cubicBezTo>
                    <a:pt x="2635441" y="1628223"/>
                    <a:pt x="2185430" y="2059365"/>
                    <a:pt x="1571375" y="2191727"/>
                  </a:cubicBezTo>
                  <a:cubicBezTo>
                    <a:pt x="1471651" y="2213168"/>
                    <a:pt x="1370339" y="2226404"/>
                    <a:pt x="1268454" y="2231305"/>
                  </a:cubicBezTo>
                  <a:cubicBezTo>
                    <a:pt x="1263498" y="2231553"/>
                    <a:pt x="1258541" y="2231800"/>
                    <a:pt x="1253551" y="2231977"/>
                  </a:cubicBezTo>
                  <a:cubicBezTo>
                    <a:pt x="1227035" y="2233075"/>
                    <a:pt x="1200319" y="2233629"/>
                    <a:pt x="1173404" y="2233641"/>
                  </a:cubicBezTo>
                  <a:cubicBezTo>
                    <a:pt x="1126605" y="2233641"/>
                    <a:pt x="1080360" y="2231977"/>
                    <a:pt x="1034670" y="2228650"/>
                  </a:cubicBezTo>
                  <a:cubicBezTo>
                    <a:pt x="1009322" y="2226844"/>
                    <a:pt x="984188" y="2224543"/>
                    <a:pt x="959266" y="2221747"/>
                  </a:cubicBezTo>
                  <a:cubicBezTo>
                    <a:pt x="716880" y="2194559"/>
                    <a:pt x="493823" y="2121953"/>
                    <a:pt x="305421" y="2015575"/>
                  </a:cubicBezTo>
                  <a:cubicBezTo>
                    <a:pt x="281880" y="2002299"/>
                    <a:pt x="258893" y="1988493"/>
                    <a:pt x="236461" y="1974156"/>
                  </a:cubicBezTo>
                  <a:cubicBezTo>
                    <a:pt x="195384" y="1948008"/>
                    <a:pt x="155727" y="1919695"/>
                    <a:pt x="117657" y="1889337"/>
                  </a:cubicBezTo>
                  <a:cubicBezTo>
                    <a:pt x="-134004" y="1688758"/>
                    <a:pt x="75814" y="1260625"/>
                    <a:pt x="206972" y="991086"/>
                  </a:cubicBezTo>
                  <a:cubicBezTo>
                    <a:pt x="560976" y="263608"/>
                    <a:pt x="365956" y="-125"/>
                    <a:pt x="1173404" y="-125"/>
                  </a:cubicBezTo>
                  <a:cubicBezTo>
                    <a:pt x="1980851" y="-125"/>
                    <a:pt x="2635441" y="499906"/>
                    <a:pt x="2635441" y="1116758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4EA2A6-F883-4107-877E-8A8B9299CFA7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0D0DDAE-CDE5-49E1-8DBB-952E804D6748}"/>
                </a:ext>
              </a:extLst>
            </p:cNvPr>
            <p:cNvSpPr/>
            <p:nvPr/>
          </p:nvSpPr>
          <p:spPr>
            <a:xfrm>
              <a:off x="1962691" y="242378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3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CD4AE09-C9F8-4AF5-A954-FB9F9E87B165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74ABA8F-C817-4E19-8569-2914EE12E75C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2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D2B751-451F-4BDA-B216-0E2DBB526F16}"/>
                </a:ext>
              </a:extLst>
            </p:cNvPr>
            <p:cNvSpPr/>
            <p:nvPr/>
          </p:nvSpPr>
          <p:spPr>
            <a:xfrm>
              <a:off x="874141" y="3554712"/>
              <a:ext cx="653844" cy="456630"/>
            </a:xfrm>
            <a:custGeom>
              <a:avLst/>
              <a:gdLst>
                <a:gd name="connsiteX0" fmla="*/ 652733 w 653844"/>
                <a:gd name="connsiteY0" fmla="*/ 453850 h 456630"/>
                <a:gd name="connsiteX1" fmla="*/ 651567 w 653844"/>
                <a:gd name="connsiteY1" fmla="*/ 448327 h 456630"/>
                <a:gd name="connsiteX2" fmla="*/ 578676 w 653844"/>
                <a:gd name="connsiteY2" fmla="*/ 32726 h 456630"/>
                <a:gd name="connsiteX3" fmla="*/ 578182 w 653844"/>
                <a:gd name="connsiteY3" fmla="*/ 29540 h 456630"/>
                <a:gd name="connsiteX4" fmla="*/ 546781 w 653844"/>
                <a:gd name="connsiteY4" fmla="*/ -125 h 456630"/>
                <a:gd name="connsiteX5" fmla="*/ 131144 w 653844"/>
                <a:gd name="connsiteY5" fmla="*/ 1680 h 456630"/>
                <a:gd name="connsiteX6" fmla="*/ 92062 w 653844"/>
                <a:gd name="connsiteY6" fmla="*/ 22319 h 456630"/>
                <a:gd name="connsiteX7" fmla="*/ 72203 w 653844"/>
                <a:gd name="connsiteY7" fmla="*/ 65189 h 456630"/>
                <a:gd name="connsiteX8" fmla="*/ -226 w 653844"/>
                <a:gd name="connsiteY8" fmla="*/ 250333 h 456630"/>
                <a:gd name="connsiteX9" fmla="*/ 653618 w 653844"/>
                <a:gd name="connsiteY9" fmla="*/ 456505 h 4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844" h="456630">
                  <a:moveTo>
                    <a:pt x="652733" y="453850"/>
                  </a:moveTo>
                  <a:cubicBezTo>
                    <a:pt x="652169" y="452050"/>
                    <a:pt x="651779" y="450201"/>
                    <a:pt x="651567" y="448327"/>
                  </a:cubicBezTo>
                  <a:lnTo>
                    <a:pt x="578676" y="32726"/>
                  </a:lnTo>
                  <a:cubicBezTo>
                    <a:pt x="578568" y="31656"/>
                    <a:pt x="578403" y="30593"/>
                    <a:pt x="578182" y="29540"/>
                  </a:cubicBezTo>
                  <a:cubicBezTo>
                    <a:pt x="575020" y="14018"/>
                    <a:pt x="562458" y="2150"/>
                    <a:pt x="546781" y="-125"/>
                  </a:cubicBezTo>
                  <a:lnTo>
                    <a:pt x="131144" y="1680"/>
                  </a:lnTo>
                  <a:cubicBezTo>
                    <a:pt x="115003" y="-741"/>
                    <a:pt x="99165" y="7623"/>
                    <a:pt x="92062" y="22319"/>
                  </a:cubicBezTo>
                  <a:cubicBezTo>
                    <a:pt x="85302" y="36408"/>
                    <a:pt x="78682" y="50698"/>
                    <a:pt x="72203" y="65189"/>
                  </a:cubicBezTo>
                  <a:cubicBezTo>
                    <a:pt x="45971" y="123564"/>
                    <a:pt x="21828" y="185279"/>
                    <a:pt x="-226" y="250333"/>
                  </a:cubicBezTo>
                  <a:cubicBezTo>
                    <a:pt x="188176" y="356711"/>
                    <a:pt x="411233" y="429317"/>
                    <a:pt x="653618" y="456505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5BFE755-707C-4C08-8DE6-1C3591F8695A}"/>
                </a:ext>
              </a:extLst>
            </p:cNvPr>
            <p:cNvSpPr/>
            <p:nvPr/>
          </p:nvSpPr>
          <p:spPr>
            <a:xfrm>
              <a:off x="1393451" y="2829064"/>
              <a:ext cx="711931" cy="474758"/>
            </a:xfrm>
            <a:custGeom>
              <a:avLst/>
              <a:gdLst>
                <a:gd name="connsiteX0" fmla="*/ 539157 w 711931"/>
                <a:gd name="connsiteY0" fmla="*/ 67354 h 474758"/>
                <a:gd name="connsiteX1" fmla="*/ 537164 w 711931"/>
                <a:gd name="connsiteY1" fmla="*/ 81012 h 474758"/>
                <a:gd name="connsiteX2" fmla="*/ 179425 w 711931"/>
                <a:gd name="connsiteY2" fmla="*/ 287391 h 474758"/>
                <a:gd name="connsiteX3" fmla="*/ 92471 w 711931"/>
                <a:gd name="connsiteY3" fmla="*/ 237333 h 474758"/>
                <a:gd name="connsiteX4" fmla="*/ -226 w 711931"/>
                <a:gd name="connsiteY4" fmla="*/ 358687 h 474758"/>
                <a:gd name="connsiteX5" fmla="*/ 145096 w 711931"/>
                <a:gd name="connsiteY5" fmla="*/ 462264 h 474758"/>
                <a:gd name="connsiteX6" fmla="*/ 225027 w 711931"/>
                <a:gd name="connsiteY6" fmla="*/ 460316 h 474758"/>
                <a:gd name="connsiteX7" fmla="*/ 593917 w 711931"/>
                <a:gd name="connsiteY7" fmla="*/ 169296 h 474758"/>
                <a:gd name="connsiteX8" fmla="*/ 706245 w 711931"/>
                <a:gd name="connsiteY8" fmla="*/ 117662 h 474758"/>
                <a:gd name="connsiteX9" fmla="*/ 654611 w 711931"/>
                <a:gd name="connsiteY9" fmla="*/ 5335 h 474758"/>
                <a:gd name="connsiteX10" fmla="*/ 542283 w 711931"/>
                <a:gd name="connsiteY10" fmla="*/ 56969 h 474758"/>
                <a:gd name="connsiteX11" fmla="*/ 539157 w 711931"/>
                <a:gd name="connsiteY11" fmla="*/ 67354 h 47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931" h="474758">
                  <a:moveTo>
                    <a:pt x="539157" y="67354"/>
                  </a:moveTo>
                  <a:cubicBezTo>
                    <a:pt x="538134" y="71847"/>
                    <a:pt x="537468" y="76414"/>
                    <a:pt x="537164" y="81012"/>
                  </a:cubicBezTo>
                  <a:lnTo>
                    <a:pt x="179425" y="287391"/>
                  </a:lnTo>
                  <a:lnTo>
                    <a:pt x="92471" y="237333"/>
                  </a:lnTo>
                  <a:lnTo>
                    <a:pt x="-226" y="358687"/>
                  </a:lnTo>
                  <a:lnTo>
                    <a:pt x="145096" y="462264"/>
                  </a:lnTo>
                  <a:cubicBezTo>
                    <a:pt x="169211" y="479452"/>
                    <a:pt x="201777" y="478658"/>
                    <a:pt x="225027" y="460316"/>
                  </a:cubicBezTo>
                  <a:lnTo>
                    <a:pt x="593917" y="169296"/>
                  </a:lnTo>
                  <a:cubicBezTo>
                    <a:pt x="639194" y="186056"/>
                    <a:pt x="689485" y="162939"/>
                    <a:pt x="706245" y="117662"/>
                  </a:cubicBezTo>
                  <a:cubicBezTo>
                    <a:pt x="723005" y="72386"/>
                    <a:pt x="699888" y="22095"/>
                    <a:pt x="654611" y="5335"/>
                  </a:cubicBezTo>
                  <a:cubicBezTo>
                    <a:pt x="609334" y="-11425"/>
                    <a:pt x="559043" y="11692"/>
                    <a:pt x="542283" y="56969"/>
                  </a:cubicBezTo>
                  <a:cubicBezTo>
                    <a:pt x="541027" y="60363"/>
                    <a:pt x="539983" y="63831"/>
                    <a:pt x="539157" y="67354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CAEFB50-7B2D-4136-AA0B-1726CAF91175}"/>
                </a:ext>
              </a:extLst>
            </p:cNvPr>
            <p:cNvSpPr/>
            <p:nvPr/>
          </p:nvSpPr>
          <p:spPr>
            <a:xfrm>
              <a:off x="1217951" y="2957279"/>
              <a:ext cx="350994" cy="333507"/>
            </a:xfrm>
            <a:custGeom>
              <a:avLst/>
              <a:gdLst>
                <a:gd name="connsiteX0" fmla="*/ 350025 w 350994"/>
                <a:gd name="connsiteY0" fmla="*/ 138554 h 333507"/>
                <a:gd name="connsiteX1" fmla="*/ 331581 w 350994"/>
                <a:gd name="connsiteY1" fmla="*/ 113349 h 333507"/>
                <a:gd name="connsiteX2" fmla="*/ 167429 w 350994"/>
                <a:gd name="connsiteY2" fmla="*/ 21556 h 333507"/>
                <a:gd name="connsiteX3" fmla="*/ 21455 w 350994"/>
                <a:gd name="connsiteY3" fmla="*/ 40377 h 333507"/>
                <a:gd name="connsiteX4" fmla="*/ 39811 w 350994"/>
                <a:gd name="connsiteY4" fmla="*/ 185991 h 333507"/>
                <a:gd name="connsiteX5" fmla="*/ 170686 w 350994"/>
                <a:gd name="connsiteY5" fmla="*/ 321893 h 333507"/>
                <a:gd name="connsiteX6" fmla="*/ 223698 w 350994"/>
                <a:gd name="connsiteY6" fmla="*/ 322899 h 333507"/>
                <a:gd name="connsiteX7" fmla="*/ 227363 w 350994"/>
                <a:gd name="connsiteY7" fmla="*/ 318813 h 333507"/>
                <a:gd name="connsiteX8" fmla="*/ 252850 w 350994"/>
                <a:gd name="connsiteY8" fmla="*/ 285749 h 333507"/>
                <a:gd name="connsiteX9" fmla="*/ 261558 w 350994"/>
                <a:gd name="connsiteY9" fmla="*/ 274492 h 333507"/>
                <a:gd name="connsiteX10" fmla="*/ 342979 w 350994"/>
                <a:gd name="connsiteY10" fmla="*/ 168963 h 333507"/>
                <a:gd name="connsiteX11" fmla="*/ 349387 w 350994"/>
                <a:gd name="connsiteY11" fmla="*/ 156006 h 333507"/>
                <a:gd name="connsiteX12" fmla="*/ 350025 w 350994"/>
                <a:gd name="connsiteY12" fmla="*/ 138554 h 33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994" h="333507">
                  <a:moveTo>
                    <a:pt x="350025" y="138554"/>
                  </a:moveTo>
                  <a:cubicBezTo>
                    <a:pt x="347828" y="127873"/>
                    <a:pt x="341097" y="118674"/>
                    <a:pt x="331581" y="113349"/>
                  </a:cubicBezTo>
                  <a:lnTo>
                    <a:pt x="167429" y="21556"/>
                  </a:lnTo>
                  <a:cubicBezTo>
                    <a:pt x="121922" y="-13557"/>
                    <a:pt x="56567" y="-5130"/>
                    <a:pt x="21455" y="40377"/>
                  </a:cubicBezTo>
                  <a:cubicBezTo>
                    <a:pt x="-13517" y="85702"/>
                    <a:pt x="-5316" y="150763"/>
                    <a:pt x="39811" y="185991"/>
                  </a:cubicBezTo>
                  <a:lnTo>
                    <a:pt x="170686" y="321893"/>
                  </a:lnTo>
                  <a:cubicBezTo>
                    <a:pt x="185047" y="336810"/>
                    <a:pt x="208781" y="337260"/>
                    <a:pt x="223698" y="322899"/>
                  </a:cubicBezTo>
                  <a:cubicBezTo>
                    <a:pt x="225018" y="321628"/>
                    <a:pt x="226242" y="320263"/>
                    <a:pt x="227363" y="318813"/>
                  </a:cubicBezTo>
                  <a:lnTo>
                    <a:pt x="252850" y="285749"/>
                  </a:lnTo>
                  <a:lnTo>
                    <a:pt x="261558" y="274492"/>
                  </a:lnTo>
                  <a:lnTo>
                    <a:pt x="342979" y="168963"/>
                  </a:lnTo>
                  <a:cubicBezTo>
                    <a:pt x="345953" y="165112"/>
                    <a:pt x="348131" y="160707"/>
                    <a:pt x="349387" y="156006"/>
                  </a:cubicBezTo>
                  <a:cubicBezTo>
                    <a:pt x="350980" y="150322"/>
                    <a:pt x="351198" y="144340"/>
                    <a:pt x="350025" y="13855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A2A5070-3F18-42B9-93AB-7B2EF22E3E0B}"/>
                </a:ext>
              </a:extLst>
            </p:cNvPr>
            <p:cNvSpPr/>
            <p:nvPr/>
          </p:nvSpPr>
          <p:spPr>
            <a:xfrm rot="-2700000">
              <a:off x="981358" y="2466894"/>
              <a:ext cx="409076" cy="409076"/>
            </a:xfrm>
            <a:custGeom>
              <a:avLst/>
              <a:gdLst>
                <a:gd name="connsiteX0" fmla="*/ 408850 w 409076"/>
                <a:gd name="connsiteY0" fmla="*/ 204413 h 409076"/>
                <a:gd name="connsiteX1" fmla="*/ 204312 w 409076"/>
                <a:gd name="connsiteY1" fmla="*/ 408951 h 409076"/>
                <a:gd name="connsiteX2" fmla="*/ -226 w 409076"/>
                <a:gd name="connsiteY2" fmla="*/ 204413 h 409076"/>
                <a:gd name="connsiteX3" fmla="*/ 204312 w 409076"/>
                <a:gd name="connsiteY3" fmla="*/ -125 h 409076"/>
                <a:gd name="connsiteX4" fmla="*/ 408850 w 409076"/>
                <a:gd name="connsiteY4" fmla="*/ 204413 h 40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76" h="409076">
                  <a:moveTo>
                    <a:pt x="408850" y="204413"/>
                  </a:moveTo>
                  <a:cubicBezTo>
                    <a:pt x="408850" y="317376"/>
                    <a:pt x="317275" y="408951"/>
                    <a:pt x="204312" y="408951"/>
                  </a:cubicBezTo>
                  <a:cubicBezTo>
                    <a:pt x="91349" y="408951"/>
                    <a:pt x="-226" y="317376"/>
                    <a:pt x="-226" y="204413"/>
                  </a:cubicBezTo>
                  <a:cubicBezTo>
                    <a:pt x="-226" y="91450"/>
                    <a:pt x="91349" y="-125"/>
                    <a:pt x="204312" y="-125"/>
                  </a:cubicBezTo>
                  <a:cubicBezTo>
                    <a:pt x="317275" y="-125"/>
                    <a:pt x="408850" y="91450"/>
                    <a:pt x="408850" y="204413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17AD24-9590-4C41-AF86-98CFD57B8C57}"/>
                </a:ext>
              </a:extLst>
            </p:cNvPr>
            <p:cNvSpPr/>
            <p:nvPr/>
          </p:nvSpPr>
          <p:spPr>
            <a:xfrm>
              <a:off x="838616" y="2942991"/>
              <a:ext cx="651002" cy="721959"/>
            </a:xfrm>
            <a:custGeom>
              <a:avLst/>
              <a:gdLst>
                <a:gd name="connsiteX0" fmla="*/ 605671 w 651002"/>
                <a:gd name="connsiteY0" fmla="*/ 502492 h 721959"/>
                <a:gd name="connsiteX1" fmla="*/ 646345 w 651002"/>
                <a:gd name="connsiteY1" fmla="*/ 310127 h 721959"/>
                <a:gd name="connsiteX2" fmla="*/ 640893 w 651002"/>
                <a:gd name="connsiteY2" fmla="*/ 288780 h 721959"/>
                <a:gd name="connsiteX3" fmla="*/ 597103 w 651002"/>
                <a:gd name="connsiteY3" fmla="*/ 208740 h 721959"/>
                <a:gd name="connsiteX4" fmla="*/ 596892 w 651002"/>
                <a:gd name="connsiteY4" fmla="*/ 189446 h 721959"/>
                <a:gd name="connsiteX5" fmla="*/ 596892 w 651002"/>
                <a:gd name="connsiteY5" fmla="*/ 189411 h 721959"/>
                <a:gd name="connsiteX6" fmla="*/ 426970 w 651002"/>
                <a:gd name="connsiteY6" fmla="*/ 17861 h 721959"/>
                <a:gd name="connsiteX7" fmla="*/ 198212 w 651002"/>
                <a:gd name="connsiteY7" fmla="*/ 479 h 721959"/>
                <a:gd name="connsiteX8" fmla="*/ 42167 w 651002"/>
                <a:gd name="connsiteY8" fmla="*/ 66890 h 721959"/>
                <a:gd name="connsiteX9" fmla="*/ 30095 w 651002"/>
                <a:gd name="connsiteY9" fmla="*/ 83174 h 721959"/>
                <a:gd name="connsiteX10" fmla="*/ 30060 w 651002"/>
                <a:gd name="connsiteY10" fmla="*/ 83208 h 721959"/>
                <a:gd name="connsiteX11" fmla="*/ 30060 w 651002"/>
                <a:gd name="connsiteY11" fmla="*/ 83210 h 721959"/>
                <a:gd name="connsiteX12" fmla="*/ 6483 w 651002"/>
                <a:gd name="connsiteY12" fmla="*/ 232706 h 721959"/>
                <a:gd name="connsiteX13" fmla="*/ 8431 w 651002"/>
                <a:gd name="connsiteY13" fmla="*/ 241273 h 721959"/>
                <a:gd name="connsiteX14" fmla="*/ 32820 w 651002"/>
                <a:gd name="connsiteY14" fmla="*/ 348217 h 721959"/>
                <a:gd name="connsiteX15" fmla="*/ 73602 w 651002"/>
                <a:gd name="connsiteY15" fmla="*/ 527167 h 721959"/>
                <a:gd name="connsiteX16" fmla="*/ 107728 w 651002"/>
                <a:gd name="connsiteY16" fmla="*/ 676910 h 721959"/>
                <a:gd name="connsiteX17" fmla="*/ 111339 w 651002"/>
                <a:gd name="connsiteY17" fmla="*/ 692699 h 721959"/>
                <a:gd name="connsiteX18" fmla="*/ 147872 w 651002"/>
                <a:gd name="connsiteY18" fmla="*/ 721833 h 721959"/>
                <a:gd name="connsiteX19" fmla="*/ 153961 w 651002"/>
                <a:gd name="connsiteY19" fmla="*/ 721338 h 721959"/>
                <a:gd name="connsiteX20" fmla="*/ 596608 w 651002"/>
                <a:gd name="connsiteY20" fmla="*/ 648767 h 721959"/>
                <a:gd name="connsiteX21" fmla="*/ 613707 w 651002"/>
                <a:gd name="connsiteY21" fmla="*/ 641262 h 721959"/>
                <a:gd name="connsiteX22" fmla="*/ 621459 w 651002"/>
                <a:gd name="connsiteY22" fmla="*/ 632943 h 721959"/>
                <a:gd name="connsiteX23" fmla="*/ 627193 w 651002"/>
                <a:gd name="connsiteY23" fmla="*/ 604021 h 7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002" h="721959">
                  <a:moveTo>
                    <a:pt x="605671" y="502492"/>
                  </a:moveTo>
                  <a:cubicBezTo>
                    <a:pt x="613883" y="490209"/>
                    <a:pt x="666099" y="407301"/>
                    <a:pt x="646345" y="310127"/>
                  </a:cubicBezTo>
                  <a:cubicBezTo>
                    <a:pt x="644894" y="302922"/>
                    <a:pt x="643075" y="295798"/>
                    <a:pt x="640893" y="288780"/>
                  </a:cubicBezTo>
                  <a:cubicBezTo>
                    <a:pt x="631584" y="259530"/>
                    <a:pt x="616715" y="232353"/>
                    <a:pt x="597103" y="208740"/>
                  </a:cubicBezTo>
                  <a:cubicBezTo>
                    <a:pt x="597352" y="202226"/>
                    <a:pt x="597281" y="195819"/>
                    <a:pt x="596892" y="189446"/>
                  </a:cubicBezTo>
                  <a:lnTo>
                    <a:pt x="596892" y="189411"/>
                  </a:lnTo>
                  <a:cubicBezTo>
                    <a:pt x="590923" y="97870"/>
                    <a:pt x="518450" y="24702"/>
                    <a:pt x="426970" y="17861"/>
                  </a:cubicBezTo>
                  <a:lnTo>
                    <a:pt x="198212" y="479"/>
                  </a:lnTo>
                  <a:cubicBezTo>
                    <a:pt x="138440" y="-4395"/>
                    <a:pt x="80094" y="20436"/>
                    <a:pt x="42167" y="66890"/>
                  </a:cubicBezTo>
                  <a:cubicBezTo>
                    <a:pt x="37864" y="72106"/>
                    <a:pt x="33834" y="77541"/>
                    <a:pt x="30095" y="83174"/>
                  </a:cubicBezTo>
                  <a:cubicBezTo>
                    <a:pt x="30076" y="83174"/>
                    <a:pt x="30060" y="83189"/>
                    <a:pt x="30060" y="83208"/>
                  </a:cubicBezTo>
                  <a:cubicBezTo>
                    <a:pt x="30060" y="83209"/>
                    <a:pt x="30060" y="83209"/>
                    <a:pt x="30060" y="83210"/>
                  </a:cubicBezTo>
                  <a:cubicBezTo>
                    <a:pt x="874" y="127257"/>
                    <a:pt x="-7730" y="181814"/>
                    <a:pt x="6483" y="232706"/>
                  </a:cubicBezTo>
                  <a:lnTo>
                    <a:pt x="8431" y="241273"/>
                  </a:lnTo>
                  <a:lnTo>
                    <a:pt x="32820" y="348217"/>
                  </a:lnTo>
                  <a:lnTo>
                    <a:pt x="73602" y="527167"/>
                  </a:lnTo>
                  <a:lnTo>
                    <a:pt x="107728" y="676910"/>
                  </a:lnTo>
                  <a:lnTo>
                    <a:pt x="111339" y="692699"/>
                  </a:lnTo>
                  <a:cubicBezTo>
                    <a:pt x="115259" y="709725"/>
                    <a:pt x="130400" y="721800"/>
                    <a:pt x="147872" y="721833"/>
                  </a:cubicBezTo>
                  <a:cubicBezTo>
                    <a:pt x="149912" y="721843"/>
                    <a:pt x="151949" y="721677"/>
                    <a:pt x="153961" y="721338"/>
                  </a:cubicBezTo>
                  <a:lnTo>
                    <a:pt x="596608" y="648767"/>
                  </a:lnTo>
                  <a:cubicBezTo>
                    <a:pt x="602855" y="647767"/>
                    <a:pt x="608742" y="645183"/>
                    <a:pt x="613707" y="641262"/>
                  </a:cubicBezTo>
                  <a:cubicBezTo>
                    <a:pt x="616688" y="638887"/>
                    <a:pt x="619300" y="636084"/>
                    <a:pt x="621459" y="632943"/>
                  </a:cubicBezTo>
                  <a:cubicBezTo>
                    <a:pt x="627290" y="624511"/>
                    <a:pt x="629365" y="614040"/>
                    <a:pt x="627193" y="604021"/>
                  </a:cubicBezTo>
                  <a:close/>
                </a:path>
              </a:pathLst>
            </a:custGeom>
            <a:solidFill>
              <a:schemeClr val="accent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C4B0D62-F083-4D73-8312-29CBE9E08226}"/>
                </a:ext>
              </a:extLst>
            </p:cNvPr>
            <p:cNvSpPr/>
            <p:nvPr/>
          </p:nvSpPr>
          <p:spPr>
            <a:xfrm>
              <a:off x="557154" y="3142251"/>
              <a:ext cx="449859" cy="946160"/>
            </a:xfrm>
            <a:custGeom>
              <a:avLst/>
              <a:gdLst>
                <a:gd name="connsiteX0" fmla="*/ 15990 w 449859"/>
                <a:gd name="connsiteY0" fmla="*/ 907236 h 946160"/>
                <a:gd name="connsiteX1" fmla="*/ 37888 w 449859"/>
                <a:gd name="connsiteY1" fmla="*/ 782626 h 946160"/>
                <a:gd name="connsiteX2" fmla="*/ 51552 w 449859"/>
                <a:gd name="connsiteY2" fmla="*/ 774745 h 946160"/>
                <a:gd name="connsiteX3" fmla="*/ 303578 w 449859"/>
                <a:gd name="connsiteY3" fmla="*/ -125 h 946160"/>
                <a:gd name="connsiteX4" fmla="*/ 449634 w 449859"/>
                <a:gd name="connsiteY4" fmla="*/ 69178 h 946160"/>
                <a:gd name="connsiteX5" fmla="*/ 173876 w 449859"/>
                <a:gd name="connsiteY5" fmla="*/ 823661 h 946160"/>
                <a:gd name="connsiteX6" fmla="*/ 122392 w 449859"/>
                <a:gd name="connsiteY6" fmla="*/ 939982 h 946160"/>
                <a:gd name="connsiteX7" fmla="*/ 15990 w 449859"/>
                <a:gd name="connsiteY7" fmla="*/ 907236 h 94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859" h="946160">
                  <a:moveTo>
                    <a:pt x="15990" y="907236"/>
                  </a:moveTo>
                  <a:cubicBezTo>
                    <a:pt x="-12373" y="866779"/>
                    <a:pt x="-2569" y="810990"/>
                    <a:pt x="37888" y="782626"/>
                  </a:cubicBezTo>
                  <a:cubicBezTo>
                    <a:pt x="42201" y="779602"/>
                    <a:pt x="46774" y="776965"/>
                    <a:pt x="51552" y="774745"/>
                  </a:cubicBezTo>
                  <a:lnTo>
                    <a:pt x="303578" y="-125"/>
                  </a:lnTo>
                  <a:lnTo>
                    <a:pt x="449634" y="69178"/>
                  </a:lnTo>
                  <a:lnTo>
                    <a:pt x="173876" y="823661"/>
                  </a:lnTo>
                  <a:cubicBezTo>
                    <a:pt x="191780" y="869999"/>
                    <a:pt x="168730" y="922077"/>
                    <a:pt x="122392" y="939982"/>
                  </a:cubicBezTo>
                  <a:cubicBezTo>
                    <a:pt x="83619" y="954963"/>
                    <a:pt x="39631" y="941425"/>
                    <a:pt x="15990" y="907236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CB38FC0-7B91-4860-B079-53E1C566D616}"/>
                </a:ext>
              </a:extLst>
            </p:cNvPr>
            <p:cNvSpPr/>
            <p:nvPr/>
          </p:nvSpPr>
          <p:spPr>
            <a:xfrm>
              <a:off x="776685" y="2954455"/>
              <a:ext cx="307825" cy="377119"/>
            </a:xfrm>
            <a:custGeom>
              <a:avLst/>
              <a:gdLst>
                <a:gd name="connsiteX0" fmla="*/ 228388 w 307825"/>
                <a:gd name="connsiteY0" fmla="*/ 4627 h 377119"/>
                <a:gd name="connsiteX1" fmla="*/ 92025 w 307825"/>
                <a:gd name="connsiteY1" fmla="*/ 71710 h 377119"/>
                <a:gd name="connsiteX2" fmla="*/ 91991 w 307825"/>
                <a:gd name="connsiteY2" fmla="*/ 71744 h 377119"/>
                <a:gd name="connsiteX3" fmla="*/ 91991 w 307825"/>
                <a:gd name="connsiteY3" fmla="*/ 71746 h 377119"/>
                <a:gd name="connsiteX4" fmla="*/ 89477 w 307825"/>
                <a:gd name="connsiteY4" fmla="*/ 79074 h 377119"/>
                <a:gd name="connsiteX5" fmla="*/ 68130 w 307825"/>
                <a:gd name="connsiteY5" fmla="*/ 124351 h 377119"/>
                <a:gd name="connsiteX6" fmla="*/ 3631 w 307825"/>
                <a:gd name="connsiteY6" fmla="*/ 261173 h 377119"/>
                <a:gd name="connsiteX7" fmla="*/ 22723 w 307825"/>
                <a:gd name="connsiteY7" fmla="*/ 314535 h 377119"/>
                <a:gd name="connsiteX8" fmla="*/ 28304 w 307825"/>
                <a:gd name="connsiteY8" fmla="*/ 316681 h 377119"/>
                <a:gd name="connsiteX9" fmla="*/ 40872 w 307825"/>
                <a:gd name="connsiteY9" fmla="*/ 320469 h 377119"/>
                <a:gd name="connsiteX10" fmla="*/ 94751 w 307825"/>
                <a:gd name="connsiteY10" fmla="*/ 336753 h 377119"/>
                <a:gd name="connsiteX11" fmla="*/ 190368 w 307825"/>
                <a:gd name="connsiteY11" fmla="*/ 365640 h 377119"/>
                <a:gd name="connsiteX12" fmla="*/ 222229 w 307825"/>
                <a:gd name="connsiteY12" fmla="*/ 375269 h 377119"/>
                <a:gd name="connsiteX13" fmla="*/ 272235 w 307825"/>
                <a:gd name="connsiteY13" fmla="*/ 348467 h 377119"/>
                <a:gd name="connsiteX14" fmla="*/ 273523 w 307825"/>
                <a:gd name="connsiteY14" fmla="*/ 342700 h 377119"/>
                <a:gd name="connsiteX15" fmla="*/ 302977 w 307825"/>
                <a:gd name="connsiteY15" fmla="*/ 142901 h 377119"/>
                <a:gd name="connsiteX16" fmla="*/ 228388 w 307825"/>
                <a:gd name="connsiteY16" fmla="*/ 4627 h 37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825" h="377119">
                  <a:moveTo>
                    <a:pt x="228388" y="4627"/>
                  </a:moveTo>
                  <a:cubicBezTo>
                    <a:pt x="172375" y="-12225"/>
                    <a:pt x="112859" y="17054"/>
                    <a:pt x="92025" y="71710"/>
                  </a:cubicBezTo>
                  <a:cubicBezTo>
                    <a:pt x="92006" y="71710"/>
                    <a:pt x="91991" y="71725"/>
                    <a:pt x="91991" y="71744"/>
                  </a:cubicBezTo>
                  <a:cubicBezTo>
                    <a:pt x="91991" y="71745"/>
                    <a:pt x="91991" y="71745"/>
                    <a:pt x="91991" y="71746"/>
                  </a:cubicBezTo>
                  <a:cubicBezTo>
                    <a:pt x="91069" y="74117"/>
                    <a:pt x="90221" y="76596"/>
                    <a:pt x="89477" y="79074"/>
                  </a:cubicBezTo>
                  <a:lnTo>
                    <a:pt x="68130" y="124351"/>
                  </a:lnTo>
                  <a:lnTo>
                    <a:pt x="3631" y="261173"/>
                  </a:lnTo>
                  <a:cubicBezTo>
                    <a:pt x="-5832" y="281181"/>
                    <a:pt x="2716" y="305072"/>
                    <a:pt x="22723" y="314535"/>
                  </a:cubicBezTo>
                  <a:cubicBezTo>
                    <a:pt x="24527" y="315388"/>
                    <a:pt x="26393" y="316106"/>
                    <a:pt x="28304" y="316681"/>
                  </a:cubicBezTo>
                  <a:lnTo>
                    <a:pt x="40872" y="320469"/>
                  </a:lnTo>
                  <a:lnTo>
                    <a:pt x="94751" y="336753"/>
                  </a:lnTo>
                  <a:lnTo>
                    <a:pt x="190368" y="365640"/>
                  </a:lnTo>
                  <a:lnTo>
                    <a:pt x="222229" y="375269"/>
                  </a:lnTo>
                  <a:cubicBezTo>
                    <a:pt x="243439" y="381677"/>
                    <a:pt x="265828" y="369677"/>
                    <a:pt x="272235" y="348467"/>
                  </a:cubicBezTo>
                  <a:cubicBezTo>
                    <a:pt x="272806" y="346579"/>
                    <a:pt x="273236" y="344652"/>
                    <a:pt x="273523" y="342700"/>
                  </a:cubicBezTo>
                  <a:lnTo>
                    <a:pt x="302977" y="142901"/>
                  </a:lnTo>
                  <a:cubicBezTo>
                    <a:pt x="320398" y="84137"/>
                    <a:pt x="287063" y="22341"/>
                    <a:pt x="228388" y="462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5B070FA-3513-4D7A-9766-F838DB00852D}"/>
                </a:ext>
              </a:extLst>
            </p:cNvPr>
            <p:cNvSpPr/>
            <p:nvPr/>
          </p:nvSpPr>
          <p:spPr>
            <a:xfrm>
              <a:off x="873393" y="2360375"/>
              <a:ext cx="515045" cy="547717"/>
            </a:xfrm>
            <a:custGeom>
              <a:avLst/>
              <a:gdLst>
                <a:gd name="connsiteX0" fmla="*/ 500091 w 515045"/>
                <a:gd name="connsiteY0" fmla="*/ 236552 h 547717"/>
                <a:gd name="connsiteX1" fmla="*/ 228365 w 515045"/>
                <a:gd name="connsiteY1" fmla="*/ 272504 h 547717"/>
                <a:gd name="connsiteX2" fmla="*/ 341608 w 515045"/>
                <a:gd name="connsiteY2" fmla="*/ 547593 h 547717"/>
                <a:gd name="connsiteX3" fmla="*/ 102553 w 515045"/>
                <a:gd name="connsiteY3" fmla="*/ 519251 h 547717"/>
                <a:gd name="connsiteX4" fmla="*/ 177546 w 515045"/>
                <a:gd name="connsiteY4" fmla="*/ 31481 h 547717"/>
                <a:gd name="connsiteX5" fmla="*/ 257665 w 515045"/>
                <a:gd name="connsiteY5" fmla="*/ 59228 h 547717"/>
                <a:gd name="connsiteX6" fmla="*/ 357283 w 515045"/>
                <a:gd name="connsiteY6" fmla="*/ 133 h 547717"/>
                <a:gd name="connsiteX7" fmla="*/ 462674 w 515045"/>
                <a:gd name="connsiteY7" fmla="*/ 59771 h 547717"/>
                <a:gd name="connsiteX8" fmla="*/ 510944 w 515045"/>
                <a:gd name="connsiteY8" fmla="*/ 246840 h 5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045" h="547717">
                  <a:moveTo>
                    <a:pt x="500091" y="236552"/>
                  </a:moveTo>
                  <a:cubicBezTo>
                    <a:pt x="427208" y="300308"/>
                    <a:pt x="315321" y="315112"/>
                    <a:pt x="228365" y="272504"/>
                  </a:cubicBezTo>
                  <a:cubicBezTo>
                    <a:pt x="267426" y="318844"/>
                    <a:pt x="341608" y="547593"/>
                    <a:pt x="341608" y="547593"/>
                  </a:cubicBezTo>
                  <a:cubicBezTo>
                    <a:pt x="341608" y="547593"/>
                    <a:pt x="132147" y="525579"/>
                    <a:pt x="102553" y="519251"/>
                  </a:cubicBezTo>
                  <a:cubicBezTo>
                    <a:pt x="-72238" y="481874"/>
                    <a:pt x="-8703" y="29196"/>
                    <a:pt x="177546" y="31481"/>
                  </a:cubicBezTo>
                  <a:cubicBezTo>
                    <a:pt x="209092" y="31868"/>
                    <a:pt x="236669" y="35683"/>
                    <a:pt x="257665" y="59228"/>
                  </a:cubicBezTo>
                  <a:cubicBezTo>
                    <a:pt x="271601" y="20165"/>
                    <a:pt x="315915" y="-2846"/>
                    <a:pt x="357283" y="133"/>
                  </a:cubicBezTo>
                  <a:cubicBezTo>
                    <a:pt x="398651" y="3111"/>
                    <a:pt x="436062" y="27959"/>
                    <a:pt x="462674" y="59771"/>
                  </a:cubicBezTo>
                  <a:cubicBezTo>
                    <a:pt x="505663" y="111907"/>
                    <a:pt x="523340" y="180413"/>
                    <a:pt x="510944" y="246840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5BE233C-7744-45B0-AFCD-D4FA89E2FB1D}"/>
                </a:ext>
              </a:extLst>
            </p:cNvPr>
            <p:cNvSpPr/>
            <p:nvPr/>
          </p:nvSpPr>
          <p:spPr>
            <a:xfrm>
              <a:off x="1962691" y="2423782"/>
              <a:ext cx="376411" cy="381919"/>
            </a:xfrm>
            <a:custGeom>
              <a:avLst/>
              <a:gdLst>
                <a:gd name="connsiteX0" fmla="*/ 187979 w 376411"/>
                <a:gd name="connsiteY0" fmla="*/ 381794 h 381919"/>
                <a:gd name="connsiteX1" fmla="*/ 187987 w 376411"/>
                <a:gd name="connsiteY1" fmla="*/ -125 h 381919"/>
                <a:gd name="connsiteX2" fmla="*/ 187979 w 376411"/>
                <a:gd name="connsiteY2" fmla="*/ 381794 h 381919"/>
                <a:gd name="connsiteX3" fmla="*/ 187979 w 376411"/>
                <a:gd name="connsiteY3" fmla="*/ 11448 h 381919"/>
                <a:gd name="connsiteX4" fmla="*/ 187987 w 376411"/>
                <a:gd name="connsiteY4" fmla="*/ 370221 h 381919"/>
                <a:gd name="connsiteX5" fmla="*/ 187979 w 376411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1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0" y="4375"/>
                    <a:pt x="438900" y="377330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0" y="365992"/>
                    <a:pt x="423692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6784C63-E3A4-4A33-ACBD-179CAB3FB072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3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19A443-BA40-4C51-822E-42C3AB5FF4F2}"/>
                </a:ext>
              </a:extLst>
            </p:cNvPr>
            <p:cNvSpPr/>
            <p:nvPr/>
          </p:nvSpPr>
          <p:spPr>
            <a:xfrm>
              <a:off x="2526823" y="1960278"/>
              <a:ext cx="197354" cy="197355"/>
            </a:xfrm>
            <a:custGeom>
              <a:avLst/>
              <a:gdLst>
                <a:gd name="connsiteX0" fmla="*/ 139238 w 197354"/>
                <a:gd name="connsiteY0" fmla="*/ 662 h 197355"/>
                <a:gd name="connsiteX1" fmla="*/ 563 w 197354"/>
                <a:gd name="connsiteY1" fmla="*/ 57770 h 197355"/>
                <a:gd name="connsiteX2" fmla="*/ 57668 w 197354"/>
                <a:gd name="connsiteY2" fmla="*/ 196442 h 197355"/>
                <a:gd name="connsiteX3" fmla="*/ 196340 w 197354"/>
                <a:gd name="connsiteY3" fmla="*/ 139336 h 197355"/>
                <a:gd name="connsiteX4" fmla="*/ 139238 w 197354"/>
                <a:gd name="connsiteY4" fmla="*/ 662 h 1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54" h="197355">
                  <a:moveTo>
                    <a:pt x="139238" y="662"/>
                  </a:moveTo>
                  <a:cubicBezTo>
                    <a:pt x="92159" y="2015"/>
                    <a:pt x="609" y="-14813"/>
                    <a:pt x="563" y="57770"/>
                  </a:cubicBezTo>
                  <a:cubicBezTo>
                    <a:pt x="1913" y="104846"/>
                    <a:pt x="-14915" y="196395"/>
                    <a:pt x="57668" y="196442"/>
                  </a:cubicBezTo>
                  <a:cubicBezTo>
                    <a:pt x="104744" y="195092"/>
                    <a:pt x="196293" y="211919"/>
                    <a:pt x="196340" y="139336"/>
                  </a:cubicBezTo>
                  <a:cubicBezTo>
                    <a:pt x="194990" y="92260"/>
                    <a:pt x="211817" y="711"/>
                    <a:pt x="139238" y="662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3CA5265-F640-493B-8C3C-01E226C84AE4}"/>
                </a:ext>
              </a:extLst>
            </p:cNvPr>
            <p:cNvSpPr/>
            <p:nvPr/>
          </p:nvSpPr>
          <p:spPr>
            <a:xfrm>
              <a:off x="2666669" y="1993747"/>
              <a:ext cx="23762" cy="24424"/>
            </a:xfrm>
            <a:custGeom>
              <a:avLst/>
              <a:gdLst>
                <a:gd name="connsiteX0" fmla="*/ 11629 w 23762"/>
                <a:gd name="connsiteY0" fmla="*/ 24297 h 24424"/>
                <a:gd name="connsiteX1" fmla="*/ 11683 w 23762"/>
                <a:gd name="connsiteY1" fmla="*/ -123 h 24424"/>
                <a:gd name="connsiteX2" fmla="*/ 11629 w 23762"/>
                <a:gd name="connsiteY2" fmla="*/ 24297 h 2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2" h="24424">
                  <a:moveTo>
                    <a:pt x="11629" y="24297"/>
                  </a:moveTo>
                  <a:cubicBezTo>
                    <a:pt x="-4213" y="24496"/>
                    <a:pt x="-4160" y="-392"/>
                    <a:pt x="11683" y="-123"/>
                  </a:cubicBezTo>
                  <a:cubicBezTo>
                    <a:pt x="27524" y="-319"/>
                    <a:pt x="27470" y="24564"/>
                    <a:pt x="11629" y="24297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0F6CD0C-DEF8-4BB7-9637-29ED2B985BDB}"/>
                </a:ext>
              </a:extLst>
            </p:cNvPr>
            <p:cNvSpPr/>
            <p:nvPr/>
          </p:nvSpPr>
          <p:spPr>
            <a:xfrm>
              <a:off x="2577873" y="2010004"/>
              <a:ext cx="95257" cy="97903"/>
            </a:xfrm>
            <a:custGeom>
              <a:avLst/>
              <a:gdLst>
                <a:gd name="connsiteX0" fmla="*/ 47402 w 95257"/>
                <a:gd name="connsiteY0" fmla="*/ 16195 h 97903"/>
                <a:gd name="connsiteX1" fmla="*/ 47399 w 95257"/>
                <a:gd name="connsiteY1" fmla="*/ 81458 h 97903"/>
                <a:gd name="connsiteX2" fmla="*/ 47402 w 95257"/>
                <a:gd name="connsiteY2" fmla="*/ 16195 h 97903"/>
                <a:gd name="connsiteX3" fmla="*/ 47402 w 95257"/>
                <a:gd name="connsiteY3" fmla="*/ -119 h 97903"/>
                <a:gd name="connsiteX4" fmla="*/ 47406 w 95257"/>
                <a:gd name="connsiteY4" fmla="*/ 97772 h 97903"/>
                <a:gd name="connsiteX5" fmla="*/ 47402 w 95257"/>
                <a:gd name="connsiteY5" fmla="*/ -119 h 9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7" h="97903">
                  <a:moveTo>
                    <a:pt x="47402" y="16195"/>
                  </a:moveTo>
                  <a:cubicBezTo>
                    <a:pt x="89740" y="15573"/>
                    <a:pt x="89740" y="82085"/>
                    <a:pt x="47399" y="81458"/>
                  </a:cubicBezTo>
                  <a:cubicBezTo>
                    <a:pt x="5063" y="82073"/>
                    <a:pt x="5063" y="15574"/>
                    <a:pt x="47402" y="16195"/>
                  </a:cubicBezTo>
                  <a:close/>
                  <a:moveTo>
                    <a:pt x="47402" y="-119"/>
                  </a:moveTo>
                  <a:cubicBezTo>
                    <a:pt x="-16098" y="-1046"/>
                    <a:pt x="-16108" y="98707"/>
                    <a:pt x="47406" y="97772"/>
                  </a:cubicBezTo>
                  <a:cubicBezTo>
                    <a:pt x="110912" y="98700"/>
                    <a:pt x="110903" y="-1054"/>
                    <a:pt x="47402" y="-119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B692710-F0E0-4733-A3E6-9CF27B8A466D}"/>
                </a:ext>
              </a:extLst>
            </p:cNvPr>
            <p:cNvSpPr/>
            <p:nvPr/>
          </p:nvSpPr>
          <p:spPr>
            <a:xfrm>
              <a:off x="2293685" y="3146912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3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4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49319D-C42E-47A2-B88F-1C42C56EDBD8}"/>
                </a:ext>
              </a:extLst>
            </p:cNvPr>
            <p:cNvSpPr/>
            <p:nvPr/>
          </p:nvSpPr>
          <p:spPr>
            <a:xfrm>
              <a:off x="2210054" y="3175538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8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25A7D85-F3DD-44FD-A777-FCCDB452686A}"/>
                </a:ext>
              </a:extLst>
            </p:cNvPr>
            <p:cNvSpPr/>
            <p:nvPr/>
          </p:nvSpPr>
          <p:spPr>
            <a:xfrm>
              <a:off x="1798079" y="2582542"/>
              <a:ext cx="39300" cy="64399"/>
            </a:xfrm>
            <a:custGeom>
              <a:avLst/>
              <a:gdLst>
                <a:gd name="connsiteX0" fmla="*/ 7319 w 39300"/>
                <a:gd name="connsiteY0" fmla="*/ 64272 h 64399"/>
                <a:gd name="connsiteX1" fmla="*/ 1380 w 39300"/>
                <a:gd name="connsiteY1" fmla="*/ 58667 h 64399"/>
                <a:gd name="connsiteX2" fmla="*/ 2962 w 39300"/>
                <a:gd name="connsiteY2" fmla="*/ 54526 h 64399"/>
                <a:gd name="connsiteX3" fmla="*/ 22226 w 39300"/>
                <a:gd name="connsiteY3" fmla="*/ 34170 h 64399"/>
                <a:gd name="connsiteX4" fmla="*/ 22096 w 39300"/>
                <a:gd name="connsiteY4" fmla="*/ 29483 h 64399"/>
                <a:gd name="connsiteX5" fmla="*/ 1629 w 39300"/>
                <a:gd name="connsiteY5" fmla="*/ 10113 h 64399"/>
                <a:gd name="connsiteX6" fmla="*/ 1398 w 39300"/>
                <a:gd name="connsiteY6" fmla="*/ 1724 h 64399"/>
                <a:gd name="connsiteX7" fmla="*/ 1398 w 39300"/>
                <a:gd name="connsiteY7" fmla="*/ 1724 h 64399"/>
                <a:gd name="connsiteX8" fmla="*/ 1398 w 39300"/>
                <a:gd name="connsiteY8" fmla="*/ 1724 h 64399"/>
                <a:gd name="connsiteX9" fmla="*/ 9760 w 39300"/>
                <a:gd name="connsiteY9" fmla="*/ 1467 h 64399"/>
                <a:gd name="connsiteX10" fmla="*/ 37294 w 39300"/>
                <a:gd name="connsiteY10" fmla="*/ 27198 h 64399"/>
                <a:gd name="connsiteX11" fmla="*/ 37563 w 39300"/>
                <a:gd name="connsiteY11" fmla="*/ 35129 h 64399"/>
                <a:gd name="connsiteX12" fmla="*/ 37514 w 39300"/>
                <a:gd name="connsiteY12" fmla="*/ 35180 h 64399"/>
                <a:gd name="connsiteX13" fmla="*/ 11334 w 39300"/>
                <a:gd name="connsiteY13" fmla="*/ 62499 h 64399"/>
                <a:gd name="connsiteX14" fmla="*/ 7319 w 39300"/>
                <a:gd name="connsiteY14" fmla="*/ 64272 h 6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399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E554D8C-957F-49DB-9789-2DF290295DD4}"/>
                </a:ext>
              </a:extLst>
            </p:cNvPr>
            <p:cNvSpPr/>
            <p:nvPr/>
          </p:nvSpPr>
          <p:spPr>
            <a:xfrm>
              <a:off x="1714448" y="2611167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AE61C0-6568-4613-B0B1-444696599ED0}"/>
                </a:ext>
              </a:extLst>
            </p:cNvPr>
            <p:cNvSpPr/>
            <p:nvPr/>
          </p:nvSpPr>
          <p:spPr>
            <a:xfrm>
              <a:off x="2272444" y="2026755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AD16822-602A-419E-A927-C4EFE7730837}"/>
                </a:ext>
              </a:extLst>
            </p:cNvPr>
            <p:cNvSpPr/>
            <p:nvPr/>
          </p:nvSpPr>
          <p:spPr>
            <a:xfrm>
              <a:off x="2188813" y="2055381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CF39E6B-A20F-49FF-8EA1-524714FF86BC}"/>
                </a:ext>
              </a:extLst>
            </p:cNvPr>
            <p:cNvSpPr/>
            <p:nvPr/>
          </p:nvSpPr>
          <p:spPr>
            <a:xfrm>
              <a:off x="1601879" y="3621352"/>
              <a:ext cx="629667" cy="401884"/>
            </a:xfrm>
            <a:custGeom>
              <a:avLst/>
              <a:gdLst>
                <a:gd name="connsiteX0" fmla="*/ 612154 w 629667"/>
                <a:gd name="connsiteY0" fmla="*/ 273893 h 401884"/>
                <a:gd name="connsiteX1" fmla="*/ 537990 w 629667"/>
                <a:gd name="connsiteY1" fmla="*/ 359845 h 401884"/>
                <a:gd name="connsiteX2" fmla="*/ 235069 w 629667"/>
                <a:gd name="connsiteY2" fmla="*/ 399423 h 401884"/>
                <a:gd name="connsiteX3" fmla="*/ 220166 w 629667"/>
                <a:gd name="connsiteY3" fmla="*/ 400095 h 401884"/>
                <a:gd name="connsiteX4" fmla="*/ 140019 w 629667"/>
                <a:gd name="connsiteY4" fmla="*/ 401759 h 401884"/>
                <a:gd name="connsiteX5" fmla="*/ 1285 w 629667"/>
                <a:gd name="connsiteY5" fmla="*/ 396768 h 401884"/>
                <a:gd name="connsiteX6" fmla="*/ 576 w 629667"/>
                <a:gd name="connsiteY6" fmla="*/ 364978 h 401884"/>
                <a:gd name="connsiteX7" fmla="*/ 77784 w 629667"/>
                <a:gd name="connsiteY7" fmla="*/ 276796 h 401884"/>
                <a:gd name="connsiteX8" fmla="*/ 177331 w 629667"/>
                <a:gd name="connsiteY8" fmla="*/ 332127 h 401884"/>
                <a:gd name="connsiteX9" fmla="*/ 232803 w 629667"/>
                <a:gd name="connsiteY9" fmla="*/ 110095 h 401884"/>
                <a:gd name="connsiteX10" fmla="*/ 403043 w 629667"/>
                <a:gd name="connsiteY10" fmla="*/ 1027 h 401884"/>
                <a:gd name="connsiteX11" fmla="*/ 521529 w 629667"/>
                <a:gd name="connsiteY11" fmla="*/ 22727 h 401884"/>
                <a:gd name="connsiteX12" fmla="*/ 531511 w 629667"/>
                <a:gd name="connsiteY12" fmla="*/ 28037 h 401884"/>
                <a:gd name="connsiteX13" fmla="*/ 588614 w 629667"/>
                <a:gd name="connsiteY13" fmla="*/ 76783 h 401884"/>
                <a:gd name="connsiteX14" fmla="*/ 612154 w 629667"/>
                <a:gd name="connsiteY14" fmla="*/ 273893 h 40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9667" h="401884">
                  <a:moveTo>
                    <a:pt x="612154" y="273893"/>
                  </a:moveTo>
                  <a:cubicBezTo>
                    <a:pt x="595552" y="308373"/>
                    <a:pt x="568505" y="336268"/>
                    <a:pt x="537990" y="359845"/>
                  </a:cubicBezTo>
                  <a:cubicBezTo>
                    <a:pt x="438266" y="381286"/>
                    <a:pt x="336954" y="394522"/>
                    <a:pt x="235069" y="399423"/>
                  </a:cubicBezTo>
                  <a:cubicBezTo>
                    <a:pt x="230113" y="399671"/>
                    <a:pt x="225156" y="399918"/>
                    <a:pt x="220166" y="400095"/>
                  </a:cubicBezTo>
                  <a:cubicBezTo>
                    <a:pt x="193650" y="401193"/>
                    <a:pt x="166934" y="401748"/>
                    <a:pt x="140019" y="401759"/>
                  </a:cubicBezTo>
                  <a:cubicBezTo>
                    <a:pt x="93220" y="401759"/>
                    <a:pt x="46975" y="400095"/>
                    <a:pt x="1285" y="396768"/>
                  </a:cubicBezTo>
                  <a:cubicBezTo>
                    <a:pt x="-455" y="386258"/>
                    <a:pt x="-694" y="375555"/>
                    <a:pt x="576" y="364978"/>
                  </a:cubicBezTo>
                  <a:cubicBezTo>
                    <a:pt x="5639" y="323595"/>
                    <a:pt x="37039" y="285575"/>
                    <a:pt x="77784" y="276796"/>
                  </a:cubicBezTo>
                  <a:cubicBezTo>
                    <a:pt x="118531" y="268017"/>
                    <a:pt x="164975" y="292337"/>
                    <a:pt x="177331" y="332127"/>
                  </a:cubicBezTo>
                  <a:cubicBezTo>
                    <a:pt x="184164" y="255379"/>
                    <a:pt x="191987" y="175444"/>
                    <a:pt x="232803" y="110095"/>
                  </a:cubicBezTo>
                  <a:cubicBezTo>
                    <a:pt x="269726" y="50941"/>
                    <a:pt x="333694" y="8602"/>
                    <a:pt x="403043" y="1027"/>
                  </a:cubicBezTo>
                  <a:cubicBezTo>
                    <a:pt x="443801" y="-3216"/>
                    <a:pt x="484921" y="4315"/>
                    <a:pt x="521529" y="22727"/>
                  </a:cubicBezTo>
                  <a:cubicBezTo>
                    <a:pt x="524893" y="24426"/>
                    <a:pt x="528220" y="26196"/>
                    <a:pt x="531511" y="28037"/>
                  </a:cubicBezTo>
                  <a:cubicBezTo>
                    <a:pt x="553484" y="40489"/>
                    <a:pt x="572868" y="57036"/>
                    <a:pt x="588614" y="76783"/>
                  </a:cubicBezTo>
                  <a:cubicBezTo>
                    <a:pt x="631872" y="131512"/>
                    <a:pt x="642457" y="211093"/>
                    <a:pt x="612154" y="273893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6246001-D008-4827-8BEC-3BA321865166}"/>
                </a:ext>
              </a:extLst>
            </p:cNvPr>
            <p:cNvSpPr/>
            <p:nvPr/>
          </p:nvSpPr>
          <p:spPr>
            <a:xfrm>
              <a:off x="1822270" y="3643618"/>
              <a:ext cx="311368" cy="377955"/>
            </a:xfrm>
            <a:custGeom>
              <a:avLst/>
              <a:gdLst>
                <a:gd name="connsiteX0" fmla="*/ 311119 w 311368"/>
                <a:gd name="connsiteY0" fmla="*/ 5772 h 377955"/>
                <a:gd name="connsiteX1" fmla="*/ 308926 w 311368"/>
                <a:gd name="connsiteY1" fmla="*/ 10621 h 377955"/>
                <a:gd name="connsiteX2" fmla="*/ 14677 w 311368"/>
                <a:gd name="connsiteY2" fmla="*/ 377157 h 377955"/>
                <a:gd name="connsiteX3" fmla="*/ -226 w 311368"/>
                <a:gd name="connsiteY3" fmla="*/ 377830 h 377955"/>
                <a:gd name="connsiteX4" fmla="*/ 19386 w 311368"/>
                <a:gd name="connsiteY4" fmla="*/ 339881 h 377955"/>
                <a:gd name="connsiteX5" fmla="*/ 142967 w 311368"/>
                <a:gd name="connsiteY5" fmla="*/ 156967 h 377955"/>
                <a:gd name="connsiteX6" fmla="*/ 299650 w 311368"/>
                <a:gd name="connsiteY6" fmla="*/ 1382 h 377955"/>
                <a:gd name="connsiteX7" fmla="*/ 301137 w 311368"/>
                <a:gd name="connsiteY7" fmla="*/ 462 h 377955"/>
                <a:gd name="connsiteX8" fmla="*/ 310664 w 311368"/>
                <a:gd name="connsiteY8" fmla="*/ 4279 h 377955"/>
                <a:gd name="connsiteX9" fmla="*/ 311119 w 311368"/>
                <a:gd name="connsiteY9" fmla="*/ 5772 h 37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368" h="377955">
                  <a:moveTo>
                    <a:pt x="311119" y="5772"/>
                  </a:moveTo>
                  <a:cubicBezTo>
                    <a:pt x="311294" y="7662"/>
                    <a:pt x="310460" y="9504"/>
                    <a:pt x="308926" y="10621"/>
                  </a:cubicBezTo>
                  <a:cubicBezTo>
                    <a:pt x="186059" y="110649"/>
                    <a:pt x="85775" y="235570"/>
                    <a:pt x="14677" y="377157"/>
                  </a:cubicBezTo>
                  <a:cubicBezTo>
                    <a:pt x="9722" y="377405"/>
                    <a:pt x="4764" y="377653"/>
                    <a:pt x="-226" y="377830"/>
                  </a:cubicBezTo>
                  <a:cubicBezTo>
                    <a:pt x="6074" y="365050"/>
                    <a:pt x="12611" y="352401"/>
                    <a:pt x="19386" y="339881"/>
                  </a:cubicBezTo>
                  <a:cubicBezTo>
                    <a:pt x="54568" y="275057"/>
                    <a:pt x="95956" y="213799"/>
                    <a:pt x="142967" y="156967"/>
                  </a:cubicBezTo>
                  <a:cubicBezTo>
                    <a:pt x="189972" y="100097"/>
                    <a:pt x="242452" y="47985"/>
                    <a:pt x="299650" y="1382"/>
                  </a:cubicBezTo>
                  <a:cubicBezTo>
                    <a:pt x="300104" y="1012"/>
                    <a:pt x="300604" y="703"/>
                    <a:pt x="301137" y="462"/>
                  </a:cubicBezTo>
                  <a:cubicBezTo>
                    <a:pt x="304822" y="-1115"/>
                    <a:pt x="309087" y="594"/>
                    <a:pt x="310664" y="4279"/>
                  </a:cubicBezTo>
                  <a:cubicBezTo>
                    <a:pt x="310869" y="4759"/>
                    <a:pt x="311022" y="5259"/>
                    <a:pt x="311119" y="5772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9DBB5B8-7C16-4088-B951-01FC643A8CA2}"/>
                </a:ext>
              </a:extLst>
            </p:cNvPr>
            <p:cNvSpPr/>
            <p:nvPr/>
          </p:nvSpPr>
          <p:spPr>
            <a:xfrm>
              <a:off x="2556443" y="3107746"/>
              <a:ext cx="193201" cy="156894"/>
            </a:xfrm>
            <a:custGeom>
              <a:avLst/>
              <a:gdLst>
                <a:gd name="connsiteX0" fmla="*/ 192976 w 193201"/>
                <a:gd name="connsiteY0" fmla="*/ 23062 h 156894"/>
                <a:gd name="connsiteX1" fmla="*/ 173647 w 193201"/>
                <a:gd name="connsiteY1" fmla="*/ 42391 h 156894"/>
                <a:gd name="connsiteX2" fmla="*/ 60153 w 193201"/>
                <a:gd name="connsiteY2" fmla="*/ 156769 h 156894"/>
                <a:gd name="connsiteX3" fmla="*/ -204 w 193201"/>
                <a:gd name="connsiteY3" fmla="*/ 142822 h 156894"/>
                <a:gd name="connsiteX4" fmla="*/ 53887 w 193201"/>
                <a:gd name="connsiteY4" fmla="*/ 123529 h 156894"/>
                <a:gd name="connsiteX5" fmla="*/ 19125 w 193201"/>
                <a:gd name="connsiteY5" fmla="*/ 100341 h 156894"/>
                <a:gd name="connsiteX6" fmla="*/ 34559 w 193201"/>
                <a:gd name="connsiteY6" fmla="*/ 96482 h 156894"/>
                <a:gd name="connsiteX7" fmla="*/ 7549 w 193201"/>
                <a:gd name="connsiteY7" fmla="*/ 57825 h 156894"/>
                <a:gd name="connsiteX8" fmla="*/ 26452 w 193201"/>
                <a:gd name="connsiteY8" fmla="*/ 65189 h 156894"/>
                <a:gd name="connsiteX9" fmla="*/ 11336 w 193201"/>
                <a:gd name="connsiteY9" fmla="*/ 7734 h 156894"/>
                <a:gd name="connsiteX10" fmla="*/ 93678 w 193201"/>
                <a:gd name="connsiteY10" fmla="*/ 48940 h 156894"/>
                <a:gd name="connsiteX11" fmla="*/ 125575 w 193201"/>
                <a:gd name="connsiteY11" fmla="*/ 699 h 156894"/>
                <a:gd name="connsiteX12" fmla="*/ 133467 w 193201"/>
                <a:gd name="connsiteY12" fmla="*/ -125 h 156894"/>
                <a:gd name="connsiteX13" fmla="*/ 166320 w 193201"/>
                <a:gd name="connsiteY13" fmla="*/ 15345 h 156894"/>
                <a:gd name="connsiteX14" fmla="*/ 185649 w 193201"/>
                <a:gd name="connsiteY14" fmla="*/ 3733 h 156894"/>
                <a:gd name="connsiteX15" fmla="*/ 173647 w 193201"/>
                <a:gd name="connsiteY15" fmla="*/ 26921 h 15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201" h="156894">
                  <a:moveTo>
                    <a:pt x="192976" y="23062"/>
                  </a:moveTo>
                  <a:cubicBezTo>
                    <a:pt x="192976" y="23062"/>
                    <a:pt x="176762" y="41222"/>
                    <a:pt x="173647" y="42391"/>
                  </a:cubicBezTo>
                  <a:cubicBezTo>
                    <a:pt x="165081" y="135600"/>
                    <a:pt x="106882" y="156769"/>
                    <a:pt x="60153" y="156769"/>
                  </a:cubicBezTo>
                  <a:cubicBezTo>
                    <a:pt x="26559" y="156769"/>
                    <a:pt x="-1125" y="145831"/>
                    <a:pt x="-204" y="142822"/>
                  </a:cubicBezTo>
                  <a:cubicBezTo>
                    <a:pt x="49640" y="143990"/>
                    <a:pt x="53887" y="123529"/>
                    <a:pt x="53887" y="123529"/>
                  </a:cubicBezTo>
                  <a:cubicBezTo>
                    <a:pt x="24929" y="119245"/>
                    <a:pt x="19125" y="100341"/>
                    <a:pt x="19125" y="100341"/>
                  </a:cubicBezTo>
                  <a:cubicBezTo>
                    <a:pt x="24501" y="103174"/>
                    <a:pt x="31148" y="101513"/>
                    <a:pt x="34559" y="96482"/>
                  </a:cubicBezTo>
                  <a:cubicBezTo>
                    <a:pt x="3300" y="88340"/>
                    <a:pt x="7549" y="57825"/>
                    <a:pt x="7549" y="57825"/>
                  </a:cubicBezTo>
                  <a:cubicBezTo>
                    <a:pt x="13118" y="61854"/>
                    <a:pt x="19626" y="64389"/>
                    <a:pt x="26452" y="65189"/>
                  </a:cubicBezTo>
                  <a:cubicBezTo>
                    <a:pt x="22983" y="60941"/>
                    <a:pt x="-6257" y="25894"/>
                    <a:pt x="11336" y="7734"/>
                  </a:cubicBezTo>
                  <a:cubicBezTo>
                    <a:pt x="12363" y="10495"/>
                    <a:pt x="42807" y="51949"/>
                    <a:pt x="93678" y="48940"/>
                  </a:cubicBezTo>
                  <a:cubicBezTo>
                    <a:pt x="89165" y="26810"/>
                    <a:pt x="103445" y="5212"/>
                    <a:pt x="125575" y="699"/>
                  </a:cubicBezTo>
                  <a:cubicBezTo>
                    <a:pt x="128173" y="169"/>
                    <a:pt x="130816" y="-107"/>
                    <a:pt x="133467" y="-125"/>
                  </a:cubicBezTo>
                  <a:cubicBezTo>
                    <a:pt x="160514" y="-125"/>
                    <a:pt x="166320" y="15345"/>
                    <a:pt x="166320" y="15345"/>
                  </a:cubicBezTo>
                  <a:lnTo>
                    <a:pt x="185649" y="3733"/>
                  </a:lnTo>
                  <a:cubicBezTo>
                    <a:pt x="185258" y="3733"/>
                    <a:pt x="183312" y="23062"/>
                    <a:pt x="173647" y="26921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F9652-2AED-4FE1-8A59-CB0B9BDB14F2}"/>
                </a:ext>
              </a:extLst>
            </p:cNvPr>
            <p:cNvSpPr/>
            <p:nvPr/>
          </p:nvSpPr>
          <p:spPr>
            <a:xfrm>
              <a:off x="2045679" y="2509301"/>
              <a:ext cx="210437" cy="210881"/>
            </a:xfrm>
            <a:custGeom>
              <a:avLst/>
              <a:gdLst>
                <a:gd name="connsiteX0" fmla="*/ 210211 w 210437"/>
                <a:gd name="connsiteY0" fmla="*/ 105935 h 210881"/>
                <a:gd name="connsiteX1" fmla="*/ 120718 w 210437"/>
                <a:gd name="connsiteY1" fmla="*/ 210756 h 210881"/>
                <a:gd name="connsiteX2" fmla="*/ 120718 w 210437"/>
                <a:gd name="connsiteY2" fmla="*/ 136627 h 210881"/>
                <a:gd name="connsiteX3" fmla="*/ 145427 w 210437"/>
                <a:gd name="connsiteY3" fmla="*/ 136627 h 210881"/>
                <a:gd name="connsiteX4" fmla="*/ 150136 w 210437"/>
                <a:gd name="connsiteY4" fmla="*/ 105935 h 210881"/>
                <a:gd name="connsiteX5" fmla="*/ 120718 w 210437"/>
                <a:gd name="connsiteY5" fmla="*/ 105935 h 210881"/>
                <a:gd name="connsiteX6" fmla="*/ 151375 w 210437"/>
                <a:gd name="connsiteY6" fmla="*/ 69473 h 210881"/>
                <a:gd name="connsiteX7" fmla="*/ 151375 w 210437"/>
                <a:gd name="connsiteY7" fmla="*/ 43383 h 210881"/>
                <a:gd name="connsiteX8" fmla="*/ 87583 w 210437"/>
                <a:gd name="connsiteY8" fmla="*/ 105935 h 210881"/>
                <a:gd name="connsiteX9" fmla="*/ 60644 w 210437"/>
                <a:gd name="connsiteY9" fmla="*/ 105935 h 210881"/>
                <a:gd name="connsiteX10" fmla="*/ 60644 w 210437"/>
                <a:gd name="connsiteY10" fmla="*/ 136627 h 210881"/>
                <a:gd name="connsiteX11" fmla="*/ 87583 w 210437"/>
                <a:gd name="connsiteY11" fmla="*/ 136627 h 210881"/>
                <a:gd name="connsiteX12" fmla="*/ 87583 w 210437"/>
                <a:gd name="connsiteY12" fmla="*/ 210721 h 210881"/>
                <a:gd name="connsiteX13" fmla="*/ 104115 w 210437"/>
                <a:gd name="connsiteY13" fmla="*/ -124 h 210881"/>
                <a:gd name="connsiteX14" fmla="*/ 210211 w 210437"/>
                <a:gd name="connsiteY14" fmla="*/ 105930 h 210881"/>
                <a:gd name="connsiteX15" fmla="*/ 210211 w 210437"/>
                <a:gd name="connsiteY15" fmla="*/ 105935 h 21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437" h="210881">
                  <a:moveTo>
                    <a:pt x="210211" y="105935"/>
                  </a:moveTo>
                  <a:cubicBezTo>
                    <a:pt x="210219" y="158130"/>
                    <a:pt x="172269" y="202581"/>
                    <a:pt x="120718" y="210756"/>
                  </a:cubicBezTo>
                  <a:lnTo>
                    <a:pt x="120718" y="136627"/>
                  </a:lnTo>
                  <a:lnTo>
                    <a:pt x="145427" y="136627"/>
                  </a:lnTo>
                  <a:lnTo>
                    <a:pt x="150136" y="105935"/>
                  </a:lnTo>
                  <a:lnTo>
                    <a:pt x="120718" y="105935"/>
                  </a:lnTo>
                  <a:cubicBezTo>
                    <a:pt x="119727" y="80376"/>
                    <a:pt x="118735" y="66039"/>
                    <a:pt x="151375" y="69473"/>
                  </a:cubicBezTo>
                  <a:lnTo>
                    <a:pt x="151375" y="43383"/>
                  </a:lnTo>
                  <a:cubicBezTo>
                    <a:pt x="102487" y="32621"/>
                    <a:pt x="82095" y="57401"/>
                    <a:pt x="87583" y="105935"/>
                  </a:cubicBezTo>
                  <a:lnTo>
                    <a:pt x="60644" y="105935"/>
                  </a:lnTo>
                  <a:lnTo>
                    <a:pt x="60644" y="136627"/>
                  </a:lnTo>
                  <a:lnTo>
                    <a:pt x="87583" y="136627"/>
                  </a:lnTo>
                  <a:lnTo>
                    <a:pt x="87583" y="210721"/>
                  </a:lnTo>
                  <a:cubicBezTo>
                    <a:pt x="-39220" y="191215"/>
                    <a:pt x="-24317" y="-620"/>
                    <a:pt x="104115" y="-124"/>
                  </a:cubicBezTo>
                  <a:cubicBezTo>
                    <a:pt x="162699" y="-136"/>
                    <a:pt x="210199" y="47346"/>
                    <a:pt x="210211" y="105930"/>
                  </a:cubicBezTo>
                  <a:cubicBezTo>
                    <a:pt x="210211" y="105932"/>
                    <a:pt x="210211" y="105933"/>
                    <a:pt x="210211" y="105935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5" name="Graphic 34">
            <a:extLst>
              <a:ext uri="{FF2B5EF4-FFF2-40B4-BE49-F238E27FC236}">
                <a16:creationId xmlns:a16="http://schemas.microsoft.com/office/drawing/2014/main" id="{95061B99-89B8-4DF4-81C8-76561A021CA7}"/>
              </a:ext>
            </a:extLst>
          </p:cNvPr>
          <p:cNvGrpSpPr/>
          <p:nvPr/>
        </p:nvGrpSpPr>
        <p:grpSpPr>
          <a:xfrm>
            <a:off x="4446367" y="2966774"/>
            <a:ext cx="1201751" cy="817626"/>
            <a:chOff x="3838828" y="1704116"/>
            <a:chExt cx="2565794" cy="2307226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7382F41-E9CF-4538-BD6B-091B7C14A28C}"/>
                </a:ext>
              </a:extLst>
            </p:cNvPr>
            <p:cNvSpPr/>
            <p:nvPr/>
          </p:nvSpPr>
          <p:spPr>
            <a:xfrm>
              <a:off x="4523715" y="2914431"/>
              <a:ext cx="658887" cy="144170"/>
            </a:xfrm>
            <a:custGeom>
              <a:avLst/>
              <a:gdLst>
                <a:gd name="connsiteX0" fmla="*/ 627644 w 658887"/>
                <a:gd name="connsiteY0" fmla="*/ 134100 h 144170"/>
                <a:gd name="connsiteX1" fmla="*/ 68154 w 658887"/>
                <a:gd name="connsiteY1" fmla="*/ 143939 h 144170"/>
                <a:gd name="connsiteX2" fmla="*/ -329 w 658887"/>
                <a:gd name="connsiteY2" fmla="*/ 78111 h 144170"/>
                <a:gd name="connsiteX3" fmla="*/ 65499 w 658887"/>
                <a:gd name="connsiteY3" fmla="*/ 9629 h 144170"/>
                <a:gd name="connsiteX4" fmla="*/ 65792 w 658887"/>
                <a:gd name="connsiteY4" fmla="*/ 9624 h 144170"/>
                <a:gd name="connsiteX5" fmla="*/ 625283 w 658887"/>
                <a:gd name="connsiteY5" fmla="*/ -213 h 144170"/>
                <a:gd name="connsiteX6" fmla="*/ 657286 w 658887"/>
                <a:gd name="connsiteY6" fmla="*/ 30685 h 144170"/>
                <a:gd name="connsiteX7" fmla="*/ 658541 w 658887"/>
                <a:gd name="connsiteY7" fmla="*/ 102098 h 144170"/>
                <a:gd name="connsiteX8" fmla="*/ 629745 w 658887"/>
                <a:gd name="connsiteY8" fmla="*/ 133994 h 144170"/>
                <a:gd name="connsiteX9" fmla="*/ 627644 w 658887"/>
                <a:gd name="connsiteY9" fmla="*/ 134100 h 14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8887" h="144170">
                  <a:moveTo>
                    <a:pt x="627644" y="134100"/>
                  </a:moveTo>
                  <a:lnTo>
                    <a:pt x="68154" y="143939"/>
                  </a:lnTo>
                  <a:cubicBezTo>
                    <a:pt x="31065" y="144672"/>
                    <a:pt x="404" y="115200"/>
                    <a:pt x="-329" y="78111"/>
                  </a:cubicBezTo>
                  <a:cubicBezTo>
                    <a:pt x="-1061" y="41022"/>
                    <a:pt x="28411" y="10362"/>
                    <a:pt x="65499" y="9629"/>
                  </a:cubicBezTo>
                  <a:cubicBezTo>
                    <a:pt x="65597" y="9627"/>
                    <a:pt x="65694" y="9625"/>
                    <a:pt x="65792" y="9624"/>
                  </a:cubicBezTo>
                  <a:lnTo>
                    <a:pt x="625283" y="-213"/>
                  </a:lnTo>
                  <a:cubicBezTo>
                    <a:pt x="642653" y="-518"/>
                    <a:pt x="656980" y="13316"/>
                    <a:pt x="657286" y="30685"/>
                  </a:cubicBezTo>
                  <a:lnTo>
                    <a:pt x="658541" y="102098"/>
                  </a:lnTo>
                  <a:cubicBezTo>
                    <a:pt x="658831" y="118651"/>
                    <a:pt x="646242" y="132596"/>
                    <a:pt x="629745" y="133994"/>
                  </a:cubicBezTo>
                  <a:cubicBezTo>
                    <a:pt x="629049" y="134052"/>
                    <a:pt x="628349" y="134087"/>
                    <a:pt x="627644" y="134100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18C8470-514D-485E-B3DF-C9F01097A682}"/>
                </a:ext>
              </a:extLst>
            </p:cNvPr>
            <p:cNvSpPr/>
            <p:nvPr/>
          </p:nvSpPr>
          <p:spPr>
            <a:xfrm>
              <a:off x="4546888" y="2897708"/>
              <a:ext cx="526782" cy="190280"/>
            </a:xfrm>
            <a:custGeom>
              <a:avLst/>
              <a:gdLst>
                <a:gd name="connsiteX0" fmla="*/ 496421 w 526782"/>
                <a:gd name="connsiteY0" fmla="*/ 169075 h 190280"/>
                <a:gd name="connsiteX1" fmla="*/ 37406 w 526782"/>
                <a:gd name="connsiteY1" fmla="*/ 190029 h 190280"/>
                <a:gd name="connsiteX2" fmla="*/ 4549 w 526782"/>
                <a:gd name="connsiteY2" fmla="*/ 160047 h 190280"/>
                <a:gd name="connsiteX3" fmla="*/ 4549 w 526782"/>
                <a:gd name="connsiteY3" fmla="*/ 160043 h 190280"/>
                <a:gd name="connsiteX4" fmla="*/ -309 w 526782"/>
                <a:gd name="connsiteY4" fmla="*/ 53627 h 190280"/>
                <a:gd name="connsiteX5" fmla="*/ 29679 w 526782"/>
                <a:gd name="connsiteY5" fmla="*/ 20769 h 190280"/>
                <a:gd name="connsiteX6" fmla="*/ 488694 w 526782"/>
                <a:gd name="connsiteY6" fmla="*/ -185 h 190280"/>
                <a:gd name="connsiteX7" fmla="*/ 521551 w 526782"/>
                <a:gd name="connsiteY7" fmla="*/ 29798 h 190280"/>
                <a:gd name="connsiteX8" fmla="*/ 521551 w 526782"/>
                <a:gd name="connsiteY8" fmla="*/ 29801 h 190280"/>
                <a:gd name="connsiteX9" fmla="*/ 526409 w 526782"/>
                <a:gd name="connsiteY9" fmla="*/ 136217 h 190280"/>
                <a:gd name="connsiteX10" fmla="*/ 497607 w 526782"/>
                <a:gd name="connsiteY10" fmla="*/ 169000 h 190280"/>
                <a:gd name="connsiteX11" fmla="*/ 496421 w 526782"/>
                <a:gd name="connsiteY11" fmla="*/ 169075 h 1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782" h="190280">
                  <a:moveTo>
                    <a:pt x="496421" y="169075"/>
                  </a:moveTo>
                  <a:lnTo>
                    <a:pt x="37406" y="190029"/>
                  </a:lnTo>
                  <a:cubicBezTo>
                    <a:pt x="20054" y="190823"/>
                    <a:pt x="5343" y="177399"/>
                    <a:pt x="4549" y="160047"/>
                  </a:cubicBezTo>
                  <a:cubicBezTo>
                    <a:pt x="4549" y="160045"/>
                    <a:pt x="4549" y="160044"/>
                    <a:pt x="4549" y="160043"/>
                  </a:cubicBezTo>
                  <a:lnTo>
                    <a:pt x="-309" y="53627"/>
                  </a:lnTo>
                  <a:cubicBezTo>
                    <a:pt x="-1100" y="36273"/>
                    <a:pt x="12325" y="21563"/>
                    <a:pt x="29679" y="20769"/>
                  </a:cubicBezTo>
                  <a:lnTo>
                    <a:pt x="488694" y="-185"/>
                  </a:lnTo>
                  <a:cubicBezTo>
                    <a:pt x="506047" y="-978"/>
                    <a:pt x="520757" y="12445"/>
                    <a:pt x="521551" y="29798"/>
                  </a:cubicBezTo>
                  <a:cubicBezTo>
                    <a:pt x="521551" y="29799"/>
                    <a:pt x="521551" y="29800"/>
                    <a:pt x="521551" y="29801"/>
                  </a:cubicBezTo>
                  <a:lnTo>
                    <a:pt x="526409" y="136217"/>
                  </a:lnTo>
                  <a:cubicBezTo>
                    <a:pt x="527160" y="153103"/>
                    <a:pt x="514449" y="167570"/>
                    <a:pt x="497607" y="169000"/>
                  </a:cubicBezTo>
                  <a:cubicBezTo>
                    <a:pt x="497215" y="169032"/>
                    <a:pt x="496818" y="169058"/>
                    <a:pt x="496421" y="16907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61DBCC6-9490-41D2-B491-075D026777CF}"/>
                </a:ext>
              </a:extLst>
            </p:cNvPr>
            <p:cNvSpPr/>
            <p:nvPr/>
          </p:nvSpPr>
          <p:spPr>
            <a:xfrm>
              <a:off x="4267421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52826CB-45CE-416D-AE7B-0DAB19C0C063}"/>
                </a:ext>
              </a:extLst>
            </p:cNvPr>
            <p:cNvSpPr/>
            <p:nvPr/>
          </p:nvSpPr>
          <p:spPr>
            <a:xfrm>
              <a:off x="4454855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5251C3A-DD4A-492A-B6C2-8D9A9A9EA891}"/>
                </a:ext>
              </a:extLst>
            </p:cNvPr>
            <p:cNvSpPr/>
            <p:nvPr/>
          </p:nvSpPr>
          <p:spPr>
            <a:xfrm>
              <a:off x="4226710" y="2238394"/>
              <a:ext cx="493597" cy="493597"/>
            </a:xfrm>
            <a:custGeom>
              <a:avLst/>
              <a:gdLst>
                <a:gd name="connsiteX0" fmla="*/ 493597 w 493597"/>
                <a:gd name="connsiteY0" fmla="*/ 246799 h 493597"/>
                <a:gd name="connsiteX1" fmla="*/ 246799 w 493597"/>
                <a:gd name="connsiteY1" fmla="*/ 493597 h 493597"/>
                <a:gd name="connsiteX2" fmla="*/ 0 w 493597"/>
                <a:gd name="connsiteY2" fmla="*/ 246799 h 493597"/>
                <a:gd name="connsiteX3" fmla="*/ 246799 w 493597"/>
                <a:gd name="connsiteY3" fmla="*/ 0 h 493597"/>
                <a:gd name="connsiteX4" fmla="*/ 493597 w 493597"/>
                <a:gd name="connsiteY4" fmla="*/ 246799 h 49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7" h="493597">
                  <a:moveTo>
                    <a:pt x="493597" y="246799"/>
                  </a:moveTo>
                  <a:cubicBezTo>
                    <a:pt x="493597" y="383102"/>
                    <a:pt x="383102" y="493597"/>
                    <a:pt x="246799" y="493597"/>
                  </a:cubicBezTo>
                  <a:cubicBezTo>
                    <a:pt x="110496" y="493597"/>
                    <a:pt x="0" y="383102"/>
                    <a:pt x="0" y="246799"/>
                  </a:cubicBezTo>
                  <a:cubicBezTo>
                    <a:pt x="0" y="110495"/>
                    <a:pt x="110496" y="0"/>
                    <a:pt x="246799" y="0"/>
                  </a:cubicBezTo>
                  <a:cubicBezTo>
                    <a:pt x="383102" y="0"/>
                    <a:pt x="493597" y="110495"/>
                    <a:pt x="493597" y="24679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B098A67-7C0F-45D4-88CC-B506380342E7}"/>
                </a:ext>
              </a:extLst>
            </p:cNvPr>
            <p:cNvSpPr/>
            <p:nvPr/>
          </p:nvSpPr>
          <p:spPr>
            <a:xfrm>
              <a:off x="4577730" y="2408599"/>
              <a:ext cx="62381" cy="167119"/>
            </a:xfrm>
            <a:custGeom>
              <a:avLst/>
              <a:gdLst>
                <a:gd name="connsiteX0" fmla="*/ 29028 w 62381"/>
                <a:gd name="connsiteY0" fmla="*/ 160641 h 167119"/>
                <a:gd name="connsiteX1" fmla="*/ 50402 w 62381"/>
                <a:gd name="connsiteY1" fmla="*/ 148094 h 167119"/>
                <a:gd name="connsiteX2" fmla="*/ 61907 w 62381"/>
                <a:gd name="connsiteY2" fmla="*/ 116934 h 167119"/>
                <a:gd name="connsiteX3" fmla="*/ 50136 w 62381"/>
                <a:gd name="connsiteY3" fmla="*/ 96556 h 167119"/>
                <a:gd name="connsiteX4" fmla="*/ 17487 w 62381"/>
                <a:gd name="connsiteY4" fmla="*/ 96175 h 167119"/>
                <a:gd name="connsiteX5" fmla="*/ 17942 w 62381"/>
                <a:gd name="connsiteY5" fmla="*/ -172 h 167119"/>
                <a:gd name="connsiteX6" fmla="*/ 8264 w 62381"/>
                <a:gd name="connsiteY6" fmla="*/ -218 h 167119"/>
                <a:gd name="connsiteX7" fmla="*/ 7729 w 62381"/>
                <a:gd name="connsiteY7" fmla="*/ 113048 h 167119"/>
                <a:gd name="connsiteX8" fmla="*/ 15186 w 62381"/>
                <a:gd name="connsiteY8" fmla="*/ 108357 h 167119"/>
                <a:gd name="connsiteX9" fmla="*/ 44909 w 62381"/>
                <a:gd name="connsiteY9" fmla="*/ 104703 h 167119"/>
                <a:gd name="connsiteX10" fmla="*/ 52272 w 62381"/>
                <a:gd name="connsiteY10" fmla="*/ 117860 h 167119"/>
                <a:gd name="connsiteX11" fmla="*/ 43717 w 62381"/>
                <a:gd name="connsiteY11" fmla="*/ 141093 h 167119"/>
                <a:gd name="connsiteX12" fmla="*/ -342 w 62381"/>
                <a:gd name="connsiteY12" fmla="*/ 157347 h 167119"/>
                <a:gd name="connsiteX13" fmla="*/ 1192 w 62381"/>
                <a:gd name="connsiteY13" fmla="*/ 166902 h 167119"/>
                <a:gd name="connsiteX14" fmla="*/ 29028 w 62381"/>
                <a:gd name="connsiteY14" fmla="*/ 160641 h 16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381" h="167119">
                  <a:moveTo>
                    <a:pt x="29028" y="160641"/>
                  </a:moveTo>
                  <a:cubicBezTo>
                    <a:pt x="36966" y="158032"/>
                    <a:pt x="44254" y="153754"/>
                    <a:pt x="50402" y="148094"/>
                  </a:cubicBezTo>
                  <a:cubicBezTo>
                    <a:pt x="58646" y="139914"/>
                    <a:pt x="62857" y="128510"/>
                    <a:pt x="61907" y="116934"/>
                  </a:cubicBezTo>
                  <a:cubicBezTo>
                    <a:pt x="61383" y="108675"/>
                    <a:pt x="57028" y="101136"/>
                    <a:pt x="50136" y="96556"/>
                  </a:cubicBezTo>
                  <a:cubicBezTo>
                    <a:pt x="41310" y="90895"/>
                    <a:pt x="29506" y="90878"/>
                    <a:pt x="17487" y="96175"/>
                  </a:cubicBezTo>
                  <a:lnTo>
                    <a:pt x="17942" y="-172"/>
                  </a:lnTo>
                  <a:lnTo>
                    <a:pt x="8264" y="-218"/>
                  </a:lnTo>
                  <a:lnTo>
                    <a:pt x="7729" y="113048"/>
                  </a:lnTo>
                  <a:lnTo>
                    <a:pt x="15186" y="108357"/>
                  </a:lnTo>
                  <a:cubicBezTo>
                    <a:pt x="23833" y="102927"/>
                    <a:pt x="36183" y="99104"/>
                    <a:pt x="44909" y="104703"/>
                  </a:cubicBezTo>
                  <a:cubicBezTo>
                    <a:pt x="49280" y="107702"/>
                    <a:pt x="52003" y="112567"/>
                    <a:pt x="52272" y="117860"/>
                  </a:cubicBezTo>
                  <a:cubicBezTo>
                    <a:pt x="52932" y="126480"/>
                    <a:pt x="49810" y="134960"/>
                    <a:pt x="43717" y="141093"/>
                  </a:cubicBezTo>
                  <a:cubicBezTo>
                    <a:pt x="33030" y="151302"/>
                    <a:pt x="17439" y="154494"/>
                    <a:pt x="-342" y="157347"/>
                  </a:cubicBezTo>
                  <a:lnTo>
                    <a:pt x="1192" y="166902"/>
                  </a:lnTo>
                  <a:cubicBezTo>
                    <a:pt x="10639" y="165650"/>
                    <a:pt x="19955" y="163555"/>
                    <a:pt x="29028" y="160641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6E86A3A-9164-4FC8-99E7-CB166EC9A1C8}"/>
                </a:ext>
              </a:extLst>
            </p:cNvPr>
            <p:cNvSpPr/>
            <p:nvPr/>
          </p:nvSpPr>
          <p:spPr>
            <a:xfrm rot="-451392">
              <a:off x="4644513" y="2407148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45BCAA3-8502-4144-82CA-A514B3E63DC5}"/>
                </a:ext>
              </a:extLst>
            </p:cNvPr>
            <p:cNvSpPr/>
            <p:nvPr/>
          </p:nvSpPr>
          <p:spPr>
            <a:xfrm rot="-451392">
              <a:off x="4481397" y="2428684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3A340F5-89CB-43F1-B514-86E922AC99F3}"/>
                </a:ext>
              </a:extLst>
            </p:cNvPr>
            <p:cNvSpPr/>
            <p:nvPr/>
          </p:nvSpPr>
          <p:spPr>
            <a:xfrm>
              <a:off x="3838830" y="2454168"/>
              <a:ext cx="480627" cy="554347"/>
            </a:xfrm>
            <a:custGeom>
              <a:avLst/>
              <a:gdLst>
                <a:gd name="connsiteX0" fmla="*/ 110738 w 480627"/>
                <a:gd name="connsiteY0" fmla="*/ 11319 h 554347"/>
                <a:gd name="connsiteX1" fmla="*/ 465083 w 480627"/>
                <a:gd name="connsiteY1" fmla="*/ 444408 h 554347"/>
                <a:gd name="connsiteX2" fmla="*/ 455673 w 480627"/>
                <a:gd name="connsiteY2" fmla="*/ 538927 h 554347"/>
                <a:gd name="connsiteX3" fmla="*/ 361154 w 480627"/>
                <a:gd name="connsiteY3" fmla="*/ 529517 h 554347"/>
                <a:gd name="connsiteX4" fmla="*/ 361117 w 480627"/>
                <a:gd name="connsiteY4" fmla="*/ 529472 h 554347"/>
                <a:gd name="connsiteX5" fmla="*/ 6770 w 480627"/>
                <a:gd name="connsiteY5" fmla="*/ 96384 h 554347"/>
                <a:gd name="connsiteX6" fmla="*/ 11192 w 480627"/>
                <a:gd name="connsiteY6" fmla="*/ 52125 h 554347"/>
                <a:gd name="connsiteX7" fmla="*/ 11195 w 480627"/>
                <a:gd name="connsiteY7" fmla="*/ 52122 h 554347"/>
                <a:gd name="connsiteX8" fmla="*/ 66474 w 480627"/>
                <a:gd name="connsiteY8" fmla="*/ 6892 h 554347"/>
                <a:gd name="connsiteX9" fmla="*/ 110738 w 480627"/>
                <a:gd name="connsiteY9" fmla="*/ 11319 h 55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627" h="554347">
                  <a:moveTo>
                    <a:pt x="110738" y="11319"/>
                  </a:moveTo>
                  <a:lnTo>
                    <a:pt x="465083" y="444408"/>
                  </a:lnTo>
                  <a:cubicBezTo>
                    <a:pt x="488585" y="473107"/>
                    <a:pt x="484372" y="515425"/>
                    <a:pt x="455673" y="538927"/>
                  </a:cubicBezTo>
                  <a:cubicBezTo>
                    <a:pt x="426974" y="562429"/>
                    <a:pt x="384657" y="558216"/>
                    <a:pt x="361154" y="529517"/>
                  </a:cubicBezTo>
                  <a:cubicBezTo>
                    <a:pt x="361142" y="529502"/>
                    <a:pt x="361129" y="529487"/>
                    <a:pt x="361117" y="529472"/>
                  </a:cubicBezTo>
                  <a:lnTo>
                    <a:pt x="6770" y="96384"/>
                  </a:lnTo>
                  <a:cubicBezTo>
                    <a:pt x="-4231" y="82941"/>
                    <a:pt x="-2251" y="63126"/>
                    <a:pt x="11192" y="52125"/>
                  </a:cubicBezTo>
                  <a:cubicBezTo>
                    <a:pt x="11193" y="52124"/>
                    <a:pt x="11194" y="52123"/>
                    <a:pt x="11195" y="52122"/>
                  </a:cubicBezTo>
                  <a:lnTo>
                    <a:pt x="66474" y="6892"/>
                  </a:lnTo>
                  <a:cubicBezTo>
                    <a:pt x="79920" y="-4107"/>
                    <a:pt x="99737" y="-2125"/>
                    <a:pt x="110738" y="1131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C48DE8B-6A57-4637-9A96-E6B4C08E4F60}"/>
                </a:ext>
              </a:extLst>
            </p:cNvPr>
            <p:cNvSpPr/>
            <p:nvPr/>
          </p:nvSpPr>
          <p:spPr>
            <a:xfrm>
              <a:off x="3917883" y="2550828"/>
              <a:ext cx="448286" cy="495791"/>
            </a:xfrm>
            <a:custGeom>
              <a:avLst/>
              <a:gdLst>
                <a:gd name="connsiteX0" fmla="*/ 149863 w 448286"/>
                <a:gd name="connsiteY0" fmla="*/ 11319 h 495791"/>
                <a:gd name="connsiteX1" fmla="*/ 440832 w 448286"/>
                <a:gd name="connsiteY1" fmla="*/ 366947 h 495791"/>
                <a:gd name="connsiteX2" fmla="*/ 436410 w 448286"/>
                <a:gd name="connsiteY2" fmla="*/ 411207 h 495791"/>
                <a:gd name="connsiteX3" fmla="*/ 436407 w 448286"/>
                <a:gd name="connsiteY3" fmla="*/ 411209 h 495791"/>
                <a:gd name="connsiteX4" fmla="*/ 341988 w 448286"/>
                <a:gd name="connsiteY4" fmla="*/ 488462 h 495791"/>
                <a:gd name="connsiteX5" fmla="*/ 297728 w 448286"/>
                <a:gd name="connsiteY5" fmla="*/ 484039 h 495791"/>
                <a:gd name="connsiteX6" fmla="*/ 297725 w 448286"/>
                <a:gd name="connsiteY6" fmla="*/ 484035 h 495791"/>
                <a:gd name="connsiteX7" fmla="*/ 6755 w 448286"/>
                <a:gd name="connsiteY7" fmla="*/ 128409 h 495791"/>
                <a:gd name="connsiteX8" fmla="*/ 11180 w 448286"/>
                <a:gd name="connsiteY8" fmla="*/ 84147 h 495791"/>
                <a:gd name="connsiteX9" fmla="*/ 105600 w 448286"/>
                <a:gd name="connsiteY9" fmla="*/ 6892 h 495791"/>
                <a:gd name="connsiteX10" fmla="*/ 149863 w 448286"/>
                <a:gd name="connsiteY10" fmla="*/ 11319 h 49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8286" h="495791">
                  <a:moveTo>
                    <a:pt x="149863" y="11319"/>
                  </a:moveTo>
                  <a:lnTo>
                    <a:pt x="440832" y="366947"/>
                  </a:lnTo>
                  <a:cubicBezTo>
                    <a:pt x="451833" y="380390"/>
                    <a:pt x="449853" y="400206"/>
                    <a:pt x="436410" y="411207"/>
                  </a:cubicBezTo>
                  <a:cubicBezTo>
                    <a:pt x="436409" y="411208"/>
                    <a:pt x="436408" y="411209"/>
                    <a:pt x="436407" y="411209"/>
                  </a:cubicBezTo>
                  <a:lnTo>
                    <a:pt x="341988" y="488462"/>
                  </a:lnTo>
                  <a:cubicBezTo>
                    <a:pt x="328544" y="499462"/>
                    <a:pt x="308729" y="497482"/>
                    <a:pt x="297728" y="484039"/>
                  </a:cubicBezTo>
                  <a:cubicBezTo>
                    <a:pt x="297727" y="484038"/>
                    <a:pt x="297726" y="484036"/>
                    <a:pt x="297725" y="484035"/>
                  </a:cubicBezTo>
                  <a:lnTo>
                    <a:pt x="6755" y="128409"/>
                  </a:lnTo>
                  <a:cubicBezTo>
                    <a:pt x="-4225" y="114958"/>
                    <a:pt x="-2246" y="95158"/>
                    <a:pt x="11180" y="84147"/>
                  </a:cubicBezTo>
                  <a:lnTo>
                    <a:pt x="105600" y="6892"/>
                  </a:lnTo>
                  <a:cubicBezTo>
                    <a:pt x="119046" y="-4107"/>
                    <a:pt x="138862" y="-2126"/>
                    <a:pt x="149863" y="11319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C5D4184-D60D-4E43-B275-B0B13EAC5669}"/>
                </a:ext>
              </a:extLst>
            </p:cNvPr>
            <p:cNvSpPr/>
            <p:nvPr/>
          </p:nvSpPr>
          <p:spPr>
            <a:xfrm>
              <a:off x="5140525" y="2101349"/>
              <a:ext cx="948420" cy="1175209"/>
            </a:xfrm>
            <a:custGeom>
              <a:avLst/>
              <a:gdLst>
                <a:gd name="connsiteX0" fmla="*/ 944532 w 948420"/>
                <a:gd name="connsiteY0" fmla="*/ 28462 h 1175209"/>
                <a:gd name="connsiteX1" fmla="*/ 901665 w 948420"/>
                <a:gd name="connsiteY1" fmla="*/ -218 h 1175209"/>
                <a:gd name="connsiteX2" fmla="*/ 46040 w 948420"/>
                <a:gd name="connsiteY2" fmla="*/ -218 h 1175209"/>
                <a:gd name="connsiteX3" fmla="*/ -342 w 948420"/>
                <a:gd name="connsiteY3" fmla="*/ 46164 h 1175209"/>
                <a:gd name="connsiteX4" fmla="*/ -342 w 948420"/>
                <a:gd name="connsiteY4" fmla="*/ 1128610 h 1175209"/>
                <a:gd name="connsiteX5" fmla="*/ 46040 w 948420"/>
                <a:gd name="connsiteY5" fmla="*/ 1174992 h 1175209"/>
                <a:gd name="connsiteX6" fmla="*/ 901696 w 948420"/>
                <a:gd name="connsiteY6" fmla="*/ 1174992 h 1175209"/>
                <a:gd name="connsiteX7" fmla="*/ 948078 w 948420"/>
                <a:gd name="connsiteY7" fmla="*/ 1128610 h 1175209"/>
                <a:gd name="connsiteX8" fmla="*/ 948078 w 948420"/>
                <a:gd name="connsiteY8" fmla="*/ 46164 h 1175209"/>
                <a:gd name="connsiteX9" fmla="*/ 944563 w 948420"/>
                <a:gd name="connsiteY9" fmla="*/ 28462 h 1175209"/>
                <a:gd name="connsiteX10" fmla="*/ 937747 w 948420"/>
                <a:gd name="connsiteY10" fmla="*/ 1128610 h 1175209"/>
                <a:gd name="connsiteX11" fmla="*/ 901666 w 948420"/>
                <a:gd name="connsiteY11" fmla="*/ 1164692 h 1175209"/>
                <a:gd name="connsiteX12" fmla="*/ 46040 w 948420"/>
                <a:gd name="connsiteY12" fmla="*/ 1164692 h 1175209"/>
                <a:gd name="connsiteX13" fmla="*/ 9958 w 948420"/>
                <a:gd name="connsiteY13" fmla="*/ 1128617 h 1175209"/>
                <a:gd name="connsiteX14" fmla="*/ 9958 w 948420"/>
                <a:gd name="connsiteY14" fmla="*/ 46170 h 1175209"/>
                <a:gd name="connsiteX15" fmla="*/ 46040 w 948420"/>
                <a:gd name="connsiteY15" fmla="*/ 10088 h 1175209"/>
                <a:gd name="connsiteX16" fmla="*/ 901696 w 948420"/>
                <a:gd name="connsiteY16" fmla="*/ 10088 h 1175209"/>
                <a:gd name="connsiteX17" fmla="*/ 935187 w 948420"/>
                <a:gd name="connsiteY17" fmla="*/ 32786 h 1175209"/>
                <a:gd name="connsiteX18" fmla="*/ 936544 w 948420"/>
                <a:gd name="connsiteY18" fmla="*/ 36856 h 1175209"/>
                <a:gd name="connsiteX19" fmla="*/ 937778 w 948420"/>
                <a:gd name="connsiteY19" fmla="*/ 46170 h 117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420" h="1175209">
                  <a:moveTo>
                    <a:pt x="944532" y="28462"/>
                  </a:moveTo>
                  <a:cubicBezTo>
                    <a:pt x="937259" y="11194"/>
                    <a:pt x="920402" y="-84"/>
                    <a:pt x="901665" y="-218"/>
                  </a:cubicBezTo>
                  <a:lnTo>
                    <a:pt x="46040" y="-218"/>
                  </a:lnTo>
                  <a:cubicBezTo>
                    <a:pt x="20430" y="-204"/>
                    <a:pt x="-328" y="20554"/>
                    <a:pt x="-342" y="46164"/>
                  </a:cubicBezTo>
                  <a:lnTo>
                    <a:pt x="-342" y="1128610"/>
                  </a:lnTo>
                  <a:cubicBezTo>
                    <a:pt x="-328" y="1154220"/>
                    <a:pt x="20430" y="1174978"/>
                    <a:pt x="46040" y="1174992"/>
                  </a:cubicBezTo>
                  <a:lnTo>
                    <a:pt x="901696" y="1174992"/>
                  </a:lnTo>
                  <a:cubicBezTo>
                    <a:pt x="927298" y="1174958"/>
                    <a:pt x="948044" y="1154212"/>
                    <a:pt x="948078" y="1128610"/>
                  </a:cubicBezTo>
                  <a:lnTo>
                    <a:pt x="948078" y="46164"/>
                  </a:lnTo>
                  <a:cubicBezTo>
                    <a:pt x="948099" y="40088"/>
                    <a:pt x="946903" y="34069"/>
                    <a:pt x="944563" y="28462"/>
                  </a:cubicBezTo>
                  <a:close/>
                  <a:moveTo>
                    <a:pt x="937747" y="1128610"/>
                  </a:moveTo>
                  <a:cubicBezTo>
                    <a:pt x="937723" y="1148527"/>
                    <a:pt x="921583" y="1164668"/>
                    <a:pt x="901666" y="1164692"/>
                  </a:cubicBezTo>
                  <a:lnTo>
                    <a:pt x="46040" y="1164692"/>
                  </a:lnTo>
                  <a:cubicBezTo>
                    <a:pt x="26116" y="1164689"/>
                    <a:pt x="9965" y="1148540"/>
                    <a:pt x="9958" y="1128617"/>
                  </a:cubicBezTo>
                  <a:lnTo>
                    <a:pt x="9958" y="46170"/>
                  </a:lnTo>
                  <a:cubicBezTo>
                    <a:pt x="9985" y="26254"/>
                    <a:pt x="26124" y="10115"/>
                    <a:pt x="46040" y="10088"/>
                  </a:cubicBezTo>
                  <a:lnTo>
                    <a:pt x="901696" y="10088"/>
                  </a:lnTo>
                  <a:cubicBezTo>
                    <a:pt x="916436" y="10144"/>
                    <a:pt x="929674" y="19116"/>
                    <a:pt x="935187" y="32786"/>
                  </a:cubicBezTo>
                  <a:cubicBezTo>
                    <a:pt x="935712" y="34117"/>
                    <a:pt x="936165" y="35476"/>
                    <a:pt x="936544" y="36856"/>
                  </a:cubicBezTo>
                  <a:cubicBezTo>
                    <a:pt x="937363" y="39893"/>
                    <a:pt x="937778" y="43025"/>
                    <a:pt x="937778" y="4617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28B0827-5D09-409A-8A97-1577145A3F3B}"/>
                </a:ext>
              </a:extLst>
            </p:cNvPr>
            <p:cNvSpPr/>
            <p:nvPr/>
          </p:nvSpPr>
          <p:spPr>
            <a:xfrm>
              <a:off x="5628463" y="2315674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0"/>
                    <a:pt x="-342" y="20433"/>
                  </a:cubicBezTo>
                  <a:cubicBezTo>
                    <a:pt x="-359" y="9045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1B23098-7651-4FE5-9B74-B6652CA52967}"/>
                </a:ext>
              </a:extLst>
            </p:cNvPr>
            <p:cNvSpPr/>
            <p:nvPr/>
          </p:nvSpPr>
          <p:spPr>
            <a:xfrm>
              <a:off x="5628463" y="2423919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1"/>
                    <a:pt x="-342" y="20433"/>
                  </a:cubicBezTo>
                  <a:cubicBezTo>
                    <a:pt x="-359" y="9046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F9B3B0C-5768-432F-8CE1-2E3F1B0A840E}"/>
                </a:ext>
              </a:extLst>
            </p:cNvPr>
            <p:cNvSpPr/>
            <p:nvPr/>
          </p:nvSpPr>
          <p:spPr>
            <a:xfrm>
              <a:off x="5305334" y="2258135"/>
              <a:ext cx="234739" cy="268656"/>
            </a:xfrm>
            <a:custGeom>
              <a:avLst/>
              <a:gdLst>
                <a:gd name="connsiteX0" fmla="*/ 211201 w 234739"/>
                <a:gd name="connsiteY0" fmla="*/ 268438 h 268656"/>
                <a:gd name="connsiteX1" fmla="*/ 22855 w 234739"/>
                <a:gd name="connsiteY1" fmla="*/ 268438 h 268656"/>
                <a:gd name="connsiteX2" fmla="*/ -342 w 234739"/>
                <a:gd name="connsiteY2" fmla="*/ 245241 h 268656"/>
                <a:gd name="connsiteX3" fmla="*/ -342 w 234739"/>
                <a:gd name="connsiteY3" fmla="*/ 22979 h 268656"/>
                <a:gd name="connsiteX4" fmla="*/ 22855 w 234739"/>
                <a:gd name="connsiteY4" fmla="*/ -218 h 268656"/>
                <a:gd name="connsiteX5" fmla="*/ 211201 w 234739"/>
                <a:gd name="connsiteY5" fmla="*/ -218 h 268656"/>
                <a:gd name="connsiteX6" fmla="*/ 234398 w 234739"/>
                <a:gd name="connsiteY6" fmla="*/ 22979 h 268656"/>
                <a:gd name="connsiteX7" fmla="*/ 234398 w 234739"/>
                <a:gd name="connsiteY7" fmla="*/ 245241 h 268656"/>
                <a:gd name="connsiteX8" fmla="*/ 211200 w 234739"/>
                <a:gd name="connsiteY8" fmla="*/ 268438 h 2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39" h="268656">
                  <a:moveTo>
                    <a:pt x="211201" y="268438"/>
                  </a:moveTo>
                  <a:lnTo>
                    <a:pt x="22855" y="268438"/>
                  </a:lnTo>
                  <a:cubicBezTo>
                    <a:pt x="10049" y="268425"/>
                    <a:pt x="-328" y="258047"/>
                    <a:pt x="-342" y="245241"/>
                  </a:cubicBezTo>
                  <a:lnTo>
                    <a:pt x="-342" y="22979"/>
                  </a:lnTo>
                  <a:cubicBezTo>
                    <a:pt x="-329" y="10173"/>
                    <a:pt x="10049" y="-204"/>
                    <a:pt x="22855" y="-218"/>
                  </a:cubicBezTo>
                  <a:lnTo>
                    <a:pt x="211201" y="-218"/>
                  </a:lnTo>
                  <a:cubicBezTo>
                    <a:pt x="224006" y="-204"/>
                    <a:pt x="234384" y="10173"/>
                    <a:pt x="234398" y="22979"/>
                  </a:cubicBezTo>
                  <a:lnTo>
                    <a:pt x="234398" y="245241"/>
                  </a:lnTo>
                  <a:cubicBezTo>
                    <a:pt x="234384" y="258047"/>
                    <a:pt x="224006" y="268425"/>
                    <a:pt x="211200" y="268438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FCD6A86-8963-44EF-A56A-7488C515F046}"/>
                </a:ext>
              </a:extLst>
            </p:cNvPr>
            <p:cNvSpPr/>
            <p:nvPr/>
          </p:nvSpPr>
          <p:spPr>
            <a:xfrm>
              <a:off x="5301973" y="2645564"/>
              <a:ext cx="623698" cy="41237"/>
            </a:xfrm>
            <a:custGeom>
              <a:avLst/>
              <a:gdLst>
                <a:gd name="connsiteX0" fmla="*/ 602738 w 623698"/>
                <a:gd name="connsiteY0" fmla="*/ 41020 h 41237"/>
                <a:gd name="connsiteX1" fmla="*/ 20277 w 623698"/>
                <a:gd name="connsiteY1" fmla="*/ 41020 h 41237"/>
                <a:gd name="connsiteX2" fmla="*/ -342 w 623698"/>
                <a:gd name="connsiteY2" fmla="*/ 20401 h 41237"/>
                <a:gd name="connsiteX3" fmla="*/ 20277 w 623698"/>
                <a:gd name="connsiteY3" fmla="*/ -218 h 41237"/>
                <a:gd name="connsiteX4" fmla="*/ 602738 w 623698"/>
                <a:gd name="connsiteY4" fmla="*/ -218 h 41237"/>
                <a:gd name="connsiteX5" fmla="*/ 623357 w 623698"/>
                <a:gd name="connsiteY5" fmla="*/ 20401 h 41237"/>
                <a:gd name="connsiteX6" fmla="*/ 602738 w 623698"/>
                <a:gd name="connsiteY6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98" h="41237">
                  <a:moveTo>
                    <a:pt x="602738" y="41020"/>
                  </a:moveTo>
                  <a:lnTo>
                    <a:pt x="20277" y="41020"/>
                  </a:lnTo>
                  <a:cubicBezTo>
                    <a:pt x="8890" y="41020"/>
                    <a:pt x="-342" y="31788"/>
                    <a:pt x="-342" y="20401"/>
                  </a:cubicBezTo>
                  <a:cubicBezTo>
                    <a:pt x="-342" y="9014"/>
                    <a:pt x="8890" y="-218"/>
                    <a:pt x="20277" y="-218"/>
                  </a:cubicBezTo>
                  <a:lnTo>
                    <a:pt x="602738" y="-218"/>
                  </a:lnTo>
                  <a:cubicBezTo>
                    <a:pt x="614126" y="-218"/>
                    <a:pt x="623357" y="9013"/>
                    <a:pt x="623357" y="20401"/>
                  </a:cubicBezTo>
                  <a:cubicBezTo>
                    <a:pt x="623357" y="31788"/>
                    <a:pt x="614126" y="41020"/>
                    <a:pt x="602738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DAB4FE7-8F16-45F5-918D-61C4F3720B4E}"/>
                </a:ext>
              </a:extLst>
            </p:cNvPr>
            <p:cNvSpPr/>
            <p:nvPr/>
          </p:nvSpPr>
          <p:spPr>
            <a:xfrm>
              <a:off x="5302005" y="2753809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62AC526-F540-4979-B38B-7D57049B51AC}"/>
                </a:ext>
              </a:extLst>
            </p:cNvPr>
            <p:cNvSpPr/>
            <p:nvPr/>
          </p:nvSpPr>
          <p:spPr>
            <a:xfrm>
              <a:off x="5302005" y="286205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6F304D2-E025-4BC7-8CFF-1D84B200020B}"/>
                </a:ext>
              </a:extLst>
            </p:cNvPr>
            <p:cNvSpPr/>
            <p:nvPr/>
          </p:nvSpPr>
          <p:spPr>
            <a:xfrm>
              <a:off x="5302005" y="2970298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4149FA4-A16C-4A25-8EAB-37BC89C6019F}"/>
                </a:ext>
              </a:extLst>
            </p:cNvPr>
            <p:cNvSpPr/>
            <p:nvPr/>
          </p:nvSpPr>
          <p:spPr>
            <a:xfrm>
              <a:off x="5302005" y="307854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69DA38-6FB9-4506-A9B7-ACBCE4EE7691}"/>
                </a:ext>
              </a:extLst>
            </p:cNvPr>
            <p:cNvSpPr/>
            <p:nvPr/>
          </p:nvSpPr>
          <p:spPr>
            <a:xfrm>
              <a:off x="5815123" y="1704116"/>
              <a:ext cx="590350" cy="590351"/>
            </a:xfrm>
            <a:custGeom>
              <a:avLst/>
              <a:gdLst>
                <a:gd name="connsiteX0" fmla="*/ 590351 w 590350"/>
                <a:gd name="connsiteY0" fmla="*/ 295176 h 590351"/>
                <a:gd name="connsiteX1" fmla="*/ 295176 w 590350"/>
                <a:gd name="connsiteY1" fmla="*/ 590351 h 590351"/>
                <a:gd name="connsiteX2" fmla="*/ 0 w 590350"/>
                <a:gd name="connsiteY2" fmla="*/ 295176 h 590351"/>
                <a:gd name="connsiteX3" fmla="*/ 295176 w 590350"/>
                <a:gd name="connsiteY3" fmla="*/ 0 h 590351"/>
                <a:gd name="connsiteX4" fmla="*/ 590351 w 590350"/>
                <a:gd name="connsiteY4" fmla="*/ 295176 h 5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350" h="590351">
                  <a:moveTo>
                    <a:pt x="590351" y="295176"/>
                  </a:moveTo>
                  <a:cubicBezTo>
                    <a:pt x="590351" y="458196"/>
                    <a:pt x="458197" y="590351"/>
                    <a:pt x="295176" y="590351"/>
                  </a:cubicBezTo>
                  <a:cubicBezTo>
                    <a:pt x="132155" y="590351"/>
                    <a:pt x="0" y="458196"/>
                    <a:pt x="0" y="295176"/>
                  </a:cubicBezTo>
                  <a:cubicBezTo>
                    <a:pt x="0" y="132155"/>
                    <a:pt x="132155" y="0"/>
                    <a:pt x="295176" y="0"/>
                  </a:cubicBezTo>
                  <a:cubicBezTo>
                    <a:pt x="458197" y="0"/>
                    <a:pt x="590351" y="132155"/>
                    <a:pt x="590351" y="295176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C8B128F-3570-4A7C-8767-E044950827D9}"/>
                </a:ext>
              </a:extLst>
            </p:cNvPr>
            <p:cNvSpPr/>
            <p:nvPr/>
          </p:nvSpPr>
          <p:spPr>
            <a:xfrm>
              <a:off x="6069851" y="2133002"/>
              <a:ext cx="69463" cy="69463"/>
            </a:xfrm>
            <a:custGeom>
              <a:avLst/>
              <a:gdLst>
                <a:gd name="connsiteX0" fmla="*/ 69464 w 69463"/>
                <a:gd name="connsiteY0" fmla="*/ 34732 h 69463"/>
                <a:gd name="connsiteX1" fmla="*/ 34732 w 69463"/>
                <a:gd name="connsiteY1" fmla="*/ 69464 h 69463"/>
                <a:gd name="connsiteX2" fmla="*/ 0 w 69463"/>
                <a:gd name="connsiteY2" fmla="*/ 34732 h 69463"/>
                <a:gd name="connsiteX3" fmla="*/ 34732 w 69463"/>
                <a:gd name="connsiteY3" fmla="*/ 0 h 69463"/>
                <a:gd name="connsiteX4" fmla="*/ 69464 w 69463"/>
                <a:gd name="connsiteY4" fmla="*/ 34732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63" h="69463">
                  <a:moveTo>
                    <a:pt x="69464" y="34732"/>
                  </a:moveTo>
                  <a:cubicBezTo>
                    <a:pt x="69464" y="53914"/>
                    <a:pt x="53914" y="69464"/>
                    <a:pt x="34732" y="69464"/>
                  </a:cubicBezTo>
                  <a:cubicBezTo>
                    <a:pt x="15550" y="69464"/>
                    <a:pt x="0" y="53914"/>
                    <a:pt x="0" y="34732"/>
                  </a:cubicBezTo>
                  <a:cubicBezTo>
                    <a:pt x="0" y="15550"/>
                    <a:pt x="15550" y="0"/>
                    <a:pt x="34732" y="0"/>
                  </a:cubicBezTo>
                  <a:cubicBezTo>
                    <a:pt x="53914" y="0"/>
                    <a:pt x="69464" y="15550"/>
                    <a:pt x="69464" y="34732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4FCFC03-B106-411B-ABBB-2E60DE0FE1E5}"/>
                </a:ext>
              </a:extLst>
            </p:cNvPr>
            <p:cNvSpPr/>
            <p:nvPr/>
          </p:nvSpPr>
          <p:spPr>
            <a:xfrm>
              <a:off x="6001355" y="1805313"/>
              <a:ext cx="200463" cy="291446"/>
            </a:xfrm>
            <a:custGeom>
              <a:avLst/>
              <a:gdLst>
                <a:gd name="connsiteX0" fmla="*/ 99166 w 200463"/>
                <a:gd name="connsiteY0" fmla="*/ -215 h 291446"/>
                <a:gd name="connsiteX1" fmla="*/ -332 w 200463"/>
                <a:gd name="connsiteY1" fmla="*/ 98557 h 291446"/>
                <a:gd name="connsiteX2" fmla="*/ -342 w 200463"/>
                <a:gd name="connsiteY2" fmla="*/ 107190 h 291446"/>
                <a:gd name="connsiteX3" fmla="*/ 25136 w 200463"/>
                <a:gd name="connsiteY3" fmla="*/ 132670 h 291446"/>
                <a:gd name="connsiteX4" fmla="*/ 25136 w 200463"/>
                <a:gd name="connsiteY4" fmla="*/ 132670 h 291446"/>
                <a:gd name="connsiteX5" fmla="*/ 50627 w 200463"/>
                <a:gd name="connsiteY5" fmla="*/ 107167 h 291446"/>
                <a:gd name="connsiteX6" fmla="*/ 50627 w 200463"/>
                <a:gd name="connsiteY6" fmla="*/ 107151 h 291446"/>
                <a:gd name="connsiteX7" fmla="*/ 50623 w 200463"/>
                <a:gd name="connsiteY7" fmla="*/ 101713 h 291446"/>
                <a:gd name="connsiteX8" fmla="*/ 98936 w 200463"/>
                <a:gd name="connsiteY8" fmla="*/ 53380 h 291446"/>
                <a:gd name="connsiteX9" fmla="*/ 147269 w 200463"/>
                <a:gd name="connsiteY9" fmla="*/ 101693 h 291446"/>
                <a:gd name="connsiteX10" fmla="*/ 125010 w 200463"/>
                <a:gd name="connsiteY10" fmla="*/ 142394 h 291446"/>
                <a:gd name="connsiteX11" fmla="*/ 125019 w 200463"/>
                <a:gd name="connsiteY11" fmla="*/ 142405 h 291446"/>
                <a:gd name="connsiteX12" fmla="*/ 77700 w 200463"/>
                <a:gd name="connsiteY12" fmla="*/ 197776 h 291446"/>
                <a:gd name="connsiteX13" fmla="*/ 77709 w 200463"/>
                <a:gd name="connsiteY13" fmla="*/ 197779 h 291446"/>
                <a:gd name="connsiteX14" fmla="*/ 74785 w 200463"/>
                <a:gd name="connsiteY14" fmla="*/ 217990 h 291446"/>
                <a:gd name="connsiteX15" fmla="*/ 75270 w 200463"/>
                <a:gd name="connsiteY15" fmla="*/ 265389 h 291446"/>
                <a:gd name="connsiteX16" fmla="*/ 101538 w 200463"/>
                <a:gd name="connsiteY16" fmla="*/ 291229 h 291446"/>
                <a:gd name="connsiteX17" fmla="*/ 101538 w 200463"/>
                <a:gd name="connsiteY17" fmla="*/ 291229 h 291446"/>
                <a:gd name="connsiteX18" fmla="*/ 127809 w 200463"/>
                <a:gd name="connsiteY18" fmla="*/ 264955 h 291446"/>
                <a:gd name="connsiteX19" fmla="*/ 127808 w 200463"/>
                <a:gd name="connsiteY19" fmla="*/ 264794 h 291446"/>
                <a:gd name="connsiteX20" fmla="*/ 127637 w 200463"/>
                <a:gd name="connsiteY20" fmla="*/ 223652 h 291446"/>
                <a:gd name="connsiteX21" fmla="*/ 162191 w 200463"/>
                <a:gd name="connsiteY21" fmla="*/ 171617 h 291446"/>
                <a:gd name="connsiteX22" fmla="*/ 198235 w 200463"/>
                <a:gd name="connsiteY22" fmla="*/ 114234 h 291446"/>
                <a:gd name="connsiteX23" fmla="*/ 200122 w 200463"/>
                <a:gd name="connsiteY23" fmla="*/ 100014 h 291446"/>
                <a:gd name="connsiteX24" fmla="*/ 99890 w 200463"/>
                <a:gd name="connsiteY24" fmla="*/ -218 h 291446"/>
                <a:gd name="connsiteX25" fmla="*/ 99166 w 200463"/>
                <a:gd name="connsiteY25" fmla="*/ -215 h 29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463" h="291446">
                  <a:moveTo>
                    <a:pt x="99166" y="-215"/>
                  </a:moveTo>
                  <a:cubicBezTo>
                    <a:pt x="44721" y="325"/>
                    <a:pt x="607" y="44118"/>
                    <a:pt x="-332" y="98557"/>
                  </a:cubicBezTo>
                  <a:cubicBezTo>
                    <a:pt x="-339" y="99058"/>
                    <a:pt x="-342" y="102581"/>
                    <a:pt x="-342" y="107190"/>
                  </a:cubicBezTo>
                  <a:cubicBezTo>
                    <a:pt x="-341" y="121261"/>
                    <a:pt x="11065" y="132668"/>
                    <a:pt x="25136" y="132670"/>
                  </a:cubicBezTo>
                  <a:lnTo>
                    <a:pt x="25136" y="132670"/>
                  </a:lnTo>
                  <a:cubicBezTo>
                    <a:pt x="39218" y="132667"/>
                    <a:pt x="50630" y="121249"/>
                    <a:pt x="50627" y="107167"/>
                  </a:cubicBezTo>
                  <a:lnTo>
                    <a:pt x="50627" y="107151"/>
                  </a:lnTo>
                  <a:cubicBezTo>
                    <a:pt x="50625" y="104016"/>
                    <a:pt x="50623" y="101846"/>
                    <a:pt x="50623" y="101713"/>
                  </a:cubicBezTo>
                  <a:cubicBezTo>
                    <a:pt x="50617" y="75025"/>
                    <a:pt x="72248" y="53385"/>
                    <a:pt x="98936" y="53380"/>
                  </a:cubicBezTo>
                  <a:cubicBezTo>
                    <a:pt x="125624" y="53374"/>
                    <a:pt x="147263" y="75005"/>
                    <a:pt x="147269" y="101693"/>
                  </a:cubicBezTo>
                  <a:cubicBezTo>
                    <a:pt x="147272" y="118167"/>
                    <a:pt x="138882" y="133508"/>
                    <a:pt x="125010" y="142394"/>
                  </a:cubicBezTo>
                  <a:lnTo>
                    <a:pt x="125019" y="142405"/>
                  </a:lnTo>
                  <a:cubicBezTo>
                    <a:pt x="125019" y="142405"/>
                    <a:pt x="88756" y="165751"/>
                    <a:pt x="77700" y="197776"/>
                  </a:cubicBezTo>
                  <a:lnTo>
                    <a:pt x="77709" y="197779"/>
                  </a:lnTo>
                  <a:cubicBezTo>
                    <a:pt x="75765" y="204339"/>
                    <a:pt x="74780" y="211147"/>
                    <a:pt x="74785" y="217990"/>
                  </a:cubicBezTo>
                  <a:cubicBezTo>
                    <a:pt x="74785" y="220802"/>
                    <a:pt x="74950" y="245414"/>
                    <a:pt x="75270" y="265389"/>
                  </a:cubicBezTo>
                  <a:cubicBezTo>
                    <a:pt x="75502" y="279730"/>
                    <a:pt x="87196" y="291232"/>
                    <a:pt x="101538" y="291229"/>
                  </a:cubicBezTo>
                  <a:lnTo>
                    <a:pt x="101538" y="291229"/>
                  </a:lnTo>
                  <a:cubicBezTo>
                    <a:pt x="116047" y="291228"/>
                    <a:pt x="127809" y="279465"/>
                    <a:pt x="127809" y="264955"/>
                  </a:cubicBezTo>
                  <a:lnTo>
                    <a:pt x="127808" y="264794"/>
                  </a:lnTo>
                  <a:cubicBezTo>
                    <a:pt x="127697" y="246500"/>
                    <a:pt x="127637" y="225198"/>
                    <a:pt x="127637" y="223652"/>
                  </a:cubicBezTo>
                  <a:cubicBezTo>
                    <a:pt x="127637" y="203988"/>
                    <a:pt x="146608" y="184394"/>
                    <a:pt x="162191" y="171617"/>
                  </a:cubicBezTo>
                  <a:cubicBezTo>
                    <a:pt x="180229" y="157008"/>
                    <a:pt x="192906" y="136825"/>
                    <a:pt x="198235" y="114234"/>
                  </a:cubicBezTo>
                  <a:cubicBezTo>
                    <a:pt x="199382" y="109577"/>
                    <a:pt x="200015" y="104809"/>
                    <a:pt x="200122" y="100014"/>
                  </a:cubicBezTo>
                  <a:cubicBezTo>
                    <a:pt x="200122" y="44657"/>
                    <a:pt x="155246" y="-218"/>
                    <a:pt x="99890" y="-218"/>
                  </a:cubicBezTo>
                  <a:cubicBezTo>
                    <a:pt x="99648" y="-218"/>
                    <a:pt x="99407" y="-217"/>
                    <a:pt x="99166" y="-215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3302E8D-AE94-4DF7-BD7F-ADBBED634840}"/>
                </a:ext>
              </a:extLst>
            </p:cNvPr>
            <p:cNvSpPr/>
            <p:nvPr/>
          </p:nvSpPr>
          <p:spPr>
            <a:xfrm>
              <a:off x="4021014" y="1974884"/>
              <a:ext cx="691338" cy="402662"/>
            </a:xfrm>
            <a:custGeom>
              <a:avLst/>
              <a:gdLst>
                <a:gd name="connsiteX0" fmla="*/ 390282 w 691338"/>
                <a:gd name="connsiteY0" fmla="*/ 400895 h 402662"/>
                <a:gd name="connsiteX1" fmla="*/ 539115 w 691338"/>
                <a:gd name="connsiteY1" fmla="*/ 388709 h 402662"/>
                <a:gd name="connsiteX2" fmla="*/ 667301 w 691338"/>
                <a:gd name="connsiteY2" fmla="*/ 352503 h 402662"/>
                <a:gd name="connsiteX3" fmla="*/ 670176 w 691338"/>
                <a:gd name="connsiteY3" fmla="*/ 218884 h 402662"/>
                <a:gd name="connsiteX4" fmla="*/ 553319 w 691338"/>
                <a:gd name="connsiteY4" fmla="*/ 148279 h 402662"/>
                <a:gd name="connsiteX5" fmla="*/ 407626 w 691338"/>
                <a:gd name="connsiteY5" fmla="*/ 188513 h 402662"/>
                <a:gd name="connsiteX6" fmla="*/ 423420 w 691338"/>
                <a:gd name="connsiteY6" fmla="*/ 195055 h 402662"/>
                <a:gd name="connsiteX7" fmla="*/ 262726 w 691338"/>
                <a:gd name="connsiteY7" fmla="*/ 5950 h 402662"/>
                <a:gd name="connsiteX8" fmla="*/ 29843 w 691338"/>
                <a:gd name="connsiteY8" fmla="*/ 99679 h 402662"/>
                <a:gd name="connsiteX9" fmla="*/ 55610 w 691338"/>
                <a:gd name="connsiteY9" fmla="*/ 348740 h 402662"/>
                <a:gd name="connsiteX10" fmla="*/ 175049 w 691338"/>
                <a:gd name="connsiteY10" fmla="*/ 386867 h 402662"/>
                <a:gd name="connsiteX11" fmla="*/ 259426 w 691338"/>
                <a:gd name="connsiteY11" fmla="*/ 307662 h 402662"/>
                <a:gd name="connsiteX12" fmla="*/ 213339 w 691338"/>
                <a:gd name="connsiteY12" fmla="*/ 207865 h 402662"/>
                <a:gd name="connsiteX13" fmla="*/ 147581 w 691338"/>
                <a:gd name="connsiteY13" fmla="*/ 208916 h 402662"/>
                <a:gd name="connsiteX14" fmla="*/ 115168 w 691338"/>
                <a:gd name="connsiteY14" fmla="*/ 260046 h 402662"/>
                <a:gd name="connsiteX15" fmla="*/ 121181 w 691338"/>
                <a:gd name="connsiteY15" fmla="*/ 289563 h 402662"/>
                <a:gd name="connsiteX16" fmla="*/ 137158 w 691338"/>
                <a:gd name="connsiteY16" fmla="*/ 280223 h 402662"/>
                <a:gd name="connsiteX17" fmla="*/ 146022 w 691338"/>
                <a:gd name="connsiteY17" fmla="*/ 233132 h 402662"/>
                <a:gd name="connsiteX18" fmla="*/ 199616 w 691338"/>
                <a:gd name="connsiteY18" fmla="*/ 222282 h 402662"/>
                <a:gd name="connsiteX19" fmla="*/ 241406 w 691338"/>
                <a:gd name="connsiteY19" fmla="*/ 303716 h 402662"/>
                <a:gd name="connsiteX20" fmla="*/ 167994 w 691338"/>
                <a:gd name="connsiteY20" fmla="*/ 369410 h 402662"/>
                <a:gd name="connsiteX21" fmla="*/ 65413 w 691338"/>
                <a:gd name="connsiteY21" fmla="*/ 332396 h 402662"/>
                <a:gd name="connsiteX22" fmla="*/ 42398 w 691338"/>
                <a:gd name="connsiteY22" fmla="*/ 114968 h 402662"/>
                <a:gd name="connsiteX23" fmla="*/ 239862 w 691338"/>
                <a:gd name="connsiteY23" fmla="*/ 20214 h 402662"/>
                <a:gd name="connsiteX24" fmla="*/ 399646 w 691338"/>
                <a:gd name="connsiteY24" fmla="*/ 166605 h 402662"/>
                <a:gd name="connsiteX25" fmla="*/ 404916 w 691338"/>
                <a:gd name="connsiteY25" fmla="*/ 195055 h 402662"/>
                <a:gd name="connsiteX26" fmla="*/ 414633 w 691338"/>
                <a:gd name="connsiteY26" fmla="*/ 204114 h 402662"/>
                <a:gd name="connsiteX27" fmla="*/ 420710 w 691338"/>
                <a:gd name="connsiteY27" fmla="*/ 201597 h 402662"/>
                <a:gd name="connsiteX28" fmla="*/ 649335 w 691338"/>
                <a:gd name="connsiteY28" fmla="*/ 221509 h 402662"/>
                <a:gd name="connsiteX29" fmla="*/ 652685 w 691338"/>
                <a:gd name="connsiteY29" fmla="*/ 341148 h 402662"/>
                <a:gd name="connsiteX30" fmla="*/ 534518 w 691338"/>
                <a:gd name="connsiteY30" fmla="*/ 369825 h 402662"/>
                <a:gd name="connsiteX31" fmla="*/ 380943 w 691338"/>
                <a:gd name="connsiteY31" fmla="*/ 384918 h 402662"/>
                <a:gd name="connsiteX32" fmla="*/ 390282 w 691338"/>
                <a:gd name="connsiteY32" fmla="*/ 400895 h 4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1338" h="402662">
                  <a:moveTo>
                    <a:pt x="390282" y="400895"/>
                  </a:moveTo>
                  <a:cubicBezTo>
                    <a:pt x="434469" y="371846"/>
                    <a:pt x="490004" y="384914"/>
                    <a:pt x="539115" y="388709"/>
                  </a:cubicBezTo>
                  <a:cubicBezTo>
                    <a:pt x="583492" y="392138"/>
                    <a:pt x="636090" y="388760"/>
                    <a:pt x="667301" y="352503"/>
                  </a:cubicBezTo>
                  <a:cubicBezTo>
                    <a:pt x="699773" y="314784"/>
                    <a:pt x="697060" y="258780"/>
                    <a:pt x="670176" y="218884"/>
                  </a:cubicBezTo>
                  <a:cubicBezTo>
                    <a:pt x="643714" y="179614"/>
                    <a:pt x="599788" y="154817"/>
                    <a:pt x="553319" y="148279"/>
                  </a:cubicBezTo>
                  <a:cubicBezTo>
                    <a:pt x="501260" y="140652"/>
                    <a:pt x="448393" y="155252"/>
                    <a:pt x="407626" y="188513"/>
                  </a:cubicBezTo>
                  <a:lnTo>
                    <a:pt x="423420" y="195055"/>
                  </a:lnTo>
                  <a:cubicBezTo>
                    <a:pt x="414216" y="107067"/>
                    <a:pt x="349523" y="27525"/>
                    <a:pt x="262726" y="5950"/>
                  </a:cubicBezTo>
                  <a:cubicBezTo>
                    <a:pt x="174906" y="-15880"/>
                    <a:pt x="76696" y="21377"/>
                    <a:pt x="29843" y="99679"/>
                  </a:cubicBezTo>
                  <a:cubicBezTo>
                    <a:pt x="-16347" y="176874"/>
                    <a:pt x="-10875" y="284590"/>
                    <a:pt x="55610" y="348740"/>
                  </a:cubicBezTo>
                  <a:cubicBezTo>
                    <a:pt x="87539" y="379547"/>
                    <a:pt x="130972" y="395242"/>
                    <a:pt x="175049" y="386867"/>
                  </a:cubicBezTo>
                  <a:cubicBezTo>
                    <a:pt x="215699" y="379144"/>
                    <a:pt x="251818" y="349510"/>
                    <a:pt x="259426" y="307662"/>
                  </a:cubicBezTo>
                  <a:cubicBezTo>
                    <a:pt x="266478" y="268870"/>
                    <a:pt x="251073" y="224807"/>
                    <a:pt x="213339" y="207865"/>
                  </a:cubicBezTo>
                  <a:cubicBezTo>
                    <a:pt x="192419" y="198109"/>
                    <a:pt x="168178" y="198496"/>
                    <a:pt x="147581" y="208916"/>
                  </a:cubicBezTo>
                  <a:cubicBezTo>
                    <a:pt x="128879" y="219438"/>
                    <a:pt x="116705" y="238643"/>
                    <a:pt x="115168" y="260046"/>
                  </a:cubicBezTo>
                  <a:cubicBezTo>
                    <a:pt x="114465" y="270248"/>
                    <a:pt x="116543" y="280449"/>
                    <a:pt x="121181" y="289563"/>
                  </a:cubicBezTo>
                  <a:cubicBezTo>
                    <a:pt x="126419" y="300255"/>
                    <a:pt x="142382" y="290887"/>
                    <a:pt x="137158" y="280223"/>
                  </a:cubicBezTo>
                  <a:cubicBezTo>
                    <a:pt x="130255" y="264185"/>
                    <a:pt x="133760" y="245563"/>
                    <a:pt x="146022" y="233132"/>
                  </a:cubicBezTo>
                  <a:cubicBezTo>
                    <a:pt x="159738" y="218804"/>
                    <a:pt x="181390" y="216424"/>
                    <a:pt x="199616" y="222282"/>
                  </a:cubicBezTo>
                  <a:cubicBezTo>
                    <a:pt x="232966" y="233002"/>
                    <a:pt x="247691" y="271260"/>
                    <a:pt x="241406" y="303716"/>
                  </a:cubicBezTo>
                  <a:cubicBezTo>
                    <a:pt x="234367" y="340069"/>
                    <a:pt x="203332" y="363429"/>
                    <a:pt x="167994" y="369410"/>
                  </a:cubicBezTo>
                  <a:cubicBezTo>
                    <a:pt x="129565" y="375915"/>
                    <a:pt x="92090" y="359688"/>
                    <a:pt x="65413" y="332396"/>
                  </a:cubicBezTo>
                  <a:cubicBezTo>
                    <a:pt x="9546" y="275240"/>
                    <a:pt x="4712" y="183184"/>
                    <a:pt x="42398" y="114968"/>
                  </a:cubicBezTo>
                  <a:cubicBezTo>
                    <a:pt x="80630" y="45765"/>
                    <a:pt x="162182" y="8606"/>
                    <a:pt x="239862" y="20214"/>
                  </a:cubicBezTo>
                  <a:cubicBezTo>
                    <a:pt x="316675" y="31692"/>
                    <a:pt x="379935" y="92109"/>
                    <a:pt x="399646" y="166605"/>
                  </a:cubicBezTo>
                  <a:cubicBezTo>
                    <a:pt x="402133" y="175938"/>
                    <a:pt x="403895" y="185450"/>
                    <a:pt x="404916" y="195055"/>
                  </a:cubicBezTo>
                  <a:cubicBezTo>
                    <a:pt x="405098" y="200240"/>
                    <a:pt x="409448" y="204295"/>
                    <a:pt x="414633" y="204114"/>
                  </a:cubicBezTo>
                  <a:cubicBezTo>
                    <a:pt x="416896" y="204035"/>
                    <a:pt x="419054" y="203141"/>
                    <a:pt x="420710" y="201597"/>
                  </a:cubicBezTo>
                  <a:cubicBezTo>
                    <a:pt x="486346" y="147085"/>
                    <a:pt x="595516" y="152931"/>
                    <a:pt x="649335" y="221509"/>
                  </a:cubicBezTo>
                  <a:cubicBezTo>
                    <a:pt x="675728" y="255140"/>
                    <a:pt x="683507" y="307365"/>
                    <a:pt x="652685" y="341148"/>
                  </a:cubicBezTo>
                  <a:cubicBezTo>
                    <a:pt x="623337" y="373316"/>
                    <a:pt x="574601" y="373348"/>
                    <a:pt x="534518" y="369825"/>
                  </a:cubicBezTo>
                  <a:cubicBezTo>
                    <a:pt x="483242" y="365318"/>
                    <a:pt x="426874" y="354723"/>
                    <a:pt x="380943" y="384918"/>
                  </a:cubicBezTo>
                  <a:cubicBezTo>
                    <a:pt x="371034" y="391432"/>
                    <a:pt x="380293" y="407462"/>
                    <a:pt x="390282" y="40089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5EA000-0C8A-4D09-B8E8-7ABA4D082977}"/>
                </a:ext>
              </a:extLst>
            </p:cNvPr>
            <p:cNvSpPr/>
            <p:nvPr/>
          </p:nvSpPr>
          <p:spPr>
            <a:xfrm>
              <a:off x="4212826" y="3413418"/>
              <a:ext cx="425577" cy="178865"/>
            </a:xfrm>
            <a:custGeom>
              <a:avLst/>
              <a:gdLst>
                <a:gd name="connsiteX0" fmla="*/ 397480 w 425577"/>
                <a:gd name="connsiteY0" fmla="*/ 178648 h 178865"/>
                <a:gd name="connsiteX1" fmla="*/ 27413 w 425577"/>
                <a:gd name="connsiteY1" fmla="*/ 178648 h 178865"/>
                <a:gd name="connsiteX2" fmla="*/ -342 w 425577"/>
                <a:gd name="connsiteY2" fmla="*/ 150893 h 178865"/>
                <a:gd name="connsiteX3" fmla="*/ -342 w 425577"/>
                <a:gd name="connsiteY3" fmla="*/ 27537 h 178865"/>
                <a:gd name="connsiteX4" fmla="*/ 27413 w 425577"/>
                <a:gd name="connsiteY4" fmla="*/ -218 h 178865"/>
                <a:gd name="connsiteX5" fmla="*/ 397480 w 425577"/>
                <a:gd name="connsiteY5" fmla="*/ -218 h 178865"/>
                <a:gd name="connsiteX6" fmla="*/ 425235 w 425577"/>
                <a:gd name="connsiteY6" fmla="*/ 27537 h 178865"/>
                <a:gd name="connsiteX7" fmla="*/ 425235 w 425577"/>
                <a:gd name="connsiteY7" fmla="*/ 150893 h 178865"/>
                <a:gd name="connsiteX8" fmla="*/ 397480 w 425577"/>
                <a:gd name="connsiteY8" fmla="*/ 178648 h 17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577" h="178865">
                  <a:moveTo>
                    <a:pt x="397480" y="178648"/>
                  </a:moveTo>
                  <a:lnTo>
                    <a:pt x="27413" y="178648"/>
                  </a:lnTo>
                  <a:cubicBezTo>
                    <a:pt x="12091" y="178631"/>
                    <a:pt x="-325" y="166214"/>
                    <a:pt x="-342" y="150893"/>
                  </a:cubicBezTo>
                  <a:lnTo>
                    <a:pt x="-342" y="27537"/>
                  </a:lnTo>
                  <a:cubicBezTo>
                    <a:pt x="-325" y="12215"/>
                    <a:pt x="12091" y="-201"/>
                    <a:pt x="27413" y="-218"/>
                  </a:cubicBezTo>
                  <a:lnTo>
                    <a:pt x="397480" y="-218"/>
                  </a:lnTo>
                  <a:cubicBezTo>
                    <a:pt x="412802" y="-201"/>
                    <a:pt x="425218" y="12215"/>
                    <a:pt x="425235" y="27537"/>
                  </a:cubicBezTo>
                  <a:lnTo>
                    <a:pt x="425235" y="150893"/>
                  </a:lnTo>
                  <a:cubicBezTo>
                    <a:pt x="425218" y="166214"/>
                    <a:pt x="412802" y="178631"/>
                    <a:pt x="397480" y="178648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73B8DB-0340-4945-877B-AA703F1BD3A7}"/>
                </a:ext>
              </a:extLst>
            </p:cNvPr>
            <p:cNvSpPr/>
            <p:nvPr/>
          </p:nvSpPr>
          <p:spPr>
            <a:xfrm>
              <a:off x="4175454" y="2793556"/>
              <a:ext cx="549280" cy="750855"/>
            </a:xfrm>
            <a:custGeom>
              <a:avLst/>
              <a:gdLst>
                <a:gd name="connsiteX0" fmla="*/ 447497 w 549280"/>
                <a:gd name="connsiteY0" fmla="*/ 190336 h 750855"/>
                <a:gd name="connsiteX1" fmla="*/ 332505 w 549280"/>
                <a:gd name="connsiteY1" fmla="*/ 64864 h 750855"/>
                <a:gd name="connsiteX2" fmla="*/ 367006 w 549280"/>
                <a:gd name="connsiteY2" fmla="*/ 36789 h 750855"/>
                <a:gd name="connsiteX3" fmla="*/ 268322 w 549280"/>
                <a:gd name="connsiteY3" fmla="*/ -218 h 750855"/>
                <a:gd name="connsiteX4" fmla="*/ 169637 w 549280"/>
                <a:gd name="connsiteY4" fmla="*/ 36789 h 750855"/>
                <a:gd name="connsiteX5" fmla="*/ 205038 w 549280"/>
                <a:gd name="connsiteY5" fmla="*/ 65170 h 750855"/>
                <a:gd name="connsiteX6" fmla="*/ 50502 w 549280"/>
                <a:gd name="connsiteY6" fmla="*/ 261562 h 750855"/>
                <a:gd name="connsiteX7" fmla="*/ 1297 w 549280"/>
                <a:gd name="connsiteY7" fmla="*/ 579506 h 750855"/>
                <a:gd name="connsiteX8" fmla="*/ 161555 w 549280"/>
                <a:gd name="connsiteY8" fmla="*/ 750638 h 750855"/>
                <a:gd name="connsiteX9" fmla="*/ 507805 w 549280"/>
                <a:gd name="connsiteY9" fmla="*/ 750638 h 750855"/>
                <a:gd name="connsiteX10" fmla="*/ 548938 w 549280"/>
                <a:gd name="connsiteY10" fmla="*/ 712505 h 750855"/>
                <a:gd name="connsiteX11" fmla="*/ 447497 w 549280"/>
                <a:gd name="connsiteY11" fmla="*/ 190336 h 75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280" h="750855">
                  <a:moveTo>
                    <a:pt x="447497" y="190336"/>
                  </a:moveTo>
                  <a:cubicBezTo>
                    <a:pt x="435910" y="131082"/>
                    <a:pt x="390911" y="84158"/>
                    <a:pt x="332505" y="64864"/>
                  </a:cubicBezTo>
                  <a:cubicBezTo>
                    <a:pt x="353596" y="58078"/>
                    <a:pt x="367006" y="48028"/>
                    <a:pt x="367006" y="36789"/>
                  </a:cubicBezTo>
                  <a:cubicBezTo>
                    <a:pt x="367006" y="16350"/>
                    <a:pt x="322824" y="-218"/>
                    <a:pt x="268322" y="-218"/>
                  </a:cubicBezTo>
                  <a:cubicBezTo>
                    <a:pt x="213820" y="-218"/>
                    <a:pt x="169637" y="16350"/>
                    <a:pt x="169637" y="36789"/>
                  </a:cubicBezTo>
                  <a:cubicBezTo>
                    <a:pt x="169637" y="48192"/>
                    <a:pt x="183412" y="58382"/>
                    <a:pt x="205038" y="65170"/>
                  </a:cubicBezTo>
                  <a:cubicBezTo>
                    <a:pt x="115495" y="91867"/>
                    <a:pt x="50502" y="169795"/>
                    <a:pt x="50502" y="261562"/>
                  </a:cubicBezTo>
                  <a:cubicBezTo>
                    <a:pt x="50502" y="261562"/>
                    <a:pt x="22938" y="438260"/>
                    <a:pt x="1297" y="579506"/>
                  </a:cubicBezTo>
                  <a:cubicBezTo>
                    <a:pt x="-12549" y="669869"/>
                    <a:pt x="63102" y="750638"/>
                    <a:pt x="161555" y="750638"/>
                  </a:cubicBezTo>
                  <a:lnTo>
                    <a:pt x="507805" y="750638"/>
                  </a:lnTo>
                  <a:cubicBezTo>
                    <a:pt x="530486" y="750638"/>
                    <a:pt x="548938" y="733532"/>
                    <a:pt x="548938" y="712505"/>
                  </a:cubicBezTo>
                  <a:cubicBezTo>
                    <a:pt x="548938" y="712505"/>
                    <a:pt x="485136" y="382817"/>
                    <a:pt x="447497" y="190336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62">
            <a:extLst>
              <a:ext uri="{FF2B5EF4-FFF2-40B4-BE49-F238E27FC236}">
                <a16:creationId xmlns:a16="http://schemas.microsoft.com/office/drawing/2014/main" id="{18BF9907-AA43-46D1-A155-01E3C0EE5F3C}"/>
              </a:ext>
            </a:extLst>
          </p:cNvPr>
          <p:cNvGrpSpPr/>
          <p:nvPr/>
        </p:nvGrpSpPr>
        <p:grpSpPr>
          <a:xfrm>
            <a:off x="5754076" y="1949083"/>
            <a:ext cx="1331633" cy="765195"/>
            <a:chOff x="6652736" y="1821929"/>
            <a:chExt cx="2843099" cy="2159273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FB5FCE6-47D4-4B96-8028-5DA753123B34}"/>
                </a:ext>
              </a:extLst>
            </p:cNvPr>
            <p:cNvSpPr/>
            <p:nvPr/>
          </p:nvSpPr>
          <p:spPr>
            <a:xfrm>
              <a:off x="6652735" y="1821928"/>
              <a:ext cx="1591894" cy="1812731"/>
            </a:xfrm>
            <a:custGeom>
              <a:avLst/>
              <a:gdLst>
                <a:gd name="connsiteX0" fmla="*/ 1429602 w 1591894"/>
                <a:gd name="connsiteY0" fmla="*/ -130 h 1812731"/>
                <a:gd name="connsiteX1" fmla="*/ 161936 w 1591894"/>
                <a:gd name="connsiteY1" fmla="*/ -130 h 1812731"/>
                <a:gd name="connsiteX2" fmla="*/ -178 w 1591894"/>
                <a:gd name="connsiteY2" fmla="*/ 161985 h 1812731"/>
                <a:gd name="connsiteX3" fmla="*/ -178 w 1591894"/>
                <a:gd name="connsiteY3" fmla="*/ 1650488 h 1812731"/>
                <a:gd name="connsiteX4" fmla="*/ 161936 w 1591894"/>
                <a:gd name="connsiteY4" fmla="*/ 1812602 h 1812731"/>
                <a:gd name="connsiteX5" fmla="*/ 1429602 w 1591894"/>
                <a:gd name="connsiteY5" fmla="*/ 1812602 h 1812731"/>
                <a:gd name="connsiteX6" fmla="*/ 1591716 w 1591894"/>
                <a:gd name="connsiteY6" fmla="*/ 1650488 h 1812731"/>
                <a:gd name="connsiteX7" fmla="*/ 1591716 w 1591894"/>
                <a:gd name="connsiteY7" fmla="*/ 161985 h 1812731"/>
                <a:gd name="connsiteX8" fmla="*/ 1429602 w 1591894"/>
                <a:gd name="connsiteY8" fmla="*/ -130 h 181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894" h="1812731">
                  <a:moveTo>
                    <a:pt x="1429602" y="-130"/>
                  </a:moveTo>
                  <a:lnTo>
                    <a:pt x="161936" y="-130"/>
                  </a:lnTo>
                  <a:cubicBezTo>
                    <a:pt x="72444" y="-29"/>
                    <a:pt x="-78" y="72493"/>
                    <a:pt x="-178" y="161985"/>
                  </a:cubicBezTo>
                  <a:lnTo>
                    <a:pt x="-178" y="1650488"/>
                  </a:lnTo>
                  <a:cubicBezTo>
                    <a:pt x="-78" y="1739979"/>
                    <a:pt x="72444" y="1812501"/>
                    <a:pt x="161936" y="1812602"/>
                  </a:cubicBezTo>
                  <a:lnTo>
                    <a:pt x="1429602" y="1812602"/>
                  </a:lnTo>
                  <a:cubicBezTo>
                    <a:pt x="1519093" y="1812501"/>
                    <a:pt x="1591615" y="1739979"/>
                    <a:pt x="1591716" y="1650488"/>
                  </a:cubicBezTo>
                  <a:lnTo>
                    <a:pt x="1591716" y="161985"/>
                  </a:lnTo>
                  <a:cubicBezTo>
                    <a:pt x="1591615" y="72493"/>
                    <a:pt x="1519093" y="-29"/>
                    <a:pt x="1429602" y="-130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F626413-6A1D-4E43-B4D2-B1CC7687220D}"/>
                </a:ext>
              </a:extLst>
            </p:cNvPr>
            <p:cNvSpPr/>
            <p:nvPr/>
          </p:nvSpPr>
          <p:spPr>
            <a:xfrm>
              <a:off x="6699404" y="1868598"/>
              <a:ext cx="1498556" cy="1719393"/>
            </a:xfrm>
            <a:custGeom>
              <a:avLst/>
              <a:gdLst>
                <a:gd name="connsiteX0" fmla="*/ 1382935 w 1498556"/>
                <a:gd name="connsiteY0" fmla="*/ -130 h 1719393"/>
                <a:gd name="connsiteX1" fmla="*/ 115267 w 1498556"/>
                <a:gd name="connsiteY1" fmla="*/ -130 h 1719393"/>
                <a:gd name="connsiteX2" fmla="*/ -178 w 1498556"/>
                <a:gd name="connsiteY2" fmla="*/ 115315 h 1719393"/>
                <a:gd name="connsiteX3" fmla="*/ -178 w 1498556"/>
                <a:gd name="connsiteY3" fmla="*/ 1603818 h 1719393"/>
                <a:gd name="connsiteX4" fmla="*/ 115267 w 1498556"/>
                <a:gd name="connsiteY4" fmla="*/ 1719263 h 1719393"/>
                <a:gd name="connsiteX5" fmla="*/ 1382935 w 1498556"/>
                <a:gd name="connsiteY5" fmla="*/ 1719263 h 1719393"/>
                <a:gd name="connsiteX6" fmla="*/ 1498379 w 1498556"/>
                <a:gd name="connsiteY6" fmla="*/ 1603819 h 1719393"/>
                <a:gd name="connsiteX7" fmla="*/ 1498379 w 1498556"/>
                <a:gd name="connsiteY7" fmla="*/ 115315 h 1719393"/>
                <a:gd name="connsiteX8" fmla="*/ 1382935 w 1498556"/>
                <a:gd name="connsiteY8" fmla="*/ -130 h 171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8556" h="1719393">
                  <a:moveTo>
                    <a:pt x="1382935" y="-130"/>
                  </a:moveTo>
                  <a:lnTo>
                    <a:pt x="115267" y="-130"/>
                  </a:lnTo>
                  <a:cubicBezTo>
                    <a:pt x="51538" y="-58"/>
                    <a:pt x="-107" y="51586"/>
                    <a:pt x="-178" y="115315"/>
                  </a:cubicBezTo>
                  <a:lnTo>
                    <a:pt x="-178" y="1603818"/>
                  </a:lnTo>
                  <a:cubicBezTo>
                    <a:pt x="-107" y="1667547"/>
                    <a:pt x="51538" y="1719192"/>
                    <a:pt x="115267" y="1719263"/>
                  </a:cubicBezTo>
                  <a:lnTo>
                    <a:pt x="1382935" y="1719263"/>
                  </a:lnTo>
                  <a:cubicBezTo>
                    <a:pt x="1446663" y="1719191"/>
                    <a:pt x="1498307" y="1667547"/>
                    <a:pt x="1498379" y="1603819"/>
                  </a:cubicBezTo>
                  <a:lnTo>
                    <a:pt x="1498379" y="115315"/>
                  </a:lnTo>
                  <a:cubicBezTo>
                    <a:pt x="1498307" y="51587"/>
                    <a:pt x="1446664" y="-58"/>
                    <a:pt x="1382935" y="-13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7CD5B20-98DB-4C39-84F7-D3BF05392F63}"/>
                </a:ext>
              </a:extLst>
            </p:cNvPr>
            <p:cNvSpPr/>
            <p:nvPr/>
          </p:nvSpPr>
          <p:spPr>
            <a:xfrm>
              <a:off x="7223686" y="224742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B6BCFC8-ED08-4639-89C3-1B1C41693AD7}"/>
                </a:ext>
              </a:extLst>
            </p:cNvPr>
            <p:cNvSpPr/>
            <p:nvPr/>
          </p:nvSpPr>
          <p:spPr>
            <a:xfrm>
              <a:off x="7223716" y="233853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2D32FA3-5E6A-45B1-A3B1-A5728700B899}"/>
                </a:ext>
              </a:extLst>
            </p:cNvPr>
            <p:cNvSpPr/>
            <p:nvPr/>
          </p:nvSpPr>
          <p:spPr>
            <a:xfrm>
              <a:off x="7223686" y="265574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BA98AEF-7E2A-4DEB-BB2A-910152F3F5C2}"/>
                </a:ext>
              </a:extLst>
            </p:cNvPr>
            <p:cNvSpPr/>
            <p:nvPr/>
          </p:nvSpPr>
          <p:spPr>
            <a:xfrm>
              <a:off x="7223716" y="274685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4C61A9-B0A3-400A-B283-E7377DA7B4E1}"/>
                </a:ext>
              </a:extLst>
            </p:cNvPr>
            <p:cNvSpPr/>
            <p:nvPr/>
          </p:nvSpPr>
          <p:spPr>
            <a:xfrm>
              <a:off x="7223686" y="3064061"/>
              <a:ext cx="695073" cy="53992"/>
            </a:xfrm>
            <a:custGeom>
              <a:avLst/>
              <a:gdLst>
                <a:gd name="connsiteX0" fmla="*/ 667869 w 695073"/>
                <a:gd name="connsiteY0" fmla="*/ 53863 h 53992"/>
                <a:gd name="connsiteX1" fmla="*/ 26818 w 695073"/>
                <a:gd name="connsiteY1" fmla="*/ 53863 h 53992"/>
                <a:gd name="connsiteX2" fmla="*/ -178 w 695073"/>
                <a:gd name="connsiteY2" fmla="*/ 26867 h 53992"/>
                <a:gd name="connsiteX3" fmla="*/ 26818 w 695073"/>
                <a:gd name="connsiteY3" fmla="*/ -130 h 53992"/>
                <a:gd name="connsiteX4" fmla="*/ 667869 w 695073"/>
                <a:gd name="connsiteY4" fmla="*/ -130 h 53992"/>
                <a:gd name="connsiteX5" fmla="*/ 694895 w 695073"/>
                <a:gd name="connsiteY5" fmla="*/ 26837 h 53992"/>
                <a:gd name="connsiteX6" fmla="*/ 667929 w 695073"/>
                <a:gd name="connsiteY6" fmla="*/ 53863 h 53992"/>
                <a:gd name="connsiteX7" fmla="*/ 667869 w 695073"/>
                <a:gd name="connsiteY7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073" h="53992">
                  <a:moveTo>
                    <a:pt x="667869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9" y="-130"/>
                  </a:lnTo>
                  <a:cubicBezTo>
                    <a:pt x="682778" y="-146"/>
                    <a:pt x="694878" y="11927"/>
                    <a:pt x="694895" y="26837"/>
                  </a:cubicBezTo>
                  <a:cubicBezTo>
                    <a:pt x="694912" y="41746"/>
                    <a:pt x="682839" y="53846"/>
                    <a:pt x="667929" y="53863"/>
                  </a:cubicBezTo>
                  <a:cubicBezTo>
                    <a:pt x="667909" y="53863"/>
                    <a:pt x="667888" y="53863"/>
                    <a:pt x="667869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250D011-E035-4765-80FB-6A26D148EF6F}"/>
                </a:ext>
              </a:extLst>
            </p:cNvPr>
            <p:cNvSpPr/>
            <p:nvPr/>
          </p:nvSpPr>
          <p:spPr>
            <a:xfrm>
              <a:off x="7223716" y="315517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7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7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13519FF-F165-4B2B-8130-33DF72058CDF}"/>
                </a:ext>
              </a:extLst>
            </p:cNvPr>
            <p:cNvSpPr/>
            <p:nvPr/>
          </p:nvSpPr>
          <p:spPr>
            <a:xfrm>
              <a:off x="6867276" y="2206061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ED1DD2F-E963-4356-A05F-3019A44BB9C4}"/>
                </a:ext>
              </a:extLst>
            </p:cNvPr>
            <p:cNvSpPr/>
            <p:nvPr/>
          </p:nvSpPr>
          <p:spPr>
            <a:xfrm>
              <a:off x="6867276" y="261438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EC14F8C-9FF6-4A0A-80CE-4E8FBFC316F9}"/>
                </a:ext>
              </a:extLst>
            </p:cNvPr>
            <p:cNvSpPr/>
            <p:nvPr/>
          </p:nvSpPr>
          <p:spPr>
            <a:xfrm>
              <a:off x="6867276" y="302270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E1C6C7E-4676-440F-AEDD-2284D38DE09E}"/>
                </a:ext>
              </a:extLst>
            </p:cNvPr>
            <p:cNvSpPr/>
            <p:nvPr/>
          </p:nvSpPr>
          <p:spPr>
            <a:xfrm>
              <a:off x="7731885" y="2301465"/>
              <a:ext cx="1538943" cy="1071928"/>
            </a:xfrm>
            <a:custGeom>
              <a:avLst/>
              <a:gdLst>
                <a:gd name="connsiteX0" fmla="*/ 1467183 w 1538943"/>
                <a:gd name="connsiteY0" fmla="*/ 928107 h 1071928"/>
                <a:gd name="connsiteX1" fmla="*/ 1477240 w 1538943"/>
                <a:gd name="connsiteY1" fmla="*/ 840158 h 1071928"/>
                <a:gd name="connsiteX2" fmla="*/ 1527664 w 1538943"/>
                <a:gd name="connsiteY2" fmla="*/ 399182 h 1071928"/>
                <a:gd name="connsiteX3" fmla="*/ 1537721 w 1538943"/>
                <a:gd name="connsiteY3" fmla="*/ 311232 h 1071928"/>
                <a:gd name="connsiteX4" fmla="*/ 1395074 w 1538943"/>
                <a:gd name="connsiteY4" fmla="*/ 131751 h 1071928"/>
                <a:gd name="connsiteX5" fmla="*/ 250887 w 1538943"/>
                <a:gd name="connsiteY5" fmla="*/ 915 h 1071928"/>
                <a:gd name="connsiteX6" fmla="*/ 71405 w 1538943"/>
                <a:gd name="connsiteY6" fmla="*/ 143562 h 1071928"/>
                <a:gd name="connsiteX7" fmla="*/ 71379 w 1538943"/>
                <a:gd name="connsiteY7" fmla="*/ 143789 h 1071928"/>
                <a:gd name="connsiteX8" fmla="*/ 892 w 1538943"/>
                <a:gd name="connsiteY8" fmla="*/ 760210 h 1071928"/>
                <a:gd name="connsiteX9" fmla="*/ 867 w 1538943"/>
                <a:gd name="connsiteY9" fmla="*/ 760437 h 1071928"/>
                <a:gd name="connsiteX10" fmla="*/ 143514 w 1538943"/>
                <a:gd name="connsiteY10" fmla="*/ 939919 h 1071928"/>
                <a:gd name="connsiteX11" fmla="*/ 1287701 w 1538943"/>
                <a:gd name="connsiteY11" fmla="*/ 1070754 h 1071928"/>
                <a:gd name="connsiteX12" fmla="*/ 1467183 w 1538943"/>
                <a:gd name="connsiteY12" fmla="*/ 928107 h 107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8943" h="1071928">
                  <a:moveTo>
                    <a:pt x="1467183" y="928107"/>
                  </a:moveTo>
                  <a:lnTo>
                    <a:pt x="1477240" y="840158"/>
                  </a:lnTo>
                  <a:lnTo>
                    <a:pt x="1527664" y="399182"/>
                  </a:lnTo>
                  <a:lnTo>
                    <a:pt x="1537721" y="311232"/>
                  </a:lnTo>
                  <a:cubicBezTo>
                    <a:pt x="1547788" y="222309"/>
                    <a:pt x="1483974" y="142017"/>
                    <a:pt x="1395074" y="131751"/>
                  </a:cubicBezTo>
                  <a:lnTo>
                    <a:pt x="250887" y="915"/>
                  </a:lnTo>
                  <a:cubicBezTo>
                    <a:pt x="161964" y="-9152"/>
                    <a:pt x="81672" y="54661"/>
                    <a:pt x="71405" y="143562"/>
                  </a:cubicBezTo>
                  <a:lnTo>
                    <a:pt x="71379" y="143789"/>
                  </a:lnTo>
                  <a:lnTo>
                    <a:pt x="892" y="760210"/>
                  </a:lnTo>
                  <a:lnTo>
                    <a:pt x="867" y="760437"/>
                  </a:lnTo>
                  <a:cubicBezTo>
                    <a:pt x="-9200" y="849360"/>
                    <a:pt x="54613" y="929652"/>
                    <a:pt x="143514" y="939919"/>
                  </a:cubicBezTo>
                  <a:lnTo>
                    <a:pt x="1287701" y="1070754"/>
                  </a:lnTo>
                  <a:cubicBezTo>
                    <a:pt x="1376624" y="1080821"/>
                    <a:pt x="1456916" y="1017008"/>
                    <a:pt x="1467183" y="92810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EF72B06-EF42-4533-A8D7-BF417A41E779}"/>
                </a:ext>
              </a:extLst>
            </p:cNvPr>
            <p:cNvSpPr/>
            <p:nvPr/>
          </p:nvSpPr>
          <p:spPr>
            <a:xfrm>
              <a:off x="7778553" y="2348132"/>
              <a:ext cx="1445608" cy="978594"/>
            </a:xfrm>
            <a:custGeom>
              <a:avLst/>
              <a:gdLst>
                <a:gd name="connsiteX0" fmla="*/ 1374148 w 1445608"/>
                <a:gd name="connsiteY0" fmla="*/ 876140 h 978594"/>
                <a:gd name="connsiteX1" fmla="*/ 1386059 w 1445608"/>
                <a:gd name="connsiteY1" fmla="*/ 771969 h 978594"/>
                <a:gd name="connsiteX2" fmla="*/ 1432775 w 1445608"/>
                <a:gd name="connsiteY2" fmla="*/ 363432 h 978594"/>
                <a:gd name="connsiteX3" fmla="*/ 1444686 w 1445608"/>
                <a:gd name="connsiteY3" fmla="*/ 259263 h 978594"/>
                <a:gd name="connsiteX4" fmla="*/ 1343104 w 1445608"/>
                <a:gd name="connsiteY4" fmla="*/ 131450 h 978594"/>
                <a:gd name="connsiteX5" fmla="*/ 198917 w 1445608"/>
                <a:gd name="connsiteY5" fmla="*/ 614 h 978594"/>
                <a:gd name="connsiteX6" fmla="*/ 71104 w 1445608"/>
                <a:gd name="connsiteY6" fmla="*/ 102197 h 978594"/>
                <a:gd name="connsiteX7" fmla="*/ 71078 w 1445608"/>
                <a:gd name="connsiteY7" fmla="*/ 102424 h 978594"/>
                <a:gd name="connsiteX8" fmla="*/ 592 w 1445608"/>
                <a:gd name="connsiteY8" fmla="*/ 718845 h 978594"/>
                <a:gd name="connsiteX9" fmla="*/ 566 w 1445608"/>
                <a:gd name="connsiteY9" fmla="*/ 719074 h 978594"/>
                <a:gd name="connsiteX10" fmla="*/ 102148 w 1445608"/>
                <a:gd name="connsiteY10" fmla="*/ 846885 h 978594"/>
                <a:gd name="connsiteX11" fmla="*/ 1246335 w 1445608"/>
                <a:gd name="connsiteY11" fmla="*/ 977721 h 978594"/>
                <a:gd name="connsiteX12" fmla="*/ 1374148 w 1445608"/>
                <a:gd name="connsiteY12" fmla="*/ 876140 h 9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5608" h="978594">
                  <a:moveTo>
                    <a:pt x="1374148" y="876140"/>
                  </a:moveTo>
                  <a:lnTo>
                    <a:pt x="1386059" y="771969"/>
                  </a:lnTo>
                  <a:lnTo>
                    <a:pt x="1432775" y="363432"/>
                  </a:lnTo>
                  <a:lnTo>
                    <a:pt x="1444686" y="259263"/>
                  </a:lnTo>
                  <a:cubicBezTo>
                    <a:pt x="1451856" y="195939"/>
                    <a:pt x="1406413" y="138761"/>
                    <a:pt x="1343104" y="131450"/>
                  </a:cubicBezTo>
                  <a:lnTo>
                    <a:pt x="198917" y="614"/>
                  </a:lnTo>
                  <a:cubicBezTo>
                    <a:pt x="135593" y="-6555"/>
                    <a:pt x="78415" y="38888"/>
                    <a:pt x="71104" y="102197"/>
                  </a:cubicBezTo>
                  <a:lnTo>
                    <a:pt x="71078" y="102424"/>
                  </a:lnTo>
                  <a:lnTo>
                    <a:pt x="592" y="718845"/>
                  </a:lnTo>
                  <a:lnTo>
                    <a:pt x="566" y="719074"/>
                  </a:lnTo>
                  <a:cubicBezTo>
                    <a:pt x="-6603" y="782398"/>
                    <a:pt x="38840" y="839574"/>
                    <a:pt x="102148" y="846885"/>
                  </a:cubicBezTo>
                  <a:lnTo>
                    <a:pt x="1246335" y="977721"/>
                  </a:lnTo>
                  <a:cubicBezTo>
                    <a:pt x="1309659" y="984890"/>
                    <a:pt x="1366836" y="939448"/>
                    <a:pt x="1374148" y="87614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B123B33-18A8-4E57-8B71-62F3EA1B95B3}"/>
                </a:ext>
              </a:extLst>
            </p:cNvPr>
            <p:cNvSpPr/>
            <p:nvPr/>
          </p:nvSpPr>
          <p:spPr>
            <a:xfrm>
              <a:off x="8304735" y="2538829"/>
              <a:ext cx="690897" cy="126826"/>
            </a:xfrm>
            <a:custGeom>
              <a:avLst/>
              <a:gdLst>
                <a:gd name="connsiteX0" fmla="*/ 660681 w 690897"/>
                <a:gd name="connsiteY0" fmla="*/ 126522 h 126826"/>
                <a:gd name="connsiteX1" fmla="*/ 23781 w 690897"/>
                <a:gd name="connsiteY1" fmla="*/ 53694 h 126826"/>
                <a:gd name="connsiteX2" fmla="*/ -4 w 690897"/>
                <a:gd name="connsiteY2" fmla="*/ 23829 h 126826"/>
                <a:gd name="connsiteX3" fmla="*/ 29860 w 690897"/>
                <a:gd name="connsiteY3" fmla="*/ 44 h 126826"/>
                <a:gd name="connsiteX4" fmla="*/ 29915 w 690897"/>
                <a:gd name="connsiteY4" fmla="*/ 51 h 126826"/>
                <a:gd name="connsiteX5" fmla="*/ 666815 w 690897"/>
                <a:gd name="connsiteY5" fmla="*/ 72879 h 126826"/>
                <a:gd name="connsiteX6" fmla="*/ 690539 w 690897"/>
                <a:gd name="connsiteY6" fmla="*/ 102792 h 126826"/>
                <a:gd name="connsiteX7" fmla="*/ 660681 w 690897"/>
                <a:gd name="connsiteY7" fmla="*/ 126522 h 12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0897" h="126826">
                  <a:moveTo>
                    <a:pt x="660681" y="126522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666815" y="72879"/>
                  </a:lnTo>
                  <a:cubicBezTo>
                    <a:pt x="681626" y="74588"/>
                    <a:pt x="692248" y="87980"/>
                    <a:pt x="690539" y="102792"/>
                  </a:cubicBezTo>
                  <a:cubicBezTo>
                    <a:pt x="688832" y="117582"/>
                    <a:pt x="675474" y="128199"/>
                    <a:pt x="660681" y="126522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0C60615-64AC-42F7-A27B-F93EFC09687A}"/>
                </a:ext>
              </a:extLst>
            </p:cNvPr>
            <p:cNvSpPr/>
            <p:nvPr/>
          </p:nvSpPr>
          <p:spPr>
            <a:xfrm>
              <a:off x="8294386" y="2629352"/>
              <a:ext cx="801561" cy="139480"/>
            </a:xfrm>
            <a:custGeom>
              <a:avLst/>
              <a:gdLst>
                <a:gd name="connsiteX0" fmla="*/ 771318 w 801561"/>
                <a:gd name="connsiteY0" fmla="*/ 139173 h 139480"/>
                <a:gd name="connsiteX1" fmla="*/ 23779 w 801561"/>
                <a:gd name="connsiteY1" fmla="*/ 53694 h 139480"/>
                <a:gd name="connsiteX2" fmla="*/ -4 w 801561"/>
                <a:gd name="connsiteY2" fmla="*/ 23827 h 139480"/>
                <a:gd name="connsiteX3" fmla="*/ 29862 w 801561"/>
                <a:gd name="connsiteY3" fmla="*/ 45 h 139480"/>
                <a:gd name="connsiteX4" fmla="*/ 29913 w 801561"/>
                <a:gd name="connsiteY4" fmla="*/ 50 h 139480"/>
                <a:gd name="connsiteX5" fmla="*/ 777452 w 801561"/>
                <a:gd name="connsiteY5" fmla="*/ 85530 h 139480"/>
                <a:gd name="connsiteX6" fmla="*/ 801206 w 801561"/>
                <a:gd name="connsiteY6" fmla="*/ 115419 h 139480"/>
                <a:gd name="connsiteX7" fmla="*/ 771318 w 801561"/>
                <a:gd name="connsiteY7" fmla="*/ 139173 h 13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561" h="139480">
                  <a:moveTo>
                    <a:pt x="771318" y="139173"/>
                  </a:moveTo>
                  <a:lnTo>
                    <a:pt x="23779" y="53694"/>
                  </a:lnTo>
                  <a:cubicBezTo>
                    <a:pt x="8964" y="52014"/>
                    <a:pt x="-1684" y="38642"/>
                    <a:pt x="-4" y="23827"/>
                  </a:cubicBezTo>
                  <a:cubicBezTo>
                    <a:pt x="1676" y="9013"/>
                    <a:pt x="15048" y="-1635"/>
                    <a:pt x="29862" y="45"/>
                  </a:cubicBezTo>
                  <a:cubicBezTo>
                    <a:pt x="29879" y="47"/>
                    <a:pt x="29896" y="48"/>
                    <a:pt x="29913" y="50"/>
                  </a:cubicBezTo>
                  <a:lnTo>
                    <a:pt x="777452" y="85530"/>
                  </a:lnTo>
                  <a:cubicBezTo>
                    <a:pt x="792265" y="87224"/>
                    <a:pt x="802900" y="100606"/>
                    <a:pt x="801206" y="115419"/>
                  </a:cubicBezTo>
                  <a:cubicBezTo>
                    <a:pt x="799513" y="130232"/>
                    <a:pt x="786131" y="140867"/>
                    <a:pt x="771318" y="139173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746DC8B-BA03-4D80-B951-6050B7614543}"/>
                </a:ext>
              </a:extLst>
            </p:cNvPr>
            <p:cNvSpPr/>
            <p:nvPr/>
          </p:nvSpPr>
          <p:spPr>
            <a:xfrm>
              <a:off x="7919031" y="2769360"/>
              <a:ext cx="1156099" cy="180020"/>
            </a:xfrm>
            <a:custGeom>
              <a:avLst/>
              <a:gdLst>
                <a:gd name="connsiteX0" fmla="*/ 1125830 w 1156099"/>
                <a:gd name="connsiteY0" fmla="*/ 179711 h 180020"/>
                <a:gd name="connsiteX1" fmla="*/ 23726 w 1156099"/>
                <a:gd name="connsiteY1" fmla="*/ 53687 h 180020"/>
                <a:gd name="connsiteX2" fmla="*/ 2 w 1156099"/>
                <a:gd name="connsiteY2" fmla="*/ 23775 h 180020"/>
                <a:gd name="connsiteX3" fmla="*/ 29861 w 1156099"/>
                <a:gd name="connsiteY3" fmla="*/ 44 h 180020"/>
                <a:gd name="connsiteX4" fmla="*/ 1131964 w 1156099"/>
                <a:gd name="connsiteY4" fmla="*/ 126068 h 180020"/>
                <a:gd name="connsiteX5" fmla="*/ 1155747 w 1156099"/>
                <a:gd name="connsiteY5" fmla="*/ 155934 h 180020"/>
                <a:gd name="connsiteX6" fmla="*/ 1125881 w 1156099"/>
                <a:gd name="connsiteY6" fmla="*/ 179717 h 180020"/>
                <a:gd name="connsiteX7" fmla="*/ 1125830 w 1156099"/>
                <a:gd name="connsiteY7" fmla="*/ 179711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099" h="180020">
                  <a:moveTo>
                    <a:pt x="1125830" y="179711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1964" y="126068"/>
                  </a:lnTo>
                  <a:cubicBezTo>
                    <a:pt x="1146779" y="127748"/>
                    <a:pt x="1157427" y="141119"/>
                    <a:pt x="1155747" y="155934"/>
                  </a:cubicBezTo>
                  <a:cubicBezTo>
                    <a:pt x="1154067" y="170749"/>
                    <a:pt x="1140696" y="181397"/>
                    <a:pt x="1125881" y="179717"/>
                  </a:cubicBezTo>
                  <a:cubicBezTo>
                    <a:pt x="1125864" y="179715"/>
                    <a:pt x="1125847" y="179713"/>
                    <a:pt x="1125830" y="179711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4CC22B0-F5B6-4D14-A6F3-CEB052D43280}"/>
                </a:ext>
              </a:extLst>
            </p:cNvPr>
            <p:cNvSpPr/>
            <p:nvPr/>
          </p:nvSpPr>
          <p:spPr>
            <a:xfrm>
              <a:off x="7908680" y="2859882"/>
              <a:ext cx="1159588" cy="180419"/>
            </a:xfrm>
            <a:custGeom>
              <a:avLst/>
              <a:gdLst>
                <a:gd name="connsiteX0" fmla="*/ 1129372 w 1159588"/>
                <a:gd name="connsiteY0" fmla="*/ 180116 h 180419"/>
                <a:gd name="connsiteX1" fmla="*/ 23726 w 1159588"/>
                <a:gd name="connsiteY1" fmla="*/ 53687 h 180419"/>
                <a:gd name="connsiteX2" fmla="*/ 2 w 1159588"/>
                <a:gd name="connsiteY2" fmla="*/ 23775 h 180419"/>
                <a:gd name="connsiteX3" fmla="*/ 29861 w 1159588"/>
                <a:gd name="connsiteY3" fmla="*/ 44 h 180419"/>
                <a:gd name="connsiteX4" fmla="*/ 1135506 w 1159588"/>
                <a:gd name="connsiteY4" fmla="*/ 126473 h 180419"/>
                <a:gd name="connsiteX5" fmla="*/ 1159230 w 1159588"/>
                <a:gd name="connsiteY5" fmla="*/ 156386 h 180419"/>
                <a:gd name="connsiteX6" fmla="*/ 1129372 w 1159588"/>
                <a:gd name="connsiteY6" fmla="*/ 180116 h 18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588" h="180419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17" y="128182"/>
                    <a:pt x="1160939" y="141574"/>
                    <a:pt x="1159230" y="156386"/>
                  </a:cubicBezTo>
                  <a:cubicBezTo>
                    <a:pt x="1157524" y="171176"/>
                    <a:pt x="1144166" y="181792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0A20521-494C-4331-BEC5-C55697E3CF71}"/>
                </a:ext>
              </a:extLst>
            </p:cNvPr>
            <p:cNvSpPr/>
            <p:nvPr/>
          </p:nvSpPr>
          <p:spPr>
            <a:xfrm>
              <a:off x="7898693" y="2946733"/>
              <a:ext cx="1156101" cy="180021"/>
            </a:xfrm>
            <a:custGeom>
              <a:avLst/>
              <a:gdLst>
                <a:gd name="connsiteX0" fmla="*/ 1125885 w 1156101"/>
                <a:gd name="connsiteY0" fmla="*/ 179717 h 180021"/>
                <a:gd name="connsiteX1" fmla="*/ 23781 w 1156101"/>
                <a:gd name="connsiteY1" fmla="*/ 53694 h 180021"/>
                <a:gd name="connsiteX2" fmla="*/ -4 w 1156101"/>
                <a:gd name="connsiteY2" fmla="*/ 23829 h 180021"/>
                <a:gd name="connsiteX3" fmla="*/ 29860 w 1156101"/>
                <a:gd name="connsiteY3" fmla="*/ 44 h 180021"/>
                <a:gd name="connsiteX4" fmla="*/ 29915 w 1156101"/>
                <a:gd name="connsiteY4" fmla="*/ 51 h 180021"/>
                <a:gd name="connsiteX5" fmla="*/ 1132019 w 1156101"/>
                <a:gd name="connsiteY5" fmla="*/ 126074 h 180021"/>
                <a:gd name="connsiteX6" fmla="*/ 1155743 w 1156101"/>
                <a:gd name="connsiteY6" fmla="*/ 155987 h 180021"/>
                <a:gd name="connsiteX7" fmla="*/ 1125885 w 1156101"/>
                <a:gd name="connsiteY7" fmla="*/ 179717 h 18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101" h="180021">
                  <a:moveTo>
                    <a:pt x="1125885" y="179717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1132019" y="126074"/>
                  </a:lnTo>
                  <a:cubicBezTo>
                    <a:pt x="1146830" y="127783"/>
                    <a:pt x="1157452" y="141175"/>
                    <a:pt x="1155743" y="155987"/>
                  </a:cubicBezTo>
                  <a:cubicBezTo>
                    <a:pt x="1154037" y="170777"/>
                    <a:pt x="1140679" y="181394"/>
                    <a:pt x="1125885" y="17971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E867ADC-A32C-404D-83B0-7021BB6AF96E}"/>
                </a:ext>
              </a:extLst>
            </p:cNvPr>
            <p:cNvSpPr/>
            <p:nvPr/>
          </p:nvSpPr>
          <p:spPr>
            <a:xfrm>
              <a:off x="7888397" y="3037262"/>
              <a:ext cx="1159643" cy="180426"/>
            </a:xfrm>
            <a:custGeom>
              <a:avLst/>
              <a:gdLst>
                <a:gd name="connsiteX0" fmla="*/ 1129372 w 1159643"/>
                <a:gd name="connsiteY0" fmla="*/ 180116 h 180426"/>
                <a:gd name="connsiteX1" fmla="*/ 23726 w 1159643"/>
                <a:gd name="connsiteY1" fmla="*/ 53687 h 180426"/>
                <a:gd name="connsiteX2" fmla="*/ 2 w 1159643"/>
                <a:gd name="connsiteY2" fmla="*/ 23775 h 180426"/>
                <a:gd name="connsiteX3" fmla="*/ 29861 w 1159643"/>
                <a:gd name="connsiteY3" fmla="*/ 44 h 180426"/>
                <a:gd name="connsiteX4" fmla="*/ 1135506 w 1159643"/>
                <a:gd name="connsiteY4" fmla="*/ 126473 h 180426"/>
                <a:gd name="connsiteX5" fmla="*/ 1159291 w 1159643"/>
                <a:gd name="connsiteY5" fmla="*/ 156337 h 180426"/>
                <a:gd name="connsiteX6" fmla="*/ 1129426 w 1159643"/>
                <a:gd name="connsiteY6" fmla="*/ 180122 h 180426"/>
                <a:gd name="connsiteX7" fmla="*/ 1129372 w 1159643"/>
                <a:gd name="connsiteY7" fmla="*/ 180116 h 18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9643" h="180426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21" y="128152"/>
                    <a:pt x="1160970" y="141522"/>
                    <a:pt x="1159291" y="156337"/>
                  </a:cubicBezTo>
                  <a:cubicBezTo>
                    <a:pt x="1157612" y="171152"/>
                    <a:pt x="1144241" y="181801"/>
                    <a:pt x="1129426" y="180122"/>
                  </a:cubicBezTo>
                  <a:cubicBezTo>
                    <a:pt x="1129408" y="180120"/>
                    <a:pt x="1129390" y="180118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9C47A14-1D25-451F-A00F-A3C4E31668E9}"/>
                </a:ext>
              </a:extLst>
            </p:cNvPr>
            <p:cNvSpPr/>
            <p:nvPr/>
          </p:nvSpPr>
          <p:spPr>
            <a:xfrm>
              <a:off x="7934108" y="2455746"/>
              <a:ext cx="274223" cy="252292"/>
            </a:xfrm>
            <a:custGeom>
              <a:avLst/>
              <a:gdLst>
                <a:gd name="connsiteX0" fmla="*/ 236688 w 274223"/>
                <a:gd name="connsiteY0" fmla="*/ 252080 h 252292"/>
                <a:gd name="connsiteX1" fmla="*/ 11296 w 274223"/>
                <a:gd name="connsiteY1" fmla="*/ 226307 h 252292"/>
                <a:gd name="connsiteX2" fmla="*/ -95 w 274223"/>
                <a:gd name="connsiteY2" fmla="*/ 211975 h 252292"/>
                <a:gd name="connsiteX3" fmla="*/ 22847 w 274223"/>
                <a:gd name="connsiteY3" fmla="*/ 11344 h 252292"/>
                <a:gd name="connsiteX4" fmla="*/ 37179 w 274223"/>
                <a:gd name="connsiteY4" fmla="*/ -46 h 252292"/>
                <a:gd name="connsiteX5" fmla="*/ 262571 w 274223"/>
                <a:gd name="connsiteY5" fmla="*/ 25727 h 252292"/>
                <a:gd name="connsiteX6" fmla="*/ 273962 w 274223"/>
                <a:gd name="connsiteY6" fmla="*/ 40058 h 252292"/>
                <a:gd name="connsiteX7" fmla="*/ 251020 w 274223"/>
                <a:gd name="connsiteY7" fmla="*/ 240689 h 252292"/>
                <a:gd name="connsiteX8" fmla="*/ 236688 w 274223"/>
                <a:gd name="connsiteY8" fmla="*/ 252080 h 25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23" h="252292">
                  <a:moveTo>
                    <a:pt x="236688" y="252080"/>
                  </a:moveTo>
                  <a:lnTo>
                    <a:pt x="11296" y="226307"/>
                  </a:lnTo>
                  <a:cubicBezTo>
                    <a:pt x="4197" y="225487"/>
                    <a:pt x="-899" y="219076"/>
                    <a:pt x="-95" y="211975"/>
                  </a:cubicBezTo>
                  <a:lnTo>
                    <a:pt x="22847" y="11344"/>
                  </a:lnTo>
                  <a:cubicBezTo>
                    <a:pt x="23667" y="4245"/>
                    <a:pt x="30078" y="-850"/>
                    <a:pt x="37179" y="-46"/>
                  </a:cubicBezTo>
                  <a:lnTo>
                    <a:pt x="262571" y="25727"/>
                  </a:lnTo>
                  <a:cubicBezTo>
                    <a:pt x="269670" y="26546"/>
                    <a:pt x="274766" y="32958"/>
                    <a:pt x="273962" y="40058"/>
                  </a:cubicBezTo>
                  <a:lnTo>
                    <a:pt x="251020" y="240689"/>
                  </a:lnTo>
                  <a:cubicBezTo>
                    <a:pt x="250200" y="247788"/>
                    <a:pt x="243789" y="252884"/>
                    <a:pt x="236688" y="252080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B8B297D1-966E-4AFD-9134-320237003AF2}"/>
                </a:ext>
              </a:extLst>
            </p:cNvPr>
            <p:cNvSpPr/>
            <p:nvPr/>
          </p:nvSpPr>
          <p:spPr>
            <a:xfrm>
              <a:off x="8749957" y="3972302"/>
              <a:ext cx="744460" cy="6737"/>
            </a:xfrm>
            <a:custGeom>
              <a:avLst/>
              <a:gdLst>
                <a:gd name="connsiteX0" fmla="*/ 740914 w 744460"/>
                <a:gd name="connsiteY0" fmla="*/ 6607 h 6737"/>
                <a:gd name="connsiteX1" fmla="*/ 3190 w 744460"/>
                <a:gd name="connsiteY1" fmla="*/ 6607 h 6737"/>
                <a:gd name="connsiteX2" fmla="*/ -178 w 744460"/>
                <a:gd name="connsiteY2" fmla="*/ 3239 h 6737"/>
                <a:gd name="connsiteX3" fmla="*/ 3190 w 744460"/>
                <a:gd name="connsiteY3" fmla="*/ -130 h 6737"/>
                <a:gd name="connsiteX4" fmla="*/ 740914 w 744460"/>
                <a:gd name="connsiteY4" fmla="*/ -130 h 6737"/>
                <a:gd name="connsiteX5" fmla="*/ 744283 w 744460"/>
                <a:gd name="connsiteY5" fmla="*/ 3239 h 6737"/>
                <a:gd name="connsiteX6" fmla="*/ 740914 w 744460"/>
                <a:gd name="connsiteY6" fmla="*/ 6607 h 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460" h="6737">
                  <a:moveTo>
                    <a:pt x="740914" y="6607"/>
                  </a:moveTo>
                  <a:lnTo>
                    <a:pt x="3190" y="6607"/>
                  </a:lnTo>
                  <a:cubicBezTo>
                    <a:pt x="1330" y="6607"/>
                    <a:pt x="-178" y="5099"/>
                    <a:pt x="-178" y="3239"/>
                  </a:cubicBezTo>
                  <a:cubicBezTo>
                    <a:pt x="-178" y="1378"/>
                    <a:pt x="1330" y="-130"/>
                    <a:pt x="3190" y="-130"/>
                  </a:cubicBezTo>
                  <a:lnTo>
                    <a:pt x="740914" y="-130"/>
                  </a:lnTo>
                  <a:cubicBezTo>
                    <a:pt x="742774" y="-130"/>
                    <a:pt x="744283" y="1378"/>
                    <a:pt x="744283" y="3239"/>
                  </a:cubicBezTo>
                  <a:cubicBezTo>
                    <a:pt x="744283" y="5099"/>
                    <a:pt x="742774" y="6607"/>
                    <a:pt x="740914" y="6607"/>
                  </a:cubicBezTo>
                  <a:close/>
                </a:path>
              </a:pathLst>
            </a:custGeom>
            <a:solidFill>
              <a:srgbClr val="3F3D5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F6B16D1-37E4-4FBF-8F8B-47C7FF8E15DA}"/>
                </a:ext>
              </a:extLst>
            </p:cNvPr>
            <p:cNvSpPr/>
            <p:nvPr/>
          </p:nvSpPr>
          <p:spPr>
            <a:xfrm>
              <a:off x="9213062" y="2667948"/>
              <a:ext cx="97155" cy="131901"/>
            </a:xfrm>
            <a:custGeom>
              <a:avLst/>
              <a:gdLst>
                <a:gd name="connsiteX0" fmla="*/ 797 w 97155"/>
                <a:gd name="connsiteY0" fmla="*/ 24029 h 131901"/>
                <a:gd name="connsiteX1" fmla="*/ 23660 w 97155"/>
                <a:gd name="connsiteY1" fmla="*/ 62406 h 131901"/>
                <a:gd name="connsiteX2" fmla="*/ 29158 w 97155"/>
                <a:gd name="connsiteY2" fmla="*/ 63292 h 131901"/>
                <a:gd name="connsiteX3" fmla="*/ 51980 w 97155"/>
                <a:gd name="connsiteY3" fmla="*/ 131772 h 131901"/>
                <a:gd name="connsiteX4" fmla="*/ 96978 w 97155"/>
                <a:gd name="connsiteY4" fmla="*/ 128053 h 131901"/>
                <a:gd name="connsiteX5" fmla="*/ 63390 w 97155"/>
                <a:gd name="connsiteY5" fmla="*/ 31799 h 131901"/>
                <a:gd name="connsiteX6" fmla="*/ 31803 w 97155"/>
                <a:gd name="connsiteY6" fmla="*/ -129 h 131901"/>
                <a:gd name="connsiteX7" fmla="*/ 796 w 97155"/>
                <a:gd name="connsiteY7" fmla="*/ 240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155" h="131901">
                  <a:moveTo>
                    <a:pt x="797" y="24029"/>
                  </a:moveTo>
                  <a:cubicBezTo>
                    <a:pt x="-3487" y="40940"/>
                    <a:pt x="6749" y="58122"/>
                    <a:pt x="23660" y="62406"/>
                  </a:cubicBezTo>
                  <a:cubicBezTo>
                    <a:pt x="25463" y="62863"/>
                    <a:pt x="27303" y="63159"/>
                    <a:pt x="29158" y="63292"/>
                  </a:cubicBezTo>
                  <a:lnTo>
                    <a:pt x="51980" y="131772"/>
                  </a:lnTo>
                  <a:lnTo>
                    <a:pt x="96978" y="128053"/>
                  </a:lnTo>
                  <a:lnTo>
                    <a:pt x="63390" y="31799"/>
                  </a:lnTo>
                  <a:cubicBezTo>
                    <a:pt x="63485" y="14260"/>
                    <a:pt x="49342" y="-35"/>
                    <a:pt x="31803" y="-129"/>
                  </a:cubicBezTo>
                  <a:cubicBezTo>
                    <a:pt x="17127" y="-208"/>
                    <a:pt x="4308" y="9780"/>
                    <a:pt x="796" y="24029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9DC46EF-582B-4200-ABCA-7375A4042C2F}"/>
                </a:ext>
              </a:extLst>
            </p:cNvPr>
            <p:cNvSpPr/>
            <p:nvPr/>
          </p:nvSpPr>
          <p:spPr>
            <a:xfrm>
              <a:off x="9235326" y="2733899"/>
              <a:ext cx="119823" cy="417377"/>
            </a:xfrm>
            <a:custGeom>
              <a:avLst/>
              <a:gdLst>
                <a:gd name="connsiteX0" fmla="*/ 12994 w 119823"/>
                <a:gd name="connsiteY0" fmla="*/ 406523 h 417377"/>
                <a:gd name="connsiteX1" fmla="*/ 12994 w 119823"/>
                <a:gd name="connsiteY1" fmla="*/ 406523 h 417377"/>
                <a:gd name="connsiteX2" fmla="*/ 70508 w 119823"/>
                <a:gd name="connsiteY2" fmla="*/ 404076 h 417377"/>
                <a:gd name="connsiteX3" fmla="*/ 80297 w 119823"/>
                <a:gd name="connsiteY3" fmla="*/ 385223 h 417377"/>
                <a:gd name="connsiteX4" fmla="*/ 115936 w 119823"/>
                <a:gd name="connsiteY4" fmla="*/ 221937 h 417377"/>
                <a:gd name="connsiteX5" fmla="*/ 111777 w 119823"/>
                <a:gd name="connsiteY5" fmla="*/ 137789 h 417377"/>
                <a:gd name="connsiteX6" fmla="*/ 70067 w 119823"/>
                <a:gd name="connsiteY6" fmla="*/ 9191 h 417377"/>
                <a:gd name="connsiteX7" fmla="*/ 53093 w 119823"/>
                <a:gd name="connsiteY7" fmla="*/ 531 h 417377"/>
                <a:gd name="connsiteX8" fmla="*/ 51218 w 119823"/>
                <a:gd name="connsiteY8" fmla="*/ 1300 h 417377"/>
                <a:gd name="connsiteX9" fmla="*/ 23996 w 119823"/>
                <a:gd name="connsiteY9" fmla="*/ 14928 h 417377"/>
                <a:gd name="connsiteX10" fmla="*/ 17089 w 119823"/>
                <a:gd name="connsiteY10" fmla="*/ 30739 h 417377"/>
                <a:gd name="connsiteX11" fmla="*/ 19834 w 119823"/>
                <a:gd name="connsiteY11" fmla="*/ 40178 h 417377"/>
                <a:gd name="connsiteX12" fmla="*/ 23300 w 119823"/>
                <a:gd name="connsiteY12" fmla="*/ 280981 h 417377"/>
                <a:gd name="connsiteX13" fmla="*/ 1131 w 119823"/>
                <a:gd name="connsiteY13" fmla="*/ 366307 h 417377"/>
                <a:gd name="connsiteX14" fmla="*/ 12994 w 119823"/>
                <a:gd name="connsiteY14" fmla="*/ 406523 h 4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823" h="417377">
                  <a:moveTo>
                    <a:pt x="12994" y="406523"/>
                  </a:moveTo>
                  <a:lnTo>
                    <a:pt x="12994" y="406523"/>
                  </a:lnTo>
                  <a:cubicBezTo>
                    <a:pt x="29552" y="421729"/>
                    <a:pt x="55302" y="420634"/>
                    <a:pt x="70508" y="404076"/>
                  </a:cubicBezTo>
                  <a:cubicBezTo>
                    <a:pt x="75382" y="398769"/>
                    <a:pt x="78760" y="392263"/>
                    <a:pt x="80297" y="385223"/>
                  </a:cubicBezTo>
                  <a:lnTo>
                    <a:pt x="115936" y="221937"/>
                  </a:lnTo>
                  <a:cubicBezTo>
                    <a:pt x="122030" y="194015"/>
                    <a:pt x="120595" y="164974"/>
                    <a:pt x="111777" y="137789"/>
                  </a:cubicBezTo>
                  <a:lnTo>
                    <a:pt x="70067" y="9191"/>
                  </a:lnTo>
                  <a:cubicBezTo>
                    <a:pt x="67771" y="2112"/>
                    <a:pt x="60172" y="-1765"/>
                    <a:pt x="53093" y="531"/>
                  </a:cubicBezTo>
                  <a:cubicBezTo>
                    <a:pt x="52450" y="740"/>
                    <a:pt x="51823" y="997"/>
                    <a:pt x="51218" y="1300"/>
                  </a:cubicBezTo>
                  <a:lnTo>
                    <a:pt x="23996" y="14928"/>
                  </a:lnTo>
                  <a:cubicBezTo>
                    <a:pt x="18179" y="17841"/>
                    <a:pt x="15273" y="24493"/>
                    <a:pt x="17089" y="30739"/>
                  </a:cubicBezTo>
                  <a:lnTo>
                    <a:pt x="19834" y="40178"/>
                  </a:lnTo>
                  <a:cubicBezTo>
                    <a:pt x="42657" y="118668"/>
                    <a:pt x="43855" y="201866"/>
                    <a:pt x="23300" y="280981"/>
                  </a:cubicBezTo>
                  <a:lnTo>
                    <a:pt x="1131" y="366307"/>
                  </a:lnTo>
                  <a:cubicBezTo>
                    <a:pt x="-2654" y="380875"/>
                    <a:pt x="1909" y="396342"/>
                    <a:pt x="12994" y="40652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12CC56B-7646-4669-9DD9-2A18CB9C7E41}"/>
                </a:ext>
              </a:extLst>
            </p:cNvPr>
            <p:cNvSpPr/>
            <p:nvPr/>
          </p:nvSpPr>
          <p:spPr>
            <a:xfrm>
              <a:off x="9049071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361D19B-A6E8-47C0-976D-36123089D148}"/>
                </a:ext>
              </a:extLst>
            </p:cNvPr>
            <p:cNvSpPr/>
            <p:nvPr/>
          </p:nvSpPr>
          <p:spPr>
            <a:xfrm>
              <a:off x="8993113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452DC8D-5C53-4B0C-B383-7B32F7D7770D}"/>
                </a:ext>
              </a:extLst>
            </p:cNvPr>
            <p:cNvSpPr/>
            <p:nvPr/>
          </p:nvSpPr>
          <p:spPr>
            <a:xfrm>
              <a:off x="9256647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A93A49B-7B70-4029-8D81-CA000B5115AC}"/>
                </a:ext>
              </a:extLst>
            </p:cNvPr>
            <p:cNvSpPr/>
            <p:nvPr/>
          </p:nvSpPr>
          <p:spPr>
            <a:xfrm>
              <a:off x="9200690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16BF836-4224-486B-8EDC-60386033CD7D}"/>
                </a:ext>
              </a:extLst>
            </p:cNvPr>
            <p:cNvSpPr/>
            <p:nvPr/>
          </p:nvSpPr>
          <p:spPr>
            <a:xfrm>
              <a:off x="9117952" y="2722368"/>
              <a:ext cx="165472" cy="165472"/>
            </a:xfrm>
            <a:custGeom>
              <a:avLst/>
              <a:gdLst>
                <a:gd name="connsiteX0" fmla="*/ 165473 w 165472"/>
                <a:gd name="connsiteY0" fmla="*/ 82736 h 165472"/>
                <a:gd name="connsiteX1" fmla="*/ 82736 w 165472"/>
                <a:gd name="connsiteY1" fmla="*/ 165473 h 165472"/>
                <a:gd name="connsiteX2" fmla="*/ 0 w 165472"/>
                <a:gd name="connsiteY2" fmla="*/ 82736 h 165472"/>
                <a:gd name="connsiteX3" fmla="*/ 82736 w 165472"/>
                <a:gd name="connsiteY3" fmla="*/ 0 h 165472"/>
                <a:gd name="connsiteX4" fmla="*/ 165473 w 165472"/>
                <a:gd name="connsiteY4" fmla="*/ 82736 h 1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72" h="165472">
                  <a:moveTo>
                    <a:pt x="165473" y="82736"/>
                  </a:moveTo>
                  <a:cubicBezTo>
                    <a:pt x="165473" y="128430"/>
                    <a:pt x="128430" y="165473"/>
                    <a:pt x="82736" y="165473"/>
                  </a:cubicBezTo>
                  <a:cubicBezTo>
                    <a:pt x="37042" y="165473"/>
                    <a:pt x="0" y="128430"/>
                    <a:pt x="0" y="82736"/>
                  </a:cubicBezTo>
                  <a:cubicBezTo>
                    <a:pt x="0" y="37042"/>
                    <a:pt x="37042" y="0"/>
                    <a:pt x="82736" y="0"/>
                  </a:cubicBezTo>
                  <a:cubicBezTo>
                    <a:pt x="128430" y="0"/>
                    <a:pt x="165473" y="37042"/>
                    <a:pt x="165473" y="82736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96695EC-389C-4944-8558-FBF5ACF1C050}"/>
                </a:ext>
              </a:extLst>
            </p:cNvPr>
            <p:cNvSpPr/>
            <p:nvPr/>
          </p:nvSpPr>
          <p:spPr>
            <a:xfrm>
              <a:off x="8917507" y="3263046"/>
              <a:ext cx="127786" cy="117578"/>
            </a:xfrm>
            <a:custGeom>
              <a:avLst/>
              <a:gdLst>
                <a:gd name="connsiteX0" fmla="*/ 99 w 127786"/>
                <a:gd name="connsiteY0" fmla="*/ 81504 h 117578"/>
                <a:gd name="connsiteX1" fmla="*/ 35391 w 127786"/>
                <a:gd name="connsiteY1" fmla="*/ 54117 h 117578"/>
                <a:gd name="connsiteX2" fmla="*/ 40833 w 127786"/>
                <a:gd name="connsiteY2" fmla="*/ 55299 h 117578"/>
                <a:gd name="connsiteX3" fmla="*/ 87072 w 127786"/>
                <a:gd name="connsiteY3" fmla="*/ -130 h 117578"/>
                <a:gd name="connsiteX4" fmla="*/ 127609 w 127786"/>
                <a:gd name="connsiteY4" fmla="*/ 19754 h 117578"/>
                <a:gd name="connsiteX5" fmla="*/ 61212 w 127786"/>
                <a:gd name="connsiteY5" fmla="*/ 97112 h 117578"/>
                <a:gd name="connsiteX6" fmla="*/ 20151 w 127786"/>
                <a:gd name="connsiteY6" fmla="*/ 115312 h 117578"/>
                <a:gd name="connsiteX7" fmla="*/ 100 w 127786"/>
                <a:gd name="connsiteY7" fmla="*/ 81504 h 11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86" h="117578">
                  <a:moveTo>
                    <a:pt x="99" y="81504"/>
                  </a:moveTo>
                  <a:cubicBezTo>
                    <a:pt x="2282" y="64196"/>
                    <a:pt x="18083" y="51935"/>
                    <a:pt x="35391" y="54117"/>
                  </a:cubicBezTo>
                  <a:cubicBezTo>
                    <a:pt x="37236" y="54350"/>
                    <a:pt x="39058" y="54746"/>
                    <a:pt x="40833" y="55299"/>
                  </a:cubicBezTo>
                  <a:lnTo>
                    <a:pt x="87072" y="-130"/>
                  </a:lnTo>
                  <a:lnTo>
                    <a:pt x="127609" y="19754"/>
                  </a:lnTo>
                  <a:lnTo>
                    <a:pt x="61212" y="97112"/>
                  </a:lnTo>
                  <a:cubicBezTo>
                    <a:pt x="54899" y="113476"/>
                    <a:pt x="36516" y="121625"/>
                    <a:pt x="20151" y="115312"/>
                  </a:cubicBezTo>
                  <a:cubicBezTo>
                    <a:pt x="6459" y="110030"/>
                    <a:pt x="-1831" y="96053"/>
                    <a:pt x="100" y="81504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9B50F2B-9FA4-4940-A5DF-E533B2E6D310}"/>
                </a:ext>
              </a:extLst>
            </p:cNvPr>
            <p:cNvSpPr/>
            <p:nvPr/>
          </p:nvSpPr>
          <p:spPr>
            <a:xfrm>
              <a:off x="9090700" y="2696374"/>
              <a:ext cx="220313" cy="191483"/>
            </a:xfrm>
            <a:custGeom>
              <a:avLst/>
              <a:gdLst>
                <a:gd name="connsiteX0" fmla="*/ 129954 w 220313"/>
                <a:gd name="connsiteY0" fmla="*/ 191333 h 191483"/>
                <a:gd name="connsiteX1" fmla="*/ 220115 w 220313"/>
                <a:gd name="connsiteY1" fmla="*/ 104986 h 191483"/>
                <a:gd name="connsiteX2" fmla="*/ 133768 w 220313"/>
                <a:gd name="connsiteY2" fmla="*/ 14826 h 191483"/>
                <a:gd name="connsiteX3" fmla="*/ 113414 w 220313"/>
                <a:gd name="connsiteY3" fmla="*/ 16754 h 191483"/>
                <a:gd name="connsiteX4" fmla="*/ 52864 w 220313"/>
                <a:gd name="connsiteY4" fmla="*/ 164 h 191483"/>
                <a:gd name="connsiteX5" fmla="*/ 2767 w 220313"/>
                <a:gd name="connsiteY5" fmla="*/ 34396 h 191483"/>
                <a:gd name="connsiteX6" fmla="*/ 23069 w 220313"/>
                <a:gd name="connsiteY6" fmla="*/ 88217 h 191483"/>
                <a:gd name="connsiteX7" fmla="*/ 63468 w 220313"/>
                <a:gd name="connsiteY7" fmla="*/ 88793 h 191483"/>
                <a:gd name="connsiteX8" fmla="*/ 103407 w 220313"/>
                <a:gd name="connsiteY8" fmla="*/ 92322 h 191483"/>
                <a:gd name="connsiteX9" fmla="*/ 109909 w 220313"/>
                <a:gd name="connsiteY9" fmla="*/ 126642 h 191483"/>
                <a:gd name="connsiteX10" fmla="*/ 99519 w 220313"/>
                <a:gd name="connsiteY10" fmla="*/ 166460 h 191483"/>
                <a:gd name="connsiteX11" fmla="*/ 129954 w 220313"/>
                <a:gd name="connsiteY11" fmla="*/ 191333 h 1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313" h="191483">
                  <a:moveTo>
                    <a:pt x="129954" y="191333"/>
                  </a:moveTo>
                  <a:cubicBezTo>
                    <a:pt x="178696" y="192386"/>
                    <a:pt x="219062" y="153727"/>
                    <a:pt x="220115" y="104986"/>
                  </a:cubicBezTo>
                  <a:cubicBezTo>
                    <a:pt x="221168" y="56245"/>
                    <a:pt x="182509" y="15879"/>
                    <a:pt x="133768" y="14826"/>
                  </a:cubicBezTo>
                  <a:cubicBezTo>
                    <a:pt x="126931" y="14678"/>
                    <a:pt x="120101" y="15325"/>
                    <a:pt x="113414" y="16754"/>
                  </a:cubicBezTo>
                  <a:cubicBezTo>
                    <a:pt x="95220" y="5707"/>
                    <a:pt x="74066" y="-1727"/>
                    <a:pt x="52864" y="164"/>
                  </a:cubicBezTo>
                  <a:cubicBezTo>
                    <a:pt x="31663" y="2055"/>
                    <a:pt x="10695" y="14642"/>
                    <a:pt x="2767" y="34396"/>
                  </a:cubicBezTo>
                  <a:cubicBezTo>
                    <a:pt x="-5162" y="54150"/>
                    <a:pt x="3356" y="80189"/>
                    <a:pt x="23069" y="88217"/>
                  </a:cubicBezTo>
                  <a:cubicBezTo>
                    <a:pt x="35708" y="93364"/>
                    <a:pt x="49980" y="90868"/>
                    <a:pt x="63468" y="88793"/>
                  </a:cubicBezTo>
                  <a:cubicBezTo>
                    <a:pt x="76955" y="86717"/>
                    <a:pt x="91668" y="85363"/>
                    <a:pt x="103407" y="92322"/>
                  </a:cubicBezTo>
                  <a:cubicBezTo>
                    <a:pt x="115145" y="99281"/>
                    <a:pt x="120422" y="117942"/>
                    <a:pt x="109909" y="126642"/>
                  </a:cubicBezTo>
                  <a:cubicBezTo>
                    <a:pt x="98498" y="136461"/>
                    <a:pt x="94361" y="152319"/>
                    <a:pt x="99519" y="166460"/>
                  </a:cubicBezTo>
                  <a:cubicBezTo>
                    <a:pt x="104803" y="180124"/>
                    <a:pt x="119224" y="191101"/>
                    <a:pt x="129954" y="191333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6ADDFA9-D252-488D-B546-D6187FE4119B}"/>
                </a:ext>
              </a:extLst>
            </p:cNvPr>
            <p:cNvSpPr/>
            <p:nvPr/>
          </p:nvSpPr>
          <p:spPr>
            <a:xfrm>
              <a:off x="9039856" y="3336138"/>
              <a:ext cx="298308" cy="576063"/>
            </a:xfrm>
            <a:custGeom>
              <a:avLst/>
              <a:gdLst>
                <a:gd name="connsiteX0" fmla="*/ 283450 w 298308"/>
                <a:gd name="connsiteY0" fmla="*/ 5141 h 576063"/>
                <a:gd name="connsiteX1" fmla="*/ 298126 w 298308"/>
                <a:gd name="connsiteY1" fmla="*/ 562104 h 576063"/>
                <a:gd name="connsiteX2" fmla="*/ 285011 w 298308"/>
                <a:gd name="connsiteY2" fmla="*/ 575929 h 576063"/>
                <a:gd name="connsiteX3" fmla="*/ 283970 w 298308"/>
                <a:gd name="connsiteY3" fmla="*/ 575916 h 576063"/>
                <a:gd name="connsiteX4" fmla="*/ 235623 w 298308"/>
                <a:gd name="connsiteY4" fmla="*/ 573450 h 576063"/>
                <a:gd name="connsiteX5" fmla="*/ 223002 w 298308"/>
                <a:gd name="connsiteY5" fmla="*/ 562108 h 576063"/>
                <a:gd name="connsiteX6" fmla="*/ 165497 w 298308"/>
                <a:gd name="connsiteY6" fmla="*/ 200357 h 576063"/>
                <a:gd name="connsiteX7" fmla="*/ 157785 w 298308"/>
                <a:gd name="connsiteY7" fmla="*/ 194761 h 576063"/>
                <a:gd name="connsiteX8" fmla="*/ 152268 w 298308"/>
                <a:gd name="connsiteY8" fmla="*/ 199946 h 576063"/>
                <a:gd name="connsiteX9" fmla="*/ 74428 w 298308"/>
                <a:gd name="connsiteY9" fmla="*/ 548247 h 576063"/>
                <a:gd name="connsiteX10" fmla="*/ 58339 w 298308"/>
                <a:gd name="connsiteY10" fmla="*/ 558459 h 576063"/>
                <a:gd name="connsiteX11" fmla="*/ 56764 w 298308"/>
                <a:gd name="connsiteY11" fmla="*/ 558004 h 576063"/>
                <a:gd name="connsiteX12" fmla="*/ 8782 w 298308"/>
                <a:gd name="connsiteY12" fmla="*/ 555074 h 576063"/>
                <a:gd name="connsiteX13" fmla="*/ -144 w 298308"/>
                <a:gd name="connsiteY13" fmla="*/ 541421 h 576063"/>
                <a:gd name="connsiteX14" fmla="*/ 41741 w 298308"/>
                <a:gd name="connsiteY14" fmla="*/ -130 h 57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308" h="576063">
                  <a:moveTo>
                    <a:pt x="283450" y="5141"/>
                  </a:moveTo>
                  <a:lnTo>
                    <a:pt x="298126" y="562104"/>
                  </a:lnTo>
                  <a:cubicBezTo>
                    <a:pt x="298322" y="569544"/>
                    <a:pt x="292450" y="575733"/>
                    <a:pt x="285011" y="575929"/>
                  </a:cubicBezTo>
                  <a:cubicBezTo>
                    <a:pt x="284664" y="575938"/>
                    <a:pt x="284316" y="575934"/>
                    <a:pt x="283970" y="575916"/>
                  </a:cubicBezTo>
                  <a:lnTo>
                    <a:pt x="235623" y="573450"/>
                  </a:lnTo>
                  <a:cubicBezTo>
                    <a:pt x="229265" y="573125"/>
                    <a:pt x="224002" y="568395"/>
                    <a:pt x="223002" y="562108"/>
                  </a:cubicBezTo>
                  <a:lnTo>
                    <a:pt x="165497" y="200357"/>
                  </a:lnTo>
                  <a:cubicBezTo>
                    <a:pt x="164913" y="196683"/>
                    <a:pt x="161460" y="194177"/>
                    <a:pt x="157785" y="194761"/>
                  </a:cubicBezTo>
                  <a:cubicBezTo>
                    <a:pt x="155057" y="195195"/>
                    <a:pt x="152870" y="197250"/>
                    <a:pt x="152268" y="199946"/>
                  </a:cubicBezTo>
                  <a:lnTo>
                    <a:pt x="74428" y="548247"/>
                  </a:lnTo>
                  <a:cubicBezTo>
                    <a:pt x="72805" y="555510"/>
                    <a:pt x="65602" y="560082"/>
                    <a:pt x="58339" y="558459"/>
                  </a:cubicBezTo>
                  <a:cubicBezTo>
                    <a:pt x="57805" y="558339"/>
                    <a:pt x="57279" y="558188"/>
                    <a:pt x="56764" y="558004"/>
                  </a:cubicBezTo>
                  <a:lnTo>
                    <a:pt x="8782" y="555074"/>
                  </a:lnTo>
                  <a:cubicBezTo>
                    <a:pt x="3077" y="553045"/>
                    <a:pt x="-574" y="547460"/>
                    <a:pt x="-144" y="541421"/>
                  </a:cubicBezTo>
                  <a:lnTo>
                    <a:pt x="41741" y="-130"/>
                  </a:ln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3D0C73C-F0D7-4863-99CA-55E06788DF7C}"/>
                </a:ext>
              </a:extLst>
            </p:cNvPr>
            <p:cNvSpPr/>
            <p:nvPr/>
          </p:nvSpPr>
          <p:spPr>
            <a:xfrm>
              <a:off x="9063907" y="2909145"/>
              <a:ext cx="283839" cy="475245"/>
            </a:xfrm>
            <a:custGeom>
              <a:avLst/>
              <a:gdLst>
                <a:gd name="connsiteX0" fmla="*/ 282952 w 283839"/>
                <a:gd name="connsiteY0" fmla="*/ 167595 h 475245"/>
                <a:gd name="connsiteX1" fmla="*/ 144413 w 283839"/>
                <a:gd name="connsiteY1" fmla="*/ 847 h 475245"/>
                <a:gd name="connsiteX2" fmla="*/ 32750 w 283839"/>
                <a:gd name="connsiteY2" fmla="*/ 45099 h 475245"/>
                <a:gd name="connsiteX3" fmla="*/ 41032 w 283839"/>
                <a:gd name="connsiteY3" fmla="*/ 310150 h 475245"/>
                <a:gd name="connsiteX4" fmla="*/ 23714 w 283839"/>
                <a:gd name="connsiteY4" fmla="*/ 450959 h 475245"/>
                <a:gd name="connsiteX5" fmla="*/ 270694 w 283839"/>
                <a:gd name="connsiteY5" fmla="*/ 425357 h 475245"/>
                <a:gd name="connsiteX6" fmla="*/ 282952 w 283839"/>
                <a:gd name="connsiteY6" fmla="*/ 167595 h 47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839" h="475245">
                  <a:moveTo>
                    <a:pt x="282952" y="167595"/>
                  </a:moveTo>
                  <a:cubicBezTo>
                    <a:pt x="291046" y="83194"/>
                    <a:pt x="228989" y="6853"/>
                    <a:pt x="144413" y="847"/>
                  </a:cubicBezTo>
                  <a:cubicBezTo>
                    <a:pt x="107973" y="-1740"/>
                    <a:pt x="51399" y="-2665"/>
                    <a:pt x="32750" y="45099"/>
                  </a:cubicBezTo>
                  <a:cubicBezTo>
                    <a:pt x="-23430" y="188984"/>
                    <a:pt x="74917" y="185488"/>
                    <a:pt x="41032" y="310150"/>
                  </a:cubicBezTo>
                  <a:cubicBezTo>
                    <a:pt x="7148" y="434812"/>
                    <a:pt x="-22779" y="441957"/>
                    <a:pt x="23714" y="450959"/>
                  </a:cubicBezTo>
                  <a:cubicBezTo>
                    <a:pt x="70206" y="459960"/>
                    <a:pt x="279278" y="513099"/>
                    <a:pt x="270694" y="425357"/>
                  </a:cubicBezTo>
                  <a:cubicBezTo>
                    <a:pt x="265417" y="371424"/>
                    <a:pt x="274877" y="251786"/>
                    <a:pt x="282952" y="167595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AD8E08-5ADE-4D4E-B1DD-CA309DA31C6D}"/>
                </a:ext>
              </a:extLst>
            </p:cNvPr>
            <p:cNvSpPr/>
            <p:nvPr/>
          </p:nvSpPr>
          <p:spPr>
            <a:xfrm>
              <a:off x="8977397" y="2936983"/>
              <a:ext cx="191522" cy="398440"/>
            </a:xfrm>
            <a:custGeom>
              <a:avLst/>
              <a:gdLst>
                <a:gd name="connsiteX0" fmla="*/ 135945 w 191522"/>
                <a:gd name="connsiteY0" fmla="*/ 2626 h 398440"/>
                <a:gd name="connsiteX1" fmla="*/ 135945 w 191522"/>
                <a:gd name="connsiteY1" fmla="*/ 2626 h 398440"/>
                <a:gd name="connsiteX2" fmla="*/ 188599 w 191522"/>
                <a:gd name="connsiteY2" fmla="*/ 25892 h 398440"/>
                <a:gd name="connsiteX3" fmla="*/ 190833 w 191522"/>
                <a:gd name="connsiteY3" fmla="*/ 47018 h 398440"/>
                <a:gd name="connsiteX4" fmla="*/ 164426 w 191522"/>
                <a:gd name="connsiteY4" fmla="*/ 212049 h 398440"/>
                <a:gd name="connsiteX5" fmla="*/ 129846 w 191522"/>
                <a:gd name="connsiteY5" fmla="*/ 288876 h 398440"/>
                <a:gd name="connsiteX6" fmla="*/ 44084 w 191522"/>
                <a:gd name="connsiteY6" fmla="*/ 393384 h 398440"/>
                <a:gd name="connsiteX7" fmla="*/ 25120 w 191522"/>
                <a:gd name="connsiteY7" fmla="*/ 395252 h 398440"/>
                <a:gd name="connsiteX8" fmla="*/ 23655 w 191522"/>
                <a:gd name="connsiteY8" fmla="*/ 393852 h 398440"/>
                <a:gd name="connsiteX9" fmla="*/ 3283 w 191522"/>
                <a:gd name="connsiteY9" fmla="*/ 371229 h 398440"/>
                <a:gd name="connsiteX10" fmla="*/ 2623 w 191522"/>
                <a:gd name="connsiteY10" fmla="*/ 353988 h 398440"/>
                <a:gd name="connsiteX11" fmla="*/ 8623 w 191522"/>
                <a:gd name="connsiteY11" fmla="*/ 346202 h 398440"/>
                <a:gd name="connsiteX12" fmla="*/ 99725 w 191522"/>
                <a:gd name="connsiteY12" fmla="*/ 123271 h 398440"/>
                <a:gd name="connsiteX13" fmla="*/ 110223 w 191522"/>
                <a:gd name="connsiteY13" fmla="*/ 35739 h 398440"/>
                <a:gd name="connsiteX14" fmla="*/ 135945 w 191522"/>
                <a:gd name="connsiteY14" fmla="*/ 2626 h 39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522" h="398440">
                  <a:moveTo>
                    <a:pt x="135945" y="2626"/>
                  </a:moveTo>
                  <a:lnTo>
                    <a:pt x="135945" y="2626"/>
                  </a:lnTo>
                  <a:cubicBezTo>
                    <a:pt x="156910" y="-5489"/>
                    <a:pt x="180484" y="4927"/>
                    <a:pt x="188599" y="25892"/>
                  </a:cubicBezTo>
                  <a:cubicBezTo>
                    <a:pt x="191200" y="32612"/>
                    <a:pt x="191971" y="39902"/>
                    <a:pt x="190833" y="47018"/>
                  </a:cubicBezTo>
                  <a:lnTo>
                    <a:pt x="164426" y="212049"/>
                  </a:lnTo>
                  <a:cubicBezTo>
                    <a:pt x="159910" y="240269"/>
                    <a:pt x="147977" y="266783"/>
                    <a:pt x="129846" y="288876"/>
                  </a:cubicBezTo>
                  <a:lnTo>
                    <a:pt x="44084" y="393384"/>
                  </a:lnTo>
                  <a:cubicBezTo>
                    <a:pt x="39363" y="399136"/>
                    <a:pt x="30872" y="399973"/>
                    <a:pt x="25120" y="395252"/>
                  </a:cubicBezTo>
                  <a:cubicBezTo>
                    <a:pt x="24597" y="394823"/>
                    <a:pt x="24107" y="394355"/>
                    <a:pt x="23655" y="393852"/>
                  </a:cubicBezTo>
                  <a:lnTo>
                    <a:pt x="3283" y="371229"/>
                  </a:lnTo>
                  <a:cubicBezTo>
                    <a:pt x="-1070" y="366395"/>
                    <a:pt x="-1348" y="359141"/>
                    <a:pt x="2623" y="353988"/>
                  </a:cubicBezTo>
                  <a:lnTo>
                    <a:pt x="8623" y="346202"/>
                  </a:lnTo>
                  <a:cubicBezTo>
                    <a:pt x="58515" y="281454"/>
                    <a:pt x="89992" y="204431"/>
                    <a:pt x="99725" y="123271"/>
                  </a:cubicBezTo>
                  <a:lnTo>
                    <a:pt x="110223" y="35739"/>
                  </a:lnTo>
                  <a:cubicBezTo>
                    <a:pt x="112016" y="20795"/>
                    <a:pt x="121908" y="8059"/>
                    <a:pt x="135945" y="262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5" name="Graphic 98">
            <a:extLst>
              <a:ext uri="{FF2B5EF4-FFF2-40B4-BE49-F238E27FC236}">
                <a16:creationId xmlns:a16="http://schemas.microsoft.com/office/drawing/2014/main" id="{9F297504-FE1E-437A-AA7E-F8D50C936564}"/>
              </a:ext>
            </a:extLst>
          </p:cNvPr>
          <p:cNvGrpSpPr/>
          <p:nvPr/>
        </p:nvGrpSpPr>
        <p:grpSpPr>
          <a:xfrm>
            <a:off x="5784352" y="2974992"/>
            <a:ext cx="1411620" cy="726742"/>
            <a:chOff x="8939989" y="1966223"/>
            <a:chExt cx="2681720" cy="1824752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83D8F61-350F-4BCA-B7DF-8D92E50CF3CE}"/>
                </a:ext>
              </a:extLst>
            </p:cNvPr>
            <p:cNvSpPr/>
            <p:nvPr/>
          </p:nvSpPr>
          <p:spPr>
            <a:xfrm>
              <a:off x="8939988" y="2106330"/>
              <a:ext cx="767783" cy="1104069"/>
            </a:xfrm>
            <a:custGeom>
              <a:avLst/>
              <a:gdLst>
                <a:gd name="connsiteX0" fmla="*/ 35419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19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19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19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19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19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B7B84C1-5391-44E5-81E7-FF5876A8A3CE}"/>
                </a:ext>
              </a:extLst>
            </p:cNvPr>
            <p:cNvSpPr/>
            <p:nvPr/>
          </p:nvSpPr>
          <p:spPr>
            <a:xfrm>
              <a:off x="8965920" y="2132262"/>
              <a:ext cx="715919" cy="1052205"/>
            </a:xfrm>
            <a:custGeom>
              <a:avLst/>
              <a:gdLst>
                <a:gd name="connsiteX0" fmla="*/ 18131 w 715919"/>
                <a:gd name="connsiteY0" fmla="*/ -203 h 1052205"/>
                <a:gd name="connsiteX1" fmla="*/ 697314 w 715919"/>
                <a:gd name="connsiteY1" fmla="*/ -203 h 1052205"/>
                <a:gd name="connsiteX2" fmla="*/ 715683 w 715919"/>
                <a:gd name="connsiteY2" fmla="*/ 18165 h 1052205"/>
                <a:gd name="connsiteX3" fmla="*/ 715683 w 715919"/>
                <a:gd name="connsiteY3" fmla="*/ 1033633 h 1052205"/>
                <a:gd name="connsiteX4" fmla="*/ 697314 w 715919"/>
                <a:gd name="connsiteY4" fmla="*/ 1052002 h 1052205"/>
                <a:gd name="connsiteX5" fmla="*/ 18131 w 715919"/>
                <a:gd name="connsiteY5" fmla="*/ 1052002 h 1052205"/>
                <a:gd name="connsiteX6" fmla="*/ -237 w 715919"/>
                <a:gd name="connsiteY6" fmla="*/ 1033634 h 1052205"/>
                <a:gd name="connsiteX7" fmla="*/ -237 w 715919"/>
                <a:gd name="connsiteY7" fmla="*/ 18165 h 1052205"/>
                <a:gd name="connsiteX8" fmla="*/ 18131 w 715919"/>
                <a:gd name="connsiteY8" fmla="*/ -203 h 105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5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72FF078-17EC-4752-99FB-49A5964BCE0B}"/>
                </a:ext>
              </a:extLst>
            </p:cNvPr>
            <p:cNvSpPr/>
            <p:nvPr/>
          </p:nvSpPr>
          <p:spPr>
            <a:xfrm>
              <a:off x="9186627" y="2330545"/>
              <a:ext cx="269649" cy="236937"/>
            </a:xfrm>
            <a:custGeom>
              <a:avLst/>
              <a:gdLst>
                <a:gd name="connsiteX0" fmla="*/ 269412 w 269649"/>
                <a:gd name="connsiteY0" fmla="*/ 180795 h 236937"/>
                <a:gd name="connsiteX1" fmla="*/ 134588 w 269649"/>
                <a:gd name="connsiteY1" fmla="*/ 236202 h 236937"/>
                <a:gd name="connsiteX2" fmla="*/ -237 w 269649"/>
                <a:gd name="connsiteY2" fmla="*/ 180795 h 236937"/>
                <a:gd name="connsiteX3" fmla="*/ 134588 w 269649"/>
                <a:gd name="connsiteY3" fmla="*/ -203 h 236937"/>
                <a:gd name="connsiteX4" fmla="*/ 269412 w 269649"/>
                <a:gd name="connsiteY4" fmla="*/ 180795 h 23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649" h="236937">
                  <a:moveTo>
                    <a:pt x="269412" y="180795"/>
                  </a:moveTo>
                  <a:cubicBezTo>
                    <a:pt x="269412" y="246076"/>
                    <a:pt x="209049" y="236202"/>
                    <a:pt x="134588" y="236202"/>
                  </a:cubicBezTo>
                  <a:cubicBezTo>
                    <a:pt x="60126" y="236202"/>
                    <a:pt x="-237" y="246076"/>
                    <a:pt x="-237" y="180795"/>
                  </a:cubicBezTo>
                  <a:cubicBezTo>
                    <a:pt x="-237" y="115513"/>
                    <a:pt x="29249" y="-203"/>
                    <a:pt x="134588" y="-203"/>
                  </a:cubicBezTo>
                  <a:cubicBezTo>
                    <a:pt x="243556" y="-203"/>
                    <a:pt x="269412" y="115513"/>
                    <a:pt x="269412" y="180795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61B0707-E91C-4767-98AB-D69AB5077401}"/>
                </a:ext>
              </a:extLst>
            </p:cNvPr>
            <p:cNvSpPr/>
            <p:nvPr/>
          </p:nvSpPr>
          <p:spPr>
            <a:xfrm>
              <a:off x="9366668" y="2681087"/>
              <a:ext cx="252785" cy="404598"/>
            </a:xfrm>
            <a:custGeom>
              <a:avLst/>
              <a:gdLst>
                <a:gd name="connsiteX0" fmla="*/ 247977 w 252785"/>
                <a:gd name="connsiteY0" fmla="*/ 382843 h 404598"/>
                <a:gd name="connsiteX1" fmla="*/ 231335 w 252785"/>
                <a:gd name="connsiteY1" fmla="*/ 329249 h 404598"/>
                <a:gd name="connsiteX2" fmla="*/ 224880 w 252785"/>
                <a:gd name="connsiteY2" fmla="*/ 326550 h 404598"/>
                <a:gd name="connsiteX3" fmla="*/ 70418 w 252785"/>
                <a:gd name="connsiteY3" fmla="*/ -203 h 404598"/>
                <a:gd name="connsiteX4" fmla="*/ -237 w 252785"/>
                <a:gd name="connsiteY4" fmla="*/ 49342 h 404598"/>
                <a:gd name="connsiteX5" fmla="*/ 173811 w 252785"/>
                <a:gd name="connsiteY5" fmla="*/ 354950 h 404598"/>
                <a:gd name="connsiteX6" fmla="*/ 203005 w 252785"/>
                <a:gd name="connsiteY6" fmla="*/ 403233 h 404598"/>
                <a:gd name="connsiteX7" fmla="*/ 247977 w 252785"/>
                <a:gd name="connsiteY7" fmla="*/ 382842 h 40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785" h="404598">
                  <a:moveTo>
                    <a:pt x="247977" y="382843"/>
                  </a:moveTo>
                  <a:cubicBezTo>
                    <a:pt x="258181" y="363447"/>
                    <a:pt x="250730" y="339453"/>
                    <a:pt x="231335" y="329249"/>
                  </a:cubicBezTo>
                  <a:cubicBezTo>
                    <a:pt x="229267" y="328161"/>
                    <a:pt x="227107" y="327258"/>
                    <a:pt x="224880" y="326550"/>
                  </a:cubicBezTo>
                  <a:lnTo>
                    <a:pt x="70418" y="-203"/>
                  </a:lnTo>
                  <a:lnTo>
                    <a:pt x="-237" y="49342"/>
                  </a:lnTo>
                  <a:lnTo>
                    <a:pt x="173811" y="354950"/>
                  </a:lnTo>
                  <a:cubicBezTo>
                    <a:pt x="168540" y="376345"/>
                    <a:pt x="181610" y="397962"/>
                    <a:pt x="203005" y="403233"/>
                  </a:cubicBezTo>
                  <a:cubicBezTo>
                    <a:pt x="220906" y="407644"/>
                    <a:pt x="239498" y="399214"/>
                    <a:pt x="247977" y="382842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81E175B-ED10-4DAE-9349-4AB6D6557DD5}"/>
                </a:ext>
              </a:extLst>
            </p:cNvPr>
            <p:cNvSpPr/>
            <p:nvPr/>
          </p:nvSpPr>
          <p:spPr>
            <a:xfrm>
              <a:off x="9337944" y="2605272"/>
              <a:ext cx="145333" cy="168567"/>
            </a:xfrm>
            <a:custGeom>
              <a:avLst/>
              <a:gdLst>
                <a:gd name="connsiteX0" fmla="*/ 142295 w 145333"/>
                <a:gd name="connsiteY0" fmla="*/ 104315 h 168567"/>
                <a:gd name="connsiteX1" fmla="*/ 133466 w 145333"/>
                <a:gd name="connsiteY1" fmla="*/ 90500 h 168567"/>
                <a:gd name="connsiteX2" fmla="*/ 128960 w 145333"/>
                <a:gd name="connsiteY2" fmla="*/ 83408 h 168567"/>
                <a:gd name="connsiteX3" fmla="*/ 94275 w 145333"/>
                <a:gd name="connsiteY3" fmla="*/ 29035 h 168567"/>
                <a:gd name="connsiteX4" fmla="*/ 29001 w 145333"/>
                <a:gd name="connsiteY4" fmla="*/ 4118 h 168567"/>
                <a:gd name="connsiteX5" fmla="*/ 3960 w 145333"/>
                <a:gd name="connsiteY5" fmla="*/ 69113 h 168567"/>
                <a:gd name="connsiteX6" fmla="*/ 11903 w 145333"/>
                <a:gd name="connsiteY6" fmla="*/ 97445 h 168567"/>
                <a:gd name="connsiteX7" fmla="*/ 28118 w 145333"/>
                <a:gd name="connsiteY7" fmla="*/ 155364 h 168567"/>
                <a:gd name="connsiteX8" fmla="*/ 34102 w 145333"/>
                <a:gd name="connsiteY8" fmla="*/ 164377 h 168567"/>
                <a:gd name="connsiteX9" fmla="*/ 37722 w 145333"/>
                <a:gd name="connsiteY9" fmla="*/ 166667 h 168567"/>
                <a:gd name="connsiteX10" fmla="*/ 52276 w 145333"/>
                <a:gd name="connsiteY10" fmla="*/ 166926 h 168567"/>
                <a:gd name="connsiteX11" fmla="*/ 52535 w 145333"/>
                <a:gd name="connsiteY11" fmla="*/ 166815 h 168567"/>
                <a:gd name="connsiteX12" fmla="*/ 94497 w 145333"/>
                <a:gd name="connsiteY12" fmla="*/ 148050 h 168567"/>
                <a:gd name="connsiteX13" fmla="*/ 94571 w 145333"/>
                <a:gd name="connsiteY13" fmla="*/ 148013 h 168567"/>
                <a:gd name="connsiteX14" fmla="*/ 126596 w 145333"/>
                <a:gd name="connsiteY14" fmla="*/ 133681 h 168567"/>
                <a:gd name="connsiteX15" fmla="*/ 134575 w 145333"/>
                <a:gd name="connsiteY15" fmla="*/ 130135 h 168567"/>
                <a:gd name="connsiteX16" fmla="*/ 140560 w 145333"/>
                <a:gd name="connsiteY16" fmla="*/ 125740 h 168567"/>
                <a:gd name="connsiteX17" fmla="*/ 144326 w 145333"/>
                <a:gd name="connsiteY17" fmla="*/ 118980 h 168567"/>
                <a:gd name="connsiteX18" fmla="*/ 142295 w 145333"/>
                <a:gd name="connsiteY18" fmla="*/ 104315 h 16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33" h="168567">
                  <a:moveTo>
                    <a:pt x="142295" y="104315"/>
                  </a:moveTo>
                  <a:lnTo>
                    <a:pt x="133466" y="90500"/>
                  </a:lnTo>
                  <a:lnTo>
                    <a:pt x="128960" y="83408"/>
                  </a:lnTo>
                  <a:lnTo>
                    <a:pt x="94275" y="29035"/>
                  </a:lnTo>
                  <a:cubicBezTo>
                    <a:pt x="83131" y="4129"/>
                    <a:pt x="53907" y="-7026"/>
                    <a:pt x="29001" y="4118"/>
                  </a:cubicBezTo>
                  <a:cubicBezTo>
                    <a:pt x="4204" y="15213"/>
                    <a:pt x="-6982" y="44248"/>
                    <a:pt x="3960" y="69113"/>
                  </a:cubicBezTo>
                  <a:lnTo>
                    <a:pt x="11903" y="97445"/>
                  </a:lnTo>
                  <a:lnTo>
                    <a:pt x="28118" y="155364"/>
                  </a:lnTo>
                  <a:cubicBezTo>
                    <a:pt x="29102" y="158929"/>
                    <a:pt x="31199" y="162087"/>
                    <a:pt x="34102" y="164377"/>
                  </a:cubicBezTo>
                  <a:cubicBezTo>
                    <a:pt x="35202" y="165298"/>
                    <a:pt x="36419" y="166068"/>
                    <a:pt x="37722" y="166667"/>
                  </a:cubicBezTo>
                  <a:cubicBezTo>
                    <a:pt x="42312" y="168836"/>
                    <a:pt x="47612" y="168930"/>
                    <a:pt x="52276" y="166926"/>
                  </a:cubicBezTo>
                  <a:cubicBezTo>
                    <a:pt x="52350" y="166889"/>
                    <a:pt x="52461" y="166852"/>
                    <a:pt x="52535" y="166815"/>
                  </a:cubicBezTo>
                  <a:lnTo>
                    <a:pt x="94497" y="148050"/>
                  </a:lnTo>
                  <a:lnTo>
                    <a:pt x="94571" y="148013"/>
                  </a:lnTo>
                  <a:lnTo>
                    <a:pt x="126596" y="133681"/>
                  </a:lnTo>
                  <a:lnTo>
                    <a:pt x="134575" y="130135"/>
                  </a:lnTo>
                  <a:cubicBezTo>
                    <a:pt x="136863" y="129118"/>
                    <a:pt x="138905" y="127619"/>
                    <a:pt x="140560" y="125740"/>
                  </a:cubicBezTo>
                  <a:cubicBezTo>
                    <a:pt x="142313" y="123802"/>
                    <a:pt x="143601" y="121490"/>
                    <a:pt x="144326" y="118980"/>
                  </a:cubicBezTo>
                  <a:cubicBezTo>
                    <a:pt x="145842" y="114031"/>
                    <a:pt x="145099" y="108666"/>
                    <a:pt x="142295" y="10431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600BD60F-4A6D-45FE-B096-9CC744467F81}"/>
                </a:ext>
              </a:extLst>
            </p:cNvPr>
            <p:cNvSpPr/>
            <p:nvPr/>
          </p:nvSpPr>
          <p:spPr>
            <a:xfrm>
              <a:off x="9225009" y="3164450"/>
              <a:ext cx="39450" cy="17522"/>
            </a:xfrm>
            <a:custGeom>
              <a:avLst/>
              <a:gdLst>
                <a:gd name="connsiteX0" fmla="*/ 33857 w 39450"/>
                <a:gd name="connsiteY0" fmla="*/ 8417 h 17522"/>
                <a:gd name="connsiteX1" fmla="*/ 9411 w 39450"/>
                <a:gd name="connsiteY1" fmla="*/ 2355 h 17522"/>
                <a:gd name="connsiteX2" fmla="*/ 3531 w 39450"/>
                <a:gd name="connsiteY2" fmla="*/ 8122 h 17522"/>
                <a:gd name="connsiteX3" fmla="*/ 1869 w 39450"/>
                <a:gd name="connsiteY3" fmla="*/ 11520 h 17522"/>
                <a:gd name="connsiteX4" fmla="*/ -237 w 39450"/>
                <a:gd name="connsiteY4" fmla="*/ 17319 h 17522"/>
                <a:gd name="connsiteX5" fmla="*/ 39214 w 39450"/>
                <a:gd name="connsiteY5" fmla="*/ 17319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50" h="17522">
                  <a:moveTo>
                    <a:pt x="33857" y="8417"/>
                  </a:moveTo>
                  <a:cubicBezTo>
                    <a:pt x="28780" y="-8"/>
                    <a:pt x="17835" y="-2722"/>
                    <a:pt x="9411" y="2355"/>
                  </a:cubicBezTo>
                  <a:cubicBezTo>
                    <a:pt x="7027" y="3791"/>
                    <a:pt x="5013" y="5766"/>
                    <a:pt x="3531" y="8122"/>
                  </a:cubicBezTo>
                  <a:cubicBezTo>
                    <a:pt x="2831" y="9177"/>
                    <a:pt x="2272" y="10319"/>
                    <a:pt x="1869" y="11520"/>
                  </a:cubicBezTo>
                  <a:lnTo>
                    <a:pt x="-237" y="17319"/>
                  </a:lnTo>
                  <a:lnTo>
                    <a:pt x="39214" y="17319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7E8D6CF-0BEF-4D8B-B106-81A18950C017}"/>
                </a:ext>
              </a:extLst>
            </p:cNvPr>
            <p:cNvSpPr/>
            <p:nvPr/>
          </p:nvSpPr>
          <p:spPr>
            <a:xfrm>
              <a:off x="9229879" y="2381754"/>
              <a:ext cx="181448" cy="181448"/>
            </a:xfrm>
            <a:custGeom>
              <a:avLst/>
              <a:gdLst>
                <a:gd name="connsiteX0" fmla="*/ 181449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9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9" y="90724"/>
                  </a:moveTo>
                  <a:cubicBezTo>
                    <a:pt x="181449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9" y="40619"/>
                    <a:pt x="181449" y="90724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805FD92-34A6-40A7-B7C2-F6FFD7310F5A}"/>
                </a:ext>
              </a:extLst>
            </p:cNvPr>
            <p:cNvSpPr/>
            <p:nvPr/>
          </p:nvSpPr>
          <p:spPr>
            <a:xfrm>
              <a:off x="9197189" y="2591994"/>
              <a:ext cx="282946" cy="292957"/>
            </a:xfrm>
            <a:custGeom>
              <a:avLst/>
              <a:gdLst>
                <a:gd name="connsiteX0" fmla="*/ 282200 w 282946"/>
                <a:gd name="connsiteY0" fmla="*/ 148621 h 292957"/>
                <a:gd name="connsiteX1" fmla="*/ 281314 w 282946"/>
                <a:gd name="connsiteY1" fmla="*/ 139017 h 292957"/>
                <a:gd name="connsiteX2" fmla="*/ 274221 w 282946"/>
                <a:gd name="connsiteY2" fmla="*/ 103778 h 292957"/>
                <a:gd name="connsiteX3" fmla="*/ 271894 w 282946"/>
                <a:gd name="connsiteY3" fmla="*/ 96428 h 292957"/>
                <a:gd name="connsiteX4" fmla="*/ 217374 w 282946"/>
                <a:gd name="connsiteY4" fmla="*/ 13538 h 292957"/>
                <a:gd name="connsiteX5" fmla="*/ 181433 w 282946"/>
                <a:gd name="connsiteY5" fmla="*/ -203 h 292957"/>
                <a:gd name="connsiteX6" fmla="*/ 53626 w 282946"/>
                <a:gd name="connsiteY6" fmla="*/ -203 h 292957"/>
                <a:gd name="connsiteX7" fmla="*/ -237 w 282946"/>
                <a:gd name="connsiteY7" fmla="*/ 53671 h 292957"/>
                <a:gd name="connsiteX8" fmla="*/ 545 w 282946"/>
                <a:gd name="connsiteY8" fmla="*/ 62814 h 292957"/>
                <a:gd name="connsiteX9" fmla="*/ 545 w 282946"/>
                <a:gd name="connsiteY9" fmla="*/ 62887 h 292957"/>
                <a:gd name="connsiteX10" fmla="*/ 5458 w 282946"/>
                <a:gd name="connsiteY10" fmla="*/ 77737 h 292957"/>
                <a:gd name="connsiteX11" fmla="*/ 10629 w 282946"/>
                <a:gd name="connsiteY11" fmla="*/ 88042 h 292957"/>
                <a:gd name="connsiteX12" fmla="*/ 45277 w 282946"/>
                <a:gd name="connsiteY12" fmla="*/ 157339 h 292957"/>
                <a:gd name="connsiteX13" fmla="*/ 88384 w 282946"/>
                <a:gd name="connsiteY13" fmla="*/ 243553 h 292957"/>
                <a:gd name="connsiteX14" fmla="*/ 90896 w 282946"/>
                <a:gd name="connsiteY14" fmla="*/ 248576 h 292957"/>
                <a:gd name="connsiteX15" fmla="*/ 251542 w 282946"/>
                <a:gd name="connsiteY15" fmla="*/ 292755 h 292957"/>
                <a:gd name="connsiteX16" fmla="*/ 252206 w 282946"/>
                <a:gd name="connsiteY16" fmla="*/ 291240 h 292957"/>
                <a:gd name="connsiteX17" fmla="*/ 253979 w 282946"/>
                <a:gd name="connsiteY17" fmla="*/ 287214 h 292957"/>
                <a:gd name="connsiteX18" fmla="*/ 256565 w 282946"/>
                <a:gd name="connsiteY18" fmla="*/ 281267 h 292957"/>
                <a:gd name="connsiteX19" fmla="*/ 282274 w 282946"/>
                <a:gd name="connsiteY19" fmla="*/ 178541 h 292957"/>
                <a:gd name="connsiteX20" fmla="*/ 282274 w 282946"/>
                <a:gd name="connsiteY20" fmla="*/ 178504 h 292957"/>
                <a:gd name="connsiteX21" fmla="*/ 282200 w 282946"/>
                <a:gd name="connsiteY21" fmla="*/ 148621 h 2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2946" h="292957">
                  <a:moveTo>
                    <a:pt x="282200" y="148621"/>
                  </a:moveTo>
                  <a:cubicBezTo>
                    <a:pt x="281978" y="145371"/>
                    <a:pt x="281682" y="142157"/>
                    <a:pt x="281314" y="139017"/>
                  </a:cubicBezTo>
                  <a:cubicBezTo>
                    <a:pt x="280003" y="127083"/>
                    <a:pt x="277629" y="115290"/>
                    <a:pt x="274221" y="103778"/>
                  </a:cubicBezTo>
                  <a:cubicBezTo>
                    <a:pt x="273519" y="101266"/>
                    <a:pt x="272744" y="98828"/>
                    <a:pt x="271894" y="96428"/>
                  </a:cubicBezTo>
                  <a:cubicBezTo>
                    <a:pt x="261093" y="64597"/>
                    <a:pt x="242324" y="36062"/>
                    <a:pt x="217374" y="13538"/>
                  </a:cubicBezTo>
                  <a:cubicBezTo>
                    <a:pt x="207496" y="4686"/>
                    <a:pt x="194697" y="-207"/>
                    <a:pt x="181433" y="-203"/>
                  </a:cubicBezTo>
                  <a:lnTo>
                    <a:pt x="53626" y="-203"/>
                  </a:lnTo>
                  <a:cubicBezTo>
                    <a:pt x="23875" y="-200"/>
                    <a:pt x="-240" y="23920"/>
                    <a:pt x="-237" y="53671"/>
                  </a:cubicBezTo>
                  <a:cubicBezTo>
                    <a:pt x="-237" y="56735"/>
                    <a:pt x="25" y="59794"/>
                    <a:pt x="545" y="62814"/>
                  </a:cubicBezTo>
                  <a:cubicBezTo>
                    <a:pt x="507" y="62851"/>
                    <a:pt x="507" y="62851"/>
                    <a:pt x="545" y="62887"/>
                  </a:cubicBezTo>
                  <a:cubicBezTo>
                    <a:pt x="1447" y="68051"/>
                    <a:pt x="3103" y="73054"/>
                    <a:pt x="5458" y="77737"/>
                  </a:cubicBezTo>
                  <a:lnTo>
                    <a:pt x="10629" y="88042"/>
                  </a:lnTo>
                  <a:lnTo>
                    <a:pt x="45277" y="157339"/>
                  </a:lnTo>
                  <a:lnTo>
                    <a:pt x="88384" y="243553"/>
                  </a:lnTo>
                  <a:lnTo>
                    <a:pt x="90896" y="248576"/>
                  </a:lnTo>
                  <a:lnTo>
                    <a:pt x="251542" y="292755"/>
                  </a:lnTo>
                  <a:lnTo>
                    <a:pt x="252206" y="291240"/>
                  </a:lnTo>
                  <a:cubicBezTo>
                    <a:pt x="252797" y="289910"/>
                    <a:pt x="253425" y="288544"/>
                    <a:pt x="253979" y="287214"/>
                  </a:cubicBezTo>
                  <a:cubicBezTo>
                    <a:pt x="254866" y="285219"/>
                    <a:pt x="255715" y="283225"/>
                    <a:pt x="256565" y="281267"/>
                  </a:cubicBezTo>
                  <a:cubicBezTo>
                    <a:pt x="270872" y="248722"/>
                    <a:pt x="279565" y="213989"/>
                    <a:pt x="282274" y="178541"/>
                  </a:cubicBezTo>
                  <a:lnTo>
                    <a:pt x="282274" y="178504"/>
                  </a:lnTo>
                  <a:cubicBezTo>
                    <a:pt x="282879" y="168552"/>
                    <a:pt x="282854" y="158571"/>
                    <a:pt x="282200" y="148621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CCA0969-3CF3-4102-8CD7-0AF1394667E7}"/>
                </a:ext>
              </a:extLst>
            </p:cNvPr>
            <p:cNvSpPr/>
            <p:nvPr/>
          </p:nvSpPr>
          <p:spPr>
            <a:xfrm>
              <a:off x="9195999" y="2821270"/>
              <a:ext cx="258717" cy="360702"/>
            </a:xfrm>
            <a:custGeom>
              <a:avLst/>
              <a:gdLst>
                <a:gd name="connsiteX0" fmla="*/ 257755 w 258717"/>
                <a:gd name="connsiteY0" fmla="*/ 51991 h 360702"/>
                <a:gd name="connsiteX1" fmla="*/ 255206 w 258717"/>
                <a:gd name="connsiteY1" fmla="*/ 46745 h 360702"/>
                <a:gd name="connsiteX2" fmla="*/ 240541 w 258717"/>
                <a:gd name="connsiteY2" fmla="*/ 32266 h 360702"/>
                <a:gd name="connsiteX3" fmla="*/ 240505 w 258717"/>
                <a:gd name="connsiteY3" fmla="*/ 32229 h 360702"/>
                <a:gd name="connsiteX4" fmla="*/ 107749 w 258717"/>
                <a:gd name="connsiteY4" fmla="*/ -203 h 360702"/>
                <a:gd name="connsiteX5" fmla="*/ 107637 w 258717"/>
                <a:gd name="connsiteY5" fmla="*/ -203 h 360702"/>
                <a:gd name="connsiteX6" fmla="*/ 91420 w 258717"/>
                <a:gd name="connsiteY6" fmla="*/ 10250 h 360702"/>
                <a:gd name="connsiteX7" fmla="*/ 89574 w 258717"/>
                <a:gd name="connsiteY7" fmla="*/ 14277 h 360702"/>
                <a:gd name="connsiteX8" fmla="*/ 77680 w 258717"/>
                <a:gd name="connsiteY8" fmla="*/ 40429 h 360702"/>
                <a:gd name="connsiteX9" fmla="*/ 73063 w 258717"/>
                <a:gd name="connsiteY9" fmla="*/ 46007 h 360702"/>
                <a:gd name="connsiteX10" fmla="*/ 16436 w 258717"/>
                <a:gd name="connsiteY10" fmla="*/ 298997 h 360702"/>
                <a:gd name="connsiteX11" fmla="*/ 32541 w 258717"/>
                <a:gd name="connsiteY11" fmla="*/ 351302 h 360702"/>
                <a:gd name="connsiteX12" fmla="*/ 35201 w 258717"/>
                <a:gd name="connsiteY12" fmla="*/ 360499 h 360702"/>
                <a:gd name="connsiteX13" fmla="*/ 196105 w 258717"/>
                <a:gd name="connsiteY13" fmla="*/ 360499 h 360702"/>
                <a:gd name="connsiteX14" fmla="*/ 192669 w 258717"/>
                <a:gd name="connsiteY14" fmla="*/ 334642 h 360702"/>
                <a:gd name="connsiteX15" fmla="*/ 192929 w 258717"/>
                <a:gd name="connsiteY15" fmla="*/ 329582 h 360702"/>
                <a:gd name="connsiteX16" fmla="*/ 257681 w 258717"/>
                <a:gd name="connsiteY16" fmla="*/ 62370 h 360702"/>
                <a:gd name="connsiteX17" fmla="*/ 257976 w 258717"/>
                <a:gd name="connsiteY17" fmla="*/ 61225 h 360702"/>
                <a:gd name="connsiteX18" fmla="*/ 257755 w 258717"/>
                <a:gd name="connsiteY18" fmla="*/ 51991 h 36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8717" h="360702">
                  <a:moveTo>
                    <a:pt x="257755" y="51991"/>
                  </a:moveTo>
                  <a:cubicBezTo>
                    <a:pt x="257209" y="50110"/>
                    <a:pt x="256347" y="48337"/>
                    <a:pt x="255206" y="46745"/>
                  </a:cubicBezTo>
                  <a:cubicBezTo>
                    <a:pt x="251069" y="41212"/>
                    <a:pt x="246126" y="36332"/>
                    <a:pt x="240541" y="32266"/>
                  </a:cubicBezTo>
                  <a:lnTo>
                    <a:pt x="240505" y="32229"/>
                  </a:lnTo>
                  <a:cubicBezTo>
                    <a:pt x="221038" y="17453"/>
                    <a:pt x="182401" y="240"/>
                    <a:pt x="107749" y="-203"/>
                  </a:cubicBezTo>
                  <a:lnTo>
                    <a:pt x="107637" y="-203"/>
                  </a:lnTo>
                  <a:cubicBezTo>
                    <a:pt x="100650" y="-197"/>
                    <a:pt x="94311" y="3889"/>
                    <a:pt x="91420" y="10250"/>
                  </a:cubicBezTo>
                  <a:lnTo>
                    <a:pt x="89574" y="14277"/>
                  </a:lnTo>
                  <a:lnTo>
                    <a:pt x="77680" y="40429"/>
                  </a:lnTo>
                  <a:cubicBezTo>
                    <a:pt x="76666" y="42666"/>
                    <a:pt x="75072" y="44592"/>
                    <a:pt x="73063" y="46007"/>
                  </a:cubicBezTo>
                  <a:cubicBezTo>
                    <a:pt x="54188" y="59378"/>
                    <a:pt x="-37234" y="134363"/>
                    <a:pt x="16436" y="298997"/>
                  </a:cubicBezTo>
                  <a:cubicBezTo>
                    <a:pt x="21681" y="315065"/>
                    <a:pt x="27074" y="332611"/>
                    <a:pt x="32541" y="351302"/>
                  </a:cubicBezTo>
                  <a:cubicBezTo>
                    <a:pt x="33428" y="354331"/>
                    <a:pt x="34315" y="357396"/>
                    <a:pt x="35201" y="360499"/>
                  </a:cubicBezTo>
                  <a:lnTo>
                    <a:pt x="196105" y="360499"/>
                  </a:lnTo>
                  <a:lnTo>
                    <a:pt x="192669" y="334642"/>
                  </a:lnTo>
                  <a:cubicBezTo>
                    <a:pt x="192440" y="332954"/>
                    <a:pt x="192528" y="331238"/>
                    <a:pt x="192929" y="329582"/>
                  </a:cubicBezTo>
                  <a:lnTo>
                    <a:pt x="257681" y="62370"/>
                  </a:lnTo>
                  <a:lnTo>
                    <a:pt x="257976" y="61225"/>
                  </a:lnTo>
                  <a:cubicBezTo>
                    <a:pt x="258717" y="58181"/>
                    <a:pt x="258640" y="54996"/>
                    <a:pt x="257755" y="51991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FC4DB0A-5C57-44FE-877E-3DF7FBB0CB8C}"/>
                </a:ext>
              </a:extLst>
            </p:cNvPr>
            <p:cNvSpPr/>
            <p:nvPr/>
          </p:nvSpPr>
          <p:spPr>
            <a:xfrm>
              <a:off x="9493404" y="2574337"/>
              <a:ext cx="96039" cy="177303"/>
            </a:xfrm>
            <a:custGeom>
              <a:avLst/>
              <a:gdLst>
                <a:gd name="connsiteX0" fmla="*/ 10844 w 96039"/>
                <a:gd name="connsiteY0" fmla="*/ -203 h 177303"/>
                <a:gd name="connsiteX1" fmla="*/ 81027 w 96039"/>
                <a:gd name="connsiteY1" fmla="*/ -203 h 177303"/>
                <a:gd name="connsiteX2" fmla="*/ 92109 w 96039"/>
                <a:gd name="connsiteY2" fmla="*/ 10878 h 177303"/>
                <a:gd name="connsiteX3" fmla="*/ 92109 w 96039"/>
                <a:gd name="connsiteY3" fmla="*/ 29348 h 177303"/>
                <a:gd name="connsiteX4" fmla="*/ 95802 w 96039"/>
                <a:gd name="connsiteY4" fmla="*/ 33041 h 177303"/>
                <a:gd name="connsiteX5" fmla="*/ 95802 w 96039"/>
                <a:gd name="connsiteY5" fmla="*/ 40429 h 177303"/>
                <a:gd name="connsiteX6" fmla="*/ 92109 w 96039"/>
                <a:gd name="connsiteY6" fmla="*/ 44123 h 177303"/>
                <a:gd name="connsiteX7" fmla="*/ 92109 w 96039"/>
                <a:gd name="connsiteY7" fmla="*/ 51511 h 177303"/>
                <a:gd name="connsiteX8" fmla="*/ 95802 w 96039"/>
                <a:gd name="connsiteY8" fmla="*/ 55204 h 177303"/>
                <a:gd name="connsiteX9" fmla="*/ 95802 w 96039"/>
                <a:gd name="connsiteY9" fmla="*/ 62592 h 177303"/>
                <a:gd name="connsiteX10" fmla="*/ 92109 w 96039"/>
                <a:gd name="connsiteY10" fmla="*/ 66286 h 177303"/>
                <a:gd name="connsiteX11" fmla="*/ 92109 w 96039"/>
                <a:gd name="connsiteY11" fmla="*/ 166019 h 177303"/>
                <a:gd name="connsiteX12" fmla="*/ 81027 w 96039"/>
                <a:gd name="connsiteY12" fmla="*/ 177101 h 177303"/>
                <a:gd name="connsiteX13" fmla="*/ 10844 w 96039"/>
                <a:gd name="connsiteY13" fmla="*/ 177101 h 177303"/>
                <a:gd name="connsiteX14" fmla="*/ -237 w 96039"/>
                <a:gd name="connsiteY14" fmla="*/ 166019 h 177303"/>
                <a:gd name="connsiteX15" fmla="*/ -237 w 96039"/>
                <a:gd name="connsiteY15" fmla="*/ 10878 h 177303"/>
                <a:gd name="connsiteX16" fmla="*/ 10844 w 96039"/>
                <a:gd name="connsiteY16" fmla="*/ -203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039" h="177303">
                  <a:moveTo>
                    <a:pt x="10844" y="-203"/>
                  </a:moveTo>
                  <a:lnTo>
                    <a:pt x="81027" y="-203"/>
                  </a:lnTo>
                  <a:cubicBezTo>
                    <a:pt x="87147" y="-203"/>
                    <a:pt x="92109" y="4758"/>
                    <a:pt x="92109" y="10878"/>
                  </a:cubicBezTo>
                  <a:lnTo>
                    <a:pt x="92109" y="29348"/>
                  </a:lnTo>
                  <a:cubicBezTo>
                    <a:pt x="94146" y="29354"/>
                    <a:pt x="95796" y="31004"/>
                    <a:pt x="95802" y="33041"/>
                  </a:cubicBezTo>
                  <a:lnTo>
                    <a:pt x="95802" y="40429"/>
                  </a:lnTo>
                  <a:cubicBezTo>
                    <a:pt x="95796" y="42466"/>
                    <a:pt x="94146" y="44117"/>
                    <a:pt x="92109" y="44123"/>
                  </a:cubicBezTo>
                  <a:lnTo>
                    <a:pt x="92109" y="51511"/>
                  </a:lnTo>
                  <a:cubicBezTo>
                    <a:pt x="94146" y="51517"/>
                    <a:pt x="95796" y="53167"/>
                    <a:pt x="95802" y="55204"/>
                  </a:cubicBezTo>
                  <a:lnTo>
                    <a:pt x="95802" y="62592"/>
                  </a:lnTo>
                  <a:cubicBezTo>
                    <a:pt x="95796" y="64629"/>
                    <a:pt x="94146" y="66280"/>
                    <a:pt x="92109" y="66286"/>
                  </a:cubicBezTo>
                  <a:lnTo>
                    <a:pt x="92109" y="166019"/>
                  </a:lnTo>
                  <a:cubicBezTo>
                    <a:pt x="92109" y="172139"/>
                    <a:pt x="87147" y="177101"/>
                    <a:pt x="81027" y="177101"/>
                  </a:cubicBezTo>
                  <a:lnTo>
                    <a:pt x="10844" y="177101"/>
                  </a:lnTo>
                  <a:cubicBezTo>
                    <a:pt x="4724" y="177101"/>
                    <a:pt x="-237" y="172139"/>
                    <a:pt x="-237" y="166019"/>
                  </a:cubicBezTo>
                  <a:lnTo>
                    <a:pt x="-237" y="10878"/>
                  </a:lnTo>
                  <a:cubicBezTo>
                    <a:pt x="-237" y="4758"/>
                    <a:pt x="4724" y="-203"/>
                    <a:pt x="10844" y="-203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C204EC0-1FB2-469E-9C78-182CF5D39ADC}"/>
                </a:ext>
              </a:extLst>
            </p:cNvPr>
            <p:cNvSpPr/>
            <p:nvPr/>
          </p:nvSpPr>
          <p:spPr>
            <a:xfrm>
              <a:off x="9493404" y="2574337"/>
              <a:ext cx="18469" cy="177303"/>
            </a:xfrm>
            <a:custGeom>
              <a:avLst/>
              <a:gdLst>
                <a:gd name="connsiteX0" fmla="*/ 7151 w 18469"/>
                <a:gd name="connsiteY0" fmla="*/ 166019 h 177303"/>
                <a:gd name="connsiteX1" fmla="*/ 7151 w 18469"/>
                <a:gd name="connsiteY1" fmla="*/ 10878 h 177303"/>
                <a:gd name="connsiteX2" fmla="*/ 18232 w 18469"/>
                <a:gd name="connsiteY2" fmla="*/ -203 h 177303"/>
                <a:gd name="connsiteX3" fmla="*/ 10844 w 18469"/>
                <a:gd name="connsiteY3" fmla="*/ -203 h 177303"/>
                <a:gd name="connsiteX4" fmla="*/ -237 w 18469"/>
                <a:gd name="connsiteY4" fmla="*/ 10878 h 177303"/>
                <a:gd name="connsiteX5" fmla="*/ -237 w 18469"/>
                <a:gd name="connsiteY5" fmla="*/ 166019 h 177303"/>
                <a:gd name="connsiteX6" fmla="*/ 10844 w 18469"/>
                <a:gd name="connsiteY6" fmla="*/ 177101 h 177303"/>
                <a:gd name="connsiteX7" fmla="*/ 18232 w 18469"/>
                <a:gd name="connsiteY7" fmla="*/ 177101 h 177303"/>
                <a:gd name="connsiteX8" fmla="*/ 7151 w 18469"/>
                <a:gd name="connsiteY8" fmla="*/ 166019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9" h="177303">
                  <a:moveTo>
                    <a:pt x="7151" y="166019"/>
                  </a:moveTo>
                  <a:lnTo>
                    <a:pt x="7151" y="10878"/>
                  </a:lnTo>
                  <a:cubicBezTo>
                    <a:pt x="7151" y="4758"/>
                    <a:pt x="12112" y="-203"/>
                    <a:pt x="18232" y="-203"/>
                  </a:cubicBezTo>
                  <a:lnTo>
                    <a:pt x="10844" y="-203"/>
                  </a:lnTo>
                  <a:cubicBezTo>
                    <a:pt x="4724" y="-203"/>
                    <a:pt x="-237" y="4758"/>
                    <a:pt x="-237" y="10878"/>
                  </a:cubicBezTo>
                  <a:lnTo>
                    <a:pt x="-237" y="166019"/>
                  </a:lnTo>
                  <a:cubicBezTo>
                    <a:pt x="-237" y="172139"/>
                    <a:pt x="4724" y="177101"/>
                    <a:pt x="10844" y="177101"/>
                  </a:cubicBezTo>
                  <a:lnTo>
                    <a:pt x="18232" y="177101"/>
                  </a:lnTo>
                  <a:cubicBezTo>
                    <a:pt x="12112" y="177101"/>
                    <a:pt x="7151" y="172139"/>
                    <a:pt x="7151" y="166019"/>
                  </a:cubicBezTo>
                  <a:close/>
                </a:path>
              </a:pathLst>
            </a:custGeom>
            <a:solidFill>
              <a:srgbClr val="6C63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737458A-20A1-4717-9656-76700A92C69D}"/>
                </a:ext>
              </a:extLst>
            </p:cNvPr>
            <p:cNvSpPr/>
            <p:nvPr/>
          </p:nvSpPr>
          <p:spPr>
            <a:xfrm>
              <a:off x="9522954" y="2611276"/>
              <a:ext cx="29550" cy="29550"/>
            </a:xfrm>
            <a:custGeom>
              <a:avLst/>
              <a:gdLst>
                <a:gd name="connsiteX0" fmla="*/ 29551 w 29550"/>
                <a:gd name="connsiteY0" fmla="*/ 14775 h 29550"/>
                <a:gd name="connsiteX1" fmla="*/ 14775 w 29550"/>
                <a:gd name="connsiteY1" fmla="*/ 29551 h 29550"/>
                <a:gd name="connsiteX2" fmla="*/ 0 w 29550"/>
                <a:gd name="connsiteY2" fmla="*/ 14775 h 29550"/>
                <a:gd name="connsiteX3" fmla="*/ 14775 w 29550"/>
                <a:gd name="connsiteY3" fmla="*/ 0 h 29550"/>
                <a:gd name="connsiteX4" fmla="*/ 29551 w 29550"/>
                <a:gd name="connsiteY4" fmla="*/ 14775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0" h="29550">
                  <a:moveTo>
                    <a:pt x="29551" y="14775"/>
                  </a:moveTo>
                  <a:cubicBezTo>
                    <a:pt x="29551" y="22936"/>
                    <a:pt x="22936" y="29551"/>
                    <a:pt x="14775" y="29551"/>
                  </a:cubicBezTo>
                  <a:cubicBezTo>
                    <a:pt x="6615" y="29551"/>
                    <a:pt x="0" y="22936"/>
                    <a:pt x="0" y="14775"/>
                  </a:cubicBezTo>
                  <a:cubicBezTo>
                    <a:pt x="0" y="6615"/>
                    <a:pt x="6615" y="0"/>
                    <a:pt x="14775" y="0"/>
                  </a:cubicBezTo>
                  <a:cubicBezTo>
                    <a:pt x="22936" y="0"/>
                    <a:pt x="29551" y="6615"/>
                    <a:pt x="29551" y="14775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F4F34B3-E090-4F6B-9334-67F65291A6F1}"/>
                </a:ext>
              </a:extLst>
            </p:cNvPr>
            <p:cNvSpPr/>
            <p:nvPr/>
          </p:nvSpPr>
          <p:spPr>
            <a:xfrm>
              <a:off x="9248206" y="2662011"/>
              <a:ext cx="340788" cy="122386"/>
            </a:xfrm>
            <a:custGeom>
              <a:avLst/>
              <a:gdLst>
                <a:gd name="connsiteX0" fmla="*/ 270540 w 340788"/>
                <a:gd name="connsiteY0" fmla="*/ 15600 h 122386"/>
                <a:gd name="connsiteX1" fmla="*/ 267347 w 340788"/>
                <a:gd name="connsiteY1" fmla="*/ 20824 h 122386"/>
                <a:gd name="connsiteX2" fmla="*/ 85465 w 340788"/>
                <a:gd name="connsiteY2" fmla="*/ 42673 h 122386"/>
                <a:gd name="connsiteX3" fmla="*/ 58719 w 340788"/>
                <a:gd name="connsiteY3" fmla="*/ 7104 h 122386"/>
                <a:gd name="connsiteX4" fmla="*/ -237 w 340788"/>
                <a:gd name="connsiteY4" fmla="*/ 40453 h 122386"/>
                <a:gd name="connsiteX5" fmla="*/ 40993 w 340788"/>
                <a:gd name="connsiteY5" fmla="*/ 108022 h 122386"/>
                <a:gd name="connsiteX6" fmla="*/ 73936 w 340788"/>
                <a:gd name="connsiteY6" fmla="*/ 121155 h 122386"/>
                <a:gd name="connsiteX7" fmla="*/ 275114 w 340788"/>
                <a:gd name="connsiteY7" fmla="*/ 66724 h 122386"/>
                <a:gd name="connsiteX8" fmla="*/ 329929 w 340788"/>
                <a:gd name="connsiteY8" fmla="*/ 65234 h 122386"/>
                <a:gd name="connsiteX9" fmla="*/ 328439 w 340788"/>
                <a:gd name="connsiteY9" fmla="*/ 10419 h 122386"/>
                <a:gd name="connsiteX10" fmla="*/ 273624 w 340788"/>
                <a:gd name="connsiteY10" fmla="*/ 11909 h 122386"/>
                <a:gd name="connsiteX11" fmla="*/ 270540 w 340788"/>
                <a:gd name="connsiteY11" fmla="*/ 15600 h 12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88" h="122386">
                  <a:moveTo>
                    <a:pt x="270540" y="15600"/>
                  </a:moveTo>
                  <a:cubicBezTo>
                    <a:pt x="269340" y="17255"/>
                    <a:pt x="268272" y="19002"/>
                    <a:pt x="267347" y="20824"/>
                  </a:cubicBezTo>
                  <a:lnTo>
                    <a:pt x="85465" y="42673"/>
                  </a:lnTo>
                  <a:lnTo>
                    <a:pt x="58719" y="7104"/>
                  </a:lnTo>
                  <a:lnTo>
                    <a:pt x="-237" y="40453"/>
                  </a:lnTo>
                  <a:lnTo>
                    <a:pt x="40993" y="108022"/>
                  </a:lnTo>
                  <a:cubicBezTo>
                    <a:pt x="47834" y="119235"/>
                    <a:pt x="61256" y="124586"/>
                    <a:pt x="73936" y="121155"/>
                  </a:cubicBezTo>
                  <a:lnTo>
                    <a:pt x="275114" y="66724"/>
                  </a:lnTo>
                  <a:cubicBezTo>
                    <a:pt x="290662" y="81449"/>
                    <a:pt x="315204" y="80782"/>
                    <a:pt x="329929" y="65234"/>
                  </a:cubicBezTo>
                  <a:cubicBezTo>
                    <a:pt x="344655" y="49686"/>
                    <a:pt x="343988" y="25144"/>
                    <a:pt x="328439" y="10419"/>
                  </a:cubicBezTo>
                  <a:cubicBezTo>
                    <a:pt x="312891" y="-4306"/>
                    <a:pt x="288350" y="-3639"/>
                    <a:pt x="273624" y="11909"/>
                  </a:cubicBezTo>
                  <a:cubicBezTo>
                    <a:pt x="272521" y="13074"/>
                    <a:pt x="271490" y="14307"/>
                    <a:pt x="270540" y="15600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F9FDD0B-17E7-49AC-A8F7-4EAFAB730AF1}"/>
                </a:ext>
              </a:extLst>
            </p:cNvPr>
            <p:cNvSpPr/>
            <p:nvPr/>
          </p:nvSpPr>
          <p:spPr>
            <a:xfrm>
              <a:off x="9194949" y="2592428"/>
              <a:ext cx="140883" cy="157440"/>
            </a:xfrm>
            <a:custGeom>
              <a:avLst/>
              <a:gdLst>
                <a:gd name="connsiteX0" fmla="*/ 137204 w 140883"/>
                <a:gd name="connsiteY0" fmla="*/ 89492 h 157440"/>
                <a:gd name="connsiteX1" fmla="*/ 86228 w 140883"/>
                <a:gd name="connsiteY1" fmla="*/ 23446 h 157440"/>
                <a:gd name="connsiteX2" fmla="*/ 23411 w 140883"/>
                <a:gd name="connsiteY2" fmla="*/ 5672 h 157440"/>
                <a:gd name="connsiteX3" fmla="*/ 2785 w 140883"/>
                <a:gd name="connsiteY3" fmla="*/ 62379 h 157440"/>
                <a:gd name="connsiteX4" fmla="*/ 2785 w 140883"/>
                <a:gd name="connsiteY4" fmla="*/ 62453 h 157440"/>
                <a:gd name="connsiteX5" fmla="*/ 5518 w 140883"/>
                <a:gd name="connsiteY5" fmla="*/ 68290 h 157440"/>
                <a:gd name="connsiteX6" fmla="*/ 12869 w 140883"/>
                <a:gd name="connsiteY6" fmla="*/ 87608 h 157440"/>
                <a:gd name="connsiteX7" fmla="*/ 35216 w 140883"/>
                <a:gd name="connsiteY7" fmla="*/ 146525 h 157440"/>
                <a:gd name="connsiteX8" fmla="*/ 45080 w 140883"/>
                <a:gd name="connsiteY8" fmla="*/ 156240 h 157440"/>
                <a:gd name="connsiteX9" fmla="*/ 47517 w 140883"/>
                <a:gd name="connsiteY9" fmla="*/ 156905 h 157440"/>
                <a:gd name="connsiteX10" fmla="*/ 58858 w 140883"/>
                <a:gd name="connsiteY10" fmla="*/ 155131 h 157440"/>
                <a:gd name="connsiteX11" fmla="*/ 75037 w 140883"/>
                <a:gd name="connsiteY11" fmla="*/ 146082 h 157440"/>
                <a:gd name="connsiteX12" fmla="*/ 132143 w 140883"/>
                <a:gd name="connsiteY12" fmla="*/ 114167 h 157440"/>
                <a:gd name="connsiteX13" fmla="*/ 140307 w 140883"/>
                <a:gd name="connsiteY13" fmla="*/ 102975 h 157440"/>
                <a:gd name="connsiteX14" fmla="*/ 137204 w 140883"/>
                <a:gd name="connsiteY14" fmla="*/ 89492 h 15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3" h="157440">
                  <a:moveTo>
                    <a:pt x="137204" y="89492"/>
                  </a:moveTo>
                  <a:lnTo>
                    <a:pt x="86228" y="23446"/>
                  </a:lnTo>
                  <a:cubicBezTo>
                    <a:pt x="73790" y="1192"/>
                    <a:pt x="45666" y="-6766"/>
                    <a:pt x="23411" y="5672"/>
                  </a:cubicBezTo>
                  <a:cubicBezTo>
                    <a:pt x="3423" y="16843"/>
                    <a:pt x="-5355" y="40978"/>
                    <a:pt x="2785" y="62379"/>
                  </a:cubicBezTo>
                  <a:cubicBezTo>
                    <a:pt x="2747" y="62416"/>
                    <a:pt x="2747" y="62416"/>
                    <a:pt x="2785" y="62453"/>
                  </a:cubicBezTo>
                  <a:cubicBezTo>
                    <a:pt x="3545" y="64466"/>
                    <a:pt x="4459" y="66417"/>
                    <a:pt x="5518" y="68290"/>
                  </a:cubicBezTo>
                  <a:lnTo>
                    <a:pt x="12869" y="87608"/>
                  </a:lnTo>
                  <a:lnTo>
                    <a:pt x="35216" y="146525"/>
                  </a:lnTo>
                  <a:cubicBezTo>
                    <a:pt x="36926" y="151050"/>
                    <a:pt x="40530" y="154599"/>
                    <a:pt x="45080" y="156240"/>
                  </a:cubicBezTo>
                  <a:cubicBezTo>
                    <a:pt x="45872" y="156530"/>
                    <a:pt x="46688" y="156752"/>
                    <a:pt x="47517" y="156905"/>
                  </a:cubicBezTo>
                  <a:cubicBezTo>
                    <a:pt x="51388" y="157695"/>
                    <a:pt x="55414" y="157066"/>
                    <a:pt x="58858" y="155131"/>
                  </a:cubicBezTo>
                  <a:lnTo>
                    <a:pt x="75037" y="146082"/>
                  </a:lnTo>
                  <a:lnTo>
                    <a:pt x="132143" y="114167"/>
                  </a:lnTo>
                  <a:cubicBezTo>
                    <a:pt x="136346" y="111783"/>
                    <a:pt x="139320" y="107705"/>
                    <a:pt x="140307" y="102975"/>
                  </a:cubicBezTo>
                  <a:cubicBezTo>
                    <a:pt x="141277" y="98243"/>
                    <a:pt x="140145" y="93324"/>
                    <a:pt x="137204" y="89492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616D683-AA34-44F0-A79C-00709EC14550}"/>
                </a:ext>
              </a:extLst>
            </p:cNvPr>
            <p:cNvSpPr/>
            <p:nvPr/>
          </p:nvSpPr>
          <p:spPr>
            <a:xfrm>
              <a:off x="9216178" y="2371177"/>
              <a:ext cx="210548" cy="118202"/>
            </a:xfrm>
            <a:custGeom>
              <a:avLst/>
              <a:gdLst>
                <a:gd name="connsiteX0" fmla="*/ -237 w 210548"/>
                <a:gd name="connsiteY0" fmla="*/ 117999 h 118202"/>
                <a:gd name="connsiteX1" fmla="*/ -237 w 210548"/>
                <a:gd name="connsiteY1" fmla="*/ 117999 h 118202"/>
                <a:gd name="connsiteX2" fmla="*/ 35646 w 210548"/>
                <a:gd name="connsiteY2" fmla="*/ 117999 h 118202"/>
                <a:gd name="connsiteX3" fmla="*/ 51477 w 210548"/>
                <a:gd name="connsiteY3" fmla="*/ 63444 h 118202"/>
                <a:gd name="connsiteX4" fmla="*/ 54642 w 210548"/>
                <a:gd name="connsiteY4" fmla="*/ 117999 h 118202"/>
                <a:gd name="connsiteX5" fmla="*/ 71793 w 210548"/>
                <a:gd name="connsiteY5" fmla="*/ 117999 h 118202"/>
                <a:gd name="connsiteX6" fmla="*/ 81027 w 210548"/>
                <a:gd name="connsiteY6" fmla="*/ 86175 h 118202"/>
                <a:gd name="connsiteX7" fmla="*/ 82874 w 210548"/>
                <a:gd name="connsiteY7" fmla="*/ 117999 h 118202"/>
                <a:gd name="connsiteX8" fmla="*/ 210311 w 210548"/>
                <a:gd name="connsiteY8" fmla="*/ 117999 h 118202"/>
                <a:gd name="connsiteX9" fmla="*/ 210311 w 210548"/>
                <a:gd name="connsiteY9" fmla="*/ 117999 h 118202"/>
                <a:gd name="connsiteX10" fmla="*/ 114272 w 210548"/>
                <a:gd name="connsiteY10" fmla="*/ -203 h 118202"/>
                <a:gd name="connsiteX11" fmla="*/ 95802 w 210548"/>
                <a:gd name="connsiteY11" fmla="*/ -203 h 118202"/>
                <a:gd name="connsiteX12" fmla="*/ -237 w 210548"/>
                <a:gd name="connsiteY12" fmla="*/ 117999 h 11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48" h="118202">
                  <a:moveTo>
                    <a:pt x="-237" y="117999"/>
                  </a:moveTo>
                  <a:lnTo>
                    <a:pt x="-237" y="117999"/>
                  </a:lnTo>
                  <a:lnTo>
                    <a:pt x="35646" y="117999"/>
                  </a:lnTo>
                  <a:lnTo>
                    <a:pt x="51477" y="63444"/>
                  </a:lnTo>
                  <a:lnTo>
                    <a:pt x="54642" y="117999"/>
                  </a:lnTo>
                  <a:lnTo>
                    <a:pt x="71793" y="117999"/>
                  </a:lnTo>
                  <a:lnTo>
                    <a:pt x="81027" y="86175"/>
                  </a:lnTo>
                  <a:lnTo>
                    <a:pt x="82874" y="117999"/>
                  </a:lnTo>
                  <a:lnTo>
                    <a:pt x="210311" y="117999"/>
                  </a:lnTo>
                  <a:lnTo>
                    <a:pt x="210311" y="117999"/>
                  </a:lnTo>
                  <a:cubicBezTo>
                    <a:pt x="210311" y="52718"/>
                    <a:pt x="167313" y="-203"/>
                    <a:pt x="114272" y="-203"/>
                  </a:cubicBezTo>
                  <a:lnTo>
                    <a:pt x="95802" y="-203"/>
                  </a:lnTo>
                  <a:cubicBezTo>
                    <a:pt x="42761" y="-203"/>
                    <a:pt x="-237" y="52718"/>
                    <a:pt x="-237" y="117999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02C069E1-EF93-437D-A7A7-6E08A4E395D1}"/>
                </a:ext>
              </a:extLst>
            </p:cNvPr>
            <p:cNvSpPr/>
            <p:nvPr/>
          </p:nvSpPr>
          <p:spPr>
            <a:xfrm>
              <a:off x="9480785" y="1966222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9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8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6273D0B-746E-4F19-8C6E-59128CB53B43}"/>
                </a:ext>
              </a:extLst>
            </p:cNvPr>
            <p:cNvSpPr/>
            <p:nvPr/>
          </p:nvSpPr>
          <p:spPr>
            <a:xfrm>
              <a:off x="9506717" y="1992154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2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03B2B3A-C18D-49D4-AACB-E866EDE60324}"/>
                </a:ext>
              </a:extLst>
            </p:cNvPr>
            <p:cNvSpPr/>
            <p:nvPr/>
          </p:nvSpPr>
          <p:spPr>
            <a:xfrm>
              <a:off x="9547790" y="2403674"/>
              <a:ext cx="105939" cy="86665"/>
            </a:xfrm>
            <a:custGeom>
              <a:avLst/>
              <a:gdLst>
                <a:gd name="connsiteX0" fmla="*/ 13503 w 105939"/>
                <a:gd name="connsiteY0" fmla="*/ 86462 h 86665"/>
                <a:gd name="connsiteX1" fmla="*/ 8192 w 105939"/>
                <a:gd name="connsiteY1" fmla="*/ 85388 h 86665"/>
                <a:gd name="connsiteX2" fmla="*/ -236 w 105939"/>
                <a:gd name="connsiteY2" fmla="*/ 72775 h 86665"/>
                <a:gd name="connsiteX3" fmla="*/ -236 w 105939"/>
                <a:gd name="connsiteY3" fmla="*/ 2475 h 86665"/>
                <a:gd name="connsiteX4" fmla="*/ 105703 w 105939"/>
                <a:gd name="connsiteY4" fmla="*/ -203 h 86665"/>
                <a:gd name="connsiteX5" fmla="*/ 23070 w 105939"/>
                <a:gd name="connsiteY5" fmla="*/ 82428 h 86665"/>
                <a:gd name="connsiteX6" fmla="*/ 13503 w 105939"/>
                <a:gd name="connsiteY6" fmla="*/ 86462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13503" y="86462"/>
                  </a:moveTo>
                  <a:cubicBezTo>
                    <a:pt x="11679" y="86457"/>
                    <a:pt x="9874" y="86092"/>
                    <a:pt x="8192" y="85388"/>
                  </a:cubicBezTo>
                  <a:cubicBezTo>
                    <a:pt x="3051" y="83322"/>
                    <a:pt x="-295" y="78314"/>
                    <a:pt x="-236" y="72775"/>
                  </a:cubicBezTo>
                  <a:lnTo>
                    <a:pt x="-236" y="2475"/>
                  </a:lnTo>
                  <a:lnTo>
                    <a:pt x="105703" y="-203"/>
                  </a:lnTo>
                  <a:lnTo>
                    <a:pt x="23070" y="82428"/>
                  </a:lnTo>
                  <a:cubicBezTo>
                    <a:pt x="20548" y="84998"/>
                    <a:pt x="17103" y="86451"/>
                    <a:pt x="13503" y="86462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20F1DDE-9357-49A5-87FD-9014C5CAC7CA}"/>
                </a:ext>
              </a:extLst>
            </p:cNvPr>
            <p:cNvSpPr/>
            <p:nvPr/>
          </p:nvSpPr>
          <p:spPr>
            <a:xfrm>
              <a:off x="9781360" y="2142173"/>
              <a:ext cx="406291" cy="34575"/>
            </a:xfrm>
            <a:custGeom>
              <a:avLst/>
              <a:gdLst>
                <a:gd name="connsiteX0" fmla="*/ 388767 w 406291"/>
                <a:gd name="connsiteY0" fmla="*/ 34373 h 34575"/>
                <a:gd name="connsiteX1" fmla="*/ 17076 w 406291"/>
                <a:gd name="connsiteY1" fmla="*/ 34373 h 34575"/>
                <a:gd name="connsiteX2" fmla="*/ -237 w 406291"/>
                <a:gd name="connsiteY2" fmla="*/ 17110 h 34575"/>
                <a:gd name="connsiteX3" fmla="*/ 17026 w 406291"/>
                <a:gd name="connsiteY3" fmla="*/ -203 h 34575"/>
                <a:gd name="connsiteX4" fmla="*/ 17076 w 406291"/>
                <a:gd name="connsiteY4" fmla="*/ -203 h 34575"/>
                <a:gd name="connsiteX5" fmla="*/ 388767 w 406291"/>
                <a:gd name="connsiteY5" fmla="*/ -203 h 34575"/>
                <a:gd name="connsiteX6" fmla="*/ 406055 w 406291"/>
                <a:gd name="connsiteY6" fmla="*/ 17085 h 34575"/>
                <a:gd name="connsiteX7" fmla="*/ 388767 w 406291"/>
                <a:gd name="connsiteY7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91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2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4" y="-203"/>
                    <a:pt x="406055" y="7537"/>
                    <a:pt x="406055" y="17085"/>
                  </a:cubicBezTo>
                  <a:cubicBezTo>
                    <a:pt x="406055" y="26633"/>
                    <a:pt x="39831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8E9D3A-37DB-4B6D-A909-C05BC7E787C9}"/>
                </a:ext>
              </a:extLst>
            </p:cNvPr>
            <p:cNvSpPr/>
            <p:nvPr/>
          </p:nvSpPr>
          <p:spPr>
            <a:xfrm>
              <a:off x="9781385" y="2068700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598A957-BF7C-4E76-A24B-50DAE11CD762}"/>
                </a:ext>
              </a:extLst>
            </p:cNvPr>
            <p:cNvSpPr/>
            <p:nvPr/>
          </p:nvSpPr>
          <p:spPr>
            <a:xfrm>
              <a:off x="9590785" y="2068700"/>
              <a:ext cx="108049" cy="108049"/>
            </a:xfrm>
            <a:custGeom>
              <a:avLst/>
              <a:gdLst>
                <a:gd name="connsiteX0" fmla="*/ 108050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50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50" y="54025"/>
                  </a:moveTo>
                  <a:cubicBezTo>
                    <a:pt x="108050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50" y="24188"/>
                    <a:pt x="108050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34401E3-BF50-468C-BCF9-EE71F5B77B24}"/>
                </a:ext>
              </a:extLst>
            </p:cNvPr>
            <p:cNvSpPr/>
            <p:nvPr/>
          </p:nvSpPr>
          <p:spPr>
            <a:xfrm>
              <a:off x="10038531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364059D-6FB1-450A-95DA-4CAD49143A0C}"/>
                </a:ext>
              </a:extLst>
            </p:cNvPr>
            <p:cNvSpPr/>
            <p:nvPr/>
          </p:nvSpPr>
          <p:spPr>
            <a:xfrm>
              <a:off x="10099039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27264F7-9416-451D-8E57-0673319CAEFD}"/>
                </a:ext>
              </a:extLst>
            </p:cNvPr>
            <p:cNvSpPr/>
            <p:nvPr/>
          </p:nvSpPr>
          <p:spPr>
            <a:xfrm>
              <a:off x="10159547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008D0294-04C1-4432-A59E-5DE732AFD99C}"/>
                </a:ext>
              </a:extLst>
            </p:cNvPr>
            <p:cNvSpPr/>
            <p:nvPr/>
          </p:nvSpPr>
          <p:spPr>
            <a:xfrm>
              <a:off x="10853392" y="2686262"/>
              <a:ext cx="767783" cy="1104069"/>
            </a:xfrm>
            <a:custGeom>
              <a:avLst/>
              <a:gdLst>
                <a:gd name="connsiteX0" fmla="*/ 35420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20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20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20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20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75DC734-AA6A-4D41-ACF0-CB4DEA9CEDC2}"/>
                </a:ext>
              </a:extLst>
            </p:cNvPr>
            <p:cNvSpPr/>
            <p:nvPr/>
          </p:nvSpPr>
          <p:spPr>
            <a:xfrm>
              <a:off x="10879324" y="2712194"/>
              <a:ext cx="715919" cy="1052204"/>
            </a:xfrm>
            <a:custGeom>
              <a:avLst/>
              <a:gdLst>
                <a:gd name="connsiteX0" fmla="*/ 18131 w 715919"/>
                <a:gd name="connsiteY0" fmla="*/ -203 h 1052204"/>
                <a:gd name="connsiteX1" fmla="*/ 697314 w 715919"/>
                <a:gd name="connsiteY1" fmla="*/ -203 h 1052204"/>
                <a:gd name="connsiteX2" fmla="*/ 715683 w 715919"/>
                <a:gd name="connsiteY2" fmla="*/ 18165 h 1052204"/>
                <a:gd name="connsiteX3" fmla="*/ 715683 w 715919"/>
                <a:gd name="connsiteY3" fmla="*/ 1033633 h 1052204"/>
                <a:gd name="connsiteX4" fmla="*/ 697314 w 715919"/>
                <a:gd name="connsiteY4" fmla="*/ 1052002 h 1052204"/>
                <a:gd name="connsiteX5" fmla="*/ 18131 w 715919"/>
                <a:gd name="connsiteY5" fmla="*/ 1052002 h 1052204"/>
                <a:gd name="connsiteX6" fmla="*/ -237 w 715919"/>
                <a:gd name="connsiteY6" fmla="*/ 1033634 h 1052204"/>
                <a:gd name="connsiteX7" fmla="*/ -237 w 715919"/>
                <a:gd name="connsiteY7" fmla="*/ 18165 h 1052204"/>
                <a:gd name="connsiteX8" fmla="*/ 18131 w 715919"/>
                <a:gd name="connsiteY8" fmla="*/ -203 h 10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4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46E67CE-A77C-4895-8417-68638EF60100}"/>
                </a:ext>
              </a:extLst>
            </p:cNvPr>
            <p:cNvSpPr/>
            <p:nvPr/>
          </p:nvSpPr>
          <p:spPr>
            <a:xfrm>
              <a:off x="10130621" y="2755335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8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8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9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1872CCB-52CD-42A9-A417-42A3A09DFBBA}"/>
                </a:ext>
              </a:extLst>
            </p:cNvPr>
            <p:cNvSpPr/>
            <p:nvPr/>
          </p:nvSpPr>
          <p:spPr>
            <a:xfrm>
              <a:off x="10156553" y="2781267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1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2B02212-0C5A-4608-A122-1A9897AAB81F}"/>
                </a:ext>
              </a:extLst>
            </p:cNvPr>
            <p:cNvSpPr/>
            <p:nvPr/>
          </p:nvSpPr>
          <p:spPr>
            <a:xfrm>
              <a:off x="10784475" y="3192786"/>
              <a:ext cx="105939" cy="86665"/>
            </a:xfrm>
            <a:custGeom>
              <a:avLst/>
              <a:gdLst>
                <a:gd name="connsiteX0" fmla="*/ 82395 w 105939"/>
                <a:gd name="connsiteY0" fmla="*/ 82429 h 86665"/>
                <a:gd name="connsiteX1" fmla="*/ -237 w 105939"/>
                <a:gd name="connsiteY1" fmla="*/ -203 h 86665"/>
                <a:gd name="connsiteX2" fmla="*/ 105702 w 105939"/>
                <a:gd name="connsiteY2" fmla="*/ 2475 h 86665"/>
                <a:gd name="connsiteX3" fmla="*/ 105702 w 105939"/>
                <a:gd name="connsiteY3" fmla="*/ 72775 h 86665"/>
                <a:gd name="connsiteX4" fmla="*/ 97274 w 105939"/>
                <a:gd name="connsiteY4" fmla="*/ 85388 h 86665"/>
                <a:gd name="connsiteX5" fmla="*/ 91963 w 105939"/>
                <a:gd name="connsiteY5" fmla="*/ 86462 h 86665"/>
                <a:gd name="connsiteX6" fmla="*/ 82395 w 105939"/>
                <a:gd name="connsiteY6" fmla="*/ 82429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82395" y="82429"/>
                  </a:moveTo>
                  <a:lnTo>
                    <a:pt x="-237" y="-203"/>
                  </a:lnTo>
                  <a:lnTo>
                    <a:pt x="105702" y="2475"/>
                  </a:lnTo>
                  <a:lnTo>
                    <a:pt x="105702" y="72775"/>
                  </a:lnTo>
                  <a:cubicBezTo>
                    <a:pt x="105760" y="78314"/>
                    <a:pt x="102414" y="83322"/>
                    <a:pt x="97274" y="85388"/>
                  </a:cubicBezTo>
                  <a:cubicBezTo>
                    <a:pt x="95591" y="86093"/>
                    <a:pt x="93786" y="86458"/>
                    <a:pt x="91963" y="86462"/>
                  </a:cubicBezTo>
                  <a:cubicBezTo>
                    <a:pt x="88363" y="86451"/>
                    <a:pt x="84917" y="84998"/>
                    <a:pt x="82395" y="82429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8A7612B-3F46-4F4B-8AA0-B19241B42375}"/>
                </a:ext>
              </a:extLst>
            </p:cNvPr>
            <p:cNvSpPr/>
            <p:nvPr/>
          </p:nvSpPr>
          <p:spPr>
            <a:xfrm>
              <a:off x="10431196" y="2931286"/>
              <a:ext cx="406316" cy="34575"/>
            </a:xfrm>
            <a:custGeom>
              <a:avLst/>
              <a:gdLst>
                <a:gd name="connsiteX0" fmla="*/ 388767 w 406316"/>
                <a:gd name="connsiteY0" fmla="*/ 34373 h 34575"/>
                <a:gd name="connsiteX1" fmla="*/ 17076 w 406316"/>
                <a:gd name="connsiteY1" fmla="*/ 34373 h 34575"/>
                <a:gd name="connsiteX2" fmla="*/ -237 w 406316"/>
                <a:gd name="connsiteY2" fmla="*/ 17110 h 34575"/>
                <a:gd name="connsiteX3" fmla="*/ 17026 w 406316"/>
                <a:gd name="connsiteY3" fmla="*/ -203 h 34575"/>
                <a:gd name="connsiteX4" fmla="*/ 17076 w 406316"/>
                <a:gd name="connsiteY4" fmla="*/ -203 h 34575"/>
                <a:gd name="connsiteX5" fmla="*/ 388767 w 406316"/>
                <a:gd name="connsiteY5" fmla="*/ -203 h 34575"/>
                <a:gd name="connsiteX6" fmla="*/ 406080 w 406316"/>
                <a:gd name="connsiteY6" fmla="*/ 17060 h 34575"/>
                <a:gd name="connsiteX7" fmla="*/ 388817 w 406316"/>
                <a:gd name="connsiteY7" fmla="*/ 34373 h 34575"/>
                <a:gd name="connsiteX8" fmla="*/ 388767 w 406316"/>
                <a:gd name="connsiteY8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16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3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5" y="-217"/>
                    <a:pt x="406066" y="7512"/>
                    <a:pt x="406080" y="17060"/>
                  </a:cubicBezTo>
                  <a:cubicBezTo>
                    <a:pt x="406094" y="26607"/>
                    <a:pt x="398365" y="34359"/>
                    <a:pt x="388817" y="34373"/>
                  </a:cubicBezTo>
                  <a:cubicBezTo>
                    <a:pt x="388800" y="34373"/>
                    <a:pt x="38878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B0EADAB-979E-4586-AA17-C09F88B477A3}"/>
                </a:ext>
              </a:extLst>
            </p:cNvPr>
            <p:cNvSpPr/>
            <p:nvPr/>
          </p:nvSpPr>
          <p:spPr>
            <a:xfrm>
              <a:off x="10431221" y="2857812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4FE9C90-2C09-445C-9DF8-9F3413793A2C}"/>
                </a:ext>
              </a:extLst>
            </p:cNvPr>
            <p:cNvSpPr/>
            <p:nvPr/>
          </p:nvSpPr>
          <p:spPr>
            <a:xfrm>
              <a:off x="10240621" y="2857812"/>
              <a:ext cx="108049" cy="108049"/>
            </a:xfrm>
            <a:custGeom>
              <a:avLst/>
              <a:gdLst>
                <a:gd name="connsiteX0" fmla="*/ 108049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49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49" y="54025"/>
                  </a:moveTo>
                  <a:cubicBezTo>
                    <a:pt x="108049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49" y="24188"/>
                    <a:pt x="108049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70C66FD-048F-48FE-B78C-DC9FF6635211}"/>
                </a:ext>
              </a:extLst>
            </p:cNvPr>
            <p:cNvSpPr/>
            <p:nvPr/>
          </p:nvSpPr>
          <p:spPr>
            <a:xfrm>
              <a:off x="10688368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E0C9F15-A58E-4109-B29B-1103A06C699F}"/>
                </a:ext>
              </a:extLst>
            </p:cNvPr>
            <p:cNvSpPr/>
            <p:nvPr/>
          </p:nvSpPr>
          <p:spPr>
            <a:xfrm>
              <a:off x="10748875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A0E1543-778A-4D5A-8C25-9155AC9CFACF}"/>
                </a:ext>
              </a:extLst>
            </p:cNvPr>
            <p:cNvSpPr/>
            <p:nvPr/>
          </p:nvSpPr>
          <p:spPr>
            <a:xfrm>
              <a:off x="10809383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8F0DC91A-9580-4D79-A6EB-BA3E9E412F20}"/>
                </a:ext>
              </a:extLst>
            </p:cNvPr>
            <p:cNvSpPr/>
            <p:nvPr/>
          </p:nvSpPr>
          <p:spPr>
            <a:xfrm>
              <a:off x="10920244" y="3373667"/>
              <a:ext cx="180205" cy="125115"/>
            </a:xfrm>
            <a:custGeom>
              <a:avLst/>
              <a:gdLst>
                <a:gd name="connsiteX0" fmla="*/ 6082 w 180205"/>
                <a:gd name="connsiteY0" fmla="*/ 66782 h 125115"/>
                <a:gd name="connsiteX1" fmla="*/ 57548 w 180205"/>
                <a:gd name="connsiteY1" fmla="*/ 56262 h 125115"/>
                <a:gd name="connsiteX2" fmla="*/ 62673 w 180205"/>
                <a:gd name="connsiteY2" fmla="*/ 60339 h 125115"/>
                <a:gd name="connsiteX3" fmla="*/ 179968 w 180205"/>
                <a:gd name="connsiteY3" fmla="*/ -203 h 125115"/>
                <a:gd name="connsiteX4" fmla="*/ 172677 w 180205"/>
                <a:gd name="connsiteY4" fmla="*/ 68002 h 125115"/>
                <a:gd name="connsiteX5" fmla="*/ 62409 w 180205"/>
                <a:gd name="connsiteY5" fmla="*/ 115037 h 125115"/>
                <a:gd name="connsiteX6" fmla="*/ 9639 w 180205"/>
                <a:gd name="connsiteY6" fmla="*/ 112867 h 125115"/>
                <a:gd name="connsiteX7" fmla="*/ 6082 w 180205"/>
                <a:gd name="connsiteY7" fmla="*/ 66781 h 1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05" h="125115">
                  <a:moveTo>
                    <a:pt x="6082" y="66782"/>
                  </a:moveTo>
                  <a:cubicBezTo>
                    <a:pt x="17389" y="49665"/>
                    <a:pt x="40431" y="44955"/>
                    <a:pt x="57548" y="56262"/>
                  </a:cubicBezTo>
                  <a:cubicBezTo>
                    <a:pt x="59373" y="57467"/>
                    <a:pt x="61088" y="58832"/>
                    <a:pt x="62673" y="60339"/>
                  </a:cubicBezTo>
                  <a:lnTo>
                    <a:pt x="179968" y="-203"/>
                  </a:lnTo>
                  <a:lnTo>
                    <a:pt x="172677" y="68002"/>
                  </a:lnTo>
                  <a:lnTo>
                    <a:pt x="62409" y="115037"/>
                  </a:lnTo>
                  <a:cubicBezTo>
                    <a:pt x="47237" y="129010"/>
                    <a:pt x="23612" y="128038"/>
                    <a:pt x="9639" y="112867"/>
                  </a:cubicBezTo>
                  <a:cubicBezTo>
                    <a:pt x="-2053" y="100172"/>
                    <a:pt x="-3523" y="81120"/>
                    <a:pt x="6082" y="66781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23FDF25-105F-4992-AD62-314350CCCC1B}"/>
                </a:ext>
              </a:extLst>
            </p:cNvPr>
            <p:cNvSpPr/>
            <p:nvPr/>
          </p:nvSpPr>
          <p:spPr>
            <a:xfrm>
              <a:off x="11011783" y="3126045"/>
              <a:ext cx="300491" cy="343575"/>
            </a:xfrm>
            <a:custGeom>
              <a:avLst/>
              <a:gdLst>
                <a:gd name="connsiteX0" fmla="*/ 279761 w 300491"/>
                <a:gd name="connsiteY0" fmla="*/ 11177 h 343575"/>
                <a:gd name="connsiteX1" fmla="*/ 215673 w 300491"/>
                <a:gd name="connsiteY1" fmla="*/ 9736 h 343575"/>
                <a:gd name="connsiteX2" fmla="*/ 204407 w 300491"/>
                <a:gd name="connsiteY2" fmla="*/ 20522 h 343575"/>
                <a:gd name="connsiteX3" fmla="*/ 101424 w 300491"/>
                <a:gd name="connsiteY3" fmla="*/ 211530 h 343575"/>
                <a:gd name="connsiteX4" fmla="*/ 6382 w 300491"/>
                <a:gd name="connsiteY4" fmla="*/ 283338 h 343575"/>
                <a:gd name="connsiteX5" fmla="*/ 175 w 300491"/>
                <a:gd name="connsiteY5" fmla="*/ 292979 h 343575"/>
                <a:gd name="connsiteX6" fmla="*/ 507 w 300491"/>
                <a:gd name="connsiteY6" fmla="*/ 301512 h 343575"/>
                <a:gd name="connsiteX7" fmla="*/ 9854 w 300491"/>
                <a:gd name="connsiteY7" fmla="*/ 331654 h 343575"/>
                <a:gd name="connsiteX8" fmla="*/ 15468 w 300491"/>
                <a:gd name="connsiteY8" fmla="*/ 339854 h 343575"/>
                <a:gd name="connsiteX9" fmla="*/ 18793 w 300491"/>
                <a:gd name="connsiteY9" fmla="*/ 341849 h 343575"/>
                <a:gd name="connsiteX10" fmla="*/ 19236 w 300491"/>
                <a:gd name="connsiteY10" fmla="*/ 342033 h 343575"/>
                <a:gd name="connsiteX11" fmla="*/ 32349 w 300491"/>
                <a:gd name="connsiteY11" fmla="*/ 341996 h 343575"/>
                <a:gd name="connsiteX12" fmla="*/ 143755 w 300491"/>
                <a:gd name="connsiteY12" fmla="*/ 293681 h 343575"/>
                <a:gd name="connsiteX13" fmla="*/ 144974 w 300491"/>
                <a:gd name="connsiteY13" fmla="*/ 293127 h 343575"/>
                <a:gd name="connsiteX14" fmla="*/ 230412 w 300491"/>
                <a:gd name="connsiteY14" fmla="*/ 209831 h 343575"/>
                <a:gd name="connsiteX15" fmla="*/ 288996 w 300491"/>
                <a:gd name="connsiteY15" fmla="*/ 86199 h 343575"/>
                <a:gd name="connsiteX16" fmla="*/ 279761 w 300491"/>
                <a:gd name="connsiteY16" fmla="*/ 11177 h 34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491" h="343575">
                  <a:moveTo>
                    <a:pt x="279761" y="11177"/>
                  </a:moveTo>
                  <a:cubicBezTo>
                    <a:pt x="261076" y="-3445"/>
                    <a:pt x="234997" y="-4031"/>
                    <a:pt x="215673" y="9736"/>
                  </a:cubicBezTo>
                  <a:cubicBezTo>
                    <a:pt x="211429" y="12783"/>
                    <a:pt x="207636" y="16415"/>
                    <a:pt x="204407" y="20522"/>
                  </a:cubicBezTo>
                  <a:lnTo>
                    <a:pt x="101424" y="211530"/>
                  </a:lnTo>
                  <a:lnTo>
                    <a:pt x="6382" y="283338"/>
                  </a:lnTo>
                  <a:cubicBezTo>
                    <a:pt x="3232" y="285711"/>
                    <a:pt x="1032" y="289130"/>
                    <a:pt x="175" y="292979"/>
                  </a:cubicBezTo>
                  <a:cubicBezTo>
                    <a:pt x="-471" y="295803"/>
                    <a:pt x="-356" y="298747"/>
                    <a:pt x="507" y="301512"/>
                  </a:cubicBezTo>
                  <a:lnTo>
                    <a:pt x="9854" y="331654"/>
                  </a:lnTo>
                  <a:cubicBezTo>
                    <a:pt x="10854" y="334892"/>
                    <a:pt x="12811" y="337751"/>
                    <a:pt x="15468" y="339854"/>
                  </a:cubicBezTo>
                  <a:cubicBezTo>
                    <a:pt x="16505" y="340631"/>
                    <a:pt x="17619" y="341300"/>
                    <a:pt x="18793" y="341849"/>
                  </a:cubicBezTo>
                  <a:cubicBezTo>
                    <a:pt x="18933" y="341926"/>
                    <a:pt x="19082" y="341987"/>
                    <a:pt x="19236" y="342033"/>
                  </a:cubicBezTo>
                  <a:cubicBezTo>
                    <a:pt x="23425" y="343831"/>
                    <a:pt x="28170" y="343818"/>
                    <a:pt x="32349" y="341996"/>
                  </a:cubicBezTo>
                  <a:lnTo>
                    <a:pt x="143755" y="293681"/>
                  </a:lnTo>
                  <a:lnTo>
                    <a:pt x="144974" y="293127"/>
                  </a:lnTo>
                  <a:cubicBezTo>
                    <a:pt x="182524" y="276511"/>
                    <a:pt x="212848" y="246947"/>
                    <a:pt x="230412" y="209831"/>
                  </a:cubicBezTo>
                  <a:lnTo>
                    <a:pt x="288996" y="86199"/>
                  </a:lnTo>
                  <a:cubicBezTo>
                    <a:pt x="307071" y="62907"/>
                    <a:pt x="302945" y="29390"/>
                    <a:pt x="279761" y="11177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B257054-A54C-4711-A3B2-D5B529CA097C}"/>
                </a:ext>
              </a:extLst>
            </p:cNvPr>
            <p:cNvSpPr/>
            <p:nvPr/>
          </p:nvSpPr>
          <p:spPr>
            <a:xfrm>
              <a:off x="11212862" y="2885590"/>
              <a:ext cx="181448" cy="181448"/>
            </a:xfrm>
            <a:custGeom>
              <a:avLst/>
              <a:gdLst>
                <a:gd name="connsiteX0" fmla="*/ 181448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8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8" y="90724"/>
                  </a:moveTo>
                  <a:cubicBezTo>
                    <a:pt x="181448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8" y="40619"/>
                    <a:pt x="181448" y="9072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6A12DE50-8A20-4B23-9BEF-7989A2EE6765}"/>
                </a:ext>
              </a:extLst>
            </p:cNvPr>
            <p:cNvSpPr/>
            <p:nvPr/>
          </p:nvSpPr>
          <p:spPr>
            <a:xfrm>
              <a:off x="11137084" y="3508655"/>
              <a:ext cx="252029" cy="255095"/>
            </a:xfrm>
            <a:custGeom>
              <a:avLst/>
              <a:gdLst>
                <a:gd name="connsiteX0" fmla="*/ 227673 w 252029"/>
                <a:gd name="connsiteY0" fmla="*/ 74154 h 255095"/>
                <a:gd name="connsiteX1" fmla="*/ 226749 w 252029"/>
                <a:gd name="connsiteY1" fmla="*/ 67098 h 255095"/>
                <a:gd name="connsiteX2" fmla="*/ 222464 w 252029"/>
                <a:gd name="connsiteY2" fmla="*/ 34925 h 255095"/>
                <a:gd name="connsiteX3" fmla="*/ 217773 w 252029"/>
                <a:gd name="connsiteY3" fmla="*/ -203 h 255095"/>
                <a:gd name="connsiteX4" fmla="*/ 201115 w 252029"/>
                <a:gd name="connsiteY4" fmla="*/ 2641 h 255095"/>
                <a:gd name="connsiteX5" fmla="*/ 194686 w 252029"/>
                <a:gd name="connsiteY5" fmla="*/ 3712 h 255095"/>
                <a:gd name="connsiteX6" fmla="*/ 188186 w 252029"/>
                <a:gd name="connsiteY6" fmla="*/ 4820 h 255095"/>
                <a:gd name="connsiteX7" fmla="*/ 186043 w 252029"/>
                <a:gd name="connsiteY7" fmla="*/ 5190 h 255095"/>
                <a:gd name="connsiteX8" fmla="*/ 20781 w 252029"/>
                <a:gd name="connsiteY8" fmla="*/ 33263 h 255095"/>
                <a:gd name="connsiteX9" fmla="*/ 207 w 252029"/>
                <a:gd name="connsiteY9" fmla="*/ 20889 h 255095"/>
                <a:gd name="connsiteX10" fmla="*/ -237 w 252029"/>
                <a:gd name="connsiteY10" fmla="*/ 20630 h 255095"/>
                <a:gd name="connsiteX11" fmla="*/ -51 w 252029"/>
                <a:gd name="connsiteY11" fmla="*/ 22514 h 255095"/>
                <a:gd name="connsiteX12" fmla="*/ 3827 w 252029"/>
                <a:gd name="connsiteY12" fmla="*/ 62740 h 255095"/>
                <a:gd name="connsiteX13" fmla="*/ 22332 w 252029"/>
                <a:gd name="connsiteY13" fmla="*/ 254893 h 255095"/>
                <a:gd name="connsiteX14" fmla="*/ 251793 w 252029"/>
                <a:gd name="connsiteY14" fmla="*/ 254893 h 25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029" h="255095">
                  <a:moveTo>
                    <a:pt x="227673" y="74154"/>
                  </a:moveTo>
                  <a:lnTo>
                    <a:pt x="226749" y="67098"/>
                  </a:lnTo>
                  <a:lnTo>
                    <a:pt x="222464" y="34925"/>
                  </a:lnTo>
                  <a:lnTo>
                    <a:pt x="217773" y="-203"/>
                  </a:lnTo>
                  <a:lnTo>
                    <a:pt x="201115" y="2641"/>
                  </a:lnTo>
                  <a:lnTo>
                    <a:pt x="194686" y="3712"/>
                  </a:lnTo>
                  <a:lnTo>
                    <a:pt x="188186" y="4820"/>
                  </a:lnTo>
                  <a:lnTo>
                    <a:pt x="186043" y="5190"/>
                  </a:lnTo>
                  <a:lnTo>
                    <a:pt x="20781" y="33263"/>
                  </a:lnTo>
                  <a:lnTo>
                    <a:pt x="207" y="20889"/>
                  </a:lnTo>
                  <a:lnTo>
                    <a:pt x="-237" y="20630"/>
                  </a:lnTo>
                  <a:lnTo>
                    <a:pt x="-51" y="22514"/>
                  </a:lnTo>
                  <a:lnTo>
                    <a:pt x="3827" y="62740"/>
                  </a:lnTo>
                  <a:lnTo>
                    <a:pt x="22332" y="254893"/>
                  </a:lnTo>
                  <a:lnTo>
                    <a:pt x="251793" y="254893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5747EEF-60F2-4D3E-A776-7584DFABC897}"/>
                </a:ext>
              </a:extLst>
            </p:cNvPr>
            <p:cNvSpPr/>
            <p:nvPr/>
          </p:nvSpPr>
          <p:spPr>
            <a:xfrm>
              <a:off x="11133206" y="3098420"/>
              <a:ext cx="297006" cy="490612"/>
            </a:xfrm>
            <a:custGeom>
              <a:avLst/>
              <a:gdLst>
                <a:gd name="connsiteX0" fmla="*/ 295084 w 297006"/>
                <a:gd name="connsiteY0" fmla="*/ 115264 h 490612"/>
                <a:gd name="connsiteX1" fmla="*/ 251681 w 297006"/>
                <a:gd name="connsiteY1" fmla="*/ 30158 h 490612"/>
                <a:gd name="connsiteX2" fmla="*/ 164323 w 297006"/>
                <a:gd name="connsiteY2" fmla="*/ 17 h 490612"/>
                <a:gd name="connsiteX3" fmla="*/ 94250 w 297006"/>
                <a:gd name="connsiteY3" fmla="*/ 37361 h 490612"/>
                <a:gd name="connsiteX4" fmla="*/ 76077 w 297006"/>
                <a:gd name="connsiteY4" fmla="*/ 77402 h 490612"/>
                <a:gd name="connsiteX5" fmla="*/ 23551 w 297006"/>
                <a:gd name="connsiteY5" fmla="*/ 320752 h 490612"/>
                <a:gd name="connsiteX6" fmla="*/ 4085 w 297006"/>
                <a:gd name="connsiteY6" fmla="*/ 431124 h 490612"/>
                <a:gd name="connsiteX7" fmla="*/ 3827 w 297006"/>
                <a:gd name="connsiteY7" fmla="*/ 432749 h 490612"/>
                <a:gd name="connsiteX8" fmla="*/ -15 w 297006"/>
                <a:gd name="connsiteY8" fmla="*/ 456131 h 490612"/>
                <a:gd name="connsiteX9" fmla="*/ 7705 w 297006"/>
                <a:gd name="connsiteY9" fmla="*/ 472975 h 490612"/>
                <a:gd name="connsiteX10" fmla="*/ 7853 w 297006"/>
                <a:gd name="connsiteY10" fmla="*/ 473085 h 490612"/>
                <a:gd name="connsiteX11" fmla="*/ 69503 w 297006"/>
                <a:gd name="connsiteY11" fmla="*/ 490410 h 490612"/>
                <a:gd name="connsiteX12" fmla="*/ 160555 w 297006"/>
                <a:gd name="connsiteY12" fmla="*/ 451661 h 490612"/>
                <a:gd name="connsiteX13" fmla="*/ 177215 w 297006"/>
                <a:gd name="connsiteY13" fmla="*/ 450959 h 490612"/>
                <a:gd name="connsiteX14" fmla="*/ 180835 w 297006"/>
                <a:gd name="connsiteY14" fmla="*/ 453767 h 490612"/>
                <a:gd name="connsiteX15" fmla="*/ 216590 w 297006"/>
                <a:gd name="connsiteY15" fmla="*/ 481581 h 490612"/>
                <a:gd name="connsiteX16" fmla="*/ 226342 w 297006"/>
                <a:gd name="connsiteY16" fmla="*/ 485090 h 490612"/>
                <a:gd name="connsiteX17" fmla="*/ 231551 w 297006"/>
                <a:gd name="connsiteY17" fmla="*/ 484389 h 490612"/>
                <a:gd name="connsiteX18" fmla="*/ 231993 w 297006"/>
                <a:gd name="connsiteY18" fmla="*/ 484278 h 490612"/>
                <a:gd name="connsiteX19" fmla="*/ 242781 w 297006"/>
                <a:gd name="connsiteY19" fmla="*/ 473085 h 490612"/>
                <a:gd name="connsiteX20" fmla="*/ 249429 w 297006"/>
                <a:gd name="connsiteY20" fmla="*/ 449186 h 490612"/>
                <a:gd name="connsiteX21" fmla="*/ 252531 w 297006"/>
                <a:gd name="connsiteY21" fmla="*/ 437477 h 490612"/>
                <a:gd name="connsiteX22" fmla="*/ 267528 w 297006"/>
                <a:gd name="connsiteY22" fmla="*/ 376012 h 490612"/>
                <a:gd name="connsiteX23" fmla="*/ 295084 w 297006"/>
                <a:gd name="connsiteY23" fmla="*/ 115264 h 4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006" h="490612">
                  <a:moveTo>
                    <a:pt x="295084" y="115264"/>
                  </a:moveTo>
                  <a:cubicBezTo>
                    <a:pt x="292142" y="82357"/>
                    <a:pt x="276590" y="51863"/>
                    <a:pt x="251681" y="30158"/>
                  </a:cubicBezTo>
                  <a:cubicBezTo>
                    <a:pt x="227709" y="8928"/>
                    <a:pt x="196287" y="-1914"/>
                    <a:pt x="164323" y="17"/>
                  </a:cubicBezTo>
                  <a:cubicBezTo>
                    <a:pt x="133849" y="2048"/>
                    <a:pt x="110430" y="14570"/>
                    <a:pt x="94250" y="37361"/>
                  </a:cubicBezTo>
                  <a:cubicBezTo>
                    <a:pt x="85927" y="49560"/>
                    <a:pt x="79779" y="63107"/>
                    <a:pt x="76077" y="77402"/>
                  </a:cubicBezTo>
                  <a:cubicBezTo>
                    <a:pt x="57681" y="143596"/>
                    <a:pt x="38289" y="240559"/>
                    <a:pt x="23551" y="320752"/>
                  </a:cubicBezTo>
                  <a:cubicBezTo>
                    <a:pt x="15276" y="365521"/>
                    <a:pt x="8480" y="405082"/>
                    <a:pt x="4085" y="431124"/>
                  </a:cubicBezTo>
                  <a:cubicBezTo>
                    <a:pt x="4011" y="431678"/>
                    <a:pt x="3937" y="432195"/>
                    <a:pt x="3827" y="432749"/>
                  </a:cubicBezTo>
                  <a:cubicBezTo>
                    <a:pt x="2126" y="442907"/>
                    <a:pt x="835" y="450849"/>
                    <a:pt x="-15" y="456131"/>
                  </a:cubicBezTo>
                  <a:cubicBezTo>
                    <a:pt x="-1116" y="462794"/>
                    <a:pt x="1938" y="469459"/>
                    <a:pt x="7705" y="472975"/>
                  </a:cubicBezTo>
                  <a:cubicBezTo>
                    <a:pt x="7741" y="473012"/>
                    <a:pt x="7815" y="473049"/>
                    <a:pt x="7853" y="473085"/>
                  </a:cubicBezTo>
                  <a:cubicBezTo>
                    <a:pt x="26497" y="484239"/>
                    <a:pt x="47778" y="490219"/>
                    <a:pt x="69503" y="490410"/>
                  </a:cubicBezTo>
                  <a:cubicBezTo>
                    <a:pt x="95803" y="490410"/>
                    <a:pt x="127349" y="481249"/>
                    <a:pt x="160555" y="451661"/>
                  </a:cubicBezTo>
                  <a:cubicBezTo>
                    <a:pt x="165210" y="447435"/>
                    <a:pt x="172221" y="447139"/>
                    <a:pt x="177215" y="450959"/>
                  </a:cubicBezTo>
                  <a:lnTo>
                    <a:pt x="180835" y="453767"/>
                  </a:lnTo>
                  <a:lnTo>
                    <a:pt x="216590" y="481581"/>
                  </a:lnTo>
                  <a:cubicBezTo>
                    <a:pt x="219382" y="483763"/>
                    <a:pt x="222800" y="484993"/>
                    <a:pt x="226342" y="485090"/>
                  </a:cubicBezTo>
                  <a:cubicBezTo>
                    <a:pt x="228107" y="485169"/>
                    <a:pt x="229871" y="484931"/>
                    <a:pt x="231551" y="484389"/>
                  </a:cubicBezTo>
                  <a:cubicBezTo>
                    <a:pt x="231702" y="484369"/>
                    <a:pt x="231851" y="484332"/>
                    <a:pt x="231993" y="484278"/>
                  </a:cubicBezTo>
                  <a:cubicBezTo>
                    <a:pt x="237228" y="482574"/>
                    <a:pt x="241271" y="478379"/>
                    <a:pt x="242781" y="473085"/>
                  </a:cubicBezTo>
                  <a:cubicBezTo>
                    <a:pt x="244774" y="466141"/>
                    <a:pt x="246990" y="458126"/>
                    <a:pt x="249429" y="449186"/>
                  </a:cubicBezTo>
                  <a:cubicBezTo>
                    <a:pt x="250426" y="445456"/>
                    <a:pt x="251460" y="441540"/>
                    <a:pt x="252531" y="437477"/>
                  </a:cubicBezTo>
                  <a:cubicBezTo>
                    <a:pt x="257222" y="419525"/>
                    <a:pt x="262431" y="398692"/>
                    <a:pt x="267528" y="376012"/>
                  </a:cubicBezTo>
                  <a:cubicBezTo>
                    <a:pt x="285333" y="296742"/>
                    <a:pt x="302250" y="194903"/>
                    <a:pt x="295084" y="11526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A9D4214-33B1-4459-A171-C634A79DF0DC}"/>
                </a:ext>
              </a:extLst>
            </p:cNvPr>
            <p:cNvSpPr/>
            <p:nvPr/>
          </p:nvSpPr>
          <p:spPr>
            <a:xfrm>
              <a:off x="11278999" y="3432472"/>
              <a:ext cx="131965" cy="194576"/>
            </a:xfrm>
            <a:custGeom>
              <a:avLst/>
              <a:gdLst>
                <a:gd name="connsiteX0" fmla="*/ -112 w 131965"/>
                <a:gd name="connsiteY0" fmla="*/ 159814 h 194576"/>
                <a:gd name="connsiteX1" fmla="*/ 33893 w 131965"/>
                <a:gd name="connsiteY1" fmla="*/ 119776 h 194576"/>
                <a:gd name="connsiteX2" fmla="*/ 40441 w 131965"/>
                <a:gd name="connsiteY2" fmla="*/ 119821 h 194576"/>
                <a:gd name="connsiteX3" fmla="*/ 95376 w 131965"/>
                <a:gd name="connsiteY3" fmla="*/ -203 h 194576"/>
                <a:gd name="connsiteX4" fmla="*/ 131729 w 131965"/>
                <a:gd name="connsiteY4" fmla="*/ 57965 h 194576"/>
                <a:gd name="connsiteX5" fmla="*/ 73989 w 131965"/>
                <a:gd name="connsiteY5" fmla="*/ 163024 h 194576"/>
                <a:gd name="connsiteX6" fmla="*/ 31126 w 131965"/>
                <a:gd name="connsiteY6" fmla="*/ 193882 h 194576"/>
                <a:gd name="connsiteX7" fmla="*/ -112 w 131965"/>
                <a:gd name="connsiteY7" fmla="*/ 159814 h 19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5" h="194576">
                  <a:moveTo>
                    <a:pt x="-112" y="159814"/>
                  </a:moveTo>
                  <a:cubicBezTo>
                    <a:pt x="-1778" y="139368"/>
                    <a:pt x="13446" y="121442"/>
                    <a:pt x="33893" y="119776"/>
                  </a:cubicBezTo>
                  <a:cubicBezTo>
                    <a:pt x="36073" y="119598"/>
                    <a:pt x="38264" y="119613"/>
                    <a:pt x="40441" y="119821"/>
                  </a:cubicBezTo>
                  <a:lnTo>
                    <a:pt x="95376" y="-203"/>
                  </a:lnTo>
                  <a:lnTo>
                    <a:pt x="131729" y="57965"/>
                  </a:lnTo>
                  <a:lnTo>
                    <a:pt x="73989" y="163024"/>
                  </a:lnTo>
                  <a:cubicBezTo>
                    <a:pt x="70674" y="183381"/>
                    <a:pt x="51484" y="197197"/>
                    <a:pt x="31126" y="193882"/>
                  </a:cubicBezTo>
                  <a:cubicBezTo>
                    <a:pt x="14093" y="191108"/>
                    <a:pt x="1178" y="177024"/>
                    <a:pt x="-112" y="15981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ED2B3C0-7534-4069-B860-F193F79A8B15}"/>
                </a:ext>
              </a:extLst>
            </p:cNvPr>
            <p:cNvSpPr/>
            <p:nvPr/>
          </p:nvSpPr>
          <p:spPr>
            <a:xfrm>
              <a:off x="11325838" y="3128486"/>
              <a:ext cx="141526" cy="421724"/>
            </a:xfrm>
            <a:custGeom>
              <a:avLst/>
              <a:gdLst>
                <a:gd name="connsiteX0" fmla="*/ 137063 w 141526"/>
                <a:gd name="connsiteY0" fmla="*/ 186594 h 421724"/>
                <a:gd name="connsiteX1" fmla="*/ 106847 w 141526"/>
                <a:gd name="connsiteY1" fmla="*/ 53136 h 421724"/>
                <a:gd name="connsiteX2" fmla="*/ 59049 w 141526"/>
                <a:gd name="connsiteY2" fmla="*/ 92 h 421724"/>
                <a:gd name="connsiteX3" fmla="*/ 53286 w 141526"/>
                <a:gd name="connsiteY3" fmla="*/ -203 h 421724"/>
                <a:gd name="connsiteX4" fmla="*/ -237 w 141526"/>
                <a:gd name="connsiteY4" fmla="*/ 53598 h 421724"/>
                <a:gd name="connsiteX5" fmla="*/ -237 w 141526"/>
                <a:gd name="connsiteY5" fmla="*/ 53690 h 421724"/>
                <a:gd name="connsiteX6" fmla="*/ 36628 w 141526"/>
                <a:gd name="connsiteY6" fmla="*/ 267526 h 421724"/>
                <a:gd name="connsiteX7" fmla="*/ 36518 w 141526"/>
                <a:gd name="connsiteY7" fmla="*/ 267969 h 421724"/>
                <a:gd name="connsiteX8" fmla="*/ 16977 w 141526"/>
                <a:gd name="connsiteY8" fmla="*/ 341735 h 421724"/>
                <a:gd name="connsiteX9" fmla="*/ 6154 w 141526"/>
                <a:gd name="connsiteY9" fmla="*/ 382699 h 421724"/>
                <a:gd name="connsiteX10" fmla="*/ 5932 w 141526"/>
                <a:gd name="connsiteY10" fmla="*/ 383881 h 421724"/>
                <a:gd name="connsiteX11" fmla="*/ 7225 w 141526"/>
                <a:gd name="connsiteY11" fmla="*/ 394039 h 421724"/>
                <a:gd name="connsiteX12" fmla="*/ 12766 w 141526"/>
                <a:gd name="connsiteY12" fmla="*/ 400614 h 421724"/>
                <a:gd name="connsiteX13" fmla="*/ 33710 w 141526"/>
                <a:gd name="connsiteY13" fmla="*/ 415094 h 421724"/>
                <a:gd name="connsiteX14" fmla="*/ 38697 w 141526"/>
                <a:gd name="connsiteY14" fmla="*/ 418566 h 421724"/>
                <a:gd name="connsiteX15" fmla="*/ 48153 w 141526"/>
                <a:gd name="connsiteY15" fmla="*/ 421521 h 421724"/>
                <a:gd name="connsiteX16" fmla="*/ 52031 w 141526"/>
                <a:gd name="connsiteY16" fmla="*/ 421078 h 421724"/>
                <a:gd name="connsiteX17" fmla="*/ 52437 w 141526"/>
                <a:gd name="connsiteY17" fmla="*/ 420967 h 421724"/>
                <a:gd name="connsiteX18" fmla="*/ 56796 w 141526"/>
                <a:gd name="connsiteY18" fmla="*/ 419120 h 421724"/>
                <a:gd name="connsiteX19" fmla="*/ 62781 w 141526"/>
                <a:gd name="connsiteY19" fmla="*/ 412841 h 421724"/>
                <a:gd name="connsiteX20" fmla="*/ 120625 w 141526"/>
                <a:gd name="connsiteY20" fmla="*/ 306052 h 421724"/>
                <a:gd name="connsiteX21" fmla="*/ 137063 w 141526"/>
                <a:gd name="connsiteY21" fmla="*/ 186594 h 42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526" h="421724">
                  <a:moveTo>
                    <a:pt x="137063" y="186594"/>
                  </a:moveTo>
                  <a:lnTo>
                    <a:pt x="106847" y="53136"/>
                  </a:lnTo>
                  <a:cubicBezTo>
                    <a:pt x="106692" y="25883"/>
                    <a:pt x="86138" y="3073"/>
                    <a:pt x="59049" y="92"/>
                  </a:cubicBezTo>
                  <a:cubicBezTo>
                    <a:pt x="57166" y="-93"/>
                    <a:pt x="55245" y="-203"/>
                    <a:pt x="53286" y="-203"/>
                  </a:cubicBezTo>
                  <a:cubicBezTo>
                    <a:pt x="23649" y="-126"/>
                    <a:pt x="-314" y="23961"/>
                    <a:pt x="-237" y="53598"/>
                  </a:cubicBezTo>
                  <a:cubicBezTo>
                    <a:pt x="-237" y="53629"/>
                    <a:pt x="-237" y="53659"/>
                    <a:pt x="-237" y="53690"/>
                  </a:cubicBezTo>
                  <a:lnTo>
                    <a:pt x="36628" y="267526"/>
                  </a:lnTo>
                  <a:lnTo>
                    <a:pt x="36518" y="267969"/>
                  </a:lnTo>
                  <a:lnTo>
                    <a:pt x="16977" y="341735"/>
                  </a:lnTo>
                  <a:lnTo>
                    <a:pt x="6154" y="382699"/>
                  </a:lnTo>
                  <a:cubicBezTo>
                    <a:pt x="6041" y="383085"/>
                    <a:pt x="5967" y="383481"/>
                    <a:pt x="5932" y="383881"/>
                  </a:cubicBezTo>
                  <a:cubicBezTo>
                    <a:pt x="5240" y="387318"/>
                    <a:pt x="5694" y="390886"/>
                    <a:pt x="7225" y="394039"/>
                  </a:cubicBezTo>
                  <a:cubicBezTo>
                    <a:pt x="8453" y="396686"/>
                    <a:pt x="10366" y="398956"/>
                    <a:pt x="12766" y="400614"/>
                  </a:cubicBezTo>
                  <a:lnTo>
                    <a:pt x="33710" y="415094"/>
                  </a:lnTo>
                  <a:lnTo>
                    <a:pt x="38697" y="418566"/>
                  </a:lnTo>
                  <a:cubicBezTo>
                    <a:pt x="41471" y="420499"/>
                    <a:pt x="44772" y="421531"/>
                    <a:pt x="48153" y="421521"/>
                  </a:cubicBezTo>
                  <a:cubicBezTo>
                    <a:pt x="49458" y="421520"/>
                    <a:pt x="50759" y="421371"/>
                    <a:pt x="52031" y="421078"/>
                  </a:cubicBezTo>
                  <a:cubicBezTo>
                    <a:pt x="52179" y="421041"/>
                    <a:pt x="52289" y="421004"/>
                    <a:pt x="52437" y="420967"/>
                  </a:cubicBezTo>
                  <a:cubicBezTo>
                    <a:pt x="53972" y="420567"/>
                    <a:pt x="55441" y="419945"/>
                    <a:pt x="56796" y="419120"/>
                  </a:cubicBezTo>
                  <a:cubicBezTo>
                    <a:pt x="59313" y="417595"/>
                    <a:pt x="61378" y="415428"/>
                    <a:pt x="62781" y="412841"/>
                  </a:cubicBezTo>
                  <a:lnTo>
                    <a:pt x="120625" y="306052"/>
                  </a:lnTo>
                  <a:cubicBezTo>
                    <a:pt x="140383" y="269535"/>
                    <a:pt x="146224" y="227090"/>
                    <a:pt x="137063" y="18659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ED1401D4-6BCF-4798-A1A1-77952DF68DBD}"/>
                </a:ext>
              </a:extLst>
            </p:cNvPr>
            <p:cNvSpPr/>
            <p:nvPr/>
          </p:nvSpPr>
          <p:spPr>
            <a:xfrm>
              <a:off x="11318419" y="3272549"/>
              <a:ext cx="48019" cy="258568"/>
            </a:xfrm>
            <a:custGeom>
              <a:avLst/>
              <a:gdLst>
                <a:gd name="connsiteX0" fmla="*/ 14775 w 48019"/>
                <a:gd name="connsiteY0" fmla="*/ 0 h 258568"/>
                <a:gd name="connsiteX1" fmla="*/ 48020 w 48019"/>
                <a:gd name="connsiteY1" fmla="*/ 140366 h 258568"/>
                <a:gd name="connsiteX2" fmla="*/ 0 w 48019"/>
                <a:gd name="connsiteY2" fmla="*/ 258568 h 258568"/>
                <a:gd name="connsiteX3" fmla="*/ 33244 w 48019"/>
                <a:gd name="connsiteY3" fmla="*/ 144059 h 258568"/>
                <a:gd name="connsiteX4" fmla="*/ 14775 w 48019"/>
                <a:gd name="connsiteY4" fmla="*/ 0 h 25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19" h="258568">
                  <a:moveTo>
                    <a:pt x="14775" y="0"/>
                  </a:moveTo>
                  <a:lnTo>
                    <a:pt x="48020" y="140366"/>
                  </a:lnTo>
                  <a:lnTo>
                    <a:pt x="0" y="258568"/>
                  </a:lnTo>
                  <a:lnTo>
                    <a:pt x="33244" y="144059"/>
                  </a:lnTo>
                  <a:lnTo>
                    <a:pt x="14775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C8097C1-284A-4ED9-AC1C-522B10EC3530}"/>
                </a:ext>
              </a:extLst>
            </p:cNvPr>
            <p:cNvSpPr/>
            <p:nvPr/>
          </p:nvSpPr>
          <p:spPr>
            <a:xfrm>
              <a:off x="11194235" y="2856190"/>
              <a:ext cx="236010" cy="174649"/>
            </a:xfrm>
            <a:custGeom>
              <a:avLst/>
              <a:gdLst>
                <a:gd name="connsiteX0" fmla="*/ 182539 w 236010"/>
                <a:gd name="connsiteY0" fmla="*/ 174447 h 174649"/>
                <a:gd name="connsiteX1" fmla="*/ 203106 w 236010"/>
                <a:gd name="connsiteY1" fmla="*/ 162118 h 174649"/>
                <a:gd name="connsiteX2" fmla="*/ 211218 w 236010"/>
                <a:gd name="connsiteY2" fmla="*/ 155215 h 174649"/>
                <a:gd name="connsiteX3" fmla="*/ 231092 w 236010"/>
                <a:gd name="connsiteY3" fmla="*/ 69192 h 174649"/>
                <a:gd name="connsiteX4" fmla="*/ 165399 w 236010"/>
                <a:gd name="connsiteY4" fmla="*/ 6935 h 174649"/>
                <a:gd name="connsiteX5" fmla="*/ 73253 w 236010"/>
                <a:gd name="connsiteY5" fmla="*/ 6906 h 174649"/>
                <a:gd name="connsiteX6" fmla="*/ 1016 w 236010"/>
                <a:gd name="connsiteY6" fmla="*/ 70381 h 174649"/>
                <a:gd name="connsiteX7" fmla="*/ 4832 w 236010"/>
                <a:gd name="connsiteY7" fmla="*/ 96111 h 174649"/>
                <a:gd name="connsiteX8" fmla="*/ 11607 w 236010"/>
                <a:gd name="connsiteY8" fmla="*/ 101078 h 174649"/>
                <a:gd name="connsiteX9" fmla="*/ 35691 w 236010"/>
                <a:gd name="connsiteY9" fmla="*/ 93430 h 174649"/>
                <a:gd name="connsiteX10" fmla="*/ 67083 w 236010"/>
                <a:gd name="connsiteY10" fmla="*/ 102873 h 174649"/>
                <a:gd name="connsiteX11" fmla="*/ 78460 w 236010"/>
                <a:gd name="connsiteY11" fmla="*/ 135655 h 174649"/>
                <a:gd name="connsiteX12" fmla="*/ 81824 w 236010"/>
                <a:gd name="connsiteY12" fmla="*/ 156931 h 174649"/>
                <a:gd name="connsiteX13" fmla="*/ 96639 w 236010"/>
                <a:gd name="connsiteY13" fmla="*/ 171295 h 174649"/>
                <a:gd name="connsiteX14" fmla="*/ 118443 w 236010"/>
                <a:gd name="connsiteY14" fmla="*/ 160330 h 174649"/>
                <a:gd name="connsiteX15" fmla="*/ 133749 w 236010"/>
                <a:gd name="connsiteY15" fmla="*/ 139781 h 174649"/>
                <a:gd name="connsiteX16" fmla="*/ 157069 w 236010"/>
                <a:gd name="connsiteY16" fmla="*/ 135979 h 174649"/>
                <a:gd name="connsiteX17" fmla="*/ 162794 w 236010"/>
                <a:gd name="connsiteY17" fmla="*/ 142854 h 174649"/>
                <a:gd name="connsiteX18" fmla="*/ 182539 w 236010"/>
                <a:gd name="connsiteY18" fmla="*/ 174447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10" h="174649">
                  <a:moveTo>
                    <a:pt x="182539" y="174447"/>
                  </a:moveTo>
                  <a:cubicBezTo>
                    <a:pt x="190142" y="171736"/>
                    <a:pt x="197132" y="167546"/>
                    <a:pt x="203106" y="162118"/>
                  </a:cubicBezTo>
                  <a:cubicBezTo>
                    <a:pt x="205746" y="159760"/>
                    <a:pt x="208584" y="157571"/>
                    <a:pt x="211218" y="155215"/>
                  </a:cubicBezTo>
                  <a:cubicBezTo>
                    <a:pt x="234482" y="134408"/>
                    <a:pt x="241471" y="98626"/>
                    <a:pt x="231092" y="69192"/>
                  </a:cubicBezTo>
                  <a:cubicBezTo>
                    <a:pt x="220713" y="39757"/>
                    <a:pt x="194897" y="17132"/>
                    <a:pt x="165399" y="6935"/>
                  </a:cubicBezTo>
                  <a:cubicBezTo>
                    <a:pt x="135901" y="-3261"/>
                    <a:pt x="103205" y="-1870"/>
                    <a:pt x="73253" y="6906"/>
                  </a:cubicBezTo>
                  <a:cubicBezTo>
                    <a:pt x="40990" y="16360"/>
                    <a:pt x="8679" y="37646"/>
                    <a:pt x="1016" y="70381"/>
                  </a:cubicBezTo>
                  <a:cubicBezTo>
                    <a:pt x="-1023" y="79094"/>
                    <a:pt x="-1101" y="88761"/>
                    <a:pt x="4832" y="96111"/>
                  </a:cubicBezTo>
                  <a:cubicBezTo>
                    <a:pt x="6617" y="98331"/>
                    <a:pt x="8953" y="100044"/>
                    <a:pt x="11607" y="101078"/>
                  </a:cubicBezTo>
                  <a:cubicBezTo>
                    <a:pt x="22062" y="105086"/>
                    <a:pt x="27887" y="96905"/>
                    <a:pt x="35691" y="93430"/>
                  </a:cubicBezTo>
                  <a:cubicBezTo>
                    <a:pt x="46417" y="88654"/>
                    <a:pt x="59617" y="93811"/>
                    <a:pt x="67083" y="102873"/>
                  </a:cubicBezTo>
                  <a:cubicBezTo>
                    <a:pt x="74549" y="111934"/>
                    <a:pt x="77313" y="123970"/>
                    <a:pt x="78460" y="135655"/>
                  </a:cubicBezTo>
                  <a:cubicBezTo>
                    <a:pt x="78692" y="142859"/>
                    <a:pt x="79822" y="150006"/>
                    <a:pt x="81824" y="156931"/>
                  </a:cubicBezTo>
                  <a:cubicBezTo>
                    <a:pt x="83942" y="163961"/>
                    <a:pt x="89546" y="169394"/>
                    <a:pt x="96639" y="171295"/>
                  </a:cubicBezTo>
                  <a:cubicBezTo>
                    <a:pt x="105055" y="172849"/>
                    <a:pt x="113148" y="167055"/>
                    <a:pt x="118443" y="160330"/>
                  </a:cubicBezTo>
                  <a:cubicBezTo>
                    <a:pt x="123738" y="153606"/>
                    <a:pt x="127491" y="145620"/>
                    <a:pt x="133749" y="139781"/>
                  </a:cubicBezTo>
                  <a:cubicBezTo>
                    <a:pt x="140006" y="133941"/>
                    <a:pt x="150211" y="130859"/>
                    <a:pt x="157069" y="135979"/>
                  </a:cubicBezTo>
                  <a:cubicBezTo>
                    <a:pt x="159366" y="137917"/>
                    <a:pt x="161304" y="140244"/>
                    <a:pt x="162794" y="142854"/>
                  </a:cubicBezTo>
                  <a:cubicBezTo>
                    <a:pt x="173306" y="159001"/>
                    <a:pt x="172027" y="158299"/>
                    <a:pt x="182539" y="174447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D4BD06B-F2AE-4708-9DAA-F43726478E8E}"/>
                </a:ext>
              </a:extLst>
            </p:cNvPr>
            <p:cNvSpPr/>
            <p:nvPr/>
          </p:nvSpPr>
          <p:spPr>
            <a:xfrm>
              <a:off x="10871996" y="3362000"/>
              <a:ext cx="149824" cy="192445"/>
            </a:xfrm>
            <a:custGeom>
              <a:avLst/>
              <a:gdLst>
                <a:gd name="connsiteX0" fmla="*/ 70304 w 149824"/>
                <a:gd name="connsiteY0" fmla="*/ 775 h 192445"/>
                <a:gd name="connsiteX1" fmla="*/ 6300 w 149824"/>
                <a:gd name="connsiteY1" fmla="*/ 29571 h 192445"/>
                <a:gd name="connsiteX2" fmla="*/ 741 w 149824"/>
                <a:gd name="connsiteY2" fmla="*/ 44223 h 192445"/>
                <a:gd name="connsiteX3" fmla="*/ 8319 w 149824"/>
                <a:gd name="connsiteY3" fmla="*/ 61066 h 192445"/>
                <a:gd name="connsiteX4" fmla="*/ 6466 w 149824"/>
                <a:gd name="connsiteY4" fmla="*/ 65951 h 192445"/>
                <a:gd name="connsiteX5" fmla="*/ 9497 w 149824"/>
                <a:gd name="connsiteY5" fmla="*/ 72688 h 192445"/>
                <a:gd name="connsiteX6" fmla="*/ 14381 w 149824"/>
                <a:gd name="connsiteY6" fmla="*/ 74541 h 192445"/>
                <a:gd name="connsiteX7" fmla="*/ 17412 w 149824"/>
                <a:gd name="connsiteY7" fmla="*/ 81278 h 192445"/>
                <a:gd name="connsiteX8" fmla="*/ 15559 w 149824"/>
                <a:gd name="connsiteY8" fmla="*/ 86162 h 192445"/>
                <a:gd name="connsiteX9" fmla="*/ 18590 w 149824"/>
                <a:gd name="connsiteY9" fmla="*/ 92899 h 192445"/>
                <a:gd name="connsiteX10" fmla="*/ 23475 w 149824"/>
                <a:gd name="connsiteY10" fmla="*/ 94752 h 192445"/>
                <a:gd name="connsiteX11" fmla="*/ 64394 w 149824"/>
                <a:gd name="connsiteY11" fmla="*/ 185705 h 192445"/>
                <a:gd name="connsiteX12" fmla="*/ 79047 w 149824"/>
                <a:gd name="connsiteY12" fmla="*/ 191264 h 192445"/>
                <a:gd name="connsiteX13" fmla="*/ 143050 w 149824"/>
                <a:gd name="connsiteY13" fmla="*/ 162469 h 192445"/>
                <a:gd name="connsiteX14" fmla="*/ 148609 w 149824"/>
                <a:gd name="connsiteY14" fmla="*/ 147816 h 192445"/>
                <a:gd name="connsiteX15" fmla="*/ 84956 w 149824"/>
                <a:gd name="connsiteY15" fmla="*/ 6335 h 192445"/>
                <a:gd name="connsiteX16" fmla="*/ 70304 w 149824"/>
                <a:gd name="connsiteY16" fmla="*/ 775 h 1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24" h="192445">
                  <a:moveTo>
                    <a:pt x="70304" y="775"/>
                  </a:moveTo>
                  <a:lnTo>
                    <a:pt x="6300" y="29571"/>
                  </a:lnTo>
                  <a:cubicBezTo>
                    <a:pt x="719" y="32082"/>
                    <a:pt x="-1770" y="38642"/>
                    <a:pt x="741" y="44223"/>
                  </a:cubicBezTo>
                  <a:lnTo>
                    <a:pt x="8319" y="61066"/>
                  </a:lnTo>
                  <a:cubicBezTo>
                    <a:pt x="6463" y="61908"/>
                    <a:pt x="5636" y="64090"/>
                    <a:pt x="6466" y="65951"/>
                  </a:cubicBezTo>
                  <a:lnTo>
                    <a:pt x="9497" y="72688"/>
                  </a:lnTo>
                  <a:cubicBezTo>
                    <a:pt x="10339" y="74543"/>
                    <a:pt x="12520" y="75371"/>
                    <a:pt x="14381" y="74541"/>
                  </a:cubicBezTo>
                  <a:lnTo>
                    <a:pt x="17412" y="81278"/>
                  </a:lnTo>
                  <a:cubicBezTo>
                    <a:pt x="15557" y="82120"/>
                    <a:pt x="14729" y="84302"/>
                    <a:pt x="15559" y="86162"/>
                  </a:cubicBezTo>
                  <a:lnTo>
                    <a:pt x="18590" y="92899"/>
                  </a:lnTo>
                  <a:cubicBezTo>
                    <a:pt x="19432" y="94755"/>
                    <a:pt x="21614" y="95583"/>
                    <a:pt x="23475" y="94752"/>
                  </a:cubicBezTo>
                  <a:lnTo>
                    <a:pt x="64394" y="185705"/>
                  </a:lnTo>
                  <a:cubicBezTo>
                    <a:pt x="66906" y="191286"/>
                    <a:pt x="73466" y="193775"/>
                    <a:pt x="79047" y="191264"/>
                  </a:cubicBezTo>
                  <a:lnTo>
                    <a:pt x="143050" y="162469"/>
                  </a:lnTo>
                  <a:cubicBezTo>
                    <a:pt x="148631" y="159958"/>
                    <a:pt x="151120" y="153398"/>
                    <a:pt x="148609" y="147816"/>
                  </a:cubicBezTo>
                  <a:lnTo>
                    <a:pt x="84956" y="6335"/>
                  </a:lnTo>
                  <a:cubicBezTo>
                    <a:pt x="82445" y="753"/>
                    <a:pt x="75885" y="-1736"/>
                    <a:pt x="70304" y="775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9B09559-255F-4EA5-8466-EC00145C1665}"/>
                </a:ext>
              </a:extLst>
            </p:cNvPr>
            <p:cNvSpPr/>
            <p:nvPr/>
          </p:nvSpPr>
          <p:spPr>
            <a:xfrm>
              <a:off x="10883904" y="3376671"/>
              <a:ext cx="126009" cy="163095"/>
            </a:xfrm>
            <a:custGeom>
              <a:avLst/>
              <a:gdLst>
                <a:gd name="connsiteX0" fmla="*/ 124840 w 126009"/>
                <a:gd name="connsiteY0" fmla="*/ 124800 h 163095"/>
                <a:gd name="connsiteX1" fmla="*/ 115827 w 126009"/>
                <a:gd name="connsiteY1" fmla="*/ 104742 h 163095"/>
                <a:gd name="connsiteX2" fmla="*/ 92187 w 126009"/>
                <a:gd name="connsiteY2" fmla="*/ 52216 h 163095"/>
                <a:gd name="connsiteX3" fmla="*/ 71427 w 126009"/>
                <a:gd name="connsiteY3" fmla="*/ 6080 h 163095"/>
                <a:gd name="connsiteX4" fmla="*/ 57391 w 126009"/>
                <a:gd name="connsiteY4" fmla="*/ 724 h 163095"/>
                <a:gd name="connsiteX5" fmla="*/ 22152 w 126009"/>
                <a:gd name="connsiteY5" fmla="*/ 16570 h 163095"/>
                <a:gd name="connsiteX6" fmla="*/ 6010 w 126009"/>
                <a:gd name="connsiteY6" fmla="*/ 23847 h 163095"/>
                <a:gd name="connsiteX7" fmla="*/ 691 w 126009"/>
                <a:gd name="connsiteY7" fmla="*/ 37884 h 163095"/>
                <a:gd name="connsiteX8" fmla="*/ 22152 w 126009"/>
                <a:gd name="connsiteY8" fmla="*/ 85608 h 163095"/>
                <a:gd name="connsiteX9" fmla="*/ 30389 w 126009"/>
                <a:gd name="connsiteY9" fmla="*/ 103893 h 163095"/>
                <a:gd name="connsiteX10" fmla="*/ 54104 w 126009"/>
                <a:gd name="connsiteY10" fmla="*/ 156641 h 163095"/>
                <a:gd name="connsiteX11" fmla="*/ 68177 w 126009"/>
                <a:gd name="connsiteY11" fmla="*/ 161960 h 163095"/>
                <a:gd name="connsiteX12" fmla="*/ 119521 w 126009"/>
                <a:gd name="connsiteY12" fmla="*/ 138836 h 163095"/>
                <a:gd name="connsiteX13" fmla="*/ 124840 w 126009"/>
                <a:gd name="connsiteY13" fmla="*/ 124800 h 16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009" h="163095">
                  <a:moveTo>
                    <a:pt x="124840" y="124800"/>
                  </a:moveTo>
                  <a:lnTo>
                    <a:pt x="115827" y="104742"/>
                  </a:lnTo>
                  <a:lnTo>
                    <a:pt x="92187" y="52216"/>
                  </a:lnTo>
                  <a:lnTo>
                    <a:pt x="71427" y="6080"/>
                  </a:lnTo>
                  <a:cubicBezTo>
                    <a:pt x="69027" y="729"/>
                    <a:pt x="62746" y="-1668"/>
                    <a:pt x="57391" y="724"/>
                  </a:cubicBezTo>
                  <a:lnTo>
                    <a:pt x="22152" y="16570"/>
                  </a:lnTo>
                  <a:lnTo>
                    <a:pt x="6010" y="23847"/>
                  </a:lnTo>
                  <a:cubicBezTo>
                    <a:pt x="680" y="26269"/>
                    <a:pt x="-1696" y="32538"/>
                    <a:pt x="691" y="37884"/>
                  </a:cubicBezTo>
                  <a:lnTo>
                    <a:pt x="22152" y="85608"/>
                  </a:lnTo>
                  <a:lnTo>
                    <a:pt x="30389" y="103893"/>
                  </a:lnTo>
                  <a:lnTo>
                    <a:pt x="54104" y="156641"/>
                  </a:lnTo>
                  <a:cubicBezTo>
                    <a:pt x="56537" y="161979"/>
                    <a:pt x="62821" y="164354"/>
                    <a:pt x="68177" y="161960"/>
                  </a:cubicBezTo>
                  <a:lnTo>
                    <a:pt x="119521" y="138836"/>
                  </a:lnTo>
                  <a:cubicBezTo>
                    <a:pt x="124857" y="136421"/>
                    <a:pt x="127235" y="130145"/>
                    <a:pt x="124840" y="124800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aphic 147">
            <a:extLst>
              <a:ext uri="{FF2B5EF4-FFF2-40B4-BE49-F238E27FC236}">
                <a16:creationId xmlns:a16="http://schemas.microsoft.com/office/drawing/2014/main" id="{D9B45A61-1631-448F-B219-505547F78A67}"/>
              </a:ext>
            </a:extLst>
          </p:cNvPr>
          <p:cNvGrpSpPr/>
          <p:nvPr/>
        </p:nvGrpSpPr>
        <p:grpSpPr>
          <a:xfrm>
            <a:off x="9281296" y="2969832"/>
            <a:ext cx="1237283" cy="708493"/>
            <a:chOff x="675628" y="4276070"/>
            <a:chExt cx="2350523" cy="1778932"/>
          </a:xfrm>
        </p:grpSpPr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66BA03B-38B1-46A1-A00E-60B4C5840101}"/>
                </a:ext>
              </a:extLst>
            </p:cNvPr>
            <p:cNvSpPr/>
            <p:nvPr/>
          </p:nvSpPr>
          <p:spPr>
            <a:xfrm>
              <a:off x="676303" y="4307582"/>
              <a:ext cx="1965102" cy="1235751"/>
            </a:xfrm>
            <a:custGeom>
              <a:avLst/>
              <a:gdLst>
                <a:gd name="connsiteX0" fmla="*/ 1916787 w 1965102"/>
                <a:gd name="connsiteY0" fmla="*/ 1235607 h 1235751"/>
                <a:gd name="connsiteX1" fmla="*/ 47922 w 1965102"/>
                <a:gd name="connsiteY1" fmla="*/ 1235607 h 1235751"/>
                <a:gd name="connsiteX2" fmla="*/ -197 w 1965102"/>
                <a:gd name="connsiteY2" fmla="*/ 1187488 h 1235751"/>
                <a:gd name="connsiteX3" fmla="*/ -197 w 1965102"/>
                <a:gd name="connsiteY3" fmla="*/ 35108 h 1235751"/>
                <a:gd name="connsiteX4" fmla="*/ 35055 w 1965102"/>
                <a:gd name="connsiteY4" fmla="*/ -145 h 1235751"/>
                <a:gd name="connsiteX5" fmla="*/ 1929044 w 1965102"/>
                <a:gd name="connsiteY5" fmla="*/ -145 h 1235751"/>
                <a:gd name="connsiteX6" fmla="*/ 1964906 w 1965102"/>
                <a:gd name="connsiteY6" fmla="*/ 35717 h 1235751"/>
                <a:gd name="connsiteX7" fmla="*/ 1964906 w 1965102"/>
                <a:gd name="connsiteY7" fmla="*/ 1187488 h 1235751"/>
                <a:gd name="connsiteX8" fmla="*/ 1916787 w 1965102"/>
                <a:gd name="connsiteY8" fmla="*/ 1235607 h 123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102" h="1235751">
                  <a:moveTo>
                    <a:pt x="1916787" y="1235607"/>
                  </a:moveTo>
                  <a:lnTo>
                    <a:pt x="47922" y="1235607"/>
                  </a:lnTo>
                  <a:cubicBezTo>
                    <a:pt x="21359" y="1235576"/>
                    <a:pt x="-167" y="1214051"/>
                    <a:pt x="-197" y="1187488"/>
                  </a:cubicBezTo>
                  <a:lnTo>
                    <a:pt x="-197" y="35108"/>
                  </a:lnTo>
                  <a:cubicBezTo>
                    <a:pt x="-175" y="15648"/>
                    <a:pt x="15594" y="-123"/>
                    <a:pt x="35055" y="-145"/>
                  </a:cubicBezTo>
                  <a:lnTo>
                    <a:pt x="1929044" y="-145"/>
                  </a:lnTo>
                  <a:cubicBezTo>
                    <a:pt x="1948841" y="-123"/>
                    <a:pt x="1964884" y="15921"/>
                    <a:pt x="1964906" y="35717"/>
                  </a:cubicBezTo>
                  <a:lnTo>
                    <a:pt x="1964906" y="1187488"/>
                  </a:lnTo>
                  <a:cubicBezTo>
                    <a:pt x="1964876" y="1214051"/>
                    <a:pt x="1943350" y="1235576"/>
                    <a:pt x="1916787" y="1235607"/>
                  </a:cubicBezTo>
                  <a:close/>
                </a:path>
              </a:pathLst>
            </a:custGeom>
            <a:solidFill>
              <a:srgbClr val="F2F2F2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28656BF-171C-4516-8CA5-9188DC46D027}"/>
                </a:ext>
              </a:extLst>
            </p:cNvPr>
            <p:cNvSpPr/>
            <p:nvPr/>
          </p:nvSpPr>
          <p:spPr>
            <a:xfrm>
              <a:off x="744825" y="4403556"/>
              <a:ext cx="1834341" cy="1079024"/>
            </a:xfrm>
            <a:custGeom>
              <a:avLst/>
              <a:gdLst>
                <a:gd name="connsiteX0" fmla="*/ 1787840 w 1834341"/>
                <a:gd name="connsiteY0" fmla="*/ 1078879 h 1079024"/>
                <a:gd name="connsiteX1" fmla="*/ 46106 w 1834341"/>
                <a:gd name="connsiteY1" fmla="*/ 1078879 h 1079024"/>
                <a:gd name="connsiteX2" fmla="*/ -197 w 1834341"/>
                <a:gd name="connsiteY2" fmla="*/ 1035520 h 1079024"/>
                <a:gd name="connsiteX3" fmla="*/ -197 w 1834341"/>
                <a:gd name="connsiteY3" fmla="*/ 32012 h 1079024"/>
                <a:gd name="connsiteX4" fmla="*/ 34115 w 1834341"/>
                <a:gd name="connsiteY4" fmla="*/ -145 h 1079024"/>
                <a:gd name="connsiteX5" fmla="*/ 1799264 w 1834341"/>
                <a:gd name="connsiteY5" fmla="*/ -145 h 1079024"/>
                <a:gd name="connsiteX6" fmla="*/ 1834144 w 1834341"/>
                <a:gd name="connsiteY6" fmla="*/ 32542 h 1079024"/>
                <a:gd name="connsiteX7" fmla="*/ 1834144 w 1834341"/>
                <a:gd name="connsiteY7" fmla="*/ 1035520 h 1079024"/>
                <a:gd name="connsiteX8" fmla="*/ 1787840 w 1834341"/>
                <a:gd name="connsiteY8" fmla="*/ 1078879 h 107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4341" h="1079024">
                  <a:moveTo>
                    <a:pt x="1787840" y="1078879"/>
                  </a:moveTo>
                  <a:lnTo>
                    <a:pt x="46106" y="1078879"/>
                  </a:lnTo>
                  <a:cubicBezTo>
                    <a:pt x="20574" y="1078879"/>
                    <a:pt x="-197" y="1059428"/>
                    <a:pt x="-197" y="1035520"/>
                  </a:cubicBezTo>
                  <a:lnTo>
                    <a:pt x="-197" y="32012"/>
                  </a:lnTo>
                  <a:cubicBezTo>
                    <a:pt x="-197" y="14281"/>
                    <a:pt x="15195" y="-145"/>
                    <a:pt x="34115" y="-145"/>
                  </a:cubicBezTo>
                  <a:lnTo>
                    <a:pt x="1799264" y="-145"/>
                  </a:lnTo>
                  <a:cubicBezTo>
                    <a:pt x="1818497" y="-145"/>
                    <a:pt x="1834144" y="14519"/>
                    <a:pt x="1834144" y="32542"/>
                  </a:cubicBezTo>
                  <a:lnTo>
                    <a:pt x="1834144" y="1035520"/>
                  </a:lnTo>
                  <a:cubicBezTo>
                    <a:pt x="1834144" y="1059428"/>
                    <a:pt x="1813372" y="1078879"/>
                    <a:pt x="1787840" y="1078879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E9DDF2-0B12-4195-94A7-EA8C05E58939}"/>
                </a:ext>
              </a:extLst>
            </p:cNvPr>
            <p:cNvSpPr/>
            <p:nvPr/>
          </p:nvSpPr>
          <p:spPr>
            <a:xfrm>
              <a:off x="675628" y="4276069"/>
              <a:ext cx="1965108" cy="72761"/>
            </a:xfrm>
            <a:custGeom>
              <a:avLst/>
              <a:gdLst>
                <a:gd name="connsiteX0" fmla="*/ 1964911 w 1965108"/>
                <a:gd name="connsiteY0" fmla="*/ 72617 h 72761"/>
                <a:gd name="connsiteX1" fmla="*/ -197 w 1965108"/>
                <a:gd name="connsiteY1" fmla="*/ 72617 h 72761"/>
                <a:gd name="connsiteX2" fmla="*/ -197 w 1965108"/>
                <a:gd name="connsiteY2" fmla="*/ 48119 h 72761"/>
                <a:gd name="connsiteX3" fmla="*/ 48097 w 1965108"/>
                <a:gd name="connsiteY3" fmla="*/ -145 h 72761"/>
                <a:gd name="connsiteX4" fmla="*/ 1916618 w 1965108"/>
                <a:gd name="connsiteY4" fmla="*/ -145 h 72761"/>
                <a:gd name="connsiteX5" fmla="*/ 1964911 w 1965108"/>
                <a:gd name="connsiteY5" fmla="*/ 48119 h 7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5108" h="72761">
                  <a:moveTo>
                    <a:pt x="1964911" y="72617"/>
                  </a:moveTo>
                  <a:lnTo>
                    <a:pt x="-197" y="72617"/>
                  </a:lnTo>
                  <a:lnTo>
                    <a:pt x="-197" y="48119"/>
                  </a:lnTo>
                  <a:cubicBezTo>
                    <a:pt x="-158" y="21468"/>
                    <a:pt x="21446" y="-123"/>
                    <a:pt x="48097" y="-145"/>
                  </a:cubicBezTo>
                  <a:lnTo>
                    <a:pt x="1916618" y="-145"/>
                  </a:lnTo>
                  <a:cubicBezTo>
                    <a:pt x="1943269" y="-123"/>
                    <a:pt x="1964873" y="21468"/>
                    <a:pt x="1964911" y="48119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DE46963-9524-4DFB-BB1E-D0A4594FE2D8}"/>
                </a:ext>
              </a:extLst>
            </p:cNvPr>
            <p:cNvSpPr/>
            <p:nvPr/>
          </p:nvSpPr>
          <p:spPr>
            <a:xfrm>
              <a:off x="750902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37EBF92-DC75-45B9-8F54-0A1B2186BC9D}"/>
                </a:ext>
              </a:extLst>
            </p:cNvPr>
            <p:cNvSpPr/>
            <p:nvPr/>
          </p:nvSpPr>
          <p:spPr>
            <a:xfrm>
              <a:off x="798318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860432C-7D11-4A5B-AF77-EC0264B05AD8}"/>
                </a:ext>
              </a:extLst>
            </p:cNvPr>
            <p:cNvSpPr/>
            <p:nvPr/>
          </p:nvSpPr>
          <p:spPr>
            <a:xfrm>
              <a:off x="845733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A7194A3-539F-4668-BE42-ACFE85206E14}"/>
                </a:ext>
              </a:extLst>
            </p:cNvPr>
            <p:cNvSpPr/>
            <p:nvPr/>
          </p:nvSpPr>
          <p:spPr>
            <a:xfrm>
              <a:off x="882094" y="4561181"/>
              <a:ext cx="401135" cy="302797"/>
            </a:xfrm>
            <a:custGeom>
              <a:avLst/>
              <a:gdLst>
                <a:gd name="connsiteX0" fmla="*/ 354278 w 401135"/>
                <a:gd name="connsiteY0" fmla="*/ -145 h 302797"/>
                <a:gd name="connsiteX1" fmla="*/ 46464 w 401135"/>
                <a:gd name="connsiteY1" fmla="*/ -145 h 302797"/>
                <a:gd name="connsiteX2" fmla="*/ -197 w 401135"/>
                <a:gd name="connsiteY2" fmla="*/ 46490 h 302797"/>
                <a:gd name="connsiteX3" fmla="*/ -197 w 401135"/>
                <a:gd name="connsiteY3" fmla="*/ 46515 h 302797"/>
                <a:gd name="connsiteX4" fmla="*/ -197 w 401135"/>
                <a:gd name="connsiteY4" fmla="*/ 255992 h 302797"/>
                <a:gd name="connsiteX5" fmla="*/ 46439 w 401135"/>
                <a:gd name="connsiteY5" fmla="*/ 302652 h 302797"/>
                <a:gd name="connsiteX6" fmla="*/ 46464 w 401135"/>
                <a:gd name="connsiteY6" fmla="*/ 302652 h 302797"/>
                <a:gd name="connsiteX7" fmla="*/ 354278 w 401135"/>
                <a:gd name="connsiteY7" fmla="*/ 302652 h 302797"/>
                <a:gd name="connsiteX8" fmla="*/ 400938 w 401135"/>
                <a:gd name="connsiteY8" fmla="*/ 255992 h 302797"/>
                <a:gd name="connsiteX9" fmla="*/ 400938 w 401135"/>
                <a:gd name="connsiteY9" fmla="*/ 46515 h 302797"/>
                <a:gd name="connsiteX10" fmla="*/ 354278 w 401135"/>
                <a:gd name="connsiteY10" fmla="*/ -145 h 3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135" h="302797">
                  <a:moveTo>
                    <a:pt x="354278" y="-145"/>
                  </a:moveTo>
                  <a:lnTo>
                    <a:pt x="46464" y="-145"/>
                  </a:lnTo>
                  <a:cubicBezTo>
                    <a:pt x="20701" y="-152"/>
                    <a:pt x="-190" y="20727"/>
                    <a:pt x="-197" y="46490"/>
                  </a:cubicBezTo>
                  <a:cubicBezTo>
                    <a:pt x="-197" y="46499"/>
                    <a:pt x="-197" y="46507"/>
                    <a:pt x="-197" y="46515"/>
                  </a:cubicBezTo>
                  <a:lnTo>
                    <a:pt x="-197" y="255992"/>
                  </a:lnTo>
                  <a:cubicBezTo>
                    <a:pt x="-204" y="281755"/>
                    <a:pt x="20675" y="302646"/>
                    <a:pt x="46439" y="302652"/>
                  </a:cubicBezTo>
                  <a:cubicBezTo>
                    <a:pt x="46447" y="302652"/>
                    <a:pt x="46455" y="302652"/>
                    <a:pt x="46464" y="302652"/>
                  </a:cubicBezTo>
                  <a:lnTo>
                    <a:pt x="354278" y="302652"/>
                  </a:lnTo>
                  <a:cubicBezTo>
                    <a:pt x="380046" y="302649"/>
                    <a:pt x="400935" y="281761"/>
                    <a:pt x="400938" y="255992"/>
                  </a:cubicBezTo>
                  <a:lnTo>
                    <a:pt x="400938" y="46515"/>
                  </a:lnTo>
                  <a:cubicBezTo>
                    <a:pt x="400935" y="20747"/>
                    <a:pt x="380047" y="-142"/>
                    <a:pt x="354278" y="-14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02FE4D3-D288-4C96-8FCA-3E08D8604FB2}"/>
                </a:ext>
              </a:extLst>
            </p:cNvPr>
            <p:cNvSpPr/>
            <p:nvPr/>
          </p:nvSpPr>
          <p:spPr>
            <a:xfrm>
              <a:off x="1453681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D1EF88BF-24E6-442F-AB75-5B9477E467AE}"/>
                </a:ext>
              </a:extLst>
            </p:cNvPr>
            <p:cNvSpPr/>
            <p:nvPr/>
          </p:nvSpPr>
          <p:spPr>
            <a:xfrm>
              <a:off x="2025273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8E6347A-6BD3-4168-B378-7FD5E4E34B5D}"/>
                </a:ext>
              </a:extLst>
            </p:cNvPr>
            <p:cNvSpPr/>
            <p:nvPr/>
          </p:nvSpPr>
          <p:spPr>
            <a:xfrm>
              <a:off x="882090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CAA3590-8133-4CFA-8F6B-568884A227A8}"/>
                </a:ext>
              </a:extLst>
            </p:cNvPr>
            <p:cNvSpPr/>
            <p:nvPr/>
          </p:nvSpPr>
          <p:spPr>
            <a:xfrm>
              <a:off x="1453681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86B4690-4A25-4B1B-B696-1CFDBDF15007}"/>
                </a:ext>
              </a:extLst>
            </p:cNvPr>
            <p:cNvSpPr/>
            <p:nvPr/>
          </p:nvSpPr>
          <p:spPr>
            <a:xfrm>
              <a:off x="2025273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573B6B1-C062-4778-AFBF-A5DF76EED06C}"/>
                </a:ext>
              </a:extLst>
            </p:cNvPr>
            <p:cNvSpPr/>
            <p:nvPr/>
          </p:nvSpPr>
          <p:spPr>
            <a:xfrm>
              <a:off x="1018496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0235308-9F88-4C3C-B295-0CF60B4432F9}"/>
                </a:ext>
              </a:extLst>
            </p:cNvPr>
            <p:cNvSpPr/>
            <p:nvPr/>
          </p:nvSpPr>
          <p:spPr>
            <a:xfrm>
              <a:off x="984602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E879055-794A-477C-B7B1-091FAC87A8CB}"/>
                </a:ext>
              </a:extLst>
            </p:cNvPr>
            <p:cNvSpPr/>
            <p:nvPr/>
          </p:nvSpPr>
          <p:spPr>
            <a:xfrm>
              <a:off x="1590087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35AFBC8-92B4-41F9-8D95-CB3CA63976C3}"/>
                </a:ext>
              </a:extLst>
            </p:cNvPr>
            <p:cNvSpPr/>
            <p:nvPr/>
          </p:nvSpPr>
          <p:spPr>
            <a:xfrm>
              <a:off x="1556193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A1F9F38F-C087-4C69-8085-8BA08205BF1B}"/>
                </a:ext>
              </a:extLst>
            </p:cNvPr>
            <p:cNvSpPr/>
            <p:nvPr/>
          </p:nvSpPr>
          <p:spPr>
            <a:xfrm>
              <a:off x="2161679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4B25B14A-4A44-4B47-B7FF-F809BECC5D11}"/>
                </a:ext>
              </a:extLst>
            </p:cNvPr>
            <p:cNvSpPr/>
            <p:nvPr/>
          </p:nvSpPr>
          <p:spPr>
            <a:xfrm>
              <a:off x="2127785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8299974-3E72-4B4D-8F87-6048005CAE4C}"/>
                </a:ext>
              </a:extLst>
            </p:cNvPr>
            <p:cNvSpPr/>
            <p:nvPr/>
          </p:nvSpPr>
          <p:spPr>
            <a:xfrm>
              <a:off x="1018496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CD59133-7906-402F-BA3D-666D314976A2}"/>
                </a:ext>
              </a:extLst>
            </p:cNvPr>
            <p:cNvSpPr/>
            <p:nvPr/>
          </p:nvSpPr>
          <p:spPr>
            <a:xfrm>
              <a:off x="984602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A39CC26-E7C5-42D1-A0A0-AEBDFB881E9E}"/>
                </a:ext>
              </a:extLst>
            </p:cNvPr>
            <p:cNvSpPr/>
            <p:nvPr/>
          </p:nvSpPr>
          <p:spPr>
            <a:xfrm>
              <a:off x="1590087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E1FC9FB-D214-421C-9CCD-5013C594E336}"/>
                </a:ext>
              </a:extLst>
            </p:cNvPr>
            <p:cNvSpPr/>
            <p:nvPr/>
          </p:nvSpPr>
          <p:spPr>
            <a:xfrm>
              <a:off x="1556193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34132-E9B0-48E4-B882-0931901C525D}"/>
                </a:ext>
              </a:extLst>
            </p:cNvPr>
            <p:cNvSpPr/>
            <p:nvPr/>
          </p:nvSpPr>
          <p:spPr>
            <a:xfrm>
              <a:off x="2161679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1E6ECB3-B2C0-4295-BDD7-897B644D4321}"/>
                </a:ext>
              </a:extLst>
            </p:cNvPr>
            <p:cNvSpPr/>
            <p:nvPr/>
          </p:nvSpPr>
          <p:spPr>
            <a:xfrm>
              <a:off x="2127785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64BC34D-6A3D-43C5-BFE7-78521DB71E0F}"/>
                </a:ext>
              </a:extLst>
            </p:cNvPr>
            <p:cNvSpPr/>
            <p:nvPr/>
          </p:nvSpPr>
          <p:spPr>
            <a:xfrm>
              <a:off x="2259190" y="6048339"/>
              <a:ext cx="766982" cy="5832"/>
            </a:xfrm>
            <a:custGeom>
              <a:avLst/>
              <a:gdLst>
                <a:gd name="connsiteX0" fmla="*/ 763869 w 766982"/>
                <a:gd name="connsiteY0" fmla="*/ 5687 h 5832"/>
                <a:gd name="connsiteX1" fmla="*/ 2719 w 766982"/>
                <a:gd name="connsiteY1" fmla="*/ 5687 h 5832"/>
                <a:gd name="connsiteX2" fmla="*/ -197 w 766982"/>
                <a:gd name="connsiteY2" fmla="*/ 2771 h 5832"/>
                <a:gd name="connsiteX3" fmla="*/ 2719 w 766982"/>
                <a:gd name="connsiteY3" fmla="*/ -145 h 5832"/>
                <a:gd name="connsiteX4" fmla="*/ 763869 w 766982"/>
                <a:gd name="connsiteY4" fmla="*/ -145 h 5832"/>
                <a:gd name="connsiteX5" fmla="*/ 766785 w 766982"/>
                <a:gd name="connsiteY5" fmla="*/ 2771 h 5832"/>
                <a:gd name="connsiteX6" fmla="*/ 763869 w 766982"/>
                <a:gd name="connsiteY6" fmla="*/ 5687 h 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982" h="5832">
                  <a:moveTo>
                    <a:pt x="763869" y="5687"/>
                  </a:moveTo>
                  <a:lnTo>
                    <a:pt x="2719" y="5687"/>
                  </a:lnTo>
                  <a:cubicBezTo>
                    <a:pt x="1109" y="5687"/>
                    <a:pt x="-197" y="4382"/>
                    <a:pt x="-197" y="2771"/>
                  </a:cubicBezTo>
                  <a:cubicBezTo>
                    <a:pt x="-197" y="1160"/>
                    <a:pt x="1109" y="-145"/>
                    <a:pt x="2719" y="-145"/>
                  </a:cubicBezTo>
                  <a:lnTo>
                    <a:pt x="763869" y="-145"/>
                  </a:lnTo>
                  <a:cubicBezTo>
                    <a:pt x="765480" y="-145"/>
                    <a:pt x="766785" y="1160"/>
                    <a:pt x="766785" y="2771"/>
                  </a:cubicBezTo>
                  <a:cubicBezTo>
                    <a:pt x="766785" y="4382"/>
                    <a:pt x="765480" y="5687"/>
                    <a:pt x="763869" y="5687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F327EA0-49CD-4D04-B330-7F2E71D207A8}"/>
                </a:ext>
              </a:extLst>
            </p:cNvPr>
            <p:cNvSpPr/>
            <p:nvPr/>
          </p:nvSpPr>
          <p:spPr>
            <a:xfrm>
              <a:off x="2578863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A5198E3-D101-4CB8-871F-C54413BE9A8C}"/>
                </a:ext>
              </a:extLst>
            </p:cNvPr>
            <p:cNvSpPr/>
            <p:nvPr/>
          </p:nvSpPr>
          <p:spPr>
            <a:xfrm>
              <a:off x="2526920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73850BA-08E3-480A-A8A4-DB755CCFCCCD}"/>
                </a:ext>
              </a:extLst>
            </p:cNvPr>
            <p:cNvSpPr/>
            <p:nvPr/>
          </p:nvSpPr>
          <p:spPr>
            <a:xfrm>
              <a:off x="2713012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3607564-7634-4598-96EF-E2C1E9301064}"/>
                </a:ext>
              </a:extLst>
            </p:cNvPr>
            <p:cNvSpPr/>
            <p:nvPr/>
          </p:nvSpPr>
          <p:spPr>
            <a:xfrm>
              <a:off x="2661068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8A647AA-F228-4004-A965-E1AD8FEC446A}"/>
                </a:ext>
              </a:extLst>
            </p:cNvPr>
            <p:cNvSpPr/>
            <p:nvPr/>
          </p:nvSpPr>
          <p:spPr>
            <a:xfrm>
              <a:off x="2731852" y="5226143"/>
              <a:ext cx="78265" cy="386862"/>
            </a:xfrm>
            <a:custGeom>
              <a:avLst/>
              <a:gdLst>
                <a:gd name="connsiteX0" fmla="*/ 29359 w 78265"/>
                <a:gd name="connsiteY0" fmla="*/ 381599 h 386862"/>
                <a:gd name="connsiteX1" fmla="*/ 19959 w 78265"/>
                <a:gd name="connsiteY1" fmla="*/ 338302 h 386862"/>
                <a:gd name="connsiteX2" fmla="*/ 23345 w 78265"/>
                <a:gd name="connsiteY2" fmla="*/ 333938 h 386862"/>
                <a:gd name="connsiteX3" fmla="*/ -197 w 78265"/>
                <a:gd name="connsiteY3" fmla="*/ -145 h 386862"/>
                <a:gd name="connsiteX4" fmla="*/ 67615 w 78265"/>
                <a:gd name="connsiteY4" fmla="*/ 6431 h 386862"/>
                <a:gd name="connsiteX5" fmla="*/ 69478 w 78265"/>
                <a:gd name="connsiteY5" fmla="*/ 333599 h 386862"/>
                <a:gd name="connsiteX6" fmla="*/ 68189 w 78265"/>
                <a:gd name="connsiteY6" fmla="*/ 378126 h 386862"/>
                <a:gd name="connsiteX7" fmla="*/ 29358 w 78265"/>
                <a:gd name="connsiteY7" fmla="*/ 381599 h 38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65" h="386862">
                  <a:moveTo>
                    <a:pt x="29359" y="381599"/>
                  </a:moveTo>
                  <a:cubicBezTo>
                    <a:pt x="14807" y="372238"/>
                    <a:pt x="10598" y="352854"/>
                    <a:pt x="19959" y="338302"/>
                  </a:cubicBezTo>
                  <a:cubicBezTo>
                    <a:pt x="20957" y="336750"/>
                    <a:pt x="22090" y="335290"/>
                    <a:pt x="23345" y="333938"/>
                  </a:cubicBezTo>
                  <a:lnTo>
                    <a:pt x="-197" y="-145"/>
                  </a:lnTo>
                  <a:lnTo>
                    <a:pt x="67615" y="6431"/>
                  </a:lnTo>
                  <a:lnTo>
                    <a:pt x="69478" y="333599"/>
                  </a:lnTo>
                  <a:cubicBezTo>
                    <a:pt x="81418" y="346251"/>
                    <a:pt x="80841" y="366186"/>
                    <a:pt x="68189" y="378126"/>
                  </a:cubicBezTo>
                  <a:cubicBezTo>
                    <a:pt x="57603" y="388117"/>
                    <a:pt x="41550" y="389553"/>
                    <a:pt x="29358" y="38159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737F01D-8AF2-444E-B601-89B91C00E4EB}"/>
                </a:ext>
              </a:extLst>
            </p:cNvPr>
            <p:cNvSpPr/>
            <p:nvPr/>
          </p:nvSpPr>
          <p:spPr>
            <a:xfrm>
              <a:off x="2563791" y="5522792"/>
              <a:ext cx="215673" cy="426362"/>
            </a:xfrm>
            <a:custGeom>
              <a:avLst/>
              <a:gdLst>
                <a:gd name="connsiteX0" fmla="*/ 65948 w 215673"/>
                <a:gd name="connsiteY0" fmla="*/ 426201 h 426362"/>
                <a:gd name="connsiteX1" fmla="*/ 26589 w 215673"/>
                <a:gd name="connsiteY1" fmla="*/ 424324 h 426362"/>
                <a:gd name="connsiteX2" fmla="*/ 14090 w 215673"/>
                <a:gd name="connsiteY2" fmla="*/ 411309 h 426362"/>
                <a:gd name="connsiteX3" fmla="*/ 11344 w 215673"/>
                <a:gd name="connsiteY3" fmla="*/ 13071 h 426362"/>
                <a:gd name="connsiteX4" fmla="*/ 24380 w 215673"/>
                <a:gd name="connsiteY4" fmla="*/ -145 h 426362"/>
                <a:gd name="connsiteX5" fmla="*/ 26352 w 215673"/>
                <a:gd name="connsiteY5" fmla="*/ -10 h 426362"/>
                <a:gd name="connsiteX6" fmla="*/ 183813 w 215673"/>
                <a:gd name="connsiteY6" fmla="*/ 22848 h 426362"/>
                <a:gd name="connsiteX7" fmla="*/ 195051 w 215673"/>
                <a:gd name="connsiteY7" fmla="*/ 35738 h 426362"/>
                <a:gd name="connsiteX8" fmla="*/ 215302 w 215673"/>
                <a:gd name="connsiteY8" fmla="*/ 404747 h 426362"/>
                <a:gd name="connsiteX9" fmla="*/ 202276 w 215673"/>
                <a:gd name="connsiteY9" fmla="*/ 417970 h 426362"/>
                <a:gd name="connsiteX10" fmla="*/ 202179 w 215673"/>
                <a:gd name="connsiteY10" fmla="*/ 417970 h 426362"/>
                <a:gd name="connsiteX11" fmla="*/ 159747 w 215673"/>
                <a:gd name="connsiteY11" fmla="*/ 417970 h 426362"/>
                <a:gd name="connsiteX12" fmla="*/ 146783 w 215673"/>
                <a:gd name="connsiteY12" fmla="*/ 406886 h 426362"/>
                <a:gd name="connsiteX13" fmla="*/ 120604 w 215673"/>
                <a:gd name="connsiteY13" fmla="*/ 240461 h 426362"/>
                <a:gd name="connsiteX14" fmla="*/ 108936 w 215673"/>
                <a:gd name="connsiteY14" fmla="*/ 231962 h 426362"/>
                <a:gd name="connsiteX15" fmla="*/ 100386 w 215673"/>
                <a:gd name="connsiteY15" fmla="*/ 240834 h 426362"/>
                <a:gd name="connsiteX16" fmla="*/ 79604 w 215673"/>
                <a:gd name="connsiteY16" fmla="*/ 414652 h 426362"/>
                <a:gd name="connsiteX17" fmla="*/ 66571 w 215673"/>
                <a:gd name="connsiteY17" fmla="*/ 426218 h 426362"/>
                <a:gd name="connsiteX18" fmla="*/ 65948 w 215673"/>
                <a:gd name="connsiteY18" fmla="*/ 426201 h 42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5673" h="426362">
                  <a:moveTo>
                    <a:pt x="65948" y="426201"/>
                  </a:moveTo>
                  <a:lnTo>
                    <a:pt x="26589" y="424324"/>
                  </a:lnTo>
                  <a:cubicBezTo>
                    <a:pt x="19628" y="423994"/>
                    <a:pt x="14139" y="418278"/>
                    <a:pt x="14090" y="411309"/>
                  </a:cubicBezTo>
                  <a:cubicBezTo>
                    <a:pt x="3714" y="251149"/>
                    <a:pt x="-10657" y="79415"/>
                    <a:pt x="11344" y="13071"/>
                  </a:cubicBezTo>
                  <a:cubicBezTo>
                    <a:pt x="11294" y="5822"/>
                    <a:pt x="17131" y="-95"/>
                    <a:pt x="24380" y="-145"/>
                  </a:cubicBezTo>
                  <a:cubicBezTo>
                    <a:pt x="25040" y="-149"/>
                    <a:pt x="25699" y="-104"/>
                    <a:pt x="26352" y="-10"/>
                  </a:cubicBezTo>
                  <a:lnTo>
                    <a:pt x="183813" y="22848"/>
                  </a:lnTo>
                  <a:cubicBezTo>
                    <a:pt x="190245" y="23749"/>
                    <a:pt x="195035" y="29243"/>
                    <a:pt x="195051" y="35738"/>
                  </a:cubicBezTo>
                  <a:cubicBezTo>
                    <a:pt x="215154" y="114292"/>
                    <a:pt x="216063" y="256739"/>
                    <a:pt x="215302" y="404747"/>
                  </a:cubicBezTo>
                  <a:cubicBezTo>
                    <a:pt x="215357" y="411996"/>
                    <a:pt x="209525" y="417916"/>
                    <a:pt x="202276" y="417970"/>
                  </a:cubicBezTo>
                  <a:cubicBezTo>
                    <a:pt x="202244" y="417970"/>
                    <a:pt x="202212" y="417970"/>
                    <a:pt x="202179" y="417970"/>
                  </a:cubicBezTo>
                  <a:lnTo>
                    <a:pt x="159747" y="417970"/>
                  </a:lnTo>
                  <a:cubicBezTo>
                    <a:pt x="153277" y="417996"/>
                    <a:pt x="147763" y="413282"/>
                    <a:pt x="146783" y="406886"/>
                  </a:cubicBezTo>
                  <a:lnTo>
                    <a:pt x="120604" y="240461"/>
                  </a:lnTo>
                  <a:cubicBezTo>
                    <a:pt x="119729" y="234893"/>
                    <a:pt x="114505" y="231087"/>
                    <a:pt x="108936" y="231962"/>
                  </a:cubicBezTo>
                  <a:cubicBezTo>
                    <a:pt x="104421" y="232672"/>
                    <a:pt x="100928" y="236296"/>
                    <a:pt x="100386" y="240834"/>
                  </a:cubicBezTo>
                  <a:lnTo>
                    <a:pt x="79604" y="414652"/>
                  </a:lnTo>
                  <a:cubicBezTo>
                    <a:pt x="78793" y="421240"/>
                    <a:pt x="73209" y="426196"/>
                    <a:pt x="66571" y="426218"/>
                  </a:cubicBezTo>
                  <a:cubicBezTo>
                    <a:pt x="66365" y="426218"/>
                    <a:pt x="66157" y="426212"/>
                    <a:pt x="65948" y="426201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C2117ADA-8BD6-42E1-B92B-E49D64BC655D}"/>
                </a:ext>
              </a:extLst>
            </p:cNvPr>
            <p:cNvSpPr/>
            <p:nvPr/>
          </p:nvSpPr>
          <p:spPr>
            <a:xfrm>
              <a:off x="2571010" y="5153822"/>
              <a:ext cx="229261" cy="418795"/>
            </a:xfrm>
            <a:custGeom>
              <a:avLst/>
              <a:gdLst>
                <a:gd name="connsiteX0" fmla="*/ 86437 w 229261"/>
                <a:gd name="connsiteY0" fmla="*/ 404725 h 418795"/>
                <a:gd name="connsiteX1" fmla="*/ 11547 w 229261"/>
                <a:gd name="connsiteY1" fmla="*/ 379074 h 418795"/>
                <a:gd name="connsiteX2" fmla="*/ 2642 w 229261"/>
                <a:gd name="connsiteY2" fmla="*/ 374195 h 418795"/>
                <a:gd name="connsiteX3" fmla="*/ -74 w 229261"/>
                <a:gd name="connsiteY3" fmla="*/ 364276 h 418795"/>
                <a:gd name="connsiteX4" fmla="*/ 37656 w 229261"/>
                <a:gd name="connsiteY4" fmla="*/ 84164 h 418795"/>
                <a:gd name="connsiteX5" fmla="*/ 94125 w 229261"/>
                <a:gd name="connsiteY5" fmla="*/ 8467 h 418795"/>
                <a:gd name="connsiteX6" fmla="*/ 185683 w 229261"/>
                <a:gd name="connsiteY6" fmla="*/ 15643 h 418795"/>
                <a:gd name="connsiteX7" fmla="*/ 189490 w 229261"/>
                <a:gd name="connsiteY7" fmla="*/ 18278 h 418795"/>
                <a:gd name="connsiteX8" fmla="*/ 226341 w 229261"/>
                <a:gd name="connsiteY8" fmla="*/ 119103 h 418795"/>
                <a:gd name="connsiteX9" fmla="*/ 193899 w 229261"/>
                <a:gd name="connsiteY9" fmla="*/ 399063 h 418795"/>
                <a:gd name="connsiteX10" fmla="*/ 185389 w 229261"/>
                <a:gd name="connsiteY10" fmla="*/ 410743 h 418795"/>
                <a:gd name="connsiteX11" fmla="*/ 140987 w 229261"/>
                <a:gd name="connsiteY11" fmla="*/ 418648 h 418795"/>
                <a:gd name="connsiteX12" fmla="*/ 86437 w 229261"/>
                <a:gd name="connsiteY12" fmla="*/ 404725 h 4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261" h="418795">
                  <a:moveTo>
                    <a:pt x="86437" y="404725"/>
                  </a:moveTo>
                  <a:cubicBezTo>
                    <a:pt x="51734" y="385444"/>
                    <a:pt x="24620" y="380378"/>
                    <a:pt x="11547" y="379074"/>
                  </a:cubicBezTo>
                  <a:cubicBezTo>
                    <a:pt x="8036" y="378735"/>
                    <a:pt x="4817" y="376972"/>
                    <a:pt x="2642" y="374195"/>
                  </a:cubicBezTo>
                  <a:cubicBezTo>
                    <a:pt x="418" y="371399"/>
                    <a:pt x="-563" y="367814"/>
                    <a:pt x="-74" y="364276"/>
                  </a:cubicBezTo>
                  <a:lnTo>
                    <a:pt x="37656" y="84164"/>
                  </a:lnTo>
                  <a:cubicBezTo>
                    <a:pt x="42073" y="50844"/>
                    <a:pt x="63445" y="22194"/>
                    <a:pt x="94125" y="8467"/>
                  </a:cubicBezTo>
                  <a:cubicBezTo>
                    <a:pt x="123823" y="-5185"/>
                    <a:pt x="158475" y="-2469"/>
                    <a:pt x="185683" y="15643"/>
                  </a:cubicBezTo>
                  <a:cubicBezTo>
                    <a:pt x="186976" y="16503"/>
                    <a:pt x="188245" y="17382"/>
                    <a:pt x="189490" y="18278"/>
                  </a:cubicBezTo>
                  <a:cubicBezTo>
                    <a:pt x="221000" y="41366"/>
                    <a:pt x="235537" y="81137"/>
                    <a:pt x="226341" y="119103"/>
                  </a:cubicBezTo>
                  <a:cubicBezTo>
                    <a:pt x="203205" y="213751"/>
                    <a:pt x="195257" y="368918"/>
                    <a:pt x="193899" y="399063"/>
                  </a:cubicBezTo>
                  <a:cubicBezTo>
                    <a:pt x="193681" y="404317"/>
                    <a:pt x="190324" y="408925"/>
                    <a:pt x="185389" y="410743"/>
                  </a:cubicBezTo>
                  <a:cubicBezTo>
                    <a:pt x="171154" y="415916"/>
                    <a:pt x="156132" y="418590"/>
                    <a:pt x="140987" y="418648"/>
                  </a:cubicBezTo>
                  <a:cubicBezTo>
                    <a:pt x="121910" y="418764"/>
                    <a:pt x="103124" y="413969"/>
                    <a:pt x="86437" y="404725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A229B1D-173C-4AE8-895B-1EC4D8BB1A15}"/>
                </a:ext>
              </a:extLst>
            </p:cNvPr>
            <p:cNvSpPr/>
            <p:nvPr/>
          </p:nvSpPr>
          <p:spPr>
            <a:xfrm>
              <a:off x="2736757" y="5200291"/>
              <a:ext cx="93340" cy="140596"/>
            </a:xfrm>
            <a:custGeom>
              <a:avLst/>
              <a:gdLst>
                <a:gd name="connsiteX0" fmla="*/ 10248 w 93340"/>
                <a:gd name="connsiteY0" fmla="*/ 137964 h 140596"/>
                <a:gd name="connsiteX1" fmla="*/ 4828 w 93340"/>
                <a:gd name="connsiteY1" fmla="*/ 128046 h 140596"/>
                <a:gd name="connsiteX2" fmla="*/ -141 w 93340"/>
                <a:gd name="connsiteY2" fmla="*/ 38003 h 140596"/>
                <a:gd name="connsiteX3" fmla="*/ 33973 w 93340"/>
                <a:gd name="connsiteY3" fmla="*/ -90 h 140596"/>
                <a:gd name="connsiteX4" fmla="*/ 70860 w 93340"/>
                <a:gd name="connsiteY4" fmla="*/ 26551 h 140596"/>
                <a:gd name="connsiteX5" fmla="*/ 92687 w 93340"/>
                <a:gd name="connsiteY5" fmla="*/ 107055 h 140596"/>
                <a:gd name="connsiteX6" fmla="*/ 83455 w 93340"/>
                <a:gd name="connsiteY6" fmla="*/ 123155 h 140596"/>
                <a:gd name="connsiteX7" fmla="*/ 21365 w 93340"/>
                <a:gd name="connsiteY7" fmla="*/ 139989 h 140596"/>
                <a:gd name="connsiteX8" fmla="*/ 10248 w 93340"/>
                <a:gd name="connsiteY8" fmla="*/ 137964 h 14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40" h="140596">
                  <a:moveTo>
                    <a:pt x="10248" y="137964"/>
                  </a:moveTo>
                  <a:cubicBezTo>
                    <a:pt x="7032" y="135650"/>
                    <a:pt x="5038" y="132003"/>
                    <a:pt x="4828" y="128046"/>
                  </a:cubicBezTo>
                  <a:lnTo>
                    <a:pt x="-141" y="38003"/>
                  </a:lnTo>
                  <a:cubicBezTo>
                    <a:pt x="-1240" y="18064"/>
                    <a:pt x="14033" y="1009"/>
                    <a:pt x="33973" y="-90"/>
                  </a:cubicBezTo>
                  <a:cubicBezTo>
                    <a:pt x="51015" y="-1029"/>
                    <a:pt x="66393" y="10077"/>
                    <a:pt x="70860" y="26551"/>
                  </a:cubicBezTo>
                  <a:lnTo>
                    <a:pt x="92687" y="107055"/>
                  </a:lnTo>
                  <a:cubicBezTo>
                    <a:pt x="94575" y="114049"/>
                    <a:pt x="90445" y="121251"/>
                    <a:pt x="83455" y="123155"/>
                  </a:cubicBezTo>
                  <a:lnTo>
                    <a:pt x="21365" y="139989"/>
                  </a:lnTo>
                  <a:cubicBezTo>
                    <a:pt x="17544" y="141033"/>
                    <a:pt x="13456" y="140288"/>
                    <a:pt x="10248" y="137964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8AED31A-84D1-4355-BD88-9B06AD664863}"/>
                </a:ext>
              </a:extLst>
            </p:cNvPr>
            <p:cNvSpPr/>
            <p:nvPr/>
          </p:nvSpPr>
          <p:spPr>
            <a:xfrm>
              <a:off x="2617576" y="4981146"/>
              <a:ext cx="143253" cy="143253"/>
            </a:xfrm>
            <a:custGeom>
              <a:avLst/>
              <a:gdLst>
                <a:gd name="connsiteX0" fmla="*/ 143254 w 143253"/>
                <a:gd name="connsiteY0" fmla="*/ 71627 h 143253"/>
                <a:gd name="connsiteX1" fmla="*/ 71627 w 143253"/>
                <a:gd name="connsiteY1" fmla="*/ 143254 h 143253"/>
                <a:gd name="connsiteX2" fmla="*/ 0 w 143253"/>
                <a:gd name="connsiteY2" fmla="*/ 71627 h 143253"/>
                <a:gd name="connsiteX3" fmla="*/ 71627 w 143253"/>
                <a:gd name="connsiteY3" fmla="*/ 0 h 143253"/>
                <a:gd name="connsiteX4" fmla="*/ 143254 w 143253"/>
                <a:gd name="connsiteY4" fmla="*/ 71627 h 1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53" h="143253">
                  <a:moveTo>
                    <a:pt x="143254" y="71627"/>
                  </a:moveTo>
                  <a:cubicBezTo>
                    <a:pt x="143254" y="111185"/>
                    <a:pt x="111185" y="143254"/>
                    <a:pt x="71627" y="143254"/>
                  </a:cubicBezTo>
                  <a:cubicBezTo>
                    <a:pt x="32068" y="143254"/>
                    <a:pt x="0" y="111185"/>
                    <a:pt x="0" y="71627"/>
                  </a:cubicBezTo>
                  <a:cubicBezTo>
                    <a:pt x="0" y="32068"/>
                    <a:pt x="32068" y="0"/>
                    <a:pt x="71627" y="0"/>
                  </a:cubicBezTo>
                  <a:cubicBezTo>
                    <a:pt x="111185" y="0"/>
                    <a:pt x="143254" y="32068"/>
                    <a:pt x="143254" y="71627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55E0084-BC94-44CA-BC73-B94DB082E049}"/>
                </a:ext>
              </a:extLst>
            </p:cNvPr>
            <p:cNvSpPr/>
            <p:nvPr/>
          </p:nvSpPr>
          <p:spPr>
            <a:xfrm>
              <a:off x="2369226" y="5169873"/>
              <a:ext cx="249301" cy="172074"/>
            </a:xfrm>
            <a:custGeom>
              <a:avLst/>
              <a:gdLst>
                <a:gd name="connsiteX0" fmla="*/ 60219 w 249301"/>
                <a:gd name="connsiteY0" fmla="*/ 23479 h 172074"/>
                <a:gd name="connsiteX1" fmla="*/ 60917 w 249301"/>
                <a:gd name="connsiteY1" fmla="*/ 28262 h 172074"/>
                <a:gd name="connsiteX2" fmla="*/ 186193 w 249301"/>
                <a:gd name="connsiteY2" fmla="*/ 100533 h 172074"/>
                <a:gd name="connsiteX3" fmla="*/ 216643 w 249301"/>
                <a:gd name="connsiteY3" fmla="*/ 83004 h 172074"/>
                <a:gd name="connsiteX4" fmla="*/ 249105 w 249301"/>
                <a:gd name="connsiteY4" fmla="*/ 125501 h 172074"/>
                <a:gd name="connsiteX5" fmla="*/ 183963 w 249301"/>
                <a:gd name="connsiteY5" fmla="*/ 171930 h 172074"/>
                <a:gd name="connsiteX6" fmla="*/ 41042 w 249301"/>
                <a:gd name="connsiteY6" fmla="*/ 59178 h 172074"/>
                <a:gd name="connsiteX7" fmla="*/ 1714 w 249301"/>
                <a:gd name="connsiteY7" fmla="*/ 41094 h 172074"/>
                <a:gd name="connsiteX8" fmla="*/ 19797 w 249301"/>
                <a:gd name="connsiteY8" fmla="*/ 1766 h 172074"/>
                <a:gd name="connsiteX9" fmla="*/ 59126 w 249301"/>
                <a:gd name="connsiteY9" fmla="*/ 19849 h 172074"/>
                <a:gd name="connsiteX10" fmla="*/ 60219 w 249301"/>
                <a:gd name="connsiteY10" fmla="*/ 23479 h 17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301" h="172074">
                  <a:moveTo>
                    <a:pt x="60219" y="23479"/>
                  </a:moveTo>
                  <a:cubicBezTo>
                    <a:pt x="60577" y="25053"/>
                    <a:pt x="60811" y="26652"/>
                    <a:pt x="60917" y="28262"/>
                  </a:cubicBezTo>
                  <a:lnTo>
                    <a:pt x="186193" y="100533"/>
                  </a:lnTo>
                  <a:lnTo>
                    <a:pt x="216643" y="83004"/>
                  </a:lnTo>
                  <a:lnTo>
                    <a:pt x="249105" y="125501"/>
                  </a:lnTo>
                  <a:lnTo>
                    <a:pt x="183963" y="171930"/>
                  </a:lnTo>
                  <a:lnTo>
                    <a:pt x="41042" y="59178"/>
                  </a:lnTo>
                  <a:cubicBezTo>
                    <a:pt x="25188" y="65045"/>
                    <a:pt x="7580" y="56948"/>
                    <a:pt x="1714" y="41094"/>
                  </a:cubicBezTo>
                  <a:cubicBezTo>
                    <a:pt x="-4153" y="25240"/>
                    <a:pt x="3943" y="7632"/>
                    <a:pt x="19797" y="1766"/>
                  </a:cubicBezTo>
                  <a:cubicBezTo>
                    <a:pt x="35652" y="-4101"/>
                    <a:pt x="53260" y="3995"/>
                    <a:pt x="59126" y="19849"/>
                  </a:cubicBezTo>
                  <a:cubicBezTo>
                    <a:pt x="59565" y="21036"/>
                    <a:pt x="59930" y="22248"/>
                    <a:pt x="60219" y="2347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1661B6-5047-4081-A8C3-EF83115FCAD1}"/>
                </a:ext>
              </a:extLst>
            </p:cNvPr>
            <p:cNvSpPr/>
            <p:nvPr/>
          </p:nvSpPr>
          <p:spPr>
            <a:xfrm>
              <a:off x="2560016" y="5179385"/>
              <a:ext cx="129333" cy="131784"/>
            </a:xfrm>
            <a:custGeom>
              <a:avLst/>
              <a:gdLst>
                <a:gd name="connsiteX0" fmla="*/ -122 w 129333"/>
                <a:gd name="connsiteY0" fmla="*/ 84876 h 131784"/>
                <a:gd name="connsiteX1" fmla="*/ 3649 w 129333"/>
                <a:gd name="connsiteY1" fmla="*/ 74221 h 131784"/>
                <a:gd name="connsiteX2" fmla="*/ 67409 w 129333"/>
                <a:gd name="connsiteY2" fmla="*/ 10447 h 131784"/>
                <a:gd name="connsiteX3" fmla="*/ 118544 w 129333"/>
                <a:gd name="connsiteY3" fmla="*/ 10444 h 131784"/>
                <a:gd name="connsiteX4" fmla="*/ 123308 w 129333"/>
                <a:gd name="connsiteY4" fmla="*/ 55696 h 131784"/>
                <a:gd name="connsiteX5" fmla="*/ 77902 w 129333"/>
                <a:gd name="connsiteY5" fmla="*/ 125664 h 131784"/>
                <a:gd name="connsiteX6" fmla="*/ 59749 w 129333"/>
                <a:gd name="connsiteY6" fmla="*/ 129529 h 131784"/>
                <a:gd name="connsiteX7" fmla="*/ 5786 w 129333"/>
                <a:gd name="connsiteY7" fmla="*/ 94508 h 131784"/>
                <a:gd name="connsiteX8" fmla="*/ -122 w 129333"/>
                <a:gd name="connsiteY8" fmla="*/ 84876 h 1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333" h="131784">
                  <a:moveTo>
                    <a:pt x="-122" y="84876"/>
                  </a:moveTo>
                  <a:cubicBezTo>
                    <a:pt x="-545" y="80936"/>
                    <a:pt x="842" y="77018"/>
                    <a:pt x="3649" y="74221"/>
                  </a:cubicBezTo>
                  <a:lnTo>
                    <a:pt x="67409" y="10447"/>
                  </a:lnTo>
                  <a:cubicBezTo>
                    <a:pt x="81528" y="-3675"/>
                    <a:pt x="104422" y="-3676"/>
                    <a:pt x="118544" y="10444"/>
                  </a:cubicBezTo>
                  <a:cubicBezTo>
                    <a:pt x="130614" y="22513"/>
                    <a:pt x="132600" y="41378"/>
                    <a:pt x="123308" y="55696"/>
                  </a:cubicBezTo>
                  <a:lnTo>
                    <a:pt x="77902" y="125664"/>
                  </a:lnTo>
                  <a:cubicBezTo>
                    <a:pt x="73951" y="131737"/>
                    <a:pt x="65831" y="133465"/>
                    <a:pt x="59749" y="129529"/>
                  </a:cubicBezTo>
                  <a:lnTo>
                    <a:pt x="5786" y="94508"/>
                  </a:lnTo>
                  <a:cubicBezTo>
                    <a:pt x="2459" y="92358"/>
                    <a:pt x="286" y="88816"/>
                    <a:pt x="-122" y="84876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282923E-E63B-4EAB-AB99-4D47A900FD33}"/>
                </a:ext>
              </a:extLst>
            </p:cNvPr>
            <p:cNvSpPr/>
            <p:nvPr/>
          </p:nvSpPr>
          <p:spPr>
            <a:xfrm>
              <a:off x="2606699" y="4949448"/>
              <a:ext cx="167406" cy="167331"/>
            </a:xfrm>
            <a:custGeom>
              <a:avLst/>
              <a:gdLst>
                <a:gd name="connsiteX0" fmla="*/ 132993 w 167406"/>
                <a:gd name="connsiteY0" fmla="*/ 159847 h 167331"/>
                <a:gd name="connsiteX1" fmla="*/ 93074 w 167406"/>
                <a:gd name="connsiteY1" fmla="*/ 146995 h 167331"/>
                <a:gd name="connsiteX2" fmla="*/ 93104 w 167406"/>
                <a:gd name="connsiteY2" fmla="*/ 142458 h 167331"/>
                <a:gd name="connsiteX3" fmla="*/ 97787 w 167406"/>
                <a:gd name="connsiteY3" fmla="*/ 116930 h 167331"/>
                <a:gd name="connsiteX4" fmla="*/ 95337 w 167406"/>
                <a:gd name="connsiteY4" fmla="*/ 110663 h 167331"/>
                <a:gd name="connsiteX5" fmla="*/ 49644 w 167406"/>
                <a:gd name="connsiteY5" fmla="*/ 104133 h 167331"/>
                <a:gd name="connsiteX6" fmla="*/ 45997 w 167406"/>
                <a:gd name="connsiteY6" fmla="*/ 74910 h 167331"/>
                <a:gd name="connsiteX7" fmla="*/ 9678 w 167406"/>
                <a:gd name="connsiteY7" fmla="*/ 62600 h 167331"/>
                <a:gd name="connsiteX8" fmla="*/ 6042 w 167406"/>
                <a:gd name="connsiteY8" fmla="*/ 23660 h 167331"/>
                <a:gd name="connsiteX9" fmla="*/ 52479 w 167406"/>
                <a:gd name="connsiteY9" fmla="*/ 19 h 167331"/>
                <a:gd name="connsiteX10" fmla="*/ 104949 w 167406"/>
                <a:gd name="connsiteY10" fmla="*/ 10259 h 167331"/>
                <a:gd name="connsiteX11" fmla="*/ 154528 w 167406"/>
                <a:gd name="connsiteY11" fmla="*/ 44635 h 167331"/>
                <a:gd name="connsiteX12" fmla="*/ 163012 w 167406"/>
                <a:gd name="connsiteY12" fmla="*/ 116089 h 167331"/>
                <a:gd name="connsiteX13" fmla="*/ 132993 w 167406"/>
                <a:gd name="connsiteY13" fmla="*/ 159847 h 16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406" h="167331">
                  <a:moveTo>
                    <a:pt x="132993" y="159847"/>
                  </a:moveTo>
                  <a:cubicBezTo>
                    <a:pt x="119631" y="174081"/>
                    <a:pt x="94816" y="166440"/>
                    <a:pt x="93074" y="146995"/>
                  </a:cubicBezTo>
                  <a:cubicBezTo>
                    <a:pt x="92938" y="145485"/>
                    <a:pt x="92948" y="143966"/>
                    <a:pt x="93104" y="142458"/>
                  </a:cubicBezTo>
                  <a:cubicBezTo>
                    <a:pt x="94003" y="133845"/>
                    <a:pt x="98979" y="126025"/>
                    <a:pt x="97787" y="116930"/>
                  </a:cubicBezTo>
                  <a:cubicBezTo>
                    <a:pt x="97517" y="114666"/>
                    <a:pt x="96674" y="112509"/>
                    <a:pt x="95337" y="110663"/>
                  </a:cubicBezTo>
                  <a:cubicBezTo>
                    <a:pt x="84689" y="96404"/>
                    <a:pt x="59694" y="117041"/>
                    <a:pt x="49644" y="104133"/>
                  </a:cubicBezTo>
                  <a:cubicBezTo>
                    <a:pt x="43482" y="96218"/>
                    <a:pt x="50726" y="83756"/>
                    <a:pt x="45997" y="74910"/>
                  </a:cubicBezTo>
                  <a:cubicBezTo>
                    <a:pt x="39756" y="63235"/>
                    <a:pt x="21270" y="68994"/>
                    <a:pt x="9678" y="62600"/>
                  </a:cubicBezTo>
                  <a:cubicBezTo>
                    <a:pt x="-3220" y="55486"/>
                    <a:pt x="-2449" y="35697"/>
                    <a:pt x="6042" y="23660"/>
                  </a:cubicBezTo>
                  <a:cubicBezTo>
                    <a:pt x="16396" y="8980"/>
                    <a:pt x="34550" y="1148"/>
                    <a:pt x="52479" y="19"/>
                  </a:cubicBezTo>
                  <a:cubicBezTo>
                    <a:pt x="70407" y="-1110"/>
                    <a:pt x="88212" y="3736"/>
                    <a:pt x="104949" y="10259"/>
                  </a:cubicBezTo>
                  <a:cubicBezTo>
                    <a:pt x="123967" y="17670"/>
                    <a:pt x="142825" y="27913"/>
                    <a:pt x="154528" y="44635"/>
                  </a:cubicBezTo>
                  <a:cubicBezTo>
                    <a:pt x="168760" y="64971"/>
                    <a:pt x="170130" y="92310"/>
                    <a:pt x="163012" y="116089"/>
                  </a:cubicBezTo>
                  <a:cubicBezTo>
                    <a:pt x="158682" y="130554"/>
                    <a:pt x="143905" y="148224"/>
                    <a:pt x="132993" y="159847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" name="Graphic 187">
            <a:extLst>
              <a:ext uri="{FF2B5EF4-FFF2-40B4-BE49-F238E27FC236}">
                <a16:creationId xmlns:a16="http://schemas.microsoft.com/office/drawing/2014/main" id="{32981DA7-F655-445A-9429-CE796380DA86}"/>
              </a:ext>
            </a:extLst>
          </p:cNvPr>
          <p:cNvGrpSpPr/>
          <p:nvPr/>
        </p:nvGrpSpPr>
        <p:grpSpPr>
          <a:xfrm>
            <a:off x="10489226" y="1878718"/>
            <a:ext cx="1076040" cy="876018"/>
            <a:chOff x="3343289" y="4191447"/>
            <a:chExt cx="2044203" cy="2199564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2E64EC03-9922-43D8-BEE1-349CA751E4D0}"/>
                </a:ext>
              </a:extLst>
            </p:cNvPr>
            <p:cNvSpPr/>
            <p:nvPr/>
          </p:nvSpPr>
          <p:spPr>
            <a:xfrm>
              <a:off x="3343289" y="4191447"/>
              <a:ext cx="1384297" cy="1479194"/>
            </a:xfrm>
            <a:custGeom>
              <a:avLst/>
              <a:gdLst>
                <a:gd name="connsiteX0" fmla="*/ 1296382 w 1384297"/>
                <a:gd name="connsiteY0" fmla="*/ 1247821 h 1479194"/>
                <a:gd name="connsiteX1" fmla="*/ 412741 w 1384297"/>
                <a:gd name="connsiteY1" fmla="*/ 1475369 h 1479194"/>
                <a:gd name="connsiteX2" fmla="*/ 270612 w 1384297"/>
                <a:gd name="connsiteY2" fmla="*/ 1391450 h 1479194"/>
                <a:gd name="connsiteX3" fmla="*/ 3376 w 1384297"/>
                <a:gd name="connsiteY3" fmla="*/ 353686 h 1479194"/>
                <a:gd name="connsiteX4" fmla="*/ 87294 w 1384297"/>
                <a:gd name="connsiteY4" fmla="*/ 211557 h 1479194"/>
                <a:gd name="connsiteX5" fmla="*/ 909378 w 1384297"/>
                <a:gd name="connsiteY5" fmla="*/ -139 h 1479194"/>
                <a:gd name="connsiteX6" fmla="*/ 1119793 w 1384297"/>
                <a:gd name="connsiteY6" fmla="*/ 94057 h 1479194"/>
                <a:gd name="connsiteX7" fmla="*/ 1380300 w 1384297"/>
                <a:gd name="connsiteY7" fmla="*/ 1105692 h 1479194"/>
                <a:gd name="connsiteX8" fmla="*/ 1296382 w 1384297"/>
                <a:gd name="connsiteY8" fmla="*/ 1247821 h 147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297" h="1479194">
                  <a:moveTo>
                    <a:pt x="1296382" y="1247821"/>
                  </a:moveTo>
                  <a:lnTo>
                    <a:pt x="412741" y="1475369"/>
                  </a:lnTo>
                  <a:cubicBezTo>
                    <a:pt x="350330" y="1491365"/>
                    <a:pt x="286749" y="1453824"/>
                    <a:pt x="270612" y="1391450"/>
                  </a:cubicBezTo>
                  <a:lnTo>
                    <a:pt x="3376" y="353686"/>
                  </a:lnTo>
                  <a:cubicBezTo>
                    <a:pt x="-12621" y="291275"/>
                    <a:pt x="24920" y="227694"/>
                    <a:pt x="87294" y="211557"/>
                  </a:cubicBezTo>
                  <a:lnTo>
                    <a:pt x="909378" y="-139"/>
                  </a:lnTo>
                  <a:lnTo>
                    <a:pt x="1119793" y="94057"/>
                  </a:lnTo>
                  <a:lnTo>
                    <a:pt x="1380300" y="1105692"/>
                  </a:lnTo>
                  <a:cubicBezTo>
                    <a:pt x="1396297" y="1168103"/>
                    <a:pt x="1358756" y="1231684"/>
                    <a:pt x="1296382" y="1247821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29DA8CC-D036-4B10-B972-C11C4BABB9B8}"/>
                </a:ext>
              </a:extLst>
            </p:cNvPr>
            <p:cNvSpPr/>
            <p:nvPr/>
          </p:nvSpPr>
          <p:spPr>
            <a:xfrm>
              <a:off x="3376887" y="4226914"/>
              <a:ext cx="1317101" cy="1410128"/>
            </a:xfrm>
            <a:custGeom>
              <a:avLst/>
              <a:gdLst>
                <a:gd name="connsiteX0" fmla="*/ 62075 w 1317101"/>
                <a:gd name="connsiteY0" fmla="*/ 208626 h 1410128"/>
                <a:gd name="connsiteX1" fmla="*/ 2314 w 1317101"/>
                <a:gd name="connsiteY1" fmla="*/ 309839 h 1410128"/>
                <a:gd name="connsiteX2" fmla="*/ 269551 w 1317101"/>
                <a:gd name="connsiteY2" fmla="*/ 1347604 h 1410128"/>
                <a:gd name="connsiteX3" fmla="*/ 370763 w 1317101"/>
                <a:gd name="connsiteY3" fmla="*/ 1407364 h 1410128"/>
                <a:gd name="connsiteX4" fmla="*/ 1254405 w 1317101"/>
                <a:gd name="connsiteY4" fmla="*/ 1179816 h 1410128"/>
                <a:gd name="connsiteX5" fmla="*/ 1314165 w 1317101"/>
                <a:gd name="connsiteY5" fmla="*/ 1078603 h 1410128"/>
                <a:gd name="connsiteX6" fmla="*/ 1057693 w 1317101"/>
                <a:gd name="connsiteY6" fmla="*/ 82643 h 1410128"/>
                <a:gd name="connsiteX7" fmla="*/ 872777 w 1317101"/>
                <a:gd name="connsiteY7" fmla="*/ -139 h 141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01" h="1410128">
                  <a:moveTo>
                    <a:pt x="62075" y="208626"/>
                  </a:moveTo>
                  <a:cubicBezTo>
                    <a:pt x="17657" y="220118"/>
                    <a:pt x="-9077" y="265395"/>
                    <a:pt x="2314" y="309839"/>
                  </a:cubicBezTo>
                  <a:lnTo>
                    <a:pt x="269551" y="1347604"/>
                  </a:lnTo>
                  <a:cubicBezTo>
                    <a:pt x="281042" y="1392022"/>
                    <a:pt x="326320" y="1418755"/>
                    <a:pt x="370763" y="1407364"/>
                  </a:cubicBezTo>
                  <a:lnTo>
                    <a:pt x="1254405" y="1179816"/>
                  </a:lnTo>
                  <a:cubicBezTo>
                    <a:pt x="1298822" y="1168325"/>
                    <a:pt x="1325556" y="1123047"/>
                    <a:pt x="1314165" y="1078603"/>
                  </a:cubicBezTo>
                  <a:lnTo>
                    <a:pt x="1057693" y="82643"/>
                  </a:lnTo>
                  <a:lnTo>
                    <a:pt x="872777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8E74EB4-B1B3-4CDC-ADC2-BA1D7F60B836}"/>
                </a:ext>
              </a:extLst>
            </p:cNvPr>
            <p:cNvSpPr/>
            <p:nvPr/>
          </p:nvSpPr>
          <p:spPr>
            <a:xfrm>
              <a:off x="4250968" y="4194222"/>
              <a:ext cx="212003" cy="133227"/>
            </a:xfrm>
            <a:custGeom>
              <a:avLst/>
              <a:gdLst>
                <a:gd name="connsiteX0" fmla="*/ 209868 w 212003"/>
                <a:gd name="connsiteY0" fmla="*/ 96635 h 133227"/>
                <a:gd name="connsiteX1" fmla="*/ 73113 w 212003"/>
                <a:gd name="connsiteY1" fmla="*/ 131851 h 133227"/>
                <a:gd name="connsiteX2" fmla="*/ 25777 w 212003"/>
                <a:gd name="connsiteY2" fmla="*/ 103902 h 133227"/>
                <a:gd name="connsiteX3" fmla="*/ -234 w 212003"/>
                <a:gd name="connsiteY3" fmla="*/ 2896 h 133227"/>
                <a:gd name="connsiteX4" fmla="*/ 1513 w 212003"/>
                <a:gd name="connsiteY4" fmla="*/ -62 h 133227"/>
                <a:gd name="connsiteX5" fmla="*/ 3105 w 212003"/>
                <a:gd name="connsiteY5" fmla="*/ 70 h 133227"/>
                <a:gd name="connsiteX6" fmla="*/ 210248 w 212003"/>
                <a:gd name="connsiteY6" fmla="*/ 92062 h 133227"/>
                <a:gd name="connsiteX7" fmla="*/ 211482 w 212003"/>
                <a:gd name="connsiteY7" fmla="*/ 95269 h 133227"/>
                <a:gd name="connsiteX8" fmla="*/ 209868 w 212003"/>
                <a:gd name="connsiteY8" fmla="*/ 96635 h 13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03" h="133227">
                  <a:moveTo>
                    <a:pt x="209868" y="96635"/>
                  </a:moveTo>
                  <a:lnTo>
                    <a:pt x="73113" y="131851"/>
                  </a:lnTo>
                  <a:cubicBezTo>
                    <a:pt x="52323" y="137205"/>
                    <a:pt x="31130" y="124691"/>
                    <a:pt x="25777" y="103902"/>
                  </a:cubicBezTo>
                  <a:lnTo>
                    <a:pt x="-234" y="2896"/>
                  </a:lnTo>
                  <a:cubicBezTo>
                    <a:pt x="-568" y="1597"/>
                    <a:pt x="214" y="272"/>
                    <a:pt x="1513" y="-62"/>
                  </a:cubicBezTo>
                  <a:cubicBezTo>
                    <a:pt x="2043" y="-199"/>
                    <a:pt x="2604" y="-152"/>
                    <a:pt x="3105" y="70"/>
                  </a:cubicBezTo>
                  <a:lnTo>
                    <a:pt x="210248" y="92062"/>
                  </a:lnTo>
                  <a:cubicBezTo>
                    <a:pt x="211474" y="92607"/>
                    <a:pt x="212027" y="94042"/>
                    <a:pt x="211482" y="95269"/>
                  </a:cubicBezTo>
                  <a:cubicBezTo>
                    <a:pt x="211181" y="95947"/>
                    <a:pt x="210587" y="96450"/>
                    <a:pt x="209868" y="9663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E2F3E06-DE9D-4D89-9C8A-8E08A9D023DD}"/>
                </a:ext>
              </a:extLst>
            </p:cNvPr>
            <p:cNvSpPr/>
            <p:nvPr/>
          </p:nvSpPr>
          <p:spPr>
            <a:xfrm>
              <a:off x="3962605" y="5138963"/>
              <a:ext cx="441189" cy="142479"/>
            </a:xfrm>
            <a:custGeom>
              <a:avLst/>
              <a:gdLst>
                <a:gd name="connsiteX0" fmla="*/ 426285 w 441189"/>
                <a:gd name="connsiteY0" fmla="*/ 38123 h 142479"/>
                <a:gd name="connsiteX1" fmla="*/ 23976 w 441189"/>
                <a:gd name="connsiteY1" fmla="*/ 141722 h 142479"/>
                <a:gd name="connsiteX2" fmla="*/ 308 w 441189"/>
                <a:gd name="connsiteY2" fmla="*/ 127747 h 142479"/>
                <a:gd name="connsiteX3" fmla="*/ 14283 w 441189"/>
                <a:gd name="connsiteY3" fmla="*/ 104079 h 142479"/>
                <a:gd name="connsiteX4" fmla="*/ 416592 w 441189"/>
                <a:gd name="connsiteY4" fmla="*/ 480 h 142479"/>
                <a:gd name="connsiteX5" fmla="*/ 440260 w 441189"/>
                <a:gd name="connsiteY5" fmla="*/ 14454 h 142479"/>
                <a:gd name="connsiteX6" fmla="*/ 426285 w 441189"/>
                <a:gd name="connsiteY6" fmla="*/ 38123 h 14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189" h="142479">
                  <a:moveTo>
                    <a:pt x="426285" y="38123"/>
                  </a:moveTo>
                  <a:lnTo>
                    <a:pt x="23976" y="141722"/>
                  </a:lnTo>
                  <a:cubicBezTo>
                    <a:pt x="13581" y="144399"/>
                    <a:pt x="2984" y="138142"/>
                    <a:pt x="308" y="127747"/>
                  </a:cubicBezTo>
                  <a:cubicBezTo>
                    <a:pt x="-2369" y="117353"/>
                    <a:pt x="3888" y="106756"/>
                    <a:pt x="14283" y="104079"/>
                  </a:cubicBezTo>
                  <a:lnTo>
                    <a:pt x="416592" y="480"/>
                  </a:lnTo>
                  <a:cubicBezTo>
                    <a:pt x="426987" y="-2197"/>
                    <a:pt x="437583" y="4060"/>
                    <a:pt x="440260" y="14454"/>
                  </a:cubicBezTo>
                  <a:cubicBezTo>
                    <a:pt x="442937" y="24849"/>
                    <a:pt x="436680" y="35446"/>
                    <a:pt x="426285" y="38123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47E6986-8B37-4EFA-959F-228291A9A344}"/>
                </a:ext>
              </a:extLst>
            </p:cNvPr>
            <p:cNvSpPr/>
            <p:nvPr/>
          </p:nvSpPr>
          <p:spPr>
            <a:xfrm>
              <a:off x="3978962" y="5182497"/>
              <a:ext cx="518811" cy="162468"/>
            </a:xfrm>
            <a:custGeom>
              <a:avLst/>
              <a:gdLst>
                <a:gd name="connsiteX0" fmla="*/ 503924 w 518811"/>
                <a:gd name="connsiteY0" fmla="*/ 38118 h 162468"/>
                <a:gd name="connsiteX1" fmla="*/ 23976 w 518811"/>
                <a:gd name="connsiteY1" fmla="*/ 161710 h 162468"/>
                <a:gd name="connsiteX2" fmla="*/ 308 w 518811"/>
                <a:gd name="connsiteY2" fmla="*/ 147736 h 162468"/>
                <a:gd name="connsiteX3" fmla="*/ 14282 w 518811"/>
                <a:gd name="connsiteY3" fmla="*/ 124068 h 162468"/>
                <a:gd name="connsiteX4" fmla="*/ 494230 w 518811"/>
                <a:gd name="connsiteY4" fmla="*/ 475 h 162468"/>
                <a:gd name="connsiteX5" fmla="*/ 517886 w 518811"/>
                <a:gd name="connsiteY5" fmla="*/ 14471 h 162468"/>
                <a:gd name="connsiteX6" fmla="*/ 503924 w 518811"/>
                <a:gd name="connsiteY6" fmla="*/ 38118 h 16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811" h="162468">
                  <a:moveTo>
                    <a:pt x="503924" y="38118"/>
                  </a:moveTo>
                  <a:lnTo>
                    <a:pt x="23976" y="161710"/>
                  </a:lnTo>
                  <a:cubicBezTo>
                    <a:pt x="13581" y="164387"/>
                    <a:pt x="2984" y="158131"/>
                    <a:pt x="308" y="147736"/>
                  </a:cubicBezTo>
                  <a:cubicBezTo>
                    <a:pt x="-2369" y="137341"/>
                    <a:pt x="3888" y="126744"/>
                    <a:pt x="14282" y="124068"/>
                  </a:cubicBezTo>
                  <a:lnTo>
                    <a:pt x="494230" y="475"/>
                  </a:lnTo>
                  <a:cubicBezTo>
                    <a:pt x="504628" y="-2192"/>
                    <a:pt x="515219" y="4074"/>
                    <a:pt x="517886" y="14471"/>
                  </a:cubicBezTo>
                  <a:cubicBezTo>
                    <a:pt x="520550" y="24855"/>
                    <a:pt x="514303" y="35436"/>
                    <a:pt x="503924" y="38118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ACE937-B09F-4D15-8754-F116B8463BB2}"/>
                </a:ext>
              </a:extLst>
            </p:cNvPr>
            <p:cNvSpPr/>
            <p:nvPr/>
          </p:nvSpPr>
          <p:spPr>
            <a:xfrm>
              <a:off x="3753998" y="5268211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2770CA6-B9D7-4BB2-AB52-85360683040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B70D9D0-D945-42AE-83FC-F84AB55B7FF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  <a:gd name="connsiteX9" fmla="*/ 46588 w 766525"/>
                <a:gd name="connsiteY9" fmla="*/ 146148 h 692766"/>
                <a:gd name="connsiteX10" fmla="*/ 8437 w 766525"/>
                <a:gd name="connsiteY10" fmla="*/ 210749 h 692766"/>
                <a:gd name="connsiteX11" fmla="*/ 120408 w 766525"/>
                <a:gd name="connsiteY11" fmla="*/ 645729 h 692766"/>
                <a:gd name="connsiteX12" fmla="*/ 185009 w 766525"/>
                <a:gd name="connsiteY12" fmla="*/ 683880 h 692766"/>
                <a:gd name="connsiteX13" fmla="*/ 719316 w 766525"/>
                <a:gd name="connsiteY13" fmla="*/ 546341 h 692766"/>
                <a:gd name="connsiteX14" fmla="*/ 757466 w 766525"/>
                <a:gd name="connsiteY14" fmla="*/ 481740 h 692766"/>
                <a:gd name="connsiteX15" fmla="*/ 645495 w 766525"/>
                <a:gd name="connsiteY15" fmla="*/ 46760 h 692766"/>
                <a:gd name="connsiteX16" fmla="*/ 580895 w 766525"/>
                <a:gd name="connsiteY16" fmla="*/ 8609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  <a:moveTo>
                    <a:pt x="46588" y="146148"/>
                  </a:moveTo>
                  <a:cubicBezTo>
                    <a:pt x="18235" y="153481"/>
                    <a:pt x="1169" y="182379"/>
                    <a:pt x="8437" y="210749"/>
                  </a:cubicBezTo>
                  <a:lnTo>
                    <a:pt x="120408" y="645729"/>
                  </a:lnTo>
                  <a:cubicBezTo>
                    <a:pt x="127740" y="674082"/>
                    <a:pt x="156640" y="691148"/>
                    <a:pt x="185009" y="683880"/>
                  </a:cubicBezTo>
                  <a:lnTo>
                    <a:pt x="719316" y="546341"/>
                  </a:lnTo>
                  <a:cubicBezTo>
                    <a:pt x="747668" y="539008"/>
                    <a:pt x="764735" y="510109"/>
                    <a:pt x="757466" y="481740"/>
                  </a:cubicBezTo>
                  <a:lnTo>
                    <a:pt x="645495" y="46760"/>
                  </a:lnTo>
                  <a:cubicBezTo>
                    <a:pt x="638163" y="18407"/>
                    <a:pt x="609264" y="1340"/>
                    <a:pt x="580895" y="8609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2FE9EF1-8538-4560-A699-DEC0F3D595C9}"/>
                </a:ext>
              </a:extLst>
            </p:cNvPr>
            <p:cNvSpPr/>
            <p:nvPr/>
          </p:nvSpPr>
          <p:spPr>
            <a:xfrm>
              <a:off x="3895577" y="4573140"/>
              <a:ext cx="288775" cy="88904"/>
            </a:xfrm>
            <a:custGeom>
              <a:avLst/>
              <a:gdLst>
                <a:gd name="connsiteX0" fmla="*/ 281482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2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5D703E6-44B4-43C3-A5E4-D17CEFA4731A}"/>
                </a:ext>
              </a:extLst>
            </p:cNvPr>
            <p:cNvSpPr/>
            <p:nvPr/>
          </p:nvSpPr>
          <p:spPr>
            <a:xfrm>
              <a:off x="3907753" y="4620440"/>
              <a:ext cx="288775" cy="88904"/>
            </a:xfrm>
            <a:custGeom>
              <a:avLst/>
              <a:gdLst>
                <a:gd name="connsiteX0" fmla="*/ 281481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1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68798E-BCDE-4F38-B1DB-2F31D3281A4F}"/>
                </a:ext>
              </a:extLst>
            </p:cNvPr>
            <p:cNvSpPr/>
            <p:nvPr/>
          </p:nvSpPr>
          <p:spPr>
            <a:xfrm>
              <a:off x="3748156" y="4633208"/>
              <a:ext cx="128227" cy="139231"/>
            </a:xfrm>
            <a:custGeom>
              <a:avLst/>
              <a:gdLst>
                <a:gd name="connsiteX0" fmla="*/ 120060 w 128227"/>
                <a:gd name="connsiteY0" fmla="*/ 117577 h 139231"/>
                <a:gd name="connsiteX1" fmla="*/ 37763 w 128227"/>
                <a:gd name="connsiteY1" fmla="*/ 138762 h 139231"/>
                <a:gd name="connsiteX2" fmla="*/ 25019 w 128227"/>
                <a:gd name="connsiteY2" fmla="*/ 131236 h 139231"/>
                <a:gd name="connsiteX3" fmla="*/ 20 w 128227"/>
                <a:gd name="connsiteY3" fmla="*/ 34119 h 139231"/>
                <a:gd name="connsiteX4" fmla="*/ 7545 w 128227"/>
                <a:gd name="connsiteY4" fmla="*/ 21375 h 139231"/>
                <a:gd name="connsiteX5" fmla="*/ 89842 w 128227"/>
                <a:gd name="connsiteY5" fmla="*/ 191 h 139231"/>
                <a:gd name="connsiteX6" fmla="*/ 102586 w 128227"/>
                <a:gd name="connsiteY6" fmla="*/ 7717 h 139231"/>
                <a:gd name="connsiteX7" fmla="*/ 127586 w 128227"/>
                <a:gd name="connsiteY7" fmla="*/ 104834 h 139231"/>
                <a:gd name="connsiteX8" fmla="*/ 120060 w 128227"/>
                <a:gd name="connsiteY8" fmla="*/ 117577 h 1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227" h="139231">
                  <a:moveTo>
                    <a:pt x="120060" y="117577"/>
                  </a:moveTo>
                  <a:lnTo>
                    <a:pt x="37763" y="138762"/>
                  </a:lnTo>
                  <a:cubicBezTo>
                    <a:pt x="32166" y="140197"/>
                    <a:pt x="26465" y="136830"/>
                    <a:pt x="25019" y="131236"/>
                  </a:cubicBezTo>
                  <a:lnTo>
                    <a:pt x="20" y="34119"/>
                  </a:lnTo>
                  <a:cubicBezTo>
                    <a:pt x="-1415" y="28523"/>
                    <a:pt x="1952" y="22821"/>
                    <a:pt x="7545" y="21375"/>
                  </a:cubicBezTo>
                  <a:lnTo>
                    <a:pt x="89842" y="191"/>
                  </a:lnTo>
                  <a:cubicBezTo>
                    <a:pt x="95439" y="-1242"/>
                    <a:pt x="101139" y="2124"/>
                    <a:pt x="102586" y="7717"/>
                  </a:cubicBezTo>
                  <a:lnTo>
                    <a:pt x="127586" y="104834"/>
                  </a:lnTo>
                  <a:cubicBezTo>
                    <a:pt x="129020" y="110430"/>
                    <a:pt x="125653" y="116132"/>
                    <a:pt x="120060" y="117577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E691576-FC07-411D-9889-449D3CEEE6EE}"/>
                </a:ext>
              </a:extLst>
            </p:cNvPr>
            <p:cNvSpPr/>
            <p:nvPr/>
          </p:nvSpPr>
          <p:spPr>
            <a:xfrm>
              <a:off x="3790009" y="4717488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59DC969-A4F9-4662-9F96-57F4FF124E40}"/>
                </a:ext>
              </a:extLst>
            </p:cNvPr>
            <p:cNvSpPr/>
            <p:nvPr/>
          </p:nvSpPr>
          <p:spPr>
            <a:xfrm>
              <a:off x="3802188" y="4764801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4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4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B0B2888-6B5C-459A-97BA-7AD503C1D67D}"/>
                </a:ext>
              </a:extLst>
            </p:cNvPr>
            <p:cNvSpPr/>
            <p:nvPr/>
          </p:nvSpPr>
          <p:spPr>
            <a:xfrm>
              <a:off x="3814360" y="481208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853F760-30A5-4872-ABAC-CD7058F70F56}"/>
                </a:ext>
              </a:extLst>
            </p:cNvPr>
            <p:cNvSpPr/>
            <p:nvPr/>
          </p:nvSpPr>
          <p:spPr>
            <a:xfrm>
              <a:off x="3826538" y="485939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93C0C20-DFDA-4D4F-9E7E-5296067E2290}"/>
                </a:ext>
              </a:extLst>
            </p:cNvPr>
            <p:cNvSpPr/>
            <p:nvPr/>
          </p:nvSpPr>
          <p:spPr>
            <a:xfrm>
              <a:off x="3838710" y="4906680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7C1B32C-4751-41A4-86EC-6CE3AE9605EB}"/>
                </a:ext>
              </a:extLst>
            </p:cNvPr>
            <p:cNvSpPr/>
            <p:nvPr/>
          </p:nvSpPr>
          <p:spPr>
            <a:xfrm>
              <a:off x="3800072" y="5302910"/>
              <a:ext cx="51786" cy="58302"/>
            </a:xfrm>
            <a:custGeom>
              <a:avLst/>
              <a:gdLst>
                <a:gd name="connsiteX0" fmla="*/ 27377 w 51786"/>
                <a:gd name="connsiteY0" fmla="*/ 57936 h 58302"/>
                <a:gd name="connsiteX1" fmla="*/ 22871 w 51786"/>
                <a:gd name="connsiteY1" fmla="*/ 57625 h 58302"/>
                <a:gd name="connsiteX2" fmla="*/ 22782 w 51786"/>
                <a:gd name="connsiteY2" fmla="*/ 57589 h 58302"/>
                <a:gd name="connsiteX3" fmla="*/ 4069 w 51786"/>
                <a:gd name="connsiteY3" fmla="*/ 49655 h 58302"/>
                <a:gd name="connsiteX4" fmla="*/ 258 w 51786"/>
                <a:gd name="connsiteY4" fmla="*/ 40252 h 58302"/>
                <a:gd name="connsiteX5" fmla="*/ 9662 w 51786"/>
                <a:gd name="connsiteY5" fmla="*/ 36442 h 58302"/>
                <a:gd name="connsiteX6" fmla="*/ 9683 w 51786"/>
                <a:gd name="connsiteY6" fmla="*/ 36451 h 58302"/>
                <a:gd name="connsiteX7" fmla="*/ 21809 w 51786"/>
                <a:gd name="connsiteY7" fmla="*/ 41608 h 58302"/>
                <a:gd name="connsiteX8" fmla="*/ 37699 w 51786"/>
                <a:gd name="connsiteY8" fmla="*/ 4228 h 58302"/>
                <a:gd name="connsiteX9" fmla="*/ 47105 w 51786"/>
                <a:gd name="connsiteY9" fmla="*/ 435 h 58302"/>
                <a:gd name="connsiteX10" fmla="*/ 47105 w 51786"/>
                <a:gd name="connsiteY10" fmla="*/ 435 h 58302"/>
                <a:gd name="connsiteX11" fmla="*/ 47107 w 51786"/>
                <a:gd name="connsiteY11" fmla="*/ 436 h 58302"/>
                <a:gd name="connsiteX12" fmla="*/ 47012 w 51786"/>
                <a:gd name="connsiteY12" fmla="*/ 680 h 58302"/>
                <a:gd name="connsiteX13" fmla="*/ 47111 w 51786"/>
                <a:gd name="connsiteY13" fmla="*/ 435 h 58302"/>
                <a:gd name="connsiteX14" fmla="*/ 50903 w 51786"/>
                <a:gd name="connsiteY14" fmla="*/ 9843 h 58302"/>
                <a:gd name="connsiteX15" fmla="*/ 32209 w 51786"/>
                <a:gd name="connsiteY15" fmla="*/ 53794 h 58302"/>
                <a:gd name="connsiteX16" fmla="*/ 27381 w 51786"/>
                <a:gd name="connsiteY16" fmla="*/ 57926 h 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786" h="58302">
                  <a:moveTo>
                    <a:pt x="27377" y="57936"/>
                  </a:moveTo>
                  <a:cubicBezTo>
                    <a:pt x="25881" y="58324"/>
                    <a:pt x="24299" y="58215"/>
                    <a:pt x="22871" y="57625"/>
                  </a:cubicBezTo>
                  <a:lnTo>
                    <a:pt x="22782" y="57589"/>
                  </a:lnTo>
                  <a:lnTo>
                    <a:pt x="4069" y="49655"/>
                  </a:lnTo>
                  <a:cubicBezTo>
                    <a:pt x="420" y="48111"/>
                    <a:pt x="-1286" y="43901"/>
                    <a:pt x="258" y="40252"/>
                  </a:cubicBezTo>
                  <a:cubicBezTo>
                    <a:pt x="1803" y="36603"/>
                    <a:pt x="6013" y="34897"/>
                    <a:pt x="9662" y="36442"/>
                  </a:cubicBezTo>
                  <a:cubicBezTo>
                    <a:pt x="9669" y="36445"/>
                    <a:pt x="9676" y="36448"/>
                    <a:pt x="9683" y="36451"/>
                  </a:cubicBezTo>
                  <a:lnTo>
                    <a:pt x="21809" y="41608"/>
                  </a:lnTo>
                  <a:lnTo>
                    <a:pt x="37699" y="4228"/>
                  </a:lnTo>
                  <a:cubicBezTo>
                    <a:pt x="39249" y="583"/>
                    <a:pt x="43460" y="-1115"/>
                    <a:pt x="47105" y="435"/>
                  </a:cubicBezTo>
                  <a:cubicBezTo>
                    <a:pt x="47105" y="435"/>
                    <a:pt x="47105" y="435"/>
                    <a:pt x="47105" y="435"/>
                  </a:cubicBezTo>
                  <a:lnTo>
                    <a:pt x="47107" y="436"/>
                  </a:lnTo>
                  <a:lnTo>
                    <a:pt x="47012" y="680"/>
                  </a:lnTo>
                  <a:lnTo>
                    <a:pt x="47111" y="435"/>
                  </a:lnTo>
                  <a:cubicBezTo>
                    <a:pt x="50753" y="1988"/>
                    <a:pt x="52450" y="6197"/>
                    <a:pt x="50903" y="9843"/>
                  </a:cubicBezTo>
                  <a:lnTo>
                    <a:pt x="32209" y="53794"/>
                  </a:lnTo>
                  <a:cubicBezTo>
                    <a:pt x="31331" y="55848"/>
                    <a:pt x="29546" y="57375"/>
                    <a:pt x="27381" y="57926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5EC4552-8E0C-4A1E-90C8-DDAFB6561714}"/>
                </a:ext>
              </a:extLst>
            </p:cNvPr>
            <p:cNvSpPr/>
            <p:nvPr/>
          </p:nvSpPr>
          <p:spPr>
            <a:xfrm>
              <a:off x="3949731" y="4529829"/>
              <a:ext cx="1145891" cy="1305042"/>
            </a:xfrm>
            <a:custGeom>
              <a:avLst/>
              <a:gdLst>
                <a:gd name="connsiteX0" fmla="*/ 1028869 w 1145891"/>
                <a:gd name="connsiteY0" fmla="*/ 1304904 h 1305042"/>
                <a:gd name="connsiteX1" fmla="*/ 116400 w 1145891"/>
                <a:gd name="connsiteY1" fmla="*/ 1304904 h 1305042"/>
                <a:gd name="connsiteX2" fmla="*/ -311 w 1145891"/>
                <a:gd name="connsiteY2" fmla="*/ 1188192 h 1305042"/>
                <a:gd name="connsiteX3" fmla="*/ -311 w 1145891"/>
                <a:gd name="connsiteY3" fmla="*/ 116572 h 1305042"/>
                <a:gd name="connsiteX4" fmla="*/ 116400 w 1145891"/>
                <a:gd name="connsiteY4" fmla="*/ -139 h 1305042"/>
                <a:gd name="connsiteX5" fmla="*/ 965303 w 1145891"/>
                <a:gd name="connsiteY5" fmla="*/ -139 h 1305042"/>
                <a:gd name="connsiteX6" fmla="*/ 1145580 w 1145891"/>
                <a:gd name="connsiteY6" fmla="*/ 143553 h 1305042"/>
                <a:gd name="connsiteX7" fmla="*/ 1145580 w 1145891"/>
                <a:gd name="connsiteY7" fmla="*/ 1188192 h 1305042"/>
                <a:gd name="connsiteX8" fmla="*/ 1028869 w 1145891"/>
                <a:gd name="connsiteY8" fmla="*/ 1304904 h 130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891" h="1305042">
                  <a:moveTo>
                    <a:pt x="1028869" y="1304904"/>
                  </a:moveTo>
                  <a:lnTo>
                    <a:pt x="116400" y="1304904"/>
                  </a:lnTo>
                  <a:cubicBezTo>
                    <a:pt x="51973" y="1304831"/>
                    <a:pt x="-238" y="1252620"/>
                    <a:pt x="-311" y="1188192"/>
                  </a:cubicBezTo>
                  <a:lnTo>
                    <a:pt x="-311" y="116572"/>
                  </a:lnTo>
                  <a:cubicBezTo>
                    <a:pt x="-238" y="52144"/>
                    <a:pt x="51973" y="-66"/>
                    <a:pt x="116400" y="-139"/>
                  </a:cubicBezTo>
                  <a:lnTo>
                    <a:pt x="965303" y="-139"/>
                  </a:lnTo>
                  <a:lnTo>
                    <a:pt x="1145580" y="143553"/>
                  </a:lnTo>
                  <a:lnTo>
                    <a:pt x="1145580" y="1188192"/>
                  </a:lnTo>
                  <a:cubicBezTo>
                    <a:pt x="1145507" y="1252620"/>
                    <a:pt x="1093297" y="1304831"/>
                    <a:pt x="1028869" y="130490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367F483-3C7F-4826-95C2-5C00A1FA6BC4}"/>
                </a:ext>
              </a:extLst>
            </p:cNvPr>
            <p:cNvSpPr/>
            <p:nvPr/>
          </p:nvSpPr>
          <p:spPr>
            <a:xfrm>
              <a:off x="3983329" y="4563428"/>
              <a:ext cx="1078693" cy="1237845"/>
            </a:xfrm>
            <a:custGeom>
              <a:avLst/>
              <a:gdLst>
                <a:gd name="connsiteX0" fmla="*/ 82802 w 1078693"/>
                <a:gd name="connsiteY0" fmla="*/ -139 h 1237845"/>
                <a:gd name="connsiteX1" fmla="*/ -311 w 1078693"/>
                <a:gd name="connsiteY1" fmla="*/ 82973 h 1237845"/>
                <a:gd name="connsiteX2" fmla="*/ -311 w 1078693"/>
                <a:gd name="connsiteY2" fmla="*/ 1154594 h 1237845"/>
                <a:gd name="connsiteX3" fmla="*/ 82802 w 1078693"/>
                <a:gd name="connsiteY3" fmla="*/ 1237706 h 1237845"/>
                <a:gd name="connsiteX4" fmla="*/ 995270 w 1078693"/>
                <a:gd name="connsiteY4" fmla="*/ 1237706 h 1237845"/>
                <a:gd name="connsiteX5" fmla="*/ 1078383 w 1078693"/>
                <a:gd name="connsiteY5" fmla="*/ 1154594 h 1237845"/>
                <a:gd name="connsiteX6" fmla="*/ 1078383 w 1078693"/>
                <a:gd name="connsiteY6" fmla="*/ 126141 h 1237845"/>
                <a:gd name="connsiteX7" fmla="*/ 919952 w 1078693"/>
                <a:gd name="connsiteY7" fmla="*/ -139 h 123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693" h="1237845">
                  <a:moveTo>
                    <a:pt x="82802" y="-139"/>
                  </a:moveTo>
                  <a:cubicBezTo>
                    <a:pt x="36921" y="-87"/>
                    <a:pt x="-259" y="37093"/>
                    <a:pt x="-311" y="82973"/>
                  </a:cubicBezTo>
                  <a:lnTo>
                    <a:pt x="-311" y="1154594"/>
                  </a:lnTo>
                  <a:cubicBezTo>
                    <a:pt x="-259" y="1200474"/>
                    <a:pt x="36921" y="1237654"/>
                    <a:pt x="82802" y="1237706"/>
                  </a:cubicBezTo>
                  <a:lnTo>
                    <a:pt x="995270" y="1237706"/>
                  </a:lnTo>
                  <a:cubicBezTo>
                    <a:pt x="1041151" y="1237654"/>
                    <a:pt x="1078331" y="1200474"/>
                    <a:pt x="1078383" y="1154594"/>
                  </a:cubicBezTo>
                  <a:lnTo>
                    <a:pt x="1078383" y="126141"/>
                  </a:lnTo>
                  <a:lnTo>
                    <a:pt x="919952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7919BAD-5BE9-44F0-9D68-0DDE703FD00E}"/>
                </a:ext>
              </a:extLst>
            </p:cNvPr>
            <p:cNvSpPr/>
            <p:nvPr/>
          </p:nvSpPr>
          <p:spPr>
            <a:xfrm>
              <a:off x="4366566" y="4836155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A881D19-F512-45A3-B2B9-17B600383980}"/>
                </a:ext>
              </a:extLst>
            </p:cNvPr>
            <p:cNvSpPr/>
            <p:nvPr/>
          </p:nvSpPr>
          <p:spPr>
            <a:xfrm>
              <a:off x="4366592" y="4901750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9D0F252-73AE-486A-B7CB-C0D547568195}"/>
                </a:ext>
              </a:extLst>
            </p:cNvPr>
            <p:cNvSpPr/>
            <p:nvPr/>
          </p:nvSpPr>
          <p:spPr>
            <a:xfrm>
              <a:off x="4366583" y="5130107"/>
              <a:ext cx="454289" cy="38868"/>
            </a:xfrm>
            <a:custGeom>
              <a:avLst/>
              <a:gdLst>
                <a:gd name="connsiteX0" fmla="*/ 434544 w 454289"/>
                <a:gd name="connsiteY0" fmla="*/ -139 h 38868"/>
                <a:gd name="connsiteX1" fmla="*/ 19123 w 454289"/>
                <a:gd name="connsiteY1" fmla="*/ -139 h 38868"/>
                <a:gd name="connsiteX2" fmla="*/ -311 w 454289"/>
                <a:gd name="connsiteY2" fmla="*/ 19295 h 38868"/>
                <a:gd name="connsiteX3" fmla="*/ 19123 w 454289"/>
                <a:gd name="connsiteY3" fmla="*/ 38729 h 38868"/>
                <a:gd name="connsiteX4" fmla="*/ 434544 w 454289"/>
                <a:gd name="connsiteY4" fmla="*/ 38729 h 38868"/>
                <a:gd name="connsiteX5" fmla="*/ 453978 w 454289"/>
                <a:gd name="connsiteY5" fmla="*/ 19295 h 38868"/>
                <a:gd name="connsiteX6" fmla="*/ 434544 w 454289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9" h="38868">
                  <a:moveTo>
                    <a:pt x="434544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434544" y="38729"/>
                  </a:lnTo>
                  <a:cubicBezTo>
                    <a:pt x="445277" y="38729"/>
                    <a:pt x="453978" y="30028"/>
                    <a:pt x="453978" y="19295"/>
                  </a:cubicBezTo>
                  <a:cubicBezTo>
                    <a:pt x="453978" y="8562"/>
                    <a:pt x="445277" y="-139"/>
                    <a:pt x="434544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02302B-6E69-4023-A06A-FABE0347B91C}"/>
                </a:ext>
              </a:extLst>
            </p:cNvPr>
            <p:cNvSpPr/>
            <p:nvPr/>
          </p:nvSpPr>
          <p:spPr>
            <a:xfrm>
              <a:off x="4366583" y="5195712"/>
              <a:ext cx="534465" cy="38868"/>
            </a:xfrm>
            <a:custGeom>
              <a:avLst/>
              <a:gdLst>
                <a:gd name="connsiteX0" fmla="*/ 514721 w 534465"/>
                <a:gd name="connsiteY0" fmla="*/ -139 h 38868"/>
                <a:gd name="connsiteX1" fmla="*/ 19123 w 534465"/>
                <a:gd name="connsiteY1" fmla="*/ -139 h 38868"/>
                <a:gd name="connsiteX2" fmla="*/ -311 w 534465"/>
                <a:gd name="connsiteY2" fmla="*/ 19295 h 38868"/>
                <a:gd name="connsiteX3" fmla="*/ 19123 w 534465"/>
                <a:gd name="connsiteY3" fmla="*/ 38729 h 38868"/>
                <a:gd name="connsiteX4" fmla="*/ 514721 w 534465"/>
                <a:gd name="connsiteY4" fmla="*/ 38729 h 38868"/>
                <a:gd name="connsiteX5" fmla="*/ 534155 w 534465"/>
                <a:gd name="connsiteY5" fmla="*/ 19295 h 38868"/>
                <a:gd name="connsiteX6" fmla="*/ 514721 w 534465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465" h="38868">
                  <a:moveTo>
                    <a:pt x="514721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514721" y="38729"/>
                  </a:lnTo>
                  <a:cubicBezTo>
                    <a:pt x="525454" y="38729"/>
                    <a:pt x="534155" y="30028"/>
                    <a:pt x="534155" y="19295"/>
                  </a:cubicBezTo>
                  <a:cubicBezTo>
                    <a:pt x="534155" y="8562"/>
                    <a:pt x="525454" y="-139"/>
                    <a:pt x="514721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7CE6211-96E0-45C2-B47E-24F7B7207AED}"/>
                </a:ext>
              </a:extLst>
            </p:cNvPr>
            <p:cNvSpPr/>
            <p:nvPr/>
          </p:nvSpPr>
          <p:spPr>
            <a:xfrm>
              <a:off x="4366566" y="5424080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A23CBCE-22DE-42B9-AFFD-E9517BAD4AB2}"/>
                </a:ext>
              </a:extLst>
            </p:cNvPr>
            <p:cNvSpPr/>
            <p:nvPr/>
          </p:nvSpPr>
          <p:spPr>
            <a:xfrm>
              <a:off x="4366592" y="5489675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85C5D8B-7C0E-4BFD-95CB-6AD95B327D39}"/>
                </a:ext>
              </a:extLst>
            </p:cNvPr>
            <p:cNvSpPr/>
            <p:nvPr/>
          </p:nvSpPr>
          <p:spPr>
            <a:xfrm>
              <a:off x="4144310" y="4819694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1652EF5-E467-4C1C-A41F-26550A3F6B87}"/>
                </a:ext>
              </a:extLst>
            </p:cNvPr>
            <p:cNvSpPr/>
            <p:nvPr/>
          </p:nvSpPr>
          <p:spPr>
            <a:xfrm>
              <a:off x="4182868" y="4862348"/>
              <a:ext cx="59584" cy="52245"/>
            </a:xfrm>
            <a:custGeom>
              <a:avLst/>
              <a:gdLst>
                <a:gd name="connsiteX0" fmla="*/ 23018 w 59584"/>
                <a:gd name="connsiteY0" fmla="*/ 52106 h 52245"/>
                <a:gd name="connsiteX1" fmla="*/ 18732 w 59584"/>
                <a:gd name="connsiteY1" fmla="*/ 50682 h 52245"/>
                <a:gd name="connsiteX2" fmla="*/ 18655 w 59584"/>
                <a:gd name="connsiteY2" fmla="*/ 50624 h 52245"/>
                <a:gd name="connsiteX3" fmla="*/ 2511 w 59584"/>
                <a:gd name="connsiteY3" fmla="*/ 38275 h 52245"/>
                <a:gd name="connsiteX4" fmla="*/ 1161 w 59584"/>
                <a:gd name="connsiteY4" fmla="*/ 28219 h 52245"/>
                <a:gd name="connsiteX5" fmla="*/ 11216 w 59584"/>
                <a:gd name="connsiteY5" fmla="*/ 26869 h 52245"/>
                <a:gd name="connsiteX6" fmla="*/ 11241 w 59584"/>
                <a:gd name="connsiteY6" fmla="*/ 26888 h 52245"/>
                <a:gd name="connsiteX7" fmla="*/ 21698 w 59584"/>
                <a:gd name="connsiteY7" fmla="*/ 34906 h 52245"/>
                <a:gd name="connsiteX8" fmla="*/ 46408 w 59584"/>
                <a:gd name="connsiteY8" fmla="*/ 2669 h 52245"/>
                <a:gd name="connsiteX9" fmla="*/ 56462 w 59584"/>
                <a:gd name="connsiteY9" fmla="*/ 1341 h 52245"/>
                <a:gd name="connsiteX10" fmla="*/ 56464 w 59584"/>
                <a:gd name="connsiteY10" fmla="*/ 1343 h 52245"/>
                <a:gd name="connsiteX11" fmla="*/ 56311 w 59584"/>
                <a:gd name="connsiteY11" fmla="*/ 1556 h 52245"/>
                <a:gd name="connsiteX12" fmla="*/ 56468 w 59584"/>
                <a:gd name="connsiteY12" fmla="*/ 1343 h 52245"/>
                <a:gd name="connsiteX13" fmla="*/ 57795 w 59584"/>
                <a:gd name="connsiteY13" fmla="*/ 11399 h 52245"/>
                <a:gd name="connsiteX14" fmla="*/ 28731 w 59584"/>
                <a:gd name="connsiteY14" fmla="*/ 49300 h 52245"/>
                <a:gd name="connsiteX15" fmla="*/ 23024 w 59584"/>
                <a:gd name="connsiteY15" fmla="*/ 52098 h 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584" h="52245">
                  <a:moveTo>
                    <a:pt x="23018" y="52106"/>
                  </a:moveTo>
                  <a:cubicBezTo>
                    <a:pt x="21473" y="52109"/>
                    <a:pt x="19968" y="51609"/>
                    <a:pt x="18732" y="50682"/>
                  </a:cubicBezTo>
                  <a:lnTo>
                    <a:pt x="18655" y="50624"/>
                  </a:lnTo>
                  <a:lnTo>
                    <a:pt x="2511" y="38275"/>
                  </a:lnTo>
                  <a:cubicBezTo>
                    <a:pt x="-639" y="35871"/>
                    <a:pt x="-1243" y="31369"/>
                    <a:pt x="1161" y="28219"/>
                  </a:cubicBezTo>
                  <a:cubicBezTo>
                    <a:pt x="3564" y="25069"/>
                    <a:pt x="8066" y="24465"/>
                    <a:pt x="11216" y="26869"/>
                  </a:cubicBezTo>
                  <a:cubicBezTo>
                    <a:pt x="11225" y="26875"/>
                    <a:pt x="11233" y="26881"/>
                    <a:pt x="11241" y="26888"/>
                  </a:cubicBezTo>
                  <a:lnTo>
                    <a:pt x="21698" y="34906"/>
                  </a:lnTo>
                  <a:lnTo>
                    <a:pt x="46408" y="2669"/>
                  </a:lnTo>
                  <a:cubicBezTo>
                    <a:pt x="48817" y="-474"/>
                    <a:pt x="53319" y="-1068"/>
                    <a:pt x="56462" y="1341"/>
                  </a:cubicBezTo>
                  <a:lnTo>
                    <a:pt x="56464" y="1343"/>
                  </a:lnTo>
                  <a:lnTo>
                    <a:pt x="56311" y="1556"/>
                  </a:lnTo>
                  <a:lnTo>
                    <a:pt x="56468" y="1343"/>
                  </a:lnTo>
                  <a:cubicBezTo>
                    <a:pt x="59608" y="3756"/>
                    <a:pt x="60201" y="8255"/>
                    <a:pt x="57795" y="11399"/>
                  </a:cubicBezTo>
                  <a:lnTo>
                    <a:pt x="28731" y="49300"/>
                  </a:lnTo>
                  <a:cubicBezTo>
                    <a:pt x="27368" y="51070"/>
                    <a:pt x="25258" y="52104"/>
                    <a:pt x="23024" y="52098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32DD14F-D453-4482-9EA6-46C3FE554CFA}"/>
                </a:ext>
              </a:extLst>
            </p:cNvPr>
            <p:cNvSpPr/>
            <p:nvPr/>
          </p:nvSpPr>
          <p:spPr>
            <a:xfrm>
              <a:off x="4151378" y="5113634"/>
              <a:ext cx="137380" cy="137431"/>
            </a:xfrm>
            <a:custGeom>
              <a:avLst/>
              <a:gdLst>
                <a:gd name="connsiteX0" fmla="*/ 137069 w 137380"/>
                <a:gd name="connsiteY0" fmla="*/ 68571 h 137431"/>
                <a:gd name="connsiteX1" fmla="*/ 68404 w 137380"/>
                <a:gd name="connsiteY1" fmla="*/ 137289 h 137431"/>
                <a:gd name="connsiteX2" fmla="*/ 68387 w 137380"/>
                <a:gd name="connsiteY2" fmla="*/ 137289 h 137431"/>
                <a:gd name="connsiteX3" fmla="*/ 66618 w 137380"/>
                <a:gd name="connsiteY3" fmla="*/ 137218 h 137431"/>
                <a:gd name="connsiteX4" fmla="*/ -288 w 137380"/>
                <a:gd name="connsiteY4" fmla="*/ 66790 h 137431"/>
                <a:gd name="connsiteX5" fmla="*/ 70140 w 137380"/>
                <a:gd name="connsiteY5" fmla="*/ -116 h 137431"/>
                <a:gd name="connsiteX6" fmla="*/ 137069 w 137380"/>
                <a:gd name="connsiteY6" fmla="*/ 68571 h 13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380" h="137431">
                  <a:moveTo>
                    <a:pt x="137069" y="68571"/>
                  </a:moveTo>
                  <a:cubicBezTo>
                    <a:pt x="137084" y="106508"/>
                    <a:pt x="106341" y="137275"/>
                    <a:pt x="68404" y="137289"/>
                  </a:cubicBezTo>
                  <a:cubicBezTo>
                    <a:pt x="68398" y="137289"/>
                    <a:pt x="68393" y="137289"/>
                    <a:pt x="68387" y="137289"/>
                  </a:cubicBezTo>
                  <a:cubicBezTo>
                    <a:pt x="67796" y="137301"/>
                    <a:pt x="67206" y="137277"/>
                    <a:pt x="66618" y="137218"/>
                  </a:cubicBezTo>
                  <a:cubicBezTo>
                    <a:pt x="28694" y="136246"/>
                    <a:pt x="-1260" y="104714"/>
                    <a:pt x="-288" y="66790"/>
                  </a:cubicBezTo>
                  <a:cubicBezTo>
                    <a:pt x="685" y="28866"/>
                    <a:pt x="32216" y="-1089"/>
                    <a:pt x="70140" y="-116"/>
                  </a:cubicBezTo>
                  <a:cubicBezTo>
                    <a:pt x="107386" y="839"/>
                    <a:pt x="137080" y="31313"/>
                    <a:pt x="137069" y="68571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AAF330E-184F-470B-8238-47C7EECF8C62}"/>
                </a:ext>
              </a:extLst>
            </p:cNvPr>
            <p:cNvSpPr/>
            <p:nvPr/>
          </p:nvSpPr>
          <p:spPr>
            <a:xfrm>
              <a:off x="4144310" y="5407619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53C41FD-EABB-4003-A45B-1323F01AD6A1}"/>
                </a:ext>
              </a:extLst>
            </p:cNvPr>
            <p:cNvSpPr/>
            <p:nvPr/>
          </p:nvSpPr>
          <p:spPr>
            <a:xfrm>
              <a:off x="4912025" y="4532545"/>
              <a:ext cx="182517" cy="145601"/>
            </a:xfrm>
            <a:custGeom>
              <a:avLst/>
              <a:gdLst>
                <a:gd name="connsiteX0" fmla="*/ 179777 w 182517"/>
                <a:gd name="connsiteY0" fmla="*/ 145462 h 145601"/>
                <a:gd name="connsiteX1" fmla="*/ 38560 w 182517"/>
                <a:gd name="connsiteY1" fmla="*/ 145462 h 145601"/>
                <a:gd name="connsiteX2" fmla="*/ -311 w 182517"/>
                <a:gd name="connsiteY2" fmla="*/ 106591 h 145601"/>
                <a:gd name="connsiteX3" fmla="*/ -311 w 182517"/>
                <a:gd name="connsiteY3" fmla="*/ 2290 h 145601"/>
                <a:gd name="connsiteX4" fmla="*/ 2118 w 182517"/>
                <a:gd name="connsiteY4" fmla="*/ -139 h 145601"/>
                <a:gd name="connsiteX5" fmla="*/ 3627 w 182517"/>
                <a:gd name="connsiteY5" fmla="*/ 386 h 145601"/>
                <a:gd name="connsiteX6" fmla="*/ 181286 w 182517"/>
                <a:gd name="connsiteY6" fmla="*/ 141129 h 145601"/>
                <a:gd name="connsiteX7" fmla="*/ 181681 w 182517"/>
                <a:gd name="connsiteY7" fmla="*/ 144541 h 145601"/>
                <a:gd name="connsiteX8" fmla="*/ 179777 w 182517"/>
                <a:gd name="connsiteY8" fmla="*/ 145462 h 14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517" h="145601">
                  <a:moveTo>
                    <a:pt x="179777" y="145462"/>
                  </a:moveTo>
                  <a:lnTo>
                    <a:pt x="38560" y="145462"/>
                  </a:lnTo>
                  <a:cubicBezTo>
                    <a:pt x="17092" y="145462"/>
                    <a:pt x="-311" y="128059"/>
                    <a:pt x="-311" y="106591"/>
                  </a:cubicBezTo>
                  <a:lnTo>
                    <a:pt x="-311" y="2290"/>
                  </a:lnTo>
                  <a:cubicBezTo>
                    <a:pt x="-311" y="949"/>
                    <a:pt x="777" y="-139"/>
                    <a:pt x="2118" y="-139"/>
                  </a:cubicBezTo>
                  <a:cubicBezTo>
                    <a:pt x="2666" y="-139"/>
                    <a:pt x="3198" y="46"/>
                    <a:pt x="3627" y="386"/>
                  </a:cubicBezTo>
                  <a:lnTo>
                    <a:pt x="181286" y="141129"/>
                  </a:lnTo>
                  <a:cubicBezTo>
                    <a:pt x="182337" y="141962"/>
                    <a:pt x="182514" y="143490"/>
                    <a:pt x="181681" y="144541"/>
                  </a:cubicBezTo>
                  <a:cubicBezTo>
                    <a:pt x="181221" y="145123"/>
                    <a:pt x="180519" y="145462"/>
                    <a:pt x="179777" y="14546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6A8A701-6FAB-4162-84DB-1F78306A2B78}"/>
                </a:ext>
              </a:extLst>
            </p:cNvPr>
            <p:cNvSpPr/>
            <p:nvPr/>
          </p:nvSpPr>
          <p:spPr>
            <a:xfrm>
              <a:off x="4207626" y="5114616"/>
              <a:ext cx="81132" cy="136448"/>
            </a:xfrm>
            <a:custGeom>
              <a:avLst/>
              <a:gdLst>
                <a:gd name="connsiteX0" fmla="*/ 80821 w 81132"/>
                <a:gd name="connsiteY0" fmla="*/ 67589 h 136448"/>
                <a:gd name="connsiteX1" fmla="*/ 12156 w 81132"/>
                <a:gd name="connsiteY1" fmla="*/ 136307 h 136448"/>
                <a:gd name="connsiteX2" fmla="*/ 12139 w 81132"/>
                <a:gd name="connsiteY2" fmla="*/ 136307 h 136448"/>
                <a:gd name="connsiteX3" fmla="*/ 10370 w 81132"/>
                <a:gd name="connsiteY3" fmla="*/ 136236 h 136448"/>
                <a:gd name="connsiteX4" fmla="*/ 23704 w 81132"/>
                <a:gd name="connsiteY4" fmla="*/ -139 h 136448"/>
                <a:gd name="connsiteX5" fmla="*/ 80821 w 81132"/>
                <a:gd name="connsiteY5" fmla="*/ 67589 h 13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32" h="136448">
                  <a:moveTo>
                    <a:pt x="80821" y="67589"/>
                  </a:moveTo>
                  <a:cubicBezTo>
                    <a:pt x="80836" y="105526"/>
                    <a:pt x="50093" y="136292"/>
                    <a:pt x="12156" y="136307"/>
                  </a:cubicBezTo>
                  <a:cubicBezTo>
                    <a:pt x="12150" y="136307"/>
                    <a:pt x="12145" y="136307"/>
                    <a:pt x="12139" y="136307"/>
                  </a:cubicBezTo>
                  <a:cubicBezTo>
                    <a:pt x="11548" y="136319"/>
                    <a:pt x="10958" y="136295"/>
                    <a:pt x="10370" y="136236"/>
                  </a:cubicBezTo>
                  <a:cubicBezTo>
                    <a:pt x="-7639" y="91316"/>
                    <a:pt x="-2665" y="40442"/>
                    <a:pt x="23704" y="-139"/>
                  </a:cubicBezTo>
                  <a:cubicBezTo>
                    <a:pt x="56695" y="5516"/>
                    <a:pt x="80815" y="34116"/>
                    <a:pt x="80821" y="6758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7CA84A7-4C8C-4AD5-B168-CB69F935C065}"/>
                </a:ext>
              </a:extLst>
            </p:cNvPr>
            <p:cNvSpPr/>
            <p:nvPr/>
          </p:nvSpPr>
          <p:spPr>
            <a:xfrm>
              <a:off x="4366566" y="5130107"/>
              <a:ext cx="135738" cy="38868"/>
            </a:xfrm>
            <a:custGeom>
              <a:avLst/>
              <a:gdLst>
                <a:gd name="connsiteX0" fmla="*/ -311 w 135738"/>
                <a:gd name="connsiteY0" fmla="*/ 19313 h 38868"/>
                <a:gd name="connsiteX1" fmla="*/ 19141 w 135738"/>
                <a:gd name="connsiteY1" fmla="*/ -139 h 38868"/>
                <a:gd name="connsiteX2" fmla="*/ 122660 w 135738"/>
                <a:gd name="connsiteY2" fmla="*/ -139 h 38868"/>
                <a:gd name="connsiteX3" fmla="*/ 135427 w 135738"/>
                <a:gd name="connsiteY3" fmla="*/ 38729 h 38868"/>
                <a:gd name="connsiteX4" fmla="*/ 19141 w 135738"/>
                <a:gd name="connsiteY4" fmla="*/ 38729 h 38868"/>
                <a:gd name="connsiteX5" fmla="*/ -311 w 135738"/>
                <a:gd name="connsiteY5" fmla="*/ 19313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38" h="38868">
                  <a:moveTo>
                    <a:pt x="-311" y="19313"/>
                  </a:moveTo>
                  <a:cubicBezTo>
                    <a:pt x="-292" y="8578"/>
                    <a:pt x="8406" y="-120"/>
                    <a:pt x="19141" y="-139"/>
                  </a:cubicBezTo>
                  <a:lnTo>
                    <a:pt x="122660" y="-139"/>
                  </a:lnTo>
                  <a:cubicBezTo>
                    <a:pt x="128706" y="12159"/>
                    <a:pt x="133004" y="25241"/>
                    <a:pt x="135427" y="38729"/>
                  </a:cubicBezTo>
                  <a:lnTo>
                    <a:pt x="19141" y="38729"/>
                  </a:lnTo>
                  <a:cubicBezTo>
                    <a:pt x="8413" y="38727"/>
                    <a:pt x="-289" y="30041"/>
                    <a:pt x="-311" y="19313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F7836CB-6C50-432E-8598-5C54E14BA9FC}"/>
                </a:ext>
              </a:extLst>
            </p:cNvPr>
            <p:cNvSpPr/>
            <p:nvPr/>
          </p:nvSpPr>
          <p:spPr>
            <a:xfrm>
              <a:off x="4366583" y="5195712"/>
              <a:ext cx="138126" cy="38868"/>
            </a:xfrm>
            <a:custGeom>
              <a:avLst/>
              <a:gdLst>
                <a:gd name="connsiteX0" fmla="*/ 137815 w 138126"/>
                <a:gd name="connsiteY0" fmla="*/ -139 h 38868"/>
                <a:gd name="connsiteX1" fmla="*/ 132652 w 138126"/>
                <a:gd name="connsiteY1" fmla="*/ 38729 h 38868"/>
                <a:gd name="connsiteX2" fmla="*/ 19123 w 138126"/>
                <a:gd name="connsiteY2" fmla="*/ 38729 h 38868"/>
                <a:gd name="connsiteX3" fmla="*/ -311 w 138126"/>
                <a:gd name="connsiteY3" fmla="*/ 19295 h 38868"/>
                <a:gd name="connsiteX4" fmla="*/ 19123 w 138126"/>
                <a:gd name="connsiteY4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26" h="38868">
                  <a:moveTo>
                    <a:pt x="137815" y="-139"/>
                  </a:moveTo>
                  <a:cubicBezTo>
                    <a:pt x="137822" y="12989"/>
                    <a:pt x="136086" y="26059"/>
                    <a:pt x="132652" y="38729"/>
                  </a:cubicBezTo>
                  <a:lnTo>
                    <a:pt x="19123" y="38729"/>
                  </a:lnTo>
                  <a:cubicBezTo>
                    <a:pt x="8390" y="38729"/>
                    <a:pt x="-311" y="30028"/>
                    <a:pt x="-311" y="19295"/>
                  </a:cubicBezTo>
                  <a:cubicBezTo>
                    <a:pt x="-311" y="8562"/>
                    <a:pt x="8390" y="-139"/>
                    <a:pt x="19123" y="-13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B74A5349-6965-43CA-B597-D876D5E0979C}"/>
                </a:ext>
              </a:extLst>
            </p:cNvPr>
            <p:cNvSpPr/>
            <p:nvPr/>
          </p:nvSpPr>
          <p:spPr>
            <a:xfrm>
              <a:off x="4473917" y="5252129"/>
              <a:ext cx="290032" cy="193464"/>
            </a:xfrm>
            <a:custGeom>
              <a:avLst/>
              <a:gdLst>
                <a:gd name="connsiteX0" fmla="*/ 286615 w 290032"/>
                <a:gd name="connsiteY0" fmla="*/ 183153 h 193464"/>
                <a:gd name="connsiteX1" fmla="*/ 257448 w 290032"/>
                <a:gd name="connsiteY1" fmla="*/ 190218 h 193464"/>
                <a:gd name="connsiteX2" fmla="*/ 9862 w 290032"/>
                <a:gd name="connsiteY2" fmla="*/ 39200 h 193464"/>
                <a:gd name="connsiteX3" fmla="*/ 2796 w 290032"/>
                <a:gd name="connsiteY3" fmla="*/ 10034 h 193464"/>
                <a:gd name="connsiteX4" fmla="*/ 31962 w 290032"/>
                <a:gd name="connsiteY4" fmla="*/ 2968 h 193464"/>
                <a:gd name="connsiteX5" fmla="*/ 279549 w 290032"/>
                <a:gd name="connsiteY5" fmla="*/ 153986 h 193464"/>
                <a:gd name="connsiteX6" fmla="*/ 286615 w 290032"/>
                <a:gd name="connsiteY6" fmla="*/ 183153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032" h="193464">
                  <a:moveTo>
                    <a:pt x="286615" y="183153"/>
                  </a:moveTo>
                  <a:cubicBezTo>
                    <a:pt x="280512" y="193158"/>
                    <a:pt x="267454" y="196321"/>
                    <a:pt x="257448" y="190218"/>
                  </a:cubicBezTo>
                  <a:lnTo>
                    <a:pt x="9862" y="39200"/>
                  </a:lnTo>
                  <a:cubicBezTo>
                    <a:pt x="-143" y="33098"/>
                    <a:pt x="-3307" y="20039"/>
                    <a:pt x="2796" y="10034"/>
                  </a:cubicBezTo>
                  <a:cubicBezTo>
                    <a:pt x="8899" y="29"/>
                    <a:pt x="21957" y="-3135"/>
                    <a:pt x="31962" y="2968"/>
                  </a:cubicBezTo>
                  <a:lnTo>
                    <a:pt x="279549" y="153986"/>
                  </a:lnTo>
                  <a:cubicBezTo>
                    <a:pt x="289554" y="160089"/>
                    <a:pt x="292717" y="173147"/>
                    <a:pt x="286615" y="183153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7FD162D-C860-440C-BF78-71746CE8C5A4}"/>
                </a:ext>
              </a:extLst>
            </p:cNvPr>
            <p:cNvSpPr/>
            <p:nvPr/>
          </p:nvSpPr>
          <p:spPr>
            <a:xfrm>
              <a:off x="4198542" y="5026216"/>
              <a:ext cx="339500" cy="339572"/>
            </a:xfrm>
            <a:custGeom>
              <a:avLst/>
              <a:gdLst>
                <a:gd name="connsiteX0" fmla="*/ 314404 w 339500"/>
                <a:gd name="connsiteY0" fmla="*/ 258048 h 339572"/>
                <a:gd name="connsiteX1" fmla="*/ 81074 w 339500"/>
                <a:gd name="connsiteY1" fmla="*/ 314576 h 339572"/>
                <a:gd name="connsiteX2" fmla="*/ 24546 w 339500"/>
                <a:gd name="connsiteY2" fmla="*/ 81246 h 339572"/>
                <a:gd name="connsiteX3" fmla="*/ 257876 w 339500"/>
                <a:gd name="connsiteY3" fmla="*/ 24718 h 339572"/>
                <a:gd name="connsiteX4" fmla="*/ 314404 w 339500"/>
                <a:gd name="connsiteY4" fmla="*/ 258048 h 339572"/>
                <a:gd name="connsiteX5" fmla="*/ 60779 w 339500"/>
                <a:gd name="connsiteY5" fmla="*/ 103346 h 339572"/>
                <a:gd name="connsiteX6" fmla="*/ 103174 w 339500"/>
                <a:gd name="connsiteY6" fmla="*/ 278344 h 339572"/>
                <a:gd name="connsiteX7" fmla="*/ 278172 w 339500"/>
                <a:gd name="connsiteY7" fmla="*/ 235948 h 339572"/>
                <a:gd name="connsiteX8" fmla="*/ 235776 w 339500"/>
                <a:gd name="connsiteY8" fmla="*/ 60951 h 339572"/>
                <a:gd name="connsiteX9" fmla="*/ 60779 w 339500"/>
                <a:gd name="connsiteY9" fmla="*/ 103346 h 3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500" h="339572">
                  <a:moveTo>
                    <a:pt x="314404" y="258048"/>
                  </a:moveTo>
                  <a:cubicBezTo>
                    <a:pt x="265581" y="338090"/>
                    <a:pt x="161116" y="363398"/>
                    <a:pt x="81074" y="314576"/>
                  </a:cubicBezTo>
                  <a:cubicBezTo>
                    <a:pt x="1032" y="265753"/>
                    <a:pt x="-24276" y="161288"/>
                    <a:pt x="24546" y="81246"/>
                  </a:cubicBezTo>
                  <a:cubicBezTo>
                    <a:pt x="73369" y="1204"/>
                    <a:pt x="177834" y="-24104"/>
                    <a:pt x="257876" y="24718"/>
                  </a:cubicBezTo>
                  <a:cubicBezTo>
                    <a:pt x="337825" y="73609"/>
                    <a:pt x="363113" y="177988"/>
                    <a:pt x="314404" y="258048"/>
                  </a:cubicBezTo>
                  <a:close/>
                  <a:moveTo>
                    <a:pt x="60779" y="103346"/>
                  </a:moveTo>
                  <a:cubicBezTo>
                    <a:pt x="24162" y="163378"/>
                    <a:pt x="43143" y="241727"/>
                    <a:pt x="103174" y="278344"/>
                  </a:cubicBezTo>
                  <a:cubicBezTo>
                    <a:pt x="163206" y="314960"/>
                    <a:pt x="241555" y="295979"/>
                    <a:pt x="278172" y="235948"/>
                  </a:cubicBezTo>
                  <a:cubicBezTo>
                    <a:pt x="314788" y="175916"/>
                    <a:pt x="295807" y="97567"/>
                    <a:pt x="235776" y="60951"/>
                  </a:cubicBezTo>
                  <a:cubicBezTo>
                    <a:pt x="175731" y="24419"/>
                    <a:pt x="97446" y="43384"/>
                    <a:pt x="60779" y="103346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0A61967A-E98A-45D7-AA09-153DFF592515}"/>
                </a:ext>
              </a:extLst>
            </p:cNvPr>
            <p:cNvSpPr/>
            <p:nvPr/>
          </p:nvSpPr>
          <p:spPr>
            <a:xfrm>
              <a:off x="4970305" y="5049491"/>
              <a:ext cx="173730" cy="173730"/>
            </a:xfrm>
            <a:custGeom>
              <a:avLst/>
              <a:gdLst>
                <a:gd name="connsiteX0" fmla="*/ 173730 w 173730"/>
                <a:gd name="connsiteY0" fmla="*/ 86865 h 173730"/>
                <a:gd name="connsiteX1" fmla="*/ 86865 w 173730"/>
                <a:gd name="connsiteY1" fmla="*/ 173730 h 173730"/>
                <a:gd name="connsiteX2" fmla="*/ 0 w 173730"/>
                <a:gd name="connsiteY2" fmla="*/ 86865 h 173730"/>
                <a:gd name="connsiteX3" fmla="*/ 86865 w 173730"/>
                <a:gd name="connsiteY3" fmla="*/ 0 h 173730"/>
                <a:gd name="connsiteX4" fmla="*/ 173730 w 173730"/>
                <a:gd name="connsiteY4" fmla="*/ 86865 h 1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30" h="173730">
                  <a:moveTo>
                    <a:pt x="173730" y="86865"/>
                  </a:moveTo>
                  <a:cubicBezTo>
                    <a:pt x="173730" y="134839"/>
                    <a:pt x="134839" y="173730"/>
                    <a:pt x="86865" y="173730"/>
                  </a:cubicBezTo>
                  <a:cubicBezTo>
                    <a:pt x="38891" y="173730"/>
                    <a:pt x="0" y="134839"/>
                    <a:pt x="0" y="86865"/>
                  </a:cubicBezTo>
                  <a:cubicBezTo>
                    <a:pt x="0" y="38891"/>
                    <a:pt x="38891" y="0"/>
                    <a:pt x="86865" y="0"/>
                  </a:cubicBezTo>
                  <a:cubicBezTo>
                    <a:pt x="134839" y="0"/>
                    <a:pt x="173730" y="38891"/>
                    <a:pt x="173730" y="86865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F4D04B81-29C9-4A20-97F2-83142E395DA5}"/>
                </a:ext>
              </a:extLst>
            </p:cNvPr>
            <p:cNvSpPr/>
            <p:nvPr/>
          </p:nvSpPr>
          <p:spPr>
            <a:xfrm>
              <a:off x="5049684" y="5288794"/>
              <a:ext cx="211388" cy="361557"/>
            </a:xfrm>
            <a:custGeom>
              <a:avLst/>
              <a:gdLst>
                <a:gd name="connsiteX0" fmla="*/ 1561 w 211388"/>
                <a:gd name="connsiteY0" fmla="*/ 334396 h 361557"/>
                <a:gd name="connsiteX1" fmla="*/ 26720 w 211388"/>
                <a:gd name="connsiteY1" fmla="*/ 285456 h 361557"/>
                <a:gd name="connsiteX2" fmla="*/ 30995 w 211388"/>
                <a:gd name="connsiteY2" fmla="*/ 284347 h 361557"/>
                <a:gd name="connsiteX3" fmla="*/ 36156 w 211388"/>
                <a:gd name="connsiteY3" fmla="*/ 283711 h 361557"/>
                <a:gd name="connsiteX4" fmla="*/ 127656 w 211388"/>
                <a:gd name="connsiteY4" fmla="*/ 136855 h 361557"/>
                <a:gd name="connsiteX5" fmla="*/ 44076 w 211388"/>
                <a:gd name="connsiteY5" fmla="*/ 57397 h 361557"/>
                <a:gd name="connsiteX6" fmla="*/ 42881 w 211388"/>
                <a:gd name="connsiteY6" fmla="*/ 10236 h 361557"/>
                <a:gd name="connsiteX7" fmla="*/ 90042 w 211388"/>
                <a:gd name="connsiteY7" fmla="*/ 9042 h 361557"/>
                <a:gd name="connsiteX8" fmla="*/ 90479 w 211388"/>
                <a:gd name="connsiteY8" fmla="*/ 9465 h 361557"/>
                <a:gd name="connsiteX9" fmla="*/ 205880 w 211388"/>
                <a:gd name="connsiteY9" fmla="*/ 123254 h 361557"/>
                <a:gd name="connsiteX10" fmla="*/ 206112 w 211388"/>
                <a:gd name="connsiteY10" fmla="*/ 123538 h 361557"/>
                <a:gd name="connsiteX11" fmla="*/ 204009 w 211388"/>
                <a:gd name="connsiteY11" fmla="*/ 159557 h 361557"/>
                <a:gd name="connsiteX12" fmla="*/ 75804 w 211388"/>
                <a:gd name="connsiteY12" fmla="*/ 311186 h 361557"/>
                <a:gd name="connsiteX13" fmla="*/ 76759 w 211388"/>
                <a:gd name="connsiteY13" fmla="*/ 314885 h 361557"/>
                <a:gd name="connsiteX14" fmla="*/ 46207 w 211388"/>
                <a:gd name="connsiteY14" fmla="*/ 360657 h 361557"/>
                <a:gd name="connsiteX15" fmla="*/ 41834 w 211388"/>
                <a:gd name="connsiteY15" fmla="*/ 361273 h 361557"/>
                <a:gd name="connsiteX16" fmla="*/ 38537 w 211388"/>
                <a:gd name="connsiteY16" fmla="*/ 361419 h 361557"/>
                <a:gd name="connsiteX17" fmla="*/ 1561 w 211388"/>
                <a:gd name="connsiteY17" fmla="*/ 334396 h 36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388" h="361557">
                  <a:moveTo>
                    <a:pt x="1561" y="334396"/>
                  </a:moveTo>
                  <a:cubicBezTo>
                    <a:pt x="-5006" y="313934"/>
                    <a:pt x="6258" y="292023"/>
                    <a:pt x="26720" y="285456"/>
                  </a:cubicBezTo>
                  <a:cubicBezTo>
                    <a:pt x="28123" y="285006"/>
                    <a:pt x="29550" y="284635"/>
                    <a:pt x="30995" y="284347"/>
                  </a:cubicBezTo>
                  <a:cubicBezTo>
                    <a:pt x="32698" y="284014"/>
                    <a:pt x="34423" y="283802"/>
                    <a:pt x="36156" y="283711"/>
                  </a:cubicBezTo>
                  <a:lnTo>
                    <a:pt x="127656" y="136855"/>
                  </a:lnTo>
                  <a:lnTo>
                    <a:pt x="44076" y="57397"/>
                  </a:lnTo>
                  <a:cubicBezTo>
                    <a:pt x="30722" y="44704"/>
                    <a:pt x="30188" y="23589"/>
                    <a:pt x="42881" y="10236"/>
                  </a:cubicBezTo>
                  <a:cubicBezTo>
                    <a:pt x="55574" y="-3117"/>
                    <a:pt x="76689" y="-3651"/>
                    <a:pt x="90042" y="9042"/>
                  </a:cubicBezTo>
                  <a:cubicBezTo>
                    <a:pt x="90189" y="9182"/>
                    <a:pt x="90335" y="9323"/>
                    <a:pt x="90479" y="9465"/>
                  </a:cubicBezTo>
                  <a:lnTo>
                    <a:pt x="205880" y="123254"/>
                  </a:lnTo>
                  <a:lnTo>
                    <a:pt x="206112" y="123538"/>
                  </a:lnTo>
                  <a:cubicBezTo>
                    <a:pt x="213442" y="134691"/>
                    <a:pt x="212587" y="149332"/>
                    <a:pt x="204009" y="159557"/>
                  </a:cubicBezTo>
                  <a:lnTo>
                    <a:pt x="75804" y="311186"/>
                  </a:lnTo>
                  <a:cubicBezTo>
                    <a:pt x="76187" y="312402"/>
                    <a:pt x="76506" y="313637"/>
                    <a:pt x="76759" y="314885"/>
                  </a:cubicBezTo>
                  <a:cubicBezTo>
                    <a:pt x="80962" y="335961"/>
                    <a:pt x="67283" y="356454"/>
                    <a:pt x="46207" y="360657"/>
                  </a:cubicBezTo>
                  <a:cubicBezTo>
                    <a:pt x="44762" y="360945"/>
                    <a:pt x="43302" y="361151"/>
                    <a:pt x="41834" y="361273"/>
                  </a:cubicBezTo>
                  <a:cubicBezTo>
                    <a:pt x="40730" y="361370"/>
                    <a:pt x="39631" y="361419"/>
                    <a:pt x="38537" y="361419"/>
                  </a:cubicBezTo>
                  <a:cubicBezTo>
                    <a:pt x="21667" y="361348"/>
                    <a:pt x="6752" y="350448"/>
                    <a:pt x="1561" y="334396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91BCA4F-9C31-4699-B19E-9E2D26EF8B48}"/>
                </a:ext>
              </a:extLst>
            </p:cNvPr>
            <p:cNvSpPr/>
            <p:nvPr/>
          </p:nvSpPr>
          <p:spPr>
            <a:xfrm>
              <a:off x="4850118" y="6178054"/>
              <a:ext cx="63993" cy="167247"/>
            </a:xfrm>
            <a:custGeom>
              <a:avLst/>
              <a:gdLst>
                <a:gd name="connsiteX0" fmla="*/ 63986 w 63993"/>
                <a:gd name="connsiteY0" fmla="*/ 167247 h 167247"/>
                <a:gd name="connsiteX1" fmla="*/ 20626 w 63993"/>
                <a:gd name="connsiteY1" fmla="*/ 167244 h 167247"/>
                <a:gd name="connsiteX2" fmla="*/ 0 w 63993"/>
                <a:gd name="connsiteY2" fmla="*/ 0 h 167247"/>
                <a:gd name="connsiteX3" fmla="*/ 63993 w 63993"/>
                <a:gd name="connsiteY3" fmla="*/ 4 h 167247"/>
                <a:gd name="connsiteX4" fmla="*/ 63986 w 63993"/>
                <a:gd name="connsiteY4" fmla="*/ 167247 h 16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" h="167247">
                  <a:moveTo>
                    <a:pt x="63986" y="167247"/>
                  </a:moveTo>
                  <a:lnTo>
                    <a:pt x="20626" y="167244"/>
                  </a:lnTo>
                  <a:lnTo>
                    <a:pt x="0" y="0"/>
                  </a:lnTo>
                  <a:lnTo>
                    <a:pt x="63993" y="4"/>
                  </a:lnTo>
                  <a:lnTo>
                    <a:pt x="63986" y="167247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37273C3-2372-4649-86BA-81AC03A40B16}"/>
                </a:ext>
              </a:extLst>
            </p:cNvPr>
            <p:cNvSpPr/>
            <p:nvPr/>
          </p:nvSpPr>
          <p:spPr>
            <a:xfrm>
              <a:off x="4785353" y="6331140"/>
              <a:ext cx="139810" cy="56190"/>
            </a:xfrm>
            <a:custGeom>
              <a:avLst/>
              <a:gdLst>
                <a:gd name="connsiteX0" fmla="*/ 139496 w 139810"/>
                <a:gd name="connsiteY0" fmla="*/ 56051 h 56190"/>
                <a:gd name="connsiteX1" fmla="*/ -311 w 139810"/>
                <a:gd name="connsiteY1" fmla="*/ 56046 h 56190"/>
                <a:gd name="connsiteX2" fmla="*/ -311 w 139810"/>
                <a:gd name="connsiteY2" fmla="*/ 54277 h 56190"/>
                <a:gd name="connsiteX3" fmla="*/ 54104 w 139810"/>
                <a:gd name="connsiteY3" fmla="*/ -139 h 56190"/>
                <a:gd name="connsiteX4" fmla="*/ 54106 w 139810"/>
                <a:gd name="connsiteY4" fmla="*/ -139 h 56190"/>
                <a:gd name="connsiteX5" fmla="*/ 54110 w 139810"/>
                <a:gd name="connsiteY5" fmla="*/ -139 h 56190"/>
                <a:gd name="connsiteX6" fmla="*/ 139499 w 139810"/>
                <a:gd name="connsiteY6" fmla="*/ -135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10" h="56190">
                  <a:moveTo>
                    <a:pt x="139496" y="56051"/>
                  </a:moveTo>
                  <a:lnTo>
                    <a:pt x="-311" y="56046"/>
                  </a:lnTo>
                  <a:lnTo>
                    <a:pt x="-311" y="54277"/>
                  </a:lnTo>
                  <a:cubicBezTo>
                    <a:pt x="-311" y="24224"/>
                    <a:pt x="24051" y="-139"/>
                    <a:pt x="54104" y="-139"/>
                  </a:cubicBezTo>
                  <a:cubicBezTo>
                    <a:pt x="54105" y="-139"/>
                    <a:pt x="54106" y="-139"/>
                    <a:pt x="54106" y="-139"/>
                  </a:cubicBezTo>
                  <a:lnTo>
                    <a:pt x="54110" y="-139"/>
                  </a:lnTo>
                  <a:lnTo>
                    <a:pt x="139499" y="-135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744DEB38-2266-46EB-AA6C-1FECE29D935A}"/>
                </a:ext>
              </a:extLst>
            </p:cNvPr>
            <p:cNvSpPr/>
            <p:nvPr/>
          </p:nvSpPr>
          <p:spPr>
            <a:xfrm>
              <a:off x="5204527" y="6141651"/>
              <a:ext cx="140544" cy="165881"/>
            </a:xfrm>
            <a:custGeom>
              <a:avLst/>
              <a:gdLst>
                <a:gd name="connsiteX0" fmla="*/ 140545 w 140544"/>
                <a:gd name="connsiteY0" fmla="*/ 143700 h 165881"/>
                <a:gd name="connsiteX1" fmla="*/ 103289 w 140544"/>
                <a:gd name="connsiteY1" fmla="*/ 165882 h 165881"/>
                <a:gd name="connsiteX2" fmla="*/ 0 w 140544"/>
                <a:gd name="connsiteY2" fmla="*/ 32739 h 165881"/>
                <a:gd name="connsiteX3" fmla="*/ 54985 w 140544"/>
                <a:gd name="connsiteY3" fmla="*/ 0 h 165881"/>
                <a:gd name="connsiteX4" fmla="*/ 140545 w 140544"/>
                <a:gd name="connsiteY4" fmla="*/ 143700 h 16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44" h="165881">
                  <a:moveTo>
                    <a:pt x="140545" y="143700"/>
                  </a:moveTo>
                  <a:lnTo>
                    <a:pt x="103289" y="165882"/>
                  </a:lnTo>
                  <a:lnTo>
                    <a:pt x="0" y="32739"/>
                  </a:lnTo>
                  <a:lnTo>
                    <a:pt x="54985" y="0"/>
                  </a:lnTo>
                  <a:lnTo>
                    <a:pt x="140545" y="143700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1561AB9-1029-41C5-BE49-53DC1381AA5A}"/>
                </a:ext>
              </a:extLst>
            </p:cNvPr>
            <p:cNvSpPr/>
            <p:nvPr/>
          </p:nvSpPr>
          <p:spPr>
            <a:xfrm>
              <a:off x="5247373" y="6267529"/>
              <a:ext cx="128701" cy="119801"/>
            </a:xfrm>
            <a:custGeom>
              <a:avLst/>
              <a:gdLst>
                <a:gd name="connsiteX0" fmla="*/ 128391 w 128701"/>
                <a:gd name="connsiteY0" fmla="*/ 48139 h 119801"/>
                <a:gd name="connsiteX1" fmla="*/ 8264 w 128701"/>
                <a:gd name="connsiteY1" fmla="*/ 119662 h 119801"/>
                <a:gd name="connsiteX2" fmla="*/ 7359 w 128701"/>
                <a:gd name="connsiteY2" fmla="*/ 118143 h 119801"/>
                <a:gd name="connsiteX3" fmla="*/ 26272 w 128701"/>
                <a:gd name="connsiteY3" fmla="*/ 43548 h 119801"/>
                <a:gd name="connsiteX4" fmla="*/ 26274 w 128701"/>
                <a:gd name="connsiteY4" fmla="*/ 43547 h 119801"/>
                <a:gd name="connsiteX5" fmla="*/ 26277 w 128701"/>
                <a:gd name="connsiteY5" fmla="*/ 43545 h 119801"/>
                <a:gd name="connsiteX6" fmla="*/ 99647 w 128701"/>
                <a:gd name="connsiteY6" fmla="*/ -139 h 11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01" h="119801">
                  <a:moveTo>
                    <a:pt x="128391" y="48139"/>
                  </a:moveTo>
                  <a:lnTo>
                    <a:pt x="8264" y="119662"/>
                  </a:lnTo>
                  <a:lnTo>
                    <a:pt x="7359" y="118143"/>
                  </a:lnTo>
                  <a:cubicBezTo>
                    <a:pt x="-8017" y="92321"/>
                    <a:pt x="451" y="58924"/>
                    <a:pt x="26272" y="43548"/>
                  </a:cubicBezTo>
                  <a:cubicBezTo>
                    <a:pt x="26273" y="43548"/>
                    <a:pt x="26274" y="43547"/>
                    <a:pt x="26274" y="43547"/>
                  </a:cubicBezTo>
                  <a:lnTo>
                    <a:pt x="26277" y="43545"/>
                  </a:lnTo>
                  <a:lnTo>
                    <a:pt x="99647" y="-139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C520345-A8B7-4D33-A7E6-6568C6EA3639}"/>
                </a:ext>
              </a:extLst>
            </p:cNvPr>
            <p:cNvSpPr/>
            <p:nvPr/>
          </p:nvSpPr>
          <p:spPr>
            <a:xfrm>
              <a:off x="4822549" y="5481274"/>
              <a:ext cx="497981" cy="804955"/>
            </a:xfrm>
            <a:custGeom>
              <a:avLst/>
              <a:gdLst>
                <a:gd name="connsiteX0" fmla="*/ 21789 w 497981"/>
                <a:gd name="connsiteY0" fmla="*/ 790234 h 804955"/>
                <a:gd name="connsiteX1" fmla="*/ 81644 w 497981"/>
                <a:gd name="connsiteY1" fmla="*/ 866 h 804955"/>
                <a:gd name="connsiteX2" fmla="*/ 82466 w 497981"/>
                <a:gd name="connsiteY2" fmla="*/ -139 h 804955"/>
                <a:gd name="connsiteX3" fmla="*/ 261160 w 497981"/>
                <a:gd name="connsiteY3" fmla="*/ 71341 h 804955"/>
                <a:gd name="connsiteX4" fmla="*/ 261454 w 497981"/>
                <a:gd name="connsiteY4" fmla="*/ 71980 h 804955"/>
                <a:gd name="connsiteX5" fmla="*/ 307623 w 497981"/>
                <a:gd name="connsiteY5" fmla="*/ 291943 h 804955"/>
                <a:gd name="connsiteX6" fmla="*/ 351700 w 497981"/>
                <a:gd name="connsiteY6" fmla="*/ 494695 h 804955"/>
                <a:gd name="connsiteX7" fmla="*/ 495416 w 497981"/>
                <a:gd name="connsiteY7" fmla="*/ 735336 h 804955"/>
                <a:gd name="connsiteX8" fmla="*/ 489911 w 497981"/>
                <a:gd name="connsiteY8" fmla="*/ 757167 h 804955"/>
                <a:gd name="connsiteX9" fmla="*/ 488163 w 497981"/>
                <a:gd name="connsiteY9" fmla="*/ 758069 h 804955"/>
                <a:gd name="connsiteX10" fmla="*/ 425708 w 497981"/>
                <a:gd name="connsiteY10" fmla="*/ 785547 h 804955"/>
                <a:gd name="connsiteX11" fmla="*/ 405731 w 497981"/>
                <a:gd name="connsiteY11" fmla="*/ 779303 h 804955"/>
                <a:gd name="connsiteX12" fmla="*/ 249394 w 497981"/>
                <a:gd name="connsiteY12" fmla="*/ 524377 h 804955"/>
                <a:gd name="connsiteX13" fmla="*/ 161091 w 497981"/>
                <a:gd name="connsiteY13" fmla="*/ 328847 h 804955"/>
                <a:gd name="connsiteX14" fmla="*/ 154070 w 497981"/>
                <a:gd name="connsiteY14" fmla="*/ 326198 h 804955"/>
                <a:gd name="connsiteX15" fmla="*/ 150980 w 497981"/>
                <a:gd name="connsiteY15" fmla="*/ 330470 h 804955"/>
                <a:gd name="connsiteX16" fmla="*/ 102031 w 497981"/>
                <a:gd name="connsiteY16" fmla="*/ 790583 h 804955"/>
                <a:gd name="connsiteX17" fmla="*/ 86206 w 497981"/>
                <a:gd name="connsiteY17" fmla="*/ 804816 h 804955"/>
                <a:gd name="connsiteX18" fmla="*/ 37653 w 497981"/>
                <a:gd name="connsiteY18" fmla="*/ 804816 h 804955"/>
                <a:gd name="connsiteX19" fmla="*/ 21789 w 497981"/>
                <a:gd name="connsiteY19" fmla="*/ 790234 h 80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7981" h="804955">
                  <a:moveTo>
                    <a:pt x="21789" y="790234"/>
                  </a:moveTo>
                  <a:cubicBezTo>
                    <a:pt x="-7257" y="448214"/>
                    <a:pt x="-24537" y="130481"/>
                    <a:pt x="81644" y="866"/>
                  </a:cubicBezTo>
                  <a:lnTo>
                    <a:pt x="82466" y="-139"/>
                  </a:lnTo>
                  <a:lnTo>
                    <a:pt x="261160" y="71341"/>
                  </a:lnTo>
                  <a:lnTo>
                    <a:pt x="261454" y="71980"/>
                  </a:lnTo>
                  <a:cubicBezTo>
                    <a:pt x="262057" y="73292"/>
                    <a:pt x="321486" y="204016"/>
                    <a:pt x="307623" y="291943"/>
                  </a:cubicBezTo>
                  <a:lnTo>
                    <a:pt x="351700" y="494695"/>
                  </a:lnTo>
                  <a:lnTo>
                    <a:pt x="495416" y="735336"/>
                  </a:lnTo>
                  <a:cubicBezTo>
                    <a:pt x="499924" y="742884"/>
                    <a:pt x="497460" y="752659"/>
                    <a:pt x="489911" y="757167"/>
                  </a:cubicBezTo>
                  <a:cubicBezTo>
                    <a:pt x="489347" y="757503"/>
                    <a:pt x="488764" y="757805"/>
                    <a:pt x="488163" y="758069"/>
                  </a:cubicBezTo>
                  <a:lnTo>
                    <a:pt x="425708" y="785547"/>
                  </a:lnTo>
                  <a:cubicBezTo>
                    <a:pt x="418422" y="788718"/>
                    <a:pt x="409914" y="786058"/>
                    <a:pt x="405731" y="779303"/>
                  </a:cubicBezTo>
                  <a:lnTo>
                    <a:pt x="249394" y="524377"/>
                  </a:lnTo>
                  <a:lnTo>
                    <a:pt x="161091" y="328847"/>
                  </a:lnTo>
                  <a:cubicBezTo>
                    <a:pt x="159883" y="326176"/>
                    <a:pt x="156740" y="324991"/>
                    <a:pt x="154070" y="326198"/>
                  </a:cubicBezTo>
                  <a:cubicBezTo>
                    <a:pt x="152355" y="326973"/>
                    <a:pt x="151179" y="328599"/>
                    <a:pt x="150980" y="330470"/>
                  </a:cubicBezTo>
                  <a:lnTo>
                    <a:pt x="102031" y="790583"/>
                  </a:lnTo>
                  <a:cubicBezTo>
                    <a:pt x="101184" y="798682"/>
                    <a:pt x="94349" y="804829"/>
                    <a:pt x="86206" y="804816"/>
                  </a:cubicBezTo>
                  <a:lnTo>
                    <a:pt x="37653" y="804816"/>
                  </a:lnTo>
                  <a:cubicBezTo>
                    <a:pt x="29398" y="804768"/>
                    <a:pt x="22531" y="798456"/>
                    <a:pt x="21789" y="790234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2B97EB4-963C-42FA-A428-DA682C254E78}"/>
                </a:ext>
              </a:extLst>
            </p:cNvPr>
            <p:cNvSpPr/>
            <p:nvPr/>
          </p:nvSpPr>
          <p:spPr>
            <a:xfrm>
              <a:off x="4901826" y="5252605"/>
              <a:ext cx="260811" cy="321572"/>
            </a:xfrm>
            <a:custGeom>
              <a:avLst/>
              <a:gdLst>
                <a:gd name="connsiteX0" fmla="*/ 2969 w 260811"/>
                <a:gd name="connsiteY0" fmla="*/ 232246 h 321572"/>
                <a:gd name="connsiteX1" fmla="*/ 2117 w 260811"/>
                <a:gd name="connsiteY1" fmla="*/ 231839 h 321572"/>
                <a:gd name="connsiteX2" fmla="*/ 1984 w 260811"/>
                <a:gd name="connsiteY2" fmla="*/ 230903 h 321572"/>
                <a:gd name="connsiteX3" fmla="*/ 25468 w 260811"/>
                <a:gd name="connsiteY3" fmla="*/ 76614 h 321572"/>
                <a:gd name="connsiteX4" fmla="*/ 167650 w 260811"/>
                <a:gd name="connsiteY4" fmla="*/ 3252 h 321572"/>
                <a:gd name="connsiteX5" fmla="*/ 167650 w 260811"/>
                <a:gd name="connsiteY5" fmla="*/ 3252 h 321572"/>
                <a:gd name="connsiteX6" fmla="*/ 245671 w 260811"/>
                <a:gd name="connsiteY6" fmla="*/ 63248 h 321572"/>
                <a:gd name="connsiteX7" fmla="*/ 254063 w 260811"/>
                <a:gd name="connsiteY7" fmla="*/ 160241 h 321572"/>
                <a:gd name="connsiteX8" fmla="*/ 189240 w 260811"/>
                <a:gd name="connsiteY8" fmla="*/ 319831 h 321572"/>
                <a:gd name="connsiteX9" fmla="*/ 188477 w 260811"/>
                <a:gd name="connsiteY9" fmla="*/ 321434 h 32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811" h="321572">
                  <a:moveTo>
                    <a:pt x="2969" y="232246"/>
                  </a:moveTo>
                  <a:lnTo>
                    <a:pt x="2117" y="231839"/>
                  </a:lnTo>
                  <a:lnTo>
                    <a:pt x="1984" y="230903"/>
                  </a:lnTo>
                  <a:cubicBezTo>
                    <a:pt x="-4691" y="184183"/>
                    <a:pt x="3210" y="132272"/>
                    <a:pt x="25468" y="76614"/>
                  </a:cubicBezTo>
                  <a:cubicBezTo>
                    <a:pt x="48142" y="20313"/>
                    <a:pt x="108626" y="-10895"/>
                    <a:pt x="167650" y="3252"/>
                  </a:cubicBezTo>
                  <a:lnTo>
                    <a:pt x="167650" y="3252"/>
                  </a:lnTo>
                  <a:cubicBezTo>
                    <a:pt x="200909" y="11447"/>
                    <a:pt x="229209" y="33209"/>
                    <a:pt x="245671" y="63248"/>
                  </a:cubicBezTo>
                  <a:cubicBezTo>
                    <a:pt x="261922" y="92979"/>
                    <a:pt x="264966" y="128161"/>
                    <a:pt x="254063" y="160241"/>
                  </a:cubicBezTo>
                  <a:cubicBezTo>
                    <a:pt x="226004" y="242293"/>
                    <a:pt x="189604" y="319065"/>
                    <a:pt x="189240" y="319831"/>
                  </a:cubicBezTo>
                  <a:lnTo>
                    <a:pt x="188477" y="321434"/>
                  </a:ln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3004899-F570-4409-92F7-B4509E03B5F1}"/>
                </a:ext>
              </a:extLst>
            </p:cNvPr>
            <p:cNvSpPr/>
            <p:nvPr/>
          </p:nvSpPr>
          <p:spPr>
            <a:xfrm>
              <a:off x="4695362" y="5291135"/>
              <a:ext cx="353189" cy="207622"/>
            </a:xfrm>
            <a:custGeom>
              <a:avLst/>
              <a:gdLst>
                <a:gd name="connsiteX0" fmla="*/ 14469 w 353189"/>
                <a:gd name="connsiteY0" fmla="*/ 77347 h 207622"/>
                <a:gd name="connsiteX1" fmla="*/ 69120 w 353189"/>
                <a:gd name="connsiteY1" fmla="*/ 83774 h 207622"/>
                <a:gd name="connsiteX2" fmla="*/ 71657 w 353189"/>
                <a:gd name="connsiteY2" fmla="*/ 87391 h 207622"/>
                <a:gd name="connsiteX3" fmla="*/ 74059 w 353189"/>
                <a:gd name="connsiteY3" fmla="*/ 92002 h 207622"/>
                <a:gd name="connsiteX4" fmla="*/ 243659 w 353189"/>
                <a:gd name="connsiteY4" fmla="*/ 126281 h 207622"/>
                <a:gd name="connsiteX5" fmla="*/ 288816 w 353189"/>
                <a:gd name="connsiteY5" fmla="*/ 20167 h 207622"/>
                <a:gd name="connsiteX6" fmla="*/ 332573 w 353189"/>
                <a:gd name="connsiteY6" fmla="*/ 2533 h 207622"/>
                <a:gd name="connsiteX7" fmla="*/ 350207 w 353189"/>
                <a:gd name="connsiteY7" fmla="*/ 46289 h 207622"/>
                <a:gd name="connsiteX8" fmla="*/ 349963 w 353189"/>
                <a:gd name="connsiteY8" fmla="*/ 46847 h 207622"/>
                <a:gd name="connsiteX9" fmla="*/ 283791 w 353189"/>
                <a:gd name="connsiteY9" fmla="*/ 194788 h 207622"/>
                <a:gd name="connsiteX10" fmla="*/ 283607 w 353189"/>
                <a:gd name="connsiteY10" fmla="*/ 195105 h 207622"/>
                <a:gd name="connsiteX11" fmla="*/ 249132 w 353189"/>
                <a:gd name="connsiteY11" fmla="*/ 205749 h 207622"/>
                <a:gd name="connsiteX12" fmla="*/ 62208 w 353189"/>
                <a:gd name="connsiteY12" fmla="*/ 138761 h 207622"/>
                <a:gd name="connsiteX13" fmla="*/ 59078 w 353189"/>
                <a:gd name="connsiteY13" fmla="*/ 140951 h 207622"/>
                <a:gd name="connsiteX14" fmla="*/ 5506 w 353189"/>
                <a:gd name="connsiteY14" fmla="*/ 128363 h 207622"/>
                <a:gd name="connsiteX15" fmla="*/ 3397 w 353189"/>
                <a:gd name="connsiteY15" fmla="*/ 124482 h 207622"/>
                <a:gd name="connsiteX16" fmla="*/ 2106 w 353189"/>
                <a:gd name="connsiteY16" fmla="*/ 121445 h 207622"/>
                <a:gd name="connsiteX17" fmla="*/ 14469 w 353189"/>
                <a:gd name="connsiteY17" fmla="*/ 77347 h 20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189" h="207622">
                  <a:moveTo>
                    <a:pt x="14469" y="77347"/>
                  </a:moveTo>
                  <a:cubicBezTo>
                    <a:pt x="31335" y="64030"/>
                    <a:pt x="55804" y="66908"/>
                    <a:pt x="69120" y="83774"/>
                  </a:cubicBezTo>
                  <a:cubicBezTo>
                    <a:pt x="70034" y="84931"/>
                    <a:pt x="70880" y="86138"/>
                    <a:pt x="71657" y="87391"/>
                  </a:cubicBezTo>
                  <a:cubicBezTo>
                    <a:pt x="72565" y="88870"/>
                    <a:pt x="73367" y="90411"/>
                    <a:pt x="74059" y="92002"/>
                  </a:cubicBezTo>
                  <a:lnTo>
                    <a:pt x="243659" y="126281"/>
                  </a:lnTo>
                  <a:lnTo>
                    <a:pt x="288816" y="20167"/>
                  </a:lnTo>
                  <a:cubicBezTo>
                    <a:pt x="296030" y="3214"/>
                    <a:pt x="315620" y="-4681"/>
                    <a:pt x="332573" y="2533"/>
                  </a:cubicBezTo>
                  <a:cubicBezTo>
                    <a:pt x="349525" y="9746"/>
                    <a:pt x="357420" y="29337"/>
                    <a:pt x="350207" y="46289"/>
                  </a:cubicBezTo>
                  <a:cubicBezTo>
                    <a:pt x="350127" y="46476"/>
                    <a:pt x="350046" y="46662"/>
                    <a:pt x="349963" y="46847"/>
                  </a:cubicBezTo>
                  <a:lnTo>
                    <a:pt x="283791" y="194788"/>
                  </a:lnTo>
                  <a:lnTo>
                    <a:pt x="283607" y="195105"/>
                  </a:lnTo>
                  <a:cubicBezTo>
                    <a:pt x="275727" y="205876"/>
                    <a:pt x="261714" y="210203"/>
                    <a:pt x="249132" y="205749"/>
                  </a:cubicBezTo>
                  <a:lnTo>
                    <a:pt x="62208" y="138761"/>
                  </a:lnTo>
                  <a:cubicBezTo>
                    <a:pt x="61204" y="139546"/>
                    <a:pt x="60159" y="140276"/>
                    <a:pt x="59078" y="140951"/>
                  </a:cubicBezTo>
                  <a:cubicBezTo>
                    <a:pt x="40808" y="152269"/>
                    <a:pt x="16823" y="146633"/>
                    <a:pt x="5506" y="128363"/>
                  </a:cubicBezTo>
                  <a:cubicBezTo>
                    <a:pt x="4730" y="127111"/>
                    <a:pt x="4026" y="125815"/>
                    <a:pt x="3397" y="124482"/>
                  </a:cubicBezTo>
                  <a:cubicBezTo>
                    <a:pt x="2919" y="123482"/>
                    <a:pt x="2489" y="122470"/>
                    <a:pt x="2106" y="121445"/>
                  </a:cubicBezTo>
                  <a:cubicBezTo>
                    <a:pt x="-3735" y="105619"/>
                    <a:pt x="1251" y="87830"/>
                    <a:pt x="14469" y="77347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38A970D-D774-49D6-9CF1-9C9AFF1B760F}"/>
                </a:ext>
              </a:extLst>
            </p:cNvPr>
            <p:cNvSpPr/>
            <p:nvPr/>
          </p:nvSpPr>
          <p:spPr>
            <a:xfrm>
              <a:off x="4951850" y="5014051"/>
              <a:ext cx="435196" cy="402048"/>
            </a:xfrm>
            <a:custGeom>
              <a:avLst/>
              <a:gdLst>
                <a:gd name="connsiteX0" fmla="*/ 418816 w 435196"/>
                <a:gd name="connsiteY0" fmla="*/ 215191 h 402048"/>
                <a:gd name="connsiteX1" fmla="*/ 382143 w 435196"/>
                <a:gd name="connsiteY1" fmla="*/ 181307 h 402048"/>
                <a:gd name="connsiteX2" fmla="*/ 317396 w 435196"/>
                <a:gd name="connsiteY2" fmla="*/ 186796 h 402048"/>
                <a:gd name="connsiteX3" fmla="*/ 267067 w 435196"/>
                <a:gd name="connsiteY3" fmla="*/ 189774 h 402048"/>
                <a:gd name="connsiteX4" fmla="*/ 226862 w 435196"/>
                <a:gd name="connsiteY4" fmla="*/ 161678 h 402048"/>
                <a:gd name="connsiteX5" fmla="*/ 224432 w 435196"/>
                <a:gd name="connsiteY5" fmla="*/ 87894 h 402048"/>
                <a:gd name="connsiteX6" fmla="*/ 132563 w 435196"/>
                <a:gd name="connsiteY6" fmla="*/ 621 h 402048"/>
                <a:gd name="connsiteX7" fmla="*/ 111529 w 435196"/>
                <a:gd name="connsiteY7" fmla="*/ 3683 h 402048"/>
                <a:gd name="connsiteX8" fmla="*/ 59813 w 435196"/>
                <a:gd name="connsiteY8" fmla="*/ 12974 h 402048"/>
                <a:gd name="connsiteX9" fmla="*/ -311 w 435196"/>
                <a:gd name="connsiteY9" fmla="*/ 73098 h 402048"/>
                <a:gd name="connsiteX10" fmla="*/ 57179 w 435196"/>
                <a:gd name="connsiteY10" fmla="*/ 73098 h 402048"/>
                <a:gd name="connsiteX11" fmla="*/ 65859 w 435196"/>
                <a:gd name="connsiteY11" fmla="*/ 115295 h 402048"/>
                <a:gd name="connsiteX12" fmla="*/ 97052 w 435196"/>
                <a:gd name="connsiteY12" fmla="*/ 158704 h 402048"/>
                <a:gd name="connsiteX13" fmla="*/ 76436 w 435196"/>
                <a:gd name="connsiteY13" fmla="*/ 204634 h 402048"/>
                <a:gd name="connsiteX14" fmla="*/ 46177 w 435196"/>
                <a:gd name="connsiteY14" fmla="*/ 246531 h 402048"/>
                <a:gd name="connsiteX15" fmla="*/ 53617 w 435196"/>
                <a:gd name="connsiteY15" fmla="*/ 283895 h 402048"/>
                <a:gd name="connsiteX16" fmla="*/ 79740 w 435196"/>
                <a:gd name="connsiteY16" fmla="*/ 312669 h 402048"/>
                <a:gd name="connsiteX17" fmla="*/ 239024 w 435196"/>
                <a:gd name="connsiteY17" fmla="*/ 394156 h 402048"/>
                <a:gd name="connsiteX18" fmla="*/ 364121 w 435196"/>
                <a:gd name="connsiteY18" fmla="*/ 388371 h 402048"/>
                <a:gd name="connsiteX19" fmla="*/ 422749 w 435196"/>
                <a:gd name="connsiteY19" fmla="*/ 222756 h 402048"/>
                <a:gd name="connsiteX20" fmla="*/ 418816 w 435196"/>
                <a:gd name="connsiteY20" fmla="*/ 215191 h 40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5196" h="402048">
                  <a:moveTo>
                    <a:pt x="418816" y="215191"/>
                  </a:moveTo>
                  <a:cubicBezTo>
                    <a:pt x="410449" y="200366"/>
                    <a:pt x="398259" y="186787"/>
                    <a:pt x="382143" y="181307"/>
                  </a:cubicBezTo>
                  <a:cubicBezTo>
                    <a:pt x="361330" y="174230"/>
                    <a:pt x="338794" y="181765"/>
                    <a:pt x="317396" y="186796"/>
                  </a:cubicBezTo>
                  <a:cubicBezTo>
                    <a:pt x="300910" y="190672"/>
                    <a:pt x="283685" y="193045"/>
                    <a:pt x="267067" y="189774"/>
                  </a:cubicBezTo>
                  <a:cubicBezTo>
                    <a:pt x="250451" y="186503"/>
                    <a:pt x="234422" y="176832"/>
                    <a:pt x="226862" y="161678"/>
                  </a:cubicBezTo>
                  <a:cubicBezTo>
                    <a:pt x="215739" y="139384"/>
                    <a:pt x="225109" y="112799"/>
                    <a:pt x="224432" y="87894"/>
                  </a:cubicBezTo>
                  <a:cubicBezTo>
                    <a:pt x="223163" y="38425"/>
                    <a:pt x="182032" y="-648"/>
                    <a:pt x="132563" y="621"/>
                  </a:cubicBezTo>
                  <a:cubicBezTo>
                    <a:pt x="125455" y="803"/>
                    <a:pt x="118394" y="1831"/>
                    <a:pt x="111529" y="3683"/>
                  </a:cubicBezTo>
                  <a:cubicBezTo>
                    <a:pt x="91039" y="-2231"/>
                    <a:pt x="72487" y="-2778"/>
                    <a:pt x="59813" y="12974"/>
                  </a:cubicBezTo>
                  <a:cubicBezTo>
                    <a:pt x="26608" y="12974"/>
                    <a:pt x="-311" y="39892"/>
                    <a:pt x="-311" y="73098"/>
                  </a:cubicBezTo>
                  <a:lnTo>
                    <a:pt x="57179" y="73098"/>
                  </a:lnTo>
                  <a:cubicBezTo>
                    <a:pt x="54454" y="87757"/>
                    <a:pt x="57569" y="102901"/>
                    <a:pt x="65859" y="115295"/>
                  </a:cubicBezTo>
                  <a:cubicBezTo>
                    <a:pt x="76008" y="130205"/>
                    <a:pt x="93655" y="140990"/>
                    <a:pt x="97052" y="158704"/>
                  </a:cubicBezTo>
                  <a:cubicBezTo>
                    <a:pt x="100345" y="175869"/>
                    <a:pt x="88676" y="192157"/>
                    <a:pt x="76436" y="204634"/>
                  </a:cubicBezTo>
                  <a:cubicBezTo>
                    <a:pt x="64198" y="217112"/>
                    <a:pt x="49999" y="229475"/>
                    <a:pt x="46177" y="246531"/>
                  </a:cubicBezTo>
                  <a:cubicBezTo>
                    <a:pt x="43836" y="259478"/>
                    <a:pt x="46495" y="272832"/>
                    <a:pt x="53617" y="283895"/>
                  </a:cubicBezTo>
                  <a:cubicBezTo>
                    <a:pt x="60726" y="294824"/>
                    <a:pt x="69547" y="304539"/>
                    <a:pt x="79740" y="312669"/>
                  </a:cubicBezTo>
                  <a:cubicBezTo>
                    <a:pt x="125665" y="352013"/>
                    <a:pt x="180246" y="379936"/>
                    <a:pt x="239024" y="394156"/>
                  </a:cubicBezTo>
                  <a:cubicBezTo>
                    <a:pt x="280418" y="404121"/>
                    <a:pt x="325694" y="406705"/>
                    <a:pt x="364121" y="388371"/>
                  </a:cubicBezTo>
                  <a:cubicBezTo>
                    <a:pt x="426044" y="358828"/>
                    <a:pt x="452293" y="284679"/>
                    <a:pt x="422749" y="222756"/>
                  </a:cubicBezTo>
                  <a:cubicBezTo>
                    <a:pt x="421525" y="220190"/>
                    <a:pt x="420213" y="217667"/>
                    <a:pt x="418816" y="215191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BB1BF18-607E-4BEF-8DD0-4CD2D63A4ACA}"/>
                </a:ext>
              </a:extLst>
            </p:cNvPr>
            <p:cNvSpPr/>
            <p:nvPr/>
          </p:nvSpPr>
          <p:spPr>
            <a:xfrm>
              <a:off x="4708446" y="6383938"/>
              <a:ext cx="679046" cy="7073"/>
            </a:xfrm>
            <a:custGeom>
              <a:avLst/>
              <a:gdLst>
                <a:gd name="connsiteX0" fmla="*/ 675199 w 679046"/>
                <a:gd name="connsiteY0" fmla="*/ 6934 h 7073"/>
                <a:gd name="connsiteX1" fmla="*/ 3226 w 679046"/>
                <a:gd name="connsiteY1" fmla="*/ 6934 h 7073"/>
                <a:gd name="connsiteX2" fmla="*/ -311 w 679046"/>
                <a:gd name="connsiteY2" fmla="*/ 3398 h 7073"/>
                <a:gd name="connsiteX3" fmla="*/ 3226 w 679046"/>
                <a:gd name="connsiteY3" fmla="*/ -139 h 7073"/>
                <a:gd name="connsiteX4" fmla="*/ 675199 w 679046"/>
                <a:gd name="connsiteY4" fmla="*/ -139 h 7073"/>
                <a:gd name="connsiteX5" fmla="*/ 678736 w 679046"/>
                <a:gd name="connsiteY5" fmla="*/ 3398 h 7073"/>
                <a:gd name="connsiteX6" fmla="*/ 675199 w 679046"/>
                <a:gd name="connsiteY6" fmla="*/ 6934 h 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046" h="7073">
                  <a:moveTo>
                    <a:pt x="675199" y="6934"/>
                  </a:moveTo>
                  <a:lnTo>
                    <a:pt x="3226" y="6934"/>
                  </a:lnTo>
                  <a:cubicBezTo>
                    <a:pt x="1272" y="6934"/>
                    <a:pt x="-311" y="5351"/>
                    <a:pt x="-311" y="3398"/>
                  </a:cubicBezTo>
                  <a:cubicBezTo>
                    <a:pt x="-311" y="1444"/>
                    <a:pt x="1272" y="-139"/>
                    <a:pt x="3226" y="-139"/>
                  </a:cubicBezTo>
                  <a:lnTo>
                    <a:pt x="675199" y="-139"/>
                  </a:lnTo>
                  <a:cubicBezTo>
                    <a:pt x="677152" y="-139"/>
                    <a:pt x="678736" y="1444"/>
                    <a:pt x="678736" y="3398"/>
                  </a:cubicBezTo>
                  <a:cubicBezTo>
                    <a:pt x="678736" y="5351"/>
                    <a:pt x="677152" y="6934"/>
                    <a:pt x="675199" y="693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7" name="Graphic 236">
            <a:extLst>
              <a:ext uri="{FF2B5EF4-FFF2-40B4-BE49-F238E27FC236}">
                <a16:creationId xmlns:a16="http://schemas.microsoft.com/office/drawing/2014/main" id="{3C1A5281-1A6B-446C-B742-28355937D907}"/>
              </a:ext>
            </a:extLst>
          </p:cNvPr>
          <p:cNvGrpSpPr/>
          <p:nvPr/>
        </p:nvGrpSpPr>
        <p:grpSpPr>
          <a:xfrm>
            <a:off x="7458672" y="2980410"/>
            <a:ext cx="1568088" cy="859524"/>
            <a:chOff x="6095767" y="4121725"/>
            <a:chExt cx="2978968" cy="2158150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FC7E358-06EB-43E7-B576-C819812E4864}"/>
                </a:ext>
              </a:extLst>
            </p:cNvPr>
            <p:cNvSpPr/>
            <p:nvPr/>
          </p:nvSpPr>
          <p:spPr>
            <a:xfrm>
              <a:off x="6420547" y="5740481"/>
              <a:ext cx="1573567" cy="520518"/>
            </a:xfrm>
            <a:custGeom>
              <a:avLst/>
              <a:gdLst>
                <a:gd name="connsiteX0" fmla="*/ 1573340 w 1573567"/>
                <a:gd name="connsiteY0" fmla="*/ -180 h 520518"/>
                <a:gd name="connsiteX1" fmla="*/ 1573340 w 1573567"/>
                <a:gd name="connsiteY1" fmla="*/ 520338 h 520518"/>
                <a:gd name="connsiteX2" fmla="*/ 269245 w 1573567"/>
                <a:gd name="connsiteY2" fmla="*/ 520338 h 520518"/>
                <a:gd name="connsiteX3" fmla="*/ -228 w 1573567"/>
                <a:gd name="connsiteY3" fmla="*/ 260079 h 520518"/>
                <a:gd name="connsiteX4" fmla="*/ 269245 w 1573567"/>
                <a:gd name="connsiteY4" fmla="*/ -180 h 52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567" h="520518">
                  <a:moveTo>
                    <a:pt x="1573340" y="-180"/>
                  </a:moveTo>
                  <a:lnTo>
                    <a:pt x="1573340" y="520338"/>
                  </a:lnTo>
                  <a:lnTo>
                    <a:pt x="269245" y="520338"/>
                  </a:lnTo>
                  <a:cubicBezTo>
                    <a:pt x="120661" y="520338"/>
                    <a:pt x="-228" y="403582"/>
                    <a:pt x="-228" y="260079"/>
                  </a:cubicBezTo>
                  <a:cubicBezTo>
                    <a:pt x="-228" y="116575"/>
                    <a:pt x="120661" y="-180"/>
                    <a:pt x="269245" y="-18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E40796A-32E7-476C-BF2C-D72C74ED5068}"/>
                </a:ext>
              </a:extLst>
            </p:cNvPr>
            <p:cNvSpPr/>
            <p:nvPr/>
          </p:nvSpPr>
          <p:spPr>
            <a:xfrm>
              <a:off x="6392519" y="5728469"/>
              <a:ext cx="1633627" cy="548546"/>
            </a:xfrm>
            <a:custGeom>
              <a:avLst/>
              <a:gdLst>
                <a:gd name="connsiteX0" fmla="*/ 1633400 w 1633627"/>
                <a:gd name="connsiteY0" fmla="*/ 528346 h 548546"/>
                <a:gd name="connsiteX1" fmla="*/ 1613380 w 1633627"/>
                <a:gd name="connsiteY1" fmla="*/ 548366 h 548546"/>
                <a:gd name="connsiteX2" fmla="*/ 274045 w 1633627"/>
                <a:gd name="connsiteY2" fmla="*/ 548366 h 548546"/>
                <a:gd name="connsiteX3" fmla="*/ -228 w 1633627"/>
                <a:gd name="connsiteY3" fmla="*/ 274093 h 548546"/>
                <a:gd name="connsiteX4" fmla="*/ 274045 w 1633627"/>
                <a:gd name="connsiteY4" fmla="*/ -180 h 548546"/>
                <a:gd name="connsiteX5" fmla="*/ 1613380 w 1633627"/>
                <a:gd name="connsiteY5" fmla="*/ -180 h 548546"/>
                <a:gd name="connsiteX6" fmla="*/ 1633400 w 1633627"/>
                <a:gd name="connsiteY6" fmla="*/ 19840 h 548546"/>
                <a:gd name="connsiteX7" fmla="*/ 1613380 w 1633627"/>
                <a:gd name="connsiteY7" fmla="*/ 39860 h 548546"/>
                <a:gd name="connsiteX8" fmla="*/ 274045 w 1633627"/>
                <a:gd name="connsiteY8" fmla="*/ 39860 h 548546"/>
                <a:gd name="connsiteX9" fmla="*/ 39812 w 1633627"/>
                <a:gd name="connsiteY9" fmla="*/ 274093 h 548546"/>
                <a:gd name="connsiteX10" fmla="*/ 274045 w 1633627"/>
                <a:gd name="connsiteY10" fmla="*/ 508326 h 548546"/>
                <a:gd name="connsiteX11" fmla="*/ 1613380 w 1633627"/>
                <a:gd name="connsiteY11" fmla="*/ 508326 h 548546"/>
                <a:gd name="connsiteX12" fmla="*/ 1633400 w 1633627"/>
                <a:gd name="connsiteY12" fmla="*/ 528346 h 5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3627" h="548546">
                  <a:moveTo>
                    <a:pt x="1633400" y="528346"/>
                  </a:moveTo>
                  <a:cubicBezTo>
                    <a:pt x="1633395" y="539401"/>
                    <a:pt x="1624435" y="548362"/>
                    <a:pt x="1613380" y="548366"/>
                  </a:cubicBezTo>
                  <a:lnTo>
                    <a:pt x="274045" y="548366"/>
                  </a:lnTo>
                  <a:cubicBezTo>
                    <a:pt x="122568" y="548366"/>
                    <a:pt x="-228" y="425570"/>
                    <a:pt x="-228" y="274093"/>
                  </a:cubicBezTo>
                  <a:cubicBezTo>
                    <a:pt x="-228" y="122616"/>
                    <a:pt x="122568" y="-180"/>
                    <a:pt x="274045" y="-180"/>
                  </a:cubicBezTo>
                  <a:lnTo>
                    <a:pt x="1613380" y="-180"/>
                  </a:lnTo>
                  <a:cubicBezTo>
                    <a:pt x="1624437" y="-180"/>
                    <a:pt x="1633400" y="8783"/>
                    <a:pt x="1633400" y="19840"/>
                  </a:cubicBezTo>
                  <a:cubicBezTo>
                    <a:pt x="1633400" y="30896"/>
                    <a:pt x="1624437" y="39860"/>
                    <a:pt x="1613380" y="39860"/>
                  </a:cubicBezTo>
                  <a:lnTo>
                    <a:pt x="274045" y="39860"/>
                  </a:lnTo>
                  <a:cubicBezTo>
                    <a:pt x="144682" y="39860"/>
                    <a:pt x="39812" y="144729"/>
                    <a:pt x="39812" y="274093"/>
                  </a:cubicBezTo>
                  <a:cubicBezTo>
                    <a:pt x="39812" y="403456"/>
                    <a:pt x="144682" y="508326"/>
                    <a:pt x="274045" y="508326"/>
                  </a:cubicBezTo>
                  <a:lnTo>
                    <a:pt x="1613380" y="508326"/>
                  </a:lnTo>
                  <a:cubicBezTo>
                    <a:pt x="1624435" y="508331"/>
                    <a:pt x="1633395" y="517291"/>
                    <a:pt x="1633400" y="528346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D28F0A6-C58C-418D-8269-C548C8C522DA}"/>
                </a:ext>
              </a:extLst>
            </p:cNvPr>
            <p:cNvSpPr/>
            <p:nvPr/>
          </p:nvSpPr>
          <p:spPr>
            <a:xfrm>
              <a:off x="6588714" y="5852593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170D054-E61D-451C-9E2F-D2A996C7E22E}"/>
                </a:ext>
              </a:extLst>
            </p:cNvPr>
            <p:cNvSpPr/>
            <p:nvPr/>
          </p:nvSpPr>
          <p:spPr>
            <a:xfrm>
              <a:off x="6588714" y="5948688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E000B48-33A6-4E96-8649-55DE2CEEF518}"/>
                </a:ext>
              </a:extLst>
            </p:cNvPr>
            <p:cNvSpPr/>
            <p:nvPr/>
          </p:nvSpPr>
          <p:spPr>
            <a:xfrm>
              <a:off x="6588714" y="6044784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4F8DB75-0A6F-4436-83C3-F8B0214C5B6C}"/>
                </a:ext>
              </a:extLst>
            </p:cNvPr>
            <p:cNvSpPr/>
            <p:nvPr/>
          </p:nvSpPr>
          <p:spPr>
            <a:xfrm>
              <a:off x="6588714" y="6140880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0CCBD68-A5B2-45E2-B35C-EBB1EC23FBCB}"/>
                </a:ext>
              </a:extLst>
            </p:cNvPr>
            <p:cNvSpPr/>
            <p:nvPr/>
          </p:nvSpPr>
          <p:spPr>
            <a:xfrm>
              <a:off x="7557447" y="4959096"/>
              <a:ext cx="1444541" cy="1284684"/>
            </a:xfrm>
            <a:custGeom>
              <a:avLst/>
              <a:gdLst>
                <a:gd name="connsiteX0" fmla="*/ 1444313 w 1444541"/>
                <a:gd name="connsiteY0" fmla="*/ 879186 h 1284684"/>
                <a:gd name="connsiteX1" fmla="*/ 1117729 w 1444541"/>
                <a:gd name="connsiteY1" fmla="*/ 1284504 h 1284684"/>
                <a:gd name="connsiteX2" fmla="*/ 102257 w 1444541"/>
                <a:gd name="connsiteY2" fmla="*/ 466288 h 1284684"/>
                <a:gd name="connsiteX3" fmla="*/ 55715 w 1444541"/>
                <a:gd name="connsiteY3" fmla="*/ 94556 h 1284684"/>
                <a:gd name="connsiteX4" fmla="*/ 428841 w 1444541"/>
                <a:gd name="connsiteY4" fmla="*/ 60970 h 128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41" h="1284684">
                  <a:moveTo>
                    <a:pt x="1444313" y="879186"/>
                  </a:moveTo>
                  <a:lnTo>
                    <a:pt x="1117729" y="1284504"/>
                  </a:lnTo>
                  <a:lnTo>
                    <a:pt x="102257" y="466288"/>
                  </a:lnTo>
                  <a:cubicBezTo>
                    <a:pt x="-13443" y="373063"/>
                    <a:pt x="-34322" y="206299"/>
                    <a:pt x="55715" y="94556"/>
                  </a:cubicBezTo>
                  <a:cubicBezTo>
                    <a:pt x="145752" y="-17188"/>
                    <a:pt x="313141" y="-32255"/>
                    <a:pt x="428841" y="6097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ADFF4BB-BCE4-4F27-9803-EB1557C5B9B4}"/>
                </a:ext>
              </a:extLst>
            </p:cNvPr>
            <p:cNvSpPr/>
            <p:nvPr/>
          </p:nvSpPr>
          <p:spPr>
            <a:xfrm>
              <a:off x="7529598" y="4935607"/>
              <a:ext cx="1496749" cy="1332608"/>
            </a:xfrm>
            <a:custGeom>
              <a:avLst/>
              <a:gdLst>
                <a:gd name="connsiteX0" fmla="*/ 1173033 w 1496749"/>
                <a:gd name="connsiteY0" fmla="*/ 1324972 h 1332608"/>
                <a:gd name="connsiteX1" fmla="*/ 1144883 w 1496749"/>
                <a:gd name="connsiteY1" fmla="*/ 1328000 h 1332608"/>
                <a:gd name="connsiteX2" fmla="*/ 101970 w 1496749"/>
                <a:gd name="connsiteY2" fmla="*/ 487674 h 1332608"/>
                <a:gd name="connsiteX3" fmla="*/ 60484 w 1496749"/>
                <a:gd name="connsiteY3" fmla="*/ 102018 h 1332608"/>
                <a:gd name="connsiteX4" fmla="*/ 446140 w 1496749"/>
                <a:gd name="connsiteY4" fmla="*/ 60531 h 1332608"/>
                <a:gd name="connsiteX5" fmla="*/ 1489053 w 1496749"/>
                <a:gd name="connsiteY5" fmla="*/ 900858 h 1332608"/>
                <a:gd name="connsiteX6" fmla="*/ 1492097 w 1496749"/>
                <a:gd name="connsiteY6" fmla="*/ 929006 h 1332608"/>
                <a:gd name="connsiteX7" fmla="*/ 1463949 w 1496749"/>
                <a:gd name="connsiteY7" fmla="*/ 932051 h 1332608"/>
                <a:gd name="connsiteX8" fmla="*/ 1463931 w 1496749"/>
                <a:gd name="connsiteY8" fmla="*/ 932036 h 1332608"/>
                <a:gd name="connsiteX9" fmla="*/ 421018 w 1496749"/>
                <a:gd name="connsiteY9" fmla="*/ 91709 h 1332608"/>
                <a:gd name="connsiteX10" fmla="*/ 91648 w 1496749"/>
                <a:gd name="connsiteY10" fmla="*/ 127010 h 1332608"/>
                <a:gd name="connsiteX11" fmla="*/ 126948 w 1496749"/>
                <a:gd name="connsiteY11" fmla="*/ 456379 h 1332608"/>
                <a:gd name="connsiteX12" fmla="*/ 127092 w 1496749"/>
                <a:gd name="connsiteY12" fmla="*/ 456495 h 1332608"/>
                <a:gd name="connsiteX13" fmla="*/ 1170005 w 1496749"/>
                <a:gd name="connsiteY13" fmla="*/ 1296822 h 1332608"/>
                <a:gd name="connsiteX14" fmla="*/ 1173033 w 1496749"/>
                <a:gd name="connsiteY14" fmla="*/ 1324972 h 13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6749" h="1332608">
                  <a:moveTo>
                    <a:pt x="1173033" y="1324972"/>
                  </a:moveTo>
                  <a:cubicBezTo>
                    <a:pt x="1166094" y="1333577"/>
                    <a:pt x="1153494" y="1334933"/>
                    <a:pt x="1144883" y="1328000"/>
                  </a:cubicBezTo>
                  <a:lnTo>
                    <a:pt x="101970" y="487674"/>
                  </a:lnTo>
                  <a:cubicBezTo>
                    <a:pt x="-15982" y="392634"/>
                    <a:pt x="-34556" y="219970"/>
                    <a:pt x="60484" y="102018"/>
                  </a:cubicBezTo>
                  <a:cubicBezTo>
                    <a:pt x="155523" y="-15935"/>
                    <a:pt x="328188" y="-34509"/>
                    <a:pt x="446140" y="60531"/>
                  </a:cubicBezTo>
                  <a:lnTo>
                    <a:pt x="1489053" y="900858"/>
                  </a:lnTo>
                  <a:cubicBezTo>
                    <a:pt x="1497666" y="907790"/>
                    <a:pt x="1499030" y="920392"/>
                    <a:pt x="1492097" y="929006"/>
                  </a:cubicBezTo>
                  <a:cubicBezTo>
                    <a:pt x="1485165" y="937620"/>
                    <a:pt x="1472563" y="938983"/>
                    <a:pt x="1463949" y="932051"/>
                  </a:cubicBezTo>
                  <a:cubicBezTo>
                    <a:pt x="1463943" y="932046"/>
                    <a:pt x="1463937" y="932041"/>
                    <a:pt x="1463931" y="932036"/>
                  </a:cubicBezTo>
                  <a:lnTo>
                    <a:pt x="421018" y="91709"/>
                  </a:lnTo>
                  <a:cubicBezTo>
                    <a:pt x="320317" y="10504"/>
                    <a:pt x="172853" y="26309"/>
                    <a:pt x="91648" y="127010"/>
                  </a:cubicBezTo>
                  <a:cubicBezTo>
                    <a:pt x="10443" y="227710"/>
                    <a:pt x="26247" y="375174"/>
                    <a:pt x="126948" y="456379"/>
                  </a:cubicBezTo>
                  <a:cubicBezTo>
                    <a:pt x="126996" y="456418"/>
                    <a:pt x="127044" y="456457"/>
                    <a:pt x="127092" y="456495"/>
                  </a:cubicBezTo>
                  <a:lnTo>
                    <a:pt x="1170005" y="1296822"/>
                  </a:lnTo>
                  <a:cubicBezTo>
                    <a:pt x="1178610" y="1303761"/>
                    <a:pt x="1179966" y="1316361"/>
                    <a:pt x="1173033" y="1324972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407C0FF-BB67-452F-AA12-65ABC23EE9C1}"/>
                </a:ext>
              </a:extLst>
            </p:cNvPr>
            <p:cNvSpPr/>
            <p:nvPr/>
          </p:nvSpPr>
          <p:spPr>
            <a:xfrm>
              <a:off x="7833891" y="5045610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99F219D-CF53-4675-AAFE-777CE1D44F01}"/>
                </a:ext>
              </a:extLst>
            </p:cNvPr>
            <p:cNvSpPr/>
            <p:nvPr/>
          </p:nvSpPr>
          <p:spPr>
            <a:xfrm>
              <a:off x="7773603" y="5120441"/>
              <a:ext cx="1099247" cy="887273"/>
            </a:xfrm>
            <a:custGeom>
              <a:avLst/>
              <a:gdLst>
                <a:gd name="connsiteX0" fmla="*/ 1092500 w 1099247"/>
                <a:gd name="connsiteY0" fmla="*/ 886204 h 887273"/>
                <a:gd name="connsiteX1" fmla="*/ 1260 w 1099247"/>
                <a:gd name="connsiteY1" fmla="*/ 6938 h 887273"/>
                <a:gd name="connsiteX2" fmla="*/ 661 w 1099247"/>
                <a:gd name="connsiteY2" fmla="*/ 1308 h 887273"/>
                <a:gd name="connsiteX3" fmla="*/ 6284 w 1099247"/>
                <a:gd name="connsiteY3" fmla="*/ 703 h 887273"/>
                <a:gd name="connsiteX4" fmla="*/ 1097524 w 1099247"/>
                <a:gd name="connsiteY4" fmla="*/ 879968 h 887273"/>
                <a:gd name="connsiteX5" fmla="*/ 1098137 w 1099247"/>
                <a:gd name="connsiteY5" fmla="*/ 885597 h 887273"/>
                <a:gd name="connsiteX6" fmla="*/ 1092507 w 1099247"/>
                <a:gd name="connsiteY6" fmla="*/ 886210 h 887273"/>
                <a:gd name="connsiteX7" fmla="*/ 1092500 w 1099247"/>
                <a:gd name="connsiteY7" fmla="*/ 886204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47" h="887273">
                  <a:moveTo>
                    <a:pt x="1092500" y="886204"/>
                  </a:moveTo>
                  <a:lnTo>
                    <a:pt x="1260" y="6938"/>
                  </a:lnTo>
                  <a:cubicBezTo>
                    <a:pt x="-460" y="5549"/>
                    <a:pt x="-728" y="3028"/>
                    <a:pt x="661" y="1308"/>
                  </a:cubicBezTo>
                  <a:cubicBezTo>
                    <a:pt x="2049" y="-409"/>
                    <a:pt x="4564" y="-680"/>
                    <a:pt x="6284" y="703"/>
                  </a:cubicBezTo>
                  <a:lnTo>
                    <a:pt x="1097524" y="879968"/>
                  </a:lnTo>
                  <a:cubicBezTo>
                    <a:pt x="1099248" y="881353"/>
                    <a:pt x="1099522" y="883874"/>
                    <a:pt x="1098137" y="885597"/>
                  </a:cubicBezTo>
                  <a:cubicBezTo>
                    <a:pt x="1096751" y="887321"/>
                    <a:pt x="1094231" y="887595"/>
                    <a:pt x="1092507" y="886210"/>
                  </a:cubicBezTo>
                  <a:cubicBezTo>
                    <a:pt x="1092505" y="886208"/>
                    <a:pt x="1092502" y="886206"/>
                    <a:pt x="1092500" y="886204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ACAD636-3683-423B-8973-BF5F935E2261}"/>
                </a:ext>
              </a:extLst>
            </p:cNvPr>
            <p:cNvSpPr/>
            <p:nvPr/>
          </p:nvSpPr>
          <p:spPr>
            <a:xfrm>
              <a:off x="7713306" y="5195265"/>
              <a:ext cx="1099247" cy="887273"/>
            </a:xfrm>
            <a:custGeom>
              <a:avLst/>
              <a:gdLst>
                <a:gd name="connsiteX0" fmla="*/ 1092504 w 1099247"/>
                <a:gd name="connsiteY0" fmla="*/ 886207 h 887273"/>
                <a:gd name="connsiteX1" fmla="*/ 1264 w 1099247"/>
                <a:gd name="connsiteY1" fmla="*/ 6942 h 887273"/>
                <a:gd name="connsiteX2" fmla="*/ 658 w 1099247"/>
                <a:gd name="connsiteY2" fmla="*/ 1312 h 887273"/>
                <a:gd name="connsiteX3" fmla="*/ 6289 w 1099247"/>
                <a:gd name="connsiteY3" fmla="*/ 706 h 887273"/>
                <a:gd name="connsiteX4" fmla="*/ 1097528 w 1099247"/>
                <a:gd name="connsiteY4" fmla="*/ 879971 h 887273"/>
                <a:gd name="connsiteX5" fmla="*/ 1098133 w 1099247"/>
                <a:gd name="connsiteY5" fmla="*/ 885602 h 887273"/>
                <a:gd name="connsiteX6" fmla="*/ 1092503 w 1099247"/>
                <a:gd name="connsiteY6" fmla="*/ 886207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47" h="887273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1"/>
                    <a:pt x="6289" y="706"/>
                  </a:cubicBezTo>
                  <a:lnTo>
                    <a:pt x="1097528" y="879971"/>
                  </a:lnTo>
                  <a:cubicBezTo>
                    <a:pt x="1099250" y="881359"/>
                    <a:pt x="1099521" y="883880"/>
                    <a:pt x="1098133" y="885602"/>
                  </a:cubicBezTo>
                  <a:cubicBezTo>
                    <a:pt x="1096746" y="887323"/>
                    <a:pt x="1094225" y="887595"/>
                    <a:pt x="1092503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3652A87-B880-49CC-BB54-799EB2E8F08C}"/>
                </a:ext>
              </a:extLst>
            </p:cNvPr>
            <p:cNvSpPr/>
            <p:nvPr/>
          </p:nvSpPr>
          <p:spPr>
            <a:xfrm>
              <a:off x="7653014" y="5270093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2B48EB0-0CDD-4B3E-8D89-2937CB000389}"/>
                </a:ext>
              </a:extLst>
            </p:cNvPr>
            <p:cNvSpPr/>
            <p:nvPr/>
          </p:nvSpPr>
          <p:spPr>
            <a:xfrm>
              <a:off x="6095767" y="6273012"/>
              <a:ext cx="2978968" cy="8007"/>
            </a:xfrm>
            <a:custGeom>
              <a:avLst/>
              <a:gdLst>
                <a:gd name="connsiteX0" fmla="*/ 2974736 w 2978968"/>
                <a:gd name="connsiteY0" fmla="*/ 7828 h 8007"/>
                <a:gd name="connsiteX1" fmla="*/ 3776 w 2978968"/>
                <a:gd name="connsiteY1" fmla="*/ 7828 h 8007"/>
                <a:gd name="connsiteX2" fmla="*/ -228 w 2978968"/>
                <a:gd name="connsiteY2" fmla="*/ 3824 h 8007"/>
                <a:gd name="connsiteX3" fmla="*/ 3776 w 2978968"/>
                <a:gd name="connsiteY3" fmla="*/ -180 h 8007"/>
                <a:gd name="connsiteX4" fmla="*/ 2974736 w 2978968"/>
                <a:gd name="connsiteY4" fmla="*/ -180 h 8007"/>
                <a:gd name="connsiteX5" fmla="*/ 2978740 w 2978968"/>
                <a:gd name="connsiteY5" fmla="*/ 3824 h 8007"/>
                <a:gd name="connsiteX6" fmla="*/ 2974736 w 2978968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968" h="8007">
                  <a:moveTo>
                    <a:pt x="2974736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2974736" y="-180"/>
                  </a:lnTo>
                  <a:cubicBezTo>
                    <a:pt x="2976948" y="-180"/>
                    <a:pt x="2978740" y="1612"/>
                    <a:pt x="2978740" y="3824"/>
                  </a:cubicBezTo>
                  <a:cubicBezTo>
                    <a:pt x="2978740" y="6035"/>
                    <a:pt x="2976948" y="7828"/>
                    <a:pt x="2974736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7BDC2D8-2AFB-443C-B3E6-B9DDADFF1CC8}"/>
                </a:ext>
              </a:extLst>
            </p:cNvPr>
            <p:cNvSpPr/>
            <p:nvPr/>
          </p:nvSpPr>
          <p:spPr>
            <a:xfrm>
              <a:off x="7381896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44E8312-567E-4148-B15C-8B5C10C56751}"/>
                </a:ext>
              </a:extLst>
            </p:cNvPr>
            <p:cNvSpPr/>
            <p:nvPr/>
          </p:nvSpPr>
          <p:spPr>
            <a:xfrm>
              <a:off x="7315384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CA609AF-97C5-4964-B768-241C40F335B5}"/>
                </a:ext>
              </a:extLst>
            </p:cNvPr>
            <p:cNvSpPr/>
            <p:nvPr/>
          </p:nvSpPr>
          <p:spPr>
            <a:xfrm>
              <a:off x="6914250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35D7D6A-8EFA-418E-9B18-59630D7651CE}"/>
                </a:ext>
              </a:extLst>
            </p:cNvPr>
            <p:cNvSpPr/>
            <p:nvPr/>
          </p:nvSpPr>
          <p:spPr>
            <a:xfrm>
              <a:off x="6847739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7DC04EE1-810E-4F94-856A-8A0FBFD0577B}"/>
                </a:ext>
              </a:extLst>
            </p:cNvPr>
            <p:cNvSpPr/>
            <p:nvPr/>
          </p:nvSpPr>
          <p:spPr>
            <a:xfrm>
              <a:off x="7134685" y="4226961"/>
              <a:ext cx="258257" cy="242241"/>
            </a:xfrm>
            <a:custGeom>
              <a:avLst/>
              <a:gdLst>
                <a:gd name="connsiteX0" fmla="*/ -228 w 258257"/>
                <a:gd name="connsiteY0" fmla="*/ 148968 h 242241"/>
                <a:gd name="connsiteX1" fmla="*/ -228 w 258257"/>
                <a:gd name="connsiteY1" fmla="*/ 128948 h 242241"/>
                <a:gd name="connsiteX2" fmla="*/ 128901 w 258257"/>
                <a:gd name="connsiteY2" fmla="*/ -180 h 242241"/>
                <a:gd name="connsiteX3" fmla="*/ 128901 w 258257"/>
                <a:gd name="connsiteY3" fmla="*/ -180 h 242241"/>
                <a:gd name="connsiteX4" fmla="*/ 258029 w 258257"/>
                <a:gd name="connsiteY4" fmla="*/ 128948 h 242241"/>
                <a:gd name="connsiteX5" fmla="*/ 258029 w 258257"/>
                <a:gd name="connsiteY5" fmla="*/ 148968 h 242241"/>
                <a:gd name="connsiteX6" fmla="*/ 164937 w 258257"/>
                <a:gd name="connsiteY6" fmla="*/ 242061 h 242241"/>
                <a:gd name="connsiteX7" fmla="*/ 92865 w 258257"/>
                <a:gd name="connsiteY7" fmla="*/ 242061 h 242241"/>
                <a:gd name="connsiteX8" fmla="*/ -228 w 258257"/>
                <a:gd name="connsiteY8" fmla="*/ 148969 h 24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257" h="242241">
                  <a:moveTo>
                    <a:pt x="-228" y="148968"/>
                  </a:moveTo>
                  <a:lnTo>
                    <a:pt x="-228" y="128948"/>
                  </a:lnTo>
                  <a:cubicBezTo>
                    <a:pt x="-228" y="57632"/>
                    <a:pt x="57585" y="-180"/>
                    <a:pt x="128901" y="-180"/>
                  </a:cubicBezTo>
                  <a:lnTo>
                    <a:pt x="128901" y="-180"/>
                  </a:lnTo>
                  <a:cubicBezTo>
                    <a:pt x="200216" y="-180"/>
                    <a:pt x="258029" y="57632"/>
                    <a:pt x="258029" y="128948"/>
                  </a:cubicBezTo>
                  <a:lnTo>
                    <a:pt x="258029" y="148968"/>
                  </a:lnTo>
                  <a:cubicBezTo>
                    <a:pt x="258029" y="200382"/>
                    <a:pt x="216350" y="242061"/>
                    <a:pt x="164937" y="242061"/>
                  </a:cubicBezTo>
                  <a:lnTo>
                    <a:pt x="92865" y="242061"/>
                  </a:lnTo>
                  <a:cubicBezTo>
                    <a:pt x="41451" y="242061"/>
                    <a:pt x="-228" y="200382"/>
                    <a:pt x="-228" y="14896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9D0BFAC-0170-4C38-8B78-F50A2F368777}"/>
                </a:ext>
              </a:extLst>
            </p:cNvPr>
            <p:cNvSpPr/>
            <p:nvPr/>
          </p:nvSpPr>
          <p:spPr>
            <a:xfrm>
              <a:off x="7165472" y="4279407"/>
              <a:ext cx="196684" cy="196684"/>
            </a:xfrm>
            <a:custGeom>
              <a:avLst/>
              <a:gdLst>
                <a:gd name="connsiteX0" fmla="*/ 196684 w 196684"/>
                <a:gd name="connsiteY0" fmla="*/ 98342 h 196684"/>
                <a:gd name="connsiteX1" fmla="*/ 98342 w 196684"/>
                <a:gd name="connsiteY1" fmla="*/ 196684 h 196684"/>
                <a:gd name="connsiteX2" fmla="*/ 0 w 196684"/>
                <a:gd name="connsiteY2" fmla="*/ 98342 h 196684"/>
                <a:gd name="connsiteX3" fmla="*/ 98342 w 196684"/>
                <a:gd name="connsiteY3" fmla="*/ 0 h 196684"/>
                <a:gd name="connsiteX4" fmla="*/ 196684 w 196684"/>
                <a:gd name="connsiteY4" fmla="*/ 98342 h 19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84" h="196684">
                  <a:moveTo>
                    <a:pt x="196684" y="98342"/>
                  </a:moveTo>
                  <a:cubicBezTo>
                    <a:pt x="196684" y="152655"/>
                    <a:pt x="152655" y="196684"/>
                    <a:pt x="98342" y="196684"/>
                  </a:cubicBezTo>
                  <a:cubicBezTo>
                    <a:pt x="44029" y="196684"/>
                    <a:pt x="0" y="152655"/>
                    <a:pt x="0" y="98342"/>
                  </a:cubicBezTo>
                  <a:cubicBezTo>
                    <a:pt x="0" y="44029"/>
                    <a:pt x="44029" y="0"/>
                    <a:pt x="98342" y="0"/>
                  </a:cubicBezTo>
                  <a:cubicBezTo>
                    <a:pt x="152655" y="0"/>
                    <a:pt x="196684" y="44029"/>
                    <a:pt x="196684" y="98342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6953AFF-26E4-4582-9A34-565AA1C2FB19}"/>
                </a:ext>
              </a:extLst>
            </p:cNvPr>
            <p:cNvSpPr/>
            <p:nvPr/>
          </p:nvSpPr>
          <p:spPr>
            <a:xfrm>
              <a:off x="5182857" y="3399577"/>
              <a:ext cx="4003" cy="4003"/>
            </a:xfrm>
            <a:custGeom>
              <a:avLst/>
              <a:gdLst/>
              <a:ahLst/>
              <a:cxnLst/>
              <a:rect l="l" t="t" r="r" b="b"/>
              <a:pathLst>
                <a:path w="4003" h="4003"/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5B10CB-4853-43B1-868B-9AFAE0122905}"/>
                </a:ext>
              </a:extLst>
            </p:cNvPr>
            <p:cNvSpPr/>
            <p:nvPr/>
          </p:nvSpPr>
          <p:spPr>
            <a:xfrm>
              <a:off x="6716884" y="4705491"/>
              <a:ext cx="175677" cy="75615"/>
            </a:xfrm>
            <a:custGeom>
              <a:avLst/>
              <a:gdLst>
                <a:gd name="connsiteX0" fmla="*/ 11783 w 175677"/>
                <a:gd name="connsiteY0" fmla="*/ 10067 h 75615"/>
                <a:gd name="connsiteX1" fmla="*/ 64859 w 175677"/>
                <a:gd name="connsiteY1" fmla="*/ 11588 h 75615"/>
                <a:gd name="connsiteX2" fmla="*/ 68962 w 175677"/>
                <a:gd name="connsiteY2" fmla="*/ 16783 h 75615"/>
                <a:gd name="connsiteX3" fmla="*/ 153264 w 175677"/>
                <a:gd name="connsiteY3" fmla="*/ 836 h 75615"/>
                <a:gd name="connsiteX4" fmla="*/ 175450 w 175677"/>
                <a:gd name="connsiteY4" fmla="*/ 49703 h 75615"/>
                <a:gd name="connsiteX5" fmla="*/ 56082 w 175677"/>
                <a:gd name="connsiteY5" fmla="*/ 70551 h 75615"/>
                <a:gd name="connsiteX6" fmla="*/ 4651 w 175677"/>
                <a:gd name="connsiteY6" fmla="*/ 56240 h 75615"/>
                <a:gd name="connsiteX7" fmla="*/ 11783 w 175677"/>
                <a:gd name="connsiteY7" fmla="*/ 10067 h 7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77" h="75615">
                  <a:moveTo>
                    <a:pt x="11783" y="10067"/>
                  </a:moveTo>
                  <a:cubicBezTo>
                    <a:pt x="26860" y="-4170"/>
                    <a:pt x="50623" y="-3488"/>
                    <a:pt x="64859" y="11588"/>
                  </a:cubicBezTo>
                  <a:cubicBezTo>
                    <a:pt x="66377" y="13196"/>
                    <a:pt x="67750" y="14934"/>
                    <a:pt x="68962" y="16783"/>
                  </a:cubicBezTo>
                  <a:lnTo>
                    <a:pt x="153264" y="836"/>
                  </a:lnTo>
                  <a:lnTo>
                    <a:pt x="175450" y="49703"/>
                  </a:lnTo>
                  <a:lnTo>
                    <a:pt x="56082" y="70551"/>
                  </a:lnTo>
                  <a:cubicBezTo>
                    <a:pt x="37928" y="80801"/>
                    <a:pt x="14902" y="74394"/>
                    <a:pt x="4651" y="56240"/>
                  </a:cubicBezTo>
                  <a:cubicBezTo>
                    <a:pt x="-3926" y="41050"/>
                    <a:pt x="-977" y="21961"/>
                    <a:pt x="11783" y="10067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C5AC387C-405F-4520-B0FA-A7F91972A48B}"/>
                </a:ext>
              </a:extLst>
            </p:cNvPr>
            <p:cNvSpPr/>
            <p:nvPr/>
          </p:nvSpPr>
          <p:spPr>
            <a:xfrm>
              <a:off x="6806991" y="4533097"/>
              <a:ext cx="443175" cy="243349"/>
            </a:xfrm>
            <a:custGeom>
              <a:avLst/>
              <a:gdLst>
                <a:gd name="connsiteX0" fmla="*/ 379926 w 443175"/>
                <a:gd name="connsiteY0" fmla="*/ 4747 h 243349"/>
                <a:gd name="connsiteX1" fmla="*/ 381028 w 443175"/>
                <a:gd name="connsiteY1" fmla="*/ 6418 h 243349"/>
                <a:gd name="connsiteX2" fmla="*/ 242787 w 443175"/>
                <a:gd name="connsiteY2" fmla="*/ 97486 h 243349"/>
                <a:gd name="connsiteX3" fmla="*/ 9521 w 443175"/>
                <a:gd name="connsiteY3" fmla="*/ 171973 h 243349"/>
                <a:gd name="connsiteX4" fmla="*/ -136 w 443175"/>
                <a:gd name="connsiteY4" fmla="*/ 186941 h 243349"/>
                <a:gd name="connsiteX5" fmla="*/ 4952 w 443175"/>
                <a:gd name="connsiteY5" fmla="*/ 230771 h 243349"/>
                <a:gd name="connsiteX6" fmla="*/ 20495 w 443175"/>
                <a:gd name="connsiteY6" fmla="*/ 243074 h 243349"/>
                <a:gd name="connsiteX7" fmla="*/ 21810 w 443175"/>
                <a:gd name="connsiteY7" fmla="*/ 242858 h 243349"/>
                <a:gd name="connsiteX8" fmla="*/ 241348 w 443175"/>
                <a:gd name="connsiteY8" fmla="*/ 195800 h 243349"/>
                <a:gd name="connsiteX9" fmla="*/ 270863 w 443175"/>
                <a:gd name="connsiteY9" fmla="*/ 182805 h 243349"/>
                <a:gd name="connsiteX10" fmla="*/ 426169 w 443175"/>
                <a:gd name="connsiteY10" fmla="*/ 72307 h 243349"/>
                <a:gd name="connsiteX11" fmla="*/ 442819 w 443175"/>
                <a:gd name="connsiteY11" fmla="*/ 36481 h 243349"/>
                <a:gd name="connsiteX12" fmla="*/ 399733 w 443175"/>
                <a:gd name="connsiteY12" fmla="*/ -43 h 243349"/>
                <a:gd name="connsiteX13" fmla="*/ 381028 w 443175"/>
                <a:gd name="connsiteY13" fmla="*/ 6418 h 2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175" h="243349">
                  <a:moveTo>
                    <a:pt x="379926" y="4747"/>
                  </a:moveTo>
                  <a:lnTo>
                    <a:pt x="381028" y="6418"/>
                  </a:lnTo>
                  <a:lnTo>
                    <a:pt x="242787" y="97486"/>
                  </a:lnTo>
                  <a:lnTo>
                    <a:pt x="9521" y="171973"/>
                  </a:lnTo>
                  <a:cubicBezTo>
                    <a:pt x="3145" y="174022"/>
                    <a:pt x="-897" y="180287"/>
                    <a:pt x="-136" y="186941"/>
                  </a:cubicBezTo>
                  <a:lnTo>
                    <a:pt x="4952" y="230771"/>
                  </a:lnTo>
                  <a:cubicBezTo>
                    <a:pt x="5847" y="238461"/>
                    <a:pt x="12806" y="243969"/>
                    <a:pt x="20495" y="243074"/>
                  </a:cubicBezTo>
                  <a:cubicBezTo>
                    <a:pt x="20937" y="243023"/>
                    <a:pt x="21376" y="242951"/>
                    <a:pt x="21810" y="242858"/>
                  </a:cubicBezTo>
                  <a:lnTo>
                    <a:pt x="241348" y="195800"/>
                  </a:lnTo>
                  <a:cubicBezTo>
                    <a:pt x="251972" y="193535"/>
                    <a:pt x="262018" y="189112"/>
                    <a:pt x="270863" y="182805"/>
                  </a:cubicBezTo>
                  <a:lnTo>
                    <a:pt x="426169" y="72307"/>
                  </a:lnTo>
                  <a:cubicBezTo>
                    <a:pt x="437622" y="64114"/>
                    <a:pt x="443941" y="50518"/>
                    <a:pt x="442819" y="36481"/>
                  </a:cubicBezTo>
                  <a:cubicBezTo>
                    <a:pt x="441007" y="14497"/>
                    <a:pt x="421717" y="-1855"/>
                    <a:pt x="399733" y="-43"/>
                  </a:cubicBezTo>
                  <a:cubicBezTo>
                    <a:pt x="393055" y="507"/>
                    <a:pt x="386622" y="2729"/>
                    <a:pt x="381028" y="641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7B4A5FC-CC13-454D-BAC3-E9B6BA8DC77E}"/>
                </a:ext>
              </a:extLst>
            </p:cNvPr>
            <p:cNvSpPr/>
            <p:nvPr/>
          </p:nvSpPr>
          <p:spPr>
            <a:xfrm>
              <a:off x="6900995" y="4786777"/>
              <a:ext cx="572140" cy="848890"/>
            </a:xfrm>
            <a:custGeom>
              <a:avLst/>
              <a:gdLst>
                <a:gd name="connsiteX0" fmla="*/ 503260 w 572140"/>
                <a:gd name="connsiteY0" fmla="*/ 848710 h 848890"/>
                <a:gd name="connsiteX1" fmla="*/ 486693 w 572140"/>
                <a:gd name="connsiteY1" fmla="*/ 837895 h 848890"/>
                <a:gd name="connsiteX2" fmla="*/ 276844 w 572140"/>
                <a:gd name="connsiteY2" fmla="*/ 319374 h 848890"/>
                <a:gd name="connsiteX3" fmla="*/ 268940 w 572140"/>
                <a:gd name="connsiteY3" fmla="*/ 316267 h 848890"/>
                <a:gd name="connsiteX4" fmla="*/ 265598 w 572140"/>
                <a:gd name="connsiteY4" fmla="*/ 320008 h 848890"/>
                <a:gd name="connsiteX5" fmla="*/ 94395 w 572140"/>
                <a:gd name="connsiteY5" fmla="*/ 824805 h 848890"/>
                <a:gd name="connsiteX6" fmla="*/ 71871 w 572140"/>
                <a:gd name="connsiteY6" fmla="*/ 836731 h 848890"/>
                <a:gd name="connsiteX7" fmla="*/ 70845 w 572140"/>
                <a:gd name="connsiteY7" fmla="*/ 836381 h 848890"/>
                <a:gd name="connsiteX8" fmla="*/ 13434 w 572140"/>
                <a:gd name="connsiteY8" fmla="*/ 814852 h 848890"/>
                <a:gd name="connsiteX9" fmla="*/ 1835 w 572140"/>
                <a:gd name="connsiteY9" fmla="*/ 800019 h 848890"/>
                <a:gd name="connsiteX10" fmla="*/ 203512 w 572140"/>
                <a:gd name="connsiteY10" fmla="*/ 1401 h 848890"/>
                <a:gd name="connsiteX11" fmla="*/ 204143 w 572140"/>
                <a:gd name="connsiteY11" fmla="*/ -180 h 848890"/>
                <a:gd name="connsiteX12" fmla="*/ 409455 w 572140"/>
                <a:gd name="connsiteY12" fmla="*/ 45236 h 848890"/>
                <a:gd name="connsiteX13" fmla="*/ 409883 w 572140"/>
                <a:gd name="connsiteY13" fmla="*/ 45701 h 848890"/>
                <a:gd name="connsiteX14" fmla="*/ 571791 w 572140"/>
                <a:gd name="connsiteY14" fmla="*/ 810759 h 848890"/>
                <a:gd name="connsiteX15" fmla="*/ 559894 w 572140"/>
                <a:gd name="connsiteY15" fmla="*/ 829764 h 848890"/>
                <a:gd name="connsiteX16" fmla="*/ 509219 w 572140"/>
                <a:gd name="connsiteY16" fmla="*/ 847686 h 848890"/>
                <a:gd name="connsiteX17" fmla="*/ 503260 w 572140"/>
                <a:gd name="connsiteY17" fmla="*/ 848710 h 84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2140" h="848890">
                  <a:moveTo>
                    <a:pt x="503260" y="848710"/>
                  </a:moveTo>
                  <a:cubicBezTo>
                    <a:pt x="496081" y="848711"/>
                    <a:pt x="489580" y="844468"/>
                    <a:pt x="486693" y="837895"/>
                  </a:cubicBezTo>
                  <a:lnTo>
                    <a:pt x="276844" y="319374"/>
                  </a:lnTo>
                  <a:cubicBezTo>
                    <a:pt x="275519" y="316334"/>
                    <a:pt x="271981" y="314943"/>
                    <a:pt x="268940" y="316267"/>
                  </a:cubicBezTo>
                  <a:cubicBezTo>
                    <a:pt x="267334" y="316967"/>
                    <a:pt x="266113" y="318333"/>
                    <a:pt x="265598" y="320008"/>
                  </a:cubicBezTo>
                  <a:lnTo>
                    <a:pt x="94395" y="824805"/>
                  </a:lnTo>
                  <a:cubicBezTo>
                    <a:pt x="91468" y="834318"/>
                    <a:pt x="81384" y="839658"/>
                    <a:pt x="71871" y="836731"/>
                  </a:cubicBezTo>
                  <a:cubicBezTo>
                    <a:pt x="71525" y="836625"/>
                    <a:pt x="71183" y="836508"/>
                    <a:pt x="70845" y="836381"/>
                  </a:cubicBezTo>
                  <a:lnTo>
                    <a:pt x="13434" y="814852"/>
                  </a:lnTo>
                  <a:cubicBezTo>
                    <a:pt x="7080" y="812491"/>
                    <a:pt x="2594" y="806755"/>
                    <a:pt x="1835" y="800019"/>
                  </a:cubicBezTo>
                  <a:cubicBezTo>
                    <a:pt x="-23993" y="575026"/>
                    <a:pt x="201233" y="7110"/>
                    <a:pt x="203512" y="1401"/>
                  </a:cubicBezTo>
                  <a:lnTo>
                    <a:pt x="204143" y="-180"/>
                  </a:lnTo>
                  <a:lnTo>
                    <a:pt x="409455" y="45236"/>
                  </a:lnTo>
                  <a:lnTo>
                    <a:pt x="409883" y="45701"/>
                  </a:lnTo>
                  <a:cubicBezTo>
                    <a:pt x="491795" y="135062"/>
                    <a:pt x="559125" y="698680"/>
                    <a:pt x="571791" y="810759"/>
                  </a:cubicBezTo>
                  <a:cubicBezTo>
                    <a:pt x="572763" y="819097"/>
                    <a:pt x="567820" y="826995"/>
                    <a:pt x="559894" y="829764"/>
                  </a:cubicBezTo>
                  <a:lnTo>
                    <a:pt x="509219" y="847686"/>
                  </a:lnTo>
                  <a:cubicBezTo>
                    <a:pt x="507305" y="848364"/>
                    <a:pt x="505290" y="848710"/>
                    <a:pt x="503260" y="84871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275CEAE-1F10-4024-B8E6-FA9DEBBD4A4F}"/>
                </a:ext>
              </a:extLst>
            </p:cNvPr>
            <p:cNvSpPr/>
            <p:nvPr/>
          </p:nvSpPr>
          <p:spPr>
            <a:xfrm>
              <a:off x="7099917" y="4496032"/>
              <a:ext cx="289398" cy="354440"/>
            </a:xfrm>
            <a:custGeom>
              <a:avLst/>
              <a:gdLst>
                <a:gd name="connsiteX0" fmla="*/ 127439 w 289398"/>
                <a:gd name="connsiteY0" fmla="*/ 354260 h 354440"/>
                <a:gd name="connsiteX1" fmla="*/ 5166 w 289398"/>
                <a:gd name="connsiteY1" fmla="*/ 303407 h 354440"/>
                <a:gd name="connsiteX2" fmla="*/ 4773 w 289398"/>
                <a:gd name="connsiteY2" fmla="*/ 302467 h 354440"/>
                <a:gd name="connsiteX3" fmla="*/ 5304 w 289398"/>
                <a:gd name="connsiteY3" fmla="*/ 301595 h 354440"/>
                <a:gd name="connsiteX4" fmla="*/ 27015 w 289398"/>
                <a:gd name="connsiteY4" fmla="*/ 234694 h 354440"/>
                <a:gd name="connsiteX5" fmla="*/ -178 w 289398"/>
                <a:gd name="connsiteY5" fmla="*/ 166524 h 354440"/>
                <a:gd name="connsiteX6" fmla="*/ 115000 w 289398"/>
                <a:gd name="connsiteY6" fmla="*/ 16445 h 354440"/>
                <a:gd name="connsiteX7" fmla="*/ 115001 w 289398"/>
                <a:gd name="connsiteY7" fmla="*/ 16445 h 354440"/>
                <a:gd name="connsiteX8" fmla="*/ 172109 w 289398"/>
                <a:gd name="connsiteY8" fmla="*/ 1741 h 354440"/>
                <a:gd name="connsiteX9" fmla="*/ 252720 w 289398"/>
                <a:gd name="connsiteY9" fmla="*/ 21648 h 354440"/>
                <a:gd name="connsiteX10" fmla="*/ 289140 w 289398"/>
                <a:gd name="connsiteY10" fmla="*/ 97205 h 354440"/>
                <a:gd name="connsiteX11" fmla="*/ 221424 w 289398"/>
                <a:gd name="connsiteY11" fmla="*/ 340329 h 354440"/>
                <a:gd name="connsiteX12" fmla="*/ 210882 w 289398"/>
                <a:gd name="connsiteY12" fmla="*/ 346460 h 354440"/>
                <a:gd name="connsiteX13" fmla="*/ 127439 w 289398"/>
                <a:gd name="connsiteY13" fmla="*/ 354260 h 3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398" h="354440">
                  <a:moveTo>
                    <a:pt x="127439" y="354260"/>
                  </a:moveTo>
                  <a:cubicBezTo>
                    <a:pt x="77695" y="354260"/>
                    <a:pt x="22237" y="344342"/>
                    <a:pt x="5166" y="303407"/>
                  </a:cubicBezTo>
                  <a:lnTo>
                    <a:pt x="4773" y="302467"/>
                  </a:lnTo>
                  <a:lnTo>
                    <a:pt x="5304" y="301595"/>
                  </a:lnTo>
                  <a:cubicBezTo>
                    <a:pt x="18778" y="279487"/>
                    <a:pt x="36587" y="241773"/>
                    <a:pt x="27015" y="234694"/>
                  </a:cubicBezTo>
                  <a:cubicBezTo>
                    <a:pt x="8159" y="220752"/>
                    <a:pt x="-991" y="197817"/>
                    <a:pt x="-178" y="166524"/>
                  </a:cubicBezTo>
                  <a:cubicBezTo>
                    <a:pt x="1585" y="98594"/>
                    <a:pt x="47872" y="38281"/>
                    <a:pt x="115000" y="16445"/>
                  </a:cubicBezTo>
                  <a:lnTo>
                    <a:pt x="115001" y="16445"/>
                  </a:lnTo>
                  <a:cubicBezTo>
                    <a:pt x="133738" y="10449"/>
                    <a:pt x="152806" y="5539"/>
                    <a:pt x="172109" y="1741"/>
                  </a:cubicBezTo>
                  <a:cubicBezTo>
                    <a:pt x="200604" y="-4009"/>
                    <a:pt x="230177" y="3294"/>
                    <a:pt x="252720" y="21648"/>
                  </a:cubicBezTo>
                  <a:cubicBezTo>
                    <a:pt x="275546" y="40122"/>
                    <a:pt x="288907" y="67841"/>
                    <a:pt x="289140" y="97205"/>
                  </a:cubicBezTo>
                  <a:cubicBezTo>
                    <a:pt x="289844" y="169801"/>
                    <a:pt x="278668" y="270912"/>
                    <a:pt x="221424" y="340329"/>
                  </a:cubicBezTo>
                  <a:cubicBezTo>
                    <a:pt x="218741" y="343549"/>
                    <a:pt x="215008" y="345720"/>
                    <a:pt x="210882" y="346460"/>
                  </a:cubicBezTo>
                  <a:cubicBezTo>
                    <a:pt x="183342" y="351441"/>
                    <a:pt x="155425" y="354051"/>
                    <a:pt x="127439" y="354260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1EF3108A-32C8-4421-A0E6-BB0CEFE1EAB3}"/>
                </a:ext>
              </a:extLst>
            </p:cNvPr>
            <p:cNvSpPr/>
            <p:nvPr/>
          </p:nvSpPr>
          <p:spPr>
            <a:xfrm>
              <a:off x="7207636" y="4764965"/>
              <a:ext cx="162528" cy="130667"/>
            </a:xfrm>
            <a:custGeom>
              <a:avLst/>
              <a:gdLst>
                <a:gd name="connsiteX0" fmla="*/ 1216 w 162528"/>
                <a:gd name="connsiteY0" fmla="*/ 82609 h 130667"/>
                <a:gd name="connsiteX1" fmla="*/ 47977 w 162528"/>
                <a:gd name="connsiteY1" fmla="*/ 55926 h 130667"/>
                <a:gd name="connsiteX2" fmla="*/ 53774 w 162528"/>
                <a:gd name="connsiteY2" fmla="*/ 58073 h 130667"/>
                <a:gd name="connsiteX3" fmla="*/ 117784 w 162528"/>
                <a:gd name="connsiteY3" fmla="*/ -180 h 130667"/>
                <a:gd name="connsiteX4" fmla="*/ 162301 w 162528"/>
                <a:gd name="connsiteY4" fmla="*/ 29811 h 130667"/>
                <a:gd name="connsiteX5" fmla="*/ 70762 w 162528"/>
                <a:gd name="connsiteY5" fmla="*/ 110815 h 130667"/>
                <a:gd name="connsiteX6" fmla="*/ 27466 w 162528"/>
                <a:gd name="connsiteY6" fmla="*/ 129180 h 130667"/>
                <a:gd name="connsiteX7" fmla="*/ 1116 w 162528"/>
                <a:gd name="connsiteY7" fmla="*/ 82970 h 130667"/>
                <a:gd name="connsiteX8" fmla="*/ 1216 w 162528"/>
                <a:gd name="connsiteY8" fmla="*/ 82609 h 13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28" h="130667">
                  <a:moveTo>
                    <a:pt x="1216" y="82609"/>
                  </a:moveTo>
                  <a:cubicBezTo>
                    <a:pt x="6851" y="62398"/>
                    <a:pt x="27710" y="50495"/>
                    <a:pt x="47977" y="55926"/>
                  </a:cubicBezTo>
                  <a:cubicBezTo>
                    <a:pt x="49965" y="56482"/>
                    <a:pt x="51904" y="57200"/>
                    <a:pt x="53774" y="58073"/>
                  </a:cubicBezTo>
                  <a:lnTo>
                    <a:pt x="117784" y="-180"/>
                  </a:lnTo>
                  <a:lnTo>
                    <a:pt x="162301" y="29811"/>
                  </a:lnTo>
                  <a:lnTo>
                    <a:pt x="70762" y="110815"/>
                  </a:lnTo>
                  <a:cubicBezTo>
                    <a:pt x="62257" y="126149"/>
                    <a:pt x="44403" y="133723"/>
                    <a:pt x="27466" y="129180"/>
                  </a:cubicBezTo>
                  <a:cubicBezTo>
                    <a:pt x="7430" y="123696"/>
                    <a:pt x="-4368" y="103007"/>
                    <a:pt x="1116" y="82970"/>
                  </a:cubicBezTo>
                  <a:cubicBezTo>
                    <a:pt x="1149" y="82850"/>
                    <a:pt x="1182" y="82729"/>
                    <a:pt x="1216" y="82609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8A83CCF-A11E-4641-9C8F-E75D4260E44E}"/>
                </a:ext>
              </a:extLst>
            </p:cNvPr>
            <p:cNvSpPr/>
            <p:nvPr/>
          </p:nvSpPr>
          <p:spPr>
            <a:xfrm>
              <a:off x="7272256" y="4534043"/>
              <a:ext cx="215839" cy="314451"/>
            </a:xfrm>
            <a:custGeom>
              <a:avLst/>
              <a:gdLst>
                <a:gd name="connsiteX0" fmla="*/ 43025 w 215839"/>
                <a:gd name="connsiteY0" fmla="*/ 314271 h 314451"/>
                <a:gd name="connsiteX1" fmla="*/ 31632 w 215839"/>
                <a:gd name="connsiteY1" fmla="*/ 310207 h 314451"/>
                <a:gd name="connsiteX2" fmla="*/ 6389 w 215839"/>
                <a:gd name="connsiteY2" fmla="*/ 289579 h 314451"/>
                <a:gd name="connsiteX3" fmla="*/ 3839 w 215839"/>
                <a:gd name="connsiteY3" fmla="*/ 264226 h 314451"/>
                <a:gd name="connsiteX4" fmla="*/ 6826 w 215839"/>
                <a:gd name="connsiteY4" fmla="*/ 261330 h 314451"/>
                <a:gd name="connsiteX5" fmla="*/ 112698 w 215839"/>
                <a:gd name="connsiteY5" fmla="*/ 180130 h 314451"/>
                <a:gd name="connsiteX6" fmla="*/ 113833 w 215839"/>
                <a:gd name="connsiteY6" fmla="*/ 171743 h 314451"/>
                <a:gd name="connsiteX7" fmla="*/ 48486 w 215839"/>
                <a:gd name="connsiteY7" fmla="*/ 85352 h 314451"/>
                <a:gd name="connsiteX8" fmla="*/ 52040 w 215839"/>
                <a:gd name="connsiteY8" fmla="*/ 16827 h 314451"/>
                <a:gd name="connsiteX9" fmla="*/ 52040 w 215839"/>
                <a:gd name="connsiteY9" fmla="*/ 16827 h 314451"/>
                <a:gd name="connsiteX10" fmla="*/ 123662 w 215839"/>
                <a:gd name="connsiteY10" fmla="*/ 11098 h 314451"/>
                <a:gd name="connsiteX11" fmla="*/ 124075 w 215839"/>
                <a:gd name="connsiteY11" fmla="*/ 11534 h 314451"/>
                <a:gd name="connsiteX12" fmla="*/ 192311 w 215839"/>
                <a:gd name="connsiteY12" fmla="*/ 109241 h 314451"/>
                <a:gd name="connsiteX13" fmla="*/ 202648 w 215839"/>
                <a:gd name="connsiteY13" fmla="*/ 194646 h 314451"/>
                <a:gd name="connsiteX14" fmla="*/ 190869 w 215839"/>
                <a:gd name="connsiteY14" fmla="*/ 206080 h 314451"/>
                <a:gd name="connsiteX15" fmla="*/ 53750 w 215839"/>
                <a:gd name="connsiteY15" fmla="*/ 310739 h 314451"/>
                <a:gd name="connsiteX16" fmla="*/ 43025 w 215839"/>
                <a:gd name="connsiteY16" fmla="*/ 314271 h 3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839" h="314451">
                  <a:moveTo>
                    <a:pt x="43025" y="314271"/>
                  </a:moveTo>
                  <a:cubicBezTo>
                    <a:pt x="38871" y="314274"/>
                    <a:pt x="34846" y="312838"/>
                    <a:pt x="31632" y="310207"/>
                  </a:cubicBezTo>
                  <a:lnTo>
                    <a:pt x="6389" y="289579"/>
                  </a:lnTo>
                  <a:cubicBezTo>
                    <a:pt x="-1317" y="283282"/>
                    <a:pt x="-2458" y="271931"/>
                    <a:pt x="3839" y="264226"/>
                  </a:cubicBezTo>
                  <a:cubicBezTo>
                    <a:pt x="4719" y="263149"/>
                    <a:pt x="5722" y="262177"/>
                    <a:pt x="6826" y="261330"/>
                  </a:cubicBezTo>
                  <a:lnTo>
                    <a:pt x="112698" y="180130"/>
                  </a:lnTo>
                  <a:cubicBezTo>
                    <a:pt x="115309" y="178117"/>
                    <a:pt x="115816" y="174377"/>
                    <a:pt x="113833" y="171743"/>
                  </a:cubicBezTo>
                  <a:lnTo>
                    <a:pt x="48486" y="85352"/>
                  </a:lnTo>
                  <a:cubicBezTo>
                    <a:pt x="32811" y="64697"/>
                    <a:pt x="34312" y="35749"/>
                    <a:pt x="52040" y="16827"/>
                  </a:cubicBezTo>
                  <a:lnTo>
                    <a:pt x="52040" y="16827"/>
                  </a:lnTo>
                  <a:cubicBezTo>
                    <a:pt x="70789" y="-3423"/>
                    <a:pt x="101932" y="-5914"/>
                    <a:pt x="123662" y="11098"/>
                  </a:cubicBezTo>
                  <a:lnTo>
                    <a:pt x="124075" y="11534"/>
                  </a:lnTo>
                  <a:lnTo>
                    <a:pt x="192311" y="109241"/>
                  </a:lnTo>
                  <a:cubicBezTo>
                    <a:pt x="218750" y="129970"/>
                    <a:pt x="223378" y="168208"/>
                    <a:pt x="202648" y="194646"/>
                  </a:cubicBezTo>
                  <a:cubicBezTo>
                    <a:pt x="199257" y="198972"/>
                    <a:pt x="195294" y="202818"/>
                    <a:pt x="190869" y="206080"/>
                  </a:cubicBezTo>
                  <a:lnTo>
                    <a:pt x="53750" y="310739"/>
                  </a:lnTo>
                  <a:cubicBezTo>
                    <a:pt x="50645" y="313033"/>
                    <a:pt x="46886" y="314271"/>
                    <a:pt x="43025" y="314271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5583236-8917-4C9F-87AF-D17AB8B66291}"/>
                </a:ext>
              </a:extLst>
            </p:cNvPr>
            <p:cNvSpPr/>
            <p:nvPr/>
          </p:nvSpPr>
          <p:spPr>
            <a:xfrm>
              <a:off x="7176704" y="4263253"/>
              <a:ext cx="170169" cy="94839"/>
            </a:xfrm>
            <a:custGeom>
              <a:avLst/>
              <a:gdLst>
                <a:gd name="connsiteX0" fmla="*/ -228 w 170169"/>
                <a:gd name="connsiteY0" fmla="*/ 86651 h 94839"/>
                <a:gd name="connsiteX1" fmla="*/ -228 w 170169"/>
                <a:gd name="connsiteY1" fmla="*/ 37858 h 94839"/>
                <a:gd name="connsiteX2" fmla="*/ 86881 w 170169"/>
                <a:gd name="connsiteY2" fmla="*/ -180 h 94839"/>
                <a:gd name="connsiteX3" fmla="*/ 169941 w 170169"/>
                <a:gd name="connsiteY3" fmla="*/ 37858 h 94839"/>
                <a:gd name="connsiteX4" fmla="*/ 169941 w 170169"/>
                <a:gd name="connsiteY4" fmla="*/ 86651 h 94839"/>
                <a:gd name="connsiteX5" fmla="*/ 161933 w 170169"/>
                <a:gd name="connsiteY5" fmla="*/ 94659 h 94839"/>
                <a:gd name="connsiteX6" fmla="*/ 7780 w 170169"/>
                <a:gd name="connsiteY6" fmla="*/ 94659 h 94839"/>
                <a:gd name="connsiteX7" fmla="*/ -228 w 170169"/>
                <a:gd name="connsiteY7" fmla="*/ 86651 h 9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69" h="94839">
                  <a:moveTo>
                    <a:pt x="-228" y="86651"/>
                  </a:moveTo>
                  <a:lnTo>
                    <a:pt x="-228" y="37858"/>
                  </a:lnTo>
                  <a:lnTo>
                    <a:pt x="86881" y="-180"/>
                  </a:lnTo>
                  <a:lnTo>
                    <a:pt x="169941" y="37858"/>
                  </a:lnTo>
                  <a:lnTo>
                    <a:pt x="169941" y="86651"/>
                  </a:lnTo>
                  <a:cubicBezTo>
                    <a:pt x="169941" y="91073"/>
                    <a:pt x="166356" y="94659"/>
                    <a:pt x="161933" y="94659"/>
                  </a:cubicBezTo>
                  <a:lnTo>
                    <a:pt x="7780" y="94659"/>
                  </a:lnTo>
                  <a:cubicBezTo>
                    <a:pt x="3357" y="94659"/>
                    <a:pt x="-228" y="91073"/>
                    <a:pt x="-228" y="86651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A5870B8-B664-43F4-87AE-90030FC39622}"/>
                </a:ext>
              </a:extLst>
            </p:cNvPr>
            <p:cNvSpPr/>
            <p:nvPr/>
          </p:nvSpPr>
          <p:spPr>
            <a:xfrm>
              <a:off x="7256593" y="4121725"/>
              <a:ext cx="328171" cy="434555"/>
            </a:xfrm>
            <a:custGeom>
              <a:avLst/>
              <a:gdLst>
                <a:gd name="connsiteX0" fmla="*/ 2993 w 328171"/>
                <a:gd name="connsiteY0" fmla="*/ 111529 h 434555"/>
                <a:gd name="connsiteX1" fmla="*/ 56851 w 328171"/>
                <a:gd name="connsiteY1" fmla="*/ 7326 h 434555"/>
                <a:gd name="connsiteX2" fmla="*/ 177746 w 328171"/>
                <a:gd name="connsiteY2" fmla="*/ 29251 h 434555"/>
                <a:gd name="connsiteX3" fmla="*/ 243149 w 328171"/>
                <a:gd name="connsiteY3" fmla="*/ 137724 h 434555"/>
                <a:gd name="connsiteX4" fmla="*/ 258310 w 328171"/>
                <a:gd name="connsiteY4" fmla="*/ 265416 h 434555"/>
                <a:gd name="connsiteX5" fmla="*/ 323478 w 328171"/>
                <a:gd name="connsiteY5" fmla="*/ 379043 h 434555"/>
                <a:gd name="connsiteX6" fmla="*/ 200645 w 328171"/>
                <a:gd name="connsiteY6" fmla="*/ 424537 h 434555"/>
                <a:gd name="connsiteX7" fmla="*/ 176075 w 328171"/>
                <a:gd name="connsiteY7" fmla="*/ 295874 h 434555"/>
                <a:gd name="connsiteX8" fmla="*/ 160321 w 328171"/>
                <a:gd name="connsiteY8" fmla="*/ 147366 h 434555"/>
                <a:gd name="connsiteX9" fmla="*/ 53201 w 328171"/>
                <a:gd name="connsiteY9" fmla="*/ 132072 h 434555"/>
                <a:gd name="connsiteX10" fmla="*/ 2993 w 328171"/>
                <a:gd name="connsiteY10" fmla="*/ 111529 h 4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171" h="434555">
                  <a:moveTo>
                    <a:pt x="2993" y="111529"/>
                  </a:moveTo>
                  <a:cubicBezTo>
                    <a:pt x="-9814" y="70534"/>
                    <a:pt x="17085" y="23552"/>
                    <a:pt x="56851" y="7326"/>
                  </a:cubicBezTo>
                  <a:cubicBezTo>
                    <a:pt x="96616" y="-8901"/>
                    <a:pt x="144191" y="2442"/>
                    <a:pt x="177746" y="29251"/>
                  </a:cubicBezTo>
                  <a:cubicBezTo>
                    <a:pt x="211300" y="56060"/>
                    <a:pt x="232118" y="96215"/>
                    <a:pt x="243149" y="137724"/>
                  </a:cubicBezTo>
                  <a:cubicBezTo>
                    <a:pt x="254180" y="179232"/>
                    <a:pt x="256274" y="222515"/>
                    <a:pt x="258310" y="265416"/>
                  </a:cubicBezTo>
                  <a:cubicBezTo>
                    <a:pt x="307168" y="274391"/>
                    <a:pt x="340403" y="332340"/>
                    <a:pt x="323478" y="379043"/>
                  </a:cubicBezTo>
                  <a:cubicBezTo>
                    <a:pt x="306553" y="425746"/>
                    <a:pt x="243908" y="448948"/>
                    <a:pt x="200645" y="424537"/>
                  </a:cubicBezTo>
                  <a:cubicBezTo>
                    <a:pt x="157381" y="400127"/>
                    <a:pt x="144850" y="334509"/>
                    <a:pt x="176075" y="295874"/>
                  </a:cubicBezTo>
                  <a:cubicBezTo>
                    <a:pt x="212734" y="250515"/>
                    <a:pt x="205681" y="184025"/>
                    <a:pt x="160321" y="147366"/>
                  </a:cubicBezTo>
                  <a:cubicBezTo>
                    <a:pt x="130137" y="122972"/>
                    <a:pt x="89005" y="117099"/>
                    <a:pt x="53201" y="132072"/>
                  </a:cubicBezTo>
                  <a:cubicBezTo>
                    <a:pt x="29122" y="142142"/>
                    <a:pt x="-1091" y="115979"/>
                    <a:pt x="2993" y="11152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022EA9-47E8-493B-8450-616D66E73D4D}"/>
                </a:ext>
              </a:extLst>
            </p:cNvPr>
            <p:cNvSpPr/>
            <p:nvPr/>
          </p:nvSpPr>
          <p:spPr>
            <a:xfrm>
              <a:off x="6530656" y="4309055"/>
              <a:ext cx="360359" cy="217403"/>
            </a:xfrm>
            <a:custGeom>
              <a:avLst/>
              <a:gdLst>
                <a:gd name="connsiteX0" fmla="*/ 179952 w 360359"/>
                <a:gd name="connsiteY0" fmla="*/ 217224 h 217403"/>
                <a:gd name="connsiteX1" fmla="*/ 10390 w 360359"/>
                <a:gd name="connsiteY1" fmla="*/ 180087 h 217403"/>
                <a:gd name="connsiteX2" fmla="*/ -228 w 360359"/>
                <a:gd name="connsiteY2" fmla="*/ 163655 h 217403"/>
                <a:gd name="connsiteX3" fmla="*/ -228 w 360359"/>
                <a:gd name="connsiteY3" fmla="*/ 17838 h 217403"/>
                <a:gd name="connsiteX4" fmla="*/ 17790 w 360359"/>
                <a:gd name="connsiteY4" fmla="*/ -180 h 217403"/>
                <a:gd name="connsiteX5" fmla="*/ 342113 w 360359"/>
                <a:gd name="connsiteY5" fmla="*/ -180 h 217403"/>
                <a:gd name="connsiteX6" fmla="*/ 360131 w 360359"/>
                <a:gd name="connsiteY6" fmla="*/ 17838 h 217403"/>
                <a:gd name="connsiteX7" fmla="*/ 360131 w 360359"/>
                <a:gd name="connsiteY7" fmla="*/ 163655 h 217403"/>
                <a:gd name="connsiteX8" fmla="*/ 349513 w 360359"/>
                <a:gd name="connsiteY8" fmla="*/ 180087 h 217403"/>
                <a:gd name="connsiteX9" fmla="*/ 349513 w 360359"/>
                <a:gd name="connsiteY9" fmla="*/ 180087 h 217403"/>
                <a:gd name="connsiteX10" fmla="*/ 179952 w 360359"/>
                <a:gd name="connsiteY10" fmla="*/ 217224 h 21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0359" h="217403">
                  <a:moveTo>
                    <a:pt x="179952" y="217224"/>
                  </a:moveTo>
                  <a:cubicBezTo>
                    <a:pt x="121456" y="216840"/>
                    <a:pt x="63691" y="204188"/>
                    <a:pt x="10390" y="180087"/>
                  </a:cubicBezTo>
                  <a:cubicBezTo>
                    <a:pt x="3907" y="177198"/>
                    <a:pt x="-258" y="170752"/>
                    <a:pt x="-228" y="163655"/>
                  </a:cubicBezTo>
                  <a:lnTo>
                    <a:pt x="-228" y="17838"/>
                  </a:lnTo>
                  <a:cubicBezTo>
                    <a:pt x="-217" y="7891"/>
                    <a:pt x="7844" y="-169"/>
                    <a:pt x="17790" y="-180"/>
                  </a:cubicBezTo>
                  <a:lnTo>
                    <a:pt x="342113" y="-180"/>
                  </a:lnTo>
                  <a:cubicBezTo>
                    <a:pt x="352060" y="-169"/>
                    <a:pt x="360120" y="7891"/>
                    <a:pt x="360131" y="17838"/>
                  </a:cubicBezTo>
                  <a:lnTo>
                    <a:pt x="360131" y="163655"/>
                  </a:lnTo>
                  <a:cubicBezTo>
                    <a:pt x="360161" y="170752"/>
                    <a:pt x="355996" y="177198"/>
                    <a:pt x="349513" y="180087"/>
                  </a:cubicBezTo>
                  <a:lnTo>
                    <a:pt x="349513" y="180087"/>
                  </a:lnTo>
                  <a:cubicBezTo>
                    <a:pt x="296212" y="204188"/>
                    <a:pt x="238447" y="216840"/>
                    <a:pt x="179952" y="2172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4FA9835-49B6-46E8-B9B5-146E26B71CCE}"/>
                </a:ext>
              </a:extLst>
            </p:cNvPr>
            <p:cNvSpPr/>
            <p:nvPr/>
          </p:nvSpPr>
          <p:spPr>
            <a:xfrm>
              <a:off x="6435587" y="4166225"/>
              <a:ext cx="546973" cy="242104"/>
            </a:xfrm>
            <a:custGeom>
              <a:avLst/>
              <a:gdLst>
                <a:gd name="connsiteX0" fmla="*/ 274976 w 546973"/>
                <a:gd name="connsiteY0" fmla="*/ 241924 h 242104"/>
                <a:gd name="connsiteX1" fmla="*/ 267974 w 546973"/>
                <a:gd name="connsiteY1" fmla="*/ 240517 h 242104"/>
                <a:gd name="connsiteX2" fmla="*/ 10790 w 546973"/>
                <a:gd name="connsiteY2" fmla="*/ 132010 h 242104"/>
                <a:gd name="connsiteX3" fmla="*/ 1193 w 546973"/>
                <a:gd name="connsiteY3" fmla="*/ 108407 h 242104"/>
                <a:gd name="connsiteX4" fmla="*/ 11403 w 546973"/>
                <a:gd name="connsiteY4" fmla="*/ 98565 h 242104"/>
                <a:gd name="connsiteX5" fmla="*/ 268591 w 546973"/>
                <a:gd name="connsiteY5" fmla="*/ 997 h 242104"/>
                <a:gd name="connsiteX6" fmla="*/ 281449 w 546973"/>
                <a:gd name="connsiteY6" fmla="*/ 1024 h 242104"/>
                <a:gd name="connsiteX7" fmla="*/ 535190 w 546973"/>
                <a:gd name="connsiteY7" fmla="*/ 98592 h 242104"/>
                <a:gd name="connsiteX8" fmla="*/ 545540 w 546973"/>
                <a:gd name="connsiteY8" fmla="*/ 121877 h 242104"/>
                <a:gd name="connsiteX9" fmla="*/ 535807 w 546973"/>
                <a:gd name="connsiteY9" fmla="*/ 131977 h 242104"/>
                <a:gd name="connsiteX10" fmla="*/ 282063 w 546973"/>
                <a:gd name="connsiteY10" fmla="*/ 240481 h 242104"/>
                <a:gd name="connsiteX11" fmla="*/ 274976 w 546973"/>
                <a:gd name="connsiteY11" fmla="*/ 241924 h 24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73" h="242104">
                  <a:moveTo>
                    <a:pt x="274976" y="241924"/>
                  </a:moveTo>
                  <a:cubicBezTo>
                    <a:pt x="272572" y="241926"/>
                    <a:pt x="270191" y="241448"/>
                    <a:pt x="267974" y="240517"/>
                  </a:cubicBezTo>
                  <a:lnTo>
                    <a:pt x="10790" y="132010"/>
                  </a:lnTo>
                  <a:cubicBezTo>
                    <a:pt x="1623" y="128143"/>
                    <a:pt x="-2674" y="117575"/>
                    <a:pt x="1193" y="108407"/>
                  </a:cubicBezTo>
                  <a:cubicBezTo>
                    <a:pt x="3108" y="103869"/>
                    <a:pt x="6798" y="100312"/>
                    <a:pt x="11403" y="98565"/>
                  </a:cubicBezTo>
                  <a:lnTo>
                    <a:pt x="268591" y="997"/>
                  </a:lnTo>
                  <a:cubicBezTo>
                    <a:pt x="272733" y="-582"/>
                    <a:pt x="277313" y="-572"/>
                    <a:pt x="281449" y="1024"/>
                  </a:cubicBezTo>
                  <a:lnTo>
                    <a:pt x="535190" y="98592"/>
                  </a:lnTo>
                  <a:cubicBezTo>
                    <a:pt x="544478" y="102164"/>
                    <a:pt x="549112" y="112589"/>
                    <a:pt x="545540" y="121877"/>
                  </a:cubicBezTo>
                  <a:cubicBezTo>
                    <a:pt x="543793" y="126420"/>
                    <a:pt x="540282" y="130063"/>
                    <a:pt x="535807" y="131977"/>
                  </a:cubicBezTo>
                  <a:lnTo>
                    <a:pt x="282063" y="240481"/>
                  </a:lnTo>
                  <a:cubicBezTo>
                    <a:pt x="279822" y="241436"/>
                    <a:pt x="277411" y="241926"/>
                    <a:pt x="274976" y="241924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8F8017D-393F-49A5-8B3E-466B0CCDC13F}"/>
                </a:ext>
              </a:extLst>
            </p:cNvPr>
            <p:cNvSpPr/>
            <p:nvPr/>
          </p:nvSpPr>
          <p:spPr>
            <a:xfrm>
              <a:off x="6536662" y="4451196"/>
              <a:ext cx="48047" cy="48047"/>
            </a:xfrm>
            <a:custGeom>
              <a:avLst/>
              <a:gdLst>
                <a:gd name="connsiteX0" fmla="*/ 48048 w 48047"/>
                <a:gd name="connsiteY0" fmla="*/ 24024 h 48047"/>
                <a:gd name="connsiteX1" fmla="*/ 24024 w 48047"/>
                <a:gd name="connsiteY1" fmla="*/ 48048 h 48047"/>
                <a:gd name="connsiteX2" fmla="*/ 0 w 48047"/>
                <a:gd name="connsiteY2" fmla="*/ 24024 h 48047"/>
                <a:gd name="connsiteX3" fmla="*/ 24024 w 48047"/>
                <a:gd name="connsiteY3" fmla="*/ 0 h 48047"/>
                <a:gd name="connsiteX4" fmla="*/ 48048 w 48047"/>
                <a:gd name="connsiteY4" fmla="*/ 24024 h 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47" h="48047">
                  <a:moveTo>
                    <a:pt x="48048" y="24024"/>
                  </a:moveTo>
                  <a:cubicBezTo>
                    <a:pt x="48048" y="37292"/>
                    <a:pt x="37292" y="48048"/>
                    <a:pt x="24024" y="48048"/>
                  </a:cubicBezTo>
                  <a:cubicBezTo>
                    <a:pt x="10756" y="48048"/>
                    <a:pt x="0" y="37292"/>
                    <a:pt x="0" y="24024"/>
                  </a:cubicBezTo>
                  <a:cubicBezTo>
                    <a:pt x="0" y="10756"/>
                    <a:pt x="10756" y="0"/>
                    <a:pt x="24024" y="0"/>
                  </a:cubicBezTo>
                  <a:cubicBezTo>
                    <a:pt x="37292" y="0"/>
                    <a:pt x="48048" y="10756"/>
                    <a:pt x="48048" y="24024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FA692FA-9A9E-4E22-BB1B-CBD0D1B5FF48}"/>
                </a:ext>
              </a:extLst>
            </p:cNvPr>
            <p:cNvSpPr/>
            <p:nvPr/>
          </p:nvSpPr>
          <p:spPr>
            <a:xfrm>
              <a:off x="6439247" y="4276281"/>
              <a:ext cx="542981" cy="132510"/>
            </a:xfrm>
            <a:custGeom>
              <a:avLst/>
              <a:gdLst>
                <a:gd name="connsiteX0" fmla="*/ 533024 w 542981"/>
                <a:gd name="connsiteY0" fmla="*/ 6519 h 132510"/>
                <a:gd name="connsiteX1" fmla="*/ 279279 w 542981"/>
                <a:gd name="connsiteY1" fmla="*/ 115024 h 132510"/>
                <a:gd name="connsiteX2" fmla="*/ 266757 w 542981"/>
                <a:gd name="connsiteY2" fmla="*/ 115054 h 132510"/>
                <a:gd name="connsiteX3" fmla="*/ 9573 w 542981"/>
                <a:gd name="connsiteY3" fmla="*/ 6551 h 132510"/>
                <a:gd name="connsiteX4" fmla="*/ 1915 w 542981"/>
                <a:gd name="connsiteY4" fmla="*/ -180 h 132510"/>
                <a:gd name="connsiteX5" fmla="*/ 7783 w 542981"/>
                <a:gd name="connsiteY5" fmla="*/ 21679 h 132510"/>
                <a:gd name="connsiteX6" fmla="*/ 9573 w 542981"/>
                <a:gd name="connsiteY6" fmla="*/ 22567 h 132510"/>
                <a:gd name="connsiteX7" fmla="*/ 266757 w 542981"/>
                <a:gd name="connsiteY7" fmla="*/ 131070 h 132510"/>
                <a:gd name="connsiteX8" fmla="*/ 279279 w 542981"/>
                <a:gd name="connsiteY8" fmla="*/ 131040 h 132510"/>
                <a:gd name="connsiteX9" fmla="*/ 533024 w 542981"/>
                <a:gd name="connsiteY9" fmla="*/ 22535 h 132510"/>
                <a:gd name="connsiteX10" fmla="*/ 541466 w 542981"/>
                <a:gd name="connsiteY10" fmla="*/ 1535 h 132510"/>
                <a:gd name="connsiteX11" fmla="*/ 540610 w 542981"/>
                <a:gd name="connsiteY11" fmla="*/ -180 h 132510"/>
                <a:gd name="connsiteX12" fmla="*/ 533024 w 542981"/>
                <a:gd name="connsiteY12" fmla="*/ 6519 h 13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81" h="132510">
                  <a:moveTo>
                    <a:pt x="533024" y="6519"/>
                  </a:moveTo>
                  <a:lnTo>
                    <a:pt x="279279" y="115024"/>
                  </a:lnTo>
                  <a:cubicBezTo>
                    <a:pt x="275282" y="116733"/>
                    <a:pt x="270762" y="116744"/>
                    <a:pt x="266757" y="115054"/>
                  </a:cubicBezTo>
                  <a:lnTo>
                    <a:pt x="9573" y="6551"/>
                  </a:lnTo>
                  <a:cubicBezTo>
                    <a:pt x="6343" y="5221"/>
                    <a:pt x="3648" y="2852"/>
                    <a:pt x="1915" y="-180"/>
                  </a:cubicBezTo>
                  <a:cubicBezTo>
                    <a:pt x="-2501" y="7477"/>
                    <a:pt x="127" y="17263"/>
                    <a:pt x="7783" y="21679"/>
                  </a:cubicBezTo>
                  <a:cubicBezTo>
                    <a:pt x="8361" y="22012"/>
                    <a:pt x="8959" y="22308"/>
                    <a:pt x="9573" y="22567"/>
                  </a:cubicBezTo>
                  <a:lnTo>
                    <a:pt x="266757" y="131070"/>
                  </a:lnTo>
                  <a:cubicBezTo>
                    <a:pt x="270762" y="132760"/>
                    <a:pt x="275282" y="132749"/>
                    <a:pt x="279279" y="131040"/>
                  </a:cubicBezTo>
                  <a:lnTo>
                    <a:pt x="533024" y="22535"/>
                  </a:lnTo>
                  <a:cubicBezTo>
                    <a:pt x="541154" y="19067"/>
                    <a:pt x="544934" y="9665"/>
                    <a:pt x="541466" y="1535"/>
                  </a:cubicBezTo>
                  <a:cubicBezTo>
                    <a:pt x="541215" y="946"/>
                    <a:pt x="540929" y="374"/>
                    <a:pt x="540610" y="-180"/>
                  </a:cubicBezTo>
                  <a:cubicBezTo>
                    <a:pt x="538889" y="2828"/>
                    <a:pt x="536222" y="5183"/>
                    <a:pt x="533024" y="651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9F0CE3D-336A-4790-89DD-731562E2B139}"/>
                </a:ext>
              </a:extLst>
            </p:cNvPr>
            <p:cNvSpPr/>
            <p:nvPr/>
          </p:nvSpPr>
          <p:spPr>
            <a:xfrm>
              <a:off x="6558701" y="4281027"/>
              <a:ext cx="144128" cy="194099"/>
            </a:xfrm>
            <a:custGeom>
              <a:avLst/>
              <a:gdLst>
                <a:gd name="connsiteX0" fmla="*/ 3776 w 144128"/>
                <a:gd name="connsiteY0" fmla="*/ 193919 h 194099"/>
                <a:gd name="connsiteX1" fmla="*/ 7780 w 144128"/>
                <a:gd name="connsiteY1" fmla="*/ 189915 h 194099"/>
                <a:gd name="connsiteX2" fmla="*/ 7780 w 144128"/>
                <a:gd name="connsiteY2" fmla="*/ 55936 h 194099"/>
                <a:gd name="connsiteX3" fmla="*/ 139836 w 144128"/>
                <a:gd name="connsiteY3" fmla="*/ 7828 h 194099"/>
                <a:gd name="connsiteX4" fmla="*/ 143900 w 144128"/>
                <a:gd name="connsiteY4" fmla="*/ 3883 h 194099"/>
                <a:gd name="connsiteX5" fmla="*/ 139956 w 144128"/>
                <a:gd name="connsiteY5" fmla="*/ -180 h 194099"/>
                <a:gd name="connsiteX6" fmla="*/ 7899 w 144128"/>
                <a:gd name="connsiteY6" fmla="*/ 47928 h 194099"/>
                <a:gd name="connsiteX7" fmla="*/ 2160 w 144128"/>
                <a:gd name="connsiteY7" fmla="*/ 50231 h 194099"/>
                <a:gd name="connsiteX8" fmla="*/ -228 w 144128"/>
                <a:gd name="connsiteY8" fmla="*/ 55936 h 194099"/>
                <a:gd name="connsiteX9" fmla="*/ -228 w 144128"/>
                <a:gd name="connsiteY9" fmla="*/ 189915 h 194099"/>
                <a:gd name="connsiteX10" fmla="*/ 3776 w 144128"/>
                <a:gd name="connsiteY10" fmla="*/ 193919 h 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28" h="194099">
                  <a:moveTo>
                    <a:pt x="3776" y="193919"/>
                  </a:moveTo>
                  <a:cubicBezTo>
                    <a:pt x="5987" y="193919"/>
                    <a:pt x="7780" y="192127"/>
                    <a:pt x="7780" y="189915"/>
                  </a:cubicBezTo>
                  <a:lnTo>
                    <a:pt x="7780" y="55936"/>
                  </a:lnTo>
                  <a:lnTo>
                    <a:pt x="139836" y="7828"/>
                  </a:lnTo>
                  <a:cubicBezTo>
                    <a:pt x="142048" y="7861"/>
                    <a:pt x="143867" y="6095"/>
                    <a:pt x="143900" y="3883"/>
                  </a:cubicBezTo>
                  <a:cubicBezTo>
                    <a:pt x="143933" y="1672"/>
                    <a:pt x="142167" y="-147"/>
                    <a:pt x="139956" y="-180"/>
                  </a:cubicBezTo>
                  <a:lnTo>
                    <a:pt x="7899" y="47928"/>
                  </a:lnTo>
                  <a:cubicBezTo>
                    <a:pt x="5752" y="47879"/>
                    <a:pt x="3678" y="48711"/>
                    <a:pt x="2160" y="50231"/>
                  </a:cubicBezTo>
                  <a:cubicBezTo>
                    <a:pt x="627" y="51733"/>
                    <a:pt x="-234" y="53790"/>
                    <a:pt x="-228" y="55936"/>
                  </a:cubicBezTo>
                  <a:lnTo>
                    <a:pt x="-228" y="189915"/>
                  </a:lnTo>
                  <a:cubicBezTo>
                    <a:pt x="-228" y="192127"/>
                    <a:pt x="1565" y="193919"/>
                    <a:pt x="3776" y="193919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1" name="Graphic 272">
            <a:extLst>
              <a:ext uri="{FF2B5EF4-FFF2-40B4-BE49-F238E27FC236}">
                <a16:creationId xmlns:a16="http://schemas.microsoft.com/office/drawing/2014/main" id="{BB9FAE3D-A7C6-4435-B355-632B13683E38}"/>
              </a:ext>
            </a:extLst>
          </p:cNvPr>
          <p:cNvGrpSpPr/>
          <p:nvPr/>
        </p:nvGrpSpPr>
        <p:grpSpPr>
          <a:xfrm>
            <a:off x="8999085" y="1965721"/>
            <a:ext cx="1330088" cy="816432"/>
            <a:chOff x="9091869" y="4185226"/>
            <a:chExt cx="2526829" cy="2049952"/>
          </a:xfrm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795E5DB-6579-47BC-8232-2349031D9532}"/>
                </a:ext>
              </a:extLst>
            </p:cNvPr>
            <p:cNvSpPr/>
            <p:nvPr/>
          </p:nvSpPr>
          <p:spPr>
            <a:xfrm>
              <a:off x="9091868" y="5820369"/>
              <a:ext cx="2446813" cy="247909"/>
            </a:xfrm>
            <a:custGeom>
              <a:avLst/>
              <a:gdLst>
                <a:gd name="connsiteX0" fmla="*/ 1702976 w 2446813"/>
                <a:gd name="connsiteY0" fmla="*/ 247781 h 247909"/>
                <a:gd name="connsiteX1" fmla="*/ 1351151 w 2446813"/>
                <a:gd name="connsiteY1" fmla="*/ 224728 h 247909"/>
                <a:gd name="connsiteX2" fmla="*/ 1339651 w 2446813"/>
                <a:gd name="connsiteY2" fmla="*/ 223127 h 247909"/>
                <a:gd name="connsiteX3" fmla="*/ 1254546 w 2446813"/>
                <a:gd name="connsiteY3" fmla="*/ 209296 h 247909"/>
                <a:gd name="connsiteX4" fmla="*/ 903375 w 2446813"/>
                <a:gd name="connsiteY4" fmla="*/ 109826 h 247909"/>
                <a:gd name="connsiteX5" fmla="*/ 193520 w 2446813"/>
                <a:gd name="connsiteY5" fmla="*/ 47796 h 247909"/>
                <a:gd name="connsiteX6" fmla="*/ 4292 w 2446813"/>
                <a:gd name="connsiteY6" fmla="*/ 193778 h 247909"/>
                <a:gd name="connsiteX7" fmla="*/ -192 w 2446813"/>
                <a:gd name="connsiteY7" fmla="*/ 191232 h 247909"/>
                <a:gd name="connsiteX8" fmla="*/ 191207 w 2446813"/>
                <a:gd name="connsiteY8" fmla="*/ 43171 h 247909"/>
                <a:gd name="connsiteX9" fmla="*/ 469818 w 2446813"/>
                <a:gd name="connsiteY9" fmla="*/ 691 h 247909"/>
                <a:gd name="connsiteX10" fmla="*/ 905290 w 2446813"/>
                <a:gd name="connsiteY10" fmla="*/ 105037 h 247909"/>
                <a:gd name="connsiteX11" fmla="*/ 1255474 w 2446813"/>
                <a:gd name="connsiteY11" fmla="*/ 204225 h 247909"/>
                <a:gd name="connsiteX12" fmla="*/ 1340394 w 2446813"/>
                <a:gd name="connsiteY12" fmla="*/ 218024 h 247909"/>
                <a:gd name="connsiteX13" fmla="*/ 1351831 w 2446813"/>
                <a:gd name="connsiteY13" fmla="*/ 219617 h 247909"/>
                <a:gd name="connsiteX14" fmla="*/ 2173054 w 2446813"/>
                <a:gd name="connsiteY14" fmla="*/ 207226 h 247909"/>
                <a:gd name="connsiteX15" fmla="*/ 2445272 w 2446813"/>
                <a:gd name="connsiteY15" fmla="*/ 153925 h 247909"/>
                <a:gd name="connsiteX16" fmla="*/ 2446622 w 2446813"/>
                <a:gd name="connsiteY16" fmla="*/ 158900 h 247909"/>
                <a:gd name="connsiteX17" fmla="*/ 2173810 w 2446813"/>
                <a:gd name="connsiteY17" fmla="*/ 212327 h 247909"/>
                <a:gd name="connsiteX18" fmla="*/ 1702976 w 2446813"/>
                <a:gd name="connsiteY18" fmla="*/ 247781 h 2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6813" h="247909">
                  <a:moveTo>
                    <a:pt x="1702976" y="247781"/>
                  </a:moveTo>
                  <a:cubicBezTo>
                    <a:pt x="1585313" y="248095"/>
                    <a:pt x="1467766" y="240393"/>
                    <a:pt x="1351151" y="224728"/>
                  </a:cubicBezTo>
                  <a:cubicBezTo>
                    <a:pt x="1347345" y="224242"/>
                    <a:pt x="1343485" y="223699"/>
                    <a:pt x="1339651" y="223127"/>
                  </a:cubicBezTo>
                  <a:cubicBezTo>
                    <a:pt x="1311027" y="219056"/>
                    <a:pt x="1282387" y="214404"/>
                    <a:pt x="1254546" y="209296"/>
                  </a:cubicBezTo>
                  <a:cubicBezTo>
                    <a:pt x="1129255" y="186384"/>
                    <a:pt x="1011103" y="152918"/>
                    <a:pt x="903375" y="109826"/>
                  </a:cubicBezTo>
                  <a:cubicBezTo>
                    <a:pt x="544880" y="-33575"/>
                    <a:pt x="319478" y="-3055"/>
                    <a:pt x="193520" y="47796"/>
                  </a:cubicBezTo>
                  <a:cubicBezTo>
                    <a:pt x="57205" y="102832"/>
                    <a:pt x="4805" y="192874"/>
                    <a:pt x="4292" y="193778"/>
                  </a:cubicBezTo>
                  <a:lnTo>
                    <a:pt x="-192" y="191232"/>
                  </a:lnTo>
                  <a:cubicBezTo>
                    <a:pt x="328" y="190316"/>
                    <a:pt x="53404" y="98932"/>
                    <a:pt x="191207" y="43171"/>
                  </a:cubicBezTo>
                  <a:cubicBezTo>
                    <a:pt x="272004" y="10476"/>
                    <a:pt x="365735" y="-3811"/>
                    <a:pt x="469818" y="691"/>
                  </a:cubicBezTo>
                  <a:cubicBezTo>
                    <a:pt x="599740" y="6317"/>
                    <a:pt x="746254" y="41424"/>
                    <a:pt x="905290" y="105037"/>
                  </a:cubicBezTo>
                  <a:cubicBezTo>
                    <a:pt x="1012700" y="148001"/>
                    <a:pt x="1130520" y="181374"/>
                    <a:pt x="1255474" y="204225"/>
                  </a:cubicBezTo>
                  <a:cubicBezTo>
                    <a:pt x="1283248" y="209318"/>
                    <a:pt x="1311820" y="213963"/>
                    <a:pt x="1340394" y="218024"/>
                  </a:cubicBezTo>
                  <a:cubicBezTo>
                    <a:pt x="1344210" y="218593"/>
                    <a:pt x="1348034" y="219132"/>
                    <a:pt x="1351831" y="219617"/>
                  </a:cubicBezTo>
                  <a:cubicBezTo>
                    <a:pt x="1667940" y="263100"/>
                    <a:pt x="1972888" y="236878"/>
                    <a:pt x="2173054" y="207226"/>
                  </a:cubicBezTo>
                  <a:cubicBezTo>
                    <a:pt x="2338040" y="182786"/>
                    <a:pt x="2444217" y="154209"/>
                    <a:pt x="2445272" y="153925"/>
                  </a:cubicBezTo>
                  <a:lnTo>
                    <a:pt x="2446622" y="158900"/>
                  </a:lnTo>
                  <a:cubicBezTo>
                    <a:pt x="2445567" y="159187"/>
                    <a:pt x="2339123" y="187839"/>
                    <a:pt x="2173810" y="212327"/>
                  </a:cubicBezTo>
                  <a:cubicBezTo>
                    <a:pt x="2017932" y="235542"/>
                    <a:pt x="1860573" y="247392"/>
                    <a:pt x="1702976" y="247781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037FDCE-481B-4B64-8D1F-DC957233E303}"/>
                </a:ext>
              </a:extLst>
            </p:cNvPr>
            <p:cNvSpPr/>
            <p:nvPr/>
          </p:nvSpPr>
          <p:spPr>
            <a:xfrm>
              <a:off x="9091868" y="4340624"/>
              <a:ext cx="2446813" cy="247982"/>
            </a:xfrm>
            <a:custGeom>
              <a:avLst/>
              <a:gdLst>
                <a:gd name="connsiteX0" fmla="*/ 1703326 w 2446813"/>
                <a:gd name="connsiteY0" fmla="*/ 247864 h 247982"/>
                <a:gd name="connsiteX1" fmla="*/ 1438600 w 2446813"/>
                <a:gd name="connsiteY1" fmla="*/ 235110 h 247982"/>
                <a:gd name="connsiteX2" fmla="*/ 903375 w 2446813"/>
                <a:gd name="connsiteY2" fmla="*/ 109828 h 247982"/>
                <a:gd name="connsiteX3" fmla="*/ 193520 w 2446813"/>
                <a:gd name="connsiteY3" fmla="*/ 47799 h 247982"/>
                <a:gd name="connsiteX4" fmla="*/ 4292 w 2446813"/>
                <a:gd name="connsiteY4" fmla="*/ 193778 h 247982"/>
                <a:gd name="connsiteX5" fmla="*/ -192 w 2446813"/>
                <a:gd name="connsiteY5" fmla="*/ 191233 h 247982"/>
                <a:gd name="connsiteX6" fmla="*/ 191207 w 2446813"/>
                <a:gd name="connsiteY6" fmla="*/ 43173 h 247982"/>
                <a:gd name="connsiteX7" fmla="*/ 469818 w 2446813"/>
                <a:gd name="connsiteY7" fmla="*/ 693 h 247982"/>
                <a:gd name="connsiteX8" fmla="*/ 905290 w 2446813"/>
                <a:gd name="connsiteY8" fmla="*/ 105039 h 247982"/>
                <a:gd name="connsiteX9" fmla="*/ 1935850 w 2446813"/>
                <a:gd name="connsiteY9" fmla="*/ 233769 h 247982"/>
                <a:gd name="connsiteX10" fmla="*/ 2445272 w 2446813"/>
                <a:gd name="connsiteY10" fmla="*/ 153927 h 247982"/>
                <a:gd name="connsiteX11" fmla="*/ 2446622 w 2446813"/>
                <a:gd name="connsiteY11" fmla="*/ 158902 h 247982"/>
                <a:gd name="connsiteX12" fmla="*/ 1936351 w 2446813"/>
                <a:gd name="connsiteY12" fmla="*/ 238901 h 247982"/>
                <a:gd name="connsiteX13" fmla="*/ 1703326 w 2446813"/>
                <a:gd name="connsiteY13" fmla="*/ 247864 h 2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6813" h="247982">
                  <a:moveTo>
                    <a:pt x="1703326" y="247864"/>
                  </a:moveTo>
                  <a:cubicBezTo>
                    <a:pt x="1612443" y="247865"/>
                    <a:pt x="1523964" y="243612"/>
                    <a:pt x="1438600" y="235110"/>
                  </a:cubicBezTo>
                  <a:cubicBezTo>
                    <a:pt x="1242441" y="215574"/>
                    <a:pt x="1062366" y="173423"/>
                    <a:pt x="903375" y="109828"/>
                  </a:cubicBezTo>
                  <a:cubicBezTo>
                    <a:pt x="544880" y="-33573"/>
                    <a:pt x="319478" y="-3056"/>
                    <a:pt x="193520" y="47799"/>
                  </a:cubicBezTo>
                  <a:cubicBezTo>
                    <a:pt x="57205" y="102833"/>
                    <a:pt x="4805" y="192876"/>
                    <a:pt x="4292" y="193778"/>
                  </a:cubicBezTo>
                  <a:lnTo>
                    <a:pt x="-192" y="191233"/>
                  </a:lnTo>
                  <a:cubicBezTo>
                    <a:pt x="328" y="190317"/>
                    <a:pt x="53404" y="98935"/>
                    <a:pt x="191207" y="43173"/>
                  </a:cubicBezTo>
                  <a:cubicBezTo>
                    <a:pt x="272005" y="10478"/>
                    <a:pt x="365735" y="-3816"/>
                    <a:pt x="469818" y="693"/>
                  </a:cubicBezTo>
                  <a:cubicBezTo>
                    <a:pt x="599740" y="6318"/>
                    <a:pt x="746254" y="41425"/>
                    <a:pt x="905290" y="105039"/>
                  </a:cubicBezTo>
                  <a:cubicBezTo>
                    <a:pt x="1264351" y="248664"/>
                    <a:pt x="1663899" y="254309"/>
                    <a:pt x="1935850" y="233769"/>
                  </a:cubicBezTo>
                  <a:cubicBezTo>
                    <a:pt x="2230615" y="211497"/>
                    <a:pt x="2443160" y="154500"/>
                    <a:pt x="2445272" y="153927"/>
                  </a:cubicBezTo>
                  <a:lnTo>
                    <a:pt x="2446622" y="158902"/>
                  </a:lnTo>
                  <a:cubicBezTo>
                    <a:pt x="2444507" y="159477"/>
                    <a:pt x="2231579" y="216585"/>
                    <a:pt x="1936351" y="238901"/>
                  </a:cubicBezTo>
                  <a:cubicBezTo>
                    <a:pt x="1857303" y="244877"/>
                    <a:pt x="1779469" y="247864"/>
                    <a:pt x="1703326" y="247864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C6BD1BE-0D3B-4E85-ACE1-191AE8360C1B}"/>
                </a:ext>
              </a:extLst>
            </p:cNvPr>
            <p:cNvSpPr/>
            <p:nvPr/>
          </p:nvSpPr>
          <p:spPr>
            <a:xfrm>
              <a:off x="10449010" y="4185225"/>
              <a:ext cx="767407" cy="530025"/>
            </a:xfrm>
            <a:custGeom>
              <a:avLst/>
              <a:gdLst>
                <a:gd name="connsiteX0" fmla="*/ 332834 w 767407"/>
                <a:gd name="connsiteY0" fmla="*/ 24809 h 530025"/>
                <a:gd name="connsiteX1" fmla="*/ 166321 w 767407"/>
                <a:gd name="connsiteY1" fmla="*/ 133404 h 530025"/>
                <a:gd name="connsiteX2" fmla="*/ -192 w 767407"/>
                <a:gd name="connsiteY2" fmla="*/ 437471 h 530025"/>
                <a:gd name="connsiteX3" fmla="*/ 57726 w 767407"/>
                <a:gd name="connsiteY3" fmla="*/ 451951 h 530025"/>
                <a:gd name="connsiteX4" fmla="*/ 108404 w 767407"/>
                <a:gd name="connsiteY4" fmla="*/ 336116 h 530025"/>
                <a:gd name="connsiteX5" fmla="*/ 93924 w 767407"/>
                <a:gd name="connsiteY5" fmla="*/ 466430 h 530025"/>
                <a:gd name="connsiteX6" fmla="*/ 723778 w 767407"/>
                <a:gd name="connsiteY6" fmla="*/ 451951 h 530025"/>
                <a:gd name="connsiteX7" fmla="*/ 716538 w 767407"/>
                <a:gd name="connsiteY7" fmla="*/ 401273 h 530025"/>
                <a:gd name="connsiteX8" fmla="*/ 745497 w 767407"/>
                <a:gd name="connsiteY8" fmla="*/ 451951 h 530025"/>
                <a:gd name="connsiteX9" fmla="*/ 767216 w 767407"/>
                <a:gd name="connsiteY9" fmla="*/ 430232 h 530025"/>
                <a:gd name="connsiteX10" fmla="*/ 680340 w 767407"/>
                <a:gd name="connsiteY10" fmla="*/ 328876 h 530025"/>
                <a:gd name="connsiteX11" fmla="*/ 617826 w 767407"/>
                <a:gd name="connsiteY11" fmla="*/ 173322 h 530025"/>
                <a:gd name="connsiteX12" fmla="*/ 574489 w 767407"/>
                <a:gd name="connsiteY12" fmla="*/ 70813 h 530025"/>
                <a:gd name="connsiteX13" fmla="*/ 332834 w 767407"/>
                <a:gd name="connsiteY13" fmla="*/ 24809 h 53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407" h="530025">
                  <a:moveTo>
                    <a:pt x="332834" y="24809"/>
                  </a:moveTo>
                  <a:cubicBezTo>
                    <a:pt x="332834" y="24809"/>
                    <a:pt x="231478" y="-11390"/>
                    <a:pt x="166321" y="133404"/>
                  </a:cubicBezTo>
                  <a:cubicBezTo>
                    <a:pt x="101164" y="278198"/>
                    <a:pt x="-192" y="437471"/>
                    <a:pt x="-192" y="437471"/>
                  </a:cubicBezTo>
                  <a:lnTo>
                    <a:pt x="57726" y="451951"/>
                  </a:lnTo>
                  <a:cubicBezTo>
                    <a:pt x="57726" y="451951"/>
                    <a:pt x="72205" y="350595"/>
                    <a:pt x="108404" y="336116"/>
                  </a:cubicBezTo>
                  <a:lnTo>
                    <a:pt x="93924" y="466430"/>
                  </a:lnTo>
                  <a:cubicBezTo>
                    <a:pt x="93924" y="466430"/>
                    <a:pt x="528306" y="618464"/>
                    <a:pt x="723778" y="451951"/>
                  </a:cubicBezTo>
                  <a:lnTo>
                    <a:pt x="716538" y="401273"/>
                  </a:lnTo>
                  <a:cubicBezTo>
                    <a:pt x="716538" y="401273"/>
                    <a:pt x="745497" y="408513"/>
                    <a:pt x="745497" y="451951"/>
                  </a:cubicBezTo>
                  <a:lnTo>
                    <a:pt x="767216" y="430232"/>
                  </a:lnTo>
                  <a:cubicBezTo>
                    <a:pt x="767216" y="430232"/>
                    <a:pt x="745497" y="386793"/>
                    <a:pt x="680340" y="328876"/>
                  </a:cubicBezTo>
                  <a:cubicBezTo>
                    <a:pt x="637573" y="290861"/>
                    <a:pt x="622877" y="218539"/>
                    <a:pt x="617826" y="173322"/>
                  </a:cubicBezTo>
                  <a:cubicBezTo>
                    <a:pt x="614043" y="135565"/>
                    <a:pt x="598936" y="99833"/>
                    <a:pt x="574489" y="70813"/>
                  </a:cubicBezTo>
                  <a:cubicBezTo>
                    <a:pt x="531188" y="20630"/>
                    <a:pt x="452289" y="-32707"/>
                    <a:pt x="332834" y="24809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07EBA26-64B8-439D-9845-C4853B180700}"/>
                </a:ext>
              </a:extLst>
            </p:cNvPr>
            <p:cNvSpPr/>
            <p:nvPr/>
          </p:nvSpPr>
          <p:spPr>
            <a:xfrm>
              <a:off x="11136145" y="5029486"/>
              <a:ext cx="483673" cy="544988"/>
            </a:xfrm>
            <a:custGeom>
              <a:avLst/>
              <a:gdLst>
                <a:gd name="connsiteX0" fmla="*/ 260859 w 483673"/>
                <a:gd name="connsiteY0" fmla="*/ -119 h 544988"/>
                <a:gd name="connsiteX1" fmla="*/ 479638 w 483673"/>
                <a:gd name="connsiteY1" fmla="*/ 257928 h 544988"/>
                <a:gd name="connsiteX2" fmla="*/ 373053 w 483673"/>
                <a:gd name="connsiteY2" fmla="*/ 364512 h 544988"/>
                <a:gd name="connsiteX3" fmla="*/ 81349 w 483673"/>
                <a:gd name="connsiteY3" fmla="*/ 392561 h 544988"/>
                <a:gd name="connsiteX4" fmla="*/ 25252 w 483673"/>
                <a:gd name="connsiteY4" fmla="*/ 544023 h 544988"/>
                <a:gd name="connsiteX5" fmla="*/ 15002 w 483673"/>
                <a:gd name="connsiteY5" fmla="*/ 321388 h 544988"/>
                <a:gd name="connsiteX6" fmla="*/ 300127 w 483673"/>
                <a:gd name="connsiteY6" fmla="*/ 241099 h 544988"/>
                <a:gd name="connsiteX7" fmla="*/ 171104 w 483673"/>
                <a:gd name="connsiteY7" fmla="*/ 106465 h 54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673" h="544988">
                  <a:moveTo>
                    <a:pt x="260859" y="-119"/>
                  </a:moveTo>
                  <a:cubicBezTo>
                    <a:pt x="260859" y="-119"/>
                    <a:pt x="451589" y="162563"/>
                    <a:pt x="479638" y="257928"/>
                  </a:cubicBezTo>
                  <a:cubicBezTo>
                    <a:pt x="507686" y="353293"/>
                    <a:pt x="373053" y="364512"/>
                    <a:pt x="373053" y="364512"/>
                  </a:cubicBezTo>
                  <a:lnTo>
                    <a:pt x="81349" y="392561"/>
                  </a:lnTo>
                  <a:cubicBezTo>
                    <a:pt x="81349" y="392561"/>
                    <a:pt x="75739" y="527194"/>
                    <a:pt x="25252" y="544023"/>
                  </a:cubicBezTo>
                  <a:cubicBezTo>
                    <a:pt x="-25236" y="560852"/>
                    <a:pt x="15002" y="321388"/>
                    <a:pt x="15002" y="321388"/>
                  </a:cubicBezTo>
                  <a:lnTo>
                    <a:pt x="300127" y="241099"/>
                  </a:lnTo>
                  <a:lnTo>
                    <a:pt x="171104" y="106465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E9B9F8-ABF9-4C31-973F-3B72E9C936B7}"/>
                </a:ext>
              </a:extLst>
            </p:cNvPr>
            <p:cNvSpPr/>
            <p:nvPr/>
          </p:nvSpPr>
          <p:spPr>
            <a:xfrm>
              <a:off x="10304149" y="5197778"/>
              <a:ext cx="324517" cy="1037899"/>
            </a:xfrm>
            <a:custGeom>
              <a:avLst/>
              <a:gdLst>
                <a:gd name="connsiteX0" fmla="*/ 200912 w 324517"/>
                <a:gd name="connsiteY0" fmla="*/ -119 h 1037899"/>
                <a:gd name="connsiteX1" fmla="*/ 178473 w 324517"/>
                <a:gd name="connsiteY1" fmla="*/ 297196 h 1037899"/>
                <a:gd name="connsiteX2" fmla="*/ 55059 w 324517"/>
                <a:gd name="connsiteY2" fmla="*/ 802069 h 1037899"/>
                <a:gd name="connsiteX3" fmla="*/ 38230 w 324517"/>
                <a:gd name="connsiteY3" fmla="*/ 1037677 h 1037899"/>
                <a:gd name="connsiteX4" fmla="*/ 127985 w 324517"/>
                <a:gd name="connsiteY4" fmla="*/ 818898 h 1037899"/>
                <a:gd name="connsiteX5" fmla="*/ 307496 w 324517"/>
                <a:gd name="connsiteY5" fmla="*/ 342073 h 1037899"/>
                <a:gd name="connsiteX6" fmla="*/ 324325 w 324517"/>
                <a:gd name="connsiteY6" fmla="*/ 16710 h 103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517" h="1037899">
                  <a:moveTo>
                    <a:pt x="200912" y="-119"/>
                  </a:moveTo>
                  <a:lnTo>
                    <a:pt x="178473" y="297196"/>
                  </a:lnTo>
                  <a:lnTo>
                    <a:pt x="55059" y="802069"/>
                  </a:lnTo>
                  <a:cubicBezTo>
                    <a:pt x="55059" y="802069"/>
                    <a:pt x="-57135" y="1032067"/>
                    <a:pt x="38230" y="1037677"/>
                  </a:cubicBezTo>
                  <a:cubicBezTo>
                    <a:pt x="133595" y="1043287"/>
                    <a:pt x="127985" y="818898"/>
                    <a:pt x="127985" y="818898"/>
                  </a:cubicBezTo>
                  <a:lnTo>
                    <a:pt x="307496" y="342073"/>
                  </a:lnTo>
                  <a:lnTo>
                    <a:pt x="324325" y="16710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3EC7DA3-5AC2-4B33-A2B7-D7BAF7E80B44}"/>
                </a:ext>
              </a:extLst>
            </p:cNvPr>
            <p:cNvSpPr/>
            <p:nvPr/>
          </p:nvSpPr>
          <p:spPr>
            <a:xfrm>
              <a:off x="10634276" y="4305834"/>
              <a:ext cx="370240" cy="370240"/>
            </a:xfrm>
            <a:custGeom>
              <a:avLst/>
              <a:gdLst>
                <a:gd name="connsiteX0" fmla="*/ 370241 w 370240"/>
                <a:gd name="connsiteY0" fmla="*/ 185120 h 370240"/>
                <a:gd name="connsiteX1" fmla="*/ 185120 w 370240"/>
                <a:gd name="connsiteY1" fmla="*/ 370241 h 370240"/>
                <a:gd name="connsiteX2" fmla="*/ 0 w 370240"/>
                <a:gd name="connsiteY2" fmla="*/ 185120 h 370240"/>
                <a:gd name="connsiteX3" fmla="*/ 185120 w 370240"/>
                <a:gd name="connsiteY3" fmla="*/ 0 h 370240"/>
                <a:gd name="connsiteX4" fmla="*/ 370241 w 370240"/>
                <a:gd name="connsiteY4" fmla="*/ 185120 h 3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40" h="370240">
                  <a:moveTo>
                    <a:pt x="370241" y="185120"/>
                  </a:moveTo>
                  <a:cubicBezTo>
                    <a:pt x="370241" y="287359"/>
                    <a:pt x="287359" y="370241"/>
                    <a:pt x="185120" y="370241"/>
                  </a:cubicBezTo>
                  <a:cubicBezTo>
                    <a:pt x="82881" y="370241"/>
                    <a:pt x="0" y="287360"/>
                    <a:pt x="0" y="185120"/>
                  </a:cubicBezTo>
                  <a:cubicBezTo>
                    <a:pt x="0" y="82881"/>
                    <a:pt x="82881" y="0"/>
                    <a:pt x="185120" y="0"/>
                  </a:cubicBezTo>
                  <a:cubicBezTo>
                    <a:pt x="287359" y="0"/>
                    <a:pt x="370241" y="82881"/>
                    <a:pt x="370241" y="185120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93E3A19-E6C1-4E7A-BBF0-B53C9BB4F2E7}"/>
                </a:ext>
              </a:extLst>
            </p:cNvPr>
            <p:cNvSpPr/>
            <p:nvPr/>
          </p:nvSpPr>
          <p:spPr>
            <a:xfrm>
              <a:off x="10677139" y="4580710"/>
              <a:ext cx="389084" cy="356655"/>
            </a:xfrm>
            <a:custGeom>
              <a:avLst/>
              <a:gdLst>
                <a:gd name="connsiteX0" fmla="*/ 57920 w 389084"/>
                <a:gd name="connsiteY0" fmla="*/ -119 h 356655"/>
                <a:gd name="connsiteX1" fmla="*/ 18652 w 389084"/>
                <a:gd name="connsiteY1" fmla="*/ 302805 h 356655"/>
                <a:gd name="connsiteX2" fmla="*/ 388892 w 389084"/>
                <a:gd name="connsiteY2" fmla="*/ 224269 h 356655"/>
                <a:gd name="connsiteX3" fmla="*/ 259869 w 389084"/>
                <a:gd name="connsiteY3" fmla="*/ -119 h 35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084" h="356655">
                  <a:moveTo>
                    <a:pt x="57920" y="-119"/>
                  </a:moveTo>
                  <a:cubicBezTo>
                    <a:pt x="57920" y="-119"/>
                    <a:pt x="125236" y="241098"/>
                    <a:pt x="18652" y="302805"/>
                  </a:cubicBezTo>
                  <a:cubicBezTo>
                    <a:pt x="-87933" y="364512"/>
                    <a:pt x="287917" y="409390"/>
                    <a:pt x="388892" y="224269"/>
                  </a:cubicBezTo>
                  <a:cubicBezTo>
                    <a:pt x="388892" y="224269"/>
                    <a:pt x="209382" y="162563"/>
                    <a:pt x="259869" y="-119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D0426AB-EE7B-4F8E-B466-61CD0D729AF6}"/>
                </a:ext>
              </a:extLst>
            </p:cNvPr>
            <p:cNvSpPr/>
            <p:nvPr/>
          </p:nvSpPr>
          <p:spPr>
            <a:xfrm>
              <a:off x="10494033" y="4900463"/>
              <a:ext cx="151462" cy="347801"/>
            </a:xfrm>
            <a:custGeom>
              <a:avLst/>
              <a:gdLst>
                <a:gd name="connsiteX0" fmla="*/ 112002 w 151462"/>
                <a:gd name="connsiteY0" fmla="*/ 11101 h 347801"/>
                <a:gd name="connsiteX1" fmla="*/ 78344 w 151462"/>
                <a:gd name="connsiteY1" fmla="*/ -119 h 347801"/>
                <a:gd name="connsiteX2" fmla="*/ 11028 w 151462"/>
                <a:gd name="connsiteY2" fmla="*/ 78417 h 347801"/>
                <a:gd name="connsiteX3" fmla="*/ -192 w 151462"/>
                <a:gd name="connsiteY3" fmla="*/ 330854 h 347801"/>
                <a:gd name="connsiteX4" fmla="*/ 151270 w 151462"/>
                <a:gd name="connsiteY4" fmla="*/ 347683 h 34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462" h="347801">
                  <a:moveTo>
                    <a:pt x="112002" y="11101"/>
                  </a:moveTo>
                  <a:lnTo>
                    <a:pt x="78344" y="-119"/>
                  </a:lnTo>
                  <a:cubicBezTo>
                    <a:pt x="78344" y="-119"/>
                    <a:pt x="11028" y="27930"/>
                    <a:pt x="11028" y="78417"/>
                  </a:cubicBezTo>
                  <a:cubicBezTo>
                    <a:pt x="11028" y="128904"/>
                    <a:pt x="-192" y="330854"/>
                    <a:pt x="-192" y="330854"/>
                  </a:cubicBezTo>
                  <a:lnTo>
                    <a:pt x="151270" y="34768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72A8393-A230-41D5-B235-0B70D2FD075F}"/>
                </a:ext>
              </a:extLst>
            </p:cNvPr>
            <p:cNvSpPr/>
            <p:nvPr/>
          </p:nvSpPr>
          <p:spPr>
            <a:xfrm>
              <a:off x="10443538" y="5511534"/>
              <a:ext cx="821953" cy="554228"/>
            </a:xfrm>
            <a:custGeom>
              <a:avLst/>
              <a:gdLst>
                <a:gd name="connsiteX0" fmla="*/ 821762 w 821953"/>
                <a:gd name="connsiteY0" fmla="*/ 518612 h 554228"/>
                <a:gd name="connsiteX1" fmla="*/ -166 w 821953"/>
                <a:gd name="connsiteY1" fmla="*/ 531012 h 554228"/>
                <a:gd name="connsiteX2" fmla="*/ -192 w 821953"/>
                <a:gd name="connsiteY2" fmla="*/ 521963 h 554228"/>
                <a:gd name="connsiteX3" fmla="*/ 1819 w 821953"/>
                <a:gd name="connsiteY3" fmla="*/ 470043 h 554228"/>
                <a:gd name="connsiteX4" fmla="*/ 168380 w 821953"/>
                <a:gd name="connsiteY4" fmla="*/ 22872 h 554228"/>
                <a:gd name="connsiteX5" fmla="*/ 174206 w 821953"/>
                <a:gd name="connsiteY5" fmla="*/ 14519 h 554228"/>
                <a:gd name="connsiteX6" fmla="*/ 184931 w 821953"/>
                <a:gd name="connsiteY6" fmla="*/ -20 h 554228"/>
                <a:gd name="connsiteX7" fmla="*/ 678582 w 821953"/>
                <a:gd name="connsiteY7" fmla="*/ 61980 h 554228"/>
                <a:gd name="connsiteX8" fmla="*/ 700495 w 821953"/>
                <a:gd name="connsiteY8" fmla="*/ 76313 h 554228"/>
                <a:gd name="connsiteX9" fmla="*/ 821762 w 821953"/>
                <a:gd name="connsiteY9" fmla="*/ 518612 h 5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953" h="554228">
                  <a:moveTo>
                    <a:pt x="821762" y="518612"/>
                  </a:moveTo>
                  <a:cubicBezTo>
                    <a:pt x="614675" y="549289"/>
                    <a:pt x="312849" y="574064"/>
                    <a:pt x="-166" y="531012"/>
                  </a:cubicBezTo>
                  <a:cubicBezTo>
                    <a:pt x="-192" y="527918"/>
                    <a:pt x="-192" y="524902"/>
                    <a:pt x="-192" y="521963"/>
                  </a:cubicBezTo>
                  <a:cubicBezTo>
                    <a:pt x="-192" y="504459"/>
                    <a:pt x="478" y="487152"/>
                    <a:pt x="1819" y="470043"/>
                  </a:cubicBezTo>
                  <a:cubicBezTo>
                    <a:pt x="17854" y="259373"/>
                    <a:pt x="126385" y="83738"/>
                    <a:pt x="168380" y="22872"/>
                  </a:cubicBezTo>
                  <a:cubicBezTo>
                    <a:pt x="170494" y="19778"/>
                    <a:pt x="172453" y="16994"/>
                    <a:pt x="174206" y="14519"/>
                  </a:cubicBezTo>
                  <a:cubicBezTo>
                    <a:pt x="180986" y="5007"/>
                    <a:pt x="184931" y="-20"/>
                    <a:pt x="184931" y="-20"/>
                  </a:cubicBezTo>
                  <a:cubicBezTo>
                    <a:pt x="184931" y="-20"/>
                    <a:pt x="510294" y="-5331"/>
                    <a:pt x="678582" y="61980"/>
                  </a:cubicBezTo>
                  <a:cubicBezTo>
                    <a:pt x="686697" y="65386"/>
                    <a:pt x="694123" y="70243"/>
                    <a:pt x="700495" y="76313"/>
                  </a:cubicBezTo>
                  <a:cubicBezTo>
                    <a:pt x="763242" y="134214"/>
                    <a:pt x="800107" y="322198"/>
                    <a:pt x="821762" y="518612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AC032815-9B2B-4467-985F-574F24C7B664}"/>
                </a:ext>
              </a:extLst>
            </p:cNvPr>
            <p:cNvSpPr/>
            <p:nvPr/>
          </p:nvSpPr>
          <p:spPr>
            <a:xfrm>
              <a:off x="11111101" y="4823995"/>
              <a:ext cx="325362" cy="345734"/>
            </a:xfrm>
            <a:custGeom>
              <a:avLst/>
              <a:gdLst>
                <a:gd name="connsiteX0" fmla="*/ 33466 w 325362"/>
                <a:gd name="connsiteY0" fmla="*/ 9033 h 345734"/>
                <a:gd name="connsiteX1" fmla="*/ 179319 w 325362"/>
                <a:gd name="connsiteY1" fmla="*/ 53910 h 345734"/>
                <a:gd name="connsiteX2" fmla="*/ 325171 w 325362"/>
                <a:gd name="connsiteY2" fmla="*/ 222202 h 345734"/>
                <a:gd name="connsiteX3" fmla="*/ 212977 w 325362"/>
                <a:gd name="connsiteY3" fmla="*/ 345615 h 345734"/>
                <a:gd name="connsiteX4" fmla="*/ -192 w 325362"/>
                <a:gd name="connsiteY4" fmla="*/ 216592 h 3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62" h="345734">
                  <a:moveTo>
                    <a:pt x="33466" y="9033"/>
                  </a:moveTo>
                  <a:cubicBezTo>
                    <a:pt x="33466" y="9033"/>
                    <a:pt x="106392" y="-30235"/>
                    <a:pt x="179319" y="53910"/>
                  </a:cubicBezTo>
                  <a:lnTo>
                    <a:pt x="325171" y="222202"/>
                  </a:lnTo>
                  <a:lnTo>
                    <a:pt x="212977" y="345615"/>
                  </a:lnTo>
                  <a:lnTo>
                    <a:pt x="-192" y="21659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382189B-FA3B-45AB-A81C-D7C640702FA9}"/>
                </a:ext>
              </a:extLst>
            </p:cNvPr>
            <p:cNvSpPr/>
            <p:nvPr/>
          </p:nvSpPr>
          <p:spPr>
            <a:xfrm>
              <a:off x="10612677" y="4271640"/>
              <a:ext cx="388610" cy="220488"/>
            </a:xfrm>
            <a:custGeom>
              <a:avLst/>
              <a:gdLst>
                <a:gd name="connsiteX0" fmla="*/ 6490 w 388610"/>
                <a:gd name="connsiteY0" fmla="*/ 220370 h 220488"/>
                <a:gd name="connsiteX1" fmla="*/ 160164 w 388610"/>
                <a:gd name="connsiteY1" fmla="*/ 53333 h 220488"/>
                <a:gd name="connsiteX2" fmla="*/ 353927 w 388610"/>
                <a:gd name="connsiteY2" fmla="*/ 193644 h 220488"/>
                <a:gd name="connsiteX3" fmla="*/ 360608 w 388610"/>
                <a:gd name="connsiteY3" fmla="*/ 33288 h 220488"/>
                <a:gd name="connsiteX4" fmla="*/ 226978 w 388610"/>
                <a:gd name="connsiteY4" fmla="*/ -119 h 220488"/>
                <a:gd name="connsiteX5" fmla="*/ 100030 w 388610"/>
                <a:gd name="connsiteY5" fmla="*/ 13244 h 220488"/>
                <a:gd name="connsiteX6" fmla="*/ -192 w 388610"/>
                <a:gd name="connsiteY6" fmla="*/ 80059 h 2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10" h="220488">
                  <a:moveTo>
                    <a:pt x="6490" y="220370"/>
                  </a:moveTo>
                  <a:cubicBezTo>
                    <a:pt x="72024" y="172942"/>
                    <a:pt x="125072" y="118315"/>
                    <a:pt x="160164" y="53333"/>
                  </a:cubicBezTo>
                  <a:cubicBezTo>
                    <a:pt x="160164" y="53333"/>
                    <a:pt x="280430" y="186962"/>
                    <a:pt x="353927" y="193644"/>
                  </a:cubicBezTo>
                  <a:cubicBezTo>
                    <a:pt x="427423" y="200325"/>
                    <a:pt x="360608" y="33288"/>
                    <a:pt x="360608" y="33288"/>
                  </a:cubicBezTo>
                  <a:lnTo>
                    <a:pt x="226978" y="-119"/>
                  </a:lnTo>
                  <a:lnTo>
                    <a:pt x="100030" y="13244"/>
                  </a:lnTo>
                  <a:lnTo>
                    <a:pt x="-192" y="80059"/>
                  </a:ln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B892A47-D169-44CB-8F90-7B6912E08DCD}"/>
                </a:ext>
              </a:extLst>
            </p:cNvPr>
            <p:cNvSpPr/>
            <p:nvPr/>
          </p:nvSpPr>
          <p:spPr>
            <a:xfrm>
              <a:off x="10572569" y="4793879"/>
              <a:ext cx="656335" cy="802188"/>
            </a:xfrm>
            <a:custGeom>
              <a:avLst/>
              <a:gdLst>
                <a:gd name="connsiteX0" fmla="*/ 465414 w 656335"/>
                <a:gd name="connsiteY0" fmla="*/ -119 h 802188"/>
                <a:gd name="connsiteX1" fmla="*/ 151286 w 656335"/>
                <a:gd name="connsiteY1" fmla="*/ 64748 h 802188"/>
                <a:gd name="connsiteX2" fmla="*/ 17579 w 656335"/>
                <a:gd name="connsiteY2" fmla="*/ 101571 h 802188"/>
                <a:gd name="connsiteX3" fmla="*/ -192 w 656335"/>
                <a:gd name="connsiteY3" fmla="*/ 106465 h 802188"/>
                <a:gd name="connsiteX4" fmla="*/ 61515 w 656335"/>
                <a:gd name="connsiteY4" fmla="*/ 504755 h 802188"/>
                <a:gd name="connsiteX5" fmla="*/ 83954 w 656335"/>
                <a:gd name="connsiteY5" fmla="*/ 605729 h 802188"/>
                <a:gd name="connsiteX6" fmla="*/ 61515 w 656335"/>
                <a:gd name="connsiteY6" fmla="*/ 628168 h 802188"/>
                <a:gd name="connsiteX7" fmla="*/ 78344 w 656335"/>
                <a:gd name="connsiteY7" fmla="*/ 656217 h 802188"/>
                <a:gd name="connsiteX8" fmla="*/ 44686 w 656335"/>
                <a:gd name="connsiteY8" fmla="*/ 734753 h 802188"/>
                <a:gd name="connsiteX9" fmla="*/ 571998 w 656335"/>
                <a:gd name="connsiteY9" fmla="*/ 802069 h 802188"/>
                <a:gd name="connsiteX10" fmla="*/ 600047 w 656335"/>
                <a:gd name="connsiteY10" fmla="*/ 471097 h 802188"/>
                <a:gd name="connsiteX11" fmla="*/ 656144 w 656335"/>
                <a:gd name="connsiteY11" fmla="*/ 314025 h 802188"/>
                <a:gd name="connsiteX12" fmla="*/ 622486 w 656335"/>
                <a:gd name="connsiteY12" fmla="*/ 33539 h 8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335" h="802188">
                  <a:moveTo>
                    <a:pt x="465414" y="-119"/>
                  </a:moveTo>
                  <a:cubicBezTo>
                    <a:pt x="465414" y="-119"/>
                    <a:pt x="386910" y="124004"/>
                    <a:pt x="151286" y="64748"/>
                  </a:cubicBezTo>
                  <a:lnTo>
                    <a:pt x="17579" y="101571"/>
                  </a:lnTo>
                  <a:lnTo>
                    <a:pt x="-192" y="106465"/>
                  </a:lnTo>
                  <a:cubicBezTo>
                    <a:pt x="-192" y="106465"/>
                    <a:pt x="16637" y="443048"/>
                    <a:pt x="61515" y="504755"/>
                  </a:cubicBezTo>
                  <a:cubicBezTo>
                    <a:pt x="106393" y="566462"/>
                    <a:pt x="95173" y="600120"/>
                    <a:pt x="83954" y="605729"/>
                  </a:cubicBezTo>
                  <a:cubicBezTo>
                    <a:pt x="72734" y="611339"/>
                    <a:pt x="44686" y="600120"/>
                    <a:pt x="61515" y="628168"/>
                  </a:cubicBezTo>
                  <a:cubicBezTo>
                    <a:pt x="78344" y="656217"/>
                    <a:pt x="100783" y="639388"/>
                    <a:pt x="78344" y="656217"/>
                  </a:cubicBezTo>
                  <a:cubicBezTo>
                    <a:pt x="55905" y="673046"/>
                    <a:pt x="44686" y="734753"/>
                    <a:pt x="44686" y="734753"/>
                  </a:cubicBezTo>
                  <a:lnTo>
                    <a:pt x="571998" y="802069"/>
                  </a:lnTo>
                  <a:cubicBezTo>
                    <a:pt x="571998" y="802069"/>
                    <a:pt x="555169" y="583291"/>
                    <a:pt x="600047" y="471097"/>
                  </a:cubicBezTo>
                  <a:cubicBezTo>
                    <a:pt x="644924" y="358902"/>
                    <a:pt x="656144" y="314025"/>
                    <a:pt x="656144" y="314025"/>
                  </a:cubicBezTo>
                  <a:lnTo>
                    <a:pt x="622486" y="33539"/>
                  </a:lnTo>
                  <a:close/>
                </a:path>
              </a:pathLst>
            </a:custGeom>
            <a:solidFill>
              <a:schemeClr val="accent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0BDD53D4-8DA7-4C75-96BD-F28512E2868F}"/>
                </a:ext>
              </a:extLst>
            </p:cNvPr>
            <p:cNvSpPr/>
            <p:nvPr/>
          </p:nvSpPr>
          <p:spPr>
            <a:xfrm>
              <a:off x="9220430" y="4684059"/>
              <a:ext cx="721826" cy="902282"/>
            </a:xfrm>
            <a:custGeom>
              <a:avLst/>
              <a:gdLst>
                <a:gd name="connsiteX0" fmla="*/ 0 w 721826"/>
                <a:gd name="connsiteY0" fmla="*/ 0 h 902282"/>
                <a:gd name="connsiteX1" fmla="*/ 721826 w 721826"/>
                <a:gd name="connsiteY1" fmla="*/ 0 h 902282"/>
                <a:gd name="connsiteX2" fmla="*/ 721826 w 721826"/>
                <a:gd name="connsiteY2" fmla="*/ 902283 h 902282"/>
                <a:gd name="connsiteX3" fmla="*/ 0 w 721826"/>
                <a:gd name="connsiteY3" fmla="*/ 902283 h 9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826" h="902282">
                  <a:moveTo>
                    <a:pt x="0" y="0"/>
                  </a:moveTo>
                  <a:lnTo>
                    <a:pt x="721826" y="0"/>
                  </a:lnTo>
                  <a:lnTo>
                    <a:pt x="721826" y="902283"/>
                  </a:lnTo>
                  <a:lnTo>
                    <a:pt x="0" y="902283"/>
                  </a:lnTo>
                  <a:close/>
                </a:path>
              </a:pathLst>
            </a:custGeom>
            <a:solidFill>
              <a:srgbClr val="E6E6E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40F242A-89BE-49BF-8064-18336FC36382}"/>
                </a:ext>
              </a:extLst>
            </p:cNvPr>
            <p:cNvSpPr/>
            <p:nvPr/>
          </p:nvSpPr>
          <p:spPr>
            <a:xfrm>
              <a:off x="9270700" y="4760108"/>
              <a:ext cx="154676" cy="103118"/>
            </a:xfrm>
            <a:custGeom>
              <a:avLst/>
              <a:gdLst>
                <a:gd name="connsiteX0" fmla="*/ 0 w 154676"/>
                <a:gd name="connsiteY0" fmla="*/ 0 h 103118"/>
                <a:gd name="connsiteX1" fmla="*/ 154677 w 154676"/>
                <a:gd name="connsiteY1" fmla="*/ 0 h 103118"/>
                <a:gd name="connsiteX2" fmla="*/ 154677 w 154676"/>
                <a:gd name="connsiteY2" fmla="*/ 103118 h 103118"/>
                <a:gd name="connsiteX3" fmla="*/ 0 w 154676"/>
                <a:gd name="connsiteY3" fmla="*/ 103118 h 10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76" h="103118">
                  <a:moveTo>
                    <a:pt x="0" y="0"/>
                  </a:moveTo>
                  <a:lnTo>
                    <a:pt x="154677" y="0"/>
                  </a:lnTo>
                  <a:lnTo>
                    <a:pt x="154677" y="103118"/>
                  </a:lnTo>
                  <a:lnTo>
                    <a:pt x="0" y="103118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2198BD4-0E21-45F2-A735-9FCA87E2CA6B}"/>
                </a:ext>
              </a:extLst>
            </p:cNvPr>
            <p:cNvSpPr/>
            <p:nvPr/>
          </p:nvSpPr>
          <p:spPr>
            <a:xfrm>
              <a:off x="9271989" y="4961188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0AA1D69-377D-4BFD-92BC-590C96D63133}"/>
                </a:ext>
              </a:extLst>
            </p:cNvPr>
            <p:cNvSpPr/>
            <p:nvPr/>
          </p:nvSpPr>
          <p:spPr>
            <a:xfrm>
              <a:off x="9271989" y="5056573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02115D0-34CE-49B5-965C-410FE6B0EE2B}"/>
                </a:ext>
              </a:extLst>
            </p:cNvPr>
            <p:cNvSpPr/>
            <p:nvPr/>
          </p:nvSpPr>
          <p:spPr>
            <a:xfrm>
              <a:off x="9271989" y="5151957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0DBD5D7-BDFE-4A05-8E1E-37EE1C766CBE}"/>
                </a:ext>
              </a:extLst>
            </p:cNvPr>
            <p:cNvSpPr/>
            <p:nvPr/>
          </p:nvSpPr>
          <p:spPr>
            <a:xfrm>
              <a:off x="9271989" y="5247341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801779-692A-4791-B49C-C73B76AF1FBD}"/>
                </a:ext>
              </a:extLst>
            </p:cNvPr>
            <p:cNvSpPr/>
            <p:nvPr/>
          </p:nvSpPr>
          <p:spPr>
            <a:xfrm>
              <a:off x="9271989" y="5342725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A833D5A-418A-4A1A-A880-86E38A0C919F}"/>
                </a:ext>
              </a:extLst>
            </p:cNvPr>
            <p:cNvSpPr/>
            <p:nvPr/>
          </p:nvSpPr>
          <p:spPr>
            <a:xfrm>
              <a:off x="9801265" y="5443529"/>
              <a:ext cx="282778" cy="282778"/>
            </a:xfrm>
            <a:custGeom>
              <a:avLst/>
              <a:gdLst>
                <a:gd name="connsiteX0" fmla="*/ 282586 w 282778"/>
                <a:gd name="connsiteY0" fmla="*/ 141404 h 282778"/>
                <a:gd name="connsiteX1" fmla="*/ 141063 w 282778"/>
                <a:gd name="connsiteY1" fmla="*/ 282659 h 282778"/>
                <a:gd name="connsiteX2" fmla="*/ -192 w 282778"/>
                <a:gd name="connsiteY2" fmla="*/ 141136 h 282778"/>
                <a:gd name="connsiteX3" fmla="*/ 141332 w 282778"/>
                <a:gd name="connsiteY3" fmla="*/ -119 h 282778"/>
                <a:gd name="connsiteX4" fmla="*/ 260674 w 282778"/>
                <a:gd name="connsiteY4" fmla="*/ 65664 h 282778"/>
                <a:gd name="connsiteX5" fmla="*/ 282586 w 282778"/>
                <a:gd name="connsiteY5" fmla="*/ 141404 h 2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778" h="282778">
                  <a:moveTo>
                    <a:pt x="282586" y="141404"/>
                  </a:moveTo>
                  <a:cubicBezTo>
                    <a:pt x="282512" y="219491"/>
                    <a:pt x="219150" y="282733"/>
                    <a:pt x="141063" y="282659"/>
                  </a:cubicBezTo>
                  <a:cubicBezTo>
                    <a:pt x="62976" y="282585"/>
                    <a:pt x="-266" y="219223"/>
                    <a:pt x="-192" y="141136"/>
                  </a:cubicBezTo>
                  <a:cubicBezTo>
                    <a:pt x="-118" y="63049"/>
                    <a:pt x="63245" y="-193"/>
                    <a:pt x="141332" y="-119"/>
                  </a:cubicBezTo>
                  <a:cubicBezTo>
                    <a:pt x="189752" y="-73"/>
                    <a:pt x="234781" y="24748"/>
                    <a:pt x="260674" y="65664"/>
                  </a:cubicBezTo>
                  <a:cubicBezTo>
                    <a:pt x="274992" y="88331"/>
                    <a:pt x="282591" y="114593"/>
                    <a:pt x="282586" y="14140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B3D321C1-2B96-4408-B2EE-B22354C4536D}"/>
                </a:ext>
              </a:extLst>
            </p:cNvPr>
            <p:cNvSpPr/>
            <p:nvPr/>
          </p:nvSpPr>
          <p:spPr>
            <a:xfrm>
              <a:off x="9864917" y="5488199"/>
              <a:ext cx="197213" cy="160657"/>
            </a:xfrm>
            <a:custGeom>
              <a:avLst/>
              <a:gdLst>
                <a:gd name="connsiteX0" fmla="*/ 197021 w 197213"/>
                <a:gd name="connsiteY0" fmla="*/ 20994 h 160657"/>
                <a:gd name="connsiteX1" fmla="*/ 57451 w 197213"/>
                <a:gd name="connsiteY1" fmla="*/ 160539 h 160657"/>
                <a:gd name="connsiteX2" fmla="*/ -192 w 197213"/>
                <a:gd name="connsiteY2" fmla="*/ 83845 h 160657"/>
                <a:gd name="connsiteX3" fmla="*/ 19813 w 197213"/>
                <a:gd name="connsiteY3" fmla="*/ 66186 h 160657"/>
                <a:gd name="connsiteX4" fmla="*/ 60338 w 197213"/>
                <a:gd name="connsiteY4" fmla="*/ 120220 h 160657"/>
                <a:gd name="connsiteX5" fmla="*/ 180677 w 197213"/>
                <a:gd name="connsiteY5" fmla="*/ -119 h 160657"/>
                <a:gd name="connsiteX6" fmla="*/ 197021 w 197213"/>
                <a:gd name="connsiteY6" fmla="*/ 20994 h 16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3" h="160657">
                  <a:moveTo>
                    <a:pt x="197021" y="20994"/>
                  </a:moveTo>
                  <a:lnTo>
                    <a:pt x="57451" y="160539"/>
                  </a:lnTo>
                  <a:cubicBezTo>
                    <a:pt x="48679" y="146958"/>
                    <a:pt x="-192" y="83845"/>
                    <a:pt x="-192" y="83845"/>
                  </a:cubicBezTo>
                  <a:cubicBezTo>
                    <a:pt x="6071" y="77515"/>
                    <a:pt x="12755" y="71615"/>
                    <a:pt x="19813" y="66186"/>
                  </a:cubicBezTo>
                  <a:lnTo>
                    <a:pt x="60338" y="120220"/>
                  </a:lnTo>
                  <a:lnTo>
                    <a:pt x="180677" y="-119"/>
                  </a:lnTo>
                  <a:cubicBezTo>
                    <a:pt x="186780" y="6387"/>
                    <a:pt x="192252" y="13456"/>
                    <a:pt x="197021" y="20994"/>
                  </a:cubicBez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3" name="Graphic 2">
            <a:extLst>
              <a:ext uri="{FF2B5EF4-FFF2-40B4-BE49-F238E27FC236}">
                <a16:creationId xmlns:a16="http://schemas.microsoft.com/office/drawing/2014/main" id="{A6EEE054-36CC-431A-9700-C052DEC3085E}"/>
              </a:ext>
            </a:extLst>
          </p:cNvPr>
          <p:cNvGrpSpPr/>
          <p:nvPr/>
        </p:nvGrpSpPr>
        <p:grpSpPr>
          <a:xfrm flipH="1">
            <a:off x="347213" y="3909927"/>
            <a:ext cx="919210" cy="890127"/>
            <a:chOff x="1284967" y="2097264"/>
            <a:chExt cx="3998233" cy="3871735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FA9BFE-3717-46AE-AE91-B5E78283FB40}"/>
                </a:ext>
              </a:extLst>
            </p:cNvPr>
            <p:cNvSpPr/>
            <p:nvPr/>
          </p:nvSpPr>
          <p:spPr>
            <a:xfrm rot="-1471200">
              <a:off x="2183807" y="2433520"/>
              <a:ext cx="2315406" cy="3199173"/>
            </a:xfrm>
            <a:custGeom>
              <a:avLst/>
              <a:gdLst>
                <a:gd name="connsiteX0" fmla="*/ -157 w 2315406"/>
                <a:gd name="connsiteY0" fmla="*/ -21 h 3199173"/>
                <a:gd name="connsiteX1" fmla="*/ 2315249 w 2315406"/>
                <a:gd name="connsiteY1" fmla="*/ -21 h 3199173"/>
                <a:gd name="connsiteX2" fmla="*/ 2315249 w 2315406"/>
                <a:gd name="connsiteY2" fmla="*/ 3199153 h 3199173"/>
                <a:gd name="connsiteX3" fmla="*/ -157 w 2315406"/>
                <a:gd name="connsiteY3" fmla="*/ 3199153 h 319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406" h="3199173">
                  <a:moveTo>
                    <a:pt x="-157" y="-21"/>
                  </a:moveTo>
                  <a:lnTo>
                    <a:pt x="2315249" y="-21"/>
                  </a:lnTo>
                  <a:lnTo>
                    <a:pt x="2315249" y="3199153"/>
                  </a:lnTo>
                  <a:lnTo>
                    <a:pt x="-157" y="3199153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E45C257-CF66-4A38-AFFF-06659B500D1D}"/>
                </a:ext>
              </a:extLst>
            </p:cNvPr>
            <p:cNvSpPr/>
            <p:nvPr/>
          </p:nvSpPr>
          <p:spPr>
            <a:xfrm rot="-1471200">
              <a:off x="2208346" y="2458152"/>
              <a:ext cx="2256494" cy="3128470"/>
            </a:xfrm>
            <a:custGeom>
              <a:avLst/>
              <a:gdLst>
                <a:gd name="connsiteX0" fmla="*/ -157 w 2256494"/>
                <a:gd name="connsiteY0" fmla="*/ -21 h 3128470"/>
                <a:gd name="connsiteX1" fmla="*/ 2256337 w 2256494"/>
                <a:gd name="connsiteY1" fmla="*/ -21 h 3128470"/>
                <a:gd name="connsiteX2" fmla="*/ 2256337 w 2256494"/>
                <a:gd name="connsiteY2" fmla="*/ 3128450 h 3128470"/>
                <a:gd name="connsiteX3" fmla="*/ -157 w 2256494"/>
                <a:gd name="connsiteY3" fmla="*/ 3128450 h 312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6494" h="3128470">
                  <a:moveTo>
                    <a:pt x="-157" y="-21"/>
                  </a:moveTo>
                  <a:lnTo>
                    <a:pt x="2256337" y="-21"/>
                  </a:lnTo>
                  <a:lnTo>
                    <a:pt x="2256337" y="3128450"/>
                  </a:lnTo>
                  <a:lnTo>
                    <a:pt x="-157" y="312845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6FDB3-F234-4E32-8505-C6589F945921}"/>
                </a:ext>
              </a:extLst>
            </p:cNvPr>
            <p:cNvSpPr/>
            <p:nvPr/>
          </p:nvSpPr>
          <p:spPr>
            <a:xfrm rot="-1471200">
              <a:off x="2152398" y="2510562"/>
              <a:ext cx="1119414" cy="271156"/>
            </a:xfrm>
            <a:custGeom>
              <a:avLst/>
              <a:gdLst>
                <a:gd name="connsiteX0" fmla="*/ -157 w 1119414"/>
                <a:gd name="connsiteY0" fmla="*/ -21 h 271156"/>
                <a:gd name="connsiteX1" fmla="*/ 1119258 w 1119414"/>
                <a:gd name="connsiteY1" fmla="*/ -21 h 271156"/>
                <a:gd name="connsiteX2" fmla="*/ 1119258 w 1119414"/>
                <a:gd name="connsiteY2" fmla="*/ 271136 h 271156"/>
                <a:gd name="connsiteX3" fmla="*/ -157 w 1119414"/>
                <a:gd name="connsiteY3" fmla="*/ 271136 h 27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414" h="271156">
                  <a:moveTo>
                    <a:pt x="-157" y="-21"/>
                  </a:moveTo>
                  <a:lnTo>
                    <a:pt x="1119258" y="-21"/>
                  </a:lnTo>
                  <a:lnTo>
                    <a:pt x="1119258" y="271136"/>
                  </a:lnTo>
                  <a:lnTo>
                    <a:pt x="-157" y="271136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57490610-A0D4-4323-AD56-9E6827D95084}"/>
                </a:ext>
              </a:extLst>
            </p:cNvPr>
            <p:cNvSpPr/>
            <p:nvPr/>
          </p:nvSpPr>
          <p:spPr>
            <a:xfrm>
              <a:off x="2455176" y="2267825"/>
              <a:ext cx="314317" cy="319241"/>
            </a:xfrm>
            <a:custGeom>
              <a:avLst/>
              <a:gdLst>
                <a:gd name="connsiteX0" fmla="*/ 90500 w 314317"/>
                <a:gd name="connsiteY0" fmla="*/ 13834 h 319241"/>
                <a:gd name="connsiteX1" fmla="*/ 14647 w 314317"/>
                <a:gd name="connsiteY1" fmla="*/ 224543 h 319241"/>
                <a:gd name="connsiteX2" fmla="*/ 223503 w 314317"/>
                <a:gd name="connsiteY2" fmla="*/ 305366 h 319241"/>
                <a:gd name="connsiteX3" fmla="*/ 299357 w 314317"/>
                <a:gd name="connsiteY3" fmla="*/ 94657 h 319241"/>
                <a:gd name="connsiteX4" fmla="*/ 90500 w 314317"/>
                <a:gd name="connsiteY4" fmla="*/ 13834 h 319241"/>
                <a:gd name="connsiteX5" fmla="*/ 195358 w 314317"/>
                <a:gd name="connsiteY5" fmla="*/ 243698 h 319241"/>
                <a:gd name="connsiteX6" fmla="*/ 71787 w 314317"/>
                <a:gd name="connsiteY6" fmla="*/ 200860 h 319241"/>
                <a:gd name="connsiteX7" fmla="*/ 114625 w 314317"/>
                <a:gd name="connsiteY7" fmla="*/ 77290 h 319241"/>
                <a:gd name="connsiteX8" fmla="*/ 238195 w 314317"/>
                <a:gd name="connsiteY8" fmla="*/ 120128 h 319241"/>
                <a:gd name="connsiteX9" fmla="*/ 239135 w 314317"/>
                <a:gd name="connsiteY9" fmla="*/ 122125 h 319241"/>
                <a:gd name="connsiteX10" fmla="*/ 195365 w 314317"/>
                <a:gd name="connsiteY10" fmla="*/ 243740 h 319241"/>
                <a:gd name="connsiteX11" fmla="*/ 195358 w 314317"/>
                <a:gd name="connsiteY11" fmla="*/ 243743 h 31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17" h="319241">
                  <a:moveTo>
                    <a:pt x="90500" y="13834"/>
                  </a:moveTo>
                  <a:cubicBezTo>
                    <a:pt x="11891" y="49705"/>
                    <a:pt x="-22083" y="144036"/>
                    <a:pt x="14647" y="224543"/>
                  </a:cubicBezTo>
                  <a:cubicBezTo>
                    <a:pt x="51376" y="305049"/>
                    <a:pt x="144894" y="341237"/>
                    <a:pt x="223503" y="305366"/>
                  </a:cubicBezTo>
                  <a:cubicBezTo>
                    <a:pt x="302113" y="269495"/>
                    <a:pt x="336086" y="175163"/>
                    <a:pt x="299357" y="94657"/>
                  </a:cubicBezTo>
                  <a:cubicBezTo>
                    <a:pt x="262627" y="14150"/>
                    <a:pt x="169109" y="-22038"/>
                    <a:pt x="90500" y="13834"/>
                  </a:cubicBezTo>
                  <a:close/>
                  <a:moveTo>
                    <a:pt x="195358" y="243698"/>
                  </a:moveTo>
                  <a:cubicBezTo>
                    <a:pt x="149405" y="265992"/>
                    <a:pt x="94081" y="246813"/>
                    <a:pt x="71787" y="200860"/>
                  </a:cubicBezTo>
                  <a:cubicBezTo>
                    <a:pt x="49494" y="154908"/>
                    <a:pt x="68673" y="99584"/>
                    <a:pt x="114625" y="77290"/>
                  </a:cubicBezTo>
                  <a:cubicBezTo>
                    <a:pt x="160577" y="54996"/>
                    <a:pt x="215902" y="74175"/>
                    <a:pt x="238195" y="120128"/>
                  </a:cubicBezTo>
                  <a:cubicBezTo>
                    <a:pt x="238516" y="120790"/>
                    <a:pt x="238830" y="121455"/>
                    <a:pt x="239135" y="122125"/>
                  </a:cubicBezTo>
                  <a:cubicBezTo>
                    <a:pt x="260631" y="167794"/>
                    <a:pt x="241035" y="222243"/>
                    <a:pt x="195365" y="243740"/>
                  </a:cubicBezTo>
                  <a:cubicBezTo>
                    <a:pt x="195363" y="243741"/>
                    <a:pt x="195360" y="243742"/>
                    <a:pt x="195358" y="243743"/>
                  </a:cubicBez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F37216F-07D9-4A19-BB78-E9D4384D7055}"/>
                </a:ext>
              </a:extLst>
            </p:cNvPr>
            <p:cNvSpPr/>
            <p:nvPr/>
          </p:nvSpPr>
          <p:spPr>
            <a:xfrm rot="-1471200">
              <a:off x="2161764" y="2511283"/>
              <a:ext cx="1095832" cy="259230"/>
            </a:xfrm>
            <a:custGeom>
              <a:avLst/>
              <a:gdLst>
                <a:gd name="connsiteX0" fmla="*/ -157 w 1095832"/>
                <a:gd name="connsiteY0" fmla="*/ -21 h 259230"/>
                <a:gd name="connsiteX1" fmla="*/ 1095675 w 1095832"/>
                <a:gd name="connsiteY1" fmla="*/ -21 h 259230"/>
                <a:gd name="connsiteX2" fmla="*/ 1095675 w 1095832"/>
                <a:gd name="connsiteY2" fmla="*/ 259209 h 259230"/>
                <a:gd name="connsiteX3" fmla="*/ -157 w 1095832"/>
                <a:gd name="connsiteY3" fmla="*/ 259209 h 25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832" h="259230">
                  <a:moveTo>
                    <a:pt x="-157" y="-21"/>
                  </a:moveTo>
                  <a:lnTo>
                    <a:pt x="1095675" y="-21"/>
                  </a:lnTo>
                  <a:lnTo>
                    <a:pt x="1095675" y="259209"/>
                  </a:lnTo>
                  <a:lnTo>
                    <a:pt x="-157" y="259209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4C2D39A-2601-4C34-A49B-05C248588EAA}"/>
                </a:ext>
              </a:extLst>
            </p:cNvPr>
            <p:cNvSpPr/>
            <p:nvPr/>
          </p:nvSpPr>
          <p:spPr>
            <a:xfrm>
              <a:off x="2461036" y="2278587"/>
              <a:ext cx="306470" cy="306470"/>
            </a:xfrm>
            <a:custGeom>
              <a:avLst/>
              <a:gdLst>
                <a:gd name="connsiteX0" fmla="*/ 89520 w 306470"/>
                <a:gd name="connsiteY0" fmla="*/ 13823 h 306470"/>
                <a:gd name="connsiteX1" fmla="*/ 13687 w 306470"/>
                <a:gd name="connsiteY1" fmla="*/ 216773 h 306470"/>
                <a:gd name="connsiteX2" fmla="*/ 216637 w 306470"/>
                <a:gd name="connsiteY2" fmla="*/ 292605 h 306470"/>
                <a:gd name="connsiteX3" fmla="*/ 292469 w 306470"/>
                <a:gd name="connsiteY3" fmla="*/ 89656 h 306470"/>
                <a:gd name="connsiteX4" fmla="*/ 292458 w 306470"/>
                <a:gd name="connsiteY4" fmla="*/ 89631 h 306470"/>
                <a:gd name="connsiteX5" fmla="*/ 89520 w 306470"/>
                <a:gd name="connsiteY5" fmla="*/ 13823 h 306470"/>
                <a:gd name="connsiteX6" fmla="*/ 189769 w 306470"/>
                <a:gd name="connsiteY6" fmla="*/ 233613 h 306470"/>
                <a:gd name="connsiteX7" fmla="*/ 72706 w 306470"/>
                <a:gd name="connsiteY7" fmla="*/ 189864 h 306470"/>
                <a:gd name="connsiteX8" fmla="*/ 116456 w 306470"/>
                <a:gd name="connsiteY8" fmla="*/ 72801 h 306470"/>
                <a:gd name="connsiteX9" fmla="*/ 233501 w 306470"/>
                <a:gd name="connsiteY9" fmla="*/ 116512 h 306470"/>
                <a:gd name="connsiteX10" fmla="*/ 189769 w 306470"/>
                <a:gd name="connsiteY10" fmla="*/ 233568 h 30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70" h="306470">
                  <a:moveTo>
                    <a:pt x="89520" y="13823"/>
                  </a:moveTo>
                  <a:cubicBezTo>
                    <a:pt x="12536" y="48926"/>
                    <a:pt x="-21416" y="139789"/>
                    <a:pt x="13687" y="216773"/>
                  </a:cubicBezTo>
                  <a:cubicBezTo>
                    <a:pt x="48789" y="293756"/>
                    <a:pt x="139653" y="327708"/>
                    <a:pt x="216637" y="292605"/>
                  </a:cubicBezTo>
                  <a:cubicBezTo>
                    <a:pt x="293620" y="257503"/>
                    <a:pt x="327572" y="166639"/>
                    <a:pt x="292469" y="89656"/>
                  </a:cubicBezTo>
                  <a:cubicBezTo>
                    <a:pt x="292466" y="89648"/>
                    <a:pt x="292462" y="89640"/>
                    <a:pt x="292458" y="89631"/>
                  </a:cubicBezTo>
                  <a:cubicBezTo>
                    <a:pt x="257347" y="12663"/>
                    <a:pt x="166494" y="-21275"/>
                    <a:pt x="89520" y="13823"/>
                  </a:cubicBezTo>
                  <a:close/>
                  <a:moveTo>
                    <a:pt x="189769" y="233613"/>
                  </a:moveTo>
                  <a:cubicBezTo>
                    <a:pt x="145362" y="253858"/>
                    <a:pt x="92951" y="234271"/>
                    <a:pt x="72706" y="189864"/>
                  </a:cubicBezTo>
                  <a:cubicBezTo>
                    <a:pt x="52461" y="145456"/>
                    <a:pt x="72049" y="93046"/>
                    <a:pt x="116456" y="72801"/>
                  </a:cubicBezTo>
                  <a:cubicBezTo>
                    <a:pt x="160848" y="52563"/>
                    <a:pt x="213242" y="72130"/>
                    <a:pt x="233501" y="116512"/>
                  </a:cubicBezTo>
                  <a:cubicBezTo>
                    <a:pt x="253743" y="160913"/>
                    <a:pt x="234165" y="213316"/>
                    <a:pt x="189769" y="2335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A0F6231-4838-4DE5-A4B4-F16022937A7E}"/>
                </a:ext>
              </a:extLst>
            </p:cNvPr>
            <p:cNvSpPr/>
            <p:nvPr/>
          </p:nvSpPr>
          <p:spPr>
            <a:xfrm rot="-1471200">
              <a:off x="2046173" y="3362398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01ED32D-5F55-4E60-A5D3-5380EFE24069}"/>
                </a:ext>
              </a:extLst>
            </p:cNvPr>
            <p:cNvSpPr/>
            <p:nvPr/>
          </p:nvSpPr>
          <p:spPr>
            <a:xfrm rot="-1471200">
              <a:off x="2445004" y="4232789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75BA212-6B2E-494D-BECD-7934DBCF80B3}"/>
                </a:ext>
              </a:extLst>
            </p:cNvPr>
            <p:cNvSpPr/>
            <p:nvPr/>
          </p:nvSpPr>
          <p:spPr>
            <a:xfrm rot="-1471200">
              <a:off x="2063830" y="3380074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rgbClr val="69F0A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76D35E6-F475-4432-889D-E4B576B1E9D2}"/>
                </a:ext>
              </a:extLst>
            </p:cNvPr>
            <p:cNvSpPr/>
            <p:nvPr/>
          </p:nvSpPr>
          <p:spPr>
            <a:xfrm rot="-1471200">
              <a:off x="2457495" y="4243056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673D56C-A8E6-4AE5-8761-6BC457CECB9B}"/>
                </a:ext>
              </a:extLst>
            </p:cNvPr>
            <p:cNvSpPr/>
            <p:nvPr/>
          </p:nvSpPr>
          <p:spPr>
            <a:xfrm rot="-1471200">
              <a:off x="2705076" y="3181581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2709205E-72A2-4951-8143-29FB438FF6D3}"/>
                </a:ext>
              </a:extLst>
            </p:cNvPr>
            <p:cNvSpPr/>
            <p:nvPr/>
          </p:nvSpPr>
          <p:spPr>
            <a:xfrm rot="-1471200">
              <a:off x="2713748" y="3157095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2F4F677-589F-43D5-A19D-F0F5967418EF}"/>
                </a:ext>
              </a:extLst>
            </p:cNvPr>
            <p:cNvSpPr/>
            <p:nvPr/>
          </p:nvSpPr>
          <p:spPr>
            <a:xfrm rot="-1471200">
              <a:off x="2743582" y="3230344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626205F-7AA1-47D9-9BC3-8E49D21AC032}"/>
                </a:ext>
              </a:extLst>
            </p:cNvPr>
            <p:cNvSpPr/>
            <p:nvPr/>
          </p:nvSpPr>
          <p:spPr>
            <a:xfrm rot="-1471200">
              <a:off x="3098760" y="4044603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801AB69-4BAD-49A2-A6E9-711688D1DD76}"/>
                </a:ext>
              </a:extLst>
            </p:cNvPr>
            <p:cNvSpPr/>
            <p:nvPr/>
          </p:nvSpPr>
          <p:spPr>
            <a:xfrm rot="-1471200">
              <a:off x="3107413" y="4020077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F8C1F7-FE18-4003-9C87-4B5B20A3B0AC}"/>
                </a:ext>
              </a:extLst>
            </p:cNvPr>
            <p:cNvSpPr/>
            <p:nvPr/>
          </p:nvSpPr>
          <p:spPr>
            <a:xfrm rot="-1471200">
              <a:off x="3137266" y="4093367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4F8A556D-5AED-4E76-9A81-1FE4C6457813}"/>
                </a:ext>
              </a:extLst>
            </p:cNvPr>
            <p:cNvSpPr/>
            <p:nvPr/>
          </p:nvSpPr>
          <p:spPr>
            <a:xfrm>
              <a:off x="2159021" y="3453997"/>
              <a:ext cx="215633" cy="263567"/>
            </a:xfrm>
            <a:custGeom>
              <a:avLst/>
              <a:gdLst>
                <a:gd name="connsiteX0" fmla="*/ 25164 w 215633"/>
                <a:gd name="connsiteY0" fmla="*/ 167835 h 263567"/>
                <a:gd name="connsiteX1" fmla="*/ 130067 w 215633"/>
                <a:gd name="connsiteY1" fmla="*/ 201899 h 263567"/>
                <a:gd name="connsiteX2" fmla="*/ 164583 w 215633"/>
                <a:gd name="connsiteY2" fmla="*/ 0 h 263567"/>
                <a:gd name="connsiteX3" fmla="*/ 215634 w 215633"/>
                <a:gd name="connsiteY3" fmla="*/ 13960 h 263567"/>
                <a:gd name="connsiteX4" fmla="*/ 158213 w 215633"/>
                <a:gd name="connsiteY4" fmla="*/ 263567 h 263567"/>
                <a:gd name="connsiteX5" fmla="*/ 0 w 215633"/>
                <a:gd name="connsiteY5" fmla="*/ 194219 h 263567"/>
                <a:gd name="connsiteX6" fmla="*/ 25164 w 215633"/>
                <a:gd name="connsiteY6" fmla="*/ 167835 h 26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633" h="263567">
                  <a:moveTo>
                    <a:pt x="25164" y="167835"/>
                  </a:moveTo>
                  <a:lnTo>
                    <a:pt x="130067" y="201899"/>
                  </a:lnTo>
                  <a:lnTo>
                    <a:pt x="164583" y="0"/>
                  </a:lnTo>
                  <a:lnTo>
                    <a:pt x="215634" y="13960"/>
                  </a:lnTo>
                  <a:lnTo>
                    <a:pt x="158213" y="263567"/>
                  </a:lnTo>
                  <a:lnTo>
                    <a:pt x="0" y="194219"/>
                  </a:lnTo>
                  <a:lnTo>
                    <a:pt x="25164" y="167835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99BA96A-FD9C-47B5-9EC3-46D35E750DCE}"/>
                </a:ext>
              </a:extLst>
            </p:cNvPr>
            <p:cNvSpPr/>
            <p:nvPr/>
          </p:nvSpPr>
          <p:spPr>
            <a:xfrm>
              <a:off x="2175646" y="3473198"/>
              <a:ext cx="187487" cy="229186"/>
            </a:xfrm>
            <a:custGeom>
              <a:avLst/>
              <a:gdLst>
                <a:gd name="connsiteX0" fmla="*/ 21911 w 187487"/>
                <a:gd name="connsiteY0" fmla="*/ 145969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69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69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69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2E72C40-6ADB-41EA-B107-E4A67573CDCB}"/>
                </a:ext>
              </a:extLst>
            </p:cNvPr>
            <p:cNvSpPr/>
            <p:nvPr/>
          </p:nvSpPr>
          <p:spPr>
            <a:xfrm>
              <a:off x="2571765" y="4341560"/>
              <a:ext cx="187487" cy="229186"/>
            </a:xfrm>
            <a:custGeom>
              <a:avLst/>
              <a:gdLst>
                <a:gd name="connsiteX0" fmla="*/ 21911 w 187487"/>
                <a:gd name="connsiteY0" fmla="*/ 145970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70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70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7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8F92F9B-925F-458D-A557-823FA8B00A1C}"/>
                </a:ext>
              </a:extLst>
            </p:cNvPr>
            <p:cNvSpPr/>
            <p:nvPr/>
          </p:nvSpPr>
          <p:spPr>
            <a:xfrm rot="-1471200">
              <a:off x="3076789" y="4783458"/>
              <a:ext cx="1431683" cy="477212"/>
            </a:xfrm>
            <a:custGeom>
              <a:avLst/>
              <a:gdLst>
                <a:gd name="connsiteX0" fmla="*/ -157 w 1431683"/>
                <a:gd name="connsiteY0" fmla="*/ -21 h 477212"/>
                <a:gd name="connsiteX1" fmla="*/ 1431527 w 1431683"/>
                <a:gd name="connsiteY1" fmla="*/ -21 h 477212"/>
                <a:gd name="connsiteX2" fmla="*/ 1431527 w 1431683"/>
                <a:gd name="connsiteY2" fmla="*/ 477192 h 477212"/>
                <a:gd name="connsiteX3" fmla="*/ -157 w 1431683"/>
                <a:gd name="connsiteY3" fmla="*/ 477192 h 47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1683" h="477212">
                  <a:moveTo>
                    <a:pt x="-157" y="-21"/>
                  </a:moveTo>
                  <a:lnTo>
                    <a:pt x="1431527" y="-21"/>
                  </a:lnTo>
                  <a:lnTo>
                    <a:pt x="1431527" y="477192"/>
                  </a:lnTo>
                  <a:lnTo>
                    <a:pt x="-157" y="477192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3005423-C098-42E9-B39E-EC144BE9EE56}"/>
                </a:ext>
              </a:extLst>
            </p:cNvPr>
            <p:cNvSpPr/>
            <p:nvPr/>
          </p:nvSpPr>
          <p:spPr>
            <a:xfrm>
              <a:off x="3410234" y="4846659"/>
              <a:ext cx="756481" cy="427330"/>
            </a:xfrm>
            <a:custGeom>
              <a:avLst/>
              <a:gdLst>
                <a:gd name="connsiteX0" fmla="*/ 745669 w 756481"/>
                <a:gd name="connsiteY0" fmla="*/ 7241 h 427330"/>
                <a:gd name="connsiteX1" fmla="*/ 628432 w 756481"/>
                <a:gd name="connsiteY1" fmla="*/ 52916 h 427330"/>
                <a:gd name="connsiteX2" fmla="*/ 601732 w 756481"/>
                <a:gd name="connsiteY2" fmla="*/ 112098 h 427330"/>
                <a:gd name="connsiteX3" fmla="*/ 508124 w 756481"/>
                <a:gd name="connsiteY3" fmla="*/ 85534 h 427330"/>
                <a:gd name="connsiteX4" fmla="*/ 379819 w 756481"/>
                <a:gd name="connsiteY4" fmla="*/ 125155 h 427330"/>
                <a:gd name="connsiteX5" fmla="*/ 354248 w 756481"/>
                <a:gd name="connsiteY5" fmla="*/ 203041 h 427330"/>
                <a:gd name="connsiteX6" fmla="*/ 346929 w 756481"/>
                <a:gd name="connsiteY6" fmla="*/ 240222 h 427330"/>
                <a:gd name="connsiteX7" fmla="*/ 288560 w 756481"/>
                <a:gd name="connsiteY7" fmla="*/ 258610 h 427330"/>
                <a:gd name="connsiteX8" fmla="*/ 275639 w 756481"/>
                <a:gd name="connsiteY8" fmla="*/ 257661 h 427330"/>
                <a:gd name="connsiteX9" fmla="*/ 297324 w 756481"/>
                <a:gd name="connsiteY9" fmla="*/ 184789 h 427330"/>
                <a:gd name="connsiteX10" fmla="*/ 219709 w 756481"/>
                <a:gd name="connsiteY10" fmla="*/ 100442 h 427330"/>
                <a:gd name="connsiteX11" fmla="*/ 150451 w 756481"/>
                <a:gd name="connsiteY11" fmla="*/ 189488 h 427330"/>
                <a:gd name="connsiteX12" fmla="*/ 208324 w 756481"/>
                <a:gd name="connsiteY12" fmla="*/ 270808 h 427330"/>
                <a:gd name="connsiteX13" fmla="*/ 163688 w 756481"/>
                <a:gd name="connsiteY13" fmla="*/ 289240 h 427330"/>
                <a:gd name="connsiteX14" fmla="*/ 144668 w 756481"/>
                <a:gd name="connsiteY14" fmla="*/ 299857 h 427330"/>
                <a:gd name="connsiteX15" fmla="*/ 8638 w 756481"/>
                <a:gd name="connsiteY15" fmla="*/ 296424 h 427330"/>
                <a:gd name="connsiteX16" fmla="*/ 22192 w 756481"/>
                <a:gd name="connsiteY16" fmla="*/ 326286 h 427330"/>
                <a:gd name="connsiteX17" fmla="*/ 113496 w 756481"/>
                <a:gd name="connsiteY17" fmla="*/ 324479 h 427330"/>
                <a:gd name="connsiteX18" fmla="*/ 116026 w 756481"/>
                <a:gd name="connsiteY18" fmla="*/ 325383 h 427330"/>
                <a:gd name="connsiteX19" fmla="*/ 108120 w 756481"/>
                <a:gd name="connsiteY19" fmla="*/ 337626 h 427330"/>
                <a:gd name="connsiteX20" fmla="*/ 149774 w 756481"/>
                <a:gd name="connsiteY20" fmla="*/ 427078 h 427330"/>
                <a:gd name="connsiteX21" fmla="*/ 179365 w 756481"/>
                <a:gd name="connsiteY21" fmla="*/ 323575 h 427330"/>
                <a:gd name="connsiteX22" fmla="*/ 175209 w 756481"/>
                <a:gd name="connsiteY22" fmla="*/ 319781 h 427330"/>
                <a:gd name="connsiteX23" fmla="*/ 215281 w 756481"/>
                <a:gd name="connsiteY23" fmla="*/ 303245 h 427330"/>
                <a:gd name="connsiteX24" fmla="*/ 246454 w 756481"/>
                <a:gd name="connsiteY24" fmla="*/ 285897 h 427330"/>
                <a:gd name="connsiteX25" fmla="*/ 248713 w 756481"/>
                <a:gd name="connsiteY25" fmla="*/ 286484 h 427330"/>
                <a:gd name="connsiteX26" fmla="*/ 379729 w 756481"/>
                <a:gd name="connsiteY26" fmla="*/ 245463 h 427330"/>
                <a:gd name="connsiteX27" fmla="*/ 469406 w 756481"/>
                <a:gd name="connsiteY27" fmla="*/ 107400 h 427330"/>
                <a:gd name="connsiteX28" fmla="*/ 553663 w 756481"/>
                <a:gd name="connsiteY28" fmla="*/ 142955 h 427330"/>
                <a:gd name="connsiteX29" fmla="*/ 630736 w 756481"/>
                <a:gd name="connsiteY29" fmla="*/ 131931 h 427330"/>
                <a:gd name="connsiteX30" fmla="*/ 657572 w 756481"/>
                <a:gd name="connsiteY30" fmla="*/ 71303 h 427330"/>
                <a:gd name="connsiteX31" fmla="*/ 672164 w 756481"/>
                <a:gd name="connsiteY31" fmla="*/ 38730 h 427330"/>
                <a:gd name="connsiteX32" fmla="*/ 734284 w 756481"/>
                <a:gd name="connsiteY32" fmla="*/ 38052 h 427330"/>
                <a:gd name="connsiteX33" fmla="*/ 745669 w 756481"/>
                <a:gd name="connsiteY33" fmla="*/ 7241 h 427330"/>
                <a:gd name="connsiteX34" fmla="*/ 162875 w 756481"/>
                <a:gd name="connsiteY34" fmla="*/ 389400 h 427330"/>
                <a:gd name="connsiteX35" fmla="*/ 137214 w 756481"/>
                <a:gd name="connsiteY35" fmla="*/ 381177 h 427330"/>
                <a:gd name="connsiteX36" fmla="*/ 141732 w 756481"/>
                <a:gd name="connsiteY36" fmla="*/ 345442 h 427330"/>
                <a:gd name="connsiteX37" fmla="*/ 146024 w 756481"/>
                <a:gd name="connsiteY37" fmla="*/ 340291 h 427330"/>
                <a:gd name="connsiteX38" fmla="*/ 163056 w 756481"/>
                <a:gd name="connsiteY38" fmla="*/ 389400 h 427330"/>
                <a:gd name="connsiteX39" fmla="*/ 197572 w 756481"/>
                <a:gd name="connsiteY39" fmla="*/ 145440 h 427330"/>
                <a:gd name="connsiteX40" fmla="*/ 258336 w 756481"/>
                <a:gd name="connsiteY40" fmla="*/ 156644 h 427330"/>
                <a:gd name="connsiteX41" fmla="*/ 248126 w 756481"/>
                <a:gd name="connsiteY41" fmla="*/ 242030 h 427330"/>
                <a:gd name="connsiteX42" fmla="*/ 240671 w 756481"/>
                <a:gd name="connsiteY42" fmla="*/ 250433 h 427330"/>
                <a:gd name="connsiteX43" fmla="*/ 208459 w 756481"/>
                <a:gd name="connsiteY43" fmla="*/ 232045 h 427330"/>
                <a:gd name="connsiteX44" fmla="*/ 197752 w 756481"/>
                <a:gd name="connsiteY44" fmla="*/ 145304 h 42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56481" h="427330">
                  <a:moveTo>
                    <a:pt x="745669" y="7241"/>
                  </a:moveTo>
                  <a:cubicBezTo>
                    <a:pt x="695611" y="-7035"/>
                    <a:pt x="644380" y="-4325"/>
                    <a:pt x="628432" y="52916"/>
                  </a:cubicBezTo>
                  <a:cubicBezTo>
                    <a:pt x="623056" y="72206"/>
                    <a:pt x="622423" y="102159"/>
                    <a:pt x="601732" y="112098"/>
                  </a:cubicBezTo>
                  <a:cubicBezTo>
                    <a:pt x="571282" y="126736"/>
                    <a:pt x="534553" y="97461"/>
                    <a:pt x="508124" y="85534"/>
                  </a:cubicBezTo>
                  <a:cubicBezTo>
                    <a:pt x="458880" y="63306"/>
                    <a:pt x="408326" y="78441"/>
                    <a:pt x="379819" y="125155"/>
                  </a:cubicBezTo>
                  <a:cubicBezTo>
                    <a:pt x="365362" y="148828"/>
                    <a:pt x="359173" y="176070"/>
                    <a:pt x="354248" y="203041"/>
                  </a:cubicBezTo>
                  <a:cubicBezTo>
                    <a:pt x="352125" y="214742"/>
                    <a:pt x="351854" y="229199"/>
                    <a:pt x="346929" y="240222"/>
                  </a:cubicBezTo>
                  <a:cubicBezTo>
                    <a:pt x="337487" y="261321"/>
                    <a:pt x="307941" y="259423"/>
                    <a:pt x="288560" y="258610"/>
                  </a:cubicBezTo>
                  <a:cubicBezTo>
                    <a:pt x="284313" y="258610"/>
                    <a:pt x="279976" y="258113"/>
                    <a:pt x="275639" y="257661"/>
                  </a:cubicBezTo>
                  <a:cubicBezTo>
                    <a:pt x="290961" y="236552"/>
                    <a:pt x="298612" y="210842"/>
                    <a:pt x="297324" y="184789"/>
                  </a:cubicBezTo>
                  <a:cubicBezTo>
                    <a:pt x="296059" y="142006"/>
                    <a:pt x="268275" y="95202"/>
                    <a:pt x="219709" y="100442"/>
                  </a:cubicBezTo>
                  <a:cubicBezTo>
                    <a:pt x="176203" y="104960"/>
                    <a:pt x="145572" y="146976"/>
                    <a:pt x="150451" y="189488"/>
                  </a:cubicBezTo>
                  <a:cubicBezTo>
                    <a:pt x="154608" y="225630"/>
                    <a:pt x="178145" y="253640"/>
                    <a:pt x="208324" y="270808"/>
                  </a:cubicBezTo>
                  <a:cubicBezTo>
                    <a:pt x="193506" y="277359"/>
                    <a:pt x="177693" y="282464"/>
                    <a:pt x="163688" y="289240"/>
                  </a:cubicBezTo>
                  <a:cubicBezTo>
                    <a:pt x="157148" y="292407"/>
                    <a:pt x="150797" y="295952"/>
                    <a:pt x="144668" y="299857"/>
                  </a:cubicBezTo>
                  <a:cubicBezTo>
                    <a:pt x="102337" y="279437"/>
                    <a:pt x="46723" y="275597"/>
                    <a:pt x="8638" y="296424"/>
                  </a:cubicBezTo>
                  <a:cubicBezTo>
                    <a:pt x="-9794" y="306498"/>
                    <a:pt x="3669" y="336451"/>
                    <a:pt x="22192" y="326286"/>
                  </a:cubicBezTo>
                  <a:cubicBezTo>
                    <a:pt x="51196" y="310429"/>
                    <a:pt x="83182" y="314405"/>
                    <a:pt x="113496" y="324479"/>
                  </a:cubicBezTo>
                  <a:lnTo>
                    <a:pt x="116026" y="325383"/>
                  </a:lnTo>
                  <a:cubicBezTo>
                    <a:pt x="113031" y="329220"/>
                    <a:pt x="110385" y="333317"/>
                    <a:pt x="108120" y="337626"/>
                  </a:cubicBezTo>
                  <a:cubicBezTo>
                    <a:pt x="90997" y="370877"/>
                    <a:pt x="108120" y="423463"/>
                    <a:pt x="149774" y="427078"/>
                  </a:cubicBezTo>
                  <a:cubicBezTo>
                    <a:pt x="208505" y="432093"/>
                    <a:pt x="211261" y="354477"/>
                    <a:pt x="179365" y="323575"/>
                  </a:cubicBezTo>
                  <a:cubicBezTo>
                    <a:pt x="178010" y="322265"/>
                    <a:pt x="176654" y="321000"/>
                    <a:pt x="175209" y="319781"/>
                  </a:cubicBezTo>
                  <a:cubicBezTo>
                    <a:pt x="188401" y="313410"/>
                    <a:pt x="202677" y="308622"/>
                    <a:pt x="215281" y="303245"/>
                  </a:cubicBezTo>
                  <a:cubicBezTo>
                    <a:pt x="226263" y="298595"/>
                    <a:pt x="236714" y="292779"/>
                    <a:pt x="246454" y="285897"/>
                  </a:cubicBezTo>
                  <a:lnTo>
                    <a:pt x="248713" y="286484"/>
                  </a:lnTo>
                  <a:cubicBezTo>
                    <a:pt x="293575" y="296649"/>
                    <a:pt x="363600" y="299812"/>
                    <a:pt x="379729" y="245463"/>
                  </a:cubicBezTo>
                  <a:cubicBezTo>
                    <a:pt x="393553" y="198298"/>
                    <a:pt x="394863" y="98138"/>
                    <a:pt x="469406" y="107400"/>
                  </a:cubicBezTo>
                  <a:cubicBezTo>
                    <a:pt x="499811" y="111149"/>
                    <a:pt x="524749" y="134507"/>
                    <a:pt x="553663" y="142955"/>
                  </a:cubicBezTo>
                  <a:cubicBezTo>
                    <a:pt x="579550" y="150680"/>
                    <a:pt x="609503" y="150996"/>
                    <a:pt x="630736" y="131931"/>
                  </a:cubicBezTo>
                  <a:cubicBezTo>
                    <a:pt x="648265" y="116209"/>
                    <a:pt x="652196" y="92988"/>
                    <a:pt x="657572" y="71303"/>
                  </a:cubicBezTo>
                  <a:cubicBezTo>
                    <a:pt x="660328" y="60099"/>
                    <a:pt x="663038" y="46726"/>
                    <a:pt x="672164" y="38730"/>
                  </a:cubicBezTo>
                  <a:cubicBezTo>
                    <a:pt x="688654" y="24318"/>
                    <a:pt x="715896" y="32811"/>
                    <a:pt x="734284" y="38052"/>
                  </a:cubicBezTo>
                  <a:cubicBezTo>
                    <a:pt x="754388" y="43744"/>
                    <a:pt x="766044" y="13023"/>
                    <a:pt x="745669" y="7241"/>
                  </a:cubicBezTo>
                  <a:close/>
                  <a:moveTo>
                    <a:pt x="162875" y="389400"/>
                  </a:moveTo>
                  <a:cubicBezTo>
                    <a:pt x="152981" y="399203"/>
                    <a:pt x="142500" y="391433"/>
                    <a:pt x="137214" y="381177"/>
                  </a:cubicBezTo>
                  <a:cubicBezTo>
                    <a:pt x="130799" y="368708"/>
                    <a:pt x="133555" y="356420"/>
                    <a:pt x="141732" y="345442"/>
                  </a:cubicBezTo>
                  <a:cubicBezTo>
                    <a:pt x="143069" y="343649"/>
                    <a:pt x="144502" y="341929"/>
                    <a:pt x="146024" y="340291"/>
                  </a:cubicBezTo>
                  <a:cubicBezTo>
                    <a:pt x="165586" y="352941"/>
                    <a:pt x="181579" y="371057"/>
                    <a:pt x="163056" y="389400"/>
                  </a:cubicBezTo>
                  <a:close/>
                  <a:moveTo>
                    <a:pt x="197572" y="145440"/>
                  </a:moveTo>
                  <a:cubicBezTo>
                    <a:pt x="217902" y="126555"/>
                    <a:pt x="246228" y="130712"/>
                    <a:pt x="258336" y="156644"/>
                  </a:cubicBezTo>
                  <a:cubicBezTo>
                    <a:pt x="270444" y="182576"/>
                    <a:pt x="265113" y="219170"/>
                    <a:pt x="248126" y="242030"/>
                  </a:cubicBezTo>
                  <a:cubicBezTo>
                    <a:pt x="245874" y="245029"/>
                    <a:pt x="243381" y="247839"/>
                    <a:pt x="240671" y="250433"/>
                  </a:cubicBezTo>
                  <a:cubicBezTo>
                    <a:pt x="228832" y="246475"/>
                    <a:pt x="217887" y="240227"/>
                    <a:pt x="208459" y="232045"/>
                  </a:cubicBezTo>
                  <a:cubicBezTo>
                    <a:pt x="184425" y="210360"/>
                    <a:pt x="170827" y="170287"/>
                    <a:pt x="197752" y="145304"/>
                  </a:cubicBez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4D86BCC-91F3-40E1-B85F-95801F8F1D94}"/>
                </a:ext>
              </a:extLst>
            </p:cNvPr>
            <p:cNvSpPr/>
            <p:nvPr/>
          </p:nvSpPr>
          <p:spPr>
            <a:xfrm>
              <a:off x="1284966" y="2458053"/>
              <a:ext cx="3998006" cy="2287488"/>
            </a:xfrm>
            <a:custGeom>
              <a:avLst/>
              <a:gdLst>
                <a:gd name="connsiteX0" fmla="*/ 3141867 w 3998006"/>
                <a:gd name="connsiteY0" fmla="*/ 640826 h 2287488"/>
                <a:gd name="connsiteX1" fmla="*/ 2777192 w 3998006"/>
                <a:gd name="connsiteY1" fmla="*/ 783000 h 2287488"/>
                <a:gd name="connsiteX2" fmla="*/ 2421101 w 3998006"/>
                <a:gd name="connsiteY2" fmla="*/ 691741 h 2287488"/>
                <a:gd name="connsiteX3" fmla="*/ 1924145 w 3998006"/>
                <a:gd name="connsiteY3" fmla="*/ 695491 h 2287488"/>
                <a:gd name="connsiteX4" fmla="*/ 1265995 w 3998006"/>
                <a:gd name="connsiteY4" fmla="*/ 615029 h 2287488"/>
                <a:gd name="connsiteX5" fmla="*/ 1293644 w 3998006"/>
                <a:gd name="connsiteY5" fmla="*/ 558286 h 2287488"/>
                <a:gd name="connsiteX6" fmla="*/ 923999 w 3998006"/>
                <a:gd name="connsiteY6" fmla="*/ 414169 h 2287488"/>
                <a:gd name="connsiteX7" fmla="*/ -157 w 3998006"/>
                <a:gd name="connsiteY7" fmla="*/ -21 h 2287488"/>
                <a:gd name="connsiteX8" fmla="*/ -157 w 3998006"/>
                <a:gd name="connsiteY8" fmla="*/ 1697579 h 2287488"/>
                <a:gd name="connsiteX9" fmla="*/ 323271 w 3998006"/>
                <a:gd name="connsiteY9" fmla="*/ 1841696 h 2287488"/>
                <a:gd name="connsiteX10" fmla="*/ 496753 w 3998006"/>
                <a:gd name="connsiteY10" fmla="*/ 1425519 h 2287488"/>
                <a:gd name="connsiteX11" fmla="*/ 877737 w 3998006"/>
                <a:gd name="connsiteY11" fmla="*/ 1601712 h 2287488"/>
                <a:gd name="connsiteX12" fmla="*/ 950880 w 3998006"/>
                <a:gd name="connsiteY12" fmla="*/ 1415850 h 2287488"/>
                <a:gd name="connsiteX13" fmla="*/ 1201030 w 3998006"/>
                <a:gd name="connsiteY13" fmla="*/ 1601486 h 2287488"/>
                <a:gd name="connsiteX14" fmla="*/ 1218062 w 3998006"/>
                <a:gd name="connsiteY14" fmla="*/ 1615807 h 2287488"/>
                <a:gd name="connsiteX15" fmla="*/ 1194614 w 3998006"/>
                <a:gd name="connsiteY15" fmla="*/ 1640158 h 2287488"/>
                <a:gd name="connsiteX16" fmla="*/ 1194614 w 3998006"/>
                <a:gd name="connsiteY16" fmla="*/ 1808265 h 2287488"/>
                <a:gd name="connsiteX17" fmla="*/ 1194614 w 3998006"/>
                <a:gd name="connsiteY17" fmla="*/ 1808265 h 2287488"/>
                <a:gd name="connsiteX18" fmla="*/ 1351981 w 3998006"/>
                <a:gd name="connsiteY18" fmla="*/ 1812634 h 2287488"/>
                <a:gd name="connsiteX19" fmla="*/ 1356351 w 3998006"/>
                <a:gd name="connsiteY19" fmla="*/ 1808265 h 2287488"/>
                <a:gd name="connsiteX20" fmla="*/ 1343520 w 3998006"/>
                <a:gd name="connsiteY20" fmla="*/ 1821818 h 2287488"/>
                <a:gd name="connsiteX21" fmla="*/ 1343520 w 3998006"/>
                <a:gd name="connsiteY21" fmla="*/ 1989924 h 2287488"/>
                <a:gd name="connsiteX22" fmla="*/ 1343520 w 3998006"/>
                <a:gd name="connsiteY22" fmla="*/ 1989924 h 2287488"/>
                <a:gd name="connsiteX23" fmla="*/ 1500887 w 3998006"/>
                <a:gd name="connsiteY23" fmla="*/ 1994294 h 2287488"/>
                <a:gd name="connsiteX24" fmla="*/ 1505257 w 3998006"/>
                <a:gd name="connsiteY24" fmla="*/ 1989924 h 2287488"/>
                <a:gd name="connsiteX25" fmla="*/ 1579348 w 3998006"/>
                <a:gd name="connsiteY25" fmla="*/ 1912896 h 2287488"/>
                <a:gd name="connsiteX26" fmla="*/ 1579348 w 3998006"/>
                <a:gd name="connsiteY26" fmla="*/ 1912896 h 2287488"/>
                <a:gd name="connsiteX27" fmla="*/ 1528478 w 3998006"/>
                <a:gd name="connsiteY27" fmla="*/ 1965754 h 2287488"/>
                <a:gd name="connsiteX28" fmla="*/ 1528478 w 3998006"/>
                <a:gd name="connsiteY28" fmla="*/ 2133861 h 2287488"/>
                <a:gd name="connsiteX29" fmla="*/ 1528478 w 3998006"/>
                <a:gd name="connsiteY29" fmla="*/ 2133861 h 2287488"/>
                <a:gd name="connsiteX30" fmla="*/ 1685845 w 3998006"/>
                <a:gd name="connsiteY30" fmla="*/ 2138231 h 2287488"/>
                <a:gd name="connsiteX31" fmla="*/ 1690215 w 3998006"/>
                <a:gd name="connsiteY31" fmla="*/ 2133861 h 2287488"/>
                <a:gd name="connsiteX32" fmla="*/ 1763357 w 3998006"/>
                <a:gd name="connsiteY32" fmla="*/ 2057827 h 2287488"/>
                <a:gd name="connsiteX33" fmla="*/ 1763357 w 3998006"/>
                <a:gd name="connsiteY33" fmla="*/ 2057827 h 2287488"/>
                <a:gd name="connsiteX34" fmla="*/ 1732591 w 3998006"/>
                <a:gd name="connsiteY34" fmla="*/ 2089812 h 2287488"/>
                <a:gd name="connsiteX35" fmla="*/ 1732591 w 3998006"/>
                <a:gd name="connsiteY35" fmla="*/ 2207275 h 2287488"/>
                <a:gd name="connsiteX36" fmla="*/ 1842506 w 3998006"/>
                <a:gd name="connsiteY36" fmla="*/ 2210305 h 2287488"/>
                <a:gd name="connsiteX37" fmla="*/ 1845536 w 3998006"/>
                <a:gd name="connsiteY37" fmla="*/ 2207275 h 2287488"/>
                <a:gd name="connsiteX38" fmla="*/ 1894328 w 3998006"/>
                <a:gd name="connsiteY38" fmla="*/ 2156585 h 2287488"/>
                <a:gd name="connsiteX39" fmla="*/ 2079150 w 3998006"/>
                <a:gd name="connsiteY39" fmla="*/ 2274048 h 2287488"/>
                <a:gd name="connsiteX40" fmla="*/ 2217530 w 3998006"/>
                <a:gd name="connsiteY40" fmla="*/ 2225933 h 2287488"/>
                <a:gd name="connsiteX41" fmla="*/ 2494786 w 3998006"/>
                <a:gd name="connsiteY41" fmla="*/ 2129885 h 2287488"/>
                <a:gd name="connsiteX42" fmla="*/ 2725825 w 3998006"/>
                <a:gd name="connsiteY42" fmla="*/ 1985768 h 2287488"/>
                <a:gd name="connsiteX43" fmla="*/ 2854310 w 3998006"/>
                <a:gd name="connsiteY43" fmla="*/ 1972215 h 2287488"/>
                <a:gd name="connsiteX44" fmla="*/ 2871568 w 3998006"/>
                <a:gd name="connsiteY44" fmla="*/ 1802843 h 2287488"/>
                <a:gd name="connsiteX45" fmla="*/ 3092397 w 3998006"/>
                <a:gd name="connsiteY45" fmla="*/ 1598775 h 2287488"/>
                <a:gd name="connsiteX46" fmla="*/ 3187903 w 3998006"/>
                <a:gd name="connsiteY46" fmla="*/ 1794034 h 2287488"/>
                <a:gd name="connsiteX47" fmla="*/ 3568887 w 3998006"/>
                <a:gd name="connsiteY47" fmla="*/ 1617840 h 2287488"/>
                <a:gd name="connsiteX48" fmla="*/ 3742370 w 3998006"/>
                <a:gd name="connsiteY48" fmla="*/ 2002439 h 2287488"/>
                <a:gd name="connsiteX49" fmla="*/ 3997850 w 3998006"/>
                <a:gd name="connsiteY49" fmla="*/ 1888365 h 2287488"/>
                <a:gd name="connsiteX50" fmla="*/ 3997850 w 3998006"/>
                <a:gd name="connsiteY50" fmla="*/ 208520 h 228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998006" h="2287488">
                  <a:moveTo>
                    <a:pt x="3141867" y="640826"/>
                  </a:moveTo>
                  <a:lnTo>
                    <a:pt x="2777192" y="783000"/>
                  </a:lnTo>
                  <a:cubicBezTo>
                    <a:pt x="2708612" y="777895"/>
                    <a:pt x="2564314" y="759282"/>
                    <a:pt x="2421101" y="691741"/>
                  </a:cubicBezTo>
                  <a:cubicBezTo>
                    <a:pt x="2261668" y="616565"/>
                    <a:pt x="2079015" y="616746"/>
                    <a:pt x="1924145" y="695491"/>
                  </a:cubicBezTo>
                  <a:cubicBezTo>
                    <a:pt x="1567241" y="704029"/>
                    <a:pt x="1370808" y="658310"/>
                    <a:pt x="1265995" y="615029"/>
                  </a:cubicBezTo>
                  <a:lnTo>
                    <a:pt x="1293644" y="558286"/>
                  </a:lnTo>
                  <a:lnTo>
                    <a:pt x="923999" y="414169"/>
                  </a:lnTo>
                  <a:lnTo>
                    <a:pt x="-157" y="-21"/>
                  </a:lnTo>
                  <a:lnTo>
                    <a:pt x="-157" y="1697579"/>
                  </a:lnTo>
                  <a:lnTo>
                    <a:pt x="323271" y="1841696"/>
                  </a:lnTo>
                  <a:lnTo>
                    <a:pt x="496753" y="1425519"/>
                  </a:lnTo>
                  <a:lnTo>
                    <a:pt x="877737" y="1601712"/>
                  </a:lnTo>
                  <a:lnTo>
                    <a:pt x="950880" y="1415850"/>
                  </a:lnTo>
                  <a:lnTo>
                    <a:pt x="1201030" y="1601486"/>
                  </a:lnTo>
                  <a:lnTo>
                    <a:pt x="1218062" y="1615807"/>
                  </a:lnTo>
                  <a:lnTo>
                    <a:pt x="1194614" y="1640158"/>
                  </a:lnTo>
                  <a:cubicBezTo>
                    <a:pt x="1149975" y="1687303"/>
                    <a:pt x="1149975" y="1761119"/>
                    <a:pt x="1194614" y="1808265"/>
                  </a:cubicBezTo>
                  <a:lnTo>
                    <a:pt x="1194614" y="1808265"/>
                  </a:lnTo>
                  <a:cubicBezTo>
                    <a:pt x="1236863" y="1852927"/>
                    <a:pt x="1307319" y="1854883"/>
                    <a:pt x="1351981" y="1812634"/>
                  </a:cubicBezTo>
                  <a:cubicBezTo>
                    <a:pt x="1353478" y="1811218"/>
                    <a:pt x="1354935" y="1809761"/>
                    <a:pt x="1356351" y="1808265"/>
                  </a:cubicBezTo>
                  <a:lnTo>
                    <a:pt x="1343520" y="1821818"/>
                  </a:lnTo>
                  <a:cubicBezTo>
                    <a:pt x="1298881" y="1868963"/>
                    <a:pt x="1298881" y="1942779"/>
                    <a:pt x="1343520" y="1989924"/>
                  </a:cubicBezTo>
                  <a:lnTo>
                    <a:pt x="1343520" y="1989924"/>
                  </a:lnTo>
                  <a:cubicBezTo>
                    <a:pt x="1385769" y="2034587"/>
                    <a:pt x="1456225" y="2036543"/>
                    <a:pt x="1500887" y="1994294"/>
                  </a:cubicBezTo>
                  <a:cubicBezTo>
                    <a:pt x="1502384" y="1992878"/>
                    <a:pt x="1503841" y="1991421"/>
                    <a:pt x="1505257" y="1989924"/>
                  </a:cubicBezTo>
                  <a:lnTo>
                    <a:pt x="1579348" y="1912896"/>
                  </a:lnTo>
                  <a:lnTo>
                    <a:pt x="1579348" y="1912896"/>
                  </a:lnTo>
                  <a:lnTo>
                    <a:pt x="1528478" y="1965754"/>
                  </a:lnTo>
                  <a:cubicBezTo>
                    <a:pt x="1483839" y="2012900"/>
                    <a:pt x="1483839" y="2086716"/>
                    <a:pt x="1528478" y="2133861"/>
                  </a:cubicBezTo>
                  <a:lnTo>
                    <a:pt x="1528478" y="2133861"/>
                  </a:lnTo>
                  <a:cubicBezTo>
                    <a:pt x="1570727" y="2178523"/>
                    <a:pt x="1641183" y="2180479"/>
                    <a:pt x="1685845" y="2138231"/>
                  </a:cubicBezTo>
                  <a:cubicBezTo>
                    <a:pt x="1687342" y="2136815"/>
                    <a:pt x="1688799" y="2135358"/>
                    <a:pt x="1690215" y="2133861"/>
                  </a:cubicBezTo>
                  <a:lnTo>
                    <a:pt x="1763357" y="2057827"/>
                  </a:lnTo>
                  <a:lnTo>
                    <a:pt x="1763357" y="2057827"/>
                  </a:lnTo>
                  <a:lnTo>
                    <a:pt x="1732591" y="2089812"/>
                  </a:lnTo>
                  <a:cubicBezTo>
                    <a:pt x="1701382" y="2122748"/>
                    <a:pt x="1701382" y="2174340"/>
                    <a:pt x="1732591" y="2207275"/>
                  </a:cubicBezTo>
                  <a:cubicBezTo>
                    <a:pt x="1762107" y="2238463"/>
                    <a:pt x="1811317" y="2239820"/>
                    <a:pt x="1842506" y="2210305"/>
                  </a:cubicBezTo>
                  <a:cubicBezTo>
                    <a:pt x="1843543" y="2209323"/>
                    <a:pt x="1844554" y="2208312"/>
                    <a:pt x="1845536" y="2207275"/>
                  </a:cubicBezTo>
                  <a:lnTo>
                    <a:pt x="1894328" y="2156585"/>
                  </a:lnTo>
                  <a:cubicBezTo>
                    <a:pt x="1978133" y="2217801"/>
                    <a:pt x="2045944" y="2262482"/>
                    <a:pt x="2079150" y="2274048"/>
                  </a:cubicBezTo>
                  <a:cubicBezTo>
                    <a:pt x="2217530" y="2322026"/>
                    <a:pt x="2217530" y="2225933"/>
                    <a:pt x="2217530" y="2225933"/>
                  </a:cubicBezTo>
                  <a:cubicBezTo>
                    <a:pt x="2402352" y="2321981"/>
                    <a:pt x="2494786" y="2129885"/>
                    <a:pt x="2494786" y="2129885"/>
                  </a:cubicBezTo>
                  <a:cubicBezTo>
                    <a:pt x="2725825" y="2225933"/>
                    <a:pt x="2725825" y="1985768"/>
                    <a:pt x="2725825" y="1985768"/>
                  </a:cubicBezTo>
                  <a:cubicBezTo>
                    <a:pt x="2783562" y="2025796"/>
                    <a:pt x="2825216" y="2007453"/>
                    <a:pt x="2854310" y="1972215"/>
                  </a:cubicBezTo>
                  <a:cubicBezTo>
                    <a:pt x="2893931" y="1924417"/>
                    <a:pt x="2898765" y="1856966"/>
                    <a:pt x="2871568" y="1802843"/>
                  </a:cubicBezTo>
                  <a:lnTo>
                    <a:pt x="3092397" y="1598775"/>
                  </a:lnTo>
                  <a:lnTo>
                    <a:pt x="3187903" y="1794034"/>
                  </a:lnTo>
                  <a:lnTo>
                    <a:pt x="3568887" y="1617840"/>
                  </a:lnTo>
                  <a:lnTo>
                    <a:pt x="3742370" y="2002439"/>
                  </a:lnTo>
                  <a:lnTo>
                    <a:pt x="3997850" y="1888365"/>
                  </a:lnTo>
                  <a:lnTo>
                    <a:pt x="3997850" y="20852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19CDBE-A7DB-41D1-A025-1CDD00B6592B}"/>
                </a:ext>
              </a:extLst>
            </p:cNvPr>
            <p:cNvSpPr/>
            <p:nvPr/>
          </p:nvSpPr>
          <p:spPr>
            <a:xfrm>
              <a:off x="3650701" y="3585690"/>
              <a:ext cx="714938" cy="759619"/>
            </a:xfrm>
            <a:custGeom>
              <a:avLst/>
              <a:gdLst>
                <a:gd name="connsiteX0" fmla="*/ 714938 w 714938"/>
                <a:gd name="connsiteY0" fmla="*/ 402173 h 759619"/>
                <a:gd name="connsiteX1" fmla="*/ 312766 w 714938"/>
                <a:gd name="connsiteY1" fmla="*/ 759619 h 759619"/>
                <a:gd name="connsiteX2" fmla="*/ 0 w 714938"/>
                <a:gd name="connsiteY2" fmla="*/ 178723 h 759619"/>
                <a:gd name="connsiteX3" fmla="*/ 714938 w 714938"/>
                <a:gd name="connsiteY3" fmla="*/ 0 h 759619"/>
                <a:gd name="connsiteX4" fmla="*/ 714938 w 714938"/>
                <a:gd name="connsiteY4" fmla="*/ 40217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938" h="759619">
                  <a:moveTo>
                    <a:pt x="714938" y="402173"/>
                  </a:moveTo>
                  <a:lnTo>
                    <a:pt x="312766" y="759619"/>
                  </a:lnTo>
                  <a:lnTo>
                    <a:pt x="0" y="178723"/>
                  </a:lnTo>
                  <a:lnTo>
                    <a:pt x="714938" y="0"/>
                  </a:lnTo>
                  <a:lnTo>
                    <a:pt x="714938" y="402173"/>
                  </a:ln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53EA6A5-F516-4A55-A927-00586F23E13F}"/>
                </a:ext>
              </a:extLst>
            </p:cNvPr>
            <p:cNvSpPr/>
            <p:nvPr/>
          </p:nvSpPr>
          <p:spPr>
            <a:xfrm>
              <a:off x="2176143" y="3049475"/>
              <a:ext cx="1944789" cy="1621110"/>
            </a:xfrm>
            <a:custGeom>
              <a:avLst/>
              <a:gdLst>
                <a:gd name="connsiteX0" fmla="*/ 267928 w 1944789"/>
                <a:gd name="connsiteY0" fmla="*/ -21 h 1621110"/>
                <a:gd name="connsiteX1" fmla="*/ 1161590 w 1944789"/>
                <a:gd name="connsiteY1" fmla="*/ 134021 h 1621110"/>
                <a:gd name="connsiteX2" fmla="*/ 1608443 w 1944789"/>
                <a:gd name="connsiteY2" fmla="*/ 804279 h 1621110"/>
                <a:gd name="connsiteX3" fmla="*/ 1907881 w 1944789"/>
                <a:gd name="connsiteY3" fmla="*/ 1141170 h 1621110"/>
                <a:gd name="connsiteX4" fmla="*/ 1911405 w 1944789"/>
                <a:gd name="connsiteY4" fmla="*/ 1328070 h 1621110"/>
                <a:gd name="connsiteX5" fmla="*/ 1787166 w 1944789"/>
                <a:gd name="connsiteY5" fmla="*/ 1340494 h 1621110"/>
                <a:gd name="connsiteX6" fmla="*/ 1563762 w 1944789"/>
                <a:gd name="connsiteY6" fmla="*/ 1474536 h 1621110"/>
                <a:gd name="connsiteX7" fmla="*/ 1295677 w 1944789"/>
                <a:gd name="connsiteY7" fmla="*/ 1563898 h 1621110"/>
                <a:gd name="connsiteX8" fmla="*/ 1161634 w 1944789"/>
                <a:gd name="connsiteY8" fmla="*/ 1608579 h 1621110"/>
                <a:gd name="connsiteX9" fmla="*/ 312609 w 1944789"/>
                <a:gd name="connsiteY9" fmla="*/ 983047 h 1621110"/>
                <a:gd name="connsiteX10" fmla="*/ -157 w 1944789"/>
                <a:gd name="connsiteY10" fmla="*/ 759643 h 162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4789" h="1621110">
                  <a:moveTo>
                    <a:pt x="267928" y="-21"/>
                  </a:moveTo>
                  <a:cubicBezTo>
                    <a:pt x="267928" y="-21"/>
                    <a:pt x="397001" y="178702"/>
                    <a:pt x="1161590" y="134021"/>
                  </a:cubicBezTo>
                  <a:lnTo>
                    <a:pt x="1608443" y="804279"/>
                  </a:lnTo>
                  <a:lnTo>
                    <a:pt x="1907881" y="1141170"/>
                  </a:lnTo>
                  <a:cubicBezTo>
                    <a:pt x="1954911" y="1194118"/>
                    <a:pt x="1957576" y="1274399"/>
                    <a:pt x="1911405" y="1328070"/>
                  </a:cubicBezTo>
                  <a:cubicBezTo>
                    <a:pt x="1883349" y="1360643"/>
                    <a:pt x="1843006" y="1377766"/>
                    <a:pt x="1787166" y="1340494"/>
                  </a:cubicBezTo>
                  <a:cubicBezTo>
                    <a:pt x="1787166" y="1340494"/>
                    <a:pt x="1787166" y="1563898"/>
                    <a:pt x="1563762" y="1474536"/>
                  </a:cubicBezTo>
                  <a:cubicBezTo>
                    <a:pt x="1563762" y="1474536"/>
                    <a:pt x="1474400" y="1653260"/>
                    <a:pt x="1295677" y="1563898"/>
                  </a:cubicBezTo>
                  <a:cubicBezTo>
                    <a:pt x="1295677" y="1563898"/>
                    <a:pt x="1295677" y="1653260"/>
                    <a:pt x="1161634" y="1608579"/>
                  </a:cubicBezTo>
                  <a:cubicBezTo>
                    <a:pt x="1027592" y="1563898"/>
                    <a:pt x="312609" y="983047"/>
                    <a:pt x="312609" y="983047"/>
                  </a:cubicBezTo>
                  <a:lnTo>
                    <a:pt x="-157" y="759643"/>
                  </a:lnTo>
                  <a:close/>
                </a:path>
              </a:pathLst>
            </a:custGeom>
            <a:solidFill>
              <a:srgbClr val="FDA57D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06AA334-69CD-474A-90AE-464631685CFB}"/>
                </a:ext>
              </a:extLst>
            </p:cNvPr>
            <p:cNvSpPr/>
            <p:nvPr/>
          </p:nvSpPr>
          <p:spPr>
            <a:xfrm>
              <a:off x="2891233" y="3134234"/>
              <a:ext cx="1429905" cy="767330"/>
            </a:xfrm>
            <a:custGeom>
              <a:avLst/>
              <a:gdLst>
                <a:gd name="connsiteX0" fmla="*/ 1161438 w 1429905"/>
                <a:gd name="connsiteY0" fmla="*/ 138670 h 767330"/>
                <a:gd name="connsiteX1" fmla="*/ 777427 w 1429905"/>
                <a:gd name="connsiteY1" fmla="*/ 51974 h 767330"/>
                <a:gd name="connsiteX2" fmla="*/ 241438 w 1429905"/>
                <a:gd name="connsiteY2" fmla="*/ 86625 h 767330"/>
                <a:gd name="connsiteX3" fmla="*/ -128 w 1429905"/>
                <a:gd name="connsiteY3" fmla="*/ 540798 h 767330"/>
                <a:gd name="connsiteX4" fmla="*/ 357319 w 1429905"/>
                <a:gd name="connsiteY4" fmla="*/ 362074 h 767330"/>
                <a:gd name="connsiteX5" fmla="*/ 491361 w 1429905"/>
                <a:gd name="connsiteY5" fmla="*/ 362074 h 767330"/>
                <a:gd name="connsiteX6" fmla="*/ 982896 w 1429905"/>
                <a:gd name="connsiteY6" fmla="*/ 764156 h 767330"/>
                <a:gd name="connsiteX7" fmla="*/ 1429749 w 1429905"/>
                <a:gd name="connsiteY7" fmla="*/ 674795 h 76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9905" h="767330">
                  <a:moveTo>
                    <a:pt x="1161438" y="138670"/>
                  </a:moveTo>
                  <a:cubicBezTo>
                    <a:pt x="1161438" y="138670"/>
                    <a:pt x="968348" y="138670"/>
                    <a:pt x="777427" y="51974"/>
                  </a:cubicBezTo>
                  <a:cubicBezTo>
                    <a:pt x="603809" y="-26771"/>
                    <a:pt x="401638" y="-16741"/>
                    <a:pt x="241438" y="86625"/>
                  </a:cubicBezTo>
                  <a:cubicBezTo>
                    <a:pt x="110874" y="170882"/>
                    <a:pt x="-2251" y="310391"/>
                    <a:pt x="-128" y="540798"/>
                  </a:cubicBezTo>
                  <a:cubicBezTo>
                    <a:pt x="-128" y="540798"/>
                    <a:pt x="173626" y="719521"/>
                    <a:pt x="357319" y="362074"/>
                  </a:cubicBezTo>
                  <a:lnTo>
                    <a:pt x="491361" y="362074"/>
                  </a:lnTo>
                  <a:cubicBezTo>
                    <a:pt x="491361" y="362074"/>
                    <a:pt x="620434" y="808928"/>
                    <a:pt x="982896" y="764156"/>
                  </a:cubicBezTo>
                  <a:cubicBezTo>
                    <a:pt x="1345357" y="719385"/>
                    <a:pt x="1429749" y="674795"/>
                    <a:pt x="1429749" y="674795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3E58D98-EB93-4C6E-911E-B056F9927A18}"/>
                </a:ext>
              </a:extLst>
            </p:cNvPr>
            <p:cNvSpPr/>
            <p:nvPr/>
          </p:nvSpPr>
          <p:spPr>
            <a:xfrm rot="2700000">
              <a:off x="2639013" y="4097080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09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33C2D22-2DD8-4464-B4B7-192384B06737}"/>
                </a:ext>
              </a:extLst>
            </p:cNvPr>
            <p:cNvSpPr/>
            <p:nvPr/>
          </p:nvSpPr>
          <p:spPr>
            <a:xfrm rot="2700000">
              <a:off x="2494995" y="3928282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10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10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7EB86937-DA23-4EE1-A364-FFAD778A5092}"/>
                </a:ext>
              </a:extLst>
            </p:cNvPr>
            <p:cNvSpPr/>
            <p:nvPr/>
          </p:nvSpPr>
          <p:spPr>
            <a:xfrm rot="2700000">
              <a:off x="2828895" y="4204126"/>
              <a:ext cx="221190" cy="379131"/>
            </a:xfrm>
            <a:custGeom>
              <a:avLst/>
              <a:gdLst>
                <a:gd name="connsiteX0" fmla="*/ 120693 w 221190"/>
                <a:gd name="connsiteY0" fmla="*/ -21 h 379131"/>
                <a:gd name="connsiteX1" fmla="*/ 221033 w 221190"/>
                <a:gd name="connsiteY1" fmla="*/ 100319 h 379131"/>
                <a:gd name="connsiteX2" fmla="*/ 221033 w 221190"/>
                <a:gd name="connsiteY2" fmla="*/ 278771 h 379131"/>
                <a:gd name="connsiteX3" fmla="*/ 120693 w 221190"/>
                <a:gd name="connsiteY3" fmla="*/ 379111 h 379131"/>
                <a:gd name="connsiteX4" fmla="*/ 100183 w 221190"/>
                <a:gd name="connsiteY4" fmla="*/ 379111 h 379131"/>
                <a:gd name="connsiteX5" fmla="*/ -157 w 221190"/>
                <a:gd name="connsiteY5" fmla="*/ 278771 h 379131"/>
                <a:gd name="connsiteX6" fmla="*/ -157 w 221190"/>
                <a:gd name="connsiteY6" fmla="*/ 100319 h 379131"/>
                <a:gd name="connsiteX7" fmla="*/ 100183 w 221190"/>
                <a:gd name="connsiteY7" fmla="*/ -21 h 3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79131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78771"/>
                  </a:lnTo>
                  <a:cubicBezTo>
                    <a:pt x="221033" y="334187"/>
                    <a:pt x="176110" y="379111"/>
                    <a:pt x="120693" y="379111"/>
                  </a:cubicBezTo>
                  <a:lnTo>
                    <a:pt x="100183" y="379111"/>
                  </a:lnTo>
                  <a:cubicBezTo>
                    <a:pt x="44767" y="379111"/>
                    <a:pt x="-157" y="334187"/>
                    <a:pt x="-157" y="278771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0677AEE-C23C-4AA3-8EA8-26EC567E7559}"/>
                </a:ext>
              </a:extLst>
            </p:cNvPr>
            <p:cNvSpPr/>
            <p:nvPr/>
          </p:nvSpPr>
          <p:spPr>
            <a:xfrm rot="2700000">
              <a:off x="3014939" y="4380287"/>
              <a:ext cx="154462" cy="252769"/>
            </a:xfrm>
            <a:custGeom>
              <a:avLst/>
              <a:gdLst>
                <a:gd name="connsiteX0" fmla="*/ 84235 w 154462"/>
                <a:gd name="connsiteY0" fmla="*/ -21 h 252769"/>
                <a:gd name="connsiteX1" fmla="*/ 154306 w 154462"/>
                <a:gd name="connsiteY1" fmla="*/ 70050 h 252769"/>
                <a:gd name="connsiteX2" fmla="*/ 154306 w 154462"/>
                <a:gd name="connsiteY2" fmla="*/ 182678 h 252769"/>
                <a:gd name="connsiteX3" fmla="*/ 84235 w 154462"/>
                <a:gd name="connsiteY3" fmla="*/ 252749 h 252769"/>
                <a:gd name="connsiteX4" fmla="*/ 69914 w 154462"/>
                <a:gd name="connsiteY4" fmla="*/ 252749 h 252769"/>
                <a:gd name="connsiteX5" fmla="*/ -157 w 154462"/>
                <a:gd name="connsiteY5" fmla="*/ 182678 h 252769"/>
                <a:gd name="connsiteX6" fmla="*/ -157 w 154462"/>
                <a:gd name="connsiteY6" fmla="*/ 70050 h 252769"/>
                <a:gd name="connsiteX7" fmla="*/ 69914 w 154462"/>
                <a:gd name="connsiteY7" fmla="*/ -21 h 25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462" h="252769">
                  <a:moveTo>
                    <a:pt x="84235" y="-21"/>
                  </a:moveTo>
                  <a:cubicBezTo>
                    <a:pt x="122934" y="-21"/>
                    <a:pt x="154306" y="31351"/>
                    <a:pt x="154306" y="70050"/>
                  </a:cubicBezTo>
                  <a:lnTo>
                    <a:pt x="154306" y="182678"/>
                  </a:lnTo>
                  <a:cubicBezTo>
                    <a:pt x="154306" y="221377"/>
                    <a:pt x="122934" y="252749"/>
                    <a:pt x="84235" y="252749"/>
                  </a:cubicBezTo>
                  <a:lnTo>
                    <a:pt x="69914" y="252749"/>
                  </a:lnTo>
                  <a:cubicBezTo>
                    <a:pt x="31215" y="252749"/>
                    <a:pt x="-157" y="221377"/>
                    <a:pt x="-157" y="182678"/>
                  </a:cubicBezTo>
                  <a:lnTo>
                    <a:pt x="-157" y="70050"/>
                  </a:lnTo>
                  <a:cubicBezTo>
                    <a:pt x="-157" y="31351"/>
                    <a:pt x="31215" y="-21"/>
                    <a:pt x="69914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F56E848E-566C-44FD-9FCD-5F2AEB95AFFA}"/>
                </a:ext>
              </a:extLst>
            </p:cNvPr>
            <p:cNvSpPr/>
            <p:nvPr/>
          </p:nvSpPr>
          <p:spPr>
            <a:xfrm>
              <a:off x="4008147" y="3138882"/>
              <a:ext cx="804299" cy="1117065"/>
            </a:xfrm>
            <a:custGeom>
              <a:avLst/>
              <a:gdLst>
                <a:gd name="connsiteX0" fmla="*/ 804300 w 804299"/>
                <a:gd name="connsiteY0" fmla="*/ 938342 h 1117065"/>
                <a:gd name="connsiteX1" fmla="*/ 402172 w 804299"/>
                <a:gd name="connsiteY1" fmla="*/ 1117066 h 1117065"/>
                <a:gd name="connsiteX2" fmla="*/ 0 w 804299"/>
                <a:gd name="connsiteY2" fmla="*/ 134043 h 1117065"/>
                <a:gd name="connsiteX3" fmla="*/ 357492 w 804299"/>
                <a:gd name="connsiteY3" fmla="*/ 0 h 1117065"/>
                <a:gd name="connsiteX4" fmla="*/ 804300 w 804299"/>
                <a:gd name="connsiteY4" fmla="*/ 938342 h 111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065">
                  <a:moveTo>
                    <a:pt x="804300" y="938342"/>
                  </a:moveTo>
                  <a:lnTo>
                    <a:pt x="402172" y="1117066"/>
                  </a:lnTo>
                  <a:lnTo>
                    <a:pt x="0" y="134043"/>
                  </a:lnTo>
                  <a:lnTo>
                    <a:pt x="357492" y="0"/>
                  </a:lnTo>
                  <a:lnTo>
                    <a:pt x="804300" y="938342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A642BBED-962C-419E-9D37-C76C0821AFE0}"/>
                </a:ext>
              </a:extLst>
            </p:cNvPr>
            <p:cNvSpPr/>
            <p:nvPr/>
          </p:nvSpPr>
          <p:spPr>
            <a:xfrm>
              <a:off x="1774016" y="2915433"/>
              <a:ext cx="804299" cy="1117110"/>
            </a:xfrm>
            <a:custGeom>
              <a:avLst/>
              <a:gdLst>
                <a:gd name="connsiteX0" fmla="*/ 0 w 804299"/>
                <a:gd name="connsiteY0" fmla="*/ 938387 h 1117110"/>
                <a:gd name="connsiteX1" fmla="*/ 402127 w 804299"/>
                <a:gd name="connsiteY1" fmla="*/ 1117111 h 1117110"/>
                <a:gd name="connsiteX2" fmla="*/ 804300 w 804299"/>
                <a:gd name="connsiteY2" fmla="*/ 134088 h 1117110"/>
                <a:gd name="connsiteX3" fmla="*/ 446808 w 804299"/>
                <a:gd name="connsiteY3" fmla="*/ 0 h 1117110"/>
                <a:gd name="connsiteX4" fmla="*/ 0 w 804299"/>
                <a:gd name="connsiteY4" fmla="*/ 938387 h 11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110">
                  <a:moveTo>
                    <a:pt x="0" y="938387"/>
                  </a:moveTo>
                  <a:lnTo>
                    <a:pt x="402127" y="1117111"/>
                  </a:lnTo>
                  <a:lnTo>
                    <a:pt x="804300" y="134088"/>
                  </a:lnTo>
                  <a:lnTo>
                    <a:pt x="446808" y="0"/>
                  </a:lnTo>
                  <a:lnTo>
                    <a:pt x="0" y="938387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710662E-0CD9-4B59-9451-53579D2F9E9D}"/>
                </a:ext>
              </a:extLst>
            </p:cNvPr>
            <p:cNvSpPr/>
            <p:nvPr/>
          </p:nvSpPr>
          <p:spPr>
            <a:xfrm>
              <a:off x="1327163" y="2513306"/>
              <a:ext cx="893661" cy="1742642"/>
            </a:xfrm>
            <a:custGeom>
              <a:avLst/>
              <a:gdLst>
                <a:gd name="connsiteX0" fmla="*/ 0 w 893661"/>
                <a:gd name="connsiteY0" fmla="*/ 0 h 1742642"/>
                <a:gd name="connsiteX1" fmla="*/ 893662 w 893661"/>
                <a:gd name="connsiteY1" fmla="*/ 402127 h 1742642"/>
                <a:gd name="connsiteX2" fmla="*/ 312811 w 893661"/>
                <a:gd name="connsiteY2" fmla="*/ 1742642 h 1742642"/>
                <a:gd name="connsiteX3" fmla="*/ 0 w 893661"/>
                <a:gd name="connsiteY3" fmla="*/ 1608600 h 1742642"/>
                <a:gd name="connsiteX4" fmla="*/ 0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0" y="0"/>
                  </a:moveTo>
                  <a:lnTo>
                    <a:pt x="893662" y="402127"/>
                  </a:lnTo>
                  <a:lnTo>
                    <a:pt x="312811" y="1742642"/>
                  </a:lnTo>
                  <a:lnTo>
                    <a:pt x="0" y="1608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13AB1C3-8640-47CF-AD29-B8E6B812282B}"/>
                </a:ext>
              </a:extLst>
            </p:cNvPr>
            <p:cNvSpPr/>
            <p:nvPr/>
          </p:nvSpPr>
          <p:spPr>
            <a:xfrm>
              <a:off x="4365639" y="2736710"/>
              <a:ext cx="893661" cy="1742642"/>
            </a:xfrm>
            <a:custGeom>
              <a:avLst/>
              <a:gdLst>
                <a:gd name="connsiteX0" fmla="*/ 893662 w 893661"/>
                <a:gd name="connsiteY0" fmla="*/ 0 h 1742642"/>
                <a:gd name="connsiteX1" fmla="*/ 0 w 893661"/>
                <a:gd name="connsiteY1" fmla="*/ 402173 h 1742642"/>
                <a:gd name="connsiteX2" fmla="*/ 580896 w 893661"/>
                <a:gd name="connsiteY2" fmla="*/ 1742642 h 1742642"/>
                <a:gd name="connsiteX3" fmla="*/ 893662 w 893661"/>
                <a:gd name="connsiteY3" fmla="*/ 1608600 h 1742642"/>
                <a:gd name="connsiteX4" fmla="*/ 893662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893662" y="0"/>
                  </a:moveTo>
                  <a:lnTo>
                    <a:pt x="0" y="402173"/>
                  </a:lnTo>
                  <a:lnTo>
                    <a:pt x="580896" y="1742642"/>
                  </a:lnTo>
                  <a:lnTo>
                    <a:pt x="893662" y="1608600"/>
                  </a:lnTo>
                  <a:lnTo>
                    <a:pt x="893662" y="0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7" name="Graphic 38">
            <a:extLst>
              <a:ext uri="{FF2B5EF4-FFF2-40B4-BE49-F238E27FC236}">
                <a16:creationId xmlns:a16="http://schemas.microsoft.com/office/drawing/2014/main" id="{99D195D1-0686-41EB-B5E4-0D384C7986AD}"/>
              </a:ext>
            </a:extLst>
          </p:cNvPr>
          <p:cNvGrpSpPr/>
          <p:nvPr/>
        </p:nvGrpSpPr>
        <p:grpSpPr>
          <a:xfrm flipH="1">
            <a:off x="1624829" y="3895285"/>
            <a:ext cx="1138879" cy="1012567"/>
            <a:chOff x="3029833" y="1568123"/>
            <a:chExt cx="2619375" cy="2328863"/>
          </a:xfrm>
        </p:grpSpPr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45525F8-3F8E-45DE-BE96-5C7526AF7454}"/>
                </a:ext>
              </a:extLst>
            </p:cNvPr>
            <p:cNvSpPr/>
            <p:nvPr/>
          </p:nvSpPr>
          <p:spPr>
            <a:xfrm>
              <a:off x="3458458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3 w 946537"/>
                <a:gd name="connsiteY6" fmla="*/ 78376 h 566737"/>
                <a:gd name="connsiteX7" fmla="*/ 946213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CADE73AA-F241-4935-BD40-08E39D924E52}"/>
                </a:ext>
              </a:extLst>
            </p:cNvPr>
            <p:cNvSpPr/>
            <p:nvPr/>
          </p:nvSpPr>
          <p:spPr>
            <a:xfrm>
              <a:off x="4497883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2 w 946537"/>
                <a:gd name="connsiteY6" fmla="*/ 78376 h 566737"/>
                <a:gd name="connsiteX7" fmla="*/ 946212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06172C1-D19D-4809-8413-672CB3CFCEBE}"/>
                </a:ext>
              </a:extLst>
            </p:cNvPr>
            <p:cNvSpPr/>
            <p:nvPr/>
          </p:nvSpPr>
          <p:spPr>
            <a:xfrm>
              <a:off x="3458458" y="2896860"/>
              <a:ext cx="946537" cy="600075"/>
            </a:xfrm>
            <a:custGeom>
              <a:avLst/>
              <a:gdLst>
                <a:gd name="connsiteX0" fmla="*/ 946213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3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3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F2ACBD14-BCE7-421C-B394-CBD6F82AD7DC}"/>
                </a:ext>
              </a:extLst>
            </p:cNvPr>
            <p:cNvSpPr/>
            <p:nvPr/>
          </p:nvSpPr>
          <p:spPr>
            <a:xfrm>
              <a:off x="4497883" y="2896860"/>
              <a:ext cx="946537" cy="600075"/>
            </a:xfrm>
            <a:custGeom>
              <a:avLst/>
              <a:gdLst>
                <a:gd name="connsiteX0" fmla="*/ 946212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2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2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EEABF22-C7B7-427E-9211-00453760ADF2}"/>
                </a:ext>
              </a:extLst>
            </p:cNvPr>
            <p:cNvSpPr/>
            <p:nvPr/>
          </p:nvSpPr>
          <p:spPr>
            <a:xfrm>
              <a:off x="4497883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2 w 946537"/>
                <a:gd name="connsiteY6" fmla="*/ 78376 h 600075"/>
                <a:gd name="connsiteX7" fmla="*/ 946212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C2727C5-8D10-45BC-9137-5A5DFD48E327}"/>
                </a:ext>
              </a:extLst>
            </p:cNvPr>
            <p:cNvSpPr/>
            <p:nvPr/>
          </p:nvSpPr>
          <p:spPr>
            <a:xfrm>
              <a:off x="3458458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3 w 946537"/>
                <a:gd name="connsiteY6" fmla="*/ 78376 h 600075"/>
                <a:gd name="connsiteX7" fmla="*/ 946213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E8FBF44-0023-444A-8666-DEE2D521971B}"/>
                </a:ext>
              </a:extLst>
            </p:cNvPr>
            <p:cNvSpPr/>
            <p:nvPr/>
          </p:nvSpPr>
          <p:spPr>
            <a:xfrm>
              <a:off x="3458458" y="3430260"/>
              <a:ext cx="2005012" cy="90487"/>
            </a:xfrm>
            <a:custGeom>
              <a:avLst/>
              <a:gdLst>
                <a:gd name="connsiteX0" fmla="*/ 1959444 w 2005012"/>
                <a:gd name="connsiteY0" fmla="*/ 90282 h 90487"/>
                <a:gd name="connsiteX1" fmla="*/ 44919 w 2005012"/>
                <a:gd name="connsiteY1" fmla="*/ 90282 h 90487"/>
                <a:gd name="connsiteX2" fmla="*/ -325 w 2005012"/>
                <a:gd name="connsiteY2" fmla="*/ 45038 h 90487"/>
                <a:gd name="connsiteX3" fmla="*/ 44919 w 2005012"/>
                <a:gd name="connsiteY3" fmla="*/ -206 h 90487"/>
                <a:gd name="connsiteX4" fmla="*/ 1959444 w 2005012"/>
                <a:gd name="connsiteY4" fmla="*/ -206 h 90487"/>
                <a:gd name="connsiteX5" fmla="*/ 2004688 w 2005012"/>
                <a:gd name="connsiteY5" fmla="*/ 45038 h 90487"/>
                <a:gd name="connsiteX6" fmla="*/ 1959444 w 2005012"/>
                <a:gd name="connsiteY6" fmla="*/ 90282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012" h="90487">
                  <a:moveTo>
                    <a:pt x="1959444" y="90282"/>
                  </a:moveTo>
                  <a:lnTo>
                    <a:pt x="44919" y="90282"/>
                  </a:lnTo>
                  <a:cubicBezTo>
                    <a:pt x="19931" y="90282"/>
                    <a:pt x="-325" y="70025"/>
                    <a:pt x="-325" y="45038"/>
                  </a:cubicBezTo>
                  <a:cubicBezTo>
                    <a:pt x="-325" y="20051"/>
                    <a:pt x="19931" y="-206"/>
                    <a:pt x="44919" y="-206"/>
                  </a:cubicBezTo>
                  <a:lnTo>
                    <a:pt x="1959444" y="-206"/>
                  </a:lnTo>
                  <a:cubicBezTo>
                    <a:pt x="1984431" y="-206"/>
                    <a:pt x="2004688" y="20051"/>
                    <a:pt x="2004688" y="45038"/>
                  </a:cubicBezTo>
                  <a:cubicBezTo>
                    <a:pt x="2004688" y="70025"/>
                    <a:pt x="1984431" y="90282"/>
                    <a:pt x="1959444" y="9028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0062ADB5-D3B5-48CD-A1D0-F51D8DAA1538}"/>
                </a:ext>
              </a:extLst>
            </p:cNvPr>
            <p:cNvSpPr/>
            <p:nvPr/>
          </p:nvSpPr>
          <p:spPr>
            <a:xfrm>
              <a:off x="359657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0AD5B56-46EB-47BE-91C8-538324AFD4DE}"/>
                </a:ext>
              </a:extLst>
            </p:cNvPr>
            <p:cNvSpPr/>
            <p:nvPr/>
          </p:nvSpPr>
          <p:spPr>
            <a:xfrm>
              <a:off x="453002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4955A5E-8163-4C41-BE22-F5991CDF3D70}"/>
                </a:ext>
              </a:extLst>
            </p:cNvPr>
            <p:cNvSpPr/>
            <p:nvPr/>
          </p:nvSpPr>
          <p:spPr>
            <a:xfrm rot="-10800000">
              <a:off x="488482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E7FB7C4-3D6B-4F04-A94A-6525A6EC0DF8}"/>
                </a:ext>
              </a:extLst>
            </p:cNvPr>
            <p:cNvSpPr/>
            <p:nvPr/>
          </p:nvSpPr>
          <p:spPr>
            <a:xfrm>
              <a:off x="470861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3028E86-6CA4-4932-97CB-91EDDCE4A019}"/>
                </a:ext>
              </a:extLst>
            </p:cNvPr>
            <p:cNvSpPr/>
            <p:nvPr/>
          </p:nvSpPr>
          <p:spPr>
            <a:xfrm rot="-10800000">
              <a:off x="395137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125367-1A45-4742-96A5-230695FC0129}"/>
                </a:ext>
              </a:extLst>
            </p:cNvPr>
            <p:cNvSpPr/>
            <p:nvPr/>
          </p:nvSpPr>
          <p:spPr>
            <a:xfrm>
              <a:off x="377516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D0D4AB0-A08B-4A3C-B820-0B21C3CD2B91}"/>
                </a:ext>
              </a:extLst>
            </p:cNvPr>
            <p:cNvSpPr/>
            <p:nvPr/>
          </p:nvSpPr>
          <p:spPr>
            <a:xfrm>
              <a:off x="4260586" y="3610097"/>
              <a:ext cx="86172" cy="225209"/>
            </a:xfrm>
            <a:custGeom>
              <a:avLst/>
              <a:gdLst>
                <a:gd name="connsiteX0" fmla="*/ 10 w 86172"/>
                <a:gd name="connsiteY0" fmla="*/ 225209 h 225209"/>
                <a:gd name="connsiteX1" fmla="*/ 58398 w 86172"/>
                <a:gd name="connsiteY1" fmla="*/ 225209 h 225209"/>
                <a:gd name="connsiteX2" fmla="*/ 86173 w 86172"/>
                <a:gd name="connsiteY2" fmla="*/ 0 h 225209"/>
                <a:gd name="connsiteX3" fmla="*/ 0 w 86172"/>
                <a:gd name="connsiteY3" fmla="*/ 0 h 225209"/>
                <a:gd name="connsiteX4" fmla="*/ 10 w 86172"/>
                <a:gd name="connsiteY4" fmla="*/ 225209 h 2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2" h="225209">
                  <a:moveTo>
                    <a:pt x="10" y="225209"/>
                  </a:moveTo>
                  <a:lnTo>
                    <a:pt x="58398" y="225209"/>
                  </a:lnTo>
                  <a:lnTo>
                    <a:pt x="86173" y="0"/>
                  </a:lnTo>
                  <a:lnTo>
                    <a:pt x="0" y="0"/>
                  </a:lnTo>
                  <a:lnTo>
                    <a:pt x="10" y="225209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014DEC8-F5CE-4A85-B97B-6D3B4D477669}"/>
                </a:ext>
              </a:extLst>
            </p:cNvPr>
            <p:cNvSpPr/>
            <p:nvPr/>
          </p:nvSpPr>
          <p:spPr>
            <a:xfrm rot="10799843">
              <a:off x="4248085" y="3818621"/>
              <a:ext cx="183502" cy="70898"/>
            </a:xfrm>
            <a:custGeom>
              <a:avLst/>
              <a:gdLst>
                <a:gd name="connsiteX0" fmla="*/ -325 w 183502"/>
                <a:gd name="connsiteY0" fmla="*/ -205 h 70898"/>
                <a:gd name="connsiteX1" fmla="*/ 183178 w 183502"/>
                <a:gd name="connsiteY1" fmla="*/ -205 h 70898"/>
                <a:gd name="connsiteX2" fmla="*/ 183178 w 183502"/>
                <a:gd name="connsiteY2" fmla="*/ -205 h 70898"/>
                <a:gd name="connsiteX3" fmla="*/ 183178 w 183502"/>
                <a:gd name="connsiteY3" fmla="*/ 70693 h 70898"/>
                <a:gd name="connsiteX4" fmla="*/ 183178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5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5"/>
                  </a:moveTo>
                  <a:lnTo>
                    <a:pt x="183178" y="-205"/>
                  </a:lnTo>
                  <a:lnTo>
                    <a:pt x="183178" y="-205"/>
                  </a:lnTo>
                  <a:lnTo>
                    <a:pt x="183178" y="70693"/>
                  </a:lnTo>
                  <a:lnTo>
                    <a:pt x="183178" y="70693"/>
                  </a:lnTo>
                  <a:lnTo>
                    <a:pt x="70574" y="70693"/>
                  </a:lnTo>
                  <a:cubicBezTo>
                    <a:pt x="31418" y="70693"/>
                    <a:pt x="-325" y="38951"/>
                    <a:pt x="-325" y="-206"/>
                  </a:cubicBezTo>
                  <a:lnTo>
                    <a:pt x="-325" y="-206"/>
                  </a:lnTo>
                  <a:lnTo>
                    <a:pt x="-325" y="-205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7ABADC8-2970-44DC-8785-6BACA7B80E91}"/>
                </a:ext>
              </a:extLst>
            </p:cNvPr>
            <p:cNvSpPr/>
            <p:nvPr/>
          </p:nvSpPr>
          <p:spPr>
            <a:xfrm>
              <a:off x="4284308" y="3562044"/>
              <a:ext cx="123139" cy="240677"/>
            </a:xfrm>
            <a:custGeom>
              <a:avLst/>
              <a:gdLst>
                <a:gd name="connsiteX0" fmla="*/ 67432 w 123139"/>
                <a:gd name="connsiteY0" fmla="*/ 240678 h 240677"/>
                <a:gd name="connsiteX1" fmla="*/ 123139 w 123139"/>
                <a:gd name="connsiteY1" fmla="*/ 223195 h 240677"/>
                <a:gd name="connsiteX2" fmla="*/ 82220 w 123139"/>
                <a:gd name="connsiteY2" fmla="*/ 0 h 240677"/>
                <a:gd name="connsiteX3" fmla="*/ 0 w 123139"/>
                <a:gd name="connsiteY3" fmla="*/ 25799 h 240677"/>
                <a:gd name="connsiteX4" fmla="*/ 67432 w 123139"/>
                <a:gd name="connsiteY4" fmla="*/ 240678 h 2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39" h="240677">
                  <a:moveTo>
                    <a:pt x="67432" y="240678"/>
                  </a:moveTo>
                  <a:lnTo>
                    <a:pt x="123139" y="223195"/>
                  </a:lnTo>
                  <a:lnTo>
                    <a:pt x="82220" y="0"/>
                  </a:lnTo>
                  <a:lnTo>
                    <a:pt x="0" y="25799"/>
                  </a:lnTo>
                  <a:lnTo>
                    <a:pt x="67432" y="240678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223BB8B-0597-4F0E-A09E-99EC96CF22AF}"/>
                </a:ext>
              </a:extLst>
            </p:cNvPr>
            <p:cNvSpPr/>
            <p:nvPr/>
          </p:nvSpPr>
          <p:spPr>
            <a:xfrm rot="9754643">
              <a:off x="4341212" y="3761450"/>
              <a:ext cx="183502" cy="70898"/>
            </a:xfrm>
            <a:custGeom>
              <a:avLst/>
              <a:gdLst>
                <a:gd name="connsiteX0" fmla="*/ -325 w 183502"/>
                <a:gd name="connsiteY0" fmla="*/ -206 h 70898"/>
                <a:gd name="connsiteX1" fmla="*/ 183177 w 183502"/>
                <a:gd name="connsiteY1" fmla="*/ -206 h 70898"/>
                <a:gd name="connsiteX2" fmla="*/ 183177 w 183502"/>
                <a:gd name="connsiteY2" fmla="*/ -206 h 70898"/>
                <a:gd name="connsiteX3" fmla="*/ 183177 w 183502"/>
                <a:gd name="connsiteY3" fmla="*/ 70693 h 70898"/>
                <a:gd name="connsiteX4" fmla="*/ 183177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6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6"/>
                  </a:moveTo>
                  <a:lnTo>
                    <a:pt x="183177" y="-206"/>
                  </a:lnTo>
                  <a:lnTo>
                    <a:pt x="183177" y="-206"/>
                  </a:lnTo>
                  <a:lnTo>
                    <a:pt x="183177" y="70693"/>
                  </a:lnTo>
                  <a:lnTo>
                    <a:pt x="183177" y="70693"/>
                  </a:lnTo>
                  <a:lnTo>
                    <a:pt x="70574" y="70693"/>
                  </a:lnTo>
                  <a:cubicBezTo>
                    <a:pt x="31417" y="70693"/>
                    <a:pt x="-325" y="38950"/>
                    <a:pt x="-325" y="-206"/>
                  </a:cubicBezTo>
                  <a:lnTo>
                    <a:pt x="-325" y="-206"/>
                  </a:lnTo>
                  <a:lnTo>
                    <a:pt x="-325" y="-206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4A0E161-0DC6-4C70-A22E-696E145A3CC2}"/>
                </a:ext>
              </a:extLst>
            </p:cNvPr>
            <p:cNvSpPr/>
            <p:nvPr/>
          </p:nvSpPr>
          <p:spPr>
            <a:xfrm>
              <a:off x="3892185" y="3241999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5" y="182114"/>
                    <a:pt x="88441" y="226581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6C81E9B-171B-463D-9A5B-663997CB105A}"/>
                </a:ext>
              </a:extLst>
            </p:cNvPr>
            <p:cNvSpPr/>
            <p:nvPr/>
          </p:nvSpPr>
          <p:spPr>
            <a:xfrm>
              <a:off x="3830273" y="3275336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4" y="182114"/>
                    <a:pt x="88441" y="226576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622D994-C635-47F1-B387-17C8E6DBE245}"/>
                </a:ext>
              </a:extLst>
            </p:cNvPr>
            <p:cNvSpPr/>
            <p:nvPr/>
          </p:nvSpPr>
          <p:spPr>
            <a:xfrm>
              <a:off x="4042260" y="3038130"/>
              <a:ext cx="445054" cy="150308"/>
            </a:xfrm>
            <a:custGeom>
              <a:avLst/>
              <a:gdLst>
                <a:gd name="connsiteX0" fmla="*/ 112104 w 445054"/>
                <a:gd name="connsiteY0" fmla="*/ 150103 h 150308"/>
                <a:gd name="connsiteX1" fmla="*/ 33596 w 445054"/>
                <a:gd name="connsiteY1" fmla="*/ 105471 h 150308"/>
                <a:gd name="connsiteX2" fmla="*/ -325 w 445054"/>
                <a:gd name="connsiteY2" fmla="*/ 48007 h 150308"/>
                <a:gd name="connsiteX3" fmla="*/ 80301 w 445054"/>
                <a:gd name="connsiteY3" fmla="*/ 3940 h 150308"/>
                <a:gd name="connsiteX4" fmla="*/ 114535 w 445054"/>
                <a:gd name="connsiteY4" fmla="*/ 50879 h 150308"/>
                <a:gd name="connsiteX5" fmla="*/ 346820 w 445054"/>
                <a:gd name="connsiteY5" fmla="*/ 26406 h 150308"/>
                <a:gd name="connsiteX6" fmla="*/ 350626 w 445054"/>
                <a:gd name="connsiteY6" fmla="*/ 20530 h 150308"/>
                <a:gd name="connsiteX7" fmla="*/ 350626 w 445054"/>
                <a:gd name="connsiteY7" fmla="*/ 20530 h 150308"/>
                <a:gd name="connsiteX8" fmla="*/ 388122 w 445054"/>
                <a:gd name="connsiteY8" fmla="*/ -16 h 150308"/>
                <a:gd name="connsiteX9" fmla="*/ 428569 w 445054"/>
                <a:gd name="connsiteY9" fmla="*/ 14330 h 150308"/>
                <a:gd name="connsiteX10" fmla="*/ 437426 w 445054"/>
                <a:gd name="connsiteY10" fmla="*/ 78926 h 150308"/>
                <a:gd name="connsiteX11" fmla="*/ 365615 w 445054"/>
                <a:gd name="connsiteY11" fmla="*/ 97249 h 150308"/>
                <a:gd name="connsiteX12" fmla="*/ 360686 w 445054"/>
                <a:gd name="connsiteY12" fmla="*/ 93932 h 150308"/>
                <a:gd name="connsiteX13" fmla="*/ 356767 w 445054"/>
                <a:gd name="connsiteY13" fmla="*/ 90597 h 150308"/>
                <a:gd name="connsiteX14" fmla="*/ 134289 w 445054"/>
                <a:gd name="connsiteY14" fmla="*/ 147322 h 150308"/>
                <a:gd name="connsiteX15" fmla="*/ 112104 w 445054"/>
                <a:gd name="connsiteY15" fmla="*/ 150103 h 1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054" h="150308">
                  <a:moveTo>
                    <a:pt x="112104" y="150103"/>
                  </a:moveTo>
                  <a:cubicBezTo>
                    <a:pt x="79900" y="150091"/>
                    <a:pt x="50078" y="133137"/>
                    <a:pt x="33596" y="105471"/>
                  </a:cubicBezTo>
                  <a:lnTo>
                    <a:pt x="-325" y="48007"/>
                  </a:lnTo>
                  <a:lnTo>
                    <a:pt x="80301" y="3940"/>
                  </a:lnTo>
                  <a:lnTo>
                    <a:pt x="114535" y="50879"/>
                  </a:lnTo>
                  <a:lnTo>
                    <a:pt x="346820" y="26406"/>
                  </a:lnTo>
                  <a:cubicBezTo>
                    <a:pt x="347950" y="24361"/>
                    <a:pt x="349222" y="22398"/>
                    <a:pt x="350626" y="20530"/>
                  </a:cubicBezTo>
                  <a:lnTo>
                    <a:pt x="350626" y="20530"/>
                  </a:lnTo>
                  <a:cubicBezTo>
                    <a:pt x="359640" y="8668"/>
                    <a:pt x="373273" y="1198"/>
                    <a:pt x="388122" y="-16"/>
                  </a:cubicBezTo>
                  <a:cubicBezTo>
                    <a:pt x="403043" y="-1296"/>
                    <a:pt x="417789" y="3935"/>
                    <a:pt x="428569" y="14330"/>
                  </a:cubicBezTo>
                  <a:cubicBezTo>
                    <a:pt x="446155" y="31197"/>
                    <a:pt x="449824" y="57948"/>
                    <a:pt x="437426" y="78926"/>
                  </a:cubicBezTo>
                  <a:cubicBezTo>
                    <a:pt x="422656" y="103816"/>
                    <a:pt x="390505" y="112019"/>
                    <a:pt x="365615" y="97249"/>
                  </a:cubicBezTo>
                  <a:cubicBezTo>
                    <a:pt x="363911" y="96237"/>
                    <a:pt x="362265" y="95130"/>
                    <a:pt x="360686" y="93932"/>
                  </a:cubicBezTo>
                  <a:cubicBezTo>
                    <a:pt x="359323" y="92889"/>
                    <a:pt x="358015" y="91776"/>
                    <a:pt x="356767" y="90597"/>
                  </a:cubicBezTo>
                  <a:lnTo>
                    <a:pt x="134289" y="147322"/>
                  </a:lnTo>
                  <a:cubicBezTo>
                    <a:pt x="127039" y="149171"/>
                    <a:pt x="119586" y="150105"/>
                    <a:pt x="112104" y="150103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104DB88-6A3E-4BE0-9C4F-4246C5ED604B}"/>
                </a:ext>
              </a:extLst>
            </p:cNvPr>
            <p:cNvSpPr/>
            <p:nvPr/>
          </p:nvSpPr>
          <p:spPr>
            <a:xfrm>
              <a:off x="3809376" y="2878778"/>
              <a:ext cx="291938" cy="464810"/>
            </a:xfrm>
            <a:custGeom>
              <a:avLst/>
              <a:gdLst>
                <a:gd name="connsiteX0" fmla="*/ 27151 w 291938"/>
                <a:gd name="connsiteY0" fmla="*/ 460516 h 464810"/>
                <a:gd name="connsiteX1" fmla="*/ 18490 w 291938"/>
                <a:gd name="connsiteY1" fmla="*/ 439806 h 464810"/>
                <a:gd name="connsiteX2" fmla="*/ 1370 w 291938"/>
                <a:gd name="connsiteY2" fmla="*/ 137708 h 464810"/>
                <a:gd name="connsiteX3" fmla="*/ 97957 w 291938"/>
                <a:gd name="connsiteY3" fmla="*/ 1470 h 464810"/>
                <a:gd name="connsiteX4" fmla="*/ 132621 w 291938"/>
                <a:gd name="connsiteY4" fmla="*/ 730 h 464810"/>
                <a:gd name="connsiteX5" fmla="*/ 179831 w 291938"/>
                <a:gd name="connsiteY5" fmla="*/ 10037 h 464810"/>
                <a:gd name="connsiteX6" fmla="*/ 179831 w 291938"/>
                <a:gd name="connsiteY6" fmla="*/ 10037 h 464810"/>
                <a:gd name="connsiteX7" fmla="*/ 268328 w 291938"/>
                <a:gd name="connsiteY7" fmla="*/ 126565 h 464810"/>
                <a:gd name="connsiteX8" fmla="*/ 291275 w 291938"/>
                <a:gd name="connsiteY8" fmla="*/ 363266 h 464810"/>
                <a:gd name="connsiteX9" fmla="*/ 287305 w 291938"/>
                <a:gd name="connsiteY9" fmla="*/ 379986 h 464810"/>
                <a:gd name="connsiteX10" fmla="*/ 272563 w 291938"/>
                <a:gd name="connsiteY10" fmla="*/ 388321 h 464810"/>
                <a:gd name="connsiteX11" fmla="*/ 49323 w 291938"/>
                <a:gd name="connsiteY11" fmla="*/ 462219 h 464810"/>
                <a:gd name="connsiteX12" fmla="*/ 39562 w 291938"/>
                <a:gd name="connsiteY12" fmla="*/ 464604 h 464810"/>
                <a:gd name="connsiteX13" fmla="*/ 27151 w 291938"/>
                <a:gd name="connsiteY13" fmla="*/ 460516 h 46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938" h="464810">
                  <a:moveTo>
                    <a:pt x="27151" y="460516"/>
                  </a:moveTo>
                  <a:cubicBezTo>
                    <a:pt x="20596" y="455793"/>
                    <a:pt x="17249" y="447789"/>
                    <a:pt x="18490" y="439806"/>
                  </a:cubicBezTo>
                  <a:cubicBezTo>
                    <a:pt x="31741" y="352448"/>
                    <a:pt x="16495" y="227307"/>
                    <a:pt x="1370" y="137708"/>
                  </a:cubicBezTo>
                  <a:cubicBezTo>
                    <a:pt x="-9579" y="73415"/>
                    <a:pt x="33664" y="12420"/>
                    <a:pt x="97957" y="1470"/>
                  </a:cubicBezTo>
                  <a:cubicBezTo>
                    <a:pt x="109412" y="-481"/>
                    <a:pt x="121093" y="-730"/>
                    <a:pt x="132621" y="730"/>
                  </a:cubicBezTo>
                  <a:cubicBezTo>
                    <a:pt x="148539" y="2833"/>
                    <a:pt x="164307" y="5941"/>
                    <a:pt x="179831" y="10037"/>
                  </a:cubicBezTo>
                  <a:lnTo>
                    <a:pt x="179831" y="10037"/>
                  </a:lnTo>
                  <a:cubicBezTo>
                    <a:pt x="232946" y="23412"/>
                    <a:pt x="269700" y="71809"/>
                    <a:pt x="268328" y="126565"/>
                  </a:cubicBezTo>
                  <a:cubicBezTo>
                    <a:pt x="266067" y="213024"/>
                    <a:pt x="283622" y="320902"/>
                    <a:pt x="291275" y="363266"/>
                  </a:cubicBezTo>
                  <a:cubicBezTo>
                    <a:pt x="292331" y="369149"/>
                    <a:pt x="290893" y="375206"/>
                    <a:pt x="287305" y="379986"/>
                  </a:cubicBezTo>
                  <a:cubicBezTo>
                    <a:pt x="283785" y="384718"/>
                    <a:pt x="278432" y="387745"/>
                    <a:pt x="272563" y="388321"/>
                  </a:cubicBezTo>
                  <a:cubicBezTo>
                    <a:pt x="187751" y="396976"/>
                    <a:pt x="96292" y="438336"/>
                    <a:pt x="49323" y="462219"/>
                  </a:cubicBezTo>
                  <a:cubicBezTo>
                    <a:pt x="46304" y="463776"/>
                    <a:pt x="42959" y="464594"/>
                    <a:pt x="39562" y="464604"/>
                  </a:cubicBezTo>
                  <a:cubicBezTo>
                    <a:pt x="35096" y="464590"/>
                    <a:pt x="30751" y="463158"/>
                    <a:pt x="27151" y="460516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419D146-508D-4C18-9994-A143CA98E5E7}"/>
                </a:ext>
              </a:extLst>
            </p:cNvPr>
            <p:cNvSpPr/>
            <p:nvPr/>
          </p:nvSpPr>
          <p:spPr>
            <a:xfrm>
              <a:off x="4002172" y="2916920"/>
              <a:ext cx="154120" cy="198774"/>
            </a:xfrm>
            <a:custGeom>
              <a:avLst/>
              <a:gdLst>
                <a:gd name="connsiteX0" fmla="*/ 63292 w 154120"/>
                <a:gd name="connsiteY0" fmla="*/ 197053 h 198774"/>
                <a:gd name="connsiteX1" fmla="*/ 51511 w 154120"/>
                <a:gd name="connsiteY1" fmla="*/ 185635 h 198774"/>
                <a:gd name="connsiteX2" fmla="*/ 4213 w 154120"/>
                <a:gd name="connsiteY2" fmla="*/ 76372 h 198774"/>
                <a:gd name="connsiteX3" fmla="*/ 32660 w 154120"/>
                <a:gd name="connsiteY3" fmla="*/ 4332 h 198774"/>
                <a:gd name="connsiteX4" fmla="*/ 104700 w 154120"/>
                <a:gd name="connsiteY4" fmla="*/ 32779 h 198774"/>
                <a:gd name="connsiteX5" fmla="*/ 104736 w 154120"/>
                <a:gd name="connsiteY5" fmla="*/ 32863 h 198774"/>
                <a:gd name="connsiteX6" fmla="*/ 152035 w 154120"/>
                <a:gd name="connsiteY6" fmla="*/ 142126 h 198774"/>
                <a:gd name="connsiteX7" fmla="*/ 140882 w 154120"/>
                <a:gd name="connsiteY7" fmla="*/ 170306 h 198774"/>
                <a:gd name="connsiteX8" fmla="*/ 79694 w 154120"/>
                <a:gd name="connsiteY8" fmla="*/ 196793 h 198774"/>
                <a:gd name="connsiteX9" fmla="*/ 63292 w 154120"/>
                <a:gd name="connsiteY9" fmla="*/ 197053 h 19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20" h="198774">
                  <a:moveTo>
                    <a:pt x="63292" y="197053"/>
                  </a:moveTo>
                  <a:cubicBezTo>
                    <a:pt x="57998" y="194973"/>
                    <a:pt x="53755" y="190862"/>
                    <a:pt x="51511" y="185635"/>
                  </a:cubicBezTo>
                  <a:lnTo>
                    <a:pt x="4213" y="76372"/>
                  </a:lnTo>
                  <a:cubicBezTo>
                    <a:pt x="-7825" y="48623"/>
                    <a:pt x="4911" y="16370"/>
                    <a:pt x="32660" y="4332"/>
                  </a:cubicBezTo>
                  <a:cubicBezTo>
                    <a:pt x="60409" y="-7705"/>
                    <a:pt x="92662" y="5031"/>
                    <a:pt x="104700" y="32779"/>
                  </a:cubicBezTo>
                  <a:cubicBezTo>
                    <a:pt x="104712" y="32807"/>
                    <a:pt x="104724" y="32835"/>
                    <a:pt x="104736" y="32863"/>
                  </a:cubicBezTo>
                  <a:lnTo>
                    <a:pt x="152035" y="142126"/>
                  </a:lnTo>
                  <a:cubicBezTo>
                    <a:pt x="156720" y="152988"/>
                    <a:pt x="151731" y="165592"/>
                    <a:pt x="140882" y="170306"/>
                  </a:cubicBezTo>
                  <a:lnTo>
                    <a:pt x="79694" y="196793"/>
                  </a:lnTo>
                  <a:cubicBezTo>
                    <a:pt x="74481" y="199067"/>
                    <a:pt x="68575" y="199161"/>
                    <a:pt x="63292" y="1970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3B9D40A-F8EC-436C-AB2C-157699A6EA75}"/>
                </a:ext>
              </a:extLst>
            </p:cNvPr>
            <p:cNvSpPr/>
            <p:nvPr/>
          </p:nvSpPr>
          <p:spPr>
            <a:xfrm>
              <a:off x="3816646" y="2608600"/>
              <a:ext cx="233943" cy="233943"/>
            </a:xfrm>
            <a:custGeom>
              <a:avLst/>
              <a:gdLst>
                <a:gd name="connsiteX0" fmla="*/ 233944 w 233943"/>
                <a:gd name="connsiteY0" fmla="*/ 116972 h 233943"/>
                <a:gd name="connsiteX1" fmla="*/ 116972 w 233943"/>
                <a:gd name="connsiteY1" fmla="*/ 233944 h 233943"/>
                <a:gd name="connsiteX2" fmla="*/ 0 w 233943"/>
                <a:gd name="connsiteY2" fmla="*/ 116972 h 233943"/>
                <a:gd name="connsiteX3" fmla="*/ 116972 w 233943"/>
                <a:gd name="connsiteY3" fmla="*/ 0 h 233943"/>
                <a:gd name="connsiteX4" fmla="*/ 233944 w 233943"/>
                <a:gd name="connsiteY4" fmla="*/ 116972 h 2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43" h="233943">
                  <a:moveTo>
                    <a:pt x="233944" y="116972"/>
                  </a:moveTo>
                  <a:cubicBezTo>
                    <a:pt x="233944" y="181574"/>
                    <a:pt x="181574" y="233944"/>
                    <a:pt x="116972" y="233944"/>
                  </a:cubicBezTo>
                  <a:cubicBezTo>
                    <a:pt x="52370" y="233944"/>
                    <a:pt x="0" y="181574"/>
                    <a:pt x="0" y="116972"/>
                  </a:cubicBezTo>
                  <a:cubicBezTo>
                    <a:pt x="0" y="52370"/>
                    <a:pt x="52370" y="0"/>
                    <a:pt x="116972" y="0"/>
                  </a:cubicBezTo>
                  <a:cubicBezTo>
                    <a:pt x="181574" y="0"/>
                    <a:pt x="233944" y="52370"/>
                    <a:pt x="233944" y="116972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3E0FEC1-4E09-43BB-978F-1DBB3638C428}"/>
                </a:ext>
              </a:extLst>
            </p:cNvPr>
            <p:cNvSpPr/>
            <p:nvPr/>
          </p:nvSpPr>
          <p:spPr>
            <a:xfrm>
              <a:off x="3763206" y="2560985"/>
              <a:ext cx="285091" cy="275042"/>
            </a:xfrm>
            <a:custGeom>
              <a:avLst/>
              <a:gdLst>
                <a:gd name="connsiteX0" fmla="*/ 99399 w 285091"/>
                <a:gd name="connsiteY0" fmla="*/ 268302 h 275042"/>
                <a:gd name="connsiteX1" fmla="*/ 72699 w 285091"/>
                <a:gd name="connsiteY1" fmla="*/ 270215 h 275042"/>
                <a:gd name="connsiteX2" fmla="*/ 72300 w 285091"/>
                <a:gd name="connsiteY2" fmla="*/ 269859 h 275042"/>
                <a:gd name="connsiteX3" fmla="*/ 11948 w 285091"/>
                <a:gd name="connsiteY3" fmla="*/ 191045 h 275042"/>
                <a:gd name="connsiteX4" fmla="*/ 11819 w 285091"/>
                <a:gd name="connsiteY4" fmla="*/ 76588 h 275042"/>
                <a:gd name="connsiteX5" fmla="*/ 78932 w 285091"/>
                <a:gd name="connsiteY5" fmla="*/ 14641 h 275042"/>
                <a:gd name="connsiteX6" fmla="*/ 111545 w 285091"/>
                <a:gd name="connsiteY6" fmla="*/ 857 h 275042"/>
                <a:gd name="connsiteX7" fmla="*/ 145616 w 285091"/>
                <a:gd name="connsiteY7" fmla="*/ 7557 h 275042"/>
                <a:gd name="connsiteX8" fmla="*/ 159322 w 285091"/>
                <a:gd name="connsiteY8" fmla="*/ 41976 h 275042"/>
                <a:gd name="connsiteX9" fmla="*/ 206005 w 285091"/>
                <a:gd name="connsiteY9" fmla="*/ 6941 h 275042"/>
                <a:gd name="connsiteX10" fmla="*/ 241980 w 285091"/>
                <a:gd name="connsiteY10" fmla="*/ 4531 h 275042"/>
                <a:gd name="connsiteX11" fmla="*/ 278216 w 285091"/>
                <a:gd name="connsiteY11" fmla="*/ 45422 h 275042"/>
                <a:gd name="connsiteX12" fmla="*/ 284195 w 285091"/>
                <a:gd name="connsiteY12" fmla="*/ 89541 h 275042"/>
                <a:gd name="connsiteX13" fmla="*/ 263864 w 285091"/>
                <a:gd name="connsiteY13" fmla="*/ 126076 h 275042"/>
                <a:gd name="connsiteX14" fmla="*/ 216462 w 285091"/>
                <a:gd name="connsiteY14" fmla="*/ 130396 h 275042"/>
                <a:gd name="connsiteX15" fmla="*/ 168736 w 285091"/>
                <a:gd name="connsiteY15" fmla="*/ 117107 h 275042"/>
                <a:gd name="connsiteX16" fmla="*/ 124791 w 285091"/>
                <a:gd name="connsiteY16" fmla="*/ 133919 h 275042"/>
                <a:gd name="connsiteX17" fmla="*/ 114973 w 285091"/>
                <a:gd name="connsiteY17" fmla="*/ 170391 h 275042"/>
                <a:gd name="connsiteX18" fmla="*/ 107737 w 285091"/>
                <a:gd name="connsiteY18" fmla="*/ 237060 h 275042"/>
                <a:gd name="connsiteX19" fmla="*/ 101652 w 285091"/>
                <a:gd name="connsiteY19" fmla="*/ 264871 h 275042"/>
                <a:gd name="connsiteX20" fmla="*/ 99399 w 285091"/>
                <a:gd name="connsiteY20" fmla="*/ 268302 h 2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091" h="275042">
                  <a:moveTo>
                    <a:pt x="99399" y="268302"/>
                  </a:moveTo>
                  <a:cubicBezTo>
                    <a:pt x="92554" y="276203"/>
                    <a:pt x="80600" y="277060"/>
                    <a:pt x="72699" y="270215"/>
                  </a:cubicBezTo>
                  <a:cubicBezTo>
                    <a:pt x="72564" y="270098"/>
                    <a:pt x="72431" y="269979"/>
                    <a:pt x="72300" y="269859"/>
                  </a:cubicBezTo>
                  <a:cubicBezTo>
                    <a:pt x="46217" y="248745"/>
                    <a:pt x="25531" y="221731"/>
                    <a:pt x="11948" y="191045"/>
                  </a:cubicBezTo>
                  <a:cubicBezTo>
                    <a:pt x="-3259" y="154798"/>
                    <a:pt x="-5488" y="110564"/>
                    <a:pt x="11819" y="76588"/>
                  </a:cubicBezTo>
                  <a:cubicBezTo>
                    <a:pt x="26450" y="47866"/>
                    <a:pt x="52713" y="29583"/>
                    <a:pt x="78932" y="14641"/>
                  </a:cubicBezTo>
                  <a:cubicBezTo>
                    <a:pt x="88984" y="8308"/>
                    <a:pt x="99998" y="3652"/>
                    <a:pt x="111545" y="857"/>
                  </a:cubicBezTo>
                  <a:cubicBezTo>
                    <a:pt x="123338" y="-1820"/>
                    <a:pt x="135714" y="614"/>
                    <a:pt x="145616" y="7557"/>
                  </a:cubicBezTo>
                  <a:cubicBezTo>
                    <a:pt x="156204" y="15608"/>
                    <a:pt x="161477" y="28850"/>
                    <a:pt x="159322" y="41976"/>
                  </a:cubicBezTo>
                  <a:cubicBezTo>
                    <a:pt x="171316" y="26177"/>
                    <a:pt x="187484" y="14042"/>
                    <a:pt x="206005" y="6941"/>
                  </a:cubicBezTo>
                  <a:cubicBezTo>
                    <a:pt x="217369" y="2050"/>
                    <a:pt x="230065" y="1200"/>
                    <a:pt x="241980" y="4531"/>
                  </a:cubicBezTo>
                  <a:cubicBezTo>
                    <a:pt x="258818" y="10151"/>
                    <a:pt x="271281" y="27154"/>
                    <a:pt x="278216" y="45422"/>
                  </a:cubicBezTo>
                  <a:cubicBezTo>
                    <a:pt x="283825" y="59408"/>
                    <a:pt x="285880" y="74566"/>
                    <a:pt x="284195" y="89541"/>
                  </a:cubicBezTo>
                  <a:cubicBezTo>
                    <a:pt x="282711" y="103991"/>
                    <a:pt x="275361" y="117198"/>
                    <a:pt x="263864" y="126076"/>
                  </a:cubicBezTo>
                  <a:cubicBezTo>
                    <a:pt x="250130" y="135553"/>
                    <a:pt x="232435" y="134590"/>
                    <a:pt x="216462" y="130396"/>
                  </a:cubicBezTo>
                  <a:cubicBezTo>
                    <a:pt x="200489" y="126202"/>
                    <a:pt x="184987" y="119090"/>
                    <a:pt x="168736" y="117107"/>
                  </a:cubicBezTo>
                  <a:cubicBezTo>
                    <a:pt x="152485" y="115125"/>
                    <a:pt x="134474" y="119423"/>
                    <a:pt x="124791" y="133919"/>
                  </a:cubicBezTo>
                  <a:cubicBezTo>
                    <a:pt x="117972" y="144126"/>
                    <a:pt x="116365" y="157573"/>
                    <a:pt x="114973" y="170391"/>
                  </a:cubicBezTo>
                  <a:lnTo>
                    <a:pt x="107737" y="237060"/>
                  </a:lnTo>
                  <a:cubicBezTo>
                    <a:pt x="107226" y="246598"/>
                    <a:pt x="105171" y="255990"/>
                    <a:pt x="101652" y="264871"/>
                  </a:cubicBezTo>
                  <a:cubicBezTo>
                    <a:pt x="101057" y="266109"/>
                    <a:pt x="100299" y="267263"/>
                    <a:pt x="99399" y="268302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0F9EB76-494B-4B3D-81BF-918B3469F3EA}"/>
                </a:ext>
              </a:extLst>
            </p:cNvPr>
            <p:cNvSpPr/>
            <p:nvPr/>
          </p:nvSpPr>
          <p:spPr>
            <a:xfrm>
              <a:off x="3792914" y="3060003"/>
              <a:ext cx="389883" cy="253538"/>
            </a:xfrm>
            <a:custGeom>
              <a:avLst/>
              <a:gdLst>
                <a:gd name="connsiteX0" fmla="*/ 319733 w 389883"/>
                <a:gd name="connsiteY0" fmla="*/ 250369 h 253538"/>
                <a:gd name="connsiteX1" fmla="*/ 288616 w 389883"/>
                <a:gd name="connsiteY1" fmla="*/ 221043 h 253538"/>
                <a:gd name="connsiteX2" fmla="*/ 286905 w 389883"/>
                <a:gd name="connsiteY2" fmla="*/ 216190 h 253538"/>
                <a:gd name="connsiteX3" fmla="*/ 37722 w 389883"/>
                <a:gd name="connsiteY3" fmla="*/ 145262 h 253538"/>
                <a:gd name="connsiteX4" fmla="*/ 283 w 389883"/>
                <a:gd name="connsiteY4" fmla="*/ 96005 h 253538"/>
                <a:gd name="connsiteX5" fmla="*/ -325 w 389883"/>
                <a:gd name="connsiteY5" fmla="*/ -206 h 253538"/>
                <a:gd name="connsiteX6" fmla="*/ 91524 w 389883"/>
                <a:gd name="connsiteY6" fmla="*/ 2252 h 253538"/>
                <a:gd name="connsiteX7" fmla="*/ 97510 w 389883"/>
                <a:gd name="connsiteY7" fmla="*/ 60042 h 253538"/>
                <a:gd name="connsiteX8" fmla="*/ 310587 w 389883"/>
                <a:gd name="connsiteY8" fmla="*/ 155706 h 253538"/>
                <a:gd name="connsiteX9" fmla="*/ 316834 w 389883"/>
                <a:gd name="connsiteY9" fmla="*/ 152541 h 253538"/>
                <a:gd name="connsiteX10" fmla="*/ 316835 w 389883"/>
                <a:gd name="connsiteY10" fmla="*/ 152541 h 253538"/>
                <a:gd name="connsiteX11" fmla="*/ 385466 w 389883"/>
                <a:gd name="connsiteY11" fmla="*/ 180623 h 253538"/>
                <a:gd name="connsiteX12" fmla="*/ 357385 w 389883"/>
                <a:gd name="connsiteY12" fmla="*/ 249254 h 253538"/>
                <a:gd name="connsiteX13" fmla="*/ 319733 w 389883"/>
                <a:gd name="connsiteY13" fmla="*/ 250370 h 25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883" h="253538">
                  <a:moveTo>
                    <a:pt x="319733" y="250369"/>
                  </a:moveTo>
                  <a:cubicBezTo>
                    <a:pt x="305668" y="245455"/>
                    <a:pt x="294355" y="234793"/>
                    <a:pt x="288616" y="221043"/>
                  </a:cubicBezTo>
                  <a:cubicBezTo>
                    <a:pt x="287961" y="219457"/>
                    <a:pt x="287390" y="217837"/>
                    <a:pt x="286905" y="216190"/>
                  </a:cubicBezTo>
                  <a:lnTo>
                    <a:pt x="37722" y="145262"/>
                  </a:lnTo>
                  <a:cubicBezTo>
                    <a:pt x="15733" y="138913"/>
                    <a:pt x="515" y="118890"/>
                    <a:pt x="283" y="96005"/>
                  </a:cubicBezTo>
                  <a:lnTo>
                    <a:pt x="-325" y="-206"/>
                  </a:lnTo>
                  <a:lnTo>
                    <a:pt x="91524" y="2252"/>
                  </a:lnTo>
                  <a:lnTo>
                    <a:pt x="97510" y="60042"/>
                  </a:lnTo>
                  <a:lnTo>
                    <a:pt x="310587" y="155706"/>
                  </a:lnTo>
                  <a:cubicBezTo>
                    <a:pt x="312593" y="154507"/>
                    <a:pt x="314680" y="153449"/>
                    <a:pt x="316834" y="152541"/>
                  </a:cubicBezTo>
                  <a:lnTo>
                    <a:pt x="316835" y="152541"/>
                  </a:lnTo>
                  <a:cubicBezTo>
                    <a:pt x="343541" y="141343"/>
                    <a:pt x="374269" y="153916"/>
                    <a:pt x="385466" y="180623"/>
                  </a:cubicBezTo>
                  <a:cubicBezTo>
                    <a:pt x="396664" y="207329"/>
                    <a:pt x="384091" y="238057"/>
                    <a:pt x="357385" y="249254"/>
                  </a:cubicBezTo>
                  <a:cubicBezTo>
                    <a:pt x="345406" y="254277"/>
                    <a:pt x="331989" y="254674"/>
                    <a:pt x="319733" y="250370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9FB6A17C-60FD-49EA-84D4-F1D62276B800}"/>
                </a:ext>
              </a:extLst>
            </p:cNvPr>
            <p:cNvSpPr/>
            <p:nvPr/>
          </p:nvSpPr>
          <p:spPr>
            <a:xfrm>
              <a:off x="3788965" y="2916389"/>
              <a:ext cx="116788" cy="197176"/>
            </a:xfrm>
            <a:custGeom>
              <a:avLst/>
              <a:gdLst>
                <a:gd name="connsiteX0" fmla="*/ 5053 w 116788"/>
                <a:gd name="connsiteY0" fmla="*/ 185645 h 197176"/>
                <a:gd name="connsiteX1" fmla="*/ -281 w 116788"/>
                <a:gd name="connsiteY1" fmla="*/ 170130 h 197176"/>
                <a:gd name="connsiteX2" fmla="*/ 7025 w 116788"/>
                <a:gd name="connsiteY2" fmla="*/ 51294 h 197176"/>
                <a:gd name="connsiteX3" fmla="*/ 64964 w 116788"/>
                <a:gd name="connsiteY3" fmla="*/ -106 h 197176"/>
                <a:gd name="connsiteX4" fmla="*/ 116364 w 116788"/>
                <a:gd name="connsiteY4" fmla="*/ 57833 h 197176"/>
                <a:gd name="connsiteX5" fmla="*/ 116353 w 116788"/>
                <a:gd name="connsiteY5" fmla="*/ 58020 h 197176"/>
                <a:gd name="connsiteX6" fmla="*/ 109048 w 116788"/>
                <a:gd name="connsiteY6" fmla="*/ 176857 h 197176"/>
                <a:gd name="connsiteX7" fmla="*/ 86343 w 116788"/>
                <a:gd name="connsiteY7" fmla="*/ 196932 h 197176"/>
                <a:gd name="connsiteX8" fmla="*/ 19794 w 116788"/>
                <a:gd name="connsiteY8" fmla="*/ 192840 h 197176"/>
                <a:gd name="connsiteX9" fmla="*/ 5053 w 116788"/>
                <a:gd name="connsiteY9" fmla="*/ 185645 h 19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88" h="197176">
                  <a:moveTo>
                    <a:pt x="5053" y="185645"/>
                  </a:moveTo>
                  <a:cubicBezTo>
                    <a:pt x="1274" y="181394"/>
                    <a:pt x="-647" y="175807"/>
                    <a:pt x="-281" y="170130"/>
                  </a:cubicBezTo>
                  <a:lnTo>
                    <a:pt x="7025" y="51294"/>
                  </a:lnTo>
                  <a:cubicBezTo>
                    <a:pt x="8831" y="21100"/>
                    <a:pt x="34771" y="-1912"/>
                    <a:pt x="64964" y="-106"/>
                  </a:cubicBezTo>
                  <a:cubicBezTo>
                    <a:pt x="95158" y="1700"/>
                    <a:pt x="118170" y="27640"/>
                    <a:pt x="116364" y="57833"/>
                  </a:cubicBezTo>
                  <a:cubicBezTo>
                    <a:pt x="116361" y="57895"/>
                    <a:pt x="116357" y="57958"/>
                    <a:pt x="116353" y="58020"/>
                  </a:cubicBezTo>
                  <a:lnTo>
                    <a:pt x="109048" y="176857"/>
                  </a:lnTo>
                  <a:cubicBezTo>
                    <a:pt x="108307" y="188663"/>
                    <a:pt x="98151" y="197642"/>
                    <a:pt x="86343" y="196932"/>
                  </a:cubicBezTo>
                  <a:lnTo>
                    <a:pt x="19794" y="192840"/>
                  </a:lnTo>
                  <a:cubicBezTo>
                    <a:pt x="14116" y="192508"/>
                    <a:pt x="8808" y="189917"/>
                    <a:pt x="5053" y="18564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771B040-7E8E-47E5-965F-348A31F1912B}"/>
                </a:ext>
              </a:extLst>
            </p:cNvPr>
            <p:cNvSpPr/>
            <p:nvPr/>
          </p:nvSpPr>
          <p:spPr>
            <a:xfrm>
              <a:off x="4355174" y="3015215"/>
              <a:ext cx="111567" cy="145964"/>
            </a:xfrm>
            <a:custGeom>
              <a:avLst/>
              <a:gdLst>
                <a:gd name="connsiteX0" fmla="*/ 89119 w 111567"/>
                <a:gd name="connsiteY0" fmla="*/ 145758 h 145964"/>
                <a:gd name="connsiteX1" fmla="*/ 21798 w 111567"/>
                <a:gd name="connsiteY1" fmla="*/ 145758 h 145964"/>
                <a:gd name="connsiteX2" fmla="*/ 13150 w 111567"/>
                <a:gd name="connsiteY2" fmla="*/ 137915 h 145964"/>
                <a:gd name="connsiteX3" fmla="*/ -325 w 111567"/>
                <a:gd name="connsiteY3" fmla="*/ -206 h 145964"/>
                <a:gd name="connsiteX4" fmla="*/ 111242 w 111567"/>
                <a:gd name="connsiteY4" fmla="*/ -206 h 145964"/>
                <a:gd name="connsiteX5" fmla="*/ 97767 w 111567"/>
                <a:gd name="connsiteY5" fmla="*/ 137914 h 145964"/>
                <a:gd name="connsiteX6" fmla="*/ 89119 w 111567"/>
                <a:gd name="connsiteY6" fmla="*/ 145758 h 14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67" h="145964">
                  <a:moveTo>
                    <a:pt x="89119" y="145758"/>
                  </a:moveTo>
                  <a:lnTo>
                    <a:pt x="21798" y="145758"/>
                  </a:lnTo>
                  <a:cubicBezTo>
                    <a:pt x="17321" y="145773"/>
                    <a:pt x="13571" y="142372"/>
                    <a:pt x="13150" y="137915"/>
                  </a:cubicBezTo>
                  <a:lnTo>
                    <a:pt x="-325" y="-206"/>
                  </a:lnTo>
                  <a:lnTo>
                    <a:pt x="111242" y="-206"/>
                  </a:lnTo>
                  <a:lnTo>
                    <a:pt x="97767" y="137914"/>
                  </a:lnTo>
                  <a:cubicBezTo>
                    <a:pt x="97347" y="142371"/>
                    <a:pt x="93597" y="145773"/>
                    <a:pt x="89119" y="145758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92502EA-1A44-4C19-9EEF-E44BA6ECD6EB}"/>
                </a:ext>
              </a:extLst>
            </p:cNvPr>
            <p:cNvSpPr/>
            <p:nvPr/>
          </p:nvSpPr>
          <p:spPr>
            <a:xfrm>
              <a:off x="4346664" y="2994363"/>
              <a:ext cx="128587" cy="38228"/>
            </a:xfrm>
            <a:custGeom>
              <a:avLst/>
              <a:gdLst>
                <a:gd name="connsiteX0" fmla="*/ 119574 w 128587"/>
                <a:gd name="connsiteY0" fmla="*/ 38023 h 38228"/>
                <a:gd name="connsiteX1" fmla="*/ 8363 w 128587"/>
                <a:gd name="connsiteY1" fmla="*/ 38023 h 38228"/>
                <a:gd name="connsiteX2" fmla="*/ -325 w 128587"/>
                <a:gd name="connsiteY2" fmla="*/ 29335 h 38228"/>
                <a:gd name="connsiteX3" fmla="*/ -325 w 128587"/>
                <a:gd name="connsiteY3" fmla="*/ 8483 h 38228"/>
                <a:gd name="connsiteX4" fmla="*/ 8363 w 128587"/>
                <a:gd name="connsiteY4" fmla="*/ -206 h 38228"/>
                <a:gd name="connsiteX5" fmla="*/ 119574 w 128587"/>
                <a:gd name="connsiteY5" fmla="*/ -206 h 38228"/>
                <a:gd name="connsiteX6" fmla="*/ 128263 w 128587"/>
                <a:gd name="connsiteY6" fmla="*/ 8483 h 38228"/>
                <a:gd name="connsiteX7" fmla="*/ 128263 w 128587"/>
                <a:gd name="connsiteY7" fmla="*/ 29335 h 38228"/>
                <a:gd name="connsiteX8" fmla="*/ 119574 w 128587"/>
                <a:gd name="connsiteY8" fmla="*/ 38023 h 3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87" h="38228">
                  <a:moveTo>
                    <a:pt x="119574" y="38023"/>
                  </a:moveTo>
                  <a:lnTo>
                    <a:pt x="8363" y="38023"/>
                  </a:lnTo>
                  <a:cubicBezTo>
                    <a:pt x="3567" y="38018"/>
                    <a:pt x="-319" y="34131"/>
                    <a:pt x="-325" y="29335"/>
                  </a:cubicBezTo>
                  <a:lnTo>
                    <a:pt x="-325" y="8483"/>
                  </a:lnTo>
                  <a:cubicBezTo>
                    <a:pt x="-319" y="3687"/>
                    <a:pt x="3567" y="-200"/>
                    <a:pt x="8363" y="-206"/>
                  </a:cubicBezTo>
                  <a:lnTo>
                    <a:pt x="119574" y="-206"/>
                  </a:lnTo>
                  <a:cubicBezTo>
                    <a:pt x="124370" y="-200"/>
                    <a:pt x="128257" y="3686"/>
                    <a:pt x="128263" y="8483"/>
                  </a:cubicBezTo>
                  <a:lnTo>
                    <a:pt x="128263" y="29335"/>
                  </a:lnTo>
                  <a:cubicBezTo>
                    <a:pt x="128257" y="34131"/>
                    <a:pt x="124370" y="38018"/>
                    <a:pt x="119574" y="38023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8A01573-6294-4068-8D0F-ABB30CA91B4F}"/>
                </a:ext>
              </a:extLst>
            </p:cNvPr>
            <p:cNvSpPr/>
            <p:nvPr/>
          </p:nvSpPr>
          <p:spPr>
            <a:xfrm>
              <a:off x="3281507" y="3037354"/>
              <a:ext cx="173515" cy="301765"/>
            </a:xfrm>
            <a:custGeom>
              <a:avLst/>
              <a:gdLst>
                <a:gd name="connsiteX0" fmla="*/ 150558 w 173515"/>
                <a:gd name="connsiteY0" fmla="*/ -206 h 301765"/>
                <a:gd name="connsiteX1" fmla="*/ 14763 w 173515"/>
                <a:gd name="connsiteY1" fmla="*/ -206 h 301765"/>
                <a:gd name="connsiteX2" fmla="*/ -325 w 173515"/>
                <a:gd name="connsiteY2" fmla="*/ 14883 h 301765"/>
                <a:gd name="connsiteX3" fmla="*/ -325 w 173515"/>
                <a:gd name="connsiteY3" fmla="*/ 301560 h 301765"/>
                <a:gd name="connsiteX4" fmla="*/ 22307 w 173515"/>
                <a:gd name="connsiteY4" fmla="*/ 301560 h 301765"/>
                <a:gd name="connsiteX5" fmla="*/ 22307 w 173515"/>
                <a:gd name="connsiteY5" fmla="*/ 37515 h 301765"/>
                <a:gd name="connsiteX6" fmla="*/ 37396 w 173515"/>
                <a:gd name="connsiteY6" fmla="*/ 22427 h 301765"/>
                <a:gd name="connsiteX7" fmla="*/ 135469 w 173515"/>
                <a:gd name="connsiteY7" fmla="*/ 22427 h 301765"/>
                <a:gd name="connsiteX8" fmla="*/ 150558 w 173515"/>
                <a:gd name="connsiteY8" fmla="*/ 37515 h 301765"/>
                <a:gd name="connsiteX9" fmla="*/ 150558 w 173515"/>
                <a:gd name="connsiteY9" fmla="*/ 301560 h 301765"/>
                <a:gd name="connsiteX10" fmla="*/ 173190 w 173515"/>
                <a:gd name="connsiteY10" fmla="*/ 301560 h 301765"/>
                <a:gd name="connsiteX11" fmla="*/ 173190 w 173515"/>
                <a:gd name="connsiteY11" fmla="*/ 14883 h 301765"/>
                <a:gd name="connsiteX12" fmla="*/ 158102 w 173515"/>
                <a:gd name="connsiteY12" fmla="*/ -206 h 30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15" h="301765">
                  <a:moveTo>
                    <a:pt x="150558" y="-206"/>
                  </a:moveTo>
                  <a:lnTo>
                    <a:pt x="14763" y="-206"/>
                  </a:lnTo>
                  <a:cubicBezTo>
                    <a:pt x="6430" y="-206"/>
                    <a:pt x="-325" y="6550"/>
                    <a:pt x="-325" y="14883"/>
                  </a:cubicBezTo>
                  <a:lnTo>
                    <a:pt x="-325" y="301560"/>
                  </a:lnTo>
                  <a:lnTo>
                    <a:pt x="22307" y="301560"/>
                  </a:lnTo>
                  <a:lnTo>
                    <a:pt x="22307" y="37515"/>
                  </a:lnTo>
                  <a:cubicBezTo>
                    <a:pt x="22307" y="29182"/>
                    <a:pt x="29063" y="22427"/>
                    <a:pt x="37396" y="22427"/>
                  </a:cubicBezTo>
                  <a:lnTo>
                    <a:pt x="135469" y="22427"/>
                  </a:lnTo>
                  <a:cubicBezTo>
                    <a:pt x="143803" y="22427"/>
                    <a:pt x="150558" y="29182"/>
                    <a:pt x="150558" y="37515"/>
                  </a:cubicBezTo>
                  <a:lnTo>
                    <a:pt x="150558" y="301560"/>
                  </a:lnTo>
                  <a:lnTo>
                    <a:pt x="173190" y="301560"/>
                  </a:lnTo>
                  <a:lnTo>
                    <a:pt x="173190" y="14883"/>
                  </a:lnTo>
                  <a:cubicBezTo>
                    <a:pt x="173190" y="6550"/>
                    <a:pt x="166435" y="-206"/>
                    <a:pt x="158102" y="-206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A20098A-813D-4B12-8247-53AE4821170F}"/>
                </a:ext>
              </a:extLst>
            </p:cNvPr>
            <p:cNvSpPr/>
            <p:nvPr/>
          </p:nvSpPr>
          <p:spPr>
            <a:xfrm>
              <a:off x="3134397" y="3286311"/>
              <a:ext cx="452647" cy="603531"/>
            </a:xfrm>
            <a:custGeom>
              <a:avLst/>
              <a:gdLst>
                <a:gd name="connsiteX0" fmla="*/ 388198 w 452647"/>
                <a:gd name="connsiteY0" fmla="*/ 603325 h 603531"/>
                <a:gd name="connsiteX1" fmla="*/ 63800 w 452647"/>
                <a:gd name="connsiteY1" fmla="*/ 603325 h 603531"/>
                <a:gd name="connsiteX2" fmla="*/ -325 w 452647"/>
                <a:gd name="connsiteY2" fmla="*/ 539200 h 603531"/>
                <a:gd name="connsiteX3" fmla="*/ -325 w 452647"/>
                <a:gd name="connsiteY3" fmla="*/ 63919 h 603531"/>
                <a:gd name="connsiteX4" fmla="*/ 63800 w 452647"/>
                <a:gd name="connsiteY4" fmla="*/ -206 h 603531"/>
                <a:gd name="connsiteX5" fmla="*/ 388198 w 452647"/>
                <a:gd name="connsiteY5" fmla="*/ -206 h 603531"/>
                <a:gd name="connsiteX6" fmla="*/ 452323 w 452647"/>
                <a:gd name="connsiteY6" fmla="*/ 63919 h 603531"/>
                <a:gd name="connsiteX7" fmla="*/ 452323 w 452647"/>
                <a:gd name="connsiteY7" fmla="*/ 539200 h 603531"/>
                <a:gd name="connsiteX8" fmla="*/ 388198 w 452647"/>
                <a:gd name="connsiteY8" fmla="*/ 603325 h 6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647" h="603531">
                  <a:moveTo>
                    <a:pt x="388198" y="603325"/>
                  </a:moveTo>
                  <a:lnTo>
                    <a:pt x="63800" y="603325"/>
                  </a:lnTo>
                  <a:cubicBezTo>
                    <a:pt x="28401" y="603286"/>
                    <a:pt x="-285" y="574599"/>
                    <a:pt x="-325" y="539200"/>
                  </a:cubicBezTo>
                  <a:lnTo>
                    <a:pt x="-325" y="63919"/>
                  </a:lnTo>
                  <a:cubicBezTo>
                    <a:pt x="-285" y="28520"/>
                    <a:pt x="28401" y="-166"/>
                    <a:pt x="63800" y="-206"/>
                  </a:cubicBezTo>
                  <a:lnTo>
                    <a:pt x="388198" y="-206"/>
                  </a:lnTo>
                  <a:cubicBezTo>
                    <a:pt x="423597" y="-166"/>
                    <a:pt x="452283" y="28520"/>
                    <a:pt x="452323" y="63919"/>
                  </a:cubicBezTo>
                  <a:lnTo>
                    <a:pt x="452323" y="539200"/>
                  </a:lnTo>
                  <a:cubicBezTo>
                    <a:pt x="452283" y="574599"/>
                    <a:pt x="423597" y="603286"/>
                    <a:pt x="388198" y="603325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2F0FD10-28D3-4D3E-AFDC-D132CA6AA288}"/>
                </a:ext>
              </a:extLst>
            </p:cNvPr>
            <p:cNvSpPr/>
            <p:nvPr/>
          </p:nvSpPr>
          <p:spPr>
            <a:xfrm>
              <a:off x="3106359" y="3504542"/>
              <a:ext cx="67897" cy="177287"/>
            </a:xfrm>
            <a:custGeom>
              <a:avLst/>
              <a:gdLst>
                <a:gd name="connsiteX0" fmla="*/ 33624 w 67897"/>
                <a:gd name="connsiteY0" fmla="*/ 177081 h 177287"/>
                <a:gd name="connsiteX1" fmla="*/ -325 w 67897"/>
                <a:gd name="connsiteY1" fmla="*/ 88438 h 177287"/>
                <a:gd name="connsiteX2" fmla="*/ 33624 w 67897"/>
                <a:gd name="connsiteY2" fmla="*/ -206 h 177287"/>
                <a:gd name="connsiteX3" fmla="*/ 67572 w 67897"/>
                <a:gd name="connsiteY3" fmla="*/ 88438 h 177287"/>
                <a:gd name="connsiteX4" fmla="*/ 33624 w 67897"/>
                <a:gd name="connsiteY4" fmla="*/ 177081 h 177287"/>
                <a:gd name="connsiteX5" fmla="*/ 33624 w 67897"/>
                <a:gd name="connsiteY5" fmla="*/ 7338 h 177287"/>
                <a:gd name="connsiteX6" fmla="*/ 7219 w 67897"/>
                <a:gd name="connsiteY6" fmla="*/ 88438 h 177287"/>
                <a:gd name="connsiteX7" fmla="*/ 33624 w 67897"/>
                <a:gd name="connsiteY7" fmla="*/ 169537 h 177287"/>
                <a:gd name="connsiteX8" fmla="*/ 60028 w 67897"/>
                <a:gd name="connsiteY8" fmla="*/ 88438 h 177287"/>
                <a:gd name="connsiteX9" fmla="*/ 33624 w 67897"/>
                <a:gd name="connsiteY9" fmla="*/ 7338 h 17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97" h="177287">
                  <a:moveTo>
                    <a:pt x="33624" y="177081"/>
                  </a:moveTo>
                  <a:cubicBezTo>
                    <a:pt x="11573" y="177081"/>
                    <a:pt x="-325" y="131411"/>
                    <a:pt x="-325" y="88438"/>
                  </a:cubicBezTo>
                  <a:cubicBezTo>
                    <a:pt x="-325" y="45464"/>
                    <a:pt x="11573" y="-206"/>
                    <a:pt x="33624" y="-206"/>
                  </a:cubicBezTo>
                  <a:cubicBezTo>
                    <a:pt x="55674" y="-206"/>
                    <a:pt x="67572" y="45464"/>
                    <a:pt x="67572" y="88438"/>
                  </a:cubicBezTo>
                  <a:cubicBezTo>
                    <a:pt x="67572" y="131411"/>
                    <a:pt x="55674" y="177081"/>
                    <a:pt x="33624" y="177081"/>
                  </a:cubicBezTo>
                  <a:close/>
                  <a:moveTo>
                    <a:pt x="33624" y="7338"/>
                  </a:moveTo>
                  <a:cubicBezTo>
                    <a:pt x="21134" y="7338"/>
                    <a:pt x="7219" y="40646"/>
                    <a:pt x="7219" y="88438"/>
                  </a:cubicBezTo>
                  <a:cubicBezTo>
                    <a:pt x="7219" y="136230"/>
                    <a:pt x="21134" y="169537"/>
                    <a:pt x="33624" y="169537"/>
                  </a:cubicBezTo>
                  <a:cubicBezTo>
                    <a:pt x="46113" y="169537"/>
                    <a:pt x="60028" y="136230"/>
                    <a:pt x="60028" y="88438"/>
                  </a:cubicBezTo>
                  <a:cubicBezTo>
                    <a:pt x="60028" y="40646"/>
                    <a:pt x="46113" y="7338"/>
                    <a:pt x="33624" y="7338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111B40C-3169-45E3-9725-70888D30EAB8}"/>
                </a:ext>
              </a:extLst>
            </p:cNvPr>
            <p:cNvSpPr/>
            <p:nvPr/>
          </p:nvSpPr>
          <p:spPr>
            <a:xfrm>
              <a:off x="3421074" y="3523951"/>
              <a:ext cx="98073" cy="82985"/>
            </a:xfrm>
            <a:custGeom>
              <a:avLst/>
              <a:gdLst>
                <a:gd name="connsiteX0" fmla="*/ 78888 w 98073"/>
                <a:gd name="connsiteY0" fmla="*/ 82780 h 82985"/>
                <a:gd name="connsiteX1" fmla="*/ 18535 w 98073"/>
                <a:gd name="connsiteY1" fmla="*/ 82780 h 82985"/>
                <a:gd name="connsiteX2" fmla="*/ -325 w 98073"/>
                <a:gd name="connsiteY2" fmla="*/ 63919 h 82985"/>
                <a:gd name="connsiteX3" fmla="*/ -325 w 98073"/>
                <a:gd name="connsiteY3" fmla="*/ 18655 h 82985"/>
                <a:gd name="connsiteX4" fmla="*/ 18535 w 98073"/>
                <a:gd name="connsiteY4" fmla="*/ -205 h 82985"/>
                <a:gd name="connsiteX5" fmla="*/ 78888 w 98073"/>
                <a:gd name="connsiteY5" fmla="*/ -206 h 82985"/>
                <a:gd name="connsiteX6" fmla="*/ 97749 w 98073"/>
                <a:gd name="connsiteY6" fmla="*/ 18654 h 82985"/>
                <a:gd name="connsiteX7" fmla="*/ 97749 w 98073"/>
                <a:gd name="connsiteY7" fmla="*/ 63919 h 82985"/>
                <a:gd name="connsiteX8" fmla="*/ 78888 w 98073"/>
                <a:gd name="connsiteY8" fmla="*/ 82780 h 8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3" h="82985">
                  <a:moveTo>
                    <a:pt x="78888" y="82780"/>
                  </a:moveTo>
                  <a:lnTo>
                    <a:pt x="18535" y="82780"/>
                  </a:lnTo>
                  <a:cubicBezTo>
                    <a:pt x="8124" y="82768"/>
                    <a:pt x="-313" y="74331"/>
                    <a:pt x="-325" y="63919"/>
                  </a:cubicBezTo>
                  <a:lnTo>
                    <a:pt x="-325" y="18655"/>
                  </a:lnTo>
                  <a:cubicBezTo>
                    <a:pt x="-313" y="8243"/>
                    <a:pt x="8124" y="-193"/>
                    <a:pt x="18535" y="-205"/>
                  </a:cubicBezTo>
                  <a:lnTo>
                    <a:pt x="78888" y="-206"/>
                  </a:lnTo>
                  <a:cubicBezTo>
                    <a:pt x="89300" y="-194"/>
                    <a:pt x="97737" y="8243"/>
                    <a:pt x="97749" y="18654"/>
                  </a:cubicBezTo>
                  <a:lnTo>
                    <a:pt x="97749" y="63919"/>
                  </a:lnTo>
                  <a:cubicBezTo>
                    <a:pt x="97736" y="74331"/>
                    <a:pt x="89300" y="82767"/>
                    <a:pt x="78888" y="8278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939079F-67D7-42FE-B969-E86181919B74}"/>
                </a:ext>
              </a:extLst>
            </p:cNvPr>
            <p:cNvSpPr/>
            <p:nvPr/>
          </p:nvSpPr>
          <p:spPr>
            <a:xfrm>
              <a:off x="3166712" y="3316487"/>
              <a:ext cx="359980" cy="541395"/>
            </a:xfrm>
            <a:custGeom>
              <a:avLst/>
              <a:gdLst>
                <a:gd name="connsiteX0" fmla="*/ 352111 w 359980"/>
                <a:gd name="connsiteY0" fmla="*/ 541190 h 541395"/>
                <a:gd name="connsiteX1" fmla="*/ 7219 w 359980"/>
                <a:gd name="connsiteY1" fmla="*/ 541190 h 541395"/>
                <a:gd name="connsiteX2" fmla="*/ -325 w 359980"/>
                <a:gd name="connsiteY2" fmla="*/ 533646 h 541395"/>
                <a:gd name="connsiteX3" fmla="*/ -325 w 359980"/>
                <a:gd name="connsiteY3" fmla="*/ 7339 h 541395"/>
                <a:gd name="connsiteX4" fmla="*/ 7219 w 359980"/>
                <a:gd name="connsiteY4" fmla="*/ -205 h 541395"/>
                <a:gd name="connsiteX5" fmla="*/ 352111 w 359980"/>
                <a:gd name="connsiteY5" fmla="*/ -206 h 541395"/>
                <a:gd name="connsiteX6" fmla="*/ 359655 w 359980"/>
                <a:gd name="connsiteY6" fmla="*/ 7338 h 541395"/>
                <a:gd name="connsiteX7" fmla="*/ 352111 w 359980"/>
                <a:gd name="connsiteY7" fmla="*/ 14882 h 541395"/>
                <a:gd name="connsiteX8" fmla="*/ 14763 w 359980"/>
                <a:gd name="connsiteY8" fmla="*/ 14883 h 541395"/>
                <a:gd name="connsiteX9" fmla="*/ 14763 w 359980"/>
                <a:gd name="connsiteY9" fmla="*/ 526101 h 541395"/>
                <a:gd name="connsiteX10" fmla="*/ 352111 w 359980"/>
                <a:gd name="connsiteY10" fmla="*/ 526101 h 541395"/>
                <a:gd name="connsiteX11" fmla="*/ 359636 w 359980"/>
                <a:gd name="connsiteY11" fmla="*/ 533664 h 541395"/>
                <a:gd name="connsiteX12" fmla="*/ 352111 w 359980"/>
                <a:gd name="connsiteY12" fmla="*/ 541190 h 54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80" h="541395">
                  <a:moveTo>
                    <a:pt x="352111" y="541190"/>
                  </a:moveTo>
                  <a:lnTo>
                    <a:pt x="7219" y="541190"/>
                  </a:lnTo>
                  <a:cubicBezTo>
                    <a:pt x="3053" y="541189"/>
                    <a:pt x="-325" y="537812"/>
                    <a:pt x="-325" y="533646"/>
                  </a:cubicBezTo>
                  <a:lnTo>
                    <a:pt x="-325" y="7339"/>
                  </a:lnTo>
                  <a:cubicBezTo>
                    <a:pt x="-325" y="3172"/>
                    <a:pt x="3053" y="-205"/>
                    <a:pt x="7219" y="-205"/>
                  </a:cubicBezTo>
                  <a:lnTo>
                    <a:pt x="352111" y="-206"/>
                  </a:lnTo>
                  <a:cubicBezTo>
                    <a:pt x="356278" y="-206"/>
                    <a:pt x="359655" y="3172"/>
                    <a:pt x="359655" y="7338"/>
                  </a:cubicBezTo>
                  <a:cubicBezTo>
                    <a:pt x="359655" y="11505"/>
                    <a:pt x="356278" y="14882"/>
                    <a:pt x="352111" y="14882"/>
                  </a:cubicBezTo>
                  <a:lnTo>
                    <a:pt x="14763" y="14883"/>
                  </a:lnTo>
                  <a:lnTo>
                    <a:pt x="14763" y="526101"/>
                  </a:lnTo>
                  <a:lnTo>
                    <a:pt x="352111" y="526101"/>
                  </a:lnTo>
                  <a:cubicBezTo>
                    <a:pt x="356278" y="526112"/>
                    <a:pt x="359647" y="529498"/>
                    <a:pt x="359636" y="533664"/>
                  </a:cubicBezTo>
                  <a:cubicBezTo>
                    <a:pt x="359626" y="537816"/>
                    <a:pt x="356263" y="541179"/>
                    <a:pt x="352111" y="54119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839D84D4-A170-4942-9135-708C7554CA5D}"/>
                </a:ext>
              </a:extLst>
            </p:cNvPr>
            <p:cNvSpPr/>
            <p:nvPr/>
          </p:nvSpPr>
          <p:spPr>
            <a:xfrm>
              <a:off x="4648327" y="2433456"/>
              <a:ext cx="693699" cy="198660"/>
            </a:xfrm>
            <a:custGeom>
              <a:avLst/>
              <a:gdLst>
                <a:gd name="connsiteX0" fmla="*/ 689708 w 693699"/>
                <a:gd name="connsiteY0" fmla="*/ 12932 h 198660"/>
                <a:gd name="connsiteX1" fmla="*/ 674573 w 693699"/>
                <a:gd name="connsiteY1" fmla="*/ 4329 h 198660"/>
                <a:gd name="connsiteX2" fmla="*/ 636118 w 693699"/>
                <a:gd name="connsiteY2" fmla="*/ 148 h 198660"/>
                <a:gd name="connsiteX3" fmla="*/ 607854 w 693699"/>
                <a:gd name="connsiteY3" fmla="*/ 4087 h 198660"/>
                <a:gd name="connsiteX4" fmla="*/ 173678 w 693699"/>
                <a:gd name="connsiteY4" fmla="*/ 126919 h 198660"/>
                <a:gd name="connsiteX5" fmla="*/ 149491 w 693699"/>
                <a:gd name="connsiteY5" fmla="*/ 134969 h 198660"/>
                <a:gd name="connsiteX6" fmla="*/ 33707 w 693699"/>
                <a:gd name="connsiteY6" fmla="*/ 80965 h 198660"/>
                <a:gd name="connsiteX7" fmla="*/ -325 w 693699"/>
                <a:gd name="connsiteY7" fmla="*/ 90916 h 198660"/>
                <a:gd name="connsiteX8" fmla="*/ 56408 w 693699"/>
                <a:gd name="connsiteY8" fmla="*/ 175602 h 198660"/>
                <a:gd name="connsiteX9" fmla="*/ 52396 w 693699"/>
                <a:gd name="connsiteY9" fmla="*/ 185840 h 198660"/>
                <a:gd name="connsiteX10" fmla="*/ 56994 w 693699"/>
                <a:gd name="connsiteY10" fmla="*/ 190080 h 198660"/>
                <a:gd name="connsiteX11" fmla="*/ 221186 w 693699"/>
                <a:gd name="connsiteY11" fmla="*/ 182720 h 198660"/>
                <a:gd name="connsiteX12" fmla="*/ 600563 w 693699"/>
                <a:gd name="connsiteY12" fmla="*/ 74331 h 198660"/>
                <a:gd name="connsiteX13" fmla="*/ 689708 w 693699"/>
                <a:gd name="connsiteY13" fmla="*/ 12932 h 1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3699" h="198660">
                  <a:moveTo>
                    <a:pt x="689708" y="12932"/>
                  </a:moveTo>
                  <a:cubicBezTo>
                    <a:pt x="685273" y="9105"/>
                    <a:pt x="680131" y="6182"/>
                    <a:pt x="674573" y="4329"/>
                  </a:cubicBezTo>
                  <a:cubicBezTo>
                    <a:pt x="662142" y="482"/>
                    <a:pt x="649086" y="-938"/>
                    <a:pt x="636118" y="148"/>
                  </a:cubicBezTo>
                  <a:cubicBezTo>
                    <a:pt x="626604" y="684"/>
                    <a:pt x="617152" y="2002"/>
                    <a:pt x="607854" y="4087"/>
                  </a:cubicBezTo>
                  <a:lnTo>
                    <a:pt x="173678" y="126919"/>
                  </a:lnTo>
                  <a:cubicBezTo>
                    <a:pt x="165476" y="129222"/>
                    <a:pt x="157413" y="131906"/>
                    <a:pt x="149491" y="134969"/>
                  </a:cubicBezTo>
                  <a:cubicBezTo>
                    <a:pt x="121505" y="124016"/>
                    <a:pt x="42379" y="92333"/>
                    <a:pt x="33707" y="80965"/>
                  </a:cubicBezTo>
                  <a:lnTo>
                    <a:pt x="-325" y="90916"/>
                  </a:lnTo>
                  <a:lnTo>
                    <a:pt x="56408" y="175602"/>
                  </a:lnTo>
                  <a:cubicBezTo>
                    <a:pt x="52474" y="177321"/>
                    <a:pt x="50677" y="181905"/>
                    <a:pt x="52396" y="185840"/>
                  </a:cubicBezTo>
                  <a:cubicBezTo>
                    <a:pt x="53268" y="187834"/>
                    <a:pt x="54936" y="189372"/>
                    <a:pt x="56994" y="190080"/>
                  </a:cubicBezTo>
                  <a:cubicBezTo>
                    <a:pt x="122402" y="212538"/>
                    <a:pt x="221186" y="182720"/>
                    <a:pt x="221186" y="182720"/>
                  </a:cubicBezTo>
                  <a:lnTo>
                    <a:pt x="600563" y="74331"/>
                  </a:lnTo>
                  <a:cubicBezTo>
                    <a:pt x="600563" y="74331"/>
                    <a:pt x="715068" y="35598"/>
                    <a:pt x="689708" y="12932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8B2356C-A4B3-4AA6-8D37-A1688FB87C73}"/>
                </a:ext>
              </a:extLst>
            </p:cNvPr>
            <p:cNvSpPr/>
            <p:nvPr/>
          </p:nvSpPr>
          <p:spPr>
            <a:xfrm>
              <a:off x="4862085" y="2514508"/>
              <a:ext cx="261142" cy="95716"/>
            </a:xfrm>
            <a:custGeom>
              <a:avLst/>
              <a:gdLst>
                <a:gd name="connsiteX0" fmla="*/ 261142 w 261142"/>
                <a:gd name="connsiteY0" fmla="*/ 0 h 95716"/>
                <a:gd name="connsiteX1" fmla="*/ 14568 w 261142"/>
                <a:gd name="connsiteY1" fmla="*/ 66580 h 95716"/>
                <a:gd name="connsiteX2" fmla="*/ 0 w 261142"/>
                <a:gd name="connsiteY2" fmla="*/ 95717 h 95716"/>
                <a:gd name="connsiteX3" fmla="*/ 261142 w 261142"/>
                <a:gd name="connsiteY3" fmla="*/ 0 h 9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42" h="95716">
                  <a:moveTo>
                    <a:pt x="261142" y="0"/>
                  </a:moveTo>
                  <a:lnTo>
                    <a:pt x="14568" y="66580"/>
                  </a:lnTo>
                  <a:lnTo>
                    <a:pt x="0" y="95717"/>
                  </a:lnTo>
                  <a:lnTo>
                    <a:pt x="261142" y="0"/>
                  </a:ln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DA82FE6-1CB5-46EA-9A4E-1D7CB529E5DE}"/>
                </a:ext>
              </a:extLst>
            </p:cNvPr>
            <p:cNvSpPr/>
            <p:nvPr/>
          </p:nvSpPr>
          <p:spPr>
            <a:xfrm>
              <a:off x="3029833" y="3885079"/>
              <a:ext cx="2619375" cy="9525"/>
            </a:xfrm>
            <a:custGeom>
              <a:avLst/>
              <a:gdLst>
                <a:gd name="connsiteX0" fmla="*/ 2614288 w 2619375"/>
                <a:gd name="connsiteY0" fmla="*/ 9319 h 9525"/>
                <a:gd name="connsiteX1" fmla="*/ 4438 w 2619375"/>
                <a:gd name="connsiteY1" fmla="*/ 9319 h 9525"/>
                <a:gd name="connsiteX2" fmla="*/ -325 w 2619375"/>
                <a:gd name="connsiteY2" fmla="*/ 4557 h 9525"/>
                <a:gd name="connsiteX3" fmla="*/ 4438 w 2619375"/>
                <a:gd name="connsiteY3" fmla="*/ -206 h 9525"/>
                <a:gd name="connsiteX4" fmla="*/ 2614288 w 2619375"/>
                <a:gd name="connsiteY4" fmla="*/ -206 h 9525"/>
                <a:gd name="connsiteX5" fmla="*/ 2619050 w 2619375"/>
                <a:gd name="connsiteY5" fmla="*/ 4557 h 9525"/>
                <a:gd name="connsiteX6" fmla="*/ 2614288 w 2619375"/>
                <a:gd name="connsiteY6" fmla="*/ 9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5" h="9525">
                  <a:moveTo>
                    <a:pt x="2614288" y="9319"/>
                  </a:moveTo>
                  <a:lnTo>
                    <a:pt x="4438" y="9319"/>
                  </a:lnTo>
                  <a:cubicBezTo>
                    <a:pt x="1807" y="9319"/>
                    <a:pt x="-325" y="7187"/>
                    <a:pt x="-325" y="4557"/>
                  </a:cubicBezTo>
                  <a:cubicBezTo>
                    <a:pt x="-325" y="1926"/>
                    <a:pt x="1807" y="-206"/>
                    <a:pt x="4438" y="-206"/>
                  </a:cubicBezTo>
                  <a:lnTo>
                    <a:pt x="2614288" y="-206"/>
                  </a:lnTo>
                  <a:cubicBezTo>
                    <a:pt x="2616918" y="-206"/>
                    <a:pt x="2619050" y="1926"/>
                    <a:pt x="2619050" y="4557"/>
                  </a:cubicBezTo>
                  <a:cubicBezTo>
                    <a:pt x="2619050" y="7187"/>
                    <a:pt x="2616918" y="9319"/>
                    <a:pt x="2614288" y="9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0794BB3-A4F2-47F4-876F-597F05177DB1}"/>
                </a:ext>
              </a:extLst>
            </p:cNvPr>
            <p:cNvSpPr/>
            <p:nvPr/>
          </p:nvSpPr>
          <p:spPr>
            <a:xfrm>
              <a:off x="4994364" y="1984841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F6BB1A4-905F-410F-85A5-AA714CAFB058}"/>
                </a:ext>
              </a:extLst>
            </p:cNvPr>
            <p:cNvSpPr/>
            <p:nvPr/>
          </p:nvSpPr>
          <p:spPr>
            <a:xfrm>
              <a:off x="3946614" y="1751479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7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B6752B1-A32D-4765-AEA1-2B9A728ABB56}"/>
                </a:ext>
              </a:extLst>
            </p:cNvPr>
            <p:cNvSpPr/>
            <p:nvPr/>
          </p:nvSpPr>
          <p:spPr>
            <a:xfrm>
              <a:off x="3622764" y="2375366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7" name="Graphic 80">
            <a:extLst>
              <a:ext uri="{FF2B5EF4-FFF2-40B4-BE49-F238E27FC236}">
                <a16:creationId xmlns:a16="http://schemas.microsoft.com/office/drawing/2014/main" id="{5CE98849-EF4C-48D3-9B2D-BE8DD4916A36}"/>
              </a:ext>
            </a:extLst>
          </p:cNvPr>
          <p:cNvGrpSpPr/>
          <p:nvPr/>
        </p:nvGrpSpPr>
        <p:grpSpPr>
          <a:xfrm flipH="1">
            <a:off x="2986281" y="3833216"/>
            <a:ext cx="1308901" cy="915444"/>
            <a:chOff x="6010635" y="2139085"/>
            <a:chExt cx="2618960" cy="1831697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A5F59945-F5F2-462C-9DD0-4E085983798B}"/>
                </a:ext>
              </a:extLst>
            </p:cNvPr>
            <p:cNvSpPr/>
            <p:nvPr/>
          </p:nvSpPr>
          <p:spPr>
            <a:xfrm>
              <a:off x="6403394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FB59F4A2-C7A7-4129-84BD-83ECDEB052A0}"/>
                </a:ext>
              </a:extLst>
            </p:cNvPr>
            <p:cNvSpPr/>
            <p:nvPr/>
          </p:nvSpPr>
          <p:spPr>
            <a:xfrm>
              <a:off x="7132924" y="2385760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1ADD1A7-F53D-4B52-9DB0-C87EE583AC9B}"/>
                </a:ext>
              </a:extLst>
            </p:cNvPr>
            <p:cNvSpPr/>
            <p:nvPr/>
          </p:nvSpPr>
          <p:spPr>
            <a:xfrm>
              <a:off x="7865079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68DF304A-C779-446F-9D8C-C60C58C960C4}"/>
                </a:ext>
              </a:extLst>
            </p:cNvPr>
            <p:cNvSpPr/>
            <p:nvPr/>
          </p:nvSpPr>
          <p:spPr>
            <a:xfrm>
              <a:off x="6610584" y="3268377"/>
              <a:ext cx="711134" cy="177317"/>
            </a:xfrm>
            <a:custGeom>
              <a:avLst/>
              <a:gdLst>
                <a:gd name="connsiteX0" fmla="*/ 0 w 711134"/>
                <a:gd name="connsiteY0" fmla="*/ 0 h 177317"/>
                <a:gd name="connsiteX1" fmla="*/ 711134 w 711134"/>
                <a:gd name="connsiteY1" fmla="*/ 0 h 177317"/>
                <a:gd name="connsiteX2" fmla="*/ 711134 w 711134"/>
                <a:gd name="connsiteY2" fmla="*/ 177318 h 177317"/>
                <a:gd name="connsiteX3" fmla="*/ 0 w 711134"/>
                <a:gd name="connsiteY3" fmla="*/ 17731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134" h="177317">
                  <a:moveTo>
                    <a:pt x="0" y="0"/>
                  </a:moveTo>
                  <a:lnTo>
                    <a:pt x="711134" y="0"/>
                  </a:lnTo>
                  <a:lnTo>
                    <a:pt x="711134" y="177318"/>
                  </a:lnTo>
                  <a:lnTo>
                    <a:pt x="0" y="17731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A823A10-F115-4D8A-B3A8-5701B64C73D2}"/>
                </a:ext>
              </a:extLst>
            </p:cNvPr>
            <p:cNvSpPr/>
            <p:nvPr/>
          </p:nvSpPr>
          <p:spPr>
            <a:xfrm>
              <a:off x="7441977" y="3423713"/>
              <a:ext cx="626556" cy="542607"/>
            </a:xfrm>
            <a:custGeom>
              <a:avLst/>
              <a:gdLst>
                <a:gd name="connsiteX0" fmla="*/ 626556 w 626556"/>
                <a:gd name="connsiteY0" fmla="*/ 542607 h 542607"/>
                <a:gd name="connsiteX1" fmla="*/ 0 w 626556"/>
                <a:gd name="connsiteY1" fmla="*/ 542607 h 542607"/>
                <a:gd name="connsiteX2" fmla="*/ 175953 w 626556"/>
                <a:gd name="connsiteY2" fmla="*/ 237858 h 542607"/>
                <a:gd name="connsiteX3" fmla="*/ 313278 w 626556"/>
                <a:gd name="connsiteY3" fmla="*/ 0 h 542607"/>
                <a:gd name="connsiteX4" fmla="*/ 626556 w 626556"/>
                <a:gd name="connsiteY4" fmla="*/ 542607 h 54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556" h="542607">
                  <a:moveTo>
                    <a:pt x="626556" y="542607"/>
                  </a:moveTo>
                  <a:lnTo>
                    <a:pt x="0" y="542607"/>
                  </a:lnTo>
                  <a:lnTo>
                    <a:pt x="175953" y="237858"/>
                  </a:lnTo>
                  <a:lnTo>
                    <a:pt x="313278" y="0"/>
                  </a:lnTo>
                  <a:lnTo>
                    <a:pt x="626556" y="54260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A6F9FF0-375F-400A-ABEC-A25307F89E2D}"/>
                </a:ext>
              </a:extLst>
            </p:cNvPr>
            <p:cNvSpPr/>
            <p:nvPr/>
          </p:nvSpPr>
          <p:spPr>
            <a:xfrm>
              <a:off x="6369988" y="3492782"/>
              <a:ext cx="1041390" cy="473669"/>
            </a:xfrm>
            <a:custGeom>
              <a:avLst/>
              <a:gdLst>
                <a:gd name="connsiteX0" fmla="*/ 0 w 1041390"/>
                <a:gd name="connsiteY0" fmla="*/ 0 h 473669"/>
                <a:gd name="connsiteX1" fmla="*/ 1041391 w 1041390"/>
                <a:gd name="connsiteY1" fmla="*/ 0 h 473669"/>
                <a:gd name="connsiteX2" fmla="*/ 1041391 w 1041390"/>
                <a:gd name="connsiteY2" fmla="*/ 473670 h 473669"/>
                <a:gd name="connsiteX3" fmla="*/ 0 w 1041390"/>
                <a:gd name="connsiteY3" fmla="*/ 47367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390" h="473669">
                  <a:moveTo>
                    <a:pt x="0" y="0"/>
                  </a:moveTo>
                  <a:lnTo>
                    <a:pt x="1041391" y="0"/>
                  </a:lnTo>
                  <a:lnTo>
                    <a:pt x="1041391" y="473670"/>
                  </a:lnTo>
                  <a:lnTo>
                    <a:pt x="0" y="473670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6D9E9A-9AEA-4C44-8277-4C49F3DBD9E3}"/>
                </a:ext>
              </a:extLst>
            </p:cNvPr>
            <p:cNvSpPr/>
            <p:nvPr/>
          </p:nvSpPr>
          <p:spPr>
            <a:xfrm>
              <a:off x="7630677" y="3176328"/>
              <a:ext cx="246964" cy="246964"/>
            </a:xfrm>
            <a:custGeom>
              <a:avLst/>
              <a:gdLst>
                <a:gd name="connsiteX0" fmla="*/ 246965 w 246964"/>
                <a:gd name="connsiteY0" fmla="*/ 123482 h 246964"/>
                <a:gd name="connsiteX1" fmla="*/ 123482 w 246964"/>
                <a:gd name="connsiteY1" fmla="*/ 246965 h 246964"/>
                <a:gd name="connsiteX2" fmla="*/ 0 w 246964"/>
                <a:gd name="connsiteY2" fmla="*/ 123482 h 246964"/>
                <a:gd name="connsiteX3" fmla="*/ 123482 w 246964"/>
                <a:gd name="connsiteY3" fmla="*/ 0 h 246964"/>
                <a:gd name="connsiteX4" fmla="*/ 246965 w 246964"/>
                <a:gd name="connsiteY4" fmla="*/ 123482 h 24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64" h="246964">
                  <a:moveTo>
                    <a:pt x="246965" y="123482"/>
                  </a:moveTo>
                  <a:cubicBezTo>
                    <a:pt x="246965" y="191680"/>
                    <a:pt x="191680" y="246965"/>
                    <a:pt x="123482" y="246965"/>
                  </a:cubicBezTo>
                  <a:cubicBezTo>
                    <a:pt x="55285" y="246965"/>
                    <a:pt x="0" y="191680"/>
                    <a:pt x="0" y="123482"/>
                  </a:cubicBezTo>
                  <a:cubicBezTo>
                    <a:pt x="0" y="55285"/>
                    <a:pt x="55285" y="0"/>
                    <a:pt x="123482" y="0"/>
                  </a:cubicBezTo>
                  <a:cubicBezTo>
                    <a:pt x="191680" y="0"/>
                    <a:pt x="246965" y="55285"/>
                    <a:pt x="246965" y="123482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E7F0944-F237-49D8-88BB-B265EA0A94A9}"/>
                </a:ext>
              </a:extLst>
            </p:cNvPr>
            <p:cNvSpPr/>
            <p:nvPr/>
          </p:nvSpPr>
          <p:spPr>
            <a:xfrm>
              <a:off x="6014740" y="3964355"/>
              <a:ext cx="2258891" cy="5248"/>
            </a:xfrm>
            <a:custGeom>
              <a:avLst/>
              <a:gdLst>
                <a:gd name="connsiteX0" fmla="*/ 0 w 2258891"/>
                <a:gd name="connsiteY0" fmla="*/ 0 h 5248"/>
                <a:gd name="connsiteX1" fmla="*/ 2258891 w 2258891"/>
                <a:gd name="connsiteY1" fmla="*/ 0 h 5248"/>
                <a:gd name="connsiteX2" fmla="*/ 2258891 w 2258891"/>
                <a:gd name="connsiteY2" fmla="*/ 5248 h 5248"/>
                <a:gd name="connsiteX3" fmla="*/ 0 w 2258891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891" h="5248">
                  <a:moveTo>
                    <a:pt x="0" y="0"/>
                  </a:moveTo>
                  <a:lnTo>
                    <a:pt x="2258891" y="0"/>
                  </a:lnTo>
                  <a:lnTo>
                    <a:pt x="2258891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8D80B63-D5E7-4773-8DE9-F45E5C02D723}"/>
                </a:ext>
              </a:extLst>
            </p:cNvPr>
            <p:cNvSpPr/>
            <p:nvPr/>
          </p:nvSpPr>
          <p:spPr>
            <a:xfrm>
              <a:off x="7154259" y="3268386"/>
              <a:ext cx="167450" cy="177317"/>
            </a:xfrm>
            <a:custGeom>
              <a:avLst/>
              <a:gdLst>
                <a:gd name="connsiteX0" fmla="*/ 167451 w 167450"/>
                <a:gd name="connsiteY0" fmla="*/ 11888 h 177317"/>
                <a:gd name="connsiteX1" fmla="*/ 167451 w 167450"/>
                <a:gd name="connsiteY1" fmla="*/ 177318 h 177317"/>
                <a:gd name="connsiteX2" fmla="*/ 0 w 167450"/>
                <a:gd name="connsiteY2" fmla="*/ 177318 h 177317"/>
                <a:gd name="connsiteX3" fmla="*/ 102344 w 167450"/>
                <a:gd name="connsiteY3" fmla="*/ 0 h 177317"/>
                <a:gd name="connsiteX4" fmla="*/ 160602 w 167450"/>
                <a:gd name="connsiteY4" fmla="*/ 0 h 177317"/>
                <a:gd name="connsiteX5" fmla="*/ 167451 w 167450"/>
                <a:gd name="connsiteY5" fmla="*/ 1188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50" h="177317">
                  <a:moveTo>
                    <a:pt x="167451" y="11888"/>
                  </a:moveTo>
                  <a:lnTo>
                    <a:pt x="167451" y="177318"/>
                  </a:lnTo>
                  <a:lnTo>
                    <a:pt x="0" y="177318"/>
                  </a:lnTo>
                  <a:lnTo>
                    <a:pt x="102344" y="0"/>
                  </a:lnTo>
                  <a:lnTo>
                    <a:pt x="160602" y="0"/>
                  </a:lnTo>
                  <a:lnTo>
                    <a:pt x="167451" y="1188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353679C3-DACF-44B9-B079-0143F9CAC461}"/>
                </a:ext>
              </a:extLst>
            </p:cNvPr>
            <p:cNvSpPr/>
            <p:nvPr/>
          </p:nvSpPr>
          <p:spPr>
            <a:xfrm>
              <a:off x="6853604" y="3492782"/>
              <a:ext cx="557775" cy="473669"/>
            </a:xfrm>
            <a:custGeom>
              <a:avLst/>
              <a:gdLst>
                <a:gd name="connsiteX0" fmla="*/ 557776 w 557775"/>
                <a:gd name="connsiteY0" fmla="*/ 0 h 473669"/>
                <a:gd name="connsiteX1" fmla="*/ 557776 w 557775"/>
                <a:gd name="connsiteY1" fmla="*/ 473670 h 473669"/>
                <a:gd name="connsiteX2" fmla="*/ 0 w 557775"/>
                <a:gd name="connsiteY2" fmla="*/ 473670 h 473669"/>
                <a:gd name="connsiteX3" fmla="*/ 525 w 557775"/>
                <a:gd name="connsiteY3" fmla="*/ 472751 h 473669"/>
                <a:gd name="connsiteX4" fmla="*/ 273469 w 557775"/>
                <a:gd name="connsiteY4" fmla="*/ 0 h 473669"/>
                <a:gd name="connsiteX5" fmla="*/ 557776 w 557775"/>
                <a:gd name="connsiteY5" fmla="*/ 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775" h="473669">
                  <a:moveTo>
                    <a:pt x="557776" y="0"/>
                  </a:moveTo>
                  <a:lnTo>
                    <a:pt x="557776" y="473670"/>
                  </a:lnTo>
                  <a:lnTo>
                    <a:pt x="0" y="473670"/>
                  </a:lnTo>
                  <a:lnTo>
                    <a:pt x="525" y="472751"/>
                  </a:lnTo>
                  <a:lnTo>
                    <a:pt x="273469" y="0"/>
                  </a:lnTo>
                  <a:lnTo>
                    <a:pt x="55777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8400426E-0B26-451A-B400-5543A9477EAE}"/>
                </a:ext>
              </a:extLst>
            </p:cNvPr>
            <p:cNvSpPr/>
            <p:nvPr/>
          </p:nvSpPr>
          <p:spPr>
            <a:xfrm>
              <a:off x="7441977" y="3661571"/>
              <a:ext cx="351906" cy="304749"/>
            </a:xfrm>
            <a:custGeom>
              <a:avLst/>
              <a:gdLst>
                <a:gd name="connsiteX0" fmla="*/ 351906 w 351906"/>
                <a:gd name="connsiteY0" fmla="*/ 304749 h 304749"/>
                <a:gd name="connsiteX1" fmla="*/ 0 w 351906"/>
                <a:gd name="connsiteY1" fmla="*/ 304749 h 304749"/>
                <a:gd name="connsiteX2" fmla="*/ 175953 w 351906"/>
                <a:gd name="connsiteY2" fmla="*/ 0 h 304749"/>
                <a:gd name="connsiteX3" fmla="*/ 183826 w 351906"/>
                <a:gd name="connsiteY3" fmla="*/ 13620 h 304749"/>
                <a:gd name="connsiteX4" fmla="*/ 351906 w 351906"/>
                <a:gd name="connsiteY4" fmla="*/ 304749 h 3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06" h="304749">
                  <a:moveTo>
                    <a:pt x="351906" y="304749"/>
                  </a:moveTo>
                  <a:lnTo>
                    <a:pt x="0" y="304749"/>
                  </a:lnTo>
                  <a:lnTo>
                    <a:pt x="175953" y="0"/>
                  </a:lnTo>
                  <a:lnTo>
                    <a:pt x="183826" y="13620"/>
                  </a:lnTo>
                  <a:lnTo>
                    <a:pt x="351906" y="30474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BCD0BFB-634E-4132-B654-27C0F17254B6}"/>
                </a:ext>
              </a:extLst>
            </p:cNvPr>
            <p:cNvSpPr/>
            <p:nvPr/>
          </p:nvSpPr>
          <p:spPr>
            <a:xfrm>
              <a:off x="6890185" y="3217949"/>
              <a:ext cx="864571" cy="748765"/>
            </a:xfrm>
            <a:custGeom>
              <a:avLst/>
              <a:gdLst>
                <a:gd name="connsiteX0" fmla="*/ 864572 w 864571"/>
                <a:gd name="connsiteY0" fmla="*/ 748765 h 748765"/>
                <a:gd name="connsiteX1" fmla="*/ 0 w 864571"/>
                <a:gd name="connsiteY1" fmla="*/ 748765 h 748765"/>
                <a:gd name="connsiteX2" fmla="*/ 682 w 864571"/>
                <a:gd name="connsiteY2" fmla="*/ 747584 h 748765"/>
                <a:gd name="connsiteX3" fmla="*/ 284228 w 864571"/>
                <a:gd name="connsiteY3" fmla="*/ 256464 h 748765"/>
                <a:gd name="connsiteX4" fmla="*/ 432286 w 864571"/>
                <a:gd name="connsiteY4" fmla="*/ 0 h 748765"/>
                <a:gd name="connsiteX5" fmla="*/ 696255 w 864571"/>
                <a:gd name="connsiteY5" fmla="*/ 457242 h 748765"/>
                <a:gd name="connsiteX6" fmla="*/ 864336 w 864571"/>
                <a:gd name="connsiteY6" fmla="*/ 748372 h 748765"/>
                <a:gd name="connsiteX7" fmla="*/ 864572 w 864571"/>
                <a:gd name="connsiteY7" fmla="*/ 748765 h 7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571" h="748765">
                  <a:moveTo>
                    <a:pt x="864572" y="748765"/>
                  </a:moveTo>
                  <a:lnTo>
                    <a:pt x="0" y="748765"/>
                  </a:lnTo>
                  <a:lnTo>
                    <a:pt x="682" y="747584"/>
                  </a:lnTo>
                  <a:lnTo>
                    <a:pt x="284228" y="256464"/>
                  </a:lnTo>
                  <a:lnTo>
                    <a:pt x="432286" y="0"/>
                  </a:lnTo>
                  <a:lnTo>
                    <a:pt x="696255" y="457242"/>
                  </a:lnTo>
                  <a:lnTo>
                    <a:pt x="864336" y="748372"/>
                  </a:lnTo>
                  <a:lnTo>
                    <a:pt x="864572" y="748765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02390B2-D609-4628-9F73-837D56E0AD81}"/>
                </a:ext>
              </a:extLst>
            </p:cNvPr>
            <p:cNvSpPr/>
            <p:nvPr/>
          </p:nvSpPr>
          <p:spPr>
            <a:xfrm>
              <a:off x="7267978" y="3118038"/>
              <a:ext cx="106373" cy="106373"/>
            </a:xfrm>
            <a:custGeom>
              <a:avLst/>
              <a:gdLst>
                <a:gd name="connsiteX0" fmla="*/ 106373 w 106373"/>
                <a:gd name="connsiteY0" fmla="*/ 53187 h 106373"/>
                <a:gd name="connsiteX1" fmla="*/ 53187 w 106373"/>
                <a:gd name="connsiteY1" fmla="*/ 106373 h 106373"/>
                <a:gd name="connsiteX2" fmla="*/ 0 w 106373"/>
                <a:gd name="connsiteY2" fmla="*/ 53187 h 106373"/>
                <a:gd name="connsiteX3" fmla="*/ 53187 w 106373"/>
                <a:gd name="connsiteY3" fmla="*/ 0 h 106373"/>
                <a:gd name="connsiteX4" fmla="*/ 106373 w 106373"/>
                <a:gd name="connsiteY4" fmla="*/ 53187 h 1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73" h="106373">
                  <a:moveTo>
                    <a:pt x="106373" y="53187"/>
                  </a:moveTo>
                  <a:cubicBezTo>
                    <a:pt x="106373" y="82561"/>
                    <a:pt x="82561" y="106373"/>
                    <a:pt x="53187" y="106373"/>
                  </a:cubicBezTo>
                  <a:cubicBezTo>
                    <a:pt x="23813" y="106373"/>
                    <a:pt x="0" y="82561"/>
                    <a:pt x="0" y="53187"/>
                  </a:cubicBezTo>
                  <a:cubicBezTo>
                    <a:pt x="0" y="23813"/>
                    <a:pt x="23812" y="0"/>
                    <a:pt x="53187" y="0"/>
                  </a:cubicBezTo>
                  <a:cubicBezTo>
                    <a:pt x="82561" y="0"/>
                    <a:pt x="106373" y="23812"/>
                    <a:pt x="106373" y="53187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EB9D161-7430-4930-94F0-1AD168BB82AB}"/>
                </a:ext>
              </a:extLst>
            </p:cNvPr>
            <p:cNvSpPr/>
            <p:nvPr/>
          </p:nvSpPr>
          <p:spPr>
            <a:xfrm>
              <a:off x="6010634" y="2765572"/>
              <a:ext cx="2619700" cy="422580"/>
            </a:xfrm>
            <a:custGeom>
              <a:avLst/>
              <a:gdLst>
                <a:gd name="connsiteX0" fmla="*/ 1163572 w 2619700"/>
                <a:gd name="connsiteY0" fmla="*/ 422479 h 422580"/>
                <a:gd name="connsiteX1" fmla="*/ 846772 w 2619700"/>
                <a:gd name="connsiteY1" fmla="*/ 369301 h 422580"/>
                <a:gd name="connsiteX2" fmla="*/ 514174 w 2619700"/>
                <a:gd name="connsiteY2" fmla="*/ 175682 h 422580"/>
                <a:gd name="connsiteX3" fmla="*/ 143285 w 2619700"/>
                <a:gd name="connsiteY3" fmla="*/ 6458 h 422580"/>
                <a:gd name="connsiteX4" fmla="*/ 3404 w 2619700"/>
                <a:gd name="connsiteY4" fmla="*/ 60283 h 422580"/>
                <a:gd name="connsiteX5" fmla="*/ -101 w 2619700"/>
                <a:gd name="connsiteY5" fmla="*/ 56377 h 422580"/>
                <a:gd name="connsiteX6" fmla="*/ 142455 w 2619700"/>
                <a:gd name="connsiteY6" fmla="*/ 1264 h 422580"/>
                <a:gd name="connsiteX7" fmla="*/ 305960 w 2619700"/>
                <a:gd name="connsiteY7" fmla="*/ 27105 h 422580"/>
                <a:gd name="connsiteX8" fmla="*/ 517820 w 2619700"/>
                <a:gd name="connsiteY8" fmla="*/ 171907 h 422580"/>
                <a:gd name="connsiteX9" fmla="*/ 848486 w 2619700"/>
                <a:gd name="connsiteY9" fmla="*/ 364339 h 422580"/>
                <a:gd name="connsiteX10" fmla="*/ 1619738 w 2619700"/>
                <a:gd name="connsiteY10" fmla="*/ 307055 h 422580"/>
                <a:gd name="connsiteX11" fmla="*/ 1853864 w 2619700"/>
                <a:gd name="connsiteY11" fmla="*/ 224671 h 422580"/>
                <a:gd name="connsiteX12" fmla="*/ 2122792 w 2619700"/>
                <a:gd name="connsiteY12" fmla="*/ 236895 h 422580"/>
                <a:gd name="connsiteX13" fmla="*/ 2502405 w 2619700"/>
                <a:gd name="connsiteY13" fmla="*/ 278145 h 422580"/>
                <a:gd name="connsiteX14" fmla="*/ 2616376 w 2619700"/>
                <a:gd name="connsiteY14" fmla="*/ 237328 h 422580"/>
                <a:gd name="connsiteX15" fmla="*/ 2619600 w 2619700"/>
                <a:gd name="connsiteY15" fmla="*/ 241471 h 422580"/>
                <a:gd name="connsiteX16" fmla="*/ 2503297 w 2619700"/>
                <a:gd name="connsiteY16" fmla="*/ 283317 h 422580"/>
                <a:gd name="connsiteX17" fmla="*/ 2121234 w 2619700"/>
                <a:gd name="connsiteY17" fmla="*/ 241905 h 422580"/>
                <a:gd name="connsiteX18" fmla="*/ 1622121 w 2619700"/>
                <a:gd name="connsiteY18" fmla="*/ 311730 h 422580"/>
                <a:gd name="connsiteX19" fmla="*/ 1239940 w 2619700"/>
                <a:gd name="connsiteY19" fmla="*/ 419545 h 422580"/>
                <a:gd name="connsiteX20" fmla="*/ 1163572 w 2619700"/>
                <a:gd name="connsiteY20" fmla="*/ 422479 h 4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9700" h="422580">
                  <a:moveTo>
                    <a:pt x="1163572" y="422479"/>
                  </a:moveTo>
                  <a:cubicBezTo>
                    <a:pt x="1055743" y="422563"/>
                    <a:pt x="948662" y="404588"/>
                    <a:pt x="846772" y="369301"/>
                  </a:cubicBezTo>
                  <a:cubicBezTo>
                    <a:pt x="710176" y="322073"/>
                    <a:pt x="598273" y="256930"/>
                    <a:pt x="514174" y="175682"/>
                  </a:cubicBezTo>
                  <a:cubicBezTo>
                    <a:pt x="355091" y="21993"/>
                    <a:pt x="224667" y="-1169"/>
                    <a:pt x="143285" y="6458"/>
                  </a:cubicBezTo>
                  <a:cubicBezTo>
                    <a:pt x="55189" y="14717"/>
                    <a:pt x="3911" y="59829"/>
                    <a:pt x="3404" y="60283"/>
                  </a:cubicBezTo>
                  <a:lnTo>
                    <a:pt x="-101" y="56377"/>
                  </a:lnTo>
                  <a:cubicBezTo>
                    <a:pt x="417" y="55912"/>
                    <a:pt x="52752" y="9776"/>
                    <a:pt x="142455" y="1264"/>
                  </a:cubicBezTo>
                  <a:cubicBezTo>
                    <a:pt x="195058" y="-3724"/>
                    <a:pt x="250068" y="4968"/>
                    <a:pt x="305960" y="27105"/>
                  </a:cubicBezTo>
                  <a:cubicBezTo>
                    <a:pt x="375661" y="54712"/>
                    <a:pt x="446941" y="103431"/>
                    <a:pt x="517820" y="171907"/>
                  </a:cubicBezTo>
                  <a:cubicBezTo>
                    <a:pt x="601366" y="252621"/>
                    <a:pt x="712618" y="317365"/>
                    <a:pt x="848486" y="364339"/>
                  </a:cubicBezTo>
                  <a:cubicBezTo>
                    <a:pt x="1097910" y="450574"/>
                    <a:pt x="1379021" y="429696"/>
                    <a:pt x="1619738" y="307055"/>
                  </a:cubicBezTo>
                  <a:cubicBezTo>
                    <a:pt x="1699438" y="266447"/>
                    <a:pt x="1778211" y="238728"/>
                    <a:pt x="1853864" y="224671"/>
                  </a:cubicBezTo>
                  <a:cubicBezTo>
                    <a:pt x="1949263" y="206939"/>
                    <a:pt x="2039737" y="211055"/>
                    <a:pt x="2122792" y="236895"/>
                  </a:cubicBezTo>
                  <a:cubicBezTo>
                    <a:pt x="2305302" y="293675"/>
                    <a:pt x="2429965" y="290664"/>
                    <a:pt x="2502405" y="278145"/>
                  </a:cubicBezTo>
                  <a:cubicBezTo>
                    <a:pt x="2580565" y="264636"/>
                    <a:pt x="2616028" y="237600"/>
                    <a:pt x="2616376" y="237328"/>
                  </a:cubicBezTo>
                  <a:lnTo>
                    <a:pt x="2619600" y="241471"/>
                  </a:lnTo>
                  <a:cubicBezTo>
                    <a:pt x="2618132" y="242612"/>
                    <a:pt x="2582741" y="269586"/>
                    <a:pt x="2503297" y="283317"/>
                  </a:cubicBezTo>
                  <a:cubicBezTo>
                    <a:pt x="2430285" y="295938"/>
                    <a:pt x="2304731" y="298995"/>
                    <a:pt x="2121234" y="241905"/>
                  </a:cubicBezTo>
                  <a:cubicBezTo>
                    <a:pt x="1935438" y="184108"/>
                    <a:pt x="1747261" y="247972"/>
                    <a:pt x="1622121" y="311730"/>
                  </a:cubicBezTo>
                  <a:cubicBezTo>
                    <a:pt x="1503143" y="372669"/>
                    <a:pt x="1373226" y="409320"/>
                    <a:pt x="1239940" y="419545"/>
                  </a:cubicBezTo>
                  <a:cubicBezTo>
                    <a:pt x="1214393" y="421500"/>
                    <a:pt x="1188937" y="422478"/>
                    <a:pt x="1163572" y="42247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8836BEC3-C570-4FA8-BB4F-7017027451ED}"/>
                </a:ext>
              </a:extLst>
            </p:cNvPr>
            <p:cNvSpPr/>
            <p:nvPr/>
          </p:nvSpPr>
          <p:spPr>
            <a:xfrm>
              <a:off x="6550499" y="2515376"/>
              <a:ext cx="80756" cy="472240"/>
            </a:xfrm>
            <a:custGeom>
              <a:avLst/>
              <a:gdLst>
                <a:gd name="connsiteX0" fmla="*/ 31191 w 80756"/>
                <a:gd name="connsiteY0" fmla="*/ 472140 h 472240"/>
                <a:gd name="connsiteX1" fmla="*/ 27435 w 80756"/>
                <a:gd name="connsiteY1" fmla="*/ 468474 h 472240"/>
                <a:gd name="connsiteX2" fmla="*/ 65911 w 80756"/>
                <a:gd name="connsiteY2" fmla="*/ 401160 h 472240"/>
                <a:gd name="connsiteX3" fmla="*/ 42115 w 80756"/>
                <a:gd name="connsiteY3" fmla="*/ 231156 h 472240"/>
                <a:gd name="connsiteX4" fmla="*/ 2409 w 80756"/>
                <a:gd name="connsiteY4" fmla="*/ 63062 h 472240"/>
                <a:gd name="connsiteX5" fmla="*/ 26532 w 80756"/>
                <a:gd name="connsiteY5" fmla="*/ -101 h 472240"/>
                <a:gd name="connsiteX6" fmla="*/ 30702 w 80756"/>
                <a:gd name="connsiteY6" fmla="*/ 3086 h 472240"/>
                <a:gd name="connsiteX7" fmla="*/ 7537 w 80756"/>
                <a:gd name="connsiteY7" fmla="*/ 64228 h 472240"/>
                <a:gd name="connsiteX8" fmla="*/ 46608 w 80756"/>
                <a:gd name="connsiteY8" fmla="*/ 228442 h 472240"/>
                <a:gd name="connsiteX9" fmla="*/ 70818 w 80756"/>
                <a:gd name="connsiteY9" fmla="*/ 403039 h 472240"/>
                <a:gd name="connsiteX10" fmla="*/ 31191 w 80756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6" h="472240">
                  <a:moveTo>
                    <a:pt x="31191" y="472140"/>
                  </a:moveTo>
                  <a:lnTo>
                    <a:pt x="27435" y="468474"/>
                  </a:lnTo>
                  <a:cubicBezTo>
                    <a:pt x="44708" y="448888"/>
                    <a:pt x="57801" y="425983"/>
                    <a:pt x="65911" y="401160"/>
                  </a:cubicBezTo>
                  <a:cubicBezTo>
                    <a:pt x="78680" y="362734"/>
                    <a:pt x="84918" y="302047"/>
                    <a:pt x="42115" y="231156"/>
                  </a:cubicBezTo>
                  <a:cubicBezTo>
                    <a:pt x="-1677" y="158624"/>
                    <a:pt x="-3648" y="99711"/>
                    <a:pt x="2409" y="63062"/>
                  </a:cubicBezTo>
                  <a:cubicBezTo>
                    <a:pt x="9001" y="23184"/>
                    <a:pt x="25819" y="830"/>
                    <a:pt x="26532" y="-101"/>
                  </a:cubicBezTo>
                  <a:lnTo>
                    <a:pt x="30702" y="3086"/>
                  </a:lnTo>
                  <a:cubicBezTo>
                    <a:pt x="30534" y="3305"/>
                    <a:pt x="13863" y="25539"/>
                    <a:pt x="7537" y="64228"/>
                  </a:cubicBezTo>
                  <a:cubicBezTo>
                    <a:pt x="1696" y="99947"/>
                    <a:pt x="3734" y="157432"/>
                    <a:pt x="46608" y="228442"/>
                  </a:cubicBezTo>
                  <a:cubicBezTo>
                    <a:pt x="90504" y="301146"/>
                    <a:pt x="84002" y="363518"/>
                    <a:pt x="70818" y="403039"/>
                  </a:cubicBezTo>
                  <a:cubicBezTo>
                    <a:pt x="56532" y="445859"/>
                    <a:pt x="32220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791C8A2-056D-49F3-A619-20645A9E4F4B}"/>
                </a:ext>
              </a:extLst>
            </p:cNvPr>
            <p:cNvSpPr/>
            <p:nvPr/>
          </p:nvSpPr>
          <p:spPr>
            <a:xfrm>
              <a:off x="6400770" y="2141709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EC9DFAB-3CAA-4C98-B1AA-634D4C14D502}"/>
                </a:ext>
              </a:extLst>
            </p:cNvPr>
            <p:cNvSpPr/>
            <p:nvPr/>
          </p:nvSpPr>
          <p:spPr>
            <a:xfrm>
              <a:off x="7282654" y="2701695"/>
              <a:ext cx="80755" cy="472239"/>
            </a:xfrm>
            <a:custGeom>
              <a:avLst/>
              <a:gdLst>
                <a:gd name="connsiteX0" fmla="*/ 31191 w 80755"/>
                <a:gd name="connsiteY0" fmla="*/ 472138 h 472239"/>
                <a:gd name="connsiteX1" fmla="*/ 27434 w 80755"/>
                <a:gd name="connsiteY1" fmla="*/ 468474 h 472239"/>
                <a:gd name="connsiteX2" fmla="*/ 65911 w 80755"/>
                <a:gd name="connsiteY2" fmla="*/ 401162 h 472239"/>
                <a:gd name="connsiteX3" fmla="*/ 42114 w 80755"/>
                <a:gd name="connsiteY3" fmla="*/ 231156 h 472239"/>
                <a:gd name="connsiteX4" fmla="*/ 2410 w 80755"/>
                <a:gd name="connsiteY4" fmla="*/ 63062 h 472239"/>
                <a:gd name="connsiteX5" fmla="*/ 26532 w 80755"/>
                <a:gd name="connsiteY5" fmla="*/ -101 h 472239"/>
                <a:gd name="connsiteX6" fmla="*/ 30702 w 80755"/>
                <a:gd name="connsiteY6" fmla="*/ 3085 h 472239"/>
                <a:gd name="connsiteX7" fmla="*/ 7535 w 80755"/>
                <a:gd name="connsiteY7" fmla="*/ 64228 h 472239"/>
                <a:gd name="connsiteX8" fmla="*/ 46609 w 80755"/>
                <a:gd name="connsiteY8" fmla="*/ 228442 h 472239"/>
                <a:gd name="connsiteX9" fmla="*/ 70816 w 80755"/>
                <a:gd name="connsiteY9" fmla="*/ 403040 h 472239"/>
                <a:gd name="connsiteX10" fmla="*/ 31191 w 80755"/>
                <a:gd name="connsiteY10" fmla="*/ 472138 h 47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39">
                  <a:moveTo>
                    <a:pt x="31191" y="472138"/>
                  </a:moveTo>
                  <a:lnTo>
                    <a:pt x="27434" y="468474"/>
                  </a:lnTo>
                  <a:cubicBezTo>
                    <a:pt x="44706" y="448888"/>
                    <a:pt x="57799" y="425983"/>
                    <a:pt x="65911" y="401162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3"/>
                    <a:pt x="25817" y="830"/>
                    <a:pt x="26532" y="-101"/>
                  </a:cubicBezTo>
                  <a:lnTo>
                    <a:pt x="30702" y="3085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40"/>
                  </a:cubicBezTo>
                  <a:cubicBezTo>
                    <a:pt x="56531" y="445860"/>
                    <a:pt x="32219" y="471085"/>
                    <a:pt x="31191" y="472138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16355B-C0B8-4DC8-92A9-ABA7743AB743}"/>
                </a:ext>
              </a:extLst>
            </p:cNvPr>
            <p:cNvSpPr/>
            <p:nvPr/>
          </p:nvSpPr>
          <p:spPr>
            <a:xfrm>
              <a:off x="7132924" y="2328027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6FAE9F0-2513-416B-8C0F-79B0287C3DFB}"/>
                </a:ext>
              </a:extLst>
            </p:cNvPr>
            <p:cNvSpPr/>
            <p:nvPr/>
          </p:nvSpPr>
          <p:spPr>
            <a:xfrm>
              <a:off x="8012184" y="2512752"/>
              <a:ext cx="80755" cy="472240"/>
            </a:xfrm>
            <a:custGeom>
              <a:avLst/>
              <a:gdLst>
                <a:gd name="connsiteX0" fmla="*/ 31191 w 80755"/>
                <a:gd name="connsiteY0" fmla="*/ 472140 h 472240"/>
                <a:gd name="connsiteX1" fmla="*/ 27434 w 80755"/>
                <a:gd name="connsiteY1" fmla="*/ 468474 h 472240"/>
                <a:gd name="connsiteX2" fmla="*/ 65911 w 80755"/>
                <a:gd name="connsiteY2" fmla="*/ 401160 h 472240"/>
                <a:gd name="connsiteX3" fmla="*/ 42114 w 80755"/>
                <a:gd name="connsiteY3" fmla="*/ 231156 h 472240"/>
                <a:gd name="connsiteX4" fmla="*/ 2410 w 80755"/>
                <a:gd name="connsiteY4" fmla="*/ 63062 h 472240"/>
                <a:gd name="connsiteX5" fmla="*/ 26532 w 80755"/>
                <a:gd name="connsiteY5" fmla="*/ -101 h 472240"/>
                <a:gd name="connsiteX6" fmla="*/ 30702 w 80755"/>
                <a:gd name="connsiteY6" fmla="*/ 3086 h 472240"/>
                <a:gd name="connsiteX7" fmla="*/ 7535 w 80755"/>
                <a:gd name="connsiteY7" fmla="*/ 64228 h 472240"/>
                <a:gd name="connsiteX8" fmla="*/ 46609 w 80755"/>
                <a:gd name="connsiteY8" fmla="*/ 228442 h 472240"/>
                <a:gd name="connsiteX9" fmla="*/ 70816 w 80755"/>
                <a:gd name="connsiteY9" fmla="*/ 403039 h 472240"/>
                <a:gd name="connsiteX10" fmla="*/ 31191 w 80755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40">
                  <a:moveTo>
                    <a:pt x="31191" y="472140"/>
                  </a:moveTo>
                  <a:lnTo>
                    <a:pt x="27434" y="468474"/>
                  </a:lnTo>
                  <a:cubicBezTo>
                    <a:pt x="44707" y="448888"/>
                    <a:pt x="57800" y="425983"/>
                    <a:pt x="65911" y="401160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4"/>
                    <a:pt x="25817" y="830"/>
                    <a:pt x="26532" y="-101"/>
                  </a:cubicBezTo>
                  <a:lnTo>
                    <a:pt x="30702" y="3086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39"/>
                  </a:cubicBezTo>
                  <a:cubicBezTo>
                    <a:pt x="56531" y="445859"/>
                    <a:pt x="32219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BA5AF9E-F6DD-4CFF-8E61-5C3A254813E2}"/>
                </a:ext>
              </a:extLst>
            </p:cNvPr>
            <p:cNvSpPr/>
            <p:nvPr/>
          </p:nvSpPr>
          <p:spPr>
            <a:xfrm>
              <a:off x="7862454" y="2139084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6E35E50-79A5-4780-908C-618894B41A81}"/>
                </a:ext>
              </a:extLst>
            </p:cNvPr>
            <p:cNvSpPr/>
            <p:nvPr/>
          </p:nvSpPr>
          <p:spPr>
            <a:xfrm>
              <a:off x="6479496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7FF203C-3C0E-4BAE-90A9-60B2F8912425}"/>
                </a:ext>
              </a:extLst>
            </p:cNvPr>
            <p:cNvSpPr/>
            <p:nvPr/>
          </p:nvSpPr>
          <p:spPr>
            <a:xfrm>
              <a:off x="6479496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B933FC8B-3835-439C-8A9D-E968BCDA61E9}"/>
                </a:ext>
              </a:extLst>
            </p:cNvPr>
            <p:cNvSpPr/>
            <p:nvPr/>
          </p:nvSpPr>
          <p:spPr>
            <a:xfrm>
              <a:off x="6479496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2A38019A-52E6-4E0D-8413-CC7751FB4046}"/>
                </a:ext>
              </a:extLst>
            </p:cNvPr>
            <p:cNvSpPr/>
            <p:nvPr/>
          </p:nvSpPr>
          <p:spPr>
            <a:xfrm>
              <a:off x="7206402" y="243037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6EAE964-D450-4EC4-92CB-FEED6F5CA925}"/>
                </a:ext>
              </a:extLst>
            </p:cNvPr>
            <p:cNvSpPr/>
            <p:nvPr/>
          </p:nvSpPr>
          <p:spPr>
            <a:xfrm>
              <a:off x="7206402" y="2488104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CD83DBB6-6D13-4ACB-913F-5220EB5728D2}"/>
                </a:ext>
              </a:extLst>
            </p:cNvPr>
            <p:cNvSpPr/>
            <p:nvPr/>
          </p:nvSpPr>
          <p:spPr>
            <a:xfrm>
              <a:off x="7206402" y="2545837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7773219-F276-4BF5-BB5C-19E2877F0388}"/>
                </a:ext>
              </a:extLst>
            </p:cNvPr>
            <p:cNvSpPr/>
            <p:nvPr/>
          </p:nvSpPr>
          <p:spPr>
            <a:xfrm>
              <a:off x="7935932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A710C277-FD5E-4C57-BFEA-CDE978877B46}"/>
                </a:ext>
              </a:extLst>
            </p:cNvPr>
            <p:cNvSpPr/>
            <p:nvPr/>
          </p:nvSpPr>
          <p:spPr>
            <a:xfrm>
              <a:off x="7935932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894B82A-BE68-4A52-B6A2-D20D852EC45D}"/>
                </a:ext>
              </a:extLst>
            </p:cNvPr>
            <p:cNvSpPr/>
            <p:nvPr/>
          </p:nvSpPr>
          <p:spPr>
            <a:xfrm>
              <a:off x="7935932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DEA14F0-C06F-4BBA-B3FF-4D8C4014C95E}"/>
                </a:ext>
              </a:extLst>
            </p:cNvPr>
            <p:cNvSpPr/>
            <p:nvPr/>
          </p:nvSpPr>
          <p:spPr>
            <a:xfrm>
              <a:off x="8161940" y="3777262"/>
              <a:ext cx="82521" cy="189380"/>
            </a:xfrm>
            <a:custGeom>
              <a:avLst/>
              <a:gdLst>
                <a:gd name="connsiteX0" fmla="*/ 4171 w 82521"/>
                <a:gd name="connsiteY0" fmla="*/ 104595 h 189380"/>
                <a:gd name="connsiteX1" fmla="*/ 66775 w 82521"/>
                <a:gd name="connsiteY1" fmla="*/ 189279 h 189380"/>
                <a:gd name="connsiteX2" fmla="*/ 78148 w 82521"/>
                <a:gd name="connsiteY2" fmla="*/ 84583 h 189380"/>
                <a:gd name="connsiteX3" fmla="*/ 15544 w 82521"/>
                <a:gd name="connsiteY3" fmla="*/ -101 h 189380"/>
                <a:gd name="connsiteX4" fmla="*/ 4171 w 82521"/>
                <a:gd name="connsiteY4" fmla="*/ 104595 h 18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21" h="189380">
                  <a:moveTo>
                    <a:pt x="4171" y="104595"/>
                  </a:moveTo>
                  <a:cubicBezTo>
                    <a:pt x="18318" y="156891"/>
                    <a:pt x="66775" y="189279"/>
                    <a:pt x="66775" y="189279"/>
                  </a:cubicBezTo>
                  <a:cubicBezTo>
                    <a:pt x="66775" y="189279"/>
                    <a:pt x="92295" y="136879"/>
                    <a:pt x="78148" y="84583"/>
                  </a:cubicBezTo>
                  <a:cubicBezTo>
                    <a:pt x="64001" y="32287"/>
                    <a:pt x="15544" y="-101"/>
                    <a:pt x="15544" y="-101"/>
                  </a:cubicBezTo>
                  <a:cubicBezTo>
                    <a:pt x="15544" y="-101"/>
                    <a:pt x="-9976" y="52299"/>
                    <a:pt x="4171" y="104595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5499697-1C5B-490D-846B-F0C0521FDF89}"/>
                </a:ext>
              </a:extLst>
            </p:cNvPr>
            <p:cNvSpPr/>
            <p:nvPr/>
          </p:nvSpPr>
          <p:spPr>
            <a:xfrm>
              <a:off x="8089983" y="3829752"/>
              <a:ext cx="140578" cy="136847"/>
            </a:xfrm>
            <a:custGeom>
              <a:avLst/>
              <a:gdLst>
                <a:gd name="connsiteX0" fmla="*/ 96916 w 140578"/>
                <a:gd name="connsiteY0" fmla="*/ 40866 h 136847"/>
                <a:gd name="connsiteX1" fmla="*/ 140478 w 140578"/>
                <a:gd name="connsiteY1" fmla="*/ 136746 h 136847"/>
                <a:gd name="connsiteX2" fmla="*/ 43460 w 140578"/>
                <a:gd name="connsiteY2" fmla="*/ 95779 h 136847"/>
                <a:gd name="connsiteX3" fmla="*/ -101 w 140578"/>
                <a:gd name="connsiteY3" fmla="*/ -101 h 136847"/>
                <a:gd name="connsiteX4" fmla="*/ 96916 w 140578"/>
                <a:gd name="connsiteY4" fmla="*/ 40866 h 13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78" h="136847">
                  <a:moveTo>
                    <a:pt x="96916" y="40866"/>
                  </a:moveTo>
                  <a:cubicBezTo>
                    <a:pt x="135736" y="78655"/>
                    <a:pt x="140478" y="136746"/>
                    <a:pt x="140478" y="136746"/>
                  </a:cubicBezTo>
                  <a:cubicBezTo>
                    <a:pt x="140478" y="136746"/>
                    <a:pt x="82280" y="133569"/>
                    <a:pt x="43460" y="95779"/>
                  </a:cubicBezTo>
                  <a:cubicBezTo>
                    <a:pt x="4641" y="57990"/>
                    <a:pt x="-101" y="-101"/>
                    <a:pt x="-101" y="-101"/>
                  </a:cubicBezTo>
                  <a:cubicBezTo>
                    <a:pt x="-101" y="-101"/>
                    <a:pt x="58097" y="3076"/>
                    <a:pt x="96916" y="40866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2CD4E31D-45F3-49B3-A76B-DD43EBA51282}"/>
                </a:ext>
              </a:extLst>
            </p:cNvPr>
            <p:cNvSpPr/>
            <p:nvPr/>
          </p:nvSpPr>
          <p:spPr>
            <a:xfrm>
              <a:off x="6513611" y="3603392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520590B2-B269-4215-86D2-47BD97B9B073}"/>
                </a:ext>
              </a:extLst>
            </p:cNvPr>
            <p:cNvSpPr/>
            <p:nvPr/>
          </p:nvSpPr>
          <p:spPr>
            <a:xfrm>
              <a:off x="6510987" y="3540411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FFFFFF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B1E4549-662A-42B5-8F32-FADD0E736386}"/>
                </a:ext>
              </a:extLst>
            </p:cNvPr>
            <p:cNvSpPr/>
            <p:nvPr/>
          </p:nvSpPr>
          <p:spPr>
            <a:xfrm>
              <a:off x="6584465" y="365325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E17B26C2-63D7-4F85-A07F-52E26B6E846B}"/>
                </a:ext>
              </a:extLst>
            </p:cNvPr>
            <p:cNvSpPr/>
            <p:nvPr/>
          </p:nvSpPr>
          <p:spPr>
            <a:xfrm>
              <a:off x="6584465" y="371098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897F44F-5ACC-4636-BC6B-A4A968F75A9B}"/>
                </a:ext>
              </a:extLst>
            </p:cNvPr>
            <p:cNvSpPr/>
            <p:nvPr/>
          </p:nvSpPr>
          <p:spPr>
            <a:xfrm>
              <a:off x="6584465" y="376871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5EA2586-08DD-4E11-92BE-FD71A7F98E91}"/>
                </a:ext>
              </a:extLst>
            </p:cNvPr>
            <p:cNvSpPr/>
            <p:nvPr/>
          </p:nvSpPr>
          <p:spPr>
            <a:xfrm>
              <a:off x="6490929" y="2709027"/>
              <a:ext cx="245591" cy="215645"/>
            </a:xfrm>
            <a:custGeom>
              <a:avLst/>
              <a:gdLst>
                <a:gd name="connsiteX0" fmla="*/ 114088 w 245591"/>
                <a:gd name="connsiteY0" fmla="*/ -101 h 215645"/>
                <a:gd name="connsiteX1" fmla="*/ 114088 w 245591"/>
                <a:gd name="connsiteY1" fmla="*/ -101 h 215645"/>
                <a:gd name="connsiteX2" fmla="*/ -101 w 245591"/>
                <a:gd name="connsiteY2" fmla="*/ 126624 h 215645"/>
                <a:gd name="connsiteX3" fmla="*/ -101 w 245591"/>
                <a:gd name="connsiteY3" fmla="*/ 215544 h 215645"/>
                <a:gd name="connsiteX4" fmla="*/ 27247 w 245591"/>
                <a:gd name="connsiteY4" fmla="*/ 215544 h 215645"/>
                <a:gd name="connsiteX5" fmla="*/ 43080 w 245591"/>
                <a:gd name="connsiteY5" fmla="*/ 182599 h 215645"/>
                <a:gd name="connsiteX6" fmla="*/ 39122 w 245591"/>
                <a:gd name="connsiteY6" fmla="*/ 215544 h 215645"/>
                <a:gd name="connsiteX7" fmla="*/ 214904 w 245591"/>
                <a:gd name="connsiteY7" fmla="*/ 215544 h 215645"/>
                <a:gd name="connsiteX8" fmla="*/ 229297 w 245591"/>
                <a:gd name="connsiteY8" fmla="*/ 185594 h 215645"/>
                <a:gd name="connsiteX9" fmla="*/ 225699 w 245591"/>
                <a:gd name="connsiteY9" fmla="*/ 215544 h 215645"/>
                <a:gd name="connsiteX10" fmla="*/ 245490 w 245591"/>
                <a:gd name="connsiteY10" fmla="*/ 215544 h 215645"/>
                <a:gd name="connsiteX11" fmla="*/ 245490 w 245591"/>
                <a:gd name="connsiteY11" fmla="*/ 145726 h 215645"/>
                <a:gd name="connsiteX12" fmla="*/ 114088 w 245591"/>
                <a:gd name="connsiteY12" fmla="*/ -101 h 21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91" h="215645">
                  <a:moveTo>
                    <a:pt x="114088" y="-101"/>
                  </a:moveTo>
                  <a:lnTo>
                    <a:pt x="114088" y="-101"/>
                  </a:lnTo>
                  <a:cubicBezTo>
                    <a:pt x="51023" y="-101"/>
                    <a:pt x="-101" y="56635"/>
                    <a:pt x="-101" y="126624"/>
                  </a:cubicBezTo>
                  <a:lnTo>
                    <a:pt x="-101" y="215544"/>
                  </a:lnTo>
                  <a:lnTo>
                    <a:pt x="27247" y="215544"/>
                  </a:lnTo>
                  <a:lnTo>
                    <a:pt x="43080" y="182599"/>
                  </a:lnTo>
                  <a:lnTo>
                    <a:pt x="39122" y="215544"/>
                  </a:lnTo>
                  <a:lnTo>
                    <a:pt x="214904" y="215544"/>
                  </a:lnTo>
                  <a:lnTo>
                    <a:pt x="229297" y="185594"/>
                  </a:lnTo>
                  <a:lnTo>
                    <a:pt x="225699" y="215544"/>
                  </a:lnTo>
                  <a:lnTo>
                    <a:pt x="245490" y="215544"/>
                  </a:lnTo>
                  <a:lnTo>
                    <a:pt x="245490" y="145726"/>
                  </a:lnTo>
                  <a:cubicBezTo>
                    <a:pt x="245490" y="65188"/>
                    <a:pt x="186660" y="-101"/>
                    <a:pt x="114088" y="-101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42CF57B-E502-42E6-8E91-BBC105FD054F}"/>
                </a:ext>
              </a:extLst>
            </p:cNvPr>
            <p:cNvSpPr/>
            <p:nvPr/>
          </p:nvSpPr>
          <p:spPr>
            <a:xfrm>
              <a:off x="6090009" y="3289988"/>
              <a:ext cx="400043" cy="466335"/>
            </a:xfrm>
            <a:custGeom>
              <a:avLst/>
              <a:gdLst>
                <a:gd name="connsiteX0" fmla="*/ 384167 w 400043"/>
                <a:gd name="connsiteY0" fmla="*/ -101 h 466335"/>
                <a:gd name="connsiteX1" fmla="*/ 314056 w 400043"/>
                <a:gd name="connsiteY1" fmla="*/ 29696 h 466335"/>
                <a:gd name="connsiteX2" fmla="*/ 70420 w 400043"/>
                <a:gd name="connsiteY2" fmla="*/ 227760 h 466335"/>
                <a:gd name="connsiteX3" fmla="*/ 54645 w 400043"/>
                <a:gd name="connsiteY3" fmla="*/ 266321 h 466335"/>
                <a:gd name="connsiteX4" fmla="*/ 5567 w 400043"/>
                <a:gd name="connsiteY4" fmla="*/ 424072 h 466335"/>
                <a:gd name="connsiteX5" fmla="*/ 131767 w 400043"/>
                <a:gd name="connsiteY5" fmla="*/ 455622 h 466335"/>
                <a:gd name="connsiteX6" fmla="*/ 165070 w 400043"/>
                <a:gd name="connsiteY6" fmla="*/ 289107 h 466335"/>
                <a:gd name="connsiteX7" fmla="*/ 399942 w 400043"/>
                <a:gd name="connsiteY7" fmla="*/ 78774 h 46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43" h="466335">
                  <a:moveTo>
                    <a:pt x="384167" y="-101"/>
                  </a:moveTo>
                  <a:lnTo>
                    <a:pt x="314056" y="29696"/>
                  </a:lnTo>
                  <a:lnTo>
                    <a:pt x="70420" y="227760"/>
                  </a:lnTo>
                  <a:cubicBezTo>
                    <a:pt x="61461" y="238769"/>
                    <a:pt x="55971" y="252190"/>
                    <a:pt x="54645" y="266321"/>
                  </a:cubicBezTo>
                  <a:cubicBezTo>
                    <a:pt x="52892" y="289107"/>
                    <a:pt x="-20725" y="408297"/>
                    <a:pt x="5567" y="424072"/>
                  </a:cubicBezTo>
                  <a:cubicBezTo>
                    <a:pt x="31858" y="439846"/>
                    <a:pt x="126508" y="487172"/>
                    <a:pt x="131767" y="455622"/>
                  </a:cubicBezTo>
                  <a:cubicBezTo>
                    <a:pt x="137025" y="424072"/>
                    <a:pt x="165070" y="289107"/>
                    <a:pt x="165070" y="289107"/>
                  </a:cubicBezTo>
                  <a:lnTo>
                    <a:pt x="399942" y="78774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3A12D89-CD9C-46FE-9117-4BB29CA3C779}"/>
                </a:ext>
              </a:extLst>
            </p:cNvPr>
            <p:cNvSpPr/>
            <p:nvPr/>
          </p:nvSpPr>
          <p:spPr>
            <a:xfrm>
              <a:off x="6021453" y="3712408"/>
              <a:ext cx="177638" cy="257084"/>
            </a:xfrm>
            <a:custGeom>
              <a:avLst/>
              <a:gdLst>
                <a:gd name="connsiteX0" fmla="*/ 177537 w 177638"/>
                <a:gd name="connsiteY0" fmla="*/ 6910 h 257084"/>
                <a:gd name="connsiteX1" fmla="*/ 147740 w 177638"/>
                <a:gd name="connsiteY1" fmla="*/ 94549 h 257084"/>
                <a:gd name="connsiteX2" fmla="*/ 163515 w 177638"/>
                <a:gd name="connsiteY2" fmla="*/ 155896 h 257084"/>
                <a:gd name="connsiteX3" fmla="*/ 163515 w 177638"/>
                <a:gd name="connsiteY3" fmla="*/ 252299 h 257084"/>
                <a:gd name="connsiteX4" fmla="*/ 138976 w 177638"/>
                <a:gd name="connsiteY4" fmla="*/ 252299 h 257084"/>
                <a:gd name="connsiteX5" fmla="*/ 131965 w 177638"/>
                <a:gd name="connsiteY5" fmla="*/ 201468 h 257084"/>
                <a:gd name="connsiteX6" fmla="*/ 89898 w 177638"/>
                <a:gd name="connsiteY6" fmla="*/ 252299 h 257084"/>
                <a:gd name="connsiteX7" fmla="*/ -52 w 177638"/>
                <a:gd name="connsiteY7" fmla="*/ 248397 h 257084"/>
                <a:gd name="connsiteX8" fmla="*/ 44326 w 177638"/>
                <a:gd name="connsiteY8" fmla="*/ 217244 h 257084"/>
                <a:gd name="connsiteX9" fmla="*/ 93404 w 177638"/>
                <a:gd name="connsiteY9" fmla="*/ 82279 h 257084"/>
                <a:gd name="connsiteX10" fmla="*/ 114437 w 177638"/>
                <a:gd name="connsiteY10" fmla="*/ -101 h 25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638" h="257084">
                  <a:moveTo>
                    <a:pt x="177537" y="6910"/>
                  </a:moveTo>
                  <a:lnTo>
                    <a:pt x="147740" y="94549"/>
                  </a:lnTo>
                  <a:cubicBezTo>
                    <a:pt x="147740" y="94549"/>
                    <a:pt x="179290" y="127852"/>
                    <a:pt x="163515" y="155896"/>
                  </a:cubicBezTo>
                  <a:lnTo>
                    <a:pt x="163515" y="252299"/>
                  </a:lnTo>
                  <a:lnTo>
                    <a:pt x="138976" y="252299"/>
                  </a:lnTo>
                  <a:lnTo>
                    <a:pt x="131965" y="201468"/>
                  </a:lnTo>
                  <a:cubicBezTo>
                    <a:pt x="131965" y="201468"/>
                    <a:pt x="104015" y="251657"/>
                    <a:pt x="89898" y="252299"/>
                  </a:cubicBezTo>
                  <a:cubicBezTo>
                    <a:pt x="60305" y="253645"/>
                    <a:pt x="1701" y="264172"/>
                    <a:pt x="-52" y="248397"/>
                  </a:cubicBezTo>
                  <a:cubicBezTo>
                    <a:pt x="-1805" y="232622"/>
                    <a:pt x="44326" y="217244"/>
                    <a:pt x="44326" y="217244"/>
                  </a:cubicBezTo>
                  <a:lnTo>
                    <a:pt x="93404" y="82279"/>
                  </a:lnTo>
                  <a:lnTo>
                    <a:pt x="114437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63BE358-D458-478A-A9E7-0775CB4CFFB7}"/>
                </a:ext>
              </a:extLst>
            </p:cNvPr>
            <p:cNvSpPr/>
            <p:nvPr/>
          </p:nvSpPr>
          <p:spPr>
            <a:xfrm>
              <a:off x="6225975" y="3183068"/>
              <a:ext cx="433232" cy="546490"/>
            </a:xfrm>
            <a:custGeom>
              <a:avLst/>
              <a:gdLst>
                <a:gd name="connsiteX0" fmla="*/ 430491 w 433232"/>
                <a:gd name="connsiteY0" fmla="*/ 84032 h 546490"/>
                <a:gd name="connsiteX1" fmla="*/ 400694 w 433232"/>
                <a:gd name="connsiteY1" fmla="*/ 266321 h 546490"/>
                <a:gd name="connsiteX2" fmla="*/ 153552 w 433232"/>
                <a:gd name="connsiteY2" fmla="*/ 383757 h 546490"/>
                <a:gd name="connsiteX3" fmla="*/ 221910 w 433232"/>
                <a:gd name="connsiteY3" fmla="*/ 483666 h 546490"/>
                <a:gd name="connsiteX4" fmla="*/ 114991 w 433232"/>
                <a:gd name="connsiteY4" fmla="*/ 545013 h 546490"/>
                <a:gd name="connsiteX5" fmla="*/ 1060 w 433232"/>
                <a:gd name="connsiteY5" fmla="*/ 367982 h 546490"/>
                <a:gd name="connsiteX6" fmla="*/ 209641 w 433232"/>
                <a:gd name="connsiteY6" fmla="*/ 196210 h 546490"/>
                <a:gd name="connsiteX7" fmla="*/ 232427 w 433232"/>
                <a:gd name="connsiteY7" fmla="*/ 113829 h 546490"/>
                <a:gd name="connsiteX8" fmla="*/ 239438 w 433232"/>
                <a:gd name="connsiteY8" fmla="*/ 47224 h 546490"/>
                <a:gd name="connsiteX9" fmla="*/ 313055 w 433232"/>
                <a:gd name="connsiteY9" fmla="*/ -101 h 5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232" h="546490">
                  <a:moveTo>
                    <a:pt x="430491" y="84032"/>
                  </a:moveTo>
                  <a:cubicBezTo>
                    <a:pt x="430491" y="84032"/>
                    <a:pt x="446266" y="238277"/>
                    <a:pt x="400694" y="266321"/>
                  </a:cubicBezTo>
                  <a:cubicBezTo>
                    <a:pt x="355122" y="294366"/>
                    <a:pt x="153552" y="383757"/>
                    <a:pt x="153552" y="383757"/>
                  </a:cubicBezTo>
                  <a:cubicBezTo>
                    <a:pt x="153552" y="383757"/>
                    <a:pt x="239438" y="464385"/>
                    <a:pt x="221910" y="483666"/>
                  </a:cubicBezTo>
                  <a:cubicBezTo>
                    <a:pt x="204383" y="502946"/>
                    <a:pt x="125507" y="555530"/>
                    <a:pt x="114991" y="545013"/>
                  </a:cubicBezTo>
                  <a:cubicBezTo>
                    <a:pt x="104474" y="534496"/>
                    <a:pt x="-12962" y="408296"/>
                    <a:pt x="1060" y="367982"/>
                  </a:cubicBezTo>
                  <a:cubicBezTo>
                    <a:pt x="15082" y="327669"/>
                    <a:pt x="209641" y="196210"/>
                    <a:pt x="209641" y="196210"/>
                  </a:cubicBezTo>
                  <a:lnTo>
                    <a:pt x="232427" y="113829"/>
                  </a:lnTo>
                  <a:lnTo>
                    <a:pt x="239438" y="47224"/>
                  </a:lnTo>
                  <a:lnTo>
                    <a:pt x="313055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B75D338-3A78-436C-A2F0-2C94CDCE5E11}"/>
                </a:ext>
              </a:extLst>
            </p:cNvPr>
            <p:cNvSpPr/>
            <p:nvPr/>
          </p:nvSpPr>
          <p:spPr>
            <a:xfrm>
              <a:off x="6503193" y="2761940"/>
              <a:ext cx="146140" cy="146140"/>
            </a:xfrm>
            <a:custGeom>
              <a:avLst/>
              <a:gdLst>
                <a:gd name="connsiteX0" fmla="*/ 146141 w 146140"/>
                <a:gd name="connsiteY0" fmla="*/ 73070 h 146140"/>
                <a:gd name="connsiteX1" fmla="*/ 73070 w 146140"/>
                <a:gd name="connsiteY1" fmla="*/ 146141 h 146140"/>
                <a:gd name="connsiteX2" fmla="*/ 0 w 146140"/>
                <a:gd name="connsiteY2" fmla="*/ 73070 h 146140"/>
                <a:gd name="connsiteX3" fmla="*/ 73070 w 146140"/>
                <a:gd name="connsiteY3" fmla="*/ 0 h 146140"/>
                <a:gd name="connsiteX4" fmla="*/ 146141 w 146140"/>
                <a:gd name="connsiteY4" fmla="*/ 73070 h 14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40" h="146140">
                  <a:moveTo>
                    <a:pt x="146141" y="73070"/>
                  </a:moveTo>
                  <a:cubicBezTo>
                    <a:pt x="146141" y="113426"/>
                    <a:pt x="113426" y="146141"/>
                    <a:pt x="73070" y="146141"/>
                  </a:cubicBezTo>
                  <a:cubicBezTo>
                    <a:pt x="32715" y="146141"/>
                    <a:pt x="0" y="113426"/>
                    <a:pt x="0" y="73070"/>
                  </a:cubicBezTo>
                  <a:cubicBezTo>
                    <a:pt x="0" y="32715"/>
                    <a:pt x="32715" y="0"/>
                    <a:pt x="73070" y="0"/>
                  </a:cubicBezTo>
                  <a:cubicBezTo>
                    <a:pt x="113426" y="0"/>
                    <a:pt x="146141" y="32715"/>
                    <a:pt x="146141" y="73070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6E221426-AC53-463A-8188-19ACFAF6A1F3}"/>
                </a:ext>
              </a:extLst>
            </p:cNvPr>
            <p:cNvSpPr/>
            <p:nvPr/>
          </p:nvSpPr>
          <p:spPr>
            <a:xfrm>
              <a:off x="6548771" y="2864939"/>
              <a:ext cx="144765" cy="245389"/>
            </a:xfrm>
            <a:custGeom>
              <a:avLst/>
              <a:gdLst>
                <a:gd name="connsiteX0" fmla="*/ 84033 w 144765"/>
                <a:gd name="connsiteY0" fmla="*/ -101 h 245389"/>
                <a:gd name="connsiteX1" fmla="*/ 134863 w 144765"/>
                <a:gd name="connsiteY1" fmla="*/ 87538 h 245389"/>
                <a:gd name="connsiteX2" fmla="*/ -101 w 144765"/>
                <a:gd name="connsiteY2" fmla="*/ 245288 h 245389"/>
                <a:gd name="connsiteX3" fmla="*/ -101 w 144765"/>
                <a:gd name="connsiteY3" fmla="*/ 92796 h 245389"/>
                <a:gd name="connsiteX4" fmla="*/ -101 w 144765"/>
                <a:gd name="connsiteY4" fmla="*/ 26191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65" h="245389">
                  <a:moveTo>
                    <a:pt x="84033" y="-101"/>
                  </a:moveTo>
                  <a:cubicBezTo>
                    <a:pt x="84033" y="-101"/>
                    <a:pt x="80527" y="66504"/>
                    <a:pt x="134863" y="87538"/>
                  </a:cubicBezTo>
                  <a:cubicBezTo>
                    <a:pt x="189199" y="108571"/>
                    <a:pt x="-101" y="245288"/>
                    <a:pt x="-101" y="245288"/>
                  </a:cubicBezTo>
                  <a:lnTo>
                    <a:pt x="-101" y="92796"/>
                  </a:lnTo>
                  <a:cubicBezTo>
                    <a:pt x="-101" y="92796"/>
                    <a:pt x="24438" y="66504"/>
                    <a:pt x="-101" y="26191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80F1EFE3-1E6C-4345-B9FD-7BDA67A49177}"/>
                </a:ext>
              </a:extLst>
            </p:cNvPr>
            <p:cNvSpPr/>
            <p:nvPr/>
          </p:nvSpPr>
          <p:spPr>
            <a:xfrm>
              <a:off x="6651083" y="3177810"/>
              <a:ext cx="98380" cy="401409"/>
            </a:xfrm>
            <a:custGeom>
              <a:avLst/>
              <a:gdLst>
                <a:gd name="connsiteX0" fmla="*/ 98280 w 98380"/>
                <a:gd name="connsiteY0" fmla="*/ -101 h 401409"/>
                <a:gd name="connsiteX1" fmla="*/ 84258 w 98380"/>
                <a:gd name="connsiteY1" fmla="*/ 68257 h 401409"/>
                <a:gd name="connsiteX2" fmla="*/ 42191 w 98380"/>
                <a:gd name="connsiteY2" fmla="*/ 303130 h 401409"/>
                <a:gd name="connsiteX3" fmla="*/ 29922 w 98380"/>
                <a:gd name="connsiteY3" fmla="*/ 401285 h 401409"/>
                <a:gd name="connsiteX4" fmla="*/ 5383 w 98380"/>
                <a:gd name="connsiteY4" fmla="*/ 292613 h 401409"/>
                <a:gd name="connsiteX5" fmla="*/ 29922 w 98380"/>
                <a:gd name="connsiteY5" fmla="*/ 98054 h 401409"/>
                <a:gd name="connsiteX6" fmla="*/ 29922 w 98380"/>
                <a:gd name="connsiteY6" fmla="*/ 22685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380" h="401409">
                  <a:moveTo>
                    <a:pt x="98280" y="-101"/>
                  </a:moveTo>
                  <a:lnTo>
                    <a:pt x="84258" y="68257"/>
                  </a:lnTo>
                  <a:lnTo>
                    <a:pt x="42191" y="303130"/>
                  </a:lnTo>
                  <a:cubicBezTo>
                    <a:pt x="42191" y="303130"/>
                    <a:pt x="77247" y="403038"/>
                    <a:pt x="29922" y="401285"/>
                  </a:cubicBezTo>
                  <a:cubicBezTo>
                    <a:pt x="-17403" y="399533"/>
                    <a:pt x="5383" y="292613"/>
                    <a:pt x="5383" y="292613"/>
                  </a:cubicBezTo>
                  <a:lnTo>
                    <a:pt x="29922" y="98054"/>
                  </a:lnTo>
                  <a:lnTo>
                    <a:pt x="29922" y="22685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33BB963-2208-44AA-B6DC-493F16E14BA1}"/>
                </a:ext>
              </a:extLst>
            </p:cNvPr>
            <p:cNvSpPr/>
            <p:nvPr/>
          </p:nvSpPr>
          <p:spPr>
            <a:xfrm>
              <a:off x="6335686" y="3144507"/>
              <a:ext cx="138591" cy="315527"/>
            </a:xfrm>
            <a:custGeom>
              <a:avLst/>
              <a:gdLst>
                <a:gd name="connsiteX0" fmla="*/ 112199 w 138591"/>
                <a:gd name="connsiteY0" fmla="*/ -101 h 315527"/>
                <a:gd name="connsiteX1" fmla="*/ 96424 w 138591"/>
                <a:gd name="connsiteY1" fmla="*/ 61246 h 315527"/>
                <a:gd name="connsiteX2" fmla="*/ 24560 w 138591"/>
                <a:gd name="connsiteY2" fmla="*/ 234771 h 315527"/>
                <a:gd name="connsiteX3" fmla="*/ 15796 w 138591"/>
                <a:gd name="connsiteY3" fmla="*/ 315399 h 315527"/>
                <a:gd name="connsiteX4" fmla="*/ 56110 w 138591"/>
                <a:gd name="connsiteY4" fmla="*/ 234771 h 315527"/>
                <a:gd name="connsiteX5" fmla="*/ 138491 w 138591"/>
                <a:gd name="connsiteY5" fmla="*/ 94549 h 315527"/>
                <a:gd name="connsiteX6" fmla="*/ 138491 w 138591"/>
                <a:gd name="connsiteY6" fmla="*/ 15674 h 31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1" h="315527">
                  <a:moveTo>
                    <a:pt x="112199" y="-101"/>
                  </a:moveTo>
                  <a:lnTo>
                    <a:pt x="96424" y="61246"/>
                  </a:lnTo>
                  <a:lnTo>
                    <a:pt x="24560" y="234771"/>
                  </a:lnTo>
                  <a:cubicBezTo>
                    <a:pt x="24560" y="234771"/>
                    <a:pt x="-24518" y="317152"/>
                    <a:pt x="15796" y="315399"/>
                  </a:cubicBezTo>
                  <a:cubicBezTo>
                    <a:pt x="56110" y="313646"/>
                    <a:pt x="56110" y="234771"/>
                    <a:pt x="56110" y="234771"/>
                  </a:cubicBezTo>
                  <a:lnTo>
                    <a:pt x="138491" y="94549"/>
                  </a:lnTo>
                  <a:lnTo>
                    <a:pt x="138491" y="15674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2650D8A-1EED-42D6-9379-0F52E48B3788}"/>
                </a:ext>
              </a:extLst>
            </p:cNvPr>
            <p:cNvSpPr/>
            <p:nvPr/>
          </p:nvSpPr>
          <p:spPr>
            <a:xfrm>
              <a:off x="6379627" y="3656319"/>
              <a:ext cx="196311" cy="236488"/>
            </a:xfrm>
            <a:custGeom>
              <a:avLst/>
              <a:gdLst>
                <a:gd name="connsiteX0" fmla="*/ 55988 w 196311"/>
                <a:gd name="connsiteY0" fmla="*/ -101 h 236488"/>
                <a:gd name="connsiteX1" fmla="*/ 113830 w 196311"/>
                <a:gd name="connsiteY1" fmla="*/ 54235 h 236488"/>
                <a:gd name="connsiteX2" fmla="*/ 169919 w 196311"/>
                <a:gd name="connsiteY2" fmla="*/ 92796 h 236488"/>
                <a:gd name="connsiteX3" fmla="*/ 196211 w 196311"/>
                <a:gd name="connsiteY3" fmla="*/ 169918 h 236488"/>
                <a:gd name="connsiteX4" fmla="*/ 175177 w 196311"/>
                <a:gd name="connsiteY4" fmla="*/ 182188 h 236488"/>
                <a:gd name="connsiteX5" fmla="*/ 148886 w 196311"/>
                <a:gd name="connsiteY5" fmla="*/ 145379 h 236488"/>
                <a:gd name="connsiteX6" fmla="*/ 117336 w 196311"/>
                <a:gd name="connsiteY6" fmla="*/ 217243 h 236488"/>
                <a:gd name="connsiteX7" fmla="*/ 29696 w 196311"/>
                <a:gd name="connsiteY7" fmla="*/ 217243 h 236488"/>
                <a:gd name="connsiteX8" fmla="*/ 68258 w 196311"/>
                <a:gd name="connsiteY8" fmla="*/ 161154 h 236488"/>
                <a:gd name="connsiteX9" fmla="*/ 57741 w 196311"/>
                <a:gd name="connsiteY9" fmla="*/ 92796 h 236488"/>
                <a:gd name="connsiteX10" fmla="*/ -101 w 196311"/>
                <a:gd name="connsiteY10" fmla="*/ 34954 h 23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311" h="236488">
                  <a:moveTo>
                    <a:pt x="55988" y="-101"/>
                  </a:moveTo>
                  <a:lnTo>
                    <a:pt x="113830" y="54235"/>
                  </a:lnTo>
                  <a:cubicBezTo>
                    <a:pt x="113830" y="54235"/>
                    <a:pt x="154144" y="45471"/>
                    <a:pt x="169919" y="92796"/>
                  </a:cubicBezTo>
                  <a:cubicBezTo>
                    <a:pt x="185694" y="140121"/>
                    <a:pt x="196211" y="169918"/>
                    <a:pt x="196211" y="169918"/>
                  </a:cubicBezTo>
                  <a:lnTo>
                    <a:pt x="175177" y="182188"/>
                  </a:lnTo>
                  <a:lnTo>
                    <a:pt x="148886" y="145379"/>
                  </a:lnTo>
                  <a:cubicBezTo>
                    <a:pt x="148886" y="145379"/>
                    <a:pt x="133110" y="211985"/>
                    <a:pt x="117336" y="217243"/>
                  </a:cubicBezTo>
                  <a:cubicBezTo>
                    <a:pt x="101560" y="222502"/>
                    <a:pt x="22685" y="257557"/>
                    <a:pt x="29696" y="217243"/>
                  </a:cubicBezTo>
                  <a:lnTo>
                    <a:pt x="68258" y="161154"/>
                  </a:lnTo>
                  <a:cubicBezTo>
                    <a:pt x="68258" y="161154"/>
                    <a:pt x="73516" y="98054"/>
                    <a:pt x="57741" y="92796"/>
                  </a:cubicBezTo>
                  <a:cubicBezTo>
                    <a:pt x="41966" y="87538"/>
                    <a:pt x="-101" y="34954"/>
                    <a:pt x="-101" y="34954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801989-3654-413C-9051-6670CB4652B7}"/>
                </a:ext>
              </a:extLst>
            </p:cNvPr>
            <p:cNvSpPr/>
            <p:nvPr/>
          </p:nvSpPr>
          <p:spPr>
            <a:xfrm>
              <a:off x="6459379" y="3238578"/>
              <a:ext cx="205224" cy="82959"/>
            </a:xfrm>
            <a:custGeom>
              <a:avLst/>
              <a:gdLst>
                <a:gd name="connsiteX0" fmla="*/ 199866 w 205224"/>
                <a:gd name="connsiteY0" fmla="*/ 82859 h 82959"/>
                <a:gd name="connsiteX1" fmla="*/ 24588 w 205224"/>
                <a:gd name="connsiteY1" fmla="*/ 28522 h 82959"/>
                <a:gd name="connsiteX2" fmla="*/ -101 w 205224"/>
                <a:gd name="connsiteY2" fmla="*/ 34930 h 82959"/>
                <a:gd name="connsiteX3" fmla="*/ 49 w 205224"/>
                <a:gd name="connsiteY3" fmla="*/ 10995 h 82959"/>
                <a:gd name="connsiteX4" fmla="*/ 84182 w 205224"/>
                <a:gd name="connsiteY4" fmla="*/ 3984 h 82959"/>
                <a:gd name="connsiteX5" fmla="*/ 205124 w 205224"/>
                <a:gd name="connsiteY5" fmla="*/ 70589 h 8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24" h="82959">
                  <a:moveTo>
                    <a:pt x="199866" y="82859"/>
                  </a:moveTo>
                  <a:cubicBezTo>
                    <a:pt x="199866" y="82859"/>
                    <a:pt x="35104" y="23264"/>
                    <a:pt x="24588" y="28522"/>
                  </a:cubicBezTo>
                  <a:cubicBezTo>
                    <a:pt x="16759" y="31981"/>
                    <a:pt x="8421" y="34145"/>
                    <a:pt x="-101" y="34930"/>
                  </a:cubicBezTo>
                  <a:lnTo>
                    <a:pt x="49" y="10995"/>
                  </a:lnTo>
                  <a:cubicBezTo>
                    <a:pt x="49" y="10995"/>
                    <a:pt x="54385" y="-8286"/>
                    <a:pt x="84182" y="3984"/>
                  </a:cubicBezTo>
                  <a:cubicBezTo>
                    <a:pt x="113979" y="16253"/>
                    <a:pt x="205124" y="70589"/>
                    <a:pt x="205124" y="7058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D789B21-9777-43C8-B8C1-313539F7BF10}"/>
                </a:ext>
              </a:extLst>
            </p:cNvPr>
            <p:cNvSpPr/>
            <p:nvPr/>
          </p:nvSpPr>
          <p:spPr>
            <a:xfrm>
              <a:off x="6459243" y="2942901"/>
              <a:ext cx="310399" cy="402338"/>
            </a:xfrm>
            <a:custGeom>
              <a:avLst/>
              <a:gdLst>
                <a:gd name="connsiteX0" fmla="*/ 99944 w 310399"/>
                <a:gd name="connsiteY0" fmla="*/ 132270 h 402338"/>
                <a:gd name="connsiteX1" fmla="*/ 161291 w 310399"/>
                <a:gd name="connsiteY1" fmla="*/ 44631 h 402338"/>
                <a:gd name="connsiteX2" fmla="*/ 206782 w 310399"/>
                <a:gd name="connsiteY2" fmla="*/ -101 h 402338"/>
                <a:gd name="connsiteX3" fmla="*/ 310277 w 310399"/>
                <a:gd name="connsiteY3" fmla="*/ 65665 h 402338"/>
                <a:gd name="connsiteX4" fmla="*/ 243671 w 310399"/>
                <a:gd name="connsiteY4" fmla="*/ 172584 h 402338"/>
                <a:gd name="connsiteX5" fmla="*/ 205110 w 310399"/>
                <a:gd name="connsiteY5" fmla="*/ 402199 h 402338"/>
                <a:gd name="connsiteX6" fmla="*/ 184077 w 310399"/>
                <a:gd name="connsiteY6" fmla="*/ 360132 h 402338"/>
                <a:gd name="connsiteX7" fmla="*/ 15810 w 310399"/>
                <a:gd name="connsiteY7" fmla="*/ 309301 h 402338"/>
                <a:gd name="connsiteX8" fmla="*/ 35 w 310399"/>
                <a:gd name="connsiteY8" fmla="*/ 323324 h 402338"/>
                <a:gd name="connsiteX9" fmla="*/ 14057 w 310399"/>
                <a:gd name="connsiteY9" fmla="*/ 55148 h 402338"/>
                <a:gd name="connsiteX10" fmla="*/ 97642 w 310399"/>
                <a:gd name="connsiteY10" fmla="*/ -101 h 40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399" h="402338">
                  <a:moveTo>
                    <a:pt x="99944" y="132270"/>
                  </a:moveTo>
                  <a:cubicBezTo>
                    <a:pt x="99944" y="132270"/>
                    <a:pt x="147269" y="77934"/>
                    <a:pt x="161291" y="44631"/>
                  </a:cubicBezTo>
                  <a:cubicBezTo>
                    <a:pt x="170162" y="24442"/>
                    <a:pt x="186447" y="8430"/>
                    <a:pt x="206782" y="-101"/>
                  </a:cubicBezTo>
                  <a:cubicBezTo>
                    <a:pt x="206782" y="-101"/>
                    <a:pt x="312030" y="23598"/>
                    <a:pt x="310277" y="65665"/>
                  </a:cubicBezTo>
                  <a:cubicBezTo>
                    <a:pt x="308524" y="107732"/>
                    <a:pt x="243671" y="172584"/>
                    <a:pt x="243671" y="172584"/>
                  </a:cubicBezTo>
                  <a:cubicBezTo>
                    <a:pt x="243671" y="172584"/>
                    <a:pt x="252435" y="405704"/>
                    <a:pt x="205110" y="402199"/>
                  </a:cubicBezTo>
                  <a:cubicBezTo>
                    <a:pt x="194903" y="390016"/>
                    <a:pt x="187698" y="375607"/>
                    <a:pt x="184077" y="360132"/>
                  </a:cubicBezTo>
                  <a:cubicBezTo>
                    <a:pt x="178819" y="335593"/>
                    <a:pt x="15810" y="309301"/>
                    <a:pt x="15810" y="309301"/>
                  </a:cubicBezTo>
                  <a:cubicBezTo>
                    <a:pt x="15810" y="309301"/>
                    <a:pt x="1788" y="333840"/>
                    <a:pt x="35" y="323324"/>
                  </a:cubicBezTo>
                  <a:cubicBezTo>
                    <a:pt x="-1718" y="312807"/>
                    <a:pt x="14057" y="55148"/>
                    <a:pt x="14057" y="55148"/>
                  </a:cubicBezTo>
                  <a:lnTo>
                    <a:pt x="97642" y="-101"/>
                  </a:ln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01EBFD1-8F75-490E-890B-BA3AFF021528}"/>
                </a:ext>
              </a:extLst>
            </p:cNvPr>
            <p:cNvSpPr/>
            <p:nvPr/>
          </p:nvSpPr>
          <p:spPr>
            <a:xfrm>
              <a:off x="6670441" y="2988634"/>
              <a:ext cx="115458" cy="224184"/>
            </a:xfrm>
            <a:custGeom>
              <a:avLst/>
              <a:gdLst>
                <a:gd name="connsiteX0" fmla="*/ 85578 w 115458"/>
                <a:gd name="connsiteY0" fmla="*/ 2999 h 224184"/>
                <a:gd name="connsiteX1" fmla="*/ 86751 w 115458"/>
                <a:gd name="connsiteY1" fmla="*/ 3658 h 224184"/>
                <a:gd name="connsiteX2" fmla="*/ 99099 w 115458"/>
                <a:gd name="connsiteY2" fmla="*/ 24749 h 224184"/>
                <a:gd name="connsiteX3" fmla="*/ 99081 w 115458"/>
                <a:gd name="connsiteY3" fmla="*/ 154828 h 224184"/>
                <a:gd name="connsiteX4" fmla="*/ 107751 w 115458"/>
                <a:gd name="connsiteY4" fmla="*/ 173378 h 224184"/>
                <a:gd name="connsiteX5" fmla="*/ 107843 w 115458"/>
                <a:gd name="connsiteY5" fmla="*/ 191704 h 224184"/>
                <a:gd name="connsiteX6" fmla="*/ 2676 w 115458"/>
                <a:gd name="connsiteY6" fmla="*/ 221501 h 224184"/>
                <a:gd name="connsiteX7" fmla="*/ 2676 w 115458"/>
                <a:gd name="connsiteY7" fmla="*/ 195210 h 224184"/>
                <a:gd name="connsiteX8" fmla="*/ 51029 w 115458"/>
                <a:gd name="connsiteY8" fmla="*/ 15781 h 224184"/>
                <a:gd name="connsiteX9" fmla="*/ 82052 w 115458"/>
                <a:gd name="connsiteY9" fmla="*/ 1378 h 224184"/>
                <a:gd name="connsiteX10" fmla="*/ 85578 w 115458"/>
                <a:gd name="connsiteY10" fmla="*/ 2999 h 22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458" h="224184">
                  <a:moveTo>
                    <a:pt x="85578" y="2999"/>
                  </a:moveTo>
                  <a:lnTo>
                    <a:pt x="86751" y="3658"/>
                  </a:lnTo>
                  <a:cubicBezTo>
                    <a:pt x="94378" y="7938"/>
                    <a:pt x="99100" y="16003"/>
                    <a:pt x="99099" y="24749"/>
                  </a:cubicBezTo>
                  <a:lnTo>
                    <a:pt x="99081" y="154828"/>
                  </a:lnTo>
                  <a:cubicBezTo>
                    <a:pt x="99107" y="161985"/>
                    <a:pt x="102278" y="168768"/>
                    <a:pt x="107751" y="173378"/>
                  </a:cubicBezTo>
                  <a:cubicBezTo>
                    <a:pt x="114503" y="179121"/>
                    <a:pt x="120764" y="187397"/>
                    <a:pt x="107843" y="191704"/>
                  </a:cubicBezTo>
                  <a:cubicBezTo>
                    <a:pt x="86810" y="198715"/>
                    <a:pt x="4429" y="233771"/>
                    <a:pt x="2676" y="221501"/>
                  </a:cubicBezTo>
                  <a:cubicBezTo>
                    <a:pt x="924" y="209232"/>
                    <a:pt x="-2582" y="195210"/>
                    <a:pt x="2676" y="195210"/>
                  </a:cubicBezTo>
                  <a:cubicBezTo>
                    <a:pt x="6793" y="195210"/>
                    <a:pt x="31321" y="69521"/>
                    <a:pt x="51029" y="15781"/>
                  </a:cubicBezTo>
                  <a:cubicBezTo>
                    <a:pt x="55618" y="3237"/>
                    <a:pt x="69508" y="-3212"/>
                    <a:pt x="82052" y="1378"/>
                  </a:cubicBezTo>
                  <a:cubicBezTo>
                    <a:pt x="83269" y="1823"/>
                    <a:pt x="84448" y="2365"/>
                    <a:pt x="85578" y="2999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F5FF608-7533-452E-B963-D798F7CC04BD}"/>
                </a:ext>
              </a:extLst>
            </p:cNvPr>
            <p:cNvSpPr/>
            <p:nvPr/>
          </p:nvSpPr>
          <p:spPr>
            <a:xfrm>
              <a:off x="6419641" y="2992015"/>
              <a:ext cx="77422" cy="191053"/>
            </a:xfrm>
            <a:custGeom>
              <a:avLst/>
              <a:gdLst>
                <a:gd name="connsiteX0" fmla="*/ 77322 w 77422"/>
                <a:gd name="connsiteY0" fmla="*/ -101 h 191053"/>
                <a:gd name="connsiteX1" fmla="*/ 52783 w 77422"/>
                <a:gd name="connsiteY1" fmla="*/ 6910 h 191053"/>
                <a:gd name="connsiteX2" fmla="*/ 24739 w 77422"/>
                <a:gd name="connsiteY2" fmla="*/ 127852 h 191053"/>
                <a:gd name="connsiteX3" fmla="*/ 1953 w 77422"/>
                <a:gd name="connsiteY3" fmla="*/ 147132 h 191053"/>
                <a:gd name="connsiteX4" fmla="*/ 56289 w 77422"/>
                <a:gd name="connsiteY4" fmla="*/ 190952 h 1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22" h="191053">
                  <a:moveTo>
                    <a:pt x="77322" y="-101"/>
                  </a:moveTo>
                  <a:lnTo>
                    <a:pt x="52783" y="6910"/>
                  </a:lnTo>
                  <a:lnTo>
                    <a:pt x="24739" y="127852"/>
                  </a:lnTo>
                  <a:cubicBezTo>
                    <a:pt x="24739" y="127852"/>
                    <a:pt x="-8564" y="134863"/>
                    <a:pt x="1953" y="147132"/>
                  </a:cubicBezTo>
                  <a:cubicBezTo>
                    <a:pt x="12469" y="159402"/>
                    <a:pt x="56289" y="190952"/>
                    <a:pt x="56289" y="190952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191CABB-0145-46CB-B007-395244E044F6}"/>
                </a:ext>
              </a:extLst>
            </p:cNvPr>
            <p:cNvSpPr/>
            <p:nvPr/>
          </p:nvSpPr>
          <p:spPr>
            <a:xfrm>
              <a:off x="6509821" y="2719822"/>
              <a:ext cx="199711" cy="204850"/>
            </a:xfrm>
            <a:custGeom>
              <a:avLst/>
              <a:gdLst>
                <a:gd name="connsiteX0" fmla="*/ 127659 w 199711"/>
                <a:gd name="connsiteY0" fmla="*/ 24012 h 204850"/>
                <a:gd name="connsiteX1" fmla="*/ 80406 w 199711"/>
                <a:gd name="connsiteY1" fmla="*/ -101 h 204850"/>
                <a:gd name="connsiteX2" fmla="*/ 78165 w 199711"/>
                <a:gd name="connsiteY2" fmla="*/ -101 h 204850"/>
                <a:gd name="connsiteX3" fmla="*/ -101 w 199711"/>
                <a:gd name="connsiteY3" fmla="*/ 87261 h 204850"/>
                <a:gd name="connsiteX4" fmla="*/ -101 w 199711"/>
                <a:gd name="connsiteY4" fmla="*/ 87261 h 204850"/>
                <a:gd name="connsiteX5" fmla="*/ 14383 w 199711"/>
                <a:gd name="connsiteY5" fmla="*/ 87261 h 204850"/>
                <a:gd name="connsiteX6" fmla="*/ 16722 w 199711"/>
                <a:gd name="connsiteY6" fmla="*/ 69457 h 204850"/>
                <a:gd name="connsiteX7" fmla="*/ 20151 w 199711"/>
                <a:gd name="connsiteY7" fmla="*/ 87261 h 204850"/>
                <a:gd name="connsiteX8" fmla="*/ 106052 w 199711"/>
                <a:gd name="connsiteY8" fmla="*/ 87261 h 204850"/>
                <a:gd name="connsiteX9" fmla="*/ 113249 w 199711"/>
                <a:gd name="connsiteY9" fmla="*/ 72199 h 204850"/>
                <a:gd name="connsiteX10" fmla="*/ 111450 w 199711"/>
                <a:gd name="connsiteY10" fmla="*/ 87261 h 204850"/>
                <a:gd name="connsiteX11" fmla="*/ 128349 w 199711"/>
                <a:gd name="connsiteY11" fmla="*/ 87261 h 204850"/>
                <a:gd name="connsiteX12" fmla="*/ 94357 w 199711"/>
                <a:gd name="connsiteY12" fmla="*/ 204749 h 204850"/>
                <a:gd name="connsiteX13" fmla="*/ 123145 w 199711"/>
                <a:gd name="connsiteY13" fmla="*/ 204749 h 204850"/>
                <a:gd name="connsiteX14" fmla="*/ 137538 w 199711"/>
                <a:gd name="connsiteY14" fmla="*/ 174624 h 204850"/>
                <a:gd name="connsiteX15" fmla="*/ 133940 w 199711"/>
                <a:gd name="connsiteY15" fmla="*/ 204749 h 204850"/>
                <a:gd name="connsiteX16" fmla="*/ 188815 w 199711"/>
                <a:gd name="connsiteY16" fmla="*/ 204749 h 204850"/>
                <a:gd name="connsiteX17" fmla="*/ 199611 w 199711"/>
                <a:gd name="connsiteY17" fmla="*/ 135461 h 204850"/>
                <a:gd name="connsiteX18" fmla="*/ 127659 w 199711"/>
                <a:gd name="connsiteY18" fmla="*/ 24012 h 2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711" h="204850">
                  <a:moveTo>
                    <a:pt x="127659" y="24012"/>
                  </a:moveTo>
                  <a:cubicBezTo>
                    <a:pt x="116521" y="9056"/>
                    <a:pt x="99052" y="141"/>
                    <a:pt x="80406" y="-101"/>
                  </a:cubicBezTo>
                  <a:lnTo>
                    <a:pt x="78165" y="-101"/>
                  </a:lnTo>
                  <a:cubicBezTo>
                    <a:pt x="34940" y="-101"/>
                    <a:pt x="-101" y="39012"/>
                    <a:pt x="-101" y="87261"/>
                  </a:cubicBezTo>
                  <a:lnTo>
                    <a:pt x="-101" y="87261"/>
                  </a:lnTo>
                  <a:lnTo>
                    <a:pt x="14383" y="87261"/>
                  </a:lnTo>
                  <a:lnTo>
                    <a:pt x="16722" y="69457"/>
                  </a:lnTo>
                  <a:lnTo>
                    <a:pt x="20151" y="87261"/>
                  </a:lnTo>
                  <a:lnTo>
                    <a:pt x="106052" y="87261"/>
                  </a:lnTo>
                  <a:lnTo>
                    <a:pt x="113249" y="72199"/>
                  </a:lnTo>
                  <a:lnTo>
                    <a:pt x="111450" y="87261"/>
                  </a:lnTo>
                  <a:lnTo>
                    <a:pt x="128349" y="87261"/>
                  </a:lnTo>
                  <a:cubicBezTo>
                    <a:pt x="136235" y="126424"/>
                    <a:pt x="124904" y="165587"/>
                    <a:pt x="94357" y="204749"/>
                  </a:cubicBezTo>
                  <a:lnTo>
                    <a:pt x="123145" y="204749"/>
                  </a:lnTo>
                  <a:lnTo>
                    <a:pt x="137538" y="174624"/>
                  </a:lnTo>
                  <a:lnTo>
                    <a:pt x="133940" y="204749"/>
                  </a:lnTo>
                  <a:lnTo>
                    <a:pt x="188815" y="204749"/>
                  </a:lnTo>
                  <a:lnTo>
                    <a:pt x="199611" y="135461"/>
                  </a:lnTo>
                  <a:cubicBezTo>
                    <a:pt x="199611" y="83571"/>
                    <a:pt x="169461" y="39569"/>
                    <a:pt x="127659" y="24012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A231DD0-AF02-4B0E-9F6C-5BAB53853424}"/>
                </a:ext>
              </a:extLst>
            </p:cNvPr>
            <p:cNvSpPr/>
            <p:nvPr/>
          </p:nvSpPr>
          <p:spPr>
            <a:xfrm>
              <a:off x="6827134" y="3268377"/>
              <a:ext cx="272917" cy="88960"/>
            </a:xfrm>
            <a:custGeom>
              <a:avLst/>
              <a:gdLst>
                <a:gd name="connsiteX0" fmla="*/ 0 w 272917"/>
                <a:gd name="connsiteY0" fmla="*/ 0 h 88960"/>
                <a:gd name="connsiteX1" fmla="*/ 272918 w 272917"/>
                <a:gd name="connsiteY1" fmla="*/ 0 h 88960"/>
                <a:gd name="connsiteX2" fmla="*/ 272918 w 272917"/>
                <a:gd name="connsiteY2" fmla="*/ 88961 h 88960"/>
                <a:gd name="connsiteX3" fmla="*/ 0 w 272917"/>
                <a:gd name="connsiteY3" fmla="*/ 88961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917" h="88960">
                  <a:moveTo>
                    <a:pt x="0" y="0"/>
                  </a:moveTo>
                  <a:lnTo>
                    <a:pt x="272918" y="0"/>
                  </a:lnTo>
                  <a:lnTo>
                    <a:pt x="272918" y="88961"/>
                  </a:lnTo>
                  <a:lnTo>
                    <a:pt x="0" y="889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E8F3E91D-A36C-4B29-9ABF-513CFF18A7C3}"/>
                </a:ext>
              </a:extLst>
            </p:cNvPr>
            <p:cNvSpPr/>
            <p:nvPr/>
          </p:nvSpPr>
          <p:spPr>
            <a:xfrm>
              <a:off x="6842879" y="3192013"/>
              <a:ext cx="246675" cy="152204"/>
            </a:xfrm>
            <a:custGeom>
              <a:avLst/>
              <a:gdLst>
                <a:gd name="connsiteX0" fmla="*/ 0 w 246675"/>
                <a:gd name="connsiteY0" fmla="*/ 0 h 152204"/>
                <a:gd name="connsiteX1" fmla="*/ 246676 w 246675"/>
                <a:gd name="connsiteY1" fmla="*/ 0 h 152204"/>
                <a:gd name="connsiteX2" fmla="*/ 246676 w 246675"/>
                <a:gd name="connsiteY2" fmla="*/ 152204 h 152204"/>
                <a:gd name="connsiteX3" fmla="*/ 0 w 246675"/>
                <a:gd name="connsiteY3" fmla="*/ 152204 h 1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75" h="152204">
                  <a:moveTo>
                    <a:pt x="0" y="0"/>
                  </a:moveTo>
                  <a:lnTo>
                    <a:pt x="246676" y="0"/>
                  </a:lnTo>
                  <a:lnTo>
                    <a:pt x="246676" y="152204"/>
                  </a:lnTo>
                  <a:lnTo>
                    <a:pt x="0" y="152204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0" name="Graphic 135">
            <a:extLst>
              <a:ext uri="{FF2B5EF4-FFF2-40B4-BE49-F238E27FC236}">
                <a16:creationId xmlns:a16="http://schemas.microsoft.com/office/drawing/2014/main" id="{B18A503B-2073-46D9-847F-72A76F78A8AC}"/>
              </a:ext>
            </a:extLst>
          </p:cNvPr>
          <p:cNvGrpSpPr/>
          <p:nvPr/>
        </p:nvGrpSpPr>
        <p:grpSpPr>
          <a:xfrm flipH="1">
            <a:off x="10733146" y="2993075"/>
            <a:ext cx="1090554" cy="694284"/>
            <a:chOff x="9039603" y="2333198"/>
            <a:chExt cx="2740152" cy="1744473"/>
          </a:xfrm>
        </p:grpSpPr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7087504-83F5-4B65-B702-BD74ACAA7AF1}"/>
                </a:ext>
              </a:extLst>
            </p:cNvPr>
            <p:cNvSpPr/>
            <p:nvPr/>
          </p:nvSpPr>
          <p:spPr>
            <a:xfrm>
              <a:off x="9039603" y="3904513"/>
              <a:ext cx="1334806" cy="173633"/>
            </a:xfrm>
            <a:custGeom>
              <a:avLst/>
              <a:gdLst>
                <a:gd name="connsiteX0" fmla="*/ 1334807 w 1334806"/>
                <a:gd name="connsiteY0" fmla="*/ 86817 h 173633"/>
                <a:gd name="connsiteX1" fmla="*/ 667403 w 1334806"/>
                <a:gd name="connsiteY1" fmla="*/ 173633 h 173633"/>
                <a:gd name="connsiteX2" fmla="*/ 0 w 1334806"/>
                <a:gd name="connsiteY2" fmla="*/ 86817 h 173633"/>
                <a:gd name="connsiteX3" fmla="*/ 667403 w 1334806"/>
                <a:gd name="connsiteY3" fmla="*/ 0 h 173633"/>
                <a:gd name="connsiteX4" fmla="*/ 1334807 w 1334806"/>
                <a:gd name="connsiteY4" fmla="*/ 86817 h 1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806" h="173633">
                  <a:moveTo>
                    <a:pt x="1334807" y="86817"/>
                  </a:moveTo>
                  <a:cubicBezTo>
                    <a:pt x="1334807" y="134764"/>
                    <a:pt x="1036000" y="173633"/>
                    <a:pt x="667403" y="173633"/>
                  </a:cubicBezTo>
                  <a:cubicBezTo>
                    <a:pt x="298807" y="173633"/>
                    <a:pt x="0" y="134764"/>
                    <a:pt x="0" y="86817"/>
                  </a:cubicBezTo>
                  <a:cubicBezTo>
                    <a:pt x="0" y="38869"/>
                    <a:pt x="298807" y="0"/>
                    <a:pt x="667403" y="0"/>
                  </a:cubicBezTo>
                  <a:cubicBezTo>
                    <a:pt x="1036000" y="0"/>
                    <a:pt x="1334807" y="38869"/>
                    <a:pt x="1334807" y="86817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FB887FE-310E-4B7D-AF08-D80A8E1B9157}"/>
                </a:ext>
              </a:extLst>
            </p:cNvPr>
            <p:cNvSpPr/>
            <p:nvPr/>
          </p:nvSpPr>
          <p:spPr>
            <a:xfrm>
              <a:off x="10599354" y="3115995"/>
              <a:ext cx="872613" cy="571952"/>
            </a:xfrm>
            <a:custGeom>
              <a:avLst/>
              <a:gdLst>
                <a:gd name="connsiteX0" fmla="*/ 872519 w 872613"/>
                <a:gd name="connsiteY0" fmla="*/ -128 h 571952"/>
                <a:gd name="connsiteX1" fmla="*/ 300567 w 872613"/>
                <a:gd name="connsiteY1" fmla="*/ -128 h 571952"/>
                <a:gd name="connsiteX2" fmla="*/ -95 w 872613"/>
                <a:gd name="connsiteY2" fmla="*/ 486470 h 571952"/>
                <a:gd name="connsiteX3" fmla="*/ 300567 w 872613"/>
                <a:gd name="connsiteY3" fmla="*/ 571823 h 571952"/>
                <a:gd name="connsiteX4" fmla="*/ 872519 w 872613"/>
                <a:gd name="connsiteY4" fmla="*/ -128 h 57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613" h="571952">
                  <a:moveTo>
                    <a:pt x="872519" y="-128"/>
                  </a:moveTo>
                  <a:lnTo>
                    <a:pt x="300567" y="-128"/>
                  </a:lnTo>
                  <a:lnTo>
                    <a:pt x="-95" y="486470"/>
                  </a:lnTo>
                  <a:cubicBezTo>
                    <a:pt x="90199" y="542416"/>
                    <a:pt x="194346" y="571982"/>
                    <a:pt x="300567" y="571823"/>
                  </a:cubicBezTo>
                  <a:cubicBezTo>
                    <a:pt x="616447" y="571823"/>
                    <a:pt x="872519" y="315751"/>
                    <a:pt x="872519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0636C3E3-A366-4E0B-B78F-1E26F044A10E}"/>
                </a:ext>
              </a:extLst>
            </p:cNvPr>
            <p:cNvSpPr/>
            <p:nvPr/>
          </p:nvSpPr>
          <p:spPr>
            <a:xfrm>
              <a:off x="9939517" y="3633324"/>
              <a:ext cx="303956" cy="303956"/>
            </a:xfrm>
            <a:custGeom>
              <a:avLst/>
              <a:gdLst>
                <a:gd name="connsiteX0" fmla="*/ 303956 w 303956"/>
                <a:gd name="connsiteY0" fmla="*/ 151978 h 303956"/>
                <a:gd name="connsiteX1" fmla="*/ 151978 w 303956"/>
                <a:gd name="connsiteY1" fmla="*/ 303956 h 303956"/>
                <a:gd name="connsiteX2" fmla="*/ 0 w 303956"/>
                <a:gd name="connsiteY2" fmla="*/ 151978 h 303956"/>
                <a:gd name="connsiteX3" fmla="*/ 151978 w 303956"/>
                <a:gd name="connsiteY3" fmla="*/ 0 h 303956"/>
                <a:gd name="connsiteX4" fmla="*/ 303956 w 303956"/>
                <a:gd name="connsiteY4" fmla="*/ 151978 h 3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6" h="303956">
                  <a:moveTo>
                    <a:pt x="303956" y="151978"/>
                  </a:moveTo>
                  <a:cubicBezTo>
                    <a:pt x="303956" y="235913"/>
                    <a:pt x="235913" y="303956"/>
                    <a:pt x="151978" y="303956"/>
                  </a:cubicBezTo>
                  <a:cubicBezTo>
                    <a:pt x="68043" y="303956"/>
                    <a:pt x="0" y="235913"/>
                    <a:pt x="0" y="151978"/>
                  </a:cubicBezTo>
                  <a:cubicBezTo>
                    <a:pt x="0" y="68043"/>
                    <a:pt x="68043" y="0"/>
                    <a:pt x="151978" y="0"/>
                  </a:cubicBezTo>
                  <a:cubicBezTo>
                    <a:pt x="235913" y="0"/>
                    <a:pt x="303956" y="68043"/>
                    <a:pt x="303956" y="151978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B60A2CB2-19EE-4A45-86CE-E864D1BB6349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C1BCC5E2-4D8F-48CF-804D-4F82A5C8244F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B3CE82C-4FF5-4A0D-BD50-EDA20FFCCC09}"/>
                </a:ext>
              </a:extLst>
            </p:cNvPr>
            <p:cNvSpPr/>
            <p:nvPr/>
          </p:nvSpPr>
          <p:spPr>
            <a:xfrm>
              <a:off x="9930830" y="2952585"/>
              <a:ext cx="122085" cy="277742"/>
            </a:xfrm>
            <a:custGeom>
              <a:avLst/>
              <a:gdLst>
                <a:gd name="connsiteX0" fmla="*/ 119278 w 122085"/>
                <a:gd name="connsiteY0" fmla="*/ 885 h 277742"/>
                <a:gd name="connsiteX1" fmla="*/ 121991 w 122085"/>
                <a:gd name="connsiteY1" fmla="*/ 112119 h 277742"/>
                <a:gd name="connsiteX2" fmla="*/ 18896 w 122085"/>
                <a:gd name="connsiteY2" fmla="*/ 277614 h 277742"/>
                <a:gd name="connsiteX3" fmla="*/ -95 w 122085"/>
                <a:gd name="connsiteY3" fmla="*/ 215214 h 277742"/>
                <a:gd name="connsiteX4" fmla="*/ 56878 w 122085"/>
                <a:gd name="connsiteY4" fmla="*/ 103980 h 277742"/>
                <a:gd name="connsiteX5" fmla="*/ 43313 w 122085"/>
                <a:gd name="connsiteY5" fmla="*/ 22590 h 277742"/>
                <a:gd name="connsiteX6" fmla="*/ 11927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119278" y="885"/>
                  </a:moveTo>
                  <a:lnTo>
                    <a:pt x="121991" y="112119"/>
                  </a:lnTo>
                  <a:lnTo>
                    <a:pt x="18896" y="277614"/>
                  </a:lnTo>
                  <a:lnTo>
                    <a:pt x="-95" y="215214"/>
                  </a:lnTo>
                  <a:lnTo>
                    <a:pt x="56878" y="103980"/>
                  </a:lnTo>
                  <a:cubicBezTo>
                    <a:pt x="56878" y="103980"/>
                    <a:pt x="37887" y="52433"/>
                    <a:pt x="43313" y="22590"/>
                  </a:cubicBezTo>
                  <a:cubicBezTo>
                    <a:pt x="48739" y="-7254"/>
                    <a:pt x="119278" y="885"/>
                    <a:pt x="11927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259AC18-601D-4D7D-B9AB-08A1A01A70C1}"/>
                </a:ext>
              </a:extLst>
            </p:cNvPr>
            <p:cNvSpPr/>
            <p:nvPr/>
          </p:nvSpPr>
          <p:spPr>
            <a:xfrm>
              <a:off x="9624259" y="2936307"/>
              <a:ext cx="122085" cy="277742"/>
            </a:xfrm>
            <a:custGeom>
              <a:avLst/>
              <a:gdLst>
                <a:gd name="connsiteX0" fmla="*/ 2618 w 122085"/>
                <a:gd name="connsiteY0" fmla="*/ 885 h 277742"/>
                <a:gd name="connsiteX1" fmla="*/ -95 w 122085"/>
                <a:gd name="connsiteY1" fmla="*/ 112119 h 277742"/>
                <a:gd name="connsiteX2" fmla="*/ 103000 w 122085"/>
                <a:gd name="connsiteY2" fmla="*/ 277614 h 277742"/>
                <a:gd name="connsiteX3" fmla="*/ 121991 w 122085"/>
                <a:gd name="connsiteY3" fmla="*/ 215214 h 277742"/>
                <a:gd name="connsiteX4" fmla="*/ 65018 w 122085"/>
                <a:gd name="connsiteY4" fmla="*/ 103980 h 277742"/>
                <a:gd name="connsiteX5" fmla="*/ 78583 w 122085"/>
                <a:gd name="connsiteY5" fmla="*/ 22590 h 277742"/>
                <a:gd name="connsiteX6" fmla="*/ 261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2618" y="885"/>
                  </a:moveTo>
                  <a:lnTo>
                    <a:pt x="-95" y="112119"/>
                  </a:lnTo>
                  <a:lnTo>
                    <a:pt x="103000" y="277614"/>
                  </a:lnTo>
                  <a:lnTo>
                    <a:pt x="121991" y="215214"/>
                  </a:lnTo>
                  <a:lnTo>
                    <a:pt x="65018" y="103980"/>
                  </a:lnTo>
                  <a:cubicBezTo>
                    <a:pt x="65018" y="103980"/>
                    <a:pt x="84009" y="52433"/>
                    <a:pt x="78583" y="22590"/>
                  </a:cubicBezTo>
                  <a:cubicBezTo>
                    <a:pt x="73157" y="-7254"/>
                    <a:pt x="2618" y="885"/>
                    <a:pt x="261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6D411756-B540-4AAD-8F30-975F74B020CB}"/>
                </a:ext>
              </a:extLst>
            </p:cNvPr>
            <p:cNvSpPr/>
            <p:nvPr/>
          </p:nvSpPr>
          <p:spPr>
            <a:xfrm>
              <a:off x="9574698" y="3116380"/>
              <a:ext cx="388119" cy="754567"/>
            </a:xfrm>
            <a:custGeom>
              <a:avLst/>
              <a:gdLst>
                <a:gd name="connsiteX0" fmla="*/ 128143 w 388119"/>
                <a:gd name="connsiteY0" fmla="*/ -128 h 754567"/>
                <a:gd name="connsiteX1" fmla="*/ 117291 w 388119"/>
                <a:gd name="connsiteY1" fmla="*/ 27002 h 754567"/>
                <a:gd name="connsiteX2" fmla="*/ 73883 w 388119"/>
                <a:gd name="connsiteY2" fmla="*/ 132810 h 754567"/>
                <a:gd name="connsiteX3" fmla="*/ 41327 w 388119"/>
                <a:gd name="connsiteY3" fmla="*/ 469224 h 754567"/>
                <a:gd name="connsiteX4" fmla="*/ 27762 w 388119"/>
                <a:gd name="connsiteY4" fmla="*/ 523485 h 754567"/>
                <a:gd name="connsiteX5" fmla="*/ 19623 w 388119"/>
                <a:gd name="connsiteY5" fmla="*/ 656423 h 754567"/>
                <a:gd name="connsiteX6" fmla="*/ 22336 w 388119"/>
                <a:gd name="connsiteY6" fmla="*/ 745953 h 754567"/>
                <a:gd name="connsiteX7" fmla="*/ 92874 w 388119"/>
                <a:gd name="connsiteY7" fmla="*/ 732387 h 754567"/>
                <a:gd name="connsiteX8" fmla="*/ 106439 w 388119"/>
                <a:gd name="connsiteY8" fmla="*/ 642858 h 754567"/>
                <a:gd name="connsiteX9" fmla="*/ 225812 w 388119"/>
                <a:gd name="connsiteY9" fmla="*/ 219626 h 754567"/>
                <a:gd name="connsiteX10" fmla="*/ 244803 w 388119"/>
                <a:gd name="connsiteY10" fmla="*/ 482789 h 754567"/>
                <a:gd name="connsiteX11" fmla="*/ 231238 w 388119"/>
                <a:gd name="connsiteY11" fmla="*/ 572319 h 754567"/>
                <a:gd name="connsiteX12" fmla="*/ 212247 w 388119"/>
                <a:gd name="connsiteY12" fmla="*/ 740527 h 754567"/>
                <a:gd name="connsiteX13" fmla="*/ 288212 w 388119"/>
                <a:gd name="connsiteY13" fmla="*/ 748666 h 754567"/>
                <a:gd name="connsiteX14" fmla="*/ 293638 w 388119"/>
                <a:gd name="connsiteY14" fmla="*/ 669988 h 754567"/>
                <a:gd name="connsiteX15" fmla="*/ 326194 w 388119"/>
                <a:gd name="connsiteY15" fmla="*/ 591310 h 754567"/>
                <a:gd name="connsiteX16" fmla="*/ 337046 w 388119"/>
                <a:gd name="connsiteY16" fmla="*/ 466511 h 754567"/>
                <a:gd name="connsiteX17" fmla="*/ 385881 w 388119"/>
                <a:gd name="connsiteY17" fmla="*/ 154514 h 754567"/>
                <a:gd name="connsiteX18" fmla="*/ 369602 w 388119"/>
                <a:gd name="connsiteY18" fmla="*/ 54132 h 754567"/>
                <a:gd name="connsiteX19" fmla="*/ 358750 w 388119"/>
                <a:gd name="connsiteY19" fmla="*/ 5298 h 75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9" h="754567">
                  <a:moveTo>
                    <a:pt x="128143" y="-128"/>
                  </a:moveTo>
                  <a:lnTo>
                    <a:pt x="117291" y="27002"/>
                  </a:lnTo>
                  <a:cubicBezTo>
                    <a:pt x="88010" y="54202"/>
                    <a:pt x="72141" y="92882"/>
                    <a:pt x="73883" y="132810"/>
                  </a:cubicBezTo>
                  <a:lnTo>
                    <a:pt x="41327" y="469224"/>
                  </a:lnTo>
                  <a:cubicBezTo>
                    <a:pt x="41327" y="469224"/>
                    <a:pt x="19623" y="493642"/>
                    <a:pt x="27762" y="523485"/>
                  </a:cubicBezTo>
                  <a:cubicBezTo>
                    <a:pt x="27762" y="523485"/>
                    <a:pt x="8770" y="623867"/>
                    <a:pt x="19623" y="656423"/>
                  </a:cubicBezTo>
                  <a:cubicBezTo>
                    <a:pt x="19623" y="656423"/>
                    <a:pt x="-26499" y="740527"/>
                    <a:pt x="22336" y="745953"/>
                  </a:cubicBezTo>
                  <a:cubicBezTo>
                    <a:pt x="71170" y="751379"/>
                    <a:pt x="87448" y="751379"/>
                    <a:pt x="92874" y="732387"/>
                  </a:cubicBezTo>
                  <a:cubicBezTo>
                    <a:pt x="98300" y="713396"/>
                    <a:pt x="106439" y="642858"/>
                    <a:pt x="106439" y="642858"/>
                  </a:cubicBezTo>
                  <a:lnTo>
                    <a:pt x="225812" y="219626"/>
                  </a:lnTo>
                  <a:lnTo>
                    <a:pt x="244803" y="482789"/>
                  </a:lnTo>
                  <a:cubicBezTo>
                    <a:pt x="244803" y="482789"/>
                    <a:pt x="225812" y="553328"/>
                    <a:pt x="231238" y="572319"/>
                  </a:cubicBezTo>
                  <a:cubicBezTo>
                    <a:pt x="236664" y="591310"/>
                    <a:pt x="193256" y="726961"/>
                    <a:pt x="212247" y="740527"/>
                  </a:cubicBezTo>
                  <a:cubicBezTo>
                    <a:pt x="231238" y="754092"/>
                    <a:pt x="285499" y="759518"/>
                    <a:pt x="288212" y="748666"/>
                  </a:cubicBezTo>
                  <a:cubicBezTo>
                    <a:pt x="290925" y="737814"/>
                    <a:pt x="293638" y="669988"/>
                    <a:pt x="293638" y="669988"/>
                  </a:cubicBezTo>
                  <a:cubicBezTo>
                    <a:pt x="293638" y="669988"/>
                    <a:pt x="320768" y="610302"/>
                    <a:pt x="326194" y="591310"/>
                  </a:cubicBezTo>
                  <a:cubicBezTo>
                    <a:pt x="331620" y="572319"/>
                    <a:pt x="337046" y="466511"/>
                    <a:pt x="337046" y="466511"/>
                  </a:cubicBezTo>
                  <a:lnTo>
                    <a:pt x="385881" y="154514"/>
                  </a:lnTo>
                  <a:cubicBezTo>
                    <a:pt x="385881" y="154514"/>
                    <a:pt x="396733" y="70410"/>
                    <a:pt x="369602" y="54132"/>
                  </a:cubicBezTo>
                  <a:lnTo>
                    <a:pt x="358750" y="5298"/>
                  </a:ln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DA5EDF8A-7438-4317-9A0A-271EB026E610}"/>
                </a:ext>
              </a:extLst>
            </p:cNvPr>
            <p:cNvSpPr/>
            <p:nvPr/>
          </p:nvSpPr>
          <p:spPr>
            <a:xfrm>
              <a:off x="9551992" y="3846183"/>
              <a:ext cx="110248" cy="143790"/>
            </a:xfrm>
            <a:custGeom>
              <a:avLst/>
              <a:gdLst>
                <a:gd name="connsiteX0" fmla="*/ 36902 w 110248"/>
                <a:gd name="connsiteY0" fmla="*/ -128 h 143790"/>
                <a:gd name="connsiteX1" fmla="*/ 26050 w 110248"/>
                <a:gd name="connsiteY1" fmla="*/ 54132 h 143790"/>
                <a:gd name="connsiteX2" fmla="*/ 23337 w 110248"/>
                <a:gd name="connsiteY2" fmla="*/ 143662 h 143790"/>
                <a:gd name="connsiteX3" fmla="*/ 83023 w 110248"/>
                <a:gd name="connsiteY3" fmla="*/ 116532 h 143790"/>
                <a:gd name="connsiteX4" fmla="*/ 83023 w 110248"/>
                <a:gd name="connsiteY4" fmla="*/ 92114 h 143790"/>
                <a:gd name="connsiteX5" fmla="*/ 110154 w 110248"/>
                <a:gd name="connsiteY5" fmla="*/ 75836 h 143790"/>
                <a:gd name="connsiteX6" fmla="*/ 102015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36902" y="-128"/>
                  </a:moveTo>
                  <a:lnTo>
                    <a:pt x="26050" y="54132"/>
                  </a:lnTo>
                  <a:cubicBezTo>
                    <a:pt x="26050" y="54132"/>
                    <a:pt x="-30924" y="143662"/>
                    <a:pt x="23337" y="143662"/>
                  </a:cubicBezTo>
                  <a:cubicBezTo>
                    <a:pt x="77597" y="143662"/>
                    <a:pt x="83023" y="116532"/>
                    <a:pt x="83023" y="116532"/>
                  </a:cubicBezTo>
                  <a:lnTo>
                    <a:pt x="83023" y="92114"/>
                  </a:lnTo>
                  <a:cubicBezTo>
                    <a:pt x="83023" y="92114"/>
                    <a:pt x="110154" y="78549"/>
                    <a:pt x="110154" y="75836"/>
                  </a:cubicBezTo>
                  <a:cubicBezTo>
                    <a:pt x="110154" y="73123"/>
                    <a:pt x="102015" y="8011"/>
                    <a:pt x="102015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76BBB64-059F-4119-858E-CF4593EF803B}"/>
                </a:ext>
              </a:extLst>
            </p:cNvPr>
            <p:cNvSpPr/>
            <p:nvPr/>
          </p:nvSpPr>
          <p:spPr>
            <a:xfrm>
              <a:off x="9781614" y="3846183"/>
              <a:ext cx="110248" cy="143790"/>
            </a:xfrm>
            <a:custGeom>
              <a:avLst/>
              <a:gdLst>
                <a:gd name="connsiteX0" fmla="*/ 73157 w 110248"/>
                <a:gd name="connsiteY0" fmla="*/ -128 h 143790"/>
                <a:gd name="connsiteX1" fmla="*/ 84009 w 110248"/>
                <a:gd name="connsiteY1" fmla="*/ 54132 h 143790"/>
                <a:gd name="connsiteX2" fmla="*/ 86722 w 110248"/>
                <a:gd name="connsiteY2" fmla="*/ 143662 h 143790"/>
                <a:gd name="connsiteX3" fmla="*/ 27035 w 110248"/>
                <a:gd name="connsiteY3" fmla="*/ 116532 h 143790"/>
                <a:gd name="connsiteX4" fmla="*/ 27035 w 110248"/>
                <a:gd name="connsiteY4" fmla="*/ 92114 h 143790"/>
                <a:gd name="connsiteX5" fmla="*/ -95 w 110248"/>
                <a:gd name="connsiteY5" fmla="*/ 75836 h 143790"/>
                <a:gd name="connsiteX6" fmla="*/ 8044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73157" y="-128"/>
                  </a:moveTo>
                  <a:lnTo>
                    <a:pt x="84009" y="54132"/>
                  </a:lnTo>
                  <a:cubicBezTo>
                    <a:pt x="84009" y="54132"/>
                    <a:pt x="140982" y="143662"/>
                    <a:pt x="86722" y="143662"/>
                  </a:cubicBezTo>
                  <a:cubicBezTo>
                    <a:pt x="32461" y="143662"/>
                    <a:pt x="27035" y="116532"/>
                    <a:pt x="27035" y="116532"/>
                  </a:cubicBezTo>
                  <a:lnTo>
                    <a:pt x="27035" y="92114"/>
                  </a:lnTo>
                  <a:cubicBezTo>
                    <a:pt x="27035" y="92114"/>
                    <a:pt x="-95" y="78549"/>
                    <a:pt x="-95" y="75836"/>
                  </a:cubicBezTo>
                  <a:cubicBezTo>
                    <a:pt x="-95" y="73123"/>
                    <a:pt x="8044" y="8011"/>
                    <a:pt x="8044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B744077-EFAB-4CE6-994E-0FAE85AA2A4F}"/>
                </a:ext>
              </a:extLst>
            </p:cNvPr>
            <p:cNvSpPr/>
            <p:nvPr/>
          </p:nvSpPr>
          <p:spPr>
            <a:xfrm>
              <a:off x="9794691" y="2595148"/>
              <a:ext cx="143156" cy="143156"/>
            </a:xfrm>
            <a:custGeom>
              <a:avLst/>
              <a:gdLst>
                <a:gd name="connsiteX0" fmla="*/ 143157 w 143156"/>
                <a:gd name="connsiteY0" fmla="*/ 71578 h 143156"/>
                <a:gd name="connsiteX1" fmla="*/ 71578 w 143156"/>
                <a:gd name="connsiteY1" fmla="*/ 143157 h 143156"/>
                <a:gd name="connsiteX2" fmla="*/ 0 w 143156"/>
                <a:gd name="connsiteY2" fmla="*/ 71578 h 143156"/>
                <a:gd name="connsiteX3" fmla="*/ 71578 w 143156"/>
                <a:gd name="connsiteY3" fmla="*/ 0 h 143156"/>
                <a:gd name="connsiteX4" fmla="*/ 143157 w 143156"/>
                <a:gd name="connsiteY4" fmla="*/ 71578 h 14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6" h="143156">
                  <a:moveTo>
                    <a:pt x="143157" y="71578"/>
                  </a:moveTo>
                  <a:cubicBezTo>
                    <a:pt x="143157" y="111110"/>
                    <a:pt x="111110" y="143157"/>
                    <a:pt x="71578" y="143157"/>
                  </a:cubicBezTo>
                  <a:cubicBezTo>
                    <a:pt x="32047" y="143157"/>
                    <a:pt x="0" y="111110"/>
                    <a:pt x="0" y="71578"/>
                  </a:cubicBezTo>
                  <a:cubicBezTo>
                    <a:pt x="0" y="32047"/>
                    <a:pt x="32047" y="0"/>
                    <a:pt x="71578" y="0"/>
                  </a:cubicBezTo>
                  <a:cubicBezTo>
                    <a:pt x="111110" y="0"/>
                    <a:pt x="143157" y="32047"/>
                    <a:pt x="143157" y="71578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0EF67F1-0D6F-4059-A0BB-7165AF815C73}"/>
                </a:ext>
              </a:extLst>
            </p:cNvPr>
            <p:cNvSpPr/>
            <p:nvPr/>
          </p:nvSpPr>
          <p:spPr>
            <a:xfrm>
              <a:off x="9678519" y="2738931"/>
              <a:ext cx="339127" cy="404880"/>
            </a:xfrm>
            <a:custGeom>
              <a:avLst/>
              <a:gdLst>
                <a:gd name="connsiteX0" fmla="*/ 162686 w 339127"/>
                <a:gd name="connsiteY0" fmla="*/ 116870 h 404880"/>
                <a:gd name="connsiteX1" fmla="*/ 124704 w 339127"/>
                <a:gd name="connsiteY1" fmla="*/ 32767 h 404880"/>
                <a:gd name="connsiteX2" fmla="*/ 124574 w 339127"/>
                <a:gd name="connsiteY2" fmla="*/ 4579 h 404880"/>
                <a:gd name="connsiteX3" fmla="*/ 100287 w 339127"/>
                <a:gd name="connsiteY3" fmla="*/ 19202 h 404880"/>
                <a:gd name="connsiteX4" fmla="*/ -95 w 339127"/>
                <a:gd name="connsiteY4" fmla="*/ 65323 h 404880"/>
                <a:gd name="connsiteX5" fmla="*/ 40600 w 339127"/>
                <a:gd name="connsiteY5" fmla="*/ 200974 h 404880"/>
                <a:gd name="connsiteX6" fmla="*/ 29748 w 339127"/>
                <a:gd name="connsiteY6" fmla="*/ 252522 h 404880"/>
                <a:gd name="connsiteX7" fmla="*/ 29748 w 339127"/>
                <a:gd name="connsiteY7" fmla="*/ 306782 h 404880"/>
                <a:gd name="connsiteX8" fmla="*/ 27035 w 339127"/>
                <a:gd name="connsiteY8" fmla="*/ 339338 h 404880"/>
                <a:gd name="connsiteX9" fmla="*/ 29748 w 339127"/>
                <a:gd name="connsiteY9" fmla="*/ 361042 h 404880"/>
                <a:gd name="connsiteX10" fmla="*/ 13470 w 339127"/>
                <a:gd name="connsiteY10" fmla="*/ 388173 h 404880"/>
                <a:gd name="connsiteX11" fmla="*/ 56878 w 339127"/>
                <a:gd name="connsiteY11" fmla="*/ 388173 h 404880"/>
                <a:gd name="connsiteX12" fmla="*/ 81296 w 339127"/>
                <a:gd name="connsiteY12" fmla="*/ 390886 h 404880"/>
                <a:gd name="connsiteX13" fmla="*/ 216947 w 339127"/>
                <a:gd name="connsiteY13" fmla="*/ 404451 h 404880"/>
                <a:gd name="connsiteX14" fmla="*/ 287485 w 339127"/>
                <a:gd name="connsiteY14" fmla="*/ 396312 h 404880"/>
                <a:gd name="connsiteX15" fmla="*/ 301050 w 339127"/>
                <a:gd name="connsiteY15" fmla="*/ 257948 h 404880"/>
                <a:gd name="connsiteX16" fmla="*/ 339033 w 339127"/>
                <a:gd name="connsiteY16" fmla="*/ 78888 h 404880"/>
                <a:gd name="connsiteX17" fmla="*/ 252216 w 339127"/>
                <a:gd name="connsiteY17" fmla="*/ 24628 h 404880"/>
                <a:gd name="connsiteX18" fmla="*/ 224174 w 339127"/>
                <a:gd name="connsiteY18" fmla="*/ -128 h 404880"/>
                <a:gd name="connsiteX19" fmla="*/ 216947 w 339127"/>
                <a:gd name="connsiteY19" fmla="*/ 38193 h 40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127" h="404880">
                  <a:moveTo>
                    <a:pt x="162686" y="116870"/>
                  </a:moveTo>
                  <a:cubicBezTo>
                    <a:pt x="162686" y="116870"/>
                    <a:pt x="121991" y="49045"/>
                    <a:pt x="124704" y="32767"/>
                  </a:cubicBezTo>
                  <a:cubicBezTo>
                    <a:pt x="126374" y="23441"/>
                    <a:pt x="126330" y="13889"/>
                    <a:pt x="124574" y="4579"/>
                  </a:cubicBezTo>
                  <a:lnTo>
                    <a:pt x="100287" y="19202"/>
                  </a:lnTo>
                  <a:lnTo>
                    <a:pt x="-95" y="65323"/>
                  </a:lnTo>
                  <a:lnTo>
                    <a:pt x="40600" y="200974"/>
                  </a:lnTo>
                  <a:cubicBezTo>
                    <a:pt x="40600" y="200974"/>
                    <a:pt x="29748" y="230817"/>
                    <a:pt x="29748" y="252522"/>
                  </a:cubicBezTo>
                  <a:cubicBezTo>
                    <a:pt x="29748" y="274226"/>
                    <a:pt x="35174" y="298643"/>
                    <a:pt x="29748" y="306782"/>
                  </a:cubicBezTo>
                  <a:cubicBezTo>
                    <a:pt x="24322" y="314921"/>
                    <a:pt x="21609" y="328486"/>
                    <a:pt x="27035" y="339338"/>
                  </a:cubicBezTo>
                  <a:cubicBezTo>
                    <a:pt x="30274" y="346086"/>
                    <a:pt x="31226" y="353705"/>
                    <a:pt x="29748" y="361042"/>
                  </a:cubicBezTo>
                  <a:cubicBezTo>
                    <a:pt x="29748" y="361042"/>
                    <a:pt x="-8234" y="382747"/>
                    <a:pt x="13470" y="388173"/>
                  </a:cubicBezTo>
                  <a:cubicBezTo>
                    <a:pt x="27768" y="391324"/>
                    <a:pt x="42581" y="391324"/>
                    <a:pt x="56878" y="388173"/>
                  </a:cubicBezTo>
                  <a:cubicBezTo>
                    <a:pt x="56878" y="388173"/>
                    <a:pt x="59591" y="380034"/>
                    <a:pt x="81296" y="390886"/>
                  </a:cubicBezTo>
                  <a:cubicBezTo>
                    <a:pt x="103000" y="401738"/>
                    <a:pt x="216947" y="404451"/>
                    <a:pt x="216947" y="404451"/>
                  </a:cubicBezTo>
                  <a:cubicBezTo>
                    <a:pt x="216947" y="404451"/>
                    <a:pt x="290198" y="407164"/>
                    <a:pt x="287485" y="396312"/>
                  </a:cubicBezTo>
                  <a:cubicBezTo>
                    <a:pt x="284772" y="385460"/>
                    <a:pt x="301050" y="257948"/>
                    <a:pt x="301050" y="257948"/>
                  </a:cubicBezTo>
                  <a:lnTo>
                    <a:pt x="339033" y="78888"/>
                  </a:lnTo>
                  <a:lnTo>
                    <a:pt x="252216" y="24628"/>
                  </a:lnTo>
                  <a:lnTo>
                    <a:pt x="224174" y="-128"/>
                  </a:lnTo>
                  <a:lnTo>
                    <a:pt x="216947" y="38193"/>
                  </a:ln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8D31924-51EF-407D-9426-7256E6FE8DD8}"/>
                </a:ext>
              </a:extLst>
            </p:cNvPr>
            <p:cNvSpPr/>
            <p:nvPr/>
          </p:nvSpPr>
          <p:spPr>
            <a:xfrm>
              <a:off x="9604520" y="2807095"/>
              <a:ext cx="125546" cy="168207"/>
            </a:xfrm>
            <a:custGeom>
              <a:avLst/>
              <a:gdLst>
                <a:gd name="connsiteX0" fmla="*/ 92896 w 125546"/>
                <a:gd name="connsiteY0" fmla="*/ -128 h 168207"/>
                <a:gd name="connsiteX1" fmla="*/ 73904 w 125546"/>
                <a:gd name="connsiteY1" fmla="*/ -128 h 168207"/>
                <a:gd name="connsiteX2" fmla="*/ 4722 w 125546"/>
                <a:gd name="connsiteY2" fmla="*/ 134166 h 168207"/>
                <a:gd name="connsiteX3" fmla="*/ 125452 w 125546"/>
                <a:gd name="connsiteY3" fmla="*/ 168079 h 168207"/>
                <a:gd name="connsiteX4" fmla="*/ 92896 w 125546"/>
                <a:gd name="connsiteY4" fmla="*/ -128 h 16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46" h="168207">
                  <a:moveTo>
                    <a:pt x="92896" y="-128"/>
                  </a:moveTo>
                  <a:lnTo>
                    <a:pt x="73904" y="-128"/>
                  </a:lnTo>
                  <a:cubicBezTo>
                    <a:pt x="73904" y="-128"/>
                    <a:pt x="-22408" y="115175"/>
                    <a:pt x="4722" y="134166"/>
                  </a:cubicBezTo>
                  <a:cubicBezTo>
                    <a:pt x="31853" y="153157"/>
                    <a:pt x="125452" y="168079"/>
                    <a:pt x="125452" y="168079"/>
                  </a:cubicBezTo>
                  <a:cubicBezTo>
                    <a:pt x="125452" y="168079"/>
                    <a:pt x="117313" y="-128"/>
                    <a:pt x="92896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FD559CD-7C7C-4D7B-A234-3B06C01F9CA4}"/>
                </a:ext>
              </a:extLst>
            </p:cNvPr>
            <p:cNvSpPr/>
            <p:nvPr/>
          </p:nvSpPr>
          <p:spPr>
            <a:xfrm>
              <a:off x="9960673" y="2817947"/>
              <a:ext cx="104811" cy="173157"/>
            </a:xfrm>
            <a:custGeom>
              <a:avLst/>
              <a:gdLst>
                <a:gd name="connsiteX0" fmla="*/ 32461 w 104811"/>
                <a:gd name="connsiteY0" fmla="*/ -128 h 173157"/>
                <a:gd name="connsiteX1" fmla="*/ 56878 w 104811"/>
                <a:gd name="connsiteY1" fmla="*/ -128 h 173157"/>
                <a:gd name="connsiteX2" fmla="*/ 100287 w 104811"/>
                <a:gd name="connsiteY2" fmla="*/ 157227 h 173157"/>
                <a:gd name="connsiteX3" fmla="*/ -95 w 104811"/>
                <a:gd name="connsiteY3" fmla="*/ 170792 h 173157"/>
                <a:gd name="connsiteX4" fmla="*/ 32461 w 104811"/>
                <a:gd name="connsiteY4" fmla="*/ -128 h 17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11" h="173157">
                  <a:moveTo>
                    <a:pt x="32461" y="-128"/>
                  </a:moveTo>
                  <a:lnTo>
                    <a:pt x="56878" y="-128"/>
                  </a:lnTo>
                  <a:cubicBezTo>
                    <a:pt x="56878" y="-128"/>
                    <a:pt x="121991" y="151801"/>
                    <a:pt x="100287" y="157227"/>
                  </a:cubicBezTo>
                  <a:cubicBezTo>
                    <a:pt x="78583" y="162653"/>
                    <a:pt x="-95" y="178931"/>
                    <a:pt x="-95" y="170792"/>
                  </a:cubicBezTo>
                  <a:cubicBezTo>
                    <a:pt x="-95" y="162653"/>
                    <a:pt x="32461" y="-128"/>
                    <a:pt x="32461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2D08511-3297-4F5B-BAB4-9E715BA44157}"/>
                </a:ext>
              </a:extLst>
            </p:cNvPr>
            <p:cNvSpPr/>
            <p:nvPr/>
          </p:nvSpPr>
          <p:spPr>
            <a:xfrm>
              <a:off x="9789769" y="2554712"/>
              <a:ext cx="164121" cy="146454"/>
            </a:xfrm>
            <a:custGeom>
              <a:avLst/>
              <a:gdLst>
                <a:gd name="connsiteX0" fmla="*/ 5368 w 164121"/>
                <a:gd name="connsiteY0" fmla="*/ 111503 h 146454"/>
                <a:gd name="connsiteX1" fmla="*/ 589 w 164121"/>
                <a:gd name="connsiteY1" fmla="*/ 87308 h 146454"/>
                <a:gd name="connsiteX2" fmla="*/ 2680 w 164121"/>
                <a:gd name="connsiteY2" fmla="*/ 65504 h 146454"/>
                <a:gd name="connsiteX3" fmla="*/ 15225 w 164121"/>
                <a:gd name="connsiteY3" fmla="*/ 33842 h 146454"/>
                <a:gd name="connsiteX4" fmla="*/ 38224 w 164121"/>
                <a:gd name="connsiteY4" fmla="*/ 14128 h 146454"/>
                <a:gd name="connsiteX5" fmla="*/ 101846 w 164121"/>
                <a:gd name="connsiteY5" fmla="*/ 12635 h 146454"/>
                <a:gd name="connsiteX6" fmla="*/ 117677 w 164121"/>
                <a:gd name="connsiteY6" fmla="*/ 18608 h 146454"/>
                <a:gd name="connsiteX7" fmla="*/ 132313 w 164121"/>
                <a:gd name="connsiteY7" fmla="*/ 31452 h 146454"/>
                <a:gd name="connsiteX8" fmla="*/ 142170 w 164121"/>
                <a:gd name="connsiteY8" fmla="*/ 33244 h 146454"/>
                <a:gd name="connsiteX9" fmla="*/ 164026 w 164121"/>
                <a:gd name="connsiteY9" fmla="*/ 69983 h 146454"/>
                <a:gd name="connsiteX10" fmla="*/ 142214 w 164121"/>
                <a:gd name="connsiteY10" fmla="*/ 146326 h 146454"/>
                <a:gd name="connsiteX11" fmla="*/ 108268 w 164121"/>
                <a:gd name="connsiteY11" fmla="*/ 71627 h 146454"/>
                <a:gd name="connsiteX12" fmla="*/ 25231 w 164121"/>
                <a:gd name="connsiteY12" fmla="*/ 70432 h 146454"/>
                <a:gd name="connsiteX13" fmla="*/ 5368 w 164121"/>
                <a:gd name="connsiteY13" fmla="*/ 111503 h 14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21" h="146454">
                  <a:moveTo>
                    <a:pt x="5368" y="111503"/>
                  </a:moveTo>
                  <a:cubicBezTo>
                    <a:pt x="5368" y="111503"/>
                    <a:pt x="-2398" y="99853"/>
                    <a:pt x="589" y="87308"/>
                  </a:cubicBezTo>
                  <a:cubicBezTo>
                    <a:pt x="2374" y="80186"/>
                    <a:pt x="3078" y="72835"/>
                    <a:pt x="2680" y="65504"/>
                  </a:cubicBezTo>
                  <a:cubicBezTo>
                    <a:pt x="6021" y="54636"/>
                    <a:pt x="10216" y="44049"/>
                    <a:pt x="15225" y="33842"/>
                  </a:cubicBezTo>
                  <a:cubicBezTo>
                    <a:pt x="21497" y="22491"/>
                    <a:pt x="18510" y="17712"/>
                    <a:pt x="38224" y="14128"/>
                  </a:cubicBezTo>
                  <a:cubicBezTo>
                    <a:pt x="57938" y="10544"/>
                    <a:pt x="49873" y="-15144"/>
                    <a:pt x="101846" y="12635"/>
                  </a:cubicBezTo>
                  <a:cubicBezTo>
                    <a:pt x="105432" y="17641"/>
                    <a:pt x="111678" y="19998"/>
                    <a:pt x="117677" y="18608"/>
                  </a:cubicBezTo>
                  <a:cubicBezTo>
                    <a:pt x="128430" y="16518"/>
                    <a:pt x="132313" y="31452"/>
                    <a:pt x="132313" y="31452"/>
                  </a:cubicBezTo>
                  <a:cubicBezTo>
                    <a:pt x="132313" y="31452"/>
                    <a:pt x="139482" y="27271"/>
                    <a:pt x="142170" y="33244"/>
                  </a:cubicBezTo>
                  <a:cubicBezTo>
                    <a:pt x="144858" y="39218"/>
                    <a:pt x="164026" y="29659"/>
                    <a:pt x="164026" y="69983"/>
                  </a:cubicBezTo>
                  <a:cubicBezTo>
                    <a:pt x="164026" y="110307"/>
                    <a:pt x="142214" y="146326"/>
                    <a:pt x="142214" y="146326"/>
                  </a:cubicBezTo>
                  <a:cubicBezTo>
                    <a:pt x="142214" y="146326"/>
                    <a:pt x="143813" y="78497"/>
                    <a:pt x="108268" y="71627"/>
                  </a:cubicBezTo>
                  <a:cubicBezTo>
                    <a:pt x="72724" y="64757"/>
                    <a:pt x="34491" y="44744"/>
                    <a:pt x="25231" y="70432"/>
                  </a:cubicBezTo>
                  <a:cubicBezTo>
                    <a:pt x="20233" y="84849"/>
                    <a:pt x="13567" y="98633"/>
                    <a:pt x="5368" y="11150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5C96864-F5AB-43DE-8A03-CDB81637017B}"/>
                </a:ext>
              </a:extLst>
            </p:cNvPr>
            <p:cNvSpPr/>
            <p:nvPr/>
          </p:nvSpPr>
          <p:spPr>
            <a:xfrm>
              <a:off x="10576233" y="3057541"/>
              <a:ext cx="879058" cy="577378"/>
            </a:xfrm>
            <a:custGeom>
              <a:avLst/>
              <a:gdLst>
                <a:gd name="connsiteX0" fmla="*/ 304301 w 879058"/>
                <a:gd name="connsiteY0" fmla="*/ 577250 h 577378"/>
                <a:gd name="connsiteX1" fmla="*/ 2210 w 879058"/>
                <a:gd name="connsiteY1" fmla="*/ 491490 h 577378"/>
                <a:gd name="connsiteX2" fmla="*/ -95 w 879058"/>
                <a:gd name="connsiteY2" fmla="*/ 490062 h 577378"/>
                <a:gd name="connsiteX3" fmla="*/ 1330 w 879058"/>
                <a:gd name="connsiteY3" fmla="*/ 487757 h 577378"/>
                <a:gd name="connsiteX4" fmla="*/ 302788 w 879058"/>
                <a:gd name="connsiteY4" fmla="*/ -128 h 577378"/>
                <a:gd name="connsiteX5" fmla="*/ 878964 w 879058"/>
                <a:gd name="connsiteY5" fmla="*/ -128 h 577378"/>
                <a:gd name="connsiteX6" fmla="*/ 878964 w 879058"/>
                <a:gd name="connsiteY6" fmla="*/ 2585 h 577378"/>
                <a:gd name="connsiteX7" fmla="*/ 304301 w 879058"/>
                <a:gd name="connsiteY7" fmla="*/ 577250 h 577378"/>
                <a:gd name="connsiteX8" fmla="*/ 7374 w 879058"/>
                <a:gd name="connsiteY8" fmla="*/ 488298 h 577378"/>
                <a:gd name="connsiteX9" fmla="*/ 304301 w 879058"/>
                <a:gd name="connsiteY9" fmla="*/ 571824 h 577378"/>
                <a:gd name="connsiteX10" fmla="*/ 873532 w 879058"/>
                <a:gd name="connsiteY10" fmla="*/ 5298 h 577378"/>
                <a:gd name="connsiteX11" fmla="*/ 305814 w 879058"/>
                <a:gd name="connsiteY11" fmla="*/ 5298 h 57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9058" h="577378">
                  <a:moveTo>
                    <a:pt x="304301" y="577250"/>
                  </a:moveTo>
                  <a:cubicBezTo>
                    <a:pt x="197585" y="577337"/>
                    <a:pt x="92962" y="547636"/>
                    <a:pt x="2210" y="491490"/>
                  </a:cubicBezTo>
                  <a:lnTo>
                    <a:pt x="-95" y="490062"/>
                  </a:lnTo>
                  <a:lnTo>
                    <a:pt x="1330" y="487757"/>
                  </a:lnTo>
                  <a:lnTo>
                    <a:pt x="302788" y="-128"/>
                  </a:lnTo>
                  <a:lnTo>
                    <a:pt x="878964" y="-128"/>
                  </a:lnTo>
                  <a:lnTo>
                    <a:pt x="878964" y="2585"/>
                  </a:lnTo>
                  <a:cubicBezTo>
                    <a:pt x="878964" y="319457"/>
                    <a:pt x="621171" y="577250"/>
                    <a:pt x="304301" y="577250"/>
                  </a:cubicBezTo>
                  <a:close/>
                  <a:moveTo>
                    <a:pt x="7374" y="488298"/>
                  </a:moveTo>
                  <a:cubicBezTo>
                    <a:pt x="96748" y="543002"/>
                    <a:pt x="199515" y="571910"/>
                    <a:pt x="304301" y="571824"/>
                  </a:cubicBezTo>
                  <a:cubicBezTo>
                    <a:pt x="617279" y="571824"/>
                    <a:pt x="872073" y="317942"/>
                    <a:pt x="873532" y="5298"/>
                  </a:cubicBezTo>
                  <a:lnTo>
                    <a:pt x="305814" y="5298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C4183BCC-F069-4F7A-94C3-F4124FAE23EF}"/>
                </a:ext>
              </a:extLst>
            </p:cNvPr>
            <p:cNvSpPr/>
            <p:nvPr/>
          </p:nvSpPr>
          <p:spPr>
            <a:xfrm>
              <a:off x="10189923" y="2749785"/>
              <a:ext cx="571951" cy="770408"/>
            </a:xfrm>
            <a:custGeom>
              <a:avLst/>
              <a:gdLst>
                <a:gd name="connsiteX0" fmla="*/ -94 w 571951"/>
                <a:gd name="connsiteY0" fmla="*/ 283682 h 770408"/>
                <a:gd name="connsiteX1" fmla="*/ 271195 w 571951"/>
                <a:gd name="connsiteY1" fmla="*/ 770280 h 770408"/>
                <a:gd name="connsiteX2" fmla="*/ 571857 w 571951"/>
                <a:gd name="connsiteY2" fmla="*/ 283682 h 770408"/>
                <a:gd name="connsiteX3" fmla="*/ 75189 w 571951"/>
                <a:gd name="connsiteY3" fmla="*/ -128 h 770408"/>
                <a:gd name="connsiteX4" fmla="*/ -94 w 571951"/>
                <a:gd name="connsiteY4" fmla="*/ 283682 h 7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51" h="770408">
                  <a:moveTo>
                    <a:pt x="-94" y="283682"/>
                  </a:moveTo>
                  <a:cubicBezTo>
                    <a:pt x="-188" y="481957"/>
                    <a:pt x="102484" y="666117"/>
                    <a:pt x="271195" y="770280"/>
                  </a:cubicBezTo>
                  <a:lnTo>
                    <a:pt x="571857" y="283682"/>
                  </a:lnTo>
                  <a:lnTo>
                    <a:pt x="75189" y="-128"/>
                  </a:lnTo>
                  <a:cubicBezTo>
                    <a:pt x="25711" y="86265"/>
                    <a:pt x="-247" y="184123"/>
                    <a:pt x="-94" y="283682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352D45F-C745-4A6A-A170-22B64FDC32A4}"/>
                </a:ext>
              </a:extLst>
            </p:cNvPr>
            <p:cNvSpPr/>
            <p:nvPr/>
          </p:nvSpPr>
          <p:spPr>
            <a:xfrm>
              <a:off x="10233177" y="2726697"/>
              <a:ext cx="578529" cy="777843"/>
            </a:xfrm>
            <a:custGeom>
              <a:avLst/>
              <a:gdLst>
                <a:gd name="connsiteX0" fmla="*/ 274867 w 578529"/>
                <a:gd name="connsiteY0" fmla="*/ 777715 h 777843"/>
                <a:gd name="connsiteX1" fmla="*/ 272559 w 578529"/>
                <a:gd name="connsiteY1" fmla="*/ 776287 h 777843"/>
                <a:gd name="connsiteX2" fmla="*/ 75628 w 578529"/>
                <a:gd name="connsiteY2" fmla="*/ 2223 h 777843"/>
                <a:gd name="connsiteX3" fmla="*/ 76975 w 578529"/>
                <a:gd name="connsiteY3" fmla="*/ -128 h 777843"/>
                <a:gd name="connsiteX4" fmla="*/ 578434 w 578529"/>
                <a:gd name="connsiteY4" fmla="*/ 286419 h 777843"/>
                <a:gd name="connsiteX5" fmla="*/ 78996 w 578529"/>
                <a:gd name="connsiteY5" fmla="*/ 7275 h 777843"/>
                <a:gd name="connsiteX6" fmla="*/ 273110 w 578529"/>
                <a:gd name="connsiteY6" fmla="*/ 770238 h 777843"/>
                <a:gd name="connsiteX7" fmla="*/ 570867 w 578529"/>
                <a:gd name="connsiteY7" fmla="*/ 288345 h 7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529" h="777843">
                  <a:moveTo>
                    <a:pt x="274867" y="777715"/>
                  </a:moveTo>
                  <a:lnTo>
                    <a:pt x="272559" y="776287"/>
                  </a:lnTo>
                  <a:cubicBezTo>
                    <a:pt x="9151" y="613417"/>
                    <a:pt x="-77921" y="271172"/>
                    <a:pt x="75628" y="2223"/>
                  </a:cubicBezTo>
                  <a:lnTo>
                    <a:pt x="76975" y="-128"/>
                  </a:lnTo>
                  <a:lnTo>
                    <a:pt x="578434" y="286419"/>
                  </a:lnTo>
                  <a:close/>
                  <a:moveTo>
                    <a:pt x="78996" y="7275"/>
                  </a:moveTo>
                  <a:cubicBezTo>
                    <a:pt x="-70793" y="272578"/>
                    <a:pt x="14744" y="608779"/>
                    <a:pt x="273110" y="770238"/>
                  </a:cubicBezTo>
                  <a:lnTo>
                    <a:pt x="570867" y="288345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8C8CA97-7B6A-4795-A922-17DFF8C97168}"/>
                </a:ext>
              </a:extLst>
            </p:cNvPr>
            <p:cNvSpPr/>
            <p:nvPr/>
          </p:nvSpPr>
          <p:spPr>
            <a:xfrm>
              <a:off x="10923039" y="2387766"/>
              <a:ext cx="571951" cy="558582"/>
            </a:xfrm>
            <a:custGeom>
              <a:avLst/>
              <a:gdLst>
                <a:gd name="connsiteX0" fmla="*/ 123204 w 571951"/>
                <a:gd name="connsiteY0" fmla="*/ -128 h 558582"/>
                <a:gd name="connsiteX1" fmla="*/ -95 w 571951"/>
                <a:gd name="connsiteY1" fmla="*/ 558455 h 558582"/>
                <a:gd name="connsiteX2" fmla="*/ 571856 w 571951"/>
                <a:gd name="connsiteY2" fmla="*/ 558455 h 558582"/>
                <a:gd name="connsiteX3" fmla="*/ 123204 w 571951"/>
                <a:gd name="connsiteY3" fmla="*/ -128 h 55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951" h="558582">
                  <a:moveTo>
                    <a:pt x="123204" y="-128"/>
                  </a:moveTo>
                  <a:lnTo>
                    <a:pt x="-95" y="558455"/>
                  </a:lnTo>
                  <a:lnTo>
                    <a:pt x="571856" y="558455"/>
                  </a:lnTo>
                  <a:cubicBezTo>
                    <a:pt x="571856" y="284911"/>
                    <a:pt x="379811" y="56260"/>
                    <a:pt x="123204" y="-128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90ADA20-9FA9-4D26-99A2-348D69EC4457}"/>
                </a:ext>
              </a:extLst>
            </p:cNvPr>
            <p:cNvSpPr/>
            <p:nvPr/>
          </p:nvSpPr>
          <p:spPr>
            <a:xfrm>
              <a:off x="10877251" y="2416040"/>
              <a:ext cx="578040" cy="564527"/>
            </a:xfrm>
            <a:custGeom>
              <a:avLst/>
              <a:gdLst>
                <a:gd name="connsiteX0" fmla="*/ 577946 w 578040"/>
                <a:gd name="connsiteY0" fmla="*/ 564399 h 564527"/>
                <a:gd name="connsiteX1" fmla="*/ -95 w 578040"/>
                <a:gd name="connsiteY1" fmla="*/ 564399 h 564527"/>
                <a:gd name="connsiteX2" fmla="*/ 124516 w 578040"/>
                <a:gd name="connsiteY2" fmla="*/ -128 h 564527"/>
                <a:gd name="connsiteX3" fmla="*/ 127163 w 578040"/>
                <a:gd name="connsiteY3" fmla="*/ 453 h 564527"/>
                <a:gd name="connsiteX4" fmla="*/ 577946 w 578040"/>
                <a:gd name="connsiteY4" fmla="*/ 561686 h 564527"/>
                <a:gd name="connsiteX5" fmla="*/ 6661 w 578040"/>
                <a:gd name="connsiteY5" fmla="*/ 558973 h 564527"/>
                <a:gd name="connsiteX6" fmla="*/ 572514 w 578040"/>
                <a:gd name="connsiteY6" fmla="*/ 558973 h 564527"/>
                <a:gd name="connsiteX7" fmla="*/ 128644 w 578040"/>
                <a:gd name="connsiteY7" fmla="*/ 6340 h 56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040" h="564527">
                  <a:moveTo>
                    <a:pt x="577946" y="564399"/>
                  </a:moveTo>
                  <a:lnTo>
                    <a:pt x="-95" y="564399"/>
                  </a:lnTo>
                  <a:lnTo>
                    <a:pt x="124516" y="-128"/>
                  </a:lnTo>
                  <a:lnTo>
                    <a:pt x="127163" y="453"/>
                  </a:lnTo>
                  <a:cubicBezTo>
                    <a:pt x="390458" y="58648"/>
                    <a:pt x="577916" y="292036"/>
                    <a:pt x="577946" y="561686"/>
                  </a:cubicBezTo>
                  <a:close/>
                  <a:moveTo>
                    <a:pt x="6661" y="558973"/>
                  </a:moveTo>
                  <a:lnTo>
                    <a:pt x="572514" y="558973"/>
                  </a:lnTo>
                  <a:cubicBezTo>
                    <a:pt x="571240" y="295727"/>
                    <a:pt x="385125" y="64008"/>
                    <a:pt x="128644" y="634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B79A0C07-1C65-449B-8D6A-1335CFB220E9}"/>
                </a:ext>
              </a:extLst>
            </p:cNvPr>
            <p:cNvSpPr/>
            <p:nvPr/>
          </p:nvSpPr>
          <p:spPr>
            <a:xfrm>
              <a:off x="10303984" y="2333197"/>
              <a:ext cx="619967" cy="571951"/>
            </a:xfrm>
            <a:custGeom>
              <a:avLst/>
              <a:gdLst>
                <a:gd name="connsiteX0" fmla="*/ 496573 w 619967"/>
                <a:gd name="connsiteY0" fmla="*/ -128 h 571951"/>
                <a:gd name="connsiteX1" fmla="*/ -95 w 619967"/>
                <a:gd name="connsiteY1" fmla="*/ 288013 h 571951"/>
                <a:gd name="connsiteX2" fmla="*/ 496573 w 619967"/>
                <a:gd name="connsiteY2" fmla="*/ 571823 h 571951"/>
                <a:gd name="connsiteX3" fmla="*/ 619872 w 619967"/>
                <a:gd name="connsiteY3" fmla="*/ 13240 h 571951"/>
                <a:gd name="connsiteX4" fmla="*/ 496573 w 619967"/>
                <a:gd name="connsiteY4" fmla="*/ -128 h 57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967" h="571951">
                  <a:moveTo>
                    <a:pt x="496573" y="-128"/>
                  </a:moveTo>
                  <a:cubicBezTo>
                    <a:pt x="291294" y="-209"/>
                    <a:pt x="101728" y="109767"/>
                    <a:pt x="-95" y="288013"/>
                  </a:cubicBezTo>
                  <a:lnTo>
                    <a:pt x="496573" y="571823"/>
                  </a:lnTo>
                  <a:lnTo>
                    <a:pt x="619872" y="13240"/>
                  </a:lnTo>
                  <a:cubicBezTo>
                    <a:pt x="579376" y="4343"/>
                    <a:pt x="538035" y="-139"/>
                    <a:pt x="496573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A0452B99-1564-4D4A-ADA9-6FC4AE5BDF81}"/>
                </a:ext>
              </a:extLst>
            </p:cNvPr>
            <p:cNvSpPr/>
            <p:nvPr/>
          </p:nvSpPr>
          <p:spPr>
            <a:xfrm>
              <a:off x="10324515" y="2376491"/>
              <a:ext cx="626906" cy="578888"/>
            </a:xfrm>
            <a:custGeom>
              <a:avLst/>
              <a:gdLst>
                <a:gd name="connsiteX0" fmla="*/ 502132 w 626906"/>
                <a:gd name="connsiteY0" fmla="*/ 578760 h 578888"/>
                <a:gd name="connsiteX1" fmla="*/ -95 w 626906"/>
                <a:gd name="connsiteY1" fmla="*/ 291774 h 578888"/>
                <a:gd name="connsiteX2" fmla="*/ 1255 w 626906"/>
                <a:gd name="connsiteY2" fmla="*/ 289417 h 578888"/>
                <a:gd name="connsiteX3" fmla="*/ 624160 w 626906"/>
                <a:gd name="connsiteY3" fmla="*/ 13343 h 578888"/>
                <a:gd name="connsiteX4" fmla="*/ 626812 w 626906"/>
                <a:gd name="connsiteY4" fmla="*/ 13926 h 578888"/>
                <a:gd name="connsiteX5" fmla="*/ 7318 w 626906"/>
                <a:gd name="connsiteY5" fmla="*/ 289760 h 578888"/>
                <a:gd name="connsiteX6" fmla="*/ 498423 w 626906"/>
                <a:gd name="connsiteY6" fmla="*/ 570391 h 578888"/>
                <a:gd name="connsiteX7" fmla="*/ 620342 w 626906"/>
                <a:gd name="connsiteY7" fmla="*/ 18066 h 578888"/>
                <a:gd name="connsiteX8" fmla="*/ 7318 w 626906"/>
                <a:gd name="connsiteY8" fmla="*/ 289760 h 5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906" h="578888">
                  <a:moveTo>
                    <a:pt x="502132" y="578760"/>
                  </a:moveTo>
                  <a:lnTo>
                    <a:pt x="-95" y="291774"/>
                  </a:lnTo>
                  <a:lnTo>
                    <a:pt x="1255" y="289417"/>
                  </a:lnTo>
                  <a:cubicBezTo>
                    <a:pt x="126218" y="71123"/>
                    <a:pt x="378500" y="-40690"/>
                    <a:pt x="624160" y="13343"/>
                  </a:cubicBezTo>
                  <a:lnTo>
                    <a:pt x="626812" y="13926"/>
                  </a:lnTo>
                  <a:close/>
                  <a:moveTo>
                    <a:pt x="7318" y="289760"/>
                  </a:moveTo>
                  <a:lnTo>
                    <a:pt x="498423" y="570391"/>
                  </a:lnTo>
                  <a:lnTo>
                    <a:pt x="620342" y="18066"/>
                  </a:lnTo>
                  <a:cubicBezTo>
                    <a:pt x="378705" y="-33877"/>
                    <a:pt x="131128" y="75850"/>
                    <a:pt x="7318" y="28976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9136305-E14D-4A3D-8364-0DD78A3A6B0F}"/>
                </a:ext>
              </a:extLst>
            </p:cNvPr>
            <p:cNvSpPr/>
            <p:nvPr/>
          </p:nvSpPr>
          <p:spPr>
            <a:xfrm>
              <a:off x="11118583" y="2471049"/>
              <a:ext cx="539994" cy="319631"/>
            </a:xfrm>
            <a:custGeom>
              <a:avLst/>
              <a:gdLst>
                <a:gd name="connsiteX0" fmla="*/ 3947 w 539994"/>
                <a:gd name="connsiteY0" fmla="*/ 319632 h 319631"/>
                <a:gd name="connsiteX1" fmla="*/ 0 w 539994"/>
                <a:gd name="connsiteY1" fmla="*/ 315910 h 319631"/>
                <a:gd name="connsiteX2" fmla="*/ 297684 w 539994"/>
                <a:gd name="connsiteY2" fmla="*/ 0 h 319631"/>
                <a:gd name="connsiteX3" fmla="*/ 539995 w 539994"/>
                <a:gd name="connsiteY3" fmla="*/ 0 h 319631"/>
                <a:gd name="connsiteX4" fmla="*/ 539995 w 539994"/>
                <a:gd name="connsiteY4" fmla="*/ 5426 h 319631"/>
                <a:gd name="connsiteX5" fmla="*/ 300028 w 539994"/>
                <a:gd name="connsiteY5" fmla="*/ 5426 h 319631"/>
                <a:gd name="connsiteX6" fmla="*/ 3947 w 539994"/>
                <a:gd name="connsiteY6" fmla="*/ 319632 h 3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94" h="319631">
                  <a:moveTo>
                    <a:pt x="3947" y="319632"/>
                  </a:moveTo>
                  <a:lnTo>
                    <a:pt x="0" y="315910"/>
                  </a:lnTo>
                  <a:lnTo>
                    <a:pt x="297684" y="0"/>
                  </a:lnTo>
                  <a:lnTo>
                    <a:pt x="539995" y="0"/>
                  </a:lnTo>
                  <a:lnTo>
                    <a:pt x="539995" y="5426"/>
                  </a:lnTo>
                  <a:lnTo>
                    <a:pt x="300028" y="5426"/>
                  </a:lnTo>
                  <a:lnTo>
                    <a:pt x="3947" y="319632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AA63F2D-CF82-4F51-887C-FFFC3656A1C9}"/>
                </a:ext>
              </a:extLst>
            </p:cNvPr>
            <p:cNvSpPr/>
            <p:nvPr/>
          </p:nvSpPr>
          <p:spPr>
            <a:xfrm>
              <a:off x="11493779" y="25125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ED154EB-D498-4960-8646-F90EF131D07C}"/>
                </a:ext>
              </a:extLst>
            </p:cNvPr>
            <p:cNvSpPr/>
            <p:nvPr/>
          </p:nvSpPr>
          <p:spPr>
            <a:xfrm>
              <a:off x="11493779" y="25537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C2283BF-B377-472F-B426-1BC2A92A1FD7}"/>
                </a:ext>
              </a:extLst>
            </p:cNvPr>
            <p:cNvSpPr/>
            <p:nvPr/>
          </p:nvSpPr>
          <p:spPr>
            <a:xfrm>
              <a:off x="11493779" y="25949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C0ED76-5488-4652-8B90-0D2BE111B79D}"/>
                </a:ext>
              </a:extLst>
            </p:cNvPr>
            <p:cNvSpPr/>
            <p:nvPr/>
          </p:nvSpPr>
          <p:spPr>
            <a:xfrm>
              <a:off x="11396110" y="37116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6C7704-4603-4C17-92B3-D70FB0E4ED88}"/>
                </a:ext>
              </a:extLst>
            </p:cNvPr>
            <p:cNvSpPr/>
            <p:nvPr/>
          </p:nvSpPr>
          <p:spPr>
            <a:xfrm>
              <a:off x="11396110" y="37528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F1E558-FB7A-4C2E-B7FA-8846D043659E}"/>
                </a:ext>
              </a:extLst>
            </p:cNvPr>
            <p:cNvSpPr/>
            <p:nvPr/>
          </p:nvSpPr>
          <p:spPr>
            <a:xfrm>
              <a:off x="11396110" y="37940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E51C410-CDBA-456C-BD77-4A576AC97CBC}"/>
                </a:ext>
              </a:extLst>
            </p:cNvPr>
            <p:cNvSpPr/>
            <p:nvPr/>
          </p:nvSpPr>
          <p:spPr>
            <a:xfrm>
              <a:off x="11050432" y="3335952"/>
              <a:ext cx="509567" cy="327103"/>
            </a:xfrm>
            <a:custGeom>
              <a:avLst/>
              <a:gdLst>
                <a:gd name="connsiteX0" fmla="*/ 509568 w 509567"/>
                <a:gd name="connsiteY0" fmla="*/ 327104 h 327103"/>
                <a:gd name="connsiteX1" fmla="*/ 223276 w 509567"/>
                <a:gd name="connsiteY1" fmla="*/ 327104 h 327103"/>
                <a:gd name="connsiteX2" fmla="*/ 222468 w 509567"/>
                <a:gd name="connsiteY2" fmla="*/ 325929 h 327103"/>
                <a:gd name="connsiteX3" fmla="*/ 0 w 509567"/>
                <a:gd name="connsiteY3" fmla="*/ 3079 h 327103"/>
                <a:gd name="connsiteX4" fmla="*/ 4466 w 509567"/>
                <a:gd name="connsiteY4" fmla="*/ 0 h 327103"/>
                <a:gd name="connsiteX5" fmla="*/ 226125 w 509567"/>
                <a:gd name="connsiteY5" fmla="*/ 321678 h 327103"/>
                <a:gd name="connsiteX6" fmla="*/ 509568 w 509567"/>
                <a:gd name="connsiteY6" fmla="*/ 321678 h 327103"/>
                <a:gd name="connsiteX7" fmla="*/ 509568 w 509567"/>
                <a:gd name="connsiteY7" fmla="*/ 327104 h 32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567" h="327103">
                  <a:moveTo>
                    <a:pt x="509568" y="327104"/>
                  </a:moveTo>
                  <a:lnTo>
                    <a:pt x="223276" y="327104"/>
                  </a:lnTo>
                  <a:lnTo>
                    <a:pt x="222468" y="325929"/>
                  </a:lnTo>
                  <a:lnTo>
                    <a:pt x="0" y="3079"/>
                  </a:lnTo>
                  <a:lnTo>
                    <a:pt x="4466" y="0"/>
                  </a:lnTo>
                  <a:lnTo>
                    <a:pt x="226125" y="321678"/>
                  </a:lnTo>
                  <a:lnTo>
                    <a:pt x="509568" y="321678"/>
                  </a:lnTo>
                  <a:lnTo>
                    <a:pt x="509568" y="327104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918B6838-EBD4-49FF-BB15-21C59E676EC7}"/>
                </a:ext>
              </a:extLst>
            </p:cNvPr>
            <p:cNvSpPr/>
            <p:nvPr/>
          </p:nvSpPr>
          <p:spPr>
            <a:xfrm>
              <a:off x="9193565" y="3722677"/>
              <a:ext cx="114263" cy="286786"/>
            </a:xfrm>
            <a:custGeom>
              <a:avLst/>
              <a:gdLst>
                <a:gd name="connsiteX0" fmla="*/ 1024 w 114263"/>
                <a:gd name="connsiteY0" fmla="*/ 136873 h 286786"/>
                <a:gd name="connsiteX1" fmla="*/ 40673 w 114263"/>
                <a:gd name="connsiteY1" fmla="*/ 286658 h 286786"/>
                <a:gd name="connsiteX2" fmla="*/ 113050 w 114263"/>
                <a:gd name="connsiteY2" fmla="*/ 149657 h 286786"/>
                <a:gd name="connsiteX3" fmla="*/ 73401 w 114263"/>
                <a:gd name="connsiteY3" fmla="*/ -128 h 286786"/>
                <a:gd name="connsiteX4" fmla="*/ 1024 w 114263"/>
                <a:gd name="connsiteY4" fmla="*/ 136873 h 28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63" h="286786">
                  <a:moveTo>
                    <a:pt x="1024" y="136873"/>
                  </a:moveTo>
                  <a:cubicBezTo>
                    <a:pt x="-8014" y="216067"/>
                    <a:pt x="40673" y="286658"/>
                    <a:pt x="40673" y="286658"/>
                  </a:cubicBezTo>
                  <a:cubicBezTo>
                    <a:pt x="40673" y="286658"/>
                    <a:pt x="104012" y="228851"/>
                    <a:pt x="113050" y="149657"/>
                  </a:cubicBezTo>
                  <a:cubicBezTo>
                    <a:pt x="122088" y="70463"/>
                    <a:pt x="73401" y="-128"/>
                    <a:pt x="73401" y="-128"/>
                  </a:cubicBezTo>
                  <a:cubicBezTo>
                    <a:pt x="73401" y="-128"/>
                    <a:pt x="10062" y="57679"/>
                    <a:pt x="1024" y="13687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B727DE1-A3CE-41E0-AB1C-186DAE4416BA}"/>
                </a:ext>
              </a:extLst>
            </p:cNvPr>
            <p:cNvSpPr/>
            <p:nvPr/>
          </p:nvSpPr>
          <p:spPr>
            <a:xfrm>
              <a:off x="9109579" y="3746912"/>
              <a:ext cx="136359" cy="263441"/>
            </a:xfrm>
            <a:custGeom>
              <a:avLst/>
              <a:gdLst>
                <a:gd name="connsiteX0" fmla="*/ 119538 w 136359"/>
                <a:gd name="connsiteY0" fmla="*/ 108552 h 263441"/>
                <a:gd name="connsiteX1" fmla="*/ 127069 w 136359"/>
                <a:gd name="connsiteY1" fmla="*/ 263313 h 263441"/>
                <a:gd name="connsiteX2" fmla="*/ 16631 w 136359"/>
                <a:gd name="connsiteY2" fmla="*/ 154633 h 263441"/>
                <a:gd name="connsiteX3" fmla="*/ 9101 w 136359"/>
                <a:gd name="connsiteY3" fmla="*/ -128 h 263441"/>
                <a:gd name="connsiteX4" fmla="*/ 119538 w 136359"/>
                <a:gd name="connsiteY4" fmla="*/ 108552 h 26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59" h="263441">
                  <a:moveTo>
                    <a:pt x="119538" y="108552"/>
                  </a:moveTo>
                  <a:cubicBezTo>
                    <a:pt x="152114" y="181299"/>
                    <a:pt x="127069" y="263313"/>
                    <a:pt x="127069" y="263313"/>
                  </a:cubicBezTo>
                  <a:cubicBezTo>
                    <a:pt x="127069" y="263313"/>
                    <a:pt x="49207" y="227380"/>
                    <a:pt x="16631" y="154633"/>
                  </a:cubicBezTo>
                  <a:cubicBezTo>
                    <a:pt x="-15945" y="81886"/>
                    <a:pt x="9101" y="-128"/>
                    <a:pt x="9101" y="-128"/>
                  </a:cubicBezTo>
                  <a:cubicBezTo>
                    <a:pt x="9101" y="-128"/>
                    <a:pt x="86962" y="35804"/>
                    <a:pt x="119538" y="108552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3" name="Graphic 171">
            <a:extLst>
              <a:ext uri="{FF2B5EF4-FFF2-40B4-BE49-F238E27FC236}">
                <a16:creationId xmlns:a16="http://schemas.microsoft.com/office/drawing/2014/main" id="{375B162E-30EC-420F-B23C-ED6B5ED6BF18}"/>
              </a:ext>
            </a:extLst>
          </p:cNvPr>
          <p:cNvGrpSpPr/>
          <p:nvPr/>
        </p:nvGrpSpPr>
        <p:grpSpPr>
          <a:xfrm flipH="1">
            <a:off x="137353" y="5128654"/>
            <a:ext cx="1279560" cy="1068169"/>
            <a:chOff x="353836" y="4285424"/>
            <a:chExt cx="2560253" cy="2137283"/>
          </a:xfrm>
        </p:grpSpPr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A4F9F4D-036B-49D5-8D79-0CE78D2396E3}"/>
                </a:ext>
              </a:extLst>
            </p:cNvPr>
            <p:cNvSpPr/>
            <p:nvPr/>
          </p:nvSpPr>
          <p:spPr>
            <a:xfrm>
              <a:off x="879344" y="5372194"/>
              <a:ext cx="1554096" cy="932458"/>
            </a:xfrm>
            <a:custGeom>
              <a:avLst/>
              <a:gdLst>
                <a:gd name="connsiteX0" fmla="*/ 1553896 w 1554096"/>
                <a:gd name="connsiteY0" fmla="*/ 932342 h 932458"/>
                <a:gd name="connsiteX1" fmla="*/ -201 w 1554096"/>
                <a:gd name="connsiteY1" fmla="*/ 932342 h 932458"/>
                <a:gd name="connsiteX2" fmla="*/ 500 w 1554096"/>
                <a:gd name="connsiteY2" fmla="*/ 767570 h 932458"/>
                <a:gd name="connsiteX3" fmla="*/ 751933 w 1554096"/>
                <a:gd name="connsiteY3" fmla="*/ -1 h 932458"/>
                <a:gd name="connsiteX4" fmla="*/ 765466 w 1554096"/>
                <a:gd name="connsiteY4" fmla="*/ -116 h 932458"/>
                <a:gd name="connsiteX5" fmla="*/ 765468 w 1554096"/>
                <a:gd name="connsiteY5" fmla="*/ -116 h 932458"/>
                <a:gd name="connsiteX6" fmla="*/ 1040246 w 1554096"/>
                <a:gd name="connsiteY6" fmla="*/ 49249 h 932458"/>
                <a:gd name="connsiteX7" fmla="*/ 1546372 w 1554096"/>
                <a:gd name="connsiteY7" fmla="*/ 752688 h 9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096" h="932458">
                  <a:moveTo>
                    <a:pt x="1553896" y="932342"/>
                  </a:moveTo>
                  <a:lnTo>
                    <a:pt x="-201" y="932342"/>
                  </a:lnTo>
                  <a:lnTo>
                    <a:pt x="500" y="767570"/>
                  </a:lnTo>
                  <a:cubicBezTo>
                    <a:pt x="2274" y="350639"/>
                    <a:pt x="335059" y="7090"/>
                    <a:pt x="751933" y="-1"/>
                  </a:cubicBezTo>
                  <a:cubicBezTo>
                    <a:pt x="756437" y="-78"/>
                    <a:pt x="760948" y="-116"/>
                    <a:pt x="765466" y="-116"/>
                  </a:cubicBezTo>
                  <a:lnTo>
                    <a:pt x="765468" y="-116"/>
                  </a:lnTo>
                  <a:cubicBezTo>
                    <a:pt x="859272" y="-187"/>
                    <a:pt x="952332" y="16532"/>
                    <a:pt x="1040246" y="49249"/>
                  </a:cubicBezTo>
                  <a:cubicBezTo>
                    <a:pt x="1335217" y="159101"/>
                    <a:pt x="1533202" y="438201"/>
                    <a:pt x="1546372" y="752688"/>
                  </a:cubicBezTo>
                  <a:close/>
                </a:path>
              </a:pathLst>
            </a:custGeom>
            <a:solidFill>
              <a:schemeClr val="accent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4DCC03B-482D-45BE-95B0-53010209863C}"/>
                </a:ext>
              </a:extLst>
            </p:cNvPr>
            <p:cNvSpPr/>
            <p:nvPr/>
          </p:nvSpPr>
          <p:spPr>
            <a:xfrm>
              <a:off x="353836" y="6304652"/>
              <a:ext cx="2560253" cy="6408"/>
            </a:xfrm>
            <a:custGeom>
              <a:avLst/>
              <a:gdLst>
                <a:gd name="connsiteX0" fmla="*/ 0 w 2560253"/>
                <a:gd name="connsiteY0" fmla="*/ 0 h 6408"/>
                <a:gd name="connsiteX1" fmla="*/ 2560253 w 2560253"/>
                <a:gd name="connsiteY1" fmla="*/ 0 h 6408"/>
                <a:gd name="connsiteX2" fmla="*/ 2560253 w 2560253"/>
                <a:gd name="connsiteY2" fmla="*/ 6409 h 6408"/>
                <a:gd name="connsiteX3" fmla="*/ 0 w 2560253"/>
                <a:gd name="connsiteY3" fmla="*/ 6409 h 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253" h="6408">
                  <a:moveTo>
                    <a:pt x="0" y="0"/>
                  </a:moveTo>
                  <a:lnTo>
                    <a:pt x="2560253" y="0"/>
                  </a:lnTo>
                  <a:lnTo>
                    <a:pt x="2560253" y="6409"/>
                  </a:lnTo>
                  <a:lnTo>
                    <a:pt x="0" y="6409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E9C7AA7-9A3C-462F-99BF-7BCA8706FB22}"/>
                </a:ext>
              </a:extLst>
            </p:cNvPr>
            <p:cNvSpPr/>
            <p:nvPr/>
          </p:nvSpPr>
          <p:spPr>
            <a:xfrm>
              <a:off x="1630075" y="5449400"/>
              <a:ext cx="298812" cy="753265"/>
            </a:xfrm>
            <a:custGeom>
              <a:avLst/>
              <a:gdLst>
                <a:gd name="connsiteX0" fmla="*/ 0 w 298812"/>
                <a:gd name="connsiteY0" fmla="*/ 118281 h 753265"/>
                <a:gd name="connsiteX1" fmla="*/ 68476 w 298812"/>
                <a:gd name="connsiteY1" fmla="*/ 168086 h 753265"/>
                <a:gd name="connsiteX2" fmla="*/ 136956 w 298812"/>
                <a:gd name="connsiteY2" fmla="*/ 753266 h 753265"/>
                <a:gd name="connsiteX3" fmla="*/ 298813 w 298812"/>
                <a:gd name="connsiteY3" fmla="*/ 753266 h 753265"/>
                <a:gd name="connsiteX4" fmla="*/ 242785 w 298812"/>
                <a:gd name="connsiteY4" fmla="*/ 87154 h 753265"/>
                <a:gd name="connsiteX5" fmla="*/ 18675 w 298812"/>
                <a:gd name="connsiteY5" fmla="*/ 0 h 753265"/>
                <a:gd name="connsiteX6" fmla="*/ 0 w 298812"/>
                <a:gd name="connsiteY6" fmla="*/ 118281 h 75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812" h="753265">
                  <a:moveTo>
                    <a:pt x="0" y="118281"/>
                  </a:moveTo>
                  <a:lnTo>
                    <a:pt x="68476" y="168086"/>
                  </a:lnTo>
                  <a:lnTo>
                    <a:pt x="136956" y="753266"/>
                  </a:lnTo>
                  <a:lnTo>
                    <a:pt x="298813" y="753266"/>
                  </a:lnTo>
                  <a:lnTo>
                    <a:pt x="242785" y="87154"/>
                  </a:lnTo>
                  <a:lnTo>
                    <a:pt x="18675" y="0"/>
                  </a:lnTo>
                  <a:lnTo>
                    <a:pt x="0" y="118281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A7D2160-081A-4B96-A128-075988CA0A66}"/>
                </a:ext>
              </a:extLst>
            </p:cNvPr>
            <p:cNvSpPr/>
            <p:nvPr/>
          </p:nvSpPr>
          <p:spPr>
            <a:xfrm>
              <a:off x="1341634" y="5243966"/>
              <a:ext cx="761563" cy="778164"/>
            </a:xfrm>
            <a:custGeom>
              <a:avLst/>
              <a:gdLst>
                <a:gd name="connsiteX0" fmla="*/ 1875 w 761563"/>
                <a:gd name="connsiteY0" fmla="*/ 136840 h 778164"/>
                <a:gd name="connsiteX1" fmla="*/ 57903 w 761563"/>
                <a:gd name="connsiteY1" fmla="*/ 354726 h 778164"/>
                <a:gd name="connsiteX2" fmla="*/ 418971 w 761563"/>
                <a:gd name="connsiteY2" fmla="*/ 292473 h 778164"/>
                <a:gd name="connsiteX3" fmla="*/ 555928 w 761563"/>
                <a:gd name="connsiteY3" fmla="*/ 778048 h 778164"/>
                <a:gd name="connsiteX4" fmla="*/ 761363 w 761563"/>
                <a:gd name="connsiteY4" fmla="*/ 672218 h 778164"/>
                <a:gd name="connsiteX5" fmla="*/ 562153 w 761563"/>
                <a:gd name="connsiteY5" fmla="*/ 93263 h 778164"/>
                <a:gd name="connsiteX6" fmla="*/ 238437 w 761563"/>
                <a:gd name="connsiteY6" fmla="*/ -116 h 778164"/>
                <a:gd name="connsiteX7" fmla="*/ 57903 w 761563"/>
                <a:gd name="connsiteY7" fmla="*/ 31010 h 77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563" h="778164">
                  <a:moveTo>
                    <a:pt x="1875" y="136840"/>
                  </a:moveTo>
                  <a:cubicBezTo>
                    <a:pt x="1875" y="136840"/>
                    <a:pt x="-16801" y="348501"/>
                    <a:pt x="57903" y="354726"/>
                  </a:cubicBezTo>
                  <a:cubicBezTo>
                    <a:pt x="132606" y="360952"/>
                    <a:pt x="418971" y="292473"/>
                    <a:pt x="418971" y="292473"/>
                  </a:cubicBezTo>
                  <a:lnTo>
                    <a:pt x="555928" y="778048"/>
                  </a:lnTo>
                  <a:lnTo>
                    <a:pt x="761363" y="672218"/>
                  </a:lnTo>
                  <a:cubicBezTo>
                    <a:pt x="761363" y="672218"/>
                    <a:pt x="636857" y="124390"/>
                    <a:pt x="562153" y="93263"/>
                  </a:cubicBezTo>
                  <a:cubicBezTo>
                    <a:pt x="487449" y="62137"/>
                    <a:pt x="238437" y="-116"/>
                    <a:pt x="238437" y="-116"/>
                  </a:cubicBezTo>
                  <a:lnTo>
                    <a:pt x="57903" y="31010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329E418-3FBC-4500-BCC5-3BDF2D37E3EF}"/>
                </a:ext>
              </a:extLst>
            </p:cNvPr>
            <p:cNvSpPr/>
            <p:nvPr/>
          </p:nvSpPr>
          <p:spPr>
            <a:xfrm>
              <a:off x="1770922" y="6190214"/>
              <a:ext cx="251346" cy="232735"/>
            </a:xfrm>
            <a:custGeom>
              <a:avLst/>
              <a:gdLst>
                <a:gd name="connsiteX0" fmla="*/ 20810 w 251346"/>
                <a:gd name="connsiteY0" fmla="*/ -116 h 232735"/>
                <a:gd name="connsiteX1" fmla="*/ 8359 w 251346"/>
                <a:gd name="connsiteY1" fmla="*/ 155516 h 232735"/>
                <a:gd name="connsiteX2" fmla="*/ 51936 w 251346"/>
                <a:gd name="connsiteY2" fmla="*/ 180417 h 232735"/>
                <a:gd name="connsiteX3" fmla="*/ 51937 w 251346"/>
                <a:gd name="connsiteY3" fmla="*/ 155516 h 232735"/>
                <a:gd name="connsiteX4" fmla="*/ 83063 w 251346"/>
                <a:gd name="connsiteY4" fmla="*/ 211544 h 232735"/>
                <a:gd name="connsiteX5" fmla="*/ 251146 w 251346"/>
                <a:gd name="connsiteY5" fmla="*/ 211544 h 232735"/>
                <a:gd name="connsiteX6" fmla="*/ 213795 w 251346"/>
                <a:gd name="connsiteY6" fmla="*/ 124390 h 232735"/>
                <a:gd name="connsiteX7" fmla="*/ 145316 w 251346"/>
                <a:gd name="connsiteY7" fmla="*/ -116 h 2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346" h="232735">
                  <a:moveTo>
                    <a:pt x="20810" y="-116"/>
                  </a:moveTo>
                  <a:cubicBezTo>
                    <a:pt x="20810" y="-116"/>
                    <a:pt x="-16542" y="143066"/>
                    <a:pt x="8359" y="155516"/>
                  </a:cubicBezTo>
                  <a:cubicBezTo>
                    <a:pt x="23337" y="163000"/>
                    <a:pt x="37885" y="171313"/>
                    <a:pt x="51936" y="180417"/>
                  </a:cubicBezTo>
                  <a:lnTo>
                    <a:pt x="51937" y="155516"/>
                  </a:lnTo>
                  <a:cubicBezTo>
                    <a:pt x="51937" y="155516"/>
                    <a:pt x="83063" y="186643"/>
                    <a:pt x="83063" y="211544"/>
                  </a:cubicBezTo>
                  <a:cubicBezTo>
                    <a:pt x="83063" y="236445"/>
                    <a:pt x="251146" y="242671"/>
                    <a:pt x="251146" y="211544"/>
                  </a:cubicBezTo>
                  <a:cubicBezTo>
                    <a:pt x="251146" y="180418"/>
                    <a:pt x="244921" y="143066"/>
                    <a:pt x="213795" y="124390"/>
                  </a:cubicBezTo>
                  <a:cubicBezTo>
                    <a:pt x="182668" y="105714"/>
                    <a:pt x="145316" y="-116"/>
                    <a:pt x="145316" y="-116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EB20406-92E2-473F-9C79-2824C2AB76B0}"/>
                </a:ext>
              </a:extLst>
            </p:cNvPr>
            <p:cNvSpPr/>
            <p:nvPr/>
          </p:nvSpPr>
          <p:spPr>
            <a:xfrm>
              <a:off x="1972467" y="5878949"/>
              <a:ext cx="161856" cy="249011"/>
            </a:xfrm>
            <a:custGeom>
              <a:avLst/>
              <a:gdLst>
                <a:gd name="connsiteX0" fmla="*/ 0 w 161856"/>
                <a:gd name="connsiteY0" fmla="*/ 56028 h 249011"/>
                <a:gd name="connsiteX1" fmla="*/ 12449 w 161856"/>
                <a:gd name="connsiteY1" fmla="*/ 174309 h 249011"/>
                <a:gd name="connsiteX2" fmla="*/ 56028 w 161856"/>
                <a:gd name="connsiteY2" fmla="*/ 249011 h 249011"/>
                <a:gd name="connsiteX3" fmla="*/ 161857 w 161856"/>
                <a:gd name="connsiteY3" fmla="*/ 130730 h 249011"/>
                <a:gd name="connsiteX4" fmla="*/ 80928 w 161856"/>
                <a:gd name="connsiteY4" fmla="*/ 0 h 249011"/>
                <a:gd name="connsiteX5" fmla="*/ 0 w 161856"/>
                <a:gd name="connsiteY5" fmla="*/ 56028 h 2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56" h="249011">
                  <a:moveTo>
                    <a:pt x="0" y="56028"/>
                  </a:moveTo>
                  <a:lnTo>
                    <a:pt x="12449" y="174309"/>
                  </a:lnTo>
                  <a:lnTo>
                    <a:pt x="56028" y="249011"/>
                  </a:lnTo>
                  <a:lnTo>
                    <a:pt x="161857" y="130730"/>
                  </a:lnTo>
                  <a:lnTo>
                    <a:pt x="80928" y="0"/>
                  </a:lnTo>
                  <a:lnTo>
                    <a:pt x="0" y="56028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9118DE15-884F-464C-AE76-B49ECFBBB030}"/>
                </a:ext>
              </a:extLst>
            </p:cNvPr>
            <p:cNvSpPr/>
            <p:nvPr/>
          </p:nvSpPr>
          <p:spPr>
            <a:xfrm>
              <a:off x="1972466" y="5982359"/>
              <a:ext cx="411635" cy="245683"/>
            </a:xfrm>
            <a:custGeom>
              <a:avLst/>
              <a:gdLst>
                <a:gd name="connsiteX0" fmla="*/ 99404 w 411635"/>
                <a:gd name="connsiteY0" fmla="*/ 70781 h 245683"/>
                <a:gd name="connsiteX1" fmla="*/ 145105 w 411635"/>
                <a:gd name="connsiteY1" fmla="*/ 466 h 245683"/>
                <a:gd name="connsiteX2" fmla="*/ 255037 w 411635"/>
                <a:gd name="connsiteY2" fmla="*/ 89457 h 245683"/>
                <a:gd name="connsiteX3" fmla="*/ 317290 w 411635"/>
                <a:gd name="connsiteY3" fmla="*/ 126809 h 245683"/>
                <a:gd name="connsiteX4" fmla="*/ 404445 w 411635"/>
                <a:gd name="connsiteY4" fmla="*/ 176612 h 245683"/>
                <a:gd name="connsiteX5" fmla="*/ 167883 w 411635"/>
                <a:gd name="connsiteY5" fmla="*/ 238865 h 245683"/>
                <a:gd name="connsiteX6" fmla="*/ 93179 w 411635"/>
                <a:gd name="connsiteY6" fmla="*/ 207738 h 245683"/>
                <a:gd name="connsiteX7" fmla="*/ 74503 w 411635"/>
                <a:gd name="connsiteY7" fmla="*/ 220189 h 245683"/>
                <a:gd name="connsiteX8" fmla="*/ -201 w 411635"/>
                <a:gd name="connsiteY8" fmla="*/ 201513 h 245683"/>
                <a:gd name="connsiteX9" fmla="*/ 12250 w 411635"/>
                <a:gd name="connsiteY9" fmla="*/ 70781 h 245683"/>
                <a:gd name="connsiteX10" fmla="*/ 99404 w 411635"/>
                <a:gd name="connsiteY10" fmla="*/ 70781 h 24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635" h="245683">
                  <a:moveTo>
                    <a:pt x="99404" y="70781"/>
                  </a:moveTo>
                  <a:cubicBezTo>
                    <a:pt x="99404" y="70781"/>
                    <a:pt x="122327" y="-7597"/>
                    <a:pt x="145105" y="466"/>
                  </a:cubicBezTo>
                  <a:cubicBezTo>
                    <a:pt x="167883" y="8528"/>
                    <a:pt x="255037" y="89457"/>
                    <a:pt x="255037" y="89457"/>
                  </a:cubicBezTo>
                  <a:lnTo>
                    <a:pt x="317290" y="126809"/>
                  </a:lnTo>
                  <a:cubicBezTo>
                    <a:pt x="317290" y="126809"/>
                    <a:pt x="441797" y="139260"/>
                    <a:pt x="404445" y="176612"/>
                  </a:cubicBezTo>
                  <a:cubicBezTo>
                    <a:pt x="367093" y="213963"/>
                    <a:pt x="230136" y="263766"/>
                    <a:pt x="167883" y="238865"/>
                  </a:cubicBezTo>
                  <a:cubicBezTo>
                    <a:pt x="105630" y="213963"/>
                    <a:pt x="93179" y="207738"/>
                    <a:pt x="93179" y="207738"/>
                  </a:cubicBezTo>
                  <a:lnTo>
                    <a:pt x="74503" y="220189"/>
                  </a:lnTo>
                  <a:lnTo>
                    <a:pt x="-201" y="201513"/>
                  </a:lnTo>
                  <a:lnTo>
                    <a:pt x="12250" y="70781"/>
                  </a:lnTo>
                  <a:cubicBezTo>
                    <a:pt x="12250" y="70781"/>
                    <a:pt x="30926" y="126809"/>
                    <a:pt x="99404" y="70781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85BE54F-9522-43AE-B7D9-B1FF01A1C3C3}"/>
                </a:ext>
              </a:extLst>
            </p:cNvPr>
            <p:cNvSpPr/>
            <p:nvPr/>
          </p:nvSpPr>
          <p:spPr>
            <a:xfrm>
              <a:off x="1412188" y="4316394"/>
              <a:ext cx="286364" cy="286364"/>
            </a:xfrm>
            <a:custGeom>
              <a:avLst/>
              <a:gdLst>
                <a:gd name="connsiteX0" fmla="*/ 286364 w 286364"/>
                <a:gd name="connsiteY0" fmla="*/ 143182 h 286364"/>
                <a:gd name="connsiteX1" fmla="*/ 143182 w 286364"/>
                <a:gd name="connsiteY1" fmla="*/ 286364 h 286364"/>
                <a:gd name="connsiteX2" fmla="*/ 0 w 286364"/>
                <a:gd name="connsiteY2" fmla="*/ 143182 h 286364"/>
                <a:gd name="connsiteX3" fmla="*/ 143182 w 286364"/>
                <a:gd name="connsiteY3" fmla="*/ 0 h 286364"/>
                <a:gd name="connsiteX4" fmla="*/ 286364 w 286364"/>
                <a:gd name="connsiteY4" fmla="*/ 143182 h 2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64" h="286364">
                  <a:moveTo>
                    <a:pt x="286364" y="143182"/>
                  </a:moveTo>
                  <a:cubicBezTo>
                    <a:pt x="286364" y="222260"/>
                    <a:pt x="222260" y="286364"/>
                    <a:pt x="143182" y="286364"/>
                  </a:cubicBezTo>
                  <a:cubicBezTo>
                    <a:pt x="64105" y="286364"/>
                    <a:pt x="0" y="222260"/>
                    <a:pt x="0" y="143182"/>
                  </a:cubicBezTo>
                  <a:cubicBezTo>
                    <a:pt x="0" y="64105"/>
                    <a:pt x="64105" y="0"/>
                    <a:pt x="143182" y="0"/>
                  </a:cubicBezTo>
                  <a:cubicBezTo>
                    <a:pt x="222260" y="0"/>
                    <a:pt x="286364" y="64105"/>
                    <a:pt x="286364" y="143182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FDB66E7-07D4-4A1F-AEA0-9864CABBF777}"/>
                </a:ext>
              </a:extLst>
            </p:cNvPr>
            <p:cNvSpPr/>
            <p:nvPr/>
          </p:nvSpPr>
          <p:spPr>
            <a:xfrm>
              <a:off x="1426949" y="4502970"/>
              <a:ext cx="256040" cy="333237"/>
            </a:xfrm>
            <a:custGeom>
              <a:avLst/>
              <a:gdLst>
                <a:gd name="connsiteX0" fmla="*/ 37954 w 256040"/>
                <a:gd name="connsiteY0" fmla="*/ 40531 h 333237"/>
                <a:gd name="connsiteX1" fmla="*/ 13053 w 256040"/>
                <a:gd name="connsiteY1" fmla="*/ 171263 h 333237"/>
                <a:gd name="connsiteX2" fmla="*/ 118883 w 256040"/>
                <a:gd name="connsiteY2" fmla="*/ 333121 h 333237"/>
                <a:gd name="connsiteX3" fmla="*/ 255840 w 256040"/>
                <a:gd name="connsiteY3" fmla="*/ 140136 h 333237"/>
                <a:gd name="connsiteX4" fmla="*/ 199812 w 256040"/>
                <a:gd name="connsiteY4" fmla="*/ 34306 h 333237"/>
                <a:gd name="connsiteX5" fmla="*/ 37954 w 256040"/>
                <a:gd name="connsiteY5" fmla="*/ 40531 h 33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040" h="333237">
                  <a:moveTo>
                    <a:pt x="37954" y="40531"/>
                  </a:moveTo>
                  <a:cubicBezTo>
                    <a:pt x="37954" y="40531"/>
                    <a:pt x="50404" y="171263"/>
                    <a:pt x="13053" y="171263"/>
                  </a:cubicBezTo>
                  <a:cubicBezTo>
                    <a:pt x="-24299" y="171263"/>
                    <a:pt x="19278" y="333121"/>
                    <a:pt x="118883" y="333121"/>
                  </a:cubicBezTo>
                  <a:cubicBezTo>
                    <a:pt x="218488" y="333121"/>
                    <a:pt x="255840" y="140136"/>
                    <a:pt x="255840" y="140136"/>
                  </a:cubicBezTo>
                  <a:cubicBezTo>
                    <a:pt x="255840" y="140136"/>
                    <a:pt x="187361" y="115235"/>
                    <a:pt x="199812" y="34306"/>
                  </a:cubicBezTo>
                  <a:cubicBezTo>
                    <a:pt x="212263" y="-46623"/>
                    <a:pt x="37954" y="40531"/>
                    <a:pt x="37954" y="405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EEC074E-4822-4998-8F9A-53E4C059D463}"/>
                </a:ext>
              </a:extLst>
            </p:cNvPr>
            <p:cNvSpPr/>
            <p:nvPr/>
          </p:nvSpPr>
          <p:spPr>
            <a:xfrm>
              <a:off x="1243217" y="4619265"/>
              <a:ext cx="576729" cy="802121"/>
            </a:xfrm>
            <a:custGeom>
              <a:avLst/>
              <a:gdLst>
                <a:gd name="connsiteX0" fmla="*/ 211766 w 576729"/>
                <a:gd name="connsiteY0" fmla="*/ 44995 h 802121"/>
                <a:gd name="connsiteX1" fmla="*/ 159433 w 576729"/>
                <a:gd name="connsiteY1" fmla="*/ 67418 h 802121"/>
                <a:gd name="connsiteX2" fmla="*/ 17402 w 576729"/>
                <a:gd name="connsiteY2" fmla="*/ 127508 h 802121"/>
                <a:gd name="connsiteX3" fmla="*/ -19 w 576729"/>
                <a:gd name="connsiteY3" fmla="*/ 157291 h 802121"/>
                <a:gd name="connsiteX4" fmla="*/ 53602 w 576729"/>
                <a:gd name="connsiteY4" fmla="*/ 633922 h 802121"/>
                <a:gd name="connsiteX5" fmla="*/ 84729 w 576729"/>
                <a:gd name="connsiteY5" fmla="*/ 758428 h 802121"/>
                <a:gd name="connsiteX6" fmla="*/ 97179 w 576729"/>
                <a:gd name="connsiteY6" fmla="*/ 802005 h 802121"/>
                <a:gd name="connsiteX7" fmla="*/ 196785 w 576729"/>
                <a:gd name="connsiteY7" fmla="*/ 683724 h 802121"/>
                <a:gd name="connsiteX8" fmla="*/ 570303 w 576729"/>
                <a:gd name="connsiteY8" fmla="*/ 671274 h 802121"/>
                <a:gd name="connsiteX9" fmla="*/ 576529 w 576729"/>
                <a:gd name="connsiteY9" fmla="*/ 67418 h 802121"/>
                <a:gd name="connsiteX10" fmla="*/ 405624 w 576729"/>
                <a:gd name="connsiteY10" fmla="*/ -116 h 802121"/>
                <a:gd name="connsiteX11" fmla="*/ 211766 w 576729"/>
                <a:gd name="connsiteY11" fmla="*/ 44995 h 8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6729" h="802121">
                  <a:moveTo>
                    <a:pt x="211766" y="44995"/>
                  </a:moveTo>
                  <a:lnTo>
                    <a:pt x="159433" y="67418"/>
                  </a:lnTo>
                  <a:lnTo>
                    <a:pt x="17402" y="127508"/>
                  </a:lnTo>
                  <a:cubicBezTo>
                    <a:pt x="5642" y="132484"/>
                    <a:pt x="-1446" y="144601"/>
                    <a:pt x="-19" y="157291"/>
                  </a:cubicBezTo>
                  <a:lnTo>
                    <a:pt x="53602" y="633922"/>
                  </a:lnTo>
                  <a:cubicBezTo>
                    <a:pt x="53602" y="633922"/>
                    <a:pt x="-2425" y="752203"/>
                    <a:pt x="84729" y="758428"/>
                  </a:cubicBezTo>
                  <a:lnTo>
                    <a:pt x="97179" y="802005"/>
                  </a:lnTo>
                  <a:lnTo>
                    <a:pt x="196785" y="683724"/>
                  </a:lnTo>
                  <a:lnTo>
                    <a:pt x="570303" y="671274"/>
                  </a:lnTo>
                  <a:lnTo>
                    <a:pt x="576529" y="67418"/>
                  </a:lnTo>
                  <a:lnTo>
                    <a:pt x="405624" y="-116"/>
                  </a:lnTo>
                  <a:cubicBezTo>
                    <a:pt x="405624" y="-116"/>
                    <a:pt x="382379" y="128403"/>
                    <a:pt x="211766" y="44995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F060F12-E630-4BD8-8CA3-93042631792A}"/>
                </a:ext>
              </a:extLst>
            </p:cNvPr>
            <p:cNvSpPr/>
            <p:nvPr/>
          </p:nvSpPr>
          <p:spPr>
            <a:xfrm>
              <a:off x="1171626" y="4757309"/>
              <a:ext cx="209434" cy="528967"/>
            </a:xfrm>
            <a:custGeom>
              <a:avLst/>
              <a:gdLst>
                <a:gd name="connsiteX0" fmla="*/ 109629 w 209434"/>
                <a:gd name="connsiteY0" fmla="*/ 7191 h 528967"/>
                <a:gd name="connsiteX1" fmla="*/ 86624 w 209434"/>
                <a:gd name="connsiteY1" fmla="*/ 618 h 528967"/>
                <a:gd name="connsiteX2" fmla="*/ 63177 w 209434"/>
                <a:gd name="connsiteY2" fmla="*/ 13644 h 528967"/>
                <a:gd name="connsiteX3" fmla="*/ 62684 w 209434"/>
                <a:gd name="connsiteY3" fmla="*/ 15869 h 528967"/>
                <a:gd name="connsiteX4" fmla="*/ 1636 w 209434"/>
                <a:gd name="connsiteY4" fmla="*/ 398809 h 528967"/>
                <a:gd name="connsiteX5" fmla="*/ 14628 w 209434"/>
                <a:gd name="connsiteY5" fmla="*/ 481855 h 528967"/>
                <a:gd name="connsiteX6" fmla="*/ 153207 w 209434"/>
                <a:gd name="connsiteY6" fmla="*/ 511441 h 528967"/>
                <a:gd name="connsiteX7" fmla="*/ 209234 w 209434"/>
                <a:gd name="connsiteY7" fmla="*/ 106796 h 52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434" h="528967">
                  <a:moveTo>
                    <a:pt x="109629" y="7191"/>
                  </a:moveTo>
                  <a:lnTo>
                    <a:pt x="86624" y="618"/>
                  </a:lnTo>
                  <a:cubicBezTo>
                    <a:pt x="76552" y="-2259"/>
                    <a:pt x="66055" y="3573"/>
                    <a:pt x="63177" y="13644"/>
                  </a:cubicBezTo>
                  <a:cubicBezTo>
                    <a:pt x="62968" y="14375"/>
                    <a:pt x="62803" y="15118"/>
                    <a:pt x="62684" y="15869"/>
                  </a:cubicBezTo>
                  <a:lnTo>
                    <a:pt x="1636" y="398809"/>
                  </a:lnTo>
                  <a:cubicBezTo>
                    <a:pt x="-3126" y="427167"/>
                    <a:pt x="1433" y="456305"/>
                    <a:pt x="14628" y="481855"/>
                  </a:cubicBezTo>
                  <a:cubicBezTo>
                    <a:pt x="33491" y="517569"/>
                    <a:pt x="72667" y="549961"/>
                    <a:pt x="153207" y="511441"/>
                  </a:cubicBezTo>
                  <a:lnTo>
                    <a:pt x="209234" y="106796"/>
                  </a:ln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49AAF20-C6FA-459F-8693-8DD1F5BFF5AA}"/>
                </a:ext>
              </a:extLst>
            </p:cNvPr>
            <p:cNvSpPr/>
            <p:nvPr/>
          </p:nvSpPr>
          <p:spPr>
            <a:xfrm>
              <a:off x="1748355" y="4677462"/>
              <a:ext cx="473124" cy="515998"/>
            </a:xfrm>
            <a:custGeom>
              <a:avLst/>
              <a:gdLst>
                <a:gd name="connsiteX0" fmla="*/ -201 w 473124"/>
                <a:gd name="connsiteY0" fmla="*/ -116 h 515998"/>
                <a:gd name="connsiteX1" fmla="*/ 74503 w 473124"/>
                <a:gd name="connsiteY1" fmla="*/ 12334 h 515998"/>
                <a:gd name="connsiteX2" fmla="*/ 279939 w 473124"/>
                <a:gd name="connsiteY2" fmla="*/ 298699 h 515998"/>
                <a:gd name="connsiteX3" fmla="*/ 298615 w 473124"/>
                <a:gd name="connsiteY3" fmla="*/ 348501 h 515998"/>
                <a:gd name="connsiteX4" fmla="*/ 416896 w 473124"/>
                <a:gd name="connsiteY4" fmla="*/ 311149 h 515998"/>
                <a:gd name="connsiteX5" fmla="*/ 472924 w 473124"/>
                <a:gd name="connsiteY5" fmla="*/ 360952 h 515998"/>
                <a:gd name="connsiteX6" fmla="*/ 242587 w 473124"/>
                <a:gd name="connsiteY6" fmla="*/ 504134 h 515998"/>
                <a:gd name="connsiteX7" fmla="*/ 37151 w 473124"/>
                <a:gd name="connsiteY7" fmla="*/ 255121 h 5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124" h="515998">
                  <a:moveTo>
                    <a:pt x="-201" y="-116"/>
                  </a:moveTo>
                  <a:lnTo>
                    <a:pt x="74503" y="12334"/>
                  </a:lnTo>
                  <a:lnTo>
                    <a:pt x="279939" y="298699"/>
                  </a:lnTo>
                  <a:lnTo>
                    <a:pt x="298615" y="348501"/>
                  </a:lnTo>
                  <a:lnTo>
                    <a:pt x="416896" y="311149"/>
                  </a:lnTo>
                  <a:cubicBezTo>
                    <a:pt x="416896" y="311149"/>
                    <a:pt x="410670" y="367177"/>
                    <a:pt x="472924" y="360952"/>
                  </a:cubicBezTo>
                  <a:cubicBezTo>
                    <a:pt x="472924" y="360952"/>
                    <a:pt x="398220" y="566387"/>
                    <a:pt x="242587" y="504134"/>
                  </a:cubicBezTo>
                  <a:cubicBezTo>
                    <a:pt x="86954" y="441881"/>
                    <a:pt x="37151" y="255121"/>
                    <a:pt x="37151" y="255121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ECA3EF1D-C289-456B-941C-4BF78C9C20C8}"/>
                </a:ext>
              </a:extLst>
            </p:cNvPr>
            <p:cNvSpPr/>
            <p:nvPr/>
          </p:nvSpPr>
          <p:spPr>
            <a:xfrm>
              <a:off x="1542921" y="4689912"/>
              <a:ext cx="292589" cy="149407"/>
            </a:xfrm>
            <a:custGeom>
              <a:avLst/>
              <a:gdLst>
                <a:gd name="connsiteX0" fmla="*/ 292590 w 292589"/>
                <a:gd name="connsiteY0" fmla="*/ 112058 h 149407"/>
                <a:gd name="connsiteX1" fmla="*/ 12449 w 292589"/>
                <a:gd name="connsiteY1" fmla="*/ 0 h 149407"/>
                <a:gd name="connsiteX2" fmla="*/ 0 w 292589"/>
                <a:gd name="connsiteY2" fmla="*/ 37353 h 149407"/>
                <a:gd name="connsiteX3" fmla="*/ 130730 w 292589"/>
                <a:gd name="connsiteY3" fmla="*/ 149408 h 149407"/>
                <a:gd name="connsiteX4" fmla="*/ 292590 w 292589"/>
                <a:gd name="connsiteY4" fmla="*/ 112058 h 14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9" h="149407">
                  <a:moveTo>
                    <a:pt x="292590" y="112058"/>
                  </a:moveTo>
                  <a:lnTo>
                    <a:pt x="12449" y="0"/>
                  </a:lnTo>
                  <a:lnTo>
                    <a:pt x="0" y="37353"/>
                  </a:lnTo>
                  <a:lnTo>
                    <a:pt x="130730" y="149408"/>
                  </a:lnTo>
                  <a:lnTo>
                    <a:pt x="292590" y="112058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466960F-1D3D-4FBD-9CB2-3C4793F6EF7C}"/>
                </a:ext>
              </a:extLst>
            </p:cNvPr>
            <p:cNvSpPr/>
            <p:nvPr/>
          </p:nvSpPr>
          <p:spPr>
            <a:xfrm>
              <a:off x="1381462" y="4285289"/>
              <a:ext cx="324050" cy="271677"/>
            </a:xfrm>
            <a:custGeom>
              <a:avLst/>
              <a:gdLst>
                <a:gd name="connsiteX0" fmla="*/ 87500 w 324050"/>
                <a:gd name="connsiteY0" fmla="*/ 183298 h 271677"/>
                <a:gd name="connsiteX1" fmla="*/ 93743 w 324050"/>
                <a:gd name="connsiteY1" fmla="*/ 169395 h 271677"/>
                <a:gd name="connsiteX2" fmla="*/ 140375 w 324050"/>
                <a:gd name="connsiteY2" fmla="*/ 101510 h 271677"/>
                <a:gd name="connsiteX3" fmla="*/ 173421 w 324050"/>
                <a:gd name="connsiteY3" fmla="*/ 99692 h 271677"/>
                <a:gd name="connsiteX4" fmla="*/ 218175 w 324050"/>
                <a:gd name="connsiteY4" fmla="*/ 114622 h 271677"/>
                <a:gd name="connsiteX5" fmla="*/ 240927 w 324050"/>
                <a:gd name="connsiteY5" fmla="*/ 124928 h 271677"/>
                <a:gd name="connsiteX6" fmla="*/ 275536 w 324050"/>
                <a:gd name="connsiteY6" fmla="*/ 133614 h 271677"/>
                <a:gd name="connsiteX7" fmla="*/ 310140 w 324050"/>
                <a:gd name="connsiteY7" fmla="*/ 142474 h 271677"/>
                <a:gd name="connsiteX8" fmla="*/ 323837 w 324050"/>
                <a:gd name="connsiteY8" fmla="*/ 112784 h 271677"/>
                <a:gd name="connsiteX9" fmla="*/ 286591 w 324050"/>
                <a:gd name="connsiteY9" fmla="*/ 29862 h 271677"/>
                <a:gd name="connsiteX10" fmla="*/ 233085 w 324050"/>
                <a:gd name="connsiteY10" fmla="*/ 4395 h 271677"/>
                <a:gd name="connsiteX11" fmla="*/ 163110 w 324050"/>
                <a:gd name="connsiteY11" fmla="*/ 138 h 271677"/>
                <a:gd name="connsiteX12" fmla="*/ 70287 w 324050"/>
                <a:gd name="connsiteY12" fmla="*/ 16859 h 271677"/>
                <a:gd name="connsiteX13" fmla="*/ 16345 w 324050"/>
                <a:gd name="connsiteY13" fmla="*/ 89518 h 271677"/>
                <a:gd name="connsiteX14" fmla="*/ 16186 w 324050"/>
                <a:gd name="connsiteY14" fmla="*/ 109314 h 271677"/>
                <a:gd name="connsiteX15" fmla="*/ 2314 w 324050"/>
                <a:gd name="connsiteY15" fmla="*/ 155457 h 271677"/>
                <a:gd name="connsiteX16" fmla="*/ 14106 w 324050"/>
                <a:gd name="connsiteY16" fmla="*/ 222932 h 271677"/>
                <a:gd name="connsiteX17" fmla="*/ 66501 w 324050"/>
                <a:gd name="connsiteY17" fmla="*/ 271561 h 271677"/>
                <a:gd name="connsiteX18" fmla="*/ 63755 w 324050"/>
                <a:gd name="connsiteY18" fmla="*/ 247687 h 271677"/>
                <a:gd name="connsiteX19" fmla="*/ 69370 w 324050"/>
                <a:gd name="connsiteY19" fmla="*/ 224619 h 271677"/>
                <a:gd name="connsiteX20" fmla="*/ 61232 w 324050"/>
                <a:gd name="connsiteY20" fmla="*/ 192875 h 271677"/>
                <a:gd name="connsiteX21" fmla="*/ 60527 w 324050"/>
                <a:gd name="connsiteY21" fmla="*/ 175208 h 271677"/>
                <a:gd name="connsiteX22" fmla="*/ 87500 w 324050"/>
                <a:gd name="connsiteY22" fmla="*/ 183298 h 27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4050" h="271677">
                  <a:moveTo>
                    <a:pt x="87500" y="183298"/>
                  </a:moveTo>
                  <a:cubicBezTo>
                    <a:pt x="92789" y="181886"/>
                    <a:pt x="93565" y="174865"/>
                    <a:pt x="93743" y="169395"/>
                  </a:cubicBezTo>
                  <a:cubicBezTo>
                    <a:pt x="94692" y="140099"/>
                    <a:pt x="112333" y="110039"/>
                    <a:pt x="140375" y="101510"/>
                  </a:cubicBezTo>
                  <a:cubicBezTo>
                    <a:pt x="151135" y="98559"/>
                    <a:pt x="162402" y="97940"/>
                    <a:pt x="173421" y="99692"/>
                  </a:cubicBezTo>
                  <a:cubicBezTo>
                    <a:pt x="189151" y="101787"/>
                    <a:pt x="204338" y="106854"/>
                    <a:pt x="218175" y="114622"/>
                  </a:cubicBezTo>
                  <a:cubicBezTo>
                    <a:pt x="225479" y="118729"/>
                    <a:pt x="232643" y="123674"/>
                    <a:pt x="240927" y="124928"/>
                  </a:cubicBezTo>
                  <a:cubicBezTo>
                    <a:pt x="246398" y="125757"/>
                    <a:pt x="270088" y="132645"/>
                    <a:pt x="275536" y="133614"/>
                  </a:cubicBezTo>
                  <a:cubicBezTo>
                    <a:pt x="287514" y="135745"/>
                    <a:pt x="298646" y="146462"/>
                    <a:pt x="310140" y="142474"/>
                  </a:cubicBezTo>
                  <a:cubicBezTo>
                    <a:pt x="321137" y="138658"/>
                    <a:pt x="323571" y="124421"/>
                    <a:pt x="323837" y="112784"/>
                  </a:cubicBezTo>
                  <a:cubicBezTo>
                    <a:pt x="324442" y="86274"/>
                    <a:pt x="304317" y="49583"/>
                    <a:pt x="286591" y="29862"/>
                  </a:cubicBezTo>
                  <a:cubicBezTo>
                    <a:pt x="273139" y="14896"/>
                    <a:pt x="252885" y="7987"/>
                    <a:pt x="233085" y="4395"/>
                  </a:cubicBezTo>
                  <a:cubicBezTo>
                    <a:pt x="209957" y="679"/>
                    <a:pt x="186518" y="-747"/>
                    <a:pt x="163110" y="138"/>
                  </a:cubicBezTo>
                  <a:cubicBezTo>
                    <a:pt x="131424" y="703"/>
                    <a:pt x="98859" y="3149"/>
                    <a:pt x="70287" y="16859"/>
                  </a:cubicBezTo>
                  <a:cubicBezTo>
                    <a:pt x="41715" y="30569"/>
                    <a:pt x="17715" y="57856"/>
                    <a:pt x="16345" y="89518"/>
                  </a:cubicBezTo>
                  <a:cubicBezTo>
                    <a:pt x="16060" y="96113"/>
                    <a:pt x="16740" y="102736"/>
                    <a:pt x="16186" y="109314"/>
                  </a:cubicBezTo>
                  <a:cubicBezTo>
                    <a:pt x="14833" y="125362"/>
                    <a:pt x="6312" y="139856"/>
                    <a:pt x="2314" y="155457"/>
                  </a:cubicBezTo>
                  <a:cubicBezTo>
                    <a:pt x="-3465" y="178604"/>
                    <a:pt x="819" y="203116"/>
                    <a:pt x="14106" y="222932"/>
                  </a:cubicBezTo>
                  <a:cubicBezTo>
                    <a:pt x="24709" y="238537"/>
                    <a:pt x="67114" y="252704"/>
                    <a:pt x="66501" y="271561"/>
                  </a:cubicBezTo>
                  <a:cubicBezTo>
                    <a:pt x="74165" y="263620"/>
                    <a:pt x="56091" y="255627"/>
                    <a:pt x="63755" y="247687"/>
                  </a:cubicBezTo>
                  <a:cubicBezTo>
                    <a:pt x="70832" y="242284"/>
                    <a:pt x="73172" y="232670"/>
                    <a:pt x="69370" y="224619"/>
                  </a:cubicBezTo>
                  <a:lnTo>
                    <a:pt x="61232" y="192875"/>
                  </a:lnTo>
                  <a:cubicBezTo>
                    <a:pt x="59742" y="187062"/>
                    <a:pt x="58277" y="180770"/>
                    <a:pt x="60527" y="175208"/>
                  </a:cubicBezTo>
                  <a:cubicBezTo>
                    <a:pt x="69252" y="153649"/>
                    <a:pt x="78683" y="185652"/>
                    <a:pt x="87500" y="183298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0122338-DFAA-4AB3-AC38-BB850B2FCB5B}"/>
                </a:ext>
              </a:extLst>
            </p:cNvPr>
            <p:cNvSpPr/>
            <p:nvPr/>
          </p:nvSpPr>
          <p:spPr>
            <a:xfrm>
              <a:off x="1424640" y="4621435"/>
              <a:ext cx="896444" cy="728361"/>
            </a:xfrm>
            <a:custGeom>
              <a:avLst/>
              <a:gdLst>
                <a:gd name="connsiteX0" fmla="*/ 118281 w 896444"/>
                <a:gd name="connsiteY0" fmla="*/ 105829 h 728361"/>
                <a:gd name="connsiteX1" fmla="*/ 0 w 896444"/>
                <a:gd name="connsiteY1" fmla="*/ 566502 h 728361"/>
                <a:gd name="connsiteX2" fmla="*/ 460673 w 896444"/>
                <a:gd name="connsiteY2" fmla="*/ 728362 h 728361"/>
                <a:gd name="connsiteX3" fmla="*/ 728362 w 896444"/>
                <a:gd name="connsiteY3" fmla="*/ 504248 h 728361"/>
                <a:gd name="connsiteX4" fmla="*/ 896444 w 896444"/>
                <a:gd name="connsiteY4" fmla="*/ 0 h 728361"/>
                <a:gd name="connsiteX5" fmla="*/ 622529 w 896444"/>
                <a:gd name="connsiteY5" fmla="*/ 199210 h 728361"/>
                <a:gd name="connsiteX6" fmla="*/ 118281 w 896444"/>
                <a:gd name="connsiteY6" fmla="*/ 105829 h 7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444" h="728361">
                  <a:moveTo>
                    <a:pt x="118281" y="105829"/>
                  </a:moveTo>
                  <a:lnTo>
                    <a:pt x="0" y="566502"/>
                  </a:lnTo>
                  <a:lnTo>
                    <a:pt x="460673" y="728362"/>
                  </a:lnTo>
                  <a:lnTo>
                    <a:pt x="728362" y="504248"/>
                  </a:lnTo>
                  <a:lnTo>
                    <a:pt x="896444" y="0"/>
                  </a:lnTo>
                  <a:lnTo>
                    <a:pt x="622529" y="199210"/>
                  </a:lnTo>
                  <a:lnTo>
                    <a:pt x="118281" y="105829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2878DAA-D440-4EA6-9D88-8CCDB5091DB7}"/>
                </a:ext>
              </a:extLst>
            </p:cNvPr>
            <p:cNvSpPr/>
            <p:nvPr/>
          </p:nvSpPr>
          <p:spPr>
            <a:xfrm rot="-4513036">
              <a:off x="1785707" y="4607537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124A3B1-AEFB-41A8-B49B-B0EB6EF23B4B}"/>
                </a:ext>
              </a:extLst>
            </p:cNvPr>
            <p:cNvSpPr/>
            <p:nvPr/>
          </p:nvSpPr>
          <p:spPr>
            <a:xfrm rot="-4513036">
              <a:off x="1773257" y="4638664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6634DDA-6958-4C77-9CBD-79B1B2CA6704}"/>
                </a:ext>
              </a:extLst>
            </p:cNvPr>
            <p:cNvSpPr/>
            <p:nvPr/>
          </p:nvSpPr>
          <p:spPr>
            <a:xfrm rot="-4513036">
              <a:off x="1767031" y="4669790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C2C9B1A-F6FD-4F38-B9A9-92273E3A60A5}"/>
                </a:ext>
              </a:extLst>
            </p:cNvPr>
            <p:cNvSpPr/>
            <p:nvPr/>
          </p:nvSpPr>
          <p:spPr>
            <a:xfrm rot="-4513036">
              <a:off x="1760806" y="4700917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B6A79406-08F5-4FDC-A8ED-0A508167DFAB}"/>
                </a:ext>
              </a:extLst>
            </p:cNvPr>
            <p:cNvSpPr/>
            <p:nvPr/>
          </p:nvSpPr>
          <p:spPr>
            <a:xfrm rot="-4513036">
              <a:off x="1754581" y="473204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FFADA3C-BDA1-49A4-A486-7D6B519E3D66}"/>
                </a:ext>
              </a:extLst>
            </p:cNvPr>
            <p:cNvSpPr/>
            <p:nvPr/>
          </p:nvSpPr>
          <p:spPr>
            <a:xfrm rot="-4513036">
              <a:off x="1748355" y="4763170"/>
              <a:ext cx="6224" cy="463566"/>
            </a:xfrm>
            <a:custGeom>
              <a:avLst/>
              <a:gdLst>
                <a:gd name="connsiteX0" fmla="*/ -200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093BAC7-B0DB-4442-B5F7-7FAD9F795F26}"/>
                </a:ext>
              </a:extLst>
            </p:cNvPr>
            <p:cNvSpPr/>
            <p:nvPr/>
          </p:nvSpPr>
          <p:spPr>
            <a:xfrm rot="-4513036">
              <a:off x="1742130" y="4794297"/>
              <a:ext cx="6224" cy="463566"/>
            </a:xfrm>
            <a:custGeom>
              <a:avLst/>
              <a:gdLst>
                <a:gd name="connsiteX0" fmla="*/ -201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A5A5B1C6-E788-4DBA-BBEC-3D1C0BD625FD}"/>
                </a:ext>
              </a:extLst>
            </p:cNvPr>
            <p:cNvSpPr/>
            <p:nvPr/>
          </p:nvSpPr>
          <p:spPr>
            <a:xfrm rot="-4513036">
              <a:off x="1735905" y="482542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88EBAC4-44AC-47ED-9D91-FA8B003A6656}"/>
                </a:ext>
              </a:extLst>
            </p:cNvPr>
            <p:cNvSpPr/>
            <p:nvPr/>
          </p:nvSpPr>
          <p:spPr>
            <a:xfrm rot="-4513036">
              <a:off x="1729680" y="4856550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3D4BB8E-380A-49E7-8CCD-AD81527613F1}"/>
                </a:ext>
              </a:extLst>
            </p:cNvPr>
            <p:cNvSpPr/>
            <p:nvPr/>
          </p:nvSpPr>
          <p:spPr>
            <a:xfrm>
              <a:off x="1353104" y="5019206"/>
              <a:ext cx="212474" cy="156281"/>
            </a:xfrm>
            <a:custGeom>
              <a:avLst/>
              <a:gdLst>
                <a:gd name="connsiteX0" fmla="*/ -201 w 212474"/>
                <a:gd name="connsiteY0" fmla="*/ 46809 h 156281"/>
                <a:gd name="connsiteX1" fmla="*/ 202065 w 212474"/>
                <a:gd name="connsiteY1" fmla="*/ 19208 h 156281"/>
                <a:gd name="connsiteX2" fmla="*/ 21531 w 212474"/>
                <a:gd name="connsiteY2" fmla="*/ 156165 h 15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474" h="156281">
                  <a:moveTo>
                    <a:pt x="-201" y="46809"/>
                  </a:moveTo>
                  <a:cubicBezTo>
                    <a:pt x="-201" y="46809"/>
                    <a:pt x="139812" y="-36820"/>
                    <a:pt x="202065" y="19208"/>
                  </a:cubicBezTo>
                  <a:cubicBezTo>
                    <a:pt x="264318" y="75236"/>
                    <a:pt x="21531" y="156165"/>
                    <a:pt x="21531" y="156165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A6781AC4-95A5-4E25-B286-5A73D9781379}"/>
                </a:ext>
              </a:extLst>
            </p:cNvPr>
            <p:cNvSpPr/>
            <p:nvPr/>
          </p:nvSpPr>
          <p:spPr>
            <a:xfrm>
              <a:off x="1191578" y="5038530"/>
              <a:ext cx="220609" cy="230336"/>
            </a:xfrm>
            <a:custGeom>
              <a:avLst/>
              <a:gdLst>
                <a:gd name="connsiteX0" fmla="*/ 8748 w 220609"/>
                <a:gd name="connsiteY0" fmla="*/ 68362 h 230336"/>
                <a:gd name="connsiteX1" fmla="*/ 189283 w 220609"/>
                <a:gd name="connsiteY1" fmla="*/ -116 h 230336"/>
                <a:gd name="connsiteX2" fmla="*/ 220409 w 220609"/>
                <a:gd name="connsiteY2" fmla="*/ 124390 h 230336"/>
                <a:gd name="connsiteX3" fmla="*/ 133255 w 220609"/>
                <a:gd name="connsiteY3" fmla="*/ 230220 h 230336"/>
                <a:gd name="connsiteX4" fmla="*/ 8748 w 220609"/>
                <a:gd name="connsiteY4" fmla="*/ 68362 h 2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09" h="230336">
                  <a:moveTo>
                    <a:pt x="8748" y="68362"/>
                  </a:moveTo>
                  <a:lnTo>
                    <a:pt x="189283" y="-116"/>
                  </a:lnTo>
                  <a:cubicBezTo>
                    <a:pt x="189283" y="-116"/>
                    <a:pt x="158156" y="118165"/>
                    <a:pt x="220409" y="124390"/>
                  </a:cubicBezTo>
                  <a:lnTo>
                    <a:pt x="133255" y="230220"/>
                  </a:lnTo>
                  <a:cubicBezTo>
                    <a:pt x="133255" y="230220"/>
                    <a:pt x="-41054" y="230220"/>
                    <a:pt x="8748" y="68362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F8EE444-608A-4CB9-9C14-0E5CA8926705}"/>
                </a:ext>
              </a:extLst>
            </p:cNvPr>
            <p:cNvSpPr/>
            <p:nvPr/>
          </p:nvSpPr>
          <p:spPr>
            <a:xfrm>
              <a:off x="1618905" y="5104455"/>
              <a:ext cx="296252" cy="204317"/>
            </a:xfrm>
            <a:custGeom>
              <a:avLst/>
              <a:gdLst>
                <a:gd name="connsiteX0" fmla="*/ 56694 w 296252"/>
                <a:gd name="connsiteY0" fmla="*/ 0 h 204317"/>
                <a:gd name="connsiteX1" fmla="*/ 296252 w 296252"/>
                <a:gd name="connsiteY1" fmla="*/ 80739 h 204317"/>
                <a:gd name="connsiteX2" fmla="*/ 239558 w 296252"/>
                <a:gd name="connsiteY2" fmla="*/ 204317 h 204317"/>
                <a:gd name="connsiteX3" fmla="*/ 0 w 296252"/>
                <a:gd name="connsiteY3" fmla="*/ 123581 h 204317"/>
                <a:gd name="connsiteX4" fmla="*/ 56694 w 296252"/>
                <a:gd name="connsiteY4" fmla="*/ 0 h 20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52" h="204317">
                  <a:moveTo>
                    <a:pt x="56694" y="0"/>
                  </a:moveTo>
                  <a:lnTo>
                    <a:pt x="296252" y="80739"/>
                  </a:lnTo>
                  <a:lnTo>
                    <a:pt x="239558" y="204317"/>
                  </a:lnTo>
                  <a:lnTo>
                    <a:pt x="0" y="123581"/>
                  </a:lnTo>
                  <a:lnTo>
                    <a:pt x="56694" y="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7CA4B95-5B74-438A-A6FD-6B1F68EC74E5}"/>
                </a:ext>
              </a:extLst>
            </p:cNvPr>
            <p:cNvSpPr/>
            <p:nvPr/>
          </p:nvSpPr>
          <p:spPr>
            <a:xfrm>
              <a:off x="2044057" y="4705475"/>
              <a:ext cx="236562" cy="305041"/>
            </a:xfrm>
            <a:custGeom>
              <a:avLst/>
              <a:gdLst>
                <a:gd name="connsiteX0" fmla="*/ 56028 w 236562"/>
                <a:gd name="connsiteY0" fmla="*/ 136959 h 305041"/>
                <a:gd name="connsiteX1" fmla="*/ 236562 w 236562"/>
                <a:gd name="connsiteY1" fmla="*/ 0 h 305041"/>
                <a:gd name="connsiteX2" fmla="*/ 186761 w 236562"/>
                <a:gd name="connsiteY2" fmla="*/ 168086 h 305041"/>
                <a:gd name="connsiteX3" fmla="*/ 0 w 236562"/>
                <a:gd name="connsiteY3" fmla="*/ 305042 h 305041"/>
                <a:gd name="connsiteX4" fmla="*/ 56028 w 236562"/>
                <a:gd name="connsiteY4" fmla="*/ 136959 h 3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562" h="305041">
                  <a:moveTo>
                    <a:pt x="56028" y="136959"/>
                  </a:moveTo>
                  <a:lnTo>
                    <a:pt x="236562" y="0"/>
                  </a:lnTo>
                  <a:lnTo>
                    <a:pt x="186761" y="168086"/>
                  </a:lnTo>
                  <a:lnTo>
                    <a:pt x="0" y="305042"/>
                  </a:lnTo>
                  <a:lnTo>
                    <a:pt x="56028" y="136959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108B9D3-478C-4130-AFE5-1FBF7A7B3074}"/>
                </a:ext>
              </a:extLst>
            </p:cNvPr>
            <p:cNvSpPr/>
            <p:nvPr/>
          </p:nvSpPr>
          <p:spPr>
            <a:xfrm rot="-2230990">
              <a:off x="1989895" y="5001178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224C953-AB97-4302-8698-429F22C36F76}"/>
                </a:ext>
              </a:extLst>
            </p:cNvPr>
            <p:cNvSpPr/>
            <p:nvPr/>
          </p:nvSpPr>
          <p:spPr>
            <a:xfrm rot="-2230990">
              <a:off x="1977445" y="5069656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DBFE360-D83D-4057-B208-2644DCD01230}"/>
                </a:ext>
              </a:extLst>
            </p:cNvPr>
            <p:cNvSpPr/>
            <p:nvPr/>
          </p:nvSpPr>
          <p:spPr>
            <a:xfrm>
              <a:off x="2158976" y="4907808"/>
              <a:ext cx="133147" cy="137770"/>
            </a:xfrm>
            <a:custGeom>
              <a:avLst/>
              <a:gdLst>
                <a:gd name="connsiteX0" fmla="*/ 43626 w 133147"/>
                <a:gd name="connsiteY0" fmla="*/ 136831 h 137770"/>
                <a:gd name="connsiteX1" fmla="*/ 99654 w 133147"/>
                <a:gd name="connsiteY1" fmla="*/ 6100 h 137770"/>
                <a:gd name="connsiteX2" fmla="*/ 49 w 133147"/>
                <a:gd name="connsiteY2" fmla="*/ 111930 h 137770"/>
                <a:gd name="connsiteX3" fmla="*/ 43626 w 133147"/>
                <a:gd name="connsiteY3" fmla="*/ 136831 h 13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47" h="137770">
                  <a:moveTo>
                    <a:pt x="43626" y="136831"/>
                  </a:moveTo>
                  <a:cubicBezTo>
                    <a:pt x="43626" y="136831"/>
                    <a:pt x="199259" y="43452"/>
                    <a:pt x="99654" y="6100"/>
                  </a:cubicBezTo>
                  <a:cubicBezTo>
                    <a:pt x="49" y="-31252"/>
                    <a:pt x="49" y="111930"/>
                    <a:pt x="49" y="111930"/>
                  </a:cubicBezTo>
                  <a:cubicBezTo>
                    <a:pt x="49" y="111930"/>
                    <a:pt x="-6177" y="143057"/>
                    <a:pt x="43626" y="1368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A35D5B3-D84C-4908-A056-C5BA03491193}"/>
                </a:ext>
              </a:extLst>
            </p:cNvPr>
            <p:cNvSpPr/>
            <p:nvPr/>
          </p:nvSpPr>
          <p:spPr>
            <a:xfrm>
              <a:off x="1284569" y="4836208"/>
              <a:ext cx="96491" cy="242788"/>
            </a:xfrm>
            <a:custGeom>
              <a:avLst/>
              <a:gdLst>
                <a:gd name="connsiteX0" fmla="*/ 6226 w 96491"/>
                <a:gd name="connsiteY0" fmla="*/ 0 h 242788"/>
                <a:gd name="connsiteX1" fmla="*/ 0 w 96491"/>
                <a:gd name="connsiteY1" fmla="*/ 242788 h 242788"/>
                <a:gd name="connsiteX2" fmla="*/ 96492 w 96491"/>
                <a:gd name="connsiteY2" fmla="*/ 215250 h 242788"/>
                <a:gd name="connsiteX3" fmla="*/ 18675 w 96491"/>
                <a:gd name="connsiteY3" fmla="*/ 217884 h 242788"/>
                <a:gd name="connsiteX4" fmla="*/ 6226 w 96491"/>
                <a:gd name="connsiteY4" fmla="*/ 0 h 2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91" h="242788">
                  <a:moveTo>
                    <a:pt x="6226" y="0"/>
                  </a:moveTo>
                  <a:lnTo>
                    <a:pt x="0" y="242788"/>
                  </a:lnTo>
                  <a:lnTo>
                    <a:pt x="96492" y="215250"/>
                  </a:lnTo>
                  <a:lnTo>
                    <a:pt x="18675" y="217884"/>
                  </a:lnTo>
                  <a:lnTo>
                    <a:pt x="622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7A3D6F9-64B8-4141-8775-05A09D848C4E}"/>
                </a:ext>
              </a:extLst>
            </p:cNvPr>
            <p:cNvSpPr/>
            <p:nvPr/>
          </p:nvSpPr>
          <p:spPr>
            <a:xfrm>
              <a:off x="605614" y="6050836"/>
              <a:ext cx="113514" cy="260507"/>
            </a:xfrm>
            <a:custGeom>
              <a:avLst/>
              <a:gdLst>
                <a:gd name="connsiteX0" fmla="*/ 5676 w 113514"/>
                <a:gd name="connsiteY0" fmla="*/ 143902 h 260507"/>
                <a:gd name="connsiteX1" fmla="*/ 91793 w 113514"/>
                <a:gd name="connsiteY1" fmla="*/ 260391 h 260507"/>
                <a:gd name="connsiteX2" fmla="*/ 107437 w 113514"/>
                <a:gd name="connsiteY2" fmla="*/ 116373 h 260507"/>
                <a:gd name="connsiteX3" fmla="*/ 21321 w 113514"/>
                <a:gd name="connsiteY3" fmla="*/ -116 h 260507"/>
                <a:gd name="connsiteX4" fmla="*/ 5676 w 113514"/>
                <a:gd name="connsiteY4" fmla="*/ 143902 h 26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14" h="260507">
                  <a:moveTo>
                    <a:pt x="5676" y="143902"/>
                  </a:moveTo>
                  <a:cubicBezTo>
                    <a:pt x="25137" y="215839"/>
                    <a:pt x="91793" y="260391"/>
                    <a:pt x="91793" y="260391"/>
                  </a:cubicBezTo>
                  <a:cubicBezTo>
                    <a:pt x="91793" y="260391"/>
                    <a:pt x="126897" y="188311"/>
                    <a:pt x="107437" y="116373"/>
                  </a:cubicBezTo>
                  <a:cubicBezTo>
                    <a:pt x="87977" y="44436"/>
                    <a:pt x="21321" y="-116"/>
                    <a:pt x="21321" y="-116"/>
                  </a:cubicBezTo>
                  <a:cubicBezTo>
                    <a:pt x="21321" y="-116"/>
                    <a:pt x="-13784" y="71965"/>
                    <a:pt x="5676" y="143902"/>
                  </a:cubicBezTo>
                  <a:close/>
                </a:path>
              </a:pathLst>
            </a:custGeom>
            <a:solidFill>
              <a:srgbClr val="8985A8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E65BB519-E11D-4DAD-BC36-7F34D7BF54DF}"/>
                </a:ext>
              </a:extLst>
            </p:cNvPr>
            <p:cNvSpPr/>
            <p:nvPr/>
          </p:nvSpPr>
          <p:spPr>
            <a:xfrm>
              <a:off x="506631" y="6123041"/>
              <a:ext cx="193376" cy="188244"/>
            </a:xfrm>
            <a:custGeom>
              <a:avLst/>
              <a:gdLst>
                <a:gd name="connsiteX0" fmla="*/ 133254 w 193376"/>
                <a:gd name="connsiteY0" fmla="*/ 56237 h 188244"/>
                <a:gd name="connsiteX1" fmla="*/ 193176 w 193376"/>
                <a:gd name="connsiteY1" fmla="*/ 188128 h 188244"/>
                <a:gd name="connsiteX2" fmla="*/ 59721 w 193376"/>
                <a:gd name="connsiteY2" fmla="*/ 131775 h 188244"/>
                <a:gd name="connsiteX3" fmla="*/ -201 w 193376"/>
                <a:gd name="connsiteY3" fmla="*/ -116 h 188244"/>
                <a:gd name="connsiteX4" fmla="*/ 133254 w 193376"/>
                <a:gd name="connsiteY4" fmla="*/ 56237 h 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76" h="188244">
                  <a:moveTo>
                    <a:pt x="133254" y="56237"/>
                  </a:moveTo>
                  <a:cubicBezTo>
                    <a:pt x="186654" y="108219"/>
                    <a:pt x="193176" y="188128"/>
                    <a:pt x="193176" y="188128"/>
                  </a:cubicBezTo>
                  <a:cubicBezTo>
                    <a:pt x="193176" y="188128"/>
                    <a:pt x="113121" y="183757"/>
                    <a:pt x="59721" y="131775"/>
                  </a:cubicBezTo>
                  <a:cubicBezTo>
                    <a:pt x="6322" y="79793"/>
                    <a:pt x="-201" y="-116"/>
                    <a:pt x="-201" y="-116"/>
                  </a:cubicBezTo>
                  <a:cubicBezTo>
                    <a:pt x="-201" y="-116"/>
                    <a:pt x="79855" y="4255"/>
                    <a:pt x="133254" y="56237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D7FE205-BBAD-4C9E-A7E0-2225C4F94214}"/>
                </a:ext>
              </a:extLst>
            </p:cNvPr>
            <p:cNvSpPr/>
            <p:nvPr/>
          </p:nvSpPr>
          <p:spPr>
            <a:xfrm>
              <a:off x="2359741" y="5500367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FBDD5A4-27F9-4FE5-B8BB-4D9C4B0944E4}"/>
                </a:ext>
              </a:extLst>
            </p:cNvPr>
            <p:cNvSpPr/>
            <p:nvPr/>
          </p:nvSpPr>
          <p:spPr>
            <a:xfrm>
              <a:off x="1975222" y="4410898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19569A2-54DB-4CEB-9ED6-5FE9AF5243A3}"/>
                </a:ext>
              </a:extLst>
            </p:cNvPr>
            <p:cNvSpPr/>
            <p:nvPr/>
          </p:nvSpPr>
          <p:spPr>
            <a:xfrm>
              <a:off x="815258" y="5288882"/>
              <a:ext cx="96129" cy="96129"/>
            </a:xfrm>
            <a:custGeom>
              <a:avLst/>
              <a:gdLst>
                <a:gd name="connsiteX0" fmla="*/ 96130 w 96129"/>
                <a:gd name="connsiteY0" fmla="*/ 48065 h 96129"/>
                <a:gd name="connsiteX1" fmla="*/ 48065 w 96129"/>
                <a:gd name="connsiteY1" fmla="*/ 96130 h 96129"/>
                <a:gd name="connsiteX2" fmla="*/ 0 w 96129"/>
                <a:gd name="connsiteY2" fmla="*/ 48065 h 96129"/>
                <a:gd name="connsiteX3" fmla="*/ 48065 w 96129"/>
                <a:gd name="connsiteY3" fmla="*/ 0 h 96129"/>
                <a:gd name="connsiteX4" fmla="*/ 96130 w 96129"/>
                <a:gd name="connsiteY4" fmla="*/ 48065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29" h="96129">
                  <a:moveTo>
                    <a:pt x="96130" y="48065"/>
                  </a:moveTo>
                  <a:cubicBezTo>
                    <a:pt x="96130" y="74610"/>
                    <a:pt x="74610" y="96130"/>
                    <a:pt x="48065" y="96130"/>
                  </a:cubicBezTo>
                  <a:cubicBezTo>
                    <a:pt x="21519" y="96130"/>
                    <a:pt x="0" y="74610"/>
                    <a:pt x="0" y="48065"/>
                  </a:cubicBezTo>
                  <a:cubicBezTo>
                    <a:pt x="0" y="21519"/>
                    <a:pt x="21519" y="0"/>
                    <a:pt x="48065" y="0"/>
                  </a:cubicBezTo>
                  <a:cubicBezTo>
                    <a:pt x="74610" y="0"/>
                    <a:pt x="96130" y="21519"/>
                    <a:pt x="96130" y="48065"/>
                  </a:cubicBez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aphic 211">
            <a:extLst>
              <a:ext uri="{FF2B5EF4-FFF2-40B4-BE49-F238E27FC236}">
                <a16:creationId xmlns:a16="http://schemas.microsoft.com/office/drawing/2014/main" id="{EE1EBEC4-CB30-4499-B4C3-A43A26987B2C}"/>
              </a:ext>
            </a:extLst>
          </p:cNvPr>
          <p:cNvGrpSpPr/>
          <p:nvPr/>
        </p:nvGrpSpPr>
        <p:grpSpPr>
          <a:xfrm flipH="1">
            <a:off x="1484636" y="5207000"/>
            <a:ext cx="1661018" cy="989183"/>
            <a:chOff x="2913253" y="4515149"/>
            <a:chExt cx="3025652" cy="1801862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BCB1432-E055-4935-BD2B-B0248CCC1638}"/>
                </a:ext>
              </a:extLst>
            </p:cNvPr>
            <p:cNvSpPr/>
            <p:nvPr/>
          </p:nvSpPr>
          <p:spPr>
            <a:xfrm>
              <a:off x="5391547" y="5889186"/>
              <a:ext cx="546938" cy="427868"/>
            </a:xfrm>
            <a:custGeom>
              <a:avLst/>
              <a:gdLst>
                <a:gd name="connsiteX0" fmla="*/ 40632 w 546938"/>
                <a:gd name="connsiteY0" fmla="*/ 413206 h 427868"/>
                <a:gd name="connsiteX1" fmla="*/ 590 w 546938"/>
                <a:gd name="connsiteY1" fmla="*/ 317000 h 427868"/>
                <a:gd name="connsiteX2" fmla="*/ 67663 w 546938"/>
                <a:gd name="connsiteY2" fmla="*/ 240407 h 427868"/>
                <a:gd name="connsiteX3" fmla="*/ 154137 w 546938"/>
                <a:gd name="connsiteY3" fmla="*/ 288466 h 427868"/>
                <a:gd name="connsiteX4" fmla="*/ 202302 w 546938"/>
                <a:gd name="connsiteY4" fmla="*/ 95627 h 427868"/>
                <a:gd name="connsiteX5" fmla="*/ 350181 w 546938"/>
                <a:gd name="connsiteY5" fmla="*/ 886 h 427868"/>
                <a:gd name="connsiteX6" fmla="*/ 511376 w 546938"/>
                <a:gd name="connsiteY6" fmla="*/ 66689 h 427868"/>
                <a:gd name="connsiteX7" fmla="*/ 531826 w 546938"/>
                <a:gd name="connsiteY7" fmla="*/ 237904 h 427868"/>
                <a:gd name="connsiteX8" fmla="*/ 439337 w 546938"/>
                <a:gd name="connsiteY8" fmla="*/ 332367 h 427868"/>
                <a:gd name="connsiteX9" fmla="*/ 31083 w 546938"/>
                <a:gd name="connsiteY9" fmla="*/ 421680 h 42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938" h="427868">
                  <a:moveTo>
                    <a:pt x="40632" y="413206"/>
                  </a:moveTo>
                  <a:cubicBezTo>
                    <a:pt x="12981" y="389841"/>
                    <a:pt x="-3814" y="352932"/>
                    <a:pt x="590" y="317000"/>
                  </a:cubicBezTo>
                  <a:cubicBezTo>
                    <a:pt x="4995" y="281069"/>
                    <a:pt x="32276" y="248037"/>
                    <a:pt x="67663" y="240407"/>
                  </a:cubicBezTo>
                  <a:cubicBezTo>
                    <a:pt x="103050" y="232776"/>
                    <a:pt x="143389" y="253898"/>
                    <a:pt x="154137" y="288466"/>
                  </a:cubicBezTo>
                  <a:cubicBezTo>
                    <a:pt x="160053" y="221820"/>
                    <a:pt x="166869" y="152382"/>
                    <a:pt x="202302" y="95627"/>
                  </a:cubicBezTo>
                  <a:cubicBezTo>
                    <a:pt x="234386" y="44237"/>
                    <a:pt x="289956" y="7465"/>
                    <a:pt x="350181" y="886"/>
                  </a:cubicBezTo>
                  <a:cubicBezTo>
                    <a:pt x="410406" y="-5692"/>
                    <a:pt x="473816" y="19154"/>
                    <a:pt x="511376" y="66689"/>
                  </a:cubicBezTo>
                  <a:cubicBezTo>
                    <a:pt x="548936" y="114224"/>
                    <a:pt x="558133" y="183330"/>
                    <a:pt x="531826" y="237904"/>
                  </a:cubicBezTo>
                  <a:cubicBezTo>
                    <a:pt x="512448" y="278107"/>
                    <a:pt x="476745" y="308026"/>
                    <a:pt x="439337" y="332367"/>
                  </a:cubicBezTo>
                  <a:cubicBezTo>
                    <a:pt x="318460" y="410359"/>
                    <a:pt x="173484" y="442075"/>
                    <a:pt x="31083" y="421680"/>
                  </a:cubicBezTo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51E750A-85D7-4913-868E-0F04BC48B347}"/>
                </a:ext>
              </a:extLst>
            </p:cNvPr>
            <p:cNvSpPr/>
            <p:nvPr/>
          </p:nvSpPr>
          <p:spPr>
            <a:xfrm>
              <a:off x="5553630" y="5908505"/>
              <a:ext cx="299808" cy="399495"/>
            </a:xfrm>
            <a:custGeom>
              <a:avLst/>
              <a:gdLst>
                <a:gd name="connsiteX0" fmla="*/ 289737 w 299808"/>
                <a:gd name="connsiteY0" fmla="*/ 1212 h 399495"/>
                <a:gd name="connsiteX1" fmla="*/ 153632 w 299808"/>
                <a:gd name="connsiteY1" fmla="*/ 136365 h 399495"/>
                <a:gd name="connsiteX2" fmla="*/ 333 w 299808"/>
                <a:gd name="connsiteY2" fmla="*/ 392543 h 399495"/>
                <a:gd name="connsiteX3" fmla="*/ 11287 w 299808"/>
                <a:gd name="connsiteY3" fmla="*/ 395563 h 399495"/>
                <a:gd name="connsiteX4" fmla="*/ 297770 w 299808"/>
                <a:gd name="connsiteY4" fmla="*/ 9245 h 399495"/>
                <a:gd name="connsiteX5" fmla="*/ 289737 w 299808"/>
                <a:gd name="connsiteY5" fmla="*/ 1212 h 39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08" h="399495">
                  <a:moveTo>
                    <a:pt x="289737" y="1212"/>
                  </a:moveTo>
                  <a:cubicBezTo>
                    <a:pt x="240044" y="41688"/>
                    <a:pt x="194456" y="86957"/>
                    <a:pt x="153632" y="136365"/>
                  </a:cubicBezTo>
                  <a:cubicBezTo>
                    <a:pt x="89743" y="213423"/>
                    <a:pt x="38043" y="299819"/>
                    <a:pt x="333" y="392543"/>
                  </a:cubicBezTo>
                  <a:cubicBezTo>
                    <a:pt x="-2427" y="399307"/>
                    <a:pt x="8557" y="402252"/>
                    <a:pt x="11287" y="395563"/>
                  </a:cubicBezTo>
                  <a:cubicBezTo>
                    <a:pt x="72986" y="244866"/>
                    <a:pt x="171483" y="112044"/>
                    <a:pt x="297770" y="9245"/>
                  </a:cubicBezTo>
                  <a:cubicBezTo>
                    <a:pt x="303441" y="4627"/>
                    <a:pt x="295362" y="-3367"/>
                    <a:pt x="289737" y="1212"/>
                  </a:cubicBezTo>
                  <a:close/>
                </a:path>
              </a:pathLst>
            </a:custGeom>
            <a:solidFill>
              <a:srgbClr val="FFFFFF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4484A66-7EFF-49EF-B636-122E9ABAA8EE}"/>
                </a:ext>
              </a:extLst>
            </p:cNvPr>
            <p:cNvSpPr/>
            <p:nvPr/>
          </p:nvSpPr>
          <p:spPr>
            <a:xfrm>
              <a:off x="4388749" y="4625843"/>
              <a:ext cx="11192" cy="6149"/>
            </a:xfrm>
            <a:custGeom>
              <a:avLst/>
              <a:gdLst>
                <a:gd name="connsiteX0" fmla="*/ 11085 w 11192"/>
                <a:gd name="connsiteY0" fmla="*/ 2918 h 6149"/>
                <a:gd name="connsiteX1" fmla="*/ 8010 w 11192"/>
                <a:gd name="connsiteY1" fmla="*/ 5993 h 6149"/>
                <a:gd name="connsiteX2" fmla="*/ 6534 w 11192"/>
                <a:gd name="connsiteY2" fmla="*/ 5993 h 6149"/>
                <a:gd name="connsiteX3" fmla="*/ -108 w 11192"/>
                <a:gd name="connsiteY3" fmla="*/ -157 h 6149"/>
                <a:gd name="connsiteX4" fmla="*/ 8010 w 11192"/>
                <a:gd name="connsiteY4" fmla="*/ -157 h 6149"/>
                <a:gd name="connsiteX5" fmla="*/ 11085 w 11192"/>
                <a:gd name="connsiteY5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" h="6149">
                  <a:moveTo>
                    <a:pt x="11085" y="2918"/>
                  </a:moveTo>
                  <a:cubicBezTo>
                    <a:pt x="11080" y="4614"/>
                    <a:pt x="9706" y="5988"/>
                    <a:pt x="8010" y="5993"/>
                  </a:cubicBezTo>
                  <a:lnTo>
                    <a:pt x="6534" y="5993"/>
                  </a:lnTo>
                  <a:cubicBezTo>
                    <a:pt x="4259" y="4025"/>
                    <a:pt x="2045" y="1965"/>
                    <a:pt x="-108" y="-157"/>
                  </a:cubicBezTo>
                  <a:lnTo>
                    <a:pt x="8010" y="-157"/>
                  </a:lnTo>
                  <a:cubicBezTo>
                    <a:pt x="9706" y="-152"/>
                    <a:pt x="11080" y="1222"/>
                    <a:pt x="11085" y="2918"/>
                  </a:cubicBezTo>
                  <a:close/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1EC032E-5CDC-43E4-898D-2ACF5BA329AD}"/>
                </a:ext>
              </a:extLst>
            </p:cNvPr>
            <p:cNvSpPr/>
            <p:nvPr/>
          </p:nvSpPr>
          <p:spPr>
            <a:xfrm>
              <a:off x="3680427" y="4515149"/>
              <a:ext cx="814835" cy="461227"/>
            </a:xfrm>
            <a:custGeom>
              <a:avLst/>
              <a:gdLst>
                <a:gd name="connsiteX0" fmla="*/ 793203 w 814835"/>
                <a:gd name="connsiteY0" fmla="*/ -157 h 461227"/>
                <a:gd name="connsiteX1" fmla="*/ 21416 w 814835"/>
                <a:gd name="connsiteY1" fmla="*/ -157 h 461227"/>
                <a:gd name="connsiteX2" fmla="*/ -108 w 814835"/>
                <a:gd name="connsiteY2" fmla="*/ 21367 h 461227"/>
                <a:gd name="connsiteX3" fmla="*/ -108 w 814835"/>
                <a:gd name="connsiteY3" fmla="*/ 439547 h 461227"/>
                <a:gd name="connsiteX4" fmla="*/ 21416 w 814835"/>
                <a:gd name="connsiteY4" fmla="*/ 461070 h 461227"/>
                <a:gd name="connsiteX5" fmla="*/ 793203 w 814835"/>
                <a:gd name="connsiteY5" fmla="*/ 461070 h 461227"/>
                <a:gd name="connsiteX6" fmla="*/ 814727 w 814835"/>
                <a:gd name="connsiteY6" fmla="*/ 439547 h 461227"/>
                <a:gd name="connsiteX7" fmla="*/ 814727 w 814835"/>
                <a:gd name="connsiteY7" fmla="*/ 21367 h 461227"/>
                <a:gd name="connsiteX8" fmla="*/ 793203 w 814835"/>
                <a:gd name="connsiteY8" fmla="*/ -157 h 461227"/>
                <a:gd name="connsiteX9" fmla="*/ 808577 w 814835"/>
                <a:gd name="connsiteY9" fmla="*/ 439547 h 461227"/>
                <a:gd name="connsiteX10" fmla="*/ 793203 w 814835"/>
                <a:gd name="connsiteY10" fmla="*/ 454921 h 461227"/>
                <a:gd name="connsiteX11" fmla="*/ 21416 w 814835"/>
                <a:gd name="connsiteY11" fmla="*/ 454921 h 461227"/>
                <a:gd name="connsiteX12" fmla="*/ 6042 w 814835"/>
                <a:gd name="connsiteY12" fmla="*/ 439547 h 461227"/>
                <a:gd name="connsiteX13" fmla="*/ 6042 w 814835"/>
                <a:gd name="connsiteY13" fmla="*/ 21367 h 461227"/>
                <a:gd name="connsiteX14" fmla="*/ 21416 w 814835"/>
                <a:gd name="connsiteY14" fmla="*/ 5993 h 461227"/>
                <a:gd name="connsiteX15" fmla="*/ 793203 w 814835"/>
                <a:gd name="connsiteY15" fmla="*/ 5993 h 461227"/>
                <a:gd name="connsiteX16" fmla="*/ 808577 w 814835"/>
                <a:gd name="connsiteY16" fmla="*/ 21367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-157"/>
                  </a:moveTo>
                  <a:lnTo>
                    <a:pt x="21416" y="-157"/>
                  </a:lnTo>
                  <a:cubicBezTo>
                    <a:pt x="9534" y="-144"/>
                    <a:pt x="-95" y="9485"/>
                    <a:pt x="-108" y="21367"/>
                  </a:cubicBezTo>
                  <a:lnTo>
                    <a:pt x="-108" y="439547"/>
                  </a:lnTo>
                  <a:cubicBezTo>
                    <a:pt x="-95" y="451428"/>
                    <a:pt x="9534" y="461057"/>
                    <a:pt x="21416" y="461070"/>
                  </a:cubicBezTo>
                  <a:lnTo>
                    <a:pt x="793203" y="461070"/>
                  </a:lnTo>
                  <a:cubicBezTo>
                    <a:pt x="805085" y="461057"/>
                    <a:pt x="814714" y="451428"/>
                    <a:pt x="814727" y="439547"/>
                  </a:cubicBezTo>
                  <a:lnTo>
                    <a:pt x="814727" y="21367"/>
                  </a:lnTo>
                  <a:cubicBezTo>
                    <a:pt x="814714" y="9485"/>
                    <a:pt x="805085" y="-144"/>
                    <a:pt x="793203" y="-157"/>
                  </a:cubicBezTo>
                  <a:close/>
                  <a:moveTo>
                    <a:pt x="808577" y="439547"/>
                  </a:moveTo>
                  <a:cubicBezTo>
                    <a:pt x="808574" y="448036"/>
                    <a:pt x="801693" y="454917"/>
                    <a:pt x="793203" y="454921"/>
                  </a:cubicBezTo>
                  <a:lnTo>
                    <a:pt x="21416" y="454921"/>
                  </a:lnTo>
                  <a:cubicBezTo>
                    <a:pt x="12926" y="454917"/>
                    <a:pt x="6045" y="448036"/>
                    <a:pt x="6042" y="439547"/>
                  </a:cubicBezTo>
                  <a:lnTo>
                    <a:pt x="6042" y="21367"/>
                  </a:lnTo>
                  <a:cubicBezTo>
                    <a:pt x="6045" y="12877"/>
                    <a:pt x="12926" y="5996"/>
                    <a:pt x="21416" y="5993"/>
                  </a:cubicBezTo>
                  <a:lnTo>
                    <a:pt x="793203" y="5993"/>
                  </a:lnTo>
                  <a:cubicBezTo>
                    <a:pt x="801693" y="5996"/>
                    <a:pt x="808574" y="12877"/>
                    <a:pt x="808577" y="21367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0E9843F-E19F-464C-BA12-09861B2D2FEC}"/>
                </a:ext>
              </a:extLst>
            </p:cNvPr>
            <p:cNvSpPr/>
            <p:nvPr/>
          </p:nvSpPr>
          <p:spPr>
            <a:xfrm>
              <a:off x="3751328" y="4615066"/>
              <a:ext cx="265048" cy="171538"/>
            </a:xfrm>
            <a:custGeom>
              <a:avLst/>
              <a:gdLst>
                <a:gd name="connsiteX0" fmla="*/ 254066 w 265048"/>
                <a:gd name="connsiteY0" fmla="*/ 81833 h 171538"/>
                <a:gd name="connsiteX1" fmla="*/ 209787 w 265048"/>
                <a:gd name="connsiteY1" fmla="*/ 29192 h 171538"/>
                <a:gd name="connsiteX2" fmla="*/ 137959 w 265048"/>
                <a:gd name="connsiteY2" fmla="*/ 1856 h 171538"/>
                <a:gd name="connsiteX3" fmla="*/ 62686 w 265048"/>
                <a:gd name="connsiteY3" fmla="*/ 6069 h 171538"/>
                <a:gd name="connsiteX4" fmla="*/ 52848 w 265048"/>
                <a:gd name="connsiteY4" fmla="*/ 8775 h 171538"/>
                <a:gd name="connsiteX5" fmla="*/ 28555 w 265048"/>
                <a:gd name="connsiteY5" fmla="*/ 19537 h 171538"/>
                <a:gd name="connsiteX6" fmla="*/ 27818 w 265048"/>
                <a:gd name="connsiteY6" fmla="*/ 20029 h 171538"/>
                <a:gd name="connsiteX7" fmla="*/ 6417 w 265048"/>
                <a:gd name="connsiteY7" fmla="*/ 48963 h 171538"/>
                <a:gd name="connsiteX8" fmla="*/ 913 w 265048"/>
                <a:gd name="connsiteY8" fmla="*/ 80942 h 171538"/>
                <a:gd name="connsiteX9" fmla="*/ 18685 w 265048"/>
                <a:gd name="connsiteY9" fmla="*/ 106155 h 171538"/>
                <a:gd name="connsiteX10" fmla="*/ 40332 w 265048"/>
                <a:gd name="connsiteY10" fmla="*/ 116856 h 171538"/>
                <a:gd name="connsiteX11" fmla="*/ 45836 w 265048"/>
                <a:gd name="connsiteY11" fmla="*/ 115933 h 171538"/>
                <a:gd name="connsiteX12" fmla="*/ 47403 w 265048"/>
                <a:gd name="connsiteY12" fmla="*/ 115165 h 171538"/>
                <a:gd name="connsiteX13" fmla="*/ 57243 w 265048"/>
                <a:gd name="connsiteY13" fmla="*/ 116794 h 171538"/>
                <a:gd name="connsiteX14" fmla="*/ 98108 w 265048"/>
                <a:gd name="connsiteY14" fmla="*/ 107016 h 171538"/>
                <a:gd name="connsiteX15" fmla="*/ 108071 w 265048"/>
                <a:gd name="connsiteY15" fmla="*/ 104341 h 171538"/>
                <a:gd name="connsiteX16" fmla="*/ 126366 w 265048"/>
                <a:gd name="connsiteY16" fmla="*/ 104956 h 171538"/>
                <a:gd name="connsiteX17" fmla="*/ 129595 w 265048"/>
                <a:gd name="connsiteY17" fmla="*/ 106094 h 171538"/>
                <a:gd name="connsiteX18" fmla="*/ 154562 w 265048"/>
                <a:gd name="connsiteY18" fmla="*/ 128202 h 171538"/>
                <a:gd name="connsiteX19" fmla="*/ 170766 w 265048"/>
                <a:gd name="connsiteY19" fmla="*/ 155261 h 171538"/>
                <a:gd name="connsiteX20" fmla="*/ 197979 w 265048"/>
                <a:gd name="connsiteY20" fmla="*/ 170635 h 171538"/>
                <a:gd name="connsiteX21" fmla="*/ 248192 w 265048"/>
                <a:gd name="connsiteY21" fmla="*/ 161872 h 171538"/>
                <a:gd name="connsiteX22" fmla="*/ 257693 w 265048"/>
                <a:gd name="connsiteY22" fmla="*/ 152217 h 171538"/>
                <a:gd name="connsiteX23" fmla="*/ 258400 w 265048"/>
                <a:gd name="connsiteY23" fmla="*/ 151110 h 171538"/>
                <a:gd name="connsiteX24" fmla="*/ 254066 w 265048"/>
                <a:gd name="connsiteY24" fmla="*/ 81833 h 171538"/>
                <a:gd name="connsiteX25" fmla="*/ 41623 w 265048"/>
                <a:gd name="connsiteY25" fmla="*/ 49578 h 171538"/>
                <a:gd name="connsiteX26" fmla="*/ 50879 w 265048"/>
                <a:gd name="connsiteY26" fmla="*/ 50623 h 171538"/>
                <a:gd name="connsiteX27" fmla="*/ 34921 w 265048"/>
                <a:gd name="connsiteY27" fmla="*/ 58095 h 171538"/>
                <a:gd name="connsiteX28" fmla="*/ 30092 w 265048"/>
                <a:gd name="connsiteY28" fmla="*/ 62923 h 171538"/>
                <a:gd name="connsiteX29" fmla="*/ 30215 w 265048"/>
                <a:gd name="connsiteY29" fmla="*/ 62523 h 171538"/>
                <a:gd name="connsiteX30" fmla="*/ 41623 w 265048"/>
                <a:gd name="connsiteY30" fmla="*/ 49578 h 171538"/>
                <a:gd name="connsiteX31" fmla="*/ 227006 w 265048"/>
                <a:gd name="connsiteY31" fmla="*/ 127679 h 171538"/>
                <a:gd name="connsiteX32" fmla="*/ 228698 w 265048"/>
                <a:gd name="connsiteY32" fmla="*/ 127372 h 171538"/>
                <a:gd name="connsiteX33" fmla="*/ 231157 w 265048"/>
                <a:gd name="connsiteY33" fmla="*/ 126388 h 171538"/>
                <a:gd name="connsiteX34" fmla="*/ 231189 w 265048"/>
                <a:gd name="connsiteY34" fmla="*/ 126695 h 171538"/>
                <a:gd name="connsiteX35" fmla="*/ 231280 w 265048"/>
                <a:gd name="connsiteY35" fmla="*/ 127925 h 171538"/>
                <a:gd name="connsiteX36" fmla="*/ 230850 w 265048"/>
                <a:gd name="connsiteY36" fmla="*/ 128663 h 171538"/>
                <a:gd name="connsiteX37" fmla="*/ 227006 w 265048"/>
                <a:gd name="connsiteY37" fmla="*/ 127679 h 171538"/>
                <a:gd name="connsiteX38" fmla="*/ 218427 w 265048"/>
                <a:gd name="connsiteY38" fmla="*/ 52899 h 171538"/>
                <a:gd name="connsiteX39" fmla="*/ 235617 w 265048"/>
                <a:gd name="connsiteY39" fmla="*/ 74915 h 171538"/>
                <a:gd name="connsiteX40" fmla="*/ 217690 w 265048"/>
                <a:gd name="connsiteY40" fmla="*/ 56558 h 171538"/>
                <a:gd name="connsiteX41" fmla="*/ 218427 w 265048"/>
                <a:gd name="connsiteY41" fmla="*/ 52899 h 171538"/>
                <a:gd name="connsiteX42" fmla="*/ 210956 w 265048"/>
                <a:gd name="connsiteY42" fmla="*/ 140132 h 171538"/>
                <a:gd name="connsiteX43" fmla="*/ 210371 w 265048"/>
                <a:gd name="connsiteY43" fmla="*/ 141578 h 171538"/>
                <a:gd name="connsiteX44" fmla="*/ 207820 w 265048"/>
                <a:gd name="connsiteY44" fmla="*/ 141639 h 171538"/>
                <a:gd name="connsiteX45" fmla="*/ 207389 w 265048"/>
                <a:gd name="connsiteY45" fmla="*/ 141639 h 171538"/>
                <a:gd name="connsiteX46" fmla="*/ 207266 w 265048"/>
                <a:gd name="connsiteY46" fmla="*/ 141239 h 171538"/>
                <a:gd name="connsiteX47" fmla="*/ 206743 w 265048"/>
                <a:gd name="connsiteY47" fmla="*/ 139579 h 171538"/>
                <a:gd name="connsiteX48" fmla="*/ 210956 w 265048"/>
                <a:gd name="connsiteY48" fmla="*/ 140132 h 171538"/>
                <a:gd name="connsiteX49" fmla="*/ 145215 w 265048"/>
                <a:gd name="connsiteY49" fmla="*/ 71163 h 171538"/>
                <a:gd name="connsiteX50" fmla="*/ 145276 w 265048"/>
                <a:gd name="connsiteY50" fmla="*/ 69288 h 171538"/>
                <a:gd name="connsiteX51" fmla="*/ 147582 w 265048"/>
                <a:gd name="connsiteY51" fmla="*/ 70272 h 171538"/>
                <a:gd name="connsiteX52" fmla="*/ 147890 w 265048"/>
                <a:gd name="connsiteY52" fmla="*/ 70333 h 171538"/>
                <a:gd name="connsiteX53" fmla="*/ 149612 w 265048"/>
                <a:gd name="connsiteY53" fmla="*/ 71317 h 171538"/>
                <a:gd name="connsiteX54" fmla="*/ 149428 w 265048"/>
                <a:gd name="connsiteY54" fmla="*/ 71594 h 171538"/>
                <a:gd name="connsiteX55" fmla="*/ 145215 w 265048"/>
                <a:gd name="connsiteY55" fmla="*/ 71164 h 171538"/>
                <a:gd name="connsiteX56" fmla="*/ 193921 w 265048"/>
                <a:gd name="connsiteY56" fmla="*/ 55851 h 171538"/>
                <a:gd name="connsiteX57" fmla="*/ 193828 w 265048"/>
                <a:gd name="connsiteY57" fmla="*/ 55851 h 171538"/>
                <a:gd name="connsiteX58" fmla="*/ 187710 w 265048"/>
                <a:gd name="connsiteY58" fmla="*/ 52130 h 171538"/>
                <a:gd name="connsiteX59" fmla="*/ 193921 w 265048"/>
                <a:gd name="connsiteY59" fmla="*/ 55851 h 171538"/>
                <a:gd name="connsiteX60" fmla="*/ 182605 w 265048"/>
                <a:gd name="connsiteY60" fmla="*/ 113473 h 171538"/>
                <a:gd name="connsiteX61" fmla="*/ 181807 w 265048"/>
                <a:gd name="connsiteY61" fmla="*/ 114550 h 171538"/>
                <a:gd name="connsiteX62" fmla="*/ 181376 w 265048"/>
                <a:gd name="connsiteY62" fmla="*/ 113935 h 171538"/>
                <a:gd name="connsiteX63" fmla="*/ 182605 w 265048"/>
                <a:gd name="connsiteY63" fmla="*/ 113474 h 171538"/>
                <a:gd name="connsiteX64" fmla="*/ 155055 w 265048"/>
                <a:gd name="connsiteY64" fmla="*/ 53237 h 171538"/>
                <a:gd name="connsiteX65" fmla="*/ 152810 w 265048"/>
                <a:gd name="connsiteY65" fmla="*/ 51915 h 171538"/>
                <a:gd name="connsiteX66" fmla="*/ 140664 w 265048"/>
                <a:gd name="connsiteY66" fmla="*/ 48133 h 171538"/>
                <a:gd name="connsiteX67" fmla="*/ 138850 w 265048"/>
                <a:gd name="connsiteY67" fmla="*/ 46349 h 171538"/>
                <a:gd name="connsiteX68" fmla="*/ 149181 w 265048"/>
                <a:gd name="connsiteY68" fmla="*/ 48963 h 171538"/>
                <a:gd name="connsiteX69" fmla="*/ 161942 w 265048"/>
                <a:gd name="connsiteY69" fmla="*/ 53883 h 171538"/>
                <a:gd name="connsiteX70" fmla="*/ 155055 w 265048"/>
                <a:gd name="connsiteY70" fmla="*/ 53237 h 171538"/>
                <a:gd name="connsiteX71" fmla="*/ 131624 w 265048"/>
                <a:gd name="connsiteY71" fmla="*/ 14678 h 171538"/>
                <a:gd name="connsiteX72" fmla="*/ 157669 w 265048"/>
                <a:gd name="connsiteY72" fmla="*/ 20644 h 171538"/>
                <a:gd name="connsiteX73" fmla="*/ 155086 w 265048"/>
                <a:gd name="connsiteY73" fmla="*/ 20029 h 171538"/>
                <a:gd name="connsiteX74" fmla="*/ 130271 w 265048"/>
                <a:gd name="connsiteY74" fmla="*/ 14525 h 171538"/>
                <a:gd name="connsiteX75" fmla="*/ 131624 w 265048"/>
                <a:gd name="connsiteY75" fmla="*/ 14679 h 1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5048" h="171538">
                  <a:moveTo>
                    <a:pt x="254066" y="81833"/>
                  </a:moveTo>
                  <a:cubicBezTo>
                    <a:pt x="244871" y="59756"/>
                    <a:pt x="230573" y="41368"/>
                    <a:pt x="209787" y="29192"/>
                  </a:cubicBezTo>
                  <a:cubicBezTo>
                    <a:pt x="187986" y="16370"/>
                    <a:pt x="163050" y="5700"/>
                    <a:pt x="137959" y="1856"/>
                  </a:cubicBezTo>
                  <a:cubicBezTo>
                    <a:pt x="112842" y="-1857"/>
                    <a:pt x="87232" y="-424"/>
                    <a:pt x="62686" y="6069"/>
                  </a:cubicBezTo>
                  <a:cubicBezTo>
                    <a:pt x="59488" y="6899"/>
                    <a:pt x="56167" y="7791"/>
                    <a:pt x="52848" y="8775"/>
                  </a:cubicBezTo>
                  <a:cubicBezTo>
                    <a:pt x="44214" y="11004"/>
                    <a:pt x="36006" y="14640"/>
                    <a:pt x="28555" y="19537"/>
                  </a:cubicBezTo>
                  <a:cubicBezTo>
                    <a:pt x="28309" y="19691"/>
                    <a:pt x="28064" y="19844"/>
                    <a:pt x="27818" y="20029"/>
                  </a:cubicBezTo>
                  <a:cubicBezTo>
                    <a:pt x="18286" y="27040"/>
                    <a:pt x="11767" y="38601"/>
                    <a:pt x="6417" y="48963"/>
                  </a:cubicBezTo>
                  <a:cubicBezTo>
                    <a:pt x="1344" y="58895"/>
                    <a:pt x="-1854" y="69841"/>
                    <a:pt x="913" y="80942"/>
                  </a:cubicBezTo>
                  <a:cubicBezTo>
                    <a:pt x="3913" y="91067"/>
                    <a:pt x="10157" y="99926"/>
                    <a:pt x="18685" y="106155"/>
                  </a:cubicBezTo>
                  <a:cubicBezTo>
                    <a:pt x="24620" y="110829"/>
                    <a:pt x="32399" y="116733"/>
                    <a:pt x="40332" y="116856"/>
                  </a:cubicBezTo>
                  <a:cubicBezTo>
                    <a:pt x="42208" y="116898"/>
                    <a:pt x="44076" y="116585"/>
                    <a:pt x="45836" y="115933"/>
                  </a:cubicBezTo>
                  <a:cubicBezTo>
                    <a:pt x="46387" y="115740"/>
                    <a:pt x="46913" y="115482"/>
                    <a:pt x="47403" y="115165"/>
                  </a:cubicBezTo>
                  <a:cubicBezTo>
                    <a:pt x="50601" y="116125"/>
                    <a:pt x="53907" y="116672"/>
                    <a:pt x="57243" y="116794"/>
                  </a:cubicBezTo>
                  <a:cubicBezTo>
                    <a:pt x="70742" y="117409"/>
                    <a:pt x="84241" y="111690"/>
                    <a:pt x="98108" y="107016"/>
                  </a:cubicBezTo>
                  <a:cubicBezTo>
                    <a:pt x="101359" y="105882"/>
                    <a:pt x="104689" y="104988"/>
                    <a:pt x="108071" y="104341"/>
                  </a:cubicBezTo>
                  <a:cubicBezTo>
                    <a:pt x="114126" y="103023"/>
                    <a:pt x="120414" y="103235"/>
                    <a:pt x="126366" y="104956"/>
                  </a:cubicBezTo>
                  <a:cubicBezTo>
                    <a:pt x="127465" y="105267"/>
                    <a:pt x="128544" y="105647"/>
                    <a:pt x="129595" y="106094"/>
                  </a:cubicBezTo>
                  <a:cubicBezTo>
                    <a:pt x="139869" y="110911"/>
                    <a:pt x="148537" y="118587"/>
                    <a:pt x="154562" y="128202"/>
                  </a:cubicBezTo>
                  <a:cubicBezTo>
                    <a:pt x="160436" y="136935"/>
                    <a:pt x="164311" y="146866"/>
                    <a:pt x="170766" y="155261"/>
                  </a:cubicBezTo>
                  <a:cubicBezTo>
                    <a:pt x="177250" y="164009"/>
                    <a:pt x="187140" y="169597"/>
                    <a:pt x="197979" y="170635"/>
                  </a:cubicBezTo>
                  <a:cubicBezTo>
                    <a:pt x="214092" y="172418"/>
                    <a:pt x="234323" y="171557"/>
                    <a:pt x="248192" y="161872"/>
                  </a:cubicBezTo>
                  <a:cubicBezTo>
                    <a:pt x="251956" y="159301"/>
                    <a:pt x="255183" y="156021"/>
                    <a:pt x="257693" y="152217"/>
                  </a:cubicBezTo>
                  <a:cubicBezTo>
                    <a:pt x="257939" y="151848"/>
                    <a:pt x="258185" y="151479"/>
                    <a:pt x="258400" y="151110"/>
                  </a:cubicBezTo>
                  <a:cubicBezTo>
                    <a:pt x="271162" y="130108"/>
                    <a:pt x="262798" y="102712"/>
                    <a:pt x="254066" y="81833"/>
                  </a:cubicBezTo>
                  <a:close/>
                  <a:moveTo>
                    <a:pt x="41623" y="49578"/>
                  </a:moveTo>
                  <a:cubicBezTo>
                    <a:pt x="44698" y="49916"/>
                    <a:pt x="47805" y="50285"/>
                    <a:pt x="50879" y="50623"/>
                  </a:cubicBezTo>
                  <a:cubicBezTo>
                    <a:pt x="44997" y="51674"/>
                    <a:pt x="39494" y="54250"/>
                    <a:pt x="34921" y="58095"/>
                  </a:cubicBezTo>
                  <a:cubicBezTo>
                    <a:pt x="33183" y="59571"/>
                    <a:pt x="31568" y="61185"/>
                    <a:pt x="30092" y="62923"/>
                  </a:cubicBezTo>
                  <a:cubicBezTo>
                    <a:pt x="30154" y="62800"/>
                    <a:pt x="30154" y="62646"/>
                    <a:pt x="30215" y="62523"/>
                  </a:cubicBezTo>
                  <a:cubicBezTo>
                    <a:pt x="32038" y="56802"/>
                    <a:pt x="36176" y="52106"/>
                    <a:pt x="41623" y="49578"/>
                  </a:cubicBezTo>
                  <a:close/>
                  <a:moveTo>
                    <a:pt x="227006" y="127679"/>
                  </a:moveTo>
                  <a:cubicBezTo>
                    <a:pt x="227560" y="127556"/>
                    <a:pt x="228144" y="127464"/>
                    <a:pt x="228698" y="127372"/>
                  </a:cubicBezTo>
                  <a:cubicBezTo>
                    <a:pt x="229582" y="127234"/>
                    <a:pt x="230422" y="126897"/>
                    <a:pt x="231157" y="126388"/>
                  </a:cubicBezTo>
                  <a:cubicBezTo>
                    <a:pt x="231157" y="126480"/>
                    <a:pt x="231189" y="126603"/>
                    <a:pt x="231189" y="126695"/>
                  </a:cubicBezTo>
                  <a:cubicBezTo>
                    <a:pt x="231193" y="127107"/>
                    <a:pt x="231224" y="127518"/>
                    <a:pt x="231280" y="127925"/>
                  </a:cubicBezTo>
                  <a:cubicBezTo>
                    <a:pt x="231126" y="128171"/>
                    <a:pt x="231004" y="128417"/>
                    <a:pt x="230850" y="128663"/>
                  </a:cubicBezTo>
                  <a:cubicBezTo>
                    <a:pt x="229558" y="128325"/>
                    <a:pt x="228297" y="127987"/>
                    <a:pt x="227006" y="127679"/>
                  </a:cubicBezTo>
                  <a:close/>
                  <a:moveTo>
                    <a:pt x="218427" y="52899"/>
                  </a:moveTo>
                  <a:cubicBezTo>
                    <a:pt x="225235" y="59328"/>
                    <a:pt x="231030" y="66751"/>
                    <a:pt x="235617" y="74915"/>
                  </a:cubicBezTo>
                  <a:cubicBezTo>
                    <a:pt x="230189" y="68284"/>
                    <a:pt x="224190" y="62141"/>
                    <a:pt x="217690" y="56558"/>
                  </a:cubicBezTo>
                  <a:cubicBezTo>
                    <a:pt x="218179" y="55400"/>
                    <a:pt x="218429" y="54156"/>
                    <a:pt x="218427" y="52899"/>
                  </a:cubicBezTo>
                  <a:close/>
                  <a:moveTo>
                    <a:pt x="210956" y="140132"/>
                  </a:moveTo>
                  <a:cubicBezTo>
                    <a:pt x="210690" y="140582"/>
                    <a:pt x="210493" y="141069"/>
                    <a:pt x="210371" y="141578"/>
                  </a:cubicBezTo>
                  <a:cubicBezTo>
                    <a:pt x="209542" y="141608"/>
                    <a:pt x="208680" y="141639"/>
                    <a:pt x="207820" y="141639"/>
                  </a:cubicBezTo>
                  <a:lnTo>
                    <a:pt x="207389" y="141639"/>
                  </a:lnTo>
                  <a:cubicBezTo>
                    <a:pt x="207359" y="141516"/>
                    <a:pt x="207296" y="141362"/>
                    <a:pt x="207266" y="141239"/>
                  </a:cubicBezTo>
                  <a:cubicBezTo>
                    <a:pt x="207081" y="140686"/>
                    <a:pt x="206928" y="140132"/>
                    <a:pt x="206743" y="139579"/>
                  </a:cubicBezTo>
                  <a:cubicBezTo>
                    <a:pt x="208158" y="139763"/>
                    <a:pt x="209542" y="139948"/>
                    <a:pt x="210956" y="140132"/>
                  </a:cubicBezTo>
                  <a:close/>
                  <a:moveTo>
                    <a:pt x="145215" y="71163"/>
                  </a:moveTo>
                  <a:cubicBezTo>
                    <a:pt x="145297" y="70542"/>
                    <a:pt x="145318" y="69913"/>
                    <a:pt x="145276" y="69288"/>
                  </a:cubicBezTo>
                  <a:cubicBezTo>
                    <a:pt x="145953" y="69798"/>
                    <a:pt x="146745" y="70136"/>
                    <a:pt x="147582" y="70272"/>
                  </a:cubicBezTo>
                  <a:cubicBezTo>
                    <a:pt x="147676" y="70302"/>
                    <a:pt x="147799" y="70302"/>
                    <a:pt x="147890" y="70333"/>
                  </a:cubicBezTo>
                  <a:cubicBezTo>
                    <a:pt x="148474" y="70671"/>
                    <a:pt x="149028" y="70979"/>
                    <a:pt x="149612" y="71317"/>
                  </a:cubicBezTo>
                  <a:lnTo>
                    <a:pt x="149428" y="71594"/>
                  </a:lnTo>
                  <a:cubicBezTo>
                    <a:pt x="148013" y="71440"/>
                    <a:pt x="146599" y="71317"/>
                    <a:pt x="145215" y="71164"/>
                  </a:cubicBezTo>
                  <a:close/>
                  <a:moveTo>
                    <a:pt x="193921" y="55851"/>
                  </a:moveTo>
                  <a:lnTo>
                    <a:pt x="193828" y="55851"/>
                  </a:lnTo>
                  <a:cubicBezTo>
                    <a:pt x="191800" y="54590"/>
                    <a:pt x="189770" y="53329"/>
                    <a:pt x="187710" y="52130"/>
                  </a:cubicBezTo>
                  <a:cubicBezTo>
                    <a:pt x="189800" y="53299"/>
                    <a:pt x="191892" y="54559"/>
                    <a:pt x="193921" y="55851"/>
                  </a:cubicBezTo>
                  <a:close/>
                  <a:moveTo>
                    <a:pt x="182605" y="113473"/>
                  </a:moveTo>
                  <a:cubicBezTo>
                    <a:pt x="182288" y="113792"/>
                    <a:pt x="182019" y="114154"/>
                    <a:pt x="181807" y="114550"/>
                  </a:cubicBezTo>
                  <a:cubicBezTo>
                    <a:pt x="181652" y="114334"/>
                    <a:pt x="181529" y="114150"/>
                    <a:pt x="181376" y="113935"/>
                  </a:cubicBezTo>
                  <a:cubicBezTo>
                    <a:pt x="181763" y="113725"/>
                    <a:pt x="182176" y="113570"/>
                    <a:pt x="182605" y="113474"/>
                  </a:cubicBezTo>
                  <a:close/>
                  <a:moveTo>
                    <a:pt x="155055" y="53237"/>
                  </a:moveTo>
                  <a:cubicBezTo>
                    <a:pt x="154372" y="52694"/>
                    <a:pt x="153616" y="52249"/>
                    <a:pt x="152810" y="51915"/>
                  </a:cubicBezTo>
                  <a:cubicBezTo>
                    <a:pt x="148849" y="50387"/>
                    <a:pt x="144792" y="49123"/>
                    <a:pt x="140664" y="48133"/>
                  </a:cubicBezTo>
                  <a:cubicBezTo>
                    <a:pt x="140050" y="47549"/>
                    <a:pt x="139434" y="46964"/>
                    <a:pt x="138850" y="46349"/>
                  </a:cubicBezTo>
                  <a:cubicBezTo>
                    <a:pt x="142340" y="47025"/>
                    <a:pt x="145790" y="47897"/>
                    <a:pt x="149181" y="48963"/>
                  </a:cubicBezTo>
                  <a:cubicBezTo>
                    <a:pt x="153526" y="50356"/>
                    <a:pt x="157786" y="51999"/>
                    <a:pt x="161942" y="53883"/>
                  </a:cubicBezTo>
                  <a:cubicBezTo>
                    <a:pt x="159636" y="53637"/>
                    <a:pt x="157361" y="53422"/>
                    <a:pt x="155055" y="53237"/>
                  </a:cubicBezTo>
                  <a:close/>
                  <a:moveTo>
                    <a:pt x="131624" y="14678"/>
                  </a:moveTo>
                  <a:cubicBezTo>
                    <a:pt x="140471" y="15860"/>
                    <a:pt x="149190" y="17856"/>
                    <a:pt x="157669" y="20644"/>
                  </a:cubicBezTo>
                  <a:cubicBezTo>
                    <a:pt x="156807" y="20428"/>
                    <a:pt x="155947" y="20244"/>
                    <a:pt x="155086" y="20029"/>
                  </a:cubicBezTo>
                  <a:cubicBezTo>
                    <a:pt x="146937" y="18184"/>
                    <a:pt x="138636" y="16216"/>
                    <a:pt x="130271" y="14525"/>
                  </a:cubicBezTo>
                  <a:cubicBezTo>
                    <a:pt x="130732" y="14586"/>
                    <a:pt x="131163" y="14617"/>
                    <a:pt x="131624" y="14679"/>
                  </a:cubicBez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8CF8A48-6EDF-499A-ABE8-3AD420598118}"/>
                </a:ext>
              </a:extLst>
            </p:cNvPr>
            <p:cNvSpPr/>
            <p:nvPr/>
          </p:nvSpPr>
          <p:spPr>
            <a:xfrm>
              <a:off x="3883809" y="4788824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7 h 79860"/>
                <a:gd name="connsiteX9" fmla="*/ 7313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7"/>
                  </a:lnTo>
                  <a:cubicBezTo>
                    <a:pt x="17329" y="50394"/>
                    <a:pt x="11152" y="49345"/>
                    <a:pt x="7313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14CA27B4-BCAF-461A-9F75-11EB10BF71AB}"/>
                </a:ext>
              </a:extLst>
            </p:cNvPr>
            <p:cNvSpPr/>
            <p:nvPr/>
          </p:nvSpPr>
          <p:spPr>
            <a:xfrm>
              <a:off x="384928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874342-32A8-4EFC-B1C9-2C205DDC9151}"/>
                </a:ext>
              </a:extLst>
            </p:cNvPr>
            <p:cNvSpPr/>
            <p:nvPr/>
          </p:nvSpPr>
          <p:spPr>
            <a:xfrm>
              <a:off x="392903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8C78E43-B935-48EC-A4A0-5287DF5B042B}"/>
                </a:ext>
              </a:extLst>
            </p:cNvPr>
            <p:cNvSpPr/>
            <p:nvPr/>
          </p:nvSpPr>
          <p:spPr>
            <a:xfrm>
              <a:off x="3760326" y="4599864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2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0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2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0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7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C8E7457-DC33-43EA-9134-8433796AABF7}"/>
                </a:ext>
              </a:extLst>
            </p:cNvPr>
            <p:cNvSpPr/>
            <p:nvPr/>
          </p:nvSpPr>
          <p:spPr>
            <a:xfrm>
              <a:off x="4141655" y="4625843"/>
              <a:ext cx="258287" cy="6149"/>
            </a:xfrm>
            <a:custGeom>
              <a:avLst/>
              <a:gdLst>
                <a:gd name="connsiteX0" fmla="*/ 258179 w 258287"/>
                <a:gd name="connsiteY0" fmla="*/ 2918 h 6149"/>
                <a:gd name="connsiteX1" fmla="*/ 255104 w 258287"/>
                <a:gd name="connsiteY1" fmla="*/ 5993 h 6149"/>
                <a:gd name="connsiteX2" fmla="*/ 2967 w 258287"/>
                <a:gd name="connsiteY2" fmla="*/ 5993 h 6149"/>
                <a:gd name="connsiteX3" fmla="*/ -108 w 258287"/>
                <a:gd name="connsiteY3" fmla="*/ 2918 h 6149"/>
                <a:gd name="connsiteX4" fmla="*/ 2967 w 258287"/>
                <a:gd name="connsiteY4" fmla="*/ -157 h 6149"/>
                <a:gd name="connsiteX5" fmla="*/ 255104 w 258287"/>
                <a:gd name="connsiteY5" fmla="*/ -157 h 6149"/>
                <a:gd name="connsiteX6" fmla="*/ 258179 w 258287"/>
                <a:gd name="connsiteY6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8179" y="2918"/>
                  </a:moveTo>
                  <a:cubicBezTo>
                    <a:pt x="258174" y="4614"/>
                    <a:pt x="256800" y="5988"/>
                    <a:pt x="255104" y="5993"/>
                  </a:cubicBez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0" y="-152"/>
                    <a:pt x="258174" y="1222"/>
                    <a:pt x="258179" y="2918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222B885-A37A-400F-827E-BCE430964EB2}"/>
                </a:ext>
              </a:extLst>
            </p:cNvPr>
            <p:cNvSpPr/>
            <p:nvPr/>
          </p:nvSpPr>
          <p:spPr>
            <a:xfrm>
              <a:off x="4141655" y="4671966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536E1A-F3B7-4038-A53B-FE68F86F319A}"/>
                </a:ext>
              </a:extLst>
            </p:cNvPr>
            <p:cNvSpPr/>
            <p:nvPr/>
          </p:nvSpPr>
          <p:spPr>
            <a:xfrm>
              <a:off x="4141655" y="4718089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359B403-A73E-4386-98F4-7ADAFE10256C}"/>
                </a:ext>
              </a:extLst>
            </p:cNvPr>
            <p:cNvSpPr/>
            <p:nvPr/>
          </p:nvSpPr>
          <p:spPr>
            <a:xfrm>
              <a:off x="4141655" y="476421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B163D6F-ABAB-4CB1-A810-8624A6928C2D}"/>
                </a:ext>
              </a:extLst>
            </p:cNvPr>
            <p:cNvSpPr/>
            <p:nvPr/>
          </p:nvSpPr>
          <p:spPr>
            <a:xfrm>
              <a:off x="4141655" y="4810334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F3C4BC7-08D5-493F-BBA8-0D535EDB4606}"/>
                </a:ext>
              </a:extLst>
            </p:cNvPr>
            <p:cNvSpPr/>
            <p:nvPr/>
          </p:nvSpPr>
          <p:spPr>
            <a:xfrm>
              <a:off x="4141655" y="485645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143F622-5B21-4644-A284-BBE2DBD39BDE}"/>
                </a:ext>
              </a:extLst>
            </p:cNvPr>
            <p:cNvSpPr/>
            <p:nvPr/>
          </p:nvSpPr>
          <p:spPr>
            <a:xfrm>
              <a:off x="3299681" y="4976209"/>
              <a:ext cx="220964" cy="297060"/>
            </a:xfrm>
            <a:custGeom>
              <a:avLst/>
              <a:gdLst>
                <a:gd name="connsiteX0" fmla="*/ 185787 w 220964"/>
                <a:gd name="connsiteY0" fmla="*/ 296903 h 297060"/>
                <a:gd name="connsiteX1" fmla="*/ 162571 w 220964"/>
                <a:gd name="connsiteY1" fmla="*/ 288043 h 297060"/>
                <a:gd name="connsiteX2" fmla="*/ 150852 w 220964"/>
                <a:gd name="connsiteY2" fmla="*/ 262833 h 297060"/>
                <a:gd name="connsiteX3" fmla="*/ 14402 w 220964"/>
                <a:gd name="connsiteY3" fmla="*/ 163596 h 297060"/>
                <a:gd name="connsiteX4" fmla="*/ 6631 w 220964"/>
                <a:gd name="connsiteY4" fmla="*/ 114388 h 297060"/>
                <a:gd name="connsiteX5" fmla="*/ 10213 w 220964"/>
                <a:gd name="connsiteY5" fmla="*/ 110198 h 297060"/>
                <a:gd name="connsiteX6" fmla="*/ 111800 w 220964"/>
                <a:gd name="connsiteY6" fmla="*/ 8610 h 297060"/>
                <a:gd name="connsiteX7" fmla="*/ 154129 w 220964"/>
                <a:gd name="connsiteY7" fmla="*/ 8609 h 297060"/>
                <a:gd name="connsiteX8" fmla="*/ 162897 w 220964"/>
                <a:gd name="connsiteY8" fmla="*/ 29775 h 297060"/>
                <a:gd name="connsiteX9" fmla="*/ 145551 w 220964"/>
                <a:gd name="connsiteY9" fmla="*/ 71651 h 297060"/>
                <a:gd name="connsiteX10" fmla="*/ 76575 w 220964"/>
                <a:gd name="connsiteY10" fmla="*/ 140628 h 297060"/>
                <a:gd name="connsiteX11" fmla="*/ 184836 w 220964"/>
                <a:gd name="connsiteY11" fmla="*/ 226923 h 297060"/>
                <a:gd name="connsiteX12" fmla="*/ 185842 w 220964"/>
                <a:gd name="connsiteY12" fmla="*/ 226883 h 297060"/>
                <a:gd name="connsiteX13" fmla="*/ 220857 w 220964"/>
                <a:gd name="connsiteY13" fmla="*/ 261891 h 297060"/>
                <a:gd name="connsiteX14" fmla="*/ 189852 w 220964"/>
                <a:gd name="connsiteY14" fmla="*/ 296676 h 297060"/>
                <a:gd name="connsiteX15" fmla="*/ 185787 w 220964"/>
                <a:gd name="connsiteY15" fmla="*/ 296903 h 2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964" h="297060">
                  <a:moveTo>
                    <a:pt x="185787" y="296903"/>
                  </a:moveTo>
                  <a:cubicBezTo>
                    <a:pt x="177218" y="296927"/>
                    <a:pt x="168945" y="293770"/>
                    <a:pt x="162571" y="288043"/>
                  </a:cubicBezTo>
                  <a:cubicBezTo>
                    <a:pt x="155360" y="281612"/>
                    <a:pt x="151120" y="272492"/>
                    <a:pt x="150852" y="262833"/>
                  </a:cubicBezTo>
                  <a:lnTo>
                    <a:pt x="14402" y="163596"/>
                  </a:lnTo>
                  <a:cubicBezTo>
                    <a:pt x="-1332" y="152154"/>
                    <a:pt x="-4811" y="130123"/>
                    <a:pt x="6631" y="114388"/>
                  </a:cubicBezTo>
                  <a:cubicBezTo>
                    <a:pt x="7714" y="112900"/>
                    <a:pt x="8911" y="111499"/>
                    <a:pt x="10213" y="110198"/>
                  </a:cubicBezTo>
                  <a:lnTo>
                    <a:pt x="111800" y="8610"/>
                  </a:lnTo>
                  <a:cubicBezTo>
                    <a:pt x="123488" y="-3079"/>
                    <a:pt x="142440" y="-3079"/>
                    <a:pt x="154129" y="8609"/>
                  </a:cubicBezTo>
                  <a:cubicBezTo>
                    <a:pt x="159743" y="14223"/>
                    <a:pt x="162897" y="21837"/>
                    <a:pt x="162897" y="29775"/>
                  </a:cubicBezTo>
                  <a:cubicBezTo>
                    <a:pt x="162067" y="45305"/>
                    <a:pt x="155946" y="60083"/>
                    <a:pt x="145551" y="71651"/>
                  </a:cubicBezTo>
                  <a:lnTo>
                    <a:pt x="76575" y="140628"/>
                  </a:lnTo>
                  <a:lnTo>
                    <a:pt x="184836" y="226923"/>
                  </a:lnTo>
                  <a:cubicBezTo>
                    <a:pt x="185169" y="226901"/>
                    <a:pt x="185503" y="226883"/>
                    <a:pt x="185842" y="226883"/>
                  </a:cubicBezTo>
                  <a:cubicBezTo>
                    <a:pt x="205178" y="226881"/>
                    <a:pt x="220855" y="242555"/>
                    <a:pt x="220857" y="261891"/>
                  </a:cubicBezTo>
                  <a:cubicBezTo>
                    <a:pt x="220858" y="279679"/>
                    <a:pt x="207522" y="294640"/>
                    <a:pt x="189852" y="296676"/>
                  </a:cubicBezTo>
                  <a:cubicBezTo>
                    <a:pt x="188502" y="296827"/>
                    <a:pt x="187145" y="296902"/>
                    <a:pt x="185787" y="2969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E72329B-BED4-466A-8EF4-EBE554A13A8A}"/>
                </a:ext>
              </a:extLst>
            </p:cNvPr>
            <p:cNvSpPr/>
            <p:nvPr/>
          </p:nvSpPr>
          <p:spPr>
            <a:xfrm>
              <a:off x="3594999" y="5698028"/>
              <a:ext cx="89333" cy="161392"/>
            </a:xfrm>
            <a:custGeom>
              <a:avLst/>
              <a:gdLst>
                <a:gd name="connsiteX0" fmla="*/ 52721 w 89333"/>
                <a:gd name="connsiteY0" fmla="*/ 161393 h 161392"/>
                <a:gd name="connsiteX1" fmla="*/ 89334 w 89333"/>
                <a:gd name="connsiteY1" fmla="*/ 147725 h 161392"/>
                <a:gd name="connsiteX2" fmla="*/ 54037 w 89333"/>
                <a:gd name="connsiteY2" fmla="*/ 0 h 161392"/>
                <a:gd name="connsiteX3" fmla="*/ 0 w 89333"/>
                <a:gd name="connsiteY3" fmla="*/ 20174 h 161392"/>
                <a:gd name="connsiteX4" fmla="*/ 52721 w 89333"/>
                <a:gd name="connsiteY4" fmla="*/ 161393 h 1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3" h="161392">
                  <a:moveTo>
                    <a:pt x="52721" y="161393"/>
                  </a:moveTo>
                  <a:lnTo>
                    <a:pt x="89334" y="147725"/>
                  </a:lnTo>
                  <a:lnTo>
                    <a:pt x="54037" y="0"/>
                  </a:lnTo>
                  <a:lnTo>
                    <a:pt x="0" y="20174"/>
                  </a:lnTo>
                  <a:lnTo>
                    <a:pt x="52721" y="161393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1213D3C-D1CC-42E1-9666-A7C4DB324B0D}"/>
                </a:ext>
              </a:extLst>
            </p:cNvPr>
            <p:cNvSpPr/>
            <p:nvPr/>
          </p:nvSpPr>
          <p:spPr>
            <a:xfrm rot="9571687">
              <a:off x="3640388" y="5828912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8 w 122825"/>
                <a:gd name="connsiteY1" fmla="*/ -157 h 47455"/>
                <a:gd name="connsiteX2" fmla="*/ 122718 w 122825"/>
                <a:gd name="connsiteY2" fmla="*/ -157 h 47455"/>
                <a:gd name="connsiteX3" fmla="*/ 122718 w 122825"/>
                <a:gd name="connsiteY3" fmla="*/ 47298 h 47455"/>
                <a:gd name="connsiteX4" fmla="*/ 122718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8" y="-157"/>
                  </a:lnTo>
                  <a:lnTo>
                    <a:pt x="122718" y="-157"/>
                  </a:lnTo>
                  <a:lnTo>
                    <a:pt x="122718" y="47298"/>
                  </a:lnTo>
                  <a:lnTo>
                    <a:pt x="122718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0929B18-F319-419D-99E9-710A2DC6268C}"/>
                </a:ext>
              </a:extLst>
            </p:cNvPr>
            <p:cNvSpPr/>
            <p:nvPr/>
          </p:nvSpPr>
          <p:spPr>
            <a:xfrm>
              <a:off x="3318330" y="5715382"/>
              <a:ext cx="57678" cy="150741"/>
            </a:xfrm>
            <a:custGeom>
              <a:avLst/>
              <a:gdLst>
                <a:gd name="connsiteX0" fmla="*/ 6 w 57678"/>
                <a:gd name="connsiteY0" fmla="*/ 150741 h 150741"/>
                <a:gd name="connsiteX1" fmla="*/ 39088 w 57678"/>
                <a:gd name="connsiteY1" fmla="*/ 150741 h 150741"/>
                <a:gd name="connsiteX2" fmla="*/ 57678 w 57678"/>
                <a:gd name="connsiteY2" fmla="*/ 0 h 150741"/>
                <a:gd name="connsiteX3" fmla="*/ 0 w 57678"/>
                <a:gd name="connsiteY3" fmla="*/ 3 h 150741"/>
                <a:gd name="connsiteX4" fmla="*/ 6 w 57678"/>
                <a:gd name="connsiteY4" fmla="*/ 150741 h 15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78" h="150741">
                  <a:moveTo>
                    <a:pt x="6" y="150741"/>
                  </a:moveTo>
                  <a:lnTo>
                    <a:pt x="39088" y="150741"/>
                  </a:lnTo>
                  <a:lnTo>
                    <a:pt x="57678" y="0"/>
                  </a:lnTo>
                  <a:lnTo>
                    <a:pt x="0" y="3"/>
                  </a:lnTo>
                  <a:lnTo>
                    <a:pt x="6" y="150741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D88AB6E-74A7-4F62-B575-E9578E728959}"/>
                </a:ext>
              </a:extLst>
            </p:cNvPr>
            <p:cNvSpPr/>
            <p:nvPr/>
          </p:nvSpPr>
          <p:spPr>
            <a:xfrm rot="10799843">
              <a:off x="3309962" y="5854956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7 w 122825"/>
                <a:gd name="connsiteY1" fmla="*/ -157 h 47455"/>
                <a:gd name="connsiteX2" fmla="*/ 122717 w 122825"/>
                <a:gd name="connsiteY2" fmla="*/ -157 h 47455"/>
                <a:gd name="connsiteX3" fmla="*/ 122717 w 122825"/>
                <a:gd name="connsiteY3" fmla="*/ 47298 h 47455"/>
                <a:gd name="connsiteX4" fmla="*/ 122717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7" y="-157"/>
                  </a:lnTo>
                  <a:lnTo>
                    <a:pt x="122717" y="-157"/>
                  </a:lnTo>
                  <a:lnTo>
                    <a:pt x="122717" y="47298"/>
                  </a:lnTo>
                  <a:lnTo>
                    <a:pt x="122717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B9E39A3-F530-42F7-8DBF-1D0D69960291}"/>
                </a:ext>
              </a:extLst>
            </p:cNvPr>
            <p:cNvSpPr/>
            <p:nvPr/>
          </p:nvSpPr>
          <p:spPr>
            <a:xfrm>
              <a:off x="3304335" y="5155259"/>
              <a:ext cx="374723" cy="669732"/>
            </a:xfrm>
            <a:custGeom>
              <a:avLst/>
              <a:gdLst>
                <a:gd name="connsiteX0" fmla="*/ 56073 w 374723"/>
                <a:gd name="connsiteY0" fmla="*/ 669576 h 669732"/>
                <a:gd name="connsiteX1" fmla="*/ 54753 w 374723"/>
                <a:gd name="connsiteY1" fmla="*/ 669512 h 669732"/>
                <a:gd name="connsiteX2" fmla="*/ 13326 w 374723"/>
                <a:gd name="connsiteY2" fmla="*/ 665567 h 669732"/>
                <a:gd name="connsiteX3" fmla="*/ 806 w 374723"/>
                <a:gd name="connsiteY3" fmla="*/ 652182 h 669732"/>
                <a:gd name="connsiteX4" fmla="*/ 108910 w 374723"/>
                <a:gd name="connsiteY4" fmla="*/ 5930 h 669732"/>
                <a:gd name="connsiteX5" fmla="*/ 116102 w 374723"/>
                <a:gd name="connsiteY5" fmla="*/ 2680 h 669732"/>
                <a:gd name="connsiteX6" fmla="*/ 116102 w 374723"/>
                <a:gd name="connsiteY6" fmla="*/ 2678 h 669732"/>
                <a:gd name="connsiteX7" fmla="*/ 238548 w 374723"/>
                <a:gd name="connsiteY7" fmla="*/ 23006 h 669732"/>
                <a:gd name="connsiteX8" fmla="*/ 242364 w 374723"/>
                <a:gd name="connsiteY8" fmla="*/ 29971 h 669732"/>
                <a:gd name="connsiteX9" fmla="*/ 374300 w 374723"/>
                <a:gd name="connsiteY9" fmla="*/ 639983 h 669732"/>
                <a:gd name="connsiteX10" fmla="*/ 363700 w 374723"/>
                <a:gd name="connsiteY10" fmla="*/ 656432 h 669732"/>
                <a:gd name="connsiteX11" fmla="*/ 362493 w 374723"/>
                <a:gd name="connsiteY11" fmla="*/ 656638 h 669732"/>
                <a:gd name="connsiteX12" fmla="*/ 311907 w 374723"/>
                <a:gd name="connsiteY12" fmla="*/ 662960 h 669732"/>
                <a:gd name="connsiteX13" fmla="*/ 296465 w 374723"/>
                <a:gd name="connsiteY13" fmla="*/ 650981 h 669732"/>
                <a:gd name="connsiteX14" fmla="*/ 296429 w 374723"/>
                <a:gd name="connsiteY14" fmla="*/ 650668 h 669732"/>
                <a:gd name="connsiteX15" fmla="*/ 159797 w 374723"/>
                <a:gd name="connsiteY15" fmla="*/ 264273 h 669732"/>
                <a:gd name="connsiteX16" fmla="*/ 149599 w 374723"/>
                <a:gd name="connsiteY16" fmla="*/ 261981 h 669732"/>
                <a:gd name="connsiteX17" fmla="*/ 142329 w 374723"/>
                <a:gd name="connsiteY17" fmla="*/ 269136 h 669732"/>
                <a:gd name="connsiteX18" fmla="*/ 69862 w 374723"/>
                <a:gd name="connsiteY18" fmla="*/ 654911 h 669732"/>
                <a:gd name="connsiteX19" fmla="*/ 56930 w 374723"/>
                <a:gd name="connsiteY19" fmla="*/ 669549 h 669732"/>
                <a:gd name="connsiteX20" fmla="*/ 56073 w 374723"/>
                <a:gd name="connsiteY20" fmla="*/ 669575 h 66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723" h="669732">
                  <a:moveTo>
                    <a:pt x="56073" y="669576"/>
                  </a:moveTo>
                  <a:cubicBezTo>
                    <a:pt x="55635" y="669576"/>
                    <a:pt x="55195" y="669555"/>
                    <a:pt x="54753" y="669512"/>
                  </a:cubicBezTo>
                  <a:lnTo>
                    <a:pt x="13326" y="665567"/>
                  </a:lnTo>
                  <a:cubicBezTo>
                    <a:pt x="6373" y="664904"/>
                    <a:pt x="1004" y="659164"/>
                    <a:pt x="806" y="652182"/>
                  </a:cubicBezTo>
                  <a:cubicBezTo>
                    <a:pt x="-1584" y="562469"/>
                    <a:pt x="-7606" y="109688"/>
                    <a:pt x="108910" y="5930"/>
                  </a:cubicBezTo>
                  <a:cubicBezTo>
                    <a:pt x="110929" y="4154"/>
                    <a:pt x="113434" y="3022"/>
                    <a:pt x="116102" y="2680"/>
                  </a:cubicBezTo>
                  <a:lnTo>
                    <a:pt x="116102" y="2678"/>
                  </a:lnTo>
                  <a:cubicBezTo>
                    <a:pt x="137207" y="-215"/>
                    <a:pt x="208409" y="-7309"/>
                    <a:pt x="238548" y="23006"/>
                  </a:cubicBezTo>
                  <a:cubicBezTo>
                    <a:pt x="240460" y="24914"/>
                    <a:pt x="241785" y="27332"/>
                    <a:pt x="242364" y="29971"/>
                  </a:cubicBezTo>
                  <a:lnTo>
                    <a:pt x="374300" y="639983"/>
                  </a:lnTo>
                  <a:cubicBezTo>
                    <a:pt x="375915" y="647453"/>
                    <a:pt x="371169" y="654817"/>
                    <a:pt x="363700" y="656432"/>
                  </a:cubicBezTo>
                  <a:cubicBezTo>
                    <a:pt x="363301" y="656518"/>
                    <a:pt x="362898" y="656587"/>
                    <a:pt x="362493" y="656638"/>
                  </a:cubicBezTo>
                  <a:lnTo>
                    <a:pt x="311907" y="662960"/>
                  </a:lnTo>
                  <a:cubicBezTo>
                    <a:pt x="304335" y="663916"/>
                    <a:pt x="297421" y="658553"/>
                    <a:pt x="296465" y="650981"/>
                  </a:cubicBezTo>
                  <a:cubicBezTo>
                    <a:pt x="296452" y="650877"/>
                    <a:pt x="296440" y="650773"/>
                    <a:pt x="296429" y="650668"/>
                  </a:cubicBezTo>
                  <a:cubicBezTo>
                    <a:pt x="291396" y="601634"/>
                    <a:pt x="261152" y="352561"/>
                    <a:pt x="159797" y="264273"/>
                  </a:cubicBezTo>
                  <a:cubicBezTo>
                    <a:pt x="157009" y="261823"/>
                    <a:pt x="153167" y="260960"/>
                    <a:pt x="149599" y="261981"/>
                  </a:cubicBezTo>
                  <a:cubicBezTo>
                    <a:pt x="146103" y="262951"/>
                    <a:pt x="143354" y="265656"/>
                    <a:pt x="142329" y="269136"/>
                  </a:cubicBezTo>
                  <a:cubicBezTo>
                    <a:pt x="123566" y="330530"/>
                    <a:pt x="62889" y="539788"/>
                    <a:pt x="69862" y="654911"/>
                  </a:cubicBezTo>
                  <a:cubicBezTo>
                    <a:pt x="70333" y="662524"/>
                    <a:pt x="64543" y="669078"/>
                    <a:pt x="56930" y="669549"/>
                  </a:cubicBezTo>
                  <a:cubicBezTo>
                    <a:pt x="56645" y="669567"/>
                    <a:pt x="56359" y="669575"/>
                    <a:pt x="56073" y="66957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5C53F2F-B44C-46FB-9857-44C7B4CE4790}"/>
                </a:ext>
              </a:extLst>
            </p:cNvPr>
            <p:cNvSpPr/>
            <p:nvPr/>
          </p:nvSpPr>
          <p:spPr>
            <a:xfrm>
              <a:off x="3364724" y="4760705"/>
              <a:ext cx="151042" cy="151042"/>
            </a:xfrm>
            <a:custGeom>
              <a:avLst/>
              <a:gdLst>
                <a:gd name="connsiteX0" fmla="*/ 151043 w 151042"/>
                <a:gd name="connsiteY0" fmla="*/ 75521 h 151042"/>
                <a:gd name="connsiteX1" fmla="*/ 75521 w 151042"/>
                <a:gd name="connsiteY1" fmla="*/ 151043 h 151042"/>
                <a:gd name="connsiteX2" fmla="*/ 0 w 151042"/>
                <a:gd name="connsiteY2" fmla="*/ 75522 h 151042"/>
                <a:gd name="connsiteX3" fmla="*/ 75521 w 151042"/>
                <a:gd name="connsiteY3" fmla="*/ 0 h 151042"/>
                <a:gd name="connsiteX4" fmla="*/ 151043 w 151042"/>
                <a:gd name="connsiteY4" fmla="*/ 75521 h 1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42" h="151042">
                  <a:moveTo>
                    <a:pt x="151043" y="75521"/>
                  </a:moveTo>
                  <a:cubicBezTo>
                    <a:pt x="151043" y="117231"/>
                    <a:pt x="117231" y="151043"/>
                    <a:pt x="75521" y="151043"/>
                  </a:cubicBezTo>
                  <a:cubicBezTo>
                    <a:pt x="33812" y="151043"/>
                    <a:pt x="0" y="117231"/>
                    <a:pt x="0" y="75522"/>
                  </a:cubicBezTo>
                  <a:cubicBezTo>
                    <a:pt x="0" y="33812"/>
                    <a:pt x="33812" y="0"/>
                    <a:pt x="75521" y="0"/>
                  </a:cubicBezTo>
                  <a:cubicBezTo>
                    <a:pt x="117231" y="0"/>
                    <a:pt x="151043" y="33812"/>
                    <a:pt x="151043" y="7552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39A0A8-CA10-4635-AE05-75C3466ED225}"/>
                </a:ext>
              </a:extLst>
            </p:cNvPr>
            <p:cNvSpPr/>
            <p:nvPr/>
          </p:nvSpPr>
          <p:spPr>
            <a:xfrm>
              <a:off x="3366091" y="4936402"/>
              <a:ext cx="182371" cy="254038"/>
            </a:xfrm>
            <a:custGeom>
              <a:avLst/>
              <a:gdLst>
                <a:gd name="connsiteX0" fmla="*/ -108 w 182371"/>
                <a:gd name="connsiteY0" fmla="*/ 41898 h 254038"/>
                <a:gd name="connsiteX1" fmla="*/ 127401 w 182371"/>
                <a:gd name="connsiteY1" fmla="*/ 25959 h 254038"/>
                <a:gd name="connsiteX2" fmla="*/ 127401 w 182371"/>
                <a:gd name="connsiteY2" fmla="*/ 25959 h 254038"/>
                <a:gd name="connsiteX3" fmla="*/ 182162 w 182371"/>
                <a:gd name="connsiteY3" fmla="*/ 181031 h 254038"/>
                <a:gd name="connsiteX4" fmla="*/ 179999 w 182371"/>
                <a:gd name="connsiteY4" fmla="*/ 253882 h 254038"/>
                <a:gd name="connsiteX5" fmla="*/ 47708 w 182371"/>
                <a:gd name="connsiteY5" fmla="*/ 233162 h 25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371" h="254038">
                  <a:moveTo>
                    <a:pt x="-108" y="41898"/>
                  </a:moveTo>
                  <a:cubicBezTo>
                    <a:pt x="-108" y="41898"/>
                    <a:pt x="70022" y="-40983"/>
                    <a:pt x="127401" y="25959"/>
                  </a:cubicBezTo>
                  <a:lnTo>
                    <a:pt x="127401" y="25959"/>
                  </a:lnTo>
                  <a:cubicBezTo>
                    <a:pt x="164320" y="69032"/>
                    <a:pt x="183847" y="124326"/>
                    <a:pt x="182162" y="181031"/>
                  </a:cubicBezTo>
                  <a:lnTo>
                    <a:pt x="179999" y="253882"/>
                  </a:lnTo>
                  <a:lnTo>
                    <a:pt x="47708" y="233162"/>
                  </a:ln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6490DBC-DB03-41BA-BB62-63EE84994E16}"/>
                </a:ext>
              </a:extLst>
            </p:cNvPr>
            <p:cNvSpPr/>
            <p:nvPr/>
          </p:nvSpPr>
          <p:spPr>
            <a:xfrm>
              <a:off x="3427363" y="4936494"/>
              <a:ext cx="301733" cy="202560"/>
            </a:xfrm>
            <a:custGeom>
              <a:avLst/>
              <a:gdLst>
                <a:gd name="connsiteX0" fmla="*/ 122916 w 301733"/>
                <a:gd name="connsiteY0" fmla="*/ 202403 h 202560"/>
                <a:gd name="connsiteX1" fmla="*/ 121263 w 301733"/>
                <a:gd name="connsiteY1" fmla="*/ 202369 h 202560"/>
                <a:gd name="connsiteX2" fmla="*/ 92109 w 301733"/>
                <a:gd name="connsiteY2" fmla="*/ 187418 h 202560"/>
                <a:gd name="connsiteX3" fmla="*/ 6273 w 301733"/>
                <a:gd name="connsiteY3" fmla="*/ 77976 h 202560"/>
                <a:gd name="connsiteX4" fmla="*/ 11354 w 301733"/>
                <a:gd name="connsiteY4" fmla="*/ 35950 h 202560"/>
                <a:gd name="connsiteX5" fmla="*/ 33417 w 301733"/>
                <a:gd name="connsiteY5" fmla="*/ 29787 h 202560"/>
                <a:gd name="connsiteX6" fmla="*/ 45501 w 301733"/>
                <a:gd name="connsiteY6" fmla="*/ 31248 h 202560"/>
                <a:gd name="connsiteX7" fmla="*/ 65397 w 301733"/>
                <a:gd name="connsiteY7" fmla="*/ 42455 h 202560"/>
                <a:gd name="connsiteX8" fmla="*/ 133108 w 301733"/>
                <a:gd name="connsiteY8" fmla="*/ 128789 h 202560"/>
                <a:gd name="connsiteX9" fmla="*/ 231772 w 301733"/>
                <a:gd name="connsiteY9" fmla="*/ 31667 h 202560"/>
                <a:gd name="connsiteX10" fmla="*/ 231853 w 301733"/>
                <a:gd name="connsiteY10" fmla="*/ 30664 h 202560"/>
                <a:gd name="connsiteX11" fmla="*/ 270805 w 301733"/>
                <a:gd name="connsiteY11" fmla="*/ 99 h 202560"/>
                <a:gd name="connsiteX12" fmla="*/ 301370 w 301733"/>
                <a:gd name="connsiteY12" fmla="*/ 39050 h 202560"/>
                <a:gd name="connsiteX13" fmla="*/ 263346 w 301733"/>
                <a:gd name="connsiteY13" fmla="*/ 69715 h 202560"/>
                <a:gd name="connsiteX14" fmla="*/ 151567 w 301733"/>
                <a:gd name="connsiteY14" fmla="*/ 189916 h 202560"/>
                <a:gd name="connsiteX15" fmla="*/ 122916 w 301733"/>
                <a:gd name="connsiteY15" fmla="*/ 202403 h 2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33" h="202560">
                  <a:moveTo>
                    <a:pt x="122916" y="202403"/>
                  </a:moveTo>
                  <a:cubicBezTo>
                    <a:pt x="122366" y="202403"/>
                    <a:pt x="121815" y="202392"/>
                    <a:pt x="121263" y="202369"/>
                  </a:cubicBezTo>
                  <a:cubicBezTo>
                    <a:pt x="109825" y="201895"/>
                    <a:pt x="99169" y="196430"/>
                    <a:pt x="92109" y="187418"/>
                  </a:cubicBezTo>
                  <a:lnTo>
                    <a:pt x="6273" y="77976"/>
                  </a:lnTo>
                  <a:cubicBezTo>
                    <a:pt x="-3929" y="64968"/>
                    <a:pt x="-1654" y="46152"/>
                    <a:pt x="11354" y="35950"/>
                  </a:cubicBezTo>
                  <a:cubicBezTo>
                    <a:pt x="17600" y="31052"/>
                    <a:pt x="25536" y="28835"/>
                    <a:pt x="33417" y="29787"/>
                  </a:cubicBezTo>
                  <a:lnTo>
                    <a:pt x="45501" y="31248"/>
                  </a:lnTo>
                  <a:cubicBezTo>
                    <a:pt x="53218" y="32602"/>
                    <a:pt x="60240" y="36557"/>
                    <a:pt x="65397" y="42455"/>
                  </a:cubicBezTo>
                  <a:lnTo>
                    <a:pt x="133108" y="128789"/>
                  </a:lnTo>
                  <a:lnTo>
                    <a:pt x="231772" y="31667"/>
                  </a:lnTo>
                  <a:cubicBezTo>
                    <a:pt x="231790" y="31333"/>
                    <a:pt x="231813" y="31000"/>
                    <a:pt x="231853" y="30664"/>
                  </a:cubicBezTo>
                  <a:cubicBezTo>
                    <a:pt x="234169" y="11467"/>
                    <a:pt x="251609" y="-2217"/>
                    <a:pt x="270805" y="99"/>
                  </a:cubicBezTo>
                  <a:cubicBezTo>
                    <a:pt x="290002" y="2414"/>
                    <a:pt x="303686" y="19854"/>
                    <a:pt x="301370" y="39050"/>
                  </a:cubicBezTo>
                  <a:cubicBezTo>
                    <a:pt x="299098" y="57886"/>
                    <a:pt x="282235" y="71485"/>
                    <a:pt x="263346" y="69715"/>
                  </a:cubicBezTo>
                  <a:lnTo>
                    <a:pt x="151567" y="189916"/>
                  </a:lnTo>
                  <a:cubicBezTo>
                    <a:pt x="144169" y="197882"/>
                    <a:pt x="133788" y="202407"/>
                    <a:pt x="122916" y="2024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1FB43AAD-D1AC-4478-A115-ADAB477D615C}"/>
                </a:ext>
              </a:extLst>
            </p:cNvPr>
            <p:cNvSpPr/>
            <p:nvPr/>
          </p:nvSpPr>
          <p:spPr>
            <a:xfrm>
              <a:off x="3193201" y="4729364"/>
              <a:ext cx="310153" cy="380660"/>
            </a:xfrm>
            <a:custGeom>
              <a:avLst/>
              <a:gdLst>
                <a:gd name="connsiteX0" fmla="*/ 259178 w 310153"/>
                <a:gd name="connsiteY0" fmla="*/ 119771 h 380660"/>
                <a:gd name="connsiteX1" fmla="*/ 291625 w 310153"/>
                <a:gd name="connsiteY1" fmla="*/ 81545 h 380660"/>
                <a:gd name="connsiteX2" fmla="*/ 309916 w 310153"/>
                <a:gd name="connsiteY2" fmla="*/ 48097 h 380660"/>
                <a:gd name="connsiteX3" fmla="*/ 290904 w 310153"/>
                <a:gd name="connsiteY3" fmla="*/ 12340 h 380660"/>
                <a:gd name="connsiteX4" fmla="*/ 250650 w 310153"/>
                <a:gd name="connsiteY4" fmla="*/ 314 h 380660"/>
                <a:gd name="connsiteX5" fmla="*/ 175365 w 310153"/>
                <a:gd name="connsiteY5" fmla="*/ 17661 h 380660"/>
                <a:gd name="connsiteX6" fmla="*/ 144996 w 310153"/>
                <a:gd name="connsiteY6" fmla="*/ 85628 h 380660"/>
                <a:gd name="connsiteX7" fmla="*/ 158442 w 310153"/>
                <a:gd name="connsiteY7" fmla="*/ 145132 h 380660"/>
                <a:gd name="connsiteX8" fmla="*/ 103708 w 310153"/>
                <a:gd name="connsiteY8" fmla="*/ 179940 h 380660"/>
                <a:gd name="connsiteX9" fmla="*/ 13456 w 310153"/>
                <a:gd name="connsiteY9" fmla="*/ 245017 h 380660"/>
                <a:gd name="connsiteX10" fmla="*/ 19893 w 310153"/>
                <a:gd name="connsiteY10" fmla="*/ 351391 h 380660"/>
                <a:gd name="connsiteX11" fmla="*/ 85763 w 310153"/>
                <a:gd name="connsiteY11" fmla="*/ 380297 h 380660"/>
                <a:gd name="connsiteX12" fmla="*/ 158064 w 310153"/>
                <a:gd name="connsiteY12" fmla="*/ 367991 h 380660"/>
                <a:gd name="connsiteX13" fmla="*/ 217625 w 310153"/>
                <a:gd name="connsiteY13" fmla="*/ 336230 h 380660"/>
                <a:gd name="connsiteX14" fmla="*/ 246154 w 310153"/>
                <a:gd name="connsiteY14" fmla="*/ 276868 h 380660"/>
                <a:gd name="connsiteX15" fmla="*/ 229339 w 310153"/>
                <a:gd name="connsiteY15" fmla="*/ 214559 h 380660"/>
                <a:gd name="connsiteX16" fmla="*/ 261303 w 310153"/>
                <a:gd name="connsiteY16" fmla="*/ 116994 h 38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0153" h="380660">
                  <a:moveTo>
                    <a:pt x="259178" y="119771"/>
                  </a:moveTo>
                  <a:lnTo>
                    <a:pt x="291625" y="81545"/>
                  </a:lnTo>
                  <a:cubicBezTo>
                    <a:pt x="299987" y="71694"/>
                    <a:pt x="308733" y="60964"/>
                    <a:pt x="309916" y="48097"/>
                  </a:cubicBezTo>
                  <a:cubicBezTo>
                    <a:pt x="311212" y="33992"/>
                    <a:pt x="302633" y="20281"/>
                    <a:pt x="290904" y="12340"/>
                  </a:cubicBezTo>
                  <a:cubicBezTo>
                    <a:pt x="279175" y="4399"/>
                    <a:pt x="264772" y="1411"/>
                    <a:pt x="250650" y="314"/>
                  </a:cubicBezTo>
                  <a:cubicBezTo>
                    <a:pt x="224458" y="-1720"/>
                    <a:pt x="196896" y="2609"/>
                    <a:pt x="175365" y="17661"/>
                  </a:cubicBezTo>
                  <a:cubicBezTo>
                    <a:pt x="153833" y="32712"/>
                    <a:pt x="139746" y="59886"/>
                    <a:pt x="144996" y="85628"/>
                  </a:cubicBezTo>
                  <a:cubicBezTo>
                    <a:pt x="149130" y="105896"/>
                    <a:pt x="164363" y="125312"/>
                    <a:pt x="158442" y="145132"/>
                  </a:cubicBezTo>
                  <a:cubicBezTo>
                    <a:pt x="151964" y="166819"/>
                    <a:pt x="125398" y="173473"/>
                    <a:pt x="103708" y="179940"/>
                  </a:cubicBezTo>
                  <a:cubicBezTo>
                    <a:pt x="67300" y="190795"/>
                    <a:pt x="32536" y="212165"/>
                    <a:pt x="13456" y="245017"/>
                  </a:cubicBezTo>
                  <a:cubicBezTo>
                    <a:pt x="-5624" y="277870"/>
                    <a:pt x="-5541" y="323170"/>
                    <a:pt x="19893" y="351391"/>
                  </a:cubicBezTo>
                  <a:cubicBezTo>
                    <a:pt x="36363" y="369665"/>
                    <a:pt x="61202" y="378906"/>
                    <a:pt x="85763" y="380297"/>
                  </a:cubicBezTo>
                  <a:cubicBezTo>
                    <a:pt x="110324" y="381687"/>
                    <a:pt x="134771" y="375903"/>
                    <a:pt x="158064" y="367991"/>
                  </a:cubicBezTo>
                  <a:cubicBezTo>
                    <a:pt x="179516" y="360704"/>
                    <a:pt x="200736" y="351332"/>
                    <a:pt x="217625" y="336230"/>
                  </a:cubicBezTo>
                  <a:cubicBezTo>
                    <a:pt x="234514" y="321129"/>
                    <a:pt x="246680" y="299518"/>
                    <a:pt x="246154" y="276868"/>
                  </a:cubicBezTo>
                  <a:cubicBezTo>
                    <a:pt x="245652" y="255283"/>
                    <a:pt x="234089" y="235621"/>
                    <a:pt x="229339" y="214559"/>
                  </a:cubicBezTo>
                  <a:cubicBezTo>
                    <a:pt x="221712" y="178658"/>
                    <a:pt x="233911" y="141422"/>
                    <a:pt x="261303" y="116994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8229BFD-FAD0-46F3-AD2E-132D686C0EDF}"/>
                </a:ext>
              </a:extLst>
            </p:cNvPr>
            <p:cNvSpPr/>
            <p:nvPr/>
          </p:nvSpPr>
          <p:spPr>
            <a:xfrm>
              <a:off x="4233900" y="5151642"/>
              <a:ext cx="814835" cy="461227"/>
            </a:xfrm>
            <a:custGeom>
              <a:avLst/>
              <a:gdLst>
                <a:gd name="connsiteX0" fmla="*/ 793203 w 814835"/>
                <a:gd name="connsiteY0" fmla="*/ 461071 h 461227"/>
                <a:gd name="connsiteX1" fmla="*/ 21416 w 814835"/>
                <a:gd name="connsiteY1" fmla="*/ 461071 h 461227"/>
                <a:gd name="connsiteX2" fmla="*/ -108 w 814835"/>
                <a:gd name="connsiteY2" fmla="*/ 439547 h 461227"/>
                <a:gd name="connsiteX3" fmla="*/ -108 w 814835"/>
                <a:gd name="connsiteY3" fmla="*/ 21367 h 461227"/>
                <a:gd name="connsiteX4" fmla="*/ 21416 w 814835"/>
                <a:gd name="connsiteY4" fmla="*/ -157 h 461227"/>
                <a:gd name="connsiteX5" fmla="*/ 793203 w 814835"/>
                <a:gd name="connsiteY5" fmla="*/ -157 h 461227"/>
                <a:gd name="connsiteX6" fmla="*/ 814727 w 814835"/>
                <a:gd name="connsiteY6" fmla="*/ 21367 h 461227"/>
                <a:gd name="connsiteX7" fmla="*/ 814727 w 814835"/>
                <a:gd name="connsiteY7" fmla="*/ 439547 h 461227"/>
                <a:gd name="connsiteX8" fmla="*/ 793203 w 814835"/>
                <a:gd name="connsiteY8" fmla="*/ 461071 h 461227"/>
                <a:gd name="connsiteX9" fmla="*/ 21416 w 814835"/>
                <a:gd name="connsiteY9" fmla="*/ 5993 h 461227"/>
                <a:gd name="connsiteX10" fmla="*/ 6042 w 814835"/>
                <a:gd name="connsiteY10" fmla="*/ 21367 h 461227"/>
                <a:gd name="connsiteX11" fmla="*/ 6042 w 814835"/>
                <a:gd name="connsiteY11" fmla="*/ 439547 h 461227"/>
                <a:gd name="connsiteX12" fmla="*/ 21416 w 814835"/>
                <a:gd name="connsiteY12" fmla="*/ 454921 h 461227"/>
                <a:gd name="connsiteX13" fmla="*/ 793203 w 814835"/>
                <a:gd name="connsiteY13" fmla="*/ 454921 h 461227"/>
                <a:gd name="connsiteX14" fmla="*/ 808577 w 814835"/>
                <a:gd name="connsiteY14" fmla="*/ 439547 h 461227"/>
                <a:gd name="connsiteX15" fmla="*/ 808577 w 814835"/>
                <a:gd name="connsiteY15" fmla="*/ 21367 h 461227"/>
                <a:gd name="connsiteX16" fmla="*/ 793203 w 814835"/>
                <a:gd name="connsiteY16" fmla="*/ 5993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461071"/>
                  </a:moveTo>
                  <a:lnTo>
                    <a:pt x="21416" y="461071"/>
                  </a:lnTo>
                  <a:cubicBezTo>
                    <a:pt x="9534" y="461057"/>
                    <a:pt x="-95" y="451428"/>
                    <a:pt x="-108" y="439547"/>
                  </a:cubicBezTo>
                  <a:lnTo>
                    <a:pt x="-108" y="21367"/>
                  </a:lnTo>
                  <a:cubicBezTo>
                    <a:pt x="-95" y="9485"/>
                    <a:pt x="9534" y="-144"/>
                    <a:pt x="21416" y="-157"/>
                  </a:cubicBezTo>
                  <a:lnTo>
                    <a:pt x="793203" y="-157"/>
                  </a:lnTo>
                  <a:cubicBezTo>
                    <a:pt x="805085" y="-144"/>
                    <a:pt x="814714" y="9485"/>
                    <a:pt x="814727" y="21367"/>
                  </a:cubicBezTo>
                  <a:lnTo>
                    <a:pt x="814727" y="439547"/>
                  </a:lnTo>
                  <a:cubicBezTo>
                    <a:pt x="814714" y="451428"/>
                    <a:pt x="805085" y="461057"/>
                    <a:pt x="793203" y="461071"/>
                  </a:cubicBezTo>
                  <a:close/>
                  <a:moveTo>
                    <a:pt x="21416" y="5993"/>
                  </a:moveTo>
                  <a:cubicBezTo>
                    <a:pt x="12929" y="6003"/>
                    <a:pt x="6051" y="12880"/>
                    <a:pt x="6042" y="21367"/>
                  </a:cubicBezTo>
                  <a:lnTo>
                    <a:pt x="6042" y="439547"/>
                  </a:lnTo>
                  <a:cubicBezTo>
                    <a:pt x="6051" y="448033"/>
                    <a:pt x="12929" y="454911"/>
                    <a:pt x="21416" y="454921"/>
                  </a:cubicBezTo>
                  <a:lnTo>
                    <a:pt x="793203" y="454921"/>
                  </a:lnTo>
                  <a:cubicBezTo>
                    <a:pt x="801690" y="454911"/>
                    <a:pt x="808568" y="448033"/>
                    <a:pt x="808577" y="439547"/>
                  </a:cubicBezTo>
                  <a:lnTo>
                    <a:pt x="808577" y="21367"/>
                  </a:lnTo>
                  <a:cubicBezTo>
                    <a:pt x="808568" y="12880"/>
                    <a:pt x="801690" y="6003"/>
                    <a:pt x="793203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962B0F8-E52B-45E2-9EFE-14FD688DA2BF}"/>
                </a:ext>
              </a:extLst>
            </p:cNvPr>
            <p:cNvSpPr/>
            <p:nvPr/>
          </p:nvSpPr>
          <p:spPr>
            <a:xfrm>
              <a:off x="4304803" y="5251564"/>
              <a:ext cx="265050" cy="171535"/>
            </a:xfrm>
            <a:custGeom>
              <a:avLst/>
              <a:gdLst>
                <a:gd name="connsiteX0" fmla="*/ 254075 w 265050"/>
                <a:gd name="connsiteY0" fmla="*/ 81820 h 171535"/>
                <a:gd name="connsiteX1" fmla="*/ 209789 w 265050"/>
                <a:gd name="connsiteY1" fmla="*/ 29180 h 171535"/>
                <a:gd name="connsiteX2" fmla="*/ 137967 w 265050"/>
                <a:gd name="connsiteY2" fmla="*/ 1855 h 171535"/>
                <a:gd name="connsiteX3" fmla="*/ 62686 w 265050"/>
                <a:gd name="connsiteY3" fmla="*/ 6068 h 171535"/>
                <a:gd name="connsiteX4" fmla="*/ 27826 w 265050"/>
                <a:gd name="connsiteY4" fmla="*/ 20032 h 171535"/>
                <a:gd name="connsiteX5" fmla="*/ 6428 w 265050"/>
                <a:gd name="connsiteY5" fmla="*/ 48954 h 171535"/>
                <a:gd name="connsiteX6" fmla="*/ 911 w 265050"/>
                <a:gd name="connsiteY6" fmla="*/ 80947 h 171535"/>
                <a:gd name="connsiteX7" fmla="*/ 18695 w 265050"/>
                <a:gd name="connsiteY7" fmla="*/ 106160 h 171535"/>
                <a:gd name="connsiteX8" fmla="*/ 45835 w 265050"/>
                <a:gd name="connsiteY8" fmla="*/ 115939 h 171535"/>
                <a:gd name="connsiteX9" fmla="*/ 47404 w 265050"/>
                <a:gd name="connsiteY9" fmla="*/ 115147 h 171535"/>
                <a:gd name="connsiteX10" fmla="*/ 98091 w 265050"/>
                <a:gd name="connsiteY10" fmla="*/ 107014 h 171535"/>
                <a:gd name="connsiteX11" fmla="*/ 129598 w 265050"/>
                <a:gd name="connsiteY11" fmla="*/ 106104 h 171535"/>
                <a:gd name="connsiteX12" fmla="*/ 154567 w 265050"/>
                <a:gd name="connsiteY12" fmla="*/ 128186 h 171535"/>
                <a:gd name="connsiteX13" fmla="*/ 170765 w 265050"/>
                <a:gd name="connsiteY13" fmla="*/ 155265 h 171535"/>
                <a:gd name="connsiteX14" fmla="*/ 197963 w 265050"/>
                <a:gd name="connsiteY14" fmla="*/ 170623 h 171535"/>
                <a:gd name="connsiteX15" fmla="*/ 258389 w 265050"/>
                <a:gd name="connsiteY15" fmla="*/ 151101 h 171535"/>
                <a:gd name="connsiteX16" fmla="*/ 254075 w 265050"/>
                <a:gd name="connsiteY16" fmla="*/ 81820 h 171535"/>
                <a:gd name="connsiteX17" fmla="*/ 41624 w 265050"/>
                <a:gd name="connsiteY17" fmla="*/ 49570 h 171535"/>
                <a:gd name="connsiteX18" fmla="*/ 50885 w 265050"/>
                <a:gd name="connsiteY18" fmla="*/ 50620 h 171535"/>
                <a:gd name="connsiteX19" fmla="*/ 34925 w 265050"/>
                <a:gd name="connsiteY19" fmla="*/ 58103 h 171535"/>
                <a:gd name="connsiteX20" fmla="*/ 30100 w 265050"/>
                <a:gd name="connsiteY20" fmla="*/ 62924 h 171535"/>
                <a:gd name="connsiteX21" fmla="*/ 30212 w 265050"/>
                <a:gd name="connsiteY21" fmla="*/ 62506 h 171535"/>
                <a:gd name="connsiteX22" fmla="*/ 41623 w 265050"/>
                <a:gd name="connsiteY22" fmla="*/ 49570 h 171535"/>
                <a:gd name="connsiteX23" fmla="*/ 145260 w 265050"/>
                <a:gd name="connsiteY23" fmla="*/ 69283 h 171535"/>
                <a:gd name="connsiteX24" fmla="*/ 147588 w 265050"/>
                <a:gd name="connsiteY24" fmla="*/ 70276 h 171535"/>
                <a:gd name="connsiteX25" fmla="*/ 147884 w 265050"/>
                <a:gd name="connsiteY25" fmla="*/ 70328 h 171535"/>
                <a:gd name="connsiteX26" fmla="*/ 149611 w 265050"/>
                <a:gd name="connsiteY26" fmla="*/ 71307 h 171535"/>
                <a:gd name="connsiteX27" fmla="*/ 149434 w 265050"/>
                <a:gd name="connsiteY27" fmla="*/ 71591 h 171535"/>
                <a:gd name="connsiteX28" fmla="*/ 145199 w 265050"/>
                <a:gd name="connsiteY28" fmla="*/ 71163 h 171535"/>
                <a:gd name="connsiteX29" fmla="*/ 145260 w 265050"/>
                <a:gd name="connsiteY29" fmla="*/ 69283 h 171535"/>
                <a:gd name="connsiteX30" fmla="*/ 182617 w 265050"/>
                <a:gd name="connsiteY30" fmla="*/ 113458 h 171535"/>
                <a:gd name="connsiteX31" fmla="*/ 181797 w 265050"/>
                <a:gd name="connsiteY31" fmla="*/ 114542 h 171535"/>
                <a:gd name="connsiteX32" fmla="*/ 181381 w 265050"/>
                <a:gd name="connsiteY32" fmla="*/ 113939 h 171535"/>
                <a:gd name="connsiteX33" fmla="*/ 182617 w 265050"/>
                <a:gd name="connsiteY33" fmla="*/ 113458 h 171535"/>
                <a:gd name="connsiteX34" fmla="*/ 206744 w 265050"/>
                <a:gd name="connsiteY34" fmla="*/ 139571 h 171535"/>
                <a:gd name="connsiteX35" fmla="*/ 210940 w 265050"/>
                <a:gd name="connsiteY35" fmla="*/ 140123 h 171535"/>
                <a:gd name="connsiteX36" fmla="*/ 210371 w 265050"/>
                <a:gd name="connsiteY36" fmla="*/ 141578 h 171535"/>
                <a:gd name="connsiteX37" fmla="*/ 207380 w 265050"/>
                <a:gd name="connsiteY37" fmla="*/ 141631 h 171535"/>
                <a:gd name="connsiteX38" fmla="*/ 227006 w 265050"/>
                <a:gd name="connsiteY38" fmla="*/ 127663 h 171535"/>
                <a:gd name="connsiteX39" fmla="*/ 228695 w 265050"/>
                <a:gd name="connsiteY39" fmla="*/ 127373 h 171535"/>
                <a:gd name="connsiteX40" fmla="*/ 231164 w 265050"/>
                <a:gd name="connsiteY40" fmla="*/ 126393 h 171535"/>
                <a:gd name="connsiteX41" fmla="*/ 231179 w 265050"/>
                <a:gd name="connsiteY41" fmla="*/ 126690 h 171535"/>
                <a:gd name="connsiteX42" fmla="*/ 231265 w 265050"/>
                <a:gd name="connsiteY42" fmla="*/ 127927 h 171535"/>
                <a:gd name="connsiteX43" fmla="*/ 230840 w 265050"/>
                <a:gd name="connsiteY43" fmla="*/ 128648 h 171535"/>
                <a:gd name="connsiteX44" fmla="*/ 227006 w 265050"/>
                <a:gd name="connsiteY44" fmla="*/ 127663 h 171535"/>
                <a:gd name="connsiteX45" fmla="*/ 155050 w 265050"/>
                <a:gd name="connsiteY45" fmla="*/ 53249 h 171535"/>
                <a:gd name="connsiteX46" fmla="*/ 152803 w 265050"/>
                <a:gd name="connsiteY46" fmla="*/ 51927 h 171535"/>
                <a:gd name="connsiteX47" fmla="*/ 140655 w 265050"/>
                <a:gd name="connsiteY47" fmla="*/ 48128 h 171535"/>
                <a:gd name="connsiteX48" fmla="*/ 138843 w 265050"/>
                <a:gd name="connsiteY48" fmla="*/ 46338 h 171535"/>
                <a:gd name="connsiteX49" fmla="*/ 149165 w 265050"/>
                <a:gd name="connsiteY49" fmla="*/ 48965 h 171535"/>
                <a:gd name="connsiteX50" fmla="*/ 161938 w 265050"/>
                <a:gd name="connsiteY50" fmla="*/ 53877 h 171535"/>
                <a:gd name="connsiteX51" fmla="*/ 155050 w 265050"/>
                <a:gd name="connsiteY51" fmla="*/ 53249 h 171535"/>
                <a:gd name="connsiteX52" fmla="*/ 193812 w 265050"/>
                <a:gd name="connsiteY52" fmla="*/ 55846 h 171535"/>
                <a:gd name="connsiteX53" fmla="*/ 187706 w 265050"/>
                <a:gd name="connsiteY53" fmla="*/ 52124 h 171535"/>
                <a:gd name="connsiteX54" fmla="*/ 193915 w 265050"/>
                <a:gd name="connsiteY54" fmla="*/ 55844 h 171535"/>
                <a:gd name="connsiteX55" fmla="*/ 235605 w 265050"/>
                <a:gd name="connsiteY55" fmla="*/ 74920 h 171535"/>
                <a:gd name="connsiteX56" fmla="*/ 217679 w 265050"/>
                <a:gd name="connsiteY56" fmla="*/ 56560 h 171535"/>
                <a:gd name="connsiteX57" fmla="*/ 218420 w 265050"/>
                <a:gd name="connsiteY57" fmla="*/ 52901 h 171535"/>
                <a:gd name="connsiteX58" fmla="*/ 235605 w 265050"/>
                <a:gd name="connsiteY58" fmla="*/ 74920 h 171535"/>
                <a:gd name="connsiteX59" fmla="*/ 157662 w 265050"/>
                <a:gd name="connsiteY59" fmla="*/ 20626 h 171535"/>
                <a:gd name="connsiteX60" fmla="*/ 155090 w 265050"/>
                <a:gd name="connsiteY60" fmla="*/ 20035 h 171535"/>
                <a:gd name="connsiteX61" fmla="*/ 130265 w 265050"/>
                <a:gd name="connsiteY61" fmla="*/ 14533 h 171535"/>
                <a:gd name="connsiteX62" fmla="*/ 131613 w 265050"/>
                <a:gd name="connsiteY62" fmla="*/ 14686 h 171535"/>
                <a:gd name="connsiteX63" fmla="*/ 157662 w 265050"/>
                <a:gd name="connsiteY63" fmla="*/ 20626 h 17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50" h="171535">
                  <a:moveTo>
                    <a:pt x="254075" y="81820"/>
                  </a:moveTo>
                  <a:cubicBezTo>
                    <a:pt x="244864" y="59767"/>
                    <a:pt x="230556" y="41373"/>
                    <a:pt x="209789" y="29180"/>
                  </a:cubicBezTo>
                  <a:cubicBezTo>
                    <a:pt x="187969" y="16370"/>
                    <a:pt x="163061" y="5703"/>
                    <a:pt x="137967" y="1855"/>
                  </a:cubicBezTo>
                  <a:cubicBezTo>
                    <a:pt x="112847" y="-1856"/>
                    <a:pt x="87235" y="-423"/>
                    <a:pt x="62686" y="6068"/>
                  </a:cubicBezTo>
                  <a:cubicBezTo>
                    <a:pt x="50852" y="9134"/>
                    <a:pt x="37806" y="12694"/>
                    <a:pt x="27826" y="20032"/>
                  </a:cubicBezTo>
                  <a:cubicBezTo>
                    <a:pt x="18285" y="27047"/>
                    <a:pt x="11749" y="38587"/>
                    <a:pt x="6428" y="48954"/>
                  </a:cubicBezTo>
                  <a:cubicBezTo>
                    <a:pt x="1330" y="58886"/>
                    <a:pt x="-1848" y="69824"/>
                    <a:pt x="911" y="80947"/>
                  </a:cubicBezTo>
                  <a:cubicBezTo>
                    <a:pt x="3911" y="91076"/>
                    <a:pt x="10160" y="99936"/>
                    <a:pt x="18695" y="106160"/>
                  </a:cubicBezTo>
                  <a:cubicBezTo>
                    <a:pt x="25959" y="111899"/>
                    <a:pt x="36118" y="119495"/>
                    <a:pt x="45835" y="115939"/>
                  </a:cubicBezTo>
                  <a:cubicBezTo>
                    <a:pt x="46387" y="115737"/>
                    <a:pt x="46913" y="115471"/>
                    <a:pt x="47404" y="115147"/>
                  </a:cubicBezTo>
                  <a:cubicBezTo>
                    <a:pt x="64184" y="120253"/>
                    <a:pt x="80866" y="112828"/>
                    <a:pt x="98091" y="107014"/>
                  </a:cubicBezTo>
                  <a:cubicBezTo>
                    <a:pt x="108559" y="103481"/>
                    <a:pt x="119085" y="101694"/>
                    <a:pt x="129598" y="106104"/>
                  </a:cubicBezTo>
                  <a:cubicBezTo>
                    <a:pt x="139870" y="110913"/>
                    <a:pt x="148538" y="118579"/>
                    <a:pt x="154567" y="128186"/>
                  </a:cubicBezTo>
                  <a:cubicBezTo>
                    <a:pt x="160446" y="136938"/>
                    <a:pt x="164315" y="146875"/>
                    <a:pt x="170765" y="155265"/>
                  </a:cubicBezTo>
                  <a:cubicBezTo>
                    <a:pt x="177252" y="163999"/>
                    <a:pt x="187133" y="169579"/>
                    <a:pt x="197963" y="170623"/>
                  </a:cubicBezTo>
                  <a:cubicBezTo>
                    <a:pt x="218776" y="172952"/>
                    <a:pt x="246399" y="170807"/>
                    <a:pt x="258389" y="151101"/>
                  </a:cubicBezTo>
                  <a:cubicBezTo>
                    <a:pt x="271166" y="130102"/>
                    <a:pt x="262806" y="102721"/>
                    <a:pt x="254075" y="81820"/>
                  </a:cubicBezTo>
                  <a:close/>
                  <a:moveTo>
                    <a:pt x="41624" y="49570"/>
                  </a:moveTo>
                  <a:cubicBezTo>
                    <a:pt x="44711" y="49920"/>
                    <a:pt x="47798" y="50270"/>
                    <a:pt x="50885" y="50620"/>
                  </a:cubicBezTo>
                  <a:cubicBezTo>
                    <a:pt x="45003" y="51679"/>
                    <a:pt x="39501" y="54259"/>
                    <a:pt x="34925" y="58103"/>
                  </a:cubicBezTo>
                  <a:cubicBezTo>
                    <a:pt x="33184" y="59572"/>
                    <a:pt x="31570" y="61185"/>
                    <a:pt x="30100" y="62924"/>
                  </a:cubicBezTo>
                  <a:cubicBezTo>
                    <a:pt x="30142" y="62783"/>
                    <a:pt x="30166" y="62649"/>
                    <a:pt x="30212" y="62506"/>
                  </a:cubicBezTo>
                  <a:cubicBezTo>
                    <a:pt x="32047" y="56793"/>
                    <a:pt x="36183" y="52104"/>
                    <a:pt x="41623" y="49570"/>
                  </a:cubicBezTo>
                  <a:close/>
                  <a:moveTo>
                    <a:pt x="145260" y="69283"/>
                  </a:moveTo>
                  <a:cubicBezTo>
                    <a:pt x="145944" y="69798"/>
                    <a:pt x="146743" y="70138"/>
                    <a:pt x="147588" y="70276"/>
                  </a:cubicBezTo>
                  <a:cubicBezTo>
                    <a:pt x="147687" y="70293"/>
                    <a:pt x="147785" y="70311"/>
                    <a:pt x="147884" y="70328"/>
                  </a:cubicBezTo>
                  <a:cubicBezTo>
                    <a:pt x="148458" y="70657"/>
                    <a:pt x="149033" y="70983"/>
                    <a:pt x="149611" y="71307"/>
                  </a:cubicBezTo>
                  <a:cubicBezTo>
                    <a:pt x="149545" y="71398"/>
                    <a:pt x="149496" y="71498"/>
                    <a:pt x="149434" y="71591"/>
                  </a:cubicBezTo>
                  <a:cubicBezTo>
                    <a:pt x="148023" y="71445"/>
                    <a:pt x="146611" y="71305"/>
                    <a:pt x="145199" y="71163"/>
                  </a:cubicBezTo>
                  <a:cubicBezTo>
                    <a:pt x="145299" y="70542"/>
                    <a:pt x="145319" y="69910"/>
                    <a:pt x="145260" y="69283"/>
                  </a:cubicBezTo>
                  <a:close/>
                  <a:moveTo>
                    <a:pt x="182617" y="113458"/>
                  </a:moveTo>
                  <a:cubicBezTo>
                    <a:pt x="182304" y="113788"/>
                    <a:pt x="182029" y="114151"/>
                    <a:pt x="181797" y="114542"/>
                  </a:cubicBezTo>
                  <a:cubicBezTo>
                    <a:pt x="181658" y="114341"/>
                    <a:pt x="181519" y="114140"/>
                    <a:pt x="181381" y="113939"/>
                  </a:cubicBezTo>
                  <a:cubicBezTo>
                    <a:pt x="181764" y="113712"/>
                    <a:pt x="182181" y="113550"/>
                    <a:pt x="182617" y="113458"/>
                  </a:cubicBezTo>
                  <a:close/>
                  <a:moveTo>
                    <a:pt x="206744" y="139571"/>
                  </a:moveTo>
                  <a:cubicBezTo>
                    <a:pt x="208143" y="139755"/>
                    <a:pt x="209542" y="139939"/>
                    <a:pt x="210940" y="140123"/>
                  </a:cubicBezTo>
                  <a:cubicBezTo>
                    <a:pt x="210680" y="140577"/>
                    <a:pt x="210488" y="141067"/>
                    <a:pt x="210371" y="141578"/>
                  </a:cubicBezTo>
                  <a:cubicBezTo>
                    <a:pt x="209380" y="141610"/>
                    <a:pt x="208380" y="141627"/>
                    <a:pt x="207380" y="141631"/>
                  </a:cubicBezTo>
                  <a:close/>
                  <a:moveTo>
                    <a:pt x="227006" y="127663"/>
                  </a:moveTo>
                  <a:lnTo>
                    <a:pt x="228695" y="127373"/>
                  </a:lnTo>
                  <a:cubicBezTo>
                    <a:pt x="229580" y="127230"/>
                    <a:pt x="230422" y="126896"/>
                    <a:pt x="231164" y="126393"/>
                  </a:cubicBezTo>
                  <a:cubicBezTo>
                    <a:pt x="231167" y="126492"/>
                    <a:pt x="231175" y="126592"/>
                    <a:pt x="231179" y="126690"/>
                  </a:cubicBezTo>
                  <a:cubicBezTo>
                    <a:pt x="231191" y="127028"/>
                    <a:pt x="231223" y="127448"/>
                    <a:pt x="231265" y="127927"/>
                  </a:cubicBezTo>
                  <a:cubicBezTo>
                    <a:pt x="231127" y="128169"/>
                    <a:pt x="230988" y="128410"/>
                    <a:pt x="230840" y="128648"/>
                  </a:cubicBezTo>
                  <a:cubicBezTo>
                    <a:pt x="229562" y="128320"/>
                    <a:pt x="228284" y="127991"/>
                    <a:pt x="227006" y="127663"/>
                  </a:cubicBezTo>
                  <a:close/>
                  <a:moveTo>
                    <a:pt x="155050" y="53249"/>
                  </a:moveTo>
                  <a:cubicBezTo>
                    <a:pt x="154378" y="52689"/>
                    <a:pt x="153619" y="52242"/>
                    <a:pt x="152803" y="51927"/>
                  </a:cubicBezTo>
                  <a:cubicBezTo>
                    <a:pt x="148841" y="50396"/>
                    <a:pt x="144783" y="49127"/>
                    <a:pt x="140655" y="48128"/>
                  </a:cubicBezTo>
                  <a:cubicBezTo>
                    <a:pt x="140036" y="47547"/>
                    <a:pt x="139432" y="46950"/>
                    <a:pt x="138843" y="46338"/>
                  </a:cubicBezTo>
                  <a:cubicBezTo>
                    <a:pt x="142329" y="47026"/>
                    <a:pt x="145775" y="47903"/>
                    <a:pt x="149165" y="48965"/>
                  </a:cubicBezTo>
                  <a:cubicBezTo>
                    <a:pt x="153513" y="50358"/>
                    <a:pt x="157777" y="51998"/>
                    <a:pt x="161938" y="53877"/>
                  </a:cubicBezTo>
                  <a:cubicBezTo>
                    <a:pt x="159641" y="53621"/>
                    <a:pt x="157345" y="53411"/>
                    <a:pt x="155050" y="53249"/>
                  </a:cubicBezTo>
                  <a:close/>
                  <a:moveTo>
                    <a:pt x="193812" y="55846"/>
                  </a:moveTo>
                  <a:cubicBezTo>
                    <a:pt x="191790" y="54582"/>
                    <a:pt x="189754" y="53341"/>
                    <a:pt x="187706" y="52124"/>
                  </a:cubicBezTo>
                  <a:cubicBezTo>
                    <a:pt x="189805" y="53307"/>
                    <a:pt x="191875" y="54547"/>
                    <a:pt x="193915" y="55844"/>
                  </a:cubicBezTo>
                  <a:close/>
                  <a:moveTo>
                    <a:pt x="235605" y="74920"/>
                  </a:moveTo>
                  <a:cubicBezTo>
                    <a:pt x="230181" y="68285"/>
                    <a:pt x="224182" y="62141"/>
                    <a:pt x="217679" y="56560"/>
                  </a:cubicBezTo>
                  <a:cubicBezTo>
                    <a:pt x="218181" y="55406"/>
                    <a:pt x="218434" y="54159"/>
                    <a:pt x="218420" y="52901"/>
                  </a:cubicBezTo>
                  <a:cubicBezTo>
                    <a:pt x="225235" y="59325"/>
                    <a:pt x="231030" y="66750"/>
                    <a:pt x="235605" y="74920"/>
                  </a:cubicBezTo>
                  <a:close/>
                  <a:moveTo>
                    <a:pt x="157662" y="20626"/>
                  </a:moveTo>
                  <a:cubicBezTo>
                    <a:pt x="156805" y="20428"/>
                    <a:pt x="155948" y="20228"/>
                    <a:pt x="155090" y="20035"/>
                  </a:cubicBezTo>
                  <a:cubicBezTo>
                    <a:pt x="146941" y="18195"/>
                    <a:pt x="138641" y="16214"/>
                    <a:pt x="130265" y="14533"/>
                  </a:cubicBezTo>
                  <a:cubicBezTo>
                    <a:pt x="130715" y="14586"/>
                    <a:pt x="131164" y="14629"/>
                    <a:pt x="131613" y="14686"/>
                  </a:cubicBezTo>
                  <a:cubicBezTo>
                    <a:pt x="140461" y="15858"/>
                    <a:pt x="149181" y="17846"/>
                    <a:pt x="157662" y="20626"/>
                  </a:cubicBez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AD15572-BFC9-4D90-AD7E-159450C30B05}"/>
                </a:ext>
              </a:extLst>
            </p:cNvPr>
            <p:cNvSpPr/>
            <p:nvPr/>
          </p:nvSpPr>
          <p:spPr>
            <a:xfrm>
              <a:off x="4437282" y="5425318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8 h 79860"/>
                <a:gd name="connsiteX9" fmla="*/ 7314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8"/>
                  </a:lnTo>
                  <a:cubicBezTo>
                    <a:pt x="17329" y="50394"/>
                    <a:pt x="11152" y="49345"/>
                    <a:pt x="7314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4B323E67-DCA2-4EB1-B05F-EC90691682E3}"/>
                </a:ext>
              </a:extLst>
            </p:cNvPr>
            <p:cNvSpPr/>
            <p:nvPr/>
          </p:nvSpPr>
          <p:spPr>
            <a:xfrm>
              <a:off x="440275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7D14B2A-3C66-4F4F-9960-D7117147BC89}"/>
                </a:ext>
              </a:extLst>
            </p:cNvPr>
            <p:cNvSpPr/>
            <p:nvPr/>
          </p:nvSpPr>
          <p:spPr>
            <a:xfrm>
              <a:off x="448250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6EA5726-FF36-43C7-A342-C55868184D98}"/>
                </a:ext>
              </a:extLst>
            </p:cNvPr>
            <p:cNvSpPr/>
            <p:nvPr/>
          </p:nvSpPr>
          <p:spPr>
            <a:xfrm>
              <a:off x="4313799" y="5236358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3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1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3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1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8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D565C6B-4AFE-4CD8-A0B2-44E4CF5DC4A9}"/>
                </a:ext>
              </a:extLst>
            </p:cNvPr>
            <p:cNvSpPr/>
            <p:nvPr/>
          </p:nvSpPr>
          <p:spPr>
            <a:xfrm>
              <a:off x="4695128" y="526233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9BB3FDEF-7DD5-43BF-9EAC-3874145D6237}"/>
                </a:ext>
              </a:extLst>
            </p:cNvPr>
            <p:cNvSpPr/>
            <p:nvPr/>
          </p:nvSpPr>
          <p:spPr>
            <a:xfrm>
              <a:off x="4695128" y="5308460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47DC8B3-46D3-42E2-837E-0CE63154BACD}"/>
                </a:ext>
              </a:extLst>
            </p:cNvPr>
            <p:cNvSpPr/>
            <p:nvPr/>
          </p:nvSpPr>
          <p:spPr>
            <a:xfrm>
              <a:off x="4695128" y="5354582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23CEB56-D82B-4B26-A373-DBBBFC22BA87}"/>
                </a:ext>
              </a:extLst>
            </p:cNvPr>
            <p:cNvSpPr/>
            <p:nvPr/>
          </p:nvSpPr>
          <p:spPr>
            <a:xfrm>
              <a:off x="4695128" y="5400705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7FB0521-F812-4E51-8B73-5618D68C67F5}"/>
                </a:ext>
              </a:extLst>
            </p:cNvPr>
            <p:cNvSpPr/>
            <p:nvPr/>
          </p:nvSpPr>
          <p:spPr>
            <a:xfrm>
              <a:off x="4695128" y="5446828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DA6AC77-7E50-4F0C-A41B-0DC5371D2A0D}"/>
                </a:ext>
              </a:extLst>
            </p:cNvPr>
            <p:cNvSpPr/>
            <p:nvPr/>
          </p:nvSpPr>
          <p:spPr>
            <a:xfrm>
              <a:off x="4695128" y="549295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EDD981D-175F-4260-954A-776D52EECDB7}"/>
                </a:ext>
              </a:extLst>
            </p:cNvPr>
            <p:cNvSpPr/>
            <p:nvPr/>
          </p:nvSpPr>
          <p:spPr>
            <a:xfrm>
              <a:off x="5340683" y="5004658"/>
              <a:ext cx="161360" cy="161360"/>
            </a:xfrm>
            <a:custGeom>
              <a:avLst/>
              <a:gdLst>
                <a:gd name="connsiteX0" fmla="*/ 161361 w 161360"/>
                <a:gd name="connsiteY0" fmla="*/ 80680 h 161360"/>
                <a:gd name="connsiteX1" fmla="*/ 80680 w 161360"/>
                <a:gd name="connsiteY1" fmla="*/ 161361 h 161360"/>
                <a:gd name="connsiteX2" fmla="*/ 0 w 161360"/>
                <a:gd name="connsiteY2" fmla="*/ 80680 h 161360"/>
                <a:gd name="connsiteX3" fmla="*/ 80680 w 161360"/>
                <a:gd name="connsiteY3" fmla="*/ 0 h 161360"/>
                <a:gd name="connsiteX4" fmla="*/ 161361 w 161360"/>
                <a:gd name="connsiteY4" fmla="*/ 80680 h 16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0" h="161360">
                  <a:moveTo>
                    <a:pt x="161361" y="80680"/>
                  </a:moveTo>
                  <a:cubicBezTo>
                    <a:pt x="161361" y="125239"/>
                    <a:pt x="125239" y="161361"/>
                    <a:pt x="80680" y="161361"/>
                  </a:cubicBezTo>
                  <a:cubicBezTo>
                    <a:pt x="36122" y="161361"/>
                    <a:pt x="0" y="125239"/>
                    <a:pt x="0" y="80680"/>
                  </a:cubicBezTo>
                  <a:cubicBezTo>
                    <a:pt x="0" y="36122"/>
                    <a:pt x="36122" y="0"/>
                    <a:pt x="80680" y="0"/>
                  </a:cubicBezTo>
                  <a:cubicBezTo>
                    <a:pt x="125239" y="0"/>
                    <a:pt x="161361" y="36122"/>
                    <a:pt x="161361" y="80680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AE8FA3-AC48-4FA7-9672-9959A4B4A7B3}"/>
                </a:ext>
              </a:extLst>
            </p:cNvPr>
            <p:cNvSpPr/>
            <p:nvPr/>
          </p:nvSpPr>
          <p:spPr>
            <a:xfrm>
              <a:off x="5142546" y="6107979"/>
              <a:ext cx="85542" cy="166048"/>
            </a:xfrm>
            <a:custGeom>
              <a:avLst/>
              <a:gdLst>
                <a:gd name="connsiteX0" fmla="*/ 38368 w 85542"/>
                <a:gd name="connsiteY0" fmla="*/ 166048 h 166048"/>
                <a:gd name="connsiteX1" fmla="*/ 0 w 85542"/>
                <a:gd name="connsiteY1" fmla="*/ 153819 h 166048"/>
                <a:gd name="connsiteX2" fmla="*/ 28913 w 85542"/>
                <a:gd name="connsiteY2" fmla="*/ 0 h 166048"/>
                <a:gd name="connsiteX3" fmla="*/ 85542 w 85542"/>
                <a:gd name="connsiteY3" fmla="*/ 18049 h 166048"/>
                <a:gd name="connsiteX4" fmla="*/ 38368 w 85542"/>
                <a:gd name="connsiteY4" fmla="*/ 166048 h 1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42" h="166048">
                  <a:moveTo>
                    <a:pt x="38368" y="166048"/>
                  </a:moveTo>
                  <a:lnTo>
                    <a:pt x="0" y="153819"/>
                  </a:lnTo>
                  <a:lnTo>
                    <a:pt x="28913" y="0"/>
                  </a:lnTo>
                  <a:lnTo>
                    <a:pt x="85542" y="18049"/>
                  </a:lnTo>
                  <a:lnTo>
                    <a:pt x="38368" y="166048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5457A3E-E597-4AE1-B616-728A256E6FF5}"/>
                </a:ext>
              </a:extLst>
            </p:cNvPr>
            <p:cNvSpPr/>
            <p:nvPr/>
          </p:nvSpPr>
          <p:spPr>
            <a:xfrm rot="1060730">
              <a:off x="5061628" y="6245296"/>
              <a:ext cx="126568" cy="48901"/>
            </a:xfrm>
            <a:custGeom>
              <a:avLst/>
              <a:gdLst>
                <a:gd name="connsiteX0" fmla="*/ 46965 w 126568"/>
                <a:gd name="connsiteY0" fmla="*/ -157 h 48901"/>
                <a:gd name="connsiteX1" fmla="*/ 126461 w 126568"/>
                <a:gd name="connsiteY1" fmla="*/ -157 h 48901"/>
                <a:gd name="connsiteX2" fmla="*/ 126461 w 126568"/>
                <a:gd name="connsiteY2" fmla="*/ -157 h 48901"/>
                <a:gd name="connsiteX3" fmla="*/ 126461 w 126568"/>
                <a:gd name="connsiteY3" fmla="*/ 48745 h 48901"/>
                <a:gd name="connsiteX4" fmla="*/ 126461 w 126568"/>
                <a:gd name="connsiteY4" fmla="*/ 48745 h 48901"/>
                <a:gd name="connsiteX5" fmla="*/ -108 w 126568"/>
                <a:gd name="connsiteY5" fmla="*/ 48745 h 48901"/>
                <a:gd name="connsiteX6" fmla="*/ -108 w 126568"/>
                <a:gd name="connsiteY6" fmla="*/ 48745 h 48901"/>
                <a:gd name="connsiteX7" fmla="*/ -108 w 126568"/>
                <a:gd name="connsiteY7" fmla="*/ 46916 h 48901"/>
                <a:gd name="connsiteX8" fmla="*/ 46965 w 126568"/>
                <a:gd name="connsiteY8" fmla="*/ -157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8" h="48901">
                  <a:moveTo>
                    <a:pt x="46965" y="-157"/>
                  </a:moveTo>
                  <a:lnTo>
                    <a:pt x="126461" y="-157"/>
                  </a:lnTo>
                  <a:lnTo>
                    <a:pt x="126461" y="-157"/>
                  </a:lnTo>
                  <a:lnTo>
                    <a:pt x="126461" y="48745"/>
                  </a:lnTo>
                  <a:lnTo>
                    <a:pt x="126461" y="48745"/>
                  </a:lnTo>
                  <a:lnTo>
                    <a:pt x="-108" y="48745"/>
                  </a:lnTo>
                  <a:lnTo>
                    <a:pt x="-108" y="48745"/>
                  </a:lnTo>
                  <a:lnTo>
                    <a:pt x="-108" y="46916"/>
                  </a:lnTo>
                  <a:cubicBezTo>
                    <a:pt x="-108" y="20918"/>
                    <a:pt x="20967" y="-157"/>
                    <a:pt x="46965" y="-157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3CD03E8-2889-4D57-BCE2-5AC5AC8FB518}"/>
                </a:ext>
              </a:extLst>
            </p:cNvPr>
            <p:cNvSpPr/>
            <p:nvPr/>
          </p:nvSpPr>
          <p:spPr>
            <a:xfrm>
              <a:off x="5400640" y="6117896"/>
              <a:ext cx="59439" cy="155335"/>
            </a:xfrm>
            <a:custGeom>
              <a:avLst/>
              <a:gdLst>
                <a:gd name="connsiteX0" fmla="*/ 59440 w 59439"/>
                <a:gd name="connsiteY0" fmla="*/ 155335 h 155335"/>
                <a:gd name="connsiteX1" fmla="*/ 19166 w 59439"/>
                <a:gd name="connsiteY1" fmla="*/ 155335 h 155335"/>
                <a:gd name="connsiteX2" fmla="*/ 0 w 59439"/>
                <a:gd name="connsiteY2" fmla="*/ 0 h 155335"/>
                <a:gd name="connsiteX3" fmla="*/ 59440 w 59439"/>
                <a:gd name="connsiteY3" fmla="*/ 0 h 155335"/>
                <a:gd name="connsiteX4" fmla="*/ 59440 w 59439"/>
                <a:gd name="connsiteY4" fmla="*/ 155335 h 15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155335">
                  <a:moveTo>
                    <a:pt x="59440" y="155335"/>
                  </a:moveTo>
                  <a:lnTo>
                    <a:pt x="19166" y="155335"/>
                  </a:lnTo>
                  <a:lnTo>
                    <a:pt x="0" y="0"/>
                  </a:lnTo>
                  <a:lnTo>
                    <a:pt x="59440" y="0"/>
                  </a:lnTo>
                  <a:lnTo>
                    <a:pt x="59440" y="155335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B898BB3F-121E-428E-8DF2-6FD4A605AE48}"/>
                </a:ext>
              </a:extLst>
            </p:cNvPr>
            <p:cNvSpPr/>
            <p:nvPr/>
          </p:nvSpPr>
          <p:spPr>
            <a:xfrm>
              <a:off x="5342139" y="6261725"/>
              <a:ext cx="126569" cy="48901"/>
            </a:xfrm>
            <a:custGeom>
              <a:avLst/>
              <a:gdLst>
                <a:gd name="connsiteX0" fmla="*/ 47073 w 126569"/>
                <a:gd name="connsiteY0" fmla="*/ 0 h 48901"/>
                <a:gd name="connsiteX1" fmla="*/ 126569 w 126569"/>
                <a:gd name="connsiteY1" fmla="*/ 0 h 48901"/>
                <a:gd name="connsiteX2" fmla="*/ 126569 w 126569"/>
                <a:gd name="connsiteY2" fmla="*/ 0 h 48901"/>
                <a:gd name="connsiteX3" fmla="*/ 126569 w 126569"/>
                <a:gd name="connsiteY3" fmla="*/ 48902 h 48901"/>
                <a:gd name="connsiteX4" fmla="*/ 126569 w 126569"/>
                <a:gd name="connsiteY4" fmla="*/ 48902 h 48901"/>
                <a:gd name="connsiteX5" fmla="*/ 0 w 126569"/>
                <a:gd name="connsiteY5" fmla="*/ 48902 h 48901"/>
                <a:gd name="connsiteX6" fmla="*/ 0 w 126569"/>
                <a:gd name="connsiteY6" fmla="*/ 48902 h 48901"/>
                <a:gd name="connsiteX7" fmla="*/ 0 w 126569"/>
                <a:gd name="connsiteY7" fmla="*/ 47073 h 48901"/>
                <a:gd name="connsiteX8" fmla="*/ 47073 w 126569"/>
                <a:gd name="connsiteY8" fmla="*/ 0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9" h="48901">
                  <a:moveTo>
                    <a:pt x="47073" y="0"/>
                  </a:moveTo>
                  <a:lnTo>
                    <a:pt x="126569" y="0"/>
                  </a:lnTo>
                  <a:lnTo>
                    <a:pt x="126569" y="0"/>
                  </a:lnTo>
                  <a:lnTo>
                    <a:pt x="126569" y="48902"/>
                  </a:lnTo>
                  <a:lnTo>
                    <a:pt x="126569" y="48902"/>
                  </a:lnTo>
                  <a:lnTo>
                    <a:pt x="0" y="48902"/>
                  </a:lnTo>
                  <a:lnTo>
                    <a:pt x="0" y="48902"/>
                  </a:lnTo>
                  <a:lnTo>
                    <a:pt x="0" y="47073"/>
                  </a:lnTo>
                  <a:cubicBezTo>
                    <a:pt x="0" y="21075"/>
                    <a:pt x="21075" y="0"/>
                    <a:pt x="47073" y="0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07D1C0F6-2743-40D6-BCA9-51898476DC95}"/>
                </a:ext>
              </a:extLst>
            </p:cNvPr>
            <p:cNvSpPr/>
            <p:nvPr/>
          </p:nvSpPr>
          <p:spPr>
            <a:xfrm>
              <a:off x="5136404" y="5532141"/>
              <a:ext cx="386688" cy="690833"/>
            </a:xfrm>
            <a:custGeom>
              <a:avLst/>
              <a:gdLst>
                <a:gd name="connsiteX0" fmla="*/ 322387 w 386688"/>
                <a:gd name="connsiteY0" fmla="*/ 690525 h 690833"/>
                <a:gd name="connsiteX1" fmla="*/ 308795 w 386688"/>
                <a:gd name="connsiteY1" fmla="*/ 688496 h 690833"/>
                <a:gd name="connsiteX2" fmla="*/ 258558 w 386688"/>
                <a:gd name="connsiteY2" fmla="*/ 679113 h 690833"/>
                <a:gd name="connsiteX3" fmla="*/ 256987 w 386688"/>
                <a:gd name="connsiteY3" fmla="*/ 530733 h 690833"/>
                <a:gd name="connsiteX4" fmla="*/ 256734 w 386688"/>
                <a:gd name="connsiteY4" fmla="*/ 264074 h 690833"/>
                <a:gd name="connsiteX5" fmla="*/ 245340 w 386688"/>
                <a:gd name="connsiteY5" fmla="*/ 253987 h 690833"/>
                <a:gd name="connsiteX6" fmla="*/ 236122 w 386688"/>
                <a:gd name="connsiteY6" fmla="*/ 260444 h 690833"/>
                <a:gd name="connsiteX7" fmla="*/ 119933 w 386688"/>
                <a:gd name="connsiteY7" fmla="*/ 594692 h 690833"/>
                <a:gd name="connsiteX8" fmla="*/ 92812 w 386688"/>
                <a:gd name="connsiteY8" fmla="*/ 677275 h 690833"/>
                <a:gd name="connsiteX9" fmla="*/ 76351 w 386688"/>
                <a:gd name="connsiteY9" fmla="*/ 686186 h 690833"/>
                <a:gd name="connsiteX10" fmla="*/ 10286 w 386688"/>
                <a:gd name="connsiteY10" fmla="*/ 665878 h 690833"/>
                <a:gd name="connsiteX11" fmla="*/ 195 w 386688"/>
                <a:gd name="connsiteY11" fmla="*/ 649638 h 690833"/>
                <a:gd name="connsiteX12" fmla="*/ 149643 w 386688"/>
                <a:gd name="connsiteY12" fmla="*/ 11097 h 690833"/>
                <a:gd name="connsiteX13" fmla="*/ 165831 w 386688"/>
                <a:gd name="connsiteY13" fmla="*/ 90 h 690833"/>
                <a:gd name="connsiteX14" fmla="*/ 165956 w 386688"/>
                <a:gd name="connsiteY14" fmla="*/ 114 h 690833"/>
                <a:gd name="connsiteX15" fmla="*/ 243192 w 386688"/>
                <a:gd name="connsiteY15" fmla="*/ 18615 h 690833"/>
                <a:gd name="connsiteX16" fmla="*/ 339701 w 386688"/>
                <a:gd name="connsiteY16" fmla="*/ 38514 h 690833"/>
                <a:gd name="connsiteX17" fmla="*/ 339701 w 386688"/>
                <a:gd name="connsiteY17" fmla="*/ 38514 h 690833"/>
                <a:gd name="connsiteX18" fmla="*/ 347755 w 386688"/>
                <a:gd name="connsiteY18" fmla="*/ 43451 h 690833"/>
                <a:gd name="connsiteX19" fmla="*/ 379836 w 386688"/>
                <a:gd name="connsiteY19" fmla="*/ 65002 h 690833"/>
                <a:gd name="connsiteX20" fmla="*/ 376526 w 386688"/>
                <a:gd name="connsiteY20" fmla="*/ 74423 h 690833"/>
                <a:gd name="connsiteX21" fmla="*/ 337907 w 386688"/>
                <a:gd name="connsiteY21" fmla="*/ 680099 h 690833"/>
                <a:gd name="connsiteX22" fmla="*/ 322387 w 386688"/>
                <a:gd name="connsiteY22" fmla="*/ 690525 h 6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6688" h="690833">
                  <a:moveTo>
                    <a:pt x="322387" y="690525"/>
                  </a:moveTo>
                  <a:lnTo>
                    <a:pt x="308795" y="688496"/>
                  </a:lnTo>
                  <a:cubicBezTo>
                    <a:pt x="267571" y="682354"/>
                    <a:pt x="265102" y="681986"/>
                    <a:pt x="258558" y="679113"/>
                  </a:cubicBezTo>
                  <a:cubicBezTo>
                    <a:pt x="255216" y="677644"/>
                    <a:pt x="254981" y="655457"/>
                    <a:pt x="256987" y="530733"/>
                  </a:cubicBezTo>
                  <a:cubicBezTo>
                    <a:pt x="258459" y="439181"/>
                    <a:pt x="260293" y="325242"/>
                    <a:pt x="256734" y="264074"/>
                  </a:cubicBezTo>
                  <a:cubicBezTo>
                    <a:pt x="256373" y="258142"/>
                    <a:pt x="251272" y="253626"/>
                    <a:pt x="245340" y="253987"/>
                  </a:cubicBezTo>
                  <a:cubicBezTo>
                    <a:pt x="241297" y="254233"/>
                    <a:pt x="237735" y="256728"/>
                    <a:pt x="236122" y="260444"/>
                  </a:cubicBezTo>
                  <a:cubicBezTo>
                    <a:pt x="205449" y="331279"/>
                    <a:pt x="153987" y="489798"/>
                    <a:pt x="119933" y="594692"/>
                  </a:cubicBezTo>
                  <a:cubicBezTo>
                    <a:pt x="108088" y="631181"/>
                    <a:pt x="98732" y="660000"/>
                    <a:pt x="92812" y="677275"/>
                  </a:cubicBezTo>
                  <a:cubicBezTo>
                    <a:pt x="90443" y="684045"/>
                    <a:pt x="83315" y="687904"/>
                    <a:pt x="76351" y="686186"/>
                  </a:cubicBezTo>
                  <a:cubicBezTo>
                    <a:pt x="48327" y="679180"/>
                    <a:pt x="50201" y="676202"/>
                    <a:pt x="10286" y="665878"/>
                  </a:cubicBezTo>
                  <a:cubicBezTo>
                    <a:pt x="3110" y="664048"/>
                    <a:pt x="-1343" y="656882"/>
                    <a:pt x="195" y="649638"/>
                  </a:cubicBezTo>
                  <a:cubicBezTo>
                    <a:pt x="7415" y="615592"/>
                    <a:pt x="139530" y="63572"/>
                    <a:pt x="149643" y="11097"/>
                  </a:cubicBezTo>
                  <a:cubicBezTo>
                    <a:pt x="151074" y="3587"/>
                    <a:pt x="158321" y="-1341"/>
                    <a:pt x="165831" y="90"/>
                  </a:cubicBezTo>
                  <a:cubicBezTo>
                    <a:pt x="165873" y="98"/>
                    <a:pt x="165914" y="106"/>
                    <a:pt x="165956" y="114"/>
                  </a:cubicBezTo>
                  <a:cubicBezTo>
                    <a:pt x="195701" y="6108"/>
                    <a:pt x="213798" y="12466"/>
                    <a:pt x="243192" y="18615"/>
                  </a:cubicBezTo>
                  <a:cubicBezTo>
                    <a:pt x="274911" y="25249"/>
                    <a:pt x="307710" y="32111"/>
                    <a:pt x="339701" y="38514"/>
                  </a:cubicBezTo>
                  <a:lnTo>
                    <a:pt x="339701" y="38514"/>
                  </a:lnTo>
                  <a:cubicBezTo>
                    <a:pt x="342885" y="39155"/>
                    <a:pt x="345739" y="40904"/>
                    <a:pt x="347755" y="43451"/>
                  </a:cubicBezTo>
                  <a:cubicBezTo>
                    <a:pt x="355671" y="53448"/>
                    <a:pt x="367409" y="59061"/>
                    <a:pt x="379836" y="65002"/>
                  </a:cubicBezTo>
                  <a:cubicBezTo>
                    <a:pt x="388215" y="69007"/>
                    <a:pt x="369229" y="68646"/>
                    <a:pt x="376526" y="74423"/>
                  </a:cubicBezTo>
                  <a:cubicBezTo>
                    <a:pt x="406075" y="97815"/>
                    <a:pt x="363582" y="572818"/>
                    <a:pt x="337907" y="680099"/>
                  </a:cubicBezTo>
                  <a:cubicBezTo>
                    <a:pt x="336200" y="687059"/>
                    <a:pt x="329476" y="691576"/>
                    <a:pt x="322387" y="69052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ABE5145-934D-4CA8-8A8E-8D270477E39F}"/>
                </a:ext>
              </a:extLst>
            </p:cNvPr>
            <p:cNvSpPr/>
            <p:nvPr/>
          </p:nvSpPr>
          <p:spPr>
            <a:xfrm>
              <a:off x="5433892" y="5575394"/>
              <a:ext cx="133747" cy="132298"/>
            </a:xfrm>
            <a:custGeom>
              <a:avLst/>
              <a:gdLst>
                <a:gd name="connsiteX0" fmla="*/ 580 w 133747"/>
                <a:gd name="connsiteY0" fmla="*/ 108902 h 132298"/>
                <a:gd name="connsiteX1" fmla="*/ 22828 w 133747"/>
                <a:gd name="connsiteY1" fmla="*/ 74107 h 132298"/>
                <a:gd name="connsiteX2" fmla="*/ 27935 w 133747"/>
                <a:gd name="connsiteY2" fmla="*/ 73449 h 132298"/>
                <a:gd name="connsiteX3" fmla="*/ 93145 w 133747"/>
                <a:gd name="connsiteY3" fmla="*/ -157 h 132298"/>
                <a:gd name="connsiteX4" fmla="*/ 133640 w 133747"/>
                <a:gd name="connsiteY4" fmla="*/ 48765 h 132298"/>
                <a:gd name="connsiteX5" fmla="*/ 58647 w 133747"/>
                <a:gd name="connsiteY5" fmla="*/ 103550 h 132298"/>
                <a:gd name="connsiteX6" fmla="*/ 28526 w 133747"/>
                <a:gd name="connsiteY6" fmla="*/ 132131 h 132298"/>
                <a:gd name="connsiteX7" fmla="*/ 580 w 133747"/>
                <a:gd name="connsiteY7" fmla="*/ 108901 h 13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47" h="132298">
                  <a:moveTo>
                    <a:pt x="580" y="108902"/>
                  </a:moveTo>
                  <a:cubicBezTo>
                    <a:pt x="-2885" y="93150"/>
                    <a:pt x="7076" y="77572"/>
                    <a:pt x="22828" y="74107"/>
                  </a:cubicBezTo>
                  <a:cubicBezTo>
                    <a:pt x="24507" y="73738"/>
                    <a:pt x="26216" y="73518"/>
                    <a:pt x="27935" y="73449"/>
                  </a:cubicBezTo>
                  <a:lnTo>
                    <a:pt x="93145" y="-157"/>
                  </a:lnTo>
                  <a:lnTo>
                    <a:pt x="133640" y="48765"/>
                  </a:lnTo>
                  <a:lnTo>
                    <a:pt x="58647" y="103550"/>
                  </a:lnTo>
                  <a:cubicBezTo>
                    <a:pt x="58222" y="119760"/>
                    <a:pt x="44736" y="132557"/>
                    <a:pt x="28526" y="132131"/>
                  </a:cubicBezTo>
                  <a:cubicBezTo>
                    <a:pt x="14962" y="131775"/>
                    <a:pt x="3408" y="122172"/>
                    <a:pt x="580" y="10890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6C909C7-EC74-45F9-9B1A-F845958DD445}"/>
                </a:ext>
              </a:extLst>
            </p:cNvPr>
            <p:cNvSpPr/>
            <p:nvPr/>
          </p:nvSpPr>
          <p:spPr>
            <a:xfrm>
              <a:off x="5330660" y="4953303"/>
              <a:ext cx="203679" cy="203834"/>
            </a:xfrm>
            <a:custGeom>
              <a:avLst/>
              <a:gdLst>
                <a:gd name="connsiteX0" fmla="*/ 124983 w 203679"/>
                <a:gd name="connsiteY0" fmla="*/ 202477 h 203834"/>
                <a:gd name="connsiteX1" fmla="*/ 139374 w 203679"/>
                <a:gd name="connsiteY1" fmla="*/ 119497 h 203834"/>
                <a:gd name="connsiteX2" fmla="*/ 96928 w 203679"/>
                <a:gd name="connsiteY2" fmla="*/ 103406 h 203834"/>
                <a:gd name="connsiteX3" fmla="*/ 63154 w 203679"/>
                <a:gd name="connsiteY3" fmla="*/ 81969 h 203834"/>
                <a:gd name="connsiteX4" fmla="*/ 16303 w 203679"/>
                <a:gd name="connsiteY4" fmla="*/ 88522 h 203834"/>
                <a:gd name="connsiteX5" fmla="*/ 2869 w 203679"/>
                <a:gd name="connsiteY5" fmla="*/ 47700 h 203834"/>
                <a:gd name="connsiteX6" fmla="*/ 38622 w 203679"/>
                <a:gd name="connsiteY6" fmla="*/ 16344 h 203834"/>
                <a:gd name="connsiteX7" fmla="*/ 117967 w 203679"/>
                <a:gd name="connsiteY7" fmla="*/ 3008 h 203834"/>
                <a:gd name="connsiteX8" fmla="*/ 159949 w 203679"/>
                <a:gd name="connsiteY8" fmla="*/ 29391 h 203834"/>
                <a:gd name="connsiteX9" fmla="*/ 191740 w 203679"/>
                <a:gd name="connsiteY9" fmla="*/ 61662 h 203834"/>
                <a:gd name="connsiteX10" fmla="*/ 193104 w 203679"/>
                <a:gd name="connsiteY10" fmla="*/ 146740 h 203834"/>
                <a:gd name="connsiteX11" fmla="*/ 126938 w 203679"/>
                <a:gd name="connsiteY11" fmla="*/ 203678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679" h="203834">
                  <a:moveTo>
                    <a:pt x="124983" y="202477"/>
                  </a:moveTo>
                  <a:cubicBezTo>
                    <a:pt x="120273" y="182490"/>
                    <a:pt x="144085" y="139484"/>
                    <a:pt x="139374" y="119497"/>
                  </a:cubicBezTo>
                  <a:cubicBezTo>
                    <a:pt x="136184" y="105961"/>
                    <a:pt x="104356" y="115163"/>
                    <a:pt x="96928" y="103406"/>
                  </a:cubicBezTo>
                  <a:cubicBezTo>
                    <a:pt x="89501" y="91650"/>
                    <a:pt x="77059" y="82125"/>
                    <a:pt x="63154" y="81969"/>
                  </a:cubicBezTo>
                  <a:cubicBezTo>
                    <a:pt x="47171" y="81790"/>
                    <a:pt x="31444" y="93646"/>
                    <a:pt x="16303" y="88522"/>
                  </a:cubicBezTo>
                  <a:cubicBezTo>
                    <a:pt x="994" y="83341"/>
                    <a:pt x="-3899" y="62377"/>
                    <a:pt x="2869" y="47700"/>
                  </a:cubicBezTo>
                  <a:cubicBezTo>
                    <a:pt x="9637" y="33024"/>
                    <a:pt x="24217" y="23672"/>
                    <a:pt x="38622" y="16344"/>
                  </a:cubicBezTo>
                  <a:cubicBezTo>
                    <a:pt x="63152" y="3865"/>
                    <a:pt x="91713" y="-5248"/>
                    <a:pt x="117967" y="3008"/>
                  </a:cubicBezTo>
                  <a:cubicBezTo>
                    <a:pt x="133838" y="7999"/>
                    <a:pt x="147108" y="18814"/>
                    <a:pt x="159949" y="29391"/>
                  </a:cubicBezTo>
                  <a:cubicBezTo>
                    <a:pt x="171655" y="39033"/>
                    <a:pt x="183557" y="48894"/>
                    <a:pt x="191740" y="61662"/>
                  </a:cubicBezTo>
                  <a:cubicBezTo>
                    <a:pt x="207771" y="86675"/>
                    <a:pt x="206804" y="120378"/>
                    <a:pt x="193104" y="146740"/>
                  </a:cubicBezTo>
                  <a:cubicBezTo>
                    <a:pt x="179405" y="173102"/>
                    <a:pt x="154443" y="192448"/>
                    <a:pt x="126938" y="203678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EDE40E8-A886-492F-BAF0-D682DD8BEDF7}"/>
                </a:ext>
              </a:extLst>
            </p:cNvPr>
            <p:cNvSpPr/>
            <p:nvPr/>
          </p:nvSpPr>
          <p:spPr>
            <a:xfrm>
              <a:off x="5256012" y="5186998"/>
              <a:ext cx="317393" cy="436785"/>
            </a:xfrm>
            <a:custGeom>
              <a:avLst/>
              <a:gdLst>
                <a:gd name="connsiteX0" fmla="*/ 1524 w 317393"/>
                <a:gd name="connsiteY0" fmla="*/ 433904 h 436785"/>
                <a:gd name="connsiteX1" fmla="*/ 39756 w 317393"/>
                <a:gd name="connsiteY1" fmla="*/ 236795 h 436785"/>
                <a:gd name="connsiteX2" fmla="*/ 65326 w 317393"/>
                <a:gd name="connsiteY2" fmla="*/ 38810 h 436785"/>
                <a:gd name="connsiteX3" fmla="*/ 76271 w 317393"/>
                <a:gd name="connsiteY3" fmla="*/ 23431 h 436785"/>
                <a:gd name="connsiteX4" fmla="*/ 85557 w 317393"/>
                <a:gd name="connsiteY4" fmla="*/ 19164 h 436785"/>
                <a:gd name="connsiteX5" fmla="*/ 205242 w 317393"/>
                <a:gd name="connsiteY5" fmla="*/ 2141 h 436785"/>
                <a:gd name="connsiteX6" fmla="*/ 312613 w 317393"/>
                <a:gd name="connsiteY6" fmla="*/ 51065 h 436785"/>
                <a:gd name="connsiteX7" fmla="*/ 312974 w 317393"/>
                <a:gd name="connsiteY7" fmla="*/ 51406 h 436785"/>
                <a:gd name="connsiteX8" fmla="*/ 313067 w 317393"/>
                <a:gd name="connsiteY8" fmla="*/ 51893 h 436785"/>
                <a:gd name="connsiteX9" fmla="*/ 295771 w 317393"/>
                <a:gd name="connsiteY9" fmla="*/ 203266 h 436785"/>
                <a:gd name="connsiteX10" fmla="*/ 261714 w 317393"/>
                <a:gd name="connsiteY10" fmla="*/ 423256 h 436785"/>
                <a:gd name="connsiteX11" fmla="*/ 261714 w 317393"/>
                <a:gd name="connsiteY11" fmla="*/ 425293 h 436785"/>
                <a:gd name="connsiteX12" fmla="*/ 259754 w 317393"/>
                <a:gd name="connsiteY12" fmla="*/ 424735 h 436785"/>
                <a:gd name="connsiteX13" fmla="*/ 3042 w 317393"/>
                <a:gd name="connsiteY13" fmla="*/ 436217 h 436785"/>
                <a:gd name="connsiteX14" fmla="*/ -108 w 317393"/>
                <a:gd name="connsiteY14" fmla="*/ 436629 h 43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7393" h="436785">
                  <a:moveTo>
                    <a:pt x="1524" y="433904"/>
                  </a:moveTo>
                  <a:cubicBezTo>
                    <a:pt x="10232" y="419357"/>
                    <a:pt x="23453" y="351198"/>
                    <a:pt x="39756" y="236795"/>
                  </a:cubicBezTo>
                  <a:cubicBezTo>
                    <a:pt x="50856" y="158697"/>
                    <a:pt x="60527" y="79344"/>
                    <a:pt x="65326" y="38810"/>
                  </a:cubicBezTo>
                  <a:cubicBezTo>
                    <a:pt x="66083" y="32141"/>
                    <a:pt x="70218" y="26331"/>
                    <a:pt x="76271" y="23431"/>
                  </a:cubicBezTo>
                  <a:cubicBezTo>
                    <a:pt x="79385" y="21928"/>
                    <a:pt x="82480" y="20506"/>
                    <a:pt x="85557" y="19164"/>
                  </a:cubicBezTo>
                  <a:cubicBezTo>
                    <a:pt x="125293" y="1880"/>
                    <a:pt x="165564" y="-3847"/>
                    <a:pt x="205242" y="2141"/>
                  </a:cubicBezTo>
                  <a:cubicBezTo>
                    <a:pt x="244862" y="8226"/>
                    <a:pt x="282025" y="25160"/>
                    <a:pt x="312613" y="51065"/>
                  </a:cubicBezTo>
                  <a:lnTo>
                    <a:pt x="312974" y="51406"/>
                  </a:lnTo>
                  <a:lnTo>
                    <a:pt x="313067" y="51893"/>
                  </a:lnTo>
                  <a:cubicBezTo>
                    <a:pt x="313240" y="52794"/>
                    <a:pt x="329905" y="142595"/>
                    <a:pt x="295771" y="203266"/>
                  </a:cubicBezTo>
                  <a:cubicBezTo>
                    <a:pt x="262107" y="263129"/>
                    <a:pt x="261714" y="421661"/>
                    <a:pt x="261714" y="423256"/>
                  </a:cubicBezTo>
                  <a:lnTo>
                    <a:pt x="261714" y="425293"/>
                  </a:lnTo>
                  <a:lnTo>
                    <a:pt x="259754" y="424735"/>
                  </a:lnTo>
                  <a:cubicBezTo>
                    <a:pt x="207383" y="409770"/>
                    <a:pt x="5080" y="435950"/>
                    <a:pt x="3042" y="436217"/>
                  </a:cubicBezTo>
                  <a:lnTo>
                    <a:pt x="-108" y="436629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956D3FA0-E363-43E0-B84B-5EC618EAAFA0}"/>
                </a:ext>
              </a:extLst>
            </p:cNvPr>
            <p:cNvSpPr/>
            <p:nvPr/>
          </p:nvSpPr>
          <p:spPr>
            <a:xfrm>
              <a:off x="5472548" y="5239523"/>
              <a:ext cx="191651" cy="445602"/>
            </a:xfrm>
            <a:custGeom>
              <a:avLst/>
              <a:gdLst>
                <a:gd name="connsiteX0" fmla="*/ -108 w 191651"/>
                <a:gd name="connsiteY0" fmla="*/ 393541 h 445602"/>
                <a:gd name="connsiteX1" fmla="*/ 102767 w 191651"/>
                <a:gd name="connsiteY1" fmla="*/ 256374 h 445602"/>
                <a:gd name="connsiteX2" fmla="*/ 49718 w 191651"/>
                <a:gd name="connsiteY2" fmla="*/ 142698 h 445602"/>
                <a:gd name="connsiteX3" fmla="*/ 53570 w 191651"/>
                <a:gd name="connsiteY3" fmla="*/ 7878 h 445602"/>
                <a:gd name="connsiteX4" fmla="*/ 97062 w 191651"/>
                <a:gd name="connsiteY4" fmla="*/ -157 h 445602"/>
                <a:gd name="connsiteX5" fmla="*/ 97523 w 191651"/>
                <a:gd name="connsiteY5" fmla="*/ 74 h 445602"/>
                <a:gd name="connsiteX6" fmla="*/ 144039 w 191651"/>
                <a:gd name="connsiteY6" fmla="*/ 54267 h 445602"/>
                <a:gd name="connsiteX7" fmla="*/ 188847 w 191651"/>
                <a:gd name="connsiteY7" fmla="*/ 225284 h 445602"/>
                <a:gd name="connsiteX8" fmla="*/ 162026 w 191651"/>
                <a:gd name="connsiteY8" fmla="*/ 319245 h 445602"/>
                <a:gd name="connsiteX9" fmla="*/ 35826 w 191651"/>
                <a:gd name="connsiteY9" fmla="*/ 445446 h 44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51" h="445602">
                  <a:moveTo>
                    <a:pt x="-108" y="393541"/>
                  </a:moveTo>
                  <a:lnTo>
                    <a:pt x="102767" y="256374"/>
                  </a:lnTo>
                  <a:lnTo>
                    <a:pt x="49718" y="142698"/>
                  </a:lnTo>
                  <a:lnTo>
                    <a:pt x="53570" y="7878"/>
                  </a:lnTo>
                  <a:lnTo>
                    <a:pt x="97062" y="-157"/>
                  </a:lnTo>
                  <a:lnTo>
                    <a:pt x="97523" y="74"/>
                  </a:lnTo>
                  <a:cubicBezTo>
                    <a:pt x="118650" y="12431"/>
                    <a:pt x="135027" y="31511"/>
                    <a:pt x="144039" y="54267"/>
                  </a:cubicBezTo>
                  <a:cubicBezTo>
                    <a:pt x="153700" y="78421"/>
                    <a:pt x="173739" y="160599"/>
                    <a:pt x="188847" y="225284"/>
                  </a:cubicBezTo>
                  <a:cubicBezTo>
                    <a:pt x="196872" y="259138"/>
                    <a:pt x="186712" y="294729"/>
                    <a:pt x="162026" y="319245"/>
                  </a:cubicBezTo>
                  <a:lnTo>
                    <a:pt x="35826" y="445446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B53FF53D-53C9-44F4-A477-AB0EE534A5EE}"/>
                </a:ext>
              </a:extLst>
            </p:cNvPr>
            <p:cNvSpPr/>
            <p:nvPr/>
          </p:nvSpPr>
          <p:spPr>
            <a:xfrm>
              <a:off x="5035203" y="5348997"/>
              <a:ext cx="148420" cy="70041"/>
            </a:xfrm>
            <a:custGeom>
              <a:avLst/>
              <a:gdLst>
                <a:gd name="connsiteX0" fmla="*/ 5363 w 148420"/>
                <a:gd name="connsiteY0" fmla="*/ 12226 h 70041"/>
                <a:gd name="connsiteX1" fmla="*/ 46057 w 148420"/>
                <a:gd name="connsiteY1" fmla="*/ 5178 h 70041"/>
                <a:gd name="connsiteX2" fmla="*/ 49987 w 148420"/>
                <a:gd name="connsiteY2" fmla="*/ 8503 h 70041"/>
                <a:gd name="connsiteX3" fmla="*/ 148313 w 148420"/>
                <a:gd name="connsiteY3" fmla="*/ 6989 h 70041"/>
                <a:gd name="connsiteX4" fmla="*/ 139515 w 148420"/>
                <a:gd name="connsiteY4" fmla="*/ 69884 h 70041"/>
                <a:gd name="connsiteX5" fmla="*/ 48484 w 148420"/>
                <a:gd name="connsiteY5" fmla="*/ 51481 h 70041"/>
                <a:gd name="connsiteX6" fmla="*/ 7067 w 148420"/>
                <a:gd name="connsiteY6" fmla="*/ 48526 h 70041"/>
                <a:gd name="connsiteX7" fmla="*/ 5363 w 148420"/>
                <a:gd name="connsiteY7" fmla="*/ 12226 h 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20" h="70041">
                  <a:moveTo>
                    <a:pt x="5363" y="12226"/>
                  </a:moveTo>
                  <a:cubicBezTo>
                    <a:pt x="14654" y="-958"/>
                    <a:pt x="32873" y="-4113"/>
                    <a:pt x="46057" y="5178"/>
                  </a:cubicBezTo>
                  <a:cubicBezTo>
                    <a:pt x="47462" y="6168"/>
                    <a:pt x="48778" y="7281"/>
                    <a:pt x="49987" y="8503"/>
                  </a:cubicBezTo>
                  <a:lnTo>
                    <a:pt x="148313" y="6989"/>
                  </a:lnTo>
                  <a:lnTo>
                    <a:pt x="139515" y="69884"/>
                  </a:lnTo>
                  <a:lnTo>
                    <a:pt x="48484" y="51481"/>
                  </a:lnTo>
                  <a:cubicBezTo>
                    <a:pt x="36231" y="62102"/>
                    <a:pt x="17688" y="60779"/>
                    <a:pt x="7067" y="48526"/>
                  </a:cubicBezTo>
                  <a:cubicBezTo>
                    <a:pt x="-1820" y="38273"/>
                    <a:pt x="-2525" y="23266"/>
                    <a:pt x="5363" y="12226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83EAE50-3CCC-4921-B3AA-2D019F8900E9}"/>
                </a:ext>
              </a:extLst>
            </p:cNvPr>
            <p:cNvSpPr/>
            <p:nvPr/>
          </p:nvSpPr>
          <p:spPr>
            <a:xfrm>
              <a:off x="5090028" y="5186999"/>
              <a:ext cx="372730" cy="239908"/>
            </a:xfrm>
            <a:custGeom>
              <a:avLst/>
              <a:gdLst>
                <a:gd name="connsiteX0" fmla="*/ -108 w 372730"/>
                <a:gd name="connsiteY0" fmla="*/ 229239 h 239908"/>
                <a:gd name="connsiteX1" fmla="*/ 13956 w 372730"/>
                <a:gd name="connsiteY1" fmla="*/ 167694 h 239908"/>
                <a:gd name="connsiteX2" fmla="*/ 184612 w 372730"/>
                <a:gd name="connsiteY2" fmla="*/ 151104 h 239908"/>
                <a:gd name="connsiteX3" fmla="*/ 231394 w 372730"/>
                <a:gd name="connsiteY3" fmla="*/ 38589 h 239908"/>
                <a:gd name="connsiteX4" fmla="*/ 232764 w 372730"/>
                <a:gd name="connsiteY4" fmla="*/ 35267 h 239908"/>
                <a:gd name="connsiteX5" fmla="*/ 251151 w 372730"/>
                <a:gd name="connsiteY5" fmla="*/ 19409 h 239908"/>
                <a:gd name="connsiteX6" fmla="*/ 251542 w 372730"/>
                <a:gd name="connsiteY6" fmla="*/ 19163 h 239908"/>
                <a:gd name="connsiteX7" fmla="*/ 371229 w 372730"/>
                <a:gd name="connsiteY7" fmla="*/ 2140 h 239908"/>
                <a:gd name="connsiteX8" fmla="*/ 372622 w 372730"/>
                <a:gd name="connsiteY8" fmla="*/ 2352 h 239908"/>
                <a:gd name="connsiteX9" fmla="*/ 372534 w 372730"/>
                <a:gd name="connsiteY9" fmla="*/ 3757 h 239908"/>
                <a:gd name="connsiteX10" fmla="*/ 361652 w 372730"/>
                <a:gd name="connsiteY10" fmla="*/ 45224 h 239908"/>
                <a:gd name="connsiteX11" fmla="*/ 234291 w 372730"/>
                <a:gd name="connsiteY11" fmla="*/ 239058 h 239908"/>
                <a:gd name="connsiteX12" fmla="*/ 233806 w 372730"/>
                <a:gd name="connsiteY12" fmla="*/ 239752 h 2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730" h="239908">
                  <a:moveTo>
                    <a:pt x="-108" y="229239"/>
                  </a:moveTo>
                  <a:lnTo>
                    <a:pt x="13956" y="167694"/>
                  </a:lnTo>
                  <a:lnTo>
                    <a:pt x="184612" y="151104"/>
                  </a:lnTo>
                  <a:lnTo>
                    <a:pt x="231394" y="38589"/>
                  </a:lnTo>
                  <a:lnTo>
                    <a:pt x="232764" y="35267"/>
                  </a:lnTo>
                  <a:lnTo>
                    <a:pt x="251151" y="19409"/>
                  </a:lnTo>
                  <a:lnTo>
                    <a:pt x="251542" y="19163"/>
                  </a:lnTo>
                  <a:cubicBezTo>
                    <a:pt x="291277" y="1881"/>
                    <a:pt x="331545" y="-3846"/>
                    <a:pt x="371229" y="2140"/>
                  </a:cubicBezTo>
                  <a:lnTo>
                    <a:pt x="372622" y="2352"/>
                  </a:lnTo>
                  <a:lnTo>
                    <a:pt x="372534" y="3757"/>
                  </a:lnTo>
                  <a:cubicBezTo>
                    <a:pt x="371639" y="18156"/>
                    <a:pt x="367943" y="32242"/>
                    <a:pt x="361652" y="45224"/>
                  </a:cubicBezTo>
                  <a:cubicBezTo>
                    <a:pt x="343999" y="81840"/>
                    <a:pt x="235386" y="237491"/>
                    <a:pt x="234291" y="239058"/>
                  </a:cubicBezTo>
                  <a:lnTo>
                    <a:pt x="233806" y="239752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BD9BBC4F-CEB3-46E9-BD65-355E0A8F603D}"/>
                </a:ext>
              </a:extLst>
            </p:cNvPr>
            <p:cNvSpPr/>
            <p:nvPr/>
          </p:nvSpPr>
          <p:spPr>
            <a:xfrm>
              <a:off x="4733563" y="6310861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60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60" y="1220"/>
                    <a:pt x="1177560" y="2918"/>
                  </a:cubicBezTo>
                  <a:cubicBezTo>
                    <a:pt x="1177560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7803C233-AAA3-4DAF-AFAE-33E31F09B537}"/>
                </a:ext>
              </a:extLst>
            </p:cNvPr>
            <p:cNvSpPr/>
            <p:nvPr/>
          </p:nvSpPr>
          <p:spPr>
            <a:xfrm>
              <a:off x="2913252" y="5895756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59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59" y="1220"/>
                    <a:pt x="1177559" y="2918"/>
                  </a:cubicBezTo>
                  <a:cubicBezTo>
                    <a:pt x="1177559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aphic 265">
            <a:extLst>
              <a:ext uri="{FF2B5EF4-FFF2-40B4-BE49-F238E27FC236}">
                <a16:creationId xmlns:a16="http://schemas.microsoft.com/office/drawing/2014/main" id="{B9B9AEB1-32CD-4F4E-A4A5-44EAFBC009FE}"/>
              </a:ext>
            </a:extLst>
          </p:cNvPr>
          <p:cNvGrpSpPr/>
          <p:nvPr/>
        </p:nvGrpSpPr>
        <p:grpSpPr>
          <a:xfrm flipH="1">
            <a:off x="4866444" y="3702685"/>
            <a:ext cx="1229556" cy="994533"/>
            <a:chOff x="6329786" y="4358055"/>
            <a:chExt cx="2460199" cy="1989945"/>
          </a:xfrm>
        </p:grpSpPr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68A1F0B-DA81-4D03-9671-18F8AC2684E4}"/>
                </a:ext>
              </a:extLst>
            </p:cNvPr>
            <p:cNvSpPr/>
            <p:nvPr/>
          </p:nvSpPr>
          <p:spPr>
            <a:xfrm>
              <a:off x="6738736" y="4737862"/>
              <a:ext cx="446232" cy="446232"/>
            </a:xfrm>
            <a:custGeom>
              <a:avLst/>
              <a:gdLst>
                <a:gd name="connsiteX0" fmla="*/ 446232 w 446232"/>
                <a:gd name="connsiteY0" fmla="*/ 223116 h 446232"/>
                <a:gd name="connsiteX1" fmla="*/ 223116 w 446232"/>
                <a:gd name="connsiteY1" fmla="*/ 446232 h 446232"/>
                <a:gd name="connsiteX2" fmla="*/ 0 w 446232"/>
                <a:gd name="connsiteY2" fmla="*/ 223116 h 446232"/>
                <a:gd name="connsiteX3" fmla="*/ 223116 w 446232"/>
                <a:gd name="connsiteY3" fmla="*/ 0 h 446232"/>
                <a:gd name="connsiteX4" fmla="*/ 446232 w 446232"/>
                <a:gd name="connsiteY4" fmla="*/ 223116 h 4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232" h="446232">
                  <a:moveTo>
                    <a:pt x="446232" y="223116"/>
                  </a:moveTo>
                  <a:cubicBezTo>
                    <a:pt x="446232" y="346340"/>
                    <a:pt x="346340" y="446232"/>
                    <a:pt x="223116" y="446232"/>
                  </a:cubicBezTo>
                  <a:cubicBezTo>
                    <a:pt x="99892" y="446232"/>
                    <a:pt x="0" y="346340"/>
                    <a:pt x="0" y="223116"/>
                  </a:cubicBezTo>
                  <a:cubicBezTo>
                    <a:pt x="0" y="99892"/>
                    <a:pt x="99892" y="0"/>
                    <a:pt x="223116" y="0"/>
                  </a:cubicBezTo>
                  <a:cubicBezTo>
                    <a:pt x="346340" y="0"/>
                    <a:pt x="446232" y="99892"/>
                    <a:pt x="446232" y="223116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E8F20AD-B32B-4B73-88C9-0463C54F15DD}"/>
                </a:ext>
              </a:extLst>
            </p:cNvPr>
            <p:cNvSpPr/>
            <p:nvPr/>
          </p:nvSpPr>
          <p:spPr>
            <a:xfrm>
              <a:off x="6329786" y="4891966"/>
              <a:ext cx="2460199" cy="1452952"/>
            </a:xfrm>
            <a:custGeom>
              <a:avLst/>
              <a:gdLst>
                <a:gd name="connsiteX0" fmla="*/ 2460062 w 2460199"/>
                <a:gd name="connsiteY0" fmla="*/ -76 h 1452952"/>
                <a:gd name="connsiteX1" fmla="*/ 2460062 w 2460199"/>
                <a:gd name="connsiteY1" fmla="*/ 586759 h 1452952"/>
                <a:gd name="connsiteX2" fmla="*/ 1593991 w 2460199"/>
                <a:gd name="connsiteY2" fmla="*/ 1452877 h 1452952"/>
                <a:gd name="connsiteX3" fmla="*/ 1593944 w 2460199"/>
                <a:gd name="connsiteY3" fmla="*/ 1452877 h 1452952"/>
                <a:gd name="connsiteX4" fmla="*/ -137 w 2460199"/>
                <a:gd name="connsiteY4" fmla="*/ 1452877 h 1452952"/>
                <a:gd name="connsiteX5" fmla="*/ -137 w 2460199"/>
                <a:gd name="connsiteY5" fmla="*/ 866042 h 1452952"/>
                <a:gd name="connsiteX6" fmla="*/ 416131 w 2460199"/>
                <a:gd name="connsiteY6" fmla="*/ 125777 h 1452952"/>
                <a:gd name="connsiteX7" fmla="*/ 551309 w 2460199"/>
                <a:gd name="connsiteY7" fmla="*/ 58879 h 1452952"/>
                <a:gd name="connsiteX8" fmla="*/ 635689 w 2460199"/>
                <a:gd name="connsiteY8" fmla="*/ 30903 h 1452952"/>
                <a:gd name="connsiteX9" fmla="*/ 637389 w 2460199"/>
                <a:gd name="connsiteY9" fmla="*/ 30425 h 1452952"/>
                <a:gd name="connsiteX10" fmla="*/ 662895 w 2460199"/>
                <a:gd name="connsiteY10" fmla="*/ 23889 h 1452952"/>
                <a:gd name="connsiteX11" fmla="*/ 664303 w 2460199"/>
                <a:gd name="connsiteY11" fmla="*/ 23544 h 1452952"/>
                <a:gd name="connsiteX12" fmla="*/ 824960 w 2460199"/>
                <a:gd name="connsiteY12" fmla="*/ 881 h 1452952"/>
                <a:gd name="connsiteX13" fmla="*/ 844221 w 2460199"/>
                <a:gd name="connsiteY13" fmla="*/ 217 h 1452952"/>
                <a:gd name="connsiteX14" fmla="*/ 851235 w 2460199"/>
                <a:gd name="connsiteY14" fmla="*/ 84 h 1452952"/>
                <a:gd name="connsiteX15" fmla="*/ 865981 w 2460199"/>
                <a:gd name="connsiteY15" fmla="*/ -76 h 14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60199" h="1452952">
                  <a:moveTo>
                    <a:pt x="2460062" y="-76"/>
                  </a:moveTo>
                  <a:lnTo>
                    <a:pt x="2460062" y="586759"/>
                  </a:lnTo>
                  <a:cubicBezTo>
                    <a:pt x="2460075" y="1065090"/>
                    <a:pt x="2072322" y="1452864"/>
                    <a:pt x="1593991" y="1452877"/>
                  </a:cubicBezTo>
                  <a:cubicBezTo>
                    <a:pt x="1593975" y="1452877"/>
                    <a:pt x="1593960" y="1452877"/>
                    <a:pt x="1593944" y="1452877"/>
                  </a:cubicBezTo>
                  <a:lnTo>
                    <a:pt x="-137" y="1452877"/>
                  </a:lnTo>
                  <a:lnTo>
                    <a:pt x="-137" y="866042"/>
                  </a:lnTo>
                  <a:cubicBezTo>
                    <a:pt x="-137" y="552460"/>
                    <a:pt x="166524" y="277773"/>
                    <a:pt x="416131" y="125777"/>
                  </a:cubicBezTo>
                  <a:cubicBezTo>
                    <a:pt x="459143" y="99561"/>
                    <a:pt x="504377" y="77175"/>
                    <a:pt x="551309" y="58879"/>
                  </a:cubicBezTo>
                  <a:cubicBezTo>
                    <a:pt x="578929" y="48089"/>
                    <a:pt x="607094" y="38751"/>
                    <a:pt x="635689" y="30903"/>
                  </a:cubicBezTo>
                  <a:cubicBezTo>
                    <a:pt x="636247" y="30717"/>
                    <a:pt x="636831" y="30557"/>
                    <a:pt x="637389" y="30425"/>
                  </a:cubicBezTo>
                  <a:cubicBezTo>
                    <a:pt x="645838" y="28113"/>
                    <a:pt x="654340" y="25935"/>
                    <a:pt x="662895" y="23889"/>
                  </a:cubicBezTo>
                  <a:cubicBezTo>
                    <a:pt x="663373" y="23756"/>
                    <a:pt x="663825" y="23650"/>
                    <a:pt x="664303" y="23544"/>
                  </a:cubicBezTo>
                  <a:cubicBezTo>
                    <a:pt x="717028" y="10981"/>
                    <a:pt x="770816" y="3393"/>
                    <a:pt x="824960" y="881"/>
                  </a:cubicBezTo>
                  <a:cubicBezTo>
                    <a:pt x="831362" y="589"/>
                    <a:pt x="837765" y="350"/>
                    <a:pt x="844221" y="217"/>
                  </a:cubicBezTo>
                  <a:cubicBezTo>
                    <a:pt x="846533" y="137"/>
                    <a:pt x="848871" y="84"/>
                    <a:pt x="851235" y="84"/>
                  </a:cubicBezTo>
                  <a:cubicBezTo>
                    <a:pt x="856124" y="-22"/>
                    <a:pt x="861039" y="-76"/>
                    <a:pt x="865981" y="-76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36012194-B173-48D9-8B26-0C8B647ABA30}"/>
                </a:ext>
              </a:extLst>
            </p:cNvPr>
            <p:cNvSpPr/>
            <p:nvPr/>
          </p:nvSpPr>
          <p:spPr>
            <a:xfrm>
              <a:off x="6329811" y="5966749"/>
              <a:ext cx="2295426" cy="381251"/>
            </a:xfrm>
            <a:custGeom>
              <a:avLst/>
              <a:gdLst>
                <a:gd name="connsiteX0" fmla="*/ 1147576 w 2295426"/>
                <a:gd name="connsiteY0" fmla="*/ -76 h 381251"/>
                <a:gd name="connsiteX1" fmla="*/ -137 w 2295426"/>
                <a:gd name="connsiteY1" fmla="*/ 381176 h 381251"/>
                <a:gd name="connsiteX2" fmla="*/ 2295290 w 2295426"/>
                <a:gd name="connsiteY2" fmla="*/ 381176 h 381251"/>
                <a:gd name="connsiteX3" fmla="*/ 1147576 w 2295426"/>
                <a:gd name="connsiteY3" fmla="*/ -76 h 3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426" h="381251">
                  <a:moveTo>
                    <a:pt x="1147576" y="-76"/>
                  </a:moveTo>
                  <a:cubicBezTo>
                    <a:pt x="515028" y="-76"/>
                    <a:pt x="2014" y="170495"/>
                    <a:pt x="-137" y="381176"/>
                  </a:cubicBezTo>
                  <a:lnTo>
                    <a:pt x="2295290" y="381176"/>
                  </a:lnTo>
                  <a:cubicBezTo>
                    <a:pt x="2293139" y="170495"/>
                    <a:pt x="1780125" y="-76"/>
                    <a:pt x="1147576" y="-76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AE21E605-E1D5-4327-B30D-2EC84225FC5D}"/>
                </a:ext>
              </a:extLst>
            </p:cNvPr>
            <p:cNvSpPr/>
            <p:nvPr/>
          </p:nvSpPr>
          <p:spPr>
            <a:xfrm>
              <a:off x="7052436" y="6137523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078657F3-C21D-4BBC-A72A-98770C659F7D}"/>
                </a:ext>
              </a:extLst>
            </p:cNvPr>
            <p:cNvSpPr/>
            <p:nvPr/>
          </p:nvSpPr>
          <p:spPr>
            <a:xfrm>
              <a:off x="7512063" y="6031251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0EE52A9-C3ED-45C4-809C-8B5C6E6705F1}"/>
                </a:ext>
              </a:extLst>
            </p:cNvPr>
            <p:cNvSpPr/>
            <p:nvPr/>
          </p:nvSpPr>
          <p:spPr>
            <a:xfrm>
              <a:off x="7073690" y="6143427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91814B8-72E3-4F53-8974-BB63DB4285AD}"/>
                </a:ext>
              </a:extLst>
            </p:cNvPr>
            <p:cNvSpPr/>
            <p:nvPr/>
          </p:nvSpPr>
          <p:spPr>
            <a:xfrm>
              <a:off x="7533317" y="6037155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790CC7A-3AF4-403B-BAA6-54AD9A3CC4F2}"/>
                </a:ext>
              </a:extLst>
            </p:cNvPr>
            <p:cNvSpPr/>
            <p:nvPr/>
          </p:nvSpPr>
          <p:spPr>
            <a:xfrm>
              <a:off x="6677827" y="5109931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2894DE9-90A9-46EB-85C4-2506022F14B7}"/>
                </a:ext>
              </a:extLst>
            </p:cNvPr>
            <p:cNvSpPr/>
            <p:nvPr/>
          </p:nvSpPr>
          <p:spPr>
            <a:xfrm>
              <a:off x="8277222" y="583789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7" y="37195"/>
                    <a:pt x="0" y="28869"/>
                    <a:pt x="0" y="18598"/>
                  </a:cubicBezTo>
                  <a:cubicBezTo>
                    <a:pt x="0" y="8327"/>
                    <a:pt x="8327" y="0"/>
                    <a:pt x="18598" y="0"/>
                  </a:cubicBezTo>
                  <a:cubicBezTo>
                    <a:pt x="28869" y="0"/>
                    <a:pt x="37195" y="8327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28F97872-DB57-4BF7-9C19-1B9CBA422282}"/>
                </a:ext>
              </a:extLst>
            </p:cNvPr>
            <p:cNvSpPr/>
            <p:nvPr/>
          </p:nvSpPr>
          <p:spPr>
            <a:xfrm>
              <a:off x="7400477" y="524011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E5F6D93-3509-448D-B209-537D578E1912}"/>
                </a:ext>
              </a:extLst>
            </p:cNvPr>
            <p:cNvSpPr/>
            <p:nvPr/>
          </p:nvSpPr>
          <p:spPr>
            <a:xfrm>
              <a:off x="8330358" y="513649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68BF767D-5980-4E67-91BF-75D5A3AD23C3}"/>
                </a:ext>
              </a:extLst>
            </p:cNvPr>
            <p:cNvSpPr/>
            <p:nvPr/>
          </p:nvSpPr>
          <p:spPr>
            <a:xfrm>
              <a:off x="6728306" y="566785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6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6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2B4CD00-D9A0-414F-B018-8F263986DAF5}"/>
                </a:ext>
              </a:extLst>
            </p:cNvPr>
            <p:cNvSpPr/>
            <p:nvPr/>
          </p:nvSpPr>
          <p:spPr>
            <a:xfrm>
              <a:off x="6568898" y="589767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A1FF53C1-8C7B-4BDA-99A6-719F6CCB63DC}"/>
                </a:ext>
              </a:extLst>
            </p:cNvPr>
            <p:cNvSpPr/>
            <p:nvPr/>
          </p:nvSpPr>
          <p:spPr>
            <a:xfrm>
              <a:off x="8123127" y="550446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D73C6BA6-17B4-4EA4-BCBB-35EAC3CC7B89}"/>
                </a:ext>
              </a:extLst>
            </p:cNvPr>
            <p:cNvSpPr/>
            <p:nvPr/>
          </p:nvSpPr>
          <p:spPr>
            <a:xfrm>
              <a:off x="8524304" y="542476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ABE5AA2-A217-4A02-A453-C6894C7063B6}"/>
                </a:ext>
              </a:extLst>
            </p:cNvPr>
            <p:cNvSpPr/>
            <p:nvPr/>
          </p:nvSpPr>
          <p:spPr>
            <a:xfrm>
              <a:off x="7660843" y="563730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728B1C3-D112-4FBB-ADE9-735F8018910E}"/>
                </a:ext>
              </a:extLst>
            </p:cNvPr>
            <p:cNvSpPr/>
            <p:nvPr/>
          </p:nvSpPr>
          <p:spPr>
            <a:xfrm>
              <a:off x="8407405" y="56638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1A1C95-2916-4D85-A8A6-A443992CE816}"/>
                </a:ext>
              </a:extLst>
            </p:cNvPr>
            <p:cNvSpPr/>
            <p:nvPr/>
          </p:nvSpPr>
          <p:spPr>
            <a:xfrm>
              <a:off x="7506749" y="577811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91DE6639-7C31-48BE-91DC-6A45B13CA48E}"/>
                </a:ext>
              </a:extLst>
            </p:cNvPr>
            <p:cNvSpPr/>
            <p:nvPr/>
          </p:nvSpPr>
          <p:spPr>
            <a:xfrm>
              <a:off x="7846820" y="5783430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D5E81FFE-7204-4F03-9150-A20884C2B232}"/>
                </a:ext>
              </a:extLst>
            </p:cNvPr>
            <p:cNvSpPr/>
            <p:nvPr/>
          </p:nvSpPr>
          <p:spPr>
            <a:xfrm>
              <a:off x="6574211" y="53317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2AE3CE3-5172-4C79-B280-44106F280AFF}"/>
                </a:ext>
              </a:extLst>
            </p:cNvPr>
            <p:cNvSpPr/>
            <p:nvPr/>
          </p:nvSpPr>
          <p:spPr>
            <a:xfrm>
              <a:off x="8128433" y="4970951"/>
              <a:ext cx="7636" cy="154263"/>
            </a:xfrm>
            <a:custGeom>
              <a:avLst/>
              <a:gdLst>
                <a:gd name="connsiteX0" fmla="*/ 0 w 7636"/>
                <a:gd name="connsiteY0" fmla="*/ 0 h 154263"/>
                <a:gd name="connsiteX1" fmla="*/ 7637 w 7636"/>
                <a:gd name="connsiteY1" fmla="*/ 0 h 154263"/>
                <a:gd name="connsiteX2" fmla="*/ 7637 w 7636"/>
                <a:gd name="connsiteY2" fmla="*/ 154263 h 154263"/>
                <a:gd name="connsiteX3" fmla="*/ 0 w 7636"/>
                <a:gd name="connsiteY3" fmla="*/ 154263 h 15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6" h="154263">
                  <a:moveTo>
                    <a:pt x="0" y="0"/>
                  </a:moveTo>
                  <a:lnTo>
                    <a:pt x="7637" y="0"/>
                  </a:lnTo>
                  <a:lnTo>
                    <a:pt x="7637" y="154263"/>
                  </a:lnTo>
                  <a:lnTo>
                    <a:pt x="0" y="154263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D8FDE7E-8F4E-4B84-A11E-4A82BA1E8623}"/>
                </a:ext>
              </a:extLst>
            </p:cNvPr>
            <p:cNvSpPr/>
            <p:nvPr/>
          </p:nvSpPr>
          <p:spPr>
            <a:xfrm>
              <a:off x="7884820" y="5381047"/>
              <a:ext cx="105387" cy="209247"/>
            </a:xfrm>
            <a:custGeom>
              <a:avLst/>
              <a:gdLst>
                <a:gd name="connsiteX0" fmla="*/ 70259 w 105387"/>
                <a:gd name="connsiteY0" fmla="*/ 0 h 209247"/>
                <a:gd name="connsiteX1" fmla="*/ 0 w 105387"/>
                <a:gd name="connsiteY1" fmla="*/ 161900 h 209247"/>
                <a:gd name="connsiteX2" fmla="*/ 13746 w 105387"/>
                <a:gd name="connsiteY2" fmla="*/ 184810 h 209247"/>
                <a:gd name="connsiteX3" fmla="*/ 9163 w 105387"/>
                <a:gd name="connsiteY3" fmla="*/ 192445 h 209247"/>
                <a:gd name="connsiteX4" fmla="*/ 41239 w 105387"/>
                <a:gd name="connsiteY4" fmla="*/ 209247 h 209247"/>
                <a:gd name="connsiteX5" fmla="*/ 41239 w 105387"/>
                <a:gd name="connsiteY5" fmla="*/ 200084 h 209247"/>
                <a:gd name="connsiteX6" fmla="*/ 53458 w 105387"/>
                <a:gd name="connsiteY6" fmla="*/ 197028 h 209247"/>
                <a:gd name="connsiteX7" fmla="*/ 105387 w 105387"/>
                <a:gd name="connsiteY7" fmla="*/ 102332 h 209247"/>
                <a:gd name="connsiteX8" fmla="*/ 70259 w 105387"/>
                <a:gd name="connsiteY8" fmla="*/ 0 h 20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7" h="209247">
                  <a:moveTo>
                    <a:pt x="70259" y="0"/>
                  </a:moveTo>
                  <a:lnTo>
                    <a:pt x="0" y="161900"/>
                  </a:lnTo>
                  <a:lnTo>
                    <a:pt x="13746" y="184810"/>
                  </a:lnTo>
                  <a:lnTo>
                    <a:pt x="9163" y="192445"/>
                  </a:lnTo>
                  <a:lnTo>
                    <a:pt x="41239" y="209247"/>
                  </a:lnTo>
                  <a:lnTo>
                    <a:pt x="41239" y="200084"/>
                  </a:lnTo>
                  <a:lnTo>
                    <a:pt x="53458" y="197028"/>
                  </a:lnTo>
                  <a:lnTo>
                    <a:pt x="105387" y="102332"/>
                  </a:lnTo>
                  <a:lnTo>
                    <a:pt x="70259" y="0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CF27FCB-9021-4DE9-8E4B-370105404566}"/>
                </a:ext>
              </a:extLst>
            </p:cNvPr>
            <p:cNvSpPr/>
            <p:nvPr/>
          </p:nvSpPr>
          <p:spPr>
            <a:xfrm>
              <a:off x="7878722" y="5571966"/>
              <a:ext cx="56372" cy="94225"/>
            </a:xfrm>
            <a:custGeom>
              <a:avLst/>
              <a:gdLst>
                <a:gd name="connsiteX0" fmla="*/ 21234 w 56372"/>
                <a:gd name="connsiteY0" fmla="*/ -76 h 94225"/>
                <a:gd name="connsiteX1" fmla="*/ 27343 w 56372"/>
                <a:gd name="connsiteY1" fmla="*/ 93093 h 94225"/>
                <a:gd name="connsiteX2" fmla="*/ 38035 w 56372"/>
                <a:gd name="connsiteY2" fmla="*/ 7561 h 9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72" h="94225">
                  <a:moveTo>
                    <a:pt x="21234" y="-76"/>
                  </a:moveTo>
                  <a:cubicBezTo>
                    <a:pt x="21234" y="-76"/>
                    <a:pt x="-30696" y="80874"/>
                    <a:pt x="27343" y="93093"/>
                  </a:cubicBezTo>
                  <a:cubicBezTo>
                    <a:pt x="85383" y="105312"/>
                    <a:pt x="38035" y="7561"/>
                    <a:pt x="38035" y="7561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173C952B-2A2A-4640-885E-4BFA422CB36E}"/>
                </a:ext>
              </a:extLst>
            </p:cNvPr>
            <p:cNvSpPr/>
            <p:nvPr/>
          </p:nvSpPr>
          <p:spPr>
            <a:xfrm>
              <a:off x="7935222" y="5514578"/>
              <a:ext cx="267287" cy="639593"/>
            </a:xfrm>
            <a:custGeom>
              <a:avLst/>
              <a:gdLst>
                <a:gd name="connsiteX0" fmla="*/ 39574 w 267287"/>
                <a:gd name="connsiteY0" fmla="*/ 20656 h 639593"/>
                <a:gd name="connsiteX1" fmla="*/ 21246 w 267287"/>
                <a:gd name="connsiteY1" fmla="*/ 80223 h 639593"/>
                <a:gd name="connsiteX2" fmla="*/ 13609 w 267287"/>
                <a:gd name="connsiteY2" fmla="*/ 156591 h 639593"/>
                <a:gd name="connsiteX3" fmla="*/ -137 w 267287"/>
                <a:gd name="connsiteY3" fmla="*/ 184083 h 639593"/>
                <a:gd name="connsiteX4" fmla="*/ 15137 w 267287"/>
                <a:gd name="connsiteY4" fmla="*/ 307799 h 639593"/>
                <a:gd name="connsiteX5" fmla="*/ 39574 w 267287"/>
                <a:gd name="connsiteY5" fmla="*/ 332237 h 639593"/>
                <a:gd name="connsiteX6" fmla="*/ 50266 w 267287"/>
                <a:gd name="connsiteY6" fmla="*/ 454425 h 639593"/>
                <a:gd name="connsiteX7" fmla="*/ 50266 w 267287"/>
                <a:gd name="connsiteY7" fmla="*/ 509410 h 639593"/>
                <a:gd name="connsiteX8" fmla="*/ 79286 w 267287"/>
                <a:gd name="connsiteY8" fmla="*/ 559813 h 639593"/>
                <a:gd name="connsiteX9" fmla="*/ 41916 w 267287"/>
                <a:gd name="connsiteY9" fmla="*/ 612854 h 639593"/>
                <a:gd name="connsiteX10" fmla="*/ 45954 w 267287"/>
                <a:gd name="connsiteY10" fmla="*/ 636410 h 639593"/>
                <a:gd name="connsiteX11" fmla="*/ 55174 w 267287"/>
                <a:gd name="connsiteY11" fmla="*/ 639504 h 639593"/>
                <a:gd name="connsiteX12" fmla="*/ 88450 w 267287"/>
                <a:gd name="connsiteY12" fmla="*/ 630071 h 639593"/>
                <a:gd name="connsiteX13" fmla="*/ 131216 w 267287"/>
                <a:gd name="connsiteY13" fmla="*/ 585778 h 639593"/>
                <a:gd name="connsiteX14" fmla="*/ 160236 w 267287"/>
                <a:gd name="connsiteY14" fmla="*/ 564395 h 639593"/>
                <a:gd name="connsiteX15" fmla="*/ 143434 w 267287"/>
                <a:gd name="connsiteY15" fmla="*/ 390276 h 639593"/>
                <a:gd name="connsiteX16" fmla="*/ 126634 w 267287"/>
                <a:gd name="connsiteY16" fmla="*/ 324600 h 639593"/>
                <a:gd name="connsiteX17" fmla="*/ 126634 w 267287"/>
                <a:gd name="connsiteY17" fmla="*/ 145899 h 639593"/>
                <a:gd name="connsiteX18" fmla="*/ 132743 w 267287"/>
                <a:gd name="connsiteY18" fmla="*/ 145899 h 639593"/>
                <a:gd name="connsiteX19" fmla="*/ 135798 w 267287"/>
                <a:gd name="connsiteY19" fmla="*/ 298635 h 639593"/>
                <a:gd name="connsiteX20" fmla="*/ 149544 w 267287"/>
                <a:gd name="connsiteY20" fmla="*/ 355147 h 639593"/>
                <a:gd name="connsiteX21" fmla="*/ 151071 w 267287"/>
                <a:gd name="connsiteY21" fmla="*/ 379585 h 639593"/>
                <a:gd name="connsiteX22" fmla="*/ 170927 w 267287"/>
                <a:gd name="connsiteY22" fmla="*/ 623962 h 639593"/>
                <a:gd name="connsiteX23" fmla="*/ 264096 w 267287"/>
                <a:gd name="connsiteY23" fmla="*/ 628544 h 639593"/>
                <a:gd name="connsiteX24" fmla="*/ 230494 w 267287"/>
                <a:gd name="connsiteY24" fmla="*/ 596469 h 639593"/>
                <a:gd name="connsiteX25" fmla="*/ 253404 w 267287"/>
                <a:gd name="connsiteY25" fmla="*/ 552176 h 639593"/>
                <a:gd name="connsiteX26" fmla="*/ 253404 w 267287"/>
                <a:gd name="connsiteY26" fmla="*/ 466644 h 639593"/>
                <a:gd name="connsiteX27" fmla="*/ 245768 w 267287"/>
                <a:gd name="connsiteY27" fmla="*/ 448316 h 639593"/>
                <a:gd name="connsiteX28" fmla="*/ 232021 w 267287"/>
                <a:gd name="connsiteY28" fmla="*/ 324600 h 639593"/>
                <a:gd name="connsiteX29" fmla="*/ 254932 w 267287"/>
                <a:gd name="connsiteY29" fmla="*/ 300162 h 639593"/>
                <a:gd name="connsiteX30" fmla="*/ 267150 w 267287"/>
                <a:gd name="connsiteY30" fmla="*/ 284889 h 639593"/>
                <a:gd name="connsiteX31" fmla="*/ 267150 w 267287"/>
                <a:gd name="connsiteY31" fmla="*/ 162700 h 639593"/>
                <a:gd name="connsiteX32" fmla="*/ 251877 w 267287"/>
                <a:gd name="connsiteY32" fmla="*/ 115352 h 639593"/>
                <a:gd name="connsiteX33" fmla="*/ 247295 w 267287"/>
                <a:gd name="connsiteY33" fmla="*/ 75641 h 639593"/>
                <a:gd name="connsiteX34" fmla="*/ 222857 w 267287"/>
                <a:gd name="connsiteY34" fmla="*/ 14546 h 639593"/>
                <a:gd name="connsiteX35" fmla="*/ 39574 w 267287"/>
                <a:gd name="connsiteY35" fmla="*/ 20656 h 63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7287" h="639593">
                  <a:moveTo>
                    <a:pt x="39574" y="20656"/>
                  </a:moveTo>
                  <a:lnTo>
                    <a:pt x="21246" y="80223"/>
                  </a:lnTo>
                  <a:lnTo>
                    <a:pt x="13609" y="156591"/>
                  </a:lnTo>
                  <a:lnTo>
                    <a:pt x="-137" y="184083"/>
                  </a:lnTo>
                  <a:lnTo>
                    <a:pt x="15137" y="307799"/>
                  </a:lnTo>
                  <a:lnTo>
                    <a:pt x="39574" y="332237"/>
                  </a:lnTo>
                  <a:lnTo>
                    <a:pt x="50266" y="454425"/>
                  </a:lnTo>
                  <a:lnTo>
                    <a:pt x="50266" y="509410"/>
                  </a:lnTo>
                  <a:lnTo>
                    <a:pt x="79286" y="559813"/>
                  </a:lnTo>
                  <a:lnTo>
                    <a:pt x="41916" y="612854"/>
                  </a:lnTo>
                  <a:cubicBezTo>
                    <a:pt x="36526" y="620474"/>
                    <a:pt x="38334" y="631021"/>
                    <a:pt x="45954" y="636410"/>
                  </a:cubicBezTo>
                  <a:cubicBezTo>
                    <a:pt x="48658" y="638323"/>
                    <a:pt x="51864" y="639399"/>
                    <a:pt x="55174" y="639504"/>
                  </a:cubicBezTo>
                  <a:cubicBezTo>
                    <a:pt x="63425" y="639721"/>
                    <a:pt x="74301" y="637390"/>
                    <a:pt x="88450" y="630071"/>
                  </a:cubicBezTo>
                  <a:cubicBezTo>
                    <a:pt x="132743" y="607161"/>
                    <a:pt x="131216" y="585778"/>
                    <a:pt x="131216" y="585778"/>
                  </a:cubicBezTo>
                  <a:cubicBezTo>
                    <a:pt x="131216" y="585778"/>
                    <a:pt x="158708" y="585778"/>
                    <a:pt x="160236" y="564395"/>
                  </a:cubicBezTo>
                  <a:cubicBezTo>
                    <a:pt x="161763" y="543012"/>
                    <a:pt x="143434" y="390276"/>
                    <a:pt x="143434" y="390276"/>
                  </a:cubicBezTo>
                  <a:lnTo>
                    <a:pt x="126634" y="324600"/>
                  </a:lnTo>
                  <a:lnTo>
                    <a:pt x="126634" y="145899"/>
                  </a:lnTo>
                  <a:lnTo>
                    <a:pt x="132743" y="145899"/>
                  </a:lnTo>
                  <a:lnTo>
                    <a:pt x="135798" y="298635"/>
                  </a:lnTo>
                  <a:lnTo>
                    <a:pt x="149544" y="355147"/>
                  </a:lnTo>
                  <a:lnTo>
                    <a:pt x="151071" y="379585"/>
                  </a:lnTo>
                  <a:lnTo>
                    <a:pt x="170927" y="623962"/>
                  </a:lnTo>
                  <a:cubicBezTo>
                    <a:pt x="170927" y="623962"/>
                    <a:pt x="259514" y="648400"/>
                    <a:pt x="264096" y="628544"/>
                  </a:cubicBezTo>
                  <a:cubicBezTo>
                    <a:pt x="268678" y="608688"/>
                    <a:pt x="230494" y="596469"/>
                    <a:pt x="230494" y="596469"/>
                  </a:cubicBezTo>
                  <a:lnTo>
                    <a:pt x="253404" y="552176"/>
                  </a:lnTo>
                  <a:lnTo>
                    <a:pt x="253404" y="466644"/>
                  </a:lnTo>
                  <a:lnTo>
                    <a:pt x="245768" y="448316"/>
                  </a:lnTo>
                  <a:lnTo>
                    <a:pt x="232021" y="324600"/>
                  </a:lnTo>
                  <a:lnTo>
                    <a:pt x="254932" y="300162"/>
                  </a:lnTo>
                  <a:lnTo>
                    <a:pt x="267150" y="284889"/>
                  </a:lnTo>
                  <a:lnTo>
                    <a:pt x="267150" y="162700"/>
                  </a:lnTo>
                  <a:lnTo>
                    <a:pt x="251877" y="115352"/>
                  </a:lnTo>
                  <a:lnTo>
                    <a:pt x="247295" y="75641"/>
                  </a:lnTo>
                  <a:lnTo>
                    <a:pt x="222857" y="14546"/>
                  </a:lnTo>
                  <a:cubicBezTo>
                    <a:pt x="222857" y="14546"/>
                    <a:pt x="111360" y="-22110"/>
                    <a:pt x="39574" y="20656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9E2D6B6-64C6-4A41-83A9-F6C0A11D8A44}"/>
                </a:ext>
              </a:extLst>
            </p:cNvPr>
            <p:cNvSpPr/>
            <p:nvPr/>
          </p:nvSpPr>
          <p:spPr>
            <a:xfrm>
              <a:off x="7941332" y="5074032"/>
              <a:ext cx="232158" cy="232177"/>
            </a:xfrm>
            <a:custGeom>
              <a:avLst/>
              <a:gdLst>
                <a:gd name="connsiteX0" fmla="*/ 232021 w 232158"/>
                <a:gd name="connsiteY0" fmla="*/ 116020 h 232177"/>
                <a:gd name="connsiteX1" fmla="*/ 115945 w 232158"/>
                <a:gd name="connsiteY1" fmla="*/ 232102 h 232177"/>
                <a:gd name="connsiteX2" fmla="*/ -137 w 232158"/>
                <a:gd name="connsiteY2" fmla="*/ 116026 h 232177"/>
                <a:gd name="connsiteX3" fmla="*/ 22773 w 232158"/>
                <a:gd name="connsiteY3" fmla="*/ 46784 h 232177"/>
                <a:gd name="connsiteX4" fmla="*/ 22804 w 232158"/>
                <a:gd name="connsiteY4" fmla="*/ 46754 h 232177"/>
                <a:gd name="connsiteX5" fmla="*/ 185199 w 232158"/>
                <a:gd name="connsiteY5" fmla="*/ 22850 h 232177"/>
                <a:gd name="connsiteX6" fmla="*/ 232021 w 232158"/>
                <a:gd name="connsiteY6" fmla="*/ 116020 h 23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58" h="232177">
                  <a:moveTo>
                    <a:pt x="232021" y="116020"/>
                  </a:moveTo>
                  <a:cubicBezTo>
                    <a:pt x="232023" y="180128"/>
                    <a:pt x="180054" y="232100"/>
                    <a:pt x="115945" y="232102"/>
                  </a:cubicBezTo>
                  <a:cubicBezTo>
                    <a:pt x="51837" y="232104"/>
                    <a:pt x="-135" y="180135"/>
                    <a:pt x="-137" y="116026"/>
                  </a:cubicBezTo>
                  <a:cubicBezTo>
                    <a:pt x="-138" y="91083"/>
                    <a:pt x="7896" y="66804"/>
                    <a:pt x="22773" y="46784"/>
                  </a:cubicBezTo>
                  <a:lnTo>
                    <a:pt x="22804" y="46754"/>
                  </a:lnTo>
                  <a:cubicBezTo>
                    <a:pt x="61047" y="-4691"/>
                    <a:pt x="133754" y="-15393"/>
                    <a:pt x="185199" y="22850"/>
                  </a:cubicBezTo>
                  <a:cubicBezTo>
                    <a:pt x="214663" y="44754"/>
                    <a:pt x="232028" y="79306"/>
                    <a:pt x="232021" y="116020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97B4DDF-A239-42FB-A5D6-AF4120610502}"/>
                </a:ext>
              </a:extLst>
            </p:cNvPr>
            <p:cNvSpPr/>
            <p:nvPr/>
          </p:nvSpPr>
          <p:spPr>
            <a:xfrm>
              <a:off x="7961218" y="508015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04C995BF-9D44-4D86-87BB-C7EBBE1ED8F8}"/>
                </a:ext>
              </a:extLst>
            </p:cNvPr>
            <p:cNvSpPr/>
            <p:nvPr/>
          </p:nvSpPr>
          <p:spPr>
            <a:xfrm>
              <a:off x="7964273" y="507404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7FE83B2-97DC-4B92-B0F7-14D75630278C}"/>
                </a:ext>
              </a:extLst>
            </p:cNvPr>
            <p:cNvSpPr/>
            <p:nvPr/>
          </p:nvSpPr>
          <p:spPr>
            <a:xfrm>
              <a:off x="7944387" y="5112413"/>
              <a:ext cx="291664" cy="430617"/>
            </a:xfrm>
            <a:custGeom>
              <a:avLst/>
              <a:gdLst>
                <a:gd name="connsiteX0" fmla="*/ 199613 w 291664"/>
                <a:gd name="connsiteY0" fmla="*/ 505 h 430617"/>
                <a:gd name="connsiteX1" fmla="*/ 215526 w 291664"/>
                <a:gd name="connsiteY1" fmla="*/ 55740 h 430617"/>
                <a:gd name="connsiteX2" fmla="*/ 29321 w 291664"/>
                <a:gd name="connsiteY2" fmla="*/ 158192 h 430617"/>
                <a:gd name="connsiteX3" fmla="*/ 24301 w 291664"/>
                <a:gd name="connsiteY3" fmla="*/ 172335 h 430617"/>
                <a:gd name="connsiteX4" fmla="*/ 7500 w 291664"/>
                <a:gd name="connsiteY4" fmla="*/ 176917 h 430617"/>
                <a:gd name="connsiteX5" fmla="*/ -137 w 291664"/>
                <a:gd name="connsiteY5" fmla="*/ 208991 h 430617"/>
                <a:gd name="connsiteX6" fmla="*/ 21246 w 291664"/>
                <a:gd name="connsiteY6" fmla="*/ 412130 h 430617"/>
                <a:gd name="connsiteX7" fmla="*/ 27355 w 291664"/>
                <a:gd name="connsiteY7" fmla="*/ 430458 h 430617"/>
                <a:gd name="connsiteX8" fmla="*/ 215220 w 291664"/>
                <a:gd name="connsiteY8" fmla="*/ 427403 h 430617"/>
                <a:gd name="connsiteX9" fmla="*/ 228967 w 291664"/>
                <a:gd name="connsiteY9" fmla="*/ 418239 h 430617"/>
                <a:gd name="connsiteX10" fmla="*/ 285479 w 291664"/>
                <a:gd name="connsiteY10" fmla="*/ 340344 h 430617"/>
                <a:gd name="connsiteX11" fmla="*/ 290061 w 291664"/>
                <a:gd name="connsiteY11" fmla="*/ 115822 h 430617"/>
                <a:gd name="connsiteX12" fmla="*/ 271733 w 291664"/>
                <a:gd name="connsiteY12" fmla="*/ 50146 h 430617"/>
                <a:gd name="connsiteX13" fmla="*/ 199613 w 291664"/>
                <a:gd name="connsiteY13" fmla="*/ 505 h 4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664" h="430617">
                  <a:moveTo>
                    <a:pt x="199613" y="505"/>
                  </a:moveTo>
                  <a:lnTo>
                    <a:pt x="215526" y="55740"/>
                  </a:lnTo>
                  <a:cubicBezTo>
                    <a:pt x="215526" y="55740"/>
                    <a:pt x="182495" y="154742"/>
                    <a:pt x="29321" y="158192"/>
                  </a:cubicBezTo>
                  <a:lnTo>
                    <a:pt x="24301" y="172335"/>
                  </a:lnTo>
                  <a:lnTo>
                    <a:pt x="7500" y="176917"/>
                  </a:lnTo>
                  <a:lnTo>
                    <a:pt x="-137" y="208991"/>
                  </a:lnTo>
                  <a:lnTo>
                    <a:pt x="21246" y="412130"/>
                  </a:lnTo>
                  <a:cubicBezTo>
                    <a:pt x="21246" y="412130"/>
                    <a:pt x="12082" y="431985"/>
                    <a:pt x="27355" y="430458"/>
                  </a:cubicBezTo>
                  <a:cubicBezTo>
                    <a:pt x="27355" y="430458"/>
                    <a:pt x="128161" y="396856"/>
                    <a:pt x="215220" y="427403"/>
                  </a:cubicBezTo>
                  <a:cubicBezTo>
                    <a:pt x="215220" y="427403"/>
                    <a:pt x="233549" y="435040"/>
                    <a:pt x="228967" y="418239"/>
                  </a:cubicBezTo>
                  <a:cubicBezTo>
                    <a:pt x="228967" y="418239"/>
                    <a:pt x="290061" y="380055"/>
                    <a:pt x="285479" y="340344"/>
                  </a:cubicBezTo>
                  <a:cubicBezTo>
                    <a:pt x="280897" y="300633"/>
                    <a:pt x="290061" y="115822"/>
                    <a:pt x="290061" y="115822"/>
                  </a:cubicBezTo>
                  <a:cubicBezTo>
                    <a:pt x="290061" y="115822"/>
                    <a:pt x="299225" y="62365"/>
                    <a:pt x="271733" y="50146"/>
                  </a:cubicBezTo>
                  <a:cubicBezTo>
                    <a:pt x="271732" y="50146"/>
                    <a:pt x="231354" y="-6371"/>
                    <a:pt x="199613" y="505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2FE2F77-AB5D-4E30-BC58-FC380B0D1AD1}"/>
                </a:ext>
              </a:extLst>
            </p:cNvPr>
            <p:cNvSpPr/>
            <p:nvPr/>
          </p:nvSpPr>
          <p:spPr>
            <a:xfrm>
              <a:off x="8036813" y="5498933"/>
              <a:ext cx="78295" cy="78452"/>
            </a:xfrm>
            <a:custGeom>
              <a:avLst/>
              <a:gdLst>
                <a:gd name="connsiteX0" fmla="*/ 73702 w 78295"/>
                <a:gd name="connsiteY0" fmla="*/ -76 h 78452"/>
                <a:gd name="connsiteX1" fmla="*/ 4498 w 78295"/>
                <a:gd name="connsiteY1" fmla="*/ 62602 h 78452"/>
                <a:gd name="connsiteX2" fmla="*/ 78158 w 78295"/>
                <a:gd name="connsiteY2" fmla="*/ 17834 h 7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95" h="78452">
                  <a:moveTo>
                    <a:pt x="73702" y="-76"/>
                  </a:moveTo>
                  <a:cubicBezTo>
                    <a:pt x="73702" y="-76"/>
                    <a:pt x="-21991" y="9534"/>
                    <a:pt x="4498" y="62602"/>
                  </a:cubicBezTo>
                  <a:cubicBezTo>
                    <a:pt x="30988" y="115670"/>
                    <a:pt x="78158" y="17834"/>
                    <a:pt x="78158" y="17834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4D93F30-BE40-4DCC-812A-F69B2791F5BF}"/>
                </a:ext>
              </a:extLst>
            </p:cNvPr>
            <p:cNvSpPr/>
            <p:nvPr/>
          </p:nvSpPr>
          <p:spPr>
            <a:xfrm>
              <a:off x="8097122" y="5258504"/>
              <a:ext cx="158845" cy="267640"/>
            </a:xfrm>
            <a:custGeom>
              <a:avLst/>
              <a:gdLst>
                <a:gd name="connsiteX0" fmla="*/ 62485 w 158845"/>
                <a:gd name="connsiteY0" fmla="*/ 3333 h 267640"/>
                <a:gd name="connsiteX1" fmla="*/ 51793 w 158845"/>
                <a:gd name="connsiteY1" fmla="*/ 55263 h 267640"/>
                <a:gd name="connsiteX2" fmla="*/ 80813 w 158845"/>
                <a:gd name="connsiteY2" fmla="*/ 159123 h 267640"/>
                <a:gd name="connsiteX3" fmla="*/ -137 w 158845"/>
                <a:gd name="connsiteY3" fmla="*/ 233964 h 267640"/>
                <a:gd name="connsiteX4" fmla="*/ 24301 w 158845"/>
                <a:gd name="connsiteY4" fmla="*/ 267565 h 267640"/>
                <a:gd name="connsiteX5" fmla="*/ 134270 w 158845"/>
                <a:gd name="connsiteY5" fmla="*/ 211053 h 267640"/>
                <a:gd name="connsiteX6" fmla="*/ 158708 w 158845"/>
                <a:gd name="connsiteY6" fmla="*/ 195780 h 267640"/>
                <a:gd name="connsiteX7" fmla="*/ 158708 w 158845"/>
                <a:gd name="connsiteY7" fmla="*/ 195780 h 267640"/>
                <a:gd name="connsiteX8" fmla="*/ 113830 w 158845"/>
                <a:gd name="connsiteY8" fmla="*/ 16072 h 267640"/>
                <a:gd name="connsiteX9" fmla="*/ 109833 w 158845"/>
                <a:gd name="connsiteY9" fmla="*/ 6387 h 267640"/>
                <a:gd name="connsiteX10" fmla="*/ 62485 w 158845"/>
                <a:gd name="connsiteY10" fmla="*/ 3333 h 2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45" h="267640">
                  <a:moveTo>
                    <a:pt x="62485" y="3333"/>
                  </a:moveTo>
                  <a:cubicBezTo>
                    <a:pt x="62485" y="3333"/>
                    <a:pt x="45684" y="23188"/>
                    <a:pt x="51793" y="55263"/>
                  </a:cubicBezTo>
                  <a:cubicBezTo>
                    <a:pt x="57903" y="87337"/>
                    <a:pt x="80813" y="159123"/>
                    <a:pt x="80813" y="159123"/>
                  </a:cubicBezTo>
                  <a:lnTo>
                    <a:pt x="-137" y="233964"/>
                  </a:lnTo>
                  <a:lnTo>
                    <a:pt x="24301" y="267565"/>
                  </a:lnTo>
                  <a:lnTo>
                    <a:pt x="134270" y="211053"/>
                  </a:lnTo>
                  <a:lnTo>
                    <a:pt x="158708" y="195780"/>
                  </a:lnTo>
                  <a:lnTo>
                    <a:pt x="158708" y="195780"/>
                  </a:lnTo>
                  <a:cubicBezTo>
                    <a:pt x="152632" y="134002"/>
                    <a:pt x="137511" y="73453"/>
                    <a:pt x="113830" y="16072"/>
                  </a:cubicBezTo>
                  <a:lnTo>
                    <a:pt x="109833" y="6387"/>
                  </a:lnTo>
                  <a:cubicBezTo>
                    <a:pt x="109833" y="6387"/>
                    <a:pt x="80813" y="-5831"/>
                    <a:pt x="62485" y="3333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22502CF-2F8E-4691-BCC8-E8FA4A50ED0A}"/>
                </a:ext>
              </a:extLst>
            </p:cNvPr>
            <p:cNvSpPr/>
            <p:nvPr/>
          </p:nvSpPr>
          <p:spPr>
            <a:xfrm>
              <a:off x="8123851" y="5151179"/>
              <a:ext cx="56512" cy="56512"/>
            </a:xfrm>
            <a:custGeom>
              <a:avLst/>
              <a:gdLst>
                <a:gd name="connsiteX0" fmla="*/ 56512 w 56512"/>
                <a:gd name="connsiteY0" fmla="*/ 28256 h 56512"/>
                <a:gd name="connsiteX1" fmla="*/ 28256 w 56512"/>
                <a:gd name="connsiteY1" fmla="*/ 56512 h 56512"/>
                <a:gd name="connsiteX2" fmla="*/ 0 w 56512"/>
                <a:gd name="connsiteY2" fmla="*/ 28256 h 56512"/>
                <a:gd name="connsiteX3" fmla="*/ 28256 w 56512"/>
                <a:gd name="connsiteY3" fmla="*/ 0 h 56512"/>
                <a:gd name="connsiteX4" fmla="*/ 56512 w 56512"/>
                <a:gd name="connsiteY4" fmla="*/ 28256 h 5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12" h="56512">
                  <a:moveTo>
                    <a:pt x="56512" y="28256"/>
                  </a:moveTo>
                  <a:cubicBezTo>
                    <a:pt x="56512" y="43861"/>
                    <a:pt x="43862" y="56512"/>
                    <a:pt x="28256" y="56512"/>
                  </a:cubicBezTo>
                  <a:cubicBezTo>
                    <a:pt x="12651" y="56512"/>
                    <a:pt x="0" y="43861"/>
                    <a:pt x="0" y="28256"/>
                  </a:cubicBezTo>
                  <a:cubicBezTo>
                    <a:pt x="0" y="12651"/>
                    <a:pt x="12651" y="0"/>
                    <a:pt x="28256" y="0"/>
                  </a:cubicBezTo>
                  <a:cubicBezTo>
                    <a:pt x="43862" y="0"/>
                    <a:pt x="56512" y="12651"/>
                    <a:pt x="56512" y="28256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0E5D1403-940D-4B42-B362-23341B87CDEB}"/>
                </a:ext>
              </a:extLst>
            </p:cNvPr>
            <p:cNvSpPr/>
            <p:nvPr/>
          </p:nvSpPr>
          <p:spPr>
            <a:xfrm>
              <a:off x="8111632" y="4949568"/>
              <a:ext cx="41238" cy="41238"/>
            </a:xfrm>
            <a:custGeom>
              <a:avLst/>
              <a:gdLst>
                <a:gd name="connsiteX0" fmla="*/ 41239 w 41238"/>
                <a:gd name="connsiteY0" fmla="*/ 20619 h 41238"/>
                <a:gd name="connsiteX1" fmla="*/ 20619 w 41238"/>
                <a:gd name="connsiteY1" fmla="*/ 41239 h 41238"/>
                <a:gd name="connsiteX2" fmla="*/ 0 w 41238"/>
                <a:gd name="connsiteY2" fmla="*/ 20619 h 41238"/>
                <a:gd name="connsiteX3" fmla="*/ 20619 w 41238"/>
                <a:gd name="connsiteY3" fmla="*/ 0 h 41238"/>
                <a:gd name="connsiteX4" fmla="*/ 41239 w 41238"/>
                <a:gd name="connsiteY4" fmla="*/ 20619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41238">
                  <a:moveTo>
                    <a:pt x="41239" y="20619"/>
                  </a:moveTo>
                  <a:cubicBezTo>
                    <a:pt x="41239" y="32007"/>
                    <a:pt x="32007" y="41239"/>
                    <a:pt x="20619" y="41239"/>
                  </a:cubicBezTo>
                  <a:cubicBezTo>
                    <a:pt x="9232" y="41239"/>
                    <a:pt x="0" y="32007"/>
                    <a:pt x="0" y="20619"/>
                  </a:cubicBezTo>
                  <a:cubicBezTo>
                    <a:pt x="0" y="9232"/>
                    <a:pt x="9232" y="0"/>
                    <a:pt x="20619" y="0"/>
                  </a:cubicBezTo>
                  <a:cubicBezTo>
                    <a:pt x="32007" y="0"/>
                    <a:pt x="41239" y="9232"/>
                    <a:pt x="41239" y="20619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8EA675C-EDFD-4E4A-BF46-1963328BE022}"/>
                </a:ext>
              </a:extLst>
            </p:cNvPr>
            <p:cNvSpPr/>
            <p:nvPr/>
          </p:nvSpPr>
          <p:spPr>
            <a:xfrm>
              <a:off x="7597080" y="5289265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4C74D02-6E8B-4510-A1D1-78147EBD1EDD}"/>
                </a:ext>
              </a:extLst>
            </p:cNvPr>
            <p:cNvSpPr/>
            <p:nvPr/>
          </p:nvSpPr>
          <p:spPr>
            <a:xfrm>
              <a:off x="8032796" y="514048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1AA6214-27F7-4013-9B07-BBF805F41B61}"/>
                </a:ext>
              </a:extLst>
            </p:cNvPr>
            <p:cNvSpPr/>
            <p:nvPr/>
          </p:nvSpPr>
          <p:spPr>
            <a:xfrm>
              <a:off x="7984973" y="5185649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B363F15-1CAB-477F-8E12-31A95802D919}"/>
                </a:ext>
              </a:extLst>
            </p:cNvPr>
            <p:cNvSpPr/>
            <p:nvPr/>
          </p:nvSpPr>
          <p:spPr>
            <a:xfrm>
              <a:off x="7796340" y="5056795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60C595D-D366-43EA-B36E-584775501C0B}"/>
                </a:ext>
              </a:extLst>
            </p:cNvPr>
            <p:cNvSpPr/>
            <p:nvPr/>
          </p:nvSpPr>
          <p:spPr>
            <a:xfrm>
              <a:off x="6867093" y="4358055"/>
              <a:ext cx="416372" cy="1525638"/>
            </a:xfrm>
            <a:custGeom>
              <a:avLst/>
              <a:gdLst>
                <a:gd name="connsiteX0" fmla="*/ 416235 w 416372"/>
                <a:gd name="connsiteY0" fmla="*/ 784198 h 1525638"/>
                <a:gd name="connsiteX1" fmla="*/ 208049 w 416372"/>
                <a:gd name="connsiteY1" fmla="*/ 1525563 h 1525638"/>
                <a:gd name="connsiteX2" fmla="*/ 57075 w 416372"/>
                <a:gd name="connsiteY2" fmla="*/ 1423154 h 1525638"/>
                <a:gd name="connsiteX3" fmla="*/ 28469 w 416372"/>
                <a:gd name="connsiteY3" fmla="*/ 1306920 h 1525638"/>
                <a:gd name="connsiteX4" fmla="*/ -137 w 416372"/>
                <a:gd name="connsiteY4" fmla="*/ 784198 h 1525638"/>
                <a:gd name="connsiteX5" fmla="*/ 28469 w 416372"/>
                <a:gd name="connsiteY5" fmla="*/ 508153 h 1525638"/>
                <a:gd name="connsiteX6" fmla="*/ 57075 w 416372"/>
                <a:gd name="connsiteY6" fmla="*/ 386896 h 1525638"/>
                <a:gd name="connsiteX7" fmla="*/ 98394 w 416372"/>
                <a:gd name="connsiteY7" fmla="*/ 254261 h 1525638"/>
                <a:gd name="connsiteX8" fmla="*/ 127000 w 416372"/>
                <a:gd name="connsiteY8" fmla="*/ 177407 h 1525638"/>
                <a:gd name="connsiteX9" fmla="*/ 208049 w 416372"/>
                <a:gd name="connsiteY9" fmla="*/ -76 h 1525638"/>
                <a:gd name="connsiteX10" fmla="*/ 416235 w 416372"/>
                <a:gd name="connsiteY10" fmla="*/ 784198 h 152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372" h="1525638">
                  <a:moveTo>
                    <a:pt x="416235" y="784198"/>
                  </a:moveTo>
                  <a:cubicBezTo>
                    <a:pt x="416235" y="1525563"/>
                    <a:pt x="323012" y="1525563"/>
                    <a:pt x="208049" y="1525563"/>
                  </a:cubicBezTo>
                  <a:cubicBezTo>
                    <a:pt x="148613" y="1525563"/>
                    <a:pt x="94993" y="1525563"/>
                    <a:pt x="57075" y="1423154"/>
                  </a:cubicBezTo>
                  <a:cubicBezTo>
                    <a:pt x="46173" y="1393722"/>
                    <a:pt x="36542" y="1355772"/>
                    <a:pt x="28469" y="1306920"/>
                  </a:cubicBezTo>
                  <a:cubicBezTo>
                    <a:pt x="10288" y="1197106"/>
                    <a:pt x="-137" y="1032082"/>
                    <a:pt x="-137" y="784198"/>
                  </a:cubicBezTo>
                  <a:cubicBezTo>
                    <a:pt x="-137" y="688877"/>
                    <a:pt x="11146" y="595432"/>
                    <a:pt x="28469" y="508153"/>
                  </a:cubicBezTo>
                  <a:cubicBezTo>
                    <a:pt x="36796" y="466134"/>
                    <a:pt x="46522" y="425578"/>
                    <a:pt x="57075" y="386896"/>
                  </a:cubicBezTo>
                  <a:cubicBezTo>
                    <a:pt x="69979" y="339538"/>
                    <a:pt x="84123" y="295008"/>
                    <a:pt x="98394" y="254261"/>
                  </a:cubicBezTo>
                  <a:cubicBezTo>
                    <a:pt x="107961" y="226863"/>
                    <a:pt x="117623" y="201150"/>
                    <a:pt x="127000" y="177407"/>
                  </a:cubicBezTo>
                  <a:cubicBezTo>
                    <a:pt x="170322" y="67815"/>
                    <a:pt x="208049" y="-76"/>
                    <a:pt x="208049" y="-76"/>
                  </a:cubicBezTo>
                  <a:cubicBezTo>
                    <a:pt x="208049" y="-76"/>
                    <a:pt x="416235" y="374755"/>
                    <a:pt x="416235" y="7841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9E2F781E-A74D-4360-86CD-74E4C986F338}"/>
                </a:ext>
              </a:extLst>
            </p:cNvPr>
            <p:cNvSpPr/>
            <p:nvPr/>
          </p:nvSpPr>
          <p:spPr>
            <a:xfrm>
              <a:off x="6965624" y="4535538"/>
              <a:ext cx="28605" cy="1292533"/>
            </a:xfrm>
            <a:custGeom>
              <a:avLst/>
              <a:gdLst>
                <a:gd name="connsiteX0" fmla="*/ 28469 w 28605"/>
                <a:gd name="connsiteY0" fmla="*/ -76 h 1292533"/>
                <a:gd name="connsiteX1" fmla="*/ 28469 w 28605"/>
                <a:gd name="connsiteY1" fmla="*/ 1292458 h 1292533"/>
                <a:gd name="connsiteX2" fmla="*/ -137 w 28605"/>
                <a:gd name="connsiteY2" fmla="*/ 1292458 h 1292533"/>
                <a:gd name="connsiteX3" fmla="*/ -137 w 28605"/>
                <a:gd name="connsiteY3" fmla="*/ 76779 h 1292533"/>
                <a:gd name="connsiteX4" fmla="*/ 28469 w 28605"/>
                <a:gd name="connsiteY4" fmla="*/ -76 h 129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5" h="1292533">
                  <a:moveTo>
                    <a:pt x="28469" y="-76"/>
                  </a:moveTo>
                  <a:lnTo>
                    <a:pt x="28469" y="1292458"/>
                  </a:lnTo>
                  <a:lnTo>
                    <a:pt x="-137" y="1292458"/>
                  </a:lnTo>
                  <a:lnTo>
                    <a:pt x="-137" y="76779"/>
                  </a:lnTo>
                  <a:cubicBezTo>
                    <a:pt x="9430" y="49381"/>
                    <a:pt x="19093" y="23667"/>
                    <a:pt x="28469" y="-7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292C6D3-3BD7-4D98-AE86-1AF31F64D52F}"/>
                </a:ext>
              </a:extLst>
            </p:cNvPr>
            <p:cNvSpPr/>
            <p:nvPr/>
          </p:nvSpPr>
          <p:spPr>
            <a:xfrm>
              <a:off x="6954500" y="4755357"/>
              <a:ext cx="228845" cy="228845"/>
            </a:xfrm>
            <a:custGeom>
              <a:avLst/>
              <a:gdLst>
                <a:gd name="connsiteX0" fmla="*/ 228846 w 228845"/>
                <a:gd name="connsiteY0" fmla="*/ 114423 h 228845"/>
                <a:gd name="connsiteX1" fmla="*/ 114423 w 228845"/>
                <a:gd name="connsiteY1" fmla="*/ 228846 h 228845"/>
                <a:gd name="connsiteX2" fmla="*/ 0 w 228845"/>
                <a:gd name="connsiteY2" fmla="*/ 114423 h 228845"/>
                <a:gd name="connsiteX3" fmla="*/ 114423 w 228845"/>
                <a:gd name="connsiteY3" fmla="*/ 0 h 228845"/>
                <a:gd name="connsiteX4" fmla="*/ 228846 w 228845"/>
                <a:gd name="connsiteY4" fmla="*/ 114423 h 2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45" h="228845">
                  <a:moveTo>
                    <a:pt x="228846" y="114423"/>
                  </a:moveTo>
                  <a:cubicBezTo>
                    <a:pt x="228846" y="177617"/>
                    <a:pt x="177617" y="228846"/>
                    <a:pt x="114423" y="228846"/>
                  </a:cubicBezTo>
                  <a:cubicBezTo>
                    <a:pt x="51229" y="228846"/>
                    <a:pt x="0" y="177617"/>
                    <a:pt x="0" y="114423"/>
                  </a:cubicBezTo>
                  <a:cubicBezTo>
                    <a:pt x="0" y="51229"/>
                    <a:pt x="51229" y="0"/>
                    <a:pt x="114423" y="0"/>
                  </a:cubicBezTo>
                  <a:cubicBezTo>
                    <a:pt x="177617" y="0"/>
                    <a:pt x="228846" y="51229"/>
                    <a:pt x="228846" y="114423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F38C98B-A080-4B1D-8086-CE17D943C7F5}"/>
                </a:ext>
              </a:extLst>
            </p:cNvPr>
            <p:cNvSpPr/>
            <p:nvPr/>
          </p:nvSpPr>
          <p:spPr>
            <a:xfrm>
              <a:off x="6813868" y="5731130"/>
              <a:ext cx="519644" cy="359160"/>
            </a:xfrm>
            <a:custGeom>
              <a:avLst/>
              <a:gdLst>
                <a:gd name="connsiteX0" fmla="*/ 506012 w 519644"/>
                <a:gd name="connsiteY0" fmla="*/ 82563 h 359160"/>
                <a:gd name="connsiteX1" fmla="*/ 426552 w 519644"/>
                <a:gd name="connsiteY1" fmla="*/ 10073 h 359160"/>
                <a:gd name="connsiteX2" fmla="*/ 426552 w 519644"/>
                <a:gd name="connsiteY2" fmla="*/ -76 h 359160"/>
                <a:gd name="connsiteX3" fmla="*/ 92819 w 519644"/>
                <a:gd name="connsiteY3" fmla="*/ -76 h 359160"/>
                <a:gd name="connsiteX4" fmla="*/ 92819 w 519644"/>
                <a:gd name="connsiteY4" fmla="*/ 10073 h 359160"/>
                <a:gd name="connsiteX5" fmla="*/ 13358 w 519644"/>
                <a:gd name="connsiteY5" fmla="*/ 82563 h 359160"/>
                <a:gd name="connsiteX6" fmla="*/ 38786 w 519644"/>
                <a:gd name="connsiteY6" fmla="*/ 359085 h 359160"/>
                <a:gd name="connsiteX7" fmla="*/ 121567 w 519644"/>
                <a:gd name="connsiteY7" fmla="*/ 113674 h 359160"/>
                <a:gd name="connsiteX8" fmla="*/ 158727 w 519644"/>
                <a:gd name="connsiteY8" fmla="*/ 147388 h 359160"/>
                <a:gd name="connsiteX9" fmla="*/ 158727 w 519644"/>
                <a:gd name="connsiteY9" fmla="*/ 212961 h 359160"/>
                <a:gd name="connsiteX10" fmla="*/ 350017 w 519644"/>
                <a:gd name="connsiteY10" fmla="*/ 212961 h 359160"/>
                <a:gd name="connsiteX11" fmla="*/ 350017 w 519644"/>
                <a:gd name="connsiteY11" fmla="*/ 153358 h 359160"/>
                <a:gd name="connsiteX12" fmla="*/ 397804 w 519644"/>
                <a:gd name="connsiteY12" fmla="*/ 113674 h 359160"/>
                <a:gd name="connsiteX13" fmla="*/ 480585 w 519644"/>
                <a:gd name="connsiteY13" fmla="*/ 359085 h 359160"/>
                <a:gd name="connsiteX14" fmla="*/ 506012 w 519644"/>
                <a:gd name="connsiteY14" fmla="*/ 82563 h 35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9644" h="359160">
                  <a:moveTo>
                    <a:pt x="506012" y="82563"/>
                  </a:moveTo>
                  <a:cubicBezTo>
                    <a:pt x="480571" y="19938"/>
                    <a:pt x="447904" y="9133"/>
                    <a:pt x="426552" y="10073"/>
                  </a:cubicBezTo>
                  <a:lnTo>
                    <a:pt x="426552" y="-76"/>
                  </a:lnTo>
                  <a:lnTo>
                    <a:pt x="92819" y="-76"/>
                  </a:lnTo>
                  <a:lnTo>
                    <a:pt x="92819" y="10073"/>
                  </a:lnTo>
                  <a:cubicBezTo>
                    <a:pt x="71466" y="9133"/>
                    <a:pt x="38800" y="19938"/>
                    <a:pt x="13358" y="82563"/>
                  </a:cubicBezTo>
                  <a:cubicBezTo>
                    <a:pt x="-27961" y="184273"/>
                    <a:pt x="38786" y="359085"/>
                    <a:pt x="38786" y="359085"/>
                  </a:cubicBezTo>
                  <a:cubicBezTo>
                    <a:pt x="38786" y="359085"/>
                    <a:pt x="3115" y="115278"/>
                    <a:pt x="121567" y="113674"/>
                  </a:cubicBezTo>
                  <a:cubicBezTo>
                    <a:pt x="131825" y="127055"/>
                    <a:pt x="144414" y="138476"/>
                    <a:pt x="158727" y="147388"/>
                  </a:cubicBezTo>
                  <a:lnTo>
                    <a:pt x="158727" y="212961"/>
                  </a:lnTo>
                  <a:lnTo>
                    <a:pt x="350017" y="212961"/>
                  </a:lnTo>
                  <a:lnTo>
                    <a:pt x="350017" y="153358"/>
                  </a:lnTo>
                  <a:cubicBezTo>
                    <a:pt x="368716" y="143874"/>
                    <a:pt x="385046" y="130312"/>
                    <a:pt x="397804" y="113674"/>
                  </a:cubicBezTo>
                  <a:cubicBezTo>
                    <a:pt x="516256" y="115278"/>
                    <a:pt x="480585" y="359085"/>
                    <a:pt x="480585" y="359085"/>
                  </a:cubicBezTo>
                  <a:cubicBezTo>
                    <a:pt x="480585" y="359085"/>
                    <a:pt x="547332" y="184273"/>
                    <a:pt x="506012" y="82563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B87AC1-A13A-4D59-A904-53CE68CF7BFC}"/>
                </a:ext>
              </a:extLst>
            </p:cNvPr>
            <p:cNvSpPr/>
            <p:nvPr/>
          </p:nvSpPr>
          <p:spPr>
            <a:xfrm>
              <a:off x="6979927" y="4780784"/>
              <a:ext cx="177991" cy="177991"/>
            </a:xfrm>
            <a:custGeom>
              <a:avLst/>
              <a:gdLst>
                <a:gd name="connsiteX0" fmla="*/ 177991 w 177991"/>
                <a:gd name="connsiteY0" fmla="*/ 88996 h 177991"/>
                <a:gd name="connsiteX1" fmla="*/ 88996 w 177991"/>
                <a:gd name="connsiteY1" fmla="*/ 177991 h 177991"/>
                <a:gd name="connsiteX2" fmla="*/ 0 w 177991"/>
                <a:gd name="connsiteY2" fmla="*/ 88996 h 177991"/>
                <a:gd name="connsiteX3" fmla="*/ 88996 w 177991"/>
                <a:gd name="connsiteY3" fmla="*/ 0 h 177991"/>
                <a:gd name="connsiteX4" fmla="*/ 177991 w 177991"/>
                <a:gd name="connsiteY4" fmla="*/ 88996 h 1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91" h="177991">
                  <a:moveTo>
                    <a:pt x="177991" y="88996"/>
                  </a:moveTo>
                  <a:cubicBezTo>
                    <a:pt x="177991" y="138146"/>
                    <a:pt x="138147" y="177991"/>
                    <a:pt x="88996" y="177991"/>
                  </a:cubicBezTo>
                  <a:cubicBezTo>
                    <a:pt x="39845" y="177991"/>
                    <a:pt x="0" y="138147"/>
                    <a:pt x="0" y="88996"/>
                  </a:cubicBezTo>
                  <a:cubicBezTo>
                    <a:pt x="0" y="39845"/>
                    <a:pt x="39845" y="0"/>
                    <a:pt x="88996" y="0"/>
                  </a:cubicBezTo>
                  <a:cubicBezTo>
                    <a:pt x="138147" y="0"/>
                    <a:pt x="177991" y="39845"/>
                    <a:pt x="177991" y="8899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695B22ED-BB19-4438-A196-B2C67439C1A1}"/>
                </a:ext>
              </a:extLst>
            </p:cNvPr>
            <p:cNvSpPr/>
            <p:nvPr/>
          </p:nvSpPr>
          <p:spPr>
            <a:xfrm>
              <a:off x="8572153" y="4891966"/>
              <a:ext cx="217831" cy="216635"/>
            </a:xfrm>
            <a:custGeom>
              <a:avLst/>
              <a:gdLst>
                <a:gd name="connsiteX0" fmla="*/ 5177 w 217831"/>
                <a:gd name="connsiteY0" fmla="*/ -76 h 216635"/>
                <a:gd name="connsiteX1" fmla="*/ -137 w 217831"/>
                <a:gd name="connsiteY1" fmla="*/ -76 h 216635"/>
                <a:gd name="connsiteX2" fmla="*/ 217694 w 217831"/>
                <a:gd name="connsiteY2" fmla="*/ 216560 h 216635"/>
                <a:gd name="connsiteX3" fmla="*/ 217694 w 217831"/>
                <a:gd name="connsiteY3" fmla="*/ 211247 h 216635"/>
                <a:gd name="connsiteX4" fmla="*/ 5177 w 217831"/>
                <a:gd name="connsiteY4" fmla="*/ -76 h 21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31" h="216635">
                  <a:moveTo>
                    <a:pt x="5177" y="-76"/>
                  </a:moveTo>
                  <a:lnTo>
                    <a:pt x="-137" y="-76"/>
                  </a:lnTo>
                  <a:cubicBezTo>
                    <a:pt x="658" y="119705"/>
                    <a:pt x="97911" y="216425"/>
                    <a:pt x="217694" y="216560"/>
                  </a:cubicBezTo>
                  <a:lnTo>
                    <a:pt x="217694" y="211247"/>
                  </a:lnTo>
                  <a:cubicBezTo>
                    <a:pt x="100842" y="211120"/>
                    <a:pt x="5962" y="116774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48CF5C5D-51EB-4D7D-9D74-6BE576169967}"/>
                </a:ext>
              </a:extLst>
            </p:cNvPr>
            <p:cNvSpPr/>
            <p:nvPr/>
          </p:nvSpPr>
          <p:spPr>
            <a:xfrm>
              <a:off x="8473852" y="4891966"/>
              <a:ext cx="316132" cy="314937"/>
            </a:xfrm>
            <a:custGeom>
              <a:avLst/>
              <a:gdLst>
                <a:gd name="connsiteX0" fmla="*/ 5177 w 316132"/>
                <a:gd name="connsiteY0" fmla="*/ -76 h 314937"/>
                <a:gd name="connsiteX1" fmla="*/ -137 w 316132"/>
                <a:gd name="connsiteY1" fmla="*/ -76 h 314937"/>
                <a:gd name="connsiteX2" fmla="*/ 315996 w 316132"/>
                <a:gd name="connsiteY2" fmla="*/ 314862 h 314937"/>
                <a:gd name="connsiteX3" fmla="*/ 315996 w 316132"/>
                <a:gd name="connsiteY3" fmla="*/ 309548 h 314937"/>
                <a:gd name="connsiteX4" fmla="*/ 5177 w 316132"/>
                <a:gd name="connsiteY4" fmla="*/ -76 h 3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132" h="314937">
                  <a:moveTo>
                    <a:pt x="5177" y="-76"/>
                  </a:moveTo>
                  <a:lnTo>
                    <a:pt x="-137" y="-76"/>
                  </a:lnTo>
                  <a:cubicBezTo>
                    <a:pt x="704" y="173977"/>
                    <a:pt x="141942" y="314681"/>
                    <a:pt x="315996" y="314862"/>
                  </a:cubicBezTo>
                  <a:lnTo>
                    <a:pt x="315996" y="309548"/>
                  </a:lnTo>
                  <a:cubicBezTo>
                    <a:pt x="144881" y="309357"/>
                    <a:pt x="6027" y="171038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B008310-135C-4D2C-A914-0B8EC8D7EDE1}"/>
                </a:ext>
              </a:extLst>
            </p:cNvPr>
            <p:cNvSpPr/>
            <p:nvPr/>
          </p:nvSpPr>
          <p:spPr>
            <a:xfrm>
              <a:off x="8372867" y="4891966"/>
              <a:ext cx="417117" cy="415895"/>
            </a:xfrm>
            <a:custGeom>
              <a:avLst/>
              <a:gdLst>
                <a:gd name="connsiteX0" fmla="*/ 5177 w 417117"/>
                <a:gd name="connsiteY0" fmla="*/ -76 h 415895"/>
                <a:gd name="connsiteX1" fmla="*/ -137 w 417117"/>
                <a:gd name="connsiteY1" fmla="*/ -76 h 415895"/>
                <a:gd name="connsiteX2" fmla="*/ 416981 w 417117"/>
                <a:gd name="connsiteY2" fmla="*/ 415820 h 415895"/>
                <a:gd name="connsiteX3" fmla="*/ 416981 w 417117"/>
                <a:gd name="connsiteY3" fmla="*/ 410507 h 415895"/>
                <a:gd name="connsiteX4" fmla="*/ 5177 w 417117"/>
                <a:gd name="connsiteY4" fmla="*/ -76 h 41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117" h="415895">
                  <a:moveTo>
                    <a:pt x="5177" y="-76"/>
                  </a:moveTo>
                  <a:lnTo>
                    <a:pt x="-137" y="-76"/>
                  </a:lnTo>
                  <a:cubicBezTo>
                    <a:pt x="527" y="229366"/>
                    <a:pt x="187380" y="415820"/>
                    <a:pt x="416981" y="415820"/>
                  </a:cubicBezTo>
                  <a:lnTo>
                    <a:pt x="416981" y="410507"/>
                  </a:lnTo>
                  <a:cubicBezTo>
                    <a:pt x="190303" y="410507"/>
                    <a:pt x="5841" y="226444"/>
                    <a:pt x="5177" y="-7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8" name="Graphic 312">
            <a:extLst>
              <a:ext uri="{FF2B5EF4-FFF2-40B4-BE49-F238E27FC236}">
                <a16:creationId xmlns:a16="http://schemas.microsoft.com/office/drawing/2014/main" id="{E9CE4C4A-6708-401B-B255-515BB89BACF8}"/>
              </a:ext>
            </a:extLst>
          </p:cNvPr>
          <p:cNvGrpSpPr/>
          <p:nvPr/>
        </p:nvGrpSpPr>
        <p:grpSpPr>
          <a:xfrm flipH="1">
            <a:off x="6474930" y="4037475"/>
            <a:ext cx="1324517" cy="799571"/>
            <a:chOff x="9330504" y="4667445"/>
            <a:chExt cx="2650206" cy="1599849"/>
          </a:xfrm>
        </p:grpSpPr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B88006C-6C79-49BF-AA2C-A803242D02BF}"/>
                </a:ext>
              </a:extLst>
            </p:cNvPr>
            <p:cNvSpPr/>
            <p:nvPr/>
          </p:nvSpPr>
          <p:spPr>
            <a:xfrm>
              <a:off x="10610198" y="4667444"/>
              <a:ext cx="250434" cy="219898"/>
            </a:xfrm>
            <a:custGeom>
              <a:avLst/>
              <a:gdLst>
                <a:gd name="connsiteX0" fmla="*/ 116386 w 250434"/>
                <a:gd name="connsiteY0" fmla="*/ -118 h 219898"/>
                <a:gd name="connsiteX1" fmla="*/ 116386 w 250434"/>
                <a:gd name="connsiteY1" fmla="*/ -118 h 219898"/>
                <a:gd name="connsiteX2" fmla="*/ -55 w 250434"/>
                <a:gd name="connsiteY2" fmla="*/ 129107 h 219898"/>
                <a:gd name="connsiteX3" fmla="*/ -55 w 250434"/>
                <a:gd name="connsiteY3" fmla="*/ 219781 h 219898"/>
                <a:gd name="connsiteX4" fmla="*/ 27832 w 250434"/>
                <a:gd name="connsiteY4" fmla="*/ 219781 h 219898"/>
                <a:gd name="connsiteX5" fmla="*/ 43978 w 250434"/>
                <a:gd name="connsiteY5" fmla="*/ 186186 h 219898"/>
                <a:gd name="connsiteX6" fmla="*/ 39941 w 250434"/>
                <a:gd name="connsiteY6" fmla="*/ 219781 h 219898"/>
                <a:gd name="connsiteX7" fmla="*/ 219190 w 250434"/>
                <a:gd name="connsiteY7" fmla="*/ 219781 h 219898"/>
                <a:gd name="connsiteX8" fmla="*/ 233868 w 250434"/>
                <a:gd name="connsiteY8" fmla="*/ 189240 h 219898"/>
                <a:gd name="connsiteX9" fmla="*/ 230198 w 250434"/>
                <a:gd name="connsiteY9" fmla="*/ 219781 h 219898"/>
                <a:gd name="connsiteX10" fmla="*/ 250380 w 250434"/>
                <a:gd name="connsiteY10" fmla="*/ 219781 h 219898"/>
                <a:gd name="connsiteX11" fmla="*/ 250380 w 250434"/>
                <a:gd name="connsiteY11" fmla="*/ 148586 h 219898"/>
                <a:gd name="connsiteX12" fmla="*/ 116386 w 250434"/>
                <a:gd name="connsiteY12" fmla="*/ -118 h 21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434" h="219898">
                  <a:moveTo>
                    <a:pt x="116386" y="-118"/>
                  </a:moveTo>
                  <a:lnTo>
                    <a:pt x="116386" y="-118"/>
                  </a:lnTo>
                  <a:cubicBezTo>
                    <a:pt x="52078" y="-118"/>
                    <a:pt x="-55" y="57738"/>
                    <a:pt x="-55" y="129107"/>
                  </a:cubicBezTo>
                  <a:lnTo>
                    <a:pt x="-55" y="219781"/>
                  </a:lnTo>
                  <a:lnTo>
                    <a:pt x="27832" y="219781"/>
                  </a:lnTo>
                  <a:lnTo>
                    <a:pt x="43978" y="186186"/>
                  </a:lnTo>
                  <a:lnTo>
                    <a:pt x="39941" y="219781"/>
                  </a:lnTo>
                  <a:lnTo>
                    <a:pt x="219190" y="219781"/>
                  </a:lnTo>
                  <a:lnTo>
                    <a:pt x="233868" y="189240"/>
                  </a:lnTo>
                  <a:lnTo>
                    <a:pt x="230198" y="219781"/>
                  </a:lnTo>
                  <a:lnTo>
                    <a:pt x="250380" y="219781"/>
                  </a:lnTo>
                  <a:lnTo>
                    <a:pt x="250380" y="148586"/>
                  </a:lnTo>
                  <a:cubicBezTo>
                    <a:pt x="250380" y="66459"/>
                    <a:pt x="190389" y="-118"/>
                    <a:pt x="116386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C55DDD24-8878-4586-914C-D1BA89D6E433}"/>
                </a:ext>
              </a:extLst>
            </p:cNvPr>
            <p:cNvSpPr/>
            <p:nvPr/>
          </p:nvSpPr>
          <p:spPr>
            <a:xfrm>
              <a:off x="10672119" y="4820690"/>
              <a:ext cx="132097" cy="225666"/>
            </a:xfrm>
            <a:custGeom>
              <a:avLst/>
              <a:gdLst>
                <a:gd name="connsiteX0" fmla="*/ 27465 w 132097"/>
                <a:gd name="connsiteY0" fmla="*/ 30155 h 225666"/>
                <a:gd name="connsiteX1" fmla="*/ 27465 w 132097"/>
                <a:gd name="connsiteY1" fmla="*/ 79691 h 225666"/>
                <a:gd name="connsiteX2" fmla="*/ -55 w 132097"/>
                <a:gd name="connsiteY2" fmla="*/ 225549 h 225666"/>
                <a:gd name="connsiteX3" fmla="*/ 110026 w 132097"/>
                <a:gd name="connsiteY3" fmla="*/ 198029 h 225666"/>
                <a:gd name="connsiteX4" fmla="*/ 132042 w 132097"/>
                <a:gd name="connsiteY4" fmla="*/ 87947 h 225666"/>
                <a:gd name="connsiteX5" fmla="*/ 99018 w 132097"/>
                <a:gd name="connsiteY5" fmla="*/ -118 h 2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97" h="225666">
                  <a:moveTo>
                    <a:pt x="27465" y="30155"/>
                  </a:moveTo>
                  <a:cubicBezTo>
                    <a:pt x="27465" y="30155"/>
                    <a:pt x="41226" y="74187"/>
                    <a:pt x="27465" y="79691"/>
                  </a:cubicBezTo>
                  <a:cubicBezTo>
                    <a:pt x="13705" y="85195"/>
                    <a:pt x="-55" y="225549"/>
                    <a:pt x="-55" y="225549"/>
                  </a:cubicBezTo>
                  <a:lnTo>
                    <a:pt x="110026" y="198029"/>
                  </a:lnTo>
                  <a:lnTo>
                    <a:pt x="132042" y="87947"/>
                  </a:lnTo>
                  <a:cubicBezTo>
                    <a:pt x="132042" y="87947"/>
                    <a:pt x="93514" y="27403"/>
                    <a:pt x="99018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F7CF4DF-874A-4230-8570-C4FC05AC78DF}"/>
                </a:ext>
              </a:extLst>
            </p:cNvPr>
            <p:cNvSpPr/>
            <p:nvPr/>
          </p:nvSpPr>
          <p:spPr>
            <a:xfrm>
              <a:off x="10988602" y="5431641"/>
              <a:ext cx="120415" cy="123401"/>
            </a:xfrm>
            <a:custGeom>
              <a:avLst/>
              <a:gdLst>
                <a:gd name="connsiteX0" fmla="*/ 27465 w 120415"/>
                <a:gd name="connsiteY0" fmla="*/ -118 h 123401"/>
                <a:gd name="connsiteX1" fmla="*/ 43978 w 120415"/>
                <a:gd name="connsiteY1" fmla="*/ 30155 h 123401"/>
                <a:gd name="connsiteX2" fmla="*/ 115530 w 120415"/>
                <a:gd name="connsiteY2" fmla="*/ 109964 h 123401"/>
                <a:gd name="connsiteX3" fmla="*/ 19209 w 120415"/>
                <a:gd name="connsiteY3" fmla="*/ 54923 h 123401"/>
                <a:gd name="connsiteX4" fmla="*/ -55 w 120415"/>
                <a:gd name="connsiteY4" fmla="*/ 10891 h 12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415" h="123401">
                  <a:moveTo>
                    <a:pt x="27465" y="-118"/>
                  </a:moveTo>
                  <a:lnTo>
                    <a:pt x="43978" y="30155"/>
                  </a:lnTo>
                  <a:cubicBezTo>
                    <a:pt x="43978" y="30155"/>
                    <a:pt x="143051" y="60427"/>
                    <a:pt x="115530" y="109964"/>
                  </a:cubicBezTo>
                  <a:cubicBezTo>
                    <a:pt x="88010" y="159500"/>
                    <a:pt x="19209" y="54923"/>
                    <a:pt x="19209" y="54923"/>
                  </a:cubicBezTo>
                  <a:lnTo>
                    <a:pt x="-55" y="10891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C2D8843-DC80-4F47-AC7A-C5E9C568FB11}"/>
                </a:ext>
              </a:extLst>
            </p:cNvPr>
            <p:cNvSpPr/>
            <p:nvPr/>
          </p:nvSpPr>
          <p:spPr>
            <a:xfrm>
              <a:off x="10198117" y="5305047"/>
              <a:ext cx="135501" cy="97914"/>
            </a:xfrm>
            <a:custGeom>
              <a:avLst/>
              <a:gdLst>
                <a:gd name="connsiteX0" fmla="*/ 107926 w 135501"/>
                <a:gd name="connsiteY0" fmla="*/ -118 h 97914"/>
                <a:gd name="connsiteX1" fmla="*/ 83158 w 135501"/>
                <a:gd name="connsiteY1" fmla="*/ 19147 h 97914"/>
                <a:gd name="connsiteX2" fmla="*/ 8853 w 135501"/>
                <a:gd name="connsiteY2" fmla="*/ 93452 h 97914"/>
                <a:gd name="connsiteX3" fmla="*/ 102422 w 135501"/>
                <a:gd name="connsiteY3" fmla="*/ 46667 h 97914"/>
                <a:gd name="connsiteX4" fmla="*/ 135447 w 135501"/>
                <a:gd name="connsiteY4" fmla="*/ 19147 h 9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01" h="97914">
                  <a:moveTo>
                    <a:pt x="107926" y="-118"/>
                  </a:moveTo>
                  <a:lnTo>
                    <a:pt x="83158" y="19147"/>
                  </a:lnTo>
                  <a:cubicBezTo>
                    <a:pt x="83158" y="19147"/>
                    <a:pt x="-32427" y="71435"/>
                    <a:pt x="8853" y="93452"/>
                  </a:cubicBezTo>
                  <a:cubicBezTo>
                    <a:pt x="50134" y="115468"/>
                    <a:pt x="102422" y="46667"/>
                    <a:pt x="102422" y="46667"/>
                  </a:cubicBezTo>
                  <a:lnTo>
                    <a:pt x="135447" y="19147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C463F764-89DB-48C8-ABB4-57A74B68D50B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5AA5F334-FDBE-4E71-95A8-899F5BE26839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8C0A43C-ADDD-40A3-BF2B-F55F715170B7}"/>
                </a:ext>
              </a:extLst>
            </p:cNvPr>
            <p:cNvSpPr/>
            <p:nvPr/>
          </p:nvSpPr>
          <p:spPr>
            <a:xfrm>
              <a:off x="10300628" y="5442649"/>
              <a:ext cx="332961" cy="421060"/>
            </a:xfrm>
            <a:custGeom>
              <a:avLst/>
              <a:gdLst>
                <a:gd name="connsiteX0" fmla="*/ 178793 w 332961"/>
                <a:gd name="connsiteY0" fmla="*/ -118 h 421060"/>
                <a:gd name="connsiteX1" fmla="*/ 10919 w 332961"/>
                <a:gd name="connsiteY1" fmla="*/ 184269 h 421060"/>
                <a:gd name="connsiteX2" fmla="*/ 214570 w 332961"/>
                <a:gd name="connsiteY2" fmla="*/ 382415 h 421060"/>
                <a:gd name="connsiteX3" fmla="*/ 239338 w 332961"/>
                <a:gd name="connsiteY3" fmla="*/ 420943 h 421060"/>
                <a:gd name="connsiteX4" fmla="*/ 277866 w 332961"/>
                <a:gd name="connsiteY4" fmla="*/ 376911 h 421060"/>
                <a:gd name="connsiteX5" fmla="*/ 214570 w 332961"/>
                <a:gd name="connsiteY5" fmla="*/ 280590 h 421060"/>
                <a:gd name="connsiteX6" fmla="*/ 132009 w 332961"/>
                <a:gd name="connsiteY6" fmla="*/ 176012 h 421060"/>
                <a:gd name="connsiteX7" fmla="*/ 332907 w 332961"/>
                <a:gd name="connsiteY7" fmla="*/ 54923 h 4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61" h="421060">
                  <a:moveTo>
                    <a:pt x="178793" y="-118"/>
                  </a:moveTo>
                  <a:cubicBezTo>
                    <a:pt x="178793" y="-118"/>
                    <a:pt x="-52377" y="98956"/>
                    <a:pt x="10919" y="184269"/>
                  </a:cubicBezTo>
                  <a:cubicBezTo>
                    <a:pt x="74216" y="269581"/>
                    <a:pt x="214570" y="382415"/>
                    <a:pt x="214570" y="382415"/>
                  </a:cubicBezTo>
                  <a:lnTo>
                    <a:pt x="239338" y="420943"/>
                  </a:lnTo>
                  <a:lnTo>
                    <a:pt x="277866" y="376911"/>
                  </a:lnTo>
                  <a:lnTo>
                    <a:pt x="214570" y="280590"/>
                  </a:lnTo>
                  <a:cubicBezTo>
                    <a:pt x="214570" y="280590"/>
                    <a:pt x="156777" y="192525"/>
                    <a:pt x="132009" y="176012"/>
                  </a:cubicBezTo>
                  <a:lnTo>
                    <a:pt x="332907" y="54923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B7FD7CD-67E0-4399-8D05-784AFC7ED38A}"/>
                </a:ext>
              </a:extLst>
            </p:cNvPr>
            <p:cNvSpPr/>
            <p:nvPr/>
          </p:nvSpPr>
          <p:spPr>
            <a:xfrm>
              <a:off x="10535179" y="6064608"/>
              <a:ext cx="127796" cy="202403"/>
            </a:xfrm>
            <a:custGeom>
              <a:avLst/>
              <a:gdLst>
                <a:gd name="connsiteX0" fmla="*/ 103860 w 127796"/>
                <a:gd name="connsiteY0" fmla="*/ -118 h 202403"/>
                <a:gd name="connsiteX1" fmla="*/ 35060 w 127796"/>
                <a:gd name="connsiteY1" fmla="*/ 27403 h 202403"/>
                <a:gd name="connsiteX2" fmla="*/ 13043 w 127796"/>
                <a:gd name="connsiteY2" fmla="*/ 162252 h 202403"/>
                <a:gd name="connsiteX3" fmla="*/ 40564 w 127796"/>
                <a:gd name="connsiteY3" fmla="*/ 200781 h 202403"/>
                <a:gd name="connsiteX4" fmla="*/ 84596 w 127796"/>
                <a:gd name="connsiteY4" fmla="*/ 184269 h 202403"/>
                <a:gd name="connsiteX5" fmla="*/ 103860 w 127796"/>
                <a:gd name="connsiteY5" fmla="*/ 109964 h 202403"/>
                <a:gd name="connsiteX6" fmla="*/ 98356 w 127796"/>
                <a:gd name="connsiteY6" fmla="*/ 173260 h 202403"/>
                <a:gd name="connsiteX7" fmla="*/ 112116 w 127796"/>
                <a:gd name="connsiteY7" fmla="*/ 170508 h 202403"/>
                <a:gd name="connsiteX8" fmla="*/ 120372 w 127796"/>
                <a:gd name="connsiteY8" fmla="*/ 101708 h 202403"/>
                <a:gd name="connsiteX9" fmla="*/ 103860 w 127796"/>
                <a:gd name="connsiteY9" fmla="*/ -118 h 20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796" h="202403">
                  <a:moveTo>
                    <a:pt x="103860" y="-118"/>
                  </a:moveTo>
                  <a:lnTo>
                    <a:pt x="35060" y="27403"/>
                  </a:lnTo>
                  <a:cubicBezTo>
                    <a:pt x="35060" y="27403"/>
                    <a:pt x="37811" y="142988"/>
                    <a:pt x="13043" y="162252"/>
                  </a:cubicBezTo>
                  <a:cubicBezTo>
                    <a:pt x="-11725" y="181517"/>
                    <a:pt x="-717" y="209037"/>
                    <a:pt x="40564" y="200781"/>
                  </a:cubicBezTo>
                  <a:cubicBezTo>
                    <a:pt x="81844" y="192525"/>
                    <a:pt x="84596" y="184269"/>
                    <a:pt x="84596" y="184269"/>
                  </a:cubicBezTo>
                  <a:lnTo>
                    <a:pt x="103860" y="109964"/>
                  </a:lnTo>
                  <a:lnTo>
                    <a:pt x="98356" y="173260"/>
                  </a:lnTo>
                  <a:lnTo>
                    <a:pt x="112116" y="170508"/>
                  </a:lnTo>
                  <a:lnTo>
                    <a:pt x="120372" y="101708"/>
                  </a:lnTo>
                  <a:cubicBezTo>
                    <a:pt x="120372" y="101708"/>
                    <a:pt x="145141" y="24651"/>
                    <a:pt x="103860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4035818-C54F-464D-8C6A-39D2068E6973}"/>
                </a:ext>
              </a:extLst>
            </p:cNvPr>
            <p:cNvSpPr/>
            <p:nvPr/>
          </p:nvSpPr>
          <p:spPr>
            <a:xfrm>
              <a:off x="10529013" y="5802893"/>
              <a:ext cx="176130" cy="256222"/>
            </a:xfrm>
            <a:custGeom>
              <a:avLst/>
              <a:gdLst>
                <a:gd name="connsiteX0" fmla="*/ -55 w 176130"/>
                <a:gd name="connsiteY0" fmla="*/ 52443 h 256222"/>
                <a:gd name="connsiteX1" fmla="*/ 46730 w 176130"/>
                <a:gd name="connsiteY1" fmla="*/ 201053 h 256222"/>
                <a:gd name="connsiteX2" fmla="*/ 82506 w 176130"/>
                <a:gd name="connsiteY2" fmla="*/ 250589 h 256222"/>
                <a:gd name="connsiteX3" fmla="*/ 140299 w 176130"/>
                <a:gd name="connsiteY3" fmla="*/ 190045 h 256222"/>
                <a:gd name="connsiteX4" fmla="*/ 123786 w 176130"/>
                <a:gd name="connsiteY4" fmla="*/ 93724 h 256222"/>
                <a:gd name="connsiteX5" fmla="*/ 165067 w 176130"/>
                <a:gd name="connsiteY5" fmla="*/ 148764 h 256222"/>
                <a:gd name="connsiteX6" fmla="*/ 176075 w 176130"/>
                <a:gd name="connsiteY6" fmla="*/ 140508 h 256222"/>
                <a:gd name="connsiteX7" fmla="*/ 134795 w 176130"/>
                <a:gd name="connsiteY7" fmla="*/ 74459 h 256222"/>
                <a:gd name="connsiteX8" fmla="*/ 49482 w 176130"/>
                <a:gd name="connsiteY8" fmla="*/ 155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130" h="256222">
                  <a:moveTo>
                    <a:pt x="-55" y="52443"/>
                  </a:moveTo>
                  <a:cubicBezTo>
                    <a:pt x="-55" y="52443"/>
                    <a:pt x="52234" y="179037"/>
                    <a:pt x="46730" y="201053"/>
                  </a:cubicBezTo>
                  <a:cubicBezTo>
                    <a:pt x="41226" y="223069"/>
                    <a:pt x="38473" y="272606"/>
                    <a:pt x="82506" y="250589"/>
                  </a:cubicBezTo>
                  <a:cubicBezTo>
                    <a:pt x="126538" y="228573"/>
                    <a:pt x="140299" y="190045"/>
                    <a:pt x="140299" y="190045"/>
                  </a:cubicBezTo>
                  <a:lnTo>
                    <a:pt x="123786" y="93724"/>
                  </a:lnTo>
                  <a:lnTo>
                    <a:pt x="165067" y="148764"/>
                  </a:lnTo>
                  <a:lnTo>
                    <a:pt x="176075" y="140508"/>
                  </a:lnTo>
                  <a:lnTo>
                    <a:pt x="134795" y="74459"/>
                  </a:lnTo>
                  <a:cubicBezTo>
                    <a:pt x="134795" y="74459"/>
                    <a:pt x="88010" y="-5350"/>
                    <a:pt x="49482" y="155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70D477C3-A309-46E0-B52E-A9306CDE54B1}"/>
                </a:ext>
              </a:extLst>
            </p:cNvPr>
            <p:cNvSpPr/>
            <p:nvPr/>
          </p:nvSpPr>
          <p:spPr>
            <a:xfrm>
              <a:off x="9608459" y="6261378"/>
              <a:ext cx="2198872" cy="5504"/>
            </a:xfrm>
            <a:custGeom>
              <a:avLst/>
              <a:gdLst>
                <a:gd name="connsiteX0" fmla="*/ 0 w 2198872"/>
                <a:gd name="connsiteY0" fmla="*/ 0 h 5504"/>
                <a:gd name="connsiteX1" fmla="*/ 2198873 w 2198872"/>
                <a:gd name="connsiteY1" fmla="*/ 0 h 5504"/>
                <a:gd name="connsiteX2" fmla="*/ 2198873 w 2198872"/>
                <a:gd name="connsiteY2" fmla="*/ 5504 h 5504"/>
                <a:gd name="connsiteX3" fmla="*/ 0 w 21988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72" h="5504">
                  <a:moveTo>
                    <a:pt x="0" y="0"/>
                  </a:moveTo>
                  <a:lnTo>
                    <a:pt x="2198873" y="0"/>
                  </a:lnTo>
                  <a:lnTo>
                    <a:pt x="21988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BE15F23-7B1F-44C7-A524-09FFF5606F17}"/>
                </a:ext>
              </a:extLst>
            </p:cNvPr>
            <p:cNvSpPr/>
            <p:nvPr/>
          </p:nvSpPr>
          <p:spPr>
            <a:xfrm>
              <a:off x="9911387" y="6042342"/>
              <a:ext cx="97491" cy="223736"/>
            </a:xfrm>
            <a:custGeom>
              <a:avLst/>
              <a:gdLst>
                <a:gd name="connsiteX0" fmla="*/ 4992 w 97491"/>
                <a:gd name="connsiteY0" fmla="*/ 123572 h 223736"/>
                <a:gd name="connsiteX1" fmla="*/ 78953 w 97491"/>
                <a:gd name="connsiteY1" fmla="*/ 223619 h 223736"/>
                <a:gd name="connsiteX2" fmla="*/ 92389 w 97491"/>
                <a:gd name="connsiteY2" fmla="*/ 99930 h 223736"/>
                <a:gd name="connsiteX3" fmla="*/ 18428 w 97491"/>
                <a:gd name="connsiteY3" fmla="*/ -118 h 223736"/>
                <a:gd name="connsiteX4" fmla="*/ 4992 w 97491"/>
                <a:gd name="connsiteY4" fmla="*/ 123572 h 22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91" h="223736">
                  <a:moveTo>
                    <a:pt x="4992" y="123572"/>
                  </a:moveTo>
                  <a:cubicBezTo>
                    <a:pt x="21706" y="185355"/>
                    <a:pt x="78953" y="223619"/>
                    <a:pt x="78953" y="223619"/>
                  </a:cubicBezTo>
                  <a:cubicBezTo>
                    <a:pt x="78953" y="223619"/>
                    <a:pt x="109103" y="161713"/>
                    <a:pt x="92389" y="99930"/>
                  </a:cubicBezTo>
                  <a:cubicBezTo>
                    <a:pt x="75676" y="38146"/>
                    <a:pt x="18428" y="-118"/>
                    <a:pt x="18428" y="-118"/>
                  </a:cubicBezTo>
                  <a:cubicBezTo>
                    <a:pt x="18428" y="-118"/>
                    <a:pt x="-11721" y="61789"/>
                    <a:pt x="4992" y="123572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DE3343C-9615-4C8A-B3D4-FE3B870D51CE}"/>
                </a:ext>
              </a:extLst>
            </p:cNvPr>
            <p:cNvSpPr/>
            <p:nvPr/>
          </p:nvSpPr>
          <p:spPr>
            <a:xfrm>
              <a:off x="9826376" y="6104355"/>
              <a:ext cx="166081" cy="161673"/>
            </a:xfrm>
            <a:custGeom>
              <a:avLst/>
              <a:gdLst>
                <a:gd name="connsiteX0" fmla="*/ 114563 w 166081"/>
                <a:gd name="connsiteY0" fmla="*/ 48281 h 161673"/>
                <a:gd name="connsiteX1" fmla="*/ 166027 w 166081"/>
                <a:gd name="connsiteY1" fmla="*/ 161556 h 161673"/>
                <a:gd name="connsiteX2" fmla="*/ 51409 w 166081"/>
                <a:gd name="connsiteY2" fmla="*/ 113157 h 161673"/>
                <a:gd name="connsiteX3" fmla="*/ -55 w 166081"/>
                <a:gd name="connsiteY3" fmla="*/ -118 h 161673"/>
                <a:gd name="connsiteX4" fmla="*/ 114563 w 166081"/>
                <a:gd name="connsiteY4" fmla="*/ 48281 h 16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081" h="161673">
                  <a:moveTo>
                    <a:pt x="114563" y="48281"/>
                  </a:moveTo>
                  <a:cubicBezTo>
                    <a:pt x="160425" y="92927"/>
                    <a:pt x="166027" y="161556"/>
                    <a:pt x="166027" y="161556"/>
                  </a:cubicBezTo>
                  <a:cubicBezTo>
                    <a:pt x="166027" y="161556"/>
                    <a:pt x="97271" y="157802"/>
                    <a:pt x="51409" y="113157"/>
                  </a:cubicBezTo>
                  <a:cubicBezTo>
                    <a:pt x="5547" y="68512"/>
                    <a:pt x="-55" y="-118"/>
                    <a:pt x="-55" y="-118"/>
                  </a:cubicBezTo>
                  <a:cubicBezTo>
                    <a:pt x="-55" y="-118"/>
                    <a:pt x="68701" y="3637"/>
                    <a:pt x="114563" y="48281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57522-9F2F-449B-8D03-32F3E044E922}"/>
                </a:ext>
              </a:extLst>
            </p:cNvPr>
            <p:cNvSpPr/>
            <p:nvPr/>
          </p:nvSpPr>
          <p:spPr>
            <a:xfrm>
              <a:off x="10202897" y="4736753"/>
              <a:ext cx="82560" cy="82560"/>
            </a:xfrm>
            <a:custGeom>
              <a:avLst/>
              <a:gdLst>
                <a:gd name="connsiteX0" fmla="*/ 0 w 82560"/>
                <a:gd name="connsiteY0" fmla="*/ 0 h 82560"/>
                <a:gd name="connsiteX1" fmla="*/ 82561 w 82560"/>
                <a:gd name="connsiteY1" fmla="*/ 0 h 82560"/>
                <a:gd name="connsiteX2" fmla="*/ 82561 w 82560"/>
                <a:gd name="connsiteY2" fmla="*/ 82561 h 82560"/>
                <a:gd name="connsiteX3" fmla="*/ 0 w 82560"/>
                <a:gd name="connsiteY3" fmla="*/ 82561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60" h="82560">
                  <a:moveTo>
                    <a:pt x="0" y="0"/>
                  </a:moveTo>
                  <a:lnTo>
                    <a:pt x="82561" y="0"/>
                  </a:lnTo>
                  <a:lnTo>
                    <a:pt x="82561" y="82561"/>
                  </a:lnTo>
                  <a:lnTo>
                    <a:pt x="0" y="82561"/>
                  </a:ln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26D04AF-70F9-4344-B642-AF5668E97B41}"/>
                </a:ext>
              </a:extLst>
            </p:cNvPr>
            <p:cNvSpPr/>
            <p:nvPr/>
          </p:nvSpPr>
          <p:spPr>
            <a:xfrm>
              <a:off x="10874393" y="5724732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0 w 82560"/>
                <a:gd name="connsiteY1" fmla="*/ 82561 h 82560"/>
                <a:gd name="connsiteX2" fmla="*/ 0 w 82560"/>
                <a:gd name="connsiteY2" fmla="*/ 41280 h 82560"/>
                <a:gd name="connsiteX3" fmla="*/ 41280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0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0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98B36AD-B498-495C-8926-56C3DE1E9130}"/>
                </a:ext>
              </a:extLst>
            </p:cNvPr>
            <p:cNvSpPr/>
            <p:nvPr/>
          </p:nvSpPr>
          <p:spPr>
            <a:xfrm>
              <a:off x="10633590" y="4713360"/>
              <a:ext cx="159617" cy="159617"/>
            </a:xfrm>
            <a:custGeom>
              <a:avLst/>
              <a:gdLst>
                <a:gd name="connsiteX0" fmla="*/ 159618 w 159617"/>
                <a:gd name="connsiteY0" fmla="*/ 79809 h 159617"/>
                <a:gd name="connsiteX1" fmla="*/ 79809 w 159617"/>
                <a:gd name="connsiteY1" fmla="*/ 159618 h 159617"/>
                <a:gd name="connsiteX2" fmla="*/ 0 w 159617"/>
                <a:gd name="connsiteY2" fmla="*/ 79809 h 159617"/>
                <a:gd name="connsiteX3" fmla="*/ 79809 w 159617"/>
                <a:gd name="connsiteY3" fmla="*/ 0 h 159617"/>
                <a:gd name="connsiteX4" fmla="*/ 159618 w 159617"/>
                <a:gd name="connsiteY4" fmla="*/ 79809 h 15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17" h="159617">
                  <a:moveTo>
                    <a:pt x="159618" y="79809"/>
                  </a:moveTo>
                  <a:cubicBezTo>
                    <a:pt x="159618" y="123886"/>
                    <a:pt x="123886" y="159618"/>
                    <a:pt x="79809" y="159618"/>
                  </a:cubicBezTo>
                  <a:cubicBezTo>
                    <a:pt x="35732" y="159618"/>
                    <a:pt x="0" y="123886"/>
                    <a:pt x="0" y="79809"/>
                  </a:cubicBezTo>
                  <a:cubicBezTo>
                    <a:pt x="0" y="35732"/>
                    <a:pt x="35732" y="0"/>
                    <a:pt x="79809" y="0"/>
                  </a:cubicBezTo>
                  <a:cubicBezTo>
                    <a:pt x="123886" y="0"/>
                    <a:pt x="159618" y="35732"/>
                    <a:pt x="159618" y="79809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46AF177-101C-4C5E-BAAA-96EF21CE28B9}"/>
                </a:ext>
              </a:extLst>
            </p:cNvPr>
            <p:cNvSpPr/>
            <p:nvPr/>
          </p:nvSpPr>
          <p:spPr>
            <a:xfrm>
              <a:off x="10432692" y="4896070"/>
              <a:ext cx="481605" cy="670419"/>
            </a:xfrm>
            <a:custGeom>
              <a:avLst/>
              <a:gdLst>
                <a:gd name="connsiteX0" fmla="*/ 258636 w 481605"/>
                <a:gd name="connsiteY0" fmla="*/ 111640 h 670419"/>
                <a:gd name="connsiteX1" fmla="*/ 363939 w 481605"/>
                <a:gd name="connsiteY1" fmla="*/ -118 h 670419"/>
                <a:gd name="connsiteX2" fmla="*/ 396238 w 481605"/>
                <a:gd name="connsiteY2" fmla="*/ 26327 h 670419"/>
                <a:gd name="connsiteX3" fmla="*/ 481550 w 481605"/>
                <a:gd name="connsiteY3" fmla="*/ 70359 h 670419"/>
                <a:gd name="connsiteX4" fmla="*/ 352205 w 481605"/>
                <a:gd name="connsiteY4" fmla="*/ 304282 h 670419"/>
                <a:gd name="connsiteX5" fmla="*/ 321933 w 481605"/>
                <a:gd name="connsiteY5" fmla="*/ 417115 h 670419"/>
                <a:gd name="connsiteX6" fmla="*/ 214603 w 481605"/>
                <a:gd name="connsiteY6" fmla="*/ 670302 h 670419"/>
                <a:gd name="connsiteX7" fmla="*/ 32969 w 481605"/>
                <a:gd name="connsiteY7" fmla="*/ 560221 h 670419"/>
                <a:gd name="connsiteX8" fmla="*/ -55 w 481605"/>
                <a:gd name="connsiteY8" fmla="*/ 576733 h 670419"/>
                <a:gd name="connsiteX9" fmla="*/ 118282 w 481605"/>
                <a:gd name="connsiteY9" fmla="*/ 307034 h 670419"/>
                <a:gd name="connsiteX10" fmla="*/ 159563 w 481605"/>
                <a:gd name="connsiteY10" fmla="*/ 224473 h 670419"/>
                <a:gd name="connsiteX11" fmla="*/ 148555 w 481605"/>
                <a:gd name="connsiteY11" fmla="*/ 23575 h 670419"/>
                <a:gd name="connsiteX12" fmla="*/ 271177 w 481605"/>
                <a:gd name="connsiteY12" fmla="*/ -118 h 67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1605" h="670419">
                  <a:moveTo>
                    <a:pt x="258636" y="111640"/>
                  </a:moveTo>
                  <a:lnTo>
                    <a:pt x="363939" y="-118"/>
                  </a:lnTo>
                  <a:lnTo>
                    <a:pt x="396238" y="26327"/>
                  </a:lnTo>
                  <a:lnTo>
                    <a:pt x="481550" y="70359"/>
                  </a:lnTo>
                  <a:lnTo>
                    <a:pt x="352205" y="304282"/>
                  </a:lnTo>
                  <a:cubicBezTo>
                    <a:pt x="352205" y="304282"/>
                    <a:pt x="316429" y="375835"/>
                    <a:pt x="321933" y="417115"/>
                  </a:cubicBezTo>
                  <a:cubicBezTo>
                    <a:pt x="327437" y="458396"/>
                    <a:pt x="313677" y="631774"/>
                    <a:pt x="214603" y="670302"/>
                  </a:cubicBezTo>
                  <a:cubicBezTo>
                    <a:pt x="214603" y="670302"/>
                    <a:pt x="63242" y="551965"/>
                    <a:pt x="32969" y="560221"/>
                  </a:cubicBezTo>
                  <a:cubicBezTo>
                    <a:pt x="2697" y="568477"/>
                    <a:pt x="-55" y="576733"/>
                    <a:pt x="-55" y="576733"/>
                  </a:cubicBezTo>
                  <a:cubicBezTo>
                    <a:pt x="-55" y="576733"/>
                    <a:pt x="30217" y="367579"/>
                    <a:pt x="118282" y="307034"/>
                  </a:cubicBezTo>
                  <a:cubicBezTo>
                    <a:pt x="118282" y="307034"/>
                    <a:pt x="167819" y="260249"/>
                    <a:pt x="159563" y="224473"/>
                  </a:cubicBezTo>
                  <a:cubicBezTo>
                    <a:pt x="151307" y="188697"/>
                    <a:pt x="148555" y="23575"/>
                    <a:pt x="148555" y="23575"/>
                  </a:cubicBezTo>
                  <a:lnTo>
                    <a:pt x="271177" y="-118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5090500-E36C-4200-A850-34854C09BC8B}"/>
                </a:ext>
              </a:extLst>
            </p:cNvPr>
            <p:cNvSpPr/>
            <p:nvPr/>
          </p:nvSpPr>
          <p:spPr>
            <a:xfrm>
              <a:off x="10839993" y="4958291"/>
              <a:ext cx="189890" cy="509126"/>
            </a:xfrm>
            <a:custGeom>
              <a:avLst/>
              <a:gdLst>
                <a:gd name="connsiteX0" fmla="*/ 33023 w 189890"/>
                <a:gd name="connsiteY0" fmla="*/ 0 h 509126"/>
                <a:gd name="connsiteX1" fmla="*/ 74305 w 189890"/>
                <a:gd name="connsiteY1" fmla="*/ 8257 h 509126"/>
                <a:gd name="connsiteX2" fmla="*/ 123842 w 189890"/>
                <a:gd name="connsiteY2" fmla="*/ 275203 h 509126"/>
                <a:gd name="connsiteX3" fmla="*/ 189891 w 189890"/>
                <a:gd name="connsiteY3" fmla="*/ 489863 h 509126"/>
                <a:gd name="connsiteX4" fmla="*/ 115585 w 189890"/>
                <a:gd name="connsiteY4" fmla="*/ 509126 h 509126"/>
                <a:gd name="connsiteX5" fmla="*/ 0 w 189890"/>
                <a:gd name="connsiteY5" fmla="*/ 118338 h 509126"/>
                <a:gd name="connsiteX6" fmla="*/ 33023 w 189890"/>
                <a:gd name="connsiteY6" fmla="*/ 0 h 50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90" h="509126">
                  <a:moveTo>
                    <a:pt x="33023" y="0"/>
                  </a:moveTo>
                  <a:lnTo>
                    <a:pt x="74305" y="8257"/>
                  </a:lnTo>
                  <a:lnTo>
                    <a:pt x="123842" y="275203"/>
                  </a:lnTo>
                  <a:lnTo>
                    <a:pt x="189891" y="489863"/>
                  </a:lnTo>
                  <a:lnTo>
                    <a:pt x="115585" y="509126"/>
                  </a:lnTo>
                  <a:lnTo>
                    <a:pt x="0" y="118338"/>
                  </a:lnTo>
                  <a:lnTo>
                    <a:pt x="33023" y="0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A067772-E7DC-468E-8D34-553CF08E693D}"/>
                </a:ext>
              </a:extLst>
            </p:cNvPr>
            <p:cNvSpPr/>
            <p:nvPr/>
          </p:nvSpPr>
          <p:spPr>
            <a:xfrm>
              <a:off x="10295091" y="4919764"/>
              <a:ext cx="310978" cy="440323"/>
            </a:xfrm>
            <a:custGeom>
              <a:avLst/>
              <a:gdLst>
                <a:gd name="connsiteX0" fmla="*/ 302724 w 310978"/>
                <a:gd name="connsiteY0" fmla="*/ 8255 h 440323"/>
                <a:gd name="connsiteX1" fmla="*/ 286210 w 310978"/>
                <a:gd name="connsiteY1" fmla="*/ 0 h 440323"/>
                <a:gd name="connsiteX2" fmla="*/ 154113 w 310978"/>
                <a:gd name="connsiteY2" fmla="*/ 220162 h 440323"/>
                <a:gd name="connsiteX3" fmla="*/ 0 w 310978"/>
                <a:gd name="connsiteY3" fmla="*/ 388036 h 440323"/>
                <a:gd name="connsiteX4" fmla="*/ 63296 w 310978"/>
                <a:gd name="connsiteY4" fmla="*/ 440323 h 440323"/>
                <a:gd name="connsiteX5" fmla="*/ 310979 w 310978"/>
                <a:gd name="connsiteY5" fmla="*/ 134849 h 440323"/>
                <a:gd name="connsiteX6" fmla="*/ 302724 w 310978"/>
                <a:gd name="connsiteY6" fmla="*/ 8255 h 4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78" h="440323">
                  <a:moveTo>
                    <a:pt x="302724" y="8255"/>
                  </a:moveTo>
                  <a:lnTo>
                    <a:pt x="286210" y="0"/>
                  </a:lnTo>
                  <a:lnTo>
                    <a:pt x="154113" y="220162"/>
                  </a:lnTo>
                  <a:lnTo>
                    <a:pt x="0" y="388036"/>
                  </a:lnTo>
                  <a:lnTo>
                    <a:pt x="63296" y="440323"/>
                  </a:lnTo>
                  <a:lnTo>
                    <a:pt x="310979" y="134849"/>
                  </a:lnTo>
                  <a:lnTo>
                    <a:pt x="302724" y="8255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7822AE46-7F74-4CA7-AAFD-68B84F592790}"/>
                </a:ext>
              </a:extLst>
            </p:cNvPr>
            <p:cNvSpPr/>
            <p:nvPr/>
          </p:nvSpPr>
          <p:spPr>
            <a:xfrm>
              <a:off x="10629462" y="4678453"/>
              <a:ext cx="203650" cy="208890"/>
            </a:xfrm>
            <a:custGeom>
              <a:avLst/>
              <a:gdLst>
                <a:gd name="connsiteX0" fmla="*/ 130224 w 203650"/>
                <a:gd name="connsiteY0" fmla="*/ 24471 h 208890"/>
                <a:gd name="connsiteX1" fmla="*/ 82040 w 203650"/>
                <a:gd name="connsiteY1" fmla="*/ -118 h 208890"/>
                <a:gd name="connsiteX2" fmla="*/ 79754 w 203650"/>
                <a:gd name="connsiteY2" fmla="*/ -118 h 208890"/>
                <a:gd name="connsiteX3" fmla="*/ -55 w 203650"/>
                <a:gd name="connsiteY3" fmla="*/ 88968 h 208890"/>
                <a:gd name="connsiteX4" fmla="*/ -55 w 203650"/>
                <a:gd name="connsiteY4" fmla="*/ 88968 h 208890"/>
                <a:gd name="connsiteX5" fmla="*/ 14714 w 203650"/>
                <a:gd name="connsiteY5" fmla="*/ 88968 h 208890"/>
                <a:gd name="connsiteX6" fmla="*/ 17099 w 203650"/>
                <a:gd name="connsiteY6" fmla="*/ 70813 h 208890"/>
                <a:gd name="connsiteX7" fmla="*/ 20596 w 203650"/>
                <a:gd name="connsiteY7" fmla="*/ 88968 h 208890"/>
                <a:gd name="connsiteX8" fmla="*/ 108191 w 203650"/>
                <a:gd name="connsiteY8" fmla="*/ 88968 h 208890"/>
                <a:gd name="connsiteX9" fmla="*/ 115530 w 203650"/>
                <a:gd name="connsiteY9" fmla="*/ 73609 h 208890"/>
                <a:gd name="connsiteX10" fmla="*/ 113696 w 203650"/>
                <a:gd name="connsiteY10" fmla="*/ 88968 h 208890"/>
                <a:gd name="connsiteX11" fmla="*/ 130928 w 203650"/>
                <a:gd name="connsiteY11" fmla="*/ 88968 h 208890"/>
                <a:gd name="connsiteX12" fmla="*/ 96266 w 203650"/>
                <a:gd name="connsiteY12" fmla="*/ 208773 h 208890"/>
                <a:gd name="connsiteX13" fmla="*/ 125621 w 203650"/>
                <a:gd name="connsiteY13" fmla="*/ 208773 h 208890"/>
                <a:gd name="connsiteX14" fmla="*/ 140299 w 203650"/>
                <a:gd name="connsiteY14" fmla="*/ 178054 h 208890"/>
                <a:gd name="connsiteX15" fmla="*/ 136629 w 203650"/>
                <a:gd name="connsiteY15" fmla="*/ 208773 h 208890"/>
                <a:gd name="connsiteX16" fmla="*/ 192587 w 203650"/>
                <a:gd name="connsiteY16" fmla="*/ 208773 h 208890"/>
                <a:gd name="connsiteX17" fmla="*/ 203595 w 203650"/>
                <a:gd name="connsiteY17" fmla="*/ 138119 h 208890"/>
                <a:gd name="connsiteX18" fmla="*/ 130224 w 203650"/>
                <a:gd name="connsiteY18" fmla="*/ 24471 h 20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650" h="208890">
                  <a:moveTo>
                    <a:pt x="130224" y="24471"/>
                  </a:moveTo>
                  <a:cubicBezTo>
                    <a:pt x="118867" y="9220"/>
                    <a:pt x="101054" y="130"/>
                    <a:pt x="82040" y="-118"/>
                  </a:cubicBezTo>
                  <a:lnTo>
                    <a:pt x="79754" y="-118"/>
                  </a:lnTo>
                  <a:cubicBezTo>
                    <a:pt x="35677" y="-118"/>
                    <a:pt x="-55" y="39767"/>
                    <a:pt x="-55" y="88968"/>
                  </a:cubicBezTo>
                  <a:lnTo>
                    <a:pt x="-55" y="88968"/>
                  </a:lnTo>
                  <a:lnTo>
                    <a:pt x="14714" y="88968"/>
                  </a:lnTo>
                  <a:lnTo>
                    <a:pt x="17099" y="70813"/>
                  </a:lnTo>
                  <a:lnTo>
                    <a:pt x="20596" y="88968"/>
                  </a:lnTo>
                  <a:lnTo>
                    <a:pt x="108191" y="88968"/>
                  </a:lnTo>
                  <a:lnTo>
                    <a:pt x="115530" y="73609"/>
                  </a:lnTo>
                  <a:lnTo>
                    <a:pt x="113696" y="88968"/>
                  </a:lnTo>
                  <a:lnTo>
                    <a:pt x="130928" y="88968"/>
                  </a:lnTo>
                  <a:cubicBezTo>
                    <a:pt x="138969" y="128903"/>
                    <a:pt x="127415" y="168838"/>
                    <a:pt x="96266" y="208773"/>
                  </a:cubicBezTo>
                  <a:lnTo>
                    <a:pt x="125621" y="208773"/>
                  </a:lnTo>
                  <a:lnTo>
                    <a:pt x="140299" y="178054"/>
                  </a:lnTo>
                  <a:lnTo>
                    <a:pt x="136629" y="208773"/>
                  </a:lnTo>
                  <a:lnTo>
                    <a:pt x="192587" y="208773"/>
                  </a:lnTo>
                  <a:lnTo>
                    <a:pt x="203595" y="138119"/>
                  </a:lnTo>
                  <a:cubicBezTo>
                    <a:pt x="203595" y="85205"/>
                    <a:pt x="172851" y="40335"/>
                    <a:pt x="130224" y="24471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62F045-5B7F-474B-9F70-BE9356AD896B}"/>
                </a:ext>
              </a:extLst>
            </p:cNvPr>
            <p:cNvSpPr/>
            <p:nvPr/>
          </p:nvSpPr>
          <p:spPr>
            <a:xfrm>
              <a:off x="11199133" y="5554106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4073767-8E43-4108-8836-80D2681C835F}"/>
                </a:ext>
              </a:extLst>
            </p:cNvPr>
            <p:cNvSpPr/>
            <p:nvPr/>
          </p:nvSpPr>
          <p:spPr>
            <a:xfrm>
              <a:off x="11067035" y="5496313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5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0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5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0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E8FC4106-E15A-4D8C-8032-66CF0255530B}"/>
                </a:ext>
              </a:extLst>
            </p:cNvPr>
            <p:cNvSpPr/>
            <p:nvPr/>
          </p:nvSpPr>
          <p:spPr>
            <a:xfrm>
              <a:off x="11306462" y="5606395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04F457F-AA95-46CB-BE01-0BC6566EA104}"/>
                </a:ext>
              </a:extLst>
            </p:cNvPr>
            <p:cNvSpPr/>
            <p:nvPr/>
          </p:nvSpPr>
          <p:spPr>
            <a:xfrm>
              <a:off x="11306462" y="5636667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BF4E0800-14C9-42D2-A5F4-E4EF27662E79}"/>
                </a:ext>
              </a:extLst>
            </p:cNvPr>
            <p:cNvSpPr/>
            <p:nvPr/>
          </p:nvSpPr>
          <p:spPr>
            <a:xfrm>
              <a:off x="11306462" y="566693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B7AF3A0-0DD6-486C-A12F-5C17883B4CDD}"/>
                </a:ext>
              </a:extLst>
            </p:cNvPr>
            <p:cNvSpPr/>
            <p:nvPr/>
          </p:nvSpPr>
          <p:spPr>
            <a:xfrm>
              <a:off x="11306462" y="5697212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656F04B1-9E0B-4B60-880B-31917E2E3C7D}"/>
                </a:ext>
              </a:extLst>
            </p:cNvPr>
            <p:cNvSpPr/>
            <p:nvPr/>
          </p:nvSpPr>
          <p:spPr>
            <a:xfrm>
              <a:off x="11306462" y="5727484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C9A137-2CF4-492A-9331-7C353A2361D1}"/>
                </a:ext>
              </a:extLst>
            </p:cNvPr>
            <p:cNvSpPr/>
            <p:nvPr/>
          </p:nvSpPr>
          <p:spPr>
            <a:xfrm>
              <a:off x="11306462" y="575775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4AD84F2F-E975-40CA-8A79-819917D4C9A0}"/>
                </a:ext>
              </a:extLst>
            </p:cNvPr>
            <p:cNvSpPr/>
            <p:nvPr/>
          </p:nvSpPr>
          <p:spPr>
            <a:xfrm>
              <a:off x="11306462" y="578802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62CC38F-CD9D-4D04-8A42-307ED5E36231}"/>
                </a:ext>
              </a:extLst>
            </p:cNvPr>
            <p:cNvSpPr/>
            <p:nvPr/>
          </p:nvSpPr>
          <p:spPr>
            <a:xfrm>
              <a:off x="11810084" y="5801789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14F79E14-86D7-4775-9740-85CC8A53BD25}"/>
                </a:ext>
              </a:extLst>
            </p:cNvPr>
            <p:cNvSpPr/>
            <p:nvPr/>
          </p:nvSpPr>
          <p:spPr>
            <a:xfrm>
              <a:off x="9462601" y="5014708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BECFE9F-D745-4A62-B9DF-54C150D94C15}"/>
                </a:ext>
              </a:extLst>
            </p:cNvPr>
            <p:cNvSpPr/>
            <p:nvPr/>
          </p:nvSpPr>
          <p:spPr>
            <a:xfrm>
              <a:off x="9330504" y="4956915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4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1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4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1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6E2FE39E-8D47-4F13-99E3-17BB8D2ACB0F}"/>
                </a:ext>
              </a:extLst>
            </p:cNvPr>
            <p:cNvSpPr/>
            <p:nvPr/>
          </p:nvSpPr>
          <p:spPr>
            <a:xfrm>
              <a:off x="9569930" y="506699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672239A-25D3-47FA-A4DE-2E2925768154}"/>
                </a:ext>
              </a:extLst>
            </p:cNvPr>
            <p:cNvSpPr/>
            <p:nvPr/>
          </p:nvSpPr>
          <p:spPr>
            <a:xfrm>
              <a:off x="9569930" y="509726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0E5F0589-4AE5-4B15-B5AA-14FADE60B027}"/>
                </a:ext>
              </a:extLst>
            </p:cNvPr>
            <p:cNvSpPr/>
            <p:nvPr/>
          </p:nvSpPr>
          <p:spPr>
            <a:xfrm>
              <a:off x="9569930" y="512754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B23B45-0A91-4C2B-A2E2-C21C0BB6DD13}"/>
                </a:ext>
              </a:extLst>
            </p:cNvPr>
            <p:cNvSpPr/>
            <p:nvPr/>
          </p:nvSpPr>
          <p:spPr>
            <a:xfrm>
              <a:off x="9569930" y="5157813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B2568BFB-9B37-4708-BC29-2189E2C8622C}"/>
                </a:ext>
              </a:extLst>
            </p:cNvPr>
            <p:cNvSpPr/>
            <p:nvPr/>
          </p:nvSpPr>
          <p:spPr>
            <a:xfrm>
              <a:off x="9569930" y="518808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D4B4121-5916-40BF-8C3D-CA87AB3A23D6}"/>
                </a:ext>
              </a:extLst>
            </p:cNvPr>
            <p:cNvSpPr/>
            <p:nvPr/>
          </p:nvSpPr>
          <p:spPr>
            <a:xfrm>
              <a:off x="9569930" y="5218358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32039C3-4DFD-4945-A797-2FE0CC8F6C7F}"/>
                </a:ext>
              </a:extLst>
            </p:cNvPr>
            <p:cNvSpPr/>
            <p:nvPr/>
          </p:nvSpPr>
          <p:spPr>
            <a:xfrm>
              <a:off x="9569930" y="524863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EBBF40D2-49F8-4B47-97EE-77A1164DF5FC}"/>
                </a:ext>
              </a:extLst>
            </p:cNvPr>
            <p:cNvSpPr/>
            <p:nvPr/>
          </p:nvSpPr>
          <p:spPr>
            <a:xfrm>
              <a:off x="10073552" y="5262391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BF0DC9C9-D3ED-4E8B-928F-4F815DFF28F3}"/>
              </a:ext>
            </a:extLst>
          </p:cNvPr>
          <p:cNvGrpSpPr/>
          <p:nvPr/>
        </p:nvGrpSpPr>
        <p:grpSpPr>
          <a:xfrm>
            <a:off x="3386860" y="5176810"/>
            <a:ext cx="891242" cy="1052540"/>
            <a:chOff x="3690936" y="5110528"/>
            <a:chExt cx="983570" cy="1161578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4CE169-220B-42B7-A072-1FEE1602C581}"/>
                </a:ext>
              </a:extLst>
            </p:cNvPr>
            <p:cNvSpPr/>
            <p:nvPr/>
          </p:nvSpPr>
          <p:spPr>
            <a:xfrm>
              <a:off x="3922318" y="5367708"/>
              <a:ext cx="477821" cy="904398"/>
            </a:xfrm>
            <a:custGeom>
              <a:avLst/>
              <a:gdLst>
                <a:gd name="connsiteX0" fmla="*/ 467744 w 477821"/>
                <a:gd name="connsiteY0" fmla="*/ 717444 h 904398"/>
                <a:gd name="connsiteX1" fmla="*/ 477474 w 477821"/>
                <a:gd name="connsiteY1" fmla="*/ 904247 h 904398"/>
                <a:gd name="connsiteX2" fmla="*/ 14665 w 477821"/>
                <a:gd name="connsiteY2" fmla="*/ 397950 h 904398"/>
                <a:gd name="connsiteX3" fmla="*/ 59902 w 477821"/>
                <a:gd name="connsiteY3" fmla="*/ -152 h 904398"/>
                <a:gd name="connsiteX4" fmla="*/ 274033 w 477821"/>
                <a:gd name="connsiteY4" fmla="*/ 117468 h 90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21" h="904398">
                  <a:moveTo>
                    <a:pt x="467744" y="717444"/>
                  </a:moveTo>
                  <a:lnTo>
                    <a:pt x="477474" y="904247"/>
                  </a:lnTo>
                  <a:cubicBezTo>
                    <a:pt x="477474" y="904247"/>
                    <a:pt x="65935" y="512553"/>
                    <a:pt x="14665" y="397950"/>
                  </a:cubicBezTo>
                  <a:cubicBezTo>
                    <a:pt x="-36607" y="283344"/>
                    <a:pt x="59902" y="-152"/>
                    <a:pt x="59902" y="-152"/>
                  </a:cubicBezTo>
                  <a:lnTo>
                    <a:pt x="274033" y="117468"/>
                  </a:lnTo>
                  <a:close/>
                </a:path>
              </a:pathLst>
            </a:custGeom>
            <a:solidFill>
              <a:srgbClr val="9F616A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A95051-C2C1-4778-BEB2-9174F7812BAC}"/>
                </a:ext>
              </a:extLst>
            </p:cNvPr>
            <p:cNvSpPr/>
            <p:nvPr/>
          </p:nvSpPr>
          <p:spPr>
            <a:xfrm>
              <a:off x="3690936" y="5289293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D0D57D6-4E4F-4A9E-9929-3B46E1A64563}"/>
                </a:ext>
              </a:extLst>
            </p:cNvPr>
            <p:cNvSpPr/>
            <p:nvPr/>
          </p:nvSpPr>
          <p:spPr>
            <a:xfrm>
              <a:off x="3690936" y="5400883"/>
              <a:ext cx="74486" cy="84444"/>
            </a:xfrm>
            <a:custGeom>
              <a:avLst/>
              <a:gdLst>
                <a:gd name="connsiteX0" fmla="*/ 68107 w 74486"/>
                <a:gd name="connsiteY0" fmla="*/ -152 h 84444"/>
                <a:gd name="connsiteX1" fmla="*/ 4773 w 74486"/>
                <a:gd name="connsiteY1" fmla="*/ 5881 h 84444"/>
                <a:gd name="connsiteX2" fmla="*/ 74139 w 74486"/>
                <a:gd name="connsiteY2" fmla="*/ 84293 h 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4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1"/>
                    <a:pt x="74139" y="84293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345A8C-BFA7-4E05-A28F-E17991CA3738}"/>
                </a:ext>
              </a:extLst>
            </p:cNvPr>
            <p:cNvSpPr/>
            <p:nvPr/>
          </p:nvSpPr>
          <p:spPr>
            <a:xfrm>
              <a:off x="3690936" y="5521519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4570277-3A74-46C1-AA96-3B38D12FFB60}"/>
                </a:ext>
              </a:extLst>
            </p:cNvPr>
            <p:cNvSpPr/>
            <p:nvPr/>
          </p:nvSpPr>
          <p:spPr>
            <a:xfrm>
              <a:off x="3709032" y="5642155"/>
              <a:ext cx="74484" cy="84446"/>
            </a:xfrm>
            <a:custGeom>
              <a:avLst/>
              <a:gdLst>
                <a:gd name="connsiteX0" fmla="*/ 68107 w 74484"/>
                <a:gd name="connsiteY0" fmla="*/ -152 h 84446"/>
                <a:gd name="connsiteX1" fmla="*/ 4773 w 74484"/>
                <a:gd name="connsiteY1" fmla="*/ 5881 h 84446"/>
                <a:gd name="connsiteX2" fmla="*/ 74137 w 74484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4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7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36C9CC8-D442-4B1E-A52B-D6E56687E7AD}"/>
                </a:ext>
              </a:extLst>
            </p:cNvPr>
            <p:cNvSpPr/>
            <p:nvPr/>
          </p:nvSpPr>
          <p:spPr>
            <a:xfrm>
              <a:off x="3728556" y="5110528"/>
              <a:ext cx="436111" cy="874624"/>
            </a:xfrm>
            <a:custGeom>
              <a:avLst/>
              <a:gdLst>
                <a:gd name="connsiteX0" fmla="*/ -347 w 436111"/>
                <a:gd name="connsiteY0" fmla="*/ 207692 h 874624"/>
                <a:gd name="connsiteX1" fmla="*/ 4459 w 436111"/>
                <a:gd name="connsiteY1" fmla="*/ 207692 h 874624"/>
                <a:gd name="connsiteX2" fmla="*/ 4459 w 436111"/>
                <a:gd name="connsiteY2" fmla="*/ 76045 h 874624"/>
                <a:gd name="connsiteX3" fmla="*/ 80653 w 436111"/>
                <a:gd name="connsiteY3" fmla="*/ -152 h 874624"/>
                <a:gd name="connsiteX4" fmla="*/ 359570 w 436111"/>
                <a:gd name="connsiteY4" fmla="*/ -152 h 874624"/>
                <a:gd name="connsiteX5" fmla="*/ 435764 w 436111"/>
                <a:gd name="connsiteY5" fmla="*/ 76043 h 874624"/>
                <a:gd name="connsiteX6" fmla="*/ 435764 w 436111"/>
                <a:gd name="connsiteY6" fmla="*/ 798279 h 874624"/>
                <a:gd name="connsiteX7" fmla="*/ 359570 w 436111"/>
                <a:gd name="connsiteY7" fmla="*/ 874473 h 874624"/>
                <a:gd name="connsiteX8" fmla="*/ 80653 w 436111"/>
                <a:gd name="connsiteY8" fmla="*/ 874473 h 874624"/>
                <a:gd name="connsiteX9" fmla="*/ 4459 w 436111"/>
                <a:gd name="connsiteY9" fmla="*/ 798279 h 874624"/>
                <a:gd name="connsiteX10" fmla="*/ 4459 w 436111"/>
                <a:gd name="connsiteY10" fmla="*/ 301402 h 874624"/>
                <a:gd name="connsiteX11" fmla="*/ -347 w 436111"/>
                <a:gd name="connsiteY11" fmla="*/ 301402 h 87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111" h="874624">
                  <a:moveTo>
                    <a:pt x="-347" y="207692"/>
                  </a:moveTo>
                  <a:lnTo>
                    <a:pt x="4459" y="207692"/>
                  </a:lnTo>
                  <a:lnTo>
                    <a:pt x="4459" y="76045"/>
                  </a:lnTo>
                  <a:cubicBezTo>
                    <a:pt x="4459" y="33963"/>
                    <a:pt x="38572" y="-152"/>
                    <a:pt x="80653" y="-152"/>
                  </a:cubicBezTo>
                  <a:lnTo>
                    <a:pt x="359570" y="-152"/>
                  </a:lnTo>
                  <a:cubicBezTo>
                    <a:pt x="401651" y="-152"/>
                    <a:pt x="435764" y="33963"/>
                    <a:pt x="435764" y="76043"/>
                  </a:cubicBezTo>
                  <a:lnTo>
                    <a:pt x="435764" y="798279"/>
                  </a:lnTo>
                  <a:cubicBezTo>
                    <a:pt x="435764" y="840360"/>
                    <a:pt x="401651" y="874473"/>
                    <a:pt x="359570" y="874473"/>
                  </a:cubicBezTo>
                  <a:lnTo>
                    <a:pt x="80653" y="874473"/>
                  </a:lnTo>
                  <a:cubicBezTo>
                    <a:pt x="38574" y="874473"/>
                    <a:pt x="4459" y="840360"/>
                    <a:pt x="4459" y="798279"/>
                  </a:cubicBezTo>
                  <a:lnTo>
                    <a:pt x="4459" y="301402"/>
                  </a:lnTo>
                  <a:lnTo>
                    <a:pt x="-347" y="301402"/>
                  </a:lnTo>
                  <a:close/>
                </a:path>
              </a:pathLst>
            </a:custGeom>
            <a:solidFill>
              <a:srgbClr val="3F3D56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F7B0AE6-9836-47BF-9035-9579439710F4}"/>
                </a:ext>
              </a:extLst>
            </p:cNvPr>
            <p:cNvSpPr/>
            <p:nvPr/>
          </p:nvSpPr>
          <p:spPr>
            <a:xfrm>
              <a:off x="3749581" y="5130353"/>
              <a:ext cx="394061" cy="834977"/>
            </a:xfrm>
            <a:custGeom>
              <a:avLst/>
              <a:gdLst>
                <a:gd name="connsiteX0" fmla="*/ 56554 w 394061"/>
                <a:gd name="connsiteY0" fmla="*/ -152 h 834977"/>
                <a:gd name="connsiteX1" fmla="*/ 92963 w 394061"/>
                <a:gd name="connsiteY1" fmla="*/ -152 h 834977"/>
                <a:gd name="connsiteX2" fmla="*/ 107785 w 394061"/>
                <a:gd name="connsiteY2" fmla="*/ 35090 h 834977"/>
                <a:gd name="connsiteX3" fmla="*/ 117993 w 394061"/>
                <a:gd name="connsiteY3" fmla="*/ 37092 h 834977"/>
                <a:gd name="connsiteX4" fmla="*/ 277779 w 394061"/>
                <a:gd name="connsiteY4" fmla="*/ 37092 h 834977"/>
                <a:gd name="connsiteX5" fmla="*/ 304811 w 394061"/>
                <a:gd name="connsiteY5" fmla="*/ 10056 h 834977"/>
                <a:gd name="connsiteX6" fmla="*/ 302809 w 394061"/>
                <a:gd name="connsiteY6" fmla="*/ -152 h 834977"/>
                <a:gd name="connsiteX7" fmla="*/ 336813 w 394061"/>
                <a:gd name="connsiteY7" fmla="*/ -152 h 834977"/>
                <a:gd name="connsiteX8" fmla="*/ 393714 w 394061"/>
                <a:gd name="connsiteY8" fmla="*/ 56750 h 834977"/>
                <a:gd name="connsiteX9" fmla="*/ 393714 w 394061"/>
                <a:gd name="connsiteY9" fmla="*/ 777925 h 834977"/>
                <a:gd name="connsiteX10" fmla="*/ 336813 w 394061"/>
                <a:gd name="connsiteY10" fmla="*/ 834826 h 834977"/>
                <a:gd name="connsiteX11" fmla="*/ 56554 w 394061"/>
                <a:gd name="connsiteY11" fmla="*/ 834826 h 834977"/>
                <a:gd name="connsiteX12" fmla="*/ -347 w 394061"/>
                <a:gd name="connsiteY12" fmla="*/ 777925 h 834977"/>
                <a:gd name="connsiteX13" fmla="*/ -347 w 394061"/>
                <a:gd name="connsiteY13" fmla="*/ 777925 h 834977"/>
                <a:gd name="connsiteX14" fmla="*/ -347 w 394061"/>
                <a:gd name="connsiteY14" fmla="*/ 56750 h 834977"/>
                <a:gd name="connsiteX15" fmla="*/ 56554 w 394061"/>
                <a:gd name="connsiteY15" fmla="*/ -152 h 8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61" h="834977">
                  <a:moveTo>
                    <a:pt x="56554" y="-152"/>
                  </a:moveTo>
                  <a:lnTo>
                    <a:pt x="92963" y="-152"/>
                  </a:lnTo>
                  <a:cubicBezTo>
                    <a:pt x="87324" y="13672"/>
                    <a:pt x="93959" y="29451"/>
                    <a:pt x="107785" y="35090"/>
                  </a:cubicBezTo>
                  <a:cubicBezTo>
                    <a:pt x="111024" y="36411"/>
                    <a:pt x="114492" y="37090"/>
                    <a:pt x="117993" y="37092"/>
                  </a:cubicBezTo>
                  <a:lnTo>
                    <a:pt x="277779" y="37092"/>
                  </a:lnTo>
                  <a:cubicBezTo>
                    <a:pt x="292710" y="37090"/>
                    <a:pt x="304811" y="24985"/>
                    <a:pt x="304811" y="10056"/>
                  </a:cubicBezTo>
                  <a:cubicBezTo>
                    <a:pt x="304811" y="6556"/>
                    <a:pt x="304130" y="3088"/>
                    <a:pt x="302809" y="-152"/>
                  </a:cubicBezTo>
                  <a:lnTo>
                    <a:pt x="336813" y="-152"/>
                  </a:lnTo>
                  <a:cubicBezTo>
                    <a:pt x="368239" y="-152"/>
                    <a:pt x="393714" y="25324"/>
                    <a:pt x="393714" y="56750"/>
                  </a:cubicBezTo>
                  <a:lnTo>
                    <a:pt x="393714" y="777925"/>
                  </a:lnTo>
                  <a:cubicBezTo>
                    <a:pt x="393714" y="809351"/>
                    <a:pt x="368239" y="834826"/>
                    <a:pt x="336813" y="834826"/>
                  </a:cubicBezTo>
                  <a:lnTo>
                    <a:pt x="56554" y="834826"/>
                  </a:lnTo>
                  <a:cubicBezTo>
                    <a:pt x="25128" y="834826"/>
                    <a:pt x="-347" y="809351"/>
                    <a:pt x="-347" y="777925"/>
                  </a:cubicBezTo>
                  <a:lnTo>
                    <a:pt x="-347" y="777925"/>
                  </a:lnTo>
                  <a:lnTo>
                    <a:pt x="-347" y="56750"/>
                  </a:lnTo>
                  <a:cubicBezTo>
                    <a:pt x="-347" y="25324"/>
                    <a:pt x="25128" y="-152"/>
                    <a:pt x="56554" y="-152"/>
                  </a:cubicBez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ABF2E09-6C59-4AD0-B5E0-86690F160CF2}"/>
                </a:ext>
              </a:extLst>
            </p:cNvPr>
            <p:cNvSpPr/>
            <p:nvPr/>
          </p:nvSpPr>
          <p:spPr>
            <a:xfrm>
              <a:off x="3886568" y="5332389"/>
              <a:ext cx="120089" cy="28978"/>
            </a:xfrm>
            <a:custGeom>
              <a:avLst/>
              <a:gdLst>
                <a:gd name="connsiteX0" fmla="*/ 0 w 120089"/>
                <a:gd name="connsiteY0" fmla="*/ 0 h 28978"/>
                <a:gd name="connsiteX1" fmla="*/ 120090 w 120089"/>
                <a:gd name="connsiteY1" fmla="*/ 0 h 28978"/>
                <a:gd name="connsiteX2" fmla="*/ 120090 w 120089"/>
                <a:gd name="connsiteY2" fmla="*/ 28979 h 28978"/>
                <a:gd name="connsiteX3" fmla="*/ 0 w 12008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89" h="28978">
                  <a:moveTo>
                    <a:pt x="0" y="0"/>
                  </a:moveTo>
                  <a:lnTo>
                    <a:pt x="120090" y="0"/>
                  </a:lnTo>
                  <a:lnTo>
                    <a:pt x="12009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3EEC46C-2126-474D-A1FC-4B7609965A90}"/>
                </a:ext>
              </a:extLst>
            </p:cNvPr>
            <p:cNvSpPr/>
            <p:nvPr/>
          </p:nvSpPr>
          <p:spPr>
            <a:xfrm>
              <a:off x="3880850" y="5456910"/>
              <a:ext cx="131524" cy="28978"/>
            </a:xfrm>
            <a:custGeom>
              <a:avLst/>
              <a:gdLst>
                <a:gd name="connsiteX0" fmla="*/ 0 w 131524"/>
                <a:gd name="connsiteY0" fmla="*/ 0 h 28978"/>
                <a:gd name="connsiteX1" fmla="*/ 131524 w 131524"/>
                <a:gd name="connsiteY1" fmla="*/ 0 h 28978"/>
                <a:gd name="connsiteX2" fmla="*/ 131524 w 131524"/>
                <a:gd name="connsiteY2" fmla="*/ 28979 h 28978"/>
                <a:gd name="connsiteX3" fmla="*/ 0 w 131524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524" h="28978">
                  <a:moveTo>
                    <a:pt x="0" y="0"/>
                  </a:moveTo>
                  <a:lnTo>
                    <a:pt x="131524" y="0"/>
                  </a:lnTo>
                  <a:lnTo>
                    <a:pt x="131524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D0A321F-A3FD-4CDC-8EB6-BA5C9C1B2B73}"/>
                </a:ext>
              </a:extLst>
            </p:cNvPr>
            <p:cNvSpPr/>
            <p:nvPr/>
          </p:nvSpPr>
          <p:spPr>
            <a:xfrm>
              <a:off x="3799838" y="5519161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4384ABDE-B078-4FB4-B253-A91FD1BE83DF}"/>
                </a:ext>
              </a:extLst>
            </p:cNvPr>
            <p:cNvSpPr/>
            <p:nvPr/>
          </p:nvSpPr>
          <p:spPr>
            <a:xfrm>
              <a:off x="3799838" y="5581409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1315CBC-BB47-43FE-84E6-361EE97C6D99}"/>
                </a:ext>
              </a:extLst>
            </p:cNvPr>
            <p:cNvSpPr/>
            <p:nvPr/>
          </p:nvSpPr>
          <p:spPr>
            <a:xfrm>
              <a:off x="4119582" y="5248580"/>
              <a:ext cx="554924" cy="1022553"/>
            </a:xfrm>
            <a:custGeom>
              <a:avLst/>
              <a:gdLst>
                <a:gd name="connsiteX0" fmla="*/ 554577 w 554924"/>
                <a:gd name="connsiteY0" fmla="*/ 933865 h 1022553"/>
                <a:gd name="connsiteX1" fmla="*/ 217008 w 554924"/>
                <a:gd name="connsiteY1" fmla="*/ 548745 h 1022553"/>
                <a:gd name="connsiteX2" fmla="*/ 204945 w 554924"/>
                <a:gd name="connsiteY2" fmla="*/ 301439 h 1022553"/>
                <a:gd name="connsiteX3" fmla="*/ 78277 w 554924"/>
                <a:gd name="connsiteY3" fmla="*/ 90325 h 1022553"/>
                <a:gd name="connsiteX4" fmla="*/ 42086 w 554924"/>
                <a:gd name="connsiteY4" fmla="*/ -152 h 1022553"/>
                <a:gd name="connsiteX5" fmla="*/ 27006 w 554924"/>
                <a:gd name="connsiteY5" fmla="*/ 180803 h 1022553"/>
                <a:gd name="connsiteX6" fmla="*/ 55657 w 554924"/>
                <a:gd name="connsiteY6" fmla="*/ 272788 h 1022553"/>
                <a:gd name="connsiteX7" fmla="*/ 55657 w 554924"/>
                <a:gd name="connsiteY7" fmla="*/ 272788 h 1022553"/>
                <a:gd name="connsiteX8" fmla="*/ 16449 w 554924"/>
                <a:gd name="connsiteY8" fmla="*/ 450336 h 1022553"/>
                <a:gd name="connsiteX9" fmla="*/ 16449 w 554924"/>
                <a:gd name="connsiteY9" fmla="*/ 661120 h 1022553"/>
                <a:gd name="connsiteX10" fmla="*/ 280502 w 554924"/>
                <a:gd name="connsiteY10" fmla="*/ 1022402 h 1022553"/>
                <a:gd name="connsiteX11" fmla="*/ 280502 w 554924"/>
                <a:gd name="connsiteY11" fmla="*/ 1022402 h 102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24" h="1022553">
                  <a:moveTo>
                    <a:pt x="554577" y="933865"/>
                  </a:moveTo>
                  <a:lnTo>
                    <a:pt x="217008" y="548745"/>
                  </a:lnTo>
                  <a:lnTo>
                    <a:pt x="204945" y="301439"/>
                  </a:lnTo>
                  <a:lnTo>
                    <a:pt x="78277" y="90325"/>
                  </a:lnTo>
                  <a:lnTo>
                    <a:pt x="42086" y="-152"/>
                  </a:lnTo>
                  <a:cubicBezTo>
                    <a:pt x="42086" y="-152"/>
                    <a:pt x="-42361" y="8895"/>
                    <a:pt x="27006" y="180803"/>
                  </a:cubicBezTo>
                  <a:lnTo>
                    <a:pt x="55657" y="272788"/>
                  </a:lnTo>
                  <a:lnTo>
                    <a:pt x="55657" y="272788"/>
                  </a:lnTo>
                  <a:cubicBezTo>
                    <a:pt x="29831" y="328414"/>
                    <a:pt x="16449" y="389006"/>
                    <a:pt x="16449" y="450336"/>
                  </a:cubicBezTo>
                  <a:lnTo>
                    <a:pt x="16449" y="661120"/>
                  </a:lnTo>
                  <a:cubicBezTo>
                    <a:pt x="16449" y="710754"/>
                    <a:pt x="252969" y="981105"/>
                    <a:pt x="280502" y="1022402"/>
                  </a:cubicBezTo>
                  <a:lnTo>
                    <a:pt x="280502" y="1022402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7409976-BD68-45C1-ACF7-45E28F1764EF}"/>
                </a:ext>
              </a:extLst>
            </p:cNvPr>
            <p:cNvSpPr/>
            <p:nvPr/>
          </p:nvSpPr>
          <p:spPr>
            <a:xfrm>
              <a:off x="4136061" y="5262174"/>
              <a:ext cx="61065" cy="94771"/>
            </a:xfrm>
            <a:custGeom>
              <a:avLst/>
              <a:gdLst>
                <a:gd name="connsiteX0" fmla="*/ 35884 w 61065"/>
                <a:gd name="connsiteY0" fmla="*/ 94772 h 94771"/>
                <a:gd name="connsiteX1" fmla="*/ 61065 w 61065"/>
                <a:gd name="connsiteY1" fmla="*/ 82396 h 94771"/>
                <a:gd name="connsiteX2" fmla="*/ 60207 w 61065"/>
                <a:gd name="connsiteY2" fmla="*/ 80648 h 94771"/>
                <a:gd name="connsiteX3" fmla="*/ 36940 w 61065"/>
                <a:gd name="connsiteY3" fmla="*/ 92084 h 94771"/>
                <a:gd name="connsiteX4" fmla="*/ 1817 w 61065"/>
                <a:gd name="connsiteY4" fmla="*/ 0 h 94771"/>
                <a:gd name="connsiteX5" fmla="*/ 0 w 61065"/>
                <a:gd name="connsiteY5" fmla="*/ 695 h 94771"/>
                <a:gd name="connsiteX6" fmla="*/ 35884 w 61065"/>
                <a:gd name="connsiteY6" fmla="*/ 94772 h 9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65" h="94771">
                  <a:moveTo>
                    <a:pt x="35884" y="94772"/>
                  </a:moveTo>
                  <a:lnTo>
                    <a:pt x="61065" y="82396"/>
                  </a:lnTo>
                  <a:lnTo>
                    <a:pt x="60207" y="80648"/>
                  </a:lnTo>
                  <a:lnTo>
                    <a:pt x="36940" y="92084"/>
                  </a:lnTo>
                  <a:lnTo>
                    <a:pt x="1817" y="0"/>
                  </a:lnTo>
                  <a:lnTo>
                    <a:pt x="0" y="695"/>
                  </a:lnTo>
                  <a:lnTo>
                    <a:pt x="35884" y="94772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D7170A9A-3AF6-4241-9BD4-0F4B8641FED8}"/>
                </a:ext>
              </a:extLst>
            </p:cNvPr>
            <p:cNvSpPr/>
            <p:nvPr/>
          </p:nvSpPr>
          <p:spPr>
            <a:xfrm rot="17413325">
              <a:off x="3713738" y="5282316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F8C31AC-CAB1-48B6-BF1E-02C07EE5DF41}"/>
                </a:ext>
              </a:extLst>
            </p:cNvPr>
            <p:cNvSpPr/>
            <p:nvPr/>
          </p:nvSpPr>
          <p:spPr>
            <a:xfrm rot="17413325">
              <a:off x="3713737" y="5395177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7A161A69-08CB-4537-8996-94EDDD5D516F}"/>
                </a:ext>
              </a:extLst>
            </p:cNvPr>
            <p:cNvSpPr/>
            <p:nvPr/>
          </p:nvSpPr>
          <p:spPr>
            <a:xfrm rot="17413325">
              <a:off x="3713738" y="5515821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604345B-8890-468B-B65E-7ED42EB91C85}"/>
                </a:ext>
              </a:extLst>
            </p:cNvPr>
            <p:cNvSpPr/>
            <p:nvPr/>
          </p:nvSpPr>
          <p:spPr>
            <a:xfrm rot="17738339">
              <a:off x="3723625" y="5643754"/>
              <a:ext cx="1945" cy="20145"/>
            </a:xfrm>
            <a:custGeom>
              <a:avLst/>
              <a:gdLst>
                <a:gd name="connsiteX0" fmla="*/ -347 w 1945"/>
                <a:gd name="connsiteY0" fmla="*/ -152 h 20145"/>
                <a:gd name="connsiteX1" fmla="*/ 1598 w 1945"/>
                <a:gd name="connsiteY1" fmla="*/ -152 h 20145"/>
                <a:gd name="connsiteX2" fmla="*/ 1598 w 1945"/>
                <a:gd name="connsiteY2" fmla="*/ 19994 h 20145"/>
                <a:gd name="connsiteX3" fmla="*/ -347 w 1945"/>
                <a:gd name="connsiteY3" fmla="*/ 19994 h 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5" h="20145">
                  <a:moveTo>
                    <a:pt x="-347" y="-152"/>
                  </a:moveTo>
                  <a:lnTo>
                    <a:pt x="1598" y="-152"/>
                  </a:lnTo>
                  <a:lnTo>
                    <a:pt x="1598" y="19994"/>
                  </a:lnTo>
                  <a:lnTo>
                    <a:pt x="-347" y="19994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F934EF66-5E70-41FE-BEE5-3BBF12AD2B67}"/>
                </a:ext>
              </a:extLst>
            </p:cNvPr>
            <p:cNvSpPr/>
            <p:nvPr/>
          </p:nvSpPr>
          <p:spPr>
            <a:xfrm>
              <a:off x="3862642" y="5692236"/>
              <a:ext cx="168239" cy="168239"/>
            </a:xfrm>
            <a:custGeom>
              <a:avLst/>
              <a:gdLst>
                <a:gd name="connsiteX0" fmla="*/ 168240 w 168239"/>
                <a:gd name="connsiteY0" fmla="*/ 84120 h 168239"/>
                <a:gd name="connsiteX1" fmla="*/ 84120 w 168239"/>
                <a:gd name="connsiteY1" fmla="*/ 168240 h 168239"/>
                <a:gd name="connsiteX2" fmla="*/ 0 w 168239"/>
                <a:gd name="connsiteY2" fmla="*/ 84120 h 168239"/>
                <a:gd name="connsiteX3" fmla="*/ 84120 w 168239"/>
                <a:gd name="connsiteY3" fmla="*/ 0 h 168239"/>
                <a:gd name="connsiteX4" fmla="*/ 168240 w 168239"/>
                <a:gd name="connsiteY4" fmla="*/ 84120 h 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39" h="168239">
                  <a:moveTo>
                    <a:pt x="168240" y="84120"/>
                  </a:moveTo>
                  <a:cubicBezTo>
                    <a:pt x="168240" y="130578"/>
                    <a:pt x="130578" y="168240"/>
                    <a:pt x="84120" y="168240"/>
                  </a:cubicBezTo>
                  <a:cubicBezTo>
                    <a:pt x="37662" y="168240"/>
                    <a:pt x="0" y="130578"/>
                    <a:pt x="0" y="84120"/>
                  </a:cubicBezTo>
                  <a:cubicBezTo>
                    <a:pt x="0" y="37662"/>
                    <a:pt x="37662" y="0"/>
                    <a:pt x="84120" y="0"/>
                  </a:cubicBezTo>
                  <a:cubicBezTo>
                    <a:pt x="130578" y="0"/>
                    <a:pt x="168240" y="37662"/>
                    <a:pt x="168240" y="84120"/>
                  </a:cubicBez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25C0F91-CDC5-42A5-B9E3-79F3D67090A6}"/>
                </a:ext>
              </a:extLst>
            </p:cNvPr>
            <p:cNvSpPr/>
            <p:nvPr/>
          </p:nvSpPr>
          <p:spPr>
            <a:xfrm>
              <a:off x="3913569" y="5740920"/>
              <a:ext cx="80302" cy="70946"/>
            </a:xfrm>
            <a:custGeom>
              <a:avLst/>
              <a:gdLst>
                <a:gd name="connsiteX0" fmla="*/ 25176 w 80302"/>
                <a:gd name="connsiteY0" fmla="*/ 70946 h 70946"/>
                <a:gd name="connsiteX1" fmla="*/ 0 w 80302"/>
                <a:gd name="connsiteY1" fmla="*/ 38573 h 70946"/>
                <a:gd name="connsiteX2" fmla="*/ 14641 w 80302"/>
                <a:gd name="connsiteY2" fmla="*/ 27186 h 70946"/>
                <a:gd name="connsiteX3" fmla="*/ 26561 w 80302"/>
                <a:gd name="connsiteY3" fmla="*/ 42513 h 70946"/>
                <a:gd name="connsiteX4" fmla="*/ 66835 w 80302"/>
                <a:gd name="connsiteY4" fmla="*/ 0 h 70946"/>
                <a:gd name="connsiteX5" fmla="*/ 80302 w 80302"/>
                <a:gd name="connsiteY5" fmla="*/ 12759 h 70946"/>
                <a:gd name="connsiteX6" fmla="*/ 25176 w 80302"/>
                <a:gd name="connsiteY6" fmla="*/ 70946 h 7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302" h="70946">
                  <a:moveTo>
                    <a:pt x="25176" y="70946"/>
                  </a:moveTo>
                  <a:lnTo>
                    <a:pt x="0" y="38573"/>
                  </a:lnTo>
                  <a:lnTo>
                    <a:pt x="14641" y="27186"/>
                  </a:lnTo>
                  <a:lnTo>
                    <a:pt x="26561" y="42513"/>
                  </a:lnTo>
                  <a:lnTo>
                    <a:pt x="66835" y="0"/>
                  </a:lnTo>
                  <a:lnTo>
                    <a:pt x="80302" y="12759"/>
                  </a:lnTo>
                  <a:lnTo>
                    <a:pt x="25176" y="70946"/>
                  </a:ln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9E0D9919-6B60-419E-9567-8D50214C0412}"/>
              </a:ext>
            </a:extLst>
          </p:cNvPr>
          <p:cNvGrpSpPr/>
          <p:nvPr/>
        </p:nvGrpSpPr>
        <p:grpSpPr>
          <a:xfrm>
            <a:off x="4517056" y="5021341"/>
            <a:ext cx="1579851" cy="1107995"/>
            <a:chOff x="4517056" y="5021341"/>
            <a:chExt cx="1579851" cy="1107995"/>
          </a:xfrm>
        </p:grpSpPr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35511EC5-CB7B-4071-90F9-F01E0D38E32E}"/>
                </a:ext>
              </a:extLst>
            </p:cNvPr>
            <p:cNvSpPr/>
            <p:nvPr/>
          </p:nvSpPr>
          <p:spPr>
            <a:xfrm>
              <a:off x="5166335" y="5768186"/>
              <a:ext cx="344264" cy="361150"/>
            </a:xfrm>
            <a:custGeom>
              <a:avLst/>
              <a:gdLst>
                <a:gd name="connsiteX0" fmla="*/ 267231 w 344264"/>
                <a:gd name="connsiteY0" fmla="*/ 336401 h 361150"/>
                <a:gd name="connsiteX1" fmla="*/ 229340 w 344264"/>
                <a:gd name="connsiteY1" fmla="*/ 357075 h 361150"/>
                <a:gd name="connsiteX2" fmla="*/ 218690 w 344264"/>
                <a:gd name="connsiteY2" fmla="*/ 360984 h 361150"/>
                <a:gd name="connsiteX3" fmla="*/ 35138 w 344264"/>
                <a:gd name="connsiteY3" fmla="*/ 360984 h 361150"/>
                <a:gd name="connsiteX4" fmla="*/ 32930 w 344264"/>
                <a:gd name="connsiteY4" fmla="*/ 357075 h 361150"/>
                <a:gd name="connsiteX5" fmla="*/ 706 w 344264"/>
                <a:gd name="connsiteY5" fmla="*/ 272618 h 361150"/>
                <a:gd name="connsiteX6" fmla="*/ 40825 w 344264"/>
                <a:gd name="connsiteY6" fmla="*/ 177764 h 361150"/>
                <a:gd name="connsiteX7" fmla="*/ 53996 w 344264"/>
                <a:gd name="connsiteY7" fmla="*/ 172253 h 361150"/>
                <a:gd name="connsiteX8" fmla="*/ 59780 w 344264"/>
                <a:gd name="connsiteY8" fmla="*/ 170787 h 361150"/>
                <a:gd name="connsiteX9" fmla="*/ 141873 w 344264"/>
                <a:gd name="connsiteY9" fmla="*/ 223059 h 361150"/>
                <a:gd name="connsiteX10" fmla="*/ 139802 w 344264"/>
                <a:gd name="connsiteY10" fmla="*/ 260248 h 361150"/>
                <a:gd name="connsiteX11" fmla="*/ 152445 w 344264"/>
                <a:gd name="connsiteY11" fmla="*/ 150210 h 361150"/>
                <a:gd name="connsiteX12" fmla="*/ 150804 w 344264"/>
                <a:gd name="connsiteY12" fmla="*/ 37281 h 361150"/>
                <a:gd name="connsiteX13" fmla="*/ 200673 w 344264"/>
                <a:gd name="connsiteY13" fmla="*/ 2223 h 361150"/>
                <a:gd name="connsiteX14" fmla="*/ 202588 w 344264"/>
                <a:gd name="connsiteY14" fmla="*/ 1833 h 361150"/>
                <a:gd name="connsiteX15" fmla="*/ 274754 w 344264"/>
                <a:gd name="connsiteY15" fmla="*/ 14476 h 361150"/>
                <a:gd name="connsiteX16" fmla="*/ 341586 w 344264"/>
                <a:gd name="connsiteY16" fmla="*/ 133620 h 361150"/>
                <a:gd name="connsiteX17" fmla="*/ 267231 w 344264"/>
                <a:gd name="connsiteY17" fmla="*/ 336401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264" h="361150">
                  <a:moveTo>
                    <a:pt x="267231" y="336401"/>
                  </a:moveTo>
                  <a:cubicBezTo>
                    <a:pt x="255493" y="344815"/>
                    <a:pt x="242767" y="351758"/>
                    <a:pt x="229340" y="357075"/>
                  </a:cubicBezTo>
                  <a:cubicBezTo>
                    <a:pt x="225823" y="358482"/>
                    <a:pt x="222286" y="359792"/>
                    <a:pt x="218690" y="360984"/>
                  </a:cubicBezTo>
                  <a:lnTo>
                    <a:pt x="35138" y="360984"/>
                  </a:lnTo>
                  <a:cubicBezTo>
                    <a:pt x="34396" y="359694"/>
                    <a:pt x="33673" y="358385"/>
                    <a:pt x="32930" y="357075"/>
                  </a:cubicBezTo>
                  <a:cubicBezTo>
                    <a:pt x="18039" y="330421"/>
                    <a:pt x="4536" y="302731"/>
                    <a:pt x="706" y="272618"/>
                  </a:cubicBezTo>
                  <a:cubicBezTo>
                    <a:pt x="-3886" y="236466"/>
                    <a:pt x="8992" y="195527"/>
                    <a:pt x="40825" y="177764"/>
                  </a:cubicBezTo>
                  <a:cubicBezTo>
                    <a:pt x="44995" y="175438"/>
                    <a:pt x="49413" y="173590"/>
                    <a:pt x="53996" y="172253"/>
                  </a:cubicBezTo>
                  <a:cubicBezTo>
                    <a:pt x="55891" y="171667"/>
                    <a:pt x="57826" y="171198"/>
                    <a:pt x="59780" y="170787"/>
                  </a:cubicBezTo>
                  <a:cubicBezTo>
                    <a:pt x="96883" y="162553"/>
                    <a:pt x="133638" y="185955"/>
                    <a:pt x="141873" y="223059"/>
                  </a:cubicBezTo>
                  <a:cubicBezTo>
                    <a:pt x="144615" y="235411"/>
                    <a:pt x="143898" y="248277"/>
                    <a:pt x="139802" y="260248"/>
                  </a:cubicBezTo>
                  <a:cubicBezTo>
                    <a:pt x="166788" y="232577"/>
                    <a:pt x="161747" y="187710"/>
                    <a:pt x="152445" y="150210"/>
                  </a:cubicBezTo>
                  <a:cubicBezTo>
                    <a:pt x="143124" y="112711"/>
                    <a:pt x="131829" y="70970"/>
                    <a:pt x="150804" y="37281"/>
                  </a:cubicBezTo>
                  <a:cubicBezTo>
                    <a:pt x="161336" y="18541"/>
                    <a:pt x="179881" y="6913"/>
                    <a:pt x="200673" y="2223"/>
                  </a:cubicBezTo>
                  <a:cubicBezTo>
                    <a:pt x="201318" y="2087"/>
                    <a:pt x="201963" y="1950"/>
                    <a:pt x="202588" y="1833"/>
                  </a:cubicBezTo>
                  <a:cubicBezTo>
                    <a:pt x="227378" y="-3187"/>
                    <a:pt x="253150" y="1327"/>
                    <a:pt x="274754" y="14476"/>
                  </a:cubicBezTo>
                  <a:cubicBezTo>
                    <a:pt x="314541" y="39528"/>
                    <a:pt x="334961" y="87072"/>
                    <a:pt x="341586" y="133620"/>
                  </a:cubicBezTo>
                  <a:cubicBezTo>
                    <a:pt x="352275" y="208541"/>
                    <a:pt x="328630" y="292139"/>
                    <a:pt x="267231" y="336401"/>
                  </a:cubicBezTo>
                  <a:close/>
                </a:path>
              </a:pathLst>
            </a:custGeom>
            <a:solidFill>
              <a:srgbClr val="F2F2F2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8E3F3B60-46BB-4D06-8072-51F7A392EFB9}"/>
                </a:ext>
              </a:extLst>
            </p:cNvPr>
            <p:cNvSpPr/>
            <p:nvPr/>
          </p:nvSpPr>
          <p:spPr>
            <a:xfrm>
              <a:off x="5214547" y="5939140"/>
              <a:ext cx="42083" cy="190196"/>
            </a:xfrm>
            <a:custGeom>
              <a:avLst/>
              <a:gdLst>
                <a:gd name="connsiteX0" fmla="*/ 25970 w 42083"/>
                <a:gd name="connsiteY0" fmla="*/ 23713 h 190196"/>
                <a:gd name="connsiteX1" fmla="*/ 39336 w 42083"/>
                <a:gd name="connsiteY1" fmla="*/ 120033 h 190196"/>
                <a:gd name="connsiteX2" fmla="*/ 10103 w 42083"/>
                <a:gd name="connsiteY2" fmla="*/ 186121 h 190196"/>
                <a:gd name="connsiteX3" fmla="*/ 7054 w 42083"/>
                <a:gd name="connsiteY3" fmla="*/ 190030 h 190196"/>
                <a:gd name="connsiteX4" fmla="*/ -196 w 42083"/>
                <a:gd name="connsiteY4" fmla="*/ 190030 h 190196"/>
                <a:gd name="connsiteX5" fmla="*/ 3048 w 42083"/>
                <a:gd name="connsiteY5" fmla="*/ 186121 h 190196"/>
                <a:gd name="connsiteX6" fmla="*/ 34197 w 42083"/>
                <a:gd name="connsiteY6" fmla="*/ 66431 h 190196"/>
                <a:gd name="connsiteX7" fmla="*/ 5784 w 42083"/>
                <a:gd name="connsiteY7" fmla="*/ 1299 h 190196"/>
                <a:gd name="connsiteX8" fmla="*/ 11568 w 42083"/>
                <a:gd name="connsiteY8" fmla="*/ -167 h 190196"/>
                <a:gd name="connsiteX9" fmla="*/ 25970 w 42083"/>
                <a:gd name="connsiteY9" fmla="*/ 23713 h 1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83" h="190196">
                  <a:moveTo>
                    <a:pt x="25970" y="23713"/>
                  </a:moveTo>
                  <a:cubicBezTo>
                    <a:pt x="40665" y="53547"/>
                    <a:pt x="45351" y="87324"/>
                    <a:pt x="39336" y="120033"/>
                  </a:cubicBezTo>
                  <a:cubicBezTo>
                    <a:pt x="34797" y="144016"/>
                    <a:pt x="24794" y="166629"/>
                    <a:pt x="10103" y="186121"/>
                  </a:cubicBezTo>
                  <a:cubicBezTo>
                    <a:pt x="9106" y="187450"/>
                    <a:pt x="8090" y="188760"/>
                    <a:pt x="7054" y="190030"/>
                  </a:cubicBezTo>
                  <a:lnTo>
                    <a:pt x="-196" y="190030"/>
                  </a:lnTo>
                  <a:cubicBezTo>
                    <a:pt x="918" y="188760"/>
                    <a:pt x="2012" y="187450"/>
                    <a:pt x="3048" y="186121"/>
                  </a:cubicBezTo>
                  <a:cubicBezTo>
                    <a:pt x="30039" y="152499"/>
                    <a:pt x="41373" y="108945"/>
                    <a:pt x="34197" y="66431"/>
                  </a:cubicBezTo>
                  <a:cubicBezTo>
                    <a:pt x="29988" y="42786"/>
                    <a:pt x="20252" y="20469"/>
                    <a:pt x="5784" y="1299"/>
                  </a:cubicBezTo>
                  <a:cubicBezTo>
                    <a:pt x="7679" y="713"/>
                    <a:pt x="9614" y="244"/>
                    <a:pt x="11568" y="-167"/>
                  </a:cubicBezTo>
                  <a:cubicBezTo>
                    <a:pt x="17071" y="7349"/>
                    <a:pt x="21890" y="15340"/>
                    <a:pt x="25970" y="23713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B110A1E-9DDE-49C8-85AF-7AB351252BDE}"/>
                </a:ext>
              </a:extLst>
            </p:cNvPr>
            <p:cNvSpPr/>
            <p:nvPr/>
          </p:nvSpPr>
          <p:spPr>
            <a:xfrm>
              <a:off x="5271705" y="5770142"/>
              <a:ext cx="145978" cy="359194"/>
            </a:xfrm>
            <a:custGeom>
              <a:avLst/>
              <a:gdLst>
                <a:gd name="connsiteX0" fmla="*/ 144410 w 145978"/>
                <a:gd name="connsiteY0" fmla="*/ 214344 h 359194"/>
                <a:gd name="connsiteX1" fmla="*/ 132627 w 145978"/>
                <a:gd name="connsiteY1" fmla="*/ 262455 h 359194"/>
                <a:gd name="connsiteX2" fmla="*/ 109607 w 145978"/>
                <a:gd name="connsiteY2" fmla="*/ 300052 h 359194"/>
                <a:gd name="connsiteX3" fmla="*/ 36640 w 145978"/>
                <a:gd name="connsiteY3" fmla="*/ 352657 h 359194"/>
                <a:gd name="connsiteX4" fmla="*/ 30484 w 145978"/>
                <a:gd name="connsiteY4" fmla="*/ 355120 h 359194"/>
                <a:gd name="connsiteX5" fmla="*/ 19600 w 145978"/>
                <a:gd name="connsiteY5" fmla="*/ 359028 h 359194"/>
                <a:gd name="connsiteX6" fmla="*/ -196 w 145978"/>
                <a:gd name="connsiteY6" fmla="*/ 359028 h 359194"/>
                <a:gd name="connsiteX7" fmla="*/ 13718 w 145978"/>
                <a:gd name="connsiteY7" fmla="*/ 355120 h 359194"/>
                <a:gd name="connsiteX8" fmla="*/ 45590 w 145978"/>
                <a:gd name="connsiteY8" fmla="*/ 342555 h 359194"/>
                <a:gd name="connsiteX9" fmla="*/ 111796 w 145978"/>
                <a:gd name="connsiteY9" fmla="*/ 288249 h 359194"/>
                <a:gd name="connsiteX10" fmla="*/ 139935 w 145978"/>
                <a:gd name="connsiteY10" fmla="*/ 200586 h 359194"/>
                <a:gd name="connsiteX11" fmla="*/ 129422 w 145978"/>
                <a:gd name="connsiteY11" fmla="*/ 100456 h 359194"/>
                <a:gd name="connsiteX12" fmla="*/ 94111 w 145978"/>
                <a:gd name="connsiteY12" fmla="*/ 4254 h 359194"/>
                <a:gd name="connsiteX13" fmla="*/ 95303 w 145978"/>
                <a:gd name="connsiteY13" fmla="*/ 268 h 359194"/>
                <a:gd name="connsiteX14" fmla="*/ 97218 w 145978"/>
                <a:gd name="connsiteY14" fmla="*/ -123 h 359194"/>
                <a:gd name="connsiteX15" fmla="*/ 98703 w 145978"/>
                <a:gd name="connsiteY15" fmla="*/ 1128 h 359194"/>
                <a:gd name="connsiteX16" fmla="*/ 104351 w 145978"/>
                <a:gd name="connsiteY16" fmla="*/ 12481 h 359194"/>
                <a:gd name="connsiteX17" fmla="*/ 137629 w 145978"/>
                <a:gd name="connsiteY17" fmla="*/ 112299 h 359194"/>
                <a:gd name="connsiteX18" fmla="*/ 144410 w 145978"/>
                <a:gd name="connsiteY18" fmla="*/ 214344 h 35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978" h="359194">
                  <a:moveTo>
                    <a:pt x="144410" y="214344"/>
                  </a:moveTo>
                  <a:cubicBezTo>
                    <a:pt x="142841" y="230868"/>
                    <a:pt x="138872" y="247075"/>
                    <a:pt x="132627" y="262455"/>
                  </a:cubicBezTo>
                  <a:cubicBezTo>
                    <a:pt x="126870" y="276065"/>
                    <a:pt x="119110" y="288738"/>
                    <a:pt x="109607" y="300052"/>
                  </a:cubicBezTo>
                  <a:cubicBezTo>
                    <a:pt x="90203" y="323404"/>
                    <a:pt x="64525" y="340972"/>
                    <a:pt x="36640" y="352657"/>
                  </a:cubicBezTo>
                  <a:cubicBezTo>
                    <a:pt x="34607" y="353517"/>
                    <a:pt x="32556" y="354338"/>
                    <a:pt x="30484" y="355120"/>
                  </a:cubicBezTo>
                  <a:cubicBezTo>
                    <a:pt x="26889" y="356527"/>
                    <a:pt x="23254" y="357816"/>
                    <a:pt x="19600" y="359028"/>
                  </a:cubicBezTo>
                  <a:lnTo>
                    <a:pt x="-196" y="359028"/>
                  </a:lnTo>
                  <a:cubicBezTo>
                    <a:pt x="4475" y="357856"/>
                    <a:pt x="9126" y="356546"/>
                    <a:pt x="13718" y="355120"/>
                  </a:cubicBezTo>
                  <a:cubicBezTo>
                    <a:pt x="24637" y="351721"/>
                    <a:pt x="35289" y="347522"/>
                    <a:pt x="45590" y="342555"/>
                  </a:cubicBezTo>
                  <a:cubicBezTo>
                    <a:pt x="71771" y="330146"/>
                    <a:pt x="94506" y="311497"/>
                    <a:pt x="111796" y="288249"/>
                  </a:cubicBezTo>
                  <a:cubicBezTo>
                    <a:pt x="130341" y="262650"/>
                    <a:pt x="138528" y="231872"/>
                    <a:pt x="139935" y="200586"/>
                  </a:cubicBezTo>
                  <a:cubicBezTo>
                    <a:pt x="141421" y="167112"/>
                    <a:pt x="137063" y="133032"/>
                    <a:pt x="129422" y="100456"/>
                  </a:cubicBezTo>
                  <a:cubicBezTo>
                    <a:pt x="121625" y="67068"/>
                    <a:pt x="109765" y="34758"/>
                    <a:pt x="94111" y="4254"/>
                  </a:cubicBezTo>
                  <a:cubicBezTo>
                    <a:pt x="93384" y="2820"/>
                    <a:pt x="93908" y="1067"/>
                    <a:pt x="95303" y="268"/>
                  </a:cubicBezTo>
                  <a:cubicBezTo>
                    <a:pt x="95866" y="-105"/>
                    <a:pt x="96554" y="-246"/>
                    <a:pt x="97218" y="-123"/>
                  </a:cubicBezTo>
                  <a:cubicBezTo>
                    <a:pt x="97877" y="47"/>
                    <a:pt x="98424" y="506"/>
                    <a:pt x="98703" y="1128"/>
                  </a:cubicBezTo>
                  <a:cubicBezTo>
                    <a:pt x="100638" y="4899"/>
                    <a:pt x="102533" y="8671"/>
                    <a:pt x="104351" y="12481"/>
                  </a:cubicBezTo>
                  <a:cubicBezTo>
                    <a:pt x="119524" y="44252"/>
                    <a:pt x="130704" y="77779"/>
                    <a:pt x="137629" y="112299"/>
                  </a:cubicBezTo>
                  <a:cubicBezTo>
                    <a:pt x="144332" y="145597"/>
                    <a:pt x="147928" y="180439"/>
                    <a:pt x="144410" y="214344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E37DE2A-C51A-4D1C-B7B0-1D0976C465D8}"/>
                </a:ext>
              </a:extLst>
            </p:cNvPr>
            <p:cNvSpPr/>
            <p:nvPr/>
          </p:nvSpPr>
          <p:spPr>
            <a:xfrm>
              <a:off x="4517975" y="54102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3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3" y="125076"/>
                    <a:pt x="160043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3D4CC2B-4F03-46BB-8A23-809CCB0F466D}"/>
                </a:ext>
              </a:extLst>
            </p:cNvPr>
            <p:cNvSpPr/>
            <p:nvPr/>
          </p:nvSpPr>
          <p:spPr>
            <a:xfrm>
              <a:off x="4850178" y="5146405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81897D4-2DC8-46F8-9DC4-584AD150FB3C}"/>
                </a:ext>
              </a:extLst>
            </p:cNvPr>
            <p:cNvSpPr/>
            <p:nvPr/>
          </p:nvSpPr>
          <p:spPr>
            <a:xfrm>
              <a:off x="5205831" y="5021341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FA02DB40-B9CF-400F-8B24-8B38EAD2768B}"/>
                </a:ext>
              </a:extLst>
            </p:cNvPr>
            <p:cNvSpPr/>
            <p:nvPr/>
          </p:nvSpPr>
          <p:spPr>
            <a:xfrm>
              <a:off x="5584934" y="51503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8D0D117A-C610-4AA7-A601-3A2AB6E720AA}"/>
                </a:ext>
              </a:extLst>
            </p:cNvPr>
            <p:cNvSpPr/>
            <p:nvPr/>
          </p:nvSpPr>
          <p:spPr>
            <a:xfrm>
              <a:off x="5932770" y="5347681"/>
              <a:ext cx="164137" cy="164147"/>
            </a:xfrm>
            <a:custGeom>
              <a:avLst/>
              <a:gdLst>
                <a:gd name="connsiteX0" fmla="*/ 81878 w 164137"/>
                <a:gd name="connsiteY0" fmla="*/ 163981 h 164147"/>
                <a:gd name="connsiteX1" fmla="*/ -196 w 164137"/>
                <a:gd name="connsiteY1" fmla="*/ 81907 h 164147"/>
                <a:gd name="connsiteX2" fmla="*/ 81878 w 164137"/>
                <a:gd name="connsiteY2" fmla="*/ -167 h 164147"/>
                <a:gd name="connsiteX3" fmla="*/ 163942 w 164137"/>
                <a:gd name="connsiteY3" fmla="*/ 81907 h 164147"/>
                <a:gd name="connsiteX4" fmla="*/ 81878 w 164137"/>
                <a:gd name="connsiteY4" fmla="*/ 163981 h 164147"/>
                <a:gd name="connsiteX5" fmla="*/ 81878 w 164137"/>
                <a:gd name="connsiteY5" fmla="*/ 3742 h 164147"/>
                <a:gd name="connsiteX6" fmla="*/ 3713 w 164137"/>
                <a:gd name="connsiteY6" fmla="*/ 81907 h 164147"/>
                <a:gd name="connsiteX7" fmla="*/ 81878 w 164137"/>
                <a:gd name="connsiteY7" fmla="*/ 160073 h 164147"/>
                <a:gd name="connsiteX8" fmla="*/ 160034 w 164137"/>
                <a:gd name="connsiteY8" fmla="*/ 81907 h 164147"/>
                <a:gd name="connsiteX9" fmla="*/ 81878 w 16413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3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42" y="36579"/>
                    <a:pt x="163942" y="81907"/>
                  </a:cubicBezTo>
                  <a:cubicBezTo>
                    <a:pt x="163903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34" y="125076"/>
                    <a:pt x="16003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15990FD-FC36-4355-8CFA-24E8CCA95762}"/>
                </a:ext>
              </a:extLst>
            </p:cNvPr>
            <p:cNvSpPr/>
            <p:nvPr/>
          </p:nvSpPr>
          <p:spPr>
            <a:xfrm>
              <a:off x="4891215" y="5192324"/>
              <a:ext cx="97706" cy="80128"/>
            </a:xfrm>
            <a:custGeom>
              <a:avLst/>
              <a:gdLst>
                <a:gd name="connsiteX0" fmla="*/ 87740 w 97706"/>
                <a:gd name="connsiteY0" fmla="*/ 13512 h 80128"/>
                <a:gd name="connsiteX1" fmla="*/ 97511 w 97706"/>
                <a:gd name="connsiteY1" fmla="*/ 11558 h 80128"/>
                <a:gd name="connsiteX2" fmla="*/ 87740 w 97706"/>
                <a:gd name="connsiteY2" fmla="*/ 21329 h 80128"/>
                <a:gd name="connsiteX3" fmla="*/ 87740 w 97706"/>
                <a:gd name="connsiteY3" fmla="*/ 21329 h 80128"/>
                <a:gd name="connsiteX4" fmla="*/ 87740 w 97706"/>
                <a:gd name="connsiteY4" fmla="*/ 27191 h 80128"/>
                <a:gd name="connsiteX5" fmla="*/ -196 w 97706"/>
                <a:gd name="connsiteY5" fmla="*/ 72137 h 80128"/>
                <a:gd name="connsiteX6" fmla="*/ 27162 w 97706"/>
                <a:gd name="connsiteY6" fmla="*/ 62366 h 80128"/>
                <a:gd name="connsiteX7" fmla="*/ 9575 w 97706"/>
                <a:gd name="connsiteY7" fmla="*/ 50641 h 80128"/>
                <a:gd name="connsiteX8" fmla="*/ 17391 w 97706"/>
                <a:gd name="connsiteY8" fmla="*/ 48687 h 80128"/>
                <a:gd name="connsiteX9" fmla="*/ 3713 w 97706"/>
                <a:gd name="connsiteY9" fmla="*/ 29146 h 80128"/>
                <a:gd name="connsiteX10" fmla="*/ 13288 w 97706"/>
                <a:gd name="connsiteY10" fmla="*/ 32858 h 80128"/>
                <a:gd name="connsiteX11" fmla="*/ 5667 w 97706"/>
                <a:gd name="connsiteY11" fmla="*/ 3742 h 80128"/>
                <a:gd name="connsiteX12" fmla="*/ 45336 w 97706"/>
                <a:gd name="connsiteY12" fmla="*/ 25042 h 80128"/>
                <a:gd name="connsiteX13" fmla="*/ 47290 w 97706"/>
                <a:gd name="connsiteY13" fmla="*/ 24651 h 80128"/>
                <a:gd name="connsiteX14" fmla="*/ 46899 w 97706"/>
                <a:gd name="connsiteY14" fmla="*/ 20352 h 80128"/>
                <a:gd name="connsiteX15" fmla="*/ 67417 w 97706"/>
                <a:gd name="connsiteY15" fmla="*/ -167 h 80128"/>
                <a:gd name="connsiteX16" fmla="*/ 84028 w 97706"/>
                <a:gd name="connsiteY16" fmla="*/ 7650 h 80128"/>
                <a:gd name="connsiteX17" fmla="*/ 93798 w 97706"/>
                <a:gd name="connsiteY17" fmla="*/ 1788 h 80128"/>
                <a:gd name="connsiteX18" fmla="*/ 87740 w 97706"/>
                <a:gd name="connsiteY18" fmla="*/ 13512 h 8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706" h="80128">
                  <a:moveTo>
                    <a:pt x="87740" y="13512"/>
                  </a:moveTo>
                  <a:lnTo>
                    <a:pt x="97511" y="11558"/>
                  </a:lnTo>
                  <a:cubicBezTo>
                    <a:pt x="97511" y="11558"/>
                    <a:pt x="89304" y="20743"/>
                    <a:pt x="87740" y="21329"/>
                  </a:cubicBezTo>
                  <a:lnTo>
                    <a:pt x="87740" y="21329"/>
                  </a:lnTo>
                  <a:cubicBezTo>
                    <a:pt x="87594" y="23279"/>
                    <a:pt x="87594" y="25239"/>
                    <a:pt x="87740" y="27191"/>
                  </a:cubicBezTo>
                  <a:cubicBezTo>
                    <a:pt x="68981" y="107702"/>
                    <a:pt x="-196" y="72137"/>
                    <a:pt x="-196" y="72137"/>
                  </a:cubicBezTo>
                  <a:cubicBezTo>
                    <a:pt x="25013" y="72723"/>
                    <a:pt x="27162" y="62366"/>
                    <a:pt x="27162" y="62366"/>
                  </a:cubicBezTo>
                  <a:cubicBezTo>
                    <a:pt x="12506" y="60216"/>
                    <a:pt x="9575" y="50641"/>
                    <a:pt x="9575" y="50641"/>
                  </a:cubicBezTo>
                  <a:cubicBezTo>
                    <a:pt x="12297" y="52077"/>
                    <a:pt x="15664" y="51235"/>
                    <a:pt x="17391" y="48687"/>
                  </a:cubicBezTo>
                  <a:cubicBezTo>
                    <a:pt x="1563" y="44583"/>
                    <a:pt x="3713" y="29146"/>
                    <a:pt x="3713" y="29146"/>
                  </a:cubicBezTo>
                  <a:cubicBezTo>
                    <a:pt x="6534" y="31182"/>
                    <a:pt x="9831" y="32460"/>
                    <a:pt x="13288" y="32858"/>
                  </a:cubicBezTo>
                  <a:cubicBezTo>
                    <a:pt x="11529" y="30709"/>
                    <a:pt x="-3322" y="12926"/>
                    <a:pt x="5667" y="3742"/>
                  </a:cubicBezTo>
                  <a:cubicBezTo>
                    <a:pt x="5667" y="3742"/>
                    <a:pt x="16610" y="23283"/>
                    <a:pt x="45336" y="25042"/>
                  </a:cubicBezTo>
                  <a:lnTo>
                    <a:pt x="47290" y="24651"/>
                  </a:lnTo>
                  <a:cubicBezTo>
                    <a:pt x="46958" y="23244"/>
                    <a:pt x="46825" y="21796"/>
                    <a:pt x="46899" y="20352"/>
                  </a:cubicBezTo>
                  <a:cubicBezTo>
                    <a:pt x="46899" y="9020"/>
                    <a:pt x="56085" y="-167"/>
                    <a:pt x="67417" y="-167"/>
                  </a:cubicBezTo>
                  <a:cubicBezTo>
                    <a:pt x="81096" y="-167"/>
                    <a:pt x="84028" y="7650"/>
                    <a:pt x="84028" y="7650"/>
                  </a:cubicBezTo>
                  <a:lnTo>
                    <a:pt x="93798" y="1788"/>
                  </a:lnTo>
                  <a:cubicBezTo>
                    <a:pt x="93603" y="1788"/>
                    <a:pt x="92626" y="11558"/>
                    <a:pt x="87740" y="1351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BB6CA00-19CD-4C54-94F1-C6953FB2B208}"/>
                </a:ext>
              </a:extLst>
            </p:cNvPr>
            <p:cNvSpPr/>
            <p:nvPr/>
          </p:nvSpPr>
          <p:spPr>
            <a:xfrm>
              <a:off x="5603164" y="5992883"/>
              <a:ext cx="72422" cy="93519"/>
            </a:xfrm>
            <a:custGeom>
              <a:avLst/>
              <a:gdLst>
                <a:gd name="connsiteX0" fmla="*/ 0 w 72422"/>
                <a:gd name="connsiteY0" fmla="*/ 82975 h 93519"/>
                <a:gd name="connsiteX1" fmla="*/ 21513 w 72422"/>
                <a:gd name="connsiteY1" fmla="*/ 93519 h 93519"/>
                <a:gd name="connsiteX2" fmla="*/ 72422 w 72422"/>
                <a:gd name="connsiteY2" fmla="*/ 15563 h 93519"/>
                <a:gd name="connsiteX3" fmla="*/ 40673 w 72422"/>
                <a:gd name="connsiteY3" fmla="*/ 0 h 93519"/>
                <a:gd name="connsiteX4" fmla="*/ 0 w 72422"/>
                <a:gd name="connsiteY4" fmla="*/ 82975 h 9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22" h="93519">
                  <a:moveTo>
                    <a:pt x="0" y="82975"/>
                  </a:moveTo>
                  <a:lnTo>
                    <a:pt x="21513" y="93519"/>
                  </a:lnTo>
                  <a:lnTo>
                    <a:pt x="72422" y="15563"/>
                  </a:lnTo>
                  <a:lnTo>
                    <a:pt x="40673" y="0"/>
                  </a:lnTo>
                  <a:lnTo>
                    <a:pt x="0" y="82975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9AF2CC5F-9B9E-4821-98E8-2F4C32392013}"/>
                </a:ext>
              </a:extLst>
            </p:cNvPr>
            <p:cNvSpPr/>
            <p:nvPr/>
          </p:nvSpPr>
          <p:spPr>
            <a:xfrm>
              <a:off x="5587457" y="6066146"/>
              <a:ext cx="72869" cy="61875"/>
            </a:xfrm>
            <a:custGeom>
              <a:avLst/>
              <a:gdLst>
                <a:gd name="connsiteX0" fmla="*/ 13468 w 72869"/>
                <a:gd name="connsiteY0" fmla="*/ -167 h 61875"/>
                <a:gd name="connsiteX1" fmla="*/ 55833 w 72869"/>
                <a:gd name="connsiteY1" fmla="*/ 20598 h 61875"/>
                <a:gd name="connsiteX2" fmla="*/ 55833 w 72869"/>
                <a:gd name="connsiteY2" fmla="*/ 20600 h 61875"/>
                <a:gd name="connsiteX3" fmla="*/ 69598 w 72869"/>
                <a:gd name="connsiteY3" fmla="*/ 60832 h 61875"/>
                <a:gd name="connsiteX4" fmla="*/ 69596 w 72869"/>
                <a:gd name="connsiteY4" fmla="*/ 60832 h 61875"/>
                <a:gd name="connsiteX5" fmla="*/ 69166 w 72869"/>
                <a:gd name="connsiteY5" fmla="*/ 61709 h 61875"/>
                <a:gd name="connsiteX6" fmla="*/ -196 w 72869"/>
                <a:gd name="connsiteY6" fmla="*/ 27709 h 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9" h="61875">
                  <a:moveTo>
                    <a:pt x="13468" y="-167"/>
                  </a:moveTo>
                  <a:lnTo>
                    <a:pt x="55833" y="20598"/>
                  </a:lnTo>
                  <a:lnTo>
                    <a:pt x="55833" y="20600"/>
                  </a:lnTo>
                  <a:cubicBezTo>
                    <a:pt x="70743" y="27909"/>
                    <a:pt x="76907" y="45922"/>
                    <a:pt x="69598" y="60832"/>
                  </a:cubicBezTo>
                  <a:cubicBezTo>
                    <a:pt x="69596" y="60832"/>
                    <a:pt x="69596" y="60832"/>
                    <a:pt x="69596" y="60832"/>
                  </a:cubicBezTo>
                  <a:lnTo>
                    <a:pt x="69166" y="61709"/>
                  </a:lnTo>
                  <a:lnTo>
                    <a:pt x="-196" y="27709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041F644E-161E-4AC4-A257-023001E4DBC2}"/>
                </a:ext>
              </a:extLst>
            </p:cNvPr>
            <p:cNvSpPr/>
            <p:nvPr/>
          </p:nvSpPr>
          <p:spPr>
            <a:xfrm>
              <a:off x="5816345" y="6020208"/>
              <a:ext cx="35358" cy="92407"/>
            </a:xfrm>
            <a:custGeom>
              <a:avLst/>
              <a:gdLst>
                <a:gd name="connsiteX0" fmla="*/ 4 w 35358"/>
                <a:gd name="connsiteY0" fmla="*/ 92407 h 92407"/>
                <a:gd name="connsiteX1" fmla="*/ 23962 w 35358"/>
                <a:gd name="connsiteY1" fmla="*/ 92405 h 92407"/>
                <a:gd name="connsiteX2" fmla="*/ 35358 w 35358"/>
                <a:gd name="connsiteY2" fmla="*/ 0 h 92407"/>
                <a:gd name="connsiteX3" fmla="*/ 0 w 35358"/>
                <a:gd name="connsiteY3" fmla="*/ 0 h 92407"/>
                <a:gd name="connsiteX4" fmla="*/ 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4" y="92407"/>
                  </a:moveTo>
                  <a:lnTo>
                    <a:pt x="23962" y="92405"/>
                  </a:lnTo>
                  <a:lnTo>
                    <a:pt x="35358" y="0"/>
                  </a:lnTo>
                  <a:lnTo>
                    <a:pt x="0" y="0"/>
                  </a:lnTo>
                  <a:lnTo>
                    <a:pt x="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451F99B-6790-44B5-AC21-77F898CD2948}"/>
                </a:ext>
              </a:extLst>
            </p:cNvPr>
            <p:cNvSpPr/>
            <p:nvPr/>
          </p:nvSpPr>
          <p:spPr>
            <a:xfrm>
              <a:off x="5810238" y="6096974"/>
              <a:ext cx="77249" cy="31047"/>
            </a:xfrm>
            <a:custGeom>
              <a:avLst/>
              <a:gdLst>
                <a:gd name="connsiteX0" fmla="*/ -196 w 77249"/>
                <a:gd name="connsiteY0" fmla="*/ -165 h 31047"/>
                <a:gd name="connsiteX1" fmla="*/ 46985 w 77249"/>
                <a:gd name="connsiteY1" fmla="*/ -167 h 31047"/>
                <a:gd name="connsiteX2" fmla="*/ 46987 w 77249"/>
                <a:gd name="connsiteY2" fmla="*/ -167 h 31047"/>
                <a:gd name="connsiteX3" fmla="*/ 77053 w 77249"/>
                <a:gd name="connsiteY3" fmla="*/ 29900 h 31047"/>
                <a:gd name="connsiteX4" fmla="*/ 77053 w 77249"/>
                <a:gd name="connsiteY4" fmla="*/ 29902 h 31047"/>
                <a:gd name="connsiteX5" fmla="*/ 77053 w 77249"/>
                <a:gd name="connsiteY5" fmla="*/ 30879 h 31047"/>
                <a:gd name="connsiteX6" fmla="*/ -196 w 77249"/>
                <a:gd name="connsiteY6" fmla="*/ 30881 h 3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7">
                  <a:moveTo>
                    <a:pt x="-196" y="-165"/>
                  </a:moveTo>
                  <a:lnTo>
                    <a:pt x="46985" y="-167"/>
                  </a:lnTo>
                  <a:lnTo>
                    <a:pt x="46987" y="-167"/>
                  </a:lnTo>
                  <a:cubicBezTo>
                    <a:pt x="63591" y="-167"/>
                    <a:pt x="77053" y="13296"/>
                    <a:pt x="77053" y="29900"/>
                  </a:cubicBezTo>
                  <a:cubicBezTo>
                    <a:pt x="77053" y="29900"/>
                    <a:pt x="77053" y="29902"/>
                    <a:pt x="77053" y="29902"/>
                  </a:cubicBezTo>
                  <a:lnTo>
                    <a:pt x="77053" y="30879"/>
                  </a:lnTo>
                  <a:lnTo>
                    <a:pt x="-196" y="3088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4D7975D-3F34-4FB1-ABA9-C51BFF440ED8}"/>
                </a:ext>
              </a:extLst>
            </p:cNvPr>
            <p:cNvSpPr/>
            <p:nvPr/>
          </p:nvSpPr>
          <p:spPr>
            <a:xfrm>
              <a:off x="5716893" y="537888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078C0C5-66B2-4840-B6D0-69E4C096D58D}"/>
                </a:ext>
              </a:extLst>
            </p:cNvPr>
            <p:cNvSpPr/>
            <p:nvPr/>
          </p:nvSpPr>
          <p:spPr>
            <a:xfrm>
              <a:off x="5611488" y="5720213"/>
              <a:ext cx="249450" cy="361923"/>
            </a:xfrm>
            <a:custGeom>
              <a:avLst/>
              <a:gdLst>
                <a:gd name="connsiteX0" fmla="*/ 200999 w 249450"/>
                <a:gd name="connsiteY0" fmla="*/ 361757 h 361923"/>
                <a:gd name="connsiteX1" fmla="*/ 192223 w 249450"/>
                <a:gd name="connsiteY1" fmla="*/ 353346 h 361923"/>
                <a:gd name="connsiteX2" fmla="*/ 173672 w 249450"/>
                <a:gd name="connsiteY2" fmla="*/ 106420 h 361923"/>
                <a:gd name="connsiteX3" fmla="*/ 170643 w 249450"/>
                <a:gd name="connsiteY3" fmla="*/ 103586 h 361923"/>
                <a:gd name="connsiteX4" fmla="*/ 168144 w 249450"/>
                <a:gd name="connsiteY4" fmla="*/ 105155 h 361923"/>
                <a:gd name="connsiteX5" fmla="*/ 49467 w 249450"/>
                <a:gd name="connsiteY5" fmla="*/ 331722 h 361923"/>
                <a:gd name="connsiteX6" fmla="*/ 37744 w 249450"/>
                <a:gd name="connsiteY6" fmla="*/ 335507 h 361923"/>
                <a:gd name="connsiteX7" fmla="*/ 4661 w 249450"/>
                <a:gd name="connsiteY7" fmla="*/ 318965 h 361923"/>
                <a:gd name="connsiteX8" fmla="*/ 708 w 249450"/>
                <a:gd name="connsiteY8" fmla="*/ 307209 h 361923"/>
                <a:gd name="connsiteX9" fmla="*/ 71524 w 249450"/>
                <a:gd name="connsiteY9" fmla="*/ 163713 h 361923"/>
                <a:gd name="connsiteX10" fmla="*/ 118429 w 249450"/>
                <a:gd name="connsiteY10" fmla="*/ 56226 h 361923"/>
                <a:gd name="connsiteX11" fmla="*/ 177201 w 249450"/>
                <a:gd name="connsiteY11" fmla="*/ 42 h 361923"/>
                <a:gd name="connsiteX12" fmla="*/ 249039 w 249450"/>
                <a:gd name="connsiteY12" fmla="*/ 46291 h 361923"/>
                <a:gd name="connsiteX13" fmla="*/ 249254 w 249450"/>
                <a:gd name="connsiteY13" fmla="*/ 46562 h 361923"/>
                <a:gd name="connsiteX14" fmla="*/ 249250 w 249450"/>
                <a:gd name="connsiteY14" fmla="*/ 46910 h 361923"/>
                <a:gd name="connsiteX15" fmla="*/ 245342 w 249450"/>
                <a:gd name="connsiteY15" fmla="*/ 348545 h 361923"/>
                <a:gd name="connsiteX16" fmla="*/ 237369 w 249450"/>
                <a:gd name="connsiteY16" fmla="*/ 357288 h 361923"/>
                <a:gd name="connsiteX17" fmla="*/ 201859 w 249450"/>
                <a:gd name="connsiteY17" fmla="*/ 361716 h 361923"/>
                <a:gd name="connsiteX18" fmla="*/ 200999 w 249450"/>
                <a:gd name="connsiteY18" fmla="*/ 361757 h 36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9450" h="361923">
                  <a:moveTo>
                    <a:pt x="200999" y="361757"/>
                  </a:moveTo>
                  <a:cubicBezTo>
                    <a:pt x="196295" y="361751"/>
                    <a:pt x="192428" y="358046"/>
                    <a:pt x="192223" y="353346"/>
                  </a:cubicBezTo>
                  <a:lnTo>
                    <a:pt x="173672" y="106420"/>
                  </a:lnTo>
                  <a:cubicBezTo>
                    <a:pt x="173617" y="104800"/>
                    <a:pt x="172261" y="103531"/>
                    <a:pt x="170643" y="103586"/>
                  </a:cubicBezTo>
                  <a:cubicBezTo>
                    <a:pt x="169588" y="103621"/>
                    <a:pt x="168634" y="104219"/>
                    <a:pt x="168144" y="105155"/>
                  </a:cubicBezTo>
                  <a:lnTo>
                    <a:pt x="49467" y="331722"/>
                  </a:lnTo>
                  <a:cubicBezTo>
                    <a:pt x="47228" y="335947"/>
                    <a:pt x="42032" y="337625"/>
                    <a:pt x="37744" y="335507"/>
                  </a:cubicBezTo>
                  <a:lnTo>
                    <a:pt x="4661" y="318965"/>
                  </a:lnTo>
                  <a:cubicBezTo>
                    <a:pt x="342" y="316794"/>
                    <a:pt x="-1423" y="311547"/>
                    <a:pt x="708" y="307209"/>
                  </a:cubicBezTo>
                  <a:lnTo>
                    <a:pt x="71524" y="163713"/>
                  </a:lnTo>
                  <a:lnTo>
                    <a:pt x="118429" y="56226"/>
                  </a:lnTo>
                  <a:cubicBezTo>
                    <a:pt x="136532" y="20564"/>
                    <a:pt x="155758" y="2186"/>
                    <a:pt x="177201" y="42"/>
                  </a:cubicBezTo>
                  <a:cubicBezTo>
                    <a:pt x="199201" y="-2154"/>
                    <a:pt x="222696" y="12973"/>
                    <a:pt x="249039" y="46291"/>
                  </a:cubicBezTo>
                  <a:lnTo>
                    <a:pt x="249254" y="46562"/>
                  </a:lnTo>
                  <a:lnTo>
                    <a:pt x="249250" y="46910"/>
                  </a:lnTo>
                  <a:lnTo>
                    <a:pt x="245342" y="348545"/>
                  </a:lnTo>
                  <a:cubicBezTo>
                    <a:pt x="245354" y="353086"/>
                    <a:pt x="241891" y="356883"/>
                    <a:pt x="237369" y="357288"/>
                  </a:cubicBezTo>
                  <a:lnTo>
                    <a:pt x="201859" y="361716"/>
                  </a:lnTo>
                  <a:cubicBezTo>
                    <a:pt x="201569" y="361743"/>
                    <a:pt x="201284" y="361757"/>
                    <a:pt x="200999" y="361757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19DAEEB2-05EB-4C24-8FBD-EF702B88C57B}"/>
                </a:ext>
              </a:extLst>
            </p:cNvPr>
            <p:cNvSpPr/>
            <p:nvPr/>
          </p:nvSpPr>
          <p:spPr>
            <a:xfrm>
              <a:off x="5681926" y="5570885"/>
              <a:ext cx="44172" cy="226294"/>
            </a:xfrm>
            <a:custGeom>
              <a:avLst/>
              <a:gdLst>
                <a:gd name="connsiteX0" fmla="*/ 32109 w 44172"/>
                <a:gd name="connsiteY0" fmla="*/ 222912 h 226294"/>
                <a:gd name="connsiteX1" fmla="*/ 38953 w 44172"/>
                <a:gd name="connsiteY1" fmla="*/ 194024 h 226294"/>
                <a:gd name="connsiteX2" fmla="*/ 36739 w 44172"/>
                <a:gd name="connsiteY2" fmla="*/ 191058 h 226294"/>
                <a:gd name="connsiteX3" fmla="*/ 43977 w 44172"/>
                <a:gd name="connsiteY3" fmla="*/ -167 h 226294"/>
                <a:gd name="connsiteX4" fmla="*/ 8802 w 44172"/>
                <a:gd name="connsiteY4" fmla="*/ 4217 h 226294"/>
                <a:gd name="connsiteX5" fmla="*/ 5836 w 44172"/>
                <a:gd name="connsiteY5" fmla="*/ 190251 h 226294"/>
                <a:gd name="connsiteX6" fmla="*/ 6139 w 44172"/>
                <a:gd name="connsiteY6" fmla="*/ 220098 h 226294"/>
                <a:gd name="connsiteX7" fmla="*/ 32109 w 44172"/>
                <a:gd name="connsiteY7" fmla="*/ 222912 h 2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72" h="226294">
                  <a:moveTo>
                    <a:pt x="32109" y="222912"/>
                  </a:moveTo>
                  <a:cubicBezTo>
                    <a:pt x="41978" y="216825"/>
                    <a:pt x="45040" y="203890"/>
                    <a:pt x="38953" y="194024"/>
                  </a:cubicBezTo>
                  <a:cubicBezTo>
                    <a:pt x="38304" y="192971"/>
                    <a:pt x="37563" y="191978"/>
                    <a:pt x="36739" y="191058"/>
                  </a:cubicBezTo>
                  <a:lnTo>
                    <a:pt x="43977" y="-167"/>
                  </a:lnTo>
                  <a:lnTo>
                    <a:pt x="8802" y="4217"/>
                  </a:lnTo>
                  <a:lnTo>
                    <a:pt x="5836" y="190251"/>
                  </a:lnTo>
                  <a:cubicBezTo>
                    <a:pt x="-2323" y="198575"/>
                    <a:pt x="-2188" y="211939"/>
                    <a:pt x="6139" y="220098"/>
                  </a:cubicBezTo>
                  <a:cubicBezTo>
                    <a:pt x="13105" y="226924"/>
                    <a:pt x="23843" y="228087"/>
                    <a:pt x="32109" y="222912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3C8E03E0-4FD7-4C95-83AF-D187BB9C8ED9}"/>
                </a:ext>
              </a:extLst>
            </p:cNvPr>
            <p:cNvSpPr/>
            <p:nvPr/>
          </p:nvSpPr>
          <p:spPr>
            <a:xfrm>
              <a:off x="5680895" y="5518708"/>
              <a:ext cx="66063" cy="86045"/>
            </a:xfrm>
            <a:custGeom>
              <a:avLst/>
              <a:gdLst>
                <a:gd name="connsiteX0" fmla="*/ 55392 w 66063"/>
                <a:gd name="connsiteY0" fmla="*/ 85819 h 86045"/>
                <a:gd name="connsiteX1" fmla="*/ 8157 w 66063"/>
                <a:gd name="connsiteY1" fmla="*/ 80451 h 86045"/>
                <a:gd name="connsiteX2" fmla="*/ -135 w 66063"/>
                <a:gd name="connsiteY2" fmla="*/ 70035 h 86045"/>
                <a:gd name="connsiteX3" fmla="*/ 123 w 66063"/>
                <a:gd name="connsiteY3" fmla="*/ 68677 h 86045"/>
                <a:gd name="connsiteX4" fmla="*/ 12317 w 66063"/>
                <a:gd name="connsiteY4" fmla="*/ 22876 h 86045"/>
                <a:gd name="connsiteX5" fmla="*/ 41375 w 66063"/>
                <a:gd name="connsiteY5" fmla="*/ 21 h 86045"/>
                <a:gd name="connsiteX6" fmla="*/ 64248 w 66063"/>
                <a:gd name="connsiteY6" fmla="*/ 28932 h 86045"/>
                <a:gd name="connsiteX7" fmla="*/ 65862 w 66063"/>
                <a:gd name="connsiteY7" fmla="*/ 76148 h 86045"/>
                <a:gd name="connsiteX8" fmla="*/ 56774 w 66063"/>
                <a:gd name="connsiteY8" fmla="*/ 85874 h 86045"/>
                <a:gd name="connsiteX9" fmla="*/ 55392 w 66063"/>
                <a:gd name="connsiteY9" fmla="*/ 85819 h 8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63" h="86045">
                  <a:moveTo>
                    <a:pt x="55392" y="85819"/>
                  </a:moveTo>
                  <a:lnTo>
                    <a:pt x="8157" y="80451"/>
                  </a:lnTo>
                  <a:cubicBezTo>
                    <a:pt x="2990" y="79865"/>
                    <a:pt x="-721" y="75200"/>
                    <a:pt x="-135" y="70035"/>
                  </a:cubicBezTo>
                  <a:cubicBezTo>
                    <a:pt x="-82" y="69576"/>
                    <a:pt x="4" y="69123"/>
                    <a:pt x="123" y="68677"/>
                  </a:cubicBezTo>
                  <a:lnTo>
                    <a:pt x="12317" y="22876"/>
                  </a:lnTo>
                  <a:cubicBezTo>
                    <a:pt x="14031" y="8541"/>
                    <a:pt x="27039" y="-1691"/>
                    <a:pt x="41375" y="21"/>
                  </a:cubicBezTo>
                  <a:cubicBezTo>
                    <a:pt x="55654" y="1726"/>
                    <a:pt x="65874" y="14645"/>
                    <a:pt x="64248" y="28932"/>
                  </a:cubicBezTo>
                  <a:lnTo>
                    <a:pt x="65862" y="76148"/>
                  </a:lnTo>
                  <a:cubicBezTo>
                    <a:pt x="66038" y="81342"/>
                    <a:pt x="61968" y="85698"/>
                    <a:pt x="56774" y="85874"/>
                  </a:cubicBezTo>
                  <a:cubicBezTo>
                    <a:pt x="56312" y="85889"/>
                    <a:pt x="55849" y="85870"/>
                    <a:pt x="55392" y="85819"/>
                  </a:cubicBezTo>
                  <a:close/>
                </a:path>
              </a:pathLst>
            </a:custGeom>
            <a:solidFill>
              <a:srgbClr val="6C63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70D679C-D1EA-427C-80F7-7901CF4094E4}"/>
                </a:ext>
              </a:extLst>
            </p:cNvPr>
            <p:cNvSpPr/>
            <p:nvPr/>
          </p:nvSpPr>
          <p:spPr>
            <a:xfrm>
              <a:off x="5813392" y="5468485"/>
              <a:ext cx="167057" cy="111404"/>
            </a:xfrm>
            <a:custGeom>
              <a:avLst/>
              <a:gdLst>
                <a:gd name="connsiteX0" fmla="*/ 126372 w 167057"/>
                <a:gd name="connsiteY0" fmla="*/ 15668 h 111404"/>
                <a:gd name="connsiteX1" fmla="*/ 125905 w 167057"/>
                <a:gd name="connsiteY1" fmla="*/ 18872 h 111404"/>
                <a:gd name="connsiteX2" fmla="*/ 41959 w 167057"/>
                <a:gd name="connsiteY2" fmla="*/ 67300 h 111404"/>
                <a:gd name="connsiteX3" fmla="*/ 21556 w 167057"/>
                <a:gd name="connsiteY3" fmla="*/ 55554 h 111404"/>
                <a:gd name="connsiteX4" fmla="*/ -196 w 167057"/>
                <a:gd name="connsiteY4" fmla="*/ 84029 h 111404"/>
                <a:gd name="connsiteX5" fmla="*/ 33904 w 167057"/>
                <a:gd name="connsiteY5" fmla="*/ 108335 h 111404"/>
                <a:gd name="connsiteX6" fmla="*/ 52660 w 167057"/>
                <a:gd name="connsiteY6" fmla="*/ 107878 h 111404"/>
                <a:gd name="connsiteX7" fmla="*/ 139222 w 167057"/>
                <a:gd name="connsiteY7" fmla="*/ 39588 h 111404"/>
                <a:gd name="connsiteX8" fmla="*/ 165580 w 167057"/>
                <a:gd name="connsiteY8" fmla="*/ 27473 h 111404"/>
                <a:gd name="connsiteX9" fmla="*/ 153464 w 167057"/>
                <a:gd name="connsiteY9" fmla="*/ 1115 h 111404"/>
                <a:gd name="connsiteX10" fmla="*/ 127106 w 167057"/>
                <a:gd name="connsiteY10" fmla="*/ 13231 h 111404"/>
                <a:gd name="connsiteX11" fmla="*/ 126372 w 167057"/>
                <a:gd name="connsiteY11" fmla="*/ 15668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126372" y="15668"/>
                  </a:moveTo>
                  <a:cubicBezTo>
                    <a:pt x="126131" y="16723"/>
                    <a:pt x="125975" y="17794"/>
                    <a:pt x="125905" y="18872"/>
                  </a:cubicBezTo>
                  <a:lnTo>
                    <a:pt x="41959" y="67300"/>
                  </a:lnTo>
                  <a:lnTo>
                    <a:pt x="21556" y="55554"/>
                  </a:lnTo>
                  <a:lnTo>
                    <a:pt x="-196" y="84029"/>
                  </a:lnTo>
                  <a:lnTo>
                    <a:pt x="33904" y="108335"/>
                  </a:lnTo>
                  <a:cubicBezTo>
                    <a:pt x="39563" y="112368"/>
                    <a:pt x="47204" y="112183"/>
                    <a:pt x="52660" y="107878"/>
                  </a:cubicBezTo>
                  <a:lnTo>
                    <a:pt x="139222" y="39588"/>
                  </a:lnTo>
                  <a:cubicBezTo>
                    <a:pt x="149847" y="43522"/>
                    <a:pt x="161648" y="38097"/>
                    <a:pt x="165580" y="27473"/>
                  </a:cubicBezTo>
                  <a:cubicBezTo>
                    <a:pt x="169513" y="16848"/>
                    <a:pt x="164089" y="5047"/>
                    <a:pt x="153464" y="1115"/>
                  </a:cubicBezTo>
                  <a:cubicBezTo>
                    <a:pt x="142839" y="-2818"/>
                    <a:pt x="131038" y="2606"/>
                    <a:pt x="127106" y="13231"/>
                  </a:cubicBezTo>
                  <a:cubicBezTo>
                    <a:pt x="126811" y="14026"/>
                    <a:pt x="126565" y="14841"/>
                    <a:pt x="126372" y="15668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925B6D1-B6B7-4220-B404-D5DCF5B18868}"/>
                </a:ext>
              </a:extLst>
            </p:cNvPr>
            <p:cNvSpPr/>
            <p:nvPr/>
          </p:nvSpPr>
          <p:spPr>
            <a:xfrm>
              <a:off x="5772196" y="5498561"/>
              <a:ext cx="82379" cy="78269"/>
            </a:xfrm>
            <a:custGeom>
              <a:avLst/>
              <a:gdLst>
                <a:gd name="connsiteX0" fmla="*/ 80349 w 82379"/>
                <a:gd name="connsiteY0" fmla="*/ 39518 h 78269"/>
                <a:gd name="connsiteX1" fmla="*/ 53220 w 82379"/>
                <a:gd name="connsiteY1" fmla="*/ 74681 h 78269"/>
                <a:gd name="connsiteX2" fmla="*/ 40886 w 82379"/>
                <a:gd name="connsiteY2" fmla="*/ 76271 h 78269"/>
                <a:gd name="connsiteX3" fmla="*/ 39924 w 82379"/>
                <a:gd name="connsiteY3" fmla="*/ 75408 h 78269"/>
                <a:gd name="connsiteX4" fmla="*/ 9209 w 82379"/>
                <a:gd name="connsiteY4" fmla="*/ 43514 h 78269"/>
                <a:gd name="connsiteX5" fmla="*/ 4968 w 82379"/>
                <a:gd name="connsiteY5" fmla="*/ 9239 h 78269"/>
                <a:gd name="connsiteX6" fmla="*/ 39160 w 82379"/>
                <a:gd name="connsiteY6" fmla="*/ 4932 h 78269"/>
                <a:gd name="connsiteX7" fmla="*/ 77682 w 82379"/>
                <a:gd name="connsiteY7" fmla="*/ 26472 h 78269"/>
                <a:gd name="connsiteX8" fmla="*/ 81063 w 82379"/>
                <a:gd name="connsiteY8" fmla="*/ 38439 h 78269"/>
                <a:gd name="connsiteX9" fmla="*/ 80349 w 82379"/>
                <a:gd name="connsiteY9" fmla="*/ 39518 h 7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79" h="78269">
                  <a:moveTo>
                    <a:pt x="80349" y="39518"/>
                  </a:moveTo>
                  <a:lnTo>
                    <a:pt x="53220" y="74681"/>
                  </a:lnTo>
                  <a:cubicBezTo>
                    <a:pt x="50252" y="78525"/>
                    <a:pt x="44731" y="79238"/>
                    <a:pt x="40886" y="76271"/>
                  </a:cubicBezTo>
                  <a:cubicBezTo>
                    <a:pt x="40544" y="76008"/>
                    <a:pt x="40223" y="75718"/>
                    <a:pt x="39924" y="75408"/>
                  </a:cubicBezTo>
                  <a:lnTo>
                    <a:pt x="9209" y="43514"/>
                  </a:lnTo>
                  <a:cubicBezTo>
                    <a:pt x="-1427" y="35221"/>
                    <a:pt x="-3325" y="19875"/>
                    <a:pt x="4968" y="9239"/>
                  </a:cubicBezTo>
                  <a:cubicBezTo>
                    <a:pt x="13236" y="-1365"/>
                    <a:pt x="28520" y="-3289"/>
                    <a:pt x="39160" y="4932"/>
                  </a:cubicBezTo>
                  <a:lnTo>
                    <a:pt x="77682" y="26472"/>
                  </a:lnTo>
                  <a:cubicBezTo>
                    <a:pt x="81921" y="28843"/>
                    <a:pt x="83433" y="34201"/>
                    <a:pt x="81063" y="38439"/>
                  </a:cubicBezTo>
                  <a:cubicBezTo>
                    <a:pt x="80852" y="38816"/>
                    <a:pt x="80613" y="39176"/>
                    <a:pt x="80349" y="39518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DEE9134D-79B2-4A55-8676-B04A89DC137E}"/>
                </a:ext>
              </a:extLst>
            </p:cNvPr>
            <p:cNvSpPr/>
            <p:nvPr/>
          </p:nvSpPr>
          <p:spPr>
            <a:xfrm>
              <a:off x="5708626" y="5489906"/>
              <a:ext cx="166403" cy="301100"/>
            </a:xfrm>
            <a:custGeom>
              <a:avLst/>
              <a:gdLst>
                <a:gd name="connsiteX0" fmla="*/ 166051 w 166403"/>
                <a:gd name="connsiteY0" fmla="*/ 291550 h 301100"/>
                <a:gd name="connsiteX1" fmla="*/ 113966 w 166403"/>
                <a:gd name="connsiteY1" fmla="*/ 37846 h 301100"/>
                <a:gd name="connsiteX2" fmla="*/ 59543 w 166403"/>
                <a:gd name="connsiteY2" fmla="*/ 487 h 301100"/>
                <a:gd name="connsiteX3" fmla="*/ 42173 w 166403"/>
                <a:gd name="connsiteY3" fmla="*/ 3383 h 301100"/>
                <a:gd name="connsiteX4" fmla="*/ 11923 w 166403"/>
                <a:gd name="connsiteY4" fmla="*/ 22256 h 301100"/>
                <a:gd name="connsiteX5" fmla="*/ 11923 w 166403"/>
                <a:gd name="connsiteY5" fmla="*/ 22256 h 301100"/>
                <a:gd name="connsiteX6" fmla="*/ 2205 w 166403"/>
                <a:gd name="connsiteY6" fmla="*/ 77578 h 301100"/>
                <a:gd name="connsiteX7" fmla="*/ 30956 w 166403"/>
                <a:gd name="connsiteY7" fmla="*/ 180473 h 301100"/>
                <a:gd name="connsiteX8" fmla="*/ 9619 w 166403"/>
                <a:gd name="connsiteY8" fmla="*/ 290710 h 301100"/>
                <a:gd name="connsiteX9" fmla="*/ 15790 w 166403"/>
                <a:gd name="connsiteY9" fmla="*/ 299869 h 301100"/>
                <a:gd name="connsiteX10" fmla="*/ 18387 w 166403"/>
                <a:gd name="connsiteY10" fmla="*/ 299935 h 301100"/>
                <a:gd name="connsiteX11" fmla="*/ 66898 w 166403"/>
                <a:gd name="connsiteY11" fmla="*/ 295036 h 301100"/>
                <a:gd name="connsiteX12" fmla="*/ 77855 w 166403"/>
                <a:gd name="connsiteY12" fmla="*/ 252776 h 301100"/>
                <a:gd name="connsiteX13" fmla="*/ 82311 w 166403"/>
                <a:gd name="connsiteY13" fmla="*/ 294364 h 301100"/>
                <a:gd name="connsiteX14" fmla="*/ 156365 w 166403"/>
                <a:gd name="connsiteY14" fmla="*/ 300666 h 301100"/>
                <a:gd name="connsiteX15" fmla="*/ 165942 w 166403"/>
                <a:gd name="connsiteY15" fmla="*/ 295128 h 301100"/>
                <a:gd name="connsiteX16" fmla="*/ 166051 w 166403"/>
                <a:gd name="connsiteY16" fmla="*/ 291550 h 30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03" h="301100">
                  <a:moveTo>
                    <a:pt x="166051" y="291550"/>
                  </a:moveTo>
                  <a:lnTo>
                    <a:pt x="113966" y="37846"/>
                  </a:lnTo>
                  <a:cubicBezTo>
                    <a:pt x="108820" y="12787"/>
                    <a:pt x="84779" y="-3718"/>
                    <a:pt x="59543" y="487"/>
                  </a:cubicBezTo>
                  <a:lnTo>
                    <a:pt x="42173" y="3383"/>
                  </a:lnTo>
                  <a:cubicBezTo>
                    <a:pt x="29985" y="5414"/>
                    <a:pt x="19104" y="12202"/>
                    <a:pt x="11923" y="22256"/>
                  </a:cubicBezTo>
                  <a:lnTo>
                    <a:pt x="11923" y="22256"/>
                  </a:lnTo>
                  <a:cubicBezTo>
                    <a:pt x="479" y="38276"/>
                    <a:pt x="-3093" y="58617"/>
                    <a:pt x="2205" y="77578"/>
                  </a:cubicBezTo>
                  <a:lnTo>
                    <a:pt x="30956" y="180473"/>
                  </a:lnTo>
                  <a:lnTo>
                    <a:pt x="9619" y="290710"/>
                  </a:lnTo>
                  <a:cubicBezTo>
                    <a:pt x="8794" y="294943"/>
                    <a:pt x="11555" y="299044"/>
                    <a:pt x="15790" y="299869"/>
                  </a:cubicBezTo>
                  <a:cubicBezTo>
                    <a:pt x="16646" y="300035"/>
                    <a:pt x="17523" y="300059"/>
                    <a:pt x="18387" y="299935"/>
                  </a:cubicBezTo>
                  <a:cubicBezTo>
                    <a:pt x="29068" y="298405"/>
                    <a:pt x="46675" y="296225"/>
                    <a:pt x="66898" y="295036"/>
                  </a:cubicBezTo>
                  <a:lnTo>
                    <a:pt x="77855" y="252776"/>
                  </a:lnTo>
                  <a:lnTo>
                    <a:pt x="82311" y="294364"/>
                  </a:lnTo>
                  <a:cubicBezTo>
                    <a:pt x="107152" y="293670"/>
                    <a:pt x="134119" y="294888"/>
                    <a:pt x="156365" y="300666"/>
                  </a:cubicBezTo>
                  <a:cubicBezTo>
                    <a:pt x="160539" y="301782"/>
                    <a:pt x="164826" y="299302"/>
                    <a:pt x="165942" y="295128"/>
                  </a:cubicBezTo>
                  <a:cubicBezTo>
                    <a:pt x="166254" y="293962"/>
                    <a:pt x="166292" y="292736"/>
                    <a:pt x="166051" y="29155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B57964F-C4F5-41F0-B805-A0A8964EEBD8}"/>
                </a:ext>
              </a:extLst>
            </p:cNvPr>
            <p:cNvSpPr/>
            <p:nvPr/>
          </p:nvSpPr>
          <p:spPr>
            <a:xfrm>
              <a:off x="5610629" y="5356980"/>
              <a:ext cx="222806" cy="243630"/>
            </a:xfrm>
            <a:custGeom>
              <a:avLst/>
              <a:gdLst>
                <a:gd name="connsiteX0" fmla="*/ 172532 w 222806"/>
                <a:gd name="connsiteY0" fmla="*/ 59055 h 243630"/>
                <a:gd name="connsiteX1" fmla="*/ 213665 w 222806"/>
                <a:gd name="connsiteY1" fmla="*/ 67184 h 243630"/>
                <a:gd name="connsiteX2" fmla="*/ 221188 w 222806"/>
                <a:gd name="connsiteY2" fmla="*/ 40756 h 243630"/>
                <a:gd name="connsiteX3" fmla="*/ 182731 w 222806"/>
                <a:gd name="connsiteY3" fmla="*/ 10086 h 243630"/>
                <a:gd name="connsiteX4" fmla="*/ 118418 w 222806"/>
                <a:gd name="connsiteY4" fmla="*/ 1916 h 243630"/>
                <a:gd name="connsiteX5" fmla="*/ 82186 w 222806"/>
                <a:gd name="connsiteY5" fmla="*/ 49544 h 243630"/>
                <a:gd name="connsiteX6" fmla="*/ 99342 w 222806"/>
                <a:gd name="connsiteY6" fmla="*/ 98886 h 243630"/>
                <a:gd name="connsiteX7" fmla="*/ 59710 w 222806"/>
                <a:gd name="connsiteY7" fmla="*/ 128915 h 243630"/>
                <a:gd name="connsiteX8" fmla="*/ 10092 w 222806"/>
                <a:gd name="connsiteY8" fmla="*/ 145633 h 243630"/>
                <a:gd name="connsiteX9" fmla="*/ 13149 w 222806"/>
                <a:gd name="connsiteY9" fmla="*/ 207206 h 243630"/>
                <a:gd name="connsiteX10" fmla="*/ 73051 w 222806"/>
                <a:gd name="connsiteY10" fmla="*/ 237002 h 243630"/>
                <a:gd name="connsiteX11" fmla="*/ 161636 w 222806"/>
                <a:gd name="connsiteY11" fmla="*/ 236076 h 243630"/>
                <a:gd name="connsiteX12" fmla="*/ 202948 w 222806"/>
                <a:gd name="connsiteY12" fmla="*/ 164828 h 243630"/>
                <a:gd name="connsiteX13" fmla="*/ 183821 w 222806"/>
                <a:gd name="connsiteY13" fmla="*/ 132225 h 243630"/>
                <a:gd name="connsiteX14" fmla="*/ 165309 w 222806"/>
                <a:gd name="connsiteY14" fmla="*/ 99320 h 243630"/>
                <a:gd name="connsiteX15" fmla="*/ 171488 w 222806"/>
                <a:gd name="connsiteY15" fmla="*/ 69392 h 243630"/>
                <a:gd name="connsiteX16" fmla="*/ 172649 w 222806"/>
                <a:gd name="connsiteY16" fmla="*/ 59258 h 2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806" h="243630">
                  <a:moveTo>
                    <a:pt x="172532" y="59055"/>
                  </a:moveTo>
                  <a:cubicBezTo>
                    <a:pt x="184868" y="67497"/>
                    <a:pt x="201064" y="76175"/>
                    <a:pt x="213665" y="67184"/>
                  </a:cubicBezTo>
                  <a:cubicBezTo>
                    <a:pt x="221936" y="61281"/>
                    <a:pt x="224543" y="50349"/>
                    <a:pt x="221188" y="40756"/>
                  </a:cubicBezTo>
                  <a:cubicBezTo>
                    <a:pt x="215156" y="23503"/>
                    <a:pt x="198581" y="15907"/>
                    <a:pt x="182731" y="10086"/>
                  </a:cubicBezTo>
                  <a:cubicBezTo>
                    <a:pt x="162124" y="2518"/>
                    <a:pt x="139689" y="-3503"/>
                    <a:pt x="118418" y="1916"/>
                  </a:cubicBezTo>
                  <a:cubicBezTo>
                    <a:pt x="97145" y="7337"/>
                    <a:pt x="78346" y="27931"/>
                    <a:pt x="82186" y="49544"/>
                  </a:cubicBezTo>
                  <a:cubicBezTo>
                    <a:pt x="85274" y="66926"/>
                    <a:pt x="101669" y="81387"/>
                    <a:pt x="99342" y="98886"/>
                  </a:cubicBezTo>
                  <a:cubicBezTo>
                    <a:pt x="96999" y="116497"/>
                    <a:pt x="77193" y="125767"/>
                    <a:pt x="59710" y="128915"/>
                  </a:cubicBezTo>
                  <a:cubicBezTo>
                    <a:pt x="42224" y="132061"/>
                    <a:pt x="22657" y="133074"/>
                    <a:pt x="10092" y="145633"/>
                  </a:cubicBezTo>
                  <a:cubicBezTo>
                    <a:pt x="-5938" y="161655"/>
                    <a:pt x="-1935" y="190291"/>
                    <a:pt x="13149" y="207206"/>
                  </a:cubicBezTo>
                  <a:cubicBezTo>
                    <a:pt x="28233" y="224123"/>
                    <a:pt x="50994" y="231789"/>
                    <a:pt x="73051" y="237002"/>
                  </a:cubicBezTo>
                  <a:cubicBezTo>
                    <a:pt x="102273" y="243908"/>
                    <a:pt x="133881" y="247537"/>
                    <a:pt x="161636" y="236076"/>
                  </a:cubicBezTo>
                  <a:cubicBezTo>
                    <a:pt x="189390" y="224615"/>
                    <a:pt x="210989" y="193761"/>
                    <a:pt x="202948" y="164828"/>
                  </a:cubicBezTo>
                  <a:cubicBezTo>
                    <a:pt x="199552" y="152609"/>
                    <a:pt x="191552" y="142280"/>
                    <a:pt x="183821" y="132225"/>
                  </a:cubicBezTo>
                  <a:cubicBezTo>
                    <a:pt x="176088" y="122169"/>
                    <a:pt x="168260" y="111656"/>
                    <a:pt x="165309" y="99320"/>
                  </a:cubicBezTo>
                  <a:cubicBezTo>
                    <a:pt x="162853" y="89039"/>
                    <a:pt x="164670" y="77103"/>
                    <a:pt x="171488" y="69392"/>
                  </a:cubicBezTo>
                  <a:cubicBezTo>
                    <a:pt x="174033" y="66623"/>
                    <a:pt x="174502" y="62529"/>
                    <a:pt x="172649" y="59258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10E1FAE-57C4-4E61-A367-8A3423A74341}"/>
                </a:ext>
              </a:extLst>
            </p:cNvPr>
            <p:cNvSpPr/>
            <p:nvPr/>
          </p:nvSpPr>
          <p:spPr>
            <a:xfrm>
              <a:off x="5240113" y="5054561"/>
              <a:ext cx="99029" cy="99029"/>
            </a:xfrm>
            <a:custGeom>
              <a:avLst/>
              <a:gdLst>
                <a:gd name="connsiteX0" fmla="*/ 69950 w 99029"/>
                <a:gd name="connsiteY0" fmla="*/ 8086 h 99029"/>
                <a:gd name="connsiteX1" fmla="*/ 90584 w 99029"/>
                <a:gd name="connsiteY1" fmla="*/ 28718 h 99029"/>
                <a:gd name="connsiteX2" fmla="*/ 90584 w 99029"/>
                <a:gd name="connsiteY2" fmla="*/ 69979 h 99029"/>
                <a:gd name="connsiteX3" fmla="*/ 69950 w 99029"/>
                <a:gd name="connsiteY3" fmla="*/ 90611 h 99029"/>
                <a:gd name="connsiteX4" fmla="*/ 28688 w 99029"/>
                <a:gd name="connsiteY4" fmla="*/ 90611 h 99029"/>
                <a:gd name="connsiteX5" fmla="*/ 8056 w 99029"/>
                <a:gd name="connsiteY5" fmla="*/ 69979 h 99029"/>
                <a:gd name="connsiteX6" fmla="*/ 8056 w 99029"/>
                <a:gd name="connsiteY6" fmla="*/ 28718 h 99029"/>
                <a:gd name="connsiteX7" fmla="*/ 28688 w 99029"/>
                <a:gd name="connsiteY7" fmla="*/ 8086 h 99029"/>
                <a:gd name="connsiteX8" fmla="*/ 69950 w 99029"/>
                <a:gd name="connsiteY8" fmla="*/ 8086 h 99029"/>
                <a:gd name="connsiteX9" fmla="*/ 69950 w 99029"/>
                <a:gd name="connsiteY9" fmla="*/ -167 h 99029"/>
                <a:gd name="connsiteX10" fmla="*/ 28688 w 99029"/>
                <a:gd name="connsiteY10" fmla="*/ -167 h 99029"/>
                <a:gd name="connsiteX11" fmla="*/ -196 w 99029"/>
                <a:gd name="connsiteY11" fmla="*/ 28718 h 99029"/>
                <a:gd name="connsiteX12" fmla="*/ -196 w 99029"/>
                <a:gd name="connsiteY12" fmla="*/ 69979 h 99029"/>
                <a:gd name="connsiteX13" fmla="*/ 28688 w 99029"/>
                <a:gd name="connsiteY13" fmla="*/ 98863 h 99029"/>
                <a:gd name="connsiteX14" fmla="*/ 69950 w 99029"/>
                <a:gd name="connsiteY14" fmla="*/ 98863 h 99029"/>
                <a:gd name="connsiteX15" fmla="*/ 98834 w 99029"/>
                <a:gd name="connsiteY15" fmla="*/ 69979 h 99029"/>
                <a:gd name="connsiteX16" fmla="*/ 98834 w 99029"/>
                <a:gd name="connsiteY16" fmla="*/ 28718 h 99029"/>
                <a:gd name="connsiteX17" fmla="*/ 69950 w 99029"/>
                <a:gd name="connsiteY17" fmla="*/ -167 h 9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29" h="99029">
                  <a:moveTo>
                    <a:pt x="69950" y="8086"/>
                  </a:moveTo>
                  <a:cubicBezTo>
                    <a:pt x="81331" y="8119"/>
                    <a:pt x="90549" y="17337"/>
                    <a:pt x="90584" y="28718"/>
                  </a:cubicBezTo>
                  <a:lnTo>
                    <a:pt x="90584" y="69979"/>
                  </a:lnTo>
                  <a:cubicBezTo>
                    <a:pt x="90549" y="81360"/>
                    <a:pt x="81331" y="90578"/>
                    <a:pt x="69950" y="90611"/>
                  </a:cubicBezTo>
                  <a:lnTo>
                    <a:pt x="28688" y="90611"/>
                  </a:lnTo>
                  <a:cubicBezTo>
                    <a:pt x="17307" y="90578"/>
                    <a:pt x="8090" y="81360"/>
                    <a:pt x="8056" y="69979"/>
                  </a:cubicBezTo>
                  <a:lnTo>
                    <a:pt x="8056" y="28718"/>
                  </a:lnTo>
                  <a:cubicBezTo>
                    <a:pt x="8090" y="17337"/>
                    <a:pt x="17307" y="8119"/>
                    <a:pt x="28688" y="8086"/>
                  </a:cubicBezTo>
                  <a:lnTo>
                    <a:pt x="69950" y="8086"/>
                  </a:lnTo>
                  <a:moveTo>
                    <a:pt x="69950" y="-167"/>
                  </a:moveTo>
                  <a:lnTo>
                    <a:pt x="28688" y="-167"/>
                  </a:lnTo>
                  <a:cubicBezTo>
                    <a:pt x="12756" y="-120"/>
                    <a:pt x="-149" y="12786"/>
                    <a:pt x="-196" y="28718"/>
                  </a:cubicBezTo>
                  <a:lnTo>
                    <a:pt x="-196" y="69979"/>
                  </a:lnTo>
                  <a:cubicBezTo>
                    <a:pt x="-149" y="85913"/>
                    <a:pt x="12756" y="98816"/>
                    <a:pt x="28688" y="98863"/>
                  </a:cubicBezTo>
                  <a:lnTo>
                    <a:pt x="69950" y="98863"/>
                  </a:lnTo>
                  <a:cubicBezTo>
                    <a:pt x="85884" y="98816"/>
                    <a:pt x="98789" y="85913"/>
                    <a:pt x="98834" y="69979"/>
                  </a:cubicBezTo>
                  <a:lnTo>
                    <a:pt x="98834" y="28718"/>
                  </a:lnTo>
                  <a:cubicBezTo>
                    <a:pt x="98789" y="12786"/>
                    <a:pt x="85884" y="-120"/>
                    <a:pt x="69950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8A45175-124D-4014-B9A8-05C571A92868}"/>
                </a:ext>
              </a:extLst>
            </p:cNvPr>
            <p:cNvSpPr/>
            <p:nvPr/>
          </p:nvSpPr>
          <p:spPr>
            <a:xfrm>
              <a:off x="5310286" y="5071093"/>
              <a:ext cx="12352" cy="12352"/>
            </a:xfrm>
            <a:custGeom>
              <a:avLst/>
              <a:gdLst>
                <a:gd name="connsiteX0" fmla="*/ 5966 w 12352"/>
                <a:gd name="connsiteY0" fmla="*/ 12186 h 12352"/>
                <a:gd name="connsiteX1" fmla="*/ -196 w 12352"/>
                <a:gd name="connsiteY1" fmla="*/ 5997 h 12352"/>
                <a:gd name="connsiteX2" fmla="*/ 5993 w 12352"/>
                <a:gd name="connsiteY2" fmla="*/ -166 h 12352"/>
                <a:gd name="connsiteX3" fmla="*/ 12156 w 12352"/>
                <a:gd name="connsiteY3" fmla="*/ 6022 h 12352"/>
                <a:gd name="connsiteX4" fmla="*/ 5993 w 12352"/>
                <a:gd name="connsiteY4" fmla="*/ 12186 h 12352"/>
                <a:gd name="connsiteX5" fmla="*/ 5966 w 12352"/>
                <a:gd name="connsiteY5" fmla="*/ 12186 h 1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2" h="12352">
                  <a:moveTo>
                    <a:pt x="5966" y="12186"/>
                  </a:moveTo>
                  <a:cubicBezTo>
                    <a:pt x="2556" y="12178"/>
                    <a:pt x="-204" y="9407"/>
                    <a:pt x="-196" y="5997"/>
                  </a:cubicBezTo>
                  <a:cubicBezTo>
                    <a:pt x="-190" y="2585"/>
                    <a:pt x="2581" y="-174"/>
                    <a:pt x="5993" y="-166"/>
                  </a:cubicBezTo>
                  <a:cubicBezTo>
                    <a:pt x="9403" y="-159"/>
                    <a:pt x="12162" y="2612"/>
                    <a:pt x="12156" y="6022"/>
                  </a:cubicBezTo>
                  <a:cubicBezTo>
                    <a:pt x="12149" y="9424"/>
                    <a:pt x="9393" y="12178"/>
                    <a:pt x="5993" y="12186"/>
                  </a:cubicBezTo>
                  <a:cubicBezTo>
                    <a:pt x="5983" y="12186"/>
                    <a:pt x="5975" y="12186"/>
                    <a:pt x="5966" y="12186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CFF09D8F-E934-43A4-ADB8-1CC600B8093F}"/>
                </a:ext>
              </a:extLst>
            </p:cNvPr>
            <p:cNvSpPr/>
            <p:nvPr/>
          </p:nvSpPr>
          <p:spPr>
            <a:xfrm>
              <a:off x="5264870" y="5079318"/>
              <a:ext cx="49515" cy="49515"/>
            </a:xfrm>
            <a:custGeom>
              <a:avLst/>
              <a:gdLst>
                <a:gd name="connsiteX0" fmla="*/ 24563 w 49515"/>
                <a:gd name="connsiteY0" fmla="*/ 8086 h 49515"/>
                <a:gd name="connsiteX1" fmla="*/ 41068 w 49515"/>
                <a:gd name="connsiteY1" fmla="*/ 24592 h 49515"/>
                <a:gd name="connsiteX2" fmla="*/ 24563 w 49515"/>
                <a:gd name="connsiteY2" fmla="*/ 41097 h 49515"/>
                <a:gd name="connsiteX3" fmla="*/ 8056 w 49515"/>
                <a:gd name="connsiteY3" fmla="*/ 24592 h 49515"/>
                <a:gd name="connsiteX4" fmla="*/ 24563 w 49515"/>
                <a:gd name="connsiteY4" fmla="*/ 8086 h 49515"/>
                <a:gd name="connsiteX5" fmla="*/ 24563 w 49515"/>
                <a:gd name="connsiteY5" fmla="*/ -167 h 49515"/>
                <a:gd name="connsiteX6" fmla="*/ -196 w 49515"/>
                <a:gd name="connsiteY6" fmla="*/ 24592 h 49515"/>
                <a:gd name="connsiteX7" fmla="*/ 24563 w 49515"/>
                <a:gd name="connsiteY7" fmla="*/ 49349 h 49515"/>
                <a:gd name="connsiteX8" fmla="*/ 49320 w 49515"/>
                <a:gd name="connsiteY8" fmla="*/ 24592 h 49515"/>
                <a:gd name="connsiteX9" fmla="*/ 24563 w 49515"/>
                <a:gd name="connsiteY9" fmla="*/ -167 h 4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15" h="49515">
                  <a:moveTo>
                    <a:pt x="24563" y="8086"/>
                  </a:moveTo>
                  <a:cubicBezTo>
                    <a:pt x="33679" y="8086"/>
                    <a:pt x="41068" y="15476"/>
                    <a:pt x="41068" y="24592"/>
                  </a:cubicBezTo>
                  <a:cubicBezTo>
                    <a:pt x="41068" y="33707"/>
                    <a:pt x="33679" y="41097"/>
                    <a:pt x="24563" y="41097"/>
                  </a:cubicBezTo>
                  <a:cubicBezTo>
                    <a:pt x="15447" y="41097"/>
                    <a:pt x="8056" y="33707"/>
                    <a:pt x="8056" y="24592"/>
                  </a:cubicBezTo>
                  <a:cubicBezTo>
                    <a:pt x="8056" y="15476"/>
                    <a:pt x="15447" y="8086"/>
                    <a:pt x="24563" y="8086"/>
                  </a:cubicBezTo>
                  <a:moveTo>
                    <a:pt x="24563" y="-167"/>
                  </a:moveTo>
                  <a:cubicBezTo>
                    <a:pt x="10890" y="-167"/>
                    <a:pt x="-196" y="10917"/>
                    <a:pt x="-196" y="24592"/>
                  </a:cubicBezTo>
                  <a:cubicBezTo>
                    <a:pt x="-196" y="38266"/>
                    <a:pt x="10890" y="49349"/>
                    <a:pt x="24563" y="49349"/>
                  </a:cubicBezTo>
                  <a:cubicBezTo>
                    <a:pt x="38236" y="49349"/>
                    <a:pt x="49320" y="38266"/>
                    <a:pt x="49320" y="24592"/>
                  </a:cubicBezTo>
                  <a:cubicBezTo>
                    <a:pt x="49320" y="10919"/>
                    <a:pt x="38236" y="-167"/>
                    <a:pt x="24563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74B84FDB-91D5-4DE1-8B41-A09886AE9A52}"/>
                </a:ext>
              </a:extLst>
            </p:cNvPr>
            <p:cNvSpPr/>
            <p:nvPr/>
          </p:nvSpPr>
          <p:spPr>
            <a:xfrm>
              <a:off x="4812590" y="6005354"/>
              <a:ext cx="44509" cy="98052"/>
            </a:xfrm>
            <a:custGeom>
              <a:avLst/>
              <a:gdLst>
                <a:gd name="connsiteX0" fmla="*/ 23319 w 44509"/>
                <a:gd name="connsiteY0" fmla="*/ 98053 h 98052"/>
                <a:gd name="connsiteX1" fmla="*/ 0 w 44509"/>
                <a:gd name="connsiteY1" fmla="*/ 92558 h 98052"/>
                <a:gd name="connsiteX2" fmla="*/ 10093 w 44509"/>
                <a:gd name="connsiteY2" fmla="*/ 0 h 98052"/>
                <a:gd name="connsiteX3" fmla="*/ 44509 w 44509"/>
                <a:gd name="connsiteY3" fmla="*/ 8110 h 98052"/>
                <a:gd name="connsiteX4" fmla="*/ 23319 w 44509"/>
                <a:gd name="connsiteY4" fmla="*/ 98053 h 9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09" h="98052">
                  <a:moveTo>
                    <a:pt x="23319" y="98053"/>
                  </a:moveTo>
                  <a:lnTo>
                    <a:pt x="0" y="92558"/>
                  </a:lnTo>
                  <a:lnTo>
                    <a:pt x="10093" y="0"/>
                  </a:lnTo>
                  <a:lnTo>
                    <a:pt x="44509" y="8110"/>
                  </a:lnTo>
                  <a:lnTo>
                    <a:pt x="23319" y="98053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85B5CF3-FCE0-48F2-A533-2A5AEA343F8D}"/>
                </a:ext>
              </a:extLst>
            </p:cNvPr>
            <p:cNvSpPr/>
            <p:nvPr/>
          </p:nvSpPr>
          <p:spPr>
            <a:xfrm>
              <a:off x="4761341" y="6085567"/>
              <a:ext cx="82310" cy="41844"/>
            </a:xfrm>
            <a:custGeom>
              <a:avLst/>
              <a:gdLst>
                <a:gd name="connsiteX0" fmla="*/ 74994 w 82310"/>
                <a:gd name="connsiteY0" fmla="*/ 41678 h 41844"/>
                <a:gd name="connsiteX1" fmla="*/ -196 w 82310"/>
                <a:gd name="connsiteY1" fmla="*/ 23964 h 41844"/>
                <a:gd name="connsiteX2" fmla="*/ 29 w 82310"/>
                <a:gd name="connsiteY2" fmla="*/ 23014 h 41844"/>
                <a:gd name="connsiteX3" fmla="*/ 36188 w 82310"/>
                <a:gd name="connsiteY3" fmla="*/ 641 h 41844"/>
                <a:gd name="connsiteX4" fmla="*/ 36188 w 82310"/>
                <a:gd name="connsiteY4" fmla="*/ 641 h 41844"/>
                <a:gd name="connsiteX5" fmla="*/ 36190 w 82310"/>
                <a:gd name="connsiteY5" fmla="*/ 641 h 41844"/>
                <a:gd name="connsiteX6" fmla="*/ 82114 w 82310"/>
                <a:gd name="connsiteY6" fmla="*/ 11461 h 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310" h="41844">
                  <a:moveTo>
                    <a:pt x="74994" y="41678"/>
                  </a:moveTo>
                  <a:lnTo>
                    <a:pt x="-196" y="23964"/>
                  </a:lnTo>
                  <a:lnTo>
                    <a:pt x="29" y="23014"/>
                  </a:lnTo>
                  <a:cubicBezTo>
                    <a:pt x="3836" y="6849"/>
                    <a:pt x="20024" y="-3166"/>
                    <a:pt x="36188" y="641"/>
                  </a:cubicBezTo>
                  <a:cubicBezTo>
                    <a:pt x="36188" y="641"/>
                    <a:pt x="36188" y="641"/>
                    <a:pt x="36188" y="641"/>
                  </a:cubicBezTo>
                  <a:lnTo>
                    <a:pt x="36190" y="641"/>
                  </a:lnTo>
                  <a:lnTo>
                    <a:pt x="82114" y="1146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FA9DF7D-FAC9-4F3D-A7C5-EE2CFF165DD8}"/>
                </a:ext>
              </a:extLst>
            </p:cNvPr>
            <p:cNvSpPr/>
            <p:nvPr/>
          </p:nvSpPr>
          <p:spPr>
            <a:xfrm>
              <a:off x="4891426" y="6011781"/>
              <a:ext cx="35358" cy="92407"/>
            </a:xfrm>
            <a:custGeom>
              <a:avLst/>
              <a:gdLst>
                <a:gd name="connsiteX0" fmla="*/ 35354 w 35358"/>
                <a:gd name="connsiteY0" fmla="*/ 92407 h 92407"/>
                <a:gd name="connsiteX1" fmla="*/ 11397 w 35358"/>
                <a:gd name="connsiteY1" fmla="*/ 92407 h 92407"/>
                <a:gd name="connsiteX2" fmla="*/ 0 w 35358"/>
                <a:gd name="connsiteY2" fmla="*/ 0 h 92407"/>
                <a:gd name="connsiteX3" fmla="*/ 35358 w 35358"/>
                <a:gd name="connsiteY3" fmla="*/ 2 h 92407"/>
                <a:gd name="connsiteX4" fmla="*/ 3535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35354" y="92407"/>
                  </a:moveTo>
                  <a:lnTo>
                    <a:pt x="11397" y="92407"/>
                  </a:lnTo>
                  <a:lnTo>
                    <a:pt x="0" y="0"/>
                  </a:lnTo>
                  <a:lnTo>
                    <a:pt x="35358" y="2"/>
                  </a:lnTo>
                  <a:lnTo>
                    <a:pt x="3535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6971387-3B12-465E-A9CC-37230A983294}"/>
                </a:ext>
              </a:extLst>
            </p:cNvPr>
            <p:cNvSpPr/>
            <p:nvPr/>
          </p:nvSpPr>
          <p:spPr>
            <a:xfrm>
              <a:off x="4855642" y="6096366"/>
              <a:ext cx="77249" cy="31045"/>
            </a:xfrm>
            <a:custGeom>
              <a:avLst/>
              <a:gdLst>
                <a:gd name="connsiteX0" fmla="*/ 77051 w 77249"/>
                <a:gd name="connsiteY0" fmla="*/ 30879 h 31045"/>
                <a:gd name="connsiteX1" fmla="*/ -196 w 77249"/>
                <a:gd name="connsiteY1" fmla="*/ 30877 h 31045"/>
                <a:gd name="connsiteX2" fmla="*/ -196 w 77249"/>
                <a:gd name="connsiteY2" fmla="*/ 29900 h 31045"/>
                <a:gd name="connsiteX3" fmla="*/ 29871 w 77249"/>
                <a:gd name="connsiteY3" fmla="*/ -167 h 31045"/>
                <a:gd name="connsiteX4" fmla="*/ 29871 w 77249"/>
                <a:gd name="connsiteY4" fmla="*/ -167 h 31045"/>
                <a:gd name="connsiteX5" fmla="*/ 29873 w 77249"/>
                <a:gd name="connsiteY5" fmla="*/ -167 h 31045"/>
                <a:gd name="connsiteX6" fmla="*/ 77053 w 77249"/>
                <a:gd name="connsiteY6" fmla="*/ -164 h 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5">
                  <a:moveTo>
                    <a:pt x="77051" y="30879"/>
                  </a:moveTo>
                  <a:lnTo>
                    <a:pt x="-196" y="30877"/>
                  </a:lnTo>
                  <a:lnTo>
                    <a:pt x="-196" y="29900"/>
                  </a:lnTo>
                  <a:cubicBezTo>
                    <a:pt x="-196" y="13294"/>
                    <a:pt x="13264" y="-167"/>
                    <a:pt x="29871" y="-167"/>
                  </a:cubicBezTo>
                  <a:cubicBezTo>
                    <a:pt x="29871" y="-167"/>
                    <a:pt x="29871" y="-167"/>
                    <a:pt x="29871" y="-167"/>
                  </a:cubicBezTo>
                  <a:lnTo>
                    <a:pt x="29873" y="-167"/>
                  </a:lnTo>
                  <a:lnTo>
                    <a:pt x="77053" y="-164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6B740D2-D371-488E-8D80-369A10ED6E60}"/>
                </a:ext>
              </a:extLst>
            </p:cNvPr>
            <p:cNvSpPr/>
            <p:nvPr/>
          </p:nvSpPr>
          <p:spPr>
            <a:xfrm>
              <a:off x="4936774" y="5530343"/>
              <a:ext cx="122499" cy="218581"/>
            </a:xfrm>
            <a:custGeom>
              <a:avLst/>
              <a:gdLst>
                <a:gd name="connsiteX0" fmla="*/ 119202 w 122499"/>
                <a:gd name="connsiteY0" fmla="*/ 208227 h 218581"/>
                <a:gd name="connsiteX1" fmla="*/ 112286 w 122499"/>
                <a:gd name="connsiteY1" fmla="*/ 179354 h 218581"/>
                <a:gd name="connsiteX2" fmla="*/ 108972 w 122499"/>
                <a:gd name="connsiteY2" fmla="*/ 177705 h 218581"/>
                <a:gd name="connsiteX3" fmla="*/ 38830 w 122499"/>
                <a:gd name="connsiteY3" fmla="*/ -167 h 218581"/>
                <a:gd name="connsiteX4" fmla="*/ -196 w 122499"/>
                <a:gd name="connsiteY4" fmla="*/ 23523 h 218581"/>
                <a:gd name="connsiteX5" fmla="*/ 81024 w 122499"/>
                <a:gd name="connsiteY5" fmla="*/ 190917 h 218581"/>
                <a:gd name="connsiteX6" fmla="*/ 94750 w 122499"/>
                <a:gd name="connsiteY6" fmla="*/ 217423 h 218581"/>
                <a:gd name="connsiteX7" fmla="*/ 119202 w 122499"/>
                <a:gd name="connsiteY7" fmla="*/ 208227 h 2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99" h="218581">
                  <a:moveTo>
                    <a:pt x="119202" y="208227"/>
                  </a:moveTo>
                  <a:cubicBezTo>
                    <a:pt x="125264" y="198345"/>
                    <a:pt x="122168" y="185418"/>
                    <a:pt x="112286" y="179354"/>
                  </a:cubicBezTo>
                  <a:cubicBezTo>
                    <a:pt x="111231" y="178707"/>
                    <a:pt x="110123" y="178156"/>
                    <a:pt x="108972" y="177705"/>
                  </a:cubicBezTo>
                  <a:lnTo>
                    <a:pt x="38830" y="-167"/>
                  </a:lnTo>
                  <a:lnTo>
                    <a:pt x="-196" y="23523"/>
                  </a:lnTo>
                  <a:lnTo>
                    <a:pt x="81024" y="190917"/>
                  </a:lnTo>
                  <a:cubicBezTo>
                    <a:pt x="77495" y="202026"/>
                    <a:pt x="83641" y="213894"/>
                    <a:pt x="94750" y="217423"/>
                  </a:cubicBezTo>
                  <a:cubicBezTo>
                    <a:pt x="104046" y="220376"/>
                    <a:pt x="114154" y="216573"/>
                    <a:pt x="119202" y="208227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1A98FA9-BD3A-4002-9FAC-4E9EBAF39AD8}"/>
                </a:ext>
              </a:extLst>
            </p:cNvPr>
            <p:cNvSpPr/>
            <p:nvPr/>
          </p:nvSpPr>
          <p:spPr>
            <a:xfrm>
              <a:off x="4922301" y="5487912"/>
              <a:ext cx="74552" cy="88937"/>
            </a:xfrm>
            <a:custGeom>
              <a:avLst/>
              <a:gdLst>
                <a:gd name="connsiteX0" fmla="*/ 68209 w 74552"/>
                <a:gd name="connsiteY0" fmla="*/ 71680 h 88937"/>
                <a:gd name="connsiteX1" fmla="*/ 23625 w 74552"/>
                <a:gd name="connsiteY1" fmla="*/ 88182 h 88937"/>
                <a:gd name="connsiteX2" fmla="*/ 11531 w 74552"/>
                <a:gd name="connsiteY2" fmla="*/ 82623 h 88937"/>
                <a:gd name="connsiteX3" fmla="*/ 11148 w 74552"/>
                <a:gd name="connsiteY3" fmla="*/ 81296 h 88937"/>
                <a:gd name="connsiteX4" fmla="*/ 1385 w 74552"/>
                <a:gd name="connsiteY4" fmla="*/ 34916 h 88937"/>
                <a:gd name="connsiteX5" fmla="*/ 17018 w 74552"/>
                <a:gd name="connsiteY5" fmla="*/ 1415 h 88937"/>
                <a:gd name="connsiteX6" fmla="*/ 50469 w 74552"/>
                <a:gd name="connsiteY6" fmla="*/ 16909 h 88937"/>
                <a:gd name="connsiteX7" fmla="*/ 73196 w 74552"/>
                <a:gd name="connsiteY7" fmla="*/ 58327 h 88937"/>
                <a:gd name="connsiteX8" fmla="*/ 69468 w 74552"/>
                <a:gd name="connsiteY8" fmla="*/ 71105 h 88937"/>
                <a:gd name="connsiteX9" fmla="*/ 68209 w 74552"/>
                <a:gd name="connsiteY9" fmla="*/ 71680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52" h="88937">
                  <a:moveTo>
                    <a:pt x="68209" y="71680"/>
                  </a:moveTo>
                  <a:lnTo>
                    <a:pt x="23625" y="88182"/>
                  </a:lnTo>
                  <a:cubicBezTo>
                    <a:pt x="18752" y="89988"/>
                    <a:pt x="13335" y="87498"/>
                    <a:pt x="11531" y="82623"/>
                  </a:cubicBezTo>
                  <a:cubicBezTo>
                    <a:pt x="11371" y="82191"/>
                    <a:pt x="11242" y="81747"/>
                    <a:pt x="11148" y="81296"/>
                  </a:cubicBezTo>
                  <a:lnTo>
                    <a:pt x="1385" y="34916"/>
                  </a:lnTo>
                  <a:cubicBezTo>
                    <a:pt x="-3549" y="21347"/>
                    <a:pt x="3451" y="6349"/>
                    <a:pt x="17018" y="1415"/>
                  </a:cubicBezTo>
                  <a:cubicBezTo>
                    <a:pt x="30533" y="-3500"/>
                    <a:pt x="45479" y="3423"/>
                    <a:pt x="50469" y="16909"/>
                  </a:cubicBezTo>
                  <a:lnTo>
                    <a:pt x="73196" y="58327"/>
                  </a:lnTo>
                  <a:cubicBezTo>
                    <a:pt x="75695" y="62886"/>
                    <a:pt x="74027" y="68606"/>
                    <a:pt x="69468" y="71105"/>
                  </a:cubicBezTo>
                  <a:cubicBezTo>
                    <a:pt x="69063" y="71328"/>
                    <a:pt x="68643" y="71519"/>
                    <a:pt x="68209" y="7168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368930D-747D-47B0-B969-E2DAE52E08DD}"/>
                </a:ext>
              </a:extLst>
            </p:cNvPr>
            <p:cNvSpPr/>
            <p:nvPr/>
          </p:nvSpPr>
          <p:spPr>
            <a:xfrm>
              <a:off x="4810083" y="5739037"/>
              <a:ext cx="158336" cy="331978"/>
            </a:xfrm>
            <a:custGeom>
              <a:avLst/>
              <a:gdLst>
                <a:gd name="connsiteX0" fmla="*/ 114911 w 158336"/>
                <a:gd name="connsiteY0" fmla="*/ 331812 h 331978"/>
                <a:gd name="connsiteX1" fmla="*/ 114557 w 158336"/>
                <a:gd name="connsiteY1" fmla="*/ 331808 h 331978"/>
                <a:gd name="connsiteX2" fmla="*/ 80600 w 158336"/>
                <a:gd name="connsiteY2" fmla="*/ 330448 h 331978"/>
                <a:gd name="connsiteX3" fmla="*/ 72158 w 158336"/>
                <a:gd name="connsiteY3" fmla="*/ 321541 h 331978"/>
                <a:gd name="connsiteX4" fmla="*/ 74765 w 158336"/>
                <a:gd name="connsiteY4" fmla="*/ 133944 h 331978"/>
                <a:gd name="connsiteX5" fmla="*/ 71875 w 158336"/>
                <a:gd name="connsiteY5" fmla="*/ 130970 h 331978"/>
                <a:gd name="connsiteX6" fmla="*/ 68918 w 158336"/>
                <a:gd name="connsiteY6" fmla="*/ 133596 h 331978"/>
                <a:gd name="connsiteX7" fmla="*/ 49219 w 158336"/>
                <a:gd name="connsiteY7" fmla="*/ 321399 h 331978"/>
                <a:gd name="connsiteX8" fmla="*/ 41918 w 158336"/>
                <a:gd name="connsiteY8" fmla="*/ 329157 h 331978"/>
                <a:gd name="connsiteX9" fmla="*/ 41801 w 158336"/>
                <a:gd name="connsiteY9" fmla="*/ 329176 h 331978"/>
                <a:gd name="connsiteX10" fmla="*/ 9921 w 158336"/>
                <a:gd name="connsiteY10" fmla="*/ 326671 h 331978"/>
                <a:gd name="connsiteX11" fmla="*/ -96 w 158336"/>
                <a:gd name="connsiteY11" fmla="*/ 319302 h 331978"/>
                <a:gd name="connsiteX12" fmla="*/ -196 w 158336"/>
                <a:gd name="connsiteY12" fmla="*/ 317926 h 331978"/>
                <a:gd name="connsiteX13" fmla="*/ 1710 w 158336"/>
                <a:gd name="connsiteY13" fmla="*/ -167 h 331978"/>
                <a:gd name="connsiteX14" fmla="*/ 158140 w 158336"/>
                <a:gd name="connsiteY14" fmla="*/ 9733 h 331978"/>
                <a:gd name="connsiteX15" fmla="*/ 123650 w 158336"/>
                <a:gd name="connsiteY15" fmla="*/ 323980 h 331978"/>
                <a:gd name="connsiteX16" fmla="*/ 114911 w 158336"/>
                <a:gd name="connsiteY16" fmla="*/ 331812 h 33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336" h="331978">
                  <a:moveTo>
                    <a:pt x="114911" y="331812"/>
                  </a:moveTo>
                  <a:cubicBezTo>
                    <a:pt x="114794" y="331812"/>
                    <a:pt x="114676" y="331810"/>
                    <a:pt x="114557" y="331808"/>
                  </a:cubicBezTo>
                  <a:lnTo>
                    <a:pt x="80600" y="330448"/>
                  </a:lnTo>
                  <a:cubicBezTo>
                    <a:pt x="75824" y="330284"/>
                    <a:pt x="72066" y="326317"/>
                    <a:pt x="72158" y="321541"/>
                  </a:cubicBezTo>
                  <a:lnTo>
                    <a:pt x="74765" y="133944"/>
                  </a:lnTo>
                  <a:cubicBezTo>
                    <a:pt x="74788" y="132324"/>
                    <a:pt x="73495" y="130993"/>
                    <a:pt x="71875" y="130970"/>
                  </a:cubicBezTo>
                  <a:cubicBezTo>
                    <a:pt x="70358" y="130948"/>
                    <a:pt x="69076" y="132087"/>
                    <a:pt x="68918" y="133596"/>
                  </a:cubicBezTo>
                  <a:lnTo>
                    <a:pt x="49219" y="321399"/>
                  </a:lnTo>
                  <a:cubicBezTo>
                    <a:pt x="48798" y="325328"/>
                    <a:pt x="45814" y="328498"/>
                    <a:pt x="41918" y="329157"/>
                  </a:cubicBezTo>
                  <a:lnTo>
                    <a:pt x="41801" y="329176"/>
                  </a:lnTo>
                  <a:lnTo>
                    <a:pt x="9921" y="326671"/>
                  </a:lnTo>
                  <a:cubicBezTo>
                    <a:pt x="5121" y="327402"/>
                    <a:pt x="637" y="324103"/>
                    <a:pt x="-96" y="319302"/>
                  </a:cubicBezTo>
                  <a:cubicBezTo>
                    <a:pt x="-164" y="318846"/>
                    <a:pt x="-198" y="318387"/>
                    <a:pt x="-196" y="317926"/>
                  </a:cubicBezTo>
                  <a:lnTo>
                    <a:pt x="1710" y="-167"/>
                  </a:lnTo>
                  <a:lnTo>
                    <a:pt x="158140" y="9733"/>
                  </a:lnTo>
                  <a:lnTo>
                    <a:pt x="123650" y="323980"/>
                  </a:lnTo>
                  <a:cubicBezTo>
                    <a:pt x="123147" y="328431"/>
                    <a:pt x="119390" y="331800"/>
                    <a:pt x="114911" y="331812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A37CFDB-34C8-435E-9CCE-E3861051D2E5}"/>
                </a:ext>
              </a:extLst>
            </p:cNvPr>
            <p:cNvSpPr/>
            <p:nvPr/>
          </p:nvSpPr>
          <p:spPr>
            <a:xfrm>
              <a:off x="4848599" y="536536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A4B333E-45AA-4BE8-9039-4CEF7E7697A0}"/>
                </a:ext>
              </a:extLst>
            </p:cNvPr>
            <p:cNvSpPr/>
            <p:nvPr/>
          </p:nvSpPr>
          <p:spPr>
            <a:xfrm>
              <a:off x="4807252" y="5478063"/>
              <a:ext cx="167584" cy="284878"/>
            </a:xfrm>
            <a:custGeom>
              <a:avLst/>
              <a:gdLst>
                <a:gd name="connsiteX0" fmla="*/ 153194 w 167584"/>
                <a:gd name="connsiteY0" fmla="*/ 284712 h 284878"/>
                <a:gd name="connsiteX1" fmla="*/ 152530 w 167584"/>
                <a:gd name="connsiteY1" fmla="*/ 284689 h 284878"/>
                <a:gd name="connsiteX2" fmla="*/ 7957 w 167584"/>
                <a:gd name="connsiteY2" fmla="*/ 274111 h 284878"/>
                <a:gd name="connsiteX3" fmla="*/ -194 w 167584"/>
                <a:gd name="connsiteY3" fmla="*/ 265155 h 284878"/>
                <a:gd name="connsiteX4" fmla="*/ 3617 w 167584"/>
                <a:gd name="connsiteY4" fmla="*/ 83608 h 284878"/>
                <a:gd name="connsiteX5" fmla="*/ 83615 w 167584"/>
                <a:gd name="connsiteY5" fmla="*/ -145 h 284878"/>
                <a:gd name="connsiteX6" fmla="*/ 167368 w 167584"/>
                <a:gd name="connsiteY6" fmla="*/ 79854 h 284878"/>
                <a:gd name="connsiteX7" fmla="*/ 167061 w 167584"/>
                <a:gd name="connsiteY7" fmla="*/ 89052 h 284878"/>
                <a:gd name="connsiteX8" fmla="*/ 161964 w 167584"/>
                <a:gd name="connsiteY8" fmla="*/ 276063 h 284878"/>
                <a:gd name="connsiteX9" fmla="*/ 153194 w 167584"/>
                <a:gd name="connsiteY9" fmla="*/ 284712 h 28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84" h="284878">
                  <a:moveTo>
                    <a:pt x="153194" y="284712"/>
                  </a:moveTo>
                  <a:cubicBezTo>
                    <a:pt x="152973" y="284712"/>
                    <a:pt x="152753" y="284704"/>
                    <a:pt x="152530" y="284689"/>
                  </a:cubicBezTo>
                  <a:lnTo>
                    <a:pt x="7957" y="274111"/>
                  </a:lnTo>
                  <a:cubicBezTo>
                    <a:pt x="3289" y="273771"/>
                    <a:pt x="-293" y="269835"/>
                    <a:pt x="-194" y="265155"/>
                  </a:cubicBezTo>
                  <a:lnTo>
                    <a:pt x="3617" y="83608"/>
                  </a:lnTo>
                  <a:cubicBezTo>
                    <a:pt x="2581" y="38389"/>
                    <a:pt x="38397" y="893"/>
                    <a:pt x="83615" y="-145"/>
                  </a:cubicBezTo>
                  <a:cubicBezTo>
                    <a:pt x="128834" y="-1180"/>
                    <a:pt x="166330" y="34635"/>
                    <a:pt x="167368" y="79854"/>
                  </a:cubicBezTo>
                  <a:cubicBezTo>
                    <a:pt x="167438" y="82922"/>
                    <a:pt x="167334" y="85994"/>
                    <a:pt x="167061" y="89052"/>
                  </a:cubicBezTo>
                  <a:cubicBezTo>
                    <a:pt x="164532" y="117031"/>
                    <a:pt x="162521" y="239267"/>
                    <a:pt x="161964" y="276063"/>
                  </a:cubicBezTo>
                  <a:cubicBezTo>
                    <a:pt x="161892" y="280857"/>
                    <a:pt x="157988" y="284706"/>
                    <a:pt x="153194" y="284712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3C5E404A-CC20-4DC1-A996-38FA50AA405C}"/>
                </a:ext>
              </a:extLst>
            </p:cNvPr>
            <p:cNvSpPr/>
            <p:nvPr/>
          </p:nvSpPr>
          <p:spPr>
            <a:xfrm>
              <a:off x="4662509" y="5451424"/>
              <a:ext cx="167057" cy="111404"/>
            </a:xfrm>
            <a:custGeom>
              <a:avLst/>
              <a:gdLst>
                <a:gd name="connsiteX0" fmla="*/ 40294 w 167057"/>
                <a:gd name="connsiteY0" fmla="*/ 15669 h 111404"/>
                <a:gd name="connsiteX1" fmla="*/ 40761 w 167057"/>
                <a:gd name="connsiteY1" fmla="*/ 18873 h 111404"/>
                <a:gd name="connsiteX2" fmla="*/ 124707 w 167057"/>
                <a:gd name="connsiteY2" fmla="*/ 67301 h 111404"/>
                <a:gd name="connsiteX3" fmla="*/ 145110 w 167057"/>
                <a:gd name="connsiteY3" fmla="*/ 55554 h 111404"/>
                <a:gd name="connsiteX4" fmla="*/ 166861 w 167057"/>
                <a:gd name="connsiteY4" fmla="*/ 84030 h 111404"/>
                <a:gd name="connsiteX5" fmla="*/ 132762 w 167057"/>
                <a:gd name="connsiteY5" fmla="*/ 108336 h 111404"/>
                <a:gd name="connsiteX6" fmla="*/ 114006 w 167057"/>
                <a:gd name="connsiteY6" fmla="*/ 107878 h 111404"/>
                <a:gd name="connsiteX7" fmla="*/ 27443 w 167057"/>
                <a:gd name="connsiteY7" fmla="*/ 39589 h 111404"/>
                <a:gd name="connsiteX8" fmla="*/ 1086 w 167057"/>
                <a:gd name="connsiteY8" fmla="*/ 27474 h 111404"/>
                <a:gd name="connsiteX9" fmla="*/ 13202 w 167057"/>
                <a:gd name="connsiteY9" fmla="*/ 1114 h 111404"/>
                <a:gd name="connsiteX10" fmla="*/ 39559 w 167057"/>
                <a:gd name="connsiteY10" fmla="*/ 13232 h 111404"/>
                <a:gd name="connsiteX11" fmla="*/ 40294 w 167057"/>
                <a:gd name="connsiteY11" fmla="*/ 15669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40294" y="15669"/>
                  </a:moveTo>
                  <a:cubicBezTo>
                    <a:pt x="40534" y="16722"/>
                    <a:pt x="40690" y="17795"/>
                    <a:pt x="40761" y="18873"/>
                  </a:cubicBezTo>
                  <a:lnTo>
                    <a:pt x="124707" y="67301"/>
                  </a:lnTo>
                  <a:lnTo>
                    <a:pt x="145110" y="55554"/>
                  </a:lnTo>
                  <a:lnTo>
                    <a:pt x="166861" y="84030"/>
                  </a:lnTo>
                  <a:lnTo>
                    <a:pt x="132762" y="108336"/>
                  </a:lnTo>
                  <a:cubicBezTo>
                    <a:pt x="127102" y="112369"/>
                    <a:pt x="119460" y="112181"/>
                    <a:pt x="114006" y="107878"/>
                  </a:cubicBezTo>
                  <a:lnTo>
                    <a:pt x="27443" y="39589"/>
                  </a:lnTo>
                  <a:cubicBezTo>
                    <a:pt x="16819" y="43523"/>
                    <a:pt x="5018" y="38098"/>
                    <a:pt x="1086" y="27474"/>
                  </a:cubicBezTo>
                  <a:cubicBezTo>
                    <a:pt x="-2848" y="16849"/>
                    <a:pt x="2577" y="5048"/>
                    <a:pt x="13202" y="1114"/>
                  </a:cubicBezTo>
                  <a:cubicBezTo>
                    <a:pt x="23826" y="-2818"/>
                    <a:pt x="35627" y="2607"/>
                    <a:pt x="39559" y="13232"/>
                  </a:cubicBezTo>
                  <a:cubicBezTo>
                    <a:pt x="39854" y="14027"/>
                    <a:pt x="40100" y="14842"/>
                    <a:pt x="40294" y="15669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D347B04-44FD-4F55-90FD-146710C066D7}"/>
                </a:ext>
              </a:extLst>
            </p:cNvPr>
            <p:cNvSpPr/>
            <p:nvPr/>
          </p:nvSpPr>
          <p:spPr>
            <a:xfrm>
              <a:off x="4788385" y="5481515"/>
              <a:ext cx="82359" cy="78254"/>
            </a:xfrm>
            <a:custGeom>
              <a:avLst/>
              <a:gdLst>
                <a:gd name="connsiteX0" fmla="*/ -17 w 82359"/>
                <a:gd name="connsiteY0" fmla="*/ 32370 h 78254"/>
                <a:gd name="connsiteX1" fmla="*/ 4304 w 82359"/>
                <a:gd name="connsiteY1" fmla="*/ 26459 h 78254"/>
                <a:gd name="connsiteX2" fmla="*/ 42826 w 82359"/>
                <a:gd name="connsiteY2" fmla="*/ 4918 h 78254"/>
                <a:gd name="connsiteX3" fmla="*/ 77080 w 82359"/>
                <a:gd name="connsiteY3" fmla="*/ 9340 h 78254"/>
                <a:gd name="connsiteX4" fmla="*/ 72777 w 82359"/>
                <a:gd name="connsiteY4" fmla="*/ 43501 h 78254"/>
                <a:gd name="connsiteX5" fmla="*/ 42062 w 82359"/>
                <a:gd name="connsiteY5" fmla="*/ 75394 h 78254"/>
                <a:gd name="connsiteX6" fmla="*/ 29628 w 82359"/>
                <a:gd name="connsiteY6" fmla="*/ 75629 h 78254"/>
                <a:gd name="connsiteX7" fmla="*/ 28766 w 82359"/>
                <a:gd name="connsiteY7" fmla="*/ 74667 h 78254"/>
                <a:gd name="connsiteX8" fmla="*/ 1637 w 82359"/>
                <a:gd name="connsiteY8" fmla="*/ 39504 h 78254"/>
                <a:gd name="connsiteX9" fmla="*/ -17 w 82359"/>
                <a:gd name="connsiteY9" fmla="*/ 32370 h 7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59" h="78254">
                  <a:moveTo>
                    <a:pt x="-17" y="32370"/>
                  </a:moveTo>
                  <a:cubicBezTo>
                    <a:pt x="493" y="29865"/>
                    <a:pt x="2072" y="27705"/>
                    <a:pt x="4304" y="26459"/>
                  </a:cubicBezTo>
                  <a:lnTo>
                    <a:pt x="42826" y="4918"/>
                  </a:lnTo>
                  <a:cubicBezTo>
                    <a:pt x="53505" y="-3319"/>
                    <a:pt x="68841" y="-1339"/>
                    <a:pt x="77080" y="9340"/>
                  </a:cubicBezTo>
                  <a:cubicBezTo>
                    <a:pt x="85280" y="19975"/>
                    <a:pt x="83359" y="35233"/>
                    <a:pt x="72777" y="43501"/>
                  </a:cubicBezTo>
                  <a:lnTo>
                    <a:pt x="42062" y="75394"/>
                  </a:lnTo>
                  <a:cubicBezTo>
                    <a:pt x="38693" y="78892"/>
                    <a:pt x="33128" y="78998"/>
                    <a:pt x="29628" y="75629"/>
                  </a:cubicBezTo>
                  <a:cubicBezTo>
                    <a:pt x="29319" y="75330"/>
                    <a:pt x="29030" y="75007"/>
                    <a:pt x="28766" y="74667"/>
                  </a:cubicBezTo>
                  <a:lnTo>
                    <a:pt x="1637" y="39504"/>
                  </a:lnTo>
                  <a:cubicBezTo>
                    <a:pt x="73" y="37480"/>
                    <a:pt x="-531" y="34875"/>
                    <a:pt x="-17" y="3237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97DA9388-F999-4DC2-B28F-9CA19787102D}"/>
                </a:ext>
              </a:extLst>
            </p:cNvPr>
            <p:cNvSpPr/>
            <p:nvPr/>
          </p:nvSpPr>
          <p:spPr>
            <a:xfrm>
              <a:off x="4829356" y="5350505"/>
              <a:ext cx="126285" cy="100851"/>
            </a:xfrm>
            <a:custGeom>
              <a:avLst/>
              <a:gdLst>
                <a:gd name="connsiteX0" fmla="*/ 91847 w 126285"/>
                <a:gd name="connsiteY0" fmla="*/ 100685 h 100851"/>
                <a:gd name="connsiteX1" fmla="*/ 55015 w 126285"/>
                <a:gd name="connsiteY1" fmla="*/ 80002 h 100851"/>
                <a:gd name="connsiteX2" fmla="*/ 49606 w 126285"/>
                <a:gd name="connsiteY2" fmla="*/ 72020 h 100851"/>
                <a:gd name="connsiteX3" fmla="*/ 40177 w 126285"/>
                <a:gd name="connsiteY3" fmla="*/ 57970 h 100851"/>
                <a:gd name="connsiteX4" fmla="*/ 26629 w 126285"/>
                <a:gd name="connsiteY4" fmla="*/ 49919 h 100851"/>
                <a:gd name="connsiteX5" fmla="*/ 23768 w 126285"/>
                <a:gd name="connsiteY5" fmla="*/ 49516 h 100851"/>
                <a:gd name="connsiteX6" fmla="*/ 5239 w 126285"/>
                <a:gd name="connsiteY6" fmla="*/ 39745 h 100851"/>
                <a:gd name="connsiteX7" fmla="*/ 1153 w 126285"/>
                <a:gd name="connsiteY7" fmla="*/ 4883 h 100851"/>
                <a:gd name="connsiteX8" fmla="*/ 23436 w 126285"/>
                <a:gd name="connsiteY8" fmla="*/ 2294 h 100851"/>
                <a:gd name="connsiteX9" fmla="*/ 39276 w 126285"/>
                <a:gd name="connsiteY9" fmla="*/ 4274 h 100851"/>
                <a:gd name="connsiteX10" fmla="*/ 101318 w 126285"/>
                <a:gd name="connsiteY10" fmla="*/ 7555 h 100851"/>
                <a:gd name="connsiteX11" fmla="*/ 126071 w 126285"/>
                <a:gd name="connsiteY11" fmla="*/ 54876 h 100851"/>
                <a:gd name="connsiteX12" fmla="*/ 101529 w 126285"/>
                <a:gd name="connsiteY12" fmla="*/ 99296 h 100851"/>
                <a:gd name="connsiteX13" fmla="*/ 98442 w 126285"/>
                <a:gd name="connsiteY13" fmla="*/ 100195 h 100851"/>
                <a:gd name="connsiteX14" fmla="*/ 96707 w 126285"/>
                <a:gd name="connsiteY14" fmla="*/ 100408 h 100851"/>
                <a:gd name="connsiteX15" fmla="*/ 91847 w 126285"/>
                <a:gd name="connsiteY15" fmla="*/ 100685 h 10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285" h="100851">
                  <a:moveTo>
                    <a:pt x="91847" y="100685"/>
                  </a:moveTo>
                  <a:cubicBezTo>
                    <a:pt x="76831" y="100574"/>
                    <a:pt x="62925" y="92765"/>
                    <a:pt x="55015" y="80002"/>
                  </a:cubicBezTo>
                  <a:cubicBezTo>
                    <a:pt x="54591" y="79340"/>
                    <a:pt x="52281" y="75948"/>
                    <a:pt x="49606" y="72020"/>
                  </a:cubicBezTo>
                  <a:cubicBezTo>
                    <a:pt x="42090" y="60981"/>
                    <a:pt x="40328" y="58356"/>
                    <a:pt x="40177" y="57970"/>
                  </a:cubicBezTo>
                  <a:cubicBezTo>
                    <a:pt x="38143" y="52723"/>
                    <a:pt x="31686" y="50696"/>
                    <a:pt x="26629" y="49919"/>
                  </a:cubicBezTo>
                  <a:cubicBezTo>
                    <a:pt x="25685" y="49774"/>
                    <a:pt x="24728" y="49647"/>
                    <a:pt x="23768" y="49516"/>
                  </a:cubicBezTo>
                  <a:cubicBezTo>
                    <a:pt x="16644" y="48562"/>
                    <a:pt x="9278" y="47575"/>
                    <a:pt x="5239" y="39745"/>
                  </a:cubicBezTo>
                  <a:cubicBezTo>
                    <a:pt x="2277" y="34000"/>
                    <a:pt x="-2568" y="10601"/>
                    <a:pt x="1153" y="4883"/>
                  </a:cubicBezTo>
                  <a:cubicBezTo>
                    <a:pt x="5818" y="-2288"/>
                    <a:pt x="14775" y="41"/>
                    <a:pt x="23436" y="2294"/>
                  </a:cubicBezTo>
                  <a:cubicBezTo>
                    <a:pt x="28980" y="3734"/>
                    <a:pt x="34710" y="5223"/>
                    <a:pt x="39276" y="4274"/>
                  </a:cubicBezTo>
                  <a:cubicBezTo>
                    <a:pt x="59070" y="154"/>
                    <a:pt x="81505" y="-4512"/>
                    <a:pt x="101318" y="7555"/>
                  </a:cubicBezTo>
                  <a:cubicBezTo>
                    <a:pt x="117088" y="17155"/>
                    <a:pt x="126572" y="35288"/>
                    <a:pt x="126071" y="54876"/>
                  </a:cubicBezTo>
                  <a:cubicBezTo>
                    <a:pt x="125534" y="75912"/>
                    <a:pt x="116359" y="92517"/>
                    <a:pt x="101529" y="99296"/>
                  </a:cubicBezTo>
                  <a:lnTo>
                    <a:pt x="98442" y="100195"/>
                  </a:lnTo>
                  <a:lnTo>
                    <a:pt x="96707" y="100408"/>
                  </a:lnTo>
                  <a:cubicBezTo>
                    <a:pt x="95092" y="100591"/>
                    <a:pt x="93470" y="100685"/>
                    <a:pt x="91847" y="100685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3F7C7C1E-850A-477B-A4CD-0BA484F19688}"/>
                </a:ext>
              </a:extLst>
            </p:cNvPr>
            <p:cNvSpPr/>
            <p:nvPr/>
          </p:nvSpPr>
          <p:spPr>
            <a:xfrm>
              <a:off x="5963898" y="5376601"/>
              <a:ext cx="107630" cy="107671"/>
            </a:xfrm>
            <a:custGeom>
              <a:avLst/>
              <a:gdLst>
                <a:gd name="connsiteX0" fmla="*/ 53625 w 107630"/>
                <a:gd name="connsiteY0" fmla="*/ -167 h 107671"/>
                <a:gd name="connsiteX1" fmla="*/ -196 w 107630"/>
                <a:gd name="connsiteY1" fmla="*/ 53662 h 107671"/>
                <a:gd name="connsiteX2" fmla="*/ 32024 w 107630"/>
                <a:gd name="connsiteY2" fmla="*/ 102955 h 107671"/>
                <a:gd name="connsiteX3" fmla="*/ 32962 w 107630"/>
                <a:gd name="connsiteY3" fmla="*/ 90607 h 107671"/>
                <a:gd name="connsiteX4" fmla="*/ 39882 w 107630"/>
                <a:gd name="connsiteY4" fmla="*/ 61270 h 107671"/>
                <a:gd name="connsiteX5" fmla="*/ 38150 w 107630"/>
                <a:gd name="connsiteY5" fmla="*/ 52763 h 107671"/>
                <a:gd name="connsiteX6" fmla="*/ 48531 w 107630"/>
                <a:gd name="connsiteY6" fmla="*/ 38828 h 107671"/>
                <a:gd name="connsiteX7" fmla="*/ 55786 w 107630"/>
                <a:gd name="connsiteY7" fmla="*/ 46901 h 107671"/>
                <a:gd name="connsiteX8" fmla="*/ 51030 w 107630"/>
                <a:gd name="connsiteY8" fmla="*/ 66003 h 107671"/>
                <a:gd name="connsiteX9" fmla="*/ 57049 w 107630"/>
                <a:gd name="connsiteY9" fmla="*/ 76115 h 107671"/>
                <a:gd name="connsiteX10" fmla="*/ 59534 w 107630"/>
                <a:gd name="connsiteY10" fmla="*/ 76358 h 107671"/>
                <a:gd name="connsiteX11" fmla="*/ 76594 w 107630"/>
                <a:gd name="connsiteY11" fmla="*/ 47743 h 107671"/>
                <a:gd name="connsiteX12" fmla="*/ 54202 w 107630"/>
                <a:gd name="connsiteY12" fmla="*/ 27127 h 107671"/>
                <a:gd name="connsiteX13" fmla="*/ 27700 w 107630"/>
                <a:gd name="connsiteY13" fmla="*/ 52908 h 107671"/>
                <a:gd name="connsiteX14" fmla="*/ 31256 w 107630"/>
                <a:gd name="connsiteY14" fmla="*/ 63456 h 107671"/>
                <a:gd name="connsiteX15" fmla="*/ 32024 w 107630"/>
                <a:gd name="connsiteY15" fmla="*/ 66460 h 107671"/>
                <a:gd name="connsiteX16" fmla="*/ 30918 w 107630"/>
                <a:gd name="connsiteY16" fmla="*/ 70784 h 107671"/>
                <a:gd name="connsiteX17" fmla="*/ 28804 w 107630"/>
                <a:gd name="connsiteY17" fmla="*/ 72322 h 107671"/>
                <a:gd name="connsiteX18" fmla="*/ 28227 w 107630"/>
                <a:gd name="connsiteY18" fmla="*/ 72129 h 107671"/>
                <a:gd name="connsiteX19" fmla="*/ 17200 w 107630"/>
                <a:gd name="connsiteY19" fmla="*/ 51563 h 107671"/>
                <a:gd name="connsiteX20" fmla="*/ 55667 w 107630"/>
                <a:gd name="connsiteY20" fmla="*/ 17948 h 107671"/>
                <a:gd name="connsiteX21" fmla="*/ 89736 w 107630"/>
                <a:gd name="connsiteY21" fmla="*/ 48775 h 107671"/>
                <a:gd name="connsiteX22" fmla="*/ 60687 w 107630"/>
                <a:gd name="connsiteY22" fmla="*/ 85657 h 107671"/>
                <a:gd name="connsiteX23" fmla="*/ 47546 w 107630"/>
                <a:gd name="connsiteY23" fmla="*/ 78953 h 107671"/>
                <a:gd name="connsiteX24" fmla="*/ 43749 w 107630"/>
                <a:gd name="connsiteY24" fmla="*/ 93753 h 107671"/>
                <a:gd name="connsiteX25" fmla="*/ 38344 w 107630"/>
                <a:gd name="connsiteY25" fmla="*/ 105287 h 107671"/>
                <a:gd name="connsiteX26" fmla="*/ 105216 w 107630"/>
                <a:gd name="connsiteY26" fmla="*/ 68910 h 107671"/>
                <a:gd name="connsiteX27" fmla="*/ 68838 w 107630"/>
                <a:gd name="connsiteY27" fmla="*/ 2038 h 107671"/>
                <a:gd name="connsiteX28" fmla="*/ 53625 w 107630"/>
                <a:gd name="connsiteY28" fmla="*/ -167 h 10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630" h="107671">
                  <a:moveTo>
                    <a:pt x="53625" y="-167"/>
                  </a:moveTo>
                  <a:cubicBezTo>
                    <a:pt x="23897" y="-165"/>
                    <a:pt x="-198" y="23936"/>
                    <a:pt x="-196" y="53662"/>
                  </a:cubicBezTo>
                  <a:cubicBezTo>
                    <a:pt x="-194" y="75033"/>
                    <a:pt x="12451" y="94379"/>
                    <a:pt x="32024" y="102955"/>
                  </a:cubicBezTo>
                  <a:cubicBezTo>
                    <a:pt x="31797" y="98816"/>
                    <a:pt x="32114" y="94664"/>
                    <a:pt x="32962" y="90607"/>
                  </a:cubicBezTo>
                  <a:cubicBezTo>
                    <a:pt x="33994" y="86234"/>
                    <a:pt x="39882" y="61270"/>
                    <a:pt x="39882" y="61270"/>
                  </a:cubicBezTo>
                  <a:cubicBezTo>
                    <a:pt x="38705" y="58590"/>
                    <a:pt x="38115" y="55691"/>
                    <a:pt x="38150" y="52763"/>
                  </a:cubicBezTo>
                  <a:cubicBezTo>
                    <a:pt x="38150" y="44786"/>
                    <a:pt x="42764" y="38828"/>
                    <a:pt x="48531" y="38828"/>
                  </a:cubicBezTo>
                  <a:cubicBezTo>
                    <a:pt x="53432" y="38828"/>
                    <a:pt x="55786" y="42504"/>
                    <a:pt x="55786" y="46901"/>
                  </a:cubicBezTo>
                  <a:cubicBezTo>
                    <a:pt x="55786" y="51827"/>
                    <a:pt x="52638" y="59179"/>
                    <a:pt x="51030" y="66003"/>
                  </a:cubicBezTo>
                  <a:cubicBezTo>
                    <a:pt x="49899" y="70458"/>
                    <a:pt x="52593" y="74984"/>
                    <a:pt x="57049" y="76115"/>
                  </a:cubicBezTo>
                  <a:cubicBezTo>
                    <a:pt x="57860" y="76320"/>
                    <a:pt x="58698" y="76402"/>
                    <a:pt x="59534" y="76358"/>
                  </a:cubicBezTo>
                  <a:cubicBezTo>
                    <a:pt x="69721" y="76358"/>
                    <a:pt x="76594" y="63263"/>
                    <a:pt x="76594" y="47743"/>
                  </a:cubicBezTo>
                  <a:cubicBezTo>
                    <a:pt x="76594" y="35946"/>
                    <a:pt x="68641" y="27127"/>
                    <a:pt x="54202" y="27127"/>
                  </a:cubicBezTo>
                  <a:cubicBezTo>
                    <a:pt x="37886" y="27127"/>
                    <a:pt x="27700" y="39309"/>
                    <a:pt x="27700" y="52908"/>
                  </a:cubicBezTo>
                  <a:cubicBezTo>
                    <a:pt x="27539" y="56744"/>
                    <a:pt x="28806" y="60502"/>
                    <a:pt x="31256" y="63456"/>
                  </a:cubicBezTo>
                  <a:cubicBezTo>
                    <a:pt x="32137" y="64183"/>
                    <a:pt x="32448" y="65397"/>
                    <a:pt x="32024" y="66460"/>
                  </a:cubicBezTo>
                  <a:cubicBezTo>
                    <a:pt x="31760" y="67445"/>
                    <a:pt x="31184" y="69823"/>
                    <a:pt x="30918" y="70784"/>
                  </a:cubicBezTo>
                  <a:cubicBezTo>
                    <a:pt x="30760" y="71793"/>
                    <a:pt x="29812" y="72481"/>
                    <a:pt x="28804" y="72322"/>
                  </a:cubicBezTo>
                  <a:cubicBezTo>
                    <a:pt x="28602" y="72289"/>
                    <a:pt x="28409" y="72224"/>
                    <a:pt x="28227" y="72129"/>
                  </a:cubicBezTo>
                  <a:cubicBezTo>
                    <a:pt x="20708" y="69055"/>
                    <a:pt x="17200" y="60838"/>
                    <a:pt x="17200" y="51563"/>
                  </a:cubicBezTo>
                  <a:cubicBezTo>
                    <a:pt x="17200" y="36282"/>
                    <a:pt x="30101" y="17948"/>
                    <a:pt x="55667" y="17948"/>
                  </a:cubicBezTo>
                  <a:cubicBezTo>
                    <a:pt x="76209" y="17948"/>
                    <a:pt x="89736" y="32821"/>
                    <a:pt x="89736" y="48775"/>
                  </a:cubicBezTo>
                  <a:cubicBezTo>
                    <a:pt x="89736" y="69895"/>
                    <a:pt x="77987" y="85657"/>
                    <a:pt x="60687" y="85657"/>
                  </a:cubicBezTo>
                  <a:cubicBezTo>
                    <a:pt x="54874" y="85657"/>
                    <a:pt x="49420" y="82509"/>
                    <a:pt x="47546" y="78953"/>
                  </a:cubicBezTo>
                  <a:cubicBezTo>
                    <a:pt x="47546" y="78953"/>
                    <a:pt x="44421" y="91352"/>
                    <a:pt x="43749" y="93753"/>
                  </a:cubicBezTo>
                  <a:cubicBezTo>
                    <a:pt x="42506" y="97835"/>
                    <a:pt x="40687" y="101720"/>
                    <a:pt x="38344" y="105287"/>
                  </a:cubicBezTo>
                  <a:cubicBezTo>
                    <a:pt x="66855" y="113707"/>
                    <a:pt x="96794" y="97421"/>
                    <a:pt x="105216" y="68910"/>
                  </a:cubicBezTo>
                  <a:cubicBezTo>
                    <a:pt x="113637" y="40399"/>
                    <a:pt x="97351" y="10458"/>
                    <a:pt x="68838" y="2038"/>
                  </a:cubicBezTo>
                  <a:cubicBezTo>
                    <a:pt x="63898" y="578"/>
                    <a:pt x="58774" y="-165"/>
                    <a:pt x="53625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B85EEF1D-E00D-41FB-ADE0-F8B923BBD8D9}"/>
                </a:ext>
              </a:extLst>
            </p:cNvPr>
            <p:cNvSpPr/>
            <p:nvPr/>
          </p:nvSpPr>
          <p:spPr>
            <a:xfrm>
              <a:off x="5614716" y="5178358"/>
              <a:ext cx="104902" cy="104904"/>
            </a:xfrm>
            <a:custGeom>
              <a:avLst/>
              <a:gdLst>
                <a:gd name="connsiteX0" fmla="*/ 99732 w 104902"/>
                <a:gd name="connsiteY0" fmla="*/ 21555 h 104904"/>
                <a:gd name="connsiteX1" fmla="*/ 30507 w 104902"/>
                <a:gd name="connsiteY1" fmla="*/ 257 h 104904"/>
                <a:gd name="connsiteX2" fmla="*/ 21444 w 104902"/>
                <a:gd name="connsiteY2" fmla="*/ 4507 h 104904"/>
                <a:gd name="connsiteX3" fmla="*/ 21432 w 104902"/>
                <a:gd name="connsiteY3" fmla="*/ 4537 h 104904"/>
                <a:gd name="connsiteX4" fmla="*/ 89 w 104902"/>
                <a:gd name="connsiteY4" fmla="*/ 73914 h 104904"/>
                <a:gd name="connsiteX5" fmla="*/ 4988 w 104902"/>
                <a:gd name="connsiteY5" fmla="*/ 83202 h 104904"/>
                <a:gd name="connsiteX6" fmla="*/ 74192 w 104902"/>
                <a:gd name="connsiteY6" fmla="*/ 104495 h 104904"/>
                <a:gd name="connsiteX7" fmla="*/ 83034 w 104902"/>
                <a:gd name="connsiteY7" fmla="*/ 99434 h 104904"/>
                <a:gd name="connsiteX8" fmla="*/ 104377 w 104902"/>
                <a:gd name="connsiteY8" fmla="*/ 30056 h 104904"/>
                <a:gd name="connsiteX9" fmla="*/ 100115 w 104902"/>
                <a:gd name="connsiteY9" fmla="*/ 21667 h 104904"/>
                <a:gd name="connsiteX10" fmla="*/ 99732 w 104902"/>
                <a:gd name="connsiteY10" fmla="*/ 21555 h 104904"/>
                <a:gd name="connsiteX11" fmla="*/ 27859 w 104902"/>
                <a:gd name="connsiteY11" fmla="*/ 75126 h 104904"/>
                <a:gd name="connsiteX12" fmla="*/ 15978 w 104902"/>
                <a:gd name="connsiteY12" fmla="*/ 71470 h 104904"/>
                <a:gd name="connsiteX13" fmla="*/ 27343 w 104902"/>
                <a:gd name="connsiteY13" fmla="*/ 34525 h 104904"/>
                <a:gd name="connsiteX14" fmla="*/ 39226 w 104902"/>
                <a:gd name="connsiteY14" fmla="*/ 38181 h 104904"/>
                <a:gd name="connsiteX15" fmla="*/ 35424 w 104902"/>
                <a:gd name="connsiteY15" fmla="*/ 30861 h 104904"/>
                <a:gd name="connsiteX16" fmla="*/ 35339 w 104902"/>
                <a:gd name="connsiteY16" fmla="*/ 30835 h 104904"/>
                <a:gd name="connsiteX17" fmla="*/ 30921 w 104902"/>
                <a:gd name="connsiteY17" fmla="*/ 22358 h 104904"/>
                <a:gd name="connsiteX18" fmla="*/ 39400 w 104902"/>
                <a:gd name="connsiteY18" fmla="*/ 17940 h 104904"/>
                <a:gd name="connsiteX19" fmla="*/ 43816 w 104902"/>
                <a:gd name="connsiteY19" fmla="*/ 26417 h 104904"/>
                <a:gd name="connsiteX20" fmla="*/ 35424 w 104902"/>
                <a:gd name="connsiteY20" fmla="*/ 30861 h 104904"/>
                <a:gd name="connsiteX21" fmla="*/ 71288 w 104902"/>
                <a:gd name="connsiteY21" fmla="*/ 88486 h 104904"/>
                <a:gd name="connsiteX22" fmla="*/ 59405 w 104902"/>
                <a:gd name="connsiteY22" fmla="*/ 84832 h 104904"/>
                <a:gd name="connsiteX23" fmla="*/ 65621 w 104902"/>
                <a:gd name="connsiteY23" fmla="*/ 64630 h 104904"/>
                <a:gd name="connsiteX24" fmla="*/ 62098 w 104902"/>
                <a:gd name="connsiteY24" fmla="*/ 54629 h 104904"/>
                <a:gd name="connsiteX25" fmla="*/ 54656 w 104902"/>
                <a:gd name="connsiteY25" fmla="*/ 57140 h 104904"/>
                <a:gd name="connsiteX26" fmla="*/ 53347 w 104902"/>
                <a:gd name="connsiteY26" fmla="*/ 59933 h 104904"/>
                <a:gd name="connsiteX27" fmla="*/ 46873 w 104902"/>
                <a:gd name="connsiteY27" fmla="*/ 80975 h 104904"/>
                <a:gd name="connsiteX28" fmla="*/ 34990 w 104902"/>
                <a:gd name="connsiteY28" fmla="*/ 77320 h 104904"/>
                <a:gd name="connsiteX29" fmla="*/ 46357 w 104902"/>
                <a:gd name="connsiteY29" fmla="*/ 40374 h 104904"/>
                <a:gd name="connsiteX30" fmla="*/ 58240 w 104902"/>
                <a:gd name="connsiteY30" fmla="*/ 44030 h 104904"/>
                <a:gd name="connsiteX31" fmla="*/ 56657 w 104902"/>
                <a:gd name="connsiteY31" fmla="*/ 49171 h 104904"/>
                <a:gd name="connsiteX32" fmla="*/ 69222 w 104902"/>
                <a:gd name="connsiteY32" fmla="*/ 46463 h 104904"/>
                <a:gd name="connsiteX33" fmla="*/ 77930 w 104902"/>
                <a:gd name="connsiteY33" fmla="*/ 66903 h 10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02" h="104904">
                  <a:moveTo>
                    <a:pt x="99732" y="21555"/>
                  </a:moveTo>
                  <a:lnTo>
                    <a:pt x="30507" y="257"/>
                  </a:lnTo>
                  <a:cubicBezTo>
                    <a:pt x="26831" y="-1072"/>
                    <a:pt x="22772" y="830"/>
                    <a:pt x="21444" y="4507"/>
                  </a:cubicBezTo>
                  <a:cubicBezTo>
                    <a:pt x="21440" y="4517"/>
                    <a:pt x="21436" y="4527"/>
                    <a:pt x="21432" y="4537"/>
                  </a:cubicBezTo>
                  <a:lnTo>
                    <a:pt x="89" y="73914"/>
                  </a:lnTo>
                  <a:cubicBezTo>
                    <a:pt x="-1006" y="77821"/>
                    <a:pt x="1148" y="81899"/>
                    <a:pt x="4988" y="83202"/>
                  </a:cubicBezTo>
                  <a:lnTo>
                    <a:pt x="74192" y="104495"/>
                  </a:lnTo>
                  <a:cubicBezTo>
                    <a:pt x="78028" y="105511"/>
                    <a:pt x="81969" y="103256"/>
                    <a:pt x="83034" y="99434"/>
                  </a:cubicBezTo>
                  <a:lnTo>
                    <a:pt x="104377" y="30056"/>
                  </a:lnTo>
                  <a:cubicBezTo>
                    <a:pt x="105516" y="26562"/>
                    <a:pt x="103609" y="22806"/>
                    <a:pt x="100115" y="21667"/>
                  </a:cubicBezTo>
                  <a:cubicBezTo>
                    <a:pt x="99988" y="21626"/>
                    <a:pt x="99861" y="21588"/>
                    <a:pt x="99732" y="21555"/>
                  </a:cubicBezTo>
                  <a:close/>
                  <a:moveTo>
                    <a:pt x="27859" y="75126"/>
                  </a:moveTo>
                  <a:lnTo>
                    <a:pt x="15978" y="71470"/>
                  </a:lnTo>
                  <a:lnTo>
                    <a:pt x="27343" y="34525"/>
                  </a:lnTo>
                  <a:lnTo>
                    <a:pt x="39226" y="38181"/>
                  </a:lnTo>
                  <a:close/>
                  <a:moveTo>
                    <a:pt x="35424" y="30861"/>
                  </a:moveTo>
                  <a:lnTo>
                    <a:pt x="35339" y="30835"/>
                  </a:lnTo>
                  <a:cubicBezTo>
                    <a:pt x="31779" y="29714"/>
                    <a:pt x="29801" y="25919"/>
                    <a:pt x="30921" y="22358"/>
                  </a:cubicBezTo>
                  <a:cubicBezTo>
                    <a:pt x="32043" y="18798"/>
                    <a:pt x="35838" y="16820"/>
                    <a:pt x="39400" y="17940"/>
                  </a:cubicBezTo>
                  <a:cubicBezTo>
                    <a:pt x="42961" y="19062"/>
                    <a:pt x="44938" y="22857"/>
                    <a:pt x="43816" y="26417"/>
                  </a:cubicBezTo>
                  <a:cubicBezTo>
                    <a:pt x="42707" y="29946"/>
                    <a:pt x="38966" y="31926"/>
                    <a:pt x="35424" y="30861"/>
                  </a:cubicBezTo>
                  <a:close/>
                  <a:moveTo>
                    <a:pt x="71288" y="88486"/>
                  </a:moveTo>
                  <a:lnTo>
                    <a:pt x="59405" y="84832"/>
                  </a:lnTo>
                  <a:lnTo>
                    <a:pt x="65621" y="64630"/>
                  </a:lnTo>
                  <a:cubicBezTo>
                    <a:pt x="67110" y="59790"/>
                    <a:pt x="66397" y="55952"/>
                    <a:pt x="62098" y="54629"/>
                  </a:cubicBezTo>
                  <a:cubicBezTo>
                    <a:pt x="59336" y="53802"/>
                    <a:pt x="56352" y="54809"/>
                    <a:pt x="54656" y="57140"/>
                  </a:cubicBezTo>
                  <a:cubicBezTo>
                    <a:pt x="54050" y="57982"/>
                    <a:pt x="53607" y="58928"/>
                    <a:pt x="53347" y="59933"/>
                  </a:cubicBezTo>
                  <a:lnTo>
                    <a:pt x="46873" y="80975"/>
                  </a:lnTo>
                  <a:lnTo>
                    <a:pt x="34990" y="77320"/>
                  </a:lnTo>
                  <a:lnTo>
                    <a:pt x="46357" y="40374"/>
                  </a:lnTo>
                  <a:lnTo>
                    <a:pt x="58240" y="44030"/>
                  </a:lnTo>
                  <a:lnTo>
                    <a:pt x="56657" y="49171"/>
                  </a:lnTo>
                  <a:cubicBezTo>
                    <a:pt x="60034" y="46037"/>
                    <a:pt x="64853" y="44999"/>
                    <a:pt x="69222" y="46463"/>
                  </a:cubicBezTo>
                  <a:cubicBezTo>
                    <a:pt x="77021" y="48862"/>
                    <a:pt x="81340" y="55819"/>
                    <a:pt x="77930" y="66903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F7C3C16-9B0D-4194-9FBA-06DCAEC22400}"/>
                </a:ext>
              </a:extLst>
            </p:cNvPr>
            <p:cNvSpPr/>
            <p:nvPr/>
          </p:nvSpPr>
          <p:spPr>
            <a:xfrm>
              <a:off x="4546396" y="5438967"/>
              <a:ext cx="107305" cy="106650"/>
            </a:xfrm>
            <a:custGeom>
              <a:avLst/>
              <a:gdLst>
                <a:gd name="connsiteX0" fmla="*/ 107110 w 107305"/>
                <a:gd name="connsiteY0" fmla="*/ 53477 h 106650"/>
                <a:gd name="connsiteX1" fmla="*/ 53447 w 107305"/>
                <a:gd name="connsiteY1" fmla="*/ -166 h 106650"/>
                <a:gd name="connsiteX2" fmla="*/ -196 w 107305"/>
                <a:gd name="connsiteY2" fmla="*/ 53496 h 106650"/>
                <a:gd name="connsiteX3" fmla="*/ 45074 w 107305"/>
                <a:gd name="connsiteY3" fmla="*/ 106481 h 106650"/>
                <a:gd name="connsiteX4" fmla="*/ 45074 w 107305"/>
                <a:gd name="connsiteY4" fmla="*/ 68990 h 106650"/>
                <a:gd name="connsiteX5" fmla="*/ 31448 w 107305"/>
                <a:gd name="connsiteY5" fmla="*/ 68990 h 106650"/>
                <a:gd name="connsiteX6" fmla="*/ 31448 w 107305"/>
                <a:gd name="connsiteY6" fmla="*/ 53477 h 106650"/>
                <a:gd name="connsiteX7" fmla="*/ 45074 w 107305"/>
                <a:gd name="connsiteY7" fmla="*/ 53477 h 106650"/>
                <a:gd name="connsiteX8" fmla="*/ 45074 w 107305"/>
                <a:gd name="connsiteY8" fmla="*/ 41654 h 106650"/>
                <a:gd name="connsiteX9" fmla="*/ 65340 w 107305"/>
                <a:gd name="connsiteY9" fmla="*/ 20776 h 106650"/>
                <a:gd name="connsiteX10" fmla="*/ 77352 w 107305"/>
                <a:gd name="connsiteY10" fmla="*/ 21825 h 106650"/>
                <a:gd name="connsiteX11" fmla="*/ 77352 w 107305"/>
                <a:gd name="connsiteY11" fmla="*/ 35031 h 106650"/>
                <a:gd name="connsiteX12" fmla="*/ 70583 w 107305"/>
                <a:gd name="connsiteY12" fmla="*/ 35031 h 106650"/>
                <a:gd name="connsiteX13" fmla="*/ 61838 w 107305"/>
                <a:gd name="connsiteY13" fmla="*/ 43415 h 106650"/>
                <a:gd name="connsiteX14" fmla="*/ 61838 w 107305"/>
                <a:gd name="connsiteY14" fmla="*/ 53478 h 106650"/>
                <a:gd name="connsiteX15" fmla="*/ 76717 w 107305"/>
                <a:gd name="connsiteY15" fmla="*/ 53478 h 106650"/>
                <a:gd name="connsiteX16" fmla="*/ 74341 w 107305"/>
                <a:gd name="connsiteY16" fmla="*/ 68992 h 106650"/>
                <a:gd name="connsiteX17" fmla="*/ 61838 w 107305"/>
                <a:gd name="connsiteY17" fmla="*/ 68992 h 106650"/>
                <a:gd name="connsiteX18" fmla="*/ 61838 w 107305"/>
                <a:gd name="connsiteY18" fmla="*/ 106484 h 106650"/>
                <a:gd name="connsiteX19" fmla="*/ 107110 w 107305"/>
                <a:gd name="connsiteY19" fmla="*/ 53477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305" h="106650">
                  <a:moveTo>
                    <a:pt x="107110" y="53477"/>
                  </a:moveTo>
                  <a:cubicBezTo>
                    <a:pt x="107104" y="23844"/>
                    <a:pt x="83078" y="-172"/>
                    <a:pt x="53447" y="-166"/>
                  </a:cubicBezTo>
                  <a:cubicBezTo>
                    <a:pt x="23815" y="-163"/>
                    <a:pt x="-202" y="23864"/>
                    <a:pt x="-196" y="53496"/>
                  </a:cubicBezTo>
                  <a:cubicBezTo>
                    <a:pt x="-192" y="79887"/>
                    <a:pt x="19006" y="102357"/>
                    <a:pt x="45074" y="106481"/>
                  </a:cubicBezTo>
                  <a:lnTo>
                    <a:pt x="45074" y="68990"/>
                  </a:lnTo>
                  <a:lnTo>
                    <a:pt x="31448" y="68990"/>
                  </a:lnTo>
                  <a:lnTo>
                    <a:pt x="31448" y="53477"/>
                  </a:lnTo>
                  <a:lnTo>
                    <a:pt x="45074" y="53477"/>
                  </a:lnTo>
                  <a:lnTo>
                    <a:pt x="45074" y="41654"/>
                  </a:lnTo>
                  <a:cubicBezTo>
                    <a:pt x="45074" y="28210"/>
                    <a:pt x="53086" y="20776"/>
                    <a:pt x="65340" y="20776"/>
                  </a:cubicBezTo>
                  <a:cubicBezTo>
                    <a:pt x="69364" y="20833"/>
                    <a:pt x="73379" y="21182"/>
                    <a:pt x="77352" y="21825"/>
                  </a:cubicBezTo>
                  <a:lnTo>
                    <a:pt x="77352" y="35031"/>
                  </a:lnTo>
                  <a:lnTo>
                    <a:pt x="70583" y="35031"/>
                  </a:lnTo>
                  <a:cubicBezTo>
                    <a:pt x="63921" y="35031"/>
                    <a:pt x="61838" y="39164"/>
                    <a:pt x="61838" y="43415"/>
                  </a:cubicBezTo>
                  <a:lnTo>
                    <a:pt x="61838" y="53478"/>
                  </a:lnTo>
                  <a:lnTo>
                    <a:pt x="76717" y="53478"/>
                  </a:lnTo>
                  <a:lnTo>
                    <a:pt x="74341" y="68992"/>
                  </a:lnTo>
                  <a:lnTo>
                    <a:pt x="61838" y="68992"/>
                  </a:lnTo>
                  <a:lnTo>
                    <a:pt x="61838" y="106484"/>
                  </a:lnTo>
                  <a:cubicBezTo>
                    <a:pt x="87912" y="102355"/>
                    <a:pt x="107112" y="79875"/>
                    <a:pt x="107110" y="5347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25EB6729-1B13-42D6-AD0A-C987B324945C}"/>
                </a:ext>
              </a:extLst>
            </p:cNvPr>
            <p:cNvSpPr/>
            <p:nvPr/>
          </p:nvSpPr>
          <p:spPr>
            <a:xfrm>
              <a:off x="4517056" y="6125428"/>
              <a:ext cx="1578952" cy="3908"/>
            </a:xfrm>
            <a:custGeom>
              <a:avLst/>
              <a:gdLst>
                <a:gd name="connsiteX0" fmla="*/ 1578757 w 1578952"/>
                <a:gd name="connsiteY0" fmla="*/ 1788 h 3908"/>
                <a:gd name="connsiteX1" fmla="*/ 1576803 w 1578952"/>
                <a:gd name="connsiteY1" fmla="*/ 3742 h 3908"/>
                <a:gd name="connsiteX2" fmla="*/ 1758 w 1578952"/>
                <a:gd name="connsiteY2" fmla="*/ 3742 h 3908"/>
                <a:gd name="connsiteX3" fmla="*/ -196 w 1578952"/>
                <a:gd name="connsiteY3" fmla="*/ 1788 h 3908"/>
                <a:gd name="connsiteX4" fmla="*/ 1758 w 1578952"/>
                <a:gd name="connsiteY4" fmla="*/ -167 h 3908"/>
                <a:gd name="connsiteX5" fmla="*/ 1576803 w 1578952"/>
                <a:gd name="connsiteY5" fmla="*/ -167 h 3908"/>
                <a:gd name="connsiteX6" fmla="*/ 1578757 w 1578952"/>
                <a:gd name="connsiteY6" fmla="*/ 1788 h 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8952" h="3908">
                  <a:moveTo>
                    <a:pt x="1578757" y="1788"/>
                  </a:moveTo>
                  <a:cubicBezTo>
                    <a:pt x="1578738" y="2866"/>
                    <a:pt x="1577878" y="3738"/>
                    <a:pt x="1576803" y="3742"/>
                  </a:cubicBezTo>
                  <a:lnTo>
                    <a:pt x="1758" y="3742"/>
                  </a:lnTo>
                  <a:cubicBezTo>
                    <a:pt x="680" y="3742"/>
                    <a:pt x="-196" y="2866"/>
                    <a:pt x="-196" y="1788"/>
                  </a:cubicBezTo>
                  <a:cubicBezTo>
                    <a:pt x="-196" y="709"/>
                    <a:pt x="680" y="-167"/>
                    <a:pt x="1758" y="-167"/>
                  </a:cubicBezTo>
                  <a:lnTo>
                    <a:pt x="1576803" y="-167"/>
                  </a:lnTo>
                  <a:cubicBezTo>
                    <a:pt x="1577878" y="-163"/>
                    <a:pt x="1578738" y="709"/>
                    <a:pt x="1578757" y="1788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9F0D6F2A-80A6-454B-AB72-A29D79B0D9A4}"/>
              </a:ext>
            </a:extLst>
          </p:cNvPr>
          <p:cNvGrpSpPr/>
          <p:nvPr/>
        </p:nvGrpSpPr>
        <p:grpSpPr>
          <a:xfrm>
            <a:off x="6310298" y="5161385"/>
            <a:ext cx="1106502" cy="1080080"/>
            <a:chOff x="6513498" y="5006637"/>
            <a:chExt cx="1301554" cy="1270474"/>
          </a:xfrm>
        </p:grpSpPr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8A82587-F9E7-4D9B-BFAE-DE0A4C377772}"/>
                </a:ext>
              </a:extLst>
            </p:cNvPr>
            <p:cNvSpPr/>
            <p:nvPr/>
          </p:nvSpPr>
          <p:spPr>
            <a:xfrm>
              <a:off x="6592165" y="5063299"/>
              <a:ext cx="747611" cy="1066943"/>
            </a:xfrm>
            <a:custGeom>
              <a:avLst/>
              <a:gdLst>
                <a:gd name="connsiteX0" fmla="*/ 747336 w 747611"/>
                <a:gd name="connsiteY0" fmla="*/ 228923 h 1066943"/>
                <a:gd name="connsiteX1" fmla="*/ 396622 w 747611"/>
                <a:gd name="connsiteY1" fmla="*/ 228923 h 1066943"/>
                <a:gd name="connsiteX2" fmla="*/ 366477 w 747611"/>
                <a:gd name="connsiteY2" fmla="*/ 259069 h 1066943"/>
                <a:gd name="connsiteX3" fmla="*/ 366477 w 747611"/>
                <a:gd name="connsiteY3" fmla="*/ 1038533 h 1066943"/>
                <a:gd name="connsiteX4" fmla="*/ 362457 w 747611"/>
                <a:gd name="connsiteY4" fmla="*/ 1039759 h 1066943"/>
                <a:gd name="connsiteX5" fmla="*/ 276422 w 747611"/>
                <a:gd name="connsiteY5" fmla="*/ 1066106 h 1066943"/>
                <a:gd name="connsiteX6" fmla="*/ 256345 w 747611"/>
                <a:gd name="connsiteY6" fmla="*/ 1055434 h 1066943"/>
                <a:gd name="connsiteX7" fmla="*/ 429 w 747611"/>
                <a:gd name="connsiteY7" fmla="*/ 219498 h 1066943"/>
                <a:gd name="connsiteX8" fmla="*/ 11101 w 747611"/>
                <a:gd name="connsiteY8" fmla="*/ 199421 h 1066943"/>
                <a:gd name="connsiteX9" fmla="*/ 143681 w 747611"/>
                <a:gd name="connsiteY9" fmla="*/ 158825 h 1066943"/>
                <a:gd name="connsiteX10" fmla="*/ 528037 w 747611"/>
                <a:gd name="connsiteY10" fmla="*/ 41177 h 1066943"/>
                <a:gd name="connsiteX11" fmla="*/ 660617 w 747611"/>
                <a:gd name="connsiteY11" fmla="*/ 581 h 1066943"/>
                <a:gd name="connsiteX12" fmla="*/ 680686 w 747611"/>
                <a:gd name="connsiteY12" fmla="*/ 11204 h 1066943"/>
                <a:gd name="connsiteX13" fmla="*/ 680694 w 747611"/>
                <a:gd name="connsiteY13" fmla="*/ 11232 h 1066943"/>
                <a:gd name="connsiteX14" fmla="*/ 746110 w 747611"/>
                <a:gd name="connsiteY14" fmla="*/ 224904 h 106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7611" h="1066943">
                  <a:moveTo>
                    <a:pt x="747336" y="228923"/>
                  </a:moveTo>
                  <a:lnTo>
                    <a:pt x="396622" y="228923"/>
                  </a:lnTo>
                  <a:cubicBezTo>
                    <a:pt x="379982" y="228943"/>
                    <a:pt x="366497" y="242429"/>
                    <a:pt x="366477" y="259069"/>
                  </a:cubicBezTo>
                  <a:lnTo>
                    <a:pt x="366477" y="1038533"/>
                  </a:lnTo>
                  <a:lnTo>
                    <a:pt x="362457" y="1039759"/>
                  </a:lnTo>
                  <a:lnTo>
                    <a:pt x="276422" y="1066106"/>
                  </a:lnTo>
                  <a:cubicBezTo>
                    <a:pt x="267933" y="1068694"/>
                    <a:pt x="258950" y="1063919"/>
                    <a:pt x="256345" y="1055434"/>
                  </a:cubicBezTo>
                  <a:lnTo>
                    <a:pt x="429" y="219498"/>
                  </a:lnTo>
                  <a:cubicBezTo>
                    <a:pt x="-2163" y="211007"/>
                    <a:pt x="2612" y="202021"/>
                    <a:pt x="11101" y="199421"/>
                  </a:cubicBezTo>
                  <a:lnTo>
                    <a:pt x="143681" y="158825"/>
                  </a:lnTo>
                  <a:lnTo>
                    <a:pt x="528037" y="41177"/>
                  </a:lnTo>
                  <a:lnTo>
                    <a:pt x="660617" y="581"/>
                  </a:lnTo>
                  <a:cubicBezTo>
                    <a:pt x="669092" y="-2028"/>
                    <a:pt x="678077" y="2729"/>
                    <a:pt x="680686" y="11204"/>
                  </a:cubicBezTo>
                  <a:cubicBezTo>
                    <a:pt x="680688" y="11212"/>
                    <a:pt x="680692" y="11222"/>
                    <a:pt x="680694" y="11232"/>
                  </a:cubicBezTo>
                  <a:lnTo>
                    <a:pt x="746110" y="224904"/>
                  </a:lnTo>
                  <a:close/>
                </a:path>
              </a:pathLst>
            </a:custGeom>
            <a:solidFill>
              <a:srgbClr val="F2F2F2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7916AC8-7B34-4232-A332-A6EDED666142}"/>
                </a:ext>
              </a:extLst>
            </p:cNvPr>
            <p:cNvSpPr/>
            <p:nvPr/>
          </p:nvSpPr>
          <p:spPr>
            <a:xfrm>
              <a:off x="6513498" y="5006637"/>
              <a:ext cx="904034" cy="1180259"/>
            </a:xfrm>
            <a:custGeom>
              <a:avLst/>
              <a:gdLst>
                <a:gd name="connsiteX0" fmla="*/ 902532 w 904034"/>
                <a:gd name="connsiteY0" fmla="*/ 281566 h 1180259"/>
                <a:gd name="connsiteX1" fmla="*/ 823692 w 904034"/>
                <a:gd name="connsiteY1" fmla="*/ 24043 h 1180259"/>
                <a:gd name="connsiteX2" fmla="*/ 781048 w 904034"/>
                <a:gd name="connsiteY2" fmla="*/ 1367 h 1180259"/>
                <a:gd name="connsiteX3" fmla="*/ 781026 w 904034"/>
                <a:gd name="connsiteY3" fmla="*/ 1373 h 1180259"/>
                <a:gd name="connsiteX4" fmla="*/ 594626 w 904034"/>
                <a:gd name="connsiteY4" fmla="*/ 58429 h 1180259"/>
                <a:gd name="connsiteX5" fmla="*/ 210290 w 904034"/>
                <a:gd name="connsiteY5" fmla="*/ 176097 h 1180259"/>
                <a:gd name="connsiteX6" fmla="*/ 23890 w 904034"/>
                <a:gd name="connsiteY6" fmla="*/ 233173 h 1180259"/>
                <a:gd name="connsiteX7" fmla="*/ 1220 w 904034"/>
                <a:gd name="connsiteY7" fmla="*/ 275839 h 1180259"/>
                <a:gd name="connsiteX8" fmla="*/ 270682 w 904034"/>
                <a:gd name="connsiteY8" fmla="*/ 1155948 h 1180259"/>
                <a:gd name="connsiteX9" fmla="*/ 303359 w 904034"/>
                <a:gd name="connsiteY9" fmla="*/ 1180125 h 1180259"/>
                <a:gd name="connsiteX10" fmla="*/ 313348 w 904034"/>
                <a:gd name="connsiteY10" fmla="*/ 1178618 h 1180259"/>
                <a:gd name="connsiteX11" fmla="*/ 441125 w 904034"/>
                <a:gd name="connsiteY11" fmla="*/ 1139509 h 1180259"/>
                <a:gd name="connsiteX12" fmla="*/ 445144 w 904034"/>
                <a:gd name="connsiteY12" fmla="*/ 1138263 h 1180259"/>
                <a:gd name="connsiteX13" fmla="*/ 445144 w 904034"/>
                <a:gd name="connsiteY13" fmla="*/ 1134063 h 1180259"/>
                <a:gd name="connsiteX14" fmla="*/ 441125 w 904034"/>
                <a:gd name="connsiteY14" fmla="*/ 1135289 h 1180259"/>
                <a:gd name="connsiteX15" fmla="*/ 312162 w 904034"/>
                <a:gd name="connsiteY15" fmla="*/ 1174779 h 1180259"/>
                <a:gd name="connsiteX16" fmla="*/ 274520 w 904034"/>
                <a:gd name="connsiteY16" fmla="*/ 1154783 h 1180259"/>
                <a:gd name="connsiteX17" fmla="*/ 5079 w 904034"/>
                <a:gd name="connsiteY17" fmla="*/ 274653 h 1180259"/>
                <a:gd name="connsiteX18" fmla="*/ 25009 w 904034"/>
                <a:gd name="connsiteY18" fmla="*/ 237031 h 1180259"/>
                <a:gd name="connsiteX19" fmla="*/ 25076 w 904034"/>
                <a:gd name="connsiteY19" fmla="*/ 237011 h 1180259"/>
                <a:gd name="connsiteX20" fmla="*/ 211476 w 904034"/>
                <a:gd name="connsiteY20" fmla="*/ 179936 h 1180259"/>
                <a:gd name="connsiteX21" fmla="*/ 595811 w 904034"/>
                <a:gd name="connsiteY21" fmla="*/ 62287 h 1180259"/>
                <a:gd name="connsiteX22" fmla="*/ 782212 w 904034"/>
                <a:gd name="connsiteY22" fmla="*/ 5212 h 1180259"/>
                <a:gd name="connsiteX23" fmla="*/ 791074 w 904034"/>
                <a:gd name="connsiteY23" fmla="*/ 3885 h 1180259"/>
                <a:gd name="connsiteX24" fmla="*/ 819853 w 904034"/>
                <a:gd name="connsiteY24" fmla="*/ 25208 h 1180259"/>
                <a:gd name="connsiteX25" fmla="*/ 898332 w 904034"/>
                <a:gd name="connsiteY25" fmla="*/ 281566 h 1180259"/>
                <a:gd name="connsiteX26" fmla="*/ 899578 w 904034"/>
                <a:gd name="connsiteY26" fmla="*/ 285586 h 1180259"/>
                <a:gd name="connsiteX27" fmla="*/ 903758 w 904034"/>
                <a:gd name="connsiteY27" fmla="*/ 285586 h 118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034" h="1180259">
                  <a:moveTo>
                    <a:pt x="902532" y="281566"/>
                  </a:moveTo>
                  <a:lnTo>
                    <a:pt x="823692" y="24043"/>
                  </a:lnTo>
                  <a:cubicBezTo>
                    <a:pt x="818177" y="6006"/>
                    <a:pt x="799085" y="-4147"/>
                    <a:pt x="781048" y="1367"/>
                  </a:cubicBezTo>
                  <a:cubicBezTo>
                    <a:pt x="781040" y="1369"/>
                    <a:pt x="781034" y="1371"/>
                    <a:pt x="781026" y="1373"/>
                  </a:cubicBezTo>
                  <a:lnTo>
                    <a:pt x="594626" y="58429"/>
                  </a:lnTo>
                  <a:lnTo>
                    <a:pt x="210290" y="176097"/>
                  </a:lnTo>
                  <a:lnTo>
                    <a:pt x="23890" y="233173"/>
                  </a:lnTo>
                  <a:cubicBezTo>
                    <a:pt x="5861" y="238709"/>
                    <a:pt x="-4282" y="257798"/>
                    <a:pt x="1220" y="275839"/>
                  </a:cubicBezTo>
                  <a:lnTo>
                    <a:pt x="270682" y="1155948"/>
                  </a:lnTo>
                  <a:cubicBezTo>
                    <a:pt x="275089" y="1170306"/>
                    <a:pt x="288343" y="1180111"/>
                    <a:pt x="303359" y="1180125"/>
                  </a:cubicBezTo>
                  <a:cubicBezTo>
                    <a:pt x="306746" y="1180127"/>
                    <a:pt x="310112" y="1179619"/>
                    <a:pt x="313348" y="1178618"/>
                  </a:cubicBezTo>
                  <a:lnTo>
                    <a:pt x="441125" y="1139509"/>
                  </a:lnTo>
                  <a:lnTo>
                    <a:pt x="445144" y="1138263"/>
                  </a:lnTo>
                  <a:lnTo>
                    <a:pt x="445144" y="1134063"/>
                  </a:lnTo>
                  <a:lnTo>
                    <a:pt x="441125" y="1135289"/>
                  </a:lnTo>
                  <a:lnTo>
                    <a:pt x="312162" y="1174779"/>
                  </a:lnTo>
                  <a:cubicBezTo>
                    <a:pt x="296247" y="1179631"/>
                    <a:pt x="279410" y="1170686"/>
                    <a:pt x="274520" y="1154783"/>
                  </a:cubicBezTo>
                  <a:lnTo>
                    <a:pt x="5079" y="274653"/>
                  </a:lnTo>
                  <a:cubicBezTo>
                    <a:pt x="194" y="258760"/>
                    <a:pt x="9117" y="241917"/>
                    <a:pt x="25009" y="237031"/>
                  </a:cubicBezTo>
                  <a:cubicBezTo>
                    <a:pt x="25031" y="237025"/>
                    <a:pt x="25054" y="237017"/>
                    <a:pt x="25076" y="237011"/>
                  </a:cubicBezTo>
                  <a:lnTo>
                    <a:pt x="211476" y="179936"/>
                  </a:lnTo>
                  <a:lnTo>
                    <a:pt x="595811" y="62287"/>
                  </a:lnTo>
                  <a:lnTo>
                    <a:pt x="782212" y="5212"/>
                  </a:lnTo>
                  <a:cubicBezTo>
                    <a:pt x="785085" y="4336"/>
                    <a:pt x="788072" y="3887"/>
                    <a:pt x="791074" y="3885"/>
                  </a:cubicBezTo>
                  <a:cubicBezTo>
                    <a:pt x="804304" y="3916"/>
                    <a:pt x="815972" y="12559"/>
                    <a:pt x="819853" y="25208"/>
                  </a:cubicBezTo>
                  <a:lnTo>
                    <a:pt x="898332" y="281566"/>
                  </a:lnTo>
                  <a:lnTo>
                    <a:pt x="899578" y="285586"/>
                  </a:lnTo>
                  <a:lnTo>
                    <a:pt x="903758" y="285586"/>
                  </a:ln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21197EC-ECBB-48A7-91A9-3A4DF5B63FA6}"/>
                </a:ext>
              </a:extLst>
            </p:cNvPr>
            <p:cNvSpPr/>
            <p:nvPr/>
          </p:nvSpPr>
          <p:spPr>
            <a:xfrm>
              <a:off x="6716058" y="5034530"/>
              <a:ext cx="415651" cy="228980"/>
            </a:xfrm>
            <a:custGeom>
              <a:avLst/>
              <a:gdLst>
                <a:gd name="connsiteX0" fmla="*/ 43714 w 415651"/>
                <a:gd name="connsiteY0" fmla="*/ 228847 h 228980"/>
                <a:gd name="connsiteX1" fmla="*/ 26406 w 415651"/>
                <a:gd name="connsiteY1" fmla="*/ 216051 h 228980"/>
                <a:gd name="connsiteX2" fmla="*/ 521 w 415651"/>
                <a:gd name="connsiteY2" fmla="*/ 131499 h 228980"/>
                <a:gd name="connsiteX3" fmla="*/ 12517 w 415651"/>
                <a:gd name="connsiteY3" fmla="*/ 108912 h 228980"/>
                <a:gd name="connsiteX4" fmla="*/ 12521 w 415651"/>
                <a:gd name="connsiteY4" fmla="*/ 108910 h 228980"/>
                <a:gd name="connsiteX5" fmla="*/ 366106 w 415651"/>
                <a:gd name="connsiteY5" fmla="*/ 659 h 228980"/>
                <a:gd name="connsiteX6" fmla="*/ 388697 w 415651"/>
                <a:gd name="connsiteY6" fmla="*/ 12659 h 228980"/>
                <a:gd name="connsiteX7" fmla="*/ 414582 w 415651"/>
                <a:gd name="connsiteY7" fmla="*/ 97211 h 228980"/>
                <a:gd name="connsiteX8" fmla="*/ 402585 w 415651"/>
                <a:gd name="connsiteY8" fmla="*/ 119802 h 228980"/>
                <a:gd name="connsiteX9" fmla="*/ 48997 w 415651"/>
                <a:gd name="connsiteY9" fmla="*/ 228053 h 228980"/>
                <a:gd name="connsiteX10" fmla="*/ 43714 w 415651"/>
                <a:gd name="connsiteY10" fmla="*/ 228847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651" h="228980">
                  <a:moveTo>
                    <a:pt x="43714" y="228847"/>
                  </a:moveTo>
                  <a:cubicBezTo>
                    <a:pt x="35761" y="228841"/>
                    <a:pt x="28743" y="223652"/>
                    <a:pt x="26406" y="216051"/>
                  </a:cubicBezTo>
                  <a:lnTo>
                    <a:pt x="521" y="131499"/>
                  </a:lnTo>
                  <a:cubicBezTo>
                    <a:pt x="-2403" y="121949"/>
                    <a:pt x="2967" y="111836"/>
                    <a:pt x="12517" y="108912"/>
                  </a:cubicBezTo>
                  <a:cubicBezTo>
                    <a:pt x="12519" y="108912"/>
                    <a:pt x="12521" y="108910"/>
                    <a:pt x="12521" y="108910"/>
                  </a:cubicBezTo>
                  <a:lnTo>
                    <a:pt x="366106" y="659"/>
                  </a:lnTo>
                  <a:cubicBezTo>
                    <a:pt x="375658" y="-2255"/>
                    <a:pt x="385765" y="3115"/>
                    <a:pt x="388697" y="12659"/>
                  </a:cubicBezTo>
                  <a:lnTo>
                    <a:pt x="414582" y="97211"/>
                  </a:lnTo>
                  <a:cubicBezTo>
                    <a:pt x="417496" y="106763"/>
                    <a:pt x="412129" y="116868"/>
                    <a:pt x="402585" y="119802"/>
                  </a:cubicBezTo>
                  <a:lnTo>
                    <a:pt x="48997" y="228053"/>
                  </a:lnTo>
                  <a:cubicBezTo>
                    <a:pt x="47285" y="228577"/>
                    <a:pt x="45504" y="228845"/>
                    <a:pt x="43714" y="228847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F9DD8CB-2749-42BD-B90C-1B139F22A533}"/>
                </a:ext>
              </a:extLst>
            </p:cNvPr>
            <p:cNvSpPr/>
            <p:nvPr/>
          </p:nvSpPr>
          <p:spPr>
            <a:xfrm>
              <a:off x="6855455" y="5016586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6" y="80388"/>
                    <a:pt x="0" y="62393"/>
                    <a:pt x="0" y="40194"/>
                  </a:cubicBezTo>
                  <a:cubicBezTo>
                    <a:pt x="0" y="17996"/>
                    <a:pt x="17996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DF08D35F-1494-4AAE-AFD9-8FE7B4479ED2}"/>
                </a:ext>
              </a:extLst>
            </p:cNvPr>
            <p:cNvSpPr/>
            <p:nvPr/>
          </p:nvSpPr>
          <p:spPr>
            <a:xfrm>
              <a:off x="6870197" y="5031328"/>
              <a:ext cx="50904" cy="50904"/>
            </a:xfrm>
            <a:custGeom>
              <a:avLst/>
              <a:gdLst>
                <a:gd name="connsiteX0" fmla="*/ 50904 w 50904"/>
                <a:gd name="connsiteY0" fmla="*/ 25452 h 50904"/>
                <a:gd name="connsiteX1" fmla="*/ 25452 w 50904"/>
                <a:gd name="connsiteY1" fmla="*/ 50904 h 50904"/>
                <a:gd name="connsiteX2" fmla="*/ 0 w 50904"/>
                <a:gd name="connsiteY2" fmla="*/ 25452 h 50904"/>
                <a:gd name="connsiteX3" fmla="*/ 25452 w 50904"/>
                <a:gd name="connsiteY3" fmla="*/ 0 h 50904"/>
                <a:gd name="connsiteX4" fmla="*/ 50904 w 50904"/>
                <a:gd name="connsiteY4" fmla="*/ 25452 h 5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04" h="50904">
                  <a:moveTo>
                    <a:pt x="50904" y="25452"/>
                  </a:moveTo>
                  <a:cubicBezTo>
                    <a:pt x="50904" y="39509"/>
                    <a:pt x="39509" y="50904"/>
                    <a:pt x="25452" y="50904"/>
                  </a:cubicBezTo>
                  <a:cubicBezTo>
                    <a:pt x="11395" y="50904"/>
                    <a:pt x="0" y="39509"/>
                    <a:pt x="0" y="25452"/>
                  </a:cubicBezTo>
                  <a:cubicBezTo>
                    <a:pt x="0" y="11395"/>
                    <a:pt x="11395" y="0"/>
                    <a:pt x="25452" y="0"/>
                  </a:cubicBezTo>
                  <a:cubicBezTo>
                    <a:pt x="39509" y="0"/>
                    <a:pt x="50904" y="11395"/>
                    <a:pt x="50904" y="2545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2A0F2861-1232-4D79-B3DB-469F5C01C8AE}"/>
                </a:ext>
              </a:extLst>
            </p:cNvPr>
            <p:cNvSpPr/>
            <p:nvPr/>
          </p:nvSpPr>
          <p:spPr>
            <a:xfrm>
              <a:off x="7028253" y="5328531"/>
              <a:ext cx="713444" cy="848095"/>
            </a:xfrm>
            <a:custGeom>
              <a:avLst/>
              <a:gdLst>
                <a:gd name="connsiteX0" fmla="*/ 696086 w 713444"/>
                <a:gd name="connsiteY0" fmla="*/ 847961 h 848095"/>
                <a:gd name="connsiteX1" fmla="*/ 16806 w 713444"/>
                <a:gd name="connsiteY1" fmla="*/ 847961 h 848095"/>
                <a:gd name="connsiteX2" fmla="*/ -276 w 713444"/>
                <a:gd name="connsiteY2" fmla="*/ 830879 h 848095"/>
                <a:gd name="connsiteX3" fmla="*/ -276 w 713444"/>
                <a:gd name="connsiteY3" fmla="*/ 16949 h 848095"/>
                <a:gd name="connsiteX4" fmla="*/ 16806 w 713444"/>
                <a:gd name="connsiteY4" fmla="*/ -134 h 848095"/>
                <a:gd name="connsiteX5" fmla="*/ 696086 w 713444"/>
                <a:gd name="connsiteY5" fmla="*/ -134 h 848095"/>
                <a:gd name="connsiteX6" fmla="*/ 713169 w 713444"/>
                <a:gd name="connsiteY6" fmla="*/ 16949 h 848095"/>
                <a:gd name="connsiteX7" fmla="*/ 713169 w 713444"/>
                <a:gd name="connsiteY7" fmla="*/ 830879 h 848095"/>
                <a:gd name="connsiteX8" fmla="*/ 696086 w 713444"/>
                <a:gd name="connsiteY8" fmla="*/ 847961 h 8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3444" h="848095">
                  <a:moveTo>
                    <a:pt x="696086" y="847961"/>
                  </a:moveTo>
                  <a:lnTo>
                    <a:pt x="16806" y="847961"/>
                  </a:lnTo>
                  <a:cubicBezTo>
                    <a:pt x="7377" y="847949"/>
                    <a:pt x="-264" y="840308"/>
                    <a:pt x="-276" y="830879"/>
                  </a:cubicBezTo>
                  <a:lnTo>
                    <a:pt x="-276" y="16949"/>
                  </a:lnTo>
                  <a:cubicBezTo>
                    <a:pt x="-264" y="7519"/>
                    <a:pt x="7377" y="-124"/>
                    <a:pt x="16806" y="-134"/>
                  </a:cubicBezTo>
                  <a:lnTo>
                    <a:pt x="696086" y="-134"/>
                  </a:lnTo>
                  <a:cubicBezTo>
                    <a:pt x="705518" y="-124"/>
                    <a:pt x="713159" y="7519"/>
                    <a:pt x="713169" y="16949"/>
                  </a:cubicBezTo>
                  <a:lnTo>
                    <a:pt x="713169" y="830879"/>
                  </a:lnTo>
                  <a:cubicBezTo>
                    <a:pt x="713159" y="840308"/>
                    <a:pt x="705516" y="847949"/>
                    <a:pt x="696086" y="847961"/>
                  </a:cubicBezTo>
                  <a:close/>
                </a:path>
              </a:pathLst>
            </a:custGeom>
            <a:solidFill>
              <a:srgbClr val="E6E6E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2BAA765-38FB-47AF-80DC-334D513DA300}"/>
                </a:ext>
              </a:extLst>
            </p:cNvPr>
            <p:cNvSpPr/>
            <p:nvPr/>
          </p:nvSpPr>
          <p:spPr>
            <a:xfrm>
              <a:off x="6954899" y="5288337"/>
              <a:ext cx="860153" cy="988774"/>
            </a:xfrm>
            <a:custGeom>
              <a:avLst/>
              <a:gdLst>
                <a:gd name="connsiteX0" fmla="*/ 456931 w 860153"/>
                <a:gd name="connsiteY0" fmla="*/ -134 h 988774"/>
                <a:gd name="connsiteX1" fmla="*/ 33889 w 860153"/>
                <a:gd name="connsiteY1" fmla="*/ -134 h 988774"/>
                <a:gd name="connsiteX2" fmla="*/ -276 w 860153"/>
                <a:gd name="connsiteY2" fmla="*/ 34031 h 988774"/>
                <a:gd name="connsiteX3" fmla="*/ -276 w 860153"/>
                <a:gd name="connsiteY3" fmla="*/ 853588 h 988774"/>
                <a:gd name="connsiteX4" fmla="*/ 3743 w 860153"/>
                <a:gd name="connsiteY4" fmla="*/ 852362 h 988774"/>
                <a:gd name="connsiteX5" fmla="*/ 3743 w 860153"/>
                <a:gd name="connsiteY5" fmla="*/ 34031 h 988774"/>
                <a:gd name="connsiteX6" fmla="*/ 33889 w 860153"/>
                <a:gd name="connsiteY6" fmla="*/ 3885 h 988774"/>
                <a:gd name="connsiteX7" fmla="*/ 458177 w 860153"/>
                <a:gd name="connsiteY7" fmla="*/ 3885 h 988774"/>
                <a:gd name="connsiteX8" fmla="*/ 825712 w 860153"/>
                <a:gd name="connsiteY8" fmla="*/ -134 h 988774"/>
                <a:gd name="connsiteX9" fmla="*/ 33889 w 860153"/>
                <a:gd name="connsiteY9" fmla="*/ -134 h 988774"/>
                <a:gd name="connsiteX10" fmla="*/ -276 w 860153"/>
                <a:gd name="connsiteY10" fmla="*/ 34031 h 988774"/>
                <a:gd name="connsiteX11" fmla="*/ -276 w 860153"/>
                <a:gd name="connsiteY11" fmla="*/ 954476 h 988774"/>
                <a:gd name="connsiteX12" fmla="*/ 33889 w 860153"/>
                <a:gd name="connsiteY12" fmla="*/ 988640 h 988774"/>
                <a:gd name="connsiteX13" fmla="*/ 825712 w 860153"/>
                <a:gd name="connsiteY13" fmla="*/ 988640 h 988774"/>
                <a:gd name="connsiteX14" fmla="*/ 859877 w 860153"/>
                <a:gd name="connsiteY14" fmla="*/ 954476 h 988774"/>
                <a:gd name="connsiteX15" fmla="*/ 859877 w 860153"/>
                <a:gd name="connsiteY15" fmla="*/ 34031 h 988774"/>
                <a:gd name="connsiteX16" fmla="*/ 825712 w 860153"/>
                <a:gd name="connsiteY16" fmla="*/ -134 h 988774"/>
                <a:gd name="connsiteX17" fmla="*/ 855858 w 860153"/>
                <a:gd name="connsiteY17" fmla="*/ 954476 h 988774"/>
                <a:gd name="connsiteX18" fmla="*/ 825712 w 860153"/>
                <a:gd name="connsiteY18" fmla="*/ 984621 h 988774"/>
                <a:gd name="connsiteX19" fmla="*/ 33889 w 860153"/>
                <a:gd name="connsiteY19" fmla="*/ 984621 h 988774"/>
                <a:gd name="connsiteX20" fmla="*/ 3743 w 860153"/>
                <a:gd name="connsiteY20" fmla="*/ 954476 h 988774"/>
                <a:gd name="connsiteX21" fmla="*/ 3743 w 860153"/>
                <a:gd name="connsiteY21" fmla="*/ 34031 h 988774"/>
                <a:gd name="connsiteX22" fmla="*/ 33889 w 860153"/>
                <a:gd name="connsiteY22" fmla="*/ 3885 h 988774"/>
                <a:gd name="connsiteX23" fmla="*/ 825712 w 860153"/>
                <a:gd name="connsiteY23" fmla="*/ 3885 h 988774"/>
                <a:gd name="connsiteX24" fmla="*/ 855858 w 860153"/>
                <a:gd name="connsiteY24" fmla="*/ 34031 h 9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0153" h="988774">
                  <a:moveTo>
                    <a:pt x="456931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853588"/>
                  </a:lnTo>
                  <a:lnTo>
                    <a:pt x="3743" y="852362"/>
                  </a:ln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458177" y="3885"/>
                  </a:lnTo>
                  <a:close/>
                  <a:moveTo>
                    <a:pt x="825712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954476"/>
                  </a:lnTo>
                  <a:cubicBezTo>
                    <a:pt x="-250" y="973333"/>
                    <a:pt x="15032" y="988614"/>
                    <a:pt x="33889" y="988640"/>
                  </a:cubicBezTo>
                  <a:lnTo>
                    <a:pt x="825712" y="988640"/>
                  </a:lnTo>
                  <a:cubicBezTo>
                    <a:pt x="844569" y="988614"/>
                    <a:pt x="859851" y="973333"/>
                    <a:pt x="859877" y="954476"/>
                  </a:cubicBezTo>
                  <a:lnTo>
                    <a:pt x="859877" y="34031"/>
                  </a:lnTo>
                  <a:cubicBezTo>
                    <a:pt x="859851" y="15174"/>
                    <a:pt x="844569" y="-108"/>
                    <a:pt x="825712" y="-134"/>
                  </a:cubicBezTo>
                  <a:close/>
                  <a:moveTo>
                    <a:pt x="855858" y="954476"/>
                  </a:moveTo>
                  <a:cubicBezTo>
                    <a:pt x="855838" y="971116"/>
                    <a:pt x="842352" y="984601"/>
                    <a:pt x="825712" y="984621"/>
                  </a:cubicBezTo>
                  <a:lnTo>
                    <a:pt x="33889" y="984621"/>
                  </a:lnTo>
                  <a:cubicBezTo>
                    <a:pt x="17248" y="984601"/>
                    <a:pt x="3763" y="971116"/>
                    <a:pt x="3743" y="954476"/>
                  </a:cubicBez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825712" y="3885"/>
                  </a:lnTo>
                  <a:cubicBezTo>
                    <a:pt x="842352" y="3906"/>
                    <a:pt x="855838" y="17391"/>
                    <a:pt x="855858" y="34031"/>
                  </a:cubicBez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3E4BF0CB-E708-4F3B-A14D-FB2D3BBB4E1B}"/>
                </a:ext>
              </a:extLst>
            </p:cNvPr>
            <p:cNvSpPr/>
            <p:nvPr/>
          </p:nvSpPr>
          <p:spPr>
            <a:xfrm>
              <a:off x="7181995" y="5252162"/>
              <a:ext cx="405960" cy="124601"/>
            </a:xfrm>
            <a:custGeom>
              <a:avLst/>
              <a:gdLst>
                <a:gd name="connsiteX0" fmla="*/ 387597 w 405960"/>
                <a:gd name="connsiteY0" fmla="*/ 124468 h 124601"/>
                <a:gd name="connsiteX1" fmla="*/ 17811 w 405960"/>
                <a:gd name="connsiteY1" fmla="*/ 124468 h 124601"/>
                <a:gd name="connsiteX2" fmla="*/ -276 w 405960"/>
                <a:gd name="connsiteY2" fmla="*/ 106380 h 124601"/>
                <a:gd name="connsiteX3" fmla="*/ -276 w 405960"/>
                <a:gd name="connsiteY3" fmla="*/ 17953 h 124601"/>
                <a:gd name="connsiteX4" fmla="*/ 17811 w 405960"/>
                <a:gd name="connsiteY4" fmla="*/ -134 h 124601"/>
                <a:gd name="connsiteX5" fmla="*/ 387597 w 405960"/>
                <a:gd name="connsiteY5" fmla="*/ -134 h 124601"/>
                <a:gd name="connsiteX6" fmla="*/ 405684 w 405960"/>
                <a:gd name="connsiteY6" fmla="*/ 17953 h 124601"/>
                <a:gd name="connsiteX7" fmla="*/ 405684 w 405960"/>
                <a:gd name="connsiteY7" fmla="*/ 106380 h 124601"/>
                <a:gd name="connsiteX8" fmla="*/ 387597 w 405960"/>
                <a:gd name="connsiteY8" fmla="*/ 124468 h 12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960" h="124601">
                  <a:moveTo>
                    <a:pt x="387597" y="124468"/>
                  </a:moveTo>
                  <a:lnTo>
                    <a:pt x="17811" y="124468"/>
                  </a:lnTo>
                  <a:cubicBezTo>
                    <a:pt x="7827" y="124456"/>
                    <a:pt x="-264" y="116365"/>
                    <a:pt x="-276" y="106380"/>
                  </a:cubicBezTo>
                  <a:lnTo>
                    <a:pt x="-276" y="17953"/>
                  </a:lnTo>
                  <a:cubicBezTo>
                    <a:pt x="-264" y="7969"/>
                    <a:pt x="7827" y="-124"/>
                    <a:pt x="17811" y="-134"/>
                  </a:cubicBezTo>
                  <a:lnTo>
                    <a:pt x="387597" y="-134"/>
                  </a:lnTo>
                  <a:cubicBezTo>
                    <a:pt x="397583" y="-124"/>
                    <a:pt x="405674" y="7969"/>
                    <a:pt x="405684" y="17953"/>
                  </a:cubicBezTo>
                  <a:lnTo>
                    <a:pt x="405684" y="106380"/>
                  </a:lnTo>
                  <a:cubicBezTo>
                    <a:pt x="405674" y="116365"/>
                    <a:pt x="397583" y="124456"/>
                    <a:pt x="387597" y="124468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0B1360A-1963-4A59-BF4F-A900AB82EED6}"/>
                </a:ext>
              </a:extLst>
            </p:cNvPr>
            <p:cNvSpPr/>
            <p:nvPr/>
          </p:nvSpPr>
          <p:spPr>
            <a:xfrm>
              <a:off x="7344781" y="5177803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5" y="80388"/>
                    <a:pt x="0" y="62393"/>
                    <a:pt x="0" y="40194"/>
                  </a:cubicBezTo>
                  <a:cubicBezTo>
                    <a:pt x="0" y="17996"/>
                    <a:pt x="17995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AC73E7A-FC1E-4E92-8B2C-E799077FB24E}"/>
                </a:ext>
              </a:extLst>
            </p:cNvPr>
            <p:cNvSpPr/>
            <p:nvPr/>
          </p:nvSpPr>
          <p:spPr>
            <a:xfrm>
              <a:off x="7360493" y="5193515"/>
              <a:ext cx="48964" cy="48964"/>
            </a:xfrm>
            <a:custGeom>
              <a:avLst/>
              <a:gdLst>
                <a:gd name="connsiteX0" fmla="*/ 48964 w 48964"/>
                <a:gd name="connsiteY0" fmla="*/ 24482 h 48964"/>
                <a:gd name="connsiteX1" fmla="*/ 24482 w 48964"/>
                <a:gd name="connsiteY1" fmla="*/ 48964 h 48964"/>
                <a:gd name="connsiteX2" fmla="*/ 0 w 48964"/>
                <a:gd name="connsiteY2" fmla="*/ 24482 h 48964"/>
                <a:gd name="connsiteX3" fmla="*/ 24482 w 48964"/>
                <a:gd name="connsiteY3" fmla="*/ 0 h 48964"/>
                <a:gd name="connsiteX4" fmla="*/ 48964 w 48964"/>
                <a:gd name="connsiteY4" fmla="*/ 24482 h 4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64" h="48964">
                  <a:moveTo>
                    <a:pt x="48964" y="24482"/>
                  </a:moveTo>
                  <a:cubicBezTo>
                    <a:pt x="48964" y="38003"/>
                    <a:pt x="38003" y="48964"/>
                    <a:pt x="24482" y="48964"/>
                  </a:cubicBezTo>
                  <a:cubicBezTo>
                    <a:pt x="10961" y="48964"/>
                    <a:pt x="0" y="38003"/>
                    <a:pt x="0" y="24482"/>
                  </a:cubicBezTo>
                  <a:cubicBezTo>
                    <a:pt x="0" y="10961"/>
                    <a:pt x="10961" y="0"/>
                    <a:pt x="24482" y="0"/>
                  </a:cubicBezTo>
                  <a:cubicBezTo>
                    <a:pt x="38003" y="0"/>
                    <a:pt x="48964" y="10961"/>
                    <a:pt x="48964" y="2448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035105E4-26DF-4153-91B4-F00E10673D7C}"/>
              </a:ext>
            </a:extLst>
          </p:cNvPr>
          <p:cNvGrpSpPr/>
          <p:nvPr/>
        </p:nvGrpSpPr>
        <p:grpSpPr>
          <a:xfrm>
            <a:off x="7832520" y="3801533"/>
            <a:ext cx="1587148" cy="1199413"/>
            <a:chOff x="7832520" y="3801533"/>
            <a:chExt cx="1587148" cy="1199413"/>
          </a:xfrm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C112AB4-E466-4B94-B005-623D6EA66121}"/>
                </a:ext>
              </a:extLst>
            </p:cNvPr>
            <p:cNvSpPr/>
            <p:nvPr/>
          </p:nvSpPr>
          <p:spPr>
            <a:xfrm>
              <a:off x="9031346" y="3801533"/>
              <a:ext cx="74409" cy="83726"/>
            </a:xfrm>
            <a:custGeom>
              <a:avLst/>
              <a:gdLst>
                <a:gd name="connsiteX0" fmla="*/ 52010 w 74409"/>
                <a:gd name="connsiteY0" fmla="*/ 24446 h 83726"/>
                <a:gd name="connsiteX1" fmla="*/ 54870 w 74409"/>
                <a:gd name="connsiteY1" fmla="*/ 27071 h 83726"/>
                <a:gd name="connsiteX2" fmla="*/ 3018 w 74409"/>
                <a:gd name="connsiteY2" fmla="*/ 83586 h 83726"/>
                <a:gd name="connsiteX3" fmla="*/ 61772 w 74409"/>
                <a:gd name="connsiteY3" fmla="*/ 54920 h 83726"/>
                <a:gd name="connsiteX4" fmla="*/ 64058 w 74409"/>
                <a:gd name="connsiteY4" fmla="*/ 6467 h 83726"/>
                <a:gd name="connsiteX5" fmla="*/ 16903 w 74409"/>
                <a:gd name="connsiteY5" fmla="*/ 17839 h 83726"/>
                <a:gd name="connsiteX6" fmla="*/ -191 w 74409"/>
                <a:gd name="connsiteY6" fmla="*/ 81343 h 8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09" h="83726">
                  <a:moveTo>
                    <a:pt x="52010" y="24446"/>
                  </a:moveTo>
                  <a:lnTo>
                    <a:pt x="54870" y="27071"/>
                  </a:lnTo>
                  <a:lnTo>
                    <a:pt x="3018" y="83586"/>
                  </a:lnTo>
                  <a:cubicBezTo>
                    <a:pt x="13513" y="81317"/>
                    <a:pt x="46915" y="72897"/>
                    <a:pt x="61772" y="54920"/>
                  </a:cubicBezTo>
                  <a:cubicBezTo>
                    <a:pt x="79520" y="33443"/>
                    <a:pt x="76448" y="16706"/>
                    <a:pt x="64058" y="6467"/>
                  </a:cubicBezTo>
                  <a:cubicBezTo>
                    <a:pt x="51667" y="-3774"/>
                    <a:pt x="34651" y="-3638"/>
                    <a:pt x="16903" y="17839"/>
                  </a:cubicBezTo>
                  <a:cubicBezTo>
                    <a:pt x="1858" y="36045"/>
                    <a:pt x="21" y="71086"/>
                    <a:pt x="-191" y="81343"/>
                  </a:cubicBezTo>
                  <a:close/>
                </a:path>
              </a:pathLst>
            </a:custGeom>
            <a:solidFill>
              <a:srgbClr val="F2F2F2"/>
            </a:solidFill>
            <a:ln w="19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32" name="Group 1031">
              <a:extLst>
                <a:ext uri="{FF2B5EF4-FFF2-40B4-BE49-F238E27FC236}">
                  <a16:creationId xmlns:a16="http://schemas.microsoft.com/office/drawing/2014/main" id="{0925D916-9E99-48CF-888C-DB1C8B908597}"/>
                </a:ext>
              </a:extLst>
            </p:cNvPr>
            <p:cNvGrpSpPr/>
            <p:nvPr/>
          </p:nvGrpSpPr>
          <p:grpSpPr>
            <a:xfrm>
              <a:off x="7832520" y="3867405"/>
              <a:ext cx="1587148" cy="1133541"/>
              <a:chOff x="7832520" y="3867405"/>
              <a:chExt cx="1587148" cy="1133541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630F065E-7F69-4B02-A908-E2BBD1B58276}"/>
                  </a:ext>
                </a:extLst>
              </p:cNvPr>
              <p:cNvSpPr/>
              <p:nvPr/>
            </p:nvSpPr>
            <p:spPr>
              <a:xfrm>
                <a:off x="8574267" y="4788671"/>
                <a:ext cx="126070" cy="73842"/>
              </a:xfrm>
              <a:custGeom>
                <a:avLst/>
                <a:gdLst>
                  <a:gd name="connsiteX0" fmla="*/ 3911 w 126070"/>
                  <a:gd name="connsiteY0" fmla="*/ 19601 h 73842"/>
                  <a:gd name="connsiteX1" fmla="*/ 50047 w 126070"/>
                  <a:gd name="connsiteY1" fmla="*/ 6056 h 73842"/>
                  <a:gd name="connsiteX2" fmla="*/ 124010 w 126070"/>
                  <a:gd name="connsiteY2" fmla="*/ 58713 h 73842"/>
                  <a:gd name="connsiteX3" fmla="*/ 108387 w 126070"/>
                  <a:gd name="connsiteY3" fmla="*/ 71916 h 73842"/>
                  <a:gd name="connsiteX4" fmla="*/ -191 w 126070"/>
                  <a:gd name="connsiteY4" fmla="*/ 51190 h 7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070" h="73842">
                    <a:moveTo>
                      <a:pt x="3911" y="19601"/>
                    </a:moveTo>
                    <a:cubicBezTo>
                      <a:pt x="3911" y="19601"/>
                      <a:pt x="24111" y="-13539"/>
                      <a:pt x="50047" y="6056"/>
                    </a:cubicBezTo>
                    <a:cubicBezTo>
                      <a:pt x="75980" y="25651"/>
                      <a:pt x="124010" y="58713"/>
                      <a:pt x="124010" y="58713"/>
                    </a:cubicBezTo>
                    <a:cubicBezTo>
                      <a:pt x="124010" y="58713"/>
                      <a:pt x="133847" y="79860"/>
                      <a:pt x="108387" y="71916"/>
                    </a:cubicBezTo>
                    <a:cubicBezTo>
                      <a:pt x="82925" y="63973"/>
                      <a:pt x="-191" y="51190"/>
                      <a:pt x="-191" y="51190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E76AE99B-2EA9-4AB6-BC95-9DA0F81CD71D}"/>
                  </a:ext>
                </a:extLst>
              </p:cNvPr>
              <p:cNvSpPr/>
              <p:nvPr/>
            </p:nvSpPr>
            <p:spPr>
              <a:xfrm>
                <a:off x="8012355" y="4478331"/>
                <a:ext cx="102774" cy="271233"/>
              </a:xfrm>
              <a:custGeom>
                <a:avLst/>
                <a:gdLst>
                  <a:gd name="connsiteX0" fmla="*/ 1298 w 102774"/>
                  <a:gd name="connsiteY0" fmla="*/ 119469 h 271233"/>
                  <a:gd name="connsiteX1" fmla="*/ 89181 w 102774"/>
                  <a:gd name="connsiteY1" fmla="*/ -141 h 271233"/>
                  <a:gd name="connsiteX2" fmla="*/ 89193 w 102774"/>
                  <a:gd name="connsiteY2" fmla="*/ 164862 h 271233"/>
                  <a:gd name="connsiteX3" fmla="*/ 100218 w 102774"/>
                  <a:gd name="connsiteY3" fmla="*/ 228094 h 271233"/>
                  <a:gd name="connsiteX4" fmla="*/ 72778 w 102774"/>
                  <a:gd name="connsiteY4" fmla="*/ 256961 h 271233"/>
                  <a:gd name="connsiteX5" fmla="*/ 33858 w 102774"/>
                  <a:gd name="connsiteY5" fmla="*/ 268927 h 271233"/>
                  <a:gd name="connsiteX6" fmla="*/ 31239 w 102774"/>
                  <a:gd name="connsiteY6" fmla="*/ 271093 h 271233"/>
                  <a:gd name="connsiteX7" fmla="*/ 1298 w 102774"/>
                  <a:gd name="connsiteY7" fmla="*/ 119469 h 27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74" h="271233">
                    <a:moveTo>
                      <a:pt x="1298" y="119469"/>
                    </a:moveTo>
                    <a:cubicBezTo>
                      <a:pt x="7736" y="67707"/>
                      <a:pt x="39815" y="16705"/>
                      <a:pt x="89181" y="-141"/>
                    </a:cubicBezTo>
                    <a:cubicBezTo>
                      <a:pt x="69713" y="53139"/>
                      <a:pt x="69718" y="111586"/>
                      <a:pt x="89193" y="164862"/>
                    </a:cubicBezTo>
                    <a:cubicBezTo>
                      <a:pt x="96779" y="185381"/>
                      <a:pt x="107354" y="207413"/>
                      <a:pt x="100218" y="228094"/>
                    </a:cubicBezTo>
                    <a:cubicBezTo>
                      <a:pt x="95778" y="240962"/>
                      <a:pt x="84917" y="250807"/>
                      <a:pt x="72778" y="256961"/>
                    </a:cubicBezTo>
                    <a:cubicBezTo>
                      <a:pt x="60636" y="263118"/>
                      <a:pt x="47163" y="266052"/>
                      <a:pt x="33858" y="268927"/>
                    </a:cubicBezTo>
                    <a:lnTo>
                      <a:pt x="31239" y="271093"/>
                    </a:lnTo>
                    <a:cubicBezTo>
                      <a:pt x="10117" y="223399"/>
                      <a:pt x="-5140" y="171232"/>
                      <a:pt x="1298" y="11946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42FB98-7908-4745-AFDB-CBA9238F17EB}"/>
                  </a:ext>
                </a:extLst>
              </p:cNvPr>
              <p:cNvSpPr/>
              <p:nvPr/>
            </p:nvSpPr>
            <p:spPr>
              <a:xfrm>
                <a:off x="8042608" y="4477233"/>
                <a:ext cx="59925" cy="270887"/>
              </a:xfrm>
              <a:custGeom>
                <a:avLst/>
                <a:gdLst>
                  <a:gd name="connsiteX0" fmla="*/ 59419 w 59925"/>
                  <a:gd name="connsiteY0" fmla="*/ 1936 h 270887"/>
                  <a:gd name="connsiteX1" fmla="*/ 8353 w 59925"/>
                  <a:gd name="connsiteY1" fmla="*/ 117544 h 270887"/>
                  <a:gd name="connsiteX2" fmla="*/ 9358 w 59925"/>
                  <a:gd name="connsiteY2" fmla="*/ 145241 h 270887"/>
                  <a:gd name="connsiteX3" fmla="*/ 21978 w 59925"/>
                  <a:gd name="connsiteY3" fmla="*/ 168775 h 270887"/>
                  <a:gd name="connsiteX4" fmla="*/ 38276 w 59925"/>
                  <a:gd name="connsiteY4" fmla="*/ 188279 h 270887"/>
                  <a:gd name="connsiteX5" fmla="*/ 39793 w 59925"/>
                  <a:gd name="connsiteY5" fmla="*/ 213640 h 270887"/>
                  <a:gd name="connsiteX6" fmla="*/ 21908 w 59925"/>
                  <a:gd name="connsiteY6" fmla="*/ 240317 h 270887"/>
                  <a:gd name="connsiteX7" fmla="*/ 2043 w 59925"/>
                  <a:gd name="connsiteY7" fmla="*/ 269976 h 270887"/>
                  <a:gd name="connsiteX8" fmla="*/ -140 w 59925"/>
                  <a:gd name="connsiteY8" fmla="*/ 269254 h 270887"/>
                  <a:gd name="connsiteX9" fmla="*/ 35057 w 59925"/>
                  <a:gd name="connsiteY9" fmla="*/ 218844 h 270887"/>
                  <a:gd name="connsiteX10" fmla="*/ 37184 w 59925"/>
                  <a:gd name="connsiteY10" fmla="*/ 191239 h 270887"/>
                  <a:gd name="connsiteX11" fmla="*/ 21013 w 59925"/>
                  <a:gd name="connsiteY11" fmla="*/ 171123 h 270887"/>
                  <a:gd name="connsiteX12" fmla="*/ 7817 w 59925"/>
                  <a:gd name="connsiteY12" fmla="*/ 148573 h 270887"/>
                  <a:gd name="connsiteX13" fmla="*/ 5751 w 59925"/>
                  <a:gd name="connsiteY13" fmla="*/ 121017 h 270887"/>
                  <a:gd name="connsiteX14" fmla="*/ 20305 w 59925"/>
                  <a:gd name="connsiteY14" fmla="*/ 60453 h 270887"/>
                  <a:gd name="connsiteX15" fmla="*/ 57898 w 59925"/>
                  <a:gd name="connsiteY15" fmla="*/ 211 h 270887"/>
                  <a:gd name="connsiteX16" fmla="*/ 59419 w 59925"/>
                  <a:gd name="connsiteY16" fmla="*/ 1936 h 27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925" h="270887">
                    <a:moveTo>
                      <a:pt x="59419" y="1936"/>
                    </a:moveTo>
                    <a:cubicBezTo>
                      <a:pt x="30670" y="34147"/>
                      <a:pt x="12802" y="74600"/>
                      <a:pt x="8353" y="117544"/>
                    </a:cubicBezTo>
                    <a:cubicBezTo>
                      <a:pt x="7230" y="126772"/>
                      <a:pt x="7569" y="136120"/>
                      <a:pt x="9358" y="145241"/>
                    </a:cubicBezTo>
                    <a:cubicBezTo>
                      <a:pt x="11388" y="154071"/>
                      <a:pt x="15745" y="162197"/>
                      <a:pt x="21978" y="168775"/>
                    </a:cubicBezTo>
                    <a:cubicBezTo>
                      <a:pt x="27665" y="175022"/>
                      <a:pt x="34205" y="180756"/>
                      <a:pt x="38276" y="188279"/>
                    </a:cubicBezTo>
                    <a:cubicBezTo>
                      <a:pt x="42374" y="196129"/>
                      <a:pt x="42925" y="205355"/>
                      <a:pt x="39793" y="213640"/>
                    </a:cubicBezTo>
                    <a:cubicBezTo>
                      <a:pt x="36200" y="223945"/>
                      <a:pt x="29120" y="232344"/>
                      <a:pt x="21908" y="240317"/>
                    </a:cubicBezTo>
                    <a:cubicBezTo>
                      <a:pt x="13902" y="249170"/>
                      <a:pt x="5446" y="258239"/>
                      <a:pt x="2043" y="269976"/>
                    </a:cubicBezTo>
                    <a:cubicBezTo>
                      <a:pt x="1632" y="271396"/>
                      <a:pt x="-551" y="270674"/>
                      <a:pt x="-140" y="269254"/>
                    </a:cubicBezTo>
                    <a:cubicBezTo>
                      <a:pt x="5782" y="248835"/>
                      <a:pt x="25604" y="237236"/>
                      <a:pt x="35057" y="218844"/>
                    </a:cubicBezTo>
                    <a:cubicBezTo>
                      <a:pt x="39467" y="210262"/>
                      <a:pt x="41318" y="200299"/>
                      <a:pt x="37184" y="191239"/>
                    </a:cubicBezTo>
                    <a:cubicBezTo>
                      <a:pt x="33567" y="183319"/>
                      <a:pt x="26826" y="177401"/>
                      <a:pt x="21013" y="171123"/>
                    </a:cubicBezTo>
                    <a:cubicBezTo>
                      <a:pt x="14841" y="164797"/>
                      <a:pt x="10311" y="157056"/>
                      <a:pt x="7817" y="148573"/>
                    </a:cubicBezTo>
                    <a:cubicBezTo>
                      <a:pt x="5571" y="139572"/>
                      <a:pt x="4872" y="130253"/>
                      <a:pt x="5751" y="121017"/>
                    </a:cubicBezTo>
                    <a:cubicBezTo>
                      <a:pt x="7398" y="100192"/>
                      <a:pt x="12309" y="79753"/>
                      <a:pt x="20305" y="60453"/>
                    </a:cubicBezTo>
                    <a:cubicBezTo>
                      <a:pt x="29310" y="38377"/>
                      <a:pt x="42023" y="18002"/>
                      <a:pt x="57898" y="211"/>
                    </a:cubicBezTo>
                    <a:cubicBezTo>
                      <a:pt x="58880" y="-889"/>
                      <a:pt x="60395" y="842"/>
                      <a:pt x="59419" y="1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FBB034C9-1739-477E-85B5-4BCD7E90880A}"/>
                  </a:ext>
                </a:extLst>
              </p:cNvPr>
              <p:cNvSpPr/>
              <p:nvPr/>
            </p:nvSpPr>
            <p:spPr>
              <a:xfrm>
                <a:off x="8028221" y="4547671"/>
                <a:ext cx="25051" cy="33371"/>
              </a:xfrm>
              <a:custGeom>
                <a:avLst/>
                <a:gdLst>
                  <a:gd name="connsiteX0" fmla="*/ 23359 w 25051"/>
                  <a:gd name="connsiteY0" fmla="*/ 33195 h 33371"/>
                  <a:gd name="connsiteX1" fmla="*/ -101 w 25051"/>
                  <a:gd name="connsiteY1" fmla="*/ 910 h 33371"/>
                  <a:gd name="connsiteX2" fmla="*/ 2196 w 25051"/>
                  <a:gd name="connsiteY2" fmla="*/ 1025 h 33371"/>
                  <a:gd name="connsiteX3" fmla="*/ 24078 w 25051"/>
                  <a:gd name="connsiteY3" fmla="*/ 31012 h 33371"/>
                  <a:gd name="connsiteX4" fmla="*/ 23359 w 25051"/>
                  <a:gd name="connsiteY4" fmla="*/ 33195 h 3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51" h="33371">
                    <a:moveTo>
                      <a:pt x="23359" y="33195"/>
                    </a:moveTo>
                    <a:cubicBezTo>
                      <a:pt x="8686" y="29632"/>
                      <a:pt x="-1246" y="15965"/>
                      <a:pt x="-101" y="910"/>
                    </a:cubicBezTo>
                    <a:cubicBezTo>
                      <a:pt x="15" y="-564"/>
                      <a:pt x="2312" y="-452"/>
                      <a:pt x="2196" y="1025"/>
                    </a:cubicBezTo>
                    <a:cubicBezTo>
                      <a:pt x="1104" y="15047"/>
                      <a:pt x="10392" y="27773"/>
                      <a:pt x="24078" y="31012"/>
                    </a:cubicBezTo>
                    <a:cubicBezTo>
                      <a:pt x="25518" y="31353"/>
                      <a:pt x="24789" y="33534"/>
                      <a:pt x="23359" y="331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6E7501C3-CB38-499F-89CA-27B540DCCF26}"/>
                  </a:ext>
                </a:extLst>
              </p:cNvPr>
              <p:cNvSpPr/>
              <p:nvPr/>
            </p:nvSpPr>
            <p:spPr>
              <a:xfrm>
                <a:off x="8060896" y="4608378"/>
                <a:ext cx="29341" cy="37199"/>
              </a:xfrm>
              <a:custGeom>
                <a:avLst/>
                <a:gdLst>
                  <a:gd name="connsiteX0" fmla="*/ 388 w 29341"/>
                  <a:gd name="connsiteY0" fmla="*/ 34840 h 37199"/>
                  <a:gd name="connsiteX1" fmla="*/ 26915 w 29341"/>
                  <a:gd name="connsiteY1" fmla="*/ 629 h 37199"/>
                  <a:gd name="connsiteX2" fmla="*/ 29098 w 29341"/>
                  <a:gd name="connsiteY2" fmla="*/ 1351 h 37199"/>
                  <a:gd name="connsiteX3" fmla="*/ 1422 w 29341"/>
                  <a:gd name="connsiteY3" fmla="*/ 36895 h 37199"/>
                  <a:gd name="connsiteX4" fmla="*/ 388 w 29341"/>
                  <a:gd name="connsiteY4" fmla="*/ 34840 h 3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1" h="37199">
                    <a:moveTo>
                      <a:pt x="388" y="34840"/>
                    </a:moveTo>
                    <a:cubicBezTo>
                      <a:pt x="13219" y="27180"/>
                      <a:pt x="22691" y="14964"/>
                      <a:pt x="26915" y="629"/>
                    </a:cubicBezTo>
                    <a:cubicBezTo>
                      <a:pt x="27332" y="-791"/>
                      <a:pt x="29515" y="-68"/>
                      <a:pt x="29098" y="1351"/>
                    </a:cubicBezTo>
                    <a:cubicBezTo>
                      <a:pt x="24674" y="16260"/>
                      <a:pt x="14792" y="28951"/>
                      <a:pt x="1422" y="36895"/>
                    </a:cubicBezTo>
                    <a:cubicBezTo>
                      <a:pt x="147" y="37649"/>
                      <a:pt x="-879" y="35593"/>
                      <a:pt x="388" y="34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141F520-3AD1-4530-BB46-A8744C85DDFB}"/>
                  </a:ext>
                </a:extLst>
              </p:cNvPr>
              <p:cNvSpPr/>
              <p:nvPr/>
            </p:nvSpPr>
            <p:spPr>
              <a:xfrm>
                <a:off x="8072741" y="4516919"/>
                <a:ext cx="19638" cy="5009"/>
              </a:xfrm>
              <a:custGeom>
                <a:avLst/>
                <a:gdLst>
                  <a:gd name="connsiteX0" fmla="*/ 1310 w 19638"/>
                  <a:gd name="connsiteY0" fmla="*/ 868 h 5009"/>
                  <a:gd name="connsiteX1" fmla="*/ 17843 w 19638"/>
                  <a:gd name="connsiteY1" fmla="*/ 30 h 5009"/>
                  <a:gd name="connsiteX2" fmla="*/ 18875 w 19638"/>
                  <a:gd name="connsiteY2" fmla="*/ 2082 h 5009"/>
                  <a:gd name="connsiteX3" fmla="*/ 590 w 19638"/>
                  <a:gd name="connsiteY3" fmla="*/ 3052 h 5009"/>
                  <a:gd name="connsiteX4" fmla="*/ -142 w 19638"/>
                  <a:gd name="connsiteY4" fmla="*/ 1599 h 5009"/>
                  <a:gd name="connsiteX5" fmla="*/ 1310 w 19638"/>
                  <a:gd name="connsiteY5" fmla="*/ 868 h 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38" h="5009">
                    <a:moveTo>
                      <a:pt x="1310" y="868"/>
                    </a:moveTo>
                    <a:cubicBezTo>
                      <a:pt x="6610" y="3388"/>
                      <a:pt x="12823" y="3072"/>
                      <a:pt x="17843" y="30"/>
                    </a:cubicBezTo>
                    <a:cubicBezTo>
                      <a:pt x="19106" y="-743"/>
                      <a:pt x="20132" y="1316"/>
                      <a:pt x="18875" y="2082"/>
                    </a:cubicBezTo>
                    <a:cubicBezTo>
                      <a:pt x="13318" y="5418"/>
                      <a:pt x="6469" y="5780"/>
                      <a:pt x="590" y="3052"/>
                    </a:cubicBezTo>
                    <a:cubicBezTo>
                      <a:pt x="0" y="2835"/>
                      <a:pt x="-320" y="2201"/>
                      <a:pt x="-142" y="1599"/>
                    </a:cubicBezTo>
                    <a:cubicBezTo>
                      <a:pt x="60" y="1000"/>
                      <a:pt x="708" y="674"/>
                      <a:pt x="1310" y="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4724E6C-14EF-460C-8A7E-7ED137E476A7}"/>
                  </a:ext>
                </a:extLst>
              </p:cNvPr>
              <p:cNvSpPr/>
              <p:nvPr/>
            </p:nvSpPr>
            <p:spPr>
              <a:xfrm>
                <a:off x="8042654" y="4565283"/>
                <a:ext cx="209550" cy="187307"/>
              </a:xfrm>
              <a:custGeom>
                <a:avLst/>
                <a:gdLst>
                  <a:gd name="connsiteX0" fmla="*/ 209359 w 209550"/>
                  <a:gd name="connsiteY0" fmla="*/ 5363 h 187307"/>
                  <a:gd name="connsiteX1" fmla="*/ 207031 w 209550"/>
                  <a:gd name="connsiteY1" fmla="*/ 6896 h 187307"/>
                  <a:gd name="connsiteX2" fmla="*/ 177655 w 209550"/>
                  <a:gd name="connsiteY2" fmla="*/ 29830 h 187307"/>
                  <a:gd name="connsiteX3" fmla="*/ 175521 w 209550"/>
                  <a:gd name="connsiteY3" fmla="*/ 31789 h 187307"/>
                  <a:gd name="connsiteX4" fmla="*/ 122920 w 209550"/>
                  <a:gd name="connsiteY4" fmla="*/ 103793 h 187307"/>
                  <a:gd name="connsiteX5" fmla="*/ 110036 w 209550"/>
                  <a:gd name="connsiteY5" fmla="*/ 137127 h 187307"/>
                  <a:gd name="connsiteX6" fmla="*/ 91972 w 209550"/>
                  <a:gd name="connsiteY6" fmla="*/ 183286 h 187307"/>
                  <a:gd name="connsiteX7" fmla="*/ 88829 w 209550"/>
                  <a:gd name="connsiteY7" fmla="*/ 187167 h 187307"/>
                  <a:gd name="connsiteX8" fmla="*/ 3787 w 209550"/>
                  <a:gd name="connsiteY8" fmla="*/ 187167 h 187307"/>
                  <a:gd name="connsiteX9" fmla="*/ 3204 w 209550"/>
                  <a:gd name="connsiteY9" fmla="*/ 186895 h 187307"/>
                  <a:gd name="connsiteX10" fmla="*/ -191 w 209550"/>
                  <a:gd name="connsiteY10" fmla="*/ 187051 h 187307"/>
                  <a:gd name="connsiteX11" fmla="*/ 236 w 209550"/>
                  <a:gd name="connsiteY11" fmla="*/ 185227 h 187307"/>
                  <a:gd name="connsiteX12" fmla="*/ 488 w 209550"/>
                  <a:gd name="connsiteY12" fmla="*/ 184179 h 187307"/>
                  <a:gd name="connsiteX13" fmla="*/ 643 w 209550"/>
                  <a:gd name="connsiteY13" fmla="*/ 183500 h 187307"/>
                  <a:gd name="connsiteX14" fmla="*/ 702 w 209550"/>
                  <a:gd name="connsiteY14" fmla="*/ 183286 h 187307"/>
                  <a:gd name="connsiteX15" fmla="*/ 837 w 209550"/>
                  <a:gd name="connsiteY15" fmla="*/ 182685 h 187307"/>
                  <a:gd name="connsiteX16" fmla="*/ 3476 w 209550"/>
                  <a:gd name="connsiteY16" fmla="*/ 172266 h 187307"/>
                  <a:gd name="connsiteX17" fmla="*/ 3496 w 209550"/>
                  <a:gd name="connsiteY17" fmla="*/ 172227 h 187307"/>
                  <a:gd name="connsiteX18" fmla="*/ 32600 w 209550"/>
                  <a:gd name="connsiteY18" fmla="*/ 95819 h 187307"/>
                  <a:gd name="connsiteX19" fmla="*/ 33803 w 209550"/>
                  <a:gd name="connsiteY19" fmla="*/ 93646 h 187307"/>
                  <a:gd name="connsiteX20" fmla="*/ 53962 w 209550"/>
                  <a:gd name="connsiteY20" fmla="*/ 63067 h 187307"/>
                  <a:gd name="connsiteX21" fmla="*/ 67175 w 209550"/>
                  <a:gd name="connsiteY21" fmla="*/ 47952 h 187307"/>
                  <a:gd name="connsiteX22" fmla="*/ 108465 w 209550"/>
                  <a:gd name="connsiteY22" fmla="*/ 17024 h 187307"/>
                  <a:gd name="connsiteX23" fmla="*/ 206876 w 209550"/>
                  <a:gd name="connsiteY23" fmla="*/ 4587 h 187307"/>
                  <a:gd name="connsiteX24" fmla="*/ 209359 w 209550"/>
                  <a:gd name="connsiteY24" fmla="*/ 5363 h 18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187307">
                    <a:moveTo>
                      <a:pt x="209359" y="5363"/>
                    </a:moveTo>
                    <a:cubicBezTo>
                      <a:pt x="208583" y="5867"/>
                      <a:pt x="207807" y="6372"/>
                      <a:pt x="207031" y="6896"/>
                    </a:cubicBezTo>
                    <a:cubicBezTo>
                      <a:pt x="196633" y="13731"/>
                      <a:pt x="186809" y="21401"/>
                      <a:pt x="177655" y="29830"/>
                    </a:cubicBezTo>
                    <a:cubicBezTo>
                      <a:pt x="176937" y="30470"/>
                      <a:pt x="176219" y="31130"/>
                      <a:pt x="175521" y="31789"/>
                    </a:cubicBezTo>
                    <a:cubicBezTo>
                      <a:pt x="153681" y="52327"/>
                      <a:pt x="135846" y="76742"/>
                      <a:pt x="122920" y="103793"/>
                    </a:cubicBezTo>
                    <a:cubicBezTo>
                      <a:pt x="117786" y="114562"/>
                      <a:pt x="113478" y="125705"/>
                      <a:pt x="110036" y="137127"/>
                    </a:cubicBezTo>
                    <a:cubicBezTo>
                      <a:pt x="105283" y="152902"/>
                      <a:pt x="101383" y="170384"/>
                      <a:pt x="91972" y="183286"/>
                    </a:cubicBezTo>
                    <a:cubicBezTo>
                      <a:pt x="91006" y="184643"/>
                      <a:pt x="89956" y="185939"/>
                      <a:pt x="88829" y="187167"/>
                    </a:cubicBezTo>
                    <a:lnTo>
                      <a:pt x="3787" y="187167"/>
                    </a:lnTo>
                    <a:cubicBezTo>
                      <a:pt x="3593" y="187070"/>
                      <a:pt x="3399" y="186992"/>
                      <a:pt x="3204" y="186895"/>
                    </a:cubicBezTo>
                    <a:lnTo>
                      <a:pt x="-191" y="187051"/>
                    </a:lnTo>
                    <a:cubicBezTo>
                      <a:pt x="-55" y="186449"/>
                      <a:pt x="100" y="185828"/>
                      <a:pt x="236" y="185227"/>
                    </a:cubicBezTo>
                    <a:cubicBezTo>
                      <a:pt x="313" y="184878"/>
                      <a:pt x="410" y="184528"/>
                      <a:pt x="488" y="184179"/>
                    </a:cubicBezTo>
                    <a:cubicBezTo>
                      <a:pt x="546" y="183946"/>
                      <a:pt x="605" y="183713"/>
                      <a:pt x="643" y="183500"/>
                    </a:cubicBezTo>
                    <a:cubicBezTo>
                      <a:pt x="663" y="183422"/>
                      <a:pt x="682" y="183345"/>
                      <a:pt x="702" y="183286"/>
                    </a:cubicBezTo>
                    <a:cubicBezTo>
                      <a:pt x="740" y="183073"/>
                      <a:pt x="799" y="182879"/>
                      <a:pt x="837" y="182685"/>
                    </a:cubicBezTo>
                    <a:cubicBezTo>
                      <a:pt x="1691" y="179212"/>
                      <a:pt x="2570" y="175739"/>
                      <a:pt x="3476" y="172266"/>
                    </a:cubicBezTo>
                    <a:cubicBezTo>
                      <a:pt x="3476" y="172246"/>
                      <a:pt x="3476" y="172246"/>
                      <a:pt x="3496" y="172227"/>
                    </a:cubicBezTo>
                    <a:cubicBezTo>
                      <a:pt x="10461" y="145781"/>
                      <a:pt x="19697" y="119684"/>
                      <a:pt x="32600" y="95819"/>
                    </a:cubicBezTo>
                    <a:cubicBezTo>
                      <a:pt x="32988" y="95101"/>
                      <a:pt x="33376" y="94363"/>
                      <a:pt x="33803" y="93646"/>
                    </a:cubicBezTo>
                    <a:cubicBezTo>
                      <a:pt x="39678" y="82920"/>
                      <a:pt x="46420" y="72692"/>
                      <a:pt x="53962" y="63067"/>
                    </a:cubicBezTo>
                    <a:cubicBezTo>
                      <a:pt x="58109" y="57809"/>
                      <a:pt x="62519" y="52764"/>
                      <a:pt x="67175" y="47952"/>
                    </a:cubicBezTo>
                    <a:cubicBezTo>
                      <a:pt x="79232" y="35540"/>
                      <a:pt x="93165" y="25103"/>
                      <a:pt x="108465" y="17024"/>
                    </a:cubicBezTo>
                    <a:cubicBezTo>
                      <a:pt x="138966" y="920"/>
                      <a:pt x="174279" y="-5250"/>
                      <a:pt x="206876" y="4587"/>
                    </a:cubicBezTo>
                    <a:cubicBezTo>
                      <a:pt x="207710" y="4839"/>
                      <a:pt x="208525" y="5091"/>
                      <a:pt x="209359" y="53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14049C5-C553-4DFF-BE5E-2F3C6F9D4444}"/>
                  </a:ext>
                </a:extLst>
              </p:cNvPr>
              <p:cNvSpPr/>
              <p:nvPr/>
            </p:nvSpPr>
            <p:spPr>
              <a:xfrm>
                <a:off x="8043048" y="4569549"/>
                <a:ext cx="209961" cy="182018"/>
              </a:xfrm>
              <a:custGeom>
                <a:avLst/>
                <a:gdLst>
                  <a:gd name="connsiteX0" fmla="*/ 208773 w 209961"/>
                  <a:gd name="connsiteY0" fmla="*/ 2176 h 182018"/>
                  <a:gd name="connsiteX1" fmla="*/ 98396 w 209961"/>
                  <a:gd name="connsiteY1" fmla="*/ 63737 h 182018"/>
                  <a:gd name="connsiteX2" fmla="*/ 82523 w 209961"/>
                  <a:gd name="connsiteY2" fmla="*/ 86458 h 182018"/>
                  <a:gd name="connsiteX3" fmla="*/ 78431 w 209961"/>
                  <a:gd name="connsiteY3" fmla="*/ 112845 h 182018"/>
                  <a:gd name="connsiteX4" fmla="*/ 79700 w 209961"/>
                  <a:gd name="connsiteY4" fmla="*/ 138230 h 182018"/>
                  <a:gd name="connsiteX5" fmla="*/ 65643 w 209961"/>
                  <a:gd name="connsiteY5" fmla="*/ 159393 h 182018"/>
                  <a:gd name="connsiteX6" fmla="*/ 35301 w 209961"/>
                  <a:gd name="connsiteY6" fmla="*/ 169926 h 182018"/>
                  <a:gd name="connsiteX7" fmla="*/ 1584 w 209961"/>
                  <a:gd name="connsiteY7" fmla="*/ 181646 h 182018"/>
                  <a:gd name="connsiteX8" fmla="*/ 275 w 209961"/>
                  <a:gd name="connsiteY8" fmla="*/ 179756 h 182018"/>
                  <a:gd name="connsiteX9" fmla="*/ 58727 w 209961"/>
                  <a:gd name="connsiteY9" fmla="*/ 160696 h 182018"/>
                  <a:gd name="connsiteX10" fmla="*/ 77046 w 209961"/>
                  <a:gd name="connsiteY10" fmla="*/ 139937 h 182018"/>
                  <a:gd name="connsiteX11" fmla="*/ 76246 w 209961"/>
                  <a:gd name="connsiteY11" fmla="*/ 114139 h 182018"/>
                  <a:gd name="connsiteX12" fmla="*/ 79287 w 209961"/>
                  <a:gd name="connsiteY12" fmla="*/ 88190 h 182018"/>
                  <a:gd name="connsiteX13" fmla="*/ 94229 w 209961"/>
                  <a:gd name="connsiteY13" fmla="*/ 64944 h 182018"/>
                  <a:gd name="connsiteX14" fmla="*/ 142313 w 209961"/>
                  <a:gd name="connsiteY14" fmla="*/ 25350 h 182018"/>
                  <a:gd name="connsiteX15" fmla="*/ 208597 w 209961"/>
                  <a:gd name="connsiteY15" fmla="*/ -116 h 182018"/>
                  <a:gd name="connsiteX16" fmla="*/ 208773 w 209961"/>
                  <a:gd name="connsiteY16" fmla="*/ 2176 h 18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961" h="182018">
                    <a:moveTo>
                      <a:pt x="208773" y="2176"/>
                    </a:moveTo>
                    <a:cubicBezTo>
                      <a:pt x="166427" y="10587"/>
                      <a:pt x="127805" y="32128"/>
                      <a:pt x="98396" y="63737"/>
                    </a:cubicBezTo>
                    <a:cubicBezTo>
                      <a:pt x="91943" y="70429"/>
                      <a:pt x="86588" y="78097"/>
                      <a:pt x="82523" y="86458"/>
                    </a:cubicBezTo>
                    <a:cubicBezTo>
                      <a:pt x="78827" y="94731"/>
                      <a:pt x="77414" y="103840"/>
                      <a:pt x="78431" y="112845"/>
                    </a:cubicBezTo>
                    <a:cubicBezTo>
                      <a:pt x="79209" y="121258"/>
                      <a:pt x="80981" y="129774"/>
                      <a:pt x="79700" y="138230"/>
                    </a:cubicBezTo>
                    <a:cubicBezTo>
                      <a:pt x="78245" y="146965"/>
                      <a:pt x="73132" y="154664"/>
                      <a:pt x="65643" y="159393"/>
                    </a:cubicBezTo>
                    <a:cubicBezTo>
                      <a:pt x="56570" y="165458"/>
                      <a:pt x="45860" y="167901"/>
                      <a:pt x="35301" y="169926"/>
                    </a:cubicBezTo>
                    <a:cubicBezTo>
                      <a:pt x="23579" y="172175"/>
                      <a:pt x="11367" y="174325"/>
                      <a:pt x="1584" y="181646"/>
                    </a:cubicBezTo>
                    <a:cubicBezTo>
                      <a:pt x="399" y="182534"/>
                      <a:pt x="-909" y="180643"/>
                      <a:pt x="275" y="179756"/>
                    </a:cubicBezTo>
                    <a:cubicBezTo>
                      <a:pt x="17297" y="167018"/>
                      <a:pt x="40107" y="169692"/>
                      <a:pt x="58727" y="160696"/>
                    </a:cubicBezTo>
                    <a:cubicBezTo>
                      <a:pt x="67416" y="156502"/>
                      <a:pt x="74894" y="149660"/>
                      <a:pt x="77046" y="139937"/>
                    </a:cubicBezTo>
                    <a:cubicBezTo>
                      <a:pt x="78928" y="131435"/>
                      <a:pt x="77110" y="122651"/>
                      <a:pt x="76246" y="114139"/>
                    </a:cubicBezTo>
                    <a:cubicBezTo>
                      <a:pt x="75127" y="105371"/>
                      <a:pt x="76171" y="96464"/>
                      <a:pt x="79287" y="88190"/>
                    </a:cubicBezTo>
                    <a:cubicBezTo>
                      <a:pt x="82913" y="79651"/>
                      <a:pt x="87966" y="71789"/>
                      <a:pt x="94229" y="64944"/>
                    </a:cubicBezTo>
                    <a:cubicBezTo>
                      <a:pt x="108082" y="49307"/>
                      <a:pt x="124309" y="35946"/>
                      <a:pt x="142313" y="25350"/>
                    </a:cubicBezTo>
                    <a:cubicBezTo>
                      <a:pt x="162792" y="13144"/>
                      <a:pt x="185212" y="4531"/>
                      <a:pt x="208597" y="-116"/>
                    </a:cubicBezTo>
                    <a:cubicBezTo>
                      <a:pt x="210044" y="-405"/>
                      <a:pt x="210211" y="1890"/>
                      <a:pt x="208773" y="21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910807E8-9129-4EEA-8C8D-ABED58E6A404}"/>
                  </a:ext>
                </a:extLst>
              </p:cNvPr>
              <p:cNvSpPr/>
              <p:nvPr/>
            </p:nvSpPr>
            <p:spPr>
              <a:xfrm>
                <a:off x="8143522" y="4582397"/>
                <a:ext cx="9741" cy="40730"/>
              </a:xfrm>
              <a:custGeom>
                <a:avLst/>
                <a:gdLst>
                  <a:gd name="connsiteX0" fmla="*/ 6791 w 9741"/>
                  <a:gd name="connsiteY0" fmla="*/ 40153 h 40730"/>
                  <a:gd name="connsiteX1" fmla="*/ 7497 w 9741"/>
                  <a:gd name="connsiteY1" fmla="*/ 251 h 40730"/>
                  <a:gd name="connsiteX2" fmla="*/ 9263 w 9741"/>
                  <a:gd name="connsiteY2" fmla="*/ 1726 h 40730"/>
                  <a:gd name="connsiteX3" fmla="*/ 8680 w 9741"/>
                  <a:gd name="connsiteY3" fmla="*/ 38843 h 40730"/>
                  <a:gd name="connsiteX4" fmla="*/ 6791 w 9741"/>
                  <a:gd name="connsiteY4" fmla="*/ 40153 h 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1" h="40730">
                    <a:moveTo>
                      <a:pt x="6791" y="40153"/>
                    </a:moveTo>
                    <a:cubicBezTo>
                      <a:pt x="-2779" y="28474"/>
                      <a:pt x="-2480" y="11584"/>
                      <a:pt x="7497" y="251"/>
                    </a:cubicBezTo>
                    <a:cubicBezTo>
                      <a:pt x="8479" y="-855"/>
                      <a:pt x="10244" y="618"/>
                      <a:pt x="9263" y="1726"/>
                    </a:cubicBezTo>
                    <a:cubicBezTo>
                      <a:pt x="-53" y="12265"/>
                      <a:pt x="-299" y="28018"/>
                      <a:pt x="8680" y="38843"/>
                    </a:cubicBezTo>
                    <a:cubicBezTo>
                      <a:pt x="9623" y="39984"/>
                      <a:pt x="7730" y="41286"/>
                      <a:pt x="6791" y="40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A0BAE7F5-175A-480E-9A0C-D482E62EC261}"/>
                  </a:ext>
                </a:extLst>
              </p:cNvPr>
              <p:cNvSpPr/>
              <p:nvPr/>
            </p:nvSpPr>
            <p:spPr>
              <a:xfrm>
                <a:off x="8119383" y="4666747"/>
                <a:ext cx="44882" cy="14208"/>
              </a:xfrm>
              <a:custGeom>
                <a:avLst/>
                <a:gdLst>
                  <a:gd name="connsiteX0" fmla="*/ 1139 w 44882"/>
                  <a:gd name="connsiteY0" fmla="*/ 11433 h 14208"/>
                  <a:gd name="connsiteX1" fmla="*/ 42915 w 44882"/>
                  <a:gd name="connsiteY1" fmla="*/ 88 h 14208"/>
                  <a:gd name="connsiteX2" fmla="*/ 44224 w 44882"/>
                  <a:gd name="connsiteY2" fmla="*/ 1978 h 14208"/>
                  <a:gd name="connsiteX3" fmla="*/ 727 w 44882"/>
                  <a:gd name="connsiteY3" fmla="*/ 13694 h 14208"/>
                  <a:gd name="connsiteX4" fmla="*/ 1139 w 44882"/>
                  <a:gd name="connsiteY4" fmla="*/ 11433 h 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82" h="14208">
                    <a:moveTo>
                      <a:pt x="1139" y="11433"/>
                    </a:moveTo>
                    <a:cubicBezTo>
                      <a:pt x="15995" y="13040"/>
                      <a:pt x="30912" y="8990"/>
                      <a:pt x="42915" y="88"/>
                    </a:cubicBezTo>
                    <a:cubicBezTo>
                      <a:pt x="44102" y="-794"/>
                      <a:pt x="45410" y="1095"/>
                      <a:pt x="44224" y="1978"/>
                    </a:cubicBezTo>
                    <a:cubicBezTo>
                      <a:pt x="31715" y="11218"/>
                      <a:pt x="16184" y="15401"/>
                      <a:pt x="727" y="13694"/>
                    </a:cubicBezTo>
                    <a:cubicBezTo>
                      <a:pt x="-745" y="13531"/>
                      <a:pt x="-328" y="11270"/>
                      <a:pt x="1139" y="114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753B0628-3438-4F2C-A396-F6873DD9E918}"/>
                  </a:ext>
                </a:extLst>
              </p:cNvPr>
              <p:cNvSpPr/>
              <p:nvPr/>
            </p:nvSpPr>
            <p:spPr>
              <a:xfrm>
                <a:off x="8204343" y="4585364"/>
                <a:ext cx="16704" cy="12044"/>
              </a:xfrm>
              <a:custGeom>
                <a:avLst/>
                <a:gdLst>
                  <a:gd name="connsiteX0" fmla="*/ 1889 w 16704"/>
                  <a:gd name="connsiteY0" fmla="*/ 352 h 12044"/>
                  <a:gd name="connsiteX1" fmla="*/ 15595 w 16704"/>
                  <a:gd name="connsiteY1" fmla="*/ 9634 h 12044"/>
                  <a:gd name="connsiteX2" fmla="*/ 15184 w 16704"/>
                  <a:gd name="connsiteY2" fmla="*/ 11897 h 12044"/>
                  <a:gd name="connsiteX3" fmla="*/ -1 w 16704"/>
                  <a:gd name="connsiteY3" fmla="*/ 1662 h 12044"/>
                  <a:gd name="connsiteX4" fmla="*/ 290 w 16704"/>
                  <a:gd name="connsiteY4" fmla="*/ 61 h 12044"/>
                  <a:gd name="connsiteX5" fmla="*/ 1889 w 16704"/>
                  <a:gd name="connsiteY5" fmla="*/ 352 h 1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04" h="12044">
                    <a:moveTo>
                      <a:pt x="1889" y="352"/>
                    </a:moveTo>
                    <a:cubicBezTo>
                      <a:pt x="4605" y="5554"/>
                      <a:pt x="9755" y="9043"/>
                      <a:pt x="15595" y="9634"/>
                    </a:cubicBezTo>
                    <a:cubicBezTo>
                      <a:pt x="17070" y="9780"/>
                      <a:pt x="16649" y="12040"/>
                      <a:pt x="15184" y="11897"/>
                    </a:cubicBezTo>
                    <a:cubicBezTo>
                      <a:pt x="8738" y="11214"/>
                      <a:pt x="3051" y="7380"/>
                      <a:pt x="-1" y="1662"/>
                    </a:cubicBezTo>
                    <a:cubicBezTo>
                      <a:pt x="-340" y="1134"/>
                      <a:pt x="-214" y="436"/>
                      <a:pt x="290" y="61"/>
                    </a:cubicBezTo>
                    <a:cubicBezTo>
                      <a:pt x="812" y="-296"/>
                      <a:pt x="1526" y="-168"/>
                      <a:pt x="1889" y="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9121F98-127A-421D-87C0-D243B2DA4800}"/>
                  </a:ext>
                </a:extLst>
              </p:cNvPr>
              <p:cNvSpPr/>
              <p:nvPr/>
            </p:nvSpPr>
            <p:spPr>
              <a:xfrm>
                <a:off x="8699141" y="4894656"/>
                <a:ext cx="39830" cy="105116"/>
              </a:xfrm>
              <a:custGeom>
                <a:avLst/>
                <a:gdLst>
                  <a:gd name="connsiteX0" fmla="*/ 386 w 39830"/>
                  <a:gd name="connsiteY0" fmla="*/ 46214 h 105116"/>
                  <a:gd name="connsiteX1" fmla="*/ 34445 w 39830"/>
                  <a:gd name="connsiteY1" fmla="*/ -141 h 105116"/>
                  <a:gd name="connsiteX2" fmla="*/ 34451 w 39830"/>
                  <a:gd name="connsiteY2" fmla="*/ 63807 h 105116"/>
                  <a:gd name="connsiteX3" fmla="*/ 38723 w 39830"/>
                  <a:gd name="connsiteY3" fmla="*/ 88313 h 105116"/>
                  <a:gd name="connsiteX4" fmla="*/ 28089 w 39830"/>
                  <a:gd name="connsiteY4" fmla="*/ 99500 h 105116"/>
                  <a:gd name="connsiteX5" fmla="*/ 13005 w 39830"/>
                  <a:gd name="connsiteY5" fmla="*/ 104137 h 105116"/>
                  <a:gd name="connsiteX6" fmla="*/ 11990 w 39830"/>
                  <a:gd name="connsiteY6" fmla="*/ 104976 h 105116"/>
                  <a:gd name="connsiteX7" fmla="*/ 386 w 39830"/>
                  <a:gd name="connsiteY7" fmla="*/ 46214 h 10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830" h="105116">
                    <a:moveTo>
                      <a:pt x="386" y="46214"/>
                    </a:moveTo>
                    <a:cubicBezTo>
                      <a:pt x="2881" y="26154"/>
                      <a:pt x="15314" y="6388"/>
                      <a:pt x="34445" y="-141"/>
                    </a:cubicBezTo>
                    <a:cubicBezTo>
                      <a:pt x="26901" y="20507"/>
                      <a:pt x="26901" y="43158"/>
                      <a:pt x="34451" y="63807"/>
                    </a:cubicBezTo>
                    <a:cubicBezTo>
                      <a:pt x="37391" y="71758"/>
                      <a:pt x="41488" y="80297"/>
                      <a:pt x="38723" y="88313"/>
                    </a:cubicBezTo>
                    <a:cubicBezTo>
                      <a:pt x="36742" y="93266"/>
                      <a:pt x="32936" y="97271"/>
                      <a:pt x="28089" y="99500"/>
                    </a:cubicBezTo>
                    <a:cubicBezTo>
                      <a:pt x="23279" y="101683"/>
                      <a:pt x="18209" y="103241"/>
                      <a:pt x="13005" y="104137"/>
                    </a:cubicBezTo>
                    <a:lnTo>
                      <a:pt x="11990" y="104976"/>
                    </a:lnTo>
                    <a:cubicBezTo>
                      <a:pt x="3804" y="86493"/>
                      <a:pt x="-2108" y="66275"/>
                      <a:pt x="386" y="46214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B916FFD-0322-4734-A742-B8717B3D6E0D}"/>
                  </a:ext>
                </a:extLst>
              </p:cNvPr>
              <p:cNvSpPr/>
              <p:nvPr/>
            </p:nvSpPr>
            <p:spPr>
              <a:xfrm>
                <a:off x="8710866" y="4894230"/>
                <a:ext cx="23223" cy="104983"/>
              </a:xfrm>
              <a:custGeom>
                <a:avLst/>
                <a:gdLst>
                  <a:gd name="connsiteX0" fmla="*/ 22910 w 23223"/>
                  <a:gd name="connsiteY0" fmla="*/ 663 h 104983"/>
                  <a:gd name="connsiteX1" fmla="*/ 3119 w 23223"/>
                  <a:gd name="connsiteY1" fmla="*/ 45468 h 104983"/>
                  <a:gd name="connsiteX2" fmla="*/ 3510 w 23223"/>
                  <a:gd name="connsiteY2" fmla="*/ 56204 h 104983"/>
                  <a:gd name="connsiteX3" fmla="*/ 8401 w 23223"/>
                  <a:gd name="connsiteY3" fmla="*/ 65323 h 104983"/>
                  <a:gd name="connsiteX4" fmla="*/ 14717 w 23223"/>
                  <a:gd name="connsiteY4" fmla="*/ 72882 h 104983"/>
                  <a:gd name="connsiteX5" fmla="*/ 15305 w 23223"/>
                  <a:gd name="connsiteY5" fmla="*/ 82710 h 104983"/>
                  <a:gd name="connsiteX6" fmla="*/ 8374 w 23223"/>
                  <a:gd name="connsiteY6" fmla="*/ 93050 h 104983"/>
                  <a:gd name="connsiteX7" fmla="*/ 675 w 23223"/>
                  <a:gd name="connsiteY7" fmla="*/ 104544 h 104983"/>
                  <a:gd name="connsiteX8" fmla="*/ -171 w 23223"/>
                  <a:gd name="connsiteY8" fmla="*/ 104264 h 104983"/>
                  <a:gd name="connsiteX9" fmla="*/ 13469 w 23223"/>
                  <a:gd name="connsiteY9" fmla="*/ 84728 h 104983"/>
                  <a:gd name="connsiteX10" fmla="*/ 14294 w 23223"/>
                  <a:gd name="connsiteY10" fmla="*/ 74029 h 104983"/>
                  <a:gd name="connsiteX11" fmla="*/ 8027 w 23223"/>
                  <a:gd name="connsiteY11" fmla="*/ 66233 h 104983"/>
                  <a:gd name="connsiteX12" fmla="*/ 2912 w 23223"/>
                  <a:gd name="connsiteY12" fmla="*/ 57494 h 104983"/>
                  <a:gd name="connsiteX13" fmla="*/ 2113 w 23223"/>
                  <a:gd name="connsiteY13" fmla="*/ 46815 h 104983"/>
                  <a:gd name="connsiteX14" fmla="*/ 7753 w 23223"/>
                  <a:gd name="connsiteY14" fmla="*/ 23343 h 104983"/>
                  <a:gd name="connsiteX15" fmla="*/ 22321 w 23223"/>
                  <a:gd name="connsiteY15" fmla="*/ -4 h 104983"/>
                  <a:gd name="connsiteX16" fmla="*/ 22910 w 23223"/>
                  <a:gd name="connsiteY16" fmla="*/ 663 h 10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23" h="104983">
                    <a:moveTo>
                      <a:pt x="22910" y="663"/>
                    </a:moveTo>
                    <a:cubicBezTo>
                      <a:pt x="11769" y="13149"/>
                      <a:pt x="4844" y="28824"/>
                      <a:pt x="3119" y="45468"/>
                    </a:cubicBezTo>
                    <a:cubicBezTo>
                      <a:pt x="2685" y="49044"/>
                      <a:pt x="2817" y="52667"/>
                      <a:pt x="3510" y="56204"/>
                    </a:cubicBezTo>
                    <a:cubicBezTo>
                      <a:pt x="4295" y="59624"/>
                      <a:pt x="5985" y="62773"/>
                      <a:pt x="8401" y="65323"/>
                    </a:cubicBezTo>
                    <a:cubicBezTo>
                      <a:pt x="10803" y="67578"/>
                      <a:pt x="12926" y="70115"/>
                      <a:pt x="14717" y="72882"/>
                    </a:cubicBezTo>
                    <a:cubicBezTo>
                      <a:pt x="16304" y="75925"/>
                      <a:pt x="16519" y="79501"/>
                      <a:pt x="15305" y="82710"/>
                    </a:cubicBezTo>
                    <a:cubicBezTo>
                      <a:pt x="13710" y="86587"/>
                      <a:pt x="11354" y="90102"/>
                      <a:pt x="8374" y="93050"/>
                    </a:cubicBezTo>
                    <a:cubicBezTo>
                      <a:pt x="5271" y="96480"/>
                      <a:pt x="1994" y="99996"/>
                      <a:pt x="675" y="104544"/>
                    </a:cubicBezTo>
                    <a:cubicBezTo>
                      <a:pt x="516" y="105095"/>
                      <a:pt x="-330" y="104813"/>
                      <a:pt x="-171" y="104264"/>
                    </a:cubicBezTo>
                    <a:cubicBezTo>
                      <a:pt x="2124" y="96350"/>
                      <a:pt x="9806" y="91856"/>
                      <a:pt x="13469" y="84728"/>
                    </a:cubicBezTo>
                    <a:cubicBezTo>
                      <a:pt x="15382" y="81482"/>
                      <a:pt x="15687" y="77531"/>
                      <a:pt x="14294" y="74029"/>
                    </a:cubicBezTo>
                    <a:cubicBezTo>
                      <a:pt x="12633" y="71115"/>
                      <a:pt x="10516" y="68482"/>
                      <a:pt x="8027" y="66233"/>
                    </a:cubicBezTo>
                    <a:cubicBezTo>
                      <a:pt x="5634" y="63780"/>
                      <a:pt x="3878" y="60781"/>
                      <a:pt x="2912" y="57494"/>
                    </a:cubicBezTo>
                    <a:cubicBezTo>
                      <a:pt x="2043" y="54005"/>
                      <a:pt x="1771" y="50394"/>
                      <a:pt x="2113" y="46815"/>
                    </a:cubicBezTo>
                    <a:cubicBezTo>
                      <a:pt x="2751" y="38743"/>
                      <a:pt x="4654" y="30823"/>
                      <a:pt x="7753" y="23343"/>
                    </a:cubicBezTo>
                    <a:cubicBezTo>
                      <a:pt x="11242" y="14787"/>
                      <a:pt x="16170" y="6891"/>
                      <a:pt x="22321" y="-4"/>
                    </a:cubicBezTo>
                    <a:cubicBezTo>
                      <a:pt x="22703" y="-431"/>
                      <a:pt x="23289" y="240"/>
                      <a:pt x="22910" y="6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76A16AC7-F7A3-4423-A1A9-10029C09E30C}"/>
                  </a:ext>
                </a:extLst>
              </p:cNvPr>
              <p:cNvSpPr/>
              <p:nvPr/>
            </p:nvSpPr>
            <p:spPr>
              <a:xfrm>
                <a:off x="8705290" y="4921529"/>
                <a:ext cx="9709" cy="12932"/>
              </a:xfrm>
              <a:custGeom>
                <a:avLst/>
                <a:gdLst>
                  <a:gd name="connsiteX0" fmla="*/ 8936 w 9709"/>
                  <a:gd name="connsiteY0" fmla="*/ 12778 h 12932"/>
                  <a:gd name="connsiteX1" fmla="*/ -156 w 9709"/>
                  <a:gd name="connsiteY1" fmla="*/ 267 h 12932"/>
                  <a:gd name="connsiteX2" fmla="*/ 734 w 9709"/>
                  <a:gd name="connsiteY2" fmla="*/ 311 h 12932"/>
                  <a:gd name="connsiteX3" fmla="*/ 9215 w 9709"/>
                  <a:gd name="connsiteY3" fmla="*/ 11932 h 12932"/>
                  <a:gd name="connsiteX4" fmla="*/ 8936 w 9709"/>
                  <a:gd name="connsiteY4" fmla="*/ 12778 h 1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09" h="12932">
                    <a:moveTo>
                      <a:pt x="8936" y="12778"/>
                    </a:moveTo>
                    <a:cubicBezTo>
                      <a:pt x="3249" y="11398"/>
                      <a:pt x="-600" y="6101"/>
                      <a:pt x="-156" y="267"/>
                    </a:cubicBezTo>
                    <a:cubicBezTo>
                      <a:pt x="-112" y="-306"/>
                      <a:pt x="779" y="-261"/>
                      <a:pt x="734" y="311"/>
                    </a:cubicBezTo>
                    <a:cubicBezTo>
                      <a:pt x="311" y="5746"/>
                      <a:pt x="3911" y="10678"/>
                      <a:pt x="9215" y="11932"/>
                    </a:cubicBezTo>
                    <a:cubicBezTo>
                      <a:pt x="9772" y="12065"/>
                      <a:pt x="9491" y="12910"/>
                      <a:pt x="8936" y="127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E7A44154-9D90-45BC-B994-9CF4665CD6D0}"/>
                  </a:ext>
                </a:extLst>
              </p:cNvPr>
              <p:cNvSpPr/>
              <p:nvPr/>
            </p:nvSpPr>
            <p:spPr>
              <a:xfrm>
                <a:off x="8717953" y="4945057"/>
                <a:ext cx="11371" cy="14416"/>
              </a:xfrm>
              <a:custGeom>
                <a:avLst/>
                <a:gdLst>
                  <a:gd name="connsiteX0" fmla="*/ 33 w 11371"/>
                  <a:gd name="connsiteY0" fmla="*/ 13416 h 14416"/>
                  <a:gd name="connsiteX1" fmla="*/ 10315 w 11371"/>
                  <a:gd name="connsiteY1" fmla="*/ 158 h 14416"/>
                  <a:gd name="connsiteX2" fmla="*/ 11161 w 11371"/>
                  <a:gd name="connsiteY2" fmla="*/ 438 h 14416"/>
                  <a:gd name="connsiteX3" fmla="*/ 435 w 11371"/>
                  <a:gd name="connsiteY3" fmla="*/ 14212 h 14416"/>
                  <a:gd name="connsiteX4" fmla="*/ 33 w 11371"/>
                  <a:gd name="connsiteY4" fmla="*/ 13416 h 1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71" h="14416">
                    <a:moveTo>
                      <a:pt x="33" y="13416"/>
                    </a:moveTo>
                    <a:cubicBezTo>
                      <a:pt x="5006" y="10447"/>
                      <a:pt x="8677" y="5713"/>
                      <a:pt x="10315" y="158"/>
                    </a:cubicBezTo>
                    <a:cubicBezTo>
                      <a:pt x="10476" y="-393"/>
                      <a:pt x="11322" y="-113"/>
                      <a:pt x="11161" y="438"/>
                    </a:cubicBezTo>
                    <a:cubicBezTo>
                      <a:pt x="9446" y="6214"/>
                      <a:pt x="5615" y="11134"/>
                      <a:pt x="435" y="14212"/>
                    </a:cubicBezTo>
                    <a:cubicBezTo>
                      <a:pt x="-60" y="14505"/>
                      <a:pt x="-458" y="13707"/>
                      <a:pt x="33" y="134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6D72BA12-08BC-4189-A892-A7357DEB97B5}"/>
                  </a:ext>
                </a:extLst>
              </p:cNvPr>
              <p:cNvSpPr/>
              <p:nvPr/>
            </p:nvSpPr>
            <p:spPr>
              <a:xfrm>
                <a:off x="8722544" y="4909611"/>
                <a:ext cx="7611" cy="1940"/>
              </a:xfrm>
              <a:custGeom>
                <a:avLst/>
                <a:gdLst>
                  <a:gd name="connsiteX0" fmla="*/ 390 w 7611"/>
                  <a:gd name="connsiteY0" fmla="*/ 250 h 1940"/>
                  <a:gd name="connsiteX1" fmla="*/ 6797 w 7611"/>
                  <a:gd name="connsiteY1" fmla="*/ -74 h 1940"/>
                  <a:gd name="connsiteX2" fmla="*/ 7199 w 7611"/>
                  <a:gd name="connsiteY2" fmla="*/ 721 h 1940"/>
                  <a:gd name="connsiteX3" fmla="*/ 111 w 7611"/>
                  <a:gd name="connsiteY3" fmla="*/ 1096 h 1940"/>
                  <a:gd name="connsiteX4" fmla="*/ -172 w 7611"/>
                  <a:gd name="connsiteY4" fmla="*/ 533 h 1940"/>
                  <a:gd name="connsiteX5" fmla="*/ 390 w 7611"/>
                  <a:gd name="connsiteY5" fmla="*/ 2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11" h="1940">
                    <a:moveTo>
                      <a:pt x="390" y="250"/>
                    </a:moveTo>
                    <a:cubicBezTo>
                      <a:pt x="2445" y="1226"/>
                      <a:pt x="4853" y="1103"/>
                      <a:pt x="6797" y="-74"/>
                    </a:cubicBezTo>
                    <a:cubicBezTo>
                      <a:pt x="7288" y="-375"/>
                      <a:pt x="7686" y="424"/>
                      <a:pt x="7199" y="721"/>
                    </a:cubicBezTo>
                    <a:cubicBezTo>
                      <a:pt x="5045" y="2013"/>
                      <a:pt x="2389" y="2153"/>
                      <a:pt x="111" y="1096"/>
                    </a:cubicBezTo>
                    <a:cubicBezTo>
                      <a:pt x="-116" y="1012"/>
                      <a:pt x="-240" y="766"/>
                      <a:pt x="-172" y="533"/>
                    </a:cubicBezTo>
                    <a:cubicBezTo>
                      <a:pt x="-95" y="300"/>
                      <a:pt x="157" y="174"/>
                      <a:pt x="390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36701F24-505B-4A5E-9151-8AFC9E506465}"/>
                  </a:ext>
                </a:extLst>
              </p:cNvPr>
              <p:cNvSpPr/>
              <p:nvPr/>
            </p:nvSpPr>
            <p:spPr>
              <a:xfrm>
                <a:off x="8710884" y="4928354"/>
                <a:ext cx="81210" cy="72592"/>
              </a:xfrm>
              <a:custGeom>
                <a:avLst/>
                <a:gdLst>
                  <a:gd name="connsiteX0" fmla="*/ 81019 w 81210"/>
                  <a:gd name="connsiteY0" fmla="*/ 1992 h 72592"/>
                  <a:gd name="connsiteX1" fmla="*/ 80117 w 81210"/>
                  <a:gd name="connsiteY1" fmla="*/ 2586 h 72592"/>
                  <a:gd name="connsiteX2" fmla="*/ 68734 w 81210"/>
                  <a:gd name="connsiteY2" fmla="*/ 11474 h 72592"/>
                  <a:gd name="connsiteX3" fmla="*/ 67905 w 81210"/>
                  <a:gd name="connsiteY3" fmla="*/ 12233 h 72592"/>
                  <a:gd name="connsiteX4" fmla="*/ 47520 w 81210"/>
                  <a:gd name="connsiteY4" fmla="*/ 40140 h 72592"/>
                  <a:gd name="connsiteX5" fmla="*/ 42528 w 81210"/>
                  <a:gd name="connsiteY5" fmla="*/ 53058 h 72592"/>
                  <a:gd name="connsiteX6" fmla="*/ 35526 w 81210"/>
                  <a:gd name="connsiteY6" fmla="*/ 70947 h 72592"/>
                  <a:gd name="connsiteX7" fmla="*/ 34309 w 81210"/>
                  <a:gd name="connsiteY7" fmla="*/ 72451 h 72592"/>
                  <a:gd name="connsiteX8" fmla="*/ 1350 w 81210"/>
                  <a:gd name="connsiteY8" fmla="*/ 72451 h 72592"/>
                  <a:gd name="connsiteX9" fmla="*/ 1124 w 81210"/>
                  <a:gd name="connsiteY9" fmla="*/ 72345 h 72592"/>
                  <a:gd name="connsiteX10" fmla="*/ -191 w 81210"/>
                  <a:gd name="connsiteY10" fmla="*/ 72405 h 72592"/>
                  <a:gd name="connsiteX11" fmla="*/ -26 w 81210"/>
                  <a:gd name="connsiteY11" fmla="*/ 71698 h 72592"/>
                  <a:gd name="connsiteX12" fmla="*/ 71 w 81210"/>
                  <a:gd name="connsiteY12" fmla="*/ 71293 h 72592"/>
                  <a:gd name="connsiteX13" fmla="*/ 131 w 81210"/>
                  <a:gd name="connsiteY13" fmla="*/ 71029 h 72592"/>
                  <a:gd name="connsiteX14" fmla="*/ 154 w 81210"/>
                  <a:gd name="connsiteY14" fmla="*/ 70947 h 72592"/>
                  <a:gd name="connsiteX15" fmla="*/ 207 w 81210"/>
                  <a:gd name="connsiteY15" fmla="*/ 70713 h 72592"/>
                  <a:gd name="connsiteX16" fmla="*/ 1229 w 81210"/>
                  <a:gd name="connsiteY16" fmla="*/ 66675 h 72592"/>
                  <a:gd name="connsiteX17" fmla="*/ 1237 w 81210"/>
                  <a:gd name="connsiteY17" fmla="*/ 66661 h 72592"/>
                  <a:gd name="connsiteX18" fmla="*/ 12516 w 81210"/>
                  <a:gd name="connsiteY18" fmla="*/ 37049 h 72592"/>
                  <a:gd name="connsiteX19" fmla="*/ 12982 w 81210"/>
                  <a:gd name="connsiteY19" fmla="*/ 36207 h 72592"/>
                  <a:gd name="connsiteX20" fmla="*/ 20795 w 81210"/>
                  <a:gd name="connsiteY20" fmla="*/ 24356 h 72592"/>
                  <a:gd name="connsiteX21" fmla="*/ 25915 w 81210"/>
                  <a:gd name="connsiteY21" fmla="*/ 18498 h 72592"/>
                  <a:gd name="connsiteX22" fmla="*/ 41917 w 81210"/>
                  <a:gd name="connsiteY22" fmla="*/ 6511 h 72592"/>
                  <a:gd name="connsiteX23" fmla="*/ 80057 w 81210"/>
                  <a:gd name="connsiteY23" fmla="*/ 1691 h 72592"/>
                  <a:gd name="connsiteX24" fmla="*/ 81019 w 81210"/>
                  <a:gd name="connsiteY24" fmla="*/ 1992 h 7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210" h="72592">
                    <a:moveTo>
                      <a:pt x="81019" y="1992"/>
                    </a:moveTo>
                    <a:cubicBezTo>
                      <a:pt x="80719" y="2188"/>
                      <a:pt x="80418" y="2384"/>
                      <a:pt x="80117" y="2586"/>
                    </a:cubicBezTo>
                    <a:cubicBezTo>
                      <a:pt x="76089" y="5236"/>
                      <a:pt x="72280" y="8209"/>
                      <a:pt x="68734" y="11474"/>
                    </a:cubicBezTo>
                    <a:cubicBezTo>
                      <a:pt x="68454" y="11722"/>
                      <a:pt x="68177" y="11979"/>
                      <a:pt x="67905" y="12233"/>
                    </a:cubicBezTo>
                    <a:cubicBezTo>
                      <a:pt x="59442" y="20194"/>
                      <a:pt x="52530" y="29656"/>
                      <a:pt x="47520" y="40140"/>
                    </a:cubicBezTo>
                    <a:cubicBezTo>
                      <a:pt x="45532" y="44313"/>
                      <a:pt x="43861" y="48631"/>
                      <a:pt x="42528" y="53058"/>
                    </a:cubicBezTo>
                    <a:cubicBezTo>
                      <a:pt x="40685" y="59172"/>
                      <a:pt x="39173" y="65945"/>
                      <a:pt x="35526" y="70947"/>
                    </a:cubicBezTo>
                    <a:cubicBezTo>
                      <a:pt x="35151" y="71473"/>
                      <a:pt x="34746" y="71976"/>
                      <a:pt x="34309" y="72451"/>
                    </a:cubicBezTo>
                    <a:lnTo>
                      <a:pt x="1350" y="72451"/>
                    </a:lnTo>
                    <a:cubicBezTo>
                      <a:pt x="1274" y="72412"/>
                      <a:pt x="1200" y="72383"/>
                      <a:pt x="1124" y="72345"/>
                    </a:cubicBezTo>
                    <a:lnTo>
                      <a:pt x="-191" y="72405"/>
                    </a:lnTo>
                    <a:cubicBezTo>
                      <a:pt x="-139" y="72172"/>
                      <a:pt x="-78" y="71931"/>
                      <a:pt x="-26" y="71698"/>
                    </a:cubicBezTo>
                    <a:cubicBezTo>
                      <a:pt x="3" y="71563"/>
                      <a:pt x="42" y="71429"/>
                      <a:pt x="71" y="71293"/>
                    </a:cubicBezTo>
                    <a:cubicBezTo>
                      <a:pt x="94" y="71202"/>
                      <a:pt x="117" y="71112"/>
                      <a:pt x="131" y="71029"/>
                    </a:cubicBezTo>
                    <a:cubicBezTo>
                      <a:pt x="139" y="71000"/>
                      <a:pt x="147" y="70969"/>
                      <a:pt x="154" y="70947"/>
                    </a:cubicBezTo>
                    <a:cubicBezTo>
                      <a:pt x="170" y="70864"/>
                      <a:pt x="191" y="70788"/>
                      <a:pt x="207" y="70713"/>
                    </a:cubicBezTo>
                    <a:cubicBezTo>
                      <a:pt x="538" y="69368"/>
                      <a:pt x="878" y="68022"/>
                      <a:pt x="1229" y="66675"/>
                    </a:cubicBezTo>
                    <a:lnTo>
                      <a:pt x="1237" y="66661"/>
                    </a:lnTo>
                    <a:cubicBezTo>
                      <a:pt x="3812" y="56378"/>
                      <a:pt x="7599" y="46438"/>
                      <a:pt x="12516" y="37049"/>
                    </a:cubicBezTo>
                    <a:cubicBezTo>
                      <a:pt x="12667" y="36770"/>
                      <a:pt x="12817" y="36484"/>
                      <a:pt x="12982" y="36207"/>
                    </a:cubicBezTo>
                    <a:cubicBezTo>
                      <a:pt x="15259" y="32049"/>
                      <a:pt x="17873" y="28087"/>
                      <a:pt x="20795" y="24356"/>
                    </a:cubicBezTo>
                    <a:cubicBezTo>
                      <a:pt x="22402" y="22318"/>
                      <a:pt x="24111" y="20363"/>
                      <a:pt x="25915" y="18498"/>
                    </a:cubicBezTo>
                    <a:cubicBezTo>
                      <a:pt x="30588" y="13688"/>
                      <a:pt x="35987" y="9642"/>
                      <a:pt x="41917" y="6511"/>
                    </a:cubicBezTo>
                    <a:cubicBezTo>
                      <a:pt x="53739" y="271"/>
                      <a:pt x="67424" y="-2121"/>
                      <a:pt x="80057" y="1691"/>
                    </a:cubicBezTo>
                    <a:cubicBezTo>
                      <a:pt x="80381" y="1788"/>
                      <a:pt x="80697" y="1887"/>
                      <a:pt x="81019" y="199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CFF9384-0421-4C3E-AEDF-063D09F4AC3F}"/>
                  </a:ext>
                </a:extLst>
              </p:cNvPr>
              <p:cNvSpPr/>
              <p:nvPr/>
            </p:nvSpPr>
            <p:spPr>
              <a:xfrm>
                <a:off x="8711036" y="4930008"/>
                <a:ext cx="81370" cy="70541"/>
              </a:xfrm>
              <a:custGeom>
                <a:avLst/>
                <a:gdLst>
                  <a:gd name="connsiteX0" fmla="*/ 80793 w 81370"/>
                  <a:gd name="connsiteY0" fmla="*/ 758 h 70541"/>
                  <a:gd name="connsiteX1" fmla="*/ 38016 w 81370"/>
                  <a:gd name="connsiteY1" fmla="*/ 24615 h 70541"/>
                  <a:gd name="connsiteX2" fmla="*/ 31865 w 81370"/>
                  <a:gd name="connsiteY2" fmla="*/ 33420 h 70541"/>
                  <a:gd name="connsiteX3" fmla="*/ 30278 w 81370"/>
                  <a:gd name="connsiteY3" fmla="*/ 43647 h 70541"/>
                  <a:gd name="connsiteX4" fmla="*/ 30771 w 81370"/>
                  <a:gd name="connsiteY4" fmla="*/ 53485 h 70541"/>
                  <a:gd name="connsiteX5" fmla="*/ 25322 w 81370"/>
                  <a:gd name="connsiteY5" fmla="*/ 61686 h 70541"/>
                  <a:gd name="connsiteX6" fmla="*/ 13564 w 81370"/>
                  <a:gd name="connsiteY6" fmla="*/ 65769 h 70541"/>
                  <a:gd name="connsiteX7" fmla="*/ 497 w 81370"/>
                  <a:gd name="connsiteY7" fmla="*/ 70311 h 70541"/>
                  <a:gd name="connsiteX8" fmla="*/ -10 w 81370"/>
                  <a:gd name="connsiteY8" fmla="*/ 69579 h 70541"/>
                  <a:gd name="connsiteX9" fmla="*/ 22643 w 81370"/>
                  <a:gd name="connsiteY9" fmla="*/ 62193 h 70541"/>
                  <a:gd name="connsiteX10" fmla="*/ 29742 w 81370"/>
                  <a:gd name="connsiteY10" fmla="*/ 54146 h 70541"/>
                  <a:gd name="connsiteX11" fmla="*/ 29432 w 81370"/>
                  <a:gd name="connsiteY11" fmla="*/ 44148 h 70541"/>
                  <a:gd name="connsiteX12" fmla="*/ 30610 w 81370"/>
                  <a:gd name="connsiteY12" fmla="*/ 34092 h 70541"/>
                  <a:gd name="connsiteX13" fmla="*/ 36402 w 81370"/>
                  <a:gd name="connsiteY13" fmla="*/ 25083 h 70541"/>
                  <a:gd name="connsiteX14" fmla="*/ 55036 w 81370"/>
                  <a:gd name="connsiteY14" fmla="*/ 9739 h 70541"/>
                  <a:gd name="connsiteX15" fmla="*/ 80725 w 81370"/>
                  <a:gd name="connsiteY15" fmla="*/ -131 h 70541"/>
                  <a:gd name="connsiteX16" fmla="*/ 80793 w 81370"/>
                  <a:gd name="connsiteY16" fmla="*/ 758 h 7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370" h="70541">
                    <a:moveTo>
                      <a:pt x="80793" y="758"/>
                    </a:moveTo>
                    <a:cubicBezTo>
                      <a:pt x="64382" y="4017"/>
                      <a:pt x="49413" y="12364"/>
                      <a:pt x="38016" y="24615"/>
                    </a:cubicBezTo>
                    <a:cubicBezTo>
                      <a:pt x="35515" y="27209"/>
                      <a:pt x="33441" y="30180"/>
                      <a:pt x="31865" y="33420"/>
                    </a:cubicBezTo>
                    <a:cubicBezTo>
                      <a:pt x="30433" y="36627"/>
                      <a:pt x="29884" y="40157"/>
                      <a:pt x="30278" y="43647"/>
                    </a:cubicBezTo>
                    <a:cubicBezTo>
                      <a:pt x="30841" y="46894"/>
                      <a:pt x="31006" y="50198"/>
                      <a:pt x="30771" y="53485"/>
                    </a:cubicBezTo>
                    <a:cubicBezTo>
                      <a:pt x="30206" y="56870"/>
                      <a:pt x="28225" y="59855"/>
                      <a:pt x="25322" y="61686"/>
                    </a:cubicBezTo>
                    <a:cubicBezTo>
                      <a:pt x="21715" y="63822"/>
                      <a:pt x="17717" y="65210"/>
                      <a:pt x="13564" y="65769"/>
                    </a:cubicBezTo>
                    <a:cubicBezTo>
                      <a:pt x="9020" y="66640"/>
                      <a:pt x="4288" y="67474"/>
                      <a:pt x="497" y="70311"/>
                    </a:cubicBezTo>
                    <a:cubicBezTo>
                      <a:pt x="37" y="70654"/>
                      <a:pt x="-470" y="69923"/>
                      <a:pt x="-10" y="69579"/>
                    </a:cubicBezTo>
                    <a:cubicBezTo>
                      <a:pt x="6585" y="64641"/>
                      <a:pt x="15427" y="65677"/>
                      <a:pt x="22643" y="62193"/>
                    </a:cubicBezTo>
                    <a:cubicBezTo>
                      <a:pt x="26126" y="60751"/>
                      <a:pt x="28745" y="57782"/>
                      <a:pt x="29742" y="54146"/>
                    </a:cubicBezTo>
                    <a:cubicBezTo>
                      <a:pt x="30171" y="50819"/>
                      <a:pt x="30066" y="47445"/>
                      <a:pt x="29432" y="44148"/>
                    </a:cubicBezTo>
                    <a:cubicBezTo>
                      <a:pt x="28997" y="40751"/>
                      <a:pt x="29403" y="37299"/>
                      <a:pt x="30610" y="34092"/>
                    </a:cubicBezTo>
                    <a:cubicBezTo>
                      <a:pt x="32016" y="30781"/>
                      <a:pt x="33974" y="27735"/>
                      <a:pt x="36402" y="25083"/>
                    </a:cubicBezTo>
                    <a:cubicBezTo>
                      <a:pt x="41770" y="19023"/>
                      <a:pt x="48059" y="13845"/>
                      <a:pt x="55036" y="9739"/>
                    </a:cubicBezTo>
                    <a:cubicBezTo>
                      <a:pt x="62974" y="5007"/>
                      <a:pt x="71662" y="1670"/>
                      <a:pt x="80725" y="-131"/>
                    </a:cubicBezTo>
                    <a:cubicBezTo>
                      <a:pt x="81286" y="-244"/>
                      <a:pt x="81350" y="647"/>
                      <a:pt x="80793" y="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F39FEC94-29B6-4E44-AFE3-F4C3D07BC058}"/>
                  </a:ext>
                </a:extLst>
              </p:cNvPr>
              <p:cNvSpPr/>
              <p:nvPr/>
            </p:nvSpPr>
            <p:spPr>
              <a:xfrm>
                <a:off x="8749975" y="4934988"/>
                <a:ext cx="3776" cy="15784"/>
              </a:xfrm>
              <a:custGeom>
                <a:avLst/>
                <a:gdLst>
                  <a:gd name="connsiteX0" fmla="*/ 2515 w 3776"/>
                  <a:gd name="connsiteY0" fmla="*/ 15475 h 15784"/>
                  <a:gd name="connsiteX1" fmla="*/ 2789 w 3776"/>
                  <a:gd name="connsiteY1" fmla="*/ 11 h 15784"/>
                  <a:gd name="connsiteX2" fmla="*/ 3474 w 3776"/>
                  <a:gd name="connsiteY2" fmla="*/ 582 h 15784"/>
                  <a:gd name="connsiteX3" fmla="*/ 3247 w 3776"/>
                  <a:gd name="connsiteY3" fmla="*/ 14967 h 15784"/>
                  <a:gd name="connsiteX4" fmla="*/ 2515 w 3776"/>
                  <a:gd name="connsiteY4" fmla="*/ 15475 h 1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6" h="15784">
                    <a:moveTo>
                      <a:pt x="2515" y="15475"/>
                    </a:moveTo>
                    <a:cubicBezTo>
                      <a:pt x="-1194" y="10949"/>
                      <a:pt x="-1078" y="4402"/>
                      <a:pt x="2789" y="11"/>
                    </a:cubicBezTo>
                    <a:cubicBezTo>
                      <a:pt x="3169" y="-418"/>
                      <a:pt x="3854" y="153"/>
                      <a:pt x="3474" y="582"/>
                    </a:cubicBezTo>
                    <a:cubicBezTo>
                      <a:pt x="-137" y="4666"/>
                      <a:pt x="-232" y="10772"/>
                      <a:pt x="3247" y="14967"/>
                    </a:cubicBezTo>
                    <a:cubicBezTo>
                      <a:pt x="3614" y="15409"/>
                      <a:pt x="2878" y="15914"/>
                      <a:pt x="2515" y="1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56F51E10-863B-4A08-A106-E9435D5D8282}"/>
                  </a:ext>
                </a:extLst>
              </p:cNvPr>
              <p:cNvSpPr/>
              <p:nvPr/>
            </p:nvSpPr>
            <p:spPr>
              <a:xfrm>
                <a:off x="8740620" y="4967677"/>
                <a:ext cx="17393" cy="5507"/>
              </a:xfrm>
              <a:custGeom>
                <a:avLst/>
                <a:gdLst>
                  <a:gd name="connsiteX0" fmla="*/ 323 w 17393"/>
                  <a:gd name="connsiteY0" fmla="*/ 4344 h 5507"/>
                  <a:gd name="connsiteX1" fmla="*/ 16515 w 17393"/>
                  <a:gd name="connsiteY1" fmla="*/ -52 h 5507"/>
                  <a:gd name="connsiteX2" fmla="*/ 17021 w 17393"/>
                  <a:gd name="connsiteY2" fmla="*/ 679 h 5507"/>
                  <a:gd name="connsiteX3" fmla="*/ 164 w 17393"/>
                  <a:gd name="connsiteY3" fmla="*/ 5221 h 5507"/>
                  <a:gd name="connsiteX4" fmla="*/ 323 w 17393"/>
                  <a:gd name="connsiteY4" fmla="*/ 4344 h 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3" h="5507">
                    <a:moveTo>
                      <a:pt x="323" y="4344"/>
                    </a:moveTo>
                    <a:cubicBezTo>
                      <a:pt x="6082" y="4967"/>
                      <a:pt x="11862" y="3398"/>
                      <a:pt x="16515" y="-52"/>
                    </a:cubicBezTo>
                    <a:cubicBezTo>
                      <a:pt x="16975" y="-394"/>
                      <a:pt x="17481" y="338"/>
                      <a:pt x="17021" y="679"/>
                    </a:cubicBezTo>
                    <a:cubicBezTo>
                      <a:pt x="12175" y="4261"/>
                      <a:pt x="6156" y="5883"/>
                      <a:pt x="164" y="5221"/>
                    </a:cubicBezTo>
                    <a:cubicBezTo>
                      <a:pt x="-406" y="5157"/>
                      <a:pt x="-243" y="4280"/>
                      <a:pt x="323" y="4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47408A35-A917-43E6-8AFE-D7A702362713}"/>
                  </a:ext>
                </a:extLst>
              </p:cNvPr>
              <p:cNvSpPr/>
              <p:nvPr/>
            </p:nvSpPr>
            <p:spPr>
              <a:xfrm>
                <a:off x="8773547" y="4936137"/>
                <a:ext cx="6473" cy="4667"/>
              </a:xfrm>
              <a:custGeom>
                <a:avLst/>
                <a:gdLst>
                  <a:gd name="connsiteX0" fmla="*/ 615 w 6473"/>
                  <a:gd name="connsiteY0" fmla="*/ 49 h 4667"/>
                  <a:gd name="connsiteX1" fmla="*/ 5927 w 6473"/>
                  <a:gd name="connsiteY1" fmla="*/ 3646 h 4667"/>
                  <a:gd name="connsiteX2" fmla="*/ 5768 w 6473"/>
                  <a:gd name="connsiteY2" fmla="*/ 4524 h 4667"/>
                  <a:gd name="connsiteX3" fmla="*/ -117 w 6473"/>
                  <a:gd name="connsiteY3" fmla="*/ 558 h 4667"/>
                  <a:gd name="connsiteX4" fmla="*/ -4 w 6473"/>
                  <a:gd name="connsiteY4" fmla="*/ -63 h 4667"/>
                  <a:gd name="connsiteX5" fmla="*/ 615 w 6473"/>
                  <a:gd name="connsiteY5" fmla="*/ 49 h 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3" h="4667">
                    <a:moveTo>
                      <a:pt x="615" y="49"/>
                    </a:moveTo>
                    <a:cubicBezTo>
                      <a:pt x="1668" y="2065"/>
                      <a:pt x="3663" y="3418"/>
                      <a:pt x="5927" y="3646"/>
                    </a:cubicBezTo>
                    <a:cubicBezTo>
                      <a:pt x="6497" y="3703"/>
                      <a:pt x="6334" y="4580"/>
                      <a:pt x="5768" y="4524"/>
                    </a:cubicBezTo>
                    <a:cubicBezTo>
                      <a:pt x="3269" y="4260"/>
                      <a:pt x="1065" y="2773"/>
                      <a:pt x="-117" y="558"/>
                    </a:cubicBezTo>
                    <a:cubicBezTo>
                      <a:pt x="-249" y="354"/>
                      <a:pt x="-200" y="82"/>
                      <a:pt x="-4" y="-63"/>
                    </a:cubicBezTo>
                    <a:cubicBezTo>
                      <a:pt x="197" y="-201"/>
                      <a:pt x="475" y="-151"/>
                      <a:pt x="615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BECB8E11-76D0-490C-8E68-2F03B06AF670}"/>
                  </a:ext>
                </a:extLst>
              </p:cNvPr>
              <p:cNvSpPr/>
              <p:nvPr/>
            </p:nvSpPr>
            <p:spPr>
              <a:xfrm>
                <a:off x="9110296" y="4331040"/>
                <a:ext cx="157967" cy="416897"/>
              </a:xfrm>
              <a:custGeom>
                <a:avLst/>
                <a:gdLst>
                  <a:gd name="connsiteX0" fmla="*/ 155487 w 157967"/>
                  <a:gd name="connsiteY0" fmla="*/ 183706 h 416897"/>
                  <a:gd name="connsiteX1" fmla="*/ 20407 w 157967"/>
                  <a:gd name="connsiteY1" fmla="*/ -141 h 416897"/>
                  <a:gd name="connsiteX2" fmla="*/ 20388 w 157967"/>
                  <a:gd name="connsiteY2" fmla="*/ 253477 h 416897"/>
                  <a:gd name="connsiteX3" fmla="*/ 3445 w 157967"/>
                  <a:gd name="connsiteY3" fmla="*/ 350665 h 416897"/>
                  <a:gd name="connsiteX4" fmla="*/ 45621 w 157967"/>
                  <a:gd name="connsiteY4" fmla="*/ 395038 h 416897"/>
                  <a:gd name="connsiteX5" fmla="*/ 105444 w 157967"/>
                  <a:gd name="connsiteY5" fmla="*/ 413429 h 416897"/>
                  <a:gd name="connsiteX6" fmla="*/ 109468 w 157967"/>
                  <a:gd name="connsiteY6" fmla="*/ 416757 h 416897"/>
                  <a:gd name="connsiteX7" fmla="*/ 155487 w 157967"/>
                  <a:gd name="connsiteY7" fmla="*/ 183706 h 41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7" h="416897">
                    <a:moveTo>
                      <a:pt x="155487" y="183706"/>
                    </a:moveTo>
                    <a:cubicBezTo>
                      <a:pt x="145594" y="104143"/>
                      <a:pt x="96285" y="25752"/>
                      <a:pt x="20407" y="-141"/>
                    </a:cubicBezTo>
                    <a:cubicBezTo>
                      <a:pt x="50332" y="81752"/>
                      <a:pt x="50324" y="171589"/>
                      <a:pt x="20388" y="253477"/>
                    </a:cubicBezTo>
                    <a:cubicBezTo>
                      <a:pt x="8728" y="285014"/>
                      <a:pt x="-7523" y="318880"/>
                      <a:pt x="3445" y="350665"/>
                    </a:cubicBezTo>
                    <a:cubicBezTo>
                      <a:pt x="10267" y="370444"/>
                      <a:pt x="26961" y="385577"/>
                      <a:pt x="45621" y="395038"/>
                    </a:cubicBezTo>
                    <a:cubicBezTo>
                      <a:pt x="64282" y="404500"/>
                      <a:pt x="84993" y="409009"/>
                      <a:pt x="105444" y="413429"/>
                    </a:cubicBezTo>
                    <a:lnTo>
                      <a:pt x="109468" y="416757"/>
                    </a:lnTo>
                    <a:cubicBezTo>
                      <a:pt x="141932" y="343449"/>
                      <a:pt x="165383" y="263267"/>
                      <a:pt x="155487" y="183706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73A745A9-FE33-433E-B091-E13741193B5D}"/>
                  </a:ext>
                </a:extLst>
              </p:cNvPr>
              <p:cNvSpPr/>
              <p:nvPr/>
            </p:nvSpPr>
            <p:spPr>
              <a:xfrm>
                <a:off x="9129656" y="4329354"/>
                <a:ext cx="92106" cy="416366"/>
              </a:xfrm>
              <a:custGeom>
                <a:avLst/>
                <a:gdLst>
                  <a:gd name="connsiteX0" fmla="*/ 294 w 92106"/>
                  <a:gd name="connsiteY0" fmla="*/ 3051 h 416366"/>
                  <a:gd name="connsiteX1" fmla="*/ 78784 w 92106"/>
                  <a:gd name="connsiteY1" fmla="*/ 180746 h 416366"/>
                  <a:gd name="connsiteX2" fmla="*/ 77238 w 92106"/>
                  <a:gd name="connsiteY2" fmla="*/ 223319 h 416366"/>
                  <a:gd name="connsiteX3" fmla="*/ 57843 w 92106"/>
                  <a:gd name="connsiteY3" fmla="*/ 259490 h 416366"/>
                  <a:gd name="connsiteX4" fmla="*/ 32792 w 92106"/>
                  <a:gd name="connsiteY4" fmla="*/ 289469 h 416366"/>
                  <a:gd name="connsiteX5" fmla="*/ 30459 w 92106"/>
                  <a:gd name="connsiteY5" fmla="*/ 328449 h 416366"/>
                  <a:gd name="connsiteX6" fmla="*/ 57949 w 92106"/>
                  <a:gd name="connsiteY6" fmla="*/ 369455 h 416366"/>
                  <a:gd name="connsiteX7" fmla="*/ 88482 w 92106"/>
                  <a:gd name="connsiteY7" fmla="*/ 415040 h 416366"/>
                  <a:gd name="connsiteX8" fmla="*/ 91836 w 92106"/>
                  <a:gd name="connsiteY8" fmla="*/ 413932 h 416366"/>
                  <a:gd name="connsiteX9" fmla="*/ 37739 w 92106"/>
                  <a:gd name="connsiteY9" fmla="*/ 336449 h 416366"/>
                  <a:gd name="connsiteX10" fmla="*/ 34470 w 92106"/>
                  <a:gd name="connsiteY10" fmla="*/ 294021 h 416366"/>
                  <a:gd name="connsiteX11" fmla="*/ 59323 w 92106"/>
                  <a:gd name="connsiteY11" fmla="*/ 263101 h 416366"/>
                  <a:gd name="connsiteX12" fmla="*/ 79607 w 92106"/>
                  <a:gd name="connsiteY12" fmla="*/ 228440 h 416366"/>
                  <a:gd name="connsiteX13" fmla="*/ 82783 w 92106"/>
                  <a:gd name="connsiteY13" fmla="*/ 186083 h 416366"/>
                  <a:gd name="connsiteX14" fmla="*/ 60412 w 92106"/>
                  <a:gd name="connsiteY14" fmla="*/ 92997 h 416366"/>
                  <a:gd name="connsiteX15" fmla="*/ 2632 w 92106"/>
                  <a:gd name="connsiteY15" fmla="*/ 401 h 416366"/>
                  <a:gd name="connsiteX16" fmla="*/ 294 w 92106"/>
                  <a:gd name="connsiteY16" fmla="*/ 3051 h 41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106" h="416366">
                    <a:moveTo>
                      <a:pt x="294" y="3051"/>
                    </a:moveTo>
                    <a:cubicBezTo>
                      <a:pt x="44482" y="52561"/>
                      <a:pt x="71947" y="114737"/>
                      <a:pt x="78784" y="180746"/>
                    </a:cubicBezTo>
                    <a:cubicBezTo>
                      <a:pt x="80164" y="194896"/>
                      <a:pt x="80332" y="209371"/>
                      <a:pt x="77238" y="223319"/>
                    </a:cubicBezTo>
                    <a:cubicBezTo>
                      <a:pt x="74120" y="236891"/>
                      <a:pt x="67422" y="249381"/>
                      <a:pt x="57843" y="259490"/>
                    </a:cubicBezTo>
                    <a:cubicBezTo>
                      <a:pt x="49102" y="269094"/>
                      <a:pt x="39047" y="277907"/>
                      <a:pt x="32792" y="289469"/>
                    </a:cubicBezTo>
                    <a:cubicBezTo>
                      <a:pt x="26199" y="301656"/>
                      <a:pt x="25946" y="315504"/>
                      <a:pt x="30459" y="328449"/>
                    </a:cubicBezTo>
                    <a:cubicBezTo>
                      <a:pt x="35982" y="344288"/>
                      <a:pt x="46866" y="357198"/>
                      <a:pt x="57949" y="369455"/>
                    </a:cubicBezTo>
                    <a:cubicBezTo>
                      <a:pt x="70255" y="383062"/>
                      <a:pt x="83251" y="396999"/>
                      <a:pt x="88482" y="415040"/>
                    </a:cubicBezTo>
                    <a:cubicBezTo>
                      <a:pt x="89116" y="417225"/>
                      <a:pt x="92471" y="416115"/>
                      <a:pt x="91836" y="413932"/>
                    </a:cubicBezTo>
                    <a:cubicBezTo>
                      <a:pt x="82736" y="382546"/>
                      <a:pt x="52270" y="364719"/>
                      <a:pt x="37739" y="336449"/>
                    </a:cubicBezTo>
                    <a:cubicBezTo>
                      <a:pt x="30960" y="323259"/>
                      <a:pt x="28114" y="307944"/>
                      <a:pt x="34470" y="294021"/>
                    </a:cubicBezTo>
                    <a:cubicBezTo>
                      <a:pt x="40029" y="281844"/>
                      <a:pt x="50388" y="272748"/>
                      <a:pt x="59323" y="263101"/>
                    </a:cubicBezTo>
                    <a:cubicBezTo>
                      <a:pt x="68706" y="252969"/>
                      <a:pt x="75901" y="241853"/>
                      <a:pt x="79607" y="228440"/>
                    </a:cubicBezTo>
                    <a:cubicBezTo>
                      <a:pt x="83396" y="214720"/>
                      <a:pt x="83796" y="200207"/>
                      <a:pt x="82783" y="186083"/>
                    </a:cubicBezTo>
                    <a:cubicBezTo>
                      <a:pt x="80251" y="154075"/>
                      <a:pt x="72701" y="122661"/>
                      <a:pt x="60412" y="92997"/>
                    </a:cubicBezTo>
                    <a:cubicBezTo>
                      <a:pt x="46573" y="59061"/>
                      <a:pt x="27031" y="27745"/>
                      <a:pt x="2632" y="401"/>
                    </a:cubicBezTo>
                    <a:cubicBezTo>
                      <a:pt x="1120" y="-1291"/>
                      <a:pt x="-1208" y="1371"/>
                      <a:pt x="294" y="3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66E345CF-783C-41E2-9311-CA458ED100AD}"/>
                  </a:ext>
                </a:extLst>
              </p:cNvPr>
              <p:cNvSpPr/>
              <p:nvPr/>
            </p:nvSpPr>
            <p:spPr>
              <a:xfrm>
                <a:off x="9205371" y="4437619"/>
                <a:ext cx="38505" cy="51292"/>
              </a:xfrm>
              <a:custGeom>
                <a:avLst/>
                <a:gdLst>
                  <a:gd name="connsiteX0" fmla="*/ 2118 w 38505"/>
                  <a:gd name="connsiteY0" fmla="*/ 51096 h 51292"/>
                  <a:gd name="connsiteX1" fmla="*/ 38176 w 38505"/>
                  <a:gd name="connsiteY1" fmla="*/ 1474 h 51292"/>
                  <a:gd name="connsiteX2" fmla="*/ 34647 w 38505"/>
                  <a:gd name="connsiteY2" fmla="*/ 1650 h 51292"/>
                  <a:gd name="connsiteX3" fmla="*/ 1010 w 38505"/>
                  <a:gd name="connsiteY3" fmla="*/ 47742 h 51292"/>
                  <a:gd name="connsiteX4" fmla="*/ 2118 w 38505"/>
                  <a:gd name="connsiteY4" fmla="*/ 51096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51292">
                    <a:moveTo>
                      <a:pt x="2118" y="51096"/>
                    </a:moveTo>
                    <a:cubicBezTo>
                      <a:pt x="24670" y="45621"/>
                      <a:pt x="39936" y="24615"/>
                      <a:pt x="38176" y="1474"/>
                    </a:cubicBezTo>
                    <a:cubicBezTo>
                      <a:pt x="37998" y="-792"/>
                      <a:pt x="34467" y="-618"/>
                      <a:pt x="34647" y="1650"/>
                    </a:cubicBezTo>
                    <a:cubicBezTo>
                      <a:pt x="36325" y="23205"/>
                      <a:pt x="22049" y="42765"/>
                      <a:pt x="1010" y="47742"/>
                    </a:cubicBezTo>
                    <a:cubicBezTo>
                      <a:pt x="-1202" y="48267"/>
                      <a:pt x="-80" y="51620"/>
                      <a:pt x="2118" y="51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8954CA69-30E1-47FD-8C16-A87C45458649}"/>
                  </a:ext>
                </a:extLst>
              </p:cNvPr>
              <p:cNvSpPr/>
              <p:nvPr/>
            </p:nvSpPr>
            <p:spPr>
              <a:xfrm>
                <a:off x="9148555" y="4530930"/>
                <a:ext cx="45099" cy="57175"/>
              </a:xfrm>
              <a:custGeom>
                <a:avLst/>
                <a:gdLst>
                  <a:gd name="connsiteX0" fmla="*/ 44018 w 45099"/>
                  <a:gd name="connsiteY0" fmla="*/ 53627 h 57175"/>
                  <a:gd name="connsiteX1" fmla="*/ 3247 w 45099"/>
                  <a:gd name="connsiteY1" fmla="*/ 1044 h 57175"/>
                  <a:gd name="connsiteX2" fmla="*/ -110 w 45099"/>
                  <a:gd name="connsiteY2" fmla="*/ 2152 h 57175"/>
                  <a:gd name="connsiteX3" fmla="*/ 42429 w 45099"/>
                  <a:gd name="connsiteY3" fmla="*/ 56782 h 57175"/>
                  <a:gd name="connsiteX4" fmla="*/ 44018 w 45099"/>
                  <a:gd name="connsiteY4" fmla="*/ 53627 h 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9" h="57175">
                    <a:moveTo>
                      <a:pt x="44018" y="53627"/>
                    </a:moveTo>
                    <a:cubicBezTo>
                      <a:pt x="24297" y="41852"/>
                      <a:pt x="9739" y="23076"/>
                      <a:pt x="3247" y="1044"/>
                    </a:cubicBezTo>
                    <a:cubicBezTo>
                      <a:pt x="2604" y="-1141"/>
                      <a:pt x="-750" y="-29"/>
                      <a:pt x="-110" y="2152"/>
                    </a:cubicBezTo>
                    <a:cubicBezTo>
                      <a:pt x="6691" y="25066"/>
                      <a:pt x="21879" y="44574"/>
                      <a:pt x="42429" y="56782"/>
                    </a:cubicBezTo>
                    <a:cubicBezTo>
                      <a:pt x="44388" y="57945"/>
                      <a:pt x="45968" y="54782"/>
                      <a:pt x="44018" y="53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B4E7110A-17A0-4396-8CDD-183AC5F52411}"/>
                  </a:ext>
                </a:extLst>
              </p:cNvPr>
              <p:cNvSpPr/>
              <p:nvPr/>
            </p:nvSpPr>
            <p:spPr>
              <a:xfrm>
                <a:off x="9145263" y="4390352"/>
                <a:ext cx="30185" cy="7699"/>
              </a:xfrm>
              <a:custGeom>
                <a:avLst/>
                <a:gdLst>
                  <a:gd name="connsiteX0" fmla="*/ 27688 w 30185"/>
                  <a:gd name="connsiteY0" fmla="*/ 1411 h 7699"/>
                  <a:gd name="connsiteX1" fmla="*/ 2278 w 30185"/>
                  <a:gd name="connsiteY1" fmla="*/ 121 h 7699"/>
                  <a:gd name="connsiteX2" fmla="*/ 689 w 30185"/>
                  <a:gd name="connsiteY2" fmla="*/ 3276 h 7699"/>
                  <a:gd name="connsiteX3" fmla="*/ 28796 w 30185"/>
                  <a:gd name="connsiteY3" fmla="*/ 4766 h 7699"/>
                  <a:gd name="connsiteX4" fmla="*/ 29919 w 30185"/>
                  <a:gd name="connsiteY4" fmla="*/ 2535 h 7699"/>
                  <a:gd name="connsiteX5" fmla="*/ 27688 w 30185"/>
                  <a:gd name="connsiteY5" fmla="*/ 1411 h 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5" h="7699">
                    <a:moveTo>
                      <a:pt x="27688" y="1411"/>
                    </a:moveTo>
                    <a:cubicBezTo>
                      <a:pt x="19541" y="5282"/>
                      <a:pt x="9991" y="4797"/>
                      <a:pt x="2278" y="121"/>
                    </a:cubicBezTo>
                    <a:cubicBezTo>
                      <a:pt x="334" y="-1066"/>
                      <a:pt x="-1244" y="2098"/>
                      <a:pt x="689" y="3276"/>
                    </a:cubicBezTo>
                    <a:cubicBezTo>
                      <a:pt x="9232" y="8402"/>
                      <a:pt x="19760" y="8961"/>
                      <a:pt x="28796" y="4766"/>
                    </a:cubicBezTo>
                    <a:cubicBezTo>
                      <a:pt x="29700" y="4434"/>
                      <a:pt x="30193" y="3458"/>
                      <a:pt x="29919" y="2535"/>
                    </a:cubicBezTo>
                    <a:cubicBezTo>
                      <a:pt x="29611" y="1611"/>
                      <a:pt x="28613" y="1111"/>
                      <a:pt x="27688" y="1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60A498F7-8FD8-4ED3-BDE3-9A30D95A9F0D}"/>
                  </a:ext>
                </a:extLst>
              </p:cNvPr>
              <p:cNvSpPr/>
              <p:nvPr/>
            </p:nvSpPr>
            <p:spPr>
              <a:xfrm>
                <a:off x="8899607" y="4464690"/>
                <a:ext cx="322088" cy="287901"/>
              </a:xfrm>
              <a:custGeom>
                <a:avLst/>
                <a:gdLst>
                  <a:gd name="connsiteX0" fmla="*/ -191 w 322088"/>
                  <a:gd name="connsiteY0" fmla="*/ 8317 h 287901"/>
                  <a:gd name="connsiteX1" fmla="*/ 3387 w 322088"/>
                  <a:gd name="connsiteY1" fmla="*/ 10675 h 287901"/>
                  <a:gd name="connsiteX2" fmla="*/ 48539 w 322088"/>
                  <a:gd name="connsiteY2" fmla="*/ 45926 h 287901"/>
                  <a:gd name="connsiteX3" fmla="*/ 51820 w 322088"/>
                  <a:gd name="connsiteY3" fmla="*/ 48937 h 287901"/>
                  <a:gd name="connsiteX4" fmla="*/ 132670 w 322088"/>
                  <a:gd name="connsiteY4" fmla="*/ 159611 h 287901"/>
                  <a:gd name="connsiteX5" fmla="*/ 152472 w 322088"/>
                  <a:gd name="connsiteY5" fmla="*/ 210846 h 287901"/>
                  <a:gd name="connsiteX6" fmla="*/ 180237 w 322088"/>
                  <a:gd name="connsiteY6" fmla="*/ 281796 h 287901"/>
                  <a:gd name="connsiteX7" fmla="*/ 185069 w 322088"/>
                  <a:gd name="connsiteY7" fmla="*/ 287760 h 287901"/>
                  <a:gd name="connsiteX8" fmla="*/ 315783 w 322088"/>
                  <a:gd name="connsiteY8" fmla="*/ 287760 h 287901"/>
                  <a:gd name="connsiteX9" fmla="*/ 316678 w 322088"/>
                  <a:gd name="connsiteY9" fmla="*/ 287341 h 287901"/>
                  <a:gd name="connsiteX10" fmla="*/ 321897 w 322088"/>
                  <a:gd name="connsiteY10" fmla="*/ 287582 h 287901"/>
                  <a:gd name="connsiteX11" fmla="*/ 321239 w 322088"/>
                  <a:gd name="connsiteY11" fmla="*/ 284778 h 287901"/>
                  <a:gd name="connsiteX12" fmla="*/ 320853 w 322088"/>
                  <a:gd name="connsiteY12" fmla="*/ 283168 h 287901"/>
                  <a:gd name="connsiteX13" fmla="*/ 320615 w 322088"/>
                  <a:gd name="connsiteY13" fmla="*/ 282124 h 287901"/>
                  <a:gd name="connsiteX14" fmla="*/ 320525 w 322088"/>
                  <a:gd name="connsiteY14" fmla="*/ 281796 h 287901"/>
                  <a:gd name="connsiteX15" fmla="*/ 320316 w 322088"/>
                  <a:gd name="connsiteY15" fmla="*/ 280870 h 287901"/>
                  <a:gd name="connsiteX16" fmla="*/ 316261 w 322088"/>
                  <a:gd name="connsiteY16" fmla="*/ 264855 h 287901"/>
                  <a:gd name="connsiteX17" fmla="*/ 316232 w 322088"/>
                  <a:gd name="connsiteY17" fmla="*/ 264795 h 287901"/>
                  <a:gd name="connsiteX18" fmla="*/ 271497 w 322088"/>
                  <a:gd name="connsiteY18" fmla="*/ 147354 h 287901"/>
                  <a:gd name="connsiteX19" fmla="*/ 269648 w 322088"/>
                  <a:gd name="connsiteY19" fmla="*/ 144013 h 287901"/>
                  <a:gd name="connsiteX20" fmla="*/ 238661 w 322088"/>
                  <a:gd name="connsiteY20" fmla="*/ 97011 h 287901"/>
                  <a:gd name="connsiteX21" fmla="*/ 218350 w 322088"/>
                  <a:gd name="connsiteY21" fmla="*/ 73780 h 287901"/>
                  <a:gd name="connsiteX22" fmla="*/ 154888 w 322088"/>
                  <a:gd name="connsiteY22" fmla="*/ 26242 h 287901"/>
                  <a:gd name="connsiteX23" fmla="*/ 3625 w 322088"/>
                  <a:gd name="connsiteY23" fmla="*/ 7126 h 287901"/>
                  <a:gd name="connsiteX24" fmla="*/ -191 w 322088"/>
                  <a:gd name="connsiteY24" fmla="*/ 8317 h 28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088" h="287901">
                    <a:moveTo>
                      <a:pt x="-191" y="8317"/>
                    </a:moveTo>
                    <a:cubicBezTo>
                      <a:pt x="1000" y="9093"/>
                      <a:pt x="2194" y="9870"/>
                      <a:pt x="3387" y="10675"/>
                    </a:cubicBezTo>
                    <a:cubicBezTo>
                      <a:pt x="19367" y="21181"/>
                      <a:pt x="34468" y="32971"/>
                      <a:pt x="48539" y="45926"/>
                    </a:cubicBezTo>
                    <a:cubicBezTo>
                      <a:pt x="49643" y="46909"/>
                      <a:pt x="50747" y="47922"/>
                      <a:pt x="51820" y="48937"/>
                    </a:cubicBezTo>
                    <a:cubicBezTo>
                      <a:pt x="85387" y="80505"/>
                      <a:pt x="112801" y="118032"/>
                      <a:pt x="132670" y="159611"/>
                    </a:cubicBezTo>
                    <a:cubicBezTo>
                      <a:pt x="140561" y="176161"/>
                      <a:pt x="147179" y="193290"/>
                      <a:pt x="152472" y="210846"/>
                    </a:cubicBezTo>
                    <a:cubicBezTo>
                      <a:pt x="159779" y="235093"/>
                      <a:pt x="165773" y="261962"/>
                      <a:pt x="180237" y="281796"/>
                    </a:cubicBezTo>
                    <a:cubicBezTo>
                      <a:pt x="181724" y="283881"/>
                      <a:pt x="183338" y="285872"/>
                      <a:pt x="185069" y="287760"/>
                    </a:cubicBezTo>
                    <a:lnTo>
                      <a:pt x="315783" y="287760"/>
                    </a:lnTo>
                    <a:cubicBezTo>
                      <a:pt x="316080" y="287611"/>
                      <a:pt x="316379" y="287490"/>
                      <a:pt x="316678" y="287341"/>
                    </a:cubicBezTo>
                    <a:lnTo>
                      <a:pt x="321897" y="287582"/>
                    </a:lnTo>
                    <a:cubicBezTo>
                      <a:pt x="321688" y="286656"/>
                      <a:pt x="321449" y="285701"/>
                      <a:pt x="321239" y="284778"/>
                    </a:cubicBezTo>
                    <a:cubicBezTo>
                      <a:pt x="321121" y="284240"/>
                      <a:pt x="320972" y="283703"/>
                      <a:pt x="320853" y="283168"/>
                    </a:cubicBezTo>
                    <a:cubicBezTo>
                      <a:pt x="320764" y="282809"/>
                      <a:pt x="320673" y="282452"/>
                      <a:pt x="320615" y="282124"/>
                    </a:cubicBezTo>
                    <a:cubicBezTo>
                      <a:pt x="320586" y="282003"/>
                      <a:pt x="320555" y="281885"/>
                      <a:pt x="320525" y="281796"/>
                    </a:cubicBezTo>
                    <a:cubicBezTo>
                      <a:pt x="320465" y="281468"/>
                      <a:pt x="320374" y="281169"/>
                      <a:pt x="320316" y="280870"/>
                    </a:cubicBezTo>
                    <a:cubicBezTo>
                      <a:pt x="319002" y="275533"/>
                      <a:pt x="317652" y="270195"/>
                      <a:pt x="316261" y="264855"/>
                    </a:cubicBezTo>
                    <a:cubicBezTo>
                      <a:pt x="316261" y="264826"/>
                      <a:pt x="316261" y="264826"/>
                      <a:pt x="316232" y="264795"/>
                    </a:cubicBezTo>
                    <a:cubicBezTo>
                      <a:pt x="305523" y="224146"/>
                      <a:pt x="291328" y="184035"/>
                      <a:pt x="271497" y="147354"/>
                    </a:cubicBezTo>
                    <a:cubicBezTo>
                      <a:pt x="270899" y="146250"/>
                      <a:pt x="270303" y="145117"/>
                      <a:pt x="269648" y="144013"/>
                    </a:cubicBezTo>
                    <a:cubicBezTo>
                      <a:pt x="260615" y="127528"/>
                      <a:pt x="250252" y="111808"/>
                      <a:pt x="238661" y="97011"/>
                    </a:cubicBezTo>
                    <a:cubicBezTo>
                      <a:pt x="232287" y="88930"/>
                      <a:pt x="225508" y="81177"/>
                      <a:pt x="218350" y="73780"/>
                    </a:cubicBezTo>
                    <a:cubicBezTo>
                      <a:pt x="199819" y="54704"/>
                      <a:pt x="178404" y="38661"/>
                      <a:pt x="154888" y="26242"/>
                    </a:cubicBezTo>
                    <a:cubicBezTo>
                      <a:pt x="108005" y="1490"/>
                      <a:pt x="53729" y="-7995"/>
                      <a:pt x="3625" y="7126"/>
                    </a:cubicBezTo>
                    <a:cubicBezTo>
                      <a:pt x="2343" y="7512"/>
                      <a:pt x="1090" y="7900"/>
                      <a:pt x="-191" y="8317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D51224A-39D9-4FD4-A49B-3F890BAE91CF}"/>
                  </a:ext>
                </a:extLst>
              </p:cNvPr>
              <p:cNvSpPr/>
              <p:nvPr/>
            </p:nvSpPr>
            <p:spPr>
              <a:xfrm>
                <a:off x="8898366" y="4471246"/>
                <a:ext cx="322720" cy="279772"/>
              </a:xfrm>
              <a:custGeom>
                <a:avLst/>
                <a:gdLst>
                  <a:gd name="connsiteX0" fmla="*/ 1342 w 322720"/>
                  <a:gd name="connsiteY0" fmla="*/ 3421 h 279772"/>
                  <a:gd name="connsiteX1" fmla="*/ 170998 w 322720"/>
                  <a:gd name="connsiteY1" fmla="*/ 98044 h 279772"/>
                  <a:gd name="connsiteX2" fmla="*/ 195395 w 322720"/>
                  <a:gd name="connsiteY2" fmla="*/ 132967 h 279772"/>
                  <a:gd name="connsiteX3" fmla="*/ 201686 w 322720"/>
                  <a:gd name="connsiteY3" fmla="*/ 173525 h 279772"/>
                  <a:gd name="connsiteX4" fmla="*/ 199734 w 322720"/>
                  <a:gd name="connsiteY4" fmla="*/ 212544 h 279772"/>
                  <a:gd name="connsiteX5" fmla="*/ 221341 w 322720"/>
                  <a:gd name="connsiteY5" fmla="*/ 245073 h 279772"/>
                  <a:gd name="connsiteX6" fmla="*/ 267977 w 322720"/>
                  <a:gd name="connsiteY6" fmla="*/ 261262 h 279772"/>
                  <a:gd name="connsiteX7" fmla="*/ 319802 w 322720"/>
                  <a:gd name="connsiteY7" fmla="*/ 279276 h 279772"/>
                  <a:gd name="connsiteX8" fmla="*/ 321814 w 322720"/>
                  <a:gd name="connsiteY8" fmla="*/ 276371 h 279772"/>
                  <a:gd name="connsiteX9" fmla="*/ 231970 w 322720"/>
                  <a:gd name="connsiteY9" fmla="*/ 247077 h 279772"/>
                  <a:gd name="connsiteX10" fmla="*/ 203814 w 322720"/>
                  <a:gd name="connsiteY10" fmla="*/ 215169 h 279772"/>
                  <a:gd name="connsiteX11" fmla="*/ 205042 w 322720"/>
                  <a:gd name="connsiteY11" fmla="*/ 175516 h 279772"/>
                  <a:gd name="connsiteX12" fmla="*/ 200368 w 322720"/>
                  <a:gd name="connsiteY12" fmla="*/ 135631 h 279772"/>
                  <a:gd name="connsiteX13" fmla="*/ 177405 w 322720"/>
                  <a:gd name="connsiteY13" fmla="*/ 99899 h 279772"/>
                  <a:gd name="connsiteX14" fmla="*/ 103496 w 322720"/>
                  <a:gd name="connsiteY14" fmla="*/ 39042 h 279772"/>
                  <a:gd name="connsiteX15" fmla="*/ 1614 w 322720"/>
                  <a:gd name="connsiteY15" fmla="*/ -103 h 279772"/>
                  <a:gd name="connsiteX16" fmla="*/ 1342 w 322720"/>
                  <a:gd name="connsiteY16" fmla="*/ 3421 h 27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2720" h="279772">
                    <a:moveTo>
                      <a:pt x="1342" y="3421"/>
                    </a:moveTo>
                    <a:cubicBezTo>
                      <a:pt x="66433" y="16349"/>
                      <a:pt x="125796" y="49458"/>
                      <a:pt x="170998" y="98044"/>
                    </a:cubicBezTo>
                    <a:cubicBezTo>
                      <a:pt x="180620" y="108512"/>
                      <a:pt x="189468" y="119969"/>
                      <a:pt x="195395" y="132967"/>
                    </a:cubicBezTo>
                    <a:cubicBezTo>
                      <a:pt x="201077" y="145682"/>
                      <a:pt x="203248" y="159687"/>
                      <a:pt x="201686" y="173525"/>
                    </a:cubicBezTo>
                    <a:cubicBezTo>
                      <a:pt x="200489" y="186457"/>
                      <a:pt x="197766" y="199546"/>
                      <a:pt x="199734" y="212544"/>
                    </a:cubicBezTo>
                    <a:cubicBezTo>
                      <a:pt x="201808" y="226244"/>
                      <a:pt x="209942" y="237453"/>
                      <a:pt x="221341" y="245073"/>
                    </a:cubicBezTo>
                    <a:cubicBezTo>
                      <a:pt x="235286" y="254394"/>
                      <a:pt x="251749" y="258150"/>
                      <a:pt x="267977" y="261262"/>
                    </a:cubicBezTo>
                    <a:cubicBezTo>
                      <a:pt x="285995" y="264718"/>
                      <a:pt x="304765" y="268022"/>
                      <a:pt x="319802" y="279276"/>
                    </a:cubicBezTo>
                    <a:cubicBezTo>
                      <a:pt x="321624" y="280640"/>
                      <a:pt x="323632" y="277733"/>
                      <a:pt x="321814" y="276371"/>
                    </a:cubicBezTo>
                    <a:cubicBezTo>
                      <a:pt x="295652" y="256790"/>
                      <a:pt x="260591" y="260899"/>
                      <a:pt x="231970" y="247077"/>
                    </a:cubicBezTo>
                    <a:cubicBezTo>
                      <a:pt x="218615" y="240627"/>
                      <a:pt x="207123" y="230113"/>
                      <a:pt x="203814" y="215169"/>
                    </a:cubicBezTo>
                    <a:cubicBezTo>
                      <a:pt x="200921" y="202099"/>
                      <a:pt x="203717" y="188599"/>
                      <a:pt x="205042" y="175516"/>
                    </a:cubicBezTo>
                    <a:cubicBezTo>
                      <a:pt x="206434" y="161778"/>
                      <a:pt x="205485" y="148571"/>
                      <a:pt x="200368" y="135631"/>
                    </a:cubicBezTo>
                    <a:cubicBezTo>
                      <a:pt x="195135" y="122393"/>
                      <a:pt x="186717" y="110567"/>
                      <a:pt x="177405" y="99899"/>
                    </a:cubicBezTo>
                    <a:cubicBezTo>
                      <a:pt x="156111" y="75865"/>
                      <a:pt x="131170" y="55329"/>
                      <a:pt x="103496" y="39042"/>
                    </a:cubicBezTo>
                    <a:cubicBezTo>
                      <a:pt x="72017" y="20280"/>
                      <a:pt x="37558" y="7041"/>
                      <a:pt x="1614" y="-103"/>
                    </a:cubicBezTo>
                    <a:cubicBezTo>
                      <a:pt x="-612" y="-543"/>
                      <a:pt x="-868" y="2982"/>
                      <a:pt x="1342" y="3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BBCA9447-934E-424A-B912-BA4F8E5E9FD8}"/>
                  </a:ext>
                </a:extLst>
              </p:cNvPr>
              <p:cNvSpPr/>
              <p:nvPr/>
            </p:nvSpPr>
            <p:spPr>
              <a:xfrm>
                <a:off x="9051681" y="4490997"/>
                <a:ext cx="14973" cy="62603"/>
              </a:xfrm>
              <a:custGeom>
                <a:avLst/>
                <a:gdLst>
                  <a:gd name="connsiteX0" fmla="*/ 4050 w 14973"/>
                  <a:gd name="connsiteY0" fmla="*/ 61791 h 62603"/>
                  <a:gd name="connsiteX1" fmla="*/ 2965 w 14973"/>
                  <a:gd name="connsiteY1" fmla="*/ 462 h 62603"/>
                  <a:gd name="connsiteX2" fmla="*/ 253 w 14973"/>
                  <a:gd name="connsiteY2" fmla="*/ 2729 h 62603"/>
                  <a:gd name="connsiteX3" fmla="*/ 1145 w 14973"/>
                  <a:gd name="connsiteY3" fmla="*/ 59779 h 62603"/>
                  <a:gd name="connsiteX4" fmla="*/ 4050 w 14973"/>
                  <a:gd name="connsiteY4" fmla="*/ 61793 h 6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3" h="62603">
                    <a:moveTo>
                      <a:pt x="4050" y="61791"/>
                    </a:moveTo>
                    <a:cubicBezTo>
                      <a:pt x="18761" y="43843"/>
                      <a:pt x="18301" y="17878"/>
                      <a:pt x="2965" y="462"/>
                    </a:cubicBezTo>
                    <a:cubicBezTo>
                      <a:pt x="1456" y="-1239"/>
                      <a:pt x="-1259" y="1025"/>
                      <a:pt x="253" y="2729"/>
                    </a:cubicBezTo>
                    <a:cubicBezTo>
                      <a:pt x="14568" y="18926"/>
                      <a:pt x="14946" y="43141"/>
                      <a:pt x="1145" y="59779"/>
                    </a:cubicBezTo>
                    <a:cubicBezTo>
                      <a:pt x="-304" y="61531"/>
                      <a:pt x="2608" y="63533"/>
                      <a:pt x="4050" y="61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A32E82D4-8910-497F-BFE7-E6A9F8B9E221}"/>
                  </a:ext>
                </a:extLst>
              </p:cNvPr>
              <p:cNvSpPr/>
              <p:nvPr/>
            </p:nvSpPr>
            <p:spPr>
              <a:xfrm>
                <a:off x="9034770" y="4620645"/>
                <a:ext cx="68986" cy="21839"/>
              </a:xfrm>
              <a:custGeom>
                <a:avLst/>
                <a:gdLst>
                  <a:gd name="connsiteX0" fmla="*/ 66753 w 68986"/>
                  <a:gd name="connsiteY0" fmla="*/ 17649 h 21839"/>
                  <a:gd name="connsiteX1" fmla="*/ 2540 w 68986"/>
                  <a:gd name="connsiteY1" fmla="*/ 212 h 21839"/>
                  <a:gd name="connsiteX2" fmla="*/ 528 w 68986"/>
                  <a:gd name="connsiteY2" fmla="*/ 3117 h 21839"/>
                  <a:gd name="connsiteX3" fmla="*/ 67386 w 68986"/>
                  <a:gd name="connsiteY3" fmla="*/ 21124 h 21839"/>
                  <a:gd name="connsiteX4" fmla="*/ 66753 w 68986"/>
                  <a:gd name="connsiteY4" fmla="*/ 17649 h 2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6" h="21839">
                    <a:moveTo>
                      <a:pt x="66753" y="17649"/>
                    </a:moveTo>
                    <a:cubicBezTo>
                      <a:pt x="43918" y="20119"/>
                      <a:pt x="20990" y="13893"/>
                      <a:pt x="2540" y="212"/>
                    </a:cubicBezTo>
                    <a:cubicBezTo>
                      <a:pt x="714" y="-1146"/>
                      <a:pt x="-1296" y="1760"/>
                      <a:pt x="528" y="3117"/>
                    </a:cubicBezTo>
                    <a:cubicBezTo>
                      <a:pt x="19754" y="17319"/>
                      <a:pt x="43627" y="23750"/>
                      <a:pt x="67386" y="21124"/>
                    </a:cubicBezTo>
                    <a:cubicBezTo>
                      <a:pt x="69648" y="20874"/>
                      <a:pt x="69006" y="17399"/>
                      <a:pt x="66753" y="176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FB88C4AF-95C3-47B5-8E31-92A76C591C7B}"/>
                  </a:ext>
                </a:extLst>
              </p:cNvPr>
              <p:cNvSpPr/>
              <p:nvPr/>
            </p:nvSpPr>
            <p:spPr>
              <a:xfrm>
                <a:off x="8947494" y="4495556"/>
                <a:ext cx="25675" cy="18513"/>
              </a:xfrm>
              <a:custGeom>
                <a:avLst/>
                <a:gdLst>
                  <a:gd name="connsiteX0" fmla="*/ 22286 w 25675"/>
                  <a:gd name="connsiteY0" fmla="*/ 617 h 18513"/>
                  <a:gd name="connsiteX1" fmla="*/ 1221 w 25675"/>
                  <a:gd name="connsiteY1" fmla="*/ 14885 h 18513"/>
                  <a:gd name="connsiteX2" fmla="*/ 1853 w 25675"/>
                  <a:gd name="connsiteY2" fmla="*/ 18362 h 18513"/>
                  <a:gd name="connsiteX3" fmla="*/ 25193 w 25675"/>
                  <a:gd name="connsiteY3" fmla="*/ 2629 h 18513"/>
                  <a:gd name="connsiteX4" fmla="*/ 24745 w 25675"/>
                  <a:gd name="connsiteY4" fmla="*/ 170 h 18513"/>
                  <a:gd name="connsiteX5" fmla="*/ 22286 w 25675"/>
                  <a:gd name="connsiteY5" fmla="*/ 617 h 1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5" h="18513">
                    <a:moveTo>
                      <a:pt x="22286" y="617"/>
                    </a:moveTo>
                    <a:cubicBezTo>
                      <a:pt x="18113" y="8613"/>
                      <a:pt x="10197" y="13976"/>
                      <a:pt x="1221" y="14885"/>
                    </a:cubicBezTo>
                    <a:cubicBezTo>
                      <a:pt x="-1045" y="15109"/>
                      <a:pt x="-399" y="18584"/>
                      <a:pt x="1853" y="18362"/>
                    </a:cubicBezTo>
                    <a:cubicBezTo>
                      <a:pt x="11760" y="17311"/>
                      <a:pt x="20501" y="11418"/>
                      <a:pt x="25193" y="2629"/>
                    </a:cubicBezTo>
                    <a:cubicBezTo>
                      <a:pt x="25715" y="1820"/>
                      <a:pt x="25519" y="743"/>
                      <a:pt x="24745" y="170"/>
                    </a:cubicBezTo>
                    <a:cubicBezTo>
                      <a:pt x="23941" y="-381"/>
                      <a:pt x="22845" y="-181"/>
                      <a:pt x="22286" y="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69C98A2B-4C50-4975-81BF-3B378A624701}"/>
                  </a:ext>
                </a:extLst>
              </p:cNvPr>
              <p:cNvSpPr/>
              <p:nvPr/>
            </p:nvSpPr>
            <p:spPr>
              <a:xfrm>
                <a:off x="7832520" y="4750651"/>
                <a:ext cx="1587148" cy="3880"/>
              </a:xfrm>
              <a:custGeom>
                <a:avLst/>
                <a:gdLst>
                  <a:gd name="connsiteX0" fmla="*/ 1585657 w 1587148"/>
                  <a:gd name="connsiteY0" fmla="*/ 3740 h 3880"/>
                  <a:gd name="connsiteX1" fmla="*/ 1749 w 1587148"/>
                  <a:gd name="connsiteY1" fmla="*/ 3740 h 3880"/>
                  <a:gd name="connsiteX2" fmla="*/ -191 w 1587148"/>
                  <a:gd name="connsiteY2" fmla="*/ 1799 h 3880"/>
                  <a:gd name="connsiteX3" fmla="*/ 1749 w 1587148"/>
                  <a:gd name="connsiteY3" fmla="*/ -141 h 3880"/>
                  <a:gd name="connsiteX4" fmla="*/ 1585017 w 1587148"/>
                  <a:gd name="connsiteY4" fmla="*/ -141 h 3880"/>
                  <a:gd name="connsiteX5" fmla="*/ 1586957 w 1587148"/>
                  <a:gd name="connsiteY5" fmla="*/ 1799 h 3880"/>
                  <a:gd name="connsiteX6" fmla="*/ 1585657 w 1587148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7148" h="3880">
                    <a:moveTo>
                      <a:pt x="1585657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1585017" y="-141"/>
                    </a:lnTo>
                    <a:cubicBezTo>
                      <a:pt x="1586084" y="-141"/>
                      <a:pt x="1586957" y="726"/>
                      <a:pt x="1586957" y="1799"/>
                    </a:cubicBezTo>
                    <a:cubicBezTo>
                      <a:pt x="1586957" y="2870"/>
                      <a:pt x="1586724" y="3740"/>
                      <a:pt x="1585657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799083B-9D68-4663-A487-04F7642CDCF0}"/>
                  </a:ext>
                </a:extLst>
              </p:cNvPr>
              <p:cNvSpPr/>
              <p:nvPr/>
            </p:nvSpPr>
            <p:spPr>
              <a:xfrm>
                <a:off x="8036249" y="492139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67AC05F8-F0FD-44BE-B81B-ED40F53424E4}"/>
                  </a:ext>
                </a:extLst>
              </p:cNvPr>
              <p:cNvSpPr/>
              <p:nvPr/>
            </p:nvSpPr>
            <p:spPr>
              <a:xfrm>
                <a:off x="8585348" y="4997066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9F48DF43-7B82-4198-B05C-D6743AB9B30C}"/>
                  </a:ext>
                </a:extLst>
              </p:cNvPr>
              <p:cNvSpPr/>
              <p:nvPr/>
            </p:nvSpPr>
            <p:spPr>
              <a:xfrm>
                <a:off x="8915195" y="491945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51A28796-CC9A-4359-A0FC-131F7D08E0F5}"/>
                  </a:ext>
                </a:extLst>
              </p:cNvPr>
              <p:cNvSpPr/>
              <p:nvPr/>
            </p:nvSpPr>
            <p:spPr>
              <a:xfrm>
                <a:off x="8384388" y="4660945"/>
                <a:ext cx="377552" cy="188660"/>
              </a:xfrm>
              <a:custGeom>
                <a:avLst/>
                <a:gdLst>
                  <a:gd name="connsiteX0" fmla="*/ 94554 w 377552"/>
                  <a:gd name="connsiteY0" fmla="*/ 188519 h 188660"/>
                  <a:gd name="connsiteX1" fmla="*/ 37112 w 377552"/>
                  <a:gd name="connsiteY1" fmla="*/ 181513 h 188660"/>
                  <a:gd name="connsiteX2" fmla="*/ 2040 w 377552"/>
                  <a:gd name="connsiteY2" fmla="*/ 153367 h 188660"/>
                  <a:gd name="connsiteX3" fmla="*/ 7234 w 377552"/>
                  <a:gd name="connsiteY3" fmla="*/ 120514 h 188660"/>
                  <a:gd name="connsiteX4" fmla="*/ 144445 w 377552"/>
                  <a:gd name="connsiteY4" fmla="*/ 72867 h 188660"/>
                  <a:gd name="connsiteX5" fmla="*/ 170704 w 377552"/>
                  <a:gd name="connsiteY5" fmla="*/ 23144 h 188660"/>
                  <a:gd name="connsiteX6" fmla="*/ 178170 w 377552"/>
                  <a:gd name="connsiteY6" fmla="*/ 2074 h 188660"/>
                  <a:gd name="connsiteX7" fmla="*/ 340640 w 377552"/>
                  <a:gd name="connsiteY7" fmla="*/ -134 h 188660"/>
                  <a:gd name="connsiteX8" fmla="*/ 352609 w 377552"/>
                  <a:gd name="connsiteY8" fmla="*/ 19504 h 188660"/>
                  <a:gd name="connsiteX9" fmla="*/ 377361 w 377552"/>
                  <a:gd name="connsiteY9" fmla="*/ 63691 h 188660"/>
                  <a:gd name="connsiteX10" fmla="*/ 270828 w 377552"/>
                  <a:gd name="connsiteY10" fmla="*/ 108654 h 188660"/>
                  <a:gd name="connsiteX11" fmla="*/ 286935 w 377552"/>
                  <a:gd name="connsiteY11" fmla="*/ 147901 h 188660"/>
                  <a:gd name="connsiteX12" fmla="*/ 285885 w 377552"/>
                  <a:gd name="connsiteY12" fmla="*/ 148513 h 188660"/>
                  <a:gd name="connsiteX13" fmla="*/ 94554 w 377552"/>
                  <a:gd name="connsiteY13" fmla="*/ 188519 h 18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552" h="188660">
                    <a:moveTo>
                      <a:pt x="94554" y="188519"/>
                    </a:moveTo>
                    <a:cubicBezTo>
                      <a:pt x="72821" y="188519"/>
                      <a:pt x="52922" y="186435"/>
                      <a:pt x="37112" y="181513"/>
                    </a:cubicBezTo>
                    <a:cubicBezTo>
                      <a:pt x="18321" y="175661"/>
                      <a:pt x="6522" y="166200"/>
                      <a:pt x="2040" y="153367"/>
                    </a:cubicBezTo>
                    <a:cubicBezTo>
                      <a:pt x="-2248" y="142279"/>
                      <a:pt x="-267" y="129741"/>
                      <a:pt x="7234" y="120514"/>
                    </a:cubicBezTo>
                    <a:cubicBezTo>
                      <a:pt x="35032" y="84291"/>
                      <a:pt x="131501" y="74074"/>
                      <a:pt x="144445" y="72867"/>
                    </a:cubicBezTo>
                    <a:lnTo>
                      <a:pt x="170704" y="23144"/>
                    </a:lnTo>
                    <a:cubicBezTo>
                      <a:pt x="172384" y="11279"/>
                      <a:pt x="164435" y="2297"/>
                      <a:pt x="178170" y="2074"/>
                    </a:cubicBezTo>
                    <a:lnTo>
                      <a:pt x="340640" y="-134"/>
                    </a:lnTo>
                    <a:cubicBezTo>
                      <a:pt x="354127" y="-417"/>
                      <a:pt x="350298" y="7936"/>
                      <a:pt x="352609" y="19504"/>
                    </a:cubicBezTo>
                    <a:lnTo>
                      <a:pt x="377361" y="63691"/>
                    </a:lnTo>
                    <a:lnTo>
                      <a:pt x="270828" y="108654"/>
                    </a:lnTo>
                    <a:lnTo>
                      <a:pt x="286935" y="147901"/>
                    </a:lnTo>
                    <a:lnTo>
                      <a:pt x="285885" y="148513"/>
                    </a:lnTo>
                    <a:cubicBezTo>
                      <a:pt x="254705" y="166600"/>
                      <a:pt x="165039" y="188515"/>
                      <a:pt x="94554" y="188519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2478B601-AEAE-498A-BA61-86310199B4EB}"/>
                  </a:ext>
                </a:extLst>
              </p:cNvPr>
              <p:cNvSpPr/>
              <p:nvPr/>
            </p:nvSpPr>
            <p:spPr>
              <a:xfrm>
                <a:off x="8591943" y="4723487"/>
                <a:ext cx="294781" cy="124570"/>
              </a:xfrm>
              <a:custGeom>
                <a:avLst/>
                <a:gdLst>
                  <a:gd name="connsiteX0" fmla="*/ 155059 w 294781"/>
                  <a:gd name="connsiteY0" fmla="*/ 3035 h 124570"/>
                  <a:gd name="connsiteX1" fmla="*/ 294136 w 294781"/>
                  <a:gd name="connsiteY1" fmla="*/ 54115 h 124570"/>
                  <a:gd name="connsiteX2" fmla="*/ -191 w 294781"/>
                  <a:gd name="connsiteY2" fmla="*/ 54115 h 124570"/>
                  <a:gd name="connsiteX3" fmla="*/ 19216 w 294781"/>
                  <a:gd name="connsiteY3" fmla="*/ 20061 h 124570"/>
                  <a:gd name="connsiteX4" fmla="*/ 121907 w 294781"/>
                  <a:gd name="connsiteY4" fmla="*/ -141 h 12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124570">
                    <a:moveTo>
                      <a:pt x="155059" y="3035"/>
                    </a:moveTo>
                    <a:cubicBezTo>
                      <a:pt x="155059" y="3035"/>
                      <a:pt x="303839" y="-13991"/>
                      <a:pt x="294136" y="54115"/>
                    </a:cubicBezTo>
                    <a:cubicBezTo>
                      <a:pt x="284432" y="122221"/>
                      <a:pt x="171231" y="170462"/>
                      <a:pt x="-191" y="54115"/>
                    </a:cubicBezTo>
                    <a:lnTo>
                      <a:pt x="19216" y="20061"/>
                    </a:lnTo>
                    <a:cubicBezTo>
                      <a:pt x="19216" y="20061"/>
                      <a:pt x="83094" y="16885"/>
                      <a:pt x="121907" y="-141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8900E8FF-C383-401F-A0F6-6A6604F653C6}"/>
                  </a:ext>
                </a:extLst>
              </p:cNvPr>
              <p:cNvSpPr/>
              <p:nvPr/>
            </p:nvSpPr>
            <p:spPr>
              <a:xfrm>
                <a:off x="8427802" y="4417934"/>
                <a:ext cx="113895" cy="369782"/>
              </a:xfrm>
              <a:custGeom>
                <a:avLst/>
                <a:gdLst>
                  <a:gd name="connsiteX0" fmla="*/ 108564 w 113895"/>
                  <a:gd name="connsiteY0" fmla="*/ 45 h 369782"/>
                  <a:gd name="connsiteX1" fmla="*/ 72574 w 113895"/>
                  <a:gd name="connsiteY1" fmla="*/ 38607 h 369782"/>
                  <a:gd name="connsiteX2" fmla="*/ 52508 w 113895"/>
                  <a:gd name="connsiteY2" fmla="*/ 185827 h 369782"/>
                  <a:gd name="connsiteX3" fmla="*/ 14151 w 113895"/>
                  <a:gd name="connsiteY3" fmla="*/ 318802 h 369782"/>
                  <a:gd name="connsiteX4" fmla="*/ 2965 w 113895"/>
                  <a:gd name="connsiteY4" fmla="*/ 355301 h 369782"/>
                  <a:gd name="connsiteX5" fmla="*/ 39463 w 113895"/>
                  <a:gd name="connsiteY5" fmla="*/ 366485 h 369782"/>
                  <a:gd name="connsiteX6" fmla="*/ 52597 w 113895"/>
                  <a:gd name="connsiteY6" fmla="*/ 334681 h 369782"/>
                  <a:gd name="connsiteX7" fmla="*/ 103921 w 113895"/>
                  <a:gd name="connsiteY7" fmla="*/ 193549 h 369782"/>
                  <a:gd name="connsiteX8" fmla="*/ 113704 w 113895"/>
                  <a:gd name="connsiteY8" fmla="*/ 72036 h 369782"/>
                  <a:gd name="connsiteX9" fmla="*/ 113704 w 113895"/>
                  <a:gd name="connsiteY9" fmla="*/ 8365 h 369782"/>
                  <a:gd name="connsiteX10" fmla="*/ 108564 w 113895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5" h="369782">
                    <a:moveTo>
                      <a:pt x="108564" y="45"/>
                    </a:moveTo>
                    <a:cubicBezTo>
                      <a:pt x="108564" y="45"/>
                      <a:pt x="80287" y="-5094"/>
                      <a:pt x="72574" y="38607"/>
                    </a:cubicBezTo>
                    <a:cubicBezTo>
                      <a:pt x="64862" y="82309"/>
                      <a:pt x="52508" y="185827"/>
                      <a:pt x="52508" y="185827"/>
                    </a:cubicBezTo>
                    <a:lnTo>
                      <a:pt x="14151" y="318802"/>
                    </a:lnTo>
                    <a:cubicBezTo>
                      <a:pt x="984" y="325793"/>
                      <a:pt x="-4024" y="342132"/>
                      <a:pt x="2965" y="355301"/>
                    </a:cubicBezTo>
                    <a:cubicBezTo>
                      <a:pt x="9956" y="368467"/>
                      <a:pt x="26297" y="373475"/>
                      <a:pt x="39463" y="366485"/>
                    </a:cubicBezTo>
                    <a:cubicBezTo>
                      <a:pt x="50907" y="360409"/>
                      <a:pt x="56419" y="347062"/>
                      <a:pt x="52597" y="334681"/>
                    </a:cubicBezTo>
                    <a:lnTo>
                      <a:pt x="103921" y="193549"/>
                    </a:lnTo>
                    <a:lnTo>
                      <a:pt x="113704" y="72036"/>
                    </a:lnTo>
                    <a:lnTo>
                      <a:pt x="113704" y="8365"/>
                    </a:lnTo>
                    <a:cubicBezTo>
                      <a:pt x="113704" y="4842"/>
                      <a:pt x="111716" y="1621"/>
                      <a:pt x="108564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AA8A537D-7814-46CC-AB97-C6E1CEC2265D}"/>
                  </a:ext>
                </a:extLst>
              </p:cNvPr>
              <p:cNvSpPr/>
              <p:nvPr/>
            </p:nvSpPr>
            <p:spPr>
              <a:xfrm>
                <a:off x="8730457" y="4417934"/>
                <a:ext cx="113896" cy="369782"/>
              </a:xfrm>
              <a:custGeom>
                <a:avLst/>
                <a:gdLst>
                  <a:gd name="connsiteX0" fmla="*/ 4951 w 113896"/>
                  <a:gd name="connsiteY0" fmla="*/ 45 h 369782"/>
                  <a:gd name="connsiteX1" fmla="*/ 40941 w 113896"/>
                  <a:gd name="connsiteY1" fmla="*/ 38607 h 369782"/>
                  <a:gd name="connsiteX2" fmla="*/ 61005 w 113896"/>
                  <a:gd name="connsiteY2" fmla="*/ 185827 h 369782"/>
                  <a:gd name="connsiteX3" fmla="*/ 99363 w 113896"/>
                  <a:gd name="connsiteY3" fmla="*/ 318802 h 369782"/>
                  <a:gd name="connsiteX4" fmla="*/ 110548 w 113896"/>
                  <a:gd name="connsiteY4" fmla="*/ 355301 h 369782"/>
                  <a:gd name="connsiteX5" fmla="*/ 74052 w 113896"/>
                  <a:gd name="connsiteY5" fmla="*/ 366485 h 369782"/>
                  <a:gd name="connsiteX6" fmla="*/ 60916 w 113896"/>
                  <a:gd name="connsiteY6" fmla="*/ 334681 h 369782"/>
                  <a:gd name="connsiteX7" fmla="*/ 9592 w 113896"/>
                  <a:gd name="connsiteY7" fmla="*/ 193549 h 369782"/>
                  <a:gd name="connsiteX8" fmla="*/ -191 w 113896"/>
                  <a:gd name="connsiteY8" fmla="*/ 72036 h 369782"/>
                  <a:gd name="connsiteX9" fmla="*/ -191 w 113896"/>
                  <a:gd name="connsiteY9" fmla="*/ 8365 h 369782"/>
                  <a:gd name="connsiteX10" fmla="*/ 4951 w 113896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6" h="369782">
                    <a:moveTo>
                      <a:pt x="4951" y="45"/>
                    </a:moveTo>
                    <a:cubicBezTo>
                      <a:pt x="4951" y="45"/>
                      <a:pt x="33228" y="-5094"/>
                      <a:pt x="40941" y="38607"/>
                    </a:cubicBezTo>
                    <a:cubicBezTo>
                      <a:pt x="48652" y="82309"/>
                      <a:pt x="61005" y="185827"/>
                      <a:pt x="61005" y="185827"/>
                    </a:cubicBezTo>
                    <a:lnTo>
                      <a:pt x="99363" y="318802"/>
                    </a:lnTo>
                    <a:cubicBezTo>
                      <a:pt x="112531" y="325793"/>
                      <a:pt x="117539" y="342132"/>
                      <a:pt x="110548" y="355301"/>
                    </a:cubicBezTo>
                    <a:cubicBezTo>
                      <a:pt x="103560" y="368467"/>
                      <a:pt x="87219" y="373475"/>
                      <a:pt x="74052" y="366485"/>
                    </a:cubicBezTo>
                    <a:cubicBezTo>
                      <a:pt x="62608" y="360409"/>
                      <a:pt x="57094" y="347062"/>
                      <a:pt x="60916" y="334681"/>
                    </a:cubicBezTo>
                    <a:lnTo>
                      <a:pt x="9592" y="193549"/>
                    </a:lnTo>
                    <a:lnTo>
                      <a:pt x="-191" y="72036"/>
                    </a:lnTo>
                    <a:lnTo>
                      <a:pt x="-191" y="8365"/>
                    </a:lnTo>
                    <a:cubicBezTo>
                      <a:pt x="-191" y="4842"/>
                      <a:pt x="1800" y="1621"/>
                      <a:pt x="4951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154FA36C-9A12-46EC-9E66-FFA615B83775}"/>
                  </a:ext>
                </a:extLst>
              </p:cNvPr>
              <p:cNvSpPr/>
              <p:nvPr/>
            </p:nvSpPr>
            <p:spPr>
              <a:xfrm>
                <a:off x="8531654" y="4360655"/>
                <a:ext cx="205669" cy="354416"/>
              </a:xfrm>
              <a:custGeom>
                <a:avLst/>
                <a:gdLst>
                  <a:gd name="connsiteX0" fmla="*/ 201598 w 205669"/>
                  <a:gd name="connsiteY0" fmla="*/ 21202 h 354416"/>
                  <a:gd name="connsiteX1" fmla="*/ 148110 w 205669"/>
                  <a:gd name="connsiteY1" fmla="*/ 1196 h 354416"/>
                  <a:gd name="connsiteX2" fmla="*/ 44435 w 205669"/>
                  <a:gd name="connsiteY2" fmla="*/ -141 h 354416"/>
                  <a:gd name="connsiteX3" fmla="*/ -191 w 205669"/>
                  <a:gd name="connsiteY3" fmla="*/ 21202 h 354416"/>
                  <a:gd name="connsiteX4" fmla="*/ 12343 w 205669"/>
                  <a:gd name="connsiteY4" fmla="*/ 93237 h 354416"/>
                  <a:gd name="connsiteX5" fmla="*/ 14899 w 205669"/>
                  <a:gd name="connsiteY5" fmla="*/ 178943 h 354416"/>
                  <a:gd name="connsiteX6" fmla="*/ 21152 w 205669"/>
                  <a:gd name="connsiteY6" fmla="*/ 331647 h 354416"/>
                  <a:gd name="connsiteX7" fmla="*/ 205479 w 205669"/>
                  <a:gd name="connsiteY7" fmla="*/ 320005 h 354416"/>
                  <a:gd name="connsiteX8" fmla="*/ 186409 w 205669"/>
                  <a:gd name="connsiteY8" fmla="*/ 178027 h 354416"/>
                  <a:gd name="connsiteX9" fmla="*/ 193583 w 205669"/>
                  <a:gd name="connsiteY9" fmla="*/ 87682 h 3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669" h="354416">
                    <a:moveTo>
                      <a:pt x="201598" y="21202"/>
                    </a:moveTo>
                    <a:lnTo>
                      <a:pt x="148110" y="1196"/>
                    </a:lnTo>
                    <a:lnTo>
                      <a:pt x="44435" y="-141"/>
                    </a:lnTo>
                    <a:lnTo>
                      <a:pt x="-191" y="21202"/>
                    </a:lnTo>
                    <a:lnTo>
                      <a:pt x="12343" y="93237"/>
                    </a:lnTo>
                    <a:cubicBezTo>
                      <a:pt x="12343" y="93237"/>
                      <a:pt x="-12964" y="136088"/>
                      <a:pt x="14899" y="178943"/>
                    </a:cubicBezTo>
                    <a:lnTo>
                      <a:pt x="21152" y="331647"/>
                    </a:lnTo>
                    <a:cubicBezTo>
                      <a:pt x="21152" y="331647"/>
                      <a:pt x="121107" y="389609"/>
                      <a:pt x="205479" y="320005"/>
                    </a:cubicBezTo>
                    <a:lnTo>
                      <a:pt x="186409" y="178027"/>
                    </a:lnTo>
                    <a:cubicBezTo>
                      <a:pt x="186409" y="178027"/>
                      <a:pt x="218306" y="112155"/>
                      <a:pt x="193583" y="87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0B94BE42-F8CF-4A1F-9442-987419EF136E}"/>
                  </a:ext>
                </a:extLst>
              </p:cNvPr>
              <p:cNvSpPr/>
              <p:nvPr/>
            </p:nvSpPr>
            <p:spPr>
              <a:xfrm>
                <a:off x="8711658" y="4381998"/>
                <a:ext cx="68367" cy="108655"/>
              </a:xfrm>
              <a:custGeom>
                <a:avLst/>
                <a:gdLst>
                  <a:gd name="connsiteX0" fmla="*/ -191 w 68367"/>
                  <a:gd name="connsiteY0" fmla="*/ 22244 h 108655"/>
                  <a:gd name="connsiteX1" fmla="*/ 21595 w 68367"/>
                  <a:gd name="connsiteY1" fmla="*/ -141 h 108655"/>
                  <a:gd name="connsiteX2" fmla="*/ 68161 w 68367"/>
                  <a:gd name="connsiteY2" fmla="*/ 108515 h 108655"/>
                  <a:gd name="connsiteX3" fmla="*/ 8183 w 68367"/>
                  <a:gd name="connsiteY3" fmla="*/ 90030 h 10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67" h="108655">
                    <a:moveTo>
                      <a:pt x="-191" y="22244"/>
                    </a:moveTo>
                    <a:lnTo>
                      <a:pt x="21595" y="-141"/>
                    </a:lnTo>
                    <a:cubicBezTo>
                      <a:pt x="21595" y="-141"/>
                      <a:pt x="69141" y="24867"/>
                      <a:pt x="68161" y="108515"/>
                    </a:cubicBezTo>
                    <a:lnTo>
                      <a:pt x="8183" y="9003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B877C284-9D07-4537-A92B-C723FEF57FEE}"/>
                  </a:ext>
                </a:extLst>
              </p:cNvPr>
              <p:cNvSpPr/>
              <p:nvPr/>
            </p:nvSpPr>
            <p:spPr>
              <a:xfrm>
                <a:off x="8492831" y="4381237"/>
                <a:ext cx="63023" cy="115237"/>
              </a:xfrm>
              <a:custGeom>
                <a:avLst/>
                <a:gdLst>
                  <a:gd name="connsiteX0" fmla="*/ 62833 w 63023"/>
                  <a:gd name="connsiteY0" fmla="*/ 23005 h 115237"/>
                  <a:gd name="connsiteX1" fmla="*/ 39687 w 63023"/>
                  <a:gd name="connsiteY1" fmla="*/ -141 h 115237"/>
                  <a:gd name="connsiteX2" fmla="*/ -174 w 63023"/>
                  <a:gd name="connsiteY2" fmla="*/ 115096 h 115237"/>
                  <a:gd name="connsiteX3" fmla="*/ 54459 w 63023"/>
                  <a:gd name="connsiteY3" fmla="*/ 90790 h 1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23" h="115237">
                    <a:moveTo>
                      <a:pt x="62833" y="23005"/>
                    </a:moveTo>
                    <a:lnTo>
                      <a:pt x="39687" y="-141"/>
                    </a:lnTo>
                    <a:cubicBezTo>
                      <a:pt x="39687" y="-141"/>
                      <a:pt x="-1153" y="31449"/>
                      <a:pt x="-174" y="115096"/>
                    </a:cubicBezTo>
                    <a:lnTo>
                      <a:pt x="54459" y="9079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8C9BFD41-03F6-4781-BFCA-11AF0543BAB2}"/>
                  </a:ext>
                </a:extLst>
              </p:cNvPr>
              <p:cNvSpPr/>
              <p:nvPr/>
            </p:nvSpPr>
            <p:spPr>
              <a:xfrm>
                <a:off x="8580500" y="4769056"/>
                <a:ext cx="127048" cy="64909"/>
              </a:xfrm>
              <a:custGeom>
                <a:avLst/>
                <a:gdLst>
                  <a:gd name="connsiteX0" fmla="*/ 126048 w 127048"/>
                  <a:gd name="connsiteY0" fmla="*/ 22669 h 64909"/>
                  <a:gd name="connsiteX1" fmla="*/ 81563 w 127048"/>
                  <a:gd name="connsiteY1" fmla="*/ 4419 h 64909"/>
                  <a:gd name="connsiteX2" fmla="*/ 2545 w 127048"/>
                  <a:gd name="connsiteY2" fmla="*/ 49134 h 64909"/>
                  <a:gd name="connsiteX3" fmla="*/ 16717 w 127048"/>
                  <a:gd name="connsiteY3" fmla="*/ 63886 h 64909"/>
                  <a:gd name="connsiteX4" fmla="*/ 126857 w 127048"/>
                  <a:gd name="connsiteY4" fmla="*/ 54513 h 6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48" h="64909">
                    <a:moveTo>
                      <a:pt x="126048" y="22669"/>
                    </a:moveTo>
                    <a:cubicBezTo>
                      <a:pt x="126048" y="22669"/>
                      <a:pt x="109387" y="-12386"/>
                      <a:pt x="81563" y="4419"/>
                    </a:cubicBezTo>
                    <a:cubicBezTo>
                      <a:pt x="53740" y="21223"/>
                      <a:pt x="2545" y="49134"/>
                      <a:pt x="2545" y="49134"/>
                    </a:cubicBezTo>
                    <a:cubicBezTo>
                      <a:pt x="2545" y="49134"/>
                      <a:pt x="-9428" y="69150"/>
                      <a:pt x="16717" y="63886"/>
                    </a:cubicBezTo>
                    <a:cubicBezTo>
                      <a:pt x="42864" y="58620"/>
                      <a:pt x="126857" y="54513"/>
                      <a:pt x="126857" y="54513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7ABF6C68-BACF-45B7-A6A0-2422A6DEEEAC}"/>
                  </a:ext>
                </a:extLst>
              </p:cNvPr>
              <p:cNvSpPr/>
              <p:nvPr/>
            </p:nvSpPr>
            <p:spPr>
              <a:xfrm>
                <a:off x="8528133" y="4110198"/>
                <a:ext cx="191369" cy="240396"/>
              </a:xfrm>
              <a:custGeom>
                <a:avLst/>
                <a:gdLst>
                  <a:gd name="connsiteX0" fmla="*/ 132128 w 191369"/>
                  <a:gd name="connsiteY0" fmla="*/ 54896 h 240396"/>
                  <a:gd name="connsiteX1" fmla="*/ 132842 w 191369"/>
                  <a:gd name="connsiteY1" fmla="*/ 54235 h 240396"/>
                  <a:gd name="connsiteX2" fmla="*/ 139581 w 191369"/>
                  <a:gd name="connsiteY2" fmla="*/ 7059 h 240396"/>
                  <a:gd name="connsiteX3" fmla="*/ 94921 w 191369"/>
                  <a:gd name="connsiteY3" fmla="*/ 11467 h 240396"/>
                  <a:gd name="connsiteX4" fmla="*/ 54558 w 191369"/>
                  <a:gd name="connsiteY4" fmla="*/ 4420 h 240396"/>
                  <a:gd name="connsiteX5" fmla="*/ 54779 w 191369"/>
                  <a:gd name="connsiteY5" fmla="*/ 52073 h 240396"/>
                  <a:gd name="connsiteX6" fmla="*/ 57499 w 191369"/>
                  <a:gd name="connsiteY6" fmla="*/ 55356 h 240396"/>
                  <a:gd name="connsiteX7" fmla="*/ -191 w 191369"/>
                  <a:gd name="connsiteY7" fmla="*/ 137907 h 240396"/>
                  <a:gd name="connsiteX8" fmla="*/ -191 w 191369"/>
                  <a:gd name="connsiteY8" fmla="*/ 221572 h 240396"/>
                  <a:gd name="connsiteX9" fmla="*/ 18492 w 191369"/>
                  <a:gd name="connsiteY9" fmla="*/ 240255 h 240396"/>
                  <a:gd name="connsiteX10" fmla="*/ 173122 w 191369"/>
                  <a:gd name="connsiteY10" fmla="*/ 240255 h 240396"/>
                  <a:gd name="connsiteX11" fmla="*/ 191179 w 191369"/>
                  <a:gd name="connsiteY11" fmla="*/ 222199 h 240396"/>
                  <a:gd name="connsiteX12" fmla="*/ 191179 w 191369"/>
                  <a:gd name="connsiteY12" fmla="*/ 137907 h 240396"/>
                  <a:gd name="connsiteX13" fmla="*/ 132128 w 191369"/>
                  <a:gd name="connsiteY13" fmla="*/ 54896 h 24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369" h="240396">
                    <a:moveTo>
                      <a:pt x="132128" y="54896"/>
                    </a:moveTo>
                    <a:cubicBezTo>
                      <a:pt x="132365" y="54671"/>
                      <a:pt x="132609" y="54468"/>
                      <a:pt x="132842" y="54235"/>
                    </a:cubicBezTo>
                    <a:cubicBezTo>
                      <a:pt x="147730" y="39347"/>
                      <a:pt x="150749" y="18225"/>
                      <a:pt x="139581" y="7059"/>
                    </a:cubicBezTo>
                    <a:cubicBezTo>
                      <a:pt x="129030" y="-3492"/>
                      <a:pt x="109594" y="-1364"/>
                      <a:pt x="94921" y="11467"/>
                    </a:cubicBezTo>
                    <a:cubicBezTo>
                      <a:pt x="82343" y="-508"/>
                      <a:pt x="65476" y="-3847"/>
                      <a:pt x="54558" y="4420"/>
                    </a:cubicBezTo>
                    <a:cubicBezTo>
                      <a:pt x="41969" y="13953"/>
                      <a:pt x="42066" y="35288"/>
                      <a:pt x="54779" y="52073"/>
                    </a:cubicBezTo>
                    <a:cubicBezTo>
                      <a:pt x="55648" y="53224"/>
                      <a:pt x="56562" y="54310"/>
                      <a:pt x="57499" y="55356"/>
                    </a:cubicBezTo>
                    <a:cubicBezTo>
                      <a:pt x="22850" y="68040"/>
                      <a:pt x="-191" y="101011"/>
                      <a:pt x="-191" y="137907"/>
                    </a:cubicBezTo>
                    <a:lnTo>
                      <a:pt x="-191" y="221572"/>
                    </a:lnTo>
                    <a:cubicBezTo>
                      <a:pt x="-191" y="231891"/>
                      <a:pt x="8173" y="240255"/>
                      <a:pt x="18492" y="240255"/>
                    </a:cubicBezTo>
                    <a:lnTo>
                      <a:pt x="173122" y="240255"/>
                    </a:lnTo>
                    <a:cubicBezTo>
                      <a:pt x="183093" y="240255"/>
                      <a:pt x="191179" y="232172"/>
                      <a:pt x="191179" y="222199"/>
                    </a:cubicBezTo>
                    <a:lnTo>
                      <a:pt x="191179" y="137907"/>
                    </a:lnTo>
                    <a:cubicBezTo>
                      <a:pt x="191173" y="100489"/>
                      <a:pt x="167476" y="67177"/>
                      <a:pt x="132128" y="5489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F3462956-A04A-4F1E-8C49-F2BD281AA802}"/>
                  </a:ext>
                </a:extLst>
              </p:cNvPr>
              <p:cNvSpPr/>
              <p:nvPr/>
            </p:nvSpPr>
            <p:spPr>
              <a:xfrm rot="18900000">
                <a:off x="8552883" y="4195490"/>
                <a:ext cx="146754" cy="146754"/>
              </a:xfrm>
              <a:custGeom>
                <a:avLst/>
                <a:gdLst>
                  <a:gd name="connsiteX0" fmla="*/ 146564 w 146754"/>
                  <a:gd name="connsiteY0" fmla="*/ 73236 h 146754"/>
                  <a:gd name="connsiteX1" fmla="*/ 73186 w 146754"/>
                  <a:gd name="connsiteY1" fmla="*/ 146614 h 146754"/>
                  <a:gd name="connsiteX2" fmla="*/ -191 w 146754"/>
                  <a:gd name="connsiteY2" fmla="*/ 73236 h 146754"/>
                  <a:gd name="connsiteX3" fmla="*/ 73186 w 146754"/>
                  <a:gd name="connsiteY3" fmla="*/ -141 h 146754"/>
                  <a:gd name="connsiteX4" fmla="*/ 146564 w 146754"/>
                  <a:gd name="connsiteY4" fmla="*/ 73236 h 14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754" h="146754">
                    <a:moveTo>
                      <a:pt x="146564" y="73236"/>
                    </a:moveTo>
                    <a:cubicBezTo>
                      <a:pt x="146564" y="113762"/>
                      <a:pt x="113711" y="146614"/>
                      <a:pt x="73186" y="146614"/>
                    </a:cubicBezTo>
                    <a:cubicBezTo>
                      <a:pt x="32661" y="146614"/>
                      <a:pt x="-191" y="113762"/>
                      <a:pt x="-191" y="73236"/>
                    </a:cubicBezTo>
                    <a:cubicBezTo>
                      <a:pt x="-191" y="32711"/>
                      <a:pt x="32661" y="-141"/>
                      <a:pt x="73186" y="-141"/>
                    </a:cubicBezTo>
                    <a:cubicBezTo>
                      <a:pt x="113711" y="-141"/>
                      <a:pt x="146564" y="32711"/>
                      <a:pt x="146564" y="73236"/>
                    </a:cubicBezTo>
                    <a:close/>
                  </a:path>
                </a:pathLst>
              </a:custGeom>
              <a:solidFill>
                <a:srgbClr val="FFB6B6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01B72C84-560C-4978-AA7E-3C29C96805D7}"/>
                  </a:ext>
                </a:extLst>
              </p:cNvPr>
              <p:cNvSpPr/>
              <p:nvPr/>
            </p:nvSpPr>
            <p:spPr>
              <a:xfrm>
                <a:off x="8549158" y="4183422"/>
                <a:ext cx="143078" cy="71368"/>
              </a:xfrm>
              <a:custGeom>
                <a:avLst/>
                <a:gdLst>
                  <a:gd name="connsiteX0" fmla="*/ -191 w 143078"/>
                  <a:gd name="connsiteY0" fmla="*/ 39154 h 71368"/>
                  <a:gd name="connsiteX1" fmla="*/ 56843 w 143078"/>
                  <a:gd name="connsiteY1" fmla="*/ 56779 h 71368"/>
                  <a:gd name="connsiteX2" fmla="*/ 32604 w 143078"/>
                  <a:gd name="connsiteY2" fmla="*/ 66752 h 71368"/>
                  <a:gd name="connsiteX3" fmla="*/ 114802 w 143078"/>
                  <a:gd name="connsiteY3" fmla="*/ 67214 h 71368"/>
                  <a:gd name="connsiteX4" fmla="*/ 132010 w 143078"/>
                  <a:gd name="connsiteY4" fmla="*/ 61304 h 71368"/>
                  <a:gd name="connsiteX5" fmla="*/ 142631 w 143078"/>
                  <a:gd name="connsiteY5" fmla="*/ 47097 h 71368"/>
                  <a:gd name="connsiteX6" fmla="*/ 128063 w 143078"/>
                  <a:gd name="connsiteY6" fmla="*/ 21127 h 71368"/>
                  <a:gd name="connsiteX7" fmla="*/ 37767 w 143078"/>
                  <a:gd name="connsiteY7" fmla="*/ 3084 h 71368"/>
                  <a:gd name="connsiteX8" fmla="*/ 11024 w 143078"/>
                  <a:gd name="connsiteY8" fmla="*/ 18197 h 71368"/>
                  <a:gd name="connsiteX9" fmla="*/ 8773 w 143078"/>
                  <a:gd name="connsiteY9" fmla="*/ 47126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078" h="71368">
                    <a:moveTo>
                      <a:pt x="-191" y="39154"/>
                    </a:moveTo>
                    <a:cubicBezTo>
                      <a:pt x="16577" y="50710"/>
                      <a:pt x="36478" y="56861"/>
                      <a:pt x="56843" y="56779"/>
                    </a:cubicBezTo>
                    <a:cubicBezTo>
                      <a:pt x="49579" y="61816"/>
                      <a:pt x="41310" y="65218"/>
                      <a:pt x="32604" y="66752"/>
                    </a:cubicBezTo>
                    <a:cubicBezTo>
                      <a:pt x="59680" y="72560"/>
                      <a:pt x="87663" y="72717"/>
                      <a:pt x="114802" y="67214"/>
                    </a:cubicBezTo>
                    <a:cubicBezTo>
                      <a:pt x="120836" y="66246"/>
                      <a:pt x="126657" y="64247"/>
                      <a:pt x="132010" y="61304"/>
                    </a:cubicBezTo>
                    <a:cubicBezTo>
                      <a:pt x="137406" y="58291"/>
                      <a:pt x="141267" y="53126"/>
                      <a:pt x="142631" y="47097"/>
                    </a:cubicBezTo>
                    <a:cubicBezTo>
                      <a:pt x="144435" y="36796"/>
                      <a:pt x="136407" y="27436"/>
                      <a:pt x="128063" y="21127"/>
                    </a:cubicBezTo>
                    <a:cubicBezTo>
                      <a:pt x="102197" y="1867"/>
                      <a:pt x="69048" y="-4757"/>
                      <a:pt x="37767" y="3084"/>
                    </a:cubicBezTo>
                    <a:cubicBezTo>
                      <a:pt x="27681" y="5692"/>
                      <a:pt x="17576" y="10096"/>
                      <a:pt x="11024" y="18197"/>
                    </a:cubicBezTo>
                    <a:cubicBezTo>
                      <a:pt x="4471" y="26298"/>
                      <a:pt x="2531" y="38785"/>
                      <a:pt x="8773" y="4712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E6F3C822-9564-4227-907F-7122B5BE5EB0}"/>
                  </a:ext>
                </a:extLst>
              </p:cNvPr>
              <p:cNvSpPr/>
              <p:nvPr/>
            </p:nvSpPr>
            <p:spPr>
              <a:xfrm>
                <a:off x="8221582" y="4122012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B630E80A-F089-4205-B0A1-67155131F5B4}"/>
                  </a:ext>
                </a:extLst>
              </p:cNvPr>
              <p:cNvSpPr/>
              <p:nvPr/>
            </p:nvSpPr>
            <p:spPr>
              <a:xfrm>
                <a:off x="8132624" y="4053810"/>
                <a:ext cx="87970" cy="69082"/>
              </a:xfrm>
              <a:custGeom>
                <a:avLst/>
                <a:gdLst>
                  <a:gd name="connsiteX0" fmla="*/ 23866 w 87970"/>
                  <a:gd name="connsiteY0" fmla="*/ 22338 h 69082"/>
                  <a:gd name="connsiteX1" fmla="*/ 26177 w 87970"/>
                  <a:gd name="connsiteY1" fmla="*/ 19220 h 69082"/>
                  <a:gd name="connsiteX2" fmla="*/ 87779 w 87970"/>
                  <a:gd name="connsiteY2" fmla="*/ 64914 h 69082"/>
                  <a:gd name="connsiteX3" fmla="*/ 53159 w 87970"/>
                  <a:gd name="connsiteY3" fmla="*/ 9461 h 69082"/>
                  <a:gd name="connsiteX4" fmla="*/ 4729 w 87970"/>
                  <a:gd name="connsiteY4" fmla="*/ 12228 h 69082"/>
                  <a:gd name="connsiteX5" fmla="*/ 20946 w 87970"/>
                  <a:gd name="connsiteY5" fmla="*/ 57944 h 69082"/>
                  <a:gd name="connsiteX6" fmla="*/ 85884 w 87970"/>
                  <a:gd name="connsiteY6" fmla="*/ 68338 h 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970" h="69082">
                    <a:moveTo>
                      <a:pt x="23866" y="22338"/>
                    </a:moveTo>
                    <a:lnTo>
                      <a:pt x="26177" y="19220"/>
                    </a:lnTo>
                    <a:lnTo>
                      <a:pt x="87779" y="64914"/>
                    </a:lnTo>
                    <a:cubicBezTo>
                      <a:pt x="84432" y="54712"/>
                      <a:pt x="72583" y="22365"/>
                      <a:pt x="53159" y="9461"/>
                    </a:cubicBezTo>
                    <a:cubicBezTo>
                      <a:pt x="29951" y="-5957"/>
                      <a:pt x="13626" y="-1160"/>
                      <a:pt x="4729" y="12228"/>
                    </a:cubicBezTo>
                    <a:cubicBezTo>
                      <a:pt x="-4165" y="25615"/>
                      <a:pt x="-2261" y="42525"/>
                      <a:pt x="20946" y="57944"/>
                    </a:cubicBezTo>
                    <a:cubicBezTo>
                      <a:pt x="40617" y="71014"/>
                      <a:pt x="75658" y="69196"/>
                      <a:pt x="85884" y="6833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6E98BE4-1030-4E3D-A674-4F02BD3FFF3E}"/>
                  </a:ext>
                </a:extLst>
              </p:cNvPr>
              <p:cNvSpPr/>
              <p:nvPr/>
            </p:nvSpPr>
            <p:spPr>
              <a:xfrm>
                <a:off x="9031321" y="3885913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12E3EB0A-27E8-46B9-83E9-0C9741C4AE2A}"/>
                  </a:ext>
                </a:extLst>
              </p:cNvPr>
              <p:cNvSpPr/>
              <p:nvPr/>
            </p:nvSpPr>
            <p:spPr>
              <a:xfrm>
                <a:off x="8195061" y="448934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DB06735-5D5C-4E49-BD3C-FF85AF75F675}"/>
                  </a:ext>
                </a:extLst>
              </p:cNvPr>
              <p:cNvSpPr/>
              <p:nvPr/>
            </p:nvSpPr>
            <p:spPr>
              <a:xfrm>
                <a:off x="8195086" y="4404959"/>
                <a:ext cx="74409" cy="83726"/>
              </a:xfrm>
              <a:custGeom>
                <a:avLst/>
                <a:gdLst>
                  <a:gd name="connsiteX0" fmla="*/ 52010 w 74409"/>
                  <a:gd name="connsiteY0" fmla="*/ 24446 h 83726"/>
                  <a:gd name="connsiteX1" fmla="*/ 54870 w 74409"/>
                  <a:gd name="connsiteY1" fmla="*/ 27071 h 83726"/>
                  <a:gd name="connsiteX2" fmla="*/ 3018 w 74409"/>
                  <a:gd name="connsiteY2" fmla="*/ 83586 h 83726"/>
                  <a:gd name="connsiteX3" fmla="*/ 61772 w 74409"/>
                  <a:gd name="connsiteY3" fmla="*/ 54920 h 83726"/>
                  <a:gd name="connsiteX4" fmla="*/ 64057 w 74409"/>
                  <a:gd name="connsiteY4" fmla="*/ 6467 h 83726"/>
                  <a:gd name="connsiteX5" fmla="*/ 16903 w 74409"/>
                  <a:gd name="connsiteY5" fmla="*/ 17839 h 83726"/>
                  <a:gd name="connsiteX6" fmla="*/ -191 w 74409"/>
                  <a:gd name="connsiteY6" fmla="*/ 81343 h 8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09" h="83726">
                    <a:moveTo>
                      <a:pt x="52010" y="24446"/>
                    </a:moveTo>
                    <a:lnTo>
                      <a:pt x="54870" y="27071"/>
                    </a:lnTo>
                    <a:lnTo>
                      <a:pt x="3018" y="83586"/>
                    </a:lnTo>
                    <a:cubicBezTo>
                      <a:pt x="13513" y="81317"/>
                      <a:pt x="46915" y="72897"/>
                      <a:pt x="61772" y="54920"/>
                    </a:cubicBezTo>
                    <a:cubicBezTo>
                      <a:pt x="79520" y="33443"/>
                      <a:pt x="76448" y="16706"/>
                      <a:pt x="64057" y="6467"/>
                    </a:cubicBezTo>
                    <a:cubicBezTo>
                      <a:pt x="51667" y="-3773"/>
                      <a:pt x="34651" y="-3638"/>
                      <a:pt x="16903" y="17839"/>
                    </a:cubicBezTo>
                    <a:cubicBezTo>
                      <a:pt x="1858" y="36045"/>
                      <a:pt x="20" y="71086"/>
                      <a:pt x="-191" y="813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37DFB8A-F532-44B2-9E1C-CB78A87F9731}"/>
                  </a:ext>
                </a:extLst>
              </p:cNvPr>
              <p:cNvSpPr/>
              <p:nvPr/>
            </p:nvSpPr>
            <p:spPr>
              <a:xfrm>
                <a:off x="8647677" y="396055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0E12EC1-A2B9-4F0D-A28E-3792BB267B4F}"/>
                  </a:ext>
                </a:extLst>
              </p:cNvPr>
              <p:cNvSpPr/>
              <p:nvPr/>
            </p:nvSpPr>
            <p:spPr>
              <a:xfrm>
                <a:off x="8643714" y="3867405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8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8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32D0C195-1168-484B-BB52-2050528334C3}"/>
                  </a:ext>
                </a:extLst>
              </p:cNvPr>
              <p:cNvSpPr/>
              <p:nvPr/>
            </p:nvSpPr>
            <p:spPr>
              <a:xfrm>
                <a:off x="9006629" y="4375769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34DCFDF-4686-433E-B78C-0DC44059AC79}"/>
                  </a:ext>
                </a:extLst>
              </p:cNvPr>
              <p:cNvSpPr/>
              <p:nvPr/>
            </p:nvSpPr>
            <p:spPr>
              <a:xfrm>
                <a:off x="9002666" y="4282624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7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7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EA2A938-C732-4961-AA7E-ECD0F7258B74}"/>
              </a:ext>
            </a:extLst>
          </p:cNvPr>
          <p:cNvGrpSpPr/>
          <p:nvPr/>
        </p:nvGrpSpPr>
        <p:grpSpPr>
          <a:xfrm>
            <a:off x="7698943" y="5410995"/>
            <a:ext cx="1353617" cy="744110"/>
            <a:chOff x="8015595" y="5200080"/>
            <a:chExt cx="1874867" cy="1030651"/>
          </a:xfrm>
        </p:grpSpPr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CDF5CDEF-A2CE-476C-A308-7118792F6612}"/>
                </a:ext>
              </a:extLst>
            </p:cNvPr>
            <p:cNvSpPr/>
            <p:nvPr/>
          </p:nvSpPr>
          <p:spPr>
            <a:xfrm>
              <a:off x="8248165" y="6053779"/>
              <a:ext cx="150767" cy="112791"/>
            </a:xfrm>
            <a:custGeom>
              <a:avLst/>
              <a:gdLst>
                <a:gd name="connsiteX0" fmla="*/ 53271 w 150767"/>
                <a:gd name="connsiteY0" fmla="*/ 26740 h 112791"/>
                <a:gd name="connsiteX1" fmla="*/ -161 w 150767"/>
                <a:gd name="connsiteY1" fmla="*/ 112382 h 112791"/>
                <a:gd name="connsiteX2" fmla="*/ 97173 w 150767"/>
                <a:gd name="connsiteY2" fmla="*/ 85634 h 112791"/>
                <a:gd name="connsiteX3" fmla="*/ 150607 w 150767"/>
                <a:gd name="connsiteY3" fmla="*/ -8 h 112791"/>
                <a:gd name="connsiteX4" fmla="*/ 53271 w 150767"/>
                <a:gd name="connsiteY4" fmla="*/ 26740 h 1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67" h="112791">
                  <a:moveTo>
                    <a:pt x="53271" y="26740"/>
                  </a:moveTo>
                  <a:cubicBezTo>
                    <a:pt x="11640" y="57777"/>
                    <a:pt x="-161" y="112382"/>
                    <a:pt x="-161" y="112382"/>
                  </a:cubicBezTo>
                  <a:cubicBezTo>
                    <a:pt x="-161" y="112382"/>
                    <a:pt x="55541" y="116669"/>
                    <a:pt x="97173" y="85634"/>
                  </a:cubicBezTo>
                  <a:cubicBezTo>
                    <a:pt x="138807" y="54600"/>
                    <a:pt x="150607" y="-8"/>
                    <a:pt x="150607" y="-8"/>
                  </a:cubicBezTo>
                  <a:cubicBezTo>
                    <a:pt x="150607" y="-8"/>
                    <a:pt x="94905" y="-4295"/>
                    <a:pt x="53271" y="26740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829EBFB-DFAE-4AE5-85CB-73345CD7A5CD}"/>
                </a:ext>
              </a:extLst>
            </p:cNvPr>
            <p:cNvSpPr/>
            <p:nvPr/>
          </p:nvSpPr>
          <p:spPr>
            <a:xfrm>
              <a:off x="8241614" y="5994384"/>
              <a:ext cx="86868" cy="173527"/>
            </a:xfrm>
            <a:custGeom>
              <a:avLst/>
              <a:gdLst>
                <a:gd name="connsiteX0" fmla="*/ 77166 w 86868"/>
                <a:gd name="connsiteY0" fmla="*/ 100708 h 173527"/>
                <a:gd name="connsiteX1" fmla="*/ 7043 w 86868"/>
                <a:gd name="connsiteY1" fmla="*/ 173319 h 173527"/>
                <a:gd name="connsiteX2" fmla="*/ 9382 w 86868"/>
                <a:gd name="connsiteY2" fmla="*/ 72402 h 173527"/>
                <a:gd name="connsiteX3" fmla="*/ 79502 w 86868"/>
                <a:gd name="connsiteY3" fmla="*/ -209 h 173527"/>
                <a:gd name="connsiteX4" fmla="*/ 77166 w 86868"/>
                <a:gd name="connsiteY4" fmla="*/ 100708 h 17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68" h="173527">
                  <a:moveTo>
                    <a:pt x="77166" y="100708"/>
                  </a:moveTo>
                  <a:cubicBezTo>
                    <a:pt x="57157" y="148626"/>
                    <a:pt x="7043" y="173319"/>
                    <a:pt x="7043" y="173319"/>
                  </a:cubicBezTo>
                  <a:cubicBezTo>
                    <a:pt x="7043" y="173319"/>
                    <a:pt x="-10627" y="120322"/>
                    <a:pt x="9382" y="72402"/>
                  </a:cubicBezTo>
                  <a:cubicBezTo>
                    <a:pt x="29391" y="24484"/>
                    <a:pt x="79502" y="-209"/>
                    <a:pt x="79502" y="-209"/>
                  </a:cubicBezTo>
                  <a:cubicBezTo>
                    <a:pt x="79502" y="-209"/>
                    <a:pt x="97175" y="52790"/>
                    <a:pt x="77166" y="100708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CBB3FB56-0D52-4918-A201-C24FE63346CE}"/>
                </a:ext>
              </a:extLst>
            </p:cNvPr>
            <p:cNvSpPr/>
            <p:nvPr/>
          </p:nvSpPr>
          <p:spPr>
            <a:xfrm>
              <a:off x="9503937" y="5817003"/>
              <a:ext cx="12827" cy="139771"/>
            </a:xfrm>
            <a:custGeom>
              <a:avLst/>
              <a:gdLst>
                <a:gd name="connsiteX0" fmla="*/ 12667 w 12827"/>
                <a:gd name="connsiteY0" fmla="*/ 139563 h 139771"/>
                <a:gd name="connsiteX1" fmla="*/ 12667 w 12827"/>
                <a:gd name="connsiteY1" fmla="*/ 139563 h 139771"/>
                <a:gd name="connsiteX2" fmla="*/ 9182 w 12827"/>
                <a:gd name="connsiteY2" fmla="*/ 49525 h 139771"/>
                <a:gd name="connsiteX3" fmla="*/ 12667 w 12827"/>
                <a:gd name="connsiteY3" fmla="*/ -209 h 139771"/>
                <a:gd name="connsiteX4" fmla="*/ 12667 w 12827"/>
                <a:gd name="connsiteY4" fmla="*/ -209 h 139771"/>
                <a:gd name="connsiteX5" fmla="*/ 12667 w 12827"/>
                <a:gd name="connsiteY5" fmla="*/ 139563 h 1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27" h="139771">
                  <a:moveTo>
                    <a:pt x="12667" y="139563"/>
                  </a:moveTo>
                  <a:lnTo>
                    <a:pt x="12667" y="139563"/>
                  </a:lnTo>
                  <a:cubicBezTo>
                    <a:pt x="8243" y="109766"/>
                    <a:pt x="7076" y="79574"/>
                    <a:pt x="9182" y="49525"/>
                  </a:cubicBezTo>
                  <a:lnTo>
                    <a:pt x="12667" y="-209"/>
                  </a:lnTo>
                  <a:lnTo>
                    <a:pt x="12667" y="-209"/>
                  </a:lnTo>
                  <a:cubicBezTo>
                    <a:pt x="-6538" y="38005"/>
                    <a:pt x="-2198" y="88300"/>
                    <a:pt x="12667" y="139563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2256FD98-44EB-4FC1-A6F3-D66EF05D6C71}"/>
                </a:ext>
              </a:extLst>
            </p:cNvPr>
            <p:cNvSpPr/>
            <p:nvPr/>
          </p:nvSpPr>
          <p:spPr>
            <a:xfrm>
              <a:off x="9525569" y="5881896"/>
              <a:ext cx="6171" cy="83198"/>
            </a:xfrm>
            <a:custGeom>
              <a:avLst/>
              <a:gdLst>
                <a:gd name="connsiteX0" fmla="*/ 6010 w 6171"/>
                <a:gd name="connsiteY0" fmla="*/ 82990 h 83198"/>
                <a:gd name="connsiteX1" fmla="*/ 6010 w 6171"/>
                <a:gd name="connsiteY1" fmla="*/ 82990 h 83198"/>
                <a:gd name="connsiteX2" fmla="*/ 4333 w 6171"/>
                <a:gd name="connsiteY2" fmla="*/ 29396 h 83198"/>
                <a:gd name="connsiteX3" fmla="*/ 6010 w 6171"/>
                <a:gd name="connsiteY3" fmla="*/ -209 h 83198"/>
                <a:gd name="connsiteX4" fmla="*/ 6010 w 6171"/>
                <a:gd name="connsiteY4" fmla="*/ -209 h 83198"/>
                <a:gd name="connsiteX5" fmla="*/ 6010 w 6171"/>
                <a:gd name="connsiteY5" fmla="*/ 82990 h 8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83198">
                  <a:moveTo>
                    <a:pt x="6010" y="82990"/>
                  </a:moveTo>
                  <a:lnTo>
                    <a:pt x="6010" y="82990"/>
                  </a:lnTo>
                  <a:cubicBezTo>
                    <a:pt x="3881" y="65209"/>
                    <a:pt x="3320" y="47276"/>
                    <a:pt x="4333" y="29396"/>
                  </a:cubicBezTo>
                  <a:lnTo>
                    <a:pt x="6010" y="-209"/>
                  </a:lnTo>
                  <a:lnTo>
                    <a:pt x="6010" y="-209"/>
                  </a:lnTo>
                  <a:cubicBezTo>
                    <a:pt x="-3229" y="22538"/>
                    <a:pt x="-1140" y="52476"/>
                    <a:pt x="6010" y="82990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F5892D1-8DFF-493D-8175-EE68F9BD0BF3}"/>
                </a:ext>
              </a:extLst>
            </p:cNvPr>
            <p:cNvSpPr/>
            <p:nvPr/>
          </p:nvSpPr>
          <p:spPr>
            <a:xfrm>
              <a:off x="9455207" y="5996714"/>
              <a:ext cx="143100" cy="169724"/>
            </a:xfrm>
            <a:custGeom>
              <a:avLst/>
              <a:gdLst>
                <a:gd name="connsiteX0" fmla="*/ 142940 w 143100"/>
                <a:gd name="connsiteY0" fmla="*/ 4783 h 169724"/>
                <a:gd name="connsiteX1" fmla="*/ 142940 w 143100"/>
                <a:gd name="connsiteY1" fmla="*/ 21422 h 169724"/>
                <a:gd name="connsiteX2" fmla="*/ 137947 w 143100"/>
                <a:gd name="connsiteY2" fmla="*/ 26416 h 169724"/>
                <a:gd name="connsiteX3" fmla="*/ 129627 w 143100"/>
                <a:gd name="connsiteY3" fmla="*/ 26416 h 169724"/>
                <a:gd name="connsiteX4" fmla="*/ 127962 w 143100"/>
                <a:gd name="connsiteY4" fmla="*/ 28067 h 169724"/>
                <a:gd name="connsiteX5" fmla="*/ 127962 w 143100"/>
                <a:gd name="connsiteY5" fmla="*/ 28078 h 169724"/>
                <a:gd name="connsiteX6" fmla="*/ 127962 w 143100"/>
                <a:gd name="connsiteY6" fmla="*/ 164523 h 169724"/>
                <a:gd name="connsiteX7" fmla="*/ 122971 w 143100"/>
                <a:gd name="connsiteY7" fmla="*/ 169516 h 169724"/>
                <a:gd name="connsiteX8" fmla="*/ 21470 w 143100"/>
                <a:gd name="connsiteY8" fmla="*/ 169516 h 169724"/>
                <a:gd name="connsiteX9" fmla="*/ 16479 w 143100"/>
                <a:gd name="connsiteY9" fmla="*/ 164523 h 169724"/>
                <a:gd name="connsiteX10" fmla="*/ 16477 w 143100"/>
                <a:gd name="connsiteY10" fmla="*/ 28078 h 169724"/>
                <a:gd name="connsiteX11" fmla="*/ 14815 w 143100"/>
                <a:gd name="connsiteY11" fmla="*/ 26416 h 169724"/>
                <a:gd name="connsiteX12" fmla="*/ 4830 w 143100"/>
                <a:gd name="connsiteY12" fmla="*/ 26416 h 169724"/>
                <a:gd name="connsiteX13" fmla="*/ -161 w 143100"/>
                <a:gd name="connsiteY13" fmla="*/ 21422 h 169724"/>
                <a:gd name="connsiteX14" fmla="*/ -161 w 143100"/>
                <a:gd name="connsiteY14" fmla="*/ 4783 h 169724"/>
                <a:gd name="connsiteX15" fmla="*/ 4818 w 143100"/>
                <a:gd name="connsiteY15" fmla="*/ -209 h 169724"/>
                <a:gd name="connsiteX16" fmla="*/ 4830 w 143100"/>
                <a:gd name="connsiteY16" fmla="*/ -209 h 169724"/>
                <a:gd name="connsiteX17" fmla="*/ 137947 w 143100"/>
                <a:gd name="connsiteY17" fmla="*/ -209 h 169724"/>
                <a:gd name="connsiteX18" fmla="*/ 142940 w 143100"/>
                <a:gd name="connsiteY18" fmla="*/ 4783 h 16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100" h="169724">
                  <a:moveTo>
                    <a:pt x="142940" y="4783"/>
                  </a:moveTo>
                  <a:lnTo>
                    <a:pt x="142940" y="21422"/>
                  </a:lnTo>
                  <a:cubicBezTo>
                    <a:pt x="142925" y="24173"/>
                    <a:pt x="140699" y="26401"/>
                    <a:pt x="137947" y="26416"/>
                  </a:cubicBezTo>
                  <a:lnTo>
                    <a:pt x="129627" y="26416"/>
                  </a:lnTo>
                  <a:cubicBezTo>
                    <a:pt x="128711" y="26411"/>
                    <a:pt x="127967" y="27152"/>
                    <a:pt x="127962" y="28067"/>
                  </a:cubicBezTo>
                  <a:cubicBezTo>
                    <a:pt x="127962" y="28071"/>
                    <a:pt x="127962" y="28074"/>
                    <a:pt x="127962" y="28078"/>
                  </a:cubicBezTo>
                  <a:lnTo>
                    <a:pt x="127962" y="164523"/>
                  </a:lnTo>
                  <a:cubicBezTo>
                    <a:pt x="127949" y="167273"/>
                    <a:pt x="125722" y="169501"/>
                    <a:pt x="122971" y="169516"/>
                  </a:cubicBezTo>
                  <a:lnTo>
                    <a:pt x="21470" y="169516"/>
                  </a:lnTo>
                  <a:cubicBezTo>
                    <a:pt x="18713" y="169514"/>
                    <a:pt x="16481" y="167280"/>
                    <a:pt x="16479" y="164523"/>
                  </a:cubicBezTo>
                  <a:lnTo>
                    <a:pt x="16477" y="28078"/>
                  </a:lnTo>
                  <a:cubicBezTo>
                    <a:pt x="16475" y="27160"/>
                    <a:pt x="15732" y="26418"/>
                    <a:pt x="14815" y="26416"/>
                  </a:cubicBezTo>
                  <a:lnTo>
                    <a:pt x="4830" y="26416"/>
                  </a:lnTo>
                  <a:cubicBezTo>
                    <a:pt x="2073" y="26413"/>
                    <a:pt x="-158" y="24179"/>
                    <a:pt x="-161" y="21422"/>
                  </a:cubicBezTo>
                  <a:lnTo>
                    <a:pt x="-161" y="4783"/>
                  </a:lnTo>
                  <a:cubicBezTo>
                    <a:pt x="-165" y="2030"/>
                    <a:pt x="2063" y="-204"/>
                    <a:pt x="4818" y="-209"/>
                  </a:cubicBezTo>
                  <a:cubicBezTo>
                    <a:pt x="4822" y="-209"/>
                    <a:pt x="4826" y="-209"/>
                    <a:pt x="4830" y="-209"/>
                  </a:cubicBezTo>
                  <a:lnTo>
                    <a:pt x="137947" y="-209"/>
                  </a:lnTo>
                  <a:cubicBezTo>
                    <a:pt x="140701" y="-200"/>
                    <a:pt x="142931" y="2030"/>
                    <a:pt x="142940" y="4783"/>
                  </a:cubicBezTo>
                  <a:close/>
                </a:path>
              </a:pathLst>
            </a:custGeom>
            <a:solidFill>
              <a:srgbClr val="F2F2F2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6B285CD7-A925-4FF4-8DC1-2C91834E6F40}"/>
                </a:ext>
              </a:extLst>
            </p:cNvPr>
            <p:cNvSpPr/>
            <p:nvPr/>
          </p:nvSpPr>
          <p:spPr>
            <a:xfrm>
              <a:off x="9471996" y="6026831"/>
              <a:ext cx="111485" cy="4991"/>
            </a:xfrm>
            <a:custGeom>
              <a:avLst/>
              <a:gdLst>
                <a:gd name="connsiteX0" fmla="*/ 0 w 111485"/>
                <a:gd name="connsiteY0" fmla="*/ 0 h 4991"/>
                <a:gd name="connsiteX1" fmla="*/ 111485 w 111485"/>
                <a:gd name="connsiteY1" fmla="*/ 0 h 4991"/>
                <a:gd name="connsiteX2" fmla="*/ 111485 w 111485"/>
                <a:gd name="connsiteY2" fmla="*/ 4992 h 4991"/>
                <a:gd name="connsiteX3" fmla="*/ 0 w 111485"/>
                <a:gd name="connsiteY3" fmla="*/ 4992 h 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85" h="4991">
                  <a:moveTo>
                    <a:pt x="0" y="0"/>
                  </a:moveTo>
                  <a:lnTo>
                    <a:pt x="111485" y="0"/>
                  </a:lnTo>
                  <a:lnTo>
                    <a:pt x="111485" y="4992"/>
                  </a:lnTo>
                  <a:lnTo>
                    <a:pt x="0" y="4992"/>
                  </a:ln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3B3F9FD-EF05-430B-9604-7BA1701AF9A7}"/>
                </a:ext>
              </a:extLst>
            </p:cNvPr>
            <p:cNvSpPr/>
            <p:nvPr/>
          </p:nvSpPr>
          <p:spPr>
            <a:xfrm>
              <a:off x="9470182" y="6055872"/>
              <a:ext cx="113149" cy="56057"/>
            </a:xfrm>
            <a:custGeom>
              <a:avLst/>
              <a:gdLst>
                <a:gd name="connsiteX0" fmla="*/ 112989 w 113149"/>
                <a:gd name="connsiteY0" fmla="*/ 44207 h 56057"/>
                <a:gd name="connsiteX1" fmla="*/ -161 w 113149"/>
                <a:gd name="connsiteY1" fmla="*/ 44207 h 56057"/>
                <a:gd name="connsiteX2" fmla="*/ -161 w 113149"/>
                <a:gd name="connsiteY2" fmla="*/ 9039 h 56057"/>
                <a:gd name="connsiteX3" fmla="*/ 112989 w 113149"/>
                <a:gd name="connsiteY3" fmla="*/ 9039 h 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49" h="56057">
                  <a:moveTo>
                    <a:pt x="112989" y="44207"/>
                  </a:moveTo>
                  <a:cubicBezTo>
                    <a:pt x="75683" y="59645"/>
                    <a:pt x="37969" y="59814"/>
                    <a:pt x="-161" y="44207"/>
                  </a:cubicBezTo>
                  <a:lnTo>
                    <a:pt x="-161" y="9039"/>
                  </a:lnTo>
                  <a:cubicBezTo>
                    <a:pt x="36548" y="-3291"/>
                    <a:pt x="76278" y="-3291"/>
                    <a:pt x="112989" y="9039"/>
                  </a:cubicBez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21C81DF0-335A-4051-B98D-69B13DCC54BF}"/>
                </a:ext>
              </a:extLst>
            </p:cNvPr>
            <p:cNvSpPr/>
            <p:nvPr/>
          </p:nvSpPr>
          <p:spPr>
            <a:xfrm>
              <a:off x="8807653" y="5260991"/>
              <a:ext cx="301581" cy="301581"/>
            </a:xfrm>
            <a:custGeom>
              <a:avLst/>
              <a:gdLst>
                <a:gd name="connsiteX0" fmla="*/ 301581 w 301581"/>
                <a:gd name="connsiteY0" fmla="*/ 150791 h 301581"/>
                <a:gd name="connsiteX1" fmla="*/ 150791 w 301581"/>
                <a:gd name="connsiteY1" fmla="*/ 301581 h 301581"/>
                <a:gd name="connsiteX2" fmla="*/ 0 w 301581"/>
                <a:gd name="connsiteY2" fmla="*/ 150791 h 301581"/>
                <a:gd name="connsiteX3" fmla="*/ 150791 w 301581"/>
                <a:gd name="connsiteY3" fmla="*/ 0 h 301581"/>
                <a:gd name="connsiteX4" fmla="*/ 301581 w 301581"/>
                <a:gd name="connsiteY4" fmla="*/ 150791 h 30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581" h="301581">
                  <a:moveTo>
                    <a:pt x="301581" y="150791"/>
                  </a:moveTo>
                  <a:cubicBezTo>
                    <a:pt x="301581" y="234070"/>
                    <a:pt x="234070" y="301581"/>
                    <a:pt x="150791" y="301581"/>
                  </a:cubicBezTo>
                  <a:cubicBezTo>
                    <a:pt x="67511" y="301581"/>
                    <a:pt x="0" y="234070"/>
                    <a:pt x="0" y="150791"/>
                  </a:cubicBezTo>
                  <a:cubicBezTo>
                    <a:pt x="0" y="67511"/>
                    <a:pt x="67511" y="0"/>
                    <a:pt x="150791" y="0"/>
                  </a:cubicBezTo>
                  <a:cubicBezTo>
                    <a:pt x="234070" y="0"/>
                    <a:pt x="301581" y="67511"/>
                    <a:pt x="301581" y="150791"/>
                  </a:cubicBezTo>
                  <a:close/>
                </a:path>
              </a:pathLst>
            </a:custGeom>
            <a:solidFill>
              <a:srgbClr val="FEB8B8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CDAA325-37EA-4145-AFDD-873A9F67DA14}"/>
                </a:ext>
              </a:extLst>
            </p:cNvPr>
            <p:cNvSpPr/>
            <p:nvPr/>
          </p:nvSpPr>
          <p:spPr>
            <a:xfrm>
              <a:off x="8787576" y="5200080"/>
              <a:ext cx="332898" cy="242045"/>
            </a:xfrm>
            <a:custGeom>
              <a:avLst/>
              <a:gdLst>
                <a:gd name="connsiteX0" fmla="*/ 311546 w 332898"/>
                <a:gd name="connsiteY0" fmla="*/ 81403 h 242045"/>
                <a:gd name="connsiteX1" fmla="*/ 212471 w 332898"/>
                <a:gd name="connsiteY1" fmla="*/ 5668 h 242045"/>
                <a:gd name="connsiteX2" fmla="*/ 193960 w 332898"/>
                <a:gd name="connsiteY2" fmla="*/ 19178 h 242045"/>
                <a:gd name="connsiteX3" fmla="*/ 193960 w 332898"/>
                <a:gd name="connsiteY3" fmla="*/ 1637 h 242045"/>
                <a:gd name="connsiteX4" fmla="*/ 164017 w 332898"/>
                <a:gd name="connsiteY4" fmla="*/ -108 h 242045"/>
                <a:gd name="connsiteX5" fmla="*/ 148046 w 332898"/>
                <a:gd name="connsiteY5" fmla="*/ 14345 h 242045"/>
                <a:gd name="connsiteX6" fmla="*/ 148046 w 332898"/>
                <a:gd name="connsiteY6" fmla="*/ 1093 h 242045"/>
                <a:gd name="connsiteX7" fmla="*/ 29056 w 332898"/>
                <a:gd name="connsiteY7" fmla="*/ 71871 h 242045"/>
                <a:gd name="connsiteX8" fmla="*/ 22630 w 332898"/>
                <a:gd name="connsiteY8" fmla="*/ 241837 h 242045"/>
                <a:gd name="connsiteX9" fmla="*/ 52726 w 332898"/>
                <a:gd name="connsiteY9" fmla="*/ 157276 h 242045"/>
                <a:gd name="connsiteX10" fmla="*/ 74916 w 332898"/>
                <a:gd name="connsiteY10" fmla="*/ 157383 h 242045"/>
                <a:gd name="connsiteX11" fmla="*/ 86309 w 332898"/>
                <a:gd name="connsiteY11" fmla="*/ 130800 h 242045"/>
                <a:gd name="connsiteX12" fmla="*/ 89493 w 332898"/>
                <a:gd name="connsiteY12" fmla="*/ 156259 h 242045"/>
                <a:gd name="connsiteX13" fmla="*/ 210663 w 332898"/>
                <a:gd name="connsiteY13" fmla="*/ 140238 h 242045"/>
                <a:gd name="connsiteX14" fmla="*/ 207407 w 332898"/>
                <a:gd name="connsiteY14" fmla="*/ 120706 h 242045"/>
                <a:gd name="connsiteX15" fmla="*/ 226885 w 332898"/>
                <a:gd name="connsiteY15" fmla="*/ 136937 h 242045"/>
                <a:gd name="connsiteX16" fmla="*/ 242727 w 332898"/>
                <a:gd name="connsiteY16" fmla="*/ 130797 h 242045"/>
                <a:gd name="connsiteX17" fmla="*/ 322994 w 332898"/>
                <a:gd name="connsiteY17" fmla="*/ 236713 h 242045"/>
                <a:gd name="connsiteX18" fmla="*/ 311546 w 332898"/>
                <a:gd name="connsiteY18" fmla="*/ 81403 h 24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2898" h="242045">
                  <a:moveTo>
                    <a:pt x="311546" y="81403"/>
                  </a:moveTo>
                  <a:cubicBezTo>
                    <a:pt x="289001" y="44795"/>
                    <a:pt x="253712" y="17818"/>
                    <a:pt x="212471" y="5668"/>
                  </a:cubicBezTo>
                  <a:lnTo>
                    <a:pt x="193960" y="19178"/>
                  </a:lnTo>
                  <a:lnTo>
                    <a:pt x="193960" y="1637"/>
                  </a:lnTo>
                  <a:cubicBezTo>
                    <a:pt x="184054" y="120"/>
                    <a:pt x="174029" y="-462"/>
                    <a:pt x="164017" y="-108"/>
                  </a:cubicBezTo>
                  <a:lnTo>
                    <a:pt x="148046" y="14345"/>
                  </a:lnTo>
                  <a:lnTo>
                    <a:pt x="148046" y="1093"/>
                  </a:lnTo>
                  <a:cubicBezTo>
                    <a:pt x="100239" y="7034"/>
                    <a:pt x="57094" y="32698"/>
                    <a:pt x="29056" y="71871"/>
                  </a:cubicBezTo>
                  <a:cubicBezTo>
                    <a:pt x="-5628" y="121872"/>
                    <a:pt x="-11484" y="191435"/>
                    <a:pt x="22630" y="241837"/>
                  </a:cubicBezTo>
                  <a:cubicBezTo>
                    <a:pt x="31994" y="213057"/>
                    <a:pt x="43361" y="186054"/>
                    <a:pt x="52726" y="157276"/>
                  </a:cubicBezTo>
                  <a:cubicBezTo>
                    <a:pt x="60086" y="158279"/>
                    <a:pt x="67546" y="158316"/>
                    <a:pt x="74916" y="157383"/>
                  </a:cubicBezTo>
                  <a:lnTo>
                    <a:pt x="86309" y="130800"/>
                  </a:lnTo>
                  <a:lnTo>
                    <a:pt x="89493" y="156259"/>
                  </a:lnTo>
                  <a:cubicBezTo>
                    <a:pt x="124806" y="153184"/>
                    <a:pt x="177185" y="146428"/>
                    <a:pt x="210663" y="140238"/>
                  </a:cubicBezTo>
                  <a:lnTo>
                    <a:pt x="207407" y="120706"/>
                  </a:lnTo>
                  <a:lnTo>
                    <a:pt x="226885" y="136937"/>
                  </a:lnTo>
                  <a:cubicBezTo>
                    <a:pt x="237140" y="134577"/>
                    <a:pt x="243230" y="132434"/>
                    <a:pt x="242727" y="130797"/>
                  </a:cubicBezTo>
                  <a:cubicBezTo>
                    <a:pt x="267627" y="170937"/>
                    <a:pt x="298098" y="196573"/>
                    <a:pt x="322994" y="236713"/>
                  </a:cubicBezTo>
                  <a:cubicBezTo>
                    <a:pt x="332451" y="180115"/>
                    <a:pt x="343334" y="133053"/>
                    <a:pt x="311546" y="81403"/>
                  </a:cubicBezTo>
                  <a:close/>
                </a:path>
              </a:pathLst>
            </a:custGeom>
            <a:solidFill>
              <a:srgbClr val="2F2E4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DC21D5E-3878-46BA-8663-904008E80C2F}"/>
                </a:ext>
              </a:extLst>
            </p:cNvPr>
            <p:cNvSpPr/>
            <p:nvPr/>
          </p:nvSpPr>
          <p:spPr>
            <a:xfrm>
              <a:off x="8650796" y="5587287"/>
              <a:ext cx="631955" cy="636359"/>
            </a:xfrm>
            <a:custGeom>
              <a:avLst/>
              <a:gdLst>
                <a:gd name="connsiteX0" fmla="*/ 631795 w 631955"/>
                <a:gd name="connsiteY0" fmla="*/ 212048 h 636359"/>
                <a:gd name="connsiteX1" fmla="*/ 606763 w 631955"/>
                <a:gd name="connsiteY1" fmla="*/ 120956 h 636359"/>
                <a:gd name="connsiteX2" fmla="*/ 561717 w 631955"/>
                <a:gd name="connsiteY2" fmla="*/ 81369 h 636359"/>
                <a:gd name="connsiteX3" fmla="*/ 549989 w 631955"/>
                <a:gd name="connsiteY3" fmla="*/ 78654 h 636359"/>
                <a:gd name="connsiteX4" fmla="*/ 450966 w 631955"/>
                <a:gd name="connsiteY4" fmla="*/ 21960 h 636359"/>
                <a:gd name="connsiteX5" fmla="*/ 413993 w 631955"/>
                <a:gd name="connsiteY5" fmla="*/ 2418 h 636359"/>
                <a:gd name="connsiteX6" fmla="*/ 240267 w 631955"/>
                <a:gd name="connsiteY6" fmla="*/ -209 h 636359"/>
                <a:gd name="connsiteX7" fmla="*/ 176283 w 631955"/>
                <a:gd name="connsiteY7" fmla="*/ 31251 h 636359"/>
                <a:gd name="connsiteX8" fmla="*/ 34892 w 631955"/>
                <a:gd name="connsiteY8" fmla="*/ 103738 h 636359"/>
                <a:gd name="connsiteX9" fmla="*/ 10698 w 631955"/>
                <a:gd name="connsiteY9" fmla="*/ 117316 h 636359"/>
                <a:gd name="connsiteX10" fmla="*/ -161 w 631955"/>
                <a:gd name="connsiteY10" fmla="*/ 144085 h 636359"/>
                <a:gd name="connsiteX11" fmla="*/ 86344 w 631955"/>
                <a:gd name="connsiteY11" fmla="*/ 342426 h 636359"/>
                <a:gd name="connsiteX12" fmla="*/ 88488 w 631955"/>
                <a:gd name="connsiteY12" fmla="*/ 350565 h 636359"/>
                <a:gd name="connsiteX13" fmla="*/ 84797 w 631955"/>
                <a:gd name="connsiteY13" fmla="*/ 358706 h 636359"/>
                <a:gd name="connsiteX14" fmla="*/ 72296 w 631955"/>
                <a:gd name="connsiteY14" fmla="*/ 438966 h 636359"/>
                <a:gd name="connsiteX15" fmla="*/ 63575 w 631955"/>
                <a:gd name="connsiteY15" fmla="*/ 520095 h 636359"/>
                <a:gd name="connsiteX16" fmla="*/ 52714 w 631955"/>
                <a:gd name="connsiteY16" fmla="*/ 539808 h 636359"/>
                <a:gd name="connsiteX17" fmla="*/ 46931 w 631955"/>
                <a:gd name="connsiteY17" fmla="*/ 620557 h 636359"/>
                <a:gd name="connsiteX18" fmla="*/ 591322 w 631955"/>
                <a:gd name="connsiteY18" fmla="*/ 636151 h 636359"/>
                <a:gd name="connsiteX19" fmla="*/ 631795 w 631955"/>
                <a:gd name="connsiteY19" fmla="*/ 212048 h 63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1955" h="636359">
                  <a:moveTo>
                    <a:pt x="631795" y="212048"/>
                  </a:moveTo>
                  <a:cubicBezTo>
                    <a:pt x="626610" y="180853"/>
                    <a:pt x="621260" y="149059"/>
                    <a:pt x="606763" y="120956"/>
                  </a:cubicBezTo>
                  <a:cubicBezTo>
                    <a:pt x="597233" y="102549"/>
                    <a:pt x="582108" y="85009"/>
                    <a:pt x="561717" y="81369"/>
                  </a:cubicBezTo>
                  <a:cubicBezTo>
                    <a:pt x="557701" y="81010"/>
                    <a:pt x="553754" y="80097"/>
                    <a:pt x="549989" y="78654"/>
                  </a:cubicBezTo>
                  <a:cubicBezTo>
                    <a:pt x="544015" y="75776"/>
                    <a:pt x="463728" y="29943"/>
                    <a:pt x="450966" y="21960"/>
                  </a:cubicBezTo>
                  <a:cubicBezTo>
                    <a:pt x="440011" y="15108"/>
                    <a:pt x="422714" y="2418"/>
                    <a:pt x="413993" y="2418"/>
                  </a:cubicBezTo>
                  <a:cubicBezTo>
                    <a:pt x="405218" y="2226"/>
                    <a:pt x="371576" y="10055"/>
                    <a:pt x="240267" y="-209"/>
                  </a:cubicBezTo>
                  <a:cubicBezTo>
                    <a:pt x="240267" y="-209"/>
                    <a:pt x="204194" y="14009"/>
                    <a:pt x="176283" y="31251"/>
                  </a:cubicBezTo>
                  <a:cubicBezTo>
                    <a:pt x="175861" y="30971"/>
                    <a:pt x="39996" y="103930"/>
                    <a:pt x="34892" y="103738"/>
                  </a:cubicBezTo>
                  <a:cubicBezTo>
                    <a:pt x="25226" y="103332"/>
                    <a:pt x="16240" y="109521"/>
                    <a:pt x="10698" y="117316"/>
                  </a:cubicBezTo>
                  <a:cubicBezTo>
                    <a:pt x="5159" y="125108"/>
                    <a:pt x="2560" y="134758"/>
                    <a:pt x="-161" y="144085"/>
                  </a:cubicBezTo>
                  <a:cubicBezTo>
                    <a:pt x="29513" y="210170"/>
                    <a:pt x="56664" y="276341"/>
                    <a:pt x="86344" y="342426"/>
                  </a:cubicBezTo>
                  <a:cubicBezTo>
                    <a:pt x="87733" y="344914"/>
                    <a:pt x="88471" y="347716"/>
                    <a:pt x="88488" y="350565"/>
                  </a:cubicBezTo>
                  <a:cubicBezTo>
                    <a:pt x="87893" y="353525"/>
                    <a:pt x="86630" y="356307"/>
                    <a:pt x="84797" y="358706"/>
                  </a:cubicBezTo>
                  <a:cubicBezTo>
                    <a:pt x="70244" y="382084"/>
                    <a:pt x="70707" y="411489"/>
                    <a:pt x="72296" y="438966"/>
                  </a:cubicBezTo>
                  <a:cubicBezTo>
                    <a:pt x="73886" y="466444"/>
                    <a:pt x="75854" y="495466"/>
                    <a:pt x="63575" y="520095"/>
                  </a:cubicBezTo>
                  <a:cubicBezTo>
                    <a:pt x="60234" y="526857"/>
                    <a:pt x="55891" y="533046"/>
                    <a:pt x="52714" y="539808"/>
                  </a:cubicBezTo>
                  <a:cubicBezTo>
                    <a:pt x="45275" y="555122"/>
                    <a:pt x="42587" y="604103"/>
                    <a:pt x="46931" y="620557"/>
                  </a:cubicBezTo>
                  <a:lnTo>
                    <a:pt x="591322" y="636151"/>
                  </a:lnTo>
                  <a:cubicBezTo>
                    <a:pt x="579618" y="603977"/>
                    <a:pt x="631795" y="212048"/>
                    <a:pt x="631795" y="21204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4696AEB-A836-40AF-AF42-5F478647D89A}"/>
                </a:ext>
              </a:extLst>
            </p:cNvPr>
            <p:cNvSpPr/>
            <p:nvPr/>
          </p:nvSpPr>
          <p:spPr>
            <a:xfrm>
              <a:off x="8602833" y="5895891"/>
              <a:ext cx="337903" cy="282098"/>
            </a:xfrm>
            <a:custGeom>
              <a:avLst/>
              <a:gdLst>
                <a:gd name="connsiteX0" fmla="*/ 744 w 337903"/>
                <a:gd name="connsiteY0" fmla="*/ 36753 h 282098"/>
                <a:gd name="connsiteX1" fmla="*/ 420 w 337903"/>
                <a:gd name="connsiteY1" fmla="*/ 60458 h 282098"/>
                <a:gd name="connsiteX2" fmla="*/ 8221 w 337903"/>
                <a:gd name="connsiteY2" fmla="*/ 172511 h 282098"/>
                <a:gd name="connsiteX3" fmla="*/ 10667 w 337903"/>
                <a:gd name="connsiteY3" fmla="*/ 204143 h 282098"/>
                <a:gd name="connsiteX4" fmla="*/ 18805 w 337903"/>
                <a:gd name="connsiteY4" fmla="*/ 265124 h 282098"/>
                <a:gd name="connsiteX5" fmla="*/ 29938 w 337903"/>
                <a:gd name="connsiteY5" fmla="*/ 275684 h 282098"/>
                <a:gd name="connsiteX6" fmla="*/ 134823 w 337903"/>
                <a:gd name="connsiteY6" fmla="*/ 280682 h 282098"/>
                <a:gd name="connsiteX7" fmla="*/ 333519 w 337903"/>
                <a:gd name="connsiteY7" fmla="*/ 261187 h 282098"/>
                <a:gd name="connsiteX8" fmla="*/ 326106 w 337903"/>
                <a:gd name="connsiteY8" fmla="*/ 223977 h 282098"/>
                <a:gd name="connsiteX9" fmla="*/ 134616 w 337903"/>
                <a:gd name="connsiteY9" fmla="*/ 193785 h 282098"/>
                <a:gd name="connsiteX10" fmla="*/ 146753 w 337903"/>
                <a:gd name="connsiteY10" fmla="*/ 153357 h 282098"/>
                <a:gd name="connsiteX11" fmla="*/ 164458 w 337903"/>
                <a:gd name="connsiteY11" fmla="*/ 80266 h 282098"/>
                <a:gd name="connsiteX12" fmla="*/ 134454 w 337903"/>
                <a:gd name="connsiteY12" fmla="*/ 14070 h 282098"/>
                <a:gd name="connsiteX13" fmla="*/ 74859 w 337903"/>
                <a:gd name="connsiteY13" fmla="*/ 494 h 282098"/>
                <a:gd name="connsiteX14" fmla="*/ 19985 w 337903"/>
                <a:gd name="connsiteY14" fmla="*/ 3208 h 282098"/>
                <a:gd name="connsiteX15" fmla="*/ 744 w 337903"/>
                <a:gd name="connsiteY15" fmla="*/ 36753 h 28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903" h="282098">
                  <a:moveTo>
                    <a:pt x="744" y="36753"/>
                  </a:moveTo>
                  <a:cubicBezTo>
                    <a:pt x="-342" y="44612"/>
                    <a:pt x="-451" y="52573"/>
                    <a:pt x="420" y="60458"/>
                  </a:cubicBezTo>
                  <a:lnTo>
                    <a:pt x="8221" y="172511"/>
                  </a:lnTo>
                  <a:cubicBezTo>
                    <a:pt x="8955" y="183073"/>
                    <a:pt x="9674" y="193608"/>
                    <a:pt x="10667" y="204143"/>
                  </a:cubicBezTo>
                  <a:cubicBezTo>
                    <a:pt x="12538" y="224587"/>
                    <a:pt x="15336" y="244870"/>
                    <a:pt x="18805" y="265124"/>
                  </a:cubicBezTo>
                  <a:cubicBezTo>
                    <a:pt x="18970" y="271112"/>
                    <a:pt x="23950" y="275836"/>
                    <a:pt x="29938" y="275684"/>
                  </a:cubicBezTo>
                  <a:cubicBezTo>
                    <a:pt x="64284" y="282952"/>
                    <a:pt x="99770" y="282662"/>
                    <a:pt x="134823" y="280682"/>
                  </a:cubicBezTo>
                  <a:cubicBezTo>
                    <a:pt x="188312" y="277697"/>
                    <a:pt x="325158" y="272048"/>
                    <a:pt x="333519" y="261187"/>
                  </a:cubicBezTo>
                  <a:cubicBezTo>
                    <a:pt x="341879" y="250326"/>
                    <a:pt x="337008" y="232760"/>
                    <a:pt x="326106" y="223977"/>
                  </a:cubicBezTo>
                  <a:cubicBezTo>
                    <a:pt x="315204" y="215196"/>
                    <a:pt x="134616" y="193785"/>
                    <a:pt x="134616" y="193785"/>
                  </a:cubicBezTo>
                  <a:cubicBezTo>
                    <a:pt x="136381" y="179802"/>
                    <a:pt x="141704" y="166634"/>
                    <a:pt x="146753" y="153357"/>
                  </a:cubicBezTo>
                  <a:cubicBezTo>
                    <a:pt x="155824" y="129810"/>
                    <a:pt x="164293" y="105491"/>
                    <a:pt x="164458" y="80266"/>
                  </a:cubicBezTo>
                  <a:cubicBezTo>
                    <a:pt x="164620" y="55042"/>
                    <a:pt x="155118" y="28520"/>
                    <a:pt x="134454" y="14070"/>
                  </a:cubicBezTo>
                  <a:cubicBezTo>
                    <a:pt x="117455" y="2206"/>
                    <a:pt x="95573" y="6"/>
                    <a:pt x="74859" y="494"/>
                  </a:cubicBezTo>
                  <a:cubicBezTo>
                    <a:pt x="59790" y="927"/>
                    <a:pt x="33751" y="-2683"/>
                    <a:pt x="19985" y="3208"/>
                  </a:cubicBezTo>
                  <a:cubicBezTo>
                    <a:pt x="9094" y="8005"/>
                    <a:pt x="2780" y="26088"/>
                    <a:pt x="744" y="36753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E1AAF9-36BA-4CCE-9F82-69D75D65A486}"/>
                </a:ext>
              </a:extLst>
            </p:cNvPr>
            <p:cNvSpPr/>
            <p:nvPr/>
          </p:nvSpPr>
          <p:spPr>
            <a:xfrm>
              <a:off x="8595627" y="5716283"/>
              <a:ext cx="166819" cy="221196"/>
            </a:xfrm>
            <a:custGeom>
              <a:avLst/>
              <a:gdLst>
                <a:gd name="connsiteX0" fmla="*/ 53437 w 166819"/>
                <a:gd name="connsiteY0" fmla="*/ 17102 h 221196"/>
                <a:gd name="connsiteX1" fmla="*/ 47411 w 166819"/>
                <a:gd name="connsiteY1" fmla="*/ 26742 h 221196"/>
                <a:gd name="connsiteX2" fmla="*/ 9128 w 166819"/>
                <a:gd name="connsiteY2" fmla="*/ 183186 h 221196"/>
                <a:gd name="connsiteX3" fmla="*/ 7363 w 166819"/>
                <a:gd name="connsiteY3" fmla="*/ 190761 h 221196"/>
                <a:gd name="connsiteX4" fmla="*/ 3373 w 166819"/>
                <a:gd name="connsiteY4" fmla="*/ 195078 h 221196"/>
                <a:gd name="connsiteX5" fmla="*/ 5165 w 166819"/>
                <a:gd name="connsiteY5" fmla="*/ 216201 h 221196"/>
                <a:gd name="connsiteX6" fmla="*/ 5925 w 166819"/>
                <a:gd name="connsiteY6" fmla="*/ 216801 h 221196"/>
                <a:gd name="connsiteX7" fmla="*/ 30660 w 166819"/>
                <a:gd name="connsiteY7" fmla="*/ 204881 h 221196"/>
                <a:gd name="connsiteX8" fmla="*/ 166659 w 166819"/>
                <a:gd name="connsiteY8" fmla="*/ 220902 h 221196"/>
                <a:gd name="connsiteX9" fmla="*/ 156150 w 166819"/>
                <a:gd name="connsiteY9" fmla="*/ 187725 h 221196"/>
                <a:gd name="connsiteX10" fmla="*/ 155745 w 166819"/>
                <a:gd name="connsiteY10" fmla="*/ 34672 h 221196"/>
                <a:gd name="connsiteX11" fmla="*/ 136875 w 166819"/>
                <a:gd name="connsiteY11" fmla="*/ 11268 h 221196"/>
                <a:gd name="connsiteX12" fmla="*/ 124793 w 166819"/>
                <a:gd name="connsiteY12" fmla="*/ 8069 h 221196"/>
                <a:gd name="connsiteX13" fmla="*/ 79016 w 166819"/>
                <a:gd name="connsiteY13" fmla="*/ 631 h 221196"/>
                <a:gd name="connsiteX14" fmla="*/ 69838 w 166819"/>
                <a:gd name="connsiteY14" fmla="*/ 8189 h 221196"/>
                <a:gd name="connsiteX15" fmla="*/ 53437 w 166819"/>
                <a:gd name="connsiteY15" fmla="*/ 17102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53437" y="17102"/>
                  </a:moveTo>
                  <a:cubicBezTo>
                    <a:pt x="50791" y="19872"/>
                    <a:pt x="48740" y="23151"/>
                    <a:pt x="47411" y="26742"/>
                  </a:cubicBezTo>
                  <a:cubicBezTo>
                    <a:pt x="25464" y="76203"/>
                    <a:pt x="12499" y="129178"/>
                    <a:pt x="9128" y="183186"/>
                  </a:cubicBezTo>
                  <a:cubicBezTo>
                    <a:pt x="9187" y="185819"/>
                    <a:pt x="8579" y="188427"/>
                    <a:pt x="7363" y="190761"/>
                  </a:cubicBezTo>
                  <a:cubicBezTo>
                    <a:pt x="6164" y="192317"/>
                    <a:pt x="4828" y="193761"/>
                    <a:pt x="3373" y="195078"/>
                  </a:cubicBezTo>
                  <a:cubicBezTo>
                    <a:pt x="-1966" y="201407"/>
                    <a:pt x="-1164" y="210862"/>
                    <a:pt x="5165" y="216201"/>
                  </a:cubicBezTo>
                  <a:cubicBezTo>
                    <a:pt x="5410" y="216408"/>
                    <a:pt x="5664" y="216608"/>
                    <a:pt x="5925" y="216801"/>
                  </a:cubicBezTo>
                  <a:cubicBezTo>
                    <a:pt x="10404" y="208370"/>
                    <a:pt x="21128" y="205613"/>
                    <a:pt x="30660" y="204881"/>
                  </a:cubicBezTo>
                  <a:cubicBezTo>
                    <a:pt x="76301" y="201270"/>
                    <a:pt x="120882" y="222504"/>
                    <a:pt x="166659" y="220902"/>
                  </a:cubicBezTo>
                  <a:cubicBezTo>
                    <a:pt x="163431" y="209742"/>
                    <a:pt x="158785" y="199017"/>
                    <a:pt x="156150" y="187725"/>
                  </a:cubicBezTo>
                  <a:cubicBezTo>
                    <a:pt x="144501" y="137575"/>
                    <a:pt x="173556" y="82974"/>
                    <a:pt x="155745" y="34672"/>
                  </a:cubicBezTo>
                  <a:cubicBezTo>
                    <a:pt x="152185" y="25006"/>
                    <a:pt x="146240" y="15503"/>
                    <a:pt x="136875" y="11268"/>
                  </a:cubicBezTo>
                  <a:cubicBezTo>
                    <a:pt x="132996" y="9704"/>
                    <a:pt x="128937" y="8628"/>
                    <a:pt x="124793" y="8069"/>
                  </a:cubicBezTo>
                  <a:cubicBezTo>
                    <a:pt x="113225" y="5980"/>
                    <a:pt x="90199" y="-2954"/>
                    <a:pt x="79016" y="631"/>
                  </a:cubicBezTo>
                  <a:cubicBezTo>
                    <a:pt x="74886" y="1962"/>
                    <a:pt x="73261" y="5844"/>
                    <a:pt x="69838" y="8189"/>
                  </a:cubicBezTo>
                  <a:cubicBezTo>
                    <a:pt x="64640" y="11509"/>
                    <a:pt x="57745" y="12729"/>
                    <a:pt x="53437" y="17102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E5C2155-A3C9-44BC-8D05-E0E021987C75}"/>
                </a:ext>
              </a:extLst>
            </p:cNvPr>
            <p:cNvSpPr/>
            <p:nvPr/>
          </p:nvSpPr>
          <p:spPr>
            <a:xfrm>
              <a:off x="8965320" y="5895891"/>
              <a:ext cx="337903" cy="278246"/>
            </a:xfrm>
            <a:custGeom>
              <a:avLst/>
              <a:gdLst>
                <a:gd name="connsiteX0" fmla="*/ 317595 w 337903"/>
                <a:gd name="connsiteY0" fmla="*/ 3208 h 278246"/>
                <a:gd name="connsiteX1" fmla="*/ 262723 w 337903"/>
                <a:gd name="connsiteY1" fmla="*/ 494 h 278246"/>
                <a:gd name="connsiteX2" fmla="*/ 203129 w 337903"/>
                <a:gd name="connsiteY2" fmla="*/ 14070 h 278246"/>
                <a:gd name="connsiteX3" fmla="*/ 173125 w 337903"/>
                <a:gd name="connsiteY3" fmla="*/ 80266 h 278246"/>
                <a:gd name="connsiteX4" fmla="*/ 190829 w 337903"/>
                <a:gd name="connsiteY4" fmla="*/ 153357 h 278246"/>
                <a:gd name="connsiteX5" fmla="*/ 202967 w 337903"/>
                <a:gd name="connsiteY5" fmla="*/ 193785 h 278246"/>
                <a:gd name="connsiteX6" fmla="*/ 11477 w 337903"/>
                <a:gd name="connsiteY6" fmla="*/ 223977 h 278246"/>
                <a:gd name="connsiteX7" fmla="*/ 4064 w 337903"/>
                <a:gd name="connsiteY7" fmla="*/ 261187 h 278246"/>
                <a:gd name="connsiteX8" fmla="*/ 307645 w 337903"/>
                <a:gd name="connsiteY8" fmla="*/ 275684 h 278246"/>
                <a:gd name="connsiteX9" fmla="*/ 318775 w 337903"/>
                <a:gd name="connsiteY9" fmla="*/ 265124 h 278246"/>
                <a:gd name="connsiteX10" fmla="*/ 326916 w 337903"/>
                <a:gd name="connsiteY10" fmla="*/ 204143 h 278246"/>
                <a:gd name="connsiteX11" fmla="*/ 329361 w 337903"/>
                <a:gd name="connsiteY11" fmla="*/ 172511 h 278246"/>
                <a:gd name="connsiteX12" fmla="*/ 337163 w 337903"/>
                <a:gd name="connsiteY12" fmla="*/ 60458 h 278246"/>
                <a:gd name="connsiteX13" fmla="*/ 336838 w 337903"/>
                <a:gd name="connsiteY13" fmla="*/ 36753 h 278246"/>
                <a:gd name="connsiteX14" fmla="*/ 317595 w 337903"/>
                <a:gd name="connsiteY14" fmla="*/ 3208 h 27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903" h="278246">
                  <a:moveTo>
                    <a:pt x="317595" y="3208"/>
                  </a:moveTo>
                  <a:cubicBezTo>
                    <a:pt x="303832" y="-2683"/>
                    <a:pt x="277792" y="927"/>
                    <a:pt x="262723" y="494"/>
                  </a:cubicBezTo>
                  <a:cubicBezTo>
                    <a:pt x="242010" y="6"/>
                    <a:pt x="220127" y="2206"/>
                    <a:pt x="203129" y="14070"/>
                  </a:cubicBezTo>
                  <a:cubicBezTo>
                    <a:pt x="182465" y="28520"/>
                    <a:pt x="172963" y="55042"/>
                    <a:pt x="173125" y="80266"/>
                  </a:cubicBezTo>
                  <a:cubicBezTo>
                    <a:pt x="173287" y="105491"/>
                    <a:pt x="181758" y="129810"/>
                    <a:pt x="190829" y="153357"/>
                  </a:cubicBezTo>
                  <a:cubicBezTo>
                    <a:pt x="195878" y="166634"/>
                    <a:pt x="201202" y="179802"/>
                    <a:pt x="202967" y="193785"/>
                  </a:cubicBezTo>
                  <a:cubicBezTo>
                    <a:pt x="202967" y="193785"/>
                    <a:pt x="22379" y="215196"/>
                    <a:pt x="11477" y="223977"/>
                  </a:cubicBezTo>
                  <a:cubicBezTo>
                    <a:pt x="575" y="232760"/>
                    <a:pt x="-4297" y="250326"/>
                    <a:pt x="4064" y="261187"/>
                  </a:cubicBezTo>
                  <a:cubicBezTo>
                    <a:pt x="12424" y="272048"/>
                    <a:pt x="273299" y="282952"/>
                    <a:pt x="307645" y="275684"/>
                  </a:cubicBezTo>
                  <a:cubicBezTo>
                    <a:pt x="313633" y="275836"/>
                    <a:pt x="318613" y="271112"/>
                    <a:pt x="318775" y="265124"/>
                  </a:cubicBezTo>
                  <a:cubicBezTo>
                    <a:pt x="322247" y="244870"/>
                    <a:pt x="325044" y="224587"/>
                    <a:pt x="326916" y="204143"/>
                  </a:cubicBezTo>
                  <a:cubicBezTo>
                    <a:pt x="327908" y="193608"/>
                    <a:pt x="328627" y="183073"/>
                    <a:pt x="329361" y="172511"/>
                  </a:cubicBezTo>
                  <a:lnTo>
                    <a:pt x="337163" y="60458"/>
                  </a:lnTo>
                  <a:cubicBezTo>
                    <a:pt x="338033" y="52573"/>
                    <a:pt x="337924" y="44612"/>
                    <a:pt x="336838" y="36753"/>
                  </a:cubicBezTo>
                  <a:cubicBezTo>
                    <a:pt x="334803" y="26088"/>
                    <a:pt x="328488" y="8005"/>
                    <a:pt x="317595" y="320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FF4B9A94-1BB0-4309-93F0-B3CD822BD169}"/>
                </a:ext>
              </a:extLst>
            </p:cNvPr>
            <p:cNvSpPr/>
            <p:nvPr/>
          </p:nvSpPr>
          <p:spPr>
            <a:xfrm>
              <a:off x="9143609" y="5716283"/>
              <a:ext cx="166819" cy="221196"/>
            </a:xfrm>
            <a:custGeom>
              <a:avLst/>
              <a:gdLst>
                <a:gd name="connsiteX0" fmla="*/ 96661 w 166819"/>
                <a:gd name="connsiteY0" fmla="*/ 8189 h 221196"/>
                <a:gd name="connsiteX1" fmla="*/ 87483 w 166819"/>
                <a:gd name="connsiteY1" fmla="*/ 631 h 221196"/>
                <a:gd name="connsiteX2" fmla="*/ 41706 w 166819"/>
                <a:gd name="connsiteY2" fmla="*/ 8069 h 221196"/>
                <a:gd name="connsiteX3" fmla="*/ 29624 w 166819"/>
                <a:gd name="connsiteY3" fmla="*/ 11268 h 221196"/>
                <a:gd name="connsiteX4" fmla="*/ 10754 w 166819"/>
                <a:gd name="connsiteY4" fmla="*/ 34672 h 221196"/>
                <a:gd name="connsiteX5" fmla="*/ 10349 w 166819"/>
                <a:gd name="connsiteY5" fmla="*/ 187725 h 221196"/>
                <a:gd name="connsiteX6" fmla="*/ -161 w 166819"/>
                <a:gd name="connsiteY6" fmla="*/ 220902 h 221196"/>
                <a:gd name="connsiteX7" fmla="*/ 135838 w 166819"/>
                <a:gd name="connsiteY7" fmla="*/ 204881 h 221196"/>
                <a:gd name="connsiteX8" fmla="*/ 160574 w 166819"/>
                <a:gd name="connsiteY8" fmla="*/ 216801 h 221196"/>
                <a:gd name="connsiteX9" fmla="*/ 161334 w 166819"/>
                <a:gd name="connsiteY9" fmla="*/ 216201 h 221196"/>
                <a:gd name="connsiteX10" fmla="*/ 163126 w 166819"/>
                <a:gd name="connsiteY10" fmla="*/ 195078 h 221196"/>
                <a:gd name="connsiteX11" fmla="*/ 159136 w 166819"/>
                <a:gd name="connsiteY11" fmla="*/ 190761 h 221196"/>
                <a:gd name="connsiteX12" fmla="*/ 157371 w 166819"/>
                <a:gd name="connsiteY12" fmla="*/ 183186 h 221196"/>
                <a:gd name="connsiteX13" fmla="*/ 119088 w 166819"/>
                <a:gd name="connsiteY13" fmla="*/ 26740 h 221196"/>
                <a:gd name="connsiteX14" fmla="*/ 113062 w 166819"/>
                <a:gd name="connsiteY14" fmla="*/ 17102 h 221196"/>
                <a:gd name="connsiteX15" fmla="*/ 96661 w 166819"/>
                <a:gd name="connsiteY15" fmla="*/ 8189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96661" y="8189"/>
                  </a:moveTo>
                  <a:cubicBezTo>
                    <a:pt x="93238" y="5844"/>
                    <a:pt x="91612" y="1962"/>
                    <a:pt x="87483" y="631"/>
                  </a:cubicBezTo>
                  <a:cubicBezTo>
                    <a:pt x="76300" y="-2954"/>
                    <a:pt x="53273" y="5980"/>
                    <a:pt x="41706" y="8069"/>
                  </a:cubicBezTo>
                  <a:cubicBezTo>
                    <a:pt x="37562" y="8628"/>
                    <a:pt x="33503" y="9704"/>
                    <a:pt x="29624" y="11268"/>
                  </a:cubicBezTo>
                  <a:cubicBezTo>
                    <a:pt x="20258" y="15503"/>
                    <a:pt x="14313" y="25006"/>
                    <a:pt x="10754" y="34672"/>
                  </a:cubicBezTo>
                  <a:cubicBezTo>
                    <a:pt x="-7057" y="82976"/>
                    <a:pt x="21997" y="137575"/>
                    <a:pt x="10349" y="187725"/>
                  </a:cubicBezTo>
                  <a:cubicBezTo>
                    <a:pt x="7713" y="199017"/>
                    <a:pt x="3068" y="209742"/>
                    <a:pt x="-161" y="220902"/>
                  </a:cubicBezTo>
                  <a:cubicBezTo>
                    <a:pt x="45617" y="222504"/>
                    <a:pt x="90197" y="201270"/>
                    <a:pt x="135838" y="204881"/>
                  </a:cubicBezTo>
                  <a:cubicBezTo>
                    <a:pt x="145370" y="205615"/>
                    <a:pt x="156095" y="208370"/>
                    <a:pt x="160574" y="216801"/>
                  </a:cubicBezTo>
                  <a:cubicBezTo>
                    <a:pt x="160834" y="216608"/>
                    <a:pt x="161088" y="216408"/>
                    <a:pt x="161334" y="216201"/>
                  </a:cubicBezTo>
                  <a:cubicBezTo>
                    <a:pt x="167663" y="210862"/>
                    <a:pt x="168465" y="201407"/>
                    <a:pt x="163126" y="195078"/>
                  </a:cubicBezTo>
                  <a:cubicBezTo>
                    <a:pt x="161671" y="193761"/>
                    <a:pt x="160335" y="192317"/>
                    <a:pt x="159136" y="190761"/>
                  </a:cubicBezTo>
                  <a:cubicBezTo>
                    <a:pt x="157920" y="188424"/>
                    <a:pt x="157311" y="185819"/>
                    <a:pt x="157371" y="183186"/>
                  </a:cubicBezTo>
                  <a:cubicBezTo>
                    <a:pt x="154000" y="129178"/>
                    <a:pt x="141036" y="76203"/>
                    <a:pt x="119088" y="26740"/>
                  </a:cubicBezTo>
                  <a:cubicBezTo>
                    <a:pt x="117758" y="23151"/>
                    <a:pt x="115708" y="19872"/>
                    <a:pt x="113062" y="17102"/>
                  </a:cubicBezTo>
                  <a:cubicBezTo>
                    <a:pt x="108753" y="12729"/>
                    <a:pt x="101859" y="11509"/>
                    <a:pt x="96661" y="8189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99595B5-AF14-4B56-84CD-8935AE0A3781}"/>
                </a:ext>
              </a:extLst>
            </p:cNvPr>
            <p:cNvSpPr/>
            <p:nvPr/>
          </p:nvSpPr>
          <p:spPr>
            <a:xfrm>
              <a:off x="8873086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0F28C70-BD9D-4DBE-A21E-92724B29B0BE}"/>
                </a:ext>
              </a:extLst>
            </p:cNvPr>
            <p:cNvSpPr/>
            <p:nvPr/>
          </p:nvSpPr>
          <p:spPr>
            <a:xfrm>
              <a:off x="8963203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15EDFAC3-5DC6-4F99-AE6A-B487F45BE851}"/>
                </a:ext>
              </a:extLst>
            </p:cNvPr>
            <p:cNvSpPr/>
            <p:nvPr/>
          </p:nvSpPr>
          <p:spPr>
            <a:xfrm>
              <a:off x="8671364" y="5839690"/>
              <a:ext cx="608382" cy="388455"/>
            </a:xfrm>
            <a:custGeom>
              <a:avLst/>
              <a:gdLst>
                <a:gd name="connsiteX0" fmla="*/ 583598 w 608382"/>
                <a:gd name="connsiteY0" fmla="*/ 388247 h 388455"/>
                <a:gd name="connsiteX1" fmla="*/ 24464 w 608382"/>
                <a:gd name="connsiteY1" fmla="*/ 388247 h 388455"/>
                <a:gd name="connsiteX2" fmla="*/ -161 w 608382"/>
                <a:gd name="connsiteY2" fmla="*/ 363626 h 388455"/>
                <a:gd name="connsiteX3" fmla="*/ -161 w 608382"/>
                <a:gd name="connsiteY3" fmla="*/ 24414 h 388455"/>
                <a:gd name="connsiteX4" fmla="*/ 24464 w 608382"/>
                <a:gd name="connsiteY4" fmla="*/ -209 h 388455"/>
                <a:gd name="connsiteX5" fmla="*/ 583598 w 608382"/>
                <a:gd name="connsiteY5" fmla="*/ -209 h 388455"/>
                <a:gd name="connsiteX6" fmla="*/ 608222 w 608382"/>
                <a:gd name="connsiteY6" fmla="*/ 24414 h 388455"/>
                <a:gd name="connsiteX7" fmla="*/ 608222 w 608382"/>
                <a:gd name="connsiteY7" fmla="*/ 363626 h 388455"/>
                <a:gd name="connsiteX8" fmla="*/ 583598 w 608382"/>
                <a:gd name="connsiteY8" fmla="*/ 388247 h 38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8382" h="388455">
                  <a:moveTo>
                    <a:pt x="583598" y="388247"/>
                  </a:moveTo>
                  <a:lnTo>
                    <a:pt x="24464" y="388247"/>
                  </a:lnTo>
                  <a:cubicBezTo>
                    <a:pt x="10871" y="388232"/>
                    <a:pt x="-144" y="377217"/>
                    <a:pt x="-161" y="363626"/>
                  </a:cubicBezTo>
                  <a:lnTo>
                    <a:pt x="-161" y="24414"/>
                  </a:lnTo>
                  <a:cubicBezTo>
                    <a:pt x="-144" y="10821"/>
                    <a:pt x="10871" y="-194"/>
                    <a:pt x="24464" y="-209"/>
                  </a:cubicBezTo>
                  <a:lnTo>
                    <a:pt x="583598" y="-209"/>
                  </a:lnTo>
                  <a:cubicBezTo>
                    <a:pt x="597190" y="-194"/>
                    <a:pt x="608205" y="10821"/>
                    <a:pt x="608222" y="24414"/>
                  </a:cubicBezTo>
                  <a:lnTo>
                    <a:pt x="608222" y="363626"/>
                  </a:lnTo>
                  <a:cubicBezTo>
                    <a:pt x="608205" y="377217"/>
                    <a:pt x="597190" y="388232"/>
                    <a:pt x="583598" y="388247"/>
                  </a:cubicBezTo>
                  <a:close/>
                </a:path>
              </a:pathLst>
            </a:custGeom>
            <a:solidFill>
              <a:srgbClr val="3F3D5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130A67B3-6D98-468B-A710-BF53B8249307}"/>
                </a:ext>
              </a:extLst>
            </p:cNvPr>
            <p:cNvSpPr/>
            <p:nvPr/>
          </p:nvSpPr>
          <p:spPr>
            <a:xfrm>
              <a:off x="8957907" y="6017627"/>
              <a:ext cx="32582" cy="32582"/>
            </a:xfrm>
            <a:custGeom>
              <a:avLst/>
              <a:gdLst>
                <a:gd name="connsiteX0" fmla="*/ 32582 w 32582"/>
                <a:gd name="connsiteY0" fmla="*/ 16291 h 32582"/>
                <a:gd name="connsiteX1" fmla="*/ 16291 w 32582"/>
                <a:gd name="connsiteY1" fmla="*/ 32582 h 32582"/>
                <a:gd name="connsiteX2" fmla="*/ 0 w 32582"/>
                <a:gd name="connsiteY2" fmla="*/ 16291 h 32582"/>
                <a:gd name="connsiteX3" fmla="*/ 16291 w 32582"/>
                <a:gd name="connsiteY3" fmla="*/ 0 h 32582"/>
                <a:gd name="connsiteX4" fmla="*/ 32582 w 32582"/>
                <a:gd name="connsiteY4" fmla="*/ 16291 h 3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2" h="32582">
                  <a:moveTo>
                    <a:pt x="32582" y="16291"/>
                  </a:moveTo>
                  <a:cubicBezTo>
                    <a:pt x="32582" y="25288"/>
                    <a:pt x="25288" y="32582"/>
                    <a:pt x="16291" y="32582"/>
                  </a:cubicBezTo>
                  <a:cubicBezTo>
                    <a:pt x="7294" y="32582"/>
                    <a:pt x="0" y="25288"/>
                    <a:pt x="0" y="16291"/>
                  </a:cubicBezTo>
                  <a:cubicBezTo>
                    <a:pt x="0" y="7294"/>
                    <a:pt x="7294" y="0"/>
                    <a:pt x="16291" y="0"/>
                  </a:cubicBezTo>
                  <a:cubicBezTo>
                    <a:pt x="25288" y="0"/>
                    <a:pt x="32582" y="7294"/>
                    <a:pt x="32582" y="16291"/>
                  </a:cubicBezTo>
                  <a:close/>
                </a:path>
              </a:pathLst>
            </a:custGeom>
            <a:solidFill>
              <a:srgbClr val="FFFFFF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1C7B320-D60B-4BD6-B3B6-2B82062081F7}"/>
                </a:ext>
              </a:extLst>
            </p:cNvPr>
            <p:cNvSpPr/>
            <p:nvPr/>
          </p:nvSpPr>
          <p:spPr>
            <a:xfrm>
              <a:off x="8015595" y="6159725"/>
              <a:ext cx="1874867" cy="71006"/>
            </a:xfrm>
            <a:custGeom>
              <a:avLst/>
              <a:gdLst>
                <a:gd name="connsiteX0" fmla="*/ 1874868 w 1874867"/>
                <a:gd name="connsiteY0" fmla="*/ 0 h 71006"/>
                <a:gd name="connsiteX1" fmla="*/ 0 w 1874867"/>
                <a:gd name="connsiteY1" fmla="*/ 0 h 71006"/>
                <a:gd name="connsiteX2" fmla="*/ 0 w 1874867"/>
                <a:gd name="connsiteY2" fmla="*/ 57614 h 71006"/>
                <a:gd name="connsiteX3" fmla="*/ 110896 w 1874867"/>
                <a:gd name="connsiteY3" fmla="*/ 57614 h 71006"/>
                <a:gd name="connsiteX4" fmla="*/ 110896 w 1874867"/>
                <a:gd name="connsiteY4" fmla="*/ 71006 h 71006"/>
                <a:gd name="connsiteX5" fmla="*/ 1764014 w 1874867"/>
                <a:gd name="connsiteY5" fmla="*/ 71006 h 71006"/>
                <a:gd name="connsiteX6" fmla="*/ 1764014 w 1874867"/>
                <a:gd name="connsiteY6" fmla="*/ 57614 h 71006"/>
                <a:gd name="connsiteX7" fmla="*/ 1874868 w 1874867"/>
                <a:gd name="connsiteY7" fmla="*/ 57614 h 71006"/>
                <a:gd name="connsiteX8" fmla="*/ 1874868 w 1874867"/>
                <a:gd name="connsiteY8" fmla="*/ 0 h 7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4867" h="71006">
                  <a:moveTo>
                    <a:pt x="1874868" y="0"/>
                  </a:moveTo>
                  <a:lnTo>
                    <a:pt x="0" y="0"/>
                  </a:lnTo>
                  <a:lnTo>
                    <a:pt x="0" y="57614"/>
                  </a:lnTo>
                  <a:lnTo>
                    <a:pt x="110896" y="57614"/>
                  </a:lnTo>
                  <a:lnTo>
                    <a:pt x="110896" y="71006"/>
                  </a:lnTo>
                  <a:lnTo>
                    <a:pt x="1764014" y="71006"/>
                  </a:lnTo>
                  <a:lnTo>
                    <a:pt x="1764014" y="57614"/>
                  </a:lnTo>
                  <a:lnTo>
                    <a:pt x="1874868" y="57614"/>
                  </a:lnTo>
                  <a:lnTo>
                    <a:pt x="1874868" y="0"/>
                  </a:ln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27F85AA-549F-4125-9D40-01D00933DB4E}"/>
                </a:ext>
              </a:extLst>
            </p:cNvPr>
            <p:cNvSpPr/>
            <p:nvPr/>
          </p:nvSpPr>
          <p:spPr>
            <a:xfrm>
              <a:off x="8775910" y="5349399"/>
              <a:ext cx="43872" cy="118584"/>
            </a:xfrm>
            <a:custGeom>
              <a:avLst/>
              <a:gdLst>
                <a:gd name="connsiteX0" fmla="*/ 43711 w 43872"/>
                <a:gd name="connsiteY0" fmla="*/ 118376 h 118584"/>
                <a:gd name="connsiteX1" fmla="*/ 43711 w 43872"/>
                <a:gd name="connsiteY1" fmla="*/ 118376 h 118584"/>
                <a:gd name="connsiteX2" fmla="*/ -161 w 43872"/>
                <a:gd name="connsiteY2" fmla="*/ 70943 h 118584"/>
                <a:gd name="connsiteX3" fmla="*/ -161 w 43872"/>
                <a:gd name="connsiteY3" fmla="*/ 70943 h 118584"/>
                <a:gd name="connsiteX4" fmla="*/ -161 w 43872"/>
                <a:gd name="connsiteY4" fmla="*/ 47225 h 118584"/>
                <a:gd name="connsiteX5" fmla="*/ 43709 w 43872"/>
                <a:gd name="connsiteY5" fmla="*/ -209 h 118584"/>
                <a:gd name="connsiteX6" fmla="*/ 43709 w 43872"/>
                <a:gd name="connsiteY6" fmla="*/ -209 h 118584"/>
                <a:gd name="connsiteX7" fmla="*/ 43709 w 43872"/>
                <a:gd name="connsiteY7" fmla="*/ 118376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2" h="118584">
                  <a:moveTo>
                    <a:pt x="43711" y="118376"/>
                  </a:moveTo>
                  <a:lnTo>
                    <a:pt x="43711" y="118376"/>
                  </a:lnTo>
                  <a:cubicBezTo>
                    <a:pt x="19481" y="118376"/>
                    <a:pt x="-161" y="97140"/>
                    <a:pt x="-161" y="70943"/>
                  </a:cubicBezTo>
                  <a:lnTo>
                    <a:pt x="-161" y="70943"/>
                  </a:lnTo>
                  <a:lnTo>
                    <a:pt x="-161" y="47225"/>
                  </a:lnTo>
                  <a:cubicBezTo>
                    <a:pt x="-161" y="21028"/>
                    <a:pt x="19481" y="-209"/>
                    <a:pt x="43709" y="-209"/>
                  </a:cubicBezTo>
                  <a:lnTo>
                    <a:pt x="43709" y="-209"/>
                  </a:lnTo>
                  <a:lnTo>
                    <a:pt x="43709" y="118376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B9CAEE67-62FD-46A8-9CD1-8A9C990CE83A}"/>
                </a:ext>
              </a:extLst>
            </p:cNvPr>
            <p:cNvSpPr/>
            <p:nvPr/>
          </p:nvSpPr>
          <p:spPr>
            <a:xfrm>
              <a:off x="9099793" y="5349399"/>
              <a:ext cx="43872" cy="118584"/>
            </a:xfrm>
            <a:custGeom>
              <a:avLst/>
              <a:gdLst>
                <a:gd name="connsiteX0" fmla="*/ -161 w 43872"/>
                <a:gd name="connsiteY0" fmla="*/ -209 h 118584"/>
                <a:gd name="connsiteX1" fmla="*/ -161 w 43872"/>
                <a:gd name="connsiteY1" fmla="*/ -209 h 118584"/>
                <a:gd name="connsiteX2" fmla="*/ 43711 w 43872"/>
                <a:gd name="connsiteY2" fmla="*/ 47225 h 118584"/>
                <a:gd name="connsiteX3" fmla="*/ 43711 w 43872"/>
                <a:gd name="connsiteY3" fmla="*/ 70943 h 118584"/>
                <a:gd name="connsiteX4" fmla="*/ -161 w 43872"/>
                <a:gd name="connsiteY4" fmla="*/ 118376 h 118584"/>
                <a:gd name="connsiteX5" fmla="*/ -161 w 43872"/>
                <a:gd name="connsiteY5" fmla="*/ 118376 h 118584"/>
                <a:gd name="connsiteX6" fmla="*/ -161 w 43872"/>
                <a:gd name="connsiteY6" fmla="*/ -209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72" h="118584">
                  <a:moveTo>
                    <a:pt x="-161" y="-209"/>
                  </a:moveTo>
                  <a:lnTo>
                    <a:pt x="-161" y="-209"/>
                  </a:lnTo>
                  <a:cubicBezTo>
                    <a:pt x="24069" y="-209"/>
                    <a:pt x="43711" y="21028"/>
                    <a:pt x="43711" y="47225"/>
                  </a:cubicBezTo>
                  <a:lnTo>
                    <a:pt x="43711" y="70943"/>
                  </a:lnTo>
                  <a:cubicBezTo>
                    <a:pt x="43711" y="97140"/>
                    <a:pt x="24069" y="118376"/>
                    <a:pt x="-161" y="118376"/>
                  </a:cubicBezTo>
                  <a:lnTo>
                    <a:pt x="-161" y="118376"/>
                  </a:lnTo>
                  <a:lnTo>
                    <a:pt x="-161" y="-209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A7404A9-5D70-4ED2-9E62-122CFDADBD9C}"/>
                </a:ext>
              </a:extLst>
            </p:cNvPr>
            <p:cNvSpPr/>
            <p:nvPr/>
          </p:nvSpPr>
          <p:spPr>
            <a:xfrm>
              <a:off x="8788672" y="5219934"/>
              <a:ext cx="334110" cy="180626"/>
            </a:xfrm>
            <a:custGeom>
              <a:avLst/>
              <a:gdLst>
                <a:gd name="connsiteX0" fmla="*/ 333950 w 334110"/>
                <a:gd name="connsiteY0" fmla="*/ 180418 h 180626"/>
                <a:gd name="connsiteX1" fmla="*/ 326989 w 334110"/>
                <a:gd name="connsiteY1" fmla="*/ 180418 h 180626"/>
                <a:gd name="connsiteX2" fmla="*/ 166894 w 334110"/>
                <a:gd name="connsiteY2" fmla="*/ 7318 h 180626"/>
                <a:gd name="connsiteX3" fmla="*/ 6800 w 334110"/>
                <a:gd name="connsiteY3" fmla="*/ 180418 h 180626"/>
                <a:gd name="connsiteX4" fmla="*/ -161 w 334110"/>
                <a:gd name="connsiteY4" fmla="*/ 180418 h 180626"/>
                <a:gd name="connsiteX5" fmla="*/ 166894 w 334110"/>
                <a:gd name="connsiteY5" fmla="*/ -209 h 180626"/>
                <a:gd name="connsiteX6" fmla="*/ 333950 w 334110"/>
                <a:gd name="connsiteY6" fmla="*/ 180418 h 18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110" h="180626">
                  <a:moveTo>
                    <a:pt x="333950" y="180418"/>
                  </a:moveTo>
                  <a:lnTo>
                    <a:pt x="326989" y="180418"/>
                  </a:lnTo>
                  <a:cubicBezTo>
                    <a:pt x="326989" y="84971"/>
                    <a:pt x="255170" y="7318"/>
                    <a:pt x="166894" y="7318"/>
                  </a:cubicBezTo>
                  <a:cubicBezTo>
                    <a:pt x="78617" y="7318"/>
                    <a:pt x="6800" y="84971"/>
                    <a:pt x="6800" y="180418"/>
                  </a:cubicBezTo>
                  <a:lnTo>
                    <a:pt x="-161" y="180418"/>
                  </a:lnTo>
                  <a:cubicBezTo>
                    <a:pt x="-161" y="80820"/>
                    <a:pt x="74778" y="-209"/>
                    <a:pt x="166894" y="-209"/>
                  </a:cubicBezTo>
                  <a:cubicBezTo>
                    <a:pt x="259009" y="-209"/>
                    <a:pt x="333950" y="80820"/>
                    <a:pt x="333950" y="18041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F7FBD9B3-CA37-441C-9091-F9E3BE91AB4C}"/>
              </a:ext>
            </a:extLst>
          </p:cNvPr>
          <p:cNvGrpSpPr/>
          <p:nvPr/>
        </p:nvGrpSpPr>
        <p:grpSpPr>
          <a:xfrm>
            <a:off x="9651063" y="4016052"/>
            <a:ext cx="2139683" cy="902035"/>
            <a:chOff x="9651063" y="4016052"/>
            <a:chExt cx="2139683" cy="902035"/>
          </a:xfrm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95EBE3C-E27F-4C0F-8BD4-FAB0753B1C66}"/>
                </a:ext>
              </a:extLst>
            </p:cNvPr>
            <p:cNvSpPr/>
            <p:nvPr/>
          </p:nvSpPr>
          <p:spPr>
            <a:xfrm>
              <a:off x="9651063" y="4312626"/>
              <a:ext cx="772634" cy="319982"/>
            </a:xfrm>
            <a:custGeom>
              <a:avLst/>
              <a:gdLst>
                <a:gd name="connsiteX0" fmla="*/ 772635 w 772634"/>
                <a:gd name="connsiteY0" fmla="*/ 0 h 319982"/>
                <a:gd name="connsiteX1" fmla="*/ 0 w 772634"/>
                <a:gd name="connsiteY1" fmla="*/ 0 h 319982"/>
                <a:gd name="connsiteX2" fmla="*/ 0 w 772634"/>
                <a:gd name="connsiteY2" fmla="*/ 253643 h 319982"/>
                <a:gd name="connsiteX3" fmla="*/ 29267 w 772634"/>
                <a:gd name="connsiteY3" fmla="*/ 253643 h 319982"/>
                <a:gd name="connsiteX4" fmla="*/ 29267 w 772634"/>
                <a:gd name="connsiteY4" fmla="*/ 319982 h 319982"/>
                <a:gd name="connsiteX5" fmla="*/ 95604 w 772634"/>
                <a:gd name="connsiteY5" fmla="*/ 253643 h 319982"/>
                <a:gd name="connsiteX6" fmla="*/ 772635 w 772634"/>
                <a:gd name="connsiteY6" fmla="*/ 253643 h 319982"/>
                <a:gd name="connsiteX7" fmla="*/ 772635 w 772634"/>
                <a:gd name="connsiteY7" fmla="*/ 0 h 31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634" h="319982">
                  <a:moveTo>
                    <a:pt x="772635" y="0"/>
                  </a:moveTo>
                  <a:lnTo>
                    <a:pt x="0" y="0"/>
                  </a:lnTo>
                  <a:lnTo>
                    <a:pt x="0" y="253643"/>
                  </a:lnTo>
                  <a:lnTo>
                    <a:pt x="29267" y="253643"/>
                  </a:lnTo>
                  <a:lnTo>
                    <a:pt x="29267" y="319982"/>
                  </a:lnTo>
                  <a:lnTo>
                    <a:pt x="95604" y="253643"/>
                  </a:lnTo>
                  <a:lnTo>
                    <a:pt x="772635" y="253643"/>
                  </a:lnTo>
                  <a:lnTo>
                    <a:pt x="772635" y="0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6594906F-E8A6-46C4-9AE7-114AC24DABB5}"/>
                </a:ext>
              </a:extLst>
            </p:cNvPr>
            <p:cNvSpPr/>
            <p:nvPr/>
          </p:nvSpPr>
          <p:spPr>
            <a:xfrm>
              <a:off x="9672525" y="4337327"/>
              <a:ext cx="729710" cy="202914"/>
            </a:xfrm>
            <a:custGeom>
              <a:avLst/>
              <a:gdLst>
                <a:gd name="connsiteX0" fmla="*/ 0 w 729710"/>
                <a:gd name="connsiteY0" fmla="*/ 0 h 202914"/>
                <a:gd name="connsiteX1" fmla="*/ 729711 w 729710"/>
                <a:gd name="connsiteY1" fmla="*/ 0 h 202914"/>
                <a:gd name="connsiteX2" fmla="*/ 729711 w 729710"/>
                <a:gd name="connsiteY2" fmla="*/ 202914 h 202914"/>
                <a:gd name="connsiteX3" fmla="*/ 0 w 729710"/>
                <a:gd name="connsiteY3" fmla="*/ 202914 h 20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710" h="202914">
                  <a:moveTo>
                    <a:pt x="0" y="0"/>
                  </a:moveTo>
                  <a:lnTo>
                    <a:pt x="729711" y="0"/>
                  </a:lnTo>
                  <a:lnTo>
                    <a:pt x="729711" y="202914"/>
                  </a:lnTo>
                  <a:lnTo>
                    <a:pt x="0" y="202914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3281F74-7736-45B5-AC37-28FB99D3654F}"/>
                </a:ext>
              </a:extLst>
            </p:cNvPr>
            <p:cNvSpPr/>
            <p:nvPr/>
          </p:nvSpPr>
          <p:spPr>
            <a:xfrm>
              <a:off x="9737058" y="4398521"/>
              <a:ext cx="351337" cy="10662"/>
            </a:xfrm>
            <a:custGeom>
              <a:avLst/>
              <a:gdLst>
                <a:gd name="connsiteX0" fmla="*/ 0 w 351337"/>
                <a:gd name="connsiteY0" fmla="*/ 0 h 10662"/>
                <a:gd name="connsiteX1" fmla="*/ 351337 w 351337"/>
                <a:gd name="connsiteY1" fmla="*/ 0 h 10662"/>
                <a:gd name="connsiteX2" fmla="*/ 351337 w 351337"/>
                <a:gd name="connsiteY2" fmla="*/ 10662 h 10662"/>
                <a:gd name="connsiteX3" fmla="*/ 0 w 351337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37" h="10662">
                  <a:moveTo>
                    <a:pt x="0" y="0"/>
                  </a:moveTo>
                  <a:lnTo>
                    <a:pt x="351337" y="0"/>
                  </a:lnTo>
                  <a:lnTo>
                    <a:pt x="351337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05808874-620F-48A0-AFAC-5F71AED7D665}"/>
                </a:ext>
              </a:extLst>
            </p:cNvPr>
            <p:cNvSpPr/>
            <p:nvPr/>
          </p:nvSpPr>
          <p:spPr>
            <a:xfrm>
              <a:off x="9737058" y="4435405"/>
              <a:ext cx="612351" cy="10662"/>
            </a:xfrm>
            <a:custGeom>
              <a:avLst/>
              <a:gdLst>
                <a:gd name="connsiteX0" fmla="*/ 0 w 612351"/>
                <a:gd name="connsiteY0" fmla="*/ 0 h 10662"/>
                <a:gd name="connsiteX1" fmla="*/ 612351 w 612351"/>
                <a:gd name="connsiteY1" fmla="*/ 0 h 10662"/>
                <a:gd name="connsiteX2" fmla="*/ 612351 w 612351"/>
                <a:gd name="connsiteY2" fmla="*/ 10662 h 10662"/>
                <a:gd name="connsiteX3" fmla="*/ 0 w 612351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351" h="10662">
                  <a:moveTo>
                    <a:pt x="0" y="0"/>
                  </a:moveTo>
                  <a:lnTo>
                    <a:pt x="612351" y="0"/>
                  </a:lnTo>
                  <a:lnTo>
                    <a:pt x="612351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494976B-D206-446D-B8B5-B602F2805E6A}"/>
                </a:ext>
              </a:extLst>
            </p:cNvPr>
            <p:cNvSpPr/>
            <p:nvPr/>
          </p:nvSpPr>
          <p:spPr>
            <a:xfrm>
              <a:off x="9737058" y="4472288"/>
              <a:ext cx="611752" cy="10662"/>
            </a:xfrm>
            <a:custGeom>
              <a:avLst/>
              <a:gdLst>
                <a:gd name="connsiteX0" fmla="*/ 0 w 611752"/>
                <a:gd name="connsiteY0" fmla="*/ 0 h 10662"/>
                <a:gd name="connsiteX1" fmla="*/ 611752 w 611752"/>
                <a:gd name="connsiteY1" fmla="*/ 0 h 10662"/>
                <a:gd name="connsiteX2" fmla="*/ 611752 w 611752"/>
                <a:gd name="connsiteY2" fmla="*/ 10662 h 10662"/>
                <a:gd name="connsiteX3" fmla="*/ 0 w 611752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752" h="10662">
                  <a:moveTo>
                    <a:pt x="0" y="0"/>
                  </a:moveTo>
                  <a:lnTo>
                    <a:pt x="611752" y="0"/>
                  </a:lnTo>
                  <a:lnTo>
                    <a:pt x="611752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19E5835-C642-485B-82F4-96D80C23D4B1}"/>
                </a:ext>
              </a:extLst>
            </p:cNvPr>
            <p:cNvSpPr/>
            <p:nvPr/>
          </p:nvSpPr>
          <p:spPr>
            <a:xfrm>
              <a:off x="10948942" y="4816626"/>
              <a:ext cx="79183" cy="68926"/>
            </a:xfrm>
            <a:custGeom>
              <a:avLst/>
              <a:gdLst>
                <a:gd name="connsiteX0" fmla="*/ -168 w 79183"/>
                <a:gd name="connsiteY0" fmla="*/ 68659 h 68926"/>
                <a:gd name="connsiteX1" fmla="*/ 79015 w 79183"/>
                <a:gd name="connsiteY1" fmla="*/ 458 h 6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83" h="68926">
                  <a:moveTo>
                    <a:pt x="-168" y="68659"/>
                  </a:moveTo>
                  <a:cubicBezTo>
                    <a:pt x="-168" y="68659"/>
                    <a:pt x="3515" y="-8513"/>
                    <a:pt x="79015" y="458"/>
                  </a:cubicBezTo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5134413-684F-457B-8374-A8B81C992EBB}"/>
                </a:ext>
              </a:extLst>
            </p:cNvPr>
            <p:cNvSpPr/>
            <p:nvPr/>
          </p:nvSpPr>
          <p:spPr>
            <a:xfrm>
              <a:off x="10889820" y="4736539"/>
              <a:ext cx="75575" cy="75575"/>
            </a:xfrm>
            <a:custGeom>
              <a:avLst/>
              <a:gdLst>
                <a:gd name="connsiteX0" fmla="*/ 75575 w 75575"/>
                <a:gd name="connsiteY0" fmla="*/ 37788 h 75575"/>
                <a:gd name="connsiteX1" fmla="*/ 37788 w 75575"/>
                <a:gd name="connsiteY1" fmla="*/ 75575 h 75575"/>
                <a:gd name="connsiteX2" fmla="*/ 0 w 75575"/>
                <a:gd name="connsiteY2" fmla="*/ 37788 h 75575"/>
                <a:gd name="connsiteX3" fmla="*/ 37788 w 75575"/>
                <a:gd name="connsiteY3" fmla="*/ 0 h 75575"/>
                <a:gd name="connsiteX4" fmla="*/ 75575 w 75575"/>
                <a:gd name="connsiteY4" fmla="*/ 37788 h 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75" h="75575">
                  <a:moveTo>
                    <a:pt x="75575" y="37788"/>
                  </a:moveTo>
                  <a:cubicBezTo>
                    <a:pt x="75575" y="58657"/>
                    <a:pt x="58657" y="75575"/>
                    <a:pt x="37788" y="75575"/>
                  </a:cubicBezTo>
                  <a:cubicBezTo>
                    <a:pt x="16918" y="75575"/>
                    <a:pt x="0" y="58657"/>
                    <a:pt x="0" y="37788"/>
                  </a:cubicBezTo>
                  <a:cubicBezTo>
                    <a:pt x="0" y="16918"/>
                    <a:pt x="16918" y="0"/>
                    <a:pt x="37788" y="0"/>
                  </a:cubicBezTo>
                  <a:cubicBezTo>
                    <a:pt x="58657" y="0"/>
                    <a:pt x="75575" y="16918"/>
                    <a:pt x="75575" y="37788"/>
                  </a:cubicBez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94E99E6D-E406-4BDD-8B43-1486D27E9AB1}"/>
                </a:ext>
              </a:extLst>
            </p:cNvPr>
            <p:cNvSpPr/>
            <p:nvPr/>
          </p:nvSpPr>
          <p:spPr>
            <a:xfrm>
              <a:off x="10921458" y="4837958"/>
              <a:ext cx="10666" cy="74665"/>
            </a:xfrm>
            <a:custGeom>
              <a:avLst/>
              <a:gdLst>
                <a:gd name="connsiteX0" fmla="*/ 0 w 10666"/>
                <a:gd name="connsiteY0" fmla="*/ 0 h 74665"/>
                <a:gd name="connsiteX1" fmla="*/ 10666 w 10666"/>
                <a:gd name="connsiteY1" fmla="*/ 0 h 74665"/>
                <a:gd name="connsiteX2" fmla="*/ 10666 w 10666"/>
                <a:gd name="connsiteY2" fmla="*/ 74666 h 74665"/>
                <a:gd name="connsiteX3" fmla="*/ 0 w 10666"/>
                <a:gd name="connsiteY3" fmla="*/ 74666 h 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66" h="74665">
                  <a:moveTo>
                    <a:pt x="0" y="0"/>
                  </a:moveTo>
                  <a:lnTo>
                    <a:pt x="10666" y="0"/>
                  </a:lnTo>
                  <a:lnTo>
                    <a:pt x="10666" y="74666"/>
                  </a:lnTo>
                  <a:lnTo>
                    <a:pt x="0" y="74666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3E226DF-5665-4210-AA8F-E278FAB02CCB}"/>
                </a:ext>
              </a:extLst>
            </p:cNvPr>
            <p:cNvSpPr/>
            <p:nvPr/>
          </p:nvSpPr>
          <p:spPr>
            <a:xfrm>
              <a:off x="10997489" y="4156670"/>
              <a:ext cx="610743" cy="610744"/>
            </a:xfrm>
            <a:custGeom>
              <a:avLst/>
              <a:gdLst>
                <a:gd name="connsiteX0" fmla="*/ 610744 w 610743"/>
                <a:gd name="connsiteY0" fmla="*/ 305372 h 610744"/>
                <a:gd name="connsiteX1" fmla="*/ 305372 w 610743"/>
                <a:gd name="connsiteY1" fmla="*/ 610744 h 610744"/>
                <a:gd name="connsiteX2" fmla="*/ 0 w 610743"/>
                <a:gd name="connsiteY2" fmla="*/ 305372 h 610744"/>
                <a:gd name="connsiteX3" fmla="*/ 305372 w 610743"/>
                <a:gd name="connsiteY3" fmla="*/ 0 h 610744"/>
                <a:gd name="connsiteX4" fmla="*/ 610744 w 610743"/>
                <a:gd name="connsiteY4" fmla="*/ 305372 h 610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743" h="610744">
                  <a:moveTo>
                    <a:pt x="610744" y="305372"/>
                  </a:moveTo>
                  <a:cubicBezTo>
                    <a:pt x="610744" y="474024"/>
                    <a:pt x="474024" y="610744"/>
                    <a:pt x="305372" y="610744"/>
                  </a:cubicBezTo>
                  <a:cubicBezTo>
                    <a:pt x="136720" y="610744"/>
                    <a:pt x="0" y="474024"/>
                    <a:pt x="0" y="305372"/>
                  </a:cubicBezTo>
                  <a:cubicBezTo>
                    <a:pt x="0" y="136720"/>
                    <a:pt x="136720" y="0"/>
                    <a:pt x="305372" y="0"/>
                  </a:cubicBezTo>
                  <a:cubicBezTo>
                    <a:pt x="474024" y="0"/>
                    <a:pt x="610744" y="136720"/>
                    <a:pt x="610744" y="305372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5567069C-1293-46F3-BE5F-24E0D448822E}"/>
                </a:ext>
              </a:extLst>
            </p:cNvPr>
            <p:cNvSpPr/>
            <p:nvPr/>
          </p:nvSpPr>
          <p:spPr>
            <a:xfrm>
              <a:off x="11082813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6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8" y="115687"/>
                    <a:pt x="141451" y="144298"/>
                  </a:cubicBezTo>
                  <a:cubicBezTo>
                    <a:pt x="145154" y="147392"/>
                    <a:pt x="148572" y="150809"/>
                    <a:pt x="151666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3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DD72386-BB91-45AF-B4E2-72B537B7D40A}"/>
                </a:ext>
              </a:extLst>
            </p:cNvPr>
            <p:cNvSpPr/>
            <p:nvPr/>
          </p:nvSpPr>
          <p:spPr>
            <a:xfrm>
              <a:off x="11325314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5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9" y="115687"/>
                    <a:pt x="141451" y="144298"/>
                  </a:cubicBezTo>
                  <a:cubicBezTo>
                    <a:pt x="145154" y="147392"/>
                    <a:pt x="148572" y="150809"/>
                    <a:pt x="151665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0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6E75F8B-539D-4C31-B07D-E637F09B2330}"/>
                </a:ext>
              </a:extLst>
            </p:cNvPr>
            <p:cNvSpPr/>
            <p:nvPr/>
          </p:nvSpPr>
          <p:spPr>
            <a:xfrm>
              <a:off x="11111092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2149C98-2396-4674-8E1A-AEAAF88EB1A6}"/>
                </a:ext>
              </a:extLst>
            </p:cNvPr>
            <p:cNvSpPr/>
            <p:nvPr/>
          </p:nvSpPr>
          <p:spPr>
            <a:xfrm>
              <a:off x="11353585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1BCBC194-3277-47F1-94E9-00F90B635AD7}"/>
                </a:ext>
              </a:extLst>
            </p:cNvPr>
            <p:cNvSpPr/>
            <p:nvPr/>
          </p:nvSpPr>
          <p:spPr>
            <a:xfrm>
              <a:off x="11046885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3006D25-8939-4998-AA3B-C2F85C66BE99}"/>
                </a:ext>
              </a:extLst>
            </p:cNvPr>
            <p:cNvSpPr/>
            <p:nvPr/>
          </p:nvSpPr>
          <p:spPr>
            <a:xfrm>
              <a:off x="11460034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6553C33-EF80-488E-99C5-F290F40F1208}"/>
                </a:ext>
              </a:extLst>
            </p:cNvPr>
            <p:cNvSpPr/>
            <p:nvPr/>
          </p:nvSpPr>
          <p:spPr>
            <a:xfrm>
              <a:off x="11262443" y="4466532"/>
              <a:ext cx="44905" cy="116760"/>
            </a:xfrm>
            <a:custGeom>
              <a:avLst/>
              <a:gdLst>
                <a:gd name="connsiteX0" fmla="*/ 26944 w 44905"/>
                <a:gd name="connsiteY0" fmla="*/ 0 h 116760"/>
                <a:gd name="connsiteX1" fmla="*/ 0 w 44905"/>
                <a:gd name="connsiteY1" fmla="*/ 116760 h 116760"/>
                <a:gd name="connsiteX2" fmla="*/ 44905 w 44905"/>
                <a:gd name="connsiteY2" fmla="*/ 71855 h 116760"/>
                <a:gd name="connsiteX3" fmla="*/ 26944 w 44905"/>
                <a:gd name="connsiteY3" fmla="*/ 0 h 1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5" h="116760">
                  <a:moveTo>
                    <a:pt x="26944" y="0"/>
                  </a:moveTo>
                  <a:lnTo>
                    <a:pt x="0" y="116760"/>
                  </a:lnTo>
                  <a:lnTo>
                    <a:pt x="44905" y="71855"/>
                  </a:lnTo>
                  <a:lnTo>
                    <a:pt x="26944" y="0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B0472551-B9F4-4E00-9148-5526CB59AB0A}"/>
                </a:ext>
              </a:extLst>
            </p:cNvPr>
            <p:cNvSpPr/>
            <p:nvPr/>
          </p:nvSpPr>
          <p:spPr>
            <a:xfrm>
              <a:off x="11329104" y="4735843"/>
              <a:ext cx="113503" cy="179765"/>
            </a:xfrm>
            <a:custGeom>
              <a:avLst/>
              <a:gdLst>
                <a:gd name="connsiteX0" fmla="*/ 98732 w 113503"/>
                <a:gd name="connsiteY0" fmla="*/ 179765 h 179765"/>
                <a:gd name="connsiteX1" fmla="*/ 68140 w 113503"/>
                <a:gd name="connsiteY1" fmla="*/ 154092 h 179765"/>
                <a:gd name="connsiteX2" fmla="*/ 68853 w 113503"/>
                <a:gd name="connsiteY2" fmla="*/ 179765 h 179765"/>
                <a:gd name="connsiteX3" fmla="*/ 59352 w 113503"/>
                <a:gd name="connsiteY3" fmla="*/ 179765 h 179765"/>
                <a:gd name="connsiteX4" fmla="*/ 58592 w 113503"/>
                <a:gd name="connsiteY4" fmla="*/ 152618 h 179765"/>
                <a:gd name="connsiteX5" fmla="*/ 17290 w 113503"/>
                <a:gd name="connsiteY5" fmla="*/ 179765 h 179765"/>
                <a:gd name="connsiteX6" fmla="*/ 0 w 113503"/>
                <a:gd name="connsiteY6" fmla="*/ 179765 h 179765"/>
                <a:gd name="connsiteX7" fmla="*/ 58285 w 113503"/>
                <a:gd name="connsiteY7" fmla="*/ 141455 h 179765"/>
                <a:gd name="connsiteX8" fmla="*/ 56026 w 113503"/>
                <a:gd name="connsiteY8" fmla="*/ 61014 h 179765"/>
                <a:gd name="connsiteX9" fmla="*/ 54339 w 113503"/>
                <a:gd name="connsiteY9" fmla="*/ 260 h 179765"/>
                <a:gd name="connsiteX10" fmla="*/ 63818 w 113503"/>
                <a:gd name="connsiteY10" fmla="*/ 0 h 179765"/>
                <a:gd name="connsiteX11" fmla="*/ 65529 w 113503"/>
                <a:gd name="connsiteY11" fmla="*/ 61014 h 179765"/>
                <a:gd name="connsiteX12" fmla="*/ 67783 w 113503"/>
                <a:gd name="connsiteY12" fmla="*/ 141384 h 179765"/>
                <a:gd name="connsiteX13" fmla="*/ 113503 w 113503"/>
                <a:gd name="connsiteY13" fmla="*/ 179765 h 179765"/>
                <a:gd name="connsiteX14" fmla="*/ 98732 w 113503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3" h="179765">
                  <a:moveTo>
                    <a:pt x="98732" y="179765"/>
                  </a:moveTo>
                  <a:lnTo>
                    <a:pt x="68140" y="154092"/>
                  </a:lnTo>
                  <a:lnTo>
                    <a:pt x="68853" y="179765"/>
                  </a:lnTo>
                  <a:lnTo>
                    <a:pt x="59352" y="179765"/>
                  </a:lnTo>
                  <a:lnTo>
                    <a:pt x="58592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85" y="141455"/>
                  </a:lnTo>
                  <a:lnTo>
                    <a:pt x="56026" y="61014"/>
                  </a:lnTo>
                  <a:lnTo>
                    <a:pt x="5433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83" y="141384"/>
                  </a:lnTo>
                  <a:lnTo>
                    <a:pt x="113503" y="179765"/>
                  </a:lnTo>
                  <a:lnTo>
                    <a:pt x="98732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D22915B-FA0E-48BF-8679-FF10EE372C3D}"/>
                </a:ext>
              </a:extLst>
            </p:cNvPr>
            <p:cNvSpPr/>
            <p:nvPr/>
          </p:nvSpPr>
          <p:spPr>
            <a:xfrm>
              <a:off x="11185412" y="4735843"/>
              <a:ext cx="113480" cy="179765"/>
            </a:xfrm>
            <a:custGeom>
              <a:avLst/>
              <a:gdLst>
                <a:gd name="connsiteX0" fmla="*/ 98707 w 113480"/>
                <a:gd name="connsiteY0" fmla="*/ 179765 h 179765"/>
                <a:gd name="connsiteX1" fmla="*/ 68117 w 113480"/>
                <a:gd name="connsiteY1" fmla="*/ 154092 h 179765"/>
                <a:gd name="connsiteX2" fmla="*/ 68831 w 113480"/>
                <a:gd name="connsiteY2" fmla="*/ 179765 h 179765"/>
                <a:gd name="connsiteX3" fmla="*/ 59355 w 113480"/>
                <a:gd name="connsiteY3" fmla="*/ 179765 h 179765"/>
                <a:gd name="connsiteX4" fmla="*/ 58594 w 113480"/>
                <a:gd name="connsiteY4" fmla="*/ 152618 h 179765"/>
                <a:gd name="connsiteX5" fmla="*/ 17290 w 113480"/>
                <a:gd name="connsiteY5" fmla="*/ 179765 h 179765"/>
                <a:gd name="connsiteX6" fmla="*/ 0 w 113480"/>
                <a:gd name="connsiteY6" fmla="*/ 179765 h 179765"/>
                <a:gd name="connsiteX7" fmla="*/ 58262 w 113480"/>
                <a:gd name="connsiteY7" fmla="*/ 141455 h 179765"/>
                <a:gd name="connsiteX8" fmla="*/ 56006 w 113480"/>
                <a:gd name="connsiteY8" fmla="*/ 61014 h 179765"/>
                <a:gd name="connsiteX9" fmla="*/ 54319 w 113480"/>
                <a:gd name="connsiteY9" fmla="*/ 260 h 179765"/>
                <a:gd name="connsiteX10" fmla="*/ 63818 w 113480"/>
                <a:gd name="connsiteY10" fmla="*/ 0 h 179765"/>
                <a:gd name="connsiteX11" fmla="*/ 65529 w 113480"/>
                <a:gd name="connsiteY11" fmla="*/ 61014 h 179765"/>
                <a:gd name="connsiteX12" fmla="*/ 67761 w 113480"/>
                <a:gd name="connsiteY12" fmla="*/ 141384 h 179765"/>
                <a:gd name="connsiteX13" fmla="*/ 113481 w 113480"/>
                <a:gd name="connsiteY13" fmla="*/ 179765 h 179765"/>
                <a:gd name="connsiteX14" fmla="*/ 98707 w 113480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80" h="179765">
                  <a:moveTo>
                    <a:pt x="98707" y="179765"/>
                  </a:moveTo>
                  <a:lnTo>
                    <a:pt x="68117" y="154092"/>
                  </a:lnTo>
                  <a:lnTo>
                    <a:pt x="68831" y="179765"/>
                  </a:lnTo>
                  <a:lnTo>
                    <a:pt x="59355" y="179765"/>
                  </a:lnTo>
                  <a:lnTo>
                    <a:pt x="58594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62" y="141455"/>
                  </a:lnTo>
                  <a:lnTo>
                    <a:pt x="56006" y="61014"/>
                  </a:lnTo>
                  <a:lnTo>
                    <a:pt x="5431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61" y="141384"/>
                  </a:lnTo>
                  <a:lnTo>
                    <a:pt x="113481" y="179765"/>
                  </a:lnTo>
                  <a:lnTo>
                    <a:pt x="98707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C348AED-494B-44D3-90F0-4E86528E8436}"/>
                </a:ext>
              </a:extLst>
            </p:cNvPr>
            <p:cNvSpPr/>
            <p:nvPr/>
          </p:nvSpPr>
          <p:spPr>
            <a:xfrm>
              <a:off x="11208554" y="4098293"/>
              <a:ext cx="125740" cy="125740"/>
            </a:xfrm>
            <a:custGeom>
              <a:avLst/>
              <a:gdLst>
                <a:gd name="connsiteX0" fmla="*/ 98628 w 125740"/>
                <a:gd name="connsiteY0" fmla="*/ 35657 h 125740"/>
                <a:gd name="connsiteX1" fmla="*/ 77916 w 125740"/>
                <a:gd name="connsiteY1" fmla="*/ 52164 h 125740"/>
                <a:gd name="connsiteX2" fmla="*/ 53720 w 125740"/>
                <a:gd name="connsiteY2" fmla="*/ 26676 h 125740"/>
                <a:gd name="connsiteX3" fmla="*/ 51563 w 125740"/>
                <a:gd name="connsiteY3" fmla="*/ 27038 h 125740"/>
                <a:gd name="connsiteX4" fmla="*/ 26776 w 125740"/>
                <a:gd name="connsiteY4" fmla="*/ -268 h 125740"/>
                <a:gd name="connsiteX5" fmla="*/ -168 w 125740"/>
                <a:gd name="connsiteY5" fmla="*/ 44640 h 125740"/>
                <a:gd name="connsiteX6" fmla="*/ 26776 w 125740"/>
                <a:gd name="connsiteY6" fmla="*/ 89545 h 125740"/>
                <a:gd name="connsiteX7" fmla="*/ 28933 w 125740"/>
                <a:gd name="connsiteY7" fmla="*/ 89184 h 125740"/>
                <a:gd name="connsiteX8" fmla="*/ 53720 w 125740"/>
                <a:gd name="connsiteY8" fmla="*/ 116492 h 125740"/>
                <a:gd name="connsiteX9" fmla="*/ 74433 w 125740"/>
                <a:gd name="connsiteY9" fmla="*/ 99985 h 125740"/>
                <a:gd name="connsiteX10" fmla="*/ 98628 w 125740"/>
                <a:gd name="connsiteY10" fmla="*/ 125473 h 125740"/>
                <a:gd name="connsiteX11" fmla="*/ 125573 w 125740"/>
                <a:gd name="connsiteY11" fmla="*/ 80565 h 125740"/>
                <a:gd name="connsiteX12" fmla="*/ 98628 w 125740"/>
                <a:gd name="connsiteY12" fmla="*/ 35657 h 12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40" h="125740">
                  <a:moveTo>
                    <a:pt x="98628" y="35657"/>
                  </a:moveTo>
                  <a:cubicBezTo>
                    <a:pt x="90250" y="35657"/>
                    <a:pt x="82857" y="42166"/>
                    <a:pt x="77916" y="52164"/>
                  </a:cubicBezTo>
                  <a:cubicBezTo>
                    <a:pt x="73559" y="37131"/>
                    <a:pt x="64407" y="26676"/>
                    <a:pt x="53720" y="26676"/>
                  </a:cubicBezTo>
                  <a:cubicBezTo>
                    <a:pt x="52995" y="26748"/>
                    <a:pt x="52274" y="26870"/>
                    <a:pt x="51563" y="27038"/>
                  </a:cubicBezTo>
                  <a:cubicBezTo>
                    <a:pt x="47454" y="10989"/>
                    <a:pt x="37909" y="-268"/>
                    <a:pt x="26776" y="-268"/>
                  </a:cubicBezTo>
                  <a:cubicBezTo>
                    <a:pt x="11896" y="-268"/>
                    <a:pt x="-168" y="19838"/>
                    <a:pt x="-168" y="44640"/>
                  </a:cubicBezTo>
                  <a:cubicBezTo>
                    <a:pt x="-168" y="69439"/>
                    <a:pt x="11896" y="89545"/>
                    <a:pt x="26776" y="89545"/>
                  </a:cubicBezTo>
                  <a:cubicBezTo>
                    <a:pt x="27502" y="89474"/>
                    <a:pt x="28223" y="89352"/>
                    <a:pt x="28933" y="89184"/>
                  </a:cubicBezTo>
                  <a:cubicBezTo>
                    <a:pt x="33042" y="105235"/>
                    <a:pt x="42590" y="116492"/>
                    <a:pt x="53720" y="116492"/>
                  </a:cubicBezTo>
                  <a:cubicBezTo>
                    <a:pt x="62099" y="116492"/>
                    <a:pt x="69492" y="109983"/>
                    <a:pt x="74433" y="99985"/>
                  </a:cubicBezTo>
                  <a:cubicBezTo>
                    <a:pt x="78790" y="115018"/>
                    <a:pt x="87941" y="125473"/>
                    <a:pt x="98628" y="125473"/>
                  </a:cubicBezTo>
                  <a:cubicBezTo>
                    <a:pt x="113508" y="125473"/>
                    <a:pt x="125573" y="105367"/>
                    <a:pt x="125573" y="80565"/>
                  </a:cubicBezTo>
                  <a:cubicBezTo>
                    <a:pt x="125573" y="55763"/>
                    <a:pt x="113508" y="35657"/>
                    <a:pt x="98628" y="35657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CCAAAF9-26EF-4CF6-ABBD-6FA6F769BEDD}"/>
                </a:ext>
              </a:extLst>
            </p:cNvPr>
            <p:cNvSpPr/>
            <p:nvPr/>
          </p:nvSpPr>
          <p:spPr>
            <a:xfrm>
              <a:off x="10783693" y="4442247"/>
              <a:ext cx="252437" cy="144691"/>
            </a:xfrm>
            <a:custGeom>
              <a:avLst/>
              <a:gdLst>
                <a:gd name="connsiteX0" fmla="*/ 231086 w 252437"/>
                <a:gd name="connsiteY0" fmla="*/ 29030 h 144691"/>
                <a:gd name="connsiteX1" fmla="*/ 62867 w 252437"/>
                <a:gd name="connsiteY1" fmla="*/ 1744 h 144691"/>
                <a:gd name="connsiteX2" fmla="*/ 37253 w 252437"/>
                <a:gd name="connsiteY2" fmla="*/ 189 h 144691"/>
                <a:gd name="connsiteX3" fmla="*/ 15901 w 252437"/>
                <a:gd name="connsiteY3" fmla="*/ 12986 h 144691"/>
                <a:gd name="connsiteX4" fmla="*/ 23581 w 252437"/>
                <a:gd name="connsiteY4" fmla="*/ 42298 h 144691"/>
                <a:gd name="connsiteX5" fmla="*/ 38563 w 252437"/>
                <a:gd name="connsiteY5" fmla="*/ 44820 h 144691"/>
                <a:gd name="connsiteX6" fmla="*/ 11582 w 252437"/>
                <a:gd name="connsiteY6" fmla="*/ 48569 h 144691"/>
                <a:gd name="connsiteX7" fmla="*/ 1638 w 252437"/>
                <a:gd name="connsiteY7" fmla="*/ 71405 h 144691"/>
                <a:gd name="connsiteX8" fmla="*/ 6390 w 252437"/>
                <a:gd name="connsiteY8" fmla="*/ 77421 h 144691"/>
                <a:gd name="connsiteX9" fmla="*/ 52267 w 252437"/>
                <a:gd name="connsiteY9" fmla="*/ 85200 h 144691"/>
                <a:gd name="connsiteX10" fmla="*/ 23155 w 252437"/>
                <a:gd name="connsiteY10" fmla="*/ 97457 h 144691"/>
                <a:gd name="connsiteX11" fmla="*/ -158 w 252437"/>
                <a:gd name="connsiteY11" fmla="*/ 116347 h 144691"/>
                <a:gd name="connsiteX12" fmla="*/ 25776 w 252437"/>
                <a:gd name="connsiteY12" fmla="*/ 137439 h 144691"/>
                <a:gd name="connsiteX13" fmla="*/ 216040 w 252437"/>
                <a:gd name="connsiteY13" fmla="*/ 121932 h 144691"/>
                <a:gd name="connsiteX14" fmla="*/ 235202 w 252437"/>
                <a:gd name="connsiteY14" fmla="*/ 112149 h 144691"/>
                <a:gd name="connsiteX15" fmla="*/ 243477 w 252437"/>
                <a:gd name="connsiteY15" fmla="*/ 51653 h 144691"/>
                <a:gd name="connsiteX16" fmla="*/ 217731 w 252437"/>
                <a:gd name="connsiteY16" fmla="*/ 35460 h 14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437" h="144691">
                  <a:moveTo>
                    <a:pt x="231086" y="29030"/>
                  </a:moveTo>
                  <a:lnTo>
                    <a:pt x="62867" y="1744"/>
                  </a:lnTo>
                  <a:cubicBezTo>
                    <a:pt x="54389" y="370"/>
                    <a:pt x="45758" y="-1007"/>
                    <a:pt x="37253" y="189"/>
                  </a:cubicBezTo>
                  <a:cubicBezTo>
                    <a:pt x="28750" y="1385"/>
                    <a:pt x="20238" y="5573"/>
                    <a:pt x="15901" y="12986"/>
                  </a:cubicBezTo>
                  <a:cubicBezTo>
                    <a:pt x="9927" y="23203"/>
                    <a:pt x="13367" y="36324"/>
                    <a:pt x="23581" y="42298"/>
                  </a:cubicBezTo>
                  <a:cubicBezTo>
                    <a:pt x="28099" y="44941"/>
                    <a:pt x="33429" y="45837"/>
                    <a:pt x="38563" y="44820"/>
                  </a:cubicBezTo>
                  <a:cubicBezTo>
                    <a:pt x="29382" y="44522"/>
                    <a:pt x="19730" y="44324"/>
                    <a:pt x="11582" y="48569"/>
                  </a:cubicBezTo>
                  <a:cubicBezTo>
                    <a:pt x="3433" y="52812"/>
                    <a:pt x="-2335" y="63120"/>
                    <a:pt x="1638" y="71405"/>
                  </a:cubicBezTo>
                  <a:cubicBezTo>
                    <a:pt x="2829" y="73691"/>
                    <a:pt x="4441" y="75731"/>
                    <a:pt x="6390" y="77421"/>
                  </a:cubicBezTo>
                  <a:cubicBezTo>
                    <a:pt x="18905" y="88638"/>
                    <a:pt x="36752" y="91664"/>
                    <a:pt x="52267" y="85200"/>
                  </a:cubicBezTo>
                  <a:cubicBezTo>
                    <a:pt x="46072" y="94081"/>
                    <a:pt x="33785" y="95402"/>
                    <a:pt x="23155" y="97457"/>
                  </a:cubicBezTo>
                  <a:cubicBezTo>
                    <a:pt x="12525" y="99513"/>
                    <a:pt x="236" y="105526"/>
                    <a:pt x="-158" y="116347"/>
                  </a:cubicBezTo>
                  <a:cubicBezTo>
                    <a:pt x="-604" y="128503"/>
                    <a:pt x="13865" y="134965"/>
                    <a:pt x="25776" y="137439"/>
                  </a:cubicBezTo>
                  <a:cubicBezTo>
                    <a:pt x="89378" y="150526"/>
                    <a:pt x="155397" y="145147"/>
                    <a:pt x="216040" y="121932"/>
                  </a:cubicBezTo>
                  <a:cubicBezTo>
                    <a:pt x="222856" y="119587"/>
                    <a:pt x="229305" y="116293"/>
                    <a:pt x="235202" y="112149"/>
                  </a:cubicBezTo>
                  <a:cubicBezTo>
                    <a:pt x="254194" y="97727"/>
                    <a:pt x="257896" y="70642"/>
                    <a:pt x="243477" y="51653"/>
                  </a:cubicBezTo>
                  <a:cubicBezTo>
                    <a:pt x="237144" y="43311"/>
                    <a:pt x="227992" y="37555"/>
                    <a:pt x="217731" y="35460"/>
                  </a:cubicBezTo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515267C1-C3EE-47CF-8194-017E014B0D17}"/>
                </a:ext>
              </a:extLst>
            </p:cNvPr>
            <p:cNvSpPr/>
            <p:nvPr/>
          </p:nvSpPr>
          <p:spPr>
            <a:xfrm>
              <a:off x="11531003" y="4455592"/>
              <a:ext cx="215119" cy="236666"/>
            </a:xfrm>
            <a:custGeom>
              <a:avLst/>
              <a:gdLst>
                <a:gd name="connsiteX0" fmla="*/ 209868 w 215119"/>
                <a:gd name="connsiteY0" fmla="*/ 153569 h 236666"/>
                <a:gd name="connsiteX1" fmla="*/ 83129 w 215119"/>
                <a:gd name="connsiteY1" fmla="*/ 10818 h 236666"/>
                <a:gd name="connsiteX2" fmla="*/ 63791 w 215119"/>
                <a:gd name="connsiteY2" fmla="*/ 1384 h 236666"/>
                <a:gd name="connsiteX3" fmla="*/ 10467 w 215119"/>
                <a:gd name="connsiteY3" fmla="*/ 31127 h 236666"/>
                <a:gd name="connsiteX4" fmla="*/ 12996 w 215119"/>
                <a:gd name="connsiteY4" fmla="*/ 61435 h 236666"/>
                <a:gd name="connsiteX5" fmla="*/ -168 w 215119"/>
                <a:gd name="connsiteY5" fmla="*/ 54626 h 236666"/>
                <a:gd name="connsiteX6" fmla="*/ 79122 w 215119"/>
                <a:gd name="connsiteY6" fmla="*/ 205476 h 236666"/>
                <a:gd name="connsiteX7" fmla="*/ 93271 w 215119"/>
                <a:gd name="connsiteY7" fmla="*/ 226882 h 236666"/>
                <a:gd name="connsiteX8" fmla="*/ 116332 w 215119"/>
                <a:gd name="connsiteY8" fmla="*/ 236257 h 236666"/>
                <a:gd name="connsiteX9" fmla="*/ 135123 w 215119"/>
                <a:gd name="connsiteY9" fmla="*/ 212713 h 236666"/>
                <a:gd name="connsiteX10" fmla="*/ 133122 w 215119"/>
                <a:gd name="connsiteY10" fmla="*/ 205793 h 236666"/>
                <a:gd name="connsiteX11" fmla="*/ 147368 w 215119"/>
                <a:gd name="connsiteY11" fmla="*/ 218325 h 236666"/>
                <a:gd name="connsiteX12" fmla="*/ 171595 w 215119"/>
                <a:gd name="connsiteY12" fmla="*/ 212549 h 236666"/>
                <a:gd name="connsiteX13" fmla="*/ 173546 w 215119"/>
                <a:gd name="connsiteY13" fmla="*/ 205134 h 236666"/>
                <a:gd name="connsiteX14" fmla="*/ 152195 w 215119"/>
                <a:gd name="connsiteY14" fmla="*/ 163793 h 236666"/>
                <a:gd name="connsiteX15" fmla="*/ 179486 w 215119"/>
                <a:gd name="connsiteY15" fmla="*/ 179693 h 236666"/>
                <a:gd name="connsiteX16" fmla="*/ 208605 w 215119"/>
                <a:gd name="connsiteY16" fmla="*/ 186975 h 236666"/>
                <a:gd name="connsiteX17" fmla="*/ 209868 w 215119"/>
                <a:gd name="connsiteY17" fmla="*/ 153569 h 23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119" h="236666">
                  <a:moveTo>
                    <a:pt x="209868" y="153569"/>
                  </a:moveTo>
                  <a:cubicBezTo>
                    <a:pt x="182104" y="94871"/>
                    <a:pt x="138127" y="45339"/>
                    <a:pt x="83129" y="10818"/>
                  </a:cubicBezTo>
                  <a:cubicBezTo>
                    <a:pt x="77158" y="6781"/>
                    <a:pt x="70649" y="3606"/>
                    <a:pt x="63791" y="1384"/>
                  </a:cubicBezTo>
                  <a:cubicBezTo>
                    <a:pt x="40851" y="-5127"/>
                    <a:pt x="16978" y="8188"/>
                    <a:pt x="10467" y="31127"/>
                  </a:cubicBezTo>
                  <a:cubicBezTo>
                    <a:pt x="7606" y="41202"/>
                    <a:pt x="8505" y="51974"/>
                    <a:pt x="12996" y="61435"/>
                  </a:cubicBezTo>
                  <a:lnTo>
                    <a:pt x="-168" y="54626"/>
                  </a:lnTo>
                  <a:cubicBezTo>
                    <a:pt x="26263" y="104909"/>
                    <a:pt x="52693" y="155191"/>
                    <a:pt x="79122" y="205476"/>
                  </a:cubicBezTo>
                  <a:cubicBezTo>
                    <a:pt x="83117" y="213077"/>
                    <a:pt x="87203" y="220804"/>
                    <a:pt x="93271" y="226882"/>
                  </a:cubicBezTo>
                  <a:cubicBezTo>
                    <a:pt x="99339" y="232960"/>
                    <a:pt x="107800" y="237247"/>
                    <a:pt x="116332" y="236257"/>
                  </a:cubicBezTo>
                  <a:cubicBezTo>
                    <a:pt x="128022" y="234944"/>
                    <a:pt x="136435" y="224403"/>
                    <a:pt x="135123" y="212713"/>
                  </a:cubicBezTo>
                  <a:cubicBezTo>
                    <a:pt x="134853" y="210308"/>
                    <a:pt x="134177" y="207970"/>
                    <a:pt x="133122" y="205793"/>
                  </a:cubicBezTo>
                  <a:cubicBezTo>
                    <a:pt x="136832" y="211021"/>
                    <a:pt x="141708" y="215311"/>
                    <a:pt x="147368" y="218325"/>
                  </a:cubicBezTo>
                  <a:cubicBezTo>
                    <a:pt x="155655" y="222285"/>
                    <a:pt x="167362" y="220703"/>
                    <a:pt x="171595" y="212549"/>
                  </a:cubicBezTo>
                  <a:cubicBezTo>
                    <a:pt x="172707" y="210224"/>
                    <a:pt x="173368" y="207707"/>
                    <a:pt x="173546" y="205134"/>
                  </a:cubicBezTo>
                  <a:cubicBezTo>
                    <a:pt x="174990" y="188391"/>
                    <a:pt x="166684" y="172308"/>
                    <a:pt x="152195" y="163793"/>
                  </a:cubicBezTo>
                  <a:cubicBezTo>
                    <a:pt x="163016" y="163404"/>
                    <a:pt x="171454" y="172434"/>
                    <a:pt x="179486" y="179693"/>
                  </a:cubicBezTo>
                  <a:cubicBezTo>
                    <a:pt x="187528" y="186955"/>
                    <a:pt x="199713" y="193162"/>
                    <a:pt x="208605" y="186975"/>
                  </a:cubicBezTo>
                  <a:cubicBezTo>
                    <a:pt x="218586" y="180025"/>
                    <a:pt x="215044" y="164578"/>
                    <a:pt x="209868" y="153569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2FB0A360-A866-44E5-8445-A203136B17F0}"/>
                </a:ext>
              </a:extLst>
            </p:cNvPr>
            <p:cNvSpPr/>
            <p:nvPr/>
          </p:nvSpPr>
          <p:spPr>
            <a:xfrm>
              <a:off x="9789157" y="4016052"/>
              <a:ext cx="1115125" cy="461816"/>
            </a:xfrm>
            <a:custGeom>
              <a:avLst/>
              <a:gdLst>
                <a:gd name="connsiteX0" fmla="*/ 0 w 1115125"/>
                <a:gd name="connsiteY0" fmla="*/ 0 h 461816"/>
                <a:gd name="connsiteX1" fmla="*/ 1115125 w 1115125"/>
                <a:gd name="connsiteY1" fmla="*/ 0 h 461816"/>
                <a:gd name="connsiteX2" fmla="*/ 1115125 w 1115125"/>
                <a:gd name="connsiteY2" fmla="*/ 366077 h 461816"/>
                <a:gd name="connsiteX3" fmla="*/ 1072885 w 1115125"/>
                <a:gd name="connsiteY3" fmla="*/ 366077 h 461816"/>
                <a:gd name="connsiteX4" fmla="*/ 1072885 w 1115125"/>
                <a:gd name="connsiteY4" fmla="*/ 461817 h 461816"/>
                <a:gd name="connsiteX5" fmla="*/ 977145 w 1115125"/>
                <a:gd name="connsiteY5" fmla="*/ 366077 h 461816"/>
                <a:gd name="connsiteX6" fmla="*/ 0 w 1115125"/>
                <a:gd name="connsiteY6" fmla="*/ 366077 h 461816"/>
                <a:gd name="connsiteX7" fmla="*/ 0 w 1115125"/>
                <a:gd name="connsiteY7" fmla="*/ 0 h 46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125" h="461816">
                  <a:moveTo>
                    <a:pt x="0" y="0"/>
                  </a:moveTo>
                  <a:lnTo>
                    <a:pt x="1115125" y="0"/>
                  </a:lnTo>
                  <a:lnTo>
                    <a:pt x="1115125" y="366077"/>
                  </a:lnTo>
                  <a:lnTo>
                    <a:pt x="1072885" y="366077"/>
                  </a:lnTo>
                  <a:lnTo>
                    <a:pt x="1072885" y="461817"/>
                  </a:lnTo>
                  <a:lnTo>
                    <a:pt x="977145" y="366077"/>
                  </a:lnTo>
                  <a:lnTo>
                    <a:pt x="0" y="3660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86024CE-D95D-405A-82EF-66745FB0FF99}"/>
                </a:ext>
              </a:extLst>
            </p:cNvPr>
            <p:cNvSpPr/>
            <p:nvPr/>
          </p:nvSpPr>
          <p:spPr>
            <a:xfrm>
              <a:off x="9820133" y="4051700"/>
              <a:ext cx="1053172" cy="292862"/>
            </a:xfrm>
            <a:custGeom>
              <a:avLst/>
              <a:gdLst>
                <a:gd name="connsiteX0" fmla="*/ 0 w 1053172"/>
                <a:gd name="connsiteY0" fmla="*/ 0 h 292862"/>
                <a:gd name="connsiteX1" fmla="*/ 1053173 w 1053172"/>
                <a:gd name="connsiteY1" fmla="*/ 0 h 292862"/>
                <a:gd name="connsiteX2" fmla="*/ 1053173 w 1053172"/>
                <a:gd name="connsiteY2" fmla="*/ 292862 h 292862"/>
                <a:gd name="connsiteX3" fmla="*/ 0 w 1053172"/>
                <a:gd name="connsiteY3" fmla="*/ 292862 h 2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172" h="292862">
                  <a:moveTo>
                    <a:pt x="0" y="0"/>
                  </a:moveTo>
                  <a:lnTo>
                    <a:pt x="1053173" y="0"/>
                  </a:lnTo>
                  <a:lnTo>
                    <a:pt x="1053173" y="292862"/>
                  </a:lnTo>
                  <a:lnTo>
                    <a:pt x="0" y="292862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4B9A3EE4-CE98-4F2F-989A-603DCACDE3B8}"/>
                </a:ext>
              </a:extLst>
            </p:cNvPr>
            <p:cNvSpPr/>
            <p:nvPr/>
          </p:nvSpPr>
          <p:spPr>
            <a:xfrm>
              <a:off x="9904825" y="4137202"/>
              <a:ext cx="507075" cy="15388"/>
            </a:xfrm>
            <a:custGeom>
              <a:avLst/>
              <a:gdLst>
                <a:gd name="connsiteX0" fmla="*/ 0 w 507075"/>
                <a:gd name="connsiteY0" fmla="*/ 0 h 15388"/>
                <a:gd name="connsiteX1" fmla="*/ 507076 w 507075"/>
                <a:gd name="connsiteY1" fmla="*/ 0 h 15388"/>
                <a:gd name="connsiteX2" fmla="*/ 507076 w 507075"/>
                <a:gd name="connsiteY2" fmla="*/ 15389 h 15388"/>
                <a:gd name="connsiteX3" fmla="*/ 0 w 507075"/>
                <a:gd name="connsiteY3" fmla="*/ 15389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075" h="15388">
                  <a:moveTo>
                    <a:pt x="0" y="0"/>
                  </a:moveTo>
                  <a:lnTo>
                    <a:pt x="507076" y="0"/>
                  </a:lnTo>
                  <a:lnTo>
                    <a:pt x="507076" y="15389"/>
                  </a:lnTo>
                  <a:lnTo>
                    <a:pt x="0" y="15389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5E1A8A9-4922-474C-99B7-35E38C766726}"/>
                </a:ext>
              </a:extLst>
            </p:cNvPr>
            <p:cNvSpPr/>
            <p:nvPr/>
          </p:nvSpPr>
          <p:spPr>
            <a:xfrm>
              <a:off x="9904825" y="4190436"/>
              <a:ext cx="883792" cy="15388"/>
            </a:xfrm>
            <a:custGeom>
              <a:avLst/>
              <a:gdLst>
                <a:gd name="connsiteX0" fmla="*/ 0 w 883792"/>
                <a:gd name="connsiteY0" fmla="*/ 0 h 15388"/>
                <a:gd name="connsiteX1" fmla="*/ 883792 w 883792"/>
                <a:gd name="connsiteY1" fmla="*/ 0 h 15388"/>
                <a:gd name="connsiteX2" fmla="*/ 883792 w 883792"/>
                <a:gd name="connsiteY2" fmla="*/ 15388 h 15388"/>
                <a:gd name="connsiteX3" fmla="*/ 0 w 883792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792" h="15388">
                  <a:moveTo>
                    <a:pt x="0" y="0"/>
                  </a:moveTo>
                  <a:lnTo>
                    <a:pt x="883792" y="0"/>
                  </a:lnTo>
                  <a:lnTo>
                    <a:pt x="883792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C95F17F9-F811-4E45-BE9B-52C01359B7E1}"/>
                </a:ext>
              </a:extLst>
            </p:cNvPr>
            <p:cNvSpPr/>
            <p:nvPr/>
          </p:nvSpPr>
          <p:spPr>
            <a:xfrm>
              <a:off x="9904825" y="4243670"/>
              <a:ext cx="882925" cy="15388"/>
            </a:xfrm>
            <a:custGeom>
              <a:avLst/>
              <a:gdLst>
                <a:gd name="connsiteX0" fmla="*/ 0 w 882925"/>
                <a:gd name="connsiteY0" fmla="*/ 0 h 15388"/>
                <a:gd name="connsiteX1" fmla="*/ 882926 w 882925"/>
                <a:gd name="connsiteY1" fmla="*/ 0 h 15388"/>
                <a:gd name="connsiteX2" fmla="*/ 882926 w 882925"/>
                <a:gd name="connsiteY2" fmla="*/ 15388 h 15388"/>
                <a:gd name="connsiteX3" fmla="*/ 0 w 882925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925" h="15388">
                  <a:moveTo>
                    <a:pt x="0" y="0"/>
                  </a:moveTo>
                  <a:lnTo>
                    <a:pt x="882926" y="0"/>
                  </a:lnTo>
                  <a:lnTo>
                    <a:pt x="882926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7115E0A4-48A5-4FC7-BC0B-B670B17C467A}"/>
                </a:ext>
              </a:extLst>
            </p:cNvPr>
            <p:cNvSpPr/>
            <p:nvPr/>
          </p:nvSpPr>
          <p:spPr>
            <a:xfrm>
              <a:off x="10842161" y="4913134"/>
              <a:ext cx="948585" cy="4953"/>
            </a:xfrm>
            <a:custGeom>
              <a:avLst/>
              <a:gdLst>
                <a:gd name="connsiteX0" fmla="*/ 945941 w 948585"/>
                <a:gd name="connsiteY0" fmla="*/ 4686 h 4953"/>
                <a:gd name="connsiteX1" fmla="*/ 2309 w 948585"/>
                <a:gd name="connsiteY1" fmla="*/ 4686 h 4953"/>
                <a:gd name="connsiteX2" fmla="*/ -168 w 948585"/>
                <a:gd name="connsiteY2" fmla="*/ 2209 h 4953"/>
                <a:gd name="connsiteX3" fmla="*/ 2309 w 948585"/>
                <a:gd name="connsiteY3" fmla="*/ -268 h 4953"/>
                <a:gd name="connsiteX4" fmla="*/ 945941 w 948585"/>
                <a:gd name="connsiteY4" fmla="*/ -268 h 4953"/>
                <a:gd name="connsiteX5" fmla="*/ 948418 w 948585"/>
                <a:gd name="connsiteY5" fmla="*/ 2209 h 4953"/>
                <a:gd name="connsiteX6" fmla="*/ 945941 w 948585"/>
                <a:gd name="connsiteY6" fmla="*/ 4686 h 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8585" h="4953">
                  <a:moveTo>
                    <a:pt x="945941" y="4686"/>
                  </a:moveTo>
                  <a:lnTo>
                    <a:pt x="2309" y="4686"/>
                  </a:lnTo>
                  <a:cubicBezTo>
                    <a:pt x="939" y="4686"/>
                    <a:pt x="-168" y="3576"/>
                    <a:pt x="-168" y="2209"/>
                  </a:cubicBezTo>
                  <a:cubicBezTo>
                    <a:pt x="-168" y="839"/>
                    <a:pt x="939" y="-268"/>
                    <a:pt x="2309" y="-268"/>
                  </a:cubicBezTo>
                  <a:lnTo>
                    <a:pt x="945941" y="-268"/>
                  </a:lnTo>
                  <a:cubicBezTo>
                    <a:pt x="947303" y="-268"/>
                    <a:pt x="948418" y="839"/>
                    <a:pt x="948418" y="2209"/>
                  </a:cubicBezTo>
                  <a:cubicBezTo>
                    <a:pt x="948418" y="3576"/>
                    <a:pt x="947303" y="4686"/>
                    <a:pt x="945941" y="4686"/>
                  </a:cubicBez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E56B94FF-C0A0-4FF1-A3F9-69BD1ABBD75E}"/>
              </a:ext>
            </a:extLst>
          </p:cNvPr>
          <p:cNvGrpSpPr/>
          <p:nvPr/>
        </p:nvGrpSpPr>
        <p:grpSpPr>
          <a:xfrm>
            <a:off x="9182591" y="5408775"/>
            <a:ext cx="1214092" cy="804065"/>
            <a:chOff x="9334991" y="5266535"/>
            <a:chExt cx="1523224" cy="1008796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00A7255-EBCA-483B-8D3E-A30E1DA0A493}"/>
                </a:ext>
              </a:extLst>
            </p:cNvPr>
            <p:cNvSpPr/>
            <p:nvPr/>
          </p:nvSpPr>
          <p:spPr>
            <a:xfrm>
              <a:off x="10533050" y="5815563"/>
              <a:ext cx="287150" cy="182830"/>
            </a:xfrm>
            <a:custGeom>
              <a:avLst/>
              <a:gdLst>
                <a:gd name="connsiteX0" fmla="*/ 265453 w 287150"/>
                <a:gd name="connsiteY0" fmla="*/ 125912 h 182830"/>
                <a:gd name="connsiteX1" fmla="*/ 226011 w 287150"/>
                <a:gd name="connsiteY1" fmla="*/ 153819 h 182830"/>
                <a:gd name="connsiteX2" fmla="*/ 225994 w 287150"/>
                <a:gd name="connsiteY2" fmla="*/ 153819 h 182830"/>
                <a:gd name="connsiteX3" fmla="*/ 221798 w 287150"/>
                <a:gd name="connsiteY3" fmla="*/ 155730 h 182830"/>
                <a:gd name="connsiteX4" fmla="*/ 221780 w 287150"/>
                <a:gd name="connsiteY4" fmla="*/ 155730 h 182830"/>
                <a:gd name="connsiteX5" fmla="*/ 221762 w 287150"/>
                <a:gd name="connsiteY5" fmla="*/ 155748 h 182830"/>
                <a:gd name="connsiteX6" fmla="*/ 221744 w 287150"/>
                <a:gd name="connsiteY6" fmla="*/ 155730 h 182830"/>
                <a:gd name="connsiteX7" fmla="*/ 221728 w 287150"/>
                <a:gd name="connsiteY7" fmla="*/ 155730 h 182830"/>
                <a:gd name="connsiteX8" fmla="*/ 221710 w 287150"/>
                <a:gd name="connsiteY8" fmla="*/ 155748 h 182830"/>
                <a:gd name="connsiteX9" fmla="*/ 221708 w 287150"/>
                <a:gd name="connsiteY9" fmla="*/ 155748 h 182830"/>
                <a:gd name="connsiteX10" fmla="*/ 221691 w 287150"/>
                <a:gd name="connsiteY10" fmla="*/ 155748 h 182830"/>
                <a:gd name="connsiteX11" fmla="*/ 221673 w 287150"/>
                <a:gd name="connsiteY11" fmla="*/ 155730 h 182830"/>
                <a:gd name="connsiteX12" fmla="*/ 221637 w 287150"/>
                <a:gd name="connsiteY12" fmla="*/ 155730 h 182830"/>
                <a:gd name="connsiteX13" fmla="*/ 221619 w 287150"/>
                <a:gd name="connsiteY13" fmla="*/ 155748 h 182830"/>
                <a:gd name="connsiteX14" fmla="*/ 221601 w 287150"/>
                <a:gd name="connsiteY14" fmla="*/ 155730 h 182830"/>
                <a:gd name="connsiteX15" fmla="*/ 221583 w 287150"/>
                <a:gd name="connsiteY15" fmla="*/ 155730 h 182830"/>
                <a:gd name="connsiteX16" fmla="*/ 221548 w 287150"/>
                <a:gd name="connsiteY16" fmla="*/ 155730 h 182830"/>
                <a:gd name="connsiteX17" fmla="*/ 221530 w 287150"/>
                <a:gd name="connsiteY17" fmla="*/ 155730 h 182830"/>
                <a:gd name="connsiteX18" fmla="*/ 191070 w 287150"/>
                <a:gd name="connsiteY18" fmla="*/ 166621 h 182830"/>
                <a:gd name="connsiteX19" fmla="*/ 3398 w 287150"/>
                <a:gd name="connsiteY19" fmla="*/ 176423 h 182830"/>
                <a:gd name="connsiteX20" fmla="*/ -173 w 287150"/>
                <a:gd name="connsiteY20" fmla="*/ 175781 h 182830"/>
                <a:gd name="connsiteX21" fmla="*/ -173 w 287150"/>
                <a:gd name="connsiteY21" fmla="*/ 30960 h 182830"/>
                <a:gd name="connsiteX22" fmla="*/ 3398 w 287150"/>
                <a:gd name="connsiteY22" fmla="*/ 29478 h 182830"/>
                <a:gd name="connsiteX23" fmla="*/ 27091 w 287150"/>
                <a:gd name="connsiteY23" fmla="*/ 20569 h 182830"/>
                <a:gd name="connsiteX24" fmla="*/ 62069 w 287150"/>
                <a:gd name="connsiteY24" fmla="*/ 10463 h 182830"/>
                <a:gd name="connsiteX25" fmla="*/ 179982 w 287150"/>
                <a:gd name="connsiteY25" fmla="*/ 928 h 182830"/>
                <a:gd name="connsiteX26" fmla="*/ 201515 w 287150"/>
                <a:gd name="connsiteY26" fmla="*/ 3250 h 182830"/>
                <a:gd name="connsiteX27" fmla="*/ 246027 w 287150"/>
                <a:gd name="connsiteY27" fmla="*/ 15302 h 182830"/>
                <a:gd name="connsiteX28" fmla="*/ 246045 w 287150"/>
                <a:gd name="connsiteY28" fmla="*/ 15302 h 182830"/>
                <a:gd name="connsiteX29" fmla="*/ 252008 w 287150"/>
                <a:gd name="connsiteY29" fmla="*/ 18283 h 182830"/>
                <a:gd name="connsiteX30" fmla="*/ 280967 w 287150"/>
                <a:gd name="connsiteY30" fmla="*/ 46655 h 182830"/>
                <a:gd name="connsiteX31" fmla="*/ 285823 w 287150"/>
                <a:gd name="connsiteY31" fmla="*/ 60921 h 182830"/>
                <a:gd name="connsiteX32" fmla="*/ 285823 w 287150"/>
                <a:gd name="connsiteY32" fmla="*/ 60956 h 182830"/>
                <a:gd name="connsiteX33" fmla="*/ 286627 w 287150"/>
                <a:gd name="connsiteY33" fmla="*/ 66116 h 182830"/>
                <a:gd name="connsiteX34" fmla="*/ 265453 w 287150"/>
                <a:gd name="connsiteY34" fmla="*/ 125912 h 18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150" h="182830">
                  <a:moveTo>
                    <a:pt x="265453" y="125912"/>
                  </a:moveTo>
                  <a:cubicBezTo>
                    <a:pt x="254454" y="137929"/>
                    <a:pt x="240813" y="146874"/>
                    <a:pt x="226011" y="153819"/>
                  </a:cubicBezTo>
                  <a:lnTo>
                    <a:pt x="225994" y="153819"/>
                  </a:lnTo>
                  <a:cubicBezTo>
                    <a:pt x="224601" y="154480"/>
                    <a:pt x="223208" y="155123"/>
                    <a:pt x="221798" y="155730"/>
                  </a:cubicBezTo>
                  <a:lnTo>
                    <a:pt x="221780" y="155730"/>
                  </a:lnTo>
                  <a:lnTo>
                    <a:pt x="221762" y="155748"/>
                  </a:lnTo>
                  <a:lnTo>
                    <a:pt x="221744" y="155730"/>
                  </a:lnTo>
                  <a:lnTo>
                    <a:pt x="221728" y="155730"/>
                  </a:lnTo>
                  <a:cubicBezTo>
                    <a:pt x="221728" y="155739"/>
                    <a:pt x="221719" y="155748"/>
                    <a:pt x="221710" y="155748"/>
                  </a:cubicBezTo>
                  <a:cubicBezTo>
                    <a:pt x="221710" y="155748"/>
                    <a:pt x="221708" y="155748"/>
                    <a:pt x="221708" y="155748"/>
                  </a:cubicBezTo>
                  <a:lnTo>
                    <a:pt x="221691" y="155748"/>
                  </a:lnTo>
                  <a:lnTo>
                    <a:pt x="221673" y="155730"/>
                  </a:lnTo>
                  <a:cubicBezTo>
                    <a:pt x="221655" y="155748"/>
                    <a:pt x="221655" y="155748"/>
                    <a:pt x="221637" y="155730"/>
                  </a:cubicBezTo>
                  <a:lnTo>
                    <a:pt x="221619" y="155748"/>
                  </a:lnTo>
                  <a:lnTo>
                    <a:pt x="221601" y="155730"/>
                  </a:lnTo>
                  <a:lnTo>
                    <a:pt x="221583" y="155730"/>
                  </a:lnTo>
                  <a:cubicBezTo>
                    <a:pt x="221566" y="155748"/>
                    <a:pt x="221566" y="155748"/>
                    <a:pt x="221548" y="155730"/>
                  </a:cubicBezTo>
                  <a:lnTo>
                    <a:pt x="221530" y="155730"/>
                  </a:lnTo>
                  <a:cubicBezTo>
                    <a:pt x="211622" y="160015"/>
                    <a:pt x="201449" y="163654"/>
                    <a:pt x="191070" y="166621"/>
                  </a:cubicBezTo>
                  <a:cubicBezTo>
                    <a:pt x="130042" y="183935"/>
                    <a:pt x="65898" y="187284"/>
                    <a:pt x="3398" y="176423"/>
                  </a:cubicBezTo>
                  <a:cubicBezTo>
                    <a:pt x="2201" y="176209"/>
                    <a:pt x="1023" y="175995"/>
                    <a:pt x="-173" y="175781"/>
                  </a:cubicBezTo>
                  <a:lnTo>
                    <a:pt x="-173" y="30960"/>
                  </a:lnTo>
                  <a:cubicBezTo>
                    <a:pt x="1005" y="30460"/>
                    <a:pt x="2201" y="29960"/>
                    <a:pt x="3398" y="29478"/>
                  </a:cubicBezTo>
                  <a:cubicBezTo>
                    <a:pt x="11200" y="26247"/>
                    <a:pt x="19099" y="23277"/>
                    <a:pt x="27091" y="20569"/>
                  </a:cubicBezTo>
                  <a:cubicBezTo>
                    <a:pt x="38589" y="16641"/>
                    <a:pt x="50249" y="13272"/>
                    <a:pt x="62069" y="10463"/>
                  </a:cubicBezTo>
                  <a:cubicBezTo>
                    <a:pt x="100631" y="1130"/>
                    <a:pt x="140421" y="-2087"/>
                    <a:pt x="179982" y="928"/>
                  </a:cubicBezTo>
                  <a:cubicBezTo>
                    <a:pt x="187177" y="1464"/>
                    <a:pt x="194355" y="2237"/>
                    <a:pt x="201515" y="3250"/>
                  </a:cubicBezTo>
                  <a:cubicBezTo>
                    <a:pt x="216495" y="5339"/>
                    <a:pt x="232207" y="8981"/>
                    <a:pt x="246027" y="15302"/>
                  </a:cubicBezTo>
                  <a:lnTo>
                    <a:pt x="246045" y="15302"/>
                  </a:lnTo>
                  <a:cubicBezTo>
                    <a:pt x="248062" y="16248"/>
                    <a:pt x="250044" y="17230"/>
                    <a:pt x="252008" y="18283"/>
                  </a:cubicBezTo>
                  <a:cubicBezTo>
                    <a:pt x="264292" y="24943"/>
                    <a:pt x="274648" y="34103"/>
                    <a:pt x="280967" y="46655"/>
                  </a:cubicBezTo>
                  <a:cubicBezTo>
                    <a:pt x="283234" y="51163"/>
                    <a:pt x="284877" y="55964"/>
                    <a:pt x="285823" y="60921"/>
                  </a:cubicBezTo>
                  <a:lnTo>
                    <a:pt x="285823" y="60956"/>
                  </a:lnTo>
                  <a:cubicBezTo>
                    <a:pt x="286180" y="62670"/>
                    <a:pt x="286430" y="64402"/>
                    <a:pt x="286627" y="66116"/>
                  </a:cubicBezTo>
                  <a:cubicBezTo>
                    <a:pt x="288877" y="87257"/>
                    <a:pt x="280110" y="109879"/>
                    <a:pt x="265453" y="12591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0A02884-501F-4291-B2F1-79BAC2F0B896}"/>
                </a:ext>
              </a:extLst>
            </p:cNvPr>
            <p:cNvSpPr/>
            <p:nvPr/>
          </p:nvSpPr>
          <p:spPr>
            <a:xfrm>
              <a:off x="10533050" y="5876649"/>
              <a:ext cx="288500" cy="37050"/>
            </a:xfrm>
            <a:custGeom>
              <a:avLst/>
              <a:gdLst>
                <a:gd name="connsiteX0" fmla="*/ 286627 w 288500"/>
                <a:gd name="connsiteY0" fmla="*/ 5030 h 37050"/>
                <a:gd name="connsiteX1" fmla="*/ 286091 w 288500"/>
                <a:gd name="connsiteY1" fmla="*/ 5102 h 37050"/>
                <a:gd name="connsiteX2" fmla="*/ 194462 w 288500"/>
                <a:gd name="connsiteY2" fmla="*/ 11065 h 37050"/>
                <a:gd name="connsiteX3" fmla="*/ 194408 w 288500"/>
                <a:gd name="connsiteY3" fmla="*/ 11065 h 37050"/>
                <a:gd name="connsiteX4" fmla="*/ 194053 w 288500"/>
                <a:gd name="connsiteY4" fmla="*/ 11101 h 37050"/>
                <a:gd name="connsiteX5" fmla="*/ 100296 w 288500"/>
                <a:gd name="connsiteY5" fmla="*/ 21296 h 37050"/>
                <a:gd name="connsiteX6" fmla="*/ 96368 w 288500"/>
                <a:gd name="connsiteY6" fmla="*/ 21814 h 37050"/>
                <a:gd name="connsiteX7" fmla="*/ 31787 w 288500"/>
                <a:gd name="connsiteY7" fmla="*/ 31384 h 37050"/>
                <a:gd name="connsiteX8" fmla="*/ 3398 w 288500"/>
                <a:gd name="connsiteY8" fmla="*/ 36240 h 37050"/>
                <a:gd name="connsiteX9" fmla="*/ -173 w 288500"/>
                <a:gd name="connsiteY9" fmla="*/ 36883 h 37050"/>
                <a:gd name="connsiteX10" fmla="*/ -173 w 288500"/>
                <a:gd name="connsiteY10" fmla="*/ 31473 h 37050"/>
                <a:gd name="connsiteX11" fmla="*/ 3398 w 288500"/>
                <a:gd name="connsiteY11" fmla="*/ 30830 h 37050"/>
                <a:gd name="connsiteX12" fmla="*/ 98100 w 288500"/>
                <a:gd name="connsiteY12" fmla="*/ 16243 h 37050"/>
                <a:gd name="connsiteX13" fmla="*/ 122025 w 288500"/>
                <a:gd name="connsiteY13" fmla="*/ 13208 h 37050"/>
                <a:gd name="connsiteX14" fmla="*/ 191337 w 288500"/>
                <a:gd name="connsiteY14" fmla="*/ 5994 h 37050"/>
                <a:gd name="connsiteX15" fmla="*/ 196408 w 288500"/>
                <a:gd name="connsiteY15" fmla="*/ 5566 h 37050"/>
                <a:gd name="connsiteX16" fmla="*/ 285395 w 288500"/>
                <a:gd name="connsiteY16" fmla="*/ -166 h 37050"/>
                <a:gd name="connsiteX17" fmla="*/ 285823 w 288500"/>
                <a:gd name="connsiteY17" fmla="*/ -130 h 37050"/>
                <a:gd name="connsiteX18" fmla="*/ 286627 w 288500"/>
                <a:gd name="connsiteY18" fmla="*/ 5030 h 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8500" h="37050">
                  <a:moveTo>
                    <a:pt x="286627" y="5030"/>
                  </a:moveTo>
                  <a:cubicBezTo>
                    <a:pt x="286448" y="5073"/>
                    <a:pt x="286270" y="5098"/>
                    <a:pt x="286091" y="5102"/>
                  </a:cubicBezTo>
                  <a:cubicBezTo>
                    <a:pt x="255508" y="6441"/>
                    <a:pt x="224965" y="8428"/>
                    <a:pt x="194462" y="11065"/>
                  </a:cubicBezTo>
                  <a:lnTo>
                    <a:pt x="194408" y="11065"/>
                  </a:lnTo>
                  <a:cubicBezTo>
                    <a:pt x="194283" y="11083"/>
                    <a:pt x="194176" y="11083"/>
                    <a:pt x="194053" y="11101"/>
                  </a:cubicBezTo>
                  <a:cubicBezTo>
                    <a:pt x="162736" y="13815"/>
                    <a:pt x="131483" y="17213"/>
                    <a:pt x="100296" y="21296"/>
                  </a:cubicBezTo>
                  <a:cubicBezTo>
                    <a:pt x="98976" y="21475"/>
                    <a:pt x="97671" y="21653"/>
                    <a:pt x="96368" y="21814"/>
                  </a:cubicBezTo>
                  <a:cubicBezTo>
                    <a:pt x="74801" y="24688"/>
                    <a:pt x="53273" y="27879"/>
                    <a:pt x="31787" y="31384"/>
                  </a:cubicBezTo>
                  <a:cubicBezTo>
                    <a:pt x="22306" y="32937"/>
                    <a:pt x="12843" y="34557"/>
                    <a:pt x="3398" y="36240"/>
                  </a:cubicBezTo>
                  <a:cubicBezTo>
                    <a:pt x="2201" y="36455"/>
                    <a:pt x="1023" y="36651"/>
                    <a:pt x="-173" y="36883"/>
                  </a:cubicBezTo>
                  <a:lnTo>
                    <a:pt x="-173" y="31473"/>
                  </a:lnTo>
                  <a:cubicBezTo>
                    <a:pt x="1023" y="31241"/>
                    <a:pt x="2219" y="31045"/>
                    <a:pt x="3398" y="30830"/>
                  </a:cubicBezTo>
                  <a:cubicBezTo>
                    <a:pt x="34858" y="25260"/>
                    <a:pt x="66425" y="20398"/>
                    <a:pt x="98100" y="16243"/>
                  </a:cubicBezTo>
                  <a:cubicBezTo>
                    <a:pt x="106063" y="15172"/>
                    <a:pt x="114039" y="14159"/>
                    <a:pt x="122025" y="13208"/>
                  </a:cubicBezTo>
                  <a:cubicBezTo>
                    <a:pt x="145093" y="10422"/>
                    <a:pt x="168198" y="8017"/>
                    <a:pt x="191337" y="5994"/>
                  </a:cubicBezTo>
                  <a:cubicBezTo>
                    <a:pt x="193034" y="5852"/>
                    <a:pt x="194712" y="5709"/>
                    <a:pt x="196408" y="5566"/>
                  </a:cubicBezTo>
                  <a:cubicBezTo>
                    <a:pt x="226029" y="3048"/>
                    <a:pt x="255692" y="1138"/>
                    <a:pt x="285395" y="-166"/>
                  </a:cubicBezTo>
                  <a:cubicBezTo>
                    <a:pt x="285538" y="-173"/>
                    <a:pt x="285680" y="-160"/>
                    <a:pt x="285823" y="-130"/>
                  </a:cubicBezTo>
                  <a:cubicBezTo>
                    <a:pt x="288680" y="120"/>
                    <a:pt x="289287" y="4405"/>
                    <a:pt x="286627" y="503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F37C216C-2EF9-475F-90B9-54860F5DFB2B}"/>
                </a:ext>
              </a:extLst>
            </p:cNvPr>
            <p:cNvSpPr/>
            <p:nvPr/>
          </p:nvSpPr>
          <p:spPr>
            <a:xfrm>
              <a:off x="10629075" y="5897311"/>
              <a:ext cx="130183" cy="74175"/>
            </a:xfrm>
            <a:custGeom>
              <a:avLst/>
              <a:gdLst>
                <a:gd name="connsiteX0" fmla="*/ 127086 w 130183"/>
                <a:gd name="connsiteY0" fmla="*/ 68720 h 74175"/>
                <a:gd name="connsiteX1" fmla="*/ 24496 w 130183"/>
                <a:gd name="connsiteY1" fmla="*/ 26103 h 74175"/>
                <a:gd name="connsiteX2" fmla="*/ 4527 w 130183"/>
                <a:gd name="connsiteY2" fmla="*/ 981 h 74175"/>
                <a:gd name="connsiteX3" fmla="*/ 262 w 130183"/>
                <a:gd name="connsiteY3" fmla="*/ 4168 h 74175"/>
                <a:gd name="connsiteX4" fmla="*/ 94498 w 130183"/>
                <a:gd name="connsiteY4" fmla="*/ 70442 h 74175"/>
                <a:gd name="connsiteX5" fmla="*/ 127772 w 130183"/>
                <a:gd name="connsiteY5" fmla="*/ 74002 h 74175"/>
                <a:gd name="connsiteX6" fmla="*/ 127086 w 130183"/>
                <a:gd name="connsiteY6" fmla="*/ 68720 h 7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83" h="74175">
                  <a:moveTo>
                    <a:pt x="127086" y="68720"/>
                  </a:moveTo>
                  <a:cubicBezTo>
                    <a:pt x="88986" y="69001"/>
                    <a:pt x="51448" y="52844"/>
                    <a:pt x="24496" y="26103"/>
                  </a:cubicBezTo>
                  <a:cubicBezTo>
                    <a:pt x="16893" y="18529"/>
                    <a:pt x="10191" y="10098"/>
                    <a:pt x="4527" y="981"/>
                  </a:cubicBezTo>
                  <a:cubicBezTo>
                    <a:pt x="2711" y="-1933"/>
                    <a:pt x="-1538" y="1279"/>
                    <a:pt x="262" y="4168"/>
                  </a:cubicBezTo>
                  <a:cubicBezTo>
                    <a:pt x="21193" y="37737"/>
                    <a:pt x="56058" y="61648"/>
                    <a:pt x="94498" y="70442"/>
                  </a:cubicBezTo>
                  <a:cubicBezTo>
                    <a:pt x="105412" y="72914"/>
                    <a:pt x="116580" y="74109"/>
                    <a:pt x="127772" y="74002"/>
                  </a:cubicBezTo>
                  <a:cubicBezTo>
                    <a:pt x="131189" y="73977"/>
                    <a:pt x="130480" y="68695"/>
                    <a:pt x="127086" y="6872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E2E45107-CCDE-4B76-9B55-34BE413E2E2F}"/>
                </a:ext>
              </a:extLst>
            </p:cNvPr>
            <p:cNvSpPr/>
            <p:nvPr/>
          </p:nvSpPr>
          <p:spPr>
            <a:xfrm>
              <a:off x="10533050" y="5826194"/>
              <a:ext cx="62241" cy="39369"/>
            </a:xfrm>
            <a:custGeom>
              <a:avLst/>
              <a:gdLst>
                <a:gd name="connsiteX0" fmla="*/ 62069 w 62241"/>
                <a:gd name="connsiteY0" fmla="*/ -168 h 39369"/>
                <a:gd name="connsiteX1" fmla="*/ 59837 w 62241"/>
                <a:gd name="connsiteY1" fmla="*/ 1850 h 39369"/>
                <a:gd name="connsiteX2" fmla="*/ 34699 w 62241"/>
                <a:gd name="connsiteY2" fmla="*/ 11670 h 39369"/>
                <a:gd name="connsiteX3" fmla="*/ 3398 w 62241"/>
                <a:gd name="connsiteY3" fmla="*/ 35328 h 39369"/>
                <a:gd name="connsiteX4" fmla="*/ 2005 w 62241"/>
                <a:gd name="connsiteY4" fmla="*/ 36792 h 39369"/>
                <a:gd name="connsiteX5" fmla="*/ -173 w 62241"/>
                <a:gd name="connsiteY5" fmla="*/ 39202 h 39369"/>
                <a:gd name="connsiteX6" fmla="*/ -173 w 62241"/>
                <a:gd name="connsiteY6" fmla="*/ 31418 h 39369"/>
                <a:gd name="connsiteX7" fmla="*/ 3398 w 62241"/>
                <a:gd name="connsiteY7" fmla="*/ 27865 h 39369"/>
                <a:gd name="connsiteX8" fmla="*/ 27091 w 62241"/>
                <a:gd name="connsiteY8" fmla="*/ 9938 h 39369"/>
                <a:gd name="connsiteX9" fmla="*/ 62069 w 62241"/>
                <a:gd name="connsiteY9" fmla="*/ -168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1" h="39369">
                  <a:moveTo>
                    <a:pt x="62069" y="-168"/>
                  </a:moveTo>
                  <a:cubicBezTo>
                    <a:pt x="61736" y="854"/>
                    <a:pt x="60886" y="1622"/>
                    <a:pt x="59837" y="1850"/>
                  </a:cubicBezTo>
                  <a:cubicBezTo>
                    <a:pt x="51106" y="4137"/>
                    <a:pt x="42669" y="7433"/>
                    <a:pt x="34699" y="11670"/>
                  </a:cubicBezTo>
                  <a:cubicBezTo>
                    <a:pt x="23058" y="17818"/>
                    <a:pt x="12489" y="25808"/>
                    <a:pt x="3398" y="35328"/>
                  </a:cubicBezTo>
                  <a:cubicBezTo>
                    <a:pt x="2916" y="35810"/>
                    <a:pt x="2451" y="36292"/>
                    <a:pt x="2005" y="36792"/>
                  </a:cubicBezTo>
                  <a:cubicBezTo>
                    <a:pt x="1255" y="37578"/>
                    <a:pt x="541" y="38381"/>
                    <a:pt x="-173" y="39202"/>
                  </a:cubicBezTo>
                  <a:lnTo>
                    <a:pt x="-173" y="31418"/>
                  </a:lnTo>
                  <a:cubicBezTo>
                    <a:pt x="969" y="30204"/>
                    <a:pt x="2166" y="29007"/>
                    <a:pt x="3398" y="27865"/>
                  </a:cubicBezTo>
                  <a:cubicBezTo>
                    <a:pt x="10575" y="20992"/>
                    <a:pt x="18526" y="14977"/>
                    <a:pt x="27091" y="9938"/>
                  </a:cubicBezTo>
                  <a:cubicBezTo>
                    <a:pt x="38589" y="6010"/>
                    <a:pt x="50249" y="2641"/>
                    <a:pt x="62069" y="-168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31BA24C2-24E2-45EC-83FF-F22B6AE4FA3E}"/>
                </a:ext>
              </a:extLst>
            </p:cNvPr>
            <p:cNvSpPr/>
            <p:nvPr/>
          </p:nvSpPr>
          <p:spPr>
            <a:xfrm>
              <a:off x="10724314" y="5829394"/>
              <a:ext cx="61684" cy="54950"/>
            </a:xfrm>
            <a:custGeom>
              <a:avLst/>
              <a:gdLst>
                <a:gd name="connsiteX0" fmla="*/ 57921 w 61684"/>
                <a:gd name="connsiteY0" fmla="*/ 64 h 54950"/>
                <a:gd name="connsiteX1" fmla="*/ 32 w 61684"/>
                <a:gd name="connsiteY1" fmla="*/ 51102 h 54950"/>
                <a:gd name="connsiteX2" fmla="*/ 1448 w 61684"/>
                <a:gd name="connsiteY2" fmla="*/ 54591 h 54950"/>
                <a:gd name="connsiteX3" fmla="*/ 4937 w 61684"/>
                <a:gd name="connsiteY3" fmla="*/ 53177 h 54950"/>
                <a:gd name="connsiteX4" fmla="*/ 59923 w 61684"/>
                <a:gd name="connsiteY4" fmla="*/ 4997 h 54950"/>
                <a:gd name="connsiteX5" fmla="*/ 57921 w 61684"/>
                <a:gd name="connsiteY5" fmla="*/ 64 h 5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84" h="54950">
                  <a:moveTo>
                    <a:pt x="57921" y="64"/>
                  </a:moveTo>
                  <a:cubicBezTo>
                    <a:pt x="33683" y="10480"/>
                    <a:pt x="13404" y="28362"/>
                    <a:pt x="32" y="51102"/>
                  </a:cubicBezTo>
                  <a:cubicBezTo>
                    <a:pt x="-530" y="52457"/>
                    <a:pt x="100" y="54012"/>
                    <a:pt x="1448" y="54591"/>
                  </a:cubicBezTo>
                  <a:cubicBezTo>
                    <a:pt x="2802" y="55126"/>
                    <a:pt x="4337" y="54503"/>
                    <a:pt x="4937" y="53177"/>
                  </a:cubicBezTo>
                  <a:cubicBezTo>
                    <a:pt x="17700" y="31697"/>
                    <a:pt x="36952" y="14826"/>
                    <a:pt x="59923" y="4997"/>
                  </a:cubicBezTo>
                  <a:cubicBezTo>
                    <a:pt x="63074" y="3651"/>
                    <a:pt x="61080" y="-1286"/>
                    <a:pt x="57921" y="64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83EE1FE-4063-4B56-8AF7-343547CE8385}"/>
                </a:ext>
              </a:extLst>
            </p:cNvPr>
            <p:cNvSpPr/>
            <p:nvPr/>
          </p:nvSpPr>
          <p:spPr>
            <a:xfrm>
              <a:off x="10533050" y="5588900"/>
              <a:ext cx="325165" cy="274271"/>
            </a:xfrm>
            <a:custGeom>
              <a:avLst/>
              <a:gdLst>
                <a:gd name="connsiteX0" fmla="*/ 322247 w 325165"/>
                <a:gd name="connsiteY0" fmla="*/ 88914 h 274271"/>
                <a:gd name="connsiteX1" fmla="*/ 300286 w 325165"/>
                <a:gd name="connsiteY1" fmla="*/ 131944 h 274271"/>
                <a:gd name="connsiteX2" fmla="*/ 300268 w 325165"/>
                <a:gd name="connsiteY2" fmla="*/ 131961 h 274271"/>
                <a:gd name="connsiteX3" fmla="*/ 297429 w 325165"/>
                <a:gd name="connsiteY3" fmla="*/ 135586 h 274271"/>
                <a:gd name="connsiteX4" fmla="*/ 297429 w 325165"/>
                <a:gd name="connsiteY4" fmla="*/ 135604 h 274271"/>
                <a:gd name="connsiteX5" fmla="*/ 275273 w 325165"/>
                <a:gd name="connsiteY5" fmla="*/ 159511 h 274271"/>
                <a:gd name="connsiteX6" fmla="*/ 179982 w 325165"/>
                <a:gd name="connsiteY6" fmla="*/ 227592 h 274271"/>
                <a:gd name="connsiteX7" fmla="*/ 3398 w 325165"/>
                <a:gd name="connsiteY7" fmla="*/ 274068 h 274271"/>
                <a:gd name="connsiteX8" fmla="*/ 2005 w 325165"/>
                <a:gd name="connsiteY8" fmla="*/ 274086 h 274271"/>
                <a:gd name="connsiteX9" fmla="*/ -173 w 325165"/>
                <a:gd name="connsiteY9" fmla="*/ 274104 h 274271"/>
                <a:gd name="connsiteX10" fmla="*/ -173 w 325165"/>
                <a:gd name="connsiteY10" fmla="*/ 192954 h 274271"/>
                <a:gd name="connsiteX11" fmla="*/ 3398 w 325165"/>
                <a:gd name="connsiteY11" fmla="*/ 186329 h 274271"/>
                <a:gd name="connsiteX12" fmla="*/ 60588 w 325165"/>
                <a:gd name="connsiteY12" fmla="*/ 108090 h 274271"/>
                <a:gd name="connsiteX13" fmla="*/ 62229 w 325165"/>
                <a:gd name="connsiteY13" fmla="*/ 106340 h 274271"/>
                <a:gd name="connsiteX14" fmla="*/ 88512 w 325165"/>
                <a:gd name="connsiteY14" fmla="*/ 81147 h 274271"/>
                <a:gd name="connsiteX15" fmla="*/ 208657 w 325165"/>
                <a:gd name="connsiteY15" fmla="*/ 9995 h 274271"/>
                <a:gd name="connsiteX16" fmla="*/ 253669 w 325165"/>
                <a:gd name="connsiteY16" fmla="*/ -3 h 274271"/>
                <a:gd name="connsiteX17" fmla="*/ 260346 w 325165"/>
                <a:gd name="connsiteY17" fmla="*/ -164 h 274271"/>
                <a:gd name="connsiteX18" fmla="*/ 299179 w 325165"/>
                <a:gd name="connsiteY18" fmla="*/ 11513 h 274271"/>
                <a:gd name="connsiteX19" fmla="*/ 310106 w 325165"/>
                <a:gd name="connsiteY19" fmla="*/ 21887 h 274271"/>
                <a:gd name="connsiteX20" fmla="*/ 313213 w 325165"/>
                <a:gd name="connsiteY20" fmla="*/ 26118 h 274271"/>
                <a:gd name="connsiteX21" fmla="*/ 313213 w 325165"/>
                <a:gd name="connsiteY21" fmla="*/ 26136 h 274271"/>
                <a:gd name="connsiteX22" fmla="*/ 322247 w 325165"/>
                <a:gd name="connsiteY22" fmla="*/ 88914 h 27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5165" h="274271">
                  <a:moveTo>
                    <a:pt x="322247" y="88914"/>
                  </a:moveTo>
                  <a:cubicBezTo>
                    <a:pt x="318105" y="104661"/>
                    <a:pt x="310159" y="118927"/>
                    <a:pt x="300286" y="131944"/>
                  </a:cubicBezTo>
                  <a:lnTo>
                    <a:pt x="300268" y="131961"/>
                  </a:lnTo>
                  <a:cubicBezTo>
                    <a:pt x="299357" y="133176"/>
                    <a:pt x="298411" y="134408"/>
                    <a:pt x="297429" y="135586"/>
                  </a:cubicBezTo>
                  <a:lnTo>
                    <a:pt x="297429" y="135604"/>
                  </a:lnTo>
                  <a:cubicBezTo>
                    <a:pt x="290573" y="144049"/>
                    <a:pt x="283181" y="152036"/>
                    <a:pt x="275273" y="159511"/>
                  </a:cubicBezTo>
                  <a:cubicBezTo>
                    <a:pt x="246873" y="186578"/>
                    <a:pt x="214791" y="209496"/>
                    <a:pt x="179982" y="227592"/>
                  </a:cubicBezTo>
                  <a:cubicBezTo>
                    <a:pt x="125221" y="256195"/>
                    <a:pt x="64015" y="273104"/>
                    <a:pt x="3398" y="274068"/>
                  </a:cubicBezTo>
                  <a:cubicBezTo>
                    <a:pt x="2935" y="274086"/>
                    <a:pt x="2469" y="274086"/>
                    <a:pt x="2005" y="274086"/>
                  </a:cubicBezTo>
                  <a:cubicBezTo>
                    <a:pt x="1273" y="274104"/>
                    <a:pt x="541" y="274104"/>
                    <a:pt x="-173" y="274104"/>
                  </a:cubicBezTo>
                  <a:lnTo>
                    <a:pt x="-173" y="192954"/>
                  </a:lnTo>
                  <a:cubicBezTo>
                    <a:pt x="987" y="190740"/>
                    <a:pt x="2183" y="188526"/>
                    <a:pt x="3398" y="186329"/>
                  </a:cubicBezTo>
                  <a:cubicBezTo>
                    <a:pt x="19151" y="157985"/>
                    <a:pt x="38361" y="131703"/>
                    <a:pt x="60588" y="108090"/>
                  </a:cubicBezTo>
                  <a:cubicBezTo>
                    <a:pt x="61122" y="107500"/>
                    <a:pt x="61676" y="106911"/>
                    <a:pt x="62229" y="106340"/>
                  </a:cubicBezTo>
                  <a:cubicBezTo>
                    <a:pt x="70585" y="97520"/>
                    <a:pt x="79347" y="89122"/>
                    <a:pt x="88512" y="81147"/>
                  </a:cubicBezTo>
                  <a:cubicBezTo>
                    <a:pt x="123773" y="50144"/>
                    <a:pt x="164521" y="26011"/>
                    <a:pt x="208657" y="9995"/>
                  </a:cubicBezTo>
                  <a:cubicBezTo>
                    <a:pt x="222887" y="4889"/>
                    <a:pt x="238492" y="800"/>
                    <a:pt x="253669" y="-3"/>
                  </a:cubicBezTo>
                  <a:cubicBezTo>
                    <a:pt x="255900" y="-128"/>
                    <a:pt x="258114" y="-182"/>
                    <a:pt x="260346" y="-164"/>
                  </a:cubicBezTo>
                  <a:cubicBezTo>
                    <a:pt x="274328" y="32"/>
                    <a:pt x="287734" y="3335"/>
                    <a:pt x="299179" y="11513"/>
                  </a:cubicBezTo>
                  <a:cubicBezTo>
                    <a:pt x="303285" y="14457"/>
                    <a:pt x="306963" y="17946"/>
                    <a:pt x="310106" y="21887"/>
                  </a:cubicBezTo>
                  <a:cubicBezTo>
                    <a:pt x="311213" y="23261"/>
                    <a:pt x="312231" y="24672"/>
                    <a:pt x="313213" y="26118"/>
                  </a:cubicBezTo>
                  <a:lnTo>
                    <a:pt x="313213" y="26136"/>
                  </a:lnTo>
                  <a:cubicBezTo>
                    <a:pt x="325032" y="43812"/>
                    <a:pt x="327782" y="67898"/>
                    <a:pt x="322247" y="88914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F8C821EB-7D15-4611-941C-EB9374CADC51}"/>
                </a:ext>
              </a:extLst>
            </p:cNvPr>
            <p:cNvSpPr/>
            <p:nvPr/>
          </p:nvSpPr>
          <p:spPr>
            <a:xfrm>
              <a:off x="10533050" y="5610756"/>
              <a:ext cx="314159" cy="226168"/>
            </a:xfrm>
            <a:custGeom>
              <a:avLst/>
              <a:gdLst>
                <a:gd name="connsiteX0" fmla="*/ 313213 w 314159"/>
                <a:gd name="connsiteY0" fmla="*/ 4262 h 226168"/>
                <a:gd name="connsiteX1" fmla="*/ 313213 w 314159"/>
                <a:gd name="connsiteY1" fmla="*/ 4280 h 226168"/>
                <a:gd name="connsiteX2" fmla="*/ 312784 w 314159"/>
                <a:gd name="connsiteY2" fmla="*/ 4584 h 226168"/>
                <a:gd name="connsiteX3" fmla="*/ 234510 w 314159"/>
                <a:gd name="connsiteY3" fmla="*/ 52381 h 226168"/>
                <a:gd name="connsiteX4" fmla="*/ 234421 w 314159"/>
                <a:gd name="connsiteY4" fmla="*/ 52435 h 226168"/>
                <a:gd name="connsiteX5" fmla="*/ 234100 w 314159"/>
                <a:gd name="connsiteY5" fmla="*/ 52631 h 226168"/>
                <a:gd name="connsiteX6" fmla="*/ 155788 w 314159"/>
                <a:gd name="connsiteY6" fmla="*/ 105231 h 226168"/>
                <a:gd name="connsiteX7" fmla="*/ 152541 w 314159"/>
                <a:gd name="connsiteY7" fmla="*/ 107517 h 226168"/>
                <a:gd name="connsiteX8" fmla="*/ 99798 w 314159"/>
                <a:gd name="connsiteY8" fmla="*/ 145976 h 226168"/>
                <a:gd name="connsiteX9" fmla="*/ 3398 w 314159"/>
                <a:gd name="connsiteY9" fmla="*/ 222966 h 226168"/>
                <a:gd name="connsiteX10" fmla="*/ -173 w 314159"/>
                <a:gd name="connsiteY10" fmla="*/ 226001 h 226168"/>
                <a:gd name="connsiteX11" fmla="*/ -173 w 314159"/>
                <a:gd name="connsiteY11" fmla="*/ 219056 h 226168"/>
                <a:gd name="connsiteX12" fmla="*/ 3398 w 314159"/>
                <a:gd name="connsiteY12" fmla="*/ 216021 h 226168"/>
                <a:gd name="connsiteX13" fmla="*/ 39821 w 314159"/>
                <a:gd name="connsiteY13" fmla="*/ 185971 h 226168"/>
                <a:gd name="connsiteX14" fmla="*/ 50838 w 314159"/>
                <a:gd name="connsiteY14" fmla="*/ 177168 h 226168"/>
                <a:gd name="connsiteX15" fmla="*/ 151057 w 314159"/>
                <a:gd name="connsiteY15" fmla="*/ 102035 h 226168"/>
                <a:gd name="connsiteX16" fmla="*/ 151075 w 314159"/>
                <a:gd name="connsiteY16" fmla="*/ 102035 h 226168"/>
                <a:gd name="connsiteX17" fmla="*/ 171251 w 314159"/>
                <a:gd name="connsiteY17" fmla="*/ 87966 h 226168"/>
                <a:gd name="connsiteX18" fmla="*/ 229316 w 314159"/>
                <a:gd name="connsiteY18" fmla="*/ 49382 h 226168"/>
                <a:gd name="connsiteX19" fmla="*/ 233582 w 314159"/>
                <a:gd name="connsiteY19" fmla="*/ 46650 h 226168"/>
                <a:gd name="connsiteX20" fmla="*/ 309713 w 314159"/>
                <a:gd name="connsiteY20" fmla="*/ 227 h 226168"/>
                <a:gd name="connsiteX21" fmla="*/ 310106 w 314159"/>
                <a:gd name="connsiteY21" fmla="*/ 31 h 226168"/>
                <a:gd name="connsiteX22" fmla="*/ 313213 w 314159"/>
                <a:gd name="connsiteY22" fmla="*/ 4262 h 22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159" h="226168">
                  <a:moveTo>
                    <a:pt x="313213" y="4262"/>
                  </a:moveTo>
                  <a:lnTo>
                    <a:pt x="313213" y="4280"/>
                  </a:lnTo>
                  <a:cubicBezTo>
                    <a:pt x="313088" y="4396"/>
                    <a:pt x="312945" y="4498"/>
                    <a:pt x="312784" y="4584"/>
                  </a:cubicBezTo>
                  <a:cubicBezTo>
                    <a:pt x="286359" y="19957"/>
                    <a:pt x="260269" y="35889"/>
                    <a:pt x="234510" y="52381"/>
                  </a:cubicBezTo>
                  <a:cubicBezTo>
                    <a:pt x="234475" y="52399"/>
                    <a:pt x="234457" y="52417"/>
                    <a:pt x="234421" y="52435"/>
                  </a:cubicBezTo>
                  <a:cubicBezTo>
                    <a:pt x="234319" y="52506"/>
                    <a:pt x="234212" y="52572"/>
                    <a:pt x="234100" y="52631"/>
                  </a:cubicBezTo>
                  <a:cubicBezTo>
                    <a:pt x="207621" y="69593"/>
                    <a:pt x="181517" y="87127"/>
                    <a:pt x="155788" y="105231"/>
                  </a:cubicBezTo>
                  <a:cubicBezTo>
                    <a:pt x="154717" y="105981"/>
                    <a:pt x="153628" y="106749"/>
                    <a:pt x="152541" y="107517"/>
                  </a:cubicBezTo>
                  <a:cubicBezTo>
                    <a:pt x="134773" y="120069"/>
                    <a:pt x="117193" y="132889"/>
                    <a:pt x="99798" y="145976"/>
                  </a:cubicBezTo>
                  <a:cubicBezTo>
                    <a:pt x="66943" y="170723"/>
                    <a:pt x="34810" y="196386"/>
                    <a:pt x="3398" y="222966"/>
                  </a:cubicBezTo>
                  <a:cubicBezTo>
                    <a:pt x="2201" y="223966"/>
                    <a:pt x="1023" y="224984"/>
                    <a:pt x="-173" y="226001"/>
                  </a:cubicBezTo>
                  <a:lnTo>
                    <a:pt x="-173" y="219056"/>
                  </a:lnTo>
                  <a:cubicBezTo>
                    <a:pt x="1005" y="218038"/>
                    <a:pt x="2201" y="217020"/>
                    <a:pt x="3398" y="216021"/>
                  </a:cubicBezTo>
                  <a:cubicBezTo>
                    <a:pt x="15434" y="205861"/>
                    <a:pt x="27575" y="195845"/>
                    <a:pt x="39821" y="185971"/>
                  </a:cubicBezTo>
                  <a:cubicBezTo>
                    <a:pt x="43482" y="183025"/>
                    <a:pt x="47160" y="180079"/>
                    <a:pt x="50838" y="177168"/>
                  </a:cubicBezTo>
                  <a:cubicBezTo>
                    <a:pt x="83512" y="151154"/>
                    <a:pt x="116920" y="126109"/>
                    <a:pt x="151057" y="102035"/>
                  </a:cubicBezTo>
                  <a:lnTo>
                    <a:pt x="151075" y="102035"/>
                  </a:lnTo>
                  <a:cubicBezTo>
                    <a:pt x="157790" y="97304"/>
                    <a:pt x="164514" y="92613"/>
                    <a:pt x="171251" y="87966"/>
                  </a:cubicBezTo>
                  <a:cubicBezTo>
                    <a:pt x="190391" y="74789"/>
                    <a:pt x="209746" y="61928"/>
                    <a:pt x="229316" y="49382"/>
                  </a:cubicBezTo>
                  <a:cubicBezTo>
                    <a:pt x="230725" y="48471"/>
                    <a:pt x="232153" y="47560"/>
                    <a:pt x="233582" y="46650"/>
                  </a:cubicBezTo>
                  <a:cubicBezTo>
                    <a:pt x="258634" y="30652"/>
                    <a:pt x="284002" y="15177"/>
                    <a:pt x="309713" y="227"/>
                  </a:cubicBezTo>
                  <a:cubicBezTo>
                    <a:pt x="309838" y="150"/>
                    <a:pt x="309981" y="86"/>
                    <a:pt x="310106" y="31"/>
                  </a:cubicBezTo>
                  <a:cubicBezTo>
                    <a:pt x="312784" y="-1040"/>
                    <a:pt x="315302" y="2495"/>
                    <a:pt x="313213" y="426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6171990-FA56-47C9-B198-EAA426AE9FF6}"/>
                </a:ext>
              </a:extLst>
            </p:cNvPr>
            <p:cNvSpPr/>
            <p:nvPr/>
          </p:nvSpPr>
          <p:spPr>
            <a:xfrm>
              <a:off x="10685718" y="5715965"/>
              <a:ext cx="147958" cy="25143"/>
            </a:xfrm>
            <a:custGeom>
              <a:avLst/>
              <a:gdLst>
                <a:gd name="connsiteX0" fmla="*/ 143493 w 147958"/>
                <a:gd name="connsiteY0" fmla="*/ 3259 h 25143"/>
                <a:gd name="connsiteX1" fmla="*/ 32845 w 147958"/>
                <a:gd name="connsiteY1" fmla="*/ 13174 h 25143"/>
                <a:gd name="connsiteX2" fmla="*/ 3491 w 147958"/>
                <a:gd name="connsiteY2" fmla="*/ 204 h 25143"/>
                <a:gd name="connsiteX3" fmla="*/ 1195 w 147958"/>
                <a:gd name="connsiteY3" fmla="*/ 5007 h 25143"/>
                <a:gd name="connsiteX4" fmla="*/ 115430 w 147958"/>
                <a:gd name="connsiteY4" fmla="*/ 19921 h 25143"/>
                <a:gd name="connsiteX5" fmla="*/ 146546 w 147958"/>
                <a:gd name="connsiteY5" fmla="*/ 7618 h 25143"/>
                <a:gd name="connsiteX6" fmla="*/ 143493 w 147958"/>
                <a:gd name="connsiteY6" fmla="*/ 3259 h 2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58" h="25143">
                  <a:moveTo>
                    <a:pt x="143493" y="3259"/>
                  </a:moveTo>
                  <a:cubicBezTo>
                    <a:pt x="109879" y="21207"/>
                    <a:pt x="69133" y="24337"/>
                    <a:pt x="32845" y="13174"/>
                  </a:cubicBezTo>
                  <a:cubicBezTo>
                    <a:pt x="22592" y="9999"/>
                    <a:pt x="12742" y="5646"/>
                    <a:pt x="3491" y="204"/>
                  </a:cubicBezTo>
                  <a:cubicBezTo>
                    <a:pt x="529" y="-1533"/>
                    <a:pt x="-1742" y="3286"/>
                    <a:pt x="1195" y="5007"/>
                  </a:cubicBezTo>
                  <a:cubicBezTo>
                    <a:pt x="35323" y="25012"/>
                    <a:pt x="77307" y="29992"/>
                    <a:pt x="115430" y="19921"/>
                  </a:cubicBezTo>
                  <a:cubicBezTo>
                    <a:pt x="126245" y="17041"/>
                    <a:pt x="136690" y="12913"/>
                    <a:pt x="146546" y="7618"/>
                  </a:cubicBezTo>
                  <a:cubicBezTo>
                    <a:pt x="149563" y="6009"/>
                    <a:pt x="146492" y="1661"/>
                    <a:pt x="143493" y="325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A80F08B3-4BC2-494D-BB9E-8F05B82C6522}"/>
                </a:ext>
              </a:extLst>
            </p:cNvPr>
            <p:cNvSpPr/>
            <p:nvPr/>
          </p:nvSpPr>
          <p:spPr>
            <a:xfrm>
              <a:off x="10576009" y="5670214"/>
              <a:ext cx="45771" cy="116818"/>
            </a:xfrm>
            <a:custGeom>
              <a:avLst/>
              <a:gdLst>
                <a:gd name="connsiteX0" fmla="*/ 1720 w 45771"/>
                <a:gd name="connsiteY0" fmla="*/ 114339 h 116818"/>
                <a:gd name="connsiteX1" fmla="*/ 20 w 45771"/>
                <a:gd name="connsiteY1" fmla="*/ 86005 h 116818"/>
                <a:gd name="connsiteX2" fmla="*/ 19269 w 45771"/>
                <a:gd name="connsiteY2" fmla="*/ 25029 h 116818"/>
                <a:gd name="connsiteX3" fmla="*/ 45557 w 45771"/>
                <a:gd name="connsiteY3" fmla="*/ -168 h 116818"/>
                <a:gd name="connsiteX4" fmla="*/ 44511 w 45771"/>
                <a:gd name="connsiteY4" fmla="*/ 2662 h 116818"/>
                <a:gd name="connsiteX5" fmla="*/ 26813 w 45771"/>
                <a:gd name="connsiteY5" fmla="*/ 23029 h 116818"/>
                <a:gd name="connsiteX6" fmla="*/ 7026 w 45771"/>
                <a:gd name="connsiteY6" fmla="*/ 113896 h 116818"/>
                <a:gd name="connsiteX7" fmla="*/ 6466 w 45771"/>
                <a:gd name="connsiteY7" fmla="*/ 115937 h 116818"/>
                <a:gd name="connsiteX8" fmla="*/ 2373 w 45771"/>
                <a:gd name="connsiteY8" fmla="*/ 115655 h 116818"/>
                <a:gd name="connsiteX9" fmla="*/ 1720 w 45771"/>
                <a:gd name="connsiteY9" fmla="*/ 114339 h 1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71" h="116818">
                  <a:moveTo>
                    <a:pt x="1720" y="114339"/>
                  </a:moveTo>
                  <a:cubicBezTo>
                    <a:pt x="58" y="104992"/>
                    <a:pt x="-514" y="95483"/>
                    <a:pt x="20" y="86005"/>
                  </a:cubicBezTo>
                  <a:cubicBezTo>
                    <a:pt x="1224" y="64387"/>
                    <a:pt x="7842" y="43420"/>
                    <a:pt x="19269" y="25029"/>
                  </a:cubicBezTo>
                  <a:cubicBezTo>
                    <a:pt x="27634" y="16213"/>
                    <a:pt x="36398" y="7814"/>
                    <a:pt x="45557" y="-168"/>
                  </a:cubicBezTo>
                  <a:cubicBezTo>
                    <a:pt x="45734" y="893"/>
                    <a:pt x="45336" y="1970"/>
                    <a:pt x="44511" y="2662"/>
                  </a:cubicBezTo>
                  <a:cubicBezTo>
                    <a:pt x="37846" y="8746"/>
                    <a:pt x="31907" y="15580"/>
                    <a:pt x="26813" y="23029"/>
                  </a:cubicBezTo>
                  <a:cubicBezTo>
                    <a:pt x="8623" y="49580"/>
                    <a:pt x="1522" y="82186"/>
                    <a:pt x="7026" y="113896"/>
                  </a:cubicBezTo>
                  <a:cubicBezTo>
                    <a:pt x="7207" y="114628"/>
                    <a:pt x="6996" y="115401"/>
                    <a:pt x="6466" y="115937"/>
                  </a:cubicBezTo>
                  <a:cubicBezTo>
                    <a:pt x="5259" y="116990"/>
                    <a:pt x="3427" y="116864"/>
                    <a:pt x="2373" y="115655"/>
                  </a:cubicBezTo>
                  <a:cubicBezTo>
                    <a:pt x="2047" y="115280"/>
                    <a:pt x="1822" y="114826"/>
                    <a:pt x="1720" y="11433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A2E2A4CC-5216-443A-828A-E8D5756845C7}"/>
                </a:ext>
              </a:extLst>
            </p:cNvPr>
            <p:cNvSpPr/>
            <p:nvPr/>
          </p:nvSpPr>
          <p:spPr>
            <a:xfrm>
              <a:off x="10761475" y="5585377"/>
              <a:ext cx="32236" cy="75487"/>
            </a:xfrm>
            <a:custGeom>
              <a:avLst/>
              <a:gdLst>
                <a:gd name="connsiteX0" fmla="*/ 27382 w 32236"/>
                <a:gd name="connsiteY0" fmla="*/ 791 h 75487"/>
                <a:gd name="connsiteX1" fmla="*/ -173 w 32236"/>
                <a:gd name="connsiteY1" fmla="*/ 72880 h 75487"/>
                <a:gd name="connsiteX2" fmla="*/ 2701 w 32236"/>
                <a:gd name="connsiteY2" fmla="*/ 75312 h 75487"/>
                <a:gd name="connsiteX3" fmla="*/ 5133 w 32236"/>
                <a:gd name="connsiteY3" fmla="*/ 72439 h 75487"/>
                <a:gd name="connsiteX4" fmla="*/ 31446 w 32236"/>
                <a:gd name="connsiteY4" fmla="*/ 4232 h 75487"/>
                <a:gd name="connsiteX5" fmla="*/ 27382 w 32236"/>
                <a:gd name="connsiteY5" fmla="*/ 791 h 7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36" h="75487">
                  <a:moveTo>
                    <a:pt x="27382" y="791"/>
                  </a:moveTo>
                  <a:cubicBezTo>
                    <a:pt x="10757" y="21276"/>
                    <a:pt x="1105" y="46530"/>
                    <a:pt x="-173" y="72880"/>
                  </a:cubicBezTo>
                  <a:cubicBezTo>
                    <a:pt x="-43" y="74340"/>
                    <a:pt x="1239" y="75426"/>
                    <a:pt x="2701" y="75312"/>
                  </a:cubicBezTo>
                  <a:cubicBezTo>
                    <a:pt x="4149" y="75156"/>
                    <a:pt x="5219" y="73892"/>
                    <a:pt x="5133" y="72439"/>
                  </a:cubicBezTo>
                  <a:cubicBezTo>
                    <a:pt x="6458" y="47489"/>
                    <a:pt x="15671" y="23606"/>
                    <a:pt x="31446" y="4232"/>
                  </a:cubicBezTo>
                  <a:cubicBezTo>
                    <a:pt x="33611" y="1575"/>
                    <a:pt x="29551" y="-1869"/>
                    <a:pt x="27382" y="791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93256210-F796-43FA-BD2B-39521B8F4980}"/>
                </a:ext>
              </a:extLst>
            </p:cNvPr>
            <p:cNvSpPr/>
            <p:nvPr/>
          </p:nvSpPr>
          <p:spPr>
            <a:xfrm>
              <a:off x="10533050" y="5544046"/>
              <a:ext cx="71600" cy="279665"/>
            </a:xfrm>
            <a:custGeom>
              <a:avLst/>
              <a:gdLst>
                <a:gd name="connsiteX0" fmla="*/ 70907 w 71600"/>
                <a:gd name="connsiteY0" fmla="*/ 100789 h 279665"/>
                <a:gd name="connsiteX1" fmla="*/ 70907 w 71600"/>
                <a:gd name="connsiteY1" fmla="*/ 100807 h 279665"/>
                <a:gd name="connsiteX2" fmla="*/ 70478 w 71600"/>
                <a:gd name="connsiteY2" fmla="*/ 105378 h 279665"/>
                <a:gd name="connsiteX3" fmla="*/ 70478 w 71600"/>
                <a:gd name="connsiteY3" fmla="*/ 105414 h 279665"/>
                <a:gd name="connsiteX4" fmla="*/ 64675 w 71600"/>
                <a:gd name="connsiteY4" fmla="*/ 137481 h 279665"/>
                <a:gd name="connsiteX5" fmla="*/ 60588 w 71600"/>
                <a:gd name="connsiteY5" fmla="*/ 152943 h 279665"/>
                <a:gd name="connsiteX6" fmla="*/ 60015 w 71600"/>
                <a:gd name="connsiteY6" fmla="*/ 154907 h 279665"/>
                <a:gd name="connsiteX7" fmla="*/ 60015 w 71600"/>
                <a:gd name="connsiteY7" fmla="*/ 154925 h 279665"/>
                <a:gd name="connsiteX8" fmla="*/ 44410 w 71600"/>
                <a:gd name="connsiteY8" fmla="*/ 198937 h 279665"/>
                <a:gd name="connsiteX9" fmla="*/ 3398 w 71600"/>
                <a:gd name="connsiteY9" fmla="*/ 274320 h 279665"/>
                <a:gd name="connsiteX10" fmla="*/ -173 w 71600"/>
                <a:gd name="connsiteY10" fmla="*/ 279498 h 279665"/>
                <a:gd name="connsiteX11" fmla="*/ -173 w 71600"/>
                <a:gd name="connsiteY11" fmla="*/ -108 h 279665"/>
                <a:gd name="connsiteX12" fmla="*/ 3398 w 71600"/>
                <a:gd name="connsiteY12" fmla="*/ -144 h 279665"/>
                <a:gd name="connsiteX13" fmla="*/ 5112 w 71600"/>
                <a:gd name="connsiteY13" fmla="*/ -90 h 279665"/>
                <a:gd name="connsiteX14" fmla="*/ 19897 w 71600"/>
                <a:gd name="connsiteY14" fmla="*/ 2784 h 279665"/>
                <a:gd name="connsiteX15" fmla="*/ 24807 w 71600"/>
                <a:gd name="connsiteY15" fmla="*/ 4659 h 279665"/>
                <a:gd name="connsiteX16" fmla="*/ 66229 w 71600"/>
                <a:gd name="connsiteY16" fmla="*/ 52706 h 279665"/>
                <a:gd name="connsiteX17" fmla="*/ 70907 w 71600"/>
                <a:gd name="connsiteY17" fmla="*/ 100789 h 27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600" h="279665">
                  <a:moveTo>
                    <a:pt x="70907" y="100789"/>
                  </a:moveTo>
                  <a:lnTo>
                    <a:pt x="70907" y="100807"/>
                  </a:lnTo>
                  <a:cubicBezTo>
                    <a:pt x="70783" y="102343"/>
                    <a:pt x="70639" y="103860"/>
                    <a:pt x="70478" y="105378"/>
                  </a:cubicBezTo>
                  <a:lnTo>
                    <a:pt x="70478" y="105414"/>
                  </a:lnTo>
                  <a:cubicBezTo>
                    <a:pt x="69237" y="116216"/>
                    <a:pt x="67298" y="126929"/>
                    <a:pt x="64675" y="137481"/>
                  </a:cubicBezTo>
                  <a:cubicBezTo>
                    <a:pt x="63425" y="142659"/>
                    <a:pt x="62069" y="147801"/>
                    <a:pt x="60588" y="152943"/>
                  </a:cubicBezTo>
                  <a:cubicBezTo>
                    <a:pt x="60408" y="153604"/>
                    <a:pt x="60212" y="154264"/>
                    <a:pt x="60015" y="154907"/>
                  </a:cubicBezTo>
                  <a:lnTo>
                    <a:pt x="60015" y="154925"/>
                  </a:lnTo>
                  <a:cubicBezTo>
                    <a:pt x="55655" y="169880"/>
                    <a:pt x="50445" y="184575"/>
                    <a:pt x="44410" y="198937"/>
                  </a:cubicBezTo>
                  <a:cubicBezTo>
                    <a:pt x="33308" y="225380"/>
                    <a:pt x="19569" y="250636"/>
                    <a:pt x="3398" y="274320"/>
                  </a:cubicBezTo>
                  <a:cubicBezTo>
                    <a:pt x="2237" y="276052"/>
                    <a:pt x="1041" y="277784"/>
                    <a:pt x="-173" y="279498"/>
                  </a:cubicBezTo>
                  <a:lnTo>
                    <a:pt x="-173" y="-108"/>
                  </a:lnTo>
                  <a:cubicBezTo>
                    <a:pt x="1023" y="-180"/>
                    <a:pt x="2201" y="-180"/>
                    <a:pt x="3398" y="-144"/>
                  </a:cubicBezTo>
                  <a:cubicBezTo>
                    <a:pt x="3969" y="-144"/>
                    <a:pt x="4540" y="-126"/>
                    <a:pt x="5112" y="-90"/>
                  </a:cubicBezTo>
                  <a:cubicBezTo>
                    <a:pt x="10150" y="174"/>
                    <a:pt x="15126" y="1141"/>
                    <a:pt x="19897" y="2784"/>
                  </a:cubicBezTo>
                  <a:cubicBezTo>
                    <a:pt x="21574" y="3338"/>
                    <a:pt x="23199" y="3963"/>
                    <a:pt x="24807" y="4659"/>
                  </a:cubicBezTo>
                  <a:cubicBezTo>
                    <a:pt x="44285" y="13193"/>
                    <a:pt x="59588" y="32012"/>
                    <a:pt x="66229" y="52706"/>
                  </a:cubicBezTo>
                  <a:cubicBezTo>
                    <a:pt x="71210" y="68204"/>
                    <a:pt x="72210" y="84506"/>
                    <a:pt x="70907" y="100789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D8D327F1-F753-4219-B3FC-25F91C3AC027}"/>
                </a:ext>
              </a:extLst>
            </p:cNvPr>
            <p:cNvSpPr/>
            <p:nvPr/>
          </p:nvSpPr>
          <p:spPr>
            <a:xfrm>
              <a:off x="10533050" y="5545853"/>
              <a:ext cx="25084" cy="53245"/>
            </a:xfrm>
            <a:custGeom>
              <a:avLst/>
              <a:gdLst>
                <a:gd name="connsiteX0" fmla="*/ 24807 w 25084"/>
                <a:gd name="connsiteY0" fmla="*/ 2852 h 53245"/>
                <a:gd name="connsiteX1" fmla="*/ 24609 w 25084"/>
                <a:gd name="connsiteY1" fmla="*/ 3352 h 53245"/>
                <a:gd name="connsiteX2" fmla="*/ 3398 w 25084"/>
                <a:gd name="connsiteY2" fmla="*/ 45722 h 53245"/>
                <a:gd name="connsiteX3" fmla="*/ -173 w 25084"/>
                <a:gd name="connsiteY3" fmla="*/ 53078 h 53245"/>
                <a:gd name="connsiteX4" fmla="*/ -173 w 25084"/>
                <a:gd name="connsiteY4" fmla="*/ 40937 h 53245"/>
                <a:gd name="connsiteX5" fmla="*/ 3398 w 25084"/>
                <a:gd name="connsiteY5" fmla="*/ 33652 h 53245"/>
                <a:gd name="connsiteX6" fmla="*/ 19681 w 25084"/>
                <a:gd name="connsiteY6" fmla="*/ 1335 h 53245"/>
                <a:gd name="connsiteX7" fmla="*/ 19897 w 25084"/>
                <a:gd name="connsiteY7" fmla="*/ 978 h 53245"/>
                <a:gd name="connsiteX8" fmla="*/ 24807 w 25084"/>
                <a:gd name="connsiteY8" fmla="*/ 2852 h 5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4" h="53245">
                  <a:moveTo>
                    <a:pt x="24807" y="2852"/>
                  </a:moveTo>
                  <a:cubicBezTo>
                    <a:pt x="24764" y="3027"/>
                    <a:pt x="24698" y="3195"/>
                    <a:pt x="24609" y="3352"/>
                  </a:cubicBezTo>
                  <a:cubicBezTo>
                    <a:pt x="17378" y="17404"/>
                    <a:pt x="10307" y="31527"/>
                    <a:pt x="3398" y="45722"/>
                  </a:cubicBezTo>
                  <a:cubicBezTo>
                    <a:pt x="2201" y="48168"/>
                    <a:pt x="1005" y="50632"/>
                    <a:pt x="-173" y="53078"/>
                  </a:cubicBezTo>
                  <a:lnTo>
                    <a:pt x="-173" y="40937"/>
                  </a:lnTo>
                  <a:cubicBezTo>
                    <a:pt x="1005" y="38508"/>
                    <a:pt x="2196" y="36080"/>
                    <a:pt x="3398" y="33652"/>
                  </a:cubicBezTo>
                  <a:cubicBezTo>
                    <a:pt x="8738" y="22832"/>
                    <a:pt x="14166" y="12060"/>
                    <a:pt x="19681" y="1335"/>
                  </a:cubicBezTo>
                  <a:cubicBezTo>
                    <a:pt x="19742" y="1210"/>
                    <a:pt x="19815" y="1090"/>
                    <a:pt x="19897" y="978"/>
                  </a:cubicBezTo>
                  <a:cubicBezTo>
                    <a:pt x="21538" y="-1379"/>
                    <a:pt x="25609" y="228"/>
                    <a:pt x="24807" y="285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235E533C-E554-4EAB-9E49-5079B7D6B51D}"/>
                </a:ext>
              </a:extLst>
            </p:cNvPr>
            <p:cNvSpPr/>
            <p:nvPr/>
          </p:nvSpPr>
          <p:spPr>
            <a:xfrm>
              <a:off x="10533050" y="5644394"/>
              <a:ext cx="71998" cy="67529"/>
            </a:xfrm>
            <a:custGeom>
              <a:avLst/>
              <a:gdLst>
                <a:gd name="connsiteX0" fmla="*/ 71478 w 71998"/>
                <a:gd name="connsiteY0" fmla="*/ 3317 h 67529"/>
                <a:gd name="connsiteX1" fmla="*/ 70478 w 71998"/>
                <a:gd name="connsiteY1" fmla="*/ 5031 h 67529"/>
                <a:gd name="connsiteX2" fmla="*/ 51873 w 71998"/>
                <a:gd name="connsiteY2" fmla="*/ 30456 h 67529"/>
                <a:gd name="connsiteX3" fmla="*/ 3398 w 71998"/>
                <a:gd name="connsiteY3" fmla="*/ 65755 h 67529"/>
                <a:gd name="connsiteX4" fmla="*/ -173 w 71998"/>
                <a:gd name="connsiteY4" fmla="*/ 67362 h 67529"/>
                <a:gd name="connsiteX5" fmla="*/ -173 w 71998"/>
                <a:gd name="connsiteY5" fmla="*/ 61559 h 67529"/>
                <a:gd name="connsiteX6" fmla="*/ 3398 w 71998"/>
                <a:gd name="connsiteY6" fmla="*/ 59899 h 67529"/>
                <a:gd name="connsiteX7" fmla="*/ 66550 w 71998"/>
                <a:gd name="connsiteY7" fmla="*/ 1299 h 67529"/>
                <a:gd name="connsiteX8" fmla="*/ 70564 w 71998"/>
                <a:gd name="connsiteY8" fmla="*/ 228 h 67529"/>
                <a:gd name="connsiteX9" fmla="*/ 70907 w 71998"/>
                <a:gd name="connsiteY9" fmla="*/ 460 h 67529"/>
                <a:gd name="connsiteX10" fmla="*/ 71480 w 71998"/>
                <a:gd name="connsiteY10" fmla="*/ 3313 h 67529"/>
                <a:gd name="connsiteX11" fmla="*/ 71478 w 71998"/>
                <a:gd name="connsiteY11" fmla="*/ 3317 h 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998" h="67529">
                  <a:moveTo>
                    <a:pt x="71478" y="3317"/>
                  </a:moveTo>
                  <a:cubicBezTo>
                    <a:pt x="71157" y="3888"/>
                    <a:pt x="70835" y="4459"/>
                    <a:pt x="70478" y="5031"/>
                  </a:cubicBezTo>
                  <a:cubicBezTo>
                    <a:pt x="65236" y="14167"/>
                    <a:pt x="58996" y="22694"/>
                    <a:pt x="51873" y="30456"/>
                  </a:cubicBezTo>
                  <a:cubicBezTo>
                    <a:pt x="38195" y="45297"/>
                    <a:pt x="21722" y="57292"/>
                    <a:pt x="3398" y="65755"/>
                  </a:cubicBezTo>
                  <a:cubicBezTo>
                    <a:pt x="2219" y="66326"/>
                    <a:pt x="1023" y="66862"/>
                    <a:pt x="-173" y="67362"/>
                  </a:cubicBezTo>
                  <a:lnTo>
                    <a:pt x="-173" y="61559"/>
                  </a:lnTo>
                  <a:cubicBezTo>
                    <a:pt x="1023" y="61023"/>
                    <a:pt x="2219" y="60470"/>
                    <a:pt x="3398" y="59899"/>
                  </a:cubicBezTo>
                  <a:cubicBezTo>
                    <a:pt x="29923" y="47247"/>
                    <a:pt x="51954" y="26803"/>
                    <a:pt x="66550" y="1299"/>
                  </a:cubicBezTo>
                  <a:cubicBezTo>
                    <a:pt x="67362" y="-104"/>
                    <a:pt x="69159" y="-585"/>
                    <a:pt x="70564" y="228"/>
                  </a:cubicBezTo>
                  <a:cubicBezTo>
                    <a:pt x="70683" y="296"/>
                    <a:pt x="70798" y="374"/>
                    <a:pt x="70907" y="460"/>
                  </a:cubicBezTo>
                  <a:cubicBezTo>
                    <a:pt x="71853" y="1090"/>
                    <a:pt x="72110" y="2367"/>
                    <a:pt x="71480" y="3313"/>
                  </a:cubicBezTo>
                  <a:cubicBezTo>
                    <a:pt x="71480" y="3315"/>
                    <a:pt x="71480" y="3315"/>
                    <a:pt x="71478" y="3317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CEF65629-5DC4-4259-B0F3-28392215810B}"/>
                </a:ext>
              </a:extLst>
            </p:cNvPr>
            <p:cNvSpPr/>
            <p:nvPr/>
          </p:nvSpPr>
          <p:spPr>
            <a:xfrm>
              <a:off x="9334991" y="5266535"/>
              <a:ext cx="1201629" cy="194617"/>
            </a:xfrm>
            <a:custGeom>
              <a:avLst/>
              <a:gdLst>
                <a:gd name="connsiteX0" fmla="*/ 1201456 w 1201629"/>
                <a:gd name="connsiteY0" fmla="*/ 58753 h 194617"/>
                <a:gd name="connsiteX1" fmla="*/ 1201456 w 1201629"/>
                <a:gd name="connsiteY1" fmla="*/ 194450 h 194617"/>
                <a:gd name="connsiteX2" fmla="*/ 1197885 w 1201629"/>
                <a:gd name="connsiteY2" fmla="*/ 194450 h 194617"/>
                <a:gd name="connsiteX3" fmla="*/ 1197885 w 1201629"/>
                <a:gd name="connsiteY3" fmla="*/ 193004 h 194617"/>
                <a:gd name="connsiteX4" fmla="*/ 3398 w 1201629"/>
                <a:gd name="connsiteY4" fmla="*/ 193004 h 194617"/>
                <a:gd name="connsiteX5" fmla="*/ 3398 w 1201629"/>
                <a:gd name="connsiteY5" fmla="*/ 194450 h 194617"/>
                <a:gd name="connsiteX6" fmla="*/ -173 w 1201629"/>
                <a:gd name="connsiteY6" fmla="*/ 194450 h 194617"/>
                <a:gd name="connsiteX7" fmla="*/ -173 w 1201629"/>
                <a:gd name="connsiteY7" fmla="*/ 58753 h 194617"/>
                <a:gd name="connsiteX8" fmla="*/ 58747 w 1201629"/>
                <a:gd name="connsiteY8" fmla="*/ -168 h 194617"/>
                <a:gd name="connsiteX9" fmla="*/ 1142535 w 1201629"/>
                <a:gd name="connsiteY9" fmla="*/ -168 h 194617"/>
                <a:gd name="connsiteX10" fmla="*/ 1201456 w 1201629"/>
                <a:gd name="connsiteY10" fmla="*/ 58753 h 19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1629" h="194617">
                  <a:moveTo>
                    <a:pt x="1201456" y="58753"/>
                  </a:moveTo>
                  <a:lnTo>
                    <a:pt x="1201456" y="194450"/>
                  </a:lnTo>
                  <a:lnTo>
                    <a:pt x="1197885" y="194450"/>
                  </a:lnTo>
                  <a:lnTo>
                    <a:pt x="1197885" y="193004"/>
                  </a:lnTo>
                  <a:lnTo>
                    <a:pt x="3398" y="193004"/>
                  </a:lnTo>
                  <a:lnTo>
                    <a:pt x="3398" y="194450"/>
                  </a:lnTo>
                  <a:lnTo>
                    <a:pt x="-173" y="194450"/>
                  </a:lnTo>
                  <a:lnTo>
                    <a:pt x="-173" y="58753"/>
                  </a:lnTo>
                  <a:cubicBezTo>
                    <a:pt x="-141" y="26225"/>
                    <a:pt x="26220" y="-135"/>
                    <a:pt x="58747" y="-168"/>
                  </a:cubicBezTo>
                  <a:lnTo>
                    <a:pt x="1142535" y="-168"/>
                  </a:lnTo>
                  <a:cubicBezTo>
                    <a:pt x="1175063" y="-135"/>
                    <a:pt x="1201424" y="26225"/>
                    <a:pt x="1201456" y="58753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A1BC41F-C633-4A1D-A4F1-314FBDE48C76}"/>
                </a:ext>
              </a:extLst>
            </p:cNvPr>
            <p:cNvSpPr/>
            <p:nvPr/>
          </p:nvSpPr>
          <p:spPr>
            <a:xfrm>
              <a:off x="9334991" y="5266535"/>
              <a:ext cx="1201629" cy="892740"/>
            </a:xfrm>
            <a:custGeom>
              <a:avLst/>
              <a:gdLst>
                <a:gd name="connsiteX0" fmla="*/ 1142535 w 1201629"/>
                <a:gd name="connsiteY0" fmla="*/ -168 h 892740"/>
                <a:gd name="connsiteX1" fmla="*/ 58747 w 1201629"/>
                <a:gd name="connsiteY1" fmla="*/ -168 h 892740"/>
                <a:gd name="connsiteX2" fmla="*/ -173 w 1201629"/>
                <a:gd name="connsiteY2" fmla="*/ 58753 h 892740"/>
                <a:gd name="connsiteX3" fmla="*/ -173 w 1201629"/>
                <a:gd name="connsiteY3" fmla="*/ 833652 h 892740"/>
                <a:gd name="connsiteX4" fmla="*/ 58747 w 1201629"/>
                <a:gd name="connsiteY4" fmla="*/ 892573 h 892740"/>
                <a:gd name="connsiteX5" fmla="*/ 1142535 w 1201629"/>
                <a:gd name="connsiteY5" fmla="*/ 892573 h 892740"/>
                <a:gd name="connsiteX6" fmla="*/ 1201456 w 1201629"/>
                <a:gd name="connsiteY6" fmla="*/ 833652 h 892740"/>
                <a:gd name="connsiteX7" fmla="*/ 1201456 w 1201629"/>
                <a:gd name="connsiteY7" fmla="*/ 58753 h 892740"/>
                <a:gd name="connsiteX8" fmla="*/ 1142535 w 1201629"/>
                <a:gd name="connsiteY8" fmla="*/ -168 h 892740"/>
                <a:gd name="connsiteX9" fmla="*/ 1197885 w 1201629"/>
                <a:gd name="connsiteY9" fmla="*/ 833652 h 892740"/>
                <a:gd name="connsiteX10" fmla="*/ 1142535 w 1201629"/>
                <a:gd name="connsiteY10" fmla="*/ 889002 h 892740"/>
                <a:gd name="connsiteX11" fmla="*/ 58747 w 1201629"/>
                <a:gd name="connsiteY11" fmla="*/ 889002 h 892740"/>
                <a:gd name="connsiteX12" fmla="*/ 3398 w 1201629"/>
                <a:gd name="connsiteY12" fmla="*/ 833652 h 892740"/>
                <a:gd name="connsiteX13" fmla="*/ 3398 w 1201629"/>
                <a:gd name="connsiteY13" fmla="*/ 58753 h 892740"/>
                <a:gd name="connsiteX14" fmla="*/ 58747 w 1201629"/>
                <a:gd name="connsiteY14" fmla="*/ 3403 h 892740"/>
                <a:gd name="connsiteX15" fmla="*/ 1142535 w 1201629"/>
                <a:gd name="connsiteY15" fmla="*/ 3403 h 892740"/>
                <a:gd name="connsiteX16" fmla="*/ 1197885 w 1201629"/>
                <a:gd name="connsiteY16" fmla="*/ 58753 h 89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1629" h="892740">
                  <a:moveTo>
                    <a:pt x="1142535" y="-168"/>
                  </a:moveTo>
                  <a:lnTo>
                    <a:pt x="58747" y="-168"/>
                  </a:lnTo>
                  <a:cubicBezTo>
                    <a:pt x="26220" y="-135"/>
                    <a:pt x="-141" y="26225"/>
                    <a:pt x="-173" y="58753"/>
                  </a:cubicBezTo>
                  <a:lnTo>
                    <a:pt x="-173" y="833652"/>
                  </a:lnTo>
                  <a:cubicBezTo>
                    <a:pt x="-141" y="866180"/>
                    <a:pt x="26220" y="892541"/>
                    <a:pt x="58747" y="892573"/>
                  </a:cubicBezTo>
                  <a:lnTo>
                    <a:pt x="1142535" y="892573"/>
                  </a:lnTo>
                  <a:cubicBezTo>
                    <a:pt x="1175063" y="892541"/>
                    <a:pt x="1201424" y="866180"/>
                    <a:pt x="1201456" y="833652"/>
                  </a:cubicBezTo>
                  <a:lnTo>
                    <a:pt x="1201456" y="58753"/>
                  </a:lnTo>
                  <a:cubicBezTo>
                    <a:pt x="1201424" y="26225"/>
                    <a:pt x="1175063" y="-135"/>
                    <a:pt x="1142535" y="-168"/>
                  </a:cubicBezTo>
                  <a:close/>
                  <a:moveTo>
                    <a:pt x="1197885" y="833652"/>
                  </a:moveTo>
                  <a:cubicBezTo>
                    <a:pt x="1197846" y="864206"/>
                    <a:pt x="1173088" y="888963"/>
                    <a:pt x="1142535" y="889002"/>
                  </a:cubicBezTo>
                  <a:lnTo>
                    <a:pt x="58747" y="889002"/>
                  </a:lnTo>
                  <a:cubicBezTo>
                    <a:pt x="28196" y="888963"/>
                    <a:pt x="3437" y="864206"/>
                    <a:pt x="3398" y="833652"/>
                  </a:cubicBezTo>
                  <a:lnTo>
                    <a:pt x="3398" y="58753"/>
                  </a:lnTo>
                  <a:cubicBezTo>
                    <a:pt x="3437" y="28200"/>
                    <a:pt x="28196" y="3443"/>
                    <a:pt x="58747" y="3403"/>
                  </a:cubicBezTo>
                  <a:lnTo>
                    <a:pt x="1142535" y="3403"/>
                  </a:lnTo>
                  <a:cubicBezTo>
                    <a:pt x="1173088" y="3443"/>
                    <a:pt x="1197846" y="28200"/>
                    <a:pt x="1197885" y="5875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9FB46916-82D1-4777-8D7D-3845268F0021}"/>
                </a:ext>
              </a:extLst>
            </p:cNvPr>
            <p:cNvSpPr/>
            <p:nvPr/>
          </p:nvSpPr>
          <p:spPr>
            <a:xfrm>
              <a:off x="9542107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256593D5-92E6-439C-828B-0496B2C4CEFD}"/>
                </a:ext>
              </a:extLst>
            </p:cNvPr>
            <p:cNvSpPr/>
            <p:nvPr/>
          </p:nvSpPr>
          <p:spPr>
            <a:xfrm>
              <a:off x="10258086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6B9564CE-A40E-46A4-8460-89EAA1B6B03C}"/>
                </a:ext>
              </a:extLst>
            </p:cNvPr>
            <p:cNvSpPr/>
            <p:nvPr/>
          </p:nvSpPr>
          <p:spPr>
            <a:xfrm>
              <a:off x="9434616" y="5593717"/>
              <a:ext cx="280318" cy="168292"/>
            </a:xfrm>
            <a:custGeom>
              <a:avLst/>
              <a:gdLst>
                <a:gd name="connsiteX0" fmla="*/ 246202 w 280318"/>
                <a:gd name="connsiteY0" fmla="*/ 168125 h 168292"/>
                <a:gd name="connsiteX1" fmla="*/ 33772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2 w 280318"/>
                <a:gd name="connsiteY4" fmla="*/ -168 h 168292"/>
                <a:gd name="connsiteX5" fmla="*/ 246202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2" y="168125"/>
                  </a:moveTo>
                  <a:lnTo>
                    <a:pt x="33772" y="168125"/>
                  </a:lnTo>
                  <a:cubicBezTo>
                    <a:pt x="15034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4" y="-146"/>
                    <a:pt x="33772" y="-168"/>
                  </a:cubicBezTo>
                  <a:lnTo>
                    <a:pt x="246202" y="-168"/>
                  </a:lnTo>
                  <a:cubicBezTo>
                    <a:pt x="264940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40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23E7ECC3-94EF-484B-8147-E879307F6569}"/>
                </a:ext>
              </a:extLst>
            </p:cNvPr>
            <p:cNvSpPr/>
            <p:nvPr/>
          </p:nvSpPr>
          <p:spPr>
            <a:xfrm>
              <a:off x="9795996" y="5593717"/>
              <a:ext cx="280318" cy="168292"/>
            </a:xfrm>
            <a:custGeom>
              <a:avLst/>
              <a:gdLst>
                <a:gd name="connsiteX0" fmla="*/ 246200 w 280318"/>
                <a:gd name="connsiteY0" fmla="*/ 168125 h 168292"/>
                <a:gd name="connsiteX1" fmla="*/ 33770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0 w 280318"/>
                <a:gd name="connsiteY4" fmla="*/ -168 h 168292"/>
                <a:gd name="connsiteX5" fmla="*/ 246200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0" y="168125"/>
                  </a:moveTo>
                  <a:lnTo>
                    <a:pt x="33770" y="168125"/>
                  </a:lnTo>
                  <a:cubicBezTo>
                    <a:pt x="15032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2" y="-146"/>
                    <a:pt x="33770" y="-168"/>
                  </a:cubicBezTo>
                  <a:lnTo>
                    <a:pt x="246200" y="-168"/>
                  </a:lnTo>
                  <a:cubicBezTo>
                    <a:pt x="264939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39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F09DBBF-4C2B-4F72-A447-AD6050F7B964}"/>
                </a:ext>
              </a:extLst>
            </p:cNvPr>
            <p:cNvSpPr/>
            <p:nvPr/>
          </p:nvSpPr>
          <p:spPr>
            <a:xfrm>
              <a:off x="9794967" y="5851074"/>
              <a:ext cx="282375" cy="170349"/>
            </a:xfrm>
            <a:custGeom>
              <a:avLst/>
              <a:gdLst>
                <a:gd name="connsiteX0" fmla="*/ 247228 w 282375"/>
                <a:gd name="connsiteY0" fmla="*/ 170182 h 170349"/>
                <a:gd name="connsiteX1" fmla="*/ 34799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799 w 282375"/>
                <a:gd name="connsiteY4" fmla="*/ -168 h 170349"/>
                <a:gd name="connsiteX5" fmla="*/ 247228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28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28" y="170182"/>
                  </a:moveTo>
                  <a:lnTo>
                    <a:pt x="34799" y="170182"/>
                  </a:lnTo>
                  <a:cubicBezTo>
                    <a:pt x="15492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2" y="-146"/>
                    <a:pt x="34799" y="-168"/>
                  </a:cubicBezTo>
                  <a:lnTo>
                    <a:pt x="247228" y="-168"/>
                  </a:lnTo>
                  <a:cubicBezTo>
                    <a:pt x="266535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5" y="170160"/>
                    <a:pt x="247228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99CFCB6-8D46-4F2C-9794-E7ECCE796C66}"/>
                </a:ext>
              </a:extLst>
            </p:cNvPr>
            <p:cNvSpPr/>
            <p:nvPr/>
          </p:nvSpPr>
          <p:spPr>
            <a:xfrm>
              <a:off x="9432891" y="5851074"/>
              <a:ext cx="282375" cy="170349"/>
            </a:xfrm>
            <a:custGeom>
              <a:avLst/>
              <a:gdLst>
                <a:gd name="connsiteX0" fmla="*/ 247230 w 282375"/>
                <a:gd name="connsiteY0" fmla="*/ 170182 h 170349"/>
                <a:gd name="connsiteX1" fmla="*/ 34801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801 w 282375"/>
                <a:gd name="connsiteY4" fmla="*/ -168 h 170349"/>
                <a:gd name="connsiteX5" fmla="*/ 247230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30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6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6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092A259D-C431-4BF9-BF8E-0EF5BD7EAC06}"/>
                </a:ext>
              </a:extLst>
            </p:cNvPr>
            <p:cNvSpPr/>
            <p:nvPr/>
          </p:nvSpPr>
          <p:spPr>
            <a:xfrm>
              <a:off x="10156345" y="5851074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9 h 170349"/>
                <a:gd name="connsiteX3" fmla="*/ -173 w 282377"/>
                <a:gd name="connsiteY3" fmla="*/ 34807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7 h 170349"/>
                <a:gd name="connsiteX7" fmla="*/ 282204 w 282377"/>
                <a:gd name="connsiteY7" fmla="*/ 135209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500"/>
                    <a:pt x="282204" y="34807"/>
                  </a:cubicBezTo>
                  <a:lnTo>
                    <a:pt x="282204" y="135209"/>
                  </a:lnTo>
                  <a:cubicBezTo>
                    <a:pt x="282181" y="154516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3B8176B-B7DA-4955-9FCF-73E34375E5C3}"/>
                </a:ext>
              </a:extLst>
            </p:cNvPr>
            <p:cNvSpPr/>
            <p:nvPr/>
          </p:nvSpPr>
          <p:spPr>
            <a:xfrm>
              <a:off x="10156345" y="5591862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8 h 170349"/>
                <a:gd name="connsiteX3" fmla="*/ -173 w 282377"/>
                <a:gd name="connsiteY3" fmla="*/ 34805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5 h 170349"/>
                <a:gd name="connsiteX7" fmla="*/ 282204 w 282377"/>
                <a:gd name="connsiteY7" fmla="*/ 135208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4"/>
                    <a:pt x="-173" y="135208"/>
                  </a:cubicBezTo>
                  <a:lnTo>
                    <a:pt x="-173" y="34805"/>
                  </a:lnTo>
                  <a:cubicBezTo>
                    <a:pt x="-152" y="15498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498"/>
                    <a:pt x="282204" y="34805"/>
                  </a:cubicBezTo>
                  <a:lnTo>
                    <a:pt x="282204" y="135208"/>
                  </a:lnTo>
                  <a:cubicBezTo>
                    <a:pt x="282181" y="154514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23ACD308-94D8-4B63-84D9-D30D98C5F6F3}"/>
                </a:ext>
              </a:extLst>
            </p:cNvPr>
            <p:cNvSpPr/>
            <p:nvPr/>
          </p:nvSpPr>
          <p:spPr>
            <a:xfrm>
              <a:off x="9517173" y="5620260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6081053B-E7C4-4A41-AA25-535A3B3BC097}"/>
                </a:ext>
              </a:extLst>
            </p:cNvPr>
            <p:cNvSpPr/>
            <p:nvPr/>
          </p:nvSpPr>
          <p:spPr>
            <a:xfrm>
              <a:off x="9549509" y="5656028"/>
              <a:ext cx="49954" cy="43809"/>
            </a:xfrm>
            <a:custGeom>
              <a:avLst/>
              <a:gdLst>
                <a:gd name="connsiteX0" fmla="*/ 19384 w 49954"/>
                <a:gd name="connsiteY0" fmla="*/ 43641 h 43809"/>
                <a:gd name="connsiteX1" fmla="*/ 15790 w 49954"/>
                <a:gd name="connsiteY1" fmla="*/ 42449 h 43809"/>
                <a:gd name="connsiteX2" fmla="*/ 15726 w 49954"/>
                <a:gd name="connsiteY2" fmla="*/ 42401 h 43809"/>
                <a:gd name="connsiteX3" fmla="*/ 2188 w 49954"/>
                <a:gd name="connsiteY3" fmla="*/ 32036 h 43809"/>
                <a:gd name="connsiteX4" fmla="*/ 1063 w 49954"/>
                <a:gd name="connsiteY4" fmla="*/ 23605 h 43809"/>
                <a:gd name="connsiteX5" fmla="*/ 9495 w 49954"/>
                <a:gd name="connsiteY5" fmla="*/ 22480 h 43809"/>
                <a:gd name="connsiteX6" fmla="*/ 9503 w 49954"/>
                <a:gd name="connsiteY6" fmla="*/ 22487 h 43809"/>
                <a:gd name="connsiteX7" fmla="*/ 18272 w 49954"/>
                <a:gd name="connsiteY7" fmla="*/ 29211 h 43809"/>
                <a:gd name="connsiteX8" fmla="*/ 38992 w 49954"/>
                <a:gd name="connsiteY8" fmla="*/ 2188 h 43809"/>
                <a:gd name="connsiteX9" fmla="*/ 47425 w 49954"/>
                <a:gd name="connsiteY9" fmla="*/ 1074 h 43809"/>
                <a:gd name="connsiteX10" fmla="*/ 47425 w 49954"/>
                <a:gd name="connsiteY10" fmla="*/ 1074 h 43809"/>
                <a:gd name="connsiteX11" fmla="*/ 47297 w 49954"/>
                <a:gd name="connsiteY11" fmla="*/ 1249 h 43809"/>
                <a:gd name="connsiteX12" fmla="*/ 47429 w 49954"/>
                <a:gd name="connsiteY12" fmla="*/ 1077 h 43809"/>
                <a:gd name="connsiteX13" fmla="*/ 48541 w 49954"/>
                <a:gd name="connsiteY13" fmla="*/ 9510 h 43809"/>
                <a:gd name="connsiteX14" fmla="*/ 24169 w 49954"/>
                <a:gd name="connsiteY14" fmla="*/ 41295 h 43809"/>
                <a:gd name="connsiteX15" fmla="*/ 19384 w 49954"/>
                <a:gd name="connsiteY15" fmla="*/ 43641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54" h="43809">
                  <a:moveTo>
                    <a:pt x="19384" y="43641"/>
                  </a:moveTo>
                  <a:cubicBezTo>
                    <a:pt x="18088" y="43645"/>
                    <a:pt x="16826" y="43225"/>
                    <a:pt x="15790" y="42449"/>
                  </a:cubicBezTo>
                  <a:lnTo>
                    <a:pt x="15726" y="42401"/>
                  </a:lnTo>
                  <a:lnTo>
                    <a:pt x="2188" y="32036"/>
                  </a:lnTo>
                  <a:cubicBezTo>
                    <a:pt x="-451" y="30018"/>
                    <a:pt x="-954" y="26244"/>
                    <a:pt x="1063" y="23605"/>
                  </a:cubicBezTo>
                  <a:cubicBezTo>
                    <a:pt x="3081" y="20966"/>
                    <a:pt x="6856" y="20462"/>
                    <a:pt x="9495" y="22480"/>
                  </a:cubicBezTo>
                  <a:cubicBezTo>
                    <a:pt x="9498" y="22482"/>
                    <a:pt x="9500" y="22485"/>
                    <a:pt x="9503" y="22487"/>
                  </a:cubicBezTo>
                  <a:lnTo>
                    <a:pt x="18272" y="29211"/>
                  </a:lnTo>
                  <a:lnTo>
                    <a:pt x="38992" y="2188"/>
                  </a:lnTo>
                  <a:cubicBezTo>
                    <a:pt x="41014" y="-447"/>
                    <a:pt x="44790" y="-947"/>
                    <a:pt x="47425" y="1074"/>
                  </a:cubicBezTo>
                  <a:cubicBezTo>
                    <a:pt x="47425" y="1074"/>
                    <a:pt x="47425" y="1074"/>
                    <a:pt x="47425" y="1074"/>
                  </a:cubicBezTo>
                  <a:lnTo>
                    <a:pt x="47297" y="1249"/>
                  </a:lnTo>
                  <a:lnTo>
                    <a:pt x="47429" y="1077"/>
                  </a:lnTo>
                  <a:cubicBezTo>
                    <a:pt x="50061" y="3100"/>
                    <a:pt x="50559" y="6873"/>
                    <a:pt x="48541" y="9510"/>
                  </a:cubicBezTo>
                  <a:lnTo>
                    <a:pt x="24169" y="41295"/>
                  </a:lnTo>
                  <a:cubicBezTo>
                    <a:pt x="23027" y="42779"/>
                    <a:pt x="21257" y="43647"/>
                    <a:pt x="19384" y="43641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321E1E4-8A74-4F26-9E39-CA18F14E42DF}"/>
                </a:ext>
              </a:extLst>
            </p:cNvPr>
            <p:cNvSpPr/>
            <p:nvPr/>
          </p:nvSpPr>
          <p:spPr>
            <a:xfrm>
              <a:off x="9879580" y="5619433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175EF95-AA87-483A-B0CD-257DAB7C7D76}"/>
                </a:ext>
              </a:extLst>
            </p:cNvPr>
            <p:cNvSpPr/>
            <p:nvPr/>
          </p:nvSpPr>
          <p:spPr>
            <a:xfrm>
              <a:off x="9911921" y="5655201"/>
              <a:ext cx="49949" cy="43809"/>
            </a:xfrm>
            <a:custGeom>
              <a:avLst/>
              <a:gdLst>
                <a:gd name="connsiteX0" fmla="*/ 19380 w 49949"/>
                <a:gd name="connsiteY0" fmla="*/ 43642 h 43809"/>
                <a:gd name="connsiteX1" fmla="*/ 15784 w 49949"/>
                <a:gd name="connsiteY1" fmla="*/ 42448 h 43809"/>
                <a:gd name="connsiteX2" fmla="*/ 15720 w 49949"/>
                <a:gd name="connsiteY2" fmla="*/ 42399 h 43809"/>
                <a:gd name="connsiteX3" fmla="*/ 2184 w 49949"/>
                <a:gd name="connsiteY3" fmla="*/ 32035 h 43809"/>
                <a:gd name="connsiteX4" fmla="*/ 1066 w 49949"/>
                <a:gd name="connsiteY4" fmla="*/ 23604 h 43809"/>
                <a:gd name="connsiteX5" fmla="*/ 9499 w 49949"/>
                <a:gd name="connsiteY5" fmla="*/ 22488 h 43809"/>
                <a:gd name="connsiteX6" fmla="*/ 18268 w 49949"/>
                <a:gd name="connsiteY6" fmla="*/ 29210 h 43809"/>
                <a:gd name="connsiteX7" fmla="*/ 38988 w 49949"/>
                <a:gd name="connsiteY7" fmla="*/ 2189 h 43809"/>
                <a:gd name="connsiteX8" fmla="*/ 47421 w 49949"/>
                <a:gd name="connsiteY8" fmla="*/ 1074 h 43809"/>
                <a:gd name="connsiteX9" fmla="*/ 47421 w 49949"/>
                <a:gd name="connsiteY9" fmla="*/ 1074 h 43809"/>
                <a:gd name="connsiteX10" fmla="*/ 47291 w 49949"/>
                <a:gd name="connsiteY10" fmla="*/ 1249 h 43809"/>
                <a:gd name="connsiteX11" fmla="*/ 47423 w 49949"/>
                <a:gd name="connsiteY11" fmla="*/ 1078 h 43809"/>
                <a:gd name="connsiteX12" fmla="*/ 48537 w 49949"/>
                <a:gd name="connsiteY12" fmla="*/ 9509 h 43809"/>
                <a:gd name="connsiteX13" fmla="*/ 24163 w 49949"/>
                <a:gd name="connsiteY13" fmla="*/ 41296 h 43809"/>
                <a:gd name="connsiteX14" fmla="*/ 19380 w 49949"/>
                <a:gd name="connsiteY14" fmla="*/ 43642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49" h="43809">
                  <a:moveTo>
                    <a:pt x="19380" y="43642"/>
                  </a:moveTo>
                  <a:cubicBezTo>
                    <a:pt x="18084" y="43644"/>
                    <a:pt x="16821" y="43226"/>
                    <a:pt x="15784" y="42448"/>
                  </a:cubicBezTo>
                  <a:lnTo>
                    <a:pt x="15720" y="42399"/>
                  </a:lnTo>
                  <a:lnTo>
                    <a:pt x="2184" y="32035"/>
                  </a:lnTo>
                  <a:cubicBezTo>
                    <a:pt x="-453" y="30015"/>
                    <a:pt x="-953" y="26241"/>
                    <a:pt x="1066" y="23604"/>
                  </a:cubicBezTo>
                  <a:cubicBezTo>
                    <a:pt x="3088" y="20966"/>
                    <a:pt x="6862" y="20467"/>
                    <a:pt x="9499" y="22488"/>
                  </a:cubicBezTo>
                  <a:lnTo>
                    <a:pt x="18268" y="29210"/>
                  </a:lnTo>
                  <a:lnTo>
                    <a:pt x="38988" y="2189"/>
                  </a:lnTo>
                  <a:cubicBezTo>
                    <a:pt x="41009" y="-449"/>
                    <a:pt x="44784" y="-947"/>
                    <a:pt x="47421" y="1074"/>
                  </a:cubicBezTo>
                  <a:cubicBezTo>
                    <a:pt x="47421" y="1074"/>
                    <a:pt x="47421" y="1074"/>
                    <a:pt x="47421" y="1074"/>
                  </a:cubicBezTo>
                  <a:lnTo>
                    <a:pt x="47291" y="1249"/>
                  </a:lnTo>
                  <a:lnTo>
                    <a:pt x="47423" y="1078"/>
                  </a:lnTo>
                  <a:cubicBezTo>
                    <a:pt x="50056" y="3101"/>
                    <a:pt x="50554" y="6872"/>
                    <a:pt x="48537" y="9509"/>
                  </a:cubicBezTo>
                  <a:lnTo>
                    <a:pt x="24163" y="41296"/>
                  </a:lnTo>
                  <a:cubicBezTo>
                    <a:pt x="23021" y="42780"/>
                    <a:pt x="21253" y="43647"/>
                    <a:pt x="19380" y="43642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3BF4B4B-93A7-42B2-B16C-D2DC872BD2D9}"/>
                </a:ext>
              </a:extLst>
            </p:cNvPr>
            <p:cNvSpPr/>
            <p:nvPr/>
          </p:nvSpPr>
          <p:spPr>
            <a:xfrm>
              <a:off x="10251326" y="5747990"/>
              <a:ext cx="80192" cy="207230"/>
            </a:xfrm>
            <a:custGeom>
              <a:avLst/>
              <a:gdLst>
                <a:gd name="connsiteX0" fmla="*/ 74994 w 80192"/>
                <a:gd name="connsiteY0" fmla="*/ 200699 h 207230"/>
                <a:gd name="connsiteX1" fmla="*/ 73783 w 80192"/>
                <a:gd name="connsiteY1" fmla="*/ 173599 h 207230"/>
                <a:gd name="connsiteX2" fmla="*/ 71096 w 80192"/>
                <a:gd name="connsiteY2" fmla="*/ 171546 h 207230"/>
                <a:gd name="connsiteX3" fmla="*/ 38937 w 80192"/>
                <a:gd name="connsiteY3" fmla="*/ -168 h 207230"/>
                <a:gd name="connsiteX4" fmla="*/ -173 w 80192"/>
                <a:gd name="connsiteY4" fmla="*/ 14334 h 207230"/>
                <a:gd name="connsiteX5" fmla="*/ 43735 w 80192"/>
                <a:gd name="connsiteY5" fmla="*/ 178565 h 207230"/>
                <a:gd name="connsiteX6" fmla="*/ 51464 w 80192"/>
                <a:gd name="connsiteY6" fmla="*/ 204718 h 207230"/>
                <a:gd name="connsiteX7" fmla="*/ 74994 w 80192"/>
                <a:gd name="connsiteY7" fmla="*/ 200699 h 2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92" h="207230">
                  <a:moveTo>
                    <a:pt x="74994" y="200699"/>
                  </a:moveTo>
                  <a:cubicBezTo>
                    <a:pt x="82141" y="192881"/>
                    <a:pt x="81600" y="180748"/>
                    <a:pt x="73783" y="173599"/>
                  </a:cubicBezTo>
                  <a:cubicBezTo>
                    <a:pt x="72949" y="172839"/>
                    <a:pt x="72049" y="172151"/>
                    <a:pt x="71096" y="171546"/>
                  </a:cubicBezTo>
                  <a:lnTo>
                    <a:pt x="38937" y="-168"/>
                  </a:lnTo>
                  <a:lnTo>
                    <a:pt x="-173" y="14334"/>
                  </a:lnTo>
                  <a:lnTo>
                    <a:pt x="43735" y="178565"/>
                  </a:lnTo>
                  <a:cubicBezTo>
                    <a:pt x="38648" y="187920"/>
                    <a:pt x="42109" y="199631"/>
                    <a:pt x="51464" y="204718"/>
                  </a:cubicBezTo>
                  <a:cubicBezTo>
                    <a:pt x="59294" y="208977"/>
                    <a:pt x="69021" y="207314"/>
                    <a:pt x="74994" y="200699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46F50E0E-E36B-4F7F-B5F9-24B206F42726}"/>
                </a:ext>
              </a:extLst>
            </p:cNvPr>
            <p:cNvSpPr/>
            <p:nvPr/>
          </p:nvSpPr>
          <p:spPr>
            <a:xfrm>
              <a:off x="9973887" y="5668503"/>
              <a:ext cx="155794" cy="123193"/>
            </a:xfrm>
            <a:custGeom>
              <a:avLst/>
              <a:gdLst>
                <a:gd name="connsiteX0" fmla="*/ 40357 w 155794"/>
                <a:gd name="connsiteY0" fmla="*/ 18166 h 123193"/>
                <a:gd name="connsiteX1" fmla="*/ 40395 w 155794"/>
                <a:gd name="connsiteY1" fmla="*/ 21373 h 123193"/>
                <a:gd name="connsiteX2" fmla="*/ 116438 w 155794"/>
                <a:gd name="connsiteY2" fmla="*/ 79901 h 123193"/>
                <a:gd name="connsiteX3" fmla="*/ 138003 w 155794"/>
                <a:gd name="connsiteY3" fmla="*/ 71045 h 123193"/>
                <a:gd name="connsiteX4" fmla="*/ 155621 w 155794"/>
                <a:gd name="connsiteY4" fmla="*/ 101844 h 123193"/>
                <a:gd name="connsiteX5" fmla="*/ 118968 w 155794"/>
                <a:gd name="connsiteY5" fmla="*/ 121229 h 123193"/>
                <a:gd name="connsiteX6" fmla="*/ 100621 w 155794"/>
                <a:gd name="connsiteY6" fmla="*/ 118324 h 123193"/>
                <a:gd name="connsiteX7" fmla="*/ 24611 w 155794"/>
                <a:gd name="connsiteY7" fmla="*/ 39961 h 123193"/>
                <a:gd name="connsiteX8" fmla="*/ 328 w 155794"/>
                <a:gd name="connsiteY8" fmla="*/ 24617 h 123193"/>
                <a:gd name="connsiteX9" fmla="*/ 15673 w 155794"/>
                <a:gd name="connsiteY9" fmla="*/ 334 h 123193"/>
                <a:gd name="connsiteX10" fmla="*/ 39955 w 155794"/>
                <a:gd name="connsiteY10" fmla="*/ 15679 h 123193"/>
                <a:gd name="connsiteX11" fmla="*/ 40357 w 155794"/>
                <a:gd name="connsiteY11" fmla="*/ 18166 h 12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794" h="123193">
                  <a:moveTo>
                    <a:pt x="40357" y="18166"/>
                  </a:moveTo>
                  <a:cubicBezTo>
                    <a:pt x="40454" y="19234"/>
                    <a:pt x="40466" y="20305"/>
                    <a:pt x="40395" y="21373"/>
                  </a:cubicBezTo>
                  <a:lnTo>
                    <a:pt x="116438" y="79901"/>
                  </a:lnTo>
                  <a:lnTo>
                    <a:pt x="138003" y="71045"/>
                  </a:lnTo>
                  <a:lnTo>
                    <a:pt x="155621" y="101844"/>
                  </a:lnTo>
                  <a:lnTo>
                    <a:pt x="118968" y="121229"/>
                  </a:lnTo>
                  <a:cubicBezTo>
                    <a:pt x="112887" y="124447"/>
                    <a:pt x="105411" y="123263"/>
                    <a:pt x="100621" y="118324"/>
                  </a:cubicBezTo>
                  <a:lnTo>
                    <a:pt x="24611" y="39961"/>
                  </a:lnTo>
                  <a:cubicBezTo>
                    <a:pt x="13668" y="42429"/>
                    <a:pt x="2796" y="35558"/>
                    <a:pt x="328" y="24617"/>
                  </a:cubicBezTo>
                  <a:cubicBezTo>
                    <a:pt x="-2139" y="13674"/>
                    <a:pt x="4731" y="2802"/>
                    <a:pt x="15673" y="334"/>
                  </a:cubicBezTo>
                  <a:cubicBezTo>
                    <a:pt x="26616" y="-2133"/>
                    <a:pt x="37488" y="4736"/>
                    <a:pt x="39955" y="15679"/>
                  </a:cubicBezTo>
                  <a:cubicBezTo>
                    <a:pt x="40141" y="16498"/>
                    <a:pt x="40275" y="17331"/>
                    <a:pt x="40357" y="18166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9D7D87E9-590D-412B-BF00-CF62B060948F}"/>
                </a:ext>
              </a:extLst>
            </p:cNvPr>
            <p:cNvSpPr/>
            <p:nvPr/>
          </p:nvSpPr>
          <p:spPr>
            <a:xfrm>
              <a:off x="10159770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7635138-EE1D-49DB-AF17-50C4DA354B40}"/>
                </a:ext>
              </a:extLst>
            </p:cNvPr>
            <p:cNvSpPr/>
            <p:nvPr/>
          </p:nvSpPr>
          <p:spPr>
            <a:xfrm>
              <a:off x="10127076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9CF19F-B18D-4ED1-ACAF-0E15892CA758}"/>
                </a:ext>
              </a:extLst>
            </p:cNvPr>
            <p:cNvSpPr/>
            <p:nvPr/>
          </p:nvSpPr>
          <p:spPr>
            <a:xfrm>
              <a:off x="10241902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2D318AED-13A8-4019-81A0-2CBB237E2456}"/>
                </a:ext>
              </a:extLst>
            </p:cNvPr>
            <p:cNvSpPr/>
            <p:nvPr/>
          </p:nvSpPr>
          <p:spPr>
            <a:xfrm>
              <a:off x="10209208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8EB68091-0D10-4C68-B03B-C1A2E609F111}"/>
                </a:ext>
              </a:extLst>
            </p:cNvPr>
            <p:cNvSpPr/>
            <p:nvPr/>
          </p:nvSpPr>
          <p:spPr>
            <a:xfrm>
              <a:off x="10138574" y="5965790"/>
              <a:ext cx="142647" cy="275037"/>
            </a:xfrm>
            <a:custGeom>
              <a:avLst/>
              <a:gdLst>
                <a:gd name="connsiteX0" fmla="*/ 26891 w 142647"/>
                <a:gd name="connsiteY0" fmla="*/ 274520 h 275037"/>
                <a:gd name="connsiteX1" fmla="*/ 18901 w 142647"/>
                <a:gd name="connsiteY1" fmla="*/ 267249 h 275037"/>
                <a:gd name="connsiteX2" fmla="*/ -173 w 142647"/>
                <a:gd name="connsiteY2" fmla="*/ 10695 h 275037"/>
                <a:gd name="connsiteX3" fmla="*/ 728 w 142647"/>
                <a:gd name="connsiteY3" fmla="*/ 10622 h 275037"/>
                <a:gd name="connsiteX4" fmla="*/ 131999 w 142647"/>
                <a:gd name="connsiteY4" fmla="*/ -168 h 275037"/>
                <a:gd name="connsiteX5" fmla="*/ 132034 w 142647"/>
                <a:gd name="connsiteY5" fmla="*/ 765 h 275037"/>
                <a:gd name="connsiteX6" fmla="*/ 142469 w 142647"/>
                <a:gd name="connsiteY6" fmla="*/ 266535 h 275037"/>
                <a:gd name="connsiteX7" fmla="*/ 134741 w 142647"/>
                <a:gd name="connsiteY7" fmla="*/ 274865 h 275037"/>
                <a:gd name="connsiteX8" fmla="*/ 134439 w 142647"/>
                <a:gd name="connsiteY8" fmla="*/ 274870 h 275037"/>
                <a:gd name="connsiteX9" fmla="*/ 108700 w 142647"/>
                <a:gd name="connsiteY9" fmla="*/ 274870 h 275037"/>
                <a:gd name="connsiteX10" fmla="*/ 100760 w 142647"/>
                <a:gd name="connsiteY10" fmla="*/ 268057 h 275037"/>
                <a:gd name="connsiteX11" fmla="*/ 65807 w 142647"/>
                <a:gd name="connsiteY11" fmla="*/ 53361 h 275037"/>
                <a:gd name="connsiteX12" fmla="*/ 64788 w 142647"/>
                <a:gd name="connsiteY12" fmla="*/ 52615 h 275037"/>
                <a:gd name="connsiteX13" fmla="*/ 64033 w 142647"/>
                <a:gd name="connsiteY13" fmla="*/ 53490 h 275037"/>
                <a:gd name="connsiteX14" fmla="*/ 62447 w 142647"/>
                <a:gd name="connsiteY14" fmla="*/ 265469 h 275037"/>
                <a:gd name="connsiteX15" fmla="*/ 54834 w 142647"/>
                <a:gd name="connsiteY15" fmla="*/ 273436 h 275037"/>
                <a:gd name="connsiteX16" fmla="*/ 27323 w 142647"/>
                <a:gd name="connsiteY16" fmla="*/ 274507 h 275037"/>
                <a:gd name="connsiteX17" fmla="*/ 26891 w 142647"/>
                <a:gd name="connsiteY17" fmla="*/ 274520 h 2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647" h="275037">
                  <a:moveTo>
                    <a:pt x="26891" y="274520"/>
                  </a:moveTo>
                  <a:cubicBezTo>
                    <a:pt x="22750" y="274524"/>
                    <a:pt x="19287" y="271374"/>
                    <a:pt x="18901" y="267249"/>
                  </a:cubicBezTo>
                  <a:lnTo>
                    <a:pt x="-173" y="10695"/>
                  </a:lnTo>
                  <a:lnTo>
                    <a:pt x="728" y="10622"/>
                  </a:lnTo>
                  <a:lnTo>
                    <a:pt x="131999" y="-168"/>
                  </a:lnTo>
                  <a:lnTo>
                    <a:pt x="132034" y="765"/>
                  </a:lnTo>
                  <a:lnTo>
                    <a:pt x="142469" y="266535"/>
                  </a:lnTo>
                  <a:cubicBezTo>
                    <a:pt x="142635" y="270969"/>
                    <a:pt x="139175" y="274697"/>
                    <a:pt x="134741" y="274865"/>
                  </a:cubicBezTo>
                  <a:cubicBezTo>
                    <a:pt x="134641" y="274868"/>
                    <a:pt x="134539" y="274870"/>
                    <a:pt x="134439" y="274870"/>
                  </a:cubicBezTo>
                  <a:lnTo>
                    <a:pt x="108700" y="274870"/>
                  </a:lnTo>
                  <a:cubicBezTo>
                    <a:pt x="104729" y="274888"/>
                    <a:pt x="101346" y="271986"/>
                    <a:pt x="100760" y="268057"/>
                  </a:cubicBezTo>
                  <a:lnTo>
                    <a:pt x="65807" y="53361"/>
                  </a:lnTo>
                  <a:cubicBezTo>
                    <a:pt x="65732" y="52874"/>
                    <a:pt x="65275" y="52540"/>
                    <a:pt x="64788" y="52615"/>
                  </a:cubicBezTo>
                  <a:cubicBezTo>
                    <a:pt x="64356" y="52683"/>
                    <a:pt x="64036" y="53052"/>
                    <a:pt x="64033" y="53490"/>
                  </a:cubicBezTo>
                  <a:lnTo>
                    <a:pt x="62447" y="265469"/>
                  </a:lnTo>
                  <a:cubicBezTo>
                    <a:pt x="62413" y="269719"/>
                    <a:pt x="59078" y="273208"/>
                    <a:pt x="54834" y="273436"/>
                  </a:cubicBezTo>
                  <a:lnTo>
                    <a:pt x="27323" y="274507"/>
                  </a:lnTo>
                  <a:cubicBezTo>
                    <a:pt x="27178" y="274516"/>
                    <a:pt x="27034" y="274520"/>
                    <a:pt x="26891" y="274520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D5540DE7-B404-4E5C-B540-82BD3124048C}"/>
                </a:ext>
              </a:extLst>
            </p:cNvPr>
            <p:cNvSpPr/>
            <p:nvPr/>
          </p:nvSpPr>
          <p:spPr>
            <a:xfrm>
              <a:off x="10144192" y="5564715"/>
              <a:ext cx="87706" cy="87706"/>
            </a:xfrm>
            <a:custGeom>
              <a:avLst/>
              <a:gdLst>
                <a:gd name="connsiteX0" fmla="*/ 87706 w 87706"/>
                <a:gd name="connsiteY0" fmla="*/ 43853 h 87706"/>
                <a:gd name="connsiteX1" fmla="*/ 43853 w 87706"/>
                <a:gd name="connsiteY1" fmla="*/ 87706 h 87706"/>
                <a:gd name="connsiteX2" fmla="*/ 0 w 87706"/>
                <a:gd name="connsiteY2" fmla="*/ 43853 h 87706"/>
                <a:gd name="connsiteX3" fmla="*/ 43853 w 87706"/>
                <a:gd name="connsiteY3" fmla="*/ 0 h 87706"/>
                <a:gd name="connsiteX4" fmla="*/ 87706 w 87706"/>
                <a:gd name="connsiteY4" fmla="*/ 43853 h 8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6" h="87706">
                  <a:moveTo>
                    <a:pt x="87706" y="43853"/>
                  </a:moveTo>
                  <a:cubicBezTo>
                    <a:pt x="87706" y="68073"/>
                    <a:pt x="68073" y="87706"/>
                    <a:pt x="43853" y="87706"/>
                  </a:cubicBezTo>
                  <a:cubicBezTo>
                    <a:pt x="19634" y="87706"/>
                    <a:pt x="0" y="68073"/>
                    <a:pt x="0" y="43853"/>
                  </a:cubicBezTo>
                  <a:cubicBezTo>
                    <a:pt x="0" y="19634"/>
                    <a:pt x="19634" y="0"/>
                    <a:pt x="43853" y="0"/>
                  </a:cubicBezTo>
                  <a:cubicBezTo>
                    <a:pt x="68073" y="0"/>
                    <a:pt x="87706" y="19634"/>
                    <a:pt x="87706" y="43853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AA079FB-9752-42AC-A334-F89BCFB6826E}"/>
                </a:ext>
              </a:extLst>
            </p:cNvPr>
            <p:cNvSpPr/>
            <p:nvPr/>
          </p:nvSpPr>
          <p:spPr>
            <a:xfrm>
              <a:off x="10126158" y="5672416"/>
              <a:ext cx="155649" cy="320598"/>
            </a:xfrm>
            <a:custGeom>
              <a:avLst/>
              <a:gdLst>
                <a:gd name="connsiteX0" fmla="*/ 70203 w 155649"/>
                <a:gd name="connsiteY0" fmla="*/ 320431 h 320598"/>
                <a:gd name="connsiteX1" fmla="*/ 13482 w 155649"/>
                <a:gd name="connsiteY1" fmla="*/ 312678 h 320598"/>
                <a:gd name="connsiteX2" fmla="*/ 7704 w 155649"/>
                <a:gd name="connsiteY2" fmla="*/ 304310 h 320598"/>
                <a:gd name="connsiteX3" fmla="*/ 2582 w 155649"/>
                <a:gd name="connsiteY3" fmla="*/ 99088 h 320598"/>
                <a:gd name="connsiteX4" fmla="*/ 9172 w 155649"/>
                <a:gd name="connsiteY4" fmla="*/ 40417 h 320598"/>
                <a:gd name="connsiteX5" fmla="*/ 77627 w 155649"/>
                <a:gd name="connsiteY5" fmla="*/ -154 h 320598"/>
                <a:gd name="connsiteX6" fmla="*/ 77627 w 155649"/>
                <a:gd name="connsiteY6" fmla="*/ -154 h 320598"/>
                <a:gd name="connsiteX7" fmla="*/ 81677 w 155649"/>
                <a:gd name="connsiteY7" fmla="*/ -11 h 320598"/>
                <a:gd name="connsiteX8" fmla="*/ 155407 w 155649"/>
                <a:gd name="connsiteY8" fmla="*/ 85588 h 320598"/>
                <a:gd name="connsiteX9" fmla="*/ 146868 w 155649"/>
                <a:gd name="connsiteY9" fmla="*/ 300146 h 320598"/>
                <a:gd name="connsiteX10" fmla="*/ 141842 w 155649"/>
                <a:gd name="connsiteY10" fmla="*/ 307367 h 320598"/>
                <a:gd name="connsiteX11" fmla="*/ 70203 w 155649"/>
                <a:gd name="connsiteY11" fmla="*/ 320431 h 32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649" h="320598">
                  <a:moveTo>
                    <a:pt x="70203" y="320431"/>
                  </a:moveTo>
                  <a:cubicBezTo>
                    <a:pt x="51036" y="320374"/>
                    <a:pt x="31962" y="317767"/>
                    <a:pt x="13482" y="312678"/>
                  </a:cubicBezTo>
                  <a:cubicBezTo>
                    <a:pt x="9815" y="311611"/>
                    <a:pt x="7403" y="308116"/>
                    <a:pt x="7704" y="304310"/>
                  </a:cubicBezTo>
                  <a:cubicBezTo>
                    <a:pt x="13607" y="215584"/>
                    <a:pt x="14996" y="146729"/>
                    <a:pt x="2582" y="99088"/>
                  </a:cubicBezTo>
                  <a:cubicBezTo>
                    <a:pt x="-2710" y="78784"/>
                    <a:pt x="-307" y="57399"/>
                    <a:pt x="9172" y="40417"/>
                  </a:cubicBezTo>
                  <a:cubicBezTo>
                    <a:pt x="23438" y="14862"/>
                    <a:pt x="49658" y="-691"/>
                    <a:pt x="77627" y="-154"/>
                  </a:cubicBezTo>
                  <a:lnTo>
                    <a:pt x="77627" y="-154"/>
                  </a:lnTo>
                  <a:cubicBezTo>
                    <a:pt x="78965" y="-129"/>
                    <a:pt x="80313" y="-81"/>
                    <a:pt x="81677" y="-11"/>
                  </a:cubicBezTo>
                  <a:cubicBezTo>
                    <a:pt x="124123" y="2174"/>
                    <a:pt x="157197" y="40573"/>
                    <a:pt x="155407" y="85588"/>
                  </a:cubicBezTo>
                  <a:lnTo>
                    <a:pt x="146868" y="300146"/>
                  </a:lnTo>
                  <a:cubicBezTo>
                    <a:pt x="146806" y="303348"/>
                    <a:pt x="144822" y="306195"/>
                    <a:pt x="141842" y="307367"/>
                  </a:cubicBezTo>
                  <a:cubicBezTo>
                    <a:pt x="118940" y="315983"/>
                    <a:pt x="94673" y="320408"/>
                    <a:pt x="70203" y="320431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4100F1E7-6AF8-4A10-8AF8-EF4469D2D109}"/>
                </a:ext>
              </a:extLst>
            </p:cNvPr>
            <p:cNvSpPr/>
            <p:nvPr/>
          </p:nvSpPr>
          <p:spPr>
            <a:xfrm>
              <a:off x="10100963" y="5699702"/>
              <a:ext cx="96027" cy="92226"/>
            </a:xfrm>
            <a:custGeom>
              <a:avLst/>
              <a:gdLst>
                <a:gd name="connsiteX0" fmla="*/ 34991 w 96027"/>
                <a:gd name="connsiteY0" fmla="*/ 88277 h 92226"/>
                <a:gd name="connsiteX1" fmla="*/ 2144 w 96027"/>
                <a:gd name="connsiteY1" fmla="*/ 48023 h 92226"/>
                <a:gd name="connsiteX2" fmla="*/ 3610 w 96027"/>
                <a:gd name="connsiteY2" fmla="*/ 33550 h 92226"/>
                <a:gd name="connsiteX3" fmla="*/ 4847 w 96027"/>
                <a:gd name="connsiteY3" fmla="*/ 32684 h 92226"/>
                <a:gd name="connsiteX4" fmla="*/ 49345 w 96027"/>
                <a:gd name="connsiteY4" fmla="*/ 6168 h 92226"/>
                <a:gd name="connsiteX5" fmla="*/ 89518 w 96027"/>
                <a:gd name="connsiteY5" fmla="*/ 10464 h 92226"/>
                <a:gd name="connsiteX6" fmla="*/ 85340 w 96027"/>
                <a:gd name="connsiteY6" fmla="*/ 50543 h 92226"/>
                <a:gd name="connsiteX7" fmla="*/ 50563 w 96027"/>
                <a:gd name="connsiteY7" fmla="*/ 88704 h 92226"/>
                <a:gd name="connsiteX8" fmla="*/ 36031 w 96027"/>
                <a:gd name="connsiteY8" fmla="*/ 89373 h 92226"/>
                <a:gd name="connsiteX9" fmla="*/ 34991 w 96027"/>
                <a:gd name="connsiteY9" fmla="*/ 88277 h 9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27" h="92226">
                  <a:moveTo>
                    <a:pt x="34991" y="88277"/>
                  </a:moveTo>
                  <a:lnTo>
                    <a:pt x="2144" y="48023"/>
                  </a:lnTo>
                  <a:cubicBezTo>
                    <a:pt x="-1448" y="43622"/>
                    <a:pt x="-791" y="37143"/>
                    <a:pt x="3610" y="33550"/>
                  </a:cubicBezTo>
                  <a:cubicBezTo>
                    <a:pt x="4001" y="33231"/>
                    <a:pt x="4413" y="32941"/>
                    <a:pt x="4847" y="32684"/>
                  </a:cubicBezTo>
                  <a:lnTo>
                    <a:pt x="49345" y="6168"/>
                  </a:lnTo>
                  <a:cubicBezTo>
                    <a:pt x="61624" y="-3740"/>
                    <a:pt x="79611" y="-1817"/>
                    <a:pt x="89518" y="10464"/>
                  </a:cubicBezTo>
                  <a:cubicBezTo>
                    <a:pt x="99388" y="22698"/>
                    <a:pt x="97523" y="40608"/>
                    <a:pt x="85340" y="50543"/>
                  </a:cubicBezTo>
                  <a:lnTo>
                    <a:pt x="50563" y="88704"/>
                  </a:lnTo>
                  <a:cubicBezTo>
                    <a:pt x="46735" y="92901"/>
                    <a:pt x="40228" y="93201"/>
                    <a:pt x="36031" y="89373"/>
                  </a:cubicBezTo>
                  <a:cubicBezTo>
                    <a:pt x="35657" y="89034"/>
                    <a:pt x="35311" y="88668"/>
                    <a:pt x="34991" y="88277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120731-E2A7-4BF6-9239-0A9B2F3339F5}"/>
                </a:ext>
              </a:extLst>
            </p:cNvPr>
            <p:cNvSpPr/>
            <p:nvPr/>
          </p:nvSpPr>
          <p:spPr>
            <a:xfrm>
              <a:off x="10216320" y="5686491"/>
              <a:ext cx="84692" cy="97505"/>
            </a:xfrm>
            <a:custGeom>
              <a:avLst/>
              <a:gdLst>
                <a:gd name="connsiteX0" fmla="*/ 22970 w 84692"/>
                <a:gd name="connsiteY0" fmla="*/ 96438 h 97505"/>
                <a:gd name="connsiteX1" fmla="*/ 17320 w 84692"/>
                <a:gd name="connsiteY1" fmla="*/ 89999 h 97505"/>
                <a:gd name="connsiteX2" fmla="*/ 2533 w 84692"/>
                <a:gd name="connsiteY2" fmla="*/ 40532 h 97505"/>
                <a:gd name="connsiteX3" fmla="*/ 16280 w 84692"/>
                <a:gd name="connsiteY3" fmla="*/ 2539 h 97505"/>
                <a:gd name="connsiteX4" fmla="*/ 54212 w 84692"/>
                <a:gd name="connsiteY4" fmla="*/ 16157 h 97505"/>
                <a:gd name="connsiteX5" fmla="*/ 82808 w 84692"/>
                <a:gd name="connsiteY5" fmla="*/ 59344 h 97505"/>
                <a:gd name="connsiteX6" fmla="*/ 79909 w 84692"/>
                <a:gd name="connsiteY6" fmla="*/ 73601 h 97505"/>
                <a:gd name="connsiteX7" fmla="*/ 78593 w 84692"/>
                <a:gd name="connsiteY7" fmla="*/ 74340 h 97505"/>
                <a:gd name="connsiteX8" fmla="*/ 31537 w 84692"/>
                <a:gd name="connsiteY8" fmla="*/ 96366 h 97505"/>
                <a:gd name="connsiteX9" fmla="*/ 22970 w 84692"/>
                <a:gd name="connsiteY9" fmla="*/ 96438 h 9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92" h="97505">
                  <a:moveTo>
                    <a:pt x="22970" y="96438"/>
                  </a:moveTo>
                  <a:cubicBezTo>
                    <a:pt x="20240" y="95216"/>
                    <a:pt x="18178" y="92865"/>
                    <a:pt x="17320" y="89999"/>
                  </a:cubicBezTo>
                  <a:lnTo>
                    <a:pt x="2533" y="40532"/>
                  </a:lnTo>
                  <a:cubicBezTo>
                    <a:pt x="-4162" y="26245"/>
                    <a:pt x="1992" y="9235"/>
                    <a:pt x="16280" y="2539"/>
                  </a:cubicBezTo>
                  <a:cubicBezTo>
                    <a:pt x="30517" y="-4133"/>
                    <a:pt x="47468" y="1953"/>
                    <a:pt x="54212" y="16157"/>
                  </a:cubicBezTo>
                  <a:lnTo>
                    <a:pt x="82808" y="59344"/>
                  </a:lnTo>
                  <a:cubicBezTo>
                    <a:pt x="85945" y="64083"/>
                    <a:pt x="84647" y="70466"/>
                    <a:pt x="79909" y="73601"/>
                  </a:cubicBezTo>
                  <a:cubicBezTo>
                    <a:pt x="79489" y="73880"/>
                    <a:pt x="79048" y="74126"/>
                    <a:pt x="78593" y="74340"/>
                  </a:cubicBezTo>
                  <a:lnTo>
                    <a:pt x="31537" y="96366"/>
                  </a:lnTo>
                  <a:cubicBezTo>
                    <a:pt x="28828" y="97636"/>
                    <a:pt x="25700" y="97662"/>
                    <a:pt x="22970" y="96438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69A1329-6CF6-47A0-9D68-CD2C95D00647}"/>
                </a:ext>
              </a:extLst>
            </p:cNvPr>
            <p:cNvSpPr/>
            <p:nvPr/>
          </p:nvSpPr>
          <p:spPr>
            <a:xfrm>
              <a:off x="10126897" y="5556572"/>
              <a:ext cx="106619" cy="88588"/>
            </a:xfrm>
            <a:custGeom>
              <a:avLst/>
              <a:gdLst>
                <a:gd name="connsiteX0" fmla="*/ 82644 w 106619"/>
                <a:gd name="connsiteY0" fmla="*/ 87812 h 88588"/>
                <a:gd name="connsiteX1" fmla="*/ 50138 w 106619"/>
                <a:gd name="connsiteY1" fmla="*/ 80372 h 88588"/>
                <a:gd name="connsiteX2" fmla="*/ 42293 w 106619"/>
                <a:gd name="connsiteY2" fmla="*/ 74732 h 88588"/>
                <a:gd name="connsiteX3" fmla="*/ 47651 w 106619"/>
                <a:gd name="connsiteY3" fmla="*/ 62380 h 88588"/>
                <a:gd name="connsiteX4" fmla="*/ 36775 w 106619"/>
                <a:gd name="connsiteY4" fmla="*/ 56059 h 88588"/>
                <a:gd name="connsiteX5" fmla="*/ 26648 w 106619"/>
                <a:gd name="connsiteY5" fmla="*/ 35812 h 88588"/>
                <a:gd name="connsiteX6" fmla="*/ 5424 w 106619"/>
                <a:gd name="connsiteY6" fmla="*/ 37610 h 88588"/>
                <a:gd name="connsiteX7" fmla="*/ 1873 w 106619"/>
                <a:gd name="connsiteY7" fmla="*/ 15580 h 88588"/>
                <a:gd name="connsiteX8" fmla="*/ 21020 w 106619"/>
                <a:gd name="connsiteY8" fmla="*/ 2654 h 88588"/>
                <a:gd name="connsiteX9" fmla="*/ 44273 w 106619"/>
                <a:gd name="connsiteY9" fmla="*/ 6987 h 88588"/>
                <a:gd name="connsiteX10" fmla="*/ 56146 w 106619"/>
                <a:gd name="connsiteY10" fmla="*/ -168 h 88588"/>
                <a:gd name="connsiteX11" fmla="*/ 103717 w 106619"/>
                <a:gd name="connsiteY11" fmla="*/ 34553 h 88588"/>
                <a:gd name="connsiteX12" fmla="*/ 88337 w 106619"/>
                <a:gd name="connsiteY12" fmla="*/ 88421 h 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19" h="88588">
                  <a:moveTo>
                    <a:pt x="82644" y="87812"/>
                  </a:moveTo>
                  <a:lnTo>
                    <a:pt x="50138" y="80372"/>
                  </a:lnTo>
                  <a:cubicBezTo>
                    <a:pt x="46785" y="79604"/>
                    <a:pt x="42757" y="78140"/>
                    <a:pt x="42293" y="74732"/>
                  </a:cubicBezTo>
                  <a:cubicBezTo>
                    <a:pt x="41668" y="70152"/>
                    <a:pt x="48258" y="66961"/>
                    <a:pt x="47651" y="62380"/>
                  </a:cubicBezTo>
                  <a:cubicBezTo>
                    <a:pt x="47062" y="57941"/>
                    <a:pt x="41057" y="57370"/>
                    <a:pt x="36775" y="56059"/>
                  </a:cubicBezTo>
                  <a:cubicBezTo>
                    <a:pt x="28487" y="53152"/>
                    <a:pt x="24004" y="44187"/>
                    <a:pt x="26648" y="35812"/>
                  </a:cubicBezTo>
                  <a:cubicBezTo>
                    <a:pt x="22015" y="42339"/>
                    <a:pt x="11432" y="42898"/>
                    <a:pt x="5424" y="37610"/>
                  </a:cubicBezTo>
                  <a:cubicBezTo>
                    <a:pt x="-584" y="32321"/>
                    <a:pt x="-1736" y="22726"/>
                    <a:pt x="1873" y="15580"/>
                  </a:cubicBezTo>
                  <a:cubicBezTo>
                    <a:pt x="5826" y="8462"/>
                    <a:pt x="12939" y="3659"/>
                    <a:pt x="21020" y="2654"/>
                  </a:cubicBezTo>
                  <a:cubicBezTo>
                    <a:pt x="29030" y="1745"/>
                    <a:pt x="37127" y="3254"/>
                    <a:pt x="44273" y="6987"/>
                  </a:cubicBezTo>
                  <a:cubicBezTo>
                    <a:pt x="44748" y="1929"/>
                    <a:pt x="51065" y="-123"/>
                    <a:pt x="56146" y="-168"/>
                  </a:cubicBezTo>
                  <a:cubicBezTo>
                    <a:pt x="77783" y="84"/>
                    <a:pt x="96880" y="14024"/>
                    <a:pt x="103717" y="34553"/>
                  </a:cubicBezTo>
                  <a:cubicBezTo>
                    <a:pt x="109952" y="54645"/>
                    <a:pt x="105781" y="76667"/>
                    <a:pt x="88337" y="88421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187E0F2-7A8D-487A-BD87-9F294E9E07F9}"/>
                </a:ext>
              </a:extLst>
            </p:cNvPr>
            <p:cNvSpPr/>
            <p:nvPr/>
          </p:nvSpPr>
          <p:spPr>
            <a:xfrm>
              <a:off x="9855081" y="6271761"/>
              <a:ext cx="683839" cy="3570"/>
            </a:xfrm>
            <a:custGeom>
              <a:avLst/>
              <a:gdLst>
                <a:gd name="connsiteX0" fmla="*/ 681881 w 683839"/>
                <a:gd name="connsiteY0" fmla="*/ 3403 h 3570"/>
                <a:gd name="connsiteX1" fmla="*/ 1612 w 683839"/>
                <a:gd name="connsiteY1" fmla="*/ 3403 h 3570"/>
                <a:gd name="connsiteX2" fmla="*/ -173 w 683839"/>
                <a:gd name="connsiteY2" fmla="*/ 1618 h 3570"/>
                <a:gd name="connsiteX3" fmla="*/ 1612 w 683839"/>
                <a:gd name="connsiteY3" fmla="*/ -168 h 3570"/>
                <a:gd name="connsiteX4" fmla="*/ 681881 w 683839"/>
                <a:gd name="connsiteY4" fmla="*/ -168 h 3570"/>
                <a:gd name="connsiteX5" fmla="*/ 683666 w 683839"/>
                <a:gd name="connsiteY5" fmla="*/ 1618 h 3570"/>
                <a:gd name="connsiteX6" fmla="*/ 681881 w 683839"/>
                <a:gd name="connsiteY6" fmla="*/ 3403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39" h="3570">
                  <a:moveTo>
                    <a:pt x="681881" y="3403"/>
                  </a:moveTo>
                  <a:lnTo>
                    <a:pt x="1612" y="3403"/>
                  </a:lnTo>
                  <a:cubicBezTo>
                    <a:pt x="625" y="3403"/>
                    <a:pt x="-173" y="2604"/>
                    <a:pt x="-173" y="1618"/>
                  </a:cubicBezTo>
                  <a:cubicBezTo>
                    <a:pt x="-173" y="632"/>
                    <a:pt x="625" y="-168"/>
                    <a:pt x="1612" y="-168"/>
                  </a:cubicBezTo>
                  <a:lnTo>
                    <a:pt x="681881" y="-168"/>
                  </a:lnTo>
                  <a:cubicBezTo>
                    <a:pt x="682866" y="-168"/>
                    <a:pt x="683666" y="632"/>
                    <a:pt x="683666" y="1618"/>
                  </a:cubicBezTo>
                  <a:cubicBezTo>
                    <a:pt x="683666" y="2604"/>
                    <a:pt x="682866" y="3403"/>
                    <a:pt x="681881" y="340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68DB3C53-09C9-4F65-B708-400791A8BFD1}"/>
              </a:ext>
            </a:extLst>
          </p:cNvPr>
          <p:cNvGrpSpPr/>
          <p:nvPr/>
        </p:nvGrpSpPr>
        <p:grpSpPr>
          <a:xfrm>
            <a:off x="10529604" y="5232099"/>
            <a:ext cx="1337420" cy="942511"/>
            <a:chOff x="10529604" y="5232099"/>
            <a:chExt cx="1337420" cy="942511"/>
          </a:xfrm>
        </p:grpSpPr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EF2E293-4812-407D-B3FA-6F6BAC64C26B}"/>
                </a:ext>
              </a:extLst>
            </p:cNvPr>
            <p:cNvSpPr/>
            <p:nvPr/>
          </p:nvSpPr>
          <p:spPr>
            <a:xfrm>
              <a:off x="11139812" y="6026943"/>
              <a:ext cx="145668" cy="145668"/>
            </a:xfrm>
            <a:custGeom>
              <a:avLst/>
              <a:gdLst>
                <a:gd name="connsiteX0" fmla="*/ 145669 w 145668"/>
                <a:gd name="connsiteY0" fmla="*/ 72834 h 145668"/>
                <a:gd name="connsiteX1" fmla="*/ 72834 w 145668"/>
                <a:gd name="connsiteY1" fmla="*/ 145669 h 145668"/>
                <a:gd name="connsiteX2" fmla="*/ 0 w 145668"/>
                <a:gd name="connsiteY2" fmla="*/ 72834 h 145668"/>
                <a:gd name="connsiteX3" fmla="*/ 72834 w 145668"/>
                <a:gd name="connsiteY3" fmla="*/ 0 h 145668"/>
                <a:gd name="connsiteX4" fmla="*/ 145669 w 145668"/>
                <a:gd name="connsiteY4" fmla="*/ 72834 h 1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68" h="145668">
                  <a:moveTo>
                    <a:pt x="145669" y="72834"/>
                  </a:moveTo>
                  <a:cubicBezTo>
                    <a:pt x="145669" y="113060"/>
                    <a:pt x="113060" y="145669"/>
                    <a:pt x="72834" y="145669"/>
                  </a:cubicBezTo>
                  <a:cubicBezTo>
                    <a:pt x="32609" y="145669"/>
                    <a:pt x="0" y="113060"/>
                    <a:pt x="0" y="72834"/>
                  </a:cubicBezTo>
                  <a:cubicBezTo>
                    <a:pt x="0" y="32609"/>
                    <a:pt x="32609" y="0"/>
                    <a:pt x="72834" y="0"/>
                  </a:cubicBezTo>
                  <a:cubicBezTo>
                    <a:pt x="113060" y="0"/>
                    <a:pt x="145669" y="32609"/>
                    <a:pt x="145669" y="72834"/>
                  </a:cubicBezTo>
                  <a:close/>
                </a:path>
              </a:pathLst>
            </a:custGeom>
            <a:solidFill>
              <a:srgbClr val="6C63FF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72E52551-1B44-4F8D-936A-BBD8B3B38A0F}"/>
                </a:ext>
              </a:extLst>
            </p:cNvPr>
            <p:cNvSpPr/>
            <p:nvPr/>
          </p:nvSpPr>
          <p:spPr>
            <a:xfrm>
              <a:off x="10725387" y="5306352"/>
              <a:ext cx="1083595" cy="866861"/>
            </a:xfrm>
            <a:custGeom>
              <a:avLst/>
              <a:gdLst>
                <a:gd name="connsiteX0" fmla="*/ 922200 w 1083595"/>
                <a:gd name="connsiteY0" fmla="*/ 862016 h 866861"/>
                <a:gd name="connsiteX1" fmla="*/ 1038582 w 1083595"/>
                <a:gd name="connsiteY1" fmla="*/ 807928 h 866861"/>
                <a:gd name="connsiteX2" fmla="*/ 1074991 w 1083595"/>
                <a:gd name="connsiteY2" fmla="*/ 703249 h 866861"/>
                <a:gd name="connsiteX3" fmla="*/ 990373 w 1083595"/>
                <a:gd name="connsiteY3" fmla="*/ 625498 h 866861"/>
                <a:gd name="connsiteX4" fmla="*/ 925628 w 1083595"/>
                <a:gd name="connsiteY4" fmla="*/ 610931 h 866861"/>
                <a:gd name="connsiteX5" fmla="*/ 854011 w 1083595"/>
                <a:gd name="connsiteY5" fmla="*/ 601890 h 866861"/>
                <a:gd name="connsiteX6" fmla="*/ 562604 w 1083595"/>
                <a:gd name="connsiteY6" fmla="*/ 581606 h 866861"/>
                <a:gd name="connsiteX7" fmla="*/ 418278 w 1083595"/>
                <a:gd name="connsiteY7" fmla="*/ 581121 h 866861"/>
                <a:gd name="connsiteX8" fmla="*/ 290186 w 1083595"/>
                <a:gd name="connsiteY8" fmla="*/ 563465 h 866861"/>
                <a:gd name="connsiteX9" fmla="*/ 222413 w 1083595"/>
                <a:gd name="connsiteY9" fmla="*/ 489470 h 866861"/>
                <a:gd name="connsiteX10" fmla="*/ 257215 w 1083595"/>
                <a:gd name="connsiteY10" fmla="*/ 381973 h 866861"/>
                <a:gd name="connsiteX11" fmla="*/ 304140 w 1083595"/>
                <a:gd name="connsiteY11" fmla="*/ 342836 h 866861"/>
                <a:gd name="connsiteX12" fmla="*/ 360382 w 1083595"/>
                <a:gd name="connsiteY12" fmla="*/ 307704 h 866861"/>
                <a:gd name="connsiteX13" fmla="*/ 478763 w 1083595"/>
                <a:gd name="connsiteY13" fmla="*/ 253129 h 866861"/>
                <a:gd name="connsiteX14" fmla="*/ 540084 w 1083595"/>
                <a:gd name="connsiteY14" fmla="*/ 233619 h 866861"/>
                <a:gd name="connsiteX15" fmla="*/ 591885 w 1083595"/>
                <a:gd name="connsiteY15" fmla="*/ 217030 h 866861"/>
                <a:gd name="connsiteX16" fmla="*/ 663760 w 1083595"/>
                <a:gd name="connsiteY16" fmla="*/ 145966 h 866861"/>
                <a:gd name="connsiteX17" fmla="*/ 635156 w 1083595"/>
                <a:gd name="connsiteY17" fmla="*/ 49270 h 866861"/>
                <a:gd name="connsiteX18" fmla="*/ 528976 w 1083595"/>
                <a:gd name="connsiteY18" fmla="*/ 4924 h 866861"/>
                <a:gd name="connsiteX19" fmla="*/ 401839 w 1083595"/>
                <a:gd name="connsiteY19" fmla="*/ 27338 h 866861"/>
                <a:gd name="connsiteX20" fmla="*/ 270770 w 1083595"/>
                <a:gd name="connsiteY20" fmla="*/ 71043 h 866861"/>
                <a:gd name="connsiteX21" fmla="*/ 135876 w 1083595"/>
                <a:gd name="connsiteY21" fmla="*/ 96117 h 866861"/>
                <a:gd name="connsiteX22" fmla="*/ 68177 w 1083595"/>
                <a:gd name="connsiteY22" fmla="*/ 99355 h 866861"/>
                <a:gd name="connsiteX23" fmla="*/ 16822 w 1083595"/>
                <a:gd name="connsiteY23" fmla="*/ 78963 h 866861"/>
                <a:gd name="connsiteX24" fmla="*/ 300 w 1083595"/>
                <a:gd name="connsiteY24" fmla="*/ 35210 h 866861"/>
                <a:gd name="connsiteX25" fmla="*/ 4880 w 1083595"/>
                <a:gd name="connsiteY25" fmla="*/ 36474 h 866861"/>
                <a:gd name="connsiteX26" fmla="*/ 32564 w 1083595"/>
                <a:gd name="connsiteY26" fmla="*/ 84812 h 866861"/>
                <a:gd name="connsiteX27" fmla="*/ 97675 w 1083595"/>
                <a:gd name="connsiteY27" fmla="*/ 94584 h 866861"/>
                <a:gd name="connsiteX28" fmla="*/ 237824 w 1083595"/>
                <a:gd name="connsiteY28" fmla="*/ 74324 h 866861"/>
                <a:gd name="connsiteX29" fmla="*/ 370357 w 1083595"/>
                <a:gd name="connsiteY29" fmla="*/ 33411 h 866861"/>
                <a:gd name="connsiteX30" fmla="*/ 498356 w 1083595"/>
                <a:gd name="connsiteY30" fmla="*/ 530 h 866861"/>
                <a:gd name="connsiteX31" fmla="*/ 610575 w 1083595"/>
                <a:gd name="connsiteY31" fmla="*/ 23367 h 866861"/>
                <a:gd name="connsiteX32" fmla="*/ 668470 w 1083595"/>
                <a:gd name="connsiteY32" fmla="*/ 104146 h 866861"/>
                <a:gd name="connsiteX33" fmla="*/ 640920 w 1083595"/>
                <a:gd name="connsiteY33" fmla="*/ 193316 h 866861"/>
                <a:gd name="connsiteX34" fmla="*/ 546620 w 1083595"/>
                <a:gd name="connsiteY34" fmla="*/ 236706 h 866861"/>
                <a:gd name="connsiteX35" fmla="*/ 424081 w 1083595"/>
                <a:gd name="connsiteY35" fmla="*/ 280570 h 866861"/>
                <a:gd name="connsiteX36" fmla="*/ 308812 w 1083595"/>
                <a:gd name="connsiteY36" fmla="*/ 345374 h 866861"/>
                <a:gd name="connsiteX37" fmla="*/ 227686 w 1083595"/>
                <a:gd name="connsiteY37" fmla="*/ 442674 h 866861"/>
                <a:gd name="connsiteX38" fmla="*/ 232138 w 1083595"/>
                <a:gd name="connsiteY38" fmla="*/ 502785 h 866861"/>
                <a:gd name="connsiteX39" fmla="*/ 267387 w 1083595"/>
                <a:gd name="connsiteY39" fmla="*/ 544615 h 866861"/>
                <a:gd name="connsiteX40" fmla="*/ 389961 w 1083595"/>
                <a:gd name="connsiteY40" fmla="*/ 576491 h 866861"/>
                <a:gd name="connsiteX41" fmla="*/ 533817 w 1083595"/>
                <a:gd name="connsiteY41" fmla="*/ 576257 h 866861"/>
                <a:gd name="connsiteX42" fmla="*/ 826451 w 1083595"/>
                <a:gd name="connsiteY42" fmla="*/ 594105 h 866861"/>
                <a:gd name="connsiteX43" fmla="*/ 899534 w 1083595"/>
                <a:gd name="connsiteY43" fmla="*/ 602667 h 866861"/>
                <a:gd name="connsiteX44" fmla="*/ 964894 w 1083595"/>
                <a:gd name="connsiteY44" fmla="*/ 613267 h 866861"/>
                <a:gd name="connsiteX45" fmla="*/ 1064156 w 1083595"/>
                <a:gd name="connsiteY45" fmla="*/ 671658 h 866861"/>
                <a:gd name="connsiteX46" fmla="*/ 1083072 w 1083595"/>
                <a:gd name="connsiteY46" fmla="*/ 719864 h 866861"/>
                <a:gd name="connsiteX47" fmla="*/ 1072021 w 1083595"/>
                <a:gd name="connsiteY47" fmla="*/ 772623 h 866861"/>
                <a:gd name="connsiteX48" fmla="*/ 983237 w 1083595"/>
                <a:gd name="connsiteY48" fmla="*/ 846416 h 866861"/>
                <a:gd name="connsiteX49" fmla="*/ 923462 w 1083595"/>
                <a:gd name="connsiteY49" fmla="*/ 866597 h 866861"/>
                <a:gd name="connsiteX50" fmla="*/ 922200 w 1083595"/>
                <a:gd name="connsiteY50" fmla="*/ 862016 h 86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83595" h="866861">
                  <a:moveTo>
                    <a:pt x="922200" y="862016"/>
                  </a:moveTo>
                  <a:cubicBezTo>
                    <a:pt x="962946" y="849779"/>
                    <a:pt x="1006267" y="837019"/>
                    <a:pt x="1038582" y="807928"/>
                  </a:cubicBezTo>
                  <a:cubicBezTo>
                    <a:pt x="1067459" y="781932"/>
                    <a:pt x="1086953" y="742236"/>
                    <a:pt x="1074991" y="703249"/>
                  </a:cubicBezTo>
                  <a:cubicBezTo>
                    <a:pt x="1063052" y="664342"/>
                    <a:pt x="1027292" y="638401"/>
                    <a:pt x="990373" y="625498"/>
                  </a:cubicBezTo>
                  <a:cubicBezTo>
                    <a:pt x="969433" y="618180"/>
                    <a:pt x="947526" y="614120"/>
                    <a:pt x="925628" y="610931"/>
                  </a:cubicBezTo>
                  <a:cubicBezTo>
                    <a:pt x="901822" y="607464"/>
                    <a:pt x="877910" y="604623"/>
                    <a:pt x="854011" y="601890"/>
                  </a:cubicBezTo>
                  <a:cubicBezTo>
                    <a:pt x="757240" y="590821"/>
                    <a:pt x="660104" y="584060"/>
                    <a:pt x="562604" y="581606"/>
                  </a:cubicBezTo>
                  <a:cubicBezTo>
                    <a:pt x="514495" y="580393"/>
                    <a:pt x="466394" y="580423"/>
                    <a:pt x="418278" y="581121"/>
                  </a:cubicBezTo>
                  <a:cubicBezTo>
                    <a:pt x="375307" y="581745"/>
                    <a:pt x="330050" y="581729"/>
                    <a:pt x="290186" y="563465"/>
                  </a:cubicBezTo>
                  <a:cubicBezTo>
                    <a:pt x="259185" y="549264"/>
                    <a:pt x="231050" y="523425"/>
                    <a:pt x="222413" y="489470"/>
                  </a:cubicBezTo>
                  <a:cubicBezTo>
                    <a:pt x="212441" y="450274"/>
                    <a:pt x="230833" y="410359"/>
                    <a:pt x="257215" y="381973"/>
                  </a:cubicBezTo>
                  <a:cubicBezTo>
                    <a:pt x="271120" y="367010"/>
                    <a:pt x="287373" y="354416"/>
                    <a:pt x="304140" y="342836"/>
                  </a:cubicBezTo>
                  <a:cubicBezTo>
                    <a:pt x="322328" y="330273"/>
                    <a:pt x="341151" y="318601"/>
                    <a:pt x="360382" y="307704"/>
                  </a:cubicBezTo>
                  <a:cubicBezTo>
                    <a:pt x="398258" y="286254"/>
                    <a:pt x="437856" y="268000"/>
                    <a:pt x="478763" y="253129"/>
                  </a:cubicBezTo>
                  <a:cubicBezTo>
                    <a:pt x="498945" y="245790"/>
                    <a:pt x="519426" y="239460"/>
                    <a:pt x="540084" y="233619"/>
                  </a:cubicBezTo>
                  <a:cubicBezTo>
                    <a:pt x="557528" y="228688"/>
                    <a:pt x="575025" y="223750"/>
                    <a:pt x="591885" y="217030"/>
                  </a:cubicBezTo>
                  <a:cubicBezTo>
                    <a:pt x="624475" y="204040"/>
                    <a:pt x="655474" y="182038"/>
                    <a:pt x="663760" y="145966"/>
                  </a:cubicBezTo>
                  <a:cubicBezTo>
                    <a:pt x="671615" y="111780"/>
                    <a:pt x="658372" y="74667"/>
                    <a:pt x="635156" y="49270"/>
                  </a:cubicBezTo>
                  <a:cubicBezTo>
                    <a:pt x="608299" y="19888"/>
                    <a:pt x="567802" y="7007"/>
                    <a:pt x="528976" y="4924"/>
                  </a:cubicBezTo>
                  <a:cubicBezTo>
                    <a:pt x="485390" y="2583"/>
                    <a:pt x="442807" y="13493"/>
                    <a:pt x="401839" y="27338"/>
                  </a:cubicBezTo>
                  <a:cubicBezTo>
                    <a:pt x="358143" y="42104"/>
                    <a:pt x="315389" y="59082"/>
                    <a:pt x="270770" y="71043"/>
                  </a:cubicBezTo>
                  <a:cubicBezTo>
                    <a:pt x="226525" y="82891"/>
                    <a:pt x="181423" y="91275"/>
                    <a:pt x="135876" y="96117"/>
                  </a:cubicBezTo>
                  <a:cubicBezTo>
                    <a:pt x="113578" y="98492"/>
                    <a:pt x="90607" y="101173"/>
                    <a:pt x="68177" y="99355"/>
                  </a:cubicBezTo>
                  <a:cubicBezTo>
                    <a:pt x="49379" y="97832"/>
                    <a:pt x="30676" y="92304"/>
                    <a:pt x="16822" y="78963"/>
                  </a:cubicBezTo>
                  <a:cubicBezTo>
                    <a:pt x="4944" y="67523"/>
                    <a:pt x="-2134" y="51802"/>
                    <a:pt x="300" y="35210"/>
                  </a:cubicBezTo>
                  <a:cubicBezTo>
                    <a:pt x="741" y="32197"/>
                    <a:pt x="5319" y="33478"/>
                    <a:pt x="4880" y="36474"/>
                  </a:cubicBezTo>
                  <a:cubicBezTo>
                    <a:pt x="1918" y="56669"/>
                    <a:pt x="15647" y="75278"/>
                    <a:pt x="32564" y="84812"/>
                  </a:cubicBezTo>
                  <a:cubicBezTo>
                    <a:pt x="52115" y="95829"/>
                    <a:pt x="75907" y="95845"/>
                    <a:pt x="97675" y="94584"/>
                  </a:cubicBezTo>
                  <a:cubicBezTo>
                    <a:pt x="144873" y="91734"/>
                    <a:pt x="191751" y="84957"/>
                    <a:pt x="237824" y="74324"/>
                  </a:cubicBezTo>
                  <a:cubicBezTo>
                    <a:pt x="283097" y="63984"/>
                    <a:pt x="326752" y="49202"/>
                    <a:pt x="370357" y="33411"/>
                  </a:cubicBezTo>
                  <a:cubicBezTo>
                    <a:pt x="411772" y="18415"/>
                    <a:pt x="454112" y="3779"/>
                    <a:pt x="498356" y="530"/>
                  </a:cubicBezTo>
                  <a:cubicBezTo>
                    <a:pt x="536746" y="-2289"/>
                    <a:pt x="577131" y="3304"/>
                    <a:pt x="610575" y="23367"/>
                  </a:cubicBezTo>
                  <a:cubicBezTo>
                    <a:pt x="639968" y="40999"/>
                    <a:pt x="661583" y="70403"/>
                    <a:pt x="668470" y="104146"/>
                  </a:cubicBezTo>
                  <a:cubicBezTo>
                    <a:pt x="675201" y="137120"/>
                    <a:pt x="665880" y="170307"/>
                    <a:pt x="640920" y="193316"/>
                  </a:cubicBezTo>
                  <a:cubicBezTo>
                    <a:pt x="615078" y="217141"/>
                    <a:pt x="579642" y="227327"/>
                    <a:pt x="546620" y="236706"/>
                  </a:cubicBezTo>
                  <a:cubicBezTo>
                    <a:pt x="504737" y="248604"/>
                    <a:pt x="463752" y="262512"/>
                    <a:pt x="424081" y="280570"/>
                  </a:cubicBezTo>
                  <a:cubicBezTo>
                    <a:pt x="383868" y="298823"/>
                    <a:pt x="345304" y="320504"/>
                    <a:pt x="308812" y="345374"/>
                  </a:cubicBezTo>
                  <a:cubicBezTo>
                    <a:pt x="273589" y="369445"/>
                    <a:pt x="238826" y="399732"/>
                    <a:pt x="227686" y="442674"/>
                  </a:cubicBezTo>
                  <a:cubicBezTo>
                    <a:pt x="222497" y="462677"/>
                    <a:pt x="223455" y="483892"/>
                    <a:pt x="232138" y="502785"/>
                  </a:cubicBezTo>
                  <a:cubicBezTo>
                    <a:pt x="239858" y="519584"/>
                    <a:pt x="252574" y="533716"/>
                    <a:pt x="267387" y="544615"/>
                  </a:cubicBezTo>
                  <a:cubicBezTo>
                    <a:pt x="302727" y="570620"/>
                    <a:pt x="347270" y="575959"/>
                    <a:pt x="389961" y="576491"/>
                  </a:cubicBezTo>
                  <a:cubicBezTo>
                    <a:pt x="437906" y="577088"/>
                    <a:pt x="485855" y="575470"/>
                    <a:pt x="533817" y="576257"/>
                  </a:cubicBezTo>
                  <a:cubicBezTo>
                    <a:pt x="631561" y="577861"/>
                    <a:pt x="729106" y="583811"/>
                    <a:pt x="826451" y="594105"/>
                  </a:cubicBezTo>
                  <a:cubicBezTo>
                    <a:pt x="850843" y="596687"/>
                    <a:pt x="875205" y="599540"/>
                    <a:pt x="899534" y="602667"/>
                  </a:cubicBezTo>
                  <a:cubicBezTo>
                    <a:pt x="921420" y="605480"/>
                    <a:pt x="943377" y="608273"/>
                    <a:pt x="964894" y="613267"/>
                  </a:cubicBezTo>
                  <a:cubicBezTo>
                    <a:pt x="1003151" y="622146"/>
                    <a:pt x="1040379" y="639221"/>
                    <a:pt x="1064156" y="671658"/>
                  </a:cubicBezTo>
                  <a:cubicBezTo>
                    <a:pt x="1074711" y="685718"/>
                    <a:pt x="1081248" y="702379"/>
                    <a:pt x="1083072" y="719864"/>
                  </a:cubicBezTo>
                  <a:cubicBezTo>
                    <a:pt x="1084738" y="738111"/>
                    <a:pt x="1080271" y="756391"/>
                    <a:pt x="1072021" y="772623"/>
                  </a:cubicBezTo>
                  <a:cubicBezTo>
                    <a:pt x="1053761" y="808550"/>
                    <a:pt x="1019559" y="831402"/>
                    <a:pt x="983237" y="846416"/>
                  </a:cubicBezTo>
                  <a:cubicBezTo>
                    <a:pt x="963782" y="854456"/>
                    <a:pt x="943602" y="860549"/>
                    <a:pt x="923462" y="866597"/>
                  </a:cubicBezTo>
                  <a:cubicBezTo>
                    <a:pt x="920528" y="867478"/>
                    <a:pt x="919274" y="862895"/>
                    <a:pt x="922200" y="862016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B2B82353-13A9-4484-BAC0-2376D1DC354F}"/>
                </a:ext>
              </a:extLst>
            </p:cNvPr>
            <p:cNvSpPr/>
            <p:nvPr/>
          </p:nvSpPr>
          <p:spPr>
            <a:xfrm>
              <a:off x="10690931" y="530414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4E8B8C7-E94A-4BF0-89C4-27536A731390}"/>
                </a:ext>
              </a:extLst>
            </p:cNvPr>
            <p:cNvSpPr/>
            <p:nvPr/>
          </p:nvSpPr>
          <p:spPr>
            <a:xfrm>
              <a:off x="10954560" y="5376184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11971D2F-FF1D-4DF5-9327-FFA53F66A6BE}"/>
                </a:ext>
              </a:extLst>
            </p:cNvPr>
            <p:cNvSpPr/>
            <p:nvPr/>
          </p:nvSpPr>
          <p:spPr>
            <a:xfrm>
              <a:off x="11177813" y="5232099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74981DFC-59B5-4386-A7BD-3FB62BA2CD04}"/>
                </a:ext>
              </a:extLst>
            </p:cNvPr>
            <p:cNvSpPr/>
            <p:nvPr/>
          </p:nvSpPr>
          <p:spPr>
            <a:xfrm>
              <a:off x="11317148" y="539360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69F23BB-7D99-49EB-B510-1387EC1D5B26}"/>
                </a:ext>
              </a:extLst>
            </p:cNvPr>
            <p:cNvSpPr/>
            <p:nvPr/>
          </p:nvSpPr>
          <p:spPr>
            <a:xfrm>
              <a:off x="11128729" y="558043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7F290D0-6E59-412C-B12A-9D861E6AC8C0}"/>
                </a:ext>
              </a:extLst>
            </p:cNvPr>
            <p:cNvSpPr/>
            <p:nvPr/>
          </p:nvSpPr>
          <p:spPr>
            <a:xfrm>
              <a:off x="10889642" y="567068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0157DBC2-A84C-4046-B1FE-8B5C89689850}"/>
                </a:ext>
              </a:extLst>
            </p:cNvPr>
            <p:cNvSpPr/>
            <p:nvPr/>
          </p:nvSpPr>
          <p:spPr>
            <a:xfrm>
              <a:off x="11142979" y="581160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9B2726E-F1DA-4069-91BD-8E9E070C0D4B}"/>
                </a:ext>
              </a:extLst>
            </p:cNvPr>
            <p:cNvSpPr/>
            <p:nvPr/>
          </p:nvSpPr>
          <p:spPr>
            <a:xfrm>
              <a:off x="11415317" y="5890775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03DD6761-A2ED-4017-835F-09D4B100D47D}"/>
                </a:ext>
              </a:extLst>
            </p:cNvPr>
            <p:cNvSpPr/>
            <p:nvPr/>
          </p:nvSpPr>
          <p:spPr>
            <a:xfrm>
              <a:off x="11733571" y="587335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1E6D0586-0EB4-462A-BD37-DAB278235EA3}"/>
                </a:ext>
              </a:extLst>
            </p:cNvPr>
            <p:cNvSpPr/>
            <p:nvPr/>
          </p:nvSpPr>
          <p:spPr>
            <a:xfrm>
              <a:off x="10996173" y="5339767"/>
              <a:ext cx="420381" cy="611175"/>
            </a:xfrm>
            <a:custGeom>
              <a:avLst/>
              <a:gdLst>
                <a:gd name="connsiteX0" fmla="*/ 208495 w 420381"/>
                <a:gd name="connsiteY0" fmla="*/ -146 h 611175"/>
                <a:gd name="connsiteX1" fmla="*/ -157 w 420381"/>
                <a:gd name="connsiteY1" fmla="*/ 206982 h 611175"/>
                <a:gd name="connsiteX2" fmla="*/ -177 w 420381"/>
                <a:gd name="connsiteY2" fmla="*/ 225086 h 611175"/>
                <a:gd name="connsiteX3" fmla="*/ 53251 w 420381"/>
                <a:gd name="connsiteY3" fmla="*/ 278518 h 611175"/>
                <a:gd name="connsiteX4" fmla="*/ 53251 w 420381"/>
                <a:gd name="connsiteY4" fmla="*/ 278518 h 611175"/>
                <a:gd name="connsiteX5" fmla="*/ 106707 w 420381"/>
                <a:gd name="connsiteY5" fmla="*/ 225039 h 611175"/>
                <a:gd name="connsiteX6" fmla="*/ 106707 w 420381"/>
                <a:gd name="connsiteY6" fmla="*/ 225004 h 611175"/>
                <a:gd name="connsiteX7" fmla="*/ 106699 w 420381"/>
                <a:gd name="connsiteY7" fmla="*/ 213601 h 611175"/>
                <a:gd name="connsiteX8" fmla="*/ 208013 w 420381"/>
                <a:gd name="connsiteY8" fmla="*/ 112245 h 611175"/>
                <a:gd name="connsiteX9" fmla="*/ 309369 w 420381"/>
                <a:gd name="connsiteY9" fmla="*/ 213560 h 611175"/>
                <a:gd name="connsiteX10" fmla="*/ 262692 w 420381"/>
                <a:gd name="connsiteY10" fmla="*/ 298912 h 611175"/>
                <a:gd name="connsiteX11" fmla="*/ 262711 w 420381"/>
                <a:gd name="connsiteY11" fmla="*/ 298934 h 611175"/>
                <a:gd name="connsiteX12" fmla="*/ 163480 w 420381"/>
                <a:gd name="connsiteY12" fmla="*/ 415050 h 611175"/>
                <a:gd name="connsiteX13" fmla="*/ 163499 w 420381"/>
                <a:gd name="connsiteY13" fmla="*/ 415054 h 611175"/>
                <a:gd name="connsiteX14" fmla="*/ 157367 w 420381"/>
                <a:gd name="connsiteY14" fmla="*/ 457438 h 611175"/>
                <a:gd name="connsiteX15" fmla="*/ 158383 w 420381"/>
                <a:gd name="connsiteY15" fmla="*/ 556838 h 611175"/>
                <a:gd name="connsiteX16" fmla="*/ 213468 w 420381"/>
                <a:gd name="connsiteY16" fmla="*/ 611023 h 611175"/>
                <a:gd name="connsiteX17" fmla="*/ 213468 w 420381"/>
                <a:gd name="connsiteY17" fmla="*/ 611023 h 611175"/>
                <a:gd name="connsiteX18" fmla="*/ 268561 w 420381"/>
                <a:gd name="connsiteY18" fmla="*/ 555927 h 611175"/>
                <a:gd name="connsiteX19" fmla="*/ 268559 w 420381"/>
                <a:gd name="connsiteY19" fmla="*/ 555590 h 611175"/>
                <a:gd name="connsiteX20" fmla="*/ 268202 w 420381"/>
                <a:gd name="connsiteY20" fmla="*/ 469313 h 611175"/>
                <a:gd name="connsiteX21" fmla="*/ 340661 w 420381"/>
                <a:gd name="connsiteY21" fmla="*/ 360193 h 611175"/>
                <a:gd name="connsiteX22" fmla="*/ 416246 w 420381"/>
                <a:gd name="connsiteY22" fmla="*/ 239859 h 611175"/>
                <a:gd name="connsiteX23" fmla="*/ 420204 w 420381"/>
                <a:gd name="connsiteY23" fmla="*/ 210038 h 611175"/>
                <a:gd name="connsiteX24" fmla="*/ 210013 w 420381"/>
                <a:gd name="connsiteY24" fmla="*/ -152 h 611175"/>
                <a:gd name="connsiteX25" fmla="*/ 208495 w 420381"/>
                <a:gd name="connsiteY25" fmla="*/ -146 h 6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0381" h="611175">
                  <a:moveTo>
                    <a:pt x="208495" y="-146"/>
                  </a:moveTo>
                  <a:cubicBezTo>
                    <a:pt x="94664" y="657"/>
                    <a:pt x="1461" y="93161"/>
                    <a:pt x="-157" y="206982"/>
                  </a:cubicBezTo>
                  <a:cubicBezTo>
                    <a:pt x="-171" y="208034"/>
                    <a:pt x="-179" y="215422"/>
                    <a:pt x="-177" y="225086"/>
                  </a:cubicBezTo>
                  <a:cubicBezTo>
                    <a:pt x="-176" y="254594"/>
                    <a:pt x="23744" y="278515"/>
                    <a:pt x="53251" y="278518"/>
                  </a:cubicBezTo>
                  <a:lnTo>
                    <a:pt x="53251" y="278518"/>
                  </a:lnTo>
                  <a:cubicBezTo>
                    <a:pt x="82781" y="278512"/>
                    <a:pt x="106713" y="254569"/>
                    <a:pt x="106707" y="225039"/>
                  </a:cubicBezTo>
                  <a:cubicBezTo>
                    <a:pt x="106707" y="225028"/>
                    <a:pt x="106707" y="225017"/>
                    <a:pt x="106707" y="225004"/>
                  </a:cubicBezTo>
                  <a:cubicBezTo>
                    <a:pt x="106702" y="218430"/>
                    <a:pt x="106699" y="213881"/>
                    <a:pt x="106699" y="213601"/>
                  </a:cubicBezTo>
                  <a:cubicBezTo>
                    <a:pt x="106686" y="157635"/>
                    <a:pt x="152047" y="112256"/>
                    <a:pt x="208013" y="112245"/>
                  </a:cubicBezTo>
                  <a:cubicBezTo>
                    <a:pt x="263979" y="112233"/>
                    <a:pt x="309358" y="157593"/>
                    <a:pt x="309369" y="213560"/>
                  </a:cubicBezTo>
                  <a:cubicBezTo>
                    <a:pt x="309377" y="248107"/>
                    <a:pt x="291783" y="280277"/>
                    <a:pt x="262692" y="298912"/>
                  </a:cubicBezTo>
                  <a:lnTo>
                    <a:pt x="262711" y="298934"/>
                  </a:lnTo>
                  <a:cubicBezTo>
                    <a:pt x="262711" y="298934"/>
                    <a:pt x="186664" y="347890"/>
                    <a:pt x="163480" y="415050"/>
                  </a:cubicBezTo>
                  <a:lnTo>
                    <a:pt x="163499" y="415054"/>
                  </a:lnTo>
                  <a:cubicBezTo>
                    <a:pt x="159422" y="428814"/>
                    <a:pt x="157357" y="443088"/>
                    <a:pt x="157367" y="457438"/>
                  </a:cubicBezTo>
                  <a:cubicBezTo>
                    <a:pt x="157367" y="463337"/>
                    <a:pt x="157713" y="514948"/>
                    <a:pt x="158383" y="556838"/>
                  </a:cubicBezTo>
                  <a:cubicBezTo>
                    <a:pt x="158871" y="586910"/>
                    <a:pt x="183392" y="611031"/>
                    <a:pt x="213468" y="611023"/>
                  </a:cubicBezTo>
                  <a:lnTo>
                    <a:pt x="213468" y="611023"/>
                  </a:lnTo>
                  <a:cubicBezTo>
                    <a:pt x="243897" y="611022"/>
                    <a:pt x="268563" y="586355"/>
                    <a:pt x="268561" y="555927"/>
                  </a:cubicBezTo>
                  <a:cubicBezTo>
                    <a:pt x="268561" y="555815"/>
                    <a:pt x="268561" y="555702"/>
                    <a:pt x="268559" y="555590"/>
                  </a:cubicBezTo>
                  <a:cubicBezTo>
                    <a:pt x="268327" y="517225"/>
                    <a:pt x="268202" y="472555"/>
                    <a:pt x="268202" y="469313"/>
                  </a:cubicBezTo>
                  <a:cubicBezTo>
                    <a:pt x="268202" y="428074"/>
                    <a:pt x="307983" y="386986"/>
                    <a:pt x="340661" y="360193"/>
                  </a:cubicBezTo>
                  <a:cubicBezTo>
                    <a:pt x="378291" y="329338"/>
                    <a:pt x="405369" y="287290"/>
                    <a:pt x="416246" y="239859"/>
                  </a:cubicBezTo>
                  <a:cubicBezTo>
                    <a:pt x="418652" y="230093"/>
                    <a:pt x="419979" y="220094"/>
                    <a:pt x="420204" y="210038"/>
                  </a:cubicBezTo>
                  <a:cubicBezTo>
                    <a:pt x="420204" y="93953"/>
                    <a:pt x="326097" y="-152"/>
                    <a:pt x="210013" y="-152"/>
                  </a:cubicBezTo>
                  <a:cubicBezTo>
                    <a:pt x="209507" y="-152"/>
                    <a:pt x="209000" y="-151"/>
                    <a:pt x="208495" y="-146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83F5C8F-B1D4-46C4-B2A4-CBA17B716816}"/>
                </a:ext>
              </a:extLst>
            </p:cNvPr>
            <p:cNvSpPr/>
            <p:nvPr/>
          </p:nvSpPr>
          <p:spPr>
            <a:xfrm>
              <a:off x="10529604" y="6170839"/>
              <a:ext cx="1337420" cy="3771"/>
            </a:xfrm>
            <a:custGeom>
              <a:avLst/>
              <a:gdLst>
                <a:gd name="connsiteX0" fmla="*/ 1335359 w 1337420"/>
                <a:gd name="connsiteY0" fmla="*/ 3619 h 3771"/>
                <a:gd name="connsiteX1" fmla="*/ 1702 w 1337420"/>
                <a:gd name="connsiteY1" fmla="*/ 3619 h 3771"/>
                <a:gd name="connsiteX2" fmla="*/ -178 w 1337420"/>
                <a:gd name="connsiteY2" fmla="*/ 1729 h 3771"/>
                <a:gd name="connsiteX3" fmla="*/ 1702 w 1337420"/>
                <a:gd name="connsiteY3" fmla="*/ -152 h 3771"/>
                <a:gd name="connsiteX4" fmla="*/ 1335359 w 1337420"/>
                <a:gd name="connsiteY4" fmla="*/ -152 h 3771"/>
                <a:gd name="connsiteX5" fmla="*/ 1337243 w 1337420"/>
                <a:gd name="connsiteY5" fmla="*/ 1733 h 3771"/>
                <a:gd name="connsiteX6" fmla="*/ 1335359 w 1337420"/>
                <a:gd name="connsiteY6" fmla="*/ 3619 h 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20" h="3771">
                  <a:moveTo>
                    <a:pt x="1335359" y="3619"/>
                  </a:moveTo>
                  <a:lnTo>
                    <a:pt x="1702" y="3619"/>
                  </a:lnTo>
                  <a:cubicBezTo>
                    <a:pt x="660" y="3616"/>
                    <a:pt x="-181" y="2769"/>
                    <a:pt x="-178" y="1729"/>
                  </a:cubicBezTo>
                  <a:cubicBezTo>
                    <a:pt x="-174" y="691"/>
                    <a:pt x="665" y="-149"/>
                    <a:pt x="1702" y="-152"/>
                  </a:cubicBezTo>
                  <a:lnTo>
                    <a:pt x="1335359" y="-152"/>
                  </a:lnTo>
                  <a:cubicBezTo>
                    <a:pt x="1336388" y="-152"/>
                    <a:pt x="1337243" y="691"/>
                    <a:pt x="1337243" y="1733"/>
                  </a:cubicBezTo>
                  <a:cubicBezTo>
                    <a:pt x="1337243" y="2775"/>
                    <a:pt x="1336388" y="3619"/>
                    <a:pt x="1335359" y="361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7BF112E6-C422-4199-9A0E-C2D574BA706F}"/>
                </a:ext>
              </a:extLst>
            </p:cNvPr>
            <p:cNvSpPr/>
            <p:nvPr/>
          </p:nvSpPr>
          <p:spPr>
            <a:xfrm>
              <a:off x="11477156" y="5569347"/>
              <a:ext cx="95001" cy="95001"/>
            </a:xfrm>
            <a:custGeom>
              <a:avLst/>
              <a:gdLst>
                <a:gd name="connsiteX0" fmla="*/ 95001 w 95001"/>
                <a:gd name="connsiteY0" fmla="*/ 47501 h 95001"/>
                <a:gd name="connsiteX1" fmla="*/ 47501 w 95001"/>
                <a:gd name="connsiteY1" fmla="*/ 95001 h 95001"/>
                <a:gd name="connsiteX2" fmla="*/ 0 w 95001"/>
                <a:gd name="connsiteY2" fmla="*/ 47501 h 95001"/>
                <a:gd name="connsiteX3" fmla="*/ 47501 w 95001"/>
                <a:gd name="connsiteY3" fmla="*/ 0 h 95001"/>
                <a:gd name="connsiteX4" fmla="*/ 95001 w 95001"/>
                <a:gd name="connsiteY4" fmla="*/ 47501 h 9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01" h="95001">
                  <a:moveTo>
                    <a:pt x="95001" y="47501"/>
                  </a:moveTo>
                  <a:cubicBezTo>
                    <a:pt x="95001" y="73735"/>
                    <a:pt x="73735" y="95001"/>
                    <a:pt x="47501" y="95001"/>
                  </a:cubicBezTo>
                  <a:cubicBezTo>
                    <a:pt x="21267" y="95001"/>
                    <a:pt x="0" y="73735"/>
                    <a:pt x="0" y="47501"/>
                  </a:cubicBezTo>
                  <a:cubicBezTo>
                    <a:pt x="0" y="21267"/>
                    <a:pt x="21267" y="0"/>
                    <a:pt x="47501" y="0"/>
                  </a:cubicBezTo>
                  <a:cubicBezTo>
                    <a:pt x="73735" y="0"/>
                    <a:pt x="95001" y="21267"/>
                    <a:pt x="95001" y="4750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9453A070-DBE3-4ACE-AAEB-839679957917}"/>
                </a:ext>
              </a:extLst>
            </p:cNvPr>
            <p:cNvSpPr/>
            <p:nvPr/>
          </p:nvSpPr>
          <p:spPr>
            <a:xfrm>
              <a:off x="11408234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09E898DB-13A6-4E91-82A0-E51B519A846E}"/>
                </a:ext>
              </a:extLst>
            </p:cNvPr>
            <p:cNvSpPr/>
            <p:nvPr/>
          </p:nvSpPr>
          <p:spPr>
            <a:xfrm>
              <a:off x="11380033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08F053-E378-4799-A008-BB5973077301}"/>
                </a:ext>
              </a:extLst>
            </p:cNvPr>
            <p:cNvSpPr/>
            <p:nvPr/>
          </p:nvSpPr>
          <p:spPr>
            <a:xfrm>
              <a:off x="11558653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74A952B-574A-42E3-A711-6BD21A95C4E9}"/>
                </a:ext>
              </a:extLst>
            </p:cNvPr>
            <p:cNvSpPr/>
            <p:nvPr/>
          </p:nvSpPr>
          <p:spPr>
            <a:xfrm>
              <a:off x="11530452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49BFAFD-8684-4EDE-A4C1-0860AA96F383}"/>
                </a:ext>
              </a:extLst>
            </p:cNvPr>
            <p:cNvSpPr/>
            <p:nvPr/>
          </p:nvSpPr>
          <p:spPr>
            <a:xfrm>
              <a:off x="11478550" y="5586848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6"/>
                    <a:pt x="60367" y="77778"/>
                    <a:pt x="38889" y="77778"/>
                  </a:cubicBezTo>
                  <a:cubicBezTo>
                    <a:pt x="17411" y="77778"/>
                    <a:pt x="0" y="60366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760FC071-613F-4787-B773-E3CDFDF3679E}"/>
                </a:ext>
              </a:extLst>
            </p:cNvPr>
            <p:cNvSpPr/>
            <p:nvPr/>
          </p:nvSpPr>
          <p:spPr>
            <a:xfrm>
              <a:off x="11401574" y="5679105"/>
              <a:ext cx="197025" cy="454518"/>
            </a:xfrm>
            <a:custGeom>
              <a:avLst/>
              <a:gdLst>
                <a:gd name="connsiteX0" fmla="*/ 138865 w 197025"/>
                <a:gd name="connsiteY0" fmla="*/ 110825 h 454518"/>
                <a:gd name="connsiteX1" fmla="*/ 156267 w 197025"/>
                <a:gd name="connsiteY1" fmla="*/ 70845 h 454518"/>
                <a:gd name="connsiteX2" fmla="*/ 145262 w 197025"/>
                <a:gd name="connsiteY2" fmla="*/ 14478 h 454518"/>
                <a:gd name="connsiteX3" fmla="*/ 140401 w 197025"/>
                <a:gd name="connsiteY3" fmla="*/ 10250 h 454518"/>
                <a:gd name="connsiteX4" fmla="*/ 110333 w 197025"/>
                <a:gd name="connsiteY4" fmla="*/ -152 h 454518"/>
                <a:gd name="connsiteX5" fmla="*/ 89116 w 197025"/>
                <a:gd name="connsiteY5" fmla="*/ 4566 h 454518"/>
                <a:gd name="connsiteX6" fmla="*/ 87422 w 197025"/>
                <a:gd name="connsiteY6" fmla="*/ 5358 h 454518"/>
                <a:gd name="connsiteX7" fmla="*/ 84208 w 197025"/>
                <a:gd name="connsiteY7" fmla="*/ 7036 h 454518"/>
                <a:gd name="connsiteX8" fmla="*/ 59349 w 197025"/>
                <a:gd name="connsiteY8" fmla="*/ 44847 h 454518"/>
                <a:gd name="connsiteX9" fmla="*/ 51670 w 197025"/>
                <a:gd name="connsiteY9" fmla="*/ 109194 h 454518"/>
                <a:gd name="connsiteX10" fmla="*/ 4929 w 197025"/>
                <a:gd name="connsiteY10" fmla="*/ 435904 h 454518"/>
                <a:gd name="connsiteX11" fmla="*/ 10978 w 197025"/>
                <a:gd name="connsiteY11" fmla="*/ 441715 h 454518"/>
                <a:gd name="connsiteX12" fmla="*/ 35409 w 197025"/>
                <a:gd name="connsiteY12" fmla="*/ 445040 h 454518"/>
                <a:gd name="connsiteX13" fmla="*/ 43341 w 197025"/>
                <a:gd name="connsiteY13" fmla="*/ 439451 h 454518"/>
                <a:gd name="connsiteX14" fmla="*/ 84335 w 197025"/>
                <a:gd name="connsiteY14" fmla="*/ 244049 h 454518"/>
                <a:gd name="connsiteX15" fmla="*/ 90906 w 197025"/>
                <a:gd name="connsiteY15" fmla="*/ 239763 h 454518"/>
                <a:gd name="connsiteX16" fmla="*/ 95101 w 197025"/>
                <a:gd name="connsiteY16" fmla="*/ 243685 h 454518"/>
                <a:gd name="connsiteX17" fmla="*/ 153021 w 197025"/>
                <a:gd name="connsiteY17" fmla="*/ 449173 h 454518"/>
                <a:gd name="connsiteX18" fmla="*/ 159845 w 197025"/>
                <a:gd name="connsiteY18" fmla="*/ 454366 h 454518"/>
                <a:gd name="connsiteX19" fmla="*/ 161222 w 197025"/>
                <a:gd name="connsiteY19" fmla="*/ 454239 h 454518"/>
                <a:gd name="connsiteX20" fmla="*/ 191069 w 197025"/>
                <a:gd name="connsiteY20" fmla="*/ 448492 h 454518"/>
                <a:gd name="connsiteX21" fmla="*/ 196816 w 197025"/>
                <a:gd name="connsiteY21" fmla="*/ 440876 h 454518"/>
                <a:gd name="connsiteX22" fmla="*/ 138865 w 197025"/>
                <a:gd name="connsiteY22" fmla="*/ 110825 h 45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025" h="454518">
                  <a:moveTo>
                    <a:pt x="138865" y="110825"/>
                  </a:moveTo>
                  <a:lnTo>
                    <a:pt x="156267" y="70845"/>
                  </a:lnTo>
                  <a:cubicBezTo>
                    <a:pt x="164927" y="51625"/>
                    <a:pt x="160516" y="29030"/>
                    <a:pt x="145262" y="14478"/>
                  </a:cubicBezTo>
                  <a:cubicBezTo>
                    <a:pt x="143734" y="12967"/>
                    <a:pt x="142110" y="11555"/>
                    <a:pt x="140401" y="10250"/>
                  </a:cubicBezTo>
                  <a:cubicBezTo>
                    <a:pt x="131815" y="3534"/>
                    <a:pt x="121235" y="-127"/>
                    <a:pt x="110333" y="-152"/>
                  </a:cubicBezTo>
                  <a:cubicBezTo>
                    <a:pt x="103004" y="-124"/>
                    <a:pt x="95768" y="1485"/>
                    <a:pt x="89116" y="4566"/>
                  </a:cubicBezTo>
                  <a:cubicBezTo>
                    <a:pt x="88546" y="4819"/>
                    <a:pt x="87992" y="5089"/>
                    <a:pt x="87422" y="5358"/>
                  </a:cubicBezTo>
                  <a:cubicBezTo>
                    <a:pt x="86330" y="5880"/>
                    <a:pt x="85253" y="6450"/>
                    <a:pt x="84208" y="7036"/>
                  </a:cubicBezTo>
                  <a:cubicBezTo>
                    <a:pt x="70385" y="14973"/>
                    <a:pt x="61156" y="29010"/>
                    <a:pt x="59349" y="44847"/>
                  </a:cubicBezTo>
                  <a:lnTo>
                    <a:pt x="51670" y="109194"/>
                  </a:lnTo>
                  <a:cubicBezTo>
                    <a:pt x="49738" y="114245"/>
                    <a:pt x="-19170" y="296648"/>
                    <a:pt x="4929" y="435904"/>
                  </a:cubicBezTo>
                  <a:cubicBezTo>
                    <a:pt x="5456" y="438957"/>
                    <a:pt x="7907" y="441311"/>
                    <a:pt x="10978" y="441715"/>
                  </a:cubicBezTo>
                  <a:lnTo>
                    <a:pt x="35409" y="445040"/>
                  </a:lnTo>
                  <a:cubicBezTo>
                    <a:pt x="39111" y="445547"/>
                    <a:pt x="42573" y="443107"/>
                    <a:pt x="43341" y="439451"/>
                  </a:cubicBezTo>
                  <a:lnTo>
                    <a:pt x="84335" y="244049"/>
                  </a:lnTo>
                  <a:cubicBezTo>
                    <a:pt x="84966" y="241051"/>
                    <a:pt x="87907" y="239132"/>
                    <a:pt x="90906" y="239763"/>
                  </a:cubicBezTo>
                  <a:cubicBezTo>
                    <a:pt x="92924" y="240187"/>
                    <a:pt x="94541" y="241699"/>
                    <a:pt x="95101" y="243685"/>
                  </a:cubicBezTo>
                  <a:lnTo>
                    <a:pt x="153021" y="449173"/>
                  </a:lnTo>
                  <a:cubicBezTo>
                    <a:pt x="153869" y="452241"/>
                    <a:pt x="156661" y="454366"/>
                    <a:pt x="159845" y="454366"/>
                  </a:cubicBezTo>
                  <a:cubicBezTo>
                    <a:pt x="160307" y="454363"/>
                    <a:pt x="160768" y="454320"/>
                    <a:pt x="161222" y="454239"/>
                  </a:cubicBezTo>
                  <a:lnTo>
                    <a:pt x="191069" y="448492"/>
                  </a:lnTo>
                  <a:cubicBezTo>
                    <a:pt x="194665" y="447820"/>
                    <a:pt x="197157" y="444519"/>
                    <a:pt x="196816" y="440876"/>
                  </a:cubicBezTo>
                  <a:cubicBezTo>
                    <a:pt x="192430" y="391966"/>
                    <a:pt x="169123" y="146973"/>
                    <a:pt x="138865" y="110825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D97A85C-33A0-44C4-886A-6F655F02027C}"/>
                </a:ext>
              </a:extLst>
            </p:cNvPr>
            <p:cNvSpPr/>
            <p:nvPr/>
          </p:nvSpPr>
          <p:spPr>
            <a:xfrm>
              <a:off x="11366198" y="5643844"/>
              <a:ext cx="55064" cy="84234"/>
            </a:xfrm>
            <a:custGeom>
              <a:avLst/>
              <a:gdLst>
                <a:gd name="connsiteX0" fmla="*/ -69 w 55064"/>
                <a:gd name="connsiteY0" fmla="*/ 14104 h 84234"/>
                <a:gd name="connsiteX1" fmla="*/ 13900 w 55064"/>
                <a:gd name="connsiteY1" fmla="*/ 31765 h 84234"/>
                <a:gd name="connsiteX2" fmla="*/ 16705 w 55064"/>
                <a:gd name="connsiteY2" fmla="*/ 31844 h 84234"/>
                <a:gd name="connsiteX3" fmla="*/ 38443 w 55064"/>
                <a:gd name="connsiteY3" fmla="*/ 84082 h 84234"/>
                <a:gd name="connsiteX4" fmla="*/ 54886 w 55064"/>
                <a:gd name="connsiteY4" fmla="*/ 59708 h 84234"/>
                <a:gd name="connsiteX5" fmla="*/ 31724 w 55064"/>
                <a:gd name="connsiteY5" fmla="*/ 13838 h 84234"/>
                <a:gd name="connsiteX6" fmla="*/ 13822 w 55064"/>
                <a:gd name="connsiteY6" fmla="*/ -23 h 84234"/>
                <a:gd name="connsiteX7" fmla="*/ -69 w 55064"/>
                <a:gd name="connsiteY7" fmla="*/ 14104 h 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84234">
                  <a:moveTo>
                    <a:pt x="-69" y="14104"/>
                  </a:moveTo>
                  <a:cubicBezTo>
                    <a:pt x="-1088" y="22838"/>
                    <a:pt x="5164" y="30745"/>
                    <a:pt x="13900" y="31765"/>
                  </a:cubicBezTo>
                  <a:cubicBezTo>
                    <a:pt x="14831" y="31874"/>
                    <a:pt x="15770" y="31899"/>
                    <a:pt x="16705" y="31844"/>
                  </a:cubicBezTo>
                  <a:lnTo>
                    <a:pt x="38443" y="84082"/>
                  </a:lnTo>
                  <a:lnTo>
                    <a:pt x="54886" y="59708"/>
                  </a:lnTo>
                  <a:lnTo>
                    <a:pt x="31724" y="13838"/>
                  </a:lnTo>
                  <a:cubicBezTo>
                    <a:pt x="30607" y="5066"/>
                    <a:pt x="22592" y="-1139"/>
                    <a:pt x="13822" y="-23"/>
                  </a:cubicBezTo>
                  <a:cubicBezTo>
                    <a:pt x="6485" y="910"/>
                    <a:pt x="740" y="6751"/>
                    <a:pt x="-69" y="14104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9C98B92-E028-47E8-B3F7-4F91EC0EBC02}"/>
                </a:ext>
              </a:extLst>
            </p:cNvPr>
            <p:cNvSpPr/>
            <p:nvPr/>
          </p:nvSpPr>
          <p:spPr>
            <a:xfrm>
              <a:off x="11497266" y="5778615"/>
              <a:ext cx="77093" cy="64195"/>
            </a:xfrm>
            <a:custGeom>
              <a:avLst/>
              <a:gdLst>
                <a:gd name="connsiteX0" fmla="*/ 17838 w 77093"/>
                <a:gd name="connsiteY0" fmla="*/ 63916 h 64195"/>
                <a:gd name="connsiteX1" fmla="*/ 31759 w 77093"/>
                <a:gd name="connsiteY1" fmla="*/ 46216 h 64195"/>
                <a:gd name="connsiteX2" fmla="*/ 31181 w 77093"/>
                <a:gd name="connsiteY2" fmla="*/ 43469 h 64195"/>
                <a:gd name="connsiteX3" fmla="*/ 76916 w 77093"/>
                <a:gd name="connsiteY3" fmla="*/ 10158 h 64195"/>
                <a:gd name="connsiteX4" fmla="*/ 49381 w 77093"/>
                <a:gd name="connsiteY4" fmla="*/ -152 h 64195"/>
                <a:gd name="connsiteX5" fmla="*/ 10171 w 77093"/>
                <a:gd name="connsiteY5" fmla="*/ 33062 h 64195"/>
                <a:gd name="connsiteX6" fmla="*/ 863 w 77093"/>
                <a:gd name="connsiteY6" fmla="*/ 53698 h 64195"/>
                <a:gd name="connsiteX7" fmla="*/ 17838 w 77093"/>
                <a:gd name="connsiteY7" fmla="*/ 63916 h 6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93" h="64195">
                  <a:moveTo>
                    <a:pt x="17838" y="63916"/>
                  </a:moveTo>
                  <a:cubicBezTo>
                    <a:pt x="26570" y="62872"/>
                    <a:pt x="32802" y="54948"/>
                    <a:pt x="31759" y="46216"/>
                  </a:cubicBezTo>
                  <a:cubicBezTo>
                    <a:pt x="31646" y="45285"/>
                    <a:pt x="31453" y="44367"/>
                    <a:pt x="31181" y="43469"/>
                  </a:cubicBezTo>
                  <a:lnTo>
                    <a:pt x="76916" y="10158"/>
                  </a:lnTo>
                  <a:lnTo>
                    <a:pt x="49381" y="-152"/>
                  </a:lnTo>
                  <a:lnTo>
                    <a:pt x="10171" y="33062"/>
                  </a:lnTo>
                  <a:cubicBezTo>
                    <a:pt x="1901" y="36189"/>
                    <a:pt x="-2266" y="45429"/>
                    <a:pt x="863" y="53698"/>
                  </a:cubicBezTo>
                  <a:cubicBezTo>
                    <a:pt x="3480" y="60617"/>
                    <a:pt x="10499" y="64841"/>
                    <a:pt x="17838" y="63916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FB744F8-E9F2-4843-B0E3-5D87AE44121B}"/>
                </a:ext>
              </a:extLst>
            </p:cNvPr>
            <p:cNvSpPr/>
            <p:nvPr/>
          </p:nvSpPr>
          <p:spPr>
            <a:xfrm>
              <a:off x="11384514" y="5684971"/>
              <a:ext cx="119995" cy="77933"/>
            </a:xfrm>
            <a:custGeom>
              <a:avLst/>
              <a:gdLst>
                <a:gd name="connsiteX0" fmla="*/ 56033 w 119995"/>
                <a:gd name="connsiteY0" fmla="*/ 77781 h 77933"/>
                <a:gd name="connsiteX1" fmla="*/ 50811 w 119995"/>
                <a:gd name="connsiteY1" fmla="*/ 77267 h 77933"/>
                <a:gd name="connsiteX2" fmla="*/ 31893 w 119995"/>
                <a:gd name="connsiteY2" fmla="*/ 62041 h 77933"/>
                <a:gd name="connsiteX3" fmla="*/ 1439 w 119995"/>
                <a:gd name="connsiteY3" fmla="*/ 24907 h 77933"/>
                <a:gd name="connsiteX4" fmla="*/ 2430 w 119995"/>
                <a:gd name="connsiteY4" fmla="*/ 14878 h 77933"/>
                <a:gd name="connsiteX5" fmla="*/ 3198 w 119995"/>
                <a:gd name="connsiteY5" fmla="*/ 14328 h 77933"/>
                <a:gd name="connsiteX6" fmla="*/ 24865 w 119995"/>
                <a:gd name="connsiteY6" fmla="*/ 916 h 77933"/>
                <a:gd name="connsiteX7" fmla="*/ 34674 w 119995"/>
                <a:gd name="connsiteY7" fmla="*/ 3223 h 77933"/>
                <a:gd name="connsiteX8" fmla="*/ 34706 w 119995"/>
                <a:gd name="connsiteY8" fmla="*/ 3276 h 77933"/>
                <a:gd name="connsiteX9" fmla="*/ 56171 w 119995"/>
                <a:gd name="connsiteY9" fmla="*/ 38639 h 77933"/>
                <a:gd name="connsiteX10" fmla="*/ 97277 w 119995"/>
                <a:gd name="connsiteY10" fmla="*/ 8259 h 77933"/>
                <a:gd name="connsiteX11" fmla="*/ 118057 w 119995"/>
                <a:gd name="connsiteY11" fmla="*/ 14745 h 77933"/>
                <a:gd name="connsiteX12" fmla="*/ 115184 w 119995"/>
                <a:gd name="connsiteY12" fmla="*/ 32899 h 77933"/>
                <a:gd name="connsiteX13" fmla="*/ 74156 w 119995"/>
                <a:gd name="connsiteY13" fmla="*/ 70324 h 77933"/>
                <a:gd name="connsiteX14" fmla="*/ 56033 w 119995"/>
                <a:gd name="connsiteY14" fmla="*/ 77781 h 7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995" h="77933">
                  <a:moveTo>
                    <a:pt x="56033" y="77781"/>
                  </a:moveTo>
                  <a:cubicBezTo>
                    <a:pt x="54279" y="77780"/>
                    <a:pt x="52531" y="77607"/>
                    <a:pt x="50811" y="77267"/>
                  </a:cubicBezTo>
                  <a:cubicBezTo>
                    <a:pt x="42363" y="75660"/>
                    <a:pt x="35269" y="69950"/>
                    <a:pt x="31893" y="62041"/>
                  </a:cubicBezTo>
                  <a:lnTo>
                    <a:pt x="1439" y="24907"/>
                  </a:lnTo>
                  <a:cubicBezTo>
                    <a:pt x="-1058" y="21863"/>
                    <a:pt x="-613" y="17373"/>
                    <a:pt x="2430" y="14878"/>
                  </a:cubicBezTo>
                  <a:cubicBezTo>
                    <a:pt x="2674" y="14677"/>
                    <a:pt x="2931" y="14494"/>
                    <a:pt x="3198" y="14328"/>
                  </a:cubicBezTo>
                  <a:lnTo>
                    <a:pt x="24865" y="916"/>
                  </a:lnTo>
                  <a:cubicBezTo>
                    <a:pt x="28211" y="-1155"/>
                    <a:pt x="32603" y="-123"/>
                    <a:pt x="34674" y="3223"/>
                  </a:cubicBezTo>
                  <a:cubicBezTo>
                    <a:pt x="34685" y="3240"/>
                    <a:pt x="34696" y="3259"/>
                    <a:pt x="34706" y="3276"/>
                  </a:cubicBezTo>
                  <a:lnTo>
                    <a:pt x="56171" y="38639"/>
                  </a:lnTo>
                  <a:lnTo>
                    <a:pt x="97277" y="8259"/>
                  </a:lnTo>
                  <a:cubicBezTo>
                    <a:pt x="104806" y="4312"/>
                    <a:pt x="114109" y="7216"/>
                    <a:pt x="118057" y="14745"/>
                  </a:cubicBezTo>
                  <a:cubicBezTo>
                    <a:pt x="121214" y="20766"/>
                    <a:pt x="120047" y="28146"/>
                    <a:pt x="115184" y="32899"/>
                  </a:cubicBezTo>
                  <a:lnTo>
                    <a:pt x="74156" y="70324"/>
                  </a:lnTo>
                  <a:cubicBezTo>
                    <a:pt x="69335" y="75104"/>
                    <a:pt x="62821" y="77783"/>
                    <a:pt x="56033" y="7778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BC36E50-71E1-4CED-A8D0-F8451364FFE9}"/>
                </a:ext>
              </a:extLst>
            </p:cNvPr>
            <p:cNvSpPr/>
            <p:nvPr/>
          </p:nvSpPr>
          <p:spPr>
            <a:xfrm>
              <a:off x="11525408" y="5696583"/>
              <a:ext cx="78372" cy="122171"/>
            </a:xfrm>
            <a:custGeom>
              <a:avLst/>
              <a:gdLst>
                <a:gd name="connsiteX0" fmla="*/ 26211 w 78372"/>
                <a:gd name="connsiteY0" fmla="*/ 122019 h 122171"/>
                <a:gd name="connsiteX1" fmla="*/ 26043 w 78372"/>
                <a:gd name="connsiteY1" fmla="*/ 122017 h 122171"/>
                <a:gd name="connsiteX2" fmla="*/ 20802 w 78372"/>
                <a:gd name="connsiteY2" fmla="*/ 119530 h 122171"/>
                <a:gd name="connsiteX3" fmla="*/ 1538 w 78372"/>
                <a:gd name="connsiteY3" fmla="*/ 97057 h 122171"/>
                <a:gd name="connsiteX4" fmla="*/ 2310 w 78372"/>
                <a:gd name="connsiteY4" fmla="*/ 87011 h 122171"/>
                <a:gd name="connsiteX5" fmla="*/ 2996 w 78372"/>
                <a:gd name="connsiteY5" fmla="*/ 86491 h 122171"/>
                <a:gd name="connsiteX6" fmla="*/ 39066 w 78372"/>
                <a:gd name="connsiteY6" fmla="*/ 62445 h 122171"/>
                <a:gd name="connsiteX7" fmla="*/ 6389 w 78372"/>
                <a:gd name="connsiteY7" fmla="*/ 23157 h 122171"/>
                <a:gd name="connsiteX8" fmla="*/ 11669 w 78372"/>
                <a:gd name="connsiteY8" fmla="*/ 2040 h 122171"/>
                <a:gd name="connsiteX9" fmla="*/ 29960 w 78372"/>
                <a:gd name="connsiteY9" fmla="*/ 3869 h 122171"/>
                <a:gd name="connsiteX10" fmla="*/ 69676 w 78372"/>
                <a:gd name="connsiteY10" fmla="*/ 42680 h 122171"/>
                <a:gd name="connsiteX11" fmla="*/ 71346 w 78372"/>
                <a:gd name="connsiteY11" fmla="*/ 79645 h 122171"/>
                <a:gd name="connsiteX12" fmla="*/ 63857 w 78372"/>
                <a:gd name="connsiteY12" fmla="*/ 85337 h 122171"/>
                <a:gd name="connsiteX13" fmla="*/ 31397 w 78372"/>
                <a:gd name="connsiteY13" fmla="*/ 119781 h 122171"/>
                <a:gd name="connsiteX14" fmla="*/ 26211 w 78372"/>
                <a:gd name="connsiteY14" fmla="*/ 122019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372" h="122171">
                  <a:moveTo>
                    <a:pt x="26211" y="122019"/>
                  </a:moveTo>
                  <a:cubicBezTo>
                    <a:pt x="26156" y="122019"/>
                    <a:pt x="26099" y="122019"/>
                    <a:pt x="26043" y="122017"/>
                  </a:cubicBezTo>
                  <a:cubicBezTo>
                    <a:pt x="24023" y="121968"/>
                    <a:pt x="22118" y="121064"/>
                    <a:pt x="20802" y="119530"/>
                  </a:cubicBezTo>
                  <a:lnTo>
                    <a:pt x="1538" y="97057"/>
                  </a:lnTo>
                  <a:cubicBezTo>
                    <a:pt x="-1023" y="94069"/>
                    <a:pt x="-677" y="89572"/>
                    <a:pt x="2310" y="87011"/>
                  </a:cubicBezTo>
                  <a:cubicBezTo>
                    <a:pt x="2527" y="86824"/>
                    <a:pt x="2757" y="86651"/>
                    <a:pt x="2996" y="86491"/>
                  </a:cubicBezTo>
                  <a:lnTo>
                    <a:pt x="39066" y="62445"/>
                  </a:lnTo>
                  <a:lnTo>
                    <a:pt x="6389" y="23157"/>
                  </a:lnTo>
                  <a:cubicBezTo>
                    <a:pt x="2016" y="15867"/>
                    <a:pt x="4380" y="6413"/>
                    <a:pt x="11669" y="2040"/>
                  </a:cubicBezTo>
                  <a:cubicBezTo>
                    <a:pt x="17501" y="-1458"/>
                    <a:pt x="24936" y="-714"/>
                    <a:pt x="29960" y="3869"/>
                  </a:cubicBezTo>
                  <a:lnTo>
                    <a:pt x="69676" y="42680"/>
                  </a:lnTo>
                  <a:cubicBezTo>
                    <a:pt x="80346" y="52427"/>
                    <a:pt x="81093" y="68976"/>
                    <a:pt x="71346" y="79645"/>
                  </a:cubicBezTo>
                  <a:cubicBezTo>
                    <a:pt x="69215" y="81979"/>
                    <a:pt x="66677" y="83907"/>
                    <a:pt x="63857" y="85337"/>
                  </a:cubicBezTo>
                  <a:lnTo>
                    <a:pt x="31397" y="119781"/>
                  </a:lnTo>
                  <a:cubicBezTo>
                    <a:pt x="30049" y="121208"/>
                    <a:pt x="28174" y="122017"/>
                    <a:pt x="26211" y="122019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A6A88F53-3DD0-4895-86D2-FC08A2CD4BC8}"/>
                </a:ext>
              </a:extLst>
            </p:cNvPr>
            <p:cNvSpPr/>
            <p:nvPr/>
          </p:nvSpPr>
          <p:spPr>
            <a:xfrm>
              <a:off x="11486038" y="5675147"/>
              <a:ext cx="55430" cy="60799"/>
            </a:xfrm>
            <a:custGeom>
              <a:avLst/>
              <a:gdLst>
                <a:gd name="connsiteX0" fmla="*/ 21335 w 55430"/>
                <a:gd name="connsiteY0" fmla="*/ 60647 h 60799"/>
                <a:gd name="connsiteX1" fmla="*/ 20410 w 55430"/>
                <a:gd name="connsiteY1" fmla="*/ 60587 h 60799"/>
                <a:gd name="connsiteX2" fmla="*/ 14536 w 55430"/>
                <a:gd name="connsiteY2" fmla="*/ 55729 h 60799"/>
                <a:gd name="connsiteX3" fmla="*/ 59 w 55430"/>
                <a:gd name="connsiteY3" fmla="*/ 11348 h 60799"/>
                <a:gd name="connsiteX4" fmla="*/ 2583 w 55430"/>
                <a:gd name="connsiteY4" fmla="*/ 5451 h 60799"/>
                <a:gd name="connsiteX5" fmla="*/ 3053 w 55430"/>
                <a:gd name="connsiteY5" fmla="*/ 5229 h 60799"/>
                <a:gd name="connsiteX6" fmla="*/ 4331 w 55430"/>
                <a:gd name="connsiteY6" fmla="*/ 4634 h 60799"/>
                <a:gd name="connsiteX7" fmla="*/ 25870 w 55430"/>
                <a:gd name="connsiteY7" fmla="*/ -152 h 60799"/>
                <a:gd name="connsiteX8" fmla="*/ 53043 w 55430"/>
                <a:gd name="connsiteY8" fmla="*/ 8013 h 60799"/>
                <a:gd name="connsiteX9" fmla="*/ 54470 w 55430"/>
                <a:gd name="connsiteY9" fmla="*/ 14812 h 60799"/>
                <a:gd name="connsiteX10" fmla="*/ 27315 w 55430"/>
                <a:gd name="connsiteY10" fmla="*/ 57354 h 60799"/>
                <a:gd name="connsiteX11" fmla="*/ 21335 w 55430"/>
                <a:gd name="connsiteY11" fmla="*/ 60647 h 6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30" h="60799">
                  <a:moveTo>
                    <a:pt x="21335" y="60647"/>
                  </a:moveTo>
                  <a:cubicBezTo>
                    <a:pt x="21026" y="60647"/>
                    <a:pt x="20717" y="60626"/>
                    <a:pt x="20410" y="60587"/>
                  </a:cubicBezTo>
                  <a:cubicBezTo>
                    <a:pt x="17671" y="60254"/>
                    <a:pt x="15377" y="58357"/>
                    <a:pt x="14536" y="55729"/>
                  </a:cubicBezTo>
                  <a:lnTo>
                    <a:pt x="59" y="11348"/>
                  </a:lnTo>
                  <a:cubicBezTo>
                    <a:pt x="-690" y="9028"/>
                    <a:pt x="387" y="6510"/>
                    <a:pt x="2583" y="5451"/>
                  </a:cubicBezTo>
                  <a:lnTo>
                    <a:pt x="3053" y="5229"/>
                  </a:lnTo>
                  <a:cubicBezTo>
                    <a:pt x="3479" y="5027"/>
                    <a:pt x="3901" y="4826"/>
                    <a:pt x="4331" y="4634"/>
                  </a:cubicBezTo>
                  <a:cubicBezTo>
                    <a:pt x="11081" y="1504"/>
                    <a:pt x="18429" y="-129"/>
                    <a:pt x="25870" y="-152"/>
                  </a:cubicBezTo>
                  <a:cubicBezTo>
                    <a:pt x="35530" y="-135"/>
                    <a:pt x="44973" y="2704"/>
                    <a:pt x="53043" y="8013"/>
                  </a:cubicBezTo>
                  <a:cubicBezTo>
                    <a:pt x="55293" y="9511"/>
                    <a:pt x="55928" y="12537"/>
                    <a:pt x="54470" y="14812"/>
                  </a:cubicBezTo>
                  <a:lnTo>
                    <a:pt x="27315" y="57354"/>
                  </a:lnTo>
                  <a:cubicBezTo>
                    <a:pt x="26022" y="59407"/>
                    <a:pt x="23762" y="60650"/>
                    <a:pt x="21335" y="60647"/>
                  </a:cubicBezTo>
                  <a:close/>
                </a:path>
              </a:pathLst>
            </a:custGeom>
            <a:solidFill>
              <a:srgbClr val="E6E6E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3DF96CE3-8028-4588-8A55-F4CE6637CE27}"/>
                </a:ext>
              </a:extLst>
            </p:cNvPr>
            <p:cNvSpPr/>
            <p:nvPr/>
          </p:nvSpPr>
          <p:spPr>
            <a:xfrm>
              <a:off x="11546563" y="5564555"/>
              <a:ext cx="31086" cy="31086"/>
            </a:xfrm>
            <a:custGeom>
              <a:avLst/>
              <a:gdLst>
                <a:gd name="connsiteX0" fmla="*/ 31087 w 31086"/>
                <a:gd name="connsiteY0" fmla="*/ 15543 h 31086"/>
                <a:gd name="connsiteX1" fmla="*/ 15543 w 31086"/>
                <a:gd name="connsiteY1" fmla="*/ 31087 h 31086"/>
                <a:gd name="connsiteX2" fmla="*/ 0 w 31086"/>
                <a:gd name="connsiteY2" fmla="*/ 15543 h 31086"/>
                <a:gd name="connsiteX3" fmla="*/ 15543 w 31086"/>
                <a:gd name="connsiteY3" fmla="*/ 0 h 31086"/>
                <a:gd name="connsiteX4" fmla="*/ 31087 w 31086"/>
                <a:gd name="connsiteY4" fmla="*/ 15543 h 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86" h="31086">
                  <a:moveTo>
                    <a:pt x="31087" y="15543"/>
                  </a:moveTo>
                  <a:cubicBezTo>
                    <a:pt x="31087" y="24128"/>
                    <a:pt x="24128" y="31087"/>
                    <a:pt x="15543" y="31087"/>
                  </a:cubicBezTo>
                  <a:cubicBezTo>
                    <a:pt x="6959" y="31087"/>
                    <a:pt x="0" y="24128"/>
                    <a:pt x="0" y="15543"/>
                  </a:cubicBezTo>
                  <a:cubicBezTo>
                    <a:pt x="0" y="6959"/>
                    <a:pt x="6959" y="0"/>
                    <a:pt x="15543" y="0"/>
                  </a:cubicBezTo>
                  <a:cubicBezTo>
                    <a:pt x="24128" y="0"/>
                    <a:pt x="31087" y="6959"/>
                    <a:pt x="31087" y="15543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2284D05-9692-41F2-BB08-7AED6B8DAE46}"/>
                </a:ext>
              </a:extLst>
            </p:cNvPr>
            <p:cNvSpPr/>
            <p:nvPr/>
          </p:nvSpPr>
          <p:spPr>
            <a:xfrm>
              <a:off x="11467656" y="5563014"/>
              <a:ext cx="99751" cy="58584"/>
            </a:xfrm>
            <a:custGeom>
              <a:avLst/>
              <a:gdLst>
                <a:gd name="connsiteX0" fmla="*/ 40990 w 99751"/>
                <a:gd name="connsiteY0" fmla="*/ -152 h 58584"/>
                <a:gd name="connsiteX1" fmla="*/ 40990 w 99751"/>
                <a:gd name="connsiteY1" fmla="*/ -152 h 58584"/>
                <a:gd name="connsiteX2" fmla="*/ -178 w 99751"/>
                <a:gd name="connsiteY2" fmla="*/ 41015 h 58584"/>
                <a:gd name="connsiteX3" fmla="*/ -178 w 99751"/>
                <a:gd name="connsiteY3" fmla="*/ 58432 h 58584"/>
                <a:gd name="connsiteX4" fmla="*/ 21244 w 99751"/>
                <a:gd name="connsiteY4" fmla="*/ 58432 h 58584"/>
                <a:gd name="connsiteX5" fmla="*/ 31489 w 99751"/>
                <a:gd name="connsiteY5" fmla="*/ 41015 h 58584"/>
                <a:gd name="connsiteX6" fmla="*/ 34564 w 99751"/>
                <a:gd name="connsiteY6" fmla="*/ 58432 h 58584"/>
                <a:gd name="connsiteX7" fmla="*/ 99574 w 99751"/>
                <a:gd name="connsiteY7" fmla="*/ 58432 h 58584"/>
                <a:gd name="connsiteX8" fmla="*/ 82157 w 99751"/>
                <a:gd name="connsiteY8" fmla="*/ 41015 h 58584"/>
                <a:gd name="connsiteX9" fmla="*/ 40990 w 99751"/>
                <a:gd name="connsiteY9" fmla="*/ -152 h 5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1" h="58584">
                  <a:moveTo>
                    <a:pt x="40990" y="-152"/>
                  </a:moveTo>
                  <a:lnTo>
                    <a:pt x="40990" y="-152"/>
                  </a:lnTo>
                  <a:cubicBezTo>
                    <a:pt x="18254" y="-152"/>
                    <a:pt x="-178" y="18280"/>
                    <a:pt x="-178" y="41015"/>
                  </a:cubicBezTo>
                  <a:lnTo>
                    <a:pt x="-178" y="58432"/>
                  </a:lnTo>
                  <a:lnTo>
                    <a:pt x="21244" y="58432"/>
                  </a:lnTo>
                  <a:lnTo>
                    <a:pt x="31489" y="41015"/>
                  </a:lnTo>
                  <a:lnTo>
                    <a:pt x="34564" y="58432"/>
                  </a:lnTo>
                  <a:lnTo>
                    <a:pt x="99574" y="58432"/>
                  </a:lnTo>
                  <a:lnTo>
                    <a:pt x="82157" y="41015"/>
                  </a:lnTo>
                  <a:cubicBezTo>
                    <a:pt x="82157" y="18280"/>
                    <a:pt x="63727" y="-152"/>
                    <a:pt x="40990" y="-152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330ED533-89F1-42D2-A852-15C1FB75D3E1}"/>
                </a:ext>
              </a:extLst>
            </p:cNvPr>
            <p:cNvSpPr/>
            <p:nvPr/>
          </p:nvSpPr>
          <p:spPr>
            <a:xfrm>
              <a:off x="11570096" y="5552770"/>
              <a:ext cx="101813" cy="101546"/>
            </a:xfrm>
            <a:custGeom>
              <a:avLst/>
              <a:gdLst>
                <a:gd name="connsiteX0" fmla="*/ -178 w 101813"/>
                <a:gd name="connsiteY0" fmla="*/ 16529 h 101546"/>
                <a:gd name="connsiteX1" fmla="*/ 25918 w 101813"/>
                <a:gd name="connsiteY1" fmla="*/ 70 h 101546"/>
                <a:gd name="connsiteX2" fmla="*/ 48321 w 101813"/>
                <a:gd name="connsiteY2" fmla="*/ 18581 h 101546"/>
                <a:gd name="connsiteX3" fmla="*/ 58278 w 101813"/>
                <a:gd name="connsiteY3" fmla="*/ 46968 h 101546"/>
                <a:gd name="connsiteX4" fmla="*/ 73784 w 101813"/>
                <a:gd name="connsiteY4" fmla="*/ 72276 h 101546"/>
                <a:gd name="connsiteX5" fmla="*/ 101635 w 101813"/>
                <a:gd name="connsiteY5" fmla="*/ 73774 h 101546"/>
                <a:gd name="connsiteX6" fmla="*/ 65828 w 101813"/>
                <a:gd name="connsiteY6" fmla="*/ 101107 h 101546"/>
                <a:gd name="connsiteX7" fmla="*/ 42296 w 101813"/>
                <a:gd name="connsiteY7" fmla="*/ 85144 h 101546"/>
                <a:gd name="connsiteX8" fmla="*/ 35915 w 101813"/>
                <a:gd name="connsiteY8" fmla="*/ 60996 h 101546"/>
                <a:gd name="connsiteX9" fmla="*/ 28217 w 101813"/>
                <a:gd name="connsiteY9" fmla="*/ 37341 h 101546"/>
                <a:gd name="connsiteX10" fmla="*/ 6360 w 101813"/>
                <a:gd name="connsiteY10" fmla="*/ 29204 h 10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813" h="101546">
                  <a:moveTo>
                    <a:pt x="-178" y="16529"/>
                  </a:moveTo>
                  <a:cubicBezTo>
                    <a:pt x="3371" y="5435"/>
                    <a:pt x="14376" y="-1507"/>
                    <a:pt x="25918" y="70"/>
                  </a:cubicBezTo>
                  <a:cubicBezTo>
                    <a:pt x="35823" y="1725"/>
                    <a:pt x="43654" y="9687"/>
                    <a:pt x="48321" y="18581"/>
                  </a:cubicBezTo>
                  <a:cubicBezTo>
                    <a:pt x="52987" y="27473"/>
                    <a:pt x="55142" y="37426"/>
                    <a:pt x="58278" y="46968"/>
                  </a:cubicBezTo>
                  <a:cubicBezTo>
                    <a:pt x="61417" y="56507"/>
                    <a:pt x="65866" y="66099"/>
                    <a:pt x="73784" y="72276"/>
                  </a:cubicBezTo>
                  <a:cubicBezTo>
                    <a:pt x="81704" y="78451"/>
                    <a:pt x="93858" y="80126"/>
                    <a:pt x="101635" y="73774"/>
                  </a:cubicBezTo>
                  <a:cubicBezTo>
                    <a:pt x="99295" y="91210"/>
                    <a:pt x="83264" y="103447"/>
                    <a:pt x="65828" y="101107"/>
                  </a:cubicBezTo>
                  <a:cubicBezTo>
                    <a:pt x="55913" y="99777"/>
                    <a:pt x="47198" y="93865"/>
                    <a:pt x="42296" y="85144"/>
                  </a:cubicBezTo>
                  <a:cubicBezTo>
                    <a:pt x="38192" y="77841"/>
                    <a:pt x="37133" y="69283"/>
                    <a:pt x="35915" y="60996"/>
                  </a:cubicBezTo>
                  <a:cubicBezTo>
                    <a:pt x="34699" y="52709"/>
                    <a:pt x="33117" y="44133"/>
                    <a:pt x="28217" y="37341"/>
                  </a:cubicBezTo>
                  <a:cubicBezTo>
                    <a:pt x="23316" y="30547"/>
                    <a:pt x="14144" y="26110"/>
                    <a:pt x="6360" y="29204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54B95EF-528D-49DE-BBFE-032C9C919CFA}"/>
                </a:ext>
              </a:extLst>
            </p:cNvPr>
            <p:cNvSpPr/>
            <p:nvPr/>
          </p:nvSpPr>
          <p:spPr>
            <a:xfrm>
              <a:off x="10995426" y="5426772"/>
              <a:ext cx="104869" cy="191727"/>
            </a:xfrm>
            <a:custGeom>
              <a:avLst/>
              <a:gdLst>
                <a:gd name="connsiteX0" fmla="*/ 69085 w 104869"/>
                <a:gd name="connsiteY0" fmla="*/ 166241 h 191727"/>
                <a:gd name="connsiteX1" fmla="*/ 69085 w 104869"/>
                <a:gd name="connsiteY1" fmla="*/ 166241 h 191727"/>
                <a:gd name="connsiteX2" fmla="*/ 15656 w 104869"/>
                <a:gd name="connsiteY2" fmla="*/ 112809 h 191727"/>
                <a:gd name="connsiteX3" fmla="*/ 15677 w 104869"/>
                <a:gd name="connsiteY3" fmla="*/ 94703 h 191727"/>
                <a:gd name="connsiteX4" fmla="*/ 39995 w 104869"/>
                <a:gd name="connsiteY4" fmla="*/ -152 h 191727"/>
                <a:gd name="connsiteX5" fmla="*/ -157 w 104869"/>
                <a:gd name="connsiteY5" fmla="*/ 120037 h 191727"/>
                <a:gd name="connsiteX6" fmla="*/ -177 w 104869"/>
                <a:gd name="connsiteY6" fmla="*/ 138143 h 191727"/>
                <a:gd name="connsiteX7" fmla="*/ 53251 w 104869"/>
                <a:gd name="connsiteY7" fmla="*/ 191575 h 191727"/>
                <a:gd name="connsiteX8" fmla="*/ 53251 w 104869"/>
                <a:gd name="connsiteY8" fmla="*/ 191575 h 191727"/>
                <a:gd name="connsiteX9" fmla="*/ 104691 w 104869"/>
                <a:gd name="connsiteY9" fmla="*/ 152638 h 191727"/>
                <a:gd name="connsiteX10" fmla="*/ 69085 w 104869"/>
                <a:gd name="connsiteY10" fmla="*/ 166241 h 1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69" h="191727">
                  <a:moveTo>
                    <a:pt x="69085" y="166241"/>
                  </a:moveTo>
                  <a:lnTo>
                    <a:pt x="69085" y="166241"/>
                  </a:lnTo>
                  <a:cubicBezTo>
                    <a:pt x="39577" y="166236"/>
                    <a:pt x="15658" y="142316"/>
                    <a:pt x="15656" y="112809"/>
                  </a:cubicBezTo>
                  <a:cubicBezTo>
                    <a:pt x="15655" y="103144"/>
                    <a:pt x="15662" y="95755"/>
                    <a:pt x="15677" y="94703"/>
                  </a:cubicBezTo>
                  <a:cubicBezTo>
                    <a:pt x="16126" y="61602"/>
                    <a:pt x="24463" y="29083"/>
                    <a:pt x="39995" y="-152"/>
                  </a:cubicBezTo>
                  <a:cubicBezTo>
                    <a:pt x="14477" y="34781"/>
                    <a:pt x="446" y="76781"/>
                    <a:pt x="-157" y="120037"/>
                  </a:cubicBezTo>
                  <a:cubicBezTo>
                    <a:pt x="-171" y="121088"/>
                    <a:pt x="-179" y="128478"/>
                    <a:pt x="-177" y="138143"/>
                  </a:cubicBezTo>
                  <a:cubicBezTo>
                    <a:pt x="-176" y="167650"/>
                    <a:pt x="23744" y="191570"/>
                    <a:pt x="53251" y="191575"/>
                  </a:cubicBezTo>
                  <a:lnTo>
                    <a:pt x="53251" y="191575"/>
                  </a:lnTo>
                  <a:cubicBezTo>
                    <a:pt x="77177" y="191565"/>
                    <a:pt x="98185" y="175664"/>
                    <a:pt x="104691" y="152638"/>
                  </a:cubicBezTo>
                  <a:cubicBezTo>
                    <a:pt x="94908" y="161412"/>
                    <a:pt x="82225" y="166257"/>
                    <a:pt x="69085" y="16624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7FDB79-4EF0-481F-8EE4-44F3F53AEB59}"/>
                </a:ext>
              </a:extLst>
            </p:cNvPr>
            <p:cNvSpPr/>
            <p:nvPr/>
          </p:nvSpPr>
          <p:spPr>
            <a:xfrm>
              <a:off x="11126501" y="5426907"/>
              <a:ext cx="194274" cy="167023"/>
            </a:xfrm>
            <a:custGeom>
              <a:avLst/>
              <a:gdLst>
                <a:gd name="connsiteX0" fmla="*/ 81788 w 194274"/>
                <a:gd name="connsiteY0" fmla="*/ 25299 h 167023"/>
                <a:gd name="connsiteX1" fmla="*/ 178180 w 194274"/>
                <a:gd name="connsiteY1" fmla="*/ 131360 h 167023"/>
                <a:gd name="connsiteX2" fmla="*/ 169916 w 194274"/>
                <a:gd name="connsiteY2" fmla="*/ 166871 h 167023"/>
                <a:gd name="connsiteX3" fmla="*/ 158457 w 194274"/>
                <a:gd name="connsiteY3" fmla="*/ 24029 h 167023"/>
                <a:gd name="connsiteX4" fmla="*/ 15613 w 194274"/>
                <a:gd name="connsiteY4" fmla="*/ 35487 h 167023"/>
                <a:gd name="connsiteX5" fmla="*/ -178 w 194274"/>
                <a:gd name="connsiteY5" fmla="*/ 60810 h 167023"/>
                <a:gd name="connsiteX6" fmla="*/ 81788 w 194274"/>
                <a:gd name="connsiteY6" fmla="*/ 25299 h 1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4" h="167023">
                  <a:moveTo>
                    <a:pt x="81788" y="25299"/>
                  </a:moveTo>
                  <a:cubicBezTo>
                    <a:pt x="137693" y="27970"/>
                    <a:pt x="180849" y="75455"/>
                    <a:pt x="178180" y="131360"/>
                  </a:cubicBezTo>
                  <a:cubicBezTo>
                    <a:pt x="177594" y="143599"/>
                    <a:pt x="174794" y="155631"/>
                    <a:pt x="169916" y="166871"/>
                  </a:cubicBezTo>
                  <a:cubicBezTo>
                    <a:pt x="206197" y="124263"/>
                    <a:pt x="201067" y="60310"/>
                    <a:pt x="158457" y="24029"/>
                  </a:cubicBezTo>
                  <a:cubicBezTo>
                    <a:pt x="115848" y="-12252"/>
                    <a:pt x="51894" y="-7122"/>
                    <a:pt x="15613" y="35487"/>
                  </a:cubicBezTo>
                  <a:cubicBezTo>
                    <a:pt x="9129" y="43103"/>
                    <a:pt x="3808" y="51636"/>
                    <a:pt x="-178" y="60810"/>
                  </a:cubicBezTo>
                  <a:cubicBezTo>
                    <a:pt x="20153" y="36895"/>
                    <a:pt x="50436" y="23775"/>
                    <a:pt x="81788" y="2529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BBB750E-9379-412C-B158-B4EF84E78BF6}"/>
                </a:ext>
              </a:extLst>
            </p:cNvPr>
            <p:cNvSpPr/>
            <p:nvPr/>
          </p:nvSpPr>
          <p:spPr>
            <a:xfrm>
              <a:off x="11152968" y="5709587"/>
              <a:ext cx="108990" cy="241417"/>
            </a:xfrm>
            <a:custGeom>
              <a:avLst/>
              <a:gdLst>
                <a:gd name="connsiteX0" fmla="*/ 71759 w 108990"/>
                <a:gd name="connsiteY0" fmla="*/ 215931 h 241417"/>
                <a:gd name="connsiteX1" fmla="*/ 71759 w 108990"/>
                <a:gd name="connsiteY1" fmla="*/ 215931 h 241417"/>
                <a:gd name="connsiteX2" fmla="*/ 16674 w 108990"/>
                <a:gd name="connsiteY2" fmla="*/ 161744 h 241417"/>
                <a:gd name="connsiteX3" fmla="*/ 15656 w 108990"/>
                <a:gd name="connsiteY3" fmla="*/ 62346 h 241417"/>
                <a:gd name="connsiteX4" fmla="*/ 21790 w 108990"/>
                <a:gd name="connsiteY4" fmla="*/ 19963 h 241417"/>
                <a:gd name="connsiteX5" fmla="*/ 21771 w 108990"/>
                <a:gd name="connsiteY5" fmla="*/ 19958 h 241417"/>
                <a:gd name="connsiteX6" fmla="*/ 30470 w 108990"/>
                <a:gd name="connsiteY6" fmla="*/ -152 h 241417"/>
                <a:gd name="connsiteX7" fmla="*/ 5937 w 108990"/>
                <a:gd name="connsiteY7" fmla="*/ 45292 h 241417"/>
                <a:gd name="connsiteX8" fmla="*/ 5956 w 108990"/>
                <a:gd name="connsiteY8" fmla="*/ 45296 h 241417"/>
                <a:gd name="connsiteX9" fmla="*/ -178 w 108990"/>
                <a:gd name="connsiteY9" fmla="*/ 87680 h 241417"/>
                <a:gd name="connsiteX10" fmla="*/ 840 w 108990"/>
                <a:gd name="connsiteY10" fmla="*/ 187078 h 241417"/>
                <a:gd name="connsiteX11" fmla="*/ 55925 w 108990"/>
                <a:gd name="connsiteY11" fmla="*/ 241265 h 241417"/>
                <a:gd name="connsiteX12" fmla="*/ 55925 w 108990"/>
                <a:gd name="connsiteY12" fmla="*/ 241265 h 241417"/>
                <a:gd name="connsiteX13" fmla="*/ 108813 w 108990"/>
                <a:gd name="connsiteY13" fmla="*/ 201604 h 241417"/>
                <a:gd name="connsiteX14" fmla="*/ 71759 w 108990"/>
                <a:gd name="connsiteY14" fmla="*/ 21593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990" h="241417">
                  <a:moveTo>
                    <a:pt x="71759" y="215931"/>
                  </a:moveTo>
                  <a:lnTo>
                    <a:pt x="71759" y="215931"/>
                  </a:lnTo>
                  <a:cubicBezTo>
                    <a:pt x="41683" y="215938"/>
                    <a:pt x="17162" y="191817"/>
                    <a:pt x="16674" y="161744"/>
                  </a:cubicBezTo>
                  <a:cubicBezTo>
                    <a:pt x="16003" y="119855"/>
                    <a:pt x="15656" y="68244"/>
                    <a:pt x="15656" y="62346"/>
                  </a:cubicBezTo>
                  <a:cubicBezTo>
                    <a:pt x="15646" y="47996"/>
                    <a:pt x="17713" y="33720"/>
                    <a:pt x="21790" y="19963"/>
                  </a:cubicBezTo>
                  <a:lnTo>
                    <a:pt x="21771" y="19958"/>
                  </a:lnTo>
                  <a:cubicBezTo>
                    <a:pt x="24178" y="13051"/>
                    <a:pt x="27085" y="6330"/>
                    <a:pt x="30470" y="-152"/>
                  </a:cubicBezTo>
                  <a:cubicBezTo>
                    <a:pt x="20080" y="13692"/>
                    <a:pt x="11811" y="29008"/>
                    <a:pt x="5937" y="45292"/>
                  </a:cubicBezTo>
                  <a:lnTo>
                    <a:pt x="5956" y="45296"/>
                  </a:lnTo>
                  <a:cubicBezTo>
                    <a:pt x="1879" y="59054"/>
                    <a:pt x="-187" y="73330"/>
                    <a:pt x="-178" y="87680"/>
                  </a:cubicBezTo>
                  <a:cubicBezTo>
                    <a:pt x="-178" y="93578"/>
                    <a:pt x="169" y="145189"/>
                    <a:pt x="840" y="187078"/>
                  </a:cubicBezTo>
                  <a:cubicBezTo>
                    <a:pt x="1328" y="217151"/>
                    <a:pt x="25850" y="241271"/>
                    <a:pt x="55925" y="241265"/>
                  </a:cubicBezTo>
                  <a:lnTo>
                    <a:pt x="55925" y="241265"/>
                  </a:lnTo>
                  <a:cubicBezTo>
                    <a:pt x="80407" y="241260"/>
                    <a:pt x="101950" y="225104"/>
                    <a:pt x="108813" y="201604"/>
                  </a:cubicBezTo>
                  <a:cubicBezTo>
                    <a:pt x="98684" y="210839"/>
                    <a:pt x="85466" y="215950"/>
                    <a:pt x="71759" y="21593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2C797D2-A7C6-4296-B332-E794E0B5D0B4}"/>
                </a:ext>
              </a:extLst>
            </p:cNvPr>
            <p:cNvSpPr/>
            <p:nvPr/>
          </p:nvSpPr>
          <p:spPr>
            <a:xfrm>
              <a:off x="10729952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8D9C63A-AC25-4D34-A5DB-2920ABE9A927}"/>
                </a:ext>
              </a:extLst>
            </p:cNvPr>
            <p:cNvSpPr/>
            <p:nvPr/>
          </p:nvSpPr>
          <p:spPr>
            <a:xfrm rot="10799843">
              <a:off x="10725796" y="6148983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2034A793-9D02-40B4-A983-0CBB96CF4A2C}"/>
                </a:ext>
              </a:extLst>
            </p:cNvPr>
            <p:cNvSpPr/>
            <p:nvPr/>
          </p:nvSpPr>
          <p:spPr>
            <a:xfrm>
              <a:off x="10660285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46E63DD4-D6DA-4339-BBB8-D163A9247425}"/>
                </a:ext>
              </a:extLst>
            </p:cNvPr>
            <p:cNvSpPr/>
            <p:nvPr/>
          </p:nvSpPr>
          <p:spPr>
            <a:xfrm rot="10799843">
              <a:off x="10656129" y="6148996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F8F9E095-6EC8-4F4F-BA39-FBFF93A9A454}"/>
                </a:ext>
              </a:extLst>
            </p:cNvPr>
            <p:cNvSpPr/>
            <p:nvPr/>
          </p:nvSpPr>
          <p:spPr>
            <a:xfrm>
              <a:off x="10651281" y="5871741"/>
              <a:ext cx="137092" cy="259781"/>
            </a:xfrm>
            <a:custGeom>
              <a:avLst/>
              <a:gdLst>
                <a:gd name="connsiteX0" fmla="*/ 25795 w 137092"/>
                <a:gd name="connsiteY0" fmla="*/ 259618 h 259781"/>
                <a:gd name="connsiteX1" fmla="*/ 6834 w 137092"/>
                <a:gd name="connsiteY1" fmla="*/ 258620 h 259781"/>
                <a:gd name="connsiteX2" fmla="*/ -167 w 137092"/>
                <a:gd name="connsiteY2" fmla="*/ 250841 h 259781"/>
                <a:gd name="connsiteX3" fmla="*/ -162 w 137092"/>
                <a:gd name="connsiteY3" fmla="*/ 250756 h 259781"/>
                <a:gd name="connsiteX4" fmla="*/ 22500 w 137092"/>
                <a:gd name="connsiteY4" fmla="*/ -152 h 259781"/>
                <a:gd name="connsiteX5" fmla="*/ 126861 w 137092"/>
                <a:gd name="connsiteY5" fmla="*/ 28008 h 259781"/>
                <a:gd name="connsiteX6" fmla="*/ 136915 w 137092"/>
                <a:gd name="connsiteY6" fmla="*/ 25265 h 259781"/>
                <a:gd name="connsiteX7" fmla="*/ 105473 w 137092"/>
                <a:gd name="connsiteY7" fmla="*/ 247386 h 259781"/>
                <a:gd name="connsiteX8" fmla="*/ 98573 w 137092"/>
                <a:gd name="connsiteY8" fmla="*/ 253631 h 259781"/>
                <a:gd name="connsiteX9" fmla="*/ 78133 w 137092"/>
                <a:gd name="connsiteY9" fmla="*/ 254584 h 259781"/>
                <a:gd name="connsiteX10" fmla="*/ 70333 w 137092"/>
                <a:gd name="connsiteY10" fmla="*/ 247605 h 259781"/>
                <a:gd name="connsiteX11" fmla="*/ 70324 w 137092"/>
                <a:gd name="connsiteY11" fmla="*/ 246990 h 259781"/>
                <a:gd name="connsiteX12" fmla="*/ 74027 w 137092"/>
                <a:gd name="connsiteY12" fmla="*/ 113678 h 259781"/>
                <a:gd name="connsiteX13" fmla="*/ 71630 w 137092"/>
                <a:gd name="connsiteY13" fmla="*/ 111143 h 259781"/>
                <a:gd name="connsiteX14" fmla="*/ 69146 w 137092"/>
                <a:gd name="connsiteY14" fmla="*/ 113108 h 259781"/>
                <a:gd name="connsiteX15" fmla="*/ 33430 w 137092"/>
                <a:gd name="connsiteY15" fmla="*/ 253729 h 259781"/>
                <a:gd name="connsiteX16" fmla="*/ 26196 w 137092"/>
                <a:gd name="connsiteY16" fmla="*/ 259629 h 259781"/>
                <a:gd name="connsiteX17" fmla="*/ 25795 w 137092"/>
                <a:gd name="connsiteY17" fmla="*/ 259618 h 25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092" h="259781">
                  <a:moveTo>
                    <a:pt x="25795" y="259618"/>
                  </a:moveTo>
                  <a:lnTo>
                    <a:pt x="6834" y="258620"/>
                  </a:lnTo>
                  <a:cubicBezTo>
                    <a:pt x="2753" y="258405"/>
                    <a:pt x="-383" y="254923"/>
                    <a:pt x="-167" y="250841"/>
                  </a:cubicBezTo>
                  <a:cubicBezTo>
                    <a:pt x="-166" y="250813"/>
                    <a:pt x="-164" y="250784"/>
                    <a:pt x="-162" y="250756"/>
                  </a:cubicBezTo>
                  <a:lnTo>
                    <a:pt x="22500" y="-152"/>
                  </a:lnTo>
                  <a:lnTo>
                    <a:pt x="126861" y="28008"/>
                  </a:lnTo>
                  <a:lnTo>
                    <a:pt x="136915" y="25265"/>
                  </a:lnTo>
                  <a:lnTo>
                    <a:pt x="105473" y="247386"/>
                  </a:lnTo>
                  <a:cubicBezTo>
                    <a:pt x="104920" y="250829"/>
                    <a:pt x="102051" y="253425"/>
                    <a:pt x="98573" y="253631"/>
                  </a:cubicBezTo>
                  <a:lnTo>
                    <a:pt x="78133" y="254584"/>
                  </a:lnTo>
                  <a:cubicBezTo>
                    <a:pt x="74051" y="254811"/>
                    <a:pt x="70560" y="251687"/>
                    <a:pt x="70333" y="247605"/>
                  </a:cubicBezTo>
                  <a:cubicBezTo>
                    <a:pt x="70321" y="247401"/>
                    <a:pt x="70319" y="247196"/>
                    <a:pt x="70324" y="246990"/>
                  </a:cubicBezTo>
                  <a:lnTo>
                    <a:pt x="74027" y="113678"/>
                  </a:lnTo>
                  <a:cubicBezTo>
                    <a:pt x="74065" y="112317"/>
                    <a:pt x="72993" y="111181"/>
                    <a:pt x="71630" y="111143"/>
                  </a:cubicBezTo>
                  <a:cubicBezTo>
                    <a:pt x="70436" y="111108"/>
                    <a:pt x="69388" y="111938"/>
                    <a:pt x="69146" y="113108"/>
                  </a:cubicBezTo>
                  <a:lnTo>
                    <a:pt x="33430" y="253729"/>
                  </a:lnTo>
                  <a:cubicBezTo>
                    <a:pt x="32735" y="257170"/>
                    <a:pt x="29706" y="259640"/>
                    <a:pt x="26196" y="259629"/>
                  </a:cubicBezTo>
                  <a:cubicBezTo>
                    <a:pt x="26063" y="259629"/>
                    <a:pt x="25930" y="259626"/>
                    <a:pt x="25795" y="259618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1CF66E59-BA95-4107-8761-A5ED6784053A}"/>
                </a:ext>
              </a:extLst>
            </p:cNvPr>
            <p:cNvSpPr/>
            <p:nvPr/>
          </p:nvSpPr>
          <p:spPr>
            <a:xfrm>
              <a:off x="10694553" y="5588667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7"/>
                    <a:pt x="60367" y="77778"/>
                    <a:pt x="38889" y="77778"/>
                  </a:cubicBezTo>
                  <a:cubicBezTo>
                    <a:pt x="17411" y="77778"/>
                    <a:pt x="0" y="60367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C1C0D08-ED15-430D-8EAF-145F59064AE8}"/>
                </a:ext>
              </a:extLst>
            </p:cNvPr>
            <p:cNvSpPr/>
            <p:nvPr/>
          </p:nvSpPr>
          <p:spPr>
            <a:xfrm>
              <a:off x="10668627" y="5680196"/>
              <a:ext cx="120962" cy="230819"/>
            </a:xfrm>
            <a:custGeom>
              <a:avLst/>
              <a:gdLst>
                <a:gd name="connsiteX0" fmla="*/ -109 w 120962"/>
                <a:gd name="connsiteY0" fmla="*/ 61461 h 230819"/>
                <a:gd name="connsiteX1" fmla="*/ 4166 w 120962"/>
                <a:gd name="connsiteY1" fmla="*/ 153719 h 230819"/>
                <a:gd name="connsiteX2" fmla="*/ 5713 w 120962"/>
                <a:gd name="connsiteY2" fmla="*/ 187284 h 230819"/>
                <a:gd name="connsiteX3" fmla="*/ 10580 w 120962"/>
                <a:gd name="connsiteY3" fmla="*/ 193895 h 230819"/>
                <a:gd name="connsiteX4" fmla="*/ 110863 w 120962"/>
                <a:gd name="connsiteY4" fmla="*/ 230224 h 230819"/>
                <a:gd name="connsiteX5" fmla="*/ 113397 w 120962"/>
                <a:gd name="connsiteY5" fmla="*/ 230667 h 230819"/>
                <a:gd name="connsiteX6" fmla="*/ 120785 w 120962"/>
                <a:gd name="connsiteY6" fmla="*/ 223350 h 230819"/>
                <a:gd name="connsiteX7" fmla="*/ 120780 w 120962"/>
                <a:gd name="connsiteY7" fmla="*/ 223086 h 230819"/>
                <a:gd name="connsiteX8" fmla="*/ 116670 w 120962"/>
                <a:gd name="connsiteY8" fmla="*/ 57202 h 230819"/>
                <a:gd name="connsiteX9" fmla="*/ 67991 w 120962"/>
                <a:gd name="connsiteY9" fmla="*/ 713 h 230819"/>
                <a:gd name="connsiteX10" fmla="*/ 65047 w 120962"/>
                <a:gd name="connsiteY10" fmla="*/ 285 h 230819"/>
                <a:gd name="connsiteX11" fmla="*/ 18869 w 120962"/>
                <a:gd name="connsiteY11" fmla="*/ 15234 h 230819"/>
                <a:gd name="connsiteX12" fmla="*/ -109 w 120962"/>
                <a:gd name="connsiteY12" fmla="*/ 61461 h 2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2" h="230819">
                  <a:moveTo>
                    <a:pt x="-109" y="61461"/>
                  </a:moveTo>
                  <a:lnTo>
                    <a:pt x="4166" y="153719"/>
                  </a:lnTo>
                  <a:lnTo>
                    <a:pt x="5713" y="187284"/>
                  </a:lnTo>
                  <a:cubicBezTo>
                    <a:pt x="5838" y="190274"/>
                    <a:pt x="7763" y="192888"/>
                    <a:pt x="10580" y="193895"/>
                  </a:cubicBezTo>
                  <a:lnTo>
                    <a:pt x="110863" y="230224"/>
                  </a:lnTo>
                  <a:cubicBezTo>
                    <a:pt x="111674" y="230524"/>
                    <a:pt x="112532" y="230675"/>
                    <a:pt x="113397" y="230667"/>
                  </a:cubicBezTo>
                  <a:cubicBezTo>
                    <a:pt x="117457" y="230687"/>
                    <a:pt x="120764" y="227411"/>
                    <a:pt x="120785" y="223350"/>
                  </a:cubicBezTo>
                  <a:cubicBezTo>
                    <a:pt x="120785" y="223261"/>
                    <a:pt x="120783" y="223174"/>
                    <a:pt x="120780" y="223086"/>
                  </a:cubicBezTo>
                  <a:lnTo>
                    <a:pt x="116670" y="57202"/>
                  </a:lnTo>
                  <a:cubicBezTo>
                    <a:pt x="116112" y="29126"/>
                    <a:pt x="95676" y="5411"/>
                    <a:pt x="67991" y="713"/>
                  </a:cubicBezTo>
                  <a:cubicBezTo>
                    <a:pt x="67020" y="564"/>
                    <a:pt x="66034" y="417"/>
                    <a:pt x="65047" y="285"/>
                  </a:cubicBezTo>
                  <a:cubicBezTo>
                    <a:pt x="48201" y="-1806"/>
                    <a:pt x="31293" y="3667"/>
                    <a:pt x="18869" y="15234"/>
                  </a:cubicBezTo>
                  <a:cubicBezTo>
                    <a:pt x="6002" y="27068"/>
                    <a:pt x="-950" y="44000"/>
                    <a:pt x="-109" y="61461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22B6303C-8095-4696-9C83-1EB0A40BB3F3}"/>
                </a:ext>
              </a:extLst>
            </p:cNvPr>
            <p:cNvSpPr/>
            <p:nvPr/>
          </p:nvSpPr>
          <p:spPr>
            <a:xfrm>
              <a:off x="10785066" y="5821015"/>
              <a:ext cx="63358" cy="71896"/>
            </a:xfrm>
            <a:custGeom>
              <a:avLst/>
              <a:gdLst>
                <a:gd name="connsiteX0" fmla="*/ 42331 w 63358"/>
                <a:gd name="connsiteY0" fmla="*/ 70994 h 71896"/>
                <a:gd name="connsiteX1" fmla="*/ 31835 w 63358"/>
                <a:gd name="connsiteY1" fmla="*/ 51053 h 71896"/>
                <a:gd name="connsiteX2" fmla="*/ 33830 w 63358"/>
                <a:gd name="connsiteY2" fmla="*/ 46884 h 71896"/>
                <a:gd name="connsiteX3" fmla="*/ -178 w 63358"/>
                <a:gd name="connsiteY3" fmla="*/ 1665 h 71896"/>
                <a:gd name="connsiteX4" fmla="*/ 29168 w 63358"/>
                <a:gd name="connsiteY4" fmla="*/ -152 h 71896"/>
                <a:gd name="connsiteX5" fmla="*/ 56963 w 63358"/>
                <a:gd name="connsiteY5" fmla="*/ 43069 h 71896"/>
                <a:gd name="connsiteX6" fmla="*/ 59836 w 63358"/>
                <a:gd name="connsiteY6" fmla="*/ 65527 h 71896"/>
                <a:gd name="connsiteX7" fmla="*/ 42331 w 63358"/>
                <a:gd name="connsiteY7" fmla="*/ 70994 h 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58" h="71896">
                  <a:moveTo>
                    <a:pt x="42331" y="70994"/>
                  </a:moveTo>
                  <a:cubicBezTo>
                    <a:pt x="33925" y="68386"/>
                    <a:pt x="29225" y="59458"/>
                    <a:pt x="31835" y="51053"/>
                  </a:cubicBezTo>
                  <a:cubicBezTo>
                    <a:pt x="32294" y="49575"/>
                    <a:pt x="32965" y="48170"/>
                    <a:pt x="33830" y="46884"/>
                  </a:cubicBezTo>
                  <a:lnTo>
                    <a:pt x="-178" y="1665"/>
                  </a:lnTo>
                  <a:lnTo>
                    <a:pt x="29168" y="-152"/>
                  </a:lnTo>
                  <a:lnTo>
                    <a:pt x="56963" y="43069"/>
                  </a:lnTo>
                  <a:cubicBezTo>
                    <a:pt x="63958" y="48477"/>
                    <a:pt x="65245" y="58532"/>
                    <a:pt x="59836" y="65527"/>
                  </a:cubicBezTo>
                  <a:cubicBezTo>
                    <a:pt x="55726" y="70842"/>
                    <a:pt x="48735" y="73026"/>
                    <a:pt x="42331" y="70994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A87E057-1A36-4282-952D-69CE30FAE408}"/>
                </a:ext>
              </a:extLst>
            </p:cNvPr>
            <p:cNvSpPr/>
            <p:nvPr/>
          </p:nvSpPr>
          <p:spPr>
            <a:xfrm>
              <a:off x="10746856" y="5706424"/>
              <a:ext cx="89752" cy="153999"/>
            </a:xfrm>
            <a:custGeom>
              <a:avLst/>
              <a:gdLst>
                <a:gd name="connsiteX0" fmla="*/ 56629 w 89752"/>
                <a:gd name="connsiteY0" fmla="*/ 153293 h 153999"/>
                <a:gd name="connsiteX1" fmla="*/ 52606 w 89752"/>
                <a:gd name="connsiteY1" fmla="*/ 149306 h 153999"/>
                <a:gd name="connsiteX2" fmla="*/ 1371 w 89752"/>
                <a:gd name="connsiteY2" fmla="*/ 27237 h 153999"/>
                <a:gd name="connsiteX3" fmla="*/ 11910 w 89752"/>
                <a:gd name="connsiteY3" fmla="*/ 1397 h 153999"/>
                <a:gd name="connsiteX4" fmla="*/ 37752 w 89752"/>
                <a:gd name="connsiteY4" fmla="*/ 11935 h 153999"/>
                <a:gd name="connsiteX5" fmla="*/ 37763 w 89752"/>
                <a:gd name="connsiteY5" fmla="*/ 11962 h 153999"/>
                <a:gd name="connsiteX6" fmla="*/ 88999 w 89752"/>
                <a:gd name="connsiteY6" fmla="*/ 134033 h 153999"/>
                <a:gd name="connsiteX7" fmla="*/ 85039 w 89752"/>
                <a:gd name="connsiteY7" fmla="*/ 143720 h 153999"/>
                <a:gd name="connsiteX8" fmla="*/ 62294 w 89752"/>
                <a:gd name="connsiteY8" fmla="*/ 153266 h 153999"/>
                <a:gd name="connsiteX9" fmla="*/ 56629 w 89752"/>
                <a:gd name="connsiteY9" fmla="*/ 153293 h 1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752" h="153999">
                  <a:moveTo>
                    <a:pt x="56629" y="153293"/>
                  </a:moveTo>
                  <a:cubicBezTo>
                    <a:pt x="54810" y="152555"/>
                    <a:pt x="53361" y="151119"/>
                    <a:pt x="52606" y="149306"/>
                  </a:cubicBezTo>
                  <a:lnTo>
                    <a:pt x="1371" y="27237"/>
                  </a:lnTo>
                  <a:cubicBezTo>
                    <a:pt x="-2855" y="17192"/>
                    <a:pt x="1864" y="5621"/>
                    <a:pt x="11910" y="1397"/>
                  </a:cubicBezTo>
                  <a:cubicBezTo>
                    <a:pt x="21957" y="-2829"/>
                    <a:pt x="33526" y="1889"/>
                    <a:pt x="37752" y="11935"/>
                  </a:cubicBezTo>
                  <a:cubicBezTo>
                    <a:pt x="37755" y="11945"/>
                    <a:pt x="37760" y="11954"/>
                    <a:pt x="37763" y="11962"/>
                  </a:cubicBezTo>
                  <a:lnTo>
                    <a:pt x="88999" y="134033"/>
                  </a:lnTo>
                  <a:cubicBezTo>
                    <a:pt x="90574" y="137801"/>
                    <a:pt x="88804" y="142135"/>
                    <a:pt x="85039" y="143720"/>
                  </a:cubicBezTo>
                  <a:lnTo>
                    <a:pt x="62294" y="153266"/>
                  </a:lnTo>
                  <a:cubicBezTo>
                    <a:pt x="60484" y="154032"/>
                    <a:pt x="58445" y="154042"/>
                    <a:pt x="56629" y="153293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4AD76B-143B-4A12-A931-718B8D085001}"/>
                </a:ext>
              </a:extLst>
            </p:cNvPr>
            <p:cNvSpPr/>
            <p:nvPr/>
          </p:nvSpPr>
          <p:spPr>
            <a:xfrm>
              <a:off x="10720064" y="5757198"/>
              <a:ext cx="136064" cy="146954"/>
            </a:xfrm>
            <a:custGeom>
              <a:avLst/>
              <a:gdLst>
                <a:gd name="connsiteX0" fmla="*/ 698 w 136064"/>
                <a:gd name="connsiteY0" fmla="*/ 98214 h 146954"/>
                <a:gd name="connsiteX1" fmla="*/ 49907 w 136064"/>
                <a:gd name="connsiteY1" fmla="*/ 3990 h 146954"/>
                <a:gd name="connsiteX2" fmla="*/ 60318 w 136064"/>
                <a:gd name="connsiteY2" fmla="*/ 723 h 146954"/>
                <a:gd name="connsiteX3" fmla="*/ 131744 w 136064"/>
                <a:gd name="connsiteY3" fmla="*/ 38027 h 146954"/>
                <a:gd name="connsiteX4" fmla="*/ 135013 w 136064"/>
                <a:gd name="connsiteY4" fmla="*/ 48438 h 146954"/>
                <a:gd name="connsiteX5" fmla="*/ 85803 w 136064"/>
                <a:gd name="connsiteY5" fmla="*/ 142660 h 146954"/>
                <a:gd name="connsiteX6" fmla="*/ 75393 w 136064"/>
                <a:gd name="connsiteY6" fmla="*/ 145928 h 146954"/>
                <a:gd name="connsiteX7" fmla="*/ 3964 w 136064"/>
                <a:gd name="connsiteY7" fmla="*/ 108624 h 146954"/>
                <a:gd name="connsiteX8" fmla="*/ 698 w 136064"/>
                <a:gd name="connsiteY8" fmla="*/ 98214 h 14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64" h="146954">
                  <a:moveTo>
                    <a:pt x="698" y="98214"/>
                  </a:moveTo>
                  <a:lnTo>
                    <a:pt x="49907" y="3990"/>
                  </a:lnTo>
                  <a:cubicBezTo>
                    <a:pt x="51883" y="217"/>
                    <a:pt x="56540" y="-1245"/>
                    <a:pt x="60318" y="723"/>
                  </a:cubicBezTo>
                  <a:lnTo>
                    <a:pt x="131744" y="38027"/>
                  </a:lnTo>
                  <a:cubicBezTo>
                    <a:pt x="135518" y="40003"/>
                    <a:pt x="136979" y="44660"/>
                    <a:pt x="135013" y="48438"/>
                  </a:cubicBezTo>
                  <a:lnTo>
                    <a:pt x="85803" y="142660"/>
                  </a:lnTo>
                  <a:cubicBezTo>
                    <a:pt x="83827" y="146433"/>
                    <a:pt x="79169" y="147895"/>
                    <a:pt x="75393" y="145928"/>
                  </a:cubicBezTo>
                  <a:lnTo>
                    <a:pt x="3964" y="108624"/>
                  </a:lnTo>
                  <a:cubicBezTo>
                    <a:pt x="191" y="106648"/>
                    <a:pt x="-1270" y="101992"/>
                    <a:pt x="698" y="98214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FA4003-3503-4F76-9E7B-927882AA411C}"/>
                </a:ext>
              </a:extLst>
            </p:cNvPr>
            <p:cNvSpPr/>
            <p:nvPr/>
          </p:nvSpPr>
          <p:spPr>
            <a:xfrm>
              <a:off x="10682143" y="5774175"/>
              <a:ext cx="72860" cy="60083"/>
            </a:xfrm>
            <a:custGeom>
              <a:avLst/>
              <a:gdLst>
                <a:gd name="connsiteX0" fmla="*/ 71621 w 72860"/>
                <a:gd name="connsiteY0" fmla="*/ 38189 h 60083"/>
                <a:gd name="connsiteX1" fmla="*/ 51095 w 72860"/>
                <a:gd name="connsiteY1" fmla="*/ 28888 h 60083"/>
                <a:gd name="connsiteX2" fmla="*/ 47052 w 72860"/>
                <a:gd name="connsiteY2" fmla="*/ 31127 h 60083"/>
                <a:gd name="connsiteX3" fmla="*/ -99 w 72860"/>
                <a:gd name="connsiteY3" fmla="*/ -152 h 60083"/>
                <a:gd name="connsiteX4" fmla="*/ -178 w 72860"/>
                <a:gd name="connsiteY4" fmla="*/ 29251 h 60083"/>
                <a:gd name="connsiteX5" fmla="*/ 44608 w 72860"/>
                <a:gd name="connsiteY5" fmla="*/ 54445 h 60083"/>
                <a:gd name="connsiteX6" fmla="*/ 67196 w 72860"/>
                <a:gd name="connsiteY6" fmla="*/ 55987 h 60083"/>
                <a:gd name="connsiteX7" fmla="*/ 71621 w 72860"/>
                <a:gd name="connsiteY7" fmla="*/ 38189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0" h="60083">
                  <a:moveTo>
                    <a:pt x="71621" y="38189"/>
                  </a:moveTo>
                  <a:cubicBezTo>
                    <a:pt x="68521" y="29952"/>
                    <a:pt x="59331" y="25788"/>
                    <a:pt x="51095" y="28888"/>
                  </a:cubicBezTo>
                  <a:cubicBezTo>
                    <a:pt x="49646" y="29434"/>
                    <a:pt x="48284" y="30188"/>
                    <a:pt x="47052" y="31127"/>
                  </a:cubicBezTo>
                  <a:lnTo>
                    <a:pt x="-99" y="-152"/>
                  </a:lnTo>
                  <a:lnTo>
                    <a:pt x="-178" y="29251"/>
                  </a:lnTo>
                  <a:lnTo>
                    <a:pt x="44608" y="54445"/>
                  </a:lnTo>
                  <a:cubicBezTo>
                    <a:pt x="50420" y="61108"/>
                    <a:pt x="60533" y="61798"/>
                    <a:pt x="67196" y="55987"/>
                  </a:cubicBezTo>
                  <a:cubicBezTo>
                    <a:pt x="72259" y="51571"/>
                    <a:pt x="74026" y="44462"/>
                    <a:pt x="71621" y="381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24D69A9-A615-4D26-AD68-61B9E64DE06C}"/>
                </a:ext>
              </a:extLst>
            </p:cNvPr>
            <p:cNvSpPr/>
            <p:nvPr/>
          </p:nvSpPr>
          <p:spPr>
            <a:xfrm>
              <a:off x="10637262" y="5693924"/>
              <a:ext cx="85484" cy="126801"/>
            </a:xfrm>
            <a:custGeom>
              <a:avLst/>
              <a:gdLst>
                <a:gd name="connsiteX0" fmla="*/ 56889 w 85484"/>
                <a:gd name="connsiteY0" fmla="*/ 125052 h 126801"/>
                <a:gd name="connsiteX1" fmla="*/ 18355 w 85484"/>
                <a:gd name="connsiteY1" fmla="*/ 94528 h 126801"/>
                <a:gd name="connsiteX2" fmla="*/ 1244 w 85484"/>
                <a:gd name="connsiteY2" fmla="*/ 60115 h 126801"/>
                <a:gd name="connsiteX3" fmla="*/ 5967 w 85484"/>
                <a:gd name="connsiteY3" fmla="*/ 51563 h 126801"/>
                <a:gd name="connsiteX4" fmla="*/ 40956 w 85484"/>
                <a:gd name="connsiteY4" fmla="*/ 5709 h 126801"/>
                <a:gd name="connsiteX5" fmla="*/ 63451 w 85484"/>
                <a:gd name="connsiteY5" fmla="*/ 3462 h 126801"/>
                <a:gd name="connsiteX6" fmla="*/ 68077 w 85484"/>
                <a:gd name="connsiteY6" fmla="*/ 21994 h 126801"/>
                <a:gd name="connsiteX7" fmla="*/ 40394 w 85484"/>
                <a:gd name="connsiteY7" fmla="*/ 67278 h 126801"/>
                <a:gd name="connsiteX8" fmla="*/ 81077 w 85484"/>
                <a:gd name="connsiteY8" fmla="*/ 86574 h 126801"/>
                <a:gd name="connsiteX9" fmla="*/ 84592 w 85484"/>
                <a:gd name="connsiteY9" fmla="*/ 96431 h 126801"/>
                <a:gd name="connsiteX10" fmla="*/ 84161 w 85484"/>
                <a:gd name="connsiteY10" fmla="*/ 97213 h 126801"/>
                <a:gd name="connsiteX11" fmla="*/ 67740 w 85484"/>
                <a:gd name="connsiteY11" fmla="*/ 123202 h 126801"/>
                <a:gd name="connsiteX12" fmla="*/ 62725 w 85484"/>
                <a:gd name="connsiteY12" fmla="*/ 126545 h 126801"/>
                <a:gd name="connsiteX13" fmla="*/ 62604 w 85484"/>
                <a:gd name="connsiteY13" fmla="*/ 126565 h 126801"/>
                <a:gd name="connsiteX14" fmla="*/ 56889 w 85484"/>
                <a:gd name="connsiteY14" fmla="*/ 125052 h 12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84" h="126801">
                  <a:moveTo>
                    <a:pt x="56889" y="125052"/>
                  </a:moveTo>
                  <a:lnTo>
                    <a:pt x="18355" y="94528"/>
                  </a:lnTo>
                  <a:cubicBezTo>
                    <a:pt x="4127" y="89751"/>
                    <a:pt x="-3535" y="74343"/>
                    <a:pt x="1244" y="60115"/>
                  </a:cubicBezTo>
                  <a:cubicBezTo>
                    <a:pt x="2289" y="57002"/>
                    <a:pt x="3889" y="54105"/>
                    <a:pt x="5967" y="51563"/>
                  </a:cubicBezTo>
                  <a:lnTo>
                    <a:pt x="40956" y="5709"/>
                  </a:lnTo>
                  <a:cubicBezTo>
                    <a:pt x="46547" y="-1123"/>
                    <a:pt x="56618" y="-2128"/>
                    <a:pt x="63451" y="3462"/>
                  </a:cubicBezTo>
                  <a:cubicBezTo>
                    <a:pt x="68920" y="7937"/>
                    <a:pt x="70801" y="15472"/>
                    <a:pt x="68077" y="21994"/>
                  </a:cubicBezTo>
                  <a:lnTo>
                    <a:pt x="40394" y="67278"/>
                  </a:lnTo>
                  <a:lnTo>
                    <a:pt x="81077" y="86574"/>
                  </a:lnTo>
                  <a:cubicBezTo>
                    <a:pt x="84769" y="88326"/>
                    <a:pt x="86343" y="92738"/>
                    <a:pt x="84592" y="96431"/>
                  </a:cubicBezTo>
                  <a:cubicBezTo>
                    <a:pt x="84465" y="96700"/>
                    <a:pt x="84321" y="96961"/>
                    <a:pt x="84161" y="97213"/>
                  </a:cubicBezTo>
                  <a:lnTo>
                    <a:pt x="67740" y="123202"/>
                  </a:lnTo>
                  <a:cubicBezTo>
                    <a:pt x="66617" y="124977"/>
                    <a:pt x="64795" y="126192"/>
                    <a:pt x="62725" y="126545"/>
                  </a:cubicBezTo>
                  <a:cubicBezTo>
                    <a:pt x="62684" y="126553"/>
                    <a:pt x="62645" y="126559"/>
                    <a:pt x="62604" y="126565"/>
                  </a:cubicBezTo>
                  <a:cubicBezTo>
                    <a:pt x="60571" y="126872"/>
                    <a:pt x="58503" y="126325"/>
                    <a:pt x="56889" y="125052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A0D8E55B-DAF9-4FA8-8E0B-8B9ABC4BF13B}"/>
                </a:ext>
              </a:extLst>
            </p:cNvPr>
            <p:cNvSpPr/>
            <p:nvPr/>
          </p:nvSpPr>
          <p:spPr>
            <a:xfrm>
              <a:off x="10684937" y="5572779"/>
              <a:ext cx="86769" cy="83824"/>
            </a:xfrm>
            <a:custGeom>
              <a:avLst/>
              <a:gdLst>
                <a:gd name="connsiteX0" fmla="*/ 18942 w 86769"/>
                <a:gd name="connsiteY0" fmla="*/ 80665 h 83824"/>
                <a:gd name="connsiteX1" fmla="*/ 21047 w 86769"/>
                <a:gd name="connsiteY1" fmla="*/ 76374 h 83824"/>
                <a:gd name="connsiteX2" fmla="*/ 21882 w 86769"/>
                <a:gd name="connsiteY2" fmla="*/ 76201 h 83824"/>
                <a:gd name="connsiteX3" fmla="*/ 27386 w 86769"/>
                <a:gd name="connsiteY3" fmla="*/ 78917 h 83824"/>
                <a:gd name="connsiteX4" fmla="*/ 32248 w 86769"/>
                <a:gd name="connsiteY4" fmla="*/ 83092 h 83824"/>
                <a:gd name="connsiteX5" fmla="*/ 37753 w 86769"/>
                <a:gd name="connsiteY5" fmla="*/ 82098 h 83824"/>
                <a:gd name="connsiteX6" fmla="*/ 37460 w 86769"/>
                <a:gd name="connsiteY6" fmla="*/ 76155 h 83824"/>
                <a:gd name="connsiteX7" fmla="*/ 34880 w 86769"/>
                <a:gd name="connsiteY7" fmla="*/ 60686 h 83824"/>
                <a:gd name="connsiteX8" fmla="*/ 38775 w 86769"/>
                <a:gd name="connsiteY8" fmla="*/ 44143 h 83824"/>
                <a:gd name="connsiteX9" fmla="*/ 57530 w 86769"/>
                <a:gd name="connsiteY9" fmla="*/ 36168 h 83824"/>
                <a:gd name="connsiteX10" fmla="*/ 78599 w 86769"/>
                <a:gd name="connsiteY10" fmla="*/ 39900 h 83824"/>
                <a:gd name="connsiteX11" fmla="*/ 85490 w 86769"/>
                <a:gd name="connsiteY11" fmla="*/ 38744 h 83824"/>
                <a:gd name="connsiteX12" fmla="*/ 85848 w 86769"/>
                <a:gd name="connsiteY12" fmla="*/ 30821 h 83824"/>
                <a:gd name="connsiteX13" fmla="*/ 77510 w 86769"/>
                <a:gd name="connsiteY13" fmla="*/ 10946 h 83824"/>
                <a:gd name="connsiteX14" fmla="*/ 58413 w 86769"/>
                <a:gd name="connsiteY14" fmla="*/ 195 h 83824"/>
                <a:gd name="connsiteX15" fmla="*/ 37098 w 86769"/>
                <a:gd name="connsiteY15" fmla="*/ 2615 h 83824"/>
                <a:gd name="connsiteX16" fmla="*/ 9099 w 86769"/>
                <a:gd name="connsiteY16" fmla="*/ 22120 h 83824"/>
                <a:gd name="connsiteX17" fmla="*/ 267 w 86769"/>
                <a:gd name="connsiteY17" fmla="*/ 56321 h 83824"/>
                <a:gd name="connsiteX18" fmla="*/ 15920 w 86769"/>
                <a:gd name="connsiteY18" fmla="*/ 83006 h 8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769" h="83824">
                  <a:moveTo>
                    <a:pt x="18942" y="80665"/>
                  </a:moveTo>
                  <a:cubicBezTo>
                    <a:pt x="18338" y="78899"/>
                    <a:pt x="19280" y="76977"/>
                    <a:pt x="21047" y="76374"/>
                  </a:cubicBezTo>
                  <a:cubicBezTo>
                    <a:pt x="21317" y="76282"/>
                    <a:pt x="21597" y="76223"/>
                    <a:pt x="21882" y="76201"/>
                  </a:cubicBezTo>
                  <a:cubicBezTo>
                    <a:pt x="24010" y="76318"/>
                    <a:pt x="25999" y="77298"/>
                    <a:pt x="27386" y="78917"/>
                  </a:cubicBezTo>
                  <a:cubicBezTo>
                    <a:pt x="28793" y="80540"/>
                    <a:pt x="30432" y="81947"/>
                    <a:pt x="32248" y="83092"/>
                  </a:cubicBezTo>
                  <a:cubicBezTo>
                    <a:pt x="34129" y="84040"/>
                    <a:pt x="36681" y="83906"/>
                    <a:pt x="37753" y="82098"/>
                  </a:cubicBezTo>
                  <a:cubicBezTo>
                    <a:pt x="38760" y="80400"/>
                    <a:pt x="38070" y="78127"/>
                    <a:pt x="37460" y="76155"/>
                  </a:cubicBezTo>
                  <a:cubicBezTo>
                    <a:pt x="35909" y="71138"/>
                    <a:pt x="35041" y="65935"/>
                    <a:pt x="34880" y="60686"/>
                  </a:cubicBezTo>
                  <a:cubicBezTo>
                    <a:pt x="34704" y="54826"/>
                    <a:pt x="35530" y="48713"/>
                    <a:pt x="38775" y="44143"/>
                  </a:cubicBezTo>
                  <a:cubicBezTo>
                    <a:pt x="42961" y="38245"/>
                    <a:pt x="50446" y="36006"/>
                    <a:pt x="57530" y="36168"/>
                  </a:cubicBezTo>
                  <a:cubicBezTo>
                    <a:pt x="64613" y="36331"/>
                    <a:pt x="71583" y="38517"/>
                    <a:pt x="78599" y="39900"/>
                  </a:cubicBezTo>
                  <a:cubicBezTo>
                    <a:pt x="81022" y="40376"/>
                    <a:pt x="83870" y="40622"/>
                    <a:pt x="85490" y="38744"/>
                  </a:cubicBezTo>
                  <a:cubicBezTo>
                    <a:pt x="87213" y="36747"/>
                    <a:pt x="86579" y="33515"/>
                    <a:pt x="85848" y="30821"/>
                  </a:cubicBezTo>
                  <a:cubicBezTo>
                    <a:pt x="83946" y="23827"/>
                    <a:pt x="81929" y="16594"/>
                    <a:pt x="77510" y="10946"/>
                  </a:cubicBezTo>
                  <a:cubicBezTo>
                    <a:pt x="72733" y="5077"/>
                    <a:pt x="65910" y="1234"/>
                    <a:pt x="58413" y="195"/>
                  </a:cubicBezTo>
                  <a:cubicBezTo>
                    <a:pt x="51217" y="-696"/>
                    <a:pt x="43911" y="132"/>
                    <a:pt x="37098" y="2615"/>
                  </a:cubicBezTo>
                  <a:cubicBezTo>
                    <a:pt x="25997" y="6114"/>
                    <a:pt x="16229" y="12919"/>
                    <a:pt x="9099" y="22120"/>
                  </a:cubicBezTo>
                  <a:cubicBezTo>
                    <a:pt x="1751" y="31904"/>
                    <a:pt x="-1425" y="44202"/>
                    <a:pt x="267" y="56321"/>
                  </a:cubicBezTo>
                  <a:cubicBezTo>
                    <a:pt x="1920" y="66875"/>
                    <a:pt x="7514" y="76412"/>
                    <a:pt x="15920" y="83006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6469A6E3-3FDD-43B6-9A11-0AAC1109404A}"/>
                </a:ext>
              </a:extLst>
            </p:cNvPr>
            <p:cNvSpPr/>
            <p:nvPr/>
          </p:nvSpPr>
          <p:spPr>
            <a:xfrm>
              <a:off x="11139683" y="6041654"/>
              <a:ext cx="128957" cy="131655"/>
            </a:xfrm>
            <a:custGeom>
              <a:avLst/>
              <a:gdLst>
                <a:gd name="connsiteX0" fmla="*/ 56739 w 128957"/>
                <a:gd name="connsiteY0" fmla="*/ 113040 h 131655"/>
                <a:gd name="connsiteX1" fmla="*/ 19051 w 128957"/>
                <a:gd name="connsiteY1" fmla="*/ 17195 h 131655"/>
                <a:gd name="connsiteX2" fmla="*/ 29711 w 128957"/>
                <a:gd name="connsiteY2" fmla="*/ -152 h 131655"/>
                <a:gd name="connsiteX3" fmla="*/ 13838 w 128957"/>
                <a:gd name="connsiteY3" fmla="*/ 101615 h 131655"/>
                <a:gd name="connsiteX4" fmla="*/ 115603 w 128957"/>
                <a:gd name="connsiteY4" fmla="*/ 117488 h 131655"/>
                <a:gd name="connsiteX5" fmla="*/ 128780 w 128957"/>
                <a:gd name="connsiteY5" fmla="*/ 105084 h 131655"/>
                <a:gd name="connsiteX6" fmla="*/ 56739 w 128957"/>
                <a:gd name="connsiteY6" fmla="*/ 113040 h 1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957" h="131655">
                  <a:moveTo>
                    <a:pt x="56739" y="113040"/>
                  </a:moveTo>
                  <a:cubicBezTo>
                    <a:pt x="19865" y="96980"/>
                    <a:pt x="2991" y="54068"/>
                    <a:pt x="19051" y="17195"/>
                  </a:cubicBezTo>
                  <a:cubicBezTo>
                    <a:pt x="21775" y="10942"/>
                    <a:pt x="25363" y="5103"/>
                    <a:pt x="29711" y="-152"/>
                  </a:cubicBezTo>
                  <a:cubicBezTo>
                    <a:pt x="-2775" y="23566"/>
                    <a:pt x="-9881" y="69129"/>
                    <a:pt x="13838" y="101615"/>
                  </a:cubicBezTo>
                  <a:cubicBezTo>
                    <a:pt x="37556" y="134100"/>
                    <a:pt x="83119" y="141207"/>
                    <a:pt x="115603" y="117488"/>
                  </a:cubicBezTo>
                  <a:cubicBezTo>
                    <a:pt x="120494" y="113917"/>
                    <a:pt x="124921" y="109752"/>
                    <a:pt x="128780" y="105084"/>
                  </a:cubicBezTo>
                  <a:cubicBezTo>
                    <a:pt x="107887" y="120354"/>
                    <a:pt x="80460" y="123383"/>
                    <a:pt x="56739" y="113040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646655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181" name="Group 180"/>
          <p:cNvGrpSpPr/>
          <p:nvPr/>
        </p:nvGrpSpPr>
        <p:grpSpPr>
          <a:xfrm>
            <a:off x="723900" y="1335506"/>
            <a:ext cx="2707844" cy="1337132"/>
            <a:chOff x="593623" y="711928"/>
            <a:chExt cx="11004754" cy="543414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119766" y="4752269"/>
              <a:ext cx="387934" cy="389468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07700" y="4709336"/>
              <a:ext cx="242268" cy="210068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355900" y="4778336"/>
              <a:ext cx="271400" cy="294400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677901" y="5032870"/>
              <a:ext cx="39866" cy="50600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565968" y="5118736"/>
              <a:ext cx="69000" cy="73600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6250100" y="4908670"/>
              <a:ext cx="489134" cy="432401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119766" y="4404202"/>
              <a:ext cx="358800" cy="377200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14168" y="4473202"/>
              <a:ext cx="351134" cy="312800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624234" y="4255469"/>
              <a:ext cx="61334" cy="50600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990702" y="3846067"/>
              <a:ext cx="318934" cy="423200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362298" y="3065599"/>
              <a:ext cx="366468" cy="292868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986366" y="3013465"/>
              <a:ext cx="130334" cy="246868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495699" y="3021133"/>
              <a:ext cx="634801" cy="613334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050766" y="3166799"/>
              <a:ext cx="467668" cy="443134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250365" y="3787801"/>
              <a:ext cx="90466" cy="32200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231965" y="3703467"/>
              <a:ext cx="180934" cy="142600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256498" y="3830735"/>
              <a:ext cx="87400" cy="50600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202566" y="3873667"/>
              <a:ext cx="374134" cy="265268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843766" y="3787801"/>
              <a:ext cx="366468" cy="303600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785500" y="3833801"/>
              <a:ext cx="95066" cy="193200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760966" y="3878267"/>
              <a:ext cx="53666" cy="159468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026234" y="3816935"/>
              <a:ext cx="223868" cy="3511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495699" y="3889001"/>
              <a:ext cx="193200" cy="196268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62832" y="3878267"/>
              <a:ext cx="130334" cy="199334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300965" y="3830735"/>
              <a:ext cx="228468" cy="174800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409832" y="3961067"/>
              <a:ext cx="125734" cy="124200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54632" y="3913535"/>
              <a:ext cx="90466" cy="98134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238098" y="3347733"/>
              <a:ext cx="257600" cy="207000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38098" y="3358467"/>
              <a:ext cx="371068" cy="406334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383765" y="3435133"/>
              <a:ext cx="510601" cy="47840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593832" y="3751001"/>
              <a:ext cx="249934" cy="180934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768632" y="3485733"/>
              <a:ext cx="473801" cy="371068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6173434" y="3485733"/>
              <a:ext cx="308200" cy="5090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496968" y="3202067"/>
              <a:ext cx="337334" cy="334268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029300" y="4149668"/>
              <a:ext cx="173268" cy="193200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047700" y="4154268"/>
              <a:ext cx="69000" cy="39866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101366" y="4106735"/>
              <a:ext cx="217734" cy="268334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414168" y="3490333"/>
              <a:ext cx="502934" cy="62406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7015235" y="3827667"/>
              <a:ext cx="58266" cy="58266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852702" y="3660533"/>
              <a:ext cx="205468" cy="177868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746901" y="3758667"/>
              <a:ext cx="460001" cy="358800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6818968" y="3105465"/>
              <a:ext cx="44466" cy="53666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6829702" y="3018065"/>
              <a:ext cx="211600" cy="167134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9578974" y="2981265"/>
              <a:ext cx="116534" cy="14566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8428971" y="3387599"/>
              <a:ext cx="138000" cy="182468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846303" y="3082465"/>
              <a:ext cx="851002" cy="900068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433571" y="2455331"/>
              <a:ext cx="959868" cy="414000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815902" y="3180599"/>
              <a:ext cx="13800" cy="3986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789835" y="3156067"/>
              <a:ext cx="44466" cy="127266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812835" y="3151467"/>
              <a:ext cx="130334" cy="142600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878503" y="2803399"/>
              <a:ext cx="332734" cy="14566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964635" y="2784999"/>
              <a:ext cx="210068" cy="95066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539901" y="2840199"/>
              <a:ext cx="576534" cy="225400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8142237" y="3068665"/>
              <a:ext cx="73600" cy="69000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9520706" y="2814132"/>
              <a:ext cx="210068" cy="199334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8208171" y="3260333"/>
              <a:ext cx="231534" cy="134934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8548571" y="3323199"/>
              <a:ext cx="262200" cy="576534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8458105" y="3333933"/>
              <a:ext cx="95066" cy="53666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8842972" y="3493401"/>
              <a:ext cx="223868" cy="467668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842972" y="3777067"/>
              <a:ext cx="184000" cy="130334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8781638" y="3522533"/>
              <a:ext cx="223868" cy="276000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8704971" y="3583867"/>
              <a:ext cx="246868" cy="464601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191834" y="2328065"/>
              <a:ext cx="297468" cy="243800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6236300" y="2720599"/>
              <a:ext cx="111934" cy="104266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181100" y="2673065"/>
              <a:ext cx="164068" cy="141066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337500" y="2821799"/>
              <a:ext cx="58266" cy="111934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058434" y="2574931"/>
              <a:ext cx="223868" cy="101200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254700" y="2585665"/>
              <a:ext cx="194734" cy="116534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133566" y="2495198"/>
              <a:ext cx="196268" cy="98134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271568" y="2553465"/>
              <a:ext cx="170200" cy="72066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463499" y="2840199"/>
              <a:ext cx="111934" cy="188600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859100" y="2393998"/>
              <a:ext cx="127266" cy="10886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938832" y="2531998"/>
              <a:ext cx="21466" cy="27600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840700" y="2473731"/>
              <a:ext cx="119600" cy="85866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377368" y="2600999"/>
              <a:ext cx="279068" cy="180934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569034" y="2593331"/>
              <a:ext cx="95066" cy="119600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431034" y="2763532"/>
              <a:ext cx="193200" cy="105800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377368" y="2829465"/>
              <a:ext cx="82800" cy="58266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431034" y="2436931"/>
              <a:ext cx="544334" cy="315868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460168" y="2277464"/>
              <a:ext cx="286734" cy="207000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6388100" y="2193131"/>
              <a:ext cx="225400" cy="105800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388100" y="2259064"/>
              <a:ext cx="177868" cy="116534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952632" y="2625531"/>
              <a:ext cx="138000" cy="79734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949566" y="2335731"/>
              <a:ext cx="271400" cy="311268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395768" y="1595130"/>
              <a:ext cx="318934" cy="512134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6805168" y="3195933"/>
              <a:ext cx="640934" cy="51520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7334169" y="3432067"/>
              <a:ext cx="246868" cy="276000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7294302" y="3398333"/>
              <a:ext cx="36800" cy="55200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7331102" y="3395267"/>
              <a:ext cx="144134" cy="116534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773972" y="4019335"/>
              <a:ext cx="594934" cy="185534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9204839" y="4080668"/>
              <a:ext cx="39866" cy="26066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932435" y="3010399"/>
              <a:ext cx="297468" cy="289800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7171635" y="3264933"/>
              <a:ext cx="58266" cy="53666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612232" y="2495198"/>
              <a:ext cx="446201" cy="36953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990228" y="3777067"/>
              <a:ext cx="69000" cy="39866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13228" y="3718801"/>
              <a:ext cx="184000" cy="104266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2163760" y="3180599"/>
              <a:ext cx="929202" cy="578068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2910494" y="3668201"/>
              <a:ext cx="130334" cy="125734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016294" y="3649801"/>
              <a:ext cx="39866" cy="79734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3462495" y="3591533"/>
              <a:ext cx="90466" cy="76666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548362" y="3602267"/>
              <a:ext cx="102734" cy="69000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069961" y="3758667"/>
              <a:ext cx="130334" cy="13340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480895" y="4063801"/>
              <a:ext cx="1217469" cy="1245069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959295" y="5181604"/>
              <a:ext cx="151800" cy="167134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3487029" y="4901003"/>
              <a:ext cx="621001" cy="1223602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422628" y="4767603"/>
              <a:ext cx="271400" cy="1378469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824363" y="4825869"/>
              <a:ext cx="268334" cy="276000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114428" y="3881335"/>
              <a:ext cx="101200" cy="84334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204894" y="3921201"/>
              <a:ext cx="180934" cy="87400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27561" y="3833801"/>
              <a:ext cx="366468" cy="519802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614295" y="4523802"/>
              <a:ext cx="377200" cy="424734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252428" y="4226335"/>
              <a:ext cx="394068" cy="573468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97762" y="3849135"/>
              <a:ext cx="424734" cy="355734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970029" y="4030068"/>
              <a:ext cx="130334" cy="138000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871895" y="3965667"/>
              <a:ext cx="148734" cy="220800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4085029" y="4045401"/>
              <a:ext cx="95066" cy="119600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154294" y="3485733"/>
              <a:ext cx="322000" cy="116534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338295" y="3642133"/>
              <a:ext cx="76666" cy="32200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683295" y="3639067"/>
              <a:ext cx="65934" cy="35266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3523829" y="711928"/>
              <a:ext cx="1867603" cy="1401469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1424691" y="741062"/>
              <a:ext cx="2718605" cy="2094537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593623" y="1532263"/>
              <a:ext cx="1189869" cy="821868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604357" y="2370998"/>
              <a:ext cx="36800" cy="368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681023" y="2335731"/>
              <a:ext cx="69000" cy="29134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999957" y="2176264"/>
              <a:ext cx="90466" cy="82800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615089" y="2091931"/>
              <a:ext cx="58266" cy="36800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927626" y="2556531"/>
              <a:ext cx="1774069" cy="886268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474232" y="2781932"/>
              <a:ext cx="391000" cy="27906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6156566" y="2657731"/>
              <a:ext cx="104266" cy="58266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366634" y="2853999"/>
              <a:ext cx="194734" cy="243800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728501" y="3060999"/>
              <a:ext cx="79734" cy="50600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5021898" y="1786797"/>
              <a:ext cx="325068" cy="167134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5442032" y="2320398"/>
              <a:ext cx="138000" cy="156400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6007834" y="2208464"/>
              <a:ext cx="148734" cy="138000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6109034" y="1648796"/>
              <a:ext cx="380268" cy="668534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6420300" y="2121064"/>
              <a:ext cx="193200" cy="95066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6776034" y="4066868"/>
              <a:ext cx="242268" cy="300534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6642634" y="4091401"/>
              <a:ext cx="165600" cy="171734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461435" y="2712932"/>
              <a:ext cx="539734" cy="315868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5912766" y="944996"/>
              <a:ext cx="791202" cy="1252736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1492577" y="1943197"/>
              <a:ext cx="105800" cy="36800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9683240" y="2715999"/>
              <a:ext cx="525934" cy="522868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8016503" y="2397065"/>
              <a:ext cx="1833871" cy="1274202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9302972" y="3645201"/>
              <a:ext cx="297468" cy="414000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0035908" y="4313735"/>
              <a:ext cx="383334" cy="246868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8189771" y="3928867"/>
              <a:ext cx="65934" cy="127266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7055102" y="4582069"/>
              <a:ext cx="225400" cy="446201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7044368" y="3631401"/>
              <a:ext cx="366468" cy="220800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9169572" y="4557535"/>
              <a:ext cx="1257335" cy="1113202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0811775" y="5351804"/>
              <a:ext cx="380268" cy="453868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7355635" y="2821799"/>
              <a:ext cx="438534" cy="276000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7091902" y="2922999"/>
              <a:ext cx="605668" cy="5090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7167035" y="2317331"/>
              <a:ext cx="1243535" cy="584202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6130500" y="4048468"/>
              <a:ext cx="562734" cy="588802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6630368" y="4295335"/>
              <a:ext cx="47534" cy="61334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659501" y="4545269"/>
              <a:ext cx="326600" cy="522868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6642634" y="4247801"/>
              <a:ext cx="329668" cy="337334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6739234" y="4516135"/>
              <a:ext cx="102734" cy="240734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7823303" y="2887733"/>
              <a:ext cx="233068" cy="159468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349028" y="3424399"/>
              <a:ext cx="26066" cy="53666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853495" y="3885935"/>
              <a:ext cx="36800" cy="32200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7070435" y="2872399"/>
              <a:ext cx="104266" cy="87400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7116435" y="2850932"/>
              <a:ext cx="153334" cy="127266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7602503" y="2981265"/>
              <a:ext cx="438534" cy="312800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7617837" y="3028799"/>
              <a:ext cx="507534" cy="453868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8628305" y="4045401"/>
              <a:ext cx="1407603" cy="512134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9513040" y="4480869"/>
              <a:ext cx="102734" cy="39866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5963366" y="2654665"/>
              <a:ext cx="352668" cy="381800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6316034" y="2792665"/>
              <a:ext cx="39866" cy="50600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6326768" y="2683799"/>
              <a:ext cx="127266" cy="151800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4368023" y="1335506"/>
            <a:ext cx="1816459" cy="1246203"/>
            <a:chOff x="369569" y="862965"/>
            <a:chExt cx="7205587" cy="4943475"/>
          </a:xfrm>
        </p:grpSpPr>
        <p:sp>
          <p:nvSpPr>
            <p:cNvPr id="183" name="Freeform 99"/>
            <p:cNvSpPr>
              <a:spLocks/>
            </p:cNvSpPr>
            <p:nvPr/>
          </p:nvSpPr>
          <p:spPr bwMode="auto">
            <a:xfrm>
              <a:off x="3963148" y="5458601"/>
              <a:ext cx="110572" cy="59893"/>
            </a:xfrm>
            <a:custGeom>
              <a:avLst/>
              <a:gdLst>
                <a:gd name="T0" fmla="*/ 19 w 20"/>
                <a:gd name="T1" fmla="*/ 5 h 11"/>
                <a:gd name="T2" fmla="*/ 10 w 20"/>
                <a:gd name="T3" fmla="*/ 2 h 11"/>
                <a:gd name="T4" fmla="*/ 6 w 20"/>
                <a:gd name="T5" fmla="*/ 0 h 11"/>
                <a:gd name="T6" fmla="*/ 6 w 20"/>
                <a:gd name="T7" fmla="*/ 1 h 11"/>
                <a:gd name="T8" fmla="*/ 0 w 20"/>
                <a:gd name="T9" fmla="*/ 6 h 11"/>
                <a:gd name="T10" fmla="*/ 16 w 20"/>
                <a:gd name="T11" fmla="*/ 11 h 11"/>
                <a:gd name="T12" fmla="*/ 19 w 20"/>
                <a:gd name="T13" fmla="*/ 10 h 11"/>
                <a:gd name="T14" fmla="*/ 19 w 2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19" y="5"/>
                  </a:moveTo>
                  <a:cubicBezTo>
                    <a:pt x="18" y="3"/>
                    <a:pt x="14" y="5"/>
                    <a:pt x="10" y="2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2" y="3"/>
                    <a:pt x="0" y="6"/>
                  </a:cubicBezTo>
                  <a:cubicBezTo>
                    <a:pt x="3" y="8"/>
                    <a:pt x="13" y="11"/>
                    <a:pt x="16" y="11"/>
                  </a:cubicBezTo>
                  <a:cubicBezTo>
                    <a:pt x="18" y="11"/>
                    <a:pt x="18" y="11"/>
                    <a:pt x="19" y="10"/>
                  </a:cubicBezTo>
                  <a:cubicBezTo>
                    <a:pt x="19" y="7"/>
                    <a:pt x="20" y="5"/>
                    <a:pt x="19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100"/>
            <p:cNvSpPr>
              <a:spLocks/>
            </p:cNvSpPr>
            <p:nvPr/>
          </p:nvSpPr>
          <p:spPr bwMode="auto">
            <a:xfrm>
              <a:off x="3995398" y="5375672"/>
              <a:ext cx="283341" cy="154340"/>
            </a:xfrm>
            <a:custGeom>
              <a:avLst/>
              <a:gdLst>
                <a:gd name="T0" fmla="*/ 22 w 52"/>
                <a:gd name="T1" fmla="*/ 25 h 28"/>
                <a:gd name="T2" fmla="*/ 25 w 52"/>
                <a:gd name="T3" fmla="*/ 20 h 28"/>
                <a:gd name="T4" fmla="*/ 34 w 52"/>
                <a:gd name="T5" fmla="*/ 16 h 28"/>
                <a:gd name="T6" fmla="*/ 42 w 52"/>
                <a:gd name="T7" fmla="*/ 14 h 28"/>
                <a:gd name="T8" fmla="*/ 52 w 52"/>
                <a:gd name="T9" fmla="*/ 10 h 28"/>
                <a:gd name="T10" fmla="*/ 42 w 52"/>
                <a:gd name="T11" fmla="*/ 4 h 28"/>
                <a:gd name="T12" fmla="*/ 24 w 52"/>
                <a:gd name="T13" fmla="*/ 3 h 28"/>
                <a:gd name="T14" fmla="*/ 9 w 52"/>
                <a:gd name="T15" fmla="*/ 4 h 28"/>
                <a:gd name="T16" fmla="*/ 9 w 52"/>
                <a:gd name="T17" fmla="*/ 4 h 28"/>
                <a:gd name="T18" fmla="*/ 4 w 52"/>
                <a:gd name="T19" fmla="*/ 9 h 28"/>
                <a:gd name="T20" fmla="*/ 0 w 52"/>
                <a:gd name="T21" fmla="*/ 15 h 28"/>
                <a:gd name="T22" fmla="*/ 4 w 52"/>
                <a:gd name="T23" fmla="*/ 17 h 28"/>
                <a:gd name="T24" fmla="*/ 13 w 52"/>
                <a:gd name="T25" fmla="*/ 20 h 28"/>
                <a:gd name="T26" fmla="*/ 13 w 52"/>
                <a:gd name="T27" fmla="*/ 25 h 28"/>
                <a:gd name="T28" fmla="*/ 16 w 52"/>
                <a:gd name="T29" fmla="*/ 25 h 28"/>
                <a:gd name="T30" fmla="*/ 16 w 52"/>
                <a:gd name="T31" fmla="*/ 28 h 28"/>
                <a:gd name="T32" fmla="*/ 19 w 52"/>
                <a:gd name="T33" fmla="*/ 28 h 28"/>
                <a:gd name="T34" fmla="*/ 22 w 52"/>
                <a:gd name="T3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8">
                  <a:moveTo>
                    <a:pt x="22" y="25"/>
                  </a:moveTo>
                  <a:cubicBezTo>
                    <a:pt x="22" y="24"/>
                    <a:pt x="20" y="20"/>
                    <a:pt x="25" y="20"/>
                  </a:cubicBezTo>
                  <a:cubicBezTo>
                    <a:pt x="29" y="20"/>
                    <a:pt x="33" y="19"/>
                    <a:pt x="34" y="16"/>
                  </a:cubicBezTo>
                  <a:cubicBezTo>
                    <a:pt x="35" y="13"/>
                    <a:pt x="40" y="14"/>
                    <a:pt x="42" y="14"/>
                  </a:cubicBezTo>
                  <a:cubicBezTo>
                    <a:pt x="43" y="14"/>
                    <a:pt x="48" y="10"/>
                    <a:pt x="52" y="10"/>
                  </a:cubicBezTo>
                  <a:cubicBezTo>
                    <a:pt x="52" y="6"/>
                    <a:pt x="46" y="7"/>
                    <a:pt x="42" y="4"/>
                  </a:cubicBezTo>
                  <a:cubicBezTo>
                    <a:pt x="38" y="0"/>
                    <a:pt x="29" y="1"/>
                    <a:pt x="24" y="3"/>
                  </a:cubicBezTo>
                  <a:cubicBezTo>
                    <a:pt x="20" y="5"/>
                    <a:pt x="14" y="1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6" y="7"/>
                    <a:pt x="4" y="9"/>
                  </a:cubicBezTo>
                  <a:cubicBezTo>
                    <a:pt x="1" y="12"/>
                    <a:pt x="2" y="15"/>
                    <a:pt x="0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8" y="20"/>
                    <a:pt x="12" y="18"/>
                    <a:pt x="13" y="20"/>
                  </a:cubicBezTo>
                  <a:cubicBezTo>
                    <a:pt x="14" y="20"/>
                    <a:pt x="13" y="22"/>
                    <a:pt x="13" y="25"/>
                  </a:cubicBezTo>
                  <a:cubicBezTo>
                    <a:pt x="14" y="24"/>
                    <a:pt x="14" y="24"/>
                    <a:pt x="16" y="25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2" y="26"/>
                    <a:pt x="22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101"/>
            <p:cNvSpPr>
              <a:spLocks/>
            </p:cNvSpPr>
            <p:nvPr/>
          </p:nvSpPr>
          <p:spPr bwMode="auto">
            <a:xfrm>
              <a:off x="2721521" y="4564813"/>
              <a:ext cx="1400574" cy="866145"/>
            </a:xfrm>
            <a:custGeom>
              <a:avLst/>
              <a:gdLst>
                <a:gd name="T0" fmla="*/ 225 w 257"/>
                <a:gd name="T1" fmla="*/ 149 h 159"/>
                <a:gd name="T2" fmla="*/ 221 w 257"/>
                <a:gd name="T3" fmla="*/ 135 h 159"/>
                <a:gd name="T4" fmla="*/ 242 w 257"/>
                <a:gd name="T5" fmla="*/ 129 h 159"/>
                <a:gd name="T6" fmla="*/ 250 w 257"/>
                <a:gd name="T7" fmla="*/ 120 h 159"/>
                <a:gd name="T8" fmla="*/ 256 w 257"/>
                <a:gd name="T9" fmla="*/ 104 h 159"/>
                <a:gd name="T10" fmla="*/ 235 w 257"/>
                <a:gd name="T11" fmla="*/ 103 h 159"/>
                <a:gd name="T12" fmla="*/ 222 w 257"/>
                <a:gd name="T13" fmla="*/ 120 h 159"/>
                <a:gd name="T14" fmla="*/ 210 w 257"/>
                <a:gd name="T15" fmla="*/ 127 h 159"/>
                <a:gd name="T16" fmla="*/ 181 w 257"/>
                <a:gd name="T17" fmla="*/ 127 h 159"/>
                <a:gd name="T18" fmla="*/ 167 w 257"/>
                <a:gd name="T19" fmla="*/ 107 h 159"/>
                <a:gd name="T20" fmla="*/ 167 w 257"/>
                <a:gd name="T21" fmla="*/ 67 h 159"/>
                <a:gd name="T22" fmla="*/ 164 w 257"/>
                <a:gd name="T23" fmla="*/ 62 h 159"/>
                <a:gd name="T24" fmla="*/ 150 w 257"/>
                <a:gd name="T25" fmla="*/ 53 h 159"/>
                <a:gd name="T26" fmla="*/ 140 w 257"/>
                <a:gd name="T27" fmla="*/ 35 h 159"/>
                <a:gd name="T28" fmla="*/ 118 w 257"/>
                <a:gd name="T29" fmla="*/ 34 h 159"/>
                <a:gd name="T30" fmla="*/ 105 w 257"/>
                <a:gd name="T31" fmla="*/ 24 h 159"/>
                <a:gd name="T32" fmla="*/ 90 w 257"/>
                <a:gd name="T33" fmla="*/ 9 h 159"/>
                <a:gd name="T34" fmla="*/ 75 w 257"/>
                <a:gd name="T35" fmla="*/ 12 h 159"/>
                <a:gd name="T36" fmla="*/ 29 w 257"/>
                <a:gd name="T37" fmla="*/ 5 h 159"/>
                <a:gd name="T38" fmla="*/ 0 w 257"/>
                <a:gd name="T39" fmla="*/ 3 h 159"/>
                <a:gd name="T40" fmla="*/ 12 w 257"/>
                <a:gd name="T41" fmla="*/ 26 h 159"/>
                <a:gd name="T42" fmla="*/ 26 w 257"/>
                <a:gd name="T43" fmla="*/ 46 h 159"/>
                <a:gd name="T44" fmla="*/ 30 w 257"/>
                <a:gd name="T45" fmla="*/ 54 h 159"/>
                <a:gd name="T46" fmla="*/ 42 w 257"/>
                <a:gd name="T47" fmla="*/ 70 h 159"/>
                <a:gd name="T48" fmla="*/ 60 w 257"/>
                <a:gd name="T49" fmla="*/ 89 h 159"/>
                <a:gd name="T50" fmla="*/ 62 w 257"/>
                <a:gd name="T51" fmla="*/ 80 h 159"/>
                <a:gd name="T52" fmla="*/ 53 w 257"/>
                <a:gd name="T53" fmla="*/ 70 h 159"/>
                <a:gd name="T54" fmla="*/ 39 w 257"/>
                <a:gd name="T55" fmla="*/ 45 h 159"/>
                <a:gd name="T56" fmla="*/ 33 w 257"/>
                <a:gd name="T57" fmla="*/ 31 h 159"/>
                <a:gd name="T58" fmla="*/ 22 w 257"/>
                <a:gd name="T59" fmla="*/ 22 h 159"/>
                <a:gd name="T60" fmla="*/ 22 w 257"/>
                <a:gd name="T61" fmla="*/ 9 h 159"/>
                <a:gd name="T62" fmla="*/ 29 w 257"/>
                <a:gd name="T63" fmla="*/ 12 h 159"/>
                <a:gd name="T64" fmla="*/ 36 w 257"/>
                <a:gd name="T65" fmla="*/ 24 h 159"/>
                <a:gd name="T66" fmla="*/ 42 w 257"/>
                <a:gd name="T67" fmla="*/ 36 h 159"/>
                <a:gd name="T68" fmla="*/ 55 w 257"/>
                <a:gd name="T69" fmla="*/ 45 h 159"/>
                <a:gd name="T70" fmla="*/ 65 w 257"/>
                <a:gd name="T71" fmla="*/ 55 h 159"/>
                <a:gd name="T72" fmla="*/ 71 w 257"/>
                <a:gd name="T73" fmla="*/ 67 h 159"/>
                <a:gd name="T74" fmla="*/ 96 w 257"/>
                <a:gd name="T75" fmla="*/ 93 h 159"/>
                <a:gd name="T76" fmla="*/ 100 w 257"/>
                <a:gd name="T77" fmla="*/ 109 h 159"/>
                <a:gd name="T78" fmla="*/ 104 w 257"/>
                <a:gd name="T79" fmla="*/ 122 h 159"/>
                <a:gd name="T80" fmla="*/ 130 w 257"/>
                <a:gd name="T81" fmla="*/ 134 h 159"/>
                <a:gd name="T82" fmla="*/ 165 w 257"/>
                <a:gd name="T83" fmla="*/ 151 h 159"/>
                <a:gd name="T84" fmla="*/ 198 w 257"/>
                <a:gd name="T85" fmla="*/ 152 h 159"/>
                <a:gd name="T86" fmla="*/ 214 w 257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7" h="159">
                  <a:moveTo>
                    <a:pt x="214" y="150"/>
                  </a:moveTo>
                  <a:cubicBezTo>
                    <a:pt x="214" y="150"/>
                    <a:pt x="224" y="151"/>
                    <a:pt x="225" y="149"/>
                  </a:cubicBezTo>
                  <a:cubicBezTo>
                    <a:pt x="226" y="147"/>
                    <a:pt x="218" y="142"/>
                    <a:pt x="219" y="141"/>
                  </a:cubicBezTo>
                  <a:cubicBezTo>
                    <a:pt x="220" y="140"/>
                    <a:pt x="220" y="135"/>
                    <a:pt x="221" y="135"/>
                  </a:cubicBezTo>
                  <a:cubicBezTo>
                    <a:pt x="223" y="135"/>
                    <a:pt x="236" y="135"/>
                    <a:pt x="237" y="135"/>
                  </a:cubicBezTo>
                  <a:cubicBezTo>
                    <a:pt x="237" y="134"/>
                    <a:pt x="240" y="130"/>
                    <a:pt x="242" y="129"/>
                  </a:cubicBezTo>
                  <a:cubicBezTo>
                    <a:pt x="243" y="129"/>
                    <a:pt x="245" y="131"/>
                    <a:pt x="246" y="132"/>
                  </a:cubicBezTo>
                  <a:cubicBezTo>
                    <a:pt x="248" y="130"/>
                    <a:pt x="249" y="125"/>
                    <a:pt x="250" y="120"/>
                  </a:cubicBezTo>
                  <a:cubicBezTo>
                    <a:pt x="250" y="115"/>
                    <a:pt x="249" y="114"/>
                    <a:pt x="251" y="111"/>
                  </a:cubicBezTo>
                  <a:cubicBezTo>
                    <a:pt x="254" y="108"/>
                    <a:pt x="257" y="108"/>
                    <a:pt x="256" y="104"/>
                  </a:cubicBezTo>
                  <a:cubicBezTo>
                    <a:pt x="255" y="100"/>
                    <a:pt x="252" y="104"/>
                    <a:pt x="249" y="102"/>
                  </a:cubicBezTo>
                  <a:cubicBezTo>
                    <a:pt x="246" y="100"/>
                    <a:pt x="243" y="102"/>
                    <a:pt x="235" y="103"/>
                  </a:cubicBezTo>
                  <a:cubicBezTo>
                    <a:pt x="228" y="104"/>
                    <a:pt x="224" y="107"/>
                    <a:pt x="225" y="112"/>
                  </a:cubicBezTo>
                  <a:cubicBezTo>
                    <a:pt x="225" y="118"/>
                    <a:pt x="222" y="115"/>
                    <a:pt x="222" y="120"/>
                  </a:cubicBezTo>
                  <a:cubicBezTo>
                    <a:pt x="222" y="125"/>
                    <a:pt x="216" y="125"/>
                    <a:pt x="216" y="128"/>
                  </a:cubicBezTo>
                  <a:cubicBezTo>
                    <a:pt x="217" y="131"/>
                    <a:pt x="212" y="128"/>
                    <a:pt x="210" y="127"/>
                  </a:cubicBezTo>
                  <a:cubicBezTo>
                    <a:pt x="209" y="126"/>
                    <a:pt x="193" y="131"/>
                    <a:pt x="190" y="131"/>
                  </a:cubicBezTo>
                  <a:cubicBezTo>
                    <a:pt x="188" y="132"/>
                    <a:pt x="184" y="126"/>
                    <a:pt x="181" y="127"/>
                  </a:cubicBezTo>
                  <a:cubicBezTo>
                    <a:pt x="178" y="127"/>
                    <a:pt x="176" y="122"/>
                    <a:pt x="176" y="118"/>
                  </a:cubicBezTo>
                  <a:cubicBezTo>
                    <a:pt x="176" y="114"/>
                    <a:pt x="170" y="111"/>
                    <a:pt x="167" y="107"/>
                  </a:cubicBezTo>
                  <a:cubicBezTo>
                    <a:pt x="164" y="104"/>
                    <a:pt x="164" y="96"/>
                    <a:pt x="164" y="91"/>
                  </a:cubicBezTo>
                  <a:cubicBezTo>
                    <a:pt x="164" y="86"/>
                    <a:pt x="163" y="77"/>
                    <a:pt x="167" y="67"/>
                  </a:cubicBezTo>
                  <a:cubicBezTo>
                    <a:pt x="167" y="66"/>
                    <a:pt x="167" y="65"/>
                    <a:pt x="167" y="64"/>
                  </a:cubicBezTo>
                  <a:cubicBezTo>
                    <a:pt x="166" y="63"/>
                    <a:pt x="165" y="62"/>
                    <a:pt x="164" y="62"/>
                  </a:cubicBezTo>
                  <a:cubicBezTo>
                    <a:pt x="161" y="62"/>
                    <a:pt x="153" y="58"/>
                    <a:pt x="152" y="58"/>
                  </a:cubicBezTo>
                  <a:cubicBezTo>
                    <a:pt x="151" y="58"/>
                    <a:pt x="151" y="55"/>
                    <a:pt x="150" y="53"/>
                  </a:cubicBezTo>
                  <a:cubicBezTo>
                    <a:pt x="149" y="51"/>
                    <a:pt x="149" y="48"/>
                    <a:pt x="148" y="47"/>
                  </a:cubicBezTo>
                  <a:cubicBezTo>
                    <a:pt x="146" y="45"/>
                    <a:pt x="141" y="41"/>
                    <a:pt x="140" y="35"/>
                  </a:cubicBezTo>
                  <a:cubicBezTo>
                    <a:pt x="138" y="30"/>
                    <a:pt x="128" y="27"/>
                    <a:pt x="125" y="27"/>
                  </a:cubicBezTo>
                  <a:cubicBezTo>
                    <a:pt x="121" y="26"/>
                    <a:pt x="119" y="34"/>
                    <a:pt x="118" y="34"/>
                  </a:cubicBezTo>
                  <a:cubicBezTo>
                    <a:pt x="117" y="35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4"/>
                  </a:cubicBezTo>
                  <a:cubicBezTo>
                    <a:pt x="105" y="22"/>
                    <a:pt x="101" y="18"/>
                    <a:pt x="100" y="17"/>
                  </a:cubicBezTo>
                  <a:cubicBezTo>
                    <a:pt x="99" y="17"/>
                    <a:pt x="90" y="9"/>
                    <a:pt x="90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32" y="6"/>
                    <a:pt x="29" y="5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5" y="10"/>
                  </a:cubicBezTo>
                  <a:cubicBezTo>
                    <a:pt x="8" y="14"/>
                    <a:pt x="11" y="23"/>
                    <a:pt x="12" y="26"/>
                  </a:cubicBezTo>
                  <a:cubicBezTo>
                    <a:pt x="12" y="29"/>
                    <a:pt x="17" y="31"/>
                    <a:pt x="22" y="34"/>
                  </a:cubicBezTo>
                  <a:cubicBezTo>
                    <a:pt x="27" y="37"/>
                    <a:pt x="27" y="44"/>
                    <a:pt x="26" y="46"/>
                  </a:cubicBezTo>
                  <a:cubicBezTo>
                    <a:pt x="26" y="47"/>
                    <a:pt x="20" y="44"/>
                    <a:pt x="19" y="46"/>
                  </a:cubicBezTo>
                  <a:cubicBezTo>
                    <a:pt x="19" y="48"/>
                    <a:pt x="27" y="54"/>
                    <a:pt x="30" y="54"/>
                  </a:cubicBezTo>
                  <a:cubicBezTo>
                    <a:pt x="33" y="54"/>
                    <a:pt x="34" y="56"/>
                    <a:pt x="39" y="60"/>
                  </a:cubicBezTo>
                  <a:cubicBezTo>
                    <a:pt x="44" y="64"/>
                    <a:pt x="43" y="69"/>
                    <a:pt x="42" y="70"/>
                  </a:cubicBezTo>
                  <a:cubicBezTo>
                    <a:pt x="40" y="72"/>
                    <a:pt x="45" y="75"/>
                    <a:pt x="51" y="79"/>
                  </a:cubicBezTo>
                  <a:cubicBezTo>
                    <a:pt x="57" y="83"/>
                    <a:pt x="60" y="87"/>
                    <a:pt x="60" y="89"/>
                  </a:cubicBezTo>
                  <a:cubicBezTo>
                    <a:pt x="61" y="92"/>
                    <a:pt x="63" y="90"/>
                    <a:pt x="64" y="87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7"/>
                    <a:pt x="58" y="78"/>
                    <a:pt x="55" y="77"/>
                  </a:cubicBezTo>
                  <a:cubicBezTo>
                    <a:pt x="53" y="77"/>
                    <a:pt x="56" y="72"/>
                    <a:pt x="53" y="70"/>
                  </a:cubicBezTo>
                  <a:cubicBezTo>
                    <a:pt x="51" y="67"/>
                    <a:pt x="49" y="62"/>
                    <a:pt x="48" y="58"/>
                  </a:cubicBezTo>
                  <a:cubicBezTo>
                    <a:pt x="47" y="54"/>
                    <a:pt x="41" y="50"/>
                    <a:pt x="39" y="45"/>
                  </a:cubicBezTo>
                  <a:cubicBezTo>
                    <a:pt x="36" y="41"/>
                    <a:pt x="33" y="37"/>
                    <a:pt x="32" y="36"/>
                  </a:cubicBezTo>
                  <a:cubicBezTo>
                    <a:pt x="30" y="35"/>
                    <a:pt x="34" y="33"/>
                    <a:pt x="33" y="31"/>
                  </a:cubicBezTo>
                  <a:cubicBezTo>
                    <a:pt x="31" y="30"/>
                    <a:pt x="29" y="30"/>
                    <a:pt x="26" y="29"/>
                  </a:cubicBezTo>
                  <a:cubicBezTo>
                    <a:pt x="23" y="27"/>
                    <a:pt x="22" y="25"/>
                    <a:pt x="22" y="22"/>
                  </a:cubicBezTo>
                  <a:cubicBezTo>
                    <a:pt x="22" y="19"/>
                    <a:pt x="20" y="12"/>
                    <a:pt x="19" y="10"/>
                  </a:cubicBezTo>
                  <a:cubicBezTo>
                    <a:pt x="18" y="7"/>
                    <a:pt x="21" y="8"/>
                    <a:pt x="22" y="9"/>
                  </a:cubicBezTo>
                  <a:cubicBezTo>
                    <a:pt x="23" y="10"/>
                    <a:pt x="23" y="11"/>
                    <a:pt x="25" y="10"/>
                  </a:cubicBezTo>
                  <a:cubicBezTo>
                    <a:pt x="26" y="9"/>
                    <a:pt x="28" y="10"/>
                    <a:pt x="29" y="12"/>
                  </a:cubicBezTo>
                  <a:cubicBezTo>
                    <a:pt x="30" y="14"/>
                    <a:pt x="33" y="12"/>
                    <a:pt x="35" y="13"/>
                  </a:cubicBezTo>
                  <a:cubicBezTo>
                    <a:pt x="36" y="14"/>
                    <a:pt x="31" y="15"/>
                    <a:pt x="36" y="24"/>
                  </a:cubicBezTo>
                  <a:cubicBezTo>
                    <a:pt x="41" y="32"/>
                    <a:pt x="38" y="28"/>
                    <a:pt x="38" y="33"/>
                  </a:cubicBezTo>
                  <a:cubicBezTo>
                    <a:pt x="38" y="39"/>
                    <a:pt x="41" y="36"/>
                    <a:pt x="42" y="36"/>
                  </a:cubicBezTo>
                  <a:cubicBezTo>
                    <a:pt x="43" y="35"/>
                    <a:pt x="45" y="37"/>
                    <a:pt x="48" y="40"/>
                  </a:cubicBezTo>
                  <a:cubicBezTo>
                    <a:pt x="50" y="43"/>
                    <a:pt x="55" y="44"/>
                    <a:pt x="55" y="45"/>
                  </a:cubicBezTo>
                  <a:cubicBezTo>
                    <a:pt x="55" y="47"/>
                    <a:pt x="56" y="50"/>
                    <a:pt x="59" y="51"/>
                  </a:cubicBezTo>
                  <a:cubicBezTo>
                    <a:pt x="62" y="51"/>
                    <a:pt x="63" y="55"/>
                    <a:pt x="65" y="55"/>
                  </a:cubicBezTo>
                  <a:cubicBezTo>
                    <a:pt x="67" y="56"/>
                    <a:pt x="67" y="58"/>
                    <a:pt x="66" y="60"/>
                  </a:cubicBezTo>
                  <a:cubicBezTo>
                    <a:pt x="65" y="63"/>
                    <a:pt x="66" y="65"/>
                    <a:pt x="71" y="67"/>
                  </a:cubicBezTo>
                  <a:cubicBezTo>
                    <a:pt x="76" y="69"/>
                    <a:pt x="74" y="69"/>
                    <a:pt x="78" y="73"/>
                  </a:cubicBezTo>
                  <a:cubicBezTo>
                    <a:pt x="82" y="77"/>
                    <a:pt x="94" y="90"/>
                    <a:pt x="96" y="93"/>
                  </a:cubicBezTo>
                  <a:cubicBezTo>
                    <a:pt x="99" y="97"/>
                    <a:pt x="99" y="100"/>
                    <a:pt x="100" y="103"/>
                  </a:cubicBezTo>
                  <a:cubicBezTo>
                    <a:pt x="101" y="105"/>
                    <a:pt x="98" y="106"/>
                    <a:pt x="100" y="109"/>
                  </a:cubicBezTo>
                  <a:cubicBezTo>
                    <a:pt x="101" y="111"/>
                    <a:pt x="97" y="110"/>
                    <a:pt x="97" y="112"/>
                  </a:cubicBezTo>
                  <a:cubicBezTo>
                    <a:pt x="98" y="113"/>
                    <a:pt x="100" y="122"/>
                    <a:pt x="104" y="122"/>
                  </a:cubicBezTo>
                  <a:cubicBezTo>
                    <a:pt x="108" y="123"/>
                    <a:pt x="113" y="128"/>
                    <a:pt x="116" y="130"/>
                  </a:cubicBezTo>
                  <a:cubicBezTo>
                    <a:pt x="120" y="133"/>
                    <a:pt x="125" y="133"/>
                    <a:pt x="130" y="134"/>
                  </a:cubicBezTo>
                  <a:cubicBezTo>
                    <a:pt x="135" y="136"/>
                    <a:pt x="139" y="141"/>
                    <a:pt x="146" y="143"/>
                  </a:cubicBezTo>
                  <a:cubicBezTo>
                    <a:pt x="154" y="145"/>
                    <a:pt x="161" y="148"/>
                    <a:pt x="165" y="151"/>
                  </a:cubicBezTo>
                  <a:cubicBezTo>
                    <a:pt x="170" y="154"/>
                    <a:pt x="176" y="153"/>
                    <a:pt x="182" y="150"/>
                  </a:cubicBezTo>
                  <a:cubicBezTo>
                    <a:pt x="189" y="148"/>
                    <a:pt x="194" y="151"/>
                    <a:pt x="198" y="152"/>
                  </a:cubicBezTo>
                  <a:cubicBezTo>
                    <a:pt x="199" y="153"/>
                    <a:pt x="203" y="156"/>
                    <a:pt x="207" y="159"/>
                  </a:cubicBezTo>
                  <a:cubicBezTo>
                    <a:pt x="210" y="155"/>
                    <a:pt x="213" y="150"/>
                    <a:pt x="214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102"/>
            <p:cNvSpPr>
              <a:spLocks/>
            </p:cNvSpPr>
            <p:nvPr/>
          </p:nvSpPr>
          <p:spPr bwMode="auto">
            <a:xfrm>
              <a:off x="3850274" y="5299653"/>
              <a:ext cx="195805" cy="191198"/>
            </a:xfrm>
            <a:custGeom>
              <a:avLst/>
              <a:gdLst>
                <a:gd name="T0" fmla="*/ 31 w 36"/>
                <a:gd name="T1" fmla="*/ 23 h 35"/>
                <a:gd name="T2" fmla="*/ 36 w 36"/>
                <a:gd name="T3" fmla="*/ 18 h 35"/>
                <a:gd name="T4" fmla="*/ 32 w 36"/>
                <a:gd name="T5" fmla="*/ 16 h 35"/>
                <a:gd name="T6" fmla="*/ 28 w 36"/>
                <a:gd name="T7" fmla="*/ 17 h 35"/>
                <a:gd name="T8" fmla="*/ 28 w 36"/>
                <a:gd name="T9" fmla="*/ 0 h 35"/>
                <a:gd name="T10" fmla="*/ 14 w 36"/>
                <a:gd name="T11" fmla="*/ 0 h 35"/>
                <a:gd name="T12" fmla="*/ 12 w 36"/>
                <a:gd name="T13" fmla="*/ 6 h 35"/>
                <a:gd name="T14" fmla="*/ 18 w 36"/>
                <a:gd name="T15" fmla="*/ 14 h 35"/>
                <a:gd name="T16" fmla="*/ 7 w 36"/>
                <a:gd name="T17" fmla="*/ 15 h 35"/>
                <a:gd name="T18" fmla="*/ 0 w 36"/>
                <a:gd name="T19" fmla="*/ 24 h 35"/>
                <a:gd name="T20" fmla="*/ 9 w 36"/>
                <a:gd name="T21" fmla="*/ 32 h 35"/>
                <a:gd name="T22" fmla="*/ 21 w 36"/>
                <a:gd name="T23" fmla="*/ 34 h 35"/>
                <a:gd name="T24" fmla="*/ 21 w 36"/>
                <a:gd name="T25" fmla="*/ 35 h 35"/>
                <a:gd name="T26" fmla="*/ 27 w 36"/>
                <a:gd name="T27" fmla="*/ 30 h 35"/>
                <a:gd name="T28" fmla="*/ 31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1" y="23"/>
                  </a:moveTo>
                  <a:cubicBezTo>
                    <a:pt x="33" y="21"/>
                    <a:pt x="34" y="20"/>
                    <a:pt x="36" y="18"/>
                  </a:cubicBezTo>
                  <a:cubicBezTo>
                    <a:pt x="33" y="20"/>
                    <a:pt x="32" y="18"/>
                    <a:pt x="32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16" y="0"/>
                    <a:pt x="14" y="0"/>
                  </a:cubicBezTo>
                  <a:cubicBezTo>
                    <a:pt x="13" y="0"/>
                    <a:pt x="13" y="5"/>
                    <a:pt x="12" y="6"/>
                  </a:cubicBezTo>
                  <a:cubicBezTo>
                    <a:pt x="11" y="7"/>
                    <a:pt x="19" y="12"/>
                    <a:pt x="18" y="14"/>
                  </a:cubicBezTo>
                  <a:cubicBezTo>
                    <a:pt x="17" y="16"/>
                    <a:pt x="7" y="15"/>
                    <a:pt x="7" y="15"/>
                  </a:cubicBezTo>
                  <a:cubicBezTo>
                    <a:pt x="6" y="15"/>
                    <a:pt x="3" y="20"/>
                    <a:pt x="0" y="24"/>
                  </a:cubicBezTo>
                  <a:cubicBezTo>
                    <a:pt x="3" y="28"/>
                    <a:pt x="7" y="31"/>
                    <a:pt x="9" y="32"/>
                  </a:cubicBezTo>
                  <a:cubicBezTo>
                    <a:pt x="12" y="35"/>
                    <a:pt x="18" y="32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3" y="32"/>
                    <a:pt x="26" y="30"/>
                    <a:pt x="27" y="30"/>
                  </a:cubicBezTo>
                  <a:cubicBezTo>
                    <a:pt x="29" y="29"/>
                    <a:pt x="27" y="26"/>
                    <a:pt x="31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103"/>
            <p:cNvSpPr>
              <a:spLocks/>
            </p:cNvSpPr>
            <p:nvPr/>
          </p:nvSpPr>
          <p:spPr bwMode="auto">
            <a:xfrm>
              <a:off x="4002310" y="5267403"/>
              <a:ext cx="59893" cy="124393"/>
            </a:xfrm>
            <a:custGeom>
              <a:avLst/>
              <a:gdLst>
                <a:gd name="T0" fmla="*/ 2 w 11"/>
                <a:gd name="T1" fmla="*/ 6 h 23"/>
                <a:gd name="T2" fmla="*/ 0 w 11"/>
                <a:gd name="T3" fmla="*/ 6 h 23"/>
                <a:gd name="T4" fmla="*/ 0 w 11"/>
                <a:gd name="T5" fmla="*/ 23 h 23"/>
                <a:gd name="T6" fmla="*/ 4 w 11"/>
                <a:gd name="T7" fmla="*/ 22 h 23"/>
                <a:gd name="T8" fmla="*/ 7 w 11"/>
                <a:gd name="T9" fmla="*/ 18 h 23"/>
                <a:gd name="T10" fmla="*/ 9 w 11"/>
                <a:gd name="T11" fmla="*/ 4 h 23"/>
                <a:gd name="T12" fmla="*/ 11 w 11"/>
                <a:gd name="T13" fmla="*/ 3 h 23"/>
                <a:gd name="T14" fmla="*/ 7 w 11"/>
                <a:gd name="T15" fmla="*/ 0 h 23"/>
                <a:gd name="T16" fmla="*/ 2 w 11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19"/>
                    <a:pt x="7" y="18"/>
                  </a:cubicBezTo>
                  <a:cubicBezTo>
                    <a:pt x="10" y="15"/>
                    <a:pt x="5" y="5"/>
                    <a:pt x="9" y="4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0" y="2"/>
                    <a:pt x="8" y="0"/>
                    <a:pt x="7" y="0"/>
                  </a:cubicBezTo>
                  <a:cubicBezTo>
                    <a:pt x="5" y="1"/>
                    <a:pt x="2" y="5"/>
                    <a:pt x="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104"/>
            <p:cNvSpPr>
              <a:spLocks/>
            </p:cNvSpPr>
            <p:nvPr/>
          </p:nvSpPr>
          <p:spPr bwMode="auto">
            <a:xfrm>
              <a:off x="4677257" y="5179867"/>
              <a:ext cx="135912" cy="115179"/>
            </a:xfrm>
            <a:custGeom>
              <a:avLst/>
              <a:gdLst>
                <a:gd name="T0" fmla="*/ 11 w 25"/>
                <a:gd name="T1" fmla="*/ 2 h 21"/>
                <a:gd name="T2" fmla="*/ 17 w 25"/>
                <a:gd name="T3" fmla="*/ 14 h 21"/>
                <a:gd name="T4" fmla="*/ 0 w 25"/>
                <a:gd name="T5" fmla="*/ 17 h 21"/>
                <a:gd name="T6" fmla="*/ 11 w 25"/>
                <a:gd name="T7" fmla="*/ 19 h 21"/>
                <a:gd name="T8" fmla="*/ 23 w 25"/>
                <a:gd name="T9" fmla="*/ 21 h 21"/>
                <a:gd name="T10" fmla="*/ 25 w 25"/>
                <a:gd name="T11" fmla="*/ 5 h 21"/>
                <a:gd name="T12" fmla="*/ 11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1" y="2"/>
                  </a:moveTo>
                  <a:cubicBezTo>
                    <a:pt x="8" y="5"/>
                    <a:pt x="17" y="10"/>
                    <a:pt x="17" y="14"/>
                  </a:cubicBezTo>
                  <a:cubicBezTo>
                    <a:pt x="17" y="17"/>
                    <a:pt x="2" y="13"/>
                    <a:pt x="0" y="17"/>
                  </a:cubicBezTo>
                  <a:cubicBezTo>
                    <a:pt x="0" y="19"/>
                    <a:pt x="6" y="21"/>
                    <a:pt x="11" y="19"/>
                  </a:cubicBezTo>
                  <a:cubicBezTo>
                    <a:pt x="17" y="18"/>
                    <a:pt x="20" y="20"/>
                    <a:pt x="23" y="21"/>
                  </a:cubicBezTo>
                  <a:cubicBezTo>
                    <a:pt x="23" y="15"/>
                    <a:pt x="24" y="9"/>
                    <a:pt x="25" y="5"/>
                  </a:cubicBezTo>
                  <a:cubicBezTo>
                    <a:pt x="20" y="3"/>
                    <a:pt x="14" y="0"/>
                    <a:pt x="1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105"/>
            <p:cNvSpPr>
              <a:spLocks/>
            </p:cNvSpPr>
            <p:nvPr/>
          </p:nvSpPr>
          <p:spPr bwMode="auto">
            <a:xfrm>
              <a:off x="4801650" y="5195993"/>
              <a:ext cx="158947" cy="110572"/>
            </a:xfrm>
            <a:custGeom>
              <a:avLst/>
              <a:gdLst>
                <a:gd name="T0" fmla="*/ 11 w 29"/>
                <a:gd name="T1" fmla="*/ 15 h 20"/>
                <a:gd name="T2" fmla="*/ 29 w 29"/>
                <a:gd name="T3" fmla="*/ 11 h 20"/>
                <a:gd name="T4" fmla="*/ 6 w 29"/>
                <a:gd name="T5" fmla="*/ 2 h 20"/>
                <a:gd name="T6" fmla="*/ 2 w 29"/>
                <a:gd name="T7" fmla="*/ 2 h 20"/>
                <a:gd name="T8" fmla="*/ 0 w 29"/>
                <a:gd name="T9" fmla="*/ 18 h 20"/>
                <a:gd name="T10" fmla="*/ 1 w 29"/>
                <a:gd name="T11" fmla="*/ 18 h 20"/>
                <a:gd name="T12" fmla="*/ 11 w 29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11" y="15"/>
                  </a:moveTo>
                  <a:cubicBezTo>
                    <a:pt x="18" y="12"/>
                    <a:pt x="29" y="16"/>
                    <a:pt x="29" y="11"/>
                  </a:cubicBezTo>
                  <a:cubicBezTo>
                    <a:pt x="29" y="6"/>
                    <a:pt x="11" y="0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6"/>
                    <a:pt x="0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4" y="20"/>
                    <a:pt x="4" y="17"/>
                    <a:pt x="1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6"/>
            <p:cNvSpPr>
              <a:spLocks/>
            </p:cNvSpPr>
            <p:nvPr/>
          </p:nvSpPr>
          <p:spPr bwMode="auto">
            <a:xfrm>
              <a:off x="4082934" y="5430958"/>
              <a:ext cx="195805" cy="202715"/>
            </a:xfrm>
            <a:custGeom>
              <a:avLst/>
              <a:gdLst>
                <a:gd name="T0" fmla="*/ 19 w 36"/>
                <a:gd name="T1" fmla="*/ 35 h 37"/>
                <a:gd name="T2" fmla="*/ 28 w 36"/>
                <a:gd name="T3" fmla="*/ 36 h 37"/>
                <a:gd name="T4" fmla="*/ 32 w 36"/>
                <a:gd name="T5" fmla="*/ 37 h 37"/>
                <a:gd name="T6" fmla="*/ 31 w 36"/>
                <a:gd name="T7" fmla="*/ 35 h 37"/>
                <a:gd name="T8" fmla="*/ 33 w 36"/>
                <a:gd name="T9" fmla="*/ 24 h 37"/>
                <a:gd name="T10" fmla="*/ 34 w 36"/>
                <a:gd name="T11" fmla="*/ 10 h 37"/>
                <a:gd name="T12" fmla="*/ 36 w 36"/>
                <a:gd name="T13" fmla="*/ 1 h 37"/>
                <a:gd name="T14" fmla="*/ 36 w 36"/>
                <a:gd name="T15" fmla="*/ 0 h 37"/>
                <a:gd name="T16" fmla="*/ 26 w 36"/>
                <a:gd name="T17" fmla="*/ 4 h 37"/>
                <a:gd name="T18" fmla="*/ 18 w 36"/>
                <a:gd name="T19" fmla="*/ 6 h 37"/>
                <a:gd name="T20" fmla="*/ 9 w 36"/>
                <a:gd name="T21" fmla="*/ 10 h 37"/>
                <a:gd name="T22" fmla="*/ 6 w 36"/>
                <a:gd name="T23" fmla="*/ 15 h 37"/>
                <a:gd name="T24" fmla="*/ 3 w 36"/>
                <a:gd name="T25" fmla="*/ 18 h 37"/>
                <a:gd name="T26" fmla="*/ 0 w 36"/>
                <a:gd name="T27" fmla="*/ 18 h 37"/>
                <a:gd name="T28" fmla="*/ 2 w 36"/>
                <a:gd name="T29" fmla="*/ 21 h 37"/>
                <a:gd name="T30" fmla="*/ 12 w 36"/>
                <a:gd name="T31" fmla="*/ 31 h 37"/>
                <a:gd name="T32" fmla="*/ 15 w 36"/>
                <a:gd name="T33" fmla="*/ 35 h 37"/>
                <a:gd name="T34" fmla="*/ 19 w 36"/>
                <a:gd name="T3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5"/>
                  </a:moveTo>
                  <a:cubicBezTo>
                    <a:pt x="21" y="36"/>
                    <a:pt x="26" y="35"/>
                    <a:pt x="28" y="36"/>
                  </a:cubicBezTo>
                  <a:cubicBezTo>
                    <a:pt x="29" y="37"/>
                    <a:pt x="30" y="37"/>
                    <a:pt x="32" y="37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29" y="33"/>
                    <a:pt x="32" y="28"/>
                    <a:pt x="33" y="24"/>
                  </a:cubicBezTo>
                  <a:cubicBezTo>
                    <a:pt x="34" y="21"/>
                    <a:pt x="32" y="12"/>
                    <a:pt x="34" y="10"/>
                  </a:cubicBezTo>
                  <a:cubicBezTo>
                    <a:pt x="36" y="8"/>
                    <a:pt x="35" y="6"/>
                    <a:pt x="36" y="1"/>
                  </a:cubicBezTo>
                  <a:cubicBezTo>
                    <a:pt x="36" y="1"/>
                    <a:pt x="36" y="1"/>
                    <a:pt x="36" y="0"/>
                  </a:cubicBezTo>
                  <a:cubicBezTo>
                    <a:pt x="32" y="0"/>
                    <a:pt x="27" y="4"/>
                    <a:pt x="26" y="4"/>
                  </a:cubicBezTo>
                  <a:cubicBezTo>
                    <a:pt x="24" y="4"/>
                    <a:pt x="19" y="3"/>
                    <a:pt x="18" y="6"/>
                  </a:cubicBezTo>
                  <a:cubicBezTo>
                    <a:pt x="17" y="9"/>
                    <a:pt x="13" y="10"/>
                    <a:pt x="9" y="10"/>
                  </a:cubicBezTo>
                  <a:cubicBezTo>
                    <a:pt x="4" y="10"/>
                    <a:pt x="6" y="14"/>
                    <a:pt x="6" y="15"/>
                  </a:cubicBezTo>
                  <a:cubicBezTo>
                    <a:pt x="6" y="16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2" y="21"/>
                  </a:cubicBezTo>
                  <a:cubicBezTo>
                    <a:pt x="5" y="23"/>
                    <a:pt x="9" y="30"/>
                    <a:pt x="12" y="31"/>
                  </a:cubicBezTo>
                  <a:cubicBezTo>
                    <a:pt x="13" y="32"/>
                    <a:pt x="14" y="33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12"/>
            <p:cNvSpPr>
              <a:spLocks/>
            </p:cNvSpPr>
            <p:nvPr/>
          </p:nvSpPr>
          <p:spPr bwMode="auto">
            <a:xfrm>
              <a:off x="4149739" y="5622154"/>
              <a:ext cx="152036" cy="119786"/>
            </a:xfrm>
            <a:custGeom>
              <a:avLst/>
              <a:gdLst>
                <a:gd name="T0" fmla="*/ 27 w 28"/>
                <a:gd name="T1" fmla="*/ 18 h 22"/>
                <a:gd name="T2" fmla="*/ 28 w 28"/>
                <a:gd name="T3" fmla="*/ 12 h 22"/>
                <a:gd name="T4" fmla="*/ 20 w 28"/>
                <a:gd name="T5" fmla="*/ 2 h 22"/>
                <a:gd name="T6" fmla="*/ 16 w 28"/>
                <a:gd name="T7" fmla="*/ 1 h 22"/>
                <a:gd name="T8" fmla="*/ 7 w 28"/>
                <a:gd name="T9" fmla="*/ 0 h 22"/>
                <a:gd name="T10" fmla="*/ 3 w 28"/>
                <a:gd name="T11" fmla="*/ 0 h 22"/>
                <a:gd name="T12" fmla="*/ 2 w 28"/>
                <a:gd name="T13" fmla="*/ 3 h 22"/>
                <a:gd name="T14" fmla="*/ 4 w 28"/>
                <a:gd name="T15" fmla="*/ 10 h 22"/>
                <a:gd name="T16" fmla="*/ 9 w 28"/>
                <a:gd name="T17" fmla="*/ 9 h 22"/>
                <a:gd name="T18" fmla="*/ 13 w 28"/>
                <a:gd name="T19" fmla="*/ 13 h 22"/>
                <a:gd name="T20" fmla="*/ 19 w 28"/>
                <a:gd name="T21" fmla="*/ 18 h 22"/>
                <a:gd name="T22" fmla="*/ 24 w 28"/>
                <a:gd name="T23" fmla="*/ 22 h 22"/>
                <a:gd name="T24" fmla="*/ 26 w 28"/>
                <a:gd name="T25" fmla="*/ 22 h 22"/>
                <a:gd name="T26" fmla="*/ 27 w 28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2">
                  <a:moveTo>
                    <a:pt x="27" y="18"/>
                  </a:moveTo>
                  <a:cubicBezTo>
                    <a:pt x="27" y="17"/>
                    <a:pt x="27" y="14"/>
                    <a:pt x="28" y="12"/>
                  </a:cubicBezTo>
                  <a:cubicBezTo>
                    <a:pt x="25" y="9"/>
                    <a:pt x="22" y="5"/>
                    <a:pt x="20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4" y="0"/>
                    <a:pt x="9" y="1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8" y="12"/>
                    <a:pt x="7" y="9"/>
                    <a:pt x="9" y="9"/>
                  </a:cubicBezTo>
                  <a:cubicBezTo>
                    <a:pt x="11" y="9"/>
                    <a:pt x="11" y="13"/>
                    <a:pt x="13" y="13"/>
                  </a:cubicBezTo>
                  <a:cubicBezTo>
                    <a:pt x="15" y="13"/>
                    <a:pt x="19" y="15"/>
                    <a:pt x="19" y="18"/>
                  </a:cubicBezTo>
                  <a:cubicBezTo>
                    <a:pt x="19" y="21"/>
                    <a:pt x="20" y="22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0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13"/>
            <p:cNvSpPr>
              <a:spLocks/>
            </p:cNvSpPr>
            <p:nvPr/>
          </p:nvSpPr>
          <p:spPr bwMode="auto">
            <a:xfrm>
              <a:off x="4290256" y="5682047"/>
              <a:ext cx="267215" cy="124393"/>
            </a:xfrm>
            <a:custGeom>
              <a:avLst/>
              <a:gdLst>
                <a:gd name="T0" fmla="*/ 44 w 49"/>
                <a:gd name="T1" fmla="*/ 7 h 23"/>
                <a:gd name="T2" fmla="*/ 32 w 49"/>
                <a:gd name="T3" fmla="*/ 1 h 23"/>
                <a:gd name="T4" fmla="*/ 20 w 49"/>
                <a:gd name="T5" fmla="*/ 5 h 23"/>
                <a:gd name="T6" fmla="*/ 7 w 49"/>
                <a:gd name="T7" fmla="*/ 5 h 23"/>
                <a:gd name="T8" fmla="*/ 2 w 49"/>
                <a:gd name="T9" fmla="*/ 1 h 23"/>
                <a:gd name="T10" fmla="*/ 1 w 49"/>
                <a:gd name="T11" fmla="*/ 7 h 23"/>
                <a:gd name="T12" fmla="*/ 0 w 49"/>
                <a:gd name="T13" fmla="*/ 11 h 23"/>
                <a:gd name="T14" fmla="*/ 11 w 49"/>
                <a:gd name="T15" fmla="*/ 16 h 23"/>
                <a:gd name="T16" fmla="*/ 17 w 49"/>
                <a:gd name="T17" fmla="*/ 20 h 23"/>
                <a:gd name="T18" fmla="*/ 23 w 49"/>
                <a:gd name="T19" fmla="*/ 19 h 23"/>
                <a:gd name="T20" fmla="*/ 21 w 49"/>
                <a:gd name="T21" fmla="*/ 14 h 23"/>
                <a:gd name="T22" fmla="*/ 25 w 49"/>
                <a:gd name="T23" fmla="*/ 10 h 23"/>
                <a:gd name="T24" fmla="*/ 35 w 49"/>
                <a:gd name="T25" fmla="*/ 7 h 23"/>
                <a:gd name="T26" fmla="*/ 37 w 49"/>
                <a:gd name="T27" fmla="*/ 13 h 23"/>
                <a:gd name="T28" fmla="*/ 42 w 49"/>
                <a:gd name="T29" fmla="*/ 21 h 23"/>
                <a:gd name="T30" fmla="*/ 48 w 49"/>
                <a:gd name="T31" fmla="*/ 16 h 23"/>
                <a:gd name="T32" fmla="*/ 49 w 49"/>
                <a:gd name="T33" fmla="*/ 13 h 23"/>
                <a:gd name="T34" fmla="*/ 44 w 49"/>
                <a:gd name="T3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3">
                  <a:moveTo>
                    <a:pt x="44" y="7"/>
                  </a:moveTo>
                  <a:cubicBezTo>
                    <a:pt x="41" y="2"/>
                    <a:pt x="35" y="3"/>
                    <a:pt x="32" y="1"/>
                  </a:cubicBezTo>
                  <a:cubicBezTo>
                    <a:pt x="29" y="0"/>
                    <a:pt x="24" y="2"/>
                    <a:pt x="20" y="5"/>
                  </a:cubicBezTo>
                  <a:cubicBezTo>
                    <a:pt x="16" y="9"/>
                    <a:pt x="10" y="7"/>
                    <a:pt x="7" y="5"/>
                  </a:cubicBezTo>
                  <a:cubicBezTo>
                    <a:pt x="5" y="5"/>
                    <a:pt x="4" y="3"/>
                    <a:pt x="2" y="1"/>
                  </a:cubicBezTo>
                  <a:cubicBezTo>
                    <a:pt x="1" y="3"/>
                    <a:pt x="1" y="6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3" y="12"/>
                    <a:pt x="8" y="13"/>
                    <a:pt x="11" y="16"/>
                  </a:cubicBezTo>
                  <a:cubicBezTo>
                    <a:pt x="13" y="19"/>
                    <a:pt x="15" y="17"/>
                    <a:pt x="17" y="20"/>
                  </a:cubicBezTo>
                  <a:cubicBezTo>
                    <a:pt x="18" y="23"/>
                    <a:pt x="22" y="20"/>
                    <a:pt x="23" y="19"/>
                  </a:cubicBezTo>
                  <a:cubicBezTo>
                    <a:pt x="24" y="17"/>
                    <a:pt x="21" y="16"/>
                    <a:pt x="21" y="14"/>
                  </a:cubicBezTo>
                  <a:cubicBezTo>
                    <a:pt x="21" y="12"/>
                    <a:pt x="25" y="13"/>
                    <a:pt x="25" y="10"/>
                  </a:cubicBezTo>
                  <a:cubicBezTo>
                    <a:pt x="26" y="7"/>
                    <a:pt x="32" y="6"/>
                    <a:pt x="35" y="7"/>
                  </a:cubicBezTo>
                  <a:cubicBezTo>
                    <a:pt x="37" y="8"/>
                    <a:pt x="40" y="10"/>
                    <a:pt x="37" y="13"/>
                  </a:cubicBezTo>
                  <a:cubicBezTo>
                    <a:pt x="35" y="15"/>
                    <a:pt x="39" y="18"/>
                    <a:pt x="42" y="21"/>
                  </a:cubicBezTo>
                  <a:cubicBezTo>
                    <a:pt x="44" y="19"/>
                    <a:pt x="47" y="17"/>
                    <a:pt x="48" y="16"/>
                  </a:cubicBezTo>
                  <a:cubicBezTo>
                    <a:pt x="48" y="15"/>
                    <a:pt x="49" y="14"/>
                    <a:pt x="49" y="13"/>
                  </a:cubicBezTo>
                  <a:cubicBezTo>
                    <a:pt x="47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21"/>
            <p:cNvSpPr>
              <a:spLocks/>
            </p:cNvSpPr>
            <p:nvPr/>
          </p:nvSpPr>
          <p:spPr bwMode="auto">
            <a:xfrm>
              <a:off x="4209632" y="5027831"/>
              <a:ext cx="483751" cy="168162"/>
            </a:xfrm>
            <a:custGeom>
              <a:avLst/>
              <a:gdLst>
                <a:gd name="T0" fmla="*/ 72 w 89"/>
                <a:gd name="T1" fmla="*/ 20 h 31"/>
                <a:gd name="T2" fmla="*/ 32 w 89"/>
                <a:gd name="T3" fmla="*/ 3 h 31"/>
                <a:gd name="T4" fmla="*/ 2 w 89"/>
                <a:gd name="T5" fmla="*/ 14 h 31"/>
                <a:gd name="T6" fmla="*/ 16 w 89"/>
                <a:gd name="T7" fmla="*/ 7 h 31"/>
                <a:gd name="T8" fmla="*/ 25 w 89"/>
                <a:gd name="T9" fmla="*/ 10 h 31"/>
                <a:gd name="T10" fmla="*/ 39 w 89"/>
                <a:gd name="T11" fmla="*/ 14 h 31"/>
                <a:gd name="T12" fmla="*/ 57 w 89"/>
                <a:gd name="T13" fmla="*/ 23 h 31"/>
                <a:gd name="T14" fmla="*/ 61 w 89"/>
                <a:gd name="T15" fmla="*/ 30 h 31"/>
                <a:gd name="T16" fmla="*/ 88 w 89"/>
                <a:gd name="T17" fmla="*/ 29 h 31"/>
                <a:gd name="T18" fmla="*/ 72 w 89"/>
                <a:gd name="T1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1">
                  <a:moveTo>
                    <a:pt x="72" y="20"/>
                  </a:moveTo>
                  <a:cubicBezTo>
                    <a:pt x="67" y="20"/>
                    <a:pt x="48" y="7"/>
                    <a:pt x="32" y="3"/>
                  </a:cubicBezTo>
                  <a:cubicBezTo>
                    <a:pt x="15" y="0"/>
                    <a:pt x="0" y="12"/>
                    <a:pt x="2" y="14"/>
                  </a:cubicBezTo>
                  <a:cubicBezTo>
                    <a:pt x="4" y="17"/>
                    <a:pt x="12" y="10"/>
                    <a:pt x="16" y="7"/>
                  </a:cubicBezTo>
                  <a:cubicBezTo>
                    <a:pt x="20" y="4"/>
                    <a:pt x="24" y="9"/>
                    <a:pt x="25" y="10"/>
                  </a:cubicBezTo>
                  <a:cubicBezTo>
                    <a:pt x="25" y="12"/>
                    <a:pt x="30" y="13"/>
                    <a:pt x="39" y="14"/>
                  </a:cubicBezTo>
                  <a:cubicBezTo>
                    <a:pt x="47" y="14"/>
                    <a:pt x="48" y="21"/>
                    <a:pt x="57" y="23"/>
                  </a:cubicBezTo>
                  <a:cubicBezTo>
                    <a:pt x="65" y="25"/>
                    <a:pt x="57" y="28"/>
                    <a:pt x="61" y="30"/>
                  </a:cubicBezTo>
                  <a:cubicBezTo>
                    <a:pt x="65" y="31"/>
                    <a:pt x="86" y="31"/>
                    <a:pt x="88" y="29"/>
                  </a:cubicBezTo>
                  <a:cubicBezTo>
                    <a:pt x="89" y="27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22"/>
            <p:cNvSpPr>
              <a:spLocks/>
            </p:cNvSpPr>
            <p:nvPr/>
          </p:nvSpPr>
          <p:spPr bwMode="auto">
            <a:xfrm>
              <a:off x="4486061" y="5255886"/>
              <a:ext cx="115179" cy="55286"/>
            </a:xfrm>
            <a:custGeom>
              <a:avLst/>
              <a:gdLst>
                <a:gd name="T0" fmla="*/ 2 w 21"/>
                <a:gd name="T1" fmla="*/ 4 h 10"/>
                <a:gd name="T2" fmla="*/ 19 w 21"/>
                <a:gd name="T3" fmla="*/ 7 h 10"/>
                <a:gd name="T4" fmla="*/ 2 w 2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0">
                  <a:moveTo>
                    <a:pt x="2" y="4"/>
                  </a:moveTo>
                  <a:cubicBezTo>
                    <a:pt x="4" y="6"/>
                    <a:pt x="18" y="10"/>
                    <a:pt x="19" y="7"/>
                  </a:cubicBezTo>
                  <a:cubicBezTo>
                    <a:pt x="21" y="3"/>
                    <a:pt x="0" y="0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23"/>
            <p:cNvSpPr>
              <a:spLocks/>
            </p:cNvSpPr>
            <p:nvPr/>
          </p:nvSpPr>
          <p:spPr bwMode="auto">
            <a:xfrm>
              <a:off x="5004365" y="5251279"/>
              <a:ext cx="103662" cy="59893"/>
            </a:xfrm>
            <a:custGeom>
              <a:avLst/>
              <a:gdLst>
                <a:gd name="T0" fmla="*/ 3 w 19"/>
                <a:gd name="T1" fmla="*/ 5 h 11"/>
                <a:gd name="T2" fmla="*/ 17 w 19"/>
                <a:gd name="T3" fmla="*/ 5 h 11"/>
                <a:gd name="T4" fmla="*/ 3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3" y="5"/>
                  </a:moveTo>
                  <a:cubicBezTo>
                    <a:pt x="7" y="11"/>
                    <a:pt x="16" y="7"/>
                    <a:pt x="17" y="5"/>
                  </a:cubicBezTo>
                  <a:cubicBezTo>
                    <a:pt x="19" y="2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26"/>
            <p:cNvSpPr>
              <a:spLocks noEditPoints="1"/>
            </p:cNvSpPr>
            <p:nvPr/>
          </p:nvSpPr>
          <p:spPr bwMode="auto">
            <a:xfrm>
              <a:off x="4764793" y="862965"/>
              <a:ext cx="2810363" cy="2098559"/>
            </a:xfrm>
            <a:custGeom>
              <a:avLst/>
              <a:gdLst>
                <a:gd name="T0" fmla="*/ 453 w 516"/>
                <a:gd name="T1" fmla="*/ 45 h 385"/>
                <a:gd name="T2" fmla="*/ 414 w 516"/>
                <a:gd name="T3" fmla="*/ 62 h 385"/>
                <a:gd name="T4" fmla="*/ 412 w 516"/>
                <a:gd name="T5" fmla="*/ 39 h 385"/>
                <a:gd name="T6" fmla="*/ 369 w 516"/>
                <a:gd name="T7" fmla="*/ 36 h 385"/>
                <a:gd name="T8" fmla="*/ 412 w 516"/>
                <a:gd name="T9" fmla="*/ 29 h 385"/>
                <a:gd name="T10" fmla="*/ 408 w 516"/>
                <a:gd name="T11" fmla="*/ 13 h 385"/>
                <a:gd name="T12" fmla="*/ 348 w 516"/>
                <a:gd name="T13" fmla="*/ 1 h 385"/>
                <a:gd name="T14" fmla="*/ 293 w 516"/>
                <a:gd name="T15" fmla="*/ 8 h 385"/>
                <a:gd name="T16" fmla="*/ 251 w 516"/>
                <a:gd name="T17" fmla="*/ 8 h 385"/>
                <a:gd name="T18" fmla="*/ 217 w 516"/>
                <a:gd name="T19" fmla="*/ 24 h 385"/>
                <a:gd name="T20" fmla="*/ 209 w 516"/>
                <a:gd name="T21" fmla="*/ 28 h 385"/>
                <a:gd name="T22" fmla="*/ 185 w 516"/>
                <a:gd name="T23" fmla="*/ 35 h 385"/>
                <a:gd name="T24" fmla="*/ 162 w 516"/>
                <a:gd name="T25" fmla="*/ 43 h 385"/>
                <a:gd name="T26" fmla="*/ 121 w 516"/>
                <a:gd name="T27" fmla="*/ 36 h 385"/>
                <a:gd name="T28" fmla="*/ 99 w 516"/>
                <a:gd name="T29" fmla="*/ 52 h 385"/>
                <a:gd name="T30" fmla="*/ 66 w 516"/>
                <a:gd name="T31" fmla="*/ 74 h 385"/>
                <a:gd name="T32" fmla="*/ 0 w 516"/>
                <a:gd name="T33" fmla="*/ 107 h 385"/>
                <a:gd name="T34" fmla="*/ 42 w 516"/>
                <a:gd name="T35" fmla="*/ 118 h 385"/>
                <a:gd name="T36" fmla="*/ 12 w 516"/>
                <a:gd name="T37" fmla="*/ 129 h 385"/>
                <a:gd name="T38" fmla="*/ 37 w 516"/>
                <a:gd name="T39" fmla="*/ 145 h 385"/>
                <a:gd name="T40" fmla="*/ 71 w 516"/>
                <a:gd name="T41" fmla="*/ 144 h 385"/>
                <a:gd name="T42" fmla="*/ 121 w 516"/>
                <a:gd name="T43" fmla="*/ 158 h 385"/>
                <a:gd name="T44" fmla="*/ 147 w 516"/>
                <a:gd name="T45" fmla="*/ 192 h 385"/>
                <a:gd name="T46" fmla="*/ 151 w 516"/>
                <a:gd name="T47" fmla="*/ 222 h 385"/>
                <a:gd name="T48" fmla="*/ 183 w 516"/>
                <a:gd name="T49" fmla="*/ 233 h 385"/>
                <a:gd name="T50" fmla="*/ 179 w 516"/>
                <a:gd name="T51" fmla="*/ 245 h 385"/>
                <a:gd name="T52" fmla="*/ 174 w 516"/>
                <a:gd name="T53" fmla="*/ 266 h 385"/>
                <a:gd name="T54" fmla="*/ 169 w 516"/>
                <a:gd name="T55" fmla="*/ 292 h 385"/>
                <a:gd name="T56" fmla="*/ 176 w 516"/>
                <a:gd name="T57" fmla="*/ 326 h 385"/>
                <a:gd name="T58" fmla="*/ 191 w 516"/>
                <a:gd name="T59" fmla="*/ 346 h 385"/>
                <a:gd name="T60" fmla="*/ 214 w 516"/>
                <a:gd name="T61" fmla="*/ 372 h 385"/>
                <a:gd name="T62" fmla="*/ 247 w 516"/>
                <a:gd name="T63" fmla="*/ 385 h 385"/>
                <a:gd name="T64" fmla="*/ 257 w 516"/>
                <a:gd name="T65" fmla="*/ 352 h 385"/>
                <a:gd name="T66" fmla="*/ 271 w 516"/>
                <a:gd name="T67" fmla="*/ 336 h 385"/>
                <a:gd name="T68" fmla="*/ 273 w 516"/>
                <a:gd name="T69" fmla="*/ 319 h 385"/>
                <a:gd name="T70" fmla="*/ 287 w 516"/>
                <a:gd name="T71" fmla="*/ 309 h 385"/>
                <a:gd name="T72" fmla="*/ 300 w 516"/>
                <a:gd name="T73" fmla="*/ 306 h 385"/>
                <a:gd name="T74" fmla="*/ 344 w 516"/>
                <a:gd name="T75" fmla="*/ 276 h 385"/>
                <a:gd name="T76" fmla="*/ 373 w 516"/>
                <a:gd name="T77" fmla="*/ 268 h 385"/>
                <a:gd name="T78" fmla="*/ 430 w 516"/>
                <a:gd name="T79" fmla="*/ 243 h 385"/>
                <a:gd name="T80" fmla="*/ 399 w 516"/>
                <a:gd name="T81" fmla="*/ 236 h 385"/>
                <a:gd name="T82" fmla="*/ 431 w 516"/>
                <a:gd name="T83" fmla="*/ 238 h 385"/>
                <a:gd name="T84" fmla="*/ 425 w 516"/>
                <a:gd name="T85" fmla="*/ 209 h 385"/>
                <a:gd name="T86" fmla="*/ 409 w 516"/>
                <a:gd name="T87" fmla="*/ 195 h 385"/>
                <a:gd name="T88" fmla="*/ 445 w 516"/>
                <a:gd name="T89" fmla="*/ 190 h 385"/>
                <a:gd name="T90" fmla="*/ 455 w 516"/>
                <a:gd name="T91" fmla="*/ 172 h 385"/>
                <a:gd name="T92" fmla="*/ 450 w 516"/>
                <a:gd name="T93" fmla="*/ 145 h 385"/>
                <a:gd name="T94" fmla="*/ 440 w 516"/>
                <a:gd name="T95" fmla="*/ 133 h 385"/>
                <a:gd name="T96" fmla="*/ 444 w 516"/>
                <a:gd name="T97" fmla="*/ 121 h 385"/>
                <a:gd name="T98" fmla="*/ 432 w 516"/>
                <a:gd name="T99" fmla="*/ 115 h 385"/>
                <a:gd name="T100" fmla="*/ 466 w 516"/>
                <a:gd name="T101" fmla="*/ 80 h 385"/>
                <a:gd name="T102" fmla="*/ 458 w 516"/>
                <a:gd name="T103" fmla="*/ 70 h 385"/>
                <a:gd name="T104" fmla="*/ 467 w 516"/>
                <a:gd name="T105" fmla="*/ 61 h 385"/>
                <a:gd name="T106" fmla="*/ 516 w 516"/>
                <a:gd name="T107" fmla="*/ 44 h 385"/>
                <a:gd name="T108" fmla="*/ 170 w 516"/>
                <a:gd name="T109" fmla="*/ 246 h 385"/>
                <a:gd name="T110" fmla="*/ 162 w 516"/>
                <a:gd name="T111" fmla="*/ 2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385">
                  <a:moveTo>
                    <a:pt x="487" y="36"/>
                  </a:moveTo>
                  <a:cubicBezTo>
                    <a:pt x="478" y="36"/>
                    <a:pt x="470" y="37"/>
                    <a:pt x="470" y="44"/>
                  </a:cubicBezTo>
                  <a:cubicBezTo>
                    <a:pt x="469" y="50"/>
                    <a:pt x="458" y="42"/>
                    <a:pt x="453" y="45"/>
                  </a:cubicBezTo>
                  <a:cubicBezTo>
                    <a:pt x="448" y="47"/>
                    <a:pt x="450" y="39"/>
                    <a:pt x="445" y="42"/>
                  </a:cubicBezTo>
                  <a:cubicBezTo>
                    <a:pt x="440" y="44"/>
                    <a:pt x="435" y="50"/>
                    <a:pt x="429" y="53"/>
                  </a:cubicBezTo>
                  <a:cubicBezTo>
                    <a:pt x="423" y="55"/>
                    <a:pt x="418" y="61"/>
                    <a:pt x="414" y="62"/>
                  </a:cubicBezTo>
                  <a:cubicBezTo>
                    <a:pt x="411" y="62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2"/>
                  </a:cubicBezTo>
                  <a:cubicBezTo>
                    <a:pt x="415" y="33"/>
                    <a:pt x="417" y="38"/>
                    <a:pt x="412" y="39"/>
                  </a:cubicBezTo>
                  <a:cubicBezTo>
                    <a:pt x="408" y="40"/>
                    <a:pt x="387" y="51"/>
                    <a:pt x="386" y="48"/>
                  </a:cubicBezTo>
                  <a:cubicBezTo>
                    <a:pt x="385" y="44"/>
                    <a:pt x="403" y="39"/>
                    <a:pt x="403" y="37"/>
                  </a:cubicBezTo>
                  <a:cubicBezTo>
                    <a:pt x="403" y="34"/>
                    <a:pt x="379" y="34"/>
                    <a:pt x="369" y="36"/>
                  </a:cubicBezTo>
                  <a:cubicBezTo>
                    <a:pt x="358" y="37"/>
                    <a:pt x="340" y="43"/>
                    <a:pt x="340" y="40"/>
                  </a:cubicBezTo>
                  <a:cubicBezTo>
                    <a:pt x="340" y="37"/>
                    <a:pt x="361" y="33"/>
                    <a:pt x="372" y="32"/>
                  </a:cubicBezTo>
                  <a:cubicBezTo>
                    <a:pt x="383" y="30"/>
                    <a:pt x="403" y="32"/>
                    <a:pt x="412" y="29"/>
                  </a:cubicBezTo>
                  <a:cubicBezTo>
                    <a:pt x="420" y="25"/>
                    <a:pt x="433" y="25"/>
                    <a:pt x="435" y="22"/>
                  </a:cubicBezTo>
                  <a:cubicBezTo>
                    <a:pt x="437" y="20"/>
                    <a:pt x="425" y="16"/>
                    <a:pt x="419" y="16"/>
                  </a:cubicBezTo>
                  <a:cubicBezTo>
                    <a:pt x="413" y="16"/>
                    <a:pt x="407" y="16"/>
                    <a:pt x="408" y="13"/>
                  </a:cubicBezTo>
                  <a:cubicBezTo>
                    <a:pt x="408" y="10"/>
                    <a:pt x="399" y="9"/>
                    <a:pt x="398" y="7"/>
                  </a:cubicBezTo>
                  <a:cubicBezTo>
                    <a:pt x="397" y="4"/>
                    <a:pt x="378" y="6"/>
                    <a:pt x="374" y="4"/>
                  </a:cubicBezTo>
                  <a:cubicBezTo>
                    <a:pt x="370" y="1"/>
                    <a:pt x="358" y="0"/>
                    <a:pt x="348" y="1"/>
                  </a:cubicBezTo>
                  <a:cubicBezTo>
                    <a:pt x="339" y="1"/>
                    <a:pt x="318" y="1"/>
                    <a:pt x="313" y="2"/>
                  </a:cubicBezTo>
                  <a:cubicBezTo>
                    <a:pt x="309" y="2"/>
                    <a:pt x="306" y="4"/>
                    <a:pt x="301" y="4"/>
                  </a:cubicBezTo>
                  <a:cubicBezTo>
                    <a:pt x="297" y="3"/>
                    <a:pt x="291" y="5"/>
                    <a:pt x="293" y="8"/>
                  </a:cubicBezTo>
                  <a:cubicBezTo>
                    <a:pt x="298" y="13"/>
                    <a:pt x="286" y="15"/>
                    <a:pt x="287" y="11"/>
                  </a:cubicBezTo>
                  <a:cubicBezTo>
                    <a:pt x="288" y="7"/>
                    <a:pt x="278" y="5"/>
                    <a:pt x="274" y="8"/>
                  </a:cubicBezTo>
                  <a:cubicBezTo>
                    <a:pt x="271" y="11"/>
                    <a:pt x="254" y="5"/>
                    <a:pt x="251" y="8"/>
                  </a:cubicBezTo>
                  <a:cubicBezTo>
                    <a:pt x="249" y="11"/>
                    <a:pt x="229" y="10"/>
                    <a:pt x="223" y="11"/>
                  </a:cubicBezTo>
                  <a:cubicBezTo>
                    <a:pt x="218" y="12"/>
                    <a:pt x="232" y="17"/>
                    <a:pt x="232" y="19"/>
                  </a:cubicBezTo>
                  <a:cubicBezTo>
                    <a:pt x="231" y="22"/>
                    <a:pt x="213" y="19"/>
                    <a:pt x="217" y="24"/>
                  </a:cubicBezTo>
                  <a:cubicBezTo>
                    <a:pt x="221" y="28"/>
                    <a:pt x="233" y="31"/>
                    <a:pt x="238" y="37"/>
                  </a:cubicBezTo>
                  <a:cubicBezTo>
                    <a:pt x="244" y="43"/>
                    <a:pt x="234" y="39"/>
                    <a:pt x="227" y="35"/>
                  </a:cubicBezTo>
                  <a:cubicBezTo>
                    <a:pt x="221" y="31"/>
                    <a:pt x="213" y="32"/>
                    <a:pt x="209" y="28"/>
                  </a:cubicBezTo>
                  <a:cubicBezTo>
                    <a:pt x="205" y="24"/>
                    <a:pt x="190" y="21"/>
                    <a:pt x="186" y="23"/>
                  </a:cubicBezTo>
                  <a:cubicBezTo>
                    <a:pt x="182" y="26"/>
                    <a:pt x="196" y="32"/>
                    <a:pt x="196" y="35"/>
                  </a:cubicBezTo>
                  <a:cubicBezTo>
                    <a:pt x="196" y="38"/>
                    <a:pt x="186" y="34"/>
                    <a:pt x="185" y="35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1"/>
                    <a:pt x="168" y="38"/>
                  </a:cubicBezTo>
                  <a:cubicBezTo>
                    <a:pt x="168" y="44"/>
                    <a:pt x="159" y="48"/>
                    <a:pt x="162" y="43"/>
                  </a:cubicBezTo>
                  <a:cubicBezTo>
                    <a:pt x="164" y="39"/>
                    <a:pt x="162" y="28"/>
                    <a:pt x="157" y="26"/>
                  </a:cubicBezTo>
                  <a:cubicBezTo>
                    <a:pt x="152" y="24"/>
                    <a:pt x="138" y="30"/>
                    <a:pt x="131" y="30"/>
                  </a:cubicBezTo>
                  <a:cubicBezTo>
                    <a:pt x="124" y="30"/>
                    <a:pt x="115" y="32"/>
                    <a:pt x="121" y="36"/>
                  </a:cubicBezTo>
                  <a:cubicBezTo>
                    <a:pt x="127" y="39"/>
                    <a:pt x="121" y="41"/>
                    <a:pt x="116" y="37"/>
                  </a:cubicBezTo>
                  <a:cubicBezTo>
                    <a:pt x="110" y="34"/>
                    <a:pt x="93" y="37"/>
                    <a:pt x="97" y="40"/>
                  </a:cubicBezTo>
                  <a:cubicBezTo>
                    <a:pt x="100" y="42"/>
                    <a:pt x="102" y="50"/>
                    <a:pt x="99" y="52"/>
                  </a:cubicBezTo>
                  <a:cubicBezTo>
                    <a:pt x="97" y="55"/>
                    <a:pt x="90" y="50"/>
                    <a:pt x="83" y="50"/>
                  </a:cubicBezTo>
                  <a:cubicBezTo>
                    <a:pt x="76" y="51"/>
                    <a:pt x="43" y="66"/>
                    <a:pt x="45" y="71"/>
                  </a:cubicBezTo>
                  <a:cubicBezTo>
                    <a:pt x="47" y="75"/>
                    <a:pt x="61" y="71"/>
                    <a:pt x="66" y="74"/>
                  </a:cubicBezTo>
                  <a:cubicBezTo>
                    <a:pt x="70" y="76"/>
                    <a:pt x="64" y="86"/>
                    <a:pt x="59" y="89"/>
                  </a:cubicBezTo>
                  <a:cubicBezTo>
                    <a:pt x="53" y="93"/>
                    <a:pt x="33" y="90"/>
                    <a:pt x="32" y="94"/>
                  </a:cubicBezTo>
                  <a:cubicBezTo>
                    <a:pt x="32" y="99"/>
                    <a:pt x="0" y="99"/>
                    <a:pt x="0" y="107"/>
                  </a:cubicBezTo>
                  <a:cubicBezTo>
                    <a:pt x="0" y="109"/>
                    <a:pt x="2" y="112"/>
                    <a:pt x="5" y="113"/>
                  </a:cubicBezTo>
                  <a:cubicBezTo>
                    <a:pt x="10" y="114"/>
                    <a:pt x="15" y="112"/>
                    <a:pt x="19" y="117"/>
                  </a:cubicBezTo>
                  <a:cubicBezTo>
                    <a:pt x="23" y="121"/>
                    <a:pt x="34" y="121"/>
                    <a:pt x="42" y="118"/>
                  </a:cubicBezTo>
                  <a:cubicBezTo>
                    <a:pt x="50" y="115"/>
                    <a:pt x="55" y="119"/>
                    <a:pt x="55" y="123"/>
                  </a:cubicBezTo>
                  <a:cubicBezTo>
                    <a:pt x="55" y="128"/>
                    <a:pt x="38" y="122"/>
                    <a:pt x="33" y="125"/>
                  </a:cubicBezTo>
                  <a:cubicBezTo>
                    <a:pt x="27" y="128"/>
                    <a:pt x="11" y="125"/>
                    <a:pt x="12" y="129"/>
                  </a:cubicBezTo>
                  <a:cubicBezTo>
                    <a:pt x="13" y="132"/>
                    <a:pt x="21" y="132"/>
                    <a:pt x="27" y="133"/>
                  </a:cubicBezTo>
                  <a:cubicBezTo>
                    <a:pt x="34" y="134"/>
                    <a:pt x="28" y="137"/>
                    <a:pt x="27" y="140"/>
                  </a:cubicBezTo>
                  <a:cubicBezTo>
                    <a:pt x="27" y="142"/>
                    <a:pt x="31" y="142"/>
                    <a:pt x="37" y="145"/>
                  </a:cubicBezTo>
                  <a:cubicBezTo>
                    <a:pt x="44" y="148"/>
                    <a:pt x="54" y="150"/>
                    <a:pt x="51" y="147"/>
                  </a:cubicBezTo>
                  <a:cubicBezTo>
                    <a:pt x="47" y="143"/>
                    <a:pt x="58" y="143"/>
                    <a:pt x="59" y="146"/>
                  </a:cubicBezTo>
                  <a:cubicBezTo>
                    <a:pt x="61" y="148"/>
                    <a:pt x="66" y="142"/>
                    <a:pt x="71" y="144"/>
                  </a:cubicBezTo>
                  <a:cubicBezTo>
                    <a:pt x="75" y="145"/>
                    <a:pt x="77" y="139"/>
                    <a:pt x="81" y="142"/>
                  </a:cubicBezTo>
                  <a:cubicBezTo>
                    <a:pt x="85" y="144"/>
                    <a:pt x="102" y="146"/>
                    <a:pt x="108" y="149"/>
                  </a:cubicBezTo>
                  <a:cubicBezTo>
                    <a:pt x="114" y="152"/>
                    <a:pt x="122" y="153"/>
                    <a:pt x="121" y="158"/>
                  </a:cubicBezTo>
                  <a:cubicBezTo>
                    <a:pt x="121" y="162"/>
                    <a:pt x="126" y="166"/>
                    <a:pt x="133" y="169"/>
                  </a:cubicBezTo>
                  <a:cubicBezTo>
                    <a:pt x="140" y="172"/>
                    <a:pt x="141" y="178"/>
                    <a:pt x="141" y="182"/>
                  </a:cubicBezTo>
                  <a:cubicBezTo>
                    <a:pt x="141" y="187"/>
                    <a:pt x="148" y="190"/>
                    <a:pt x="147" y="192"/>
                  </a:cubicBezTo>
                  <a:cubicBezTo>
                    <a:pt x="146" y="194"/>
                    <a:pt x="147" y="196"/>
                    <a:pt x="151" y="200"/>
                  </a:cubicBezTo>
                  <a:cubicBezTo>
                    <a:pt x="156" y="204"/>
                    <a:pt x="144" y="207"/>
                    <a:pt x="147" y="211"/>
                  </a:cubicBezTo>
                  <a:cubicBezTo>
                    <a:pt x="150" y="214"/>
                    <a:pt x="143" y="221"/>
                    <a:pt x="151" y="222"/>
                  </a:cubicBezTo>
                  <a:cubicBezTo>
                    <a:pt x="159" y="224"/>
                    <a:pt x="158" y="217"/>
                    <a:pt x="164" y="217"/>
                  </a:cubicBezTo>
                  <a:cubicBezTo>
                    <a:pt x="169" y="217"/>
                    <a:pt x="163" y="222"/>
                    <a:pt x="166" y="225"/>
                  </a:cubicBezTo>
                  <a:cubicBezTo>
                    <a:pt x="170" y="229"/>
                    <a:pt x="176" y="228"/>
                    <a:pt x="183" y="233"/>
                  </a:cubicBezTo>
                  <a:cubicBezTo>
                    <a:pt x="189" y="238"/>
                    <a:pt x="185" y="241"/>
                    <a:pt x="179" y="236"/>
                  </a:cubicBezTo>
                  <a:cubicBezTo>
                    <a:pt x="173" y="232"/>
                    <a:pt x="157" y="233"/>
                    <a:pt x="157" y="235"/>
                  </a:cubicBezTo>
                  <a:cubicBezTo>
                    <a:pt x="157" y="236"/>
                    <a:pt x="175" y="247"/>
                    <a:pt x="179" y="245"/>
                  </a:cubicBezTo>
                  <a:cubicBezTo>
                    <a:pt x="184" y="244"/>
                    <a:pt x="189" y="251"/>
                    <a:pt x="187" y="254"/>
                  </a:cubicBezTo>
                  <a:cubicBezTo>
                    <a:pt x="184" y="256"/>
                    <a:pt x="186" y="263"/>
                    <a:pt x="185" y="266"/>
                  </a:cubicBezTo>
                  <a:cubicBezTo>
                    <a:pt x="185" y="269"/>
                    <a:pt x="178" y="266"/>
                    <a:pt x="174" y="266"/>
                  </a:cubicBezTo>
                  <a:cubicBezTo>
                    <a:pt x="170" y="267"/>
                    <a:pt x="168" y="268"/>
                    <a:pt x="168" y="272"/>
                  </a:cubicBezTo>
                  <a:cubicBezTo>
                    <a:pt x="168" y="276"/>
                    <a:pt x="162" y="279"/>
                    <a:pt x="161" y="285"/>
                  </a:cubicBezTo>
                  <a:cubicBezTo>
                    <a:pt x="160" y="290"/>
                    <a:pt x="166" y="290"/>
                    <a:pt x="169" y="292"/>
                  </a:cubicBezTo>
                  <a:cubicBezTo>
                    <a:pt x="172" y="294"/>
                    <a:pt x="163" y="295"/>
                    <a:pt x="163" y="299"/>
                  </a:cubicBezTo>
                  <a:cubicBezTo>
                    <a:pt x="162" y="303"/>
                    <a:pt x="171" y="310"/>
                    <a:pt x="174" y="311"/>
                  </a:cubicBezTo>
                  <a:cubicBezTo>
                    <a:pt x="177" y="313"/>
                    <a:pt x="174" y="322"/>
                    <a:pt x="176" y="326"/>
                  </a:cubicBezTo>
                  <a:cubicBezTo>
                    <a:pt x="177" y="330"/>
                    <a:pt x="181" y="325"/>
                    <a:pt x="181" y="330"/>
                  </a:cubicBezTo>
                  <a:cubicBezTo>
                    <a:pt x="180" y="336"/>
                    <a:pt x="185" y="336"/>
                    <a:pt x="185" y="339"/>
                  </a:cubicBezTo>
                  <a:cubicBezTo>
                    <a:pt x="185" y="342"/>
                    <a:pt x="193" y="342"/>
                    <a:pt x="191" y="346"/>
                  </a:cubicBezTo>
                  <a:cubicBezTo>
                    <a:pt x="190" y="350"/>
                    <a:pt x="194" y="354"/>
                    <a:pt x="195" y="356"/>
                  </a:cubicBezTo>
                  <a:cubicBezTo>
                    <a:pt x="197" y="359"/>
                    <a:pt x="204" y="363"/>
                    <a:pt x="205" y="366"/>
                  </a:cubicBezTo>
                  <a:cubicBezTo>
                    <a:pt x="206" y="369"/>
                    <a:pt x="210" y="374"/>
                    <a:pt x="214" y="372"/>
                  </a:cubicBezTo>
                  <a:cubicBezTo>
                    <a:pt x="219" y="371"/>
                    <a:pt x="219" y="375"/>
                    <a:pt x="222" y="375"/>
                  </a:cubicBezTo>
                  <a:cubicBezTo>
                    <a:pt x="226" y="374"/>
                    <a:pt x="231" y="376"/>
                    <a:pt x="232" y="379"/>
                  </a:cubicBezTo>
                  <a:cubicBezTo>
                    <a:pt x="233" y="382"/>
                    <a:pt x="244" y="384"/>
                    <a:pt x="247" y="385"/>
                  </a:cubicBezTo>
                  <a:cubicBezTo>
                    <a:pt x="250" y="385"/>
                    <a:pt x="251" y="380"/>
                    <a:pt x="253" y="378"/>
                  </a:cubicBezTo>
                  <a:cubicBezTo>
                    <a:pt x="256" y="377"/>
                    <a:pt x="255" y="366"/>
                    <a:pt x="258" y="365"/>
                  </a:cubicBezTo>
                  <a:cubicBezTo>
                    <a:pt x="260" y="364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7" y="349"/>
                    <a:pt x="265" y="343"/>
                    <a:pt x="268" y="342"/>
                  </a:cubicBezTo>
                  <a:cubicBezTo>
                    <a:pt x="270" y="341"/>
                    <a:pt x="269" y="336"/>
                    <a:pt x="271" y="336"/>
                  </a:cubicBezTo>
                  <a:cubicBezTo>
                    <a:pt x="273" y="335"/>
                    <a:pt x="273" y="332"/>
                    <a:pt x="271" y="330"/>
                  </a:cubicBezTo>
                  <a:cubicBezTo>
                    <a:pt x="270" y="328"/>
                    <a:pt x="272" y="326"/>
                    <a:pt x="275" y="326"/>
                  </a:cubicBezTo>
                  <a:cubicBezTo>
                    <a:pt x="278" y="325"/>
                    <a:pt x="277" y="321"/>
                    <a:pt x="273" y="319"/>
                  </a:cubicBezTo>
                  <a:cubicBezTo>
                    <a:pt x="269" y="318"/>
                    <a:pt x="270" y="313"/>
                    <a:pt x="274" y="316"/>
                  </a:cubicBezTo>
                  <a:cubicBezTo>
                    <a:pt x="278" y="319"/>
                    <a:pt x="281" y="317"/>
                    <a:pt x="279" y="314"/>
                  </a:cubicBezTo>
                  <a:cubicBezTo>
                    <a:pt x="277" y="311"/>
                    <a:pt x="282" y="309"/>
                    <a:pt x="287" y="309"/>
                  </a:cubicBezTo>
                  <a:cubicBezTo>
                    <a:pt x="292" y="308"/>
                    <a:pt x="295" y="306"/>
                    <a:pt x="294" y="302"/>
                  </a:cubicBezTo>
                  <a:cubicBezTo>
                    <a:pt x="293" y="298"/>
                    <a:pt x="300" y="298"/>
                    <a:pt x="298" y="301"/>
                  </a:cubicBezTo>
                  <a:cubicBezTo>
                    <a:pt x="296" y="305"/>
                    <a:pt x="297" y="308"/>
                    <a:pt x="300" y="306"/>
                  </a:cubicBezTo>
                  <a:cubicBezTo>
                    <a:pt x="302" y="303"/>
                    <a:pt x="307" y="305"/>
                    <a:pt x="315" y="303"/>
                  </a:cubicBezTo>
                  <a:cubicBezTo>
                    <a:pt x="324" y="300"/>
                    <a:pt x="332" y="293"/>
                    <a:pt x="334" y="287"/>
                  </a:cubicBezTo>
                  <a:cubicBezTo>
                    <a:pt x="336" y="280"/>
                    <a:pt x="346" y="281"/>
                    <a:pt x="344" y="276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9" y="276"/>
                    <a:pt x="354" y="271"/>
                    <a:pt x="361" y="271"/>
                  </a:cubicBezTo>
                  <a:cubicBezTo>
                    <a:pt x="368" y="271"/>
                    <a:pt x="366" y="268"/>
                    <a:pt x="373" y="268"/>
                  </a:cubicBezTo>
                  <a:cubicBezTo>
                    <a:pt x="380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7"/>
                  </a:cubicBezTo>
                  <a:cubicBezTo>
                    <a:pt x="432" y="244"/>
                    <a:pt x="434" y="241"/>
                    <a:pt x="430" y="243"/>
                  </a:cubicBezTo>
                  <a:cubicBezTo>
                    <a:pt x="427" y="245"/>
                    <a:pt x="420" y="245"/>
                    <a:pt x="415" y="244"/>
                  </a:cubicBezTo>
                  <a:cubicBezTo>
                    <a:pt x="410" y="243"/>
                    <a:pt x="402" y="238"/>
                    <a:pt x="397" y="242"/>
                  </a:cubicBezTo>
                  <a:cubicBezTo>
                    <a:pt x="391" y="245"/>
                    <a:pt x="395" y="237"/>
                    <a:pt x="399" y="236"/>
                  </a:cubicBezTo>
                  <a:cubicBezTo>
                    <a:pt x="404" y="235"/>
                    <a:pt x="402" y="233"/>
                    <a:pt x="401" y="228"/>
                  </a:cubicBezTo>
                  <a:cubicBezTo>
                    <a:pt x="400" y="223"/>
                    <a:pt x="409" y="227"/>
                    <a:pt x="413" y="232"/>
                  </a:cubicBezTo>
                  <a:cubicBezTo>
                    <a:pt x="417" y="238"/>
                    <a:pt x="424" y="240"/>
                    <a:pt x="431" y="238"/>
                  </a:cubicBezTo>
                  <a:cubicBezTo>
                    <a:pt x="438" y="236"/>
                    <a:pt x="431" y="231"/>
                    <a:pt x="434" y="227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5" y="209"/>
                  </a:cubicBezTo>
                  <a:cubicBezTo>
                    <a:pt x="431" y="212"/>
                    <a:pt x="433" y="204"/>
                    <a:pt x="433" y="201"/>
                  </a:cubicBezTo>
                  <a:cubicBezTo>
                    <a:pt x="433" y="197"/>
                    <a:pt x="419" y="197"/>
                    <a:pt x="412" y="200"/>
                  </a:cubicBezTo>
                  <a:cubicBezTo>
                    <a:pt x="406" y="204"/>
                    <a:pt x="400" y="196"/>
                    <a:pt x="409" y="195"/>
                  </a:cubicBezTo>
                  <a:cubicBezTo>
                    <a:pt x="417" y="194"/>
                    <a:pt x="409" y="190"/>
                    <a:pt x="412" y="188"/>
                  </a:cubicBezTo>
                  <a:cubicBezTo>
                    <a:pt x="414" y="185"/>
                    <a:pt x="425" y="195"/>
                    <a:pt x="431" y="193"/>
                  </a:cubicBezTo>
                  <a:cubicBezTo>
                    <a:pt x="436" y="192"/>
                    <a:pt x="440" y="194"/>
                    <a:pt x="445" y="190"/>
                  </a:cubicBezTo>
                  <a:cubicBezTo>
                    <a:pt x="450" y="186"/>
                    <a:pt x="436" y="183"/>
                    <a:pt x="434" y="179"/>
                  </a:cubicBezTo>
                  <a:cubicBezTo>
                    <a:pt x="431" y="176"/>
                    <a:pt x="447" y="177"/>
                    <a:pt x="452" y="178"/>
                  </a:cubicBezTo>
                  <a:cubicBezTo>
                    <a:pt x="457" y="178"/>
                    <a:pt x="459" y="170"/>
                    <a:pt x="455" y="172"/>
                  </a:cubicBezTo>
                  <a:cubicBezTo>
                    <a:pt x="451" y="173"/>
                    <a:pt x="436" y="167"/>
                    <a:pt x="439" y="163"/>
                  </a:cubicBezTo>
                  <a:cubicBezTo>
                    <a:pt x="442" y="158"/>
                    <a:pt x="448" y="163"/>
                    <a:pt x="454" y="160"/>
                  </a:cubicBezTo>
                  <a:cubicBezTo>
                    <a:pt x="460" y="157"/>
                    <a:pt x="455" y="145"/>
                    <a:pt x="450" y="145"/>
                  </a:cubicBezTo>
                  <a:cubicBezTo>
                    <a:pt x="446" y="145"/>
                    <a:pt x="435" y="143"/>
                    <a:pt x="435" y="141"/>
                  </a:cubicBezTo>
                  <a:cubicBezTo>
                    <a:pt x="435" y="139"/>
                    <a:pt x="426" y="137"/>
                    <a:pt x="429" y="134"/>
                  </a:cubicBezTo>
                  <a:cubicBezTo>
                    <a:pt x="431" y="132"/>
                    <a:pt x="435" y="137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2"/>
                    <a:pt x="458" y="124"/>
                  </a:cubicBezTo>
                  <a:cubicBezTo>
                    <a:pt x="455" y="126"/>
                    <a:pt x="445" y="126"/>
                    <a:pt x="444" y="121"/>
                  </a:cubicBezTo>
                  <a:cubicBezTo>
                    <a:pt x="443" y="116"/>
                    <a:pt x="454" y="121"/>
                    <a:pt x="456" y="118"/>
                  </a:cubicBezTo>
                  <a:cubicBezTo>
                    <a:pt x="457" y="116"/>
                    <a:pt x="441" y="110"/>
                    <a:pt x="439" y="115"/>
                  </a:cubicBezTo>
                  <a:cubicBezTo>
                    <a:pt x="436" y="120"/>
                    <a:pt x="427" y="118"/>
                    <a:pt x="432" y="115"/>
                  </a:cubicBezTo>
                  <a:cubicBezTo>
                    <a:pt x="437" y="112"/>
                    <a:pt x="438" y="104"/>
                    <a:pt x="437" y="100"/>
                  </a:cubicBezTo>
                  <a:cubicBezTo>
                    <a:pt x="437" y="95"/>
                    <a:pt x="454" y="95"/>
                    <a:pt x="452" y="88"/>
                  </a:cubicBezTo>
                  <a:cubicBezTo>
                    <a:pt x="450" y="81"/>
                    <a:pt x="460" y="80"/>
                    <a:pt x="466" y="80"/>
                  </a:cubicBezTo>
                  <a:cubicBezTo>
                    <a:pt x="472" y="80"/>
                    <a:pt x="466" y="72"/>
                    <a:pt x="460" y="73"/>
                  </a:cubicBezTo>
                  <a:cubicBezTo>
                    <a:pt x="455" y="74"/>
                    <a:pt x="449" y="80"/>
                    <a:pt x="446" y="77"/>
                  </a:cubicBezTo>
                  <a:cubicBezTo>
                    <a:pt x="444" y="75"/>
                    <a:pt x="453" y="70"/>
                    <a:pt x="458" y="70"/>
                  </a:cubicBezTo>
                  <a:cubicBezTo>
                    <a:pt x="463" y="70"/>
                    <a:pt x="475" y="70"/>
                    <a:pt x="479" y="67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6" y="65"/>
                    <a:pt x="456" y="61"/>
                    <a:pt x="467" y="61"/>
                  </a:cubicBezTo>
                  <a:cubicBezTo>
                    <a:pt x="479" y="61"/>
                    <a:pt x="477" y="58"/>
                    <a:pt x="486" y="57"/>
                  </a:cubicBezTo>
                  <a:cubicBezTo>
                    <a:pt x="494" y="56"/>
                    <a:pt x="492" y="53"/>
                    <a:pt x="497" y="52"/>
                  </a:cubicBezTo>
                  <a:cubicBezTo>
                    <a:pt x="502" y="52"/>
                    <a:pt x="516" y="47"/>
                    <a:pt x="516" y="44"/>
                  </a:cubicBezTo>
                  <a:cubicBezTo>
                    <a:pt x="516" y="41"/>
                    <a:pt x="496" y="36"/>
                    <a:pt x="487" y="36"/>
                  </a:cubicBezTo>
                  <a:close/>
                  <a:moveTo>
                    <a:pt x="177" y="252"/>
                  </a:moveTo>
                  <a:cubicBezTo>
                    <a:pt x="177" y="248"/>
                    <a:pt x="172" y="251"/>
                    <a:pt x="170" y="246"/>
                  </a:cubicBezTo>
                  <a:cubicBezTo>
                    <a:pt x="167" y="241"/>
                    <a:pt x="155" y="239"/>
                    <a:pt x="154" y="243"/>
                  </a:cubicBezTo>
                  <a:cubicBezTo>
                    <a:pt x="153" y="245"/>
                    <a:pt x="149" y="247"/>
                    <a:pt x="152" y="250"/>
                  </a:cubicBezTo>
                  <a:cubicBezTo>
                    <a:pt x="156" y="254"/>
                    <a:pt x="158" y="252"/>
                    <a:pt x="162" y="256"/>
                  </a:cubicBezTo>
                  <a:cubicBezTo>
                    <a:pt x="165" y="259"/>
                    <a:pt x="176" y="256"/>
                    <a:pt x="177" y="2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28"/>
            <p:cNvSpPr>
              <a:spLocks noEditPoints="1"/>
            </p:cNvSpPr>
            <p:nvPr/>
          </p:nvSpPr>
          <p:spPr bwMode="auto">
            <a:xfrm>
              <a:off x="1611197" y="899822"/>
              <a:ext cx="4084242" cy="3151293"/>
            </a:xfrm>
            <a:custGeom>
              <a:avLst/>
              <a:gdLst>
                <a:gd name="T0" fmla="*/ 153 w 750"/>
                <a:gd name="T1" fmla="*/ 510 h 578"/>
                <a:gd name="T2" fmla="*/ 141 w 750"/>
                <a:gd name="T3" fmla="*/ 170 h 578"/>
                <a:gd name="T4" fmla="*/ 289 w 750"/>
                <a:gd name="T5" fmla="*/ 188 h 578"/>
                <a:gd name="T6" fmla="*/ 192 w 750"/>
                <a:gd name="T7" fmla="*/ 201 h 578"/>
                <a:gd name="T8" fmla="*/ 289 w 750"/>
                <a:gd name="T9" fmla="*/ 250 h 578"/>
                <a:gd name="T10" fmla="*/ 177 w 750"/>
                <a:gd name="T11" fmla="*/ 145 h 578"/>
                <a:gd name="T12" fmla="*/ 156 w 750"/>
                <a:gd name="T13" fmla="*/ 138 h 578"/>
                <a:gd name="T14" fmla="*/ 276 w 750"/>
                <a:gd name="T15" fmla="*/ 159 h 578"/>
                <a:gd name="T16" fmla="*/ 222 w 750"/>
                <a:gd name="T17" fmla="*/ 107 h 578"/>
                <a:gd name="T18" fmla="*/ 308 w 750"/>
                <a:gd name="T19" fmla="*/ 89 h 578"/>
                <a:gd name="T20" fmla="*/ 311 w 750"/>
                <a:gd name="T21" fmla="*/ 120 h 578"/>
                <a:gd name="T22" fmla="*/ 314 w 750"/>
                <a:gd name="T23" fmla="*/ 138 h 578"/>
                <a:gd name="T24" fmla="*/ 406 w 750"/>
                <a:gd name="T25" fmla="*/ 110 h 578"/>
                <a:gd name="T26" fmla="*/ 368 w 750"/>
                <a:gd name="T27" fmla="*/ 173 h 578"/>
                <a:gd name="T28" fmla="*/ 513 w 750"/>
                <a:gd name="T29" fmla="*/ 164 h 578"/>
                <a:gd name="T30" fmla="*/ 434 w 750"/>
                <a:gd name="T31" fmla="*/ 113 h 578"/>
                <a:gd name="T32" fmla="*/ 447 w 750"/>
                <a:gd name="T33" fmla="*/ 62 h 578"/>
                <a:gd name="T34" fmla="*/ 438 w 750"/>
                <a:gd name="T35" fmla="*/ 49 h 578"/>
                <a:gd name="T36" fmla="*/ 474 w 750"/>
                <a:gd name="T37" fmla="*/ 90 h 578"/>
                <a:gd name="T38" fmla="*/ 522 w 750"/>
                <a:gd name="T39" fmla="*/ 134 h 578"/>
                <a:gd name="T40" fmla="*/ 594 w 750"/>
                <a:gd name="T41" fmla="*/ 65 h 578"/>
                <a:gd name="T42" fmla="*/ 568 w 750"/>
                <a:gd name="T43" fmla="*/ 7 h 578"/>
                <a:gd name="T44" fmla="*/ 425 w 750"/>
                <a:gd name="T45" fmla="*/ 34 h 578"/>
                <a:gd name="T46" fmla="*/ 466 w 750"/>
                <a:gd name="T47" fmla="*/ 329 h 578"/>
                <a:gd name="T48" fmla="*/ 618 w 750"/>
                <a:gd name="T49" fmla="*/ 254 h 578"/>
                <a:gd name="T50" fmla="*/ 557 w 750"/>
                <a:gd name="T51" fmla="*/ 203 h 578"/>
                <a:gd name="T52" fmla="*/ 466 w 750"/>
                <a:gd name="T53" fmla="*/ 187 h 578"/>
                <a:gd name="T54" fmla="*/ 526 w 750"/>
                <a:gd name="T55" fmla="*/ 230 h 578"/>
                <a:gd name="T56" fmla="*/ 550 w 750"/>
                <a:gd name="T57" fmla="*/ 306 h 578"/>
                <a:gd name="T58" fmla="*/ 635 w 750"/>
                <a:gd name="T59" fmla="*/ 313 h 578"/>
                <a:gd name="T60" fmla="*/ 510 w 750"/>
                <a:gd name="T61" fmla="*/ 180 h 578"/>
                <a:gd name="T62" fmla="*/ 719 w 750"/>
                <a:gd name="T63" fmla="*/ 479 h 578"/>
                <a:gd name="T64" fmla="*/ 82 w 750"/>
                <a:gd name="T65" fmla="*/ 470 h 578"/>
                <a:gd name="T66" fmla="*/ 613 w 750"/>
                <a:gd name="T67" fmla="*/ 513 h 578"/>
                <a:gd name="T68" fmla="*/ 719 w 750"/>
                <a:gd name="T69" fmla="*/ 455 h 578"/>
                <a:gd name="T70" fmla="*/ 669 w 750"/>
                <a:gd name="T71" fmla="*/ 418 h 578"/>
                <a:gd name="T72" fmla="*/ 631 w 750"/>
                <a:gd name="T73" fmla="*/ 394 h 578"/>
                <a:gd name="T74" fmla="*/ 570 w 750"/>
                <a:gd name="T75" fmla="*/ 346 h 578"/>
                <a:gd name="T76" fmla="*/ 543 w 750"/>
                <a:gd name="T77" fmla="*/ 405 h 578"/>
                <a:gd name="T78" fmla="*/ 498 w 750"/>
                <a:gd name="T79" fmla="*/ 461 h 578"/>
                <a:gd name="T80" fmla="*/ 402 w 750"/>
                <a:gd name="T81" fmla="*/ 392 h 578"/>
                <a:gd name="T82" fmla="*/ 432 w 750"/>
                <a:gd name="T83" fmla="*/ 321 h 578"/>
                <a:gd name="T84" fmla="*/ 485 w 750"/>
                <a:gd name="T85" fmla="*/ 289 h 578"/>
                <a:gd name="T86" fmla="*/ 475 w 750"/>
                <a:gd name="T87" fmla="*/ 253 h 578"/>
                <a:gd name="T88" fmla="*/ 433 w 750"/>
                <a:gd name="T89" fmla="*/ 256 h 578"/>
                <a:gd name="T90" fmla="*/ 401 w 750"/>
                <a:gd name="T91" fmla="*/ 202 h 578"/>
                <a:gd name="T92" fmla="*/ 387 w 750"/>
                <a:gd name="T93" fmla="*/ 218 h 578"/>
                <a:gd name="T94" fmla="*/ 379 w 750"/>
                <a:gd name="T95" fmla="*/ 272 h 578"/>
                <a:gd name="T96" fmla="*/ 368 w 750"/>
                <a:gd name="T97" fmla="*/ 260 h 578"/>
                <a:gd name="T98" fmla="*/ 298 w 750"/>
                <a:gd name="T99" fmla="*/ 260 h 578"/>
                <a:gd name="T100" fmla="*/ 200 w 750"/>
                <a:gd name="T101" fmla="*/ 253 h 578"/>
                <a:gd name="T102" fmla="*/ 72 w 750"/>
                <a:gd name="T103" fmla="*/ 254 h 578"/>
                <a:gd name="T104" fmla="*/ 35 w 750"/>
                <a:gd name="T105" fmla="*/ 255 h 578"/>
                <a:gd name="T106" fmla="*/ 95 w 750"/>
                <a:gd name="T107" fmla="*/ 439 h 578"/>
                <a:gd name="T108" fmla="*/ 136 w 750"/>
                <a:gd name="T109" fmla="*/ 491 h 578"/>
                <a:gd name="T110" fmla="*/ 465 w 750"/>
                <a:gd name="T111" fmla="*/ 515 h 578"/>
                <a:gd name="T112" fmla="*/ 524 w 750"/>
                <a:gd name="T113" fmla="*/ 572 h 578"/>
                <a:gd name="T114" fmla="*/ 647 w 750"/>
                <a:gd name="T115" fmla="*/ 539 h 578"/>
                <a:gd name="T116" fmla="*/ 182 w 750"/>
                <a:gd name="T117" fmla="*/ 304 h 578"/>
                <a:gd name="T118" fmla="*/ 180 w 750"/>
                <a:gd name="T119" fmla="*/ 293 h 578"/>
                <a:gd name="T120" fmla="*/ 376 w 750"/>
                <a:gd name="T121" fmla="*/ 49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8">
                  <a:moveTo>
                    <a:pt x="148" y="507"/>
                  </a:moveTo>
                  <a:cubicBezTo>
                    <a:pt x="146" y="504"/>
                    <a:pt x="139" y="505"/>
                    <a:pt x="139" y="502"/>
                  </a:cubicBezTo>
                  <a:cubicBezTo>
                    <a:pt x="138" y="500"/>
                    <a:pt x="132" y="491"/>
                    <a:pt x="129" y="491"/>
                  </a:cubicBezTo>
                  <a:cubicBezTo>
                    <a:pt x="125" y="491"/>
                    <a:pt x="121" y="491"/>
                    <a:pt x="118" y="489"/>
                  </a:cubicBezTo>
                  <a:cubicBezTo>
                    <a:pt x="114" y="486"/>
                    <a:pt x="111" y="486"/>
                    <a:pt x="109" y="487"/>
                  </a:cubicBezTo>
                  <a:cubicBezTo>
                    <a:pt x="106" y="489"/>
                    <a:pt x="112" y="489"/>
                    <a:pt x="111" y="491"/>
                  </a:cubicBezTo>
                  <a:cubicBezTo>
                    <a:pt x="111" y="493"/>
                    <a:pt x="113" y="494"/>
                    <a:pt x="115" y="494"/>
                  </a:cubicBezTo>
                  <a:cubicBezTo>
                    <a:pt x="118" y="494"/>
                    <a:pt x="119" y="498"/>
                    <a:pt x="121" y="498"/>
                  </a:cubicBezTo>
                  <a:cubicBezTo>
                    <a:pt x="123" y="499"/>
                    <a:pt x="124" y="502"/>
                    <a:pt x="127" y="502"/>
                  </a:cubicBezTo>
                  <a:cubicBezTo>
                    <a:pt x="129" y="502"/>
                    <a:pt x="130" y="505"/>
                    <a:pt x="131" y="507"/>
                  </a:cubicBezTo>
                  <a:cubicBezTo>
                    <a:pt x="133" y="508"/>
                    <a:pt x="136" y="507"/>
                    <a:pt x="136" y="509"/>
                  </a:cubicBezTo>
                  <a:cubicBezTo>
                    <a:pt x="136" y="510"/>
                    <a:pt x="139" y="512"/>
                    <a:pt x="139" y="513"/>
                  </a:cubicBezTo>
                  <a:cubicBezTo>
                    <a:pt x="144" y="514"/>
                    <a:pt x="149" y="515"/>
                    <a:pt x="153" y="513"/>
                  </a:cubicBezTo>
                  <a:cubicBezTo>
                    <a:pt x="153" y="512"/>
                    <a:pt x="153" y="511"/>
                    <a:pt x="153" y="510"/>
                  </a:cubicBezTo>
                  <a:cubicBezTo>
                    <a:pt x="155" y="508"/>
                    <a:pt x="151" y="509"/>
                    <a:pt x="148" y="507"/>
                  </a:cubicBezTo>
                  <a:close/>
                  <a:moveTo>
                    <a:pt x="142" y="210"/>
                  </a:moveTo>
                  <a:cubicBezTo>
                    <a:pt x="149" y="211"/>
                    <a:pt x="149" y="223"/>
                    <a:pt x="154" y="223"/>
                  </a:cubicBezTo>
                  <a:cubicBezTo>
                    <a:pt x="157" y="223"/>
                    <a:pt x="155" y="220"/>
                    <a:pt x="159" y="220"/>
                  </a:cubicBezTo>
                  <a:cubicBezTo>
                    <a:pt x="164" y="220"/>
                    <a:pt x="163" y="217"/>
                    <a:pt x="168" y="217"/>
                  </a:cubicBezTo>
                  <a:cubicBezTo>
                    <a:pt x="172" y="218"/>
                    <a:pt x="176" y="216"/>
                    <a:pt x="176" y="211"/>
                  </a:cubicBezTo>
                  <a:cubicBezTo>
                    <a:pt x="176" y="206"/>
                    <a:pt x="179" y="204"/>
                    <a:pt x="184" y="203"/>
                  </a:cubicBezTo>
                  <a:cubicBezTo>
                    <a:pt x="188" y="202"/>
                    <a:pt x="184" y="196"/>
                    <a:pt x="190" y="195"/>
                  </a:cubicBezTo>
                  <a:cubicBezTo>
                    <a:pt x="197" y="193"/>
                    <a:pt x="214" y="186"/>
                    <a:pt x="217" y="183"/>
                  </a:cubicBezTo>
                  <a:cubicBezTo>
                    <a:pt x="220" y="181"/>
                    <a:pt x="214" y="178"/>
                    <a:pt x="207" y="174"/>
                  </a:cubicBezTo>
                  <a:cubicBezTo>
                    <a:pt x="200" y="170"/>
                    <a:pt x="195" y="169"/>
                    <a:pt x="190" y="172"/>
                  </a:cubicBezTo>
                  <a:cubicBezTo>
                    <a:pt x="184" y="176"/>
                    <a:pt x="189" y="168"/>
                    <a:pt x="184" y="170"/>
                  </a:cubicBezTo>
                  <a:cubicBezTo>
                    <a:pt x="180" y="172"/>
                    <a:pt x="169" y="167"/>
                    <a:pt x="168" y="165"/>
                  </a:cubicBezTo>
                  <a:cubicBezTo>
                    <a:pt x="166" y="164"/>
                    <a:pt x="146" y="170"/>
                    <a:pt x="141" y="170"/>
                  </a:cubicBezTo>
                  <a:cubicBezTo>
                    <a:pt x="136" y="170"/>
                    <a:pt x="142" y="175"/>
                    <a:pt x="145" y="177"/>
                  </a:cubicBezTo>
                  <a:cubicBezTo>
                    <a:pt x="148" y="180"/>
                    <a:pt x="137" y="188"/>
                    <a:pt x="139" y="190"/>
                  </a:cubicBezTo>
                  <a:cubicBezTo>
                    <a:pt x="141" y="192"/>
                    <a:pt x="137" y="197"/>
                    <a:pt x="131" y="203"/>
                  </a:cubicBezTo>
                  <a:cubicBezTo>
                    <a:pt x="126" y="209"/>
                    <a:pt x="135" y="208"/>
                    <a:pt x="142" y="210"/>
                  </a:cubicBezTo>
                  <a:close/>
                  <a:moveTo>
                    <a:pt x="329" y="241"/>
                  </a:moveTo>
                  <a:cubicBezTo>
                    <a:pt x="331" y="238"/>
                    <a:pt x="340" y="246"/>
                    <a:pt x="341" y="240"/>
                  </a:cubicBezTo>
                  <a:cubicBezTo>
                    <a:pt x="341" y="235"/>
                    <a:pt x="330" y="232"/>
                    <a:pt x="326" y="229"/>
                  </a:cubicBezTo>
                  <a:cubicBezTo>
                    <a:pt x="321" y="226"/>
                    <a:pt x="319" y="227"/>
                    <a:pt x="312" y="222"/>
                  </a:cubicBezTo>
                  <a:cubicBezTo>
                    <a:pt x="305" y="217"/>
                    <a:pt x="314" y="214"/>
                    <a:pt x="309" y="210"/>
                  </a:cubicBezTo>
                  <a:cubicBezTo>
                    <a:pt x="304" y="206"/>
                    <a:pt x="302" y="195"/>
                    <a:pt x="305" y="191"/>
                  </a:cubicBezTo>
                  <a:cubicBezTo>
                    <a:pt x="309" y="188"/>
                    <a:pt x="313" y="182"/>
                    <a:pt x="307" y="179"/>
                  </a:cubicBezTo>
                  <a:cubicBezTo>
                    <a:pt x="300" y="177"/>
                    <a:pt x="289" y="182"/>
                    <a:pt x="290" y="183"/>
                  </a:cubicBezTo>
                  <a:cubicBezTo>
                    <a:pt x="291" y="185"/>
                    <a:pt x="301" y="190"/>
                    <a:pt x="301" y="192"/>
                  </a:cubicBezTo>
                  <a:cubicBezTo>
                    <a:pt x="301" y="194"/>
                    <a:pt x="292" y="186"/>
                    <a:pt x="289" y="188"/>
                  </a:cubicBezTo>
                  <a:cubicBezTo>
                    <a:pt x="286" y="189"/>
                    <a:pt x="283" y="184"/>
                    <a:pt x="280" y="188"/>
                  </a:cubicBezTo>
                  <a:cubicBezTo>
                    <a:pt x="277" y="191"/>
                    <a:pt x="283" y="204"/>
                    <a:pt x="286" y="208"/>
                  </a:cubicBezTo>
                  <a:cubicBezTo>
                    <a:pt x="288" y="212"/>
                    <a:pt x="283" y="212"/>
                    <a:pt x="280" y="213"/>
                  </a:cubicBezTo>
                  <a:cubicBezTo>
                    <a:pt x="277" y="213"/>
                    <a:pt x="277" y="202"/>
                    <a:pt x="274" y="198"/>
                  </a:cubicBezTo>
                  <a:cubicBezTo>
                    <a:pt x="271" y="194"/>
                    <a:pt x="259" y="189"/>
                    <a:pt x="258" y="192"/>
                  </a:cubicBezTo>
                  <a:cubicBezTo>
                    <a:pt x="258" y="195"/>
                    <a:pt x="266" y="195"/>
                    <a:pt x="265" y="199"/>
                  </a:cubicBezTo>
                  <a:cubicBezTo>
                    <a:pt x="264" y="203"/>
                    <a:pt x="259" y="196"/>
                    <a:pt x="255" y="200"/>
                  </a:cubicBezTo>
                  <a:cubicBezTo>
                    <a:pt x="251" y="203"/>
                    <a:pt x="252" y="201"/>
                    <a:pt x="252" y="198"/>
                  </a:cubicBezTo>
                  <a:cubicBezTo>
                    <a:pt x="253" y="194"/>
                    <a:pt x="246" y="191"/>
                    <a:pt x="239" y="191"/>
                  </a:cubicBezTo>
                  <a:cubicBezTo>
                    <a:pt x="232" y="192"/>
                    <a:pt x="236" y="197"/>
                    <a:pt x="233" y="199"/>
                  </a:cubicBezTo>
                  <a:cubicBezTo>
                    <a:pt x="231" y="201"/>
                    <a:pt x="220" y="198"/>
                    <a:pt x="227" y="196"/>
                  </a:cubicBezTo>
                  <a:cubicBezTo>
                    <a:pt x="234" y="195"/>
                    <a:pt x="231" y="191"/>
                    <a:pt x="229" y="187"/>
                  </a:cubicBezTo>
                  <a:cubicBezTo>
                    <a:pt x="226" y="183"/>
                    <a:pt x="219" y="188"/>
                    <a:pt x="207" y="192"/>
                  </a:cubicBezTo>
                  <a:cubicBezTo>
                    <a:pt x="196" y="196"/>
                    <a:pt x="190" y="200"/>
                    <a:pt x="192" y="201"/>
                  </a:cubicBezTo>
                  <a:cubicBezTo>
                    <a:pt x="193" y="201"/>
                    <a:pt x="194" y="203"/>
                    <a:pt x="189" y="207"/>
                  </a:cubicBezTo>
                  <a:cubicBezTo>
                    <a:pt x="185" y="210"/>
                    <a:pt x="189" y="214"/>
                    <a:pt x="193" y="214"/>
                  </a:cubicBezTo>
                  <a:cubicBezTo>
                    <a:pt x="198" y="214"/>
                    <a:pt x="194" y="217"/>
                    <a:pt x="197" y="218"/>
                  </a:cubicBezTo>
                  <a:cubicBezTo>
                    <a:pt x="199" y="219"/>
                    <a:pt x="213" y="213"/>
                    <a:pt x="217" y="215"/>
                  </a:cubicBezTo>
                  <a:cubicBezTo>
                    <a:pt x="220" y="218"/>
                    <a:pt x="195" y="219"/>
                    <a:pt x="195" y="224"/>
                  </a:cubicBezTo>
                  <a:cubicBezTo>
                    <a:pt x="195" y="228"/>
                    <a:pt x="209" y="231"/>
                    <a:pt x="219" y="229"/>
                  </a:cubicBezTo>
                  <a:cubicBezTo>
                    <a:pt x="230" y="227"/>
                    <a:pt x="248" y="230"/>
                    <a:pt x="248" y="233"/>
                  </a:cubicBezTo>
                  <a:cubicBezTo>
                    <a:pt x="248" y="236"/>
                    <a:pt x="236" y="235"/>
                    <a:pt x="226" y="235"/>
                  </a:cubicBezTo>
                  <a:cubicBezTo>
                    <a:pt x="217" y="234"/>
                    <a:pt x="201" y="237"/>
                    <a:pt x="202" y="240"/>
                  </a:cubicBezTo>
                  <a:cubicBezTo>
                    <a:pt x="202" y="244"/>
                    <a:pt x="204" y="244"/>
                    <a:pt x="213" y="248"/>
                  </a:cubicBezTo>
                  <a:cubicBezTo>
                    <a:pt x="223" y="252"/>
                    <a:pt x="233" y="246"/>
                    <a:pt x="233" y="252"/>
                  </a:cubicBezTo>
                  <a:cubicBezTo>
                    <a:pt x="232" y="258"/>
                    <a:pt x="238" y="260"/>
                    <a:pt x="251" y="260"/>
                  </a:cubicBezTo>
                  <a:cubicBezTo>
                    <a:pt x="264" y="261"/>
                    <a:pt x="270" y="254"/>
                    <a:pt x="276" y="255"/>
                  </a:cubicBezTo>
                  <a:cubicBezTo>
                    <a:pt x="283" y="255"/>
                    <a:pt x="286" y="254"/>
                    <a:pt x="289" y="250"/>
                  </a:cubicBezTo>
                  <a:cubicBezTo>
                    <a:pt x="292" y="245"/>
                    <a:pt x="294" y="248"/>
                    <a:pt x="295" y="250"/>
                  </a:cubicBezTo>
                  <a:cubicBezTo>
                    <a:pt x="296" y="252"/>
                    <a:pt x="304" y="252"/>
                    <a:pt x="306" y="254"/>
                  </a:cubicBezTo>
                  <a:cubicBezTo>
                    <a:pt x="311" y="258"/>
                    <a:pt x="326" y="257"/>
                    <a:pt x="332" y="254"/>
                  </a:cubicBezTo>
                  <a:cubicBezTo>
                    <a:pt x="338" y="251"/>
                    <a:pt x="330" y="243"/>
                    <a:pt x="327" y="247"/>
                  </a:cubicBezTo>
                  <a:cubicBezTo>
                    <a:pt x="324" y="250"/>
                    <a:pt x="321" y="248"/>
                    <a:pt x="320" y="246"/>
                  </a:cubicBezTo>
                  <a:cubicBezTo>
                    <a:pt x="320" y="244"/>
                    <a:pt x="326" y="243"/>
                    <a:pt x="329" y="241"/>
                  </a:cubicBezTo>
                  <a:close/>
                  <a:moveTo>
                    <a:pt x="187" y="149"/>
                  </a:moveTo>
                  <a:cubicBezTo>
                    <a:pt x="193" y="149"/>
                    <a:pt x="200" y="143"/>
                    <a:pt x="200" y="140"/>
                  </a:cubicBezTo>
                  <a:cubicBezTo>
                    <a:pt x="199" y="137"/>
                    <a:pt x="183" y="148"/>
                    <a:pt x="187" y="149"/>
                  </a:cubicBezTo>
                  <a:close/>
                  <a:moveTo>
                    <a:pt x="156" y="138"/>
                  </a:moveTo>
                  <a:cubicBezTo>
                    <a:pt x="158" y="139"/>
                    <a:pt x="156" y="145"/>
                    <a:pt x="159" y="143"/>
                  </a:cubicBezTo>
                  <a:cubicBezTo>
                    <a:pt x="162" y="142"/>
                    <a:pt x="162" y="141"/>
                    <a:pt x="165" y="142"/>
                  </a:cubicBezTo>
                  <a:cubicBezTo>
                    <a:pt x="169" y="143"/>
                    <a:pt x="170" y="140"/>
                    <a:pt x="171" y="138"/>
                  </a:cubicBezTo>
                  <a:cubicBezTo>
                    <a:pt x="173" y="136"/>
                    <a:pt x="173" y="145"/>
                    <a:pt x="177" y="145"/>
                  </a:cubicBezTo>
                  <a:cubicBezTo>
                    <a:pt x="181" y="145"/>
                    <a:pt x="181" y="136"/>
                    <a:pt x="184" y="138"/>
                  </a:cubicBezTo>
                  <a:cubicBezTo>
                    <a:pt x="188" y="141"/>
                    <a:pt x="189" y="137"/>
                    <a:pt x="190" y="134"/>
                  </a:cubicBezTo>
                  <a:cubicBezTo>
                    <a:pt x="191" y="132"/>
                    <a:pt x="191" y="127"/>
                    <a:pt x="195" y="127"/>
                  </a:cubicBezTo>
                  <a:cubicBezTo>
                    <a:pt x="199" y="126"/>
                    <a:pt x="196" y="131"/>
                    <a:pt x="198" y="134"/>
                  </a:cubicBezTo>
                  <a:cubicBezTo>
                    <a:pt x="200" y="139"/>
                    <a:pt x="205" y="134"/>
                    <a:pt x="205" y="132"/>
                  </a:cubicBezTo>
                  <a:cubicBezTo>
                    <a:pt x="206" y="130"/>
                    <a:pt x="212" y="132"/>
                    <a:pt x="212" y="129"/>
                  </a:cubicBezTo>
                  <a:cubicBezTo>
                    <a:pt x="212" y="126"/>
                    <a:pt x="214" y="126"/>
                    <a:pt x="212" y="123"/>
                  </a:cubicBezTo>
                  <a:cubicBezTo>
                    <a:pt x="210" y="120"/>
                    <a:pt x="215" y="120"/>
                    <a:pt x="217" y="118"/>
                  </a:cubicBezTo>
                  <a:cubicBezTo>
                    <a:pt x="220" y="116"/>
                    <a:pt x="214" y="118"/>
                    <a:pt x="211" y="114"/>
                  </a:cubicBezTo>
                  <a:cubicBezTo>
                    <a:pt x="207" y="111"/>
                    <a:pt x="205" y="115"/>
                    <a:pt x="205" y="118"/>
                  </a:cubicBezTo>
                  <a:cubicBezTo>
                    <a:pt x="205" y="120"/>
                    <a:pt x="198" y="118"/>
                    <a:pt x="194" y="117"/>
                  </a:cubicBezTo>
                  <a:cubicBezTo>
                    <a:pt x="190" y="115"/>
                    <a:pt x="185" y="121"/>
                    <a:pt x="179" y="124"/>
                  </a:cubicBezTo>
                  <a:cubicBezTo>
                    <a:pt x="173" y="127"/>
                    <a:pt x="173" y="133"/>
                    <a:pt x="167" y="132"/>
                  </a:cubicBezTo>
                  <a:cubicBezTo>
                    <a:pt x="161" y="132"/>
                    <a:pt x="153" y="137"/>
                    <a:pt x="156" y="138"/>
                  </a:cubicBezTo>
                  <a:close/>
                  <a:moveTo>
                    <a:pt x="214" y="136"/>
                  </a:moveTo>
                  <a:cubicBezTo>
                    <a:pt x="209" y="137"/>
                    <a:pt x="209" y="142"/>
                    <a:pt x="215" y="142"/>
                  </a:cubicBezTo>
                  <a:cubicBezTo>
                    <a:pt x="221" y="142"/>
                    <a:pt x="223" y="144"/>
                    <a:pt x="214" y="143"/>
                  </a:cubicBezTo>
                  <a:cubicBezTo>
                    <a:pt x="206" y="143"/>
                    <a:pt x="202" y="151"/>
                    <a:pt x="208" y="149"/>
                  </a:cubicBezTo>
                  <a:cubicBezTo>
                    <a:pt x="214" y="148"/>
                    <a:pt x="221" y="148"/>
                    <a:pt x="217" y="149"/>
                  </a:cubicBezTo>
                  <a:cubicBezTo>
                    <a:pt x="212" y="151"/>
                    <a:pt x="200" y="152"/>
                    <a:pt x="202" y="154"/>
                  </a:cubicBezTo>
                  <a:cubicBezTo>
                    <a:pt x="203" y="155"/>
                    <a:pt x="208" y="155"/>
                    <a:pt x="212" y="157"/>
                  </a:cubicBezTo>
                  <a:cubicBezTo>
                    <a:pt x="217" y="159"/>
                    <a:pt x="220" y="160"/>
                    <a:pt x="224" y="156"/>
                  </a:cubicBezTo>
                  <a:cubicBezTo>
                    <a:pt x="228" y="152"/>
                    <a:pt x="233" y="148"/>
                    <a:pt x="231" y="153"/>
                  </a:cubicBezTo>
                  <a:cubicBezTo>
                    <a:pt x="229" y="159"/>
                    <a:pt x="237" y="155"/>
                    <a:pt x="247" y="154"/>
                  </a:cubicBezTo>
                  <a:cubicBezTo>
                    <a:pt x="257" y="154"/>
                    <a:pt x="245" y="160"/>
                    <a:pt x="235" y="161"/>
                  </a:cubicBezTo>
                  <a:cubicBezTo>
                    <a:pt x="224" y="162"/>
                    <a:pt x="226" y="167"/>
                    <a:pt x="234" y="169"/>
                  </a:cubicBezTo>
                  <a:cubicBezTo>
                    <a:pt x="242" y="171"/>
                    <a:pt x="260" y="164"/>
                    <a:pt x="264" y="160"/>
                  </a:cubicBezTo>
                  <a:cubicBezTo>
                    <a:pt x="268" y="155"/>
                    <a:pt x="272" y="162"/>
                    <a:pt x="276" y="159"/>
                  </a:cubicBezTo>
                  <a:cubicBezTo>
                    <a:pt x="280" y="156"/>
                    <a:pt x="288" y="159"/>
                    <a:pt x="295" y="158"/>
                  </a:cubicBezTo>
                  <a:cubicBezTo>
                    <a:pt x="302" y="156"/>
                    <a:pt x="303" y="143"/>
                    <a:pt x="298" y="140"/>
                  </a:cubicBezTo>
                  <a:cubicBezTo>
                    <a:pt x="293" y="138"/>
                    <a:pt x="293" y="143"/>
                    <a:pt x="289" y="144"/>
                  </a:cubicBezTo>
                  <a:cubicBezTo>
                    <a:pt x="285" y="145"/>
                    <a:pt x="282" y="139"/>
                    <a:pt x="279" y="136"/>
                  </a:cubicBezTo>
                  <a:cubicBezTo>
                    <a:pt x="276" y="133"/>
                    <a:pt x="278" y="126"/>
                    <a:pt x="273" y="127"/>
                  </a:cubicBezTo>
                  <a:cubicBezTo>
                    <a:pt x="268" y="128"/>
                    <a:pt x="258" y="136"/>
                    <a:pt x="264" y="136"/>
                  </a:cubicBezTo>
                  <a:cubicBezTo>
                    <a:pt x="270" y="137"/>
                    <a:pt x="268" y="140"/>
                    <a:pt x="265" y="142"/>
                  </a:cubicBezTo>
                  <a:cubicBezTo>
                    <a:pt x="261" y="143"/>
                    <a:pt x="273" y="146"/>
                    <a:pt x="271" y="148"/>
                  </a:cubicBezTo>
                  <a:cubicBezTo>
                    <a:pt x="270" y="151"/>
                    <a:pt x="252" y="149"/>
                    <a:pt x="252" y="145"/>
                  </a:cubicBezTo>
                  <a:cubicBezTo>
                    <a:pt x="251" y="141"/>
                    <a:pt x="237" y="134"/>
                    <a:pt x="232" y="136"/>
                  </a:cubicBezTo>
                  <a:cubicBezTo>
                    <a:pt x="226" y="137"/>
                    <a:pt x="229" y="132"/>
                    <a:pt x="223" y="131"/>
                  </a:cubicBezTo>
                  <a:cubicBezTo>
                    <a:pt x="217" y="131"/>
                    <a:pt x="219" y="136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5"/>
                    <a:pt x="221" y="106"/>
                    <a:pt x="222" y="107"/>
                  </a:cubicBezTo>
                  <a:cubicBezTo>
                    <a:pt x="225" y="111"/>
                    <a:pt x="232" y="114"/>
                    <a:pt x="233" y="109"/>
                  </a:cubicBezTo>
                  <a:close/>
                  <a:moveTo>
                    <a:pt x="264" y="108"/>
                  </a:moveTo>
                  <a:cubicBezTo>
                    <a:pt x="269" y="107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1"/>
                  </a:cubicBezTo>
                  <a:cubicBezTo>
                    <a:pt x="238" y="115"/>
                    <a:pt x="240" y="118"/>
                    <a:pt x="249" y="118"/>
                  </a:cubicBezTo>
                  <a:cubicBezTo>
                    <a:pt x="258" y="119"/>
                    <a:pt x="265" y="111"/>
                    <a:pt x="261" y="111"/>
                  </a:cubicBezTo>
                  <a:cubicBezTo>
                    <a:pt x="257" y="111"/>
                    <a:pt x="260" y="108"/>
                    <a:pt x="264" y="108"/>
                  </a:cubicBezTo>
                  <a:close/>
                  <a:moveTo>
                    <a:pt x="246" y="101"/>
                  </a:moveTo>
                  <a:cubicBezTo>
                    <a:pt x="250" y="102"/>
                    <a:pt x="254" y="97"/>
                    <a:pt x="256" y="99"/>
                  </a:cubicBezTo>
                  <a:cubicBezTo>
                    <a:pt x="259" y="102"/>
                    <a:pt x="270" y="103"/>
                    <a:pt x="270" y="98"/>
                  </a:cubicBezTo>
                  <a:cubicBezTo>
                    <a:pt x="270" y="92"/>
                    <a:pt x="256" y="91"/>
                    <a:pt x="252" y="93"/>
                  </a:cubicBezTo>
                  <a:cubicBezTo>
                    <a:pt x="248" y="95"/>
                    <a:pt x="231" y="96"/>
                    <a:pt x="236" y="100"/>
                  </a:cubicBezTo>
                  <a:cubicBezTo>
                    <a:pt x="239" y="102"/>
                    <a:pt x="242" y="99"/>
                    <a:pt x="246" y="101"/>
                  </a:cubicBezTo>
                  <a:close/>
                  <a:moveTo>
                    <a:pt x="308" y="89"/>
                  </a:moveTo>
                  <a:cubicBezTo>
                    <a:pt x="313" y="86"/>
                    <a:pt x="321" y="91"/>
                    <a:pt x="320" y="94"/>
                  </a:cubicBezTo>
                  <a:cubicBezTo>
                    <a:pt x="318" y="98"/>
                    <a:pt x="305" y="93"/>
                    <a:pt x="306" y="96"/>
                  </a:cubicBezTo>
                  <a:cubicBezTo>
                    <a:pt x="307" y="98"/>
                    <a:pt x="308" y="102"/>
                    <a:pt x="317" y="99"/>
                  </a:cubicBezTo>
                  <a:cubicBezTo>
                    <a:pt x="326" y="97"/>
                    <a:pt x="333" y="99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1"/>
                    <a:pt x="350" y="100"/>
                    <a:pt x="352" y="96"/>
                  </a:cubicBezTo>
                  <a:cubicBezTo>
                    <a:pt x="354" y="92"/>
                    <a:pt x="346" y="90"/>
                    <a:pt x="342" y="90"/>
                  </a:cubicBezTo>
                  <a:cubicBezTo>
                    <a:pt x="338" y="90"/>
                    <a:pt x="336" y="83"/>
                    <a:pt x="333" y="84"/>
                  </a:cubicBezTo>
                  <a:cubicBezTo>
                    <a:pt x="329" y="86"/>
                    <a:pt x="327" y="88"/>
                    <a:pt x="327" y="83"/>
                  </a:cubicBezTo>
                  <a:cubicBezTo>
                    <a:pt x="327" y="78"/>
                    <a:pt x="308" y="78"/>
                    <a:pt x="303" y="80"/>
                  </a:cubicBezTo>
                  <a:cubicBezTo>
                    <a:pt x="298" y="82"/>
                    <a:pt x="304" y="92"/>
                    <a:pt x="308" y="89"/>
                  </a:cubicBezTo>
                  <a:close/>
                  <a:moveTo>
                    <a:pt x="311" y="120"/>
                  </a:moveTo>
                  <a:cubicBezTo>
                    <a:pt x="314" y="117"/>
                    <a:pt x="299" y="105"/>
                    <a:pt x="298" y="110"/>
                  </a:cubicBezTo>
                  <a:cubicBezTo>
                    <a:pt x="298" y="116"/>
                    <a:pt x="308" y="124"/>
                    <a:pt x="311" y="120"/>
                  </a:cubicBezTo>
                  <a:close/>
                  <a:moveTo>
                    <a:pt x="360" y="71"/>
                  </a:moveTo>
                  <a:cubicBezTo>
                    <a:pt x="362" y="67"/>
                    <a:pt x="344" y="63"/>
                    <a:pt x="348" y="67"/>
                  </a:cubicBezTo>
                  <a:cubicBezTo>
                    <a:pt x="351" y="70"/>
                    <a:pt x="357" y="76"/>
                    <a:pt x="360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2" y="147"/>
                    <a:pt x="310" y="152"/>
                  </a:cubicBezTo>
                  <a:cubicBezTo>
                    <a:pt x="307" y="157"/>
                    <a:pt x="315" y="159"/>
                    <a:pt x="317" y="156"/>
                  </a:cubicBezTo>
                  <a:close/>
                  <a:moveTo>
                    <a:pt x="360" y="130"/>
                  </a:moveTo>
                  <a:cubicBezTo>
                    <a:pt x="359" y="134"/>
                    <a:pt x="351" y="129"/>
                    <a:pt x="344" y="127"/>
                  </a:cubicBezTo>
                  <a:cubicBezTo>
                    <a:pt x="337" y="124"/>
                    <a:pt x="341" y="132"/>
                    <a:pt x="347" y="136"/>
                  </a:cubicBezTo>
                  <a:cubicBezTo>
                    <a:pt x="352" y="141"/>
                    <a:pt x="344" y="139"/>
                    <a:pt x="337" y="134"/>
                  </a:cubicBezTo>
                  <a:cubicBezTo>
                    <a:pt x="330" y="129"/>
                    <a:pt x="330" y="137"/>
                    <a:pt x="334" y="140"/>
                  </a:cubicBezTo>
                  <a:cubicBezTo>
                    <a:pt x="337" y="142"/>
                    <a:pt x="333" y="146"/>
                    <a:pt x="329" y="140"/>
                  </a:cubicBezTo>
                  <a:cubicBezTo>
                    <a:pt x="324" y="134"/>
                    <a:pt x="322" y="128"/>
                    <a:pt x="315" y="127"/>
                  </a:cubicBezTo>
                  <a:cubicBezTo>
                    <a:pt x="308" y="127"/>
                    <a:pt x="311" y="134"/>
                    <a:pt x="314" y="138"/>
                  </a:cubicBezTo>
                  <a:cubicBezTo>
                    <a:pt x="317" y="143"/>
                    <a:pt x="321" y="144"/>
                    <a:pt x="327" y="147"/>
                  </a:cubicBezTo>
                  <a:cubicBezTo>
                    <a:pt x="333" y="151"/>
                    <a:pt x="343" y="146"/>
                    <a:pt x="347" y="147"/>
                  </a:cubicBezTo>
                  <a:cubicBezTo>
                    <a:pt x="352" y="148"/>
                    <a:pt x="342" y="154"/>
                    <a:pt x="345" y="157"/>
                  </a:cubicBezTo>
                  <a:cubicBezTo>
                    <a:pt x="348" y="161"/>
                    <a:pt x="357" y="158"/>
                    <a:pt x="363" y="158"/>
                  </a:cubicBezTo>
                  <a:cubicBezTo>
                    <a:pt x="369" y="158"/>
                    <a:pt x="366" y="154"/>
                    <a:pt x="370" y="151"/>
                  </a:cubicBezTo>
                  <a:cubicBezTo>
                    <a:pt x="374" y="149"/>
                    <a:pt x="366" y="149"/>
                    <a:pt x="369" y="143"/>
                  </a:cubicBezTo>
                  <a:cubicBezTo>
                    <a:pt x="372" y="136"/>
                    <a:pt x="360" y="126"/>
                    <a:pt x="360" y="130"/>
                  </a:cubicBezTo>
                  <a:close/>
                  <a:moveTo>
                    <a:pt x="375" y="108"/>
                  </a:moveTo>
                  <a:cubicBezTo>
                    <a:pt x="381" y="108"/>
                    <a:pt x="385" y="107"/>
                    <a:pt x="390" y="105"/>
                  </a:cubicBezTo>
                  <a:cubicBezTo>
                    <a:pt x="395" y="103"/>
                    <a:pt x="388" y="103"/>
                    <a:pt x="391" y="99"/>
                  </a:cubicBezTo>
                  <a:cubicBezTo>
                    <a:pt x="394" y="95"/>
                    <a:pt x="383" y="94"/>
                    <a:pt x="382" y="96"/>
                  </a:cubicBezTo>
                  <a:cubicBezTo>
                    <a:pt x="381" y="97"/>
                    <a:pt x="367" y="87"/>
                    <a:pt x="364" y="90"/>
                  </a:cubicBezTo>
                  <a:cubicBezTo>
                    <a:pt x="362" y="93"/>
                    <a:pt x="370" y="108"/>
                    <a:pt x="375" y="108"/>
                  </a:cubicBezTo>
                  <a:close/>
                  <a:moveTo>
                    <a:pt x="406" y="110"/>
                  </a:moveTo>
                  <a:cubicBezTo>
                    <a:pt x="405" y="108"/>
                    <a:pt x="376" y="111"/>
                    <a:pt x="381" y="114"/>
                  </a:cubicBezTo>
                  <a:cubicBezTo>
                    <a:pt x="388" y="120"/>
                    <a:pt x="406" y="112"/>
                    <a:pt x="406" y="110"/>
                  </a:cubicBezTo>
                  <a:close/>
                  <a:moveTo>
                    <a:pt x="401" y="164"/>
                  </a:moveTo>
                  <a:cubicBezTo>
                    <a:pt x="408" y="164"/>
                    <a:pt x="405" y="156"/>
                    <a:pt x="397" y="150"/>
                  </a:cubicBezTo>
                  <a:cubicBezTo>
                    <a:pt x="390" y="145"/>
                    <a:pt x="373" y="156"/>
                    <a:pt x="376" y="158"/>
                  </a:cubicBezTo>
                  <a:cubicBezTo>
                    <a:pt x="379" y="161"/>
                    <a:pt x="395" y="165"/>
                    <a:pt x="401" y="164"/>
                  </a:cubicBezTo>
                  <a:close/>
                  <a:moveTo>
                    <a:pt x="354" y="217"/>
                  </a:moveTo>
                  <a:cubicBezTo>
                    <a:pt x="362" y="222"/>
                    <a:pt x="359" y="212"/>
                    <a:pt x="369" y="213"/>
                  </a:cubicBezTo>
                  <a:cubicBezTo>
                    <a:pt x="378" y="213"/>
                    <a:pt x="378" y="198"/>
                    <a:pt x="380" y="192"/>
                  </a:cubicBezTo>
                  <a:cubicBezTo>
                    <a:pt x="381" y="186"/>
                    <a:pt x="372" y="187"/>
                    <a:pt x="375" y="191"/>
                  </a:cubicBezTo>
                  <a:cubicBezTo>
                    <a:pt x="377" y="195"/>
                    <a:pt x="374" y="199"/>
                    <a:pt x="373" y="194"/>
                  </a:cubicBezTo>
                  <a:cubicBezTo>
                    <a:pt x="373" y="189"/>
                    <a:pt x="366" y="194"/>
                    <a:pt x="363" y="190"/>
                  </a:cubicBezTo>
                  <a:cubicBezTo>
                    <a:pt x="360" y="186"/>
                    <a:pt x="371" y="186"/>
                    <a:pt x="374" y="181"/>
                  </a:cubicBezTo>
                  <a:cubicBezTo>
                    <a:pt x="376" y="176"/>
                    <a:pt x="365" y="177"/>
                    <a:pt x="368" y="173"/>
                  </a:cubicBezTo>
                  <a:cubicBezTo>
                    <a:pt x="370" y="170"/>
                    <a:pt x="351" y="174"/>
                    <a:pt x="357" y="176"/>
                  </a:cubicBezTo>
                  <a:cubicBezTo>
                    <a:pt x="363" y="178"/>
                    <a:pt x="357" y="181"/>
                    <a:pt x="352" y="177"/>
                  </a:cubicBezTo>
                  <a:cubicBezTo>
                    <a:pt x="347" y="174"/>
                    <a:pt x="332" y="180"/>
                    <a:pt x="338" y="184"/>
                  </a:cubicBezTo>
                  <a:cubicBezTo>
                    <a:pt x="342" y="188"/>
                    <a:pt x="354" y="182"/>
                    <a:pt x="347" y="192"/>
                  </a:cubicBezTo>
                  <a:cubicBezTo>
                    <a:pt x="340" y="201"/>
                    <a:pt x="337" y="189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7" y="205"/>
                    <a:pt x="345" y="211"/>
                    <a:pt x="354" y="217"/>
                  </a:cubicBezTo>
                  <a:close/>
                  <a:moveTo>
                    <a:pt x="414" y="157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5" y="167"/>
                    <a:pt x="438" y="164"/>
                  </a:cubicBezTo>
                  <a:cubicBezTo>
                    <a:pt x="441" y="161"/>
                    <a:pt x="443" y="159"/>
                    <a:pt x="444" y="161"/>
                  </a:cubicBezTo>
                  <a:cubicBezTo>
                    <a:pt x="446" y="166"/>
                    <a:pt x="454" y="166"/>
                    <a:pt x="472" y="167"/>
                  </a:cubicBezTo>
                  <a:cubicBezTo>
                    <a:pt x="490" y="167"/>
                    <a:pt x="485" y="159"/>
                    <a:pt x="491" y="162"/>
                  </a:cubicBezTo>
                  <a:cubicBezTo>
                    <a:pt x="496" y="165"/>
                    <a:pt x="508" y="165"/>
                    <a:pt x="513" y="164"/>
                  </a:cubicBezTo>
                  <a:cubicBezTo>
                    <a:pt x="518" y="163"/>
                    <a:pt x="521" y="155"/>
                    <a:pt x="521" y="151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5" y="145"/>
                    <a:pt x="449" y="148"/>
                  </a:cubicBezTo>
                  <a:cubicBezTo>
                    <a:pt x="444" y="151"/>
                    <a:pt x="445" y="145"/>
                    <a:pt x="435" y="144"/>
                  </a:cubicBezTo>
                  <a:cubicBezTo>
                    <a:pt x="425" y="144"/>
                    <a:pt x="436" y="139"/>
                    <a:pt x="438" y="136"/>
                  </a:cubicBezTo>
                  <a:cubicBezTo>
                    <a:pt x="440" y="134"/>
                    <a:pt x="423" y="128"/>
                    <a:pt x="416" y="130"/>
                  </a:cubicBezTo>
                  <a:cubicBezTo>
                    <a:pt x="409" y="131"/>
                    <a:pt x="404" y="127"/>
                    <a:pt x="398" y="124"/>
                  </a:cubicBezTo>
                  <a:cubicBezTo>
                    <a:pt x="391" y="121"/>
                    <a:pt x="373" y="122"/>
                    <a:pt x="376" y="127"/>
                  </a:cubicBezTo>
                  <a:cubicBezTo>
                    <a:pt x="379" y="131"/>
                    <a:pt x="401" y="139"/>
                    <a:pt x="403" y="135"/>
                  </a:cubicBezTo>
                  <a:cubicBezTo>
                    <a:pt x="405" y="132"/>
                    <a:pt x="411" y="140"/>
                    <a:pt x="414" y="144"/>
                  </a:cubicBezTo>
                  <a:cubicBezTo>
                    <a:pt x="417" y="148"/>
                    <a:pt x="412" y="149"/>
                    <a:pt x="414" y="157"/>
                  </a:cubicBezTo>
                  <a:close/>
                  <a:moveTo>
                    <a:pt x="434" y="113"/>
                  </a:moveTo>
                  <a:cubicBezTo>
                    <a:pt x="427" y="109"/>
                    <a:pt x="418" y="117"/>
                    <a:pt x="425" y="119"/>
                  </a:cubicBezTo>
                  <a:cubicBezTo>
                    <a:pt x="431" y="121"/>
                    <a:pt x="440" y="116"/>
                    <a:pt x="434" y="113"/>
                  </a:cubicBezTo>
                  <a:close/>
                  <a:moveTo>
                    <a:pt x="380" y="71"/>
                  </a:moveTo>
                  <a:cubicBezTo>
                    <a:pt x="385" y="74"/>
                    <a:pt x="382" y="77"/>
                    <a:pt x="388" y="80"/>
                  </a:cubicBezTo>
                  <a:cubicBezTo>
                    <a:pt x="394" y="83"/>
                    <a:pt x="411" y="77"/>
                    <a:pt x="413" y="81"/>
                  </a:cubicBezTo>
                  <a:cubicBezTo>
                    <a:pt x="414" y="85"/>
                    <a:pt x="395" y="85"/>
                    <a:pt x="398" y="88"/>
                  </a:cubicBezTo>
                  <a:cubicBezTo>
                    <a:pt x="400" y="90"/>
                    <a:pt x="411" y="95"/>
                    <a:pt x="410" y="97"/>
                  </a:cubicBezTo>
                  <a:cubicBezTo>
                    <a:pt x="408" y="99"/>
                    <a:pt x="428" y="105"/>
                    <a:pt x="429" y="102"/>
                  </a:cubicBezTo>
                  <a:cubicBezTo>
                    <a:pt x="431" y="99"/>
                    <a:pt x="437" y="100"/>
                    <a:pt x="441" y="102"/>
                  </a:cubicBezTo>
                  <a:cubicBezTo>
                    <a:pt x="446" y="104"/>
                    <a:pt x="447" y="90"/>
                    <a:pt x="450" y="93"/>
                  </a:cubicBezTo>
                  <a:cubicBezTo>
                    <a:pt x="453" y="95"/>
                    <a:pt x="453" y="88"/>
                    <a:pt x="459" y="86"/>
                  </a:cubicBezTo>
                  <a:cubicBezTo>
                    <a:pt x="464" y="83"/>
                    <a:pt x="472" y="83"/>
                    <a:pt x="473" y="81"/>
                  </a:cubicBezTo>
                  <a:cubicBezTo>
                    <a:pt x="473" y="79"/>
                    <a:pt x="471" y="76"/>
                    <a:pt x="465" y="77"/>
                  </a:cubicBezTo>
                  <a:cubicBezTo>
                    <a:pt x="458" y="78"/>
                    <a:pt x="453" y="75"/>
                    <a:pt x="456" y="71"/>
                  </a:cubicBezTo>
                  <a:cubicBezTo>
                    <a:pt x="459" y="68"/>
                    <a:pt x="449" y="67"/>
                    <a:pt x="453" y="64"/>
                  </a:cubicBezTo>
                  <a:cubicBezTo>
                    <a:pt x="456" y="61"/>
                    <a:pt x="445" y="58"/>
                    <a:pt x="447" y="62"/>
                  </a:cubicBezTo>
                  <a:cubicBezTo>
                    <a:pt x="448" y="67"/>
                    <a:pt x="440" y="62"/>
                    <a:pt x="439" y="58"/>
                  </a:cubicBezTo>
                  <a:cubicBezTo>
                    <a:pt x="438" y="54"/>
                    <a:pt x="422" y="53"/>
                    <a:pt x="412" y="44"/>
                  </a:cubicBezTo>
                  <a:cubicBezTo>
                    <a:pt x="402" y="35"/>
                    <a:pt x="392" y="41"/>
                    <a:pt x="398" y="42"/>
                  </a:cubicBezTo>
                  <a:cubicBezTo>
                    <a:pt x="404" y="43"/>
                    <a:pt x="403" y="46"/>
                    <a:pt x="398" y="46"/>
                  </a:cubicBezTo>
                  <a:cubicBezTo>
                    <a:pt x="394" y="45"/>
                    <a:pt x="385" y="46"/>
                    <a:pt x="393" y="49"/>
                  </a:cubicBezTo>
                  <a:cubicBezTo>
                    <a:pt x="401" y="52"/>
                    <a:pt x="392" y="53"/>
                    <a:pt x="386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4"/>
                    <a:pt x="389" y="68"/>
                    <a:pt x="383" y="67"/>
                  </a:cubicBezTo>
                  <a:cubicBezTo>
                    <a:pt x="376" y="65"/>
                    <a:pt x="374" y="68"/>
                    <a:pt x="380" y="71"/>
                  </a:cubicBezTo>
                  <a:close/>
                  <a:moveTo>
                    <a:pt x="425" y="34"/>
                  </a:moveTo>
                  <a:cubicBezTo>
                    <a:pt x="430" y="31"/>
                    <a:pt x="434" y="33"/>
                    <a:pt x="430" y="35"/>
                  </a:cubicBezTo>
                  <a:cubicBezTo>
                    <a:pt x="425" y="37"/>
                    <a:pt x="427" y="39"/>
                    <a:pt x="433" y="39"/>
                  </a:cubicBezTo>
                  <a:cubicBezTo>
                    <a:pt x="440" y="38"/>
                    <a:pt x="431" y="40"/>
                    <a:pt x="431" y="44"/>
                  </a:cubicBezTo>
                  <a:cubicBezTo>
                    <a:pt x="431" y="48"/>
                    <a:pt x="438" y="46"/>
                    <a:pt x="438" y="49"/>
                  </a:cubicBezTo>
                  <a:cubicBezTo>
                    <a:pt x="439" y="53"/>
                    <a:pt x="455" y="55"/>
                    <a:pt x="460" y="50"/>
                  </a:cubicBezTo>
                  <a:cubicBezTo>
                    <a:pt x="465" y="46"/>
                    <a:pt x="463" y="51"/>
                    <a:pt x="462" y="54"/>
                  </a:cubicBezTo>
                  <a:cubicBezTo>
                    <a:pt x="462" y="57"/>
                    <a:pt x="485" y="60"/>
                    <a:pt x="486" y="56"/>
                  </a:cubicBezTo>
                  <a:cubicBezTo>
                    <a:pt x="487" y="52"/>
                    <a:pt x="491" y="54"/>
                    <a:pt x="495" y="55"/>
                  </a:cubicBezTo>
                  <a:cubicBezTo>
                    <a:pt x="500" y="56"/>
                    <a:pt x="522" y="51"/>
                    <a:pt x="522" y="46"/>
                  </a:cubicBezTo>
                  <a:cubicBezTo>
                    <a:pt x="522" y="42"/>
                    <a:pt x="529" y="49"/>
                    <a:pt x="522" y="53"/>
                  </a:cubicBezTo>
                  <a:cubicBezTo>
                    <a:pt x="515" y="58"/>
                    <a:pt x="501" y="58"/>
                    <a:pt x="494" y="59"/>
                  </a:cubicBezTo>
                  <a:cubicBezTo>
                    <a:pt x="488" y="61"/>
                    <a:pt x="499" y="66"/>
                    <a:pt x="505" y="71"/>
                  </a:cubicBezTo>
                  <a:cubicBezTo>
                    <a:pt x="511" y="75"/>
                    <a:pt x="497" y="73"/>
                    <a:pt x="491" y="67"/>
                  </a:cubicBezTo>
                  <a:cubicBezTo>
                    <a:pt x="485" y="60"/>
                    <a:pt x="471" y="60"/>
                    <a:pt x="464" y="61"/>
                  </a:cubicBezTo>
                  <a:cubicBezTo>
                    <a:pt x="457" y="61"/>
                    <a:pt x="459" y="74"/>
                    <a:pt x="465" y="74"/>
                  </a:cubicBezTo>
                  <a:cubicBezTo>
                    <a:pt x="470" y="74"/>
                    <a:pt x="475" y="76"/>
                    <a:pt x="480" y="84"/>
                  </a:cubicBezTo>
                  <a:cubicBezTo>
                    <a:pt x="485" y="92"/>
                    <a:pt x="497" y="90"/>
                    <a:pt x="497" y="94"/>
                  </a:cubicBezTo>
                  <a:cubicBezTo>
                    <a:pt x="497" y="98"/>
                    <a:pt x="482" y="91"/>
                    <a:pt x="474" y="90"/>
                  </a:cubicBezTo>
                  <a:cubicBezTo>
                    <a:pt x="466" y="88"/>
                    <a:pt x="453" y="93"/>
                    <a:pt x="452" y="99"/>
                  </a:cubicBezTo>
                  <a:cubicBezTo>
                    <a:pt x="452" y="105"/>
                    <a:pt x="464" y="105"/>
                    <a:pt x="472" y="100"/>
                  </a:cubicBezTo>
                  <a:cubicBezTo>
                    <a:pt x="481" y="95"/>
                    <a:pt x="475" y="101"/>
                    <a:pt x="471" y="105"/>
                  </a:cubicBezTo>
                  <a:cubicBezTo>
                    <a:pt x="466" y="109"/>
                    <a:pt x="480" y="112"/>
                    <a:pt x="480" y="116"/>
                  </a:cubicBezTo>
                  <a:cubicBezTo>
                    <a:pt x="480" y="121"/>
                    <a:pt x="470" y="119"/>
                    <a:pt x="469" y="115"/>
                  </a:cubicBezTo>
                  <a:cubicBezTo>
                    <a:pt x="468" y="111"/>
                    <a:pt x="464" y="107"/>
                    <a:pt x="454" y="108"/>
                  </a:cubicBezTo>
                  <a:cubicBezTo>
                    <a:pt x="445" y="108"/>
                    <a:pt x="447" y="115"/>
                    <a:pt x="453" y="116"/>
                  </a:cubicBezTo>
                  <a:cubicBezTo>
                    <a:pt x="459" y="117"/>
                    <a:pt x="460" y="121"/>
                    <a:pt x="453" y="121"/>
                  </a:cubicBezTo>
                  <a:cubicBezTo>
                    <a:pt x="446" y="121"/>
                    <a:pt x="431" y="125"/>
                    <a:pt x="436" y="130"/>
                  </a:cubicBezTo>
                  <a:cubicBezTo>
                    <a:pt x="441" y="134"/>
                    <a:pt x="460" y="130"/>
                    <a:pt x="463" y="133"/>
                  </a:cubicBezTo>
                  <a:cubicBezTo>
                    <a:pt x="467" y="136"/>
                    <a:pt x="476" y="137"/>
                    <a:pt x="478" y="133"/>
                  </a:cubicBezTo>
                  <a:cubicBezTo>
                    <a:pt x="481" y="130"/>
                    <a:pt x="488" y="132"/>
                    <a:pt x="496" y="132"/>
                  </a:cubicBezTo>
                  <a:cubicBezTo>
                    <a:pt x="503" y="132"/>
                    <a:pt x="505" y="133"/>
                    <a:pt x="508" y="136"/>
                  </a:cubicBezTo>
                  <a:cubicBezTo>
                    <a:pt x="512" y="139"/>
                    <a:pt x="518" y="137"/>
                    <a:pt x="522" y="134"/>
                  </a:cubicBezTo>
                  <a:cubicBezTo>
                    <a:pt x="526" y="132"/>
                    <a:pt x="526" y="132"/>
                    <a:pt x="531" y="132"/>
                  </a:cubicBezTo>
                  <a:cubicBezTo>
                    <a:pt x="536" y="132"/>
                    <a:pt x="537" y="128"/>
                    <a:pt x="535" y="124"/>
                  </a:cubicBezTo>
                  <a:cubicBezTo>
                    <a:pt x="532" y="120"/>
                    <a:pt x="525" y="127"/>
                    <a:pt x="525" y="124"/>
                  </a:cubicBezTo>
                  <a:cubicBezTo>
                    <a:pt x="524" y="120"/>
                    <a:pt x="518" y="119"/>
                    <a:pt x="507" y="121"/>
                  </a:cubicBezTo>
                  <a:cubicBezTo>
                    <a:pt x="497" y="122"/>
                    <a:pt x="501" y="114"/>
                    <a:pt x="507" y="116"/>
                  </a:cubicBezTo>
                  <a:cubicBezTo>
                    <a:pt x="514" y="118"/>
                    <a:pt x="522" y="117"/>
                    <a:pt x="530" y="115"/>
                  </a:cubicBezTo>
                  <a:cubicBezTo>
                    <a:pt x="537" y="113"/>
                    <a:pt x="531" y="110"/>
                    <a:pt x="531" y="107"/>
                  </a:cubicBezTo>
                  <a:cubicBezTo>
                    <a:pt x="531" y="104"/>
                    <a:pt x="540" y="106"/>
                    <a:pt x="547" y="106"/>
                  </a:cubicBezTo>
                  <a:cubicBezTo>
                    <a:pt x="553" y="106"/>
                    <a:pt x="563" y="95"/>
                    <a:pt x="563" y="89"/>
                  </a:cubicBezTo>
                  <a:cubicBezTo>
                    <a:pt x="564" y="82"/>
                    <a:pt x="549" y="84"/>
                    <a:pt x="541" y="84"/>
                  </a:cubicBezTo>
                  <a:cubicBezTo>
                    <a:pt x="534" y="84"/>
                    <a:pt x="546" y="78"/>
                    <a:pt x="560" y="79"/>
                  </a:cubicBezTo>
                  <a:cubicBezTo>
                    <a:pt x="574" y="80"/>
                    <a:pt x="568" y="73"/>
                    <a:pt x="571" y="71"/>
                  </a:cubicBezTo>
                  <a:cubicBezTo>
                    <a:pt x="573" y="69"/>
                    <a:pt x="580" y="74"/>
                    <a:pt x="587" y="72"/>
                  </a:cubicBezTo>
                  <a:cubicBezTo>
                    <a:pt x="594" y="71"/>
                    <a:pt x="589" y="65"/>
                    <a:pt x="594" y="65"/>
                  </a:cubicBezTo>
                  <a:cubicBezTo>
                    <a:pt x="598" y="65"/>
                    <a:pt x="605" y="59"/>
                    <a:pt x="621" y="51"/>
                  </a:cubicBezTo>
                  <a:cubicBezTo>
                    <a:pt x="636" y="42"/>
                    <a:pt x="648" y="44"/>
                    <a:pt x="649" y="39"/>
                  </a:cubicBezTo>
                  <a:cubicBezTo>
                    <a:pt x="649" y="34"/>
                    <a:pt x="627" y="39"/>
                    <a:pt x="624" y="37"/>
                  </a:cubicBezTo>
                  <a:cubicBezTo>
                    <a:pt x="620" y="36"/>
                    <a:pt x="639" y="32"/>
                    <a:pt x="643" y="33"/>
                  </a:cubicBezTo>
                  <a:cubicBezTo>
                    <a:pt x="648" y="34"/>
                    <a:pt x="654" y="33"/>
                    <a:pt x="669" y="25"/>
                  </a:cubicBezTo>
                  <a:cubicBezTo>
                    <a:pt x="684" y="18"/>
                    <a:pt x="678" y="16"/>
                    <a:pt x="671" y="17"/>
                  </a:cubicBezTo>
                  <a:cubicBezTo>
                    <a:pt x="665" y="18"/>
                    <a:pt x="658" y="16"/>
                    <a:pt x="658" y="12"/>
                  </a:cubicBezTo>
                  <a:cubicBezTo>
                    <a:pt x="659" y="8"/>
                    <a:pt x="649" y="12"/>
                    <a:pt x="649" y="9"/>
                  </a:cubicBezTo>
                  <a:cubicBezTo>
                    <a:pt x="648" y="7"/>
                    <a:pt x="639" y="8"/>
                    <a:pt x="630" y="12"/>
                  </a:cubicBezTo>
                  <a:cubicBezTo>
                    <a:pt x="620" y="16"/>
                    <a:pt x="629" y="8"/>
                    <a:pt x="633" y="7"/>
                  </a:cubicBezTo>
                  <a:cubicBezTo>
                    <a:pt x="637" y="5"/>
                    <a:pt x="608" y="7"/>
                    <a:pt x="603" y="3"/>
                  </a:cubicBezTo>
                  <a:cubicBezTo>
                    <a:pt x="599" y="0"/>
                    <a:pt x="593" y="9"/>
                    <a:pt x="589" y="5"/>
                  </a:cubicBezTo>
                  <a:cubicBezTo>
                    <a:pt x="584" y="0"/>
                    <a:pt x="572" y="4"/>
                    <a:pt x="574" y="7"/>
                  </a:cubicBezTo>
                  <a:cubicBezTo>
                    <a:pt x="575" y="11"/>
                    <a:pt x="572" y="11"/>
                    <a:pt x="568" y="7"/>
                  </a:cubicBezTo>
                  <a:cubicBezTo>
                    <a:pt x="563" y="3"/>
                    <a:pt x="555" y="7"/>
                    <a:pt x="547" y="6"/>
                  </a:cubicBezTo>
                  <a:cubicBezTo>
                    <a:pt x="539" y="5"/>
                    <a:pt x="542" y="12"/>
                    <a:pt x="534" y="9"/>
                  </a:cubicBezTo>
                  <a:cubicBezTo>
                    <a:pt x="525" y="5"/>
                    <a:pt x="516" y="7"/>
                    <a:pt x="518" y="8"/>
                  </a:cubicBezTo>
                  <a:cubicBezTo>
                    <a:pt x="521" y="9"/>
                    <a:pt x="518" y="11"/>
                    <a:pt x="514" y="10"/>
                  </a:cubicBezTo>
                  <a:cubicBezTo>
                    <a:pt x="510" y="9"/>
                    <a:pt x="507" y="11"/>
                    <a:pt x="509" y="14"/>
                  </a:cubicBezTo>
                  <a:cubicBezTo>
                    <a:pt x="510" y="18"/>
                    <a:pt x="495" y="13"/>
                    <a:pt x="495" y="17"/>
                  </a:cubicBezTo>
                  <a:cubicBezTo>
                    <a:pt x="495" y="21"/>
                    <a:pt x="489" y="24"/>
                    <a:pt x="485" y="20"/>
                  </a:cubicBezTo>
                  <a:cubicBezTo>
                    <a:pt x="480" y="16"/>
                    <a:pt x="466" y="15"/>
                    <a:pt x="470" y="18"/>
                  </a:cubicBezTo>
                  <a:cubicBezTo>
                    <a:pt x="474" y="22"/>
                    <a:pt x="457" y="20"/>
                    <a:pt x="462" y="23"/>
                  </a:cubicBezTo>
                  <a:cubicBezTo>
                    <a:pt x="466" y="27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40" y="29"/>
                    <a:pt x="438" y="33"/>
                    <a:pt x="437" y="31"/>
                  </a:cubicBezTo>
                  <a:cubicBezTo>
                    <a:pt x="435" y="28"/>
                    <a:pt x="426" y="29"/>
                    <a:pt x="419" y="32"/>
                  </a:cubicBezTo>
                  <a:cubicBezTo>
                    <a:pt x="411" y="35"/>
                    <a:pt x="420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2" y="356"/>
                    <a:pt x="527" y="347"/>
                    <a:pt x="520" y="347"/>
                  </a:cubicBezTo>
                  <a:cubicBezTo>
                    <a:pt x="513" y="347"/>
                    <a:pt x="515" y="357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2"/>
                    <a:pt x="501" y="342"/>
                    <a:pt x="500" y="339"/>
                  </a:cubicBezTo>
                  <a:cubicBezTo>
                    <a:pt x="500" y="336"/>
                    <a:pt x="479" y="344"/>
                    <a:pt x="486" y="348"/>
                  </a:cubicBezTo>
                  <a:close/>
                  <a:moveTo>
                    <a:pt x="513" y="328"/>
                  </a:moveTo>
                  <a:cubicBezTo>
                    <a:pt x="514" y="324"/>
                    <a:pt x="501" y="322"/>
                    <a:pt x="502" y="318"/>
                  </a:cubicBezTo>
                  <a:cubicBezTo>
                    <a:pt x="502" y="314"/>
                    <a:pt x="489" y="311"/>
                    <a:pt x="485" y="309"/>
                  </a:cubicBezTo>
                  <a:cubicBezTo>
                    <a:pt x="481" y="306"/>
                    <a:pt x="475" y="305"/>
                    <a:pt x="475" y="301"/>
                  </a:cubicBezTo>
                  <a:cubicBezTo>
                    <a:pt x="475" y="296"/>
                    <a:pt x="466" y="300"/>
                    <a:pt x="465" y="306"/>
                  </a:cubicBezTo>
                  <a:cubicBezTo>
                    <a:pt x="465" y="313"/>
                    <a:pt x="461" y="311"/>
                    <a:pt x="463" y="318"/>
                  </a:cubicBezTo>
                  <a:cubicBezTo>
                    <a:pt x="465" y="324"/>
                    <a:pt x="455" y="326"/>
                    <a:pt x="456" y="329"/>
                  </a:cubicBezTo>
                  <a:cubicBezTo>
                    <a:pt x="457" y="332"/>
                    <a:pt x="462" y="329"/>
                    <a:pt x="466" y="329"/>
                  </a:cubicBezTo>
                  <a:cubicBezTo>
                    <a:pt x="471" y="329"/>
                    <a:pt x="465" y="335"/>
                    <a:pt x="471" y="335"/>
                  </a:cubicBezTo>
                  <a:cubicBezTo>
                    <a:pt x="475" y="336"/>
                    <a:pt x="483" y="331"/>
                    <a:pt x="485" y="328"/>
                  </a:cubicBezTo>
                  <a:cubicBezTo>
                    <a:pt x="487" y="325"/>
                    <a:pt x="491" y="323"/>
                    <a:pt x="496" y="327"/>
                  </a:cubicBezTo>
                  <a:cubicBezTo>
                    <a:pt x="501" y="331"/>
                    <a:pt x="512" y="331"/>
                    <a:pt x="513" y="328"/>
                  </a:cubicBezTo>
                  <a:close/>
                  <a:moveTo>
                    <a:pt x="635" y="295"/>
                  </a:moveTo>
                  <a:cubicBezTo>
                    <a:pt x="640" y="295"/>
                    <a:pt x="640" y="301"/>
                    <a:pt x="648" y="307"/>
                  </a:cubicBezTo>
                  <a:cubicBezTo>
                    <a:pt x="655" y="313"/>
                    <a:pt x="655" y="309"/>
                    <a:pt x="656" y="304"/>
                  </a:cubicBezTo>
                  <a:cubicBezTo>
                    <a:pt x="658" y="300"/>
                    <a:pt x="665" y="304"/>
                    <a:pt x="665" y="300"/>
                  </a:cubicBezTo>
                  <a:cubicBezTo>
                    <a:pt x="665" y="295"/>
                    <a:pt x="671" y="291"/>
                    <a:pt x="676" y="289"/>
                  </a:cubicBezTo>
                  <a:cubicBezTo>
                    <a:pt x="680" y="287"/>
                    <a:pt x="672" y="282"/>
                    <a:pt x="666" y="283"/>
                  </a:cubicBezTo>
                  <a:cubicBezTo>
                    <a:pt x="660" y="283"/>
                    <a:pt x="659" y="279"/>
                    <a:pt x="659" y="276"/>
                  </a:cubicBezTo>
                  <a:cubicBezTo>
                    <a:pt x="659" y="274"/>
                    <a:pt x="648" y="267"/>
                    <a:pt x="644" y="269"/>
                  </a:cubicBezTo>
                  <a:cubicBezTo>
                    <a:pt x="640" y="270"/>
                    <a:pt x="634" y="264"/>
                    <a:pt x="629" y="263"/>
                  </a:cubicBezTo>
                  <a:cubicBezTo>
                    <a:pt x="624" y="263"/>
                    <a:pt x="617" y="259"/>
                    <a:pt x="618" y="254"/>
                  </a:cubicBezTo>
                  <a:cubicBezTo>
                    <a:pt x="619" y="249"/>
                    <a:pt x="628" y="255"/>
                    <a:pt x="630" y="251"/>
                  </a:cubicBezTo>
                  <a:cubicBezTo>
                    <a:pt x="631" y="247"/>
                    <a:pt x="620" y="250"/>
                    <a:pt x="620" y="247"/>
                  </a:cubicBezTo>
                  <a:cubicBezTo>
                    <a:pt x="620" y="244"/>
                    <a:pt x="623" y="245"/>
                    <a:pt x="625" y="243"/>
                  </a:cubicBezTo>
                  <a:cubicBezTo>
                    <a:pt x="627" y="241"/>
                    <a:pt x="623" y="237"/>
                    <a:pt x="620" y="236"/>
                  </a:cubicBezTo>
                  <a:cubicBezTo>
                    <a:pt x="618" y="234"/>
                    <a:pt x="617" y="239"/>
                    <a:pt x="614" y="239"/>
                  </a:cubicBezTo>
                  <a:cubicBezTo>
                    <a:pt x="612" y="239"/>
                    <a:pt x="614" y="235"/>
                    <a:pt x="616" y="232"/>
                  </a:cubicBezTo>
                  <a:cubicBezTo>
                    <a:pt x="618" y="229"/>
                    <a:pt x="607" y="226"/>
                    <a:pt x="603" y="228"/>
                  </a:cubicBezTo>
                  <a:cubicBezTo>
                    <a:pt x="598" y="229"/>
                    <a:pt x="597" y="227"/>
                    <a:pt x="597" y="224"/>
                  </a:cubicBezTo>
                  <a:cubicBezTo>
                    <a:pt x="597" y="221"/>
                    <a:pt x="589" y="224"/>
                    <a:pt x="586" y="226"/>
                  </a:cubicBezTo>
                  <a:cubicBezTo>
                    <a:pt x="583" y="228"/>
                    <a:pt x="579" y="224"/>
                    <a:pt x="583" y="223"/>
                  </a:cubicBezTo>
                  <a:cubicBezTo>
                    <a:pt x="587" y="223"/>
                    <a:pt x="591" y="220"/>
                    <a:pt x="590" y="217"/>
                  </a:cubicBezTo>
                  <a:cubicBezTo>
                    <a:pt x="589" y="213"/>
                    <a:pt x="579" y="213"/>
                    <a:pt x="577" y="217"/>
                  </a:cubicBezTo>
                  <a:cubicBezTo>
                    <a:pt x="575" y="221"/>
                    <a:pt x="568" y="213"/>
                    <a:pt x="568" y="209"/>
                  </a:cubicBezTo>
                  <a:cubicBezTo>
                    <a:pt x="568" y="206"/>
                    <a:pt x="556" y="209"/>
                    <a:pt x="557" y="203"/>
                  </a:cubicBezTo>
                  <a:cubicBezTo>
                    <a:pt x="559" y="198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1" y="207"/>
                    <a:pt x="525" y="205"/>
                    <a:pt x="525" y="201"/>
                  </a:cubicBezTo>
                  <a:cubicBezTo>
                    <a:pt x="524" y="197"/>
                    <a:pt x="514" y="206"/>
                    <a:pt x="511" y="206"/>
                  </a:cubicBezTo>
                  <a:cubicBezTo>
                    <a:pt x="508" y="206"/>
                    <a:pt x="513" y="195"/>
                    <a:pt x="511" y="192"/>
                  </a:cubicBezTo>
                  <a:cubicBezTo>
                    <a:pt x="510" y="188"/>
                    <a:pt x="507" y="187"/>
                    <a:pt x="505" y="182"/>
                  </a:cubicBezTo>
                  <a:cubicBezTo>
                    <a:pt x="503" y="176"/>
                    <a:pt x="492" y="178"/>
                    <a:pt x="489" y="182"/>
                  </a:cubicBezTo>
                  <a:cubicBezTo>
                    <a:pt x="486" y="185"/>
                    <a:pt x="476" y="183"/>
                    <a:pt x="471" y="189"/>
                  </a:cubicBezTo>
                  <a:cubicBezTo>
                    <a:pt x="466" y="194"/>
                    <a:pt x="471" y="199"/>
                    <a:pt x="474" y="201"/>
                  </a:cubicBezTo>
                  <a:cubicBezTo>
                    <a:pt x="476" y="203"/>
                    <a:pt x="466" y="206"/>
                    <a:pt x="469" y="209"/>
                  </a:cubicBezTo>
                  <a:cubicBezTo>
                    <a:pt x="472" y="212"/>
                    <a:pt x="478" y="210"/>
                    <a:pt x="478" y="215"/>
                  </a:cubicBezTo>
                  <a:cubicBezTo>
                    <a:pt x="478" y="220"/>
                    <a:pt x="466" y="214"/>
                    <a:pt x="464" y="210"/>
                  </a:cubicBezTo>
                  <a:cubicBezTo>
                    <a:pt x="462" y="205"/>
                    <a:pt x="465" y="202"/>
                    <a:pt x="462" y="199"/>
                  </a:cubicBezTo>
                  <a:cubicBezTo>
                    <a:pt x="459" y="196"/>
                    <a:pt x="462" y="192"/>
                    <a:pt x="466" y="187"/>
                  </a:cubicBezTo>
                  <a:cubicBezTo>
                    <a:pt x="471" y="182"/>
                    <a:pt x="475" y="182"/>
                    <a:pt x="475" y="179"/>
                  </a:cubicBezTo>
                  <a:cubicBezTo>
                    <a:pt x="475" y="176"/>
                    <a:pt x="454" y="176"/>
                    <a:pt x="442" y="188"/>
                  </a:cubicBezTo>
                  <a:cubicBezTo>
                    <a:pt x="429" y="199"/>
                    <a:pt x="433" y="214"/>
                    <a:pt x="434" y="217"/>
                  </a:cubicBezTo>
                  <a:cubicBezTo>
                    <a:pt x="435" y="220"/>
                    <a:pt x="445" y="218"/>
                    <a:pt x="452" y="220"/>
                  </a:cubicBezTo>
                  <a:cubicBezTo>
                    <a:pt x="458" y="222"/>
                    <a:pt x="455" y="224"/>
                    <a:pt x="450" y="224"/>
                  </a:cubicBezTo>
                  <a:cubicBezTo>
                    <a:pt x="445" y="223"/>
                    <a:pt x="437" y="222"/>
                    <a:pt x="437" y="225"/>
                  </a:cubicBezTo>
                  <a:cubicBezTo>
                    <a:pt x="438" y="228"/>
                    <a:pt x="448" y="235"/>
                    <a:pt x="454" y="233"/>
                  </a:cubicBezTo>
                  <a:cubicBezTo>
                    <a:pt x="460" y="232"/>
                    <a:pt x="460" y="232"/>
                    <a:pt x="462" y="235"/>
                  </a:cubicBezTo>
                  <a:cubicBezTo>
                    <a:pt x="465" y="238"/>
                    <a:pt x="472" y="237"/>
                    <a:pt x="479" y="238"/>
                  </a:cubicBezTo>
                  <a:cubicBezTo>
                    <a:pt x="486" y="238"/>
                    <a:pt x="494" y="241"/>
                    <a:pt x="498" y="241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40"/>
                  </a:cubicBezTo>
                  <a:cubicBezTo>
                    <a:pt x="530" y="239"/>
                    <a:pt x="527" y="236"/>
                    <a:pt x="524" y="235"/>
                  </a:cubicBezTo>
                  <a:cubicBezTo>
                    <a:pt x="522" y="233"/>
                    <a:pt x="523" y="229"/>
                    <a:pt x="526" y="230"/>
                  </a:cubicBezTo>
                  <a:cubicBezTo>
                    <a:pt x="530" y="232"/>
                    <a:pt x="535" y="233"/>
                    <a:pt x="536" y="237"/>
                  </a:cubicBezTo>
                  <a:cubicBezTo>
                    <a:pt x="537" y="240"/>
                    <a:pt x="540" y="238"/>
                    <a:pt x="541" y="241"/>
                  </a:cubicBezTo>
                  <a:cubicBezTo>
                    <a:pt x="541" y="244"/>
                    <a:pt x="553" y="247"/>
                    <a:pt x="553" y="250"/>
                  </a:cubicBezTo>
                  <a:cubicBezTo>
                    <a:pt x="554" y="252"/>
                    <a:pt x="542" y="254"/>
                    <a:pt x="545" y="257"/>
                  </a:cubicBezTo>
                  <a:cubicBezTo>
                    <a:pt x="549" y="259"/>
                    <a:pt x="554" y="253"/>
                    <a:pt x="558" y="253"/>
                  </a:cubicBezTo>
                  <a:cubicBezTo>
                    <a:pt x="563" y="252"/>
                    <a:pt x="563" y="263"/>
                    <a:pt x="566" y="261"/>
                  </a:cubicBezTo>
                  <a:cubicBezTo>
                    <a:pt x="571" y="259"/>
                    <a:pt x="574" y="263"/>
                    <a:pt x="579" y="269"/>
                  </a:cubicBezTo>
                  <a:cubicBezTo>
                    <a:pt x="583" y="276"/>
                    <a:pt x="578" y="282"/>
                    <a:pt x="579" y="284"/>
                  </a:cubicBezTo>
                  <a:cubicBezTo>
                    <a:pt x="579" y="286"/>
                    <a:pt x="588" y="285"/>
                    <a:pt x="593" y="283"/>
                  </a:cubicBezTo>
                  <a:cubicBezTo>
                    <a:pt x="597" y="280"/>
                    <a:pt x="602" y="286"/>
                    <a:pt x="606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9" y="298"/>
                    <a:pt x="570" y="301"/>
                  </a:cubicBezTo>
                  <a:cubicBezTo>
                    <a:pt x="571" y="305"/>
                    <a:pt x="560" y="309"/>
                    <a:pt x="550" y="306"/>
                  </a:cubicBezTo>
                  <a:cubicBezTo>
                    <a:pt x="540" y="302"/>
                    <a:pt x="543" y="308"/>
                    <a:pt x="539" y="308"/>
                  </a:cubicBezTo>
                  <a:cubicBezTo>
                    <a:pt x="535" y="308"/>
                    <a:pt x="530" y="314"/>
                    <a:pt x="534" y="318"/>
                  </a:cubicBezTo>
                  <a:cubicBezTo>
                    <a:pt x="538" y="322"/>
                    <a:pt x="546" y="319"/>
                    <a:pt x="553" y="319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2" y="314"/>
                    <a:pt x="569" y="316"/>
                    <a:pt x="574" y="317"/>
                  </a:cubicBezTo>
                  <a:cubicBezTo>
                    <a:pt x="578" y="318"/>
                    <a:pt x="577" y="325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4" y="338"/>
                    <a:pt x="608" y="342"/>
                  </a:cubicBezTo>
                  <a:cubicBezTo>
                    <a:pt x="613" y="347"/>
                    <a:pt x="632" y="356"/>
                    <a:pt x="634" y="353"/>
                  </a:cubicBezTo>
                  <a:cubicBezTo>
                    <a:pt x="637" y="349"/>
                    <a:pt x="618" y="332"/>
                    <a:pt x="612" y="330"/>
                  </a:cubicBezTo>
                  <a:cubicBezTo>
                    <a:pt x="607" y="329"/>
                    <a:pt x="618" y="327"/>
                    <a:pt x="625" y="332"/>
                  </a:cubicBezTo>
                  <a:cubicBezTo>
                    <a:pt x="632" y="338"/>
                    <a:pt x="643" y="341"/>
                    <a:pt x="648" y="334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3"/>
                    <a:pt x="635" y="313"/>
                  </a:cubicBezTo>
                  <a:cubicBezTo>
                    <a:pt x="630" y="313"/>
                    <a:pt x="616" y="302"/>
                    <a:pt x="621" y="300"/>
                  </a:cubicBezTo>
                  <a:cubicBezTo>
                    <a:pt x="626" y="298"/>
                    <a:pt x="620" y="295"/>
                    <a:pt x="623" y="291"/>
                  </a:cubicBezTo>
                  <a:cubicBezTo>
                    <a:pt x="627" y="286"/>
                    <a:pt x="631" y="294"/>
                    <a:pt x="635" y="295"/>
                  </a:cubicBezTo>
                  <a:close/>
                  <a:moveTo>
                    <a:pt x="556" y="277"/>
                  </a:moveTo>
                  <a:cubicBezTo>
                    <a:pt x="561" y="276"/>
                    <a:pt x="560" y="269"/>
                    <a:pt x="558" y="266"/>
                  </a:cubicBezTo>
                  <a:cubicBezTo>
                    <a:pt x="556" y="263"/>
                    <a:pt x="551" y="263"/>
                    <a:pt x="547" y="263"/>
                  </a:cubicBezTo>
                  <a:cubicBezTo>
                    <a:pt x="543" y="263"/>
                    <a:pt x="535" y="270"/>
                    <a:pt x="539" y="276"/>
                  </a:cubicBezTo>
                  <a:cubicBezTo>
                    <a:pt x="543" y="282"/>
                    <a:pt x="552" y="278"/>
                    <a:pt x="556" y="277"/>
                  </a:cubicBezTo>
                  <a:close/>
                  <a:moveTo>
                    <a:pt x="510" y="180"/>
                  </a:moveTo>
                  <a:cubicBezTo>
                    <a:pt x="507" y="185"/>
                    <a:pt x="515" y="185"/>
                    <a:pt x="515" y="190"/>
                  </a:cubicBezTo>
                  <a:cubicBezTo>
                    <a:pt x="515" y="196"/>
                    <a:pt x="522" y="198"/>
                    <a:pt x="528" y="194"/>
                  </a:cubicBezTo>
                  <a:cubicBezTo>
                    <a:pt x="533" y="191"/>
                    <a:pt x="548" y="195"/>
                    <a:pt x="548" y="191"/>
                  </a:cubicBezTo>
                  <a:cubicBezTo>
                    <a:pt x="548" y="187"/>
                    <a:pt x="532" y="179"/>
                    <a:pt x="527" y="180"/>
                  </a:cubicBezTo>
                  <a:cubicBezTo>
                    <a:pt x="521" y="182"/>
                    <a:pt x="512" y="175"/>
                    <a:pt x="510" y="180"/>
                  </a:cubicBezTo>
                  <a:close/>
                  <a:moveTo>
                    <a:pt x="650" y="497"/>
                  </a:moveTo>
                  <a:cubicBezTo>
                    <a:pt x="651" y="500"/>
                    <a:pt x="672" y="509"/>
                    <a:pt x="673" y="505"/>
                  </a:cubicBezTo>
                  <a:cubicBezTo>
                    <a:pt x="674" y="501"/>
                    <a:pt x="649" y="495"/>
                    <a:pt x="650" y="497"/>
                  </a:cubicBezTo>
                  <a:close/>
                  <a:moveTo>
                    <a:pt x="744" y="520"/>
                  </a:moveTo>
                  <a:cubicBezTo>
                    <a:pt x="743" y="522"/>
                    <a:pt x="741" y="518"/>
                    <a:pt x="744" y="515"/>
                  </a:cubicBezTo>
                  <a:cubicBezTo>
                    <a:pt x="747" y="513"/>
                    <a:pt x="743" y="512"/>
                    <a:pt x="741" y="513"/>
                  </a:cubicBezTo>
                  <a:cubicBezTo>
                    <a:pt x="738" y="515"/>
                    <a:pt x="738" y="507"/>
                    <a:pt x="741" y="505"/>
                  </a:cubicBezTo>
                  <a:cubicBezTo>
                    <a:pt x="744" y="504"/>
                    <a:pt x="734" y="501"/>
                    <a:pt x="734" y="503"/>
                  </a:cubicBezTo>
                  <a:cubicBezTo>
                    <a:pt x="734" y="506"/>
                    <a:pt x="728" y="504"/>
                    <a:pt x="727" y="502"/>
                  </a:cubicBezTo>
                  <a:cubicBezTo>
                    <a:pt x="726" y="499"/>
                    <a:pt x="721" y="499"/>
                    <a:pt x="723" y="497"/>
                  </a:cubicBezTo>
                  <a:cubicBezTo>
                    <a:pt x="725" y="495"/>
                    <a:pt x="717" y="494"/>
                    <a:pt x="717" y="497"/>
                  </a:cubicBezTo>
                  <a:cubicBezTo>
                    <a:pt x="716" y="500"/>
                    <a:pt x="714" y="495"/>
                    <a:pt x="717" y="491"/>
                  </a:cubicBezTo>
                  <a:cubicBezTo>
                    <a:pt x="721" y="487"/>
                    <a:pt x="720" y="484"/>
                    <a:pt x="723" y="482"/>
                  </a:cubicBezTo>
                  <a:cubicBezTo>
                    <a:pt x="727" y="480"/>
                    <a:pt x="723" y="477"/>
                    <a:pt x="719" y="479"/>
                  </a:cubicBezTo>
                  <a:cubicBezTo>
                    <a:pt x="716" y="480"/>
                    <a:pt x="706" y="494"/>
                    <a:pt x="706" y="498"/>
                  </a:cubicBezTo>
                  <a:cubicBezTo>
                    <a:pt x="706" y="502"/>
                    <a:pt x="705" y="506"/>
                    <a:pt x="702" y="506"/>
                  </a:cubicBezTo>
                  <a:cubicBezTo>
                    <a:pt x="698" y="506"/>
                    <a:pt x="694" y="509"/>
                    <a:pt x="697" y="511"/>
                  </a:cubicBezTo>
                  <a:cubicBezTo>
                    <a:pt x="700" y="513"/>
                    <a:pt x="690" y="518"/>
                    <a:pt x="695" y="521"/>
                  </a:cubicBezTo>
                  <a:cubicBezTo>
                    <a:pt x="698" y="523"/>
                    <a:pt x="703" y="520"/>
                    <a:pt x="708" y="521"/>
                  </a:cubicBezTo>
                  <a:cubicBezTo>
                    <a:pt x="712" y="521"/>
                    <a:pt x="716" y="521"/>
                    <a:pt x="720" y="519"/>
                  </a:cubicBezTo>
                  <a:cubicBezTo>
                    <a:pt x="723" y="516"/>
                    <a:pt x="723" y="521"/>
                    <a:pt x="727" y="521"/>
                  </a:cubicBezTo>
                  <a:cubicBezTo>
                    <a:pt x="731" y="520"/>
                    <a:pt x="725" y="524"/>
                    <a:pt x="725" y="527"/>
                  </a:cubicBezTo>
                  <a:cubicBezTo>
                    <a:pt x="726" y="529"/>
                    <a:pt x="730" y="525"/>
                    <a:pt x="733" y="524"/>
                  </a:cubicBezTo>
                  <a:cubicBezTo>
                    <a:pt x="736" y="522"/>
                    <a:pt x="739" y="524"/>
                    <a:pt x="738" y="526"/>
                  </a:cubicBezTo>
                  <a:cubicBezTo>
                    <a:pt x="736" y="529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20"/>
                  </a:cubicBezTo>
                  <a:close/>
                  <a:moveTo>
                    <a:pt x="70" y="451"/>
                  </a:moveTo>
                  <a:cubicBezTo>
                    <a:pt x="63" y="455"/>
                    <a:pt x="79" y="472"/>
                    <a:pt x="82" y="470"/>
                  </a:cubicBezTo>
                  <a:cubicBezTo>
                    <a:pt x="85" y="468"/>
                    <a:pt x="78" y="461"/>
                    <a:pt x="78" y="457"/>
                  </a:cubicBezTo>
                  <a:cubicBezTo>
                    <a:pt x="78" y="452"/>
                    <a:pt x="76" y="448"/>
                    <a:pt x="70" y="451"/>
                  </a:cubicBezTo>
                  <a:close/>
                  <a:moveTo>
                    <a:pt x="685" y="536"/>
                  </a:moveTo>
                  <a:cubicBezTo>
                    <a:pt x="682" y="537"/>
                    <a:pt x="684" y="533"/>
                    <a:pt x="685" y="531"/>
                  </a:cubicBezTo>
                  <a:cubicBezTo>
                    <a:pt x="685" y="528"/>
                    <a:pt x="679" y="531"/>
                    <a:pt x="679" y="534"/>
                  </a:cubicBezTo>
                  <a:cubicBezTo>
                    <a:pt x="679" y="536"/>
                    <a:pt x="675" y="537"/>
                    <a:pt x="675" y="539"/>
                  </a:cubicBezTo>
                  <a:cubicBezTo>
                    <a:pt x="675" y="543"/>
                    <a:pt x="674" y="541"/>
                    <a:pt x="671" y="542"/>
                  </a:cubicBezTo>
                  <a:cubicBezTo>
                    <a:pt x="668" y="544"/>
                    <a:pt x="656" y="542"/>
                    <a:pt x="656" y="540"/>
                  </a:cubicBezTo>
                  <a:cubicBezTo>
                    <a:pt x="656" y="537"/>
                    <a:pt x="647" y="536"/>
                    <a:pt x="647" y="532"/>
                  </a:cubicBezTo>
                  <a:cubicBezTo>
                    <a:pt x="647" y="529"/>
                    <a:pt x="642" y="528"/>
                    <a:pt x="646" y="524"/>
                  </a:cubicBezTo>
                  <a:cubicBezTo>
                    <a:pt x="649" y="520"/>
                    <a:pt x="645" y="518"/>
                    <a:pt x="642" y="521"/>
                  </a:cubicBezTo>
                  <a:cubicBezTo>
                    <a:pt x="639" y="524"/>
                    <a:pt x="637" y="519"/>
                    <a:pt x="641" y="517"/>
                  </a:cubicBezTo>
                  <a:cubicBezTo>
                    <a:pt x="646" y="516"/>
                    <a:pt x="654" y="514"/>
                    <a:pt x="650" y="507"/>
                  </a:cubicBezTo>
                  <a:cubicBezTo>
                    <a:pt x="645" y="499"/>
                    <a:pt x="620" y="509"/>
                    <a:pt x="613" y="513"/>
                  </a:cubicBezTo>
                  <a:cubicBezTo>
                    <a:pt x="607" y="516"/>
                    <a:pt x="598" y="528"/>
                    <a:pt x="595" y="528"/>
                  </a:cubicBezTo>
                  <a:cubicBezTo>
                    <a:pt x="591" y="528"/>
                    <a:pt x="601" y="522"/>
                    <a:pt x="603" y="520"/>
                  </a:cubicBezTo>
                  <a:cubicBezTo>
                    <a:pt x="604" y="517"/>
                    <a:pt x="602" y="515"/>
                    <a:pt x="604" y="516"/>
                  </a:cubicBezTo>
                  <a:cubicBezTo>
                    <a:pt x="606" y="517"/>
                    <a:pt x="612" y="508"/>
                    <a:pt x="616" y="505"/>
                  </a:cubicBezTo>
                  <a:cubicBezTo>
                    <a:pt x="620" y="502"/>
                    <a:pt x="624" y="504"/>
                    <a:pt x="625" y="502"/>
                  </a:cubicBezTo>
                  <a:cubicBezTo>
                    <a:pt x="625" y="500"/>
                    <a:pt x="627" y="498"/>
                    <a:pt x="631" y="494"/>
                  </a:cubicBezTo>
                  <a:cubicBezTo>
                    <a:pt x="635" y="491"/>
                    <a:pt x="679" y="492"/>
                    <a:pt x="684" y="492"/>
                  </a:cubicBezTo>
                  <a:cubicBezTo>
                    <a:pt x="688" y="492"/>
                    <a:pt x="696" y="486"/>
                    <a:pt x="699" y="483"/>
                  </a:cubicBezTo>
                  <a:cubicBezTo>
                    <a:pt x="701" y="479"/>
                    <a:pt x="704" y="479"/>
                    <a:pt x="710" y="479"/>
                  </a:cubicBezTo>
                  <a:cubicBezTo>
                    <a:pt x="716" y="480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9"/>
                  </a:cubicBezTo>
                  <a:cubicBezTo>
                    <a:pt x="719" y="468"/>
                    <a:pt x="716" y="466"/>
                    <a:pt x="719" y="466"/>
                  </a:cubicBezTo>
                  <a:cubicBezTo>
                    <a:pt x="721" y="466"/>
                    <a:pt x="723" y="464"/>
                    <a:pt x="724" y="461"/>
                  </a:cubicBezTo>
                  <a:cubicBezTo>
                    <a:pt x="725" y="458"/>
                    <a:pt x="723" y="459"/>
                    <a:pt x="719" y="455"/>
                  </a:cubicBezTo>
                  <a:cubicBezTo>
                    <a:pt x="716" y="450"/>
                    <a:pt x="714" y="456"/>
                    <a:pt x="710" y="456"/>
                  </a:cubicBezTo>
                  <a:cubicBezTo>
                    <a:pt x="707" y="455"/>
                    <a:pt x="713" y="451"/>
                    <a:pt x="710" y="449"/>
                  </a:cubicBezTo>
                  <a:cubicBezTo>
                    <a:pt x="707" y="447"/>
                    <a:pt x="701" y="448"/>
                    <a:pt x="697" y="452"/>
                  </a:cubicBezTo>
                  <a:cubicBezTo>
                    <a:pt x="692" y="456"/>
                    <a:pt x="693" y="452"/>
                    <a:pt x="689" y="456"/>
                  </a:cubicBezTo>
                  <a:cubicBezTo>
                    <a:pt x="685" y="459"/>
                    <a:pt x="685" y="454"/>
                    <a:pt x="687" y="452"/>
                  </a:cubicBezTo>
                  <a:cubicBezTo>
                    <a:pt x="689" y="451"/>
                    <a:pt x="690" y="452"/>
                    <a:pt x="692" y="450"/>
                  </a:cubicBezTo>
                  <a:cubicBezTo>
                    <a:pt x="693" y="448"/>
                    <a:pt x="695" y="450"/>
                    <a:pt x="699" y="447"/>
                  </a:cubicBezTo>
                  <a:cubicBezTo>
                    <a:pt x="704" y="445"/>
                    <a:pt x="707" y="446"/>
                    <a:pt x="709" y="444"/>
                  </a:cubicBezTo>
                  <a:cubicBezTo>
                    <a:pt x="710" y="442"/>
                    <a:pt x="707" y="439"/>
                    <a:pt x="702" y="440"/>
                  </a:cubicBezTo>
                  <a:cubicBezTo>
                    <a:pt x="698" y="441"/>
                    <a:pt x="696" y="434"/>
                    <a:pt x="693" y="436"/>
                  </a:cubicBezTo>
                  <a:cubicBezTo>
                    <a:pt x="690" y="438"/>
                    <a:pt x="691" y="433"/>
                    <a:pt x="688" y="435"/>
                  </a:cubicBezTo>
                  <a:cubicBezTo>
                    <a:pt x="685" y="437"/>
                    <a:pt x="683" y="435"/>
                    <a:pt x="682" y="431"/>
                  </a:cubicBezTo>
                  <a:cubicBezTo>
                    <a:pt x="681" y="428"/>
                    <a:pt x="673" y="422"/>
                    <a:pt x="668" y="420"/>
                  </a:cubicBezTo>
                  <a:cubicBezTo>
                    <a:pt x="663" y="419"/>
                    <a:pt x="666" y="416"/>
                    <a:pt x="669" y="418"/>
                  </a:cubicBezTo>
                  <a:cubicBezTo>
                    <a:pt x="671" y="420"/>
                    <a:pt x="674" y="416"/>
                    <a:pt x="675" y="414"/>
                  </a:cubicBezTo>
                  <a:cubicBezTo>
                    <a:pt x="676" y="413"/>
                    <a:pt x="673" y="411"/>
                    <a:pt x="672" y="411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6" y="402"/>
                    <a:pt x="665" y="400"/>
                  </a:cubicBezTo>
                  <a:cubicBezTo>
                    <a:pt x="665" y="398"/>
                    <a:pt x="662" y="397"/>
                    <a:pt x="662" y="395"/>
                  </a:cubicBezTo>
                  <a:cubicBezTo>
                    <a:pt x="662" y="393"/>
                    <a:pt x="659" y="391"/>
                    <a:pt x="659" y="389"/>
                  </a:cubicBezTo>
                  <a:cubicBezTo>
                    <a:pt x="659" y="387"/>
                    <a:pt x="653" y="382"/>
                    <a:pt x="653" y="379"/>
                  </a:cubicBezTo>
                  <a:cubicBezTo>
                    <a:pt x="653" y="377"/>
                    <a:pt x="650" y="375"/>
                    <a:pt x="649" y="372"/>
                  </a:cubicBezTo>
                  <a:cubicBezTo>
                    <a:pt x="648" y="369"/>
                    <a:pt x="646" y="370"/>
                    <a:pt x="645" y="375"/>
                  </a:cubicBezTo>
                  <a:cubicBezTo>
                    <a:pt x="644" y="379"/>
                    <a:pt x="640" y="379"/>
                    <a:pt x="641" y="380"/>
                  </a:cubicBezTo>
                  <a:cubicBezTo>
                    <a:pt x="644" y="383"/>
                    <a:pt x="642" y="384"/>
                    <a:pt x="640" y="385"/>
                  </a:cubicBezTo>
                  <a:cubicBezTo>
                    <a:pt x="639" y="387"/>
                    <a:pt x="641" y="390"/>
                    <a:pt x="639" y="390"/>
                  </a:cubicBezTo>
                  <a:cubicBezTo>
                    <a:pt x="636" y="390"/>
                    <a:pt x="637" y="396"/>
                    <a:pt x="636" y="393"/>
                  </a:cubicBezTo>
                  <a:cubicBezTo>
                    <a:pt x="634" y="391"/>
                    <a:pt x="631" y="391"/>
                    <a:pt x="631" y="394"/>
                  </a:cubicBezTo>
                  <a:cubicBezTo>
                    <a:pt x="631" y="397"/>
                    <a:pt x="625" y="399"/>
                    <a:pt x="622" y="399"/>
                  </a:cubicBezTo>
                  <a:cubicBezTo>
                    <a:pt x="620" y="399"/>
                    <a:pt x="620" y="394"/>
                    <a:pt x="618" y="395"/>
                  </a:cubicBezTo>
                  <a:cubicBezTo>
                    <a:pt x="616" y="397"/>
                    <a:pt x="616" y="391"/>
                    <a:pt x="613" y="391"/>
                  </a:cubicBezTo>
                  <a:cubicBezTo>
                    <a:pt x="610" y="391"/>
                    <a:pt x="607" y="391"/>
                    <a:pt x="608" y="388"/>
                  </a:cubicBezTo>
                  <a:cubicBezTo>
                    <a:pt x="609" y="385"/>
                    <a:pt x="603" y="384"/>
                    <a:pt x="605" y="382"/>
                  </a:cubicBezTo>
                  <a:cubicBezTo>
                    <a:pt x="607" y="381"/>
                    <a:pt x="604" y="378"/>
                    <a:pt x="604" y="373"/>
                  </a:cubicBezTo>
                  <a:cubicBezTo>
                    <a:pt x="604" y="368"/>
                    <a:pt x="607" y="368"/>
                    <a:pt x="607" y="366"/>
                  </a:cubicBezTo>
                  <a:cubicBezTo>
                    <a:pt x="607" y="364"/>
                    <a:pt x="605" y="364"/>
                    <a:pt x="602" y="365"/>
                  </a:cubicBezTo>
                  <a:cubicBezTo>
                    <a:pt x="600" y="367"/>
                    <a:pt x="600" y="363"/>
                    <a:pt x="598" y="363"/>
                  </a:cubicBezTo>
                  <a:cubicBezTo>
                    <a:pt x="595" y="364"/>
                    <a:pt x="588" y="363"/>
                    <a:pt x="588" y="360"/>
                  </a:cubicBezTo>
                  <a:cubicBezTo>
                    <a:pt x="587" y="356"/>
                    <a:pt x="585" y="358"/>
                    <a:pt x="584" y="355"/>
                  </a:cubicBezTo>
                  <a:cubicBezTo>
                    <a:pt x="583" y="352"/>
                    <a:pt x="580" y="354"/>
                    <a:pt x="580" y="352"/>
                  </a:cubicBezTo>
                  <a:cubicBezTo>
                    <a:pt x="580" y="350"/>
                    <a:pt x="578" y="349"/>
                    <a:pt x="576" y="349"/>
                  </a:cubicBezTo>
                  <a:cubicBezTo>
                    <a:pt x="574" y="348"/>
                    <a:pt x="573" y="346"/>
                    <a:pt x="570" y="346"/>
                  </a:cubicBezTo>
                  <a:cubicBezTo>
                    <a:pt x="567" y="345"/>
                    <a:pt x="563" y="348"/>
                    <a:pt x="562" y="348"/>
                  </a:cubicBezTo>
                  <a:cubicBezTo>
                    <a:pt x="560" y="349"/>
                    <a:pt x="556" y="346"/>
                    <a:pt x="554" y="347"/>
                  </a:cubicBezTo>
                  <a:cubicBezTo>
                    <a:pt x="552" y="348"/>
                    <a:pt x="552" y="346"/>
                    <a:pt x="547" y="345"/>
                  </a:cubicBezTo>
                  <a:cubicBezTo>
                    <a:pt x="543" y="344"/>
                    <a:pt x="536" y="343"/>
                    <a:pt x="536" y="345"/>
                  </a:cubicBezTo>
                  <a:cubicBezTo>
                    <a:pt x="536" y="347"/>
                    <a:pt x="532" y="347"/>
                    <a:pt x="533" y="351"/>
                  </a:cubicBezTo>
                  <a:cubicBezTo>
                    <a:pt x="533" y="355"/>
                    <a:pt x="537" y="354"/>
                    <a:pt x="538" y="357"/>
                  </a:cubicBezTo>
                  <a:cubicBezTo>
                    <a:pt x="539" y="359"/>
                    <a:pt x="536" y="359"/>
                    <a:pt x="536" y="361"/>
                  </a:cubicBezTo>
                  <a:cubicBezTo>
                    <a:pt x="536" y="363"/>
                    <a:pt x="533" y="363"/>
                    <a:pt x="533" y="365"/>
                  </a:cubicBezTo>
                  <a:cubicBezTo>
                    <a:pt x="533" y="367"/>
                    <a:pt x="535" y="366"/>
                    <a:pt x="536" y="370"/>
                  </a:cubicBezTo>
                  <a:cubicBezTo>
                    <a:pt x="537" y="373"/>
                    <a:pt x="539" y="373"/>
                    <a:pt x="539" y="377"/>
                  </a:cubicBezTo>
                  <a:cubicBezTo>
                    <a:pt x="540" y="382"/>
                    <a:pt x="538" y="381"/>
                    <a:pt x="536" y="381"/>
                  </a:cubicBezTo>
                  <a:cubicBezTo>
                    <a:pt x="534" y="382"/>
                    <a:pt x="536" y="384"/>
                    <a:pt x="533" y="387"/>
                  </a:cubicBezTo>
                  <a:cubicBezTo>
                    <a:pt x="531" y="390"/>
                    <a:pt x="529" y="393"/>
                    <a:pt x="531" y="395"/>
                  </a:cubicBezTo>
                  <a:cubicBezTo>
                    <a:pt x="533" y="397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4"/>
                  </a:cubicBezTo>
                  <a:cubicBezTo>
                    <a:pt x="544" y="429"/>
                    <a:pt x="538" y="431"/>
                    <a:pt x="533" y="435"/>
                  </a:cubicBezTo>
                  <a:cubicBezTo>
                    <a:pt x="529" y="440"/>
                    <a:pt x="524" y="440"/>
                    <a:pt x="521" y="440"/>
                  </a:cubicBezTo>
                  <a:cubicBezTo>
                    <a:pt x="519" y="440"/>
                    <a:pt x="521" y="444"/>
                    <a:pt x="524" y="448"/>
                  </a:cubicBezTo>
                  <a:cubicBezTo>
                    <a:pt x="527" y="452"/>
                    <a:pt x="524" y="453"/>
                    <a:pt x="526" y="456"/>
                  </a:cubicBezTo>
                  <a:cubicBezTo>
                    <a:pt x="528" y="460"/>
                    <a:pt x="526" y="463"/>
                    <a:pt x="528" y="466"/>
                  </a:cubicBezTo>
                  <a:cubicBezTo>
                    <a:pt x="531" y="470"/>
                    <a:pt x="529" y="471"/>
                    <a:pt x="527" y="474"/>
                  </a:cubicBezTo>
                  <a:cubicBezTo>
                    <a:pt x="524" y="476"/>
                    <a:pt x="528" y="475"/>
                    <a:pt x="528" y="478"/>
                  </a:cubicBezTo>
                  <a:cubicBezTo>
                    <a:pt x="528" y="481"/>
                    <a:pt x="527" y="479"/>
                    <a:pt x="524" y="477"/>
                  </a:cubicBezTo>
                  <a:cubicBezTo>
                    <a:pt x="522" y="476"/>
                    <a:pt x="519" y="481"/>
                    <a:pt x="519" y="483"/>
                  </a:cubicBezTo>
                  <a:cubicBezTo>
                    <a:pt x="519" y="485"/>
                    <a:pt x="514" y="480"/>
                    <a:pt x="512" y="480"/>
                  </a:cubicBezTo>
                  <a:cubicBezTo>
                    <a:pt x="511" y="480"/>
                    <a:pt x="513" y="477"/>
                    <a:pt x="509" y="474"/>
                  </a:cubicBezTo>
                  <a:cubicBezTo>
                    <a:pt x="506" y="472"/>
                    <a:pt x="503" y="471"/>
                    <a:pt x="503" y="469"/>
                  </a:cubicBezTo>
                  <a:cubicBezTo>
                    <a:pt x="503" y="466"/>
                    <a:pt x="498" y="464"/>
                    <a:pt x="498" y="461"/>
                  </a:cubicBezTo>
                  <a:cubicBezTo>
                    <a:pt x="498" y="458"/>
                    <a:pt x="498" y="450"/>
                    <a:pt x="497" y="448"/>
                  </a:cubicBezTo>
                  <a:cubicBezTo>
                    <a:pt x="496" y="446"/>
                    <a:pt x="497" y="444"/>
                    <a:pt x="498" y="441"/>
                  </a:cubicBezTo>
                  <a:cubicBezTo>
                    <a:pt x="499" y="439"/>
                    <a:pt x="497" y="436"/>
                    <a:pt x="493" y="436"/>
                  </a:cubicBezTo>
                  <a:cubicBezTo>
                    <a:pt x="490" y="436"/>
                    <a:pt x="485" y="435"/>
                    <a:pt x="481" y="435"/>
                  </a:cubicBezTo>
                  <a:cubicBezTo>
                    <a:pt x="476" y="436"/>
                    <a:pt x="473" y="435"/>
                    <a:pt x="472" y="434"/>
                  </a:cubicBezTo>
                  <a:cubicBezTo>
                    <a:pt x="470" y="432"/>
                    <a:pt x="466" y="430"/>
                    <a:pt x="460" y="428"/>
                  </a:cubicBezTo>
                  <a:cubicBezTo>
                    <a:pt x="454" y="427"/>
                    <a:pt x="452" y="424"/>
                    <a:pt x="451" y="422"/>
                  </a:cubicBezTo>
                  <a:cubicBezTo>
                    <a:pt x="451" y="420"/>
                    <a:pt x="445" y="419"/>
                    <a:pt x="444" y="417"/>
                  </a:cubicBezTo>
                  <a:cubicBezTo>
                    <a:pt x="442" y="416"/>
                    <a:pt x="437" y="415"/>
                    <a:pt x="434" y="415"/>
                  </a:cubicBezTo>
                  <a:cubicBezTo>
                    <a:pt x="432" y="416"/>
                    <a:pt x="427" y="410"/>
                    <a:pt x="423" y="411"/>
                  </a:cubicBezTo>
                  <a:cubicBezTo>
                    <a:pt x="420" y="411"/>
                    <a:pt x="412" y="414"/>
                    <a:pt x="411" y="414"/>
                  </a:cubicBezTo>
                  <a:cubicBezTo>
                    <a:pt x="409" y="415"/>
                    <a:pt x="411" y="412"/>
                    <a:pt x="412" y="410"/>
                  </a:cubicBezTo>
                  <a:cubicBezTo>
                    <a:pt x="413" y="409"/>
                    <a:pt x="409" y="403"/>
                    <a:pt x="408" y="400"/>
                  </a:cubicBezTo>
                  <a:cubicBezTo>
                    <a:pt x="407" y="396"/>
                    <a:pt x="406" y="392"/>
                    <a:pt x="402" y="392"/>
                  </a:cubicBezTo>
                  <a:cubicBezTo>
                    <a:pt x="398" y="393"/>
                    <a:pt x="394" y="391"/>
                    <a:pt x="393" y="390"/>
                  </a:cubicBezTo>
                  <a:cubicBezTo>
                    <a:pt x="392" y="389"/>
                    <a:pt x="391" y="379"/>
                    <a:pt x="392" y="374"/>
                  </a:cubicBezTo>
                  <a:cubicBezTo>
                    <a:pt x="393" y="370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7" y="355"/>
                    <a:pt x="405" y="349"/>
                    <a:pt x="407" y="349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2" y="343"/>
                    <a:pt x="415" y="344"/>
                    <a:pt x="413" y="342"/>
                  </a:cubicBezTo>
                  <a:cubicBezTo>
                    <a:pt x="411" y="341"/>
                    <a:pt x="413" y="340"/>
                    <a:pt x="417" y="340"/>
                  </a:cubicBezTo>
                  <a:cubicBezTo>
                    <a:pt x="421" y="340"/>
                    <a:pt x="428" y="339"/>
                    <a:pt x="427" y="334"/>
                  </a:cubicBezTo>
                  <a:cubicBezTo>
                    <a:pt x="426" y="330"/>
                    <a:pt x="414" y="333"/>
                    <a:pt x="414" y="330"/>
                  </a:cubicBezTo>
                  <a:cubicBezTo>
                    <a:pt x="414" y="326"/>
                    <a:pt x="400" y="326"/>
                    <a:pt x="401" y="324"/>
                  </a:cubicBezTo>
                  <a:cubicBezTo>
                    <a:pt x="402" y="322"/>
                    <a:pt x="415" y="325"/>
                    <a:pt x="420" y="327"/>
                  </a:cubicBezTo>
                  <a:cubicBezTo>
                    <a:pt x="425" y="329"/>
                    <a:pt x="426" y="329"/>
                    <a:pt x="430" y="329"/>
                  </a:cubicBezTo>
                  <a:cubicBezTo>
                    <a:pt x="434" y="328"/>
                    <a:pt x="432" y="323"/>
                    <a:pt x="432" y="321"/>
                  </a:cubicBezTo>
                  <a:cubicBezTo>
                    <a:pt x="433" y="319"/>
                    <a:pt x="441" y="325"/>
                    <a:pt x="445" y="323"/>
                  </a:cubicBezTo>
                  <a:cubicBezTo>
                    <a:pt x="449" y="322"/>
                    <a:pt x="453" y="314"/>
                    <a:pt x="457" y="311"/>
                  </a:cubicBezTo>
                  <a:cubicBezTo>
                    <a:pt x="460" y="309"/>
                    <a:pt x="457" y="306"/>
                    <a:pt x="450" y="307"/>
                  </a:cubicBezTo>
                  <a:cubicBezTo>
                    <a:pt x="443" y="308"/>
                    <a:pt x="440" y="305"/>
                    <a:pt x="436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8"/>
                    <a:pt x="450" y="306"/>
                    <a:pt x="453" y="306"/>
                  </a:cubicBezTo>
                  <a:cubicBezTo>
                    <a:pt x="457" y="306"/>
                    <a:pt x="463" y="299"/>
                    <a:pt x="466" y="297"/>
                  </a:cubicBezTo>
                  <a:cubicBezTo>
                    <a:pt x="469" y="294"/>
                    <a:pt x="463" y="293"/>
                    <a:pt x="461" y="292"/>
                  </a:cubicBezTo>
                  <a:cubicBezTo>
                    <a:pt x="459" y="290"/>
                    <a:pt x="465" y="289"/>
                    <a:pt x="468" y="289"/>
                  </a:cubicBezTo>
                  <a:cubicBezTo>
                    <a:pt x="471" y="289"/>
                    <a:pt x="472" y="292"/>
                    <a:pt x="473" y="293"/>
                  </a:cubicBezTo>
                  <a:cubicBezTo>
                    <a:pt x="474" y="294"/>
                    <a:pt x="479" y="292"/>
                    <a:pt x="482" y="292"/>
                  </a:cubicBezTo>
                  <a:cubicBezTo>
                    <a:pt x="485" y="292"/>
                    <a:pt x="482" y="288"/>
                    <a:pt x="477" y="286"/>
                  </a:cubicBezTo>
                  <a:cubicBezTo>
                    <a:pt x="473" y="284"/>
                    <a:pt x="477" y="281"/>
                    <a:pt x="479" y="284"/>
                  </a:cubicBezTo>
                  <a:cubicBezTo>
                    <a:pt x="480" y="286"/>
                    <a:pt x="483" y="286"/>
                    <a:pt x="485" y="289"/>
                  </a:cubicBezTo>
                  <a:cubicBezTo>
                    <a:pt x="487" y="293"/>
                    <a:pt x="488" y="290"/>
                    <a:pt x="492" y="289"/>
                  </a:cubicBezTo>
                  <a:cubicBezTo>
                    <a:pt x="496" y="288"/>
                    <a:pt x="497" y="285"/>
                    <a:pt x="499" y="283"/>
                  </a:cubicBezTo>
                  <a:cubicBezTo>
                    <a:pt x="502" y="281"/>
                    <a:pt x="502" y="283"/>
                    <a:pt x="504" y="280"/>
                  </a:cubicBezTo>
                  <a:cubicBezTo>
                    <a:pt x="507" y="276"/>
                    <a:pt x="503" y="273"/>
                    <a:pt x="500" y="271"/>
                  </a:cubicBezTo>
                  <a:cubicBezTo>
                    <a:pt x="497" y="269"/>
                    <a:pt x="500" y="266"/>
                    <a:pt x="497" y="265"/>
                  </a:cubicBezTo>
                  <a:cubicBezTo>
                    <a:pt x="494" y="263"/>
                    <a:pt x="494" y="261"/>
                    <a:pt x="498" y="261"/>
                  </a:cubicBezTo>
                  <a:cubicBezTo>
                    <a:pt x="501" y="262"/>
                    <a:pt x="504" y="261"/>
                    <a:pt x="506" y="258"/>
                  </a:cubicBezTo>
                  <a:cubicBezTo>
                    <a:pt x="508" y="256"/>
                    <a:pt x="500" y="255"/>
                    <a:pt x="504" y="253"/>
                  </a:cubicBezTo>
                  <a:cubicBezTo>
                    <a:pt x="507" y="251"/>
                    <a:pt x="504" y="250"/>
                    <a:pt x="501" y="250"/>
                  </a:cubicBezTo>
                  <a:cubicBezTo>
                    <a:pt x="498" y="250"/>
                    <a:pt x="495" y="248"/>
                    <a:pt x="495" y="245"/>
                  </a:cubicBezTo>
                  <a:cubicBezTo>
                    <a:pt x="494" y="242"/>
                    <a:pt x="489" y="244"/>
                    <a:pt x="485" y="242"/>
                  </a:cubicBezTo>
                  <a:cubicBezTo>
                    <a:pt x="482" y="241"/>
                    <a:pt x="474" y="241"/>
                    <a:pt x="472" y="241"/>
                  </a:cubicBezTo>
                  <a:cubicBezTo>
                    <a:pt x="470" y="241"/>
                    <a:pt x="470" y="249"/>
                    <a:pt x="473" y="249"/>
                  </a:cubicBezTo>
                  <a:cubicBezTo>
                    <a:pt x="475" y="250"/>
                    <a:pt x="478" y="252"/>
                    <a:pt x="475" y="253"/>
                  </a:cubicBezTo>
                  <a:cubicBezTo>
                    <a:pt x="473" y="254"/>
                    <a:pt x="476" y="257"/>
                    <a:pt x="474" y="257"/>
                  </a:cubicBezTo>
                  <a:cubicBezTo>
                    <a:pt x="472" y="257"/>
                    <a:pt x="469" y="256"/>
                    <a:pt x="468" y="261"/>
                  </a:cubicBezTo>
                  <a:cubicBezTo>
                    <a:pt x="468" y="266"/>
                    <a:pt x="467" y="268"/>
                    <a:pt x="464" y="269"/>
                  </a:cubicBezTo>
                  <a:cubicBezTo>
                    <a:pt x="461" y="271"/>
                    <a:pt x="463" y="264"/>
                    <a:pt x="460" y="264"/>
                  </a:cubicBezTo>
                  <a:cubicBezTo>
                    <a:pt x="457" y="264"/>
                    <a:pt x="457" y="270"/>
                    <a:pt x="459" y="271"/>
                  </a:cubicBezTo>
                  <a:cubicBezTo>
                    <a:pt x="462" y="271"/>
                    <a:pt x="462" y="273"/>
                    <a:pt x="462" y="276"/>
                  </a:cubicBezTo>
                  <a:cubicBezTo>
                    <a:pt x="463" y="279"/>
                    <a:pt x="458" y="277"/>
                    <a:pt x="457" y="280"/>
                  </a:cubicBezTo>
                  <a:cubicBezTo>
                    <a:pt x="455" y="283"/>
                    <a:pt x="454" y="278"/>
                    <a:pt x="452" y="276"/>
                  </a:cubicBezTo>
                  <a:cubicBezTo>
                    <a:pt x="449" y="274"/>
                    <a:pt x="446" y="270"/>
                    <a:pt x="446" y="267"/>
                  </a:cubicBezTo>
                  <a:cubicBezTo>
                    <a:pt x="446" y="265"/>
                    <a:pt x="448" y="264"/>
                    <a:pt x="450" y="264"/>
                  </a:cubicBezTo>
                  <a:cubicBezTo>
                    <a:pt x="452" y="263"/>
                    <a:pt x="450" y="261"/>
                    <a:pt x="450" y="258"/>
                  </a:cubicBezTo>
                  <a:cubicBezTo>
                    <a:pt x="449" y="255"/>
                    <a:pt x="447" y="256"/>
                    <a:pt x="444" y="252"/>
                  </a:cubicBezTo>
                  <a:cubicBezTo>
                    <a:pt x="441" y="249"/>
                    <a:pt x="438" y="249"/>
                    <a:pt x="436" y="250"/>
                  </a:cubicBezTo>
                  <a:cubicBezTo>
                    <a:pt x="434" y="252"/>
                    <a:pt x="436" y="255"/>
                    <a:pt x="433" y="256"/>
                  </a:cubicBezTo>
                  <a:cubicBezTo>
                    <a:pt x="430" y="258"/>
                    <a:pt x="431" y="263"/>
                    <a:pt x="429" y="263"/>
                  </a:cubicBezTo>
                  <a:cubicBezTo>
                    <a:pt x="427" y="264"/>
                    <a:pt x="428" y="254"/>
                    <a:pt x="426" y="253"/>
                  </a:cubicBezTo>
                  <a:cubicBezTo>
                    <a:pt x="425" y="252"/>
                    <a:pt x="425" y="250"/>
                    <a:pt x="428" y="250"/>
                  </a:cubicBezTo>
                  <a:cubicBezTo>
                    <a:pt x="430" y="249"/>
                    <a:pt x="432" y="246"/>
                    <a:pt x="430" y="246"/>
                  </a:cubicBezTo>
                  <a:cubicBezTo>
                    <a:pt x="427" y="246"/>
                    <a:pt x="423" y="244"/>
                    <a:pt x="421" y="243"/>
                  </a:cubicBezTo>
                  <a:cubicBezTo>
                    <a:pt x="420" y="242"/>
                    <a:pt x="417" y="246"/>
                    <a:pt x="415" y="244"/>
                  </a:cubicBezTo>
                  <a:cubicBezTo>
                    <a:pt x="413" y="243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6"/>
                  </a:cubicBezTo>
                  <a:cubicBezTo>
                    <a:pt x="422" y="233"/>
                    <a:pt x="415" y="233"/>
                    <a:pt x="415" y="230"/>
                  </a:cubicBezTo>
                  <a:cubicBezTo>
                    <a:pt x="415" y="227"/>
                    <a:pt x="409" y="227"/>
                    <a:pt x="407" y="226"/>
                  </a:cubicBezTo>
                  <a:cubicBezTo>
                    <a:pt x="406" y="225"/>
                    <a:pt x="409" y="220"/>
                    <a:pt x="408" y="218"/>
                  </a:cubicBezTo>
                  <a:cubicBezTo>
                    <a:pt x="407" y="216"/>
                    <a:pt x="400" y="210"/>
                    <a:pt x="397" y="211"/>
                  </a:cubicBezTo>
                  <a:cubicBezTo>
                    <a:pt x="394" y="211"/>
                    <a:pt x="393" y="207"/>
                    <a:pt x="395" y="207"/>
                  </a:cubicBezTo>
                  <a:cubicBezTo>
                    <a:pt x="397" y="207"/>
                    <a:pt x="398" y="206"/>
                    <a:pt x="401" y="202"/>
                  </a:cubicBezTo>
                  <a:cubicBezTo>
                    <a:pt x="404" y="199"/>
                    <a:pt x="405" y="198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7" y="194"/>
                    <a:pt x="414" y="197"/>
                    <a:pt x="416" y="195"/>
                  </a:cubicBezTo>
                  <a:cubicBezTo>
                    <a:pt x="418" y="194"/>
                    <a:pt x="425" y="183"/>
                    <a:pt x="428" y="179"/>
                  </a:cubicBezTo>
                  <a:cubicBezTo>
                    <a:pt x="431" y="175"/>
                    <a:pt x="426" y="174"/>
                    <a:pt x="419" y="175"/>
                  </a:cubicBezTo>
                  <a:cubicBezTo>
                    <a:pt x="413" y="176"/>
                    <a:pt x="411" y="172"/>
                    <a:pt x="406" y="172"/>
                  </a:cubicBezTo>
                  <a:cubicBezTo>
                    <a:pt x="400" y="172"/>
                    <a:pt x="389" y="173"/>
                    <a:pt x="388" y="175"/>
                  </a:cubicBezTo>
                  <a:cubicBezTo>
                    <a:pt x="386" y="177"/>
                    <a:pt x="391" y="178"/>
                    <a:pt x="390" y="180"/>
                  </a:cubicBezTo>
                  <a:cubicBezTo>
                    <a:pt x="390" y="182"/>
                    <a:pt x="386" y="179"/>
                    <a:pt x="385" y="179"/>
                  </a:cubicBezTo>
                  <a:cubicBezTo>
                    <a:pt x="383" y="180"/>
                    <a:pt x="385" y="182"/>
                    <a:pt x="385" y="189"/>
                  </a:cubicBezTo>
                  <a:cubicBezTo>
                    <a:pt x="384" y="196"/>
                    <a:pt x="386" y="196"/>
                    <a:pt x="388" y="198"/>
                  </a:cubicBezTo>
                  <a:cubicBezTo>
                    <a:pt x="390" y="201"/>
                    <a:pt x="389" y="204"/>
                    <a:pt x="389" y="208"/>
                  </a:cubicBezTo>
                  <a:cubicBezTo>
                    <a:pt x="389" y="212"/>
                    <a:pt x="386" y="212"/>
                    <a:pt x="384" y="213"/>
                  </a:cubicBezTo>
                  <a:cubicBezTo>
                    <a:pt x="383" y="214"/>
                    <a:pt x="388" y="215"/>
                    <a:pt x="387" y="218"/>
                  </a:cubicBezTo>
                  <a:cubicBezTo>
                    <a:pt x="386" y="221"/>
                    <a:pt x="382" y="216"/>
                    <a:pt x="380" y="217"/>
                  </a:cubicBezTo>
                  <a:cubicBezTo>
                    <a:pt x="378" y="218"/>
                    <a:pt x="376" y="224"/>
                    <a:pt x="378" y="226"/>
                  </a:cubicBezTo>
                  <a:cubicBezTo>
                    <a:pt x="381" y="228"/>
                    <a:pt x="382" y="228"/>
                    <a:pt x="380" y="230"/>
                  </a:cubicBezTo>
                  <a:cubicBezTo>
                    <a:pt x="378" y="233"/>
                    <a:pt x="376" y="236"/>
                    <a:pt x="380" y="240"/>
                  </a:cubicBezTo>
                  <a:cubicBezTo>
                    <a:pt x="385" y="244"/>
                    <a:pt x="393" y="243"/>
                    <a:pt x="397" y="246"/>
                  </a:cubicBezTo>
                  <a:cubicBezTo>
                    <a:pt x="402" y="249"/>
                    <a:pt x="395" y="247"/>
                    <a:pt x="397" y="250"/>
                  </a:cubicBezTo>
                  <a:cubicBezTo>
                    <a:pt x="399" y="253"/>
                    <a:pt x="394" y="255"/>
                    <a:pt x="395" y="257"/>
                  </a:cubicBezTo>
                  <a:cubicBezTo>
                    <a:pt x="395" y="259"/>
                    <a:pt x="396" y="258"/>
                    <a:pt x="399" y="254"/>
                  </a:cubicBezTo>
                  <a:cubicBezTo>
                    <a:pt x="401" y="250"/>
                    <a:pt x="403" y="255"/>
                    <a:pt x="402" y="259"/>
                  </a:cubicBezTo>
                  <a:cubicBezTo>
                    <a:pt x="402" y="262"/>
                    <a:pt x="399" y="260"/>
                    <a:pt x="397" y="264"/>
                  </a:cubicBezTo>
                  <a:cubicBezTo>
                    <a:pt x="394" y="267"/>
                    <a:pt x="392" y="268"/>
                    <a:pt x="388" y="267"/>
                  </a:cubicBezTo>
                  <a:cubicBezTo>
                    <a:pt x="385" y="266"/>
                    <a:pt x="387" y="272"/>
                    <a:pt x="388" y="275"/>
                  </a:cubicBezTo>
                  <a:cubicBezTo>
                    <a:pt x="390" y="278"/>
                    <a:pt x="388" y="280"/>
                    <a:pt x="384" y="278"/>
                  </a:cubicBezTo>
                  <a:cubicBezTo>
                    <a:pt x="380" y="277"/>
                    <a:pt x="377" y="275"/>
                    <a:pt x="379" y="272"/>
                  </a:cubicBezTo>
                  <a:cubicBezTo>
                    <a:pt x="381" y="268"/>
                    <a:pt x="383" y="265"/>
                    <a:pt x="381" y="265"/>
                  </a:cubicBezTo>
                  <a:cubicBezTo>
                    <a:pt x="378" y="265"/>
                    <a:pt x="372" y="265"/>
                    <a:pt x="371" y="262"/>
                  </a:cubicBezTo>
                  <a:cubicBezTo>
                    <a:pt x="369" y="260"/>
                    <a:pt x="372" y="261"/>
                    <a:pt x="377" y="261"/>
                  </a:cubicBezTo>
                  <a:cubicBezTo>
                    <a:pt x="382" y="262"/>
                    <a:pt x="378" y="258"/>
                    <a:pt x="381" y="258"/>
                  </a:cubicBezTo>
                  <a:cubicBezTo>
                    <a:pt x="385" y="258"/>
                    <a:pt x="388" y="260"/>
                    <a:pt x="391" y="257"/>
                  </a:cubicBezTo>
                  <a:cubicBezTo>
                    <a:pt x="394" y="254"/>
                    <a:pt x="389" y="249"/>
                    <a:pt x="386" y="250"/>
                  </a:cubicBezTo>
                  <a:cubicBezTo>
                    <a:pt x="384" y="251"/>
                    <a:pt x="380" y="252"/>
                    <a:pt x="380" y="249"/>
                  </a:cubicBezTo>
                  <a:cubicBezTo>
                    <a:pt x="380" y="247"/>
                    <a:pt x="384" y="249"/>
                    <a:pt x="387" y="248"/>
                  </a:cubicBezTo>
                  <a:cubicBezTo>
                    <a:pt x="389" y="247"/>
                    <a:pt x="385" y="244"/>
                    <a:pt x="382" y="245"/>
                  </a:cubicBezTo>
                  <a:cubicBezTo>
                    <a:pt x="378" y="246"/>
                    <a:pt x="375" y="246"/>
                    <a:pt x="372" y="243"/>
                  </a:cubicBezTo>
                  <a:cubicBezTo>
                    <a:pt x="369" y="240"/>
                    <a:pt x="364" y="238"/>
                    <a:pt x="363" y="245"/>
                  </a:cubicBezTo>
                  <a:cubicBezTo>
                    <a:pt x="361" y="252"/>
                    <a:pt x="356" y="249"/>
                    <a:pt x="354" y="251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7" y="255"/>
                    <a:pt x="370" y="260"/>
                    <a:pt x="368" y="260"/>
                  </a:cubicBezTo>
                  <a:cubicBezTo>
                    <a:pt x="365" y="260"/>
                    <a:pt x="367" y="264"/>
                    <a:pt x="364" y="262"/>
                  </a:cubicBezTo>
                  <a:cubicBezTo>
                    <a:pt x="361" y="261"/>
                    <a:pt x="359" y="262"/>
                    <a:pt x="361" y="265"/>
                  </a:cubicBezTo>
                  <a:cubicBezTo>
                    <a:pt x="362" y="267"/>
                    <a:pt x="360" y="268"/>
                    <a:pt x="360" y="270"/>
                  </a:cubicBezTo>
                  <a:cubicBezTo>
                    <a:pt x="360" y="272"/>
                    <a:pt x="356" y="270"/>
                    <a:pt x="352" y="270"/>
                  </a:cubicBezTo>
                  <a:cubicBezTo>
                    <a:pt x="348" y="269"/>
                    <a:pt x="341" y="271"/>
                    <a:pt x="336" y="272"/>
                  </a:cubicBezTo>
                  <a:cubicBezTo>
                    <a:pt x="330" y="273"/>
                    <a:pt x="325" y="271"/>
                    <a:pt x="322" y="269"/>
                  </a:cubicBezTo>
                  <a:cubicBezTo>
                    <a:pt x="320" y="266"/>
                    <a:pt x="317" y="267"/>
                    <a:pt x="313" y="267"/>
                  </a:cubicBezTo>
                  <a:cubicBezTo>
                    <a:pt x="310" y="267"/>
                    <a:pt x="311" y="263"/>
                    <a:pt x="306" y="263"/>
                  </a:cubicBezTo>
                  <a:cubicBezTo>
                    <a:pt x="301" y="263"/>
                    <a:pt x="302" y="259"/>
                    <a:pt x="302" y="256"/>
                  </a:cubicBezTo>
                  <a:cubicBezTo>
                    <a:pt x="301" y="254"/>
                    <a:pt x="291" y="255"/>
                    <a:pt x="288" y="257"/>
                  </a:cubicBezTo>
                  <a:cubicBezTo>
                    <a:pt x="284" y="259"/>
                    <a:pt x="277" y="258"/>
                    <a:pt x="276" y="262"/>
                  </a:cubicBezTo>
                  <a:cubicBezTo>
                    <a:pt x="274" y="266"/>
                    <a:pt x="277" y="266"/>
                    <a:pt x="279" y="266"/>
                  </a:cubicBezTo>
                  <a:cubicBezTo>
                    <a:pt x="282" y="266"/>
                    <a:pt x="282" y="262"/>
                    <a:pt x="287" y="263"/>
                  </a:cubicBezTo>
                  <a:cubicBezTo>
                    <a:pt x="292" y="264"/>
                    <a:pt x="296" y="258"/>
                    <a:pt x="298" y="260"/>
                  </a:cubicBezTo>
                  <a:cubicBezTo>
                    <a:pt x="301" y="262"/>
                    <a:pt x="289" y="266"/>
                    <a:pt x="285" y="267"/>
                  </a:cubicBezTo>
                  <a:cubicBezTo>
                    <a:pt x="280" y="268"/>
                    <a:pt x="281" y="272"/>
                    <a:pt x="285" y="279"/>
                  </a:cubicBezTo>
                  <a:cubicBezTo>
                    <a:pt x="290" y="286"/>
                    <a:pt x="283" y="282"/>
                    <a:pt x="283" y="285"/>
                  </a:cubicBezTo>
                  <a:cubicBezTo>
                    <a:pt x="283" y="289"/>
                    <a:pt x="275" y="284"/>
                    <a:pt x="278" y="283"/>
                  </a:cubicBezTo>
                  <a:cubicBezTo>
                    <a:pt x="282" y="282"/>
                    <a:pt x="280" y="278"/>
                    <a:pt x="277" y="276"/>
                  </a:cubicBezTo>
                  <a:cubicBezTo>
                    <a:pt x="274" y="274"/>
                    <a:pt x="273" y="276"/>
                    <a:pt x="273" y="274"/>
                  </a:cubicBezTo>
                  <a:cubicBezTo>
                    <a:pt x="273" y="271"/>
                    <a:pt x="270" y="274"/>
                    <a:pt x="267" y="272"/>
                  </a:cubicBezTo>
                  <a:cubicBezTo>
                    <a:pt x="265" y="270"/>
                    <a:pt x="263" y="268"/>
                    <a:pt x="260" y="270"/>
                  </a:cubicBezTo>
                  <a:cubicBezTo>
                    <a:pt x="256" y="272"/>
                    <a:pt x="252" y="271"/>
                    <a:pt x="244" y="272"/>
                  </a:cubicBezTo>
                  <a:cubicBezTo>
                    <a:pt x="237" y="274"/>
                    <a:pt x="222" y="273"/>
                    <a:pt x="220" y="271"/>
                  </a:cubicBezTo>
                  <a:cubicBezTo>
                    <a:pt x="217" y="268"/>
                    <a:pt x="226" y="264"/>
                    <a:pt x="229" y="264"/>
                  </a:cubicBezTo>
                  <a:cubicBezTo>
                    <a:pt x="232" y="265"/>
                    <a:pt x="230" y="261"/>
                    <a:pt x="226" y="258"/>
                  </a:cubicBezTo>
                  <a:cubicBezTo>
                    <a:pt x="222" y="255"/>
                    <a:pt x="212" y="252"/>
                    <a:pt x="212" y="255"/>
                  </a:cubicBezTo>
                  <a:cubicBezTo>
                    <a:pt x="212" y="257"/>
                    <a:pt x="207" y="255"/>
                    <a:pt x="200" y="253"/>
                  </a:cubicBezTo>
                  <a:cubicBezTo>
                    <a:pt x="193" y="252"/>
                    <a:pt x="192" y="250"/>
                    <a:pt x="188" y="250"/>
                  </a:cubicBezTo>
                  <a:cubicBezTo>
                    <a:pt x="183" y="249"/>
                    <a:pt x="176" y="248"/>
                    <a:pt x="171" y="244"/>
                  </a:cubicBezTo>
                  <a:cubicBezTo>
                    <a:pt x="166" y="240"/>
                    <a:pt x="154" y="241"/>
                    <a:pt x="152" y="245"/>
                  </a:cubicBezTo>
                  <a:cubicBezTo>
                    <a:pt x="151" y="248"/>
                    <a:pt x="147" y="248"/>
                    <a:pt x="142" y="248"/>
                  </a:cubicBezTo>
                  <a:cubicBezTo>
                    <a:pt x="138" y="248"/>
                    <a:pt x="144" y="244"/>
                    <a:pt x="143" y="243"/>
                  </a:cubicBezTo>
                  <a:cubicBezTo>
                    <a:pt x="141" y="242"/>
                    <a:pt x="143" y="237"/>
                    <a:pt x="140" y="236"/>
                  </a:cubicBezTo>
                  <a:cubicBezTo>
                    <a:pt x="137" y="236"/>
                    <a:pt x="134" y="249"/>
                    <a:pt x="129" y="248"/>
                  </a:cubicBezTo>
                  <a:cubicBezTo>
                    <a:pt x="123" y="248"/>
                    <a:pt x="121" y="235"/>
                    <a:pt x="116" y="231"/>
                  </a:cubicBezTo>
                  <a:cubicBezTo>
                    <a:pt x="111" y="228"/>
                    <a:pt x="107" y="228"/>
                    <a:pt x="111" y="233"/>
                  </a:cubicBezTo>
                  <a:cubicBezTo>
                    <a:pt x="115" y="238"/>
                    <a:pt x="108" y="234"/>
                    <a:pt x="108" y="238"/>
                  </a:cubicBezTo>
                  <a:cubicBezTo>
                    <a:pt x="108" y="241"/>
                    <a:pt x="102" y="245"/>
                    <a:pt x="102" y="243"/>
                  </a:cubicBezTo>
                  <a:cubicBezTo>
                    <a:pt x="102" y="241"/>
                    <a:pt x="98" y="239"/>
                    <a:pt x="94" y="244"/>
                  </a:cubicBezTo>
                  <a:cubicBezTo>
                    <a:pt x="89" y="250"/>
                    <a:pt x="86" y="249"/>
                    <a:pt x="85" y="247"/>
                  </a:cubicBezTo>
                  <a:cubicBezTo>
                    <a:pt x="85" y="245"/>
                    <a:pt x="72" y="252"/>
                    <a:pt x="72" y="254"/>
                  </a:cubicBezTo>
                  <a:cubicBezTo>
                    <a:pt x="73" y="256"/>
                    <a:pt x="70" y="258"/>
                    <a:pt x="67" y="258"/>
                  </a:cubicBezTo>
                  <a:cubicBezTo>
                    <a:pt x="63" y="258"/>
                    <a:pt x="66" y="255"/>
                    <a:pt x="69" y="253"/>
                  </a:cubicBezTo>
                  <a:cubicBezTo>
                    <a:pt x="72" y="252"/>
                    <a:pt x="81" y="245"/>
                    <a:pt x="85" y="244"/>
                  </a:cubicBezTo>
                  <a:cubicBezTo>
                    <a:pt x="90" y="243"/>
                    <a:pt x="98" y="240"/>
                    <a:pt x="98" y="238"/>
                  </a:cubicBezTo>
                  <a:cubicBezTo>
                    <a:pt x="99" y="236"/>
                    <a:pt x="94" y="237"/>
                    <a:pt x="91" y="237"/>
                  </a:cubicBezTo>
                  <a:cubicBezTo>
                    <a:pt x="88" y="236"/>
                    <a:pt x="83" y="239"/>
                    <a:pt x="78" y="242"/>
                  </a:cubicBezTo>
                  <a:cubicBezTo>
                    <a:pt x="73" y="244"/>
                    <a:pt x="67" y="243"/>
                    <a:pt x="69" y="246"/>
                  </a:cubicBezTo>
                  <a:cubicBezTo>
                    <a:pt x="70" y="249"/>
                    <a:pt x="64" y="246"/>
                    <a:pt x="63" y="248"/>
                  </a:cubicBezTo>
                  <a:cubicBezTo>
                    <a:pt x="61" y="250"/>
                    <a:pt x="59" y="248"/>
                    <a:pt x="61" y="247"/>
                  </a:cubicBezTo>
                  <a:cubicBezTo>
                    <a:pt x="63" y="245"/>
                    <a:pt x="56" y="243"/>
                    <a:pt x="56" y="245"/>
                  </a:cubicBezTo>
                  <a:cubicBezTo>
                    <a:pt x="56" y="246"/>
                    <a:pt x="55" y="248"/>
                    <a:pt x="51" y="248"/>
                  </a:cubicBezTo>
                  <a:cubicBezTo>
                    <a:pt x="46" y="248"/>
                    <a:pt x="42" y="251"/>
                    <a:pt x="45" y="253"/>
                  </a:cubicBezTo>
                  <a:cubicBezTo>
                    <a:pt x="48" y="255"/>
                    <a:pt x="49" y="256"/>
                    <a:pt x="48" y="258"/>
                  </a:cubicBezTo>
                  <a:cubicBezTo>
                    <a:pt x="46" y="259"/>
                    <a:pt x="42" y="254"/>
                    <a:pt x="35" y="255"/>
                  </a:cubicBezTo>
                  <a:cubicBezTo>
                    <a:pt x="29" y="255"/>
                    <a:pt x="16" y="247"/>
                    <a:pt x="16" y="245"/>
                  </a:cubicBezTo>
                  <a:cubicBezTo>
                    <a:pt x="16" y="244"/>
                    <a:pt x="6" y="245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6"/>
                    <a:pt x="5" y="374"/>
                  </a:cubicBezTo>
                  <a:cubicBezTo>
                    <a:pt x="6" y="373"/>
                    <a:pt x="8" y="375"/>
                    <a:pt x="12" y="373"/>
                  </a:cubicBezTo>
                  <a:cubicBezTo>
                    <a:pt x="17" y="371"/>
                    <a:pt x="18" y="375"/>
                    <a:pt x="18" y="377"/>
                  </a:cubicBezTo>
                  <a:cubicBezTo>
                    <a:pt x="18" y="379"/>
                    <a:pt x="24" y="382"/>
                    <a:pt x="26" y="385"/>
                  </a:cubicBezTo>
                  <a:cubicBezTo>
                    <a:pt x="29" y="389"/>
                    <a:pt x="30" y="391"/>
                    <a:pt x="33" y="390"/>
                  </a:cubicBezTo>
                  <a:cubicBezTo>
                    <a:pt x="36" y="388"/>
                    <a:pt x="41" y="387"/>
                    <a:pt x="41" y="384"/>
                  </a:cubicBezTo>
                  <a:cubicBezTo>
                    <a:pt x="41" y="380"/>
                    <a:pt x="52" y="380"/>
                    <a:pt x="52" y="384"/>
                  </a:cubicBezTo>
                  <a:cubicBezTo>
                    <a:pt x="52" y="388"/>
                    <a:pt x="64" y="393"/>
                    <a:pt x="70" y="405"/>
                  </a:cubicBezTo>
                  <a:cubicBezTo>
                    <a:pt x="77" y="416"/>
                    <a:pt x="76" y="419"/>
                    <a:pt x="85" y="422"/>
                  </a:cubicBezTo>
                  <a:cubicBezTo>
                    <a:pt x="95" y="426"/>
                    <a:pt x="94" y="428"/>
                    <a:pt x="93" y="431"/>
                  </a:cubicBezTo>
                  <a:cubicBezTo>
                    <a:pt x="92" y="435"/>
                    <a:pt x="99" y="436"/>
                    <a:pt x="95" y="439"/>
                  </a:cubicBezTo>
                  <a:cubicBezTo>
                    <a:pt x="93" y="440"/>
                    <a:pt x="91" y="442"/>
                    <a:pt x="89" y="443"/>
                  </a:cubicBezTo>
                  <a:cubicBezTo>
                    <a:pt x="89" y="445"/>
                    <a:pt x="91" y="446"/>
                    <a:pt x="93" y="447"/>
                  </a:cubicBezTo>
                  <a:cubicBezTo>
                    <a:pt x="95" y="449"/>
                    <a:pt x="89" y="449"/>
                    <a:pt x="91" y="451"/>
                  </a:cubicBezTo>
                  <a:cubicBezTo>
                    <a:pt x="92" y="453"/>
                    <a:pt x="90" y="455"/>
                    <a:pt x="92" y="457"/>
                  </a:cubicBezTo>
                  <a:cubicBezTo>
                    <a:pt x="94" y="459"/>
                    <a:pt x="97" y="459"/>
                    <a:pt x="99" y="457"/>
                  </a:cubicBezTo>
                  <a:cubicBezTo>
                    <a:pt x="101" y="455"/>
                    <a:pt x="103" y="459"/>
                    <a:pt x="101" y="462"/>
                  </a:cubicBezTo>
                  <a:cubicBezTo>
                    <a:pt x="100" y="465"/>
                    <a:pt x="103" y="467"/>
                    <a:pt x="105" y="465"/>
                  </a:cubicBezTo>
                  <a:cubicBezTo>
                    <a:pt x="106" y="463"/>
                    <a:pt x="110" y="468"/>
                    <a:pt x="112" y="469"/>
                  </a:cubicBezTo>
                  <a:cubicBezTo>
                    <a:pt x="113" y="470"/>
                    <a:pt x="115" y="473"/>
                    <a:pt x="112" y="473"/>
                  </a:cubicBezTo>
                  <a:cubicBezTo>
                    <a:pt x="109" y="473"/>
                    <a:pt x="110" y="477"/>
                    <a:pt x="112" y="478"/>
                  </a:cubicBezTo>
                  <a:cubicBezTo>
                    <a:pt x="114" y="478"/>
                    <a:pt x="114" y="480"/>
                    <a:pt x="114" y="482"/>
                  </a:cubicBezTo>
                  <a:cubicBezTo>
                    <a:pt x="114" y="484"/>
                    <a:pt x="120" y="486"/>
                    <a:pt x="123" y="486"/>
                  </a:cubicBezTo>
                  <a:cubicBezTo>
                    <a:pt x="125" y="485"/>
                    <a:pt x="127" y="487"/>
                    <a:pt x="128" y="489"/>
                  </a:cubicBezTo>
                  <a:cubicBezTo>
                    <a:pt x="130" y="491"/>
                    <a:pt x="134" y="493"/>
                    <a:pt x="136" y="491"/>
                  </a:cubicBezTo>
                  <a:cubicBezTo>
                    <a:pt x="137" y="490"/>
                    <a:pt x="139" y="494"/>
                    <a:pt x="139" y="496"/>
                  </a:cubicBezTo>
                  <a:cubicBezTo>
                    <a:pt x="139" y="499"/>
                    <a:pt x="143" y="497"/>
                    <a:pt x="145" y="497"/>
                  </a:cubicBezTo>
                  <a:cubicBezTo>
                    <a:pt x="147" y="497"/>
                    <a:pt x="149" y="500"/>
                    <a:pt x="150" y="500"/>
                  </a:cubicBezTo>
                  <a:cubicBezTo>
                    <a:pt x="154" y="498"/>
                    <a:pt x="155" y="504"/>
                    <a:pt x="157" y="508"/>
                  </a:cubicBezTo>
                  <a:cubicBezTo>
                    <a:pt x="389" y="506"/>
                    <a:pt x="389" y="506"/>
                    <a:pt x="389" y="506"/>
                  </a:cubicBezTo>
                  <a:cubicBezTo>
                    <a:pt x="389" y="506"/>
                    <a:pt x="389" y="501"/>
                    <a:pt x="392" y="503"/>
                  </a:cubicBezTo>
                  <a:cubicBezTo>
                    <a:pt x="394" y="505"/>
                    <a:pt x="392" y="508"/>
                    <a:pt x="395" y="509"/>
                  </a:cubicBezTo>
                  <a:cubicBezTo>
                    <a:pt x="398" y="510"/>
                    <a:pt x="401" y="512"/>
                    <a:pt x="402" y="512"/>
                  </a:cubicBezTo>
                  <a:cubicBezTo>
                    <a:pt x="404" y="511"/>
                    <a:pt x="407" y="508"/>
                    <a:pt x="410" y="512"/>
                  </a:cubicBezTo>
                  <a:cubicBezTo>
                    <a:pt x="413" y="515"/>
                    <a:pt x="415" y="512"/>
                    <a:pt x="417" y="515"/>
                  </a:cubicBezTo>
                  <a:cubicBezTo>
                    <a:pt x="419" y="517"/>
                    <a:pt x="422" y="519"/>
                    <a:pt x="424" y="516"/>
                  </a:cubicBezTo>
                  <a:cubicBezTo>
                    <a:pt x="426" y="514"/>
                    <a:pt x="433" y="516"/>
                    <a:pt x="436" y="517"/>
                  </a:cubicBezTo>
                  <a:cubicBezTo>
                    <a:pt x="440" y="514"/>
                    <a:pt x="444" y="507"/>
                    <a:pt x="447" y="507"/>
                  </a:cubicBezTo>
                  <a:cubicBezTo>
                    <a:pt x="452" y="507"/>
                    <a:pt x="465" y="508"/>
                    <a:pt x="465" y="515"/>
                  </a:cubicBezTo>
                  <a:cubicBezTo>
                    <a:pt x="466" y="521"/>
                    <a:pt x="474" y="515"/>
                    <a:pt x="474" y="521"/>
                  </a:cubicBezTo>
                  <a:cubicBezTo>
                    <a:pt x="475" y="526"/>
                    <a:pt x="480" y="530"/>
                    <a:pt x="479" y="533"/>
                  </a:cubicBezTo>
                  <a:cubicBezTo>
                    <a:pt x="480" y="534"/>
                    <a:pt x="482" y="535"/>
                    <a:pt x="484" y="536"/>
                  </a:cubicBezTo>
                  <a:cubicBezTo>
                    <a:pt x="486" y="535"/>
                    <a:pt x="492" y="536"/>
                    <a:pt x="497" y="538"/>
                  </a:cubicBezTo>
                  <a:cubicBezTo>
                    <a:pt x="502" y="540"/>
                    <a:pt x="510" y="536"/>
                    <a:pt x="512" y="542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4"/>
                    <a:pt x="504" y="547"/>
                    <a:pt x="504" y="551"/>
                  </a:cubicBezTo>
                  <a:cubicBezTo>
                    <a:pt x="505" y="555"/>
                    <a:pt x="502" y="553"/>
                    <a:pt x="502" y="558"/>
                  </a:cubicBezTo>
                  <a:cubicBezTo>
                    <a:pt x="502" y="564"/>
                    <a:pt x="498" y="572"/>
                    <a:pt x="496" y="571"/>
                  </a:cubicBezTo>
                  <a:cubicBezTo>
                    <a:pt x="496" y="571"/>
                    <a:pt x="496" y="571"/>
                    <a:pt x="496" y="571"/>
                  </a:cubicBezTo>
                  <a:cubicBezTo>
                    <a:pt x="495" y="573"/>
                    <a:pt x="495" y="576"/>
                    <a:pt x="497" y="578"/>
                  </a:cubicBezTo>
                  <a:cubicBezTo>
                    <a:pt x="500" y="576"/>
                    <a:pt x="504" y="572"/>
                    <a:pt x="507" y="573"/>
                  </a:cubicBezTo>
                  <a:cubicBezTo>
                    <a:pt x="513" y="573"/>
                    <a:pt x="515" y="576"/>
                    <a:pt x="518" y="574"/>
                  </a:cubicBezTo>
                  <a:cubicBezTo>
                    <a:pt x="522" y="571"/>
                    <a:pt x="523" y="570"/>
                    <a:pt x="524" y="572"/>
                  </a:cubicBezTo>
                  <a:cubicBezTo>
                    <a:pt x="524" y="572"/>
                    <a:pt x="524" y="572"/>
                    <a:pt x="523" y="573"/>
                  </a:cubicBezTo>
                  <a:cubicBezTo>
                    <a:pt x="525" y="572"/>
                    <a:pt x="526" y="571"/>
                    <a:pt x="526" y="571"/>
                  </a:cubicBezTo>
                  <a:cubicBezTo>
                    <a:pt x="526" y="570"/>
                    <a:pt x="526" y="568"/>
                    <a:pt x="525" y="567"/>
                  </a:cubicBezTo>
                  <a:cubicBezTo>
                    <a:pt x="522" y="568"/>
                    <a:pt x="520" y="568"/>
                    <a:pt x="519" y="565"/>
                  </a:cubicBezTo>
                  <a:cubicBezTo>
                    <a:pt x="518" y="562"/>
                    <a:pt x="531" y="558"/>
                    <a:pt x="537" y="559"/>
                  </a:cubicBezTo>
                  <a:cubicBezTo>
                    <a:pt x="542" y="559"/>
                    <a:pt x="546" y="555"/>
                    <a:pt x="548" y="558"/>
                  </a:cubicBezTo>
                  <a:cubicBezTo>
                    <a:pt x="552" y="555"/>
                    <a:pt x="558" y="549"/>
                    <a:pt x="560" y="549"/>
                  </a:cubicBezTo>
                  <a:cubicBezTo>
                    <a:pt x="562" y="549"/>
                    <a:pt x="588" y="549"/>
                    <a:pt x="588" y="549"/>
                  </a:cubicBezTo>
                  <a:cubicBezTo>
                    <a:pt x="588" y="549"/>
                    <a:pt x="598" y="543"/>
                    <a:pt x="599" y="538"/>
                  </a:cubicBezTo>
                  <a:cubicBezTo>
                    <a:pt x="600" y="533"/>
                    <a:pt x="606" y="520"/>
                    <a:pt x="610" y="523"/>
                  </a:cubicBezTo>
                  <a:cubicBezTo>
                    <a:pt x="613" y="526"/>
                    <a:pt x="621" y="524"/>
                    <a:pt x="621" y="526"/>
                  </a:cubicBezTo>
                  <a:cubicBezTo>
                    <a:pt x="621" y="529"/>
                    <a:pt x="618" y="537"/>
                    <a:pt x="628" y="550"/>
                  </a:cubicBezTo>
                  <a:cubicBezTo>
                    <a:pt x="631" y="548"/>
                    <a:pt x="635" y="546"/>
                    <a:pt x="637" y="546"/>
                  </a:cubicBezTo>
                  <a:cubicBezTo>
                    <a:pt x="640" y="546"/>
                    <a:pt x="645" y="542"/>
                    <a:pt x="647" y="539"/>
                  </a:cubicBezTo>
                  <a:cubicBezTo>
                    <a:pt x="648" y="536"/>
                    <a:pt x="650" y="542"/>
                    <a:pt x="647" y="543"/>
                  </a:cubicBezTo>
                  <a:cubicBezTo>
                    <a:pt x="644" y="544"/>
                    <a:pt x="650" y="546"/>
                    <a:pt x="655" y="546"/>
                  </a:cubicBezTo>
                  <a:cubicBezTo>
                    <a:pt x="660" y="545"/>
                    <a:pt x="652" y="548"/>
                    <a:pt x="648" y="547"/>
                  </a:cubicBezTo>
                  <a:cubicBezTo>
                    <a:pt x="645" y="547"/>
                    <a:pt x="643" y="548"/>
                    <a:pt x="638" y="553"/>
                  </a:cubicBezTo>
                  <a:cubicBezTo>
                    <a:pt x="632" y="558"/>
                    <a:pt x="634" y="560"/>
                    <a:pt x="637" y="562"/>
                  </a:cubicBezTo>
                  <a:cubicBezTo>
                    <a:pt x="640" y="565"/>
                    <a:pt x="644" y="564"/>
                    <a:pt x="648" y="560"/>
                  </a:cubicBezTo>
                  <a:cubicBezTo>
                    <a:pt x="652" y="557"/>
                    <a:pt x="652" y="553"/>
                    <a:pt x="656" y="553"/>
                  </a:cubicBezTo>
                  <a:cubicBezTo>
                    <a:pt x="660" y="553"/>
                    <a:pt x="670" y="550"/>
                    <a:pt x="675" y="548"/>
                  </a:cubicBezTo>
                  <a:cubicBezTo>
                    <a:pt x="680" y="547"/>
                    <a:pt x="677" y="546"/>
                    <a:pt x="677" y="544"/>
                  </a:cubicBezTo>
                  <a:cubicBezTo>
                    <a:pt x="677" y="542"/>
                    <a:pt x="685" y="542"/>
                    <a:pt x="688" y="540"/>
                  </a:cubicBezTo>
                  <a:cubicBezTo>
                    <a:pt x="691" y="538"/>
                    <a:pt x="687" y="536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2" y="304"/>
                  </a:cubicBezTo>
                  <a:cubicBezTo>
                    <a:pt x="184" y="306"/>
                    <a:pt x="184" y="307"/>
                    <a:pt x="179" y="308"/>
                  </a:cubicBezTo>
                  <a:cubicBezTo>
                    <a:pt x="174" y="309"/>
                    <a:pt x="171" y="313"/>
                    <a:pt x="168" y="313"/>
                  </a:cubicBezTo>
                  <a:cubicBezTo>
                    <a:pt x="166" y="313"/>
                    <a:pt x="177" y="305"/>
                    <a:pt x="175" y="303"/>
                  </a:cubicBezTo>
                  <a:cubicBezTo>
                    <a:pt x="172" y="301"/>
                    <a:pt x="165" y="306"/>
                    <a:pt x="165" y="309"/>
                  </a:cubicBezTo>
                  <a:cubicBezTo>
                    <a:pt x="164" y="311"/>
                    <a:pt x="160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8"/>
                    <a:pt x="154" y="305"/>
                    <a:pt x="158" y="303"/>
                  </a:cubicBezTo>
                  <a:cubicBezTo>
                    <a:pt x="162" y="302"/>
                    <a:pt x="157" y="299"/>
                    <a:pt x="158" y="298"/>
                  </a:cubicBezTo>
                  <a:cubicBezTo>
                    <a:pt x="160" y="296"/>
                    <a:pt x="168" y="299"/>
                    <a:pt x="168" y="297"/>
                  </a:cubicBezTo>
                  <a:cubicBezTo>
                    <a:pt x="168" y="294"/>
                    <a:pt x="160" y="291"/>
                    <a:pt x="157" y="293"/>
                  </a:cubicBezTo>
                  <a:cubicBezTo>
                    <a:pt x="154" y="295"/>
                    <a:pt x="148" y="299"/>
                    <a:pt x="141" y="295"/>
                  </a:cubicBezTo>
                  <a:cubicBezTo>
                    <a:pt x="138" y="294"/>
                    <a:pt x="160" y="292"/>
                    <a:pt x="163" y="289"/>
                  </a:cubicBezTo>
                  <a:cubicBezTo>
                    <a:pt x="167" y="286"/>
                    <a:pt x="183" y="282"/>
                    <a:pt x="184" y="285"/>
                  </a:cubicBezTo>
                  <a:cubicBezTo>
                    <a:pt x="185" y="288"/>
                    <a:pt x="175" y="290"/>
                    <a:pt x="180" y="293"/>
                  </a:cubicBezTo>
                  <a:cubicBezTo>
                    <a:pt x="185" y="295"/>
                    <a:pt x="192" y="293"/>
                    <a:pt x="194" y="291"/>
                  </a:cubicBezTo>
                  <a:cubicBezTo>
                    <a:pt x="196" y="288"/>
                    <a:pt x="204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1" y="358"/>
                    <a:pt x="236" y="359"/>
                  </a:cubicBezTo>
                  <a:cubicBezTo>
                    <a:pt x="231" y="360"/>
                    <a:pt x="235" y="365"/>
                    <a:pt x="229" y="365"/>
                  </a:cubicBezTo>
                  <a:cubicBezTo>
                    <a:pt x="222" y="366"/>
                    <a:pt x="208" y="366"/>
                    <a:pt x="206" y="363"/>
                  </a:cubicBezTo>
                  <a:cubicBezTo>
                    <a:pt x="205" y="362"/>
                    <a:pt x="214" y="363"/>
                    <a:pt x="214" y="360"/>
                  </a:cubicBezTo>
                  <a:cubicBezTo>
                    <a:pt x="215" y="358"/>
                    <a:pt x="217" y="354"/>
                    <a:pt x="221" y="354"/>
                  </a:cubicBezTo>
                  <a:cubicBezTo>
                    <a:pt x="225" y="354"/>
                    <a:pt x="224" y="349"/>
                    <a:pt x="218" y="346"/>
                  </a:cubicBezTo>
                  <a:cubicBezTo>
                    <a:pt x="212" y="343"/>
                    <a:pt x="227" y="341"/>
                    <a:pt x="230" y="346"/>
                  </a:cubicBezTo>
                  <a:cubicBezTo>
                    <a:pt x="234" y="350"/>
                    <a:pt x="240" y="354"/>
                    <a:pt x="243" y="350"/>
                  </a:cubicBezTo>
                  <a:cubicBezTo>
                    <a:pt x="247" y="347"/>
                    <a:pt x="266" y="337"/>
                    <a:pt x="266" y="342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90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2"/>
                    <a:pt x="364" y="449"/>
                    <a:pt x="367" y="453"/>
                  </a:cubicBezTo>
                  <a:cubicBezTo>
                    <a:pt x="370" y="457"/>
                    <a:pt x="374" y="472"/>
                    <a:pt x="377" y="477"/>
                  </a:cubicBezTo>
                  <a:cubicBezTo>
                    <a:pt x="379" y="482"/>
                    <a:pt x="379" y="490"/>
                    <a:pt x="376" y="4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29"/>
            <p:cNvSpPr>
              <a:spLocks noEditPoints="1"/>
            </p:cNvSpPr>
            <p:nvPr/>
          </p:nvSpPr>
          <p:spPr bwMode="auto">
            <a:xfrm>
              <a:off x="369569" y="2088468"/>
              <a:ext cx="4662439" cy="3174328"/>
            </a:xfrm>
            <a:custGeom>
              <a:avLst/>
              <a:gdLst>
                <a:gd name="T0" fmla="*/ 261 w 856"/>
                <a:gd name="T1" fmla="*/ 172 h 582"/>
                <a:gd name="T2" fmla="*/ 228 w 856"/>
                <a:gd name="T3" fmla="*/ 26 h 582"/>
                <a:gd name="T4" fmla="*/ 138 w 856"/>
                <a:gd name="T5" fmla="*/ 15 h 582"/>
                <a:gd name="T6" fmla="*/ 100 w 856"/>
                <a:gd name="T7" fmla="*/ 8 h 582"/>
                <a:gd name="T8" fmla="*/ 69 w 856"/>
                <a:gd name="T9" fmla="*/ 16 h 582"/>
                <a:gd name="T10" fmla="*/ 14 w 856"/>
                <a:gd name="T11" fmla="*/ 44 h 582"/>
                <a:gd name="T12" fmla="*/ 53 w 856"/>
                <a:gd name="T13" fmla="*/ 77 h 582"/>
                <a:gd name="T14" fmla="*/ 12 w 856"/>
                <a:gd name="T15" fmla="*/ 79 h 582"/>
                <a:gd name="T16" fmla="*/ 44 w 856"/>
                <a:gd name="T17" fmla="*/ 102 h 582"/>
                <a:gd name="T18" fmla="*/ 32 w 856"/>
                <a:gd name="T19" fmla="*/ 118 h 582"/>
                <a:gd name="T20" fmla="*/ 33 w 856"/>
                <a:gd name="T21" fmla="*/ 163 h 582"/>
                <a:gd name="T22" fmla="*/ 71 w 856"/>
                <a:gd name="T23" fmla="*/ 176 h 582"/>
                <a:gd name="T24" fmla="*/ 76 w 856"/>
                <a:gd name="T25" fmla="*/ 201 h 582"/>
                <a:gd name="T26" fmla="*/ 62 w 856"/>
                <a:gd name="T27" fmla="*/ 214 h 582"/>
                <a:gd name="T28" fmla="*/ 109 w 856"/>
                <a:gd name="T29" fmla="*/ 187 h 582"/>
                <a:gd name="T30" fmla="*/ 128 w 856"/>
                <a:gd name="T31" fmla="*/ 159 h 582"/>
                <a:gd name="T32" fmla="*/ 142 w 856"/>
                <a:gd name="T33" fmla="*/ 150 h 582"/>
                <a:gd name="T34" fmla="*/ 168 w 856"/>
                <a:gd name="T35" fmla="*/ 161 h 582"/>
                <a:gd name="T36" fmla="*/ 185 w 856"/>
                <a:gd name="T37" fmla="*/ 151 h 582"/>
                <a:gd name="T38" fmla="*/ 205 w 856"/>
                <a:gd name="T39" fmla="*/ 159 h 582"/>
                <a:gd name="T40" fmla="*/ 254 w 856"/>
                <a:gd name="T41" fmla="*/ 173 h 582"/>
                <a:gd name="T42" fmla="*/ 280 w 856"/>
                <a:gd name="T43" fmla="*/ 185 h 582"/>
                <a:gd name="T44" fmla="*/ 281 w 856"/>
                <a:gd name="T45" fmla="*/ 195 h 582"/>
                <a:gd name="T46" fmla="*/ 290 w 856"/>
                <a:gd name="T47" fmla="*/ 196 h 582"/>
                <a:gd name="T48" fmla="*/ 299 w 856"/>
                <a:gd name="T49" fmla="*/ 205 h 582"/>
                <a:gd name="T50" fmla="*/ 295 w 856"/>
                <a:gd name="T51" fmla="*/ 224 h 582"/>
                <a:gd name="T52" fmla="*/ 314 w 856"/>
                <a:gd name="T53" fmla="*/ 224 h 582"/>
                <a:gd name="T54" fmla="*/ 11 w 856"/>
                <a:gd name="T55" fmla="*/ 234 h 582"/>
                <a:gd name="T56" fmla="*/ 133 w 856"/>
                <a:gd name="T57" fmla="*/ 179 h 582"/>
                <a:gd name="T58" fmla="*/ 131 w 856"/>
                <a:gd name="T59" fmla="*/ 191 h 582"/>
                <a:gd name="T60" fmla="*/ 18 w 856"/>
                <a:gd name="T61" fmla="*/ 163 h 582"/>
                <a:gd name="T62" fmla="*/ 105 w 856"/>
                <a:gd name="T63" fmla="*/ 569 h 582"/>
                <a:gd name="T64" fmla="*/ 69 w 856"/>
                <a:gd name="T65" fmla="*/ 553 h 582"/>
                <a:gd name="T66" fmla="*/ 827 w 856"/>
                <a:gd name="T67" fmla="*/ 320 h 582"/>
                <a:gd name="T68" fmla="*/ 753 w 856"/>
                <a:gd name="T69" fmla="*/ 349 h 582"/>
                <a:gd name="T70" fmla="*/ 725 w 856"/>
                <a:gd name="T71" fmla="*/ 360 h 582"/>
                <a:gd name="T72" fmla="*/ 693 w 856"/>
                <a:gd name="T73" fmla="*/ 334 h 582"/>
                <a:gd name="T74" fmla="*/ 711 w 856"/>
                <a:gd name="T75" fmla="*/ 319 h 582"/>
                <a:gd name="T76" fmla="*/ 676 w 856"/>
                <a:gd name="T77" fmla="*/ 310 h 582"/>
                <a:gd name="T78" fmla="*/ 652 w 856"/>
                <a:gd name="T79" fmla="*/ 298 h 582"/>
                <a:gd name="T80" fmla="*/ 617 w 856"/>
                <a:gd name="T81" fmla="*/ 288 h 582"/>
                <a:gd name="T82" fmla="*/ 382 w 856"/>
                <a:gd name="T83" fmla="*/ 299 h 582"/>
                <a:gd name="T84" fmla="*/ 375 w 856"/>
                <a:gd name="T85" fmla="*/ 318 h 582"/>
                <a:gd name="T86" fmla="*/ 377 w 856"/>
                <a:gd name="T87" fmla="*/ 395 h 582"/>
                <a:gd name="T88" fmla="*/ 405 w 856"/>
                <a:gd name="T89" fmla="*/ 436 h 582"/>
                <a:gd name="T90" fmla="*/ 461 w 856"/>
                <a:gd name="T91" fmla="*/ 459 h 582"/>
                <a:gd name="T92" fmla="*/ 537 w 856"/>
                <a:gd name="T93" fmla="*/ 478 h 582"/>
                <a:gd name="T94" fmla="*/ 582 w 856"/>
                <a:gd name="T95" fmla="*/ 507 h 582"/>
                <a:gd name="T96" fmla="*/ 605 w 856"/>
                <a:gd name="T97" fmla="*/ 493 h 582"/>
                <a:gd name="T98" fmla="*/ 636 w 856"/>
                <a:gd name="T99" fmla="*/ 481 h 582"/>
                <a:gd name="T100" fmla="*/ 665 w 856"/>
                <a:gd name="T101" fmla="*/ 484 h 582"/>
                <a:gd name="T102" fmla="*/ 699 w 856"/>
                <a:gd name="T103" fmla="*/ 481 h 582"/>
                <a:gd name="T104" fmla="*/ 728 w 856"/>
                <a:gd name="T105" fmla="*/ 515 h 582"/>
                <a:gd name="T106" fmla="*/ 732 w 856"/>
                <a:gd name="T107" fmla="*/ 472 h 582"/>
                <a:gd name="T108" fmla="*/ 771 w 856"/>
                <a:gd name="T109" fmla="*/ 430 h 582"/>
                <a:gd name="T110" fmla="*/ 775 w 856"/>
                <a:gd name="T111" fmla="*/ 409 h 582"/>
                <a:gd name="T112" fmla="*/ 779 w 856"/>
                <a:gd name="T113" fmla="*/ 407 h 582"/>
                <a:gd name="T114" fmla="*/ 800 w 856"/>
                <a:gd name="T115" fmla="*/ 376 h 582"/>
                <a:gd name="T116" fmla="*/ 822 w 856"/>
                <a:gd name="T117" fmla="*/ 359 h 582"/>
                <a:gd name="T118" fmla="*/ 856 w 856"/>
                <a:gd name="T119" fmla="*/ 3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" h="582">
                  <a:moveTo>
                    <a:pt x="321" y="213"/>
                  </a:moveTo>
                  <a:cubicBezTo>
                    <a:pt x="322" y="210"/>
                    <a:pt x="323" y="208"/>
                    <a:pt x="313" y="204"/>
                  </a:cubicBezTo>
                  <a:cubicBezTo>
                    <a:pt x="304" y="201"/>
                    <a:pt x="305" y="198"/>
                    <a:pt x="298" y="187"/>
                  </a:cubicBezTo>
                  <a:cubicBezTo>
                    <a:pt x="292" y="175"/>
                    <a:pt x="280" y="170"/>
                    <a:pt x="280" y="166"/>
                  </a:cubicBezTo>
                  <a:cubicBezTo>
                    <a:pt x="280" y="162"/>
                    <a:pt x="269" y="162"/>
                    <a:pt x="269" y="166"/>
                  </a:cubicBezTo>
                  <a:cubicBezTo>
                    <a:pt x="269" y="169"/>
                    <a:pt x="264" y="170"/>
                    <a:pt x="261" y="172"/>
                  </a:cubicBezTo>
                  <a:cubicBezTo>
                    <a:pt x="258" y="173"/>
                    <a:pt x="257" y="171"/>
                    <a:pt x="254" y="167"/>
                  </a:cubicBezTo>
                  <a:cubicBezTo>
                    <a:pt x="252" y="164"/>
                    <a:pt x="246" y="161"/>
                    <a:pt x="246" y="159"/>
                  </a:cubicBezTo>
                  <a:cubicBezTo>
                    <a:pt x="246" y="157"/>
                    <a:pt x="245" y="153"/>
                    <a:pt x="240" y="155"/>
                  </a:cubicBezTo>
                  <a:cubicBezTo>
                    <a:pt x="236" y="157"/>
                    <a:pt x="234" y="155"/>
                    <a:pt x="233" y="156"/>
                  </a:cubicBezTo>
                  <a:cubicBezTo>
                    <a:pt x="231" y="158"/>
                    <a:pt x="228" y="155"/>
                    <a:pt x="228" y="155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5" y="26"/>
                    <a:pt x="224" y="25"/>
                  </a:cubicBezTo>
                  <a:cubicBezTo>
                    <a:pt x="219" y="23"/>
                    <a:pt x="211" y="20"/>
                    <a:pt x="207" y="20"/>
                  </a:cubicBezTo>
                  <a:cubicBezTo>
                    <a:pt x="202" y="21"/>
                    <a:pt x="194" y="23"/>
                    <a:pt x="191" y="21"/>
                  </a:cubicBezTo>
                  <a:cubicBezTo>
                    <a:pt x="188" y="20"/>
                    <a:pt x="184" y="18"/>
                    <a:pt x="177" y="19"/>
                  </a:cubicBezTo>
                  <a:cubicBezTo>
                    <a:pt x="171" y="20"/>
                    <a:pt x="167" y="16"/>
                    <a:pt x="159" y="14"/>
                  </a:cubicBezTo>
                  <a:cubicBezTo>
                    <a:pt x="152" y="12"/>
                    <a:pt x="141" y="15"/>
                    <a:pt x="138" y="15"/>
                  </a:cubicBezTo>
                  <a:cubicBezTo>
                    <a:pt x="135" y="16"/>
                    <a:pt x="136" y="13"/>
                    <a:pt x="133" y="13"/>
                  </a:cubicBezTo>
                  <a:cubicBezTo>
                    <a:pt x="129" y="13"/>
                    <a:pt x="132" y="12"/>
                    <a:pt x="130" y="9"/>
                  </a:cubicBezTo>
                  <a:cubicBezTo>
                    <a:pt x="128" y="6"/>
                    <a:pt x="119" y="9"/>
                    <a:pt x="115" y="9"/>
                  </a:cubicBezTo>
                  <a:cubicBezTo>
                    <a:pt x="112" y="9"/>
                    <a:pt x="111" y="7"/>
                    <a:pt x="111" y="6"/>
                  </a:cubicBezTo>
                  <a:cubicBezTo>
                    <a:pt x="111" y="4"/>
                    <a:pt x="108" y="4"/>
                    <a:pt x="107" y="7"/>
                  </a:cubicBezTo>
                  <a:cubicBezTo>
                    <a:pt x="106" y="9"/>
                    <a:pt x="102" y="9"/>
                    <a:pt x="100" y="8"/>
                  </a:cubicBezTo>
                  <a:cubicBezTo>
                    <a:pt x="99" y="6"/>
                    <a:pt x="104" y="6"/>
                    <a:pt x="104" y="4"/>
                  </a:cubicBezTo>
                  <a:cubicBezTo>
                    <a:pt x="104" y="2"/>
                    <a:pt x="99" y="1"/>
                    <a:pt x="97" y="1"/>
                  </a:cubicBezTo>
                  <a:cubicBezTo>
                    <a:pt x="95" y="0"/>
                    <a:pt x="92" y="3"/>
                    <a:pt x="88" y="6"/>
                  </a:cubicBezTo>
                  <a:cubicBezTo>
                    <a:pt x="84" y="10"/>
                    <a:pt x="79" y="9"/>
                    <a:pt x="75" y="9"/>
                  </a:cubicBezTo>
                  <a:cubicBezTo>
                    <a:pt x="72" y="9"/>
                    <a:pt x="67" y="9"/>
                    <a:pt x="67" y="12"/>
                  </a:cubicBezTo>
                  <a:cubicBezTo>
                    <a:pt x="67" y="14"/>
                    <a:pt x="72" y="13"/>
                    <a:pt x="69" y="16"/>
                  </a:cubicBezTo>
                  <a:cubicBezTo>
                    <a:pt x="66" y="19"/>
                    <a:pt x="66" y="12"/>
                    <a:pt x="63" y="15"/>
                  </a:cubicBezTo>
                  <a:cubicBezTo>
                    <a:pt x="60" y="18"/>
                    <a:pt x="52" y="18"/>
                    <a:pt x="51" y="18"/>
                  </a:cubicBezTo>
                  <a:cubicBezTo>
                    <a:pt x="49" y="17"/>
                    <a:pt x="43" y="24"/>
                    <a:pt x="41" y="26"/>
                  </a:cubicBezTo>
                  <a:cubicBezTo>
                    <a:pt x="39" y="28"/>
                    <a:pt x="42" y="29"/>
                    <a:pt x="37" y="35"/>
                  </a:cubicBezTo>
                  <a:cubicBezTo>
                    <a:pt x="32" y="40"/>
                    <a:pt x="19" y="39"/>
                    <a:pt x="16" y="39"/>
                  </a:cubicBezTo>
                  <a:cubicBezTo>
                    <a:pt x="13" y="39"/>
                    <a:pt x="15" y="42"/>
                    <a:pt x="14" y="44"/>
                  </a:cubicBezTo>
                  <a:cubicBezTo>
                    <a:pt x="12" y="46"/>
                    <a:pt x="15" y="48"/>
                    <a:pt x="23" y="50"/>
                  </a:cubicBezTo>
                  <a:cubicBezTo>
                    <a:pt x="31" y="52"/>
                    <a:pt x="36" y="62"/>
                    <a:pt x="37" y="65"/>
                  </a:cubicBezTo>
                  <a:cubicBezTo>
                    <a:pt x="38" y="67"/>
                    <a:pt x="47" y="65"/>
                    <a:pt x="51" y="65"/>
                  </a:cubicBezTo>
                  <a:cubicBezTo>
                    <a:pt x="55" y="66"/>
                    <a:pt x="51" y="71"/>
                    <a:pt x="54" y="72"/>
                  </a:cubicBezTo>
                  <a:cubicBezTo>
                    <a:pt x="57" y="74"/>
                    <a:pt x="62" y="72"/>
                    <a:pt x="63" y="74"/>
                  </a:cubicBezTo>
                  <a:cubicBezTo>
                    <a:pt x="64" y="77"/>
                    <a:pt x="56" y="74"/>
                    <a:pt x="53" y="77"/>
                  </a:cubicBezTo>
                  <a:cubicBezTo>
                    <a:pt x="49" y="80"/>
                    <a:pt x="47" y="81"/>
                    <a:pt x="46" y="79"/>
                  </a:cubicBezTo>
                  <a:cubicBezTo>
                    <a:pt x="44" y="77"/>
                    <a:pt x="38" y="78"/>
                    <a:pt x="35" y="79"/>
                  </a:cubicBezTo>
                  <a:cubicBezTo>
                    <a:pt x="32" y="79"/>
                    <a:pt x="35" y="75"/>
                    <a:pt x="35" y="73"/>
                  </a:cubicBezTo>
                  <a:cubicBezTo>
                    <a:pt x="35" y="71"/>
                    <a:pt x="30" y="70"/>
                    <a:pt x="24" y="73"/>
                  </a:cubicBezTo>
                  <a:cubicBezTo>
                    <a:pt x="18" y="77"/>
                    <a:pt x="20" y="76"/>
                    <a:pt x="20" y="78"/>
                  </a:cubicBezTo>
                  <a:cubicBezTo>
                    <a:pt x="19" y="81"/>
                    <a:pt x="16" y="77"/>
                    <a:pt x="12" y="79"/>
                  </a:cubicBezTo>
                  <a:cubicBezTo>
                    <a:pt x="8" y="82"/>
                    <a:pt x="2" y="83"/>
                    <a:pt x="1" y="86"/>
                  </a:cubicBezTo>
                  <a:cubicBezTo>
                    <a:pt x="0" y="88"/>
                    <a:pt x="9" y="90"/>
                    <a:pt x="13" y="91"/>
                  </a:cubicBezTo>
                  <a:cubicBezTo>
                    <a:pt x="17" y="91"/>
                    <a:pt x="9" y="94"/>
                    <a:pt x="12" y="95"/>
                  </a:cubicBezTo>
                  <a:cubicBezTo>
                    <a:pt x="15" y="96"/>
                    <a:pt x="13" y="98"/>
                    <a:pt x="18" y="101"/>
                  </a:cubicBezTo>
                  <a:cubicBezTo>
                    <a:pt x="23" y="103"/>
                    <a:pt x="33" y="101"/>
                    <a:pt x="36" y="101"/>
                  </a:cubicBezTo>
                  <a:cubicBezTo>
                    <a:pt x="39" y="101"/>
                    <a:pt x="41" y="104"/>
                    <a:pt x="44" y="102"/>
                  </a:cubicBezTo>
                  <a:cubicBezTo>
                    <a:pt x="46" y="99"/>
                    <a:pt x="54" y="93"/>
                    <a:pt x="58" y="96"/>
                  </a:cubicBezTo>
                  <a:cubicBezTo>
                    <a:pt x="63" y="100"/>
                    <a:pt x="54" y="100"/>
                    <a:pt x="56" y="102"/>
                  </a:cubicBezTo>
                  <a:cubicBezTo>
                    <a:pt x="58" y="105"/>
                    <a:pt x="61" y="110"/>
                    <a:pt x="57" y="113"/>
                  </a:cubicBezTo>
                  <a:cubicBezTo>
                    <a:pt x="53" y="116"/>
                    <a:pt x="49" y="114"/>
                    <a:pt x="47" y="114"/>
                  </a:cubicBezTo>
                  <a:cubicBezTo>
                    <a:pt x="44" y="114"/>
                    <a:pt x="46" y="118"/>
                    <a:pt x="42" y="121"/>
                  </a:cubicBezTo>
                  <a:cubicBezTo>
                    <a:pt x="39" y="124"/>
                    <a:pt x="36" y="118"/>
                    <a:pt x="32" y="118"/>
                  </a:cubicBezTo>
                  <a:cubicBezTo>
                    <a:pt x="27" y="118"/>
                    <a:pt x="28" y="124"/>
                    <a:pt x="28" y="127"/>
                  </a:cubicBezTo>
                  <a:cubicBezTo>
                    <a:pt x="28" y="130"/>
                    <a:pt x="21" y="126"/>
                    <a:pt x="20" y="133"/>
                  </a:cubicBezTo>
                  <a:cubicBezTo>
                    <a:pt x="18" y="140"/>
                    <a:pt x="11" y="134"/>
                    <a:pt x="16" y="140"/>
                  </a:cubicBezTo>
                  <a:cubicBezTo>
                    <a:pt x="20" y="147"/>
                    <a:pt x="20" y="143"/>
                    <a:pt x="23" y="145"/>
                  </a:cubicBezTo>
                  <a:cubicBezTo>
                    <a:pt x="27" y="148"/>
                    <a:pt x="19" y="153"/>
                    <a:pt x="23" y="153"/>
                  </a:cubicBezTo>
                  <a:cubicBezTo>
                    <a:pt x="27" y="154"/>
                    <a:pt x="31" y="161"/>
                    <a:pt x="33" y="163"/>
                  </a:cubicBezTo>
                  <a:cubicBezTo>
                    <a:pt x="36" y="166"/>
                    <a:pt x="39" y="162"/>
                    <a:pt x="43" y="162"/>
                  </a:cubicBezTo>
                  <a:cubicBezTo>
                    <a:pt x="47" y="162"/>
                    <a:pt x="45" y="156"/>
                    <a:pt x="48" y="158"/>
                  </a:cubicBezTo>
                  <a:cubicBezTo>
                    <a:pt x="50" y="160"/>
                    <a:pt x="53" y="166"/>
                    <a:pt x="51" y="168"/>
                  </a:cubicBezTo>
                  <a:cubicBezTo>
                    <a:pt x="49" y="169"/>
                    <a:pt x="51" y="174"/>
                    <a:pt x="50" y="176"/>
                  </a:cubicBezTo>
                  <a:cubicBezTo>
                    <a:pt x="50" y="178"/>
                    <a:pt x="59" y="178"/>
                    <a:pt x="59" y="175"/>
                  </a:cubicBezTo>
                  <a:cubicBezTo>
                    <a:pt x="60" y="172"/>
                    <a:pt x="67" y="172"/>
                    <a:pt x="71" y="176"/>
                  </a:cubicBezTo>
                  <a:cubicBezTo>
                    <a:pt x="75" y="180"/>
                    <a:pt x="76" y="181"/>
                    <a:pt x="76" y="178"/>
                  </a:cubicBezTo>
                  <a:cubicBezTo>
                    <a:pt x="76" y="174"/>
                    <a:pt x="80" y="171"/>
                    <a:pt x="80" y="173"/>
                  </a:cubicBezTo>
                  <a:cubicBezTo>
                    <a:pt x="80" y="176"/>
                    <a:pt x="83" y="177"/>
                    <a:pt x="89" y="174"/>
                  </a:cubicBezTo>
                  <a:cubicBezTo>
                    <a:pt x="95" y="172"/>
                    <a:pt x="92" y="175"/>
                    <a:pt x="89" y="178"/>
                  </a:cubicBezTo>
                  <a:cubicBezTo>
                    <a:pt x="85" y="183"/>
                    <a:pt x="89" y="191"/>
                    <a:pt x="86" y="192"/>
                  </a:cubicBezTo>
                  <a:cubicBezTo>
                    <a:pt x="83" y="192"/>
                    <a:pt x="81" y="200"/>
                    <a:pt x="76" y="201"/>
                  </a:cubicBezTo>
                  <a:cubicBezTo>
                    <a:pt x="71" y="201"/>
                    <a:pt x="63" y="210"/>
                    <a:pt x="62" y="212"/>
                  </a:cubicBezTo>
                  <a:cubicBezTo>
                    <a:pt x="60" y="213"/>
                    <a:pt x="50" y="209"/>
                    <a:pt x="49" y="213"/>
                  </a:cubicBezTo>
                  <a:cubicBezTo>
                    <a:pt x="47" y="217"/>
                    <a:pt x="41" y="221"/>
                    <a:pt x="42" y="222"/>
                  </a:cubicBezTo>
                  <a:cubicBezTo>
                    <a:pt x="44" y="223"/>
                    <a:pt x="52" y="219"/>
                    <a:pt x="52" y="217"/>
                  </a:cubicBezTo>
                  <a:cubicBezTo>
                    <a:pt x="53" y="215"/>
                    <a:pt x="54" y="215"/>
                    <a:pt x="55" y="217"/>
                  </a:cubicBezTo>
                  <a:cubicBezTo>
                    <a:pt x="57" y="218"/>
                    <a:pt x="61" y="216"/>
                    <a:pt x="62" y="214"/>
                  </a:cubicBezTo>
                  <a:cubicBezTo>
                    <a:pt x="64" y="213"/>
                    <a:pt x="67" y="214"/>
                    <a:pt x="69" y="214"/>
                  </a:cubicBezTo>
                  <a:cubicBezTo>
                    <a:pt x="70" y="214"/>
                    <a:pt x="71" y="212"/>
                    <a:pt x="76" y="211"/>
                  </a:cubicBezTo>
                  <a:cubicBezTo>
                    <a:pt x="81" y="210"/>
                    <a:pt x="80" y="208"/>
                    <a:pt x="81" y="206"/>
                  </a:cubicBezTo>
                  <a:cubicBezTo>
                    <a:pt x="82" y="203"/>
                    <a:pt x="94" y="198"/>
                    <a:pt x="96" y="197"/>
                  </a:cubicBezTo>
                  <a:cubicBezTo>
                    <a:pt x="99" y="196"/>
                    <a:pt x="97" y="193"/>
                    <a:pt x="100" y="192"/>
                  </a:cubicBezTo>
                  <a:cubicBezTo>
                    <a:pt x="102" y="192"/>
                    <a:pt x="106" y="189"/>
                    <a:pt x="109" y="187"/>
                  </a:cubicBezTo>
                  <a:cubicBezTo>
                    <a:pt x="112" y="184"/>
                    <a:pt x="113" y="185"/>
                    <a:pt x="115" y="184"/>
                  </a:cubicBezTo>
                  <a:cubicBezTo>
                    <a:pt x="118" y="183"/>
                    <a:pt x="116" y="178"/>
                    <a:pt x="118" y="178"/>
                  </a:cubicBezTo>
                  <a:cubicBezTo>
                    <a:pt x="121" y="178"/>
                    <a:pt x="123" y="176"/>
                    <a:pt x="123" y="174"/>
                  </a:cubicBezTo>
                  <a:cubicBezTo>
                    <a:pt x="123" y="172"/>
                    <a:pt x="117" y="172"/>
                    <a:pt x="116" y="170"/>
                  </a:cubicBezTo>
                  <a:cubicBezTo>
                    <a:pt x="115" y="169"/>
                    <a:pt x="121" y="164"/>
                    <a:pt x="123" y="164"/>
                  </a:cubicBezTo>
                  <a:cubicBezTo>
                    <a:pt x="125" y="165"/>
                    <a:pt x="128" y="162"/>
                    <a:pt x="128" y="159"/>
                  </a:cubicBezTo>
                  <a:cubicBezTo>
                    <a:pt x="129" y="156"/>
                    <a:pt x="132" y="156"/>
                    <a:pt x="134" y="153"/>
                  </a:cubicBezTo>
                  <a:cubicBezTo>
                    <a:pt x="136" y="151"/>
                    <a:pt x="136" y="148"/>
                    <a:pt x="138" y="148"/>
                  </a:cubicBezTo>
                  <a:cubicBezTo>
                    <a:pt x="141" y="148"/>
                    <a:pt x="143" y="145"/>
                    <a:pt x="146" y="143"/>
                  </a:cubicBezTo>
                  <a:cubicBezTo>
                    <a:pt x="148" y="142"/>
                    <a:pt x="146" y="145"/>
                    <a:pt x="151" y="145"/>
                  </a:cubicBezTo>
                  <a:cubicBezTo>
                    <a:pt x="156" y="145"/>
                    <a:pt x="155" y="150"/>
                    <a:pt x="151" y="148"/>
                  </a:cubicBezTo>
                  <a:cubicBezTo>
                    <a:pt x="147" y="147"/>
                    <a:pt x="145" y="147"/>
                    <a:pt x="142" y="150"/>
                  </a:cubicBezTo>
                  <a:cubicBezTo>
                    <a:pt x="139" y="153"/>
                    <a:pt x="141" y="154"/>
                    <a:pt x="139" y="158"/>
                  </a:cubicBezTo>
                  <a:cubicBezTo>
                    <a:pt x="136" y="161"/>
                    <a:pt x="136" y="164"/>
                    <a:pt x="139" y="164"/>
                  </a:cubicBezTo>
                  <a:cubicBezTo>
                    <a:pt x="143" y="164"/>
                    <a:pt x="139" y="167"/>
                    <a:pt x="136" y="168"/>
                  </a:cubicBezTo>
                  <a:cubicBezTo>
                    <a:pt x="133" y="169"/>
                    <a:pt x="135" y="170"/>
                    <a:pt x="140" y="170"/>
                  </a:cubicBezTo>
                  <a:cubicBezTo>
                    <a:pt x="144" y="170"/>
                    <a:pt x="150" y="164"/>
                    <a:pt x="156" y="161"/>
                  </a:cubicBezTo>
                  <a:cubicBezTo>
                    <a:pt x="162" y="158"/>
                    <a:pt x="167" y="161"/>
                    <a:pt x="168" y="161"/>
                  </a:cubicBezTo>
                  <a:cubicBezTo>
                    <a:pt x="170" y="160"/>
                    <a:pt x="167" y="157"/>
                    <a:pt x="169" y="156"/>
                  </a:cubicBezTo>
                  <a:cubicBezTo>
                    <a:pt x="171" y="155"/>
                    <a:pt x="166" y="155"/>
                    <a:pt x="165" y="151"/>
                  </a:cubicBezTo>
                  <a:cubicBezTo>
                    <a:pt x="164" y="148"/>
                    <a:pt x="167" y="150"/>
                    <a:pt x="168" y="147"/>
                  </a:cubicBezTo>
                  <a:cubicBezTo>
                    <a:pt x="168" y="144"/>
                    <a:pt x="170" y="146"/>
                    <a:pt x="172" y="147"/>
                  </a:cubicBezTo>
                  <a:cubicBezTo>
                    <a:pt x="174" y="148"/>
                    <a:pt x="177" y="146"/>
                    <a:pt x="179" y="149"/>
                  </a:cubicBezTo>
                  <a:cubicBezTo>
                    <a:pt x="180" y="153"/>
                    <a:pt x="182" y="148"/>
                    <a:pt x="185" y="151"/>
                  </a:cubicBezTo>
                  <a:cubicBezTo>
                    <a:pt x="188" y="153"/>
                    <a:pt x="184" y="153"/>
                    <a:pt x="181" y="153"/>
                  </a:cubicBezTo>
                  <a:cubicBezTo>
                    <a:pt x="178" y="154"/>
                    <a:pt x="180" y="158"/>
                    <a:pt x="182" y="156"/>
                  </a:cubicBezTo>
                  <a:cubicBezTo>
                    <a:pt x="185" y="154"/>
                    <a:pt x="187" y="153"/>
                    <a:pt x="189" y="155"/>
                  </a:cubicBezTo>
                  <a:cubicBezTo>
                    <a:pt x="191" y="157"/>
                    <a:pt x="192" y="156"/>
                    <a:pt x="194" y="154"/>
                  </a:cubicBezTo>
                  <a:cubicBezTo>
                    <a:pt x="196" y="153"/>
                    <a:pt x="196" y="155"/>
                    <a:pt x="196" y="156"/>
                  </a:cubicBezTo>
                  <a:cubicBezTo>
                    <a:pt x="196" y="158"/>
                    <a:pt x="200" y="158"/>
                    <a:pt x="205" y="159"/>
                  </a:cubicBezTo>
                  <a:cubicBezTo>
                    <a:pt x="211" y="160"/>
                    <a:pt x="221" y="159"/>
                    <a:pt x="224" y="158"/>
                  </a:cubicBezTo>
                  <a:cubicBezTo>
                    <a:pt x="226" y="158"/>
                    <a:pt x="225" y="162"/>
                    <a:pt x="231" y="164"/>
                  </a:cubicBezTo>
                  <a:cubicBezTo>
                    <a:pt x="237" y="165"/>
                    <a:pt x="238" y="158"/>
                    <a:pt x="241" y="160"/>
                  </a:cubicBezTo>
                  <a:cubicBezTo>
                    <a:pt x="244" y="163"/>
                    <a:pt x="241" y="164"/>
                    <a:pt x="240" y="165"/>
                  </a:cubicBezTo>
                  <a:cubicBezTo>
                    <a:pt x="238" y="167"/>
                    <a:pt x="242" y="167"/>
                    <a:pt x="244" y="168"/>
                  </a:cubicBezTo>
                  <a:cubicBezTo>
                    <a:pt x="246" y="169"/>
                    <a:pt x="251" y="171"/>
                    <a:pt x="254" y="173"/>
                  </a:cubicBezTo>
                  <a:cubicBezTo>
                    <a:pt x="256" y="176"/>
                    <a:pt x="258" y="178"/>
                    <a:pt x="264" y="181"/>
                  </a:cubicBezTo>
                  <a:cubicBezTo>
                    <a:pt x="270" y="184"/>
                    <a:pt x="264" y="174"/>
                    <a:pt x="269" y="177"/>
                  </a:cubicBezTo>
                  <a:cubicBezTo>
                    <a:pt x="273" y="181"/>
                    <a:pt x="271" y="177"/>
                    <a:pt x="275" y="181"/>
                  </a:cubicBezTo>
                  <a:cubicBezTo>
                    <a:pt x="279" y="184"/>
                    <a:pt x="278" y="179"/>
                    <a:pt x="276" y="174"/>
                  </a:cubicBezTo>
                  <a:cubicBezTo>
                    <a:pt x="274" y="168"/>
                    <a:pt x="278" y="172"/>
                    <a:pt x="279" y="174"/>
                  </a:cubicBezTo>
                  <a:cubicBezTo>
                    <a:pt x="281" y="177"/>
                    <a:pt x="281" y="182"/>
                    <a:pt x="280" y="185"/>
                  </a:cubicBezTo>
                  <a:cubicBezTo>
                    <a:pt x="279" y="189"/>
                    <a:pt x="273" y="186"/>
                    <a:pt x="274" y="184"/>
                  </a:cubicBezTo>
                  <a:cubicBezTo>
                    <a:pt x="274" y="182"/>
                    <a:pt x="268" y="183"/>
                    <a:pt x="268" y="186"/>
                  </a:cubicBezTo>
                  <a:cubicBezTo>
                    <a:pt x="268" y="188"/>
                    <a:pt x="272" y="193"/>
                    <a:pt x="275" y="194"/>
                  </a:cubicBezTo>
                  <a:cubicBezTo>
                    <a:pt x="278" y="194"/>
                    <a:pt x="276" y="199"/>
                    <a:pt x="277" y="200"/>
                  </a:cubicBezTo>
                  <a:cubicBezTo>
                    <a:pt x="280" y="200"/>
                    <a:pt x="280" y="205"/>
                    <a:pt x="281" y="204"/>
                  </a:cubicBezTo>
                  <a:cubicBezTo>
                    <a:pt x="283" y="204"/>
                    <a:pt x="282" y="198"/>
                    <a:pt x="281" y="195"/>
                  </a:cubicBezTo>
                  <a:cubicBezTo>
                    <a:pt x="279" y="193"/>
                    <a:pt x="280" y="189"/>
                    <a:pt x="282" y="190"/>
                  </a:cubicBezTo>
                  <a:cubicBezTo>
                    <a:pt x="284" y="190"/>
                    <a:pt x="282" y="194"/>
                    <a:pt x="283" y="196"/>
                  </a:cubicBezTo>
                  <a:cubicBezTo>
                    <a:pt x="284" y="197"/>
                    <a:pt x="285" y="194"/>
                    <a:pt x="288" y="193"/>
                  </a:cubicBezTo>
                  <a:cubicBezTo>
                    <a:pt x="291" y="191"/>
                    <a:pt x="287" y="187"/>
                    <a:pt x="288" y="185"/>
                  </a:cubicBezTo>
                  <a:cubicBezTo>
                    <a:pt x="289" y="183"/>
                    <a:pt x="292" y="187"/>
                    <a:pt x="293" y="191"/>
                  </a:cubicBezTo>
                  <a:cubicBezTo>
                    <a:pt x="294" y="195"/>
                    <a:pt x="290" y="194"/>
                    <a:pt x="290" y="196"/>
                  </a:cubicBezTo>
                  <a:cubicBezTo>
                    <a:pt x="290" y="198"/>
                    <a:pt x="287" y="198"/>
                    <a:pt x="285" y="199"/>
                  </a:cubicBezTo>
                  <a:cubicBezTo>
                    <a:pt x="284" y="200"/>
                    <a:pt x="285" y="207"/>
                    <a:pt x="286" y="207"/>
                  </a:cubicBezTo>
                  <a:cubicBezTo>
                    <a:pt x="288" y="208"/>
                    <a:pt x="289" y="201"/>
                    <a:pt x="290" y="204"/>
                  </a:cubicBezTo>
                  <a:cubicBezTo>
                    <a:pt x="291" y="208"/>
                    <a:pt x="294" y="200"/>
                    <a:pt x="295" y="203"/>
                  </a:cubicBezTo>
                  <a:cubicBezTo>
                    <a:pt x="296" y="206"/>
                    <a:pt x="301" y="210"/>
                    <a:pt x="302" y="209"/>
                  </a:cubicBezTo>
                  <a:cubicBezTo>
                    <a:pt x="304" y="208"/>
                    <a:pt x="302" y="205"/>
                    <a:pt x="299" y="205"/>
                  </a:cubicBezTo>
                  <a:cubicBezTo>
                    <a:pt x="296" y="205"/>
                    <a:pt x="297" y="200"/>
                    <a:pt x="299" y="200"/>
                  </a:cubicBezTo>
                  <a:cubicBezTo>
                    <a:pt x="302" y="200"/>
                    <a:pt x="306" y="206"/>
                    <a:pt x="306" y="209"/>
                  </a:cubicBezTo>
                  <a:cubicBezTo>
                    <a:pt x="305" y="211"/>
                    <a:pt x="303" y="211"/>
                    <a:pt x="301" y="213"/>
                  </a:cubicBezTo>
                  <a:cubicBezTo>
                    <a:pt x="299" y="215"/>
                    <a:pt x="297" y="209"/>
                    <a:pt x="294" y="209"/>
                  </a:cubicBezTo>
                  <a:cubicBezTo>
                    <a:pt x="292" y="209"/>
                    <a:pt x="294" y="213"/>
                    <a:pt x="295" y="216"/>
                  </a:cubicBezTo>
                  <a:cubicBezTo>
                    <a:pt x="296" y="218"/>
                    <a:pt x="292" y="222"/>
                    <a:pt x="295" y="224"/>
                  </a:cubicBezTo>
                  <a:cubicBezTo>
                    <a:pt x="299" y="226"/>
                    <a:pt x="298" y="223"/>
                    <a:pt x="298" y="221"/>
                  </a:cubicBezTo>
                  <a:cubicBezTo>
                    <a:pt x="299" y="220"/>
                    <a:pt x="301" y="222"/>
                    <a:pt x="303" y="223"/>
                  </a:cubicBezTo>
                  <a:cubicBezTo>
                    <a:pt x="304" y="224"/>
                    <a:pt x="305" y="220"/>
                    <a:pt x="305" y="218"/>
                  </a:cubicBezTo>
                  <a:cubicBezTo>
                    <a:pt x="305" y="217"/>
                    <a:pt x="308" y="217"/>
                    <a:pt x="309" y="220"/>
                  </a:cubicBezTo>
                  <a:cubicBezTo>
                    <a:pt x="311" y="222"/>
                    <a:pt x="311" y="217"/>
                    <a:pt x="313" y="218"/>
                  </a:cubicBezTo>
                  <a:cubicBezTo>
                    <a:pt x="315" y="218"/>
                    <a:pt x="314" y="222"/>
                    <a:pt x="314" y="224"/>
                  </a:cubicBezTo>
                  <a:cubicBezTo>
                    <a:pt x="314" y="226"/>
                    <a:pt x="318" y="222"/>
                    <a:pt x="317" y="224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319" y="224"/>
                    <a:pt x="321" y="222"/>
                    <a:pt x="323" y="221"/>
                  </a:cubicBezTo>
                  <a:cubicBezTo>
                    <a:pt x="327" y="218"/>
                    <a:pt x="320" y="217"/>
                    <a:pt x="321" y="213"/>
                  </a:cubicBezTo>
                  <a:close/>
                  <a:moveTo>
                    <a:pt x="6" y="240"/>
                  </a:moveTo>
                  <a:cubicBezTo>
                    <a:pt x="11" y="238"/>
                    <a:pt x="13" y="236"/>
                    <a:pt x="11" y="234"/>
                  </a:cubicBezTo>
                  <a:cubicBezTo>
                    <a:pt x="9" y="231"/>
                    <a:pt x="3" y="241"/>
                    <a:pt x="6" y="240"/>
                  </a:cubicBezTo>
                  <a:close/>
                  <a:moveTo>
                    <a:pt x="38" y="223"/>
                  </a:moveTo>
                  <a:cubicBezTo>
                    <a:pt x="34" y="222"/>
                    <a:pt x="23" y="228"/>
                    <a:pt x="27" y="229"/>
                  </a:cubicBezTo>
                  <a:cubicBezTo>
                    <a:pt x="29" y="229"/>
                    <a:pt x="30" y="226"/>
                    <a:pt x="33" y="226"/>
                  </a:cubicBezTo>
                  <a:cubicBezTo>
                    <a:pt x="36" y="226"/>
                    <a:pt x="42" y="225"/>
                    <a:pt x="38" y="223"/>
                  </a:cubicBezTo>
                  <a:close/>
                  <a:moveTo>
                    <a:pt x="133" y="179"/>
                  </a:moveTo>
                  <a:cubicBezTo>
                    <a:pt x="133" y="177"/>
                    <a:pt x="130" y="177"/>
                    <a:pt x="126" y="182"/>
                  </a:cubicBezTo>
                  <a:cubicBezTo>
                    <a:pt x="122" y="186"/>
                    <a:pt x="119" y="188"/>
                    <a:pt x="119" y="190"/>
                  </a:cubicBezTo>
                  <a:cubicBezTo>
                    <a:pt x="118" y="192"/>
                    <a:pt x="114" y="190"/>
                    <a:pt x="112" y="192"/>
                  </a:cubicBezTo>
                  <a:cubicBezTo>
                    <a:pt x="111" y="195"/>
                    <a:pt x="113" y="201"/>
                    <a:pt x="116" y="199"/>
                  </a:cubicBezTo>
                  <a:cubicBezTo>
                    <a:pt x="119" y="197"/>
                    <a:pt x="119" y="199"/>
                    <a:pt x="120" y="199"/>
                  </a:cubicBezTo>
                  <a:cubicBezTo>
                    <a:pt x="122" y="199"/>
                    <a:pt x="130" y="194"/>
                    <a:pt x="131" y="191"/>
                  </a:cubicBezTo>
                  <a:cubicBezTo>
                    <a:pt x="133" y="189"/>
                    <a:pt x="128" y="188"/>
                    <a:pt x="128" y="186"/>
                  </a:cubicBezTo>
                  <a:cubicBezTo>
                    <a:pt x="128" y="184"/>
                    <a:pt x="132" y="184"/>
                    <a:pt x="134" y="183"/>
                  </a:cubicBezTo>
                  <a:cubicBezTo>
                    <a:pt x="136" y="182"/>
                    <a:pt x="132" y="181"/>
                    <a:pt x="133" y="179"/>
                  </a:cubicBezTo>
                  <a:close/>
                  <a:moveTo>
                    <a:pt x="14" y="157"/>
                  </a:moveTo>
                  <a:cubicBezTo>
                    <a:pt x="13" y="154"/>
                    <a:pt x="5" y="157"/>
                    <a:pt x="6" y="160"/>
                  </a:cubicBezTo>
                  <a:cubicBezTo>
                    <a:pt x="7" y="163"/>
                    <a:pt x="15" y="164"/>
                    <a:pt x="18" y="163"/>
                  </a:cubicBezTo>
                  <a:cubicBezTo>
                    <a:pt x="21" y="162"/>
                    <a:pt x="22" y="159"/>
                    <a:pt x="20" y="158"/>
                  </a:cubicBezTo>
                  <a:cubicBezTo>
                    <a:pt x="18" y="156"/>
                    <a:pt x="14" y="160"/>
                    <a:pt x="14" y="157"/>
                  </a:cubicBezTo>
                  <a:close/>
                  <a:moveTo>
                    <a:pt x="105" y="569"/>
                  </a:moveTo>
                  <a:cubicBezTo>
                    <a:pt x="100" y="570"/>
                    <a:pt x="103" y="582"/>
                    <a:pt x="105" y="580"/>
                  </a:cubicBezTo>
                  <a:cubicBezTo>
                    <a:pt x="107" y="578"/>
                    <a:pt x="110" y="578"/>
                    <a:pt x="111" y="576"/>
                  </a:cubicBezTo>
                  <a:cubicBezTo>
                    <a:pt x="112" y="574"/>
                    <a:pt x="109" y="569"/>
                    <a:pt x="105" y="569"/>
                  </a:cubicBezTo>
                  <a:close/>
                  <a:moveTo>
                    <a:pt x="98" y="562"/>
                  </a:moveTo>
                  <a:cubicBezTo>
                    <a:pt x="96" y="563"/>
                    <a:pt x="97" y="568"/>
                    <a:pt x="99" y="566"/>
                  </a:cubicBezTo>
                  <a:cubicBezTo>
                    <a:pt x="102" y="564"/>
                    <a:pt x="101" y="562"/>
                    <a:pt x="98" y="562"/>
                  </a:cubicBezTo>
                  <a:close/>
                  <a:moveTo>
                    <a:pt x="69" y="553"/>
                  </a:moveTo>
                  <a:cubicBezTo>
                    <a:pt x="72" y="555"/>
                    <a:pt x="74" y="555"/>
                    <a:pt x="74" y="552"/>
                  </a:cubicBezTo>
                  <a:cubicBezTo>
                    <a:pt x="75" y="550"/>
                    <a:pt x="67" y="550"/>
                    <a:pt x="69" y="553"/>
                  </a:cubicBezTo>
                  <a:close/>
                  <a:moveTo>
                    <a:pt x="83" y="558"/>
                  </a:moveTo>
                  <a:cubicBezTo>
                    <a:pt x="84" y="561"/>
                    <a:pt x="86" y="562"/>
                    <a:pt x="88" y="559"/>
                  </a:cubicBezTo>
                  <a:cubicBezTo>
                    <a:pt x="89" y="557"/>
                    <a:pt x="80" y="555"/>
                    <a:pt x="83" y="558"/>
                  </a:cubicBezTo>
                  <a:close/>
                  <a:moveTo>
                    <a:pt x="849" y="308"/>
                  </a:moveTo>
                  <a:cubicBezTo>
                    <a:pt x="849" y="306"/>
                    <a:pt x="841" y="308"/>
                    <a:pt x="838" y="305"/>
                  </a:cubicBezTo>
                  <a:cubicBezTo>
                    <a:pt x="834" y="302"/>
                    <a:pt x="828" y="315"/>
                    <a:pt x="827" y="320"/>
                  </a:cubicBezTo>
                  <a:cubicBezTo>
                    <a:pt x="826" y="325"/>
                    <a:pt x="816" y="331"/>
                    <a:pt x="816" y="331"/>
                  </a:cubicBezTo>
                  <a:cubicBezTo>
                    <a:pt x="816" y="331"/>
                    <a:pt x="790" y="331"/>
                    <a:pt x="788" y="331"/>
                  </a:cubicBezTo>
                  <a:cubicBezTo>
                    <a:pt x="786" y="331"/>
                    <a:pt x="780" y="337"/>
                    <a:pt x="776" y="340"/>
                  </a:cubicBezTo>
                  <a:cubicBezTo>
                    <a:pt x="776" y="340"/>
                    <a:pt x="776" y="340"/>
                    <a:pt x="777" y="340"/>
                  </a:cubicBezTo>
                  <a:cubicBezTo>
                    <a:pt x="779" y="345"/>
                    <a:pt x="769" y="348"/>
                    <a:pt x="760" y="349"/>
                  </a:cubicBezTo>
                  <a:cubicBezTo>
                    <a:pt x="757" y="349"/>
                    <a:pt x="755" y="349"/>
                    <a:pt x="753" y="349"/>
                  </a:cubicBezTo>
                  <a:cubicBezTo>
                    <a:pt x="754" y="350"/>
                    <a:pt x="754" y="352"/>
                    <a:pt x="754" y="353"/>
                  </a:cubicBezTo>
                  <a:cubicBezTo>
                    <a:pt x="754" y="353"/>
                    <a:pt x="753" y="354"/>
                    <a:pt x="751" y="355"/>
                  </a:cubicBezTo>
                  <a:cubicBezTo>
                    <a:pt x="750" y="358"/>
                    <a:pt x="739" y="363"/>
                    <a:pt x="732" y="366"/>
                  </a:cubicBezTo>
                  <a:cubicBezTo>
                    <a:pt x="725" y="370"/>
                    <a:pt x="715" y="368"/>
                    <a:pt x="715" y="363"/>
                  </a:cubicBezTo>
                  <a:cubicBezTo>
                    <a:pt x="715" y="357"/>
                    <a:pt x="721" y="358"/>
                    <a:pt x="722" y="361"/>
                  </a:cubicBezTo>
                  <a:cubicBezTo>
                    <a:pt x="722" y="362"/>
                    <a:pt x="723" y="361"/>
                    <a:pt x="725" y="360"/>
                  </a:cubicBezTo>
                  <a:cubicBezTo>
                    <a:pt x="723" y="358"/>
                    <a:pt x="723" y="355"/>
                    <a:pt x="724" y="353"/>
                  </a:cubicBezTo>
                  <a:cubicBezTo>
                    <a:pt x="722" y="352"/>
                    <a:pt x="725" y="344"/>
                    <a:pt x="721" y="343"/>
                  </a:cubicBezTo>
                  <a:cubicBezTo>
                    <a:pt x="716" y="341"/>
                    <a:pt x="711" y="349"/>
                    <a:pt x="712" y="344"/>
                  </a:cubicBezTo>
                  <a:cubicBezTo>
                    <a:pt x="712" y="339"/>
                    <a:pt x="719" y="335"/>
                    <a:pt x="715" y="329"/>
                  </a:cubicBezTo>
                  <a:cubicBezTo>
                    <a:pt x="711" y="322"/>
                    <a:pt x="703" y="322"/>
                    <a:pt x="702" y="327"/>
                  </a:cubicBezTo>
                  <a:cubicBezTo>
                    <a:pt x="700" y="332"/>
                    <a:pt x="695" y="330"/>
                    <a:pt x="693" y="334"/>
                  </a:cubicBezTo>
                  <a:cubicBezTo>
                    <a:pt x="691" y="337"/>
                    <a:pt x="690" y="346"/>
                    <a:pt x="691" y="352"/>
                  </a:cubicBezTo>
                  <a:cubicBezTo>
                    <a:pt x="693" y="358"/>
                    <a:pt x="691" y="361"/>
                    <a:pt x="685" y="364"/>
                  </a:cubicBezTo>
                  <a:cubicBezTo>
                    <a:pt x="679" y="367"/>
                    <a:pt x="677" y="359"/>
                    <a:pt x="679" y="348"/>
                  </a:cubicBezTo>
                  <a:cubicBezTo>
                    <a:pt x="680" y="340"/>
                    <a:pt x="684" y="333"/>
                    <a:pt x="681" y="333"/>
                  </a:cubicBezTo>
                  <a:cubicBezTo>
                    <a:pt x="677" y="333"/>
                    <a:pt x="685" y="324"/>
                    <a:pt x="693" y="322"/>
                  </a:cubicBezTo>
                  <a:cubicBezTo>
                    <a:pt x="701" y="321"/>
                    <a:pt x="711" y="321"/>
                    <a:pt x="711" y="319"/>
                  </a:cubicBezTo>
                  <a:cubicBezTo>
                    <a:pt x="711" y="319"/>
                    <a:pt x="711" y="318"/>
                    <a:pt x="712" y="318"/>
                  </a:cubicBezTo>
                  <a:cubicBezTo>
                    <a:pt x="710" y="317"/>
                    <a:pt x="708" y="316"/>
                    <a:pt x="707" y="315"/>
                  </a:cubicBezTo>
                  <a:cubicBezTo>
                    <a:pt x="707" y="315"/>
                    <a:pt x="707" y="316"/>
                    <a:pt x="706" y="316"/>
                  </a:cubicBezTo>
                  <a:cubicBezTo>
                    <a:pt x="703" y="318"/>
                    <a:pt x="704" y="313"/>
                    <a:pt x="698" y="313"/>
                  </a:cubicBezTo>
                  <a:cubicBezTo>
                    <a:pt x="693" y="313"/>
                    <a:pt x="687" y="318"/>
                    <a:pt x="682" y="316"/>
                  </a:cubicBezTo>
                  <a:cubicBezTo>
                    <a:pt x="678" y="313"/>
                    <a:pt x="680" y="310"/>
                    <a:pt x="676" y="310"/>
                  </a:cubicBezTo>
                  <a:cubicBezTo>
                    <a:pt x="672" y="310"/>
                    <a:pt x="679" y="303"/>
                    <a:pt x="673" y="306"/>
                  </a:cubicBezTo>
                  <a:cubicBezTo>
                    <a:pt x="667" y="309"/>
                    <a:pt x="658" y="318"/>
                    <a:pt x="654" y="314"/>
                  </a:cubicBezTo>
                  <a:cubicBezTo>
                    <a:pt x="650" y="310"/>
                    <a:pt x="646" y="315"/>
                    <a:pt x="643" y="312"/>
                  </a:cubicBezTo>
                  <a:cubicBezTo>
                    <a:pt x="640" y="309"/>
                    <a:pt x="654" y="301"/>
                    <a:pt x="660" y="301"/>
                  </a:cubicBezTo>
                  <a:cubicBezTo>
                    <a:pt x="662" y="301"/>
                    <a:pt x="663" y="301"/>
                    <a:pt x="664" y="299"/>
                  </a:cubicBezTo>
                  <a:cubicBezTo>
                    <a:pt x="661" y="298"/>
                    <a:pt x="654" y="296"/>
                    <a:pt x="652" y="298"/>
                  </a:cubicBezTo>
                  <a:cubicBezTo>
                    <a:pt x="650" y="301"/>
                    <a:pt x="647" y="299"/>
                    <a:pt x="645" y="297"/>
                  </a:cubicBezTo>
                  <a:cubicBezTo>
                    <a:pt x="643" y="294"/>
                    <a:pt x="641" y="297"/>
                    <a:pt x="638" y="294"/>
                  </a:cubicBezTo>
                  <a:cubicBezTo>
                    <a:pt x="635" y="290"/>
                    <a:pt x="632" y="293"/>
                    <a:pt x="630" y="294"/>
                  </a:cubicBezTo>
                  <a:cubicBezTo>
                    <a:pt x="629" y="294"/>
                    <a:pt x="626" y="292"/>
                    <a:pt x="623" y="291"/>
                  </a:cubicBezTo>
                  <a:cubicBezTo>
                    <a:pt x="620" y="290"/>
                    <a:pt x="622" y="287"/>
                    <a:pt x="620" y="285"/>
                  </a:cubicBezTo>
                  <a:cubicBezTo>
                    <a:pt x="617" y="283"/>
                    <a:pt x="617" y="288"/>
                    <a:pt x="617" y="288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5" y="290"/>
                    <a:pt x="385" y="290"/>
                    <a:pt x="386" y="291"/>
                  </a:cubicBezTo>
                  <a:cubicBezTo>
                    <a:pt x="388" y="294"/>
                    <a:pt x="386" y="296"/>
                    <a:pt x="387" y="299"/>
                  </a:cubicBezTo>
                  <a:cubicBezTo>
                    <a:pt x="388" y="303"/>
                    <a:pt x="387" y="308"/>
                    <a:pt x="384" y="308"/>
                  </a:cubicBezTo>
                  <a:cubicBezTo>
                    <a:pt x="382" y="308"/>
                    <a:pt x="381" y="305"/>
                    <a:pt x="383" y="304"/>
                  </a:cubicBezTo>
                  <a:cubicBezTo>
                    <a:pt x="385" y="303"/>
                    <a:pt x="384" y="299"/>
                    <a:pt x="382" y="299"/>
                  </a:cubicBezTo>
                  <a:cubicBezTo>
                    <a:pt x="381" y="299"/>
                    <a:pt x="381" y="297"/>
                    <a:pt x="381" y="295"/>
                  </a:cubicBezTo>
                  <a:cubicBezTo>
                    <a:pt x="377" y="297"/>
                    <a:pt x="372" y="296"/>
                    <a:pt x="367" y="295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8" y="298"/>
                    <a:pt x="369" y="303"/>
                    <a:pt x="372" y="307"/>
                  </a:cubicBezTo>
                  <a:cubicBezTo>
                    <a:pt x="375" y="311"/>
                    <a:pt x="373" y="314"/>
                    <a:pt x="375" y="315"/>
                  </a:cubicBezTo>
                  <a:cubicBezTo>
                    <a:pt x="378" y="317"/>
                    <a:pt x="378" y="318"/>
                    <a:pt x="375" y="318"/>
                  </a:cubicBezTo>
                  <a:cubicBezTo>
                    <a:pt x="373" y="318"/>
                    <a:pt x="375" y="320"/>
                    <a:pt x="374" y="326"/>
                  </a:cubicBezTo>
                  <a:cubicBezTo>
                    <a:pt x="373" y="331"/>
                    <a:pt x="373" y="343"/>
                    <a:pt x="373" y="346"/>
                  </a:cubicBezTo>
                  <a:cubicBezTo>
                    <a:pt x="372" y="350"/>
                    <a:pt x="368" y="356"/>
                    <a:pt x="370" y="359"/>
                  </a:cubicBezTo>
                  <a:cubicBezTo>
                    <a:pt x="373" y="363"/>
                    <a:pt x="374" y="368"/>
                    <a:pt x="373" y="373"/>
                  </a:cubicBezTo>
                  <a:cubicBezTo>
                    <a:pt x="372" y="378"/>
                    <a:pt x="372" y="380"/>
                    <a:pt x="374" y="384"/>
                  </a:cubicBezTo>
                  <a:cubicBezTo>
                    <a:pt x="376" y="388"/>
                    <a:pt x="374" y="394"/>
                    <a:pt x="377" y="395"/>
                  </a:cubicBezTo>
                  <a:cubicBezTo>
                    <a:pt x="379" y="396"/>
                    <a:pt x="381" y="399"/>
                    <a:pt x="383" y="402"/>
                  </a:cubicBezTo>
                  <a:cubicBezTo>
                    <a:pt x="385" y="406"/>
                    <a:pt x="387" y="404"/>
                    <a:pt x="387" y="407"/>
                  </a:cubicBezTo>
                  <a:cubicBezTo>
                    <a:pt x="388" y="410"/>
                    <a:pt x="388" y="411"/>
                    <a:pt x="391" y="412"/>
                  </a:cubicBezTo>
                  <a:cubicBezTo>
                    <a:pt x="394" y="414"/>
                    <a:pt x="392" y="417"/>
                    <a:pt x="392" y="419"/>
                  </a:cubicBezTo>
                  <a:cubicBezTo>
                    <a:pt x="392" y="421"/>
                    <a:pt x="396" y="424"/>
                    <a:pt x="401" y="428"/>
                  </a:cubicBezTo>
                  <a:cubicBezTo>
                    <a:pt x="405" y="433"/>
                    <a:pt x="401" y="436"/>
                    <a:pt x="405" y="436"/>
                  </a:cubicBezTo>
                  <a:cubicBezTo>
                    <a:pt x="408" y="436"/>
                    <a:pt x="412" y="438"/>
                    <a:pt x="415" y="440"/>
                  </a:cubicBezTo>
                  <a:cubicBezTo>
                    <a:pt x="419" y="443"/>
                    <a:pt x="420" y="441"/>
                    <a:pt x="422" y="442"/>
                  </a:cubicBezTo>
                  <a:cubicBezTo>
                    <a:pt x="425" y="442"/>
                    <a:pt x="429" y="448"/>
                    <a:pt x="430" y="451"/>
                  </a:cubicBezTo>
                  <a:cubicBezTo>
                    <a:pt x="431" y="453"/>
                    <a:pt x="431" y="455"/>
                    <a:pt x="432" y="457"/>
                  </a:cubicBezTo>
                  <a:cubicBezTo>
                    <a:pt x="451" y="454"/>
                    <a:pt x="451" y="454"/>
                    <a:pt x="451" y="454"/>
                  </a:cubicBezTo>
                  <a:cubicBezTo>
                    <a:pt x="451" y="454"/>
                    <a:pt x="457" y="458"/>
                    <a:pt x="461" y="459"/>
                  </a:cubicBezTo>
                  <a:cubicBezTo>
                    <a:pt x="464" y="460"/>
                    <a:pt x="483" y="467"/>
                    <a:pt x="483" y="467"/>
                  </a:cubicBezTo>
                  <a:cubicBezTo>
                    <a:pt x="507" y="466"/>
                    <a:pt x="507" y="466"/>
                    <a:pt x="507" y="466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22" y="463"/>
                    <a:pt x="522" y="463"/>
                    <a:pt x="522" y="463"/>
                  </a:cubicBezTo>
                  <a:cubicBezTo>
                    <a:pt x="522" y="463"/>
                    <a:pt x="531" y="471"/>
                    <a:pt x="532" y="471"/>
                  </a:cubicBezTo>
                  <a:cubicBezTo>
                    <a:pt x="533" y="472"/>
                    <a:pt x="537" y="476"/>
                    <a:pt x="537" y="478"/>
                  </a:cubicBezTo>
                  <a:cubicBezTo>
                    <a:pt x="537" y="480"/>
                    <a:pt x="538" y="482"/>
                    <a:pt x="540" y="483"/>
                  </a:cubicBezTo>
                  <a:cubicBezTo>
                    <a:pt x="542" y="484"/>
                    <a:pt x="549" y="489"/>
                    <a:pt x="550" y="488"/>
                  </a:cubicBezTo>
                  <a:cubicBezTo>
                    <a:pt x="551" y="488"/>
                    <a:pt x="553" y="480"/>
                    <a:pt x="557" y="481"/>
                  </a:cubicBezTo>
                  <a:cubicBezTo>
                    <a:pt x="560" y="481"/>
                    <a:pt x="570" y="484"/>
                    <a:pt x="572" y="489"/>
                  </a:cubicBezTo>
                  <a:cubicBezTo>
                    <a:pt x="573" y="495"/>
                    <a:pt x="578" y="499"/>
                    <a:pt x="580" y="501"/>
                  </a:cubicBezTo>
                  <a:cubicBezTo>
                    <a:pt x="581" y="502"/>
                    <a:pt x="581" y="505"/>
                    <a:pt x="582" y="507"/>
                  </a:cubicBezTo>
                  <a:cubicBezTo>
                    <a:pt x="583" y="509"/>
                    <a:pt x="583" y="512"/>
                    <a:pt x="584" y="512"/>
                  </a:cubicBezTo>
                  <a:cubicBezTo>
                    <a:pt x="585" y="512"/>
                    <a:pt x="593" y="516"/>
                    <a:pt x="596" y="516"/>
                  </a:cubicBezTo>
                  <a:cubicBezTo>
                    <a:pt x="597" y="516"/>
                    <a:pt x="598" y="517"/>
                    <a:pt x="599" y="518"/>
                  </a:cubicBezTo>
                  <a:cubicBezTo>
                    <a:pt x="600" y="511"/>
                    <a:pt x="593" y="510"/>
                    <a:pt x="597" y="507"/>
                  </a:cubicBezTo>
                  <a:cubicBezTo>
                    <a:pt x="602" y="503"/>
                    <a:pt x="597" y="500"/>
                    <a:pt x="599" y="499"/>
                  </a:cubicBezTo>
                  <a:cubicBezTo>
                    <a:pt x="601" y="497"/>
                    <a:pt x="605" y="496"/>
                    <a:pt x="605" y="493"/>
                  </a:cubicBezTo>
                  <a:cubicBezTo>
                    <a:pt x="605" y="491"/>
                    <a:pt x="607" y="491"/>
                    <a:pt x="610" y="492"/>
                  </a:cubicBezTo>
                  <a:cubicBezTo>
                    <a:pt x="613" y="492"/>
                    <a:pt x="619" y="487"/>
                    <a:pt x="618" y="485"/>
                  </a:cubicBezTo>
                  <a:cubicBezTo>
                    <a:pt x="618" y="483"/>
                    <a:pt x="619" y="482"/>
                    <a:pt x="623" y="483"/>
                  </a:cubicBezTo>
                  <a:cubicBezTo>
                    <a:pt x="626" y="484"/>
                    <a:pt x="626" y="479"/>
                    <a:pt x="628" y="480"/>
                  </a:cubicBezTo>
                  <a:cubicBezTo>
                    <a:pt x="630" y="480"/>
                    <a:pt x="632" y="482"/>
                    <a:pt x="632" y="480"/>
                  </a:cubicBezTo>
                  <a:cubicBezTo>
                    <a:pt x="632" y="478"/>
                    <a:pt x="634" y="479"/>
                    <a:pt x="636" y="481"/>
                  </a:cubicBezTo>
                  <a:cubicBezTo>
                    <a:pt x="638" y="483"/>
                    <a:pt x="643" y="484"/>
                    <a:pt x="643" y="481"/>
                  </a:cubicBezTo>
                  <a:cubicBezTo>
                    <a:pt x="643" y="479"/>
                    <a:pt x="646" y="481"/>
                    <a:pt x="649" y="484"/>
                  </a:cubicBezTo>
                  <a:cubicBezTo>
                    <a:pt x="651" y="486"/>
                    <a:pt x="652" y="486"/>
                    <a:pt x="656" y="486"/>
                  </a:cubicBezTo>
                  <a:cubicBezTo>
                    <a:pt x="659" y="486"/>
                    <a:pt x="659" y="485"/>
                    <a:pt x="659" y="483"/>
                  </a:cubicBezTo>
                  <a:cubicBezTo>
                    <a:pt x="660" y="481"/>
                    <a:pt x="663" y="488"/>
                    <a:pt x="667" y="488"/>
                  </a:cubicBezTo>
                  <a:cubicBezTo>
                    <a:pt x="671" y="488"/>
                    <a:pt x="668" y="486"/>
                    <a:pt x="665" y="484"/>
                  </a:cubicBezTo>
                  <a:cubicBezTo>
                    <a:pt x="662" y="482"/>
                    <a:pt x="666" y="481"/>
                    <a:pt x="663" y="479"/>
                  </a:cubicBezTo>
                  <a:cubicBezTo>
                    <a:pt x="661" y="477"/>
                    <a:pt x="666" y="475"/>
                    <a:pt x="671" y="475"/>
                  </a:cubicBezTo>
                  <a:cubicBezTo>
                    <a:pt x="675" y="476"/>
                    <a:pt x="675" y="477"/>
                    <a:pt x="677" y="474"/>
                  </a:cubicBezTo>
                  <a:cubicBezTo>
                    <a:pt x="678" y="471"/>
                    <a:pt x="680" y="474"/>
                    <a:pt x="680" y="476"/>
                  </a:cubicBezTo>
                  <a:cubicBezTo>
                    <a:pt x="680" y="479"/>
                    <a:pt x="687" y="475"/>
                    <a:pt x="691" y="475"/>
                  </a:cubicBezTo>
                  <a:cubicBezTo>
                    <a:pt x="695" y="475"/>
                    <a:pt x="699" y="478"/>
                    <a:pt x="699" y="481"/>
                  </a:cubicBezTo>
                  <a:cubicBezTo>
                    <a:pt x="699" y="483"/>
                    <a:pt x="702" y="484"/>
                    <a:pt x="705" y="482"/>
                  </a:cubicBezTo>
                  <a:cubicBezTo>
                    <a:pt x="708" y="479"/>
                    <a:pt x="710" y="476"/>
                    <a:pt x="713" y="479"/>
                  </a:cubicBezTo>
                  <a:cubicBezTo>
                    <a:pt x="715" y="482"/>
                    <a:pt x="718" y="485"/>
                    <a:pt x="721" y="488"/>
                  </a:cubicBezTo>
                  <a:cubicBezTo>
                    <a:pt x="724" y="491"/>
                    <a:pt x="720" y="495"/>
                    <a:pt x="721" y="498"/>
                  </a:cubicBezTo>
                  <a:cubicBezTo>
                    <a:pt x="723" y="500"/>
                    <a:pt x="721" y="504"/>
                    <a:pt x="725" y="506"/>
                  </a:cubicBezTo>
                  <a:cubicBezTo>
                    <a:pt x="729" y="509"/>
                    <a:pt x="725" y="514"/>
                    <a:pt x="728" y="515"/>
                  </a:cubicBezTo>
                  <a:cubicBezTo>
                    <a:pt x="731" y="516"/>
                    <a:pt x="734" y="520"/>
                    <a:pt x="734" y="522"/>
                  </a:cubicBezTo>
                  <a:cubicBezTo>
                    <a:pt x="734" y="524"/>
                    <a:pt x="740" y="527"/>
                    <a:pt x="740" y="523"/>
                  </a:cubicBezTo>
                  <a:cubicBezTo>
                    <a:pt x="741" y="520"/>
                    <a:pt x="744" y="516"/>
                    <a:pt x="744" y="513"/>
                  </a:cubicBezTo>
                  <a:cubicBezTo>
                    <a:pt x="744" y="510"/>
                    <a:pt x="742" y="500"/>
                    <a:pt x="739" y="496"/>
                  </a:cubicBezTo>
                  <a:cubicBezTo>
                    <a:pt x="737" y="493"/>
                    <a:pt x="740" y="492"/>
                    <a:pt x="737" y="488"/>
                  </a:cubicBezTo>
                  <a:cubicBezTo>
                    <a:pt x="734" y="484"/>
                    <a:pt x="732" y="478"/>
                    <a:pt x="732" y="472"/>
                  </a:cubicBezTo>
                  <a:cubicBezTo>
                    <a:pt x="732" y="466"/>
                    <a:pt x="739" y="457"/>
                    <a:pt x="742" y="454"/>
                  </a:cubicBezTo>
                  <a:cubicBezTo>
                    <a:pt x="745" y="452"/>
                    <a:pt x="749" y="453"/>
                    <a:pt x="750" y="450"/>
                  </a:cubicBezTo>
                  <a:cubicBezTo>
                    <a:pt x="750" y="447"/>
                    <a:pt x="754" y="443"/>
                    <a:pt x="757" y="443"/>
                  </a:cubicBezTo>
                  <a:cubicBezTo>
                    <a:pt x="759" y="443"/>
                    <a:pt x="761" y="444"/>
                    <a:pt x="762" y="442"/>
                  </a:cubicBezTo>
                  <a:cubicBezTo>
                    <a:pt x="762" y="439"/>
                    <a:pt x="766" y="436"/>
                    <a:pt x="771" y="435"/>
                  </a:cubicBezTo>
                  <a:cubicBezTo>
                    <a:pt x="775" y="435"/>
                    <a:pt x="773" y="432"/>
                    <a:pt x="771" y="430"/>
                  </a:cubicBezTo>
                  <a:cubicBezTo>
                    <a:pt x="770" y="428"/>
                    <a:pt x="772" y="425"/>
                    <a:pt x="773" y="427"/>
                  </a:cubicBezTo>
                  <a:cubicBezTo>
                    <a:pt x="774" y="428"/>
                    <a:pt x="777" y="428"/>
                    <a:pt x="779" y="427"/>
                  </a:cubicBezTo>
                  <a:cubicBezTo>
                    <a:pt x="781" y="426"/>
                    <a:pt x="785" y="422"/>
                    <a:pt x="781" y="422"/>
                  </a:cubicBezTo>
                  <a:cubicBezTo>
                    <a:pt x="777" y="422"/>
                    <a:pt x="776" y="420"/>
                    <a:pt x="779" y="419"/>
                  </a:cubicBezTo>
                  <a:cubicBezTo>
                    <a:pt x="781" y="418"/>
                    <a:pt x="779" y="414"/>
                    <a:pt x="776" y="414"/>
                  </a:cubicBezTo>
                  <a:cubicBezTo>
                    <a:pt x="772" y="413"/>
                    <a:pt x="773" y="411"/>
                    <a:pt x="775" y="409"/>
                  </a:cubicBezTo>
                  <a:cubicBezTo>
                    <a:pt x="777" y="407"/>
                    <a:pt x="772" y="404"/>
                    <a:pt x="770" y="402"/>
                  </a:cubicBezTo>
                  <a:cubicBezTo>
                    <a:pt x="768" y="401"/>
                    <a:pt x="772" y="400"/>
                    <a:pt x="773" y="399"/>
                  </a:cubicBezTo>
                  <a:cubicBezTo>
                    <a:pt x="775" y="399"/>
                    <a:pt x="774" y="390"/>
                    <a:pt x="775" y="388"/>
                  </a:cubicBezTo>
                  <a:cubicBezTo>
                    <a:pt x="776" y="386"/>
                    <a:pt x="779" y="386"/>
                    <a:pt x="777" y="388"/>
                  </a:cubicBezTo>
                  <a:cubicBezTo>
                    <a:pt x="776" y="390"/>
                    <a:pt x="774" y="394"/>
                    <a:pt x="777" y="397"/>
                  </a:cubicBezTo>
                  <a:cubicBezTo>
                    <a:pt x="779" y="399"/>
                    <a:pt x="780" y="402"/>
                    <a:pt x="779" y="407"/>
                  </a:cubicBezTo>
                  <a:cubicBezTo>
                    <a:pt x="778" y="411"/>
                    <a:pt x="780" y="410"/>
                    <a:pt x="783" y="404"/>
                  </a:cubicBezTo>
                  <a:cubicBezTo>
                    <a:pt x="786" y="399"/>
                    <a:pt x="786" y="394"/>
                    <a:pt x="784" y="393"/>
                  </a:cubicBezTo>
                  <a:cubicBezTo>
                    <a:pt x="782" y="393"/>
                    <a:pt x="782" y="387"/>
                    <a:pt x="784" y="390"/>
                  </a:cubicBezTo>
                  <a:cubicBezTo>
                    <a:pt x="786" y="392"/>
                    <a:pt x="787" y="393"/>
                    <a:pt x="790" y="389"/>
                  </a:cubicBezTo>
                  <a:cubicBezTo>
                    <a:pt x="794" y="386"/>
                    <a:pt x="797" y="380"/>
                    <a:pt x="795" y="379"/>
                  </a:cubicBezTo>
                  <a:cubicBezTo>
                    <a:pt x="793" y="378"/>
                    <a:pt x="796" y="376"/>
                    <a:pt x="800" y="376"/>
                  </a:cubicBezTo>
                  <a:cubicBezTo>
                    <a:pt x="803" y="377"/>
                    <a:pt x="811" y="374"/>
                    <a:pt x="812" y="373"/>
                  </a:cubicBezTo>
                  <a:cubicBezTo>
                    <a:pt x="814" y="369"/>
                    <a:pt x="799" y="375"/>
                    <a:pt x="799" y="373"/>
                  </a:cubicBezTo>
                  <a:cubicBezTo>
                    <a:pt x="799" y="371"/>
                    <a:pt x="808" y="369"/>
                    <a:pt x="813" y="368"/>
                  </a:cubicBezTo>
                  <a:cubicBezTo>
                    <a:pt x="817" y="368"/>
                    <a:pt x="815" y="362"/>
                    <a:pt x="817" y="365"/>
                  </a:cubicBezTo>
                  <a:cubicBezTo>
                    <a:pt x="819" y="367"/>
                    <a:pt x="821" y="367"/>
                    <a:pt x="824" y="365"/>
                  </a:cubicBezTo>
                  <a:cubicBezTo>
                    <a:pt x="826" y="364"/>
                    <a:pt x="824" y="360"/>
                    <a:pt x="822" y="359"/>
                  </a:cubicBezTo>
                  <a:cubicBezTo>
                    <a:pt x="819" y="358"/>
                    <a:pt x="824" y="356"/>
                    <a:pt x="823" y="355"/>
                  </a:cubicBezTo>
                  <a:cubicBezTo>
                    <a:pt x="822" y="353"/>
                    <a:pt x="825" y="346"/>
                    <a:pt x="828" y="345"/>
                  </a:cubicBezTo>
                  <a:cubicBezTo>
                    <a:pt x="832" y="345"/>
                    <a:pt x="830" y="342"/>
                    <a:pt x="833" y="342"/>
                  </a:cubicBezTo>
                  <a:cubicBezTo>
                    <a:pt x="836" y="342"/>
                    <a:pt x="836" y="339"/>
                    <a:pt x="839" y="336"/>
                  </a:cubicBezTo>
                  <a:cubicBezTo>
                    <a:pt x="842" y="334"/>
                    <a:pt x="845" y="340"/>
                    <a:pt x="850" y="337"/>
                  </a:cubicBezTo>
                  <a:cubicBezTo>
                    <a:pt x="851" y="335"/>
                    <a:pt x="854" y="333"/>
                    <a:pt x="856" y="332"/>
                  </a:cubicBezTo>
                  <a:cubicBezTo>
                    <a:pt x="846" y="319"/>
                    <a:pt x="849" y="311"/>
                    <a:pt x="849" y="3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71"/>
            <p:cNvSpPr>
              <a:spLocks/>
            </p:cNvSpPr>
            <p:nvPr/>
          </p:nvSpPr>
          <p:spPr bwMode="auto">
            <a:xfrm>
              <a:off x="4502185" y="4928778"/>
              <a:ext cx="39162" cy="87536"/>
            </a:xfrm>
            <a:custGeom>
              <a:avLst/>
              <a:gdLst>
                <a:gd name="T0" fmla="*/ 6 w 7"/>
                <a:gd name="T1" fmla="*/ 15 h 16"/>
                <a:gd name="T2" fmla="*/ 3 w 7"/>
                <a:gd name="T3" fmla="*/ 11 h 16"/>
                <a:gd name="T4" fmla="*/ 0 w 7"/>
                <a:gd name="T5" fmla="*/ 6 h 16"/>
                <a:gd name="T6" fmla="*/ 3 w 7"/>
                <a:gd name="T7" fmla="*/ 3 h 16"/>
                <a:gd name="T8" fmla="*/ 4 w 7"/>
                <a:gd name="T9" fmla="*/ 10 h 16"/>
                <a:gd name="T10" fmla="*/ 6 w 7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cubicBezTo>
                    <a:pt x="6" y="16"/>
                    <a:pt x="3" y="13"/>
                    <a:pt x="3" y="11"/>
                  </a:cubicBezTo>
                  <a:cubicBezTo>
                    <a:pt x="3" y="9"/>
                    <a:pt x="0" y="9"/>
                    <a:pt x="0" y="6"/>
                  </a:cubicBezTo>
                  <a:cubicBezTo>
                    <a:pt x="0" y="2"/>
                    <a:pt x="2" y="0"/>
                    <a:pt x="3" y="3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11"/>
                    <a:pt x="7" y="13"/>
                    <a:pt x="6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145955" y="3162708"/>
            <a:ext cx="1577205" cy="1342796"/>
            <a:chOff x="6351587" y="927100"/>
            <a:chExt cx="4956176" cy="4219576"/>
          </a:xfrm>
        </p:grpSpPr>
        <p:sp>
          <p:nvSpPr>
            <p:cNvPr id="202" name="Freeform 5"/>
            <p:cNvSpPr>
              <a:spLocks/>
            </p:cNvSpPr>
            <p:nvPr/>
          </p:nvSpPr>
          <p:spPr bwMode="auto">
            <a:xfrm>
              <a:off x="7045325" y="2255838"/>
              <a:ext cx="771525" cy="407988"/>
            </a:xfrm>
            <a:custGeom>
              <a:avLst/>
              <a:gdLst>
                <a:gd name="T0" fmla="*/ 191 w 486"/>
                <a:gd name="T1" fmla="*/ 18 h 257"/>
                <a:gd name="T2" fmla="*/ 200 w 486"/>
                <a:gd name="T3" fmla="*/ 9 h 257"/>
                <a:gd name="T4" fmla="*/ 205 w 486"/>
                <a:gd name="T5" fmla="*/ 21 h 257"/>
                <a:gd name="T6" fmla="*/ 224 w 486"/>
                <a:gd name="T7" fmla="*/ 38 h 257"/>
                <a:gd name="T8" fmla="*/ 232 w 486"/>
                <a:gd name="T9" fmla="*/ 51 h 257"/>
                <a:gd name="T10" fmla="*/ 251 w 486"/>
                <a:gd name="T11" fmla="*/ 56 h 257"/>
                <a:gd name="T12" fmla="*/ 272 w 486"/>
                <a:gd name="T13" fmla="*/ 65 h 257"/>
                <a:gd name="T14" fmla="*/ 278 w 486"/>
                <a:gd name="T15" fmla="*/ 78 h 257"/>
                <a:gd name="T16" fmla="*/ 286 w 486"/>
                <a:gd name="T17" fmla="*/ 86 h 257"/>
                <a:gd name="T18" fmla="*/ 324 w 486"/>
                <a:gd name="T19" fmla="*/ 89 h 257"/>
                <a:gd name="T20" fmla="*/ 327 w 486"/>
                <a:gd name="T21" fmla="*/ 95 h 257"/>
                <a:gd name="T22" fmla="*/ 328 w 486"/>
                <a:gd name="T23" fmla="*/ 113 h 257"/>
                <a:gd name="T24" fmla="*/ 349 w 486"/>
                <a:gd name="T25" fmla="*/ 110 h 257"/>
                <a:gd name="T26" fmla="*/ 355 w 486"/>
                <a:gd name="T27" fmla="*/ 107 h 257"/>
                <a:gd name="T28" fmla="*/ 364 w 486"/>
                <a:gd name="T29" fmla="*/ 105 h 257"/>
                <a:gd name="T30" fmla="*/ 375 w 486"/>
                <a:gd name="T31" fmla="*/ 96 h 257"/>
                <a:gd name="T32" fmla="*/ 376 w 486"/>
                <a:gd name="T33" fmla="*/ 90 h 257"/>
                <a:gd name="T34" fmla="*/ 390 w 486"/>
                <a:gd name="T35" fmla="*/ 86 h 257"/>
                <a:gd name="T36" fmla="*/ 418 w 486"/>
                <a:gd name="T37" fmla="*/ 101 h 257"/>
                <a:gd name="T38" fmla="*/ 440 w 486"/>
                <a:gd name="T39" fmla="*/ 105 h 257"/>
                <a:gd name="T40" fmla="*/ 452 w 486"/>
                <a:gd name="T41" fmla="*/ 104 h 257"/>
                <a:gd name="T42" fmla="*/ 465 w 486"/>
                <a:gd name="T43" fmla="*/ 99 h 257"/>
                <a:gd name="T44" fmla="*/ 483 w 486"/>
                <a:gd name="T45" fmla="*/ 116 h 257"/>
                <a:gd name="T46" fmla="*/ 480 w 486"/>
                <a:gd name="T47" fmla="*/ 139 h 257"/>
                <a:gd name="T48" fmla="*/ 473 w 486"/>
                <a:gd name="T49" fmla="*/ 170 h 257"/>
                <a:gd name="T50" fmla="*/ 485 w 486"/>
                <a:gd name="T51" fmla="*/ 182 h 257"/>
                <a:gd name="T52" fmla="*/ 465 w 486"/>
                <a:gd name="T53" fmla="*/ 202 h 257"/>
                <a:gd name="T54" fmla="*/ 462 w 486"/>
                <a:gd name="T55" fmla="*/ 215 h 257"/>
                <a:gd name="T56" fmla="*/ 468 w 486"/>
                <a:gd name="T57" fmla="*/ 235 h 257"/>
                <a:gd name="T58" fmla="*/ 420 w 486"/>
                <a:gd name="T59" fmla="*/ 254 h 257"/>
                <a:gd name="T60" fmla="*/ 367 w 486"/>
                <a:gd name="T61" fmla="*/ 256 h 257"/>
                <a:gd name="T62" fmla="*/ 364 w 486"/>
                <a:gd name="T63" fmla="*/ 247 h 257"/>
                <a:gd name="T64" fmla="*/ 354 w 486"/>
                <a:gd name="T65" fmla="*/ 251 h 257"/>
                <a:gd name="T66" fmla="*/ 358 w 486"/>
                <a:gd name="T67" fmla="*/ 254 h 257"/>
                <a:gd name="T68" fmla="*/ 346 w 486"/>
                <a:gd name="T69" fmla="*/ 250 h 257"/>
                <a:gd name="T70" fmla="*/ 340 w 486"/>
                <a:gd name="T71" fmla="*/ 241 h 257"/>
                <a:gd name="T72" fmla="*/ 325 w 486"/>
                <a:gd name="T73" fmla="*/ 242 h 257"/>
                <a:gd name="T74" fmla="*/ 300 w 486"/>
                <a:gd name="T75" fmla="*/ 236 h 257"/>
                <a:gd name="T76" fmla="*/ 292 w 486"/>
                <a:gd name="T77" fmla="*/ 239 h 257"/>
                <a:gd name="T78" fmla="*/ 322 w 486"/>
                <a:gd name="T79" fmla="*/ 244 h 257"/>
                <a:gd name="T80" fmla="*/ 312 w 486"/>
                <a:gd name="T81" fmla="*/ 245 h 257"/>
                <a:gd name="T82" fmla="*/ 331 w 486"/>
                <a:gd name="T83" fmla="*/ 254 h 257"/>
                <a:gd name="T84" fmla="*/ 191 w 486"/>
                <a:gd name="T85" fmla="*/ 206 h 257"/>
                <a:gd name="T86" fmla="*/ 102 w 486"/>
                <a:gd name="T87" fmla="*/ 193 h 257"/>
                <a:gd name="T88" fmla="*/ 56 w 486"/>
                <a:gd name="T89" fmla="*/ 176 h 257"/>
                <a:gd name="T90" fmla="*/ 0 w 486"/>
                <a:gd name="T91" fmla="*/ 140 h 257"/>
                <a:gd name="T92" fmla="*/ 11 w 486"/>
                <a:gd name="T93" fmla="*/ 120 h 257"/>
                <a:gd name="T94" fmla="*/ 39 w 486"/>
                <a:gd name="T95" fmla="*/ 93 h 257"/>
                <a:gd name="T96" fmla="*/ 66 w 486"/>
                <a:gd name="T97" fmla="*/ 87 h 257"/>
                <a:gd name="T98" fmla="*/ 72 w 486"/>
                <a:gd name="T99" fmla="*/ 80 h 257"/>
                <a:gd name="T100" fmla="*/ 116 w 486"/>
                <a:gd name="T101" fmla="*/ 45 h 257"/>
                <a:gd name="T102" fmla="*/ 111 w 486"/>
                <a:gd name="T103" fmla="*/ 35 h 257"/>
                <a:gd name="T104" fmla="*/ 102 w 486"/>
                <a:gd name="T105" fmla="*/ 29 h 257"/>
                <a:gd name="T106" fmla="*/ 104 w 486"/>
                <a:gd name="T107" fmla="*/ 17 h 257"/>
                <a:gd name="T108" fmla="*/ 113 w 486"/>
                <a:gd name="T109" fmla="*/ 15 h 257"/>
                <a:gd name="T110" fmla="*/ 131 w 486"/>
                <a:gd name="T111" fmla="*/ 8 h 257"/>
                <a:gd name="T112" fmla="*/ 143 w 486"/>
                <a:gd name="T113" fmla="*/ 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6" h="257">
                  <a:moveTo>
                    <a:pt x="148" y="6"/>
                  </a:moveTo>
                  <a:lnTo>
                    <a:pt x="160" y="8"/>
                  </a:lnTo>
                  <a:lnTo>
                    <a:pt x="166" y="11"/>
                  </a:lnTo>
                  <a:lnTo>
                    <a:pt x="176" y="12"/>
                  </a:lnTo>
                  <a:lnTo>
                    <a:pt x="181" y="15"/>
                  </a:lnTo>
                  <a:lnTo>
                    <a:pt x="191" y="18"/>
                  </a:lnTo>
                  <a:lnTo>
                    <a:pt x="193" y="17"/>
                  </a:lnTo>
                  <a:lnTo>
                    <a:pt x="196" y="11"/>
                  </a:lnTo>
                  <a:lnTo>
                    <a:pt x="197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2" y="11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5" y="21"/>
                  </a:lnTo>
                  <a:lnTo>
                    <a:pt x="212" y="21"/>
                  </a:lnTo>
                  <a:lnTo>
                    <a:pt x="215" y="23"/>
                  </a:lnTo>
                  <a:lnTo>
                    <a:pt x="217" y="26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24" y="38"/>
                  </a:lnTo>
                  <a:lnTo>
                    <a:pt x="226" y="39"/>
                  </a:lnTo>
                  <a:lnTo>
                    <a:pt x="227" y="42"/>
                  </a:lnTo>
                  <a:lnTo>
                    <a:pt x="229" y="45"/>
                  </a:lnTo>
                  <a:lnTo>
                    <a:pt x="229" y="48"/>
                  </a:lnTo>
                  <a:lnTo>
                    <a:pt x="229" y="50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6" y="50"/>
                  </a:lnTo>
                  <a:lnTo>
                    <a:pt x="238" y="48"/>
                  </a:lnTo>
                  <a:lnTo>
                    <a:pt x="241" y="48"/>
                  </a:lnTo>
                  <a:lnTo>
                    <a:pt x="247" y="51"/>
                  </a:lnTo>
                  <a:lnTo>
                    <a:pt x="251" y="56"/>
                  </a:lnTo>
                  <a:lnTo>
                    <a:pt x="254" y="62"/>
                  </a:lnTo>
                  <a:lnTo>
                    <a:pt x="256" y="68"/>
                  </a:lnTo>
                  <a:lnTo>
                    <a:pt x="259" y="68"/>
                  </a:lnTo>
                  <a:lnTo>
                    <a:pt x="268" y="68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5" y="68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4" y="77"/>
                  </a:lnTo>
                  <a:lnTo>
                    <a:pt x="278" y="78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5" y="81"/>
                  </a:lnTo>
                  <a:lnTo>
                    <a:pt x="286" y="83"/>
                  </a:lnTo>
                  <a:lnTo>
                    <a:pt x="286" y="84"/>
                  </a:lnTo>
                  <a:lnTo>
                    <a:pt x="286" y="86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8" y="84"/>
                  </a:lnTo>
                  <a:lnTo>
                    <a:pt x="313" y="89"/>
                  </a:lnTo>
                  <a:lnTo>
                    <a:pt x="322" y="89"/>
                  </a:lnTo>
                  <a:lnTo>
                    <a:pt x="324" y="89"/>
                  </a:lnTo>
                  <a:lnTo>
                    <a:pt x="325" y="90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7" y="95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2"/>
                  </a:lnTo>
                  <a:lnTo>
                    <a:pt x="325" y="105"/>
                  </a:lnTo>
                  <a:lnTo>
                    <a:pt x="328" y="110"/>
                  </a:lnTo>
                  <a:lnTo>
                    <a:pt x="328" y="113"/>
                  </a:lnTo>
                  <a:lnTo>
                    <a:pt x="327" y="116"/>
                  </a:lnTo>
                  <a:lnTo>
                    <a:pt x="333" y="116"/>
                  </a:lnTo>
                  <a:lnTo>
                    <a:pt x="336" y="114"/>
                  </a:lnTo>
                  <a:lnTo>
                    <a:pt x="339" y="111"/>
                  </a:lnTo>
                  <a:lnTo>
                    <a:pt x="348" y="110"/>
                  </a:lnTo>
                  <a:lnTo>
                    <a:pt x="349" y="110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10"/>
                  </a:lnTo>
                  <a:lnTo>
                    <a:pt x="354" y="110"/>
                  </a:lnTo>
                  <a:lnTo>
                    <a:pt x="354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7"/>
                  </a:lnTo>
                  <a:lnTo>
                    <a:pt x="360" y="108"/>
                  </a:lnTo>
                  <a:lnTo>
                    <a:pt x="361" y="108"/>
                  </a:lnTo>
                  <a:lnTo>
                    <a:pt x="361" y="105"/>
                  </a:lnTo>
                  <a:lnTo>
                    <a:pt x="364" y="105"/>
                  </a:lnTo>
                  <a:lnTo>
                    <a:pt x="366" y="104"/>
                  </a:lnTo>
                  <a:lnTo>
                    <a:pt x="369" y="104"/>
                  </a:lnTo>
                  <a:lnTo>
                    <a:pt x="370" y="102"/>
                  </a:lnTo>
                  <a:lnTo>
                    <a:pt x="372" y="99"/>
                  </a:lnTo>
                  <a:lnTo>
                    <a:pt x="373" y="98"/>
                  </a:lnTo>
                  <a:lnTo>
                    <a:pt x="375" y="96"/>
                  </a:lnTo>
                  <a:lnTo>
                    <a:pt x="376" y="96"/>
                  </a:lnTo>
                  <a:lnTo>
                    <a:pt x="378" y="96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6" y="92"/>
                  </a:lnTo>
                  <a:lnTo>
                    <a:pt x="376" y="90"/>
                  </a:lnTo>
                  <a:lnTo>
                    <a:pt x="376" y="87"/>
                  </a:lnTo>
                  <a:lnTo>
                    <a:pt x="376" y="86"/>
                  </a:lnTo>
                  <a:lnTo>
                    <a:pt x="378" y="86"/>
                  </a:lnTo>
                  <a:lnTo>
                    <a:pt x="381" y="86"/>
                  </a:lnTo>
                  <a:lnTo>
                    <a:pt x="387" y="86"/>
                  </a:lnTo>
                  <a:lnTo>
                    <a:pt x="390" y="86"/>
                  </a:lnTo>
                  <a:lnTo>
                    <a:pt x="400" y="84"/>
                  </a:lnTo>
                  <a:lnTo>
                    <a:pt x="405" y="84"/>
                  </a:lnTo>
                  <a:lnTo>
                    <a:pt x="408" y="87"/>
                  </a:lnTo>
                  <a:lnTo>
                    <a:pt x="411" y="95"/>
                  </a:lnTo>
                  <a:lnTo>
                    <a:pt x="414" y="98"/>
                  </a:lnTo>
                  <a:lnTo>
                    <a:pt x="418" y="101"/>
                  </a:lnTo>
                  <a:lnTo>
                    <a:pt x="421" y="104"/>
                  </a:lnTo>
                  <a:lnTo>
                    <a:pt x="423" y="110"/>
                  </a:lnTo>
                  <a:lnTo>
                    <a:pt x="432" y="104"/>
                  </a:lnTo>
                  <a:lnTo>
                    <a:pt x="435" y="104"/>
                  </a:lnTo>
                  <a:lnTo>
                    <a:pt x="437" y="104"/>
                  </a:lnTo>
                  <a:lnTo>
                    <a:pt x="440" y="105"/>
                  </a:lnTo>
                  <a:lnTo>
                    <a:pt x="441" y="105"/>
                  </a:lnTo>
                  <a:lnTo>
                    <a:pt x="443" y="105"/>
                  </a:lnTo>
                  <a:lnTo>
                    <a:pt x="444" y="104"/>
                  </a:lnTo>
                  <a:lnTo>
                    <a:pt x="446" y="102"/>
                  </a:lnTo>
                  <a:lnTo>
                    <a:pt x="449" y="102"/>
                  </a:lnTo>
                  <a:lnTo>
                    <a:pt x="452" y="104"/>
                  </a:lnTo>
                  <a:lnTo>
                    <a:pt x="455" y="104"/>
                  </a:lnTo>
                  <a:lnTo>
                    <a:pt x="456" y="102"/>
                  </a:lnTo>
                  <a:lnTo>
                    <a:pt x="458" y="99"/>
                  </a:lnTo>
                  <a:lnTo>
                    <a:pt x="459" y="98"/>
                  </a:lnTo>
                  <a:lnTo>
                    <a:pt x="462" y="98"/>
                  </a:lnTo>
                  <a:lnTo>
                    <a:pt x="465" y="99"/>
                  </a:lnTo>
                  <a:lnTo>
                    <a:pt x="467" y="104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3" y="108"/>
                  </a:lnTo>
                  <a:lnTo>
                    <a:pt x="474" y="108"/>
                  </a:lnTo>
                  <a:lnTo>
                    <a:pt x="483" y="116"/>
                  </a:lnTo>
                  <a:lnTo>
                    <a:pt x="486" y="117"/>
                  </a:lnTo>
                  <a:lnTo>
                    <a:pt x="485" y="12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2" y="137"/>
                  </a:lnTo>
                  <a:lnTo>
                    <a:pt x="480" y="139"/>
                  </a:lnTo>
                  <a:lnTo>
                    <a:pt x="479" y="142"/>
                  </a:lnTo>
                  <a:lnTo>
                    <a:pt x="477" y="143"/>
                  </a:lnTo>
                  <a:lnTo>
                    <a:pt x="477" y="148"/>
                  </a:lnTo>
                  <a:lnTo>
                    <a:pt x="477" y="155"/>
                  </a:lnTo>
                  <a:lnTo>
                    <a:pt x="477" y="158"/>
                  </a:lnTo>
                  <a:lnTo>
                    <a:pt x="473" y="170"/>
                  </a:lnTo>
                  <a:lnTo>
                    <a:pt x="471" y="176"/>
                  </a:lnTo>
                  <a:lnTo>
                    <a:pt x="474" y="181"/>
                  </a:lnTo>
                  <a:lnTo>
                    <a:pt x="476" y="182"/>
                  </a:lnTo>
                  <a:lnTo>
                    <a:pt x="480" y="179"/>
                  </a:lnTo>
                  <a:lnTo>
                    <a:pt x="483" y="181"/>
                  </a:lnTo>
                  <a:lnTo>
                    <a:pt x="485" y="182"/>
                  </a:lnTo>
                  <a:lnTo>
                    <a:pt x="486" y="185"/>
                  </a:lnTo>
                  <a:lnTo>
                    <a:pt x="486" y="188"/>
                  </a:lnTo>
                  <a:lnTo>
                    <a:pt x="486" y="190"/>
                  </a:lnTo>
                  <a:lnTo>
                    <a:pt x="483" y="194"/>
                  </a:lnTo>
                  <a:lnTo>
                    <a:pt x="467" y="202"/>
                  </a:lnTo>
                  <a:lnTo>
                    <a:pt x="465" y="202"/>
                  </a:lnTo>
                  <a:lnTo>
                    <a:pt x="465" y="200"/>
                  </a:lnTo>
                  <a:lnTo>
                    <a:pt x="464" y="196"/>
                  </a:lnTo>
                  <a:lnTo>
                    <a:pt x="458" y="206"/>
                  </a:lnTo>
                  <a:lnTo>
                    <a:pt x="456" y="211"/>
                  </a:lnTo>
                  <a:lnTo>
                    <a:pt x="461" y="214"/>
                  </a:lnTo>
                  <a:lnTo>
                    <a:pt x="462" y="215"/>
                  </a:lnTo>
                  <a:lnTo>
                    <a:pt x="470" y="221"/>
                  </a:lnTo>
                  <a:lnTo>
                    <a:pt x="474" y="223"/>
                  </a:lnTo>
                  <a:lnTo>
                    <a:pt x="474" y="224"/>
                  </a:lnTo>
                  <a:lnTo>
                    <a:pt x="474" y="227"/>
                  </a:lnTo>
                  <a:lnTo>
                    <a:pt x="473" y="232"/>
                  </a:lnTo>
                  <a:lnTo>
                    <a:pt x="468" y="235"/>
                  </a:lnTo>
                  <a:lnTo>
                    <a:pt x="455" y="242"/>
                  </a:lnTo>
                  <a:lnTo>
                    <a:pt x="450" y="247"/>
                  </a:lnTo>
                  <a:lnTo>
                    <a:pt x="450" y="250"/>
                  </a:lnTo>
                  <a:lnTo>
                    <a:pt x="455" y="253"/>
                  </a:lnTo>
                  <a:lnTo>
                    <a:pt x="447" y="254"/>
                  </a:lnTo>
                  <a:lnTo>
                    <a:pt x="420" y="254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08" y="254"/>
                  </a:lnTo>
                  <a:lnTo>
                    <a:pt x="391" y="256"/>
                  </a:lnTo>
                  <a:lnTo>
                    <a:pt x="372" y="254"/>
                  </a:lnTo>
                  <a:lnTo>
                    <a:pt x="367" y="256"/>
                  </a:lnTo>
                  <a:lnTo>
                    <a:pt x="364" y="256"/>
                  </a:lnTo>
                  <a:lnTo>
                    <a:pt x="361" y="254"/>
                  </a:lnTo>
                  <a:lnTo>
                    <a:pt x="361" y="254"/>
                  </a:lnTo>
                  <a:lnTo>
                    <a:pt x="366" y="253"/>
                  </a:lnTo>
                  <a:lnTo>
                    <a:pt x="366" y="250"/>
                  </a:lnTo>
                  <a:lnTo>
                    <a:pt x="364" y="247"/>
                  </a:lnTo>
                  <a:lnTo>
                    <a:pt x="360" y="244"/>
                  </a:lnTo>
                  <a:lnTo>
                    <a:pt x="361" y="245"/>
                  </a:lnTo>
                  <a:lnTo>
                    <a:pt x="363" y="248"/>
                  </a:lnTo>
                  <a:lnTo>
                    <a:pt x="364" y="251"/>
                  </a:lnTo>
                  <a:lnTo>
                    <a:pt x="357" y="251"/>
                  </a:lnTo>
                  <a:lnTo>
                    <a:pt x="354" y="251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4" y="253"/>
                  </a:lnTo>
                  <a:lnTo>
                    <a:pt x="355" y="253"/>
                  </a:lnTo>
                  <a:lnTo>
                    <a:pt x="358" y="253"/>
                  </a:lnTo>
                  <a:lnTo>
                    <a:pt x="358" y="254"/>
                  </a:lnTo>
                  <a:lnTo>
                    <a:pt x="354" y="256"/>
                  </a:lnTo>
                  <a:lnTo>
                    <a:pt x="349" y="256"/>
                  </a:lnTo>
                  <a:lnTo>
                    <a:pt x="345" y="254"/>
                  </a:lnTo>
                  <a:lnTo>
                    <a:pt x="343" y="248"/>
                  </a:lnTo>
                  <a:lnTo>
                    <a:pt x="345" y="250"/>
                  </a:lnTo>
                  <a:lnTo>
                    <a:pt x="346" y="250"/>
                  </a:lnTo>
                  <a:lnTo>
                    <a:pt x="349" y="247"/>
                  </a:lnTo>
                  <a:lnTo>
                    <a:pt x="349" y="245"/>
                  </a:lnTo>
                  <a:lnTo>
                    <a:pt x="345" y="244"/>
                  </a:lnTo>
                  <a:lnTo>
                    <a:pt x="342" y="239"/>
                  </a:lnTo>
                  <a:lnTo>
                    <a:pt x="339" y="238"/>
                  </a:lnTo>
                  <a:lnTo>
                    <a:pt x="340" y="241"/>
                  </a:lnTo>
                  <a:lnTo>
                    <a:pt x="340" y="244"/>
                  </a:lnTo>
                  <a:lnTo>
                    <a:pt x="342" y="245"/>
                  </a:lnTo>
                  <a:lnTo>
                    <a:pt x="340" y="247"/>
                  </a:lnTo>
                  <a:lnTo>
                    <a:pt x="337" y="245"/>
                  </a:lnTo>
                  <a:lnTo>
                    <a:pt x="330" y="244"/>
                  </a:lnTo>
                  <a:lnTo>
                    <a:pt x="325" y="242"/>
                  </a:lnTo>
                  <a:lnTo>
                    <a:pt x="322" y="236"/>
                  </a:lnTo>
                  <a:lnTo>
                    <a:pt x="321" y="236"/>
                  </a:lnTo>
                  <a:lnTo>
                    <a:pt x="318" y="235"/>
                  </a:lnTo>
                  <a:lnTo>
                    <a:pt x="312" y="235"/>
                  </a:lnTo>
                  <a:lnTo>
                    <a:pt x="309" y="235"/>
                  </a:lnTo>
                  <a:lnTo>
                    <a:pt x="300" y="236"/>
                  </a:lnTo>
                  <a:lnTo>
                    <a:pt x="289" y="238"/>
                  </a:lnTo>
                  <a:lnTo>
                    <a:pt x="286" y="238"/>
                  </a:lnTo>
                  <a:lnTo>
                    <a:pt x="288" y="239"/>
                  </a:lnTo>
                  <a:lnTo>
                    <a:pt x="289" y="241"/>
                  </a:lnTo>
                  <a:lnTo>
                    <a:pt x="291" y="241"/>
                  </a:lnTo>
                  <a:lnTo>
                    <a:pt x="292" y="239"/>
                  </a:lnTo>
                  <a:lnTo>
                    <a:pt x="298" y="241"/>
                  </a:lnTo>
                  <a:lnTo>
                    <a:pt x="313" y="238"/>
                  </a:lnTo>
                  <a:lnTo>
                    <a:pt x="316" y="239"/>
                  </a:lnTo>
                  <a:lnTo>
                    <a:pt x="318" y="239"/>
                  </a:lnTo>
                  <a:lnTo>
                    <a:pt x="319" y="241"/>
                  </a:lnTo>
                  <a:lnTo>
                    <a:pt x="322" y="244"/>
                  </a:lnTo>
                  <a:lnTo>
                    <a:pt x="324" y="245"/>
                  </a:lnTo>
                  <a:lnTo>
                    <a:pt x="324" y="247"/>
                  </a:lnTo>
                  <a:lnTo>
                    <a:pt x="321" y="247"/>
                  </a:lnTo>
                  <a:lnTo>
                    <a:pt x="318" y="245"/>
                  </a:lnTo>
                  <a:lnTo>
                    <a:pt x="312" y="244"/>
                  </a:lnTo>
                  <a:lnTo>
                    <a:pt x="312" y="245"/>
                  </a:lnTo>
                  <a:lnTo>
                    <a:pt x="328" y="248"/>
                  </a:lnTo>
                  <a:lnTo>
                    <a:pt x="337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36" y="257"/>
                  </a:lnTo>
                  <a:lnTo>
                    <a:pt x="331" y="254"/>
                  </a:lnTo>
                  <a:lnTo>
                    <a:pt x="330" y="253"/>
                  </a:lnTo>
                  <a:lnTo>
                    <a:pt x="327" y="251"/>
                  </a:lnTo>
                  <a:lnTo>
                    <a:pt x="274" y="244"/>
                  </a:lnTo>
                  <a:lnTo>
                    <a:pt x="266" y="241"/>
                  </a:lnTo>
                  <a:lnTo>
                    <a:pt x="215" y="220"/>
                  </a:lnTo>
                  <a:lnTo>
                    <a:pt x="191" y="206"/>
                  </a:lnTo>
                  <a:lnTo>
                    <a:pt x="178" y="200"/>
                  </a:lnTo>
                  <a:lnTo>
                    <a:pt x="163" y="197"/>
                  </a:lnTo>
                  <a:lnTo>
                    <a:pt x="155" y="197"/>
                  </a:lnTo>
                  <a:lnTo>
                    <a:pt x="151" y="197"/>
                  </a:lnTo>
                  <a:lnTo>
                    <a:pt x="117" y="197"/>
                  </a:lnTo>
                  <a:lnTo>
                    <a:pt x="102" y="193"/>
                  </a:lnTo>
                  <a:lnTo>
                    <a:pt x="71" y="191"/>
                  </a:lnTo>
                  <a:lnTo>
                    <a:pt x="63" y="193"/>
                  </a:lnTo>
                  <a:lnTo>
                    <a:pt x="62" y="191"/>
                  </a:lnTo>
                  <a:lnTo>
                    <a:pt x="60" y="182"/>
                  </a:lnTo>
                  <a:lnTo>
                    <a:pt x="57" y="179"/>
                  </a:lnTo>
                  <a:lnTo>
                    <a:pt x="56" y="176"/>
                  </a:lnTo>
                  <a:lnTo>
                    <a:pt x="53" y="175"/>
                  </a:lnTo>
                  <a:lnTo>
                    <a:pt x="47" y="170"/>
                  </a:lnTo>
                  <a:lnTo>
                    <a:pt x="33" y="164"/>
                  </a:lnTo>
                  <a:lnTo>
                    <a:pt x="23" y="158"/>
                  </a:lnTo>
                  <a:lnTo>
                    <a:pt x="3" y="149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2" y="130"/>
                  </a:lnTo>
                  <a:lnTo>
                    <a:pt x="3" y="127"/>
                  </a:lnTo>
                  <a:lnTo>
                    <a:pt x="5" y="123"/>
                  </a:lnTo>
                  <a:lnTo>
                    <a:pt x="11" y="120"/>
                  </a:lnTo>
                  <a:lnTo>
                    <a:pt x="14" y="119"/>
                  </a:lnTo>
                  <a:lnTo>
                    <a:pt x="15" y="116"/>
                  </a:lnTo>
                  <a:lnTo>
                    <a:pt x="17" y="113"/>
                  </a:lnTo>
                  <a:lnTo>
                    <a:pt x="18" y="110"/>
                  </a:lnTo>
                  <a:lnTo>
                    <a:pt x="21" y="107"/>
                  </a:lnTo>
                  <a:lnTo>
                    <a:pt x="39" y="93"/>
                  </a:lnTo>
                  <a:lnTo>
                    <a:pt x="44" y="89"/>
                  </a:lnTo>
                  <a:lnTo>
                    <a:pt x="47" y="87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2" y="84"/>
                  </a:lnTo>
                  <a:lnTo>
                    <a:pt x="66" y="87"/>
                  </a:lnTo>
                  <a:lnTo>
                    <a:pt x="69" y="89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2" y="80"/>
                  </a:lnTo>
                  <a:lnTo>
                    <a:pt x="80" y="63"/>
                  </a:lnTo>
                  <a:lnTo>
                    <a:pt x="84" y="59"/>
                  </a:lnTo>
                  <a:lnTo>
                    <a:pt x="89" y="56"/>
                  </a:lnTo>
                  <a:lnTo>
                    <a:pt x="93" y="53"/>
                  </a:lnTo>
                  <a:lnTo>
                    <a:pt x="116" y="47"/>
                  </a:lnTo>
                  <a:lnTo>
                    <a:pt x="116" y="45"/>
                  </a:lnTo>
                  <a:lnTo>
                    <a:pt x="116" y="42"/>
                  </a:lnTo>
                  <a:lnTo>
                    <a:pt x="116" y="41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1" y="33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0"/>
                  </a:lnTo>
                  <a:lnTo>
                    <a:pt x="107" y="29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102" y="24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4" y="17"/>
                  </a:lnTo>
                  <a:lnTo>
                    <a:pt x="102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0" y="9"/>
                  </a:lnTo>
                  <a:lnTo>
                    <a:pt x="111" y="11"/>
                  </a:lnTo>
                  <a:lnTo>
                    <a:pt x="113" y="15"/>
                  </a:lnTo>
                  <a:lnTo>
                    <a:pt x="114" y="12"/>
                  </a:lnTo>
                  <a:lnTo>
                    <a:pt x="120" y="6"/>
                  </a:lnTo>
                  <a:lnTo>
                    <a:pt x="123" y="5"/>
                  </a:lnTo>
                  <a:lnTo>
                    <a:pt x="126" y="5"/>
                  </a:lnTo>
                  <a:lnTo>
                    <a:pt x="129" y="6"/>
                  </a:lnTo>
                  <a:lnTo>
                    <a:pt x="131" y="8"/>
                  </a:lnTo>
                  <a:lnTo>
                    <a:pt x="134" y="6"/>
                  </a:lnTo>
                  <a:lnTo>
                    <a:pt x="139" y="2"/>
                  </a:lnTo>
                  <a:lnTo>
                    <a:pt x="140" y="0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8" y="6"/>
                  </a:lnTo>
                  <a:lnTo>
                    <a:pt x="14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9423400" y="3608388"/>
              <a:ext cx="1884363" cy="833438"/>
            </a:xfrm>
            <a:custGeom>
              <a:avLst/>
              <a:gdLst>
                <a:gd name="T0" fmla="*/ 412 w 1187"/>
                <a:gd name="T1" fmla="*/ 441 h 525"/>
                <a:gd name="T2" fmla="*/ 411 w 1187"/>
                <a:gd name="T3" fmla="*/ 450 h 525"/>
                <a:gd name="T4" fmla="*/ 158 w 1187"/>
                <a:gd name="T5" fmla="*/ 330 h 525"/>
                <a:gd name="T6" fmla="*/ 135 w 1187"/>
                <a:gd name="T7" fmla="*/ 337 h 525"/>
                <a:gd name="T8" fmla="*/ 144 w 1187"/>
                <a:gd name="T9" fmla="*/ 102 h 525"/>
                <a:gd name="T10" fmla="*/ 164 w 1187"/>
                <a:gd name="T11" fmla="*/ 104 h 525"/>
                <a:gd name="T12" fmla="*/ 290 w 1187"/>
                <a:gd name="T13" fmla="*/ 461 h 525"/>
                <a:gd name="T14" fmla="*/ 260 w 1187"/>
                <a:gd name="T15" fmla="*/ 459 h 525"/>
                <a:gd name="T16" fmla="*/ 841 w 1187"/>
                <a:gd name="T17" fmla="*/ 232 h 525"/>
                <a:gd name="T18" fmla="*/ 822 w 1187"/>
                <a:gd name="T19" fmla="*/ 250 h 525"/>
                <a:gd name="T20" fmla="*/ 1186 w 1187"/>
                <a:gd name="T21" fmla="*/ 288 h 525"/>
                <a:gd name="T22" fmla="*/ 1123 w 1187"/>
                <a:gd name="T23" fmla="*/ 157 h 525"/>
                <a:gd name="T24" fmla="*/ 1079 w 1187"/>
                <a:gd name="T25" fmla="*/ 125 h 525"/>
                <a:gd name="T26" fmla="*/ 998 w 1187"/>
                <a:gd name="T27" fmla="*/ 60 h 525"/>
                <a:gd name="T28" fmla="*/ 900 w 1187"/>
                <a:gd name="T29" fmla="*/ 26 h 525"/>
                <a:gd name="T30" fmla="*/ 811 w 1187"/>
                <a:gd name="T31" fmla="*/ 29 h 525"/>
                <a:gd name="T32" fmla="*/ 766 w 1187"/>
                <a:gd name="T33" fmla="*/ 9 h 525"/>
                <a:gd name="T34" fmla="*/ 683 w 1187"/>
                <a:gd name="T35" fmla="*/ 3 h 525"/>
                <a:gd name="T36" fmla="*/ 632 w 1187"/>
                <a:gd name="T37" fmla="*/ 50 h 525"/>
                <a:gd name="T38" fmla="*/ 587 w 1187"/>
                <a:gd name="T39" fmla="*/ 81 h 525"/>
                <a:gd name="T40" fmla="*/ 397 w 1187"/>
                <a:gd name="T41" fmla="*/ 190 h 525"/>
                <a:gd name="T42" fmla="*/ 254 w 1187"/>
                <a:gd name="T43" fmla="*/ 160 h 525"/>
                <a:gd name="T44" fmla="*/ 221 w 1187"/>
                <a:gd name="T45" fmla="*/ 149 h 525"/>
                <a:gd name="T46" fmla="*/ 179 w 1187"/>
                <a:gd name="T47" fmla="*/ 184 h 525"/>
                <a:gd name="T48" fmla="*/ 162 w 1187"/>
                <a:gd name="T49" fmla="*/ 133 h 525"/>
                <a:gd name="T50" fmla="*/ 138 w 1187"/>
                <a:gd name="T51" fmla="*/ 136 h 525"/>
                <a:gd name="T52" fmla="*/ 75 w 1187"/>
                <a:gd name="T53" fmla="*/ 63 h 525"/>
                <a:gd name="T54" fmla="*/ 7 w 1187"/>
                <a:gd name="T55" fmla="*/ 89 h 525"/>
                <a:gd name="T56" fmla="*/ 18 w 1187"/>
                <a:gd name="T57" fmla="*/ 236 h 525"/>
                <a:gd name="T58" fmla="*/ 37 w 1187"/>
                <a:gd name="T59" fmla="*/ 367 h 525"/>
                <a:gd name="T60" fmla="*/ 122 w 1187"/>
                <a:gd name="T61" fmla="*/ 313 h 525"/>
                <a:gd name="T62" fmla="*/ 174 w 1187"/>
                <a:gd name="T63" fmla="*/ 307 h 525"/>
                <a:gd name="T64" fmla="*/ 183 w 1187"/>
                <a:gd name="T65" fmla="*/ 336 h 525"/>
                <a:gd name="T66" fmla="*/ 256 w 1187"/>
                <a:gd name="T67" fmla="*/ 342 h 525"/>
                <a:gd name="T68" fmla="*/ 278 w 1187"/>
                <a:gd name="T69" fmla="*/ 357 h 525"/>
                <a:gd name="T70" fmla="*/ 299 w 1187"/>
                <a:gd name="T71" fmla="*/ 393 h 525"/>
                <a:gd name="T72" fmla="*/ 338 w 1187"/>
                <a:gd name="T73" fmla="*/ 426 h 525"/>
                <a:gd name="T74" fmla="*/ 375 w 1187"/>
                <a:gd name="T75" fmla="*/ 408 h 525"/>
                <a:gd name="T76" fmla="*/ 405 w 1187"/>
                <a:gd name="T77" fmla="*/ 388 h 525"/>
                <a:gd name="T78" fmla="*/ 412 w 1187"/>
                <a:gd name="T79" fmla="*/ 407 h 525"/>
                <a:gd name="T80" fmla="*/ 436 w 1187"/>
                <a:gd name="T81" fmla="*/ 455 h 525"/>
                <a:gd name="T82" fmla="*/ 468 w 1187"/>
                <a:gd name="T83" fmla="*/ 510 h 525"/>
                <a:gd name="T84" fmla="*/ 576 w 1187"/>
                <a:gd name="T85" fmla="*/ 456 h 525"/>
                <a:gd name="T86" fmla="*/ 533 w 1187"/>
                <a:gd name="T87" fmla="*/ 339 h 525"/>
                <a:gd name="T88" fmla="*/ 617 w 1187"/>
                <a:gd name="T89" fmla="*/ 245 h 525"/>
                <a:gd name="T90" fmla="*/ 647 w 1187"/>
                <a:gd name="T91" fmla="*/ 202 h 525"/>
                <a:gd name="T92" fmla="*/ 664 w 1187"/>
                <a:gd name="T93" fmla="*/ 155 h 525"/>
                <a:gd name="T94" fmla="*/ 697 w 1187"/>
                <a:gd name="T95" fmla="*/ 133 h 525"/>
                <a:gd name="T96" fmla="*/ 783 w 1187"/>
                <a:gd name="T97" fmla="*/ 110 h 525"/>
                <a:gd name="T98" fmla="*/ 792 w 1187"/>
                <a:gd name="T99" fmla="*/ 93 h 525"/>
                <a:gd name="T100" fmla="*/ 846 w 1187"/>
                <a:gd name="T101" fmla="*/ 140 h 525"/>
                <a:gd name="T102" fmla="*/ 894 w 1187"/>
                <a:gd name="T103" fmla="*/ 173 h 525"/>
                <a:gd name="T104" fmla="*/ 932 w 1187"/>
                <a:gd name="T105" fmla="*/ 233 h 525"/>
                <a:gd name="T106" fmla="*/ 959 w 1187"/>
                <a:gd name="T107" fmla="*/ 205 h 525"/>
                <a:gd name="T108" fmla="*/ 969 w 1187"/>
                <a:gd name="T109" fmla="*/ 215 h 525"/>
                <a:gd name="T110" fmla="*/ 983 w 1187"/>
                <a:gd name="T111" fmla="*/ 188 h 525"/>
                <a:gd name="T112" fmla="*/ 1064 w 1187"/>
                <a:gd name="T113" fmla="*/ 265 h 525"/>
                <a:gd name="T114" fmla="*/ 1019 w 1187"/>
                <a:gd name="T115" fmla="*/ 248 h 525"/>
                <a:gd name="T116" fmla="*/ 968 w 1187"/>
                <a:gd name="T117" fmla="*/ 245 h 525"/>
                <a:gd name="T118" fmla="*/ 935 w 1187"/>
                <a:gd name="T119" fmla="*/ 286 h 525"/>
                <a:gd name="T120" fmla="*/ 989 w 1187"/>
                <a:gd name="T121" fmla="*/ 384 h 525"/>
                <a:gd name="T122" fmla="*/ 1028 w 1187"/>
                <a:gd name="T123" fmla="*/ 419 h 525"/>
                <a:gd name="T124" fmla="*/ 1093 w 1187"/>
                <a:gd name="T125" fmla="*/ 35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7" h="525">
                  <a:moveTo>
                    <a:pt x="152" y="354"/>
                  </a:moveTo>
                  <a:lnTo>
                    <a:pt x="150" y="352"/>
                  </a:lnTo>
                  <a:lnTo>
                    <a:pt x="149" y="352"/>
                  </a:lnTo>
                  <a:lnTo>
                    <a:pt x="146" y="354"/>
                  </a:lnTo>
                  <a:lnTo>
                    <a:pt x="144" y="357"/>
                  </a:lnTo>
                  <a:lnTo>
                    <a:pt x="143" y="360"/>
                  </a:lnTo>
                  <a:lnTo>
                    <a:pt x="143" y="361"/>
                  </a:lnTo>
                  <a:lnTo>
                    <a:pt x="146" y="361"/>
                  </a:lnTo>
                  <a:lnTo>
                    <a:pt x="149" y="360"/>
                  </a:lnTo>
                  <a:lnTo>
                    <a:pt x="152" y="358"/>
                  </a:lnTo>
                  <a:lnTo>
                    <a:pt x="152" y="355"/>
                  </a:lnTo>
                  <a:lnTo>
                    <a:pt x="152" y="354"/>
                  </a:lnTo>
                  <a:close/>
                  <a:moveTo>
                    <a:pt x="795" y="242"/>
                  </a:moveTo>
                  <a:lnTo>
                    <a:pt x="798" y="244"/>
                  </a:lnTo>
                  <a:lnTo>
                    <a:pt x="798" y="242"/>
                  </a:lnTo>
                  <a:lnTo>
                    <a:pt x="798" y="239"/>
                  </a:lnTo>
                  <a:lnTo>
                    <a:pt x="798" y="238"/>
                  </a:lnTo>
                  <a:lnTo>
                    <a:pt x="796" y="236"/>
                  </a:lnTo>
                  <a:lnTo>
                    <a:pt x="795" y="238"/>
                  </a:lnTo>
                  <a:lnTo>
                    <a:pt x="793" y="236"/>
                  </a:lnTo>
                  <a:lnTo>
                    <a:pt x="792" y="235"/>
                  </a:lnTo>
                  <a:lnTo>
                    <a:pt x="790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5" y="242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412" y="441"/>
                  </a:moveTo>
                  <a:lnTo>
                    <a:pt x="409" y="441"/>
                  </a:lnTo>
                  <a:lnTo>
                    <a:pt x="403" y="443"/>
                  </a:lnTo>
                  <a:lnTo>
                    <a:pt x="400" y="444"/>
                  </a:lnTo>
                  <a:lnTo>
                    <a:pt x="397" y="446"/>
                  </a:lnTo>
                  <a:lnTo>
                    <a:pt x="396" y="449"/>
                  </a:lnTo>
                  <a:lnTo>
                    <a:pt x="394" y="450"/>
                  </a:lnTo>
                  <a:lnTo>
                    <a:pt x="393" y="452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1" y="458"/>
                  </a:lnTo>
                  <a:lnTo>
                    <a:pt x="379" y="459"/>
                  </a:lnTo>
                  <a:lnTo>
                    <a:pt x="378" y="462"/>
                  </a:lnTo>
                  <a:lnTo>
                    <a:pt x="379" y="462"/>
                  </a:lnTo>
                  <a:lnTo>
                    <a:pt x="385" y="459"/>
                  </a:lnTo>
                  <a:lnTo>
                    <a:pt x="385" y="459"/>
                  </a:lnTo>
                  <a:lnTo>
                    <a:pt x="387" y="461"/>
                  </a:lnTo>
                  <a:lnTo>
                    <a:pt x="388" y="461"/>
                  </a:lnTo>
                  <a:lnTo>
                    <a:pt x="390" y="461"/>
                  </a:lnTo>
                  <a:lnTo>
                    <a:pt x="391" y="459"/>
                  </a:lnTo>
                  <a:lnTo>
                    <a:pt x="394" y="456"/>
                  </a:lnTo>
                  <a:lnTo>
                    <a:pt x="399" y="453"/>
                  </a:lnTo>
                  <a:lnTo>
                    <a:pt x="400" y="452"/>
                  </a:lnTo>
                  <a:lnTo>
                    <a:pt x="400" y="450"/>
                  </a:lnTo>
                  <a:lnTo>
                    <a:pt x="402" y="449"/>
                  </a:lnTo>
                  <a:lnTo>
                    <a:pt x="403" y="449"/>
                  </a:lnTo>
                  <a:lnTo>
                    <a:pt x="405" y="449"/>
                  </a:lnTo>
                  <a:lnTo>
                    <a:pt x="406" y="449"/>
                  </a:lnTo>
                  <a:lnTo>
                    <a:pt x="408" y="449"/>
                  </a:lnTo>
                  <a:lnTo>
                    <a:pt x="409" y="450"/>
                  </a:lnTo>
                  <a:lnTo>
                    <a:pt x="411" y="450"/>
                  </a:lnTo>
                  <a:lnTo>
                    <a:pt x="412" y="450"/>
                  </a:lnTo>
                  <a:lnTo>
                    <a:pt x="415" y="449"/>
                  </a:lnTo>
                  <a:lnTo>
                    <a:pt x="417" y="447"/>
                  </a:lnTo>
                  <a:lnTo>
                    <a:pt x="418" y="446"/>
                  </a:lnTo>
                  <a:lnTo>
                    <a:pt x="420" y="441"/>
                  </a:lnTo>
                  <a:lnTo>
                    <a:pt x="415" y="441"/>
                  </a:lnTo>
                  <a:lnTo>
                    <a:pt x="412" y="441"/>
                  </a:lnTo>
                  <a:close/>
                  <a:moveTo>
                    <a:pt x="272" y="512"/>
                  </a:moveTo>
                  <a:lnTo>
                    <a:pt x="271" y="512"/>
                  </a:lnTo>
                  <a:lnTo>
                    <a:pt x="269" y="513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8" y="512"/>
                  </a:lnTo>
                  <a:lnTo>
                    <a:pt x="268" y="513"/>
                  </a:lnTo>
                  <a:lnTo>
                    <a:pt x="268" y="513"/>
                  </a:lnTo>
                  <a:lnTo>
                    <a:pt x="268" y="515"/>
                  </a:lnTo>
                  <a:lnTo>
                    <a:pt x="268" y="516"/>
                  </a:lnTo>
                  <a:lnTo>
                    <a:pt x="272" y="525"/>
                  </a:lnTo>
                  <a:lnTo>
                    <a:pt x="274" y="525"/>
                  </a:lnTo>
                  <a:lnTo>
                    <a:pt x="272" y="524"/>
                  </a:lnTo>
                  <a:lnTo>
                    <a:pt x="272" y="522"/>
                  </a:lnTo>
                  <a:lnTo>
                    <a:pt x="274" y="521"/>
                  </a:lnTo>
                  <a:lnTo>
                    <a:pt x="275" y="515"/>
                  </a:lnTo>
                  <a:lnTo>
                    <a:pt x="278" y="513"/>
                  </a:lnTo>
                  <a:lnTo>
                    <a:pt x="275" y="513"/>
                  </a:lnTo>
                  <a:lnTo>
                    <a:pt x="272" y="512"/>
                  </a:lnTo>
                  <a:close/>
                  <a:moveTo>
                    <a:pt x="165" y="333"/>
                  </a:moveTo>
                  <a:lnTo>
                    <a:pt x="161" y="331"/>
                  </a:lnTo>
                  <a:lnTo>
                    <a:pt x="158" y="330"/>
                  </a:lnTo>
                  <a:lnTo>
                    <a:pt x="152" y="333"/>
                  </a:lnTo>
                  <a:lnTo>
                    <a:pt x="150" y="334"/>
                  </a:lnTo>
                  <a:lnTo>
                    <a:pt x="152" y="337"/>
                  </a:lnTo>
                  <a:lnTo>
                    <a:pt x="153" y="339"/>
                  </a:lnTo>
                  <a:lnTo>
                    <a:pt x="158" y="339"/>
                  </a:lnTo>
                  <a:lnTo>
                    <a:pt x="159" y="339"/>
                  </a:lnTo>
                  <a:lnTo>
                    <a:pt x="165" y="342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62" y="336"/>
                  </a:lnTo>
                  <a:lnTo>
                    <a:pt x="164" y="336"/>
                  </a:lnTo>
                  <a:lnTo>
                    <a:pt x="167" y="336"/>
                  </a:lnTo>
                  <a:lnTo>
                    <a:pt x="171" y="336"/>
                  </a:lnTo>
                  <a:lnTo>
                    <a:pt x="170" y="334"/>
                  </a:lnTo>
                  <a:lnTo>
                    <a:pt x="165" y="333"/>
                  </a:lnTo>
                  <a:close/>
                  <a:moveTo>
                    <a:pt x="150" y="330"/>
                  </a:moveTo>
                  <a:lnTo>
                    <a:pt x="144" y="327"/>
                  </a:lnTo>
                  <a:lnTo>
                    <a:pt x="144" y="325"/>
                  </a:lnTo>
                  <a:lnTo>
                    <a:pt x="147" y="325"/>
                  </a:lnTo>
                  <a:lnTo>
                    <a:pt x="149" y="324"/>
                  </a:lnTo>
                  <a:lnTo>
                    <a:pt x="149" y="322"/>
                  </a:lnTo>
                  <a:lnTo>
                    <a:pt x="146" y="321"/>
                  </a:lnTo>
                  <a:lnTo>
                    <a:pt x="141" y="319"/>
                  </a:lnTo>
                  <a:lnTo>
                    <a:pt x="132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8" y="330"/>
                  </a:lnTo>
                  <a:lnTo>
                    <a:pt x="131" y="333"/>
                  </a:lnTo>
                  <a:lnTo>
                    <a:pt x="134" y="336"/>
                  </a:lnTo>
                  <a:lnTo>
                    <a:pt x="135" y="337"/>
                  </a:lnTo>
                  <a:lnTo>
                    <a:pt x="140" y="336"/>
                  </a:lnTo>
                  <a:lnTo>
                    <a:pt x="146" y="331"/>
                  </a:lnTo>
                  <a:lnTo>
                    <a:pt x="150" y="330"/>
                  </a:lnTo>
                  <a:close/>
                  <a:moveTo>
                    <a:pt x="801" y="263"/>
                  </a:moveTo>
                  <a:lnTo>
                    <a:pt x="795" y="256"/>
                  </a:lnTo>
                  <a:lnTo>
                    <a:pt x="795" y="256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4"/>
                  </a:lnTo>
                  <a:lnTo>
                    <a:pt x="792" y="259"/>
                  </a:lnTo>
                  <a:lnTo>
                    <a:pt x="790" y="260"/>
                  </a:lnTo>
                  <a:lnTo>
                    <a:pt x="790" y="263"/>
                  </a:lnTo>
                  <a:lnTo>
                    <a:pt x="792" y="268"/>
                  </a:lnTo>
                  <a:lnTo>
                    <a:pt x="789" y="268"/>
                  </a:lnTo>
                  <a:lnTo>
                    <a:pt x="790" y="271"/>
                  </a:lnTo>
                  <a:lnTo>
                    <a:pt x="792" y="274"/>
                  </a:lnTo>
                  <a:lnTo>
                    <a:pt x="793" y="277"/>
                  </a:lnTo>
                  <a:lnTo>
                    <a:pt x="796" y="274"/>
                  </a:lnTo>
                  <a:lnTo>
                    <a:pt x="798" y="271"/>
                  </a:lnTo>
                  <a:lnTo>
                    <a:pt x="798" y="268"/>
                  </a:lnTo>
                  <a:lnTo>
                    <a:pt x="804" y="267"/>
                  </a:lnTo>
                  <a:lnTo>
                    <a:pt x="804" y="265"/>
                  </a:lnTo>
                  <a:lnTo>
                    <a:pt x="801" y="263"/>
                  </a:lnTo>
                  <a:close/>
                  <a:moveTo>
                    <a:pt x="141" y="104"/>
                  </a:moveTo>
                  <a:lnTo>
                    <a:pt x="144" y="108"/>
                  </a:lnTo>
                  <a:lnTo>
                    <a:pt x="146" y="107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4" y="104"/>
                  </a:lnTo>
                  <a:lnTo>
                    <a:pt x="144" y="102"/>
                  </a:lnTo>
                  <a:lnTo>
                    <a:pt x="147" y="99"/>
                  </a:lnTo>
                  <a:lnTo>
                    <a:pt x="146" y="93"/>
                  </a:lnTo>
                  <a:lnTo>
                    <a:pt x="138" y="86"/>
                  </a:lnTo>
                  <a:lnTo>
                    <a:pt x="135" y="87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37" y="99"/>
                  </a:lnTo>
                  <a:lnTo>
                    <a:pt x="141" y="104"/>
                  </a:lnTo>
                  <a:close/>
                  <a:moveTo>
                    <a:pt x="155" y="107"/>
                  </a:moveTo>
                  <a:lnTo>
                    <a:pt x="159" y="107"/>
                  </a:lnTo>
                  <a:lnTo>
                    <a:pt x="162" y="108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5" y="119"/>
                  </a:lnTo>
                  <a:lnTo>
                    <a:pt x="165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7" y="124"/>
                  </a:lnTo>
                  <a:lnTo>
                    <a:pt x="168" y="124"/>
                  </a:lnTo>
                  <a:lnTo>
                    <a:pt x="168" y="119"/>
                  </a:lnTo>
                  <a:lnTo>
                    <a:pt x="171" y="116"/>
                  </a:lnTo>
                  <a:lnTo>
                    <a:pt x="176" y="113"/>
                  </a:lnTo>
                  <a:lnTo>
                    <a:pt x="180" y="113"/>
                  </a:lnTo>
                  <a:lnTo>
                    <a:pt x="177" y="111"/>
                  </a:lnTo>
                  <a:lnTo>
                    <a:pt x="174" y="110"/>
                  </a:lnTo>
                  <a:lnTo>
                    <a:pt x="170" y="107"/>
                  </a:lnTo>
                  <a:lnTo>
                    <a:pt x="164" y="104"/>
                  </a:lnTo>
                  <a:lnTo>
                    <a:pt x="162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5" y="107"/>
                  </a:lnTo>
                  <a:close/>
                  <a:moveTo>
                    <a:pt x="305" y="488"/>
                  </a:moveTo>
                  <a:lnTo>
                    <a:pt x="299" y="489"/>
                  </a:lnTo>
                  <a:lnTo>
                    <a:pt x="296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92" y="489"/>
                  </a:lnTo>
                  <a:lnTo>
                    <a:pt x="292" y="488"/>
                  </a:lnTo>
                  <a:lnTo>
                    <a:pt x="290" y="486"/>
                  </a:lnTo>
                  <a:lnTo>
                    <a:pt x="290" y="483"/>
                  </a:lnTo>
                  <a:lnTo>
                    <a:pt x="286" y="480"/>
                  </a:lnTo>
                  <a:lnTo>
                    <a:pt x="284" y="479"/>
                  </a:lnTo>
                  <a:lnTo>
                    <a:pt x="284" y="477"/>
                  </a:lnTo>
                  <a:lnTo>
                    <a:pt x="286" y="471"/>
                  </a:lnTo>
                  <a:lnTo>
                    <a:pt x="286" y="470"/>
                  </a:lnTo>
                  <a:lnTo>
                    <a:pt x="292" y="467"/>
                  </a:lnTo>
                  <a:lnTo>
                    <a:pt x="293" y="465"/>
                  </a:lnTo>
                  <a:lnTo>
                    <a:pt x="292" y="462"/>
                  </a:lnTo>
                  <a:lnTo>
                    <a:pt x="292" y="462"/>
                  </a:lnTo>
                  <a:lnTo>
                    <a:pt x="290" y="461"/>
                  </a:lnTo>
                  <a:lnTo>
                    <a:pt x="289" y="461"/>
                  </a:lnTo>
                  <a:lnTo>
                    <a:pt x="287" y="461"/>
                  </a:lnTo>
                  <a:lnTo>
                    <a:pt x="286" y="461"/>
                  </a:lnTo>
                  <a:lnTo>
                    <a:pt x="286" y="461"/>
                  </a:lnTo>
                  <a:lnTo>
                    <a:pt x="286" y="459"/>
                  </a:lnTo>
                  <a:lnTo>
                    <a:pt x="286" y="458"/>
                  </a:lnTo>
                  <a:lnTo>
                    <a:pt x="286" y="458"/>
                  </a:lnTo>
                  <a:lnTo>
                    <a:pt x="283" y="455"/>
                  </a:lnTo>
                  <a:lnTo>
                    <a:pt x="283" y="455"/>
                  </a:lnTo>
                  <a:lnTo>
                    <a:pt x="283" y="453"/>
                  </a:lnTo>
                  <a:lnTo>
                    <a:pt x="277" y="440"/>
                  </a:lnTo>
                  <a:lnTo>
                    <a:pt x="277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4" y="444"/>
                  </a:lnTo>
                  <a:lnTo>
                    <a:pt x="275" y="446"/>
                  </a:lnTo>
                  <a:lnTo>
                    <a:pt x="274" y="446"/>
                  </a:lnTo>
                  <a:lnTo>
                    <a:pt x="272" y="446"/>
                  </a:lnTo>
                  <a:lnTo>
                    <a:pt x="271" y="447"/>
                  </a:lnTo>
                  <a:lnTo>
                    <a:pt x="266" y="452"/>
                  </a:lnTo>
                  <a:lnTo>
                    <a:pt x="262" y="452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0" y="459"/>
                  </a:lnTo>
                  <a:lnTo>
                    <a:pt x="259" y="461"/>
                  </a:lnTo>
                  <a:lnTo>
                    <a:pt x="259" y="462"/>
                  </a:lnTo>
                  <a:lnTo>
                    <a:pt x="257" y="467"/>
                  </a:lnTo>
                  <a:lnTo>
                    <a:pt x="257" y="467"/>
                  </a:lnTo>
                  <a:lnTo>
                    <a:pt x="256" y="468"/>
                  </a:lnTo>
                  <a:lnTo>
                    <a:pt x="251" y="468"/>
                  </a:lnTo>
                  <a:lnTo>
                    <a:pt x="250" y="468"/>
                  </a:lnTo>
                  <a:lnTo>
                    <a:pt x="253" y="474"/>
                  </a:lnTo>
                  <a:lnTo>
                    <a:pt x="253" y="474"/>
                  </a:lnTo>
                  <a:lnTo>
                    <a:pt x="254" y="476"/>
                  </a:lnTo>
                  <a:lnTo>
                    <a:pt x="260" y="485"/>
                  </a:lnTo>
                  <a:lnTo>
                    <a:pt x="269" y="491"/>
                  </a:lnTo>
                  <a:lnTo>
                    <a:pt x="274" y="494"/>
                  </a:lnTo>
                  <a:lnTo>
                    <a:pt x="278" y="498"/>
                  </a:lnTo>
                  <a:lnTo>
                    <a:pt x="281" y="500"/>
                  </a:lnTo>
                  <a:lnTo>
                    <a:pt x="284" y="500"/>
                  </a:lnTo>
                  <a:lnTo>
                    <a:pt x="293" y="500"/>
                  </a:lnTo>
                  <a:lnTo>
                    <a:pt x="301" y="504"/>
                  </a:lnTo>
                  <a:lnTo>
                    <a:pt x="305" y="503"/>
                  </a:lnTo>
                  <a:lnTo>
                    <a:pt x="310" y="501"/>
                  </a:lnTo>
                  <a:lnTo>
                    <a:pt x="313" y="500"/>
                  </a:lnTo>
                  <a:lnTo>
                    <a:pt x="307" y="489"/>
                  </a:lnTo>
                  <a:lnTo>
                    <a:pt x="305" y="488"/>
                  </a:lnTo>
                  <a:close/>
                  <a:moveTo>
                    <a:pt x="846" y="242"/>
                  </a:moveTo>
                  <a:lnTo>
                    <a:pt x="844" y="239"/>
                  </a:lnTo>
                  <a:lnTo>
                    <a:pt x="844" y="236"/>
                  </a:lnTo>
                  <a:lnTo>
                    <a:pt x="846" y="238"/>
                  </a:lnTo>
                  <a:lnTo>
                    <a:pt x="846" y="233"/>
                  </a:lnTo>
                  <a:lnTo>
                    <a:pt x="844" y="232"/>
                  </a:lnTo>
                  <a:lnTo>
                    <a:pt x="841" y="232"/>
                  </a:lnTo>
                  <a:lnTo>
                    <a:pt x="841" y="229"/>
                  </a:lnTo>
                  <a:lnTo>
                    <a:pt x="840" y="227"/>
                  </a:lnTo>
                  <a:lnTo>
                    <a:pt x="840" y="224"/>
                  </a:lnTo>
                  <a:lnTo>
                    <a:pt x="838" y="223"/>
                  </a:lnTo>
                  <a:lnTo>
                    <a:pt x="837" y="221"/>
                  </a:lnTo>
                  <a:lnTo>
                    <a:pt x="835" y="220"/>
                  </a:lnTo>
                  <a:lnTo>
                    <a:pt x="834" y="221"/>
                  </a:lnTo>
                  <a:lnTo>
                    <a:pt x="834" y="221"/>
                  </a:lnTo>
                  <a:lnTo>
                    <a:pt x="834" y="223"/>
                  </a:lnTo>
                  <a:lnTo>
                    <a:pt x="832" y="223"/>
                  </a:lnTo>
                  <a:lnTo>
                    <a:pt x="832" y="223"/>
                  </a:lnTo>
                  <a:lnTo>
                    <a:pt x="831" y="221"/>
                  </a:lnTo>
                  <a:lnTo>
                    <a:pt x="831" y="221"/>
                  </a:lnTo>
                  <a:lnTo>
                    <a:pt x="822" y="224"/>
                  </a:lnTo>
                  <a:lnTo>
                    <a:pt x="819" y="227"/>
                  </a:lnTo>
                  <a:lnTo>
                    <a:pt x="820" y="230"/>
                  </a:lnTo>
                  <a:lnTo>
                    <a:pt x="819" y="232"/>
                  </a:lnTo>
                  <a:lnTo>
                    <a:pt x="820" y="236"/>
                  </a:lnTo>
                  <a:lnTo>
                    <a:pt x="822" y="238"/>
                  </a:lnTo>
                  <a:lnTo>
                    <a:pt x="822" y="239"/>
                  </a:lnTo>
                  <a:lnTo>
                    <a:pt x="822" y="241"/>
                  </a:lnTo>
                  <a:lnTo>
                    <a:pt x="820" y="241"/>
                  </a:lnTo>
                  <a:lnTo>
                    <a:pt x="820" y="242"/>
                  </a:lnTo>
                  <a:lnTo>
                    <a:pt x="822" y="244"/>
                  </a:lnTo>
                  <a:lnTo>
                    <a:pt x="823" y="245"/>
                  </a:lnTo>
                  <a:lnTo>
                    <a:pt x="825" y="248"/>
                  </a:lnTo>
                  <a:lnTo>
                    <a:pt x="825" y="251"/>
                  </a:lnTo>
                  <a:lnTo>
                    <a:pt x="823" y="251"/>
                  </a:lnTo>
                  <a:lnTo>
                    <a:pt x="823" y="251"/>
                  </a:lnTo>
                  <a:lnTo>
                    <a:pt x="822" y="250"/>
                  </a:lnTo>
                  <a:lnTo>
                    <a:pt x="822" y="251"/>
                  </a:lnTo>
                  <a:lnTo>
                    <a:pt x="822" y="254"/>
                  </a:lnTo>
                  <a:lnTo>
                    <a:pt x="822" y="256"/>
                  </a:lnTo>
                  <a:lnTo>
                    <a:pt x="823" y="257"/>
                  </a:lnTo>
                  <a:lnTo>
                    <a:pt x="828" y="257"/>
                  </a:lnTo>
                  <a:lnTo>
                    <a:pt x="829" y="259"/>
                  </a:lnTo>
                  <a:lnTo>
                    <a:pt x="831" y="262"/>
                  </a:lnTo>
                  <a:lnTo>
                    <a:pt x="832" y="265"/>
                  </a:lnTo>
                  <a:lnTo>
                    <a:pt x="834" y="270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35" y="267"/>
                  </a:lnTo>
                  <a:lnTo>
                    <a:pt x="834" y="263"/>
                  </a:lnTo>
                  <a:lnTo>
                    <a:pt x="831" y="257"/>
                  </a:lnTo>
                  <a:lnTo>
                    <a:pt x="832" y="256"/>
                  </a:lnTo>
                  <a:lnTo>
                    <a:pt x="834" y="256"/>
                  </a:lnTo>
                  <a:lnTo>
                    <a:pt x="835" y="254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7" y="254"/>
                  </a:lnTo>
                  <a:lnTo>
                    <a:pt x="837" y="254"/>
                  </a:lnTo>
                  <a:lnTo>
                    <a:pt x="838" y="254"/>
                  </a:lnTo>
                  <a:lnTo>
                    <a:pt x="840" y="254"/>
                  </a:lnTo>
                  <a:lnTo>
                    <a:pt x="843" y="254"/>
                  </a:lnTo>
                  <a:lnTo>
                    <a:pt x="844" y="253"/>
                  </a:lnTo>
                  <a:lnTo>
                    <a:pt x="844" y="251"/>
                  </a:lnTo>
                  <a:lnTo>
                    <a:pt x="847" y="247"/>
                  </a:lnTo>
                  <a:lnTo>
                    <a:pt x="846" y="242"/>
                  </a:lnTo>
                  <a:close/>
                  <a:moveTo>
                    <a:pt x="1186" y="288"/>
                  </a:moveTo>
                  <a:lnTo>
                    <a:pt x="1184" y="286"/>
                  </a:lnTo>
                  <a:lnTo>
                    <a:pt x="1181" y="285"/>
                  </a:lnTo>
                  <a:lnTo>
                    <a:pt x="1180" y="283"/>
                  </a:lnTo>
                  <a:lnTo>
                    <a:pt x="1178" y="280"/>
                  </a:lnTo>
                  <a:lnTo>
                    <a:pt x="1177" y="276"/>
                  </a:lnTo>
                  <a:lnTo>
                    <a:pt x="1171" y="260"/>
                  </a:lnTo>
                  <a:lnTo>
                    <a:pt x="1163" y="250"/>
                  </a:lnTo>
                  <a:lnTo>
                    <a:pt x="1156" y="241"/>
                  </a:lnTo>
                  <a:lnTo>
                    <a:pt x="1151" y="232"/>
                  </a:lnTo>
                  <a:lnTo>
                    <a:pt x="1150" y="230"/>
                  </a:lnTo>
                  <a:lnTo>
                    <a:pt x="1147" y="229"/>
                  </a:lnTo>
                  <a:lnTo>
                    <a:pt x="1144" y="229"/>
                  </a:lnTo>
                  <a:lnTo>
                    <a:pt x="1141" y="229"/>
                  </a:lnTo>
                  <a:lnTo>
                    <a:pt x="1139" y="226"/>
                  </a:lnTo>
                  <a:lnTo>
                    <a:pt x="1136" y="218"/>
                  </a:lnTo>
                  <a:lnTo>
                    <a:pt x="1133" y="205"/>
                  </a:lnTo>
                  <a:lnTo>
                    <a:pt x="1129" y="199"/>
                  </a:lnTo>
                  <a:lnTo>
                    <a:pt x="1126" y="193"/>
                  </a:lnTo>
                  <a:lnTo>
                    <a:pt x="1123" y="191"/>
                  </a:lnTo>
                  <a:lnTo>
                    <a:pt x="1120" y="191"/>
                  </a:lnTo>
                  <a:lnTo>
                    <a:pt x="1114" y="191"/>
                  </a:lnTo>
                  <a:lnTo>
                    <a:pt x="1112" y="191"/>
                  </a:lnTo>
                  <a:lnTo>
                    <a:pt x="1112" y="187"/>
                  </a:lnTo>
                  <a:lnTo>
                    <a:pt x="1112" y="181"/>
                  </a:lnTo>
                  <a:lnTo>
                    <a:pt x="1120" y="172"/>
                  </a:lnTo>
                  <a:lnTo>
                    <a:pt x="1121" y="166"/>
                  </a:lnTo>
                  <a:lnTo>
                    <a:pt x="1121" y="163"/>
                  </a:lnTo>
                  <a:lnTo>
                    <a:pt x="1120" y="161"/>
                  </a:lnTo>
                  <a:lnTo>
                    <a:pt x="1120" y="160"/>
                  </a:lnTo>
                  <a:lnTo>
                    <a:pt x="1123" y="157"/>
                  </a:lnTo>
                  <a:lnTo>
                    <a:pt x="1126" y="155"/>
                  </a:lnTo>
                  <a:lnTo>
                    <a:pt x="1129" y="155"/>
                  </a:lnTo>
                  <a:lnTo>
                    <a:pt x="1130" y="154"/>
                  </a:lnTo>
                  <a:lnTo>
                    <a:pt x="1132" y="151"/>
                  </a:lnTo>
                  <a:lnTo>
                    <a:pt x="1130" y="151"/>
                  </a:lnTo>
                  <a:lnTo>
                    <a:pt x="1129" y="149"/>
                  </a:lnTo>
                  <a:lnTo>
                    <a:pt x="1127" y="149"/>
                  </a:lnTo>
                  <a:lnTo>
                    <a:pt x="1127" y="148"/>
                  </a:lnTo>
                  <a:lnTo>
                    <a:pt x="1123" y="151"/>
                  </a:lnTo>
                  <a:lnTo>
                    <a:pt x="1117" y="152"/>
                  </a:lnTo>
                  <a:lnTo>
                    <a:pt x="1111" y="152"/>
                  </a:lnTo>
                  <a:lnTo>
                    <a:pt x="1106" y="149"/>
                  </a:lnTo>
                  <a:lnTo>
                    <a:pt x="1100" y="146"/>
                  </a:lnTo>
                  <a:lnTo>
                    <a:pt x="1099" y="143"/>
                  </a:lnTo>
                  <a:lnTo>
                    <a:pt x="1099" y="142"/>
                  </a:lnTo>
                  <a:lnTo>
                    <a:pt x="1099" y="139"/>
                  </a:lnTo>
                  <a:lnTo>
                    <a:pt x="1099" y="137"/>
                  </a:lnTo>
                  <a:lnTo>
                    <a:pt x="1099" y="134"/>
                  </a:lnTo>
                  <a:lnTo>
                    <a:pt x="1094" y="134"/>
                  </a:lnTo>
                  <a:lnTo>
                    <a:pt x="1096" y="136"/>
                  </a:lnTo>
                  <a:lnTo>
                    <a:pt x="1091" y="134"/>
                  </a:lnTo>
                  <a:lnTo>
                    <a:pt x="1087" y="127"/>
                  </a:lnTo>
                  <a:lnTo>
                    <a:pt x="1082" y="125"/>
                  </a:lnTo>
                  <a:lnTo>
                    <a:pt x="1082" y="124"/>
                  </a:lnTo>
                  <a:lnTo>
                    <a:pt x="1079" y="122"/>
                  </a:lnTo>
                  <a:lnTo>
                    <a:pt x="1076" y="119"/>
                  </a:lnTo>
                  <a:lnTo>
                    <a:pt x="1076" y="120"/>
                  </a:lnTo>
                  <a:lnTo>
                    <a:pt x="1076" y="122"/>
                  </a:lnTo>
                  <a:lnTo>
                    <a:pt x="1078" y="124"/>
                  </a:lnTo>
                  <a:lnTo>
                    <a:pt x="1079" y="125"/>
                  </a:lnTo>
                  <a:lnTo>
                    <a:pt x="1081" y="127"/>
                  </a:lnTo>
                  <a:lnTo>
                    <a:pt x="1076" y="125"/>
                  </a:lnTo>
                  <a:lnTo>
                    <a:pt x="1072" y="122"/>
                  </a:lnTo>
                  <a:lnTo>
                    <a:pt x="1066" y="117"/>
                  </a:lnTo>
                  <a:lnTo>
                    <a:pt x="1064" y="113"/>
                  </a:lnTo>
                  <a:lnTo>
                    <a:pt x="1063" y="113"/>
                  </a:lnTo>
                  <a:lnTo>
                    <a:pt x="1063" y="114"/>
                  </a:lnTo>
                  <a:lnTo>
                    <a:pt x="1061" y="114"/>
                  </a:lnTo>
                  <a:lnTo>
                    <a:pt x="1053" y="105"/>
                  </a:lnTo>
                  <a:lnTo>
                    <a:pt x="1052" y="102"/>
                  </a:lnTo>
                  <a:lnTo>
                    <a:pt x="1052" y="98"/>
                  </a:lnTo>
                  <a:lnTo>
                    <a:pt x="1050" y="96"/>
                  </a:lnTo>
                  <a:lnTo>
                    <a:pt x="1047" y="95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40" y="87"/>
                  </a:lnTo>
                  <a:lnTo>
                    <a:pt x="1040" y="87"/>
                  </a:lnTo>
                  <a:lnTo>
                    <a:pt x="1040" y="84"/>
                  </a:lnTo>
                  <a:lnTo>
                    <a:pt x="1038" y="84"/>
                  </a:lnTo>
                  <a:lnTo>
                    <a:pt x="1028" y="75"/>
                  </a:lnTo>
                  <a:lnTo>
                    <a:pt x="1025" y="71"/>
                  </a:lnTo>
                  <a:lnTo>
                    <a:pt x="1023" y="71"/>
                  </a:lnTo>
                  <a:lnTo>
                    <a:pt x="1023" y="75"/>
                  </a:lnTo>
                  <a:lnTo>
                    <a:pt x="1025" y="77"/>
                  </a:lnTo>
                  <a:lnTo>
                    <a:pt x="1028" y="81"/>
                  </a:lnTo>
                  <a:lnTo>
                    <a:pt x="1016" y="72"/>
                  </a:lnTo>
                  <a:lnTo>
                    <a:pt x="1013" y="71"/>
                  </a:lnTo>
                  <a:lnTo>
                    <a:pt x="1010" y="69"/>
                  </a:lnTo>
                  <a:lnTo>
                    <a:pt x="1002" y="59"/>
                  </a:lnTo>
                  <a:lnTo>
                    <a:pt x="998" y="60"/>
                  </a:lnTo>
                  <a:lnTo>
                    <a:pt x="996" y="57"/>
                  </a:lnTo>
                  <a:lnTo>
                    <a:pt x="992" y="54"/>
                  </a:lnTo>
                  <a:lnTo>
                    <a:pt x="990" y="51"/>
                  </a:lnTo>
                  <a:lnTo>
                    <a:pt x="987" y="50"/>
                  </a:lnTo>
                  <a:lnTo>
                    <a:pt x="984" y="50"/>
                  </a:lnTo>
                  <a:lnTo>
                    <a:pt x="977" y="50"/>
                  </a:lnTo>
                  <a:lnTo>
                    <a:pt x="972" y="47"/>
                  </a:lnTo>
                  <a:lnTo>
                    <a:pt x="968" y="47"/>
                  </a:lnTo>
                  <a:lnTo>
                    <a:pt x="966" y="47"/>
                  </a:lnTo>
                  <a:lnTo>
                    <a:pt x="963" y="47"/>
                  </a:lnTo>
                  <a:lnTo>
                    <a:pt x="960" y="45"/>
                  </a:lnTo>
                  <a:lnTo>
                    <a:pt x="959" y="45"/>
                  </a:lnTo>
                  <a:lnTo>
                    <a:pt x="954" y="45"/>
                  </a:lnTo>
                  <a:lnTo>
                    <a:pt x="953" y="45"/>
                  </a:lnTo>
                  <a:lnTo>
                    <a:pt x="950" y="44"/>
                  </a:lnTo>
                  <a:lnTo>
                    <a:pt x="944" y="41"/>
                  </a:lnTo>
                  <a:lnTo>
                    <a:pt x="942" y="41"/>
                  </a:lnTo>
                  <a:lnTo>
                    <a:pt x="941" y="41"/>
                  </a:lnTo>
                  <a:lnTo>
                    <a:pt x="938" y="41"/>
                  </a:lnTo>
                  <a:lnTo>
                    <a:pt x="938" y="41"/>
                  </a:lnTo>
                  <a:lnTo>
                    <a:pt x="932" y="39"/>
                  </a:lnTo>
                  <a:lnTo>
                    <a:pt x="930" y="38"/>
                  </a:lnTo>
                  <a:lnTo>
                    <a:pt x="924" y="36"/>
                  </a:lnTo>
                  <a:lnTo>
                    <a:pt x="921" y="36"/>
                  </a:lnTo>
                  <a:lnTo>
                    <a:pt x="915" y="33"/>
                  </a:lnTo>
                  <a:lnTo>
                    <a:pt x="914" y="33"/>
                  </a:lnTo>
                  <a:lnTo>
                    <a:pt x="909" y="30"/>
                  </a:lnTo>
                  <a:lnTo>
                    <a:pt x="901" y="29"/>
                  </a:lnTo>
                  <a:lnTo>
                    <a:pt x="898" y="27"/>
                  </a:lnTo>
                  <a:lnTo>
                    <a:pt x="900" y="26"/>
                  </a:lnTo>
                  <a:lnTo>
                    <a:pt x="900" y="24"/>
                  </a:lnTo>
                  <a:lnTo>
                    <a:pt x="897" y="24"/>
                  </a:lnTo>
                  <a:lnTo>
                    <a:pt x="889" y="24"/>
                  </a:lnTo>
                  <a:lnTo>
                    <a:pt x="886" y="23"/>
                  </a:lnTo>
                  <a:lnTo>
                    <a:pt x="882" y="21"/>
                  </a:lnTo>
                  <a:lnTo>
                    <a:pt x="879" y="21"/>
                  </a:lnTo>
                  <a:lnTo>
                    <a:pt x="877" y="21"/>
                  </a:lnTo>
                  <a:lnTo>
                    <a:pt x="874" y="24"/>
                  </a:lnTo>
                  <a:lnTo>
                    <a:pt x="873" y="26"/>
                  </a:lnTo>
                  <a:lnTo>
                    <a:pt x="870" y="26"/>
                  </a:lnTo>
                  <a:lnTo>
                    <a:pt x="865" y="24"/>
                  </a:lnTo>
                  <a:lnTo>
                    <a:pt x="862" y="23"/>
                  </a:lnTo>
                  <a:lnTo>
                    <a:pt x="853" y="24"/>
                  </a:lnTo>
                  <a:lnTo>
                    <a:pt x="852" y="24"/>
                  </a:lnTo>
                  <a:lnTo>
                    <a:pt x="849" y="21"/>
                  </a:lnTo>
                  <a:lnTo>
                    <a:pt x="846" y="21"/>
                  </a:lnTo>
                  <a:lnTo>
                    <a:pt x="844" y="21"/>
                  </a:lnTo>
                  <a:lnTo>
                    <a:pt x="843" y="23"/>
                  </a:lnTo>
                  <a:lnTo>
                    <a:pt x="841" y="24"/>
                  </a:lnTo>
                  <a:lnTo>
                    <a:pt x="838" y="23"/>
                  </a:lnTo>
                  <a:lnTo>
                    <a:pt x="837" y="23"/>
                  </a:lnTo>
                  <a:lnTo>
                    <a:pt x="829" y="29"/>
                  </a:lnTo>
                  <a:lnTo>
                    <a:pt x="828" y="26"/>
                  </a:lnTo>
                  <a:lnTo>
                    <a:pt x="825" y="27"/>
                  </a:lnTo>
                  <a:lnTo>
                    <a:pt x="820" y="32"/>
                  </a:lnTo>
                  <a:lnTo>
                    <a:pt x="819" y="30"/>
                  </a:lnTo>
                  <a:lnTo>
                    <a:pt x="816" y="30"/>
                  </a:lnTo>
                  <a:lnTo>
                    <a:pt x="813" y="30"/>
                  </a:lnTo>
                  <a:lnTo>
                    <a:pt x="813" y="30"/>
                  </a:lnTo>
                  <a:lnTo>
                    <a:pt x="811" y="29"/>
                  </a:lnTo>
                  <a:lnTo>
                    <a:pt x="811" y="27"/>
                  </a:lnTo>
                  <a:lnTo>
                    <a:pt x="808" y="26"/>
                  </a:lnTo>
                  <a:lnTo>
                    <a:pt x="807" y="26"/>
                  </a:lnTo>
                  <a:lnTo>
                    <a:pt x="804" y="26"/>
                  </a:lnTo>
                  <a:lnTo>
                    <a:pt x="799" y="26"/>
                  </a:lnTo>
                  <a:lnTo>
                    <a:pt x="796" y="26"/>
                  </a:lnTo>
                  <a:lnTo>
                    <a:pt x="795" y="26"/>
                  </a:lnTo>
                  <a:lnTo>
                    <a:pt x="793" y="29"/>
                  </a:lnTo>
                  <a:lnTo>
                    <a:pt x="792" y="30"/>
                  </a:lnTo>
                  <a:lnTo>
                    <a:pt x="790" y="30"/>
                  </a:lnTo>
                  <a:lnTo>
                    <a:pt x="787" y="29"/>
                  </a:lnTo>
                  <a:lnTo>
                    <a:pt x="784" y="29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80" y="15"/>
                  </a:lnTo>
                  <a:lnTo>
                    <a:pt x="780" y="14"/>
                  </a:lnTo>
                  <a:lnTo>
                    <a:pt x="783" y="12"/>
                  </a:lnTo>
                  <a:lnTo>
                    <a:pt x="789" y="9"/>
                  </a:lnTo>
                  <a:lnTo>
                    <a:pt x="790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9"/>
                  </a:lnTo>
                  <a:lnTo>
                    <a:pt x="799" y="6"/>
                  </a:lnTo>
                  <a:lnTo>
                    <a:pt x="793" y="5"/>
                  </a:lnTo>
                  <a:lnTo>
                    <a:pt x="787" y="5"/>
                  </a:lnTo>
                  <a:lnTo>
                    <a:pt x="780" y="6"/>
                  </a:lnTo>
                  <a:lnTo>
                    <a:pt x="775" y="9"/>
                  </a:lnTo>
                  <a:lnTo>
                    <a:pt x="772" y="8"/>
                  </a:lnTo>
                  <a:lnTo>
                    <a:pt x="769" y="9"/>
                  </a:lnTo>
                  <a:lnTo>
                    <a:pt x="766" y="9"/>
                  </a:lnTo>
                  <a:lnTo>
                    <a:pt x="763" y="8"/>
                  </a:lnTo>
                  <a:lnTo>
                    <a:pt x="761" y="8"/>
                  </a:lnTo>
                  <a:lnTo>
                    <a:pt x="758" y="12"/>
                  </a:lnTo>
                  <a:lnTo>
                    <a:pt x="751" y="14"/>
                  </a:lnTo>
                  <a:lnTo>
                    <a:pt x="742" y="12"/>
                  </a:lnTo>
                  <a:lnTo>
                    <a:pt x="734" y="11"/>
                  </a:lnTo>
                  <a:lnTo>
                    <a:pt x="728" y="9"/>
                  </a:lnTo>
                  <a:lnTo>
                    <a:pt x="707" y="9"/>
                  </a:lnTo>
                  <a:lnTo>
                    <a:pt x="703" y="6"/>
                  </a:lnTo>
                  <a:lnTo>
                    <a:pt x="703" y="6"/>
                  </a:lnTo>
                  <a:lnTo>
                    <a:pt x="701" y="8"/>
                  </a:lnTo>
                  <a:lnTo>
                    <a:pt x="700" y="6"/>
                  </a:lnTo>
                  <a:lnTo>
                    <a:pt x="698" y="5"/>
                  </a:lnTo>
                  <a:lnTo>
                    <a:pt x="697" y="9"/>
                  </a:lnTo>
                  <a:lnTo>
                    <a:pt x="697" y="11"/>
                  </a:lnTo>
                  <a:lnTo>
                    <a:pt x="692" y="9"/>
                  </a:lnTo>
                  <a:lnTo>
                    <a:pt x="691" y="9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8" y="9"/>
                  </a:lnTo>
                  <a:lnTo>
                    <a:pt x="688" y="11"/>
                  </a:lnTo>
                  <a:lnTo>
                    <a:pt x="688" y="11"/>
                  </a:lnTo>
                  <a:lnTo>
                    <a:pt x="686" y="11"/>
                  </a:lnTo>
                  <a:lnTo>
                    <a:pt x="685" y="9"/>
                  </a:lnTo>
                  <a:lnTo>
                    <a:pt x="685" y="9"/>
                  </a:lnTo>
                  <a:lnTo>
                    <a:pt x="683" y="9"/>
                  </a:lnTo>
                  <a:lnTo>
                    <a:pt x="683" y="8"/>
                  </a:lnTo>
                  <a:lnTo>
                    <a:pt x="685" y="6"/>
                  </a:lnTo>
                  <a:lnTo>
                    <a:pt x="685" y="5"/>
                  </a:lnTo>
                  <a:lnTo>
                    <a:pt x="683" y="3"/>
                  </a:lnTo>
                  <a:lnTo>
                    <a:pt x="682" y="0"/>
                  </a:lnTo>
                  <a:lnTo>
                    <a:pt x="674" y="6"/>
                  </a:lnTo>
                  <a:lnTo>
                    <a:pt x="673" y="8"/>
                  </a:lnTo>
                  <a:lnTo>
                    <a:pt x="671" y="6"/>
                  </a:lnTo>
                  <a:lnTo>
                    <a:pt x="668" y="6"/>
                  </a:lnTo>
                  <a:lnTo>
                    <a:pt x="665" y="8"/>
                  </a:lnTo>
                  <a:lnTo>
                    <a:pt x="664" y="9"/>
                  </a:lnTo>
                  <a:lnTo>
                    <a:pt x="664" y="11"/>
                  </a:lnTo>
                  <a:lnTo>
                    <a:pt x="659" y="12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6" y="15"/>
                  </a:lnTo>
                  <a:lnTo>
                    <a:pt x="655" y="17"/>
                  </a:lnTo>
                  <a:lnTo>
                    <a:pt x="655" y="18"/>
                  </a:lnTo>
                  <a:lnTo>
                    <a:pt x="656" y="18"/>
                  </a:lnTo>
                  <a:lnTo>
                    <a:pt x="658" y="18"/>
                  </a:lnTo>
                  <a:lnTo>
                    <a:pt x="661" y="17"/>
                  </a:lnTo>
                  <a:lnTo>
                    <a:pt x="659" y="18"/>
                  </a:lnTo>
                  <a:lnTo>
                    <a:pt x="653" y="30"/>
                  </a:lnTo>
                  <a:lnTo>
                    <a:pt x="650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6"/>
                  </a:lnTo>
                  <a:lnTo>
                    <a:pt x="647" y="36"/>
                  </a:lnTo>
                  <a:lnTo>
                    <a:pt x="646" y="38"/>
                  </a:lnTo>
                  <a:lnTo>
                    <a:pt x="646" y="39"/>
                  </a:lnTo>
                  <a:lnTo>
                    <a:pt x="643" y="41"/>
                  </a:lnTo>
                  <a:lnTo>
                    <a:pt x="637" y="44"/>
                  </a:lnTo>
                  <a:lnTo>
                    <a:pt x="635" y="47"/>
                  </a:lnTo>
                  <a:lnTo>
                    <a:pt x="632" y="50"/>
                  </a:lnTo>
                  <a:lnTo>
                    <a:pt x="634" y="53"/>
                  </a:lnTo>
                  <a:lnTo>
                    <a:pt x="635" y="56"/>
                  </a:lnTo>
                  <a:lnTo>
                    <a:pt x="635" y="60"/>
                  </a:lnTo>
                  <a:lnTo>
                    <a:pt x="634" y="59"/>
                  </a:lnTo>
                  <a:lnTo>
                    <a:pt x="632" y="57"/>
                  </a:lnTo>
                  <a:lnTo>
                    <a:pt x="629" y="56"/>
                  </a:lnTo>
                  <a:lnTo>
                    <a:pt x="626" y="56"/>
                  </a:lnTo>
                  <a:lnTo>
                    <a:pt x="621" y="54"/>
                  </a:lnTo>
                  <a:lnTo>
                    <a:pt x="620" y="54"/>
                  </a:lnTo>
                  <a:lnTo>
                    <a:pt x="620" y="56"/>
                  </a:lnTo>
                  <a:lnTo>
                    <a:pt x="618" y="57"/>
                  </a:lnTo>
                  <a:lnTo>
                    <a:pt x="618" y="57"/>
                  </a:lnTo>
                  <a:lnTo>
                    <a:pt x="617" y="56"/>
                  </a:lnTo>
                  <a:lnTo>
                    <a:pt x="618" y="59"/>
                  </a:lnTo>
                  <a:lnTo>
                    <a:pt x="618" y="62"/>
                  </a:lnTo>
                  <a:lnTo>
                    <a:pt x="620" y="63"/>
                  </a:lnTo>
                  <a:lnTo>
                    <a:pt x="615" y="60"/>
                  </a:lnTo>
                  <a:lnTo>
                    <a:pt x="614" y="63"/>
                  </a:lnTo>
                  <a:lnTo>
                    <a:pt x="614" y="66"/>
                  </a:lnTo>
                  <a:lnTo>
                    <a:pt x="612" y="71"/>
                  </a:lnTo>
                  <a:lnTo>
                    <a:pt x="611" y="72"/>
                  </a:lnTo>
                  <a:lnTo>
                    <a:pt x="609" y="72"/>
                  </a:lnTo>
                  <a:lnTo>
                    <a:pt x="608" y="71"/>
                  </a:lnTo>
                  <a:lnTo>
                    <a:pt x="606" y="69"/>
                  </a:lnTo>
                  <a:lnTo>
                    <a:pt x="605" y="68"/>
                  </a:lnTo>
                  <a:lnTo>
                    <a:pt x="605" y="60"/>
                  </a:lnTo>
                  <a:lnTo>
                    <a:pt x="600" y="63"/>
                  </a:lnTo>
                  <a:lnTo>
                    <a:pt x="594" y="69"/>
                  </a:lnTo>
                  <a:lnTo>
                    <a:pt x="590" y="75"/>
                  </a:lnTo>
                  <a:lnTo>
                    <a:pt x="587" y="81"/>
                  </a:lnTo>
                  <a:lnTo>
                    <a:pt x="576" y="92"/>
                  </a:lnTo>
                  <a:lnTo>
                    <a:pt x="570" y="95"/>
                  </a:lnTo>
                  <a:lnTo>
                    <a:pt x="564" y="99"/>
                  </a:lnTo>
                  <a:lnTo>
                    <a:pt x="557" y="101"/>
                  </a:lnTo>
                  <a:lnTo>
                    <a:pt x="551" y="102"/>
                  </a:lnTo>
                  <a:lnTo>
                    <a:pt x="549" y="104"/>
                  </a:lnTo>
                  <a:lnTo>
                    <a:pt x="542" y="108"/>
                  </a:lnTo>
                  <a:lnTo>
                    <a:pt x="540" y="110"/>
                  </a:lnTo>
                  <a:lnTo>
                    <a:pt x="524" y="113"/>
                  </a:lnTo>
                  <a:lnTo>
                    <a:pt x="498" y="124"/>
                  </a:lnTo>
                  <a:lnTo>
                    <a:pt x="491" y="128"/>
                  </a:lnTo>
                  <a:lnTo>
                    <a:pt x="472" y="139"/>
                  </a:lnTo>
                  <a:lnTo>
                    <a:pt x="469" y="140"/>
                  </a:lnTo>
                  <a:lnTo>
                    <a:pt x="466" y="142"/>
                  </a:lnTo>
                  <a:lnTo>
                    <a:pt x="460" y="149"/>
                  </a:lnTo>
                  <a:lnTo>
                    <a:pt x="453" y="152"/>
                  </a:lnTo>
                  <a:lnTo>
                    <a:pt x="453" y="152"/>
                  </a:lnTo>
                  <a:lnTo>
                    <a:pt x="451" y="154"/>
                  </a:lnTo>
                  <a:lnTo>
                    <a:pt x="450" y="155"/>
                  </a:lnTo>
                  <a:lnTo>
                    <a:pt x="450" y="157"/>
                  </a:lnTo>
                  <a:lnTo>
                    <a:pt x="448" y="157"/>
                  </a:lnTo>
                  <a:lnTo>
                    <a:pt x="447" y="158"/>
                  </a:lnTo>
                  <a:lnTo>
                    <a:pt x="445" y="161"/>
                  </a:lnTo>
                  <a:lnTo>
                    <a:pt x="442" y="167"/>
                  </a:lnTo>
                  <a:lnTo>
                    <a:pt x="441" y="169"/>
                  </a:lnTo>
                  <a:lnTo>
                    <a:pt x="438" y="172"/>
                  </a:lnTo>
                  <a:lnTo>
                    <a:pt x="435" y="173"/>
                  </a:lnTo>
                  <a:lnTo>
                    <a:pt x="433" y="175"/>
                  </a:lnTo>
                  <a:lnTo>
                    <a:pt x="424" y="176"/>
                  </a:lnTo>
                  <a:lnTo>
                    <a:pt x="397" y="190"/>
                  </a:lnTo>
                  <a:lnTo>
                    <a:pt x="393" y="190"/>
                  </a:lnTo>
                  <a:lnTo>
                    <a:pt x="391" y="191"/>
                  </a:lnTo>
                  <a:lnTo>
                    <a:pt x="390" y="193"/>
                  </a:lnTo>
                  <a:lnTo>
                    <a:pt x="388" y="194"/>
                  </a:lnTo>
                  <a:lnTo>
                    <a:pt x="387" y="193"/>
                  </a:lnTo>
                  <a:lnTo>
                    <a:pt x="379" y="196"/>
                  </a:lnTo>
                  <a:lnTo>
                    <a:pt x="372" y="199"/>
                  </a:lnTo>
                  <a:lnTo>
                    <a:pt x="358" y="200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2" y="203"/>
                  </a:lnTo>
                  <a:lnTo>
                    <a:pt x="328" y="202"/>
                  </a:lnTo>
                  <a:lnTo>
                    <a:pt x="323" y="202"/>
                  </a:lnTo>
                  <a:lnTo>
                    <a:pt x="320" y="203"/>
                  </a:lnTo>
                  <a:lnTo>
                    <a:pt x="308" y="202"/>
                  </a:lnTo>
                  <a:lnTo>
                    <a:pt x="305" y="203"/>
                  </a:lnTo>
                  <a:lnTo>
                    <a:pt x="302" y="203"/>
                  </a:lnTo>
                  <a:lnTo>
                    <a:pt x="301" y="203"/>
                  </a:lnTo>
                  <a:lnTo>
                    <a:pt x="299" y="202"/>
                  </a:lnTo>
                  <a:lnTo>
                    <a:pt x="298" y="200"/>
                  </a:lnTo>
                  <a:lnTo>
                    <a:pt x="296" y="200"/>
                  </a:lnTo>
                  <a:lnTo>
                    <a:pt x="293" y="199"/>
                  </a:lnTo>
                  <a:lnTo>
                    <a:pt x="290" y="196"/>
                  </a:lnTo>
                  <a:lnTo>
                    <a:pt x="290" y="194"/>
                  </a:lnTo>
                  <a:lnTo>
                    <a:pt x="286" y="193"/>
                  </a:lnTo>
                  <a:lnTo>
                    <a:pt x="277" y="184"/>
                  </a:lnTo>
                  <a:lnTo>
                    <a:pt x="263" y="169"/>
                  </a:lnTo>
                  <a:lnTo>
                    <a:pt x="260" y="167"/>
                  </a:lnTo>
                  <a:lnTo>
                    <a:pt x="259" y="166"/>
                  </a:lnTo>
                  <a:lnTo>
                    <a:pt x="254" y="160"/>
                  </a:lnTo>
                  <a:lnTo>
                    <a:pt x="253" y="158"/>
                  </a:lnTo>
                  <a:lnTo>
                    <a:pt x="245" y="157"/>
                  </a:lnTo>
                  <a:lnTo>
                    <a:pt x="244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4"/>
                  </a:lnTo>
                  <a:lnTo>
                    <a:pt x="232" y="149"/>
                  </a:lnTo>
                  <a:lnTo>
                    <a:pt x="230" y="148"/>
                  </a:lnTo>
                  <a:lnTo>
                    <a:pt x="230" y="146"/>
                  </a:lnTo>
                  <a:lnTo>
                    <a:pt x="232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5" y="143"/>
                  </a:lnTo>
                  <a:lnTo>
                    <a:pt x="235" y="143"/>
                  </a:lnTo>
                  <a:lnTo>
                    <a:pt x="229" y="140"/>
                  </a:lnTo>
                  <a:lnTo>
                    <a:pt x="224" y="134"/>
                  </a:lnTo>
                  <a:lnTo>
                    <a:pt x="221" y="133"/>
                  </a:lnTo>
                  <a:lnTo>
                    <a:pt x="217" y="133"/>
                  </a:lnTo>
                  <a:lnTo>
                    <a:pt x="215" y="136"/>
                  </a:lnTo>
                  <a:lnTo>
                    <a:pt x="218" y="137"/>
                  </a:lnTo>
                  <a:lnTo>
                    <a:pt x="226" y="140"/>
                  </a:lnTo>
                  <a:lnTo>
                    <a:pt x="223" y="142"/>
                  </a:lnTo>
                  <a:lnTo>
                    <a:pt x="218" y="142"/>
                  </a:lnTo>
                  <a:lnTo>
                    <a:pt x="214" y="142"/>
                  </a:lnTo>
                  <a:lnTo>
                    <a:pt x="211" y="142"/>
                  </a:lnTo>
                  <a:lnTo>
                    <a:pt x="211" y="143"/>
                  </a:lnTo>
                  <a:lnTo>
                    <a:pt x="215" y="146"/>
                  </a:lnTo>
                  <a:lnTo>
                    <a:pt x="218" y="148"/>
                  </a:lnTo>
                  <a:lnTo>
                    <a:pt x="221" y="149"/>
                  </a:lnTo>
                  <a:lnTo>
                    <a:pt x="223" y="151"/>
                  </a:lnTo>
                  <a:lnTo>
                    <a:pt x="232" y="161"/>
                  </a:lnTo>
                  <a:lnTo>
                    <a:pt x="245" y="167"/>
                  </a:lnTo>
                  <a:lnTo>
                    <a:pt x="247" y="175"/>
                  </a:lnTo>
                  <a:lnTo>
                    <a:pt x="247" y="179"/>
                  </a:lnTo>
                  <a:lnTo>
                    <a:pt x="242" y="181"/>
                  </a:lnTo>
                  <a:lnTo>
                    <a:pt x="230" y="176"/>
                  </a:lnTo>
                  <a:lnTo>
                    <a:pt x="229" y="178"/>
                  </a:lnTo>
                  <a:lnTo>
                    <a:pt x="227" y="179"/>
                  </a:lnTo>
                  <a:lnTo>
                    <a:pt x="226" y="178"/>
                  </a:lnTo>
                  <a:lnTo>
                    <a:pt x="223" y="176"/>
                  </a:lnTo>
                  <a:lnTo>
                    <a:pt x="223" y="175"/>
                  </a:lnTo>
                  <a:lnTo>
                    <a:pt x="220" y="175"/>
                  </a:lnTo>
                  <a:lnTo>
                    <a:pt x="218" y="175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5" y="181"/>
                  </a:lnTo>
                  <a:lnTo>
                    <a:pt x="212" y="182"/>
                  </a:lnTo>
                  <a:lnTo>
                    <a:pt x="209" y="184"/>
                  </a:lnTo>
                  <a:lnTo>
                    <a:pt x="206" y="184"/>
                  </a:lnTo>
                  <a:lnTo>
                    <a:pt x="205" y="182"/>
                  </a:lnTo>
                  <a:lnTo>
                    <a:pt x="201" y="181"/>
                  </a:lnTo>
                  <a:lnTo>
                    <a:pt x="197" y="182"/>
                  </a:lnTo>
                  <a:lnTo>
                    <a:pt x="188" y="185"/>
                  </a:lnTo>
                  <a:lnTo>
                    <a:pt x="183" y="185"/>
                  </a:lnTo>
                  <a:lnTo>
                    <a:pt x="182" y="187"/>
                  </a:lnTo>
                  <a:lnTo>
                    <a:pt x="180" y="187"/>
                  </a:lnTo>
                  <a:lnTo>
                    <a:pt x="180" y="185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77" y="182"/>
                  </a:lnTo>
                  <a:lnTo>
                    <a:pt x="174" y="178"/>
                  </a:lnTo>
                  <a:lnTo>
                    <a:pt x="174" y="176"/>
                  </a:lnTo>
                  <a:lnTo>
                    <a:pt x="171" y="175"/>
                  </a:lnTo>
                  <a:lnTo>
                    <a:pt x="164" y="173"/>
                  </a:lnTo>
                  <a:lnTo>
                    <a:pt x="161" y="176"/>
                  </a:lnTo>
                  <a:lnTo>
                    <a:pt x="156" y="176"/>
                  </a:lnTo>
                  <a:lnTo>
                    <a:pt x="150" y="173"/>
                  </a:lnTo>
                  <a:lnTo>
                    <a:pt x="147" y="170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50" y="172"/>
                  </a:lnTo>
                  <a:lnTo>
                    <a:pt x="150" y="158"/>
                  </a:lnTo>
                  <a:lnTo>
                    <a:pt x="149" y="157"/>
                  </a:lnTo>
                  <a:lnTo>
                    <a:pt x="144" y="155"/>
                  </a:lnTo>
                  <a:lnTo>
                    <a:pt x="143" y="152"/>
                  </a:lnTo>
                  <a:lnTo>
                    <a:pt x="146" y="152"/>
                  </a:lnTo>
                  <a:lnTo>
                    <a:pt x="147" y="152"/>
                  </a:lnTo>
                  <a:lnTo>
                    <a:pt x="147" y="151"/>
                  </a:lnTo>
                  <a:lnTo>
                    <a:pt x="146" y="149"/>
                  </a:lnTo>
                  <a:lnTo>
                    <a:pt x="144" y="146"/>
                  </a:lnTo>
                  <a:lnTo>
                    <a:pt x="144" y="142"/>
                  </a:lnTo>
                  <a:lnTo>
                    <a:pt x="147" y="140"/>
                  </a:lnTo>
                  <a:lnTo>
                    <a:pt x="152" y="140"/>
                  </a:lnTo>
                  <a:lnTo>
                    <a:pt x="155" y="142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2" y="136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4"/>
                  </a:lnTo>
                  <a:lnTo>
                    <a:pt x="159" y="134"/>
                  </a:lnTo>
                  <a:lnTo>
                    <a:pt x="158" y="134"/>
                  </a:lnTo>
                  <a:lnTo>
                    <a:pt x="158" y="133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1"/>
                  </a:lnTo>
                  <a:lnTo>
                    <a:pt x="153" y="130"/>
                  </a:lnTo>
                  <a:lnTo>
                    <a:pt x="152" y="131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9" y="134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4"/>
                  </a:lnTo>
                  <a:lnTo>
                    <a:pt x="147" y="137"/>
                  </a:lnTo>
                  <a:lnTo>
                    <a:pt x="146" y="139"/>
                  </a:lnTo>
                  <a:lnTo>
                    <a:pt x="143" y="137"/>
                  </a:lnTo>
                  <a:lnTo>
                    <a:pt x="141" y="136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7" y="131"/>
                  </a:lnTo>
                  <a:lnTo>
                    <a:pt x="140" y="134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26" y="134"/>
                  </a:lnTo>
                  <a:lnTo>
                    <a:pt x="125" y="133"/>
                  </a:lnTo>
                  <a:lnTo>
                    <a:pt x="123" y="130"/>
                  </a:lnTo>
                  <a:lnTo>
                    <a:pt x="122" y="128"/>
                  </a:lnTo>
                  <a:lnTo>
                    <a:pt x="120" y="125"/>
                  </a:lnTo>
                  <a:lnTo>
                    <a:pt x="119" y="124"/>
                  </a:lnTo>
                  <a:lnTo>
                    <a:pt x="117" y="125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7" y="122"/>
                  </a:lnTo>
                  <a:lnTo>
                    <a:pt x="117" y="119"/>
                  </a:lnTo>
                  <a:lnTo>
                    <a:pt x="122" y="119"/>
                  </a:lnTo>
                  <a:lnTo>
                    <a:pt x="125" y="117"/>
                  </a:lnTo>
                  <a:lnTo>
                    <a:pt x="125" y="114"/>
                  </a:lnTo>
                  <a:lnTo>
                    <a:pt x="123" y="113"/>
                  </a:lnTo>
                  <a:lnTo>
                    <a:pt x="120" y="111"/>
                  </a:lnTo>
                  <a:lnTo>
                    <a:pt x="119" y="110"/>
                  </a:lnTo>
                  <a:lnTo>
                    <a:pt x="117" y="107"/>
                  </a:lnTo>
                  <a:lnTo>
                    <a:pt x="119" y="105"/>
                  </a:lnTo>
                  <a:lnTo>
                    <a:pt x="123" y="95"/>
                  </a:lnTo>
                  <a:lnTo>
                    <a:pt x="123" y="92"/>
                  </a:lnTo>
                  <a:lnTo>
                    <a:pt x="123" y="89"/>
                  </a:lnTo>
                  <a:lnTo>
                    <a:pt x="119" y="93"/>
                  </a:lnTo>
                  <a:lnTo>
                    <a:pt x="111" y="89"/>
                  </a:lnTo>
                  <a:lnTo>
                    <a:pt x="98" y="78"/>
                  </a:lnTo>
                  <a:lnTo>
                    <a:pt x="77" y="65"/>
                  </a:lnTo>
                  <a:lnTo>
                    <a:pt x="75" y="63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2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8" y="80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0" y="83"/>
                  </a:lnTo>
                  <a:lnTo>
                    <a:pt x="57" y="81"/>
                  </a:lnTo>
                  <a:lnTo>
                    <a:pt x="55" y="81"/>
                  </a:lnTo>
                  <a:lnTo>
                    <a:pt x="52" y="78"/>
                  </a:lnTo>
                  <a:lnTo>
                    <a:pt x="49" y="74"/>
                  </a:lnTo>
                  <a:lnTo>
                    <a:pt x="48" y="72"/>
                  </a:lnTo>
                  <a:lnTo>
                    <a:pt x="46" y="74"/>
                  </a:lnTo>
                  <a:lnTo>
                    <a:pt x="43" y="72"/>
                  </a:lnTo>
                  <a:lnTo>
                    <a:pt x="34" y="66"/>
                  </a:lnTo>
                  <a:lnTo>
                    <a:pt x="22" y="62"/>
                  </a:lnTo>
                  <a:lnTo>
                    <a:pt x="19" y="63"/>
                  </a:lnTo>
                  <a:lnTo>
                    <a:pt x="16" y="66"/>
                  </a:lnTo>
                  <a:lnTo>
                    <a:pt x="13" y="69"/>
                  </a:lnTo>
                  <a:lnTo>
                    <a:pt x="13" y="72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18" y="87"/>
                  </a:lnTo>
                  <a:lnTo>
                    <a:pt x="7" y="89"/>
                  </a:lnTo>
                  <a:lnTo>
                    <a:pt x="4" y="90"/>
                  </a:lnTo>
                  <a:lnTo>
                    <a:pt x="3" y="93"/>
                  </a:lnTo>
                  <a:lnTo>
                    <a:pt x="3" y="98"/>
                  </a:lnTo>
                  <a:lnTo>
                    <a:pt x="4" y="114"/>
                  </a:lnTo>
                  <a:lnTo>
                    <a:pt x="6" y="139"/>
                  </a:lnTo>
                  <a:lnTo>
                    <a:pt x="10" y="175"/>
                  </a:lnTo>
                  <a:lnTo>
                    <a:pt x="15" y="172"/>
                  </a:lnTo>
                  <a:lnTo>
                    <a:pt x="18" y="172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2" y="176"/>
                  </a:lnTo>
                  <a:lnTo>
                    <a:pt x="27" y="179"/>
                  </a:lnTo>
                  <a:lnTo>
                    <a:pt x="37" y="185"/>
                  </a:lnTo>
                  <a:lnTo>
                    <a:pt x="46" y="187"/>
                  </a:lnTo>
                  <a:lnTo>
                    <a:pt x="49" y="188"/>
                  </a:lnTo>
                  <a:lnTo>
                    <a:pt x="55" y="197"/>
                  </a:lnTo>
                  <a:lnTo>
                    <a:pt x="57" y="199"/>
                  </a:lnTo>
                  <a:lnTo>
                    <a:pt x="54" y="203"/>
                  </a:lnTo>
                  <a:lnTo>
                    <a:pt x="48" y="208"/>
                  </a:lnTo>
                  <a:lnTo>
                    <a:pt x="28" y="218"/>
                  </a:lnTo>
                  <a:lnTo>
                    <a:pt x="25" y="220"/>
                  </a:lnTo>
                  <a:lnTo>
                    <a:pt x="24" y="223"/>
                  </a:lnTo>
                  <a:lnTo>
                    <a:pt x="25" y="223"/>
                  </a:lnTo>
                  <a:lnTo>
                    <a:pt x="27" y="224"/>
                  </a:lnTo>
                  <a:lnTo>
                    <a:pt x="27" y="227"/>
                  </a:lnTo>
                  <a:lnTo>
                    <a:pt x="25" y="229"/>
                  </a:lnTo>
                  <a:lnTo>
                    <a:pt x="19" y="233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9" y="241"/>
                  </a:lnTo>
                  <a:lnTo>
                    <a:pt x="21" y="244"/>
                  </a:lnTo>
                  <a:lnTo>
                    <a:pt x="28" y="250"/>
                  </a:lnTo>
                  <a:lnTo>
                    <a:pt x="31" y="254"/>
                  </a:lnTo>
                  <a:lnTo>
                    <a:pt x="34" y="260"/>
                  </a:lnTo>
                  <a:lnTo>
                    <a:pt x="37" y="267"/>
                  </a:lnTo>
                  <a:lnTo>
                    <a:pt x="39" y="280"/>
                  </a:lnTo>
                  <a:lnTo>
                    <a:pt x="39" y="288"/>
                  </a:lnTo>
                  <a:lnTo>
                    <a:pt x="37" y="294"/>
                  </a:lnTo>
                  <a:lnTo>
                    <a:pt x="34" y="300"/>
                  </a:lnTo>
                  <a:lnTo>
                    <a:pt x="28" y="303"/>
                  </a:lnTo>
                  <a:lnTo>
                    <a:pt x="24" y="304"/>
                  </a:lnTo>
                  <a:lnTo>
                    <a:pt x="18" y="309"/>
                  </a:lnTo>
                  <a:lnTo>
                    <a:pt x="10" y="318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30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10" y="336"/>
                  </a:lnTo>
                  <a:lnTo>
                    <a:pt x="12" y="337"/>
                  </a:lnTo>
                  <a:lnTo>
                    <a:pt x="13" y="337"/>
                  </a:lnTo>
                  <a:lnTo>
                    <a:pt x="15" y="336"/>
                  </a:lnTo>
                  <a:lnTo>
                    <a:pt x="18" y="336"/>
                  </a:lnTo>
                  <a:lnTo>
                    <a:pt x="21" y="337"/>
                  </a:lnTo>
                  <a:lnTo>
                    <a:pt x="22" y="339"/>
                  </a:lnTo>
                  <a:lnTo>
                    <a:pt x="24" y="345"/>
                  </a:lnTo>
                  <a:lnTo>
                    <a:pt x="37" y="367"/>
                  </a:lnTo>
                  <a:lnTo>
                    <a:pt x="36" y="376"/>
                  </a:lnTo>
                  <a:lnTo>
                    <a:pt x="36" y="381"/>
                  </a:lnTo>
                  <a:lnTo>
                    <a:pt x="40" y="384"/>
                  </a:lnTo>
                  <a:lnTo>
                    <a:pt x="42" y="381"/>
                  </a:lnTo>
                  <a:lnTo>
                    <a:pt x="42" y="378"/>
                  </a:lnTo>
                  <a:lnTo>
                    <a:pt x="45" y="375"/>
                  </a:lnTo>
                  <a:lnTo>
                    <a:pt x="45" y="373"/>
                  </a:lnTo>
                  <a:lnTo>
                    <a:pt x="39" y="361"/>
                  </a:lnTo>
                  <a:lnTo>
                    <a:pt x="37" y="352"/>
                  </a:lnTo>
                  <a:lnTo>
                    <a:pt x="37" y="343"/>
                  </a:lnTo>
                  <a:lnTo>
                    <a:pt x="39" y="336"/>
                  </a:lnTo>
                  <a:lnTo>
                    <a:pt x="43" y="331"/>
                  </a:lnTo>
                  <a:lnTo>
                    <a:pt x="49" y="327"/>
                  </a:lnTo>
                  <a:lnTo>
                    <a:pt x="63" y="322"/>
                  </a:lnTo>
                  <a:lnTo>
                    <a:pt x="71" y="319"/>
                  </a:lnTo>
                  <a:lnTo>
                    <a:pt x="80" y="319"/>
                  </a:lnTo>
                  <a:lnTo>
                    <a:pt x="87" y="321"/>
                  </a:lnTo>
                  <a:lnTo>
                    <a:pt x="101" y="324"/>
                  </a:lnTo>
                  <a:lnTo>
                    <a:pt x="110" y="325"/>
                  </a:lnTo>
                  <a:lnTo>
                    <a:pt x="114" y="325"/>
                  </a:lnTo>
                  <a:lnTo>
                    <a:pt x="116" y="325"/>
                  </a:lnTo>
                  <a:lnTo>
                    <a:pt x="117" y="325"/>
                  </a:lnTo>
                  <a:lnTo>
                    <a:pt x="122" y="324"/>
                  </a:lnTo>
                  <a:lnTo>
                    <a:pt x="120" y="322"/>
                  </a:lnTo>
                  <a:lnTo>
                    <a:pt x="120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2" y="315"/>
                  </a:lnTo>
                  <a:lnTo>
                    <a:pt x="122" y="313"/>
                  </a:lnTo>
                  <a:lnTo>
                    <a:pt x="123" y="310"/>
                  </a:lnTo>
                  <a:lnTo>
                    <a:pt x="125" y="309"/>
                  </a:lnTo>
                  <a:lnTo>
                    <a:pt x="125" y="310"/>
                  </a:lnTo>
                  <a:lnTo>
                    <a:pt x="125" y="312"/>
                  </a:lnTo>
                  <a:lnTo>
                    <a:pt x="126" y="313"/>
                  </a:lnTo>
                  <a:lnTo>
                    <a:pt x="128" y="313"/>
                  </a:lnTo>
                  <a:lnTo>
                    <a:pt x="128" y="315"/>
                  </a:lnTo>
                  <a:lnTo>
                    <a:pt x="125" y="316"/>
                  </a:lnTo>
                  <a:lnTo>
                    <a:pt x="125" y="319"/>
                  </a:lnTo>
                  <a:lnTo>
                    <a:pt x="128" y="321"/>
                  </a:lnTo>
                  <a:lnTo>
                    <a:pt x="132" y="322"/>
                  </a:lnTo>
                  <a:lnTo>
                    <a:pt x="134" y="321"/>
                  </a:lnTo>
                  <a:lnTo>
                    <a:pt x="140" y="318"/>
                  </a:lnTo>
                  <a:lnTo>
                    <a:pt x="143" y="316"/>
                  </a:lnTo>
                  <a:lnTo>
                    <a:pt x="143" y="315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4" y="312"/>
                  </a:lnTo>
                  <a:lnTo>
                    <a:pt x="149" y="312"/>
                  </a:lnTo>
                  <a:lnTo>
                    <a:pt x="152" y="310"/>
                  </a:lnTo>
                  <a:lnTo>
                    <a:pt x="155" y="309"/>
                  </a:lnTo>
                  <a:lnTo>
                    <a:pt x="155" y="313"/>
                  </a:lnTo>
                  <a:lnTo>
                    <a:pt x="156" y="315"/>
                  </a:lnTo>
                  <a:lnTo>
                    <a:pt x="159" y="316"/>
                  </a:lnTo>
                  <a:lnTo>
                    <a:pt x="164" y="316"/>
                  </a:lnTo>
                  <a:lnTo>
                    <a:pt x="164" y="315"/>
                  </a:lnTo>
                  <a:lnTo>
                    <a:pt x="165" y="309"/>
                  </a:lnTo>
                  <a:lnTo>
                    <a:pt x="167" y="307"/>
                  </a:lnTo>
                  <a:lnTo>
                    <a:pt x="170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70" y="309"/>
                  </a:lnTo>
                  <a:lnTo>
                    <a:pt x="170" y="312"/>
                  </a:lnTo>
                  <a:lnTo>
                    <a:pt x="171" y="315"/>
                  </a:lnTo>
                  <a:lnTo>
                    <a:pt x="170" y="315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70" y="316"/>
                  </a:lnTo>
                  <a:lnTo>
                    <a:pt x="170" y="318"/>
                  </a:lnTo>
                  <a:lnTo>
                    <a:pt x="168" y="321"/>
                  </a:lnTo>
                  <a:lnTo>
                    <a:pt x="170" y="324"/>
                  </a:lnTo>
                  <a:lnTo>
                    <a:pt x="171" y="330"/>
                  </a:lnTo>
                  <a:lnTo>
                    <a:pt x="171" y="330"/>
                  </a:lnTo>
                  <a:lnTo>
                    <a:pt x="170" y="331"/>
                  </a:lnTo>
                  <a:lnTo>
                    <a:pt x="170" y="331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76" y="336"/>
                  </a:lnTo>
                  <a:lnTo>
                    <a:pt x="179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83" y="339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3" y="343"/>
                  </a:lnTo>
                  <a:lnTo>
                    <a:pt x="185" y="343"/>
                  </a:lnTo>
                  <a:lnTo>
                    <a:pt x="185" y="342"/>
                  </a:lnTo>
                  <a:lnTo>
                    <a:pt x="185" y="342"/>
                  </a:lnTo>
                  <a:lnTo>
                    <a:pt x="185" y="343"/>
                  </a:lnTo>
                  <a:lnTo>
                    <a:pt x="186" y="343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5" y="330"/>
                  </a:lnTo>
                  <a:lnTo>
                    <a:pt x="201" y="331"/>
                  </a:lnTo>
                  <a:lnTo>
                    <a:pt x="208" y="331"/>
                  </a:lnTo>
                  <a:lnTo>
                    <a:pt x="211" y="328"/>
                  </a:lnTo>
                  <a:lnTo>
                    <a:pt x="215" y="331"/>
                  </a:lnTo>
                  <a:lnTo>
                    <a:pt x="218" y="333"/>
                  </a:lnTo>
                  <a:lnTo>
                    <a:pt x="220" y="333"/>
                  </a:lnTo>
                  <a:lnTo>
                    <a:pt x="221" y="330"/>
                  </a:lnTo>
                  <a:lnTo>
                    <a:pt x="223" y="327"/>
                  </a:lnTo>
                  <a:lnTo>
                    <a:pt x="226" y="325"/>
                  </a:lnTo>
                  <a:lnTo>
                    <a:pt x="227" y="324"/>
                  </a:lnTo>
                  <a:lnTo>
                    <a:pt x="224" y="330"/>
                  </a:lnTo>
                  <a:lnTo>
                    <a:pt x="224" y="333"/>
                  </a:lnTo>
                  <a:lnTo>
                    <a:pt x="226" y="334"/>
                  </a:lnTo>
                  <a:lnTo>
                    <a:pt x="229" y="334"/>
                  </a:lnTo>
                  <a:lnTo>
                    <a:pt x="238" y="336"/>
                  </a:lnTo>
                  <a:lnTo>
                    <a:pt x="239" y="337"/>
                  </a:lnTo>
                  <a:lnTo>
                    <a:pt x="256" y="342"/>
                  </a:lnTo>
                  <a:lnTo>
                    <a:pt x="260" y="343"/>
                  </a:lnTo>
                  <a:lnTo>
                    <a:pt x="260" y="343"/>
                  </a:lnTo>
                  <a:lnTo>
                    <a:pt x="262" y="342"/>
                  </a:lnTo>
                  <a:lnTo>
                    <a:pt x="265" y="339"/>
                  </a:lnTo>
                  <a:lnTo>
                    <a:pt x="266" y="336"/>
                  </a:lnTo>
                  <a:lnTo>
                    <a:pt x="263" y="336"/>
                  </a:lnTo>
                  <a:lnTo>
                    <a:pt x="263" y="334"/>
                  </a:lnTo>
                  <a:lnTo>
                    <a:pt x="263" y="331"/>
                  </a:lnTo>
                  <a:lnTo>
                    <a:pt x="265" y="330"/>
                  </a:lnTo>
                  <a:lnTo>
                    <a:pt x="265" y="330"/>
                  </a:lnTo>
                  <a:lnTo>
                    <a:pt x="266" y="333"/>
                  </a:lnTo>
                  <a:lnTo>
                    <a:pt x="268" y="336"/>
                  </a:lnTo>
                  <a:lnTo>
                    <a:pt x="274" y="342"/>
                  </a:lnTo>
                  <a:lnTo>
                    <a:pt x="281" y="354"/>
                  </a:lnTo>
                  <a:lnTo>
                    <a:pt x="280" y="352"/>
                  </a:lnTo>
                  <a:lnTo>
                    <a:pt x="280" y="352"/>
                  </a:lnTo>
                  <a:lnTo>
                    <a:pt x="278" y="352"/>
                  </a:lnTo>
                  <a:lnTo>
                    <a:pt x="277" y="352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4" y="354"/>
                  </a:lnTo>
                  <a:lnTo>
                    <a:pt x="272" y="352"/>
                  </a:lnTo>
                  <a:lnTo>
                    <a:pt x="272" y="354"/>
                  </a:lnTo>
                  <a:lnTo>
                    <a:pt x="275" y="355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78" y="363"/>
                  </a:lnTo>
                  <a:lnTo>
                    <a:pt x="278" y="361"/>
                  </a:lnTo>
                  <a:lnTo>
                    <a:pt x="278" y="360"/>
                  </a:lnTo>
                  <a:lnTo>
                    <a:pt x="278" y="357"/>
                  </a:lnTo>
                  <a:lnTo>
                    <a:pt x="280" y="358"/>
                  </a:lnTo>
                  <a:lnTo>
                    <a:pt x="284" y="366"/>
                  </a:lnTo>
                  <a:lnTo>
                    <a:pt x="289" y="372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3" y="378"/>
                  </a:lnTo>
                  <a:lnTo>
                    <a:pt x="295" y="376"/>
                  </a:lnTo>
                  <a:lnTo>
                    <a:pt x="295" y="375"/>
                  </a:lnTo>
                  <a:lnTo>
                    <a:pt x="293" y="372"/>
                  </a:lnTo>
                  <a:lnTo>
                    <a:pt x="293" y="370"/>
                  </a:lnTo>
                  <a:lnTo>
                    <a:pt x="293" y="369"/>
                  </a:lnTo>
                  <a:lnTo>
                    <a:pt x="295" y="370"/>
                  </a:lnTo>
                  <a:lnTo>
                    <a:pt x="296" y="369"/>
                  </a:lnTo>
                  <a:lnTo>
                    <a:pt x="296" y="370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9" y="378"/>
                  </a:lnTo>
                  <a:lnTo>
                    <a:pt x="299" y="379"/>
                  </a:lnTo>
                  <a:lnTo>
                    <a:pt x="301" y="381"/>
                  </a:lnTo>
                  <a:lnTo>
                    <a:pt x="296" y="379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6" y="388"/>
                  </a:lnTo>
                  <a:lnTo>
                    <a:pt x="299" y="388"/>
                  </a:lnTo>
                  <a:lnTo>
                    <a:pt x="301" y="388"/>
                  </a:lnTo>
                  <a:lnTo>
                    <a:pt x="301" y="390"/>
                  </a:lnTo>
                  <a:lnTo>
                    <a:pt x="299" y="391"/>
                  </a:lnTo>
                  <a:lnTo>
                    <a:pt x="299" y="393"/>
                  </a:lnTo>
                  <a:lnTo>
                    <a:pt x="301" y="394"/>
                  </a:lnTo>
                  <a:lnTo>
                    <a:pt x="302" y="394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3"/>
                  </a:lnTo>
                  <a:lnTo>
                    <a:pt x="307" y="394"/>
                  </a:lnTo>
                  <a:lnTo>
                    <a:pt x="307" y="396"/>
                  </a:lnTo>
                  <a:lnTo>
                    <a:pt x="305" y="399"/>
                  </a:lnTo>
                  <a:lnTo>
                    <a:pt x="304" y="402"/>
                  </a:lnTo>
                  <a:lnTo>
                    <a:pt x="304" y="405"/>
                  </a:lnTo>
                  <a:lnTo>
                    <a:pt x="305" y="407"/>
                  </a:lnTo>
                  <a:lnTo>
                    <a:pt x="307" y="408"/>
                  </a:lnTo>
                  <a:lnTo>
                    <a:pt x="308" y="410"/>
                  </a:lnTo>
                  <a:lnTo>
                    <a:pt x="307" y="413"/>
                  </a:lnTo>
                  <a:lnTo>
                    <a:pt x="308" y="414"/>
                  </a:lnTo>
                  <a:lnTo>
                    <a:pt x="310" y="414"/>
                  </a:lnTo>
                  <a:lnTo>
                    <a:pt x="314" y="417"/>
                  </a:lnTo>
                  <a:lnTo>
                    <a:pt x="314" y="414"/>
                  </a:lnTo>
                  <a:lnTo>
                    <a:pt x="317" y="413"/>
                  </a:lnTo>
                  <a:lnTo>
                    <a:pt x="325" y="414"/>
                  </a:lnTo>
                  <a:lnTo>
                    <a:pt x="323" y="417"/>
                  </a:lnTo>
                  <a:lnTo>
                    <a:pt x="319" y="419"/>
                  </a:lnTo>
                  <a:lnTo>
                    <a:pt x="317" y="420"/>
                  </a:lnTo>
                  <a:lnTo>
                    <a:pt x="319" y="423"/>
                  </a:lnTo>
                  <a:lnTo>
                    <a:pt x="323" y="425"/>
                  </a:lnTo>
                  <a:lnTo>
                    <a:pt x="329" y="425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7" y="425"/>
                  </a:lnTo>
                  <a:lnTo>
                    <a:pt x="338" y="426"/>
                  </a:lnTo>
                  <a:lnTo>
                    <a:pt x="340" y="429"/>
                  </a:lnTo>
                  <a:lnTo>
                    <a:pt x="345" y="428"/>
                  </a:lnTo>
                  <a:lnTo>
                    <a:pt x="363" y="431"/>
                  </a:lnTo>
                  <a:lnTo>
                    <a:pt x="367" y="431"/>
                  </a:lnTo>
                  <a:lnTo>
                    <a:pt x="370" y="431"/>
                  </a:lnTo>
                  <a:lnTo>
                    <a:pt x="370" y="434"/>
                  </a:lnTo>
                  <a:lnTo>
                    <a:pt x="372" y="434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4" y="437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87" y="431"/>
                  </a:lnTo>
                  <a:lnTo>
                    <a:pt x="387" y="429"/>
                  </a:lnTo>
                  <a:lnTo>
                    <a:pt x="385" y="428"/>
                  </a:lnTo>
                  <a:lnTo>
                    <a:pt x="385" y="419"/>
                  </a:lnTo>
                  <a:lnTo>
                    <a:pt x="385" y="417"/>
                  </a:lnTo>
                  <a:lnTo>
                    <a:pt x="382" y="417"/>
                  </a:lnTo>
                  <a:lnTo>
                    <a:pt x="379" y="420"/>
                  </a:lnTo>
                  <a:lnTo>
                    <a:pt x="378" y="420"/>
                  </a:lnTo>
                  <a:lnTo>
                    <a:pt x="376" y="419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8" y="417"/>
                  </a:lnTo>
                  <a:lnTo>
                    <a:pt x="381" y="416"/>
                  </a:lnTo>
                  <a:lnTo>
                    <a:pt x="378" y="411"/>
                  </a:lnTo>
                  <a:lnTo>
                    <a:pt x="376" y="411"/>
                  </a:lnTo>
                  <a:lnTo>
                    <a:pt x="375" y="410"/>
                  </a:lnTo>
                  <a:lnTo>
                    <a:pt x="375" y="408"/>
                  </a:lnTo>
                  <a:lnTo>
                    <a:pt x="378" y="408"/>
                  </a:lnTo>
                  <a:lnTo>
                    <a:pt x="379" y="408"/>
                  </a:lnTo>
                  <a:lnTo>
                    <a:pt x="379" y="410"/>
                  </a:lnTo>
                  <a:lnTo>
                    <a:pt x="379" y="411"/>
                  </a:lnTo>
                  <a:lnTo>
                    <a:pt x="379" y="411"/>
                  </a:lnTo>
                  <a:lnTo>
                    <a:pt x="379" y="413"/>
                  </a:lnTo>
                  <a:lnTo>
                    <a:pt x="381" y="414"/>
                  </a:lnTo>
                  <a:lnTo>
                    <a:pt x="384" y="411"/>
                  </a:lnTo>
                  <a:lnTo>
                    <a:pt x="388" y="405"/>
                  </a:lnTo>
                  <a:lnTo>
                    <a:pt x="390" y="40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7" y="391"/>
                  </a:lnTo>
                  <a:lnTo>
                    <a:pt x="387" y="388"/>
                  </a:lnTo>
                  <a:lnTo>
                    <a:pt x="385" y="388"/>
                  </a:lnTo>
                  <a:lnTo>
                    <a:pt x="382" y="387"/>
                  </a:lnTo>
                  <a:lnTo>
                    <a:pt x="378" y="384"/>
                  </a:lnTo>
                  <a:lnTo>
                    <a:pt x="378" y="382"/>
                  </a:lnTo>
                  <a:lnTo>
                    <a:pt x="381" y="382"/>
                  </a:lnTo>
                  <a:lnTo>
                    <a:pt x="379" y="381"/>
                  </a:lnTo>
                  <a:lnTo>
                    <a:pt x="379" y="379"/>
                  </a:lnTo>
                  <a:lnTo>
                    <a:pt x="378" y="379"/>
                  </a:lnTo>
                  <a:lnTo>
                    <a:pt x="381" y="379"/>
                  </a:lnTo>
                  <a:lnTo>
                    <a:pt x="382" y="382"/>
                  </a:lnTo>
                  <a:lnTo>
                    <a:pt x="382" y="385"/>
                  </a:lnTo>
                  <a:lnTo>
                    <a:pt x="388" y="387"/>
                  </a:lnTo>
                  <a:lnTo>
                    <a:pt x="391" y="387"/>
                  </a:lnTo>
                  <a:lnTo>
                    <a:pt x="393" y="388"/>
                  </a:lnTo>
                  <a:lnTo>
                    <a:pt x="396" y="388"/>
                  </a:lnTo>
                  <a:lnTo>
                    <a:pt x="405" y="388"/>
                  </a:lnTo>
                  <a:lnTo>
                    <a:pt x="405" y="387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400" y="384"/>
                  </a:lnTo>
                  <a:lnTo>
                    <a:pt x="400" y="381"/>
                  </a:lnTo>
                  <a:lnTo>
                    <a:pt x="400" y="381"/>
                  </a:lnTo>
                  <a:lnTo>
                    <a:pt x="403" y="385"/>
                  </a:lnTo>
                  <a:lnTo>
                    <a:pt x="406" y="382"/>
                  </a:lnTo>
                  <a:lnTo>
                    <a:pt x="409" y="373"/>
                  </a:lnTo>
                  <a:lnTo>
                    <a:pt x="411" y="385"/>
                  </a:lnTo>
                  <a:lnTo>
                    <a:pt x="412" y="391"/>
                  </a:lnTo>
                  <a:lnTo>
                    <a:pt x="417" y="388"/>
                  </a:lnTo>
                  <a:lnTo>
                    <a:pt x="418" y="388"/>
                  </a:lnTo>
                  <a:lnTo>
                    <a:pt x="418" y="390"/>
                  </a:lnTo>
                  <a:lnTo>
                    <a:pt x="417" y="391"/>
                  </a:lnTo>
                  <a:lnTo>
                    <a:pt x="415" y="393"/>
                  </a:lnTo>
                  <a:lnTo>
                    <a:pt x="412" y="393"/>
                  </a:lnTo>
                  <a:lnTo>
                    <a:pt x="411" y="393"/>
                  </a:lnTo>
                  <a:lnTo>
                    <a:pt x="409" y="394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6" y="397"/>
                  </a:lnTo>
                  <a:lnTo>
                    <a:pt x="406" y="400"/>
                  </a:lnTo>
                  <a:lnTo>
                    <a:pt x="408" y="403"/>
                  </a:lnTo>
                  <a:lnTo>
                    <a:pt x="412" y="403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1" y="405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7" y="407"/>
                  </a:lnTo>
                  <a:lnTo>
                    <a:pt x="418" y="407"/>
                  </a:lnTo>
                  <a:lnTo>
                    <a:pt x="415" y="413"/>
                  </a:lnTo>
                  <a:lnTo>
                    <a:pt x="415" y="414"/>
                  </a:lnTo>
                  <a:lnTo>
                    <a:pt x="417" y="414"/>
                  </a:lnTo>
                  <a:lnTo>
                    <a:pt x="420" y="416"/>
                  </a:lnTo>
                  <a:lnTo>
                    <a:pt x="423" y="417"/>
                  </a:lnTo>
                  <a:lnTo>
                    <a:pt x="424" y="419"/>
                  </a:lnTo>
                  <a:lnTo>
                    <a:pt x="421" y="417"/>
                  </a:lnTo>
                  <a:lnTo>
                    <a:pt x="420" y="419"/>
                  </a:lnTo>
                  <a:lnTo>
                    <a:pt x="418" y="420"/>
                  </a:lnTo>
                  <a:lnTo>
                    <a:pt x="417" y="422"/>
                  </a:lnTo>
                  <a:lnTo>
                    <a:pt x="417" y="423"/>
                  </a:lnTo>
                  <a:lnTo>
                    <a:pt x="418" y="425"/>
                  </a:lnTo>
                  <a:lnTo>
                    <a:pt x="420" y="425"/>
                  </a:lnTo>
                  <a:lnTo>
                    <a:pt x="421" y="426"/>
                  </a:lnTo>
                  <a:lnTo>
                    <a:pt x="432" y="434"/>
                  </a:lnTo>
                  <a:lnTo>
                    <a:pt x="432" y="435"/>
                  </a:lnTo>
                  <a:lnTo>
                    <a:pt x="430" y="435"/>
                  </a:lnTo>
                  <a:lnTo>
                    <a:pt x="430" y="437"/>
                  </a:lnTo>
                  <a:lnTo>
                    <a:pt x="433" y="438"/>
                  </a:lnTo>
                  <a:lnTo>
                    <a:pt x="436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8" y="447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5" y="453"/>
                  </a:lnTo>
                  <a:lnTo>
                    <a:pt x="436" y="455"/>
                  </a:lnTo>
                  <a:lnTo>
                    <a:pt x="438" y="456"/>
                  </a:lnTo>
                  <a:lnTo>
                    <a:pt x="438" y="456"/>
                  </a:lnTo>
                  <a:lnTo>
                    <a:pt x="447" y="464"/>
                  </a:lnTo>
                  <a:lnTo>
                    <a:pt x="447" y="465"/>
                  </a:lnTo>
                  <a:lnTo>
                    <a:pt x="445" y="471"/>
                  </a:lnTo>
                  <a:lnTo>
                    <a:pt x="447" y="476"/>
                  </a:lnTo>
                  <a:lnTo>
                    <a:pt x="451" y="479"/>
                  </a:lnTo>
                  <a:lnTo>
                    <a:pt x="453" y="482"/>
                  </a:lnTo>
                  <a:lnTo>
                    <a:pt x="453" y="485"/>
                  </a:lnTo>
                  <a:lnTo>
                    <a:pt x="453" y="488"/>
                  </a:lnTo>
                  <a:lnTo>
                    <a:pt x="451" y="489"/>
                  </a:lnTo>
                  <a:lnTo>
                    <a:pt x="450" y="491"/>
                  </a:lnTo>
                  <a:lnTo>
                    <a:pt x="448" y="492"/>
                  </a:lnTo>
                  <a:lnTo>
                    <a:pt x="448" y="494"/>
                  </a:lnTo>
                  <a:lnTo>
                    <a:pt x="450" y="498"/>
                  </a:lnTo>
                  <a:lnTo>
                    <a:pt x="448" y="500"/>
                  </a:lnTo>
                  <a:lnTo>
                    <a:pt x="448" y="500"/>
                  </a:lnTo>
                  <a:lnTo>
                    <a:pt x="447" y="501"/>
                  </a:lnTo>
                  <a:lnTo>
                    <a:pt x="447" y="503"/>
                  </a:lnTo>
                  <a:lnTo>
                    <a:pt x="450" y="504"/>
                  </a:lnTo>
                  <a:lnTo>
                    <a:pt x="451" y="504"/>
                  </a:lnTo>
                  <a:lnTo>
                    <a:pt x="453" y="504"/>
                  </a:lnTo>
                  <a:lnTo>
                    <a:pt x="454" y="506"/>
                  </a:lnTo>
                  <a:lnTo>
                    <a:pt x="456" y="506"/>
                  </a:lnTo>
                  <a:lnTo>
                    <a:pt x="459" y="510"/>
                  </a:lnTo>
                  <a:lnTo>
                    <a:pt x="462" y="512"/>
                  </a:lnTo>
                  <a:lnTo>
                    <a:pt x="465" y="509"/>
                  </a:lnTo>
                  <a:lnTo>
                    <a:pt x="466" y="509"/>
                  </a:lnTo>
                  <a:lnTo>
                    <a:pt x="466" y="510"/>
                  </a:lnTo>
                  <a:lnTo>
                    <a:pt x="468" y="510"/>
                  </a:lnTo>
                  <a:lnTo>
                    <a:pt x="469" y="510"/>
                  </a:lnTo>
                  <a:lnTo>
                    <a:pt x="469" y="509"/>
                  </a:lnTo>
                  <a:lnTo>
                    <a:pt x="471" y="509"/>
                  </a:lnTo>
                  <a:lnTo>
                    <a:pt x="475" y="509"/>
                  </a:lnTo>
                  <a:lnTo>
                    <a:pt x="492" y="507"/>
                  </a:lnTo>
                  <a:lnTo>
                    <a:pt x="515" y="500"/>
                  </a:lnTo>
                  <a:lnTo>
                    <a:pt x="539" y="495"/>
                  </a:lnTo>
                  <a:lnTo>
                    <a:pt x="542" y="495"/>
                  </a:lnTo>
                  <a:lnTo>
                    <a:pt x="545" y="495"/>
                  </a:lnTo>
                  <a:lnTo>
                    <a:pt x="546" y="495"/>
                  </a:lnTo>
                  <a:lnTo>
                    <a:pt x="548" y="494"/>
                  </a:lnTo>
                  <a:lnTo>
                    <a:pt x="548" y="494"/>
                  </a:lnTo>
                  <a:lnTo>
                    <a:pt x="548" y="492"/>
                  </a:lnTo>
                  <a:lnTo>
                    <a:pt x="549" y="489"/>
                  </a:lnTo>
                  <a:lnTo>
                    <a:pt x="551" y="488"/>
                  </a:lnTo>
                  <a:lnTo>
                    <a:pt x="552" y="488"/>
                  </a:lnTo>
                  <a:lnTo>
                    <a:pt x="554" y="486"/>
                  </a:lnTo>
                  <a:lnTo>
                    <a:pt x="554" y="485"/>
                  </a:lnTo>
                  <a:lnTo>
                    <a:pt x="554" y="483"/>
                  </a:lnTo>
                  <a:lnTo>
                    <a:pt x="555" y="482"/>
                  </a:lnTo>
                  <a:lnTo>
                    <a:pt x="557" y="482"/>
                  </a:lnTo>
                  <a:lnTo>
                    <a:pt x="558" y="480"/>
                  </a:lnTo>
                  <a:lnTo>
                    <a:pt x="563" y="480"/>
                  </a:lnTo>
                  <a:lnTo>
                    <a:pt x="564" y="477"/>
                  </a:lnTo>
                  <a:lnTo>
                    <a:pt x="560" y="473"/>
                  </a:lnTo>
                  <a:lnTo>
                    <a:pt x="560" y="467"/>
                  </a:lnTo>
                  <a:lnTo>
                    <a:pt x="564" y="462"/>
                  </a:lnTo>
                  <a:lnTo>
                    <a:pt x="579" y="456"/>
                  </a:lnTo>
                  <a:lnTo>
                    <a:pt x="578" y="455"/>
                  </a:lnTo>
                  <a:lnTo>
                    <a:pt x="576" y="456"/>
                  </a:lnTo>
                  <a:lnTo>
                    <a:pt x="573" y="458"/>
                  </a:lnTo>
                  <a:lnTo>
                    <a:pt x="572" y="458"/>
                  </a:lnTo>
                  <a:lnTo>
                    <a:pt x="569" y="459"/>
                  </a:lnTo>
                  <a:lnTo>
                    <a:pt x="569" y="458"/>
                  </a:lnTo>
                  <a:lnTo>
                    <a:pt x="575" y="455"/>
                  </a:lnTo>
                  <a:lnTo>
                    <a:pt x="578" y="453"/>
                  </a:lnTo>
                  <a:lnTo>
                    <a:pt x="579" y="453"/>
                  </a:lnTo>
                  <a:lnTo>
                    <a:pt x="581" y="455"/>
                  </a:lnTo>
                  <a:lnTo>
                    <a:pt x="587" y="456"/>
                  </a:lnTo>
                  <a:lnTo>
                    <a:pt x="588" y="456"/>
                  </a:lnTo>
                  <a:lnTo>
                    <a:pt x="591" y="455"/>
                  </a:lnTo>
                  <a:lnTo>
                    <a:pt x="603" y="455"/>
                  </a:lnTo>
                  <a:lnTo>
                    <a:pt x="617" y="447"/>
                  </a:lnTo>
                  <a:lnTo>
                    <a:pt x="618" y="447"/>
                  </a:lnTo>
                  <a:lnTo>
                    <a:pt x="624" y="446"/>
                  </a:lnTo>
                  <a:lnTo>
                    <a:pt x="626" y="446"/>
                  </a:lnTo>
                  <a:lnTo>
                    <a:pt x="627" y="444"/>
                  </a:lnTo>
                  <a:lnTo>
                    <a:pt x="631" y="435"/>
                  </a:lnTo>
                  <a:lnTo>
                    <a:pt x="631" y="432"/>
                  </a:lnTo>
                  <a:lnTo>
                    <a:pt x="627" y="426"/>
                  </a:lnTo>
                  <a:lnTo>
                    <a:pt x="617" y="410"/>
                  </a:lnTo>
                  <a:lnTo>
                    <a:pt x="596" y="388"/>
                  </a:lnTo>
                  <a:lnTo>
                    <a:pt x="582" y="378"/>
                  </a:lnTo>
                  <a:lnTo>
                    <a:pt x="561" y="364"/>
                  </a:lnTo>
                  <a:lnTo>
                    <a:pt x="558" y="360"/>
                  </a:lnTo>
                  <a:lnTo>
                    <a:pt x="555" y="351"/>
                  </a:lnTo>
                  <a:lnTo>
                    <a:pt x="551" y="345"/>
                  </a:lnTo>
                  <a:lnTo>
                    <a:pt x="543" y="343"/>
                  </a:lnTo>
                  <a:lnTo>
                    <a:pt x="540" y="342"/>
                  </a:lnTo>
                  <a:lnTo>
                    <a:pt x="533" y="339"/>
                  </a:lnTo>
                  <a:lnTo>
                    <a:pt x="530" y="339"/>
                  </a:lnTo>
                  <a:lnTo>
                    <a:pt x="528" y="337"/>
                  </a:lnTo>
                  <a:lnTo>
                    <a:pt x="527" y="333"/>
                  </a:lnTo>
                  <a:lnTo>
                    <a:pt x="525" y="330"/>
                  </a:lnTo>
                  <a:lnTo>
                    <a:pt x="521" y="328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1" y="304"/>
                  </a:lnTo>
                  <a:lnTo>
                    <a:pt x="521" y="300"/>
                  </a:lnTo>
                  <a:lnTo>
                    <a:pt x="533" y="286"/>
                  </a:lnTo>
                  <a:lnTo>
                    <a:pt x="536" y="283"/>
                  </a:lnTo>
                  <a:lnTo>
                    <a:pt x="537" y="282"/>
                  </a:lnTo>
                  <a:lnTo>
                    <a:pt x="537" y="282"/>
                  </a:lnTo>
                  <a:lnTo>
                    <a:pt x="537" y="280"/>
                  </a:lnTo>
                  <a:lnTo>
                    <a:pt x="539" y="280"/>
                  </a:lnTo>
                  <a:lnTo>
                    <a:pt x="537" y="280"/>
                  </a:lnTo>
                  <a:lnTo>
                    <a:pt x="539" y="282"/>
                  </a:lnTo>
                  <a:lnTo>
                    <a:pt x="542" y="283"/>
                  </a:lnTo>
                  <a:lnTo>
                    <a:pt x="548" y="285"/>
                  </a:lnTo>
                  <a:lnTo>
                    <a:pt x="549" y="283"/>
                  </a:lnTo>
                  <a:lnTo>
                    <a:pt x="552" y="282"/>
                  </a:lnTo>
                  <a:lnTo>
                    <a:pt x="554" y="280"/>
                  </a:lnTo>
                  <a:lnTo>
                    <a:pt x="555" y="282"/>
                  </a:lnTo>
                  <a:lnTo>
                    <a:pt x="558" y="282"/>
                  </a:lnTo>
                  <a:lnTo>
                    <a:pt x="560" y="282"/>
                  </a:lnTo>
                  <a:lnTo>
                    <a:pt x="569" y="280"/>
                  </a:lnTo>
                  <a:lnTo>
                    <a:pt x="575" y="277"/>
                  </a:lnTo>
                  <a:lnTo>
                    <a:pt x="588" y="268"/>
                  </a:lnTo>
                  <a:lnTo>
                    <a:pt x="596" y="262"/>
                  </a:lnTo>
                  <a:lnTo>
                    <a:pt x="617" y="245"/>
                  </a:lnTo>
                  <a:lnTo>
                    <a:pt x="621" y="242"/>
                  </a:lnTo>
                  <a:lnTo>
                    <a:pt x="621" y="241"/>
                  </a:lnTo>
                  <a:lnTo>
                    <a:pt x="623" y="239"/>
                  </a:lnTo>
                  <a:lnTo>
                    <a:pt x="624" y="236"/>
                  </a:lnTo>
                  <a:lnTo>
                    <a:pt x="624" y="235"/>
                  </a:lnTo>
                  <a:lnTo>
                    <a:pt x="627" y="235"/>
                  </a:lnTo>
                  <a:lnTo>
                    <a:pt x="627" y="233"/>
                  </a:lnTo>
                  <a:lnTo>
                    <a:pt x="631" y="230"/>
                  </a:lnTo>
                  <a:lnTo>
                    <a:pt x="632" y="230"/>
                  </a:lnTo>
                  <a:lnTo>
                    <a:pt x="634" y="229"/>
                  </a:lnTo>
                  <a:lnTo>
                    <a:pt x="635" y="229"/>
                  </a:lnTo>
                  <a:lnTo>
                    <a:pt x="635" y="227"/>
                  </a:lnTo>
                  <a:lnTo>
                    <a:pt x="635" y="226"/>
                  </a:lnTo>
                  <a:lnTo>
                    <a:pt x="637" y="226"/>
                  </a:lnTo>
                  <a:lnTo>
                    <a:pt x="647" y="220"/>
                  </a:lnTo>
                  <a:lnTo>
                    <a:pt x="650" y="220"/>
                  </a:lnTo>
                  <a:lnTo>
                    <a:pt x="650" y="218"/>
                  </a:lnTo>
                  <a:lnTo>
                    <a:pt x="653" y="215"/>
                  </a:lnTo>
                  <a:lnTo>
                    <a:pt x="659" y="212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8" y="211"/>
                  </a:lnTo>
                  <a:lnTo>
                    <a:pt x="659" y="209"/>
                  </a:lnTo>
                  <a:lnTo>
                    <a:pt x="659" y="209"/>
                  </a:lnTo>
                  <a:lnTo>
                    <a:pt x="659" y="208"/>
                  </a:lnTo>
                  <a:lnTo>
                    <a:pt x="655" y="208"/>
                  </a:lnTo>
                  <a:lnTo>
                    <a:pt x="641" y="206"/>
                  </a:lnTo>
                  <a:lnTo>
                    <a:pt x="641" y="205"/>
                  </a:lnTo>
                  <a:lnTo>
                    <a:pt x="647" y="20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199"/>
                  </a:lnTo>
                  <a:lnTo>
                    <a:pt x="649" y="199"/>
                  </a:lnTo>
                  <a:lnTo>
                    <a:pt x="652" y="197"/>
                  </a:lnTo>
                  <a:lnTo>
                    <a:pt x="653" y="196"/>
                  </a:lnTo>
                  <a:lnTo>
                    <a:pt x="655" y="196"/>
                  </a:lnTo>
                  <a:lnTo>
                    <a:pt x="656" y="194"/>
                  </a:lnTo>
                  <a:lnTo>
                    <a:pt x="656" y="193"/>
                  </a:lnTo>
                  <a:lnTo>
                    <a:pt x="658" y="191"/>
                  </a:lnTo>
                  <a:lnTo>
                    <a:pt x="658" y="188"/>
                  </a:lnTo>
                  <a:lnTo>
                    <a:pt x="658" y="188"/>
                  </a:lnTo>
                  <a:lnTo>
                    <a:pt x="658" y="187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4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3" y="172"/>
                  </a:lnTo>
                  <a:lnTo>
                    <a:pt x="655" y="167"/>
                  </a:lnTo>
                  <a:lnTo>
                    <a:pt x="655" y="164"/>
                  </a:lnTo>
                  <a:lnTo>
                    <a:pt x="658" y="161"/>
                  </a:lnTo>
                  <a:lnTo>
                    <a:pt x="661" y="158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4" y="155"/>
                  </a:lnTo>
                  <a:lnTo>
                    <a:pt x="664" y="155"/>
                  </a:lnTo>
                  <a:lnTo>
                    <a:pt x="665" y="155"/>
                  </a:lnTo>
                  <a:lnTo>
                    <a:pt x="665" y="157"/>
                  </a:lnTo>
                  <a:lnTo>
                    <a:pt x="667" y="155"/>
                  </a:lnTo>
                  <a:lnTo>
                    <a:pt x="668" y="155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3" y="155"/>
                  </a:lnTo>
                  <a:lnTo>
                    <a:pt x="671" y="154"/>
                  </a:lnTo>
                  <a:lnTo>
                    <a:pt x="674" y="152"/>
                  </a:lnTo>
                  <a:lnTo>
                    <a:pt x="683" y="149"/>
                  </a:lnTo>
                  <a:lnTo>
                    <a:pt x="688" y="151"/>
                  </a:lnTo>
                  <a:lnTo>
                    <a:pt x="691" y="148"/>
                  </a:lnTo>
                  <a:lnTo>
                    <a:pt x="691" y="143"/>
                  </a:lnTo>
                  <a:lnTo>
                    <a:pt x="689" y="139"/>
                  </a:lnTo>
                  <a:lnTo>
                    <a:pt x="689" y="139"/>
                  </a:lnTo>
                  <a:lnTo>
                    <a:pt x="689" y="137"/>
                  </a:lnTo>
                  <a:lnTo>
                    <a:pt x="689" y="137"/>
                  </a:lnTo>
                  <a:lnTo>
                    <a:pt x="689" y="136"/>
                  </a:lnTo>
                  <a:lnTo>
                    <a:pt x="688" y="134"/>
                  </a:lnTo>
                  <a:lnTo>
                    <a:pt x="689" y="134"/>
                  </a:lnTo>
                  <a:lnTo>
                    <a:pt x="691" y="139"/>
                  </a:lnTo>
                  <a:lnTo>
                    <a:pt x="694" y="142"/>
                  </a:lnTo>
                  <a:lnTo>
                    <a:pt x="697" y="145"/>
                  </a:lnTo>
                  <a:lnTo>
                    <a:pt x="700" y="146"/>
                  </a:lnTo>
                  <a:lnTo>
                    <a:pt x="700" y="143"/>
                  </a:lnTo>
                  <a:lnTo>
                    <a:pt x="695" y="139"/>
                  </a:lnTo>
                  <a:lnTo>
                    <a:pt x="697" y="137"/>
                  </a:lnTo>
                  <a:lnTo>
                    <a:pt x="698" y="136"/>
                  </a:lnTo>
                  <a:lnTo>
                    <a:pt x="697" y="134"/>
                  </a:lnTo>
                  <a:lnTo>
                    <a:pt x="697" y="133"/>
                  </a:lnTo>
                  <a:lnTo>
                    <a:pt x="703" y="128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7"/>
                  </a:lnTo>
                  <a:lnTo>
                    <a:pt x="704" y="125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10" y="124"/>
                  </a:lnTo>
                  <a:lnTo>
                    <a:pt x="713" y="122"/>
                  </a:lnTo>
                  <a:lnTo>
                    <a:pt x="715" y="120"/>
                  </a:lnTo>
                  <a:lnTo>
                    <a:pt x="716" y="120"/>
                  </a:lnTo>
                  <a:lnTo>
                    <a:pt x="719" y="122"/>
                  </a:lnTo>
                  <a:lnTo>
                    <a:pt x="722" y="119"/>
                  </a:lnTo>
                  <a:lnTo>
                    <a:pt x="734" y="119"/>
                  </a:lnTo>
                  <a:lnTo>
                    <a:pt x="739" y="117"/>
                  </a:lnTo>
                  <a:lnTo>
                    <a:pt x="739" y="119"/>
                  </a:lnTo>
                  <a:lnTo>
                    <a:pt x="740" y="119"/>
                  </a:lnTo>
                  <a:lnTo>
                    <a:pt x="745" y="117"/>
                  </a:lnTo>
                  <a:lnTo>
                    <a:pt x="761" y="119"/>
                  </a:lnTo>
                  <a:lnTo>
                    <a:pt x="764" y="117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7" y="116"/>
                  </a:lnTo>
                  <a:lnTo>
                    <a:pt x="767" y="117"/>
                  </a:lnTo>
                  <a:lnTo>
                    <a:pt x="774" y="117"/>
                  </a:lnTo>
                  <a:lnTo>
                    <a:pt x="774" y="119"/>
                  </a:lnTo>
                  <a:lnTo>
                    <a:pt x="778" y="119"/>
                  </a:lnTo>
                  <a:lnTo>
                    <a:pt x="780" y="116"/>
                  </a:lnTo>
                  <a:lnTo>
                    <a:pt x="781" y="113"/>
                  </a:lnTo>
                  <a:lnTo>
                    <a:pt x="783" y="110"/>
                  </a:lnTo>
                  <a:lnTo>
                    <a:pt x="781" y="105"/>
                  </a:lnTo>
                  <a:lnTo>
                    <a:pt x="780" y="104"/>
                  </a:lnTo>
                  <a:lnTo>
                    <a:pt x="777" y="104"/>
                  </a:lnTo>
                  <a:lnTo>
                    <a:pt x="775" y="102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99"/>
                  </a:lnTo>
                  <a:lnTo>
                    <a:pt x="780" y="99"/>
                  </a:lnTo>
                  <a:lnTo>
                    <a:pt x="781" y="99"/>
                  </a:lnTo>
                  <a:lnTo>
                    <a:pt x="783" y="98"/>
                  </a:lnTo>
                  <a:lnTo>
                    <a:pt x="783" y="96"/>
                  </a:lnTo>
                  <a:lnTo>
                    <a:pt x="783" y="96"/>
                  </a:lnTo>
                  <a:lnTo>
                    <a:pt x="784" y="95"/>
                  </a:lnTo>
                  <a:lnTo>
                    <a:pt x="787" y="92"/>
                  </a:lnTo>
                  <a:lnTo>
                    <a:pt x="787" y="90"/>
                  </a:lnTo>
                  <a:lnTo>
                    <a:pt x="790" y="90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3" y="93"/>
                  </a:lnTo>
                  <a:lnTo>
                    <a:pt x="793" y="92"/>
                  </a:lnTo>
                  <a:lnTo>
                    <a:pt x="796" y="89"/>
                  </a:lnTo>
                  <a:lnTo>
                    <a:pt x="796" y="87"/>
                  </a:lnTo>
                  <a:lnTo>
                    <a:pt x="798" y="87"/>
                  </a:lnTo>
                  <a:lnTo>
                    <a:pt x="801" y="87"/>
                  </a:lnTo>
                  <a:lnTo>
                    <a:pt x="802" y="86"/>
                  </a:lnTo>
                  <a:lnTo>
                    <a:pt x="802" y="87"/>
                  </a:lnTo>
                  <a:lnTo>
                    <a:pt x="799" y="89"/>
                  </a:lnTo>
                  <a:lnTo>
                    <a:pt x="796" y="90"/>
                  </a:lnTo>
                  <a:lnTo>
                    <a:pt x="793" y="93"/>
                  </a:lnTo>
                  <a:lnTo>
                    <a:pt x="792" y="93"/>
                  </a:lnTo>
                  <a:lnTo>
                    <a:pt x="789" y="92"/>
                  </a:lnTo>
                  <a:lnTo>
                    <a:pt x="787" y="92"/>
                  </a:lnTo>
                  <a:lnTo>
                    <a:pt x="787" y="95"/>
                  </a:lnTo>
                  <a:lnTo>
                    <a:pt x="784" y="98"/>
                  </a:lnTo>
                  <a:lnTo>
                    <a:pt x="781" y="101"/>
                  </a:lnTo>
                  <a:lnTo>
                    <a:pt x="778" y="101"/>
                  </a:lnTo>
                  <a:lnTo>
                    <a:pt x="778" y="102"/>
                  </a:lnTo>
                  <a:lnTo>
                    <a:pt x="781" y="102"/>
                  </a:lnTo>
                  <a:lnTo>
                    <a:pt x="783" y="104"/>
                  </a:lnTo>
                  <a:lnTo>
                    <a:pt x="784" y="108"/>
                  </a:lnTo>
                  <a:lnTo>
                    <a:pt x="784" y="111"/>
                  </a:lnTo>
                  <a:lnTo>
                    <a:pt x="784" y="114"/>
                  </a:lnTo>
                  <a:lnTo>
                    <a:pt x="783" y="116"/>
                  </a:lnTo>
                  <a:lnTo>
                    <a:pt x="783" y="116"/>
                  </a:lnTo>
                  <a:lnTo>
                    <a:pt x="783" y="119"/>
                  </a:lnTo>
                  <a:lnTo>
                    <a:pt x="784" y="119"/>
                  </a:lnTo>
                  <a:lnTo>
                    <a:pt x="790" y="122"/>
                  </a:lnTo>
                  <a:lnTo>
                    <a:pt x="801" y="124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31" y="142"/>
                  </a:lnTo>
                  <a:lnTo>
                    <a:pt x="832" y="145"/>
                  </a:lnTo>
                  <a:lnTo>
                    <a:pt x="837" y="149"/>
                  </a:lnTo>
                  <a:lnTo>
                    <a:pt x="838" y="149"/>
                  </a:lnTo>
                  <a:lnTo>
                    <a:pt x="841" y="149"/>
                  </a:lnTo>
                  <a:lnTo>
                    <a:pt x="844" y="148"/>
                  </a:lnTo>
                  <a:lnTo>
                    <a:pt x="846" y="145"/>
                  </a:lnTo>
                  <a:lnTo>
                    <a:pt x="844" y="142"/>
                  </a:lnTo>
                  <a:lnTo>
                    <a:pt x="843" y="139"/>
                  </a:lnTo>
                  <a:lnTo>
                    <a:pt x="846" y="140"/>
                  </a:lnTo>
                  <a:lnTo>
                    <a:pt x="847" y="143"/>
                  </a:lnTo>
                  <a:lnTo>
                    <a:pt x="849" y="145"/>
                  </a:lnTo>
                  <a:lnTo>
                    <a:pt x="852" y="145"/>
                  </a:lnTo>
                  <a:lnTo>
                    <a:pt x="852" y="146"/>
                  </a:lnTo>
                  <a:lnTo>
                    <a:pt x="850" y="146"/>
                  </a:lnTo>
                  <a:lnTo>
                    <a:pt x="850" y="148"/>
                  </a:lnTo>
                  <a:lnTo>
                    <a:pt x="855" y="151"/>
                  </a:lnTo>
                  <a:lnTo>
                    <a:pt x="859" y="158"/>
                  </a:lnTo>
                  <a:lnTo>
                    <a:pt x="864" y="161"/>
                  </a:lnTo>
                  <a:lnTo>
                    <a:pt x="868" y="160"/>
                  </a:lnTo>
                  <a:lnTo>
                    <a:pt x="876" y="167"/>
                  </a:lnTo>
                  <a:lnTo>
                    <a:pt x="879" y="163"/>
                  </a:lnTo>
                  <a:lnTo>
                    <a:pt x="882" y="164"/>
                  </a:lnTo>
                  <a:lnTo>
                    <a:pt x="882" y="161"/>
                  </a:lnTo>
                  <a:lnTo>
                    <a:pt x="880" y="157"/>
                  </a:lnTo>
                  <a:lnTo>
                    <a:pt x="880" y="154"/>
                  </a:lnTo>
                  <a:lnTo>
                    <a:pt x="882" y="154"/>
                  </a:lnTo>
                  <a:lnTo>
                    <a:pt x="883" y="157"/>
                  </a:lnTo>
                  <a:lnTo>
                    <a:pt x="883" y="161"/>
                  </a:lnTo>
                  <a:lnTo>
                    <a:pt x="883" y="164"/>
                  </a:lnTo>
                  <a:lnTo>
                    <a:pt x="880" y="167"/>
                  </a:lnTo>
                  <a:lnTo>
                    <a:pt x="883" y="172"/>
                  </a:lnTo>
                  <a:lnTo>
                    <a:pt x="885" y="175"/>
                  </a:lnTo>
                  <a:lnTo>
                    <a:pt x="886" y="175"/>
                  </a:lnTo>
                  <a:lnTo>
                    <a:pt x="888" y="175"/>
                  </a:lnTo>
                  <a:lnTo>
                    <a:pt x="889" y="173"/>
                  </a:lnTo>
                  <a:lnTo>
                    <a:pt x="891" y="173"/>
                  </a:lnTo>
                  <a:lnTo>
                    <a:pt x="892" y="175"/>
                  </a:lnTo>
                  <a:lnTo>
                    <a:pt x="892" y="173"/>
                  </a:lnTo>
                  <a:lnTo>
                    <a:pt x="894" y="173"/>
                  </a:lnTo>
                  <a:lnTo>
                    <a:pt x="895" y="173"/>
                  </a:lnTo>
                  <a:lnTo>
                    <a:pt x="894" y="173"/>
                  </a:lnTo>
                  <a:lnTo>
                    <a:pt x="894" y="178"/>
                  </a:lnTo>
                  <a:lnTo>
                    <a:pt x="906" y="179"/>
                  </a:lnTo>
                  <a:lnTo>
                    <a:pt x="907" y="187"/>
                  </a:lnTo>
                  <a:lnTo>
                    <a:pt x="907" y="188"/>
                  </a:lnTo>
                  <a:lnTo>
                    <a:pt x="912" y="191"/>
                  </a:lnTo>
                  <a:lnTo>
                    <a:pt x="909" y="191"/>
                  </a:lnTo>
                  <a:lnTo>
                    <a:pt x="907" y="191"/>
                  </a:lnTo>
                  <a:lnTo>
                    <a:pt x="904" y="191"/>
                  </a:lnTo>
                  <a:lnTo>
                    <a:pt x="901" y="191"/>
                  </a:lnTo>
                  <a:lnTo>
                    <a:pt x="904" y="194"/>
                  </a:lnTo>
                  <a:lnTo>
                    <a:pt x="912" y="200"/>
                  </a:lnTo>
                  <a:lnTo>
                    <a:pt x="914" y="205"/>
                  </a:lnTo>
                  <a:lnTo>
                    <a:pt x="912" y="211"/>
                  </a:lnTo>
                  <a:lnTo>
                    <a:pt x="912" y="214"/>
                  </a:lnTo>
                  <a:lnTo>
                    <a:pt x="914" y="217"/>
                  </a:lnTo>
                  <a:lnTo>
                    <a:pt x="917" y="218"/>
                  </a:lnTo>
                  <a:lnTo>
                    <a:pt x="918" y="221"/>
                  </a:lnTo>
                  <a:lnTo>
                    <a:pt x="918" y="218"/>
                  </a:lnTo>
                  <a:lnTo>
                    <a:pt x="918" y="217"/>
                  </a:lnTo>
                  <a:lnTo>
                    <a:pt x="918" y="217"/>
                  </a:lnTo>
                  <a:lnTo>
                    <a:pt x="920" y="215"/>
                  </a:lnTo>
                  <a:lnTo>
                    <a:pt x="921" y="217"/>
                  </a:lnTo>
                  <a:lnTo>
                    <a:pt x="923" y="221"/>
                  </a:lnTo>
                  <a:lnTo>
                    <a:pt x="923" y="224"/>
                  </a:lnTo>
                  <a:lnTo>
                    <a:pt x="923" y="227"/>
                  </a:lnTo>
                  <a:lnTo>
                    <a:pt x="924" y="227"/>
                  </a:lnTo>
                  <a:lnTo>
                    <a:pt x="930" y="233"/>
                  </a:lnTo>
                  <a:lnTo>
                    <a:pt x="932" y="233"/>
                  </a:lnTo>
                  <a:lnTo>
                    <a:pt x="933" y="235"/>
                  </a:lnTo>
                  <a:lnTo>
                    <a:pt x="935" y="235"/>
                  </a:lnTo>
                  <a:lnTo>
                    <a:pt x="936" y="236"/>
                  </a:lnTo>
                  <a:lnTo>
                    <a:pt x="941" y="224"/>
                  </a:lnTo>
                  <a:lnTo>
                    <a:pt x="939" y="221"/>
                  </a:lnTo>
                  <a:lnTo>
                    <a:pt x="935" y="218"/>
                  </a:lnTo>
                  <a:lnTo>
                    <a:pt x="932" y="209"/>
                  </a:lnTo>
                  <a:lnTo>
                    <a:pt x="927" y="200"/>
                  </a:lnTo>
                  <a:lnTo>
                    <a:pt x="927" y="194"/>
                  </a:lnTo>
                  <a:lnTo>
                    <a:pt x="929" y="194"/>
                  </a:lnTo>
                  <a:lnTo>
                    <a:pt x="929" y="199"/>
                  </a:lnTo>
                  <a:lnTo>
                    <a:pt x="930" y="199"/>
                  </a:lnTo>
                  <a:lnTo>
                    <a:pt x="930" y="197"/>
                  </a:lnTo>
                  <a:lnTo>
                    <a:pt x="932" y="197"/>
                  </a:lnTo>
                  <a:lnTo>
                    <a:pt x="932" y="199"/>
                  </a:lnTo>
                  <a:lnTo>
                    <a:pt x="930" y="200"/>
                  </a:lnTo>
                  <a:lnTo>
                    <a:pt x="933" y="203"/>
                  </a:lnTo>
                  <a:lnTo>
                    <a:pt x="936" y="215"/>
                  </a:lnTo>
                  <a:lnTo>
                    <a:pt x="938" y="218"/>
                  </a:lnTo>
                  <a:lnTo>
                    <a:pt x="941" y="217"/>
                  </a:lnTo>
                  <a:lnTo>
                    <a:pt x="944" y="214"/>
                  </a:lnTo>
                  <a:lnTo>
                    <a:pt x="947" y="209"/>
                  </a:lnTo>
                  <a:lnTo>
                    <a:pt x="947" y="206"/>
                  </a:lnTo>
                  <a:lnTo>
                    <a:pt x="948" y="205"/>
                  </a:lnTo>
                  <a:lnTo>
                    <a:pt x="950" y="211"/>
                  </a:lnTo>
                  <a:lnTo>
                    <a:pt x="953" y="214"/>
                  </a:lnTo>
                  <a:lnTo>
                    <a:pt x="956" y="212"/>
                  </a:lnTo>
                  <a:lnTo>
                    <a:pt x="957" y="206"/>
                  </a:lnTo>
                  <a:lnTo>
                    <a:pt x="959" y="206"/>
                  </a:lnTo>
                  <a:lnTo>
                    <a:pt x="959" y="205"/>
                  </a:lnTo>
                  <a:lnTo>
                    <a:pt x="960" y="203"/>
                  </a:lnTo>
                  <a:lnTo>
                    <a:pt x="959" y="202"/>
                  </a:lnTo>
                  <a:lnTo>
                    <a:pt x="962" y="202"/>
                  </a:lnTo>
                  <a:lnTo>
                    <a:pt x="962" y="203"/>
                  </a:lnTo>
                  <a:lnTo>
                    <a:pt x="960" y="208"/>
                  </a:lnTo>
                  <a:lnTo>
                    <a:pt x="960" y="209"/>
                  </a:lnTo>
                  <a:lnTo>
                    <a:pt x="959" y="209"/>
                  </a:lnTo>
                  <a:lnTo>
                    <a:pt x="959" y="209"/>
                  </a:lnTo>
                  <a:lnTo>
                    <a:pt x="959" y="211"/>
                  </a:lnTo>
                  <a:lnTo>
                    <a:pt x="960" y="212"/>
                  </a:lnTo>
                  <a:lnTo>
                    <a:pt x="962" y="212"/>
                  </a:lnTo>
                  <a:lnTo>
                    <a:pt x="963" y="212"/>
                  </a:lnTo>
                  <a:lnTo>
                    <a:pt x="963" y="214"/>
                  </a:lnTo>
                  <a:lnTo>
                    <a:pt x="965" y="214"/>
                  </a:lnTo>
                  <a:lnTo>
                    <a:pt x="966" y="214"/>
                  </a:lnTo>
                  <a:lnTo>
                    <a:pt x="966" y="212"/>
                  </a:lnTo>
                  <a:lnTo>
                    <a:pt x="966" y="211"/>
                  </a:lnTo>
                  <a:lnTo>
                    <a:pt x="965" y="209"/>
                  </a:lnTo>
                  <a:lnTo>
                    <a:pt x="965" y="206"/>
                  </a:lnTo>
                  <a:lnTo>
                    <a:pt x="966" y="203"/>
                  </a:lnTo>
                  <a:lnTo>
                    <a:pt x="966" y="200"/>
                  </a:lnTo>
                  <a:lnTo>
                    <a:pt x="965" y="199"/>
                  </a:lnTo>
                  <a:lnTo>
                    <a:pt x="963" y="197"/>
                  </a:lnTo>
                  <a:lnTo>
                    <a:pt x="962" y="196"/>
                  </a:lnTo>
                  <a:lnTo>
                    <a:pt x="963" y="193"/>
                  </a:lnTo>
                  <a:lnTo>
                    <a:pt x="965" y="193"/>
                  </a:lnTo>
                  <a:lnTo>
                    <a:pt x="969" y="203"/>
                  </a:lnTo>
                  <a:lnTo>
                    <a:pt x="971" y="209"/>
                  </a:lnTo>
                  <a:lnTo>
                    <a:pt x="971" y="215"/>
                  </a:lnTo>
                  <a:lnTo>
                    <a:pt x="969" y="215"/>
                  </a:lnTo>
                  <a:lnTo>
                    <a:pt x="969" y="215"/>
                  </a:lnTo>
                  <a:lnTo>
                    <a:pt x="968" y="214"/>
                  </a:lnTo>
                  <a:lnTo>
                    <a:pt x="963" y="217"/>
                  </a:lnTo>
                  <a:lnTo>
                    <a:pt x="962" y="218"/>
                  </a:lnTo>
                  <a:lnTo>
                    <a:pt x="962" y="220"/>
                  </a:lnTo>
                  <a:lnTo>
                    <a:pt x="962" y="223"/>
                  </a:lnTo>
                  <a:lnTo>
                    <a:pt x="962" y="224"/>
                  </a:lnTo>
                  <a:lnTo>
                    <a:pt x="965" y="224"/>
                  </a:lnTo>
                  <a:lnTo>
                    <a:pt x="968" y="223"/>
                  </a:lnTo>
                  <a:lnTo>
                    <a:pt x="971" y="221"/>
                  </a:lnTo>
                  <a:lnTo>
                    <a:pt x="974" y="218"/>
                  </a:lnTo>
                  <a:lnTo>
                    <a:pt x="975" y="215"/>
                  </a:lnTo>
                  <a:lnTo>
                    <a:pt x="975" y="211"/>
                  </a:lnTo>
                  <a:lnTo>
                    <a:pt x="977" y="208"/>
                  </a:lnTo>
                  <a:lnTo>
                    <a:pt x="980" y="206"/>
                  </a:lnTo>
                  <a:lnTo>
                    <a:pt x="983" y="206"/>
                  </a:lnTo>
                  <a:lnTo>
                    <a:pt x="984" y="208"/>
                  </a:lnTo>
                  <a:lnTo>
                    <a:pt x="987" y="209"/>
                  </a:lnTo>
                  <a:lnTo>
                    <a:pt x="992" y="215"/>
                  </a:lnTo>
                  <a:lnTo>
                    <a:pt x="993" y="215"/>
                  </a:lnTo>
                  <a:lnTo>
                    <a:pt x="993" y="214"/>
                  </a:lnTo>
                  <a:lnTo>
                    <a:pt x="993" y="212"/>
                  </a:lnTo>
                  <a:lnTo>
                    <a:pt x="990" y="205"/>
                  </a:lnTo>
                  <a:lnTo>
                    <a:pt x="989" y="203"/>
                  </a:lnTo>
                  <a:lnTo>
                    <a:pt x="989" y="197"/>
                  </a:lnTo>
                  <a:lnTo>
                    <a:pt x="989" y="197"/>
                  </a:lnTo>
                  <a:lnTo>
                    <a:pt x="987" y="196"/>
                  </a:lnTo>
                  <a:lnTo>
                    <a:pt x="984" y="196"/>
                  </a:lnTo>
                  <a:lnTo>
                    <a:pt x="983" y="193"/>
                  </a:lnTo>
                  <a:lnTo>
                    <a:pt x="983" y="188"/>
                  </a:lnTo>
                  <a:lnTo>
                    <a:pt x="981" y="187"/>
                  </a:lnTo>
                  <a:lnTo>
                    <a:pt x="984" y="187"/>
                  </a:lnTo>
                  <a:lnTo>
                    <a:pt x="984" y="188"/>
                  </a:lnTo>
                  <a:lnTo>
                    <a:pt x="986" y="191"/>
                  </a:lnTo>
                  <a:lnTo>
                    <a:pt x="986" y="193"/>
                  </a:lnTo>
                  <a:lnTo>
                    <a:pt x="989" y="194"/>
                  </a:lnTo>
                  <a:lnTo>
                    <a:pt x="990" y="194"/>
                  </a:lnTo>
                  <a:lnTo>
                    <a:pt x="992" y="196"/>
                  </a:lnTo>
                  <a:lnTo>
                    <a:pt x="992" y="197"/>
                  </a:lnTo>
                  <a:lnTo>
                    <a:pt x="992" y="199"/>
                  </a:lnTo>
                  <a:lnTo>
                    <a:pt x="990" y="200"/>
                  </a:lnTo>
                  <a:lnTo>
                    <a:pt x="990" y="203"/>
                  </a:lnTo>
                  <a:lnTo>
                    <a:pt x="992" y="206"/>
                  </a:lnTo>
                  <a:lnTo>
                    <a:pt x="993" y="208"/>
                  </a:lnTo>
                  <a:lnTo>
                    <a:pt x="996" y="211"/>
                  </a:lnTo>
                  <a:lnTo>
                    <a:pt x="999" y="212"/>
                  </a:lnTo>
                  <a:lnTo>
                    <a:pt x="1001" y="214"/>
                  </a:lnTo>
                  <a:lnTo>
                    <a:pt x="998" y="217"/>
                  </a:lnTo>
                  <a:lnTo>
                    <a:pt x="1001" y="223"/>
                  </a:lnTo>
                  <a:lnTo>
                    <a:pt x="1005" y="230"/>
                  </a:lnTo>
                  <a:lnTo>
                    <a:pt x="1007" y="235"/>
                  </a:lnTo>
                  <a:lnTo>
                    <a:pt x="1010" y="238"/>
                  </a:lnTo>
                  <a:lnTo>
                    <a:pt x="1013" y="241"/>
                  </a:lnTo>
                  <a:lnTo>
                    <a:pt x="1017" y="242"/>
                  </a:lnTo>
                  <a:lnTo>
                    <a:pt x="1035" y="244"/>
                  </a:lnTo>
                  <a:lnTo>
                    <a:pt x="1038" y="245"/>
                  </a:lnTo>
                  <a:lnTo>
                    <a:pt x="1041" y="247"/>
                  </a:lnTo>
                  <a:lnTo>
                    <a:pt x="1052" y="257"/>
                  </a:lnTo>
                  <a:lnTo>
                    <a:pt x="1057" y="257"/>
                  </a:lnTo>
                  <a:lnTo>
                    <a:pt x="1064" y="265"/>
                  </a:lnTo>
                  <a:lnTo>
                    <a:pt x="1070" y="265"/>
                  </a:lnTo>
                  <a:lnTo>
                    <a:pt x="1069" y="268"/>
                  </a:lnTo>
                  <a:lnTo>
                    <a:pt x="1066" y="270"/>
                  </a:lnTo>
                  <a:lnTo>
                    <a:pt x="1063" y="268"/>
                  </a:lnTo>
                  <a:lnTo>
                    <a:pt x="1060" y="267"/>
                  </a:lnTo>
                  <a:lnTo>
                    <a:pt x="1060" y="263"/>
                  </a:lnTo>
                  <a:lnTo>
                    <a:pt x="1057" y="260"/>
                  </a:lnTo>
                  <a:lnTo>
                    <a:pt x="1055" y="259"/>
                  </a:lnTo>
                  <a:lnTo>
                    <a:pt x="1053" y="260"/>
                  </a:lnTo>
                  <a:lnTo>
                    <a:pt x="1050" y="260"/>
                  </a:lnTo>
                  <a:lnTo>
                    <a:pt x="1049" y="259"/>
                  </a:lnTo>
                  <a:lnTo>
                    <a:pt x="1049" y="257"/>
                  </a:lnTo>
                  <a:lnTo>
                    <a:pt x="1047" y="254"/>
                  </a:lnTo>
                  <a:lnTo>
                    <a:pt x="1046" y="253"/>
                  </a:lnTo>
                  <a:lnTo>
                    <a:pt x="1041" y="250"/>
                  </a:lnTo>
                  <a:lnTo>
                    <a:pt x="1038" y="247"/>
                  </a:lnTo>
                  <a:lnTo>
                    <a:pt x="1032" y="245"/>
                  </a:lnTo>
                  <a:lnTo>
                    <a:pt x="1022" y="244"/>
                  </a:lnTo>
                  <a:lnTo>
                    <a:pt x="1023" y="247"/>
                  </a:lnTo>
                  <a:lnTo>
                    <a:pt x="1026" y="248"/>
                  </a:lnTo>
                  <a:lnTo>
                    <a:pt x="1029" y="250"/>
                  </a:lnTo>
                  <a:lnTo>
                    <a:pt x="1032" y="250"/>
                  </a:lnTo>
                  <a:lnTo>
                    <a:pt x="1032" y="251"/>
                  </a:lnTo>
                  <a:lnTo>
                    <a:pt x="1029" y="251"/>
                  </a:lnTo>
                  <a:lnTo>
                    <a:pt x="1028" y="251"/>
                  </a:lnTo>
                  <a:lnTo>
                    <a:pt x="1026" y="251"/>
                  </a:lnTo>
                  <a:lnTo>
                    <a:pt x="1025" y="250"/>
                  </a:lnTo>
                  <a:lnTo>
                    <a:pt x="1023" y="248"/>
                  </a:lnTo>
                  <a:lnTo>
                    <a:pt x="1020" y="248"/>
                  </a:lnTo>
                  <a:lnTo>
                    <a:pt x="1019" y="248"/>
                  </a:lnTo>
                  <a:lnTo>
                    <a:pt x="1017" y="250"/>
                  </a:lnTo>
                  <a:lnTo>
                    <a:pt x="1014" y="248"/>
                  </a:lnTo>
                  <a:lnTo>
                    <a:pt x="1011" y="247"/>
                  </a:lnTo>
                  <a:lnTo>
                    <a:pt x="1010" y="245"/>
                  </a:lnTo>
                  <a:lnTo>
                    <a:pt x="1005" y="235"/>
                  </a:lnTo>
                  <a:lnTo>
                    <a:pt x="1004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5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7" y="226"/>
                  </a:lnTo>
                  <a:lnTo>
                    <a:pt x="986" y="218"/>
                  </a:lnTo>
                  <a:lnTo>
                    <a:pt x="986" y="218"/>
                  </a:lnTo>
                  <a:lnTo>
                    <a:pt x="983" y="218"/>
                  </a:lnTo>
                  <a:lnTo>
                    <a:pt x="981" y="220"/>
                  </a:lnTo>
                  <a:lnTo>
                    <a:pt x="981" y="220"/>
                  </a:lnTo>
                  <a:lnTo>
                    <a:pt x="981" y="224"/>
                  </a:lnTo>
                  <a:lnTo>
                    <a:pt x="981" y="226"/>
                  </a:lnTo>
                  <a:lnTo>
                    <a:pt x="980" y="227"/>
                  </a:lnTo>
                  <a:lnTo>
                    <a:pt x="977" y="232"/>
                  </a:lnTo>
                  <a:lnTo>
                    <a:pt x="977" y="232"/>
                  </a:lnTo>
                  <a:lnTo>
                    <a:pt x="977" y="235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5" y="244"/>
                  </a:lnTo>
                  <a:lnTo>
                    <a:pt x="975" y="245"/>
                  </a:lnTo>
                  <a:lnTo>
                    <a:pt x="972" y="245"/>
                  </a:lnTo>
                  <a:lnTo>
                    <a:pt x="971" y="247"/>
                  </a:lnTo>
                  <a:lnTo>
                    <a:pt x="968" y="245"/>
                  </a:lnTo>
                  <a:lnTo>
                    <a:pt x="966" y="245"/>
                  </a:lnTo>
                  <a:lnTo>
                    <a:pt x="965" y="244"/>
                  </a:lnTo>
                  <a:lnTo>
                    <a:pt x="963" y="242"/>
                  </a:lnTo>
                  <a:lnTo>
                    <a:pt x="962" y="244"/>
                  </a:lnTo>
                  <a:lnTo>
                    <a:pt x="962" y="244"/>
                  </a:lnTo>
                  <a:lnTo>
                    <a:pt x="960" y="245"/>
                  </a:lnTo>
                  <a:lnTo>
                    <a:pt x="960" y="245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3" y="248"/>
                  </a:lnTo>
                  <a:lnTo>
                    <a:pt x="963" y="250"/>
                  </a:lnTo>
                  <a:lnTo>
                    <a:pt x="960" y="251"/>
                  </a:lnTo>
                  <a:lnTo>
                    <a:pt x="959" y="251"/>
                  </a:lnTo>
                  <a:lnTo>
                    <a:pt x="954" y="251"/>
                  </a:lnTo>
                  <a:lnTo>
                    <a:pt x="954" y="253"/>
                  </a:lnTo>
                  <a:lnTo>
                    <a:pt x="956" y="254"/>
                  </a:lnTo>
                  <a:lnTo>
                    <a:pt x="963" y="260"/>
                  </a:lnTo>
                  <a:lnTo>
                    <a:pt x="965" y="262"/>
                  </a:lnTo>
                  <a:lnTo>
                    <a:pt x="968" y="263"/>
                  </a:lnTo>
                  <a:lnTo>
                    <a:pt x="969" y="267"/>
                  </a:lnTo>
                  <a:lnTo>
                    <a:pt x="969" y="270"/>
                  </a:lnTo>
                  <a:lnTo>
                    <a:pt x="968" y="277"/>
                  </a:lnTo>
                  <a:lnTo>
                    <a:pt x="962" y="286"/>
                  </a:lnTo>
                  <a:lnTo>
                    <a:pt x="954" y="291"/>
                  </a:lnTo>
                  <a:lnTo>
                    <a:pt x="948" y="288"/>
                  </a:lnTo>
                  <a:lnTo>
                    <a:pt x="945" y="291"/>
                  </a:lnTo>
                  <a:lnTo>
                    <a:pt x="942" y="291"/>
                  </a:lnTo>
                  <a:lnTo>
                    <a:pt x="939" y="291"/>
                  </a:lnTo>
                  <a:lnTo>
                    <a:pt x="936" y="285"/>
                  </a:lnTo>
                  <a:lnTo>
                    <a:pt x="935" y="286"/>
                  </a:lnTo>
                  <a:lnTo>
                    <a:pt x="932" y="289"/>
                  </a:lnTo>
                  <a:lnTo>
                    <a:pt x="932" y="294"/>
                  </a:lnTo>
                  <a:lnTo>
                    <a:pt x="933" y="295"/>
                  </a:lnTo>
                  <a:lnTo>
                    <a:pt x="936" y="301"/>
                  </a:lnTo>
                  <a:lnTo>
                    <a:pt x="938" y="304"/>
                  </a:lnTo>
                  <a:lnTo>
                    <a:pt x="938" y="306"/>
                  </a:lnTo>
                  <a:lnTo>
                    <a:pt x="938" y="309"/>
                  </a:lnTo>
                  <a:lnTo>
                    <a:pt x="939" y="315"/>
                  </a:lnTo>
                  <a:lnTo>
                    <a:pt x="942" y="321"/>
                  </a:lnTo>
                  <a:lnTo>
                    <a:pt x="947" y="325"/>
                  </a:lnTo>
                  <a:lnTo>
                    <a:pt x="953" y="330"/>
                  </a:lnTo>
                  <a:lnTo>
                    <a:pt x="957" y="334"/>
                  </a:lnTo>
                  <a:lnTo>
                    <a:pt x="960" y="340"/>
                  </a:lnTo>
                  <a:lnTo>
                    <a:pt x="962" y="343"/>
                  </a:lnTo>
                  <a:lnTo>
                    <a:pt x="968" y="351"/>
                  </a:lnTo>
                  <a:lnTo>
                    <a:pt x="969" y="354"/>
                  </a:lnTo>
                  <a:lnTo>
                    <a:pt x="971" y="357"/>
                  </a:lnTo>
                  <a:lnTo>
                    <a:pt x="969" y="360"/>
                  </a:lnTo>
                  <a:lnTo>
                    <a:pt x="968" y="364"/>
                  </a:lnTo>
                  <a:lnTo>
                    <a:pt x="969" y="364"/>
                  </a:lnTo>
                  <a:lnTo>
                    <a:pt x="972" y="366"/>
                  </a:lnTo>
                  <a:lnTo>
                    <a:pt x="972" y="367"/>
                  </a:lnTo>
                  <a:lnTo>
                    <a:pt x="972" y="369"/>
                  </a:lnTo>
                  <a:lnTo>
                    <a:pt x="977" y="369"/>
                  </a:lnTo>
                  <a:lnTo>
                    <a:pt x="980" y="372"/>
                  </a:lnTo>
                  <a:lnTo>
                    <a:pt x="984" y="376"/>
                  </a:lnTo>
                  <a:lnTo>
                    <a:pt x="987" y="378"/>
                  </a:lnTo>
                  <a:lnTo>
                    <a:pt x="987" y="379"/>
                  </a:lnTo>
                  <a:lnTo>
                    <a:pt x="989" y="381"/>
                  </a:lnTo>
                  <a:lnTo>
                    <a:pt x="989" y="384"/>
                  </a:lnTo>
                  <a:lnTo>
                    <a:pt x="989" y="385"/>
                  </a:lnTo>
                  <a:lnTo>
                    <a:pt x="989" y="387"/>
                  </a:lnTo>
                  <a:lnTo>
                    <a:pt x="990" y="390"/>
                  </a:lnTo>
                  <a:lnTo>
                    <a:pt x="990" y="385"/>
                  </a:lnTo>
                  <a:lnTo>
                    <a:pt x="992" y="384"/>
                  </a:lnTo>
                  <a:lnTo>
                    <a:pt x="993" y="385"/>
                  </a:lnTo>
                  <a:lnTo>
                    <a:pt x="995" y="388"/>
                  </a:lnTo>
                  <a:lnTo>
                    <a:pt x="996" y="396"/>
                  </a:lnTo>
                  <a:lnTo>
                    <a:pt x="996" y="397"/>
                  </a:lnTo>
                  <a:lnTo>
                    <a:pt x="998" y="394"/>
                  </a:lnTo>
                  <a:lnTo>
                    <a:pt x="998" y="394"/>
                  </a:lnTo>
                  <a:lnTo>
                    <a:pt x="1001" y="397"/>
                  </a:lnTo>
                  <a:lnTo>
                    <a:pt x="1001" y="399"/>
                  </a:lnTo>
                  <a:lnTo>
                    <a:pt x="1002" y="400"/>
                  </a:lnTo>
                  <a:lnTo>
                    <a:pt x="1005" y="400"/>
                  </a:lnTo>
                  <a:lnTo>
                    <a:pt x="1005" y="403"/>
                  </a:lnTo>
                  <a:lnTo>
                    <a:pt x="1007" y="405"/>
                  </a:lnTo>
                  <a:lnTo>
                    <a:pt x="1007" y="405"/>
                  </a:lnTo>
                  <a:lnTo>
                    <a:pt x="1010" y="407"/>
                  </a:lnTo>
                  <a:lnTo>
                    <a:pt x="1013" y="410"/>
                  </a:lnTo>
                  <a:lnTo>
                    <a:pt x="1019" y="414"/>
                  </a:lnTo>
                  <a:lnTo>
                    <a:pt x="1020" y="414"/>
                  </a:lnTo>
                  <a:lnTo>
                    <a:pt x="1022" y="413"/>
                  </a:lnTo>
                  <a:lnTo>
                    <a:pt x="1023" y="413"/>
                  </a:lnTo>
                  <a:lnTo>
                    <a:pt x="1026" y="416"/>
                  </a:lnTo>
                  <a:lnTo>
                    <a:pt x="1025" y="416"/>
                  </a:lnTo>
                  <a:lnTo>
                    <a:pt x="1025" y="417"/>
                  </a:lnTo>
                  <a:lnTo>
                    <a:pt x="1025" y="419"/>
                  </a:lnTo>
                  <a:lnTo>
                    <a:pt x="1026" y="419"/>
                  </a:lnTo>
                  <a:lnTo>
                    <a:pt x="1028" y="419"/>
                  </a:lnTo>
                  <a:lnTo>
                    <a:pt x="1028" y="417"/>
                  </a:lnTo>
                  <a:lnTo>
                    <a:pt x="1028" y="417"/>
                  </a:lnTo>
                  <a:lnTo>
                    <a:pt x="1029" y="419"/>
                  </a:lnTo>
                  <a:lnTo>
                    <a:pt x="1031" y="420"/>
                  </a:lnTo>
                  <a:lnTo>
                    <a:pt x="1031" y="422"/>
                  </a:lnTo>
                  <a:lnTo>
                    <a:pt x="1029" y="425"/>
                  </a:lnTo>
                  <a:lnTo>
                    <a:pt x="1029" y="426"/>
                  </a:lnTo>
                  <a:lnTo>
                    <a:pt x="1031" y="429"/>
                  </a:lnTo>
                  <a:lnTo>
                    <a:pt x="1032" y="431"/>
                  </a:lnTo>
                  <a:lnTo>
                    <a:pt x="1035" y="432"/>
                  </a:lnTo>
                  <a:lnTo>
                    <a:pt x="1046" y="441"/>
                  </a:lnTo>
                  <a:lnTo>
                    <a:pt x="1052" y="446"/>
                  </a:lnTo>
                  <a:lnTo>
                    <a:pt x="1057" y="447"/>
                  </a:lnTo>
                  <a:lnTo>
                    <a:pt x="1061" y="420"/>
                  </a:lnTo>
                  <a:lnTo>
                    <a:pt x="1067" y="397"/>
                  </a:lnTo>
                  <a:lnTo>
                    <a:pt x="1072" y="397"/>
                  </a:lnTo>
                  <a:lnTo>
                    <a:pt x="1076" y="396"/>
                  </a:lnTo>
                  <a:lnTo>
                    <a:pt x="1079" y="394"/>
                  </a:lnTo>
                  <a:lnTo>
                    <a:pt x="1082" y="390"/>
                  </a:lnTo>
                  <a:lnTo>
                    <a:pt x="1084" y="385"/>
                  </a:lnTo>
                  <a:lnTo>
                    <a:pt x="1082" y="381"/>
                  </a:lnTo>
                  <a:lnTo>
                    <a:pt x="1076" y="372"/>
                  </a:lnTo>
                  <a:lnTo>
                    <a:pt x="1075" y="366"/>
                  </a:lnTo>
                  <a:lnTo>
                    <a:pt x="1073" y="358"/>
                  </a:lnTo>
                  <a:lnTo>
                    <a:pt x="1073" y="351"/>
                  </a:lnTo>
                  <a:lnTo>
                    <a:pt x="1078" y="348"/>
                  </a:lnTo>
                  <a:lnTo>
                    <a:pt x="1079" y="348"/>
                  </a:lnTo>
                  <a:lnTo>
                    <a:pt x="1091" y="355"/>
                  </a:lnTo>
                  <a:lnTo>
                    <a:pt x="1093" y="357"/>
                  </a:lnTo>
                  <a:lnTo>
                    <a:pt x="1093" y="358"/>
                  </a:lnTo>
                  <a:lnTo>
                    <a:pt x="1091" y="360"/>
                  </a:lnTo>
                  <a:lnTo>
                    <a:pt x="1093" y="361"/>
                  </a:lnTo>
                  <a:lnTo>
                    <a:pt x="1093" y="361"/>
                  </a:lnTo>
                  <a:lnTo>
                    <a:pt x="1094" y="361"/>
                  </a:lnTo>
                  <a:lnTo>
                    <a:pt x="1096" y="361"/>
                  </a:lnTo>
                  <a:lnTo>
                    <a:pt x="1102" y="369"/>
                  </a:lnTo>
                  <a:lnTo>
                    <a:pt x="1103" y="370"/>
                  </a:lnTo>
                  <a:lnTo>
                    <a:pt x="1106" y="381"/>
                  </a:lnTo>
                  <a:lnTo>
                    <a:pt x="1109" y="382"/>
                  </a:lnTo>
                  <a:lnTo>
                    <a:pt x="1114" y="382"/>
                  </a:lnTo>
                  <a:lnTo>
                    <a:pt x="1118" y="378"/>
                  </a:lnTo>
                  <a:lnTo>
                    <a:pt x="1126" y="367"/>
                  </a:lnTo>
                  <a:lnTo>
                    <a:pt x="1153" y="348"/>
                  </a:lnTo>
                  <a:lnTo>
                    <a:pt x="1157" y="342"/>
                  </a:lnTo>
                  <a:lnTo>
                    <a:pt x="1156" y="337"/>
                  </a:lnTo>
                  <a:lnTo>
                    <a:pt x="1151" y="334"/>
                  </a:lnTo>
                  <a:lnTo>
                    <a:pt x="1148" y="328"/>
                  </a:lnTo>
                  <a:lnTo>
                    <a:pt x="1148" y="327"/>
                  </a:lnTo>
                  <a:lnTo>
                    <a:pt x="1154" y="318"/>
                  </a:lnTo>
                  <a:lnTo>
                    <a:pt x="1157" y="306"/>
                  </a:lnTo>
                  <a:lnTo>
                    <a:pt x="1162" y="301"/>
                  </a:lnTo>
                  <a:lnTo>
                    <a:pt x="1166" y="298"/>
                  </a:lnTo>
                  <a:lnTo>
                    <a:pt x="1174" y="295"/>
                  </a:lnTo>
                  <a:lnTo>
                    <a:pt x="1180" y="292"/>
                  </a:lnTo>
                  <a:lnTo>
                    <a:pt x="1187" y="292"/>
                  </a:lnTo>
                  <a:lnTo>
                    <a:pt x="1187" y="291"/>
                  </a:lnTo>
                  <a:lnTo>
                    <a:pt x="1186" y="2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7835900" y="1976438"/>
              <a:ext cx="1597025" cy="1400175"/>
            </a:xfrm>
            <a:custGeom>
              <a:avLst/>
              <a:gdLst>
                <a:gd name="T0" fmla="*/ 915 w 1006"/>
                <a:gd name="T1" fmla="*/ 135 h 882"/>
                <a:gd name="T2" fmla="*/ 909 w 1006"/>
                <a:gd name="T3" fmla="*/ 140 h 882"/>
                <a:gd name="T4" fmla="*/ 928 w 1006"/>
                <a:gd name="T5" fmla="*/ 140 h 882"/>
                <a:gd name="T6" fmla="*/ 922 w 1006"/>
                <a:gd name="T7" fmla="*/ 87 h 882"/>
                <a:gd name="T8" fmla="*/ 389 w 1006"/>
                <a:gd name="T9" fmla="*/ 694 h 882"/>
                <a:gd name="T10" fmla="*/ 950 w 1006"/>
                <a:gd name="T11" fmla="*/ 102 h 882"/>
                <a:gd name="T12" fmla="*/ 967 w 1006"/>
                <a:gd name="T13" fmla="*/ 86 h 882"/>
                <a:gd name="T14" fmla="*/ 997 w 1006"/>
                <a:gd name="T15" fmla="*/ 86 h 882"/>
                <a:gd name="T16" fmla="*/ 455 w 1006"/>
                <a:gd name="T17" fmla="*/ 745 h 882"/>
                <a:gd name="T18" fmla="*/ 458 w 1006"/>
                <a:gd name="T19" fmla="*/ 765 h 882"/>
                <a:gd name="T20" fmla="*/ 827 w 1006"/>
                <a:gd name="T21" fmla="*/ 7 h 882"/>
                <a:gd name="T22" fmla="*/ 789 w 1006"/>
                <a:gd name="T23" fmla="*/ 35 h 882"/>
                <a:gd name="T24" fmla="*/ 736 w 1006"/>
                <a:gd name="T25" fmla="*/ 54 h 882"/>
                <a:gd name="T26" fmla="*/ 691 w 1006"/>
                <a:gd name="T27" fmla="*/ 68 h 882"/>
                <a:gd name="T28" fmla="*/ 623 w 1006"/>
                <a:gd name="T29" fmla="*/ 95 h 882"/>
                <a:gd name="T30" fmla="*/ 533 w 1006"/>
                <a:gd name="T31" fmla="*/ 63 h 882"/>
                <a:gd name="T32" fmla="*/ 486 w 1006"/>
                <a:gd name="T33" fmla="*/ 141 h 882"/>
                <a:gd name="T34" fmla="*/ 443 w 1006"/>
                <a:gd name="T35" fmla="*/ 199 h 882"/>
                <a:gd name="T36" fmla="*/ 381 w 1006"/>
                <a:gd name="T37" fmla="*/ 248 h 882"/>
                <a:gd name="T38" fmla="*/ 322 w 1006"/>
                <a:gd name="T39" fmla="*/ 229 h 882"/>
                <a:gd name="T40" fmla="*/ 228 w 1006"/>
                <a:gd name="T41" fmla="*/ 292 h 882"/>
                <a:gd name="T42" fmla="*/ 193 w 1006"/>
                <a:gd name="T43" fmla="*/ 379 h 882"/>
                <a:gd name="T44" fmla="*/ 148 w 1006"/>
                <a:gd name="T45" fmla="*/ 438 h 882"/>
                <a:gd name="T46" fmla="*/ 36 w 1006"/>
                <a:gd name="T47" fmla="*/ 455 h 882"/>
                <a:gd name="T48" fmla="*/ 38 w 1006"/>
                <a:gd name="T49" fmla="*/ 498 h 882"/>
                <a:gd name="T50" fmla="*/ 113 w 1006"/>
                <a:gd name="T51" fmla="*/ 563 h 882"/>
                <a:gd name="T52" fmla="*/ 243 w 1006"/>
                <a:gd name="T53" fmla="*/ 686 h 882"/>
                <a:gd name="T54" fmla="*/ 408 w 1006"/>
                <a:gd name="T55" fmla="*/ 828 h 882"/>
                <a:gd name="T56" fmla="*/ 667 w 1006"/>
                <a:gd name="T57" fmla="*/ 832 h 882"/>
                <a:gd name="T58" fmla="*/ 723 w 1006"/>
                <a:gd name="T59" fmla="*/ 865 h 882"/>
                <a:gd name="T60" fmla="*/ 798 w 1006"/>
                <a:gd name="T61" fmla="*/ 879 h 882"/>
                <a:gd name="T62" fmla="*/ 788 w 1006"/>
                <a:gd name="T63" fmla="*/ 747 h 882"/>
                <a:gd name="T64" fmla="*/ 809 w 1006"/>
                <a:gd name="T65" fmla="*/ 647 h 882"/>
                <a:gd name="T66" fmla="*/ 800 w 1006"/>
                <a:gd name="T67" fmla="*/ 628 h 882"/>
                <a:gd name="T68" fmla="*/ 807 w 1006"/>
                <a:gd name="T69" fmla="*/ 587 h 882"/>
                <a:gd name="T70" fmla="*/ 806 w 1006"/>
                <a:gd name="T71" fmla="*/ 549 h 882"/>
                <a:gd name="T72" fmla="*/ 821 w 1006"/>
                <a:gd name="T73" fmla="*/ 474 h 882"/>
                <a:gd name="T74" fmla="*/ 819 w 1006"/>
                <a:gd name="T75" fmla="*/ 501 h 882"/>
                <a:gd name="T76" fmla="*/ 834 w 1006"/>
                <a:gd name="T77" fmla="*/ 498 h 882"/>
                <a:gd name="T78" fmla="*/ 867 w 1006"/>
                <a:gd name="T79" fmla="*/ 101 h 882"/>
                <a:gd name="T80" fmla="*/ 843 w 1006"/>
                <a:gd name="T81" fmla="*/ 24 h 882"/>
                <a:gd name="T82" fmla="*/ 858 w 1006"/>
                <a:gd name="T83" fmla="*/ 33 h 882"/>
                <a:gd name="T84" fmla="*/ 283 w 1006"/>
                <a:gd name="T85" fmla="*/ 616 h 882"/>
                <a:gd name="T86" fmla="*/ 232 w 1006"/>
                <a:gd name="T87" fmla="*/ 572 h 882"/>
                <a:gd name="T88" fmla="*/ 310 w 1006"/>
                <a:gd name="T89" fmla="*/ 589 h 882"/>
                <a:gd name="T90" fmla="*/ 505 w 1006"/>
                <a:gd name="T91" fmla="*/ 816 h 882"/>
                <a:gd name="T92" fmla="*/ 383 w 1006"/>
                <a:gd name="T93" fmla="*/ 715 h 882"/>
                <a:gd name="T94" fmla="*/ 371 w 1006"/>
                <a:gd name="T95" fmla="*/ 665 h 882"/>
                <a:gd name="T96" fmla="*/ 438 w 1006"/>
                <a:gd name="T97" fmla="*/ 637 h 882"/>
                <a:gd name="T98" fmla="*/ 538 w 1006"/>
                <a:gd name="T99" fmla="*/ 712 h 882"/>
                <a:gd name="T100" fmla="*/ 601 w 1006"/>
                <a:gd name="T101" fmla="*/ 780 h 882"/>
                <a:gd name="T102" fmla="*/ 938 w 1006"/>
                <a:gd name="T103" fmla="*/ 107 h 882"/>
                <a:gd name="T104" fmla="*/ 971 w 1006"/>
                <a:gd name="T105" fmla="*/ 110 h 882"/>
                <a:gd name="T106" fmla="*/ 973 w 1006"/>
                <a:gd name="T107" fmla="*/ 107 h 882"/>
                <a:gd name="T108" fmla="*/ 973 w 1006"/>
                <a:gd name="T109" fmla="*/ 110 h 882"/>
                <a:gd name="T110" fmla="*/ 1000 w 1006"/>
                <a:gd name="T111" fmla="*/ 83 h 882"/>
                <a:gd name="T112" fmla="*/ 985 w 1006"/>
                <a:gd name="T113" fmla="*/ 72 h 882"/>
                <a:gd name="T114" fmla="*/ 950 w 1006"/>
                <a:gd name="T115" fmla="*/ 102 h 882"/>
                <a:gd name="T116" fmla="*/ 944 w 1006"/>
                <a:gd name="T117" fmla="*/ 143 h 882"/>
                <a:gd name="T118" fmla="*/ 935 w 1006"/>
                <a:gd name="T119" fmla="*/ 107 h 882"/>
                <a:gd name="T120" fmla="*/ 971 w 1006"/>
                <a:gd name="T121" fmla="*/ 167 h 882"/>
                <a:gd name="T122" fmla="*/ 956 w 1006"/>
                <a:gd name="T123" fmla="*/ 125 h 882"/>
                <a:gd name="T124" fmla="*/ 959 w 1006"/>
                <a:gd name="T125" fmla="*/ 167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882">
                  <a:moveTo>
                    <a:pt x="911" y="138"/>
                  </a:moveTo>
                  <a:lnTo>
                    <a:pt x="911" y="138"/>
                  </a:lnTo>
                  <a:lnTo>
                    <a:pt x="912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14" y="134"/>
                  </a:moveTo>
                  <a:lnTo>
                    <a:pt x="914" y="134"/>
                  </a:lnTo>
                  <a:lnTo>
                    <a:pt x="915" y="134"/>
                  </a:lnTo>
                  <a:lnTo>
                    <a:pt x="914" y="134"/>
                  </a:lnTo>
                  <a:close/>
                  <a:moveTo>
                    <a:pt x="911" y="102"/>
                  </a:move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close/>
                  <a:moveTo>
                    <a:pt x="911" y="140"/>
                  </a:moveTo>
                  <a:lnTo>
                    <a:pt x="911" y="140"/>
                  </a:lnTo>
                  <a:lnTo>
                    <a:pt x="911" y="140"/>
                  </a:lnTo>
                  <a:lnTo>
                    <a:pt x="911" y="140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09" y="138"/>
                  </a:move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0"/>
                  </a:lnTo>
                  <a:lnTo>
                    <a:pt x="908" y="140"/>
                  </a:lnTo>
                  <a:lnTo>
                    <a:pt x="908" y="140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38"/>
                  </a:lnTo>
                  <a:lnTo>
                    <a:pt x="908" y="140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19" y="152"/>
                  </a:moveTo>
                  <a:lnTo>
                    <a:pt x="919" y="152"/>
                  </a:lnTo>
                  <a:lnTo>
                    <a:pt x="919" y="153"/>
                  </a:lnTo>
                  <a:lnTo>
                    <a:pt x="919" y="152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38"/>
                  </a:lnTo>
                  <a:lnTo>
                    <a:pt x="909" y="137"/>
                  </a:lnTo>
                  <a:lnTo>
                    <a:pt x="909" y="138"/>
                  </a:lnTo>
                  <a:close/>
                  <a:moveTo>
                    <a:pt x="922" y="90"/>
                  </a:moveTo>
                  <a:lnTo>
                    <a:pt x="922" y="90"/>
                  </a:lnTo>
                  <a:lnTo>
                    <a:pt x="922" y="90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3" y="90"/>
                  </a:lnTo>
                  <a:lnTo>
                    <a:pt x="922" y="90"/>
                  </a:lnTo>
                  <a:lnTo>
                    <a:pt x="922" y="90"/>
                  </a:lnTo>
                  <a:close/>
                  <a:moveTo>
                    <a:pt x="928" y="141"/>
                  </a:moveTo>
                  <a:lnTo>
                    <a:pt x="928" y="141"/>
                  </a:lnTo>
                  <a:lnTo>
                    <a:pt x="928" y="141"/>
                  </a:lnTo>
                  <a:lnTo>
                    <a:pt x="928" y="141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29" y="150"/>
                  </a:moveTo>
                  <a:lnTo>
                    <a:pt x="929" y="150"/>
                  </a:lnTo>
                  <a:lnTo>
                    <a:pt x="929" y="150"/>
                  </a:lnTo>
                  <a:lnTo>
                    <a:pt x="929" y="150"/>
                  </a:lnTo>
                  <a:close/>
                  <a:moveTo>
                    <a:pt x="908" y="138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38"/>
                  </a:lnTo>
                  <a:close/>
                  <a:moveTo>
                    <a:pt x="919" y="153"/>
                  </a:moveTo>
                  <a:lnTo>
                    <a:pt x="920" y="153"/>
                  </a:lnTo>
                  <a:lnTo>
                    <a:pt x="919" y="153"/>
                  </a:lnTo>
                  <a:lnTo>
                    <a:pt x="919" y="153"/>
                  </a:lnTo>
                  <a:close/>
                  <a:moveTo>
                    <a:pt x="922" y="87"/>
                  </a:move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close/>
                  <a:moveTo>
                    <a:pt x="925" y="138"/>
                  </a:moveTo>
                  <a:lnTo>
                    <a:pt x="925" y="138"/>
                  </a:lnTo>
                  <a:lnTo>
                    <a:pt x="923" y="138"/>
                  </a:lnTo>
                  <a:lnTo>
                    <a:pt x="925" y="138"/>
                  </a:lnTo>
                  <a:close/>
                  <a:moveTo>
                    <a:pt x="925" y="146"/>
                  </a:moveTo>
                  <a:lnTo>
                    <a:pt x="925" y="146"/>
                  </a:lnTo>
                  <a:lnTo>
                    <a:pt x="923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close/>
                  <a:moveTo>
                    <a:pt x="923" y="144"/>
                  </a:move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close/>
                  <a:moveTo>
                    <a:pt x="395" y="694"/>
                  </a:moveTo>
                  <a:lnTo>
                    <a:pt x="393" y="692"/>
                  </a:lnTo>
                  <a:lnTo>
                    <a:pt x="389" y="694"/>
                  </a:lnTo>
                  <a:lnTo>
                    <a:pt x="387" y="694"/>
                  </a:lnTo>
                  <a:lnTo>
                    <a:pt x="384" y="692"/>
                  </a:lnTo>
                  <a:lnTo>
                    <a:pt x="380" y="697"/>
                  </a:lnTo>
                  <a:lnTo>
                    <a:pt x="380" y="700"/>
                  </a:lnTo>
                  <a:lnTo>
                    <a:pt x="380" y="701"/>
                  </a:lnTo>
                  <a:lnTo>
                    <a:pt x="381" y="703"/>
                  </a:lnTo>
                  <a:lnTo>
                    <a:pt x="383" y="704"/>
                  </a:lnTo>
                  <a:lnTo>
                    <a:pt x="381" y="704"/>
                  </a:lnTo>
                  <a:lnTo>
                    <a:pt x="378" y="706"/>
                  </a:lnTo>
                  <a:lnTo>
                    <a:pt x="398" y="704"/>
                  </a:lnTo>
                  <a:lnTo>
                    <a:pt x="396" y="697"/>
                  </a:lnTo>
                  <a:lnTo>
                    <a:pt x="395" y="694"/>
                  </a:lnTo>
                  <a:close/>
                  <a:moveTo>
                    <a:pt x="950" y="101"/>
                  </a:moveTo>
                  <a:lnTo>
                    <a:pt x="950" y="101"/>
                  </a:lnTo>
                  <a:lnTo>
                    <a:pt x="950" y="101"/>
                  </a:lnTo>
                  <a:lnTo>
                    <a:pt x="950" y="101"/>
                  </a:lnTo>
                  <a:close/>
                  <a:moveTo>
                    <a:pt x="943" y="107"/>
                  </a:moveTo>
                  <a:lnTo>
                    <a:pt x="943" y="107"/>
                  </a:lnTo>
                  <a:lnTo>
                    <a:pt x="943" y="107"/>
                  </a:lnTo>
                  <a:lnTo>
                    <a:pt x="943" y="107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49" y="102"/>
                  </a:moveTo>
                  <a:lnTo>
                    <a:pt x="949" y="102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2"/>
                  </a:lnTo>
                  <a:lnTo>
                    <a:pt x="949" y="102"/>
                  </a:lnTo>
                  <a:close/>
                  <a:moveTo>
                    <a:pt x="944" y="116"/>
                  </a:moveTo>
                  <a:lnTo>
                    <a:pt x="941" y="114"/>
                  </a:lnTo>
                  <a:lnTo>
                    <a:pt x="941" y="117"/>
                  </a:lnTo>
                  <a:lnTo>
                    <a:pt x="944" y="116"/>
                  </a:lnTo>
                  <a:close/>
                  <a:moveTo>
                    <a:pt x="941" y="110"/>
                  </a:moveTo>
                  <a:lnTo>
                    <a:pt x="941" y="110"/>
                  </a:lnTo>
                  <a:lnTo>
                    <a:pt x="940" y="110"/>
                  </a:lnTo>
                  <a:lnTo>
                    <a:pt x="940" y="110"/>
                  </a:lnTo>
                  <a:lnTo>
                    <a:pt x="941" y="110"/>
                  </a:lnTo>
                  <a:close/>
                  <a:moveTo>
                    <a:pt x="967" y="86"/>
                  </a:move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close/>
                  <a:moveTo>
                    <a:pt x="958" y="74"/>
                  </a:moveTo>
                  <a:lnTo>
                    <a:pt x="958" y="75"/>
                  </a:lnTo>
                  <a:lnTo>
                    <a:pt x="959" y="77"/>
                  </a:lnTo>
                  <a:lnTo>
                    <a:pt x="958" y="74"/>
                  </a:lnTo>
                  <a:close/>
                  <a:moveTo>
                    <a:pt x="998" y="86"/>
                  </a:moveTo>
                  <a:lnTo>
                    <a:pt x="998" y="86"/>
                  </a:lnTo>
                  <a:lnTo>
                    <a:pt x="997" y="84"/>
                  </a:lnTo>
                  <a:lnTo>
                    <a:pt x="998" y="86"/>
                  </a:lnTo>
                  <a:close/>
                  <a:moveTo>
                    <a:pt x="997" y="83"/>
                  </a:moveTo>
                  <a:lnTo>
                    <a:pt x="997" y="83"/>
                  </a:lnTo>
                  <a:lnTo>
                    <a:pt x="998" y="83"/>
                  </a:lnTo>
                  <a:lnTo>
                    <a:pt x="998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close/>
                  <a:moveTo>
                    <a:pt x="997" y="86"/>
                  </a:move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4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close/>
                  <a:moveTo>
                    <a:pt x="940" y="108"/>
                  </a:moveTo>
                  <a:lnTo>
                    <a:pt x="940" y="108"/>
                  </a:lnTo>
                  <a:lnTo>
                    <a:pt x="940" y="110"/>
                  </a:lnTo>
                  <a:lnTo>
                    <a:pt x="940" y="108"/>
                  </a:lnTo>
                  <a:close/>
                  <a:moveTo>
                    <a:pt x="911" y="138"/>
                  </a:move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05" y="137"/>
                  </a:moveTo>
                  <a:lnTo>
                    <a:pt x="905" y="137"/>
                  </a:lnTo>
                  <a:lnTo>
                    <a:pt x="905" y="138"/>
                  </a:lnTo>
                  <a:lnTo>
                    <a:pt x="905" y="138"/>
                  </a:lnTo>
                  <a:lnTo>
                    <a:pt x="905" y="137"/>
                  </a:lnTo>
                  <a:lnTo>
                    <a:pt x="905" y="137"/>
                  </a:lnTo>
                  <a:lnTo>
                    <a:pt x="905" y="137"/>
                  </a:lnTo>
                  <a:close/>
                  <a:moveTo>
                    <a:pt x="464" y="750"/>
                  </a:moveTo>
                  <a:lnTo>
                    <a:pt x="464" y="747"/>
                  </a:lnTo>
                  <a:lnTo>
                    <a:pt x="462" y="747"/>
                  </a:lnTo>
                  <a:lnTo>
                    <a:pt x="461" y="747"/>
                  </a:lnTo>
                  <a:lnTo>
                    <a:pt x="458" y="745"/>
                  </a:lnTo>
                  <a:lnTo>
                    <a:pt x="455" y="745"/>
                  </a:lnTo>
                  <a:lnTo>
                    <a:pt x="452" y="745"/>
                  </a:lnTo>
                  <a:lnTo>
                    <a:pt x="450" y="745"/>
                  </a:lnTo>
                  <a:lnTo>
                    <a:pt x="447" y="744"/>
                  </a:lnTo>
                  <a:lnTo>
                    <a:pt x="446" y="741"/>
                  </a:lnTo>
                  <a:lnTo>
                    <a:pt x="446" y="736"/>
                  </a:lnTo>
                  <a:lnTo>
                    <a:pt x="446" y="733"/>
                  </a:lnTo>
                  <a:lnTo>
                    <a:pt x="444" y="732"/>
                  </a:lnTo>
                  <a:lnTo>
                    <a:pt x="441" y="730"/>
                  </a:lnTo>
                  <a:lnTo>
                    <a:pt x="440" y="729"/>
                  </a:lnTo>
                  <a:lnTo>
                    <a:pt x="438" y="727"/>
                  </a:lnTo>
                  <a:lnTo>
                    <a:pt x="437" y="727"/>
                  </a:lnTo>
                  <a:lnTo>
                    <a:pt x="434" y="727"/>
                  </a:lnTo>
                  <a:lnTo>
                    <a:pt x="425" y="729"/>
                  </a:lnTo>
                  <a:lnTo>
                    <a:pt x="422" y="730"/>
                  </a:lnTo>
                  <a:lnTo>
                    <a:pt x="419" y="733"/>
                  </a:lnTo>
                  <a:lnTo>
                    <a:pt x="416" y="742"/>
                  </a:lnTo>
                  <a:lnTo>
                    <a:pt x="414" y="745"/>
                  </a:lnTo>
                  <a:lnTo>
                    <a:pt x="422" y="748"/>
                  </a:lnTo>
                  <a:lnTo>
                    <a:pt x="426" y="750"/>
                  </a:lnTo>
                  <a:lnTo>
                    <a:pt x="429" y="750"/>
                  </a:lnTo>
                  <a:lnTo>
                    <a:pt x="435" y="748"/>
                  </a:lnTo>
                  <a:lnTo>
                    <a:pt x="440" y="747"/>
                  </a:lnTo>
                  <a:lnTo>
                    <a:pt x="444" y="750"/>
                  </a:lnTo>
                  <a:lnTo>
                    <a:pt x="449" y="762"/>
                  </a:lnTo>
                  <a:lnTo>
                    <a:pt x="453" y="763"/>
                  </a:lnTo>
                  <a:lnTo>
                    <a:pt x="455" y="763"/>
                  </a:lnTo>
                  <a:lnTo>
                    <a:pt x="458" y="765"/>
                  </a:lnTo>
                  <a:lnTo>
                    <a:pt x="459" y="765"/>
                  </a:lnTo>
                  <a:lnTo>
                    <a:pt x="459" y="763"/>
                  </a:lnTo>
                  <a:lnTo>
                    <a:pt x="462" y="762"/>
                  </a:lnTo>
                  <a:lnTo>
                    <a:pt x="462" y="762"/>
                  </a:lnTo>
                  <a:lnTo>
                    <a:pt x="465" y="760"/>
                  </a:lnTo>
                  <a:lnTo>
                    <a:pt x="468" y="759"/>
                  </a:lnTo>
                  <a:lnTo>
                    <a:pt x="468" y="756"/>
                  </a:lnTo>
                  <a:lnTo>
                    <a:pt x="467" y="753"/>
                  </a:lnTo>
                  <a:lnTo>
                    <a:pt x="464" y="750"/>
                  </a:lnTo>
                  <a:close/>
                  <a:moveTo>
                    <a:pt x="873" y="4"/>
                  </a:moveTo>
                  <a:lnTo>
                    <a:pt x="872" y="4"/>
                  </a:lnTo>
                  <a:lnTo>
                    <a:pt x="866" y="7"/>
                  </a:lnTo>
                  <a:lnTo>
                    <a:pt x="857" y="7"/>
                  </a:lnTo>
                  <a:lnTo>
                    <a:pt x="857" y="7"/>
                  </a:lnTo>
                  <a:lnTo>
                    <a:pt x="854" y="7"/>
                  </a:lnTo>
                  <a:lnTo>
                    <a:pt x="852" y="6"/>
                  </a:lnTo>
                  <a:lnTo>
                    <a:pt x="852" y="4"/>
                  </a:lnTo>
                  <a:lnTo>
                    <a:pt x="855" y="4"/>
                  </a:lnTo>
                  <a:lnTo>
                    <a:pt x="846" y="3"/>
                  </a:lnTo>
                  <a:lnTo>
                    <a:pt x="843" y="4"/>
                  </a:lnTo>
                  <a:lnTo>
                    <a:pt x="840" y="6"/>
                  </a:lnTo>
                  <a:lnTo>
                    <a:pt x="839" y="3"/>
                  </a:lnTo>
                  <a:lnTo>
                    <a:pt x="837" y="3"/>
                  </a:lnTo>
                  <a:lnTo>
                    <a:pt x="834" y="1"/>
                  </a:lnTo>
                  <a:lnTo>
                    <a:pt x="831" y="0"/>
                  </a:lnTo>
                  <a:lnTo>
                    <a:pt x="830" y="3"/>
                  </a:lnTo>
                  <a:lnTo>
                    <a:pt x="827" y="7"/>
                  </a:lnTo>
                  <a:lnTo>
                    <a:pt x="824" y="9"/>
                  </a:lnTo>
                  <a:lnTo>
                    <a:pt x="819" y="10"/>
                  </a:lnTo>
                  <a:lnTo>
                    <a:pt x="816" y="9"/>
                  </a:lnTo>
                  <a:lnTo>
                    <a:pt x="815" y="6"/>
                  </a:lnTo>
                  <a:lnTo>
                    <a:pt x="813" y="4"/>
                  </a:lnTo>
                  <a:lnTo>
                    <a:pt x="810" y="4"/>
                  </a:lnTo>
                  <a:lnTo>
                    <a:pt x="809" y="4"/>
                  </a:lnTo>
                  <a:lnTo>
                    <a:pt x="807" y="6"/>
                  </a:lnTo>
                  <a:lnTo>
                    <a:pt x="809" y="7"/>
                  </a:lnTo>
                  <a:lnTo>
                    <a:pt x="809" y="9"/>
                  </a:lnTo>
                  <a:lnTo>
                    <a:pt x="809" y="10"/>
                  </a:lnTo>
                  <a:lnTo>
                    <a:pt x="809" y="13"/>
                  </a:lnTo>
                  <a:lnTo>
                    <a:pt x="806" y="12"/>
                  </a:lnTo>
                  <a:lnTo>
                    <a:pt x="806" y="13"/>
                  </a:lnTo>
                  <a:lnTo>
                    <a:pt x="806" y="15"/>
                  </a:lnTo>
                  <a:lnTo>
                    <a:pt x="806" y="18"/>
                  </a:lnTo>
                  <a:lnTo>
                    <a:pt x="804" y="18"/>
                  </a:lnTo>
                  <a:lnTo>
                    <a:pt x="801" y="16"/>
                  </a:lnTo>
                  <a:lnTo>
                    <a:pt x="803" y="18"/>
                  </a:lnTo>
                  <a:lnTo>
                    <a:pt x="803" y="20"/>
                  </a:lnTo>
                  <a:lnTo>
                    <a:pt x="803" y="20"/>
                  </a:lnTo>
                  <a:lnTo>
                    <a:pt x="801" y="21"/>
                  </a:lnTo>
                  <a:lnTo>
                    <a:pt x="795" y="26"/>
                  </a:lnTo>
                  <a:lnTo>
                    <a:pt x="791" y="27"/>
                  </a:lnTo>
                  <a:lnTo>
                    <a:pt x="791" y="29"/>
                  </a:lnTo>
                  <a:lnTo>
                    <a:pt x="791" y="32"/>
                  </a:lnTo>
                  <a:lnTo>
                    <a:pt x="789" y="35"/>
                  </a:lnTo>
                  <a:lnTo>
                    <a:pt x="788" y="35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79" y="32"/>
                  </a:lnTo>
                  <a:lnTo>
                    <a:pt x="774" y="33"/>
                  </a:lnTo>
                  <a:lnTo>
                    <a:pt x="771" y="35"/>
                  </a:lnTo>
                  <a:lnTo>
                    <a:pt x="769" y="38"/>
                  </a:lnTo>
                  <a:lnTo>
                    <a:pt x="772" y="42"/>
                  </a:lnTo>
                  <a:lnTo>
                    <a:pt x="771" y="42"/>
                  </a:lnTo>
                  <a:lnTo>
                    <a:pt x="769" y="41"/>
                  </a:lnTo>
                  <a:lnTo>
                    <a:pt x="768" y="41"/>
                  </a:lnTo>
                  <a:lnTo>
                    <a:pt x="766" y="41"/>
                  </a:lnTo>
                  <a:lnTo>
                    <a:pt x="763" y="41"/>
                  </a:lnTo>
                  <a:lnTo>
                    <a:pt x="765" y="44"/>
                  </a:lnTo>
                  <a:lnTo>
                    <a:pt x="760" y="45"/>
                  </a:lnTo>
                  <a:lnTo>
                    <a:pt x="750" y="47"/>
                  </a:lnTo>
                  <a:lnTo>
                    <a:pt x="751" y="50"/>
                  </a:lnTo>
                  <a:lnTo>
                    <a:pt x="751" y="50"/>
                  </a:lnTo>
                  <a:lnTo>
                    <a:pt x="753" y="51"/>
                  </a:lnTo>
                  <a:lnTo>
                    <a:pt x="750" y="51"/>
                  </a:lnTo>
                  <a:lnTo>
                    <a:pt x="745" y="53"/>
                  </a:lnTo>
                  <a:lnTo>
                    <a:pt x="742" y="54"/>
                  </a:lnTo>
                  <a:lnTo>
                    <a:pt x="741" y="57"/>
                  </a:lnTo>
                  <a:lnTo>
                    <a:pt x="739" y="56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54"/>
                  </a:lnTo>
                  <a:lnTo>
                    <a:pt x="738" y="56"/>
                  </a:lnTo>
                  <a:lnTo>
                    <a:pt x="738" y="57"/>
                  </a:lnTo>
                  <a:lnTo>
                    <a:pt x="735" y="57"/>
                  </a:lnTo>
                  <a:lnTo>
                    <a:pt x="732" y="54"/>
                  </a:lnTo>
                  <a:lnTo>
                    <a:pt x="729" y="53"/>
                  </a:lnTo>
                  <a:lnTo>
                    <a:pt x="729" y="57"/>
                  </a:lnTo>
                  <a:lnTo>
                    <a:pt x="729" y="59"/>
                  </a:lnTo>
                  <a:lnTo>
                    <a:pt x="730" y="60"/>
                  </a:lnTo>
                  <a:lnTo>
                    <a:pt x="711" y="63"/>
                  </a:lnTo>
                  <a:lnTo>
                    <a:pt x="706" y="63"/>
                  </a:lnTo>
                  <a:lnTo>
                    <a:pt x="706" y="62"/>
                  </a:lnTo>
                  <a:lnTo>
                    <a:pt x="705" y="60"/>
                  </a:lnTo>
                  <a:lnTo>
                    <a:pt x="702" y="60"/>
                  </a:lnTo>
                  <a:lnTo>
                    <a:pt x="700" y="60"/>
                  </a:lnTo>
                  <a:lnTo>
                    <a:pt x="699" y="60"/>
                  </a:lnTo>
                  <a:lnTo>
                    <a:pt x="699" y="59"/>
                  </a:lnTo>
                  <a:lnTo>
                    <a:pt x="694" y="57"/>
                  </a:lnTo>
                  <a:lnTo>
                    <a:pt x="693" y="57"/>
                  </a:lnTo>
                  <a:lnTo>
                    <a:pt x="691" y="59"/>
                  </a:lnTo>
                  <a:lnTo>
                    <a:pt x="693" y="63"/>
                  </a:lnTo>
                  <a:lnTo>
                    <a:pt x="694" y="65"/>
                  </a:lnTo>
                  <a:lnTo>
                    <a:pt x="696" y="66"/>
                  </a:lnTo>
                  <a:lnTo>
                    <a:pt x="696" y="68"/>
                  </a:lnTo>
                  <a:lnTo>
                    <a:pt x="696" y="69"/>
                  </a:lnTo>
                  <a:lnTo>
                    <a:pt x="694" y="69"/>
                  </a:lnTo>
                  <a:lnTo>
                    <a:pt x="693" y="69"/>
                  </a:lnTo>
                  <a:lnTo>
                    <a:pt x="691" y="68"/>
                  </a:lnTo>
                  <a:lnTo>
                    <a:pt x="690" y="69"/>
                  </a:lnTo>
                  <a:lnTo>
                    <a:pt x="688" y="69"/>
                  </a:lnTo>
                  <a:lnTo>
                    <a:pt x="688" y="71"/>
                  </a:lnTo>
                  <a:lnTo>
                    <a:pt x="687" y="72"/>
                  </a:lnTo>
                  <a:lnTo>
                    <a:pt x="682" y="74"/>
                  </a:lnTo>
                  <a:lnTo>
                    <a:pt x="679" y="74"/>
                  </a:lnTo>
                  <a:lnTo>
                    <a:pt x="678" y="72"/>
                  </a:lnTo>
                  <a:lnTo>
                    <a:pt x="672" y="68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6" y="65"/>
                  </a:lnTo>
                  <a:lnTo>
                    <a:pt x="663" y="66"/>
                  </a:lnTo>
                  <a:lnTo>
                    <a:pt x="663" y="68"/>
                  </a:lnTo>
                  <a:lnTo>
                    <a:pt x="664" y="77"/>
                  </a:lnTo>
                  <a:lnTo>
                    <a:pt x="663" y="81"/>
                  </a:lnTo>
                  <a:lnTo>
                    <a:pt x="660" y="84"/>
                  </a:lnTo>
                  <a:lnTo>
                    <a:pt x="657" y="84"/>
                  </a:lnTo>
                  <a:lnTo>
                    <a:pt x="652" y="83"/>
                  </a:lnTo>
                  <a:lnTo>
                    <a:pt x="649" y="83"/>
                  </a:lnTo>
                  <a:lnTo>
                    <a:pt x="648" y="83"/>
                  </a:lnTo>
                  <a:lnTo>
                    <a:pt x="646" y="77"/>
                  </a:lnTo>
                  <a:lnTo>
                    <a:pt x="645" y="75"/>
                  </a:lnTo>
                  <a:lnTo>
                    <a:pt x="642" y="80"/>
                  </a:lnTo>
                  <a:lnTo>
                    <a:pt x="639" y="84"/>
                  </a:lnTo>
                  <a:lnTo>
                    <a:pt x="636" y="89"/>
                  </a:lnTo>
                  <a:lnTo>
                    <a:pt x="628" y="92"/>
                  </a:lnTo>
                  <a:lnTo>
                    <a:pt x="623" y="95"/>
                  </a:lnTo>
                  <a:lnTo>
                    <a:pt x="622" y="96"/>
                  </a:lnTo>
                  <a:lnTo>
                    <a:pt x="619" y="96"/>
                  </a:lnTo>
                  <a:lnTo>
                    <a:pt x="616" y="93"/>
                  </a:lnTo>
                  <a:lnTo>
                    <a:pt x="614" y="93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9"/>
                  </a:lnTo>
                  <a:lnTo>
                    <a:pt x="598" y="89"/>
                  </a:lnTo>
                  <a:lnTo>
                    <a:pt x="593" y="89"/>
                  </a:lnTo>
                  <a:lnTo>
                    <a:pt x="586" y="86"/>
                  </a:lnTo>
                  <a:lnTo>
                    <a:pt x="581" y="86"/>
                  </a:lnTo>
                  <a:lnTo>
                    <a:pt x="578" y="87"/>
                  </a:lnTo>
                  <a:lnTo>
                    <a:pt x="574" y="81"/>
                  </a:lnTo>
                  <a:lnTo>
                    <a:pt x="572" y="78"/>
                  </a:lnTo>
                  <a:lnTo>
                    <a:pt x="568" y="75"/>
                  </a:lnTo>
                  <a:lnTo>
                    <a:pt x="568" y="72"/>
                  </a:lnTo>
                  <a:lnTo>
                    <a:pt x="568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68"/>
                  </a:lnTo>
                  <a:lnTo>
                    <a:pt x="566" y="66"/>
                  </a:lnTo>
                  <a:lnTo>
                    <a:pt x="562" y="62"/>
                  </a:lnTo>
                  <a:lnTo>
                    <a:pt x="557" y="59"/>
                  </a:lnTo>
                  <a:lnTo>
                    <a:pt x="553" y="57"/>
                  </a:lnTo>
                  <a:lnTo>
                    <a:pt x="548" y="59"/>
                  </a:lnTo>
                  <a:lnTo>
                    <a:pt x="536" y="62"/>
                  </a:lnTo>
                  <a:lnTo>
                    <a:pt x="533" y="63"/>
                  </a:lnTo>
                  <a:lnTo>
                    <a:pt x="524" y="72"/>
                  </a:lnTo>
                  <a:lnTo>
                    <a:pt x="521" y="75"/>
                  </a:lnTo>
                  <a:lnTo>
                    <a:pt x="517" y="78"/>
                  </a:lnTo>
                  <a:lnTo>
                    <a:pt x="515" y="80"/>
                  </a:lnTo>
                  <a:lnTo>
                    <a:pt x="514" y="84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1" y="93"/>
                  </a:lnTo>
                  <a:lnTo>
                    <a:pt x="508" y="93"/>
                  </a:lnTo>
                  <a:lnTo>
                    <a:pt x="509" y="96"/>
                  </a:lnTo>
                  <a:lnTo>
                    <a:pt x="515" y="99"/>
                  </a:lnTo>
                  <a:lnTo>
                    <a:pt x="511" y="104"/>
                  </a:lnTo>
                  <a:lnTo>
                    <a:pt x="509" y="105"/>
                  </a:lnTo>
                  <a:lnTo>
                    <a:pt x="515" y="105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3" y="119"/>
                  </a:lnTo>
                  <a:lnTo>
                    <a:pt x="500" y="116"/>
                  </a:lnTo>
                  <a:lnTo>
                    <a:pt x="496" y="113"/>
                  </a:lnTo>
                  <a:lnTo>
                    <a:pt x="493" y="111"/>
                  </a:lnTo>
                  <a:lnTo>
                    <a:pt x="491" y="114"/>
                  </a:lnTo>
                  <a:lnTo>
                    <a:pt x="491" y="120"/>
                  </a:lnTo>
                  <a:lnTo>
                    <a:pt x="491" y="131"/>
                  </a:lnTo>
                  <a:lnTo>
                    <a:pt x="489" y="132"/>
                  </a:lnTo>
                  <a:lnTo>
                    <a:pt x="485" y="137"/>
                  </a:lnTo>
                  <a:lnTo>
                    <a:pt x="485" y="138"/>
                  </a:lnTo>
                  <a:lnTo>
                    <a:pt x="486" y="141"/>
                  </a:lnTo>
                  <a:lnTo>
                    <a:pt x="486" y="143"/>
                  </a:lnTo>
                  <a:lnTo>
                    <a:pt x="480" y="147"/>
                  </a:lnTo>
                  <a:lnTo>
                    <a:pt x="483" y="149"/>
                  </a:lnTo>
                  <a:lnTo>
                    <a:pt x="488" y="152"/>
                  </a:lnTo>
                  <a:lnTo>
                    <a:pt x="491" y="156"/>
                  </a:lnTo>
                  <a:lnTo>
                    <a:pt x="491" y="161"/>
                  </a:lnTo>
                  <a:lnTo>
                    <a:pt x="489" y="164"/>
                  </a:lnTo>
                  <a:lnTo>
                    <a:pt x="485" y="167"/>
                  </a:lnTo>
                  <a:lnTo>
                    <a:pt x="480" y="169"/>
                  </a:lnTo>
                  <a:lnTo>
                    <a:pt x="476" y="170"/>
                  </a:lnTo>
                  <a:lnTo>
                    <a:pt x="468" y="170"/>
                  </a:lnTo>
                  <a:lnTo>
                    <a:pt x="465" y="172"/>
                  </a:lnTo>
                  <a:lnTo>
                    <a:pt x="461" y="175"/>
                  </a:lnTo>
                  <a:lnTo>
                    <a:pt x="459" y="175"/>
                  </a:lnTo>
                  <a:lnTo>
                    <a:pt x="458" y="176"/>
                  </a:lnTo>
                  <a:lnTo>
                    <a:pt x="458" y="178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5" y="181"/>
                  </a:lnTo>
                  <a:lnTo>
                    <a:pt x="452" y="181"/>
                  </a:lnTo>
                  <a:lnTo>
                    <a:pt x="452" y="181"/>
                  </a:lnTo>
                  <a:lnTo>
                    <a:pt x="449" y="184"/>
                  </a:lnTo>
                  <a:lnTo>
                    <a:pt x="447" y="187"/>
                  </a:lnTo>
                  <a:lnTo>
                    <a:pt x="446" y="190"/>
                  </a:lnTo>
                  <a:lnTo>
                    <a:pt x="444" y="196"/>
                  </a:lnTo>
                  <a:lnTo>
                    <a:pt x="443" y="199"/>
                  </a:lnTo>
                  <a:lnTo>
                    <a:pt x="441" y="203"/>
                  </a:lnTo>
                  <a:lnTo>
                    <a:pt x="438" y="206"/>
                  </a:lnTo>
                  <a:lnTo>
                    <a:pt x="434" y="211"/>
                  </a:lnTo>
                  <a:lnTo>
                    <a:pt x="431" y="212"/>
                  </a:lnTo>
                  <a:lnTo>
                    <a:pt x="423" y="215"/>
                  </a:lnTo>
                  <a:lnTo>
                    <a:pt x="423" y="218"/>
                  </a:lnTo>
                  <a:lnTo>
                    <a:pt x="422" y="221"/>
                  </a:lnTo>
                  <a:lnTo>
                    <a:pt x="420" y="224"/>
                  </a:lnTo>
                  <a:lnTo>
                    <a:pt x="417" y="226"/>
                  </a:lnTo>
                  <a:lnTo>
                    <a:pt x="413" y="226"/>
                  </a:lnTo>
                  <a:lnTo>
                    <a:pt x="408" y="227"/>
                  </a:lnTo>
                  <a:lnTo>
                    <a:pt x="407" y="230"/>
                  </a:lnTo>
                  <a:lnTo>
                    <a:pt x="404" y="233"/>
                  </a:lnTo>
                  <a:lnTo>
                    <a:pt x="398" y="235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6" y="238"/>
                  </a:lnTo>
                  <a:lnTo>
                    <a:pt x="398" y="239"/>
                  </a:lnTo>
                  <a:lnTo>
                    <a:pt x="396" y="239"/>
                  </a:lnTo>
                  <a:lnTo>
                    <a:pt x="395" y="239"/>
                  </a:lnTo>
                  <a:lnTo>
                    <a:pt x="390" y="242"/>
                  </a:lnTo>
                  <a:lnTo>
                    <a:pt x="387" y="244"/>
                  </a:lnTo>
                  <a:lnTo>
                    <a:pt x="384" y="244"/>
                  </a:lnTo>
                  <a:lnTo>
                    <a:pt x="383" y="244"/>
                  </a:lnTo>
                  <a:lnTo>
                    <a:pt x="381" y="244"/>
                  </a:lnTo>
                  <a:lnTo>
                    <a:pt x="381" y="248"/>
                  </a:lnTo>
                  <a:lnTo>
                    <a:pt x="380" y="256"/>
                  </a:lnTo>
                  <a:lnTo>
                    <a:pt x="380" y="259"/>
                  </a:lnTo>
                  <a:lnTo>
                    <a:pt x="380" y="260"/>
                  </a:lnTo>
                  <a:lnTo>
                    <a:pt x="383" y="262"/>
                  </a:lnTo>
                  <a:lnTo>
                    <a:pt x="384" y="263"/>
                  </a:lnTo>
                  <a:lnTo>
                    <a:pt x="384" y="268"/>
                  </a:lnTo>
                  <a:lnTo>
                    <a:pt x="383" y="271"/>
                  </a:lnTo>
                  <a:lnTo>
                    <a:pt x="381" y="272"/>
                  </a:lnTo>
                  <a:lnTo>
                    <a:pt x="380" y="272"/>
                  </a:lnTo>
                  <a:lnTo>
                    <a:pt x="377" y="269"/>
                  </a:lnTo>
                  <a:lnTo>
                    <a:pt x="374" y="269"/>
                  </a:lnTo>
                  <a:lnTo>
                    <a:pt x="369" y="269"/>
                  </a:lnTo>
                  <a:lnTo>
                    <a:pt x="365" y="268"/>
                  </a:lnTo>
                  <a:lnTo>
                    <a:pt x="360" y="265"/>
                  </a:lnTo>
                  <a:lnTo>
                    <a:pt x="359" y="260"/>
                  </a:lnTo>
                  <a:lnTo>
                    <a:pt x="356" y="257"/>
                  </a:lnTo>
                  <a:lnTo>
                    <a:pt x="351" y="256"/>
                  </a:lnTo>
                  <a:lnTo>
                    <a:pt x="349" y="256"/>
                  </a:lnTo>
                  <a:lnTo>
                    <a:pt x="346" y="257"/>
                  </a:lnTo>
                  <a:lnTo>
                    <a:pt x="345" y="257"/>
                  </a:lnTo>
                  <a:lnTo>
                    <a:pt x="342" y="256"/>
                  </a:lnTo>
                  <a:lnTo>
                    <a:pt x="340" y="256"/>
                  </a:lnTo>
                  <a:lnTo>
                    <a:pt x="336" y="250"/>
                  </a:lnTo>
                  <a:lnTo>
                    <a:pt x="322" y="241"/>
                  </a:lnTo>
                  <a:lnTo>
                    <a:pt x="321" y="235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303" y="235"/>
                  </a:lnTo>
                  <a:lnTo>
                    <a:pt x="301" y="236"/>
                  </a:lnTo>
                  <a:lnTo>
                    <a:pt x="301" y="239"/>
                  </a:lnTo>
                  <a:lnTo>
                    <a:pt x="300" y="241"/>
                  </a:lnTo>
                  <a:lnTo>
                    <a:pt x="298" y="244"/>
                  </a:lnTo>
                  <a:lnTo>
                    <a:pt x="295" y="245"/>
                  </a:lnTo>
                  <a:lnTo>
                    <a:pt x="292" y="247"/>
                  </a:lnTo>
                  <a:lnTo>
                    <a:pt x="291" y="248"/>
                  </a:lnTo>
                  <a:lnTo>
                    <a:pt x="285" y="259"/>
                  </a:lnTo>
                  <a:lnTo>
                    <a:pt x="273" y="274"/>
                  </a:lnTo>
                  <a:lnTo>
                    <a:pt x="270" y="278"/>
                  </a:lnTo>
                  <a:lnTo>
                    <a:pt x="268" y="284"/>
                  </a:lnTo>
                  <a:lnTo>
                    <a:pt x="267" y="287"/>
                  </a:lnTo>
                  <a:lnTo>
                    <a:pt x="265" y="290"/>
                  </a:lnTo>
                  <a:lnTo>
                    <a:pt x="262" y="292"/>
                  </a:lnTo>
                  <a:lnTo>
                    <a:pt x="258" y="293"/>
                  </a:lnTo>
                  <a:lnTo>
                    <a:pt x="249" y="295"/>
                  </a:lnTo>
                  <a:lnTo>
                    <a:pt x="247" y="295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0" y="290"/>
                  </a:lnTo>
                  <a:lnTo>
                    <a:pt x="238" y="290"/>
                  </a:lnTo>
                  <a:lnTo>
                    <a:pt x="235" y="292"/>
                  </a:lnTo>
                  <a:lnTo>
                    <a:pt x="232" y="293"/>
                  </a:lnTo>
                  <a:lnTo>
                    <a:pt x="228" y="292"/>
                  </a:lnTo>
                  <a:lnTo>
                    <a:pt x="222" y="289"/>
                  </a:lnTo>
                  <a:lnTo>
                    <a:pt x="214" y="290"/>
                  </a:lnTo>
                  <a:lnTo>
                    <a:pt x="197" y="293"/>
                  </a:lnTo>
                  <a:lnTo>
                    <a:pt x="188" y="293"/>
                  </a:lnTo>
                  <a:lnTo>
                    <a:pt x="184" y="293"/>
                  </a:lnTo>
                  <a:lnTo>
                    <a:pt x="179" y="296"/>
                  </a:lnTo>
                  <a:lnTo>
                    <a:pt x="178" y="298"/>
                  </a:lnTo>
                  <a:lnTo>
                    <a:pt x="176" y="299"/>
                  </a:lnTo>
                  <a:lnTo>
                    <a:pt x="176" y="301"/>
                  </a:lnTo>
                  <a:lnTo>
                    <a:pt x="176" y="303"/>
                  </a:lnTo>
                  <a:lnTo>
                    <a:pt x="176" y="318"/>
                  </a:lnTo>
                  <a:lnTo>
                    <a:pt x="176" y="319"/>
                  </a:lnTo>
                  <a:lnTo>
                    <a:pt x="178" y="321"/>
                  </a:lnTo>
                  <a:lnTo>
                    <a:pt x="181" y="322"/>
                  </a:lnTo>
                  <a:lnTo>
                    <a:pt x="181" y="324"/>
                  </a:lnTo>
                  <a:lnTo>
                    <a:pt x="181" y="327"/>
                  </a:lnTo>
                  <a:lnTo>
                    <a:pt x="181" y="334"/>
                  </a:lnTo>
                  <a:lnTo>
                    <a:pt x="181" y="337"/>
                  </a:lnTo>
                  <a:lnTo>
                    <a:pt x="188" y="361"/>
                  </a:lnTo>
                  <a:lnTo>
                    <a:pt x="188" y="364"/>
                  </a:lnTo>
                  <a:lnTo>
                    <a:pt x="185" y="370"/>
                  </a:lnTo>
                  <a:lnTo>
                    <a:pt x="185" y="373"/>
                  </a:lnTo>
                  <a:lnTo>
                    <a:pt x="187" y="375"/>
                  </a:lnTo>
                  <a:lnTo>
                    <a:pt x="188" y="376"/>
                  </a:lnTo>
                  <a:lnTo>
                    <a:pt x="190" y="376"/>
                  </a:lnTo>
                  <a:lnTo>
                    <a:pt x="191" y="378"/>
                  </a:lnTo>
                  <a:lnTo>
                    <a:pt x="193" y="379"/>
                  </a:lnTo>
                  <a:lnTo>
                    <a:pt x="193" y="381"/>
                  </a:lnTo>
                  <a:lnTo>
                    <a:pt x="194" y="387"/>
                  </a:lnTo>
                  <a:lnTo>
                    <a:pt x="194" y="390"/>
                  </a:lnTo>
                  <a:lnTo>
                    <a:pt x="193" y="393"/>
                  </a:lnTo>
                  <a:lnTo>
                    <a:pt x="190" y="396"/>
                  </a:lnTo>
                  <a:lnTo>
                    <a:pt x="187" y="397"/>
                  </a:lnTo>
                  <a:lnTo>
                    <a:pt x="185" y="397"/>
                  </a:lnTo>
                  <a:lnTo>
                    <a:pt x="184" y="397"/>
                  </a:lnTo>
                  <a:lnTo>
                    <a:pt x="172" y="393"/>
                  </a:lnTo>
                  <a:lnTo>
                    <a:pt x="169" y="393"/>
                  </a:lnTo>
                  <a:lnTo>
                    <a:pt x="164" y="393"/>
                  </a:lnTo>
                  <a:lnTo>
                    <a:pt x="163" y="396"/>
                  </a:lnTo>
                  <a:lnTo>
                    <a:pt x="154" y="403"/>
                  </a:lnTo>
                  <a:lnTo>
                    <a:pt x="152" y="406"/>
                  </a:lnTo>
                  <a:lnTo>
                    <a:pt x="151" y="409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20"/>
                  </a:lnTo>
                  <a:lnTo>
                    <a:pt x="151" y="420"/>
                  </a:lnTo>
                  <a:lnTo>
                    <a:pt x="151" y="430"/>
                  </a:lnTo>
                  <a:lnTo>
                    <a:pt x="151" y="432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52" y="435"/>
                  </a:lnTo>
                  <a:lnTo>
                    <a:pt x="151" y="436"/>
                  </a:lnTo>
                  <a:lnTo>
                    <a:pt x="148" y="438"/>
                  </a:lnTo>
                  <a:lnTo>
                    <a:pt x="148" y="439"/>
                  </a:lnTo>
                  <a:lnTo>
                    <a:pt x="143" y="447"/>
                  </a:lnTo>
                  <a:lnTo>
                    <a:pt x="140" y="450"/>
                  </a:lnTo>
                  <a:lnTo>
                    <a:pt x="136" y="453"/>
                  </a:lnTo>
                  <a:lnTo>
                    <a:pt x="131" y="455"/>
                  </a:lnTo>
                  <a:lnTo>
                    <a:pt x="131" y="459"/>
                  </a:lnTo>
                  <a:lnTo>
                    <a:pt x="128" y="459"/>
                  </a:lnTo>
                  <a:lnTo>
                    <a:pt x="124" y="456"/>
                  </a:lnTo>
                  <a:lnTo>
                    <a:pt x="121" y="456"/>
                  </a:lnTo>
                  <a:lnTo>
                    <a:pt x="76" y="461"/>
                  </a:lnTo>
                  <a:lnTo>
                    <a:pt x="74" y="462"/>
                  </a:lnTo>
                  <a:lnTo>
                    <a:pt x="63" y="467"/>
                  </a:lnTo>
                  <a:lnTo>
                    <a:pt x="62" y="471"/>
                  </a:lnTo>
                  <a:lnTo>
                    <a:pt x="65" y="473"/>
                  </a:lnTo>
                  <a:lnTo>
                    <a:pt x="70" y="473"/>
                  </a:lnTo>
                  <a:lnTo>
                    <a:pt x="80" y="473"/>
                  </a:lnTo>
                  <a:lnTo>
                    <a:pt x="80" y="474"/>
                  </a:lnTo>
                  <a:lnTo>
                    <a:pt x="60" y="476"/>
                  </a:lnTo>
                  <a:lnTo>
                    <a:pt x="51" y="474"/>
                  </a:lnTo>
                  <a:lnTo>
                    <a:pt x="44" y="468"/>
                  </a:lnTo>
                  <a:lnTo>
                    <a:pt x="44" y="467"/>
                  </a:lnTo>
                  <a:lnTo>
                    <a:pt x="44" y="464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41" y="461"/>
                  </a:lnTo>
                  <a:lnTo>
                    <a:pt x="39" y="459"/>
                  </a:lnTo>
                  <a:lnTo>
                    <a:pt x="36" y="455"/>
                  </a:lnTo>
                  <a:lnTo>
                    <a:pt x="35" y="455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20" y="447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18" y="450"/>
                  </a:lnTo>
                  <a:lnTo>
                    <a:pt x="15" y="455"/>
                  </a:lnTo>
                  <a:lnTo>
                    <a:pt x="9" y="459"/>
                  </a:lnTo>
                  <a:lnTo>
                    <a:pt x="3" y="464"/>
                  </a:lnTo>
                  <a:lnTo>
                    <a:pt x="0" y="471"/>
                  </a:lnTo>
                  <a:lnTo>
                    <a:pt x="0" y="477"/>
                  </a:lnTo>
                  <a:lnTo>
                    <a:pt x="3" y="483"/>
                  </a:lnTo>
                  <a:lnTo>
                    <a:pt x="9" y="486"/>
                  </a:lnTo>
                  <a:lnTo>
                    <a:pt x="33" y="500"/>
                  </a:lnTo>
                  <a:lnTo>
                    <a:pt x="38" y="504"/>
                  </a:lnTo>
                  <a:lnTo>
                    <a:pt x="41" y="506"/>
                  </a:lnTo>
                  <a:lnTo>
                    <a:pt x="44" y="506"/>
                  </a:lnTo>
                  <a:lnTo>
                    <a:pt x="42" y="504"/>
                  </a:lnTo>
                  <a:lnTo>
                    <a:pt x="39" y="501"/>
                  </a:lnTo>
                  <a:lnTo>
                    <a:pt x="35" y="498"/>
                  </a:lnTo>
                  <a:lnTo>
                    <a:pt x="35" y="497"/>
                  </a:lnTo>
                  <a:lnTo>
                    <a:pt x="38" y="498"/>
                  </a:lnTo>
                  <a:lnTo>
                    <a:pt x="44" y="500"/>
                  </a:lnTo>
                  <a:lnTo>
                    <a:pt x="47" y="503"/>
                  </a:lnTo>
                  <a:lnTo>
                    <a:pt x="47" y="504"/>
                  </a:lnTo>
                  <a:lnTo>
                    <a:pt x="47" y="506"/>
                  </a:lnTo>
                  <a:lnTo>
                    <a:pt x="50" y="507"/>
                  </a:lnTo>
                  <a:lnTo>
                    <a:pt x="50" y="507"/>
                  </a:lnTo>
                  <a:lnTo>
                    <a:pt x="50" y="509"/>
                  </a:lnTo>
                  <a:lnTo>
                    <a:pt x="48" y="507"/>
                  </a:lnTo>
                  <a:lnTo>
                    <a:pt x="47" y="507"/>
                  </a:lnTo>
                  <a:lnTo>
                    <a:pt x="45" y="506"/>
                  </a:lnTo>
                  <a:lnTo>
                    <a:pt x="48" y="512"/>
                  </a:lnTo>
                  <a:lnTo>
                    <a:pt x="73" y="536"/>
                  </a:lnTo>
                  <a:lnTo>
                    <a:pt x="73" y="534"/>
                  </a:lnTo>
                  <a:lnTo>
                    <a:pt x="74" y="533"/>
                  </a:lnTo>
                  <a:lnTo>
                    <a:pt x="76" y="531"/>
                  </a:lnTo>
                  <a:lnTo>
                    <a:pt x="76" y="534"/>
                  </a:lnTo>
                  <a:lnTo>
                    <a:pt x="77" y="537"/>
                  </a:lnTo>
                  <a:lnTo>
                    <a:pt x="79" y="539"/>
                  </a:lnTo>
                  <a:lnTo>
                    <a:pt x="92" y="548"/>
                  </a:lnTo>
                  <a:lnTo>
                    <a:pt x="95" y="549"/>
                  </a:lnTo>
                  <a:lnTo>
                    <a:pt x="98" y="552"/>
                  </a:lnTo>
                  <a:lnTo>
                    <a:pt x="104" y="558"/>
                  </a:lnTo>
                  <a:lnTo>
                    <a:pt x="107" y="561"/>
                  </a:lnTo>
                  <a:lnTo>
                    <a:pt x="106" y="554"/>
                  </a:lnTo>
                  <a:lnTo>
                    <a:pt x="107" y="554"/>
                  </a:lnTo>
                  <a:lnTo>
                    <a:pt x="112" y="563"/>
                  </a:lnTo>
                  <a:lnTo>
                    <a:pt x="113" y="563"/>
                  </a:lnTo>
                  <a:lnTo>
                    <a:pt x="116" y="564"/>
                  </a:lnTo>
                  <a:lnTo>
                    <a:pt x="119" y="566"/>
                  </a:lnTo>
                  <a:lnTo>
                    <a:pt x="124" y="572"/>
                  </a:lnTo>
                  <a:lnTo>
                    <a:pt x="119" y="570"/>
                  </a:lnTo>
                  <a:lnTo>
                    <a:pt x="115" y="569"/>
                  </a:lnTo>
                  <a:lnTo>
                    <a:pt x="112" y="566"/>
                  </a:lnTo>
                  <a:lnTo>
                    <a:pt x="109" y="564"/>
                  </a:lnTo>
                  <a:lnTo>
                    <a:pt x="109" y="569"/>
                  </a:lnTo>
                  <a:lnTo>
                    <a:pt x="124" y="573"/>
                  </a:lnTo>
                  <a:lnTo>
                    <a:pt x="130" y="579"/>
                  </a:lnTo>
                  <a:lnTo>
                    <a:pt x="142" y="586"/>
                  </a:lnTo>
                  <a:lnTo>
                    <a:pt x="145" y="589"/>
                  </a:lnTo>
                  <a:lnTo>
                    <a:pt x="187" y="613"/>
                  </a:lnTo>
                  <a:lnTo>
                    <a:pt x="193" y="616"/>
                  </a:lnTo>
                  <a:lnTo>
                    <a:pt x="194" y="619"/>
                  </a:lnTo>
                  <a:lnTo>
                    <a:pt x="202" y="638"/>
                  </a:lnTo>
                  <a:lnTo>
                    <a:pt x="211" y="650"/>
                  </a:lnTo>
                  <a:lnTo>
                    <a:pt x="216" y="656"/>
                  </a:lnTo>
                  <a:lnTo>
                    <a:pt x="222" y="661"/>
                  </a:lnTo>
                  <a:lnTo>
                    <a:pt x="223" y="662"/>
                  </a:lnTo>
                  <a:lnTo>
                    <a:pt x="225" y="665"/>
                  </a:lnTo>
                  <a:lnTo>
                    <a:pt x="226" y="668"/>
                  </a:lnTo>
                  <a:lnTo>
                    <a:pt x="229" y="674"/>
                  </a:lnTo>
                  <a:lnTo>
                    <a:pt x="234" y="679"/>
                  </a:lnTo>
                  <a:lnTo>
                    <a:pt x="238" y="683"/>
                  </a:lnTo>
                  <a:lnTo>
                    <a:pt x="241" y="685"/>
                  </a:lnTo>
                  <a:lnTo>
                    <a:pt x="243" y="686"/>
                  </a:lnTo>
                  <a:lnTo>
                    <a:pt x="249" y="698"/>
                  </a:lnTo>
                  <a:lnTo>
                    <a:pt x="253" y="703"/>
                  </a:lnTo>
                  <a:lnTo>
                    <a:pt x="279" y="719"/>
                  </a:lnTo>
                  <a:lnTo>
                    <a:pt x="282" y="725"/>
                  </a:lnTo>
                  <a:lnTo>
                    <a:pt x="283" y="729"/>
                  </a:lnTo>
                  <a:lnTo>
                    <a:pt x="288" y="732"/>
                  </a:lnTo>
                  <a:lnTo>
                    <a:pt x="306" y="739"/>
                  </a:lnTo>
                  <a:lnTo>
                    <a:pt x="315" y="745"/>
                  </a:lnTo>
                  <a:lnTo>
                    <a:pt x="321" y="748"/>
                  </a:lnTo>
                  <a:lnTo>
                    <a:pt x="322" y="754"/>
                  </a:lnTo>
                  <a:lnTo>
                    <a:pt x="324" y="756"/>
                  </a:lnTo>
                  <a:lnTo>
                    <a:pt x="327" y="757"/>
                  </a:lnTo>
                  <a:lnTo>
                    <a:pt x="336" y="762"/>
                  </a:lnTo>
                  <a:lnTo>
                    <a:pt x="343" y="769"/>
                  </a:lnTo>
                  <a:lnTo>
                    <a:pt x="349" y="772"/>
                  </a:lnTo>
                  <a:lnTo>
                    <a:pt x="357" y="780"/>
                  </a:lnTo>
                  <a:lnTo>
                    <a:pt x="360" y="783"/>
                  </a:lnTo>
                  <a:lnTo>
                    <a:pt x="366" y="784"/>
                  </a:lnTo>
                  <a:lnTo>
                    <a:pt x="368" y="784"/>
                  </a:lnTo>
                  <a:lnTo>
                    <a:pt x="371" y="786"/>
                  </a:lnTo>
                  <a:lnTo>
                    <a:pt x="372" y="787"/>
                  </a:lnTo>
                  <a:lnTo>
                    <a:pt x="374" y="787"/>
                  </a:lnTo>
                  <a:lnTo>
                    <a:pt x="396" y="811"/>
                  </a:lnTo>
                  <a:lnTo>
                    <a:pt x="401" y="816"/>
                  </a:lnTo>
                  <a:lnTo>
                    <a:pt x="404" y="823"/>
                  </a:lnTo>
                  <a:lnTo>
                    <a:pt x="405" y="826"/>
                  </a:lnTo>
                  <a:lnTo>
                    <a:pt x="408" y="828"/>
                  </a:lnTo>
                  <a:lnTo>
                    <a:pt x="411" y="828"/>
                  </a:lnTo>
                  <a:lnTo>
                    <a:pt x="422" y="832"/>
                  </a:lnTo>
                  <a:lnTo>
                    <a:pt x="426" y="823"/>
                  </a:lnTo>
                  <a:lnTo>
                    <a:pt x="429" y="816"/>
                  </a:lnTo>
                  <a:lnTo>
                    <a:pt x="435" y="807"/>
                  </a:lnTo>
                  <a:lnTo>
                    <a:pt x="441" y="804"/>
                  </a:lnTo>
                  <a:lnTo>
                    <a:pt x="447" y="807"/>
                  </a:lnTo>
                  <a:lnTo>
                    <a:pt x="453" y="811"/>
                  </a:lnTo>
                  <a:lnTo>
                    <a:pt x="459" y="814"/>
                  </a:lnTo>
                  <a:lnTo>
                    <a:pt x="480" y="820"/>
                  </a:lnTo>
                  <a:lnTo>
                    <a:pt x="509" y="829"/>
                  </a:lnTo>
                  <a:lnTo>
                    <a:pt x="545" y="840"/>
                  </a:lnTo>
                  <a:lnTo>
                    <a:pt x="580" y="850"/>
                  </a:lnTo>
                  <a:lnTo>
                    <a:pt x="584" y="850"/>
                  </a:lnTo>
                  <a:lnTo>
                    <a:pt x="589" y="849"/>
                  </a:lnTo>
                  <a:lnTo>
                    <a:pt x="608" y="832"/>
                  </a:lnTo>
                  <a:lnTo>
                    <a:pt x="622" y="822"/>
                  </a:lnTo>
                  <a:lnTo>
                    <a:pt x="629" y="820"/>
                  </a:lnTo>
                  <a:lnTo>
                    <a:pt x="632" y="822"/>
                  </a:lnTo>
                  <a:lnTo>
                    <a:pt x="640" y="826"/>
                  </a:lnTo>
                  <a:lnTo>
                    <a:pt x="645" y="826"/>
                  </a:lnTo>
                  <a:lnTo>
                    <a:pt x="649" y="826"/>
                  </a:lnTo>
                  <a:lnTo>
                    <a:pt x="654" y="828"/>
                  </a:lnTo>
                  <a:lnTo>
                    <a:pt x="664" y="831"/>
                  </a:lnTo>
                  <a:lnTo>
                    <a:pt x="664" y="831"/>
                  </a:lnTo>
                  <a:lnTo>
                    <a:pt x="666" y="832"/>
                  </a:lnTo>
                  <a:lnTo>
                    <a:pt x="667" y="832"/>
                  </a:lnTo>
                  <a:lnTo>
                    <a:pt x="667" y="832"/>
                  </a:lnTo>
                  <a:lnTo>
                    <a:pt x="673" y="838"/>
                  </a:lnTo>
                  <a:lnTo>
                    <a:pt x="675" y="840"/>
                  </a:lnTo>
                  <a:lnTo>
                    <a:pt x="676" y="840"/>
                  </a:lnTo>
                  <a:lnTo>
                    <a:pt x="678" y="841"/>
                  </a:lnTo>
                  <a:lnTo>
                    <a:pt x="681" y="841"/>
                  </a:lnTo>
                  <a:lnTo>
                    <a:pt x="682" y="840"/>
                  </a:lnTo>
                  <a:lnTo>
                    <a:pt x="693" y="832"/>
                  </a:lnTo>
                  <a:lnTo>
                    <a:pt x="694" y="831"/>
                  </a:lnTo>
                  <a:lnTo>
                    <a:pt x="696" y="832"/>
                  </a:lnTo>
                  <a:lnTo>
                    <a:pt x="697" y="834"/>
                  </a:lnTo>
                  <a:lnTo>
                    <a:pt x="697" y="835"/>
                  </a:lnTo>
                  <a:lnTo>
                    <a:pt x="697" y="838"/>
                  </a:lnTo>
                  <a:lnTo>
                    <a:pt x="699" y="840"/>
                  </a:lnTo>
                  <a:lnTo>
                    <a:pt x="702" y="843"/>
                  </a:lnTo>
                  <a:lnTo>
                    <a:pt x="702" y="844"/>
                  </a:lnTo>
                  <a:lnTo>
                    <a:pt x="705" y="846"/>
                  </a:lnTo>
                  <a:lnTo>
                    <a:pt x="714" y="849"/>
                  </a:lnTo>
                  <a:lnTo>
                    <a:pt x="717" y="850"/>
                  </a:lnTo>
                  <a:lnTo>
                    <a:pt x="718" y="852"/>
                  </a:lnTo>
                  <a:lnTo>
                    <a:pt x="723" y="853"/>
                  </a:lnTo>
                  <a:lnTo>
                    <a:pt x="726" y="856"/>
                  </a:lnTo>
                  <a:lnTo>
                    <a:pt x="727" y="861"/>
                  </a:lnTo>
                  <a:lnTo>
                    <a:pt x="724" y="862"/>
                  </a:lnTo>
                  <a:lnTo>
                    <a:pt x="723" y="864"/>
                  </a:lnTo>
                  <a:lnTo>
                    <a:pt x="723" y="865"/>
                  </a:lnTo>
                  <a:lnTo>
                    <a:pt x="723" y="865"/>
                  </a:lnTo>
                  <a:lnTo>
                    <a:pt x="724" y="867"/>
                  </a:lnTo>
                  <a:lnTo>
                    <a:pt x="724" y="867"/>
                  </a:lnTo>
                  <a:lnTo>
                    <a:pt x="729" y="872"/>
                  </a:lnTo>
                  <a:lnTo>
                    <a:pt x="730" y="872"/>
                  </a:lnTo>
                  <a:lnTo>
                    <a:pt x="733" y="870"/>
                  </a:lnTo>
                  <a:lnTo>
                    <a:pt x="736" y="870"/>
                  </a:lnTo>
                  <a:lnTo>
                    <a:pt x="739" y="870"/>
                  </a:lnTo>
                  <a:lnTo>
                    <a:pt x="741" y="870"/>
                  </a:lnTo>
                  <a:lnTo>
                    <a:pt x="745" y="873"/>
                  </a:lnTo>
                  <a:lnTo>
                    <a:pt x="748" y="875"/>
                  </a:lnTo>
                  <a:lnTo>
                    <a:pt x="750" y="872"/>
                  </a:lnTo>
                  <a:lnTo>
                    <a:pt x="751" y="872"/>
                  </a:lnTo>
                  <a:lnTo>
                    <a:pt x="754" y="875"/>
                  </a:lnTo>
                  <a:lnTo>
                    <a:pt x="759" y="870"/>
                  </a:lnTo>
                  <a:lnTo>
                    <a:pt x="762" y="872"/>
                  </a:lnTo>
                  <a:lnTo>
                    <a:pt x="765" y="869"/>
                  </a:lnTo>
                  <a:lnTo>
                    <a:pt x="766" y="869"/>
                  </a:lnTo>
                  <a:lnTo>
                    <a:pt x="769" y="870"/>
                  </a:lnTo>
                  <a:lnTo>
                    <a:pt x="771" y="873"/>
                  </a:lnTo>
                  <a:lnTo>
                    <a:pt x="783" y="882"/>
                  </a:lnTo>
                  <a:lnTo>
                    <a:pt x="785" y="882"/>
                  </a:lnTo>
                  <a:lnTo>
                    <a:pt x="786" y="882"/>
                  </a:lnTo>
                  <a:lnTo>
                    <a:pt x="789" y="882"/>
                  </a:lnTo>
                  <a:lnTo>
                    <a:pt x="791" y="879"/>
                  </a:lnTo>
                  <a:lnTo>
                    <a:pt x="792" y="879"/>
                  </a:lnTo>
                  <a:lnTo>
                    <a:pt x="798" y="879"/>
                  </a:lnTo>
                  <a:lnTo>
                    <a:pt x="798" y="879"/>
                  </a:lnTo>
                  <a:lnTo>
                    <a:pt x="803" y="875"/>
                  </a:lnTo>
                  <a:lnTo>
                    <a:pt x="816" y="869"/>
                  </a:lnTo>
                  <a:lnTo>
                    <a:pt x="830" y="864"/>
                  </a:lnTo>
                  <a:lnTo>
                    <a:pt x="836" y="859"/>
                  </a:lnTo>
                  <a:lnTo>
                    <a:pt x="836" y="853"/>
                  </a:lnTo>
                  <a:lnTo>
                    <a:pt x="834" y="846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5"/>
                  </a:lnTo>
                  <a:lnTo>
                    <a:pt x="834" y="835"/>
                  </a:lnTo>
                  <a:lnTo>
                    <a:pt x="836" y="835"/>
                  </a:lnTo>
                  <a:lnTo>
                    <a:pt x="837" y="835"/>
                  </a:lnTo>
                  <a:lnTo>
                    <a:pt x="839" y="835"/>
                  </a:lnTo>
                  <a:lnTo>
                    <a:pt x="836" y="834"/>
                  </a:lnTo>
                  <a:lnTo>
                    <a:pt x="831" y="832"/>
                  </a:lnTo>
                  <a:lnTo>
                    <a:pt x="828" y="834"/>
                  </a:lnTo>
                  <a:lnTo>
                    <a:pt x="828" y="835"/>
                  </a:lnTo>
                  <a:lnTo>
                    <a:pt x="825" y="837"/>
                  </a:lnTo>
                  <a:lnTo>
                    <a:pt x="822" y="828"/>
                  </a:lnTo>
                  <a:lnTo>
                    <a:pt x="818" y="826"/>
                  </a:lnTo>
                  <a:lnTo>
                    <a:pt x="816" y="825"/>
                  </a:lnTo>
                  <a:lnTo>
                    <a:pt x="810" y="817"/>
                  </a:lnTo>
                  <a:lnTo>
                    <a:pt x="809" y="813"/>
                  </a:lnTo>
                  <a:lnTo>
                    <a:pt x="801" y="804"/>
                  </a:lnTo>
                  <a:lnTo>
                    <a:pt x="797" y="793"/>
                  </a:lnTo>
                  <a:lnTo>
                    <a:pt x="789" y="768"/>
                  </a:lnTo>
                  <a:lnTo>
                    <a:pt x="788" y="747"/>
                  </a:lnTo>
                  <a:lnTo>
                    <a:pt x="788" y="744"/>
                  </a:lnTo>
                  <a:lnTo>
                    <a:pt x="789" y="741"/>
                  </a:lnTo>
                  <a:lnTo>
                    <a:pt x="795" y="732"/>
                  </a:lnTo>
                  <a:lnTo>
                    <a:pt x="797" y="732"/>
                  </a:lnTo>
                  <a:lnTo>
                    <a:pt x="801" y="732"/>
                  </a:lnTo>
                  <a:lnTo>
                    <a:pt x="803" y="724"/>
                  </a:lnTo>
                  <a:lnTo>
                    <a:pt x="804" y="715"/>
                  </a:lnTo>
                  <a:lnTo>
                    <a:pt x="806" y="709"/>
                  </a:lnTo>
                  <a:lnTo>
                    <a:pt x="807" y="707"/>
                  </a:lnTo>
                  <a:lnTo>
                    <a:pt x="809" y="706"/>
                  </a:lnTo>
                  <a:lnTo>
                    <a:pt x="810" y="706"/>
                  </a:lnTo>
                  <a:lnTo>
                    <a:pt x="813" y="706"/>
                  </a:lnTo>
                  <a:lnTo>
                    <a:pt x="815" y="704"/>
                  </a:lnTo>
                  <a:lnTo>
                    <a:pt x="816" y="701"/>
                  </a:lnTo>
                  <a:lnTo>
                    <a:pt x="818" y="700"/>
                  </a:lnTo>
                  <a:lnTo>
                    <a:pt x="819" y="700"/>
                  </a:lnTo>
                  <a:lnTo>
                    <a:pt x="821" y="698"/>
                  </a:lnTo>
                  <a:lnTo>
                    <a:pt x="824" y="698"/>
                  </a:lnTo>
                  <a:lnTo>
                    <a:pt x="824" y="698"/>
                  </a:lnTo>
                  <a:lnTo>
                    <a:pt x="825" y="697"/>
                  </a:lnTo>
                  <a:lnTo>
                    <a:pt x="827" y="695"/>
                  </a:lnTo>
                  <a:lnTo>
                    <a:pt x="827" y="694"/>
                  </a:lnTo>
                  <a:lnTo>
                    <a:pt x="827" y="692"/>
                  </a:lnTo>
                  <a:lnTo>
                    <a:pt x="825" y="685"/>
                  </a:lnTo>
                  <a:lnTo>
                    <a:pt x="813" y="649"/>
                  </a:lnTo>
                  <a:lnTo>
                    <a:pt x="812" y="647"/>
                  </a:lnTo>
                  <a:lnTo>
                    <a:pt x="809" y="647"/>
                  </a:lnTo>
                  <a:lnTo>
                    <a:pt x="807" y="647"/>
                  </a:lnTo>
                  <a:lnTo>
                    <a:pt x="806" y="650"/>
                  </a:lnTo>
                  <a:lnTo>
                    <a:pt x="804" y="655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8"/>
                  </a:lnTo>
                  <a:lnTo>
                    <a:pt x="803" y="658"/>
                  </a:lnTo>
                  <a:lnTo>
                    <a:pt x="801" y="658"/>
                  </a:lnTo>
                  <a:lnTo>
                    <a:pt x="798" y="658"/>
                  </a:lnTo>
                  <a:lnTo>
                    <a:pt x="797" y="656"/>
                  </a:lnTo>
                  <a:lnTo>
                    <a:pt x="795" y="653"/>
                  </a:lnTo>
                  <a:lnTo>
                    <a:pt x="792" y="650"/>
                  </a:lnTo>
                  <a:lnTo>
                    <a:pt x="789" y="647"/>
                  </a:lnTo>
                  <a:lnTo>
                    <a:pt x="786" y="646"/>
                  </a:lnTo>
                  <a:lnTo>
                    <a:pt x="788" y="644"/>
                  </a:lnTo>
                  <a:lnTo>
                    <a:pt x="789" y="643"/>
                  </a:lnTo>
                  <a:lnTo>
                    <a:pt x="791" y="640"/>
                  </a:lnTo>
                  <a:lnTo>
                    <a:pt x="792" y="640"/>
                  </a:lnTo>
                  <a:lnTo>
                    <a:pt x="794" y="638"/>
                  </a:lnTo>
                  <a:lnTo>
                    <a:pt x="797" y="634"/>
                  </a:lnTo>
                  <a:lnTo>
                    <a:pt x="797" y="634"/>
                  </a:lnTo>
                  <a:lnTo>
                    <a:pt x="798" y="632"/>
                  </a:lnTo>
                  <a:lnTo>
                    <a:pt x="800" y="632"/>
                  </a:lnTo>
                  <a:lnTo>
                    <a:pt x="800" y="631"/>
                  </a:lnTo>
                  <a:lnTo>
                    <a:pt x="800" y="629"/>
                  </a:lnTo>
                  <a:lnTo>
                    <a:pt x="800" y="628"/>
                  </a:lnTo>
                  <a:lnTo>
                    <a:pt x="800" y="628"/>
                  </a:lnTo>
                  <a:lnTo>
                    <a:pt x="798" y="626"/>
                  </a:lnTo>
                  <a:lnTo>
                    <a:pt x="800" y="625"/>
                  </a:lnTo>
                  <a:lnTo>
                    <a:pt x="801" y="620"/>
                  </a:lnTo>
                  <a:lnTo>
                    <a:pt x="801" y="619"/>
                  </a:lnTo>
                  <a:lnTo>
                    <a:pt x="801" y="616"/>
                  </a:lnTo>
                  <a:lnTo>
                    <a:pt x="800" y="614"/>
                  </a:lnTo>
                  <a:lnTo>
                    <a:pt x="798" y="611"/>
                  </a:lnTo>
                  <a:lnTo>
                    <a:pt x="798" y="610"/>
                  </a:lnTo>
                  <a:lnTo>
                    <a:pt x="792" y="608"/>
                  </a:lnTo>
                  <a:lnTo>
                    <a:pt x="791" y="607"/>
                  </a:lnTo>
                  <a:lnTo>
                    <a:pt x="791" y="607"/>
                  </a:lnTo>
                  <a:lnTo>
                    <a:pt x="800" y="608"/>
                  </a:lnTo>
                  <a:lnTo>
                    <a:pt x="803" y="608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7" y="596"/>
                  </a:lnTo>
                  <a:lnTo>
                    <a:pt x="807" y="593"/>
                  </a:lnTo>
                  <a:lnTo>
                    <a:pt x="806" y="590"/>
                  </a:lnTo>
                  <a:lnTo>
                    <a:pt x="804" y="587"/>
                  </a:lnTo>
                  <a:lnTo>
                    <a:pt x="801" y="584"/>
                  </a:lnTo>
                  <a:lnTo>
                    <a:pt x="800" y="584"/>
                  </a:lnTo>
                  <a:lnTo>
                    <a:pt x="797" y="587"/>
                  </a:lnTo>
                  <a:lnTo>
                    <a:pt x="794" y="586"/>
                  </a:lnTo>
                  <a:lnTo>
                    <a:pt x="794" y="582"/>
                  </a:lnTo>
                  <a:lnTo>
                    <a:pt x="800" y="582"/>
                  </a:lnTo>
                  <a:lnTo>
                    <a:pt x="803" y="584"/>
                  </a:lnTo>
                  <a:lnTo>
                    <a:pt x="807" y="587"/>
                  </a:lnTo>
                  <a:lnTo>
                    <a:pt x="810" y="590"/>
                  </a:lnTo>
                  <a:lnTo>
                    <a:pt x="812" y="593"/>
                  </a:lnTo>
                  <a:lnTo>
                    <a:pt x="810" y="599"/>
                  </a:lnTo>
                  <a:lnTo>
                    <a:pt x="807" y="601"/>
                  </a:lnTo>
                  <a:lnTo>
                    <a:pt x="806" y="604"/>
                  </a:lnTo>
                  <a:lnTo>
                    <a:pt x="809" y="608"/>
                  </a:lnTo>
                  <a:lnTo>
                    <a:pt x="813" y="614"/>
                  </a:lnTo>
                  <a:lnTo>
                    <a:pt x="815" y="617"/>
                  </a:lnTo>
                  <a:lnTo>
                    <a:pt x="815" y="622"/>
                  </a:lnTo>
                  <a:lnTo>
                    <a:pt x="816" y="620"/>
                  </a:lnTo>
                  <a:lnTo>
                    <a:pt x="818" y="620"/>
                  </a:lnTo>
                  <a:lnTo>
                    <a:pt x="816" y="616"/>
                  </a:lnTo>
                  <a:lnTo>
                    <a:pt x="812" y="590"/>
                  </a:lnTo>
                  <a:lnTo>
                    <a:pt x="815" y="566"/>
                  </a:lnTo>
                  <a:lnTo>
                    <a:pt x="824" y="546"/>
                  </a:lnTo>
                  <a:lnTo>
                    <a:pt x="822" y="545"/>
                  </a:lnTo>
                  <a:lnTo>
                    <a:pt x="818" y="545"/>
                  </a:lnTo>
                  <a:lnTo>
                    <a:pt x="816" y="545"/>
                  </a:lnTo>
                  <a:lnTo>
                    <a:pt x="816" y="548"/>
                  </a:lnTo>
                  <a:lnTo>
                    <a:pt x="813" y="558"/>
                  </a:lnTo>
                  <a:lnTo>
                    <a:pt x="812" y="560"/>
                  </a:lnTo>
                  <a:lnTo>
                    <a:pt x="812" y="560"/>
                  </a:lnTo>
                  <a:lnTo>
                    <a:pt x="812" y="557"/>
                  </a:lnTo>
                  <a:lnTo>
                    <a:pt x="813" y="552"/>
                  </a:lnTo>
                  <a:lnTo>
                    <a:pt x="813" y="551"/>
                  </a:lnTo>
                  <a:lnTo>
                    <a:pt x="812" y="548"/>
                  </a:lnTo>
                  <a:lnTo>
                    <a:pt x="806" y="549"/>
                  </a:lnTo>
                  <a:lnTo>
                    <a:pt x="801" y="548"/>
                  </a:lnTo>
                  <a:lnTo>
                    <a:pt x="800" y="545"/>
                  </a:lnTo>
                  <a:lnTo>
                    <a:pt x="800" y="540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0" y="524"/>
                  </a:lnTo>
                  <a:lnTo>
                    <a:pt x="798" y="521"/>
                  </a:lnTo>
                  <a:lnTo>
                    <a:pt x="797" y="521"/>
                  </a:lnTo>
                  <a:lnTo>
                    <a:pt x="795" y="521"/>
                  </a:lnTo>
                  <a:lnTo>
                    <a:pt x="792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89" y="510"/>
                  </a:lnTo>
                  <a:lnTo>
                    <a:pt x="791" y="507"/>
                  </a:lnTo>
                  <a:lnTo>
                    <a:pt x="794" y="506"/>
                  </a:lnTo>
                  <a:lnTo>
                    <a:pt x="803" y="504"/>
                  </a:lnTo>
                  <a:lnTo>
                    <a:pt x="809" y="501"/>
                  </a:lnTo>
                  <a:lnTo>
                    <a:pt x="819" y="492"/>
                  </a:lnTo>
                  <a:lnTo>
                    <a:pt x="825" y="488"/>
                  </a:lnTo>
                  <a:lnTo>
                    <a:pt x="822" y="485"/>
                  </a:lnTo>
                  <a:lnTo>
                    <a:pt x="822" y="485"/>
                  </a:lnTo>
                  <a:lnTo>
                    <a:pt x="822" y="483"/>
                  </a:lnTo>
                  <a:lnTo>
                    <a:pt x="822" y="482"/>
                  </a:lnTo>
                  <a:lnTo>
                    <a:pt x="822" y="477"/>
                  </a:lnTo>
                  <a:lnTo>
                    <a:pt x="822" y="476"/>
                  </a:lnTo>
                  <a:lnTo>
                    <a:pt x="821" y="474"/>
                  </a:lnTo>
                  <a:lnTo>
                    <a:pt x="821" y="474"/>
                  </a:lnTo>
                  <a:lnTo>
                    <a:pt x="819" y="473"/>
                  </a:lnTo>
                  <a:lnTo>
                    <a:pt x="819" y="471"/>
                  </a:lnTo>
                  <a:lnTo>
                    <a:pt x="819" y="468"/>
                  </a:lnTo>
                  <a:lnTo>
                    <a:pt x="819" y="468"/>
                  </a:lnTo>
                  <a:lnTo>
                    <a:pt x="818" y="467"/>
                  </a:lnTo>
                  <a:lnTo>
                    <a:pt x="813" y="465"/>
                  </a:lnTo>
                  <a:lnTo>
                    <a:pt x="812" y="462"/>
                  </a:lnTo>
                  <a:lnTo>
                    <a:pt x="812" y="458"/>
                  </a:lnTo>
                  <a:lnTo>
                    <a:pt x="813" y="453"/>
                  </a:lnTo>
                  <a:lnTo>
                    <a:pt x="816" y="452"/>
                  </a:lnTo>
                  <a:lnTo>
                    <a:pt x="822" y="450"/>
                  </a:lnTo>
                  <a:lnTo>
                    <a:pt x="827" y="452"/>
                  </a:lnTo>
                  <a:lnTo>
                    <a:pt x="831" y="455"/>
                  </a:lnTo>
                  <a:lnTo>
                    <a:pt x="833" y="459"/>
                  </a:lnTo>
                  <a:lnTo>
                    <a:pt x="831" y="461"/>
                  </a:lnTo>
                  <a:lnTo>
                    <a:pt x="831" y="462"/>
                  </a:lnTo>
                  <a:lnTo>
                    <a:pt x="830" y="462"/>
                  </a:lnTo>
                  <a:lnTo>
                    <a:pt x="830" y="464"/>
                  </a:lnTo>
                  <a:lnTo>
                    <a:pt x="830" y="474"/>
                  </a:lnTo>
                  <a:lnTo>
                    <a:pt x="830" y="477"/>
                  </a:lnTo>
                  <a:lnTo>
                    <a:pt x="828" y="479"/>
                  </a:lnTo>
                  <a:lnTo>
                    <a:pt x="828" y="480"/>
                  </a:lnTo>
                  <a:lnTo>
                    <a:pt x="831" y="486"/>
                  </a:lnTo>
                  <a:lnTo>
                    <a:pt x="830" y="497"/>
                  </a:lnTo>
                  <a:lnTo>
                    <a:pt x="825" y="503"/>
                  </a:lnTo>
                  <a:lnTo>
                    <a:pt x="819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6" y="501"/>
                  </a:lnTo>
                  <a:lnTo>
                    <a:pt x="816" y="503"/>
                  </a:lnTo>
                  <a:lnTo>
                    <a:pt x="818" y="507"/>
                  </a:lnTo>
                  <a:lnTo>
                    <a:pt x="818" y="521"/>
                  </a:lnTo>
                  <a:lnTo>
                    <a:pt x="822" y="524"/>
                  </a:lnTo>
                  <a:lnTo>
                    <a:pt x="824" y="527"/>
                  </a:lnTo>
                  <a:lnTo>
                    <a:pt x="825" y="530"/>
                  </a:lnTo>
                  <a:lnTo>
                    <a:pt x="825" y="533"/>
                  </a:lnTo>
                  <a:lnTo>
                    <a:pt x="824" y="534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22" y="540"/>
                  </a:lnTo>
                  <a:lnTo>
                    <a:pt x="827" y="539"/>
                  </a:lnTo>
                  <a:lnTo>
                    <a:pt x="833" y="537"/>
                  </a:lnTo>
                  <a:lnTo>
                    <a:pt x="837" y="536"/>
                  </a:lnTo>
                  <a:lnTo>
                    <a:pt x="843" y="536"/>
                  </a:lnTo>
                  <a:lnTo>
                    <a:pt x="848" y="534"/>
                  </a:lnTo>
                  <a:lnTo>
                    <a:pt x="849" y="530"/>
                  </a:lnTo>
                  <a:lnTo>
                    <a:pt x="849" y="524"/>
                  </a:lnTo>
                  <a:lnTo>
                    <a:pt x="848" y="519"/>
                  </a:lnTo>
                  <a:lnTo>
                    <a:pt x="842" y="512"/>
                  </a:lnTo>
                  <a:lnTo>
                    <a:pt x="839" y="506"/>
                  </a:lnTo>
                  <a:lnTo>
                    <a:pt x="836" y="500"/>
                  </a:lnTo>
                  <a:lnTo>
                    <a:pt x="834" y="498"/>
                  </a:lnTo>
                  <a:lnTo>
                    <a:pt x="834" y="486"/>
                  </a:lnTo>
                  <a:lnTo>
                    <a:pt x="837" y="432"/>
                  </a:lnTo>
                  <a:lnTo>
                    <a:pt x="822" y="366"/>
                  </a:lnTo>
                  <a:lnTo>
                    <a:pt x="821" y="364"/>
                  </a:lnTo>
                  <a:lnTo>
                    <a:pt x="822" y="363"/>
                  </a:lnTo>
                  <a:lnTo>
                    <a:pt x="821" y="360"/>
                  </a:lnTo>
                  <a:lnTo>
                    <a:pt x="819" y="355"/>
                  </a:lnTo>
                  <a:lnTo>
                    <a:pt x="819" y="328"/>
                  </a:lnTo>
                  <a:lnTo>
                    <a:pt x="822" y="315"/>
                  </a:lnTo>
                  <a:lnTo>
                    <a:pt x="825" y="306"/>
                  </a:lnTo>
                  <a:lnTo>
                    <a:pt x="825" y="301"/>
                  </a:lnTo>
                  <a:lnTo>
                    <a:pt x="827" y="296"/>
                  </a:lnTo>
                  <a:lnTo>
                    <a:pt x="825" y="286"/>
                  </a:lnTo>
                  <a:lnTo>
                    <a:pt x="828" y="263"/>
                  </a:lnTo>
                  <a:lnTo>
                    <a:pt x="834" y="236"/>
                  </a:lnTo>
                  <a:lnTo>
                    <a:pt x="837" y="218"/>
                  </a:lnTo>
                  <a:lnTo>
                    <a:pt x="840" y="211"/>
                  </a:lnTo>
                  <a:lnTo>
                    <a:pt x="843" y="205"/>
                  </a:lnTo>
                  <a:lnTo>
                    <a:pt x="852" y="199"/>
                  </a:lnTo>
                  <a:lnTo>
                    <a:pt x="854" y="196"/>
                  </a:lnTo>
                  <a:lnTo>
                    <a:pt x="855" y="193"/>
                  </a:lnTo>
                  <a:lnTo>
                    <a:pt x="861" y="184"/>
                  </a:lnTo>
                  <a:lnTo>
                    <a:pt x="876" y="155"/>
                  </a:lnTo>
                  <a:lnTo>
                    <a:pt x="881" y="143"/>
                  </a:lnTo>
                  <a:lnTo>
                    <a:pt x="881" y="135"/>
                  </a:lnTo>
                  <a:lnTo>
                    <a:pt x="879" y="128"/>
                  </a:lnTo>
                  <a:lnTo>
                    <a:pt x="867" y="101"/>
                  </a:lnTo>
                  <a:lnTo>
                    <a:pt x="866" y="90"/>
                  </a:lnTo>
                  <a:lnTo>
                    <a:pt x="863" y="87"/>
                  </a:lnTo>
                  <a:lnTo>
                    <a:pt x="863" y="86"/>
                  </a:lnTo>
                  <a:lnTo>
                    <a:pt x="852" y="51"/>
                  </a:lnTo>
                  <a:lnTo>
                    <a:pt x="851" y="50"/>
                  </a:lnTo>
                  <a:lnTo>
                    <a:pt x="849" y="51"/>
                  </a:lnTo>
                  <a:lnTo>
                    <a:pt x="851" y="56"/>
                  </a:lnTo>
                  <a:lnTo>
                    <a:pt x="848" y="53"/>
                  </a:lnTo>
                  <a:lnTo>
                    <a:pt x="846" y="51"/>
                  </a:lnTo>
                  <a:lnTo>
                    <a:pt x="843" y="51"/>
                  </a:lnTo>
                  <a:lnTo>
                    <a:pt x="842" y="53"/>
                  </a:lnTo>
                  <a:lnTo>
                    <a:pt x="843" y="53"/>
                  </a:lnTo>
                  <a:lnTo>
                    <a:pt x="848" y="54"/>
                  </a:lnTo>
                  <a:lnTo>
                    <a:pt x="849" y="56"/>
                  </a:lnTo>
                  <a:lnTo>
                    <a:pt x="846" y="60"/>
                  </a:lnTo>
                  <a:lnTo>
                    <a:pt x="843" y="59"/>
                  </a:lnTo>
                  <a:lnTo>
                    <a:pt x="840" y="56"/>
                  </a:lnTo>
                  <a:lnTo>
                    <a:pt x="837" y="56"/>
                  </a:lnTo>
                  <a:lnTo>
                    <a:pt x="836" y="53"/>
                  </a:lnTo>
                  <a:lnTo>
                    <a:pt x="833" y="45"/>
                  </a:lnTo>
                  <a:lnTo>
                    <a:pt x="830" y="44"/>
                  </a:lnTo>
                  <a:lnTo>
                    <a:pt x="830" y="44"/>
                  </a:lnTo>
                  <a:lnTo>
                    <a:pt x="828" y="47"/>
                  </a:lnTo>
                  <a:lnTo>
                    <a:pt x="830" y="41"/>
                  </a:lnTo>
                  <a:lnTo>
                    <a:pt x="837" y="30"/>
                  </a:lnTo>
                  <a:lnTo>
                    <a:pt x="842" y="26"/>
                  </a:lnTo>
                  <a:lnTo>
                    <a:pt x="843" y="24"/>
                  </a:lnTo>
                  <a:lnTo>
                    <a:pt x="846" y="23"/>
                  </a:lnTo>
                  <a:lnTo>
                    <a:pt x="849" y="23"/>
                  </a:lnTo>
                  <a:lnTo>
                    <a:pt x="851" y="27"/>
                  </a:lnTo>
                  <a:lnTo>
                    <a:pt x="852" y="32"/>
                  </a:lnTo>
                  <a:lnTo>
                    <a:pt x="854" y="36"/>
                  </a:lnTo>
                  <a:lnTo>
                    <a:pt x="855" y="41"/>
                  </a:lnTo>
                  <a:lnTo>
                    <a:pt x="852" y="38"/>
                  </a:lnTo>
                  <a:lnTo>
                    <a:pt x="851" y="38"/>
                  </a:lnTo>
                  <a:lnTo>
                    <a:pt x="849" y="38"/>
                  </a:lnTo>
                  <a:lnTo>
                    <a:pt x="846" y="39"/>
                  </a:lnTo>
                  <a:lnTo>
                    <a:pt x="846" y="41"/>
                  </a:lnTo>
                  <a:lnTo>
                    <a:pt x="848" y="42"/>
                  </a:lnTo>
                  <a:lnTo>
                    <a:pt x="849" y="41"/>
                  </a:lnTo>
                  <a:lnTo>
                    <a:pt x="851" y="41"/>
                  </a:lnTo>
                  <a:lnTo>
                    <a:pt x="851" y="42"/>
                  </a:lnTo>
                  <a:lnTo>
                    <a:pt x="851" y="42"/>
                  </a:lnTo>
                  <a:lnTo>
                    <a:pt x="851" y="44"/>
                  </a:lnTo>
                  <a:lnTo>
                    <a:pt x="849" y="45"/>
                  </a:lnTo>
                  <a:lnTo>
                    <a:pt x="849" y="44"/>
                  </a:lnTo>
                  <a:lnTo>
                    <a:pt x="848" y="45"/>
                  </a:lnTo>
                  <a:lnTo>
                    <a:pt x="848" y="47"/>
                  </a:lnTo>
                  <a:lnTo>
                    <a:pt x="848" y="48"/>
                  </a:lnTo>
                  <a:lnTo>
                    <a:pt x="854" y="45"/>
                  </a:lnTo>
                  <a:lnTo>
                    <a:pt x="855" y="42"/>
                  </a:lnTo>
                  <a:lnTo>
                    <a:pt x="857" y="39"/>
                  </a:lnTo>
                  <a:lnTo>
                    <a:pt x="858" y="38"/>
                  </a:lnTo>
                  <a:lnTo>
                    <a:pt x="858" y="33"/>
                  </a:lnTo>
                  <a:lnTo>
                    <a:pt x="858" y="32"/>
                  </a:lnTo>
                  <a:lnTo>
                    <a:pt x="858" y="30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3" y="24"/>
                  </a:lnTo>
                  <a:lnTo>
                    <a:pt x="864" y="20"/>
                  </a:lnTo>
                  <a:lnTo>
                    <a:pt x="866" y="16"/>
                  </a:lnTo>
                  <a:lnTo>
                    <a:pt x="869" y="15"/>
                  </a:lnTo>
                  <a:lnTo>
                    <a:pt x="870" y="13"/>
                  </a:lnTo>
                  <a:lnTo>
                    <a:pt x="872" y="9"/>
                  </a:lnTo>
                  <a:lnTo>
                    <a:pt x="873" y="6"/>
                  </a:lnTo>
                  <a:lnTo>
                    <a:pt x="876" y="9"/>
                  </a:lnTo>
                  <a:lnTo>
                    <a:pt x="878" y="7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81" y="4"/>
                  </a:lnTo>
                  <a:lnTo>
                    <a:pt x="873" y="4"/>
                  </a:lnTo>
                  <a:close/>
                  <a:moveTo>
                    <a:pt x="327" y="605"/>
                  </a:moveTo>
                  <a:lnTo>
                    <a:pt x="325" y="610"/>
                  </a:lnTo>
                  <a:lnTo>
                    <a:pt x="324" y="613"/>
                  </a:lnTo>
                  <a:lnTo>
                    <a:pt x="318" y="616"/>
                  </a:lnTo>
                  <a:lnTo>
                    <a:pt x="288" y="617"/>
                  </a:lnTo>
                  <a:lnTo>
                    <a:pt x="285" y="617"/>
                  </a:lnTo>
                  <a:lnTo>
                    <a:pt x="285" y="617"/>
                  </a:lnTo>
                  <a:lnTo>
                    <a:pt x="283" y="617"/>
                  </a:lnTo>
                  <a:lnTo>
                    <a:pt x="283" y="616"/>
                  </a:lnTo>
                  <a:lnTo>
                    <a:pt x="283" y="616"/>
                  </a:lnTo>
                  <a:lnTo>
                    <a:pt x="283" y="614"/>
                  </a:lnTo>
                  <a:lnTo>
                    <a:pt x="283" y="613"/>
                  </a:lnTo>
                  <a:lnTo>
                    <a:pt x="283" y="611"/>
                  </a:lnTo>
                  <a:lnTo>
                    <a:pt x="286" y="611"/>
                  </a:lnTo>
                  <a:lnTo>
                    <a:pt x="288" y="608"/>
                  </a:lnTo>
                  <a:lnTo>
                    <a:pt x="289" y="605"/>
                  </a:lnTo>
                  <a:lnTo>
                    <a:pt x="289" y="601"/>
                  </a:lnTo>
                  <a:lnTo>
                    <a:pt x="286" y="593"/>
                  </a:lnTo>
                  <a:lnTo>
                    <a:pt x="280" y="592"/>
                  </a:lnTo>
                  <a:lnTo>
                    <a:pt x="273" y="593"/>
                  </a:lnTo>
                  <a:lnTo>
                    <a:pt x="268" y="598"/>
                  </a:lnTo>
                  <a:lnTo>
                    <a:pt x="265" y="601"/>
                  </a:lnTo>
                  <a:lnTo>
                    <a:pt x="264" y="602"/>
                  </a:lnTo>
                  <a:lnTo>
                    <a:pt x="262" y="602"/>
                  </a:lnTo>
                  <a:lnTo>
                    <a:pt x="255" y="598"/>
                  </a:lnTo>
                  <a:lnTo>
                    <a:pt x="237" y="592"/>
                  </a:lnTo>
                  <a:lnTo>
                    <a:pt x="231" y="589"/>
                  </a:lnTo>
                  <a:lnTo>
                    <a:pt x="226" y="584"/>
                  </a:lnTo>
                  <a:lnTo>
                    <a:pt x="226" y="575"/>
                  </a:lnTo>
                  <a:lnTo>
                    <a:pt x="225" y="572"/>
                  </a:lnTo>
                  <a:lnTo>
                    <a:pt x="226" y="570"/>
                  </a:lnTo>
                  <a:lnTo>
                    <a:pt x="226" y="569"/>
                  </a:lnTo>
                  <a:lnTo>
                    <a:pt x="228" y="567"/>
                  </a:lnTo>
                  <a:lnTo>
                    <a:pt x="229" y="567"/>
                  </a:lnTo>
                  <a:lnTo>
                    <a:pt x="231" y="569"/>
                  </a:lnTo>
                  <a:lnTo>
                    <a:pt x="231" y="570"/>
                  </a:lnTo>
                  <a:lnTo>
                    <a:pt x="232" y="572"/>
                  </a:lnTo>
                  <a:lnTo>
                    <a:pt x="237" y="573"/>
                  </a:lnTo>
                  <a:lnTo>
                    <a:pt x="241" y="573"/>
                  </a:lnTo>
                  <a:lnTo>
                    <a:pt x="244" y="573"/>
                  </a:lnTo>
                  <a:lnTo>
                    <a:pt x="249" y="570"/>
                  </a:lnTo>
                  <a:lnTo>
                    <a:pt x="252" y="564"/>
                  </a:lnTo>
                  <a:lnTo>
                    <a:pt x="255" y="560"/>
                  </a:lnTo>
                  <a:lnTo>
                    <a:pt x="261" y="558"/>
                  </a:lnTo>
                  <a:lnTo>
                    <a:pt x="264" y="557"/>
                  </a:lnTo>
                  <a:lnTo>
                    <a:pt x="268" y="555"/>
                  </a:lnTo>
                  <a:lnTo>
                    <a:pt x="271" y="555"/>
                  </a:lnTo>
                  <a:lnTo>
                    <a:pt x="276" y="554"/>
                  </a:lnTo>
                  <a:lnTo>
                    <a:pt x="277" y="551"/>
                  </a:lnTo>
                  <a:lnTo>
                    <a:pt x="280" y="549"/>
                  </a:lnTo>
                  <a:lnTo>
                    <a:pt x="283" y="549"/>
                  </a:lnTo>
                  <a:lnTo>
                    <a:pt x="285" y="549"/>
                  </a:lnTo>
                  <a:lnTo>
                    <a:pt x="286" y="548"/>
                  </a:lnTo>
                  <a:lnTo>
                    <a:pt x="288" y="549"/>
                  </a:lnTo>
                  <a:lnTo>
                    <a:pt x="289" y="549"/>
                  </a:lnTo>
                  <a:lnTo>
                    <a:pt x="291" y="560"/>
                  </a:lnTo>
                  <a:lnTo>
                    <a:pt x="291" y="563"/>
                  </a:lnTo>
                  <a:lnTo>
                    <a:pt x="291" y="563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301" y="573"/>
                  </a:lnTo>
                  <a:lnTo>
                    <a:pt x="306" y="589"/>
                  </a:lnTo>
                  <a:lnTo>
                    <a:pt x="307" y="593"/>
                  </a:lnTo>
                  <a:lnTo>
                    <a:pt x="310" y="589"/>
                  </a:lnTo>
                  <a:lnTo>
                    <a:pt x="316" y="582"/>
                  </a:lnTo>
                  <a:lnTo>
                    <a:pt x="321" y="579"/>
                  </a:lnTo>
                  <a:lnTo>
                    <a:pt x="327" y="581"/>
                  </a:lnTo>
                  <a:lnTo>
                    <a:pt x="328" y="586"/>
                  </a:lnTo>
                  <a:lnTo>
                    <a:pt x="328" y="590"/>
                  </a:lnTo>
                  <a:lnTo>
                    <a:pt x="327" y="605"/>
                  </a:lnTo>
                  <a:close/>
                  <a:moveTo>
                    <a:pt x="610" y="817"/>
                  </a:moveTo>
                  <a:lnTo>
                    <a:pt x="608" y="819"/>
                  </a:lnTo>
                  <a:lnTo>
                    <a:pt x="601" y="826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2" y="828"/>
                  </a:lnTo>
                  <a:lnTo>
                    <a:pt x="587" y="831"/>
                  </a:lnTo>
                  <a:lnTo>
                    <a:pt x="584" y="832"/>
                  </a:lnTo>
                  <a:lnTo>
                    <a:pt x="581" y="831"/>
                  </a:lnTo>
                  <a:lnTo>
                    <a:pt x="577" y="828"/>
                  </a:lnTo>
                  <a:lnTo>
                    <a:pt x="572" y="826"/>
                  </a:lnTo>
                  <a:lnTo>
                    <a:pt x="569" y="826"/>
                  </a:lnTo>
                  <a:lnTo>
                    <a:pt x="533" y="822"/>
                  </a:lnTo>
                  <a:lnTo>
                    <a:pt x="529" y="822"/>
                  </a:lnTo>
                  <a:lnTo>
                    <a:pt x="526" y="822"/>
                  </a:lnTo>
                  <a:lnTo>
                    <a:pt x="523" y="823"/>
                  </a:lnTo>
                  <a:lnTo>
                    <a:pt x="518" y="820"/>
                  </a:lnTo>
                  <a:lnTo>
                    <a:pt x="515" y="820"/>
                  </a:lnTo>
                  <a:lnTo>
                    <a:pt x="512" y="822"/>
                  </a:lnTo>
                  <a:lnTo>
                    <a:pt x="509" y="820"/>
                  </a:lnTo>
                  <a:lnTo>
                    <a:pt x="505" y="816"/>
                  </a:lnTo>
                  <a:lnTo>
                    <a:pt x="503" y="814"/>
                  </a:lnTo>
                  <a:lnTo>
                    <a:pt x="496" y="813"/>
                  </a:lnTo>
                  <a:lnTo>
                    <a:pt x="488" y="811"/>
                  </a:lnTo>
                  <a:lnTo>
                    <a:pt x="480" y="811"/>
                  </a:lnTo>
                  <a:lnTo>
                    <a:pt x="462" y="807"/>
                  </a:lnTo>
                  <a:lnTo>
                    <a:pt x="459" y="804"/>
                  </a:lnTo>
                  <a:lnTo>
                    <a:pt x="456" y="802"/>
                  </a:lnTo>
                  <a:lnTo>
                    <a:pt x="453" y="801"/>
                  </a:lnTo>
                  <a:lnTo>
                    <a:pt x="447" y="798"/>
                  </a:lnTo>
                  <a:lnTo>
                    <a:pt x="444" y="796"/>
                  </a:lnTo>
                  <a:lnTo>
                    <a:pt x="441" y="796"/>
                  </a:lnTo>
                  <a:lnTo>
                    <a:pt x="435" y="795"/>
                  </a:lnTo>
                  <a:lnTo>
                    <a:pt x="408" y="772"/>
                  </a:lnTo>
                  <a:lnTo>
                    <a:pt x="404" y="766"/>
                  </a:lnTo>
                  <a:lnTo>
                    <a:pt x="398" y="745"/>
                  </a:lnTo>
                  <a:lnTo>
                    <a:pt x="396" y="742"/>
                  </a:lnTo>
                  <a:lnTo>
                    <a:pt x="389" y="732"/>
                  </a:lnTo>
                  <a:lnTo>
                    <a:pt x="386" y="730"/>
                  </a:lnTo>
                  <a:lnTo>
                    <a:pt x="386" y="733"/>
                  </a:lnTo>
                  <a:lnTo>
                    <a:pt x="384" y="732"/>
                  </a:lnTo>
                  <a:lnTo>
                    <a:pt x="383" y="730"/>
                  </a:lnTo>
                  <a:lnTo>
                    <a:pt x="383" y="727"/>
                  </a:lnTo>
                  <a:lnTo>
                    <a:pt x="383" y="725"/>
                  </a:lnTo>
                  <a:lnTo>
                    <a:pt x="383" y="725"/>
                  </a:lnTo>
                  <a:lnTo>
                    <a:pt x="386" y="725"/>
                  </a:lnTo>
                  <a:lnTo>
                    <a:pt x="387" y="727"/>
                  </a:lnTo>
                  <a:lnTo>
                    <a:pt x="383" y="715"/>
                  </a:lnTo>
                  <a:lnTo>
                    <a:pt x="381" y="712"/>
                  </a:lnTo>
                  <a:lnTo>
                    <a:pt x="383" y="710"/>
                  </a:lnTo>
                  <a:lnTo>
                    <a:pt x="383" y="709"/>
                  </a:lnTo>
                  <a:lnTo>
                    <a:pt x="383" y="709"/>
                  </a:lnTo>
                  <a:lnTo>
                    <a:pt x="381" y="707"/>
                  </a:lnTo>
                  <a:lnTo>
                    <a:pt x="380" y="707"/>
                  </a:lnTo>
                  <a:lnTo>
                    <a:pt x="380" y="710"/>
                  </a:lnTo>
                  <a:lnTo>
                    <a:pt x="380" y="712"/>
                  </a:lnTo>
                  <a:lnTo>
                    <a:pt x="381" y="715"/>
                  </a:lnTo>
                  <a:lnTo>
                    <a:pt x="378" y="713"/>
                  </a:lnTo>
                  <a:lnTo>
                    <a:pt x="372" y="707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2" y="700"/>
                  </a:lnTo>
                  <a:lnTo>
                    <a:pt x="374" y="698"/>
                  </a:lnTo>
                  <a:lnTo>
                    <a:pt x="377" y="697"/>
                  </a:lnTo>
                  <a:lnTo>
                    <a:pt x="377" y="694"/>
                  </a:lnTo>
                  <a:lnTo>
                    <a:pt x="375" y="691"/>
                  </a:lnTo>
                  <a:lnTo>
                    <a:pt x="374" y="682"/>
                  </a:lnTo>
                  <a:lnTo>
                    <a:pt x="372" y="676"/>
                  </a:lnTo>
                  <a:lnTo>
                    <a:pt x="369" y="674"/>
                  </a:lnTo>
                  <a:lnTo>
                    <a:pt x="366" y="673"/>
                  </a:lnTo>
                  <a:lnTo>
                    <a:pt x="368" y="668"/>
                  </a:lnTo>
                  <a:lnTo>
                    <a:pt x="371" y="667"/>
                  </a:lnTo>
                  <a:lnTo>
                    <a:pt x="372" y="671"/>
                  </a:lnTo>
                  <a:lnTo>
                    <a:pt x="374" y="671"/>
                  </a:lnTo>
                  <a:lnTo>
                    <a:pt x="371" y="665"/>
                  </a:lnTo>
                  <a:lnTo>
                    <a:pt x="369" y="664"/>
                  </a:lnTo>
                  <a:lnTo>
                    <a:pt x="366" y="664"/>
                  </a:lnTo>
                  <a:lnTo>
                    <a:pt x="365" y="662"/>
                  </a:lnTo>
                  <a:lnTo>
                    <a:pt x="363" y="658"/>
                  </a:lnTo>
                  <a:lnTo>
                    <a:pt x="363" y="653"/>
                  </a:lnTo>
                  <a:lnTo>
                    <a:pt x="365" y="650"/>
                  </a:lnTo>
                  <a:lnTo>
                    <a:pt x="366" y="644"/>
                  </a:lnTo>
                  <a:lnTo>
                    <a:pt x="372" y="631"/>
                  </a:lnTo>
                  <a:lnTo>
                    <a:pt x="375" y="626"/>
                  </a:lnTo>
                  <a:lnTo>
                    <a:pt x="381" y="628"/>
                  </a:lnTo>
                  <a:lnTo>
                    <a:pt x="386" y="626"/>
                  </a:lnTo>
                  <a:lnTo>
                    <a:pt x="390" y="623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8" y="623"/>
                  </a:lnTo>
                  <a:lnTo>
                    <a:pt x="411" y="629"/>
                  </a:lnTo>
                  <a:lnTo>
                    <a:pt x="416" y="631"/>
                  </a:lnTo>
                  <a:lnTo>
                    <a:pt x="417" y="632"/>
                  </a:lnTo>
                  <a:lnTo>
                    <a:pt x="419" y="634"/>
                  </a:lnTo>
                  <a:lnTo>
                    <a:pt x="419" y="635"/>
                  </a:lnTo>
                  <a:lnTo>
                    <a:pt x="422" y="635"/>
                  </a:lnTo>
                  <a:lnTo>
                    <a:pt x="423" y="635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6" y="635"/>
                  </a:lnTo>
                  <a:lnTo>
                    <a:pt x="431" y="632"/>
                  </a:lnTo>
                  <a:lnTo>
                    <a:pt x="438" y="637"/>
                  </a:lnTo>
                  <a:lnTo>
                    <a:pt x="447" y="647"/>
                  </a:lnTo>
                  <a:lnTo>
                    <a:pt x="449" y="649"/>
                  </a:lnTo>
                  <a:lnTo>
                    <a:pt x="453" y="653"/>
                  </a:lnTo>
                  <a:lnTo>
                    <a:pt x="456" y="659"/>
                  </a:lnTo>
                  <a:lnTo>
                    <a:pt x="465" y="668"/>
                  </a:lnTo>
                  <a:lnTo>
                    <a:pt x="470" y="664"/>
                  </a:lnTo>
                  <a:lnTo>
                    <a:pt x="479" y="665"/>
                  </a:lnTo>
                  <a:lnTo>
                    <a:pt x="488" y="668"/>
                  </a:lnTo>
                  <a:lnTo>
                    <a:pt x="494" y="673"/>
                  </a:lnTo>
                  <a:lnTo>
                    <a:pt x="496" y="674"/>
                  </a:lnTo>
                  <a:lnTo>
                    <a:pt x="497" y="677"/>
                  </a:lnTo>
                  <a:lnTo>
                    <a:pt x="499" y="680"/>
                  </a:lnTo>
                  <a:lnTo>
                    <a:pt x="502" y="682"/>
                  </a:lnTo>
                  <a:lnTo>
                    <a:pt x="505" y="682"/>
                  </a:lnTo>
                  <a:lnTo>
                    <a:pt x="506" y="683"/>
                  </a:lnTo>
                  <a:lnTo>
                    <a:pt x="509" y="686"/>
                  </a:lnTo>
                  <a:lnTo>
                    <a:pt x="511" y="686"/>
                  </a:lnTo>
                  <a:lnTo>
                    <a:pt x="515" y="688"/>
                  </a:lnTo>
                  <a:lnTo>
                    <a:pt x="517" y="688"/>
                  </a:lnTo>
                  <a:lnTo>
                    <a:pt x="526" y="698"/>
                  </a:lnTo>
                  <a:lnTo>
                    <a:pt x="533" y="707"/>
                  </a:lnTo>
                  <a:lnTo>
                    <a:pt x="535" y="709"/>
                  </a:lnTo>
                  <a:lnTo>
                    <a:pt x="535" y="709"/>
                  </a:lnTo>
                  <a:lnTo>
                    <a:pt x="535" y="710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12"/>
                  </a:lnTo>
                  <a:lnTo>
                    <a:pt x="542" y="715"/>
                  </a:lnTo>
                  <a:lnTo>
                    <a:pt x="544" y="716"/>
                  </a:lnTo>
                  <a:lnTo>
                    <a:pt x="545" y="721"/>
                  </a:lnTo>
                  <a:lnTo>
                    <a:pt x="548" y="724"/>
                  </a:lnTo>
                  <a:lnTo>
                    <a:pt x="553" y="727"/>
                  </a:lnTo>
                  <a:lnTo>
                    <a:pt x="562" y="736"/>
                  </a:lnTo>
                  <a:lnTo>
                    <a:pt x="566" y="739"/>
                  </a:lnTo>
                  <a:lnTo>
                    <a:pt x="574" y="748"/>
                  </a:lnTo>
                  <a:lnTo>
                    <a:pt x="575" y="750"/>
                  </a:lnTo>
                  <a:lnTo>
                    <a:pt x="577" y="750"/>
                  </a:lnTo>
                  <a:lnTo>
                    <a:pt x="578" y="750"/>
                  </a:lnTo>
                  <a:lnTo>
                    <a:pt x="580" y="751"/>
                  </a:lnTo>
                  <a:lnTo>
                    <a:pt x="580" y="753"/>
                  </a:lnTo>
                  <a:lnTo>
                    <a:pt x="581" y="754"/>
                  </a:lnTo>
                  <a:lnTo>
                    <a:pt x="581" y="759"/>
                  </a:lnTo>
                  <a:lnTo>
                    <a:pt x="583" y="763"/>
                  </a:lnTo>
                  <a:lnTo>
                    <a:pt x="584" y="765"/>
                  </a:lnTo>
                  <a:lnTo>
                    <a:pt x="587" y="766"/>
                  </a:lnTo>
                  <a:lnTo>
                    <a:pt x="590" y="769"/>
                  </a:lnTo>
                  <a:lnTo>
                    <a:pt x="590" y="771"/>
                  </a:lnTo>
                  <a:lnTo>
                    <a:pt x="589" y="771"/>
                  </a:lnTo>
                  <a:lnTo>
                    <a:pt x="587" y="772"/>
                  </a:lnTo>
                  <a:lnTo>
                    <a:pt x="589" y="774"/>
                  </a:lnTo>
                  <a:lnTo>
                    <a:pt x="592" y="774"/>
                  </a:lnTo>
                  <a:lnTo>
                    <a:pt x="593" y="774"/>
                  </a:lnTo>
                  <a:lnTo>
                    <a:pt x="595" y="774"/>
                  </a:lnTo>
                  <a:lnTo>
                    <a:pt x="601" y="780"/>
                  </a:lnTo>
                  <a:lnTo>
                    <a:pt x="604" y="783"/>
                  </a:lnTo>
                  <a:lnTo>
                    <a:pt x="605" y="787"/>
                  </a:lnTo>
                  <a:lnTo>
                    <a:pt x="607" y="802"/>
                  </a:lnTo>
                  <a:lnTo>
                    <a:pt x="607" y="807"/>
                  </a:lnTo>
                  <a:lnTo>
                    <a:pt x="610" y="814"/>
                  </a:lnTo>
                  <a:lnTo>
                    <a:pt x="610" y="817"/>
                  </a:lnTo>
                  <a:close/>
                  <a:moveTo>
                    <a:pt x="905" y="138"/>
                  </a:moveTo>
                  <a:lnTo>
                    <a:pt x="906" y="138"/>
                  </a:lnTo>
                  <a:lnTo>
                    <a:pt x="905" y="137"/>
                  </a:lnTo>
                  <a:lnTo>
                    <a:pt x="905" y="138"/>
                  </a:lnTo>
                  <a:close/>
                  <a:moveTo>
                    <a:pt x="906" y="119"/>
                  </a:moveTo>
                  <a:lnTo>
                    <a:pt x="906" y="119"/>
                  </a:lnTo>
                  <a:lnTo>
                    <a:pt x="906" y="119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19"/>
                  </a:lnTo>
                  <a:lnTo>
                    <a:pt x="906" y="119"/>
                  </a:lnTo>
                  <a:close/>
                  <a:moveTo>
                    <a:pt x="937" y="122"/>
                  </a:moveTo>
                  <a:lnTo>
                    <a:pt x="937" y="120"/>
                  </a:lnTo>
                  <a:lnTo>
                    <a:pt x="937" y="122"/>
                  </a:lnTo>
                  <a:lnTo>
                    <a:pt x="937" y="122"/>
                  </a:lnTo>
                  <a:close/>
                  <a:moveTo>
                    <a:pt x="938" y="105"/>
                  </a:moveTo>
                  <a:lnTo>
                    <a:pt x="938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5"/>
                  </a:lnTo>
                  <a:close/>
                  <a:moveTo>
                    <a:pt x="911" y="116"/>
                  </a:moveTo>
                  <a:lnTo>
                    <a:pt x="911" y="116"/>
                  </a:lnTo>
                  <a:lnTo>
                    <a:pt x="911" y="116"/>
                  </a:lnTo>
                  <a:lnTo>
                    <a:pt x="911" y="116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09" y="125"/>
                  </a:moveTo>
                  <a:lnTo>
                    <a:pt x="909" y="126"/>
                  </a:lnTo>
                  <a:lnTo>
                    <a:pt x="909" y="126"/>
                  </a:lnTo>
                  <a:lnTo>
                    <a:pt x="909" y="125"/>
                  </a:lnTo>
                  <a:close/>
                  <a:moveTo>
                    <a:pt x="906" y="120"/>
                  </a:move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close/>
                  <a:moveTo>
                    <a:pt x="935" y="146"/>
                  </a:moveTo>
                  <a:lnTo>
                    <a:pt x="935" y="146"/>
                  </a:lnTo>
                  <a:lnTo>
                    <a:pt x="935" y="144"/>
                  </a:lnTo>
                  <a:lnTo>
                    <a:pt x="935" y="146"/>
                  </a:lnTo>
                  <a:close/>
                  <a:moveTo>
                    <a:pt x="977" y="107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7"/>
                  </a:lnTo>
                  <a:close/>
                  <a:moveTo>
                    <a:pt x="971" y="110"/>
                  </a:move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close/>
                  <a:moveTo>
                    <a:pt x="974" y="81"/>
                  </a:move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close/>
                  <a:moveTo>
                    <a:pt x="977" y="108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close/>
                  <a:moveTo>
                    <a:pt x="977" y="68"/>
                  </a:moveTo>
                  <a:lnTo>
                    <a:pt x="977" y="68"/>
                  </a:lnTo>
                  <a:lnTo>
                    <a:pt x="979" y="68"/>
                  </a:lnTo>
                  <a:lnTo>
                    <a:pt x="977" y="68"/>
                  </a:lnTo>
                  <a:lnTo>
                    <a:pt x="977" y="68"/>
                  </a:lnTo>
                  <a:close/>
                  <a:moveTo>
                    <a:pt x="974" y="108"/>
                  </a:moveTo>
                  <a:lnTo>
                    <a:pt x="974" y="108"/>
                  </a:lnTo>
                  <a:lnTo>
                    <a:pt x="974" y="108"/>
                  </a:lnTo>
                  <a:lnTo>
                    <a:pt x="974" y="108"/>
                  </a:lnTo>
                  <a:close/>
                  <a:moveTo>
                    <a:pt x="973" y="107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close/>
                  <a:moveTo>
                    <a:pt x="971" y="36"/>
                  </a:move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close/>
                  <a:moveTo>
                    <a:pt x="974" y="107"/>
                  </a:move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8"/>
                  </a:lnTo>
                  <a:lnTo>
                    <a:pt x="974" y="107"/>
                  </a:lnTo>
                  <a:lnTo>
                    <a:pt x="974" y="107"/>
                  </a:lnTo>
                  <a:close/>
                  <a:moveTo>
                    <a:pt x="979" y="69"/>
                  </a:move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close/>
                  <a:moveTo>
                    <a:pt x="974" y="110"/>
                  </a:moveTo>
                  <a:lnTo>
                    <a:pt x="974" y="110"/>
                  </a:lnTo>
                  <a:lnTo>
                    <a:pt x="973" y="110"/>
                  </a:lnTo>
                  <a:lnTo>
                    <a:pt x="974" y="110"/>
                  </a:lnTo>
                  <a:close/>
                  <a:moveTo>
                    <a:pt x="973" y="108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8"/>
                  </a:lnTo>
                  <a:close/>
                  <a:moveTo>
                    <a:pt x="977" y="108"/>
                  </a:moveTo>
                  <a:lnTo>
                    <a:pt x="977" y="107"/>
                  </a:lnTo>
                  <a:lnTo>
                    <a:pt x="976" y="107"/>
                  </a:lnTo>
                  <a:lnTo>
                    <a:pt x="977" y="108"/>
                  </a:lnTo>
                  <a:close/>
                  <a:moveTo>
                    <a:pt x="1001" y="83"/>
                  </a:moveTo>
                  <a:lnTo>
                    <a:pt x="1001" y="83"/>
                  </a:lnTo>
                  <a:lnTo>
                    <a:pt x="1000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close/>
                  <a:moveTo>
                    <a:pt x="979" y="78"/>
                  </a:move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79" y="78"/>
                  </a:lnTo>
                  <a:close/>
                  <a:moveTo>
                    <a:pt x="1000" y="83"/>
                  </a:moveTo>
                  <a:lnTo>
                    <a:pt x="1000" y="81"/>
                  </a:lnTo>
                  <a:lnTo>
                    <a:pt x="1000" y="81"/>
                  </a:lnTo>
                  <a:lnTo>
                    <a:pt x="1000" y="83"/>
                  </a:lnTo>
                  <a:close/>
                  <a:moveTo>
                    <a:pt x="1004" y="149"/>
                  </a:moveTo>
                  <a:lnTo>
                    <a:pt x="1006" y="150"/>
                  </a:lnTo>
                  <a:lnTo>
                    <a:pt x="1006" y="149"/>
                  </a:lnTo>
                  <a:lnTo>
                    <a:pt x="1004" y="149"/>
                  </a:lnTo>
                  <a:close/>
                  <a:moveTo>
                    <a:pt x="1004" y="140"/>
                  </a:moveTo>
                  <a:lnTo>
                    <a:pt x="1004" y="140"/>
                  </a:lnTo>
                  <a:lnTo>
                    <a:pt x="1004" y="140"/>
                  </a:lnTo>
                  <a:lnTo>
                    <a:pt x="1004" y="140"/>
                  </a:lnTo>
                  <a:close/>
                  <a:moveTo>
                    <a:pt x="1003" y="140"/>
                  </a:moveTo>
                  <a:lnTo>
                    <a:pt x="1003" y="140"/>
                  </a:lnTo>
                  <a:lnTo>
                    <a:pt x="1003" y="140"/>
                  </a:lnTo>
                  <a:lnTo>
                    <a:pt x="1004" y="140"/>
                  </a:lnTo>
                  <a:lnTo>
                    <a:pt x="1003" y="138"/>
                  </a:lnTo>
                  <a:lnTo>
                    <a:pt x="1003" y="140"/>
                  </a:lnTo>
                  <a:close/>
                  <a:moveTo>
                    <a:pt x="998" y="86"/>
                  </a:moveTo>
                  <a:lnTo>
                    <a:pt x="1000" y="86"/>
                  </a:lnTo>
                  <a:lnTo>
                    <a:pt x="998" y="84"/>
                  </a:lnTo>
                  <a:lnTo>
                    <a:pt x="998" y="86"/>
                  </a:lnTo>
                  <a:close/>
                  <a:moveTo>
                    <a:pt x="985" y="72"/>
                  </a:move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close/>
                  <a:moveTo>
                    <a:pt x="982" y="86"/>
                  </a:moveTo>
                  <a:lnTo>
                    <a:pt x="983" y="89"/>
                  </a:lnTo>
                  <a:lnTo>
                    <a:pt x="985" y="89"/>
                  </a:lnTo>
                  <a:lnTo>
                    <a:pt x="983" y="84"/>
                  </a:lnTo>
                  <a:lnTo>
                    <a:pt x="982" y="86"/>
                  </a:lnTo>
                  <a:close/>
                  <a:moveTo>
                    <a:pt x="995" y="129"/>
                  </a:moveTo>
                  <a:lnTo>
                    <a:pt x="995" y="131"/>
                  </a:lnTo>
                  <a:lnTo>
                    <a:pt x="997" y="131"/>
                  </a:lnTo>
                  <a:lnTo>
                    <a:pt x="995" y="129"/>
                  </a:lnTo>
                  <a:close/>
                  <a:moveTo>
                    <a:pt x="997" y="132"/>
                  </a:moveTo>
                  <a:lnTo>
                    <a:pt x="997" y="134"/>
                  </a:lnTo>
                  <a:lnTo>
                    <a:pt x="998" y="131"/>
                  </a:lnTo>
                  <a:lnTo>
                    <a:pt x="997" y="131"/>
                  </a:lnTo>
                  <a:lnTo>
                    <a:pt x="997" y="132"/>
                  </a:lnTo>
                  <a:close/>
                  <a:moveTo>
                    <a:pt x="955" y="163"/>
                  </a:move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50" y="546"/>
                  </a:moveTo>
                  <a:lnTo>
                    <a:pt x="950" y="546"/>
                  </a:lnTo>
                  <a:lnTo>
                    <a:pt x="949" y="545"/>
                  </a:lnTo>
                  <a:lnTo>
                    <a:pt x="949" y="545"/>
                  </a:lnTo>
                  <a:lnTo>
                    <a:pt x="947" y="546"/>
                  </a:lnTo>
                  <a:lnTo>
                    <a:pt x="949" y="548"/>
                  </a:lnTo>
                  <a:lnTo>
                    <a:pt x="950" y="548"/>
                  </a:lnTo>
                  <a:lnTo>
                    <a:pt x="950" y="549"/>
                  </a:lnTo>
                  <a:lnTo>
                    <a:pt x="950" y="548"/>
                  </a:lnTo>
                  <a:lnTo>
                    <a:pt x="950" y="546"/>
                  </a:lnTo>
                  <a:close/>
                  <a:moveTo>
                    <a:pt x="946" y="143"/>
                  </a:moveTo>
                  <a:lnTo>
                    <a:pt x="947" y="141"/>
                  </a:lnTo>
                  <a:lnTo>
                    <a:pt x="946" y="141"/>
                  </a:lnTo>
                  <a:lnTo>
                    <a:pt x="946" y="143"/>
                  </a:lnTo>
                  <a:close/>
                  <a:moveTo>
                    <a:pt x="931" y="149"/>
                  </a:moveTo>
                  <a:lnTo>
                    <a:pt x="931" y="149"/>
                  </a:lnTo>
                  <a:lnTo>
                    <a:pt x="931" y="149"/>
                  </a:lnTo>
                  <a:lnTo>
                    <a:pt x="931" y="149"/>
                  </a:lnTo>
                  <a:close/>
                  <a:moveTo>
                    <a:pt x="950" y="102"/>
                  </a:moveTo>
                  <a:lnTo>
                    <a:pt x="952" y="102"/>
                  </a:lnTo>
                  <a:lnTo>
                    <a:pt x="952" y="101"/>
                  </a:lnTo>
                  <a:lnTo>
                    <a:pt x="950" y="102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71" y="167"/>
                  </a:move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37" y="123"/>
                  </a:moveTo>
                  <a:lnTo>
                    <a:pt x="937" y="123"/>
                  </a:lnTo>
                  <a:lnTo>
                    <a:pt x="937" y="122"/>
                  </a:lnTo>
                  <a:lnTo>
                    <a:pt x="937" y="123"/>
                  </a:lnTo>
                  <a:close/>
                  <a:moveTo>
                    <a:pt x="938" y="108"/>
                  </a:move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7" y="108"/>
                  </a:lnTo>
                  <a:lnTo>
                    <a:pt x="938" y="108"/>
                  </a:lnTo>
                  <a:lnTo>
                    <a:pt x="938" y="108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35" y="107"/>
                  </a:moveTo>
                  <a:lnTo>
                    <a:pt x="935" y="108"/>
                  </a:lnTo>
                  <a:lnTo>
                    <a:pt x="935" y="107"/>
                  </a:lnTo>
                  <a:lnTo>
                    <a:pt x="935" y="107"/>
                  </a:lnTo>
                  <a:close/>
                  <a:moveTo>
                    <a:pt x="940" y="570"/>
                  </a:moveTo>
                  <a:lnTo>
                    <a:pt x="938" y="575"/>
                  </a:lnTo>
                  <a:lnTo>
                    <a:pt x="938" y="579"/>
                  </a:lnTo>
                  <a:lnTo>
                    <a:pt x="944" y="572"/>
                  </a:lnTo>
                  <a:lnTo>
                    <a:pt x="944" y="570"/>
                  </a:lnTo>
                  <a:lnTo>
                    <a:pt x="943" y="569"/>
                  </a:lnTo>
                  <a:lnTo>
                    <a:pt x="940" y="570"/>
                  </a:lnTo>
                  <a:close/>
                  <a:moveTo>
                    <a:pt x="938" y="122"/>
                  </a:move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close/>
                  <a:moveTo>
                    <a:pt x="955" y="164"/>
                  </a:moveTo>
                  <a:lnTo>
                    <a:pt x="955" y="164"/>
                  </a:lnTo>
                  <a:lnTo>
                    <a:pt x="955" y="164"/>
                  </a:lnTo>
                  <a:lnTo>
                    <a:pt x="955" y="164"/>
                  </a:lnTo>
                  <a:close/>
                  <a:moveTo>
                    <a:pt x="956" y="126"/>
                  </a:moveTo>
                  <a:lnTo>
                    <a:pt x="956" y="126"/>
                  </a:lnTo>
                  <a:lnTo>
                    <a:pt x="955" y="126"/>
                  </a:lnTo>
                  <a:lnTo>
                    <a:pt x="956" y="126"/>
                  </a:lnTo>
                  <a:close/>
                  <a:moveTo>
                    <a:pt x="971" y="167"/>
                  </a:moveTo>
                  <a:lnTo>
                    <a:pt x="970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67" y="170"/>
                  </a:moveTo>
                  <a:lnTo>
                    <a:pt x="967" y="170"/>
                  </a:lnTo>
                  <a:lnTo>
                    <a:pt x="967" y="170"/>
                  </a:lnTo>
                  <a:lnTo>
                    <a:pt x="967" y="170"/>
                  </a:lnTo>
                  <a:close/>
                  <a:moveTo>
                    <a:pt x="965" y="172"/>
                  </a:moveTo>
                  <a:lnTo>
                    <a:pt x="965" y="170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5" y="172"/>
                  </a:lnTo>
                  <a:lnTo>
                    <a:pt x="965" y="172"/>
                  </a:lnTo>
                  <a:lnTo>
                    <a:pt x="965" y="172"/>
                  </a:lnTo>
                  <a:close/>
                  <a:moveTo>
                    <a:pt x="970" y="172"/>
                  </a:moveTo>
                  <a:lnTo>
                    <a:pt x="970" y="172"/>
                  </a:lnTo>
                  <a:lnTo>
                    <a:pt x="970" y="172"/>
                  </a:lnTo>
                  <a:lnTo>
                    <a:pt x="970" y="172"/>
                  </a:lnTo>
                  <a:close/>
                  <a:moveTo>
                    <a:pt x="971" y="119"/>
                  </a:moveTo>
                  <a:lnTo>
                    <a:pt x="970" y="116"/>
                  </a:lnTo>
                  <a:lnTo>
                    <a:pt x="968" y="114"/>
                  </a:lnTo>
                  <a:lnTo>
                    <a:pt x="965" y="114"/>
                  </a:lnTo>
                  <a:lnTo>
                    <a:pt x="962" y="116"/>
                  </a:lnTo>
                  <a:lnTo>
                    <a:pt x="961" y="119"/>
                  </a:lnTo>
                  <a:lnTo>
                    <a:pt x="961" y="120"/>
                  </a:lnTo>
                  <a:lnTo>
                    <a:pt x="959" y="123"/>
                  </a:lnTo>
                  <a:lnTo>
                    <a:pt x="956" y="125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67" y="126"/>
                  </a:lnTo>
                  <a:lnTo>
                    <a:pt x="970" y="125"/>
                  </a:lnTo>
                  <a:lnTo>
                    <a:pt x="971" y="119"/>
                  </a:lnTo>
                  <a:close/>
                  <a:moveTo>
                    <a:pt x="958" y="166"/>
                  </a:moveTo>
                  <a:lnTo>
                    <a:pt x="958" y="166"/>
                  </a:lnTo>
                  <a:lnTo>
                    <a:pt x="958" y="166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6"/>
                  </a:lnTo>
                  <a:lnTo>
                    <a:pt x="958" y="166"/>
                  </a:lnTo>
                  <a:close/>
                  <a:moveTo>
                    <a:pt x="958" y="166"/>
                  </a:moveTo>
                  <a:lnTo>
                    <a:pt x="959" y="167"/>
                  </a:lnTo>
                  <a:lnTo>
                    <a:pt x="959" y="166"/>
                  </a:lnTo>
                  <a:lnTo>
                    <a:pt x="958" y="166"/>
                  </a:lnTo>
                  <a:close/>
                  <a:moveTo>
                    <a:pt x="959" y="167"/>
                  </a:moveTo>
                  <a:lnTo>
                    <a:pt x="959" y="167"/>
                  </a:lnTo>
                  <a:lnTo>
                    <a:pt x="958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close/>
                  <a:moveTo>
                    <a:pt x="959" y="169"/>
                  </a:moveTo>
                  <a:lnTo>
                    <a:pt x="961" y="169"/>
                  </a:lnTo>
                  <a:lnTo>
                    <a:pt x="961" y="169"/>
                  </a:lnTo>
                  <a:lnTo>
                    <a:pt x="959" y="169"/>
                  </a:lnTo>
                  <a:lnTo>
                    <a:pt x="959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7280275" y="1219200"/>
              <a:ext cx="2139950" cy="1489075"/>
            </a:xfrm>
            <a:custGeom>
              <a:avLst/>
              <a:gdLst>
                <a:gd name="T0" fmla="*/ 1339 w 1348"/>
                <a:gd name="T1" fmla="*/ 445 h 938"/>
                <a:gd name="T2" fmla="*/ 1344 w 1348"/>
                <a:gd name="T3" fmla="*/ 457 h 938"/>
                <a:gd name="T4" fmla="*/ 352 w 1348"/>
                <a:gd name="T5" fmla="*/ 885 h 938"/>
                <a:gd name="T6" fmla="*/ 678 w 1348"/>
                <a:gd name="T7" fmla="*/ 214 h 938"/>
                <a:gd name="T8" fmla="*/ 483 w 1348"/>
                <a:gd name="T9" fmla="*/ 290 h 938"/>
                <a:gd name="T10" fmla="*/ 370 w 1348"/>
                <a:gd name="T11" fmla="*/ 862 h 938"/>
                <a:gd name="T12" fmla="*/ 609 w 1348"/>
                <a:gd name="T13" fmla="*/ 224 h 938"/>
                <a:gd name="T14" fmla="*/ 1121 w 1348"/>
                <a:gd name="T15" fmla="*/ 409 h 938"/>
                <a:gd name="T16" fmla="*/ 1157 w 1348"/>
                <a:gd name="T17" fmla="*/ 435 h 938"/>
                <a:gd name="T18" fmla="*/ 1136 w 1348"/>
                <a:gd name="T19" fmla="*/ 450 h 938"/>
                <a:gd name="T20" fmla="*/ 1151 w 1348"/>
                <a:gd name="T21" fmla="*/ 430 h 938"/>
                <a:gd name="T22" fmla="*/ 1106 w 1348"/>
                <a:gd name="T23" fmla="*/ 445 h 938"/>
                <a:gd name="T24" fmla="*/ 1052 w 1348"/>
                <a:gd name="T25" fmla="*/ 408 h 938"/>
                <a:gd name="T26" fmla="*/ 1067 w 1348"/>
                <a:gd name="T27" fmla="*/ 430 h 938"/>
                <a:gd name="T28" fmla="*/ 1037 w 1348"/>
                <a:gd name="T29" fmla="*/ 396 h 938"/>
                <a:gd name="T30" fmla="*/ 1032 w 1348"/>
                <a:gd name="T31" fmla="*/ 382 h 938"/>
                <a:gd name="T32" fmla="*/ 1049 w 1348"/>
                <a:gd name="T33" fmla="*/ 384 h 938"/>
                <a:gd name="T34" fmla="*/ 1109 w 1348"/>
                <a:gd name="T35" fmla="*/ 409 h 938"/>
                <a:gd name="T36" fmla="*/ 939 w 1348"/>
                <a:gd name="T37" fmla="*/ 322 h 938"/>
                <a:gd name="T38" fmla="*/ 927 w 1348"/>
                <a:gd name="T39" fmla="*/ 319 h 938"/>
                <a:gd name="T40" fmla="*/ 721 w 1348"/>
                <a:gd name="T41" fmla="*/ 319 h 938"/>
                <a:gd name="T42" fmla="*/ 675 w 1348"/>
                <a:gd name="T43" fmla="*/ 316 h 938"/>
                <a:gd name="T44" fmla="*/ 510 w 1348"/>
                <a:gd name="T45" fmla="*/ 355 h 938"/>
                <a:gd name="T46" fmla="*/ 374 w 1348"/>
                <a:gd name="T47" fmla="*/ 361 h 938"/>
                <a:gd name="T48" fmla="*/ 287 w 1348"/>
                <a:gd name="T49" fmla="*/ 347 h 938"/>
                <a:gd name="T50" fmla="*/ 218 w 1348"/>
                <a:gd name="T51" fmla="*/ 384 h 938"/>
                <a:gd name="T52" fmla="*/ 37 w 1348"/>
                <a:gd name="T53" fmla="*/ 525 h 938"/>
                <a:gd name="T54" fmla="*/ 39 w 1348"/>
                <a:gd name="T55" fmla="*/ 606 h 938"/>
                <a:gd name="T56" fmla="*/ 12 w 1348"/>
                <a:gd name="T57" fmla="*/ 661 h 938"/>
                <a:gd name="T58" fmla="*/ 70 w 1348"/>
                <a:gd name="T59" fmla="*/ 686 h 938"/>
                <a:gd name="T60" fmla="*/ 127 w 1348"/>
                <a:gd name="T61" fmla="*/ 721 h 938"/>
                <a:gd name="T62" fmla="*/ 177 w 1348"/>
                <a:gd name="T63" fmla="*/ 745 h 938"/>
                <a:gd name="T64" fmla="*/ 210 w 1348"/>
                <a:gd name="T65" fmla="*/ 760 h 938"/>
                <a:gd name="T66" fmla="*/ 239 w 1348"/>
                <a:gd name="T67" fmla="*/ 739 h 938"/>
                <a:gd name="T68" fmla="*/ 308 w 1348"/>
                <a:gd name="T69" fmla="*/ 755 h 938"/>
                <a:gd name="T70" fmla="*/ 329 w 1348"/>
                <a:gd name="T71" fmla="*/ 811 h 938"/>
                <a:gd name="T72" fmla="*/ 340 w 1348"/>
                <a:gd name="T73" fmla="*/ 864 h 938"/>
                <a:gd name="T74" fmla="*/ 373 w 1348"/>
                <a:gd name="T75" fmla="*/ 862 h 938"/>
                <a:gd name="T76" fmla="*/ 407 w 1348"/>
                <a:gd name="T77" fmla="*/ 858 h 938"/>
                <a:gd name="T78" fmla="*/ 401 w 1348"/>
                <a:gd name="T79" fmla="*/ 904 h 938"/>
                <a:gd name="T80" fmla="*/ 426 w 1348"/>
                <a:gd name="T81" fmla="*/ 938 h 938"/>
                <a:gd name="T82" fmla="*/ 499 w 1348"/>
                <a:gd name="T83" fmla="*/ 892 h 938"/>
                <a:gd name="T84" fmla="*/ 535 w 1348"/>
                <a:gd name="T85" fmla="*/ 850 h 938"/>
                <a:gd name="T86" fmla="*/ 572 w 1348"/>
                <a:gd name="T87" fmla="*/ 766 h 938"/>
                <a:gd name="T88" fmla="*/ 648 w 1348"/>
                <a:gd name="T89" fmla="*/ 721 h 938"/>
                <a:gd name="T90" fmla="*/ 715 w 1348"/>
                <a:gd name="T91" fmla="*/ 745 h 938"/>
                <a:gd name="T92" fmla="*/ 748 w 1348"/>
                <a:gd name="T93" fmla="*/ 716 h 938"/>
                <a:gd name="T94" fmla="*/ 796 w 1348"/>
                <a:gd name="T95" fmla="*/ 667 h 938"/>
                <a:gd name="T96" fmla="*/ 838 w 1348"/>
                <a:gd name="T97" fmla="*/ 629 h 938"/>
                <a:gd name="T98" fmla="*/ 859 w 1348"/>
                <a:gd name="T99" fmla="*/ 573 h 938"/>
                <a:gd name="T100" fmla="*/ 918 w 1348"/>
                <a:gd name="T101" fmla="*/ 549 h 938"/>
                <a:gd name="T102" fmla="*/ 995 w 1348"/>
                <a:gd name="T103" fmla="*/ 552 h 938"/>
                <a:gd name="T104" fmla="*/ 1040 w 1348"/>
                <a:gd name="T105" fmla="*/ 546 h 938"/>
                <a:gd name="T106" fmla="*/ 1079 w 1348"/>
                <a:gd name="T107" fmla="*/ 536 h 938"/>
                <a:gd name="T108" fmla="*/ 1113 w 1348"/>
                <a:gd name="T109" fmla="*/ 518 h 938"/>
                <a:gd name="T110" fmla="*/ 1153 w 1348"/>
                <a:gd name="T111" fmla="*/ 495 h 938"/>
                <a:gd name="T112" fmla="*/ 1181 w 1348"/>
                <a:gd name="T113" fmla="*/ 477 h 938"/>
                <a:gd name="T114" fmla="*/ 1181 w 1348"/>
                <a:gd name="T115" fmla="*/ 272 h 938"/>
                <a:gd name="T116" fmla="*/ 1195 w 1348"/>
                <a:gd name="T117" fmla="*/ 295 h 938"/>
                <a:gd name="T118" fmla="*/ 1190 w 1348"/>
                <a:gd name="T119" fmla="*/ 313 h 938"/>
                <a:gd name="T120" fmla="*/ 1336 w 1348"/>
                <a:gd name="T121" fmla="*/ 433 h 938"/>
                <a:gd name="T122" fmla="*/ 1336 w 1348"/>
                <a:gd name="T123" fmla="*/ 447 h 938"/>
                <a:gd name="T124" fmla="*/ 1196 w 1348"/>
                <a:gd name="T125" fmla="*/ 29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938">
                  <a:moveTo>
                    <a:pt x="560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61" y="319"/>
                  </a:lnTo>
                  <a:lnTo>
                    <a:pt x="560" y="320"/>
                  </a:lnTo>
                  <a:lnTo>
                    <a:pt x="560" y="322"/>
                  </a:lnTo>
                  <a:close/>
                  <a:moveTo>
                    <a:pt x="1055" y="3"/>
                  </a:moveTo>
                  <a:lnTo>
                    <a:pt x="1055" y="1"/>
                  </a:lnTo>
                  <a:lnTo>
                    <a:pt x="1053" y="1"/>
                  </a:lnTo>
                  <a:lnTo>
                    <a:pt x="1053" y="3"/>
                  </a:lnTo>
                  <a:lnTo>
                    <a:pt x="1055" y="3"/>
                  </a:lnTo>
                  <a:close/>
                  <a:moveTo>
                    <a:pt x="1347" y="435"/>
                  </a:moveTo>
                  <a:lnTo>
                    <a:pt x="1347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7" y="436"/>
                  </a:lnTo>
                  <a:lnTo>
                    <a:pt x="1347" y="435"/>
                  </a:lnTo>
                  <a:lnTo>
                    <a:pt x="1347" y="435"/>
                  </a:lnTo>
                  <a:lnTo>
                    <a:pt x="1347" y="435"/>
                  </a:lnTo>
                  <a:close/>
                  <a:moveTo>
                    <a:pt x="1339" y="445"/>
                  </a:moveTo>
                  <a:lnTo>
                    <a:pt x="1339" y="445"/>
                  </a:lnTo>
                  <a:lnTo>
                    <a:pt x="1338" y="445"/>
                  </a:lnTo>
                  <a:lnTo>
                    <a:pt x="1338" y="447"/>
                  </a:lnTo>
                  <a:lnTo>
                    <a:pt x="1338" y="447"/>
                  </a:lnTo>
                  <a:lnTo>
                    <a:pt x="1339" y="447"/>
                  </a:lnTo>
                  <a:lnTo>
                    <a:pt x="1339" y="447"/>
                  </a:lnTo>
                  <a:lnTo>
                    <a:pt x="1339" y="445"/>
                  </a:lnTo>
                  <a:lnTo>
                    <a:pt x="1339" y="445"/>
                  </a:lnTo>
                  <a:close/>
                  <a:moveTo>
                    <a:pt x="1321" y="456"/>
                  </a:moveTo>
                  <a:lnTo>
                    <a:pt x="1321" y="456"/>
                  </a:lnTo>
                  <a:lnTo>
                    <a:pt x="1320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close/>
                  <a:moveTo>
                    <a:pt x="1344" y="457"/>
                  </a:move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9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close/>
                  <a:moveTo>
                    <a:pt x="564" y="317"/>
                  </a:moveTo>
                  <a:lnTo>
                    <a:pt x="564" y="317"/>
                  </a:lnTo>
                  <a:lnTo>
                    <a:pt x="564" y="319"/>
                  </a:lnTo>
                  <a:lnTo>
                    <a:pt x="566" y="319"/>
                  </a:lnTo>
                  <a:lnTo>
                    <a:pt x="566" y="319"/>
                  </a:lnTo>
                  <a:lnTo>
                    <a:pt x="566" y="317"/>
                  </a:lnTo>
                  <a:lnTo>
                    <a:pt x="564" y="316"/>
                  </a:lnTo>
                  <a:lnTo>
                    <a:pt x="564" y="317"/>
                  </a:lnTo>
                  <a:close/>
                  <a:moveTo>
                    <a:pt x="355" y="877"/>
                  </a:moveTo>
                  <a:lnTo>
                    <a:pt x="353" y="879"/>
                  </a:lnTo>
                  <a:lnTo>
                    <a:pt x="349" y="879"/>
                  </a:lnTo>
                  <a:lnTo>
                    <a:pt x="350" y="880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5"/>
                  </a:lnTo>
                  <a:lnTo>
                    <a:pt x="352" y="886"/>
                  </a:lnTo>
                  <a:lnTo>
                    <a:pt x="353" y="886"/>
                  </a:lnTo>
                  <a:lnTo>
                    <a:pt x="355" y="886"/>
                  </a:lnTo>
                  <a:lnTo>
                    <a:pt x="359" y="885"/>
                  </a:lnTo>
                  <a:lnTo>
                    <a:pt x="362" y="882"/>
                  </a:lnTo>
                  <a:lnTo>
                    <a:pt x="362" y="879"/>
                  </a:lnTo>
                  <a:lnTo>
                    <a:pt x="361" y="877"/>
                  </a:lnTo>
                  <a:lnTo>
                    <a:pt x="355" y="877"/>
                  </a:lnTo>
                  <a:close/>
                  <a:moveTo>
                    <a:pt x="1047" y="1"/>
                  </a:moveTo>
                  <a:lnTo>
                    <a:pt x="1049" y="1"/>
                  </a:lnTo>
                  <a:lnTo>
                    <a:pt x="1052" y="1"/>
                  </a:lnTo>
                  <a:lnTo>
                    <a:pt x="1050" y="1"/>
                  </a:lnTo>
                  <a:lnTo>
                    <a:pt x="1049" y="1"/>
                  </a:lnTo>
                  <a:lnTo>
                    <a:pt x="1047" y="0"/>
                  </a:lnTo>
                  <a:lnTo>
                    <a:pt x="1046" y="0"/>
                  </a:lnTo>
                  <a:lnTo>
                    <a:pt x="1046" y="1"/>
                  </a:lnTo>
                  <a:lnTo>
                    <a:pt x="1047" y="1"/>
                  </a:lnTo>
                  <a:close/>
                  <a:moveTo>
                    <a:pt x="669" y="218"/>
                  </a:moveTo>
                  <a:lnTo>
                    <a:pt x="672" y="215"/>
                  </a:lnTo>
                  <a:lnTo>
                    <a:pt x="677" y="215"/>
                  </a:lnTo>
                  <a:lnTo>
                    <a:pt x="678" y="214"/>
                  </a:lnTo>
                  <a:lnTo>
                    <a:pt x="680" y="209"/>
                  </a:lnTo>
                  <a:lnTo>
                    <a:pt x="683" y="207"/>
                  </a:lnTo>
                  <a:lnTo>
                    <a:pt x="684" y="206"/>
                  </a:lnTo>
                  <a:lnTo>
                    <a:pt x="684" y="204"/>
                  </a:lnTo>
                  <a:lnTo>
                    <a:pt x="683" y="204"/>
                  </a:lnTo>
                  <a:lnTo>
                    <a:pt x="675" y="204"/>
                  </a:lnTo>
                  <a:lnTo>
                    <a:pt x="672" y="206"/>
                  </a:lnTo>
                  <a:lnTo>
                    <a:pt x="669" y="209"/>
                  </a:lnTo>
                  <a:lnTo>
                    <a:pt x="668" y="212"/>
                  </a:lnTo>
                  <a:lnTo>
                    <a:pt x="665" y="220"/>
                  </a:lnTo>
                  <a:lnTo>
                    <a:pt x="662" y="223"/>
                  </a:lnTo>
                  <a:lnTo>
                    <a:pt x="662" y="224"/>
                  </a:lnTo>
                  <a:lnTo>
                    <a:pt x="669" y="218"/>
                  </a:lnTo>
                  <a:close/>
                  <a:moveTo>
                    <a:pt x="468" y="301"/>
                  </a:moveTo>
                  <a:lnTo>
                    <a:pt x="471" y="301"/>
                  </a:lnTo>
                  <a:lnTo>
                    <a:pt x="477" y="298"/>
                  </a:lnTo>
                  <a:lnTo>
                    <a:pt x="480" y="296"/>
                  </a:lnTo>
                  <a:lnTo>
                    <a:pt x="483" y="296"/>
                  </a:lnTo>
                  <a:lnTo>
                    <a:pt x="483" y="295"/>
                  </a:lnTo>
                  <a:lnTo>
                    <a:pt x="484" y="292"/>
                  </a:lnTo>
                  <a:lnTo>
                    <a:pt x="483" y="290"/>
                  </a:lnTo>
                  <a:lnTo>
                    <a:pt x="481" y="290"/>
                  </a:lnTo>
                  <a:lnTo>
                    <a:pt x="478" y="290"/>
                  </a:lnTo>
                  <a:lnTo>
                    <a:pt x="475" y="292"/>
                  </a:lnTo>
                  <a:lnTo>
                    <a:pt x="472" y="290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5" y="301"/>
                  </a:lnTo>
                  <a:lnTo>
                    <a:pt x="468" y="301"/>
                  </a:lnTo>
                  <a:close/>
                  <a:moveTo>
                    <a:pt x="370" y="861"/>
                  </a:moveTo>
                  <a:lnTo>
                    <a:pt x="367" y="861"/>
                  </a:lnTo>
                  <a:lnTo>
                    <a:pt x="361" y="862"/>
                  </a:lnTo>
                  <a:lnTo>
                    <a:pt x="359" y="861"/>
                  </a:lnTo>
                  <a:lnTo>
                    <a:pt x="356" y="861"/>
                  </a:lnTo>
                  <a:lnTo>
                    <a:pt x="355" y="862"/>
                  </a:lnTo>
                  <a:lnTo>
                    <a:pt x="352" y="865"/>
                  </a:lnTo>
                  <a:lnTo>
                    <a:pt x="352" y="870"/>
                  </a:lnTo>
                  <a:lnTo>
                    <a:pt x="356" y="871"/>
                  </a:lnTo>
                  <a:lnTo>
                    <a:pt x="365" y="874"/>
                  </a:lnTo>
                  <a:lnTo>
                    <a:pt x="368" y="871"/>
                  </a:lnTo>
                  <a:lnTo>
                    <a:pt x="365" y="864"/>
                  </a:lnTo>
                  <a:lnTo>
                    <a:pt x="370" y="862"/>
                  </a:lnTo>
                  <a:lnTo>
                    <a:pt x="370" y="861"/>
                  </a:lnTo>
                  <a:close/>
                  <a:moveTo>
                    <a:pt x="534" y="257"/>
                  </a:moveTo>
                  <a:lnTo>
                    <a:pt x="538" y="253"/>
                  </a:lnTo>
                  <a:lnTo>
                    <a:pt x="541" y="250"/>
                  </a:lnTo>
                  <a:lnTo>
                    <a:pt x="544" y="248"/>
                  </a:lnTo>
                  <a:lnTo>
                    <a:pt x="552" y="247"/>
                  </a:lnTo>
                  <a:lnTo>
                    <a:pt x="555" y="245"/>
                  </a:lnTo>
                  <a:lnTo>
                    <a:pt x="564" y="239"/>
                  </a:lnTo>
                  <a:lnTo>
                    <a:pt x="578" y="232"/>
                  </a:lnTo>
                  <a:lnTo>
                    <a:pt x="581" y="230"/>
                  </a:lnTo>
                  <a:lnTo>
                    <a:pt x="582" y="230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8" y="230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6" y="227"/>
                  </a:lnTo>
                  <a:lnTo>
                    <a:pt x="603" y="226"/>
                  </a:lnTo>
                  <a:lnTo>
                    <a:pt x="608" y="226"/>
                  </a:lnTo>
                  <a:lnTo>
                    <a:pt x="611" y="224"/>
                  </a:lnTo>
                  <a:lnTo>
                    <a:pt x="609" y="224"/>
                  </a:lnTo>
                  <a:lnTo>
                    <a:pt x="602" y="224"/>
                  </a:lnTo>
                  <a:lnTo>
                    <a:pt x="591" y="223"/>
                  </a:lnTo>
                  <a:lnTo>
                    <a:pt x="587" y="223"/>
                  </a:lnTo>
                  <a:lnTo>
                    <a:pt x="572" y="227"/>
                  </a:lnTo>
                  <a:lnTo>
                    <a:pt x="567" y="229"/>
                  </a:lnTo>
                  <a:lnTo>
                    <a:pt x="555" y="238"/>
                  </a:lnTo>
                  <a:lnTo>
                    <a:pt x="544" y="242"/>
                  </a:lnTo>
                  <a:lnTo>
                    <a:pt x="535" y="247"/>
                  </a:lnTo>
                  <a:lnTo>
                    <a:pt x="529" y="253"/>
                  </a:lnTo>
                  <a:lnTo>
                    <a:pt x="531" y="259"/>
                  </a:lnTo>
                  <a:lnTo>
                    <a:pt x="534" y="257"/>
                  </a:lnTo>
                  <a:close/>
                  <a:moveTo>
                    <a:pt x="1202" y="468"/>
                  </a:moveTo>
                  <a:lnTo>
                    <a:pt x="1196" y="460"/>
                  </a:lnTo>
                  <a:lnTo>
                    <a:pt x="1192" y="453"/>
                  </a:lnTo>
                  <a:lnTo>
                    <a:pt x="1189" y="439"/>
                  </a:lnTo>
                  <a:lnTo>
                    <a:pt x="1186" y="436"/>
                  </a:lnTo>
                  <a:lnTo>
                    <a:pt x="1175" y="429"/>
                  </a:lnTo>
                  <a:lnTo>
                    <a:pt x="1148" y="421"/>
                  </a:lnTo>
                  <a:lnTo>
                    <a:pt x="1127" y="411"/>
                  </a:lnTo>
                  <a:lnTo>
                    <a:pt x="1124" y="411"/>
                  </a:lnTo>
                  <a:lnTo>
                    <a:pt x="1121" y="409"/>
                  </a:lnTo>
                  <a:lnTo>
                    <a:pt x="1119" y="408"/>
                  </a:lnTo>
                  <a:lnTo>
                    <a:pt x="1115" y="406"/>
                  </a:lnTo>
                  <a:lnTo>
                    <a:pt x="1112" y="408"/>
                  </a:lnTo>
                  <a:lnTo>
                    <a:pt x="1112" y="411"/>
                  </a:lnTo>
                  <a:lnTo>
                    <a:pt x="1115" y="412"/>
                  </a:lnTo>
                  <a:lnTo>
                    <a:pt x="1119" y="414"/>
                  </a:lnTo>
                  <a:lnTo>
                    <a:pt x="1121" y="415"/>
                  </a:lnTo>
                  <a:lnTo>
                    <a:pt x="1122" y="417"/>
                  </a:lnTo>
                  <a:lnTo>
                    <a:pt x="1132" y="420"/>
                  </a:lnTo>
                  <a:lnTo>
                    <a:pt x="1135" y="420"/>
                  </a:lnTo>
                  <a:lnTo>
                    <a:pt x="1135" y="421"/>
                  </a:lnTo>
                  <a:lnTo>
                    <a:pt x="1133" y="423"/>
                  </a:lnTo>
                  <a:lnTo>
                    <a:pt x="1135" y="424"/>
                  </a:lnTo>
                  <a:lnTo>
                    <a:pt x="1139" y="423"/>
                  </a:lnTo>
                  <a:lnTo>
                    <a:pt x="1142" y="423"/>
                  </a:lnTo>
                  <a:lnTo>
                    <a:pt x="1148" y="426"/>
                  </a:lnTo>
                  <a:lnTo>
                    <a:pt x="1151" y="424"/>
                  </a:lnTo>
                  <a:lnTo>
                    <a:pt x="1154" y="426"/>
                  </a:lnTo>
                  <a:lnTo>
                    <a:pt x="1156" y="430"/>
                  </a:lnTo>
                  <a:lnTo>
                    <a:pt x="1156" y="433"/>
                  </a:lnTo>
                  <a:lnTo>
                    <a:pt x="1157" y="435"/>
                  </a:lnTo>
                  <a:lnTo>
                    <a:pt x="1159" y="436"/>
                  </a:lnTo>
                  <a:lnTo>
                    <a:pt x="1159" y="436"/>
                  </a:lnTo>
                  <a:lnTo>
                    <a:pt x="1160" y="438"/>
                  </a:lnTo>
                  <a:lnTo>
                    <a:pt x="1162" y="439"/>
                  </a:lnTo>
                  <a:lnTo>
                    <a:pt x="1162" y="441"/>
                  </a:lnTo>
                  <a:lnTo>
                    <a:pt x="1153" y="444"/>
                  </a:lnTo>
                  <a:lnTo>
                    <a:pt x="1151" y="445"/>
                  </a:lnTo>
                  <a:lnTo>
                    <a:pt x="1150" y="447"/>
                  </a:lnTo>
                  <a:lnTo>
                    <a:pt x="1148" y="450"/>
                  </a:lnTo>
                  <a:lnTo>
                    <a:pt x="1148" y="451"/>
                  </a:lnTo>
                  <a:lnTo>
                    <a:pt x="1144" y="453"/>
                  </a:lnTo>
                  <a:lnTo>
                    <a:pt x="1142" y="451"/>
                  </a:lnTo>
                  <a:lnTo>
                    <a:pt x="1139" y="448"/>
                  </a:lnTo>
                  <a:lnTo>
                    <a:pt x="1139" y="444"/>
                  </a:lnTo>
                  <a:lnTo>
                    <a:pt x="1138" y="444"/>
                  </a:lnTo>
                  <a:lnTo>
                    <a:pt x="1138" y="445"/>
                  </a:lnTo>
                  <a:lnTo>
                    <a:pt x="1136" y="445"/>
                  </a:lnTo>
                  <a:lnTo>
                    <a:pt x="1138" y="447"/>
                  </a:lnTo>
                  <a:lnTo>
                    <a:pt x="1138" y="448"/>
                  </a:lnTo>
                  <a:lnTo>
                    <a:pt x="1138" y="450"/>
                  </a:lnTo>
                  <a:lnTo>
                    <a:pt x="1136" y="450"/>
                  </a:lnTo>
                  <a:lnTo>
                    <a:pt x="1135" y="450"/>
                  </a:lnTo>
                  <a:lnTo>
                    <a:pt x="1135" y="448"/>
                  </a:lnTo>
                  <a:lnTo>
                    <a:pt x="1135" y="447"/>
                  </a:lnTo>
                  <a:lnTo>
                    <a:pt x="1135" y="445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8" y="441"/>
                  </a:lnTo>
                  <a:lnTo>
                    <a:pt x="1138" y="438"/>
                  </a:lnTo>
                  <a:lnTo>
                    <a:pt x="1139" y="438"/>
                  </a:lnTo>
                  <a:lnTo>
                    <a:pt x="1141" y="438"/>
                  </a:lnTo>
                  <a:lnTo>
                    <a:pt x="1144" y="438"/>
                  </a:lnTo>
                  <a:lnTo>
                    <a:pt x="1145" y="438"/>
                  </a:lnTo>
                  <a:lnTo>
                    <a:pt x="1145" y="439"/>
                  </a:lnTo>
                  <a:lnTo>
                    <a:pt x="1147" y="442"/>
                  </a:lnTo>
                  <a:lnTo>
                    <a:pt x="1150" y="444"/>
                  </a:lnTo>
                  <a:lnTo>
                    <a:pt x="1151" y="442"/>
                  </a:lnTo>
                  <a:lnTo>
                    <a:pt x="1153" y="439"/>
                  </a:lnTo>
                  <a:lnTo>
                    <a:pt x="1153" y="433"/>
                  </a:lnTo>
                  <a:lnTo>
                    <a:pt x="1151" y="432"/>
                  </a:lnTo>
                  <a:lnTo>
                    <a:pt x="1151" y="430"/>
                  </a:lnTo>
                  <a:lnTo>
                    <a:pt x="1151" y="430"/>
                  </a:lnTo>
                  <a:lnTo>
                    <a:pt x="1151" y="429"/>
                  </a:lnTo>
                  <a:lnTo>
                    <a:pt x="1151" y="427"/>
                  </a:lnTo>
                  <a:lnTo>
                    <a:pt x="1148" y="429"/>
                  </a:lnTo>
                  <a:lnTo>
                    <a:pt x="1136" y="426"/>
                  </a:lnTo>
                  <a:lnTo>
                    <a:pt x="1135" y="426"/>
                  </a:lnTo>
                  <a:lnTo>
                    <a:pt x="1133" y="426"/>
                  </a:lnTo>
                  <a:lnTo>
                    <a:pt x="1132" y="427"/>
                  </a:lnTo>
                  <a:lnTo>
                    <a:pt x="1132" y="429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24" y="435"/>
                  </a:lnTo>
                  <a:lnTo>
                    <a:pt x="1119" y="436"/>
                  </a:lnTo>
                  <a:lnTo>
                    <a:pt x="1116" y="439"/>
                  </a:lnTo>
                  <a:lnTo>
                    <a:pt x="1113" y="445"/>
                  </a:lnTo>
                  <a:lnTo>
                    <a:pt x="1112" y="445"/>
                  </a:lnTo>
                  <a:lnTo>
                    <a:pt x="1110" y="442"/>
                  </a:lnTo>
                  <a:lnTo>
                    <a:pt x="1109" y="442"/>
                  </a:lnTo>
                  <a:lnTo>
                    <a:pt x="1109" y="445"/>
                  </a:lnTo>
                  <a:lnTo>
                    <a:pt x="1109" y="447"/>
                  </a:lnTo>
                  <a:lnTo>
                    <a:pt x="1107" y="447"/>
                  </a:lnTo>
                  <a:lnTo>
                    <a:pt x="1106" y="445"/>
                  </a:lnTo>
                  <a:lnTo>
                    <a:pt x="1104" y="444"/>
                  </a:lnTo>
                  <a:lnTo>
                    <a:pt x="1104" y="436"/>
                  </a:lnTo>
                  <a:lnTo>
                    <a:pt x="1103" y="430"/>
                  </a:lnTo>
                  <a:lnTo>
                    <a:pt x="1101" y="430"/>
                  </a:lnTo>
                  <a:lnTo>
                    <a:pt x="1098" y="432"/>
                  </a:lnTo>
                  <a:lnTo>
                    <a:pt x="1095" y="432"/>
                  </a:lnTo>
                  <a:lnTo>
                    <a:pt x="1095" y="430"/>
                  </a:lnTo>
                  <a:lnTo>
                    <a:pt x="1095" y="430"/>
                  </a:lnTo>
                  <a:lnTo>
                    <a:pt x="1097" y="429"/>
                  </a:lnTo>
                  <a:lnTo>
                    <a:pt x="1098" y="427"/>
                  </a:lnTo>
                  <a:lnTo>
                    <a:pt x="1097" y="426"/>
                  </a:lnTo>
                  <a:lnTo>
                    <a:pt x="1095" y="423"/>
                  </a:lnTo>
                  <a:lnTo>
                    <a:pt x="1092" y="421"/>
                  </a:lnTo>
                  <a:lnTo>
                    <a:pt x="1086" y="421"/>
                  </a:lnTo>
                  <a:lnTo>
                    <a:pt x="1083" y="420"/>
                  </a:lnTo>
                  <a:lnTo>
                    <a:pt x="1080" y="418"/>
                  </a:lnTo>
                  <a:lnTo>
                    <a:pt x="1079" y="415"/>
                  </a:lnTo>
                  <a:lnTo>
                    <a:pt x="1076" y="412"/>
                  </a:lnTo>
                  <a:lnTo>
                    <a:pt x="1058" y="405"/>
                  </a:lnTo>
                  <a:lnTo>
                    <a:pt x="1053" y="406"/>
                  </a:lnTo>
                  <a:lnTo>
                    <a:pt x="1052" y="408"/>
                  </a:lnTo>
                  <a:lnTo>
                    <a:pt x="1050" y="409"/>
                  </a:lnTo>
                  <a:lnTo>
                    <a:pt x="1053" y="411"/>
                  </a:lnTo>
                  <a:lnTo>
                    <a:pt x="1058" y="418"/>
                  </a:lnTo>
                  <a:lnTo>
                    <a:pt x="1061" y="418"/>
                  </a:lnTo>
                  <a:lnTo>
                    <a:pt x="1076" y="423"/>
                  </a:lnTo>
                  <a:lnTo>
                    <a:pt x="1077" y="423"/>
                  </a:lnTo>
                  <a:lnTo>
                    <a:pt x="1079" y="424"/>
                  </a:lnTo>
                  <a:lnTo>
                    <a:pt x="1080" y="424"/>
                  </a:lnTo>
                  <a:lnTo>
                    <a:pt x="1082" y="426"/>
                  </a:lnTo>
                  <a:lnTo>
                    <a:pt x="1083" y="427"/>
                  </a:lnTo>
                  <a:lnTo>
                    <a:pt x="1091" y="432"/>
                  </a:lnTo>
                  <a:lnTo>
                    <a:pt x="1094" y="433"/>
                  </a:lnTo>
                  <a:lnTo>
                    <a:pt x="1091" y="436"/>
                  </a:lnTo>
                  <a:lnTo>
                    <a:pt x="1086" y="438"/>
                  </a:lnTo>
                  <a:lnTo>
                    <a:pt x="1082" y="439"/>
                  </a:lnTo>
                  <a:lnTo>
                    <a:pt x="1079" y="439"/>
                  </a:lnTo>
                  <a:lnTo>
                    <a:pt x="1074" y="439"/>
                  </a:lnTo>
                  <a:lnTo>
                    <a:pt x="1071" y="438"/>
                  </a:lnTo>
                  <a:lnTo>
                    <a:pt x="1068" y="435"/>
                  </a:lnTo>
                  <a:lnTo>
                    <a:pt x="1067" y="430"/>
                  </a:lnTo>
                  <a:lnTo>
                    <a:pt x="1067" y="430"/>
                  </a:lnTo>
                  <a:lnTo>
                    <a:pt x="1068" y="429"/>
                  </a:lnTo>
                  <a:lnTo>
                    <a:pt x="1070" y="427"/>
                  </a:lnTo>
                  <a:lnTo>
                    <a:pt x="1071" y="427"/>
                  </a:lnTo>
                  <a:lnTo>
                    <a:pt x="1071" y="426"/>
                  </a:lnTo>
                  <a:lnTo>
                    <a:pt x="1062" y="429"/>
                  </a:lnTo>
                  <a:lnTo>
                    <a:pt x="1058" y="427"/>
                  </a:lnTo>
                  <a:lnTo>
                    <a:pt x="1056" y="424"/>
                  </a:lnTo>
                  <a:lnTo>
                    <a:pt x="1056" y="421"/>
                  </a:lnTo>
                  <a:lnTo>
                    <a:pt x="1056" y="418"/>
                  </a:lnTo>
                  <a:lnTo>
                    <a:pt x="1053" y="415"/>
                  </a:lnTo>
                  <a:lnTo>
                    <a:pt x="1050" y="414"/>
                  </a:lnTo>
                  <a:lnTo>
                    <a:pt x="1053" y="420"/>
                  </a:lnTo>
                  <a:lnTo>
                    <a:pt x="1052" y="421"/>
                  </a:lnTo>
                  <a:lnTo>
                    <a:pt x="1047" y="421"/>
                  </a:lnTo>
                  <a:lnTo>
                    <a:pt x="1041" y="418"/>
                  </a:lnTo>
                  <a:lnTo>
                    <a:pt x="1038" y="415"/>
                  </a:lnTo>
                  <a:lnTo>
                    <a:pt x="1034" y="409"/>
                  </a:lnTo>
                  <a:lnTo>
                    <a:pt x="1032" y="405"/>
                  </a:lnTo>
                  <a:lnTo>
                    <a:pt x="1035" y="402"/>
                  </a:lnTo>
                  <a:lnTo>
                    <a:pt x="1038" y="400"/>
                  </a:lnTo>
                  <a:lnTo>
                    <a:pt x="1037" y="396"/>
                  </a:lnTo>
                  <a:lnTo>
                    <a:pt x="1034" y="391"/>
                  </a:lnTo>
                  <a:lnTo>
                    <a:pt x="1031" y="384"/>
                  </a:lnTo>
                  <a:lnTo>
                    <a:pt x="1029" y="384"/>
                  </a:lnTo>
                  <a:lnTo>
                    <a:pt x="1028" y="384"/>
                  </a:lnTo>
                  <a:lnTo>
                    <a:pt x="1026" y="390"/>
                  </a:lnTo>
                  <a:lnTo>
                    <a:pt x="1022" y="391"/>
                  </a:lnTo>
                  <a:lnTo>
                    <a:pt x="1022" y="394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17" y="387"/>
                  </a:lnTo>
                  <a:lnTo>
                    <a:pt x="1016" y="385"/>
                  </a:lnTo>
                  <a:lnTo>
                    <a:pt x="1014" y="381"/>
                  </a:lnTo>
                  <a:lnTo>
                    <a:pt x="1016" y="382"/>
                  </a:lnTo>
                  <a:lnTo>
                    <a:pt x="1020" y="382"/>
                  </a:lnTo>
                  <a:lnTo>
                    <a:pt x="1022" y="382"/>
                  </a:lnTo>
                  <a:lnTo>
                    <a:pt x="1025" y="381"/>
                  </a:lnTo>
                  <a:lnTo>
                    <a:pt x="1028" y="381"/>
                  </a:lnTo>
                  <a:lnTo>
                    <a:pt x="1029" y="381"/>
                  </a:lnTo>
                  <a:lnTo>
                    <a:pt x="1032" y="382"/>
                  </a:lnTo>
                  <a:lnTo>
                    <a:pt x="1038" y="394"/>
                  </a:lnTo>
                  <a:lnTo>
                    <a:pt x="1040" y="394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38" y="390"/>
                  </a:lnTo>
                  <a:lnTo>
                    <a:pt x="1037" y="385"/>
                  </a:lnTo>
                  <a:lnTo>
                    <a:pt x="1035" y="382"/>
                  </a:lnTo>
                  <a:lnTo>
                    <a:pt x="1035" y="381"/>
                  </a:lnTo>
                  <a:lnTo>
                    <a:pt x="1037" y="379"/>
                  </a:lnTo>
                  <a:lnTo>
                    <a:pt x="1038" y="379"/>
                  </a:lnTo>
                  <a:lnTo>
                    <a:pt x="1041" y="379"/>
                  </a:lnTo>
                  <a:lnTo>
                    <a:pt x="1043" y="381"/>
                  </a:lnTo>
                  <a:lnTo>
                    <a:pt x="1041" y="382"/>
                  </a:lnTo>
                  <a:lnTo>
                    <a:pt x="1041" y="382"/>
                  </a:lnTo>
                  <a:lnTo>
                    <a:pt x="1038" y="385"/>
                  </a:lnTo>
                  <a:lnTo>
                    <a:pt x="1044" y="387"/>
                  </a:lnTo>
                  <a:lnTo>
                    <a:pt x="1046" y="388"/>
                  </a:lnTo>
                  <a:lnTo>
                    <a:pt x="1047" y="385"/>
                  </a:lnTo>
                  <a:lnTo>
                    <a:pt x="1049" y="384"/>
                  </a:lnTo>
                  <a:lnTo>
                    <a:pt x="1050" y="382"/>
                  </a:lnTo>
                  <a:lnTo>
                    <a:pt x="1055" y="382"/>
                  </a:lnTo>
                  <a:lnTo>
                    <a:pt x="1058" y="382"/>
                  </a:lnTo>
                  <a:lnTo>
                    <a:pt x="1061" y="385"/>
                  </a:lnTo>
                  <a:lnTo>
                    <a:pt x="1064" y="387"/>
                  </a:lnTo>
                  <a:lnTo>
                    <a:pt x="1065" y="385"/>
                  </a:lnTo>
                  <a:lnTo>
                    <a:pt x="1067" y="385"/>
                  </a:lnTo>
                  <a:lnTo>
                    <a:pt x="1073" y="391"/>
                  </a:lnTo>
                  <a:lnTo>
                    <a:pt x="1076" y="394"/>
                  </a:lnTo>
                  <a:lnTo>
                    <a:pt x="1074" y="394"/>
                  </a:lnTo>
                  <a:lnTo>
                    <a:pt x="1073" y="396"/>
                  </a:lnTo>
                  <a:lnTo>
                    <a:pt x="1073" y="396"/>
                  </a:lnTo>
                  <a:lnTo>
                    <a:pt x="1076" y="397"/>
                  </a:lnTo>
                  <a:lnTo>
                    <a:pt x="1077" y="399"/>
                  </a:lnTo>
                  <a:lnTo>
                    <a:pt x="1083" y="399"/>
                  </a:lnTo>
                  <a:lnTo>
                    <a:pt x="1085" y="399"/>
                  </a:lnTo>
                  <a:lnTo>
                    <a:pt x="1089" y="402"/>
                  </a:lnTo>
                  <a:lnTo>
                    <a:pt x="1095" y="403"/>
                  </a:lnTo>
                  <a:lnTo>
                    <a:pt x="1103" y="408"/>
                  </a:lnTo>
                  <a:lnTo>
                    <a:pt x="1106" y="409"/>
                  </a:lnTo>
                  <a:lnTo>
                    <a:pt x="1109" y="409"/>
                  </a:lnTo>
                  <a:lnTo>
                    <a:pt x="1110" y="408"/>
                  </a:lnTo>
                  <a:lnTo>
                    <a:pt x="1110" y="406"/>
                  </a:lnTo>
                  <a:lnTo>
                    <a:pt x="1109" y="405"/>
                  </a:lnTo>
                  <a:lnTo>
                    <a:pt x="1107" y="403"/>
                  </a:lnTo>
                  <a:lnTo>
                    <a:pt x="1100" y="403"/>
                  </a:lnTo>
                  <a:lnTo>
                    <a:pt x="1097" y="402"/>
                  </a:lnTo>
                  <a:lnTo>
                    <a:pt x="1092" y="399"/>
                  </a:lnTo>
                  <a:lnTo>
                    <a:pt x="1079" y="388"/>
                  </a:lnTo>
                  <a:lnTo>
                    <a:pt x="1067" y="381"/>
                  </a:lnTo>
                  <a:lnTo>
                    <a:pt x="1046" y="361"/>
                  </a:lnTo>
                  <a:lnTo>
                    <a:pt x="1022" y="344"/>
                  </a:lnTo>
                  <a:lnTo>
                    <a:pt x="1010" y="332"/>
                  </a:lnTo>
                  <a:lnTo>
                    <a:pt x="1004" y="329"/>
                  </a:lnTo>
                  <a:lnTo>
                    <a:pt x="1002" y="328"/>
                  </a:lnTo>
                  <a:lnTo>
                    <a:pt x="1001" y="326"/>
                  </a:lnTo>
                  <a:lnTo>
                    <a:pt x="998" y="325"/>
                  </a:lnTo>
                  <a:lnTo>
                    <a:pt x="970" y="325"/>
                  </a:lnTo>
                  <a:lnTo>
                    <a:pt x="940" y="320"/>
                  </a:lnTo>
                  <a:lnTo>
                    <a:pt x="937" y="320"/>
                  </a:lnTo>
                  <a:lnTo>
                    <a:pt x="936" y="322"/>
                  </a:lnTo>
                  <a:lnTo>
                    <a:pt x="939" y="322"/>
                  </a:lnTo>
                  <a:lnTo>
                    <a:pt x="969" y="326"/>
                  </a:lnTo>
                  <a:lnTo>
                    <a:pt x="973" y="329"/>
                  </a:lnTo>
                  <a:lnTo>
                    <a:pt x="963" y="329"/>
                  </a:lnTo>
                  <a:lnTo>
                    <a:pt x="958" y="331"/>
                  </a:lnTo>
                  <a:lnTo>
                    <a:pt x="960" y="335"/>
                  </a:lnTo>
                  <a:lnTo>
                    <a:pt x="949" y="337"/>
                  </a:lnTo>
                  <a:lnTo>
                    <a:pt x="945" y="335"/>
                  </a:lnTo>
                  <a:lnTo>
                    <a:pt x="943" y="331"/>
                  </a:lnTo>
                  <a:lnTo>
                    <a:pt x="942" y="331"/>
                  </a:lnTo>
                  <a:lnTo>
                    <a:pt x="940" y="332"/>
                  </a:lnTo>
                  <a:lnTo>
                    <a:pt x="939" y="337"/>
                  </a:lnTo>
                  <a:lnTo>
                    <a:pt x="939" y="338"/>
                  </a:lnTo>
                  <a:lnTo>
                    <a:pt x="934" y="338"/>
                  </a:lnTo>
                  <a:lnTo>
                    <a:pt x="933" y="338"/>
                  </a:lnTo>
                  <a:lnTo>
                    <a:pt x="931" y="335"/>
                  </a:lnTo>
                  <a:lnTo>
                    <a:pt x="930" y="332"/>
                  </a:lnTo>
                  <a:lnTo>
                    <a:pt x="928" y="328"/>
                  </a:lnTo>
                  <a:lnTo>
                    <a:pt x="928" y="325"/>
                  </a:lnTo>
                  <a:lnTo>
                    <a:pt x="933" y="322"/>
                  </a:lnTo>
                  <a:lnTo>
                    <a:pt x="931" y="320"/>
                  </a:lnTo>
                  <a:lnTo>
                    <a:pt x="927" y="319"/>
                  </a:lnTo>
                  <a:lnTo>
                    <a:pt x="919" y="317"/>
                  </a:lnTo>
                  <a:lnTo>
                    <a:pt x="886" y="305"/>
                  </a:lnTo>
                  <a:lnTo>
                    <a:pt x="862" y="301"/>
                  </a:lnTo>
                  <a:lnTo>
                    <a:pt x="849" y="302"/>
                  </a:lnTo>
                  <a:lnTo>
                    <a:pt x="832" y="314"/>
                  </a:lnTo>
                  <a:lnTo>
                    <a:pt x="826" y="316"/>
                  </a:lnTo>
                  <a:lnTo>
                    <a:pt x="820" y="319"/>
                  </a:lnTo>
                  <a:lnTo>
                    <a:pt x="788" y="322"/>
                  </a:lnTo>
                  <a:lnTo>
                    <a:pt x="764" y="325"/>
                  </a:lnTo>
                  <a:lnTo>
                    <a:pt x="755" y="323"/>
                  </a:lnTo>
                  <a:lnTo>
                    <a:pt x="748" y="323"/>
                  </a:lnTo>
                  <a:lnTo>
                    <a:pt x="736" y="319"/>
                  </a:lnTo>
                  <a:lnTo>
                    <a:pt x="733" y="317"/>
                  </a:lnTo>
                  <a:lnTo>
                    <a:pt x="730" y="317"/>
                  </a:lnTo>
                  <a:lnTo>
                    <a:pt x="727" y="314"/>
                  </a:lnTo>
                  <a:lnTo>
                    <a:pt x="724" y="313"/>
                  </a:lnTo>
                  <a:lnTo>
                    <a:pt x="722" y="316"/>
                  </a:lnTo>
                  <a:lnTo>
                    <a:pt x="722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16"/>
                  </a:lnTo>
                  <a:lnTo>
                    <a:pt x="719" y="314"/>
                  </a:lnTo>
                  <a:lnTo>
                    <a:pt x="718" y="311"/>
                  </a:lnTo>
                  <a:lnTo>
                    <a:pt x="716" y="310"/>
                  </a:lnTo>
                  <a:lnTo>
                    <a:pt x="713" y="310"/>
                  </a:lnTo>
                  <a:lnTo>
                    <a:pt x="709" y="307"/>
                  </a:lnTo>
                  <a:lnTo>
                    <a:pt x="706" y="307"/>
                  </a:lnTo>
                  <a:lnTo>
                    <a:pt x="693" y="305"/>
                  </a:lnTo>
                  <a:lnTo>
                    <a:pt x="689" y="304"/>
                  </a:lnTo>
                  <a:lnTo>
                    <a:pt x="684" y="302"/>
                  </a:lnTo>
                  <a:lnTo>
                    <a:pt x="683" y="304"/>
                  </a:lnTo>
                  <a:lnTo>
                    <a:pt x="678" y="304"/>
                  </a:lnTo>
                  <a:lnTo>
                    <a:pt x="677" y="305"/>
                  </a:lnTo>
                  <a:lnTo>
                    <a:pt x="660" y="301"/>
                  </a:lnTo>
                  <a:lnTo>
                    <a:pt x="656" y="302"/>
                  </a:lnTo>
                  <a:lnTo>
                    <a:pt x="654" y="304"/>
                  </a:lnTo>
                  <a:lnTo>
                    <a:pt x="660" y="305"/>
                  </a:lnTo>
                  <a:lnTo>
                    <a:pt x="674" y="307"/>
                  </a:lnTo>
                  <a:lnTo>
                    <a:pt x="677" y="311"/>
                  </a:lnTo>
                  <a:lnTo>
                    <a:pt x="675" y="316"/>
                  </a:lnTo>
                  <a:lnTo>
                    <a:pt x="671" y="320"/>
                  </a:lnTo>
                  <a:lnTo>
                    <a:pt x="663" y="326"/>
                  </a:lnTo>
                  <a:lnTo>
                    <a:pt x="662" y="328"/>
                  </a:lnTo>
                  <a:lnTo>
                    <a:pt x="659" y="328"/>
                  </a:lnTo>
                  <a:lnTo>
                    <a:pt x="632" y="331"/>
                  </a:lnTo>
                  <a:lnTo>
                    <a:pt x="624" y="332"/>
                  </a:lnTo>
                  <a:lnTo>
                    <a:pt x="618" y="335"/>
                  </a:lnTo>
                  <a:lnTo>
                    <a:pt x="615" y="338"/>
                  </a:lnTo>
                  <a:lnTo>
                    <a:pt x="611" y="343"/>
                  </a:lnTo>
                  <a:lnTo>
                    <a:pt x="593" y="357"/>
                  </a:lnTo>
                  <a:lnTo>
                    <a:pt x="590" y="358"/>
                  </a:lnTo>
                  <a:lnTo>
                    <a:pt x="585" y="358"/>
                  </a:lnTo>
                  <a:lnTo>
                    <a:pt x="581" y="358"/>
                  </a:lnTo>
                  <a:lnTo>
                    <a:pt x="578" y="358"/>
                  </a:lnTo>
                  <a:lnTo>
                    <a:pt x="573" y="355"/>
                  </a:lnTo>
                  <a:lnTo>
                    <a:pt x="567" y="352"/>
                  </a:lnTo>
                  <a:lnTo>
                    <a:pt x="560" y="352"/>
                  </a:lnTo>
                  <a:lnTo>
                    <a:pt x="522" y="358"/>
                  </a:lnTo>
                  <a:lnTo>
                    <a:pt x="513" y="357"/>
                  </a:lnTo>
                  <a:lnTo>
                    <a:pt x="511" y="357"/>
                  </a:lnTo>
                  <a:lnTo>
                    <a:pt x="510" y="355"/>
                  </a:lnTo>
                  <a:lnTo>
                    <a:pt x="507" y="355"/>
                  </a:lnTo>
                  <a:lnTo>
                    <a:pt x="505" y="355"/>
                  </a:lnTo>
                  <a:lnTo>
                    <a:pt x="505" y="357"/>
                  </a:lnTo>
                  <a:lnTo>
                    <a:pt x="502" y="358"/>
                  </a:lnTo>
                  <a:lnTo>
                    <a:pt x="501" y="360"/>
                  </a:lnTo>
                  <a:lnTo>
                    <a:pt x="498" y="360"/>
                  </a:lnTo>
                  <a:lnTo>
                    <a:pt x="486" y="364"/>
                  </a:lnTo>
                  <a:lnTo>
                    <a:pt x="478" y="366"/>
                  </a:lnTo>
                  <a:lnTo>
                    <a:pt x="471" y="366"/>
                  </a:lnTo>
                  <a:lnTo>
                    <a:pt x="450" y="361"/>
                  </a:lnTo>
                  <a:lnTo>
                    <a:pt x="432" y="360"/>
                  </a:lnTo>
                  <a:lnTo>
                    <a:pt x="413" y="354"/>
                  </a:lnTo>
                  <a:lnTo>
                    <a:pt x="392" y="350"/>
                  </a:lnTo>
                  <a:lnTo>
                    <a:pt x="389" y="350"/>
                  </a:lnTo>
                  <a:lnTo>
                    <a:pt x="386" y="352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79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4" y="361"/>
                  </a:lnTo>
                  <a:lnTo>
                    <a:pt x="373" y="363"/>
                  </a:lnTo>
                  <a:lnTo>
                    <a:pt x="367" y="364"/>
                  </a:lnTo>
                  <a:lnTo>
                    <a:pt x="361" y="363"/>
                  </a:lnTo>
                  <a:lnTo>
                    <a:pt x="341" y="346"/>
                  </a:lnTo>
                  <a:lnTo>
                    <a:pt x="340" y="344"/>
                  </a:lnTo>
                  <a:lnTo>
                    <a:pt x="338" y="343"/>
                  </a:lnTo>
                  <a:lnTo>
                    <a:pt x="340" y="340"/>
                  </a:lnTo>
                  <a:lnTo>
                    <a:pt x="343" y="334"/>
                  </a:lnTo>
                  <a:lnTo>
                    <a:pt x="337" y="338"/>
                  </a:lnTo>
                  <a:lnTo>
                    <a:pt x="335" y="341"/>
                  </a:lnTo>
                  <a:lnTo>
                    <a:pt x="337" y="343"/>
                  </a:lnTo>
                  <a:lnTo>
                    <a:pt x="337" y="344"/>
                  </a:lnTo>
                  <a:lnTo>
                    <a:pt x="334" y="344"/>
                  </a:lnTo>
                  <a:lnTo>
                    <a:pt x="325" y="340"/>
                  </a:lnTo>
                  <a:lnTo>
                    <a:pt x="322" y="338"/>
                  </a:lnTo>
                  <a:lnTo>
                    <a:pt x="317" y="338"/>
                  </a:lnTo>
                  <a:lnTo>
                    <a:pt x="314" y="338"/>
                  </a:lnTo>
                  <a:lnTo>
                    <a:pt x="314" y="341"/>
                  </a:lnTo>
                  <a:lnTo>
                    <a:pt x="310" y="343"/>
                  </a:lnTo>
                  <a:lnTo>
                    <a:pt x="293" y="344"/>
                  </a:lnTo>
                  <a:lnTo>
                    <a:pt x="287" y="347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72" y="350"/>
                  </a:lnTo>
                  <a:lnTo>
                    <a:pt x="272" y="352"/>
                  </a:lnTo>
                  <a:lnTo>
                    <a:pt x="273" y="354"/>
                  </a:lnTo>
                  <a:lnTo>
                    <a:pt x="275" y="355"/>
                  </a:lnTo>
                  <a:lnTo>
                    <a:pt x="277" y="355"/>
                  </a:lnTo>
                  <a:lnTo>
                    <a:pt x="278" y="357"/>
                  </a:lnTo>
                  <a:lnTo>
                    <a:pt x="278" y="358"/>
                  </a:lnTo>
                  <a:lnTo>
                    <a:pt x="277" y="361"/>
                  </a:lnTo>
                  <a:lnTo>
                    <a:pt x="264" y="369"/>
                  </a:lnTo>
                  <a:lnTo>
                    <a:pt x="257" y="367"/>
                  </a:lnTo>
                  <a:lnTo>
                    <a:pt x="255" y="369"/>
                  </a:lnTo>
                  <a:lnTo>
                    <a:pt x="257" y="372"/>
                  </a:lnTo>
                  <a:lnTo>
                    <a:pt x="251" y="375"/>
                  </a:lnTo>
                  <a:lnTo>
                    <a:pt x="240" y="388"/>
                  </a:lnTo>
                  <a:lnTo>
                    <a:pt x="236" y="390"/>
                  </a:lnTo>
                  <a:lnTo>
                    <a:pt x="230" y="388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5"/>
                  </a:lnTo>
                  <a:lnTo>
                    <a:pt x="218" y="387"/>
                  </a:lnTo>
                  <a:lnTo>
                    <a:pt x="216" y="390"/>
                  </a:lnTo>
                  <a:lnTo>
                    <a:pt x="215" y="388"/>
                  </a:lnTo>
                  <a:lnTo>
                    <a:pt x="212" y="390"/>
                  </a:lnTo>
                  <a:lnTo>
                    <a:pt x="209" y="391"/>
                  </a:lnTo>
                  <a:lnTo>
                    <a:pt x="206" y="393"/>
                  </a:lnTo>
                  <a:lnTo>
                    <a:pt x="201" y="393"/>
                  </a:lnTo>
                  <a:lnTo>
                    <a:pt x="200" y="394"/>
                  </a:lnTo>
                  <a:lnTo>
                    <a:pt x="194" y="405"/>
                  </a:lnTo>
                  <a:lnTo>
                    <a:pt x="185" y="415"/>
                  </a:lnTo>
                  <a:lnTo>
                    <a:pt x="165" y="432"/>
                  </a:lnTo>
                  <a:lnTo>
                    <a:pt x="165" y="432"/>
                  </a:lnTo>
                  <a:lnTo>
                    <a:pt x="149" y="445"/>
                  </a:lnTo>
                  <a:lnTo>
                    <a:pt x="132" y="459"/>
                  </a:lnTo>
                  <a:lnTo>
                    <a:pt x="99" y="487"/>
                  </a:lnTo>
                  <a:lnTo>
                    <a:pt x="73" y="507"/>
                  </a:lnTo>
                  <a:lnTo>
                    <a:pt x="67" y="512"/>
                  </a:lnTo>
                  <a:lnTo>
                    <a:pt x="46" y="518"/>
                  </a:lnTo>
                  <a:lnTo>
                    <a:pt x="40" y="522"/>
                  </a:lnTo>
                  <a:lnTo>
                    <a:pt x="37" y="525"/>
                  </a:lnTo>
                  <a:lnTo>
                    <a:pt x="34" y="528"/>
                  </a:lnTo>
                  <a:lnTo>
                    <a:pt x="31" y="539"/>
                  </a:lnTo>
                  <a:lnTo>
                    <a:pt x="36" y="542"/>
                  </a:lnTo>
                  <a:lnTo>
                    <a:pt x="36" y="548"/>
                  </a:lnTo>
                  <a:lnTo>
                    <a:pt x="33" y="554"/>
                  </a:lnTo>
                  <a:lnTo>
                    <a:pt x="30" y="558"/>
                  </a:lnTo>
                  <a:lnTo>
                    <a:pt x="25" y="563"/>
                  </a:lnTo>
                  <a:lnTo>
                    <a:pt x="24" y="566"/>
                  </a:lnTo>
                  <a:lnTo>
                    <a:pt x="24" y="569"/>
                  </a:lnTo>
                  <a:lnTo>
                    <a:pt x="25" y="572"/>
                  </a:lnTo>
                  <a:lnTo>
                    <a:pt x="27" y="575"/>
                  </a:lnTo>
                  <a:lnTo>
                    <a:pt x="31" y="579"/>
                  </a:lnTo>
                  <a:lnTo>
                    <a:pt x="33" y="582"/>
                  </a:lnTo>
                  <a:lnTo>
                    <a:pt x="37" y="591"/>
                  </a:lnTo>
                  <a:lnTo>
                    <a:pt x="39" y="594"/>
                  </a:lnTo>
                  <a:lnTo>
                    <a:pt x="40" y="596"/>
                  </a:lnTo>
                  <a:lnTo>
                    <a:pt x="42" y="597"/>
                  </a:lnTo>
                  <a:lnTo>
                    <a:pt x="43" y="600"/>
                  </a:lnTo>
                  <a:lnTo>
                    <a:pt x="42" y="603"/>
                  </a:lnTo>
                  <a:lnTo>
                    <a:pt x="40" y="605"/>
                  </a:lnTo>
                  <a:lnTo>
                    <a:pt x="39" y="606"/>
                  </a:lnTo>
                  <a:lnTo>
                    <a:pt x="40" y="617"/>
                  </a:lnTo>
                  <a:lnTo>
                    <a:pt x="40" y="620"/>
                  </a:lnTo>
                  <a:lnTo>
                    <a:pt x="40" y="624"/>
                  </a:lnTo>
                  <a:lnTo>
                    <a:pt x="37" y="626"/>
                  </a:lnTo>
                  <a:lnTo>
                    <a:pt x="36" y="626"/>
                  </a:lnTo>
                  <a:lnTo>
                    <a:pt x="30" y="624"/>
                  </a:lnTo>
                  <a:lnTo>
                    <a:pt x="28" y="624"/>
                  </a:lnTo>
                  <a:lnTo>
                    <a:pt x="24" y="624"/>
                  </a:lnTo>
                  <a:lnTo>
                    <a:pt x="22" y="626"/>
                  </a:lnTo>
                  <a:lnTo>
                    <a:pt x="22" y="627"/>
                  </a:lnTo>
                  <a:lnTo>
                    <a:pt x="21" y="630"/>
                  </a:lnTo>
                  <a:lnTo>
                    <a:pt x="13" y="635"/>
                  </a:lnTo>
                  <a:lnTo>
                    <a:pt x="12" y="640"/>
                  </a:lnTo>
                  <a:lnTo>
                    <a:pt x="9" y="643"/>
                  </a:lnTo>
                  <a:lnTo>
                    <a:pt x="7" y="644"/>
                  </a:lnTo>
                  <a:lnTo>
                    <a:pt x="3" y="646"/>
                  </a:lnTo>
                  <a:lnTo>
                    <a:pt x="1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12" y="661"/>
                  </a:lnTo>
                  <a:lnTo>
                    <a:pt x="18" y="664"/>
                  </a:lnTo>
                  <a:lnTo>
                    <a:pt x="28" y="665"/>
                  </a:lnTo>
                  <a:lnTo>
                    <a:pt x="33" y="668"/>
                  </a:lnTo>
                  <a:lnTo>
                    <a:pt x="43" y="671"/>
                  </a:lnTo>
                  <a:lnTo>
                    <a:pt x="45" y="670"/>
                  </a:lnTo>
                  <a:lnTo>
                    <a:pt x="48" y="664"/>
                  </a:lnTo>
                  <a:lnTo>
                    <a:pt x="49" y="662"/>
                  </a:lnTo>
                  <a:lnTo>
                    <a:pt x="51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4" y="664"/>
                  </a:lnTo>
                  <a:lnTo>
                    <a:pt x="55" y="667"/>
                  </a:lnTo>
                  <a:lnTo>
                    <a:pt x="55" y="668"/>
                  </a:lnTo>
                  <a:lnTo>
                    <a:pt x="55" y="670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64" y="674"/>
                  </a:lnTo>
                  <a:lnTo>
                    <a:pt x="67" y="676"/>
                  </a:lnTo>
                  <a:lnTo>
                    <a:pt x="69" y="679"/>
                  </a:lnTo>
                  <a:lnTo>
                    <a:pt x="69" y="685"/>
                  </a:lnTo>
                  <a:lnTo>
                    <a:pt x="70" y="686"/>
                  </a:lnTo>
                  <a:lnTo>
                    <a:pt x="76" y="691"/>
                  </a:lnTo>
                  <a:lnTo>
                    <a:pt x="78" y="692"/>
                  </a:lnTo>
                  <a:lnTo>
                    <a:pt x="79" y="695"/>
                  </a:lnTo>
                  <a:lnTo>
                    <a:pt x="81" y="698"/>
                  </a:lnTo>
                  <a:lnTo>
                    <a:pt x="81" y="701"/>
                  </a:lnTo>
                  <a:lnTo>
                    <a:pt x="81" y="703"/>
                  </a:lnTo>
                  <a:lnTo>
                    <a:pt x="84" y="704"/>
                  </a:lnTo>
                  <a:lnTo>
                    <a:pt x="85" y="704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3" y="701"/>
                  </a:lnTo>
                  <a:lnTo>
                    <a:pt x="99" y="704"/>
                  </a:lnTo>
                  <a:lnTo>
                    <a:pt x="103" y="709"/>
                  </a:lnTo>
                  <a:lnTo>
                    <a:pt x="106" y="715"/>
                  </a:lnTo>
                  <a:lnTo>
                    <a:pt x="108" y="721"/>
                  </a:lnTo>
                  <a:lnTo>
                    <a:pt x="111" y="721"/>
                  </a:lnTo>
                  <a:lnTo>
                    <a:pt x="120" y="721"/>
                  </a:lnTo>
                  <a:lnTo>
                    <a:pt x="123" y="719"/>
                  </a:lnTo>
                  <a:lnTo>
                    <a:pt x="124" y="718"/>
                  </a:lnTo>
                  <a:lnTo>
                    <a:pt x="126" y="718"/>
                  </a:lnTo>
                  <a:lnTo>
                    <a:pt x="127" y="721"/>
                  </a:lnTo>
                  <a:lnTo>
                    <a:pt x="127" y="724"/>
                  </a:lnTo>
                  <a:lnTo>
                    <a:pt x="127" y="727"/>
                  </a:lnTo>
                  <a:lnTo>
                    <a:pt x="126" y="730"/>
                  </a:lnTo>
                  <a:lnTo>
                    <a:pt x="130" y="731"/>
                  </a:lnTo>
                  <a:lnTo>
                    <a:pt x="135" y="733"/>
                  </a:lnTo>
                  <a:lnTo>
                    <a:pt x="135" y="733"/>
                  </a:lnTo>
                  <a:lnTo>
                    <a:pt x="137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40" y="737"/>
                  </a:lnTo>
                  <a:lnTo>
                    <a:pt x="144" y="737"/>
                  </a:lnTo>
                  <a:lnTo>
                    <a:pt x="150" y="737"/>
                  </a:lnTo>
                  <a:lnTo>
                    <a:pt x="165" y="742"/>
                  </a:lnTo>
                  <a:lnTo>
                    <a:pt x="174" y="742"/>
                  </a:lnTo>
                  <a:lnTo>
                    <a:pt x="176" y="742"/>
                  </a:lnTo>
                  <a:lnTo>
                    <a:pt x="177" y="743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9" y="748"/>
                  </a:lnTo>
                  <a:lnTo>
                    <a:pt x="177" y="751"/>
                  </a:lnTo>
                  <a:lnTo>
                    <a:pt x="177" y="752"/>
                  </a:lnTo>
                  <a:lnTo>
                    <a:pt x="177" y="755"/>
                  </a:lnTo>
                  <a:lnTo>
                    <a:pt x="177" y="758"/>
                  </a:lnTo>
                  <a:lnTo>
                    <a:pt x="180" y="763"/>
                  </a:lnTo>
                  <a:lnTo>
                    <a:pt x="180" y="766"/>
                  </a:lnTo>
                  <a:lnTo>
                    <a:pt x="179" y="769"/>
                  </a:lnTo>
                  <a:lnTo>
                    <a:pt x="185" y="769"/>
                  </a:lnTo>
                  <a:lnTo>
                    <a:pt x="188" y="767"/>
                  </a:lnTo>
                  <a:lnTo>
                    <a:pt x="191" y="764"/>
                  </a:lnTo>
                  <a:lnTo>
                    <a:pt x="200" y="763"/>
                  </a:lnTo>
                  <a:lnTo>
                    <a:pt x="201" y="763"/>
                  </a:lnTo>
                  <a:lnTo>
                    <a:pt x="204" y="764"/>
                  </a:lnTo>
                  <a:lnTo>
                    <a:pt x="206" y="764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1"/>
                  </a:lnTo>
                  <a:lnTo>
                    <a:pt x="207" y="760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2" y="761"/>
                  </a:lnTo>
                  <a:lnTo>
                    <a:pt x="213" y="761"/>
                  </a:lnTo>
                  <a:lnTo>
                    <a:pt x="213" y="758"/>
                  </a:lnTo>
                  <a:lnTo>
                    <a:pt x="216" y="758"/>
                  </a:lnTo>
                  <a:lnTo>
                    <a:pt x="218" y="757"/>
                  </a:lnTo>
                  <a:lnTo>
                    <a:pt x="221" y="757"/>
                  </a:lnTo>
                  <a:lnTo>
                    <a:pt x="222" y="755"/>
                  </a:lnTo>
                  <a:lnTo>
                    <a:pt x="224" y="752"/>
                  </a:lnTo>
                  <a:lnTo>
                    <a:pt x="225" y="751"/>
                  </a:lnTo>
                  <a:lnTo>
                    <a:pt x="227" y="749"/>
                  </a:lnTo>
                  <a:lnTo>
                    <a:pt x="228" y="749"/>
                  </a:lnTo>
                  <a:lnTo>
                    <a:pt x="230" y="749"/>
                  </a:lnTo>
                  <a:lnTo>
                    <a:pt x="231" y="746"/>
                  </a:lnTo>
                  <a:lnTo>
                    <a:pt x="231" y="746"/>
                  </a:lnTo>
                  <a:lnTo>
                    <a:pt x="228" y="745"/>
                  </a:lnTo>
                  <a:lnTo>
                    <a:pt x="228" y="743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30" y="739"/>
                  </a:lnTo>
                  <a:lnTo>
                    <a:pt x="233" y="739"/>
                  </a:lnTo>
                  <a:lnTo>
                    <a:pt x="239" y="739"/>
                  </a:lnTo>
                  <a:lnTo>
                    <a:pt x="242" y="739"/>
                  </a:lnTo>
                  <a:lnTo>
                    <a:pt x="252" y="737"/>
                  </a:lnTo>
                  <a:lnTo>
                    <a:pt x="257" y="737"/>
                  </a:lnTo>
                  <a:lnTo>
                    <a:pt x="260" y="740"/>
                  </a:lnTo>
                  <a:lnTo>
                    <a:pt x="263" y="748"/>
                  </a:lnTo>
                  <a:lnTo>
                    <a:pt x="266" y="751"/>
                  </a:lnTo>
                  <a:lnTo>
                    <a:pt x="270" y="754"/>
                  </a:lnTo>
                  <a:lnTo>
                    <a:pt x="273" y="757"/>
                  </a:lnTo>
                  <a:lnTo>
                    <a:pt x="275" y="763"/>
                  </a:lnTo>
                  <a:lnTo>
                    <a:pt x="284" y="757"/>
                  </a:lnTo>
                  <a:lnTo>
                    <a:pt x="287" y="757"/>
                  </a:lnTo>
                  <a:lnTo>
                    <a:pt x="289" y="757"/>
                  </a:lnTo>
                  <a:lnTo>
                    <a:pt x="292" y="758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6" y="757"/>
                  </a:lnTo>
                  <a:lnTo>
                    <a:pt x="298" y="755"/>
                  </a:lnTo>
                  <a:lnTo>
                    <a:pt x="301" y="755"/>
                  </a:lnTo>
                  <a:lnTo>
                    <a:pt x="304" y="757"/>
                  </a:lnTo>
                  <a:lnTo>
                    <a:pt x="307" y="757"/>
                  </a:lnTo>
                  <a:lnTo>
                    <a:pt x="308" y="755"/>
                  </a:lnTo>
                  <a:lnTo>
                    <a:pt x="310" y="752"/>
                  </a:lnTo>
                  <a:lnTo>
                    <a:pt x="311" y="751"/>
                  </a:lnTo>
                  <a:lnTo>
                    <a:pt x="314" y="751"/>
                  </a:lnTo>
                  <a:lnTo>
                    <a:pt x="317" y="752"/>
                  </a:lnTo>
                  <a:lnTo>
                    <a:pt x="319" y="757"/>
                  </a:lnTo>
                  <a:lnTo>
                    <a:pt x="320" y="760"/>
                  </a:lnTo>
                  <a:lnTo>
                    <a:pt x="322" y="760"/>
                  </a:lnTo>
                  <a:lnTo>
                    <a:pt x="325" y="761"/>
                  </a:lnTo>
                  <a:lnTo>
                    <a:pt x="326" y="761"/>
                  </a:lnTo>
                  <a:lnTo>
                    <a:pt x="335" y="769"/>
                  </a:lnTo>
                  <a:lnTo>
                    <a:pt x="338" y="770"/>
                  </a:lnTo>
                  <a:lnTo>
                    <a:pt x="337" y="773"/>
                  </a:lnTo>
                  <a:lnTo>
                    <a:pt x="334" y="783"/>
                  </a:lnTo>
                  <a:lnTo>
                    <a:pt x="332" y="787"/>
                  </a:lnTo>
                  <a:lnTo>
                    <a:pt x="334" y="790"/>
                  </a:lnTo>
                  <a:lnTo>
                    <a:pt x="332" y="792"/>
                  </a:lnTo>
                  <a:lnTo>
                    <a:pt x="331" y="795"/>
                  </a:lnTo>
                  <a:lnTo>
                    <a:pt x="329" y="796"/>
                  </a:lnTo>
                  <a:lnTo>
                    <a:pt x="329" y="801"/>
                  </a:lnTo>
                  <a:lnTo>
                    <a:pt x="329" y="808"/>
                  </a:lnTo>
                  <a:lnTo>
                    <a:pt x="329" y="811"/>
                  </a:lnTo>
                  <a:lnTo>
                    <a:pt x="325" y="823"/>
                  </a:lnTo>
                  <a:lnTo>
                    <a:pt x="323" y="829"/>
                  </a:lnTo>
                  <a:lnTo>
                    <a:pt x="326" y="834"/>
                  </a:lnTo>
                  <a:lnTo>
                    <a:pt x="328" y="835"/>
                  </a:lnTo>
                  <a:lnTo>
                    <a:pt x="332" y="832"/>
                  </a:lnTo>
                  <a:lnTo>
                    <a:pt x="335" y="834"/>
                  </a:lnTo>
                  <a:lnTo>
                    <a:pt x="337" y="835"/>
                  </a:lnTo>
                  <a:lnTo>
                    <a:pt x="338" y="838"/>
                  </a:lnTo>
                  <a:lnTo>
                    <a:pt x="338" y="841"/>
                  </a:lnTo>
                  <a:lnTo>
                    <a:pt x="338" y="843"/>
                  </a:lnTo>
                  <a:lnTo>
                    <a:pt x="335" y="847"/>
                  </a:lnTo>
                  <a:lnTo>
                    <a:pt x="319" y="855"/>
                  </a:lnTo>
                  <a:lnTo>
                    <a:pt x="322" y="856"/>
                  </a:lnTo>
                  <a:lnTo>
                    <a:pt x="323" y="856"/>
                  </a:lnTo>
                  <a:lnTo>
                    <a:pt x="326" y="856"/>
                  </a:lnTo>
                  <a:lnTo>
                    <a:pt x="326" y="858"/>
                  </a:lnTo>
                  <a:lnTo>
                    <a:pt x="326" y="859"/>
                  </a:lnTo>
                  <a:lnTo>
                    <a:pt x="326" y="861"/>
                  </a:lnTo>
                  <a:lnTo>
                    <a:pt x="331" y="861"/>
                  </a:lnTo>
                  <a:lnTo>
                    <a:pt x="335" y="864"/>
                  </a:lnTo>
                  <a:lnTo>
                    <a:pt x="340" y="864"/>
                  </a:lnTo>
                  <a:lnTo>
                    <a:pt x="344" y="862"/>
                  </a:lnTo>
                  <a:lnTo>
                    <a:pt x="350" y="858"/>
                  </a:lnTo>
                  <a:lnTo>
                    <a:pt x="353" y="853"/>
                  </a:lnTo>
                  <a:lnTo>
                    <a:pt x="350" y="847"/>
                  </a:lnTo>
                  <a:lnTo>
                    <a:pt x="353" y="844"/>
                  </a:lnTo>
                  <a:lnTo>
                    <a:pt x="355" y="843"/>
                  </a:lnTo>
                  <a:lnTo>
                    <a:pt x="358" y="841"/>
                  </a:lnTo>
                  <a:lnTo>
                    <a:pt x="359" y="844"/>
                  </a:lnTo>
                  <a:lnTo>
                    <a:pt x="358" y="850"/>
                  </a:lnTo>
                  <a:lnTo>
                    <a:pt x="359" y="853"/>
                  </a:lnTo>
                  <a:lnTo>
                    <a:pt x="362" y="853"/>
                  </a:lnTo>
                  <a:lnTo>
                    <a:pt x="359" y="859"/>
                  </a:lnTo>
                  <a:lnTo>
                    <a:pt x="359" y="861"/>
                  </a:lnTo>
                  <a:lnTo>
                    <a:pt x="361" y="861"/>
                  </a:lnTo>
                  <a:lnTo>
                    <a:pt x="364" y="858"/>
                  </a:lnTo>
                  <a:lnTo>
                    <a:pt x="367" y="858"/>
                  </a:lnTo>
                  <a:lnTo>
                    <a:pt x="371" y="859"/>
                  </a:lnTo>
                  <a:lnTo>
                    <a:pt x="374" y="859"/>
                  </a:lnTo>
                  <a:lnTo>
                    <a:pt x="374" y="861"/>
                  </a:lnTo>
                  <a:lnTo>
                    <a:pt x="373" y="861"/>
                  </a:lnTo>
                  <a:lnTo>
                    <a:pt x="373" y="862"/>
                  </a:lnTo>
                  <a:lnTo>
                    <a:pt x="374" y="864"/>
                  </a:lnTo>
                  <a:lnTo>
                    <a:pt x="376" y="864"/>
                  </a:lnTo>
                  <a:lnTo>
                    <a:pt x="379" y="862"/>
                  </a:lnTo>
                  <a:lnTo>
                    <a:pt x="386" y="862"/>
                  </a:lnTo>
                  <a:lnTo>
                    <a:pt x="388" y="862"/>
                  </a:lnTo>
                  <a:lnTo>
                    <a:pt x="389" y="861"/>
                  </a:lnTo>
                  <a:lnTo>
                    <a:pt x="389" y="859"/>
                  </a:lnTo>
                  <a:lnTo>
                    <a:pt x="388" y="858"/>
                  </a:lnTo>
                  <a:lnTo>
                    <a:pt x="388" y="855"/>
                  </a:lnTo>
                  <a:lnTo>
                    <a:pt x="389" y="853"/>
                  </a:lnTo>
                  <a:lnTo>
                    <a:pt x="391" y="852"/>
                  </a:lnTo>
                  <a:lnTo>
                    <a:pt x="394" y="849"/>
                  </a:lnTo>
                  <a:lnTo>
                    <a:pt x="395" y="852"/>
                  </a:lnTo>
                  <a:lnTo>
                    <a:pt x="397" y="852"/>
                  </a:lnTo>
                  <a:lnTo>
                    <a:pt x="401" y="850"/>
                  </a:lnTo>
                  <a:lnTo>
                    <a:pt x="403" y="850"/>
                  </a:lnTo>
                  <a:lnTo>
                    <a:pt x="404" y="852"/>
                  </a:lnTo>
                  <a:lnTo>
                    <a:pt x="407" y="855"/>
                  </a:lnTo>
                  <a:lnTo>
                    <a:pt x="407" y="856"/>
                  </a:lnTo>
                  <a:lnTo>
                    <a:pt x="407" y="856"/>
                  </a:lnTo>
                  <a:lnTo>
                    <a:pt x="407" y="858"/>
                  </a:lnTo>
                  <a:lnTo>
                    <a:pt x="401" y="861"/>
                  </a:lnTo>
                  <a:lnTo>
                    <a:pt x="398" y="862"/>
                  </a:lnTo>
                  <a:lnTo>
                    <a:pt x="395" y="862"/>
                  </a:lnTo>
                  <a:lnTo>
                    <a:pt x="394" y="864"/>
                  </a:lnTo>
                  <a:lnTo>
                    <a:pt x="391" y="868"/>
                  </a:lnTo>
                  <a:lnTo>
                    <a:pt x="389" y="871"/>
                  </a:lnTo>
                  <a:lnTo>
                    <a:pt x="385" y="873"/>
                  </a:lnTo>
                  <a:lnTo>
                    <a:pt x="383" y="873"/>
                  </a:lnTo>
                  <a:lnTo>
                    <a:pt x="382" y="876"/>
                  </a:lnTo>
                  <a:lnTo>
                    <a:pt x="382" y="877"/>
                  </a:lnTo>
                  <a:lnTo>
                    <a:pt x="383" y="879"/>
                  </a:lnTo>
                  <a:lnTo>
                    <a:pt x="385" y="880"/>
                  </a:lnTo>
                  <a:lnTo>
                    <a:pt x="385" y="880"/>
                  </a:lnTo>
                  <a:lnTo>
                    <a:pt x="386" y="880"/>
                  </a:lnTo>
                  <a:lnTo>
                    <a:pt x="388" y="880"/>
                  </a:lnTo>
                  <a:lnTo>
                    <a:pt x="388" y="882"/>
                  </a:lnTo>
                  <a:lnTo>
                    <a:pt x="388" y="882"/>
                  </a:lnTo>
                  <a:lnTo>
                    <a:pt x="389" y="885"/>
                  </a:lnTo>
                  <a:lnTo>
                    <a:pt x="394" y="889"/>
                  </a:lnTo>
                  <a:lnTo>
                    <a:pt x="398" y="897"/>
                  </a:lnTo>
                  <a:lnTo>
                    <a:pt x="401" y="904"/>
                  </a:lnTo>
                  <a:lnTo>
                    <a:pt x="403" y="912"/>
                  </a:lnTo>
                  <a:lnTo>
                    <a:pt x="403" y="912"/>
                  </a:lnTo>
                  <a:lnTo>
                    <a:pt x="407" y="910"/>
                  </a:lnTo>
                  <a:lnTo>
                    <a:pt x="413" y="912"/>
                  </a:lnTo>
                  <a:lnTo>
                    <a:pt x="426" y="913"/>
                  </a:lnTo>
                  <a:lnTo>
                    <a:pt x="424" y="915"/>
                  </a:lnTo>
                  <a:lnTo>
                    <a:pt x="418" y="916"/>
                  </a:lnTo>
                  <a:lnTo>
                    <a:pt x="417" y="916"/>
                  </a:lnTo>
                  <a:lnTo>
                    <a:pt x="417" y="919"/>
                  </a:lnTo>
                  <a:lnTo>
                    <a:pt x="417" y="921"/>
                  </a:lnTo>
                  <a:lnTo>
                    <a:pt x="418" y="923"/>
                  </a:lnTo>
                  <a:lnTo>
                    <a:pt x="421" y="926"/>
                  </a:lnTo>
                  <a:lnTo>
                    <a:pt x="424" y="927"/>
                  </a:lnTo>
                  <a:lnTo>
                    <a:pt x="429" y="929"/>
                  </a:lnTo>
                  <a:lnTo>
                    <a:pt x="433" y="927"/>
                  </a:lnTo>
                  <a:lnTo>
                    <a:pt x="433" y="929"/>
                  </a:lnTo>
                  <a:lnTo>
                    <a:pt x="430" y="930"/>
                  </a:lnTo>
                  <a:lnTo>
                    <a:pt x="429" y="932"/>
                  </a:lnTo>
                  <a:lnTo>
                    <a:pt x="427" y="935"/>
                  </a:lnTo>
                  <a:lnTo>
                    <a:pt x="427" y="936"/>
                  </a:lnTo>
                  <a:lnTo>
                    <a:pt x="426" y="938"/>
                  </a:lnTo>
                  <a:lnTo>
                    <a:pt x="471" y="933"/>
                  </a:lnTo>
                  <a:lnTo>
                    <a:pt x="474" y="933"/>
                  </a:lnTo>
                  <a:lnTo>
                    <a:pt x="478" y="936"/>
                  </a:lnTo>
                  <a:lnTo>
                    <a:pt x="481" y="936"/>
                  </a:lnTo>
                  <a:lnTo>
                    <a:pt x="481" y="932"/>
                  </a:lnTo>
                  <a:lnTo>
                    <a:pt x="486" y="930"/>
                  </a:lnTo>
                  <a:lnTo>
                    <a:pt x="490" y="927"/>
                  </a:lnTo>
                  <a:lnTo>
                    <a:pt x="493" y="924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501" y="913"/>
                  </a:lnTo>
                  <a:lnTo>
                    <a:pt x="502" y="912"/>
                  </a:lnTo>
                  <a:lnTo>
                    <a:pt x="502" y="910"/>
                  </a:lnTo>
                  <a:lnTo>
                    <a:pt x="502" y="910"/>
                  </a:lnTo>
                  <a:lnTo>
                    <a:pt x="501" y="909"/>
                  </a:lnTo>
                  <a:lnTo>
                    <a:pt x="501" y="907"/>
                  </a:lnTo>
                  <a:lnTo>
                    <a:pt x="501" y="897"/>
                  </a:lnTo>
                  <a:lnTo>
                    <a:pt x="501" y="897"/>
                  </a:lnTo>
                  <a:lnTo>
                    <a:pt x="499" y="894"/>
                  </a:lnTo>
                  <a:lnTo>
                    <a:pt x="499" y="892"/>
                  </a:lnTo>
                  <a:lnTo>
                    <a:pt x="499" y="892"/>
                  </a:lnTo>
                  <a:lnTo>
                    <a:pt x="501" y="886"/>
                  </a:lnTo>
                  <a:lnTo>
                    <a:pt x="502" y="883"/>
                  </a:lnTo>
                  <a:lnTo>
                    <a:pt x="504" y="880"/>
                  </a:lnTo>
                  <a:lnTo>
                    <a:pt x="513" y="873"/>
                  </a:lnTo>
                  <a:lnTo>
                    <a:pt x="514" y="870"/>
                  </a:lnTo>
                  <a:lnTo>
                    <a:pt x="519" y="870"/>
                  </a:lnTo>
                  <a:lnTo>
                    <a:pt x="522" y="870"/>
                  </a:lnTo>
                  <a:lnTo>
                    <a:pt x="534" y="874"/>
                  </a:lnTo>
                  <a:lnTo>
                    <a:pt x="535" y="874"/>
                  </a:lnTo>
                  <a:lnTo>
                    <a:pt x="537" y="874"/>
                  </a:lnTo>
                  <a:lnTo>
                    <a:pt x="540" y="873"/>
                  </a:lnTo>
                  <a:lnTo>
                    <a:pt x="543" y="870"/>
                  </a:lnTo>
                  <a:lnTo>
                    <a:pt x="544" y="867"/>
                  </a:lnTo>
                  <a:lnTo>
                    <a:pt x="544" y="864"/>
                  </a:lnTo>
                  <a:lnTo>
                    <a:pt x="543" y="858"/>
                  </a:lnTo>
                  <a:lnTo>
                    <a:pt x="543" y="856"/>
                  </a:lnTo>
                  <a:lnTo>
                    <a:pt x="541" y="855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2"/>
                  </a:lnTo>
                  <a:lnTo>
                    <a:pt x="535" y="850"/>
                  </a:lnTo>
                  <a:lnTo>
                    <a:pt x="535" y="847"/>
                  </a:lnTo>
                  <a:lnTo>
                    <a:pt x="538" y="841"/>
                  </a:lnTo>
                  <a:lnTo>
                    <a:pt x="538" y="838"/>
                  </a:lnTo>
                  <a:lnTo>
                    <a:pt x="531" y="814"/>
                  </a:lnTo>
                  <a:lnTo>
                    <a:pt x="531" y="811"/>
                  </a:lnTo>
                  <a:lnTo>
                    <a:pt x="531" y="804"/>
                  </a:lnTo>
                  <a:lnTo>
                    <a:pt x="531" y="801"/>
                  </a:lnTo>
                  <a:lnTo>
                    <a:pt x="531" y="799"/>
                  </a:lnTo>
                  <a:lnTo>
                    <a:pt x="528" y="798"/>
                  </a:lnTo>
                  <a:lnTo>
                    <a:pt x="526" y="796"/>
                  </a:lnTo>
                  <a:lnTo>
                    <a:pt x="526" y="795"/>
                  </a:lnTo>
                  <a:lnTo>
                    <a:pt x="526" y="780"/>
                  </a:lnTo>
                  <a:lnTo>
                    <a:pt x="526" y="778"/>
                  </a:lnTo>
                  <a:lnTo>
                    <a:pt x="526" y="776"/>
                  </a:lnTo>
                  <a:lnTo>
                    <a:pt x="528" y="775"/>
                  </a:lnTo>
                  <a:lnTo>
                    <a:pt x="529" y="773"/>
                  </a:lnTo>
                  <a:lnTo>
                    <a:pt x="534" y="770"/>
                  </a:lnTo>
                  <a:lnTo>
                    <a:pt x="538" y="770"/>
                  </a:lnTo>
                  <a:lnTo>
                    <a:pt x="547" y="770"/>
                  </a:lnTo>
                  <a:lnTo>
                    <a:pt x="564" y="767"/>
                  </a:lnTo>
                  <a:lnTo>
                    <a:pt x="572" y="766"/>
                  </a:lnTo>
                  <a:lnTo>
                    <a:pt x="578" y="769"/>
                  </a:lnTo>
                  <a:lnTo>
                    <a:pt x="582" y="770"/>
                  </a:lnTo>
                  <a:lnTo>
                    <a:pt x="585" y="769"/>
                  </a:lnTo>
                  <a:lnTo>
                    <a:pt x="588" y="767"/>
                  </a:lnTo>
                  <a:lnTo>
                    <a:pt x="590" y="767"/>
                  </a:lnTo>
                  <a:lnTo>
                    <a:pt x="594" y="770"/>
                  </a:lnTo>
                  <a:lnTo>
                    <a:pt x="594" y="770"/>
                  </a:lnTo>
                  <a:lnTo>
                    <a:pt x="597" y="772"/>
                  </a:lnTo>
                  <a:lnTo>
                    <a:pt x="599" y="772"/>
                  </a:lnTo>
                  <a:lnTo>
                    <a:pt x="608" y="770"/>
                  </a:lnTo>
                  <a:lnTo>
                    <a:pt x="612" y="769"/>
                  </a:lnTo>
                  <a:lnTo>
                    <a:pt x="615" y="767"/>
                  </a:lnTo>
                  <a:lnTo>
                    <a:pt x="617" y="764"/>
                  </a:lnTo>
                  <a:lnTo>
                    <a:pt x="618" y="761"/>
                  </a:lnTo>
                  <a:lnTo>
                    <a:pt x="620" y="755"/>
                  </a:lnTo>
                  <a:lnTo>
                    <a:pt x="623" y="751"/>
                  </a:lnTo>
                  <a:lnTo>
                    <a:pt x="635" y="736"/>
                  </a:lnTo>
                  <a:lnTo>
                    <a:pt x="641" y="725"/>
                  </a:lnTo>
                  <a:lnTo>
                    <a:pt x="642" y="724"/>
                  </a:lnTo>
                  <a:lnTo>
                    <a:pt x="645" y="722"/>
                  </a:lnTo>
                  <a:lnTo>
                    <a:pt x="648" y="721"/>
                  </a:lnTo>
                  <a:lnTo>
                    <a:pt x="650" y="718"/>
                  </a:lnTo>
                  <a:lnTo>
                    <a:pt x="651" y="716"/>
                  </a:lnTo>
                  <a:lnTo>
                    <a:pt x="651" y="713"/>
                  </a:lnTo>
                  <a:lnTo>
                    <a:pt x="653" y="712"/>
                  </a:lnTo>
                  <a:lnTo>
                    <a:pt x="654" y="710"/>
                  </a:lnTo>
                  <a:lnTo>
                    <a:pt x="657" y="709"/>
                  </a:lnTo>
                  <a:lnTo>
                    <a:pt x="672" y="706"/>
                  </a:lnTo>
                  <a:lnTo>
                    <a:pt x="672" y="707"/>
                  </a:lnTo>
                  <a:lnTo>
                    <a:pt x="671" y="712"/>
                  </a:lnTo>
                  <a:lnTo>
                    <a:pt x="672" y="718"/>
                  </a:lnTo>
                  <a:lnTo>
                    <a:pt x="686" y="727"/>
                  </a:lnTo>
                  <a:lnTo>
                    <a:pt x="690" y="733"/>
                  </a:lnTo>
                  <a:lnTo>
                    <a:pt x="692" y="733"/>
                  </a:lnTo>
                  <a:lnTo>
                    <a:pt x="695" y="734"/>
                  </a:lnTo>
                  <a:lnTo>
                    <a:pt x="696" y="734"/>
                  </a:lnTo>
                  <a:lnTo>
                    <a:pt x="699" y="733"/>
                  </a:lnTo>
                  <a:lnTo>
                    <a:pt x="701" y="733"/>
                  </a:lnTo>
                  <a:lnTo>
                    <a:pt x="706" y="734"/>
                  </a:lnTo>
                  <a:lnTo>
                    <a:pt x="709" y="737"/>
                  </a:lnTo>
                  <a:lnTo>
                    <a:pt x="710" y="742"/>
                  </a:lnTo>
                  <a:lnTo>
                    <a:pt x="715" y="745"/>
                  </a:lnTo>
                  <a:lnTo>
                    <a:pt x="719" y="746"/>
                  </a:lnTo>
                  <a:lnTo>
                    <a:pt x="724" y="746"/>
                  </a:lnTo>
                  <a:lnTo>
                    <a:pt x="727" y="746"/>
                  </a:lnTo>
                  <a:lnTo>
                    <a:pt x="730" y="749"/>
                  </a:lnTo>
                  <a:lnTo>
                    <a:pt x="731" y="749"/>
                  </a:lnTo>
                  <a:lnTo>
                    <a:pt x="733" y="748"/>
                  </a:lnTo>
                  <a:lnTo>
                    <a:pt x="734" y="745"/>
                  </a:lnTo>
                  <a:lnTo>
                    <a:pt x="734" y="740"/>
                  </a:lnTo>
                  <a:lnTo>
                    <a:pt x="733" y="739"/>
                  </a:lnTo>
                  <a:lnTo>
                    <a:pt x="730" y="737"/>
                  </a:lnTo>
                  <a:lnTo>
                    <a:pt x="730" y="736"/>
                  </a:lnTo>
                  <a:lnTo>
                    <a:pt x="730" y="733"/>
                  </a:lnTo>
                  <a:lnTo>
                    <a:pt x="731" y="725"/>
                  </a:lnTo>
                  <a:lnTo>
                    <a:pt x="731" y="721"/>
                  </a:lnTo>
                  <a:lnTo>
                    <a:pt x="733" y="721"/>
                  </a:lnTo>
                  <a:lnTo>
                    <a:pt x="734" y="721"/>
                  </a:lnTo>
                  <a:lnTo>
                    <a:pt x="737" y="721"/>
                  </a:lnTo>
                  <a:lnTo>
                    <a:pt x="740" y="719"/>
                  </a:lnTo>
                  <a:lnTo>
                    <a:pt x="745" y="716"/>
                  </a:lnTo>
                  <a:lnTo>
                    <a:pt x="746" y="716"/>
                  </a:lnTo>
                  <a:lnTo>
                    <a:pt x="748" y="716"/>
                  </a:lnTo>
                  <a:lnTo>
                    <a:pt x="746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2"/>
                  </a:lnTo>
                  <a:lnTo>
                    <a:pt x="754" y="710"/>
                  </a:lnTo>
                  <a:lnTo>
                    <a:pt x="757" y="707"/>
                  </a:lnTo>
                  <a:lnTo>
                    <a:pt x="758" y="704"/>
                  </a:lnTo>
                  <a:lnTo>
                    <a:pt x="763" y="703"/>
                  </a:lnTo>
                  <a:lnTo>
                    <a:pt x="767" y="703"/>
                  </a:lnTo>
                  <a:lnTo>
                    <a:pt x="770" y="701"/>
                  </a:lnTo>
                  <a:lnTo>
                    <a:pt x="772" y="698"/>
                  </a:lnTo>
                  <a:lnTo>
                    <a:pt x="773" y="695"/>
                  </a:lnTo>
                  <a:lnTo>
                    <a:pt x="773" y="692"/>
                  </a:lnTo>
                  <a:lnTo>
                    <a:pt x="781" y="689"/>
                  </a:lnTo>
                  <a:lnTo>
                    <a:pt x="784" y="688"/>
                  </a:lnTo>
                  <a:lnTo>
                    <a:pt x="788" y="683"/>
                  </a:lnTo>
                  <a:lnTo>
                    <a:pt x="791" y="680"/>
                  </a:lnTo>
                  <a:lnTo>
                    <a:pt x="793" y="676"/>
                  </a:lnTo>
                  <a:lnTo>
                    <a:pt x="794" y="673"/>
                  </a:lnTo>
                  <a:lnTo>
                    <a:pt x="796" y="667"/>
                  </a:lnTo>
                  <a:lnTo>
                    <a:pt x="797" y="664"/>
                  </a:lnTo>
                  <a:lnTo>
                    <a:pt x="799" y="661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5" y="658"/>
                  </a:lnTo>
                  <a:lnTo>
                    <a:pt x="805" y="658"/>
                  </a:lnTo>
                  <a:lnTo>
                    <a:pt x="806" y="658"/>
                  </a:lnTo>
                  <a:lnTo>
                    <a:pt x="806" y="656"/>
                  </a:lnTo>
                  <a:lnTo>
                    <a:pt x="808" y="655"/>
                  </a:lnTo>
                  <a:lnTo>
                    <a:pt x="808" y="653"/>
                  </a:lnTo>
                  <a:lnTo>
                    <a:pt x="809" y="652"/>
                  </a:lnTo>
                  <a:lnTo>
                    <a:pt x="811" y="652"/>
                  </a:lnTo>
                  <a:lnTo>
                    <a:pt x="815" y="649"/>
                  </a:lnTo>
                  <a:lnTo>
                    <a:pt x="818" y="647"/>
                  </a:lnTo>
                  <a:lnTo>
                    <a:pt x="826" y="647"/>
                  </a:lnTo>
                  <a:lnTo>
                    <a:pt x="830" y="646"/>
                  </a:lnTo>
                  <a:lnTo>
                    <a:pt x="835" y="644"/>
                  </a:lnTo>
                  <a:lnTo>
                    <a:pt x="839" y="641"/>
                  </a:lnTo>
                  <a:lnTo>
                    <a:pt x="841" y="638"/>
                  </a:lnTo>
                  <a:lnTo>
                    <a:pt x="841" y="633"/>
                  </a:lnTo>
                  <a:lnTo>
                    <a:pt x="838" y="629"/>
                  </a:lnTo>
                  <a:lnTo>
                    <a:pt x="833" y="626"/>
                  </a:lnTo>
                  <a:lnTo>
                    <a:pt x="830" y="624"/>
                  </a:lnTo>
                  <a:lnTo>
                    <a:pt x="836" y="620"/>
                  </a:lnTo>
                  <a:lnTo>
                    <a:pt x="836" y="618"/>
                  </a:lnTo>
                  <a:lnTo>
                    <a:pt x="835" y="615"/>
                  </a:lnTo>
                  <a:lnTo>
                    <a:pt x="835" y="614"/>
                  </a:lnTo>
                  <a:lnTo>
                    <a:pt x="839" y="609"/>
                  </a:lnTo>
                  <a:lnTo>
                    <a:pt x="841" y="608"/>
                  </a:lnTo>
                  <a:lnTo>
                    <a:pt x="841" y="597"/>
                  </a:lnTo>
                  <a:lnTo>
                    <a:pt x="841" y="591"/>
                  </a:lnTo>
                  <a:lnTo>
                    <a:pt x="843" y="588"/>
                  </a:lnTo>
                  <a:lnTo>
                    <a:pt x="846" y="590"/>
                  </a:lnTo>
                  <a:lnTo>
                    <a:pt x="850" y="593"/>
                  </a:lnTo>
                  <a:lnTo>
                    <a:pt x="853" y="596"/>
                  </a:lnTo>
                  <a:lnTo>
                    <a:pt x="858" y="593"/>
                  </a:lnTo>
                  <a:lnTo>
                    <a:pt x="864" y="585"/>
                  </a:lnTo>
                  <a:lnTo>
                    <a:pt x="865" y="582"/>
                  </a:lnTo>
                  <a:lnTo>
                    <a:pt x="859" y="582"/>
                  </a:lnTo>
                  <a:lnTo>
                    <a:pt x="861" y="581"/>
                  </a:lnTo>
                  <a:lnTo>
                    <a:pt x="865" y="576"/>
                  </a:lnTo>
                  <a:lnTo>
                    <a:pt x="859" y="573"/>
                  </a:lnTo>
                  <a:lnTo>
                    <a:pt x="858" y="570"/>
                  </a:lnTo>
                  <a:lnTo>
                    <a:pt x="861" y="570"/>
                  </a:lnTo>
                  <a:lnTo>
                    <a:pt x="862" y="569"/>
                  </a:lnTo>
                  <a:lnTo>
                    <a:pt x="862" y="569"/>
                  </a:lnTo>
                  <a:lnTo>
                    <a:pt x="864" y="561"/>
                  </a:lnTo>
                  <a:lnTo>
                    <a:pt x="865" y="557"/>
                  </a:lnTo>
                  <a:lnTo>
                    <a:pt x="867" y="555"/>
                  </a:lnTo>
                  <a:lnTo>
                    <a:pt x="871" y="552"/>
                  </a:lnTo>
                  <a:lnTo>
                    <a:pt x="874" y="549"/>
                  </a:lnTo>
                  <a:lnTo>
                    <a:pt x="883" y="540"/>
                  </a:lnTo>
                  <a:lnTo>
                    <a:pt x="886" y="539"/>
                  </a:lnTo>
                  <a:lnTo>
                    <a:pt x="898" y="536"/>
                  </a:lnTo>
                  <a:lnTo>
                    <a:pt x="903" y="534"/>
                  </a:lnTo>
                  <a:lnTo>
                    <a:pt x="907" y="536"/>
                  </a:lnTo>
                  <a:lnTo>
                    <a:pt x="912" y="539"/>
                  </a:lnTo>
                  <a:lnTo>
                    <a:pt x="916" y="543"/>
                  </a:lnTo>
                  <a:lnTo>
                    <a:pt x="915" y="545"/>
                  </a:lnTo>
                  <a:lnTo>
                    <a:pt x="913" y="546"/>
                  </a:lnTo>
                  <a:lnTo>
                    <a:pt x="913" y="546"/>
                  </a:lnTo>
                  <a:lnTo>
                    <a:pt x="918" y="546"/>
                  </a:lnTo>
                  <a:lnTo>
                    <a:pt x="918" y="549"/>
                  </a:lnTo>
                  <a:lnTo>
                    <a:pt x="918" y="552"/>
                  </a:lnTo>
                  <a:lnTo>
                    <a:pt x="922" y="555"/>
                  </a:lnTo>
                  <a:lnTo>
                    <a:pt x="924" y="558"/>
                  </a:lnTo>
                  <a:lnTo>
                    <a:pt x="928" y="564"/>
                  </a:lnTo>
                  <a:lnTo>
                    <a:pt x="931" y="563"/>
                  </a:lnTo>
                  <a:lnTo>
                    <a:pt x="936" y="563"/>
                  </a:lnTo>
                  <a:lnTo>
                    <a:pt x="943" y="566"/>
                  </a:lnTo>
                  <a:lnTo>
                    <a:pt x="948" y="566"/>
                  </a:lnTo>
                  <a:lnTo>
                    <a:pt x="961" y="566"/>
                  </a:lnTo>
                  <a:lnTo>
                    <a:pt x="961" y="567"/>
                  </a:lnTo>
                  <a:lnTo>
                    <a:pt x="961" y="570"/>
                  </a:lnTo>
                  <a:lnTo>
                    <a:pt x="964" y="570"/>
                  </a:lnTo>
                  <a:lnTo>
                    <a:pt x="966" y="570"/>
                  </a:lnTo>
                  <a:lnTo>
                    <a:pt x="969" y="573"/>
                  </a:lnTo>
                  <a:lnTo>
                    <a:pt x="972" y="573"/>
                  </a:lnTo>
                  <a:lnTo>
                    <a:pt x="973" y="572"/>
                  </a:lnTo>
                  <a:lnTo>
                    <a:pt x="978" y="569"/>
                  </a:lnTo>
                  <a:lnTo>
                    <a:pt x="986" y="566"/>
                  </a:lnTo>
                  <a:lnTo>
                    <a:pt x="989" y="561"/>
                  </a:lnTo>
                  <a:lnTo>
                    <a:pt x="992" y="557"/>
                  </a:lnTo>
                  <a:lnTo>
                    <a:pt x="995" y="552"/>
                  </a:lnTo>
                  <a:lnTo>
                    <a:pt x="996" y="554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1002" y="560"/>
                  </a:lnTo>
                  <a:lnTo>
                    <a:pt x="1007" y="561"/>
                  </a:lnTo>
                  <a:lnTo>
                    <a:pt x="1010" y="561"/>
                  </a:lnTo>
                  <a:lnTo>
                    <a:pt x="1013" y="558"/>
                  </a:lnTo>
                  <a:lnTo>
                    <a:pt x="1014" y="554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6" y="542"/>
                  </a:lnTo>
                  <a:lnTo>
                    <a:pt x="1019" y="543"/>
                  </a:lnTo>
                  <a:lnTo>
                    <a:pt x="1020" y="543"/>
                  </a:lnTo>
                  <a:lnTo>
                    <a:pt x="1022" y="545"/>
                  </a:lnTo>
                  <a:lnTo>
                    <a:pt x="1028" y="549"/>
                  </a:lnTo>
                  <a:lnTo>
                    <a:pt x="1029" y="551"/>
                  </a:lnTo>
                  <a:lnTo>
                    <a:pt x="1032" y="551"/>
                  </a:lnTo>
                  <a:lnTo>
                    <a:pt x="1037" y="549"/>
                  </a:lnTo>
                  <a:lnTo>
                    <a:pt x="1038" y="548"/>
                  </a:lnTo>
                  <a:lnTo>
                    <a:pt x="1038" y="546"/>
                  </a:lnTo>
                  <a:lnTo>
                    <a:pt x="1040" y="546"/>
                  </a:lnTo>
                  <a:lnTo>
                    <a:pt x="1041" y="545"/>
                  </a:lnTo>
                  <a:lnTo>
                    <a:pt x="1043" y="546"/>
                  </a:lnTo>
                  <a:lnTo>
                    <a:pt x="1044" y="546"/>
                  </a:lnTo>
                  <a:lnTo>
                    <a:pt x="1046" y="546"/>
                  </a:lnTo>
                  <a:lnTo>
                    <a:pt x="1046" y="545"/>
                  </a:lnTo>
                  <a:lnTo>
                    <a:pt x="1046" y="543"/>
                  </a:lnTo>
                  <a:lnTo>
                    <a:pt x="1044" y="542"/>
                  </a:lnTo>
                  <a:lnTo>
                    <a:pt x="1043" y="540"/>
                  </a:lnTo>
                  <a:lnTo>
                    <a:pt x="1041" y="536"/>
                  </a:lnTo>
                  <a:lnTo>
                    <a:pt x="1043" y="534"/>
                  </a:lnTo>
                  <a:lnTo>
                    <a:pt x="1044" y="534"/>
                  </a:lnTo>
                  <a:lnTo>
                    <a:pt x="1049" y="536"/>
                  </a:lnTo>
                  <a:lnTo>
                    <a:pt x="1049" y="537"/>
                  </a:lnTo>
                  <a:lnTo>
                    <a:pt x="1050" y="537"/>
                  </a:lnTo>
                  <a:lnTo>
                    <a:pt x="1052" y="537"/>
                  </a:lnTo>
                  <a:lnTo>
                    <a:pt x="1055" y="537"/>
                  </a:lnTo>
                  <a:lnTo>
                    <a:pt x="1056" y="539"/>
                  </a:lnTo>
                  <a:lnTo>
                    <a:pt x="1056" y="540"/>
                  </a:lnTo>
                  <a:lnTo>
                    <a:pt x="1061" y="540"/>
                  </a:lnTo>
                  <a:lnTo>
                    <a:pt x="1080" y="537"/>
                  </a:lnTo>
                  <a:lnTo>
                    <a:pt x="1079" y="536"/>
                  </a:lnTo>
                  <a:lnTo>
                    <a:pt x="1079" y="534"/>
                  </a:lnTo>
                  <a:lnTo>
                    <a:pt x="1079" y="530"/>
                  </a:lnTo>
                  <a:lnTo>
                    <a:pt x="1082" y="531"/>
                  </a:lnTo>
                  <a:lnTo>
                    <a:pt x="1085" y="534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6" y="531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9" y="533"/>
                  </a:lnTo>
                  <a:lnTo>
                    <a:pt x="1091" y="534"/>
                  </a:lnTo>
                  <a:lnTo>
                    <a:pt x="1092" y="531"/>
                  </a:lnTo>
                  <a:lnTo>
                    <a:pt x="1095" y="530"/>
                  </a:lnTo>
                  <a:lnTo>
                    <a:pt x="1100" y="528"/>
                  </a:lnTo>
                  <a:lnTo>
                    <a:pt x="1103" y="528"/>
                  </a:lnTo>
                  <a:lnTo>
                    <a:pt x="1101" y="527"/>
                  </a:lnTo>
                  <a:lnTo>
                    <a:pt x="1101" y="527"/>
                  </a:lnTo>
                  <a:lnTo>
                    <a:pt x="1100" y="524"/>
                  </a:lnTo>
                  <a:lnTo>
                    <a:pt x="1110" y="522"/>
                  </a:lnTo>
                  <a:lnTo>
                    <a:pt x="1115" y="521"/>
                  </a:lnTo>
                  <a:lnTo>
                    <a:pt x="1113" y="518"/>
                  </a:lnTo>
                  <a:lnTo>
                    <a:pt x="1116" y="518"/>
                  </a:lnTo>
                  <a:lnTo>
                    <a:pt x="1118" y="518"/>
                  </a:lnTo>
                  <a:lnTo>
                    <a:pt x="1119" y="518"/>
                  </a:lnTo>
                  <a:lnTo>
                    <a:pt x="1121" y="519"/>
                  </a:lnTo>
                  <a:lnTo>
                    <a:pt x="1122" y="519"/>
                  </a:lnTo>
                  <a:lnTo>
                    <a:pt x="1119" y="515"/>
                  </a:lnTo>
                  <a:lnTo>
                    <a:pt x="1121" y="512"/>
                  </a:lnTo>
                  <a:lnTo>
                    <a:pt x="1124" y="510"/>
                  </a:lnTo>
                  <a:lnTo>
                    <a:pt x="1129" y="509"/>
                  </a:lnTo>
                  <a:lnTo>
                    <a:pt x="1133" y="509"/>
                  </a:lnTo>
                  <a:lnTo>
                    <a:pt x="1136" y="510"/>
                  </a:lnTo>
                  <a:lnTo>
                    <a:pt x="1138" y="512"/>
                  </a:lnTo>
                  <a:lnTo>
                    <a:pt x="1139" y="512"/>
                  </a:lnTo>
                  <a:lnTo>
                    <a:pt x="1141" y="509"/>
                  </a:lnTo>
                  <a:lnTo>
                    <a:pt x="1141" y="506"/>
                  </a:lnTo>
                  <a:lnTo>
                    <a:pt x="1141" y="504"/>
                  </a:lnTo>
                  <a:lnTo>
                    <a:pt x="1145" y="503"/>
                  </a:lnTo>
                  <a:lnTo>
                    <a:pt x="1151" y="498"/>
                  </a:lnTo>
                  <a:lnTo>
                    <a:pt x="1153" y="497"/>
                  </a:lnTo>
                  <a:lnTo>
                    <a:pt x="1153" y="497"/>
                  </a:lnTo>
                  <a:lnTo>
                    <a:pt x="1153" y="495"/>
                  </a:lnTo>
                  <a:lnTo>
                    <a:pt x="1151" y="493"/>
                  </a:lnTo>
                  <a:lnTo>
                    <a:pt x="1154" y="495"/>
                  </a:lnTo>
                  <a:lnTo>
                    <a:pt x="1156" y="495"/>
                  </a:lnTo>
                  <a:lnTo>
                    <a:pt x="1156" y="492"/>
                  </a:lnTo>
                  <a:lnTo>
                    <a:pt x="1156" y="490"/>
                  </a:lnTo>
                  <a:lnTo>
                    <a:pt x="1156" y="489"/>
                  </a:lnTo>
                  <a:lnTo>
                    <a:pt x="1159" y="490"/>
                  </a:lnTo>
                  <a:lnTo>
                    <a:pt x="1159" y="487"/>
                  </a:lnTo>
                  <a:lnTo>
                    <a:pt x="1159" y="486"/>
                  </a:lnTo>
                  <a:lnTo>
                    <a:pt x="1159" y="484"/>
                  </a:lnTo>
                  <a:lnTo>
                    <a:pt x="1157" y="483"/>
                  </a:lnTo>
                  <a:lnTo>
                    <a:pt x="1159" y="481"/>
                  </a:lnTo>
                  <a:lnTo>
                    <a:pt x="1160" y="481"/>
                  </a:lnTo>
                  <a:lnTo>
                    <a:pt x="1163" y="481"/>
                  </a:lnTo>
                  <a:lnTo>
                    <a:pt x="1165" y="483"/>
                  </a:lnTo>
                  <a:lnTo>
                    <a:pt x="1166" y="486"/>
                  </a:lnTo>
                  <a:lnTo>
                    <a:pt x="1169" y="487"/>
                  </a:lnTo>
                  <a:lnTo>
                    <a:pt x="1174" y="486"/>
                  </a:lnTo>
                  <a:lnTo>
                    <a:pt x="1177" y="484"/>
                  </a:lnTo>
                  <a:lnTo>
                    <a:pt x="1180" y="480"/>
                  </a:lnTo>
                  <a:lnTo>
                    <a:pt x="1181" y="477"/>
                  </a:lnTo>
                  <a:lnTo>
                    <a:pt x="1184" y="478"/>
                  </a:lnTo>
                  <a:lnTo>
                    <a:pt x="1187" y="480"/>
                  </a:lnTo>
                  <a:lnTo>
                    <a:pt x="1189" y="480"/>
                  </a:lnTo>
                  <a:lnTo>
                    <a:pt x="1190" y="483"/>
                  </a:lnTo>
                  <a:lnTo>
                    <a:pt x="1193" y="481"/>
                  </a:lnTo>
                  <a:lnTo>
                    <a:pt x="1196" y="480"/>
                  </a:lnTo>
                  <a:lnTo>
                    <a:pt x="1205" y="481"/>
                  </a:lnTo>
                  <a:lnTo>
                    <a:pt x="1202" y="481"/>
                  </a:lnTo>
                  <a:lnTo>
                    <a:pt x="1202" y="483"/>
                  </a:lnTo>
                  <a:lnTo>
                    <a:pt x="1204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16" y="484"/>
                  </a:lnTo>
                  <a:lnTo>
                    <a:pt x="1222" y="481"/>
                  </a:lnTo>
                  <a:lnTo>
                    <a:pt x="1223" y="481"/>
                  </a:lnTo>
                  <a:lnTo>
                    <a:pt x="1231" y="481"/>
                  </a:lnTo>
                  <a:lnTo>
                    <a:pt x="1234" y="480"/>
                  </a:lnTo>
                  <a:lnTo>
                    <a:pt x="1208" y="472"/>
                  </a:lnTo>
                  <a:lnTo>
                    <a:pt x="1202" y="468"/>
                  </a:lnTo>
                  <a:close/>
                  <a:moveTo>
                    <a:pt x="1181" y="274"/>
                  </a:moveTo>
                  <a:lnTo>
                    <a:pt x="1181" y="272"/>
                  </a:lnTo>
                  <a:lnTo>
                    <a:pt x="1181" y="274"/>
                  </a:lnTo>
                  <a:lnTo>
                    <a:pt x="1181" y="274"/>
                  </a:lnTo>
                  <a:close/>
                  <a:moveTo>
                    <a:pt x="1183" y="274"/>
                  </a:moveTo>
                  <a:lnTo>
                    <a:pt x="1181" y="274"/>
                  </a:lnTo>
                  <a:lnTo>
                    <a:pt x="1181" y="274"/>
                  </a:lnTo>
                  <a:lnTo>
                    <a:pt x="1183" y="274"/>
                  </a:lnTo>
                  <a:close/>
                  <a:moveTo>
                    <a:pt x="1190" y="287"/>
                  </a:move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close/>
                  <a:moveTo>
                    <a:pt x="1195" y="293"/>
                  </a:moveTo>
                  <a:lnTo>
                    <a:pt x="1195" y="293"/>
                  </a:lnTo>
                  <a:lnTo>
                    <a:pt x="1195" y="293"/>
                  </a:lnTo>
                  <a:lnTo>
                    <a:pt x="1195" y="293"/>
                  </a:lnTo>
                  <a:close/>
                  <a:moveTo>
                    <a:pt x="1193" y="295"/>
                  </a:moveTo>
                  <a:lnTo>
                    <a:pt x="1193" y="295"/>
                  </a:lnTo>
                  <a:lnTo>
                    <a:pt x="1193" y="295"/>
                  </a:lnTo>
                  <a:lnTo>
                    <a:pt x="1193" y="295"/>
                  </a:lnTo>
                  <a:close/>
                  <a:moveTo>
                    <a:pt x="1195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5"/>
                  </a:lnTo>
                  <a:close/>
                  <a:moveTo>
                    <a:pt x="1196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6"/>
                  </a:lnTo>
                  <a:lnTo>
                    <a:pt x="1196" y="295"/>
                  </a:lnTo>
                  <a:close/>
                  <a:moveTo>
                    <a:pt x="1196" y="298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8"/>
                  </a:lnTo>
                  <a:lnTo>
                    <a:pt x="1196" y="29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90" y="313"/>
                  </a:moveTo>
                  <a:lnTo>
                    <a:pt x="1190" y="313"/>
                  </a:lnTo>
                  <a:lnTo>
                    <a:pt x="1190" y="313"/>
                  </a:lnTo>
                  <a:lnTo>
                    <a:pt x="1190" y="313"/>
                  </a:lnTo>
                  <a:close/>
                  <a:moveTo>
                    <a:pt x="1329" y="424"/>
                  </a:moveTo>
                  <a:lnTo>
                    <a:pt x="1329" y="424"/>
                  </a:lnTo>
                  <a:lnTo>
                    <a:pt x="1329" y="423"/>
                  </a:lnTo>
                  <a:lnTo>
                    <a:pt x="1329" y="424"/>
                  </a:lnTo>
                  <a:close/>
                  <a:moveTo>
                    <a:pt x="1315" y="427"/>
                  </a:moveTo>
                  <a:lnTo>
                    <a:pt x="1314" y="427"/>
                  </a:lnTo>
                  <a:lnTo>
                    <a:pt x="1315" y="429"/>
                  </a:lnTo>
                  <a:lnTo>
                    <a:pt x="1315" y="427"/>
                  </a:lnTo>
                  <a:lnTo>
                    <a:pt x="1315" y="427"/>
                  </a:lnTo>
                  <a:close/>
                  <a:moveTo>
                    <a:pt x="1335" y="427"/>
                  </a:moveTo>
                  <a:lnTo>
                    <a:pt x="1335" y="427"/>
                  </a:lnTo>
                  <a:lnTo>
                    <a:pt x="1333" y="427"/>
                  </a:lnTo>
                  <a:lnTo>
                    <a:pt x="1335" y="427"/>
                  </a:lnTo>
                  <a:close/>
                  <a:moveTo>
                    <a:pt x="1336" y="433"/>
                  </a:moveTo>
                  <a:lnTo>
                    <a:pt x="1338" y="433"/>
                  </a:lnTo>
                  <a:lnTo>
                    <a:pt x="1338" y="433"/>
                  </a:lnTo>
                  <a:lnTo>
                    <a:pt x="1338" y="432"/>
                  </a:lnTo>
                  <a:lnTo>
                    <a:pt x="1336" y="433"/>
                  </a:lnTo>
                  <a:close/>
                  <a:moveTo>
                    <a:pt x="1327" y="435"/>
                  </a:moveTo>
                  <a:lnTo>
                    <a:pt x="1327" y="435"/>
                  </a:lnTo>
                  <a:lnTo>
                    <a:pt x="1327" y="435"/>
                  </a:lnTo>
                  <a:lnTo>
                    <a:pt x="1327" y="435"/>
                  </a:lnTo>
                  <a:close/>
                  <a:moveTo>
                    <a:pt x="1344" y="435"/>
                  </a:moveTo>
                  <a:lnTo>
                    <a:pt x="1344" y="435"/>
                  </a:lnTo>
                  <a:lnTo>
                    <a:pt x="1342" y="435"/>
                  </a:lnTo>
                  <a:lnTo>
                    <a:pt x="1344" y="435"/>
                  </a:lnTo>
                  <a:close/>
                  <a:moveTo>
                    <a:pt x="1347" y="438"/>
                  </a:moveTo>
                  <a:lnTo>
                    <a:pt x="1347" y="438"/>
                  </a:lnTo>
                  <a:lnTo>
                    <a:pt x="1347" y="436"/>
                  </a:lnTo>
                  <a:lnTo>
                    <a:pt x="1347" y="438"/>
                  </a:lnTo>
                  <a:close/>
                  <a:moveTo>
                    <a:pt x="1348" y="439"/>
                  </a:moveTo>
                  <a:lnTo>
                    <a:pt x="1348" y="441"/>
                  </a:lnTo>
                  <a:lnTo>
                    <a:pt x="1348" y="441"/>
                  </a:lnTo>
                  <a:lnTo>
                    <a:pt x="1348" y="439"/>
                  </a:lnTo>
                  <a:close/>
                  <a:moveTo>
                    <a:pt x="1315" y="444"/>
                  </a:moveTo>
                  <a:lnTo>
                    <a:pt x="1315" y="442"/>
                  </a:lnTo>
                  <a:lnTo>
                    <a:pt x="1315" y="442"/>
                  </a:lnTo>
                  <a:lnTo>
                    <a:pt x="1315" y="444"/>
                  </a:lnTo>
                  <a:close/>
                  <a:moveTo>
                    <a:pt x="1336" y="447"/>
                  </a:moveTo>
                  <a:lnTo>
                    <a:pt x="1336" y="448"/>
                  </a:lnTo>
                  <a:lnTo>
                    <a:pt x="1336" y="447"/>
                  </a:lnTo>
                  <a:lnTo>
                    <a:pt x="1336" y="447"/>
                  </a:lnTo>
                  <a:lnTo>
                    <a:pt x="1336" y="447"/>
                  </a:lnTo>
                  <a:close/>
                  <a:moveTo>
                    <a:pt x="1192" y="289"/>
                  </a:move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7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close/>
                  <a:moveTo>
                    <a:pt x="1196" y="296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close/>
                  <a:moveTo>
                    <a:pt x="1187" y="310"/>
                  </a:moveTo>
                  <a:lnTo>
                    <a:pt x="1187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7" y="308"/>
                  </a:lnTo>
                  <a:lnTo>
                    <a:pt x="1187" y="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9"/>
            <p:cNvSpPr>
              <a:spLocks/>
            </p:cNvSpPr>
            <p:nvPr/>
          </p:nvSpPr>
          <p:spPr bwMode="auto">
            <a:xfrm>
              <a:off x="6351587" y="1152525"/>
              <a:ext cx="1276350" cy="1339850"/>
            </a:xfrm>
            <a:custGeom>
              <a:avLst/>
              <a:gdLst>
                <a:gd name="T0" fmla="*/ 603 w 804"/>
                <a:gd name="T1" fmla="*/ 287 h 844"/>
                <a:gd name="T2" fmla="*/ 607 w 804"/>
                <a:gd name="T3" fmla="*/ 396 h 844"/>
                <a:gd name="T4" fmla="*/ 666 w 804"/>
                <a:gd name="T5" fmla="*/ 394 h 844"/>
                <a:gd name="T6" fmla="*/ 703 w 804"/>
                <a:gd name="T7" fmla="*/ 409 h 844"/>
                <a:gd name="T8" fmla="*/ 731 w 804"/>
                <a:gd name="T9" fmla="*/ 427 h 844"/>
                <a:gd name="T10" fmla="*/ 731 w 804"/>
                <a:gd name="T11" fmla="*/ 423 h 844"/>
                <a:gd name="T12" fmla="*/ 740 w 804"/>
                <a:gd name="T13" fmla="*/ 408 h 844"/>
                <a:gd name="T14" fmla="*/ 743 w 804"/>
                <a:gd name="T15" fmla="*/ 402 h 844"/>
                <a:gd name="T16" fmla="*/ 737 w 804"/>
                <a:gd name="T17" fmla="*/ 389 h 844"/>
                <a:gd name="T18" fmla="*/ 738 w 804"/>
                <a:gd name="T19" fmla="*/ 382 h 844"/>
                <a:gd name="T20" fmla="*/ 798 w 804"/>
                <a:gd name="T21" fmla="*/ 421 h 844"/>
                <a:gd name="T22" fmla="*/ 797 w 804"/>
                <a:gd name="T23" fmla="*/ 432 h 844"/>
                <a:gd name="T24" fmla="*/ 750 w 804"/>
                <a:gd name="T25" fmla="*/ 474 h 844"/>
                <a:gd name="T26" fmla="*/ 631 w 804"/>
                <a:gd name="T27" fmla="*/ 560 h 844"/>
                <a:gd name="T28" fmla="*/ 618 w 804"/>
                <a:gd name="T29" fmla="*/ 596 h 844"/>
                <a:gd name="T30" fmla="*/ 616 w 804"/>
                <a:gd name="T31" fmla="*/ 621 h 844"/>
                <a:gd name="T32" fmla="*/ 627 w 804"/>
                <a:gd name="T33" fmla="*/ 645 h 844"/>
                <a:gd name="T34" fmla="*/ 621 w 804"/>
                <a:gd name="T35" fmla="*/ 668 h 844"/>
                <a:gd name="T36" fmla="*/ 598 w 804"/>
                <a:gd name="T37" fmla="*/ 677 h 844"/>
                <a:gd name="T38" fmla="*/ 585 w 804"/>
                <a:gd name="T39" fmla="*/ 695 h 844"/>
                <a:gd name="T40" fmla="*/ 571 w 804"/>
                <a:gd name="T41" fmla="*/ 701 h 844"/>
                <a:gd name="T42" fmla="*/ 550 w 804"/>
                <a:gd name="T43" fmla="*/ 710 h 844"/>
                <a:gd name="T44" fmla="*/ 542 w 804"/>
                <a:gd name="T45" fmla="*/ 713 h 844"/>
                <a:gd name="T46" fmla="*/ 545 w 804"/>
                <a:gd name="T47" fmla="*/ 725 h 844"/>
                <a:gd name="T48" fmla="*/ 550 w 804"/>
                <a:gd name="T49" fmla="*/ 736 h 844"/>
                <a:gd name="T50" fmla="*/ 521 w 804"/>
                <a:gd name="T51" fmla="*/ 754 h 844"/>
                <a:gd name="T52" fmla="*/ 506 w 804"/>
                <a:gd name="T53" fmla="*/ 784 h 844"/>
                <a:gd name="T54" fmla="*/ 476 w 804"/>
                <a:gd name="T55" fmla="*/ 788 h 844"/>
                <a:gd name="T56" fmla="*/ 442 w 804"/>
                <a:gd name="T57" fmla="*/ 818 h 844"/>
                <a:gd name="T58" fmla="*/ 434 w 804"/>
                <a:gd name="T59" fmla="*/ 843 h 844"/>
                <a:gd name="T60" fmla="*/ 238 w 804"/>
                <a:gd name="T61" fmla="*/ 814 h 844"/>
                <a:gd name="T62" fmla="*/ 70 w 804"/>
                <a:gd name="T63" fmla="*/ 742 h 844"/>
                <a:gd name="T64" fmla="*/ 17 w 804"/>
                <a:gd name="T65" fmla="*/ 659 h 844"/>
                <a:gd name="T66" fmla="*/ 11 w 804"/>
                <a:gd name="T67" fmla="*/ 632 h 844"/>
                <a:gd name="T68" fmla="*/ 20 w 804"/>
                <a:gd name="T69" fmla="*/ 591 h 844"/>
                <a:gd name="T70" fmla="*/ 5 w 804"/>
                <a:gd name="T71" fmla="*/ 540 h 844"/>
                <a:gd name="T72" fmla="*/ 65 w 804"/>
                <a:gd name="T73" fmla="*/ 429 h 844"/>
                <a:gd name="T74" fmla="*/ 112 w 804"/>
                <a:gd name="T75" fmla="*/ 368 h 844"/>
                <a:gd name="T76" fmla="*/ 305 w 804"/>
                <a:gd name="T77" fmla="*/ 365 h 844"/>
                <a:gd name="T78" fmla="*/ 360 w 804"/>
                <a:gd name="T79" fmla="*/ 356 h 844"/>
                <a:gd name="T80" fmla="*/ 360 w 804"/>
                <a:gd name="T81" fmla="*/ 350 h 844"/>
                <a:gd name="T82" fmla="*/ 356 w 804"/>
                <a:gd name="T83" fmla="*/ 334 h 844"/>
                <a:gd name="T84" fmla="*/ 359 w 804"/>
                <a:gd name="T85" fmla="*/ 323 h 844"/>
                <a:gd name="T86" fmla="*/ 360 w 804"/>
                <a:gd name="T87" fmla="*/ 320 h 844"/>
                <a:gd name="T88" fmla="*/ 363 w 804"/>
                <a:gd name="T89" fmla="*/ 317 h 844"/>
                <a:gd name="T90" fmla="*/ 366 w 804"/>
                <a:gd name="T91" fmla="*/ 304 h 844"/>
                <a:gd name="T92" fmla="*/ 371 w 804"/>
                <a:gd name="T93" fmla="*/ 302 h 844"/>
                <a:gd name="T94" fmla="*/ 363 w 804"/>
                <a:gd name="T95" fmla="*/ 293 h 844"/>
                <a:gd name="T96" fmla="*/ 350 w 804"/>
                <a:gd name="T97" fmla="*/ 284 h 844"/>
                <a:gd name="T98" fmla="*/ 336 w 804"/>
                <a:gd name="T99" fmla="*/ 278 h 844"/>
                <a:gd name="T100" fmla="*/ 321 w 804"/>
                <a:gd name="T101" fmla="*/ 278 h 844"/>
                <a:gd name="T102" fmla="*/ 318 w 804"/>
                <a:gd name="T103" fmla="*/ 268 h 844"/>
                <a:gd name="T104" fmla="*/ 315 w 804"/>
                <a:gd name="T105" fmla="*/ 259 h 844"/>
                <a:gd name="T106" fmla="*/ 288 w 804"/>
                <a:gd name="T107" fmla="*/ 219 h 844"/>
                <a:gd name="T108" fmla="*/ 265 w 804"/>
                <a:gd name="T109" fmla="*/ 209 h 844"/>
                <a:gd name="T110" fmla="*/ 249 w 804"/>
                <a:gd name="T111" fmla="*/ 194 h 844"/>
                <a:gd name="T112" fmla="*/ 243 w 804"/>
                <a:gd name="T113" fmla="*/ 195 h 844"/>
                <a:gd name="T114" fmla="*/ 222 w 804"/>
                <a:gd name="T115" fmla="*/ 170 h 844"/>
                <a:gd name="T116" fmla="*/ 201 w 804"/>
                <a:gd name="T117" fmla="*/ 155 h 844"/>
                <a:gd name="T118" fmla="*/ 192 w 804"/>
                <a:gd name="T119" fmla="*/ 140 h 844"/>
                <a:gd name="T120" fmla="*/ 168 w 804"/>
                <a:gd name="T121" fmla="*/ 128 h 844"/>
                <a:gd name="T122" fmla="*/ 247 w 804"/>
                <a:gd name="T123" fmla="*/ 6 h 844"/>
                <a:gd name="T124" fmla="*/ 478 w 804"/>
                <a:gd name="T125" fmla="*/ 3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844">
                  <a:moveTo>
                    <a:pt x="607" y="0"/>
                  </a:moveTo>
                  <a:lnTo>
                    <a:pt x="607" y="48"/>
                  </a:lnTo>
                  <a:lnTo>
                    <a:pt x="606" y="96"/>
                  </a:lnTo>
                  <a:lnTo>
                    <a:pt x="606" y="143"/>
                  </a:lnTo>
                  <a:lnTo>
                    <a:pt x="604" y="191"/>
                  </a:lnTo>
                  <a:lnTo>
                    <a:pt x="604" y="239"/>
                  </a:lnTo>
                  <a:lnTo>
                    <a:pt x="603" y="287"/>
                  </a:lnTo>
                  <a:lnTo>
                    <a:pt x="603" y="335"/>
                  </a:lnTo>
                  <a:lnTo>
                    <a:pt x="601" y="383"/>
                  </a:lnTo>
                  <a:lnTo>
                    <a:pt x="601" y="396"/>
                  </a:lnTo>
                  <a:lnTo>
                    <a:pt x="603" y="399"/>
                  </a:lnTo>
                  <a:lnTo>
                    <a:pt x="604" y="397"/>
                  </a:lnTo>
                  <a:lnTo>
                    <a:pt x="606" y="397"/>
                  </a:lnTo>
                  <a:lnTo>
                    <a:pt x="607" y="396"/>
                  </a:lnTo>
                  <a:lnTo>
                    <a:pt x="610" y="396"/>
                  </a:lnTo>
                  <a:lnTo>
                    <a:pt x="613" y="394"/>
                  </a:lnTo>
                  <a:lnTo>
                    <a:pt x="628" y="394"/>
                  </a:lnTo>
                  <a:lnTo>
                    <a:pt x="634" y="392"/>
                  </a:lnTo>
                  <a:lnTo>
                    <a:pt x="640" y="392"/>
                  </a:lnTo>
                  <a:lnTo>
                    <a:pt x="658" y="397"/>
                  </a:lnTo>
                  <a:lnTo>
                    <a:pt x="666" y="394"/>
                  </a:lnTo>
                  <a:lnTo>
                    <a:pt x="669" y="396"/>
                  </a:lnTo>
                  <a:lnTo>
                    <a:pt x="675" y="400"/>
                  </a:lnTo>
                  <a:lnTo>
                    <a:pt x="682" y="399"/>
                  </a:lnTo>
                  <a:lnTo>
                    <a:pt x="691" y="400"/>
                  </a:lnTo>
                  <a:lnTo>
                    <a:pt x="699" y="405"/>
                  </a:lnTo>
                  <a:lnTo>
                    <a:pt x="699" y="408"/>
                  </a:lnTo>
                  <a:lnTo>
                    <a:pt x="703" y="409"/>
                  </a:lnTo>
                  <a:lnTo>
                    <a:pt x="725" y="421"/>
                  </a:lnTo>
                  <a:lnTo>
                    <a:pt x="722" y="430"/>
                  </a:lnTo>
                  <a:lnTo>
                    <a:pt x="723" y="432"/>
                  </a:lnTo>
                  <a:lnTo>
                    <a:pt x="728" y="432"/>
                  </a:lnTo>
                  <a:lnTo>
                    <a:pt x="731" y="430"/>
                  </a:lnTo>
                  <a:lnTo>
                    <a:pt x="731" y="429"/>
                  </a:lnTo>
                  <a:lnTo>
                    <a:pt x="731" y="427"/>
                  </a:lnTo>
                  <a:lnTo>
                    <a:pt x="729" y="427"/>
                  </a:lnTo>
                  <a:lnTo>
                    <a:pt x="729" y="426"/>
                  </a:lnTo>
                  <a:lnTo>
                    <a:pt x="729" y="426"/>
                  </a:lnTo>
                  <a:lnTo>
                    <a:pt x="729" y="424"/>
                  </a:lnTo>
                  <a:lnTo>
                    <a:pt x="728" y="423"/>
                  </a:lnTo>
                  <a:lnTo>
                    <a:pt x="729" y="423"/>
                  </a:lnTo>
                  <a:lnTo>
                    <a:pt x="731" y="423"/>
                  </a:lnTo>
                  <a:lnTo>
                    <a:pt x="734" y="423"/>
                  </a:lnTo>
                  <a:lnTo>
                    <a:pt x="734" y="421"/>
                  </a:lnTo>
                  <a:lnTo>
                    <a:pt x="735" y="417"/>
                  </a:lnTo>
                  <a:lnTo>
                    <a:pt x="737" y="415"/>
                  </a:lnTo>
                  <a:lnTo>
                    <a:pt x="738" y="414"/>
                  </a:lnTo>
                  <a:lnTo>
                    <a:pt x="740" y="411"/>
                  </a:lnTo>
                  <a:lnTo>
                    <a:pt x="740" y="408"/>
                  </a:lnTo>
                  <a:lnTo>
                    <a:pt x="738" y="403"/>
                  </a:lnTo>
                  <a:lnTo>
                    <a:pt x="737" y="400"/>
                  </a:lnTo>
                  <a:lnTo>
                    <a:pt x="738" y="400"/>
                  </a:lnTo>
                  <a:lnTo>
                    <a:pt x="738" y="402"/>
                  </a:lnTo>
                  <a:lnTo>
                    <a:pt x="738" y="403"/>
                  </a:lnTo>
                  <a:lnTo>
                    <a:pt x="740" y="403"/>
                  </a:lnTo>
                  <a:lnTo>
                    <a:pt x="743" y="402"/>
                  </a:lnTo>
                  <a:lnTo>
                    <a:pt x="749" y="402"/>
                  </a:lnTo>
                  <a:lnTo>
                    <a:pt x="750" y="402"/>
                  </a:lnTo>
                  <a:lnTo>
                    <a:pt x="746" y="397"/>
                  </a:lnTo>
                  <a:lnTo>
                    <a:pt x="744" y="396"/>
                  </a:lnTo>
                  <a:lnTo>
                    <a:pt x="740" y="394"/>
                  </a:lnTo>
                  <a:lnTo>
                    <a:pt x="738" y="391"/>
                  </a:lnTo>
                  <a:lnTo>
                    <a:pt x="737" y="389"/>
                  </a:lnTo>
                  <a:lnTo>
                    <a:pt x="735" y="388"/>
                  </a:lnTo>
                  <a:lnTo>
                    <a:pt x="726" y="383"/>
                  </a:lnTo>
                  <a:lnTo>
                    <a:pt x="725" y="380"/>
                  </a:lnTo>
                  <a:lnTo>
                    <a:pt x="728" y="376"/>
                  </a:lnTo>
                  <a:lnTo>
                    <a:pt x="731" y="377"/>
                  </a:lnTo>
                  <a:lnTo>
                    <a:pt x="735" y="380"/>
                  </a:lnTo>
                  <a:lnTo>
                    <a:pt x="738" y="382"/>
                  </a:lnTo>
                  <a:lnTo>
                    <a:pt x="744" y="388"/>
                  </a:lnTo>
                  <a:lnTo>
                    <a:pt x="749" y="389"/>
                  </a:lnTo>
                  <a:lnTo>
                    <a:pt x="759" y="399"/>
                  </a:lnTo>
                  <a:lnTo>
                    <a:pt x="780" y="408"/>
                  </a:lnTo>
                  <a:lnTo>
                    <a:pt x="786" y="414"/>
                  </a:lnTo>
                  <a:lnTo>
                    <a:pt x="789" y="414"/>
                  </a:lnTo>
                  <a:lnTo>
                    <a:pt x="798" y="421"/>
                  </a:lnTo>
                  <a:lnTo>
                    <a:pt x="804" y="424"/>
                  </a:lnTo>
                  <a:lnTo>
                    <a:pt x="803" y="426"/>
                  </a:lnTo>
                  <a:lnTo>
                    <a:pt x="801" y="427"/>
                  </a:lnTo>
                  <a:lnTo>
                    <a:pt x="803" y="429"/>
                  </a:lnTo>
                  <a:lnTo>
                    <a:pt x="801" y="432"/>
                  </a:lnTo>
                  <a:lnTo>
                    <a:pt x="800" y="430"/>
                  </a:lnTo>
                  <a:lnTo>
                    <a:pt x="797" y="432"/>
                  </a:lnTo>
                  <a:lnTo>
                    <a:pt x="794" y="433"/>
                  </a:lnTo>
                  <a:lnTo>
                    <a:pt x="791" y="435"/>
                  </a:lnTo>
                  <a:lnTo>
                    <a:pt x="786" y="435"/>
                  </a:lnTo>
                  <a:lnTo>
                    <a:pt x="785" y="436"/>
                  </a:lnTo>
                  <a:lnTo>
                    <a:pt x="779" y="447"/>
                  </a:lnTo>
                  <a:lnTo>
                    <a:pt x="770" y="457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34" y="487"/>
                  </a:lnTo>
                  <a:lnTo>
                    <a:pt x="717" y="501"/>
                  </a:lnTo>
                  <a:lnTo>
                    <a:pt x="684" y="529"/>
                  </a:lnTo>
                  <a:lnTo>
                    <a:pt x="658" y="549"/>
                  </a:lnTo>
                  <a:lnTo>
                    <a:pt x="652" y="554"/>
                  </a:lnTo>
                  <a:lnTo>
                    <a:pt x="631" y="560"/>
                  </a:lnTo>
                  <a:lnTo>
                    <a:pt x="625" y="564"/>
                  </a:lnTo>
                  <a:lnTo>
                    <a:pt x="622" y="567"/>
                  </a:lnTo>
                  <a:lnTo>
                    <a:pt x="619" y="570"/>
                  </a:lnTo>
                  <a:lnTo>
                    <a:pt x="616" y="581"/>
                  </a:lnTo>
                  <a:lnTo>
                    <a:pt x="621" y="584"/>
                  </a:lnTo>
                  <a:lnTo>
                    <a:pt x="621" y="590"/>
                  </a:lnTo>
                  <a:lnTo>
                    <a:pt x="618" y="596"/>
                  </a:lnTo>
                  <a:lnTo>
                    <a:pt x="615" y="600"/>
                  </a:lnTo>
                  <a:lnTo>
                    <a:pt x="610" y="605"/>
                  </a:lnTo>
                  <a:lnTo>
                    <a:pt x="609" y="608"/>
                  </a:lnTo>
                  <a:lnTo>
                    <a:pt x="609" y="611"/>
                  </a:lnTo>
                  <a:lnTo>
                    <a:pt x="610" y="614"/>
                  </a:lnTo>
                  <a:lnTo>
                    <a:pt x="612" y="617"/>
                  </a:lnTo>
                  <a:lnTo>
                    <a:pt x="616" y="621"/>
                  </a:lnTo>
                  <a:lnTo>
                    <a:pt x="618" y="624"/>
                  </a:lnTo>
                  <a:lnTo>
                    <a:pt x="622" y="633"/>
                  </a:lnTo>
                  <a:lnTo>
                    <a:pt x="624" y="636"/>
                  </a:lnTo>
                  <a:lnTo>
                    <a:pt x="625" y="638"/>
                  </a:lnTo>
                  <a:lnTo>
                    <a:pt x="627" y="639"/>
                  </a:lnTo>
                  <a:lnTo>
                    <a:pt x="628" y="642"/>
                  </a:lnTo>
                  <a:lnTo>
                    <a:pt x="627" y="645"/>
                  </a:lnTo>
                  <a:lnTo>
                    <a:pt x="625" y="647"/>
                  </a:lnTo>
                  <a:lnTo>
                    <a:pt x="624" y="648"/>
                  </a:lnTo>
                  <a:lnTo>
                    <a:pt x="625" y="659"/>
                  </a:lnTo>
                  <a:lnTo>
                    <a:pt x="625" y="662"/>
                  </a:lnTo>
                  <a:lnTo>
                    <a:pt x="625" y="666"/>
                  </a:lnTo>
                  <a:lnTo>
                    <a:pt x="622" y="668"/>
                  </a:lnTo>
                  <a:lnTo>
                    <a:pt x="621" y="668"/>
                  </a:lnTo>
                  <a:lnTo>
                    <a:pt x="615" y="666"/>
                  </a:lnTo>
                  <a:lnTo>
                    <a:pt x="613" y="666"/>
                  </a:lnTo>
                  <a:lnTo>
                    <a:pt x="609" y="666"/>
                  </a:lnTo>
                  <a:lnTo>
                    <a:pt x="607" y="668"/>
                  </a:lnTo>
                  <a:lnTo>
                    <a:pt x="607" y="669"/>
                  </a:lnTo>
                  <a:lnTo>
                    <a:pt x="606" y="672"/>
                  </a:lnTo>
                  <a:lnTo>
                    <a:pt x="598" y="677"/>
                  </a:lnTo>
                  <a:lnTo>
                    <a:pt x="597" y="682"/>
                  </a:lnTo>
                  <a:lnTo>
                    <a:pt x="594" y="685"/>
                  </a:lnTo>
                  <a:lnTo>
                    <a:pt x="592" y="686"/>
                  </a:lnTo>
                  <a:lnTo>
                    <a:pt x="588" y="688"/>
                  </a:lnTo>
                  <a:lnTo>
                    <a:pt x="586" y="689"/>
                  </a:lnTo>
                  <a:lnTo>
                    <a:pt x="585" y="692"/>
                  </a:lnTo>
                  <a:lnTo>
                    <a:pt x="585" y="695"/>
                  </a:lnTo>
                  <a:lnTo>
                    <a:pt x="585" y="701"/>
                  </a:lnTo>
                  <a:lnTo>
                    <a:pt x="580" y="698"/>
                  </a:lnTo>
                  <a:lnTo>
                    <a:pt x="579" y="698"/>
                  </a:lnTo>
                  <a:lnTo>
                    <a:pt x="579" y="700"/>
                  </a:lnTo>
                  <a:lnTo>
                    <a:pt x="577" y="695"/>
                  </a:lnTo>
                  <a:lnTo>
                    <a:pt x="576" y="697"/>
                  </a:lnTo>
                  <a:lnTo>
                    <a:pt x="571" y="701"/>
                  </a:lnTo>
                  <a:lnTo>
                    <a:pt x="568" y="703"/>
                  </a:lnTo>
                  <a:lnTo>
                    <a:pt x="566" y="701"/>
                  </a:lnTo>
                  <a:lnTo>
                    <a:pt x="563" y="700"/>
                  </a:lnTo>
                  <a:lnTo>
                    <a:pt x="560" y="700"/>
                  </a:lnTo>
                  <a:lnTo>
                    <a:pt x="557" y="701"/>
                  </a:lnTo>
                  <a:lnTo>
                    <a:pt x="551" y="707"/>
                  </a:lnTo>
                  <a:lnTo>
                    <a:pt x="550" y="710"/>
                  </a:lnTo>
                  <a:lnTo>
                    <a:pt x="548" y="706"/>
                  </a:lnTo>
                  <a:lnTo>
                    <a:pt x="547" y="704"/>
                  </a:lnTo>
                  <a:lnTo>
                    <a:pt x="544" y="704"/>
                  </a:lnTo>
                  <a:lnTo>
                    <a:pt x="541" y="706"/>
                  </a:lnTo>
                  <a:lnTo>
                    <a:pt x="539" y="709"/>
                  </a:lnTo>
                  <a:lnTo>
                    <a:pt x="541" y="712"/>
                  </a:lnTo>
                  <a:lnTo>
                    <a:pt x="542" y="713"/>
                  </a:lnTo>
                  <a:lnTo>
                    <a:pt x="542" y="716"/>
                  </a:lnTo>
                  <a:lnTo>
                    <a:pt x="541" y="718"/>
                  </a:lnTo>
                  <a:lnTo>
                    <a:pt x="539" y="719"/>
                  </a:lnTo>
                  <a:lnTo>
                    <a:pt x="538" y="721"/>
                  </a:lnTo>
                  <a:lnTo>
                    <a:pt x="539" y="724"/>
                  </a:lnTo>
                  <a:lnTo>
                    <a:pt x="544" y="724"/>
                  </a:lnTo>
                  <a:lnTo>
                    <a:pt x="545" y="725"/>
                  </a:lnTo>
                  <a:lnTo>
                    <a:pt x="547" y="727"/>
                  </a:lnTo>
                  <a:lnTo>
                    <a:pt x="547" y="727"/>
                  </a:lnTo>
                  <a:lnTo>
                    <a:pt x="548" y="728"/>
                  </a:lnTo>
                  <a:lnTo>
                    <a:pt x="548" y="730"/>
                  </a:lnTo>
                  <a:lnTo>
                    <a:pt x="548" y="733"/>
                  </a:lnTo>
                  <a:lnTo>
                    <a:pt x="550" y="734"/>
                  </a:lnTo>
                  <a:lnTo>
                    <a:pt x="550" y="736"/>
                  </a:lnTo>
                  <a:lnTo>
                    <a:pt x="553" y="736"/>
                  </a:lnTo>
                  <a:lnTo>
                    <a:pt x="553" y="737"/>
                  </a:lnTo>
                  <a:lnTo>
                    <a:pt x="553" y="740"/>
                  </a:lnTo>
                  <a:lnTo>
                    <a:pt x="553" y="742"/>
                  </a:lnTo>
                  <a:lnTo>
                    <a:pt x="530" y="748"/>
                  </a:lnTo>
                  <a:lnTo>
                    <a:pt x="526" y="751"/>
                  </a:lnTo>
                  <a:lnTo>
                    <a:pt x="521" y="754"/>
                  </a:lnTo>
                  <a:lnTo>
                    <a:pt x="517" y="758"/>
                  </a:lnTo>
                  <a:lnTo>
                    <a:pt x="509" y="775"/>
                  </a:lnTo>
                  <a:lnTo>
                    <a:pt x="508" y="776"/>
                  </a:lnTo>
                  <a:lnTo>
                    <a:pt x="508" y="778"/>
                  </a:lnTo>
                  <a:lnTo>
                    <a:pt x="509" y="781"/>
                  </a:lnTo>
                  <a:lnTo>
                    <a:pt x="509" y="782"/>
                  </a:lnTo>
                  <a:lnTo>
                    <a:pt x="506" y="784"/>
                  </a:lnTo>
                  <a:lnTo>
                    <a:pt x="503" y="782"/>
                  </a:lnTo>
                  <a:lnTo>
                    <a:pt x="499" y="779"/>
                  </a:lnTo>
                  <a:lnTo>
                    <a:pt x="494" y="778"/>
                  </a:lnTo>
                  <a:lnTo>
                    <a:pt x="491" y="778"/>
                  </a:lnTo>
                  <a:lnTo>
                    <a:pt x="484" y="782"/>
                  </a:lnTo>
                  <a:lnTo>
                    <a:pt x="481" y="784"/>
                  </a:lnTo>
                  <a:lnTo>
                    <a:pt x="476" y="788"/>
                  </a:lnTo>
                  <a:lnTo>
                    <a:pt x="458" y="802"/>
                  </a:lnTo>
                  <a:lnTo>
                    <a:pt x="455" y="805"/>
                  </a:lnTo>
                  <a:lnTo>
                    <a:pt x="454" y="808"/>
                  </a:lnTo>
                  <a:lnTo>
                    <a:pt x="452" y="811"/>
                  </a:lnTo>
                  <a:lnTo>
                    <a:pt x="451" y="814"/>
                  </a:lnTo>
                  <a:lnTo>
                    <a:pt x="448" y="815"/>
                  </a:lnTo>
                  <a:lnTo>
                    <a:pt x="442" y="818"/>
                  </a:lnTo>
                  <a:lnTo>
                    <a:pt x="440" y="822"/>
                  </a:lnTo>
                  <a:lnTo>
                    <a:pt x="439" y="825"/>
                  </a:lnTo>
                  <a:lnTo>
                    <a:pt x="437" y="828"/>
                  </a:lnTo>
                  <a:lnTo>
                    <a:pt x="437" y="831"/>
                  </a:lnTo>
                  <a:lnTo>
                    <a:pt x="437" y="835"/>
                  </a:lnTo>
                  <a:lnTo>
                    <a:pt x="440" y="844"/>
                  </a:lnTo>
                  <a:lnTo>
                    <a:pt x="434" y="843"/>
                  </a:lnTo>
                  <a:lnTo>
                    <a:pt x="378" y="820"/>
                  </a:lnTo>
                  <a:lnTo>
                    <a:pt x="357" y="814"/>
                  </a:lnTo>
                  <a:lnTo>
                    <a:pt x="347" y="811"/>
                  </a:lnTo>
                  <a:lnTo>
                    <a:pt x="341" y="811"/>
                  </a:lnTo>
                  <a:lnTo>
                    <a:pt x="330" y="809"/>
                  </a:lnTo>
                  <a:lnTo>
                    <a:pt x="291" y="809"/>
                  </a:lnTo>
                  <a:lnTo>
                    <a:pt x="238" y="814"/>
                  </a:lnTo>
                  <a:lnTo>
                    <a:pt x="223" y="812"/>
                  </a:lnTo>
                  <a:lnTo>
                    <a:pt x="192" y="805"/>
                  </a:lnTo>
                  <a:lnTo>
                    <a:pt x="143" y="787"/>
                  </a:lnTo>
                  <a:lnTo>
                    <a:pt x="131" y="779"/>
                  </a:lnTo>
                  <a:lnTo>
                    <a:pt x="125" y="778"/>
                  </a:lnTo>
                  <a:lnTo>
                    <a:pt x="118" y="770"/>
                  </a:lnTo>
                  <a:lnTo>
                    <a:pt x="70" y="742"/>
                  </a:lnTo>
                  <a:lnTo>
                    <a:pt x="41" y="716"/>
                  </a:lnTo>
                  <a:lnTo>
                    <a:pt x="0" y="688"/>
                  </a:lnTo>
                  <a:lnTo>
                    <a:pt x="3" y="688"/>
                  </a:lnTo>
                  <a:lnTo>
                    <a:pt x="8" y="683"/>
                  </a:lnTo>
                  <a:lnTo>
                    <a:pt x="13" y="669"/>
                  </a:lnTo>
                  <a:lnTo>
                    <a:pt x="17" y="662"/>
                  </a:lnTo>
                  <a:lnTo>
                    <a:pt x="17" y="659"/>
                  </a:lnTo>
                  <a:lnTo>
                    <a:pt x="17" y="654"/>
                  </a:lnTo>
                  <a:lnTo>
                    <a:pt x="13" y="644"/>
                  </a:lnTo>
                  <a:lnTo>
                    <a:pt x="13" y="642"/>
                  </a:lnTo>
                  <a:lnTo>
                    <a:pt x="13" y="639"/>
                  </a:lnTo>
                  <a:lnTo>
                    <a:pt x="13" y="638"/>
                  </a:lnTo>
                  <a:lnTo>
                    <a:pt x="11" y="633"/>
                  </a:lnTo>
                  <a:lnTo>
                    <a:pt x="11" y="632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6" y="620"/>
                  </a:lnTo>
                  <a:lnTo>
                    <a:pt x="17" y="614"/>
                  </a:lnTo>
                  <a:lnTo>
                    <a:pt x="17" y="600"/>
                  </a:lnTo>
                  <a:lnTo>
                    <a:pt x="17" y="593"/>
                  </a:lnTo>
                  <a:lnTo>
                    <a:pt x="20" y="591"/>
                  </a:lnTo>
                  <a:lnTo>
                    <a:pt x="23" y="590"/>
                  </a:lnTo>
                  <a:lnTo>
                    <a:pt x="25" y="590"/>
                  </a:lnTo>
                  <a:lnTo>
                    <a:pt x="28" y="588"/>
                  </a:lnTo>
                  <a:lnTo>
                    <a:pt x="29" y="587"/>
                  </a:lnTo>
                  <a:lnTo>
                    <a:pt x="34" y="576"/>
                  </a:lnTo>
                  <a:lnTo>
                    <a:pt x="7" y="543"/>
                  </a:lnTo>
                  <a:lnTo>
                    <a:pt x="5" y="540"/>
                  </a:lnTo>
                  <a:lnTo>
                    <a:pt x="5" y="535"/>
                  </a:lnTo>
                  <a:lnTo>
                    <a:pt x="7" y="532"/>
                  </a:lnTo>
                  <a:lnTo>
                    <a:pt x="11" y="525"/>
                  </a:lnTo>
                  <a:lnTo>
                    <a:pt x="20" y="508"/>
                  </a:lnTo>
                  <a:lnTo>
                    <a:pt x="34" y="484"/>
                  </a:lnTo>
                  <a:lnTo>
                    <a:pt x="50" y="457"/>
                  </a:lnTo>
                  <a:lnTo>
                    <a:pt x="65" y="429"/>
                  </a:lnTo>
                  <a:lnTo>
                    <a:pt x="79" y="405"/>
                  </a:lnTo>
                  <a:lnTo>
                    <a:pt x="88" y="388"/>
                  </a:lnTo>
                  <a:lnTo>
                    <a:pt x="92" y="380"/>
                  </a:lnTo>
                  <a:lnTo>
                    <a:pt x="97" y="373"/>
                  </a:lnTo>
                  <a:lnTo>
                    <a:pt x="98" y="370"/>
                  </a:lnTo>
                  <a:lnTo>
                    <a:pt x="103" y="368"/>
                  </a:lnTo>
                  <a:lnTo>
                    <a:pt x="112" y="368"/>
                  </a:lnTo>
                  <a:lnTo>
                    <a:pt x="139" y="368"/>
                  </a:lnTo>
                  <a:lnTo>
                    <a:pt x="168" y="367"/>
                  </a:lnTo>
                  <a:lnTo>
                    <a:pt x="195" y="367"/>
                  </a:lnTo>
                  <a:lnTo>
                    <a:pt x="222" y="367"/>
                  </a:lnTo>
                  <a:lnTo>
                    <a:pt x="250" y="367"/>
                  </a:lnTo>
                  <a:lnTo>
                    <a:pt x="277" y="365"/>
                  </a:lnTo>
                  <a:lnTo>
                    <a:pt x="305" y="365"/>
                  </a:lnTo>
                  <a:lnTo>
                    <a:pt x="333" y="365"/>
                  </a:lnTo>
                  <a:lnTo>
                    <a:pt x="351" y="364"/>
                  </a:lnTo>
                  <a:lnTo>
                    <a:pt x="354" y="364"/>
                  </a:lnTo>
                  <a:lnTo>
                    <a:pt x="359" y="362"/>
                  </a:lnTo>
                  <a:lnTo>
                    <a:pt x="359" y="361"/>
                  </a:lnTo>
                  <a:lnTo>
                    <a:pt x="360" y="358"/>
                  </a:lnTo>
                  <a:lnTo>
                    <a:pt x="360" y="356"/>
                  </a:lnTo>
                  <a:lnTo>
                    <a:pt x="360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7" y="358"/>
                  </a:lnTo>
                  <a:lnTo>
                    <a:pt x="356" y="355"/>
                  </a:lnTo>
                  <a:lnTo>
                    <a:pt x="360" y="350"/>
                  </a:lnTo>
                  <a:lnTo>
                    <a:pt x="359" y="349"/>
                  </a:lnTo>
                  <a:lnTo>
                    <a:pt x="359" y="347"/>
                  </a:lnTo>
                  <a:lnTo>
                    <a:pt x="362" y="346"/>
                  </a:lnTo>
                  <a:lnTo>
                    <a:pt x="362" y="343"/>
                  </a:lnTo>
                  <a:lnTo>
                    <a:pt x="356" y="340"/>
                  </a:lnTo>
                  <a:lnTo>
                    <a:pt x="354" y="335"/>
                  </a:lnTo>
                  <a:lnTo>
                    <a:pt x="356" y="334"/>
                  </a:lnTo>
                  <a:lnTo>
                    <a:pt x="359" y="331"/>
                  </a:lnTo>
                  <a:lnTo>
                    <a:pt x="360" y="331"/>
                  </a:lnTo>
                  <a:lnTo>
                    <a:pt x="357" y="329"/>
                  </a:lnTo>
                  <a:lnTo>
                    <a:pt x="356" y="328"/>
                  </a:lnTo>
                  <a:lnTo>
                    <a:pt x="356" y="325"/>
                  </a:lnTo>
                  <a:lnTo>
                    <a:pt x="357" y="323"/>
                  </a:lnTo>
                  <a:lnTo>
                    <a:pt x="359" y="323"/>
                  </a:lnTo>
                  <a:lnTo>
                    <a:pt x="359" y="325"/>
                  </a:lnTo>
                  <a:lnTo>
                    <a:pt x="362" y="325"/>
                  </a:lnTo>
                  <a:lnTo>
                    <a:pt x="362" y="323"/>
                  </a:lnTo>
                  <a:lnTo>
                    <a:pt x="360" y="322"/>
                  </a:lnTo>
                  <a:lnTo>
                    <a:pt x="359" y="320"/>
                  </a:lnTo>
                  <a:lnTo>
                    <a:pt x="360" y="320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3" y="320"/>
                  </a:lnTo>
                  <a:lnTo>
                    <a:pt x="365" y="319"/>
                  </a:lnTo>
                  <a:lnTo>
                    <a:pt x="365" y="317"/>
                  </a:lnTo>
                  <a:lnTo>
                    <a:pt x="363" y="317"/>
                  </a:lnTo>
                  <a:lnTo>
                    <a:pt x="360" y="317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3" y="313"/>
                  </a:lnTo>
                  <a:lnTo>
                    <a:pt x="366" y="310"/>
                  </a:lnTo>
                  <a:lnTo>
                    <a:pt x="368" y="307"/>
                  </a:lnTo>
                  <a:lnTo>
                    <a:pt x="366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5" y="302"/>
                  </a:lnTo>
                  <a:lnTo>
                    <a:pt x="368" y="302"/>
                  </a:lnTo>
                  <a:lnTo>
                    <a:pt x="371" y="302"/>
                  </a:lnTo>
                  <a:lnTo>
                    <a:pt x="369" y="299"/>
                  </a:lnTo>
                  <a:lnTo>
                    <a:pt x="368" y="298"/>
                  </a:lnTo>
                  <a:lnTo>
                    <a:pt x="368" y="295"/>
                  </a:lnTo>
                  <a:lnTo>
                    <a:pt x="368" y="292"/>
                  </a:lnTo>
                  <a:lnTo>
                    <a:pt x="366" y="292"/>
                  </a:lnTo>
                  <a:lnTo>
                    <a:pt x="365" y="293"/>
                  </a:lnTo>
                  <a:lnTo>
                    <a:pt x="363" y="293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7" y="290"/>
                  </a:lnTo>
                  <a:lnTo>
                    <a:pt x="351" y="290"/>
                  </a:lnTo>
                  <a:lnTo>
                    <a:pt x="351" y="289"/>
                  </a:lnTo>
                  <a:lnTo>
                    <a:pt x="351" y="287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47" y="283"/>
                  </a:lnTo>
                  <a:lnTo>
                    <a:pt x="345" y="281"/>
                  </a:lnTo>
                  <a:lnTo>
                    <a:pt x="341" y="284"/>
                  </a:lnTo>
                  <a:lnTo>
                    <a:pt x="339" y="283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6" y="280"/>
                  </a:lnTo>
                  <a:lnTo>
                    <a:pt x="323" y="278"/>
                  </a:lnTo>
                  <a:lnTo>
                    <a:pt x="320" y="280"/>
                  </a:lnTo>
                  <a:lnTo>
                    <a:pt x="321" y="278"/>
                  </a:lnTo>
                  <a:lnTo>
                    <a:pt x="323" y="277"/>
                  </a:lnTo>
                  <a:lnTo>
                    <a:pt x="324" y="275"/>
                  </a:lnTo>
                  <a:lnTo>
                    <a:pt x="324" y="272"/>
                  </a:lnTo>
                  <a:lnTo>
                    <a:pt x="321" y="271"/>
                  </a:lnTo>
                  <a:lnTo>
                    <a:pt x="318" y="271"/>
                  </a:lnTo>
                  <a:lnTo>
                    <a:pt x="317" y="271"/>
                  </a:lnTo>
                  <a:lnTo>
                    <a:pt x="318" y="268"/>
                  </a:lnTo>
                  <a:lnTo>
                    <a:pt x="318" y="263"/>
                  </a:lnTo>
                  <a:lnTo>
                    <a:pt x="320" y="260"/>
                  </a:lnTo>
                  <a:lnTo>
                    <a:pt x="320" y="257"/>
                  </a:lnTo>
                  <a:lnTo>
                    <a:pt x="317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5" y="259"/>
                  </a:lnTo>
                  <a:lnTo>
                    <a:pt x="312" y="259"/>
                  </a:lnTo>
                  <a:lnTo>
                    <a:pt x="312" y="257"/>
                  </a:lnTo>
                  <a:lnTo>
                    <a:pt x="315" y="252"/>
                  </a:lnTo>
                  <a:lnTo>
                    <a:pt x="312" y="245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88" y="219"/>
                  </a:lnTo>
                  <a:lnTo>
                    <a:pt x="285" y="218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3" y="212"/>
                  </a:lnTo>
                  <a:lnTo>
                    <a:pt x="282" y="213"/>
                  </a:lnTo>
                  <a:lnTo>
                    <a:pt x="279" y="213"/>
                  </a:lnTo>
                  <a:lnTo>
                    <a:pt x="265" y="209"/>
                  </a:lnTo>
                  <a:lnTo>
                    <a:pt x="262" y="207"/>
                  </a:lnTo>
                  <a:lnTo>
                    <a:pt x="256" y="201"/>
                  </a:lnTo>
                  <a:lnTo>
                    <a:pt x="252" y="200"/>
                  </a:lnTo>
                  <a:lnTo>
                    <a:pt x="255" y="195"/>
                  </a:lnTo>
                  <a:lnTo>
                    <a:pt x="255" y="194"/>
                  </a:lnTo>
                  <a:lnTo>
                    <a:pt x="252" y="194"/>
                  </a:lnTo>
                  <a:lnTo>
                    <a:pt x="249" y="194"/>
                  </a:lnTo>
                  <a:lnTo>
                    <a:pt x="247" y="195"/>
                  </a:lnTo>
                  <a:lnTo>
                    <a:pt x="249" y="197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6" y="198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35" y="192"/>
                  </a:lnTo>
                  <a:lnTo>
                    <a:pt x="232" y="191"/>
                  </a:lnTo>
                  <a:lnTo>
                    <a:pt x="231" y="186"/>
                  </a:lnTo>
                  <a:lnTo>
                    <a:pt x="231" y="185"/>
                  </a:lnTo>
                  <a:lnTo>
                    <a:pt x="223" y="176"/>
                  </a:lnTo>
                  <a:lnTo>
                    <a:pt x="222" y="174"/>
                  </a:lnTo>
                  <a:lnTo>
                    <a:pt x="222" y="170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3" y="168"/>
                  </a:lnTo>
                  <a:lnTo>
                    <a:pt x="211" y="168"/>
                  </a:lnTo>
                  <a:lnTo>
                    <a:pt x="204" y="161"/>
                  </a:lnTo>
                  <a:lnTo>
                    <a:pt x="202" y="158"/>
                  </a:lnTo>
                  <a:lnTo>
                    <a:pt x="201" y="155"/>
                  </a:lnTo>
                  <a:lnTo>
                    <a:pt x="201" y="152"/>
                  </a:lnTo>
                  <a:lnTo>
                    <a:pt x="199" y="150"/>
                  </a:lnTo>
                  <a:lnTo>
                    <a:pt x="198" y="149"/>
                  </a:lnTo>
                  <a:lnTo>
                    <a:pt x="193" y="149"/>
                  </a:lnTo>
                  <a:lnTo>
                    <a:pt x="193" y="147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89" y="137"/>
                  </a:lnTo>
                  <a:lnTo>
                    <a:pt x="187" y="135"/>
                  </a:lnTo>
                  <a:lnTo>
                    <a:pt x="181" y="135"/>
                  </a:lnTo>
                  <a:lnTo>
                    <a:pt x="177" y="135"/>
                  </a:lnTo>
                  <a:lnTo>
                    <a:pt x="172" y="135"/>
                  </a:lnTo>
                  <a:lnTo>
                    <a:pt x="171" y="129"/>
                  </a:lnTo>
                  <a:lnTo>
                    <a:pt x="168" y="128"/>
                  </a:lnTo>
                  <a:lnTo>
                    <a:pt x="162" y="128"/>
                  </a:lnTo>
                  <a:lnTo>
                    <a:pt x="157" y="125"/>
                  </a:lnTo>
                  <a:lnTo>
                    <a:pt x="157" y="122"/>
                  </a:lnTo>
                  <a:lnTo>
                    <a:pt x="159" y="122"/>
                  </a:lnTo>
                  <a:lnTo>
                    <a:pt x="246" y="122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52" y="4"/>
                  </a:lnTo>
                  <a:lnTo>
                    <a:pt x="259" y="4"/>
                  </a:lnTo>
                  <a:lnTo>
                    <a:pt x="303" y="4"/>
                  </a:lnTo>
                  <a:lnTo>
                    <a:pt x="347" y="4"/>
                  </a:lnTo>
                  <a:lnTo>
                    <a:pt x="390" y="3"/>
                  </a:lnTo>
                  <a:lnTo>
                    <a:pt x="434" y="3"/>
                  </a:lnTo>
                  <a:lnTo>
                    <a:pt x="478" y="3"/>
                  </a:lnTo>
                  <a:lnTo>
                    <a:pt x="521" y="1"/>
                  </a:lnTo>
                  <a:lnTo>
                    <a:pt x="563" y="1"/>
                  </a:lnTo>
                  <a:lnTo>
                    <a:pt x="607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8178800" y="3252788"/>
              <a:ext cx="1368425" cy="1893888"/>
            </a:xfrm>
            <a:custGeom>
              <a:avLst/>
              <a:gdLst>
                <a:gd name="T0" fmla="*/ 343 w 862"/>
                <a:gd name="T1" fmla="*/ 223 h 1193"/>
                <a:gd name="T2" fmla="*/ 0 w 862"/>
                <a:gd name="T3" fmla="*/ 1193 h 1193"/>
                <a:gd name="T4" fmla="*/ 817 w 862"/>
                <a:gd name="T5" fmla="*/ 274 h 1193"/>
                <a:gd name="T6" fmla="*/ 763 w 862"/>
                <a:gd name="T7" fmla="*/ 209 h 1193"/>
                <a:gd name="T8" fmla="*/ 638 w 862"/>
                <a:gd name="T9" fmla="*/ 69 h 1193"/>
                <a:gd name="T10" fmla="*/ 633 w 862"/>
                <a:gd name="T11" fmla="*/ 57 h 1193"/>
                <a:gd name="T12" fmla="*/ 620 w 862"/>
                <a:gd name="T13" fmla="*/ 49 h 1193"/>
                <a:gd name="T14" fmla="*/ 555 w 862"/>
                <a:gd name="T15" fmla="*/ 69 h 1193"/>
                <a:gd name="T16" fmla="*/ 520 w 862"/>
                <a:gd name="T17" fmla="*/ 66 h 1193"/>
                <a:gd name="T18" fmla="*/ 502 w 862"/>
                <a:gd name="T19" fmla="*/ 48 h 1193"/>
                <a:gd name="T20" fmla="*/ 466 w 862"/>
                <a:gd name="T21" fmla="*/ 36 h 1193"/>
                <a:gd name="T22" fmla="*/ 429 w 862"/>
                <a:gd name="T23" fmla="*/ 22 h 1193"/>
                <a:gd name="T24" fmla="*/ 237 w 862"/>
                <a:gd name="T25" fmla="*/ 7 h 1193"/>
                <a:gd name="T26" fmla="*/ 206 w 862"/>
                <a:gd name="T27" fmla="*/ 37 h 1193"/>
                <a:gd name="T28" fmla="*/ 206 w 862"/>
                <a:gd name="T29" fmla="*/ 54 h 1193"/>
                <a:gd name="T30" fmla="*/ 192 w 862"/>
                <a:gd name="T31" fmla="*/ 63 h 1193"/>
                <a:gd name="T32" fmla="*/ 176 w 862"/>
                <a:gd name="T33" fmla="*/ 60 h 1193"/>
                <a:gd name="T34" fmla="*/ 191 w 862"/>
                <a:gd name="T35" fmla="*/ 77 h 1193"/>
                <a:gd name="T36" fmla="*/ 219 w 862"/>
                <a:gd name="T37" fmla="*/ 110 h 1193"/>
                <a:gd name="T38" fmla="*/ 216 w 862"/>
                <a:gd name="T39" fmla="*/ 119 h 1193"/>
                <a:gd name="T40" fmla="*/ 218 w 862"/>
                <a:gd name="T41" fmla="*/ 128 h 1193"/>
                <a:gd name="T42" fmla="*/ 195 w 862"/>
                <a:gd name="T43" fmla="*/ 143 h 1193"/>
                <a:gd name="T44" fmla="*/ 194 w 862"/>
                <a:gd name="T45" fmla="*/ 165 h 1193"/>
                <a:gd name="T46" fmla="*/ 188 w 862"/>
                <a:gd name="T47" fmla="*/ 198 h 1193"/>
                <a:gd name="T48" fmla="*/ 236 w 862"/>
                <a:gd name="T49" fmla="*/ 268 h 1193"/>
                <a:gd name="T50" fmla="*/ 264 w 862"/>
                <a:gd name="T51" fmla="*/ 274 h 1193"/>
                <a:gd name="T52" fmla="*/ 319 w 862"/>
                <a:gd name="T53" fmla="*/ 295 h 1193"/>
                <a:gd name="T54" fmla="*/ 368 w 862"/>
                <a:gd name="T55" fmla="*/ 301 h 1193"/>
                <a:gd name="T56" fmla="*/ 386 w 862"/>
                <a:gd name="T57" fmla="*/ 277 h 1193"/>
                <a:gd name="T58" fmla="*/ 382 w 862"/>
                <a:gd name="T59" fmla="*/ 257 h 1193"/>
                <a:gd name="T60" fmla="*/ 325 w 862"/>
                <a:gd name="T61" fmla="*/ 235 h 1193"/>
                <a:gd name="T62" fmla="*/ 313 w 862"/>
                <a:gd name="T63" fmla="*/ 221 h 1193"/>
                <a:gd name="T64" fmla="*/ 319 w 862"/>
                <a:gd name="T65" fmla="*/ 204 h 1193"/>
                <a:gd name="T66" fmla="*/ 350 w 862"/>
                <a:gd name="T67" fmla="*/ 212 h 1193"/>
                <a:gd name="T68" fmla="*/ 394 w 862"/>
                <a:gd name="T69" fmla="*/ 238 h 1193"/>
                <a:gd name="T70" fmla="*/ 421 w 862"/>
                <a:gd name="T71" fmla="*/ 256 h 1193"/>
                <a:gd name="T72" fmla="*/ 433 w 862"/>
                <a:gd name="T73" fmla="*/ 298 h 1193"/>
                <a:gd name="T74" fmla="*/ 447 w 862"/>
                <a:gd name="T75" fmla="*/ 319 h 1193"/>
                <a:gd name="T76" fmla="*/ 475 w 862"/>
                <a:gd name="T77" fmla="*/ 328 h 1193"/>
                <a:gd name="T78" fmla="*/ 540 w 862"/>
                <a:gd name="T79" fmla="*/ 346 h 1193"/>
                <a:gd name="T80" fmla="*/ 593 w 862"/>
                <a:gd name="T81" fmla="*/ 367 h 1193"/>
                <a:gd name="T82" fmla="*/ 662 w 862"/>
                <a:gd name="T83" fmla="*/ 429 h 1193"/>
                <a:gd name="T84" fmla="*/ 665 w 862"/>
                <a:gd name="T85" fmla="*/ 444 h 1193"/>
                <a:gd name="T86" fmla="*/ 657 w 862"/>
                <a:gd name="T87" fmla="*/ 463 h 1193"/>
                <a:gd name="T88" fmla="*/ 659 w 862"/>
                <a:gd name="T89" fmla="*/ 477 h 1193"/>
                <a:gd name="T90" fmla="*/ 648 w 862"/>
                <a:gd name="T91" fmla="*/ 510 h 1193"/>
                <a:gd name="T92" fmla="*/ 715 w 862"/>
                <a:gd name="T93" fmla="*/ 537 h 1193"/>
                <a:gd name="T94" fmla="*/ 733 w 862"/>
                <a:gd name="T95" fmla="*/ 516 h 1193"/>
                <a:gd name="T96" fmla="*/ 692 w 862"/>
                <a:gd name="T97" fmla="*/ 480 h 1193"/>
                <a:gd name="T98" fmla="*/ 709 w 862"/>
                <a:gd name="T99" fmla="*/ 472 h 1193"/>
                <a:gd name="T100" fmla="*/ 739 w 862"/>
                <a:gd name="T101" fmla="*/ 489 h 1193"/>
                <a:gd name="T102" fmla="*/ 758 w 862"/>
                <a:gd name="T103" fmla="*/ 500 h 1193"/>
                <a:gd name="T104" fmla="*/ 767 w 862"/>
                <a:gd name="T105" fmla="*/ 507 h 1193"/>
                <a:gd name="T106" fmla="*/ 797 w 862"/>
                <a:gd name="T107" fmla="*/ 564 h 1193"/>
                <a:gd name="T108" fmla="*/ 802 w 862"/>
                <a:gd name="T109" fmla="*/ 560 h 1193"/>
                <a:gd name="T110" fmla="*/ 808 w 862"/>
                <a:gd name="T111" fmla="*/ 528 h 1193"/>
                <a:gd name="T112" fmla="*/ 802 w 862"/>
                <a:gd name="T113" fmla="*/ 460 h 1193"/>
                <a:gd name="T114" fmla="*/ 833 w 862"/>
                <a:gd name="T115" fmla="*/ 412 h 1193"/>
                <a:gd name="T116" fmla="*/ 788 w 862"/>
                <a:gd name="T117" fmla="*/ 338 h 1193"/>
                <a:gd name="T118" fmla="*/ 797 w 862"/>
                <a:gd name="T119" fmla="*/ 293 h 1193"/>
                <a:gd name="T120" fmla="*/ 849 w 862"/>
                <a:gd name="T121" fmla="*/ 30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2" h="1193">
                  <a:moveTo>
                    <a:pt x="340" y="218"/>
                  </a:moveTo>
                  <a:lnTo>
                    <a:pt x="332" y="217"/>
                  </a:lnTo>
                  <a:lnTo>
                    <a:pt x="326" y="217"/>
                  </a:lnTo>
                  <a:lnTo>
                    <a:pt x="325" y="217"/>
                  </a:lnTo>
                  <a:lnTo>
                    <a:pt x="322" y="218"/>
                  </a:lnTo>
                  <a:lnTo>
                    <a:pt x="325" y="223"/>
                  </a:lnTo>
                  <a:lnTo>
                    <a:pt x="326" y="224"/>
                  </a:lnTo>
                  <a:lnTo>
                    <a:pt x="329" y="226"/>
                  </a:lnTo>
                  <a:lnTo>
                    <a:pt x="334" y="226"/>
                  </a:lnTo>
                  <a:lnTo>
                    <a:pt x="337" y="226"/>
                  </a:lnTo>
                  <a:lnTo>
                    <a:pt x="340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0" y="223"/>
                  </a:lnTo>
                  <a:lnTo>
                    <a:pt x="338" y="223"/>
                  </a:lnTo>
                  <a:lnTo>
                    <a:pt x="337" y="221"/>
                  </a:lnTo>
                  <a:lnTo>
                    <a:pt x="335" y="221"/>
                  </a:lnTo>
                  <a:lnTo>
                    <a:pt x="334" y="221"/>
                  </a:lnTo>
                  <a:lnTo>
                    <a:pt x="332" y="220"/>
                  </a:lnTo>
                  <a:lnTo>
                    <a:pt x="340" y="220"/>
                  </a:lnTo>
                  <a:lnTo>
                    <a:pt x="340" y="218"/>
                  </a:lnTo>
                  <a:close/>
                  <a:moveTo>
                    <a:pt x="9" y="1183"/>
                  </a:moveTo>
                  <a:lnTo>
                    <a:pt x="6" y="1184"/>
                  </a:lnTo>
                  <a:lnTo>
                    <a:pt x="4" y="1186"/>
                  </a:lnTo>
                  <a:lnTo>
                    <a:pt x="1" y="1189"/>
                  </a:lnTo>
                  <a:lnTo>
                    <a:pt x="0" y="1193"/>
                  </a:lnTo>
                  <a:lnTo>
                    <a:pt x="3" y="1193"/>
                  </a:lnTo>
                  <a:lnTo>
                    <a:pt x="7" y="1192"/>
                  </a:lnTo>
                  <a:lnTo>
                    <a:pt x="10" y="1189"/>
                  </a:lnTo>
                  <a:lnTo>
                    <a:pt x="10" y="1186"/>
                  </a:lnTo>
                  <a:lnTo>
                    <a:pt x="9" y="1183"/>
                  </a:lnTo>
                  <a:close/>
                  <a:moveTo>
                    <a:pt x="859" y="287"/>
                  </a:moveTo>
                  <a:lnTo>
                    <a:pt x="855" y="286"/>
                  </a:lnTo>
                  <a:lnTo>
                    <a:pt x="850" y="278"/>
                  </a:lnTo>
                  <a:lnTo>
                    <a:pt x="846" y="277"/>
                  </a:lnTo>
                  <a:lnTo>
                    <a:pt x="841" y="277"/>
                  </a:lnTo>
                  <a:lnTo>
                    <a:pt x="836" y="277"/>
                  </a:lnTo>
                  <a:lnTo>
                    <a:pt x="832" y="277"/>
                  </a:lnTo>
                  <a:lnTo>
                    <a:pt x="817" y="274"/>
                  </a:lnTo>
                  <a:lnTo>
                    <a:pt x="814" y="272"/>
                  </a:lnTo>
                  <a:lnTo>
                    <a:pt x="812" y="268"/>
                  </a:lnTo>
                  <a:lnTo>
                    <a:pt x="811" y="260"/>
                  </a:lnTo>
                  <a:lnTo>
                    <a:pt x="809" y="257"/>
                  </a:lnTo>
                  <a:lnTo>
                    <a:pt x="803" y="259"/>
                  </a:lnTo>
                  <a:lnTo>
                    <a:pt x="794" y="251"/>
                  </a:lnTo>
                  <a:lnTo>
                    <a:pt x="782" y="236"/>
                  </a:lnTo>
                  <a:lnTo>
                    <a:pt x="778" y="235"/>
                  </a:lnTo>
                  <a:lnTo>
                    <a:pt x="767" y="221"/>
                  </a:lnTo>
                  <a:lnTo>
                    <a:pt x="766" y="220"/>
                  </a:lnTo>
                  <a:lnTo>
                    <a:pt x="763" y="217"/>
                  </a:lnTo>
                  <a:lnTo>
                    <a:pt x="763" y="214"/>
                  </a:lnTo>
                  <a:lnTo>
                    <a:pt x="763" y="209"/>
                  </a:lnTo>
                  <a:lnTo>
                    <a:pt x="761" y="208"/>
                  </a:lnTo>
                  <a:lnTo>
                    <a:pt x="755" y="208"/>
                  </a:lnTo>
                  <a:lnTo>
                    <a:pt x="754" y="206"/>
                  </a:lnTo>
                  <a:lnTo>
                    <a:pt x="749" y="209"/>
                  </a:lnTo>
                  <a:lnTo>
                    <a:pt x="740" y="203"/>
                  </a:lnTo>
                  <a:lnTo>
                    <a:pt x="727" y="188"/>
                  </a:lnTo>
                  <a:lnTo>
                    <a:pt x="724" y="186"/>
                  </a:lnTo>
                  <a:lnTo>
                    <a:pt x="681" y="138"/>
                  </a:lnTo>
                  <a:lnTo>
                    <a:pt x="665" y="116"/>
                  </a:lnTo>
                  <a:lnTo>
                    <a:pt x="650" y="89"/>
                  </a:lnTo>
                  <a:lnTo>
                    <a:pt x="639" y="61"/>
                  </a:lnTo>
                  <a:lnTo>
                    <a:pt x="638" y="65"/>
                  </a:lnTo>
                  <a:lnTo>
                    <a:pt x="638" y="69"/>
                  </a:lnTo>
                  <a:lnTo>
                    <a:pt x="636" y="72"/>
                  </a:lnTo>
                  <a:lnTo>
                    <a:pt x="636" y="71"/>
                  </a:lnTo>
                  <a:lnTo>
                    <a:pt x="635" y="69"/>
                  </a:lnTo>
                  <a:lnTo>
                    <a:pt x="635" y="68"/>
                  </a:lnTo>
                  <a:lnTo>
                    <a:pt x="636" y="66"/>
                  </a:lnTo>
                  <a:lnTo>
                    <a:pt x="633" y="68"/>
                  </a:lnTo>
                  <a:lnTo>
                    <a:pt x="632" y="71"/>
                  </a:lnTo>
                  <a:lnTo>
                    <a:pt x="630" y="72"/>
                  </a:lnTo>
                  <a:lnTo>
                    <a:pt x="627" y="72"/>
                  </a:lnTo>
                  <a:lnTo>
                    <a:pt x="632" y="68"/>
                  </a:lnTo>
                  <a:lnTo>
                    <a:pt x="632" y="60"/>
                  </a:lnTo>
                  <a:lnTo>
                    <a:pt x="627" y="45"/>
                  </a:lnTo>
                  <a:lnTo>
                    <a:pt x="633" y="57"/>
                  </a:lnTo>
                  <a:lnTo>
                    <a:pt x="636" y="60"/>
                  </a:lnTo>
                  <a:lnTo>
                    <a:pt x="636" y="54"/>
                  </a:lnTo>
                  <a:lnTo>
                    <a:pt x="633" y="45"/>
                  </a:lnTo>
                  <a:lnTo>
                    <a:pt x="627" y="36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0" y="31"/>
                  </a:lnTo>
                  <a:lnTo>
                    <a:pt x="618" y="31"/>
                  </a:lnTo>
                  <a:lnTo>
                    <a:pt x="617" y="31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8" y="42"/>
                  </a:lnTo>
                  <a:lnTo>
                    <a:pt x="620" y="49"/>
                  </a:lnTo>
                  <a:lnTo>
                    <a:pt x="620" y="55"/>
                  </a:lnTo>
                  <a:lnTo>
                    <a:pt x="614" y="60"/>
                  </a:lnTo>
                  <a:lnTo>
                    <a:pt x="600" y="65"/>
                  </a:lnTo>
                  <a:lnTo>
                    <a:pt x="587" y="71"/>
                  </a:lnTo>
                  <a:lnTo>
                    <a:pt x="582" y="75"/>
                  </a:lnTo>
                  <a:lnTo>
                    <a:pt x="582" y="75"/>
                  </a:lnTo>
                  <a:lnTo>
                    <a:pt x="576" y="75"/>
                  </a:lnTo>
                  <a:lnTo>
                    <a:pt x="575" y="75"/>
                  </a:lnTo>
                  <a:lnTo>
                    <a:pt x="573" y="78"/>
                  </a:lnTo>
                  <a:lnTo>
                    <a:pt x="570" y="78"/>
                  </a:lnTo>
                  <a:lnTo>
                    <a:pt x="569" y="78"/>
                  </a:lnTo>
                  <a:lnTo>
                    <a:pt x="567" y="78"/>
                  </a:lnTo>
                  <a:lnTo>
                    <a:pt x="555" y="69"/>
                  </a:lnTo>
                  <a:lnTo>
                    <a:pt x="553" y="66"/>
                  </a:lnTo>
                  <a:lnTo>
                    <a:pt x="550" y="65"/>
                  </a:lnTo>
                  <a:lnTo>
                    <a:pt x="549" y="65"/>
                  </a:lnTo>
                  <a:lnTo>
                    <a:pt x="546" y="68"/>
                  </a:lnTo>
                  <a:lnTo>
                    <a:pt x="543" y="66"/>
                  </a:lnTo>
                  <a:lnTo>
                    <a:pt x="538" y="71"/>
                  </a:lnTo>
                  <a:lnTo>
                    <a:pt x="535" y="68"/>
                  </a:lnTo>
                  <a:lnTo>
                    <a:pt x="534" y="68"/>
                  </a:lnTo>
                  <a:lnTo>
                    <a:pt x="532" y="71"/>
                  </a:lnTo>
                  <a:lnTo>
                    <a:pt x="529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7" y="66"/>
                  </a:lnTo>
                  <a:lnTo>
                    <a:pt x="514" y="68"/>
                  </a:lnTo>
                  <a:lnTo>
                    <a:pt x="513" y="68"/>
                  </a:lnTo>
                  <a:lnTo>
                    <a:pt x="508" y="63"/>
                  </a:lnTo>
                  <a:lnTo>
                    <a:pt x="508" y="63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0"/>
                  </a:lnTo>
                  <a:lnTo>
                    <a:pt x="508" y="58"/>
                  </a:lnTo>
                  <a:lnTo>
                    <a:pt x="511" y="57"/>
                  </a:lnTo>
                  <a:lnTo>
                    <a:pt x="510" y="52"/>
                  </a:lnTo>
                  <a:lnTo>
                    <a:pt x="507" y="49"/>
                  </a:lnTo>
                  <a:lnTo>
                    <a:pt x="502" y="48"/>
                  </a:lnTo>
                  <a:lnTo>
                    <a:pt x="501" y="46"/>
                  </a:lnTo>
                  <a:lnTo>
                    <a:pt x="498" y="45"/>
                  </a:lnTo>
                  <a:lnTo>
                    <a:pt x="489" y="42"/>
                  </a:lnTo>
                  <a:lnTo>
                    <a:pt x="486" y="40"/>
                  </a:lnTo>
                  <a:lnTo>
                    <a:pt x="486" y="39"/>
                  </a:lnTo>
                  <a:lnTo>
                    <a:pt x="483" y="36"/>
                  </a:lnTo>
                  <a:lnTo>
                    <a:pt x="481" y="34"/>
                  </a:lnTo>
                  <a:lnTo>
                    <a:pt x="481" y="31"/>
                  </a:lnTo>
                  <a:lnTo>
                    <a:pt x="481" y="30"/>
                  </a:lnTo>
                  <a:lnTo>
                    <a:pt x="480" y="28"/>
                  </a:lnTo>
                  <a:lnTo>
                    <a:pt x="478" y="27"/>
                  </a:lnTo>
                  <a:lnTo>
                    <a:pt x="477" y="28"/>
                  </a:lnTo>
                  <a:lnTo>
                    <a:pt x="466" y="36"/>
                  </a:lnTo>
                  <a:lnTo>
                    <a:pt x="465" y="37"/>
                  </a:lnTo>
                  <a:lnTo>
                    <a:pt x="462" y="37"/>
                  </a:lnTo>
                  <a:lnTo>
                    <a:pt x="460" y="36"/>
                  </a:lnTo>
                  <a:lnTo>
                    <a:pt x="459" y="36"/>
                  </a:lnTo>
                  <a:lnTo>
                    <a:pt x="457" y="34"/>
                  </a:lnTo>
                  <a:lnTo>
                    <a:pt x="451" y="28"/>
                  </a:lnTo>
                  <a:lnTo>
                    <a:pt x="451" y="28"/>
                  </a:lnTo>
                  <a:lnTo>
                    <a:pt x="450" y="28"/>
                  </a:lnTo>
                  <a:lnTo>
                    <a:pt x="448" y="27"/>
                  </a:lnTo>
                  <a:lnTo>
                    <a:pt x="448" y="27"/>
                  </a:lnTo>
                  <a:lnTo>
                    <a:pt x="438" y="24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4" y="22"/>
                  </a:lnTo>
                  <a:lnTo>
                    <a:pt x="416" y="18"/>
                  </a:lnTo>
                  <a:lnTo>
                    <a:pt x="413" y="16"/>
                  </a:lnTo>
                  <a:lnTo>
                    <a:pt x="406" y="18"/>
                  </a:lnTo>
                  <a:lnTo>
                    <a:pt x="392" y="28"/>
                  </a:lnTo>
                  <a:lnTo>
                    <a:pt x="373" y="45"/>
                  </a:lnTo>
                  <a:lnTo>
                    <a:pt x="368" y="46"/>
                  </a:lnTo>
                  <a:lnTo>
                    <a:pt x="364" y="46"/>
                  </a:lnTo>
                  <a:lnTo>
                    <a:pt x="329" y="36"/>
                  </a:lnTo>
                  <a:lnTo>
                    <a:pt x="293" y="25"/>
                  </a:lnTo>
                  <a:lnTo>
                    <a:pt x="264" y="16"/>
                  </a:lnTo>
                  <a:lnTo>
                    <a:pt x="243" y="10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19" y="3"/>
                  </a:lnTo>
                  <a:lnTo>
                    <a:pt x="213" y="12"/>
                  </a:lnTo>
                  <a:lnTo>
                    <a:pt x="210" y="19"/>
                  </a:lnTo>
                  <a:lnTo>
                    <a:pt x="206" y="28"/>
                  </a:lnTo>
                  <a:lnTo>
                    <a:pt x="207" y="28"/>
                  </a:lnTo>
                  <a:lnTo>
                    <a:pt x="210" y="30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2" y="39"/>
                  </a:lnTo>
                  <a:lnTo>
                    <a:pt x="207" y="39"/>
                  </a:lnTo>
                  <a:lnTo>
                    <a:pt x="206" y="37"/>
                  </a:lnTo>
                  <a:lnTo>
                    <a:pt x="203" y="36"/>
                  </a:lnTo>
                  <a:lnTo>
                    <a:pt x="200" y="39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200" y="42"/>
                  </a:lnTo>
                  <a:lnTo>
                    <a:pt x="201" y="43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9" y="48"/>
                  </a:lnTo>
                  <a:lnTo>
                    <a:pt x="209" y="51"/>
                  </a:lnTo>
                  <a:lnTo>
                    <a:pt x="209" y="52"/>
                  </a:lnTo>
                  <a:lnTo>
                    <a:pt x="206" y="54"/>
                  </a:lnTo>
                  <a:lnTo>
                    <a:pt x="206" y="55"/>
                  </a:lnTo>
                  <a:lnTo>
                    <a:pt x="207" y="57"/>
                  </a:lnTo>
                  <a:lnTo>
                    <a:pt x="207" y="58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200" y="57"/>
                  </a:lnTo>
                  <a:lnTo>
                    <a:pt x="197" y="57"/>
                  </a:lnTo>
                  <a:lnTo>
                    <a:pt x="192" y="58"/>
                  </a:lnTo>
                  <a:lnTo>
                    <a:pt x="189" y="60"/>
                  </a:lnTo>
                  <a:lnTo>
                    <a:pt x="192" y="61"/>
                  </a:lnTo>
                  <a:lnTo>
                    <a:pt x="192" y="63"/>
                  </a:lnTo>
                  <a:lnTo>
                    <a:pt x="191" y="65"/>
                  </a:lnTo>
                  <a:lnTo>
                    <a:pt x="189" y="65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58"/>
                  </a:lnTo>
                  <a:lnTo>
                    <a:pt x="185" y="57"/>
                  </a:lnTo>
                  <a:lnTo>
                    <a:pt x="182" y="57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3" y="63"/>
                  </a:lnTo>
                  <a:lnTo>
                    <a:pt x="164" y="68"/>
                  </a:lnTo>
                  <a:lnTo>
                    <a:pt x="159" y="69"/>
                  </a:lnTo>
                  <a:lnTo>
                    <a:pt x="159" y="71"/>
                  </a:lnTo>
                  <a:lnTo>
                    <a:pt x="167" y="71"/>
                  </a:lnTo>
                  <a:lnTo>
                    <a:pt x="173" y="72"/>
                  </a:lnTo>
                  <a:lnTo>
                    <a:pt x="177" y="75"/>
                  </a:lnTo>
                  <a:lnTo>
                    <a:pt x="183" y="77"/>
                  </a:lnTo>
                  <a:lnTo>
                    <a:pt x="185" y="77"/>
                  </a:lnTo>
                  <a:lnTo>
                    <a:pt x="189" y="77"/>
                  </a:lnTo>
                  <a:lnTo>
                    <a:pt x="191" y="77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1" y="81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201" y="83"/>
                  </a:lnTo>
                  <a:lnTo>
                    <a:pt x="207" y="83"/>
                  </a:lnTo>
                  <a:lnTo>
                    <a:pt x="215" y="86"/>
                  </a:lnTo>
                  <a:lnTo>
                    <a:pt x="218" y="89"/>
                  </a:lnTo>
                  <a:lnTo>
                    <a:pt x="219" y="102"/>
                  </a:lnTo>
                  <a:lnTo>
                    <a:pt x="219" y="110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5" y="120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22" y="117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7" y="122"/>
                  </a:lnTo>
                  <a:lnTo>
                    <a:pt x="221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6" y="131"/>
                  </a:lnTo>
                  <a:lnTo>
                    <a:pt x="215" y="132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2" y="137"/>
                  </a:lnTo>
                  <a:lnTo>
                    <a:pt x="209" y="137"/>
                  </a:lnTo>
                  <a:lnTo>
                    <a:pt x="206" y="140"/>
                  </a:lnTo>
                  <a:lnTo>
                    <a:pt x="201" y="141"/>
                  </a:lnTo>
                  <a:lnTo>
                    <a:pt x="198" y="138"/>
                  </a:lnTo>
                  <a:lnTo>
                    <a:pt x="197" y="140"/>
                  </a:lnTo>
                  <a:lnTo>
                    <a:pt x="195" y="143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5" y="146"/>
                  </a:lnTo>
                  <a:lnTo>
                    <a:pt x="195" y="147"/>
                  </a:lnTo>
                  <a:lnTo>
                    <a:pt x="194" y="147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95" y="152"/>
                  </a:lnTo>
                  <a:lnTo>
                    <a:pt x="198" y="155"/>
                  </a:lnTo>
                  <a:lnTo>
                    <a:pt x="200" y="158"/>
                  </a:lnTo>
                  <a:lnTo>
                    <a:pt x="195" y="162"/>
                  </a:lnTo>
                  <a:lnTo>
                    <a:pt x="194" y="165"/>
                  </a:lnTo>
                  <a:lnTo>
                    <a:pt x="192" y="168"/>
                  </a:lnTo>
                  <a:lnTo>
                    <a:pt x="189" y="167"/>
                  </a:lnTo>
                  <a:lnTo>
                    <a:pt x="188" y="170"/>
                  </a:lnTo>
                  <a:lnTo>
                    <a:pt x="186" y="173"/>
                  </a:lnTo>
                  <a:lnTo>
                    <a:pt x="182" y="176"/>
                  </a:lnTo>
                  <a:lnTo>
                    <a:pt x="180" y="179"/>
                  </a:lnTo>
                  <a:lnTo>
                    <a:pt x="183" y="180"/>
                  </a:lnTo>
                  <a:lnTo>
                    <a:pt x="188" y="185"/>
                  </a:lnTo>
                  <a:lnTo>
                    <a:pt x="189" y="186"/>
                  </a:lnTo>
                  <a:lnTo>
                    <a:pt x="188" y="189"/>
                  </a:lnTo>
                  <a:lnTo>
                    <a:pt x="185" y="192"/>
                  </a:lnTo>
                  <a:lnTo>
                    <a:pt x="186" y="194"/>
                  </a:lnTo>
                  <a:lnTo>
                    <a:pt x="188" y="198"/>
                  </a:lnTo>
                  <a:lnTo>
                    <a:pt x="189" y="203"/>
                  </a:lnTo>
                  <a:lnTo>
                    <a:pt x="198" y="223"/>
                  </a:lnTo>
                  <a:lnTo>
                    <a:pt x="201" y="226"/>
                  </a:lnTo>
                  <a:lnTo>
                    <a:pt x="203" y="232"/>
                  </a:lnTo>
                  <a:lnTo>
                    <a:pt x="204" y="233"/>
                  </a:lnTo>
                  <a:lnTo>
                    <a:pt x="227" y="257"/>
                  </a:lnTo>
                  <a:lnTo>
                    <a:pt x="230" y="263"/>
                  </a:lnTo>
                  <a:lnTo>
                    <a:pt x="228" y="266"/>
                  </a:lnTo>
                  <a:lnTo>
                    <a:pt x="230" y="269"/>
                  </a:lnTo>
                  <a:lnTo>
                    <a:pt x="231" y="269"/>
                  </a:lnTo>
                  <a:lnTo>
                    <a:pt x="233" y="268"/>
                  </a:lnTo>
                  <a:lnTo>
                    <a:pt x="234" y="268"/>
                  </a:lnTo>
                  <a:lnTo>
                    <a:pt x="236" y="268"/>
                  </a:lnTo>
                  <a:lnTo>
                    <a:pt x="237" y="269"/>
                  </a:lnTo>
                  <a:lnTo>
                    <a:pt x="239" y="269"/>
                  </a:lnTo>
                  <a:lnTo>
                    <a:pt x="245" y="271"/>
                  </a:lnTo>
                  <a:lnTo>
                    <a:pt x="257" y="274"/>
                  </a:lnTo>
                  <a:lnTo>
                    <a:pt x="257" y="272"/>
                  </a:lnTo>
                  <a:lnTo>
                    <a:pt x="257" y="272"/>
                  </a:lnTo>
                  <a:lnTo>
                    <a:pt x="258" y="272"/>
                  </a:lnTo>
                  <a:lnTo>
                    <a:pt x="260" y="272"/>
                  </a:lnTo>
                  <a:lnTo>
                    <a:pt x="260" y="274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63" y="274"/>
                  </a:lnTo>
                  <a:lnTo>
                    <a:pt x="264" y="274"/>
                  </a:lnTo>
                  <a:lnTo>
                    <a:pt x="267" y="277"/>
                  </a:lnTo>
                  <a:lnTo>
                    <a:pt x="270" y="277"/>
                  </a:lnTo>
                  <a:lnTo>
                    <a:pt x="270" y="275"/>
                  </a:lnTo>
                  <a:lnTo>
                    <a:pt x="273" y="274"/>
                  </a:lnTo>
                  <a:lnTo>
                    <a:pt x="277" y="274"/>
                  </a:lnTo>
                  <a:lnTo>
                    <a:pt x="298" y="280"/>
                  </a:lnTo>
                  <a:lnTo>
                    <a:pt x="305" y="283"/>
                  </a:lnTo>
                  <a:lnTo>
                    <a:pt x="310" y="287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1" y="292"/>
                  </a:lnTo>
                  <a:lnTo>
                    <a:pt x="317" y="295"/>
                  </a:lnTo>
                  <a:lnTo>
                    <a:pt x="319" y="295"/>
                  </a:lnTo>
                  <a:lnTo>
                    <a:pt x="319" y="296"/>
                  </a:lnTo>
                  <a:lnTo>
                    <a:pt x="320" y="299"/>
                  </a:lnTo>
                  <a:lnTo>
                    <a:pt x="340" y="320"/>
                  </a:lnTo>
                  <a:lnTo>
                    <a:pt x="346" y="331"/>
                  </a:lnTo>
                  <a:lnTo>
                    <a:pt x="347" y="331"/>
                  </a:lnTo>
                  <a:lnTo>
                    <a:pt x="349" y="328"/>
                  </a:lnTo>
                  <a:lnTo>
                    <a:pt x="350" y="325"/>
                  </a:lnTo>
                  <a:lnTo>
                    <a:pt x="355" y="310"/>
                  </a:lnTo>
                  <a:lnTo>
                    <a:pt x="355" y="308"/>
                  </a:lnTo>
                  <a:lnTo>
                    <a:pt x="359" y="305"/>
                  </a:lnTo>
                  <a:lnTo>
                    <a:pt x="361" y="304"/>
                  </a:lnTo>
                  <a:lnTo>
                    <a:pt x="362" y="304"/>
                  </a:lnTo>
                  <a:lnTo>
                    <a:pt x="368" y="301"/>
                  </a:lnTo>
                  <a:lnTo>
                    <a:pt x="368" y="299"/>
                  </a:lnTo>
                  <a:lnTo>
                    <a:pt x="365" y="296"/>
                  </a:lnTo>
                  <a:lnTo>
                    <a:pt x="364" y="295"/>
                  </a:lnTo>
                  <a:lnTo>
                    <a:pt x="365" y="292"/>
                  </a:lnTo>
                  <a:lnTo>
                    <a:pt x="368" y="292"/>
                  </a:lnTo>
                  <a:lnTo>
                    <a:pt x="376" y="295"/>
                  </a:lnTo>
                  <a:lnTo>
                    <a:pt x="376" y="292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82" y="284"/>
                  </a:lnTo>
                  <a:lnTo>
                    <a:pt x="383" y="283"/>
                  </a:lnTo>
                  <a:lnTo>
                    <a:pt x="383" y="280"/>
                  </a:lnTo>
                  <a:lnTo>
                    <a:pt x="386" y="277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2" y="272"/>
                  </a:lnTo>
                  <a:lnTo>
                    <a:pt x="385" y="272"/>
                  </a:lnTo>
                  <a:lnTo>
                    <a:pt x="382" y="272"/>
                  </a:lnTo>
                  <a:lnTo>
                    <a:pt x="379" y="272"/>
                  </a:lnTo>
                  <a:lnTo>
                    <a:pt x="382" y="269"/>
                  </a:lnTo>
                  <a:lnTo>
                    <a:pt x="383" y="268"/>
                  </a:lnTo>
                  <a:lnTo>
                    <a:pt x="385" y="266"/>
                  </a:lnTo>
                  <a:lnTo>
                    <a:pt x="382" y="265"/>
                  </a:lnTo>
                  <a:lnTo>
                    <a:pt x="379" y="262"/>
                  </a:lnTo>
                  <a:lnTo>
                    <a:pt x="379" y="259"/>
                  </a:lnTo>
                  <a:lnTo>
                    <a:pt x="382" y="257"/>
                  </a:lnTo>
                  <a:lnTo>
                    <a:pt x="382" y="256"/>
                  </a:lnTo>
                  <a:lnTo>
                    <a:pt x="380" y="254"/>
                  </a:lnTo>
                  <a:lnTo>
                    <a:pt x="374" y="251"/>
                  </a:lnTo>
                  <a:lnTo>
                    <a:pt x="371" y="250"/>
                  </a:lnTo>
                  <a:lnTo>
                    <a:pt x="368" y="251"/>
                  </a:lnTo>
                  <a:lnTo>
                    <a:pt x="364" y="251"/>
                  </a:lnTo>
                  <a:lnTo>
                    <a:pt x="361" y="251"/>
                  </a:lnTo>
                  <a:lnTo>
                    <a:pt x="353" y="247"/>
                  </a:lnTo>
                  <a:lnTo>
                    <a:pt x="349" y="245"/>
                  </a:lnTo>
                  <a:lnTo>
                    <a:pt x="347" y="247"/>
                  </a:lnTo>
                  <a:lnTo>
                    <a:pt x="346" y="245"/>
                  </a:lnTo>
                  <a:lnTo>
                    <a:pt x="334" y="241"/>
                  </a:lnTo>
                  <a:lnTo>
                    <a:pt x="325" y="235"/>
                  </a:lnTo>
                  <a:lnTo>
                    <a:pt x="325" y="233"/>
                  </a:lnTo>
                  <a:lnTo>
                    <a:pt x="326" y="233"/>
                  </a:lnTo>
                  <a:lnTo>
                    <a:pt x="328" y="235"/>
                  </a:lnTo>
                  <a:lnTo>
                    <a:pt x="329" y="235"/>
                  </a:lnTo>
                  <a:lnTo>
                    <a:pt x="332" y="235"/>
                  </a:lnTo>
                  <a:lnTo>
                    <a:pt x="331" y="233"/>
                  </a:lnTo>
                  <a:lnTo>
                    <a:pt x="331" y="232"/>
                  </a:lnTo>
                  <a:lnTo>
                    <a:pt x="329" y="233"/>
                  </a:lnTo>
                  <a:lnTo>
                    <a:pt x="328" y="233"/>
                  </a:lnTo>
                  <a:lnTo>
                    <a:pt x="325" y="229"/>
                  </a:lnTo>
                  <a:lnTo>
                    <a:pt x="322" y="226"/>
                  </a:lnTo>
                  <a:lnTo>
                    <a:pt x="316" y="224"/>
                  </a:lnTo>
                  <a:lnTo>
                    <a:pt x="313" y="221"/>
                  </a:lnTo>
                  <a:lnTo>
                    <a:pt x="313" y="220"/>
                  </a:lnTo>
                  <a:lnTo>
                    <a:pt x="316" y="217"/>
                  </a:lnTo>
                  <a:lnTo>
                    <a:pt x="313" y="214"/>
                  </a:lnTo>
                  <a:lnTo>
                    <a:pt x="311" y="208"/>
                  </a:lnTo>
                  <a:lnTo>
                    <a:pt x="310" y="198"/>
                  </a:lnTo>
                  <a:lnTo>
                    <a:pt x="308" y="194"/>
                  </a:lnTo>
                  <a:lnTo>
                    <a:pt x="302" y="189"/>
                  </a:lnTo>
                  <a:lnTo>
                    <a:pt x="301" y="185"/>
                  </a:lnTo>
                  <a:lnTo>
                    <a:pt x="310" y="191"/>
                  </a:lnTo>
                  <a:lnTo>
                    <a:pt x="313" y="195"/>
                  </a:lnTo>
                  <a:lnTo>
                    <a:pt x="313" y="198"/>
                  </a:lnTo>
                  <a:lnTo>
                    <a:pt x="313" y="200"/>
                  </a:lnTo>
                  <a:lnTo>
                    <a:pt x="319" y="204"/>
                  </a:lnTo>
                  <a:lnTo>
                    <a:pt x="322" y="208"/>
                  </a:lnTo>
                  <a:lnTo>
                    <a:pt x="325" y="208"/>
                  </a:lnTo>
                  <a:lnTo>
                    <a:pt x="338" y="206"/>
                  </a:lnTo>
                  <a:lnTo>
                    <a:pt x="343" y="204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6" y="212"/>
                  </a:lnTo>
                  <a:lnTo>
                    <a:pt x="347" y="214"/>
                  </a:lnTo>
                  <a:lnTo>
                    <a:pt x="349" y="214"/>
                  </a:lnTo>
                  <a:lnTo>
                    <a:pt x="349" y="212"/>
                  </a:lnTo>
                  <a:lnTo>
                    <a:pt x="350" y="212"/>
                  </a:lnTo>
                  <a:lnTo>
                    <a:pt x="352" y="212"/>
                  </a:lnTo>
                  <a:lnTo>
                    <a:pt x="353" y="214"/>
                  </a:lnTo>
                  <a:lnTo>
                    <a:pt x="358" y="215"/>
                  </a:lnTo>
                  <a:lnTo>
                    <a:pt x="367" y="223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71" y="227"/>
                  </a:lnTo>
                  <a:lnTo>
                    <a:pt x="374" y="229"/>
                  </a:lnTo>
                  <a:lnTo>
                    <a:pt x="376" y="229"/>
                  </a:lnTo>
                  <a:lnTo>
                    <a:pt x="377" y="230"/>
                  </a:lnTo>
                  <a:lnTo>
                    <a:pt x="383" y="235"/>
                  </a:lnTo>
                  <a:lnTo>
                    <a:pt x="388" y="236"/>
                  </a:lnTo>
                  <a:lnTo>
                    <a:pt x="394" y="238"/>
                  </a:lnTo>
                  <a:lnTo>
                    <a:pt x="400" y="239"/>
                  </a:lnTo>
                  <a:lnTo>
                    <a:pt x="406" y="239"/>
                  </a:lnTo>
                  <a:lnTo>
                    <a:pt x="406" y="241"/>
                  </a:lnTo>
                  <a:lnTo>
                    <a:pt x="398" y="241"/>
                  </a:lnTo>
                  <a:lnTo>
                    <a:pt x="395" y="241"/>
                  </a:lnTo>
                  <a:lnTo>
                    <a:pt x="394" y="242"/>
                  </a:lnTo>
                  <a:lnTo>
                    <a:pt x="394" y="244"/>
                  </a:lnTo>
                  <a:lnTo>
                    <a:pt x="412" y="241"/>
                  </a:lnTo>
                  <a:lnTo>
                    <a:pt x="418" y="242"/>
                  </a:lnTo>
                  <a:lnTo>
                    <a:pt x="416" y="245"/>
                  </a:lnTo>
                  <a:lnTo>
                    <a:pt x="418" y="247"/>
                  </a:lnTo>
                  <a:lnTo>
                    <a:pt x="423" y="251"/>
                  </a:lnTo>
                  <a:lnTo>
                    <a:pt x="421" y="256"/>
                  </a:lnTo>
                  <a:lnTo>
                    <a:pt x="420" y="259"/>
                  </a:lnTo>
                  <a:lnTo>
                    <a:pt x="424" y="260"/>
                  </a:lnTo>
                  <a:lnTo>
                    <a:pt x="426" y="262"/>
                  </a:lnTo>
                  <a:lnTo>
                    <a:pt x="435" y="274"/>
                  </a:lnTo>
                  <a:lnTo>
                    <a:pt x="439" y="275"/>
                  </a:lnTo>
                  <a:lnTo>
                    <a:pt x="441" y="278"/>
                  </a:lnTo>
                  <a:lnTo>
                    <a:pt x="441" y="280"/>
                  </a:lnTo>
                  <a:lnTo>
                    <a:pt x="441" y="283"/>
                  </a:lnTo>
                  <a:lnTo>
                    <a:pt x="439" y="286"/>
                  </a:lnTo>
                  <a:lnTo>
                    <a:pt x="438" y="287"/>
                  </a:lnTo>
                  <a:lnTo>
                    <a:pt x="438" y="292"/>
                  </a:lnTo>
                  <a:lnTo>
                    <a:pt x="433" y="295"/>
                  </a:lnTo>
                  <a:lnTo>
                    <a:pt x="433" y="298"/>
                  </a:lnTo>
                  <a:lnTo>
                    <a:pt x="433" y="299"/>
                  </a:lnTo>
                  <a:lnTo>
                    <a:pt x="433" y="301"/>
                  </a:lnTo>
                  <a:lnTo>
                    <a:pt x="435" y="304"/>
                  </a:lnTo>
                  <a:lnTo>
                    <a:pt x="433" y="305"/>
                  </a:lnTo>
                  <a:lnTo>
                    <a:pt x="436" y="305"/>
                  </a:lnTo>
                  <a:lnTo>
                    <a:pt x="438" y="307"/>
                  </a:lnTo>
                  <a:lnTo>
                    <a:pt x="438" y="308"/>
                  </a:lnTo>
                  <a:lnTo>
                    <a:pt x="438" y="311"/>
                  </a:lnTo>
                  <a:lnTo>
                    <a:pt x="441" y="311"/>
                  </a:lnTo>
                  <a:lnTo>
                    <a:pt x="442" y="313"/>
                  </a:lnTo>
                  <a:lnTo>
                    <a:pt x="444" y="314"/>
                  </a:lnTo>
                  <a:lnTo>
                    <a:pt x="445" y="316"/>
                  </a:lnTo>
                  <a:lnTo>
                    <a:pt x="447" y="319"/>
                  </a:lnTo>
                  <a:lnTo>
                    <a:pt x="454" y="323"/>
                  </a:lnTo>
                  <a:lnTo>
                    <a:pt x="459" y="326"/>
                  </a:lnTo>
                  <a:lnTo>
                    <a:pt x="457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60" y="323"/>
                  </a:lnTo>
                  <a:lnTo>
                    <a:pt x="460" y="326"/>
                  </a:lnTo>
                  <a:lnTo>
                    <a:pt x="462" y="328"/>
                  </a:lnTo>
                  <a:lnTo>
                    <a:pt x="465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2" y="328"/>
                  </a:lnTo>
                  <a:lnTo>
                    <a:pt x="475" y="328"/>
                  </a:lnTo>
                  <a:lnTo>
                    <a:pt x="480" y="328"/>
                  </a:lnTo>
                  <a:lnTo>
                    <a:pt x="507" y="334"/>
                  </a:lnTo>
                  <a:lnTo>
                    <a:pt x="513" y="334"/>
                  </a:lnTo>
                  <a:lnTo>
                    <a:pt x="517" y="334"/>
                  </a:lnTo>
                  <a:lnTo>
                    <a:pt x="526" y="338"/>
                  </a:lnTo>
                  <a:lnTo>
                    <a:pt x="532" y="338"/>
                  </a:lnTo>
                  <a:lnTo>
                    <a:pt x="529" y="337"/>
                  </a:lnTo>
                  <a:lnTo>
                    <a:pt x="528" y="337"/>
                  </a:lnTo>
                  <a:lnTo>
                    <a:pt x="526" y="337"/>
                  </a:lnTo>
                  <a:lnTo>
                    <a:pt x="526" y="335"/>
                  </a:lnTo>
                  <a:lnTo>
                    <a:pt x="531" y="337"/>
                  </a:lnTo>
                  <a:lnTo>
                    <a:pt x="537" y="340"/>
                  </a:lnTo>
                  <a:lnTo>
                    <a:pt x="540" y="346"/>
                  </a:lnTo>
                  <a:lnTo>
                    <a:pt x="538" y="349"/>
                  </a:lnTo>
                  <a:lnTo>
                    <a:pt x="541" y="351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9" y="354"/>
                  </a:lnTo>
                  <a:lnTo>
                    <a:pt x="550" y="354"/>
                  </a:lnTo>
                  <a:lnTo>
                    <a:pt x="550" y="354"/>
                  </a:lnTo>
                  <a:lnTo>
                    <a:pt x="552" y="352"/>
                  </a:lnTo>
                  <a:lnTo>
                    <a:pt x="553" y="352"/>
                  </a:lnTo>
                  <a:lnTo>
                    <a:pt x="573" y="358"/>
                  </a:lnTo>
                  <a:lnTo>
                    <a:pt x="576" y="361"/>
                  </a:lnTo>
                  <a:lnTo>
                    <a:pt x="593" y="367"/>
                  </a:lnTo>
                  <a:lnTo>
                    <a:pt x="609" y="381"/>
                  </a:lnTo>
                  <a:lnTo>
                    <a:pt x="614" y="381"/>
                  </a:lnTo>
                  <a:lnTo>
                    <a:pt x="621" y="384"/>
                  </a:lnTo>
                  <a:lnTo>
                    <a:pt x="626" y="388"/>
                  </a:lnTo>
                  <a:lnTo>
                    <a:pt x="626" y="393"/>
                  </a:lnTo>
                  <a:lnTo>
                    <a:pt x="633" y="394"/>
                  </a:lnTo>
                  <a:lnTo>
                    <a:pt x="639" y="399"/>
                  </a:lnTo>
                  <a:lnTo>
                    <a:pt x="644" y="406"/>
                  </a:lnTo>
                  <a:lnTo>
                    <a:pt x="648" y="411"/>
                  </a:lnTo>
                  <a:lnTo>
                    <a:pt x="650" y="409"/>
                  </a:lnTo>
                  <a:lnTo>
                    <a:pt x="654" y="412"/>
                  </a:lnTo>
                  <a:lnTo>
                    <a:pt x="654" y="415"/>
                  </a:lnTo>
                  <a:lnTo>
                    <a:pt x="662" y="429"/>
                  </a:lnTo>
                  <a:lnTo>
                    <a:pt x="659" y="430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6" y="436"/>
                  </a:lnTo>
                  <a:lnTo>
                    <a:pt x="657" y="436"/>
                  </a:lnTo>
                  <a:lnTo>
                    <a:pt x="659" y="438"/>
                  </a:lnTo>
                  <a:lnTo>
                    <a:pt x="659" y="438"/>
                  </a:lnTo>
                  <a:lnTo>
                    <a:pt x="657" y="439"/>
                  </a:lnTo>
                  <a:lnTo>
                    <a:pt x="659" y="439"/>
                  </a:lnTo>
                  <a:lnTo>
                    <a:pt x="660" y="441"/>
                  </a:lnTo>
                  <a:lnTo>
                    <a:pt x="662" y="441"/>
                  </a:lnTo>
                  <a:lnTo>
                    <a:pt x="662" y="442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8" y="445"/>
                  </a:lnTo>
                  <a:lnTo>
                    <a:pt x="666" y="445"/>
                  </a:lnTo>
                  <a:lnTo>
                    <a:pt x="663" y="445"/>
                  </a:lnTo>
                  <a:lnTo>
                    <a:pt x="660" y="444"/>
                  </a:lnTo>
                  <a:lnTo>
                    <a:pt x="660" y="447"/>
                  </a:lnTo>
                  <a:lnTo>
                    <a:pt x="663" y="448"/>
                  </a:lnTo>
                  <a:lnTo>
                    <a:pt x="666" y="450"/>
                  </a:lnTo>
                  <a:lnTo>
                    <a:pt x="668" y="453"/>
                  </a:lnTo>
                  <a:lnTo>
                    <a:pt x="666" y="454"/>
                  </a:lnTo>
                  <a:lnTo>
                    <a:pt x="665" y="456"/>
                  </a:lnTo>
                  <a:lnTo>
                    <a:pt x="660" y="459"/>
                  </a:lnTo>
                  <a:lnTo>
                    <a:pt x="657" y="463"/>
                  </a:lnTo>
                  <a:lnTo>
                    <a:pt x="656" y="466"/>
                  </a:lnTo>
                  <a:lnTo>
                    <a:pt x="657" y="468"/>
                  </a:lnTo>
                  <a:lnTo>
                    <a:pt x="660" y="466"/>
                  </a:lnTo>
                  <a:lnTo>
                    <a:pt x="662" y="465"/>
                  </a:lnTo>
                  <a:lnTo>
                    <a:pt x="663" y="463"/>
                  </a:lnTo>
                  <a:lnTo>
                    <a:pt x="665" y="462"/>
                  </a:lnTo>
                  <a:lnTo>
                    <a:pt x="669" y="463"/>
                  </a:lnTo>
                  <a:lnTo>
                    <a:pt x="669" y="463"/>
                  </a:lnTo>
                  <a:lnTo>
                    <a:pt x="665" y="465"/>
                  </a:lnTo>
                  <a:lnTo>
                    <a:pt x="660" y="469"/>
                  </a:lnTo>
                  <a:lnTo>
                    <a:pt x="657" y="472"/>
                  </a:lnTo>
                  <a:lnTo>
                    <a:pt x="660" y="475"/>
                  </a:lnTo>
                  <a:lnTo>
                    <a:pt x="659" y="477"/>
                  </a:lnTo>
                  <a:lnTo>
                    <a:pt x="654" y="486"/>
                  </a:lnTo>
                  <a:lnTo>
                    <a:pt x="653" y="487"/>
                  </a:lnTo>
                  <a:lnTo>
                    <a:pt x="653" y="486"/>
                  </a:lnTo>
                  <a:lnTo>
                    <a:pt x="651" y="486"/>
                  </a:lnTo>
                  <a:lnTo>
                    <a:pt x="648" y="486"/>
                  </a:lnTo>
                  <a:lnTo>
                    <a:pt x="645" y="489"/>
                  </a:lnTo>
                  <a:lnTo>
                    <a:pt x="645" y="491"/>
                  </a:lnTo>
                  <a:lnTo>
                    <a:pt x="639" y="500"/>
                  </a:lnTo>
                  <a:lnTo>
                    <a:pt x="641" y="507"/>
                  </a:lnTo>
                  <a:lnTo>
                    <a:pt x="642" y="507"/>
                  </a:lnTo>
                  <a:lnTo>
                    <a:pt x="647" y="509"/>
                  </a:lnTo>
                  <a:lnTo>
                    <a:pt x="647" y="509"/>
                  </a:lnTo>
                  <a:lnTo>
                    <a:pt x="648" y="510"/>
                  </a:lnTo>
                  <a:lnTo>
                    <a:pt x="668" y="525"/>
                  </a:lnTo>
                  <a:lnTo>
                    <a:pt x="672" y="531"/>
                  </a:lnTo>
                  <a:lnTo>
                    <a:pt x="675" y="534"/>
                  </a:lnTo>
                  <a:lnTo>
                    <a:pt x="678" y="536"/>
                  </a:lnTo>
                  <a:lnTo>
                    <a:pt x="681" y="534"/>
                  </a:lnTo>
                  <a:lnTo>
                    <a:pt x="695" y="533"/>
                  </a:lnTo>
                  <a:lnTo>
                    <a:pt x="698" y="533"/>
                  </a:lnTo>
                  <a:lnTo>
                    <a:pt x="710" y="537"/>
                  </a:lnTo>
                  <a:lnTo>
                    <a:pt x="710" y="534"/>
                  </a:lnTo>
                  <a:lnTo>
                    <a:pt x="712" y="536"/>
                  </a:lnTo>
                  <a:lnTo>
                    <a:pt x="715" y="536"/>
                  </a:lnTo>
                  <a:lnTo>
                    <a:pt x="718" y="537"/>
                  </a:lnTo>
                  <a:lnTo>
                    <a:pt x="715" y="537"/>
                  </a:lnTo>
                  <a:lnTo>
                    <a:pt x="715" y="537"/>
                  </a:lnTo>
                  <a:lnTo>
                    <a:pt x="713" y="536"/>
                  </a:lnTo>
                  <a:lnTo>
                    <a:pt x="712" y="536"/>
                  </a:lnTo>
                  <a:lnTo>
                    <a:pt x="716" y="539"/>
                  </a:lnTo>
                  <a:lnTo>
                    <a:pt x="724" y="542"/>
                  </a:lnTo>
                  <a:lnTo>
                    <a:pt x="731" y="543"/>
                  </a:lnTo>
                  <a:lnTo>
                    <a:pt x="736" y="543"/>
                  </a:lnTo>
                  <a:lnTo>
                    <a:pt x="737" y="537"/>
                  </a:lnTo>
                  <a:lnTo>
                    <a:pt x="737" y="530"/>
                  </a:lnTo>
                  <a:lnTo>
                    <a:pt x="736" y="524"/>
                  </a:lnTo>
                  <a:lnTo>
                    <a:pt x="731" y="519"/>
                  </a:lnTo>
                  <a:lnTo>
                    <a:pt x="731" y="518"/>
                  </a:lnTo>
                  <a:lnTo>
                    <a:pt x="733" y="516"/>
                  </a:lnTo>
                  <a:lnTo>
                    <a:pt x="733" y="515"/>
                  </a:lnTo>
                  <a:lnTo>
                    <a:pt x="733" y="509"/>
                  </a:lnTo>
                  <a:lnTo>
                    <a:pt x="730" y="512"/>
                  </a:lnTo>
                  <a:lnTo>
                    <a:pt x="727" y="509"/>
                  </a:lnTo>
                  <a:lnTo>
                    <a:pt x="724" y="506"/>
                  </a:lnTo>
                  <a:lnTo>
                    <a:pt x="721" y="504"/>
                  </a:lnTo>
                  <a:lnTo>
                    <a:pt x="718" y="504"/>
                  </a:lnTo>
                  <a:lnTo>
                    <a:pt x="710" y="503"/>
                  </a:lnTo>
                  <a:lnTo>
                    <a:pt x="707" y="501"/>
                  </a:lnTo>
                  <a:lnTo>
                    <a:pt x="706" y="500"/>
                  </a:lnTo>
                  <a:lnTo>
                    <a:pt x="701" y="494"/>
                  </a:lnTo>
                  <a:lnTo>
                    <a:pt x="699" y="491"/>
                  </a:lnTo>
                  <a:lnTo>
                    <a:pt x="692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89" y="481"/>
                  </a:lnTo>
                  <a:lnTo>
                    <a:pt x="690" y="478"/>
                  </a:lnTo>
                  <a:lnTo>
                    <a:pt x="693" y="477"/>
                  </a:lnTo>
                  <a:lnTo>
                    <a:pt x="699" y="477"/>
                  </a:lnTo>
                  <a:lnTo>
                    <a:pt x="703" y="477"/>
                  </a:lnTo>
                  <a:lnTo>
                    <a:pt x="703" y="475"/>
                  </a:lnTo>
                  <a:lnTo>
                    <a:pt x="703" y="474"/>
                  </a:lnTo>
                  <a:lnTo>
                    <a:pt x="704" y="472"/>
                  </a:lnTo>
                  <a:lnTo>
                    <a:pt x="706" y="472"/>
                  </a:lnTo>
                  <a:lnTo>
                    <a:pt x="707" y="472"/>
                  </a:lnTo>
                  <a:lnTo>
                    <a:pt x="709" y="472"/>
                  </a:lnTo>
                  <a:lnTo>
                    <a:pt x="710" y="471"/>
                  </a:lnTo>
                  <a:lnTo>
                    <a:pt x="713" y="471"/>
                  </a:lnTo>
                  <a:lnTo>
                    <a:pt x="718" y="472"/>
                  </a:lnTo>
                  <a:lnTo>
                    <a:pt x="721" y="474"/>
                  </a:lnTo>
                  <a:lnTo>
                    <a:pt x="719" y="477"/>
                  </a:lnTo>
                  <a:lnTo>
                    <a:pt x="721" y="477"/>
                  </a:lnTo>
                  <a:lnTo>
                    <a:pt x="722" y="477"/>
                  </a:lnTo>
                  <a:lnTo>
                    <a:pt x="722" y="481"/>
                  </a:lnTo>
                  <a:lnTo>
                    <a:pt x="724" y="484"/>
                  </a:lnTo>
                  <a:lnTo>
                    <a:pt x="731" y="487"/>
                  </a:lnTo>
                  <a:lnTo>
                    <a:pt x="733" y="486"/>
                  </a:lnTo>
                  <a:lnTo>
                    <a:pt x="736" y="486"/>
                  </a:lnTo>
                  <a:lnTo>
                    <a:pt x="739" y="489"/>
                  </a:lnTo>
                  <a:lnTo>
                    <a:pt x="740" y="492"/>
                  </a:lnTo>
                  <a:lnTo>
                    <a:pt x="743" y="491"/>
                  </a:lnTo>
                  <a:lnTo>
                    <a:pt x="748" y="491"/>
                  </a:lnTo>
                  <a:lnTo>
                    <a:pt x="751" y="491"/>
                  </a:lnTo>
                  <a:lnTo>
                    <a:pt x="752" y="487"/>
                  </a:lnTo>
                  <a:lnTo>
                    <a:pt x="754" y="487"/>
                  </a:lnTo>
                  <a:lnTo>
                    <a:pt x="755" y="491"/>
                  </a:lnTo>
                  <a:lnTo>
                    <a:pt x="758" y="492"/>
                  </a:lnTo>
                  <a:lnTo>
                    <a:pt x="761" y="495"/>
                  </a:lnTo>
                  <a:lnTo>
                    <a:pt x="764" y="495"/>
                  </a:lnTo>
                  <a:lnTo>
                    <a:pt x="764" y="497"/>
                  </a:lnTo>
                  <a:lnTo>
                    <a:pt x="758" y="500"/>
                  </a:lnTo>
                  <a:lnTo>
                    <a:pt x="758" y="500"/>
                  </a:lnTo>
                  <a:lnTo>
                    <a:pt x="757" y="497"/>
                  </a:lnTo>
                  <a:lnTo>
                    <a:pt x="757" y="495"/>
                  </a:lnTo>
                  <a:lnTo>
                    <a:pt x="755" y="492"/>
                  </a:lnTo>
                  <a:lnTo>
                    <a:pt x="754" y="492"/>
                  </a:lnTo>
                  <a:lnTo>
                    <a:pt x="752" y="494"/>
                  </a:lnTo>
                  <a:lnTo>
                    <a:pt x="752" y="494"/>
                  </a:lnTo>
                  <a:lnTo>
                    <a:pt x="752" y="495"/>
                  </a:lnTo>
                  <a:lnTo>
                    <a:pt x="757" y="503"/>
                  </a:lnTo>
                  <a:lnTo>
                    <a:pt x="758" y="504"/>
                  </a:lnTo>
                  <a:lnTo>
                    <a:pt x="761" y="506"/>
                  </a:lnTo>
                  <a:lnTo>
                    <a:pt x="767" y="504"/>
                  </a:lnTo>
                  <a:lnTo>
                    <a:pt x="770" y="506"/>
                  </a:lnTo>
                  <a:lnTo>
                    <a:pt x="767" y="507"/>
                  </a:lnTo>
                  <a:lnTo>
                    <a:pt x="764" y="509"/>
                  </a:lnTo>
                  <a:lnTo>
                    <a:pt x="763" y="510"/>
                  </a:lnTo>
                  <a:lnTo>
                    <a:pt x="763" y="513"/>
                  </a:lnTo>
                  <a:lnTo>
                    <a:pt x="764" y="515"/>
                  </a:lnTo>
                  <a:lnTo>
                    <a:pt x="772" y="522"/>
                  </a:lnTo>
                  <a:lnTo>
                    <a:pt x="773" y="525"/>
                  </a:lnTo>
                  <a:lnTo>
                    <a:pt x="772" y="528"/>
                  </a:lnTo>
                  <a:lnTo>
                    <a:pt x="770" y="531"/>
                  </a:lnTo>
                  <a:lnTo>
                    <a:pt x="769" y="534"/>
                  </a:lnTo>
                  <a:lnTo>
                    <a:pt x="769" y="534"/>
                  </a:lnTo>
                  <a:lnTo>
                    <a:pt x="763" y="542"/>
                  </a:lnTo>
                  <a:lnTo>
                    <a:pt x="770" y="548"/>
                  </a:lnTo>
                  <a:lnTo>
                    <a:pt x="797" y="564"/>
                  </a:lnTo>
                  <a:lnTo>
                    <a:pt x="802" y="569"/>
                  </a:lnTo>
                  <a:lnTo>
                    <a:pt x="818" y="591"/>
                  </a:lnTo>
                  <a:lnTo>
                    <a:pt x="818" y="594"/>
                  </a:lnTo>
                  <a:lnTo>
                    <a:pt x="818" y="597"/>
                  </a:lnTo>
                  <a:lnTo>
                    <a:pt x="817" y="600"/>
                  </a:lnTo>
                  <a:lnTo>
                    <a:pt x="817" y="603"/>
                  </a:lnTo>
                  <a:lnTo>
                    <a:pt x="820" y="605"/>
                  </a:lnTo>
                  <a:lnTo>
                    <a:pt x="820" y="600"/>
                  </a:lnTo>
                  <a:lnTo>
                    <a:pt x="821" y="591"/>
                  </a:lnTo>
                  <a:lnTo>
                    <a:pt x="808" y="569"/>
                  </a:lnTo>
                  <a:lnTo>
                    <a:pt x="806" y="563"/>
                  </a:lnTo>
                  <a:lnTo>
                    <a:pt x="805" y="561"/>
                  </a:lnTo>
                  <a:lnTo>
                    <a:pt x="802" y="560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6" y="561"/>
                  </a:lnTo>
                  <a:lnTo>
                    <a:pt x="794" y="560"/>
                  </a:lnTo>
                  <a:lnTo>
                    <a:pt x="793" y="557"/>
                  </a:lnTo>
                  <a:lnTo>
                    <a:pt x="791" y="557"/>
                  </a:lnTo>
                  <a:lnTo>
                    <a:pt x="785" y="554"/>
                  </a:lnTo>
                  <a:lnTo>
                    <a:pt x="784" y="551"/>
                  </a:lnTo>
                  <a:lnTo>
                    <a:pt x="784" y="549"/>
                  </a:lnTo>
                  <a:lnTo>
                    <a:pt x="785" y="548"/>
                  </a:lnTo>
                  <a:lnTo>
                    <a:pt x="794" y="542"/>
                  </a:lnTo>
                  <a:lnTo>
                    <a:pt x="802" y="533"/>
                  </a:lnTo>
                  <a:lnTo>
                    <a:pt x="808" y="528"/>
                  </a:lnTo>
                  <a:lnTo>
                    <a:pt x="812" y="527"/>
                  </a:lnTo>
                  <a:lnTo>
                    <a:pt x="818" y="524"/>
                  </a:lnTo>
                  <a:lnTo>
                    <a:pt x="821" y="518"/>
                  </a:lnTo>
                  <a:lnTo>
                    <a:pt x="823" y="512"/>
                  </a:lnTo>
                  <a:lnTo>
                    <a:pt x="823" y="504"/>
                  </a:lnTo>
                  <a:lnTo>
                    <a:pt x="821" y="491"/>
                  </a:lnTo>
                  <a:lnTo>
                    <a:pt x="818" y="484"/>
                  </a:lnTo>
                  <a:lnTo>
                    <a:pt x="815" y="478"/>
                  </a:lnTo>
                  <a:lnTo>
                    <a:pt x="812" y="474"/>
                  </a:lnTo>
                  <a:lnTo>
                    <a:pt x="805" y="468"/>
                  </a:lnTo>
                  <a:lnTo>
                    <a:pt x="803" y="465"/>
                  </a:lnTo>
                  <a:lnTo>
                    <a:pt x="802" y="463"/>
                  </a:lnTo>
                  <a:lnTo>
                    <a:pt x="802" y="460"/>
                  </a:lnTo>
                  <a:lnTo>
                    <a:pt x="803" y="457"/>
                  </a:lnTo>
                  <a:lnTo>
                    <a:pt x="809" y="453"/>
                  </a:lnTo>
                  <a:lnTo>
                    <a:pt x="811" y="451"/>
                  </a:lnTo>
                  <a:lnTo>
                    <a:pt x="811" y="448"/>
                  </a:lnTo>
                  <a:lnTo>
                    <a:pt x="809" y="447"/>
                  </a:lnTo>
                  <a:lnTo>
                    <a:pt x="808" y="447"/>
                  </a:lnTo>
                  <a:lnTo>
                    <a:pt x="809" y="444"/>
                  </a:lnTo>
                  <a:lnTo>
                    <a:pt x="812" y="442"/>
                  </a:lnTo>
                  <a:lnTo>
                    <a:pt x="832" y="432"/>
                  </a:lnTo>
                  <a:lnTo>
                    <a:pt x="838" y="427"/>
                  </a:lnTo>
                  <a:lnTo>
                    <a:pt x="841" y="423"/>
                  </a:lnTo>
                  <a:lnTo>
                    <a:pt x="839" y="421"/>
                  </a:lnTo>
                  <a:lnTo>
                    <a:pt x="833" y="412"/>
                  </a:lnTo>
                  <a:lnTo>
                    <a:pt x="830" y="411"/>
                  </a:lnTo>
                  <a:lnTo>
                    <a:pt x="821" y="409"/>
                  </a:lnTo>
                  <a:lnTo>
                    <a:pt x="811" y="403"/>
                  </a:lnTo>
                  <a:lnTo>
                    <a:pt x="806" y="400"/>
                  </a:lnTo>
                  <a:lnTo>
                    <a:pt x="805" y="400"/>
                  </a:lnTo>
                  <a:lnTo>
                    <a:pt x="805" y="399"/>
                  </a:lnTo>
                  <a:lnTo>
                    <a:pt x="803" y="397"/>
                  </a:lnTo>
                  <a:lnTo>
                    <a:pt x="803" y="396"/>
                  </a:lnTo>
                  <a:lnTo>
                    <a:pt x="802" y="396"/>
                  </a:lnTo>
                  <a:lnTo>
                    <a:pt x="799" y="396"/>
                  </a:lnTo>
                  <a:lnTo>
                    <a:pt x="794" y="399"/>
                  </a:lnTo>
                  <a:lnTo>
                    <a:pt x="790" y="363"/>
                  </a:lnTo>
                  <a:lnTo>
                    <a:pt x="788" y="338"/>
                  </a:lnTo>
                  <a:lnTo>
                    <a:pt x="787" y="322"/>
                  </a:lnTo>
                  <a:lnTo>
                    <a:pt x="787" y="317"/>
                  </a:lnTo>
                  <a:lnTo>
                    <a:pt x="788" y="314"/>
                  </a:lnTo>
                  <a:lnTo>
                    <a:pt x="791" y="313"/>
                  </a:lnTo>
                  <a:lnTo>
                    <a:pt x="802" y="311"/>
                  </a:lnTo>
                  <a:lnTo>
                    <a:pt x="805" y="308"/>
                  </a:lnTo>
                  <a:lnTo>
                    <a:pt x="805" y="307"/>
                  </a:lnTo>
                  <a:lnTo>
                    <a:pt x="805" y="307"/>
                  </a:lnTo>
                  <a:lnTo>
                    <a:pt x="803" y="307"/>
                  </a:lnTo>
                  <a:lnTo>
                    <a:pt x="802" y="305"/>
                  </a:lnTo>
                  <a:lnTo>
                    <a:pt x="800" y="301"/>
                  </a:lnTo>
                  <a:lnTo>
                    <a:pt x="797" y="296"/>
                  </a:lnTo>
                  <a:lnTo>
                    <a:pt x="797" y="293"/>
                  </a:lnTo>
                  <a:lnTo>
                    <a:pt x="800" y="290"/>
                  </a:lnTo>
                  <a:lnTo>
                    <a:pt x="803" y="287"/>
                  </a:lnTo>
                  <a:lnTo>
                    <a:pt x="806" y="286"/>
                  </a:lnTo>
                  <a:lnTo>
                    <a:pt x="818" y="290"/>
                  </a:lnTo>
                  <a:lnTo>
                    <a:pt x="827" y="296"/>
                  </a:lnTo>
                  <a:lnTo>
                    <a:pt x="830" y="298"/>
                  </a:lnTo>
                  <a:lnTo>
                    <a:pt x="832" y="296"/>
                  </a:lnTo>
                  <a:lnTo>
                    <a:pt x="833" y="298"/>
                  </a:lnTo>
                  <a:lnTo>
                    <a:pt x="836" y="302"/>
                  </a:lnTo>
                  <a:lnTo>
                    <a:pt x="839" y="305"/>
                  </a:lnTo>
                  <a:lnTo>
                    <a:pt x="841" y="305"/>
                  </a:lnTo>
                  <a:lnTo>
                    <a:pt x="844" y="307"/>
                  </a:lnTo>
                  <a:lnTo>
                    <a:pt x="849" y="307"/>
                  </a:lnTo>
                  <a:lnTo>
                    <a:pt x="852" y="307"/>
                  </a:lnTo>
                  <a:lnTo>
                    <a:pt x="852" y="304"/>
                  </a:lnTo>
                  <a:lnTo>
                    <a:pt x="853" y="296"/>
                  </a:lnTo>
                  <a:lnTo>
                    <a:pt x="853" y="293"/>
                  </a:lnTo>
                  <a:lnTo>
                    <a:pt x="856" y="293"/>
                  </a:lnTo>
                  <a:lnTo>
                    <a:pt x="861" y="295"/>
                  </a:lnTo>
                  <a:lnTo>
                    <a:pt x="862" y="295"/>
                  </a:lnTo>
                  <a:lnTo>
                    <a:pt x="859" y="2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"/>
            <p:cNvSpPr>
              <a:spLocks noEditPoints="1"/>
            </p:cNvSpPr>
            <p:nvPr/>
          </p:nvSpPr>
          <p:spPr bwMode="auto">
            <a:xfrm>
              <a:off x="7305675" y="927100"/>
              <a:ext cx="534988" cy="858838"/>
            </a:xfrm>
            <a:custGeom>
              <a:avLst/>
              <a:gdLst>
                <a:gd name="T0" fmla="*/ 227 w 337"/>
                <a:gd name="T1" fmla="*/ 158 h 541"/>
                <a:gd name="T2" fmla="*/ 221 w 337"/>
                <a:gd name="T3" fmla="*/ 265 h 541"/>
                <a:gd name="T4" fmla="*/ 232 w 337"/>
                <a:gd name="T5" fmla="*/ 301 h 541"/>
                <a:gd name="T6" fmla="*/ 221 w 337"/>
                <a:gd name="T7" fmla="*/ 328 h 541"/>
                <a:gd name="T8" fmla="*/ 280 w 337"/>
                <a:gd name="T9" fmla="*/ 358 h 541"/>
                <a:gd name="T10" fmla="*/ 185 w 337"/>
                <a:gd name="T11" fmla="*/ 404 h 541"/>
                <a:gd name="T12" fmla="*/ 206 w 337"/>
                <a:gd name="T13" fmla="*/ 465 h 541"/>
                <a:gd name="T14" fmla="*/ 179 w 337"/>
                <a:gd name="T15" fmla="*/ 477 h 541"/>
                <a:gd name="T16" fmla="*/ 200 w 337"/>
                <a:gd name="T17" fmla="*/ 193 h 541"/>
                <a:gd name="T18" fmla="*/ 202 w 337"/>
                <a:gd name="T19" fmla="*/ 194 h 541"/>
                <a:gd name="T20" fmla="*/ 337 w 337"/>
                <a:gd name="T21" fmla="*/ 208 h 541"/>
                <a:gd name="T22" fmla="*/ 229 w 337"/>
                <a:gd name="T23" fmla="*/ 142 h 541"/>
                <a:gd name="T24" fmla="*/ 321 w 337"/>
                <a:gd name="T25" fmla="*/ 265 h 541"/>
                <a:gd name="T26" fmla="*/ 232 w 337"/>
                <a:gd name="T27" fmla="*/ 288 h 541"/>
                <a:gd name="T28" fmla="*/ 105 w 337"/>
                <a:gd name="T29" fmla="*/ 476 h 541"/>
                <a:gd name="T30" fmla="*/ 208 w 337"/>
                <a:gd name="T31" fmla="*/ 202 h 541"/>
                <a:gd name="T32" fmla="*/ 220 w 337"/>
                <a:gd name="T33" fmla="*/ 245 h 541"/>
                <a:gd name="T34" fmla="*/ 256 w 337"/>
                <a:gd name="T35" fmla="*/ 56 h 541"/>
                <a:gd name="T36" fmla="*/ 242 w 337"/>
                <a:gd name="T37" fmla="*/ 80 h 541"/>
                <a:gd name="T38" fmla="*/ 241 w 337"/>
                <a:gd name="T39" fmla="*/ 78 h 541"/>
                <a:gd name="T40" fmla="*/ 238 w 337"/>
                <a:gd name="T41" fmla="*/ 83 h 541"/>
                <a:gd name="T42" fmla="*/ 212 w 337"/>
                <a:gd name="T43" fmla="*/ 197 h 541"/>
                <a:gd name="T44" fmla="*/ 223 w 337"/>
                <a:gd name="T45" fmla="*/ 184 h 541"/>
                <a:gd name="T46" fmla="*/ 273 w 337"/>
                <a:gd name="T47" fmla="*/ 241 h 541"/>
                <a:gd name="T48" fmla="*/ 271 w 337"/>
                <a:gd name="T49" fmla="*/ 220 h 541"/>
                <a:gd name="T50" fmla="*/ 220 w 337"/>
                <a:gd name="T51" fmla="*/ 160 h 541"/>
                <a:gd name="T52" fmla="*/ 274 w 337"/>
                <a:gd name="T53" fmla="*/ 205 h 541"/>
                <a:gd name="T54" fmla="*/ 250 w 337"/>
                <a:gd name="T55" fmla="*/ 239 h 541"/>
                <a:gd name="T56" fmla="*/ 256 w 337"/>
                <a:gd name="T57" fmla="*/ 223 h 541"/>
                <a:gd name="T58" fmla="*/ 276 w 337"/>
                <a:gd name="T59" fmla="*/ 191 h 541"/>
                <a:gd name="T60" fmla="*/ 250 w 337"/>
                <a:gd name="T61" fmla="*/ 89 h 541"/>
                <a:gd name="T62" fmla="*/ 251 w 337"/>
                <a:gd name="T63" fmla="*/ 66 h 541"/>
                <a:gd name="T64" fmla="*/ 242 w 337"/>
                <a:gd name="T65" fmla="*/ 111 h 541"/>
                <a:gd name="T66" fmla="*/ 190 w 337"/>
                <a:gd name="T67" fmla="*/ 191 h 541"/>
                <a:gd name="T68" fmla="*/ 200 w 337"/>
                <a:gd name="T69" fmla="*/ 107 h 541"/>
                <a:gd name="T70" fmla="*/ 208 w 337"/>
                <a:gd name="T71" fmla="*/ 33 h 541"/>
                <a:gd name="T72" fmla="*/ 211 w 337"/>
                <a:gd name="T73" fmla="*/ 23 h 541"/>
                <a:gd name="T74" fmla="*/ 163 w 337"/>
                <a:gd name="T75" fmla="*/ 38 h 541"/>
                <a:gd name="T76" fmla="*/ 172 w 337"/>
                <a:gd name="T77" fmla="*/ 11 h 541"/>
                <a:gd name="T78" fmla="*/ 151 w 337"/>
                <a:gd name="T79" fmla="*/ 0 h 541"/>
                <a:gd name="T80" fmla="*/ 127 w 337"/>
                <a:gd name="T81" fmla="*/ 17 h 541"/>
                <a:gd name="T82" fmla="*/ 107 w 337"/>
                <a:gd name="T83" fmla="*/ 59 h 541"/>
                <a:gd name="T84" fmla="*/ 86 w 337"/>
                <a:gd name="T85" fmla="*/ 93 h 541"/>
                <a:gd name="T86" fmla="*/ 53 w 337"/>
                <a:gd name="T87" fmla="*/ 121 h 541"/>
                <a:gd name="T88" fmla="*/ 8 w 337"/>
                <a:gd name="T89" fmla="*/ 116 h 541"/>
                <a:gd name="T90" fmla="*/ 0 w 337"/>
                <a:gd name="T91" fmla="*/ 538 h 541"/>
                <a:gd name="T92" fmla="*/ 65 w 337"/>
                <a:gd name="T93" fmla="*/ 536 h 541"/>
                <a:gd name="T94" fmla="*/ 77 w 337"/>
                <a:gd name="T95" fmla="*/ 500 h 541"/>
                <a:gd name="T96" fmla="*/ 95 w 337"/>
                <a:gd name="T97" fmla="*/ 485 h 541"/>
                <a:gd name="T98" fmla="*/ 114 w 337"/>
                <a:gd name="T99" fmla="*/ 459 h 541"/>
                <a:gd name="T100" fmla="*/ 128 w 337"/>
                <a:gd name="T101" fmla="*/ 453 h 541"/>
                <a:gd name="T102" fmla="*/ 137 w 337"/>
                <a:gd name="T103" fmla="*/ 455 h 541"/>
                <a:gd name="T104" fmla="*/ 151 w 337"/>
                <a:gd name="T105" fmla="*/ 432 h 541"/>
                <a:gd name="T106" fmla="*/ 163 w 337"/>
                <a:gd name="T107" fmla="*/ 413 h 541"/>
                <a:gd name="T108" fmla="*/ 166 w 337"/>
                <a:gd name="T109" fmla="*/ 398 h 541"/>
                <a:gd name="T110" fmla="*/ 170 w 337"/>
                <a:gd name="T111" fmla="*/ 404 h 541"/>
                <a:gd name="T112" fmla="*/ 181 w 337"/>
                <a:gd name="T113" fmla="*/ 376 h 541"/>
                <a:gd name="T114" fmla="*/ 187 w 337"/>
                <a:gd name="T115" fmla="*/ 343 h 541"/>
                <a:gd name="T116" fmla="*/ 185 w 337"/>
                <a:gd name="T117" fmla="*/ 324 h 541"/>
                <a:gd name="T118" fmla="*/ 193 w 337"/>
                <a:gd name="T119" fmla="*/ 292 h 541"/>
                <a:gd name="T120" fmla="*/ 181 w 337"/>
                <a:gd name="T121" fmla="*/ 23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541">
                  <a:moveTo>
                    <a:pt x="227" y="92"/>
                  </a:moveTo>
                  <a:lnTo>
                    <a:pt x="227" y="96"/>
                  </a:lnTo>
                  <a:lnTo>
                    <a:pt x="229" y="92"/>
                  </a:lnTo>
                  <a:lnTo>
                    <a:pt x="227" y="92"/>
                  </a:lnTo>
                  <a:close/>
                  <a:moveTo>
                    <a:pt x="224" y="130"/>
                  </a:moveTo>
                  <a:lnTo>
                    <a:pt x="226" y="130"/>
                  </a:lnTo>
                  <a:lnTo>
                    <a:pt x="223" y="130"/>
                  </a:lnTo>
                  <a:lnTo>
                    <a:pt x="220" y="128"/>
                  </a:lnTo>
                  <a:lnTo>
                    <a:pt x="221" y="131"/>
                  </a:lnTo>
                  <a:lnTo>
                    <a:pt x="224" y="130"/>
                  </a:lnTo>
                  <a:close/>
                  <a:moveTo>
                    <a:pt x="227" y="158"/>
                  </a:moveTo>
                  <a:lnTo>
                    <a:pt x="226" y="161"/>
                  </a:lnTo>
                  <a:lnTo>
                    <a:pt x="226" y="164"/>
                  </a:lnTo>
                  <a:lnTo>
                    <a:pt x="227" y="161"/>
                  </a:lnTo>
                  <a:lnTo>
                    <a:pt x="227" y="158"/>
                  </a:lnTo>
                  <a:close/>
                  <a:moveTo>
                    <a:pt x="221" y="264"/>
                  </a:moveTo>
                  <a:lnTo>
                    <a:pt x="220" y="264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1" y="265"/>
                  </a:lnTo>
                  <a:lnTo>
                    <a:pt x="221" y="264"/>
                  </a:lnTo>
                  <a:close/>
                  <a:moveTo>
                    <a:pt x="334" y="264"/>
                  </a:move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close/>
                  <a:moveTo>
                    <a:pt x="232" y="301"/>
                  </a:moveTo>
                  <a:lnTo>
                    <a:pt x="233" y="303"/>
                  </a:lnTo>
                  <a:lnTo>
                    <a:pt x="233" y="303"/>
                  </a:lnTo>
                  <a:lnTo>
                    <a:pt x="233" y="301"/>
                  </a:lnTo>
                  <a:lnTo>
                    <a:pt x="232" y="301"/>
                  </a:lnTo>
                  <a:close/>
                  <a:moveTo>
                    <a:pt x="227" y="309"/>
                  </a:moveTo>
                  <a:lnTo>
                    <a:pt x="229" y="309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9"/>
                  </a:lnTo>
                  <a:close/>
                  <a:moveTo>
                    <a:pt x="221" y="330"/>
                  </a:moveTo>
                  <a:lnTo>
                    <a:pt x="223" y="331"/>
                  </a:lnTo>
                  <a:lnTo>
                    <a:pt x="223" y="328"/>
                  </a:lnTo>
                  <a:lnTo>
                    <a:pt x="221" y="330"/>
                  </a:lnTo>
                  <a:lnTo>
                    <a:pt x="221" y="330"/>
                  </a:lnTo>
                  <a:close/>
                  <a:moveTo>
                    <a:pt x="221" y="328"/>
                  </a:moveTo>
                  <a:lnTo>
                    <a:pt x="221" y="330"/>
                  </a:lnTo>
                  <a:lnTo>
                    <a:pt x="221" y="330"/>
                  </a:lnTo>
                  <a:lnTo>
                    <a:pt x="220" y="325"/>
                  </a:lnTo>
                  <a:lnTo>
                    <a:pt x="221" y="328"/>
                  </a:lnTo>
                  <a:close/>
                  <a:moveTo>
                    <a:pt x="218" y="340"/>
                  </a:moveTo>
                  <a:lnTo>
                    <a:pt x="220" y="340"/>
                  </a:lnTo>
                  <a:lnTo>
                    <a:pt x="220" y="342"/>
                  </a:lnTo>
                  <a:lnTo>
                    <a:pt x="220" y="342"/>
                  </a:lnTo>
                  <a:lnTo>
                    <a:pt x="220" y="339"/>
                  </a:lnTo>
                  <a:lnTo>
                    <a:pt x="218" y="340"/>
                  </a:lnTo>
                  <a:close/>
                  <a:moveTo>
                    <a:pt x="280" y="358"/>
                  </a:moveTo>
                  <a:lnTo>
                    <a:pt x="283" y="357"/>
                  </a:lnTo>
                  <a:lnTo>
                    <a:pt x="283" y="355"/>
                  </a:lnTo>
                  <a:lnTo>
                    <a:pt x="282" y="357"/>
                  </a:lnTo>
                  <a:lnTo>
                    <a:pt x="280" y="358"/>
                  </a:lnTo>
                  <a:close/>
                  <a:moveTo>
                    <a:pt x="208" y="370"/>
                  </a:moveTo>
                  <a:lnTo>
                    <a:pt x="208" y="372"/>
                  </a:lnTo>
                  <a:lnTo>
                    <a:pt x="208" y="372"/>
                  </a:lnTo>
                  <a:lnTo>
                    <a:pt x="208" y="373"/>
                  </a:lnTo>
                  <a:lnTo>
                    <a:pt x="208" y="370"/>
                  </a:lnTo>
                  <a:lnTo>
                    <a:pt x="208" y="370"/>
                  </a:lnTo>
                  <a:close/>
                  <a:moveTo>
                    <a:pt x="185" y="404"/>
                  </a:moveTo>
                  <a:lnTo>
                    <a:pt x="185" y="405"/>
                  </a:lnTo>
                  <a:lnTo>
                    <a:pt x="185" y="405"/>
                  </a:lnTo>
                  <a:lnTo>
                    <a:pt x="185" y="405"/>
                  </a:lnTo>
                  <a:lnTo>
                    <a:pt x="188" y="405"/>
                  </a:lnTo>
                  <a:lnTo>
                    <a:pt x="187" y="404"/>
                  </a:lnTo>
                  <a:lnTo>
                    <a:pt x="185" y="404"/>
                  </a:lnTo>
                  <a:close/>
                  <a:moveTo>
                    <a:pt x="235" y="419"/>
                  </a:moveTo>
                  <a:lnTo>
                    <a:pt x="235" y="419"/>
                  </a:lnTo>
                  <a:lnTo>
                    <a:pt x="235" y="419"/>
                  </a:lnTo>
                  <a:lnTo>
                    <a:pt x="235" y="419"/>
                  </a:lnTo>
                  <a:close/>
                  <a:moveTo>
                    <a:pt x="206" y="465"/>
                  </a:moveTo>
                  <a:lnTo>
                    <a:pt x="206" y="465"/>
                  </a:lnTo>
                  <a:lnTo>
                    <a:pt x="206" y="464"/>
                  </a:lnTo>
                  <a:lnTo>
                    <a:pt x="206" y="465"/>
                  </a:lnTo>
                  <a:close/>
                  <a:moveTo>
                    <a:pt x="194" y="488"/>
                  </a:moveTo>
                  <a:lnTo>
                    <a:pt x="194" y="489"/>
                  </a:lnTo>
                  <a:lnTo>
                    <a:pt x="194" y="488"/>
                  </a:lnTo>
                  <a:lnTo>
                    <a:pt x="194" y="488"/>
                  </a:lnTo>
                  <a:lnTo>
                    <a:pt x="194" y="488"/>
                  </a:lnTo>
                  <a:close/>
                  <a:moveTo>
                    <a:pt x="181" y="477"/>
                  </a:moveTo>
                  <a:lnTo>
                    <a:pt x="181" y="477"/>
                  </a:lnTo>
                  <a:lnTo>
                    <a:pt x="179" y="477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7"/>
                  </a:lnTo>
                  <a:lnTo>
                    <a:pt x="181" y="477"/>
                  </a:lnTo>
                  <a:close/>
                  <a:moveTo>
                    <a:pt x="202" y="188"/>
                  </a:moveTo>
                  <a:lnTo>
                    <a:pt x="202" y="187"/>
                  </a:lnTo>
                  <a:lnTo>
                    <a:pt x="200" y="188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200" y="191"/>
                  </a:lnTo>
                  <a:lnTo>
                    <a:pt x="202" y="190"/>
                  </a:lnTo>
                  <a:lnTo>
                    <a:pt x="202" y="188"/>
                  </a:lnTo>
                  <a:close/>
                  <a:moveTo>
                    <a:pt x="200" y="193"/>
                  </a:moveTo>
                  <a:lnTo>
                    <a:pt x="199" y="193"/>
                  </a:lnTo>
                  <a:lnTo>
                    <a:pt x="199" y="193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4"/>
                  </a:lnTo>
                  <a:lnTo>
                    <a:pt x="200" y="193"/>
                  </a:lnTo>
                  <a:lnTo>
                    <a:pt x="200" y="193"/>
                  </a:lnTo>
                  <a:close/>
                  <a:moveTo>
                    <a:pt x="337" y="208"/>
                  </a:moveTo>
                  <a:lnTo>
                    <a:pt x="334" y="208"/>
                  </a:lnTo>
                  <a:lnTo>
                    <a:pt x="333" y="209"/>
                  </a:lnTo>
                  <a:lnTo>
                    <a:pt x="333" y="211"/>
                  </a:lnTo>
                  <a:lnTo>
                    <a:pt x="336" y="211"/>
                  </a:lnTo>
                  <a:lnTo>
                    <a:pt x="337" y="211"/>
                  </a:lnTo>
                  <a:lnTo>
                    <a:pt x="337" y="209"/>
                  </a:lnTo>
                  <a:lnTo>
                    <a:pt x="337" y="208"/>
                  </a:lnTo>
                  <a:close/>
                  <a:moveTo>
                    <a:pt x="221" y="325"/>
                  </a:moveTo>
                  <a:lnTo>
                    <a:pt x="223" y="327"/>
                  </a:lnTo>
                  <a:lnTo>
                    <a:pt x="223" y="328"/>
                  </a:lnTo>
                  <a:lnTo>
                    <a:pt x="223" y="325"/>
                  </a:lnTo>
                  <a:lnTo>
                    <a:pt x="223" y="324"/>
                  </a:lnTo>
                  <a:lnTo>
                    <a:pt x="221" y="325"/>
                  </a:lnTo>
                  <a:close/>
                  <a:moveTo>
                    <a:pt x="230" y="151"/>
                  </a:moveTo>
                  <a:lnTo>
                    <a:pt x="229" y="148"/>
                  </a:lnTo>
                  <a:lnTo>
                    <a:pt x="230" y="143"/>
                  </a:lnTo>
                  <a:lnTo>
                    <a:pt x="230" y="142"/>
                  </a:lnTo>
                  <a:lnTo>
                    <a:pt x="229" y="142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9" y="149"/>
                  </a:lnTo>
                  <a:lnTo>
                    <a:pt x="229" y="151"/>
                  </a:lnTo>
                  <a:lnTo>
                    <a:pt x="229" y="152"/>
                  </a:lnTo>
                  <a:lnTo>
                    <a:pt x="227" y="151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0" y="151"/>
                  </a:lnTo>
                  <a:close/>
                  <a:moveTo>
                    <a:pt x="321" y="265"/>
                  </a:moveTo>
                  <a:lnTo>
                    <a:pt x="321" y="268"/>
                  </a:lnTo>
                  <a:lnTo>
                    <a:pt x="321" y="265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2" y="261"/>
                  </a:lnTo>
                  <a:lnTo>
                    <a:pt x="321" y="265"/>
                  </a:lnTo>
                  <a:close/>
                  <a:moveTo>
                    <a:pt x="232" y="285"/>
                  </a:moveTo>
                  <a:lnTo>
                    <a:pt x="229" y="285"/>
                  </a:lnTo>
                  <a:lnTo>
                    <a:pt x="227" y="289"/>
                  </a:lnTo>
                  <a:lnTo>
                    <a:pt x="229" y="288"/>
                  </a:lnTo>
                  <a:lnTo>
                    <a:pt x="232" y="288"/>
                  </a:lnTo>
                  <a:lnTo>
                    <a:pt x="232" y="288"/>
                  </a:lnTo>
                  <a:lnTo>
                    <a:pt x="233" y="286"/>
                  </a:lnTo>
                  <a:lnTo>
                    <a:pt x="232" y="285"/>
                  </a:lnTo>
                  <a:close/>
                  <a:moveTo>
                    <a:pt x="107" y="471"/>
                  </a:moveTo>
                  <a:lnTo>
                    <a:pt x="107" y="471"/>
                  </a:lnTo>
                  <a:lnTo>
                    <a:pt x="105" y="473"/>
                  </a:lnTo>
                  <a:lnTo>
                    <a:pt x="105" y="474"/>
                  </a:lnTo>
                  <a:lnTo>
                    <a:pt x="104" y="474"/>
                  </a:lnTo>
                  <a:lnTo>
                    <a:pt x="104" y="476"/>
                  </a:lnTo>
                  <a:lnTo>
                    <a:pt x="105" y="476"/>
                  </a:lnTo>
                  <a:lnTo>
                    <a:pt x="105" y="476"/>
                  </a:lnTo>
                  <a:lnTo>
                    <a:pt x="107" y="474"/>
                  </a:lnTo>
                  <a:lnTo>
                    <a:pt x="107" y="473"/>
                  </a:lnTo>
                  <a:lnTo>
                    <a:pt x="105" y="473"/>
                  </a:lnTo>
                  <a:lnTo>
                    <a:pt x="107" y="471"/>
                  </a:lnTo>
                  <a:close/>
                  <a:moveTo>
                    <a:pt x="208" y="199"/>
                  </a:moveTo>
                  <a:lnTo>
                    <a:pt x="208" y="197"/>
                  </a:lnTo>
                  <a:lnTo>
                    <a:pt x="206" y="197"/>
                  </a:lnTo>
                  <a:lnTo>
                    <a:pt x="205" y="197"/>
                  </a:lnTo>
                  <a:lnTo>
                    <a:pt x="205" y="199"/>
                  </a:lnTo>
                  <a:lnTo>
                    <a:pt x="206" y="200"/>
                  </a:lnTo>
                  <a:lnTo>
                    <a:pt x="208" y="202"/>
                  </a:lnTo>
                  <a:lnTo>
                    <a:pt x="208" y="199"/>
                  </a:lnTo>
                  <a:close/>
                  <a:moveTo>
                    <a:pt x="223" y="224"/>
                  </a:moveTo>
                  <a:lnTo>
                    <a:pt x="223" y="226"/>
                  </a:lnTo>
                  <a:lnTo>
                    <a:pt x="224" y="227"/>
                  </a:lnTo>
                  <a:lnTo>
                    <a:pt x="226" y="226"/>
                  </a:lnTo>
                  <a:lnTo>
                    <a:pt x="224" y="223"/>
                  </a:lnTo>
                  <a:lnTo>
                    <a:pt x="223" y="224"/>
                  </a:lnTo>
                  <a:close/>
                  <a:moveTo>
                    <a:pt x="223" y="245"/>
                  </a:moveTo>
                  <a:lnTo>
                    <a:pt x="221" y="242"/>
                  </a:lnTo>
                  <a:lnTo>
                    <a:pt x="221" y="242"/>
                  </a:lnTo>
                  <a:lnTo>
                    <a:pt x="220" y="245"/>
                  </a:lnTo>
                  <a:lnTo>
                    <a:pt x="220" y="248"/>
                  </a:lnTo>
                  <a:lnTo>
                    <a:pt x="221" y="250"/>
                  </a:lnTo>
                  <a:lnTo>
                    <a:pt x="221" y="250"/>
                  </a:lnTo>
                  <a:lnTo>
                    <a:pt x="223" y="248"/>
                  </a:lnTo>
                  <a:lnTo>
                    <a:pt x="223" y="245"/>
                  </a:lnTo>
                  <a:close/>
                  <a:moveTo>
                    <a:pt x="256" y="59"/>
                  </a:moveTo>
                  <a:lnTo>
                    <a:pt x="256" y="57"/>
                  </a:lnTo>
                  <a:lnTo>
                    <a:pt x="257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4" y="56"/>
                  </a:lnTo>
                  <a:lnTo>
                    <a:pt x="254" y="57"/>
                  </a:lnTo>
                  <a:lnTo>
                    <a:pt x="254" y="56"/>
                  </a:lnTo>
                  <a:lnTo>
                    <a:pt x="253" y="57"/>
                  </a:lnTo>
                  <a:lnTo>
                    <a:pt x="253" y="60"/>
                  </a:lnTo>
                  <a:lnTo>
                    <a:pt x="254" y="62"/>
                  </a:lnTo>
                  <a:lnTo>
                    <a:pt x="256" y="59"/>
                  </a:lnTo>
                  <a:close/>
                  <a:moveTo>
                    <a:pt x="242" y="80"/>
                  </a:moveTo>
                  <a:lnTo>
                    <a:pt x="242" y="80"/>
                  </a:lnTo>
                  <a:lnTo>
                    <a:pt x="244" y="78"/>
                  </a:lnTo>
                  <a:lnTo>
                    <a:pt x="245" y="77"/>
                  </a:lnTo>
                  <a:lnTo>
                    <a:pt x="245" y="75"/>
                  </a:lnTo>
                  <a:lnTo>
                    <a:pt x="244" y="74"/>
                  </a:lnTo>
                  <a:lnTo>
                    <a:pt x="244" y="74"/>
                  </a:lnTo>
                  <a:lnTo>
                    <a:pt x="244" y="75"/>
                  </a:lnTo>
                  <a:lnTo>
                    <a:pt x="244" y="75"/>
                  </a:lnTo>
                  <a:lnTo>
                    <a:pt x="242" y="77"/>
                  </a:lnTo>
                  <a:lnTo>
                    <a:pt x="241" y="7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2" y="80"/>
                  </a:lnTo>
                  <a:close/>
                  <a:moveTo>
                    <a:pt x="238" y="83"/>
                  </a:moveTo>
                  <a:lnTo>
                    <a:pt x="239" y="81"/>
                  </a:lnTo>
                  <a:lnTo>
                    <a:pt x="241" y="80"/>
                  </a:lnTo>
                  <a:lnTo>
                    <a:pt x="239" y="78"/>
                  </a:lnTo>
                  <a:lnTo>
                    <a:pt x="239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8" y="83"/>
                  </a:lnTo>
                  <a:close/>
                  <a:moveTo>
                    <a:pt x="220" y="208"/>
                  </a:moveTo>
                  <a:lnTo>
                    <a:pt x="220" y="209"/>
                  </a:lnTo>
                  <a:lnTo>
                    <a:pt x="221" y="209"/>
                  </a:lnTo>
                  <a:lnTo>
                    <a:pt x="221" y="208"/>
                  </a:lnTo>
                  <a:lnTo>
                    <a:pt x="221" y="206"/>
                  </a:lnTo>
                  <a:lnTo>
                    <a:pt x="223" y="205"/>
                  </a:lnTo>
                  <a:lnTo>
                    <a:pt x="223" y="203"/>
                  </a:lnTo>
                  <a:lnTo>
                    <a:pt x="221" y="200"/>
                  </a:lnTo>
                  <a:lnTo>
                    <a:pt x="217" y="197"/>
                  </a:lnTo>
                  <a:lnTo>
                    <a:pt x="214" y="197"/>
                  </a:lnTo>
                  <a:lnTo>
                    <a:pt x="212" y="197"/>
                  </a:lnTo>
                  <a:lnTo>
                    <a:pt x="212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5" y="202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20" y="208"/>
                  </a:lnTo>
                  <a:close/>
                  <a:moveTo>
                    <a:pt x="223" y="175"/>
                  </a:moveTo>
                  <a:lnTo>
                    <a:pt x="220" y="172"/>
                  </a:lnTo>
                  <a:lnTo>
                    <a:pt x="223" y="184"/>
                  </a:lnTo>
                  <a:lnTo>
                    <a:pt x="224" y="188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4" y="179"/>
                  </a:lnTo>
                  <a:lnTo>
                    <a:pt x="223" y="175"/>
                  </a:lnTo>
                  <a:close/>
                  <a:moveTo>
                    <a:pt x="271" y="220"/>
                  </a:moveTo>
                  <a:lnTo>
                    <a:pt x="268" y="223"/>
                  </a:lnTo>
                  <a:lnTo>
                    <a:pt x="271" y="224"/>
                  </a:lnTo>
                  <a:lnTo>
                    <a:pt x="273" y="230"/>
                  </a:lnTo>
                  <a:lnTo>
                    <a:pt x="273" y="242"/>
                  </a:lnTo>
                  <a:lnTo>
                    <a:pt x="273" y="241"/>
                  </a:lnTo>
                  <a:lnTo>
                    <a:pt x="273" y="241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6" y="239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38"/>
                  </a:lnTo>
                  <a:lnTo>
                    <a:pt x="276" y="235"/>
                  </a:lnTo>
                  <a:lnTo>
                    <a:pt x="277" y="233"/>
                  </a:lnTo>
                  <a:lnTo>
                    <a:pt x="274" y="224"/>
                  </a:lnTo>
                  <a:lnTo>
                    <a:pt x="271" y="220"/>
                  </a:lnTo>
                  <a:close/>
                  <a:moveTo>
                    <a:pt x="220" y="160"/>
                  </a:moveTo>
                  <a:lnTo>
                    <a:pt x="221" y="154"/>
                  </a:lnTo>
                  <a:lnTo>
                    <a:pt x="218" y="154"/>
                  </a:lnTo>
                  <a:lnTo>
                    <a:pt x="208" y="163"/>
                  </a:lnTo>
                  <a:lnTo>
                    <a:pt x="203" y="164"/>
                  </a:lnTo>
                  <a:lnTo>
                    <a:pt x="203" y="166"/>
                  </a:lnTo>
                  <a:lnTo>
                    <a:pt x="202" y="166"/>
                  </a:lnTo>
                  <a:lnTo>
                    <a:pt x="202" y="167"/>
                  </a:lnTo>
                  <a:lnTo>
                    <a:pt x="209" y="166"/>
                  </a:lnTo>
                  <a:lnTo>
                    <a:pt x="215" y="164"/>
                  </a:lnTo>
                  <a:lnTo>
                    <a:pt x="220" y="160"/>
                  </a:lnTo>
                  <a:close/>
                  <a:moveTo>
                    <a:pt x="276" y="191"/>
                  </a:moveTo>
                  <a:lnTo>
                    <a:pt x="273" y="190"/>
                  </a:lnTo>
                  <a:lnTo>
                    <a:pt x="270" y="190"/>
                  </a:lnTo>
                  <a:lnTo>
                    <a:pt x="268" y="196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1" y="196"/>
                  </a:lnTo>
                  <a:lnTo>
                    <a:pt x="274" y="194"/>
                  </a:lnTo>
                  <a:lnTo>
                    <a:pt x="276" y="197"/>
                  </a:lnTo>
                  <a:lnTo>
                    <a:pt x="276" y="202"/>
                  </a:lnTo>
                  <a:lnTo>
                    <a:pt x="274" y="205"/>
                  </a:lnTo>
                  <a:lnTo>
                    <a:pt x="271" y="208"/>
                  </a:lnTo>
                  <a:lnTo>
                    <a:pt x="270" y="206"/>
                  </a:lnTo>
                  <a:lnTo>
                    <a:pt x="267" y="206"/>
                  </a:lnTo>
                  <a:lnTo>
                    <a:pt x="264" y="206"/>
                  </a:lnTo>
                  <a:lnTo>
                    <a:pt x="261" y="211"/>
                  </a:lnTo>
                  <a:lnTo>
                    <a:pt x="257" y="212"/>
                  </a:lnTo>
                  <a:lnTo>
                    <a:pt x="254" y="215"/>
                  </a:lnTo>
                  <a:lnTo>
                    <a:pt x="253" y="218"/>
                  </a:lnTo>
                  <a:lnTo>
                    <a:pt x="253" y="229"/>
                  </a:lnTo>
                  <a:lnTo>
                    <a:pt x="251" y="236"/>
                  </a:lnTo>
                  <a:lnTo>
                    <a:pt x="250" y="239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2"/>
                  </a:lnTo>
                  <a:lnTo>
                    <a:pt x="248" y="242"/>
                  </a:lnTo>
                  <a:lnTo>
                    <a:pt x="251" y="245"/>
                  </a:lnTo>
                  <a:lnTo>
                    <a:pt x="251" y="242"/>
                  </a:lnTo>
                  <a:lnTo>
                    <a:pt x="253" y="241"/>
                  </a:lnTo>
                  <a:lnTo>
                    <a:pt x="254" y="238"/>
                  </a:lnTo>
                  <a:lnTo>
                    <a:pt x="254" y="236"/>
                  </a:lnTo>
                  <a:lnTo>
                    <a:pt x="256" y="227"/>
                  </a:lnTo>
                  <a:lnTo>
                    <a:pt x="256" y="223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64" y="214"/>
                  </a:lnTo>
                  <a:lnTo>
                    <a:pt x="267" y="217"/>
                  </a:lnTo>
                  <a:lnTo>
                    <a:pt x="270" y="215"/>
                  </a:lnTo>
                  <a:lnTo>
                    <a:pt x="273" y="212"/>
                  </a:lnTo>
                  <a:lnTo>
                    <a:pt x="274" y="208"/>
                  </a:lnTo>
                  <a:lnTo>
                    <a:pt x="279" y="200"/>
                  </a:lnTo>
                  <a:lnTo>
                    <a:pt x="279" y="197"/>
                  </a:lnTo>
                  <a:lnTo>
                    <a:pt x="277" y="193"/>
                  </a:lnTo>
                  <a:lnTo>
                    <a:pt x="276" y="191"/>
                  </a:lnTo>
                  <a:close/>
                  <a:moveTo>
                    <a:pt x="251" y="92"/>
                  </a:moveTo>
                  <a:lnTo>
                    <a:pt x="250" y="92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8" y="98"/>
                  </a:lnTo>
                  <a:lnTo>
                    <a:pt x="247" y="95"/>
                  </a:lnTo>
                  <a:lnTo>
                    <a:pt x="247" y="93"/>
                  </a:lnTo>
                  <a:lnTo>
                    <a:pt x="248" y="93"/>
                  </a:lnTo>
                  <a:lnTo>
                    <a:pt x="248" y="92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51" y="89"/>
                  </a:lnTo>
                  <a:lnTo>
                    <a:pt x="253" y="90"/>
                  </a:lnTo>
                  <a:lnTo>
                    <a:pt x="254" y="86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62" y="71"/>
                  </a:lnTo>
                  <a:lnTo>
                    <a:pt x="262" y="66"/>
                  </a:lnTo>
                  <a:lnTo>
                    <a:pt x="261" y="63"/>
                  </a:lnTo>
                  <a:lnTo>
                    <a:pt x="256" y="66"/>
                  </a:lnTo>
                  <a:lnTo>
                    <a:pt x="253" y="65"/>
                  </a:lnTo>
                  <a:lnTo>
                    <a:pt x="251" y="66"/>
                  </a:lnTo>
                  <a:lnTo>
                    <a:pt x="248" y="77"/>
                  </a:lnTo>
                  <a:lnTo>
                    <a:pt x="248" y="80"/>
                  </a:lnTo>
                  <a:lnTo>
                    <a:pt x="248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5" y="84"/>
                  </a:lnTo>
                  <a:lnTo>
                    <a:pt x="242" y="96"/>
                  </a:lnTo>
                  <a:lnTo>
                    <a:pt x="242" y="102"/>
                  </a:lnTo>
                  <a:lnTo>
                    <a:pt x="245" y="102"/>
                  </a:lnTo>
                  <a:lnTo>
                    <a:pt x="244" y="108"/>
                  </a:lnTo>
                  <a:lnTo>
                    <a:pt x="242" y="111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41" y="116"/>
                  </a:lnTo>
                  <a:lnTo>
                    <a:pt x="247" y="110"/>
                  </a:lnTo>
                  <a:lnTo>
                    <a:pt x="250" y="101"/>
                  </a:lnTo>
                  <a:lnTo>
                    <a:pt x="251" y="92"/>
                  </a:lnTo>
                  <a:close/>
                  <a:moveTo>
                    <a:pt x="193" y="196"/>
                  </a:moveTo>
                  <a:lnTo>
                    <a:pt x="191" y="194"/>
                  </a:lnTo>
                  <a:lnTo>
                    <a:pt x="190" y="191"/>
                  </a:lnTo>
                  <a:lnTo>
                    <a:pt x="182" y="188"/>
                  </a:lnTo>
                  <a:lnTo>
                    <a:pt x="181" y="185"/>
                  </a:lnTo>
                  <a:lnTo>
                    <a:pt x="179" y="181"/>
                  </a:lnTo>
                  <a:lnTo>
                    <a:pt x="179" y="176"/>
                  </a:lnTo>
                  <a:lnTo>
                    <a:pt x="182" y="173"/>
                  </a:lnTo>
                  <a:lnTo>
                    <a:pt x="187" y="167"/>
                  </a:lnTo>
                  <a:lnTo>
                    <a:pt x="188" y="163"/>
                  </a:lnTo>
                  <a:lnTo>
                    <a:pt x="193" y="146"/>
                  </a:lnTo>
                  <a:lnTo>
                    <a:pt x="194" y="130"/>
                  </a:lnTo>
                  <a:lnTo>
                    <a:pt x="193" y="124"/>
                  </a:lnTo>
                  <a:lnTo>
                    <a:pt x="200" y="107"/>
                  </a:lnTo>
                  <a:lnTo>
                    <a:pt x="205" y="105"/>
                  </a:lnTo>
                  <a:lnTo>
                    <a:pt x="211" y="86"/>
                  </a:lnTo>
                  <a:lnTo>
                    <a:pt x="212" y="83"/>
                  </a:lnTo>
                  <a:lnTo>
                    <a:pt x="214" y="78"/>
                  </a:lnTo>
                  <a:lnTo>
                    <a:pt x="215" y="75"/>
                  </a:lnTo>
                  <a:lnTo>
                    <a:pt x="215" y="56"/>
                  </a:lnTo>
                  <a:lnTo>
                    <a:pt x="214" y="32"/>
                  </a:lnTo>
                  <a:lnTo>
                    <a:pt x="212" y="30"/>
                  </a:lnTo>
                  <a:lnTo>
                    <a:pt x="211" y="32"/>
                  </a:lnTo>
                  <a:lnTo>
                    <a:pt x="209" y="32"/>
                  </a:lnTo>
                  <a:lnTo>
                    <a:pt x="208" y="33"/>
                  </a:lnTo>
                  <a:lnTo>
                    <a:pt x="206" y="36"/>
                  </a:lnTo>
                  <a:lnTo>
                    <a:pt x="205" y="36"/>
                  </a:lnTo>
                  <a:lnTo>
                    <a:pt x="203" y="36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8" y="30"/>
                  </a:lnTo>
                  <a:lnTo>
                    <a:pt x="212" y="27"/>
                  </a:lnTo>
                  <a:lnTo>
                    <a:pt x="214" y="26"/>
                  </a:lnTo>
                  <a:lnTo>
                    <a:pt x="214" y="23"/>
                  </a:lnTo>
                  <a:lnTo>
                    <a:pt x="212" y="23"/>
                  </a:lnTo>
                  <a:lnTo>
                    <a:pt x="211" y="23"/>
                  </a:lnTo>
                  <a:lnTo>
                    <a:pt x="203" y="24"/>
                  </a:lnTo>
                  <a:lnTo>
                    <a:pt x="197" y="29"/>
                  </a:lnTo>
                  <a:lnTo>
                    <a:pt x="194" y="30"/>
                  </a:lnTo>
                  <a:lnTo>
                    <a:pt x="191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78" y="27"/>
                  </a:lnTo>
                  <a:lnTo>
                    <a:pt x="175" y="29"/>
                  </a:lnTo>
                  <a:lnTo>
                    <a:pt x="169" y="33"/>
                  </a:lnTo>
                  <a:lnTo>
                    <a:pt x="166" y="36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5"/>
                  </a:lnTo>
                  <a:lnTo>
                    <a:pt x="167" y="30"/>
                  </a:lnTo>
                  <a:lnTo>
                    <a:pt x="169" y="26"/>
                  </a:lnTo>
                  <a:lnTo>
                    <a:pt x="169" y="23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7" y="21"/>
                  </a:lnTo>
                  <a:lnTo>
                    <a:pt x="172" y="11"/>
                  </a:lnTo>
                  <a:lnTo>
                    <a:pt x="175" y="5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6" y="2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7" y="2"/>
                  </a:lnTo>
                  <a:lnTo>
                    <a:pt x="136" y="2"/>
                  </a:lnTo>
                  <a:lnTo>
                    <a:pt x="130" y="6"/>
                  </a:lnTo>
                  <a:lnTo>
                    <a:pt x="128" y="8"/>
                  </a:lnTo>
                  <a:lnTo>
                    <a:pt x="127" y="11"/>
                  </a:lnTo>
                  <a:lnTo>
                    <a:pt x="127" y="17"/>
                  </a:lnTo>
                  <a:lnTo>
                    <a:pt x="124" y="21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1" y="33"/>
                  </a:lnTo>
                  <a:lnTo>
                    <a:pt x="114" y="39"/>
                  </a:lnTo>
                  <a:lnTo>
                    <a:pt x="113" y="44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1" y="60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6" y="7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0" y="86"/>
                  </a:lnTo>
                  <a:lnTo>
                    <a:pt x="90" y="89"/>
                  </a:lnTo>
                  <a:lnTo>
                    <a:pt x="89" y="92"/>
                  </a:lnTo>
                  <a:lnTo>
                    <a:pt x="86" y="93"/>
                  </a:lnTo>
                  <a:lnTo>
                    <a:pt x="84" y="95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7" y="107"/>
                  </a:lnTo>
                  <a:lnTo>
                    <a:pt x="75" y="110"/>
                  </a:lnTo>
                  <a:lnTo>
                    <a:pt x="66" y="118"/>
                  </a:lnTo>
                  <a:lnTo>
                    <a:pt x="65" y="119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53" y="121"/>
                  </a:lnTo>
                  <a:lnTo>
                    <a:pt x="51" y="119"/>
                  </a:lnTo>
                  <a:lnTo>
                    <a:pt x="48" y="113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38" y="111"/>
                  </a:lnTo>
                  <a:lnTo>
                    <a:pt x="35" y="107"/>
                  </a:lnTo>
                  <a:lnTo>
                    <a:pt x="32" y="105"/>
                  </a:lnTo>
                  <a:lnTo>
                    <a:pt x="27" y="104"/>
                  </a:lnTo>
                  <a:lnTo>
                    <a:pt x="11" y="110"/>
                  </a:lnTo>
                  <a:lnTo>
                    <a:pt x="8" y="116"/>
                  </a:lnTo>
                  <a:lnTo>
                    <a:pt x="6" y="124"/>
                  </a:lnTo>
                  <a:lnTo>
                    <a:pt x="6" y="142"/>
                  </a:lnTo>
                  <a:lnTo>
                    <a:pt x="6" y="190"/>
                  </a:lnTo>
                  <a:lnTo>
                    <a:pt x="5" y="238"/>
                  </a:lnTo>
                  <a:lnTo>
                    <a:pt x="5" y="285"/>
                  </a:lnTo>
                  <a:lnTo>
                    <a:pt x="3" y="333"/>
                  </a:lnTo>
                  <a:lnTo>
                    <a:pt x="3" y="381"/>
                  </a:lnTo>
                  <a:lnTo>
                    <a:pt x="2" y="429"/>
                  </a:lnTo>
                  <a:lnTo>
                    <a:pt x="2" y="477"/>
                  </a:lnTo>
                  <a:lnTo>
                    <a:pt x="0" y="525"/>
                  </a:lnTo>
                  <a:lnTo>
                    <a:pt x="0" y="538"/>
                  </a:lnTo>
                  <a:lnTo>
                    <a:pt x="2" y="541"/>
                  </a:lnTo>
                  <a:lnTo>
                    <a:pt x="3" y="539"/>
                  </a:lnTo>
                  <a:lnTo>
                    <a:pt x="5" y="539"/>
                  </a:lnTo>
                  <a:lnTo>
                    <a:pt x="6" y="538"/>
                  </a:lnTo>
                  <a:lnTo>
                    <a:pt x="9" y="538"/>
                  </a:lnTo>
                  <a:lnTo>
                    <a:pt x="12" y="536"/>
                  </a:lnTo>
                  <a:lnTo>
                    <a:pt x="27" y="536"/>
                  </a:lnTo>
                  <a:lnTo>
                    <a:pt x="33" y="534"/>
                  </a:lnTo>
                  <a:lnTo>
                    <a:pt x="39" y="534"/>
                  </a:lnTo>
                  <a:lnTo>
                    <a:pt x="57" y="539"/>
                  </a:lnTo>
                  <a:lnTo>
                    <a:pt x="65" y="536"/>
                  </a:lnTo>
                  <a:lnTo>
                    <a:pt x="65" y="531"/>
                  </a:lnTo>
                  <a:lnTo>
                    <a:pt x="62" y="522"/>
                  </a:lnTo>
                  <a:lnTo>
                    <a:pt x="62" y="518"/>
                  </a:lnTo>
                  <a:lnTo>
                    <a:pt x="63" y="515"/>
                  </a:lnTo>
                  <a:lnTo>
                    <a:pt x="66" y="512"/>
                  </a:lnTo>
                  <a:lnTo>
                    <a:pt x="71" y="509"/>
                  </a:lnTo>
                  <a:lnTo>
                    <a:pt x="75" y="507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1"/>
                  </a:lnTo>
                  <a:lnTo>
                    <a:pt x="77" y="500"/>
                  </a:lnTo>
                  <a:lnTo>
                    <a:pt x="78" y="498"/>
                  </a:lnTo>
                  <a:lnTo>
                    <a:pt x="80" y="497"/>
                  </a:lnTo>
                  <a:lnTo>
                    <a:pt x="81" y="495"/>
                  </a:lnTo>
                  <a:lnTo>
                    <a:pt x="84" y="495"/>
                  </a:lnTo>
                  <a:lnTo>
                    <a:pt x="84" y="494"/>
                  </a:lnTo>
                  <a:lnTo>
                    <a:pt x="86" y="491"/>
                  </a:lnTo>
                  <a:lnTo>
                    <a:pt x="87" y="489"/>
                  </a:lnTo>
                  <a:lnTo>
                    <a:pt x="87" y="488"/>
                  </a:lnTo>
                  <a:lnTo>
                    <a:pt x="89" y="486"/>
                  </a:lnTo>
                  <a:lnTo>
                    <a:pt x="92" y="486"/>
                  </a:lnTo>
                  <a:lnTo>
                    <a:pt x="95" y="485"/>
                  </a:lnTo>
                  <a:lnTo>
                    <a:pt x="96" y="482"/>
                  </a:lnTo>
                  <a:lnTo>
                    <a:pt x="98" y="477"/>
                  </a:lnTo>
                  <a:lnTo>
                    <a:pt x="96" y="468"/>
                  </a:lnTo>
                  <a:lnTo>
                    <a:pt x="98" y="465"/>
                  </a:lnTo>
                  <a:lnTo>
                    <a:pt x="101" y="464"/>
                  </a:lnTo>
                  <a:lnTo>
                    <a:pt x="102" y="464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7" y="461"/>
                  </a:lnTo>
                  <a:lnTo>
                    <a:pt x="113" y="459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5"/>
                  </a:lnTo>
                  <a:lnTo>
                    <a:pt x="114" y="453"/>
                  </a:lnTo>
                  <a:lnTo>
                    <a:pt x="116" y="453"/>
                  </a:lnTo>
                  <a:lnTo>
                    <a:pt x="118" y="453"/>
                  </a:lnTo>
                  <a:lnTo>
                    <a:pt x="119" y="453"/>
                  </a:lnTo>
                  <a:lnTo>
                    <a:pt x="121" y="455"/>
                  </a:lnTo>
                  <a:lnTo>
                    <a:pt x="121" y="456"/>
                  </a:lnTo>
                  <a:lnTo>
                    <a:pt x="124" y="459"/>
                  </a:lnTo>
                  <a:lnTo>
                    <a:pt x="127" y="458"/>
                  </a:lnTo>
                  <a:lnTo>
                    <a:pt x="128" y="453"/>
                  </a:lnTo>
                  <a:lnTo>
                    <a:pt x="130" y="453"/>
                  </a:lnTo>
                  <a:lnTo>
                    <a:pt x="130" y="462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8"/>
                  </a:lnTo>
                  <a:lnTo>
                    <a:pt x="134" y="456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5"/>
                  </a:lnTo>
                  <a:lnTo>
                    <a:pt x="137" y="453"/>
                  </a:lnTo>
                  <a:lnTo>
                    <a:pt x="137" y="453"/>
                  </a:lnTo>
                  <a:lnTo>
                    <a:pt x="139" y="452"/>
                  </a:lnTo>
                  <a:lnTo>
                    <a:pt x="139" y="449"/>
                  </a:lnTo>
                  <a:lnTo>
                    <a:pt x="140" y="449"/>
                  </a:lnTo>
                  <a:lnTo>
                    <a:pt x="145" y="441"/>
                  </a:lnTo>
                  <a:lnTo>
                    <a:pt x="146" y="440"/>
                  </a:lnTo>
                  <a:lnTo>
                    <a:pt x="146" y="440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51" y="432"/>
                  </a:lnTo>
                  <a:lnTo>
                    <a:pt x="151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5" y="429"/>
                  </a:lnTo>
                  <a:lnTo>
                    <a:pt x="155" y="425"/>
                  </a:lnTo>
                  <a:lnTo>
                    <a:pt x="155" y="423"/>
                  </a:lnTo>
                  <a:lnTo>
                    <a:pt x="158" y="422"/>
                  </a:lnTo>
                  <a:lnTo>
                    <a:pt x="163" y="413"/>
                  </a:lnTo>
                  <a:lnTo>
                    <a:pt x="166" y="410"/>
                  </a:lnTo>
                  <a:lnTo>
                    <a:pt x="164" y="408"/>
                  </a:lnTo>
                  <a:lnTo>
                    <a:pt x="166" y="405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1"/>
                  </a:lnTo>
                  <a:lnTo>
                    <a:pt x="167" y="401"/>
                  </a:lnTo>
                  <a:lnTo>
                    <a:pt x="166" y="401"/>
                  </a:lnTo>
                  <a:lnTo>
                    <a:pt x="164" y="399"/>
                  </a:lnTo>
                  <a:lnTo>
                    <a:pt x="164" y="398"/>
                  </a:lnTo>
                  <a:lnTo>
                    <a:pt x="166" y="398"/>
                  </a:lnTo>
                  <a:lnTo>
                    <a:pt x="167" y="399"/>
                  </a:lnTo>
                  <a:lnTo>
                    <a:pt x="169" y="398"/>
                  </a:lnTo>
                  <a:lnTo>
                    <a:pt x="170" y="398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70" y="391"/>
                  </a:lnTo>
                  <a:lnTo>
                    <a:pt x="175" y="376"/>
                  </a:lnTo>
                  <a:lnTo>
                    <a:pt x="179" y="375"/>
                  </a:lnTo>
                  <a:lnTo>
                    <a:pt x="179" y="376"/>
                  </a:lnTo>
                  <a:lnTo>
                    <a:pt x="176" y="379"/>
                  </a:lnTo>
                  <a:lnTo>
                    <a:pt x="170" y="404"/>
                  </a:lnTo>
                  <a:lnTo>
                    <a:pt x="170" y="407"/>
                  </a:lnTo>
                  <a:lnTo>
                    <a:pt x="172" y="407"/>
                  </a:lnTo>
                  <a:lnTo>
                    <a:pt x="173" y="405"/>
                  </a:lnTo>
                  <a:lnTo>
                    <a:pt x="175" y="404"/>
                  </a:lnTo>
                  <a:lnTo>
                    <a:pt x="173" y="398"/>
                  </a:lnTo>
                  <a:lnTo>
                    <a:pt x="173" y="394"/>
                  </a:lnTo>
                  <a:lnTo>
                    <a:pt x="175" y="391"/>
                  </a:lnTo>
                  <a:lnTo>
                    <a:pt x="176" y="382"/>
                  </a:lnTo>
                  <a:lnTo>
                    <a:pt x="178" y="381"/>
                  </a:lnTo>
                  <a:lnTo>
                    <a:pt x="179" y="378"/>
                  </a:lnTo>
                  <a:lnTo>
                    <a:pt x="181" y="376"/>
                  </a:lnTo>
                  <a:lnTo>
                    <a:pt x="182" y="361"/>
                  </a:lnTo>
                  <a:lnTo>
                    <a:pt x="182" y="360"/>
                  </a:lnTo>
                  <a:lnTo>
                    <a:pt x="181" y="357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1"/>
                  </a:lnTo>
                  <a:lnTo>
                    <a:pt x="184" y="349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5" y="345"/>
                  </a:lnTo>
                  <a:lnTo>
                    <a:pt x="187" y="343"/>
                  </a:lnTo>
                  <a:lnTo>
                    <a:pt x="188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2"/>
                  </a:lnTo>
                  <a:lnTo>
                    <a:pt x="191" y="340"/>
                  </a:lnTo>
                  <a:lnTo>
                    <a:pt x="190" y="340"/>
                  </a:lnTo>
                  <a:lnTo>
                    <a:pt x="190" y="340"/>
                  </a:lnTo>
                  <a:lnTo>
                    <a:pt x="190" y="337"/>
                  </a:lnTo>
                  <a:lnTo>
                    <a:pt x="185" y="331"/>
                  </a:lnTo>
                  <a:lnTo>
                    <a:pt x="184" y="327"/>
                  </a:lnTo>
                  <a:lnTo>
                    <a:pt x="185" y="324"/>
                  </a:lnTo>
                  <a:lnTo>
                    <a:pt x="187" y="321"/>
                  </a:lnTo>
                  <a:lnTo>
                    <a:pt x="190" y="318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6" y="306"/>
                  </a:lnTo>
                  <a:lnTo>
                    <a:pt x="196" y="300"/>
                  </a:lnTo>
                  <a:lnTo>
                    <a:pt x="194" y="295"/>
                  </a:lnTo>
                  <a:lnTo>
                    <a:pt x="193" y="292"/>
                  </a:lnTo>
                  <a:lnTo>
                    <a:pt x="190" y="289"/>
                  </a:lnTo>
                  <a:lnTo>
                    <a:pt x="185" y="288"/>
                  </a:lnTo>
                  <a:lnTo>
                    <a:pt x="184" y="286"/>
                  </a:lnTo>
                  <a:lnTo>
                    <a:pt x="182" y="283"/>
                  </a:lnTo>
                  <a:lnTo>
                    <a:pt x="182" y="279"/>
                  </a:lnTo>
                  <a:lnTo>
                    <a:pt x="181" y="277"/>
                  </a:lnTo>
                  <a:lnTo>
                    <a:pt x="181" y="273"/>
                  </a:lnTo>
                  <a:lnTo>
                    <a:pt x="179" y="268"/>
                  </a:lnTo>
                  <a:lnTo>
                    <a:pt x="179" y="261"/>
                  </a:lnTo>
                  <a:lnTo>
                    <a:pt x="179" y="256"/>
                  </a:lnTo>
                  <a:lnTo>
                    <a:pt x="181" y="235"/>
                  </a:lnTo>
                  <a:lnTo>
                    <a:pt x="188" y="208"/>
                  </a:lnTo>
                  <a:lnTo>
                    <a:pt x="188" y="205"/>
                  </a:lnTo>
                  <a:lnTo>
                    <a:pt x="191" y="203"/>
                  </a:lnTo>
                  <a:lnTo>
                    <a:pt x="196" y="203"/>
                  </a:lnTo>
                  <a:lnTo>
                    <a:pt x="202" y="203"/>
                  </a:lnTo>
                  <a:lnTo>
                    <a:pt x="203" y="199"/>
                  </a:lnTo>
                  <a:lnTo>
                    <a:pt x="202" y="197"/>
                  </a:lnTo>
                  <a:lnTo>
                    <a:pt x="193" y="1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881484" y="3120383"/>
            <a:ext cx="2392677" cy="1427446"/>
            <a:chOff x="4413250" y="852488"/>
            <a:chExt cx="7075488" cy="4221162"/>
          </a:xfrm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9737725" y="2865438"/>
              <a:ext cx="146050" cy="203200"/>
            </a:xfrm>
            <a:custGeom>
              <a:avLst/>
              <a:gdLst>
                <a:gd name="T0" fmla="*/ 18 w 92"/>
                <a:gd name="T1" fmla="*/ 4 h 128"/>
                <a:gd name="T2" fmla="*/ 18 w 92"/>
                <a:gd name="T3" fmla="*/ 2 h 128"/>
                <a:gd name="T4" fmla="*/ 14 w 92"/>
                <a:gd name="T5" fmla="*/ 2 h 128"/>
                <a:gd name="T6" fmla="*/ 16 w 92"/>
                <a:gd name="T7" fmla="*/ 4 h 128"/>
                <a:gd name="T8" fmla="*/ 12 w 92"/>
                <a:gd name="T9" fmla="*/ 16 h 128"/>
                <a:gd name="T10" fmla="*/ 10 w 92"/>
                <a:gd name="T11" fmla="*/ 18 h 128"/>
                <a:gd name="T12" fmla="*/ 10 w 92"/>
                <a:gd name="T13" fmla="*/ 18 h 128"/>
                <a:gd name="T14" fmla="*/ 12 w 92"/>
                <a:gd name="T15" fmla="*/ 16 h 128"/>
                <a:gd name="T16" fmla="*/ 14 w 92"/>
                <a:gd name="T17" fmla="*/ 16 h 128"/>
                <a:gd name="T18" fmla="*/ 12 w 92"/>
                <a:gd name="T19" fmla="*/ 14 h 128"/>
                <a:gd name="T20" fmla="*/ 53 w 92"/>
                <a:gd name="T21" fmla="*/ 8 h 128"/>
                <a:gd name="T22" fmla="*/ 57 w 92"/>
                <a:gd name="T23" fmla="*/ 6 h 128"/>
                <a:gd name="T24" fmla="*/ 59 w 92"/>
                <a:gd name="T25" fmla="*/ 4 h 128"/>
                <a:gd name="T26" fmla="*/ 53 w 92"/>
                <a:gd name="T27" fmla="*/ 2 h 128"/>
                <a:gd name="T28" fmla="*/ 47 w 92"/>
                <a:gd name="T29" fmla="*/ 2 h 128"/>
                <a:gd name="T30" fmla="*/ 39 w 92"/>
                <a:gd name="T31" fmla="*/ 8 h 128"/>
                <a:gd name="T32" fmla="*/ 43 w 92"/>
                <a:gd name="T33" fmla="*/ 12 h 128"/>
                <a:gd name="T34" fmla="*/ 92 w 92"/>
                <a:gd name="T35" fmla="*/ 105 h 128"/>
                <a:gd name="T36" fmla="*/ 80 w 92"/>
                <a:gd name="T37" fmla="*/ 105 h 128"/>
                <a:gd name="T38" fmla="*/ 72 w 92"/>
                <a:gd name="T39" fmla="*/ 111 h 128"/>
                <a:gd name="T40" fmla="*/ 68 w 92"/>
                <a:gd name="T41" fmla="*/ 109 h 128"/>
                <a:gd name="T42" fmla="*/ 57 w 92"/>
                <a:gd name="T43" fmla="*/ 105 h 128"/>
                <a:gd name="T44" fmla="*/ 53 w 92"/>
                <a:gd name="T45" fmla="*/ 105 h 128"/>
                <a:gd name="T46" fmla="*/ 47 w 92"/>
                <a:gd name="T47" fmla="*/ 111 h 128"/>
                <a:gd name="T48" fmla="*/ 39 w 92"/>
                <a:gd name="T49" fmla="*/ 111 h 128"/>
                <a:gd name="T50" fmla="*/ 39 w 92"/>
                <a:gd name="T51" fmla="*/ 121 h 128"/>
                <a:gd name="T52" fmla="*/ 39 w 92"/>
                <a:gd name="T53" fmla="*/ 128 h 128"/>
                <a:gd name="T54" fmla="*/ 76 w 92"/>
                <a:gd name="T55" fmla="*/ 115 h 128"/>
                <a:gd name="T56" fmla="*/ 86 w 92"/>
                <a:gd name="T57" fmla="*/ 109 h 128"/>
                <a:gd name="T58" fmla="*/ 92 w 92"/>
                <a:gd name="T59" fmla="*/ 105 h 128"/>
                <a:gd name="T60" fmla="*/ 22 w 92"/>
                <a:gd name="T61" fmla="*/ 8 h 128"/>
                <a:gd name="T62" fmla="*/ 12 w 92"/>
                <a:gd name="T63" fmla="*/ 4 h 128"/>
                <a:gd name="T64" fmla="*/ 8 w 92"/>
                <a:gd name="T65" fmla="*/ 8 h 128"/>
                <a:gd name="T66" fmla="*/ 0 w 92"/>
                <a:gd name="T67" fmla="*/ 10 h 128"/>
                <a:gd name="T68" fmla="*/ 12 w 92"/>
                <a:gd name="T69" fmla="*/ 14 h 128"/>
                <a:gd name="T70" fmla="*/ 20 w 92"/>
                <a:gd name="T71" fmla="*/ 14 h 128"/>
                <a:gd name="T72" fmla="*/ 26 w 92"/>
                <a:gd name="T73" fmla="*/ 12 h 128"/>
                <a:gd name="T74" fmla="*/ 28 w 92"/>
                <a:gd name="T75" fmla="*/ 14 h 128"/>
                <a:gd name="T76" fmla="*/ 28 w 92"/>
                <a:gd name="T77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28">
                  <a:moveTo>
                    <a:pt x="16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4"/>
                  </a:lnTo>
                  <a:close/>
                  <a:moveTo>
                    <a:pt x="51" y="10"/>
                  </a:moveTo>
                  <a:lnTo>
                    <a:pt x="53" y="8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3" y="12"/>
                  </a:lnTo>
                  <a:lnTo>
                    <a:pt x="51" y="10"/>
                  </a:lnTo>
                  <a:close/>
                  <a:moveTo>
                    <a:pt x="92" y="105"/>
                  </a:moveTo>
                  <a:lnTo>
                    <a:pt x="88" y="103"/>
                  </a:lnTo>
                  <a:lnTo>
                    <a:pt x="80" y="105"/>
                  </a:lnTo>
                  <a:lnTo>
                    <a:pt x="76" y="107"/>
                  </a:lnTo>
                  <a:lnTo>
                    <a:pt x="72" y="111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3" y="109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3" y="105"/>
                  </a:lnTo>
                  <a:lnTo>
                    <a:pt x="49" y="109"/>
                  </a:lnTo>
                  <a:lnTo>
                    <a:pt x="47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9" y="128"/>
                  </a:lnTo>
                  <a:lnTo>
                    <a:pt x="41" y="126"/>
                  </a:lnTo>
                  <a:lnTo>
                    <a:pt x="76" y="115"/>
                  </a:lnTo>
                  <a:lnTo>
                    <a:pt x="80" y="113"/>
                  </a:lnTo>
                  <a:lnTo>
                    <a:pt x="86" y="109"/>
                  </a:lnTo>
                  <a:lnTo>
                    <a:pt x="88" y="107"/>
                  </a:lnTo>
                  <a:lnTo>
                    <a:pt x="92" y="105"/>
                  </a:lnTo>
                  <a:lnTo>
                    <a:pt x="92" y="105"/>
                  </a:lnTo>
                  <a:close/>
                  <a:moveTo>
                    <a:pt x="22" y="8"/>
                  </a:moveTo>
                  <a:lnTo>
                    <a:pt x="16" y="6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26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28" y="1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6"/>
            <p:cNvSpPr>
              <a:spLocks noEditPoints="1"/>
            </p:cNvSpPr>
            <p:nvPr/>
          </p:nvSpPr>
          <p:spPr bwMode="auto">
            <a:xfrm>
              <a:off x="9799638" y="2746375"/>
              <a:ext cx="120650" cy="125412"/>
            </a:xfrm>
            <a:custGeom>
              <a:avLst/>
              <a:gdLst>
                <a:gd name="T0" fmla="*/ 37 w 76"/>
                <a:gd name="T1" fmla="*/ 50 h 79"/>
                <a:gd name="T2" fmla="*/ 37 w 76"/>
                <a:gd name="T3" fmla="*/ 52 h 79"/>
                <a:gd name="T4" fmla="*/ 37 w 76"/>
                <a:gd name="T5" fmla="*/ 56 h 79"/>
                <a:gd name="T6" fmla="*/ 39 w 76"/>
                <a:gd name="T7" fmla="*/ 54 h 79"/>
                <a:gd name="T8" fmla="*/ 39 w 76"/>
                <a:gd name="T9" fmla="*/ 52 h 79"/>
                <a:gd name="T10" fmla="*/ 6 w 76"/>
                <a:gd name="T11" fmla="*/ 62 h 79"/>
                <a:gd name="T12" fmla="*/ 0 w 76"/>
                <a:gd name="T13" fmla="*/ 64 h 79"/>
                <a:gd name="T14" fmla="*/ 2 w 76"/>
                <a:gd name="T15" fmla="*/ 64 h 79"/>
                <a:gd name="T16" fmla="*/ 8 w 76"/>
                <a:gd name="T17" fmla="*/ 64 h 79"/>
                <a:gd name="T18" fmla="*/ 6 w 76"/>
                <a:gd name="T19" fmla="*/ 62 h 79"/>
                <a:gd name="T20" fmla="*/ 35 w 76"/>
                <a:gd name="T21" fmla="*/ 75 h 79"/>
                <a:gd name="T22" fmla="*/ 33 w 76"/>
                <a:gd name="T23" fmla="*/ 75 h 79"/>
                <a:gd name="T24" fmla="*/ 31 w 76"/>
                <a:gd name="T25" fmla="*/ 77 h 79"/>
                <a:gd name="T26" fmla="*/ 33 w 76"/>
                <a:gd name="T27" fmla="*/ 77 h 79"/>
                <a:gd name="T28" fmla="*/ 37 w 76"/>
                <a:gd name="T29" fmla="*/ 79 h 79"/>
                <a:gd name="T30" fmla="*/ 37 w 76"/>
                <a:gd name="T31" fmla="*/ 77 h 79"/>
                <a:gd name="T32" fmla="*/ 60 w 76"/>
                <a:gd name="T33" fmla="*/ 44 h 79"/>
                <a:gd name="T34" fmla="*/ 57 w 76"/>
                <a:gd name="T35" fmla="*/ 44 h 79"/>
                <a:gd name="T36" fmla="*/ 57 w 76"/>
                <a:gd name="T37" fmla="*/ 44 h 79"/>
                <a:gd name="T38" fmla="*/ 57 w 76"/>
                <a:gd name="T39" fmla="*/ 50 h 79"/>
                <a:gd name="T40" fmla="*/ 57 w 76"/>
                <a:gd name="T41" fmla="*/ 56 h 79"/>
                <a:gd name="T42" fmla="*/ 62 w 76"/>
                <a:gd name="T43" fmla="*/ 50 h 79"/>
                <a:gd name="T44" fmla="*/ 66 w 76"/>
                <a:gd name="T45" fmla="*/ 48 h 79"/>
                <a:gd name="T46" fmla="*/ 72 w 76"/>
                <a:gd name="T47" fmla="*/ 44 h 79"/>
                <a:gd name="T48" fmla="*/ 68 w 76"/>
                <a:gd name="T49" fmla="*/ 42 h 79"/>
                <a:gd name="T50" fmla="*/ 31 w 76"/>
                <a:gd name="T51" fmla="*/ 64 h 79"/>
                <a:gd name="T52" fmla="*/ 35 w 76"/>
                <a:gd name="T53" fmla="*/ 62 h 79"/>
                <a:gd name="T54" fmla="*/ 35 w 76"/>
                <a:gd name="T55" fmla="*/ 60 h 79"/>
                <a:gd name="T56" fmla="*/ 33 w 76"/>
                <a:gd name="T57" fmla="*/ 58 h 79"/>
                <a:gd name="T58" fmla="*/ 22 w 76"/>
                <a:gd name="T59" fmla="*/ 60 h 79"/>
                <a:gd name="T60" fmla="*/ 12 w 76"/>
                <a:gd name="T61" fmla="*/ 73 h 79"/>
                <a:gd name="T62" fmla="*/ 18 w 76"/>
                <a:gd name="T63" fmla="*/ 73 h 79"/>
                <a:gd name="T64" fmla="*/ 22 w 76"/>
                <a:gd name="T65" fmla="*/ 68 h 79"/>
                <a:gd name="T66" fmla="*/ 24 w 76"/>
                <a:gd name="T67" fmla="*/ 66 h 79"/>
                <a:gd name="T68" fmla="*/ 27 w 76"/>
                <a:gd name="T69" fmla="*/ 64 h 79"/>
                <a:gd name="T70" fmla="*/ 29 w 76"/>
                <a:gd name="T71" fmla="*/ 64 h 79"/>
                <a:gd name="T72" fmla="*/ 31 w 76"/>
                <a:gd name="T73" fmla="*/ 64 h 79"/>
                <a:gd name="T74" fmla="*/ 66 w 76"/>
                <a:gd name="T75" fmla="*/ 0 h 79"/>
                <a:gd name="T76" fmla="*/ 53 w 76"/>
                <a:gd name="T77" fmla="*/ 4 h 79"/>
                <a:gd name="T78" fmla="*/ 64 w 76"/>
                <a:gd name="T79" fmla="*/ 4 h 79"/>
                <a:gd name="T80" fmla="*/ 76 w 76"/>
                <a:gd name="T8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79">
                  <a:moveTo>
                    <a:pt x="39" y="50"/>
                  </a:moveTo>
                  <a:lnTo>
                    <a:pt x="37" y="50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close/>
                  <a:moveTo>
                    <a:pt x="6" y="62"/>
                  </a:moveTo>
                  <a:lnTo>
                    <a:pt x="4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close/>
                  <a:moveTo>
                    <a:pt x="35" y="75"/>
                  </a:move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5" y="75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53" y="56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2" y="50"/>
                  </a:lnTo>
                  <a:lnTo>
                    <a:pt x="64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2" y="44"/>
                  </a:lnTo>
                  <a:lnTo>
                    <a:pt x="72" y="42"/>
                  </a:lnTo>
                  <a:lnTo>
                    <a:pt x="68" y="42"/>
                  </a:lnTo>
                  <a:lnTo>
                    <a:pt x="60" y="44"/>
                  </a:lnTo>
                  <a:close/>
                  <a:moveTo>
                    <a:pt x="31" y="64"/>
                  </a:moveTo>
                  <a:lnTo>
                    <a:pt x="33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8" y="73"/>
                  </a:lnTo>
                  <a:lnTo>
                    <a:pt x="22" y="71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72" y="0"/>
                  </a:moveTo>
                  <a:lnTo>
                    <a:pt x="66" y="0"/>
                  </a:lnTo>
                  <a:lnTo>
                    <a:pt x="51" y="2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4" y="4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7"/>
            <p:cNvSpPr>
              <a:spLocks noEditPoints="1"/>
            </p:cNvSpPr>
            <p:nvPr/>
          </p:nvSpPr>
          <p:spPr bwMode="auto">
            <a:xfrm>
              <a:off x="10952163" y="4110038"/>
              <a:ext cx="74613" cy="233362"/>
            </a:xfrm>
            <a:custGeom>
              <a:avLst/>
              <a:gdLst>
                <a:gd name="T0" fmla="*/ 39 w 47"/>
                <a:gd name="T1" fmla="*/ 10 h 147"/>
                <a:gd name="T2" fmla="*/ 35 w 47"/>
                <a:gd name="T3" fmla="*/ 0 h 147"/>
                <a:gd name="T4" fmla="*/ 33 w 47"/>
                <a:gd name="T5" fmla="*/ 0 h 147"/>
                <a:gd name="T6" fmla="*/ 27 w 47"/>
                <a:gd name="T7" fmla="*/ 0 h 147"/>
                <a:gd name="T8" fmla="*/ 22 w 47"/>
                <a:gd name="T9" fmla="*/ 2 h 147"/>
                <a:gd name="T10" fmla="*/ 20 w 47"/>
                <a:gd name="T11" fmla="*/ 12 h 147"/>
                <a:gd name="T12" fmla="*/ 14 w 47"/>
                <a:gd name="T13" fmla="*/ 19 h 147"/>
                <a:gd name="T14" fmla="*/ 16 w 47"/>
                <a:gd name="T15" fmla="*/ 21 h 147"/>
                <a:gd name="T16" fmla="*/ 14 w 47"/>
                <a:gd name="T17" fmla="*/ 31 h 147"/>
                <a:gd name="T18" fmla="*/ 29 w 47"/>
                <a:gd name="T19" fmla="*/ 41 h 147"/>
                <a:gd name="T20" fmla="*/ 35 w 47"/>
                <a:gd name="T21" fmla="*/ 39 h 147"/>
                <a:gd name="T22" fmla="*/ 41 w 47"/>
                <a:gd name="T23" fmla="*/ 21 h 147"/>
                <a:gd name="T24" fmla="*/ 10 w 47"/>
                <a:gd name="T25" fmla="*/ 134 h 147"/>
                <a:gd name="T26" fmla="*/ 10 w 47"/>
                <a:gd name="T27" fmla="*/ 136 h 147"/>
                <a:gd name="T28" fmla="*/ 10 w 47"/>
                <a:gd name="T29" fmla="*/ 138 h 147"/>
                <a:gd name="T30" fmla="*/ 10 w 47"/>
                <a:gd name="T31" fmla="*/ 138 h 147"/>
                <a:gd name="T32" fmla="*/ 12 w 47"/>
                <a:gd name="T33" fmla="*/ 136 h 147"/>
                <a:gd name="T34" fmla="*/ 10 w 47"/>
                <a:gd name="T35" fmla="*/ 134 h 147"/>
                <a:gd name="T36" fmla="*/ 45 w 47"/>
                <a:gd name="T37" fmla="*/ 72 h 147"/>
                <a:gd name="T38" fmla="*/ 47 w 47"/>
                <a:gd name="T39" fmla="*/ 72 h 147"/>
                <a:gd name="T40" fmla="*/ 45 w 47"/>
                <a:gd name="T41" fmla="*/ 74 h 147"/>
                <a:gd name="T42" fmla="*/ 45 w 47"/>
                <a:gd name="T43" fmla="*/ 72 h 147"/>
                <a:gd name="T44" fmla="*/ 43 w 47"/>
                <a:gd name="T45" fmla="*/ 74 h 147"/>
                <a:gd name="T46" fmla="*/ 45 w 47"/>
                <a:gd name="T47" fmla="*/ 76 h 147"/>
                <a:gd name="T48" fmla="*/ 45 w 47"/>
                <a:gd name="T49" fmla="*/ 74 h 147"/>
                <a:gd name="T50" fmla="*/ 39 w 47"/>
                <a:gd name="T51" fmla="*/ 93 h 147"/>
                <a:gd name="T52" fmla="*/ 41 w 47"/>
                <a:gd name="T53" fmla="*/ 91 h 147"/>
                <a:gd name="T54" fmla="*/ 39 w 47"/>
                <a:gd name="T55" fmla="*/ 87 h 147"/>
                <a:gd name="T56" fmla="*/ 4 w 47"/>
                <a:gd name="T57" fmla="*/ 143 h 147"/>
                <a:gd name="T58" fmla="*/ 0 w 47"/>
                <a:gd name="T59" fmla="*/ 143 h 147"/>
                <a:gd name="T60" fmla="*/ 0 w 47"/>
                <a:gd name="T61" fmla="*/ 145 h 147"/>
                <a:gd name="T62" fmla="*/ 0 w 47"/>
                <a:gd name="T63" fmla="*/ 147 h 147"/>
                <a:gd name="T64" fmla="*/ 4 w 47"/>
                <a:gd name="T65" fmla="*/ 147 h 147"/>
                <a:gd name="T66" fmla="*/ 6 w 47"/>
                <a:gd name="T67" fmla="*/ 145 h 147"/>
                <a:gd name="T68" fmla="*/ 4 w 47"/>
                <a:gd name="T69" fmla="*/ 143 h 147"/>
                <a:gd name="T70" fmla="*/ 33 w 47"/>
                <a:gd name="T71" fmla="*/ 58 h 147"/>
                <a:gd name="T72" fmla="*/ 31 w 47"/>
                <a:gd name="T73" fmla="*/ 60 h 147"/>
                <a:gd name="T74" fmla="*/ 24 w 47"/>
                <a:gd name="T75" fmla="*/ 66 h 147"/>
                <a:gd name="T76" fmla="*/ 27 w 47"/>
                <a:gd name="T77" fmla="*/ 68 h 147"/>
                <a:gd name="T78" fmla="*/ 22 w 47"/>
                <a:gd name="T79" fmla="*/ 70 h 147"/>
                <a:gd name="T80" fmla="*/ 20 w 47"/>
                <a:gd name="T81" fmla="*/ 70 h 147"/>
                <a:gd name="T82" fmla="*/ 24 w 47"/>
                <a:gd name="T83" fmla="*/ 70 h 147"/>
                <a:gd name="T84" fmla="*/ 27 w 47"/>
                <a:gd name="T85" fmla="*/ 72 h 147"/>
                <a:gd name="T86" fmla="*/ 27 w 47"/>
                <a:gd name="T87" fmla="*/ 70 h 147"/>
                <a:gd name="T88" fmla="*/ 33 w 47"/>
                <a:gd name="T89" fmla="*/ 64 h 147"/>
                <a:gd name="T90" fmla="*/ 33 w 47"/>
                <a:gd name="T91" fmla="*/ 60 h 147"/>
                <a:gd name="T92" fmla="*/ 20 w 47"/>
                <a:gd name="T93" fmla="*/ 118 h 147"/>
                <a:gd name="T94" fmla="*/ 18 w 47"/>
                <a:gd name="T95" fmla="*/ 120 h 147"/>
                <a:gd name="T96" fmla="*/ 18 w 47"/>
                <a:gd name="T97" fmla="*/ 122 h 147"/>
                <a:gd name="T98" fmla="*/ 16 w 47"/>
                <a:gd name="T99" fmla="*/ 124 h 147"/>
                <a:gd name="T100" fmla="*/ 18 w 47"/>
                <a:gd name="T101" fmla="*/ 126 h 147"/>
                <a:gd name="T102" fmla="*/ 20 w 47"/>
                <a:gd name="T103" fmla="*/ 124 h 147"/>
                <a:gd name="T104" fmla="*/ 20 w 47"/>
                <a:gd name="T105" fmla="*/ 120 h 147"/>
                <a:gd name="T106" fmla="*/ 20 w 47"/>
                <a:gd name="T107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147">
                  <a:moveTo>
                    <a:pt x="41" y="21"/>
                  </a:moveTo>
                  <a:lnTo>
                    <a:pt x="39" y="10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4" y="31"/>
                  </a:lnTo>
                  <a:lnTo>
                    <a:pt x="16" y="35"/>
                  </a:lnTo>
                  <a:lnTo>
                    <a:pt x="29" y="41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9" y="33"/>
                  </a:lnTo>
                  <a:lnTo>
                    <a:pt x="41" y="21"/>
                  </a:lnTo>
                  <a:close/>
                  <a:moveTo>
                    <a:pt x="10" y="134"/>
                  </a:moveTo>
                  <a:lnTo>
                    <a:pt x="10" y="134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2" y="136"/>
                  </a:lnTo>
                  <a:lnTo>
                    <a:pt x="10" y="134"/>
                  </a:lnTo>
                  <a:lnTo>
                    <a:pt x="10" y="134"/>
                  </a:lnTo>
                  <a:close/>
                  <a:moveTo>
                    <a:pt x="47" y="72"/>
                  </a:moveTo>
                  <a:lnTo>
                    <a:pt x="45" y="72"/>
                  </a:lnTo>
                  <a:lnTo>
                    <a:pt x="45" y="74"/>
                  </a:lnTo>
                  <a:lnTo>
                    <a:pt x="47" y="72"/>
                  </a:lnTo>
                  <a:lnTo>
                    <a:pt x="47" y="72"/>
                  </a:lnTo>
                  <a:close/>
                  <a:moveTo>
                    <a:pt x="45" y="74"/>
                  </a:moveTo>
                  <a:lnTo>
                    <a:pt x="45" y="74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close/>
                  <a:moveTo>
                    <a:pt x="39" y="91"/>
                  </a:moveTo>
                  <a:lnTo>
                    <a:pt x="39" y="93"/>
                  </a:lnTo>
                  <a:lnTo>
                    <a:pt x="39" y="93"/>
                  </a:lnTo>
                  <a:lnTo>
                    <a:pt x="41" y="91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9" y="91"/>
                  </a:lnTo>
                  <a:close/>
                  <a:moveTo>
                    <a:pt x="4" y="143"/>
                  </a:moveTo>
                  <a:lnTo>
                    <a:pt x="2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4" y="143"/>
                  </a:lnTo>
                  <a:close/>
                  <a:moveTo>
                    <a:pt x="33" y="60"/>
                  </a:moveTo>
                  <a:lnTo>
                    <a:pt x="33" y="58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27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0"/>
                  </a:lnTo>
                  <a:close/>
                  <a:moveTo>
                    <a:pt x="20" y="118"/>
                  </a:moveTo>
                  <a:lnTo>
                    <a:pt x="18" y="118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2"/>
                  </a:lnTo>
                  <a:lnTo>
                    <a:pt x="18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2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7088188" y="3219450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2 h 2"/>
                <a:gd name="T22" fmla="*/ 4 w 4"/>
                <a:gd name="T23" fmla="*/ 2 h 2"/>
                <a:gd name="T24" fmla="*/ 4 w 4"/>
                <a:gd name="T25" fmla="*/ 2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0 h 2"/>
                <a:gd name="T54" fmla="*/ 0 w 4"/>
                <a:gd name="T55" fmla="*/ 0 h 2"/>
                <a:gd name="T56" fmla="*/ 2 w 4"/>
                <a:gd name="T57" fmla="*/ 0 h 2"/>
                <a:gd name="T58" fmla="*/ 2 w 4"/>
                <a:gd name="T5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9"/>
            <p:cNvSpPr>
              <a:spLocks noEditPoints="1"/>
            </p:cNvSpPr>
            <p:nvPr/>
          </p:nvSpPr>
          <p:spPr bwMode="auto">
            <a:xfrm>
              <a:off x="10928350" y="4651375"/>
              <a:ext cx="338138" cy="422275"/>
            </a:xfrm>
            <a:custGeom>
              <a:avLst/>
              <a:gdLst>
                <a:gd name="T0" fmla="*/ 27 w 213"/>
                <a:gd name="T1" fmla="*/ 146 h 266"/>
                <a:gd name="T2" fmla="*/ 25 w 213"/>
                <a:gd name="T3" fmla="*/ 144 h 266"/>
                <a:gd name="T4" fmla="*/ 25 w 213"/>
                <a:gd name="T5" fmla="*/ 148 h 266"/>
                <a:gd name="T6" fmla="*/ 15 w 213"/>
                <a:gd name="T7" fmla="*/ 150 h 266"/>
                <a:gd name="T8" fmla="*/ 17 w 213"/>
                <a:gd name="T9" fmla="*/ 148 h 266"/>
                <a:gd name="T10" fmla="*/ 15 w 213"/>
                <a:gd name="T11" fmla="*/ 148 h 266"/>
                <a:gd name="T12" fmla="*/ 13 w 213"/>
                <a:gd name="T13" fmla="*/ 152 h 266"/>
                <a:gd name="T14" fmla="*/ 151 w 213"/>
                <a:gd name="T15" fmla="*/ 183 h 266"/>
                <a:gd name="T16" fmla="*/ 145 w 213"/>
                <a:gd name="T17" fmla="*/ 161 h 266"/>
                <a:gd name="T18" fmla="*/ 141 w 213"/>
                <a:gd name="T19" fmla="*/ 136 h 266"/>
                <a:gd name="T20" fmla="*/ 153 w 213"/>
                <a:gd name="T21" fmla="*/ 113 h 266"/>
                <a:gd name="T22" fmla="*/ 126 w 213"/>
                <a:gd name="T23" fmla="*/ 107 h 266"/>
                <a:gd name="T24" fmla="*/ 83 w 213"/>
                <a:gd name="T25" fmla="*/ 117 h 266"/>
                <a:gd name="T26" fmla="*/ 75 w 213"/>
                <a:gd name="T27" fmla="*/ 126 h 266"/>
                <a:gd name="T28" fmla="*/ 70 w 213"/>
                <a:gd name="T29" fmla="*/ 128 h 266"/>
                <a:gd name="T30" fmla="*/ 68 w 213"/>
                <a:gd name="T31" fmla="*/ 126 h 266"/>
                <a:gd name="T32" fmla="*/ 66 w 213"/>
                <a:gd name="T33" fmla="*/ 126 h 266"/>
                <a:gd name="T34" fmla="*/ 64 w 213"/>
                <a:gd name="T35" fmla="*/ 126 h 266"/>
                <a:gd name="T36" fmla="*/ 54 w 213"/>
                <a:gd name="T37" fmla="*/ 130 h 266"/>
                <a:gd name="T38" fmla="*/ 29 w 213"/>
                <a:gd name="T39" fmla="*/ 142 h 266"/>
                <a:gd name="T40" fmla="*/ 42 w 213"/>
                <a:gd name="T41" fmla="*/ 144 h 266"/>
                <a:gd name="T42" fmla="*/ 62 w 213"/>
                <a:gd name="T43" fmla="*/ 152 h 266"/>
                <a:gd name="T44" fmla="*/ 70 w 213"/>
                <a:gd name="T45" fmla="*/ 177 h 266"/>
                <a:gd name="T46" fmla="*/ 70 w 213"/>
                <a:gd name="T47" fmla="*/ 192 h 266"/>
                <a:gd name="T48" fmla="*/ 70 w 213"/>
                <a:gd name="T49" fmla="*/ 196 h 266"/>
                <a:gd name="T50" fmla="*/ 72 w 213"/>
                <a:gd name="T51" fmla="*/ 200 h 266"/>
                <a:gd name="T52" fmla="*/ 77 w 213"/>
                <a:gd name="T53" fmla="*/ 208 h 266"/>
                <a:gd name="T54" fmla="*/ 72 w 213"/>
                <a:gd name="T55" fmla="*/ 221 h 266"/>
                <a:gd name="T56" fmla="*/ 48 w 213"/>
                <a:gd name="T57" fmla="*/ 223 h 266"/>
                <a:gd name="T58" fmla="*/ 35 w 213"/>
                <a:gd name="T59" fmla="*/ 239 h 266"/>
                <a:gd name="T60" fmla="*/ 17 w 213"/>
                <a:gd name="T61" fmla="*/ 254 h 266"/>
                <a:gd name="T62" fmla="*/ 6 w 213"/>
                <a:gd name="T63" fmla="*/ 258 h 266"/>
                <a:gd name="T64" fmla="*/ 9 w 213"/>
                <a:gd name="T65" fmla="*/ 266 h 266"/>
                <a:gd name="T66" fmla="*/ 19 w 213"/>
                <a:gd name="T67" fmla="*/ 258 h 266"/>
                <a:gd name="T68" fmla="*/ 46 w 213"/>
                <a:gd name="T69" fmla="*/ 254 h 266"/>
                <a:gd name="T70" fmla="*/ 54 w 213"/>
                <a:gd name="T71" fmla="*/ 256 h 266"/>
                <a:gd name="T72" fmla="*/ 66 w 213"/>
                <a:gd name="T73" fmla="*/ 252 h 266"/>
                <a:gd name="T74" fmla="*/ 103 w 213"/>
                <a:gd name="T75" fmla="*/ 247 h 266"/>
                <a:gd name="T76" fmla="*/ 132 w 213"/>
                <a:gd name="T77" fmla="*/ 241 h 266"/>
                <a:gd name="T78" fmla="*/ 151 w 213"/>
                <a:gd name="T79" fmla="*/ 231 h 266"/>
                <a:gd name="T80" fmla="*/ 159 w 213"/>
                <a:gd name="T81" fmla="*/ 216 h 266"/>
                <a:gd name="T82" fmla="*/ 213 w 213"/>
                <a:gd name="T83" fmla="*/ 4 h 266"/>
                <a:gd name="T84" fmla="*/ 207 w 213"/>
                <a:gd name="T85" fmla="*/ 6 h 266"/>
                <a:gd name="T86" fmla="*/ 198 w 213"/>
                <a:gd name="T87" fmla="*/ 6 h 266"/>
                <a:gd name="T88" fmla="*/ 184 w 213"/>
                <a:gd name="T89" fmla="*/ 14 h 266"/>
                <a:gd name="T90" fmla="*/ 165 w 213"/>
                <a:gd name="T91" fmla="*/ 35 h 266"/>
                <a:gd name="T92" fmla="*/ 161 w 213"/>
                <a:gd name="T93" fmla="*/ 41 h 266"/>
                <a:gd name="T94" fmla="*/ 169 w 213"/>
                <a:gd name="T95" fmla="*/ 43 h 266"/>
                <a:gd name="T96" fmla="*/ 188 w 213"/>
                <a:gd name="T97" fmla="*/ 29 h 266"/>
                <a:gd name="T98" fmla="*/ 196 w 213"/>
                <a:gd name="T99" fmla="*/ 27 h 266"/>
                <a:gd name="T100" fmla="*/ 202 w 213"/>
                <a:gd name="T101" fmla="*/ 18 h 266"/>
                <a:gd name="T102" fmla="*/ 209 w 213"/>
                <a:gd name="T103" fmla="*/ 16 h 266"/>
                <a:gd name="T104" fmla="*/ 213 w 213"/>
                <a:gd name="T105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" h="266">
                  <a:moveTo>
                    <a:pt x="25" y="148"/>
                  </a:moveTo>
                  <a:lnTo>
                    <a:pt x="27" y="148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5" y="148"/>
                  </a:lnTo>
                  <a:close/>
                  <a:moveTo>
                    <a:pt x="15" y="152"/>
                  </a:moveTo>
                  <a:lnTo>
                    <a:pt x="17" y="152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5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5" y="152"/>
                  </a:lnTo>
                  <a:close/>
                  <a:moveTo>
                    <a:pt x="163" y="192"/>
                  </a:moveTo>
                  <a:lnTo>
                    <a:pt x="155" y="188"/>
                  </a:lnTo>
                  <a:lnTo>
                    <a:pt x="151" y="183"/>
                  </a:lnTo>
                  <a:lnTo>
                    <a:pt x="151" y="181"/>
                  </a:lnTo>
                  <a:lnTo>
                    <a:pt x="149" y="179"/>
                  </a:lnTo>
                  <a:lnTo>
                    <a:pt x="145" y="167"/>
                  </a:lnTo>
                  <a:lnTo>
                    <a:pt x="145" y="161"/>
                  </a:lnTo>
                  <a:lnTo>
                    <a:pt x="149" y="157"/>
                  </a:lnTo>
                  <a:lnTo>
                    <a:pt x="147" y="150"/>
                  </a:lnTo>
                  <a:lnTo>
                    <a:pt x="143" y="140"/>
                  </a:lnTo>
                  <a:lnTo>
                    <a:pt x="141" y="136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53" y="113"/>
                  </a:lnTo>
                  <a:lnTo>
                    <a:pt x="159" y="101"/>
                  </a:lnTo>
                  <a:lnTo>
                    <a:pt x="151" y="99"/>
                  </a:lnTo>
                  <a:lnTo>
                    <a:pt x="128" y="105"/>
                  </a:lnTo>
                  <a:lnTo>
                    <a:pt x="126" y="107"/>
                  </a:lnTo>
                  <a:lnTo>
                    <a:pt x="116" y="111"/>
                  </a:lnTo>
                  <a:lnTo>
                    <a:pt x="112" y="113"/>
                  </a:lnTo>
                  <a:lnTo>
                    <a:pt x="91" y="117"/>
                  </a:lnTo>
                  <a:lnTo>
                    <a:pt x="83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7" y="124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60" y="130"/>
                  </a:lnTo>
                  <a:lnTo>
                    <a:pt x="54" y="130"/>
                  </a:lnTo>
                  <a:lnTo>
                    <a:pt x="48" y="134"/>
                  </a:lnTo>
                  <a:lnTo>
                    <a:pt x="39" y="134"/>
                  </a:lnTo>
                  <a:lnTo>
                    <a:pt x="37" y="136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56" y="148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6" y="157"/>
                  </a:lnTo>
                  <a:lnTo>
                    <a:pt x="68" y="163"/>
                  </a:lnTo>
                  <a:lnTo>
                    <a:pt x="70" y="171"/>
                  </a:lnTo>
                  <a:lnTo>
                    <a:pt x="70" y="177"/>
                  </a:lnTo>
                  <a:lnTo>
                    <a:pt x="68" y="183"/>
                  </a:lnTo>
                  <a:lnTo>
                    <a:pt x="68" y="188"/>
                  </a:lnTo>
                  <a:lnTo>
                    <a:pt x="68" y="190"/>
                  </a:lnTo>
                  <a:lnTo>
                    <a:pt x="70" y="192"/>
                  </a:lnTo>
                  <a:lnTo>
                    <a:pt x="70" y="194"/>
                  </a:lnTo>
                  <a:lnTo>
                    <a:pt x="72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5" y="204"/>
                  </a:lnTo>
                  <a:lnTo>
                    <a:pt x="77" y="206"/>
                  </a:lnTo>
                  <a:lnTo>
                    <a:pt x="77" y="208"/>
                  </a:lnTo>
                  <a:lnTo>
                    <a:pt x="77" y="212"/>
                  </a:lnTo>
                  <a:lnTo>
                    <a:pt x="75" y="214"/>
                  </a:lnTo>
                  <a:lnTo>
                    <a:pt x="75" y="219"/>
                  </a:lnTo>
                  <a:lnTo>
                    <a:pt x="72" y="221"/>
                  </a:lnTo>
                  <a:lnTo>
                    <a:pt x="70" y="221"/>
                  </a:lnTo>
                  <a:lnTo>
                    <a:pt x="60" y="223"/>
                  </a:lnTo>
                  <a:lnTo>
                    <a:pt x="52" y="223"/>
                  </a:lnTo>
                  <a:lnTo>
                    <a:pt x="48" y="223"/>
                  </a:lnTo>
                  <a:lnTo>
                    <a:pt x="46" y="225"/>
                  </a:lnTo>
                  <a:lnTo>
                    <a:pt x="48" y="229"/>
                  </a:lnTo>
                  <a:lnTo>
                    <a:pt x="44" y="235"/>
                  </a:lnTo>
                  <a:lnTo>
                    <a:pt x="35" y="239"/>
                  </a:lnTo>
                  <a:lnTo>
                    <a:pt x="23" y="245"/>
                  </a:lnTo>
                  <a:lnTo>
                    <a:pt x="21" y="247"/>
                  </a:lnTo>
                  <a:lnTo>
                    <a:pt x="19" y="249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1" y="256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62"/>
                  </a:lnTo>
                  <a:lnTo>
                    <a:pt x="0" y="264"/>
                  </a:lnTo>
                  <a:lnTo>
                    <a:pt x="4" y="266"/>
                  </a:lnTo>
                  <a:lnTo>
                    <a:pt x="9" y="266"/>
                  </a:lnTo>
                  <a:lnTo>
                    <a:pt x="11" y="264"/>
                  </a:lnTo>
                  <a:lnTo>
                    <a:pt x="15" y="262"/>
                  </a:lnTo>
                  <a:lnTo>
                    <a:pt x="17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39" y="254"/>
                  </a:lnTo>
                  <a:lnTo>
                    <a:pt x="42" y="254"/>
                  </a:lnTo>
                  <a:lnTo>
                    <a:pt x="46" y="254"/>
                  </a:lnTo>
                  <a:lnTo>
                    <a:pt x="48" y="256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2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5" y="252"/>
                  </a:lnTo>
                  <a:lnTo>
                    <a:pt x="89" y="247"/>
                  </a:lnTo>
                  <a:lnTo>
                    <a:pt x="103" y="247"/>
                  </a:lnTo>
                  <a:lnTo>
                    <a:pt x="114" y="243"/>
                  </a:lnTo>
                  <a:lnTo>
                    <a:pt x="118" y="241"/>
                  </a:lnTo>
                  <a:lnTo>
                    <a:pt x="128" y="241"/>
                  </a:lnTo>
                  <a:lnTo>
                    <a:pt x="132" y="241"/>
                  </a:lnTo>
                  <a:lnTo>
                    <a:pt x="141" y="239"/>
                  </a:lnTo>
                  <a:lnTo>
                    <a:pt x="145" y="237"/>
                  </a:lnTo>
                  <a:lnTo>
                    <a:pt x="147" y="233"/>
                  </a:lnTo>
                  <a:lnTo>
                    <a:pt x="151" y="231"/>
                  </a:lnTo>
                  <a:lnTo>
                    <a:pt x="153" y="227"/>
                  </a:lnTo>
                  <a:lnTo>
                    <a:pt x="157" y="225"/>
                  </a:lnTo>
                  <a:lnTo>
                    <a:pt x="161" y="227"/>
                  </a:lnTo>
                  <a:lnTo>
                    <a:pt x="159" y="216"/>
                  </a:lnTo>
                  <a:lnTo>
                    <a:pt x="157" y="206"/>
                  </a:lnTo>
                  <a:lnTo>
                    <a:pt x="159" y="198"/>
                  </a:lnTo>
                  <a:lnTo>
                    <a:pt x="163" y="192"/>
                  </a:lnTo>
                  <a:close/>
                  <a:moveTo>
                    <a:pt x="213" y="4"/>
                  </a:moveTo>
                  <a:lnTo>
                    <a:pt x="213" y="0"/>
                  </a:lnTo>
                  <a:lnTo>
                    <a:pt x="211" y="0"/>
                  </a:lnTo>
                  <a:lnTo>
                    <a:pt x="209" y="2"/>
                  </a:lnTo>
                  <a:lnTo>
                    <a:pt x="207" y="6"/>
                  </a:lnTo>
                  <a:lnTo>
                    <a:pt x="204" y="6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8" y="6"/>
                  </a:lnTo>
                  <a:lnTo>
                    <a:pt x="194" y="8"/>
                  </a:lnTo>
                  <a:lnTo>
                    <a:pt x="188" y="12"/>
                  </a:lnTo>
                  <a:lnTo>
                    <a:pt x="186" y="12"/>
                  </a:lnTo>
                  <a:lnTo>
                    <a:pt x="184" y="14"/>
                  </a:lnTo>
                  <a:lnTo>
                    <a:pt x="182" y="18"/>
                  </a:lnTo>
                  <a:lnTo>
                    <a:pt x="167" y="31"/>
                  </a:lnTo>
                  <a:lnTo>
                    <a:pt x="167" y="33"/>
                  </a:lnTo>
                  <a:lnTo>
                    <a:pt x="165" y="35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5" y="43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1"/>
                  </a:lnTo>
                  <a:lnTo>
                    <a:pt x="176" y="37"/>
                  </a:lnTo>
                  <a:lnTo>
                    <a:pt x="178" y="35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2" y="29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2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7" y="18"/>
                  </a:lnTo>
                  <a:lnTo>
                    <a:pt x="209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0"/>
                  </a:lnTo>
                  <a:lnTo>
                    <a:pt x="21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0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1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10256838" y="2884488"/>
              <a:ext cx="26988" cy="6350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4 h 4"/>
                <a:gd name="T4" fmla="*/ 5 w 17"/>
                <a:gd name="T5" fmla="*/ 4 h 4"/>
                <a:gd name="T6" fmla="*/ 0 w 17"/>
                <a:gd name="T7" fmla="*/ 2 h 4"/>
                <a:gd name="T8" fmla="*/ 0 w 17"/>
                <a:gd name="T9" fmla="*/ 2 h 4"/>
                <a:gd name="T10" fmla="*/ 3 w 17"/>
                <a:gd name="T11" fmla="*/ 0 h 4"/>
                <a:gd name="T12" fmla="*/ 3 w 17"/>
                <a:gd name="T13" fmla="*/ 0 h 4"/>
                <a:gd name="T14" fmla="*/ 5 w 17"/>
                <a:gd name="T15" fmla="*/ 0 h 4"/>
                <a:gd name="T16" fmla="*/ 17 w 17"/>
                <a:gd name="T17" fmla="*/ 2 h 4"/>
                <a:gd name="T18" fmla="*/ 17 w 17"/>
                <a:gd name="T19" fmla="*/ 2 h 4"/>
                <a:gd name="T20" fmla="*/ 17 w 1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lnTo>
                    <a:pt x="15" y="4"/>
                  </a:lnTo>
                  <a:lnTo>
                    <a:pt x="5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3"/>
            <p:cNvSpPr>
              <a:spLocks noEditPoints="1"/>
            </p:cNvSpPr>
            <p:nvPr/>
          </p:nvSpPr>
          <p:spPr bwMode="auto">
            <a:xfrm>
              <a:off x="8974138" y="2894013"/>
              <a:ext cx="703263" cy="193675"/>
            </a:xfrm>
            <a:custGeom>
              <a:avLst/>
              <a:gdLst>
                <a:gd name="T0" fmla="*/ 429 w 443"/>
                <a:gd name="T1" fmla="*/ 6 h 122"/>
                <a:gd name="T2" fmla="*/ 437 w 443"/>
                <a:gd name="T3" fmla="*/ 9 h 122"/>
                <a:gd name="T4" fmla="*/ 443 w 443"/>
                <a:gd name="T5" fmla="*/ 11 h 122"/>
                <a:gd name="T6" fmla="*/ 439 w 443"/>
                <a:gd name="T7" fmla="*/ 37 h 122"/>
                <a:gd name="T8" fmla="*/ 408 w 443"/>
                <a:gd name="T9" fmla="*/ 42 h 122"/>
                <a:gd name="T10" fmla="*/ 396 w 443"/>
                <a:gd name="T11" fmla="*/ 50 h 122"/>
                <a:gd name="T12" fmla="*/ 410 w 443"/>
                <a:gd name="T13" fmla="*/ 54 h 122"/>
                <a:gd name="T14" fmla="*/ 431 w 443"/>
                <a:gd name="T15" fmla="*/ 46 h 122"/>
                <a:gd name="T16" fmla="*/ 441 w 443"/>
                <a:gd name="T17" fmla="*/ 39 h 122"/>
                <a:gd name="T18" fmla="*/ 12 w 443"/>
                <a:gd name="T19" fmla="*/ 108 h 122"/>
                <a:gd name="T20" fmla="*/ 6 w 443"/>
                <a:gd name="T21" fmla="*/ 118 h 122"/>
                <a:gd name="T22" fmla="*/ 12 w 443"/>
                <a:gd name="T23" fmla="*/ 118 h 122"/>
                <a:gd name="T24" fmla="*/ 14 w 443"/>
                <a:gd name="T25" fmla="*/ 110 h 122"/>
                <a:gd name="T26" fmla="*/ 382 w 443"/>
                <a:gd name="T27" fmla="*/ 23 h 122"/>
                <a:gd name="T28" fmla="*/ 377 w 443"/>
                <a:gd name="T29" fmla="*/ 4 h 122"/>
                <a:gd name="T30" fmla="*/ 363 w 443"/>
                <a:gd name="T31" fmla="*/ 9 h 122"/>
                <a:gd name="T32" fmla="*/ 351 w 443"/>
                <a:gd name="T33" fmla="*/ 4 h 122"/>
                <a:gd name="T34" fmla="*/ 349 w 443"/>
                <a:gd name="T35" fmla="*/ 2 h 122"/>
                <a:gd name="T36" fmla="*/ 334 w 443"/>
                <a:gd name="T37" fmla="*/ 0 h 122"/>
                <a:gd name="T38" fmla="*/ 313 w 443"/>
                <a:gd name="T39" fmla="*/ 0 h 122"/>
                <a:gd name="T40" fmla="*/ 295 w 443"/>
                <a:gd name="T41" fmla="*/ 2 h 122"/>
                <a:gd name="T42" fmla="*/ 305 w 443"/>
                <a:gd name="T43" fmla="*/ 9 h 122"/>
                <a:gd name="T44" fmla="*/ 293 w 443"/>
                <a:gd name="T45" fmla="*/ 6 h 122"/>
                <a:gd name="T46" fmla="*/ 285 w 443"/>
                <a:gd name="T47" fmla="*/ 6 h 122"/>
                <a:gd name="T48" fmla="*/ 270 w 443"/>
                <a:gd name="T49" fmla="*/ 4 h 122"/>
                <a:gd name="T50" fmla="*/ 219 w 443"/>
                <a:gd name="T51" fmla="*/ 11 h 122"/>
                <a:gd name="T52" fmla="*/ 190 w 443"/>
                <a:gd name="T53" fmla="*/ 17 h 122"/>
                <a:gd name="T54" fmla="*/ 144 w 443"/>
                <a:gd name="T55" fmla="*/ 19 h 122"/>
                <a:gd name="T56" fmla="*/ 118 w 443"/>
                <a:gd name="T57" fmla="*/ 31 h 122"/>
                <a:gd name="T58" fmla="*/ 113 w 443"/>
                <a:gd name="T59" fmla="*/ 46 h 122"/>
                <a:gd name="T60" fmla="*/ 111 w 443"/>
                <a:gd name="T61" fmla="*/ 60 h 122"/>
                <a:gd name="T62" fmla="*/ 128 w 443"/>
                <a:gd name="T63" fmla="*/ 73 h 122"/>
                <a:gd name="T64" fmla="*/ 126 w 443"/>
                <a:gd name="T65" fmla="*/ 81 h 122"/>
                <a:gd name="T66" fmla="*/ 124 w 443"/>
                <a:gd name="T67" fmla="*/ 106 h 122"/>
                <a:gd name="T68" fmla="*/ 130 w 443"/>
                <a:gd name="T69" fmla="*/ 110 h 122"/>
                <a:gd name="T70" fmla="*/ 126 w 443"/>
                <a:gd name="T71" fmla="*/ 122 h 122"/>
                <a:gd name="T72" fmla="*/ 136 w 443"/>
                <a:gd name="T73" fmla="*/ 118 h 122"/>
                <a:gd name="T74" fmla="*/ 148 w 443"/>
                <a:gd name="T75" fmla="*/ 114 h 122"/>
                <a:gd name="T76" fmla="*/ 167 w 443"/>
                <a:gd name="T77" fmla="*/ 116 h 122"/>
                <a:gd name="T78" fmla="*/ 173 w 443"/>
                <a:gd name="T79" fmla="*/ 114 h 122"/>
                <a:gd name="T80" fmla="*/ 186 w 443"/>
                <a:gd name="T81" fmla="*/ 112 h 122"/>
                <a:gd name="T82" fmla="*/ 192 w 443"/>
                <a:gd name="T83" fmla="*/ 103 h 122"/>
                <a:gd name="T84" fmla="*/ 204 w 443"/>
                <a:gd name="T85" fmla="*/ 103 h 122"/>
                <a:gd name="T86" fmla="*/ 223 w 443"/>
                <a:gd name="T87" fmla="*/ 103 h 122"/>
                <a:gd name="T88" fmla="*/ 231 w 443"/>
                <a:gd name="T89" fmla="*/ 101 h 122"/>
                <a:gd name="T90" fmla="*/ 243 w 443"/>
                <a:gd name="T91" fmla="*/ 97 h 122"/>
                <a:gd name="T92" fmla="*/ 262 w 443"/>
                <a:gd name="T93" fmla="*/ 101 h 122"/>
                <a:gd name="T94" fmla="*/ 276 w 443"/>
                <a:gd name="T95" fmla="*/ 95 h 122"/>
                <a:gd name="T96" fmla="*/ 285 w 443"/>
                <a:gd name="T97" fmla="*/ 99 h 122"/>
                <a:gd name="T98" fmla="*/ 295 w 443"/>
                <a:gd name="T99" fmla="*/ 97 h 122"/>
                <a:gd name="T100" fmla="*/ 293 w 443"/>
                <a:gd name="T101" fmla="*/ 101 h 122"/>
                <a:gd name="T102" fmla="*/ 309 w 443"/>
                <a:gd name="T103" fmla="*/ 91 h 122"/>
                <a:gd name="T104" fmla="*/ 326 w 443"/>
                <a:gd name="T105" fmla="*/ 87 h 122"/>
                <a:gd name="T106" fmla="*/ 351 w 443"/>
                <a:gd name="T107" fmla="*/ 73 h 122"/>
                <a:gd name="T108" fmla="*/ 357 w 443"/>
                <a:gd name="T109" fmla="*/ 64 h 122"/>
                <a:gd name="T110" fmla="*/ 367 w 443"/>
                <a:gd name="T111" fmla="*/ 42 h 122"/>
                <a:gd name="T112" fmla="*/ 382 w 443"/>
                <a:gd name="T113" fmla="*/ 3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3" h="122">
                  <a:moveTo>
                    <a:pt x="441" y="6"/>
                  </a:moveTo>
                  <a:lnTo>
                    <a:pt x="437" y="4"/>
                  </a:lnTo>
                  <a:lnTo>
                    <a:pt x="433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39" y="15"/>
                  </a:lnTo>
                  <a:lnTo>
                    <a:pt x="439" y="13"/>
                  </a:lnTo>
                  <a:lnTo>
                    <a:pt x="439" y="11"/>
                  </a:lnTo>
                  <a:lnTo>
                    <a:pt x="437" y="9"/>
                  </a:lnTo>
                  <a:lnTo>
                    <a:pt x="437" y="9"/>
                  </a:lnTo>
                  <a:lnTo>
                    <a:pt x="439" y="11"/>
                  </a:lnTo>
                  <a:lnTo>
                    <a:pt x="439" y="11"/>
                  </a:lnTo>
                  <a:lnTo>
                    <a:pt x="441" y="11"/>
                  </a:lnTo>
                  <a:lnTo>
                    <a:pt x="443" y="11"/>
                  </a:lnTo>
                  <a:lnTo>
                    <a:pt x="441" y="9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41" y="6"/>
                  </a:lnTo>
                  <a:close/>
                  <a:moveTo>
                    <a:pt x="439" y="37"/>
                  </a:moveTo>
                  <a:lnTo>
                    <a:pt x="431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08" y="42"/>
                  </a:lnTo>
                  <a:lnTo>
                    <a:pt x="408" y="42"/>
                  </a:lnTo>
                  <a:lnTo>
                    <a:pt x="406" y="44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394" y="50"/>
                  </a:lnTo>
                  <a:lnTo>
                    <a:pt x="396" y="54"/>
                  </a:lnTo>
                  <a:lnTo>
                    <a:pt x="402" y="54"/>
                  </a:lnTo>
                  <a:lnTo>
                    <a:pt x="406" y="52"/>
                  </a:lnTo>
                  <a:lnTo>
                    <a:pt x="410" y="54"/>
                  </a:lnTo>
                  <a:lnTo>
                    <a:pt x="412" y="52"/>
                  </a:lnTo>
                  <a:lnTo>
                    <a:pt x="425" y="46"/>
                  </a:lnTo>
                  <a:lnTo>
                    <a:pt x="429" y="46"/>
                  </a:lnTo>
                  <a:lnTo>
                    <a:pt x="431" y="44"/>
                  </a:lnTo>
                  <a:lnTo>
                    <a:pt x="431" y="46"/>
                  </a:lnTo>
                  <a:lnTo>
                    <a:pt x="433" y="46"/>
                  </a:lnTo>
                  <a:lnTo>
                    <a:pt x="433" y="44"/>
                  </a:lnTo>
                  <a:lnTo>
                    <a:pt x="437" y="42"/>
                  </a:lnTo>
                  <a:lnTo>
                    <a:pt x="437" y="39"/>
                  </a:lnTo>
                  <a:lnTo>
                    <a:pt x="441" y="39"/>
                  </a:lnTo>
                  <a:lnTo>
                    <a:pt x="443" y="39"/>
                  </a:lnTo>
                  <a:lnTo>
                    <a:pt x="441" y="37"/>
                  </a:lnTo>
                  <a:lnTo>
                    <a:pt x="439" y="37"/>
                  </a:lnTo>
                  <a:close/>
                  <a:moveTo>
                    <a:pt x="12" y="108"/>
                  </a:moveTo>
                  <a:lnTo>
                    <a:pt x="12" y="108"/>
                  </a:lnTo>
                  <a:lnTo>
                    <a:pt x="2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2" y="116"/>
                  </a:lnTo>
                  <a:lnTo>
                    <a:pt x="6" y="118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2" y="108"/>
                  </a:lnTo>
                  <a:close/>
                  <a:moveTo>
                    <a:pt x="382" y="27"/>
                  </a:moveTo>
                  <a:lnTo>
                    <a:pt x="379" y="25"/>
                  </a:lnTo>
                  <a:lnTo>
                    <a:pt x="382" y="23"/>
                  </a:lnTo>
                  <a:lnTo>
                    <a:pt x="379" y="21"/>
                  </a:lnTo>
                  <a:lnTo>
                    <a:pt x="379" y="15"/>
                  </a:lnTo>
                  <a:lnTo>
                    <a:pt x="379" y="4"/>
                  </a:lnTo>
                  <a:lnTo>
                    <a:pt x="379" y="4"/>
                  </a:lnTo>
                  <a:lnTo>
                    <a:pt x="377" y="4"/>
                  </a:lnTo>
                  <a:lnTo>
                    <a:pt x="375" y="4"/>
                  </a:lnTo>
                  <a:lnTo>
                    <a:pt x="375" y="6"/>
                  </a:lnTo>
                  <a:lnTo>
                    <a:pt x="373" y="6"/>
                  </a:lnTo>
                  <a:lnTo>
                    <a:pt x="367" y="9"/>
                  </a:lnTo>
                  <a:lnTo>
                    <a:pt x="363" y="9"/>
                  </a:lnTo>
                  <a:lnTo>
                    <a:pt x="361" y="6"/>
                  </a:lnTo>
                  <a:lnTo>
                    <a:pt x="359" y="6"/>
                  </a:lnTo>
                  <a:lnTo>
                    <a:pt x="351" y="2"/>
                  </a:lnTo>
                  <a:lnTo>
                    <a:pt x="351" y="2"/>
                  </a:lnTo>
                  <a:lnTo>
                    <a:pt x="351" y="4"/>
                  </a:lnTo>
                  <a:lnTo>
                    <a:pt x="349" y="4"/>
                  </a:lnTo>
                  <a:lnTo>
                    <a:pt x="349" y="4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0"/>
                  </a:lnTo>
                  <a:lnTo>
                    <a:pt x="344" y="2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5" y="4"/>
                  </a:lnTo>
                  <a:lnTo>
                    <a:pt x="295" y="2"/>
                  </a:lnTo>
                  <a:lnTo>
                    <a:pt x="295" y="4"/>
                  </a:lnTo>
                  <a:lnTo>
                    <a:pt x="299" y="6"/>
                  </a:lnTo>
                  <a:lnTo>
                    <a:pt x="301" y="6"/>
                  </a:lnTo>
                  <a:lnTo>
                    <a:pt x="305" y="6"/>
                  </a:lnTo>
                  <a:lnTo>
                    <a:pt x="305" y="9"/>
                  </a:lnTo>
                  <a:lnTo>
                    <a:pt x="299" y="11"/>
                  </a:lnTo>
                  <a:lnTo>
                    <a:pt x="297" y="11"/>
                  </a:lnTo>
                  <a:lnTo>
                    <a:pt x="295" y="9"/>
                  </a:lnTo>
                  <a:lnTo>
                    <a:pt x="295" y="6"/>
                  </a:lnTo>
                  <a:lnTo>
                    <a:pt x="293" y="6"/>
                  </a:lnTo>
                  <a:lnTo>
                    <a:pt x="291" y="4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5" y="6"/>
                  </a:lnTo>
                  <a:lnTo>
                    <a:pt x="285" y="4"/>
                  </a:lnTo>
                  <a:lnTo>
                    <a:pt x="283" y="4"/>
                  </a:lnTo>
                  <a:lnTo>
                    <a:pt x="283" y="2"/>
                  </a:lnTo>
                  <a:lnTo>
                    <a:pt x="278" y="6"/>
                  </a:lnTo>
                  <a:lnTo>
                    <a:pt x="270" y="4"/>
                  </a:lnTo>
                  <a:lnTo>
                    <a:pt x="262" y="9"/>
                  </a:lnTo>
                  <a:lnTo>
                    <a:pt x="250" y="6"/>
                  </a:lnTo>
                  <a:lnTo>
                    <a:pt x="235" y="11"/>
                  </a:lnTo>
                  <a:lnTo>
                    <a:pt x="229" y="11"/>
                  </a:lnTo>
                  <a:lnTo>
                    <a:pt x="219" y="11"/>
                  </a:lnTo>
                  <a:lnTo>
                    <a:pt x="214" y="13"/>
                  </a:lnTo>
                  <a:lnTo>
                    <a:pt x="210" y="11"/>
                  </a:lnTo>
                  <a:lnTo>
                    <a:pt x="206" y="11"/>
                  </a:lnTo>
                  <a:lnTo>
                    <a:pt x="196" y="13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61" y="19"/>
                  </a:lnTo>
                  <a:lnTo>
                    <a:pt x="144" y="19"/>
                  </a:lnTo>
                  <a:lnTo>
                    <a:pt x="138" y="17"/>
                  </a:lnTo>
                  <a:lnTo>
                    <a:pt x="128" y="19"/>
                  </a:lnTo>
                  <a:lnTo>
                    <a:pt x="120" y="21"/>
                  </a:lnTo>
                  <a:lnTo>
                    <a:pt x="118" y="27"/>
                  </a:lnTo>
                  <a:lnTo>
                    <a:pt x="118" y="31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42"/>
                  </a:lnTo>
                  <a:lnTo>
                    <a:pt x="115" y="44"/>
                  </a:lnTo>
                  <a:lnTo>
                    <a:pt x="113" y="46"/>
                  </a:lnTo>
                  <a:lnTo>
                    <a:pt x="109" y="46"/>
                  </a:lnTo>
                  <a:lnTo>
                    <a:pt x="105" y="46"/>
                  </a:lnTo>
                  <a:lnTo>
                    <a:pt x="105" y="52"/>
                  </a:lnTo>
                  <a:lnTo>
                    <a:pt x="107" y="56"/>
                  </a:lnTo>
                  <a:lnTo>
                    <a:pt x="111" y="60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0" y="64"/>
                  </a:lnTo>
                  <a:lnTo>
                    <a:pt x="128" y="73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97"/>
                  </a:lnTo>
                  <a:lnTo>
                    <a:pt x="126" y="99"/>
                  </a:lnTo>
                  <a:lnTo>
                    <a:pt x="126" y="101"/>
                  </a:lnTo>
                  <a:lnTo>
                    <a:pt x="126" y="103"/>
                  </a:lnTo>
                  <a:lnTo>
                    <a:pt x="124" y="106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28" y="110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6" y="122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32" y="120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0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6" y="116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53" y="112"/>
                  </a:lnTo>
                  <a:lnTo>
                    <a:pt x="159" y="112"/>
                  </a:lnTo>
                  <a:lnTo>
                    <a:pt x="163" y="114"/>
                  </a:lnTo>
                  <a:lnTo>
                    <a:pt x="167" y="116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5" y="114"/>
                  </a:lnTo>
                  <a:lnTo>
                    <a:pt x="177" y="114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90" y="110"/>
                  </a:lnTo>
                  <a:lnTo>
                    <a:pt x="194" y="108"/>
                  </a:lnTo>
                  <a:lnTo>
                    <a:pt x="194" y="106"/>
                  </a:lnTo>
                  <a:lnTo>
                    <a:pt x="192" y="106"/>
                  </a:lnTo>
                  <a:lnTo>
                    <a:pt x="192" y="103"/>
                  </a:lnTo>
                  <a:lnTo>
                    <a:pt x="194" y="101"/>
                  </a:lnTo>
                  <a:lnTo>
                    <a:pt x="196" y="101"/>
                  </a:lnTo>
                  <a:lnTo>
                    <a:pt x="198" y="101"/>
                  </a:lnTo>
                  <a:lnTo>
                    <a:pt x="198" y="103"/>
                  </a:lnTo>
                  <a:lnTo>
                    <a:pt x="204" y="103"/>
                  </a:lnTo>
                  <a:lnTo>
                    <a:pt x="210" y="103"/>
                  </a:lnTo>
                  <a:lnTo>
                    <a:pt x="212" y="103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5" y="101"/>
                  </a:lnTo>
                  <a:lnTo>
                    <a:pt x="227" y="103"/>
                  </a:lnTo>
                  <a:lnTo>
                    <a:pt x="229" y="103"/>
                  </a:lnTo>
                  <a:lnTo>
                    <a:pt x="231" y="101"/>
                  </a:lnTo>
                  <a:lnTo>
                    <a:pt x="233" y="99"/>
                  </a:lnTo>
                  <a:lnTo>
                    <a:pt x="239" y="99"/>
                  </a:lnTo>
                  <a:lnTo>
                    <a:pt x="241" y="97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7" y="95"/>
                  </a:lnTo>
                  <a:lnTo>
                    <a:pt x="252" y="97"/>
                  </a:lnTo>
                  <a:lnTo>
                    <a:pt x="254" y="99"/>
                  </a:lnTo>
                  <a:lnTo>
                    <a:pt x="258" y="101"/>
                  </a:lnTo>
                  <a:lnTo>
                    <a:pt x="262" y="101"/>
                  </a:lnTo>
                  <a:lnTo>
                    <a:pt x="266" y="97"/>
                  </a:lnTo>
                  <a:lnTo>
                    <a:pt x="268" y="95"/>
                  </a:lnTo>
                  <a:lnTo>
                    <a:pt x="272" y="95"/>
                  </a:lnTo>
                  <a:lnTo>
                    <a:pt x="274" y="95"/>
                  </a:lnTo>
                  <a:lnTo>
                    <a:pt x="276" y="95"/>
                  </a:lnTo>
                  <a:lnTo>
                    <a:pt x="276" y="97"/>
                  </a:lnTo>
                  <a:lnTo>
                    <a:pt x="278" y="97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89" y="97"/>
                  </a:lnTo>
                  <a:lnTo>
                    <a:pt x="293" y="95"/>
                  </a:lnTo>
                  <a:lnTo>
                    <a:pt x="293" y="95"/>
                  </a:lnTo>
                  <a:lnTo>
                    <a:pt x="295" y="97"/>
                  </a:lnTo>
                  <a:lnTo>
                    <a:pt x="295" y="97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1"/>
                  </a:lnTo>
                  <a:lnTo>
                    <a:pt x="295" y="99"/>
                  </a:lnTo>
                  <a:lnTo>
                    <a:pt x="297" y="99"/>
                  </a:lnTo>
                  <a:lnTo>
                    <a:pt x="299" y="99"/>
                  </a:lnTo>
                  <a:lnTo>
                    <a:pt x="301" y="99"/>
                  </a:lnTo>
                  <a:lnTo>
                    <a:pt x="309" y="91"/>
                  </a:lnTo>
                  <a:lnTo>
                    <a:pt x="313" y="91"/>
                  </a:lnTo>
                  <a:lnTo>
                    <a:pt x="318" y="89"/>
                  </a:lnTo>
                  <a:lnTo>
                    <a:pt x="320" y="89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30" y="85"/>
                  </a:lnTo>
                  <a:lnTo>
                    <a:pt x="334" y="87"/>
                  </a:lnTo>
                  <a:lnTo>
                    <a:pt x="336" y="85"/>
                  </a:lnTo>
                  <a:lnTo>
                    <a:pt x="346" y="79"/>
                  </a:lnTo>
                  <a:lnTo>
                    <a:pt x="351" y="73"/>
                  </a:lnTo>
                  <a:lnTo>
                    <a:pt x="351" y="70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5" y="66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59" y="54"/>
                  </a:lnTo>
                  <a:lnTo>
                    <a:pt x="363" y="46"/>
                  </a:lnTo>
                  <a:lnTo>
                    <a:pt x="365" y="44"/>
                  </a:lnTo>
                  <a:lnTo>
                    <a:pt x="367" y="42"/>
                  </a:lnTo>
                  <a:lnTo>
                    <a:pt x="371" y="39"/>
                  </a:lnTo>
                  <a:lnTo>
                    <a:pt x="373" y="37"/>
                  </a:lnTo>
                  <a:lnTo>
                    <a:pt x="375" y="37"/>
                  </a:lnTo>
                  <a:lnTo>
                    <a:pt x="379" y="37"/>
                  </a:lnTo>
                  <a:lnTo>
                    <a:pt x="382" y="33"/>
                  </a:lnTo>
                  <a:lnTo>
                    <a:pt x="386" y="31"/>
                  </a:lnTo>
                  <a:lnTo>
                    <a:pt x="386" y="29"/>
                  </a:lnTo>
                  <a:lnTo>
                    <a:pt x="384" y="27"/>
                  </a:lnTo>
                  <a:lnTo>
                    <a:pt x="382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8856663" y="4697413"/>
              <a:ext cx="130175" cy="84137"/>
            </a:xfrm>
            <a:custGeom>
              <a:avLst/>
              <a:gdLst>
                <a:gd name="T0" fmla="*/ 76 w 82"/>
                <a:gd name="T1" fmla="*/ 51 h 53"/>
                <a:gd name="T2" fmla="*/ 72 w 82"/>
                <a:gd name="T3" fmla="*/ 53 h 53"/>
                <a:gd name="T4" fmla="*/ 68 w 82"/>
                <a:gd name="T5" fmla="*/ 53 h 53"/>
                <a:gd name="T6" fmla="*/ 64 w 82"/>
                <a:gd name="T7" fmla="*/ 51 h 53"/>
                <a:gd name="T8" fmla="*/ 53 w 82"/>
                <a:gd name="T9" fmla="*/ 47 h 53"/>
                <a:gd name="T10" fmla="*/ 45 w 82"/>
                <a:gd name="T11" fmla="*/ 45 h 53"/>
                <a:gd name="T12" fmla="*/ 39 w 82"/>
                <a:gd name="T13" fmla="*/ 43 h 53"/>
                <a:gd name="T14" fmla="*/ 33 w 82"/>
                <a:gd name="T15" fmla="*/ 39 h 53"/>
                <a:gd name="T16" fmla="*/ 31 w 82"/>
                <a:gd name="T17" fmla="*/ 35 h 53"/>
                <a:gd name="T18" fmla="*/ 29 w 82"/>
                <a:gd name="T19" fmla="*/ 33 h 53"/>
                <a:gd name="T20" fmla="*/ 27 w 82"/>
                <a:gd name="T21" fmla="*/ 31 h 53"/>
                <a:gd name="T22" fmla="*/ 22 w 82"/>
                <a:gd name="T23" fmla="*/ 31 h 53"/>
                <a:gd name="T24" fmla="*/ 20 w 82"/>
                <a:gd name="T25" fmla="*/ 31 h 53"/>
                <a:gd name="T26" fmla="*/ 16 w 82"/>
                <a:gd name="T27" fmla="*/ 28 h 53"/>
                <a:gd name="T28" fmla="*/ 10 w 82"/>
                <a:gd name="T29" fmla="*/ 20 h 53"/>
                <a:gd name="T30" fmla="*/ 8 w 82"/>
                <a:gd name="T31" fmla="*/ 20 h 53"/>
                <a:gd name="T32" fmla="*/ 6 w 82"/>
                <a:gd name="T33" fmla="*/ 18 h 53"/>
                <a:gd name="T34" fmla="*/ 4 w 82"/>
                <a:gd name="T35" fmla="*/ 16 h 53"/>
                <a:gd name="T36" fmla="*/ 2 w 82"/>
                <a:gd name="T37" fmla="*/ 14 h 53"/>
                <a:gd name="T38" fmla="*/ 2 w 82"/>
                <a:gd name="T39" fmla="*/ 8 h 53"/>
                <a:gd name="T40" fmla="*/ 2 w 82"/>
                <a:gd name="T41" fmla="*/ 6 h 53"/>
                <a:gd name="T42" fmla="*/ 0 w 82"/>
                <a:gd name="T43" fmla="*/ 2 h 53"/>
                <a:gd name="T44" fmla="*/ 0 w 82"/>
                <a:gd name="T45" fmla="*/ 2 h 53"/>
                <a:gd name="T46" fmla="*/ 2 w 82"/>
                <a:gd name="T47" fmla="*/ 0 h 53"/>
                <a:gd name="T48" fmla="*/ 2 w 82"/>
                <a:gd name="T49" fmla="*/ 0 h 53"/>
                <a:gd name="T50" fmla="*/ 4 w 82"/>
                <a:gd name="T51" fmla="*/ 2 h 53"/>
                <a:gd name="T52" fmla="*/ 12 w 82"/>
                <a:gd name="T53" fmla="*/ 4 h 53"/>
                <a:gd name="T54" fmla="*/ 14 w 82"/>
                <a:gd name="T55" fmla="*/ 4 h 53"/>
                <a:gd name="T56" fmla="*/ 18 w 82"/>
                <a:gd name="T57" fmla="*/ 6 h 53"/>
                <a:gd name="T58" fmla="*/ 20 w 82"/>
                <a:gd name="T59" fmla="*/ 10 h 53"/>
                <a:gd name="T60" fmla="*/ 22 w 82"/>
                <a:gd name="T61" fmla="*/ 18 h 53"/>
                <a:gd name="T62" fmla="*/ 24 w 82"/>
                <a:gd name="T63" fmla="*/ 20 h 53"/>
                <a:gd name="T64" fmla="*/ 33 w 82"/>
                <a:gd name="T65" fmla="*/ 26 h 53"/>
                <a:gd name="T66" fmla="*/ 39 w 82"/>
                <a:gd name="T67" fmla="*/ 28 h 53"/>
                <a:gd name="T68" fmla="*/ 62 w 82"/>
                <a:gd name="T69" fmla="*/ 31 h 53"/>
                <a:gd name="T70" fmla="*/ 66 w 82"/>
                <a:gd name="T71" fmla="*/ 33 h 53"/>
                <a:gd name="T72" fmla="*/ 66 w 82"/>
                <a:gd name="T73" fmla="*/ 35 h 53"/>
                <a:gd name="T74" fmla="*/ 68 w 82"/>
                <a:gd name="T75" fmla="*/ 39 h 53"/>
                <a:gd name="T76" fmla="*/ 68 w 82"/>
                <a:gd name="T77" fmla="*/ 39 h 53"/>
                <a:gd name="T78" fmla="*/ 74 w 82"/>
                <a:gd name="T79" fmla="*/ 43 h 53"/>
                <a:gd name="T80" fmla="*/ 80 w 82"/>
                <a:gd name="T81" fmla="*/ 47 h 53"/>
                <a:gd name="T82" fmla="*/ 82 w 82"/>
                <a:gd name="T83" fmla="*/ 49 h 53"/>
                <a:gd name="T84" fmla="*/ 80 w 82"/>
                <a:gd name="T85" fmla="*/ 51 h 53"/>
                <a:gd name="T86" fmla="*/ 76 w 82"/>
                <a:gd name="T87" fmla="*/ 51 h 53"/>
                <a:gd name="T88" fmla="*/ 76 w 82"/>
                <a:gd name="T8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3">
                  <a:moveTo>
                    <a:pt x="76" y="51"/>
                  </a:moveTo>
                  <a:lnTo>
                    <a:pt x="72" y="53"/>
                  </a:lnTo>
                  <a:lnTo>
                    <a:pt x="68" y="53"/>
                  </a:lnTo>
                  <a:lnTo>
                    <a:pt x="64" y="51"/>
                  </a:lnTo>
                  <a:lnTo>
                    <a:pt x="53" y="47"/>
                  </a:lnTo>
                  <a:lnTo>
                    <a:pt x="45" y="45"/>
                  </a:lnTo>
                  <a:lnTo>
                    <a:pt x="39" y="43"/>
                  </a:lnTo>
                  <a:lnTo>
                    <a:pt x="33" y="39"/>
                  </a:lnTo>
                  <a:lnTo>
                    <a:pt x="31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6" y="2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2" y="18"/>
                  </a:lnTo>
                  <a:lnTo>
                    <a:pt x="24" y="20"/>
                  </a:lnTo>
                  <a:lnTo>
                    <a:pt x="33" y="26"/>
                  </a:lnTo>
                  <a:lnTo>
                    <a:pt x="39" y="28"/>
                  </a:lnTo>
                  <a:lnTo>
                    <a:pt x="62" y="31"/>
                  </a:lnTo>
                  <a:lnTo>
                    <a:pt x="66" y="33"/>
                  </a:lnTo>
                  <a:lnTo>
                    <a:pt x="66" y="35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4" y="43"/>
                  </a:lnTo>
                  <a:lnTo>
                    <a:pt x="80" y="47"/>
                  </a:lnTo>
                  <a:lnTo>
                    <a:pt x="82" y="49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5"/>
            <p:cNvSpPr>
              <a:spLocks noEditPoints="1"/>
            </p:cNvSpPr>
            <p:nvPr/>
          </p:nvSpPr>
          <p:spPr bwMode="auto">
            <a:xfrm>
              <a:off x="10240963" y="3005138"/>
              <a:ext cx="92075" cy="36512"/>
            </a:xfrm>
            <a:custGeom>
              <a:avLst/>
              <a:gdLst>
                <a:gd name="T0" fmla="*/ 2 w 58"/>
                <a:gd name="T1" fmla="*/ 0 h 23"/>
                <a:gd name="T2" fmla="*/ 0 w 58"/>
                <a:gd name="T3" fmla="*/ 3 h 23"/>
                <a:gd name="T4" fmla="*/ 0 w 58"/>
                <a:gd name="T5" fmla="*/ 5 h 23"/>
                <a:gd name="T6" fmla="*/ 2 w 58"/>
                <a:gd name="T7" fmla="*/ 7 h 23"/>
                <a:gd name="T8" fmla="*/ 4 w 58"/>
                <a:gd name="T9" fmla="*/ 5 h 23"/>
                <a:gd name="T10" fmla="*/ 4 w 58"/>
                <a:gd name="T11" fmla="*/ 3 h 23"/>
                <a:gd name="T12" fmla="*/ 2 w 58"/>
                <a:gd name="T13" fmla="*/ 0 h 23"/>
                <a:gd name="T14" fmla="*/ 2 w 58"/>
                <a:gd name="T15" fmla="*/ 0 h 23"/>
                <a:gd name="T16" fmla="*/ 52 w 58"/>
                <a:gd name="T17" fmla="*/ 17 h 23"/>
                <a:gd name="T18" fmla="*/ 52 w 58"/>
                <a:gd name="T19" fmla="*/ 17 h 23"/>
                <a:gd name="T20" fmla="*/ 50 w 58"/>
                <a:gd name="T21" fmla="*/ 17 h 23"/>
                <a:gd name="T22" fmla="*/ 46 w 58"/>
                <a:gd name="T23" fmla="*/ 15 h 23"/>
                <a:gd name="T24" fmla="*/ 48 w 58"/>
                <a:gd name="T25" fmla="*/ 21 h 23"/>
                <a:gd name="T26" fmla="*/ 50 w 58"/>
                <a:gd name="T27" fmla="*/ 23 h 23"/>
                <a:gd name="T28" fmla="*/ 54 w 58"/>
                <a:gd name="T29" fmla="*/ 23 h 23"/>
                <a:gd name="T30" fmla="*/ 58 w 58"/>
                <a:gd name="T31" fmla="*/ 19 h 23"/>
                <a:gd name="T32" fmla="*/ 52 w 58"/>
                <a:gd name="T3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23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0" y="17"/>
                  </a:lnTo>
                  <a:lnTo>
                    <a:pt x="46" y="15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52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10555288" y="3189288"/>
              <a:ext cx="26988" cy="39687"/>
            </a:xfrm>
            <a:custGeom>
              <a:avLst/>
              <a:gdLst>
                <a:gd name="T0" fmla="*/ 4 w 17"/>
                <a:gd name="T1" fmla="*/ 2 h 25"/>
                <a:gd name="T2" fmla="*/ 6 w 17"/>
                <a:gd name="T3" fmla="*/ 2 h 25"/>
                <a:gd name="T4" fmla="*/ 8 w 17"/>
                <a:gd name="T5" fmla="*/ 2 h 25"/>
                <a:gd name="T6" fmla="*/ 8 w 17"/>
                <a:gd name="T7" fmla="*/ 4 h 25"/>
                <a:gd name="T8" fmla="*/ 10 w 17"/>
                <a:gd name="T9" fmla="*/ 8 h 25"/>
                <a:gd name="T10" fmla="*/ 13 w 17"/>
                <a:gd name="T11" fmla="*/ 10 h 25"/>
                <a:gd name="T12" fmla="*/ 15 w 17"/>
                <a:gd name="T13" fmla="*/ 12 h 25"/>
                <a:gd name="T14" fmla="*/ 15 w 17"/>
                <a:gd name="T15" fmla="*/ 14 h 25"/>
                <a:gd name="T16" fmla="*/ 15 w 17"/>
                <a:gd name="T17" fmla="*/ 17 h 25"/>
                <a:gd name="T18" fmla="*/ 15 w 17"/>
                <a:gd name="T19" fmla="*/ 17 h 25"/>
                <a:gd name="T20" fmla="*/ 15 w 17"/>
                <a:gd name="T21" fmla="*/ 19 h 25"/>
                <a:gd name="T22" fmla="*/ 17 w 17"/>
                <a:gd name="T23" fmla="*/ 19 h 25"/>
                <a:gd name="T24" fmla="*/ 17 w 17"/>
                <a:gd name="T25" fmla="*/ 21 h 25"/>
                <a:gd name="T26" fmla="*/ 17 w 17"/>
                <a:gd name="T27" fmla="*/ 21 h 25"/>
                <a:gd name="T28" fmla="*/ 17 w 17"/>
                <a:gd name="T29" fmla="*/ 23 h 25"/>
                <a:gd name="T30" fmla="*/ 17 w 17"/>
                <a:gd name="T31" fmla="*/ 23 h 25"/>
                <a:gd name="T32" fmla="*/ 15 w 17"/>
                <a:gd name="T33" fmla="*/ 25 h 25"/>
                <a:gd name="T34" fmla="*/ 13 w 17"/>
                <a:gd name="T35" fmla="*/ 25 h 25"/>
                <a:gd name="T36" fmla="*/ 4 w 17"/>
                <a:gd name="T37" fmla="*/ 25 h 25"/>
                <a:gd name="T38" fmla="*/ 0 w 17"/>
                <a:gd name="T39" fmla="*/ 19 h 25"/>
                <a:gd name="T40" fmla="*/ 2 w 17"/>
                <a:gd name="T41" fmla="*/ 8 h 25"/>
                <a:gd name="T42" fmla="*/ 2 w 17"/>
                <a:gd name="T43" fmla="*/ 0 h 25"/>
                <a:gd name="T44" fmla="*/ 4 w 17"/>
                <a:gd name="T45" fmla="*/ 2 h 25"/>
                <a:gd name="T46" fmla="*/ 4 w 17"/>
                <a:gd name="T4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5">
                  <a:moveTo>
                    <a:pt x="4" y="2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" y="8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10915650" y="3687763"/>
              <a:ext cx="131763" cy="117475"/>
            </a:xfrm>
            <a:custGeom>
              <a:avLst/>
              <a:gdLst>
                <a:gd name="T0" fmla="*/ 50 w 83"/>
                <a:gd name="T1" fmla="*/ 14 h 74"/>
                <a:gd name="T2" fmla="*/ 62 w 83"/>
                <a:gd name="T3" fmla="*/ 10 h 74"/>
                <a:gd name="T4" fmla="*/ 60 w 83"/>
                <a:gd name="T5" fmla="*/ 12 h 74"/>
                <a:gd name="T6" fmla="*/ 54 w 83"/>
                <a:gd name="T7" fmla="*/ 14 h 74"/>
                <a:gd name="T8" fmla="*/ 54 w 83"/>
                <a:gd name="T9" fmla="*/ 25 h 74"/>
                <a:gd name="T10" fmla="*/ 58 w 83"/>
                <a:gd name="T11" fmla="*/ 23 h 74"/>
                <a:gd name="T12" fmla="*/ 56 w 83"/>
                <a:gd name="T13" fmla="*/ 29 h 74"/>
                <a:gd name="T14" fmla="*/ 56 w 83"/>
                <a:gd name="T15" fmla="*/ 31 h 74"/>
                <a:gd name="T16" fmla="*/ 62 w 83"/>
                <a:gd name="T17" fmla="*/ 31 h 74"/>
                <a:gd name="T18" fmla="*/ 60 w 83"/>
                <a:gd name="T19" fmla="*/ 33 h 74"/>
                <a:gd name="T20" fmla="*/ 68 w 83"/>
                <a:gd name="T21" fmla="*/ 37 h 74"/>
                <a:gd name="T22" fmla="*/ 70 w 83"/>
                <a:gd name="T23" fmla="*/ 41 h 74"/>
                <a:gd name="T24" fmla="*/ 72 w 83"/>
                <a:gd name="T25" fmla="*/ 43 h 74"/>
                <a:gd name="T26" fmla="*/ 76 w 83"/>
                <a:gd name="T27" fmla="*/ 43 h 74"/>
                <a:gd name="T28" fmla="*/ 76 w 83"/>
                <a:gd name="T29" fmla="*/ 51 h 74"/>
                <a:gd name="T30" fmla="*/ 76 w 83"/>
                <a:gd name="T31" fmla="*/ 53 h 74"/>
                <a:gd name="T32" fmla="*/ 78 w 83"/>
                <a:gd name="T33" fmla="*/ 56 h 74"/>
                <a:gd name="T34" fmla="*/ 83 w 83"/>
                <a:gd name="T35" fmla="*/ 62 h 74"/>
                <a:gd name="T36" fmla="*/ 80 w 83"/>
                <a:gd name="T37" fmla="*/ 70 h 74"/>
                <a:gd name="T38" fmla="*/ 74 w 83"/>
                <a:gd name="T39" fmla="*/ 74 h 74"/>
                <a:gd name="T40" fmla="*/ 72 w 83"/>
                <a:gd name="T41" fmla="*/ 70 h 74"/>
                <a:gd name="T42" fmla="*/ 74 w 83"/>
                <a:gd name="T43" fmla="*/ 66 h 74"/>
                <a:gd name="T44" fmla="*/ 68 w 83"/>
                <a:gd name="T45" fmla="*/ 66 h 74"/>
                <a:gd name="T46" fmla="*/ 64 w 83"/>
                <a:gd name="T47" fmla="*/ 66 h 74"/>
                <a:gd name="T48" fmla="*/ 45 w 83"/>
                <a:gd name="T49" fmla="*/ 68 h 74"/>
                <a:gd name="T50" fmla="*/ 37 w 83"/>
                <a:gd name="T51" fmla="*/ 70 h 74"/>
                <a:gd name="T52" fmla="*/ 33 w 83"/>
                <a:gd name="T53" fmla="*/ 64 h 74"/>
                <a:gd name="T54" fmla="*/ 35 w 83"/>
                <a:gd name="T55" fmla="*/ 58 h 74"/>
                <a:gd name="T56" fmla="*/ 41 w 83"/>
                <a:gd name="T57" fmla="*/ 56 h 74"/>
                <a:gd name="T58" fmla="*/ 47 w 83"/>
                <a:gd name="T59" fmla="*/ 51 h 74"/>
                <a:gd name="T60" fmla="*/ 43 w 83"/>
                <a:gd name="T61" fmla="*/ 45 h 74"/>
                <a:gd name="T62" fmla="*/ 39 w 83"/>
                <a:gd name="T63" fmla="*/ 45 h 74"/>
                <a:gd name="T64" fmla="*/ 31 w 83"/>
                <a:gd name="T65" fmla="*/ 47 h 74"/>
                <a:gd name="T66" fmla="*/ 27 w 83"/>
                <a:gd name="T67" fmla="*/ 43 h 74"/>
                <a:gd name="T68" fmla="*/ 17 w 83"/>
                <a:gd name="T69" fmla="*/ 37 h 74"/>
                <a:gd name="T70" fmla="*/ 14 w 83"/>
                <a:gd name="T71" fmla="*/ 33 h 74"/>
                <a:gd name="T72" fmla="*/ 12 w 83"/>
                <a:gd name="T73" fmla="*/ 31 h 74"/>
                <a:gd name="T74" fmla="*/ 12 w 83"/>
                <a:gd name="T75" fmla="*/ 27 h 74"/>
                <a:gd name="T76" fmla="*/ 8 w 83"/>
                <a:gd name="T77" fmla="*/ 20 h 74"/>
                <a:gd name="T78" fmla="*/ 0 w 83"/>
                <a:gd name="T79" fmla="*/ 12 h 74"/>
                <a:gd name="T80" fmla="*/ 2 w 83"/>
                <a:gd name="T81" fmla="*/ 6 h 74"/>
                <a:gd name="T82" fmla="*/ 21 w 83"/>
                <a:gd name="T83" fmla="*/ 0 h 74"/>
                <a:gd name="T84" fmla="*/ 39 w 83"/>
                <a:gd name="T85" fmla="*/ 8 h 74"/>
                <a:gd name="T86" fmla="*/ 41 w 83"/>
                <a:gd name="T87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74">
                  <a:moveTo>
                    <a:pt x="43" y="12"/>
                  </a:moveTo>
                  <a:lnTo>
                    <a:pt x="47" y="16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20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0" y="33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4" y="45"/>
                  </a:lnTo>
                  <a:lnTo>
                    <a:pt x="76" y="49"/>
                  </a:lnTo>
                  <a:lnTo>
                    <a:pt x="76" y="51"/>
                  </a:lnTo>
                  <a:lnTo>
                    <a:pt x="78" y="51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66"/>
                  </a:lnTo>
                  <a:lnTo>
                    <a:pt x="80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8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41" y="70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5" y="58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1" y="39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8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10247313" y="2862263"/>
              <a:ext cx="39688" cy="25400"/>
            </a:xfrm>
            <a:custGeom>
              <a:avLst/>
              <a:gdLst>
                <a:gd name="T0" fmla="*/ 23 w 25"/>
                <a:gd name="T1" fmla="*/ 16 h 16"/>
                <a:gd name="T2" fmla="*/ 23 w 25"/>
                <a:gd name="T3" fmla="*/ 16 h 16"/>
                <a:gd name="T4" fmla="*/ 11 w 25"/>
                <a:gd name="T5" fmla="*/ 14 h 16"/>
                <a:gd name="T6" fmla="*/ 9 w 25"/>
                <a:gd name="T7" fmla="*/ 14 h 16"/>
                <a:gd name="T8" fmla="*/ 6 w 25"/>
                <a:gd name="T9" fmla="*/ 12 h 16"/>
                <a:gd name="T10" fmla="*/ 6 w 25"/>
                <a:gd name="T11" fmla="*/ 14 h 16"/>
                <a:gd name="T12" fmla="*/ 4 w 25"/>
                <a:gd name="T13" fmla="*/ 14 h 16"/>
                <a:gd name="T14" fmla="*/ 2 w 25"/>
                <a:gd name="T15" fmla="*/ 14 h 16"/>
                <a:gd name="T16" fmla="*/ 0 w 25"/>
                <a:gd name="T17" fmla="*/ 14 h 16"/>
                <a:gd name="T18" fmla="*/ 0 w 25"/>
                <a:gd name="T19" fmla="*/ 14 h 16"/>
                <a:gd name="T20" fmla="*/ 0 w 25"/>
                <a:gd name="T21" fmla="*/ 12 h 16"/>
                <a:gd name="T22" fmla="*/ 6 w 25"/>
                <a:gd name="T23" fmla="*/ 12 h 16"/>
                <a:gd name="T24" fmla="*/ 9 w 25"/>
                <a:gd name="T25" fmla="*/ 10 h 16"/>
                <a:gd name="T26" fmla="*/ 11 w 25"/>
                <a:gd name="T27" fmla="*/ 8 h 16"/>
                <a:gd name="T28" fmla="*/ 11 w 25"/>
                <a:gd name="T29" fmla="*/ 6 h 16"/>
                <a:gd name="T30" fmla="*/ 13 w 25"/>
                <a:gd name="T31" fmla="*/ 4 h 16"/>
                <a:gd name="T32" fmla="*/ 15 w 25"/>
                <a:gd name="T33" fmla="*/ 2 h 16"/>
                <a:gd name="T34" fmla="*/ 19 w 25"/>
                <a:gd name="T35" fmla="*/ 2 h 16"/>
                <a:gd name="T36" fmla="*/ 21 w 25"/>
                <a:gd name="T37" fmla="*/ 0 h 16"/>
                <a:gd name="T38" fmla="*/ 21 w 25"/>
                <a:gd name="T39" fmla="*/ 4 h 16"/>
                <a:gd name="T40" fmla="*/ 23 w 25"/>
                <a:gd name="T41" fmla="*/ 10 h 16"/>
                <a:gd name="T42" fmla="*/ 25 w 25"/>
                <a:gd name="T43" fmla="*/ 14 h 16"/>
                <a:gd name="T44" fmla="*/ 23 w 25"/>
                <a:gd name="T45" fmla="*/ 16 h 16"/>
                <a:gd name="T46" fmla="*/ 23 w 25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16">
                  <a:moveTo>
                    <a:pt x="23" y="16"/>
                  </a:moveTo>
                  <a:lnTo>
                    <a:pt x="23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3" y="10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11001375" y="3894138"/>
              <a:ext cx="52388" cy="111125"/>
            </a:xfrm>
            <a:custGeom>
              <a:avLst/>
              <a:gdLst>
                <a:gd name="T0" fmla="*/ 26 w 33"/>
                <a:gd name="T1" fmla="*/ 70 h 70"/>
                <a:gd name="T2" fmla="*/ 24 w 33"/>
                <a:gd name="T3" fmla="*/ 70 h 70"/>
                <a:gd name="T4" fmla="*/ 22 w 33"/>
                <a:gd name="T5" fmla="*/ 66 h 70"/>
                <a:gd name="T6" fmla="*/ 8 w 33"/>
                <a:gd name="T7" fmla="*/ 64 h 70"/>
                <a:gd name="T8" fmla="*/ 4 w 33"/>
                <a:gd name="T9" fmla="*/ 60 h 70"/>
                <a:gd name="T10" fmla="*/ 4 w 33"/>
                <a:gd name="T11" fmla="*/ 60 h 70"/>
                <a:gd name="T12" fmla="*/ 2 w 33"/>
                <a:gd name="T13" fmla="*/ 58 h 70"/>
                <a:gd name="T14" fmla="*/ 2 w 33"/>
                <a:gd name="T15" fmla="*/ 58 h 70"/>
                <a:gd name="T16" fmla="*/ 2 w 33"/>
                <a:gd name="T17" fmla="*/ 54 h 70"/>
                <a:gd name="T18" fmla="*/ 2 w 33"/>
                <a:gd name="T19" fmla="*/ 51 h 70"/>
                <a:gd name="T20" fmla="*/ 2 w 33"/>
                <a:gd name="T21" fmla="*/ 49 h 70"/>
                <a:gd name="T22" fmla="*/ 2 w 33"/>
                <a:gd name="T23" fmla="*/ 47 h 70"/>
                <a:gd name="T24" fmla="*/ 0 w 33"/>
                <a:gd name="T25" fmla="*/ 47 h 70"/>
                <a:gd name="T26" fmla="*/ 0 w 33"/>
                <a:gd name="T27" fmla="*/ 45 h 70"/>
                <a:gd name="T28" fmla="*/ 0 w 33"/>
                <a:gd name="T29" fmla="*/ 45 h 70"/>
                <a:gd name="T30" fmla="*/ 0 w 33"/>
                <a:gd name="T31" fmla="*/ 43 h 70"/>
                <a:gd name="T32" fmla="*/ 0 w 33"/>
                <a:gd name="T33" fmla="*/ 39 h 70"/>
                <a:gd name="T34" fmla="*/ 0 w 33"/>
                <a:gd name="T35" fmla="*/ 37 h 70"/>
                <a:gd name="T36" fmla="*/ 2 w 33"/>
                <a:gd name="T37" fmla="*/ 35 h 70"/>
                <a:gd name="T38" fmla="*/ 4 w 33"/>
                <a:gd name="T39" fmla="*/ 29 h 70"/>
                <a:gd name="T40" fmla="*/ 6 w 33"/>
                <a:gd name="T41" fmla="*/ 25 h 70"/>
                <a:gd name="T42" fmla="*/ 8 w 33"/>
                <a:gd name="T43" fmla="*/ 16 h 70"/>
                <a:gd name="T44" fmla="*/ 10 w 33"/>
                <a:gd name="T45" fmla="*/ 16 h 70"/>
                <a:gd name="T46" fmla="*/ 10 w 33"/>
                <a:gd name="T47" fmla="*/ 14 h 70"/>
                <a:gd name="T48" fmla="*/ 12 w 33"/>
                <a:gd name="T49" fmla="*/ 14 h 70"/>
                <a:gd name="T50" fmla="*/ 12 w 33"/>
                <a:gd name="T51" fmla="*/ 12 h 70"/>
                <a:gd name="T52" fmla="*/ 12 w 33"/>
                <a:gd name="T53" fmla="*/ 10 h 70"/>
                <a:gd name="T54" fmla="*/ 12 w 33"/>
                <a:gd name="T55" fmla="*/ 8 h 70"/>
                <a:gd name="T56" fmla="*/ 16 w 33"/>
                <a:gd name="T57" fmla="*/ 2 h 70"/>
                <a:gd name="T58" fmla="*/ 18 w 33"/>
                <a:gd name="T59" fmla="*/ 0 h 70"/>
                <a:gd name="T60" fmla="*/ 20 w 33"/>
                <a:gd name="T61" fmla="*/ 0 h 70"/>
                <a:gd name="T62" fmla="*/ 20 w 33"/>
                <a:gd name="T63" fmla="*/ 2 h 70"/>
                <a:gd name="T64" fmla="*/ 22 w 33"/>
                <a:gd name="T65" fmla="*/ 4 h 70"/>
                <a:gd name="T66" fmla="*/ 24 w 33"/>
                <a:gd name="T67" fmla="*/ 6 h 70"/>
                <a:gd name="T68" fmla="*/ 26 w 33"/>
                <a:gd name="T69" fmla="*/ 6 h 70"/>
                <a:gd name="T70" fmla="*/ 26 w 33"/>
                <a:gd name="T71" fmla="*/ 8 h 70"/>
                <a:gd name="T72" fmla="*/ 29 w 33"/>
                <a:gd name="T73" fmla="*/ 16 h 70"/>
                <a:gd name="T74" fmla="*/ 31 w 33"/>
                <a:gd name="T75" fmla="*/ 20 h 70"/>
                <a:gd name="T76" fmla="*/ 31 w 33"/>
                <a:gd name="T77" fmla="*/ 25 h 70"/>
                <a:gd name="T78" fmla="*/ 31 w 33"/>
                <a:gd name="T79" fmla="*/ 39 h 70"/>
                <a:gd name="T80" fmla="*/ 33 w 33"/>
                <a:gd name="T81" fmla="*/ 47 h 70"/>
                <a:gd name="T82" fmla="*/ 33 w 33"/>
                <a:gd name="T83" fmla="*/ 56 h 70"/>
                <a:gd name="T84" fmla="*/ 33 w 33"/>
                <a:gd name="T85" fmla="*/ 58 h 70"/>
                <a:gd name="T86" fmla="*/ 31 w 33"/>
                <a:gd name="T87" fmla="*/ 58 h 70"/>
                <a:gd name="T88" fmla="*/ 29 w 33"/>
                <a:gd name="T89" fmla="*/ 60 h 70"/>
                <a:gd name="T90" fmla="*/ 29 w 33"/>
                <a:gd name="T91" fmla="*/ 60 h 70"/>
                <a:gd name="T92" fmla="*/ 29 w 33"/>
                <a:gd name="T93" fmla="*/ 62 h 70"/>
                <a:gd name="T94" fmla="*/ 26 w 33"/>
                <a:gd name="T95" fmla="*/ 68 h 70"/>
                <a:gd name="T96" fmla="*/ 26 w 33"/>
                <a:gd name="T97" fmla="*/ 70 h 70"/>
                <a:gd name="T98" fmla="*/ 26 w 33"/>
                <a:gd name="T99" fmla="*/ 70 h 70"/>
                <a:gd name="T100" fmla="*/ 26 w 33"/>
                <a:gd name="T10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70">
                  <a:moveTo>
                    <a:pt x="26" y="70"/>
                  </a:moveTo>
                  <a:lnTo>
                    <a:pt x="24" y="70"/>
                  </a:lnTo>
                  <a:lnTo>
                    <a:pt x="22" y="66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6"/>
                  </a:lnTo>
                  <a:lnTo>
                    <a:pt x="31" y="20"/>
                  </a:lnTo>
                  <a:lnTo>
                    <a:pt x="31" y="25"/>
                  </a:lnTo>
                  <a:lnTo>
                    <a:pt x="31" y="39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20"/>
            <p:cNvSpPr>
              <a:spLocks noEditPoints="1"/>
            </p:cNvSpPr>
            <p:nvPr/>
          </p:nvSpPr>
          <p:spPr bwMode="auto">
            <a:xfrm>
              <a:off x="5375275" y="2960688"/>
              <a:ext cx="439738" cy="166687"/>
            </a:xfrm>
            <a:custGeom>
              <a:avLst/>
              <a:gdLst>
                <a:gd name="T0" fmla="*/ 225 w 277"/>
                <a:gd name="T1" fmla="*/ 12 h 105"/>
                <a:gd name="T2" fmla="*/ 219 w 277"/>
                <a:gd name="T3" fmla="*/ 16 h 105"/>
                <a:gd name="T4" fmla="*/ 215 w 277"/>
                <a:gd name="T5" fmla="*/ 20 h 105"/>
                <a:gd name="T6" fmla="*/ 231 w 277"/>
                <a:gd name="T7" fmla="*/ 12 h 105"/>
                <a:gd name="T8" fmla="*/ 240 w 277"/>
                <a:gd name="T9" fmla="*/ 12 h 105"/>
                <a:gd name="T10" fmla="*/ 237 w 277"/>
                <a:gd name="T11" fmla="*/ 10 h 105"/>
                <a:gd name="T12" fmla="*/ 277 w 277"/>
                <a:gd name="T13" fmla="*/ 0 h 105"/>
                <a:gd name="T14" fmla="*/ 270 w 277"/>
                <a:gd name="T15" fmla="*/ 0 h 105"/>
                <a:gd name="T16" fmla="*/ 264 w 277"/>
                <a:gd name="T17" fmla="*/ 4 h 105"/>
                <a:gd name="T18" fmla="*/ 258 w 277"/>
                <a:gd name="T19" fmla="*/ 12 h 105"/>
                <a:gd name="T20" fmla="*/ 277 w 277"/>
                <a:gd name="T21" fmla="*/ 2 h 105"/>
                <a:gd name="T22" fmla="*/ 52 w 277"/>
                <a:gd name="T23" fmla="*/ 86 h 105"/>
                <a:gd name="T24" fmla="*/ 46 w 277"/>
                <a:gd name="T25" fmla="*/ 86 h 105"/>
                <a:gd name="T26" fmla="*/ 33 w 277"/>
                <a:gd name="T27" fmla="*/ 88 h 105"/>
                <a:gd name="T28" fmla="*/ 23 w 277"/>
                <a:gd name="T29" fmla="*/ 86 h 105"/>
                <a:gd name="T30" fmla="*/ 25 w 277"/>
                <a:gd name="T31" fmla="*/ 88 h 105"/>
                <a:gd name="T32" fmla="*/ 25 w 277"/>
                <a:gd name="T33" fmla="*/ 90 h 105"/>
                <a:gd name="T34" fmla="*/ 27 w 277"/>
                <a:gd name="T35" fmla="*/ 90 h 105"/>
                <a:gd name="T36" fmla="*/ 25 w 277"/>
                <a:gd name="T37" fmla="*/ 90 h 105"/>
                <a:gd name="T38" fmla="*/ 27 w 277"/>
                <a:gd name="T39" fmla="*/ 92 h 105"/>
                <a:gd name="T40" fmla="*/ 25 w 277"/>
                <a:gd name="T41" fmla="*/ 92 h 105"/>
                <a:gd name="T42" fmla="*/ 23 w 277"/>
                <a:gd name="T43" fmla="*/ 94 h 105"/>
                <a:gd name="T44" fmla="*/ 15 w 277"/>
                <a:gd name="T45" fmla="*/ 99 h 105"/>
                <a:gd name="T46" fmla="*/ 9 w 277"/>
                <a:gd name="T47" fmla="*/ 94 h 105"/>
                <a:gd name="T48" fmla="*/ 6 w 277"/>
                <a:gd name="T49" fmla="*/ 88 h 105"/>
                <a:gd name="T50" fmla="*/ 6 w 277"/>
                <a:gd name="T51" fmla="*/ 84 h 105"/>
                <a:gd name="T52" fmla="*/ 6 w 277"/>
                <a:gd name="T53" fmla="*/ 84 h 105"/>
                <a:gd name="T54" fmla="*/ 6 w 277"/>
                <a:gd name="T55" fmla="*/ 82 h 105"/>
                <a:gd name="T56" fmla="*/ 0 w 277"/>
                <a:gd name="T57" fmla="*/ 84 h 105"/>
                <a:gd name="T58" fmla="*/ 2 w 277"/>
                <a:gd name="T59" fmla="*/ 88 h 105"/>
                <a:gd name="T60" fmla="*/ 6 w 277"/>
                <a:gd name="T61" fmla="*/ 90 h 105"/>
                <a:gd name="T62" fmla="*/ 6 w 277"/>
                <a:gd name="T63" fmla="*/ 97 h 105"/>
                <a:gd name="T64" fmla="*/ 4 w 277"/>
                <a:gd name="T65" fmla="*/ 101 h 105"/>
                <a:gd name="T66" fmla="*/ 6 w 277"/>
                <a:gd name="T67" fmla="*/ 105 h 105"/>
                <a:gd name="T68" fmla="*/ 11 w 277"/>
                <a:gd name="T69" fmla="*/ 105 h 105"/>
                <a:gd name="T70" fmla="*/ 13 w 277"/>
                <a:gd name="T71" fmla="*/ 103 h 105"/>
                <a:gd name="T72" fmla="*/ 13 w 277"/>
                <a:gd name="T73" fmla="*/ 103 h 105"/>
                <a:gd name="T74" fmla="*/ 29 w 277"/>
                <a:gd name="T75" fmla="*/ 105 h 105"/>
                <a:gd name="T76" fmla="*/ 29 w 277"/>
                <a:gd name="T77" fmla="*/ 101 h 105"/>
                <a:gd name="T78" fmla="*/ 31 w 277"/>
                <a:gd name="T79" fmla="*/ 99 h 105"/>
                <a:gd name="T80" fmla="*/ 37 w 277"/>
                <a:gd name="T81" fmla="*/ 97 h 105"/>
                <a:gd name="T82" fmla="*/ 44 w 277"/>
                <a:gd name="T83" fmla="*/ 97 h 105"/>
                <a:gd name="T84" fmla="*/ 54 w 277"/>
                <a:gd name="T85" fmla="*/ 97 h 105"/>
                <a:gd name="T86" fmla="*/ 58 w 277"/>
                <a:gd name="T87" fmla="*/ 90 h 105"/>
                <a:gd name="T88" fmla="*/ 52 w 277"/>
                <a:gd name="T89" fmla="*/ 8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105">
                  <a:moveTo>
                    <a:pt x="233" y="10"/>
                  </a:moveTo>
                  <a:lnTo>
                    <a:pt x="225" y="12"/>
                  </a:lnTo>
                  <a:lnTo>
                    <a:pt x="221" y="14"/>
                  </a:lnTo>
                  <a:lnTo>
                    <a:pt x="219" y="16"/>
                  </a:lnTo>
                  <a:lnTo>
                    <a:pt x="217" y="18"/>
                  </a:lnTo>
                  <a:lnTo>
                    <a:pt x="215" y="20"/>
                  </a:lnTo>
                  <a:lnTo>
                    <a:pt x="221" y="20"/>
                  </a:lnTo>
                  <a:lnTo>
                    <a:pt x="231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37" y="10"/>
                  </a:lnTo>
                  <a:lnTo>
                    <a:pt x="233" y="10"/>
                  </a:lnTo>
                  <a:close/>
                  <a:moveTo>
                    <a:pt x="277" y="0"/>
                  </a:moveTo>
                  <a:lnTo>
                    <a:pt x="273" y="0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4" y="4"/>
                  </a:lnTo>
                  <a:lnTo>
                    <a:pt x="252" y="12"/>
                  </a:lnTo>
                  <a:lnTo>
                    <a:pt x="258" y="12"/>
                  </a:lnTo>
                  <a:lnTo>
                    <a:pt x="264" y="10"/>
                  </a:lnTo>
                  <a:lnTo>
                    <a:pt x="277" y="2"/>
                  </a:lnTo>
                  <a:lnTo>
                    <a:pt x="277" y="0"/>
                  </a:lnTo>
                  <a:close/>
                  <a:moveTo>
                    <a:pt x="52" y="86"/>
                  </a:moveTo>
                  <a:lnTo>
                    <a:pt x="50" y="86"/>
                  </a:lnTo>
                  <a:lnTo>
                    <a:pt x="46" y="86"/>
                  </a:lnTo>
                  <a:lnTo>
                    <a:pt x="37" y="88"/>
                  </a:lnTo>
                  <a:lnTo>
                    <a:pt x="33" y="88"/>
                  </a:lnTo>
                  <a:lnTo>
                    <a:pt x="27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4"/>
                  </a:lnTo>
                  <a:lnTo>
                    <a:pt x="19" y="97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6" y="82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97"/>
                  </a:lnTo>
                  <a:lnTo>
                    <a:pt x="4" y="99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6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7" y="105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31" y="99"/>
                  </a:lnTo>
                  <a:lnTo>
                    <a:pt x="33" y="97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4" y="97"/>
                  </a:lnTo>
                  <a:lnTo>
                    <a:pt x="50" y="97"/>
                  </a:lnTo>
                  <a:lnTo>
                    <a:pt x="54" y="97"/>
                  </a:lnTo>
                  <a:lnTo>
                    <a:pt x="56" y="94"/>
                  </a:lnTo>
                  <a:lnTo>
                    <a:pt x="58" y="90"/>
                  </a:lnTo>
                  <a:lnTo>
                    <a:pt x="56" y="88"/>
                  </a:lnTo>
                  <a:lnTo>
                    <a:pt x="52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21"/>
            <p:cNvSpPr>
              <a:spLocks noEditPoints="1"/>
            </p:cNvSpPr>
            <p:nvPr/>
          </p:nvSpPr>
          <p:spPr bwMode="auto">
            <a:xfrm>
              <a:off x="10358438" y="3051175"/>
              <a:ext cx="95250" cy="79375"/>
            </a:xfrm>
            <a:custGeom>
              <a:avLst/>
              <a:gdLst>
                <a:gd name="T0" fmla="*/ 60 w 60"/>
                <a:gd name="T1" fmla="*/ 40 h 50"/>
                <a:gd name="T2" fmla="*/ 60 w 60"/>
                <a:gd name="T3" fmla="*/ 37 h 50"/>
                <a:gd name="T4" fmla="*/ 58 w 60"/>
                <a:gd name="T5" fmla="*/ 33 h 50"/>
                <a:gd name="T6" fmla="*/ 56 w 60"/>
                <a:gd name="T7" fmla="*/ 31 h 50"/>
                <a:gd name="T8" fmla="*/ 52 w 60"/>
                <a:gd name="T9" fmla="*/ 31 h 50"/>
                <a:gd name="T10" fmla="*/ 48 w 60"/>
                <a:gd name="T11" fmla="*/ 31 h 50"/>
                <a:gd name="T12" fmla="*/ 46 w 60"/>
                <a:gd name="T13" fmla="*/ 35 h 50"/>
                <a:gd name="T14" fmla="*/ 46 w 60"/>
                <a:gd name="T15" fmla="*/ 44 h 50"/>
                <a:gd name="T16" fmla="*/ 50 w 60"/>
                <a:gd name="T17" fmla="*/ 50 h 50"/>
                <a:gd name="T18" fmla="*/ 56 w 60"/>
                <a:gd name="T19" fmla="*/ 48 h 50"/>
                <a:gd name="T20" fmla="*/ 60 w 60"/>
                <a:gd name="T21" fmla="*/ 48 h 50"/>
                <a:gd name="T22" fmla="*/ 60 w 60"/>
                <a:gd name="T23" fmla="*/ 46 h 50"/>
                <a:gd name="T24" fmla="*/ 60 w 60"/>
                <a:gd name="T25" fmla="*/ 44 h 50"/>
                <a:gd name="T26" fmla="*/ 60 w 60"/>
                <a:gd name="T27" fmla="*/ 44 h 50"/>
                <a:gd name="T28" fmla="*/ 60 w 60"/>
                <a:gd name="T29" fmla="*/ 40 h 50"/>
                <a:gd name="T30" fmla="*/ 40 w 60"/>
                <a:gd name="T31" fmla="*/ 23 h 50"/>
                <a:gd name="T32" fmla="*/ 38 w 60"/>
                <a:gd name="T33" fmla="*/ 21 h 50"/>
                <a:gd name="T34" fmla="*/ 35 w 60"/>
                <a:gd name="T35" fmla="*/ 21 h 50"/>
                <a:gd name="T36" fmla="*/ 33 w 60"/>
                <a:gd name="T37" fmla="*/ 19 h 50"/>
                <a:gd name="T38" fmla="*/ 29 w 60"/>
                <a:gd name="T39" fmla="*/ 11 h 50"/>
                <a:gd name="T40" fmla="*/ 23 w 60"/>
                <a:gd name="T41" fmla="*/ 7 h 50"/>
                <a:gd name="T42" fmla="*/ 5 w 60"/>
                <a:gd name="T43" fmla="*/ 0 h 50"/>
                <a:gd name="T44" fmla="*/ 5 w 60"/>
                <a:gd name="T45" fmla="*/ 0 h 50"/>
                <a:gd name="T46" fmla="*/ 5 w 60"/>
                <a:gd name="T47" fmla="*/ 2 h 50"/>
                <a:gd name="T48" fmla="*/ 2 w 60"/>
                <a:gd name="T49" fmla="*/ 2 h 50"/>
                <a:gd name="T50" fmla="*/ 0 w 60"/>
                <a:gd name="T51" fmla="*/ 4 h 50"/>
                <a:gd name="T52" fmla="*/ 0 w 60"/>
                <a:gd name="T53" fmla="*/ 4 h 50"/>
                <a:gd name="T54" fmla="*/ 0 w 60"/>
                <a:gd name="T55" fmla="*/ 4 h 50"/>
                <a:gd name="T56" fmla="*/ 0 w 60"/>
                <a:gd name="T57" fmla="*/ 4 h 50"/>
                <a:gd name="T58" fmla="*/ 0 w 60"/>
                <a:gd name="T59" fmla="*/ 11 h 50"/>
                <a:gd name="T60" fmla="*/ 5 w 60"/>
                <a:gd name="T61" fmla="*/ 15 h 50"/>
                <a:gd name="T62" fmla="*/ 13 w 60"/>
                <a:gd name="T63" fmla="*/ 19 h 50"/>
                <a:gd name="T64" fmla="*/ 19 w 60"/>
                <a:gd name="T65" fmla="*/ 21 h 50"/>
                <a:gd name="T66" fmla="*/ 21 w 60"/>
                <a:gd name="T67" fmla="*/ 21 h 50"/>
                <a:gd name="T68" fmla="*/ 27 w 60"/>
                <a:gd name="T69" fmla="*/ 19 h 50"/>
                <a:gd name="T70" fmla="*/ 27 w 60"/>
                <a:gd name="T71" fmla="*/ 19 h 50"/>
                <a:gd name="T72" fmla="*/ 31 w 60"/>
                <a:gd name="T73" fmla="*/ 21 h 50"/>
                <a:gd name="T74" fmla="*/ 35 w 60"/>
                <a:gd name="T75" fmla="*/ 23 h 50"/>
                <a:gd name="T76" fmla="*/ 38 w 60"/>
                <a:gd name="T77" fmla="*/ 29 h 50"/>
                <a:gd name="T78" fmla="*/ 40 w 60"/>
                <a:gd name="T79" fmla="*/ 31 h 50"/>
                <a:gd name="T80" fmla="*/ 44 w 60"/>
                <a:gd name="T81" fmla="*/ 29 h 50"/>
                <a:gd name="T82" fmla="*/ 44 w 60"/>
                <a:gd name="T83" fmla="*/ 25 h 50"/>
                <a:gd name="T84" fmla="*/ 40 w 60"/>
                <a:gd name="T85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50">
                  <a:moveTo>
                    <a:pt x="60" y="40"/>
                  </a:moveTo>
                  <a:lnTo>
                    <a:pt x="60" y="37"/>
                  </a:lnTo>
                  <a:lnTo>
                    <a:pt x="58" y="33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8" y="31"/>
                  </a:lnTo>
                  <a:lnTo>
                    <a:pt x="46" y="35"/>
                  </a:lnTo>
                  <a:lnTo>
                    <a:pt x="46" y="44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close/>
                  <a:moveTo>
                    <a:pt x="40" y="23"/>
                  </a:moveTo>
                  <a:lnTo>
                    <a:pt x="38" y="21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" y="15"/>
                  </a:lnTo>
                  <a:lnTo>
                    <a:pt x="13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8" y="29"/>
                  </a:lnTo>
                  <a:lnTo>
                    <a:pt x="40" y="31"/>
                  </a:lnTo>
                  <a:lnTo>
                    <a:pt x="44" y="29"/>
                  </a:lnTo>
                  <a:lnTo>
                    <a:pt x="44" y="2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6207125" y="3260725"/>
              <a:ext cx="588963" cy="211137"/>
            </a:xfrm>
            <a:custGeom>
              <a:avLst/>
              <a:gdLst>
                <a:gd name="T0" fmla="*/ 173 w 371"/>
                <a:gd name="T1" fmla="*/ 3 h 133"/>
                <a:gd name="T2" fmla="*/ 190 w 371"/>
                <a:gd name="T3" fmla="*/ 7 h 133"/>
                <a:gd name="T4" fmla="*/ 192 w 371"/>
                <a:gd name="T5" fmla="*/ 7 h 133"/>
                <a:gd name="T6" fmla="*/ 204 w 371"/>
                <a:gd name="T7" fmla="*/ 9 h 133"/>
                <a:gd name="T8" fmla="*/ 221 w 371"/>
                <a:gd name="T9" fmla="*/ 7 h 133"/>
                <a:gd name="T10" fmla="*/ 239 w 371"/>
                <a:gd name="T11" fmla="*/ 7 h 133"/>
                <a:gd name="T12" fmla="*/ 260 w 371"/>
                <a:gd name="T13" fmla="*/ 19 h 133"/>
                <a:gd name="T14" fmla="*/ 266 w 371"/>
                <a:gd name="T15" fmla="*/ 27 h 133"/>
                <a:gd name="T16" fmla="*/ 283 w 371"/>
                <a:gd name="T17" fmla="*/ 29 h 133"/>
                <a:gd name="T18" fmla="*/ 301 w 371"/>
                <a:gd name="T19" fmla="*/ 33 h 133"/>
                <a:gd name="T20" fmla="*/ 305 w 371"/>
                <a:gd name="T21" fmla="*/ 36 h 133"/>
                <a:gd name="T22" fmla="*/ 322 w 371"/>
                <a:gd name="T23" fmla="*/ 38 h 133"/>
                <a:gd name="T24" fmla="*/ 347 w 371"/>
                <a:gd name="T25" fmla="*/ 48 h 133"/>
                <a:gd name="T26" fmla="*/ 363 w 371"/>
                <a:gd name="T27" fmla="*/ 75 h 133"/>
                <a:gd name="T28" fmla="*/ 361 w 371"/>
                <a:gd name="T29" fmla="*/ 85 h 133"/>
                <a:gd name="T30" fmla="*/ 351 w 371"/>
                <a:gd name="T31" fmla="*/ 89 h 133"/>
                <a:gd name="T32" fmla="*/ 347 w 371"/>
                <a:gd name="T33" fmla="*/ 91 h 133"/>
                <a:gd name="T34" fmla="*/ 334 w 371"/>
                <a:gd name="T35" fmla="*/ 91 h 133"/>
                <a:gd name="T36" fmla="*/ 305 w 371"/>
                <a:gd name="T37" fmla="*/ 95 h 133"/>
                <a:gd name="T38" fmla="*/ 299 w 371"/>
                <a:gd name="T39" fmla="*/ 93 h 133"/>
                <a:gd name="T40" fmla="*/ 297 w 371"/>
                <a:gd name="T41" fmla="*/ 89 h 133"/>
                <a:gd name="T42" fmla="*/ 289 w 371"/>
                <a:gd name="T43" fmla="*/ 85 h 133"/>
                <a:gd name="T44" fmla="*/ 274 w 371"/>
                <a:gd name="T45" fmla="*/ 85 h 133"/>
                <a:gd name="T46" fmla="*/ 281 w 371"/>
                <a:gd name="T47" fmla="*/ 83 h 133"/>
                <a:gd name="T48" fmla="*/ 270 w 371"/>
                <a:gd name="T49" fmla="*/ 81 h 133"/>
                <a:gd name="T50" fmla="*/ 256 w 371"/>
                <a:gd name="T51" fmla="*/ 85 h 133"/>
                <a:gd name="T52" fmla="*/ 246 w 371"/>
                <a:gd name="T53" fmla="*/ 108 h 133"/>
                <a:gd name="T54" fmla="*/ 231 w 371"/>
                <a:gd name="T55" fmla="*/ 106 h 133"/>
                <a:gd name="T56" fmla="*/ 229 w 371"/>
                <a:gd name="T57" fmla="*/ 100 h 133"/>
                <a:gd name="T58" fmla="*/ 213 w 371"/>
                <a:gd name="T59" fmla="*/ 104 h 133"/>
                <a:gd name="T60" fmla="*/ 208 w 371"/>
                <a:gd name="T61" fmla="*/ 116 h 133"/>
                <a:gd name="T62" fmla="*/ 208 w 371"/>
                <a:gd name="T63" fmla="*/ 120 h 133"/>
                <a:gd name="T64" fmla="*/ 202 w 371"/>
                <a:gd name="T65" fmla="*/ 122 h 133"/>
                <a:gd name="T66" fmla="*/ 215 w 371"/>
                <a:gd name="T67" fmla="*/ 122 h 133"/>
                <a:gd name="T68" fmla="*/ 208 w 371"/>
                <a:gd name="T69" fmla="*/ 133 h 133"/>
                <a:gd name="T70" fmla="*/ 184 w 371"/>
                <a:gd name="T71" fmla="*/ 116 h 133"/>
                <a:gd name="T72" fmla="*/ 159 w 371"/>
                <a:gd name="T73" fmla="*/ 110 h 133"/>
                <a:gd name="T74" fmla="*/ 138 w 371"/>
                <a:gd name="T75" fmla="*/ 112 h 133"/>
                <a:gd name="T76" fmla="*/ 105 w 371"/>
                <a:gd name="T77" fmla="*/ 112 h 133"/>
                <a:gd name="T78" fmla="*/ 99 w 371"/>
                <a:gd name="T79" fmla="*/ 104 h 133"/>
                <a:gd name="T80" fmla="*/ 95 w 371"/>
                <a:gd name="T81" fmla="*/ 97 h 133"/>
                <a:gd name="T82" fmla="*/ 76 w 371"/>
                <a:gd name="T83" fmla="*/ 89 h 133"/>
                <a:gd name="T84" fmla="*/ 66 w 371"/>
                <a:gd name="T85" fmla="*/ 77 h 133"/>
                <a:gd name="T86" fmla="*/ 62 w 371"/>
                <a:gd name="T87" fmla="*/ 73 h 133"/>
                <a:gd name="T88" fmla="*/ 39 w 371"/>
                <a:gd name="T89" fmla="*/ 62 h 133"/>
                <a:gd name="T90" fmla="*/ 27 w 371"/>
                <a:gd name="T91" fmla="*/ 64 h 133"/>
                <a:gd name="T92" fmla="*/ 19 w 371"/>
                <a:gd name="T93" fmla="*/ 62 h 133"/>
                <a:gd name="T94" fmla="*/ 4 w 371"/>
                <a:gd name="T95" fmla="*/ 58 h 133"/>
                <a:gd name="T96" fmla="*/ 4 w 371"/>
                <a:gd name="T97" fmla="*/ 50 h 133"/>
                <a:gd name="T98" fmla="*/ 4 w 371"/>
                <a:gd name="T99" fmla="*/ 40 h 133"/>
                <a:gd name="T100" fmla="*/ 8 w 371"/>
                <a:gd name="T101" fmla="*/ 33 h 133"/>
                <a:gd name="T102" fmla="*/ 17 w 371"/>
                <a:gd name="T103" fmla="*/ 29 h 133"/>
                <a:gd name="T104" fmla="*/ 33 w 371"/>
                <a:gd name="T105" fmla="*/ 21 h 133"/>
                <a:gd name="T106" fmla="*/ 43 w 371"/>
                <a:gd name="T107" fmla="*/ 19 h 133"/>
                <a:gd name="T108" fmla="*/ 64 w 371"/>
                <a:gd name="T109" fmla="*/ 17 h 133"/>
                <a:gd name="T110" fmla="*/ 66 w 371"/>
                <a:gd name="T111" fmla="*/ 13 h 133"/>
                <a:gd name="T112" fmla="*/ 76 w 371"/>
                <a:gd name="T113" fmla="*/ 3 h 133"/>
                <a:gd name="T114" fmla="*/ 132 w 371"/>
                <a:gd name="T115" fmla="*/ 3 h 133"/>
                <a:gd name="T116" fmla="*/ 155 w 371"/>
                <a:gd name="T117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133">
                  <a:moveTo>
                    <a:pt x="155" y="3"/>
                  </a:moveTo>
                  <a:lnTo>
                    <a:pt x="159" y="5"/>
                  </a:lnTo>
                  <a:lnTo>
                    <a:pt x="163" y="3"/>
                  </a:lnTo>
                  <a:lnTo>
                    <a:pt x="173" y="3"/>
                  </a:lnTo>
                  <a:lnTo>
                    <a:pt x="182" y="3"/>
                  </a:lnTo>
                  <a:lnTo>
                    <a:pt x="188" y="5"/>
                  </a:lnTo>
                  <a:lnTo>
                    <a:pt x="188" y="5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200" y="7"/>
                  </a:lnTo>
                  <a:lnTo>
                    <a:pt x="200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11" y="9"/>
                  </a:lnTo>
                  <a:lnTo>
                    <a:pt x="219" y="7"/>
                  </a:lnTo>
                  <a:lnTo>
                    <a:pt x="221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44" y="9"/>
                  </a:lnTo>
                  <a:lnTo>
                    <a:pt x="246" y="11"/>
                  </a:lnTo>
                  <a:lnTo>
                    <a:pt x="256" y="17"/>
                  </a:lnTo>
                  <a:lnTo>
                    <a:pt x="260" y="19"/>
                  </a:lnTo>
                  <a:lnTo>
                    <a:pt x="262" y="23"/>
                  </a:lnTo>
                  <a:lnTo>
                    <a:pt x="264" y="25"/>
                  </a:lnTo>
                  <a:lnTo>
                    <a:pt x="264" y="25"/>
                  </a:lnTo>
                  <a:lnTo>
                    <a:pt x="266" y="27"/>
                  </a:lnTo>
                  <a:lnTo>
                    <a:pt x="268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7" y="31"/>
                  </a:lnTo>
                  <a:lnTo>
                    <a:pt x="289" y="33"/>
                  </a:lnTo>
                  <a:lnTo>
                    <a:pt x="293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5" y="36"/>
                  </a:lnTo>
                  <a:lnTo>
                    <a:pt x="318" y="36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34" y="40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7" y="48"/>
                  </a:lnTo>
                  <a:lnTo>
                    <a:pt x="351" y="54"/>
                  </a:lnTo>
                  <a:lnTo>
                    <a:pt x="357" y="64"/>
                  </a:lnTo>
                  <a:lnTo>
                    <a:pt x="361" y="71"/>
                  </a:lnTo>
                  <a:lnTo>
                    <a:pt x="363" y="75"/>
                  </a:lnTo>
                  <a:lnTo>
                    <a:pt x="367" y="77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1" y="85"/>
                  </a:lnTo>
                  <a:lnTo>
                    <a:pt x="355" y="89"/>
                  </a:lnTo>
                  <a:lnTo>
                    <a:pt x="353" y="91"/>
                  </a:lnTo>
                  <a:lnTo>
                    <a:pt x="349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51" y="85"/>
                  </a:lnTo>
                  <a:lnTo>
                    <a:pt x="349" y="87"/>
                  </a:lnTo>
                  <a:lnTo>
                    <a:pt x="347" y="91"/>
                  </a:lnTo>
                  <a:lnTo>
                    <a:pt x="343" y="93"/>
                  </a:lnTo>
                  <a:lnTo>
                    <a:pt x="340" y="93"/>
                  </a:lnTo>
                  <a:lnTo>
                    <a:pt x="336" y="91"/>
                  </a:lnTo>
                  <a:lnTo>
                    <a:pt x="334" y="91"/>
                  </a:lnTo>
                  <a:lnTo>
                    <a:pt x="330" y="93"/>
                  </a:lnTo>
                  <a:lnTo>
                    <a:pt x="316" y="95"/>
                  </a:lnTo>
                  <a:lnTo>
                    <a:pt x="307" y="95"/>
                  </a:lnTo>
                  <a:lnTo>
                    <a:pt x="305" y="95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1" y="95"/>
                  </a:lnTo>
                  <a:lnTo>
                    <a:pt x="299" y="93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87"/>
                  </a:lnTo>
                  <a:lnTo>
                    <a:pt x="295" y="87"/>
                  </a:lnTo>
                  <a:lnTo>
                    <a:pt x="293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5" y="83"/>
                  </a:lnTo>
                  <a:lnTo>
                    <a:pt x="281" y="85"/>
                  </a:lnTo>
                  <a:lnTo>
                    <a:pt x="274" y="85"/>
                  </a:lnTo>
                  <a:lnTo>
                    <a:pt x="272" y="87"/>
                  </a:lnTo>
                  <a:lnTo>
                    <a:pt x="264" y="87"/>
                  </a:lnTo>
                  <a:lnTo>
                    <a:pt x="264" y="85"/>
                  </a:lnTo>
                  <a:lnTo>
                    <a:pt x="281" y="83"/>
                  </a:lnTo>
                  <a:lnTo>
                    <a:pt x="279" y="81"/>
                  </a:lnTo>
                  <a:lnTo>
                    <a:pt x="277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64" y="79"/>
                  </a:lnTo>
                  <a:lnTo>
                    <a:pt x="262" y="77"/>
                  </a:lnTo>
                  <a:lnTo>
                    <a:pt x="258" y="79"/>
                  </a:lnTo>
                  <a:lnTo>
                    <a:pt x="256" y="85"/>
                  </a:lnTo>
                  <a:lnTo>
                    <a:pt x="252" y="102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6" y="108"/>
                  </a:lnTo>
                  <a:lnTo>
                    <a:pt x="244" y="106"/>
                  </a:lnTo>
                  <a:lnTo>
                    <a:pt x="241" y="106"/>
                  </a:lnTo>
                  <a:lnTo>
                    <a:pt x="239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3" y="104"/>
                  </a:lnTo>
                  <a:lnTo>
                    <a:pt x="231" y="102"/>
                  </a:lnTo>
                  <a:lnTo>
                    <a:pt x="229" y="100"/>
                  </a:lnTo>
                  <a:lnTo>
                    <a:pt x="227" y="97"/>
                  </a:lnTo>
                  <a:lnTo>
                    <a:pt x="225" y="97"/>
                  </a:lnTo>
                  <a:lnTo>
                    <a:pt x="221" y="97"/>
                  </a:lnTo>
                  <a:lnTo>
                    <a:pt x="213" y="104"/>
                  </a:lnTo>
                  <a:lnTo>
                    <a:pt x="211" y="110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08" y="116"/>
                  </a:lnTo>
                  <a:lnTo>
                    <a:pt x="206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6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2" y="122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1" y="124"/>
                  </a:lnTo>
                  <a:lnTo>
                    <a:pt x="215" y="122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3" y="133"/>
                  </a:lnTo>
                  <a:lnTo>
                    <a:pt x="208" y="133"/>
                  </a:lnTo>
                  <a:lnTo>
                    <a:pt x="206" y="133"/>
                  </a:lnTo>
                  <a:lnTo>
                    <a:pt x="202" y="133"/>
                  </a:lnTo>
                  <a:lnTo>
                    <a:pt x="188" y="120"/>
                  </a:lnTo>
                  <a:lnTo>
                    <a:pt x="184" y="116"/>
                  </a:lnTo>
                  <a:lnTo>
                    <a:pt x="171" y="110"/>
                  </a:lnTo>
                  <a:lnTo>
                    <a:pt x="167" y="110"/>
                  </a:lnTo>
                  <a:lnTo>
                    <a:pt x="163" y="110"/>
                  </a:lnTo>
                  <a:lnTo>
                    <a:pt x="159" y="110"/>
                  </a:lnTo>
                  <a:lnTo>
                    <a:pt x="157" y="114"/>
                  </a:lnTo>
                  <a:lnTo>
                    <a:pt x="153" y="114"/>
                  </a:lnTo>
                  <a:lnTo>
                    <a:pt x="147" y="112"/>
                  </a:lnTo>
                  <a:lnTo>
                    <a:pt x="138" y="112"/>
                  </a:lnTo>
                  <a:lnTo>
                    <a:pt x="116" y="116"/>
                  </a:lnTo>
                  <a:lnTo>
                    <a:pt x="114" y="116"/>
                  </a:lnTo>
                  <a:lnTo>
                    <a:pt x="112" y="114"/>
                  </a:lnTo>
                  <a:lnTo>
                    <a:pt x="105" y="112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97"/>
                  </a:lnTo>
                  <a:lnTo>
                    <a:pt x="95" y="93"/>
                  </a:lnTo>
                  <a:lnTo>
                    <a:pt x="93" y="89"/>
                  </a:lnTo>
                  <a:lnTo>
                    <a:pt x="89" y="87"/>
                  </a:lnTo>
                  <a:lnTo>
                    <a:pt x="76" y="89"/>
                  </a:lnTo>
                  <a:lnTo>
                    <a:pt x="74" y="87"/>
                  </a:lnTo>
                  <a:lnTo>
                    <a:pt x="70" y="79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0" y="69"/>
                  </a:lnTo>
                  <a:lnTo>
                    <a:pt x="56" y="62"/>
                  </a:lnTo>
                  <a:lnTo>
                    <a:pt x="52" y="60"/>
                  </a:lnTo>
                  <a:lnTo>
                    <a:pt x="39" y="62"/>
                  </a:lnTo>
                  <a:lnTo>
                    <a:pt x="31" y="60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3" y="60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23" y="19"/>
                  </a:lnTo>
                  <a:lnTo>
                    <a:pt x="27" y="17"/>
                  </a:lnTo>
                  <a:lnTo>
                    <a:pt x="33" y="21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3" y="19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1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6" y="3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116" y="3"/>
                  </a:lnTo>
                  <a:lnTo>
                    <a:pt x="132" y="3"/>
                  </a:lnTo>
                  <a:lnTo>
                    <a:pt x="138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23"/>
            <p:cNvSpPr>
              <a:spLocks noEditPoints="1"/>
            </p:cNvSpPr>
            <p:nvPr/>
          </p:nvSpPr>
          <p:spPr bwMode="auto">
            <a:xfrm>
              <a:off x="7232650" y="2690813"/>
              <a:ext cx="736600" cy="603250"/>
            </a:xfrm>
            <a:custGeom>
              <a:avLst/>
              <a:gdLst>
                <a:gd name="T0" fmla="*/ 136 w 464"/>
                <a:gd name="T1" fmla="*/ 364 h 380"/>
                <a:gd name="T2" fmla="*/ 121 w 464"/>
                <a:gd name="T3" fmla="*/ 279 h 380"/>
                <a:gd name="T4" fmla="*/ 235 w 464"/>
                <a:gd name="T5" fmla="*/ 11 h 380"/>
                <a:gd name="T6" fmla="*/ 249 w 464"/>
                <a:gd name="T7" fmla="*/ 0 h 380"/>
                <a:gd name="T8" fmla="*/ 189 w 464"/>
                <a:gd name="T9" fmla="*/ 215 h 380"/>
                <a:gd name="T10" fmla="*/ 264 w 464"/>
                <a:gd name="T11" fmla="*/ 238 h 380"/>
                <a:gd name="T12" fmla="*/ 251 w 464"/>
                <a:gd name="T13" fmla="*/ 217 h 380"/>
                <a:gd name="T14" fmla="*/ 189 w 464"/>
                <a:gd name="T15" fmla="*/ 215 h 380"/>
                <a:gd name="T16" fmla="*/ 449 w 464"/>
                <a:gd name="T17" fmla="*/ 281 h 380"/>
                <a:gd name="T18" fmla="*/ 427 w 464"/>
                <a:gd name="T19" fmla="*/ 260 h 380"/>
                <a:gd name="T20" fmla="*/ 447 w 464"/>
                <a:gd name="T21" fmla="*/ 221 h 380"/>
                <a:gd name="T22" fmla="*/ 439 w 464"/>
                <a:gd name="T23" fmla="*/ 182 h 380"/>
                <a:gd name="T24" fmla="*/ 447 w 464"/>
                <a:gd name="T25" fmla="*/ 153 h 380"/>
                <a:gd name="T26" fmla="*/ 435 w 464"/>
                <a:gd name="T27" fmla="*/ 108 h 380"/>
                <a:gd name="T28" fmla="*/ 425 w 464"/>
                <a:gd name="T29" fmla="*/ 46 h 380"/>
                <a:gd name="T30" fmla="*/ 416 w 464"/>
                <a:gd name="T31" fmla="*/ 54 h 380"/>
                <a:gd name="T32" fmla="*/ 408 w 464"/>
                <a:gd name="T33" fmla="*/ 46 h 380"/>
                <a:gd name="T34" fmla="*/ 379 w 464"/>
                <a:gd name="T35" fmla="*/ 50 h 380"/>
                <a:gd name="T36" fmla="*/ 354 w 464"/>
                <a:gd name="T37" fmla="*/ 48 h 380"/>
                <a:gd name="T38" fmla="*/ 332 w 464"/>
                <a:gd name="T39" fmla="*/ 46 h 380"/>
                <a:gd name="T40" fmla="*/ 334 w 464"/>
                <a:gd name="T41" fmla="*/ 54 h 380"/>
                <a:gd name="T42" fmla="*/ 317 w 464"/>
                <a:gd name="T43" fmla="*/ 42 h 380"/>
                <a:gd name="T44" fmla="*/ 253 w 464"/>
                <a:gd name="T45" fmla="*/ 25 h 380"/>
                <a:gd name="T46" fmla="*/ 214 w 464"/>
                <a:gd name="T47" fmla="*/ 33 h 380"/>
                <a:gd name="T48" fmla="*/ 185 w 464"/>
                <a:gd name="T49" fmla="*/ 37 h 380"/>
                <a:gd name="T50" fmla="*/ 148 w 464"/>
                <a:gd name="T51" fmla="*/ 66 h 380"/>
                <a:gd name="T52" fmla="*/ 175 w 464"/>
                <a:gd name="T53" fmla="*/ 89 h 380"/>
                <a:gd name="T54" fmla="*/ 204 w 464"/>
                <a:gd name="T55" fmla="*/ 85 h 380"/>
                <a:gd name="T56" fmla="*/ 260 w 464"/>
                <a:gd name="T57" fmla="*/ 103 h 380"/>
                <a:gd name="T58" fmla="*/ 272 w 464"/>
                <a:gd name="T59" fmla="*/ 114 h 380"/>
                <a:gd name="T60" fmla="*/ 266 w 464"/>
                <a:gd name="T61" fmla="*/ 122 h 380"/>
                <a:gd name="T62" fmla="*/ 266 w 464"/>
                <a:gd name="T63" fmla="*/ 141 h 380"/>
                <a:gd name="T64" fmla="*/ 276 w 464"/>
                <a:gd name="T65" fmla="*/ 161 h 380"/>
                <a:gd name="T66" fmla="*/ 295 w 464"/>
                <a:gd name="T67" fmla="*/ 201 h 380"/>
                <a:gd name="T68" fmla="*/ 336 w 464"/>
                <a:gd name="T69" fmla="*/ 231 h 380"/>
                <a:gd name="T70" fmla="*/ 352 w 464"/>
                <a:gd name="T71" fmla="*/ 258 h 380"/>
                <a:gd name="T72" fmla="*/ 340 w 464"/>
                <a:gd name="T73" fmla="*/ 260 h 380"/>
                <a:gd name="T74" fmla="*/ 270 w 464"/>
                <a:gd name="T75" fmla="*/ 287 h 380"/>
                <a:gd name="T76" fmla="*/ 198 w 464"/>
                <a:gd name="T77" fmla="*/ 289 h 380"/>
                <a:gd name="T78" fmla="*/ 134 w 464"/>
                <a:gd name="T79" fmla="*/ 289 h 380"/>
                <a:gd name="T80" fmla="*/ 146 w 464"/>
                <a:gd name="T81" fmla="*/ 281 h 380"/>
                <a:gd name="T82" fmla="*/ 123 w 464"/>
                <a:gd name="T83" fmla="*/ 285 h 380"/>
                <a:gd name="T84" fmla="*/ 107 w 464"/>
                <a:gd name="T85" fmla="*/ 285 h 380"/>
                <a:gd name="T86" fmla="*/ 82 w 464"/>
                <a:gd name="T87" fmla="*/ 281 h 380"/>
                <a:gd name="T88" fmla="*/ 22 w 464"/>
                <a:gd name="T89" fmla="*/ 277 h 380"/>
                <a:gd name="T90" fmla="*/ 6 w 464"/>
                <a:gd name="T91" fmla="*/ 306 h 380"/>
                <a:gd name="T92" fmla="*/ 18 w 464"/>
                <a:gd name="T93" fmla="*/ 339 h 380"/>
                <a:gd name="T94" fmla="*/ 49 w 464"/>
                <a:gd name="T95" fmla="*/ 339 h 380"/>
                <a:gd name="T96" fmla="*/ 88 w 464"/>
                <a:gd name="T97" fmla="*/ 357 h 380"/>
                <a:gd name="T98" fmla="*/ 109 w 464"/>
                <a:gd name="T99" fmla="*/ 380 h 380"/>
                <a:gd name="T100" fmla="*/ 136 w 464"/>
                <a:gd name="T101" fmla="*/ 341 h 380"/>
                <a:gd name="T102" fmla="*/ 142 w 464"/>
                <a:gd name="T103" fmla="*/ 341 h 380"/>
                <a:gd name="T104" fmla="*/ 156 w 464"/>
                <a:gd name="T105" fmla="*/ 339 h 380"/>
                <a:gd name="T106" fmla="*/ 198 w 464"/>
                <a:gd name="T107" fmla="*/ 331 h 380"/>
                <a:gd name="T108" fmla="*/ 253 w 464"/>
                <a:gd name="T109" fmla="*/ 337 h 380"/>
                <a:gd name="T110" fmla="*/ 293 w 464"/>
                <a:gd name="T111" fmla="*/ 333 h 380"/>
                <a:gd name="T112" fmla="*/ 332 w 464"/>
                <a:gd name="T113" fmla="*/ 322 h 380"/>
                <a:gd name="T114" fmla="*/ 456 w 464"/>
                <a:gd name="T115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4" h="380">
                  <a:moveTo>
                    <a:pt x="154" y="364"/>
                  </a:moveTo>
                  <a:lnTo>
                    <a:pt x="152" y="364"/>
                  </a:lnTo>
                  <a:lnTo>
                    <a:pt x="148" y="364"/>
                  </a:lnTo>
                  <a:lnTo>
                    <a:pt x="144" y="364"/>
                  </a:lnTo>
                  <a:lnTo>
                    <a:pt x="142" y="364"/>
                  </a:lnTo>
                  <a:lnTo>
                    <a:pt x="142" y="362"/>
                  </a:lnTo>
                  <a:lnTo>
                    <a:pt x="140" y="362"/>
                  </a:lnTo>
                  <a:lnTo>
                    <a:pt x="138" y="364"/>
                  </a:lnTo>
                  <a:lnTo>
                    <a:pt x="138" y="362"/>
                  </a:lnTo>
                  <a:lnTo>
                    <a:pt x="136" y="362"/>
                  </a:lnTo>
                  <a:lnTo>
                    <a:pt x="136" y="364"/>
                  </a:lnTo>
                  <a:lnTo>
                    <a:pt x="136" y="364"/>
                  </a:lnTo>
                  <a:lnTo>
                    <a:pt x="140" y="368"/>
                  </a:lnTo>
                  <a:lnTo>
                    <a:pt x="142" y="370"/>
                  </a:lnTo>
                  <a:lnTo>
                    <a:pt x="146" y="370"/>
                  </a:lnTo>
                  <a:lnTo>
                    <a:pt x="152" y="370"/>
                  </a:lnTo>
                  <a:lnTo>
                    <a:pt x="156" y="368"/>
                  </a:lnTo>
                  <a:lnTo>
                    <a:pt x="159" y="368"/>
                  </a:lnTo>
                  <a:lnTo>
                    <a:pt x="156" y="364"/>
                  </a:lnTo>
                  <a:lnTo>
                    <a:pt x="154" y="364"/>
                  </a:lnTo>
                  <a:close/>
                  <a:moveTo>
                    <a:pt x="115" y="279"/>
                  </a:moveTo>
                  <a:lnTo>
                    <a:pt x="121" y="279"/>
                  </a:lnTo>
                  <a:lnTo>
                    <a:pt x="126" y="277"/>
                  </a:lnTo>
                  <a:lnTo>
                    <a:pt x="123" y="273"/>
                  </a:lnTo>
                  <a:lnTo>
                    <a:pt x="119" y="271"/>
                  </a:lnTo>
                  <a:lnTo>
                    <a:pt x="113" y="271"/>
                  </a:lnTo>
                  <a:lnTo>
                    <a:pt x="111" y="273"/>
                  </a:lnTo>
                  <a:lnTo>
                    <a:pt x="111" y="277"/>
                  </a:lnTo>
                  <a:lnTo>
                    <a:pt x="115" y="279"/>
                  </a:lnTo>
                  <a:close/>
                  <a:moveTo>
                    <a:pt x="227" y="11"/>
                  </a:moveTo>
                  <a:lnTo>
                    <a:pt x="231" y="11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1" y="11"/>
                  </a:lnTo>
                  <a:lnTo>
                    <a:pt x="258" y="13"/>
                  </a:lnTo>
                  <a:lnTo>
                    <a:pt x="272" y="13"/>
                  </a:lnTo>
                  <a:lnTo>
                    <a:pt x="274" y="15"/>
                  </a:lnTo>
                  <a:lnTo>
                    <a:pt x="276" y="11"/>
                  </a:lnTo>
                  <a:lnTo>
                    <a:pt x="268" y="6"/>
                  </a:lnTo>
                  <a:lnTo>
                    <a:pt x="251" y="2"/>
                  </a:lnTo>
                  <a:lnTo>
                    <a:pt x="249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37" y="0"/>
                  </a:lnTo>
                  <a:lnTo>
                    <a:pt x="229" y="2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2" y="9"/>
                  </a:lnTo>
                  <a:lnTo>
                    <a:pt x="227" y="11"/>
                  </a:lnTo>
                  <a:close/>
                  <a:moveTo>
                    <a:pt x="189" y="215"/>
                  </a:moveTo>
                  <a:lnTo>
                    <a:pt x="189" y="217"/>
                  </a:lnTo>
                  <a:lnTo>
                    <a:pt x="192" y="217"/>
                  </a:lnTo>
                  <a:lnTo>
                    <a:pt x="194" y="219"/>
                  </a:lnTo>
                  <a:lnTo>
                    <a:pt x="198" y="223"/>
                  </a:lnTo>
                  <a:lnTo>
                    <a:pt x="202" y="225"/>
                  </a:lnTo>
                  <a:lnTo>
                    <a:pt x="218" y="227"/>
                  </a:lnTo>
                  <a:lnTo>
                    <a:pt x="233" y="236"/>
                  </a:lnTo>
                  <a:lnTo>
                    <a:pt x="239" y="236"/>
                  </a:lnTo>
                  <a:lnTo>
                    <a:pt x="245" y="236"/>
                  </a:lnTo>
                  <a:lnTo>
                    <a:pt x="260" y="238"/>
                  </a:lnTo>
                  <a:lnTo>
                    <a:pt x="264" y="238"/>
                  </a:lnTo>
                  <a:lnTo>
                    <a:pt x="264" y="238"/>
                  </a:lnTo>
                  <a:lnTo>
                    <a:pt x="266" y="240"/>
                  </a:lnTo>
                  <a:lnTo>
                    <a:pt x="268" y="242"/>
                  </a:lnTo>
                  <a:lnTo>
                    <a:pt x="270" y="242"/>
                  </a:lnTo>
                  <a:lnTo>
                    <a:pt x="270" y="242"/>
                  </a:lnTo>
                  <a:lnTo>
                    <a:pt x="272" y="238"/>
                  </a:lnTo>
                  <a:lnTo>
                    <a:pt x="272" y="234"/>
                  </a:lnTo>
                  <a:lnTo>
                    <a:pt x="272" y="229"/>
                  </a:lnTo>
                  <a:lnTo>
                    <a:pt x="270" y="225"/>
                  </a:lnTo>
                  <a:lnTo>
                    <a:pt x="264" y="221"/>
                  </a:lnTo>
                  <a:lnTo>
                    <a:pt x="251" y="217"/>
                  </a:lnTo>
                  <a:lnTo>
                    <a:pt x="239" y="211"/>
                  </a:lnTo>
                  <a:lnTo>
                    <a:pt x="227" y="209"/>
                  </a:lnTo>
                  <a:lnTo>
                    <a:pt x="202" y="203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2" y="205"/>
                  </a:lnTo>
                  <a:lnTo>
                    <a:pt x="189" y="207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3"/>
                  </a:lnTo>
                  <a:lnTo>
                    <a:pt x="189" y="215"/>
                  </a:lnTo>
                  <a:close/>
                  <a:moveTo>
                    <a:pt x="458" y="320"/>
                  </a:moveTo>
                  <a:lnTo>
                    <a:pt x="458" y="318"/>
                  </a:lnTo>
                  <a:lnTo>
                    <a:pt x="456" y="312"/>
                  </a:lnTo>
                  <a:lnTo>
                    <a:pt x="456" y="312"/>
                  </a:lnTo>
                  <a:lnTo>
                    <a:pt x="456" y="308"/>
                  </a:lnTo>
                  <a:lnTo>
                    <a:pt x="456" y="304"/>
                  </a:lnTo>
                  <a:lnTo>
                    <a:pt x="464" y="287"/>
                  </a:lnTo>
                  <a:lnTo>
                    <a:pt x="464" y="287"/>
                  </a:lnTo>
                  <a:lnTo>
                    <a:pt x="462" y="285"/>
                  </a:lnTo>
                  <a:lnTo>
                    <a:pt x="460" y="283"/>
                  </a:lnTo>
                  <a:lnTo>
                    <a:pt x="449" y="281"/>
                  </a:lnTo>
                  <a:lnTo>
                    <a:pt x="443" y="279"/>
                  </a:lnTo>
                  <a:lnTo>
                    <a:pt x="441" y="277"/>
                  </a:lnTo>
                  <a:lnTo>
                    <a:pt x="439" y="273"/>
                  </a:lnTo>
                  <a:lnTo>
                    <a:pt x="437" y="273"/>
                  </a:lnTo>
                  <a:lnTo>
                    <a:pt x="431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27" y="267"/>
                  </a:lnTo>
                  <a:lnTo>
                    <a:pt x="427" y="264"/>
                  </a:lnTo>
                  <a:lnTo>
                    <a:pt x="429" y="264"/>
                  </a:lnTo>
                  <a:lnTo>
                    <a:pt x="427" y="260"/>
                  </a:lnTo>
                  <a:lnTo>
                    <a:pt x="427" y="260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10" y="242"/>
                  </a:lnTo>
                  <a:lnTo>
                    <a:pt x="416" y="240"/>
                  </a:lnTo>
                  <a:lnTo>
                    <a:pt x="429" y="240"/>
                  </a:lnTo>
                  <a:lnTo>
                    <a:pt x="435" y="236"/>
                  </a:lnTo>
                  <a:lnTo>
                    <a:pt x="437" y="234"/>
                  </a:lnTo>
                  <a:lnTo>
                    <a:pt x="439" y="227"/>
                  </a:lnTo>
                  <a:lnTo>
                    <a:pt x="441" y="225"/>
                  </a:lnTo>
                  <a:lnTo>
                    <a:pt x="447" y="221"/>
                  </a:lnTo>
                  <a:lnTo>
                    <a:pt x="449" y="219"/>
                  </a:lnTo>
                  <a:lnTo>
                    <a:pt x="451" y="215"/>
                  </a:lnTo>
                  <a:lnTo>
                    <a:pt x="451" y="211"/>
                  </a:lnTo>
                  <a:lnTo>
                    <a:pt x="451" y="209"/>
                  </a:lnTo>
                  <a:lnTo>
                    <a:pt x="451" y="205"/>
                  </a:lnTo>
                  <a:lnTo>
                    <a:pt x="449" y="198"/>
                  </a:lnTo>
                  <a:lnTo>
                    <a:pt x="449" y="192"/>
                  </a:lnTo>
                  <a:lnTo>
                    <a:pt x="447" y="188"/>
                  </a:lnTo>
                  <a:lnTo>
                    <a:pt x="445" y="186"/>
                  </a:lnTo>
                  <a:lnTo>
                    <a:pt x="441" y="184"/>
                  </a:lnTo>
                  <a:lnTo>
                    <a:pt x="439" y="182"/>
                  </a:lnTo>
                  <a:lnTo>
                    <a:pt x="437" y="178"/>
                  </a:lnTo>
                  <a:lnTo>
                    <a:pt x="435" y="176"/>
                  </a:lnTo>
                  <a:lnTo>
                    <a:pt x="431" y="178"/>
                  </a:lnTo>
                  <a:lnTo>
                    <a:pt x="427" y="180"/>
                  </a:lnTo>
                  <a:lnTo>
                    <a:pt x="425" y="180"/>
                  </a:lnTo>
                  <a:lnTo>
                    <a:pt x="425" y="176"/>
                  </a:lnTo>
                  <a:lnTo>
                    <a:pt x="427" y="174"/>
                  </a:lnTo>
                  <a:lnTo>
                    <a:pt x="435" y="172"/>
                  </a:lnTo>
                  <a:lnTo>
                    <a:pt x="437" y="170"/>
                  </a:lnTo>
                  <a:lnTo>
                    <a:pt x="443" y="161"/>
                  </a:lnTo>
                  <a:lnTo>
                    <a:pt x="447" y="153"/>
                  </a:lnTo>
                  <a:lnTo>
                    <a:pt x="449" y="151"/>
                  </a:lnTo>
                  <a:lnTo>
                    <a:pt x="453" y="147"/>
                  </a:lnTo>
                  <a:lnTo>
                    <a:pt x="456" y="143"/>
                  </a:lnTo>
                  <a:lnTo>
                    <a:pt x="456" y="139"/>
                  </a:lnTo>
                  <a:lnTo>
                    <a:pt x="456" y="128"/>
                  </a:lnTo>
                  <a:lnTo>
                    <a:pt x="441" y="124"/>
                  </a:lnTo>
                  <a:lnTo>
                    <a:pt x="435" y="118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5" y="108"/>
                  </a:lnTo>
                  <a:lnTo>
                    <a:pt x="437" y="106"/>
                  </a:lnTo>
                  <a:lnTo>
                    <a:pt x="439" y="99"/>
                  </a:lnTo>
                  <a:lnTo>
                    <a:pt x="439" y="99"/>
                  </a:lnTo>
                  <a:lnTo>
                    <a:pt x="441" y="95"/>
                  </a:lnTo>
                  <a:lnTo>
                    <a:pt x="439" y="87"/>
                  </a:lnTo>
                  <a:lnTo>
                    <a:pt x="437" y="75"/>
                  </a:lnTo>
                  <a:lnTo>
                    <a:pt x="431" y="64"/>
                  </a:lnTo>
                  <a:lnTo>
                    <a:pt x="429" y="60"/>
                  </a:lnTo>
                  <a:lnTo>
                    <a:pt x="429" y="52"/>
                  </a:lnTo>
                  <a:lnTo>
                    <a:pt x="427" y="50"/>
                  </a:lnTo>
                  <a:lnTo>
                    <a:pt x="425" y="46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14" y="46"/>
                  </a:lnTo>
                  <a:lnTo>
                    <a:pt x="412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6" y="50"/>
                  </a:lnTo>
                  <a:lnTo>
                    <a:pt x="418" y="52"/>
                  </a:lnTo>
                  <a:lnTo>
                    <a:pt x="416" y="54"/>
                  </a:lnTo>
                  <a:lnTo>
                    <a:pt x="416" y="56"/>
                  </a:lnTo>
                  <a:lnTo>
                    <a:pt x="414" y="54"/>
                  </a:lnTo>
                  <a:lnTo>
                    <a:pt x="410" y="52"/>
                  </a:lnTo>
                  <a:lnTo>
                    <a:pt x="408" y="52"/>
                  </a:lnTo>
                  <a:lnTo>
                    <a:pt x="406" y="54"/>
                  </a:lnTo>
                  <a:lnTo>
                    <a:pt x="402" y="54"/>
                  </a:lnTo>
                  <a:lnTo>
                    <a:pt x="400" y="52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8" y="50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4" y="46"/>
                  </a:lnTo>
                  <a:lnTo>
                    <a:pt x="396" y="44"/>
                  </a:lnTo>
                  <a:lnTo>
                    <a:pt x="390" y="46"/>
                  </a:lnTo>
                  <a:lnTo>
                    <a:pt x="387" y="48"/>
                  </a:lnTo>
                  <a:lnTo>
                    <a:pt x="385" y="48"/>
                  </a:lnTo>
                  <a:lnTo>
                    <a:pt x="385" y="50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81" y="52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7" y="50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69" y="50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3" y="46"/>
                  </a:lnTo>
                  <a:lnTo>
                    <a:pt x="363" y="46"/>
                  </a:lnTo>
                  <a:lnTo>
                    <a:pt x="361" y="46"/>
                  </a:lnTo>
                  <a:lnTo>
                    <a:pt x="354" y="48"/>
                  </a:lnTo>
                  <a:lnTo>
                    <a:pt x="352" y="48"/>
                  </a:lnTo>
                  <a:lnTo>
                    <a:pt x="350" y="46"/>
                  </a:lnTo>
                  <a:lnTo>
                    <a:pt x="350" y="42"/>
                  </a:lnTo>
                  <a:lnTo>
                    <a:pt x="348" y="42"/>
                  </a:lnTo>
                  <a:lnTo>
                    <a:pt x="344" y="42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0" y="48"/>
                  </a:ln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4" y="54"/>
                  </a:lnTo>
                  <a:lnTo>
                    <a:pt x="334" y="54"/>
                  </a:lnTo>
                  <a:lnTo>
                    <a:pt x="334" y="56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28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21" y="42"/>
                  </a:lnTo>
                  <a:lnTo>
                    <a:pt x="319" y="39"/>
                  </a:lnTo>
                  <a:lnTo>
                    <a:pt x="317" y="42"/>
                  </a:lnTo>
                  <a:lnTo>
                    <a:pt x="313" y="39"/>
                  </a:lnTo>
                  <a:lnTo>
                    <a:pt x="307" y="39"/>
                  </a:lnTo>
                  <a:lnTo>
                    <a:pt x="305" y="37"/>
                  </a:lnTo>
                  <a:lnTo>
                    <a:pt x="303" y="39"/>
                  </a:lnTo>
                  <a:lnTo>
                    <a:pt x="297" y="37"/>
                  </a:lnTo>
                  <a:lnTo>
                    <a:pt x="293" y="35"/>
                  </a:lnTo>
                  <a:lnTo>
                    <a:pt x="288" y="31"/>
                  </a:lnTo>
                  <a:lnTo>
                    <a:pt x="278" y="29"/>
                  </a:lnTo>
                  <a:lnTo>
                    <a:pt x="274" y="29"/>
                  </a:lnTo>
                  <a:lnTo>
                    <a:pt x="270" y="27"/>
                  </a:lnTo>
                  <a:lnTo>
                    <a:pt x="253" y="25"/>
                  </a:lnTo>
                  <a:lnTo>
                    <a:pt x="247" y="25"/>
                  </a:lnTo>
                  <a:lnTo>
                    <a:pt x="243" y="25"/>
                  </a:lnTo>
                  <a:lnTo>
                    <a:pt x="237" y="27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31"/>
                  </a:lnTo>
                  <a:lnTo>
                    <a:pt x="222" y="33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4" y="33"/>
                  </a:lnTo>
                  <a:lnTo>
                    <a:pt x="212" y="33"/>
                  </a:lnTo>
                  <a:lnTo>
                    <a:pt x="210" y="35"/>
                  </a:lnTo>
                  <a:lnTo>
                    <a:pt x="208" y="35"/>
                  </a:lnTo>
                  <a:lnTo>
                    <a:pt x="206" y="35"/>
                  </a:lnTo>
                  <a:lnTo>
                    <a:pt x="204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4" y="35"/>
                  </a:lnTo>
                  <a:lnTo>
                    <a:pt x="192" y="35"/>
                  </a:lnTo>
                  <a:lnTo>
                    <a:pt x="187" y="33"/>
                  </a:lnTo>
                  <a:lnTo>
                    <a:pt x="185" y="37"/>
                  </a:lnTo>
                  <a:lnTo>
                    <a:pt x="181" y="44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8" y="58"/>
                  </a:lnTo>
                  <a:lnTo>
                    <a:pt x="159" y="56"/>
                  </a:lnTo>
                  <a:lnTo>
                    <a:pt x="159" y="58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81"/>
                  </a:lnTo>
                  <a:lnTo>
                    <a:pt x="146" y="85"/>
                  </a:lnTo>
                  <a:lnTo>
                    <a:pt x="148" y="87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1"/>
                  </a:lnTo>
                  <a:lnTo>
                    <a:pt x="156" y="91"/>
                  </a:lnTo>
                  <a:lnTo>
                    <a:pt x="159" y="91"/>
                  </a:lnTo>
                  <a:lnTo>
                    <a:pt x="175" y="89"/>
                  </a:lnTo>
                  <a:lnTo>
                    <a:pt x="183" y="87"/>
                  </a:lnTo>
                  <a:lnTo>
                    <a:pt x="185" y="85"/>
                  </a:lnTo>
                  <a:lnTo>
                    <a:pt x="187" y="85"/>
                  </a:lnTo>
                  <a:lnTo>
                    <a:pt x="192" y="87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202" y="87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20" y="89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9" y="93"/>
                  </a:lnTo>
                  <a:lnTo>
                    <a:pt x="231" y="93"/>
                  </a:lnTo>
                  <a:lnTo>
                    <a:pt x="235" y="93"/>
                  </a:lnTo>
                  <a:lnTo>
                    <a:pt x="245" y="97"/>
                  </a:lnTo>
                  <a:lnTo>
                    <a:pt x="255" y="101"/>
                  </a:lnTo>
                  <a:lnTo>
                    <a:pt x="260" y="103"/>
                  </a:lnTo>
                  <a:lnTo>
                    <a:pt x="262" y="106"/>
                  </a:lnTo>
                  <a:lnTo>
                    <a:pt x="264" y="108"/>
                  </a:lnTo>
                  <a:lnTo>
                    <a:pt x="266" y="110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80" y="116"/>
                  </a:lnTo>
                  <a:lnTo>
                    <a:pt x="278" y="116"/>
                  </a:lnTo>
                  <a:lnTo>
                    <a:pt x="276" y="116"/>
                  </a:lnTo>
                  <a:lnTo>
                    <a:pt x="274" y="114"/>
                  </a:lnTo>
                  <a:lnTo>
                    <a:pt x="274" y="114"/>
                  </a:lnTo>
                  <a:lnTo>
                    <a:pt x="272" y="114"/>
                  </a:lnTo>
                  <a:lnTo>
                    <a:pt x="270" y="114"/>
                  </a:lnTo>
                  <a:lnTo>
                    <a:pt x="272" y="114"/>
                  </a:lnTo>
                  <a:lnTo>
                    <a:pt x="272" y="118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2"/>
                  </a:lnTo>
                  <a:lnTo>
                    <a:pt x="270" y="122"/>
                  </a:lnTo>
                  <a:lnTo>
                    <a:pt x="268" y="122"/>
                  </a:lnTo>
                  <a:lnTo>
                    <a:pt x="266" y="122"/>
                  </a:lnTo>
                  <a:lnTo>
                    <a:pt x="266" y="120"/>
                  </a:lnTo>
                  <a:lnTo>
                    <a:pt x="266" y="122"/>
                  </a:lnTo>
                  <a:lnTo>
                    <a:pt x="266" y="126"/>
                  </a:lnTo>
                  <a:lnTo>
                    <a:pt x="266" y="130"/>
                  </a:lnTo>
                  <a:lnTo>
                    <a:pt x="268" y="130"/>
                  </a:lnTo>
                  <a:lnTo>
                    <a:pt x="272" y="130"/>
                  </a:lnTo>
                  <a:lnTo>
                    <a:pt x="274" y="132"/>
                  </a:lnTo>
                  <a:lnTo>
                    <a:pt x="276" y="137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0" y="139"/>
                  </a:lnTo>
                  <a:lnTo>
                    <a:pt x="268" y="139"/>
                  </a:lnTo>
                  <a:lnTo>
                    <a:pt x="266" y="141"/>
                  </a:lnTo>
                  <a:lnTo>
                    <a:pt x="266" y="145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4" y="151"/>
                  </a:lnTo>
                  <a:lnTo>
                    <a:pt x="270" y="157"/>
                  </a:lnTo>
                  <a:lnTo>
                    <a:pt x="272" y="159"/>
                  </a:lnTo>
                  <a:lnTo>
                    <a:pt x="274" y="161"/>
                  </a:lnTo>
                  <a:lnTo>
                    <a:pt x="276" y="161"/>
                  </a:lnTo>
                  <a:lnTo>
                    <a:pt x="280" y="163"/>
                  </a:lnTo>
                  <a:lnTo>
                    <a:pt x="280" y="167"/>
                  </a:lnTo>
                  <a:lnTo>
                    <a:pt x="280" y="170"/>
                  </a:lnTo>
                  <a:lnTo>
                    <a:pt x="276" y="172"/>
                  </a:lnTo>
                  <a:lnTo>
                    <a:pt x="270" y="172"/>
                  </a:lnTo>
                  <a:lnTo>
                    <a:pt x="264" y="176"/>
                  </a:lnTo>
                  <a:lnTo>
                    <a:pt x="266" y="180"/>
                  </a:lnTo>
                  <a:lnTo>
                    <a:pt x="284" y="196"/>
                  </a:lnTo>
                  <a:lnTo>
                    <a:pt x="288" y="198"/>
                  </a:lnTo>
                  <a:lnTo>
                    <a:pt x="291" y="198"/>
                  </a:lnTo>
                  <a:lnTo>
                    <a:pt x="295" y="201"/>
                  </a:lnTo>
                  <a:lnTo>
                    <a:pt x="299" y="203"/>
                  </a:lnTo>
                  <a:lnTo>
                    <a:pt x="301" y="205"/>
                  </a:lnTo>
                  <a:lnTo>
                    <a:pt x="311" y="217"/>
                  </a:lnTo>
                  <a:lnTo>
                    <a:pt x="313" y="221"/>
                  </a:lnTo>
                  <a:lnTo>
                    <a:pt x="313" y="221"/>
                  </a:lnTo>
                  <a:lnTo>
                    <a:pt x="319" y="225"/>
                  </a:lnTo>
                  <a:lnTo>
                    <a:pt x="324" y="223"/>
                  </a:lnTo>
                  <a:lnTo>
                    <a:pt x="328" y="225"/>
                  </a:lnTo>
                  <a:lnTo>
                    <a:pt x="332" y="229"/>
                  </a:lnTo>
                  <a:lnTo>
                    <a:pt x="334" y="231"/>
                  </a:lnTo>
                  <a:lnTo>
                    <a:pt x="336" y="231"/>
                  </a:lnTo>
                  <a:lnTo>
                    <a:pt x="340" y="231"/>
                  </a:lnTo>
                  <a:lnTo>
                    <a:pt x="342" y="231"/>
                  </a:lnTo>
                  <a:lnTo>
                    <a:pt x="350" y="234"/>
                  </a:lnTo>
                  <a:lnTo>
                    <a:pt x="352" y="236"/>
                  </a:lnTo>
                  <a:lnTo>
                    <a:pt x="354" y="238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2" y="254"/>
                  </a:lnTo>
                  <a:lnTo>
                    <a:pt x="352" y="258"/>
                  </a:lnTo>
                  <a:lnTo>
                    <a:pt x="352" y="262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4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0" y="258"/>
                  </a:lnTo>
                  <a:lnTo>
                    <a:pt x="340" y="258"/>
                  </a:lnTo>
                  <a:lnTo>
                    <a:pt x="340" y="260"/>
                  </a:lnTo>
                  <a:lnTo>
                    <a:pt x="340" y="260"/>
                  </a:lnTo>
                  <a:lnTo>
                    <a:pt x="338" y="260"/>
                  </a:lnTo>
                  <a:lnTo>
                    <a:pt x="311" y="262"/>
                  </a:lnTo>
                  <a:lnTo>
                    <a:pt x="305" y="264"/>
                  </a:lnTo>
                  <a:lnTo>
                    <a:pt x="303" y="269"/>
                  </a:lnTo>
                  <a:lnTo>
                    <a:pt x="301" y="275"/>
                  </a:lnTo>
                  <a:lnTo>
                    <a:pt x="297" y="281"/>
                  </a:lnTo>
                  <a:lnTo>
                    <a:pt x="293" y="285"/>
                  </a:lnTo>
                  <a:lnTo>
                    <a:pt x="286" y="287"/>
                  </a:lnTo>
                  <a:lnTo>
                    <a:pt x="276" y="287"/>
                  </a:lnTo>
                  <a:lnTo>
                    <a:pt x="272" y="287"/>
                  </a:lnTo>
                  <a:lnTo>
                    <a:pt x="270" y="287"/>
                  </a:lnTo>
                  <a:lnTo>
                    <a:pt x="266" y="289"/>
                  </a:lnTo>
                  <a:lnTo>
                    <a:pt x="262" y="289"/>
                  </a:lnTo>
                  <a:lnTo>
                    <a:pt x="264" y="287"/>
                  </a:lnTo>
                  <a:lnTo>
                    <a:pt x="247" y="285"/>
                  </a:lnTo>
                  <a:lnTo>
                    <a:pt x="233" y="289"/>
                  </a:lnTo>
                  <a:lnTo>
                    <a:pt x="231" y="289"/>
                  </a:lnTo>
                  <a:lnTo>
                    <a:pt x="227" y="289"/>
                  </a:lnTo>
                  <a:lnTo>
                    <a:pt x="225" y="287"/>
                  </a:lnTo>
                  <a:lnTo>
                    <a:pt x="218" y="287"/>
                  </a:lnTo>
                  <a:lnTo>
                    <a:pt x="212" y="287"/>
                  </a:lnTo>
                  <a:lnTo>
                    <a:pt x="198" y="289"/>
                  </a:lnTo>
                  <a:lnTo>
                    <a:pt x="194" y="287"/>
                  </a:lnTo>
                  <a:lnTo>
                    <a:pt x="187" y="285"/>
                  </a:lnTo>
                  <a:lnTo>
                    <a:pt x="183" y="285"/>
                  </a:lnTo>
                  <a:lnTo>
                    <a:pt x="156" y="287"/>
                  </a:lnTo>
                  <a:lnTo>
                    <a:pt x="150" y="287"/>
                  </a:lnTo>
                  <a:lnTo>
                    <a:pt x="144" y="291"/>
                  </a:lnTo>
                  <a:lnTo>
                    <a:pt x="142" y="291"/>
                  </a:lnTo>
                  <a:lnTo>
                    <a:pt x="136" y="293"/>
                  </a:lnTo>
                  <a:lnTo>
                    <a:pt x="134" y="291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87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6" y="285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6" y="283"/>
                  </a:lnTo>
                  <a:lnTo>
                    <a:pt x="140" y="285"/>
                  </a:lnTo>
                  <a:lnTo>
                    <a:pt x="140" y="283"/>
                  </a:lnTo>
                  <a:lnTo>
                    <a:pt x="144" y="283"/>
                  </a:lnTo>
                  <a:lnTo>
                    <a:pt x="146" y="281"/>
                  </a:lnTo>
                  <a:lnTo>
                    <a:pt x="146" y="277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2" y="281"/>
                  </a:lnTo>
                  <a:lnTo>
                    <a:pt x="130" y="281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26" y="281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1" y="287"/>
                  </a:lnTo>
                  <a:lnTo>
                    <a:pt x="119" y="287"/>
                  </a:lnTo>
                  <a:lnTo>
                    <a:pt x="119" y="287"/>
                  </a:lnTo>
                  <a:lnTo>
                    <a:pt x="117" y="287"/>
                  </a:lnTo>
                  <a:lnTo>
                    <a:pt x="115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1" y="289"/>
                  </a:lnTo>
                  <a:lnTo>
                    <a:pt x="109" y="287"/>
                  </a:lnTo>
                  <a:lnTo>
                    <a:pt x="107" y="285"/>
                  </a:lnTo>
                  <a:lnTo>
                    <a:pt x="105" y="285"/>
                  </a:lnTo>
                  <a:lnTo>
                    <a:pt x="103" y="285"/>
                  </a:lnTo>
                  <a:lnTo>
                    <a:pt x="95" y="285"/>
                  </a:lnTo>
                  <a:lnTo>
                    <a:pt x="93" y="285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2" y="281"/>
                  </a:lnTo>
                  <a:lnTo>
                    <a:pt x="49" y="275"/>
                  </a:lnTo>
                  <a:lnTo>
                    <a:pt x="43" y="273"/>
                  </a:lnTo>
                  <a:lnTo>
                    <a:pt x="33" y="275"/>
                  </a:lnTo>
                  <a:lnTo>
                    <a:pt x="31" y="275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2" y="277"/>
                  </a:lnTo>
                  <a:lnTo>
                    <a:pt x="20" y="279"/>
                  </a:lnTo>
                  <a:lnTo>
                    <a:pt x="12" y="283"/>
                  </a:lnTo>
                  <a:lnTo>
                    <a:pt x="8" y="287"/>
                  </a:lnTo>
                  <a:lnTo>
                    <a:pt x="6" y="287"/>
                  </a:lnTo>
                  <a:lnTo>
                    <a:pt x="6" y="289"/>
                  </a:lnTo>
                  <a:lnTo>
                    <a:pt x="8" y="291"/>
                  </a:lnTo>
                  <a:lnTo>
                    <a:pt x="8" y="293"/>
                  </a:lnTo>
                  <a:lnTo>
                    <a:pt x="10" y="295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6" y="306"/>
                  </a:lnTo>
                  <a:lnTo>
                    <a:pt x="2" y="310"/>
                  </a:lnTo>
                  <a:lnTo>
                    <a:pt x="4" y="310"/>
                  </a:lnTo>
                  <a:lnTo>
                    <a:pt x="4" y="312"/>
                  </a:lnTo>
                  <a:lnTo>
                    <a:pt x="0" y="320"/>
                  </a:lnTo>
                  <a:lnTo>
                    <a:pt x="4" y="324"/>
                  </a:lnTo>
                  <a:lnTo>
                    <a:pt x="6" y="328"/>
                  </a:lnTo>
                  <a:lnTo>
                    <a:pt x="6" y="331"/>
                  </a:lnTo>
                  <a:lnTo>
                    <a:pt x="8" y="335"/>
                  </a:lnTo>
                  <a:lnTo>
                    <a:pt x="14" y="337"/>
                  </a:lnTo>
                  <a:lnTo>
                    <a:pt x="16" y="339"/>
                  </a:lnTo>
                  <a:lnTo>
                    <a:pt x="18" y="339"/>
                  </a:lnTo>
                  <a:lnTo>
                    <a:pt x="20" y="341"/>
                  </a:lnTo>
                  <a:lnTo>
                    <a:pt x="24" y="343"/>
                  </a:lnTo>
                  <a:lnTo>
                    <a:pt x="29" y="343"/>
                  </a:lnTo>
                  <a:lnTo>
                    <a:pt x="31" y="341"/>
                  </a:lnTo>
                  <a:lnTo>
                    <a:pt x="35" y="339"/>
                  </a:lnTo>
                  <a:lnTo>
                    <a:pt x="39" y="337"/>
                  </a:lnTo>
                  <a:lnTo>
                    <a:pt x="41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51" y="339"/>
                  </a:lnTo>
                  <a:lnTo>
                    <a:pt x="53" y="339"/>
                  </a:lnTo>
                  <a:lnTo>
                    <a:pt x="53" y="341"/>
                  </a:lnTo>
                  <a:lnTo>
                    <a:pt x="53" y="343"/>
                  </a:lnTo>
                  <a:lnTo>
                    <a:pt x="55" y="343"/>
                  </a:lnTo>
                  <a:lnTo>
                    <a:pt x="57" y="343"/>
                  </a:lnTo>
                  <a:lnTo>
                    <a:pt x="64" y="345"/>
                  </a:lnTo>
                  <a:lnTo>
                    <a:pt x="66" y="345"/>
                  </a:lnTo>
                  <a:lnTo>
                    <a:pt x="84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90" y="359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103" y="376"/>
                  </a:lnTo>
                  <a:lnTo>
                    <a:pt x="105" y="378"/>
                  </a:lnTo>
                  <a:lnTo>
                    <a:pt x="107" y="378"/>
                  </a:lnTo>
                  <a:lnTo>
                    <a:pt x="107" y="380"/>
                  </a:lnTo>
                  <a:lnTo>
                    <a:pt x="109" y="380"/>
                  </a:lnTo>
                  <a:lnTo>
                    <a:pt x="121" y="378"/>
                  </a:lnTo>
                  <a:lnTo>
                    <a:pt x="123" y="378"/>
                  </a:lnTo>
                  <a:lnTo>
                    <a:pt x="123" y="376"/>
                  </a:lnTo>
                  <a:lnTo>
                    <a:pt x="121" y="372"/>
                  </a:lnTo>
                  <a:lnTo>
                    <a:pt x="119" y="370"/>
                  </a:lnTo>
                  <a:lnTo>
                    <a:pt x="113" y="364"/>
                  </a:lnTo>
                  <a:lnTo>
                    <a:pt x="115" y="357"/>
                  </a:lnTo>
                  <a:lnTo>
                    <a:pt x="117" y="355"/>
                  </a:lnTo>
                  <a:lnTo>
                    <a:pt x="130" y="349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8" y="339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9"/>
                  </a:lnTo>
                  <a:lnTo>
                    <a:pt x="142" y="341"/>
                  </a:lnTo>
                  <a:lnTo>
                    <a:pt x="142" y="343"/>
                  </a:lnTo>
                  <a:lnTo>
                    <a:pt x="144" y="341"/>
                  </a:lnTo>
                  <a:lnTo>
                    <a:pt x="144" y="337"/>
                  </a:lnTo>
                  <a:lnTo>
                    <a:pt x="148" y="335"/>
                  </a:lnTo>
                  <a:lnTo>
                    <a:pt x="146" y="339"/>
                  </a:lnTo>
                  <a:lnTo>
                    <a:pt x="148" y="341"/>
                  </a:lnTo>
                  <a:lnTo>
                    <a:pt x="150" y="341"/>
                  </a:lnTo>
                  <a:lnTo>
                    <a:pt x="152" y="339"/>
                  </a:lnTo>
                  <a:lnTo>
                    <a:pt x="152" y="339"/>
                  </a:lnTo>
                  <a:lnTo>
                    <a:pt x="154" y="341"/>
                  </a:lnTo>
                  <a:lnTo>
                    <a:pt x="156" y="339"/>
                  </a:lnTo>
                  <a:lnTo>
                    <a:pt x="156" y="335"/>
                  </a:lnTo>
                  <a:lnTo>
                    <a:pt x="159" y="333"/>
                  </a:lnTo>
                  <a:lnTo>
                    <a:pt x="161" y="333"/>
                  </a:lnTo>
                  <a:lnTo>
                    <a:pt x="163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71" y="333"/>
                  </a:lnTo>
                  <a:lnTo>
                    <a:pt x="173" y="331"/>
                  </a:lnTo>
                  <a:lnTo>
                    <a:pt x="187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4" y="331"/>
                  </a:lnTo>
                  <a:lnTo>
                    <a:pt x="192" y="333"/>
                  </a:lnTo>
                  <a:lnTo>
                    <a:pt x="189" y="335"/>
                  </a:lnTo>
                  <a:lnTo>
                    <a:pt x="192" y="335"/>
                  </a:lnTo>
                  <a:lnTo>
                    <a:pt x="202" y="333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31" y="337"/>
                  </a:lnTo>
                  <a:lnTo>
                    <a:pt x="233" y="337"/>
                  </a:lnTo>
                  <a:lnTo>
                    <a:pt x="237" y="337"/>
                  </a:lnTo>
                  <a:lnTo>
                    <a:pt x="253" y="337"/>
                  </a:lnTo>
                  <a:lnTo>
                    <a:pt x="262" y="337"/>
                  </a:lnTo>
                  <a:lnTo>
                    <a:pt x="266" y="339"/>
                  </a:lnTo>
                  <a:lnTo>
                    <a:pt x="272" y="341"/>
                  </a:lnTo>
                  <a:lnTo>
                    <a:pt x="276" y="339"/>
                  </a:lnTo>
                  <a:lnTo>
                    <a:pt x="284" y="339"/>
                  </a:lnTo>
                  <a:lnTo>
                    <a:pt x="288" y="335"/>
                  </a:lnTo>
                  <a:lnTo>
                    <a:pt x="291" y="335"/>
                  </a:lnTo>
                  <a:lnTo>
                    <a:pt x="293" y="335"/>
                  </a:lnTo>
                  <a:lnTo>
                    <a:pt x="295" y="335"/>
                  </a:lnTo>
                  <a:lnTo>
                    <a:pt x="295" y="335"/>
                  </a:lnTo>
                  <a:lnTo>
                    <a:pt x="293" y="333"/>
                  </a:lnTo>
                  <a:lnTo>
                    <a:pt x="293" y="333"/>
                  </a:lnTo>
                  <a:lnTo>
                    <a:pt x="297" y="333"/>
                  </a:lnTo>
                  <a:lnTo>
                    <a:pt x="315" y="328"/>
                  </a:lnTo>
                  <a:lnTo>
                    <a:pt x="319" y="328"/>
                  </a:lnTo>
                  <a:lnTo>
                    <a:pt x="324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6" y="320"/>
                  </a:lnTo>
                  <a:lnTo>
                    <a:pt x="326" y="320"/>
                  </a:lnTo>
                  <a:lnTo>
                    <a:pt x="328" y="320"/>
                  </a:lnTo>
                  <a:lnTo>
                    <a:pt x="332" y="322"/>
                  </a:lnTo>
                  <a:lnTo>
                    <a:pt x="344" y="318"/>
                  </a:lnTo>
                  <a:lnTo>
                    <a:pt x="369" y="314"/>
                  </a:lnTo>
                  <a:lnTo>
                    <a:pt x="385" y="312"/>
                  </a:lnTo>
                  <a:lnTo>
                    <a:pt x="398" y="308"/>
                  </a:lnTo>
                  <a:lnTo>
                    <a:pt x="404" y="308"/>
                  </a:lnTo>
                  <a:lnTo>
                    <a:pt x="410" y="310"/>
                  </a:lnTo>
                  <a:lnTo>
                    <a:pt x="416" y="312"/>
                  </a:lnTo>
                  <a:lnTo>
                    <a:pt x="431" y="314"/>
                  </a:lnTo>
                  <a:lnTo>
                    <a:pt x="437" y="316"/>
                  </a:lnTo>
                  <a:lnTo>
                    <a:pt x="441" y="320"/>
                  </a:lnTo>
                  <a:lnTo>
                    <a:pt x="456" y="33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8"/>
                  </a:lnTo>
                  <a:lnTo>
                    <a:pt x="460" y="322"/>
                  </a:lnTo>
                  <a:lnTo>
                    <a:pt x="458" y="3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24"/>
            <p:cNvSpPr>
              <a:spLocks noEditPoints="1"/>
            </p:cNvSpPr>
            <p:nvPr/>
          </p:nvSpPr>
          <p:spPr bwMode="auto">
            <a:xfrm>
              <a:off x="6992938" y="2792413"/>
              <a:ext cx="36513" cy="20637"/>
            </a:xfrm>
            <a:custGeom>
              <a:avLst/>
              <a:gdLst>
                <a:gd name="T0" fmla="*/ 10 w 23"/>
                <a:gd name="T1" fmla="*/ 2 h 13"/>
                <a:gd name="T2" fmla="*/ 6 w 23"/>
                <a:gd name="T3" fmla="*/ 2 h 13"/>
                <a:gd name="T4" fmla="*/ 0 w 23"/>
                <a:gd name="T5" fmla="*/ 6 h 13"/>
                <a:gd name="T6" fmla="*/ 0 w 23"/>
                <a:gd name="T7" fmla="*/ 13 h 13"/>
                <a:gd name="T8" fmla="*/ 0 w 23"/>
                <a:gd name="T9" fmla="*/ 13 h 13"/>
                <a:gd name="T10" fmla="*/ 4 w 23"/>
                <a:gd name="T11" fmla="*/ 9 h 13"/>
                <a:gd name="T12" fmla="*/ 4 w 23"/>
                <a:gd name="T13" fmla="*/ 9 h 13"/>
                <a:gd name="T14" fmla="*/ 6 w 23"/>
                <a:gd name="T15" fmla="*/ 9 h 13"/>
                <a:gd name="T16" fmla="*/ 6 w 23"/>
                <a:gd name="T17" fmla="*/ 9 h 13"/>
                <a:gd name="T18" fmla="*/ 8 w 23"/>
                <a:gd name="T19" fmla="*/ 6 h 13"/>
                <a:gd name="T20" fmla="*/ 8 w 23"/>
                <a:gd name="T21" fmla="*/ 6 h 13"/>
                <a:gd name="T22" fmla="*/ 10 w 23"/>
                <a:gd name="T23" fmla="*/ 4 h 13"/>
                <a:gd name="T24" fmla="*/ 10 w 23"/>
                <a:gd name="T25" fmla="*/ 2 h 13"/>
                <a:gd name="T26" fmla="*/ 10 w 23"/>
                <a:gd name="T27" fmla="*/ 2 h 13"/>
                <a:gd name="T28" fmla="*/ 21 w 23"/>
                <a:gd name="T29" fmla="*/ 0 h 13"/>
                <a:gd name="T30" fmla="*/ 15 w 23"/>
                <a:gd name="T31" fmla="*/ 0 h 13"/>
                <a:gd name="T32" fmla="*/ 15 w 23"/>
                <a:gd name="T33" fmla="*/ 0 h 13"/>
                <a:gd name="T34" fmla="*/ 19 w 23"/>
                <a:gd name="T35" fmla="*/ 2 h 13"/>
                <a:gd name="T36" fmla="*/ 21 w 23"/>
                <a:gd name="T37" fmla="*/ 2 h 13"/>
                <a:gd name="T38" fmla="*/ 21 w 23"/>
                <a:gd name="T39" fmla="*/ 4 h 13"/>
                <a:gd name="T40" fmla="*/ 15 w 23"/>
                <a:gd name="T41" fmla="*/ 6 h 13"/>
                <a:gd name="T42" fmla="*/ 13 w 23"/>
                <a:gd name="T43" fmla="*/ 9 h 13"/>
                <a:gd name="T44" fmla="*/ 10 w 23"/>
                <a:gd name="T45" fmla="*/ 11 h 13"/>
                <a:gd name="T46" fmla="*/ 10 w 23"/>
                <a:gd name="T47" fmla="*/ 13 h 13"/>
                <a:gd name="T48" fmla="*/ 13 w 23"/>
                <a:gd name="T49" fmla="*/ 13 h 13"/>
                <a:gd name="T50" fmla="*/ 17 w 23"/>
                <a:gd name="T51" fmla="*/ 13 h 13"/>
                <a:gd name="T52" fmla="*/ 23 w 23"/>
                <a:gd name="T53" fmla="*/ 13 h 13"/>
                <a:gd name="T54" fmla="*/ 23 w 23"/>
                <a:gd name="T55" fmla="*/ 13 h 13"/>
                <a:gd name="T56" fmla="*/ 21 w 23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3">
                  <a:moveTo>
                    <a:pt x="10" y="2"/>
                  </a:moveTo>
                  <a:lnTo>
                    <a:pt x="6" y="2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21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25"/>
            <p:cNvSpPr>
              <a:spLocks noEditPoints="1"/>
            </p:cNvSpPr>
            <p:nvPr/>
          </p:nvSpPr>
          <p:spPr bwMode="auto">
            <a:xfrm>
              <a:off x="10693400" y="3241675"/>
              <a:ext cx="215900" cy="196850"/>
            </a:xfrm>
            <a:custGeom>
              <a:avLst/>
              <a:gdLst>
                <a:gd name="T0" fmla="*/ 45 w 136"/>
                <a:gd name="T1" fmla="*/ 124 h 124"/>
                <a:gd name="T2" fmla="*/ 35 w 136"/>
                <a:gd name="T3" fmla="*/ 33 h 124"/>
                <a:gd name="T4" fmla="*/ 33 w 136"/>
                <a:gd name="T5" fmla="*/ 35 h 124"/>
                <a:gd name="T6" fmla="*/ 119 w 136"/>
                <a:gd name="T7" fmla="*/ 52 h 124"/>
                <a:gd name="T8" fmla="*/ 121 w 136"/>
                <a:gd name="T9" fmla="*/ 50 h 124"/>
                <a:gd name="T10" fmla="*/ 121 w 136"/>
                <a:gd name="T11" fmla="*/ 50 h 124"/>
                <a:gd name="T12" fmla="*/ 47 w 136"/>
                <a:gd name="T13" fmla="*/ 118 h 124"/>
                <a:gd name="T14" fmla="*/ 49 w 136"/>
                <a:gd name="T15" fmla="*/ 124 h 124"/>
                <a:gd name="T16" fmla="*/ 51 w 136"/>
                <a:gd name="T17" fmla="*/ 116 h 124"/>
                <a:gd name="T18" fmla="*/ 49 w 136"/>
                <a:gd name="T19" fmla="*/ 118 h 124"/>
                <a:gd name="T20" fmla="*/ 49 w 136"/>
                <a:gd name="T21" fmla="*/ 120 h 124"/>
                <a:gd name="T22" fmla="*/ 51 w 136"/>
                <a:gd name="T23" fmla="*/ 116 h 124"/>
                <a:gd name="T24" fmla="*/ 43 w 136"/>
                <a:gd name="T25" fmla="*/ 124 h 124"/>
                <a:gd name="T26" fmla="*/ 41 w 136"/>
                <a:gd name="T27" fmla="*/ 120 h 124"/>
                <a:gd name="T28" fmla="*/ 119 w 136"/>
                <a:gd name="T29" fmla="*/ 27 h 124"/>
                <a:gd name="T30" fmla="*/ 132 w 136"/>
                <a:gd name="T31" fmla="*/ 17 h 124"/>
                <a:gd name="T32" fmla="*/ 107 w 136"/>
                <a:gd name="T33" fmla="*/ 87 h 124"/>
                <a:gd name="T34" fmla="*/ 93 w 136"/>
                <a:gd name="T35" fmla="*/ 91 h 124"/>
                <a:gd name="T36" fmla="*/ 91 w 136"/>
                <a:gd name="T37" fmla="*/ 99 h 124"/>
                <a:gd name="T38" fmla="*/ 93 w 136"/>
                <a:gd name="T39" fmla="*/ 103 h 124"/>
                <a:gd name="T40" fmla="*/ 107 w 136"/>
                <a:gd name="T41" fmla="*/ 105 h 124"/>
                <a:gd name="T42" fmla="*/ 113 w 136"/>
                <a:gd name="T43" fmla="*/ 97 h 124"/>
                <a:gd name="T44" fmla="*/ 47 w 136"/>
                <a:gd name="T45" fmla="*/ 79 h 124"/>
                <a:gd name="T46" fmla="*/ 41 w 136"/>
                <a:gd name="T47" fmla="*/ 54 h 124"/>
                <a:gd name="T48" fmla="*/ 43 w 136"/>
                <a:gd name="T49" fmla="*/ 43 h 124"/>
                <a:gd name="T50" fmla="*/ 37 w 136"/>
                <a:gd name="T51" fmla="*/ 45 h 124"/>
                <a:gd name="T52" fmla="*/ 33 w 136"/>
                <a:gd name="T53" fmla="*/ 45 h 124"/>
                <a:gd name="T54" fmla="*/ 35 w 136"/>
                <a:gd name="T55" fmla="*/ 43 h 124"/>
                <a:gd name="T56" fmla="*/ 12 w 136"/>
                <a:gd name="T57" fmla="*/ 37 h 124"/>
                <a:gd name="T58" fmla="*/ 6 w 136"/>
                <a:gd name="T59" fmla="*/ 37 h 124"/>
                <a:gd name="T60" fmla="*/ 0 w 136"/>
                <a:gd name="T61" fmla="*/ 48 h 124"/>
                <a:gd name="T62" fmla="*/ 4 w 136"/>
                <a:gd name="T63" fmla="*/ 60 h 124"/>
                <a:gd name="T64" fmla="*/ 10 w 136"/>
                <a:gd name="T65" fmla="*/ 85 h 124"/>
                <a:gd name="T66" fmla="*/ 18 w 136"/>
                <a:gd name="T67" fmla="*/ 95 h 124"/>
                <a:gd name="T68" fmla="*/ 25 w 136"/>
                <a:gd name="T69" fmla="*/ 99 h 124"/>
                <a:gd name="T70" fmla="*/ 29 w 136"/>
                <a:gd name="T71" fmla="*/ 107 h 124"/>
                <a:gd name="T72" fmla="*/ 101 w 136"/>
                <a:gd name="T73" fmla="*/ 39 h 124"/>
                <a:gd name="T74" fmla="*/ 109 w 136"/>
                <a:gd name="T75" fmla="*/ 37 h 124"/>
                <a:gd name="T76" fmla="*/ 93 w 136"/>
                <a:gd name="T77" fmla="*/ 31 h 124"/>
                <a:gd name="T78" fmla="*/ 84 w 136"/>
                <a:gd name="T79" fmla="*/ 27 h 124"/>
                <a:gd name="T80" fmla="*/ 78 w 136"/>
                <a:gd name="T81" fmla="*/ 29 h 124"/>
                <a:gd name="T82" fmla="*/ 68 w 136"/>
                <a:gd name="T83" fmla="*/ 23 h 124"/>
                <a:gd name="T84" fmla="*/ 64 w 136"/>
                <a:gd name="T85" fmla="*/ 10 h 124"/>
                <a:gd name="T86" fmla="*/ 51 w 136"/>
                <a:gd name="T87" fmla="*/ 0 h 124"/>
                <a:gd name="T88" fmla="*/ 43 w 136"/>
                <a:gd name="T89" fmla="*/ 8 h 124"/>
                <a:gd name="T90" fmla="*/ 41 w 136"/>
                <a:gd name="T91" fmla="*/ 17 h 124"/>
                <a:gd name="T92" fmla="*/ 47 w 136"/>
                <a:gd name="T93" fmla="*/ 25 h 124"/>
                <a:gd name="T94" fmla="*/ 49 w 136"/>
                <a:gd name="T95" fmla="*/ 29 h 124"/>
                <a:gd name="T96" fmla="*/ 43 w 136"/>
                <a:gd name="T97" fmla="*/ 43 h 124"/>
                <a:gd name="T98" fmla="*/ 43 w 136"/>
                <a:gd name="T99" fmla="*/ 48 h 124"/>
                <a:gd name="T100" fmla="*/ 53 w 136"/>
                <a:gd name="T101" fmla="*/ 56 h 124"/>
                <a:gd name="T102" fmla="*/ 68 w 136"/>
                <a:gd name="T10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124">
                  <a:moveTo>
                    <a:pt x="45" y="124"/>
                  </a:moveTo>
                  <a:lnTo>
                    <a:pt x="45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4"/>
                  </a:lnTo>
                  <a:close/>
                  <a:moveTo>
                    <a:pt x="35" y="33"/>
                  </a:moveTo>
                  <a:lnTo>
                    <a:pt x="37" y="33"/>
                  </a:lnTo>
                  <a:lnTo>
                    <a:pt x="35" y="33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5" y="33"/>
                  </a:lnTo>
                  <a:close/>
                  <a:moveTo>
                    <a:pt x="119" y="50"/>
                  </a:moveTo>
                  <a:lnTo>
                    <a:pt x="117" y="50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9" y="50"/>
                  </a:lnTo>
                  <a:close/>
                  <a:moveTo>
                    <a:pt x="121" y="50"/>
                  </a:move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close/>
                  <a:moveTo>
                    <a:pt x="47" y="116"/>
                  </a:moveTo>
                  <a:lnTo>
                    <a:pt x="47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close/>
                  <a:moveTo>
                    <a:pt x="49" y="122"/>
                  </a:moveTo>
                  <a:lnTo>
                    <a:pt x="49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9" y="122"/>
                  </a:lnTo>
                  <a:close/>
                  <a:moveTo>
                    <a:pt x="51" y="116"/>
                  </a:moveTo>
                  <a:lnTo>
                    <a:pt x="51" y="116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7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9" y="120"/>
                  </a:lnTo>
                  <a:lnTo>
                    <a:pt x="51" y="118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close/>
                  <a:moveTo>
                    <a:pt x="41" y="120"/>
                  </a:moveTo>
                  <a:lnTo>
                    <a:pt x="41" y="120"/>
                  </a:lnTo>
                  <a:lnTo>
                    <a:pt x="41" y="122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1" y="120"/>
                  </a:lnTo>
                  <a:close/>
                  <a:moveTo>
                    <a:pt x="132" y="17"/>
                  </a:moveTo>
                  <a:lnTo>
                    <a:pt x="128" y="19"/>
                  </a:lnTo>
                  <a:lnTo>
                    <a:pt x="121" y="25"/>
                  </a:lnTo>
                  <a:lnTo>
                    <a:pt x="119" y="27"/>
                  </a:lnTo>
                  <a:lnTo>
                    <a:pt x="124" y="27"/>
                  </a:lnTo>
                  <a:lnTo>
                    <a:pt x="128" y="25"/>
                  </a:lnTo>
                  <a:lnTo>
                    <a:pt x="136" y="17"/>
                  </a:lnTo>
                  <a:lnTo>
                    <a:pt x="132" y="17"/>
                  </a:lnTo>
                  <a:close/>
                  <a:moveTo>
                    <a:pt x="113" y="93"/>
                  </a:moveTo>
                  <a:lnTo>
                    <a:pt x="111" y="93"/>
                  </a:lnTo>
                  <a:lnTo>
                    <a:pt x="109" y="91"/>
                  </a:lnTo>
                  <a:lnTo>
                    <a:pt x="107" y="87"/>
                  </a:lnTo>
                  <a:lnTo>
                    <a:pt x="103" y="85"/>
                  </a:lnTo>
                  <a:lnTo>
                    <a:pt x="99" y="85"/>
                  </a:lnTo>
                  <a:lnTo>
                    <a:pt x="95" y="87"/>
                  </a:lnTo>
                  <a:lnTo>
                    <a:pt x="93" y="91"/>
                  </a:lnTo>
                  <a:lnTo>
                    <a:pt x="93" y="93"/>
                  </a:lnTo>
                  <a:lnTo>
                    <a:pt x="93" y="95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7" y="109"/>
                  </a:lnTo>
                  <a:lnTo>
                    <a:pt x="101" y="109"/>
                  </a:lnTo>
                  <a:lnTo>
                    <a:pt x="107" y="105"/>
                  </a:lnTo>
                  <a:lnTo>
                    <a:pt x="111" y="103"/>
                  </a:lnTo>
                  <a:lnTo>
                    <a:pt x="113" y="101"/>
                  </a:lnTo>
                  <a:lnTo>
                    <a:pt x="113" y="99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3" y="93"/>
                  </a:lnTo>
                  <a:close/>
                  <a:moveTo>
                    <a:pt x="47" y="89"/>
                  </a:moveTo>
                  <a:lnTo>
                    <a:pt x="47" y="79"/>
                  </a:lnTo>
                  <a:lnTo>
                    <a:pt x="45" y="70"/>
                  </a:lnTo>
                  <a:lnTo>
                    <a:pt x="41" y="64"/>
                  </a:lnTo>
                  <a:lnTo>
                    <a:pt x="39" y="56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1" y="41"/>
                  </a:lnTo>
                  <a:lnTo>
                    <a:pt x="25" y="39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70"/>
                  </a:lnTo>
                  <a:lnTo>
                    <a:pt x="10" y="85"/>
                  </a:lnTo>
                  <a:lnTo>
                    <a:pt x="14" y="91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7" y="101"/>
                  </a:lnTo>
                  <a:lnTo>
                    <a:pt x="43" y="95"/>
                  </a:lnTo>
                  <a:lnTo>
                    <a:pt x="47" y="89"/>
                  </a:lnTo>
                  <a:close/>
                  <a:moveTo>
                    <a:pt x="101" y="39"/>
                  </a:moveTo>
                  <a:lnTo>
                    <a:pt x="101" y="39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7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4" y="29"/>
                  </a:lnTo>
                  <a:lnTo>
                    <a:pt x="72" y="27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1" y="12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7" y="52"/>
                  </a:lnTo>
                  <a:lnTo>
                    <a:pt x="49" y="54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60" y="56"/>
                  </a:lnTo>
                  <a:lnTo>
                    <a:pt x="64" y="54"/>
                  </a:lnTo>
                  <a:lnTo>
                    <a:pt x="68" y="52"/>
                  </a:lnTo>
                  <a:lnTo>
                    <a:pt x="97" y="3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26"/>
            <p:cNvSpPr>
              <a:spLocks noEditPoints="1"/>
            </p:cNvSpPr>
            <p:nvPr/>
          </p:nvSpPr>
          <p:spPr bwMode="auto">
            <a:xfrm>
              <a:off x="10885488" y="4359275"/>
              <a:ext cx="92075" cy="160337"/>
            </a:xfrm>
            <a:custGeom>
              <a:avLst/>
              <a:gdLst>
                <a:gd name="T0" fmla="*/ 56 w 58"/>
                <a:gd name="T1" fmla="*/ 2 h 101"/>
                <a:gd name="T2" fmla="*/ 56 w 58"/>
                <a:gd name="T3" fmla="*/ 2 h 101"/>
                <a:gd name="T4" fmla="*/ 54 w 58"/>
                <a:gd name="T5" fmla="*/ 0 h 101"/>
                <a:gd name="T6" fmla="*/ 27 w 58"/>
                <a:gd name="T7" fmla="*/ 45 h 101"/>
                <a:gd name="T8" fmla="*/ 27 w 58"/>
                <a:gd name="T9" fmla="*/ 43 h 101"/>
                <a:gd name="T10" fmla="*/ 27 w 58"/>
                <a:gd name="T11" fmla="*/ 41 h 101"/>
                <a:gd name="T12" fmla="*/ 27 w 58"/>
                <a:gd name="T13" fmla="*/ 43 h 101"/>
                <a:gd name="T14" fmla="*/ 25 w 58"/>
                <a:gd name="T15" fmla="*/ 45 h 101"/>
                <a:gd name="T16" fmla="*/ 27 w 58"/>
                <a:gd name="T17" fmla="*/ 45 h 101"/>
                <a:gd name="T18" fmla="*/ 50 w 58"/>
                <a:gd name="T19" fmla="*/ 2 h 101"/>
                <a:gd name="T20" fmla="*/ 48 w 58"/>
                <a:gd name="T21" fmla="*/ 2 h 101"/>
                <a:gd name="T22" fmla="*/ 44 w 58"/>
                <a:gd name="T23" fmla="*/ 10 h 101"/>
                <a:gd name="T24" fmla="*/ 40 w 58"/>
                <a:gd name="T25" fmla="*/ 10 h 101"/>
                <a:gd name="T26" fmla="*/ 42 w 58"/>
                <a:gd name="T27" fmla="*/ 12 h 101"/>
                <a:gd name="T28" fmla="*/ 42 w 58"/>
                <a:gd name="T29" fmla="*/ 12 h 101"/>
                <a:gd name="T30" fmla="*/ 40 w 58"/>
                <a:gd name="T31" fmla="*/ 16 h 101"/>
                <a:gd name="T32" fmla="*/ 46 w 58"/>
                <a:gd name="T33" fmla="*/ 12 h 101"/>
                <a:gd name="T34" fmla="*/ 52 w 58"/>
                <a:gd name="T35" fmla="*/ 12 h 101"/>
                <a:gd name="T36" fmla="*/ 52 w 58"/>
                <a:gd name="T37" fmla="*/ 6 h 101"/>
                <a:gd name="T38" fmla="*/ 29 w 58"/>
                <a:gd name="T39" fmla="*/ 76 h 101"/>
                <a:gd name="T40" fmla="*/ 29 w 58"/>
                <a:gd name="T41" fmla="*/ 74 h 101"/>
                <a:gd name="T42" fmla="*/ 27 w 58"/>
                <a:gd name="T43" fmla="*/ 62 h 101"/>
                <a:gd name="T44" fmla="*/ 27 w 58"/>
                <a:gd name="T45" fmla="*/ 58 h 101"/>
                <a:gd name="T46" fmla="*/ 23 w 58"/>
                <a:gd name="T47" fmla="*/ 56 h 101"/>
                <a:gd name="T48" fmla="*/ 15 w 58"/>
                <a:gd name="T49" fmla="*/ 58 h 101"/>
                <a:gd name="T50" fmla="*/ 7 w 58"/>
                <a:gd name="T51" fmla="*/ 74 h 101"/>
                <a:gd name="T52" fmla="*/ 5 w 58"/>
                <a:gd name="T53" fmla="*/ 87 h 101"/>
                <a:gd name="T54" fmla="*/ 7 w 58"/>
                <a:gd name="T55" fmla="*/ 91 h 101"/>
                <a:gd name="T56" fmla="*/ 7 w 58"/>
                <a:gd name="T57" fmla="*/ 95 h 101"/>
                <a:gd name="T58" fmla="*/ 0 w 58"/>
                <a:gd name="T59" fmla="*/ 101 h 101"/>
                <a:gd name="T60" fmla="*/ 7 w 58"/>
                <a:gd name="T61" fmla="*/ 101 h 101"/>
                <a:gd name="T62" fmla="*/ 11 w 58"/>
                <a:gd name="T63" fmla="*/ 97 h 101"/>
                <a:gd name="T64" fmla="*/ 15 w 58"/>
                <a:gd name="T65" fmla="*/ 99 h 101"/>
                <a:gd name="T66" fmla="*/ 17 w 58"/>
                <a:gd name="T67" fmla="*/ 99 h 101"/>
                <a:gd name="T68" fmla="*/ 17 w 58"/>
                <a:gd name="T69" fmla="*/ 97 h 101"/>
                <a:gd name="T70" fmla="*/ 21 w 58"/>
                <a:gd name="T71" fmla="*/ 95 h 101"/>
                <a:gd name="T72" fmla="*/ 27 w 58"/>
                <a:gd name="T73" fmla="*/ 91 h 101"/>
                <a:gd name="T74" fmla="*/ 27 w 58"/>
                <a:gd name="T75" fmla="*/ 87 h 101"/>
                <a:gd name="T76" fmla="*/ 27 w 58"/>
                <a:gd name="T77" fmla="*/ 85 h 101"/>
                <a:gd name="T78" fmla="*/ 29 w 58"/>
                <a:gd name="T79" fmla="*/ 83 h 101"/>
                <a:gd name="T80" fmla="*/ 27 w 58"/>
                <a:gd name="T81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101">
                  <a:moveTo>
                    <a:pt x="54" y="0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54" y="0"/>
                  </a:lnTo>
                  <a:close/>
                  <a:moveTo>
                    <a:pt x="27" y="45"/>
                  </a:moveTo>
                  <a:lnTo>
                    <a:pt x="27" y="45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close/>
                  <a:moveTo>
                    <a:pt x="52" y="6"/>
                  </a:moveTo>
                  <a:lnTo>
                    <a:pt x="50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6" y="6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52" y="6"/>
                  </a:lnTo>
                  <a:close/>
                  <a:moveTo>
                    <a:pt x="27" y="78"/>
                  </a:moveTo>
                  <a:lnTo>
                    <a:pt x="29" y="76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66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3" y="56"/>
                  </a:lnTo>
                  <a:lnTo>
                    <a:pt x="19" y="56"/>
                  </a:lnTo>
                  <a:lnTo>
                    <a:pt x="15" y="5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7" y="97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7" y="101"/>
                  </a:lnTo>
                  <a:lnTo>
                    <a:pt x="9" y="99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7" y="80"/>
                  </a:lnTo>
                  <a:lnTo>
                    <a:pt x="27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10810875" y="3487738"/>
              <a:ext cx="74613" cy="117475"/>
            </a:xfrm>
            <a:custGeom>
              <a:avLst/>
              <a:gdLst>
                <a:gd name="T0" fmla="*/ 17 w 47"/>
                <a:gd name="T1" fmla="*/ 6 h 74"/>
                <a:gd name="T2" fmla="*/ 21 w 47"/>
                <a:gd name="T3" fmla="*/ 4 h 74"/>
                <a:gd name="T4" fmla="*/ 31 w 47"/>
                <a:gd name="T5" fmla="*/ 8 h 74"/>
                <a:gd name="T6" fmla="*/ 35 w 47"/>
                <a:gd name="T7" fmla="*/ 12 h 74"/>
                <a:gd name="T8" fmla="*/ 39 w 47"/>
                <a:gd name="T9" fmla="*/ 18 h 74"/>
                <a:gd name="T10" fmla="*/ 43 w 47"/>
                <a:gd name="T11" fmla="*/ 31 h 74"/>
                <a:gd name="T12" fmla="*/ 43 w 47"/>
                <a:gd name="T13" fmla="*/ 35 h 74"/>
                <a:gd name="T14" fmla="*/ 45 w 47"/>
                <a:gd name="T15" fmla="*/ 37 h 74"/>
                <a:gd name="T16" fmla="*/ 47 w 47"/>
                <a:gd name="T17" fmla="*/ 49 h 74"/>
                <a:gd name="T18" fmla="*/ 45 w 47"/>
                <a:gd name="T19" fmla="*/ 64 h 74"/>
                <a:gd name="T20" fmla="*/ 43 w 47"/>
                <a:gd name="T21" fmla="*/ 66 h 74"/>
                <a:gd name="T22" fmla="*/ 41 w 47"/>
                <a:gd name="T23" fmla="*/ 66 h 74"/>
                <a:gd name="T24" fmla="*/ 39 w 47"/>
                <a:gd name="T25" fmla="*/ 66 h 74"/>
                <a:gd name="T26" fmla="*/ 37 w 47"/>
                <a:gd name="T27" fmla="*/ 70 h 74"/>
                <a:gd name="T28" fmla="*/ 35 w 47"/>
                <a:gd name="T29" fmla="*/ 72 h 74"/>
                <a:gd name="T30" fmla="*/ 33 w 47"/>
                <a:gd name="T31" fmla="*/ 74 h 74"/>
                <a:gd name="T32" fmla="*/ 29 w 47"/>
                <a:gd name="T33" fmla="*/ 72 h 74"/>
                <a:gd name="T34" fmla="*/ 29 w 47"/>
                <a:gd name="T35" fmla="*/ 64 h 74"/>
                <a:gd name="T36" fmla="*/ 27 w 47"/>
                <a:gd name="T37" fmla="*/ 62 h 74"/>
                <a:gd name="T38" fmla="*/ 25 w 47"/>
                <a:gd name="T39" fmla="*/ 58 h 74"/>
                <a:gd name="T40" fmla="*/ 21 w 47"/>
                <a:gd name="T41" fmla="*/ 49 h 74"/>
                <a:gd name="T42" fmla="*/ 19 w 47"/>
                <a:gd name="T43" fmla="*/ 43 h 74"/>
                <a:gd name="T44" fmla="*/ 17 w 47"/>
                <a:gd name="T45" fmla="*/ 39 h 74"/>
                <a:gd name="T46" fmla="*/ 10 w 47"/>
                <a:gd name="T47" fmla="*/ 35 h 74"/>
                <a:gd name="T48" fmla="*/ 8 w 47"/>
                <a:gd name="T49" fmla="*/ 31 h 74"/>
                <a:gd name="T50" fmla="*/ 6 w 47"/>
                <a:gd name="T51" fmla="*/ 29 h 74"/>
                <a:gd name="T52" fmla="*/ 4 w 47"/>
                <a:gd name="T53" fmla="*/ 27 h 74"/>
                <a:gd name="T54" fmla="*/ 2 w 47"/>
                <a:gd name="T55" fmla="*/ 21 h 74"/>
                <a:gd name="T56" fmla="*/ 0 w 47"/>
                <a:gd name="T57" fmla="*/ 18 h 74"/>
                <a:gd name="T58" fmla="*/ 2 w 47"/>
                <a:gd name="T59" fmla="*/ 16 h 74"/>
                <a:gd name="T60" fmla="*/ 4 w 47"/>
                <a:gd name="T61" fmla="*/ 12 h 74"/>
                <a:gd name="T62" fmla="*/ 2 w 47"/>
                <a:gd name="T63" fmla="*/ 12 h 74"/>
                <a:gd name="T64" fmla="*/ 0 w 47"/>
                <a:gd name="T65" fmla="*/ 10 h 74"/>
                <a:gd name="T66" fmla="*/ 6 w 47"/>
                <a:gd name="T67" fmla="*/ 0 h 74"/>
                <a:gd name="T68" fmla="*/ 12 w 47"/>
                <a:gd name="T69" fmla="*/ 2 h 74"/>
                <a:gd name="T70" fmla="*/ 14 w 47"/>
                <a:gd name="T71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74">
                  <a:moveTo>
                    <a:pt x="14" y="6"/>
                  </a:moveTo>
                  <a:lnTo>
                    <a:pt x="17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5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43" y="25"/>
                  </a:lnTo>
                  <a:lnTo>
                    <a:pt x="43" y="31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43"/>
                  </a:lnTo>
                  <a:lnTo>
                    <a:pt x="47" y="49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3" y="51"/>
                  </a:lnTo>
                  <a:lnTo>
                    <a:pt x="21" y="49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28"/>
            <p:cNvSpPr>
              <a:spLocks noEditPoints="1"/>
            </p:cNvSpPr>
            <p:nvPr/>
          </p:nvSpPr>
          <p:spPr bwMode="auto">
            <a:xfrm>
              <a:off x="7880350" y="2674938"/>
              <a:ext cx="969963" cy="677862"/>
            </a:xfrm>
            <a:custGeom>
              <a:avLst/>
              <a:gdLst>
                <a:gd name="T0" fmla="*/ 547 w 611"/>
                <a:gd name="T1" fmla="*/ 252 h 427"/>
                <a:gd name="T2" fmla="*/ 573 w 611"/>
                <a:gd name="T3" fmla="*/ 262 h 427"/>
                <a:gd name="T4" fmla="*/ 99 w 611"/>
                <a:gd name="T5" fmla="*/ 421 h 427"/>
                <a:gd name="T6" fmla="*/ 604 w 611"/>
                <a:gd name="T7" fmla="*/ 163 h 427"/>
                <a:gd name="T8" fmla="*/ 532 w 611"/>
                <a:gd name="T9" fmla="*/ 118 h 427"/>
                <a:gd name="T10" fmla="*/ 510 w 611"/>
                <a:gd name="T11" fmla="*/ 116 h 427"/>
                <a:gd name="T12" fmla="*/ 491 w 611"/>
                <a:gd name="T13" fmla="*/ 113 h 427"/>
                <a:gd name="T14" fmla="*/ 481 w 611"/>
                <a:gd name="T15" fmla="*/ 122 h 427"/>
                <a:gd name="T16" fmla="*/ 466 w 611"/>
                <a:gd name="T17" fmla="*/ 118 h 427"/>
                <a:gd name="T18" fmla="*/ 417 w 611"/>
                <a:gd name="T19" fmla="*/ 109 h 427"/>
                <a:gd name="T20" fmla="*/ 398 w 611"/>
                <a:gd name="T21" fmla="*/ 113 h 427"/>
                <a:gd name="T22" fmla="*/ 406 w 611"/>
                <a:gd name="T23" fmla="*/ 91 h 427"/>
                <a:gd name="T24" fmla="*/ 452 w 611"/>
                <a:gd name="T25" fmla="*/ 78 h 427"/>
                <a:gd name="T26" fmla="*/ 444 w 611"/>
                <a:gd name="T27" fmla="*/ 62 h 427"/>
                <a:gd name="T28" fmla="*/ 411 w 611"/>
                <a:gd name="T29" fmla="*/ 72 h 427"/>
                <a:gd name="T30" fmla="*/ 396 w 611"/>
                <a:gd name="T31" fmla="*/ 70 h 427"/>
                <a:gd name="T32" fmla="*/ 361 w 611"/>
                <a:gd name="T33" fmla="*/ 85 h 427"/>
                <a:gd name="T34" fmla="*/ 328 w 611"/>
                <a:gd name="T35" fmla="*/ 35 h 427"/>
                <a:gd name="T36" fmla="*/ 293 w 611"/>
                <a:gd name="T37" fmla="*/ 33 h 427"/>
                <a:gd name="T38" fmla="*/ 252 w 611"/>
                <a:gd name="T39" fmla="*/ 31 h 427"/>
                <a:gd name="T40" fmla="*/ 202 w 611"/>
                <a:gd name="T41" fmla="*/ 21 h 427"/>
                <a:gd name="T42" fmla="*/ 163 w 611"/>
                <a:gd name="T43" fmla="*/ 0 h 427"/>
                <a:gd name="T44" fmla="*/ 144 w 611"/>
                <a:gd name="T45" fmla="*/ 2 h 427"/>
                <a:gd name="T46" fmla="*/ 122 w 611"/>
                <a:gd name="T47" fmla="*/ 12 h 427"/>
                <a:gd name="T48" fmla="*/ 114 w 611"/>
                <a:gd name="T49" fmla="*/ 19 h 427"/>
                <a:gd name="T50" fmla="*/ 105 w 611"/>
                <a:gd name="T51" fmla="*/ 21 h 427"/>
                <a:gd name="T52" fmla="*/ 56 w 611"/>
                <a:gd name="T53" fmla="*/ 14 h 427"/>
                <a:gd name="T54" fmla="*/ 29 w 611"/>
                <a:gd name="T55" fmla="*/ 23 h 427"/>
                <a:gd name="T56" fmla="*/ 21 w 611"/>
                <a:gd name="T57" fmla="*/ 35 h 427"/>
                <a:gd name="T58" fmla="*/ 19 w 611"/>
                <a:gd name="T59" fmla="*/ 45 h 427"/>
                <a:gd name="T60" fmla="*/ 21 w 611"/>
                <a:gd name="T61" fmla="*/ 70 h 427"/>
                <a:gd name="T62" fmla="*/ 23 w 611"/>
                <a:gd name="T63" fmla="*/ 120 h 427"/>
                <a:gd name="T64" fmla="*/ 41 w 611"/>
                <a:gd name="T65" fmla="*/ 161 h 427"/>
                <a:gd name="T66" fmla="*/ 23 w 611"/>
                <a:gd name="T67" fmla="*/ 188 h 427"/>
                <a:gd name="T68" fmla="*/ 43 w 611"/>
                <a:gd name="T69" fmla="*/ 215 h 427"/>
                <a:gd name="T70" fmla="*/ 27 w 611"/>
                <a:gd name="T71" fmla="*/ 246 h 427"/>
                <a:gd name="T72" fmla="*/ 19 w 611"/>
                <a:gd name="T73" fmla="*/ 274 h 427"/>
                <a:gd name="T74" fmla="*/ 41 w 611"/>
                <a:gd name="T75" fmla="*/ 291 h 427"/>
                <a:gd name="T76" fmla="*/ 50 w 611"/>
                <a:gd name="T77" fmla="*/ 328 h 427"/>
                <a:gd name="T78" fmla="*/ 70 w 611"/>
                <a:gd name="T79" fmla="*/ 355 h 427"/>
                <a:gd name="T80" fmla="*/ 78 w 611"/>
                <a:gd name="T81" fmla="*/ 384 h 427"/>
                <a:gd name="T82" fmla="*/ 116 w 611"/>
                <a:gd name="T83" fmla="*/ 413 h 427"/>
                <a:gd name="T84" fmla="*/ 134 w 611"/>
                <a:gd name="T85" fmla="*/ 374 h 427"/>
                <a:gd name="T86" fmla="*/ 138 w 611"/>
                <a:gd name="T87" fmla="*/ 369 h 427"/>
                <a:gd name="T88" fmla="*/ 149 w 611"/>
                <a:gd name="T89" fmla="*/ 355 h 427"/>
                <a:gd name="T90" fmla="*/ 159 w 611"/>
                <a:gd name="T91" fmla="*/ 297 h 427"/>
                <a:gd name="T92" fmla="*/ 173 w 611"/>
                <a:gd name="T93" fmla="*/ 285 h 427"/>
                <a:gd name="T94" fmla="*/ 192 w 611"/>
                <a:gd name="T95" fmla="*/ 283 h 427"/>
                <a:gd name="T96" fmla="*/ 200 w 611"/>
                <a:gd name="T97" fmla="*/ 274 h 427"/>
                <a:gd name="T98" fmla="*/ 221 w 611"/>
                <a:gd name="T99" fmla="*/ 264 h 427"/>
                <a:gd name="T100" fmla="*/ 241 w 611"/>
                <a:gd name="T101" fmla="*/ 260 h 427"/>
                <a:gd name="T102" fmla="*/ 241 w 611"/>
                <a:gd name="T103" fmla="*/ 279 h 427"/>
                <a:gd name="T104" fmla="*/ 248 w 611"/>
                <a:gd name="T105" fmla="*/ 291 h 427"/>
                <a:gd name="T106" fmla="*/ 305 w 611"/>
                <a:gd name="T107" fmla="*/ 281 h 427"/>
                <a:gd name="T108" fmla="*/ 328 w 611"/>
                <a:gd name="T109" fmla="*/ 260 h 427"/>
                <a:gd name="T110" fmla="*/ 353 w 611"/>
                <a:gd name="T111" fmla="*/ 231 h 427"/>
                <a:gd name="T112" fmla="*/ 398 w 611"/>
                <a:gd name="T113" fmla="*/ 235 h 427"/>
                <a:gd name="T114" fmla="*/ 421 w 611"/>
                <a:gd name="T115" fmla="*/ 233 h 427"/>
                <a:gd name="T116" fmla="*/ 472 w 611"/>
                <a:gd name="T117" fmla="*/ 223 h 427"/>
                <a:gd name="T118" fmla="*/ 530 w 611"/>
                <a:gd name="T119" fmla="*/ 223 h 427"/>
                <a:gd name="T120" fmla="*/ 569 w 611"/>
                <a:gd name="T121" fmla="*/ 235 h 427"/>
                <a:gd name="T122" fmla="*/ 586 w 611"/>
                <a:gd name="T123" fmla="*/ 221 h 427"/>
                <a:gd name="T124" fmla="*/ 598 w 611"/>
                <a:gd name="T125" fmla="*/ 20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27">
                  <a:moveTo>
                    <a:pt x="580" y="256"/>
                  </a:moveTo>
                  <a:lnTo>
                    <a:pt x="578" y="254"/>
                  </a:lnTo>
                  <a:lnTo>
                    <a:pt x="573" y="254"/>
                  </a:lnTo>
                  <a:lnTo>
                    <a:pt x="565" y="256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1" y="252"/>
                  </a:lnTo>
                  <a:lnTo>
                    <a:pt x="547" y="252"/>
                  </a:lnTo>
                  <a:lnTo>
                    <a:pt x="545" y="254"/>
                  </a:lnTo>
                  <a:lnTo>
                    <a:pt x="547" y="258"/>
                  </a:lnTo>
                  <a:lnTo>
                    <a:pt x="551" y="262"/>
                  </a:lnTo>
                  <a:lnTo>
                    <a:pt x="555" y="264"/>
                  </a:lnTo>
                  <a:lnTo>
                    <a:pt x="561" y="266"/>
                  </a:lnTo>
                  <a:lnTo>
                    <a:pt x="563" y="264"/>
                  </a:lnTo>
                  <a:lnTo>
                    <a:pt x="569" y="262"/>
                  </a:lnTo>
                  <a:lnTo>
                    <a:pt x="571" y="262"/>
                  </a:lnTo>
                  <a:lnTo>
                    <a:pt x="573" y="262"/>
                  </a:lnTo>
                  <a:lnTo>
                    <a:pt x="580" y="264"/>
                  </a:lnTo>
                  <a:lnTo>
                    <a:pt x="582" y="264"/>
                  </a:lnTo>
                  <a:lnTo>
                    <a:pt x="582" y="262"/>
                  </a:lnTo>
                  <a:lnTo>
                    <a:pt x="582" y="260"/>
                  </a:lnTo>
                  <a:lnTo>
                    <a:pt x="580" y="256"/>
                  </a:lnTo>
                  <a:close/>
                  <a:moveTo>
                    <a:pt x="105" y="415"/>
                  </a:moveTo>
                  <a:lnTo>
                    <a:pt x="101" y="413"/>
                  </a:lnTo>
                  <a:lnTo>
                    <a:pt x="101" y="417"/>
                  </a:lnTo>
                  <a:lnTo>
                    <a:pt x="99" y="421"/>
                  </a:lnTo>
                  <a:lnTo>
                    <a:pt x="99" y="425"/>
                  </a:lnTo>
                  <a:lnTo>
                    <a:pt x="103" y="427"/>
                  </a:lnTo>
                  <a:lnTo>
                    <a:pt x="105" y="425"/>
                  </a:lnTo>
                  <a:lnTo>
                    <a:pt x="109" y="421"/>
                  </a:lnTo>
                  <a:lnTo>
                    <a:pt x="111" y="419"/>
                  </a:lnTo>
                  <a:lnTo>
                    <a:pt x="107" y="417"/>
                  </a:lnTo>
                  <a:lnTo>
                    <a:pt x="105" y="415"/>
                  </a:lnTo>
                  <a:close/>
                  <a:moveTo>
                    <a:pt x="611" y="169"/>
                  </a:moveTo>
                  <a:lnTo>
                    <a:pt x="604" y="163"/>
                  </a:lnTo>
                  <a:lnTo>
                    <a:pt x="594" y="159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4" y="151"/>
                  </a:lnTo>
                  <a:lnTo>
                    <a:pt x="576" y="147"/>
                  </a:lnTo>
                  <a:lnTo>
                    <a:pt x="563" y="140"/>
                  </a:lnTo>
                  <a:lnTo>
                    <a:pt x="555" y="134"/>
                  </a:lnTo>
                  <a:lnTo>
                    <a:pt x="534" y="118"/>
                  </a:lnTo>
                  <a:lnTo>
                    <a:pt x="532" y="118"/>
                  </a:lnTo>
                  <a:lnTo>
                    <a:pt x="528" y="118"/>
                  </a:lnTo>
                  <a:lnTo>
                    <a:pt x="528" y="118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0" y="118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05" y="111"/>
                  </a:lnTo>
                  <a:lnTo>
                    <a:pt x="503" y="111"/>
                  </a:lnTo>
                  <a:lnTo>
                    <a:pt x="499" y="111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1" y="113"/>
                  </a:lnTo>
                  <a:lnTo>
                    <a:pt x="491" y="116"/>
                  </a:lnTo>
                  <a:lnTo>
                    <a:pt x="489" y="116"/>
                  </a:lnTo>
                  <a:lnTo>
                    <a:pt x="487" y="116"/>
                  </a:lnTo>
                  <a:lnTo>
                    <a:pt x="487" y="116"/>
                  </a:lnTo>
                  <a:lnTo>
                    <a:pt x="489" y="118"/>
                  </a:lnTo>
                  <a:lnTo>
                    <a:pt x="487" y="120"/>
                  </a:lnTo>
                  <a:lnTo>
                    <a:pt x="483" y="122"/>
                  </a:lnTo>
                  <a:lnTo>
                    <a:pt x="481" y="124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4" y="120"/>
                  </a:lnTo>
                  <a:lnTo>
                    <a:pt x="472" y="120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2" y="113"/>
                  </a:lnTo>
                  <a:lnTo>
                    <a:pt x="462" y="116"/>
                  </a:lnTo>
                  <a:lnTo>
                    <a:pt x="464" y="116"/>
                  </a:lnTo>
                  <a:lnTo>
                    <a:pt x="466" y="118"/>
                  </a:lnTo>
                  <a:lnTo>
                    <a:pt x="464" y="120"/>
                  </a:lnTo>
                  <a:lnTo>
                    <a:pt x="460" y="120"/>
                  </a:lnTo>
                  <a:lnTo>
                    <a:pt x="437" y="118"/>
                  </a:lnTo>
                  <a:lnTo>
                    <a:pt x="433" y="118"/>
                  </a:lnTo>
                  <a:lnTo>
                    <a:pt x="429" y="118"/>
                  </a:lnTo>
                  <a:lnTo>
                    <a:pt x="427" y="116"/>
                  </a:lnTo>
                  <a:lnTo>
                    <a:pt x="423" y="109"/>
                  </a:lnTo>
                  <a:lnTo>
                    <a:pt x="421" y="109"/>
                  </a:lnTo>
                  <a:lnTo>
                    <a:pt x="417" y="109"/>
                  </a:lnTo>
                  <a:lnTo>
                    <a:pt x="408" y="109"/>
                  </a:lnTo>
                  <a:lnTo>
                    <a:pt x="408" y="111"/>
                  </a:lnTo>
                  <a:lnTo>
                    <a:pt x="411" y="111"/>
                  </a:lnTo>
                  <a:lnTo>
                    <a:pt x="413" y="111"/>
                  </a:lnTo>
                  <a:lnTo>
                    <a:pt x="415" y="111"/>
                  </a:lnTo>
                  <a:lnTo>
                    <a:pt x="415" y="113"/>
                  </a:lnTo>
                  <a:lnTo>
                    <a:pt x="411" y="113"/>
                  </a:lnTo>
                  <a:lnTo>
                    <a:pt x="402" y="111"/>
                  </a:lnTo>
                  <a:lnTo>
                    <a:pt x="398" y="113"/>
                  </a:lnTo>
                  <a:lnTo>
                    <a:pt x="396" y="113"/>
                  </a:lnTo>
                  <a:lnTo>
                    <a:pt x="386" y="116"/>
                  </a:lnTo>
                  <a:lnTo>
                    <a:pt x="382" y="113"/>
                  </a:lnTo>
                  <a:lnTo>
                    <a:pt x="382" y="111"/>
                  </a:lnTo>
                  <a:lnTo>
                    <a:pt x="382" y="103"/>
                  </a:lnTo>
                  <a:lnTo>
                    <a:pt x="382" y="95"/>
                  </a:lnTo>
                  <a:lnTo>
                    <a:pt x="382" y="93"/>
                  </a:lnTo>
                  <a:lnTo>
                    <a:pt x="384" y="93"/>
                  </a:lnTo>
                  <a:lnTo>
                    <a:pt x="406" y="91"/>
                  </a:lnTo>
                  <a:lnTo>
                    <a:pt x="413" y="95"/>
                  </a:lnTo>
                  <a:lnTo>
                    <a:pt x="417" y="95"/>
                  </a:lnTo>
                  <a:lnTo>
                    <a:pt x="429" y="91"/>
                  </a:lnTo>
                  <a:lnTo>
                    <a:pt x="444" y="93"/>
                  </a:lnTo>
                  <a:lnTo>
                    <a:pt x="448" y="91"/>
                  </a:lnTo>
                  <a:lnTo>
                    <a:pt x="450" y="89"/>
                  </a:lnTo>
                  <a:lnTo>
                    <a:pt x="452" y="85"/>
                  </a:lnTo>
                  <a:lnTo>
                    <a:pt x="452" y="83"/>
                  </a:lnTo>
                  <a:lnTo>
                    <a:pt x="452" y="78"/>
                  </a:lnTo>
                  <a:lnTo>
                    <a:pt x="456" y="76"/>
                  </a:lnTo>
                  <a:lnTo>
                    <a:pt x="456" y="72"/>
                  </a:lnTo>
                  <a:lnTo>
                    <a:pt x="456" y="68"/>
                  </a:lnTo>
                  <a:lnTo>
                    <a:pt x="452" y="70"/>
                  </a:lnTo>
                  <a:lnTo>
                    <a:pt x="450" y="72"/>
                  </a:lnTo>
                  <a:lnTo>
                    <a:pt x="446" y="72"/>
                  </a:lnTo>
                  <a:lnTo>
                    <a:pt x="441" y="72"/>
                  </a:lnTo>
                  <a:lnTo>
                    <a:pt x="444" y="66"/>
                  </a:lnTo>
                  <a:lnTo>
                    <a:pt x="444" y="62"/>
                  </a:lnTo>
                  <a:lnTo>
                    <a:pt x="444" y="60"/>
                  </a:lnTo>
                  <a:lnTo>
                    <a:pt x="437" y="62"/>
                  </a:lnTo>
                  <a:lnTo>
                    <a:pt x="431" y="68"/>
                  </a:lnTo>
                  <a:lnTo>
                    <a:pt x="429" y="70"/>
                  </a:lnTo>
                  <a:lnTo>
                    <a:pt x="427" y="74"/>
                  </a:lnTo>
                  <a:lnTo>
                    <a:pt x="425" y="72"/>
                  </a:lnTo>
                  <a:lnTo>
                    <a:pt x="415" y="70"/>
                  </a:lnTo>
                  <a:lnTo>
                    <a:pt x="413" y="72"/>
                  </a:lnTo>
                  <a:lnTo>
                    <a:pt x="411" y="72"/>
                  </a:lnTo>
                  <a:lnTo>
                    <a:pt x="411" y="72"/>
                  </a:lnTo>
                  <a:lnTo>
                    <a:pt x="411" y="70"/>
                  </a:lnTo>
                  <a:lnTo>
                    <a:pt x="408" y="70"/>
                  </a:lnTo>
                  <a:lnTo>
                    <a:pt x="408" y="70"/>
                  </a:lnTo>
                  <a:lnTo>
                    <a:pt x="406" y="70"/>
                  </a:lnTo>
                  <a:lnTo>
                    <a:pt x="406" y="70"/>
                  </a:lnTo>
                  <a:lnTo>
                    <a:pt x="402" y="72"/>
                  </a:lnTo>
                  <a:lnTo>
                    <a:pt x="400" y="72"/>
                  </a:lnTo>
                  <a:lnTo>
                    <a:pt x="396" y="70"/>
                  </a:lnTo>
                  <a:lnTo>
                    <a:pt x="394" y="70"/>
                  </a:lnTo>
                  <a:lnTo>
                    <a:pt x="392" y="72"/>
                  </a:lnTo>
                  <a:lnTo>
                    <a:pt x="388" y="74"/>
                  </a:lnTo>
                  <a:lnTo>
                    <a:pt x="384" y="76"/>
                  </a:lnTo>
                  <a:lnTo>
                    <a:pt x="382" y="78"/>
                  </a:lnTo>
                  <a:lnTo>
                    <a:pt x="373" y="80"/>
                  </a:lnTo>
                  <a:lnTo>
                    <a:pt x="371" y="80"/>
                  </a:lnTo>
                  <a:lnTo>
                    <a:pt x="365" y="85"/>
                  </a:lnTo>
                  <a:lnTo>
                    <a:pt x="361" y="85"/>
                  </a:lnTo>
                  <a:lnTo>
                    <a:pt x="355" y="83"/>
                  </a:lnTo>
                  <a:lnTo>
                    <a:pt x="349" y="78"/>
                  </a:lnTo>
                  <a:lnTo>
                    <a:pt x="336" y="64"/>
                  </a:lnTo>
                  <a:lnTo>
                    <a:pt x="334" y="62"/>
                  </a:lnTo>
                  <a:lnTo>
                    <a:pt x="334" y="58"/>
                  </a:lnTo>
                  <a:lnTo>
                    <a:pt x="332" y="49"/>
                  </a:lnTo>
                  <a:lnTo>
                    <a:pt x="330" y="47"/>
                  </a:lnTo>
                  <a:lnTo>
                    <a:pt x="328" y="45"/>
                  </a:lnTo>
                  <a:lnTo>
                    <a:pt x="328" y="35"/>
                  </a:lnTo>
                  <a:lnTo>
                    <a:pt x="328" y="31"/>
                  </a:lnTo>
                  <a:lnTo>
                    <a:pt x="326" y="27"/>
                  </a:lnTo>
                  <a:lnTo>
                    <a:pt x="320" y="23"/>
                  </a:lnTo>
                  <a:lnTo>
                    <a:pt x="318" y="21"/>
                  </a:lnTo>
                  <a:lnTo>
                    <a:pt x="316" y="21"/>
                  </a:lnTo>
                  <a:lnTo>
                    <a:pt x="309" y="23"/>
                  </a:lnTo>
                  <a:lnTo>
                    <a:pt x="301" y="23"/>
                  </a:lnTo>
                  <a:lnTo>
                    <a:pt x="299" y="25"/>
                  </a:lnTo>
                  <a:lnTo>
                    <a:pt x="293" y="33"/>
                  </a:lnTo>
                  <a:lnTo>
                    <a:pt x="291" y="35"/>
                  </a:lnTo>
                  <a:lnTo>
                    <a:pt x="291" y="35"/>
                  </a:lnTo>
                  <a:lnTo>
                    <a:pt x="287" y="35"/>
                  </a:lnTo>
                  <a:lnTo>
                    <a:pt x="276" y="35"/>
                  </a:lnTo>
                  <a:lnTo>
                    <a:pt x="270" y="33"/>
                  </a:lnTo>
                  <a:lnTo>
                    <a:pt x="262" y="33"/>
                  </a:lnTo>
                  <a:lnTo>
                    <a:pt x="258" y="33"/>
                  </a:lnTo>
                  <a:lnTo>
                    <a:pt x="256" y="31"/>
                  </a:lnTo>
                  <a:lnTo>
                    <a:pt x="252" y="31"/>
                  </a:lnTo>
                  <a:lnTo>
                    <a:pt x="235" y="14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5" y="16"/>
                  </a:lnTo>
                  <a:lnTo>
                    <a:pt x="223" y="19"/>
                  </a:lnTo>
                  <a:lnTo>
                    <a:pt x="221" y="19"/>
                  </a:lnTo>
                  <a:lnTo>
                    <a:pt x="221" y="21"/>
                  </a:lnTo>
                  <a:lnTo>
                    <a:pt x="210" y="21"/>
                  </a:lnTo>
                  <a:lnTo>
                    <a:pt x="202" y="21"/>
                  </a:lnTo>
                  <a:lnTo>
                    <a:pt x="196" y="19"/>
                  </a:lnTo>
                  <a:lnTo>
                    <a:pt x="190" y="16"/>
                  </a:lnTo>
                  <a:lnTo>
                    <a:pt x="184" y="12"/>
                  </a:lnTo>
                  <a:lnTo>
                    <a:pt x="182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3" y="10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2"/>
                  </a:lnTo>
                  <a:lnTo>
                    <a:pt x="155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9" y="6"/>
                  </a:lnTo>
                  <a:lnTo>
                    <a:pt x="147" y="6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4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16"/>
                  </a:lnTo>
                  <a:lnTo>
                    <a:pt x="107" y="14"/>
                  </a:lnTo>
                  <a:lnTo>
                    <a:pt x="105" y="16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89" y="21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7" y="54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9" y="60"/>
                  </a:lnTo>
                  <a:lnTo>
                    <a:pt x="21" y="62"/>
                  </a:lnTo>
                  <a:lnTo>
                    <a:pt x="21" y="70"/>
                  </a:lnTo>
                  <a:lnTo>
                    <a:pt x="23" y="74"/>
                  </a:lnTo>
                  <a:lnTo>
                    <a:pt x="29" y="85"/>
                  </a:lnTo>
                  <a:lnTo>
                    <a:pt x="31" y="97"/>
                  </a:lnTo>
                  <a:lnTo>
                    <a:pt x="33" y="105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6"/>
                  </a:lnTo>
                  <a:lnTo>
                    <a:pt x="27" y="128"/>
                  </a:lnTo>
                  <a:lnTo>
                    <a:pt x="33" y="134"/>
                  </a:lnTo>
                  <a:lnTo>
                    <a:pt x="48" y="138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9" y="163"/>
                  </a:lnTo>
                  <a:lnTo>
                    <a:pt x="35" y="171"/>
                  </a:lnTo>
                  <a:lnTo>
                    <a:pt x="29" y="180"/>
                  </a:lnTo>
                  <a:lnTo>
                    <a:pt x="27" y="182"/>
                  </a:lnTo>
                  <a:lnTo>
                    <a:pt x="19" y="184"/>
                  </a:lnTo>
                  <a:lnTo>
                    <a:pt x="17" y="186"/>
                  </a:lnTo>
                  <a:lnTo>
                    <a:pt x="17" y="190"/>
                  </a:lnTo>
                  <a:lnTo>
                    <a:pt x="19" y="190"/>
                  </a:lnTo>
                  <a:lnTo>
                    <a:pt x="23" y="188"/>
                  </a:lnTo>
                  <a:lnTo>
                    <a:pt x="27" y="186"/>
                  </a:lnTo>
                  <a:lnTo>
                    <a:pt x="29" y="188"/>
                  </a:lnTo>
                  <a:lnTo>
                    <a:pt x="31" y="192"/>
                  </a:lnTo>
                  <a:lnTo>
                    <a:pt x="33" y="194"/>
                  </a:lnTo>
                  <a:lnTo>
                    <a:pt x="37" y="196"/>
                  </a:lnTo>
                  <a:lnTo>
                    <a:pt x="39" y="198"/>
                  </a:lnTo>
                  <a:lnTo>
                    <a:pt x="41" y="202"/>
                  </a:lnTo>
                  <a:lnTo>
                    <a:pt x="41" y="208"/>
                  </a:lnTo>
                  <a:lnTo>
                    <a:pt x="43" y="215"/>
                  </a:lnTo>
                  <a:lnTo>
                    <a:pt x="43" y="219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1" y="229"/>
                  </a:lnTo>
                  <a:lnTo>
                    <a:pt x="39" y="231"/>
                  </a:lnTo>
                  <a:lnTo>
                    <a:pt x="33" y="235"/>
                  </a:lnTo>
                  <a:lnTo>
                    <a:pt x="31" y="237"/>
                  </a:lnTo>
                  <a:lnTo>
                    <a:pt x="29" y="244"/>
                  </a:lnTo>
                  <a:lnTo>
                    <a:pt x="27" y="246"/>
                  </a:lnTo>
                  <a:lnTo>
                    <a:pt x="21" y="250"/>
                  </a:lnTo>
                  <a:lnTo>
                    <a:pt x="8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6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21" y="274"/>
                  </a:lnTo>
                  <a:lnTo>
                    <a:pt x="19" y="274"/>
                  </a:lnTo>
                  <a:lnTo>
                    <a:pt x="19" y="277"/>
                  </a:lnTo>
                  <a:lnTo>
                    <a:pt x="19" y="277"/>
                  </a:lnTo>
                  <a:lnTo>
                    <a:pt x="19" y="281"/>
                  </a:lnTo>
                  <a:lnTo>
                    <a:pt x="23" y="281"/>
                  </a:lnTo>
                  <a:lnTo>
                    <a:pt x="29" y="283"/>
                  </a:lnTo>
                  <a:lnTo>
                    <a:pt x="31" y="283"/>
                  </a:lnTo>
                  <a:lnTo>
                    <a:pt x="33" y="287"/>
                  </a:lnTo>
                  <a:lnTo>
                    <a:pt x="35" y="289"/>
                  </a:lnTo>
                  <a:lnTo>
                    <a:pt x="41" y="291"/>
                  </a:lnTo>
                  <a:lnTo>
                    <a:pt x="52" y="293"/>
                  </a:lnTo>
                  <a:lnTo>
                    <a:pt x="54" y="295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48" y="314"/>
                  </a:lnTo>
                  <a:lnTo>
                    <a:pt x="48" y="318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50" y="328"/>
                  </a:lnTo>
                  <a:lnTo>
                    <a:pt x="50" y="330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52" y="34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60" y="349"/>
                  </a:lnTo>
                  <a:lnTo>
                    <a:pt x="66" y="353"/>
                  </a:lnTo>
                  <a:lnTo>
                    <a:pt x="70" y="355"/>
                  </a:lnTo>
                  <a:lnTo>
                    <a:pt x="72" y="359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2" y="369"/>
                  </a:lnTo>
                  <a:lnTo>
                    <a:pt x="74" y="372"/>
                  </a:lnTo>
                  <a:lnTo>
                    <a:pt x="78" y="376"/>
                  </a:lnTo>
                  <a:lnTo>
                    <a:pt x="78" y="378"/>
                  </a:lnTo>
                  <a:lnTo>
                    <a:pt x="78" y="382"/>
                  </a:lnTo>
                  <a:lnTo>
                    <a:pt x="78" y="384"/>
                  </a:lnTo>
                  <a:lnTo>
                    <a:pt x="74" y="390"/>
                  </a:lnTo>
                  <a:lnTo>
                    <a:pt x="72" y="392"/>
                  </a:lnTo>
                  <a:lnTo>
                    <a:pt x="78" y="392"/>
                  </a:lnTo>
                  <a:lnTo>
                    <a:pt x="91" y="390"/>
                  </a:lnTo>
                  <a:lnTo>
                    <a:pt x="97" y="390"/>
                  </a:lnTo>
                  <a:lnTo>
                    <a:pt x="101" y="394"/>
                  </a:lnTo>
                  <a:lnTo>
                    <a:pt x="114" y="411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8" y="413"/>
                  </a:lnTo>
                  <a:lnTo>
                    <a:pt x="120" y="415"/>
                  </a:lnTo>
                  <a:lnTo>
                    <a:pt x="126" y="405"/>
                  </a:lnTo>
                  <a:lnTo>
                    <a:pt x="126" y="400"/>
                  </a:lnTo>
                  <a:lnTo>
                    <a:pt x="130" y="384"/>
                  </a:lnTo>
                  <a:lnTo>
                    <a:pt x="132" y="380"/>
                  </a:lnTo>
                  <a:lnTo>
                    <a:pt x="132" y="380"/>
                  </a:lnTo>
                  <a:lnTo>
                    <a:pt x="132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6" y="374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69"/>
                  </a:lnTo>
                  <a:lnTo>
                    <a:pt x="136" y="367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40" y="365"/>
                  </a:lnTo>
                  <a:lnTo>
                    <a:pt x="140" y="363"/>
                  </a:lnTo>
                  <a:lnTo>
                    <a:pt x="142" y="361"/>
                  </a:lnTo>
                  <a:lnTo>
                    <a:pt x="144" y="359"/>
                  </a:lnTo>
                  <a:lnTo>
                    <a:pt x="147" y="357"/>
                  </a:lnTo>
                  <a:lnTo>
                    <a:pt x="149" y="357"/>
                  </a:lnTo>
                  <a:lnTo>
                    <a:pt x="149" y="355"/>
                  </a:lnTo>
                  <a:lnTo>
                    <a:pt x="151" y="351"/>
                  </a:lnTo>
                  <a:lnTo>
                    <a:pt x="163" y="326"/>
                  </a:lnTo>
                  <a:lnTo>
                    <a:pt x="165" y="318"/>
                  </a:lnTo>
                  <a:lnTo>
                    <a:pt x="167" y="314"/>
                  </a:lnTo>
                  <a:lnTo>
                    <a:pt x="167" y="312"/>
                  </a:lnTo>
                  <a:lnTo>
                    <a:pt x="165" y="310"/>
                  </a:lnTo>
                  <a:lnTo>
                    <a:pt x="161" y="301"/>
                  </a:lnTo>
                  <a:lnTo>
                    <a:pt x="161" y="299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59" y="285"/>
                  </a:lnTo>
                  <a:lnTo>
                    <a:pt x="163" y="285"/>
                  </a:lnTo>
                  <a:lnTo>
                    <a:pt x="165" y="283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80" y="289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92" y="283"/>
                  </a:lnTo>
                  <a:lnTo>
                    <a:pt x="192" y="281"/>
                  </a:lnTo>
                  <a:lnTo>
                    <a:pt x="194" y="281"/>
                  </a:lnTo>
                  <a:lnTo>
                    <a:pt x="196" y="281"/>
                  </a:lnTo>
                  <a:lnTo>
                    <a:pt x="196" y="279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0" y="274"/>
                  </a:lnTo>
                  <a:lnTo>
                    <a:pt x="202" y="272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10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58"/>
                  </a:lnTo>
                  <a:lnTo>
                    <a:pt x="221" y="256"/>
                  </a:lnTo>
                  <a:lnTo>
                    <a:pt x="223" y="254"/>
                  </a:lnTo>
                  <a:lnTo>
                    <a:pt x="227" y="254"/>
                  </a:lnTo>
                  <a:lnTo>
                    <a:pt x="231" y="254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41" y="260"/>
                  </a:lnTo>
                  <a:lnTo>
                    <a:pt x="243" y="262"/>
                  </a:lnTo>
                  <a:lnTo>
                    <a:pt x="243" y="266"/>
                  </a:lnTo>
                  <a:lnTo>
                    <a:pt x="243" y="270"/>
                  </a:lnTo>
                  <a:lnTo>
                    <a:pt x="243" y="272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1" y="279"/>
                  </a:lnTo>
                  <a:lnTo>
                    <a:pt x="246" y="281"/>
                  </a:lnTo>
                  <a:lnTo>
                    <a:pt x="248" y="283"/>
                  </a:lnTo>
                  <a:lnTo>
                    <a:pt x="248" y="283"/>
                  </a:lnTo>
                  <a:lnTo>
                    <a:pt x="250" y="285"/>
                  </a:lnTo>
                  <a:lnTo>
                    <a:pt x="250" y="285"/>
                  </a:lnTo>
                  <a:lnTo>
                    <a:pt x="250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91"/>
                  </a:lnTo>
                  <a:lnTo>
                    <a:pt x="250" y="291"/>
                  </a:lnTo>
                  <a:lnTo>
                    <a:pt x="262" y="291"/>
                  </a:lnTo>
                  <a:lnTo>
                    <a:pt x="266" y="289"/>
                  </a:lnTo>
                  <a:lnTo>
                    <a:pt x="272" y="285"/>
                  </a:lnTo>
                  <a:lnTo>
                    <a:pt x="276" y="283"/>
                  </a:lnTo>
                  <a:lnTo>
                    <a:pt x="297" y="279"/>
                  </a:lnTo>
                  <a:lnTo>
                    <a:pt x="299" y="281"/>
                  </a:lnTo>
                  <a:lnTo>
                    <a:pt x="303" y="281"/>
                  </a:lnTo>
                  <a:lnTo>
                    <a:pt x="305" y="281"/>
                  </a:lnTo>
                  <a:lnTo>
                    <a:pt x="307" y="279"/>
                  </a:lnTo>
                  <a:lnTo>
                    <a:pt x="312" y="279"/>
                  </a:lnTo>
                  <a:lnTo>
                    <a:pt x="314" y="279"/>
                  </a:lnTo>
                  <a:lnTo>
                    <a:pt x="316" y="277"/>
                  </a:lnTo>
                  <a:lnTo>
                    <a:pt x="318" y="270"/>
                  </a:lnTo>
                  <a:lnTo>
                    <a:pt x="324" y="266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8" y="260"/>
                  </a:lnTo>
                  <a:lnTo>
                    <a:pt x="328" y="258"/>
                  </a:lnTo>
                  <a:lnTo>
                    <a:pt x="330" y="252"/>
                  </a:lnTo>
                  <a:lnTo>
                    <a:pt x="332" y="248"/>
                  </a:lnTo>
                  <a:lnTo>
                    <a:pt x="334" y="244"/>
                  </a:lnTo>
                  <a:lnTo>
                    <a:pt x="338" y="241"/>
                  </a:lnTo>
                  <a:lnTo>
                    <a:pt x="342" y="239"/>
                  </a:lnTo>
                  <a:lnTo>
                    <a:pt x="345" y="237"/>
                  </a:lnTo>
                  <a:lnTo>
                    <a:pt x="349" y="235"/>
                  </a:lnTo>
                  <a:lnTo>
                    <a:pt x="353" y="231"/>
                  </a:lnTo>
                  <a:lnTo>
                    <a:pt x="355" y="231"/>
                  </a:lnTo>
                  <a:lnTo>
                    <a:pt x="361" y="229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90" y="231"/>
                  </a:lnTo>
                  <a:lnTo>
                    <a:pt x="394" y="235"/>
                  </a:lnTo>
                  <a:lnTo>
                    <a:pt x="394" y="235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0" y="233"/>
                  </a:lnTo>
                  <a:lnTo>
                    <a:pt x="400" y="233"/>
                  </a:lnTo>
                  <a:lnTo>
                    <a:pt x="400" y="231"/>
                  </a:lnTo>
                  <a:lnTo>
                    <a:pt x="400" y="229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6" y="229"/>
                  </a:lnTo>
                  <a:lnTo>
                    <a:pt x="417" y="233"/>
                  </a:lnTo>
                  <a:lnTo>
                    <a:pt x="421" y="233"/>
                  </a:lnTo>
                  <a:lnTo>
                    <a:pt x="427" y="229"/>
                  </a:lnTo>
                  <a:lnTo>
                    <a:pt x="448" y="225"/>
                  </a:lnTo>
                  <a:lnTo>
                    <a:pt x="450" y="221"/>
                  </a:lnTo>
                  <a:lnTo>
                    <a:pt x="454" y="223"/>
                  </a:lnTo>
                  <a:lnTo>
                    <a:pt x="458" y="223"/>
                  </a:lnTo>
                  <a:lnTo>
                    <a:pt x="460" y="221"/>
                  </a:lnTo>
                  <a:lnTo>
                    <a:pt x="464" y="219"/>
                  </a:lnTo>
                  <a:lnTo>
                    <a:pt x="468" y="221"/>
                  </a:lnTo>
                  <a:lnTo>
                    <a:pt x="472" y="223"/>
                  </a:lnTo>
                  <a:lnTo>
                    <a:pt x="477" y="223"/>
                  </a:lnTo>
                  <a:lnTo>
                    <a:pt x="479" y="225"/>
                  </a:lnTo>
                  <a:lnTo>
                    <a:pt x="487" y="225"/>
                  </a:lnTo>
                  <a:lnTo>
                    <a:pt x="491" y="225"/>
                  </a:lnTo>
                  <a:lnTo>
                    <a:pt x="501" y="223"/>
                  </a:lnTo>
                  <a:lnTo>
                    <a:pt x="510" y="219"/>
                  </a:lnTo>
                  <a:lnTo>
                    <a:pt x="518" y="219"/>
                  </a:lnTo>
                  <a:lnTo>
                    <a:pt x="524" y="221"/>
                  </a:lnTo>
                  <a:lnTo>
                    <a:pt x="530" y="223"/>
                  </a:lnTo>
                  <a:lnTo>
                    <a:pt x="536" y="229"/>
                  </a:lnTo>
                  <a:lnTo>
                    <a:pt x="543" y="235"/>
                  </a:lnTo>
                  <a:lnTo>
                    <a:pt x="547" y="244"/>
                  </a:lnTo>
                  <a:lnTo>
                    <a:pt x="549" y="250"/>
                  </a:lnTo>
                  <a:lnTo>
                    <a:pt x="551" y="252"/>
                  </a:lnTo>
                  <a:lnTo>
                    <a:pt x="565" y="248"/>
                  </a:lnTo>
                  <a:lnTo>
                    <a:pt x="567" y="248"/>
                  </a:lnTo>
                  <a:lnTo>
                    <a:pt x="567" y="246"/>
                  </a:lnTo>
                  <a:lnTo>
                    <a:pt x="569" y="235"/>
                  </a:lnTo>
                  <a:lnTo>
                    <a:pt x="569" y="231"/>
                  </a:lnTo>
                  <a:lnTo>
                    <a:pt x="571" y="229"/>
                  </a:lnTo>
                  <a:lnTo>
                    <a:pt x="573" y="225"/>
                  </a:lnTo>
                  <a:lnTo>
                    <a:pt x="571" y="221"/>
                  </a:lnTo>
                  <a:lnTo>
                    <a:pt x="571" y="219"/>
                  </a:lnTo>
                  <a:lnTo>
                    <a:pt x="573" y="217"/>
                  </a:lnTo>
                  <a:lnTo>
                    <a:pt x="576" y="217"/>
                  </a:lnTo>
                  <a:lnTo>
                    <a:pt x="584" y="221"/>
                  </a:lnTo>
                  <a:lnTo>
                    <a:pt x="586" y="221"/>
                  </a:lnTo>
                  <a:lnTo>
                    <a:pt x="590" y="221"/>
                  </a:lnTo>
                  <a:lnTo>
                    <a:pt x="594" y="219"/>
                  </a:lnTo>
                  <a:lnTo>
                    <a:pt x="596" y="217"/>
                  </a:lnTo>
                  <a:lnTo>
                    <a:pt x="598" y="215"/>
                  </a:lnTo>
                  <a:lnTo>
                    <a:pt x="598" y="213"/>
                  </a:lnTo>
                  <a:lnTo>
                    <a:pt x="596" y="206"/>
                  </a:lnTo>
                  <a:lnTo>
                    <a:pt x="596" y="204"/>
                  </a:lnTo>
                  <a:lnTo>
                    <a:pt x="598" y="204"/>
                  </a:lnTo>
                  <a:lnTo>
                    <a:pt x="598" y="202"/>
                  </a:lnTo>
                  <a:lnTo>
                    <a:pt x="611" y="175"/>
                  </a:lnTo>
                  <a:lnTo>
                    <a:pt x="611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29"/>
            <p:cNvSpPr>
              <a:spLocks noEditPoints="1"/>
            </p:cNvSpPr>
            <p:nvPr/>
          </p:nvSpPr>
          <p:spPr bwMode="auto">
            <a:xfrm>
              <a:off x="4413250" y="2003425"/>
              <a:ext cx="2857500" cy="890587"/>
            </a:xfrm>
            <a:custGeom>
              <a:avLst/>
              <a:gdLst>
                <a:gd name="T0" fmla="*/ 379 w 1800"/>
                <a:gd name="T1" fmla="*/ 254 h 561"/>
                <a:gd name="T2" fmla="*/ 549 w 1800"/>
                <a:gd name="T3" fmla="*/ 219 h 561"/>
                <a:gd name="T4" fmla="*/ 307 w 1800"/>
                <a:gd name="T5" fmla="*/ 270 h 561"/>
                <a:gd name="T6" fmla="*/ 643 w 1800"/>
                <a:gd name="T7" fmla="*/ 4 h 561"/>
                <a:gd name="T8" fmla="*/ 681 w 1800"/>
                <a:gd name="T9" fmla="*/ 10 h 561"/>
                <a:gd name="T10" fmla="*/ 784 w 1800"/>
                <a:gd name="T11" fmla="*/ 31 h 561"/>
                <a:gd name="T12" fmla="*/ 1004 w 1800"/>
                <a:gd name="T13" fmla="*/ 107 h 561"/>
                <a:gd name="T14" fmla="*/ 1068 w 1800"/>
                <a:gd name="T15" fmla="*/ 421 h 561"/>
                <a:gd name="T16" fmla="*/ 1128 w 1800"/>
                <a:gd name="T17" fmla="*/ 150 h 561"/>
                <a:gd name="T18" fmla="*/ 1136 w 1800"/>
                <a:gd name="T19" fmla="*/ 134 h 561"/>
                <a:gd name="T20" fmla="*/ 1186 w 1800"/>
                <a:gd name="T21" fmla="*/ 198 h 561"/>
                <a:gd name="T22" fmla="*/ 1019 w 1800"/>
                <a:gd name="T23" fmla="*/ 105 h 561"/>
                <a:gd name="T24" fmla="*/ 1081 w 1800"/>
                <a:gd name="T25" fmla="*/ 120 h 561"/>
                <a:gd name="T26" fmla="*/ 806 w 1800"/>
                <a:gd name="T27" fmla="*/ 41 h 561"/>
                <a:gd name="T28" fmla="*/ 1118 w 1800"/>
                <a:gd name="T29" fmla="*/ 155 h 561"/>
                <a:gd name="T30" fmla="*/ 1182 w 1800"/>
                <a:gd name="T31" fmla="*/ 202 h 561"/>
                <a:gd name="T32" fmla="*/ 1147 w 1800"/>
                <a:gd name="T33" fmla="*/ 128 h 561"/>
                <a:gd name="T34" fmla="*/ 879 w 1800"/>
                <a:gd name="T35" fmla="*/ 91 h 561"/>
                <a:gd name="T36" fmla="*/ 860 w 1800"/>
                <a:gd name="T37" fmla="*/ 70 h 561"/>
                <a:gd name="T38" fmla="*/ 1099 w 1800"/>
                <a:gd name="T39" fmla="*/ 111 h 561"/>
                <a:gd name="T40" fmla="*/ 761 w 1800"/>
                <a:gd name="T41" fmla="*/ 45 h 561"/>
                <a:gd name="T42" fmla="*/ 959 w 1800"/>
                <a:gd name="T43" fmla="*/ 378 h 561"/>
                <a:gd name="T44" fmla="*/ 1796 w 1800"/>
                <a:gd name="T45" fmla="*/ 429 h 561"/>
                <a:gd name="T46" fmla="*/ 1648 w 1800"/>
                <a:gd name="T47" fmla="*/ 367 h 561"/>
                <a:gd name="T48" fmla="*/ 1576 w 1800"/>
                <a:gd name="T49" fmla="*/ 375 h 561"/>
                <a:gd name="T50" fmla="*/ 1543 w 1800"/>
                <a:gd name="T51" fmla="*/ 347 h 561"/>
                <a:gd name="T52" fmla="*/ 1491 w 1800"/>
                <a:gd name="T53" fmla="*/ 309 h 561"/>
                <a:gd name="T54" fmla="*/ 1390 w 1800"/>
                <a:gd name="T55" fmla="*/ 305 h 561"/>
                <a:gd name="T56" fmla="*/ 1353 w 1800"/>
                <a:gd name="T57" fmla="*/ 276 h 561"/>
                <a:gd name="T58" fmla="*/ 1262 w 1800"/>
                <a:gd name="T59" fmla="*/ 250 h 561"/>
                <a:gd name="T60" fmla="*/ 1202 w 1800"/>
                <a:gd name="T61" fmla="*/ 198 h 561"/>
                <a:gd name="T62" fmla="*/ 1217 w 1800"/>
                <a:gd name="T63" fmla="*/ 221 h 561"/>
                <a:gd name="T64" fmla="*/ 1116 w 1800"/>
                <a:gd name="T65" fmla="*/ 171 h 561"/>
                <a:gd name="T66" fmla="*/ 967 w 1800"/>
                <a:gd name="T67" fmla="*/ 130 h 561"/>
                <a:gd name="T68" fmla="*/ 823 w 1800"/>
                <a:gd name="T69" fmla="*/ 58 h 561"/>
                <a:gd name="T70" fmla="*/ 697 w 1800"/>
                <a:gd name="T71" fmla="*/ 16 h 561"/>
                <a:gd name="T72" fmla="*/ 555 w 1800"/>
                <a:gd name="T73" fmla="*/ 37 h 561"/>
                <a:gd name="T74" fmla="*/ 371 w 1800"/>
                <a:gd name="T75" fmla="*/ 56 h 561"/>
                <a:gd name="T76" fmla="*/ 252 w 1800"/>
                <a:gd name="T77" fmla="*/ 84 h 561"/>
                <a:gd name="T78" fmla="*/ 142 w 1800"/>
                <a:gd name="T79" fmla="*/ 124 h 561"/>
                <a:gd name="T80" fmla="*/ 82 w 1800"/>
                <a:gd name="T81" fmla="*/ 212 h 561"/>
                <a:gd name="T82" fmla="*/ 6 w 1800"/>
                <a:gd name="T83" fmla="*/ 276 h 561"/>
                <a:gd name="T84" fmla="*/ 159 w 1800"/>
                <a:gd name="T85" fmla="*/ 245 h 561"/>
                <a:gd name="T86" fmla="*/ 260 w 1800"/>
                <a:gd name="T87" fmla="*/ 200 h 561"/>
                <a:gd name="T88" fmla="*/ 505 w 1800"/>
                <a:gd name="T89" fmla="*/ 113 h 561"/>
                <a:gd name="T90" fmla="*/ 522 w 1800"/>
                <a:gd name="T91" fmla="*/ 198 h 561"/>
                <a:gd name="T92" fmla="*/ 612 w 1800"/>
                <a:gd name="T93" fmla="*/ 188 h 561"/>
                <a:gd name="T94" fmla="*/ 740 w 1800"/>
                <a:gd name="T95" fmla="*/ 206 h 561"/>
                <a:gd name="T96" fmla="*/ 860 w 1800"/>
                <a:gd name="T97" fmla="*/ 262 h 561"/>
                <a:gd name="T98" fmla="*/ 1023 w 1800"/>
                <a:gd name="T99" fmla="*/ 262 h 561"/>
                <a:gd name="T100" fmla="*/ 1114 w 1800"/>
                <a:gd name="T101" fmla="*/ 392 h 561"/>
                <a:gd name="T102" fmla="*/ 1268 w 1800"/>
                <a:gd name="T103" fmla="*/ 402 h 561"/>
                <a:gd name="T104" fmla="*/ 1244 w 1800"/>
                <a:gd name="T105" fmla="*/ 514 h 561"/>
                <a:gd name="T106" fmla="*/ 1341 w 1800"/>
                <a:gd name="T107" fmla="*/ 541 h 561"/>
                <a:gd name="T108" fmla="*/ 1635 w 1800"/>
                <a:gd name="T109" fmla="*/ 493 h 561"/>
                <a:gd name="T110" fmla="*/ 1780 w 1800"/>
                <a:gd name="T111" fmla="*/ 464 h 561"/>
                <a:gd name="T112" fmla="*/ 1048 w 1800"/>
                <a:gd name="T113" fmla="*/ 411 h 561"/>
                <a:gd name="T114" fmla="*/ 573 w 1800"/>
                <a:gd name="T115" fmla="*/ 217 h 561"/>
                <a:gd name="T116" fmla="*/ 181 w 1800"/>
                <a:gd name="T117" fmla="*/ 107 h 561"/>
                <a:gd name="T118" fmla="*/ 289 w 1800"/>
                <a:gd name="T119" fmla="*/ 278 h 561"/>
                <a:gd name="T120" fmla="*/ 417 w 1800"/>
                <a:gd name="T121" fmla="*/ 314 h 561"/>
                <a:gd name="T122" fmla="*/ 394 w 1800"/>
                <a:gd name="T123" fmla="*/ 28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561">
                  <a:moveTo>
                    <a:pt x="392" y="140"/>
                  </a:moveTo>
                  <a:lnTo>
                    <a:pt x="392" y="140"/>
                  </a:lnTo>
                  <a:lnTo>
                    <a:pt x="392" y="138"/>
                  </a:lnTo>
                  <a:lnTo>
                    <a:pt x="394" y="138"/>
                  </a:lnTo>
                  <a:lnTo>
                    <a:pt x="394" y="134"/>
                  </a:lnTo>
                  <a:lnTo>
                    <a:pt x="394" y="130"/>
                  </a:lnTo>
                  <a:lnTo>
                    <a:pt x="392" y="128"/>
                  </a:lnTo>
                  <a:lnTo>
                    <a:pt x="392" y="128"/>
                  </a:lnTo>
                  <a:lnTo>
                    <a:pt x="392" y="126"/>
                  </a:lnTo>
                  <a:lnTo>
                    <a:pt x="390" y="126"/>
                  </a:lnTo>
                  <a:lnTo>
                    <a:pt x="390" y="126"/>
                  </a:lnTo>
                  <a:lnTo>
                    <a:pt x="390" y="128"/>
                  </a:lnTo>
                  <a:lnTo>
                    <a:pt x="390" y="128"/>
                  </a:lnTo>
                  <a:lnTo>
                    <a:pt x="392" y="140"/>
                  </a:lnTo>
                  <a:close/>
                  <a:moveTo>
                    <a:pt x="930" y="93"/>
                  </a:moveTo>
                  <a:lnTo>
                    <a:pt x="930" y="93"/>
                  </a:lnTo>
                  <a:lnTo>
                    <a:pt x="930" y="93"/>
                  </a:lnTo>
                  <a:lnTo>
                    <a:pt x="934" y="91"/>
                  </a:lnTo>
                  <a:lnTo>
                    <a:pt x="936" y="89"/>
                  </a:lnTo>
                  <a:lnTo>
                    <a:pt x="930" y="91"/>
                  </a:lnTo>
                  <a:lnTo>
                    <a:pt x="928" y="91"/>
                  </a:lnTo>
                  <a:lnTo>
                    <a:pt x="930" y="91"/>
                  </a:lnTo>
                  <a:lnTo>
                    <a:pt x="930" y="93"/>
                  </a:lnTo>
                  <a:close/>
                  <a:moveTo>
                    <a:pt x="489" y="295"/>
                  </a:moveTo>
                  <a:lnTo>
                    <a:pt x="489" y="295"/>
                  </a:lnTo>
                  <a:lnTo>
                    <a:pt x="489" y="297"/>
                  </a:lnTo>
                  <a:lnTo>
                    <a:pt x="489" y="297"/>
                  </a:lnTo>
                  <a:lnTo>
                    <a:pt x="487" y="299"/>
                  </a:lnTo>
                  <a:lnTo>
                    <a:pt x="485" y="301"/>
                  </a:lnTo>
                  <a:lnTo>
                    <a:pt x="483" y="301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6" y="305"/>
                  </a:lnTo>
                  <a:lnTo>
                    <a:pt x="474" y="305"/>
                  </a:lnTo>
                  <a:lnTo>
                    <a:pt x="474" y="307"/>
                  </a:lnTo>
                  <a:lnTo>
                    <a:pt x="470" y="309"/>
                  </a:lnTo>
                  <a:lnTo>
                    <a:pt x="468" y="311"/>
                  </a:lnTo>
                  <a:lnTo>
                    <a:pt x="470" y="311"/>
                  </a:lnTo>
                  <a:lnTo>
                    <a:pt x="472" y="311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6" y="307"/>
                  </a:lnTo>
                  <a:lnTo>
                    <a:pt x="478" y="307"/>
                  </a:lnTo>
                  <a:lnTo>
                    <a:pt x="483" y="305"/>
                  </a:lnTo>
                  <a:lnTo>
                    <a:pt x="489" y="303"/>
                  </a:lnTo>
                  <a:lnTo>
                    <a:pt x="491" y="299"/>
                  </a:lnTo>
                  <a:lnTo>
                    <a:pt x="491" y="297"/>
                  </a:lnTo>
                  <a:lnTo>
                    <a:pt x="489" y="295"/>
                  </a:lnTo>
                  <a:close/>
                  <a:moveTo>
                    <a:pt x="377" y="247"/>
                  </a:moveTo>
                  <a:lnTo>
                    <a:pt x="373" y="250"/>
                  </a:lnTo>
                  <a:lnTo>
                    <a:pt x="375" y="252"/>
                  </a:lnTo>
                  <a:lnTo>
                    <a:pt x="379" y="254"/>
                  </a:lnTo>
                  <a:lnTo>
                    <a:pt x="386" y="254"/>
                  </a:lnTo>
                  <a:lnTo>
                    <a:pt x="386" y="252"/>
                  </a:lnTo>
                  <a:lnTo>
                    <a:pt x="384" y="250"/>
                  </a:lnTo>
                  <a:lnTo>
                    <a:pt x="377" y="247"/>
                  </a:lnTo>
                  <a:close/>
                  <a:moveTo>
                    <a:pt x="511" y="291"/>
                  </a:moveTo>
                  <a:lnTo>
                    <a:pt x="509" y="293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1" y="297"/>
                  </a:lnTo>
                  <a:lnTo>
                    <a:pt x="499" y="299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9"/>
                  </a:lnTo>
                  <a:lnTo>
                    <a:pt x="499" y="301"/>
                  </a:lnTo>
                  <a:lnTo>
                    <a:pt x="503" y="301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91"/>
                  </a:lnTo>
                  <a:close/>
                  <a:moveTo>
                    <a:pt x="588" y="276"/>
                  </a:moveTo>
                  <a:lnTo>
                    <a:pt x="586" y="278"/>
                  </a:lnTo>
                  <a:lnTo>
                    <a:pt x="582" y="281"/>
                  </a:lnTo>
                  <a:lnTo>
                    <a:pt x="579" y="283"/>
                  </a:lnTo>
                  <a:lnTo>
                    <a:pt x="579" y="287"/>
                  </a:lnTo>
                  <a:lnTo>
                    <a:pt x="577" y="289"/>
                  </a:lnTo>
                  <a:lnTo>
                    <a:pt x="575" y="289"/>
                  </a:lnTo>
                  <a:lnTo>
                    <a:pt x="573" y="291"/>
                  </a:lnTo>
                  <a:lnTo>
                    <a:pt x="571" y="289"/>
                  </a:lnTo>
                  <a:lnTo>
                    <a:pt x="569" y="289"/>
                  </a:lnTo>
                  <a:lnTo>
                    <a:pt x="569" y="291"/>
                  </a:lnTo>
                  <a:lnTo>
                    <a:pt x="567" y="293"/>
                  </a:lnTo>
                  <a:lnTo>
                    <a:pt x="565" y="295"/>
                  </a:lnTo>
                  <a:lnTo>
                    <a:pt x="561" y="295"/>
                  </a:lnTo>
                  <a:lnTo>
                    <a:pt x="559" y="295"/>
                  </a:lnTo>
                  <a:lnTo>
                    <a:pt x="559" y="299"/>
                  </a:lnTo>
                  <a:lnTo>
                    <a:pt x="565" y="299"/>
                  </a:lnTo>
                  <a:lnTo>
                    <a:pt x="569" y="295"/>
                  </a:lnTo>
                  <a:lnTo>
                    <a:pt x="582" y="287"/>
                  </a:lnTo>
                  <a:lnTo>
                    <a:pt x="588" y="281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88" y="276"/>
                  </a:lnTo>
                  <a:close/>
                  <a:moveTo>
                    <a:pt x="555" y="219"/>
                  </a:moveTo>
                  <a:lnTo>
                    <a:pt x="555" y="217"/>
                  </a:lnTo>
                  <a:lnTo>
                    <a:pt x="553" y="217"/>
                  </a:lnTo>
                  <a:lnTo>
                    <a:pt x="551" y="217"/>
                  </a:lnTo>
                  <a:lnTo>
                    <a:pt x="549" y="217"/>
                  </a:lnTo>
                  <a:lnTo>
                    <a:pt x="549" y="219"/>
                  </a:lnTo>
                  <a:lnTo>
                    <a:pt x="551" y="221"/>
                  </a:lnTo>
                  <a:lnTo>
                    <a:pt x="551" y="221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5" y="223"/>
                  </a:lnTo>
                  <a:lnTo>
                    <a:pt x="557" y="221"/>
                  </a:lnTo>
                  <a:lnTo>
                    <a:pt x="557" y="219"/>
                  </a:lnTo>
                  <a:lnTo>
                    <a:pt x="555" y="219"/>
                  </a:lnTo>
                  <a:close/>
                  <a:moveTo>
                    <a:pt x="394" y="307"/>
                  </a:moveTo>
                  <a:lnTo>
                    <a:pt x="392" y="305"/>
                  </a:lnTo>
                  <a:lnTo>
                    <a:pt x="394" y="303"/>
                  </a:lnTo>
                  <a:lnTo>
                    <a:pt x="394" y="301"/>
                  </a:lnTo>
                  <a:lnTo>
                    <a:pt x="392" y="301"/>
                  </a:lnTo>
                  <a:lnTo>
                    <a:pt x="390" y="301"/>
                  </a:lnTo>
                  <a:lnTo>
                    <a:pt x="386" y="299"/>
                  </a:lnTo>
                  <a:lnTo>
                    <a:pt x="386" y="29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293"/>
                  </a:lnTo>
                  <a:lnTo>
                    <a:pt x="386" y="293"/>
                  </a:lnTo>
                  <a:lnTo>
                    <a:pt x="388" y="289"/>
                  </a:lnTo>
                  <a:lnTo>
                    <a:pt x="388" y="287"/>
                  </a:lnTo>
                  <a:lnTo>
                    <a:pt x="388" y="285"/>
                  </a:lnTo>
                  <a:lnTo>
                    <a:pt x="388" y="285"/>
                  </a:lnTo>
                  <a:lnTo>
                    <a:pt x="386" y="283"/>
                  </a:lnTo>
                  <a:lnTo>
                    <a:pt x="386" y="281"/>
                  </a:lnTo>
                  <a:lnTo>
                    <a:pt x="384" y="278"/>
                  </a:lnTo>
                  <a:lnTo>
                    <a:pt x="381" y="281"/>
                  </a:lnTo>
                  <a:lnTo>
                    <a:pt x="373" y="274"/>
                  </a:lnTo>
                  <a:lnTo>
                    <a:pt x="371" y="270"/>
                  </a:lnTo>
                  <a:lnTo>
                    <a:pt x="371" y="268"/>
                  </a:lnTo>
                  <a:lnTo>
                    <a:pt x="371" y="266"/>
                  </a:lnTo>
                  <a:lnTo>
                    <a:pt x="371" y="264"/>
                  </a:lnTo>
                  <a:lnTo>
                    <a:pt x="371" y="262"/>
                  </a:lnTo>
                  <a:lnTo>
                    <a:pt x="369" y="260"/>
                  </a:lnTo>
                  <a:lnTo>
                    <a:pt x="365" y="258"/>
                  </a:lnTo>
                  <a:lnTo>
                    <a:pt x="357" y="256"/>
                  </a:lnTo>
                  <a:lnTo>
                    <a:pt x="342" y="254"/>
                  </a:lnTo>
                  <a:lnTo>
                    <a:pt x="322" y="252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2" y="256"/>
                  </a:lnTo>
                  <a:lnTo>
                    <a:pt x="322" y="254"/>
                  </a:lnTo>
                  <a:lnTo>
                    <a:pt x="324" y="256"/>
                  </a:lnTo>
                  <a:lnTo>
                    <a:pt x="326" y="256"/>
                  </a:lnTo>
                  <a:lnTo>
                    <a:pt x="324" y="256"/>
                  </a:lnTo>
                  <a:lnTo>
                    <a:pt x="320" y="258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5" y="266"/>
                  </a:lnTo>
                  <a:lnTo>
                    <a:pt x="307" y="270"/>
                  </a:lnTo>
                  <a:lnTo>
                    <a:pt x="307" y="278"/>
                  </a:lnTo>
                  <a:lnTo>
                    <a:pt x="309" y="285"/>
                  </a:lnTo>
                  <a:lnTo>
                    <a:pt x="324" y="309"/>
                  </a:lnTo>
                  <a:lnTo>
                    <a:pt x="326" y="311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0" y="320"/>
                  </a:lnTo>
                  <a:lnTo>
                    <a:pt x="328" y="318"/>
                  </a:lnTo>
                  <a:lnTo>
                    <a:pt x="330" y="316"/>
                  </a:lnTo>
                  <a:lnTo>
                    <a:pt x="330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8"/>
                  </a:lnTo>
                  <a:lnTo>
                    <a:pt x="320" y="322"/>
                  </a:lnTo>
                  <a:lnTo>
                    <a:pt x="320" y="322"/>
                  </a:lnTo>
                  <a:lnTo>
                    <a:pt x="311" y="324"/>
                  </a:lnTo>
                  <a:lnTo>
                    <a:pt x="309" y="322"/>
                  </a:lnTo>
                  <a:lnTo>
                    <a:pt x="307" y="322"/>
                  </a:lnTo>
                  <a:lnTo>
                    <a:pt x="303" y="320"/>
                  </a:lnTo>
                  <a:lnTo>
                    <a:pt x="303" y="318"/>
                  </a:lnTo>
                  <a:lnTo>
                    <a:pt x="293" y="311"/>
                  </a:lnTo>
                  <a:lnTo>
                    <a:pt x="293" y="309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3" y="316"/>
                  </a:lnTo>
                  <a:lnTo>
                    <a:pt x="295" y="320"/>
                  </a:lnTo>
                  <a:lnTo>
                    <a:pt x="297" y="324"/>
                  </a:lnTo>
                  <a:lnTo>
                    <a:pt x="299" y="326"/>
                  </a:lnTo>
                  <a:lnTo>
                    <a:pt x="303" y="328"/>
                  </a:lnTo>
                  <a:lnTo>
                    <a:pt x="305" y="330"/>
                  </a:lnTo>
                  <a:lnTo>
                    <a:pt x="311" y="336"/>
                  </a:lnTo>
                  <a:lnTo>
                    <a:pt x="311" y="338"/>
                  </a:lnTo>
                  <a:lnTo>
                    <a:pt x="318" y="336"/>
                  </a:lnTo>
                  <a:lnTo>
                    <a:pt x="320" y="338"/>
                  </a:lnTo>
                  <a:lnTo>
                    <a:pt x="324" y="338"/>
                  </a:lnTo>
                  <a:lnTo>
                    <a:pt x="326" y="338"/>
                  </a:lnTo>
                  <a:lnTo>
                    <a:pt x="336" y="338"/>
                  </a:lnTo>
                  <a:lnTo>
                    <a:pt x="338" y="340"/>
                  </a:lnTo>
                  <a:lnTo>
                    <a:pt x="340" y="340"/>
                  </a:lnTo>
                  <a:lnTo>
                    <a:pt x="351" y="338"/>
                  </a:lnTo>
                  <a:lnTo>
                    <a:pt x="363" y="334"/>
                  </a:lnTo>
                  <a:lnTo>
                    <a:pt x="384" y="322"/>
                  </a:lnTo>
                  <a:lnTo>
                    <a:pt x="388" y="322"/>
                  </a:lnTo>
                  <a:lnTo>
                    <a:pt x="390" y="320"/>
                  </a:lnTo>
                  <a:lnTo>
                    <a:pt x="394" y="316"/>
                  </a:lnTo>
                  <a:lnTo>
                    <a:pt x="396" y="314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4" y="307"/>
                  </a:lnTo>
                  <a:close/>
                  <a:moveTo>
                    <a:pt x="643" y="4"/>
                  </a:moveTo>
                  <a:lnTo>
                    <a:pt x="645" y="4"/>
                  </a:lnTo>
                  <a:lnTo>
                    <a:pt x="648" y="6"/>
                  </a:lnTo>
                  <a:lnTo>
                    <a:pt x="648" y="6"/>
                  </a:lnTo>
                  <a:lnTo>
                    <a:pt x="650" y="6"/>
                  </a:lnTo>
                  <a:lnTo>
                    <a:pt x="652" y="6"/>
                  </a:lnTo>
                  <a:lnTo>
                    <a:pt x="654" y="4"/>
                  </a:lnTo>
                  <a:lnTo>
                    <a:pt x="654" y="4"/>
                  </a:lnTo>
                  <a:lnTo>
                    <a:pt x="652" y="4"/>
                  </a:lnTo>
                  <a:lnTo>
                    <a:pt x="652" y="4"/>
                  </a:lnTo>
                  <a:lnTo>
                    <a:pt x="645" y="0"/>
                  </a:lnTo>
                  <a:lnTo>
                    <a:pt x="643" y="2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4"/>
                  </a:lnTo>
                  <a:close/>
                  <a:moveTo>
                    <a:pt x="749" y="18"/>
                  </a:moveTo>
                  <a:lnTo>
                    <a:pt x="749" y="1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753" y="22"/>
                  </a:lnTo>
                  <a:lnTo>
                    <a:pt x="753" y="22"/>
                  </a:lnTo>
                  <a:lnTo>
                    <a:pt x="755" y="22"/>
                  </a:lnTo>
                  <a:lnTo>
                    <a:pt x="755" y="25"/>
                  </a:lnTo>
                  <a:lnTo>
                    <a:pt x="755" y="25"/>
                  </a:lnTo>
                  <a:lnTo>
                    <a:pt x="757" y="25"/>
                  </a:lnTo>
                  <a:lnTo>
                    <a:pt x="757" y="25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5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close/>
                  <a:moveTo>
                    <a:pt x="658" y="10"/>
                  </a:moveTo>
                  <a:lnTo>
                    <a:pt x="660" y="10"/>
                  </a:lnTo>
                  <a:lnTo>
                    <a:pt x="664" y="12"/>
                  </a:lnTo>
                  <a:lnTo>
                    <a:pt x="666" y="12"/>
                  </a:lnTo>
                  <a:lnTo>
                    <a:pt x="668" y="10"/>
                  </a:lnTo>
                  <a:lnTo>
                    <a:pt x="670" y="12"/>
                  </a:lnTo>
                  <a:lnTo>
                    <a:pt x="672" y="12"/>
                  </a:lnTo>
                  <a:lnTo>
                    <a:pt x="674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681" y="12"/>
                  </a:lnTo>
                  <a:lnTo>
                    <a:pt x="681" y="10"/>
                  </a:lnTo>
                  <a:lnTo>
                    <a:pt x="681" y="10"/>
                  </a:lnTo>
                  <a:lnTo>
                    <a:pt x="670" y="10"/>
                  </a:lnTo>
                  <a:lnTo>
                    <a:pt x="664" y="8"/>
                  </a:lnTo>
                  <a:lnTo>
                    <a:pt x="660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10"/>
                  </a:lnTo>
                  <a:close/>
                  <a:moveTo>
                    <a:pt x="846" y="60"/>
                  </a:moveTo>
                  <a:lnTo>
                    <a:pt x="848" y="60"/>
                  </a:lnTo>
                  <a:lnTo>
                    <a:pt x="848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50" y="62"/>
                  </a:lnTo>
                  <a:lnTo>
                    <a:pt x="850" y="62"/>
                  </a:lnTo>
                  <a:lnTo>
                    <a:pt x="854" y="62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2" y="58"/>
                  </a:lnTo>
                  <a:lnTo>
                    <a:pt x="850" y="58"/>
                  </a:lnTo>
                  <a:lnTo>
                    <a:pt x="850" y="56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46" y="51"/>
                  </a:lnTo>
                  <a:lnTo>
                    <a:pt x="843" y="49"/>
                  </a:lnTo>
                  <a:lnTo>
                    <a:pt x="843" y="51"/>
                  </a:lnTo>
                  <a:lnTo>
                    <a:pt x="843" y="51"/>
                  </a:lnTo>
                  <a:lnTo>
                    <a:pt x="843" y="53"/>
                  </a:lnTo>
                  <a:lnTo>
                    <a:pt x="841" y="53"/>
                  </a:lnTo>
                  <a:lnTo>
                    <a:pt x="841" y="56"/>
                  </a:lnTo>
                  <a:lnTo>
                    <a:pt x="843" y="58"/>
                  </a:lnTo>
                  <a:lnTo>
                    <a:pt x="846" y="60"/>
                  </a:lnTo>
                  <a:close/>
                  <a:moveTo>
                    <a:pt x="722" y="20"/>
                  </a:moveTo>
                  <a:lnTo>
                    <a:pt x="724" y="18"/>
                  </a:lnTo>
                  <a:lnTo>
                    <a:pt x="726" y="18"/>
                  </a:lnTo>
                  <a:lnTo>
                    <a:pt x="728" y="16"/>
                  </a:lnTo>
                  <a:lnTo>
                    <a:pt x="732" y="16"/>
                  </a:lnTo>
                  <a:lnTo>
                    <a:pt x="732" y="16"/>
                  </a:lnTo>
                  <a:lnTo>
                    <a:pt x="734" y="16"/>
                  </a:lnTo>
                  <a:lnTo>
                    <a:pt x="734" y="14"/>
                  </a:lnTo>
                  <a:lnTo>
                    <a:pt x="732" y="14"/>
                  </a:lnTo>
                  <a:lnTo>
                    <a:pt x="730" y="14"/>
                  </a:lnTo>
                  <a:lnTo>
                    <a:pt x="726" y="14"/>
                  </a:lnTo>
                  <a:lnTo>
                    <a:pt x="726" y="16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24" y="18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2" y="20"/>
                  </a:lnTo>
                  <a:lnTo>
                    <a:pt x="722" y="20"/>
                  </a:lnTo>
                  <a:close/>
                  <a:moveTo>
                    <a:pt x="784" y="31"/>
                  </a:moveTo>
                  <a:lnTo>
                    <a:pt x="784" y="31"/>
                  </a:lnTo>
                  <a:lnTo>
                    <a:pt x="786" y="31"/>
                  </a:lnTo>
                  <a:lnTo>
                    <a:pt x="786" y="31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1"/>
                  </a:lnTo>
                  <a:lnTo>
                    <a:pt x="788" y="29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823" y="45"/>
                  </a:moveTo>
                  <a:lnTo>
                    <a:pt x="821" y="47"/>
                  </a:lnTo>
                  <a:lnTo>
                    <a:pt x="821" y="47"/>
                  </a:lnTo>
                  <a:lnTo>
                    <a:pt x="821" y="49"/>
                  </a:lnTo>
                  <a:lnTo>
                    <a:pt x="821" y="49"/>
                  </a:lnTo>
                  <a:lnTo>
                    <a:pt x="823" y="51"/>
                  </a:lnTo>
                  <a:lnTo>
                    <a:pt x="825" y="51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7"/>
                  </a:lnTo>
                  <a:lnTo>
                    <a:pt x="823" y="47"/>
                  </a:lnTo>
                  <a:lnTo>
                    <a:pt x="825" y="45"/>
                  </a:lnTo>
                  <a:lnTo>
                    <a:pt x="827" y="45"/>
                  </a:lnTo>
                  <a:lnTo>
                    <a:pt x="827" y="45"/>
                  </a:lnTo>
                  <a:lnTo>
                    <a:pt x="827" y="43"/>
                  </a:lnTo>
                  <a:lnTo>
                    <a:pt x="827" y="41"/>
                  </a:lnTo>
                  <a:lnTo>
                    <a:pt x="825" y="41"/>
                  </a:lnTo>
                  <a:lnTo>
                    <a:pt x="821" y="41"/>
                  </a:lnTo>
                  <a:lnTo>
                    <a:pt x="819" y="45"/>
                  </a:lnTo>
                  <a:lnTo>
                    <a:pt x="821" y="45"/>
                  </a:lnTo>
                  <a:lnTo>
                    <a:pt x="823" y="45"/>
                  </a:lnTo>
                  <a:close/>
                  <a:moveTo>
                    <a:pt x="1004" y="107"/>
                  </a:moveTo>
                  <a:lnTo>
                    <a:pt x="1006" y="107"/>
                  </a:lnTo>
                  <a:lnTo>
                    <a:pt x="1008" y="105"/>
                  </a:lnTo>
                  <a:lnTo>
                    <a:pt x="1008" y="103"/>
                  </a:lnTo>
                  <a:lnTo>
                    <a:pt x="1011" y="101"/>
                  </a:lnTo>
                  <a:lnTo>
                    <a:pt x="1011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6" y="103"/>
                  </a:lnTo>
                  <a:lnTo>
                    <a:pt x="1004" y="101"/>
                  </a:lnTo>
                  <a:lnTo>
                    <a:pt x="1004" y="103"/>
                  </a:lnTo>
                  <a:lnTo>
                    <a:pt x="1004" y="105"/>
                  </a:lnTo>
                  <a:lnTo>
                    <a:pt x="1004" y="107"/>
                  </a:lnTo>
                  <a:close/>
                  <a:moveTo>
                    <a:pt x="229" y="254"/>
                  </a:moveTo>
                  <a:lnTo>
                    <a:pt x="225" y="254"/>
                  </a:lnTo>
                  <a:lnTo>
                    <a:pt x="221" y="252"/>
                  </a:lnTo>
                  <a:lnTo>
                    <a:pt x="219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close/>
                  <a:moveTo>
                    <a:pt x="683" y="14"/>
                  </a:moveTo>
                  <a:lnTo>
                    <a:pt x="683" y="12"/>
                  </a:lnTo>
                  <a:lnTo>
                    <a:pt x="683" y="12"/>
                  </a:lnTo>
                  <a:lnTo>
                    <a:pt x="685" y="12"/>
                  </a:lnTo>
                  <a:lnTo>
                    <a:pt x="687" y="12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8"/>
                  </a:lnTo>
                  <a:lnTo>
                    <a:pt x="687" y="8"/>
                  </a:lnTo>
                  <a:lnTo>
                    <a:pt x="685" y="8"/>
                  </a:lnTo>
                  <a:lnTo>
                    <a:pt x="683" y="10"/>
                  </a:lnTo>
                  <a:lnTo>
                    <a:pt x="681" y="10"/>
                  </a:lnTo>
                  <a:lnTo>
                    <a:pt x="681" y="14"/>
                  </a:lnTo>
                  <a:lnTo>
                    <a:pt x="683" y="14"/>
                  </a:lnTo>
                  <a:close/>
                  <a:moveTo>
                    <a:pt x="1157" y="134"/>
                  </a:moveTo>
                  <a:lnTo>
                    <a:pt x="1159" y="136"/>
                  </a:lnTo>
                  <a:lnTo>
                    <a:pt x="1157" y="138"/>
                  </a:lnTo>
                  <a:lnTo>
                    <a:pt x="1165" y="148"/>
                  </a:lnTo>
                  <a:lnTo>
                    <a:pt x="1169" y="153"/>
                  </a:lnTo>
                  <a:lnTo>
                    <a:pt x="1173" y="153"/>
                  </a:lnTo>
                  <a:lnTo>
                    <a:pt x="1171" y="148"/>
                  </a:lnTo>
                  <a:lnTo>
                    <a:pt x="1167" y="146"/>
                  </a:lnTo>
                  <a:lnTo>
                    <a:pt x="1165" y="144"/>
                  </a:lnTo>
                  <a:lnTo>
                    <a:pt x="1161" y="136"/>
                  </a:lnTo>
                  <a:lnTo>
                    <a:pt x="1159" y="132"/>
                  </a:lnTo>
                  <a:lnTo>
                    <a:pt x="1155" y="130"/>
                  </a:lnTo>
                  <a:lnTo>
                    <a:pt x="1151" y="132"/>
                  </a:lnTo>
                  <a:lnTo>
                    <a:pt x="1153" y="132"/>
                  </a:lnTo>
                  <a:lnTo>
                    <a:pt x="1157" y="134"/>
                  </a:lnTo>
                  <a:close/>
                  <a:moveTo>
                    <a:pt x="1085" y="415"/>
                  </a:moveTo>
                  <a:lnTo>
                    <a:pt x="1081" y="415"/>
                  </a:lnTo>
                  <a:lnTo>
                    <a:pt x="1079" y="415"/>
                  </a:lnTo>
                  <a:lnTo>
                    <a:pt x="1077" y="417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4" y="417"/>
                  </a:lnTo>
                  <a:lnTo>
                    <a:pt x="1068" y="419"/>
                  </a:lnTo>
                  <a:lnTo>
                    <a:pt x="1066" y="421"/>
                  </a:lnTo>
                  <a:lnTo>
                    <a:pt x="1068" y="421"/>
                  </a:lnTo>
                  <a:lnTo>
                    <a:pt x="1072" y="423"/>
                  </a:lnTo>
                  <a:lnTo>
                    <a:pt x="1074" y="421"/>
                  </a:lnTo>
                  <a:lnTo>
                    <a:pt x="1083" y="419"/>
                  </a:lnTo>
                  <a:lnTo>
                    <a:pt x="1085" y="415"/>
                  </a:lnTo>
                  <a:close/>
                  <a:moveTo>
                    <a:pt x="1050" y="429"/>
                  </a:moveTo>
                  <a:lnTo>
                    <a:pt x="1048" y="429"/>
                  </a:lnTo>
                  <a:lnTo>
                    <a:pt x="1048" y="431"/>
                  </a:lnTo>
                  <a:lnTo>
                    <a:pt x="1050" y="431"/>
                  </a:lnTo>
                  <a:lnTo>
                    <a:pt x="1052" y="431"/>
                  </a:lnTo>
                  <a:lnTo>
                    <a:pt x="1052" y="429"/>
                  </a:lnTo>
                  <a:lnTo>
                    <a:pt x="1050" y="429"/>
                  </a:lnTo>
                  <a:lnTo>
                    <a:pt x="1050" y="429"/>
                  </a:lnTo>
                  <a:close/>
                  <a:moveTo>
                    <a:pt x="1101" y="442"/>
                  </a:moveTo>
                  <a:lnTo>
                    <a:pt x="1099" y="442"/>
                  </a:lnTo>
                  <a:lnTo>
                    <a:pt x="1097" y="442"/>
                  </a:lnTo>
                  <a:lnTo>
                    <a:pt x="1097" y="444"/>
                  </a:lnTo>
                  <a:lnTo>
                    <a:pt x="1095" y="444"/>
                  </a:lnTo>
                  <a:lnTo>
                    <a:pt x="1093" y="442"/>
                  </a:lnTo>
                  <a:lnTo>
                    <a:pt x="1091" y="439"/>
                  </a:lnTo>
                  <a:lnTo>
                    <a:pt x="1089" y="437"/>
                  </a:lnTo>
                  <a:lnTo>
                    <a:pt x="1087" y="435"/>
                  </a:lnTo>
                  <a:lnTo>
                    <a:pt x="1083" y="435"/>
                  </a:lnTo>
                  <a:lnTo>
                    <a:pt x="1081" y="437"/>
                  </a:lnTo>
                  <a:lnTo>
                    <a:pt x="1087" y="439"/>
                  </a:lnTo>
                  <a:lnTo>
                    <a:pt x="1091" y="442"/>
                  </a:lnTo>
                  <a:lnTo>
                    <a:pt x="1093" y="446"/>
                  </a:lnTo>
                  <a:lnTo>
                    <a:pt x="1095" y="448"/>
                  </a:lnTo>
                  <a:lnTo>
                    <a:pt x="1097" y="448"/>
                  </a:lnTo>
                  <a:lnTo>
                    <a:pt x="1099" y="448"/>
                  </a:lnTo>
                  <a:lnTo>
                    <a:pt x="1103" y="450"/>
                  </a:lnTo>
                  <a:lnTo>
                    <a:pt x="1105" y="450"/>
                  </a:lnTo>
                  <a:lnTo>
                    <a:pt x="1105" y="448"/>
                  </a:lnTo>
                  <a:lnTo>
                    <a:pt x="1103" y="444"/>
                  </a:lnTo>
                  <a:lnTo>
                    <a:pt x="1101" y="442"/>
                  </a:lnTo>
                  <a:close/>
                  <a:moveTo>
                    <a:pt x="1553" y="365"/>
                  </a:moveTo>
                  <a:lnTo>
                    <a:pt x="1555" y="367"/>
                  </a:lnTo>
                  <a:lnTo>
                    <a:pt x="1557" y="367"/>
                  </a:lnTo>
                  <a:lnTo>
                    <a:pt x="1559" y="367"/>
                  </a:lnTo>
                  <a:lnTo>
                    <a:pt x="1565" y="369"/>
                  </a:lnTo>
                  <a:lnTo>
                    <a:pt x="1569" y="367"/>
                  </a:lnTo>
                  <a:lnTo>
                    <a:pt x="1567" y="365"/>
                  </a:lnTo>
                  <a:lnTo>
                    <a:pt x="1565" y="365"/>
                  </a:lnTo>
                  <a:lnTo>
                    <a:pt x="1563" y="361"/>
                  </a:lnTo>
                  <a:lnTo>
                    <a:pt x="1561" y="359"/>
                  </a:lnTo>
                  <a:lnTo>
                    <a:pt x="1559" y="359"/>
                  </a:lnTo>
                  <a:lnTo>
                    <a:pt x="1553" y="361"/>
                  </a:lnTo>
                  <a:lnTo>
                    <a:pt x="1553" y="365"/>
                  </a:lnTo>
                  <a:close/>
                  <a:moveTo>
                    <a:pt x="1132" y="136"/>
                  </a:moveTo>
                  <a:lnTo>
                    <a:pt x="1132" y="142"/>
                  </a:lnTo>
                  <a:lnTo>
                    <a:pt x="1132" y="146"/>
                  </a:lnTo>
                  <a:lnTo>
                    <a:pt x="1130" y="148"/>
                  </a:lnTo>
                  <a:lnTo>
                    <a:pt x="1128" y="150"/>
                  </a:lnTo>
                  <a:lnTo>
                    <a:pt x="1126" y="153"/>
                  </a:lnTo>
                  <a:lnTo>
                    <a:pt x="1128" y="155"/>
                  </a:lnTo>
                  <a:lnTo>
                    <a:pt x="1132" y="159"/>
                  </a:lnTo>
                  <a:lnTo>
                    <a:pt x="1134" y="161"/>
                  </a:lnTo>
                  <a:lnTo>
                    <a:pt x="1136" y="161"/>
                  </a:lnTo>
                  <a:lnTo>
                    <a:pt x="1143" y="165"/>
                  </a:lnTo>
                  <a:lnTo>
                    <a:pt x="1145" y="165"/>
                  </a:lnTo>
                  <a:lnTo>
                    <a:pt x="1143" y="161"/>
                  </a:lnTo>
                  <a:lnTo>
                    <a:pt x="1145" y="159"/>
                  </a:lnTo>
                  <a:lnTo>
                    <a:pt x="1149" y="161"/>
                  </a:lnTo>
                  <a:lnTo>
                    <a:pt x="1149" y="163"/>
                  </a:lnTo>
                  <a:lnTo>
                    <a:pt x="1151" y="165"/>
                  </a:lnTo>
                  <a:lnTo>
                    <a:pt x="1151" y="165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5" y="167"/>
                  </a:lnTo>
                  <a:lnTo>
                    <a:pt x="1155" y="165"/>
                  </a:lnTo>
                  <a:lnTo>
                    <a:pt x="1157" y="167"/>
                  </a:lnTo>
                  <a:lnTo>
                    <a:pt x="1159" y="165"/>
                  </a:lnTo>
                  <a:lnTo>
                    <a:pt x="1163" y="157"/>
                  </a:lnTo>
                  <a:lnTo>
                    <a:pt x="1161" y="155"/>
                  </a:lnTo>
                  <a:lnTo>
                    <a:pt x="1157" y="155"/>
                  </a:lnTo>
                  <a:lnTo>
                    <a:pt x="1155" y="155"/>
                  </a:lnTo>
                  <a:lnTo>
                    <a:pt x="1155" y="155"/>
                  </a:lnTo>
                  <a:lnTo>
                    <a:pt x="1153" y="153"/>
                  </a:lnTo>
                  <a:lnTo>
                    <a:pt x="1151" y="153"/>
                  </a:lnTo>
                  <a:lnTo>
                    <a:pt x="1149" y="153"/>
                  </a:lnTo>
                  <a:lnTo>
                    <a:pt x="1151" y="150"/>
                  </a:lnTo>
                  <a:lnTo>
                    <a:pt x="1155" y="148"/>
                  </a:lnTo>
                  <a:lnTo>
                    <a:pt x="1157" y="148"/>
                  </a:lnTo>
                  <a:lnTo>
                    <a:pt x="1155" y="144"/>
                  </a:lnTo>
                  <a:lnTo>
                    <a:pt x="1153" y="146"/>
                  </a:lnTo>
                  <a:lnTo>
                    <a:pt x="1153" y="148"/>
                  </a:lnTo>
                  <a:lnTo>
                    <a:pt x="1151" y="146"/>
                  </a:lnTo>
                  <a:lnTo>
                    <a:pt x="1149" y="144"/>
                  </a:lnTo>
                  <a:lnTo>
                    <a:pt x="1149" y="144"/>
                  </a:lnTo>
                  <a:lnTo>
                    <a:pt x="1147" y="146"/>
                  </a:lnTo>
                  <a:lnTo>
                    <a:pt x="1147" y="146"/>
                  </a:lnTo>
                  <a:lnTo>
                    <a:pt x="1147" y="148"/>
                  </a:lnTo>
                  <a:lnTo>
                    <a:pt x="1149" y="150"/>
                  </a:lnTo>
                  <a:lnTo>
                    <a:pt x="1147" y="150"/>
                  </a:lnTo>
                  <a:lnTo>
                    <a:pt x="1145" y="148"/>
                  </a:lnTo>
                  <a:lnTo>
                    <a:pt x="1143" y="146"/>
                  </a:lnTo>
                  <a:lnTo>
                    <a:pt x="1143" y="144"/>
                  </a:lnTo>
                  <a:lnTo>
                    <a:pt x="1140" y="144"/>
                  </a:lnTo>
                  <a:lnTo>
                    <a:pt x="1136" y="146"/>
                  </a:lnTo>
                  <a:lnTo>
                    <a:pt x="1134" y="144"/>
                  </a:lnTo>
                  <a:lnTo>
                    <a:pt x="1134" y="142"/>
                  </a:lnTo>
                  <a:lnTo>
                    <a:pt x="1134" y="140"/>
                  </a:lnTo>
                  <a:lnTo>
                    <a:pt x="1136" y="138"/>
                  </a:lnTo>
                  <a:lnTo>
                    <a:pt x="1136" y="136"/>
                  </a:lnTo>
                  <a:lnTo>
                    <a:pt x="1136" y="134"/>
                  </a:lnTo>
                  <a:lnTo>
                    <a:pt x="1134" y="132"/>
                  </a:lnTo>
                  <a:lnTo>
                    <a:pt x="1130" y="132"/>
                  </a:lnTo>
                  <a:lnTo>
                    <a:pt x="1128" y="132"/>
                  </a:lnTo>
                  <a:lnTo>
                    <a:pt x="1130" y="134"/>
                  </a:lnTo>
                  <a:lnTo>
                    <a:pt x="1132" y="136"/>
                  </a:lnTo>
                  <a:close/>
                  <a:moveTo>
                    <a:pt x="1171" y="169"/>
                  </a:moveTo>
                  <a:lnTo>
                    <a:pt x="1169" y="167"/>
                  </a:lnTo>
                  <a:lnTo>
                    <a:pt x="1167" y="167"/>
                  </a:lnTo>
                  <a:lnTo>
                    <a:pt x="1165" y="167"/>
                  </a:lnTo>
                  <a:lnTo>
                    <a:pt x="1163" y="167"/>
                  </a:lnTo>
                  <a:lnTo>
                    <a:pt x="1161" y="167"/>
                  </a:lnTo>
                  <a:lnTo>
                    <a:pt x="1159" y="169"/>
                  </a:lnTo>
                  <a:lnTo>
                    <a:pt x="1157" y="171"/>
                  </a:lnTo>
                  <a:lnTo>
                    <a:pt x="1157" y="171"/>
                  </a:lnTo>
                  <a:lnTo>
                    <a:pt x="1153" y="171"/>
                  </a:lnTo>
                  <a:lnTo>
                    <a:pt x="1151" y="171"/>
                  </a:lnTo>
                  <a:lnTo>
                    <a:pt x="1149" y="169"/>
                  </a:lnTo>
                  <a:lnTo>
                    <a:pt x="1147" y="167"/>
                  </a:lnTo>
                  <a:lnTo>
                    <a:pt x="1143" y="167"/>
                  </a:lnTo>
                  <a:lnTo>
                    <a:pt x="1145" y="169"/>
                  </a:lnTo>
                  <a:lnTo>
                    <a:pt x="1145" y="173"/>
                  </a:lnTo>
                  <a:lnTo>
                    <a:pt x="1147" y="175"/>
                  </a:lnTo>
                  <a:lnTo>
                    <a:pt x="1149" y="177"/>
                  </a:lnTo>
                  <a:lnTo>
                    <a:pt x="1151" y="179"/>
                  </a:lnTo>
                  <a:lnTo>
                    <a:pt x="1153" y="183"/>
                  </a:lnTo>
                  <a:lnTo>
                    <a:pt x="1155" y="183"/>
                  </a:lnTo>
                  <a:lnTo>
                    <a:pt x="1157" y="181"/>
                  </a:lnTo>
                  <a:lnTo>
                    <a:pt x="1159" y="179"/>
                  </a:lnTo>
                  <a:lnTo>
                    <a:pt x="1159" y="179"/>
                  </a:lnTo>
                  <a:lnTo>
                    <a:pt x="1161" y="183"/>
                  </a:lnTo>
                  <a:lnTo>
                    <a:pt x="1161" y="181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3" y="177"/>
                  </a:lnTo>
                  <a:lnTo>
                    <a:pt x="1165" y="179"/>
                  </a:lnTo>
                  <a:lnTo>
                    <a:pt x="1167" y="179"/>
                  </a:lnTo>
                  <a:lnTo>
                    <a:pt x="1165" y="181"/>
                  </a:lnTo>
                  <a:lnTo>
                    <a:pt x="1165" y="183"/>
                  </a:lnTo>
                  <a:lnTo>
                    <a:pt x="1165" y="186"/>
                  </a:lnTo>
                  <a:lnTo>
                    <a:pt x="1165" y="188"/>
                  </a:lnTo>
                  <a:lnTo>
                    <a:pt x="1167" y="188"/>
                  </a:lnTo>
                  <a:lnTo>
                    <a:pt x="1171" y="190"/>
                  </a:lnTo>
                  <a:lnTo>
                    <a:pt x="1176" y="190"/>
                  </a:lnTo>
                  <a:lnTo>
                    <a:pt x="1178" y="190"/>
                  </a:lnTo>
                  <a:lnTo>
                    <a:pt x="1180" y="190"/>
                  </a:lnTo>
                  <a:lnTo>
                    <a:pt x="1180" y="192"/>
                  </a:lnTo>
                  <a:lnTo>
                    <a:pt x="1182" y="194"/>
                  </a:lnTo>
                  <a:lnTo>
                    <a:pt x="1184" y="196"/>
                  </a:lnTo>
                  <a:lnTo>
                    <a:pt x="1184" y="198"/>
                  </a:lnTo>
                  <a:lnTo>
                    <a:pt x="1186" y="198"/>
                  </a:lnTo>
                  <a:lnTo>
                    <a:pt x="1186" y="198"/>
                  </a:lnTo>
                  <a:lnTo>
                    <a:pt x="1188" y="198"/>
                  </a:lnTo>
                  <a:lnTo>
                    <a:pt x="1188" y="196"/>
                  </a:lnTo>
                  <a:lnTo>
                    <a:pt x="1186" y="194"/>
                  </a:lnTo>
                  <a:lnTo>
                    <a:pt x="1186" y="194"/>
                  </a:lnTo>
                  <a:lnTo>
                    <a:pt x="1186" y="192"/>
                  </a:lnTo>
                  <a:lnTo>
                    <a:pt x="1188" y="190"/>
                  </a:lnTo>
                  <a:lnTo>
                    <a:pt x="1190" y="192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92"/>
                  </a:lnTo>
                  <a:lnTo>
                    <a:pt x="1196" y="192"/>
                  </a:lnTo>
                  <a:lnTo>
                    <a:pt x="1194" y="188"/>
                  </a:lnTo>
                  <a:lnTo>
                    <a:pt x="1194" y="188"/>
                  </a:lnTo>
                  <a:lnTo>
                    <a:pt x="1196" y="179"/>
                  </a:lnTo>
                  <a:lnTo>
                    <a:pt x="1196" y="175"/>
                  </a:lnTo>
                  <a:lnTo>
                    <a:pt x="1196" y="173"/>
                  </a:lnTo>
                  <a:lnTo>
                    <a:pt x="1194" y="171"/>
                  </a:lnTo>
                  <a:lnTo>
                    <a:pt x="1192" y="169"/>
                  </a:lnTo>
                  <a:lnTo>
                    <a:pt x="1190" y="169"/>
                  </a:lnTo>
                  <a:lnTo>
                    <a:pt x="1190" y="171"/>
                  </a:lnTo>
                  <a:lnTo>
                    <a:pt x="1188" y="173"/>
                  </a:lnTo>
                  <a:lnTo>
                    <a:pt x="1186" y="171"/>
                  </a:lnTo>
                  <a:lnTo>
                    <a:pt x="1180" y="169"/>
                  </a:lnTo>
                  <a:lnTo>
                    <a:pt x="1178" y="169"/>
                  </a:lnTo>
                  <a:lnTo>
                    <a:pt x="1178" y="169"/>
                  </a:lnTo>
                  <a:lnTo>
                    <a:pt x="1173" y="171"/>
                  </a:lnTo>
                  <a:lnTo>
                    <a:pt x="1173" y="171"/>
                  </a:lnTo>
                  <a:lnTo>
                    <a:pt x="1171" y="171"/>
                  </a:lnTo>
                  <a:lnTo>
                    <a:pt x="1171" y="169"/>
                  </a:lnTo>
                  <a:close/>
                  <a:moveTo>
                    <a:pt x="1060" y="429"/>
                  </a:moveTo>
                  <a:lnTo>
                    <a:pt x="1060" y="429"/>
                  </a:lnTo>
                  <a:lnTo>
                    <a:pt x="1060" y="429"/>
                  </a:lnTo>
                  <a:lnTo>
                    <a:pt x="1062" y="429"/>
                  </a:lnTo>
                  <a:lnTo>
                    <a:pt x="1058" y="429"/>
                  </a:lnTo>
                  <a:lnTo>
                    <a:pt x="1056" y="429"/>
                  </a:lnTo>
                  <a:lnTo>
                    <a:pt x="1056" y="429"/>
                  </a:lnTo>
                  <a:lnTo>
                    <a:pt x="1056" y="431"/>
                  </a:lnTo>
                  <a:lnTo>
                    <a:pt x="1056" y="431"/>
                  </a:lnTo>
                  <a:lnTo>
                    <a:pt x="1058" y="431"/>
                  </a:lnTo>
                  <a:lnTo>
                    <a:pt x="1058" y="431"/>
                  </a:lnTo>
                  <a:lnTo>
                    <a:pt x="1060" y="431"/>
                  </a:lnTo>
                  <a:lnTo>
                    <a:pt x="1062" y="431"/>
                  </a:lnTo>
                  <a:lnTo>
                    <a:pt x="1062" y="429"/>
                  </a:lnTo>
                  <a:lnTo>
                    <a:pt x="1060" y="429"/>
                  </a:lnTo>
                  <a:close/>
                  <a:moveTo>
                    <a:pt x="1021" y="99"/>
                  </a:moveTo>
                  <a:lnTo>
                    <a:pt x="1019" y="99"/>
                  </a:lnTo>
                  <a:lnTo>
                    <a:pt x="1017" y="99"/>
                  </a:lnTo>
                  <a:lnTo>
                    <a:pt x="1017" y="103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7" y="107"/>
                  </a:lnTo>
                  <a:lnTo>
                    <a:pt x="1019" y="105"/>
                  </a:lnTo>
                  <a:lnTo>
                    <a:pt x="1021" y="103"/>
                  </a:lnTo>
                  <a:lnTo>
                    <a:pt x="1025" y="105"/>
                  </a:lnTo>
                  <a:lnTo>
                    <a:pt x="1023" y="107"/>
                  </a:lnTo>
                  <a:lnTo>
                    <a:pt x="1025" y="109"/>
                  </a:lnTo>
                  <a:lnTo>
                    <a:pt x="1029" y="111"/>
                  </a:lnTo>
                  <a:lnTo>
                    <a:pt x="1037" y="111"/>
                  </a:lnTo>
                  <a:lnTo>
                    <a:pt x="1041" y="113"/>
                  </a:lnTo>
                  <a:lnTo>
                    <a:pt x="1046" y="115"/>
                  </a:lnTo>
                  <a:lnTo>
                    <a:pt x="1052" y="113"/>
                  </a:lnTo>
                  <a:lnTo>
                    <a:pt x="1058" y="113"/>
                  </a:lnTo>
                  <a:lnTo>
                    <a:pt x="1060" y="111"/>
                  </a:lnTo>
                  <a:lnTo>
                    <a:pt x="1062" y="111"/>
                  </a:lnTo>
                  <a:lnTo>
                    <a:pt x="1064" y="111"/>
                  </a:lnTo>
                  <a:lnTo>
                    <a:pt x="1064" y="113"/>
                  </a:lnTo>
                  <a:lnTo>
                    <a:pt x="1064" y="113"/>
                  </a:lnTo>
                  <a:lnTo>
                    <a:pt x="1064" y="115"/>
                  </a:lnTo>
                  <a:lnTo>
                    <a:pt x="1062" y="115"/>
                  </a:lnTo>
                  <a:lnTo>
                    <a:pt x="1062" y="115"/>
                  </a:lnTo>
                  <a:lnTo>
                    <a:pt x="1060" y="115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20"/>
                  </a:lnTo>
                  <a:lnTo>
                    <a:pt x="1081" y="113"/>
                  </a:lnTo>
                  <a:lnTo>
                    <a:pt x="1081" y="113"/>
                  </a:lnTo>
                  <a:lnTo>
                    <a:pt x="1083" y="113"/>
                  </a:lnTo>
                  <a:lnTo>
                    <a:pt x="1085" y="113"/>
                  </a:lnTo>
                  <a:lnTo>
                    <a:pt x="1085" y="111"/>
                  </a:lnTo>
                  <a:lnTo>
                    <a:pt x="1083" y="111"/>
                  </a:lnTo>
                  <a:lnTo>
                    <a:pt x="1072" y="101"/>
                  </a:lnTo>
                  <a:lnTo>
                    <a:pt x="1070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0" y="97"/>
                  </a:lnTo>
                  <a:lnTo>
                    <a:pt x="1068" y="95"/>
                  </a:lnTo>
                  <a:lnTo>
                    <a:pt x="1064" y="95"/>
                  </a:lnTo>
                  <a:lnTo>
                    <a:pt x="1060" y="95"/>
                  </a:lnTo>
                  <a:lnTo>
                    <a:pt x="1058" y="95"/>
                  </a:lnTo>
                  <a:lnTo>
                    <a:pt x="1056" y="99"/>
                  </a:lnTo>
                  <a:lnTo>
                    <a:pt x="1052" y="101"/>
                  </a:lnTo>
                  <a:lnTo>
                    <a:pt x="1050" y="101"/>
                  </a:lnTo>
                  <a:lnTo>
                    <a:pt x="1046" y="101"/>
                  </a:lnTo>
                  <a:lnTo>
                    <a:pt x="1039" y="101"/>
                  </a:lnTo>
                  <a:lnTo>
                    <a:pt x="1035" y="101"/>
                  </a:lnTo>
                  <a:lnTo>
                    <a:pt x="1031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1" y="99"/>
                  </a:lnTo>
                  <a:close/>
                  <a:moveTo>
                    <a:pt x="1079" y="120"/>
                  </a:moveTo>
                  <a:lnTo>
                    <a:pt x="1081" y="120"/>
                  </a:lnTo>
                  <a:lnTo>
                    <a:pt x="1081" y="120"/>
                  </a:lnTo>
                  <a:lnTo>
                    <a:pt x="1083" y="120"/>
                  </a:lnTo>
                  <a:lnTo>
                    <a:pt x="1083" y="122"/>
                  </a:lnTo>
                  <a:lnTo>
                    <a:pt x="1087" y="120"/>
                  </a:lnTo>
                  <a:lnTo>
                    <a:pt x="1091" y="120"/>
                  </a:lnTo>
                  <a:lnTo>
                    <a:pt x="1093" y="124"/>
                  </a:lnTo>
                  <a:lnTo>
                    <a:pt x="1093" y="126"/>
                  </a:lnTo>
                  <a:lnTo>
                    <a:pt x="1091" y="126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3" y="132"/>
                  </a:lnTo>
                  <a:lnTo>
                    <a:pt x="1095" y="132"/>
                  </a:lnTo>
                  <a:lnTo>
                    <a:pt x="1095" y="130"/>
                  </a:lnTo>
                  <a:lnTo>
                    <a:pt x="1095" y="128"/>
                  </a:lnTo>
                  <a:lnTo>
                    <a:pt x="1095" y="126"/>
                  </a:lnTo>
                  <a:lnTo>
                    <a:pt x="1097" y="126"/>
                  </a:lnTo>
                  <a:lnTo>
                    <a:pt x="1101" y="126"/>
                  </a:lnTo>
                  <a:lnTo>
                    <a:pt x="1103" y="130"/>
                  </a:lnTo>
                  <a:lnTo>
                    <a:pt x="1099" y="132"/>
                  </a:lnTo>
                  <a:lnTo>
                    <a:pt x="1103" y="134"/>
                  </a:lnTo>
                  <a:lnTo>
                    <a:pt x="1107" y="136"/>
                  </a:lnTo>
                  <a:lnTo>
                    <a:pt x="1112" y="134"/>
                  </a:lnTo>
                  <a:lnTo>
                    <a:pt x="1116" y="136"/>
                  </a:lnTo>
                  <a:lnTo>
                    <a:pt x="1124" y="140"/>
                  </a:lnTo>
                  <a:lnTo>
                    <a:pt x="1128" y="140"/>
                  </a:lnTo>
                  <a:lnTo>
                    <a:pt x="1130" y="138"/>
                  </a:lnTo>
                  <a:lnTo>
                    <a:pt x="1128" y="138"/>
                  </a:lnTo>
                  <a:lnTo>
                    <a:pt x="1126" y="136"/>
                  </a:lnTo>
                  <a:lnTo>
                    <a:pt x="1124" y="136"/>
                  </a:lnTo>
                  <a:lnTo>
                    <a:pt x="1120" y="134"/>
                  </a:lnTo>
                  <a:lnTo>
                    <a:pt x="1120" y="132"/>
                  </a:lnTo>
                  <a:lnTo>
                    <a:pt x="1118" y="126"/>
                  </a:lnTo>
                  <a:lnTo>
                    <a:pt x="1118" y="124"/>
                  </a:lnTo>
                  <a:lnTo>
                    <a:pt x="1116" y="122"/>
                  </a:lnTo>
                  <a:lnTo>
                    <a:pt x="1114" y="120"/>
                  </a:lnTo>
                  <a:lnTo>
                    <a:pt x="1112" y="115"/>
                  </a:lnTo>
                  <a:lnTo>
                    <a:pt x="1107" y="113"/>
                  </a:lnTo>
                  <a:lnTo>
                    <a:pt x="1101" y="113"/>
                  </a:lnTo>
                  <a:lnTo>
                    <a:pt x="1099" y="115"/>
                  </a:lnTo>
                  <a:lnTo>
                    <a:pt x="1097" y="113"/>
                  </a:lnTo>
                  <a:lnTo>
                    <a:pt x="1095" y="113"/>
                  </a:lnTo>
                  <a:lnTo>
                    <a:pt x="1091" y="115"/>
                  </a:lnTo>
                  <a:lnTo>
                    <a:pt x="1085" y="115"/>
                  </a:lnTo>
                  <a:lnTo>
                    <a:pt x="1081" y="117"/>
                  </a:lnTo>
                  <a:lnTo>
                    <a:pt x="1079" y="120"/>
                  </a:lnTo>
                  <a:close/>
                  <a:moveTo>
                    <a:pt x="802" y="43"/>
                  </a:moveTo>
                  <a:lnTo>
                    <a:pt x="804" y="45"/>
                  </a:lnTo>
                  <a:lnTo>
                    <a:pt x="804" y="45"/>
                  </a:lnTo>
                  <a:lnTo>
                    <a:pt x="804" y="43"/>
                  </a:lnTo>
                  <a:lnTo>
                    <a:pt x="806" y="43"/>
                  </a:lnTo>
                  <a:lnTo>
                    <a:pt x="806" y="43"/>
                  </a:lnTo>
                  <a:lnTo>
                    <a:pt x="806" y="41"/>
                  </a:lnTo>
                  <a:lnTo>
                    <a:pt x="806" y="41"/>
                  </a:lnTo>
                  <a:lnTo>
                    <a:pt x="804" y="39"/>
                  </a:lnTo>
                  <a:lnTo>
                    <a:pt x="802" y="39"/>
                  </a:lnTo>
                  <a:lnTo>
                    <a:pt x="802" y="41"/>
                  </a:lnTo>
                  <a:lnTo>
                    <a:pt x="802" y="41"/>
                  </a:lnTo>
                  <a:lnTo>
                    <a:pt x="802" y="43"/>
                  </a:lnTo>
                  <a:close/>
                  <a:moveTo>
                    <a:pt x="806" y="49"/>
                  </a:moveTo>
                  <a:lnTo>
                    <a:pt x="808" y="47"/>
                  </a:lnTo>
                  <a:lnTo>
                    <a:pt x="810" y="45"/>
                  </a:lnTo>
                  <a:lnTo>
                    <a:pt x="810" y="45"/>
                  </a:lnTo>
                  <a:lnTo>
                    <a:pt x="815" y="47"/>
                  </a:lnTo>
                  <a:lnTo>
                    <a:pt x="817" y="45"/>
                  </a:lnTo>
                  <a:lnTo>
                    <a:pt x="817" y="43"/>
                  </a:lnTo>
                  <a:lnTo>
                    <a:pt x="815" y="43"/>
                  </a:lnTo>
                  <a:lnTo>
                    <a:pt x="813" y="41"/>
                  </a:lnTo>
                  <a:lnTo>
                    <a:pt x="810" y="43"/>
                  </a:lnTo>
                  <a:lnTo>
                    <a:pt x="806" y="43"/>
                  </a:lnTo>
                  <a:lnTo>
                    <a:pt x="804" y="45"/>
                  </a:lnTo>
                  <a:lnTo>
                    <a:pt x="806" y="49"/>
                  </a:lnTo>
                  <a:close/>
                  <a:moveTo>
                    <a:pt x="825" y="51"/>
                  </a:moveTo>
                  <a:lnTo>
                    <a:pt x="823" y="53"/>
                  </a:lnTo>
                  <a:lnTo>
                    <a:pt x="823" y="56"/>
                  </a:lnTo>
                  <a:lnTo>
                    <a:pt x="825" y="53"/>
                  </a:lnTo>
                  <a:lnTo>
                    <a:pt x="827" y="53"/>
                  </a:lnTo>
                  <a:lnTo>
                    <a:pt x="825" y="51"/>
                  </a:lnTo>
                  <a:lnTo>
                    <a:pt x="825" y="51"/>
                  </a:lnTo>
                  <a:lnTo>
                    <a:pt x="825" y="51"/>
                  </a:lnTo>
                  <a:close/>
                  <a:moveTo>
                    <a:pt x="938" y="95"/>
                  </a:moveTo>
                  <a:lnTo>
                    <a:pt x="940" y="95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1"/>
                  </a:lnTo>
                  <a:lnTo>
                    <a:pt x="940" y="91"/>
                  </a:lnTo>
                  <a:lnTo>
                    <a:pt x="940" y="91"/>
                  </a:lnTo>
                  <a:lnTo>
                    <a:pt x="936" y="93"/>
                  </a:lnTo>
                  <a:lnTo>
                    <a:pt x="936" y="93"/>
                  </a:lnTo>
                  <a:lnTo>
                    <a:pt x="938" y="95"/>
                  </a:lnTo>
                  <a:close/>
                  <a:moveTo>
                    <a:pt x="1122" y="157"/>
                  </a:moveTo>
                  <a:lnTo>
                    <a:pt x="1120" y="155"/>
                  </a:lnTo>
                  <a:lnTo>
                    <a:pt x="1120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20" y="157"/>
                  </a:lnTo>
                  <a:lnTo>
                    <a:pt x="1120" y="159"/>
                  </a:lnTo>
                  <a:lnTo>
                    <a:pt x="1122" y="159"/>
                  </a:lnTo>
                  <a:lnTo>
                    <a:pt x="1124" y="159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22" y="157"/>
                  </a:lnTo>
                  <a:lnTo>
                    <a:pt x="1122" y="157"/>
                  </a:lnTo>
                  <a:close/>
                  <a:moveTo>
                    <a:pt x="1664" y="369"/>
                  </a:moveTo>
                  <a:lnTo>
                    <a:pt x="1664" y="369"/>
                  </a:lnTo>
                  <a:lnTo>
                    <a:pt x="1664" y="369"/>
                  </a:lnTo>
                  <a:lnTo>
                    <a:pt x="1664" y="369"/>
                  </a:lnTo>
                  <a:lnTo>
                    <a:pt x="1664" y="367"/>
                  </a:lnTo>
                  <a:lnTo>
                    <a:pt x="1662" y="365"/>
                  </a:lnTo>
                  <a:lnTo>
                    <a:pt x="1662" y="367"/>
                  </a:lnTo>
                  <a:lnTo>
                    <a:pt x="1664" y="369"/>
                  </a:lnTo>
                  <a:close/>
                  <a:moveTo>
                    <a:pt x="1079" y="153"/>
                  </a:moveTo>
                  <a:lnTo>
                    <a:pt x="1079" y="153"/>
                  </a:lnTo>
                  <a:lnTo>
                    <a:pt x="1081" y="150"/>
                  </a:lnTo>
                  <a:lnTo>
                    <a:pt x="1081" y="148"/>
                  </a:lnTo>
                  <a:lnTo>
                    <a:pt x="1083" y="144"/>
                  </a:lnTo>
                  <a:lnTo>
                    <a:pt x="1083" y="144"/>
                  </a:lnTo>
                  <a:lnTo>
                    <a:pt x="1079" y="144"/>
                  </a:lnTo>
                  <a:lnTo>
                    <a:pt x="1077" y="148"/>
                  </a:lnTo>
                  <a:lnTo>
                    <a:pt x="1077" y="148"/>
                  </a:lnTo>
                  <a:lnTo>
                    <a:pt x="1077" y="150"/>
                  </a:lnTo>
                  <a:lnTo>
                    <a:pt x="1079" y="150"/>
                  </a:lnTo>
                  <a:lnTo>
                    <a:pt x="1079" y="150"/>
                  </a:lnTo>
                  <a:lnTo>
                    <a:pt x="1079" y="153"/>
                  </a:lnTo>
                  <a:lnTo>
                    <a:pt x="1079" y="153"/>
                  </a:lnTo>
                  <a:close/>
                  <a:moveTo>
                    <a:pt x="771" y="27"/>
                  </a:moveTo>
                  <a:lnTo>
                    <a:pt x="773" y="25"/>
                  </a:lnTo>
                  <a:lnTo>
                    <a:pt x="775" y="25"/>
                  </a:lnTo>
                  <a:lnTo>
                    <a:pt x="775" y="22"/>
                  </a:lnTo>
                  <a:lnTo>
                    <a:pt x="773" y="22"/>
                  </a:lnTo>
                  <a:lnTo>
                    <a:pt x="771" y="22"/>
                  </a:lnTo>
                  <a:lnTo>
                    <a:pt x="769" y="22"/>
                  </a:lnTo>
                  <a:lnTo>
                    <a:pt x="767" y="22"/>
                  </a:lnTo>
                  <a:lnTo>
                    <a:pt x="765" y="20"/>
                  </a:lnTo>
                  <a:lnTo>
                    <a:pt x="763" y="18"/>
                  </a:lnTo>
                  <a:lnTo>
                    <a:pt x="763" y="18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61" y="22"/>
                  </a:lnTo>
                  <a:lnTo>
                    <a:pt x="761" y="25"/>
                  </a:lnTo>
                  <a:lnTo>
                    <a:pt x="767" y="27"/>
                  </a:lnTo>
                  <a:lnTo>
                    <a:pt x="771" y="27"/>
                  </a:lnTo>
                  <a:close/>
                  <a:moveTo>
                    <a:pt x="1182" y="202"/>
                  </a:moveTo>
                  <a:lnTo>
                    <a:pt x="1182" y="202"/>
                  </a:lnTo>
                  <a:lnTo>
                    <a:pt x="1182" y="200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200"/>
                  </a:lnTo>
                  <a:lnTo>
                    <a:pt x="1178" y="202"/>
                  </a:lnTo>
                  <a:lnTo>
                    <a:pt x="1182" y="204"/>
                  </a:lnTo>
                  <a:lnTo>
                    <a:pt x="1182" y="204"/>
                  </a:lnTo>
                  <a:lnTo>
                    <a:pt x="1184" y="202"/>
                  </a:lnTo>
                  <a:lnTo>
                    <a:pt x="1184" y="202"/>
                  </a:lnTo>
                  <a:lnTo>
                    <a:pt x="1182" y="202"/>
                  </a:lnTo>
                  <a:lnTo>
                    <a:pt x="1182" y="202"/>
                  </a:lnTo>
                  <a:close/>
                  <a:moveTo>
                    <a:pt x="792" y="37"/>
                  </a:moveTo>
                  <a:lnTo>
                    <a:pt x="794" y="37"/>
                  </a:lnTo>
                  <a:lnTo>
                    <a:pt x="796" y="35"/>
                  </a:lnTo>
                  <a:lnTo>
                    <a:pt x="798" y="31"/>
                  </a:lnTo>
                  <a:lnTo>
                    <a:pt x="798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3"/>
                  </a:lnTo>
                  <a:lnTo>
                    <a:pt x="794" y="33"/>
                  </a:lnTo>
                  <a:lnTo>
                    <a:pt x="792" y="33"/>
                  </a:lnTo>
                  <a:lnTo>
                    <a:pt x="792" y="31"/>
                  </a:lnTo>
                  <a:lnTo>
                    <a:pt x="792" y="33"/>
                  </a:lnTo>
                  <a:lnTo>
                    <a:pt x="792" y="35"/>
                  </a:lnTo>
                  <a:lnTo>
                    <a:pt x="792" y="37"/>
                  </a:lnTo>
                  <a:close/>
                  <a:moveTo>
                    <a:pt x="953" y="84"/>
                  </a:moveTo>
                  <a:lnTo>
                    <a:pt x="963" y="84"/>
                  </a:lnTo>
                  <a:lnTo>
                    <a:pt x="965" y="86"/>
                  </a:lnTo>
                  <a:lnTo>
                    <a:pt x="967" y="89"/>
                  </a:lnTo>
                  <a:lnTo>
                    <a:pt x="971" y="86"/>
                  </a:lnTo>
                  <a:lnTo>
                    <a:pt x="971" y="84"/>
                  </a:lnTo>
                  <a:lnTo>
                    <a:pt x="967" y="82"/>
                  </a:lnTo>
                  <a:lnTo>
                    <a:pt x="953" y="82"/>
                  </a:lnTo>
                  <a:lnTo>
                    <a:pt x="951" y="84"/>
                  </a:lnTo>
                  <a:lnTo>
                    <a:pt x="953" y="84"/>
                  </a:lnTo>
                  <a:lnTo>
                    <a:pt x="953" y="84"/>
                  </a:lnTo>
                  <a:close/>
                  <a:moveTo>
                    <a:pt x="1143" y="128"/>
                  </a:moveTo>
                  <a:lnTo>
                    <a:pt x="1143" y="128"/>
                  </a:lnTo>
                  <a:lnTo>
                    <a:pt x="1147" y="130"/>
                  </a:lnTo>
                  <a:lnTo>
                    <a:pt x="1147" y="130"/>
                  </a:lnTo>
                  <a:lnTo>
                    <a:pt x="1147" y="132"/>
                  </a:lnTo>
                  <a:lnTo>
                    <a:pt x="1147" y="132"/>
                  </a:lnTo>
                  <a:lnTo>
                    <a:pt x="1149" y="132"/>
                  </a:lnTo>
                  <a:lnTo>
                    <a:pt x="1149" y="130"/>
                  </a:lnTo>
                  <a:lnTo>
                    <a:pt x="1147" y="128"/>
                  </a:lnTo>
                  <a:lnTo>
                    <a:pt x="1147" y="128"/>
                  </a:lnTo>
                  <a:lnTo>
                    <a:pt x="1145" y="126"/>
                  </a:lnTo>
                  <a:lnTo>
                    <a:pt x="1143" y="124"/>
                  </a:lnTo>
                  <a:lnTo>
                    <a:pt x="1140" y="124"/>
                  </a:lnTo>
                  <a:lnTo>
                    <a:pt x="1140" y="124"/>
                  </a:lnTo>
                  <a:lnTo>
                    <a:pt x="1140" y="126"/>
                  </a:lnTo>
                  <a:lnTo>
                    <a:pt x="1143" y="128"/>
                  </a:lnTo>
                  <a:close/>
                  <a:moveTo>
                    <a:pt x="1145" y="138"/>
                  </a:moveTo>
                  <a:lnTo>
                    <a:pt x="1145" y="138"/>
                  </a:lnTo>
                  <a:lnTo>
                    <a:pt x="1143" y="138"/>
                  </a:lnTo>
                  <a:lnTo>
                    <a:pt x="1143" y="138"/>
                  </a:lnTo>
                  <a:lnTo>
                    <a:pt x="1140" y="138"/>
                  </a:lnTo>
                  <a:lnTo>
                    <a:pt x="1140" y="140"/>
                  </a:lnTo>
                  <a:lnTo>
                    <a:pt x="1143" y="140"/>
                  </a:lnTo>
                  <a:lnTo>
                    <a:pt x="1143" y="142"/>
                  </a:lnTo>
                  <a:lnTo>
                    <a:pt x="1145" y="140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5" y="138"/>
                  </a:lnTo>
                  <a:close/>
                  <a:moveTo>
                    <a:pt x="942" y="107"/>
                  </a:moveTo>
                  <a:lnTo>
                    <a:pt x="942" y="107"/>
                  </a:lnTo>
                  <a:lnTo>
                    <a:pt x="942" y="107"/>
                  </a:lnTo>
                  <a:lnTo>
                    <a:pt x="940" y="105"/>
                  </a:lnTo>
                  <a:lnTo>
                    <a:pt x="940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6" y="107"/>
                  </a:lnTo>
                  <a:lnTo>
                    <a:pt x="936" y="107"/>
                  </a:lnTo>
                  <a:lnTo>
                    <a:pt x="940" y="109"/>
                  </a:lnTo>
                  <a:lnTo>
                    <a:pt x="942" y="107"/>
                  </a:lnTo>
                  <a:close/>
                  <a:moveTo>
                    <a:pt x="883" y="91"/>
                  </a:move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1" y="89"/>
                  </a:lnTo>
                  <a:lnTo>
                    <a:pt x="883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3"/>
                  </a:lnTo>
                  <a:lnTo>
                    <a:pt x="881" y="95"/>
                  </a:lnTo>
                  <a:lnTo>
                    <a:pt x="883" y="95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1"/>
                  </a:lnTo>
                  <a:lnTo>
                    <a:pt x="883" y="91"/>
                  </a:lnTo>
                  <a:close/>
                  <a:moveTo>
                    <a:pt x="969" y="111"/>
                  </a:moveTo>
                  <a:lnTo>
                    <a:pt x="971" y="111"/>
                  </a:lnTo>
                  <a:lnTo>
                    <a:pt x="971" y="109"/>
                  </a:lnTo>
                  <a:lnTo>
                    <a:pt x="971" y="107"/>
                  </a:lnTo>
                  <a:lnTo>
                    <a:pt x="969" y="107"/>
                  </a:lnTo>
                  <a:lnTo>
                    <a:pt x="967" y="109"/>
                  </a:lnTo>
                  <a:lnTo>
                    <a:pt x="967" y="109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close/>
                  <a:moveTo>
                    <a:pt x="862" y="70"/>
                  </a:moveTo>
                  <a:lnTo>
                    <a:pt x="866" y="68"/>
                  </a:lnTo>
                  <a:lnTo>
                    <a:pt x="870" y="70"/>
                  </a:lnTo>
                  <a:lnTo>
                    <a:pt x="870" y="72"/>
                  </a:lnTo>
                  <a:lnTo>
                    <a:pt x="872" y="74"/>
                  </a:lnTo>
                  <a:lnTo>
                    <a:pt x="874" y="74"/>
                  </a:lnTo>
                  <a:lnTo>
                    <a:pt x="874" y="76"/>
                  </a:lnTo>
                  <a:lnTo>
                    <a:pt x="876" y="76"/>
                  </a:lnTo>
                  <a:lnTo>
                    <a:pt x="879" y="78"/>
                  </a:lnTo>
                  <a:lnTo>
                    <a:pt x="879" y="80"/>
                  </a:lnTo>
                  <a:lnTo>
                    <a:pt x="879" y="80"/>
                  </a:lnTo>
                  <a:lnTo>
                    <a:pt x="881" y="80"/>
                  </a:lnTo>
                  <a:lnTo>
                    <a:pt x="885" y="82"/>
                  </a:lnTo>
                  <a:lnTo>
                    <a:pt x="887" y="84"/>
                  </a:lnTo>
                  <a:lnTo>
                    <a:pt x="889" y="84"/>
                  </a:lnTo>
                  <a:lnTo>
                    <a:pt x="893" y="82"/>
                  </a:lnTo>
                  <a:lnTo>
                    <a:pt x="899" y="89"/>
                  </a:lnTo>
                  <a:lnTo>
                    <a:pt x="901" y="91"/>
                  </a:lnTo>
                  <a:lnTo>
                    <a:pt x="903" y="93"/>
                  </a:lnTo>
                  <a:lnTo>
                    <a:pt x="905" y="93"/>
                  </a:lnTo>
                  <a:lnTo>
                    <a:pt x="907" y="93"/>
                  </a:lnTo>
                  <a:lnTo>
                    <a:pt x="907" y="93"/>
                  </a:lnTo>
                  <a:lnTo>
                    <a:pt x="912" y="97"/>
                  </a:lnTo>
                  <a:lnTo>
                    <a:pt x="909" y="93"/>
                  </a:lnTo>
                  <a:lnTo>
                    <a:pt x="907" y="89"/>
                  </a:lnTo>
                  <a:lnTo>
                    <a:pt x="903" y="86"/>
                  </a:lnTo>
                  <a:lnTo>
                    <a:pt x="897" y="84"/>
                  </a:lnTo>
                  <a:lnTo>
                    <a:pt x="891" y="80"/>
                  </a:lnTo>
                  <a:lnTo>
                    <a:pt x="883" y="78"/>
                  </a:lnTo>
                  <a:lnTo>
                    <a:pt x="879" y="76"/>
                  </a:lnTo>
                  <a:lnTo>
                    <a:pt x="870" y="66"/>
                  </a:lnTo>
                  <a:lnTo>
                    <a:pt x="866" y="66"/>
                  </a:lnTo>
                  <a:lnTo>
                    <a:pt x="864" y="66"/>
                  </a:lnTo>
                  <a:lnTo>
                    <a:pt x="860" y="68"/>
                  </a:lnTo>
                  <a:lnTo>
                    <a:pt x="860" y="70"/>
                  </a:lnTo>
                  <a:lnTo>
                    <a:pt x="862" y="70"/>
                  </a:lnTo>
                  <a:close/>
                  <a:moveTo>
                    <a:pt x="1015" y="91"/>
                  </a:moveTo>
                  <a:lnTo>
                    <a:pt x="1015" y="91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7" y="93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3"/>
                  </a:lnTo>
                  <a:lnTo>
                    <a:pt x="1017" y="95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9" y="93"/>
                  </a:lnTo>
                  <a:lnTo>
                    <a:pt x="1019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19" y="91"/>
                  </a:lnTo>
                  <a:lnTo>
                    <a:pt x="1017" y="89"/>
                  </a:lnTo>
                  <a:lnTo>
                    <a:pt x="1015" y="89"/>
                  </a:lnTo>
                  <a:lnTo>
                    <a:pt x="1013" y="89"/>
                  </a:lnTo>
                  <a:lnTo>
                    <a:pt x="1013" y="91"/>
                  </a:lnTo>
                  <a:lnTo>
                    <a:pt x="1015" y="9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lnTo>
                    <a:pt x="1103" y="111"/>
                  </a:lnTo>
                  <a:lnTo>
                    <a:pt x="1103" y="111"/>
                  </a:lnTo>
                  <a:lnTo>
                    <a:pt x="1103" y="109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5" y="107"/>
                  </a:lnTo>
                  <a:lnTo>
                    <a:pt x="1105" y="109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07"/>
                  </a:lnTo>
                  <a:lnTo>
                    <a:pt x="1105" y="105"/>
                  </a:lnTo>
                  <a:lnTo>
                    <a:pt x="1103" y="105"/>
                  </a:lnTo>
                  <a:lnTo>
                    <a:pt x="1101" y="105"/>
                  </a:lnTo>
                  <a:lnTo>
                    <a:pt x="1101" y="105"/>
                  </a:lnTo>
                  <a:lnTo>
                    <a:pt x="1101" y="107"/>
                  </a:lnTo>
                  <a:lnTo>
                    <a:pt x="1101" y="109"/>
                  </a:lnTo>
                  <a:lnTo>
                    <a:pt x="1099" y="109"/>
                  </a:lnTo>
                  <a:lnTo>
                    <a:pt x="1099" y="111"/>
                  </a:lnTo>
                  <a:lnTo>
                    <a:pt x="1099" y="111"/>
                  </a:lnTo>
                  <a:lnTo>
                    <a:pt x="1101" y="111"/>
                  </a:lnTo>
                  <a:close/>
                  <a:moveTo>
                    <a:pt x="990" y="113"/>
                  </a:moveTo>
                  <a:lnTo>
                    <a:pt x="990" y="113"/>
                  </a:lnTo>
                  <a:lnTo>
                    <a:pt x="990" y="113"/>
                  </a:lnTo>
                  <a:lnTo>
                    <a:pt x="992" y="113"/>
                  </a:lnTo>
                  <a:lnTo>
                    <a:pt x="992" y="113"/>
                  </a:lnTo>
                  <a:lnTo>
                    <a:pt x="994" y="115"/>
                  </a:lnTo>
                  <a:lnTo>
                    <a:pt x="994" y="113"/>
                  </a:lnTo>
                  <a:lnTo>
                    <a:pt x="994" y="111"/>
                  </a:lnTo>
                  <a:lnTo>
                    <a:pt x="992" y="109"/>
                  </a:lnTo>
                  <a:lnTo>
                    <a:pt x="992" y="109"/>
                  </a:lnTo>
                  <a:lnTo>
                    <a:pt x="990" y="109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11"/>
                  </a:lnTo>
                  <a:lnTo>
                    <a:pt x="988" y="111"/>
                  </a:lnTo>
                  <a:lnTo>
                    <a:pt x="988" y="113"/>
                  </a:lnTo>
                  <a:lnTo>
                    <a:pt x="990" y="113"/>
                  </a:lnTo>
                  <a:close/>
                  <a:moveTo>
                    <a:pt x="1033" y="355"/>
                  </a:moveTo>
                  <a:lnTo>
                    <a:pt x="1031" y="353"/>
                  </a:lnTo>
                  <a:lnTo>
                    <a:pt x="1031" y="353"/>
                  </a:lnTo>
                  <a:lnTo>
                    <a:pt x="1029" y="353"/>
                  </a:lnTo>
                  <a:lnTo>
                    <a:pt x="1027" y="353"/>
                  </a:lnTo>
                  <a:lnTo>
                    <a:pt x="1027" y="353"/>
                  </a:lnTo>
                  <a:lnTo>
                    <a:pt x="1029" y="353"/>
                  </a:lnTo>
                  <a:lnTo>
                    <a:pt x="1029" y="355"/>
                  </a:lnTo>
                  <a:lnTo>
                    <a:pt x="1029" y="355"/>
                  </a:lnTo>
                  <a:lnTo>
                    <a:pt x="1031" y="355"/>
                  </a:lnTo>
                  <a:lnTo>
                    <a:pt x="1031" y="355"/>
                  </a:lnTo>
                  <a:lnTo>
                    <a:pt x="1033" y="355"/>
                  </a:lnTo>
                  <a:lnTo>
                    <a:pt x="1033" y="355"/>
                  </a:lnTo>
                  <a:lnTo>
                    <a:pt x="1033" y="357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3" y="355"/>
                  </a:lnTo>
                  <a:lnTo>
                    <a:pt x="1033" y="355"/>
                  </a:lnTo>
                  <a:close/>
                  <a:moveTo>
                    <a:pt x="1011" y="406"/>
                  </a:moveTo>
                  <a:lnTo>
                    <a:pt x="1002" y="408"/>
                  </a:lnTo>
                  <a:lnTo>
                    <a:pt x="1002" y="406"/>
                  </a:lnTo>
                  <a:lnTo>
                    <a:pt x="1002" y="404"/>
                  </a:lnTo>
                  <a:lnTo>
                    <a:pt x="1000" y="402"/>
                  </a:lnTo>
                  <a:lnTo>
                    <a:pt x="998" y="402"/>
                  </a:lnTo>
                  <a:lnTo>
                    <a:pt x="998" y="404"/>
                  </a:lnTo>
                  <a:lnTo>
                    <a:pt x="996" y="406"/>
                  </a:lnTo>
                  <a:lnTo>
                    <a:pt x="1000" y="411"/>
                  </a:lnTo>
                  <a:lnTo>
                    <a:pt x="1011" y="411"/>
                  </a:lnTo>
                  <a:lnTo>
                    <a:pt x="1015" y="413"/>
                  </a:lnTo>
                  <a:lnTo>
                    <a:pt x="1015" y="413"/>
                  </a:lnTo>
                  <a:lnTo>
                    <a:pt x="1013" y="408"/>
                  </a:lnTo>
                  <a:lnTo>
                    <a:pt x="1011" y="406"/>
                  </a:lnTo>
                  <a:close/>
                  <a:moveTo>
                    <a:pt x="761" y="47"/>
                  </a:moveTo>
                  <a:lnTo>
                    <a:pt x="761" y="45"/>
                  </a:lnTo>
                  <a:lnTo>
                    <a:pt x="759" y="43"/>
                  </a:lnTo>
                  <a:lnTo>
                    <a:pt x="759" y="43"/>
                  </a:lnTo>
                  <a:lnTo>
                    <a:pt x="757" y="43"/>
                  </a:lnTo>
                  <a:lnTo>
                    <a:pt x="757" y="41"/>
                  </a:lnTo>
                  <a:lnTo>
                    <a:pt x="759" y="41"/>
                  </a:lnTo>
                  <a:lnTo>
                    <a:pt x="759" y="39"/>
                  </a:lnTo>
                  <a:lnTo>
                    <a:pt x="757" y="39"/>
                  </a:lnTo>
                  <a:lnTo>
                    <a:pt x="753" y="39"/>
                  </a:lnTo>
                  <a:lnTo>
                    <a:pt x="747" y="43"/>
                  </a:lnTo>
                  <a:lnTo>
                    <a:pt x="744" y="43"/>
                  </a:lnTo>
                  <a:lnTo>
                    <a:pt x="742" y="43"/>
                  </a:lnTo>
                  <a:lnTo>
                    <a:pt x="742" y="43"/>
                  </a:lnTo>
                  <a:lnTo>
                    <a:pt x="740" y="43"/>
                  </a:lnTo>
                  <a:lnTo>
                    <a:pt x="744" y="45"/>
                  </a:lnTo>
                  <a:lnTo>
                    <a:pt x="761" y="47"/>
                  </a:lnTo>
                  <a:close/>
                  <a:moveTo>
                    <a:pt x="1019" y="299"/>
                  </a:moveTo>
                  <a:lnTo>
                    <a:pt x="1019" y="301"/>
                  </a:lnTo>
                  <a:lnTo>
                    <a:pt x="1019" y="301"/>
                  </a:lnTo>
                  <a:lnTo>
                    <a:pt x="1019" y="301"/>
                  </a:lnTo>
                  <a:lnTo>
                    <a:pt x="1021" y="299"/>
                  </a:lnTo>
                  <a:lnTo>
                    <a:pt x="1019" y="299"/>
                  </a:lnTo>
                  <a:close/>
                  <a:moveTo>
                    <a:pt x="926" y="357"/>
                  </a:moveTo>
                  <a:lnTo>
                    <a:pt x="922" y="359"/>
                  </a:lnTo>
                  <a:lnTo>
                    <a:pt x="924" y="361"/>
                  </a:lnTo>
                  <a:lnTo>
                    <a:pt x="928" y="363"/>
                  </a:lnTo>
                  <a:lnTo>
                    <a:pt x="928" y="361"/>
                  </a:lnTo>
                  <a:lnTo>
                    <a:pt x="930" y="361"/>
                  </a:lnTo>
                  <a:lnTo>
                    <a:pt x="932" y="363"/>
                  </a:lnTo>
                  <a:lnTo>
                    <a:pt x="932" y="365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30" y="367"/>
                  </a:lnTo>
                  <a:lnTo>
                    <a:pt x="932" y="367"/>
                  </a:lnTo>
                  <a:lnTo>
                    <a:pt x="936" y="367"/>
                  </a:lnTo>
                  <a:lnTo>
                    <a:pt x="938" y="365"/>
                  </a:lnTo>
                  <a:lnTo>
                    <a:pt x="932" y="359"/>
                  </a:lnTo>
                  <a:lnTo>
                    <a:pt x="926" y="357"/>
                  </a:lnTo>
                  <a:close/>
                  <a:moveTo>
                    <a:pt x="975" y="390"/>
                  </a:moveTo>
                  <a:lnTo>
                    <a:pt x="971" y="386"/>
                  </a:lnTo>
                  <a:lnTo>
                    <a:pt x="965" y="380"/>
                  </a:lnTo>
                  <a:lnTo>
                    <a:pt x="957" y="375"/>
                  </a:lnTo>
                  <a:lnTo>
                    <a:pt x="951" y="378"/>
                  </a:lnTo>
                  <a:lnTo>
                    <a:pt x="951" y="380"/>
                  </a:lnTo>
                  <a:lnTo>
                    <a:pt x="953" y="380"/>
                  </a:lnTo>
                  <a:lnTo>
                    <a:pt x="955" y="382"/>
                  </a:lnTo>
                  <a:lnTo>
                    <a:pt x="957" y="382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78"/>
                  </a:lnTo>
                  <a:lnTo>
                    <a:pt x="959" y="378"/>
                  </a:lnTo>
                  <a:lnTo>
                    <a:pt x="963" y="382"/>
                  </a:lnTo>
                  <a:lnTo>
                    <a:pt x="967" y="386"/>
                  </a:lnTo>
                  <a:lnTo>
                    <a:pt x="969" y="388"/>
                  </a:lnTo>
                  <a:lnTo>
                    <a:pt x="967" y="388"/>
                  </a:lnTo>
                  <a:lnTo>
                    <a:pt x="965" y="386"/>
                  </a:lnTo>
                  <a:lnTo>
                    <a:pt x="963" y="384"/>
                  </a:lnTo>
                  <a:lnTo>
                    <a:pt x="959" y="382"/>
                  </a:lnTo>
                  <a:lnTo>
                    <a:pt x="959" y="384"/>
                  </a:lnTo>
                  <a:lnTo>
                    <a:pt x="965" y="390"/>
                  </a:lnTo>
                  <a:lnTo>
                    <a:pt x="969" y="392"/>
                  </a:lnTo>
                  <a:lnTo>
                    <a:pt x="973" y="394"/>
                  </a:lnTo>
                  <a:lnTo>
                    <a:pt x="973" y="392"/>
                  </a:lnTo>
                  <a:lnTo>
                    <a:pt x="973" y="390"/>
                  </a:lnTo>
                  <a:lnTo>
                    <a:pt x="975" y="390"/>
                  </a:lnTo>
                  <a:lnTo>
                    <a:pt x="975" y="390"/>
                  </a:lnTo>
                  <a:close/>
                  <a:moveTo>
                    <a:pt x="986" y="396"/>
                  </a:moveTo>
                  <a:lnTo>
                    <a:pt x="984" y="396"/>
                  </a:lnTo>
                  <a:lnTo>
                    <a:pt x="984" y="394"/>
                  </a:lnTo>
                  <a:lnTo>
                    <a:pt x="980" y="394"/>
                  </a:lnTo>
                  <a:lnTo>
                    <a:pt x="978" y="394"/>
                  </a:lnTo>
                  <a:lnTo>
                    <a:pt x="975" y="394"/>
                  </a:lnTo>
                  <a:lnTo>
                    <a:pt x="978" y="396"/>
                  </a:lnTo>
                  <a:lnTo>
                    <a:pt x="986" y="400"/>
                  </a:lnTo>
                  <a:lnTo>
                    <a:pt x="990" y="402"/>
                  </a:lnTo>
                  <a:lnTo>
                    <a:pt x="990" y="402"/>
                  </a:lnTo>
                  <a:lnTo>
                    <a:pt x="992" y="402"/>
                  </a:lnTo>
                  <a:lnTo>
                    <a:pt x="992" y="402"/>
                  </a:lnTo>
                  <a:lnTo>
                    <a:pt x="994" y="400"/>
                  </a:lnTo>
                  <a:lnTo>
                    <a:pt x="994" y="396"/>
                  </a:lnTo>
                  <a:lnTo>
                    <a:pt x="990" y="396"/>
                  </a:lnTo>
                  <a:lnTo>
                    <a:pt x="986" y="396"/>
                  </a:lnTo>
                  <a:close/>
                  <a:moveTo>
                    <a:pt x="1074" y="413"/>
                  </a:moveTo>
                  <a:lnTo>
                    <a:pt x="1074" y="411"/>
                  </a:lnTo>
                  <a:lnTo>
                    <a:pt x="1074" y="411"/>
                  </a:lnTo>
                  <a:lnTo>
                    <a:pt x="1072" y="411"/>
                  </a:lnTo>
                  <a:lnTo>
                    <a:pt x="1072" y="408"/>
                  </a:lnTo>
                  <a:lnTo>
                    <a:pt x="1070" y="408"/>
                  </a:lnTo>
                  <a:lnTo>
                    <a:pt x="1072" y="408"/>
                  </a:lnTo>
                  <a:lnTo>
                    <a:pt x="1072" y="411"/>
                  </a:lnTo>
                  <a:lnTo>
                    <a:pt x="1074" y="413"/>
                  </a:lnTo>
                  <a:close/>
                  <a:moveTo>
                    <a:pt x="1176" y="433"/>
                  </a:moveTo>
                  <a:lnTo>
                    <a:pt x="1173" y="435"/>
                  </a:lnTo>
                  <a:lnTo>
                    <a:pt x="1173" y="435"/>
                  </a:lnTo>
                  <a:lnTo>
                    <a:pt x="1176" y="435"/>
                  </a:lnTo>
                  <a:lnTo>
                    <a:pt x="1176" y="437"/>
                  </a:lnTo>
                  <a:lnTo>
                    <a:pt x="1176" y="437"/>
                  </a:lnTo>
                  <a:lnTo>
                    <a:pt x="1178" y="435"/>
                  </a:lnTo>
                  <a:lnTo>
                    <a:pt x="1178" y="435"/>
                  </a:lnTo>
                  <a:lnTo>
                    <a:pt x="1176" y="433"/>
                  </a:lnTo>
                  <a:close/>
                  <a:moveTo>
                    <a:pt x="1798" y="433"/>
                  </a:moveTo>
                  <a:lnTo>
                    <a:pt x="1798" y="431"/>
                  </a:lnTo>
                  <a:lnTo>
                    <a:pt x="1796" y="429"/>
                  </a:lnTo>
                  <a:lnTo>
                    <a:pt x="1794" y="425"/>
                  </a:lnTo>
                  <a:lnTo>
                    <a:pt x="1788" y="423"/>
                  </a:lnTo>
                  <a:lnTo>
                    <a:pt x="1784" y="421"/>
                  </a:lnTo>
                  <a:lnTo>
                    <a:pt x="1784" y="419"/>
                  </a:lnTo>
                  <a:lnTo>
                    <a:pt x="1782" y="419"/>
                  </a:lnTo>
                  <a:lnTo>
                    <a:pt x="1778" y="419"/>
                  </a:lnTo>
                  <a:lnTo>
                    <a:pt x="1774" y="421"/>
                  </a:lnTo>
                  <a:lnTo>
                    <a:pt x="1772" y="423"/>
                  </a:lnTo>
                  <a:lnTo>
                    <a:pt x="1770" y="425"/>
                  </a:lnTo>
                  <a:lnTo>
                    <a:pt x="1765" y="425"/>
                  </a:lnTo>
                  <a:lnTo>
                    <a:pt x="1761" y="425"/>
                  </a:lnTo>
                  <a:lnTo>
                    <a:pt x="1759" y="425"/>
                  </a:lnTo>
                  <a:lnTo>
                    <a:pt x="1757" y="427"/>
                  </a:lnTo>
                  <a:lnTo>
                    <a:pt x="1755" y="427"/>
                  </a:lnTo>
                  <a:lnTo>
                    <a:pt x="1755" y="425"/>
                  </a:lnTo>
                  <a:lnTo>
                    <a:pt x="1751" y="421"/>
                  </a:lnTo>
                  <a:lnTo>
                    <a:pt x="1745" y="419"/>
                  </a:lnTo>
                  <a:lnTo>
                    <a:pt x="1741" y="419"/>
                  </a:lnTo>
                  <a:lnTo>
                    <a:pt x="1739" y="419"/>
                  </a:lnTo>
                  <a:lnTo>
                    <a:pt x="1739" y="417"/>
                  </a:lnTo>
                  <a:lnTo>
                    <a:pt x="1728" y="411"/>
                  </a:lnTo>
                  <a:lnTo>
                    <a:pt x="1728" y="408"/>
                  </a:lnTo>
                  <a:lnTo>
                    <a:pt x="1726" y="408"/>
                  </a:lnTo>
                  <a:lnTo>
                    <a:pt x="1720" y="402"/>
                  </a:lnTo>
                  <a:lnTo>
                    <a:pt x="1718" y="398"/>
                  </a:lnTo>
                  <a:lnTo>
                    <a:pt x="1718" y="396"/>
                  </a:lnTo>
                  <a:lnTo>
                    <a:pt x="1710" y="392"/>
                  </a:lnTo>
                  <a:lnTo>
                    <a:pt x="1706" y="390"/>
                  </a:lnTo>
                  <a:lnTo>
                    <a:pt x="1706" y="388"/>
                  </a:lnTo>
                  <a:lnTo>
                    <a:pt x="1699" y="388"/>
                  </a:lnTo>
                  <a:lnTo>
                    <a:pt x="1697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3" y="384"/>
                  </a:lnTo>
                  <a:lnTo>
                    <a:pt x="1691" y="380"/>
                  </a:lnTo>
                  <a:lnTo>
                    <a:pt x="1691" y="380"/>
                  </a:lnTo>
                  <a:lnTo>
                    <a:pt x="1693" y="378"/>
                  </a:lnTo>
                  <a:lnTo>
                    <a:pt x="1691" y="375"/>
                  </a:lnTo>
                  <a:lnTo>
                    <a:pt x="1687" y="375"/>
                  </a:lnTo>
                  <a:lnTo>
                    <a:pt x="1675" y="375"/>
                  </a:lnTo>
                  <a:lnTo>
                    <a:pt x="1671" y="373"/>
                  </a:lnTo>
                  <a:lnTo>
                    <a:pt x="1668" y="371"/>
                  </a:lnTo>
                  <a:lnTo>
                    <a:pt x="1664" y="369"/>
                  </a:lnTo>
                  <a:lnTo>
                    <a:pt x="1662" y="371"/>
                  </a:lnTo>
                  <a:lnTo>
                    <a:pt x="1658" y="371"/>
                  </a:lnTo>
                  <a:lnTo>
                    <a:pt x="1658" y="369"/>
                  </a:lnTo>
                  <a:lnTo>
                    <a:pt x="1656" y="369"/>
                  </a:lnTo>
                  <a:lnTo>
                    <a:pt x="1656" y="367"/>
                  </a:lnTo>
                  <a:lnTo>
                    <a:pt x="1654" y="367"/>
                  </a:lnTo>
                  <a:lnTo>
                    <a:pt x="1652" y="367"/>
                  </a:lnTo>
                  <a:lnTo>
                    <a:pt x="1648" y="367"/>
                  </a:lnTo>
                  <a:lnTo>
                    <a:pt x="1635" y="369"/>
                  </a:lnTo>
                  <a:lnTo>
                    <a:pt x="1638" y="371"/>
                  </a:lnTo>
                  <a:lnTo>
                    <a:pt x="1638" y="373"/>
                  </a:lnTo>
                  <a:lnTo>
                    <a:pt x="1635" y="373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1" y="373"/>
                  </a:lnTo>
                  <a:lnTo>
                    <a:pt x="1631" y="375"/>
                  </a:lnTo>
                  <a:lnTo>
                    <a:pt x="1629" y="371"/>
                  </a:lnTo>
                  <a:lnTo>
                    <a:pt x="1627" y="371"/>
                  </a:lnTo>
                  <a:lnTo>
                    <a:pt x="1625" y="371"/>
                  </a:lnTo>
                  <a:lnTo>
                    <a:pt x="1623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17" y="371"/>
                  </a:lnTo>
                  <a:lnTo>
                    <a:pt x="1617" y="369"/>
                  </a:lnTo>
                  <a:lnTo>
                    <a:pt x="1619" y="369"/>
                  </a:lnTo>
                  <a:lnTo>
                    <a:pt x="1619" y="367"/>
                  </a:lnTo>
                  <a:lnTo>
                    <a:pt x="1617" y="367"/>
                  </a:lnTo>
                  <a:lnTo>
                    <a:pt x="1609" y="367"/>
                  </a:lnTo>
                  <a:lnTo>
                    <a:pt x="1607" y="367"/>
                  </a:lnTo>
                  <a:lnTo>
                    <a:pt x="1607" y="367"/>
                  </a:lnTo>
                  <a:lnTo>
                    <a:pt x="1605" y="367"/>
                  </a:lnTo>
                  <a:lnTo>
                    <a:pt x="1600" y="367"/>
                  </a:lnTo>
                  <a:lnTo>
                    <a:pt x="1596" y="369"/>
                  </a:lnTo>
                  <a:lnTo>
                    <a:pt x="1594" y="371"/>
                  </a:lnTo>
                  <a:lnTo>
                    <a:pt x="1598" y="371"/>
                  </a:lnTo>
                  <a:lnTo>
                    <a:pt x="1605" y="373"/>
                  </a:lnTo>
                  <a:lnTo>
                    <a:pt x="1607" y="375"/>
                  </a:lnTo>
                  <a:lnTo>
                    <a:pt x="1598" y="378"/>
                  </a:lnTo>
                  <a:lnTo>
                    <a:pt x="1594" y="378"/>
                  </a:lnTo>
                  <a:lnTo>
                    <a:pt x="1592" y="373"/>
                  </a:lnTo>
                  <a:lnTo>
                    <a:pt x="1590" y="375"/>
                  </a:lnTo>
                  <a:lnTo>
                    <a:pt x="1590" y="375"/>
                  </a:lnTo>
                  <a:lnTo>
                    <a:pt x="1590" y="378"/>
                  </a:lnTo>
                  <a:lnTo>
                    <a:pt x="1588" y="373"/>
                  </a:lnTo>
                  <a:lnTo>
                    <a:pt x="1588" y="371"/>
                  </a:lnTo>
                  <a:lnTo>
                    <a:pt x="1590" y="371"/>
                  </a:lnTo>
                  <a:lnTo>
                    <a:pt x="1590" y="369"/>
                  </a:lnTo>
                  <a:lnTo>
                    <a:pt x="1586" y="367"/>
                  </a:lnTo>
                  <a:lnTo>
                    <a:pt x="1584" y="367"/>
                  </a:lnTo>
                  <a:lnTo>
                    <a:pt x="1580" y="367"/>
                  </a:lnTo>
                  <a:lnTo>
                    <a:pt x="1576" y="367"/>
                  </a:lnTo>
                  <a:lnTo>
                    <a:pt x="1572" y="369"/>
                  </a:lnTo>
                  <a:lnTo>
                    <a:pt x="1569" y="371"/>
                  </a:lnTo>
                  <a:lnTo>
                    <a:pt x="1572" y="371"/>
                  </a:lnTo>
                  <a:lnTo>
                    <a:pt x="1574" y="371"/>
                  </a:lnTo>
                  <a:lnTo>
                    <a:pt x="1576" y="371"/>
                  </a:lnTo>
                  <a:lnTo>
                    <a:pt x="1576" y="375"/>
                  </a:lnTo>
                  <a:lnTo>
                    <a:pt x="1574" y="375"/>
                  </a:lnTo>
                  <a:lnTo>
                    <a:pt x="1572" y="373"/>
                  </a:lnTo>
                  <a:lnTo>
                    <a:pt x="1572" y="373"/>
                  </a:lnTo>
                  <a:lnTo>
                    <a:pt x="1569" y="373"/>
                  </a:lnTo>
                  <a:lnTo>
                    <a:pt x="1569" y="373"/>
                  </a:lnTo>
                  <a:lnTo>
                    <a:pt x="1567" y="375"/>
                  </a:lnTo>
                  <a:lnTo>
                    <a:pt x="1557" y="375"/>
                  </a:lnTo>
                  <a:lnTo>
                    <a:pt x="1559" y="380"/>
                  </a:lnTo>
                  <a:lnTo>
                    <a:pt x="1555" y="378"/>
                  </a:lnTo>
                  <a:lnTo>
                    <a:pt x="1553" y="378"/>
                  </a:lnTo>
                  <a:lnTo>
                    <a:pt x="1553" y="375"/>
                  </a:lnTo>
                  <a:lnTo>
                    <a:pt x="1553" y="373"/>
                  </a:lnTo>
                  <a:lnTo>
                    <a:pt x="1551" y="373"/>
                  </a:lnTo>
                  <a:lnTo>
                    <a:pt x="1547" y="373"/>
                  </a:lnTo>
                  <a:lnTo>
                    <a:pt x="1549" y="371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3" y="363"/>
                  </a:lnTo>
                  <a:lnTo>
                    <a:pt x="1543" y="367"/>
                  </a:lnTo>
                  <a:lnTo>
                    <a:pt x="1534" y="373"/>
                  </a:lnTo>
                  <a:lnTo>
                    <a:pt x="1532" y="378"/>
                  </a:lnTo>
                  <a:lnTo>
                    <a:pt x="1532" y="380"/>
                  </a:lnTo>
                  <a:lnTo>
                    <a:pt x="1530" y="380"/>
                  </a:lnTo>
                  <a:lnTo>
                    <a:pt x="1522" y="378"/>
                  </a:lnTo>
                  <a:lnTo>
                    <a:pt x="1520" y="373"/>
                  </a:lnTo>
                  <a:lnTo>
                    <a:pt x="1520" y="371"/>
                  </a:lnTo>
                  <a:lnTo>
                    <a:pt x="1520" y="369"/>
                  </a:lnTo>
                  <a:lnTo>
                    <a:pt x="1520" y="367"/>
                  </a:lnTo>
                  <a:lnTo>
                    <a:pt x="1520" y="365"/>
                  </a:lnTo>
                  <a:lnTo>
                    <a:pt x="1520" y="365"/>
                  </a:lnTo>
                  <a:lnTo>
                    <a:pt x="1520" y="361"/>
                  </a:lnTo>
                  <a:lnTo>
                    <a:pt x="1520" y="357"/>
                  </a:lnTo>
                  <a:lnTo>
                    <a:pt x="1520" y="355"/>
                  </a:lnTo>
                  <a:lnTo>
                    <a:pt x="1530" y="357"/>
                  </a:lnTo>
                  <a:lnTo>
                    <a:pt x="1534" y="355"/>
                  </a:lnTo>
                  <a:lnTo>
                    <a:pt x="1543" y="353"/>
                  </a:lnTo>
                  <a:lnTo>
                    <a:pt x="1543" y="353"/>
                  </a:lnTo>
                  <a:lnTo>
                    <a:pt x="1545" y="353"/>
                  </a:lnTo>
                  <a:lnTo>
                    <a:pt x="1545" y="355"/>
                  </a:lnTo>
                  <a:lnTo>
                    <a:pt x="1545" y="355"/>
                  </a:lnTo>
                  <a:lnTo>
                    <a:pt x="1547" y="357"/>
                  </a:lnTo>
                  <a:lnTo>
                    <a:pt x="1547" y="357"/>
                  </a:lnTo>
                  <a:lnTo>
                    <a:pt x="1549" y="357"/>
                  </a:lnTo>
                  <a:lnTo>
                    <a:pt x="1553" y="359"/>
                  </a:lnTo>
                  <a:lnTo>
                    <a:pt x="1555" y="359"/>
                  </a:lnTo>
                  <a:lnTo>
                    <a:pt x="1555" y="355"/>
                  </a:lnTo>
                  <a:lnTo>
                    <a:pt x="1553" y="355"/>
                  </a:lnTo>
                  <a:lnTo>
                    <a:pt x="1553" y="355"/>
                  </a:lnTo>
                  <a:lnTo>
                    <a:pt x="1551" y="353"/>
                  </a:lnTo>
                  <a:lnTo>
                    <a:pt x="1551" y="351"/>
                  </a:lnTo>
                  <a:lnTo>
                    <a:pt x="1549" y="349"/>
                  </a:lnTo>
                  <a:lnTo>
                    <a:pt x="1543" y="347"/>
                  </a:lnTo>
                  <a:lnTo>
                    <a:pt x="1539" y="347"/>
                  </a:lnTo>
                  <a:lnTo>
                    <a:pt x="1534" y="347"/>
                  </a:lnTo>
                  <a:lnTo>
                    <a:pt x="1530" y="349"/>
                  </a:lnTo>
                  <a:lnTo>
                    <a:pt x="1528" y="351"/>
                  </a:lnTo>
                  <a:lnTo>
                    <a:pt x="1528" y="351"/>
                  </a:lnTo>
                  <a:lnTo>
                    <a:pt x="1526" y="349"/>
                  </a:lnTo>
                  <a:lnTo>
                    <a:pt x="1524" y="347"/>
                  </a:lnTo>
                  <a:lnTo>
                    <a:pt x="1522" y="345"/>
                  </a:lnTo>
                  <a:lnTo>
                    <a:pt x="1528" y="342"/>
                  </a:lnTo>
                  <a:lnTo>
                    <a:pt x="1526" y="342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4" y="340"/>
                  </a:lnTo>
                  <a:lnTo>
                    <a:pt x="1524" y="340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8" y="340"/>
                  </a:lnTo>
                  <a:lnTo>
                    <a:pt x="1530" y="338"/>
                  </a:lnTo>
                  <a:lnTo>
                    <a:pt x="1532" y="340"/>
                  </a:lnTo>
                  <a:lnTo>
                    <a:pt x="1532" y="342"/>
                  </a:lnTo>
                  <a:lnTo>
                    <a:pt x="1532" y="345"/>
                  </a:lnTo>
                  <a:lnTo>
                    <a:pt x="1536" y="345"/>
                  </a:lnTo>
                  <a:lnTo>
                    <a:pt x="1539" y="342"/>
                  </a:lnTo>
                  <a:lnTo>
                    <a:pt x="1541" y="340"/>
                  </a:lnTo>
                  <a:lnTo>
                    <a:pt x="1543" y="338"/>
                  </a:lnTo>
                  <a:lnTo>
                    <a:pt x="1543" y="336"/>
                  </a:lnTo>
                  <a:lnTo>
                    <a:pt x="1543" y="334"/>
                  </a:lnTo>
                  <a:lnTo>
                    <a:pt x="1543" y="334"/>
                  </a:lnTo>
                  <a:lnTo>
                    <a:pt x="1543" y="332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9" y="322"/>
                  </a:lnTo>
                  <a:lnTo>
                    <a:pt x="1541" y="314"/>
                  </a:lnTo>
                  <a:lnTo>
                    <a:pt x="1536" y="311"/>
                  </a:lnTo>
                  <a:lnTo>
                    <a:pt x="1530" y="314"/>
                  </a:lnTo>
                  <a:lnTo>
                    <a:pt x="1528" y="307"/>
                  </a:lnTo>
                  <a:lnTo>
                    <a:pt x="1526" y="305"/>
                  </a:lnTo>
                  <a:lnTo>
                    <a:pt x="1520" y="305"/>
                  </a:lnTo>
                  <a:lnTo>
                    <a:pt x="1516" y="305"/>
                  </a:lnTo>
                  <a:lnTo>
                    <a:pt x="1512" y="307"/>
                  </a:lnTo>
                  <a:lnTo>
                    <a:pt x="1512" y="307"/>
                  </a:lnTo>
                  <a:lnTo>
                    <a:pt x="1510" y="305"/>
                  </a:lnTo>
                  <a:lnTo>
                    <a:pt x="1510" y="305"/>
                  </a:lnTo>
                  <a:lnTo>
                    <a:pt x="1508" y="305"/>
                  </a:lnTo>
                  <a:lnTo>
                    <a:pt x="1506" y="303"/>
                  </a:lnTo>
                  <a:lnTo>
                    <a:pt x="1497" y="311"/>
                  </a:lnTo>
                  <a:lnTo>
                    <a:pt x="1499" y="314"/>
                  </a:lnTo>
                  <a:lnTo>
                    <a:pt x="1499" y="314"/>
                  </a:lnTo>
                  <a:lnTo>
                    <a:pt x="1497" y="314"/>
                  </a:lnTo>
                  <a:lnTo>
                    <a:pt x="1495" y="309"/>
                  </a:lnTo>
                  <a:lnTo>
                    <a:pt x="1493" y="309"/>
                  </a:lnTo>
                  <a:lnTo>
                    <a:pt x="1491" y="309"/>
                  </a:lnTo>
                  <a:lnTo>
                    <a:pt x="1489" y="309"/>
                  </a:lnTo>
                  <a:lnTo>
                    <a:pt x="1489" y="309"/>
                  </a:lnTo>
                  <a:lnTo>
                    <a:pt x="1485" y="314"/>
                  </a:lnTo>
                  <a:lnTo>
                    <a:pt x="1485" y="314"/>
                  </a:lnTo>
                  <a:lnTo>
                    <a:pt x="1483" y="314"/>
                  </a:lnTo>
                  <a:lnTo>
                    <a:pt x="1479" y="314"/>
                  </a:lnTo>
                  <a:lnTo>
                    <a:pt x="1477" y="314"/>
                  </a:lnTo>
                  <a:lnTo>
                    <a:pt x="1477" y="318"/>
                  </a:lnTo>
                  <a:lnTo>
                    <a:pt x="1477" y="320"/>
                  </a:lnTo>
                  <a:lnTo>
                    <a:pt x="1475" y="318"/>
                  </a:lnTo>
                  <a:lnTo>
                    <a:pt x="1475" y="316"/>
                  </a:lnTo>
                  <a:lnTo>
                    <a:pt x="1473" y="316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6"/>
                  </a:lnTo>
                  <a:lnTo>
                    <a:pt x="1470" y="316"/>
                  </a:lnTo>
                  <a:lnTo>
                    <a:pt x="1470" y="314"/>
                  </a:lnTo>
                  <a:lnTo>
                    <a:pt x="1468" y="314"/>
                  </a:lnTo>
                  <a:lnTo>
                    <a:pt x="1466" y="311"/>
                  </a:lnTo>
                  <a:lnTo>
                    <a:pt x="1464" y="314"/>
                  </a:lnTo>
                  <a:lnTo>
                    <a:pt x="1460" y="316"/>
                  </a:lnTo>
                  <a:lnTo>
                    <a:pt x="1460" y="318"/>
                  </a:lnTo>
                  <a:lnTo>
                    <a:pt x="1458" y="318"/>
                  </a:lnTo>
                  <a:lnTo>
                    <a:pt x="1456" y="316"/>
                  </a:lnTo>
                  <a:lnTo>
                    <a:pt x="1456" y="314"/>
                  </a:lnTo>
                  <a:lnTo>
                    <a:pt x="1456" y="309"/>
                  </a:lnTo>
                  <a:lnTo>
                    <a:pt x="1454" y="307"/>
                  </a:lnTo>
                  <a:lnTo>
                    <a:pt x="1454" y="303"/>
                  </a:lnTo>
                  <a:lnTo>
                    <a:pt x="1448" y="301"/>
                  </a:lnTo>
                  <a:lnTo>
                    <a:pt x="1429" y="297"/>
                  </a:lnTo>
                  <a:lnTo>
                    <a:pt x="1427" y="295"/>
                  </a:lnTo>
                  <a:lnTo>
                    <a:pt x="1423" y="291"/>
                  </a:lnTo>
                  <a:lnTo>
                    <a:pt x="1417" y="291"/>
                  </a:lnTo>
                  <a:lnTo>
                    <a:pt x="1415" y="289"/>
                  </a:lnTo>
                  <a:lnTo>
                    <a:pt x="1411" y="287"/>
                  </a:lnTo>
                  <a:lnTo>
                    <a:pt x="1392" y="289"/>
                  </a:lnTo>
                  <a:lnTo>
                    <a:pt x="1388" y="291"/>
                  </a:lnTo>
                  <a:lnTo>
                    <a:pt x="1388" y="293"/>
                  </a:lnTo>
                  <a:lnTo>
                    <a:pt x="1388" y="295"/>
                  </a:lnTo>
                  <a:lnTo>
                    <a:pt x="1390" y="297"/>
                  </a:lnTo>
                  <a:lnTo>
                    <a:pt x="1392" y="297"/>
                  </a:lnTo>
                  <a:lnTo>
                    <a:pt x="1398" y="299"/>
                  </a:lnTo>
                  <a:lnTo>
                    <a:pt x="1400" y="299"/>
                  </a:lnTo>
                  <a:lnTo>
                    <a:pt x="1398" y="299"/>
                  </a:lnTo>
                  <a:lnTo>
                    <a:pt x="1394" y="303"/>
                  </a:lnTo>
                  <a:lnTo>
                    <a:pt x="1394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0" y="305"/>
                  </a:lnTo>
                  <a:lnTo>
                    <a:pt x="1390" y="305"/>
                  </a:lnTo>
                  <a:lnTo>
                    <a:pt x="1388" y="307"/>
                  </a:lnTo>
                  <a:lnTo>
                    <a:pt x="1388" y="307"/>
                  </a:lnTo>
                  <a:lnTo>
                    <a:pt x="1386" y="307"/>
                  </a:lnTo>
                  <a:lnTo>
                    <a:pt x="1384" y="303"/>
                  </a:lnTo>
                  <a:lnTo>
                    <a:pt x="1384" y="303"/>
                  </a:lnTo>
                  <a:lnTo>
                    <a:pt x="1382" y="303"/>
                  </a:lnTo>
                  <a:lnTo>
                    <a:pt x="1380" y="305"/>
                  </a:lnTo>
                  <a:lnTo>
                    <a:pt x="1378" y="305"/>
                  </a:lnTo>
                  <a:lnTo>
                    <a:pt x="1376" y="303"/>
                  </a:lnTo>
                  <a:lnTo>
                    <a:pt x="1378" y="301"/>
                  </a:lnTo>
                  <a:lnTo>
                    <a:pt x="1378" y="301"/>
                  </a:lnTo>
                  <a:lnTo>
                    <a:pt x="1376" y="301"/>
                  </a:lnTo>
                  <a:lnTo>
                    <a:pt x="1376" y="301"/>
                  </a:lnTo>
                  <a:lnTo>
                    <a:pt x="1384" y="299"/>
                  </a:lnTo>
                  <a:lnTo>
                    <a:pt x="1386" y="297"/>
                  </a:lnTo>
                  <a:lnTo>
                    <a:pt x="1386" y="289"/>
                  </a:lnTo>
                  <a:lnTo>
                    <a:pt x="1384" y="289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2" y="291"/>
                  </a:lnTo>
                  <a:lnTo>
                    <a:pt x="1378" y="289"/>
                  </a:lnTo>
                  <a:lnTo>
                    <a:pt x="1374" y="289"/>
                  </a:lnTo>
                  <a:lnTo>
                    <a:pt x="1369" y="289"/>
                  </a:lnTo>
                  <a:lnTo>
                    <a:pt x="1367" y="291"/>
                  </a:lnTo>
                  <a:lnTo>
                    <a:pt x="1367" y="291"/>
                  </a:lnTo>
                  <a:lnTo>
                    <a:pt x="1369" y="293"/>
                  </a:lnTo>
                  <a:lnTo>
                    <a:pt x="1369" y="295"/>
                  </a:lnTo>
                  <a:lnTo>
                    <a:pt x="1371" y="295"/>
                  </a:lnTo>
                  <a:lnTo>
                    <a:pt x="1374" y="297"/>
                  </a:lnTo>
                  <a:lnTo>
                    <a:pt x="1376" y="297"/>
                  </a:lnTo>
                  <a:lnTo>
                    <a:pt x="1371" y="297"/>
                  </a:lnTo>
                  <a:lnTo>
                    <a:pt x="1367" y="297"/>
                  </a:lnTo>
                  <a:lnTo>
                    <a:pt x="1365" y="297"/>
                  </a:lnTo>
                  <a:lnTo>
                    <a:pt x="1363" y="295"/>
                  </a:lnTo>
                  <a:lnTo>
                    <a:pt x="1359" y="295"/>
                  </a:lnTo>
                  <a:lnTo>
                    <a:pt x="1357" y="293"/>
                  </a:lnTo>
                  <a:lnTo>
                    <a:pt x="1355" y="293"/>
                  </a:lnTo>
                  <a:lnTo>
                    <a:pt x="1355" y="291"/>
                  </a:lnTo>
                  <a:lnTo>
                    <a:pt x="1355" y="289"/>
                  </a:lnTo>
                  <a:lnTo>
                    <a:pt x="1355" y="289"/>
                  </a:lnTo>
                  <a:lnTo>
                    <a:pt x="1357" y="289"/>
                  </a:lnTo>
                  <a:lnTo>
                    <a:pt x="1357" y="293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5"/>
                  </a:lnTo>
                  <a:lnTo>
                    <a:pt x="1367" y="283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1" y="281"/>
                  </a:lnTo>
                  <a:lnTo>
                    <a:pt x="1357" y="278"/>
                  </a:lnTo>
                  <a:lnTo>
                    <a:pt x="1355" y="276"/>
                  </a:lnTo>
                  <a:lnTo>
                    <a:pt x="1353" y="276"/>
                  </a:lnTo>
                  <a:lnTo>
                    <a:pt x="1353" y="278"/>
                  </a:lnTo>
                  <a:lnTo>
                    <a:pt x="1351" y="278"/>
                  </a:lnTo>
                  <a:lnTo>
                    <a:pt x="1341" y="276"/>
                  </a:lnTo>
                  <a:lnTo>
                    <a:pt x="1341" y="278"/>
                  </a:lnTo>
                  <a:lnTo>
                    <a:pt x="1341" y="281"/>
                  </a:lnTo>
                  <a:lnTo>
                    <a:pt x="1338" y="283"/>
                  </a:lnTo>
                  <a:lnTo>
                    <a:pt x="1338" y="283"/>
                  </a:lnTo>
                  <a:lnTo>
                    <a:pt x="1338" y="285"/>
                  </a:lnTo>
                  <a:lnTo>
                    <a:pt x="1338" y="287"/>
                  </a:lnTo>
                  <a:lnTo>
                    <a:pt x="1338" y="289"/>
                  </a:lnTo>
                  <a:lnTo>
                    <a:pt x="1336" y="291"/>
                  </a:lnTo>
                  <a:lnTo>
                    <a:pt x="1336" y="287"/>
                  </a:lnTo>
                  <a:lnTo>
                    <a:pt x="1328" y="291"/>
                  </a:lnTo>
                  <a:lnTo>
                    <a:pt x="1326" y="287"/>
                  </a:lnTo>
                  <a:lnTo>
                    <a:pt x="1326" y="285"/>
                  </a:lnTo>
                  <a:lnTo>
                    <a:pt x="1328" y="283"/>
                  </a:lnTo>
                  <a:lnTo>
                    <a:pt x="1330" y="283"/>
                  </a:lnTo>
                  <a:lnTo>
                    <a:pt x="1336" y="281"/>
                  </a:lnTo>
                  <a:lnTo>
                    <a:pt x="1338" y="281"/>
                  </a:lnTo>
                  <a:lnTo>
                    <a:pt x="1338" y="278"/>
                  </a:lnTo>
                  <a:lnTo>
                    <a:pt x="1341" y="274"/>
                  </a:lnTo>
                  <a:lnTo>
                    <a:pt x="1336" y="274"/>
                  </a:lnTo>
                  <a:lnTo>
                    <a:pt x="1336" y="272"/>
                  </a:lnTo>
                  <a:lnTo>
                    <a:pt x="1334" y="270"/>
                  </a:lnTo>
                  <a:lnTo>
                    <a:pt x="1326" y="270"/>
                  </a:lnTo>
                  <a:lnTo>
                    <a:pt x="1320" y="268"/>
                  </a:lnTo>
                  <a:lnTo>
                    <a:pt x="1316" y="266"/>
                  </a:lnTo>
                  <a:lnTo>
                    <a:pt x="1314" y="264"/>
                  </a:lnTo>
                  <a:lnTo>
                    <a:pt x="1295" y="243"/>
                  </a:lnTo>
                  <a:lnTo>
                    <a:pt x="1291" y="241"/>
                  </a:lnTo>
                  <a:lnTo>
                    <a:pt x="1289" y="243"/>
                  </a:lnTo>
                  <a:lnTo>
                    <a:pt x="1287" y="245"/>
                  </a:lnTo>
                  <a:lnTo>
                    <a:pt x="1283" y="254"/>
                  </a:lnTo>
                  <a:lnTo>
                    <a:pt x="1283" y="262"/>
                  </a:lnTo>
                  <a:lnTo>
                    <a:pt x="1281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5" y="270"/>
                  </a:lnTo>
                  <a:lnTo>
                    <a:pt x="1272" y="270"/>
                  </a:lnTo>
                  <a:lnTo>
                    <a:pt x="1275" y="266"/>
                  </a:lnTo>
                  <a:lnTo>
                    <a:pt x="1270" y="266"/>
                  </a:lnTo>
                  <a:lnTo>
                    <a:pt x="1268" y="268"/>
                  </a:lnTo>
                  <a:lnTo>
                    <a:pt x="1266" y="268"/>
                  </a:lnTo>
                  <a:lnTo>
                    <a:pt x="1264" y="266"/>
                  </a:lnTo>
                  <a:lnTo>
                    <a:pt x="1262" y="264"/>
                  </a:lnTo>
                  <a:lnTo>
                    <a:pt x="1262" y="260"/>
                  </a:lnTo>
                  <a:lnTo>
                    <a:pt x="1262" y="260"/>
                  </a:lnTo>
                  <a:lnTo>
                    <a:pt x="1264" y="258"/>
                  </a:lnTo>
                  <a:lnTo>
                    <a:pt x="1266" y="254"/>
                  </a:lnTo>
                  <a:lnTo>
                    <a:pt x="1264" y="252"/>
                  </a:lnTo>
                  <a:lnTo>
                    <a:pt x="1262" y="250"/>
                  </a:lnTo>
                  <a:lnTo>
                    <a:pt x="1256" y="252"/>
                  </a:lnTo>
                  <a:lnTo>
                    <a:pt x="1256" y="252"/>
                  </a:lnTo>
                  <a:lnTo>
                    <a:pt x="1254" y="250"/>
                  </a:lnTo>
                  <a:lnTo>
                    <a:pt x="1252" y="250"/>
                  </a:lnTo>
                  <a:lnTo>
                    <a:pt x="1250" y="247"/>
                  </a:lnTo>
                  <a:lnTo>
                    <a:pt x="1248" y="247"/>
                  </a:lnTo>
                  <a:lnTo>
                    <a:pt x="1246" y="247"/>
                  </a:lnTo>
                  <a:lnTo>
                    <a:pt x="1246" y="245"/>
                  </a:lnTo>
                  <a:lnTo>
                    <a:pt x="1248" y="243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54" y="245"/>
                  </a:lnTo>
                  <a:lnTo>
                    <a:pt x="1256" y="245"/>
                  </a:lnTo>
                  <a:lnTo>
                    <a:pt x="1256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62" y="243"/>
                  </a:lnTo>
                  <a:lnTo>
                    <a:pt x="1264" y="243"/>
                  </a:lnTo>
                  <a:lnTo>
                    <a:pt x="1277" y="247"/>
                  </a:lnTo>
                  <a:lnTo>
                    <a:pt x="1277" y="247"/>
                  </a:lnTo>
                  <a:lnTo>
                    <a:pt x="1279" y="252"/>
                  </a:lnTo>
                  <a:lnTo>
                    <a:pt x="1281" y="252"/>
                  </a:lnTo>
                  <a:lnTo>
                    <a:pt x="1283" y="250"/>
                  </a:lnTo>
                  <a:lnTo>
                    <a:pt x="1285" y="245"/>
                  </a:lnTo>
                  <a:lnTo>
                    <a:pt x="1285" y="241"/>
                  </a:lnTo>
                  <a:lnTo>
                    <a:pt x="1285" y="239"/>
                  </a:lnTo>
                  <a:lnTo>
                    <a:pt x="1283" y="237"/>
                  </a:lnTo>
                  <a:lnTo>
                    <a:pt x="1283" y="235"/>
                  </a:lnTo>
                  <a:lnTo>
                    <a:pt x="1283" y="233"/>
                  </a:lnTo>
                  <a:lnTo>
                    <a:pt x="1281" y="233"/>
                  </a:lnTo>
                  <a:lnTo>
                    <a:pt x="1277" y="233"/>
                  </a:lnTo>
                  <a:lnTo>
                    <a:pt x="1275" y="233"/>
                  </a:lnTo>
                  <a:lnTo>
                    <a:pt x="1272" y="233"/>
                  </a:lnTo>
                  <a:lnTo>
                    <a:pt x="1262" y="227"/>
                  </a:lnTo>
                  <a:lnTo>
                    <a:pt x="1260" y="225"/>
                  </a:lnTo>
                  <a:lnTo>
                    <a:pt x="1254" y="221"/>
                  </a:lnTo>
                  <a:lnTo>
                    <a:pt x="1252" y="219"/>
                  </a:lnTo>
                  <a:lnTo>
                    <a:pt x="1250" y="219"/>
                  </a:lnTo>
                  <a:lnTo>
                    <a:pt x="1242" y="217"/>
                  </a:lnTo>
                  <a:lnTo>
                    <a:pt x="1237" y="214"/>
                  </a:lnTo>
                  <a:lnTo>
                    <a:pt x="1219" y="204"/>
                  </a:lnTo>
                  <a:lnTo>
                    <a:pt x="1219" y="202"/>
                  </a:lnTo>
                  <a:lnTo>
                    <a:pt x="1217" y="198"/>
                  </a:lnTo>
                  <a:lnTo>
                    <a:pt x="1217" y="198"/>
                  </a:lnTo>
                  <a:lnTo>
                    <a:pt x="1211" y="192"/>
                  </a:lnTo>
                  <a:lnTo>
                    <a:pt x="1206" y="192"/>
                  </a:lnTo>
                  <a:lnTo>
                    <a:pt x="1204" y="196"/>
                  </a:lnTo>
                  <a:lnTo>
                    <a:pt x="1202" y="198"/>
                  </a:lnTo>
                  <a:lnTo>
                    <a:pt x="1200" y="202"/>
                  </a:lnTo>
                  <a:lnTo>
                    <a:pt x="1202" y="200"/>
                  </a:lnTo>
                  <a:lnTo>
                    <a:pt x="1204" y="200"/>
                  </a:lnTo>
                  <a:lnTo>
                    <a:pt x="1206" y="202"/>
                  </a:lnTo>
                  <a:lnTo>
                    <a:pt x="1213" y="208"/>
                  </a:lnTo>
                  <a:lnTo>
                    <a:pt x="1217" y="212"/>
                  </a:lnTo>
                  <a:lnTo>
                    <a:pt x="1221" y="214"/>
                  </a:lnTo>
                  <a:lnTo>
                    <a:pt x="1223" y="212"/>
                  </a:lnTo>
                  <a:lnTo>
                    <a:pt x="1225" y="214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7"/>
                  </a:lnTo>
                  <a:lnTo>
                    <a:pt x="1231" y="217"/>
                  </a:lnTo>
                  <a:lnTo>
                    <a:pt x="1231" y="219"/>
                  </a:lnTo>
                  <a:lnTo>
                    <a:pt x="1235" y="219"/>
                  </a:lnTo>
                  <a:lnTo>
                    <a:pt x="1235" y="219"/>
                  </a:lnTo>
                  <a:lnTo>
                    <a:pt x="1237" y="221"/>
                  </a:lnTo>
                  <a:lnTo>
                    <a:pt x="1237" y="225"/>
                  </a:lnTo>
                  <a:lnTo>
                    <a:pt x="1239" y="229"/>
                  </a:lnTo>
                  <a:lnTo>
                    <a:pt x="1242" y="231"/>
                  </a:lnTo>
                  <a:lnTo>
                    <a:pt x="1248" y="233"/>
                  </a:lnTo>
                  <a:lnTo>
                    <a:pt x="1248" y="235"/>
                  </a:lnTo>
                  <a:lnTo>
                    <a:pt x="1250" y="237"/>
                  </a:lnTo>
                  <a:lnTo>
                    <a:pt x="1250" y="237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48" y="241"/>
                  </a:lnTo>
                  <a:lnTo>
                    <a:pt x="1248" y="241"/>
                  </a:lnTo>
                  <a:lnTo>
                    <a:pt x="1246" y="241"/>
                  </a:lnTo>
                  <a:lnTo>
                    <a:pt x="1242" y="239"/>
                  </a:lnTo>
                  <a:lnTo>
                    <a:pt x="1237" y="239"/>
                  </a:lnTo>
                  <a:lnTo>
                    <a:pt x="1235" y="239"/>
                  </a:lnTo>
                  <a:lnTo>
                    <a:pt x="1233" y="237"/>
                  </a:lnTo>
                  <a:lnTo>
                    <a:pt x="1233" y="233"/>
                  </a:lnTo>
                  <a:lnTo>
                    <a:pt x="1229" y="229"/>
                  </a:lnTo>
                  <a:lnTo>
                    <a:pt x="1229" y="225"/>
                  </a:lnTo>
                  <a:lnTo>
                    <a:pt x="1229" y="223"/>
                  </a:lnTo>
                  <a:lnTo>
                    <a:pt x="1231" y="223"/>
                  </a:lnTo>
                  <a:lnTo>
                    <a:pt x="1231" y="223"/>
                  </a:lnTo>
                  <a:lnTo>
                    <a:pt x="1235" y="223"/>
                  </a:lnTo>
                  <a:lnTo>
                    <a:pt x="1231" y="219"/>
                  </a:lnTo>
                  <a:lnTo>
                    <a:pt x="1229" y="219"/>
                  </a:lnTo>
                  <a:lnTo>
                    <a:pt x="1227" y="217"/>
                  </a:lnTo>
                  <a:lnTo>
                    <a:pt x="1227" y="219"/>
                  </a:lnTo>
                  <a:lnTo>
                    <a:pt x="1227" y="219"/>
                  </a:lnTo>
                  <a:lnTo>
                    <a:pt x="1227" y="221"/>
                  </a:lnTo>
                  <a:lnTo>
                    <a:pt x="1225" y="221"/>
                  </a:lnTo>
                  <a:lnTo>
                    <a:pt x="1225" y="221"/>
                  </a:lnTo>
                  <a:lnTo>
                    <a:pt x="1223" y="219"/>
                  </a:lnTo>
                  <a:lnTo>
                    <a:pt x="1223" y="219"/>
                  </a:lnTo>
                  <a:lnTo>
                    <a:pt x="1219" y="219"/>
                  </a:lnTo>
                  <a:lnTo>
                    <a:pt x="1217" y="221"/>
                  </a:lnTo>
                  <a:lnTo>
                    <a:pt x="1217" y="223"/>
                  </a:lnTo>
                  <a:lnTo>
                    <a:pt x="1211" y="219"/>
                  </a:lnTo>
                  <a:lnTo>
                    <a:pt x="1206" y="219"/>
                  </a:lnTo>
                  <a:lnTo>
                    <a:pt x="1204" y="219"/>
                  </a:lnTo>
                  <a:lnTo>
                    <a:pt x="1194" y="221"/>
                  </a:lnTo>
                  <a:lnTo>
                    <a:pt x="1192" y="219"/>
                  </a:lnTo>
                  <a:lnTo>
                    <a:pt x="1192" y="219"/>
                  </a:lnTo>
                  <a:lnTo>
                    <a:pt x="1190" y="219"/>
                  </a:lnTo>
                  <a:lnTo>
                    <a:pt x="1188" y="219"/>
                  </a:lnTo>
                  <a:lnTo>
                    <a:pt x="1186" y="219"/>
                  </a:lnTo>
                  <a:lnTo>
                    <a:pt x="1182" y="219"/>
                  </a:lnTo>
                  <a:lnTo>
                    <a:pt x="1180" y="217"/>
                  </a:lnTo>
                  <a:lnTo>
                    <a:pt x="1178" y="217"/>
                  </a:lnTo>
                  <a:lnTo>
                    <a:pt x="1178" y="214"/>
                  </a:lnTo>
                  <a:lnTo>
                    <a:pt x="1178" y="212"/>
                  </a:lnTo>
                  <a:lnTo>
                    <a:pt x="1176" y="208"/>
                  </a:lnTo>
                  <a:lnTo>
                    <a:pt x="1173" y="206"/>
                  </a:lnTo>
                  <a:lnTo>
                    <a:pt x="1173" y="206"/>
                  </a:lnTo>
                  <a:lnTo>
                    <a:pt x="1169" y="206"/>
                  </a:lnTo>
                  <a:lnTo>
                    <a:pt x="1167" y="204"/>
                  </a:lnTo>
                  <a:lnTo>
                    <a:pt x="1165" y="204"/>
                  </a:lnTo>
                  <a:lnTo>
                    <a:pt x="1163" y="202"/>
                  </a:lnTo>
                  <a:lnTo>
                    <a:pt x="1163" y="200"/>
                  </a:lnTo>
                  <a:lnTo>
                    <a:pt x="1161" y="198"/>
                  </a:lnTo>
                  <a:lnTo>
                    <a:pt x="1161" y="194"/>
                  </a:lnTo>
                  <a:lnTo>
                    <a:pt x="1161" y="194"/>
                  </a:lnTo>
                  <a:lnTo>
                    <a:pt x="1167" y="192"/>
                  </a:lnTo>
                  <a:lnTo>
                    <a:pt x="1169" y="190"/>
                  </a:lnTo>
                  <a:lnTo>
                    <a:pt x="1165" y="190"/>
                  </a:lnTo>
                  <a:lnTo>
                    <a:pt x="1161" y="190"/>
                  </a:lnTo>
                  <a:lnTo>
                    <a:pt x="1159" y="190"/>
                  </a:lnTo>
                  <a:lnTo>
                    <a:pt x="1159" y="192"/>
                  </a:lnTo>
                  <a:lnTo>
                    <a:pt x="1159" y="206"/>
                  </a:lnTo>
                  <a:lnTo>
                    <a:pt x="1159" y="208"/>
                  </a:lnTo>
                  <a:lnTo>
                    <a:pt x="1157" y="208"/>
                  </a:lnTo>
                  <a:lnTo>
                    <a:pt x="1155" y="206"/>
                  </a:lnTo>
                  <a:lnTo>
                    <a:pt x="1153" y="202"/>
                  </a:lnTo>
                  <a:lnTo>
                    <a:pt x="1151" y="200"/>
                  </a:lnTo>
                  <a:lnTo>
                    <a:pt x="1143" y="194"/>
                  </a:lnTo>
                  <a:lnTo>
                    <a:pt x="1140" y="192"/>
                  </a:lnTo>
                  <a:lnTo>
                    <a:pt x="1138" y="192"/>
                  </a:lnTo>
                  <a:lnTo>
                    <a:pt x="1138" y="190"/>
                  </a:lnTo>
                  <a:lnTo>
                    <a:pt x="1134" y="186"/>
                  </a:lnTo>
                  <a:lnTo>
                    <a:pt x="1132" y="181"/>
                  </a:lnTo>
                  <a:lnTo>
                    <a:pt x="1132" y="181"/>
                  </a:lnTo>
                  <a:lnTo>
                    <a:pt x="1128" y="177"/>
                  </a:lnTo>
                  <a:lnTo>
                    <a:pt x="1126" y="173"/>
                  </a:lnTo>
                  <a:lnTo>
                    <a:pt x="1124" y="173"/>
                  </a:lnTo>
                  <a:lnTo>
                    <a:pt x="1122" y="173"/>
                  </a:lnTo>
                  <a:lnTo>
                    <a:pt x="1120" y="173"/>
                  </a:lnTo>
                  <a:lnTo>
                    <a:pt x="1118" y="173"/>
                  </a:lnTo>
                  <a:lnTo>
                    <a:pt x="1116" y="171"/>
                  </a:lnTo>
                  <a:lnTo>
                    <a:pt x="1114" y="171"/>
                  </a:lnTo>
                  <a:lnTo>
                    <a:pt x="1114" y="169"/>
                  </a:lnTo>
                  <a:lnTo>
                    <a:pt x="1116" y="169"/>
                  </a:lnTo>
                  <a:lnTo>
                    <a:pt x="1112" y="169"/>
                  </a:lnTo>
                  <a:lnTo>
                    <a:pt x="1110" y="169"/>
                  </a:lnTo>
                  <a:lnTo>
                    <a:pt x="1107" y="169"/>
                  </a:lnTo>
                  <a:lnTo>
                    <a:pt x="1107" y="167"/>
                  </a:lnTo>
                  <a:lnTo>
                    <a:pt x="1107" y="165"/>
                  </a:lnTo>
                  <a:lnTo>
                    <a:pt x="1105" y="163"/>
                  </a:lnTo>
                  <a:lnTo>
                    <a:pt x="1097" y="165"/>
                  </a:lnTo>
                  <a:lnTo>
                    <a:pt x="1095" y="163"/>
                  </a:lnTo>
                  <a:lnTo>
                    <a:pt x="1089" y="161"/>
                  </a:lnTo>
                  <a:lnTo>
                    <a:pt x="1089" y="161"/>
                  </a:lnTo>
                  <a:lnTo>
                    <a:pt x="1087" y="163"/>
                  </a:lnTo>
                  <a:lnTo>
                    <a:pt x="1085" y="163"/>
                  </a:lnTo>
                  <a:lnTo>
                    <a:pt x="1083" y="161"/>
                  </a:lnTo>
                  <a:lnTo>
                    <a:pt x="1083" y="161"/>
                  </a:lnTo>
                  <a:lnTo>
                    <a:pt x="1079" y="159"/>
                  </a:lnTo>
                  <a:lnTo>
                    <a:pt x="1077" y="159"/>
                  </a:lnTo>
                  <a:lnTo>
                    <a:pt x="1077" y="157"/>
                  </a:lnTo>
                  <a:lnTo>
                    <a:pt x="1074" y="155"/>
                  </a:lnTo>
                  <a:lnTo>
                    <a:pt x="1072" y="153"/>
                  </a:lnTo>
                  <a:lnTo>
                    <a:pt x="1072" y="153"/>
                  </a:lnTo>
                  <a:lnTo>
                    <a:pt x="1070" y="153"/>
                  </a:lnTo>
                  <a:lnTo>
                    <a:pt x="1070" y="153"/>
                  </a:lnTo>
                  <a:lnTo>
                    <a:pt x="1070" y="150"/>
                  </a:lnTo>
                  <a:lnTo>
                    <a:pt x="1070" y="148"/>
                  </a:lnTo>
                  <a:lnTo>
                    <a:pt x="1068" y="148"/>
                  </a:lnTo>
                  <a:lnTo>
                    <a:pt x="1058" y="148"/>
                  </a:lnTo>
                  <a:lnTo>
                    <a:pt x="1054" y="148"/>
                  </a:lnTo>
                  <a:lnTo>
                    <a:pt x="1050" y="146"/>
                  </a:lnTo>
                  <a:lnTo>
                    <a:pt x="1048" y="144"/>
                  </a:lnTo>
                  <a:lnTo>
                    <a:pt x="1044" y="142"/>
                  </a:lnTo>
                  <a:lnTo>
                    <a:pt x="1041" y="140"/>
                  </a:lnTo>
                  <a:lnTo>
                    <a:pt x="1039" y="138"/>
                  </a:lnTo>
                  <a:lnTo>
                    <a:pt x="1021" y="134"/>
                  </a:lnTo>
                  <a:lnTo>
                    <a:pt x="1015" y="128"/>
                  </a:lnTo>
                  <a:lnTo>
                    <a:pt x="1011" y="128"/>
                  </a:lnTo>
                  <a:lnTo>
                    <a:pt x="1011" y="130"/>
                  </a:lnTo>
                  <a:lnTo>
                    <a:pt x="1013" y="130"/>
                  </a:lnTo>
                  <a:lnTo>
                    <a:pt x="1013" y="132"/>
                  </a:lnTo>
                  <a:lnTo>
                    <a:pt x="1015" y="134"/>
                  </a:lnTo>
                  <a:lnTo>
                    <a:pt x="1013" y="140"/>
                  </a:lnTo>
                  <a:lnTo>
                    <a:pt x="1013" y="142"/>
                  </a:lnTo>
                  <a:lnTo>
                    <a:pt x="1011" y="140"/>
                  </a:lnTo>
                  <a:lnTo>
                    <a:pt x="1008" y="140"/>
                  </a:lnTo>
                  <a:lnTo>
                    <a:pt x="1008" y="140"/>
                  </a:lnTo>
                  <a:lnTo>
                    <a:pt x="1004" y="130"/>
                  </a:lnTo>
                  <a:lnTo>
                    <a:pt x="1004" y="130"/>
                  </a:lnTo>
                  <a:lnTo>
                    <a:pt x="996" y="130"/>
                  </a:lnTo>
                  <a:lnTo>
                    <a:pt x="971" y="130"/>
                  </a:lnTo>
                  <a:lnTo>
                    <a:pt x="967" y="130"/>
                  </a:lnTo>
                  <a:lnTo>
                    <a:pt x="963" y="130"/>
                  </a:lnTo>
                  <a:lnTo>
                    <a:pt x="957" y="134"/>
                  </a:lnTo>
                  <a:lnTo>
                    <a:pt x="955" y="134"/>
                  </a:lnTo>
                  <a:lnTo>
                    <a:pt x="953" y="134"/>
                  </a:lnTo>
                  <a:lnTo>
                    <a:pt x="951" y="132"/>
                  </a:lnTo>
                  <a:lnTo>
                    <a:pt x="949" y="132"/>
                  </a:lnTo>
                  <a:lnTo>
                    <a:pt x="947" y="132"/>
                  </a:lnTo>
                  <a:lnTo>
                    <a:pt x="947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0" y="136"/>
                  </a:lnTo>
                  <a:lnTo>
                    <a:pt x="932" y="134"/>
                  </a:lnTo>
                  <a:lnTo>
                    <a:pt x="930" y="136"/>
                  </a:lnTo>
                  <a:lnTo>
                    <a:pt x="930" y="138"/>
                  </a:lnTo>
                  <a:lnTo>
                    <a:pt x="926" y="136"/>
                  </a:lnTo>
                  <a:lnTo>
                    <a:pt x="924" y="134"/>
                  </a:lnTo>
                  <a:lnTo>
                    <a:pt x="922" y="132"/>
                  </a:lnTo>
                  <a:lnTo>
                    <a:pt x="918" y="134"/>
                  </a:lnTo>
                  <a:lnTo>
                    <a:pt x="912" y="132"/>
                  </a:lnTo>
                  <a:lnTo>
                    <a:pt x="897" y="122"/>
                  </a:lnTo>
                  <a:lnTo>
                    <a:pt x="897" y="120"/>
                  </a:lnTo>
                  <a:lnTo>
                    <a:pt x="891" y="113"/>
                  </a:lnTo>
                  <a:lnTo>
                    <a:pt x="891" y="113"/>
                  </a:lnTo>
                  <a:lnTo>
                    <a:pt x="885" y="113"/>
                  </a:lnTo>
                  <a:lnTo>
                    <a:pt x="883" y="113"/>
                  </a:lnTo>
                  <a:lnTo>
                    <a:pt x="883" y="111"/>
                  </a:lnTo>
                  <a:lnTo>
                    <a:pt x="876" y="107"/>
                  </a:lnTo>
                  <a:lnTo>
                    <a:pt x="876" y="105"/>
                  </a:lnTo>
                  <a:lnTo>
                    <a:pt x="872" y="101"/>
                  </a:lnTo>
                  <a:lnTo>
                    <a:pt x="870" y="97"/>
                  </a:lnTo>
                  <a:lnTo>
                    <a:pt x="868" y="95"/>
                  </a:lnTo>
                  <a:lnTo>
                    <a:pt x="866" y="95"/>
                  </a:lnTo>
                  <a:lnTo>
                    <a:pt x="864" y="93"/>
                  </a:lnTo>
                  <a:lnTo>
                    <a:pt x="862" y="93"/>
                  </a:lnTo>
                  <a:lnTo>
                    <a:pt x="858" y="76"/>
                  </a:lnTo>
                  <a:lnTo>
                    <a:pt x="856" y="74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0" y="78"/>
                  </a:lnTo>
                  <a:lnTo>
                    <a:pt x="850" y="78"/>
                  </a:lnTo>
                  <a:lnTo>
                    <a:pt x="848" y="78"/>
                  </a:lnTo>
                  <a:lnTo>
                    <a:pt x="848" y="76"/>
                  </a:lnTo>
                  <a:lnTo>
                    <a:pt x="848" y="76"/>
                  </a:lnTo>
                  <a:lnTo>
                    <a:pt x="837" y="70"/>
                  </a:lnTo>
                  <a:lnTo>
                    <a:pt x="833" y="70"/>
                  </a:lnTo>
                  <a:lnTo>
                    <a:pt x="827" y="70"/>
                  </a:lnTo>
                  <a:lnTo>
                    <a:pt x="825" y="68"/>
                  </a:lnTo>
                  <a:lnTo>
                    <a:pt x="825" y="68"/>
                  </a:lnTo>
                  <a:lnTo>
                    <a:pt x="823" y="68"/>
                  </a:lnTo>
                  <a:lnTo>
                    <a:pt x="821" y="64"/>
                  </a:lnTo>
                  <a:lnTo>
                    <a:pt x="823" y="58"/>
                  </a:lnTo>
                  <a:lnTo>
                    <a:pt x="825" y="56"/>
                  </a:lnTo>
                  <a:lnTo>
                    <a:pt x="829" y="58"/>
                  </a:lnTo>
                  <a:lnTo>
                    <a:pt x="831" y="56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31" y="53"/>
                  </a:lnTo>
                  <a:lnTo>
                    <a:pt x="821" y="56"/>
                  </a:lnTo>
                  <a:lnTo>
                    <a:pt x="817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0"/>
                  </a:lnTo>
                  <a:lnTo>
                    <a:pt x="810" y="60"/>
                  </a:lnTo>
                  <a:lnTo>
                    <a:pt x="808" y="60"/>
                  </a:lnTo>
                  <a:lnTo>
                    <a:pt x="806" y="60"/>
                  </a:lnTo>
                  <a:lnTo>
                    <a:pt x="800" y="58"/>
                  </a:lnTo>
                  <a:lnTo>
                    <a:pt x="800" y="56"/>
                  </a:lnTo>
                  <a:lnTo>
                    <a:pt x="796" y="49"/>
                  </a:lnTo>
                  <a:lnTo>
                    <a:pt x="796" y="47"/>
                  </a:lnTo>
                  <a:lnTo>
                    <a:pt x="794" y="47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90" y="49"/>
                  </a:lnTo>
                  <a:lnTo>
                    <a:pt x="788" y="49"/>
                  </a:lnTo>
                  <a:lnTo>
                    <a:pt x="784" y="49"/>
                  </a:lnTo>
                  <a:lnTo>
                    <a:pt x="773" y="45"/>
                  </a:lnTo>
                  <a:lnTo>
                    <a:pt x="771" y="45"/>
                  </a:lnTo>
                  <a:lnTo>
                    <a:pt x="773" y="49"/>
                  </a:lnTo>
                  <a:lnTo>
                    <a:pt x="763" y="53"/>
                  </a:lnTo>
                  <a:lnTo>
                    <a:pt x="759" y="56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49" y="56"/>
                  </a:lnTo>
                  <a:lnTo>
                    <a:pt x="744" y="53"/>
                  </a:lnTo>
                  <a:lnTo>
                    <a:pt x="742" y="51"/>
                  </a:lnTo>
                  <a:lnTo>
                    <a:pt x="740" y="51"/>
                  </a:lnTo>
                  <a:lnTo>
                    <a:pt x="732" y="51"/>
                  </a:lnTo>
                  <a:lnTo>
                    <a:pt x="728" y="51"/>
                  </a:lnTo>
                  <a:lnTo>
                    <a:pt x="726" y="49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0" y="45"/>
                  </a:lnTo>
                  <a:lnTo>
                    <a:pt x="714" y="45"/>
                  </a:lnTo>
                  <a:lnTo>
                    <a:pt x="711" y="45"/>
                  </a:lnTo>
                  <a:lnTo>
                    <a:pt x="707" y="43"/>
                  </a:lnTo>
                  <a:lnTo>
                    <a:pt x="701" y="31"/>
                  </a:lnTo>
                  <a:lnTo>
                    <a:pt x="695" y="29"/>
                  </a:lnTo>
                  <a:lnTo>
                    <a:pt x="699" y="20"/>
                  </a:lnTo>
                  <a:lnTo>
                    <a:pt x="701" y="18"/>
                  </a:lnTo>
                  <a:lnTo>
                    <a:pt x="701" y="16"/>
                  </a:lnTo>
                  <a:lnTo>
                    <a:pt x="699" y="16"/>
                  </a:lnTo>
                  <a:lnTo>
                    <a:pt x="697" y="16"/>
                  </a:lnTo>
                  <a:lnTo>
                    <a:pt x="695" y="16"/>
                  </a:lnTo>
                  <a:lnTo>
                    <a:pt x="693" y="18"/>
                  </a:lnTo>
                  <a:lnTo>
                    <a:pt x="695" y="20"/>
                  </a:lnTo>
                  <a:lnTo>
                    <a:pt x="695" y="25"/>
                  </a:lnTo>
                  <a:lnTo>
                    <a:pt x="693" y="27"/>
                  </a:lnTo>
                  <a:lnTo>
                    <a:pt x="689" y="29"/>
                  </a:lnTo>
                  <a:lnTo>
                    <a:pt x="685" y="29"/>
                  </a:lnTo>
                  <a:lnTo>
                    <a:pt x="676" y="29"/>
                  </a:lnTo>
                  <a:lnTo>
                    <a:pt x="672" y="29"/>
                  </a:lnTo>
                  <a:lnTo>
                    <a:pt x="648" y="35"/>
                  </a:lnTo>
                  <a:lnTo>
                    <a:pt x="645" y="37"/>
                  </a:lnTo>
                  <a:lnTo>
                    <a:pt x="641" y="37"/>
                  </a:lnTo>
                  <a:lnTo>
                    <a:pt x="637" y="37"/>
                  </a:lnTo>
                  <a:lnTo>
                    <a:pt x="637" y="33"/>
                  </a:lnTo>
                  <a:lnTo>
                    <a:pt x="637" y="31"/>
                  </a:lnTo>
                  <a:lnTo>
                    <a:pt x="635" y="29"/>
                  </a:lnTo>
                  <a:lnTo>
                    <a:pt x="635" y="31"/>
                  </a:lnTo>
                  <a:lnTo>
                    <a:pt x="635" y="31"/>
                  </a:lnTo>
                  <a:lnTo>
                    <a:pt x="627" y="29"/>
                  </a:lnTo>
                  <a:lnTo>
                    <a:pt x="627" y="29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1" y="31"/>
                  </a:lnTo>
                  <a:lnTo>
                    <a:pt x="619" y="37"/>
                  </a:lnTo>
                  <a:lnTo>
                    <a:pt x="619" y="37"/>
                  </a:lnTo>
                  <a:lnTo>
                    <a:pt x="617" y="41"/>
                  </a:lnTo>
                  <a:lnTo>
                    <a:pt x="615" y="43"/>
                  </a:lnTo>
                  <a:lnTo>
                    <a:pt x="615" y="43"/>
                  </a:lnTo>
                  <a:lnTo>
                    <a:pt x="610" y="43"/>
                  </a:lnTo>
                  <a:lnTo>
                    <a:pt x="604" y="41"/>
                  </a:lnTo>
                  <a:lnTo>
                    <a:pt x="594" y="31"/>
                  </a:lnTo>
                  <a:lnTo>
                    <a:pt x="588" y="29"/>
                  </a:lnTo>
                  <a:lnTo>
                    <a:pt x="588" y="29"/>
                  </a:lnTo>
                  <a:lnTo>
                    <a:pt x="590" y="27"/>
                  </a:lnTo>
                  <a:lnTo>
                    <a:pt x="598" y="20"/>
                  </a:lnTo>
                  <a:lnTo>
                    <a:pt x="606" y="18"/>
                  </a:lnTo>
                  <a:lnTo>
                    <a:pt x="610" y="16"/>
                  </a:lnTo>
                  <a:lnTo>
                    <a:pt x="612" y="14"/>
                  </a:lnTo>
                  <a:lnTo>
                    <a:pt x="608" y="12"/>
                  </a:lnTo>
                  <a:lnTo>
                    <a:pt x="606" y="14"/>
                  </a:lnTo>
                  <a:lnTo>
                    <a:pt x="600" y="18"/>
                  </a:lnTo>
                  <a:lnTo>
                    <a:pt x="596" y="20"/>
                  </a:lnTo>
                  <a:lnTo>
                    <a:pt x="590" y="25"/>
                  </a:lnTo>
                  <a:lnTo>
                    <a:pt x="588" y="27"/>
                  </a:lnTo>
                  <a:lnTo>
                    <a:pt x="579" y="27"/>
                  </a:lnTo>
                  <a:lnTo>
                    <a:pt x="575" y="29"/>
                  </a:lnTo>
                  <a:lnTo>
                    <a:pt x="573" y="31"/>
                  </a:lnTo>
                  <a:lnTo>
                    <a:pt x="573" y="31"/>
                  </a:lnTo>
                  <a:lnTo>
                    <a:pt x="559" y="35"/>
                  </a:lnTo>
                  <a:lnTo>
                    <a:pt x="557" y="35"/>
                  </a:lnTo>
                  <a:lnTo>
                    <a:pt x="557" y="35"/>
                  </a:lnTo>
                  <a:lnTo>
                    <a:pt x="555" y="37"/>
                  </a:lnTo>
                  <a:lnTo>
                    <a:pt x="555" y="39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1" y="45"/>
                  </a:lnTo>
                  <a:lnTo>
                    <a:pt x="549" y="45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6" y="41"/>
                  </a:lnTo>
                  <a:lnTo>
                    <a:pt x="546" y="39"/>
                  </a:lnTo>
                  <a:lnTo>
                    <a:pt x="549" y="35"/>
                  </a:lnTo>
                  <a:lnTo>
                    <a:pt x="546" y="31"/>
                  </a:lnTo>
                  <a:lnTo>
                    <a:pt x="542" y="29"/>
                  </a:lnTo>
                  <a:lnTo>
                    <a:pt x="540" y="27"/>
                  </a:lnTo>
                  <a:lnTo>
                    <a:pt x="538" y="27"/>
                  </a:lnTo>
                  <a:lnTo>
                    <a:pt x="536" y="27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2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497" y="29"/>
                  </a:lnTo>
                  <a:lnTo>
                    <a:pt x="493" y="31"/>
                  </a:lnTo>
                  <a:lnTo>
                    <a:pt x="489" y="29"/>
                  </a:lnTo>
                  <a:lnTo>
                    <a:pt x="478" y="29"/>
                  </a:lnTo>
                  <a:lnTo>
                    <a:pt x="474" y="29"/>
                  </a:lnTo>
                  <a:lnTo>
                    <a:pt x="466" y="25"/>
                  </a:lnTo>
                  <a:lnTo>
                    <a:pt x="466" y="22"/>
                  </a:lnTo>
                  <a:lnTo>
                    <a:pt x="464" y="22"/>
                  </a:lnTo>
                  <a:lnTo>
                    <a:pt x="462" y="25"/>
                  </a:lnTo>
                  <a:lnTo>
                    <a:pt x="460" y="25"/>
                  </a:lnTo>
                  <a:lnTo>
                    <a:pt x="456" y="25"/>
                  </a:lnTo>
                  <a:lnTo>
                    <a:pt x="450" y="27"/>
                  </a:lnTo>
                  <a:lnTo>
                    <a:pt x="447" y="29"/>
                  </a:lnTo>
                  <a:lnTo>
                    <a:pt x="435" y="27"/>
                  </a:lnTo>
                  <a:lnTo>
                    <a:pt x="431" y="29"/>
                  </a:lnTo>
                  <a:lnTo>
                    <a:pt x="419" y="31"/>
                  </a:lnTo>
                  <a:lnTo>
                    <a:pt x="412" y="35"/>
                  </a:lnTo>
                  <a:lnTo>
                    <a:pt x="406" y="35"/>
                  </a:lnTo>
                  <a:lnTo>
                    <a:pt x="402" y="37"/>
                  </a:lnTo>
                  <a:lnTo>
                    <a:pt x="398" y="41"/>
                  </a:lnTo>
                  <a:lnTo>
                    <a:pt x="396" y="43"/>
                  </a:lnTo>
                  <a:lnTo>
                    <a:pt x="394" y="43"/>
                  </a:lnTo>
                  <a:lnTo>
                    <a:pt x="392" y="43"/>
                  </a:lnTo>
                  <a:lnTo>
                    <a:pt x="392" y="45"/>
                  </a:lnTo>
                  <a:lnTo>
                    <a:pt x="390" y="47"/>
                  </a:lnTo>
                  <a:lnTo>
                    <a:pt x="390" y="47"/>
                  </a:lnTo>
                  <a:lnTo>
                    <a:pt x="386" y="49"/>
                  </a:lnTo>
                  <a:lnTo>
                    <a:pt x="379" y="53"/>
                  </a:lnTo>
                  <a:lnTo>
                    <a:pt x="375" y="53"/>
                  </a:lnTo>
                  <a:lnTo>
                    <a:pt x="371" y="56"/>
                  </a:lnTo>
                  <a:lnTo>
                    <a:pt x="357" y="58"/>
                  </a:lnTo>
                  <a:lnTo>
                    <a:pt x="342" y="58"/>
                  </a:lnTo>
                  <a:lnTo>
                    <a:pt x="338" y="60"/>
                  </a:lnTo>
                  <a:lnTo>
                    <a:pt x="334" y="60"/>
                  </a:lnTo>
                  <a:lnTo>
                    <a:pt x="328" y="60"/>
                  </a:lnTo>
                  <a:lnTo>
                    <a:pt x="324" y="60"/>
                  </a:lnTo>
                  <a:lnTo>
                    <a:pt x="322" y="64"/>
                  </a:lnTo>
                  <a:lnTo>
                    <a:pt x="320" y="68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68"/>
                  </a:lnTo>
                  <a:lnTo>
                    <a:pt x="311" y="70"/>
                  </a:lnTo>
                  <a:lnTo>
                    <a:pt x="311" y="70"/>
                  </a:lnTo>
                  <a:lnTo>
                    <a:pt x="309" y="70"/>
                  </a:lnTo>
                  <a:lnTo>
                    <a:pt x="309" y="68"/>
                  </a:lnTo>
                  <a:lnTo>
                    <a:pt x="309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4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3" y="64"/>
                  </a:lnTo>
                  <a:lnTo>
                    <a:pt x="301" y="64"/>
                  </a:lnTo>
                  <a:lnTo>
                    <a:pt x="299" y="64"/>
                  </a:lnTo>
                  <a:lnTo>
                    <a:pt x="297" y="66"/>
                  </a:lnTo>
                  <a:lnTo>
                    <a:pt x="297" y="66"/>
                  </a:lnTo>
                  <a:lnTo>
                    <a:pt x="291" y="68"/>
                  </a:lnTo>
                  <a:lnTo>
                    <a:pt x="287" y="70"/>
                  </a:lnTo>
                  <a:lnTo>
                    <a:pt x="285" y="72"/>
                  </a:lnTo>
                  <a:lnTo>
                    <a:pt x="285" y="74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2" y="80"/>
                  </a:lnTo>
                  <a:lnTo>
                    <a:pt x="280" y="80"/>
                  </a:lnTo>
                  <a:lnTo>
                    <a:pt x="280" y="78"/>
                  </a:lnTo>
                  <a:lnTo>
                    <a:pt x="278" y="74"/>
                  </a:lnTo>
                  <a:lnTo>
                    <a:pt x="280" y="72"/>
                  </a:lnTo>
                  <a:lnTo>
                    <a:pt x="280" y="72"/>
                  </a:lnTo>
                  <a:lnTo>
                    <a:pt x="280" y="70"/>
                  </a:lnTo>
                  <a:lnTo>
                    <a:pt x="278" y="68"/>
                  </a:lnTo>
                  <a:lnTo>
                    <a:pt x="276" y="68"/>
                  </a:lnTo>
                  <a:lnTo>
                    <a:pt x="272" y="68"/>
                  </a:lnTo>
                  <a:lnTo>
                    <a:pt x="270" y="70"/>
                  </a:lnTo>
                  <a:lnTo>
                    <a:pt x="262" y="76"/>
                  </a:lnTo>
                  <a:lnTo>
                    <a:pt x="260" y="76"/>
                  </a:lnTo>
                  <a:lnTo>
                    <a:pt x="258" y="78"/>
                  </a:lnTo>
                  <a:lnTo>
                    <a:pt x="254" y="82"/>
                  </a:lnTo>
                  <a:lnTo>
                    <a:pt x="252" y="84"/>
                  </a:lnTo>
                  <a:lnTo>
                    <a:pt x="252" y="89"/>
                  </a:lnTo>
                  <a:lnTo>
                    <a:pt x="249" y="91"/>
                  </a:lnTo>
                  <a:lnTo>
                    <a:pt x="247" y="91"/>
                  </a:lnTo>
                  <a:lnTo>
                    <a:pt x="245" y="93"/>
                  </a:lnTo>
                  <a:lnTo>
                    <a:pt x="245" y="91"/>
                  </a:lnTo>
                  <a:lnTo>
                    <a:pt x="243" y="89"/>
                  </a:lnTo>
                  <a:lnTo>
                    <a:pt x="241" y="89"/>
                  </a:lnTo>
                  <a:lnTo>
                    <a:pt x="239" y="86"/>
                  </a:lnTo>
                  <a:lnTo>
                    <a:pt x="237" y="89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3" y="95"/>
                  </a:lnTo>
                  <a:lnTo>
                    <a:pt x="229" y="95"/>
                  </a:lnTo>
                  <a:lnTo>
                    <a:pt x="231" y="95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25" y="93"/>
                  </a:lnTo>
                  <a:lnTo>
                    <a:pt x="223" y="93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2" y="101"/>
                  </a:lnTo>
                  <a:lnTo>
                    <a:pt x="208" y="101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3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06" y="107"/>
                  </a:lnTo>
                  <a:lnTo>
                    <a:pt x="204" y="107"/>
                  </a:lnTo>
                  <a:lnTo>
                    <a:pt x="202" y="107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0" y="109"/>
                  </a:lnTo>
                  <a:lnTo>
                    <a:pt x="179" y="115"/>
                  </a:lnTo>
                  <a:lnTo>
                    <a:pt x="177" y="115"/>
                  </a:lnTo>
                  <a:lnTo>
                    <a:pt x="169" y="117"/>
                  </a:lnTo>
                  <a:lnTo>
                    <a:pt x="167" y="120"/>
                  </a:lnTo>
                  <a:lnTo>
                    <a:pt x="165" y="124"/>
                  </a:lnTo>
                  <a:lnTo>
                    <a:pt x="163" y="122"/>
                  </a:lnTo>
                  <a:lnTo>
                    <a:pt x="155" y="128"/>
                  </a:lnTo>
                  <a:lnTo>
                    <a:pt x="153" y="130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6" y="126"/>
                  </a:lnTo>
                  <a:lnTo>
                    <a:pt x="146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8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4" y="130"/>
                  </a:lnTo>
                  <a:lnTo>
                    <a:pt x="146" y="132"/>
                  </a:lnTo>
                  <a:lnTo>
                    <a:pt x="144" y="132"/>
                  </a:lnTo>
                  <a:lnTo>
                    <a:pt x="142" y="134"/>
                  </a:lnTo>
                  <a:lnTo>
                    <a:pt x="140" y="136"/>
                  </a:lnTo>
                  <a:lnTo>
                    <a:pt x="138" y="134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6" y="150"/>
                  </a:lnTo>
                  <a:lnTo>
                    <a:pt x="126" y="148"/>
                  </a:lnTo>
                  <a:lnTo>
                    <a:pt x="124" y="148"/>
                  </a:lnTo>
                  <a:lnTo>
                    <a:pt x="122" y="148"/>
                  </a:lnTo>
                  <a:lnTo>
                    <a:pt x="120" y="150"/>
                  </a:lnTo>
                  <a:lnTo>
                    <a:pt x="117" y="150"/>
                  </a:lnTo>
                  <a:lnTo>
                    <a:pt x="115" y="148"/>
                  </a:lnTo>
                  <a:lnTo>
                    <a:pt x="115" y="150"/>
                  </a:lnTo>
                  <a:lnTo>
                    <a:pt x="117" y="153"/>
                  </a:lnTo>
                  <a:lnTo>
                    <a:pt x="117" y="157"/>
                  </a:lnTo>
                  <a:lnTo>
                    <a:pt x="115" y="161"/>
                  </a:lnTo>
                  <a:lnTo>
                    <a:pt x="113" y="163"/>
                  </a:lnTo>
                  <a:lnTo>
                    <a:pt x="109" y="165"/>
                  </a:lnTo>
                  <a:lnTo>
                    <a:pt x="103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3" y="171"/>
                  </a:lnTo>
                  <a:lnTo>
                    <a:pt x="101" y="173"/>
                  </a:lnTo>
                  <a:lnTo>
                    <a:pt x="99" y="175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1" y="186"/>
                  </a:lnTo>
                  <a:lnTo>
                    <a:pt x="91" y="186"/>
                  </a:lnTo>
                  <a:lnTo>
                    <a:pt x="89" y="190"/>
                  </a:lnTo>
                  <a:lnTo>
                    <a:pt x="89" y="192"/>
                  </a:lnTo>
                  <a:lnTo>
                    <a:pt x="87" y="198"/>
                  </a:lnTo>
                  <a:lnTo>
                    <a:pt x="84" y="202"/>
                  </a:lnTo>
                  <a:lnTo>
                    <a:pt x="84" y="206"/>
                  </a:lnTo>
                  <a:lnTo>
                    <a:pt x="84" y="210"/>
                  </a:lnTo>
                  <a:lnTo>
                    <a:pt x="82" y="212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2" y="219"/>
                  </a:lnTo>
                  <a:lnTo>
                    <a:pt x="84" y="221"/>
                  </a:lnTo>
                  <a:lnTo>
                    <a:pt x="84" y="223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9" y="229"/>
                  </a:lnTo>
                  <a:lnTo>
                    <a:pt x="97" y="231"/>
                  </a:lnTo>
                  <a:lnTo>
                    <a:pt x="97" y="235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1" y="245"/>
                  </a:lnTo>
                  <a:lnTo>
                    <a:pt x="103" y="245"/>
                  </a:lnTo>
                  <a:lnTo>
                    <a:pt x="105" y="245"/>
                  </a:lnTo>
                  <a:lnTo>
                    <a:pt x="107" y="241"/>
                  </a:lnTo>
                  <a:lnTo>
                    <a:pt x="109" y="239"/>
                  </a:lnTo>
                  <a:lnTo>
                    <a:pt x="107" y="250"/>
                  </a:lnTo>
                  <a:lnTo>
                    <a:pt x="105" y="250"/>
                  </a:lnTo>
                  <a:lnTo>
                    <a:pt x="101" y="252"/>
                  </a:lnTo>
                  <a:lnTo>
                    <a:pt x="99" y="252"/>
                  </a:lnTo>
                  <a:lnTo>
                    <a:pt x="99" y="250"/>
                  </a:lnTo>
                  <a:lnTo>
                    <a:pt x="95" y="247"/>
                  </a:lnTo>
                  <a:lnTo>
                    <a:pt x="93" y="245"/>
                  </a:lnTo>
                  <a:lnTo>
                    <a:pt x="91" y="245"/>
                  </a:lnTo>
                  <a:lnTo>
                    <a:pt x="87" y="245"/>
                  </a:lnTo>
                  <a:lnTo>
                    <a:pt x="82" y="250"/>
                  </a:lnTo>
                  <a:lnTo>
                    <a:pt x="78" y="250"/>
                  </a:lnTo>
                  <a:lnTo>
                    <a:pt x="72" y="247"/>
                  </a:lnTo>
                  <a:lnTo>
                    <a:pt x="74" y="247"/>
                  </a:lnTo>
                  <a:lnTo>
                    <a:pt x="72" y="245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7"/>
                  </a:lnTo>
                  <a:lnTo>
                    <a:pt x="58" y="254"/>
                  </a:lnTo>
                  <a:lnTo>
                    <a:pt x="45" y="260"/>
                  </a:lnTo>
                  <a:lnTo>
                    <a:pt x="33" y="264"/>
                  </a:lnTo>
                  <a:lnTo>
                    <a:pt x="21" y="272"/>
                  </a:lnTo>
                  <a:lnTo>
                    <a:pt x="18" y="268"/>
                  </a:lnTo>
                  <a:lnTo>
                    <a:pt x="18" y="266"/>
                  </a:lnTo>
                  <a:lnTo>
                    <a:pt x="14" y="266"/>
                  </a:lnTo>
                  <a:lnTo>
                    <a:pt x="12" y="268"/>
                  </a:lnTo>
                  <a:lnTo>
                    <a:pt x="16" y="270"/>
                  </a:lnTo>
                  <a:lnTo>
                    <a:pt x="14" y="272"/>
                  </a:lnTo>
                  <a:lnTo>
                    <a:pt x="14" y="274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8" y="276"/>
                  </a:lnTo>
                  <a:lnTo>
                    <a:pt x="6" y="276"/>
                  </a:lnTo>
                  <a:lnTo>
                    <a:pt x="6" y="274"/>
                  </a:lnTo>
                  <a:lnTo>
                    <a:pt x="4" y="274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83"/>
                  </a:lnTo>
                  <a:lnTo>
                    <a:pt x="0" y="285"/>
                  </a:lnTo>
                  <a:lnTo>
                    <a:pt x="4" y="287"/>
                  </a:lnTo>
                  <a:lnTo>
                    <a:pt x="10" y="289"/>
                  </a:lnTo>
                  <a:lnTo>
                    <a:pt x="16" y="287"/>
                  </a:lnTo>
                  <a:lnTo>
                    <a:pt x="25" y="287"/>
                  </a:lnTo>
                  <a:lnTo>
                    <a:pt x="41" y="274"/>
                  </a:lnTo>
                  <a:lnTo>
                    <a:pt x="47" y="270"/>
                  </a:lnTo>
                  <a:lnTo>
                    <a:pt x="60" y="266"/>
                  </a:lnTo>
                  <a:lnTo>
                    <a:pt x="66" y="264"/>
                  </a:lnTo>
                  <a:lnTo>
                    <a:pt x="74" y="266"/>
                  </a:lnTo>
                  <a:lnTo>
                    <a:pt x="78" y="270"/>
                  </a:lnTo>
                  <a:lnTo>
                    <a:pt x="76" y="278"/>
                  </a:lnTo>
                  <a:lnTo>
                    <a:pt x="70" y="293"/>
                  </a:lnTo>
                  <a:lnTo>
                    <a:pt x="72" y="295"/>
                  </a:lnTo>
                  <a:lnTo>
                    <a:pt x="80" y="295"/>
                  </a:lnTo>
                  <a:lnTo>
                    <a:pt x="87" y="291"/>
                  </a:lnTo>
                  <a:lnTo>
                    <a:pt x="105" y="272"/>
                  </a:lnTo>
                  <a:lnTo>
                    <a:pt x="111" y="272"/>
                  </a:lnTo>
                  <a:lnTo>
                    <a:pt x="113" y="268"/>
                  </a:lnTo>
                  <a:lnTo>
                    <a:pt x="115" y="268"/>
                  </a:lnTo>
                  <a:lnTo>
                    <a:pt x="117" y="268"/>
                  </a:lnTo>
                  <a:lnTo>
                    <a:pt x="122" y="268"/>
                  </a:lnTo>
                  <a:lnTo>
                    <a:pt x="122" y="268"/>
                  </a:lnTo>
                  <a:lnTo>
                    <a:pt x="126" y="266"/>
                  </a:lnTo>
                  <a:lnTo>
                    <a:pt x="132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44" y="264"/>
                  </a:lnTo>
                  <a:lnTo>
                    <a:pt x="148" y="266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5" y="262"/>
                  </a:lnTo>
                  <a:lnTo>
                    <a:pt x="155" y="260"/>
                  </a:lnTo>
                  <a:lnTo>
                    <a:pt x="157" y="260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5" y="252"/>
                  </a:lnTo>
                  <a:lnTo>
                    <a:pt x="161" y="247"/>
                  </a:lnTo>
                  <a:lnTo>
                    <a:pt x="161" y="243"/>
                  </a:lnTo>
                  <a:lnTo>
                    <a:pt x="159" y="245"/>
                  </a:lnTo>
                  <a:lnTo>
                    <a:pt x="157" y="245"/>
                  </a:lnTo>
                  <a:lnTo>
                    <a:pt x="155" y="245"/>
                  </a:lnTo>
                  <a:lnTo>
                    <a:pt x="155" y="243"/>
                  </a:lnTo>
                  <a:lnTo>
                    <a:pt x="155" y="241"/>
                  </a:lnTo>
                  <a:lnTo>
                    <a:pt x="155" y="239"/>
                  </a:lnTo>
                  <a:lnTo>
                    <a:pt x="157" y="237"/>
                  </a:lnTo>
                  <a:lnTo>
                    <a:pt x="159" y="239"/>
                  </a:lnTo>
                  <a:lnTo>
                    <a:pt x="159" y="237"/>
                  </a:lnTo>
                  <a:lnTo>
                    <a:pt x="159" y="235"/>
                  </a:lnTo>
                  <a:lnTo>
                    <a:pt x="157" y="235"/>
                  </a:lnTo>
                  <a:lnTo>
                    <a:pt x="159" y="233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5" y="221"/>
                  </a:lnTo>
                  <a:lnTo>
                    <a:pt x="169" y="219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6" y="217"/>
                  </a:lnTo>
                  <a:lnTo>
                    <a:pt x="188" y="214"/>
                  </a:lnTo>
                  <a:lnTo>
                    <a:pt x="188" y="217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90" y="219"/>
                  </a:lnTo>
                  <a:lnTo>
                    <a:pt x="190" y="219"/>
                  </a:lnTo>
                  <a:lnTo>
                    <a:pt x="208" y="214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08" y="219"/>
                  </a:lnTo>
                  <a:lnTo>
                    <a:pt x="212" y="217"/>
                  </a:lnTo>
                  <a:lnTo>
                    <a:pt x="216" y="212"/>
                  </a:lnTo>
                  <a:lnTo>
                    <a:pt x="221" y="208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5" y="206"/>
                  </a:lnTo>
                  <a:lnTo>
                    <a:pt x="227" y="208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33" y="214"/>
                  </a:lnTo>
                  <a:lnTo>
                    <a:pt x="241" y="214"/>
                  </a:lnTo>
                  <a:lnTo>
                    <a:pt x="247" y="212"/>
                  </a:lnTo>
                  <a:lnTo>
                    <a:pt x="252" y="206"/>
                  </a:lnTo>
                  <a:lnTo>
                    <a:pt x="254" y="208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0" y="202"/>
                  </a:lnTo>
                  <a:lnTo>
                    <a:pt x="260" y="200"/>
                  </a:lnTo>
                  <a:lnTo>
                    <a:pt x="260" y="200"/>
                  </a:lnTo>
                  <a:lnTo>
                    <a:pt x="262" y="198"/>
                  </a:lnTo>
                  <a:lnTo>
                    <a:pt x="264" y="196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68" y="190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4" y="188"/>
                  </a:lnTo>
                  <a:lnTo>
                    <a:pt x="272" y="186"/>
                  </a:lnTo>
                  <a:lnTo>
                    <a:pt x="274" y="186"/>
                  </a:lnTo>
                  <a:lnTo>
                    <a:pt x="276" y="183"/>
                  </a:lnTo>
                  <a:lnTo>
                    <a:pt x="278" y="183"/>
                  </a:lnTo>
                  <a:lnTo>
                    <a:pt x="282" y="186"/>
                  </a:lnTo>
                  <a:lnTo>
                    <a:pt x="289" y="183"/>
                  </a:lnTo>
                  <a:lnTo>
                    <a:pt x="293" y="179"/>
                  </a:lnTo>
                  <a:lnTo>
                    <a:pt x="301" y="163"/>
                  </a:lnTo>
                  <a:lnTo>
                    <a:pt x="305" y="157"/>
                  </a:lnTo>
                  <a:lnTo>
                    <a:pt x="309" y="153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6"/>
                  </a:lnTo>
                  <a:lnTo>
                    <a:pt x="328" y="144"/>
                  </a:lnTo>
                  <a:lnTo>
                    <a:pt x="338" y="136"/>
                  </a:lnTo>
                  <a:lnTo>
                    <a:pt x="344" y="134"/>
                  </a:lnTo>
                  <a:lnTo>
                    <a:pt x="346" y="132"/>
                  </a:lnTo>
                  <a:lnTo>
                    <a:pt x="346" y="128"/>
                  </a:lnTo>
                  <a:lnTo>
                    <a:pt x="346" y="126"/>
                  </a:lnTo>
                  <a:lnTo>
                    <a:pt x="346" y="122"/>
                  </a:lnTo>
                  <a:lnTo>
                    <a:pt x="348" y="117"/>
                  </a:lnTo>
                  <a:lnTo>
                    <a:pt x="353" y="117"/>
                  </a:lnTo>
                  <a:lnTo>
                    <a:pt x="355" y="115"/>
                  </a:lnTo>
                  <a:lnTo>
                    <a:pt x="363" y="117"/>
                  </a:lnTo>
                  <a:lnTo>
                    <a:pt x="386" y="120"/>
                  </a:lnTo>
                  <a:lnTo>
                    <a:pt x="388" y="120"/>
                  </a:lnTo>
                  <a:lnTo>
                    <a:pt x="392" y="117"/>
                  </a:lnTo>
                  <a:lnTo>
                    <a:pt x="392" y="117"/>
                  </a:lnTo>
                  <a:lnTo>
                    <a:pt x="410" y="115"/>
                  </a:lnTo>
                  <a:lnTo>
                    <a:pt x="417" y="117"/>
                  </a:lnTo>
                  <a:lnTo>
                    <a:pt x="421" y="117"/>
                  </a:lnTo>
                  <a:lnTo>
                    <a:pt x="425" y="117"/>
                  </a:lnTo>
                  <a:lnTo>
                    <a:pt x="431" y="115"/>
                  </a:lnTo>
                  <a:lnTo>
                    <a:pt x="435" y="115"/>
                  </a:lnTo>
                  <a:lnTo>
                    <a:pt x="456" y="117"/>
                  </a:lnTo>
                  <a:lnTo>
                    <a:pt x="462" y="117"/>
                  </a:lnTo>
                  <a:lnTo>
                    <a:pt x="476" y="115"/>
                  </a:lnTo>
                  <a:lnTo>
                    <a:pt x="491" y="113"/>
                  </a:lnTo>
                  <a:lnTo>
                    <a:pt x="505" y="113"/>
                  </a:lnTo>
                  <a:lnTo>
                    <a:pt x="511" y="115"/>
                  </a:lnTo>
                  <a:lnTo>
                    <a:pt x="518" y="117"/>
                  </a:lnTo>
                  <a:lnTo>
                    <a:pt x="524" y="124"/>
                  </a:lnTo>
                  <a:lnTo>
                    <a:pt x="526" y="126"/>
                  </a:lnTo>
                  <a:lnTo>
                    <a:pt x="534" y="128"/>
                  </a:lnTo>
                  <a:lnTo>
                    <a:pt x="534" y="128"/>
                  </a:lnTo>
                  <a:lnTo>
                    <a:pt x="534" y="130"/>
                  </a:lnTo>
                  <a:lnTo>
                    <a:pt x="536" y="132"/>
                  </a:lnTo>
                  <a:lnTo>
                    <a:pt x="536" y="134"/>
                  </a:lnTo>
                  <a:lnTo>
                    <a:pt x="534" y="140"/>
                  </a:lnTo>
                  <a:lnTo>
                    <a:pt x="534" y="144"/>
                  </a:lnTo>
                  <a:lnTo>
                    <a:pt x="532" y="144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8"/>
                  </a:lnTo>
                  <a:lnTo>
                    <a:pt x="528" y="150"/>
                  </a:lnTo>
                  <a:lnTo>
                    <a:pt x="526" y="150"/>
                  </a:lnTo>
                  <a:lnTo>
                    <a:pt x="522" y="150"/>
                  </a:lnTo>
                  <a:lnTo>
                    <a:pt x="522" y="153"/>
                  </a:lnTo>
                  <a:lnTo>
                    <a:pt x="520" y="153"/>
                  </a:lnTo>
                  <a:lnTo>
                    <a:pt x="507" y="155"/>
                  </a:lnTo>
                  <a:lnTo>
                    <a:pt x="503" y="157"/>
                  </a:lnTo>
                  <a:lnTo>
                    <a:pt x="501" y="155"/>
                  </a:lnTo>
                  <a:lnTo>
                    <a:pt x="497" y="155"/>
                  </a:lnTo>
                  <a:lnTo>
                    <a:pt x="493" y="157"/>
                  </a:lnTo>
                  <a:lnTo>
                    <a:pt x="462" y="159"/>
                  </a:lnTo>
                  <a:lnTo>
                    <a:pt x="458" y="159"/>
                  </a:lnTo>
                  <a:lnTo>
                    <a:pt x="458" y="161"/>
                  </a:lnTo>
                  <a:lnTo>
                    <a:pt x="456" y="161"/>
                  </a:lnTo>
                  <a:lnTo>
                    <a:pt x="452" y="163"/>
                  </a:lnTo>
                  <a:lnTo>
                    <a:pt x="452" y="165"/>
                  </a:lnTo>
                  <a:lnTo>
                    <a:pt x="454" y="169"/>
                  </a:lnTo>
                  <a:lnTo>
                    <a:pt x="456" y="169"/>
                  </a:lnTo>
                  <a:lnTo>
                    <a:pt x="460" y="169"/>
                  </a:lnTo>
                  <a:lnTo>
                    <a:pt x="462" y="169"/>
                  </a:lnTo>
                  <a:lnTo>
                    <a:pt x="462" y="171"/>
                  </a:lnTo>
                  <a:lnTo>
                    <a:pt x="464" y="173"/>
                  </a:lnTo>
                  <a:lnTo>
                    <a:pt x="464" y="175"/>
                  </a:lnTo>
                  <a:lnTo>
                    <a:pt x="466" y="175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74" y="177"/>
                  </a:lnTo>
                  <a:lnTo>
                    <a:pt x="476" y="179"/>
                  </a:lnTo>
                  <a:lnTo>
                    <a:pt x="499" y="188"/>
                  </a:lnTo>
                  <a:lnTo>
                    <a:pt x="503" y="190"/>
                  </a:lnTo>
                  <a:lnTo>
                    <a:pt x="503" y="192"/>
                  </a:lnTo>
                  <a:lnTo>
                    <a:pt x="505" y="194"/>
                  </a:lnTo>
                  <a:lnTo>
                    <a:pt x="509" y="198"/>
                  </a:lnTo>
                  <a:lnTo>
                    <a:pt x="511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4" y="196"/>
                  </a:lnTo>
                  <a:lnTo>
                    <a:pt x="526" y="196"/>
                  </a:lnTo>
                  <a:lnTo>
                    <a:pt x="528" y="196"/>
                  </a:lnTo>
                  <a:lnTo>
                    <a:pt x="532" y="196"/>
                  </a:lnTo>
                  <a:lnTo>
                    <a:pt x="536" y="196"/>
                  </a:lnTo>
                  <a:lnTo>
                    <a:pt x="536" y="196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2" y="194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8"/>
                  </a:lnTo>
                  <a:lnTo>
                    <a:pt x="551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6"/>
                  </a:lnTo>
                  <a:lnTo>
                    <a:pt x="555" y="196"/>
                  </a:lnTo>
                  <a:lnTo>
                    <a:pt x="557" y="194"/>
                  </a:lnTo>
                  <a:lnTo>
                    <a:pt x="559" y="194"/>
                  </a:lnTo>
                  <a:lnTo>
                    <a:pt x="561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73" y="196"/>
                  </a:lnTo>
                  <a:lnTo>
                    <a:pt x="579" y="198"/>
                  </a:lnTo>
                  <a:lnTo>
                    <a:pt x="584" y="210"/>
                  </a:lnTo>
                  <a:lnTo>
                    <a:pt x="590" y="212"/>
                  </a:lnTo>
                  <a:lnTo>
                    <a:pt x="592" y="210"/>
                  </a:lnTo>
                  <a:lnTo>
                    <a:pt x="592" y="210"/>
                  </a:lnTo>
                  <a:lnTo>
                    <a:pt x="592" y="208"/>
                  </a:lnTo>
                  <a:lnTo>
                    <a:pt x="594" y="208"/>
                  </a:lnTo>
                  <a:lnTo>
                    <a:pt x="596" y="208"/>
                  </a:lnTo>
                  <a:lnTo>
                    <a:pt x="596" y="208"/>
                  </a:lnTo>
                  <a:lnTo>
                    <a:pt x="598" y="210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600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6" y="200"/>
                  </a:lnTo>
                  <a:lnTo>
                    <a:pt x="608" y="200"/>
                  </a:lnTo>
                  <a:lnTo>
                    <a:pt x="610" y="206"/>
                  </a:lnTo>
                  <a:lnTo>
                    <a:pt x="610" y="210"/>
                  </a:lnTo>
                  <a:lnTo>
                    <a:pt x="608" y="214"/>
                  </a:lnTo>
                  <a:lnTo>
                    <a:pt x="612" y="214"/>
                  </a:lnTo>
                  <a:lnTo>
                    <a:pt x="612" y="210"/>
                  </a:lnTo>
                  <a:lnTo>
                    <a:pt x="612" y="188"/>
                  </a:lnTo>
                  <a:lnTo>
                    <a:pt x="608" y="181"/>
                  </a:lnTo>
                  <a:lnTo>
                    <a:pt x="608" y="179"/>
                  </a:lnTo>
                  <a:lnTo>
                    <a:pt x="610" y="177"/>
                  </a:lnTo>
                  <a:lnTo>
                    <a:pt x="612" y="177"/>
                  </a:lnTo>
                  <a:lnTo>
                    <a:pt x="615" y="177"/>
                  </a:lnTo>
                  <a:lnTo>
                    <a:pt x="617" y="177"/>
                  </a:lnTo>
                  <a:lnTo>
                    <a:pt x="621" y="183"/>
                  </a:lnTo>
                  <a:lnTo>
                    <a:pt x="623" y="186"/>
                  </a:lnTo>
                  <a:lnTo>
                    <a:pt x="621" y="192"/>
                  </a:lnTo>
                  <a:lnTo>
                    <a:pt x="621" y="196"/>
                  </a:lnTo>
                  <a:lnTo>
                    <a:pt x="623" y="196"/>
                  </a:lnTo>
                  <a:lnTo>
                    <a:pt x="627" y="206"/>
                  </a:lnTo>
                  <a:lnTo>
                    <a:pt x="629" y="208"/>
                  </a:lnTo>
                  <a:lnTo>
                    <a:pt x="631" y="210"/>
                  </a:lnTo>
                  <a:lnTo>
                    <a:pt x="637" y="210"/>
                  </a:lnTo>
                  <a:lnTo>
                    <a:pt x="643" y="212"/>
                  </a:lnTo>
                  <a:lnTo>
                    <a:pt x="648" y="214"/>
                  </a:lnTo>
                  <a:lnTo>
                    <a:pt x="662" y="214"/>
                  </a:lnTo>
                  <a:lnTo>
                    <a:pt x="685" y="210"/>
                  </a:lnTo>
                  <a:lnTo>
                    <a:pt x="705" y="210"/>
                  </a:lnTo>
                  <a:lnTo>
                    <a:pt x="726" y="208"/>
                  </a:lnTo>
                  <a:lnTo>
                    <a:pt x="732" y="210"/>
                  </a:lnTo>
                  <a:lnTo>
                    <a:pt x="734" y="206"/>
                  </a:lnTo>
                  <a:lnTo>
                    <a:pt x="732" y="202"/>
                  </a:lnTo>
                  <a:lnTo>
                    <a:pt x="730" y="198"/>
                  </a:lnTo>
                  <a:lnTo>
                    <a:pt x="728" y="196"/>
                  </a:lnTo>
                  <a:lnTo>
                    <a:pt x="722" y="192"/>
                  </a:lnTo>
                  <a:lnTo>
                    <a:pt x="720" y="190"/>
                  </a:lnTo>
                  <a:lnTo>
                    <a:pt x="722" y="186"/>
                  </a:lnTo>
                  <a:lnTo>
                    <a:pt x="724" y="188"/>
                  </a:lnTo>
                  <a:lnTo>
                    <a:pt x="726" y="188"/>
                  </a:lnTo>
                  <a:lnTo>
                    <a:pt x="728" y="186"/>
                  </a:lnTo>
                  <a:lnTo>
                    <a:pt x="728" y="183"/>
                  </a:lnTo>
                  <a:lnTo>
                    <a:pt x="730" y="186"/>
                  </a:lnTo>
                  <a:lnTo>
                    <a:pt x="732" y="188"/>
                  </a:lnTo>
                  <a:lnTo>
                    <a:pt x="736" y="190"/>
                  </a:lnTo>
                  <a:lnTo>
                    <a:pt x="734" y="192"/>
                  </a:lnTo>
                  <a:lnTo>
                    <a:pt x="734" y="194"/>
                  </a:lnTo>
                  <a:lnTo>
                    <a:pt x="736" y="196"/>
                  </a:lnTo>
                  <a:lnTo>
                    <a:pt x="738" y="196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200"/>
                  </a:lnTo>
                  <a:lnTo>
                    <a:pt x="742" y="202"/>
                  </a:lnTo>
                  <a:lnTo>
                    <a:pt x="742" y="204"/>
                  </a:lnTo>
                  <a:lnTo>
                    <a:pt x="742" y="204"/>
                  </a:lnTo>
                  <a:lnTo>
                    <a:pt x="747" y="202"/>
                  </a:lnTo>
                  <a:lnTo>
                    <a:pt x="744" y="204"/>
                  </a:lnTo>
                  <a:lnTo>
                    <a:pt x="740" y="206"/>
                  </a:lnTo>
                  <a:lnTo>
                    <a:pt x="738" y="206"/>
                  </a:lnTo>
                  <a:lnTo>
                    <a:pt x="736" y="206"/>
                  </a:lnTo>
                  <a:lnTo>
                    <a:pt x="736" y="208"/>
                  </a:lnTo>
                  <a:lnTo>
                    <a:pt x="736" y="208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40" y="210"/>
                  </a:lnTo>
                  <a:lnTo>
                    <a:pt x="742" y="210"/>
                  </a:lnTo>
                  <a:lnTo>
                    <a:pt x="742" y="210"/>
                  </a:lnTo>
                  <a:lnTo>
                    <a:pt x="742" y="212"/>
                  </a:lnTo>
                  <a:lnTo>
                    <a:pt x="742" y="212"/>
                  </a:lnTo>
                  <a:lnTo>
                    <a:pt x="742" y="214"/>
                  </a:lnTo>
                  <a:lnTo>
                    <a:pt x="763" y="231"/>
                  </a:lnTo>
                  <a:lnTo>
                    <a:pt x="767" y="235"/>
                  </a:lnTo>
                  <a:lnTo>
                    <a:pt x="775" y="237"/>
                  </a:lnTo>
                  <a:lnTo>
                    <a:pt x="782" y="241"/>
                  </a:lnTo>
                  <a:lnTo>
                    <a:pt x="788" y="241"/>
                  </a:lnTo>
                  <a:lnTo>
                    <a:pt x="796" y="243"/>
                  </a:lnTo>
                  <a:lnTo>
                    <a:pt x="798" y="245"/>
                  </a:lnTo>
                  <a:lnTo>
                    <a:pt x="802" y="245"/>
                  </a:lnTo>
                  <a:lnTo>
                    <a:pt x="804" y="247"/>
                  </a:lnTo>
                  <a:lnTo>
                    <a:pt x="804" y="252"/>
                  </a:lnTo>
                  <a:lnTo>
                    <a:pt x="806" y="254"/>
                  </a:lnTo>
                  <a:lnTo>
                    <a:pt x="806" y="258"/>
                  </a:lnTo>
                  <a:lnTo>
                    <a:pt x="810" y="260"/>
                  </a:lnTo>
                  <a:lnTo>
                    <a:pt x="813" y="262"/>
                  </a:lnTo>
                  <a:lnTo>
                    <a:pt x="815" y="260"/>
                  </a:lnTo>
                  <a:lnTo>
                    <a:pt x="815" y="260"/>
                  </a:lnTo>
                  <a:lnTo>
                    <a:pt x="813" y="258"/>
                  </a:lnTo>
                  <a:lnTo>
                    <a:pt x="810" y="258"/>
                  </a:lnTo>
                  <a:lnTo>
                    <a:pt x="810" y="256"/>
                  </a:lnTo>
                  <a:lnTo>
                    <a:pt x="813" y="256"/>
                  </a:lnTo>
                  <a:lnTo>
                    <a:pt x="815" y="256"/>
                  </a:lnTo>
                  <a:lnTo>
                    <a:pt x="819" y="256"/>
                  </a:lnTo>
                  <a:lnTo>
                    <a:pt x="821" y="258"/>
                  </a:lnTo>
                  <a:lnTo>
                    <a:pt x="825" y="256"/>
                  </a:lnTo>
                  <a:lnTo>
                    <a:pt x="827" y="256"/>
                  </a:lnTo>
                  <a:lnTo>
                    <a:pt x="831" y="254"/>
                  </a:lnTo>
                  <a:lnTo>
                    <a:pt x="831" y="256"/>
                  </a:lnTo>
                  <a:lnTo>
                    <a:pt x="831" y="258"/>
                  </a:lnTo>
                  <a:lnTo>
                    <a:pt x="831" y="260"/>
                  </a:lnTo>
                  <a:lnTo>
                    <a:pt x="833" y="260"/>
                  </a:lnTo>
                  <a:lnTo>
                    <a:pt x="835" y="262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5" y="266"/>
                  </a:lnTo>
                  <a:lnTo>
                    <a:pt x="839" y="266"/>
                  </a:lnTo>
                  <a:lnTo>
                    <a:pt x="841" y="266"/>
                  </a:lnTo>
                  <a:lnTo>
                    <a:pt x="841" y="264"/>
                  </a:lnTo>
                  <a:lnTo>
                    <a:pt x="843" y="260"/>
                  </a:lnTo>
                  <a:lnTo>
                    <a:pt x="848" y="260"/>
                  </a:lnTo>
                  <a:lnTo>
                    <a:pt x="860" y="262"/>
                  </a:lnTo>
                  <a:lnTo>
                    <a:pt x="870" y="262"/>
                  </a:lnTo>
                  <a:lnTo>
                    <a:pt x="872" y="262"/>
                  </a:lnTo>
                  <a:lnTo>
                    <a:pt x="874" y="264"/>
                  </a:lnTo>
                  <a:lnTo>
                    <a:pt x="874" y="266"/>
                  </a:lnTo>
                  <a:lnTo>
                    <a:pt x="876" y="268"/>
                  </a:lnTo>
                  <a:lnTo>
                    <a:pt x="879" y="268"/>
                  </a:lnTo>
                  <a:lnTo>
                    <a:pt x="879" y="270"/>
                  </a:lnTo>
                  <a:lnTo>
                    <a:pt x="887" y="270"/>
                  </a:lnTo>
                  <a:lnTo>
                    <a:pt x="887" y="270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1" y="272"/>
                  </a:lnTo>
                  <a:lnTo>
                    <a:pt x="893" y="272"/>
                  </a:lnTo>
                  <a:lnTo>
                    <a:pt x="893" y="270"/>
                  </a:lnTo>
                  <a:lnTo>
                    <a:pt x="893" y="268"/>
                  </a:lnTo>
                  <a:lnTo>
                    <a:pt x="895" y="270"/>
                  </a:lnTo>
                  <a:lnTo>
                    <a:pt x="899" y="274"/>
                  </a:lnTo>
                  <a:lnTo>
                    <a:pt x="899" y="274"/>
                  </a:lnTo>
                  <a:lnTo>
                    <a:pt x="901" y="276"/>
                  </a:lnTo>
                  <a:lnTo>
                    <a:pt x="905" y="276"/>
                  </a:lnTo>
                  <a:lnTo>
                    <a:pt x="907" y="276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2" y="278"/>
                  </a:lnTo>
                  <a:lnTo>
                    <a:pt x="926" y="278"/>
                  </a:lnTo>
                  <a:lnTo>
                    <a:pt x="938" y="283"/>
                  </a:lnTo>
                  <a:lnTo>
                    <a:pt x="945" y="283"/>
                  </a:lnTo>
                  <a:lnTo>
                    <a:pt x="953" y="281"/>
                  </a:lnTo>
                  <a:lnTo>
                    <a:pt x="959" y="278"/>
                  </a:lnTo>
                  <a:lnTo>
                    <a:pt x="967" y="274"/>
                  </a:lnTo>
                  <a:lnTo>
                    <a:pt x="969" y="272"/>
                  </a:lnTo>
                  <a:lnTo>
                    <a:pt x="978" y="272"/>
                  </a:lnTo>
                  <a:lnTo>
                    <a:pt x="980" y="270"/>
                  </a:lnTo>
                  <a:lnTo>
                    <a:pt x="982" y="270"/>
                  </a:lnTo>
                  <a:lnTo>
                    <a:pt x="984" y="270"/>
                  </a:lnTo>
                  <a:lnTo>
                    <a:pt x="986" y="270"/>
                  </a:lnTo>
                  <a:lnTo>
                    <a:pt x="988" y="270"/>
                  </a:lnTo>
                  <a:lnTo>
                    <a:pt x="990" y="270"/>
                  </a:lnTo>
                  <a:lnTo>
                    <a:pt x="994" y="270"/>
                  </a:lnTo>
                  <a:lnTo>
                    <a:pt x="996" y="270"/>
                  </a:lnTo>
                  <a:lnTo>
                    <a:pt x="996" y="268"/>
                  </a:lnTo>
                  <a:lnTo>
                    <a:pt x="996" y="268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1006" y="264"/>
                  </a:lnTo>
                  <a:lnTo>
                    <a:pt x="1013" y="262"/>
                  </a:lnTo>
                  <a:lnTo>
                    <a:pt x="1015" y="260"/>
                  </a:lnTo>
                  <a:lnTo>
                    <a:pt x="1017" y="260"/>
                  </a:lnTo>
                  <a:lnTo>
                    <a:pt x="1017" y="260"/>
                  </a:lnTo>
                  <a:lnTo>
                    <a:pt x="1021" y="260"/>
                  </a:lnTo>
                  <a:lnTo>
                    <a:pt x="1023" y="262"/>
                  </a:lnTo>
                  <a:lnTo>
                    <a:pt x="1025" y="264"/>
                  </a:lnTo>
                  <a:lnTo>
                    <a:pt x="1027" y="264"/>
                  </a:lnTo>
                  <a:lnTo>
                    <a:pt x="1029" y="266"/>
                  </a:lnTo>
                  <a:lnTo>
                    <a:pt x="1029" y="268"/>
                  </a:lnTo>
                  <a:lnTo>
                    <a:pt x="1029" y="270"/>
                  </a:lnTo>
                  <a:lnTo>
                    <a:pt x="1025" y="270"/>
                  </a:lnTo>
                  <a:lnTo>
                    <a:pt x="1023" y="270"/>
                  </a:lnTo>
                  <a:lnTo>
                    <a:pt x="1021" y="268"/>
                  </a:lnTo>
                  <a:lnTo>
                    <a:pt x="1021" y="270"/>
                  </a:lnTo>
                  <a:lnTo>
                    <a:pt x="1021" y="272"/>
                  </a:lnTo>
                  <a:lnTo>
                    <a:pt x="1023" y="272"/>
                  </a:lnTo>
                  <a:lnTo>
                    <a:pt x="1031" y="274"/>
                  </a:lnTo>
                  <a:lnTo>
                    <a:pt x="1035" y="274"/>
                  </a:lnTo>
                  <a:lnTo>
                    <a:pt x="1037" y="276"/>
                  </a:lnTo>
                  <a:lnTo>
                    <a:pt x="1041" y="278"/>
                  </a:lnTo>
                  <a:lnTo>
                    <a:pt x="1044" y="283"/>
                  </a:lnTo>
                  <a:lnTo>
                    <a:pt x="1048" y="289"/>
                  </a:lnTo>
                  <a:lnTo>
                    <a:pt x="1050" y="295"/>
                  </a:lnTo>
                  <a:lnTo>
                    <a:pt x="1050" y="297"/>
                  </a:lnTo>
                  <a:lnTo>
                    <a:pt x="1054" y="303"/>
                  </a:lnTo>
                  <a:lnTo>
                    <a:pt x="1054" y="305"/>
                  </a:lnTo>
                  <a:lnTo>
                    <a:pt x="1056" y="309"/>
                  </a:lnTo>
                  <a:lnTo>
                    <a:pt x="1058" y="314"/>
                  </a:lnTo>
                  <a:lnTo>
                    <a:pt x="1058" y="318"/>
                  </a:lnTo>
                  <a:lnTo>
                    <a:pt x="1058" y="318"/>
                  </a:lnTo>
                  <a:lnTo>
                    <a:pt x="1064" y="320"/>
                  </a:lnTo>
                  <a:lnTo>
                    <a:pt x="1066" y="322"/>
                  </a:lnTo>
                  <a:lnTo>
                    <a:pt x="1066" y="324"/>
                  </a:lnTo>
                  <a:lnTo>
                    <a:pt x="1064" y="326"/>
                  </a:lnTo>
                  <a:lnTo>
                    <a:pt x="1062" y="326"/>
                  </a:lnTo>
                  <a:lnTo>
                    <a:pt x="1060" y="324"/>
                  </a:lnTo>
                  <a:lnTo>
                    <a:pt x="1060" y="328"/>
                  </a:lnTo>
                  <a:lnTo>
                    <a:pt x="1062" y="334"/>
                  </a:lnTo>
                  <a:lnTo>
                    <a:pt x="1064" y="338"/>
                  </a:lnTo>
                  <a:lnTo>
                    <a:pt x="1066" y="342"/>
                  </a:lnTo>
                  <a:lnTo>
                    <a:pt x="1068" y="355"/>
                  </a:lnTo>
                  <a:lnTo>
                    <a:pt x="1070" y="359"/>
                  </a:lnTo>
                  <a:lnTo>
                    <a:pt x="1070" y="361"/>
                  </a:lnTo>
                  <a:lnTo>
                    <a:pt x="1072" y="361"/>
                  </a:lnTo>
                  <a:lnTo>
                    <a:pt x="1079" y="365"/>
                  </a:lnTo>
                  <a:lnTo>
                    <a:pt x="1081" y="367"/>
                  </a:lnTo>
                  <a:lnTo>
                    <a:pt x="1083" y="371"/>
                  </a:lnTo>
                  <a:lnTo>
                    <a:pt x="1085" y="375"/>
                  </a:lnTo>
                  <a:lnTo>
                    <a:pt x="1087" y="375"/>
                  </a:lnTo>
                  <a:lnTo>
                    <a:pt x="1093" y="375"/>
                  </a:lnTo>
                  <a:lnTo>
                    <a:pt x="1095" y="375"/>
                  </a:lnTo>
                  <a:lnTo>
                    <a:pt x="1107" y="382"/>
                  </a:lnTo>
                  <a:lnTo>
                    <a:pt x="1110" y="386"/>
                  </a:lnTo>
                  <a:lnTo>
                    <a:pt x="1110" y="386"/>
                  </a:lnTo>
                  <a:lnTo>
                    <a:pt x="1112" y="388"/>
                  </a:lnTo>
                  <a:lnTo>
                    <a:pt x="1114" y="390"/>
                  </a:lnTo>
                  <a:lnTo>
                    <a:pt x="1114" y="392"/>
                  </a:lnTo>
                  <a:lnTo>
                    <a:pt x="1114" y="394"/>
                  </a:lnTo>
                  <a:lnTo>
                    <a:pt x="1116" y="394"/>
                  </a:lnTo>
                  <a:lnTo>
                    <a:pt x="1116" y="392"/>
                  </a:lnTo>
                  <a:lnTo>
                    <a:pt x="1120" y="392"/>
                  </a:lnTo>
                  <a:lnTo>
                    <a:pt x="1122" y="394"/>
                  </a:lnTo>
                  <a:lnTo>
                    <a:pt x="1126" y="396"/>
                  </a:lnTo>
                  <a:lnTo>
                    <a:pt x="1128" y="398"/>
                  </a:lnTo>
                  <a:lnTo>
                    <a:pt x="1130" y="404"/>
                  </a:lnTo>
                  <a:lnTo>
                    <a:pt x="1134" y="406"/>
                  </a:lnTo>
                  <a:lnTo>
                    <a:pt x="1136" y="406"/>
                  </a:lnTo>
                  <a:lnTo>
                    <a:pt x="1138" y="406"/>
                  </a:lnTo>
                  <a:lnTo>
                    <a:pt x="1145" y="413"/>
                  </a:lnTo>
                  <a:lnTo>
                    <a:pt x="1147" y="411"/>
                  </a:lnTo>
                  <a:lnTo>
                    <a:pt x="1147" y="411"/>
                  </a:lnTo>
                  <a:lnTo>
                    <a:pt x="1149" y="415"/>
                  </a:lnTo>
                  <a:lnTo>
                    <a:pt x="1155" y="415"/>
                  </a:lnTo>
                  <a:lnTo>
                    <a:pt x="1165" y="413"/>
                  </a:lnTo>
                  <a:lnTo>
                    <a:pt x="1167" y="413"/>
                  </a:lnTo>
                  <a:lnTo>
                    <a:pt x="1169" y="411"/>
                  </a:lnTo>
                  <a:lnTo>
                    <a:pt x="1171" y="408"/>
                  </a:lnTo>
                  <a:lnTo>
                    <a:pt x="1176" y="406"/>
                  </a:lnTo>
                  <a:lnTo>
                    <a:pt x="1182" y="406"/>
                  </a:lnTo>
                  <a:lnTo>
                    <a:pt x="1184" y="406"/>
                  </a:lnTo>
                  <a:lnTo>
                    <a:pt x="1190" y="411"/>
                  </a:lnTo>
                  <a:lnTo>
                    <a:pt x="1192" y="411"/>
                  </a:lnTo>
                  <a:lnTo>
                    <a:pt x="1200" y="411"/>
                  </a:lnTo>
                  <a:lnTo>
                    <a:pt x="1202" y="411"/>
                  </a:lnTo>
                  <a:lnTo>
                    <a:pt x="1202" y="411"/>
                  </a:lnTo>
                  <a:lnTo>
                    <a:pt x="1204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3" y="411"/>
                  </a:lnTo>
                  <a:lnTo>
                    <a:pt x="1215" y="411"/>
                  </a:lnTo>
                  <a:lnTo>
                    <a:pt x="1217" y="411"/>
                  </a:lnTo>
                  <a:lnTo>
                    <a:pt x="1219" y="413"/>
                  </a:lnTo>
                  <a:lnTo>
                    <a:pt x="1221" y="413"/>
                  </a:lnTo>
                  <a:lnTo>
                    <a:pt x="1227" y="408"/>
                  </a:lnTo>
                  <a:lnTo>
                    <a:pt x="1235" y="411"/>
                  </a:lnTo>
                  <a:lnTo>
                    <a:pt x="1237" y="411"/>
                  </a:lnTo>
                  <a:lnTo>
                    <a:pt x="1239" y="411"/>
                  </a:lnTo>
                  <a:lnTo>
                    <a:pt x="1242" y="411"/>
                  </a:lnTo>
                  <a:lnTo>
                    <a:pt x="1242" y="411"/>
                  </a:lnTo>
                  <a:lnTo>
                    <a:pt x="1244" y="408"/>
                  </a:lnTo>
                  <a:lnTo>
                    <a:pt x="1244" y="408"/>
                  </a:lnTo>
                  <a:lnTo>
                    <a:pt x="1246" y="408"/>
                  </a:lnTo>
                  <a:lnTo>
                    <a:pt x="1246" y="408"/>
                  </a:lnTo>
                  <a:lnTo>
                    <a:pt x="1248" y="408"/>
                  </a:lnTo>
                  <a:lnTo>
                    <a:pt x="1250" y="406"/>
                  </a:lnTo>
                  <a:lnTo>
                    <a:pt x="1254" y="404"/>
                  </a:lnTo>
                  <a:lnTo>
                    <a:pt x="1258" y="402"/>
                  </a:lnTo>
                  <a:lnTo>
                    <a:pt x="1264" y="400"/>
                  </a:lnTo>
                  <a:lnTo>
                    <a:pt x="1268" y="402"/>
                  </a:lnTo>
                  <a:lnTo>
                    <a:pt x="1272" y="406"/>
                  </a:lnTo>
                  <a:lnTo>
                    <a:pt x="1275" y="411"/>
                  </a:lnTo>
                  <a:lnTo>
                    <a:pt x="1279" y="413"/>
                  </a:lnTo>
                  <a:lnTo>
                    <a:pt x="1279" y="411"/>
                  </a:lnTo>
                  <a:lnTo>
                    <a:pt x="1283" y="411"/>
                  </a:lnTo>
                  <a:lnTo>
                    <a:pt x="1289" y="413"/>
                  </a:lnTo>
                  <a:lnTo>
                    <a:pt x="1289" y="415"/>
                  </a:lnTo>
                  <a:lnTo>
                    <a:pt x="1287" y="419"/>
                  </a:lnTo>
                  <a:lnTo>
                    <a:pt x="1285" y="421"/>
                  </a:lnTo>
                  <a:lnTo>
                    <a:pt x="1283" y="421"/>
                  </a:lnTo>
                  <a:lnTo>
                    <a:pt x="1283" y="421"/>
                  </a:lnTo>
                  <a:lnTo>
                    <a:pt x="1283" y="423"/>
                  </a:lnTo>
                  <a:lnTo>
                    <a:pt x="1283" y="427"/>
                  </a:lnTo>
                  <a:lnTo>
                    <a:pt x="1285" y="429"/>
                  </a:lnTo>
                  <a:lnTo>
                    <a:pt x="1287" y="429"/>
                  </a:lnTo>
                  <a:lnTo>
                    <a:pt x="1291" y="431"/>
                  </a:lnTo>
                  <a:lnTo>
                    <a:pt x="1291" y="429"/>
                  </a:lnTo>
                  <a:lnTo>
                    <a:pt x="1291" y="427"/>
                  </a:lnTo>
                  <a:lnTo>
                    <a:pt x="1293" y="427"/>
                  </a:lnTo>
                  <a:lnTo>
                    <a:pt x="1297" y="429"/>
                  </a:lnTo>
                  <a:lnTo>
                    <a:pt x="1303" y="433"/>
                  </a:lnTo>
                  <a:lnTo>
                    <a:pt x="1305" y="433"/>
                  </a:lnTo>
                  <a:lnTo>
                    <a:pt x="1310" y="442"/>
                  </a:lnTo>
                  <a:lnTo>
                    <a:pt x="1310" y="448"/>
                  </a:lnTo>
                  <a:lnTo>
                    <a:pt x="1308" y="450"/>
                  </a:lnTo>
                  <a:lnTo>
                    <a:pt x="1308" y="450"/>
                  </a:lnTo>
                  <a:lnTo>
                    <a:pt x="1308" y="458"/>
                  </a:lnTo>
                  <a:lnTo>
                    <a:pt x="1301" y="464"/>
                  </a:lnTo>
                  <a:lnTo>
                    <a:pt x="1299" y="464"/>
                  </a:lnTo>
                  <a:lnTo>
                    <a:pt x="1299" y="468"/>
                  </a:lnTo>
                  <a:lnTo>
                    <a:pt x="1299" y="470"/>
                  </a:lnTo>
                  <a:lnTo>
                    <a:pt x="1297" y="472"/>
                  </a:lnTo>
                  <a:lnTo>
                    <a:pt x="1295" y="475"/>
                  </a:lnTo>
                  <a:lnTo>
                    <a:pt x="1293" y="475"/>
                  </a:lnTo>
                  <a:lnTo>
                    <a:pt x="1291" y="475"/>
                  </a:lnTo>
                  <a:lnTo>
                    <a:pt x="1289" y="475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7" y="472"/>
                  </a:lnTo>
                  <a:lnTo>
                    <a:pt x="1285" y="475"/>
                  </a:lnTo>
                  <a:lnTo>
                    <a:pt x="1283" y="481"/>
                  </a:lnTo>
                  <a:lnTo>
                    <a:pt x="1281" y="483"/>
                  </a:lnTo>
                  <a:lnTo>
                    <a:pt x="1279" y="483"/>
                  </a:lnTo>
                  <a:lnTo>
                    <a:pt x="1262" y="493"/>
                  </a:lnTo>
                  <a:lnTo>
                    <a:pt x="1260" y="495"/>
                  </a:lnTo>
                  <a:lnTo>
                    <a:pt x="1256" y="499"/>
                  </a:lnTo>
                  <a:lnTo>
                    <a:pt x="1250" y="503"/>
                  </a:lnTo>
                  <a:lnTo>
                    <a:pt x="1248" y="506"/>
                  </a:lnTo>
                  <a:lnTo>
                    <a:pt x="1246" y="512"/>
                  </a:lnTo>
                  <a:lnTo>
                    <a:pt x="1246" y="512"/>
                  </a:lnTo>
                  <a:lnTo>
                    <a:pt x="1244" y="514"/>
                  </a:lnTo>
                  <a:lnTo>
                    <a:pt x="1242" y="514"/>
                  </a:lnTo>
                  <a:lnTo>
                    <a:pt x="1239" y="516"/>
                  </a:lnTo>
                  <a:lnTo>
                    <a:pt x="1235" y="514"/>
                  </a:lnTo>
                  <a:lnTo>
                    <a:pt x="1233" y="514"/>
                  </a:lnTo>
                  <a:lnTo>
                    <a:pt x="1233" y="516"/>
                  </a:lnTo>
                  <a:lnTo>
                    <a:pt x="1235" y="518"/>
                  </a:lnTo>
                  <a:lnTo>
                    <a:pt x="1235" y="520"/>
                  </a:lnTo>
                  <a:lnTo>
                    <a:pt x="1229" y="528"/>
                  </a:lnTo>
                  <a:lnTo>
                    <a:pt x="1229" y="528"/>
                  </a:lnTo>
                  <a:lnTo>
                    <a:pt x="1229" y="530"/>
                  </a:lnTo>
                  <a:lnTo>
                    <a:pt x="1225" y="534"/>
                  </a:lnTo>
                  <a:lnTo>
                    <a:pt x="1223" y="539"/>
                  </a:lnTo>
                  <a:lnTo>
                    <a:pt x="1221" y="539"/>
                  </a:lnTo>
                  <a:lnTo>
                    <a:pt x="1223" y="541"/>
                  </a:lnTo>
                  <a:lnTo>
                    <a:pt x="1221" y="543"/>
                  </a:lnTo>
                  <a:lnTo>
                    <a:pt x="1221" y="545"/>
                  </a:lnTo>
                  <a:lnTo>
                    <a:pt x="1219" y="545"/>
                  </a:lnTo>
                  <a:lnTo>
                    <a:pt x="1219" y="547"/>
                  </a:lnTo>
                  <a:lnTo>
                    <a:pt x="1217" y="547"/>
                  </a:lnTo>
                  <a:lnTo>
                    <a:pt x="1215" y="547"/>
                  </a:lnTo>
                  <a:lnTo>
                    <a:pt x="1215" y="549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3" y="559"/>
                  </a:lnTo>
                  <a:lnTo>
                    <a:pt x="1215" y="561"/>
                  </a:lnTo>
                  <a:lnTo>
                    <a:pt x="1217" y="561"/>
                  </a:lnTo>
                  <a:lnTo>
                    <a:pt x="1221" y="561"/>
                  </a:lnTo>
                  <a:lnTo>
                    <a:pt x="1223" y="561"/>
                  </a:lnTo>
                  <a:lnTo>
                    <a:pt x="1233" y="557"/>
                  </a:lnTo>
                  <a:lnTo>
                    <a:pt x="1239" y="557"/>
                  </a:lnTo>
                  <a:lnTo>
                    <a:pt x="1246" y="557"/>
                  </a:lnTo>
                  <a:lnTo>
                    <a:pt x="1256" y="553"/>
                  </a:lnTo>
                  <a:lnTo>
                    <a:pt x="1272" y="551"/>
                  </a:lnTo>
                  <a:lnTo>
                    <a:pt x="1275" y="551"/>
                  </a:lnTo>
                  <a:lnTo>
                    <a:pt x="1279" y="549"/>
                  </a:lnTo>
                  <a:lnTo>
                    <a:pt x="1283" y="549"/>
                  </a:lnTo>
                  <a:lnTo>
                    <a:pt x="1283" y="547"/>
                  </a:lnTo>
                  <a:lnTo>
                    <a:pt x="1277" y="547"/>
                  </a:lnTo>
                  <a:lnTo>
                    <a:pt x="1281" y="545"/>
                  </a:lnTo>
                  <a:lnTo>
                    <a:pt x="1285" y="543"/>
                  </a:lnTo>
                  <a:lnTo>
                    <a:pt x="1289" y="543"/>
                  </a:lnTo>
                  <a:lnTo>
                    <a:pt x="1293" y="543"/>
                  </a:lnTo>
                  <a:lnTo>
                    <a:pt x="1293" y="541"/>
                  </a:lnTo>
                  <a:lnTo>
                    <a:pt x="1295" y="541"/>
                  </a:lnTo>
                  <a:lnTo>
                    <a:pt x="1297" y="541"/>
                  </a:lnTo>
                  <a:lnTo>
                    <a:pt x="1299" y="541"/>
                  </a:lnTo>
                  <a:lnTo>
                    <a:pt x="1299" y="541"/>
                  </a:lnTo>
                  <a:lnTo>
                    <a:pt x="1301" y="539"/>
                  </a:lnTo>
                  <a:lnTo>
                    <a:pt x="1305" y="541"/>
                  </a:lnTo>
                  <a:lnTo>
                    <a:pt x="1314" y="543"/>
                  </a:lnTo>
                  <a:lnTo>
                    <a:pt x="1320" y="543"/>
                  </a:lnTo>
                  <a:lnTo>
                    <a:pt x="1341" y="541"/>
                  </a:lnTo>
                  <a:lnTo>
                    <a:pt x="1345" y="539"/>
                  </a:lnTo>
                  <a:lnTo>
                    <a:pt x="1347" y="536"/>
                  </a:lnTo>
                  <a:lnTo>
                    <a:pt x="1353" y="532"/>
                  </a:lnTo>
                  <a:lnTo>
                    <a:pt x="1355" y="530"/>
                  </a:lnTo>
                  <a:lnTo>
                    <a:pt x="1359" y="530"/>
                  </a:lnTo>
                  <a:lnTo>
                    <a:pt x="1361" y="530"/>
                  </a:lnTo>
                  <a:lnTo>
                    <a:pt x="1365" y="530"/>
                  </a:lnTo>
                  <a:lnTo>
                    <a:pt x="1369" y="528"/>
                  </a:lnTo>
                  <a:lnTo>
                    <a:pt x="1390" y="524"/>
                  </a:lnTo>
                  <a:lnTo>
                    <a:pt x="1411" y="524"/>
                  </a:lnTo>
                  <a:lnTo>
                    <a:pt x="1415" y="522"/>
                  </a:lnTo>
                  <a:lnTo>
                    <a:pt x="1421" y="520"/>
                  </a:lnTo>
                  <a:lnTo>
                    <a:pt x="1425" y="518"/>
                  </a:lnTo>
                  <a:lnTo>
                    <a:pt x="1437" y="518"/>
                  </a:lnTo>
                  <a:lnTo>
                    <a:pt x="1444" y="516"/>
                  </a:lnTo>
                  <a:lnTo>
                    <a:pt x="1456" y="512"/>
                  </a:lnTo>
                  <a:lnTo>
                    <a:pt x="1464" y="510"/>
                  </a:lnTo>
                  <a:lnTo>
                    <a:pt x="1479" y="510"/>
                  </a:lnTo>
                  <a:lnTo>
                    <a:pt x="1501" y="514"/>
                  </a:lnTo>
                  <a:lnTo>
                    <a:pt x="1503" y="514"/>
                  </a:lnTo>
                  <a:lnTo>
                    <a:pt x="1506" y="512"/>
                  </a:lnTo>
                  <a:lnTo>
                    <a:pt x="1508" y="510"/>
                  </a:lnTo>
                  <a:lnTo>
                    <a:pt x="1514" y="510"/>
                  </a:lnTo>
                  <a:lnTo>
                    <a:pt x="1518" y="510"/>
                  </a:lnTo>
                  <a:lnTo>
                    <a:pt x="1524" y="510"/>
                  </a:lnTo>
                  <a:lnTo>
                    <a:pt x="1528" y="510"/>
                  </a:lnTo>
                  <a:lnTo>
                    <a:pt x="1539" y="508"/>
                  </a:lnTo>
                  <a:lnTo>
                    <a:pt x="1543" y="508"/>
                  </a:lnTo>
                  <a:lnTo>
                    <a:pt x="1549" y="512"/>
                  </a:lnTo>
                  <a:lnTo>
                    <a:pt x="1557" y="516"/>
                  </a:lnTo>
                  <a:lnTo>
                    <a:pt x="1563" y="518"/>
                  </a:lnTo>
                  <a:lnTo>
                    <a:pt x="1569" y="516"/>
                  </a:lnTo>
                  <a:lnTo>
                    <a:pt x="1574" y="518"/>
                  </a:lnTo>
                  <a:lnTo>
                    <a:pt x="1578" y="518"/>
                  </a:lnTo>
                  <a:lnTo>
                    <a:pt x="1584" y="518"/>
                  </a:lnTo>
                  <a:lnTo>
                    <a:pt x="1588" y="518"/>
                  </a:lnTo>
                  <a:lnTo>
                    <a:pt x="1588" y="516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2" y="516"/>
                  </a:lnTo>
                  <a:lnTo>
                    <a:pt x="1598" y="516"/>
                  </a:lnTo>
                  <a:lnTo>
                    <a:pt x="1600" y="516"/>
                  </a:lnTo>
                  <a:lnTo>
                    <a:pt x="1617" y="514"/>
                  </a:lnTo>
                  <a:lnTo>
                    <a:pt x="1625" y="510"/>
                  </a:lnTo>
                  <a:lnTo>
                    <a:pt x="1625" y="503"/>
                  </a:lnTo>
                  <a:lnTo>
                    <a:pt x="1631" y="499"/>
                  </a:lnTo>
                  <a:lnTo>
                    <a:pt x="1635" y="499"/>
                  </a:lnTo>
                  <a:lnTo>
                    <a:pt x="1635" y="497"/>
                  </a:lnTo>
                  <a:lnTo>
                    <a:pt x="1635" y="495"/>
                  </a:lnTo>
                  <a:lnTo>
                    <a:pt x="1638" y="495"/>
                  </a:lnTo>
                  <a:lnTo>
                    <a:pt x="1635" y="493"/>
                  </a:lnTo>
                  <a:lnTo>
                    <a:pt x="1635" y="491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3" y="493"/>
                  </a:lnTo>
                  <a:lnTo>
                    <a:pt x="1633" y="493"/>
                  </a:lnTo>
                  <a:lnTo>
                    <a:pt x="1631" y="491"/>
                  </a:lnTo>
                  <a:lnTo>
                    <a:pt x="1631" y="489"/>
                  </a:lnTo>
                  <a:lnTo>
                    <a:pt x="1633" y="487"/>
                  </a:lnTo>
                  <a:lnTo>
                    <a:pt x="1635" y="487"/>
                  </a:lnTo>
                  <a:lnTo>
                    <a:pt x="1638" y="489"/>
                  </a:lnTo>
                  <a:lnTo>
                    <a:pt x="1640" y="491"/>
                  </a:lnTo>
                  <a:lnTo>
                    <a:pt x="1640" y="487"/>
                  </a:lnTo>
                  <a:lnTo>
                    <a:pt x="1642" y="485"/>
                  </a:lnTo>
                  <a:lnTo>
                    <a:pt x="1642" y="481"/>
                  </a:lnTo>
                  <a:lnTo>
                    <a:pt x="1646" y="479"/>
                  </a:lnTo>
                  <a:lnTo>
                    <a:pt x="1646" y="485"/>
                  </a:lnTo>
                  <a:lnTo>
                    <a:pt x="1648" y="487"/>
                  </a:lnTo>
                  <a:lnTo>
                    <a:pt x="1648" y="491"/>
                  </a:lnTo>
                  <a:lnTo>
                    <a:pt x="1644" y="493"/>
                  </a:lnTo>
                  <a:lnTo>
                    <a:pt x="1642" y="493"/>
                  </a:lnTo>
                  <a:lnTo>
                    <a:pt x="1640" y="493"/>
                  </a:lnTo>
                  <a:lnTo>
                    <a:pt x="1640" y="495"/>
                  </a:lnTo>
                  <a:lnTo>
                    <a:pt x="1640" y="497"/>
                  </a:lnTo>
                  <a:lnTo>
                    <a:pt x="1640" y="497"/>
                  </a:lnTo>
                  <a:lnTo>
                    <a:pt x="1646" y="497"/>
                  </a:lnTo>
                  <a:lnTo>
                    <a:pt x="1648" y="510"/>
                  </a:lnTo>
                  <a:lnTo>
                    <a:pt x="1652" y="506"/>
                  </a:lnTo>
                  <a:lnTo>
                    <a:pt x="1654" y="503"/>
                  </a:lnTo>
                  <a:lnTo>
                    <a:pt x="1654" y="503"/>
                  </a:lnTo>
                  <a:lnTo>
                    <a:pt x="1658" y="506"/>
                  </a:lnTo>
                  <a:lnTo>
                    <a:pt x="1662" y="503"/>
                  </a:lnTo>
                  <a:lnTo>
                    <a:pt x="1666" y="499"/>
                  </a:lnTo>
                  <a:lnTo>
                    <a:pt x="1668" y="497"/>
                  </a:lnTo>
                  <a:lnTo>
                    <a:pt x="1668" y="493"/>
                  </a:lnTo>
                  <a:lnTo>
                    <a:pt x="1668" y="491"/>
                  </a:lnTo>
                  <a:lnTo>
                    <a:pt x="1668" y="491"/>
                  </a:lnTo>
                  <a:lnTo>
                    <a:pt x="1677" y="491"/>
                  </a:lnTo>
                  <a:lnTo>
                    <a:pt x="1681" y="489"/>
                  </a:lnTo>
                  <a:lnTo>
                    <a:pt x="1683" y="487"/>
                  </a:lnTo>
                  <a:lnTo>
                    <a:pt x="1685" y="483"/>
                  </a:lnTo>
                  <a:lnTo>
                    <a:pt x="1687" y="481"/>
                  </a:lnTo>
                  <a:lnTo>
                    <a:pt x="1691" y="479"/>
                  </a:lnTo>
                  <a:lnTo>
                    <a:pt x="1695" y="477"/>
                  </a:lnTo>
                  <a:lnTo>
                    <a:pt x="1716" y="475"/>
                  </a:lnTo>
                  <a:lnTo>
                    <a:pt x="1732" y="470"/>
                  </a:lnTo>
                  <a:lnTo>
                    <a:pt x="1743" y="468"/>
                  </a:lnTo>
                  <a:lnTo>
                    <a:pt x="1749" y="466"/>
                  </a:lnTo>
                  <a:lnTo>
                    <a:pt x="1759" y="464"/>
                  </a:lnTo>
                  <a:lnTo>
                    <a:pt x="1767" y="462"/>
                  </a:lnTo>
                  <a:lnTo>
                    <a:pt x="1774" y="464"/>
                  </a:lnTo>
                  <a:lnTo>
                    <a:pt x="1780" y="464"/>
                  </a:lnTo>
                  <a:lnTo>
                    <a:pt x="1786" y="458"/>
                  </a:lnTo>
                  <a:lnTo>
                    <a:pt x="1786" y="452"/>
                  </a:lnTo>
                  <a:lnTo>
                    <a:pt x="1786" y="452"/>
                  </a:lnTo>
                  <a:lnTo>
                    <a:pt x="1788" y="450"/>
                  </a:lnTo>
                  <a:lnTo>
                    <a:pt x="1790" y="448"/>
                  </a:lnTo>
                  <a:lnTo>
                    <a:pt x="1792" y="446"/>
                  </a:lnTo>
                  <a:lnTo>
                    <a:pt x="1796" y="444"/>
                  </a:lnTo>
                  <a:lnTo>
                    <a:pt x="1798" y="442"/>
                  </a:lnTo>
                  <a:lnTo>
                    <a:pt x="1800" y="437"/>
                  </a:lnTo>
                  <a:lnTo>
                    <a:pt x="1798" y="433"/>
                  </a:lnTo>
                  <a:close/>
                  <a:moveTo>
                    <a:pt x="862" y="93"/>
                  </a:moveTo>
                  <a:lnTo>
                    <a:pt x="862" y="93"/>
                  </a:lnTo>
                  <a:lnTo>
                    <a:pt x="862" y="93"/>
                  </a:lnTo>
                  <a:lnTo>
                    <a:pt x="862" y="93"/>
                  </a:lnTo>
                  <a:close/>
                  <a:moveTo>
                    <a:pt x="862" y="95"/>
                  </a:moveTo>
                  <a:lnTo>
                    <a:pt x="864" y="95"/>
                  </a:lnTo>
                  <a:lnTo>
                    <a:pt x="864" y="93"/>
                  </a:lnTo>
                  <a:lnTo>
                    <a:pt x="864" y="95"/>
                  </a:lnTo>
                  <a:lnTo>
                    <a:pt x="862" y="95"/>
                  </a:lnTo>
                  <a:close/>
                  <a:moveTo>
                    <a:pt x="1138" y="419"/>
                  </a:moveTo>
                  <a:lnTo>
                    <a:pt x="1138" y="419"/>
                  </a:lnTo>
                  <a:lnTo>
                    <a:pt x="1138" y="421"/>
                  </a:lnTo>
                  <a:lnTo>
                    <a:pt x="1140" y="421"/>
                  </a:lnTo>
                  <a:lnTo>
                    <a:pt x="1140" y="419"/>
                  </a:lnTo>
                  <a:lnTo>
                    <a:pt x="1140" y="419"/>
                  </a:lnTo>
                  <a:lnTo>
                    <a:pt x="1138" y="419"/>
                  </a:lnTo>
                  <a:close/>
                  <a:moveTo>
                    <a:pt x="1091" y="429"/>
                  </a:moveTo>
                  <a:lnTo>
                    <a:pt x="1093" y="429"/>
                  </a:lnTo>
                  <a:lnTo>
                    <a:pt x="1095" y="429"/>
                  </a:lnTo>
                  <a:lnTo>
                    <a:pt x="1095" y="427"/>
                  </a:lnTo>
                  <a:lnTo>
                    <a:pt x="1095" y="427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5"/>
                  </a:lnTo>
                  <a:lnTo>
                    <a:pt x="1093" y="427"/>
                  </a:lnTo>
                  <a:lnTo>
                    <a:pt x="1091" y="427"/>
                  </a:lnTo>
                  <a:lnTo>
                    <a:pt x="1093" y="429"/>
                  </a:lnTo>
                  <a:lnTo>
                    <a:pt x="1093" y="429"/>
                  </a:lnTo>
                  <a:lnTo>
                    <a:pt x="1091" y="429"/>
                  </a:lnTo>
                  <a:close/>
                  <a:moveTo>
                    <a:pt x="1050" y="417"/>
                  </a:moveTo>
                  <a:lnTo>
                    <a:pt x="1050" y="417"/>
                  </a:lnTo>
                  <a:lnTo>
                    <a:pt x="1050" y="417"/>
                  </a:lnTo>
                  <a:lnTo>
                    <a:pt x="1050" y="417"/>
                  </a:lnTo>
                  <a:lnTo>
                    <a:pt x="1050" y="415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50" y="413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48" y="411"/>
                  </a:lnTo>
                  <a:lnTo>
                    <a:pt x="1048" y="411"/>
                  </a:lnTo>
                  <a:lnTo>
                    <a:pt x="1048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50" y="417"/>
                  </a:lnTo>
                  <a:lnTo>
                    <a:pt x="1050" y="417"/>
                  </a:lnTo>
                  <a:close/>
                  <a:moveTo>
                    <a:pt x="1052" y="402"/>
                  </a:moveTo>
                  <a:lnTo>
                    <a:pt x="1052" y="400"/>
                  </a:lnTo>
                  <a:lnTo>
                    <a:pt x="1052" y="400"/>
                  </a:lnTo>
                  <a:lnTo>
                    <a:pt x="1052" y="400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400"/>
                  </a:lnTo>
                  <a:lnTo>
                    <a:pt x="1052" y="402"/>
                  </a:lnTo>
                  <a:close/>
                  <a:moveTo>
                    <a:pt x="594" y="221"/>
                  </a:moveTo>
                  <a:lnTo>
                    <a:pt x="594" y="221"/>
                  </a:lnTo>
                  <a:lnTo>
                    <a:pt x="592" y="223"/>
                  </a:lnTo>
                  <a:lnTo>
                    <a:pt x="592" y="223"/>
                  </a:lnTo>
                  <a:lnTo>
                    <a:pt x="592" y="221"/>
                  </a:lnTo>
                  <a:lnTo>
                    <a:pt x="590" y="221"/>
                  </a:lnTo>
                  <a:lnTo>
                    <a:pt x="590" y="221"/>
                  </a:lnTo>
                  <a:lnTo>
                    <a:pt x="590" y="219"/>
                  </a:lnTo>
                  <a:lnTo>
                    <a:pt x="590" y="219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9"/>
                  </a:lnTo>
                  <a:lnTo>
                    <a:pt x="588" y="219"/>
                  </a:lnTo>
                  <a:lnTo>
                    <a:pt x="586" y="217"/>
                  </a:lnTo>
                  <a:lnTo>
                    <a:pt x="586" y="217"/>
                  </a:lnTo>
                  <a:lnTo>
                    <a:pt x="586" y="219"/>
                  </a:lnTo>
                  <a:lnTo>
                    <a:pt x="588" y="221"/>
                  </a:lnTo>
                  <a:lnTo>
                    <a:pt x="586" y="221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2" y="223"/>
                  </a:lnTo>
                  <a:lnTo>
                    <a:pt x="582" y="221"/>
                  </a:lnTo>
                  <a:lnTo>
                    <a:pt x="582" y="221"/>
                  </a:lnTo>
                  <a:lnTo>
                    <a:pt x="579" y="221"/>
                  </a:lnTo>
                  <a:lnTo>
                    <a:pt x="577" y="219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3" y="217"/>
                  </a:lnTo>
                  <a:lnTo>
                    <a:pt x="573" y="217"/>
                  </a:lnTo>
                  <a:lnTo>
                    <a:pt x="571" y="214"/>
                  </a:lnTo>
                  <a:lnTo>
                    <a:pt x="571" y="217"/>
                  </a:lnTo>
                  <a:lnTo>
                    <a:pt x="571" y="217"/>
                  </a:lnTo>
                  <a:lnTo>
                    <a:pt x="573" y="217"/>
                  </a:lnTo>
                  <a:lnTo>
                    <a:pt x="584" y="223"/>
                  </a:lnTo>
                  <a:lnTo>
                    <a:pt x="584" y="223"/>
                  </a:lnTo>
                  <a:lnTo>
                    <a:pt x="586" y="223"/>
                  </a:lnTo>
                  <a:lnTo>
                    <a:pt x="588" y="223"/>
                  </a:lnTo>
                  <a:lnTo>
                    <a:pt x="588" y="223"/>
                  </a:lnTo>
                  <a:lnTo>
                    <a:pt x="590" y="223"/>
                  </a:lnTo>
                  <a:lnTo>
                    <a:pt x="590" y="225"/>
                  </a:lnTo>
                  <a:lnTo>
                    <a:pt x="596" y="221"/>
                  </a:lnTo>
                  <a:lnTo>
                    <a:pt x="596" y="221"/>
                  </a:lnTo>
                  <a:lnTo>
                    <a:pt x="594" y="221"/>
                  </a:lnTo>
                  <a:close/>
                  <a:moveTo>
                    <a:pt x="1023" y="415"/>
                  </a:moveTo>
                  <a:lnTo>
                    <a:pt x="1019" y="417"/>
                  </a:lnTo>
                  <a:lnTo>
                    <a:pt x="1021" y="419"/>
                  </a:lnTo>
                  <a:lnTo>
                    <a:pt x="1025" y="421"/>
                  </a:lnTo>
                  <a:lnTo>
                    <a:pt x="1029" y="423"/>
                  </a:lnTo>
                  <a:lnTo>
                    <a:pt x="1031" y="419"/>
                  </a:lnTo>
                  <a:lnTo>
                    <a:pt x="1025" y="417"/>
                  </a:lnTo>
                  <a:lnTo>
                    <a:pt x="1023" y="415"/>
                  </a:lnTo>
                  <a:close/>
                  <a:moveTo>
                    <a:pt x="78" y="183"/>
                  </a:moveTo>
                  <a:lnTo>
                    <a:pt x="80" y="183"/>
                  </a:lnTo>
                  <a:lnTo>
                    <a:pt x="82" y="183"/>
                  </a:lnTo>
                  <a:lnTo>
                    <a:pt x="84" y="186"/>
                  </a:lnTo>
                  <a:lnTo>
                    <a:pt x="87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1"/>
                  </a:lnTo>
                  <a:lnTo>
                    <a:pt x="89" y="181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260" y="254"/>
                  </a:moveTo>
                  <a:lnTo>
                    <a:pt x="256" y="254"/>
                  </a:lnTo>
                  <a:lnTo>
                    <a:pt x="256" y="254"/>
                  </a:lnTo>
                  <a:lnTo>
                    <a:pt x="247" y="256"/>
                  </a:lnTo>
                  <a:lnTo>
                    <a:pt x="247" y="258"/>
                  </a:lnTo>
                  <a:lnTo>
                    <a:pt x="262" y="256"/>
                  </a:lnTo>
                  <a:lnTo>
                    <a:pt x="262" y="256"/>
                  </a:lnTo>
                  <a:lnTo>
                    <a:pt x="260" y="254"/>
                  </a:lnTo>
                  <a:lnTo>
                    <a:pt x="260" y="254"/>
                  </a:lnTo>
                  <a:close/>
                  <a:moveTo>
                    <a:pt x="179" y="111"/>
                  </a:moveTo>
                  <a:lnTo>
                    <a:pt x="179" y="109"/>
                  </a:lnTo>
                  <a:lnTo>
                    <a:pt x="179" y="109"/>
                  </a:lnTo>
                  <a:lnTo>
                    <a:pt x="181" y="107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88" y="105"/>
                  </a:lnTo>
                  <a:lnTo>
                    <a:pt x="186" y="105"/>
                  </a:lnTo>
                  <a:lnTo>
                    <a:pt x="183" y="105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7" y="111"/>
                  </a:lnTo>
                  <a:lnTo>
                    <a:pt x="179" y="111"/>
                  </a:lnTo>
                  <a:lnTo>
                    <a:pt x="179" y="111"/>
                  </a:lnTo>
                  <a:close/>
                  <a:moveTo>
                    <a:pt x="631" y="8"/>
                  </a:moveTo>
                  <a:lnTo>
                    <a:pt x="633" y="6"/>
                  </a:lnTo>
                  <a:lnTo>
                    <a:pt x="633" y="4"/>
                  </a:lnTo>
                  <a:lnTo>
                    <a:pt x="633" y="4"/>
                  </a:lnTo>
                  <a:lnTo>
                    <a:pt x="631" y="4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1" y="8"/>
                  </a:lnTo>
                  <a:close/>
                  <a:moveTo>
                    <a:pt x="703" y="10"/>
                  </a:moveTo>
                  <a:lnTo>
                    <a:pt x="705" y="12"/>
                  </a:lnTo>
                  <a:lnTo>
                    <a:pt x="707" y="12"/>
                  </a:lnTo>
                  <a:lnTo>
                    <a:pt x="711" y="12"/>
                  </a:lnTo>
                  <a:lnTo>
                    <a:pt x="714" y="12"/>
                  </a:lnTo>
                  <a:lnTo>
                    <a:pt x="716" y="14"/>
                  </a:lnTo>
                  <a:lnTo>
                    <a:pt x="716" y="12"/>
                  </a:lnTo>
                  <a:lnTo>
                    <a:pt x="718" y="12"/>
                  </a:lnTo>
                  <a:lnTo>
                    <a:pt x="718" y="10"/>
                  </a:lnTo>
                  <a:lnTo>
                    <a:pt x="720" y="10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6" y="8"/>
                  </a:lnTo>
                  <a:lnTo>
                    <a:pt x="711" y="10"/>
                  </a:lnTo>
                  <a:lnTo>
                    <a:pt x="709" y="10"/>
                  </a:lnTo>
                  <a:lnTo>
                    <a:pt x="709" y="8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5" y="8"/>
                  </a:lnTo>
                  <a:lnTo>
                    <a:pt x="703" y="8"/>
                  </a:lnTo>
                  <a:lnTo>
                    <a:pt x="701" y="10"/>
                  </a:lnTo>
                  <a:lnTo>
                    <a:pt x="701" y="12"/>
                  </a:lnTo>
                  <a:lnTo>
                    <a:pt x="703" y="10"/>
                  </a:lnTo>
                  <a:lnTo>
                    <a:pt x="703" y="10"/>
                  </a:lnTo>
                  <a:close/>
                  <a:moveTo>
                    <a:pt x="289" y="281"/>
                  </a:moveTo>
                  <a:lnTo>
                    <a:pt x="289" y="278"/>
                  </a:lnTo>
                  <a:lnTo>
                    <a:pt x="289" y="278"/>
                  </a:lnTo>
                  <a:lnTo>
                    <a:pt x="287" y="276"/>
                  </a:lnTo>
                  <a:lnTo>
                    <a:pt x="287" y="274"/>
                  </a:lnTo>
                  <a:lnTo>
                    <a:pt x="287" y="276"/>
                  </a:lnTo>
                  <a:lnTo>
                    <a:pt x="287" y="278"/>
                  </a:lnTo>
                  <a:lnTo>
                    <a:pt x="289" y="283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89" y="281"/>
                  </a:lnTo>
                  <a:close/>
                  <a:moveTo>
                    <a:pt x="511" y="254"/>
                  </a:move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1" y="254"/>
                  </a:lnTo>
                  <a:close/>
                  <a:moveTo>
                    <a:pt x="650" y="22"/>
                  </a:moveTo>
                  <a:lnTo>
                    <a:pt x="656" y="20"/>
                  </a:lnTo>
                  <a:lnTo>
                    <a:pt x="658" y="22"/>
                  </a:lnTo>
                  <a:lnTo>
                    <a:pt x="660" y="22"/>
                  </a:lnTo>
                  <a:lnTo>
                    <a:pt x="662" y="22"/>
                  </a:lnTo>
                  <a:lnTo>
                    <a:pt x="664" y="20"/>
                  </a:lnTo>
                  <a:lnTo>
                    <a:pt x="666" y="18"/>
                  </a:lnTo>
                  <a:lnTo>
                    <a:pt x="666" y="18"/>
                  </a:lnTo>
                  <a:lnTo>
                    <a:pt x="664" y="18"/>
                  </a:lnTo>
                  <a:lnTo>
                    <a:pt x="662" y="14"/>
                  </a:lnTo>
                  <a:lnTo>
                    <a:pt x="662" y="14"/>
                  </a:lnTo>
                  <a:lnTo>
                    <a:pt x="662" y="18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6" y="14"/>
                  </a:lnTo>
                  <a:lnTo>
                    <a:pt x="658" y="16"/>
                  </a:lnTo>
                  <a:lnTo>
                    <a:pt x="658" y="18"/>
                  </a:lnTo>
                  <a:lnTo>
                    <a:pt x="660" y="18"/>
                  </a:lnTo>
                  <a:lnTo>
                    <a:pt x="656" y="18"/>
                  </a:lnTo>
                  <a:lnTo>
                    <a:pt x="652" y="18"/>
                  </a:lnTo>
                  <a:lnTo>
                    <a:pt x="650" y="18"/>
                  </a:lnTo>
                  <a:lnTo>
                    <a:pt x="641" y="27"/>
                  </a:lnTo>
                  <a:lnTo>
                    <a:pt x="639" y="29"/>
                  </a:lnTo>
                  <a:lnTo>
                    <a:pt x="645" y="25"/>
                  </a:lnTo>
                  <a:lnTo>
                    <a:pt x="650" y="22"/>
                  </a:lnTo>
                  <a:close/>
                  <a:moveTo>
                    <a:pt x="367" y="136"/>
                  </a:moveTo>
                  <a:lnTo>
                    <a:pt x="365" y="136"/>
                  </a:lnTo>
                  <a:lnTo>
                    <a:pt x="365" y="136"/>
                  </a:lnTo>
                  <a:lnTo>
                    <a:pt x="363" y="138"/>
                  </a:lnTo>
                  <a:lnTo>
                    <a:pt x="365" y="140"/>
                  </a:lnTo>
                  <a:lnTo>
                    <a:pt x="367" y="138"/>
                  </a:lnTo>
                  <a:lnTo>
                    <a:pt x="367" y="136"/>
                  </a:lnTo>
                  <a:close/>
                  <a:moveTo>
                    <a:pt x="417" y="314"/>
                  </a:moveTo>
                  <a:lnTo>
                    <a:pt x="417" y="314"/>
                  </a:lnTo>
                  <a:lnTo>
                    <a:pt x="417" y="314"/>
                  </a:lnTo>
                  <a:lnTo>
                    <a:pt x="412" y="311"/>
                  </a:lnTo>
                  <a:lnTo>
                    <a:pt x="412" y="314"/>
                  </a:lnTo>
                  <a:lnTo>
                    <a:pt x="410" y="314"/>
                  </a:lnTo>
                  <a:lnTo>
                    <a:pt x="412" y="314"/>
                  </a:lnTo>
                  <a:lnTo>
                    <a:pt x="414" y="316"/>
                  </a:lnTo>
                  <a:lnTo>
                    <a:pt x="417" y="316"/>
                  </a:lnTo>
                  <a:lnTo>
                    <a:pt x="419" y="316"/>
                  </a:lnTo>
                  <a:lnTo>
                    <a:pt x="419" y="314"/>
                  </a:lnTo>
                  <a:lnTo>
                    <a:pt x="419" y="314"/>
                  </a:lnTo>
                  <a:lnTo>
                    <a:pt x="417" y="314"/>
                  </a:lnTo>
                  <a:close/>
                  <a:moveTo>
                    <a:pt x="441" y="309"/>
                  </a:moveTo>
                  <a:lnTo>
                    <a:pt x="439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1" y="307"/>
                  </a:lnTo>
                  <a:lnTo>
                    <a:pt x="439" y="307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5" y="311"/>
                  </a:lnTo>
                  <a:lnTo>
                    <a:pt x="433" y="309"/>
                  </a:lnTo>
                  <a:lnTo>
                    <a:pt x="433" y="311"/>
                  </a:lnTo>
                  <a:lnTo>
                    <a:pt x="431" y="314"/>
                  </a:lnTo>
                  <a:lnTo>
                    <a:pt x="433" y="314"/>
                  </a:lnTo>
                  <a:lnTo>
                    <a:pt x="433" y="311"/>
                  </a:lnTo>
                  <a:lnTo>
                    <a:pt x="437" y="311"/>
                  </a:lnTo>
                  <a:lnTo>
                    <a:pt x="439" y="311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41" y="309"/>
                  </a:lnTo>
                  <a:close/>
                  <a:moveTo>
                    <a:pt x="417" y="153"/>
                  </a:moveTo>
                  <a:lnTo>
                    <a:pt x="417" y="153"/>
                  </a:lnTo>
                  <a:lnTo>
                    <a:pt x="417" y="155"/>
                  </a:lnTo>
                  <a:lnTo>
                    <a:pt x="417" y="155"/>
                  </a:lnTo>
                  <a:lnTo>
                    <a:pt x="417" y="153"/>
                  </a:lnTo>
                  <a:lnTo>
                    <a:pt x="417" y="153"/>
                  </a:lnTo>
                  <a:lnTo>
                    <a:pt x="417" y="150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7" y="150"/>
                  </a:lnTo>
                  <a:lnTo>
                    <a:pt x="417" y="153"/>
                  </a:lnTo>
                  <a:lnTo>
                    <a:pt x="417" y="153"/>
                  </a:lnTo>
                  <a:close/>
                  <a:moveTo>
                    <a:pt x="398" y="285"/>
                  </a:moveTo>
                  <a:lnTo>
                    <a:pt x="398" y="287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2" y="281"/>
                  </a:lnTo>
                  <a:lnTo>
                    <a:pt x="390" y="281"/>
                  </a:lnTo>
                  <a:lnTo>
                    <a:pt x="390" y="281"/>
                  </a:lnTo>
                  <a:lnTo>
                    <a:pt x="392" y="283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392" y="287"/>
                  </a:lnTo>
                  <a:lnTo>
                    <a:pt x="392" y="287"/>
                  </a:lnTo>
                  <a:lnTo>
                    <a:pt x="394" y="287"/>
                  </a:lnTo>
                  <a:lnTo>
                    <a:pt x="394" y="287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6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400" y="289"/>
                  </a:lnTo>
                  <a:lnTo>
                    <a:pt x="400" y="289"/>
                  </a:lnTo>
                  <a:lnTo>
                    <a:pt x="398" y="285"/>
                  </a:lnTo>
                  <a:close/>
                  <a:moveTo>
                    <a:pt x="386" y="262"/>
                  </a:moveTo>
                  <a:lnTo>
                    <a:pt x="386" y="262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6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2"/>
                  </a:lnTo>
                  <a:close/>
                  <a:moveTo>
                    <a:pt x="379" y="256"/>
                  </a:moveTo>
                  <a:lnTo>
                    <a:pt x="379" y="258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79" y="258"/>
                  </a:lnTo>
                  <a:lnTo>
                    <a:pt x="379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53113" y="11969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846763" y="12033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5867400" y="12001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Rectangle 33"/>
            <p:cNvSpPr>
              <a:spLocks noChangeArrowheads="1"/>
            </p:cNvSpPr>
            <p:nvPr/>
          </p:nvSpPr>
          <p:spPr bwMode="auto">
            <a:xfrm>
              <a:off x="5840413" y="12160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Rectangle 34"/>
            <p:cNvSpPr>
              <a:spLocks noChangeArrowheads="1"/>
            </p:cNvSpPr>
            <p:nvPr/>
          </p:nvSpPr>
          <p:spPr bwMode="auto">
            <a:xfrm>
              <a:off x="5908675" y="1216025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5913438" y="121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803900" y="1331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815013" y="13477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5830888" y="13731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39"/>
            <p:cNvSpPr>
              <a:spLocks/>
            </p:cNvSpPr>
            <p:nvPr/>
          </p:nvSpPr>
          <p:spPr bwMode="auto">
            <a:xfrm>
              <a:off x="5834063" y="1381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Rectangle 40"/>
            <p:cNvSpPr>
              <a:spLocks noChangeArrowheads="1"/>
            </p:cNvSpPr>
            <p:nvPr/>
          </p:nvSpPr>
          <p:spPr bwMode="auto">
            <a:xfrm>
              <a:off x="5837238" y="13874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41"/>
            <p:cNvSpPr>
              <a:spLocks/>
            </p:cNvSpPr>
            <p:nvPr/>
          </p:nvSpPr>
          <p:spPr bwMode="auto">
            <a:xfrm>
              <a:off x="5843588" y="140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Rectangle 42"/>
            <p:cNvSpPr>
              <a:spLocks noChangeArrowheads="1"/>
            </p:cNvSpPr>
            <p:nvPr/>
          </p:nvSpPr>
          <p:spPr bwMode="auto">
            <a:xfrm>
              <a:off x="5843588" y="1403350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Rectangle 43"/>
            <p:cNvSpPr>
              <a:spLocks noChangeArrowheads="1"/>
            </p:cNvSpPr>
            <p:nvPr/>
          </p:nvSpPr>
          <p:spPr bwMode="auto">
            <a:xfrm>
              <a:off x="5846763" y="14128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44"/>
            <p:cNvSpPr>
              <a:spLocks/>
            </p:cNvSpPr>
            <p:nvPr/>
          </p:nvSpPr>
          <p:spPr bwMode="auto">
            <a:xfrm>
              <a:off x="5846763" y="14160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45"/>
            <p:cNvSpPr>
              <a:spLocks/>
            </p:cNvSpPr>
            <p:nvPr/>
          </p:nvSpPr>
          <p:spPr bwMode="auto">
            <a:xfrm>
              <a:off x="5849938" y="14224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46"/>
            <p:cNvSpPr>
              <a:spLocks/>
            </p:cNvSpPr>
            <p:nvPr/>
          </p:nvSpPr>
          <p:spPr bwMode="auto">
            <a:xfrm>
              <a:off x="6373813" y="1714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2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47"/>
            <p:cNvSpPr>
              <a:spLocks/>
            </p:cNvSpPr>
            <p:nvPr/>
          </p:nvSpPr>
          <p:spPr bwMode="auto">
            <a:xfrm>
              <a:off x="5594350" y="1782763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Rectangle 48"/>
            <p:cNvSpPr>
              <a:spLocks noChangeArrowheads="1"/>
            </p:cNvSpPr>
            <p:nvPr/>
          </p:nvSpPr>
          <p:spPr bwMode="auto">
            <a:xfrm>
              <a:off x="5584825" y="17875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Rectangle 49"/>
            <p:cNvSpPr>
              <a:spLocks noChangeArrowheads="1"/>
            </p:cNvSpPr>
            <p:nvPr/>
          </p:nvSpPr>
          <p:spPr bwMode="auto">
            <a:xfrm>
              <a:off x="5568950" y="1793875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50"/>
            <p:cNvSpPr>
              <a:spLocks/>
            </p:cNvSpPr>
            <p:nvPr/>
          </p:nvSpPr>
          <p:spPr bwMode="auto">
            <a:xfrm>
              <a:off x="5565775" y="17938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51"/>
            <p:cNvSpPr>
              <a:spLocks/>
            </p:cNvSpPr>
            <p:nvPr/>
          </p:nvSpPr>
          <p:spPr bwMode="auto">
            <a:xfrm>
              <a:off x="5538788" y="18065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Rectangle 52"/>
            <p:cNvSpPr>
              <a:spLocks noChangeArrowheads="1"/>
            </p:cNvSpPr>
            <p:nvPr/>
          </p:nvSpPr>
          <p:spPr bwMode="auto">
            <a:xfrm>
              <a:off x="5726113" y="1828800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53"/>
            <p:cNvSpPr>
              <a:spLocks/>
            </p:cNvSpPr>
            <p:nvPr/>
          </p:nvSpPr>
          <p:spPr bwMode="auto">
            <a:xfrm>
              <a:off x="6216650" y="180657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2 w 4"/>
                <a:gd name="T5" fmla="*/ 2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54"/>
            <p:cNvSpPr>
              <a:spLocks/>
            </p:cNvSpPr>
            <p:nvPr/>
          </p:nvSpPr>
          <p:spPr bwMode="auto">
            <a:xfrm>
              <a:off x="5559425" y="18748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Rectangle 55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Rectangle 56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57"/>
            <p:cNvSpPr>
              <a:spLocks/>
            </p:cNvSpPr>
            <p:nvPr/>
          </p:nvSpPr>
          <p:spPr bwMode="auto">
            <a:xfrm>
              <a:off x="5559425" y="18716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Rectangle 58"/>
            <p:cNvSpPr>
              <a:spLocks noChangeArrowheads="1"/>
            </p:cNvSpPr>
            <p:nvPr/>
          </p:nvSpPr>
          <p:spPr bwMode="auto">
            <a:xfrm>
              <a:off x="5745163" y="1862138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59"/>
            <p:cNvSpPr>
              <a:spLocks/>
            </p:cNvSpPr>
            <p:nvPr/>
          </p:nvSpPr>
          <p:spPr bwMode="auto">
            <a:xfrm>
              <a:off x="6243638" y="1822450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4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4 h 4"/>
                <a:gd name="T22" fmla="*/ 4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60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61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62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63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64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65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Freeform 66"/>
            <p:cNvSpPr>
              <a:spLocks/>
            </p:cNvSpPr>
            <p:nvPr/>
          </p:nvSpPr>
          <p:spPr bwMode="auto">
            <a:xfrm>
              <a:off x="6007100" y="852488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0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3" name="Freeform 67"/>
            <p:cNvSpPr>
              <a:spLocks/>
            </p:cNvSpPr>
            <p:nvPr/>
          </p:nvSpPr>
          <p:spPr bwMode="auto">
            <a:xfrm>
              <a:off x="5800725" y="130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Freeform 68"/>
            <p:cNvSpPr>
              <a:spLocks/>
            </p:cNvSpPr>
            <p:nvPr/>
          </p:nvSpPr>
          <p:spPr bwMode="auto">
            <a:xfrm>
              <a:off x="5800725" y="132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Freeform 69"/>
            <p:cNvSpPr>
              <a:spLocks/>
            </p:cNvSpPr>
            <p:nvPr/>
          </p:nvSpPr>
          <p:spPr bwMode="auto">
            <a:xfrm>
              <a:off x="6783388" y="21574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6" name="Freeform 70"/>
            <p:cNvSpPr>
              <a:spLocks/>
            </p:cNvSpPr>
            <p:nvPr/>
          </p:nvSpPr>
          <p:spPr bwMode="auto">
            <a:xfrm>
              <a:off x="5981700" y="984250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4 h 4"/>
                <a:gd name="T14" fmla="*/ 0 w 4"/>
                <a:gd name="T15" fmla="*/ 2 h 4"/>
                <a:gd name="T16" fmla="*/ 0 w 4"/>
                <a:gd name="T17" fmla="*/ 0 h 4"/>
                <a:gd name="T18" fmla="*/ 0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" name="Freeform 71"/>
            <p:cNvSpPr>
              <a:spLocks/>
            </p:cNvSpPr>
            <p:nvPr/>
          </p:nvSpPr>
          <p:spPr bwMode="auto">
            <a:xfrm>
              <a:off x="6249988" y="1003300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4 h 4"/>
                <a:gd name="T12" fmla="*/ 2 w 2"/>
                <a:gd name="T13" fmla="*/ 4 h 4"/>
                <a:gd name="T14" fmla="*/ 2 w 2"/>
                <a:gd name="T15" fmla="*/ 4 h 4"/>
                <a:gd name="T16" fmla="*/ 0 w 2"/>
                <a:gd name="T17" fmla="*/ 4 h 4"/>
                <a:gd name="T18" fmla="*/ 0 w 2"/>
                <a:gd name="T19" fmla="*/ 2 h 4"/>
                <a:gd name="T20" fmla="*/ 0 w 2"/>
                <a:gd name="T21" fmla="*/ 2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8" name="Freeform 72"/>
            <p:cNvSpPr>
              <a:spLocks/>
            </p:cNvSpPr>
            <p:nvPr/>
          </p:nvSpPr>
          <p:spPr bwMode="auto">
            <a:xfrm>
              <a:off x="6364288" y="1012825"/>
              <a:ext cx="3175" cy="14287"/>
            </a:xfrm>
            <a:custGeom>
              <a:avLst/>
              <a:gdLst>
                <a:gd name="T0" fmla="*/ 2 w 2"/>
                <a:gd name="T1" fmla="*/ 2 h 9"/>
                <a:gd name="T2" fmla="*/ 0 w 2"/>
                <a:gd name="T3" fmla="*/ 9 h 9"/>
                <a:gd name="T4" fmla="*/ 0 w 2"/>
                <a:gd name="T5" fmla="*/ 9 h 9"/>
                <a:gd name="T6" fmla="*/ 0 w 2"/>
                <a:gd name="T7" fmla="*/ 9 h 9"/>
                <a:gd name="T8" fmla="*/ 0 w 2"/>
                <a:gd name="T9" fmla="*/ 9 h 9"/>
                <a:gd name="T10" fmla="*/ 0 w 2"/>
                <a:gd name="T11" fmla="*/ 7 h 9"/>
                <a:gd name="T12" fmla="*/ 0 w 2"/>
                <a:gd name="T13" fmla="*/ 7 h 9"/>
                <a:gd name="T14" fmla="*/ 0 w 2"/>
                <a:gd name="T15" fmla="*/ 7 h 9"/>
                <a:gd name="T16" fmla="*/ 0 w 2"/>
                <a:gd name="T17" fmla="*/ 7 h 9"/>
                <a:gd name="T18" fmla="*/ 0 w 2"/>
                <a:gd name="T19" fmla="*/ 4 h 9"/>
                <a:gd name="T20" fmla="*/ 2 w 2"/>
                <a:gd name="T21" fmla="*/ 0 h 9"/>
                <a:gd name="T22" fmla="*/ 2 w 2"/>
                <a:gd name="T23" fmla="*/ 0 h 9"/>
                <a:gd name="T24" fmla="*/ 2 w 2"/>
                <a:gd name="T25" fmla="*/ 0 h 9"/>
                <a:gd name="T26" fmla="*/ 2 w 2"/>
                <a:gd name="T27" fmla="*/ 2 h 9"/>
                <a:gd name="T28" fmla="*/ 2 w 2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9">
                  <a:moveTo>
                    <a:pt x="2" y="2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Freeform 73"/>
            <p:cNvSpPr>
              <a:spLocks/>
            </p:cNvSpPr>
            <p:nvPr/>
          </p:nvSpPr>
          <p:spPr bwMode="auto">
            <a:xfrm>
              <a:off x="6289675" y="105251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Freeform 74"/>
            <p:cNvSpPr>
              <a:spLocks/>
            </p:cNvSpPr>
            <p:nvPr/>
          </p:nvSpPr>
          <p:spPr bwMode="auto">
            <a:xfrm>
              <a:off x="6286500" y="1076325"/>
              <a:ext cx="6350" cy="12700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4 w 4"/>
                <a:gd name="T5" fmla="*/ 0 h 8"/>
                <a:gd name="T6" fmla="*/ 4 w 4"/>
                <a:gd name="T7" fmla="*/ 0 h 8"/>
                <a:gd name="T8" fmla="*/ 4 w 4"/>
                <a:gd name="T9" fmla="*/ 2 h 8"/>
                <a:gd name="T10" fmla="*/ 4 w 4"/>
                <a:gd name="T11" fmla="*/ 2 h 8"/>
                <a:gd name="T12" fmla="*/ 4 w 4"/>
                <a:gd name="T13" fmla="*/ 2 h 8"/>
                <a:gd name="T14" fmla="*/ 4 w 4"/>
                <a:gd name="T15" fmla="*/ 4 h 8"/>
                <a:gd name="T16" fmla="*/ 4 w 4"/>
                <a:gd name="T17" fmla="*/ 8 h 8"/>
                <a:gd name="T18" fmla="*/ 4 w 4"/>
                <a:gd name="T19" fmla="*/ 8 h 8"/>
                <a:gd name="T20" fmla="*/ 4 w 4"/>
                <a:gd name="T21" fmla="*/ 8 h 8"/>
                <a:gd name="T22" fmla="*/ 4 w 4"/>
                <a:gd name="T23" fmla="*/ 4 h 8"/>
                <a:gd name="T24" fmla="*/ 2 w 4"/>
                <a:gd name="T25" fmla="*/ 2 h 8"/>
                <a:gd name="T26" fmla="*/ 2 w 4"/>
                <a:gd name="T27" fmla="*/ 0 h 8"/>
                <a:gd name="T28" fmla="*/ 2 w 4"/>
                <a:gd name="T29" fmla="*/ 0 h 8"/>
                <a:gd name="T30" fmla="*/ 0 w 4"/>
                <a:gd name="T31" fmla="*/ 2 h 8"/>
                <a:gd name="T32" fmla="*/ 0 w 4"/>
                <a:gd name="T33" fmla="*/ 2 h 8"/>
                <a:gd name="T34" fmla="*/ 0 w 4"/>
                <a:gd name="T35" fmla="*/ 0 h 8"/>
                <a:gd name="T36" fmla="*/ 2 w 4"/>
                <a:gd name="T37" fmla="*/ 0 h 8"/>
                <a:gd name="T38" fmla="*/ 2 w 4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75"/>
            <p:cNvSpPr>
              <a:spLocks/>
            </p:cNvSpPr>
            <p:nvPr/>
          </p:nvSpPr>
          <p:spPr bwMode="auto">
            <a:xfrm>
              <a:off x="6234113" y="1147763"/>
              <a:ext cx="6350" cy="9525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6 h 6"/>
                <a:gd name="T6" fmla="*/ 2 w 4"/>
                <a:gd name="T7" fmla="*/ 4 h 6"/>
                <a:gd name="T8" fmla="*/ 0 w 4"/>
                <a:gd name="T9" fmla="*/ 4 h 6"/>
                <a:gd name="T10" fmla="*/ 0 w 4"/>
                <a:gd name="T11" fmla="*/ 4 h 6"/>
                <a:gd name="T12" fmla="*/ 0 w 4"/>
                <a:gd name="T13" fmla="*/ 4 h 6"/>
                <a:gd name="T14" fmla="*/ 2 w 4"/>
                <a:gd name="T15" fmla="*/ 2 h 6"/>
                <a:gd name="T16" fmla="*/ 2 w 4"/>
                <a:gd name="T17" fmla="*/ 2 h 6"/>
                <a:gd name="T18" fmla="*/ 2 w 4"/>
                <a:gd name="T19" fmla="*/ 0 h 6"/>
                <a:gd name="T20" fmla="*/ 4 w 4"/>
                <a:gd name="T21" fmla="*/ 4 h 6"/>
                <a:gd name="T22" fmla="*/ 4 w 4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Freeform 76"/>
            <p:cNvSpPr>
              <a:spLocks/>
            </p:cNvSpPr>
            <p:nvPr/>
          </p:nvSpPr>
          <p:spPr bwMode="auto">
            <a:xfrm>
              <a:off x="6761163" y="2114550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77"/>
            <p:cNvSpPr>
              <a:spLocks/>
            </p:cNvSpPr>
            <p:nvPr/>
          </p:nvSpPr>
          <p:spPr bwMode="auto">
            <a:xfrm>
              <a:off x="5772150" y="1895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6 h 6"/>
                <a:gd name="T4" fmla="*/ 0 w 6"/>
                <a:gd name="T5" fmla="*/ 0 h 6"/>
                <a:gd name="T6" fmla="*/ 0 w 6"/>
                <a:gd name="T7" fmla="*/ 0 h 6"/>
                <a:gd name="T8" fmla="*/ 6 w 6"/>
                <a:gd name="T9" fmla="*/ 4 h 6"/>
                <a:gd name="T10" fmla="*/ 6 w 6"/>
                <a:gd name="T11" fmla="*/ 6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Freeform 78"/>
            <p:cNvSpPr>
              <a:spLocks/>
            </p:cNvSpPr>
            <p:nvPr/>
          </p:nvSpPr>
          <p:spPr bwMode="auto">
            <a:xfrm>
              <a:off x="5808663" y="13382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Freeform 79"/>
            <p:cNvSpPr>
              <a:spLocks/>
            </p:cNvSpPr>
            <p:nvPr/>
          </p:nvSpPr>
          <p:spPr bwMode="auto">
            <a:xfrm>
              <a:off x="5815013" y="1344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80"/>
            <p:cNvSpPr>
              <a:spLocks/>
            </p:cNvSpPr>
            <p:nvPr/>
          </p:nvSpPr>
          <p:spPr bwMode="auto">
            <a:xfrm>
              <a:off x="5788025" y="191135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81"/>
            <p:cNvSpPr>
              <a:spLocks/>
            </p:cNvSpPr>
            <p:nvPr/>
          </p:nvSpPr>
          <p:spPr bwMode="auto">
            <a:xfrm>
              <a:off x="6135688" y="1016000"/>
              <a:ext cx="12700" cy="14287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7 h 9"/>
                <a:gd name="T8" fmla="*/ 6 w 8"/>
                <a:gd name="T9" fmla="*/ 9 h 9"/>
                <a:gd name="T10" fmla="*/ 4 w 8"/>
                <a:gd name="T11" fmla="*/ 9 h 9"/>
                <a:gd name="T12" fmla="*/ 4 w 8"/>
                <a:gd name="T13" fmla="*/ 9 h 9"/>
                <a:gd name="T14" fmla="*/ 4 w 8"/>
                <a:gd name="T15" fmla="*/ 7 h 9"/>
                <a:gd name="T16" fmla="*/ 2 w 8"/>
                <a:gd name="T17" fmla="*/ 5 h 9"/>
                <a:gd name="T18" fmla="*/ 0 w 8"/>
                <a:gd name="T19" fmla="*/ 5 h 9"/>
                <a:gd name="T20" fmla="*/ 0 w 8"/>
                <a:gd name="T21" fmla="*/ 2 h 9"/>
                <a:gd name="T22" fmla="*/ 0 w 8"/>
                <a:gd name="T23" fmla="*/ 2 h 9"/>
                <a:gd name="T24" fmla="*/ 6 w 8"/>
                <a:gd name="T25" fmla="*/ 0 h 9"/>
                <a:gd name="T26" fmla="*/ 6 w 8"/>
                <a:gd name="T27" fmla="*/ 0 h 9"/>
                <a:gd name="T28" fmla="*/ 4 w 8"/>
                <a:gd name="T29" fmla="*/ 2 h 9"/>
                <a:gd name="T30" fmla="*/ 4 w 8"/>
                <a:gd name="T31" fmla="*/ 2 h 9"/>
                <a:gd name="T32" fmla="*/ 6 w 8"/>
                <a:gd name="T33" fmla="*/ 2 h 9"/>
                <a:gd name="T34" fmla="*/ 6 w 8"/>
                <a:gd name="T35" fmla="*/ 2 h 9"/>
                <a:gd name="T36" fmla="*/ 6 w 8"/>
                <a:gd name="T37" fmla="*/ 0 h 9"/>
                <a:gd name="T38" fmla="*/ 8 w 8"/>
                <a:gd name="T39" fmla="*/ 0 h 9"/>
                <a:gd name="T40" fmla="*/ 8 w 8"/>
                <a:gd name="T41" fmla="*/ 0 h 9"/>
                <a:gd name="T42" fmla="*/ 8 w 8"/>
                <a:gd name="T43" fmla="*/ 2 h 9"/>
                <a:gd name="T44" fmla="*/ 6 w 8"/>
                <a:gd name="T45" fmla="*/ 2 h 9"/>
                <a:gd name="T46" fmla="*/ 6 w 8"/>
                <a:gd name="T4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Freeform 82"/>
            <p:cNvSpPr>
              <a:spLocks/>
            </p:cNvSpPr>
            <p:nvPr/>
          </p:nvSpPr>
          <p:spPr bwMode="auto">
            <a:xfrm>
              <a:off x="6292850" y="1039813"/>
              <a:ext cx="9525" cy="12700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2 h 8"/>
                <a:gd name="T4" fmla="*/ 6 w 6"/>
                <a:gd name="T5" fmla="*/ 2 h 8"/>
                <a:gd name="T6" fmla="*/ 6 w 6"/>
                <a:gd name="T7" fmla="*/ 2 h 8"/>
                <a:gd name="T8" fmla="*/ 4 w 6"/>
                <a:gd name="T9" fmla="*/ 2 h 8"/>
                <a:gd name="T10" fmla="*/ 4 w 6"/>
                <a:gd name="T11" fmla="*/ 2 h 8"/>
                <a:gd name="T12" fmla="*/ 6 w 6"/>
                <a:gd name="T13" fmla="*/ 2 h 8"/>
                <a:gd name="T14" fmla="*/ 6 w 6"/>
                <a:gd name="T15" fmla="*/ 2 h 8"/>
                <a:gd name="T16" fmla="*/ 4 w 6"/>
                <a:gd name="T17" fmla="*/ 2 h 8"/>
                <a:gd name="T18" fmla="*/ 4 w 6"/>
                <a:gd name="T19" fmla="*/ 4 h 8"/>
                <a:gd name="T20" fmla="*/ 6 w 6"/>
                <a:gd name="T21" fmla="*/ 6 h 8"/>
                <a:gd name="T22" fmla="*/ 4 w 6"/>
                <a:gd name="T23" fmla="*/ 6 h 8"/>
                <a:gd name="T24" fmla="*/ 4 w 6"/>
                <a:gd name="T25" fmla="*/ 8 h 8"/>
                <a:gd name="T26" fmla="*/ 4 w 6"/>
                <a:gd name="T27" fmla="*/ 8 h 8"/>
                <a:gd name="T28" fmla="*/ 2 w 6"/>
                <a:gd name="T29" fmla="*/ 6 h 8"/>
                <a:gd name="T30" fmla="*/ 2 w 6"/>
                <a:gd name="T31" fmla="*/ 4 h 8"/>
                <a:gd name="T32" fmla="*/ 0 w 6"/>
                <a:gd name="T33" fmla="*/ 4 h 8"/>
                <a:gd name="T34" fmla="*/ 0 w 6"/>
                <a:gd name="T35" fmla="*/ 2 h 8"/>
                <a:gd name="T36" fmla="*/ 0 w 6"/>
                <a:gd name="T37" fmla="*/ 2 h 8"/>
                <a:gd name="T38" fmla="*/ 0 w 6"/>
                <a:gd name="T39" fmla="*/ 2 h 8"/>
                <a:gd name="T40" fmla="*/ 2 w 6"/>
                <a:gd name="T41" fmla="*/ 2 h 8"/>
                <a:gd name="T42" fmla="*/ 2 w 6"/>
                <a:gd name="T43" fmla="*/ 0 h 8"/>
                <a:gd name="T44" fmla="*/ 4 w 6"/>
                <a:gd name="T45" fmla="*/ 0 h 8"/>
                <a:gd name="T46" fmla="*/ 4 w 6"/>
                <a:gd name="T47" fmla="*/ 0 h 8"/>
                <a:gd name="T48" fmla="*/ 6 w 6"/>
                <a:gd name="T49" fmla="*/ 0 h 8"/>
                <a:gd name="T50" fmla="*/ 6 w 6"/>
                <a:gd name="T5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Freeform 83"/>
            <p:cNvSpPr>
              <a:spLocks/>
            </p:cNvSpPr>
            <p:nvPr/>
          </p:nvSpPr>
          <p:spPr bwMode="auto">
            <a:xfrm>
              <a:off x="5800725" y="1276350"/>
              <a:ext cx="14288" cy="22225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6 h 14"/>
                <a:gd name="T4" fmla="*/ 9 w 9"/>
                <a:gd name="T5" fmla="*/ 8 h 14"/>
                <a:gd name="T6" fmla="*/ 9 w 9"/>
                <a:gd name="T7" fmla="*/ 6 h 14"/>
                <a:gd name="T8" fmla="*/ 9 w 9"/>
                <a:gd name="T9" fmla="*/ 8 h 14"/>
                <a:gd name="T10" fmla="*/ 7 w 9"/>
                <a:gd name="T11" fmla="*/ 8 h 14"/>
                <a:gd name="T12" fmla="*/ 7 w 9"/>
                <a:gd name="T13" fmla="*/ 6 h 14"/>
                <a:gd name="T14" fmla="*/ 7 w 9"/>
                <a:gd name="T15" fmla="*/ 4 h 14"/>
                <a:gd name="T16" fmla="*/ 7 w 9"/>
                <a:gd name="T17" fmla="*/ 4 h 14"/>
                <a:gd name="T18" fmla="*/ 5 w 9"/>
                <a:gd name="T19" fmla="*/ 6 h 14"/>
                <a:gd name="T20" fmla="*/ 2 w 9"/>
                <a:gd name="T21" fmla="*/ 6 h 14"/>
                <a:gd name="T22" fmla="*/ 2 w 9"/>
                <a:gd name="T23" fmla="*/ 8 h 14"/>
                <a:gd name="T24" fmla="*/ 2 w 9"/>
                <a:gd name="T25" fmla="*/ 10 h 14"/>
                <a:gd name="T26" fmla="*/ 5 w 9"/>
                <a:gd name="T27" fmla="*/ 12 h 14"/>
                <a:gd name="T28" fmla="*/ 7 w 9"/>
                <a:gd name="T29" fmla="*/ 12 h 14"/>
                <a:gd name="T30" fmla="*/ 9 w 9"/>
                <a:gd name="T31" fmla="*/ 14 h 14"/>
                <a:gd name="T32" fmla="*/ 7 w 9"/>
                <a:gd name="T33" fmla="*/ 14 h 14"/>
                <a:gd name="T34" fmla="*/ 2 w 9"/>
                <a:gd name="T35" fmla="*/ 14 h 14"/>
                <a:gd name="T36" fmla="*/ 0 w 9"/>
                <a:gd name="T37" fmla="*/ 14 h 14"/>
                <a:gd name="T38" fmla="*/ 0 w 9"/>
                <a:gd name="T39" fmla="*/ 14 h 14"/>
                <a:gd name="T40" fmla="*/ 0 w 9"/>
                <a:gd name="T41" fmla="*/ 12 h 14"/>
                <a:gd name="T42" fmla="*/ 2 w 9"/>
                <a:gd name="T43" fmla="*/ 8 h 14"/>
                <a:gd name="T44" fmla="*/ 5 w 9"/>
                <a:gd name="T45" fmla="*/ 4 h 14"/>
                <a:gd name="T46" fmla="*/ 7 w 9"/>
                <a:gd name="T47" fmla="*/ 2 h 14"/>
                <a:gd name="T48" fmla="*/ 9 w 9"/>
                <a:gd name="T49" fmla="*/ 0 h 14"/>
                <a:gd name="T50" fmla="*/ 9 w 9"/>
                <a:gd name="T51" fmla="*/ 2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Freeform 84"/>
            <p:cNvSpPr>
              <a:spLocks/>
            </p:cNvSpPr>
            <p:nvPr/>
          </p:nvSpPr>
          <p:spPr bwMode="auto">
            <a:xfrm>
              <a:off x="6157913" y="1341438"/>
              <a:ext cx="20638" cy="9525"/>
            </a:xfrm>
            <a:custGeom>
              <a:avLst/>
              <a:gdLst>
                <a:gd name="T0" fmla="*/ 11 w 13"/>
                <a:gd name="T1" fmla="*/ 2 h 6"/>
                <a:gd name="T2" fmla="*/ 11 w 13"/>
                <a:gd name="T3" fmla="*/ 4 h 6"/>
                <a:gd name="T4" fmla="*/ 8 w 13"/>
                <a:gd name="T5" fmla="*/ 6 h 6"/>
                <a:gd name="T6" fmla="*/ 6 w 13"/>
                <a:gd name="T7" fmla="*/ 6 h 6"/>
                <a:gd name="T8" fmla="*/ 4 w 13"/>
                <a:gd name="T9" fmla="*/ 6 h 6"/>
                <a:gd name="T10" fmla="*/ 0 w 13"/>
                <a:gd name="T11" fmla="*/ 6 h 6"/>
                <a:gd name="T12" fmla="*/ 2 w 13"/>
                <a:gd name="T13" fmla="*/ 6 h 6"/>
                <a:gd name="T14" fmla="*/ 2 w 13"/>
                <a:gd name="T15" fmla="*/ 6 h 6"/>
                <a:gd name="T16" fmla="*/ 4 w 13"/>
                <a:gd name="T17" fmla="*/ 4 h 6"/>
                <a:gd name="T18" fmla="*/ 4 w 13"/>
                <a:gd name="T19" fmla="*/ 4 h 6"/>
                <a:gd name="T20" fmla="*/ 6 w 13"/>
                <a:gd name="T21" fmla="*/ 4 h 6"/>
                <a:gd name="T22" fmla="*/ 8 w 13"/>
                <a:gd name="T23" fmla="*/ 4 h 6"/>
                <a:gd name="T24" fmla="*/ 11 w 13"/>
                <a:gd name="T25" fmla="*/ 2 h 6"/>
                <a:gd name="T26" fmla="*/ 11 w 13"/>
                <a:gd name="T27" fmla="*/ 0 h 6"/>
                <a:gd name="T28" fmla="*/ 13 w 13"/>
                <a:gd name="T29" fmla="*/ 0 h 6"/>
                <a:gd name="T30" fmla="*/ 11 w 13"/>
                <a:gd name="T31" fmla="*/ 2 h 6"/>
                <a:gd name="T32" fmla="*/ 11 w 13"/>
                <a:gd name="T3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">
                  <a:moveTo>
                    <a:pt x="11" y="2"/>
                  </a:moveTo>
                  <a:lnTo>
                    <a:pt x="11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Freeform 85"/>
            <p:cNvSpPr>
              <a:spLocks/>
            </p:cNvSpPr>
            <p:nvPr/>
          </p:nvSpPr>
          <p:spPr bwMode="auto">
            <a:xfrm>
              <a:off x="6462713" y="1563688"/>
              <a:ext cx="6350" cy="9525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6 h 6"/>
                <a:gd name="T4" fmla="*/ 0 w 4"/>
                <a:gd name="T5" fmla="*/ 6 h 6"/>
                <a:gd name="T6" fmla="*/ 0 w 4"/>
                <a:gd name="T7" fmla="*/ 4 h 6"/>
                <a:gd name="T8" fmla="*/ 0 w 4"/>
                <a:gd name="T9" fmla="*/ 0 h 6"/>
                <a:gd name="T10" fmla="*/ 2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4 h 6"/>
                <a:gd name="T18" fmla="*/ 4 w 4"/>
                <a:gd name="T19" fmla="*/ 6 h 6"/>
                <a:gd name="T20" fmla="*/ 4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Freeform 86"/>
            <p:cNvSpPr>
              <a:spLocks/>
            </p:cNvSpPr>
            <p:nvPr/>
          </p:nvSpPr>
          <p:spPr bwMode="auto">
            <a:xfrm>
              <a:off x="6191250" y="1643063"/>
              <a:ext cx="12700" cy="9525"/>
            </a:xfrm>
            <a:custGeom>
              <a:avLst/>
              <a:gdLst>
                <a:gd name="T0" fmla="*/ 6 w 8"/>
                <a:gd name="T1" fmla="*/ 4 h 6"/>
                <a:gd name="T2" fmla="*/ 2 w 8"/>
                <a:gd name="T3" fmla="*/ 6 h 6"/>
                <a:gd name="T4" fmla="*/ 0 w 8"/>
                <a:gd name="T5" fmla="*/ 6 h 6"/>
                <a:gd name="T6" fmla="*/ 0 w 8"/>
                <a:gd name="T7" fmla="*/ 2 h 6"/>
                <a:gd name="T8" fmla="*/ 2 w 8"/>
                <a:gd name="T9" fmla="*/ 2 h 6"/>
                <a:gd name="T10" fmla="*/ 6 w 8"/>
                <a:gd name="T11" fmla="*/ 0 h 6"/>
                <a:gd name="T12" fmla="*/ 8 w 8"/>
                <a:gd name="T13" fmla="*/ 0 h 6"/>
                <a:gd name="T14" fmla="*/ 8 w 8"/>
                <a:gd name="T15" fmla="*/ 2 h 6"/>
                <a:gd name="T16" fmla="*/ 6 w 8"/>
                <a:gd name="T17" fmla="*/ 4 h 6"/>
                <a:gd name="T18" fmla="*/ 6 w 8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3" name="Freeform 87"/>
            <p:cNvSpPr>
              <a:spLocks/>
            </p:cNvSpPr>
            <p:nvPr/>
          </p:nvSpPr>
          <p:spPr bwMode="auto">
            <a:xfrm>
              <a:off x="6908800" y="1717675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Freeform 88"/>
            <p:cNvSpPr>
              <a:spLocks/>
            </p:cNvSpPr>
            <p:nvPr/>
          </p:nvSpPr>
          <p:spPr bwMode="auto">
            <a:xfrm>
              <a:off x="7327900" y="20193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0 w 4"/>
                <a:gd name="T7" fmla="*/ 0 h 2"/>
                <a:gd name="T8" fmla="*/ 2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Freeform 89"/>
            <p:cNvSpPr>
              <a:spLocks/>
            </p:cNvSpPr>
            <p:nvPr/>
          </p:nvSpPr>
          <p:spPr bwMode="auto">
            <a:xfrm>
              <a:off x="6767513" y="2139950"/>
              <a:ext cx="6350" cy="11112"/>
            </a:xfrm>
            <a:custGeom>
              <a:avLst/>
              <a:gdLst>
                <a:gd name="T0" fmla="*/ 4 w 4"/>
                <a:gd name="T1" fmla="*/ 5 h 7"/>
                <a:gd name="T2" fmla="*/ 4 w 4"/>
                <a:gd name="T3" fmla="*/ 7 h 7"/>
                <a:gd name="T4" fmla="*/ 2 w 4"/>
                <a:gd name="T5" fmla="*/ 5 h 7"/>
                <a:gd name="T6" fmla="*/ 2 w 4"/>
                <a:gd name="T7" fmla="*/ 3 h 7"/>
                <a:gd name="T8" fmla="*/ 0 w 4"/>
                <a:gd name="T9" fmla="*/ 0 h 7"/>
                <a:gd name="T10" fmla="*/ 2 w 4"/>
                <a:gd name="T11" fmla="*/ 0 h 7"/>
                <a:gd name="T12" fmla="*/ 2 w 4"/>
                <a:gd name="T13" fmla="*/ 0 h 7"/>
                <a:gd name="T14" fmla="*/ 2 w 4"/>
                <a:gd name="T15" fmla="*/ 3 h 7"/>
                <a:gd name="T16" fmla="*/ 4 w 4"/>
                <a:gd name="T17" fmla="*/ 3 h 7"/>
                <a:gd name="T18" fmla="*/ 4 w 4"/>
                <a:gd name="T19" fmla="*/ 5 h 7"/>
                <a:gd name="T20" fmla="*/ 4 w 4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Freeform 90"/>
            <p:cNvSpPr>
              <a:spLocks/>
            </p:cNvSpPr>
            <p:nvPr/>
          </p:nvSpPr>
          <p:spPr bwMode="auto">
            <a:xfrm>
              <a:off x="6789738" y="21732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2 h 4"/>
                <a:gd name="T12" fmla="*/ 2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Freeform 91"/>
            <p:cNvSpPr>
              <a:spLocks/>
            </p:cNvSpPr>
            <p:nvPr/>
          </p:nvSpPr>
          <p:spPr bwMode="auto">
            <a:xfrm>
              <a:off x="6792913" y="2182813"/>
              <a:ext cx="11113" cy="14287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7 w 7"/>
                <a:gd name="T5" fmla="*/ 7 h 9"/>
                <a:gd name="T6" fmla="*/ 4 w 7"/>
                <a:gd name="T7" fmla="*/ 9 h 9"/>
                <a:gd name="T8" fmla="*/ 2 w 7"/>
                <a:gd name="T9" fmla="*/ 9 h 9"/>
                <a:gd name="T10" fmla="*/ 0 w 7"/>
                <a:gd name="T11" fmla="*/ 7 h 9"/>
                <a:gd name="T12" fmla="*/ 0 w 7"/>
                <a:gd name="T13" fmla="*/ 4 h 9"/>
                <a:gd name="T14" fmla="*/ 0 w 7"/>
                <a:gd name="T15" fmla="*/ 4 h 9"/>
                <a:gd name="T16" fmla="*/ 0 w 7"/>
                <a:gd name="T17" fmla="*/ 2 h 9"/>
                <a:gd name="T18" fmla="*/ 2 w 7"/>
                <a:gd name="T19" fmla="*/ 4 h 9"/>
                <a:gd name="T20" fmla="*/ 2 w 7"/>
                <a:gd name="T21" fmla="*/ 4 h 9"/>
                <a:gd name="T22" fmla="*/ 2 w 7"/>
                <a:gd name="T23" fmla="*/ 2 h 9"/>
                <a:gd name="T24" fmla="*/ 0 w 7"/>
                <a:gd name="T25" fmla="*/ 0 h 9"/>
                <a:gd name="T26" fmla="*/ 2 w 7"/>
                <a:gd name="T27" fmla="*/ 0 h 9"/>
                <a:gd name="T28" fmla="*/ 2 w 7"/>
                <a:gd name="T29" fmla="*/ 0 h 9"/>
                <a:gd name="T30" fmla="*/ 4 w 7"/>
                <a:gd name="T31" fmla="*/ 4 h 9"/>
                <a:gd name="T32" fmla="*/ 4 w 7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Freeform 92"/>
            <p:cNvSpPr>
              <a:spLocks/>
            </p:cNvSpPr>
            <p:nvPr/>
          </p:nvSpPr>
          <p:spPr bwMode="auto">
            <a:xfrm>
              <a:off x="7346950" y="2009775"/>
              <a:ext cx="22225" cy="3175"/>
            </a:xfrm>
            <a:custGeom>
              <a:avLst/>
              <a:gdLst>
                <a:gd name="T0" fmla="*/ 12 w 14"/>
                <a:gd name="T1" fmla="*/ 0 h 2"/>
                <a:gd name="T2" fmla="*/ 14 w 14"/>
                <a:gd name="T3" fmla="*/ 2 h 2"/>
                <a:gd name="T4" fmla="*/ 10 w 14"/>
                <a:gd name="T5" fmla="*/ 2 h 2"/>
                <a:gd name="T6" fmla="*/ 4 w 14"/>
                <a:gd name="T7" fmla="*/ 2 h 2"/>
                <a:gd name="T8" fmla="*/ 2 w 14"/>
                <a:gd name="T9" fmla="*/ 2 h 2"/>
                <a:gd name="T10" fmla="*/ 2 w 14"/>
                <a:gd name="T11" fmla="*/ 2 h 2"/>
                <a:gd name="T12" fmla="*/ 0 w 14"/>
                <a:gd name="T13" fmla="*/ 2 h 2"/>
                <a:gd name="T14" fmla="*/ 0 w 14"/>
                <a:gd name="T15" fmla="*/ 2 h 2"/>
                <a:gd name="T16" fmla="*/ 4 w 14"/>
                <a:gd name="T17" fmla="*/ 0 h 2"/>
                <a:gd name="T18" fmla="*/ 8 w 14"/>
                <a:gd name="T19" fmla="*/ 0 h 2"/>
                <a:gd name="T20" fmla="*/ 12 w 14"/>
                <a:gd name="T21" fmla="*/ 0 h 2"/>
                <a:gd name="T22" fmla="*/ 12 w 1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">
                  <a:moveTo>
                    <a:pt x="12" y="0"/>
                  </a:moveTo>
                  <a:lnTo>
                    <a:pt x="14" y="2"/>
                  </a:lnTo>
                  <a:lnTo>
                    <a:pt x="10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Freeform 93"/>
            <p:cNvSpPr>
              <a:spLocks/>
            </p:cNvSpPr>
            <p:nvPr/>
          </p:nvSpPr>
          <p:spPr bwMode="auto">
            <a:xfrm>
              <a:off x="6783388" y="1839913"/>
              <a:ext cx="33338" cy="9525"/>
            </a:xfrm>
            <a:custGeom>
              <a:avLst/>
              <a:gdLst>
                <a:gd name="T0" fmla="*/ 19 w 21"/>
                <a:gd name="T1" fmla="*/ 4 h 6"/>
                <a:gd name="T2" fmla="*/ 21 w 21"/>
                <a:gd name="T3" fmla="*/ 6 h 6"/>
                <a:gd name="T4" fmla="*/ 15 w 21"/>
                <a:gd name="T5" fmla="*/ 6 h 6"/>
                <a:gd name="T6" fmla="*/ 8 w 21"/>
                <a:gd name="T7" fmla="*/ 4 h 6"/>
                <a:gd name="T8" fmla="*/ 2 w 21"/>
                <a:gd name="T9" fmla="*/ 4 h 6"/>
                <a:gd name="T10" fmla="*/ 0 w 21"/>
                <a:gd name="T11" fmla="*/ 0 h 6"/>
                <a:gd name="T12" fmla="*/ 4 w 21"/>
                <a:gd name="T13" fmla="*/ 0 h 6"/>
                <a:gd name="T14" fmla="*/ 13 w 21"/>
                <a:gd name="T15" fmla="*/ 0 h 6"/>
                <a:gd name="T16" fmla="*/ 19 w 21"/>
                <a:gd name="T17" fmla="*/ 4 h 6"/>
                <a:gd name="T18" fmla="*/ 19 w 21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21" y="6"/>
                  </a:lnTo>
                  <a:lnTo>
                    <a:pt x="15" y="6"/>
                  </a:lnTo>
                  <a:lnTo>
                    <a:pt x="8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Freeform 94"/>
            <p:cNvSpPr>
              <a:spLocks/>
            </p:cNvSpPr>
            <p:nvPr/>
          </p:nvSpPr>
          <p:spPr bwMode="auto">
            <a:xfrm>
              <a:off x="6154738" y="1246188"/>
              <a:ext cx="20638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12 h 12"/>
                <a:gd name="T4" fmla="*/ 10 w 13"/>
                <a:gd name="T5" fmla="*/ 12 h 12"/>
                <a:gd name="T6" fmla="*/ 8 w 13"/>
                <a:gd name="T7" fmla="*/ 10 h 12"/>
                <a:gd name="T8" fmla="*/ 6 w 13"/>
                <a:gd name="T9" fmla="*/ 6 h 12"/>
                <a:gd name="T10" fmla="*/ 2 w 13"/>
                <a:gd name="T11" fmla="*/ 2 h 12"/>
                <a:gd name="T12" fmla="*/ 0 w 13"/>
                <a:gd name="T13" fmla="*/ 0 h 12"/>
                <a:gd name="T14" fmla="*/ 2 w 13"/>
                <a:gd name="T15" fmla="*/ 0 h 12"/>
                <a:gd name="T16" fmla="*/ 4 w 13"/>
                <a:gd name="T17" fmla="*/ 0 h 12"/>
                <a:gd name="T18" fmla="*/ 6 w 13"/>
                <a:gd name="T19" fmla="*/ 2 h 12"/>
                <a:gd name="T20" fmla="*/ 13 w 13"/>
                <a:gd name="T21" fmla="*/ 12 h 12"/>
                <a:gd name="T22" fmla="*/ 13 w 13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12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95"/>
            <p:cNvSpPr>
              <a:spLocks/>
            </p:cNvSpPr>
            <p:nvPr/>
          </p:nvSpPr>
          <p:spPr bwMode="auto">
            <a:xfrm>
              <a:off x="6573838" y="1674813"/>
              <a:ext cx="23813" cy="36512"/>
            </a:xfrm>
            <a:custGeom>
              <a:avLst/>
              <a:gdLst>
                <a:gd name="T0" fmla="*/ 15 w 15"/>
                <a:gd name="T1" fmla="*/ 23 h 23"/>
                <a:gd name="T2" fmla="*/ 15 w 15"/>
                <a:gd name="T3" fmla="*/ 23 h 23"/>
                <a:gd name="T4" fmla="*/ 13 w 15"/>
                <a:gd name="T5" fmla="*/ 21 h 23"/>
                <a:gd name="T6" fmla="*/ 8 w 15"/>
                <a:gd name="T7" fmla="*/ 15 h 23"/>
                <a:gd name="T8" fmla="*/ 4 w 15"/>
                <a:gd name="T9" fmla="*/ 13 h 23"/>
                <a:gd name="T10" fmla="*/ 2 w 15"/>
                <a:gd name="T11" fmla="*/ 7 h 23"/>
                <a:gd name="T12" fmla="*/ 0 w 15"/>
                <a:gd name="T13" fmla="*/ 4 h 23"/>
                <a:gd name="T14" fmla="*/ 0 w 15"/>
                <a:gd name="T15" fmla="*/ 2 h 23"/>
                <a:gd name="T16" fmla="*/ 0 w 15"/>
                <a:gd name="T17" fmla="*/ 0 h 23"/>
                <a:gd name="T18" fmla="*/ 4 w 15"/>
                <a:gd name="T19" fmla="*/ 2 h 23"/>
                <a:gd name="T20" fmla="*/ 15 w 15"/>
                <a:gd name="T21" fmla="*/ 23 h 23"/>
                <a:gd name="T22" fmla="*/ 15 w 1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lnTo>
                    <a:pt x="15" y="23"/>
                  </a:lnTo>
                  <a:lnTo>
                    <a:pt x="13" y="21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5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96"/>
            <p:cNvSpPr>
              <a:spLocks/>
            </p:cNvSpPr>
            <p:nvPr/>
          </p:nvSpPr>
          <p:spPr bwMode="auto">
            <a:xfrm>
              <a:off x="7261225" y="1881188"/>
              <a:ext cx="39688" cy="14287"/>
            </a:xfrm>
            <a:custGeom>
              <a:avLst/>
              <a:gdLst>
                <a:gd name="T0" fmla="*/ 0 w 25"/>
                <a:gd name="T1" fmla="*/ 2 h 9"/>
                <a:gd name="T2" fmla="*/ 13 w 25"/>
                <a:gd name="T3" fmla="*/ 2 h 9"/>
                <a:gd name="T4" fmla="*/ 23 w 25"/>
                <a:gd name="T5" fmla="*/ 0 h 9"/>
                <a:gd name="T6" fmla="*/ 25 w 25"/>
                <a:gd name="T7" fmla="*/ 2 h 9"/>
                <a:gd name="T8" fmla="*/ 25 w 25"/>
                <a:gd name="T9" fmla="*/ 2 h 9"/>
                <a:gd name="T10" fmla="*/ 11 w 25"/>
                <a:gd name="T11" fmla="*/ 7 h 9"/>
                <a:gd name="T12" fmla="*/ 4 w 25"/>
                <a:gd name="T13" fmla="*/ 9 h 9"/>
                <a:gd name="T14" fmla="*/ 0 w 25"/>
                <a:gd name="T15" fmla="*/ 2 h 9"/>
                <a:gd name="T16" fmla="*/ 0 w 25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0" y="2"/>
                  </a:moveTo>
                  <a:lnTo>
                    <a:pt x="13" y="2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11" y="7"/>
                  </a:lnTo>
                  <a:lnTo>
                    <a:pt x="4" y="9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Freeform 97"/>
            <p:cNvSpPr>
              <a:spLocks/>
            </p:cNvSpPr>
            <p:nvPr/>
          </p:nvSpPr>
          <p:spPr bwMode="auto">
            <a:xfrm>
              <a:off x="6530975" y="1628775"/>
              <a:ext cx="23813" cy="20637"/>
            </a:xfrm>
            <a:custGeom>
              <a:avLst/>
              <a:gdLst>
                <a:gd name="T0" fmla="*/ 15 w 15"/>
                <a:gd name="T1" fmla="*/ 11 h 13"/>
                <a:gd name="T2" fmla="*/ 15 w 15"/>
                <a:gd name="T3" fmla="*/ 13 h 13"/>
                <a:gd name="T4" fmla="*/ 13 w 15"/>
                <a:gd name="T5" fmla="*/ 13 h 13"/>
                <a:gd name="T6" fmla="*/ 11 w 15"/>
                <a:gd name="T7" fmla="*/ 13 h 13"/>
                <a:gd name="T8" fmla="*/ 2 w 15"/>
                <a:gd name="T9" fmla="*/ 5 h 13"/>
                <a:gd name="T10" fmla="*/ 0 w 15"/>
                <a:gd name="T11" fmla="*/ 3 h 13"/>
                <a:gd name="T12" fmla="*/ 0 w 15"/>
                <a:gd name="T13" fmla="*/ 0 h 13"/>
                <a:gd name="T14" fmla="*/ 4 w 15"/>
                <a:gd name="T15" fmla="*/ 0 h 13"/>
                <a:gd name="T16" fmla="*/ 4 w 15"/>
                <a:gd name="T17" fmla="*/ 3 h 13"/>
                <a:gd name="T18" fmla="*/ 7 w 15"/>
                <a:gd name="T19" fmla="*/ 7 h 13"/>
                <a:gd name="T20" fmla="*/ 9 w 15"/>
                <a:gd name="T21" fmla="*/ 9 h 13"/>
                <a:gd name="T22" fmla="*/ 11 w 15"/>
                <a:gd name="T23" fmla="*/ 9 h 13"/>
                <a:gd name="T24" fmla="*/ 13 w 15"/>
                <a:gd name="T25" fmla="*/ 11 h 13"/>
                <a:gd name="T26" fmla="*/ 15 w 15"/>
                <a:gd name="T27" fmla="*/ 11 h 13"/>
                <a:gd name="T28" fmla="*/ 15 w 15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3">
                  <a:moveTo>
                    <a:pt x="15" y="11"/>
                  </a:moveTo>
                  <a:lnTo>
                    <a:pt x="15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Freeform 98"/>
            <p:cNvSpPr>
              <a:spLocks/>
            </p:cNvSpPr>
            <p:nvPr/>
          </p:nvSpPr>
          <p:spPr bwMode="auto">
            <a:xfrm>
              <a:off x="6210300" y="1636713"/>
              <a:ext cx="33338" cy="15875"/>
            </a:xfrm>
            <a:custGeom>
              <a:avLst/>
              <a:gdLst>
                <a:gd name="T0" fmla="*/ 21 w 21"/>
                <a:gd name="T1" fmla="*/ 2 h 10"/>
                <a:gd name="T2" fmla="*/ 21 w 21"/>
                <a:gd name="T3" fmla="*/ 4 h 10"/>
                <a:gd name="T4" fmla="*/ 19 w 21"/>
                <a:gd name="T5" fmla="*/ 4 h 10"/>
                <a:gd name="T6" fmla="*/ 17 w 21"/>
                <a:gd name="T7" fmla="*/ 4 h 10"/>
                <a:gd name="T8" fmla="*/ 15 w 21"/>
                <a:gd name="T9" fmla="*/ 4 h 10"/>
                <a:gd name="T10" fmla="*/ 15 w 21"/>
                <a:gd name="T11" fmla="*/ 4 h 10"/>
                <a:gd name="T12" fmla="*/ 11 w 21"/>
                <a:gd name="T13" fmla="*/ 4 h 10"/>
                <a:gd name="T14" fmla="*/ 11 w 21"/>
                <a:gd name="T15" fmla="*/ 4 h 10"/>
                <a:gd name="T16" fmla="*/ 6 w 21"/>
                <a:gd name="T17" fmla="*/ 8 h 10"/>
                <a:gd name="T18" fmla="*/ 4 w 21"/>
                <a:gd name="T19" fmla="*/ 10 h 10"/>
                <a:gd name="T20" fmla="*/ 2 w 21"/>
                <a:gd name="T21" fmla="*/ 10 h 10"/>
                <a:gd name="T22" fmla="*/ 0 w 21"/>
                <a:gd name="T23" fmla="*/ 8 h 10"/>
                <a:gd name="T24" fmla="*/ 2 w 21"/>
                <a:gd name="T25" fmla="*/ 6 h 10"/>
                <a:gd name="T26" fmla="*/ 4 w 21"/>
                <a:gd name="T27" fmla="*/ 4 h 10"/>
                <a:gd name="T28" fmla="*/ 8 w 21"/>
                <a:gd name="T29" fmla="*/ 2 h 10"/>
                <a:gd name="T30" fmla="*/ 11 w 21"/>
                <a:gd name="T31" fmla="*/ 0 h 10"/>
                <a:gd name="T32" fmla="*/ 15 w 21"/>
                <a:gd name="T33" fmla="*/ 0 h 10"/>
                <a:gd name="T34" fmla="*/ 17 w 21"/>
                <a:gd name="T35" fmla="*/ 0 h 10"/>
                <a:gd name="T36" fmla="*/ 17 w 21"/>
                <a:gd name="T37" fmla="*/ 0 h 10"/>
                <a:gd name="T38" fmla="*/ 19 w 21"/>
                <a:gd name="T39" fmla="*/ 0 h 10"/>
                <a:gd name="T40" fmla="*/ 21 w 21"/>
                <a:gd name="T41" fmla="*/ 2 h 10"/>
                <a:gd name="T42" fmla="*/ 21 w 21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0"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99"/>
            <p:cNvSpPr>
              <a:spLocks/>
            </p:cNvSpPr>
            <p:nvPr/>
          </p:nvSpPr>
          <p:spPr bwMode="auto">
            <a:xfrm>
              <a:off x="6157913" y="1665288"/>
              <a:ext cx="26988" cy="15875"/>
            </a:xfrm>
            <a:custGeom>
              <a:avLst/>
              <a:gdLst>
                <a:gd name="T0" fmla="*/ 13 w 17"/>
                <a:gd name="T1" fmla="*/ 6 h 10"/>
                <a:gd name="T2" fmla="*/ 15 w 17"/>
                <a:gd name="T3" fmla="*/ 8 h 10"/>
                <a:gd name="T4" fmla="*/ 13 w 17"/>
                <a:gd name="T5" fmla="*/ 8 h 10"/>
                <a:gd name="T6" fmla="*/ 8 w 17"/>
                <a:gd name="T7" fmla="*/ 10 h 10"/>
                <a:gd name="T8" fmla="*/ 6 w 17"/>
                <a:gd name="T9" fmla="*/ 10 h 10"/>
                <a:gd name="T10" fmla="*/ 4 w 17"/>
                <a:gd name="T11" fmla="*/ 8 h 10"/>
                <a:gd name="T12" fmla="*/ 2 w 17"/>
                <a:gd name="T13" fmla="*/ 8 h 10"/>
                <a:gd name="T14" fmla="*/ 0 w 17"/>
                <a:gd name="T15" fmla="*/ 6 h 10"/>
                <a:gd name="T16" fmla="*/ 2 w 17"/>
                <a:gd name="T17" fmla="*/ 6 h 10"/>
                <a:gd name="T18" fmla="*/ 6 w 17"/>
                <a:gd name="T19" fmla="*/ 4 h 10"/>
                <a:gd name="T20" fmla="*/ 11 w 17"/>
                <a:gd name="T21" fmla="*/ 2 h 10"/>
                <a:gd name="T22" fmla="*/ 15 w 17"/>
                <a:gd name="T23" fmla="*/ 0 h 10"/>
                <a:gd name="T24" fmla="*/ 17 w 17"/>
                <a:gd name="T25" fmla="*/ 2 h 10"/>
                <a:gd name="T26" fmla="*/ 15 w 17"/>
                <a:gd name="T27" fmla="*/ 4 h 10"/>
                <a:gd name="T28" fmla="*/ 13 w 17"/>
                <a:gd name="T29" fmla="*/ 4 h 10"/>
                <a:gd name="T30" fmla="*/ 13 w 17"/>
                <a:gd name="T31" fmla="*/ 6 h 10"/>
                <a:gd name="T32" fmla="*/ 13 w 17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0">
                  <a:moveTo>
                    <a:pt x="13" y="6"/>
                  </a:moveTo>
                  <a:lnTo>
                    <a:pt x="15" y="8"/>
                  </a:lnTo>
                  <a:lnTo>
                    <a:pt x="13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Freeform 100"/>
            <p:cNvSpPr>
              <a:spLocks/>
            </p:cNvSpPr>
            <p:nvPr/>
          </p:nvSpPr>
          <p:spPr bwMode="auto">
            <a:xfrm>
              <a:off x="6170613" y="1668463"/>
              <a:ext cx="42863" cy="33337"/>
            </a:xfrm>
            <a:custGeom>
              <a:avLst/>
              <a:gdLst>
                <a:gd name="T0" fmla="*/ 27 w 27"/>
                <a:gd name="T1" fmla="*/ 2 h 21"/>
                <a:gd name="T2" fmla="*/ 27 w 27"/>
                <a:gd name="T3" fmla="*/ 4 h 21"/>
                <a:gd name="T4" fmla="*/ 23 w 27"/>
                <a:gd name="T5" fmla="*/ 4 h 21"/>
                <a:gd name="T6" fmla="*/ 23 w 27"/>
                <a:gd name="T7" fmla="*/ 4 h 21"/>
                <a:gd name="T8" fmla="*/ 21 w 27"/>
                <a:gd name="T9" fmla="*/ 4 h 21"/>
                <a:gd name="T10" fmla="*/ 21 w 27"/>
                <a:gd name="T11" fmla="*/ 4 h 21"/>
                <a:gd name="T12" fmla="*/ 19 w 27"/>
                <a:gd name="T13" fmla="*/ 4 h 21"/>
                <a:gd name="T14" fmla="*/ 19 w 27"/>
                <a:gd name="T15" fmla="*/ 6 h 21"/>
                <a:gd name="T16" fmla="*/ 17 w 27"/>
                <a:gd name="T17" fmla="*/ 11 h 21"/>
                <a:gd name="T18" fmla="*/ 15 w 27"/>
                <a:gd name="T19" fmla="*/ 15 h 21"/>
                <a:gd name="T20" fmla="*/ 13 w 27"/>
                <a:gd name="T21" fmla="*/ 15 h 21"/>
                <a:gd name="T22" fmla="*/ 7 w 27"/>
                <a:gd name="T23" fmla="*/ 21 h 21"/>
                <a:gd name="T24" fmla="*/ 3 w 27"/>
                <a:gd name="T25" fmla="*/ 21 h 21"/>
                <a:gd name="T26" fmla="*/ 3 w 27"/>
                <a:gd name="T27" fmla="*/ 19 h 21"/>
                <a:gd name="T28" fmla="*/ 0 w 27"/>
                <a:gd name="T29" fmla="*/ 17 h 21"/>
                <a:gd name="T30" fmla="*/ 0 w 27"/>
                <a:gd name="T31" fmla="*/ 15 h 21"/>
                <a:gd name="T32" fmla="*/ 0 w 27"/>
                <a:gd name="T33" fmla="*/ 13 h 21"/>
                <a:gd name="T34" fmla="*/ 3 w 27"/>
                <a:gd name="T35" fmla="*/ 13 h 21"/>
                <a:gd name="T36" fmla="*/ 5 w 27"/>
                <a:gd name="T37" fmla="*/ 13 h 21"/>
                <a:gd name="T38" fmla="*/ 7 w 27"/>
                <a:gd name="T39" fmla="*/ 13 h 21"/>
                <a:gd name="T40" fmla="*/ 7 w 27"/>
                <a:gd name="T41" fmla="*/ 11 h 21"/>
                <a:gd name="T42" fmla="*/ 9 w 27"/>
                <a:gd name="T43" fmla="*/ 11 h 21"/>
                <a:gd name="T44" fmla="*/ 17 w 27"/>
                <a:gd name="T45" fmla="*/ 4 h 21"/>
                <a:gd name="T46" fmla="*/ 17 w 27"/>
                <a:gd name="T47" fmla="*/ 4 h 21"/>
                <a:gd name="T48" fmla="*/ 19 w 27"/>
                <a:gd name="T49" fmla="*/ 2 h 21"/>
                <a:gd name="T50" fmla="*/ 21 w 27"/>
                <a:gd name="T51" fmla="*/ 0 h 21"/>
                <a:gd name="T52" fmla="*/ 27 w 27"/>
                <a:gd name="T53" fmla="*/ 0 h 21"/>
                <a:gd name="T54" fmla="*/ 27 w 27"/>
                <a:gd name="T55" fmla="*/ 2 h 21"/>
                <a:gd name="T56" fmla="*/ 27 w 27"/>
                <a:gd name="T5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1">
                  <a:moveTo>
                    <a:pt x="27" y="2"/>
                  </a:move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11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Freeform 101"/>
            <p:cNvSpPr>
              <a:spLocks/>
            </p:cNvSpPr>
            <p:nvPr/>
          </p:nvSpPr>
          <p:spPr bwMode="auto">
            <a:xfrm>
              <a:off x="6219825" y="1085850"/>
              <a:ext cx="11113" cy="19050"/>
            </a:xfrm>
            <a:custGeom>
              <a:avLst/>
              <a:gdLst>
                <a:gd name="T0" fmla="*/ 7 w 7"/>
                <a:gd name="T1" fmla="*/ 6 h 12"/>
                <a:gd name="T2" fmla="*/ 2 w 7"/>
                <a:gd name="T3" fmla="*/ 12 h 12"/>
                <a:gd name="T4" fmla="*/ 2 w 7"/>
                <a:gd name="T5" fmla="*/ 8 h 12"/>
                <a:gd name="T6" fmla="*/ 2 w 7"/>
                <a:gd name="T7" fmla="*/ 6 h 12"/>
                <a:gd name="T8" fmla="*/ 0 w 7"/>
                <a:gd name="T9" fmla="*/ 4 h 12"/>
                <a:gd name="T10" fmla="*/ 0 w 7"/>
                <a:gd name="T11" fmla="*/ 0 h 12"/>
                <a:gd name="T12" fmla="*/ 2 w 7"/>
                <a:gd name="T13" fmla="*/ 2 h 12"/>
                <a:gd name="T14" fmla="*/ 7 w 7"/>
                <a:gd name="T15" fmla="*/ 4 h 12"/>
                <a:gd name="T16" fmla="*/ 7 w 7"/>
                <a:gd name="T17" fmla="*/ 6 h 12"/>
                <a:gd name="T18" fmla="*/ 7 w 7"/>
                <a:gd name="T19" fmla="*/ 6 h 12"/>
                <a:gd name="T20" fmla="*/ 7 w 7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102"/>
            <p:cNvSpPr>
              <a:spLocks/>
            </p:cNvSpPr>
            <p:nvPr/>
          </p:nvSpPr>
          <p:spPr bwMode="auto">
            <a:xfrm>
              <a:off x="7451725" y="2043113"/>
              <a:ext cx="111125" cy="38100"/>
            </a:xfrm>
            <a:custGeom>
              <a:avLst/>
              <a:gdLst>
                <a:gd name="T0" fmla="*/ 12 w 70"/>
                <a:gd name="T1" fmla="*/ 4 h 24"/>
                <a:gd name="T2" fmla="*/ 12 w 70"/>
                <a:gd name="T3" fmla="*/ 4 h 24"/>
                <a:gd name="T4" fmla="*/ 14 w 70"/>
                <a:gd name="T5" fmla="*/ 2 h 24"/>
                <a:gd name="T6" fmla="*/ 18 w 70"/>
                <a:gd name="T7" fmla="*/ 2 h 24"/>
                <a:gd name="T8" fmla="*/ 25 w 70"/>
                <a:gd name="T9" fmla="*/ 4 h 24"/>
                <a:gd name="T10" fmla="*/ 37 w 70"/>
                <a:gd name="T11" fmla="*/ 8 h 24"/>
                <a:gd name="T12" fmla="*/ 35 w 70"/>
                <a:gd name="T13" fmla="*/ 4 h 24"/>
                <a:gd name="T14" fmla="*/ 43 w 70"/>
                <a:gd name="T15" fmla="*/ 6 h 24"/>
                <a:gd name="T16" fmla="*/ 47 w 70"/>
                <a:gd name="T17" fmla="*/ 8 h 24"/>
                <a:gd name="T18" fmla="*/ 54 w 70"/>
                <a:gd name="T19" fmla="*/ 8 h 24"/>
                <a:gd name="T20" fmla="*/ 58 w 70"/>
                <a:gd name="T21" fmla="*/ 8 h 24"/>
                <a:gd name="T22" fmla="*/ 62 w 70"/>
                <a:gd name="T23" fmla="*/ 12 h 24"/>
                <a:gd name="T24" fmla="*/ 66 w 70"/>
                <a:gd name="T25" fmla="*/ 12 h 24"/>
                <a:gd name="T26" fmla="*/ 70 w 70"/>
                <a:gd name="T27" fmla="*/ 16 h 24"/>
                <a:gd name="T28" fmla="*/ 68 w 70"/>
                <a:gd name="T29" fmla="*/ 22 h 24"/>
                <a:gd name="T30" fmla="*/ 62 w 70"/>
                <a:gd name="T31" fmla="*/ 22 h 24"/>
                <a:gd name="T32" fmla="*/ 49 w 70"/>
                <a:gd name="T33" fmla="*/ 14 h 24"/>
                <a:gd name="T34" fmla="*/ 45 w 70"/>
                <a:gd name="T35" fmla="*/ 14 h 24"/>
                <a:gd name="T36" fmla="*/ 39 w 70"/>
                <a:gd name="T37" fmla="*/ 14 h 24"/>
                <a:gd name="T38" fmla="*/ 35 w 70"/>
                <a:gd name="T39" fmla="*/ 16 h 24"/>
                <a:gd name="T40" fmla="*/ 33 w 70"/>
                <a:gd name="T41" fmla="*/ 14 h 24"/>
                <a:gd name="T42" fmla="*/ 29 w 70"/>
                <a:gd name="T43" fmla="*/ 14 h 24"/>
                <a:gd name="T44" fmla="*/ 21 w 70"/>
                <a:gd name="T45" fmla="*/ 18 h 24"/>
                <a:gd name="T46" fmla="*/ 14 w 70"/>
                <a:gd name="T47" fmla="*/ 20 h 24"/>
                <a:gd name="T48" fmla="*/ 12 w 70"/>
                <a:gd name="T49" fmla="*/ 18 h 24"/>
                <a:gd name="T50" fmla="*/ 6 w 70"/>
                <a:gd name="T51" fmla="*/ 18 h 24"/>
                <a:gd name="T52" fmla="*/ 0 w 70"/>
                <a:gd name="T53" fmla="*/ 16 h 24"/>
                <a:gd name="T54" fmla="*/ 4 w 70"/>
                <a:gd name="T55" fmla="*/ 12 h 24"/>
                <a:gd name="T56" fmla="*/ 2 w 70"/>
                <a:gd name="T57" fmla="*/ 10 h 24"/>
                <a:gd name="T58" fmla="*/ 4 w 70"/>
                <a:gd name="T59" fmla="*/ 6 h 24"/>
                <a:gd name="T60" fmla="*/ 4 w 70"/>
                <a:gd name="T61" fmla="*/ 2 h 24"/>
                <a:gd name="T62" fmla="*/ 8 w 70"/>
                <a:gd name="T63" fmla="*/ 4 h 24"/>
                <a:gd name="T64" fmla="*/ 10 w 70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24">
                  <a:moveTo>
                    <a:pt x="10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1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Freeform 103"/>
            <p:cNvSpPr>
              <a:spLocks/>
            </p:cNvSpPr>
            <p:nvPr/>
          </p:nvSpPr>
          <p:spPr bwMode="auto">
            <a:xfrm>
              <a:off x="6721475" y="1495425"/>
              <a:ext cx="134938" cy="153987"/>
            </a:xfrm>
            <a:custGeom>
              <a:avLst/>
              <a:gdLst>
                <a:gd name="T0" fmla="*/ 80 w 85"/>
                <a:gd name="T1" fmla="*/ 80 h 97"/>
                <a:gd name="T2" fmla="*/ 76 w 85"/>
                <a:gd name="T3" fmla="*/ 89 h 97"/>
                <a:gd name="T4" fmla="*/ 70 w 85"/>
                <a:gd name="T5" fmla="*/ 89 h 97"/>
                <a:gd name="T6" fmla="*/ 60 w 85"/>
                <a:gd name="T7" fmla="*/ 93 h 97"/>
                <a:gd name="T8" fmla="*/ 54 w 85"/>
                <a:gd name="T9" fmla="*/ 97 h 97"/>
                <a:gd name="T10" fmla="*/ 47 w 85"/>
                <a:gd name="T11" fmla="*/ 91 h 97"/>
                <a:gd name="T12" fmla="*/ 54 w 85"/>
                <a:gd name="T13" fmla="*/ 89 h 97"/>
                <a:gd name="T14" fmla="*/ 58 w 85"/>
                <a:gd name="T15" fmla="*/ 84 h 97"/>
                <a:gd name="T16" fmla="*/ 64 w 85"/>
                <a:gd name="T17" fmla="*/ 80 h 97"/>
                <a:gd name="T18" fmla="*/ 62 w 85"/>
                <a:gd name="T19" fmla="*/ 70 h 97"/>
                <a:gd name="T20" fmla="*/ 54 w 85"/>
                <a:gd name="T21" fmla="*/ 68 h 97"/>
                <a:gd name="T22" fmla="*/ 41 w 85"/>
                <a:gd name="T23" fmla="*/ 51 h 97"/>
                <a:gd name="T24" fmla="*/ 35 w 85"/>
                <a:gd name="T25" fmla="*/ 43 h 97"/>
                <a:gd name="T26" fmla="*/ 33 w 85"/>
                <a:gd name="T27" fmla="*/ 35 h 97"/>
                <a:gd name="T28" fmla="*/ 25 w 85"/>
                <a:gd name="T29" fmla="*/ 29 h 97"/>
                <a:gd name="T30" fmla="*/ 21 w 85"/>
                <a:gd name="T31" fmla="*/ 27 h 97"/>
                <a:gd name="T32" fmla="*/ 21 w 85"/>
                <a:gd name="T33" fmla="*/ 23 h 97"/>
                <a:gd name="T34" fmla="*/ 19 w 85"/>
                <a:gd name="T35" fmla="*/ 18 h 97"/>
                <a:gd name="T36" fmla="*/ 16 w 85"/>
                <a:gd name="T37" fmla="*/ 18 h 97"/>
                <a:gd name="T38" fmla="*/ 4 w 85"/>
                <a:gd name="T39" fmla="*/ 10 h 97"/>
                <a:gd name="T40" fmla="*/ 0 w 85"/>
                <a:gd name="T41" fmla="*/ 8 h 97"/>
                <a:gd name="T42" fmla="*/ 0 w 85"/>
                <a:gd name="T43" fmla="*/ 6 h 97"/>
                <a:gd name="T44" fmla="*/ 4 w 85"/>
                <a:gd name="T45" fmla="*/ 0 h 97"/>
                <a:gd name="T46" fmla="*/ 8 w 85"/>
                <a:gd name="T47" fmla="*/ 2 h 97"/>
                <a:gd name="T48" fmla="*/ 19 w 85"/>
                <a:gd name="T49" fmla="*/ 6 h 97"/>
                <a:gd name="T50" fmla="*/ 21 w 85"/>
                <a:gd name="T51" fmla="*/ 8 h 97"/>
                <a:gd name="T52" fmla="*/ 25 w 85"/>
                <a:gd name="T53" fmla="*/ 23 h 97"/>
                <a:gd name="T54" fmla="*/ 29 w 85"/>
                <a:gd name="T55" fmla="*/ 27 h 97"/>
                <a:gd name="T56" fmla="*/ 35 w 85"/>
                <a:gd name="T57" fmla="*/ 35 h 97"/>
                <a:gd name="T58" fmla="*/ 49 w 85"/>
                <a:gd name="T59" fmla="*/ 53 h 97"/>
                <a:gd name="T60" fmla="*/ 60 w 85"/>
                <a:gd name="T61" fmla="*/ 60 h 97"/>
                <a:gd name="T62" fmla="*/ 68 w 85"/>
                <a:gd name="T63" fmla="*/ 68 h 97"/>
                <a:gd name="T64" fmla="*/ 72 w 85"/>
                <a:gd name="T65" fmla="*/ 72 h 97"/>
                <a:gd name="T66" fmla="*/ 78 w 85"/>
                <a:gd name="T67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97">
                  <a:moveTo>
                    <a:pt x="78" y="78"/>
                  </a:moveTo>
                  <a:lnTo>
                    <a:pt x="80" y="80"/>
                  </a:lnTo>
                  <a:lnTo>
                    <a:pt x="85" y="91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7"/>
                  </a:lnTo>
                  <a:lnTo>
                    <a:pt x="54" y="97"/>
                  </a:lnTo>
                  <a:lnTo>
                    <a:pt x="49" y="95"/>
                  </a:lnTo>
                  <a:lnTo>
                    <a:pt x="47" y="91"/>
                  </a:lnTo>
                  <a:lnTo>
                    <a:pt x="49" y="89"/>
                  </a:lnTo>
                  <a:lnTo>
                    <a:pt x="54" y="89"/>
                  </a:lnTo>
                  <a:lnTo>
                    <a:pt x="56" y="87"/>
                  </a:lnTo>
                  <a:lnTo>
                    <a:pt x="58" y="84"/>
                  </a:lnTo>
                  <a:lnTo>
                    <a:pt x="60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2" y="70"/>
                  </a:lnTo>
                  <a:lnTo>
                    <a:pt x="60" y="68"/>
                  </a:lnTo>
                  <a:lnTo>
                    <a:pt x="54" y="68"/>
                  </a:lnTo>
                  <a:lnTo>
                    <a:pt x="52" y="64"/>
                  </a:lnTo>
                  <a:lnTo>
                    <a:pt x="41" y="51"/>
                  </a:lnTo>
                  <a:lnTo>
                    <a:pt x="39" y="47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5" y="35"/>
                  </a:lnTo>
                  <a:lnTo>
                    <a:pt x="39" y="41"/>
                  </a:lnTo>
                  <a:lnTo>
                    <a:pt x="49" y="53"/>
                  </a:lnTo>
                  <a:lnTo>
                    <a:pt x="54" y="56"/>
                  </a:lnTo>
                  <a:lnTo>
                    <a:pt x="60" y="60"/>
                  </a:lnTo>
                  <a:lnTo>
                    <a:pt x="64" y="62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7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Freeform 104"/>
            <p:cNvSpPr>
              <a:spLocks/>
            </p:cNvSpPr>
            <p:nvPr/>
          </p:nvSpPr>
          <p:spPr bwMode="auto">
            <a:xfrm>
              <a:off x="6856413" y="1766888"/>
              <a:ext cx="152400" cy="215900"/>
            </a:xfrm>
            <a:custGeom>
              <a:avLst/>
              <a:gdLst>
                <a:gd name="T0" fmla="*/ 16 w 96"/>
                <a:gd name="T1" fmla="*/ 17 h 136"/>
                <a:gd name="T2" fmla="*/ 20 w 96"/>
                <a:gd name="T3" fmla="*/ 21 h 136"/>
                <a:gd name="T4" fmla="*/ 26 w 96"/>
                <a:gd name="T5" fmla="*/ 27 h 136"/>
                <a:gd name="T6" fmla="*/ 33 w 96"/>
                <a:gd name="T7" fmla="*/ 41 h 136"/>
                <a:gd name="T8" fmla="*/ 47 w 96"/>
                <a:gd name="T9" fmla="*/ 62 h 136"/>
                <a:gd name="T10" fmla="*/ 47 w 96"/>
                <a:gd name="T11" fmla="*/ 66 h 136"/>
                <a:gd name="T12" fmla="*/ 49 w 96"/>
                <a:gd name="T13" fmla="*/ 77 h 136"/>
                <a:gd name="T14" fmla="*/ 55 w 96"/>
                <a:gd name="T15" fmla="*/ 91 h 136"/>
                <a:gd name="T16" fmla="*/ 74 w 96"/>
                <a:gd name="T17" fmla="*/ 97 h 136"/>
                <a:gd name="T18" fmla="*/ 92 w 96"/>
                <a:gd name="T19" fmla="*/ 112 h 136"/>
                <a:gd name="T20" fmla="*/ 90 w 96"/>
                <a:gd name="T21" fmla="*/ 114 h 136"/>
                <a:gd name="T22" fmla="*/ 92 w 96"/>
                <a:gd name="T23" fmla="*/ 118 h 136"/>
                <a:gd name="T24" fmla="*/ 96 w 96"/>
                <a:gd name="T25" fmla="*/ 126 h 136"/>
                <a:gd name="T26" fmla="*/ 96 w 96"/>
                <a:gd name="T27" fmla="*/ 134 h 136"/>
                <a:gd name="T28" fmla="*/ 92 w 96"/>
                <a:gd name="T29" fmla="*/ 136 h 136"/>
                <a:gd name="T30" fmla="*/ 90 w 96"/>
                <a:gd name="T31" fmla="*/ 128 h 136"/>
                <a:gd name="T32" fmla="*/ 88 w 96"/>
                <a:gd name="T33" fmla="*/ 130 h 136"/>
                <a:gd name="T34" fmla="*/ 82 w 96"/>
                <a:gd name="T35" fmla="*/ 118 h 136"/>
                <a:gd name="T36" fmla="*/ 78 w 96"/>
                <a:gd name="T37" fmla="*/ 110 h 136"/>
                <a:gd name="T38" fmla="*/ 70 w 96"/>
                <a:gd name="T39" fmla="*/ 101 h 136"/>
                <a:gd name="T40" fmla="*/ 49 w 96"/>
                <a:gd name="T41" fmla="*/ 99 h 136"/>
                <a:gd name="T42" fmla="*/ 41 w 96"/>
                <a:gd name="T43" fmla="*/ 95 h 136"/>
                <a:gd name="T44" fmla="*/ 26 w 96"/>
                <a:gd name="T45" fmla="*/ 89 h 136"/>
                <a:gd name="T46" fmla="*/ 28 w 96"/>
                <a:gd name="T47" fmla="*/ 85 h 136"/>
                <a:gd name="T48" fmla="*/ 30 w 96"/>
                <a:gd name="T49" fmla="*/ 83 h 136"/>
                <a:gd name="T50" fmla="*/ 30 w 96"/>
                <a:gd name="T51" fmla="*/ 83 h 136"/>
                <a:gd name="T52" fmla="*/ 30 w 96"/>
                <a:gd name="T53" fmla="*/ 83 h 136"/>
                <a:gd name="T54" fmla="*/ 33 w 96"/>
                <a:gd name="T55" fmla="*/ 85 h 136"/>
                <a:gd name="T56" fmla="*/ 39 w 96"/>
                <a:gd name="T57" fmla="*/ 89 h 136"/>
                <a:gd name="T58" fmla="*/ 35 w 96"/>
                <a:gd name="T59" fmla="*/ 87 h 136"/>
                <a:gd name="T60" fmla="*/ 37 w 96"/>
                <a:gd name="T61" fmla="*/ 91 h 136"/>
                <a:gd name="T62" fmla="*/ 41 w 96"/>
                <a:gd name="T63" fmla="*/ 91 h 136"/>
                <a:gd name="T64" fmla="*/ 47 w 96"/>
                <a:gd name="T65" fmla="*/ 95 h 136"/>
                <a:gd name="T66" fmla="*/ 49 w 96"/>
                <a:gd name="T67" fmla="*/ 95 h 136"/>
                <a:gd name="T68" fmla="*/ 53 w 96"/>
                <a:gd name="T69" fmla="*/ 95 h 136"/>
                <a:gd name="T70" fmla="*/ 43 w 96"/>
                <a:gd name="T71" fmla="*/ 85 h 136"/>
                <a:gd name="T72" fmla="*/ 41 w 96"/>
                <a:gd name="T73" fmla="*/ 77 h 136"/>
                <a:gd name="T74" fmla="*/ 43 w 96"/>
                <a:gd name="T75" fmla="*/ 70 h 136"/>
                <a:gd name="T76" fmla="*/ 43 w 96"/>
                <a:gd name="T77" fmla="*/ 62 h 136"/>
                <a:gd name="T78" fmla="*/ 39 w 96"/>
                <a:gd name="T79" fmla="*/ 54 h 136"/>
                <a:gd name="T80" fmla="*/ 37 w 96"/>
                <a:gd name="T81" fmla="*/ 54 h 136"/>
                <a:gd name="T82" fmla="*/ 35 w 96"/>
                <a:gd name="T83" fmla="*/ 50 h 136"/>
                <a:gd name="T84" fmla="*/ 28 w 96"/>
                <a:gd name="T85" fmla="*/ 41 h 136"/>
                <a:gd name="T86" fmla="*/ 24 w 96"/>
                <a:gd name="T87" fmla="*/ 41 h 136"/>
                <a:gd name="T88" fmla="*/ 22 w 96"/>
                <a:gd name="T89" fmla="*/ 37 h 136"/>
                <a:gd name="T90" fmla="*/ 18 w 96"/>
                <a:gd name="T91" fmla="*/ 33 h 136"/>
                <a:gd name="T92" fmla="*/ 12 w 96"/>
                <a:gd name="T93" fmla="*/ 17 h 136"/>
                <a:gd name="T94" fmla="*/ 10 w 96"/>
                <a:gd name="T95" fmla="*/ 17 h 136"/>
                <a:gd name="T96" fmla="*/ 6 w 96"/>
                <a:gd name="T97" fmla="*/ 19 h 136"/>
                <a:gd name="T98" fmla="*/ 6 w 96"/>
                <a:gd name="T99" fmla="*/ 8 h 136"/>
                <a:gd name="T100" fmla="*/ 4 w 96"/>
                <a:gd name="T101" fmla="*/ 8 h 136"/>
                <a:gd name="T102" fmla="*/ 6 w 96"/>
                <a:gd name="T103" fmla="*/ 6 h 136"/>
                <a:gd name="T104" fmla="*/ 2 w 96"/>
                <a:gd name="T105" fmla="*/ 8 h 136"/>
                <a:gd name="T106" fmla="*/ 0 w 96"/>
                <a:gd name="T107" fmla="*/ 10 h 136"/>
                <a:gd name="T108" fmla="*/ 0 w 96"/>
                <a:gd name="T109" fmla="*/ 8 h 136"/>
                <a:gd name="T110" fmla="*/ 2 w 96"/>
                <a:gd name="T111" fmla="*/ 4 h 136"/>
                <a:gd name="T112" fmla="*/ 2 w 96"/>
                <a:gd name="T113" fmla="*/ 0 h 136"/>
                <a:gd name="T114" fmla="*/ 4 w 96"/>
                <a:gd name="T115" fmla="*/ 2 h 136"/>
                <a:gd name="T116" fmla="*/ 4 w 96"/>
                <a:gd name="T117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36">
                  <a:moveTo>
                    <a:pt x="4" y="2"/>
                  </a:moveTo>
                  <a:lnTo>
                    <a:pt x="16" y="17"/>
                  </a:lnTo>
                  <a:lnTo>
                    <a:pt x="18" y="19"/>
                  </a:lnTo>
                  <a:lnTo>
                    <a:pt x="20" y="21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8" y="39"/>
                  </a:lnTo>
                  <a:lnTo>
                    <a:pt x="33" y="41"/>
                  </a:lnTo>
                  <a:lnTo>
                    <a:pt x="35" y="46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9" y="70"/>
                  </a:lnTo>
                  <a:lnTo>
                    <a:pt x="49" y="77"/>
                  </a:lnTo>
                  <a:lnTo>
                    <a:pt x="51" y="85"/>
                  </a:lnTo>
                  <a:lnTo>
                    <a:pt x="55" y="91"/>
                  </a:lnTo>
                  <a:lnTo>
                    <a:pt x="59" y="93"/>
                  </a:lnTo>
                  <a:lnTo>
                    <a:pt x="74" y="97"/>
                  </a:lnTo>
                  <a:lnTo>
                    <a:pt x="80" y="101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0" y="114"/>
                  </a:lnTo>
                  <a:lnTo>
                    <a:pt x="90" y="116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6"/>
                  </a:lnTo>
                  <a:lnTo>
                    <a:pt x="96" y="132"/>
                  </a:lnTo>
                  <a:lnTo>
                    <a:pt x="96" y="134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30"/>
                  </a:lnTo>
                  <a:lnTo>
                    <a:pt x="86" y="126"/>
                  </a:lnTo>
                  <a:lnTo>
                    <a:pt x="82" y="118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2" y="103"/>
                  </a:lnTo>
                  <a:lnTo>
                    <a:pt x="70" y="101"/>
                  </a:lnTo>
                  <a:lnTo>
                    <a:pt x="68" y="101"/>
                  </a:lnTo>
                  <a:lnTo>
                    <a:pt x="49" y="99"/>
                  </a:lnTo>
                  <a:lnTo>
                    <a:pt x="45" y="97"/>
                  </a:lnTo>
                  <a:lnTo>
                    <a:pt x="41" y="95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6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33" y="85"/>
                  </a:lnTo>
                  <a:lnTo>
                    <a:pt x="37" y="85"/>
                  </a:lnTo>
                  <a:lnTo>
                    <a:pt x="39" y="89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3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3" y="93"/>
                  </a:lnTo>
                  <a:lnTo>
                    <a:pt x="43" y="85"/>
                  </a:lnTo>
                  <a:lnTo>
                    <a:pt x="41" y="81"/>
                  </a:lnTo>
                  <a:lnTo>
                    <a:pt x="41" y="77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62"/>
                  </a:lnTo>
                  <a:lnTo>
                    <a:pt x="41" y="58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5" y="50"/>
                  </a:lnTo>
                  <a:lnTo>
                    <a:pt x="28" y="46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6" y="25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0"/>
                  </a:lnTo>
                  <a:lnTo>
                    <a:pt x="6" y="8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105"/>
            <p:cNvSpPr>
              <a:spLocks/>
            </p:cNvSpPr>
            <p:nvPr/>
          </p:nvSpPr>
          <p:spPr bwMode="auto">
            <a:xfrm>
              <a:off x="6678613" y="1782763"/>
              <a:ext cx="101600" cy="63500"/>
            </a:xfrm>
            <a:custGeom>
              <a:avLst/>
              <a:gdLst>
                <a:gd name="T0" fmla="*/ 10 w 64"/>
                <a:gd name="T1" fmla="*/ 3 h 40"/>
                <a:gd name="T2" fmla="*/ 10 w 64"/>
                <a:gd name="T3" fmla="*/ 5 h 40"/>
                <a:gd name="T4" fmla="*/ 13 w 64"/>
                <a:gd name="T5" fmla="*/ 7 h 40"/>
                <a:gd name="T6" fmla="*/ 15 w 64"/>
                <a:gd name="T7" fmla="*/ 7 h 40"/>
                <a:gd name="T8" fmla="*/ 19 w 64"/>
                <a:gd name="T9" fmla="*/ 7 h 40"/>
                <a:gd name="T10" fmla="*/ 21 w 64"/>
                <a:gd name="T11" fmla="*/ 7 h 40"/>
                <a:gd name="T12" fmla="*/ 21 w 64"/>
                <a:gd name="T13" fmla="*/ 7 h 40"/>
                <a:gd name="T14" fmla="*/ 21 w 64"/>
                <a:gd name="T15" fmla="*/ 9 h 40"/>
                <a:gd name="T16" fmla="*/ 21 w 64"/>
                <a:gd name="T17" fmla="*/ 9 h 40"/>
                <a:gd name="T18" fmla="*/ 19 w 64"/>
                <a:gd name="T19" fmla="*/ 9 h 40"/>
                <a:gd name="T20" fmla="*/ 31 w 64"/>
                <a:gd name="T21" fmla="*/ 19 h 40"/>
                <a:gd name="T22" fmla="*/ 39 w 64"/>
                <a:gd name="T23" fmla="*/ 23 h 40"/>
                <a:gd name="T24" fmla="*/ 41 w 64"/>
                <a:gd name="T25" fmla="*/ 23 h 40"/>
                <a:gd name="T26" fmla="*/ 43 w 64"/>
                <a:gd name="T27" fmla="*/ 29 h 40"/>
                <a:gd name="T28" fmla="*/ 50 w 64"/>
                <a:gd name="T29" fmla="*/ 31 h 40"/>
                <a:gd name="T30" fmla="*/ 64 w 64"/>
                <a:gd name="T31" fmla="*/ 36 h 40"/>
                <a:gd name="T32" fmla="*/ 62 w 64"/>
                <a:gd name="T33" fmla="*/ 40 h 40"/>
                <a:gd name="T34" fmla="*/ 58 w 64"/>
                <a:gd name="T35" fmla="*/ 38 h 40"/>
                <a:gd name="T36" fmla="*/ 52 w 64"/>
                <a:gd name="T37" fmla="*/ 36 h 40"/>
                <a:gd name="T38" fmla="*/ 43 w 64"/>
                <a:gd name="T39" fmla="*/ 36 h 40"/>
                <a:gd name="T40" fmla="*/ 39 w 64"/>
                <a:gd name="T41" fmla="*/ 33 h 40"/>
                <a:gd name="T42" fmla="*/ 39 w 64"/>
                <a:gd name="T43" fmla="*/ 29 h 40"/>
                <a:gd name="T44" fmla="*/ 37 w 64"/>
                <a:gd name="T45" fmla="*/ 29 h 40"/>
                <a:gd name="T46" fmla="*/ 33 w 64"/>
                <a:gd name="T47" fmla="*/ 25 h 40"/>
                <a:gd name="T48" fmla="*/ 31 w 64"/>
                <a:gd name="T49" fmla="*/ 25 h 40"/>
                <a:gd name="T50" fmla="*/ 29 w 64"/>
                <a:gd name="T51" fmla="*/ 27 h 40"/>
                <a:gd name="T52" fmla="*/ 23 w 64"/>
                <a:gd name="T53" fmla="*/ 21 h 40"/>
                <a:gd name="T54" fmla="*/ 17 w 64"/>
                <a:gd name="T55" fmla="*/ 17 h 40"/>
                <a:gd name="T56" fmla="*/ 8 w 64"/>
                <a:gd name="T57" fmla="*/ 15 h 40"/>
                <a:gd name="T58" fmla="*/ 2 w 64"/>
                <a:gd name="T59" fmla="*/ 17 h 40"/>
                <a:gd name="T60" fmla="*/ 0 w 64"/>
                <a:gd name="T61" fmla="*/ 17 h 40"/>
                <a:gd name="T62" fmla="*/ 6 w 64"/>
                <a:gd name="T63" fmla="*/ 15 h 40"/>
                <a:gd name="T64" fmla="*/ 6 w 64"/>
                <a:gd name="T65" fmla="*/ 13 h 40"/>
                <a:gd name="T66" fmla="*/ 6 w 64"/>
                <a:gd name="T67" fmla="*/ 13 h 40"/>
                <a:gd name="T68" fmla="*/ 4 w 64"/>
                <a:gd name="T69" fmla="*/ 11 h 40"/>
                <a:gd name="T70" fmla="*/ 4 w 64"/>
                <a:gd name="T71" fmla="*/ 9 h 40"/>
                <a:gd name="T72" fmla="*/ 2 w 64"/>
                <a:gd name="T73" fmla="*/ 9 h 40"/>
                <a:gd name="T74" fmla="*/ 2 w 64"/>
                <a:gd name="T75" fmla="*/ 7 h 40"/>
                <a:gd name="T76" fmla="*/ 0 w 64"/>
                <a:gd name="T77" fmla="*/ 5 h 40"/>
                <a:gd name="T78" fmla="*/ 2 w 64"/>
                <a:gd name="T79" fmla="*/ 3 h 40"/>
                <a:gd name="T80" fmla="*/ 4 w 64"/>
                <a:gd name="T81" fmla="*/ 3 h 40"/>
                <a:gd name="T82" fmla="*/ 6 w 64"/>
                <a:gd name="T83" fmla="*/ 3 h 40"/>
                <a:gd name="T84" fmla="*/ 6 w 64"/>
                <a:gd name="T85" fmla="*/ 0 h 40"/>
                <a:gd name="T86" fmla="*/ 6 w 64"/>
                <a:gd name="T87" fmla="*/ 0 h 40"/>
                <a:gd name="T88" fmla="*/ 8 w 64"/>
                <a:gd name="T89" fmla="*/ 0 h 40"/>
                <a:gd name="T90" fmla="*/ 10 w 64"/>
                <a:gd name="T91" fmla="*/ 3 h 40"/>
                <a:gd name="T92" fmla="*/ 10 w 64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40">
                  <a:moveTo>
                    <a:pt x="10" y="3"/>
                  </a:move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31" y="19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3" y="29"/>
                  </a:lnTo>
                  <a:lnTo>
                    <a:pt x="50" y="31"/>
                  </a:lnTo>
                  <a:lnTo>
                    <a:pt x="64" y="36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2" y="36"/>
                  </a:lnTo>
                  <a:lnTo>
                    <a:pt x="43" y="36"/>
                  </a:lnTo>
                  <a:lnTo>
                    <a:pt x="39" y="33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3" y="21"/>
                  </a:lnTo>
                  <a:lnTo>
                    <a:pt x="17" y="17"/>
                  </a:lnTo>
                  <a:lnTo>
                    <a:pt x="8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Freeform 106"/>
            <p:cNvSpPr>
              <a:spLocks/>
            </p:cNvSpPr>
            <p:nvPr/>
          </p:nvSpPr>
          <p:spPr bwMode="auto">
            <a:xfrm>
              <a:off x="6443663" y="1282700"/>
              <a:ext cx="176213" cy="238125"/>
            </a:xfrm>
            <a:custGeom>
              <a:avLst/>
              <a:gdLst>
                <a:gd name="T0" fmla="*/ 12 w 111"/>
                <a:gd name="T1" fmla="*/ 0 h 150"/>
                <a:gd name="T2" fmla="*/ 12 w 111"/>
                <a:gd name="T3" fmla="*/ 2 h 150"/>
                <a:gd name="T4" fmla="*/ 12 w 111"/>
                <a:gd name="T5" fmla="*/ 8 h 150"/>
                <a:gd name="T6" fmla="*/ 16 w 111"/>
                <a:gd name="T7" fmla="*/ 8 h 150"/>
                <a:gd name="T8" fmla="*/ 18 w 111"/>
                <a:gd name="T9" fmla="*/ 14 h 150"/>
                <a:gd name="T10" fmla="*/ 24 w 111"/>
                <a:gd name="T11" fmla="*/ 16 h 150"/>
                <a:gd name="T12" fmla="*/ 51 w 111"/>
                <a:gd name="T13" fmla="*/ 33 h 150"/>
                <a:gd name="T14" fmla="*/ 66 w 111"/>
                <a:gd name="T15" fmla="*/ 33 h 150"/>
                <a:gd name="T16" fmla="*/ 72 w 111"/>
                <a:gd name="T17" fmla="*/ 35 h 150"/>
                <a:gd name="T18" fmla="*/ 92 w 111"/>
                <a:gd name="T19" fmla="*/ 53 h 150"/>
                <a:gd name="T20" fmla="*/ 107 w 111"/>
                <a:gd name="T21" fmla="*/ 64 h 150"/>
                <a:gd name="T22" fmla="*/ 111 w 111"/>
                <a:gd name="T23" fmla="*/ 68 h 150"/>
                <a:gd name="T24" fmla="*/ 111 w 111"/>
                <a:gd name="T25" fmla="*/ 86 h 150"/>
                <a:gd name="T26" fmla="*/ 111 w 111"/>
                <a:gd name="T27" fmla="*/ 90 h 150"/>
                <a:gd name="T28" fmla="*/ 107 w 111"/>
                <a:gd name="T29" fmla="*/ 93 h 150"/>
                <a:gd name="T30" fmla="*/ 107 w 111"/>
                <a:gd name="T31" fmla="*/ 97 h 150"/>
                <a:gd name="T32" fmla="*/ 109 w 111"/>
                <a:gd name="T33" fmla="*/ 103 h 150"/>
                <a:gd name="T34" fmla="*/ 111 w 111"/>
                <a:gd name="T35" fmla="*/ 115 h 150"/>
                <a:gd name="T36" fmla="*/ 107 w 111"/>
                <a:gd name="T37" fmla="*/ 123 h 150"/>
                <a:gd name="T38" fmla="*/ 107 w 111"/>
                <a:gd name="T39" fmla="*/ 140 h 150"/>
                <a:gd name="T40" fmla="*/ 111 w 111"/>
                <a:gd name="T41" fmla="*/ 150 h 150"/>
                <a:gd name="T42" fmla="*/ 103 w 111"/>
                <a:gd name="T43" fmla="*/ 144 h 150"/>
                <a:gd name="T44" fmla="*/ 97 w 111"/>
                <a:gd name="T45" fmla="*/ 134 h 150"/>
                <a:gd name="T46" fmla="*/ 88 w 111"/>
                <a:gd name="T47" fmla="*/ 130 h 150"/>
                <a:gd name="T48" fmla="*/ 80 w 111"/>
                <a:gd name="T49" fmla="*/ 123 h 150"/>
                <a:gd name="T50" fmla="*/ 84 w 111"/>
                <a:gd name="T51" fmla="*/ 121 h 150"/>
                <a:gd name="T52" fmla="*/ 101 w 111"/>
                <a:gd name="T53" fmla="*/ 123 h 150"/>
                <a:gd name="T54" fmla="*/ 101 w 111"/>
                <a:gd name="T55" fmla="*/ 119 h 150"/>
                <a:gd name="T56" fmla="*/ 105 w 111"/>
                <a:gd name="T57" fmla="*/ 115 h 150"/>
                <a:gd name="T58" fmla="*/ 105 w 111"/>
                <a:gd name="T59" fmla="*/ 111 h 150"/>
                <a:gd name="T60" fmla="*/ 103 w 111"/>
                <a:gd name="T61" fmla="*/ 109 h 150"/>
                <a:gd name="T62" fmla="*/ 101 w 111"/>
                <a:gd name="T63" fmla="*/ 113 h 150"/>
                <a:gd name="T64" fmla="*/ 99 w 111"/>
                <a:gd name="T65" fmla="*/ 107 h 150"/>
                <a:gd name="T66" fmla="*/ 101 w 111"/>
                <a:gd name="T67" fmla="*/ 97 h 150"/>
                <a:gd name="T68" fmla="*/ 101 w 111"/>
                <a:gd name="T69" fmla="*/ 95 h 150"/>
                <a:gd name="T70" fmla="*/ 107 w 111"/>
                <a:gd name="T71" fmla="*/ 88 h 150"/>
                <a:gd name="T72" fmla="*/ 107 w 111"/>
                <a:gd name="T73" fmla="*/ 74 h 150"/>
                <a:gd name="T74" fmla="*/ 97 w 111"/>
                <a:gd name="T75" fmla="*/ 64 h 150"/>
                <a:gd name="T76" fmla="*/ 86 w 111"/>
                <a:gd name="T77" fmla="*/ 57 h 150"/>
                <a:gd name="T78" fmla="*/ 66 w 111"/>
                <a:gd name="T79" fmla="*/ 37 h 150"/>
                <a:gd name="T80" fmla="*/ 47 w 111"/>
                <a:gd name="T81" fmla="*/ 33 h 150"/>
                <a:gd name="T82" fmla="*/ 31 w 111"/>
                <a:gd name="T83" fmla="*/ 22 h 150"/>
                <a:gd name="T84" fmla="*/ 20 w 111"/>
                <a:gd name="T85" fmla="*/ 20 h 150"/>
                <a:gd name="T86" fmla="*/ 10 w 111"/>
                <a:gd name="T87" fmla="*/ 20 h 150"/>
                <a:gd name="T88" fmla="*/ 2 w 111"/>
                <a:gd name="T89" fmla="*/ 24 h 150"/>
                <a:gd name="T90" fmla="*/ 2 w 111"/>
                <a:gd name="T91" fmla="*/ 20 h 150"/>
                <a:gd name="T92" fmla="*/ 6 w 111"/>
                <a:gd name="T93" fmla="*/ 0 h 150"/>
                <a:gd name="T94" fmla="*/ 10 w 111"/>
                <a:gd name="T9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50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45" y="29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82" y="45"/>
                  </a:lnTo>
                  <a:lnTo>
                    <a:pt x="92" y="53"/>
                  </a:lnTo>
                  <a:lnTo>
                    <a:pt x="103" y="59"/>
                  </a:lnTo>
                  <a:lnTo>
                    <a:pt x="107" y="64"/>
                  </a:lnTo>
                  <a:lnTo>
                    <a:pt x="109" y="66"/>
                  </a:lnTo>
                  <a:lnTo>
                    <a:pt x="111" y="68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9" y="103"/>
                  </a:lnTo>
                  <a:lnTo>
                    <a:pt x="111" y="105"/>
                  </a:lnTo>
                  <a:lnTo>
                    <a:pt x="111" y="115"/>
                  </a:lnTo>
                  <a:lnTo>
                    <a:pt x="111" y="117"/>
                  </a:lnTo>
                  <a:lnTo>
                    <a:pt x="107" y="123"/>
                  </a:lnTo>
                  <a:lnTo>
                    <a:pt x="107" y="128"/>
                  </a:lnTo>
                  <a:lnTo>
                    <a:pt x="107" y="140"/>
                  </a:lnTo>
                  <a:lnTo>
                    <a:pt x="109" y="146"/>
                  </a:lnTo>
                  <a:lnTo>
                    <a:pt x="111" y="150"/>
                  </a:lnTo>
                  <a:lnTo>
                    <a:pt x="105" y="150"/>
                  </a:lnTo>
                  <a:lnTo>
                    <a:pt x="103" y="144"/>
                  </a:lnTo>
                  <a:lnTo>
                    <a:pt x="101" y="138"/>
                  </a:lnTo>
                  <a:lnTo>
                    <a:pt x="97" y="134"/>
                  </a:lnTo>
                  <a:lnTo>
                    <a:pt x="95" y="132"/>
                  </a:lnTo>
                  <a:lnTo>
                    <a:pt x="88" y="130"/>
                  </a:lnTo>
                  <a:lnTo>
                    <a:pt x="84" y="12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4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1"/>
                  </a:lnTo>
                  <a:lnTo>
                    <a:pt x="101" y="119"/>
                  </a:lnTo>
                  <a:lnTo>
                    <a:pt x="103" y="119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103" y="111"/>
                  </a:lnTo>
                  <a:lnTo>
                    <a:pt x="101" y="113"/>
                  </a:lnTo>
                  <a:lnTo>
                    <a:pt x="99" y="111"/>
                  </a:lnTo>
                  <a:lnTo>
                    <a:pt x="99" y="107"/>
                  </a:lnTo>
                  <a:lnTo>
                    <a:pt x="99" y="99"/>
                  </a:lnTo>
                  <a:lnTo>
                    <a:pt x="101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5" y="90"/>
                  </a:lnTo>
                  <a:lnTo>
                    <a:pt x="107" y="88"/>
                  </a:lnTo>
                  <a:lnTo>
                    <a:pt x="107" y="78"/>
                  </a:lnTo>
                  <a:lnTo>
                    <a:pt x="107" y="74"/>
                  </a:lnTo>
                  <a:lnTo>
                    <a:pt x="103" y="66"/>
                  </a:lnTo>
                  <a:lnTo>
                    <a:pt x="97" y="64"/>
                  </a:lnTo>
                  <a:lnTo>
                    <a:pt x="90" y="59"/>
                  </a:lnTo>
                  <a:lnTo>
                    <a:pt x="86" y="57"/>
                  </a:lnTo>
                  <a:lnTo>
                    <a:pt x="70" y="39"/>
                  </a:lnTo>
                  <a:lnTo>
                    <a:pt x="66" y="37"/>
                  </a:lnTo>
                  <a:lnTo>
                    <a:pt x="59" y="35"/>
                  </a:lnTo>
                  <a:lnTo>
                    <a:pt x="47" y="33"/>
                  </a:lnTo>
                  <a:lnTo>
                    <a:pt x="41" y="31"/>
                  </a:lnTo>
                  <a:lnTo>
                    <a:pt x="31" y="22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Freeform 107"/>
            <p:cNvSpPr>
              <a:spLocks/>
            </p:cNvSpPr>
            <p:nvPr/>
          </p:nvSpPr>
          <p:spPr bwMode="auto">
            <a:xfrm>
              <a:off x="7173913" y="1990725"/>
              <a:ext cx="104775" cy="166687"/>
            </a:xfrm>
            <a:custGeom>
              <a:avLst/>
              <a:gdLst>
                <a:gd name="T0" fmla="*/ 55 w 66"/>
                <a:gd name="T1" fmla="*/ 8 h 105"/>
                <a:gd name="T2" fmla="*/ 53 w 66"/>
                <a:gd name="T3" fmla="*/ 10 h 105"/>
                <a:gd name="T4" fmla="*/ 51 w 66"/>
                <a:gd name="T5" fmla="*/ 6 h 105"/>
                <a:gd name="T6" fmla="*/ 51 w 66"/>
                <a:gd name="T7" fmla="*/ 8 h 105"/>
                <a:gd name="T8" fmla="*/ 55 w 66"/>
                <a:gd name="T9" fmla="*/ 12 h 105"/>
                <a:gd name="T10" fmla="*/ 57 w 66"/>
                <a:gd name="T11" fmla="*/ 12 h 105"/>
                <a:gd name="T12" fmla="*/ 61 w 66"/>
                <a:gd name="T13" fmla="*/ 28 h 105"/>
                <a:gd name="T14" fmla="*/ 61 w 66"/>
                <a:gd name="T15" fmla="*/ 33 h 105"/>
                <a:gd name="T16" fmla="*/ 61 w 66"/>
                <a:gd name="T17" fmla="*/ 41 h 105"/>
                <a:gd name="T18" fmla="*/ 59 w 66"/>
                <a:gd name="T19" fmla="*/ 45 h 105"/>
                <a:gd name="T20" fmla="*/ 55 w 66"/>
                <a:gd name="T21" fmla="*/ 51 h 105"/>
                <a:gd name="T22" fmla="*/ 51 w 66"/>
                <a:gd name="T23" fmla="*/ 53 h 105"/>
                <a:gd name="T24" fmla="*/ 39 w 66"/>
                <a:gd name="T25" fmla="*/ 72 h 105"/>
                <a:gd name="T26" fmla="*/ 37 w 66"/>
                <a:gd name="T27" fmla="*/ 74 h 105"/>
                <a:gd name="T28" fmla="*/ 22 w 66"/>
                <a:gd name="T29" fmla="*/ 80 h 105"/>
                <a:gd name="T30" fmla="*/ 18 w 66"/>
                <a:gd name="T31" fmla="*/ 90 h 105"/>
                <a:gd name="T32" fmla="*/ 12 w 66"/>
                <a:gd name="T33" fmla="*/ 97 h 105"/>
                <a:gd name="T34" fmla="*/ 8 w 66"/>
                <a:gd name="T35" fmla="*/ 99 h 105"/>
                <a:gd name="T36" fmla="*/ 0 w 66"/>
                <a:gd name="T37" fmla="*/ 105 h 105"/>
                <a:gd name="T38" fmla="*/ 0 w 66"/>
                <a:gd name="T39" fmla="*/ 97 h 105"/>
                <a:gd name="T40" fmla="*/ 2 w 66"/>
                <a:gd name="T41" fmla="*/ 94 h 105"/>
                <a:gd name="T42" fmla="*/ 8 w 66"/>
                <a:gd name="T43" fmla="*/ 94 h 105"/>
                <a:gd name="T44" fmla="*/ 14 w 66"/>
                <a:gd name="T45" fmla="*/ 88 h 105"/>
                <a:gd name="T46" fmla="*/ 12 w 66"/>
                <a:gd name="T47" fmla="*/ 86 h 105"/>
                <a:gd name="T48" fmla="*/ 16 w 66"/>
                <a:gd name="T49" fmla="*/ 82 h 105"/>
                <a:gd name="T50" fmla="*/ 14 w 66"/>
                <a:gd name="T51" fmla="*/ 82 h 105"/>
                <a:gd name="T52" fmla="*/ 12 w 66"/>
                <a:gd name="T53" fmla="*/ 80 h 105"/>
                <a:gd name="T54" fmla="*/ 20 w 66"/>
                <a:gd name="T55" fmla="*/ 76 h 105"/>
                <a:gd name="T56" fmla="*/ 24 w 66"/>
                <a:gd name="T57" fmla="*/ 74 h 105"/>
                <a:gd name="T58" fmla="*/ 28 w 66"/>
                <a:gd name="T59" fmla="*/ 70 h 105"/>
                <a:gd name="T60" fmla="*/ 26 w 66"/>
                <a:gd name="T61" fmla="*/ 66 h 105"/>
                <a:gd name="T62" fmla="*/ 31 w 66"/>
                <a:gd name="T63" fmla="*/ 61 h 105"/>
                <a:gd name="T64" fmla="*/ 39 w 66"/>
                <a:gd name="T65" fmla="*/ 59 h 105"/>
                <a:gd name="T66" fmla="*/ 39 w 66"/>
                <a:gd name="T67" fmla="*/ 51 h 105"/>
                <a:gd name="T68" fmla="*/ 43 w 66"/>
                <a:gd name="T69" fmla="*/ 49 h 105"/>
                <a:gd name="T70" fmla="*/ 53 w 66"/>
                <a:gd name="T71" fmla="*/ 45 h 105"/>
                <a:gd name="T72" fmla="*/ 59 w 66"/>
                <a:gd name="T73" fmla="*/ 35 h 105"/>
                <a:gd name="T74" fmla="*/ 51 w 66"/>
                <a:gd name="T75" fmla="*/ 24 h 105"/>
                <a:gd name="T76" fmla="*/ 33 w 66"/>
                <a:gd name="T77" fmla="*/ 24 h 105"/>
                <a:gd name="T78" fmla="*/ 31 w 66"/>
                <a:gd name="T79" fmla="*/ 20 h 105"/>
                <a:gd name="T80" fmla="*/ 33 w 66"/>
                <a:gd name="T81" fmla="*/ 16 h 105"/>
                <a:gd name="T82" fmla="*/ 37 w 66"/>
                <a:gd name="T83" fmla="*/ 16 h 105"/>
                <a:gd name="T84" fmla="*/ 33 w 66"/>
                <a:gd name="T85" fmla="*/ 10 h 105"/>
                <a:gd name="T86" fmla="*/ 39 w 66"/>
                <a:gd name="T87" fmla="*/ 12 h 105"/>
                <a:gd name="T88" fmla="*/ 41 w 66"/>
                <a:gd name="T89" fmla="*/ 8 h 105"/>
                <a:gd name="T90" fmla="*/ 43 w 66"/>
                <a:gd name="T91" fmla="*/ 8 h 105"/>
                <a:gd name="T92" fmla="*/ 45 w 66"/>
                <a:gd name="T93" fmla="*/ 8 h 105"/>
                <a:gd name="T94" fmla="*/ 45 w 66"/>
                <a:gd name="T95" fmla="*/ 6 h 105"/>
                <a:gd name="T96" fmla="*/ 43 w 66"/>
                <a:gd name="T97" fmla="*/ 6 h 105"/>
                <a:gd name="T98" fmla="*/ 41 w 66"/>
                <a:gd name="T99" fmla="*/ 4 h 105"/>
                <a:gd name="T100" fmla="*/ 53 w 66"/>
                <a:gd name="T101" fmla="*/ 2 h 105"/>
                <a:gd name="T102" fmla="*/ 57 w 66"/>
                <a:gd name="T103" fmla="*/ 0 h 105"/>
                <a:gd name="T104" fmla="*/ 57 w 66"/>
                <a:gd name="T105" fmla="*/ 2 h 105"/>
                <a:gd name="T106" fmla="*/ 59 w 66"/>
                <a:gd name="T10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5">
                  <a:moveTo>
                    <a:pt x="59" y="2"/>
                  </a:move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6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61" y="41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57" y="49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47" y="66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7" y="74"/>
                  </a:lnTo>
                  <a:lnTo>
                    <a:pt x="26" y="80"/>
                  </a:lnTo>
                  <a:lnTo>
                    <a:pt x="22" y="80"/>
                  </a:lnTo>
                  <a:lnTo>
                    <a:pt x="20" y="82"/>
                  </a:lnTo>
                  <a:lnTo>
                    <a:pt x="18" y="90"/>
                  </a:lnTo>
                  <a:lnTo>
                    <a:pt x="16" y="92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6" y="78"/>
                  </a:lnTo>
                  <a:lnTo>
                    <a:pt x="20" y="76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2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31" y="61"/>
                  </a:lnTo>
                  <a:lnTo>
                    <a:pt x="35" y="61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1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47" y="47"/>
                  </a:lnTo>
                  <a:lnTo>
                    <a:pt x="53" y="45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39" y="26"/>
                  </a:lnTo>
                  <a:lnTo>
                    <a:pt x="33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9" y="4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Freeform 108"/>
            <p:cNvSpPr>
              <a:spLocks/>
            </p:cNvSpPr>
            <p:nvPr/>
          </p:nvSpPr>
          <p:spPr bwMode="auto">
            <a:xfrm>
              <a:off x="6956425" y="1744663"/>
              <a:ext cx="42863" cy="19050"/>
            </a:xfrm>
            <a:custGeom>
              <a:avLst/>
              <a:gdLst>
                <a:gd name="T0" fmla="*/ 25 w 27"/>
                <a:gd name="T1" fmla="*/ 6 h 12"/>
                <a:gd name="T2" fmla="*/ 25 w 27"/>
                <a:gd name="T3" fmla="*/ 8 h 12"/>
                <a:gd name="T4" fmla="*/ 23 w 27"/>
                <a:gd name="T5" fmla="*/ 8 h 12"/>
                <a:gd name="T6" fmla="*/ 19 w 27"/>
                <a:gd name="T7" fmla="*/ 10 h 12"/>
                <a:gd name="T8" fmla="*/ 19 w 27"/>
                <a:gd name="T9" fmla="*/ 10 h 12"/>
                <a:gd name="T10" fmla="*/ 21 w 27"/>
                <a:gd name="T11" fmla="*/ 12 h 12"/>
                <a:gd name="T12" fmla="*/ 19 w 27"/>
                <a:gd name="T13" fmla="*/ 12 h 12"/>
                <a:gd name="T14" fmla="*/ 15 w 27"/>
                <a:gd name="T15" fmla="*/ 10 h 12"/>
                <a:gd name="T16" fmla="*/ 13 w 27"/>
                <a:gd name="T17" fmla="*/ 8 h 12"/>
                <a:gd name="T18" fmla="*/ 9 w 27"/>
                <a:gd name="T19" fmla="*/ 10 h 12"/>
                <a:gd name="T20" fmla="*/ 5 w 27"/>
                <a:gd name="T21" fmla="*/ 10 h 12"/>
                <a:gd name="T22" fmla="*/ 0 w 27"/>
                <a:gd name="T23" fmla="*/ 12 h 12"/>
                <a:gd name="T24" fmla="*/ 0 w 27"/>
                <a:gd name="T25" fmla="*/ 8 h 12"/>
                <a:gd name="T26" fmla="*/ 0 w 27"/>
                <a:gd name="T27" fmla="*/ 6 h 12"/>
                <a:gd name="T28" fmla="*/ 3 w 27"/>
                <a:gd name="T29" fmla="*/ 4 h 12"/>
                <a:gd name="T30" fmla="*/ 7 w 27"/>
                <a:gd name="T31" fmla="*/ 4 h 12"/>
                <a:gd name="T32" fmla="*/ 15 w 27"/>
                <a:gd name="T33" fmla="*/ 0 h 12"/>
                <a:gd name="T34" fmla="*/ 21 w 27"/>
                <a:gd name="T35" fmla="*/ 0 h 12"/>
                <a:gd name="T36" fmla="*/ 23 w 27"/>
                <a:gd name="T37" fmla="*/ 0 h 12"/>
                <a:gd name="T38" fmla="*/ 27 w 27"/>
                <a:gd name="T39" fmla="*/ 2 h 12"/>
                <a:gd name="T40" fmla="*/ 25 w 27"/>
                <a:gd name="T41" fmla="*/ 6 h 12"/>
                <a:gd name="T42" fmla="*/ 25 w 27"/>
                <a:gd name="T4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12">
                  <a:moveTo>
                    <a:pt x="25" y="6"/>
                  </a:moveTo>
                  <a:lnTo>
                    <a:pt x="25" y="8"/>
                  </a:lnTo>
                  <a:lnTo>
                    <a:pt x="23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4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Freeform 109"/>
            <p:cNvSpPr>
              <a:spLocks/>
            </p:cNvSpPr>
            <p:nvPr/>
          </p:nvSpPr>
          <p:spPr bwMode="auto">
            <a:xfrm>
              <a:off x="7045325" y="1616075"/>
              <a:ext cx="30163" cy="55562"/>
            </a:xfrm>
            <a:custGeom>
              <a:avLst/>
              <a:gdLst>
                <a:gd name="T0" fmla="*/ 19 w 19"/>
                <a:gd name="T1" fmla="*/ 17 h 35"/>
                <a:gd name="T2" fmla="*/ 15 w 19"/>
                <a:gd name="T3" fmla="*/ 29 h 35"/>
                <a:gd name="T4" fmla="*/ 13 w 19"/>
                <a:gd name="T5" fmla="*/ 27 h 35"/>
                <a:gd name="T6" fmla="*/ 13 w 19"/>
                <a:gd name="T7" fmla="*/ 25 h 35"/>
                <a:gd name="T8" fmla="*/ 15 w 19"/>
                <a:gd name="T9" fmla="*/ 21 h 35"/>
                <a:gd name="T10" fmla="*/ 13 w 19"/>
                <a:gd name="T11" fmla="*/ 23 h 35"/>
                <a:gd name="T12" fmla="*/ 10 w 19"/>
                <a:gd name="T13" fmla="*/ 31 h 35"/>
                <a:gd name="T14" fmla="*/ 10 w 19"/>
                <a:gd name="T15" fmla="*/ 33 h 35"/>
                <a:gd name="T16" fmla="*/ 0 w 19"/>
                <a:gd name="T17" fmla="*/ 35 h 35"/>
                <a:gd name="T18" fmla="*/ 0 w 19"/>
                <a:gd name="T19" fmla="*/ 33 h 35"/>
                <a:gd name="T20" fmla="*/ 4 w 19"/>
                <a:gd name="T21" fmla="*/ 31 h 35"/>
                <a:gd name="T22" fmla="*/ 4 w 19"/>
                <a:gd name="T23" fmla="*/ 25 h 35"/>
                <a:gd name="T24" fmla="*/ 4 w 19"/>
                <a:gd name="T25" fmla="*/ 19 h 35"/>
                <a:gd name="T26" fmla="*/ 2 w 19"/>
                <a:gd name="T27" fmla="*/ 13 h 35"/>
                <a:gd name="T28" fmla="*/ 2 w 19"/>
                <a:gd name="T29" fmla="*/ 8 h 35"/>
                <a:gd name="T30" fmla="*/ 4 w 19"/>
                <a:gd name="T31" fmla="*/ 6 h 35"/>
                <a:gd name="T32" fmla="*/ 6 w 19"/>
                <a:gd name="T33" fmla="*/ 4 h 35"/>
                <a:gd name="T34" fmla="*/ 10 w 19"/>
                <a:gd name="T35" fmla="*/ 2 h 35"/>
                <a:gd name="T36" fmla="*/ 10 w 19"/>
                <a:gd name="T37" fmla="*/ 2 h 35"/>
                <a:gd name="T38" fmla="*/ 10 w 19"/>
                <a:gd name="T39" fmla="*/ 0 h 35"/>
                <a:gd name="T40" fmla="*/ 13 w 19"/>
                <a:gd name="T41" fmla="*/ 0 h 35"/>
                <a:gd name="T42" fmla="*/ 13 w 19"/>
                <a:gd name="T43" fmla="*/ 0 h 35"/>
                <a:gd name="T44" fmla="*/ 17 w 19"/>
                <a:gd name="T45" fmla="*/ 4 h 35"/>
                <a:gd name="T46" fmla="*/ 17 w 19"/>
                <a:gd name="T47" fmla="*/ 4 h 35"/>
                <a:gd name="T48" fmla="*/ 17 w 19"/>
                <a:gd name="T49" fmla="*/ 6 h 35"/>
                <a:gd name="T50" fmla="*/ 19 w 19"/>
                <a:gd name="T51" fmla="*/ 8 h 35"/>
                <a:gd name="T52" fmla="*/ 19 w 19"/>
                <a:gd name="T53" fmla="*/ 11 h 35"/>
                <a:gd name="T54" fmla="*/ 19 w 19"/>
                <a:gd name="T55" fmla="*/ 13 h 35"/>
                <a:gd name="T56" fmla="*/ 19 w 19"/>
                <a:gd name="T57" fmla="*/ 15 h 35"/>
                <a:gd name="T58" fmla="*/ 19 w 19"/>
                <a:gd name="T59" fmla="*/ 17 h 35"/>
                <a:gd name="T60" fmla="*/ 19 w 19"/>
                <a:gd name="T6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5">
                  <a:moveTo>
                    <a:pt x="19" y="17"/>
                  </a:moveTo>
                  <a:lnTo>
                    <a:pt x="15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Freeform 110"/>
            <p:cNvSpPr>
              <a:spLocks/>
            </p:cNvSpPr>
            <p:nvPr/>
          </p:nvSpPr>
          <p:spPr bwMode="auto">
            <a:xfrm>
              <a:off x="7134225" y="2019300"/>
              <a:ext cx="22225" cy="39687"/>
            </a:xfrm>
            <a:custGeom>
              <a:avLst/>
              <a:gdLst>
                <a:gd name="T0" fmla="*/ 4 w 14"/>
                <a:gd name="T1" fmla="*/ 21 h 25"/>
                <a:gd name="T2" fmla="*/ 0 w 14"/>
                <a:gd name="T3" fmla="*/ 25 h 25"/>
                <a:gd name="T4" fmla="*/ 0 w 14"/>
                <a:gd name="T5" fmla="*/ 17 h 25"/>
                <a:gd name="T6" fmla="*/ 4 w 14"/>
                <a:gd name="T7" fmla="*/ 10 h 25"/>
                <a:gd name="T8" fmla="*/ 10 w 14"/>
                <a:gd name="T9" fmla="*/ 6 h 25"/>
                <a:gd name="T10" fmla="*/ 14 w 14"/>
                <a:gd name="T11" fmla="*/ 0 h 25"/>
                <a:gd name="T12" fmla="*/ 14 w 14"/>
                <a:gd name="T13" fmla="*/ 4 h 25"/>
                <a:gd name="T14" fmla="*/ 10 w 14"/>
                <a:gd name="T15" fmla="*/ 12 h 25"/>
                <a:gd name="T16" fmla="*/ 4 w 14"/>
                <a:gd name="T17" fmla="*/ 21 h 25"/>
                <a:gd name="T18" fmla="*/ 4 w 14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5">
                  <a:moveTo>
                    <a:pt x="4" y="21"/>
                  </a:move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0" y="12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111"/>
            <p:cNvSpPr>
              <a:spLocks/>
            </p:cNvSpPr>
            <p:nvPr/>
          </p:nvSpPr>
          <p:spPr bwMode="auto">
            <a:xfrm>
              <a:off x="7134225" y="1973263"/>
              <a:ext cx="88900" cy="42862"/>
            </a:xfrm>
            <a:custGeom>
              <a:avLst/>
              <a:gdLst>
                <a:gd name="T0" fmla="*/ 27 w 56"/>
                <a:gd name="T1" fmla="*/ 13 h 27"/>
                <a:gd name="T2" fmla="*/ 27 w 56"/>
                <a:gd name="T3" fmla="*/ 13 h 27"/>
                <a:gd name="T4" fmla="*/ 29 w 56"/>
                <a:gd name="T5" fmla="*/ 11 h 27"/>
                <a:gd name="T6" fmla="*/ 31 w 56"/>
                <a:gd name="T7" fmla="*/ 11 h 27"/>
                <a:gd name="T8" fmla="*/ 31 w 56"/>
                <a:gd name="T9" fmla="*/ 13 h 27"/>
                <a:gd name="T10" fmla="*/ 31 w 56"/>
                <a:gd name="T11" fmla="*/ 15 h 27"/>
                <a:gd name="T12" fmla="*/ 35 w 56"/>
                <a:gd name="T13" fmla="*/ 15 h 27"/>
                <a:gd name="T14" fmla="*/ 41 w 56"/>
                <a:gd name="T15" fmla="*/ 15 h 27"/>
                <a:gd name="T16" fmla="*/ 43 w 56"/>
                <a:gd name="T17" fmla="*/ 15 h 27"/>
                <a:gd name="T18" fmla="*/ 43 w 56"/>
                <a:gd name="T19" fmla="*/ 13 h 27"/>
                <a:gd name="T20" fmla="*/ 45 w 56"/>
                <a:gd name="T21" fmla="*/ 13 h 27"/>
                <a:gd name="T22" fmla="*/ 56 w 56"/>
                <a:gd name="T23" fmla="*/ 15 h 27"/>
                <a:gd name="T24" fmla="*/ 45 w 56"/>
                <a:gd name="T25" fmla="*/ 27 h 27"/>
                <a:gd name="T26" fmla="*/ 45 w 56"/>
                <a:gd name="T27" fmla="*/ 27 h 27"/>
                <a:gd name="T28" fmla="*/ 45 w 56"/>
                <a:gd name="T29" fmla="*/ 27 h 27"/>
                <a:gd name="T30" fmla="*/ 43 w 56"/>
                <a:gd name="T31" fmla="*/ 25 h 27"/>
                <a:gd name="T32" fmla="*/ 43 w 56"/>
                <a:gd name="T33" fmla="*/ 23 h 27"/>
                <a:gd name="T34" fmla="*/ 39 w 56"/>
                <a:gd name="T35" fmla="*/ 23 h 27"/>
                <a:gd name="T36" fmla="*/ 35 w 56"/>
                <a:gd name="T37" fmla="*/ 25 h 27"/>
                <a:gd name="T38" fmla="*/ 23 w 56"/>
                <a:gd name="T39" fmla="*/ 23 h 27"/>
                <a:gd name="T40" fmla="*/ 23 w 56"/>
                <a:gd name="T41" fmla="*/ 23 h 27"/>
                <a:gd name="T42" fmla="*/ 18 w 56"/>
                <a:gd name="T43" fmla="*/ 21 h 27"/>
                <a:gd name="T44" fmla="*/ 18 w 56"/>
                <a:gd name="T45" fmla="*/ 23 h 27"/>
                <a:gd name="T46" fmla="*/ 16 w 56"/>
                <a:gd name="T47" fmla="*/ 25 h 27"/>
                <a:gd name="T48" fmla="*/ 14 w 56"/>
                <a:gd name="T49" fmla="*/ 25 h 27"/>
                <a:gd name="T50" fmla="*/ 14 w 56"/>
                <a:gd name="T51" fmla="*/ 25 h 27"/>
                <a:gd name="T52" fmla="*/ 14 w 56"/>
                <a:gd name="T53" fmla="*/ 21 h 27"/>
                <a:gd name="T54" fmla="*/ 14 w 56"/>
                <a:gd name="T55" fmla="*/ 19 h 27"/>
                <a:gd name="T56" fmla="*/ 12 w 56"/>
                <a:gd name="T57" fmla="*/ 19 h 27"/>
                <a:gd name="T58" fmla="*/ 0 w 56"/>
                <a:gd name="T59" fmla="*/ 4 h 27"/>
                <a:gd name="T60" fmla="*/ 0 w 56"/>
                <a:gd name="T61" fmla="*/ 2 h 27"/>
                <a:gd name="T62" fmla="*/ 0 w 56"/>
                <a:gd name="T63" fmla="*/ 2 h 27"/>
                <a:gd name="T64" fmla="*/ 0 w 56"/>
                <a:gd name="T65" fmla="*/ 2 h 27"/>
                <a:gd name="T66" fmla="*/ 2 w 56"/>
                <a:gd name="T67" fmla="*/ 2 h 27"/>
                <a:gd name="T68" fmla="*/ 2 w 56"/>
                <a:gd name="T69" fmla="*/ 0 h 27"/>
                <a:gd name="T70" fmla="*/ 6 w 56"/>
                <a:gd name="T71" fmla="*/ 0 h 27"/>
                <a:gd name="T72" fmla="*/ 6 w 56"/>
                <a:gd name="T73" fmla="*/ 0 h 27"/>
                <a:gd name="T74" fmla="*/ 8 w 56"/>
                <a:gd name="T75" fmla="*/ 0 h 27"/>
                <a:gd name="T76" fmla="*/ 12 w 56"/>
                <a:gd name="T77" fmla="*/ 2 h 27"/>
                <a:gd name="T78" fmla="*/ 14 w 56"/>
                <a:gd name="T79" fmla="*/ 2 h 27"/>
                <a:gd name="T80" fmla="*/ 18 w 56"/>
                <a:gd name="T81" fmla="*/ 2 h 27"/>
                <a:gd name="T82" fmla="*/ 20 w 56"/>
                <a:gd name="T83" fmla="*/ 2 h 27"/>
                <a:gd name="T84" fmla="*/ 25 w 56"/>
                <a:gd name="T85" fmla="*/ 6 h 27"/>
                <a:gd name="T86" fmla="*/ 27 w 56"/>
                <a:gd name="T87" fmla="*/ 8 h 27"/>
                <a:gd name="T88" fmla="*/ 27 w 56"/>
                <a:gd name="T89" fmla="*/ 11 h 27"/>
                <a:gd name="T90" fmla="*/ 27 w 56"/>
                <a:gd name="T91" fmla="*/ 13 h 27"/>
                <a:gd name="T92" fmla="*/ 27 w 56"/>
                <a:gd name="T9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27">
                  <a:moveTo>
                    <a:pt x="27" y="13"/>
                  </a:moveTo>
                  <a:lnTo>
                    <a:pt x="27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56" y="1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5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8" name="Freeform 112"/>
            <p:cNvSpPr>
              <a:spLocks/>
            </p:cNvSpPr>
            <p:nvPr/>
          </p:nvSpPr>
          <p:spPr bwMode="auto">
            <a:xfrm>
              <a:off x="6256338" y="1430338"/>
              <a:ext cx="76200" cy="28575"/>
            </a:xfrm>
            <a:custGeom>
              <a:avLst/>
              <a:gdLst>
                <a:gd name="T0" fmla="*/ 37 w 48"/>
                <a:gd name="T1" fmla="*/ 0 h 18"/>
                <a:gd name="T2" fmla="*/ 41 w 48"/>
                <a:gd name="T3" fmla="*/ 2 h 18"/>
                <a:gd name="T4" fmla="*/ 48 w 48"/>
                <a:gd name="T5" fmla="*/ 2 h 18"/>
                <a:gd name="T6" fmla="*/ 45 w 48"/>
                <a:gd name="T7" fmla="*/ 6 h 18"/>
                <a:gd name="T8" fmla="*/ 29 w 48"/>
                <a:gd name="T9" fmla="*/ 14 h 18"/>
                <a:gd name="T10" fmla="*/ 25 w 48"/>
                <a:gd name="T11" fmla="*/ 14 h 18"/>
                <a:gd name="T12" fmla="*/ 21 w 48"/>
                <a:gd name="T13" fmla="*/ 12 h 18"/>
                <a:gd name="T14" fmla="*/ 19 w 48"/>
                <a:gd name="T15" fmla="*/ 14 h 18"/>
                <a:gd name="T16" fmla="*/ 19 w 48"/>
                <a:gd name="T17" fmla="*/ 16 h 18"/>
                <a:gd name="T18" fmla="*/ 17 w 48"/>
                <a:gd name="T19" fmla="*/ 18 h 18"/>
                <a:gd name="T20" fmla="*/ 15 w 48"/>
                <a:gd name="T21" fmla="*/ 18 h 18"/>
                <a:gd name="T22" fmla="*/ 10 w 48"/>
                <a:gd name="T23" fmla="*/ 16 h 18"/>
                <a:gd name="T24" fmla="*/ 8 w 48"/>
                <a:gd name="T25" fmla="*/ 16 h 18"/>
                <a:gd name="T26" fmla="*/ 4 w 48"/>
                <a:gd name="T27" fmla="*/ 16 h 18"/>
                <a:gd name="T28" fmla="*/ 2 w 48"/>
                <a:gd name="T29" fmla="*/ 16 h 18"/>
                <a:gd name="T30" fmla="*/ 0 w 48"/>
                <a:gd name="T31" fmla="*/ 14 h 18"/>
                <a:gd name="T32" fmla="*/ 2 w 48"/>
                <a:gd name="T33" fmla="*/ 10 h 18"/>
                <a:gd name="T34" fmla="*/ 4 w 48"/>
                <a:gd name="T35" fmla="*/ 8 h 18"/>
                <a:gd name="T36" fmla="*/ 8 w 48"/>
                <a:gd name="T37" fmla="*/ 6 h 18"/>
                <a:gd name="T38" fmla="*/ 10 w 48"/>
                <a:gd name="T39" fmla="*/ 4 h 18"/>
                <a:gd name="T40" fmla="*/ 17 w 48"/>
                <a:gd name="T41" fmla="*/ 2 h 18"/>
                <a:gd name="T42" fmla="*/ 19 w 48"/>
                <a:gd name="T43" fmla="*/ 2 h 18"/>
                <a:gd name="T44" fmla="*/ 25 w 48"/>
                <a:gd name="T45" fmla="*/ 2 h 18"/>
                <a:gd name="T46" fmla="*/ 31 w 48"/>
                <a:gd name="T47" fmla="*/ 0 h 18"/>
                <a:gd name="T48" fmla="*/ 35 w 48"/>
                <a:gd name="T49" fmla="*/ 0 h 18"/>
                <a:gd name="T50" fmla="*/ 37 w 48"/>
                <a:gd name="T51" fmla="*/ 0 h 18"/>
                <a:gd name="T52" fmla="*/ 37 w 48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8">
                  <a:moveTo>
                    <a:pt x="37" y="0"/>
                  </a:moveTo>
                  <a:lnTo>
                    <a:pt x="41" y="2"/>
                  </a:lnTo>
                  <a:lnTo>
                    <a:pt x="48" y="2"/>
                  </a:lnTo>
                  <a:lnTo>
                    <a:pt x="45" y="6"/>
                  </a:lnTo>
                  <a:lnTo>
                    <a:pt x="29" y="14"/>
                  </a:lnTo>
                  <a:lnTo>
                    <a:pt x="25" y="14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13"/>
            <p:cNvSpPr>
              <a:spLocks/>
            </p:cNvSpPr>
            <p:nvPr/>
          </p:nvSpPr>
          <p:spPr bwMode="auto">
            <a:xfrm>
              <a:off x="7507288" y="2287588"/>
              <a:ext cx="39688" cy="36512"/>
            </a:xfrm>
            <a:custGeom>
              <a:avLst/>
              <a:gdLst>
                <a:gd name="T0" fmla="*/ 6 w 25"/>
                <a:gd name="T1" fmla="*/ 23 h 23"/>
                <a:gd name="T2" fmla="*/ 4 w 25"/>
                <a:gd name="T3" fmla="*/ 23 h 23"/>
                <a:gd name="T4" fmla="*/ 4 w 25"/>
                <a:gd name="T5" fmla="*/ 21 h 23"/>
                <a:gd name="T6" fmla="*/ 0 w 25"/>
                <a:gd name="T7" fmla="*/ 11 h 23"/>
                <a:gd name="T8" fmla="*/ 0 w 25"/>
                <a:gd name="T9" fmla="*/ 9 h 23"/>
                <a:gd name="T10" fmla="*/ 2 w 25"/>
                <a:gd name="T11" fmla="*/ 9 h 23"/>
                <a:gd name="T12" fmla="*/ 4 w 25"/>
                <a:gd name="T13" fmla="*/ 7 h 23"/>
                <a:gd name="T14" fmla="*/ 6 w 25"/>
                <a:gd name="T15" fmla="*/ 7 h 23"/>
                <a:gd name="T16" fmla="*/ 8 w 25"/>
                <a:gd name="T17" fmla="*/ 2 h 23"/>
                <a:gd name="T18" fmla="*/ 10 w 25"/>
                <a:gd name="T19" fmla="*/ 0 h 23"/>
                <a:gd name="T20" fmla="*/ 12 w 25"/>
                <a:gd name="T21" fmla="*/ 0 h 23"/>
                <a:gd name="T22" fmla="*/ 14 w 25"/>
                <a:gd name="T23" fmla="*/ 4 h 23"/>
                <a:gd name="T24" fmla="*/ 16 w 25"/>
                <a:gd name="T25" fmla="*/ 7 h 23"/>
                <a:gd name="T26" fmla="*/ 19 w 25"/>
                <a:gd name="T27" fmla="*/ 7 h 23"/>
                <a:gd name="T28" fmla="*/ 23 w 25"/>
                <a:gd name="T29" fmla="*/ 7 h 23"/>
                <a:gd name="T30" fmla="*/ 25 w 25"/>
                <a:gd name="T31" fmla="*/ 9 h 23"/>
                <a:gd name="T32" fmla="*/ 23 w 25"/>
                <a:gd name="T33" fmla="*/ 11 h 23"/>
                <a:gd name="T34" fmla="*/ 19 w 25"/>
                <a:gd name="T35" fmla="*/ 15 h 23"/>
                <a:gd name="T36" fmla="*/ 10 w 25"/>
                <a:gd name="T37" fmla="*/ 17 h 23"/>
                <a:gd name="T38" fmla="*/ 6 w 25"/>
                <a:gd name="T39" fmla="*/ 23 h 23"/>
                <a:gd name="T40" fmla="*/ 6 w 25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3">
                  <a:moveTo>
                    <a:pt x="6" y="23"/>
                  </a:moveTo>
                  <a:lnTo>
                    <a:pt x="4" y="23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0" y="17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114"/>
            <p:cNvSpPr>
              <a:spLocks/>
            </p:cNvSpPr>
            <p:nvPr/>
          </p:nvSpPr>
          <p:spPr bwMode="auto">
            <a:xfrm>
              <a:off x="5856288" y="971550"/>
              <a:ext cx="276225" cy="93662"/>
            </a:xfrm>
            <a:custGeom>
              <a:avLst/>
              <a:gdLst>
                <a:gd name="T0" fmla="*/ 99 w 174"/>
                <a:gd name="T1" fmla="*/ 20 h 59"/>
                <a:gd name="T2" fmla="*/ 110 w 174"/>
                <a:gd name="T3" fmla="*/ 18 h 59"/>
                <a:gd name="T4" fmla="*/ 114 w 174"/>
                <a:gd name="T5" fmla="*/ 14 h 59"/>
                <a:gd name="T6" fmla="*/ 135 w 174"/>
                <a:gd name="T7" fmla="*/ 16 h 59"/>
                <a:gd name="T8" fmla="*/ 143 w 174"/>
                <a:gd name="T9" fmla="*/ 14 h 59"/>
                <a:gd name="T10" fmla="*/ 151 w 174"/>
                <a:gd name="T11" fmla="*/ 10 h 59"/>
                <a:gd name="T12" fmla="*/ 163 w 174"/>
                <a:gd name="T13" fmla="*/ 8 h 59"/>
                <a:gd name="T14" fmla="*/ 165 w 174"/>
                <a:gd name="T15" fmla="*/ 4 h 59"/>
                <a:gd name="T16" fmla="*/ 170 w 174"/>
                <a:gd name="T17" fmla="*/ 0 h 59"/>
                <a:gd name="T18" fmla="*/ 170 w 174"/>
                <a:gd name="T19" fmla="*/ 8 h 59"/>
                <a:gd name="T20" fmla="*/ 174 w 174"/>
                <a:gd name="T21" fmla="*/ 16 h 59"/>
                <a:gd name="T22" fmla="*/ 172 w 174"/>
                <a:gd name="T23" fmla="*/ 22 h 59"/>
                <a:gd name="T24" fmla="*/ 168 w 174"/>
                <a:gd name="T25" fmla="*/ 24 h 59"/>
                <a:gd name="T26" fmla="*/ 163 w 174"/>
                <a:gd name="T27" fmla="*/ 22 h 59"/>
                <a:gd name="T28" fmla="*/ 151 w 174"/>
                <a:gd name="T29" fmla="*/ 22 h 59"/>
                <a:gd name="T30" fmla="*/ 114 w 174"/>
                <a:gd name="T31" fmla="*/ 30 h 59"/>
                <a:gd name="T32" fmla="*/ 77 w 174"/>
                <a:gd name="T33" fmla="*/ 45 h 59"/>
                <a:gd name="T34" fmla="*/ 71 w 174"/>
                <a:gd name="T35" fmla="*/ 49 h 59"/>
                <a:gd name="T36" fmla="*/ 64 w 174"/>
                <a:gd name="T37" fmla="*/ 51 h 59"/>
                <a:gd name="T38" fmla="*/ 58 w 174"/>
                <a:gd name="T39" fmla="*/ 55 h 59"/>
                <a:gd name="T40" fmla="*/ 54 w 174"/>
                <a:gd name="T41" fmla="*/ 59 h 59"/>
                <a:gd name="T42" fmla="*/ 44 w 174"/>
                <a:gd name="T43" fmla="*/ 59 h 59"/>
                <a:gd name="T44" fmla="*/ 31 w 174"/>
                <a:gd name="T45" fmla="*/ 53 h 59"/>
                <a:gd name="T46" fmla="*/ 3 w 174"/>
                <a:gd name="T47" fmla="*/ 30 h 59"/>
                <a:gd name="T48" fmla="*/ 3 w 174"/>
                <a:gd name="T49" fmla="*/ 26 h 59"/>
                <a:gd name="T50" fmla="*/ 5 w 174"/>
                <a:gd name="T51" fmla="*/ 28 h 59"/>
                <a:gd name="T52" fmla="*/ 27 w 174"/>
                <a:gd name="T53" fmla="*/ 41 h 59"/>
                <a:gd name="T54" fmla="*/ 33 w 174"/>
                <a:gd name="T55" fmla="*/ 43 h 59"/>
                <a:gd name="T56" fmla="*/ 44 w 174"/>
                <a:gd name="T57" fmla="*/ 45 h 59"/>
                <a:gd name="T58" fmla="*/ 50 w 174"/>
                <a:gd name="T59" fmla="*/ 43 h 59"/>
                <a:gd name="T60" fmla="*/ 56 w 174"/>
                <a:gd name="T61" fmla="*/ 39 h 59"/>
                <a:gd name="T62" fmla="*/ 56 w 174"/>
                <a:gd name="T63" fmla="*/ 35 h 59"/>
                <a:gd name="T64" fmla="*/ 58 w 174"/>
                <a:gd name="T65" fmla="*/ 33 h 59"/>
                <a:gd name="T66" fmla="*/ 60 w 174"/>
                <a:gd name="T67" fmla="*/ 28 h 59"/>
                <a:gd name="T68" fmla="*/ 62 w 174"/>
                <a:gd name="T69" fmla="*/ 24 h 59"/>
                <a:gd name="T70" fmla="*/ 62 w 174"/>
                <a:gd name="T71" fmla="*/ 20 h 59"/>
                <a:gd name="T72" fmla="*/ 58 w 174"/>
                <a:gd name="T73" fmla="*/ 18 h 59"/>
                <a:gd name="T74" fmla="*/ 62 w 174"/>
                <a:gd name="T75" fmla="*/ 10 h 59"/>
                <a:gd name="T76" fmla="*/ 66 w 174"/>
                <a:gd name="T77" fmla="*/ 6 h 59"/>
                <a:gd name="T78" fmla="*/ 71 w 174"/>
                <a:gd name="T79" fmla="*/ 12 h 59"/>
                <a:gd name="T80" fmla="*/ 75 w 174"/>
                <a:gd name="T81" fmla="*/ 14 h 59"/>
                <a:gd name="T82" fmla="*/ 95 w 174"/>
                <a:gd name="T83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4" h="59">
                  <a:moveTo>
                    <a:pt x="95" y="20"/>
                  </a:moveTo>
                  <a:lnTo>
                    <a:pt x="99" y="20"/>
                  </a:lnTo>
                  <a:lnTo>
                    <a:pt x="108" y="20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35" y="16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9" y="12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8" y="2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4" y="16"/>
                  </a:lnTo>
                  <a:lnTo>
                    <a:pt x="174" y="20"/>
                  </a:lnTo>
                  <a:lnTo>
                    <a:pt x="172" y="22"/>
                  </a:lnTo>
                  <a:lnTo>
                    <a:pt x="170" y="24"/>
                  </a:lnTo>
                  <a:lnTo>
                    <a:pt x="168" y="24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1" y="20"/>
                  </a:lnTo>
                  <a:lnTo>
                    <a:pt x="151" y="22"/>
                  </a:lnTo>
                  <a:lnTo>
                    <a:pt x="143" y="26"/>
                  </a:lnTo>
                  <a:lnTo>
                    <a:pt x="114" y="30"/>
                  </a:lnTo>
                  <a:lnTo>
                    <a:pt x="81" y="43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71" y="49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0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31" y="53"/>
                  </a:lnTo>
                  <a:lnTo>
                    <a:pt x="11" y="35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27" y="41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4" y="45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4" y="41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0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4" y="22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95" y="20"/>
                  </a:lnTo>
                  <a:lnTo>
                    <a:pt x="95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115"/>
            <p:cNvSpPr>
              <a:spLocks/>
            </p:cNvSpPr>
            <p:nvPr/>
          </p:nvSpPr>
          <p:spPr bwMode="auto">
            <a:xfrm>
              <a:off x="6043613" y="1412875"/>
              <a:ext cx="187325" cy="255587"/>
            </a:xfrm>
            <a:custGeom>
              <a:avLst/>
              <a:gdLst>
                <a:gd name="T0" fmla="*/ 50 w 118"/>
                <a:gd name="T1" fmla="*/ 6 h 161"/>
                <a:gd name="T2" fmla="*/ 58 w 118"/>
                <a:gd name="T3" fmla="*/ 4 h 161"/>
                <a:gd name="T4" fmla="*/ 64 w 118"/>
                <a:gd name="T5" fmla="*/ 6 h 161"/>
                <a:gd name="T6" fmla="*/ 64 w 118"/>
                <a:gd name="T7" fmla="*/ 15 h 161"/>
                <a:gd name="T8" fmla="*/ 66 w 118"/>
                <a:gd name="T9" fmla="*/ 27 h 161"/>
                <a:gd name="T10" fmla="*/ 70 w 118"/>
                <a:gd name="T11" fmla="*/ 33 h 161"/>
                <a:gd name="T12" fmla="*/ 87 w 118"/>
                <a:gd name="T13" fmla="*/ 60 h 161"/>
                <a:gd name="T14" fmla="*/ 101 w 118"/>
                <a:gd name="T15" fmla="*/ 75 h 161"/>
                <a:gd name="T16" fmla="*/ 111 w 118"/>
                <a:gd name="T17" fmla="*/ 83 h 161"/>
                <a:gd name="T18" fmla="*/ 111 w 118"/>
                <a:gd name="T19" fmla="*/ 95 h 161"/>
                <a:gd name="T20" fmla="*/ 111 w 118"/>
                <a:gd name="T21" fmla="*/ 103 h 161"/>
                <a:gd name="T22" fmla="*/ 116 w 118"/>
                <a:gd name="T23" fmla="*/ 122 h 161"/>
                <a:gd name="T24" fmla="*/ 103 w 118"/>
                <a:gd name="T25" fmla="*/ 128 h 161"/>
                <a:gd name="T26" fmla="*/ 99 w 118"/>
                <a:gd name="T27" fmla="*/ 132 h 161"/>
                <a:gd name="T28" fmla="*/ 97 w 118"/>
                <a:gd name="T29" fmla="*/ 141 h 161"/>
                <a:gd name="T30" fmla="*/ 87 w 118"/>
                <a:gd name="T31" fmla="*/ 147 h 161"/>
                <a:gd name="T32" fmla="*/ 72 w 118"/>
                <a:gd name="T33" fmla="*/ 155 h 161"/>
                <a:gd name="T34" fmla="*/ 72 w 118"/>
                <a:gd name="T35" fmla="*/ 159 h 161"/>
                <a:gd name="T36" fmla="*/ 70 w 118"/>
                <a:gd name="T37" fmla="*/ 161 h 161"/>
                <a:gd name="T38" fmla="*/ 66 w 118"/>
                <a:gd name="T39" fmla="*/ 159 h 161"/>
                <a:gd name="T40" fmla="*/ 62 w 118"/>
                <a:gd name="T41" fmla="*/ 143 h 161"/>
                <a:gd name="T42" fmla="*/ 50 w 118"/>
                <a:gd name="T43" fmla="*/ 134 h 161"/>
                <a:gd name="T44" fmla="*/ 45 w 118"/>
                <a:gd name="T45" fmla="*/ 128 h 161"/>
                <a:gd name="T46" fmla="*/ 37 w 118"/>
                <a:gd name="T47" fmla="*/ 130 h 161"/>
                <a:gd name="T48" fmla="*/ 2 w 118"/>
                <a:gd name="T49" fmla="*/ 110 h 161"/>
                <a:gd name="T50" fmla="*/ 4 w 118"/>
                <a:gd name="T51" fmla="*/ 103 h 161"/>
                <a:gd name="T52" fmla="*/ 8 w 118"/>
                <a:gd name="T53" fmla="*/ 97 h 161"/>
                <a:gd name="T54" fmla="*/ 12 w 118"/>
                <a:gd name="T55" fmla="*/ 99 h 161"/>
                <a:gd name="T56" fmla="*/ 17 w 118"/>
                <a:gd name="T57" fmla="*/ 93 h 161"/>
                <a:gd name="T58" fmla="*/ 19 w 118"/>
                <a:gd name="T59" fmla="*/ 89 h 161"/>
                <a:gd name="T60" fmla="*/ 23 w 118"/>
                <a:gd name="T61" fmla="*/ 97 h 161"/>
                <a:gd name="T62" fmla="*/ 21 w 118"/>
                <a:gd name="T63" fmla="*/ 105 h 161"/>
                <a:gd name="T64" fmla="*/ 19 w 118"/>
                <a:gd name="T65" fmla="*/ 110 h 161"/>
                <a:gd name="T66" fmla="*/ 25 w 118"/>
                <a:gd name="T67" fmla="*/ 108 h 161"/>
                <a:gd name="T68" fmla="*/ 27 w 118"/>
                <a:gd name="T69" fmla="*/ 101 h 161"/>
                <a:gd name="T70" fmla="*/ 29 w 118"/>
                <a:gd name="T71" fmla="*/ 110 h 161"/>
                <a:gd name="T72" fmla="*/ 35 w 118"/>
                <a:gd name="T73" fmla="*/ 112 h 161"/>
                <a:gd name="T74" fmla="*/ 35 w 118"/>
                <a:gd name="T75" fmla="*/ 105 h 161"/>
                <a:gd name="T76" fmla="*/ 39 w 118"/>
                <a:gd name="T77" fmla="*/ 105 h 161"/>
                <a:gd name="T78" fmla="*/ 35 w 118"/>
                <a:gd name="T79" fmla="*/ 101 h 161"/>
                <a:gd name="T80" fmla="*/ 33 w 118"/>
                <a:gd name="T81" fmla="*/ 95 h 161"/>
                <a:gd name="T82" fmla="*/ 31 w 118"/>
                <a:gd name="T83" fmla="*/ 91 h 161"/>
                <a:gd name="T84" fmla="*/ 27 w 118"/>
                <a:gd name="T85" fmla="*/ 85 h 161"/>
                <a:gd name="T86" fmla="*/ 27 w 118"/>
                <a:gd name="T87" fmla="*/ 85 h 161"/>
                <a:gd name="T88" fmla="*/ 25 w 118"/>
                <a:gd name="T89" fmla="*/ 93 h 161"/>
                <a:gd name="T90" fmla="*/ 21 w 118"/>
                <a:gd name="T91" fmla="*/ 87 h 161"/>
                <a:gd name="T92" fmla="*/ 21 w 118"/>
                <a:gd name="T93" fmla="*/ 77 h 161"/>
                <a:gd name="T94" fmla="*/ 29 w 118"/>
                <a:gd name="T95" fmla="*/ 68 h 161"/>
                <a:gd name="T96" fmla="*/ 33 w 118"/>
                <a:gd name="T97" fmla="*/ 60 h 161"/>
                <a:gd name="T98" fmla="*/ 37 w 118"/>
                <a:gd name="T99" fmla="*/ 54 h 161"/>
                <a:gd name="T100" fmla="*/ 37 w 118"/>
                <a:gd name="T101" fmla="*/ 50 h 161"/>
                <a:gd name="T102" fmla="*/ 35 w 118"/>
                <a:gd name="T103" fmla="*/ 44 h 161"/>
                <a:gd name="T104" fmla="*/ 39 w 118"/>
                <a:gd name="T105" fmla="*/ 39 h 161"/>
                <a:gd name="T106" fmla="*/ 37 w 118"/>
                <a:gd name="T107" fmla="*/ 23 h 161"/>
                <a:gd name="T108" fmla="*/ 27 w 118"/>
                <a:gd name="T109" fmla="*/ 4 h 161"/>
                <a:gd name="T110" fmla="*/ 37 w 118"/>
                <a:gd name="T111" fmla="*/ 0 h 161"/>
                <a:gd name="T112" fmla="*/ 43 w 118"/>
                <a:gd name="T113" fmla="*/ 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61">
                  <a:moveTo>
                    <a:pt x="45" y="6"/>
                  </a:moveTo>
                  <a:lnTo>
                    <a:pt x="47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76" y="37"/>
                  </a:lnTo>
                  <a:lnTo>
                    <a:pt x="87" y="60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101" y="75"/>
                  </a:lnTo>
                  <a:lnTo>
                    <a:pt x="103" y="75"/>
                  </a:lnTo>
                  <a:lnTo>
                    <a:pt x="109" y="81"/>
                  </a:lnTo>
                  <a:lnTo>
                    <a:pt x="111" y="83"/>
                  </a:lnTo>
                  <a:lnTo>
                    <a:pt x="111" y="87"/>
                  </a:lnTo>
                  <a:lnTo>
                    <a:pt x="111" y="91"/>
                  </a:lnTo>
                  <a:lnTo>
                    <a:pt x="111" y="95"/>
                  </a:lnTo>
                  <a:lnTo>
                    <a:pt x="111" y="97"/>
                  </a:lnTo>
                  <a:lnTo>
                    <a:pt x="109" y="99"/>
                  </a:lnTo>
                  <a:lnTo>
                    <a:pt x="111" y="103"/>
                  </a:lnTo>
                  <a:lnTo>
                    <a:pt x="116" y="112"/>
                  </a:lnTo>
                  <a:lnTo>
                    <a:pt x="118" y="118"/>
                  </a:lnTo>
                  <a:lnTo>
                    <a:pt x="116" y="122"/>
                  </a:lnTo>
                  <a:lnTo>
                    <a:pt x="111" y="126"/>
                  </a:lnTo>
                  <a:lnTo>
                    <a:pt x="107" y="126"/>
                  </a:lnTo>
                  <a:lnTo>
                    <a:pt x="103" y="128"/>
                  </a:lnTo>
                  <a:lnTo>
                    <a:pt x="103" y="130"/>
                  </a:lnTo>
                  <a:lnTo>
                    <a:pt x="101" y="132"/>
                  </a:lnTo>
                  <a:lnTo>
                    <a:pt x="99" y="132"/>
                  </a:lnTo>
                  <a:lnTo>
                    <a:pt x="95" y="134"/>
                  </a:lnTo>
                  <a:lnTo>
                    <a:pt x="95" y="136"/>
                  </a:lnTo>
                  <a:lnTo>
                    <a:pt x="97" y="141"/>
                  </a:lnTo>
                  <a:lnTo>
                    <a:pt x="95" y="143"/>
                  </a:lnTo>
                  <a:lnTo>
                    <a:pt x="89" y="147"/>
                  </a:lnTo>
                  <a:lnTo>
                    <a:pt x="87" y="147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2" y="159"/>
                  </a:lnTo>
                  <a:lnTo>
                    <a:pt x="74" y="159"/>
                  </a:lnTo>
                  <a:lnTo>
                    <a:pt x="72" y="161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6" y="159"/>
                  </a:lnTo>
                  <a:lnTo>
                    <a:pt x="64" y="155"/>
                  </a:lnTo>
                  <a:lnTo>
                    <a:pt x="64" y="149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2" y="141"/>
                  </a:lnTo>
                  <a:lnTo>
                    <a:pt x="50" y="134"/>
                  </a:lnTo>
                  <a:lnTo>
                    <a:pt x="50" y="122"/>
                  </a:lnTo>
                  <a:lnTo>
                    <a:pt x="47" y="126"/>
                  </a:lnTo>
                  <a:lnTo>
                    <a:pt x="45" y="128"/>
                  </a:lnTo>
                  <a:lnTo>
                    <a:pt x="43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14" y="120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4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10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7" y="95"/>
                  </a:lnTo>
                  <a:lnTo>
                    <a:pt x="17" y="93"/>
                  </a:lnTo>
                  <a:lnTo>
                    <a:pt x="14" y="93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91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1" y="103"/>
                  </a:lnTo>
                  <a:lnTo>
                    <a:pt x="21" y="105"/>
                  </a:lnTo>
                  <a:lnTo>
                    <a:pt x="19" y="108"/>
                  </a:lnTo>
                  <a:lnTo>
                    <a:pt x="17" y="108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5" y="108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7" y="101"/>
                  </a:lnTo>
                  <a:lnTo>
                    <a:pt x="29" y="103"/>
                  </a:lnTo>
                  <a:lnTo>
                    <a:pt x="31" y="105"/>
                  </a:lnTo>
                  <a:lnTo>
                    <a:pt x="29" y="110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5" y="112"/>
                  </a:lnTo>
                  <a:lnTo>
                    <a:pt x="35" y="108"/>
                  </a:lnTo>
                  <a:lnTo>
                    <a:pt x="33" y="105"/>
                  </a:lnTo>
                  <a:lnTo>
                    <a:pt x="35" y="105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5"/>
                  </a:lnTo>
                  <a:lnTo>
                    <a:pt x="39" y="103"/>
                  </a:lnTo>
                  <a:lnTo>
                    <a:pt x="37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1" y="91"/>
                  </a:lnTo>
                  <a:lnTo>
                    <a:pt x="29" y="89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9"/>
                  </a:lnTo>
                  <a:lnTo>
                    <a:pt x="27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1" y="77"/>
                  </a:lnTo>
                  <a:lnTo>
                    <a:pt x="23" y="75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33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35"/>
                  </a:lnTo>
                  <a:lnTo>
                    <a:pt x="39" y="31"/>
                  </a:lnTo>
                  <a:lnTo>
                    <a:pt x="37" y="23"/>
                  </a:lnTo>
                  <a:lnTo>
                    <a:pt x="35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2" name="Freeform 116"/>
            <p:cNvSpPr>
              <a:spLocks/>
            </p:cNvSpPr>
            <p:nvPr/>
          </p:nvSpPr>
          <p:spPr bwMode="auto">
            <a:xfrm>
              <a:off x="7353300" y="2351088"/>
              <a:ext cx="176213" cy="136525"/>
            </a:xfrm>
            <a:custGeom>
              <a:avLst/>
              <a:gdLst>
                <a:gd name="T0" fmla="*/ 97 w 111"/>
                <a:gd name="T1" fmla="*/ 62 h 86"/>
                <a:gd name="T2" fmla="*/ 91 w 111"/>
                <a:gd name="T3" fmla="*/ 68 h 86"/>
                <a:gd name="T4" fmla="*/ 72 w 111"/>
                <a:gd name="T5" fmla="*/ 72 h 86"/>
                <a:gd name="T6" fmla="*/ 68 w 111"/>
                <a:gd name="T7" fmla="*/ 76 h 86"/>
                <a:gd name="T8" fmla="*/ 68 w 111"/>
                <a:gd name="T9" fmla="*/ 74 h 86"/>
                <a:gd name="T10" fmla="*/ 70 w 111"/>
                <a:gd name="T11" fmla="*/ 72 h 86"/>
                <a:gd name="T12" fmla="*/ 47 w 111"/>
                <a:gd name="T13" fmla="*/ 78 h 86"/>
                <a:gd name="T14" fmla="*/ 21 w 111"/>
                <a:gd name="T15" fmla="*/ 80 h 86"/>
                <a:gd name="T16" fmla="*/ 17 w 111"/>
                <a:gd name="T17" fmla="*/ 82 h 86"/>
                <a:gd name="T18" fmla="*/ 14 w 111"/>
                <a:gd name="T19" fmla="*/ 84 h 86"/>
                <a:gd name="T20" fmla="*/ 10 w 111"/>
                <a:gd name="T21" fmla="*/ 86 h 86"/>
                <a:gd name="T22" fmla="*/ 8 w 111"/>
                <a:gd name="T23" fmla="*/ 84 h 86"/>
                <a:gd name="T24" fmla="*/ 6 w 111"/>
                <a:gd name="T25" fmla="*/ 80 h 86"/>
                <a:gd name="T26" fmla="*/ 2 w 111"/>
                <a:gd name="T27" fmla="*/ 68 h 86"/>
                <a:gd name="T28" fmla="*/ 8 w 111"/>
                <a:gd name="T29" fmla="*/ 64 h 86"/>
                <a:gd name="T30" fmla="*/ 10 w 111"/>
                <a:gd name="T31" fmla="*/ 57 h 86"/>
                <a:gd name="T32" fmla="*/ 4 w 111"/>
                <a:gd name="T33" fmla="*/ 53 h 86"/>
                <a:gd name="T34" fmla="*/ 12 w 111"/>
                <a:gd name="T35" fmla="*/ 51 h 86"/>
                <a:gd name="T36" fmla="*/ 17 w 111"/>
                <a:gd name="T37" fmla="*/ 47 h 86"/>
                <a:gd name="T38" fmla="*/ 23 w 111"/>
                <a:gd name="T39" fmla="*/ 47 h 86"/>
                <a:gd name="T40" fmla="*/ 27 w 111"/>
                <a:gd name="T41" fmla="*/ 37 h 86"/>
                <a:gd name="T42" fmla="*/ 37 w 111"/>
                <a:gd name="T43" fmla="*/ 35 h 86"/>
                <a:gd name="T44" fmla="*/ 41 w 111"/>
                <a:gd name="T45" fmla="*/ 33 h 86"/>
                <a:gd name="T46" fmla="*/ 45 w 111"/>
                <a:gd name="T47" fmla="*/ 33 h 86"/>
                <a:gd name="T48" fmla="*/ 47 w 111"/>
                <a:gd name="T49" fmla="*/ 26 h 86"/>
                <a:gd name="T50" fmla="*/ 50 w 111"/>
                <a:gd name="T51" fmla="*/ 26 h 86"/>
                <a:gd name="T52" fmla="*/ 56 w 111"/>
                <a:gd name="T53" fmla="*/ 33 h 86"/>
                <a:gd name="T54" fmla="*/ 72 w 111"/>
                <a:gd name="T55" fmla="*/ 39 h 86"/>
                <a:gd name="T56" fmla="*/ 74 w 111"/>
                <a:gd name="T57" fmla="*/ 37 h 86"/>
                <a:gd name="T58" fmla="*/ 87 w 111"/>
                <a:gd name="T59" fmla="*/ 31 h 86"/>
                <a:gd name="T60" fmla="*/ 95 w 111"/>
                <a:gd name="T61" fmla="*/ 22 h 86"/>
                <a:gd name="T62" fmla="*/ 103 w 111"/>
                <a:gd name="T63" fmla="*/ 2 h 86"/>
                <a:gd name="T64" fmla="*/ 109 w 111"/>
                <a:gd name="T65" fmla="*/ 2 h 86"/>
                <a:gd name="T66" fmla="*/ 111 w 111"/>
                <a:gd name="T67" fmla="*/ 8 h 86"/>
                <a:gd name="T68" fmla="*/ 109 w 111"/>
                <a:gd name="T69" fmla="*/ 3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86">
                  <a:moveTo>
                    <a:pt x="109" y="33"/>
                  </a:moveTo>
                  <a:lnTo>
                    <a:pt x="97" y="62"/>
                  </a:lnTo>
                  <a:lnTo>
                    <a:pt x="93" y="64"/>
                  </a:lnTo>
                  <a:lnTo>
                    <a:pt x="91" y="68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58" y="76"/>
                  </a:lnTo>
                  <a:lnTo>
                    <a:pt x="47" y="78"/>
                  </a:lnTo>
                  <a:lnTo>
                    <a:pt x="35" y="78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6" y="80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3" y="47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6" y="33"/>
                  </a:lnTo>
                  <a:lnTo>
                    <a:pt x="58" y="35"/>
                  </a:lnTo>
                  <a:lnTo>
                    <a:pt x="72" y="39"/>
                  </a:lnTo>
                  <a:lnTo>
                    <a:pt x="74" y="39"/>
                  </a:lnTo>
                  <a:lnTo>
                    <a:pt x="74" y="37"/>
                  </a:lnTo>
                  <a:lnTo>
                    <a:pt x="78" y="35"/>
                  </a:lnTo>
                  <a:lnTo>
                    <a:pt x="87" y="31"/>
                  </a:lnTo>
                  <a:lnTo>
                    <a:pt x="91" y="26"/>
                  </a:lnTo>
                  <a:lnTo>
                    <a:pt x="95" y="22"/>
                  </a:lnTo>
                  <a:lnTo>
                    <a:pt x="101" y="6"/>
                  </a:lnTo>
                  <a:lnTo>
                    <a:pt x="103" y="2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1" y="8"/>
                  </a:lnTo>
                  <a:lnTo>
                    <a:pt x="109" y="26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3" name="Freeform 117"/>
            <p:cNvSpPr>
              <a:spLocks/>
            </p:cNvSpPr>
            <p:nvPr/>
          </p:nvSpPr>
          <p:spPr bwMode="auto">
            <a:xfrm>
              <a:off x="6111875" y="925513"/>
              <a:ext cx="249238" cy="277812"/>
            </a:xfrm>
            <a:custGeom>
              <a:avLst/>
              <a:gdLst>
                <a:gd name="T0" fmla="*/ 52 w 157"/>
                <a:gd name="T1" fmla="*/ 4 h 175"/>
                <a:gd name="T2" fmla="*/ 70 w 157"/>
                <a:gd name="T3" fmla="*/ 8 h 175"/>
                <a:gd name="T4" fmla="*/ 110 w 157"/>
                <a:gd name="T5" fmla="*/ 35 h 175"/>
                <a:gd name="T6" fmla="*/ 112 w 157"/>
                <a:gd name="T7" fmla="*/ 39 h 175"/>
                <a:gd name="T8" fmla="*/ 112 w 157"/>
                <a:gd name="T9" fmla="*/ 47 h 175"/>
                <a:gd name="T10" fmla="*/ 130 w 157"/>
                <a:gd name="T11" fmla="*/ 51 h 175"/>
                <a:gd name="T12" fmla="*/ 147 w 157"/>
                <a:gd name="T13" fmla="*/ 59 h 175"/>
                <a:gd name="T14" fmla="*/ 151 w 157"/>
                <a:gd name="T15" fmla="*/ 68 h 175"/>
                <a:gd name="T16" fmla="*/ 149 w 157"/>
                <a:gd name="T17" fmla="*/ 78 h 175"/>
                <a:gd name="T18" fmla="*/ 153 w 157"/>
                <a:gd name="T19" fmla="*/ 84 h 175"/>
                <a:gd name="T20" fmla="*/ 153 w 157"/>
                <a:gd name="T21" fmla="*/ 90 h 175"/>
                <a:gd name="T22" fmla="*/ 157 w 157"/>
                <a:gd name="T23" fmla="*/ 95 h 175"/>
                <a:gd name="T24" fmla="*/ 157 w 157"/>
                <a:gd name="T25" fmla="*/ 97 h 175"/>
                <a:gd name="T26" fmla="*/ 155 w 157"/>
                <a:gd name="T27" fmla="*/ 101 h 175"/>
                <a:gd name="T28" fmla="*/ 151 w 157"/>
                <a:gd name="T29" fmla="*/ 101 h 175"/>
                <a:gd name="T30" fmla="*/ 143 w 157"/>
                <a:gd name="T31" fmla="*/ 103 h 175"/>
                <a:gd name="T32" fmla="*/ 134 w 157"/>
                <a:gd name="T33" fmla="*/ 115 h 175"/>
                <a:gd name="T34" fmla="*/ 132 w 157"/>
                <a:gd name="T35" fmla="*/ 142 h 175"/>
                <a:gd name="T36" fmla="*/ 130 w 157"/>
                <a:gd name="T37" fmla="*/ 175 h 175"/>
                <a:gd name="T38" fmla="*/ 120 w 157"/>
                <a:gd name="T39" fmla="*/ 165 h 175"/>
                <a:gd name="T40" fmla="*/ 103 w 157"/>
                <a:gd name="T41" fmla="*/ 157 h 175"/>
                <a:gd name="T42" fmla="*/ 106 w 157"/>
                <a:gd name="T43" fmla="*/ 150 h 175"/>
                <a:gd name="T44" fmla="*/ 110 w 157"/>
                <a:gd name="T45" fmla="*/ 144 h 175"/>
                <a:gd name="T46" fmla="*/ 120 w 157"/>
                <a:gd name="T47" fmla="*/ 136 h 175"/>
                <a:gd name="T48" fmla="*/ 126 w 157"/>
                <a:gd name="T49" fmla="*/ 128 h 175"/>
                <a:gd name="T50" fmla="*/ 124 w 157"/>
                <a:gd name="T51" fmla="*/ 123 h 175"/>
                <a:gd name="T52" fmla="*/ 120 w 157"/>
                <a:gd name="T53" fmla="*/ 119 h 175"/>
                <a:gd name="T54" fmla="*/ 122 w 157"/>
                <a:gd name="T55" fmla="*/ 115 h 175"/>
                <a:gd name="T56" fmla="*/ 124 w 157"/>
                <a:gd name="T57" fmla="*/ 105 h 175"/>
                <a:gd name="T58" fmla="*/ 124 w 157"/>
                <a:gd name="T59" fmla="*/ 93 h 175"/>
                <a:gd name="T60" fmla="*/ 122 w 157"/>
                <a:gd name="T61" fmla="*/ 78 h 175"/>
                <a:gd name="T62" fmla="*/ 126 w 157"/>
                <a:gd name="T63" fmla="*/ 74 h 175"/>
                <a:gd name="T64" fmla="*/ 126 w 157"/>
                <a:gd name="T65" fmla="*/ 68 h 175"/>
                <a:gd name="T66" fmla="*/ 128 w 157"/>
                <a:gd name="T67" fmla="*/ 66 h 175"/>
                <a:gd name="T68" fmla="*/ 132 w 157"/>
                <a:gd name="T69" fmla="*/ 57 h 175"/>
                <a:gd name="T70" fmla="*/ 120 w 157"/>
                <a:gd name="T71" fmla="*/ 53 h 175"/>
                <a:gd name="T72" fmla="*/ 101 w 157"/>
                <a:gd name="T73" fmla="*/ 49 h 175"/>
                <a:gd name="T74" fmla="*/ 99 w 157"/>
                <a:gd name="T75" fmla="*/ 41 h 175"/>
                <a:gd name="T76" fmla="*/ 95 w 157"/>
                <a:gd name="T77" fmla="*/ 37 h 175"/>
                <a:gd name="T78" fmla="*/ 93 w 157"/>
                <a:gd name="T79" fmla="*/ 37 h 175"/>
                <a:gd name="T80" fmla="*/ 89 w 157"/>
                <a:gd name="T81" fmla="*/ 37 h 175"/>
                <a:gd name="T82" fmla="*/ 85 w 157"/>
                <a:gd name="T83" fmla="*/ 33 h 175"/>
                <a:gd name="T84" fmla="*/ 70 w 157"/>
                <a:gd name="T85" fmla="*/ 10 h 175"/>
                <a:gd name="T86" fmla="*/ 60 w 157"/>
                <a:gd name="T87" fmla="*/ 8 h 175"/>
                <a:gd name="T88" fmla="*/ 50 w 157"/>
                <a:gd name="T89" fmla="*/ 10 h 175"/>
                <a:gd name="T90" fmla="*/ 31 w 157"/>
                <a:gd name="T91" fmla="*/ 10 h 175"/>
                <a:gd name="T92" fmla="*/ 23 w 157"/>
                <a:gd name="T93" fmla="*/ 6 h 175"/>
                <a:gd name="T94" fmla="*/ 2 w 157"/>
                <a:gd name="T95" fmla="*/ 10 h 175"/>
                <a:gd name="T96" fmla="*/ 0 w 157"/>
                <a:gd name="T97" fmla="*/ 8 h 175"/>
                <a:gd name="T98" fmla="*/ 13 w 157"/>
                <a:gd name="T99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75">
                  <a:moveTo>
                    <a:pt x="29" y="2"/>
                  </a:moveTo>
                  <a:lnTo>
                    <a:pt x="44" y="4"/>
                  </a:lnTo>
                  <a:lnTo>
                    <a:pt x="52" y="4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70" y="8"/>
                  </a:lnTo>
                  <a:lnTo>
                    <a:pt x="101" y="33"/>
                  </a:lnTo>
                  <a:lnTo>
                    <a:pt x="106" y="35"/>
                  </a:lnTo>
                  <a:lnTo>
                    <a:pt x="110" y="35"/>
                  </a:lnTo>
                  <a:lnTo>
                    <a:pt x="114" y="35"/>
                  </a:lnTo>
                  <a:lnTo>
                    <a:pt x="114" y="37"/>
                  </a:lnTo>
                  <a:lnTo>
                    <a:pt x="112" y="39"/>
                  </a:lnTo>
                  <a:lnTo>
                    <a:pt x="106" y="39"/>
                  </a:lnTo>
                  <a:lnTo>
                    <a:pt x="108" y="43"/>
                  </a:lnTo>
                  <a:lnTo>
                    <a:pt x="112" y="47"/>
                  </a:lnTo>
                  <a:lnTo>
                    <a:pt x="116" y="49"/>
                  </a:lnTo>
                  <a:lnTo>
                    <a:pt x="126" y="49"/>
                  </a:lnTo>
                  <a:lnTo>
                    <a:pt x="130" y="51"/>
                  </a:lnTo>
                  <a:lnTo>
                    <a:pt x="139" y="57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1" y="68"/>
                  </a:lnTo>
                  <a:lnTo>
                    <a:pt x="149" y="70"/>
                  </a:lnTo>
                  <a:lnTo>
                    <a:pt x="149" y="72"/>
                  </a:lnTo>
                  <a:lnTo>
                    <a:pt x="149" y="78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4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7" y="97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5" y="101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51" y="101"/>
                  </a:lnTo>
                  <a:lnTo>
                    <a:pt x="151" y="99"/>
                  </a:lnTo>
                  <a:lnTo>
                    <a:pt x="147" y="101"/>
                  </a:lnTo>
                  <a:lnTo>
                    <a:pt x="143" y="103"/>
                  </a:lnTo>
                  <a:lnTo>
                    <a:pt x="139" y="107"/>
                  </a:lnTo>
                  <a:lnTo>
                    <a:pt x="134" y="111"/>
                  </a:lnTo>
                  <a:lnTo>
                    <a:pt x="134" y="115"/>
                  </a:lnTo>
                  <a:lnTo>
                    <a:pt x="134" y="130"/>
                  </a:lnTo>
                  <a:lnTo>
                    <a:pt x="134" y="134"/>
                  </a:lnTo>
                  <a:lnTo>
                    <a:pt x="132" y="142"/>
                  </a:lnTo>
                  <a:lnTo>
                    <a:pt x="134" y="157"/>
                  </a:lnTo>
                  <a:lnTo>
                    <a:pt x="136" y="169"/>
                  </a:lnTo>
                  <a:lnTo>
                    <a:pt x="130" y="175"/>
                  </a:lnTo>
                  <a:lnTo>
                    <a:pt x="126" y="173"/>
                  </a:lnTo>
                  <a:lnTo>
                    <a:pt x="122" y="169"/>
                  </a:lnTo>
                  <a:lnTo>
                    <a:pt x="120" y="165"/>
                  </a:lnTo>
                  <a:lnTo>
                    <a:pt x="118" y="161"/>
                  </a:lnTo>
                  <a:lnTo>
                    <a:pt x="116" y="159"/>
                  </a:lnTo>
                  <a:lnTo>
                    <a:pt x="103" y="157"/>
                  </a:lnTo>
                  <a:lnTo>
                    <a:pt x="99" y="152"/>
                  </a:lnTo>
                  <a:lnTo>
                    <a:pt x="101" y="152"/>
                  </a:lnTo>
                  <a:lnTo>
                    <a:pt x="106" y="150"/>
                  </a:lnTo>
                  <a:lnTo>
                    <a:pt x="108" y="150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4" y="142"/>
                  </a:lnTo>
                  <a:lnTo>
                    <a:pt x="120" y="136"/>
                  </a:lnTo>
                  <a:lnTo>
                    <a:pt x="124" y="132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4" y="126"/>
                  </a:lnTo>
                  <a:lnTo>
                    <a:pt x="124" y="123"/>
                  </a:lnTo>
                  <a:lnTo>
                    <a:pt x="124" y="121"/>
                  </a:lnTo>
                  <a:lnTo>
                    <a:pt x="122" y="121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17"/>
                  </a:lnTo>
                  <a:lnTo>
                    <a:pt x="122" y="115"/>
                  </a:lnTo>
                  <a:lnTo>
                    <a:pt x="124" y="113"/>
                  </a:lnTo>
                  <a:lnTo>
                    <a:pt x="124" y="111"/>
                  </a:lnTo>
                  <a:lnTo>
                    <a:pt x="124" y="105"/>
                  </a:lnTo>
                  <a:lnTo>
                    <a:pt x="124" y="103"/>
                  </a:lnTo>
                  <a:lnTo>
                    <a:pt x="120" y="10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2" y="78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6" y="74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6" y="68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2" y="57"/>
                  </a:lnTo>
                  <a:lnTo>
                    <a:pt x="130" y="55"/>
                  </a:lnTo>
                  <a:lnTo>
                    <a:pt x="124" y="55"/>
                  </a:lnTo>
                  <a:lnTo>
                    <a:pt x="120" y="53"/>
                  </a:lnTo>
                  <a:lnTo>
                    <a:pt x="106" y="53"/>
                  </a:lnTo>
                  <a:lnTo>
                    <a:pt x="103" y="51"/>
                  </a:lnTo>
                  <a:lnTo>
                    <a:pt x="101" y="49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7" y="37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26"/>
                  </a:lnTo>
                  <a:lnTo>
                    <a:pt x="75" y="16"/>
                  </a:lnTo>
                  <a:lnTo>
                    <a:pt x="70" y="10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8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2" y="8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9" y="6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118"/>
            <p:cNvSpPr>
              <a:spLocks/>
            </p:cNvSpPr>
            <p:nvPr/>
          </p:nvSpPr>
          <p:spPr bwMode="auto">
            <a:xfrm>
              <a:off x="6181725" y="1652588"/>
              <a:ext cx="114300" cy="163512"/>
            </a:xfrm>
            <a:custGeom>
              <a:avLst/>
              <a:gdLst>
                <a:gd name="T0" fmla="*/ 37 w 72"/>
                <a:gd name="T1" fmla="*/ 33 h 103"/>
                <a:gd name="T2" fmla="*/ 37 w 72"/>
                <a:gd name="T3" fmla="*/ 43 h 103"/>
                <a:gd name="T4" fmla="*/ 33 w 72"/>
                <a:gd name="T5" fmla="*/ 47 h 103"/>
                <a:gd name="T6" fmla="*/ 43 w 72"/>
                <a:gd name="T7" fmla="*/ 35 h 103"/>
                <a:gd name="T8" fmla="*/ 47 w 72"/>
                <a:gd name="T9" fmla="*/ 25 h 103"/>
                <a:gd name="T10" fmla="*/ 49 w 72"/>
                <a:gd name="T11" fmla="*/ 14 h 103"/>
                <a:gd name="T12" fmla="*/ 57 w 72"/>
                <a:gd name="T13" fmla="*/ 23 h 103"/>
                <a:gd name="T14" fmla="*/ 64 w 72"/>
                <a:gd name="T15" fmla="*/ 29 h 103"/>
                <a:gd name="T16" fmla="*/ 66 w 72"/>
                <a:gd name="T17" fmla="*/ 41 h 103"/>
                <a:gd name="T18" fmla="*/ 66 w 72"/>
                <a:gd name="T19" fmla="*/ 49 h 103"/>
                <a:gd name="T20" fmla="*/ 68 w 72"/>
                <a:gd name="T21" fmla="*/ 56 h 103"/>
                <a:gd name="T22" fmla="*/ 68 w 72"/>
                <a:gd name="T23" fmla="*/ 60 h 103"/>
                <a:gd name="T24" fmla="*/ 66 w 72"/>
                <a:gd name="T25" fmla="*/ 62 h 103"/>
                <a:gd name="T26" fmla="*/ 57 w 72"/>
                <a:gd name="T27" fmla="*/ 68 h 103"/>
                <a:gd name="T28" fmla="*/ 70 w 72"/>
                <a:gd name="T29" fmla="*/ 64 h 103"/>
                <a:gd name="T30" fmla="*/ 72 w 72"/>
                <a:gd name="T31" fmla="*/ 74 h 103"/>
                <a:gd name="T32" fmla="*/ 64 w 72"/>
                <a:gd name="T33" fmla="*/ 82 h 103"/>
                <a:gd name="T34" fmla="*/ 68 w 72"/>
                <a:gd name="T35" fmla="*/ 89 h 103"/>
                <a:gd name="T36" fmla="*/ 68 w 72"/>
                <a:gd name="T37" fmla="*/ 95 h 103"/>
                <a:gd name="T38" fmla="*/ 57 w 72"/>
                <a:gd name="T39" fmla="*/ 99 h 103"/>
                <a:gd name="T40" fmla="*/ 53 w 72"/>
                <a:gd name="T41" fmla="*/ 99 h 103"/>
                <a:gd name="T42" fmla="*/ 49 w 72"/>
                <a:gd name="T43" fmla="*/ 103 h 103"/>
                <a:gd name="T44" fmla="*/ 33 w 72"/>
                <a:gd name="T45" fmla="*/ 99 h 103"/>
                <a:gd name="T46" fmla="*/ 39 w 72"/>
                <a:gd name="T47" fmla="*/ 93 h 103"/>
                <a:gd name="T48" fmla="*/ 51 w 72"/>
                <a:gd name="T49" fmla="*/ 89 h 103"/>
                <a:gd name="T50" fmla="*/ 64 w 72"/>
                <a:gd name="T51" fmla="*/ 80 h 103"/>
                <a:gd name="T52" fmla="*/ 57 w 72"/>
                <a:gd name="T53" fmla="*/ 80 h 103"/>
                <a:gd name="T54" fmla="*/ 43 w 72"/>
                <a:gd name="T55" fmla="*/ 91 h 103"/>
                <a:gd name="T56" fmla="*/ 41 w 72"/>
                <a:gd name="T57" fmla="*/ 91 h 103"/>
                <a:gd name="T58" fmla="*/ 43 w 72"/>
                <a:gd name="T59" fmla="*/ 80 h 103"/>
                <a:gd name="T60" fmla="*/ 47 w 72"/>
                <a:gd name="T61" fmla="*/ 76 h 103"/>
                <a:gd name="T62" fmla="*/ 33 w 72"/>
                <a:gd name="T63" fmla="*/ 78 h 103"/>
                <a:gd name="T64" fmla="*/ 26 w 72"/>
                <a:gd name="T65" fmla="*/ 80 h 103"/>
                <a:gd name="T66" fmla="*/ 20 w 72"/>
                <a:gd name="T67" fmla="*/ 66 h 103"/>
                <a:gd name="T68" fmla="*/ 18 w 72"/>
                <a:gd name="T69" fmla="*/ 58 h 103"/>
                <a:gd name="T70" fmla="*/ 18 w 72"/>
                <a:gd name="T71" fmla="*/ 52 h 103"/>
                <a:gd name="T72" fmla="*/ 14 w 72"/>
                <a:gd name="T73" fmla="*/ 47 h 103"/>
                <a:gd name="T74" fmla="*/ 10 w 72"/>
                <a:gd name="T75" fmla="*/ 43 h 103"/>
                <a:gd name="T76" fmla="*/ 2 w 72"/>
                <a:gd name="T77" fmla="*/ 37 h 103"/>
                <a:gd name="T78" fmla="*/ 6 w 72"/>
                <a:gd name="T79" fmla="*/ 37 h 103"/>
                <a:gd name="T80" fmla="*/ 4 w 72"/>
                <a:gd name="T81" fmla="*/ 33 h 103"/>
                <a:gd name="T82" fmla="*/ 8 w 72"/>
                <a:gd name="T83" fmla="*/ 31 h 103"/>
                <a:gd name="T84" fmla="*/ 14 w 72"/>
                <a:gd name="T85" fmla="*/ 25 h 103"/>
                <a:gd name="T86" fmla="*/ 20 w 72"/>
                <a:gd name="T87" fmla="*/ 18 h 103"/>
                <a:gd name="T88" fmla="*/ 24 w 72"/>
                <a:gd name="T89" fmla="*/ 14 h 103"/>
                <a:gd name="T90" fmla="*/ 29 w 72"/>
                <a:gd name="T91" fmla="*/ 10 h 103"/>
                <a:gd name="T92" fmla="*/ 41 w 72"/>
                <a:gd name="T93" fmla="*/ 0 h 103"/>
                <a:gd name="T94" fmla="*/ 45 w 72"/>
                <a:gd name="T95" fmla="*/ 8 h 103"/>
                <a:gd name="T96" fmla="*/ 47 w 72"/>
                <a:gd name="T97" fmla="*/ 12 h 103"/>
                <a:gd name="T98" fmla="*/ 29 w 72"/>
                <a:gd name="T99" fmla="*/ 25 h 103"/>
                <a:gd name="T100" fmla="*/ 33 w 72"/>
                <a:gd name="T101" fmla="*/ 27 h 103"/>
                <a:gd name="T102" fmla="*/ 29 w 72"/>
                <a:gd name="T103" fmla="*/ 3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103">
                  <a:moveTo>
                    <a:pt x="31" y="31"/>
                  </a:moveTo>
                  <a:lnTo>
                    <a:pt x="35" y="33"/>
                  </a:lnTo>
                  <a:lnTo>
                    <a:pt x="37" y="33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7" y="49"/>
                  </a:lnTo>
                  <a:lnTo>
                    <a:pt x="39" y="45"/>
                  </a:lnTo>
                  <a:lnTo>
                    <a:pt x="43" y="35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62" y="27"/>
                  </a:lnTo>
                  <a:lnTo>
                    <a:pt x="64" y="29"/>
                  </a:lnTo>
                  <a:lnTo>
                    <a:pt x="64" y="33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2" y="64"/>
                  </a:lnTo>
                  <a:lnTo>
                    <a:pt x="57" y="64"/>
                  </a:lnTo>
                  <a:lnTo>
                    <a:pt x="57" y="68"/>
                  </a:lnTo>
                  <a:lnTo>
                    <a:pt x="64" y="64"/>
                  </a:lnTo>
                  <a:lnTo>
                    <a:pt x="66" y="62"/>
                  </a:lnTo>
                  <a:lnTo>
                    <a:pt x="70" y="64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0" y="80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66" y="97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3" y="95"/>
                  </a:lnTo>
                  <a:lnTo>
                    <a:pt x="49" y="95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7" y="99"/>
                  </a:lnTo>
                  <a:lnTo>
                    <a:pt x="43" y="97"/>
                  </a:lnTo>
                  <a:lnTo>
                    <a:pt x="33" y="99"/>
                  </a:lnTo>
                  <a:lnTo>
                    <a:pt x="37" y="97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9" y="95"/>
                  </a:lnTo>
                  <a:lnTo>
                    <a:pt x="49" y="93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62" y="82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1" y="85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7" y="87"/>
                  </a:lnTo>
                  <a:lnTo>
                    <a:pt x="33" y="85"/>
                  </a:lnTo>
                  <a:lnTo>
                    <a:pt x="43" y="80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3" y="78"/>
                  </a:lnTo>
                  <a:lnTo>
                    <a:pt x="35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4" y="76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9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37" y="21"/>
                  </a:lnTo>
                  <a:lnTo>
                    <a:pt x="33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5" name="Freeform 119"/>
            <p:cNvSpPr>
              <a:spLocks/>
            </p:cNvSpPr>
            <p:nvPr/>
          </p:nvSpPr>
          <p:spPr bwMode="auto">
            <a:xfrm>
              <a:off x="9066213" y="4694238"/>
              <a:ext cx="65088" cy="71437"/>
            </a:xfrm>
            <a:custGeom>
              <a:avLst/>
              <a:gdLst>
                <a:gd name="T0" fmla="*/ 37 w 41"/>
                <a:gd name="T1" fmla="*/ 45 h 45"/>
                <a:gd name="T2" fmla="*/ 35 w 41"/>
                <a:gd name="T3" fmla="*/ 45 h 45"/>
                <a:gd name="T4" fmla="*/ 33 w 41"/>
                <a:gd name="T5" fmla="*/ 45 h 45"/>
                <a:gd name="T6" fmla="*/ 33 w 41"/>
                <a:gd name="T7" fmla="*/ 45 h 45"/>
                <a:gd name="T8" fmla="*/ 27 w 41"/>
                <a:gd name="T9" fmla="*/ 39 h 45"/>
                <a:gd name="T10" fmla="*/ 27 w 41"/>
                <a:gd name="T11" fmla="*/ 35 h 45"/>
                <a:gd name="T12" fmla="*/ 27 w 41"/>
                <a:gd name="T13" fmla="*/ 33 h 45"/>
                <a:gd name="T14" fmla="*/ 27 w 41"/>
                <a:gd name="T15" fmla="*/ 26 h 45"/>
                <a:gd name="T16" fmla="*/ 24 w 41"/>
                <a:gd name="T17" fmla="*/ 22 h 45"/>
                <a:gd name="T18" fmla="*/ 24 w 41"/>
                <a:gd name="T19" fmla="*/ 20 h 45"/>
                <a:gd name="T20" fmla="*/ 20 w 41"/>
                <a:gd name="T21" fmla="*/ 16 h 45"/>
                <a:gd name="T22" fmla="*/ 18 w 41"/>
                <a:gd name="T23" fmla="*/ 14 h 45"/>
                <a:gd name="T24" fmla="*/ 8 w 41"/>
                <a:gd name="T25" fmla="*/ 14 h 45"/>
                <a:gd name="T26" fmla="*/ 6 w 41"/>
                <a:gd name="T27" fmla="*/ 14 h 45"/>
                <a:gd name="T28" fmla="*/ 2 w 41"/>
                <a:gd name="T29" fmla="*/ 12 h 45"/>
                <a:gd name="T30" fmla="*/ 0 w 41"/>
                <a:gd name="T31" fmla="*/ 8 h 45"/>
                <a:gd name="T32" fmla="*/ 2 w 41"/>
                <a:gd name="T33" fmla="*/ 6 h 45"/>
                <a:gd name="T34" fmla="*/ 0 w 41"/>
                <a:gd name="T35" fmla="*/ 4 h 45"/>
                <a:gd name="T36" fmla="*/ 2 w 41"/>
                <a:gd name="T37" fmla="*/ 2 h 45"/>
                <a:gd name="T38" fmla="*/ 2 w 41"/>
                <a:gd name="T39" fmla="*/ 0 h 45"/>
                <a:gd name="T40" fmla="*/ 4 w 41"/>
                <a:gd name="T41" fmla="*/ 0 h 45"/>
                <a:gd name="T42" fmla="*/ 6 w 41"/>
                <a:gd name="T43" fmla="*/ 0 h 45"/>
                <a:gd name="T44" fmla="*/ 8 w 41"/>
                <a:gd name="T45" fmla="*/ 0 h 45"/>
                <a:gd name="T46" fmla="*/ 12 w 41"/>
                <a:gd name="T47" fmla="*/ 4 h 45"/>
                <a:gd name="T48" fmla="*/ 14 w 41"/>
                <a:gd name="T49" fmla="*/ 6 h 45"/>
                <a:gd name="T50" fmla="*/ 18 w 41"/>
                <a:gd name="T51" fmla="*/ 6 h 45"/>
                <a:gd name="T52" fmla="*/ 29 w 41"/>
                <a:gd name="T53" fmla="*/ 8 h 45"/>
                <a:gd name="T54" fmla="*/ 35 w 41"/>
                <a:gd name="T55" fmla="*/ 8 h 45"/>
                <a:gd name="T56" fmla="*/ 37 w 41"/>
                <a:gd name="T57" fmla="*/ 10 h 45"/>
                <a:gd name="T58" fmla="*/ 37 w 41"/>
                <a:gd name="T59" fmla="*/ 10 h 45"/>
                <a:gd name="T60" fmla="*/ 39 w 41"/>
                <a:gd name="T61" fmla="*/ 12 h 45"/>
                <a:gd name="T62" fmla="*/ 41 w 41"/>
                <a:gd name="T63" fmla="*/ 12 h 45"/>
                <a:gd name="T64" fmla="*/ 39 w 41"/>
                <a:gd name="T65" fmla="*/ 14 h 45"/>
                <a:gd name="T66" fmla="*/ 37 w 41"/>
                <a:gd name="T67" fmla="*/ 16 h 45"/>
                <a:gd name="T68" fmla="*/ 39 w 41"/>
                <a:gd name="T69" fmla="*/ 24 h 45"/>
                <a:gd name="T70" fmla="*/ 39 w 41"/>
                <a:gd name="T71" fmla="*/ 28 h 45"/>
                <a:gd name="T72" fmla="*/ 39 w 41"/>
                <a:gd name="T73" fmla="*/ 28 h 45"/>
                <a:gd name="T74" fmla="*/ 35 w 41"/>
                <a:gd name="T75" fmla="*/ 30 h 45"/>
                <a:gd name="T76" fmla="*/ 35 w 41"/>
                <a:gd name="T77" fmla="*/ 30 h 45"/>
                <a:gd name="T78" fmla="*/ 35 w 41"/>
                <a:gd name="T79" fmla="*/ 33 h 45"/>
                <a:gd name="T80" fmla="*/ 37 w 41"/>
                <a:gd name="T81" fmla="*/ 37 h 45"/>
                <a:gd name="T82" fmla="*/ 37 w 41"/>
                <a:gd name="T83" fmla="*/ 39 h 45"/>
                <a:gd name="T84" fmla="*/ 37 w 41"/>
                <a:gd name="T85" fmla="*/ 41 h 45"/>
                <a:gd name="T86" fmla="*/ 37 w 41"/>
                <a:gd name="T87" fmla="*/ 43 h 45"/>
                <a:gd name="T88" fmla="*/ 37 w 41"/>
                <a:gd name="T89" fmla="*/ 45 h 45"/>
                <a:gd name="T90" fmla="*/ 37 w 41"/>
                <a:gd name="T9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5">
                  <a:moveTo>
                    <a:pt x="37" y="45"/>
                  </a:move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7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26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6" name="Freeform 120"/>
            <p:cNvSpPr>
              <a:spLocks/>
            </p:cNvSpPr>
            <p:nvPr/>
          </p:nvSpPr>
          <p:spPr bwMode="auto">
            <a:xfrm>
              <a:off x="10329863" y="2911475"/>
              <a:ext cx="19050" cy="9525"/>
            </a:xfrm>
            <a:custGeom>
              <a:avLst/>
              <a:gdLst>
                <a:gd name="T0" fmla="*/ 8 w 12"/>
                <a:gd name="T1" fmla="*/ 6 h 6"/>
                <a:gd name="T2" fmla="*/ 6 w 12"/>
                <a:gd name="T3" fmla="*/ 6 h 6"/>
                <a:gd name="T4" fmla="*/ 4 w 12"/>
                <a:gd name="T5" fmla="*/ 6 h 6"/>
                <a:gd name="T6" fmla="*/ 2 w 12"/>
                <a:gd name="T7" fmla="*/ 4 h 6"/>
                <a:gd name="T8" fmla="*/ 0 w 12"/>
                <a:gd name="T9" fmla="*/ 2 h 6"/>
                <a:gd name="T10" fmla="*/ 0 w 12"/>
                <a:gd name="T11" fmla="*/ 0 h 6"/>
                <a:gd name="T12" fmla="*/ 2 w 12"/>
                <a:gd name="T13" fmla="*/ 0 h 6"/>
                <a:gd name="T14" fmla="*/ 12 w 12"/>
                <a:gd name="T15" fmla="*/ 0 h 6"/>
                <a:gd name="T16" fmla="*/ 12 w 12"/>
                <a:gd name="T17" fmla="*/ 2 h 6"/>
                <a:gd name="T18" fmla="*/ 10 w 12"/>
                <a:gd name="T19" fmla="*/ 4 h 6"/>
                <a:gd name="T20" fmla="*/ 8 w 12"/>
                <a:gd name="T21" fmla="*/ 6 h 6"/>
                <a:gd name="T22" fmla="*/ 8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lnTo>
                    <a:pt x="6" y="6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7" name="Freeform 121"/>
            <p:cNvSpPr>
              <a:spLocks/>
            </p:cNvSpPr>
            <p:nvPr/>
          </p:nvSpPr>
          <p:spPr bwMode="auto">
            <a:xfrm>
              <a:off x="11417300" y="4048125"/>
              <a:ext cx="71438" cy="80962"/>
            </a:xfrm>
            <a:custGeom>
              <a:avLst/>
              <a:gdLst>
                <a:gd name="T0" fmla="*/ 33 w 45"/>
                <a:gd name="T1" fmla="*/ 49 h 51"/>
                <a:gd name="T2" fmla="*/ 31 w 45"/>
                <a:gd name="T3" fmla="*/ 49 h 51"/>
                <a:gd name="T4" fmla="*/ 31 w 45"/>
                <a:gd name="T5" fmla="*/ 49 h 51"/>
                <a:gd name="T6" fmla="*/ 28 w 45"/>
                <a:gd name="T7" fmla="*/ 49 h 51"/>
                <a:gd name="T8" fmla="*/ 28 w 45"/>
                <a:gd name="T9" fmla="*/ 51 h 51"/>
                <a:gd name="T10" fmla="*/ 26 w 45"/>
                <a:gd name="T11" fmla="*/ 47 h 51"/>
                <a:gd name="T12" fmla="*/ 22 w 45"/>
                <a:gd name="T13" fmla="*/ 47 h 51"/>
                <a:gd name="T14" fmla="*/ 18 w 45"/>
                <a:gd name="T15" fmla="*/ 47 h 51"/>
                <a:gd name="T16" fmla="*/ 14 w 45"/>
                <a:gd name="T17" fmla="*/ 47 h 51"/>
                <a:gd name="T18" fmla="*/ 12 w 45"/>
                <a:gd name="T19" fmla="*/ 45 h 51"/>
                <a:gd name="T20" fmla="*/ 10 w 45"/>
                <a:gd name="T21" fmla="*/ 41 h 51"/>
                <a:gd name="T22" fmla="*/ 6 w 45"/>
                <a:gd name="T23" fmla="*/ 35 h 51"/>
                <a:gd name="T24" fmla="*/ 0 w 45"/>
                <a:gd name="T25" fmla="*/ 10 h 51"/>
                <a:gd name="T26" fmla="*/ 0 w 45"/>
                <a:gd name="T27" fmla="*/ 8 h 51"/>
                <a:gd name="T28" fmla="*/ 2 w 45"/>
                <a:gd name="T29" fmla="*/ 6 h 51"/>
                <a:gd name="T30" fmla="*/ 4 w 45"/>
                <a:gd name="T31" fmla="*/ 2 h 51"/>
                <a:gd name="T32" fmla="*/ 6 w 45"/>
                <a:gd name="T33" fmla="*/ 0 h 51"/>
                <a:gd name="T34" fmla="*/ 10 w 45"/>
                <a:gd name="T35" fmla="*/ 2 h 51"/>
                <a:gd name="T36" fmla="*/ 12 w 45"/>
                <a:gd name="T37" fmla="*/ 6 h 51"/>
                <a:gd name="T38" fmla="*/ 20 w 45"/>
                <a:gd name="T39" fmla="*/ 16 h 51"/>
                <a:gd name="T40" fmla="*/ 22 w 45"/>
                <a:gd name="T41" fmla="*/ 18 h 51"/>
                <a:gd name="T42" fmla="*/ 31 w 45"/>
                <a:gd name="T43" fmla="*/ 23 h 51"/>
                <a:gd name="T44" fmla="*/ 35 w 45"/>
                <a:gd name="T45" fmla="*/ 25 h 51"/>
                <a:gd name="T46" fmla="*/ 39 w 45"/>
                <a:gd name="T47" fmla="*/ 25 h 51"/>
                <a:gd name="T48" fmla="*/ 41 w 45"/>
                <a:gd name="T49" fmla="*/ 27 h 51"/>
                <a:gd name="T50" fmla="*/ 43 w 45"/>
                <a:gd name="T51" fmla="*/ 29 h 51"/>
                <a:gd name="T52" fmla="*/ 45 w 45"/>
                <a:gd name="T53" fmla="*/ 35 h 51"/>
                <a:gd name="T54" fmla="*/ 41 w 45"/>
                <a:gd name="T55" fmla="*/ 39 h 51"/>
                <a:gd name="T56" fmla="*/ 35 w 45"/>
                <a:gd name="T57" fmla="*/ 45 h 51"/>
                <a:gd name="T58" fmla="*/ 33 w 45"/>
                <a:gd name="T59" fmla="*/ 49 h 51"/>
                <a:gd name="T60" fmla="*/ 33 w 45"/>
                <a:gd name="T6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51">
                  <a:moveTo>
                    <a:pt x="33" y="49"/>
                  </a:moveTo>
                  <a:lnTo>
                    <a:pt x="31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6" y="3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31" y="23"/>
                  </a:lnTo>
                  <a:lnTo>
                    <a:pt x="35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5" y="35"/>
                  </a:lnTo>
                  <a:lnTo>
                    <a:pt x="41" y="39"/>
                  </a:lnTo>
                  <a:lnTo>
                    <a:pt x="35" y="45"/>
                  </a:lnTo>
                  <a:lnTo>
                    <a:pt x="33" y="4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122"/>
            <p:cNvSpPr>
              <a:spLocks/>
            </p:cNvSpPr>
            <p:nvPr/>
          </p:nvSpPr>
          <p:spPr bwMode="auto">
            <a:xfrm>
              <a:off x="8607425" y="4660900"/>
              <a:ext cx="55563" cy="55562"/>
            </a:xfrm>
            <a:custGeom>
              <a:avLst/>
              <a:gdLst>
                <a:gd name="T0" fmla="*/ 35 w 35"/>
                <a:gd name="T1" fmla="*/ 33 h 35"/>
                <a:gd name="T2" fmla="*/ 33 w 35"/>
                <a:gd name="T3" fmla="*/ 35 h 35"/>
                <a:gd name="T4" fmla="*/ 31 w 35"/>
                <a:gd name="T5" fmla="*/ 35 h 35"/>
                <a:gd name="T6" fmla="*/ 27 w 35"/>
                <a:gd name="T7" fmla="*/ 33 h 35"/>
                <a:gd name="T8" fmla="*/ 23 w 35"/>
                <a:gd name="T9" fmla="*/ 31 h 35"/>
                <a:gd name="T10" fmla="*/ 27 w 35"/>
                <a:gd name="T11" fmla="*/ 31 h 35"/>
                <a:gd name="T12" fmla="*/ 27 w 35"/>
                <a:gd name="T13" fmla="*/ 31 h 35"/>
                <a:gd name="T14" fmla="*/ 21 w 35"/>
                <a:gd name="T15" fmla="*/ 29 h 35"/>
                <a:gd name="T16" fmla="*/ 8 w 35"/>
                <a:gd name="T17" fmla="*/ 18 h 35"/>
                <a:gd name="T18" fmla="*/ 4 w 35"/>
                <a:gd name="T19" fmla="*/ 18 h 35"/>
                <a:gd name="T20" fmla="*/ 2 w 35"/>
                <a:gd name="T21" fmla="*/ 16 h 35"/>
                <a:gd name="T22" fmla="*/ 0 w 35"/>
                <a:gd name="T23" fmla="*/ 16 h 35"/>
                <a:gd name="T24" fmla="*/ 2 w 35"/>
                <a:gd name="T25" fmla="*/ 14 h 35"/>
                <a:gd name="T26" fmla="*/ 2 w 35"/>
                <a:gd name="T27" fmla="*/ 10 h 35"/>
                <a:gd name="T28" fmla="*/ 2 w 35"/>
                <a:gd name="T29" fmla="*/ 8 h 35"/>
                <a:gd name="T30" fmla="*/ 2 w 35"/>
                <a:gd name="T31" fmla="*/ 6 h 35"/>
                <a:gd name="T32" fmla="*/ 0 w 35"/>
                <a:gd name="T33" fmla="*/ 4 h 35"/>
                <a:gd name="T34" fmla="*/ 0 w 35"/>
                <a:gd name="T35" fmla="*/ 2 h 35"/>
                <a:gd name="T36" fmla="*/ 2 w 35"/>
                <a:gd name="T37" fmla="*/ 0 h 35"/>
                <a:gd name="T38" fmla="*/ 10 w 35"/>
                <a:gd name="T39" fmla="*/ 8 h 35"/>
                <a:gd name="T40" fmla="*/ 12 w 35"/>
                <a:gd name="T41" fmla="*/ 8 h 35"/>
                <a:gd name="T42" fmla="*/ 23 w 35"/>
                <a:gd name="T43" fmla="*/ 16 h 35"/>
                <a:gd name="T44" fmla="*/ 25 w 35"/>
                <a:gd name="T45" fmla="*/ 16 h 35"/>
                <a:gd name="T46" fmla="*/ 27 w 35"/>
                <a:gd name="T47" fmla="*/ 21 h 35"/>
                <a:gd name="T48" fmla="*/ 35 w 35"/>
                <a:gd name="T49" fmla="*/ 29 h 35"/>
                <a:gd name="T50" fmla="*/ 35 w 35"/>
                <a:gd name="T51" fmla="*/ 33 h 35"/>
                <a:gd name="T52" fmla="*/ 35 w 35"/>
                <a:gd name="T5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35">
                  <a:moveTo>
                    <a:pt x="35" y="33"/>
                  </a:moveTo>
                  <a:lnTo>
                    <a:pt x="33" y="35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21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9" name="Freeform 123"/>
            <p:cNvSpPr>
              <a:spLocks noEditPoints="1"/>
            </p:cNvSpPr>
            <p:nvPr/>
          </p:nvSpPr>
          <p:spPr bwMode="auto">
            <a:xfrm>
              <a:off x="10148888" y="2746375"/>
              <a:ext cx="134938" cy="107950"/>
            </a:xfrm>
            <a:custGeom>
              <a:avLst/>
              <a:gdLst>
                <a:gd name="T0" fmla="*/ 0 w 85"/>
                <a:gd name="T1" fmla="*/ 2 h 68"/>
                <a:gd name="T2" fmla="*/ 0 w 85"/>
                <a:gd name="T3" fmla="*/ 0 h 68"/>
                <a:gd name="T4" fmla="*/ 0 w 85"/>
                <a:gd name="T5" fmla="*/ 0 h 68"/>
                <a:gd name="T6" fmla="*/ 0 w 85"/>
                <a:gd name="T7" fmla="*/ 2 h 68"/>
                <a:gd name="T8" fmla="*/ 38 w 85"/>
                <a:gd name="T9" fmla="*/ 50 h 68"/>
                <a:gd name="T10" fmla="*/ 38 w 85"/>
                <a:gd name="T11" fmla="*/ 50 h 68"/>
                <a:gd name="T12" fmla="*/ 38 w 85"/>
                <a:gd name="T13" fmla="*/ 52 h 68"/>
                <a:gd name="T14" fmla="*/ 40 w 85"/>
                <a:gd name="T15" fmla="*/ 52 h 68"/>
                <a:gd name="T16" fmla="*/ 40 w 85"/>
                <a:gd name="T17" fmla="*/ 52 h 68"/>
                <a:gd name="T18" fmla="*/ 40 w 85"/>
                <a:gd name="T19" fmla="*/ 50 h 68"/>
                <a:gd name="T20" fmla="*/ 38 w 85"/>
                <a:gd name="T21" fmla="*/ 50 h 68"/>
                <a:gd name="T22" fmla="*/ 85 w 85"/>
                <a:gd name="T23" fmla="*/ 46 h 68"/>
                <a:gd name="T24" fmla="*/ 83 w 85"/>
                <a:gd name="T25" fmla="*/ 46 h 68"/>
                <a:gd name="T26" fmla="*/ 81 w 85"/>
                <a:gd name="T27" fmla="*/ 46 h 68"/>
                <a:gd name="T28" fmla="*/ 75 w 85"/>
                <a:gd name="T29" fmla="*/ 48 h 68"/>
                <a:gd name="T30" fmla="*/ 73 w 85"/>
                <a:gd name="T31" fmla="*/ 52 h 68"/>
                <a:gd name="T32" fmla="*/ 71 w 85"/>
                <a:gd name="T33" fmla="*/ 54 h 68"/>
                <a:gd name="T34" fmla="*/ 68 w 85"/>
                <a:gd name="T35" fmla="*/ 58 h 68"/>
                <a:gd name="T36" fmla="*/ 66 w 85"/>
                <a:gd name="T37" fmla="*/ 60 h 68"/>
                <a:gd name="T38" fmla="*/ 62 w 85"/>
                <a:gd name="T39" fmla="*/ 62 h 68"/>
                <a:gd name="T40" fmla="*/ 60 w 85"/>
                <a:gd name="T41" fmla="*/ 62 h 68"/>
                <a:gd name="T42" fmla="*/ 60 w 85"/>
                <a:gd name="T43" fmla="*/ 64 h 68"/>
                <a:gd name="T44" fmla="*/ 56 w 85"/>
                <a:gd name="T45" fmla="*/ 68 h 68"/>
                <a:gd name="T46" fmla="*/ 58 w 85"/>
                <a:gd name="T47" fmla="*/ 68 h 68"/>
                <a:gd name="T48" fmla="*/ 60 w 85"/>
                <a:gd name="T49" fmla="*/ 68 h 68"/>
                <a:gd name="T50" fmla="*/ 64 w 85"/>
                <a:gd name="T51" fmla="*/ 64 h 68"/>
                <a:gd name="T52" fmla="*/ 66 w 85"/>
                <a:gd name="T53" fmla="*/ 64 h 68"/>
                <a:gd name="T54" fmla="*/ 66 w 85"/>
                <a:gd name="T55" fmla="*/ 66 h 68"/>
                <a:gd name="T56" fmla="*/ 66 w 85"/>
                <a:gd name="T57" fmla="*/ 66 h 68"/>
                <a:gd name="T58" fmla="*/ 77 w 85"/>
                <a:gd name="T59" fmla="*/ 58 h 68"/>
                <a:gd name="T60" fmla="*/ 81 w 85"/>
                <a:gd name="T61" fmla="*/ 56 h 68"/>
                <a:gd name="T62" fmla="*/ 83 w 85"/>
                <a:gd name="T63" fmla="*/ 54 h 68"/>
                <a:gd name="T64" fmla="*/ 83 w 85"/>
                <a:gd name="T65" fmla="*/ 52 h 68"/>
                <a:gd name="T66" fmla="*/ 85 w 85"/>
                <a:gd name="T67" fmla="*/ 46 h 68"/>
                <a:gd name="T68" fmla="*/ 85 w 85"/>
                <a:gd name="T6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68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8" y="50"/>
                  </a:moveTo>
                  <a:lnTo>
                    <a:pt x="38" y="50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38" y="50"/>
                  </a:lnTo>
                  <a:close/>
                  <a:moveTo>
                    <a:pt x="85" y="46"/>
                  </a:moveTo>
                  <a:lnTo>
                    <a:pt x="83" y="46"/>
                  </a:lnTo>
                  <a:lnTo>
                    <a:pt x="81" y="46"/>
                  </a:lnTo>
                  <a:lnTo>
                    <a:pt x="75" y="48"/>
                  </a:lnTo>
                  <a:lnTo>
                    <a:pt x="73" y="52"/>
                  </a:lnTo>
                  <a:lnTo>
                    <a:pt x="71" y="54"/>
                  </a:lnTo>
                  <a:lnTo>
                    <a:pt x="68" y="58"/>
                  </a:lnTo>
                  <a:lnTo>
                    <a:pt x="66" y="60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7" y="58"/>
                  </a:lnTo>
                  <a:lnTo>
                    <a:pt x="81" y="56"/>
                  </a:lnTo>
                  <a:lnTo>
                    <a:pt x="83" y="54"/>
                  </a:lnTo>
                  <a:lnTo>
                    <a:pt x="83" y="52"/>
                  </a:lnTo>
                  <a:lnTo>
                    <a:pt x="85" y="46"/>
                  </a:lnTo>
                  <a:lnTo>
                    <a:pt x="85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0" name="Freeform 124"/>
            <p:cNvSpPr>
              <a:spLocks noEditPoints="1"/>
            </p:cNvSpPr>
            <p:nvPr/>
          </p:nvSpPr>
          <p:spPr bwMode="auto">
            <a:xfrm>
              <a:off x="10604500" y="2921000"/>
              <a:ext cx="88900" cy="203200"/>
            </a:xfrm>
            <a:custGeom>
              <a:avLst/>
              <a:gdLst>
                <a:gd name="T0" fmla="*/ 50 w 56"/>
                <a:gd name="T1" fmla="*/ 109 h 128"/>
                <a:gd name="T2" fmla="*/ 54 w 56"/>
                <a:gd name="T3" fmla="*/ 109 h 128"/>
                <a:gd name="T4" fmla="*/ 54 w 56"/>
                <a:gd name="T5" fmla="*/ 107 h 128"/>
                <a:gd name="T6" fmla="*/ 52 w 56"/>
                <a:gd name="T7" fmla="*/ 105 h 128"/>
                <a:gd name="T8" fmla="*/ 50 w 56"/>
                <a:gd name="T9" fmla="*/ 107 h 128"/>
                <a:gd name="T10" fmla="*/ 45 w 56"/>
                <a:gd name="T11" fmla="*/ 107 h 128"/>
                <a:gd name="T12" fmla="*/ 45 w 56"/>
                <a:gd name="T13" fmla="*/ 103 h 128"/>
                <a:gd name="T14" fmla="*/ 45 w 56"/>
                <a:gd name="T15" fmla="*/ 103 h 128"/>
                <a:gd name="T16" fmla="*/ 45 w 56"/>
                <a:gd name="T17" fmla="*/ 103 h 128"/>
                <a:gd name="T18" fmla="*/ 41 w 56"/>
                <a:gd name="T19" fmla="*/ 101 h 128"/>
                <a:gd name="T20" fmla="*/ 39 w 56"/>
                <a:gd name="T21" fmla="*/ 103 h 128"/>
                <a:gd name="T22" fmla="*/ 39 w 56"/>
                <a:gd name="T23" fmla="*/ 105 h 128"/>
                <a:gd name="T24" fmla="*/ 33 w 56"/>
                <a:gd name="T25" fmla="*/ 101 h 128"/>
                <a:gd name="T26" fmla="*/ 25 w 56"/>
                <a:gd name="T27" fmla="*/ 97 h 128"/>
                <a:gd name="T28" fmla="*/ 23 w 56"/>
                <a:gd name="T29" fmla="*/ 101 h 128"/>
                <a:gd name="T30" fmla="*/ 25 w 56"/>
                <a:gd name="T31" fmla="*/ 105 h 128"/>
                <a:gd name="T32" fmla="*/ 17 w 56"/>
                <a:gd name="T33" fmla="*/ 109 h 128"/>
                <a:gd name="T34" fmla="*/ 19 w 56"/>
                <a:gd name="T35" fmla="*/ 113 h 128"/>
                <a:gd name="T36" fmla="*/ 19 w 56"/>
                <a:gd name="T37" fmla="*/ 115 h 128"/>
                <a:gd name="T38" fmla="*/ 19 w 56"/>
                <a:gd name="T39" fmla="*/ 117 h 128"/>
                <a:gd name="T40" fmla="*/ 19 w 56"/>
                <a:gd name="T41" fmla="*/ 124 h 128"/>
                <a:gd name="T42" fmla="*/ 25 w 56"/>
                <a:gd name="T43" fmla="*/ 128 h 128"/>
                <a:gd name="T44" fmla="*/ 31 w 56"/>
                <a:gd name="T45" fmla="*/ 126 h 128"/>
                <a:gd name="T46" fmla="*/ 37 w 56"/>
                <a:gd name="T47" fmla="*/ 124 h 128"/>
                <a:gd name="T48" fmla="*/ 39 w 56"/>
                <a:gd name="T49" fmla="*/ 124 h 128"/>
                <a:gd name="T50" fmla="*/ 45 w 56"/>
                <a:gd name="T51" fmla="*/ 126 h 128"/>
                <a:gd name="T52" fmla="*/ 45 w 56"/>
                <a:gd name="T53" fmla="*/ 119 h 128"/>
                <a:gd name="T54" fmla="*/ 45 w 56"/>
                <a:gd name="T55" fmla="*/ 117 h 128"/>
                <a:gd name="T56" fmla="*/ 52 w 56"/>
                <a:gd name="T57" fmla="*/ 119 h 128"/>
                <a:gd name="T58" fmla="*/ 54 w 56"/>
                <a:gd name="T59" fmla="*/ 115 h 128"/>
                <a:gd name="T60" fmla="*/ 54 w 56"/>
                <a:gd name="T61" fmla="*/ 111 h 128"/>
                <a:gd name="T62" fmla="*/ 23 w 56"/>
                <a:gd name="T63" fmla="*/ 27 h 128"/>
                <a:gd name="T64" fmla="*/ 27 w 56"/>
                <a:gd name="T65" fmla="*/ 29 h 128"/>
                <a:gd name="T66" fmla="*/ 29 w 56"/>
                <a:gd name="T67" fmla="*/ 27 h 128"/>
                <a:gd name="T68" fmla="*/ 29 w 56"/>
                <a:gd name="T69" fmla="*/ 20 h 128"/>
                <a:gd name="T70" fmla="*/ 27 w 56"/>
                <a:gd name="T71" fmla="*/ 12 h 128"/>
                <a:gd name="T72" fmla="*/ 23 w 56"/>
                <a:gd name="T73" fmla="*/ 8 h 128"/>
                <a:gd name="T74" fmla="*/ 17 w 56"/>
                <a:gd name="T75" fmla="*/ 4 h 128"/>
                <a:gd name="T76" fmla="*/ 10 w 56"/>
                <a:gd name="T77" fmla="*/ 6 h 128"/>
                <a:gd name="T78" fmla="*/ 10 w 56"/>
                <a:gd name="T79" fmla="*/ 4 h 128"/>
                <a:gd name="T80" fmla="*/ 6 w 56"/>
                <a:gd name="T81" fmla="*/ 0 h 128"/>
                <a:gd name="T82" fmla="*/ 4 w 56"/>
                <a:gd name="T83" fmla="*/ 4 h 128"/>
                <a:gd name="T84" fmla="*/ 8 w 56"/>
                <a:gd name="T85" fmla="*/ 8 h 128"/>
                <a:gd name="T86" fmla="*/ 10 w 56"/>
                <a:gd name="T87" fmla="*/ 16 h 128"/>
                <a:gd name="T88" fmla="*/ 8 w 56"/>
                <a:gd name="T89" fmla="*/ 18 h 128"/>
                <a:gd name="T90" fmla="*/ 8 w 56"/>
                <a:gd name="T91" fmla="*/ 14 h 128"/>
                <a:gd name="T92" fmla="*/ 6 w 56"/>
                <a:gd name="T93" fmla="*/ 10 h 128"/>
                <a:gd name="T94" fmla="*/ 2 w 56"/>
                <a:gd name="T95" fmla="*/ 6 h 128"/>
                <a:gd name="T96" fmla="*/ 2 w 56"/>
                <a:gd name="T97" fmla="*/ 4 h 128"/>
                <a:gd name="T98" fmla="*/ 2 w 56"/>
                <a:gd name="T99" fmla="*/ 6 h 128"/>
                <a:gd name="T100" fmla="*/ 4 w 56"/>
                <a:gd name="T101" fmla="*/ 12 h 128"/>
                <a:gd name="T102" fmla="*/ 6 w 56"/>
                <a:gd name="T103" fmla="*/ 22 h 128"/>
                <a:gd name="T104" fmla="*/ 10 w 56"/>
                <a:gd name="T105" fmla="*/ 22 h 128"/>
                <a:gd name="T106" fmla="*/ 23 w 56"/>
                <a:gd name="T107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28">
                  <a:moveTo>
                    <a:pt x="52" y="111"/>
                  </a:moveTo>
                  <a:lnTo>
                    <a:pt x="50" y="109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0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1" y="101"/>
                  </a:lnTo>
                  <a:lnTo>
                    <a:pt x="39" y="101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5"/>
                  </a:lnTo>
                  <a:lnTo>
                    <a:pt x="35" y="103"/>
                  </a:lnTo>
                  <a:lnTo>
                    <a:pt x="33" y="101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1" y="107"/>
                  </a:lnTo>
                  <a:lnTo>
                    <a:pt x="17" y="109"/>
                  </a:lnTo>
                  <a:lnTo>
                    <a:pt x="17" y="111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19" y="115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9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28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8" y="124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50" y="117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3"/>
                  </a:lnTo>
                  <a:lnTo>
                    <a:pt x="54" y="111"/>
                  </a:lnTo>
                  <a:lnTo>
                    <a:pt x="52" y="111"/>
                  </a:lnTo>
                  <a:close/>
                  <a:moveTo>
                    <a:pt x="23" y="27"/>
                  </a:moveTo>
                  <a:lnTo>
                    <a:pt x="2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8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8" y="25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0069768" y="3098170"/>
            <a:ext cx="921061" cy="1471873"/>
            <a:chOff x="7842252" y="4741333"/>
            <a:chExt cx="1096072" cy="1751544"/>
          </a:xfrm>
        </p:grpSpPr>
        <p:sp>
          <p:nvSpPr>
            <p:cNvPr id="333" name="Freeform 5"/>
            <p:cNvSpPr>
              <a:spLocks noEditPoints="1"/>
            </p:cNvSpPr>
            <p:nvPr/>
          </p:nvSpPr>
          <p:spPr bwMode="auto">
            <a:xfrm>
              <a:off x="8012792" y="4741333"/>
              <a:ext cx="281821" cy="314844"/>
            </a:xfrm>
            <a:custGeom>
              <a:avLst/>
              <a:gdLst>
                <a:gd name="T0" fmla="*/ 471 w 623"/>
                <a:gd name="T1" fmla="*/ 201 h 696"/>
                <a:gd name="T2" fmla="*/ 272 w 623"/>
                <a:gd name="T3" fmla="*/ 175 h 696"/>
                <a:gd name="T4" fmla="*/ 336 w 623"/>
                <a:gd name="T5" fmla="*/ 180 h 696"/>
                <a:gd name="T6" fmla="*/ 471 w 623"/>
                <a:gd name="T7" fmla="*/ 201 h 696"/>
                <a:gd name="T8" fmla="*/ 573 w 623"/>
                <a:gd name="T9" fmla="*/ 305 h 696"/>
                <a:gd name="T10" fmla="*/ 583 w 623"/>
                <a:gd name="T11" fmla="*/ 303 h 696"/>
                <a:gd name="T12" fmla="*/ 433 w 623"/>
                <a:gd name="T13" fmla="*/ 232 h 696"/>
                <a:gd name="T14" fmla="*/ 303 w 623"/>
                <a:gd name="T15" fmla="*/ 180 h 696"/>
                <a:gd name="T16" fmla="*/ 493 w 623"/>
                <a:gd name="T17" fmla="*/ 251 h 696"/>
                <a:gd name="T18" fmla="*/ 417 w 623"/>
                <a:gd name="T19" fmla="*/ 222 h 696"/>
                <a:gd name="T20" fmla="*/ 429 w 623"/>
                <a:gd name="T21" fmla="*/ 220 h 696"/>
                <a:gd name="T22" fmla="*/ 334 w 623"/>
                <a:gd name="T23" fmla="*/ 184 h 696"/>
                <a:gd name="T24" fmla="*/ 623 w 623"/>
                <a:gd name="T25" fmla="*/ 343 h 696"/>
                <a:gd name="T26" fmla="*/ 568 w 623"/>
                <a:gd name="T27" fmla="*/ 336 h 696"/>
                <a:gd name="T28" fmla="*/ 559 w 623"/>
                <a:gd name="T29" fmla="*/ 331 h 696"/>
                <a:gd name="T30" fmla="*/ 578 w 623"/>
                <a:gd name="T31" fmla="*/ 300 h 696"/>
                <a:gd name="T32" fmla="*/ 554 w 623"/>
                <a:gd name="T33" fmla="*/ 281 h 696"/>
                <a:gd name="T34" fmla="*/ 535 w 623"/>
                <a:gd name="T35" fmla="*/ 279 h 696"/>
                <a:gd name="T36" fmla="*/ 514 w 623"/>
                <a:gd name="T37" fmla="*/ 284 h 696"/>
                <a:gd name="T38" fmla="*/ 488 w 623"/>
                <a:gd name="T39" fmla="*/ 265 h 696"/>
                <a:gd name="T40" fmla="*/ 485 w 623"/>
                <a:gd name="T41" fmla="*/ 262 h 696"/>
                <a:gd name="T42" fmla="*/ 481 w 623"/>
                <a:gd name="T43" fmla="*/ 248 h 696"/>
                <a:gd name="T44" fmla="*/ 500 w 623"/>
                <a:gd name="T45" fmla="*/ 241 h 696"/>
                <a:gd name="T46" fmla="*/ 512 w 623"/>
                <a:gd name="T47" fmla="*/ 234 h 696"/>
                <a:gd name="T48" fmla="*/ 457 w 623"/>
                <a:gd name="T49" fmla="*/ 236 h 696"/>
                <a:gd name="T50" fmla="*/ 424 w 623"/>
                <a:gd name="T51" fmla="*/ 239 h 696"/>
                <a:gd name="T52" fmla="*/ 412 w 623"/>
                <a:gd name="T53" fmla="*/ 248 h 696"/>
                <a:gd name="T54" fmla="*/ 398 w 623"/>
                <a:gd name="T55" fmla="*/ 255 h 696"/>
                <a:gd name="T56" fmla="*/ 339 w 623"/>
                <a:gd name="T57" fmla="*/ 248 h 696"/>
                <a:gd name="T58" fmla="*/ 249 w 623"/>
                <a:gd name="T59" fmla="*/ 244 h 696"/>
                <a:gd name="T60" fmla="*/ 215 w 623"/>
                <a:gd name="T61" fmla="*/ 203 h 696"/>
                <a:gd name="T62" fmla="*/ 144 w 623"/>
                <a:gd name="T63" fmla="*/ 170 h 696"/>
                <a:gd name="T64" fmla="*/ 161 w 623"/>
                <a:gd name="T65" fmla="*/ 189 h 696"/>
                <a:gd name="T66" fmla="*/ 154 w 623"/>
                <a:gd name="T67" fmla="*/ 196 h 696"/>
                <a:gd name="T68" fmla="*/ 123 w 623"/>
                <a:gd name="T69" fmla="*/ 208 h 696"/>
                <a:gd name="T70" fmla="*/ 88 w 623"/>
                <a:gd name="T71" fmla="*/ 248 h 696"/>
                <a:gd name="T72" fmla="*/ 104 w 623"/>
                <a:gd name="T73" fmla="*/ 298 h 696"/>
                <a:gd name="T74" fmla="*/ 76 w 623"/>
                <a:gd name="T75" fmla="*/ 296 h 696"/>
                <a:gd name="T76" fmla="*/ 59 w 623"/>
                <a:gd name="T77" fmla="*/ 277 h 696"/>
                <a:gd name="T78" fmla="*/ 76 w 623"/>
                <a:gd name="T79" fmla="*/ 218 h 696"/>
                <a:gd name="T80" fmla="*/ 64 w 623"/>
                <a:gd name="T81" fmla="*/ 189 h 696"/>
                <a:gd name="T82" fmla="*/ 14 w 623"/>
                <a:gd name="T83" fmla="*/ 281 h 696"/>
                <a:gd name="T84" fmla="*/ 28 w 623"/>
                <a:gd name="T85" fmla="*/ 315 h 696"/>
                <a:gd name="T86" fmla="*/ 43 w 623"/>
                <a:gd name="T87" fmla="*/ 378 h 696"/>
                <a:gd name="T88" fmla="*/ 85 w 623"/>
                <a:gd name="T89" fmla="*/ 402 h 696"/>
                <a:gd name="T90" fmla="*/ 133 w 623"/>
                <a:gd name="T91" fmla="*/ 404 h 696"/>
                <a:gd name="T92" fmla="*/ 220 w 623"/>
                <a:gd name="T93" fmla="*/ 445 h 696"/>
                <a:gd name="T94" fmla="*/ 263 w 623"/>
                <a:gd name="T95" fmla="*/ 466 h 696"/>
                <a:gd name="T96" fmla="*/ 256 w 623"/>
                <a:gd name="T97" fmla="*/ 504 h 696"/>
                <a:gd name="T98" fmla="*/ 263 w 623"/>
                <a:gd name="T99" fmla="*/ 549 h 696"/>
                <a:gd name="T100" fmla="*/ 268 w 623"/>
                <a:gd name="T101" fmla="*/ 601 h 696"/>
                <a:gd name="T102" fmla="*/ 287 w 623"/>
                <a:gd name="T103" fmla="*/ 634 h 696"/>
                <a:gd name="T104" fmla="*/ 358 w 623"/>
                <a:gd name="T105" fmla="*/ 679 h 696"/>
                <a:gd name="T106" fmla="*/ 393 w 623"/>
                <a:gd name="T107" fmla="*/ 667 h 696"/>
                <a:gd name="T108" fmla="*/ 459 w 623"/>
                <a:gd name="T109" fmla="*/ 625 h 696"/>
                <a:gd name="T110" fmla="*/ 405 w 623"/>
                <a:gd name="T111" fmla="*/ 544 h 696"/>
                <a:gd name="T112" fmla="*/ 462 w 623"/>
                <a:gd name="T113" fmla="*/ 544 h 696"/>
                <a:gd name="T114" fmla="*/ 504 w 623"/>
                <a:gd name="T115" fmla="*/ 535 h 696"/>
                <a:gd name="T116" fmla="*/ 568 w 623"/>
                <a:gd name="T117" fmla="*/ 518 h 696"/>
                <a:gd name="T118" fmla="*/ 564 w 623"/>
                <a:gd name="T119" fmla="*/ 438 h 696"/>
                <a:gd name="T120" fmla="*/ 583 w 623"/>
                <a:gd name="T121" fmla="*/ 416 h 696"/>
                <a:gd name="T122" fmla="*/ 585 w 623"/>
                <a:gd name="T123" fmla="*/ 386 h 696"/>
                <a:gd name="T124" fmla="*/ 616 w 623"/>
                <a:gd name="T125" fmla="*/ 35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3" h="696">
                  <a:moveTo>
                    <a:pt x="476" y="201"/>
                  </a:moveTo>
                  <a:lnTo>
                    <a:pt x="476" y="201"/>
                  </a:lnTo>
                  <a:lnTo>
                    <a:pt x="476" y="201"/>
                  </a:lnTo>
                  <a:lnTo>
                    <a:pt x="476" y="201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3"/>
                  </a:lnTo>
                  <a:lnTo>
                    <a:pt x="474" y="201"/>
                  </a:lnTo>
                  <a:close/>
                  <a:moveTo>
                    <a:pt x="474" y="203"/>
                  </a:move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43" y="210"/>
                  </a:move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close/>
                  <a:moveTo>
                    <a:pt x="407" y="253"/>
                  </a:moveTo>
                  <a:lnTo>
                    <a:pt x="405" y="253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5" y="253"/>
                  </a:lnTo>
                  <a:lnTo>
                    <a:pt x="407" y="253"/>
                  </a:lnTo>
                  <a:close/>
                  <a:moveTo>
                    <a:pt x="388" y="260"/>
                  </a:moveTo>
                  <a:lnTo>
                    <a:pt x="388" y="260"/>
                  </a:lnTo>
                  <a:lnTo>
                    <a:pt x="391" y="260"/>
                  </a:lnTo>
                  <a:lnTo>
                    <a:pt x="388" y="260"/>
                  </a:lnTo>
                  <a:lnTo>
                    <a:pt x="388" y="258"/>
                  </a:lnTo>
                  <a:lnTo>
                    <a:pt x="388" y="258"/>
                  </a:lnTo>
                  <a:lnTo>
                    <a:pt x="388" y="260"/>
                  </a:lnTo>
                  <a:lnTo>
                    <a:pt x="388" y="260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8" y="175"/>
                  </a:move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5" y="175"/>
                  </a:move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close/>
                  <a:moveTo>
                    <a:pt x="272" y="175"/>
                  </a:moveTo>
                  <a:lnTo>
                    <a:pt x="275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1" y="177"/>
                  </a:moveTo>
                  <a:lnTo>
                    <a:pt x="301" y="177"/>
                  </a:lnTo>
                  <a:lnTo>
                    <a:pt x="301" y="177"/>
                  </a:lnTo>
                  <a:lnTo>
                    <a:pt x="301" y="177"/>
                  </a:lnTo>
                  <a:close/>
                  <a:moveTo>
                    <a:pt x="310" y="177"/>
                  </a:move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close/>
                  <a:moveTo>
                    <a:pt x="303" y="177"/>
                  </a:move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close/>
                  <a:moveTo>
                    <a:pt x="308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close/>
                  <a:moveTo>
                    <a:pt x="336" y="180"/>
                  </a:moveTo>
                  <a:lnTo>
                    <a:pt x="336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6" y="180"/>
                  </a:lnTo>
                  <a:close/>
                  <a:moveTo>
                    <a:pt x="305" y="180"/>
                  </a:move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05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13" y="180"/>
                  </a:moveTo>
                  <a:lnTo>
                    <a:pt x="313" y="180"/>
                  </a:lnTo>
                  <a:lnTo>
                    <a:pt x="310" y="180"/>
                  </a:lnTo>
                  <a:lnTo>
                    <a:pt x="313" y="180"/>
                  </a:lnTo>
                  <a:lnTo>
                    <a:pt x="313" y="180"/>
                  </a:lnTo>
                  <a:close/>
                  <a:moveTo>
                    <a:pt x="296" y="182"/>
                  </a:move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close/>
                  <a:moveTo>
                    <a:pt x="313" y="182"/>
                  </a:move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close/>
                  <a:moveTo>
                    <a:pt x="448" y="0"/>
                  </a:move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close/>
                  <a:moveTo>
                    <a:pt x="471" y="201"/>
                  </a:moveTo>
                  <a:lnTo>
                    <a:pt x="471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1" y="203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12" y="248"/>
                  </a:move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close/>
                  <a:moveTo>
                    <a:pt x="398" y="253"/>
                  </a:moveTo>
                  <a:lnTo>
                    <a:pt x="398" y="253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8" y="251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5" y="253"/>
                  </a:lnTo>
                  <a:lnTo>
                    <a:pt x="395" y="253"/>
                  </a:lnTo>
                  <a:lnTo>
                    <a:pt x="398" y="253"/>
                  </a:lnTo>
                  <a:lnTo>
                    <a:pt x="398" y="253"/>
                  </a:lnTo>
                  <a:close/>
                  <a:moveTo>
                    <a:pt x="348" y="255"/>
                  </a:moveTo>
                  <a:lnTo>
                    <a:pt x="348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8" y="255"/>
                  </a:lnTo>
                  <a:lnTo>
                    <a:pt x="348" y="255"/>
                  </a:lnTo>
                  <a:close/>
                  <a:moveTo>
                    <a:pt x="575" y="307"/>
                  </a:moveTo>
                  <a:lnTo>
                    <a:pt x="575" y="305"/>
                  </a:lnTo>
                  <a:lnTo>
                    <a:pt x="575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3"/>
                  </a:lnTo>
                  <a:lnTo>
                    <a:pt x="573" y="303"/>
                  </a:lnTo>
                  <a:lnTo>
                    <a:pt x="573" y="305"/>
                  </a:lnTo>
                  <a:lnTo>
                    <a:pt x="573" y="305"/>
                  </a:lnTo>
                  <a:lnTo>
                    <a:pt x="573" y="307"/>
                  </a:lnTo>
                  <a:lnTo>
                    <a:pt x="571" y="310"/>
                  </a:lnTo>
                  <a:lnTo>
                    <a:pt x="573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close/>
                  <a:moveTo>
                    <a:pt x="568" y="312"/>
                  </a:moveTo>
                  <a:lnTo>
                    <a:pt x="568" y="312"/>
                  </a:lnTo>
                  <a:lnTo>
                    <a:pt x="568" y="312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8" y="317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8" y="315"/>
                  </a:lnTo>
                  <a:lnTo>
                    <a:pt x="573" y="312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1" y="312"/>
                  </a:lnTo>
                  <a:lnTo>
                    <a:pt x="568" y="312"/>
                  </a:lnTo>
                  <a:close/>
                  <a:moveTo>
                    <a:pt x="578" y="303"/>
                  </a:moveTo>
                  <a:lnTo>
                    <a:pt x="578" y="303"/>
                  </a:lnTo>
                  <a:lnTo>
                    <a:pt x="578" y="305"/>
                  </a:lnTo>
                  <a:lnTo>
                    <a:pt x="575" y="307"/>
                  </a:lnTo>
                  <a:lnTo>
                    <a:pt x="578" y="307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78" y="303"/>
                  </a:lnTo>
                  <a:lnTo>
                    <a:pt x="578" y="303"/>
                  </a:lnTo>
                  <a:close/>
                  <a:moveTo>
                    <a:pt x="568" y="333"/>
                  </a:moveTo>
                  <a:lnTo>
                    <a:pt x="568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6" y="331"/>
                  </a:lnTo>
                  <a:lnTo>
                    <a:pt x="566" y="331"/>
                  </a:lnTo>
                  <a:lnTo>
                    <a:pt x="564" y="331"/>
                  </a:lnTo>
                  <a:lnTo>
                    <a:pt x="564" y="331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59" y="331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6"/>
                  </a:lnTo>
                  <a:lnTo>
                    <a:pt x="559" y="336"/>
                  </a:lnTo>
                  <a:lnTo>
                    <a:pt x="564" y="336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6" y="333"/>
                  </a:lnTo>
                  <a:lnTo>
                    <a:pt x="566" y="333"/>
                  </a:lnTo>
                  <a:lnTo>
                    <a:pt x="568" y="333"/>
                  </a:lnTo>
                  <a:close/>
                  <a:moveTo>
                    <a:pt x="433" y="232"/>
                  </a:moveTo>
                  <a:lnTo>
                    <a:pt x="436" y="232"/>
                  </a:lnTo>
                  <a:lnTo>
                    <a:pt x="436" y="232"/>
                  </a:lnTo>
                  <a:lnTo>
                    <a:pt x="436" y="229"/>
                  </a:lnTo>
                  <a:lnTo>
                    <a:pt x="436" y="229"/>
                  </a:lnTo>
                  <a:lnTo>
                    <a:pt x="433" y="229"/>
                  </a:lnTo>
                  <a:lnTo>
                    <a:pt x="433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close/>
                  <a:moveTo>
                    <a:pt x="310" y="184"/>
                  </a:move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10" y="184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5"/>
                  </a:moveTo>
                  <a:lnTo>
                    <a:pt x="263" y="175"/>
                  </a:lnTo>
                  <a:lnTo>
                    <a:pt x="263" y="175"/>
                  </a:lnTo>
                  <a:lnTo>
                    <a:pt x="265" y="175"/>
                  </a:lnTo>
                  <a:lnTo>
                    <a:pt x="263" y="175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5"/>
                  </a:lnTo>
                  <a:close/>
                  <a:moveTo>
                    <a:pt x="303" y="180"/>
                  </a:moveTo>
                  <a:lnTo>
                    <a:pt x="303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close/>
                  <a:moveTo>
                    <a:pt x="303" y="184"/>
                  </a:move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301" y="184"/>
                  </a:moveTo>
                  <a:lnTo>
                    <a:pt x="301" y="184"/>
                  </a:lnTo>
                  <a:lnTo>
                    <a:pt x="303" y="184"/>
                  </a:lnTo>
                  <a:lnTo>
                    <a:pt x="301" y="184"/>
                  </a:lnTo>
                  <a:lnTo>
                    <a:pt x="301" y="184"/>
                  </a:lnTo>
                  <a:lnTo>
                    <a:pt x="301" y="184"/>
                  </a:lnTo>
                  <a:close/>
                  <a:moveTo>
                    <a:pt x="303" y="184"/>
                  </a:move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424" y="227"/>
                  </a:moveTo>
                  <a:lnTo>
                    <a:pt x="424" y="227"/>
                  </a:lnTo>
                  <a:lnTo>
                    <a:pt x="422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22" y="229"/>
                  </a:lnTo>
                  <a:lnTo>
                    <a:pt x="424" y="229"/>
                  </a:lnTo>
                  <a:lnTo>
                    <a:pt x="424" y="229"/>
                  </a:lnTo>
                  <a:lnTo>
                    <a:pt x="424" y="227"/>
                  </a:lnTo>
                  <a:lnTo>
                    <a:pt x="424" y="227"/>
                  </a:lnTo>
                  <a:lnTo>
                    <a:pt x="424" y="227"/>
                  </a:lnTo>
                  <a:close/>
                  <a:moveTo>
                    <a:pt x="490" y="246"/>
                  </a:moveTo>
                  <a:lnTo>
                    <a:pt x="490" y="246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48"/>
                  </a:lnTo>
                  <a:lnTo>
                    <a:pt x="493" y="248"/>
                  </a:lnTo>
                  <a:lnTo>
                    <a:pt x="490" y="246"/>
                  </a:lnTo>
                  <a:close/>
                  <a:moveTo>
                    <a:pt x="512" y="265"/>
                  </a:moveTo>
                  <a:lnTo>
                    <a:pt x="512" y="265"/>
                  </a:lnTo>
                  <a:lnTo>
                    <a:pt x="509" y="265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4" y="265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2" y="265"/>
                  </a:lnTo>
                  <a:close/>
                  <a:moveTo>
                    <a:pt x="504" y="265"/>
                  </a:move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5"/>
                  </a:lnTo>
                  <a:lnTo>
                    <a:pt x="504" y="265"/>
                  </a:lnTo>
                  <a:close/>
                  <a:moveTo>
                    <a:pt x="509" y="270"/>
                  </a:moveTo>
                  <a:lnTo>
                    <a:pt x="507" y="270"/>
                  </a:lnTo>
                  <a:lnTo>
                    <a:pt x="507" y="270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9" y="274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17" y="222"/>
                  </a:move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22" y="222"/>
                  </a:lnTo>
                  <a:lnTo>
                    <a:pt x="422" y="222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26" y="222"/>
                  </a:lnTo>
                  <a:lnTo>
                    <a:pt x="426" y="222"/>
                  </a:lnTo>
                  <a:lnTo>
                    <a:pt x="426" y="225"/>
                  </a:lnTo>
                  <a:lnTo>
                    <a:pt x="429" y="225"/>
                  </a:lnTo>
                  <a:lnTo>
                    <a:pt x="429" y="225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33" y="225"/>
                  </a:lnTo>
                  <a:lnTo>
                    <a:pt x="433" y="225"/>
                  </a:lnTo>
                  <a:lnTo>
                    <a:pt x="436" y="225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38" y="215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0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3" y="213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6" y="220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17" y="215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2" y="222"/>
                  </a:lnTo>
                  <a:lnTo>
                    <a:pt x="414" y="222"/>
                  </a:lnTo>
                  <a:lnTo>
                    <a:pt x="417" y="222"/>
                  </a:lnTo>
                  <a:close/>
                  <a:moveTo>
                    <a:pt x="369" y="225"/>
                  </a:moveTo>
                  <a:lnTo>
                    <a:pt x="369" y="225"/>
                  </a:lnTo>
                  <a:lnTo>
                    <a:pt x="369" y="225"/>
                  </a:lnTo>
                  <a:lnTo>
                    <a:pt x="372" y="225"/>
                  </a:lnTo>
                  <a:lnTo>
                    <a:pt x="372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2"/>
                  </a:lnTo>
                  <a:lnTo>
                    <a:pt x="369" y="222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67" y="225"/>
                  </a:lnTo>
                  <a:lnTo>
                    <a:pt x="369" y="225"/>
                  </a:lnTo>
                  <a:close/>
                  <a:moveTo>
                    <a:pt x="334" y="184"/>
                  </a:moveTo>
                  <a:lnTo>
                    <a:pt x="334" y="184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4"/>
                  </a:lnTo>
                  <a:close/>
                  <a:moveTo>
                    <a:pt x="403" y="182"/>
                  </a:moveTo>
                  <a:lnTo>
                    <a:pt x="403" y="182"/>
                  </a:lnTo>
                  <a:lnTo>
                    <a:pt x="403" y="182"/>
                  </a:lnTo>
                  <a:lnTo>
                    <a:pt x="405" y="182"/>
                  </a:lnTo>
                  <a:lnTo>
                    <a:pt x="407" y="182"/>
                  </a:lnTo>
                  <a:lnTo>
                    <a:pt x="407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5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2"/>
                  </a:lnTo>
                  <a:close/>
                  <a:moveTo>
                    <a:pt x="578" y="312"/>
                  </a:moveTo>
                  <a:lnTo>
                    <a:pt x="575" y="312"/>
                  </a:lnTo>
                  <a:lnTo>
                    <a:pt x="575" y="312"/>
                  </a:lnTo>
                  <a:lnTo>
                    <a:pt x="573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1" y="312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68" y="317"/>
                  </a:lnTo>
                  <a:lnTo>
                    <a:pt x="568" y="319"/>
                  </a:lnTo>
                  <a:lnTo>
                    <a:pt x="566" y="322"/>
                  </a:lnTo>
                  <a:lnTo>
                    <a:pt x="566" y="319"/>
                  </a:lnTo>
                  <a:lnTo>
                    <a:pt x="573" y="317"/>
                  </a:lnTo>
                  <a:lnTo>
                    <a:pt x="575" y="317"/>
                  </a:lnTo>
                  <a:lnTo>
                    <a:pt x="575" y="315"/>
                  </a:lnTo>
                  <a:lnTo>
                    <a:pt x="575" y="315"/>
                  </a:lnTo>
                  <a:lnTo>
                    <a:pt x="575" y="312"/>
                  </a:lnTo>
                  <a:lnTo>
                    <a:pt x="575" y="312"/>
                  </a:lnTo>
                  <a:lnTo>
                    <a:pt x="578" y="312"/>
                  </a:lnTo>
                  <a:close/>
                  <a:moveTo>
                    <a:pt x="623" y="343"/>
                  </a:moveTo>
                  <a:lnTo>
                    <a:pt x="618" y="336"/>
                  </a:lnTo>
                  <a:lnTo>
                    <a:pt x="613" y="333"/>
                  </a:lnTo>
                  <a:lnTo>
                    <a:pt x="613" y="333"/>
                  </a:lnTo>
                  <a:lnTo>
                    <a:pt x="611" y="331"/>
                  </a:lnTo>
                  <a:lnTo>
                    <a:pt x="611" y="331"/>
                  </a:lnTo>
                  <a:lnTo>
                    <a:pt x="609" y="331"/>
                  </a:lnTo>
                  <a:lnTo>
                    <a:pt x="606" y="329"/>
                  </a:lnTo>
                  <a:lnTo>
                    <a:pt x="599" y="329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0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3" y="331"/>
                  </a:lnTo>
                  <a:lnTo>
                    <a:pt x="578" y="331"/>
                  </a:lnTo>
                  <a:lnTo>
                    <a:pt x="573" y="331"/>
                  </a:lnTo>
                  <a:lnTo>
                    <a:pt x="573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59" y="336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7" y="341"/>
                  </a:lnTo>
                  <a:lnTo>
                    <a:pt x="557" y="341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6"/>
                  </a:lnTo>
                  <a:lnTo>
                    <a:pt x="554" y="336"/>
                  </a:lnTo>
                  <a:lnTo>
                    <a:pt x="552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7" y="336"/>
                  </a:lnTo>
                  <a:lnTo>
                    <a:pt x="547" y="336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2" y="333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29"/>
                  </a:lnTo>
                  <a:lnTo>
                    <a:pt x="542" y="329"/>
                  </a:lnTo>
                  <a:lnTo>
                    <a:pt x="542" y="331"/>
                  </a:lnTo>
                  <a:lnTo>
                    <a:pt x="545" y="331"/>
                  </a:lnTo>
                  <a:lnTo>
                    <a:pt x="554" y="331"/>
                  </a:lnTo>
                  <a:lnTo>
                    <a:pt x="554" y="331"/>
                  </a:lnTo>
                  <a:lnTo>
                    <a:pt x="557" y="331"/>
                  </a:lnTo>
                  <a:lnTo>
                    <a:pt x="559" y="331"/>
                  </a:lnTo>
                  <a:lnTo>
                    <a:pt x="559" y="331"/>
                  </a:lnTo>
                  <a:lnTo>
                    <a:pt x="561" y="329"/>
                  </a:lnTo>
                  <a:lnTo>
                    <a:pt x="561" y="326"/>
                  </a:lnTo>
                  <a:lnTo>
                    <a:pt x="561" y="324"/>
                  </a:lnTo>
                  <a:lnTo>
                    <a:pt x="564" y="322"/>
                  </a:lnTo>
                  <a:lnTo>
                    <a:pt x="564" y="319"/>
                  </a:lnTo>
                  <a:lnTo>
                    <a:pt x="564" y="319"/>
                  </a:lnTo>
                  <a:lnTo>
                    <a:pt x="564" y="317"/>
                  </a:lnTo>
                  <a:lnTo>
                    <a:pt x="564" y="317"/>
                  </a:lnTo>
                  <a:lnTo>
                    <a:pt x="564" y="315"/>
                  </a:lnTo>
                  <a:lnTo>
                    <a:pt x="566" y="315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4" y="310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8" y="305"/>
                  </a:lnTo>
                  <a:lnTo>
                    <a:pt x="568" y="305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78" y="296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3" y="291"/>
                  </a:lnTo>
                  <a:lnTo>
                    <a:pt x="573" y="291"/>
                  </a:lnTo>
                  <a:lnTo>
                    <a:pt x="573" y="289"/>
                  </a:lnTo>
                  <a:lnTo>
                    <a:pt x="573" y="289"/>
                  </a:lnTo>
                  <a:lnTo>
                    <a:pt x="571" y="291"/>
                  </a:lnTo>
                  <a:lnTo>
                    <a:pt x="571" y="291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6"/>
                  </a:lnTo>
                  <a:lnTo>
                    <a:pt x="568" y="286"/>
                  </a:lnTo>
                  <a:lnTo>
                    <a:pt x="566" y="286"/>
                  </a:lnTo>
                  <a:lnTo>
                    <a:pt x="566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1" y="284"/>
                  </a:lnTo>
                  <a:lnTo>
                    <a:pt x="559" y="284"/>
                  </a:lnTo>
                  <a:lnTo>
                    <a:pt x="561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1"/>
                  </a:lnTo>
                  <a:lnTo>
                    <a:pt x="554" y="281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49" y="279"/>
                  </a:lnTo>
                  <a:lnTo>
                    <a:pt x="549" y="279"/>
                  </a:lnTo>
                  <a:lnTo>
                    <a:pt x="549" y="277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5" y="272"/>
                  </a:lnTo>
                  <a:lnTo>
                    <a:pt x="542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81"/>
                  </a:lnTo>
                  <a:lnTo>
                    <a:pt x="535" y="281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9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3" y="279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4"/>
                  </a:lnTo>
                  <a:lnTo>
                    <a:pt x="528" y="272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9" y="267"/>
                  </a:lnTo>
                  <a:lnTo>
                    <a:pt x="516" y="265"/>
                  </a:lnTo>
                  <a:lnTo>
                    <a:pt x="514" y="265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2" y="267"/>
                  </a:lnTo>
                  <a:lnTo>
                    <a:pt x="514" y="267"/>
                  </a:lnTo>
                  <a:lnTo>
                    <a:pt x="514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6" y="270"/>
                  </a:lnTo>
                  <a:lnTo>
                    <a:pt x="514" y="270"/>
                  </a:lnTo>
                  <a:lnTo>
                    <a:pt x="514" y="270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6" y="279"/>
                  </a:lnTo>
                  <a:lnTo>
                    <a:pt x="516" y="281"/>
                  </a:lnTo>
                  <a:lnTo>
                    <a:pt x="516" y="281"/>
                  </a:lnTo>
                  <a:lnTo>
                    <a:pt x="514" y="284"/>
                  </a:lnTo>
                  <a:lnTo>
                    <a:pt x="514" y="281"/>
                  </a:lnTo>
                  <a:lnTo>
                    <a:pt x="516" y="279"/>
                  </a:lnTo>
                  <a:lnTo>
                    <a:pt x="516" y="274"/>
                  </a:lnTo>
                  <a:lnTo>
                    <a:pt x="514" y="272"/>
                  </a:lnTo>
                  <a:lnTo>
                    <a:pt x="514" y="270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70"/>
                  </a:lnTo>
                  <a:lnTo>
                    <a:pt x="512" y="272"/>
                  </a:lnTo>
                  <a:lnTo>
                    <a:pt x="512" y="274"/>
                  </a:lnTo>
                  <a:lnTo>
                    <a:pt x="512" y="277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7" y="272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2" y="270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2" y="267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2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497" y="255"/>
                  </a:lnTo>
                  <a:lnTo>
                    <a:pt x="497" y="255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2"/>
                  </a:lnTo>
                  <a:lnTo>
                    <a:pt x="495" y="262"/>
                  </a:lnTo>
                  <a:lnTo>
                    <a:pt x="493" y="262"/>
                  </a:lnTo>
                  <a:lnTo>
                    <a:pt x="490" y="265"/>
                  </a:lnTo>
                  <a:lnTo>
                    <a:pt x="490" y="265"/>
                  </a:lnTo>
                  <a:lnTo>
                    <a:pt x="490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5"/>
                  </a:lnTo>
                  <a:lnTo>
                    <a:pt x="488" y="265"/>
                  </a:lnTo>
                  <a:lnTo>
                    <a:pt x="488" y="267"/>
                  </a:lnTo>
                  <a:lnTo>
                    <a:pt x="488" y="267"/>
                  </a:lnTo>
                  <a:lnTo>
                    <a:pt x="485" y="265"/>
                  </a:lnTo>
                  <a:lnTo>
                    <a:pt x="488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2"/>
                  </a:lnTo>
                  <a:lnTo>
                    <a:pt x="483" y="262"/>
                  </a:lnTo>
                  <a:lnTo>
                    <a:pt x="483" y="265"/>
                  </a:lnTo>
                  <a:lnTo>
                    <a:pt x="483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2"/>
                  </a:lnTo>
                  <a:lnTo>
                    <a:pt x="476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0"/>
                  </a:lnTo>
                  <a:lnTo>
                    <a:pt x="481" y="260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5" y="262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51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81" y="251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6"/>
                  </a:lnTo>
                  <a:lnTo>
                    <a:pt x="483" y="246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5" y="246"/>
                  </a:lnTo>
                  <a:lnTo>
                    <a:pt x="485" y="244"/>
                  </a:lnTo>
                  <a:lnTo>
                    <a:pt x="485" y="244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481" y="244"/>
                  </a:lnTo>
                  <a:lnTo>
                    <a:pt x="478" y="244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81" y="244"/>
                  </a:lnTo>
                  <a:lnTo>
                    <a:pt x="481" y="241"/>
                  </a:lnTo>
                  <a:lnTo>
                    <a:pt x="481" y="241"/>
                  </a:lnTo>
                  <a:lnTo>
                    <a:pt x="483" y="241"/>
                  </a:lnTo>
                  <a:lnTo>
                    <a:pt x="493" y="239"/>
                  </a:lnTo>
                  <a:lnTo>
                    <a:pt x="495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4" y="241"/>
                  </a:lnTo>
                  <a:lnTo>
                    <a:pt x="504" y="241"/>
                  </a:lnTo>
                  <a:lnTo>
                    <a:pt x="507" y="241"/>
                  </a:lnTo>
                  <a:lnTo>
                    <a:pt x="507" y="241"/>
                  </a:lnTo>
                  <a:lnTo>
                    <a:pt x="509" y="241"/>
                  </a:lnTo>
                  <a:lnTo>
                    <a:pt x="509" y="241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6" y="236"/>
                  </a:lnTo>
                  <a:lnTo>
                    <a:pt x="519" y="236"/>
                  </a:lnTo>
                  <a:lnTo>
                    <a:pt x="521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28" y="232"/>
                  </a:lnTo>
                  <a:lnTo>
                    <a:pt x="528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3" y="232"/>
                  </a:lnTo>
                  <a:lnTo>
                    <a:pt x="523" y="232"/>
                  </a:lnTo>
                  <a:lnTo>
                    <a:pt x="521" y="234"/>
                  </a:lnTo>
                  <a:lnTo>
                    <a:pt x="519" y="234"/>
                  </a:lnTo>
                  <a:lnTo>
                    <a:pt x="519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4" y="234"/>
                  </a:lnTo>
                  <a:lnTo>
                    <a:pt x="512" y="234"/>
                  </a:lnTo>
                  <a:lnTo>
                    <a:pt x="509" y="234"/>
                  </a:lnTo>
                  <a:lnTo>
                    <a:pt x="504" y="234"/>
                  </a:lnTo>
                  <a:lnTo>
                    <a:pt x="500" y="232"/>
                  </a:lnTo>
                  <a:lnTo>
                    <a:pt x="495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85" y="232"/>
                  </a:lnTo>
                  <a:lnTo>
                    <a:pt x="483" y="232"/>
                  </a:lnTo>
                  <a:lnTo>
                    <a:pt x="483" y="234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78" y="232"/>
                  </a:lnTo>
                  <a:lnTo>
                    <a:pt x="476" y="232"/>
                  </a:lnTo>
                  <a:lnTo>
                    <a:pt x="474" y="234"/>
                  </a:lnTo>
                  <a:lnTo>
                    <a:pt x="474" y="232"/>
                  </a:lnTo>
                  <a:lnTo>
                    <a:pt x="474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69" y="232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7" y="234"/>
                  </a:lnTo>
                  <a:lnTo>
                    <a:pt x="457" y="234"/>
                  </a:lnTo>
                  <a:lnTo>
                    <a:pt x="457" y="236"/>
                  </a:lnTo>
                  <a:lnTo>
                    <a:pt x="457" y="236"/>
                  </a:lnTo>
                  <a:lnTo>
                    <a:pt x="457" y="234"/>
                  </a:lnTo>
                  <a:lnTo>
                    <a:pt x="455" y="236"/>
                  </a:lnTo>
                  <a:lnTo>
                    <a:pt x="452" y="236"/>
                  </a:lnTo>
                  <a:lnTo>
                    <a:pt x="452" y="236"/>
                  </a:lnTo>
                  <a:lnTo>
                    <a:pt x="448" y="236"/>
                  </a:lnTo>
                  <a:lnTo>
                    <a:pt x="443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6" y="236"/>
                  </a:lnTo>
                  <a:lnTo>
                    <a:pt x="433" y="236"/>
                  </a:lnTo>
                  <a:lnTo>
                    <a:pt x="431" y="236"/>
                  </a:lnTo>
                  <a:lnTo>
                    <a:pt x="431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6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6"/>
                  </a:lnTo>
                  <a:lnTo>
                    <a:pt x="419" y="236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7" y="236"/>
                  </a:lnTo>
                  <a:lnTo>
                    <a:pt x="419" y="239"/>
                  </a:lnTo>
                  <a:lnTo>
                    <a:pt x="419" y="239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4" y="239"/>
                  </a:lnTo>
                  <a:lnTo>
                    <a:pt x="424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33" y="239"/>
                  </a:lnTo>
                  <a:lnTo>
                    <a:pt x="433" y="239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40" y="241"/>
                  </a:lnTo>
                  <a:lnTo>
                    <a:pt x="443" y="241"/>
                  </a:lnTo>
                  <a:lnTo>
                    <a:pt x="443" y="244"/>
                  </a:lnTo>
                  <a:lnTo>
                    <a:pt x="443" y="244"/>
                  </a:lnTo>
                  <a:lnTo>
                    <a:pt x="445" y="244"/>
                  </a:lnTo>
                  <a:lnTo>
                    <a:pt x="445" y="244"/>
                  </a:lnTo>
                  <a:lnTo>
                    <a:pt x="448" y="244"/>
                  </a:lnTo>
                  <a:lnTo>
                    <a:pt x="445" y="244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6"/>
                  </a:lnTo>
                  <a:lnTo>
                    <a:pt x="436" y="246"/>
                  </a:lnTo>
                  <a:lnTo>
                    <a:pt x="433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29" y="246"/>
                  </a:lnTo>
                  <a:lnTo>
                    <a:pt x="429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2" y="244"/>
                  </a:lnTo>
                  <a:lnTo>
                    <a:pt x="422" y="246"/>
                  </a:lnTo>
                  <a:lnTo>
                    <a:pt x="422" y="246"/>
                  </a:lnTo>
                  <a:lnTo>
                    <a:pt x="419" y="246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3" y="255"/>
                  </a:lnTo>
                  <a:lnTo>
                    <a:pt x="403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8"/>
                  </a:lnTo>
                  <a:lnTo>
                    <a:pt x="398" y="258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5" y="262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8" y="262"/>
                  </a:lnTo>
                  <a:lnTo>
                    <a:pt x="388" y="262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4" y="262"/>
                  </a:lnTo>
                  <a:lnTo>
                    <a:pt x="384" y="265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2" y="260"/>
                  </a:lnTo>
                  <a:lnTo>
                    <a:pt x="365" y="260"/>
                  </a:lnTo>
                  <a:lnTo>
                    <a:pt x="360" y="258"/>
                  </a:lnTo>
                  <a:lnTo>
                    <a:pt x="346" y="251"/>
                  </a:lnTo>
                  <a:lnTo>
                    <a:pt x="346" y="253"/>
                  </a:lnTo>
                  <a:lnTo>
                    <a:pt x="350" y="255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8" y="255"/>
                  </a:lnTo>
                  <a:lnTo>
                    <a:pt x="346" y="253"/>
                  </a:lnTo>
                  <a:lnTo>
                    <a:pt x="343" y="253"/>
                  </a:lnTo>
                  <a:lnTo>
                    <a:pt x="343" y="253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6" y="251"/>
                  </a:lnTo>
                  <a:lnTo>
                    <a:pt x="341" y="251"/>
                  </a:lnTo>
                  <a:lnTo>
                    <a:pt x="341" y="248"/>
                  </a:lnTo>
                  <a:lnTo>
                    <a:pt x="339" y="248"/>
                  </a:lnTo>
                  <a:lnTo>
                    <a:pt x="339" y="248"/>
                  </a:lnTo>
                  <a:lnTo>
                    <a:pt x="336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6" y="241"/>
                  </a:lnTo>
                  <a:lnTo>
                    <a:pt x="336" y="241"/>
                  </a:lnTo>
                  <a:lnTo>
                    <a:pt x="339" y="239"/>
                  </a:lnTo>
                  <a:lnTo>
                    <a:pt x="336" y="239"/>
                  </a:lnTo>
                  <a:lnTo>
                    <a:pt x="334" y="239"/>
                  </a:lnTo>
                  <a:lnTo>
                    <a:pt x="334" y="239"/>
                  </a:lnTo>
                  <a:lnTo>
                    <a:pt x="332" y="236"/>
                  </a:lnTo>
                  <a:lnTo>
                    <a:pt x="329" y="236"/>
                  </a:lnTo>
                  <a:lnTo>
                    <a:pt x="327" y="236"/>
                  </a:lnTo>
                  <a:lnTo>
                    <a:pt x="327" y="236"/>
                  </a:lnTo>
                  <a:lnTo>
                    <a:pt x="324" y="236"/>
                  </a:lnTo>
                  <a:lnTo>
                    <a:pt x="324" y="236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2" y="236"/>
                  </a:lnTo>
                  <a:lnTo>
                    <a:pt x="320" y="236"/>
                  </a:lnTo>
                  <a:lnTo>
                    <a:pt x="320" y="236"/>
                  </a:lnTo>
                  <a:lnTo>
                    <a:pt x="315" y="236"/>
                  </a:lnTo>
                  <a:lnTo>
                    <a:pt x="303" y="236"/>
                  </a:lnTo>
                  <a:lnTo>
                    <a:pt x="298" y="239"/>
                  </a:lnTo>
                  <a:lnTo>
                    <a:pt x="294" y="239"/>
                  </a:lnTo>
                  <a:lnTo>
                    <a:pt x="291" y="239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7" y="241"/>
                  </a:lnTo>
                  <a:lnTo>
                    <a:pt x="282" y="241"/>
                  </a:lnTo>
                  <a:lnTo>
                    <a:pt x="279" y="241"/>
                  </a:lnTo>
                  <a:lnTo>
                    <a:pt x="272" y="241"/>
                  </a:lnTo>
                  <a:lnTo>
                    <a:pt x="268" y="241"/>
                  </a:lnTo>
                  <a:lnTo>
                    <a:pt x="263" y="244"/>
                  </a:lnTo>
                  <a:lnTo>
                    <a:pt x="258" y="244"/>
                  </a:lnTo>
                  <a:lnTo>
                    <a:pt x="256" y="244"/>
                  </a:lnTo>
                  <a:lnTo>
                    <a:pt x="256" y="244"/>
                  </a:lnTo>
                  <a:lnTo>
                    <a:pt x="253" y="244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49" y="244"/>
                  </a:lnTo>
                  <a:lnTo>
                    <a:pt x="249" y="244"/>
                  </a:lnTo>
                  <a:lnTo>
                    <a:pt x="246" y="244"/>
                  </a:lnTo>
                  <a:lnTo>
                    <a:pt x="242" y="244"/>
                  </a:lnTo>
                  <a:lnTo>
                    <a:pt x="239" y="244"/>
                  </a:lnTo>
                  <a:lnTo>
                    <a:pt x="239" y="241"/>
                  </a:lnTo>
                  <a:lnTo>
                    <a:pt x="237" y="239"/>
                  </a:lnTo>
                  <a:lnTo>
                    <a:pt x="234" y="236"/>
                  </a:lnTo>
                  <a:lnTo>
                    <a:pt x="232" y="232"/>
                  </a:lnTo>
                  <a:lnTo>
                    <a:pt x="232" y="229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2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2" y="218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8"/>
                  </a:lnTo>
                  <a:lnTo>
                    <a:pt x="220" y="206"/>
                  </a:lnTo>
                  <a:lnTo>
                    <a:pt x="218" y="206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1" y="201"/>
                  </a:lnTo>
                  <a:lnTo>
                    <a:pt x="211" y="199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1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7" y="19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5" y="199"/>
                  </a:lnTo>
                  <a:lnTo>
                    <a:pt x="175" y="199"/>
                  </a:lnTo>
                  <a:lnTo>
                    <a:pt x="173" y="199"/>
                  </a:lnTo>
                  <a:lnTo>
                    <a:pt x="170" y="196"/>
                  </a:lnTo>
                  <a:lnTo>
                    <a:pt x="170" y="194"/>
                  </a:lnTo>
                  <a:lnTo>
                    <a:pt x="168" y="189"/>
                  </a:lnTo>
                  <a:lnTo>
                    <a:pt x="163" y="182"/>
                  </a:lnTo>
                  <a:lnTo>
                    <a:pt x="163" y="180"/>
                  </a:lnTo>
                  <a:lnTo>
                    <a:pt x="163" y="177"/>
                  </a:lnTo>
                  <a:lnTo>
                    <a:pt x="163" y="175"/>
                  </a:lnTo>
                  <a:lnTo>
                    <a:pt x="163" y="173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6" y="165"/>
                  </a:lnTo>
                  <a:lnTo>
                    <a:pt x="156" y="163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4" y="165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9" y="192"/>
                  </a:lnTo>
                  <a:lnTo>
                    <a:pt x="151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6" y="189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1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0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6" y="210"/>
                  </a:lnTo>
                  <a:lnTo>
                    <a:pt x="106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90" y="220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90" y="222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5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51"/>
                  </a:lnTo>
                  <a:lnTo>
                    <a:pt x="90" y="251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5" y="255"/>
                  </a:lnTo>
                  <a:lnTo>
                    <a:pt x="95" y="258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99" y="262"/>
                  </a:lnTo>
                  <a:lnTo>
                    <a:pt x="99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4" y="270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9" y="277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6" y="279"/>
                  </a:lnTo>
                  <a:lnTo>
                    <a:pt x="106" y="281"/>
                  </a:lnTo>
                  <a:lnTo>
                    <a:pt x="106" y="284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93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5"/>
                  </a:lnTo>
                  <a:lnTo>
                    <a:pt x="99" y="305"/>
                  </a:lnTo>
                  <a:lnTo>
                    <a:pt x="97" y="305"/>
                  </a:lnTo>
                  <a:lnTo>
                    <a:pt x="92" y="307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3" y="310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8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5"/>
                  </a:lnTo>
                  <a:lnTo>
                    <a:pt x="76" y="305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3" y="296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6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1" y="291"/>
                  </a:lnTo>
                  <a:lnTo>
                    <a:pt x="71" y="291"/>
                  </a:lnTo>
                  <a:lnTo>
                    <a:pt x="69" y="291"/>
                  </a:lnTo>
                  <a:lnTo>
                    <a:pt x="69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91"/>
                  </a:lnTo>
                  <a:lnTo>
                    <a:pt x="66" y="291"/>
                  </a:lnTo>
                  <a:lnTo>
                    <a:pt x="66" y="289"/>
                  </a:lnTo>
                  <a:lnTo>
                    <a:pt x="66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9"/>
                  </a:lnTo>
                  <a:lnTo>
                    <a:pt x="64" y="281"/>
                  </a:lnTo>
                  <a:lnTo>
                    <a:pt x="64" y="281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4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1" y="270"/>
                  </a:lnTo>
                  <a:lnTo>
                    <a:pt x="64" y="267"/>
                  </a:lnTo>
                  <a:lnTo>
                    <a:pt x="64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71" y="255"/>
                  </a:lnTo>
                  <a:lnTo>
                    <a:pt x="73" y="251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4"/>
                  </a:lnTo>
                  <a:lnTo>
                    <a:pt x="83" y="232"/>
                  </a:lnTo>
                  <a:lnTo>
                    <a:pt x="80" y="232"/>
                  </a:lnTo>
                  <a:lnTo>
                    <a:pt x="80" y="229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3" y="220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3" y="215"/>
                  </a:lnTo>
                  <a:lnTo>
                    <a:pt x="73" y="213"/>
                  </a:lnTo>
                  <a:lnTo>
                    <a:pt x="71" y="210"/>
                  </a:lnTo>
                  <a:lnTo>
                    <a:pt x="66" y="201"/>
                  </a:lnTo>
                  <a:lnTo>
                    <a:pt x="66" y="196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8" y="187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90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3" y="184"/>
                  </a:lnTo>
                  <a:lnTo>
                    <a:pt x="80" y="184"/>
                  </a:lnTo>
                  <a:lnTo>
                    <a:pt x="78" y="187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66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1" y="194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7" y="201"/>
                  </a:lnTo>
                  <a:lnTo>
                    <a:pt x="57" y="203"/>
                  </a:lnTo>
                  <a:lnTo>
                    <a:pt x="54" y="206"/>
                  </a:lnTo>
                  <a:lnTo>
                    <a:pt x="54" y="210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7" y="213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38" y="218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1" y="229"/>
                  </a:lnTo>
                  <a:lnTo>
                    <a:pt x="28" y="234"/>
                  </a:lnTo>
                  <a:lnTo>
                    <a:pt x="28" y="236"/>
                  </a:lnTo>
                  <a:lnTo>
                    <a:pt x="26" y="241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58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9" y="272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6" y="277"/>
                  </a:lnTo>
                  <a:lnTo>
                    <a:pt x="14" y="281"/>
                  </a:lnTo>
                  <a:lnTo>
                    <a:pt x="14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5" y="296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2" y="303"/>
                  </a:lnTo>
                  <a:lnTo>
                    <a:pt x="12" y="303"/>
                  </a:lnTo>
                  <a:lnTo>
                    <a:pt x="14" y="300"/>
                  </a:lnTo>
                  <a:lnTo>
                    <a:pt x="14" y="300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5"/>
                  </a:lnTo>
                  <a:lnTo>
                    <a:pt x="19" y="307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1" y="307"/>
                  </a:lnTo>
                  <a:lnTo>
                    <a:pt x="24" y="307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7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6" y="310"/>
                  </a:lnTo>
                  <a:lnTo>
                    <a:pt x="28" y="310"/>
                  </a:lnTo>
                  <a:lnTo>
                    <a:pt x="28" y="310"/>
                  </a:lnTo>
                  <a:lnTo>
                    <a:pt x="28" y="312"/>
                  </a:lnTo>
                  <a:lnTo>
                    <a:pt x="28" y="315"/>
                  </a:lnTo>
                  <a:lnTo>
                    <a:pt x="31" y="317"/>
                  </a:lnTo>
                  <a:lnTo>
                    <a:pt x="31" y="322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5" y="331"/>
                  </a:lnTo>
                  <a:lnTo>
                    <a:pt x="35" y="333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0" y="336"/>
                  </a:lnTo>
                  <a:lnTo>
                    <a:pt x="40" y="338"/>
                  </a:lnTo>
                  <a:lnTo>
                    <a:pt x="43" y="338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5"/>
                  </a:lnTo>
                  <a:lnTo>
                    <a:pt x="45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7" y="350"/>
                  </a:lnTo>
                  <a:lnTo>
                    <a:pt x="47" y="355"/>
                  </a:lnTo>
                  <a:lnTo>
                    <a:pt x="47" y="355"/>
                  </a:lnTo>
                  <a:lnTo>
                    <a:pt x="47" y="357"/>
                  </a:lnTo>
                  <a:lnTo>
                    <a:pt x="47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3" y="362"/>
                  </a:lnTo>
                  <a:lnTo>
                    <a:pt x="43" y="364"/>
                  </a:lnTo>
                  <a:lnTo>
                    <a:pt x="43" y="364"/>
                  </a:lnTo>
                  <a:lnTo>
                    <a:pt x="43" y="367"/>
                  </a:lnTo>
                  <a:lnTo>
                    <a:pt x="43" y="367"/>
                  </a:lnTo>
                  <a:lnTo>
                    <a:pt x="43" y="369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3" y="383"/>
                  </a:lnTo>
                  <a:lnTo>
                    <a:pt x="45" y="386"/>
                  </a:lnTo>
                  <a:lnTo>
                    <a:pt x="47" y="386"/>
                  </a:lnTo>
                  <a:lnTo>
                    <a:pt x="50" y="386"/>
                  </a:lnTo>
                  <a:lnTo>
                    <a:pt x="52" y="386"/>
                  </a:lnTo>
                  <a:lnTo>
                    <a:pt x="54" y="388"/>
                  </a:lnTo>
                  <a:lnTo>
                    <a:pt x="57" y="388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57" y="395"/>
                  </a:lnTo>
                  <a:lnTo>
                    <a:pt x="57" y="395"/>
                  </a:lnTo>
                  <a:lnTo>
                    <a:pt x="59" y="400"/>
                  </a:lnTo>
                  <a:lnTo>
                    <a:pt x="59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4" y="404"/>
                  </a:lnTo>
                  <a:lnTo>
                    <a:pt x="64" y="404"/>
                  </a:lnTo>
                  <a:lnTo>
                    <a:pt x="69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2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88" y="404"/>
                  </a:lnTo>
                  <a:lnTo>
                    <a:pt x="90" y="404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2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9" y="404"/>
                  </a:lnTo>
                  <a:lnTo>
                    <a:pt x="99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4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6" y="404"/>
                  </a:lnTo>
                  <a:lnTo>
                    <a:pt x="109" y="404"/>
                  </a:lnTo>
                  <a:lnTo>
                    <a:pt x="111" y="404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5" y="400"/>
                  </a:lnTo>
                  <a:lnTo>
                    <a:pt x="125" y="400"/>
                  </a:lnTo>
                  <a:lnTo>
                    <a:pt x="125" y="402"/>
                  </a:lnTo>
                  <a:lnTo>
                    <a:pt x="128" y="402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4" y="407"/>
                  </a:lnTo>
                  <a:lnTo>
                    <a:pt x="147" y="404"/>
                  </a:lnTo>
                  <a:lnTo>
                    <a:pt x="149" y="404"/>
                  </a:lnTo>
                  <a:lnTo>
                    <a:pt x="149" y="407"/>
                  </a:lnTo>
                  <a:lnTo>
                    <a:pt x="151" y="407"/>
                  </a:lnTo>
                  <a:lnTo>
                    <a:pt x="151" y="409"/>
                  </a:lnTo>
                  <a:lnTo>
                    <a:pt x="156" y="412"/>
                  </a:lnTo>
                  <a:lnTo>
                    <a:pt x="159" y="416"/>
                  </a:lnTo>
                  <a:lnTo>
                    <a:pt x="163" y="421"/>
                  </a:lnTo>
                  <a:lnTo>
                    <a:pt x="166" y="426"/>
                  </a:lnTo>
                  <a:lnTo>
                    <a:pt x="170" y="431"/>
                  </a:lnTo>
                  <a:lnTo>
                    <a:pt x="173" y="435"/>
                  </a:lnTo>
                  <a:lnTo>
                    <a:pt x="178" y="440"/>
                  </a:lnTo>
                  <a:lnTo>
                    <a:pt x="180" y="442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5" y="445"/>
                  </a:lnTo>
                  <a:lnTo>
                    <a:pt x="187" y="442"/>
                  </a:lnTo>
                  <a:lnTo>
                    <a:pt x="187" y="445"/>
                  </a:lnTo>
                  <a:lnTo>
                    <a:pt x="189" y="447"/>
                  </a:lnTo>
                  <a:lnTo>
                    <a:pt x="189" y="447"/>
                  </a:lnTo>
                  <a:lnTo>
                    <a:pt x="194" y="445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2"/>
                  </a:lnTo>
                  <a:lnTo>
                    <a:pt x="206" y="442"/>
                  </a:lnTo>
                  <a:lnTo>
                    <a:pt x="208" y="442"/>
                  </a:lnTo>
                  <a:lnTo>
                    <a:pt x="211" y="442"/>
                  </a:lnTo>
                  <a:lnTo>
                    <a:pt x="213" y="442"/>
                  </a:lnTo>
                  <a:lnTo>
                    <a:pt x="215" y="442"/>
                  </a:lnTo>
                  <a:lnTo>
                    <a:pt x="215" y="442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20" y="445"/>
                  </a:lnTo>
                  <a:lnTo>
                    <a:pt x="220" y="442"/>
                  </a:lnTo>
                  <a:lnTo>
                    <a:pt x="220" y="442"/>
                  </a:lnTo>
                  <a:lnTo>
                    <a:pt x="223" y="442"/>
                  </a:lnTo>
                  <a:lnTo>
                    <a:pt x="227" y="442"/>
                  </a:lnTo>
                  <a:lnTo>
                    <a:pt x="227" y="442"/>
                  </a:lnTo>
                  <a:lnTo>
                    <a:pt x="230" y="442"/>
                  </a:lnTo>
                  <a:lnTo>
                    <a:pt x="232" y="442"/>
                  </a:lnTo>
                  <a:lnTo>
                    <a:pt x="234" y="442"/>
                  </a:lnTo>
                  <a:lnTo>
                    <a:pt x="239" y="440"/>
                  </a:lnTo>
                  <a:lnTo>
                    <a:pt x="242" y="440"/>
                  </a:lnTo>
                  <a:lnTo>
                    <a:pt x="246" y="440"/>
                  </a:lnTo>
                  <a:lnTo>
                    <a:pt x="249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38"/>
                  </a:lnTo>
                  <a:lnTo>
                    <a:pt x="251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0" y="438"/>
                  </a:lnTo>
                  <a:lnTo>
                    <a:pt x="268" y="438"/>
                  </a:lnTo>
                  <a:lnTo>
                    <a:pt x="268" y="440"/>
                  </a:lnTo>
                  <a:lnTo>
                    <a:pt x="270" y="440"/>
                  </a:lnTo>
                  <a:lnTo>
                    <a:pt x="270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0" y="442"/>
                  </a:lnTo>
                  <a:lnTo>
                    <a:pt x="270" y="445"/>
                  </a:lnTo>
                  <a:lnTo>
                    <a:pt x="272" y="447"/>
                  </a:lnTo>
                  <a:lnTo>
                    <a:pt x="275" y="449"/>
                  </a:lnTo>
                  <a:lnTo>
                    <a:pt x="275" y="449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0" y="457"/>
                  </a:lnTo>
                  <a:lnTo>
                    <a:pt x="268" y="457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1"/>
                  </a:lnTo>
                  <a:lnTo>
                    <a:pt x="263" y="464"/>
                  </a:lnTo>
                  <a:lnTo>
                    <a:pt x="263" y="466"/>
                  </a:lnTo>
                  <a:lnTo>
                    <a:pt x="265" y="468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3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0" y="475"/>
                  </a:lnTo>
                  <a:lnTo>
                    <a:pt x="260" y="475"/>
                  </a:lnTo>
                  <a:lnTo>
                    <a:pt x="260" y="478"/>
                  </a:lnTo>
                  <a:lnTo>
                    <a:pt x="260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6" y="478"/>
                  </a:lnTo>
                  <a:lnTo>
                    <a:pt x="256" y="480"/>
                  </a:lnTo>
                  <a:lnTo>
                    <a:pt x="256" y="483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8" y="492"/>
                  </a:lnTo>
                  <a:lnTo>
                    <a:pt x="258" y="494"/>
                  </a:lnTo>
                  <a:lnTo>
                    <a:pt x="258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7"/>
                  </a:lnTo>
                  <a:lnTo>
                    <a:pt x="256" y="497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6"/>
                  </a:lnTo>
                  <a:lnTo>
                    <a:pt x="256" y="506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11"/>
                  </a:lnTo>
                  <a:lnTo>
                    <a:pt x="256" y="513"/>
                  </a:lnTo>
                  <a:lnTo>
                    <a:pt x="253" y="513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6" y="520"/>
                  </a:lnTo>
                  <a:lnTo>
                    <a:pt x="256" y="518"/>
                  </a:lnTo>
                  <a:lnTo>
                    <a:pt x="256" y="520"/>
                  </a:lnTo>
                  <a:lnTo>
                    <a:pt x="256" y="520"/>
                  </a:lnTo>
                  <a:lnTo>
                    <a:pt x="256" y="523"/>
                  </a:lnTo>
                  <a:lnTo>
                    <a:pt x="256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6" y="523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8"/>
                  </a:lnTo>
                  <a:lnTo>
                    <a:pt x="256" y="528"/>
                  </a:lnTo>
                  <a:lnTo>
                    <a:pt x="256" y="530"/>
                  </a:lnTo>
                  <a:lnTo>
                    <a:pt x="256" y="532"/>
                  </a:lnTo>
                  <a:lnTo>
                    <a:pt x="258" y="532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7"/>
                  </a:lnTo>
                  <a:lnTo>
                    <a:pt x="260" y="537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42"/>
                  </a:lnTo>
                  <a:lnTo>
                    <a:pt x="260" y="544"/>
                  </a:lnTo>
                  <a:lnTo>
                    <a:pt x="263" y="546"/>
                  </a:lnTo>
                  <a:lnTo>
                    <a:pt x="263" y="549"/>
                  </a:lnTo>
                  <a:lnTo>
                    <a:pt x="263" y="549"/>
                  </a:lnTo>
                  <a:lnTo>
                    <a:pt x="265" y="551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68" y="554"/>
                  </a:lnTo>
                  <a:lnTo>
                    <a:pt x="270" y="554"/>
                  </a:lnTo>
                  <a:lnTo>
                    <a:pt x="270" y="556"/>
                  </a:lnTo>
                  <a:lnTo>
                    <a:pt x="272" y="556"/>
                  </a:lnTo>
                  <a:lnTo>
                    <a:pt x="275" y="565"/>
                  </a:lnTo>
                  <a:lnTo>
                    <a:pt x="275" y="565"/>
                  </a:lnTo>
                  <a:lnTo>
                    <a:pt x="277" y="565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70"/>
                  </a:lnTo>
                  <a:lnTo>
                    <a:pt x="277" y="572"/>
                  </a:lnTo>
                  <a:lnTo>
                    <a:pt x="275" y="575"/>
                  </a:lnTo>
                  <a:lnTo>
                    <a:pt x="275" y="577"/>
                  </a:lnTo>
                  <a:lnTo>
                    <a:pt x="275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0" y="580"/>
                  </a:lnTo>
                  <a:lnTo>
                    <a:pt x="268" y="582"/>
                  </a:lnTo>
                  <a:lnTo>
                    <a:pt x="265" y="582"/>
                  </a:lnTo>
                  <a:lnTo>
                    <a:pt x="265" y="584"/>
                  </a:lnTo>
                  <a:lnTo>
                    <a:pt x="263" y="587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6" y="591"/>
                  </a:lnTo>
                  <a:lnTo>
                    <a:pt x="256" y="594"/>
                  </a:lnTo>
                  <a:lnTo>
                    <a:pt x="253" y="594"/>
                  </a:lnTo>
                  <a:lnTo>
                    <a:pt x="253" y="599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5" y="596"/>
                  </a:lnTo>
                  <a:lnTo>
                    <a:pt x="265" y="596"/>
                  </a:lnTo>
                  <a:lnTo>
                    <a:pt x="265" y="599"/>
                  </a:lnTo>
                  <a:lnTo>
                    <a:pt x="268" y="599"/>
                  </a:lnTo>
                  <a:lnTo>
                    <a:pt x="268" y="601"/>
                  </a:lnTo>
                  <a:lnTo>
                    <a:pt x="268" y="601"/>
                  </a:lnTo>
                  <a:lnTo>
                    <a:pt x="268" y="603"/>
                  </a:lnTo>
                  <a:lnTo>
                    <a:pt x="270" y="603"/>
                  </a:lnTo>
                  <a:lnTo>
                    <a:pt x="270" y="603"/>
                  </a:lnTo>
                  <a:lnTo>
                    <a:pt x="272" y="603"/>
                  </a:lnTo>
                  <a:lnTo>
                    <a:pt x="272" y="603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5" y="606"/>
                  </a:lnTo>
                  <a:lnTo>
                    <a:pt x="275" y="606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7" y="608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9" y="610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2" y="613"/>
                  </a:lnTo>
                  <a:lnTo>
                    <a:pt x="282" y="613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7"/>
                  </a:lnTo>
                  <a:lnTo>
                    <a:pt x="284" y="617"/>
                  </a:lnTo>
                  <a:lnTo>
                    <a:pt x="287" y="617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2"/>
                  </a:lnTo>
                  <a:lnTo>
                    <a:pt x="284" y="622"/>
                  </a:lnTo>
                  <a:lnTo>
                    <a:pt x="284" y="625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9" y="627"/>
                  </a:lnTo>
                  <a:lnTo>
                    <a:pt x="289" y="629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7" y="634"/>
                  </a:lnTo>
                  <a:lnTo>
                    <a:pt x="287" y="634"/>
                  </a:lnTo>
                  <a:lnTo>
                    <a:pt x="289" y="634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9"/>
                  </a:lnTo>
                  <a:lnTo>
                    <a:pt x="294" y="648"/>
                  </a:lnTo>
                  <a:lnTo>
                    <a:pt x="294" y="651"/>
                  </a:lnTo>
                  <a:lnTo>
                    <a:pt x="294" y="651"/>
                  </a:lnTo>
                  <a:lnTo>
                    <a:pt x="294" y="653"/>
                  </a:lnTo>
                  <a:lnTo>
                    <a:pt x="296" y="653"/>
                  </a:lnTo>
                  <a:lnTo>
                    <a:pt x="296" y="655"/>
                  </a:lnTo>
                  <a:lnTo>
                    <a:pt x="296" y="655"/>
                  </a:lnTo>
                  <a:lnTo>
                    <a:pt x="296" y="658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8" y="660"/>
                  </a:lnTo>
                  <a:lnTo>
                    <a:pt x="298" y="660"/>
                  </a:lnTo>
                  <a:lnTo>
                    <a:pt x="298" y="662"/>
                  </a:lnTo>
                  <a:lnTo>
                    <a:pt x="298" y="662"/>
                  </a:lnTo>
                  <a:lnTo>
                    <a:pt x="298" y="665"/>
                  </a:lnTo>
                  <a:lnTo>
                    <a:pt x="298" y="665"/>
                  </a:lnTo>
                  <a:lnTo>
                    <a:pt x="298" y="667"/>
                  </a:lnTo>
                  <a:lnTo>
                    <a:pt x="298" y="669"/>
                  </a:lnTo>
                  <a:lnTo>
                    <a:pt x="322" y="688"/>
                  </a:lnTo>
                  <a:lnTo>
                    <a:pt x="324" y="691"/>
                  </a:lnTo>
                  <a:lnTo>
                    <a:pt x="327" y="691"/>
                  </a:lnTo>
                  <a:lnTo>
                    <a:pt x="329" y="691"/>
                  </a:lnTo>
                  <a:lnTo>
                    <a:pt x="329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4" y="691"/>
                  </a:lnTo>
                  <a:lnTo>
                    <a:pt x="334" y="691"/>
                  </a:lnTo>
                  <a:lnTo>
                    <a:pt x="336" y="688"/>
                  </a:lnTo>
                  <a:lnTo>
                    <a:pt x="336" y="688"/>
                  </a:lnTo>
                  <a:lnTo>
                    <a:pt x="339" y="688"/>
                  </a:lnTo>
                  <a:lnTo>
                    <a:pt x="341" y="688"/>
                  </a:lnTo>
                  <a:lnTo>
                    <a:pt x="341" y="688"/>
                  </a:lnTo>
                  <a:lnTo>
                    <a:pt x="341" y="686"/>
                  </a:lnTo>
                  <a:lnTo>
                    <a:pt x="343" y="684"/>
                  </a:lnTo>
                  <a:lnTo>
                    <a:pt x="346" y="684"/>
                  </a:lnTo>
                  <a:lnTo>
                    <a:pt x="346" y="684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0" y="679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2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60" y="688"/>
                  </a:lnTo>
                  <a:lnTo>
                    <a:pt x="358" y="691"/>
                  </a:lnTo>
                  <a:lnTo>
                    <a:pt x="358" y="693"/>
                  </a:lnTo>
                  <a:lnTo>
                    <a:pt x="360" y="693"/>
                  </a:lnTo>
                  <a:lnTo>
                    <a:pt x="360" y="696"/>
                  </a:lnTo>
                  <a:lnTo>
                    <a:pt x="360" y="696"/>
                  </a:lnTo>
                  <a:lnTo>
                    <a:pt x="362" y="696"/>
                  </a:lnTo>
                  <a:lnTo>
                    <a:pt x="362" y="696"/>
                  </a:lnTo>
                  <a:lnTo>
                    <a:pt x="365" y="693"/>
                  </a:lnTo>
                  <a:lnTo>
                    <a:pt x="365" y="693"/>
                  </a:lnTo>
                  <a:lnTo>
                    <a:pt x="365" y="691"/>
                  </a:lnTo>
                  <a:lnTo>
                    <a:pt x="367" y="691"/>
                  </a:lnTo>
                  <a:lnTo>
                    <a:pt x="367" y="691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6"/>
                  </a:lnTo>
                  <a:lnTo>
                    <a:pt x="369" y="684"/>
                  </a:lnTo>
                  <a:lnTo>
                    <a:pt x="372" y="684"/>
                  </a:lnTo>
                  <a:lnTo>
                    <a:pt x="372" y="684"/>
                  </a:lnTo>
                  <a:lnTo>
                    <a:pt x="374" y="684"/>
                  </a:lnTo>
                  <a:lnTo>
                    <a:pt x="374" y="684"/>
                  </a:lnTo>
                  <a:lnTo>
                    <a:pt x="377" y="684"/>
                  </a:lnTo>
                  <a:lnTo>
                    <a:pt x="377" y="681"/>
                  </a:lnTo>
                  <a:lnTo>
                    <a:pt x="379" y="679"/>
                  </a:lnTo>
                  <a:lnTo>
                    <a:pt x="379" y="677"/>
                  </a:lnTo>
                  <a:lnTo>
                    <a:pt x="379" y="674"/>
                  </a:lnTo>
                  <a:lnTo>
                    <a:pt x="381" y="672"/>
                  </a:lnTo>
                  <a:lnTo>
                    <a:pt x="384" y="674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91" y="669"/>
                  </a:lnTo>
                  <a:lnTo>
                    <a:pt x="391" y="669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5" y="667"/>
                  </a:lnTo>
                  <a:lnTo>
                    <a:pt x="398" y="667"/>
                  </a:lnTo>
                  <a:lnTo>
                    <a:pt x="398" y="667"/>
                  </a:lnTo>
                  <a:lnTo>
                    <a:pt x="405" y="665"/>
                  </a:lnTo>
                  <a:lnTo>
                    <a:pt x="405" y="662"/>
                  </a:lnTo>
                  <a:lnTo>
                    <a:pt x="405" y="660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10" y="658"/>
                  </a:lnTo>
                  <a:lnTo>
                    <a:pt x="412" y="658"/>
                  </a:lnTo>
                  <a:lnTo>
                    <a:pt x="412" y="655"/>
                  </a:lnTo>
                  <a:lnTo>
                    <a:pt x="414" y="655"/>
                  </a:lnTo>
                  <a:lnTo>
                    <a:pt x="414" y="655"/>
                  </a:lnTo>
                  <a:lnTo>
                    <a:pt x="414" y="658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7" y="662"/>
                  </a:lnTo>
                  <a:lnTo>
                    <a:pt x="417" y="660"/>
                  </a:lnTo>
                  <a:lnTo>
                    <a:pt x="417" y="658"/>
                  </a:lnTo>
                  <a:lnTo>
                    <a:pt x="422" y="655"/>
                  </a:lnTo>
                  <a:lnTo>
                    <a:pt x="424" y="653"/>
                  </a:lnTo>
                  <a:lnTo>
                    <a:pt x="426" y="653"/>
                  </a:lnTo>
                  <a:lnTo>
                    <a:pt x="426" y="653"/>
                  </a:lnTo>
                  <a:lnTo>
                    <a:pt x="426" y="651"/>
                  </a:lnTo>
                  <a:lnTo>
                    <a:pt x="429" y="651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46"/>
                  </a:lnTo>
                  <a:lnTo>
                    <a:pt x="429" y="641"/>
                  </a:lnTo>
                  <a:lnTo>
                    <a:pt x="429" y="639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3" y="634"/>
                  </a:lnTo>
                  <a:lnTo>
                    <a:pt x="436" y="634"/>
                  </a:lnTo>
                  <a:lnTo>
                    <a:pt x="440" y="634"/>
                  </a:lnTo>
                  <a:lnTo>
                    <a:pt x="440" y="634"/>
                  </a:lnTo>
                  <a:lnTo>
                    <a:pt x="443" y="634"/>
                  </a:lnTo>
                  <a:lnTo>
                    <a:pt x="450" y="629"/>
                  </a:lnTo>
                  <a:lnTo>
                    <a:pt x="452" y="627"/>
                  </a:lnTo>
                  <a:lnTo>
                    <a:pt x="452" y="627"/>
                  </a:lnTo>
                  <a:lnTo>
                    <a:pt x="455" y="627"/>
                  </a:lnTo>
                  <a:lnTo>
                    <a:pt x="455" y="627"/>
                  </a:lnTo>
                  <a:lnTo>
                    <a:pt x="457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2"/>
                  </a:lnTo>
                  <a:lnTo>
                    <a:pt x="459" y="620"/>
                  </a:lnTo>
                  <a:lnTo>
                    <a:pt x="459" y="617"/>
                  </a:lnTo>
                  <a:lnTo>
                    <a:pt x="459" y="617"/>
                  </a:lnTo>
                  <a:lnTo>
                    <a:pt x="462" y="615"/>
                  </a:lnTo>
                  <a:lnTo>
                    <a:pt x="462" y="615"/>
                  </a:lnTo>
                  <a:lnTo>
                    <a:pt x="459" y="615"/>
                  </a:lnTo>
                  <a:lnTo>
                    <a:pt x="455" y="615"/>
                  </a:lnTo>
                  <a:lnTo>
                    <a:pt x="452" y="613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0" y="615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3"/>
                  </a:lnTo>
                  <a:lnTo>
                    <a:pt x="429" y="613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31" y="603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599"/>
                  </a:lnTo>
                  <a:lnTo>
                    <a:pt x="431" y="596"/>
                  </a:lnTo>
                  <a:lnTo>
                    <a:pt x="426" y="589"/>
                  </a:lnTo>
                  <a:lnTo>
                    <a:pt x="426" y="589"/>
                  </a:lnTo>
                  <a:lnTo>
                    <a:pt x="424" y="584"/>
                  </a:lnTo>
                  <a:lnTo>
                    <a:pt x="422" y="584"/>
                  </a:lnTo>
                  <a:lnTo>
                    <a:pt x="422" y="582"/>
                  </a:lnTo>
                  <a:lnTo>
                    <a:pt x="422" y="580"/>
                  </a:lnTo>
                  <a:lnTo>
                    <a:pt x="422" y="577"/>
                  </a:lnTo>
                  <a:lnTo>
                    <a:pt x="422" y="575"/>
                  </a:lnTo>
                  <a:lnTo>
                    <a:pt x="419" y="568"/>
                  </a:lnTo>
                  <a:lnTo>
                    <a:pt x="422" y="568"/>
                  </a:lnTo>
                  <a:lnTo>
                    <a:pt x="422" y="568"/>
                  </a:lnTo>
                  <a:lnTo>
                    <a:pt x="422" y="565"/>
                  </a:lnTo>
                  <a:lnTo>
                    <a:pt x="422" y="565"/>
                  </a:lnTo>
                  <a:lnTo>
                    <a:pt x="422" y="563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19" y="558"/>
                  </a:lnTo>
                  <a:lnTo>
                    <a:pt x="417" y="554"/>
                  </a:lnTo>
                  <a:lnTo>
                    <a:pt x="414" y="554"/>
                  </a:lnTo>
                  <a:lnTo>
                    <a:pt x="414" y="554"/>
                  </a:lnTo>
                  <a:lnTo>
                    <a:pt x="412" y="551"/>
                  </a:lnTo>
                  <a:lnTo>
                    <a:pt x="407" y="549"/>
                  </a:lnTo>
                  <a:lnTo>
                    <a:pt x="405" y="546"/>
                  </a:lnTo>
                  <a:lnTo>
                    <a:pt x="405" y="544"/>
                  </a:lnTo>
                  <a:lnTo>
                    <a:pt x="403" y="544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398" y="539"/>
                  </a:lnTo>
                  <a:lnTo>
                    <a:pt x="398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3" y="532"/>
                  </a:lnTo>
                  <a:lnTo>
                    <a:pt x="393" y="532"/>
                  </a:lnTo>
                  <a:lnTo>
                    <a:pt x="393" y="530"/>
                  </a:lnTo>
                  <a:lnTo>
                    <a:pt x="395" y="530"/>
                  </a:lnTo>
                  <a:lnTo>
                    <a:pt x="395" y="530"/>
                  </a:lnTo>
                  <a:lnTo>
                    <a:pt x="398" y="530"/>
                  </a:lnTo>
                  <a:lnTo>
                    <a:pt x="400" y="530"/>
                  </a:lnTo>
                  <a:lnTo>
                    <a:pt x="400" y="532"/>
                  </a:lnTo>
                  <a:lnTo>
                    <a:pt x="403" y="532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14" y="535"/>
                  </a:lnTo>
                  <a:lnTo>
                    <a:pt x="422" y="535"/>
                  </a:lnTo>
                  <a:lnTo>
                    <a:pt x="424" y="537"/>
                  </a:lnTo>
                  <a:lnTo>
                    <a:pt x="424" y="537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6" y="542"/>
                  </a:lnTo>
                  <a:lnTo>
                    <a:pt x="429" y="544"/>
                  </a:lnTo>
                  <a:lnTo>
                    <a:pt x="429" y="546"/>
                  </a:lnTo>
                  <a:lnTo>
                    <a:pt x="429" y="546"/>
                  </a:lnTo>
                  <a:lnTo>
                    <a:pt x="431" y="546"/>
                  </a:lnTo>
                  <a:lnTo>
                    <a:pt x="433" y="546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4"/>
                  </a:lnTo>
                  <a:lnTo>
                    <a:pt x="443" y="546"/>
                  </a:lnTo>
                  <a:lnTo>
                    <a:pt x="443" y="546"/>
                  </a:lnTo>
                  <a:lnTo>
                    <a:pt x="445" y="544"/>
                  </a:lnTo>
                  <a:lnTo>
                    <a:pt x="448" y="544"/>
                  </a:lnTo>
                  <a:lnTo>
                    <a:pt x="450" y="544"/>
                  </a:lnTo>
                  <a:lnTo>
                    <a:pt x="452" y="549"/>
                  </a:lnTo>
                  <a:lnTo>
                    <a:pt x="455" y="549"/>
                  </a:lnTo>
                  <a:lnTo>
                    <a:pt x="457" y="549"/>
                  </a:lnTo>
                  <a:lnTo>
                    <a:pt x="457" y="546"/>
                  </a:lnTo>
                  <a:lnTo>
                    <a:pt x="457" y="544"/>
                  </a:lnTo>
                  <a:lnTo>
                    <a:pt x="457" y="544"/>
                  </a:lnTo>
                  <a:lnTo>
                    <a:pt x="459" y="544"/>
                  </a:lnTo>
                  <a:lnTo>
                    <a:pt x="462" y="544"/>
                  </a:lnTo>
                  <a:lnTo>
                    <a:pt x="464" y="546"/>
                  </a:lnTo>
                  <a:lnTo>
                    <a:pt x="467" y="546"/>
                  </a:lnTo>
                  <a:lnTo>
                    <a:pt x="469" y="551"/>
                  </a:lnTo>
                  <a:lnTo>
                    <a:pt x="471" y="554"/>
                  </a:lnTo>
                  <a:lnTo>
                    <a:pt x="476" y="558"/>
                  </a:lnTo>
                  <a:lnTo>
                    <a:pt x="476" y="561"/>
                  </a:lnTo>
                  <a:lnTo>
                    <a:pt x="478" y="561"/>
                  </a:lnTo>
                  <a:lnTo>
                    <a:pt x="478" y="561"/>
                  </a:lnTo>
                  <a:lnTo>
                    <a:pt x="481" y="561"/>
                  </a:lnTo>
                  <a:lnTo>
                    <a:pt x="481" y="563"/>
                  </a:lnTo>
                  <a:lnTo>
                    <a:pt x="481" y="563"/>
                  </a:lnTo>
                  <a:lnTo>
                    <a:pt x="483" y="563"/>
                  </a:lnTo>
                  <a:lnTo>
                    <a:pt x="483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8" y="561"/>
                  </a:lnTo>
                  <a:lnTo>
                    <a:pt x="488" y="561"/>
                  </a:lnTo>
                  <a:lnTo>
                    <a:pt x="488" y="558"/>
                  </a:lnTo>
                  <a:lnTo>
                    <a:pt x="490" y="558"/>
                  </a:lnTo>
                  <a:lnTo>
                    <a:pt x="490" y="556"/>
                  </a:lnTo>
                  <a:lnTo>
                    <a:pt x="490" y="554"/>
                  </a:lnTo>
                  <a:lnTo>
                    <a:pt x="490" y="551"/>
                  </a:lnTo>
                  <a:lnTo>
                    <a:pt x="488" y="551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6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8" y="544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90" y="542"/>
                  </a:lnTo>
                  <a:lnTo>
                    <a:pt x="490" y="539"/>
                  </a:lnTo>
                  <a:lnTo>
                    <a:pt x="493" y="539"/>
                  </a:lnTo>
                  <a:lnTo>
                    <a:pt x="497" y="542"/>
                  </a:lnTo>
                  <a:lnTo>
                    <a:pt x="497" y="539"/>
                  </a:lnTo>
                  <a:lnTo>
                    <a:pt x="497" y="539"/>
                  </a:lnTo>
                  <a:lnTo>
                    <a:pt x="497" y="537"/>
                  </a:lnTo>
                  <a:lnTo>
                    <a:pt x="497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4" y="535"/>
                  </a:lnTo>
                  <a:lnTo>
                    <a:pt x="507" y="535"/>
                  </a:lnTo>
                  <a:lnTo>
                    <a:pt x="514" y="537"/>
                  </a:lnTo>
                  <a:lnTo>
                    <a:pt x="516" y="537"/>
                  </a:lnTo>
                  <a:lnTo>
                    <a:pt x="519" y="537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8" y="535"/>
                  </a:lnTo>
                  <a:lnTo>
                    <a:pt x="528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3" y="532"/>
                  </a:lnTo>
                  <a:lnTo>
                    <a:pt x="535" y="530"/>
                  </a:lnTo>
                  <a:lnTo>
                    <a:pt x="535" y="530"/>
                  </a:lnTo>
                  <a:lnTo>
                    <a:pt x="538" y="530"/>
                  </a:lnTo>
                  <a:lnTo>
                    <a:pt x="538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28"/>
                  </a:lnTo>
                  <a:lnTo>
                    <a:pt x="545" y="525"/>
                  </a:lnTo>
                  <a:lnTo>
                    <a:pt x="547" y="523"/>
                  </a:lnTo>
                  <a:lnTo>
                    <a:pt x="549" y="523"/>
                  </a:lnTo>
                  <a:lnTo>
                    <a:pt x="549" y="523"/>
                  </a:lnTo>
                  <a:lnTo>
                    <a:pt x="552" y="523"/>
                  </a:lnTo>
                  <a:lnTo>
                    <a:pt x="552" y="523"/>
                  </a:lnTo>
                  <a:lnTo>
                    <a:pt x="554" y="523"/>
                  </a:lnTo>
                  <a:lnTo>
                    <a:pt x="554" y="523"/>
                  </a:lnTo>
                  <a:lnTo>
                    <a:pt x="557" y="520"/>
                  </a:lnTo>
                  <a:lnTo>
                    <a:pt x="557" y="520"/>
                  </a:lnTo>
                  <a:lnTo>
                    <a:pt x="554" y="518"/>
                  </a:lnTo>
                  <a:lnTo>
                    <a:pt x="554" y="518"/>
                  </a:lnTo>
                  <a:lnTo>
                    <a:pt x="557" y="518"/>
                  </a:lnTo>
                  <a:lnTo>
                    <a:pt x="559" y="518"/>
                  </a:lnTo>
                  <a:lnTo>
                    <a:pt x="559" y="518"/>
                  </a:lnTo>
                  <a:lnTo>
                    <a:pt x="561" y="520"/>
                  </a:lnTo>
                  <a:lnTo>
                    <a:pt x="561" y="520"/>
                  </a:lnTo>
                  <a:lnTo>
                    <a:pt x="564" y="520"/>
                  </a:lnTo>
                  <a:lnTo>
                    <a:pt x="566" y="518"/>
                  </a:lnTo>
                  <a:lnTo>
                    <a:pt x="568" y="518"/>
                  </a:lnTo>
                  <a:lnTo>
                    <a:pt x="571" y="518"/>
                  </a:lnTo>
                  <a:lnTo>
                    <a:pt x="571" y="516"/>
                  </a:lnTo>
                  <a:lnTo>
                    <a:pt x="573" y="516"/>
                  </a:lnTo>
                  <a:lnTo>
                    <a:pt x="573" y="513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80" y="509"/>
                  </a:lnTo>
                  <a:lnTo>
                    <a:pt x="583" y="506"/>
                  </a:lnTo>
                  <a:lnTo>
                    <a:pt x="585" y="504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7"/>
                  </a:lnTo>
                  <a:lnTo>
                    <a:pt x="585" y="490"/>
                  </a:lnTo>
                  <a:lnTo>
                    <a:pt x="585" y="487"/>
                  </a:lnTo>
                  <a:lnTo>
                    <a:pt x="583" y="487"/>
                  </a:lnTo>
                  <a:lnTo>
                    <a:pt x="580" y="487"/>
                  </a:lnTo>
                  <a:lnTo>
                    <a:pt x="578" y="483"/>
                  </a:lnTo>
                  <a:lnTo>
                    <a:pt x="575" y="480"/>
                  </a:lnTo>
                  <a:lnTo>
                    <a:pt x="571" y="475"/>
                  </a:lnTo>
                  <a:lnTo>
                    <a:pt x="568" y="471"/>
                  </a:lnTo>
                  <a:lnTo>
                    <a:pt x="564" y="468"/>
                  </a:lnTo>
                  <a:lnTo>
                    <a:pt x="561" y="464"/>
                  </a:lnTo>
                  <a:lnTo>
                    <a:pt x="557" y="461"/>
                  </a:lnTo>
                  <a:lnTo>
                    <a:pt x="554" y="457"/>
                  </a:lnTo>
                  <a:lnTo>
                    <a:pt x="552" y="454"/>
                  </a:lnTo>
                  <a:lnTo>
                    <a:pt x="552" y="452"/>
                  </a:lnTo>
                  <a:lnTo>
                    <a:pt x="552" y="452"/>
                  </a:lnTo>
                  <a:lnTo>
                    <a:pt x="554" y="452"/>
                  </a:lnTo>
                  <a:lnTo>
                    <a:pt x="554" y="452"/>
                  </a:lnTo>
                  <a:lnTo>
                    <a:pt x="557" y="447"/>
                  </a:lnTo>
                  <a:lnTo>
                    <a:pt x="557" y="447"/>
                  </a:lnTo>
                  <a:lnTo>
                    <a:pt x="557" y="445"/>
                  </a:lnTo>
                  <a:lnTo>
                    <a:pt x="557" y="445"/>
                  </a:lnTo>
                  <a:lnTo>
                    <a:pt x="559" y="445"/>
                  </a:lnTo>
                  <a:lnTo>
                    <a:pt x="559" y="445"/>
                  </a:lnTo>
                  <a:lnTo>
                    <a:pt x="561" y="445"/>
                  </a:lnTo>
                  <a:lnTo>
                    <a:pt x="561" y="445"/>
                  </a:lnTo>
                  <a:lnTo>
                    <a:pt x="561" y="442"/>
                  </a:lnTo>
                  <a:lnTo>
                    <a:pt x="561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0"/>
                  </a:lnTo>
                  <a:lnTo>
                    <a:pt x="564" y="440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1" y="435"/>
                  </a:lnTo>
                  <a:lnTo>
                    <a:pt x="561" y="435"/>
                  </a:lnTo>
                  <a:lnTo>
                    <a:pt x="561" y="433"/>
                  </a:lnTo>
                  <a:lnTo>
                    <a:pt x="564" y="433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6"/>
                  </a:lnTo>
                  <a:lnTo>
                    <a:pt x="559" y="423"/>
                  </a:lnTo>
                  <a:lnTo>
                    <a:pt x="561" y="421"/>
                  </a:lnTo>
                  <a:lnTo>
                    <a:pt x="561" y="419"/>
                  </a:lnTo>
                  <a:lnTo>
                    <a:pt x="564" y="419"/>
                  </a:lnTo>
                  <a:lnTo>
                    <a:pt x="564" y="419"/>
                  </a:lnTo>
                  <a:lnTo>
                    <a:pt x="564" y="416"/>
                  </a:lnTo>
                  <a:lnTo>
                    <a:pt x="566" y="419"/>
                  </a:lnTo>
                  <a:lnTo>
                    <a:pt x="566" y="419"/>
                  </a:lnTo>
                  <a:lnTo>
                    <a:pt x="566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71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80" y="414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5" y="414"/>
                  </a:lnTo>
                  <a:lnTo>
                    <a:pt x="585" y="412"/>
                  </a:lnTo>
                  <a:lnTo>
                    <a:pt x="585" y="412"/>
                  </a:lnTo>
                  <a:lnTo>
                    <a:pt x="587" y="412"/>
                  </a:lnTo>
                  <a:lnTo>
                    <a:pt x="590" y="412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2" y="397"/>
                  </a:lnTo>
                  <a:lnTo>
                    <a:pt x="592" y="397"/>
                  </a:lnTo>
                  <a:lnTo>
                    <a:pt x="590" y="400"/>
                  </a:lnTo>
                  <a:lnTo>
                    <a:pt x="590" y="400"/>
                  </a:lnTo>
                  <a:lnTo>
                    <a:pt x="587" y="397"/>
                  </a:lnTo>
                  <a:lnTo>
                    <a:pt x="587" y="395"/>
                  </a:lnTo>
                  <a:lnTo>
                    <a:pt x="585" y="395"/>
                  </a:lnTo>
                  <a:lnTo>
                    <a:pt x="585" y="393"/>
                  </a:lnTo>
                  <a:lnTo>
                    <a:pt x="587" y="393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3"/>
                  </a:lnTo>
                  <a:lnTo>
                    <a:pt x="585" y="383"/>
                  </a:lnTo>
                  <a:lnTo>
                    <a:pt x="583" y="383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78"/>
                  </a:lnTo>
                  <a:lnTo>
                    <a:pt x="585" y="378"/>
                  </a:lnTo>
                  <a:lnTo>
                    <a:pt x="585" y="378"/>
                  </a:lnTo>
                  <a:lnTo>
                    <a:pt x="585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87" y="374"/>
                  </a:lnTo>
                  <a:lnTo>
                    <a:pt x="590" y="374"/>
                  </a:lnTo>
                  <a:lnTo>
                    <a:pt x="590" y="371"/>
                  </a:lnTo>
                  <a:lnTo>
                    <a:pt x="587" y="371"/>
                  </a:lnTo>
                  <a:lnTo>
                    <a:pt x="587" y="371"/>
                  </a:lnTo>
                  <a:lnTo>
                    <a:pt x="590" y="371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7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4"/>
                  </a:lnTo>
                  <a:lnTo>
                    <a:pt x="602" y="364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0"/>
                  </a:lnTo>
                  <a:lnTo>
                    <a:pt x="606" y="360"/>
                  </a:lnTo>
                  <a:lnTo>
                    <a:pt x="609" y="360"/>
                  </a:lnTo>
                  <a:lnTo>
                    <a:pt x="609" y="357"/>
                  </a:lnTo>
                  <a:lnTo>
                    <a:pt x="609" y="357"/>
                  </a:lnTo>
                  <a:lnTo>
                    <a:pt x="611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5"/>
                  </a:lnTo>
                  <a:lnTo>
                    <a:pt x="616" y="355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3" y="348"/>
                  </a:lnTo>
                  <a:lnTo>
                    <a:pt x="623" y="348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6"/>
            <p:cNvSpPr>
              <a:spLocks/>
            </p:cNvSpPr>
            <p:nvPr/>
          </p:nvSpPr>
          <p:spPr bwMode="auto">
            <a:xfrm>
              <a:off x="8323565" y="5721601"/>
              <a:ext cx="111281" cy="119876"/>
            </a:xfrm>
            <a:custGeom>
              <a:avLst/>
              <a:gdLst>
                <a:gd name="T0" fmla="*/ 232 w 246"/>
                <a:gd name="T1" fmla="*/ 133 h 265"/>
                <a:gd name="T2" fmla="*/ 220 w 246"/>
                <a:gd name="T3" fmla="*/ 119 h 265"/>
                <a:gd name="T4" fmla="*/ 213 w 246"/>
                <a:gd name="T5" fmla="*/ 102 h 265"/>
                <a:gd name="T6" fmla="*/ 206 w 246"/>
                <a:gd name="T7" fmla="*/ 97 h 265"/>
                <a:gd name="T8" fmla="*/ 201 w 246"/>
                <a:gd name="T9" fmla="*/ 95 h 265"/>
                <a:gd name="T10" fmla="*/ 187 w 246"/>
                <a:gd name="T11" fmla="*/ 88 h 265"/>
                <a:gd name="T12" fmla="*/ 177 w 246"/>
                <a:gd name="T13" fmla="*/ 76 h 265"/>
                <a:gd name="T14" fmla="*/ 163 w 246"/>
                <a:gd name="T15" fmla="*/ 69 h 265"/>
                <a:gd name="T16" fmla="*/ 156 w 246"/>
                <a:gd name="T17" fmla="*/ 64 h 265"/>
                <a:gd name="T18" fmla="*/ 147 w 246"/>
                <a:gd name="T19" fmla="*/ 59 h 265"/>
                <a:gd name="T20" fmla="*/ 142 w 246"/>
                <a:gd name="T21" fmla="*/ 50 h 265"/>
                <a:gd name="T22" fmla="*/ 128 w 246"/>
                <a:gd name="T23" fmla="*/ 41 h 265"/>
                <a:gd name="T24" fmla="*/ 123 w 246"/>
                <a:gd name="T25" fmla="*/ 48 h 265"/>
                <a:gd name="T26" fmla="*/ 118 w 246"/>
                <a:gd name="T27" fmla="*/ 52 h 265"/>
                <a:gd name="T28" fmla="*/ 113 w 246"/>
                <a:gd name="T29" fmla="*/ 41 h 265"/>
                <a:gd name="T30" fmla="*/ 104 w 246"/>
                <a:gd name="T31" fmla="*/ 29 h 265"/>
                <a:gd name="T32" fmla="*/ 95 w 246"/>
                <a:gd name="T33" fmla="*/ 19 h 265"/>
                <a:gd name="T34" fmla="*/ 85 w 246"/>
                <a:gd name="T35" fmla="*/ 10 h 265"/>
                <a:gd name="T36" fmla="*/ 83 w 246"/>
                <a:gd name="T37" fmla="*/ 7 h 265"/>
                <a:gd name="T38" fmla="*/ 73 w 246"/>
                <a:gd name="T39" fmla="*/ 0 h 265"/>
                <a:gd name="T40" fmla="*/ 64 w 246"/>
                <a:gd name="T41" fmla="*/ 0 h 265"/>
                <a:gd name="T42" fmla="*/ 54 w 246"/>
                <a:gd name="T43" fmla="*/ 10 h 265"/>
                <a:gd name="T44" fmla="*/ 50 w 246"/>
                <a:gd name="T45" fmla="*/ 10 h 265"/>
                <a:gd name="T46" fmla="*/ 42 w 246"/>
                <a:gd name="T47" fmla="*/ 10 h 265"/>
                <a:gd name="T48" fmla="*/ 35 w 246"/>
                <a:gd name="T49" fmla="*/ 12 h 265"/>
                <a:gd name="T50" fmla="*/ 31 w 246"/>
                <a:gd name="T51" fmla="*/ 36 h 265"/>
                <a:gd name="T52" fmla="*/ 26 w 246"/>
                <a:gd name="T53" fmla="*/ 43 h 265"/>
                <a:gd name="T54" fmla="*/ 26 w 246"/>
                <a:gd name="T55" fmla="*/ 59 h 265"/>
                <a:gd name="T56" fmla="*/ 21 w 246"/>
                <a:gd name="T57" fmla="*/ 69 h 265"/>
                <a:gd name="T58" fmla="*/ 19 w 246"/>
                <a:gd name="T59" fmla="*/ 90 h 265"/>
                <a:gd name="T60" fmla="*/ 14 w 246"/>
                <a:gd name="T61" fmla="*/ 97 h 265"/>
                <a:gd name="T62" fmla="*/ 16 w 246"/>
                <a:gd name="T63" fmla="*/ 116 h 265"/>
                <a:gd name="T64" fmla="*/ 14 w 246"/>
                <a:gd name="T65" fmla="*/ 135 h 265"/>
                <a:gd name="T66" fmla="*/ 16 w 246"/>
                <a:gd name="T67" fmla="*/ 147 h 265"/>
                <a:gd name="T68" fmla="*/ 14 w 246"/>
                <a:gd name="T69" fmla="*/ 161 h 265"/>
                <a:gd name="T70" fmla="*/ 5 w 246"/>
                <a:gd name="T71" fmla="*/ 173 h 265"/>
                <a:gd name="T72" fmla="*/ 0 w 246"/>
                <a:gd name="T73" fmla="*/ 185 h 265"/>
                <a:gd name="T74" fmla="*/ 2 w 246"/>
                <a:gd name="T75" fmla="*/ 206 h 265"/>
                <a:gd name="T76" fmla="*/ 14 w 246"/>
                <a:gd name="T77" fmla="*/ 220 h 265"/>
                <a:gd name="T78" fmla="*/ 26 w 246"/>
                <a:gd name="T79" fmla="*/ 235 h 265"/>
                <a:gd name="T80" fmla="*/ 42 w 246"/>
                <a:gd name="T81" fmla="*/ 235 h 265"/>
                <a:gd name="T82" fmla="*/ 61 w 246"/>
                <a:gd name="T83" fmla="*/ 237 h 265"/>
                <a:gd name="T84" fmla="*/ 66 w 246"/>
                <a:gd name="T85" fmla="*/ 242 h 265"/>
                <a:gd name="T86" fmla="*/ 80 w 246"/>
                <a:gd name="T87" fmla="*/ 251 h 265"/>
                <a:gd name="T88" fmla="*/ 92 w 246"/>
                <a:gd name="T89" fmla="*/ 254 h 265"/>
                <a:gd name="T90" fmla="*/ 99 w 246"/>
                <a:gd name="T91" fmla="*/ 261 h 265"/>
                <a:gd name="T92" fmla="*/ 104 w 246"/>
                <a:gd name="T93" fmla="*/ 261 h 265"/>
                <a:gd name="T94" fmla="*/ 116 w 246"/>
                <a:gd name="T95" fmla="*/ 256 h 265"/>
                <a:gd name="T96" fmla="*/ 142 w 246"/>
                <a:gd name="T97" fmla="*/ 256 h 265"/>
                <a:gd name="T98" fmla="*/ 156 w 246"/>
                <a:gd name="T99" fmla="*/ 261 h 265"/>
                <a:gd name="T100" fmla="*/ 161 w 246"/>
                <a:gd name="T101" fmla="*/ 265 h 265"/>
                <a:gd name="T102" fmla="*/ 180 w 246"/>
                <a:gd name="T103" fmla="*/ 256 h 265"/>
                <a:gd name="T104" fmla="*/ 189 w 246"/>
                <a:gd name="T105" fmla="*/ 246 h 265"/>
                <a:gd name="T106" fmla="*/ 189 w 246"/>
                <a:gd name="T107" fmla="*/ 242 h 265"/>
                <a:gd name="T108" fmla="*/ 194 w 246"/>
                <a:gd name="T109" fmla="*/ 246 h 265"/>
                <a:gd name="T110" fmla="*/ 199 w 246"/>
                <a:gd name="T111" fmla="*/ 244 h 265"/>
                <a:gd name="T112" fmla="*/ 215 w 246"/>
                <a:gd name="T113" fmla="*/ 225 h 265"/>
                <a:gd name="T114" fmla="*/ 227 w 246"/>
                <a:gd name="T115" fmla="*/ 211 h 265"/>
                <a:gd name="T116" fmla="*/ 232 w 246"/>
                <a:gd name="T117" fmla="*/ 194 h 265"/>
                <a:gd name="T118" fmla="*/ 227 w 246"/>
                <a:gd name="T119" fmla="*/ 178 h 265"/>
                <a:gd name="T120" fmla="*/ 237 w 246"/>
                <a:gd name="T121" fmla="*/ 154 h 265"/>
                <a:gd name="T122" fmla="*/ 246 w 246"/>
                <a:gd name="T123" fmla="*/ 14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65">
                  <a:moveTo>
                    <a:pt x="244" y="140"/>
                  </a:move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0" y="128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2" y="121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19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18" y="109"/>
                  </a:lnTo>
                  <a:lnTo>
                    <a:pt x="215" y="107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97"/>
                  </a:lnTo>
                  <a:lnTo>
                    <a:pt x="206" y="97"/>
                  </a:lnTo>
                  <a:lnTo>
                    <a:pt x="206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6" y="95"/>
                  </a:lnTo>
                  <a:lnTo>
                    <a:pt x="194" y="93"/>
                  </a:lnTo>
                  <a:lnTo>
                    <a:pt x="192" y="93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5" y="85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1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2" y="55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37" y="45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30" y="38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6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38"/>
                  </a:lnTo>
                  <a:lnTo>
                    <a:pt x="111" y="36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7" y="22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5" y="12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3" y="57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2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12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2" y="121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3"/>
                  </a:lnTo>
                  <a:lnTo>
                    <a:pt x="14" y="135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6" y="147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7" y="161"/>
                  </a:lnTo>
                  <a:lnTo>
                    <a:pt x="5" y="161"/>
                  </a:lnTo>
                  <a:lnTo>
                    <a:pt x="5" y="164"/>
                  </a:lnTo>
                  <a:lnTo>
                    <a:pt x="5" y="166"/>
                  </a:lnTo>
                  <a:lnTo>
                    <a:pt x="5" y="171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80"/>
                  </a:lnTo>
                  <a:lnTo>
                    <a:pt x="2" y="180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9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5" y="209"/>
                  </a:lnTo>
                  <a:lnTo>
                    <a:pt x="7" y="20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33" y="237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4" y="235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7"/>
                  </a:lnTo>
                  <a:lnTo>
                    <a:pt x="61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6" y="249"/>
                  </a:lnTo>
                  <a:lnTo>
                    <a:pt x="80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90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5" y="258"/>
                  </a:lnTo>
                  <a:lnTo>
                    <a:pt x="97" y="258"/>
                  </a:lnTo>
                  <a:lnTo>
                    <a:pt x="97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4" y="263"/>
                  </a:lnTo>
                  <a:lnTo>
                    <a:pt x="104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25" y="254"/>
                  </a:lnTo>
                  <a:lnTo>
                    <a:pt x="128" y="254"/>
                  </a:lnTo>
                  <a:lnTo>
                    <a:pt x="132" y="254"/>
                  </a:lnTo>
                  <a:lnTo>
                    <a:pt x="135" y="256"/>
                  </a:lnTo>
                  <a:lnTo>
                    <a:pt x="137" y="256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8"/>
                  </a:lnTo>
                  <a:lnTo>
                    <a:pt x="147" y="261"/>
                  </a:lnTo>
                  <a:lnTo>
                    <a:pt x="149" y="261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5"/>
                  </a:lnTo>
                  <a:lnTo>
                    <a:pt x="161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73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7" y="256"/>
                  </a:lnTo>
                  <a:lnTo>
                    <a:pt x="180" y="256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92" y="244"/>
                  </a:lnTo>
                  <a:lnTo>
                    <a:pt x="192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92" y="242"/>
                  </a:lnTo>
                  <a:lnTo>
                    <a:pt x="192" y="242"/>
                  </a:lnTo>
                  <a:lnTo>
                    <a:pt x="194" y="242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206" y="237"/>
                  </a:lnTo>
                  <a:lnTo>
                    <a:pt x="208" y="235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18"/>
                  </a:lnTo>
                  <a:lnTo>
                    <a:pt x="222" y="216"/>
                  </a:lnTo>
                  <a:lnTo>
                    <a:pt x="225" y="216"/>
                  </a:lnTo>
                  <a:lnTo>
                    <a:pt x="225" y="213"/>
                  </a:lnTo>
                  <a:lnTo>
                    <a:pt x="225" y="213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4"/>
                  </a:lnTo>
                  <a:lnTo>
                    <a:pt x="230" y="201"/>
                  </a:lnTo>
                  <a:lnTo>
                    <a:pt x="230" y="199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4"/>
                  </a:lnTo>
                  <a:lnTo>
                    <a:pt x="230" y="194"/>
                  </a:lnTo>
                  <a:lnTo>
                    <a:pt x="230" y="194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27" y="192"/>
                  </a:lnTo>
                  <a:lnTo>
                    <a:pt x="227" y="192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7" y="178"/>
                  </a:lnTo>
                  <a:lnTo>
                    <a:pt x="225" y="168"/>
                  </a:lnTo>
                  <a:lnTo>
                    <a:pt x="225" y="164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59"/>
                  </a:lnTo>
                  <a:lnTo>
                    <a:pt x="230" y="156"/>
                  </a:lnTo>
                  <a:lnTo>
                    <a:pt x="234" y="154"/>
                  </a:lnTo>
                  <a:lnTo>
                    <a:pt x="237" y="154"/>
                  </a:lnTo>
                  <a:lnTo>
                    <a:pt x="237" y="152"/>
                  </a:lnTo>
                  <a:lnTo>
                    <a:pt x="237" y="149"/>
                  </a:lnTo>
                  <a:lnTo>
                    <a:pt x="237" y="149"/>
                  </a:lnTo>
                  <a:lnTo>
                    <a:pt x="237" y="147"/>
                  </a:lnTo>
                  <a:lnTo>
                    <a:pt x="241" y="145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4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7"/>
            <p:cNvSpPr>
              <a:spLocks/>
            </p:cNvSpPr>
            <p:nvPr/>
          </p:nvSpPr>
          <p:spPr bwMode="auto">
            <a:xfrm>
              <a:off x="8330802" y="4944443"/>
              <a:ext cx="85949" cy="86853"/>
            </a:xfrm>
            <a:custGeom>
              <a:avLst/>
              <a:gdLst>
                <a:gd name="T0" fmla="*/ 183 w 190"/>
                <a:gd name="T1" fmla="*/ 102 h 192"/>
                <a:gd name="T2" fmla="*/ 176 w 190"/>
                <a:gd name="T3" fmla="*/ 95 h 192"/>
                <a:gd name="T4" fmla="*/ 171 w 190"/>
                <a:gd name="T5" fmla="*/ 86 h 192"/>
                <a:gd name="T6" fmla="*/ 169 w 190"/>
                <a:gd name="T7" fmla="*/ 67 h 192"/>
                <a:gd name="T8" fmla="*/ 166 w 190"/>
                <a:gd name="T9" fmla="*/ 52 h 192"/>
                <a:gd name="T10" fmla="*/ 171 w 190"/>
                <a:gd name="T11" fmla="*/ 41 h 192"/>
                <a:gd name="T12" fmla="*/ 183 w 190"/>
                <a:gd name="T13" fmla="*/ 29 h 192"/>
                <a:gd name="T14" fmla="*/ 190 w 190"/>
                <a:gd name="T15" fmla="*/ 12 h 192"/>
                <a:gd name="T16" fmla="*/ 176 w 190"/>
                <a:gd name="T17" fmla="*/ 8 h 192"/>
                <a:gd name="T18" fmla="*/ 135 w 190"/>
                <a:gd name="T19" fmla="*/ 3 h 192"/>
                <a:gd name="T20" fmla="*/ 147 w 190"/>
                <a:gd name="T21" fmla="*/ 8 h 192"/>
                <a:gd name="T22" fmla="*/ 147 w 190"/>
                <a:gd name="T23" fmla="*/ 8 h 192"/>
                <a:gd name="T24" fmla="*/ 138 w 190"/>
                <a:gd name="T25" fmla="*/ 8 h 192"/>
                <a:gd name="T26" fmla="*/ 133 w 190"/>
                <a:gd name="T27" fmla="*/ 5 h 192"/>
                <a:gd name="T28" fmla="*/ 112 w 190"/>
                <a:gd name="T29" fmla="*/ 3 h 192"/>
                <a:gd name="T30" fmla="*/ 100 w 190"/>
                <a:gd name="T31" fmla="*/ 8 h 192"/>
                <a:gd name="T32" fmla="*/ 102 w 190"/>
                <a:gd name="T33" fmla="*/ 12 h 192"/>
                <a:gd name="T34" fmla="*/ 79 w 190"/>
                <a:gd name="T35" fmla="*/ 5 h 192"/>
                <a:gd name="T36" fmla="*/ 50 w 190"/>
                <a:gd name="T37" fmla="*/ 3 h 192"/>
                <a:gd name="T38" fmla="*/ 43 w 190"/>
                <a:gd name="T39" fmla="*/ 17 h 192"/>
                <a:gd name="T40" fmla="*/ 38 w 190"/>
                <a:gd name="T41" fmla="*/ 29 h 192"/>
                <a:gd name="T42" fmla="*/ 38 w 190"/>
                <a:gd name="T43" fmla="*/ 36 h 192"/>
                <a:gd name="T44" fmla="*/ 41 w 190"/>
                <a:gd name="T45" fmla="*/ 36 h 192"/>
                <a:gd name="T46" fmla="*/ 36 w 190"/>
                <a:gd name="T47" fmla="*/ 41 h 192"/>
                <a:gd name="T48" fmla="*/ 36 w 190"/>
                <a:gd name="T49" fmla="*/ 45 h 192"/>
                <a:gd name="T50" fmla="*/ 22 w 190"/>
                <a:gd name="T51" fmla="*/ 48 h 192"/>
                <a:gd name="T52" fmla="*/ 12 w 190"/>
                <a:gd name="T53" fmla="*/ 50 h 192"/>
                <a:gd name="T54" fmla="*/ 12 w 190"/>
                <a:gd name="T55" fmla="*/ 64 h 192"/>
                <a:gd name="T56" fmla="*/ 7 w 190"/>
                <a:gd name="T57" fmla="*/ 76 h 192"/>
                <a:gd name="T58" fmla="*/ 7 w 190"/>
                <a:gd name="T59" fmla="*/ 97 h 192"/>
                <a:gd name="T60" fmla="*/ 17 w 190"/>
                <a:gd name="T61" fmla="*/ 112 h 192"/>
                <a:gd name="T62" fmla="*/ 19 w 190"/>
                <a:gd name="T63" fmla="*/ 116 h 192"/>
                <a:gd name="T64" fmla="*/ 24 w 190"/>
                <a:gd name="T65" fmla="*/ 123 h 192"/>
                <a:gd name="T66" fmla="*/ 29 w 190"/>
                <a:gd name="T67" fmla="*/ 123 h 192"/>
                <a:gd name="T68" fmla="*/ 38 w 190"/>
                <a:gd name="T69" fmla="*/ 126 h 192"/>
                <a:gd name="T70" fmla="*/ 38 w 190"/>
                <a:gd name="T71" fmla="*/ 133 h 192"/>
                <a:gd name="T72" fmla="*/ 38 w 190"/>
                <a:gd name="T73" fmla="*/ 135 h 192"/>
                <a:gd name="T74" fmla="*/ 41 w 190"/>
                <a:gd name="T75" fmla="*/ 140 h 192"/>
                <a:gd name="T76" fmla="*/ 41 w 190"/>
                <a:gd name="T77" fmla="*/ 147 h 192"/>
                <a:gd name="T78" fmla="*/ 45 w 190"/>
                <a:gd name="T79" fmla="*/ 150 h 192"/>
                <a:gd name="T80" fmla="*/ 50 w 190"/>
                <a:gd name="T81" fmla="*/ 157 h 192"/>
                <a:gd name="T82" fmla="*/ 52 w 190"/>
                <a:gd name="T83" fmla="*/ 164 h 192"/>
                <a:gd name="T84" fmla="*/ 57 w 190"/>
                <a:gd name="T85" fmla="*/ 171 h 192"/>
                <a:gd name="T86" fmla="*/ 74 w 190"/>
                <a:gd name="T87" fmla="*/ 185 h 192"/>
                <a:gd name="T88" fmla="*/ 86 w 190"/>
                <a:gd name="T89" fmla="*/ 190 h 192"/>
                <a:gd name="T90" fmla="*/ 100 w 190"/>
                <a:gd name="T91" fmla="*/ 183 h 192"/>
                <a:gd name="T92" fmla="*/ 90 w 190"/>
                <a:gd name="T93" fmla="*/ 173 h 192"/>
                <a:gd name="T94" fmla="*/ 95 w 190"/>
                <a:gd name="T95" fmla="*/ 166 h 192"/>
                <a:gd name="T96" fmla="*/ 107 w 190"/>
                <a:gd name="T97" fmla="*/ 164 h 192"/>
                <a:gd name="T98" fmla="*/ 126 w 190"/>
                <a:gd name="T99" fmla="*/ 164 h 192"/>
                <a:gd name="T100" fmla="*/ 135 w 190"/>
                <a:gd name="T101" fmla="*/ 159 h 192"/>
                <a:gd name="T102" fmla="*/ 142 w 190"/>
                <a:gd name="T103" fmla="*/ 159 h 192"/>
                <a:gd name="T104" fmla="*/ 157 w 190"/>
                <a:gd name="T105" fmla="*/ 166 h 192"/>
                <a:gd name="T106" fmla="*/ 157 w 190"/>
                <a:gd name="T107" fmla="*/ 171 h 192"/>
                <a:gd name="T108" fmla="*/ 166 w 190"/>
                <a:gd name="T109" fmla="*/ 166 h 192"/>
                <a:gd name="T110" fmla="*/ 180 w 190"/>
                <a:gd name="T111" fmla="*/ 145 h 192"/>
                <a:gd name="T112" fmla="*/ 180 w 190"/>
                <a:gd name="T113" fmla="*/ 140 h 192"/>
                <a:gd name="T114" fmla="*/ 180 w 190"/>
                <a:gd name="T115" fmla="*/ 135 h 192"/>
                <a:gd name="T116" fmla="*/ 185 w 190"/>
                <a:gd name="T117" fmla="*/ 1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92">
                  <a:moveTo>
                    <a:pt x="187" y="109"/>
                  </a:move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5" y="105"/>
                  </a:lnTo>
                  <a:lnTo>
                    <a:pt x="183" y="105"/>
                  </a:lnTo>
                  <a:lnTo>
                    <a:pt x="183" y="102"/>
                  </a:lnTo>
                  <a:lnTo>
                    <a:pt x="183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79"/>
                  </a:lnTo>
                  <a:lnTo>
                    <a:pt x="169" y="76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80" y="34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3" y="29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5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87" y="17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87" y="12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1" y="5"/>
                  </a:lnTo>
                  <a:lnTo>
                    <a:pt x="166" y="5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2" y="3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5" y="8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79" y="5"/>
                  </a:lnTo>
                  <a:lnTo>
                    <a:pt x="71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4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64"/>
                  </a:lnTo>
                  <a:lnTo>
                    <a:pt x="10" y="67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3" y="88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0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4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3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9" y="183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81" y="187"/>
                  </a:lnTo>
                  <a:lnTo>
                    <a:pt x="81" y="187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90" y="190"/>
                  </a:lnTo>
                  <a:lnTo>
                    <a:pt x="93" y="192"/>
                  </a:lnTo>
                  <a:lnTo>
                    <a:pt x="95" y="192"/>
                  </a:lnTo>
                  <a:lnTo>
                    <a:pt x="97" y="192"/>
                  </a:lnTo>
                  <a:lnTo>
                    <a:pt x="100" y="190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97" y="180"/>
                  </a:lnTo>
                  <a:lnTo>
                    <a:pt x="97" y="178"/>
                  </a:lnTo>
                  <a:lnTo>
                    <a:pt x="95" y="178"/>
                  </a:lnTo>
                  <a:lnTo>
                    <a:pt x="95" y="178"/>
                  </a:lnTo>
                  <a:lnTo>
                    <a:pt x="95" y="176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5" y="164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9" y="166"/>
                  </a:lnTo>
                  <a:lnTo>
                    <a:pt x="112" y="166"/>
                  </a:lnTo>
                  <a:lnTo>
                    <a:pt x="114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9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38" y="161"/>
                  </a:lnTo>
                  <a:lnTo>
                    <a:pt x="138" y="161"/>
                  </a:lnTo>
                  <a:lnTo>
                    <a:pt x="138" y="159"/>
                  </a:lnTo>
                  <a:lnTo>
                    <a:pt x="140" y="159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7" y="164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4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3" y="157"/>
                  </a:lnTo>
                  <a:lnTo>
                    <a:pt x="176" y="154"/>
                  </a:lnTo>
                  <a:lnTo>
                    <a:pt x="178" y="150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3" y="128"/>
                  </a:lnTo>
                  <a:lnTo>
                    <a:pt x="183" y="126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7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8"/>
            <p:cNvSpPr>
              <a:spLocks/>
            </p:cNvSpPr>
            <p:nvPr/>
          </p:nvSpPr>
          <p:spPr bwMode="auto">
            <a:xfrm>
              <a:off x="7846776" y="5069747"/>
              <a:ext cx="263274" cy="384507"/>
            </a:xfrm>
            <a:custGeom>
              <a:avLst/>
              <a:gdLst>
                <a:gd name="T0" fmla="*/ 492 w 582"/>
                <a:gd name="T1" fmla="*/ 471 h 850"/>
                <a:gd name="T2" fmla="*/ 497 w 582"/>
                <a:gd name="T3" fmla="*/ 433 h 850"/>
                <a:gd name="T4" fmla="*/ 462 w 582"/>
                <a:gd name="T5" fmla="*/ 457 h 850"/>
                <a:gd name="T6" fmla="*/ 414 w 582"/>
                <a:gd name="T7" fmla="*/ 436 h 850"/>
                <a:gd name="T8" fmla="*/ 383 w 582"/>
                <a:gd name="T9" fmla="*/ 410 h 850"/>
                <a:gd name="T10" fmla="*/ 355 w 582"/>
                <a:gd name="T11" fmla="*/ 367 h 850"/>
                <a:gd name="T12" fmla="*/ 350 w 582"/>
                <a:gd name="T13" fmla="*/ 334 h 850"/>
                <a:gd name="T14" fmla="*/ 374 w 582"/>
                <a:gd name="T15" fmla="*/ 279 h 850"/>
                <a:gd name="T16" fmla="*/ 395 w 582"/>
                <a:gd name="T17" fmla="*/ 232 h 850"/>
                <a:gd name="T18" fmla="*/ 417 w 582"/>
                <a:gd name="T19" fmla="*/ 216 h 850"/>
                <a:gd name="T20" fmla="*/ 447 w 582"/>
                <a:gd name="T21" fmla="*/ 204 h 850"/>
                <a:gd name="T22" fmla="*/ 469 w 582"/>
                <a:gd name="T23" fmla="*/ 199 h 850"/>
                <a:gd name="T24" fmla="*/ 492 w 582"/>
                <a:gd name="T25" fmla="*/ 190 h 850"/>
                <a:gd name="T26" fmla="*/ 518 w 582"/>
                <a:gd name="T27" fmla="*/ 194 h 850"/>
                <a:gd name="T28" fmla="*/ 497 w 582"/>
                <a:gd name="T29" fmla="*/ 159 h 850"/>
                <a:gd name="T30" fmla="*/ 504 w 582"/>
                <a:gd name="T31" fmla="*/ 114 h 850"/>
                <a:gd name="T32" fmla="*/ 490 w 582"/>
                <a:gd name="T33" fmla="*/ 104 h 850"/>
                <a:gd name="T34" fmla="*/ 457 w 582"/>
                <a:gd name="T35" fmla="*/ 104 h 850"/>
                <a:gd name="T36" fmla="*/ 426 w 582"/>
                <a:gd name="T37" fmla="*/ 107 h 850"/>
                <a:gd name="T38" fmla="*/ 393 w 582"/>
                <a:gd name="T39" fmla="*/ 107 h 850"/>
                <a:gd name="T40" fmla="*/ 379 w 582"/>
                <a:gd name="T41" fmla="*/ 90 h 850"/>
                <a:gd name="T42" fmla="*/ 360 w 582"/>
                <a:gd name="T43" fmla="*/ 71 h 850"/>
                <a:gd name="T44" fmla="*/ 350 w 582"/>
                <a:gd name="T45" fmla="*/ 52 h 850"/>
                <a:gd name="T46" fmla="*/ 324 w 582"/>
                <a:gd name="T47" fmla="*/ 38 h 850"/>
                <a:gd name="T48" fmla="*/ 308 w 582"/>
                <a:gd name="T49" fmla="*/ 14 h 850"/>
                <a:gd name="T50" fmla="*/ 284 w 582"/>
                <a:gd name="T51" fmla="*/ 0 h 850"/>
                <a:gd name="T52" fmla="*/ 270 w 582"/>
                <a:gd name="T53" fmla="*/ 10 h 850"/>
                <a:gd name="T54" fmla="*/ 282 w 582"/>
                <a:gd name="T55" fmla="*/ 41 h 850"/>
                <a:gd name="T56" fmla="*/ 227 w 582"/>
                <a:gd name="T57" fmla="*/ 109 h 850"/>
                <a:gd name="T58" fmla="*/ 142 w 582"/>
                <a:gd name="T59" fmla="*/ 154 h 850"/>
                <a:gd name="T60" fmla="*/ 128 w 582"/>
                <a:gd name="T61" fmla="*/ 180 h 850"/>
                <a:gd name="T62" fmla="*/ 104 w 582"/>
                <a:gd name="T63" fmla="*/ 227 h 850"/>
                <a:gd name="T64" fmla="*/ 80 w 582"/>
                <a:gd name="T65" fmla="*/ 201 h 850"/>
                <a:gd name="T66" fmla="*/ 40 w 582"/>
                <a:gd name="T67" fmla="*/ 201 h 850"/>
                <a:gd name="T68" fmla="*/ 54 w 582"/>
                <a:gd name="T69" fmla="*/ 173 h 850"/>
                <a:gd name="T70" fmla="*/ 47 w 582"/>
                <a:gd name="T71" fmla="*/ 154 h 850"/>
                <a:gd name="T72" fmla="*/ 5 w 582"/>
                <a:gd name="T73" fmla="*/ 194 h 850"/>
                <a:gd name="T74" fmla="*/ 9 w 582"/>
                <a:gd name="T75" fmla="*/ 232 h 850"/>
                <a:gd name="T76" fmla="*/ 12 w 582"/>
                <a:gd name="T77" fmla="*/ 277 h 850"/>
                <a:gd name="T78" fmla="*/ 78 w 582"/>
                <a:gd name="T79" fmla="*/ 329 h 850"/>
                <a:gd name="T80" fmla="*/ 113 w 582"/>
                <a:gd name="T81" fmla="*/ 386 h 850"/>
                <a:gd name="T82" fmla="*/ 128 w 582"/>
                <a:gd name="T83" fmla="*/ 419 h 850"/>
                <a:gd name="T84" fmla="*/ 137 w 582"/>
                <a:gd name="T85" fmla="*/ 433 h 850"/>
                <a:gd name="T86" fmla="*/ 149 w 582"/>
                <a:gd name="T87" fmla="*/ 469 h 850"/>
                <a:gd name="T88" fmla="*/ 170 w 582"/>
                <a:gd name="T89" fmla="*/ 504 h 850"/>
                <a:gd name="T90" fmla="*/ 192 w 582"/>
                <a:gd name="T91" fmla="*/ 533 h 850"/>
                <a:gd name="T92" fmla="*/ 211 w 582"/>
                <a:gd name="T93" fmla="*/ 573 h 850"/>
                <a:gd name="T94" fmla="*/ 234 w 582"/>
                <a:gd name="T95" fmla="*/ 637 h 850"/>
                <a:gd name="T96" fmla="*/ 234 w 582"/>
                <a:gd name="T97" fmla="*/ 646 h 850"/>
                <a:gd name="T98" fmla="*/ 246 w 582"/>
                <a:gd name="T99" fmla="*/ 668 h 850"/>
                <a:gd name="T100" fmla="*/ 275 w 582"/>
                <a:gd name="T101" fmla="*/ 696 h 850"/>
                <a:gd name="T102" fmla="*/ 305 w 582"/>
                <a:gd name="T103" fmla="*/ 720 h 850"/>
                <a:gd name="T104" fmla="*/ 353 w 582"/>
                <a:gd name="T105" fmla="*/ 748 h 850"/>
                <a:gd name="T106" fmla="*/ 414 w 582"/>
                <a:gd name="T107" fmla="*/ 774 h 850"/>
                <a:gd name="T108" fmla="*/ 457 w 582"/>
                <a:gd name="T109" fmla="*/ 805 h 850"/>
                <a:gd name="T110" fmla="*/ 488 w 582"/>
                <a:gd name="T111" fmla="*/ 838 h 850"/>
                <a:gd name="T112" fmla="*/ 530 w 582"/>
                <a:gd name="T113" fmla="*/ 819 h 850"/>
                <a:gd name="T114" fmla="*/ 559 w 582"/>
                <a:gd name="T115" fmla="*/ 776 h 850"/>
                <a:gd name="T116" fmla="*/ 556 w 582"/>
                <a:gd name="T117" fmla="*/ 743 h 850"/>
                <a:gd name="T118" fmla="*/ 552 w 582"/>
                <a:gd name="T119" fmla="*/ 686 h 850"/>
                <a:gd name="T120" fmla="*/ 573 w 582"/>
                <a:gd name="T121" fmla="*/ 646 h 850"/>
                <a:gd name="T122" fmla="*/ 571 w 582"/>
                <a:gd name="T123" fmla="*/ 58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850">
                  <a:moveTo>
                    <a:pt x="582" y="571"/>
                  </a:moveTo>
                  <a:lnTo>
                    <a:pt x="578" y="563"/>
                  </a:lnTo>
                  <a:lnTo>
                    <a:pt x="573" y="554"/>
                  </a:lnTo>
                  <a:lnTo>
                    <a:pt x="568" y="547"/>
                  </a:lnTo>
                  <a:lnTo>
                    <a:pt x="564" y="537"/>
                  </a:lnTo>
                  <a:lnTo>
                    <a:pt x="559" y="528"/>
                  </a:lnTo>
                  <a:lnTo>
                    <a:pt x="554" y="521"/>
                  </a:lnTo>
                  <a:lnTo>
                    <a:pt x="549" y="511"/>
                  </a:lnTo>
                  <a:lnTo>
                    <a:pt x="545" y="504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35" y="502"/>
                  </a:lnTo>
                  <a:lnTo>
                    <a:pt x="535" y="502"/>
                  </a:lnTo>
                  <a:lnTo>
                    <a:pt x="533" y="500"/>
                  </a:lnTo>
                  <a:lnTo>
                    <a:pt x="530" y="500"/>
                  </a:lnTo>
                  <a:lnTo>
                    <a:pt x="530" y="500"/>
                  </a:lnTo>
                  <a:lnTo>
                    <a:pt x="528" y="500"/>
                  </a:lnTo>
                  <a:lnTo>
                    <a:pt x="528" y="500"/>
                  </a:lnTo>
                  <a:lnTo>
                    <a:pt x="526" y="500"/>
                  </a:lnTo>
                  <a:lnTo>
                    <a:pt x="526" y="500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9" y="507"/>
                  </a:lnTo>
                  <a:lnTo>
                    <a:pt x="507" y="507"/>
                  </a:lnTo>
                  <a:lnTo>
                    <a:pt x="504" y="507"/>
                  </a:lnTo>
                  <a:lnTo>
                    <a:pt x="502" y="504"/>
                  </a:lnTo>
                  <a:lnTo>
                    <a:pt x="502" y="504"/>
                  </a:lnTo>
                  <a:lnTo>
                    <a:pt x="500" y="502"/>
                  </a:lnTo>
                  <a:lnTo>
                    <a:pt x="497" y="502"/>
                  </a:lnTo>
                  <a:lnTo>
                    <a:pt x="497" y="502"/>
                  </a:lnTo>
                  <a:lnTo>
                    <a:pt x="492" y="504"/>
                  </a:lnTo>
                  <a:lnTo>
                    <a:pt x="492" y="500"/>
                  </a:lnTo>
                  <a:lnTo>
                    <a:pt x="492" y="495"/>
                  </a:lnTo>
                  <a:lnTo>
                    <a:pt x="492" y="488"/>
                  </a:lnTo>
                  <a:lnTo>
                    <a:pt x="492" y="483"/>
                  </a:lnTo>
                  <a:lnTo>
                    <a:pt x="492" y="476"/>
                  </a:lnTo>
                  <a:lnTo>
                    <a:pt x="492" y="471"/>
                  </a:lnTo>
                  <a:lnTo>
                    <a:pt x="492" y="464"/>
                  </a:lnTo>
                  <a:lnTo>
                    <a:pt x="492" y="459"/>
                  </a:lnTo>
                  <a:lnTo>
                    <a:pt x="492" y="452"/>
                  </a:lnTo>
                  <a:lnTo>
                    <a:pt x="492" y="450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497" y="431"/>
                  </a:lnTo>
                  <a:lnTo>
                    <a:pt x="495" y="431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2" y="436"/>
                  </a:lnTo>
                  <a:lnTo>
                    <a:pt x="492" y="436"/>
                  </a:lnTo>
                  <a:lnTo>
                    <a:pt x="488" y="438"/>
                  </a:lnTo>
                  <a:lnTo>
                    <a:pt x="488" y="438"/>
                  </a:lnTo>
                  <a:lnTo>
                    <a:pt x="485" y="440"/>
                  </a:lnTo>
                  <a:lnTo>
                    <a:pt x="485" y="440"/>
                  </a:lnTo>
                  <a:lnTo>
                    <a:pt x="483" y="443"/>
                  </a:lnTo>
                  <a:lnTo>
                    <a:pt x="481" y="443"/>
                  </a:lnTo>
                  <a:lnTo>
                    <a:pt x="481" y="445"/>
                  </a:lnTo>
                  <a:lnTo>
                    <a:pt x="481" y="445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7"/>
                  </a:lnTo>
                  <a:lnTo>
                    <a:pt x="478" y="447"/>
                  </a:lnTo>
                  <a:lnTo>
                    <a:pt x="476" y="447"/>
                  </a:lnTo>
                  <a:lnTo>
                    <a:pt x="476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69" y="452"/>
                  </a:lnTo>
                  <a:lnTo>
                    <a:pt x="469" y="452"/>
                  </a:lnTo>
                  <a:lnTo>
                    <a:pt x="469" y="455"/>
                  </a:lnTo>
                  <a:lnTo>
                    <a:pt x="469" y="455"/>
                  </a:lnTo>
                  <a:lnTo>
                    <a:pt x="466" y="455"/>
                  </a:lnTo>
                  <a:lnTo>
                    <a:pt x="464" y="457"/>
                  </a:lnTo>
                  <a:lnTo>
                    <a:pt x="464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0" y="457"/>
                  </a:lnTo>
                  <a:lnTo>
                    <a:pt x="440" y="457"/>
                  </a:lnTo>
                  <a:lnTo>
                    <a:pt x="433" y="457"/>
                  </a:lnTo>
                  <a:lnTo>
                    <a:pt x="424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0"/>
                  </a:lnTo>
                  <a:lnTo>
                    <a:pt x="424" y="450"/>
                  </a:lnTo>
                  <a:lnTo>
                    <a:pt x="421" y="447"/>
                  </a:lnTo>
                  <a:lnTo>
                    <a:pt x="419" y="445"/>
                  </a:lnTo>
                  <a:lnTo>
                    <a:pt x="419" y="445"/>
                  </a:lnTo>
                  <a:lnTo>
                    <a:pt x="419" y="443"/>
                  </a:lnTo>
                  <a:lnTo>
                    <a:pt x="419" y="443"/>
                  </a:lnTo>
                  <a:lnTo>
                    <a:pt x="419" y="440"/>
                  </a:lnTo>
                  <a:lnTo>
                    <a:pt x="417" y="440"/>
                  </a:lnTo>
                  <a:lnTo>
                    <a:pt x="417" y="438"/>
                  </a:lnTo>
                  <a:lnTo>
                    <a:pt x="417" y="438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07" y="433"/>
                  </a:lnTo>
                  <a:lnTo>
                    <a:pt x="407" y="433"/>
                  </a:lnTo>
                  <a:lnTo>
                    <a:pt x="405" y="433"/>
                  </a:lnTo>
                  <a:lnTo>
                    <a:pt x="402" y="433"/>
                  </a:lnTo>
                  <a:lnTo>
                    <a:pt x="402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393" y="431"/>
                  </a:lnTo>
                  <a:lnTo>
                    <a:pt x="374" y="431"/>
                  </a:lnTo>
                  <a:lnTo>
                    <a:pt x="376" y="429"/>
                  </a:lnTo>
                  <a:lnTo>
                    <a:pt x="379" y="426"/>
                  </a:lnTo>
                  <a:lnTo>
                    <a:pt x="379" y="424"/>
                  </a:lnTo>
                  <a:lnTo>
                    <a:pt x="381" y="424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19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4"/>
                  </a:lnTo>
                  <a:lnTo>
                    <a:pt x="386" y="412"/>
                  </a:lnTo>
                  <a:lnTo>
                    <a:pt x="386" y="410"/>
                  </a:lnTo>
                  <a:lnTo>
                    <a:pt x="383" y="410"/>
                  </a:lnTo>
                  <a:lnTo>
                    <a:pt x="383" y="407"/>
                  </a:lnTo>
                  <a:lnTo>
                    <a:pt x="381" y="407"/>
                  </a:lnTo>
                  <a:lnTo>
                    <a:pt x="381" y="407"/>
                  </a:lnTo>
                  <a:lnTo>
                    <a:pt x="379" y="400"/>
                  </a:lnTo>
                  <a:lnTo>
                    <a:pt x="376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4" y="398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69" y="393"/>
                  </a:lnTo>
                  <a:lnTo>
                    <a:pt x="369" y="391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9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5" y="386"/>
                  </a:lnTo>
                  <a:lnTo>
                    <a:pt x="365" y="384"/>
                  </a:lnTo>
                  <a:lnTo>
                    <a:pt x="365" y="384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79"/>
                  </a:lnTo>
                  <a:lnTo>
                    <a:pt x="360" y="377"/>
                  </a:lnTo>
                  <a:lnTo>
                    <a:pt x="357" y="377"/>
                  </a:lnTo>
                  <a:lnTo>
                    <a:pt x="357" y="374"/>
                  </a:lnTo>
                  <a:lnTo>
                    <a:pt x="357" y="374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5"/>
                  </a:lnTo>
                  <a:lnTo>
                    <a:pt x="353" y="365"/>
                  </a:lnTo>
                  <a:lnTo>
                    <a:pt x="350" y="365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50" y="360"/>
                  </a:lnTo>
                  <a:lnTo>
                    <a:pt x="353" y="360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5"/>
                  </a:lnTo>
                  <a:lnTo>
                    <a:pt x="348" y="353"/>
                  </a:lnTo>
                  <a:lnTo>
                    <a:pt x="348" y="353"/>
                  </a:lnTo>
                  <a:lnTo>
                    <a:pt x="346" y="353"/>
                  </a:lnTo>
                  <a:lnTo>
                    <a:pt x="341" y="346"/>
                  </a:lnTo>
                  <a:lnTo>
                    <a:pt x="338" y="346"/>
                  </a:lnTo>
                  <a:lnTo>
                    <a:pt x="338" y="343"/>
                  </a:lnTo>
                  <a:lnTo>
                    <a:pt x="341" y="343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39"/>
                  </a:lnTo>
                  <a:lnTo>
                    <a:pt x="341" y="339"/>
                  </a:lnTo>
                  <a:lnTo>
                    <a:pt x="341" y="336"/>
                  </a:lnTo>
                  <a:lnTo>
                    <a:pt x="338" y="336"/>
                  </a:lnTo>
                  <a:lnTo>
                    <a:pt x="341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3" y="334"/>
                  </a:lnTo>
                  <a:lnTo>
                    <a:pt x="353" y="332"/>
                  </a:lnTo>
                  <a:lnTo>
                    <a:pt x="350" y="332"/>
                  </a:lnTo>
                  <a:lnTo>
                    <a:pt x="350" y="329"/>
                  </a:lnTo>
                  <a:lnTo>
                    <a:pt x="348" y="324"/>
                  </a:lnTo>
                  <a:lnTo>
                    <a:pt x="348" y="324"/>
                  </a:lnTo>
                  <a:lnTo>
                    <a:pt x="348" y="322"/>
                  </a:lnTo>
                  <a:lnTo>
                    <a:pt x="348" y="322"/>
                  </a:lnTo>
                  <a:lnTo>
                    <a:pt x="350" y="317"/>
                  </a:lnTo>
                  <a:lnTo>
                    <a:pt x="350" y="315"/>
                  </a:lnTo>
                  <a:lnTo>
                    <a:pt x="350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5" y="308"/>
                  </a:lnTo>
                  <a:lnTo>
                    <a:pt x="357" y="308"/>
                  </a:lnTo>
                  <a:lnTo>
                    <a:pt x="362" y="306"/>
                  </a:lnTo>
                  <a:lnTo>
                    <a:pt x="365" y="303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9" y="298"/>
                  </a:lnTo>
                  <a:lnTo>
                    <a:pt x="372" y="298"/>
                  </a:lnTo>
                  <a:lnTo>
                    <a:pt x="374" y="298"/>
                  </a:lnTo>
                  <a:lnTo>
                    <a:pt x="376" y="298"/>
                  </a:lnTo>
                  <a:lnTo>
                    <a:pt x="376" y="296"/>
                  </a:lnTo>
                  <a:lnTo>
                    <a:pt x="379" y="294"/>
                  </a:lnTo>
                  <a:lnTo>
                    <a:pt x="379" y="294"/>
                  </a:lnTo>
                  <a:lnTo>
                    <a:pt x="379" y="291"/>
                  </a:lnTo>
                  <a:lnTo>
                    <a:pt x="379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6" y="287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4" y="275"/>
                  </a:lnTo>
                  <a:lnTo>
                    <a:pt x="376" y="272"/>
                  </a:lnTo>
                  <a:lnTo>
                    <a:pt x="379" y="268"/>
                  </a:lnTo>
                  <a:lnTo>
                    <a:pt x="379" y="265"/>
                  </a:lnTo>
                  <a:lnTo>
                    <a:pt x="386" y="261"/>
                  </a:lnTo>
                  <a:lnTo>
                    <a:pt x="386" y="258"/>
                  </a:lnTo>
                  <a:lnTo>
                    <a:pt x="386" y="256"/>
                  </a:lnTo>
                  <a:lnTo>
                    <a:pt x="386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42"/>
                  </a:lnTo>
                  <a:lnTo>
                    <a:pt x="388" y="242"/>
                  </a:lnTo>
                  <a:lnTo>
                    <a:pt x="388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88" y="237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3" y="232"/>
                  </a:lnTo>
                  <a:lnTo>
                    <a:pt x="393" y="232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10" y="225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2" y="223"/>
                  </a:lnTo>
                  <a:lnTo>
                    <a:pt x="412" y="220"/>
                  </a:lnTo>
                  <a:lnTo>
                    <a:pt x="412" y="220"/>
                  </a:lnTo>
                  <a:lnTo>
                    <a:pt x="412" y="218"/>
                  </a:lnTo>
                  <a:lnTo>
                    <a:pt x="412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21" y="213"/>
                  </a:lnTo>
                  <a:lnTo>
                    <a:pt x="424" y="213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1" y="209"/>
                  </a:lnTo>
                  <a:lnTo>
                    <a:pt x="431" y="209"/>
                  </a:lnTo>
                  <a:lnTo>
                    <a:pt x="433" y="206"/>
                  </a:lnTo>
                  <a:lnTo>
                    <a:pt x="436" y="206"/>
                  </a:lnTo>
                  <a:lnTo>
                    <a:pt x="436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50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7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199"/>
                  </a:lnTo>
                  <a:lnTo>
                    <a:pt x="462" y="199"/>
                  </a:lnTo>
                  <a:lnTo>
                    <a:pt x="464" y="199"/>
                  </a:lnTo>
                  <a:lnTo>
                    <a:pt x="464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6" y="199"/>
                  </a:lnTo>
                  <a:lnTo>
                    <a:pt x="476" y="197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81" y="197"/>
                  </a:lnTo>
                  <a:lnTo>
                    <a:pt x="481" y="197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3" y="194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0"/>
                  </a:lnTo>
                  <a:lnTo>
                    <a:pt x="483" y="190"/>
                  </a:lnTo>
                  <a:lnTo>
                    <a:pt x="485" y="190"/>
                  </a:lnTo>
                  <a:lnTo>
                    <a:pt x="488" y="190"/>
                  </a:lnTo>
                  <a:lnTo>
                    <a:pt x="488" y="190"/>
                  </a:lnTo>
                  <a:lnTo>
                    <a:pt x="490" y="190"/>
                  </a:lnTo>
                  <a:lnTo>
                    <a:pt x="490" y="190"/>
                  </a:lnTo>
                  <a:lnTo>
                    <a:pt x="492" y="190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5" y="187"/>
                  </a:lnTo>
                  <a:lnTo>
                    <a:pt x="495" y="187"/>
                  </a:lnTo>
                  <a:lnTo>
                    <a:pt x="492" y="187"/>
                  </a:lnTo>
                  <a:lnTo>
                    <a:pt x="492" y="190"/>
                  </a:lnTo>
                  <a:lnTo>
                    <a:pt x="495" y="190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4" y="187"/>
                  </a:lnTo>
                  <a:lnTo>
                    <a:pt x="504" y="187"/>
                  </a:lnTo>
                  <a:lnTo>
                    <a:pt x="507" y="190"/>
                  </a:lnTo>
                  <a:lnTo>
                    <a:pt x="507" y="190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4"/>
                  </a:lnTo>
                  <a:lnTo>
                    <a:pt x="516" y="194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7"/>
                  </a:lnTo>
                  <a:lnTo>
                    <a:pt x="518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3" y="197"/>
                  </a:lnTo>
                  <a:lnTo>
                    <a:pt x="523" y="194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1" y="187"/>
                  </a:lnTo>
                  <a:lnTo>
                    <a:pt x="521" y="187"/>
                  </a:lnTo>
                  <a:lnTo>
                    <a:pt x="516" y="185"/>
                  </a:lnTo>
                  <a:lnTo>
                    <a:pt x="514" y="182"/>
                  </a:lnTo>
                  <a:lnTo>
                    <a:pt x="514" y="180"/>
                  </a:lnTo>
                  <a:lnTo>
                    <a:pt x="514" y="180"/>
                  </a:lnTo>
                  <a:lnTo>
                    <a:pt x="514" y="178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9" y="173"/>
                  </a:lnTo>
                  <a:lnTo>
                    <a:pt x="507" y="173"/>
                  </a:lnTo>
                  <a:lnTo>
                    <a:pt x="504" y="173"/>
                  </a:lnTo>
                  <a:lnTo>
                    <a:pt x="504" y="173"/>
                  </a:lnTo>
                  <a:lnTo>
                    <a:pt x="502" y="175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497" y="175"/>
                  </a:lnTo>
                  <a:lnTo>
                    <a:pt x="497" y="175"/>
                  </a:lnTo>
                  <a:lnTo>
                    <a:pt x="490" y="171"/>
                  </a:lnTo>
                  <a:lnTo>
                    <a:pt x="490" y="171"/>
                  </a:lnTo>
                  <a:lnTo>
                    <a:pt x="490" y="168"/>
                  </a:lnTo>
                  <a:lnTo>
                    <a:pt x="495" y="164"/>
                  </a:lnTo>
                  <a:lnTo>
                    <a:pt x="497" y="159"/>
                  </a:lnTo>
                  <a:lnTo>
                    <a:pt x="502" y="152"/>
                  </a:lnTo>
                  <a:lnTo>
                    <a:pt x="504" y="147"/>
                  </a:lnTo>
                  <a:lnTo>
                    <a:pt x="509" y="140"/>
                  </a:lnTo>
                  <a:lnTo>
                    <a:pt x="511" y="135"/>
                  </a:lnTo>
                  <a:lnTo>
                    <a:pt x="516" y="130"/>
                  </a:lnTo>
                  <a:lnTo>
                    <a:pt x="518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19"/>
                  </a:lnTo>
                  <a:lnTo>
                    <a:pt x="518" y="119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1" y="119"/>
                  </a:lnTo>
                  <a:lnTo>
                    <a:pt x="511" y="119"/>
                  </a:lnTo>
                  <a:lnTo>
                    <a:pt x="511" y="116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4" y="114"/>
                  </a:lnTo>
                  <a:lnTo>
                    <a:pt x="504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0" y="111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11"/>
                  </a:lnTo>
                  <a:lnTo>
                    <a:pt x="495" y="111"/>
                  </a:lnTo>
                  <a:lnTo>
                    <a:pt x="492" y="111"/>
                  </a:lnTo>
                  <a:lnTo>
                    <a:pt x="492" y="111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0" y="107"/>
                  </a:lnTo>
                  <a:lnTo>
                    <a:pt x="490" y="107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88" y="104"/>
                  </a:lnTo>
                  <a:lnTo>
                    <a:pt x="485" y="104"/>
                  </a:lnTo>
                  <a:lnTo>
                    <a:pt x="485" y="102"/>
                  </a:lnTo>
                  <a:lnTo>
                    <a:pt x="483" y="100"/>
                  </a:lnTo>
                  <a:lnTo>
                    <a:pt x="481" y="100"/>
                  </a:lnTo>
                  <a:lnTo>
                    <a:pt x="481" y="100"/>
                  </a:lnTo>
                  <a:lnTo>
                    <a:pt x="478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66" y="104"/>
                  </a:lnTo>
                  <a:lnTo>
                    <a:pt x="466" y="107"/>
                  </a:lnTo>
                  <a:lnTo>
                    <a:pt x="466" y="104"/>
                  </a:lnTo>
                  <a:lnTo>
                    <a:pt x="466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2" y="107"/>
                  </a:lnTo>
                  <a:lnTo>
                    <a:pt x="462" y="104"/>
                  </a:lnTo>
                  <a:lnTo>
                    <a:pt x="459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2" y="100"/>
                  </a:lnTo>
                  <a:lnTo>
                    <a:pt x="452" y="100"/>
                  </a:lnTo>
                  <a:lnTo>
                    <a:pt x="450" y="100"/>
                  </a:lnTo>
                  <a:lnTo>
                    <a:pt x="447" y="100"/>
                  </a:lnTo>
                  <a:lnTo>
                    <a:pt x="447" y="97"/>
                  </a:lnTo>
                  <a:lnTo>
                    <a:pt x="447" y="97"/>
                  </a:lnTo>
                  <a:lnTo>
                    <a:pt x="445" y="97"/>
                  </a:lnTo>
                  <a:lnTo>
                    <a:pt x="445" y="100"/>
                  </a:lnTo>
                  <a:lnTo>
                    <a:pt x="443" y="100"/>
                  </a:lnTo>
                  <a:lnTo>
                    <a:pt x="443" y="97"/>
                  </a:lnTo>
                  <a:lnTo>
                    <a:pt x="443" y="97"/>
                  </a:lnTo>
                  <a:lnTo>
                    <a:pt x="443" y="95"/>
                  </a:lnTo>
                  <a:lnTo>
                    <a:pt x="440" y="97"/>
                  </a:lnTo>
                  <a:lnTo>
                    <a:pt x="438" y="97"/>
                  </a:lnTo>
                  <a:lnTo>
                    <a:pt x="438" y="97"/>
                  </a:lnTo>
                  <a:lnTo>
                    <a:pt x="438" y="100"/>
                  </a:lnTo>
                  <a:lnTo>
                    <a:pt x="436" y="102"/>
                  </a:lnTo>
                  <a:lnTo>
                    <a:pt x="433" y="102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28" y="104"/>
                  </a:lnTo>
                  <a:lnTo>
                    <a:pt x="428" y="104"/>
                  </a:lnTo>
                  <a:lnTo>
                    <a:pt x="426" y="104"/>
                  </a:lnTo>
                  <a:lnTo>
                    <a:pt x="426" y="107"/>
                  </a:lnTo>
                  <a:lnTo>
                    <a:pt x="424" y="109"/>
                  </a:lnTo>
                  <a:lnTo>
                    <a:pt x="424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4" y="111"/>
                  </a:lnTo>
                  <a:lnTo>
                    <a:pt x="414" y="111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0" y="109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2" y="107"/>
                  </a:lnTo>
                  <a:lnTo>
                    <a:pt x="402" y="104"/>
                  </a:lnTo>
                  <a:lnTo>
                    <a:pt x="400" y="104"/>
                  </a:lnTo>
                  <a:lnTo>
                    <a:pt x="400" y="107"/>
                  </a:lnTo>
                  <a:lnTo>
                    <a:pt x="400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9"/>
                  </a:lnTo>
                  <a:lnTo>
                    <a:pt x="395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9"/>
                  </a:lnTo>
                  <a:lnTo>
                    <a:pt x="386" y="107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6" y="104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97"/>
                  </a:lnTo>
                  <a:lnTo>
                    <a:pt x="379" y="97"/>
                  </a:lnTo>
                  <a:lnTo>
                    <a:pt x="379" y="95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0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78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2" y="81"/>
                  </a:lnTo>
                  <a:lnTo>
                    <a:pt x="372" y="78"/>
                  </a:lnTo>
                  <a:lnTo>
                    <a:pt x="369" y="78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2" y="76"/>
                  </a:lnTo>
                  <a:lnTo>
                    <a:pt x="360" y="76"/>
                  </a:lnTo>
                  <a:lnTo>
                    <a:pt x="360" y="74"/>
                  </a:lnTo>
                  <a:lnTo>
                    <a:pt x="360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69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2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0" y="55"/>
                  </a:lnTo>
                  <a:lnTo>
                    <a:pt x="350" y="55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4" y="45"/>
                  </a:lnTo>
                  <a:lnTo>
                    <a:pt x="334" y="45"/>
                  </a:lnTo>
                  <a:lnTo>
                    <a:pt x="331" y="45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4" y="41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7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2" y="33"/>
                  </a:lnTo>
                  <a:lnTo>
                    <a:pt x="322" y="33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5" y="19"/>
                  </a:lnTo>
                  <a:lnTo>
                    <a:pt x="312" y="19"/>
                  </a:lnTo>
                  <a:lnTo>
                    <a:pt x="310" y="17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298" y="7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3" y="7"/>
                  </a:lnTo>
                  <a:lnTo>
                    <a:pt x="293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89" y="3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3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5" y="5"/>
                  </a:lnTo>
                  <a:lnTo>
                    <a:pt x="275" y="5"/>
                  </a:lnTo>
                  <a:lnTo>
                    <a:pt x="272" y="7"/>
                  </a:lnTo>
                  <a:lnTo>
                    <a:pt x="272" y="5"/>
                  </a:lnTo>
                  <a:lnTo>
                    <a:pt x="270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3"/>
                  </a:lnTo>
                  <a:lnTo>
                    <a:pt x="265" y="3"/>
                  </a:lnTo>
                  <a:lnTo>
                    <a:pt x="263" y="3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2" y="14"/>
                  </a:lnTo>
                  <a:lnTo>
                    <a:pt x="272" y="1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2" y="43"/>
                  </a:lnTo>
                  <a:lnTo>
                    <a:pt x="272" y="48"/>
                  </a:lnTo>
                  <a:lnTo>
                    <a:pt x="270" y="55"/>
                  </a:lnTo>
                  <a:lnTo>
                    <a:pt x="270" y="59"/>
                  </a:lnTo>
                  <a:lnTo>
                    <a:pt x="267" y="64"/>
                  </a:lnTo>
                  <a:lnTo>
                    <a:pt x="267" y="67"/>
                  </a:lnTo>
                  <a:lnTo>
                    <a:pt x="267" y="69"/>
                  </a:lnTo>
                  <a:lnTo>
                    <a:pt x="265" y="71"/>
                  </a:lnTo>
                  <a:lnTo>
                    <a:pt x="263" y="74"/>
                  </a:lnTo>
                  <a:lnTo>
                    <a:pt x="260" y="74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3" y="83"/>
                  </a:lnTo>
                  <a:lnTo>
                    <a:pt x="251" y="85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3"/>
                  </a:lnTo>
                  <a:lnTo>
                    <a:pt x="244" y="95"/>
                  </a:lnTo>
                  <a:lnTo>
                    <a:pt x="239" y="97"/>
                  </a:lnTo>
                  <a:lnTo>
                    <a:pt x="237" y="100"/>
                  </a:lnTo>
                  <a:lnTo>
                    <a:pt x="234" y="102"/>
                  </a:lnTo>
                  <a:lnTo>
                    <a:pt x="232" y="104"/>
                  </a:lnTo>
                  <a:lnTo>
                    <a:pt x="230" y="107"/>
                  </a:lnTo>
                  <a:lnTo>
                    <a:pt x="227" y="109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8" y="114"/>
                  </a:lnTo>
                  <a:lnTo>
                    <a:pt x="215" y="116"/>
                  </a:lnTo>
                  <a:lnTo>
                    <a:pt x="211" y="119"/>
                  </a:lnTo>
                  <a:lnTo>
                    <a:pt x="206" y="119"/>
                  </a:lnTo>
                  <a:lnTo>
                    <a:pt x="199" y="121"/>
                  </a:lnTo>
                  <a:lnTo>
                    <a:pt x="194" y="123"/>
                  </a:lnTo>
                  <a:lnTo>
                    <a:pt x="187" y="126"/>
                  </a:lnTo>
                  <a:lnTo>
                    <a:pt x="182" y="128"/>
                  </a:lnTo>
                  <a:lnTo>
                    <a:pt x="177" y="130"/>
                  </a:lnTo>
                  <a:lnTo>
                    <a:pt x="170" y="133"/>
                  </a:lnTo>
                  <a:lnTo>
                    <a:pt x="166" y="133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58" y="138"/>
                  </a:lnTo>
                  <a:lnTo>
                    <a:pt x="154" y="145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8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4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18" y="211"/>
                  </a:lnTo>
                  <a:lnTo>
                    <a:pt x="116" y="211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6"/>
                  </a:lnTo>
                  <a:lnTo>
                    <a:pt x="111" y="218"/>
                  </a:lnTo>
                  <a:lnTo>
                    <a:pt x="113" y="218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9" y="220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09" y="225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6"/>
                  </a:lnTo>
                  <a:lnTo>
                    <a:pt x="87" y="213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4"/>
                  </a:lnTo>
                  <a:lnTo>
                    <a:pt x="73" y="204"/>
                  </a:lnTo>
                  <a:lnTo>
                    <a:pt x="71" y="204"/>
                  </a:lnTo>
                  <a:lnTo>
                    <a:pt x="68" y="201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4" y="199"/>
                  </a:lnTo>
                  <a:lnTo>
                    <a:pt x="61" y="199"/>
                  </a:lnTo>
                  <a:lnTo>
                    <a:pt x="61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47" y="201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7" y="192"/>
                  </a:lnTo>
                  <a:lnTo>
                    <a:pt x="47" y="190"/>
                  </a:lnTo>
                  <a:lnTo>
                    <a:pt x="45" y="190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50" y="182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2" y="178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9"/>
                  </a:lnTo>
                  <a:lnTo>
                    <a:pt x="42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28" y="168"/>
                  </a:lnTo>
                  <a:lnTo>
                    <a:pt x="26" y="168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6" y="180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2" y="185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7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2" y="230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12" y="239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9" y="246"/>
                  </a:lnTo>
                  <a:lnTo>
                    <a:pt x="19" y="249"/>
                  </a:lnTo>
                  <a:lnTo>
                    <a:pt x="21" y="253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9" y="268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3"/>
                  </a:lnTo>
                  <a:lnTo>
                    <a:pt x="12" y="263"/>
                  </a:lnTo>
                  <a:lnTo>
                    <a:pt x="12" y="265"/>
                  </a:lnTo>
                  <a:lnTo>
                    <a:pt x="12" y="265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4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9" y="279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6" y="284"/>
                  </a:lnTo>
                  <a:lnTo>
                    <a:pt x="26" y="287"/>
                  </a:lnTo>
                  <a:lnTo>
                    <a:pt x="26" y="287"/>
                  </a:lnTo>
                  <a:lnTo>
                    <a:pt x="28" y="289"/>
                  </a:lnTo>
                  <a:lnTo>
                    <a:pt x="33" y="291"/>
                  </a:lnTo>
                  <a:lnTo>
                    <a:pt x="42" y="294"/>
                  </a:lnTo>
                  <a:lnTo>
                    <a:pt x="50" y="298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3"/>
                  </a:lnTo>
                  <a:lnTo>
                    <a:pt x="66" y="313"/>
                  </a:lnTo>
                  <a:lnTo>
                    <a:pt x="68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3" y="320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6" y="327"/>
                  </a:lnTo>
                  <a:lnTo>
                    <a:pt x="78" y="329"/>
                  </a:lnTo>
                  <a:lnTo>
                    <a:pt x="78" y="329"/>
                  </a:lnTo>
                  <a:lnTo>
                    <a:pt x="80" y="332"/>
                  </a:lnTo>
                  <a:lnTo>
                    <a:pt x="80" y="334"/>
                  </a:lnTo>
                  <a:lnTo>
                    <a:pt x="83" y="336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41"/>
                  </a:lnTo>
                  <a:lnTo>
                    <a:pt x="83" y="341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92" y="360"/>
                  </a:lnTo>
                  <a:lnTo>
                    <a:pt x="95" y="362"/>
                  </a:lnTo>
                  <a:lnTo>
                    <a:pt x="102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7"/>
                  </a:lnTo>
                  <a:lnTo>
                    <a:pt x="111" y="377"/>
                  </a:lnTo>
                  <a:lnTo>
                    <a:pt x="113" y="381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1" y="384"/>
                  </a:lnTo>
                  <a:lnTo>
                    <a:pt x="111" y="384"/>
                  </a:lnTo>
                  <a:lnTo>
                    <a:pt x="111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6" y="388"/>
                  </a:lnTo>
                  <a:lnTo>
                    <a:pt x="118" y="388"/>
                  </a:lnTo>
                  <a:lnTo>
                    <a:pt x="118" y="391"/>
                  </a:lnTo>
                  <a:lnTo>
                    <a:pt x="121" y="393"/>
                  </a:lnTo>
                  <a:lnTo>
                    <a:pt x="121" y="395"/>
                  </a:lnTo>
                  <a:lnTo>
                    <a:pt x="121" y="398"/>
                  </a:lnTo>
                  <a:lnTo>
                    <a:pt x="121" y="398"/>
                  </a:lnTo>
                  <a:lnTo>
                    <a:pt x="118" y="400"/>
                  </a:lnTo>
                  <a:lnTo>
                    <a:pt x="121" y="400"/>
                  </a:lnTo>
                  <a:lnTo>
                    <a:pt x="123" y="403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7"/>
                  </a:lnTo>
                  <a:lnTo>
                    <a:pt x="125" y="407"/>
                  </a:lnTo>
                  <a:lnTo>
                    <a:pt x="125" y="407"/>
                  </a:lnTo>
                  <a:lnTo>
                    <a:pt x="125" y="410"/>
                  </a:lnTo>
                  <a:lnTo>
                    <a:pt x="125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2" y="419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0" y="421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9"/>
                  </a:lnTo>
                  <a:lnTo>
                    <a:pt x="135" y="429"/>
                  </a:lnTo>
                  <a:lnTo>
                    <a:pt x="135" y="431"/>
                  </a:lnTo>
                  <a:lnTo>
                    <a:pt x="137" y="431"/>
                  </a:lnTo>
                  <a:lnTo>
                    <a:pt x="137" y="431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8"/>
                  </a:lnTo>
                  <a:lnTo>
                    <a:pt x="137" y="440"/>
                  </a:lnTo>
                  <a:lnTo>
                    <a:pt x="140" y="443"/>
                  </a:lnTo>
                  <a:lnTo>
                    <a:pt x="142" y="447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2" y="452"/>
                  </a:lnTo>
                  <a:lnTo>
                    <a:pt x="144" y="452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6"/>
                  </a:lnTo>
                  <a:lnTo>
                    <a:pt x="149" y="466"/>
                  </a:lnTo>
                  <a:lnTo>
                    <a:pt x="149" y="469"/>
                  </a:lnTo>
                  <a:lnTo>
                    <a:pt x="151" y="469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4" y="474"/>
                  </a:lnTo>
                  <a:lnTo>
                    <a:pt x="154" y="474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6" y="478"/>
                  </a:lnTo>
                  <a:lnTo>
                    <a:pt x="156" y="478"/>
                  </a:lnTo>
                  <a:lnTo>
                    <a:pt x="156" y="481"/>
                  </a:lnTo>
                  <a:lnTo>
                    <a:pt x="156" y="481"/>
                  </a:lnTo>
                  <a:lnTo>
                    <a:pt x="158" y="481"/>
                  </a:lnTo>
                  <a:lnTo>
                    <a:pt x="161" y="488"/>
                  </a:lnTo>
                  <a:lnTo>
                    <a:pt x="161" y="488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3" y="492"/>
                  </a:lnTo>
                  <a:lnTo>
                    <a:pt x="166" y="492"/>
                  </a:lnTo>
                  <a:lnTo>
                    <a:pt x="166" y="492"/>
                  </a:lnTo>
                  <a:lnTo>
                    <a:pt x="166" y="495"/>
                  </a:lnTo>
                  <a:lnTo>
                    <a:pt x="168" y="495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0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9"/>
                  </a:lnTo>
                  <a:lnTo>
                    <a:pt x="173" y="511"/>
                  </a:lnTo>
                  <a:lnTo>
                    <a:pt x="173" y="511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0" y="514"/>
                  </a:lnTo>
                  <a:lnTo>
                    <a:pt x="170" y="514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3" y="518"/>
                  </a:lnTo>
                  <a:lnTo>
                    <a:pt x="173" y="518"/>
                  </a:lnTo>
                  <a:lnTo>
                    <a:pt x="180" y="523"/>
                  </a:lnTo>
                  <a:lnTo>
                    <a:pt x="182" y="523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7" y="526"/>
                  </a:lnTo>
                  <a:lnTo>
                    <a:pt x="187" y="526"/>
                  </a:lnTo>
                  <a:lnTo>
                    <a:pt x="187" y="528"/>
                  </a:lnTo>
                  <a:lnTo>
                    <a:pt x="187" y="528"/>
                  </a:lnTo>
                  <a:lnTo>
                    <a:pt x="187" y="530"/>
                  </a:lnTo>
                  <a:lnTo>
                    <a:pt x="189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87" y="530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92" y="533"/>
                  </a:lnTo>
                  <a:lnTo>
                    <a:pt x="192" y="533"/>
                  </a:lnTo>
                  <a:lnTo>
                    <a:pt x="192" y="535"/>
                  </a:lnTo>
                  <a:lnTo>
                    <a:pt x="192" y="535"/>
                  </a:lnTo>
                  <a:lnTo>
                    <a:pt x="192" y="537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2"/>
                  </a:lnTo>
                  <a:lnTo>
                    <a:pt x="192" y="542"/>
                  </a:lnTo>
                  <a:lnTo>
                    <a:pt x="194" y="545"/>
                  </a:lnTo>
                  <a:lnTo>
                    <a:pt x="194" y="545"/>
                  </a:lnTo>
                  <a:lnTo>
                    <a:pt x="194" y="547"/>
                  </a:lnTo>
                  <a:lnTo>
                    <a:pt x="194" y="547"/>
                  </a:lnTo>
                  <a:lnTo>
                    <a:pt x="194" y="549"/>
                  </a:lnTo>
                  <a:lnTo>
                    <a:pt x="194" y="552"/>
                  </a:lnTo>
                  <a:lnTo>
                    <a:pt x="194" y="552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6" y="554"/>
                  </a:lnTo>
                  <a:lnTo>
                    <a:pt x="199" y="556"/>
                  </a:lnTo>
                  <a:lnTo>
                    <a:pt x="199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61"/>
                  </a:lnTo>
                  <a:lnTo>
                    <a:pt x="201" y="561"/>
                  </a:lnTo>
                  <a:lnTo>
                    <a:pt x="201" y="561"/>
                  </a:lnTo>
                  <a:lnTo>
                    <a:pt x="203" y="561"/>
                  </a:lnTo>
                  <a:lnTo>
                    <a:pt x="206" y="563"/>
                  </a:lnTo>
                  <a:lnTo>
                    <a:pt x="208" y="566"/>
                  </a:lnTo>
                  <a:lnTo>
                    <a:pt x="211" y="568"/>
                  </a:lnTo>
                  <a:lnTo>
                    <a:pt x="211" y="571"/>
                  </a:lnTo>
                  <a:lnTo>
                    <a:pt x="211" y="571"/>
                  </a:lnTo>
                  <a:lnTo>
                    <a:pt x="211" y="573"/>
                  </a:lnTo>
                  <a:lnTo>
                    <a:pt x="211" y="573"/>
                  </a:lnTo>
                  <a:lnTo>
                    <a:pt x="211" y="575"/>
                  </a:lnTo>
                  <a:lnTo>
                    <a:pt x="211" y="575"/>
                  </a:lnTo>
                  <a:lnTo>
                    <a:pt x="213" y="575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5" y="578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2"/>
                  </a:lnTo>
                  <a:lnTo>
                    <a:pt x="218" y="585"/>
                  </a:lnTo>
                  <a:lnTo>
                    <a:pt x="218" y="587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92"/>
                  </a:lnTo>
                  <a:lnTo>
                    <a:pt x="225" y="597"/>
                  </a:lnTo>
                  <a:lnTo>
                    <a:pt x="225" y="599"/>
                  </a:lnTo>
                  <a:lnTo>
                    <a:pt x="225" y="599"/>
                  </a:lnTo>
                  <a:lnTo>
                    <a:pt x="225" y="601"/>
                  </a:lnTo>
                  <a:lnTo>
                    <a:pt x="230" y="606"/>
                  </a:lnTo>
                  <a:lnTo>
                    <a:pt x="232" y="608"/>
                  </a:lnTo>
                  <a:lnTo>
                    <a:pt x="232" y="611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7" y="613"/>
                  </a:lnTo>
                  <a:lnTo>
                    <a:pt x="239" y="618"/>
                  </a:lnTo>
                  <a:lnTo>
                    <a:pt x="239" y="618"/>
                  </a:lnTo>
                  <a:lnTo>
                    <a:pt x="239" y="623"/>
                  </a:lnTo>
                  <a:lnTo>
                    <a:pt x="237" y="627"/>
                  </a:lnTo>
                  <a:lnTo>
                    <a:pt x="237" y="627"/>
                  </a:lnTo>
                  <a:lnTo>
                    <a:pt x="237" y="630"/>
                  </a:lnTo>
                  <a:lnTo>
                    <a:pt x="237" y="630"/>
                  </a:lnTo>
                  <a:lnTo>
                    <a:pt x="237" y="632"/>
                  </a:lnTo>
                  <a:lnTo>
                    <a:pt x="237" y="632"/>
                  </a:lnTo>
                  <a:lnTo>
                    <a:pt x="234" y="634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2" y="637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0" y="634"/>
                  </a:lnTo>
                  <a:lnTo>
                    <a:pt x="230" y="634"/>
                  </a:lnTo>
                  <a:lnTo>
                    <a:pt x="230" y="637"/>
                  </a:lnTo>
                  <a:lnTo>
                    <a:pt x="230" y="637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9"/>
                  </a:lnTo>
                  <a:lnTo>
                    <a:pt x="232" y="649"/>
                  </a:lnTo>
                  <a:lnTo>
                    <a:pt x="232" y="649"/>
                  </a:lnTo>
                  <a:lnTo>
                    <a:pt x="234" y="651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7" y="651"/>
                  </a:lnTo>
                  <a:lnTo>
                    <a:pt x="237" y="651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41" y="656"/>
                  </a:lnTo>
                  <a:lnTo>
                    <a:pt x="241" y="656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39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4" y="660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5"/>
                  </a:lnTo>
                  <a:lnTo>
                    <a:pt x="246" y="665"/>
                  </a:lnTo>
                  <a:lnTo>
                    <a:pt x="248" y="665"/>
                  </a:lnTo>
                  <a:lnTo>
                    <a:pt x="248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2"/>
                  </a:lnTo>
                  <a:lnTo>
                    <a:pt x="248" y="675"/>
                  </a:lnTo>
                  <a:lnTo>
                    <a:pt x="251" y="675"/>
                  </a:lnTo>
                  <a:lnTo>
                    <a:pt x="251" y="675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8" y="679"/>
                  </a:lnTo>
                  <a:lnTo>
                    <a:pt x="260" y="682"/>
                  </a:lnTo>
                  <a:lnTo>
                    <a:pt x="260" y="682"/>
                  </a:lnTo>
                  <a:lnTo>
                    <a:pt x="263" y="684"/>
                  </a:lnTo>
                  <a:lnTo>
                    <a:pt x="263" y="684"/>
                  </a:lnTo>
                  <a:lnTo>
                    <a:pt x="267" y="686"/>
                  </a:lnTo>
                  <a:lnTo>
                    <a:pt x="270" y="686"/>
                  </a:lnTo>
                  <a:lnTo>
                    <a:pt x="270" y="686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2" y="691"/>
                  </a:lnTo>
                  <a:lnTo>
                    <a:pt x="272" y="691"/>
                  </a:lnTo>
                  <a:lnTo>
                    <a:pt x="272" y="694"/>
                  </a:lnTo>
                  <a:lnTo>
                    <a:pt x="275" y="696"/>
                  </a:lnTo>
                  <a:lnTo>
                    <a:pt x="275" y="696"/>
                  </a:lnTo>
                  <a:lnTo>
                    <a:pt x="275" y="698"/>
                  </a:lnTo>
                  <a:lnTo>
                    <a:pt x="277" y="698"/>
                  </a:lnTo>
                  <a:lnTo>
                    <a:pt x="279" y="698"/>
                  </a:lnTo>
                  <a:lnTo>
                    <a:pt x="279" y="698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89" y="710"/>
                  </a:lnTo>
                  <a:lnTo>
                    <a:pt x="289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3" y="713"/>
                  </a:lnTo>
                  <a:lnTo>
                    <a:pt x="293" y="715"/>
                  </a:lnTo>
                  <a:lnTo>
                    <a:pt x="301" y="717"/>
                  </a:lnTo>
                  <a:lnTo>
                    <a:pt x="305" y="720"/>
                  </a:lnTo>
                  <a:lnTo>
                    <a:pt x="305" y="720"/>
                  </a:lnTo>
                  <a:lnTo>
                    <a:pt x="308" y="722"/>
                  </a:lnTo>
                  <a:lnTo>
                    <a:pt x="315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9"/>
                  </a:lnTo>
                  <a:lnTo>
                    <a:pt x="320" y="729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4" y="731"/>
                  </a:lnTo>
                  <a:lnTo>
                    <a:pt x="327" y="731"/>
                  </a:lnTo>
                  <a:lnTo>
                    <a:pt x="327" y="731"/>
                  </a:lnTo>
                  <a:lnTo>
                    <a:pt x="329" y="734"/>
                  </a:lnTo>
                  <a:lnTo>
                    <a:pt x="329" y="734"/>
                  </a:lnTo>
                  <a:lnTo>
                    <a:pt x="331" y="734"/>
                  </a:lnTo>
                  <a:lnTo>
                    <a:pt x="331" y="734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8" y="739"/>
                  </a:lnTo>
                  <a:lnTo>
                    <a:pt x="338" y="739"/>
                  </a:lnTo>
                  <a:lnTo>
                    <a:pt x="341" y="741"/>
                  </a:lnTo>
                  <a:lnTo>
                    <a:pt x="346" y="746"/>
                  </a:lnTo>
                  <a:lnTo>
                    <a:pt x="346" y="746"/>
                  </a:lnTo>
                  <a:lnTo>
                    <a:pt x="350" y="746"/>
                  </a:lnTo>
                  <a:lnTo>
                    <a:pt x="350" y="748"/>
                  </a:lnTo>
                  <a:lnTo>
                    <a:pt x="350" y="748"/>
                  </a:lnTo>
                  <a:lnTo>
                    <a:pt x="353" y="748"/>
                  </a:lnTo>
                  <a:lnTo>
                    <a:pt x="353" y="748"/>
                  </a:lnTo>
                  <a:lnTo>
                    <a:pt x="353" y="750"/>
                  </a:lnTo>
                  <a:lnTo>
                    <a:pt x="355" y="748"/>
                  </a:lnTo>
                  <a:lnTo>
                    <a:pt x="357" y="750"/>
                  </a:lnTo>
                  <a:lnTo>
                    <a:pt x="362" y="753"/>
                  </a:lnTo>
                  <a:lnTo>
                    <a:pt x="365" y="753"/>
                  </a:lnTo>
                  <a:lnTo>
                    <a:pt x="367" y="753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4" y="757"/>
                  </a:lnTo>
                  <a:lnTo>
                    <a:pt x="374" y="757"/>
                  </a:lnTo>
                  <a:lnTo>
                    <a:pt x="376" y="757"/>
                  </a:lnTo>
                  <a:lnTo>
                    <a:pt x="376" y="757"/>
                  </a:lnTo>
                  <a:lnTo>
                    <a:pt x="379" y="760"/>
                  </a:lnTo>
                  <a:lnTo>
                    <a:pt x="381" y="760"/>
                  </a:lnTo>
                  <a:lnTo>
                    <a:pt x="381" y="762"/>
                  </a:lnTo>
                  <a:lnTo>
                    <a:pt x="391" y="765"/>
                  </a:lnTo>
                  <a:lnTo>
                    <a:pt x="395" y="769"/>
                  </a:lnTo>
                  <a:lnTo>
                    <a:pt x="398" y="769"/>
                  </a:lnTo>
                  <a:lnTo>
                    <a:pt x="405" y="769"/>
                  </a:lnTo>
                  <a:lnTo>
                    <a:pt x="407" y="772"/>
                  </a:lnTo>
                  <a:lnTo>
                    <a:pt x="407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2" y="772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4" y="774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81"/>
                  </a:lnTo>
                  <a:lnTo>
                    <a:pt x="419" y="781"/>
                  </a:lnTo>
                  <a:lnTo>
                    <a:pt x="421" y="781"/>
                  </a:lnTo>
                  <a:lnTo>
                    <a:pt x="421" y="781"/>
                  </a:lnTo>
                  <a:lnTo>
                    <a:pt x="421" y="784"/>
                  </a:lnTo>
                  <a:lnTo>
                    <a:pt x="421" y="784"/>
                  </a:lnTo>
                  <a:lnTo>
                    <a:pt x="424" y="784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8"/>
                  </a:lnTo>
                  <a:lnTo>
                    <a:pt x="428" y="788"/>
                  </a:lnTo>
                  <a:lnTo>
                    <a:pt x="428" y="788"/>
                  </a:lnTo>
                  <a:lnTo>
                    <a:pt x="431" y="788"/>
                  </a:lnTo>
                  <a:lnTo>
                    <a:pt x="433" y="791"/>
                  </a:lnTo>
                  <a:lnTo>
                    <a:pt x="433" y="791"/>
                  </a:lnTo>
                  <a:lnTo>
                    <a:pt x="436" y="793"/>
                  </a:lnTo>
                  <a:lnTo>
                    <a:pt x="438" y="795"/>
                  </a:lnTo>
                  <a:lnTo>
                    <a:pt x="440" y="795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50" y="798"/>
                  </a:lnTo>
                  <a:lnTo>
                    <a:pt x="450" y="798"/>
                  </a:lnTo>
                  <a:lnTo>
                    <a:pt x="450" y="800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5"/>
                  </a:lnTo>
                  <a:lnTo>
                    <a:pt x="457" y="805"/>
                  </a:lnTo>
                  <a:lnTo>
                    <a:pt x="459" y="805"/>
                  </a:lnTo>
                  <a:lnTo>
                    <a:pt x="459" y="805"/>
                  </a:lnTo>
                  <a:lnTo>
                    <a:pt x="459" y="807"/>
                  </a:lnTo>
                  <a:lnTo>
                    <a:pt x="459" y="810"/>
                  </a:lnTo>
                  <a:lnTo>
                    <a:pt x="459" y="810"/>
                  </a:lnTo>
                  <a:lnTo>
                    <a:pt x="459" y="814"/>
                  </a:lnTo>
                  <a:lnTo>
                    <a:pt x="459" y="814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4" y="821"/>
                  </a:lnTo>
                  <a:lnTo>
                    <a:pt x="466" y="821"/>
                  </a:lnTo>
                  <a:lnTo>
                    <a:pt x="466" y="824"/>
                  </a:lnTo>
                  <a:lnTo>
                    <a:pt x="469" y="824"/>
                  </a:lnTo>
                  <a:lnTo>
                    <a:pt x="469" y="824"/>
                  </a:lnTo>
                  <a:lnTo>
                    <a:pt x="471" y="826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6" y="828"/>
                  </a:lnTo>
                  <a:lnTo>
                    <a:pt x="478" y="828"/>
                  </a:lnTo>
                  <a:lnTo>
                    <a:pt x="478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83" y="836"/>
                  </a:lnTo>
                  <a:lnTo>
                    <a:pt x="483" y="836"/>
                  </a:lnTo>
                  <a:lnTo>
                    <a:pt x="485" y="836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40"/>
                  </a:lnTo>
                  <a:lnTo>
                    <a:pt x="490" y="840"/>
                  </a:lnTo>
                  <a:lnTo>
                    <a:pt x="492" y="843"/>
                  </a:lnTo>
                  <a:lnTo>
                    <a:pt x="495" y="843"/>
                  </a:lnTo>
                  <a:lnTo>
                    <a:pt x="495" y="845"/>
                  </a:lnTo>
                  <a:lnTo>
                    <a:pt x="497" y="845"/>
                  </a:lnTo>
                  <a:lnTo>
                    <a:pt x="497" y="845"/>
                  </a:lnTo>
                  <a:lnTo>
                    <a:pt x="500" y="847"/>
                  </a:lnTo>
                  <a:lnTo>
                    <a:pt x="502" y="850"/>
                  </a:lnTo>
                  <a:lnTo>
                    <a:pt x="504" y="850"/>
                  </a:lnTo>
                  <a:lnTo>
                    <a:pt x="507" y="850"/>
                  </a:lnTo>
                  <a:lnTo>
                    <a:pt x="509" y="850"/>
                  </a:lnTo>
                  <a:lnTo>
                    <a:pt x="514" y="850"/>
                  </a:lnTo>
                  <a:lnTo>
                    <a:pt x="516" y="850"/>
                  </a:lnTo>
                  <a:lnTo>
                    <a:pt x="516" y="850"/>
                  </a:lnTo>
                  <a:lnTo>
                    <a:pt x="521" y="847"/>
                  </a:lnTo>
                  <a:lnTo>
                    <a:pt x="521" y="847"/>
                  </a:lnTo>
                  <a:lnTo>
                    <a:pt x="523" y="847"/>
                  </a:lnTo>
                  <a:lnTo>
                    <a:pt x="523" y="847"/>
                  </a:lnTo>
                  <a:lnTo>
                    <a:pt x="523" y="845"/>
                  </a:lnTo>
                  <a:lnTo>
                    <a:pt x="526" y="843"/>
                  </a:lnTo>
                  <a:lnTo>
                    <a:pt x="528" y="843"/>
                  </a:lnTo>
                  <a:lnTo>
                    <a:pt x="528" y="840"/>
                  </a:lnTo>
                  <a:lnTo>
                    <a:pt x="530" y="840"/>
                  </a:lnTo>
                  <a:lnTo>
                    <a:pt x="533" y="833"/>
                  </a:lnTo>
                  <a:lnTo>
                    <a:pt x="533" y="833"/>
                  </a:lnTo>
                  <a:lnTo>
                    <a:pt x="533" y="831"/>
                  </a:lnTo>
                  <a:lnTo>
                    <a:pt x="533" y="831"/>
                  </a:lnTo>
                  <a:lnTo>
                    <a:pt x="530" y="828"/>
                  </a:lnTo>
                  <a:lnTo>
                    <a:pt x="530" y="828"/>
                  </a:lnTo>
                  <a:lnTo>
                    <a:pt x="530" y="826"/>
                  </a:lnTo>
                  <a:lnTo>
                    <a:pt x="530" y="824"/>
                  </a:lnTo>
                  <a:lnTo>
                    <a:pt x="530" y="824"/>
                  </a:lnTo>
                  <a:lnTo>
                    <a:pt x="530" y="821"/>
                  </a:lnTo>
                  <a:lnTo>
                    <a:pt x="530" y="819"/>
                  </a:lnTo>
                  <a:lnTo>
                    <a:pt x="530" y="817"/>
                  </a:lnTo>
                  <a:lnTo>
                    <a:pt x="533" y="817"/>
                  </a:lnTo>
                  <a:lnTo>
                    <a:pt x="535" y="819"/>
                  </a:lnTo>
                  <a:lnTo>
                    <a:pt x="537" y="817"/>
                  </a:lnTo>
                  <a:lnTo>
                    <a:pt x="540" y="817"/>
                  </a:lnTo>
                  <a:lnTo>
                    <a:pt x="545" y="810"/>
                  </a:lnTo>
                  <a:lnTo>
                    <a:pt x="545" y="810"/>
                  </a:lnTo>
                  <a:lnTo>
                    <a:pt x="545" y="807"/>
                  </a:lnTo>
                  <a:lnTo>
                    <a:pt x="545" y="805"/>
                  </a:lnTo>
                  <a:lnTo>
                    <a:pt x="545" y="805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42" y="800"/>
                  </a:lnTo>
                  <a:lnTo>
                    <a:pt x="540" y="800"/>
                  </a:lnTo>
                  <a:lnTo>
                    <a:pt x="537" y="800"/>
                  </a:lnTo>
                  <a:lnTo>
                    <a:pt x="540" y="798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2" y="795"/>
                  </a:lnTo>
                  <a:lnTo>
                    <a:pt x="542" y="795"/>
                  </a:lnTo>
                  <a:lnTo>
                    <a:pt x="545" y="793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1"/>
                  </a:lnTo>
                  <a:lnTo>
                    <a:pt x="549" y="791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4" y="784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4"/>
                  </a:lnTo>
                  <a:lnTo>
                    <a:pt x="561" y="774"/>
                  </a:lnTo>
                  <a:lnTo>
                    <a:pt x="561" y="772"/>
                  </a:lnTo>
                  <a:lnTo>
                    <a:pt x="564" y="772"/>
                  </a:lnTo>
                  <a:lnTo>
                    <a:pt x="564" y="772"/>
                  </a:lnTo>
                  <a:lnTo>
                    <a:pt x="566" y="772"/>
                  </a:lnTo>
                  <a:lnTo>
                    <a:pt x="566" y="769"/>
                  </a:lnTo>
                  <a:lnTo>
                    <a:pt x="568" y="769"/>
                  </a:lnTo>
                  <a:lnTo>
                    <a:pt x="568" y="769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6" y="765"/>
                  </a:lnTo>
                  <a:lnTo>
                    <a:pt x="566" y="762"/>
                  </a:lnTo>
                  <a:lnTo>
                    <a:pt x="566" y="760"/>
                  </a:lnTo>
                  <a:lnTo>
                    <a:pt x="568" y="760"/>
                  </a:lnTo>
                  <a:lnTo>
                    <a:pt x="568" y="757"/>
                  </a:lnTo>
                  <a:lnTo>
                    <a:pt x="571" y="757"/>
                  </a:lnTo>
                  <a:lnTo>
                    <a:pt x="575" y="755"/>
                  </a:lnTo>
                  <a:lnTo>
                    <a:pt x="575" y="755"/>
                  </a:lnTo>
                  <a:lnTo>
                    <a:pt x="575" y="753"/>
                  </a:lnTo>
                  <a:lnTo>
                    <a:pt x="575" y="753"/>
                  </a:lnTo>
                  <a:lnTo>
                    <a:pt x="573" y="750"/>
                  </a:lnTo>
                  <a:lnTo>
                    <a:pt x="571" y="748"/>
                  </a:lnTo>
                  <a:lnTo>
                    <a:pt x="571" y="748"/>
                  </a:lnTo>
                  <a:lnTo>
                    <a:pt x="568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50"/>
                  </a:lnTo>
                  <a:lnTo>
                    <a:pt x="564" y="750"/>
                  </a:lnTo>
                  <a:lnTo>
                    <a:pt x="564" y="750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59" y="746"/>
                  </a:lnTo>
                  <a:lnTo>
                    <a:pt x="556" y="743"/>
                  </a:lnTo>
                  <a:lnTo>
                    <a:pt x="556" y="739"/>
                  </a:lnTo>
                  <a:lnTo>
                    <a:pt x="552" y="729"/>
                  </a:lnTo>
                  <a:lnTo>
                    <a:pt x="549" y="724"/>
                  </a:lnTo>
                  <a:lnTo>
                    <a:pt x="549" y="722"/>
                  </a:lnTo>
                  <a:lnTo>
                    <a:pt x="549" y="720"/>
                  </a:lnTo>
                  <a:lnTo>
                    <a:pt x="549" y="720"/>
                  </a:lnTo>
                  <a:lnTo>
                    <a:pt x="552" y="715"/>
                  </a:lnTo>
                  <a:lnTo>
                    <a:pt x="552" y="715"/>
                  </a:lnTo>
                  <a:lnTo>
                    <a:pt x="552" y="713"/>
                  </a:lnTo>
                  <a:lnTo>
                    <a:pt x="554" y="713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6" y="710"/>
                  </a:lnTo>
                  <a:lnTo>
                    <a:pt x="556" y="710"/>
                  </a:lnTo>
                  <a:lnTo>
                    <a:pt x="554" y="708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556" y="705"/>
                  </a:lnTo>
                  <a:lnTo>
                    <a:pt x="559" y="705"/>
                  </a:lnTo>
                  <a:lnTo>
                    <a:pt x="559" y="703"/>
                  </a:lnTo>
                  <a:lnTo>
                    <a:pt x="559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1"/>
                  </a:lnTo>
                  <a:lnTo>
                    <a:pt x="559" y="698"/>
                  </a:lnTo>
                  <a:lnTo>
                    <a:pt x="559" y="698"/>
                  </a:lnTo>
                  <a:lnTo>
                    <a:pt x="556" y="696"/>
                  </a:lnTo>
                  <a:lnTo>
                    <a:pt x="556" y="696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89"/>
                  </a:lnTo>
                  <a:lnTo>
                    <a:pt x="552" y="689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4" y="679"/>
                  </a:lnTo>
                  <a:lnTo>
                    <a:pt x="556" y="679"/>
                  </a:lnTo>
                  <a:lnTo>
                    <a:pt x="556" y="679"/>
                  </a:lnTo>
                  <a:lnTo>
                    <a:pt x="556" y="677"/>
                  </a:lnTo>
                  <a:lnTo>
                    <a:pt x="556" y="672"/>
                  </a:lnTo>
                  <a:lnTo>
                    <a:pt x="559" y="670"/>
                  </a:lnTo>
                  <a:lnTo>
                    <a:pt x="559" y="670"/>
                  </a:lnTo>
                  <a:lnTo>
                    <a:pt x="559" y="672"/>
                  </a:lnTo>
                  <a:lnTo>
                    <a:pt x="561" y="672"/>
                  </a:lnTo>
                  <a:lnTo>
                    <a:pt x="561" y="670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4" y="668"/>
                  </a:lnTo>
                  <a:lnTo>
                    <a:pt x="564" y="665"/>
                  </a:lnTo>
                  <a:lnTo>
                    <a:pt x="566" y="665"/>
                  </a:lnTo>
                  <a:lnTo>
                    <a:pt x="568" y="663"/>
                  </a:lnTo>
                  <a:lnTo>
                    <a:pt x="568" y="663"/>
                  </a:lnTo>
                  <a:lnTo>
                    <a:pt x="568" y="660"/>
                  </a:lnTo>
                  <a:lnTo>
                    <a:pt x="568" y="660"/>
                  </a:lnTo>
                  <a:lnTo>
                    <a:pt x="568" y="658"/>
                  </a:lnTo>
                  <a:lnTo>
                    <a:pt x="568" y="658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71" y="653"/>
                  </a:lnTo>
                  <a:lnTo>
                    <a:pt x="573" y="653"/>
                  </a:lnTo>
                  <a:lnTo>
                    <a:pt x="575" y="653"/>
                  </a:lnTo>
                  <a:lnTo>
                    <a:pt x="575" y="651"/>
                  </a:lnTo>
                  <a:lnTo>
                    <a:pt x="573" y="649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1" y="644"/>
                  </a:lnTo>
                  <a:lnTo>
                    <a:pt x="571" y="642"/>
                  </a:lnTo>
                  <a:lnTo>
                    <a:pt x="568" y="642"/>
                  </a:lnTo>
                  <a:lnTo>
                    <a:pt x="568" y="639"/>
                  </a:lnTo>
                  <a:lnTo>
                    <a:pt x="568" y="637"/>
                  </a:lnTo>
                  <a:lnTo>
                    <a:pt x="568" y="637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6" y="630"/>
                  </a:lnTo>
                  <a:lnTo>
                    <a:pt x="564" y="627"/>
                  </a:lnTo>
                  <a:lnTo>
                    <a:pt x="564" y="627"/>
                  </a:lnTo>
                  <a:lnTo>
                    <a:pt x="566" y="627"/>
                  </a:lnTo>
                  <a:lnTo>
                    <a:pt x="566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3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1" y="620"/>
                  </a:lnTo>
                  <a:lnTo>
                    <a:pt x="571" y="620"/>
                  </a:lnTo>
                  <a:lnTo>
                    <a:pt x="571" y="611"/>
                  </a:lnTo>
                  <a:lnTo>
                    <a:pt x="571" y="606"/>
                  </a:lnTo>
                  <a:lnTo>
                    <a:pt x="571" y="604"/>
                  </a:lnTo>
                  <a:lnTo>
                    <a:pt x="571" y="599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71" y="592"/>
                  </a:lnTo>
                  <a:lnTo>
                    <a:pt x="571" y="589"/>
                  </a:lnTo>
                  <a:lnTo>
                    <a:pt x="571" y="589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5" y="585"/>
                  </a:lnTo>
                  <a:lnTo>
                    <a:pt x="575" y="585"/>
                  </a:lnTo>
                  <a:lnTo>
                    <a:pt x="580" y="585"/>
                  </a:lnTo>
                  <a:lnTo>
                    <a:pt x="580" y="582"/>
                  </a:lnTo>
                  <a:lnTo>
                    <a:pt x="580" y="582"/>
                  </a:lnTo>
                  <a:lnTo>
                    <a:pt x="580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3"/>
                  </a:lnTo>
                  <a:lnTo>
                    <a:pt x="582" y="573"/>
                  </a:lnTo>
                  <a:lnTo>
                    <a:pt x="582" y="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Freeform 9"/>
            <p:cNvSpPr>
              <a:spLocks/>
            </p:cNvSpPr>
            <p:nvPr/>
          </p:nvSpPr>
          <p:spPr bwMode="auto">
            <a:xfrm>
              <a:off x="8235806" y="5475516"/>
              <a:ext cx="175516" cy="186373"/>
            </a:xfrm>
            <a:custGeom>
              <a:avLst/>
              <a:gdLst>
                <a:gd name="T0" fmla="*/ 367 w 388"/>
                <a:gd name="T1" fmla="*/ 223 h 412"/>
                <a:gd name="T2" fmla="*/ 341 w 388"/>
                <a:gd name="T3" fmla="*/ 230 h 412"/>
                <a:gd name="T4" fmla="*/ 329 w 388"/>
                <a:gd name="T5" fmla="*/ 199 h 412"/>
                <a:gd name="T6" fmla="*/ 322 w 388"/>
                <a:gd name="T7" fmla="*/ 173 h 412"/>
                <a:gd name="T8" fmla="*/ 317 w 388"/>
                <a:gd name="T9" fmla="*/ 156 h 412"/>
                <a:gd name="T10" fmla="*/ 293 w 388"/>
                <a:gd name="T11" fmla="*/ 142 h 412"/>
                <a:gd name="T12" fmla="*/ 279 w 388"/>
                <a:gd name="T13" fmla="*/ 142 h 412"/>
                <a:gd name="T14" fmla="*/ 270 w 388"/>
                <a:gd name="T15" fmla="*/ 144 h 412"/>
                <a:gd name="T16" fmla="*/ 262 w 388"/>
                <a:gd name="T17" fmla="*/ 144 h 412"/>
                <a:gd name="T18" fmla="*/ 251 w 388"/>
                <a:gd name="T19" fmla="*/ 142 h 412"/>
                <a:gd name="T20" fmla="*/ 241 w 388"/>
                <a:gd name="T21" fmla="*/ 142 h 412"/>
                <a:gd name="T22" fmla="*/ 229 w 388"/>
                <a:gd name="T23" fmla="*/ 137 h 412"/>
                <a:gd name="T24" fmla="*/ 222 w 388"/>
                <a:gd name="T25" fmla="*/ 137 h 412"/>
                <a:gd name="T26" fmla="*/ 217 w 388"/>
                <a:gd name="T27" fmla="*/ 130 h 412"/>
                <a:gd name="T28" fmla="*/ 217 w 388"/>
                <a:gd name="T29" fmla="*/ 111 h 412"/>
                <a:gd name="T30" fmla="*/ 220 w 388"/>
                <a:gd name="T31" fmla="*/ 95 h 412"/>
                <a:gd name="T32" fmla="*/ 217 w 388"/>
                <a:gd name="T33" fmla="*/ 78 h 412"/>
                <a:gd name="T34" fmla="*/ 220 w 388"/>
                <a:gd name="T35" fmla="*/ 69 h 412"/>
                <a:gd name="T36" fmla="*/ 215 w 388"/>
                <a:gd name="T37" fmla="*/ 64 h 412"/>
                <a:gd name="T38" fmla="*/ 210 w 388"/>
                <a:gd name="T39" fmla="*/ 47 h 412"/>
                <a:gd name="T40" fmla="*/ 208 w 388"/>
                <a:gd name="T41" fmla="*/ 43 h 412"/>
                <a:gd name="T42" fmla="*/ 180 w 388"/>
                <a:gd name="T43" fmla="*/ 7 h 412"/>
                <a:gd name="T44" fmla="*/ 52 w 388"/>
                <a:gd name="T45" fmla="*/ 14 h 412"/>
                <a:gd name="T46" fmla="*/ 30 w 388"/>
                <a:gd name="T47" fmla="*/ 43 h 412"/>
                <a:gd name="T48" fmla="*/ 9 w 388"/>
                <a:gd name="T49" fmla="*/ 111 h 412"/>
                <a:gd name="T50" fmla="*/ 2 w 388"/>
                <a:gd name="T51" fmla="*/ 147 h 412"/>
                <a:gd name="T52" fmla="*/ 19 w 388"/>
                <a:gd name="T53" fmla="*/ 156 h 412"/>
                <a:gd name="T54" fmla="*/ 21 w 388"/>
                <a:gd name="T55" fmla="*/ 166 h 412"/>
                <a:gd name="T56" fmla="*/ 28 w 388"/>
                <a:gd name="T57" fmla="*/ 175 h 412"/>
                <a:gd name="T58" fmla="*/ 42 w 388"/>
                <a:gd name="T59" fmla="*/ 192 h 412"/>
                <a:gd name="T60" fmla="*/ 54 w 388"/>
                <a:gd name="T61" fmla="*/ 201 h 412"/>
                <a:gd name="T62" fmla="*/ 66 w 388"/>
                <a:gd name="T63" fmla="*/ 208 h 412"/>
                <a:gd name="T64" fmla="*/ 75 w 388"/>
                <a:gd name="T65" fmla="*/ 220 h 412"/>
                <a:gd name="T66" fmla="*/ 97 w 388"/>
                <a:gd name="T67" fmla="*/ 227 h 412"/>
                <a:gd name="T68" fmla="*/ 120 w 388"/>
                <a:gd name="T69" fmla="*/ 232 h 412"/>
                <a:gd name="T70" fmla="*/ 149 w 388"/>
                <a:gd name="T71" fmla="*/ 251 h 412"/>
                <a:gd name="T72" fmla="*/ 165 w 388"/>
                <a:gd name="T73" fmla="*/ 260 h 412"/>
                <a:gd name="T74" fmla="*/ 199 w 388"/>
                <a:gd name="T75" fmla="*/ 279 h 412"/>
                <a:gd name="T76" fmla="*/ 215 w 388"/>
                <a:gd name="T77" fmla="*/ 284 h 412"/>
                <a:gd name="T78" fmla="*/ 234 w 388"/>
                <a:gd name="T79" fmla="*/ 303 h 412"/>
                <a:gd name="T80" fmla="*/ 227 w 388"/>
                <a:gd name="T81" fmla="*/ 315 h 412"/>
                <a:gd name="T82" fmla="*/ 220 w 388"/>
                <a:gd name="T83" fmla="*/ 327 h 412"/>
                <a:gd name="T84" fmla="*/ 208 w 388"/>
                <a:gd name="T85" fmla="*/ 341 h 412"/>
                <a:gd name="T86" fmla="*/ 206 w 388"/>
                <a:gd name="T87" fmla="*/ 353 h 412"/>
                <a:gd name="T88" fmla="*/ 206 w 388"/>
                <a:gd name="T89" fmla="*/ 362 h 412"/>
                <a:gd name="T90" fmla="*/ 201 w 388"/>
                <a:gd name="T91" fmla="*/ 372 h 412"/>
                <a:gd name="T92" fmla="*/ 194 w 388"/>
                <a:gd name="T93" fmla="*/ 381 h 412"/>
                <a:gd name="T94" fmla="*/ 189 w 388"/>
                <a:gd name="T95" fmla="*/ 386 h 412"/>
                <a:gd name="T96" fmla="*/ 208 w 388"/>
                <a:gd name="T97" fmla="*/ 395 h 412"/>
                <a:gd name="T98" fmla="*/ 251 w 388"/>
                <a:gd name="T99" fmla="*/ 405 h 412"/>
                <a:gd name="T100" fmla="*/ 281 w 388"/>
                <a:gd name="T101" fmla="*/ 405 h 412"/>
                <a:gd name="T102" fmla="*/ 298 w 388"/>
                <a:gd name="T103" fmla="*/ 400 h 412"/>
                <a:gd name="T104" fmla="*/ 322 w 388"/>
                <a:gd name="T105" fmla="*/ 402 h 412"/>
                <a:gd name="T106" fmla="*/ 326 w 388"/>
                <a:gd name="T107" fmla="*/ 388 h 412"/>
                <a:gd name="T108" fmla="*/ 345 w 388"/>
                <a:gd name="T109" fmla="*/ 381 h 412"/>
                <a:gd name="T110" fmla="*/ 360 w 388"/>
                <a:gd name="T111" fmla="*/ 364 h 412"/>
                <a:gd name="T112" fmla="*/ 367 w 388"/>
                <a:gd name="T113" fmla="*/ 348 h 412"/>
                <a:gd name="T114" fmla="*/ 369 w 388"/>
                <a:gd name="T115" fmla="*/ 329 h 412"/>
                <a:gd name="T116" fmla="*/ 371 w 388"/>
                <a:gd name="T117" fmla="*/ 315 h 412"/>
                <a:gd name="T118" fmla="*/ 376 w 388"/>
                <a:gd name="T119" fmla="*/ 291 h 412"/>
                <a:gd name="T120" fmla="*/ 386 w 388"/>
                <a:gd name="T121" fmla="*/ 25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8" h="412">
                  <a:moveTo>
                    <a:pt x="386" y="244"/>
                  </a:moveTo>
                  <a:lnTo>
                    <a:pt x="383" y="244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37"/>
                  </a:lnTo>
                  <a:lnTo>
                    <a:pt x="383" y="234"/>
                  </a:lnTo>
                  <a:lnTo>
                    <a:pt x="386" y="234"/>
                  </a:lnTo>
                  <a:lnTo>
                    <a:pt x="388" y="232"/>
                  </a:lnTo>
                  <a:lnTo>
                    <a:pt x="386" y="232"/>
                  </a:lnTo>
                  <a:lnTo>
                    <a:pt x="381" y="230"/>
                  </a:lnTo>
                  <a:lnTo>
                    <a:pt x="379" y="227"/>
                  </a:lnTo>
                  <a:lnTo>
                    <a:pt x="379" y="225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0" y="225"/>
                  </a:lnTo>
                  <a:lnTo>
                    <a:pt x="357" y="227"/>
                  </a:lnTo>
                  <a:lnTo>
                    <a:pt x="357" y="227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2" y="230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8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41" y="232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38" y="230"/>
                  </a:lnTo>
                  <a:lnTo>
                    <a:pt x="336" y="230"/>
                  </a:lnTo>
                  <a:lnTo>
                    <a:pt x="334" y="230"/>
                  </a:lnTo>
                  <a:lnTo>
                    <a:pt x="334" y="227"/>
                  </a:lnTo>
                  <a:lnTo>
                    <a:pt x="334" y="227"/>
                  </a:lnTo>
                  <a:lnTo>
                    <a:pt x="331" y="218"/>
                  </a:lnTo>
                  <a:lnTo>
                    <a:pt x="331" y="215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6" y="206"/>
                  </a:lnTo>
                  <a:lnTo>
                    <a:pt x="326" y="204"/>
                  </a:lnTo>
                  <a:lnTo>
                    <a:pt x="329" y="201"/>
                  </a:lnTo>
                  <a:lnTo>
                    <a:pt x="329" y="199"/>
                  </a:lnTo>
                  <a:lnTo>
                    <a:pt x="329" y="199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4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6" y="189"/>
                  </a:lnTo>
                  <a:lnTo>
                    <a:pt x="326" y="187"/>
                  </a:lnTo>
                  <a:lnTo>
                    <a:pt x="326" y="187"/>
                  </a:lnTo>
                  <a:lnTo>
                    <a:pt x="324" y="187"/>
                  </a:lnTo>
                  <a:lnTo>
                    <a:pt x="324" y="185"/>
                  </a:lnTo>
                  <a:lnTo>
                    <a:pt x="324" y="185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2" y="173"/>
                  </a:lnTo>
                  <a:lnTo>
                    <a:pt x="322" y="173"/>
                  </a:lnTo>
                  <a:lnTo>
                    <a:pt x="322" y="170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2" y="161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7" y="156"/>
                  </a:lnTo>
                  <a:lnTo>
                    <a:pt x="317" y="152"/>
                  </a:lnTo>
                  <a:lnTo>
                    <a:pt x="317" y="152"/>
                  </a:lnTo>
                  <a:lnTo>
                    <a:pt x="317" y="149"/>
                  </a:lnTo>
                  <a:lnTo>
                    <a:pt x="315" y="149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07" y="147"/>
                  </a:lnTo>
                  <a:lnTo>
                    <a:pt x="307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298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3" y="142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40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6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2" y="142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5" y="147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1"/>
                  </a:lnTo>
                  <a:lnTo>
                    <a:pt x="217" y="121"/>
                  </a:lnTo>
                  <a:lnTo>
                    <a:pt x="217" y="11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7" y="116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1"/>
                  </a:lnTo>
                  <a:lnTo>
                    <a:pt x="217" y="111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2" y="78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17" y="73"/>
                  </a:lnTo>
                  <a:lnTo>
                    <a:pt x="217" y="73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2"/>
                  </a:lnTo>
                  <a:lnTo>
                    <a:pt x="215" y="62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36"/>
                  </a:lnTo>
                  <a:lnTo>
                    <a:pt x="208" y="36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1" y="21"/>
                  </a:lnTo>
                  <a:lnTo>
                    <a:pt x="196" y="19"/>
                  </a:lnTo>
                  <a:lnTo>
                    <a:pt x="191" y="17"/>
                  </a:lnTo>
                  <a:lnTo>
                    <a:pt x="187" y="14"/>
                  </a:lnTo>
                  <a:lnTo>
                    <a:pt x="182" y="10"/>
                  </a:lnTo>
                  <a:lnTo>
                    <a:pt x="180" y="7"/>
                  </a:lnTo>
                  <a:lnTo>
                    <a:pt x="175" y="5"/>
                  </a:lnTo>
                  <a:lnTo>
                    <a:pt x="170" y="2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99" y="5"/>
                  </a:lnTo>
                  <a:lnTo>
                    <a:pt x="85" y="7"/>
                  </a:lnTo>
                  <a:lnTo>
                    <a:pt x="68" y="12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8" y="47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6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6" y="90"/>
                  </a:lnTo>
                  <a:lnTo>
                    <a:pt x="14" y="95"/>
                  </a:lnTo>
                  <a:lnTo>
                    <a:pt x="14" y="102"/>
                  </a:lnTo>
                  <a:lnTo>
                    <a:pt x="11" y="107"/>
                  </a:lnTo>
                  <a:lnTo>
                    <a:pt x="9" y="111"/>
                  </a:lnTo>
                  <a:lnTo>
                    <a:pt x="7" y="118"/>
                  </a:lnTo>
                  <a:lnTo>
                    <a:pt x="7" y="125"/>
                  </a:lnTo>
                  <a:lnTo>
                    <a:pt x="4" y="133"/>
                  </a:lnTo>
                  <a:lnTo>
                    <a:pt x="2" y="135"/>
                  </a:lnTo>
                  <a:lnTo>
                    <a:pt x="2" y="14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11" y="152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3" y="182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9" y="194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64" y="20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3" y="215"/>
                  </a:lnTo>
                  <a:lnTo>
                    <a:pt x="73" y="215"/>
                  </a:lnTo>
                  <a:lnTo>
                    <a:pt x="73" y="218"/>
                  </a:lnTo>
                  <a:lnTo>
                    <a:pt x="75" y="218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8" y="223"/>
                  </a:lnTo>
                  <a:lnTo>
                    <a:pt x="80" y="220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9" y="227"/>
                  </a:lnTo>
                  <a:lnTo>
                    <a:pt x="99" y="230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13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20" y="230"/>
                  </a:lnTo>
                  <a:lnTo>
                    <a:pt x="120" y="232"/>
                  </a:lnTo>
                  <a:lnTo>
                    <a:pt x="137" y="241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39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61" y="258"/>
                  </a:lnTo>
                  <a:lnTo>
                    <a:pt x="161" y="260"/>
                  </a:lnTo>
                  <a:lnTo>
                    <a:pt x="163" y="260"/>
                  </a:lnTo>
                  <a:lnTo>
                    <a:pt x="163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3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94" y="272"/>
                  </a:lnTo>
                  <a:lnTo>
                    <a:pt x="194" y="275"/>
                  </a:lnTo>
                  <a:lnTo>
                    <a:pt x="194" y="275"/>
                  </a:lnTo>
                  <a:lnTo>
                    <a:pt x="196" y="277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10" y="282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0" y="286"/>
                  </a:lnTo>
                  <a:lnTo>
                    <a:pt x="222" y="289"/>
                  </a:lnTo>
                  <a:lnTo>
                    <a:pt x="225" y="289"/>
                  </a:lnTo>
                  <a:lnTo>
                    <a:pt x="225" y="289"/>
                  </a:lnTo>
                  <a:lnTo>
                    <a:pt x="225" y="291"/>
                  </a:lnTo>
                  <a:lnTo>
                    <a:pt x="227" y="293"/>
                  </a:lnTo>
                  <a:lnTo>
                    <a:pt x="227" y="293"/>
                  </a:lnTo>
                  <a:lnTo>
                    <a:pt x="229" y="296"/>
                  </a:lnTo>
                  <a:lnTo>
                    <a:pt x="232" y="298"/>
                  </a:lnTo>
                  <a:lnTo>
                    <a:pt x="232" y="301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2" y="320"/>
                  </a:lnTo>
                  <a:lnTo>
                    <a:pt x="222" y="320"/>
                  </a:lnTo>
                  <a:lnTo>
                    <a:pt x="222" y="322"/>
                  </a:lnTo>
                  <a:lnTo>
                    <a:pt x="225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0" y="324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2" y="327"/>
                  </a:lnTo>
                  <a:lnTo>
                    <a:pt x="222" y="327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0" y="329"/>
                  </a:lnTo>
                  <a:lnTo>
                    <a:pt x="220" y="329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15" y="336"/>
                  </a:lnTo>
                  <a:lnTo>
                    <a:pt x="213" y="336"/>
                  </a:lnTo>
                  <a:lnTo>
                    <a:pt x="210" y="338"/>
                  </a:lnTo>
                  <a:lnTo>
                    <a:pt x="210" y="338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3"/>
                  </a:lnTo>
                  <a:lnTo>
                    <a:pt x="208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6"/>
                  </a:lnTo>
                  <a:lnTo>
                    <a:pt x="208" y="346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6" y="348"/>
                  </a:lnTo>
                  <a:lnTo>
                    <a:pt x="206" y="350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6" y="357"/>
                  </a:lnTo>
                  <a:lnTo>
                    <a:pt x="203" y="357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7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4"/>
                  </a:lnTo>
                  <a:lnTo>
                    <a:pt x="201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201" y="376"/>
                  </a:lnTo>
                  <a:lnTo>
                    <a:pt x="199" y="376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96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1" y="379"/>
                  </a:lnTo>
                  <a:lnTo>
                    <a:pt x="191" y="381"/>
                  </a:lnTo>
                  <a:lnTo>
                    <a:pt x="191" y="381"/>
                  </a:lnTo>
                  <a:lnTo>
                    <a:pt x="194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7" y="388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91" y="398"/>
                  </a:lnTo>
                  <a:lnTo>
                    <a:pt x="203" y="395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6" y="402"/>
                  </a:lnTo>
                  <a:lnTo>
                    <a:pt x="236" y="405"/>
                  </a:lnTo>
                  <a:lnTo>
                    <a:pt x="239" y="405"/>
                  </a:lnTo>
                  <a:lnTo>
                    <a:pt x="244" y="402"/>
                  </a:lnTo>
                  <a:lnTo>
                    <a:pt x="244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51" y="405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2" y="405"/>
                  </a:lnTo>
                  <a:lnTo>
                    <a:pt x="265" y="405"/>
                  </a:lnTo>
                  <a:lnTo>
                    <a:pt x="267" y="405"/>
                  </a:lnTo>
                  <a:lnTo>
                    <a:pt x="270" y="407"/>
                  </a:lnTo>
                  <a:lnTo>
                    <a:pt x="272" y="409"/>
                  </a:lnTo>
                  <a:lnTo>
                    <a:pt x="272" y="407"/>
                  </a:lnTo>
                  <a:lnTo>
                    <a:pt x="274" y="407"/>
                  </a:lnTo>
                  <a:lnTo>
                    <a:pt x="279" y="405"/>
                  </a:lnTo>
                  <a:lnTo>
                    <a:pt x="281" y="405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9" y="412"/>
                  </a:lnTo>
                  <a:lnTo>
                    <a:pt x="289" y="412"/>
                  </a:lnTo>
                  <a:lnTo>
                    <a:pt x="291" y="412"/>
                  </a:lnTo>
                  <a:lnTo>
                    <a:pt x="291" y="409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3" y="405"/>
                  </a:lnTo>
                  <a:lnTo>
                    <a:pt x="293" y="405"/>
                  </a:lnTo>
                  <a:lnTo>
                    <a:pt x="293" y="402"/>
                  </a:lnTo>
                  <a:lnTo>
                    <a:pt x="296" y="402"/>
                  </a:lnTo>
                  <a:lnTo>
                    <a:pt x="296" y="402"/>
                  </a:lnTo>
                  <a:lnTo>
                    <a:pt x="298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8"/>
                  </a:lnTo>
                  <a:lnTo>
                    <a:pt x="305" y="400"/>
                  </a:lnTo>
                  <a:lnTo>
                    <a:pt x="307" y="400"/>
                  </a:lnTo>
                  <a:lnTo>
                    <a:pt x="307" y="400"/>
                  </a:lnTo>
                  <a:lnTo>
                    <a:pt x="310" y="400"/>
                  </a:lnTo>
                  <a:lnTo>
                    <a:pt x="310" y="400"/>
                  </a:lnTo>
                  <a:lnTo>
                    <a:pt x="312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5" y="402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22" y="402"/>
                  </a:lnTo>
                  <a:lnTo>
                    <a:pt x="322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1" y="386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4" y="383"/>
                  </a:lnTo>
                  <a:lnTo>
                    <a:pt x="334" y="381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38" y="379"/>
                  </a:lnTo>
                  <a:lnTo>
                    <a:pt x="341" y="379"/>
                  </a:lnTo>
                  <a:lnTo>
                    <a:pt x="341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5" y="381"/>
                  </a:lnTo>
                  <a:lnTo>
                    <a:pt x="345" y="381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5" y="376"/>
                  </a:lnTo>
                  <a:lnTo>
                    <a:pt x="345" y="376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5" y="372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7" y="364"/>
                  </a:lnTo>
                  <a:lnTo>
                    <a:pt x="357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4" y="355"/>
                  </a:lnTo>
                  <a:lnTo>
                    <a:pt x="367" y="355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7" y="343"/>
                  </a:lnTo>
                  <a:lnTo>
                    <a:pt x="367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7" y="338"/>
                  </a:lnTo>
                  <a:lnTo>
                    <a:pt x="369" y="336"/>
                  </a:lnTo>
                  <a:lnTo>
                    <a:pt x="369" y="334"/>
                  </a:lnTo>
                  <a:lnTo>
                    <a:pt x="369" y="334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31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71" y="315"/>
                  </a:lnTo>
                  <a:lnTo>
                    <a:pt x="371" y="312"/>
                  </a:lnTo>
                  <a:lnTo>
                    <a:pt x="371" y="312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08"/>
                  </a:lnTo>
                  <a:lnTo>
                    <a:pt x="371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9" y="303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8"/>
                  </a:lnTo>
                  <a:lnTo>
                    <a:pt x="374" y="298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6" y="291"/>
                  </a:lnTo>
                  <a:lnTo>
                    <a:pt x="376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9" y="286"/>
                  </a:lnTo>
                  <a:lnTo>
                    <a:pt x="379" y="286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9" y="282"/>
                  </a:lnTo>
                  <a:lnTo>
                    <a:pt x="379" y="272"/>
                  </a:lnTo>
                  <a:lnTo>
                    <a:pt x="381" y="270"/>
                  </a:lnTo>
                  <a:lnTo>
                    <a:pt x="381" y="270"/>
                  </a:lnTo>
                  <a:lnTo>
                    <a:pt x="383" y="263"/>
                  </a:lnTo>
                  <a:lnTo>
                    <a:pt x="383" y="260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3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Freeform 10"/>
            <p:cNvSpPr>
              <a:spLocks noEditPoints="1"/>
            </p:cNvSpPr>
            <p:nvPr/>
          </p:nvSpPr>
          <p:spPr bwMode="auto">
            <a:xfrm>
              <a:off x="8262496" y="4891970"/>
              <a:ext cx="101781" cy="151993"/>
            </a:xfrm>
            <a:custGeom>
              <a:avLst/>
              <a:gdLst>
                <a:gd name="T0" fmla="*/ 222 w 225"/>
                <a:gd name="T1" fmla="*/ 301 h 336"/>
                <a:gd name="T2" fmla="*/ 203 w 225"/>
                <a:gd name="T3" fmla="*/ 282 h 336"/>
                <a:gd name="T4" fmla="*/ 201 w 225"/>
                <a:gd name="T5" fmla="*/ 273 h 336"/>
                <a:gd name="T6" fmla="*/ 196 w 225"/>
                <a:gd name="T7" fmla="*/ 263 h 336"/>
                <a:gd name="T8" fmla="*/ 192 w 225"/>
                <a:gd name="T9" fmla="*/ 256 h 336"/>
                <a:gd name="T10" fmla="*/ 189 w 225"/>
                <a:gd name="T11" fmla="*/ 249 h 336"/>
                <a:gd name="T12" fmla="*/ 189 w 225"/>
                <a:gd name="T13" fmla="*/ 239 h 336"/>
                <a:gd name="T14" fmla="*/ 177 w 225"/>
                <a:gd name="T15" fmla="*/ 239 h 336"/>
                <a:gd name="T16" fmla="*/ 173 w 225"/>
                <a:gd name="T17" fmla="*/ 232 h 336"/>
                <a:gd name="T18" fmla="*/ 163 w 225"/>
                <a:gd name="T19" fmla="*/ 223 h 336"/>
                <a:gd name="T20" fmla="*/ 158 w 225"/>
                <a:gd name="T21" fmla="*/ 192 h 336"/>
                <a:gd name="T22" fmla="*/ 158 w 225"/>
                <a:gd name="T23" fmla="*/ 173 h 336"/>
                <a:gd name="T24" fmla="*/ 175 w 225"/>
                <a:gd name="T25" fmla="*/ 164 h 336"/>
                <a:gd name="T26" fmla="*/ 187 w 225"/>
                <a:gd name="T27" fmla="*/ 161 h 336"/>
                <a:gd name="T28" fmla="*/ 192 w 225"/>
                <a:gd name="T29" fmla="*/ 152 h 336"/>
                <a:gd name="T30" fmla="*/ 187 w 225"/>
                <a:gd name="T31" fmla="*/ 150 h 336"/>
                <a:gd name="T32" fmla="*/ 194 w 225"/>
                <a:gd name="T33" fmla="*/ 126 h 336"/>
                <a:gd name="T34" fmla="*/ 187 w 225"/>
                <a:gd name="T35" fmla="*/ 105 h 336"/>
                <a:gd name="T36" fmla="*/ 175 w 225"/>
                <a:gd name="T37" fmla="*/ 98 h 336"/>
                <a:gd name="T38" fmla="*/ 147 w 225"/>
                <a:gd name="T39" fmla="*/ 79 h 336"/>
                <a:gd name="T40" fmla="*/ 125 w 225"/>
                <a:gd name="T41" fmla="*/ 98 h 336"/>
                <a:gd name="T42" fmla="*/ 130 w 225"/>
                <a:gd name="T43" fmla="*/ 74 h 336"/>
                <a:gd name="T44" fmla="*/ 123 w 225"/>
                <a:gd name="T45" fmla="*/ 43 h 336"/>
                <a:gd name="T46" fmla="*/ 85 w 225"/>
                <a:gd name="T47" fmla="*/ 12 h 336"/>
                <a:gd name="T48" fmla="*/ 85 w 225"/>
                <a:gd name="T49" fmla="*/ 15 h 336"/>
                <a:gd name="T50" fmla="*/ 61 w 225"/>
                <a:gd name="T51" fmla="*/ 0 h 336"/>
                <a:gd name="T52" fmla="*/ 61 w 225"/>
                <a:gd name="T53" fmla="*/ 22 h 336"/>
                <a:gd name="T54" fmla="*/ 40 w 225"/>
                <a:gd name="T55" fmla="*/ 34 h 336"/>
                <a:gd name="T56" fmla="*/ 31 w 225"/>
                <a:gd name="T57" fmla="*/ 45 h 336"/>
                <a:gd name="T58" fmla="*/ 35 w 225"/>
                <a:gd name="T59" fmla="*/ 57 h 336"/>
                <a:gd name="T60" fmla="*/ 45 w 225"/>
                <a:gd name="T61" fmla="*/ 64 h 336"/>
                <a:gd name="T62" fmla="*/ 45 w 225"/>
                <a:gd name="T63" fmla="*/ 74 h 336"/>
                <a:gd name="T64" fmla="*/ 23 w 225"/>
                <a:gd name="T65" fmla="*/ 81 h 336"/>
                <a:gd name="T66" fmla="*/ 12 w 225"/>
                <a:gd name="T67" fmla="*/ 83 h 336"/>
                <a:gd name="T68" fmla="*/ 12 w 225"/>
                <a:gd name="T69" fmla="*/ 100 h 336"/>
                <a:gd name="T70" fmla="*/ 9 w 225"/>
                <a:gd name="T71" fmla="*/ 109 h 336"/>
                <a:gd name="T72" fmla="*/ 16 w 225"/>
                <a:gd name="T73" fmla="*/ 138 h 336"/>
                <a:gd name="T74" fmla="*/ 42 w 225"/>
                <a:gd name="T75" fmla="*/ 154 h 336"/>
                <a:gd name="T76" fmla="*/ 59 w 225"/>
                <a:gd name="T77" fmla="*/ 157 h 336"/>
                <a:gd name="T78" fmla="*/ 59 w 225"/>
                <a:gd name="T79" fmla="*/ 180 h 336"/>
                <a:gd name="T80" fmla="*/ 59 w 225"/>
                <a:gd name="T81" fmla="*/ 185 h 336"/>
                <a:gd name="T82" fmla="*/ 68 w 225"/>
                <a:gd name="T83" fmla="*/ 187 h 336"/>
                <a:gd name="T84" fmla="*/ 78 w 225"/>
                <a:gd name="T85" fmla="*/ 192 h 336"/>
                <a:gd name="T86" fmla="*/ 78 w 225"/>
                <a:gd name="T87" fmla="*/ 204 h 336"/>
                <a:gd name="T88" fmla="*/ 83 w 225"/>
                <a:gd name="T89" fmla="*/ 213 h 336"/>
                <a:gd name="T90" fmla="*/ 71 w 225"/>
                <a:gd name="T91" fmla="*/ 228 h 336"/>
                <a:gd name="T92" fmla="*/ 68 w 225"/>
                <a:gd name="T93" fmla="*/ 242 h 336"/>
                <a:gd name="T94" fmla="*/ 66 w 225"/>
                <a:gd name="T95" fmla="*/ 249 h 336"/>
                <a:gd name="T96" fmla="*/ 66 w 225"/>
                <a:gd name="T97" fmla="*/ 275 h 336"/>
                <a:gd name="T98" fmla="*/ 76 w 225"/>
                <a:gd name="T99" fmla="*/ 289 h 336"/>
                <a:gd name="T100" fmla="*/ 73 w 225"/>
                <a:gd name="T101" fmla="*/ 303 h 336"/>
                <a:gd name="T102" fmla="*/ 80 w 225"/>
                <a:gd name="T103" fmla="*/ 313 h 336"/>
                <a:gd name="T104" fmla="*/ 92 w 225"/>
                <a:gd name="T105" fmla="*/ 322 h 336"/>
                <a:gd name="T106" fmla="*/ 113 w 225"/>
                <a:gd name="T107" fmla="*/ 334 h 336"/>
                <a:gd name="T108" fmla="*/ 130 w 225"/>
                <a:gd name="T109" fmla="*/ 334 h 336"/>
                <a:gd name="T110" fmla="*/ 137 w 225"/>
                <a:gd name="T111" fmla="*/ 322 h 336"/>
                <a:gd name="T112" fmla="*/ 149 w 225"/>
                <a:gd name="T113" fmla="*/ 320 h 336"/>
                <a:gd name="T114" fmla="*/ 166 w 225"/>
                <a:gd name="T115" fmla="*/ 313 h 336"/>
                <a:gd name="T116" fmla="*/ 189 w 225"/>
                <a:gd name="T117" fmla="*/ 303 h 336"/>
                <a:gd name="T118" fmla="*/ 211 w 225"/>
                <a:gd name="T119" fmla="*/ 3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336">
                  <a:moveTo>
                    <a:pt x="135" y="76"/>
                  </a:moveTo>
                  <a:lnTo>
                    <a:pt x="137" y="7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close/>
                  <a:moveTo>
                    <a:pt x="225" y="303"/>
                  </a:moveTo>
                  <a:lnTo>
                    <a:pt x="225" y="301"/>
                  </a:lnTo>
                  <a:lnTo>
                    <a:pt x="225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1" y="294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08" y="289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68"/>
                  </a:lnTo>
                  <a:lnTo>
                    <a:pt x="196" y="268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1"/>
                  </a:lnTo>
                  <a:lnTo>
                    <a:pt x="192" y="251"/>
                  </a:lnTo>
                  <a:lnTo>
                    <a:pt x="189" y="251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5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3" y="237"/>
                  </a:lnTo>
                  <a:lnTo>
                    <a:pt x="173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1" y="218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6" y="211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4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4" y="199"/>
                  </a:lnTo>
                  <a:lnTo>
                    <a:pt x="156" y="197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0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1" y="176"/>
                  </a:lnTo>
                  <a:lnTo>
                    <a:pt x="161" y="173"/>
                  </a:lnTo>
                  <a:lnTo>
                    <a:pt x="161" y="173"/>
                  </a:lnTo>
                  <a:lnTo>
                    <a:pt x="158" y="173"/>
                  </a:lnTo>
                  <a:lnTo>
                    <a:pt x="158" y="173"/>
                  </a:lnTo>
                  <a:lnTo>
                    <a:pt x="158" y="171"/>
                  </a:lnTo>
                  <a:lnTo>
                    <a:pt x="161" y="171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8" y="166"/>
                  </a:lnTo>
                  <a:lnTo>
                    <a:pt x="168" y="164"/>
                  </a:lnTo>
                  <a:lnTo>
                    <a:pt x="170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9" y="157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47"/>
                  </a:lnTo>
                  <a:lnTo>
                    <a:pt x="187" y="147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2" y="138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1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4"/>
                  </a:lnTo>
                  <a:lnTo>
                    <a:pt x="194" y="12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2" y="112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7" y="102"/>
                  </a:lnTo>
                  <a:lnTo>
                    <a:pt x="177" y="102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2"/>
                  </a:lnTo>
                  <a:lnTo>
                    <a:pt x="175" y="100"/>
                  </a:lnTo>
                  <a:lnTo>
                    <a:pt x="175" y="98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0" y="95"/>
                  </a:lnTo>
                  <a:lnTo>
                    <a:pt x="170" y="93"/>
                  </a:lnTo>
                  <a:lnTo>
                    <a:pt x="166" y="93"/>
                  </a:lnTo>
                  <a:lnTo>
                    <a:pt x="161" y="86"/>
                  </a:lnTo>
                  <a:lnTo>
                    <a:pt x="158" y="83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37" y="76"/>
                  </a:lnTo>
                  <a:lnTo>
                    <a:pt x="135" y="79"/>
                  </a:lnTo>
                  <a:lnTo>
                    <a:pt x="135" y="81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5" y="6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2" y="55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5" y="45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18" y="38"/>
                  </a:lnTo>
                  <a:lnTo>
                    <a:pt x="116" y="34"/>
                  </a:lnTo>
                  <a:lnTo>
                    <a:pt x="109" y="31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95" y="17"/>
                  </a:lnTo>
                  <a:lnTo>
                    <a:pt x="87" y="15"/>
                  </a:lnTo>
                  <a:lnTo>
                    <a:pt x="85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5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6" y="3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38" y="79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9" y="100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8"/>
                  </a:lnTo>
                  <a:lnTo>
                    <a:pt x="9" y="131"/>
                  </a:lnTo>
                  <a:lnTo>
                    <a:pt x="12" y="135"/>
                  </a:lnTo>
                  <a:lnTo>
                    <a:pt x="16" y="138"/>
                  </a:lnTo>
                  <a:lnTo>
                    <a:pt x="19" y="142"/>
                  </a:lnTo>
                  <a:lnTo>
                    <a:pt x="23" y="147"/>
                  </a:lnTo>
                  <a:lnTo>
                    <a:pt x="26" y="150"/>
                  </a:lnTo>
                  <a:lnTo>
                    <a:pt x="28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8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5"/>
                  </a:lnTo>
                  <a:lnTo>
                    <a:pt x="76" y="195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4"/>
                  </a:lnTo>
                  <a:lnTo>
                    <a:pt x="78" y="206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0" y="218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6" y="223"/>
                  </a:lnTo>
                  <a:lnTo>
                    <a:pt x="76" y="225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7"/>
                  </a:lnTo>
                  <a:lnTo>
                    <a:pt x="66" y="247"/>
                  </a:lnTo>
                  <a:lnTo>
                    <a:pt x="66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4" y="258"/>
                  </a:lnTo>
                  <a:lnTo>
                    <a:pt x="64" y="261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4" y="273"/>
                  </a:lnTo>
                  <a:lnTo>
                    <a:pt x="64" y="273"/>
                  </a:lnTo>
                  <a:lnTo>
                    <a:pt x="66" y="273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8" y="280"/>
                  </a:lnTo>
                  <a:lnTo>
                    <a:pt x="68" y="280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1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2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6"/>
                  </a:lnTo>
                  <a:lnTo>
                    <a:pt x="73" y="306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313"/>
                  </a:lnTo>
                  <a:lnTo>
                    <a:pt x="83" y="313"/>
                  </a:lnTo>
                  <a:lnTo>
                    <a:pt x="85" y="313"/>
                  </a:lnTo>
                  <a:lnTo>
                    <a:pt x="85" y="315"/>
                  </a:lnTo>
                  <a:lnTo>
                    <a:pt x="87" y="315"/>
                  </a:lnTo>
                  <a:lnTo>
                    <a:pt x="87" y="318"/>
                  </a:lnTo>
                  <a:lnTo>
                    <a:pt x="87" y="318"/>
                  </a:lnTo>
                  <a:lnTo>
                    <a:pt x="90" y="318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7" y="325"/>
                  </a:lnTo>
                  <a:lnTo>
                    <a:pt x="97" y="327"/>
                  </a:lnTo>
                  <a:lnTo>
                    <a:pt x="97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9" y="332"/>
                  </a:lnTo>
                  <a:lnTo>
                    <a:pt x="111" y="332"/>
                  </a:lnTo>
                  <a:lnTo>
                    <a:pt x="111" y="332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6"/>
                  </a:lnTo>
                  <a:lnTo>
                    <a:pt x="116" y="336"/>
                  </a:lnTo>
                  <a:lnTo>
                    <a:pt x="116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8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32" y="329"/>
                  </a:lnTo>
                  <a:lnTo>
                    <a:pt x="132" y="329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32" y="325"/>
                  </a:lnTo>
                  <a:lnTo>
                    <a:pt x="137" y="325"/>
                  </a:lnTo>
                  <a:lnTo>
                    <a:pt x="137" y="325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40" y="322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9" y="320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51" y="322"/>
                  </a:lnTo>
                  <a:lnTo>
                    <a:pt x="154" y="322"/>
                  </a:lnTo>
                  <a:lnTo>
                    <a:pt x="154" y="322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5"/>
                  </a:lnTo>
                  <a:lnTo>
                    <a:pt x="156" y="315"/>
                  </a:lnTo>
                  <a:lnTo>
                    <a:pt x="158" y="318"/>
                  </a:lnTo>
                  <a:lnTo>
                    <a:pt x="158" y="318"/>
                  </a:lnTo>
                  <a:lnTo>
                    <a:pt x="161" y="318"/>
                  </a:lnTo>
                  <a:lnTo>
                    <a:pt x="161" y="315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8" y="313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5" y="313"/>
                  </a:lnTo>
                  <a:lnTo>
                    <a:pt x="177" y="313"/>
                  </a:lnTo>
                  <a:lnTo>
                    <a:pt x="180" y="308"/>
                  </a:lnTo>
                  <a:lnTo>
                    <a:pt x="180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82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1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189" y="303"/>
                  </a:lnTo>
                  <a:lnTo>
                    <a:pt x="189" y="303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6"/>
                  </a:lnTo>
                  <a:lnTo>
                    <a:pt x="222" y="306"/>
                  </a:lnTo>
                  <a:lnTo>
                    <a:pt x="222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Freeform 11"/>
            <p:cNvSpPr>
              <a:spLocks/>
            </p:cNvSpPr>
            <p:nvPr/>
          </p:nvSpPr>
          <p:spPr bwMode="auto">
            <a:xfrm>
              <a:off x="8402728" y="4949872"/>
              <a:ext cx="61974" cy="75997"/>
            </a:xfrm>
            <a:custGeom>
              <a:avLst/>
              <a:gdLst>
                <a:gd name="T0" fmla="*/ 135 w 137"/>
                <a:gd name="T1" fmla="*/ 64 h 168"/>
                <a:gd name="T2" fmla="*/ 133 w 137"/>
                <a:gd name="T3" fmla="*/ 62 h 168"/>
                <a:gd name="T4" fmla="*/ 133 w 137"/>
                <a:gd name="T5" fmla="*/ 57 h 168"/>
                <a:gd name="T6" fmla="*/ 126 w 137"/>
                <a:gd name="T7" fmla="*/ 50 h 168"/>
                <a:gd name="T8" fmla="*/ 123 w 137"/>
                <a:gd name="T9" fmla="*/ 64 h 168"/>
                <a:gd name="T10" fmla="*/ 123 w 137"/>
                <a:gd name="T11" fmla="*/ 55 h 168"/>
                <a:gd name="T12" fmla="*/ 114 w 137"/>
                <a:gd name="T13" fmla="*/ 43 h 168"/>
                <a:gd name="T14" fmla="*/ 107 w 137"/>
                <a:gd name="T15" fmla="*/ 45 h 168"/>
                <a:gd name="T16" fmla="*/ 109 w 137"/>
                <a:gd name="T17" fmla="*/ 43 h 168"/>
                <a:gd name="T18" fmla="*/ 104 w 137"/>
                <a:gd name="T19" fmla="*/ 40 h 168"/>
                <a:gd name="T20" fmla="*/ 97 w 137"/>
                <a:gd name="T21" fmla="*/ 33 h 168"/>
                <a:gd name="T22" fmla="*/ 78 w 137"/>
                <a:gd name="T23" fmla="*/ 14 h 168"/>
                <a:gd name="T24" fmla="*/ 69 w 137"/>
                <a:gd name="T25" fmla="*/ 12 h 168"/>
                <a:gd name="T26" fmla="*/ 64 w 137"/>
                <a:gd name="T27" fmla="*/ 12 h 168"/>
                <a:gd name="T28" fmla="*/ 52 w 137"/>
                <a:gd name="T29" fmla="*/ 7 h 168"/>
                <a:gd name="T30" fmla="*/ 38 w 137"/>
                <a:gd name="T31" fmla="*/ 0 h 168"/>
                <a:gd name="T32" fmla="*/ 31 w 137"/>
                <a:gd name="T33" fmla="*/ 3 h 168"/>
                <a:gd name="T34" fmla="*/ 24 w 137"/>
                <a:gd name="T35" fmla="*/ 17 h 168"/>
                <a:gd name="T36" fmla="*/ 14 w 137"/>
                <a:gd name="T37" fmla="*/ 29 h 168"/>
                <a:gd name="T38" fmla="*/ 10 w 137"/>
                <a:gd name="T39" fmla="*/ 36 h 168"/>
                <a:gd name="T40" fmla="*/ 7 w 137"/>
                <a:gd name="T41" fmla="*/ 40 h 168"/>
                <a:gd name="T42" fmla="*/ 10 w 137"/>
                <a:gd name="T43" fmla="*/ 50 h 168"/>
                <a:gd name="T44" fmla="*/ 10 w 137"/>
                <a:gd name="T45" fmla="*/ 64 h 168"/>
                <a:gd name="T46" fmla="*/ 12 w 137"/>
                <a:gd name="T47" fmla="*/ 74 h 168"/>
                <a:gd name="T48" fmla="*/ 14 w 137"/>
                <a:gd name="T49" fmla="*/ 81 h 168"/>
                <a:gd name="T50" fmla="*/ 19 w 137"/>
                <a:gd name="T51" fmla="*/ 88 h 168"/>
                <a:gd name="T52" fmla="*/ 24 w 137"/>
                <a:gd name="T53" fmla="*/ 90 h 168"/>
                <a:gd name="T54" fmla="*/ 28 w 137"/>
                <a:gd name="T55" fmla="*/ 97 h 168"/>
                <a:gd name="T56" fmla="*/ 28 w 137"/>
                <a:gd name="T57" fmla="*/ 107 h 168"/>
                <a:gd name="T58" fmla="*/ 24 w 137"/>
                <a:gd name="T59" fmla="*/ 116 h 168"/>
                <a:gd name="T60" fmla="*/ 21 w 137"/>
                <a:gd name="T61" fmla="*/ 123 h 168"/>
                <a:gd name="T62" fmla="*/ 21 w 137"/>
                <a:gd name="T63" fmla="*/ 126 h 168"/>
                <a:gd name="T64" fmla="*/ 21 w 137"/>
                <a:gd name="T65" fmla="*/ 130 h 168"/>
                <a:gd name="T66" fmla="*/ 21 w 137"/>
                <a:gd name="T67" fmla="*/ 135 h 168"/>
                <a:gd name="T68" fmla="*/ 10 w 137"/>
                <a:gd name="T69" fmla="*/ 152 h 168"/>
                <a:gd name="T70" fmla="*/ 2 w 137"/>
                <a:gd name="T71" fmla="*/ 156 h 168"/>
                <a:gd name="T72" fmla="*/ 5 w 137"/>
                <a:gd name="T73" fmla="*/ 161 h 168"/>
                <a:gd name="T74" fmla="*/ 12 w 137"/>
                <a:gd name="T75" fmla="*/ 164 h 168"/>
                <a:gd name="T76" fmla="*/ 19 w 137"/>
                <a:gd name="T77" fmla="*/ 166 h 168"/>
                <a:gd name="T78" fmla="*/ 24 w 137"/>
                <a:gd name="T79" fmla="*/ 168 h 168"/>
                <a:gd name="T80" fmla="*/ 28 w 137"/>
                <a:gd name="T81" fmla="*/ 164 h 168"/>
                <a:gd name="T82" fmla="*/ 33 w 137"/>
                <a:gd name="T83" fmla="*/ 161 h 168"/>
                <a:gd name="T84" fmla="*/ 38 w 137"/>
                <a:gd name="T85" fmla="*/ 159 h 168"/>
                <a:gd name="T86" fmla="*/ 40 w 137"/>
                <a:gd name="T87" fmla="*/ 159 h 168"/>
                <a:gd name="T88" fmla="*/ 50 w 137"/>
                <a:gd name="T89" fmla="*/ 161 h 168"/>
                <a:gd name="T90" fmla="*/ 59 w 137"/>
                <a:gd name="T91" fmla="*/ 156 h 168"/>
                <a:gd name="T92" fmla="*/ 64 w 137"/>
                <a:gd name="T93" fmla="*/ 161 h 168"/>
                <a:gd name="T94" fmla="*/ 73 w 137"/>
                <a:gd name="T95" fmla="*/ 164 h 168"/>
                <a:gd name="T96" fmla="*/ 78 w 137"/>
                <a:gd name="T97" fmla="*/ 164 h 168"/>
                <a:gd name="T98" fmla="*/ 88 w 137"/>
                <a:gd name="T99" fmla="*/ 156 h 168"/>
                <a:gd name="T100" fmla="*/ 95 w 137"/>
                <a:gd name="T101" fmla="*/ 147 h 168"/>
                <a:gd name="T102" fmla="*/ 97 w 137"/>
                <a:gd name="T103" fmla="*/ 142 h 168"/>
                <a:gd name="T104" fmla="*/ 102 w 137"/>
                <a:gd name="T105" fmla="*/ 130 h 168"/>
                <a:gd name="T106" fmla="*/ 104 w 137"/>
                <a:gd name="T107" fmla="*/ 121 h 168"/>
                <a:gd name="T108" fmla="*/ 111 w 137"/>
                <a:gd name="T109" fmla="*/ 116 h 168"/>
                <a:gd name="T110" fmla="*/ 118 w 137"/>
                <a:gd name="T111" fmla="*/ 102 h 168"/>
                <a:gd name="T112" fmla="*/ 123 w 137"/>
                <a:gd name="T113" fmla="*/ 93 h 168"/>
                <a:gd name="T114" fmla="*/ 130 w 137"/>
                <a:gd name="T115" fmla="*/ 85 h 168"/>
                <a:gd name="T116" fmla="*/ 137 w 137"/>
                <a:gd name="T117" fmla="*/ 7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" h="168">
                  <a:moveTo>
                    <a:pt x="137" y="71"/>
                  </a:moveTo>
                  <a:lnTo>
                    <a:pt x="137" y="71"/>
                  </a:lnTo>
                  <a:lnTo>
                    <a:pt x="137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30" y="52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1" y="64"/>
                  </a:lnTo>
                  <a:lnTo>
                    <a:pt x="118" y="67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5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18" y="48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9" y="43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2" y="36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6"/>
                  </a:lnTo>
                  <a:lnTo>
                    <a:pt x="85" y="22"/>
                  </a:lnTo>
                  <a:lnTo>
                    <a:pt x="81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19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8"/>
                  </a:lnTo>
                  <a:lnTo>
                    <a:pt x="17" y="142"/>
                  </a:lnTo>
                  <a:lnTo>
                    <a:pt x="14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7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7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1" y="164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5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62" y="159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8" y="156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90" y="152"/>
                  </a:lnTo>
                  <a:lnTo>
                    <a:pt x="92" y="152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0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7" y="119"/>
                  </a:lnTo>
                  <a:lnTo>
                    <a:pt x="107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1" y="100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3" y="81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7" y="74"/>
                  </a:lnTo>
                  <a:lnTo>
                    <a:pt x="137" y="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12"/>
            <p:cNvSpPr>
              <a:spLocks/>
            </p:cNvSpPr>
            <p:nvPr/>
          </p:nvSpPr>
          <p:spPr bwMode="auto">
            <a:xfrm>
              <a:off x="7896083" y="5040796"/>
              <a:ext cx="1809" cy="3167"/>
            </a:xfrm>
            <a:custGeom>
              <a:avLst/>
              <a:gdLst>
                <a:gd name="T0" fmla="*/ 2 w 4"/>
                <a:gd name="T1" fmla="*/ 5 h 7"/>
                <a:gd name="T2" fmla="*/ 2 w 4"/>
                <a:gd name="T3" fmla="*/ 7 h 7"/>
                <a:gd name="T4" fmla="*/ 2 w 4"/>
                <a:gd name="T5" fmla="*/ 5 h 7"/>
                <a:gd name="T6" fmla="*/ 2 w 4"/>
                <a:gd name="T7" fmla="*/ 5 h 7"/>
                <a:gd name="T8" fmla="*/ 4 w 4"/>
                <a:gd name="T9" fmla="*/ 5 h 7"/>
                <a:gd name="T10" fmla="*/ 4 w 4"/>
                <a:gd name="T11" fmla="*/ 5 h 7"/>
                <a:gd name="T12" fmla="*/ 4 w 4"/>
                <a:gd name="T13" fmla="*/ 3 h 7"/>
                <a:gd name="T14" fmla="*/ 4 w 4"/>
                <a:gd name="T15" fmla="*/ 0 h 7"/>
                <a:gd name="T16" fmla="*/ 4 w 4"/>
                <a:gd name="T17" fmla="*/ 0 h 7"/>
                <a:gd name="T18" fmla="*/ 4 w 4"/>
                <a:gd name="T19" fmla="*/ 0 h 7"/>
                <a:gd name="T20" fmla="*/ 4 w 4"/>
                <a:gd name="T21" fmla="*/ 0 h 7"/>
                <a:gd name="T22" fmla="*/ 0 w 4"/>
                <a:gd name="T23" fmla="*/ 3 h 7"/>
                <a:gd name="T24" fmla="*/ 0 w 4"/>
                <a:gd name="T25" fmla="*/ 5 h 7"/>
                <a:gd name="T26" fmla="*/ 0 w 4"/>
                <a:gd name="T27" fmla="*/ 5 h 7"/>
                <a:gd name="T28" fmla="*/ 2 w 4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Freeform 13"/>
            <p:cNvSpPr>
              <a:spLocks/>
            </p:cNvSpPr>
            <p:nvPr/>
          </p:nvSpPr>
          <p:spPr bwMode="auto">
            <a:xfrm>
              <a:off x="7869394" y="5124483"/>
              <a:ext cx="8143" cy="7690"/>
            </a:xfrm>
            <a:custGeom>
              <a:avLst/>
              <a:gdLst>
                <a:gd name="T0" fmla="*/ 7 w 18"/>
                <a:gd name="T1" fmla="*/ 7 h 17"/>
                <a:gd name="T2" fmla="*/ 9 w 18"/>
                <a:gd name="T3" fmla="*/ 7 h 17"/>
                <a:gd name="T4" fmla="*/ 9 w 18"/>
                <a:gd name="T5" fmla="*/ 7 h 17"/>
                <a:gd name="T6" fmla="*/ 11 w 18"/>
                <a:gd name="T7" fmla="*/ 7 h 17"/>
                <a:gd name="T8" fmla="*/ 11 w 18"/>
                <a:gd name="T9" fmla="*/ 7 h 17"/>
                <a:gd name="T10" fmla="*/ 11 w 18"/>
                <a:gd name="T11" fmla="*/ 7 h 17"/>
                <a:gd name="T12" fmla="*/ 11 w 18"/>
                <a:gd name="T13" fmla="*/ 7 h 17"/>
                <a:gd name="T14" fmla="*/ 11 w 18"/>
                <a:gd name="T15" fmla="*/ 7 h 17"/>
                <a:gd name="T16" fmla="*/ 14 w 18"/>
                <a:gd name="T17" fmla="*/ 7 h 17"/>
                <a:gd name="T18" fmla="*/ 14 w 18"/>
                <a:gd name="T19" fmla="*/ 5 h 17"/>
                <a:gd name="T20" fmla="*/ 14 w 18"/>
                <a:gd name="T21" fmla="*/ 5 h 17"/>
                <a:gd name="T22" fmla="*/ 14 w 18"/>
                <a:gd name="T23" fmla="*/ 5 h 17"/>
                <a:gd name="T24" fmla="*/ 14 w 18"/>
                <a:gd name="T25" fmla="*/ 5 h 17"/>
                <a:gd name="T26" fmla="*/ 16 w 18"/>
                <a:gd name="T27" fmla="*/ 2 h 17"/>
                <a:gd name="T28" fmla="*/ 16 w 18"/>
                <a:gd name="T29" fmla="*/ 2 h 17"/>
                <a:gd name="T30" fmla="*/ 16 w 18"/>
                <a:gd name="T31" fmla="*/ 2 h 17"/>
                <a:gd name="T32" fmla="*/ 16 w 18"/>
                <a:gd name="T33" fmla="*/ 2 h 17"/>
                <a:gd name="T34" fmla="*/ 18 w 18"/>
                <a:gd name="T35" fmla="*/ 2 h 17"/>
                <a:gd name="T36" fmla="*/ 18 w 18"/>
                <a:gd name="T37" fmla="*/ 2 h 17"/>
                <a:gd name="T38" fmla="*/ 16 w 18"/>
                <a:gd name="T39" fmla="*/ 2 h 17"/>
                <a:gd name="T40" fmla="*/ 11 w 18"/>
                <a:gd name="T41" fmla="*/ 0 h 17"/>
                <a:gd name="T42" fmla="*/ 11 w 18"/>
                <a:gd name="T43" fmla="*/ 0 h 17"/>
                <a:gd name="T44" fmla="*/ 9 w 18"/>
                <a:gd name="T45" fmla="*/ 0 h 17"/>
                <a:gd name="T46" fmla="*/ 7 w 18"/>
                <a:gd name="T47" fmla="*/ 0 h 17"/>
                <a:gd name="T48" fmla="*/ 4 w 18"/>
                <a:gd name="T49" fmla="*/ 2 h 17"/>
                <a:gd name="T50" fmla="*/ 4 w 18"/>
                <a:gd name="T51" fmla="*/ 2 h 17"/>
                <a:gd name="T52" fmla="*/ 2 w 18"/>
                <a:gd name="T53" fmla="*/ 5 h 17"/>
                <a:gd name="T54" fmla="*/ 2 w 18"/>
                <a:gd name="T55" fmla="*/ 7 h 17"/>
                <a:gd name="T56" fmla="*/ 2 w 18"/>
                <a:gd name="T57" fmla="*/ 7 h 17"/>
                <a:gd name="T58" fmla="*/ 0 w 18"/>
                <a:gd name="T59" fmla="*/ 14 h 17"/>
                <a:gd name="T60" fmla="*/ 2 w 18"/>
                <a:gd name="T61" fmla="*/ 17 h 17"/>
                <a:gd name="T62" fmla="*/ 2 w 18"/>
                <a:gd name="T63" fmla="*/ 17 h 17"/>
                <a:gd name="T64" fmla="*/ 2 w 18"/>
                <a:gd name="T65" fmla="*/ 17 h 17"/>
                <a:gd name="T66" fmla="*/ 4 w 18"/>
                <a:gd name="T67" fmla="*/ 17 h 17"/>
                <a:gd name="T68" fmla="*/ 4 w 18"/>
                <a:gd name="T69" fmla="*/ 17 h 17"/>
                <a:gd name="T70" fmla="*/ 4 w 18"/>
                <a:gd name="T71" fmla="*/ 17 h 17"/>
                <a:gd name="T72" fmla="*/ 7 w 18"/>
                <a:gd name="T73" fmla="*/ 14 h 17"/>
                <a:gd name="T74" fmla="*/ 7 w 18"/>
                <a:gd name="T75" fmla="*/ 14 h 17"/>
                <a:gd name="T76" fmla="*/ 9 w 18"/>
                <a:gd name="T77" fmla="*/ 14 h 17"/>
                <a:gd name="T78" fmla="*/ 9 w 18"/>
                <a:gd name="T79" fmla="*/ 12 h 17"/>
                <a:gd name="T80" fmla="*/ 9 w 18"/>
                <a:gd name="T81" fmla="*/ 12 h 17"/>
                <a:gd name="T82" fmla="*/ 9 w 18"/>
                <a:gd name="T83" fmla="*/ 12 h 17"/>
                <a:gd name="T84" fmla="*/ 7 w 18"/>
                <a:gd name="T85" fmla="*/ 12 h 17"/>
                <a:gd name="T86" fmla="*/ 7 w 18"/>
                <a:gd name="T87" fmla="*/ 12 h 17"/>
                <a:gd name="T88" fmla="*/ 7 w 18"/>
                <a:gd name="T89" fmla="*/ 9 h 17"/>
                <a:gd name="T90" fmla="*/ 7 w 18"/>
                <a:gd name="T91" fmla="*/ 9 h 17"/>
                <a:gd name="T92" fmla="*/ 7 w 18"/>
                <a:gd name="T93" fmla="*/ 9 h 17"/>
                <a:gd name="T94" fmla="*/ 7 w 18"/>
                <a:gd name="T95" fmla="*/ 9 h 17"/>
                <a:gd name="T96" fmla="*/ 7 w 18"/>
                <a:gd name="T97" fmla="*/ 9 h 17"/>
                <a:gd name="T98" fmla="*/ 7 w 18"/>
                <a:gd name="T99" fmla="*/ 7 h 17"/>
                <a:gd name="T100" fmla="*/ 7 w 18"/>
                <a:gd name="T10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7">
                  <a:moveTo>
                    <a:pt x="7" y="7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Freeform 14"/>
            <p:cNvSpPr>
              <a:spLocks/>
            </p:cNvSpPr>
            <p:nvPr/>
          </p:nvSpPr>
          <p:spPr bwMode="auto">
            <a:xfrm>
              <a:off x="7854013" y="5039892"/>
              <a:ext cx="120328" cy="132542"/>
            </a:xfrm>
            <a:custGeom>
              <a:avLst/>
              <a:gdLst>
                <a:gd name="T0" fmla="*/ 263 w 266"/>
                <a:gd name="T1" fmla="*/ 95 h 293"/>
                <a:gd name="T2" fmla="*/ 261 w 266"/>
                <a:gd name="T3" fmla="*/ 88 h 293"/>
                <a:gd name="T4" fmla="*/ 249 w 266"/>
                <a:gd name="T5" fmla="*/ 73 h 293"/>
                <a:gd name="T6" fmla="*/ 259 w 266"/>
                <a:gd name="T7" fmla="*/ 71 h 293"/>
                <a:gd name="T8" fmla="*/ 249 w 266"/>
                <a:gd name="T9" fmla="*/ 62 h 293"/>
                <a:gd name="T10" fmla="*/ 232 w 266"/>
                <a:gd name="T11" fmla="*/ 54 h 293"/>
                <a:gd name="T12" fmla="*/ 221 w 266"/>
                <a:gd name="T13" fmla="*/ 45 h 293"/>
                <a:gd name="T14" fmla="*/ 211 w 266"/>
                <a:gd name="T15" fmla="*/ 54 h 293"/>
                <a:gd name="T16" fmla="*/ 190 w 266"/>
                <a:gd name="T17" fmla="*/ 54 h 293"/>
                <a:gd name="T18" fmla="*/ 173 w 266"/>
                <a:gd name="T19" fmla="*/ 50 h 293"/>
                <a:gd name="T20" fmla="*/ 152 w 266"/>
                <a:gd name="T21" fmla="*/ 26 h 293"/>
                <a:gd name="T22" fmla="*/ 133 w 266"/>
                <a:gd name="T23" fmla="*/ 24 h 293"/>
                <a:gd name="T24" fmla="*/ 109 w 266"/>
                <a:gd name="T25" fmla="*/ 7 h 293"/>
                <a:gd name="T26" fmla="*/ 97 w 266"/>
                <a:gd name="T27" fmla="*/ 5 h 293"/>
                <a:gd name="T28" fmla="*/ 95 w 266"/>
                <a:gd name="T29" fmla="*/ 7 h 293"/>
                <a:gd name="T30" fmla="*/ 83 w 266"/>
                <a:gd name="T31" fmla="*/ 14 h 293"/>
                <a:gd name="T32" fmla="*/ 64 w 266"/>
                <a:gd name="T33" fmla="*/ 21 h 293"/>
                <a:gd name="T34" fmla="*/ 62 w 266"/>
                <a:gd name="T35" fmla="*/ 19 h 293"/>
                <a:gd name="T36" fmla="*/ 48 w 266"/>
                <a:gd name="T37" fmla="*/ 26 h 293"/>
                <a:gd name="T38" fmla="*/ 45 w 266"/>
                <a:gd name="T39" fmla="*/ 38 h 293"/>
                <a:gd name="T40" fmla="*/ 48 w 266"/>
                <a:gd name="T41" fmla="*/ 50 h 293"/>
                <a:gd name="T42" fmla="*/ 43 w 266"/>
                <a:gd name="T43" fmla="*/ 62 h 293"/>
                <a:gd name="T44" fmla="*/ 29 w 266"/>
                <a:gd name="T45" fmla="*/ 76 h 293"/>
                <a:gd name="T46" fmla="*/ 26 w 266"/>
                <a:gd name="T47" fmla="*/ 90 h 293"/>
                <a:gd name="T48" fmla="*/ 29 w 266"/>
                <a:gd name="T49" fmla="*/ 90 h 293"/>
                <a:gd name="T50" fmla="*/ 19 w 266"/>
                <a:gd name="T51" fmla="*/ 107 h 293"/>
                <a:gd name="T52" fmla="*/ 7 w 266"/>
                <a:gd name="T53" fmla="*/ 107 h 293"/>
                <a:gd name="T54" fmla="*/ 12 w 266"/>
                <a:gd name="T55" fmla="*/ 125 h 293"/>
                <a:gd name="T56" fmla="*/ 7 w 266"/>
                <a:gd name="T57" fmla="*/ 137 h 293"/>
                <a:gd name="T58" fmla="*/ 12 w 266"/>
                <a:gd name="T59" fmla="*/ 156 h 293"/>
                <a:gd name="T60" fmla="*/ 0 w 266"/>
                <a:gd name="T61" fmla="*/ 163 h 293"/>
                <a:gd name="T62" fmla="*/ 15 w 266"/>
                <a:gd name="T63" fmla="*/ 175 h 293"/>
                <a:gd name="T64" fmla="*/ 36 w 266"/>
                <a:gd name="T65" fmla="*/ 187 h 293"/>
                <a:gd name="T66" fmla="*/ 38 w 266"/>
                <a:gd name="T67" fmla="*/ 182 h 293"/>
                <a:gd name="T68" fmla="*/ 45 w 266"/>
                <a:gd name="T69" fmla="*/ 173 h 293"/>
                <a:gd name="T70" fmla="*/ 50 w 266"/>
                <a:gd name="T71" fmla="*/ 180 h 293"/>
                <a:gd name="T72" fmla="*/ 48 w 266"/>
                <a:gd name="T73" fmla="*/ 185 h 293"/>
                <a:gd name="T74" fmla="*/ 52 w 266"/>
                <a:gd name="T75" fmla="*/ 159 h 293"/>
                <a:gd name="T76" fmla="*/ 52 w 266"/>
                <a:gd name="T77" fmla="*/ 161 h 293"/>
                <a:gd name="T78" fmla="*/ 55 w 266"/>
                <a:gd name="T79" fmla="*/ 173 h 293"/>
                <a:gd name="T80" fmla="*/ 57 w 266"/>
                <a:gd name="T81" fmla="*/ 189 h 293"/>
                <a:gd name="T82" fmla="*/ 48 w 266"/>
                <a:gd name="T83" fmla="*/ 213 h 293"/>
                <a:gd name="T84" fmla="*/ 38 w 266"/>
                <a:gd name="T85" fmla="*/ 218 h 293"/>
                <a:gd name="T86" fmla="*/ 31 w 266"/>
                <a:gd name="T87" fmla="*/ 220 h 293"/>
                <a:gd name="T88" fmla="*/ 36 w 266"/>
                <a:gd name="T89" fmla="*/ 230 h 293"/>
                <a:gd name="T90" fmla="*/ 36 w 266"/>
                <a:gd name="T91" fmla="*/ 237 h 293"/>
                <a:gd name="T92" fmla="*/ 31 w 266"/>
                <a:gd name="T93" fmla="*/ 248 h 293"/>
                <a:gd name="T94" fmla="*/ 24 w 266"/>
                <a:gd name="T95" fmla="*/ 256 h 293"/>
                <a:gd name="T96" fmla="*/ 31 w 266"/>
                <a:gd name="T97" fmla="*/ 267 h 293"/>
                <a:gd name="T98" fmla="*/ 45 w 266"/>
                <a:gd name="T99" fmla="*/ 263 h 293"/>
                <a:gd name="T100" fmla="*/ 67 w 266"/>
                <a:gd name="T101" fmla="*/ 272 h 293"/>
                <a:gd name="T102" fmla="*/ 74 w 266"/>
                <a:gd name="T103" fmla="*/ 286 h 293"/>
                <a:gd name="T104" fmla="*/ 88 w 266"/>
                <a:gd name="T105" fmla="*/ 291 h 293"/>
                <a:gd name="T106" fmla="*/ 97 w 266"/>
                <a:gd name="T107" fmla="*/ 279 h 293"/>
                <a:gd name="T108" fmla="*/ 107 w 266"/>
                <a:gd name="T109" fmla="*/ 263 h 293"/>
                <a:gd name="T110" fmla="*/ 116 w 266"/>
                <a:gd name="T111" fmla="*/ 241 h 293"/>
                <a:gd name="T112" fmla="*/ 121 w 266"/>
                <a:gd name="T113" fmla="*/ 230 h 293"/>
                <a:gd name="T114" fmla="*/ 128 w 266"/>
                <a:gd name="T115" fmla="*/ 225 h 293"/>
                <a:gd name="T116" fmla="*/ 138 w 266"/>
                <a:gd name="T117" fmla="*/ 211 h 293"/>
                <a:gd name="T118" fmla="*/ 206 w 266"/>
                <a:gd name="T119" fmla="*/ 177 h 293"/>
                <a:gd name="T120" fmla="*/ 247 w 266"/>
                <a:gd name="T121" fmla="*/ 140 h 293"/>
                <a:gd name="T122" fmla="*/ 263 w 266"/>
                <a:gd name="T123" fmla="*/ 10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293">
                  <a:moveTo>
                    <a:pt x="266" y="109"/>
                  </a:moveTo>
                  <a:lnTo>
                    <a:pt x="266" y="109"/>
                  </a:lnTo>
                  <a:lnTo>
                    <a:pt x="266" y="109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3" y="99"/>
                  </a:lnTo>
                  <a:lnTo>
                    <a:pt x="263" y="99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6" y="83"/>
                  </a:lnTo>
                  <a:lnTo>
                    <a:pt x="256" y="80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1" y="76"/>
                  </a:lnTo>
                  <a:lnTo>
                    <a:pt x="251" y="73"/>
                  </a:lnTo>
                  <a:lnTo>
                    <a:pt x="251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3"/>
                  </a:lnTo>
                  <a:lnTo>
                    <a:pt x="259" y="71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1" y="69"/>
                  </a:lnTo>
                  <a:lnTo>
                    <a:pt x="259" y="69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4" y="64"/>
                  </a:lnTo>
                  <a:lnTo>
                    <a:pt x="251" y="64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0" y="62"/>
                  </a:lnTo>
                  <a:lnTo>
                    <a:pt x="240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5" y="57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21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4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06" y="54"/>
                  </a:lnTo>
                  <a:lnTo>
                    <a:pt x="206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3" y="50"/>
                  </a:lnTo>
                  <a:lnTo>
                    <a:pt x="180" y="50"/>
                  </a:lnTo>
                  <a:lnTo>
                    <a:pt x="180" y="47"/>
                  </a:lnTo>
                  <a:lnTo>
                    <a:pt x="178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69" y="47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1" y="36"/>
                  </a:lnTo>
                  <a:lnTo>
                    <a:pt x="159" y="36"/>
                  </a:lnTo>
                  <a:lnTo>
                    <a:pt x="159" y="33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38" y="24"/>
                  </a:lnTo>
                  <a:lnTo>
                    <a:pt x="135" y="24"/>
                  </a:lnTo>
                  <a:lnTo>
                    <a:pt x="133" y="24"/>
                  </a:lnTo>
                  <a:lnTo>
                    <a:pt x="128" y="19"/>
                  </a:lnTo>
                  <a:lnTo>
                    <a:pt x="126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7"/>
                  </a:lnTo>
                  <a:lnTo>
                    <a:pt x="116" y="12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1" y="1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1" y="66"/>
                  </a:lnTo>
                  <a:lnTo>
                    <a:pt x="38" y="69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4" y="95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2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9"/>
                  </a:lnTo>
                  <a:lnTo>
                    <a:pt x="12" y="161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7" y="170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5" y="173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5"/>
                  </a:lnTo>
                  <a:lnTo>
                    <a:pt x="22" y="17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9" y="187"/>
                  </a:lnTo>
                  <a:lnTo>
                    <a:pt x="31" y="187"/>
                  </a:lnTo>
                  <a:lnTo>
                    <a:pt x="31" y="189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41" y="182"/>
                  </a:lnTo>
                  <a:lnTo>
                    <a:pt x="43" y="177"/>
                  </a:lnTo>
                  <a:lnTo>
                    <a:pt x="45" y="173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77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0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5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3" y="211"/>
                  </a:lnTo>
                  <a:lnTo>
                    <a:pt x="43" y="215"/>
                  </a:lnTo>
                  <a:lnTo>
                    <a:pt x="41" y="215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38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4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9" y="256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1" y="267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3" y="260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7" y="270"/>
                  </a:lnTo>
                  <a:lnTo>
                    <a:pt x="60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71" y="279"/>
                  </a:lnTo>
                  <a:lnTo>
                    <a:pt x="71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74" y="284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9" y="289"/>
                  </a:lnTo>
                  <a:lnTo>
                    <a:pt x="79" y="291"/>
                  </a:lnTo>
                  <a:lnTo>
                    <a:pt x="79" y="291"/>
                  </a:lnTo>
                  <a:lnTo>
                    <a:pt x="81" y="291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8" y="293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3" y="291"/>
                  </a:lnTo>
                  <a:lnTo>
                    <a:pt x="93" y="289"/>
                  </a:lnTo>
                  <a:lnTo>
                    <a:pt x="93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5" y="282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7"/>
                  </a:lnTo>
                  <a:lnTo>
                    <a:pt x="102" y="277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0"/>
                  </a:lnTo>
                  <a:lnTo>
                    <a:pt x="107" y="270"/>
                  </a:lnTo>
                  <a:lnTo>
                    <a:pt x="109" y="270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58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2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6" y="246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1"/>
                  </a:lnTo>
                  <a:lnTo>
                    <a:pt x="116" y="241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18"/>
                  </a:lnTo>
                  <a:lnTo>
                    <a:pt x="131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3" y="213"/>
                  </a:lnTo>
                  <a:lnTo>
                    <a:pt x="135" y="213"/>
                  </a:lnTo>
                  <a:lnTo>
                    <a:pt x="138" y="211"/>
                  </a:lnTo>
                  <a:lnTo>
                    <a:pt x="142" y="204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50" y="199"/>
                  </a:lnTo>
                  <a:lnTo>
                    <a:pt x="154" y="199"/>
                  </a:lnTo>
                  <a:lnTo>
                    <a:pt x="161" y="196"/>
                  </a:lnTo>
                  <a:lnTo>
                    <a:pt x="166" y="194"/>
                  </a:lnTo>
                  <a:lnTo>
                    <a:pt x="171" y="192"/>
                  </a:lnTo>
                  <a:lnTo>
                    <a:pt x="178" y="189"/>
                  </a:lnTo>
                  <a:lnTo>
                    <a:pt x="183" y="187"/>
                  </a:lnTo>
                  <a:lnTo>
                    <a:pt x="190" y="185"/>
                  </a:lnTo>
                  <a:lnTo>
                    <a:pt x="195" y="185"/>
                  </a:lnTo>
                  <a:lnTo>
                    <a:pt x="199" y="182"/>
                  </a:lnTo>
                  <a:lnTo>
                    <a:pt x="202" y="180"/>
                  </a:lnTo>
                  <a:lnTo>
                    <a:pt x="204" y="177"/>
                  </a:lnTo>
                  <a:lnTo>
                    <a:pt x="206" y="177"/>
                  </a:lnTo>
                  <a:lnTo>
                    <a:pt x="211" y="175"/>
                  </a:lnTo>
                  <a:lnTo>
                    <a:pt x="214" y="173"/>
                  </a:lnTo>
                  <a:lnTo>
                    <a:pt x="216" y="170"/>
                  </a:lnTo>
                  <a:lnTo>
                    <a:pt x="218" y="168"/>
                  </a:lnTo>
                  <a:lnTo>
                    <a:pt x="221" y="166"/>
                  </a:lnTo>
                  <a:lnTo>
                    <a:pt x="223" y="163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30" y="156"/>
                  </a:lnTo>
                  <a:lnTo>
                    <a:pt x="232" y="154"/>
                  </a:lnTo>
                  <a:lnTo>
                    <a:pt x="235" y="151"/>
                  </a:lnTo>
                  <a:lnTo>
                    <a:pt x="237" y="149"/>
                  </a:lnTo>
                  <a:lnTo>
                    <a:pt x="240" y="147"/>
                  </a:lnTo>
                  <a:lnTo>
                    <a:pt x="242" y="144"/>
                  </a:lnTo>
                  <a:lnTo>
                    <a:pt x="244" y="140"/>
                  </a:lnTo>
                  <a:lnTo>
                    <a:pt x="247" y="140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51" y="133"/>
                  </a:lnTo>
                  <a:lnTo>
                    <a:pt x="251" y="130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6" y="114"/>
                  </a:lnTo>
                  <a:lnTo>
                    <a:pt x="256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6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Freeform 15"/>
            <p:cNvSpPr>
              <a:spLocks noEditPoints="1"/>
            </p:cNvSpPr>
            <p:nvPr/>
          </p:nvSpPr>
          <p:spPr bwMode="auto">
            <a:xfrm>
              <a:off x="7842252" y="4809640"/>
              <a:ext cx="305344" cy="346961"/>
            </a:xfrm>
            <a:custGeom>
              <a:avLst/>
              <a:gdLst>
                <a:gd name="T0" fmla="*/ 171 w 675"/>
                <a:gd name="T1" fmla="*/ 450 h 767"/>
                <a:gd name="T2" fmla="*/ 190 w 675"/>
                <a:gd name="T3" fmla="*/ 379 h 767"/>
                <a:gd name="T4" fmla="*/ 666 w 675"/>
                <a:gd name="T5" fmla="*/ 481 h 767"/>
                <a:gd name="T6" fmla="*/ 645 w 675"/>
                <a:gd name="T7" fmla="*/ 450 h 767"/>
                <a:gd name="T8" fmla="*/ 640 w 675"/>
                <a:gd name="T9" fmla="*/ 398 h 767"/>
                <a:gd name="T10" fmla="*/ 633 w 675"/>
                <a:gd name="T11" fmla="*/ 353 h 767"/>
                <a:gd name="T12" fmla="*/ 642 w 675"/>
                <a:gd name="T13" fmla="*/ 320 h 767"/>
                <a:gd name="T14" fmla="*/ 609 w 675"/>
                <a:gd name="T15" fmla="*/ 291 h 767"/>
                <a:gd name="T16" fmla="*/ 519 w 675"/>
                <a:gd name="T17" fmla="*/ 256 h 767"/>
                <a:gd name="T18" fmla="*/ 467 w 675"/>
                <a:gd name="T19" fmla="*/ 251 h 767"/>
                <a:gd name="T20" fmla="*/ 434 w 675"/>
                <a:gd name="T21" fmla="*/ 239 h 767"/>
                <a:gd name="T22" fmla="*/ 420 w 675"/>
                <a:gd name="T23" fmla="*/ 190 h 767"/>
                <a:gd name="T24" fmla="*/ 386 w 675"/>
                <a:gd name="T25" fmla="*/ 152 h 767"/>
                <a:gd name="T26" fmla="*/ 417 w 675"/>
                <a:gd name="T27" fmla="*/ 64 h 767"/>
                <a:gd name="T28" fmla="*/ 476 w 675"/>
                <a:gd name="T29" fmla="*/ 7 h 767"/>
                <a:gd name="T30" fmla="*/ 455 w 675"/>
                <a:gd name="T31" fmla="*/ 5 h 767"/>
                <a:gd name="T32" fmla="*/ 446 w 675"/>
                <a:gd name="T33" fmla="*/ 10 h 767"/>
                <a:gd name="T34" fmla="*/ 422 w 675"/>
                <a:gd name="T35" fmla="*/ 31 h 767"/>
                <a:gd name="T36" fmla="*/ 344 w 675"/>
                <a:gd name="T37" fmla="*/ 52 h 767"/>
                <a:gd name="T38" fmla="*/ 334 w 675"/>
                <a:gd name="T39" fmla="*/ 74 h 767"/>
                <a:gd name="T40" fmla="*/ 325 w 675"/>
                <a:gd name="T41" fmla="*/ 76 h 767"/>
                <a:gd name="T42" fmla="*/ 294 w 675"/>
                <a:gd name="T43" fmla="*/ 76 h 767"/>
                <a:gd name="T44" fmla="*/ 280 w 675"/>
                <a:gd name="T45" fmla="*/ 88 h 767"/>
                <a:gd name="T46" fmla="*/ 275 w 675"/>
                <a:gd name="T47" fmla="*/ 102 h 767"/>
                <a:gd name="T48" fmla="*/ 275 w 675"/>
                <a:gd name="T49" fmla="*/ 133 h 767"/>
                <a:gd name="T50" fmla="*/ 249 w 675"/>
                <a:gd name="T51" fmla="*/ 149 h 767"/>
                <a:gd name="T52" fmla="*/ 221 w 675"/>
                <a:gd name="T53" fmla="*/ 187 h 767"/>
                <a:gd name="T54" fmla="*/ 218 w 675"/>
                <a:gd name="T55" fmla="*/ 204 h 767"/>
                <a:gd name="T56" fmla="*/ 197 w 675"/>
                <a:gd name="T57" fmla="*/ 182 h 767"/>
                <a:gd name="T58" fmla="*/ 199 w 675"/>
                <a:gd name="T59" fmla="*/ 211 h 767"/>
                <a:gd name="T60" fmla="*/ 176 w 675"/>
                <a:gd name="T61" fmla="*/ 246 h 767"/>
                <a:gd name="T62" fmla="*/ 195 w 675"/>
                <a:gd name="T63" fmla="*/ 272 h 767"/>
                <a:gd name="T64" fmla="*/ 199 w 675"/>
                <a:gd name="T65" fmla="*/ 313 h 767"/>
                <a:gd name="T66" fmla="*/ 192 w 675"/>
                <a:gd name="T67" fmla="*/ 324 h 767"/>
                <a:gd name="T68" fmla="*/ 197 w 675"/>
                <a:gd name="T69" fmla="*/ 360 h 767"/>
                <a:gd name="T70" fmla="*/ 197 w 675"/>
                <a:gd name="T71" fmla="*/ 393 h 767"/>
                <a:gd name="T72" fmla="*/ 197 w 675"/>
                <a:gd name="T73" fmla="*/ 395 h 767"/>
                <a:gd name="T74" fmla="*/ 202 w 675"/>
                <a:gd name="T75" fmla="*/ 405 h 767"/>
                <a:gd name="T76" fmla="*/ 197 w 675"/>
                <a:gd name="T77" fmla="*/ 412 h 767"/>
                <a:gd name="T78" fmla="*/ 190 w 675"/>
                <a:gd name="T79" fmla="*/ 421 h 767"/>
                <a:gd name="T80" fmla="*/ 183 w 675"/>
                <a:gd name="T81" fmla="*/ 438 h 767"/>
                <a:gd name="T82" fmla="*/ 176 w 675"/>
                <a:gd name="T83" fmla="*/ 448 h 767"/>
                <a:gd name="T84" fmla="*/ 168 w 675"/>
                <a:gd name="T85" fmla="*/ 455 h 767"/>
                <a:gd name="T86" fmla="*/ 145 w 675"/>
                <a:gd name="T87" fmla="*/ 462 h 767"/>
                <a:gd name="T88" fmla="*/ 138 w 675"/>
                <a:gd name="T89" fmla="*/ 485 h 767"/>
                <a:gd name="T90" fmla="*/ 119 w 675"/>
                <a:gd name="T91" fmla="*/ 502 h 767"/>
                <a:gd name="T92" fmla="*/ 168 w 675"/>
                <a:gd name="T93" fmla="*/ 535 h 767"/>
                <a:gd name="T94" fmla="*/ 228 w 675"/>
                <a:gd name="T95" fmla="*/ 561 h 767"/>
                <a:gd name="T96" fmla="*/ 270 w 675"/>
                <a:gd name="T97" fmla="*/ 571 h 767"/>
                <a:gd name="T98" fmla="*/ 315 w 675"/>
                <a:gd name="T99" fmla="*/ 589 h 767"/>
                <a:gd name="T100" fmla="*/ 337 w 675"/>
                <a:gd name="T101" fmla="*/ 618 h 767"/>
                <a:gd name="T102" fmla="*/ 367 w 675"/>
                <a:gd name="T103" fmla="*/ 634 h 767"/>
                <a:gd name="T104" fmla="*/ 386 w 675"/>
                <a:gd name="T105" fmla="*/ 660 h 767"/>
                <a:gd name="T106" fmla="*/ 408 w 675"/>
                <a:gd name="T107" fmla="*/ 682 h 767"/>
                <a:gd name="T108" fmla="*/ 457 w 675"/>
                <a:gd name="T109" fmla="*/ 672 h 767"/>
                <a:gd name="T110" fmla="*/ 495 w 675"/>
                <a:gd name="T111" fmla="*/ 679 h 767"/>
                <a:gd name="T112" fmla="*/ 521 w 675"/>
                <a:gd name="T113" fmla="*/ 694 h 767"/>
                <a:gd name="T114" fmla="*/ 531 w 675"/>
                <a:gd name="T115" fmla="*/ 762 h 767"/>
                <a:gd name="T116" fmla="*/ 552 w 675"/>
                <a:gd name="T117" fmla="*/ 613 h 767"/>
                <a:gd name="T118" fmla="*/ 531 w 675"/>
                <a:gd name="T119" fmla="*/ 547 h 767"/>
                <a:gd name="T120" fmla="*/ 571 w 675"/>
                <a:gd name="T121" fmla="*/ 540 h 767"/>
                <a:gd name="T122" fmla="*/ 540 w 675"/>
                <a:gd name="T123" fmla="*/ 509 h 767"/>
                <a:gd name="T124" fmla="*/ 621 w 675"/>
                <a:gd name="T125" fmla="*/ 48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767">
                  <a:moveTo>
                    <a:pt x="0" y="393"/>
                  </a:move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close/>
                  <a:moveTo>
                    <a:pt x="157" y="457"/>
                  </a:moveTo>
                  <a:lnTo>
                    <a:pt x="157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5"/>
                  </a:lnTo>
                  <a:lnTo>
                    <a:pt x="157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7"/>
                  </a:lnTo>
                  <a:lnTo>
                    <a:pt x="157" y="457"/>
                  </a:lnTo>
                  <a:close/>
                  <a:moveTo>
                    <a:pt x="171" y="452"/>
                  </a:moveTo>
                  <a:lnTo>
                    <a:pt x="171" y="452"/>
                  </a:lnTo>
                  <a:lnTo>
                    <a:pt x="173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2"/>
                  </a:lnTo>
                  <a:close/>
                  <a:moveTo>
                    <a:pt x="190" y="379"/>
                  </a:moveTo>
                  <a:lnTo>
                    <a:pt x="187" y="379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2" y="381"/>
                  </a:lnTo>
                  <a:lnTo>
                    <a:pt x="195" y="381"/>
                  </a:lnTo>
                  <a:lnTo>
                    <a:pt x="195" y="379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9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close/>
                  <a:moveTo>
                    <a:pt x="168" y="452"/>
                  </a:moveTo>
                  <a:lnTo>
                    <a:pt x="171" y="452"/>
                  </a:lnTo>
                  <a:lnTo>
                    <a:pt x="171" y="452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6" y="455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1" y="452"/>
                  </a:lnTo>
                  <a:lnTo>
                    <a:pt x="171" y="452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close/>
                  <a:moveTo>
                    <a:pt x="675" y="516"/>
                  </a:moveTo>
                  <a:lnTo>
                    <a:pt x="675" y="514"/>
                  </a:lnTo>
                  <a:lnTo>
                    <a:pt x="675" y="514"/>
                  </a:lnTo>
                  <a:lnTo>
                    <a:pt x="675" y="511"/>
                  </a:lnTo>
                  <a:lnTo>
                    <a:pt x="675" y="511"/>
                  </a:lnTo>
                  <a:lnTo>
                    <a:pt x="675" y="509"/>
                  </a:lnTo>
                  <a:lnTo>
                    <a:pt x="675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7"/>
                  </a:lnTo>
                  <a:lnTo>
                    <a:pt x="673" y="504"/>
                  </a:lnTo>
                  <a:lnTo>
                    <a:pt x="673" y="504"/>
                  </a:lnTo>
                  <a:lnTo>
                    <a:pt x="673" y="502"/>
                  </a:lnTo>
                  <a:lnTo>
                    <a:pt x="671" y="502"/>
                  </a:lnTo>
                  <a:lnTo>
                    <a:pt x="671" y="500"/>
                  </a:lnTo>
                  <a:lnTo>
                    <a:pt x="671" y="500"/>
                  </a:lnTo>
                  <a:lnTo>
                    <a:pt x="671" y="497"/>
                  </a:lnTo>
                  <a:lnTo>
                    <a:pt x="668" y="488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3"/>
                  </a:lnTo>
                  <a:lnTo>
                    <a:pt x="666" y="483"/>
                  </a:lnTo>
                  <a:lnTo>
                    <a:pt x="664" y="483"/>
                  </a:lnTo>
                  <a:lnTo>
                    <a:pt x="664" y="483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8"/>
                  </a:lnTo>
                  <a:lnTo>
                    <a:pt x="666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1" y="474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4" y="466"/>
                  </a:lnTo>
                  <a:lnTo>
                    <a:pt x="661" y="466"/>
                  </a:lnTo>
                  <a:lnTo>
                    <a:pt x="661" y="466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59" y="462"/>
                  </a:lnTo>
                  <a:lnTo>
                    <a:pt x="659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5"/>
                  </a:lnTo>
                  <a:lnTo>
                    <a:pt x="652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2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2"/>
                  </a:lnTo>
                  <a:lnTo>
                    <a:pt x="645" y="452"/>
                  </a:lnTo>
                  <a:lnTo>
                    <a:pt x="645" y="450"/>
                  </a:lnTo>
                  <a:lnTo>
                    <a:pt x="645" y="450"/>
                  </a:lnTo>
                  <a:lnTo>
                    <a:pt x="645" y="448"/>
                  </a:lnTo>
                  <a:lnTo>
                    <a:pt x="642" y="448"/>
                  </a:lnTo>
                  <a:lnTo>
                    <a:pt x="642" y="445"/>
                  </a:lnTo>
                  <a:lnTo>
                    <a:pt x="642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37" y="445"/>
                  </a:lnTo>
                  <a:lnTo>
                    <a:pt x="637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0" y="448"/>
                  </a:lnTo>
                  <a:lnTo>
                    <a:pt x="630" y="443"/>
                  </a:lnTo>
                  <a:lnTo>
                    <a:pt x="633" y="443"/>
                  </a:lnTo>
                  <a:lnTo>
                    <a:pt x="633" y="440"/>
                  </a:lnTo>
                  <a:lnTo>
                    <a:pt x="635" y="438"/>
                  </a:lnTo>
                  <a:lnTo>
                    <a:pt x="637" y="438"/>
                  </a:lnTo>
                  <a:lnTo>
                    <a:pt x="640" y="436"/>
                  </a:lnTo>
                  <a:lnTo>
                    <a:pt x="642" y="433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29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52" y="426"/>
                  </a:lnTo>
                  <a:lnTo>
                    <a:pt x="652" y="426"/>
                  </a:lnTo>
                  <a:lnTo>
                    <a:pt x="652" y="424"/>
                  </a:lnTo>
                  <a:lnTo>
                    <a:pt x="654" y="421"/>
                  </a:lnTo>
                  <a:lnTo>
                    <a:pt x="656" y="419"/>
                  </a:lnTo>
                  <a:lnTo>
                    <a:pt x="656" y="417"/>
                  </a:lnTo>
                  <a:lnTo>
                    <a:pt x="654" y="417"/>
                  </a:lnTo>
                  <a:lnTo>
                    <a:pt x="654" y="414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49" y="405"/>
                  </a:lnTo>
                  <a:lnTo>
                    <a:pt x="647" y="405"/>
                  </a:lnTo>
                  <a:lnTo>
                    <a:pt x="647" y="403"/>
                  </a:lnTo>
                  <a:lnTo>
                    <a:pt x="645" y="403"/>
                  </a:lnTo>
                  <a:lnTo>
                    <a:pt x="645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0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5"/>
                  </a:lnTo>
                  <a:lnTo>
                    <a:pt x="637" y="393"/>
                  </a:lnTo>
                  <a:lnTo>
                    <a:pt x="637" y="391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6"/>
                  </a:lnTo>
                  <a:lnTo>
                    <a:pt x="637" y="386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1"/>
                  </a:lnTo>
                  <a:lnTo>
                    <a:pt x="633" y="381"/>
                  </a:lnTo>
                  <a:lnTo>
                    <a:pt x="633" y="379"/>
                  </a:lnTo>
                  <a:lnTo>
                    <a:pt x="633" y="377"/>
                  </a:lnTo>
                  <a:lnTo>
                    <a:pt x="635" y="377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3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3" y="372"/>
                  </a:lnTo>
                  <a:lnTo>
                    <a:pt x="633" y="372"/>
                  </a:lnTo>
                  <a:lnTo>
                    <a:pt x="633" y="369"/>
                  </a:lnTo>
                  <a:lnTo>
                    <a:pt x="633" y="369"/>
                  </a:lnTo>
                  <a:lnTo>
                    <a:pt x="633" y="367"/>
                  </a:lnTo>
                  <a:lnTo>
                    <a:pt x="633" y="369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2"/>
                  </a:lnTo>
                  <a:lnTo>
                    <a:pt x="633" y="362"/>
                  </a:lnTo>
                  <a:lnTo>
                    <a:pt x="633" y="360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48"/>
                  </a:lnTo>
                  <a:lnTo>
                    <a:pt x="633" y="346"/>
                  </a:lnTo>
                  <a:lnTo>
                    <a:pt x="633" y="346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5" y="343"/>
                  </a:lnTo>
                  <a:lnTo>
                    <a:pt x="635" y="343"/>
                  </a:lnTo>
                  <a:lnTo>
                    <a:pt x="635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2"/>
                  </a:lnTo>
                  <a:lnTo>
                    <a:pt x="633" y="329"/>
                  </a:lnTo>
                  <a:lnTo>
                    <a:pt x="633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4"/>
                  </a:lnTo>
                  <a:lnTo>
                    <a:pt x="637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2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17"/>
                  </a:lnTo>
                  <a:lnTo>
                    <a:pt x="640" y="315"/>
                  </a:lnTo>
                  <a:lnTo>
                    <a:pt x="640" y="313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42" y="308"/>
                  </a:lnTo>
                  <a:lnTo>
                    <a:pt x="645" y="306"/>
                  </a:lnTo>
                  <a:lnTo>
                    <a:pt x="647" y="306"/>
                  </a:lnTo>
                  <a:lnTo>
                    <a:pt x="649" y="303"/>
                  </a:lnTo>
                  <a:lnTo>
                    <a:pt x="649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298"/>
                  </a:lnTo>
                  <a:lnTo>
                    <a:pt x="652" y="298"/>
                  </a:lnTo>
                  <a:lnTo>
                    <a:pt x="649" y="296"/>
                  </a:lnTo>
                  <a:lnTo>
                    <a:pt x="647" y="294"/>
                  </a:lnTo>
                  <a:lnTo>
                    <a:pt x="647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7" y="291"/>
                  </a:lnTo>
                  <a:lnTo>
                    <a:pt x="647" y="289"/>
                  </a:lnTo>
                  <a:lnTo>
                    <a:pt x="645" y="289"/>
                  </a:lnTo>
                  <a:lnTo>
                    <a:pt x="645" y="287"/>
                  </a:lnTo>
                  <a:lnTo>
                    <a:pt x="637" y="287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28" y="287"/>
                  </a:lnTo>
                  <a:lnTo>
                    <a:pt x="628" y="287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6" y="289"/>
                  </a:lnTo>
                  <a:lnTo>
                    <a:pt x="623" y="289"/>
                  </a:lnTo>
                  <a:lnTo>
                    <a:pt x="619" y="289"/>
                  </a:lnTo>
                  <a:lnTo>
                    <a:pt x="616" y="289"/>
                  </a:lnTo>
                  <a:lnTo>
                    <a:pt x="611" y="291"/>
                  </a:lnTo>
                  <a:lnTo>
                    <a:pt x="609" y="291"/>
                  </a:lnTo>
                  <a:lnTo>
                    <a:pt x="607" y="291"/>
                  </a:lnTo>
                  <a:lnTo>
                    <a:pt x="604" y="291"/>
                  </a:lnTo>
                  <a:lnTo>
                    <a:pt x="604" y="291"/>
                  </a:lnTo>
                  <a:lnTo>
                    <a:pt x="600" y="291"/>
                  </a:lnTo>
                  <a:lnTo>
                    <a:pt x="597" y="291"/>
                  </a:lnTo>
                  <a:lnTo>
                    <a:pt x="597" y="291"/>
                  </a:lnTo>
                  <a:lnTo>
                    <a:pt x="597" y="294"/>
                  </a:lnTo>
                  <a:lnTo>
                    <a:pt x="595" y="294"/>
                  </a:lnTo>
                  <a:lnTo>
                    <a:pt x="595" y="294"/>
                  </a:lnTo>
                  <a:lnTo>
                    <a:pt x="592" y="291"/>
                  </a:lnTo>
                  <a:lnTo>
                    <a:pt x="592" y="291"/>
                  </a:lnTo>
                  <a:lnTo>
                    <a:pt x="590" y="291"/>
                  </a:lnTo>
                  <a:lnTo>
                    <a:pt x="588" y="291"/>
                  </a:lnTo>
                  <a:lnTo>
                    <a:pt x="585" y="291"/>
                  </a:lnTo>
                  <a:lnTo>
                    <a:pt x="583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78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4" y="291"/>
                  </a:lnTo>
                  <a:lnTo>
                    <a:pt x="574" y="291"/>
                  </a:lnTo>
                  <a:lnTo>
                    <a:pt x="571" y="294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4"/>
                  </a:lnTo>
                  <a:lnTo>
                    <a:pt x="564" y="291"/>
                  </a:lnTo>
                  <a:lnTo>
                    <a:pt x="562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1"/>
                  </a:lnTo>
                  <a:lnTo>
                    <a:pt x="555" y="289"/>
                  </a:lnTo>
                  <a:lnTo>
                    <a:pt x="550" y="284"/>
                  </a:lnTo>
                  <a:lnTo>
                    <a:pt x="547" y="280"/>
                  </a:lnTo>
                  <a:lnTo>
                    <a:pt x="543" y="275"/>
                  </a:lnTo>
                  <a:lnTo>
                    <a:pt x="540" y="270"/>
                  </a:lnTo>
                  <a:lnTo>
                    <a:pt x="536" y="265"/>
                  </a:lnTo>
                  <a:lnTo>
                    <a:pt x="533" y="261"/>
                  </a:lnTo>
                  <a:lnTo>
                    <a:pt x="528" y="258"/>
                  </a:lnTo>
                  <a:lnTo>
                    <a:pt x="528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1" y="256"/>
                  </a:lnTo>
                  <a:lnTo>
                    <a:pt x="519" y="256"/>
                  </a:lnTo>
                  <a:lnTo>
                    <a:pt x="519" y="256"/>
                  </a:lnTo>
                  <a:lnTo>
                    <a:pt x="514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07" y="249"/>
                  </a:lnTo>
                  <a:lnTo>
                    <a:pt x="507" y="249"/>
                  </a:lnTo>
                  <a:lnTo>
                    <a:pt x="505" y="249"/>
                  </a:lnTo>
                  <a:lnTo>
                    <a:pt x="505" y="251"/>
                  </a:lnTo>
                  <a:lnTo>
                    <a:pt x="502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495" y="249"/>
                  </a:lnTo>
                  <a:lnTo>
                    <a:pt x="495" y="249"/>
                  </a:lnTo>
                  <a:lnTo>
                    <a:pt x="493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3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9" y="253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6" y="256"/>
                  </a:lnTo>
                  <a:lnTo>
                    <a:pt x="476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2" y="253"/>
                  </a:lnTo>
                  <a:lnTo>
                    <a:pt x="472" y="253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7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5" y="253"/>
                  </a:lnTo>
                  <a:lnTo>
                    <a:pt x="465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3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0" y="251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1" y="253"/>
                  </a:lnTo>
                  <a:lnTo>
                    <a:pt x="441" y="253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6" y="251"/>
                  </a:lnTo>
                  <a:lnTo>
                    <a:pt x="436" y="249"/>
                  </a:lnTo>
                  <a:lnTo>
                    <a:pt x="434" y="244"/>
                  </a:lnTo>
                  <a:lnTo>
                    <a:pt x="434" y="244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7"/>
                  </a:lnTo>
                  <a:lnTo>
                    <a:pt x="431" y="237"/>
                  </a:lnTo>
                  <a:lnTo>
                    <a:pt x="429" y="235"/>
                  </a:lnTo>
                  <a:lnTo>
                    <a:pt x="427" y="235"/>
                  </a:lnTo>
                  <a:lnTo>
                    <a:pt x="424" y="235"/>
                  </a:lnTo>
                  <a:lnTo>
                    <a:pt x="422" y="235"/>
                  </a:lnTo>
                  <a:lnTo>
                    <a:pt x="420" y="232"/>
                  </a:lnTo>
                  <a:lnTo>
                    <a:pt x="420" y="232"/>
                  </a:lnTo>
                  <a:lnTo>
                    <a:pt x="420" y="230"/>
                  </a:lnTo>
                  <a:lnTo>
                    <a:pt x="420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5"/>
                  </a:lnTo>
                  <a:lnTo>
                    <a:pt x="420" y="223"/>
                  </a:lnTo>
                  <a:lnTo>
                    <a:pt x="420" y="218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4"/>
                  </a:lnTo>
                  <a:lnTo>
                    <a:pt x="424" y="204"/>
                  </a:lnTo>
                  <a:lnTo>
                    <a:pt x="424" y="199"/>
                  </a:lnTo>
                  <a:lnTo>
                    <a:pt x="422" y="197"/>
                  </a:lnTo>
                  <a:lnTo>
                    <a:pt x="422" y="197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0" y="190"/>
                  </a:lnTo>
                  <a:lnTo>
                    <a:pt x="420" y="190"/>
                  </a:lnTo>
                  <a:lnTo>
                    <a:pt x="420" y="187"/>
                  </a:lnTo>
                  <a:lnTo>
                    <a:pt x="417" y="187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0" y="180"/>
                  </a:lnTo>
                  <a:lnTo>
                    <a:pt x="410" y="178"/>
                  </a:lnTo>
                  <a:lnTo>
                    <a:pt x="410" y="175"/>
                  </a:lnTo>
                  <a:lnTo>
                    <a:pt x="408" y="173"/>
                  </a:lnTo>
                  <a:lnTo>
                    <a:pt x="408" y="171"/>
                  </a:lnTo>
                  <a:lnTo>
                    <a:pt x="408" y="166"/>
                  </a:lnTo>
                  <a:lnTo>
                    <a:pt x="405" y="164"/>
                  </a:lnTo>
                  <a:lnTo>
                    <a:pt x="405" y="161"/>
                  </a:lnTo>
                  <a:lnTo>
                    <a:pt x="405" y="159"/>
                  </a:lnTo>
                  <a:lnTo>
                    <a:pt x="405" y="159"/>
                  </a:lnTo>
                  <a:lnTo>
                    <a:pt x="403" y="159"/>
                  </a:lnTo>
                  <a:lnTo>
                    <a:pt x="405" y="156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4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86" y="152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77" y="154"/>
                  </a:lnTo>
                  <a:lnTo>
                    <a:pt x="377" y="154"/>
                  </a:lnTo>
                  <a:lnTo>
                    <a:pt x="377" y="152"/>
                  </a:lnTo>
                  <a:lnTo>
                    <a:pt x="377" y="152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82" y="145"/>
                  </a:lnTo>
                  <a:lnTo>
                    <a:pt x="386" y="140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9" y="135"/>
                  </a:lnTo>
                  <a:lnTo>
                    <a:pt x="389" y="135"/>
                  </a:lnTo>
                  <a:lnTo>
                    <a:pt x="391" y="133"/>
                  </a:lnTo>
                  <a:lnTo>
                    <a:pt x="391" y="130"/>
                  </a:lnTo>
                  <a:lnTo>
                    <a:pt x="393" y="126"/>
                  </a:lnTo>
                  <a:lnTo>
                    <a:pt x="396" y="123"/>
                  </a:lnTo>
                  <a:lnTo>
                    <a:pt x="396" y="123"/>
                  </a:lnTo>
                  <a:lnTo>
                    <a:pt x="396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6"/>
                  </a:lnTo>
                  <a:lnTo>
                    <a:pt x="398" y="107"/>
                  </a:lnTo>
                  <a:lnTo>
                    <a:pt x="398" y="97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3" y="90"/>
                  </a:lnTo>
                  <a:lnTo>
                    <a:pt x="405" y="85"/>
                  </a:lnTo>
                  <a:lnTo>
                    <a:pt x="405" y="83"/>
                  </a:lnTo>
                  <a:lnTo>
                    <a:pt x="408" y="78"/>
                  </a:lnTo>
                  <a:lnTo>
                    <a:pt x="410" y="76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1"/>
                  </a:lnTo>
                  <a:lnTo>
                    <a:pt x="415" y="71"/>
                  </a:lnTo>
                  <a:lnTo>
                    <a:pt x="415" y="67"/>
                  </a:lnTo>
                  <a:lnTo>
                    <a:pt x="41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2" y="62"/>
                  </a:lnTo>
                  <a:lnTo>
                    <a:pt x="424" y="62"/>
                  </a:lnTo>
                  <a:lnTo>
                    <a:pt x="424" y="62"/>
                  </a:lnTo>
                  <a:lnTo>
                    <a:pt x="427" y="62"/>
                  </a:lnTo>
                  <a:lnTo>
                    <a:pt x="427" y="62"/>
                  </a:lnTo>
                  <a:lnTo>
                    <a:pt x="429" y="62"/>
                  </a:lnTo>
                  <a:lnTo>
                    <a:pt x="429" y="62"/>
                  </a:lnTo>
                  <a:lnTo>
                    <a:pt x="431" y="59"/>
                  </a:lnTo>
                  <a:lnTo>
                    <a:pt x="431" y="55"/>
                  </a:lnTo>
                  <a:lnTo>
                    <a:pt x="434" y="52"/>
                  </a:lnTo>
                  <a:lnTo>
                    <a:pt x="434" y="50"/>
                  </a:lnTo>
                  <a:lnTo>
                    <a:pt x="436" y="48"/>
                  </a:lnTo>
                  <a:lnTo>
                    <a:pt x="436" y="45"/>
                  </a:lnTo>
                  <a:lnTo>
                    <a:pt x="438" y="43"/>
                  </a:lnTo>
                  <a:lnTo>
                    <a:pt x="441" y="41"/>
                  </a:lnTo>
                  <a:lnTo>
                    <a:pt x="441" y="41"/>
                  </a:lnTo>
                  <a:lnTo>
                    <a:pt x="441" y="38"/>
                  </a:lnTo>
                  <a:lnTo>
                    <a:pt x="443" y="38"/>
                  </a:lnTo>
                  <a:lnTo>
                    <a:pt x="443" y="38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5" y="36"/>
                  </a:lnTo>
                  <a:lnTo>
                    <a:pt x="457" y="33"/>
                  </a:lnTo>
                  <a:lnTo>
                    <a:pt x="460" y="33"/>
                  </a:lnTo>
                  <a:lnTo>
                    <a:pt x="465" y="31"/>
                  </a:lnTo>
                  <a:lnTo>
                    <a:pt x="467" y="31"/>
                  </a:lnTo>
                  <a:lnTo>
                    <a:pt x="467" y="31"/>
                  </a:lnTo>
                  <a:lnTo>
                    <a:pt x="469" y="29"/>
                  </a:lnTo>
                  <a:lnTo>
                    <a:pt x="469" y="29"/>
                  </a:lnTo>
                  <a:lnTo>
                    <a:pt x="472" y="29"/>
                  </a:lnTo>
                  <a:lnTo>
                    <a:pt x="472" y="29"/>
                  </a:lnTo>
                  <a:lnTo>
                    <a:pt x="472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4"/>
                  </a:lnTo>
                  <a:lnTo>
                    <a:pt x="476" y="24"/>
                  </a:lnTo>
                  <a:lnTo>
                    <a:pt x="479" y="22"/>
                  </a:lnTo>
                  <a:lnTo>
                    <a:pt x="481" y="22"/>
                  </a:lnTo>
                  <a:lnTo>
                    <a:pt x="481" y="22"/>
                  </a:lnTo>
                  <a:lnTo>
                    <a:pt x="481" y="19"/>
                  </a:lnTo>
                  <a:lnTo>
                    <a:pt x="481" y="19"/>
                  </a:lnTo>
                  <a:lnTo>
                    <a:pt x="481" y="17"/>
                  </a:lnTo>
                  <a:lnTo>
                    <a:pt x="479" y="14"/>
                  </a:lnTo>
                  <a:lnTo>
                    <a:pt x="479" y="14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4" y="5"/>
                  </a:lnTo>
                  <a:lnTo>
                    <a:pt x="474" y="5"/>
                  </a:lnTo>
                  <a:lnTo>
                    <a:pt x="472" y="5"/>
                  </a:lnTo>
                  <a:lnTo>
                    <a:pt x="469" y="5"/>
                  </a:lnTo>
                  <a:lnTo>
                    <a:pt x="469" y="5"/>
                  </a:lnTo>
                  <a:lnTo>
                    <a:pt x="469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3" y="0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3" y="3"/>
                  </a:lnTo>
                  <a:lnTo>
                    <a:pt x="455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7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2"/>
                  </a:lnTo>
                  <a:lnTo>
                    <a:pt x="441" y="12"/>
                  </a:lnTo>
                  <a:lnTo>
                    <a:pt x="443" y="10"/>
                  </a:lnTo>
                  <a:lnTo>
                    <a:pt x="441" y="10"/>
                  </a:lnTo>
                  <a:lnTo>
                    <a:pt x="436" y="10"/>
                  </a:lnTo>
                  <a:lnTo>
                    <a:pt x="434" y="10"/>
                  </a:lnTo>
                  <a:lnTo>
                    <a:pt x="434" y="10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4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4" y="22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31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7" y="29"/>
                  </a:lnTo>
                  <a:lnTo>
                    <a:pt x="424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0" y="31"/>
                  </a:lnTo>
                  <a:lnTo>
                    <a:pt x="417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0" y="36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5" y="36"/>
                  </a:lnTo>
                  <a:lnTo>
                    <a:pt x="398" y="43"/>
                  </a:lnTo>
                  <a:lnTo>
                    <a:pt x="391" y="45"/>
                  </a:lnTo>
                  <a:lnTo>
                    <a:pt x="389" y="48"/>
                  </a:lnTo>
                  <a:lnTo>
                    <a:pt x="389" y="50"/>
                  </a:lnTo>
                  <a:lnTo>
                    <a:pt x="389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77" y="55"/>
                  </a:lnTo>
                  <a:lnTo>
                    <a:pt x="367" y="55"/>
                  </a:lnTo>
                  <a:lnTo>
                    <a:pt x="363" y="57"/>
                  </a:lnTo>
                  <a:lnTo>
                    <a:pt x="358" y="55"/>
                  </a:lnTo>
                  <a:lnTo>
                    <a:pt x="356" y="55"/>
                  </a:lnTo>
                  <a:lnTo>
                    <a:pt x="353" y="55"/>
                  </a:lnTo>
                  <a:lnTo>
                    <a:pt x="351" y="55"/>
                  </a:lnTo>
                  <a:lnTo>
                    <a:pt x="351" y="55"/>
                  </a:lnTo>
                  <a:lnTo>
                    <a:pt x="351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1" y="55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7" y="69"/>
                  </a:lnTo>
                  <a:lnTo>
                    <a:pt x="337" y="71"/>
                  </a:lnTo>
                  <a:lnTo>
                    <a:pt x="334" y="71"/>
                  </a:lnTo>
                  <a:lnTo>
                    <a:pt x="334" y="71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78"/>
                  </a:lnTo>
                  <a:lnTo>
                    <a:pt x="327" y="76"/>
                  </a:lnTo>
                  <a:lnTo>
                    <a:pt x="327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7" y="7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0" y="78"/>
                  </a:lnTo>
                  <a:lnTo>
                    <a:pt x="320" y="78"/>
                  </a:lnTo>
                  <a:lnTo>
                    <a:pt x="320" y="76"/>
                  </a:lnTo>
                  <a:lnTo>
                    <a:pt x="320" y="76"/>
                  </a:lnTo>
                  <a:lnTo>
                    <a:pt x="322" y="76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7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32" y="69"/>
                  </a:lnTo>
                  <a:lnTo>
                    <a:pt x="334" y="69"/>
                  </a:lnTo>
                  <a:lnTo>
                    <a:pt x="337" y="69"/>
                  </a:lnTo>
                  <a:lnTo>
                    <a:pt x="334" y="69"/>
                  </a:lnTo>
                  <a:lnTo>
                    <a:pt x="330" y="69"/>
                  </a:lnTo>
                  <a:lnTo>
                    <a:pt x="327" y="69"/>
                  </a:lnTo>
                  <a:lnTo>
                    <a:pt x="325" y="69"/>
                  </a:lnTo>
                  <a:lnTo>
                    <a:pt x="322" y="67"/>
                  </a:lnTo>
                  <a:lnTo>
                    <a:pt x="320" y="67"/>
                  </a:lnTo>
                  <a:lnTo>
                    <a:pt x="315" y="64"/>
                  </a:lnTo>
                  <a:lnTo>
                    <a:pt x="313" y="64"/>
                  </a:lnTo>
                  <a:lnTo>
                    <a:pt x="311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6" y="67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89" y="78"/>
                  </a:lnTo>
                  <a:lnTo>
                    <a:pt x="289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78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80" y="97"/>
                  </a:lnTo>
                  <a:lnTo>
                    <a:pt x="280" y="97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77" y="100"/>
                  </a:lnTo>
                  <a:lnTo>
                    <a:pt x="277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3" y="104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3" y="107"/>
                  </a:lnTo>
                  <a:lnTo>
                    <a:pt x="275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9"/>
                  </a:lnTo>
                  <a:lnTo>
                    <a:pt x="275" y="121"/>
                  </a:lnTo>
                  <a:lnTo>
                    <a:pt x="273" y="121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0"/>
                  </a:lnTo>
                  <a:lnTo>
                    <a:pt x="273" y="140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0"/>
                  </a:lnTo>
                  <a:lnTo>
                    <a:pt x="266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5"/>
                  </a:lnTo>
                  <a:lnTo>
                    <a:pt x="256" y="145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52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0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1" y="178"/>
                  </a:lnTo>
                  <a:lnTo>
                    <a:pt x="221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6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3" y="209"/>
                  </a:lnTo>
                  <a:lnTo>
                    <a:pt x="216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6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6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6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4"/>
                  </a:lnTo>
                  <a:lnTo>
                    <a:pt x="211" y="194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4" y="190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2" y="187"/>
                  </a:lnTo>
                  <a:lnTo>
                    <a:pt x="199" y="185"/>
                  </a:lnTo>
                  <a:lnTo>
                    <a:pt x="197" y="185"/>
                  </a:lnTo>
                  <a:lnTo>
                    <a:pt x="197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0" y="178"/>
                  </a:lnTo>
                  <a:lnTo>
                    <a:pt x="190" y="178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7" y="199"/>
                  </a:lnTo>
                  <a:lnTo>
                    <a:pt x="199" y="201"/>
                  </a:lnTo>
                  <a:lnTo>
                    <a:pt x="199" y="204"/>
                  </a:lnTo>
                  <a:lnTo>
                    <a:pt x="202" y="206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4" y="209"/>
                  </a:lnTo>
                  <a:lnTo>
                    <a:pt x="204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199" y="211"/>
                  </a:lnTo>
                  <a:lnTo>
                    <a:pt x="199" y="211"/>
                  </a:lnTo>
                  <a:lnTo>
                    <a:pt x="197" y="211"/>
                  </a:lnTo>
                  <a:lnTo>
                    <a:pt x="197" y="213"/>
                  </a:lnTo>
                  <a:lnTo>
                    <a:pt x="195" y="216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3"/>
                  </a:lnTo>
                  <a:lnTo>
                    <a:pt x="187" y="225"/>
                  </a:lnTo>
                  <a:lnTo>
                    <a:pt x="185" y="227"/>
                  </a:lnTo>
                  <a:lnTo>
                    <a:pt x="185" y="230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3" y="227"/>
                  </a:lnTo>
                  <a:lnTo>
                    <a:pt x="183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6" y="220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5"/>
                  </a:lnTo>
                  <a:lnTo>
                    <a:pt x="178" y="227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1" y="237"/>
                  </a:lnTo>
                  <a:lnTo>
                    <a:pt x="168" y="242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6" y="246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3"/>
                  </a:lnTo>
                  <a:lnTo>
                    <a:pt x="180" y="253"/>
                  </a:lnTo>
                  <a:lnTo>
                    <a:pt x="180" y="256"/>
                  </a:lnTo>
                  <a:lnTo>
                    <a:pt x="178" y="256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5" y="263"/>
                  </a:lnTo>
                  <a:lnTo>
                    <a:pt x="187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70"/>
                  </a:lnTo>
                  <a:lnTo>
                    <a:pt x="187" y="270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90" y="265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2"/>
                  </a:lnTo>
                  <a:lnTo>
                    <a:pt x="195" y="272"/>
                  </a:lnTo>
                  <a:lnTo>
                    <a:pt x="195" y="272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2" y="282"/>
                  </a:lnTo>
                  <a:lnTo>
                    <a:pt x="192" y="282"/>
                  </a:lnTo>
                  <a:lnTo>
                    <a:pt x="195" y="282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9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7" y="306"/>
                  </a:lnTo>
                  <a:lnTo>
                    <a:pt x="197" y="306"/>
                  </a:lnTo>
                  <a:lnTo>
                    <a:pt x="199" y="308"/>
                  </a:lnTo>
                  <a:lnTo>
                    <a:pt x="199" y="310"/>
                  </a:lnTo>
                  <a:lnTo>
                    <a:pt x="199" y="310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87" y="317"/>
                  </a:lnTo>
                  <a:lnTo>
                    <a:pt x="187" y="320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5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9"/>
                  </a:lnTo>
                  <a:lnTo>
                    <a:pt x="192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4"/>
                  </a:lnTo>
                  <a:lnTo>
                    <a:pt x="195" y="334"/>
                  </a:lnTo>
                  <a:lnTo>
                    <a:pt x="195" y="336"/>
                  </a:lnTo>
                  <a:lnTo>
                    <a:pt x="195" y="336"/>
                  </a:lnTo>
                  <a:lnTo>
                    <a:pt x="195" y="339"/>
                  </a:lnTo>
                  <a:lnTo>
                    <a:pt x="195" y="346"/>
                  </a:lnTo>
                  <a:lnTo>
                    <a:pt x="195" y="346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7" y="353"/>
                  </a:lnTo>
                  <a:lnTo>
                    <a:pt x="197" y="353"/>
                  </a:lnTo>
                  <a:lnTo>
                    <a:pt x="197" y="355"/>
                  </a:lnTo>
                  <a:lnTo>
                    <a:pt x="199" y="358"/>
                  </a:lnTo>
                  <a:lnTo>
                    <a:pt x="199" y="360"/>
                  </a:lnTo>
                  <a:lnTo>
                    <a:pt x="199" y="360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7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7" y="369"/>
                  </a:lnTo>
                  <a:lnTo>
                    <a:pt x="197" y="369"/>
                  </a:lnTo>
                  <a:lnTo>
                    <a:pt x="195" y="369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5" y="374"/>
                  </a:lnTo>
                  <a:lnTo>
                    <a:pt x="192" y="374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4"/>
                  </a:lnTo>
                  <a:lnTo>
                    <a:pt x="190" y="384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6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0" y="391"/>
                  </a:lnTo>
                  <a:lnTo>
                    <a:pt x="192" y="391"/>
                  </a:lnTo>
                  <a:lnTo>
                    <a:pt x="192" y="391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5"/>
                  </a:lnTo>
                  <a:lnTo>
                    <a:pt x="195" y="395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7" y="393"/>
                  </a:lnTo>
                  <a:lnTo>
                    <a:pt x="197" y="391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91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9" y="393"/>
                  </a:lnTo>
                  <a:lnTo>
                    <a:pt x="202" y="391"/>
                  </a:lnTo>
                  <a:lnTo>
                    <a:pt x="202" y="393"/>
                  </a:lnTo>
                  <a:lnTo>
                    <a:pt x="202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7" y="391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202" y="398"/>
                  </a:lnTo>
                  <a:lnTo>
                    <a:pt x="206" y="395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6" y="405"/>
                  </a:lnTo>
                  <a:lnTo>
                    <a:pt x="204" y="405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7" y="410"/>
                  </a:lnTo>
                  <a:lnTo>
                    <a:pt x="197" y="410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195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0" y="421"/>
                  </a:lnTo>
                  <a:lnTo>
                    <a:pt x="190" y="419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2" y="421"/>
                  </a:lnTo>
                  <a:lnTo>
                    <a:pt x="192" y="421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5" y="433"/>
                  </a:lnTo>
                  <a:lnTo>
                    <a:pt x="183" y="436"/>
                  </a:lnTo>
                  <a:lnTo>
                    <a:pt x="180" y="436"/>
                  </a:lnTo>
                  <a:lnTo>
                    <a:pt x="178" y="433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6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3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80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5"/>
                  </a:lnTo>
                  <a:lnTo>
                    <a:pt x="178" y="445"/>
                  </a:lnTo>
                  <a:lnTo>
                    <a:pt x="178" y="448"/>
                  </a:lnTo>
                  <a:lnTo>
                    <a:pt x="178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6" y="450"/>
                  </a:lnTo>
                  <a:lnTo>
                    <a:pt x="176" y="452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68" y="457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71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9"/>
                  </a:lnTo>
                  <a:lnTo>
                    <a:pt x="164" y="459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7" y="459"/>
                  </a:lnTo>
                  <a:lnTo>
                    <a:pt x="157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59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62"/>
                  </a:lnTo>
                  <a:lnTo>
                    <a:pt x="142" y="462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38" y="464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8" y="464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5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8" y="481"/>
                  </a:lnTo>
                  <a:lnTo>
                    <a:pt x="138" y="48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38" y="490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1" y="490"/>
                  </a:lnTo>
                  <a:lnTo>
                    <a:pt x="131" y="492"/>
                  </a:lnTo>
                  <a:lnTo>
                    <a:pt x="131" y="490"/>
                  </a:lnTo>
                  <a:lnTo>
                    <a:pt x="128" y="490"/>
                  </a:lnTo>
                  <a:lnTo>
                    <a:pt x="128" y="490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3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6" y="497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9" y="502"/>
                  </a:lnTo>
                  <a:lnTo>
                    <a:pt x="119" y="502"/>
                  </a:lnTo>
                  <a:lnTo>
                    <a:pt x="121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8" y="507"/>
                  </a:lnTo>
                  <a:lnTo>
                    <a:pt x="128" y="509"/>
                  </a:lnTo>
                  <a:lnTo>
                    <a:pt x="126" y="509"/>
                  </a:lnTo>
                  <a:lnTo>
                    <a:pt x="131" y="509"/>
                  </a:lnTo>
                  <a:lnTo>
                    <a:pt x="131" y="511"/>
                  </a:lnTo>
                  <a:lnTo>
                    <a:pt x="133" y="511"/>
                  </a:lnTo>
                  <a:lnTo>
                    <a:pt x="133" y="514"/>
                  </a:lnTo>
                  <a:lnTo>
                    <a:pt x="133" y="514"/>
                  </a:lnTo>
                  <a:lnTo>
                    <a:pt x="133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42" y="518"/>
                  </a:lnTo>
                  <a:lnTo>
                    <a:pt x="142" y="521"/>
                  </a:lnTo>
                  <a:lnTo>
                    <a:pt x="147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6"/>
                  </a:lnTo>
                  <a:lnTo>
                    <a:pt x="154" y="528"/>
                  </a:lnTo>
                  <a:lnTo>
                    <a:pt x="159" y="533"/>
                  </a:lnTo>
                  <a:lnTo>
                    <a:pt x="161" y="533"/>
                  </a:lnTo>
                  <a:lnTo>
                    <a:pt x="164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71" y="535"/>
                  </a:lnTo>
                  <a:lnTo>
                    <a:pt x="171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7"/>
                  </a:lnTo>
                  <a:lnTo>
                    <a:pt x="178" y="535"/>
                  </a:lnTo>
                  <a:lnTo>
                    <a:pt x="178" y="535"/>
                  </a:lnTo>
                  <a:lnTo>
                    <a:pt x="180" y="537"/>
                  </a:lnTo>
                  <a:lnTo>
                    <a:pt x="180" y="540"/>
                  </a:lnTo>
                  <a:lnTo>
                    <a:pt x="180" y="542"/>
                  </a:lnTo>
                  <a:lnTo>
                    <a:pt x="185" y="542"/>
                  </a:lnTo>
                  <a:lnTo>
                    <a:pt x="185" y="545"/>
                  </a:lnTo>
                  <a:lnTo>
                    <a:pt x="187" y="545"/>
                  </a:lnTo>
                  <a:lnTo>
                    <a:pt x="190" y="545"/>
                  </a:lnTo>
                  <a:lnTo>
                    <a:pt x="190" y="547"/>
                  </a:lnTo>
                  <a:lnTo>
                    <a:pt x="190" y="552"/>
                  </a:lnTo>
                  <a:lnTo>
                    <a:pt x="190" y="552"/>
                  </a:lnTo>
                  <a:lnTo>
                    <a:pt x="190" y="554"/>
                  </a:lnTo>
                  <a:lnTo>
                    <a:pt x="192" y="554"/>
                  </a:lnTo>
                  <a:lnTo>
                    <a:pt x="192" y="556"/>
                  </a:lnTo>
                  <a:lnTo>
                    <a:pt x="195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4" y="559"/>
                  </a:lnTo>
                  <a:lnTo>
                    <a:pt x="206" y="556"/>
                  </a:lnTo>
                  <a:lnTo>
                    <a:pt x="206" y="559"/>
                  </a:lnTo>
                  <a:lnTo>
                    <a:pt x="209" y="559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6" y="561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21" y="563"/>
                  </a:lnTo>
                  <a:lnTo>
                    <a:pt x="221" y="563"/>
                  </a:lnTo>
                  <a:lnTo>
                    <a:pt x="223" y="563"/>
                  </a:lnTo>
                  <a:lnTo>
                    <a:pt x="223" y="563"/>
                  </a:lnTo>
                  <a:lnTo>
                    <a:pt x="223" y="561"/>
                  </a:lnTo>
                  <a:lnTo>
                    <a:pt x="223" y="561"/>
                  </a:lnTo>
                  <a:lnTo>
                    <a:pt x="225" y="561"/>
                  </a:lnTo>
                  <a:lnTo>
                    <a:pt x="228" y="561"/>
                  </a:lnTo>
                  <a:lnTo>
                    <a:pt x="228" y="561"/>
                  </a:lnTo>
                  <a:lnTo>
                    <a:pt x="228" y="563"/>
                  </a:lnTo>
                  <a:lnTo>
                    <a:pt x="230" y="563"/>
                  </a:lnTo>
                  <a:lnTo>
                    <a:pt x="230" y="563"/>
                  </a:lnTo>
                  <a:lnTo>
                    <a:pt x="232" y="563"/>
                  </a:lnTo>
                  <a:lnTo>
                    <a:pt x="232" y="563"/>
                  </a:lnTo>
                  <a:lnTo>
                    <a:pt x="237" y="563"/>
                  </a:lnTo>
                  <a:lnTo>
                    <a:pt x="237" y="561"/>
                  </a:lnTo>
                  <a:lnTo>
                    <a:pt x="237" y="559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40" y="556"/>
                  </a:lnTo>
                  <a:lnTo>
                    <a:pt x="240" y="556"/>
                  </a:lnTo>
                  <a:lnTo>
                    <a:pt x="240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2"/>
                  </a:lnTo>
                  <a:lnTo>
                    <a:pt x="244" y="554"/>
                  </a:lnTo>
                  <a:lnTo>
                    <a:pt x="244" y="554"/>
                  </a:lnTo>
                  <a:lnTo>
                    <a:pt x="247" y="554"/>
                  </a:lnTo>
                  <a:lnTo>
                    <a:pt x="247" y="556"/>
                  </a:lnTo>
                  <a:lnTo>
                    <a:pt x="247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9"/>
                  </a:lnTo>
                  <a:lnTo>
                    <a:pt x="251" y="559"/>
                  </a:lnTo>
                  <a:lnTo>
                    <a:pt x="254" y="556"/>
                  </a:lnTo>
                  <a:lnTo>
                    <a:pt x="254" y="556"/>
                  </a:lnTo>
                  <a:lnTo>
                    <a:pt x="254" y="559"/>
                  </a:lnTo>
                  <a:lnTo>
                    <a:pt x="256" y="559"/>
                  </a:lnTo>
                  <a:lnTo>
                    <a:pt x="258" y="561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61" y="566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6" y="568"/>
                  </a:lnTo>
                  <a:lnTo>
                    <a:pt x="266" y="571"/>
                  </a:lnTo>
                  <a:lnTo>
                    <a:pt x="268" y="571"/>
                  </a:lnTo>
                  <a:lnTo>
                    <a:pt x="268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3" y="571"/>
                  </a:lnTo>
                  <a:lnTo>
                    <a:pt x="273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7" y="573"/>
                  </a:lnTo>
                  <a:lnTo>
                    <a:pt x="280" y="573"/>
                  </a:lnTo>
                  <a:lnTo>
                    <a:pt x="282" y="575"/>
                  </a:lnTo>
                  <a:lnTo>
                    <a:pt x="282" y="575"/>
                  </a:lnTo>
                  <a:lnTo>
                    <a:pt x="285" y="578"/>
                  </a:lnTo>
                  <a:lnTo>
                    <a:pt x="287" y="578"/>
                  </a:lnTo>
                  <a:lnTo>
                    <a:pt x="289" y="578"/>
                  </a:lnTo>
                  <a:lnTo>
                    <a:pt x="289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5"/>
                  </a:lnTo>
                  <a:lnTo>
                    <a:pt x="292" y="575"/>
                  </a:lnTo>
                  <a:lnTo>
                    <a:pt x="294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9" y="578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3" y="580"/>
                  </a:lnTo>
                  <a:lnTo>
                    <a:pt x="303" y="582"/>
                  </a:lnTo>
                  <a:lnTo>
                    <a:pt x="306" y="582"/>
                  </a:lnTo>
                  <a:lnTo>
                    <a:pt x="306" y="582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2"/>
                  </a:lnTo>
                  <a:lnTo>
                    <a:pt x="311" y="582"/>
                  </a:lnTo>
                  <a:lnTo>
                    <a:pt x="311" y="582"/>
                  </a:lnTo>
                  <a:lnTo>
                    <a:pt x="313" y="582"/>
                  </a:lnTo>
                  <a:lnTo>
                    <a:pt x="313" y="582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2"/>
                  </a:lnTo>
                  <a:lnTo>
                    <a:pt x="322" y="594"/>
                  </a:lnTo>
                  <a:lnTo>
                    <a:pt x="325" y="594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2" y="604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8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7" y="611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2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6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41" y="620"/>
                  </a:lnTo>
                  <a:lnTo>
                    <a:pt x="344" y="620"/>
                  </a:lnTo>
                  <a:lnTo>
                    <a:pt x="344" y="620"/>
                  </a:lnTo>
                  <a:lnTo>
                    <a:pt x="346" y="618"/>
                  </a:lnTo>
                  <a:lnTo>
                    <a:pt x="346" y="620"/>
                  </a:lnTo>
                  <a:lnTo>
                    <a:pt x="346" y="623"/>
                  </a:lnTo>
                  <a:lnTo>
                    <a:pt x="346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1" y="623"/>
                  </a:lnTo>
                  <a:lnTo>
                    <a:pt x="351" y="623"/>
                  </a:lnTo>
                  <a:lnTo>
                    <a:pt x="348" y="625"/>
                  </a:lnTo>
                  <a:lnTo>
                    <a:pt x="348" y="625"/>
                  </a:lnTo>
                  <a:lnTo>
                    <a:pt x="351" y="625"/>
                  </a:lnTo>
                  <a:lnTo>
                    <a:pt x="351" y="625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60" y="627"/>
                  </a:lnTo>
                  <a:lnTo>
                    <a:pt x="360" y="627"/>
                  </a:lnTo>
                  <a:lnTo>
                    <a:pt x="360" y="630"/>
                  </a:lnTo>
                  <a:lnTo>
                    <a:pt x="360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5" y="630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70" y="637"/>
                  </a:lnTo>
                  <a:lnTo>
                    <a:pt x="370" y="637"/>
                  </a:lnTo>
                  <a:lnTo>
                    <a:pt x="367" y="637"/>
                  </a:lnTo>
                  <a:lnTo>
                    <a:pt x="367" y="639"/>
                  </a:lnTo>
                  <a:lnTo>
                    <a:pt x="370" y="639"/>
                  </a:lnTo>
                  <a:lnTo>
                    <a:pt x="370" y="639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4"/>
                  </a:lnTo>
                  <a:lnTo>
                    <a:pt x="372" y="646"/>
                  </a:lnTo>
                  <a:lnTo>
                    <a:pt x="372" y="646"/>
                  </a:lnTo>
                  <a:lnTo>
                    <a:pt x="370" y="646"/>
                  </a:lnTo>
                  <a:lnTo>
                    <a:pt x="370" y="649"/>
                  </a:lnTo>
                  <a:lnTo>
                    <a:pt x="370" y="651"/>
                  </a:lnTo>
                  <a:lnTo>
                    <a:pt x="372" y="651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3"/>
                  </a:lnTo>
                  <a:lnTo>
                    <a:pt x="382" y="653"/>
                  </a:lnTo>
                  <a:lnTo>
                    <a:pt x="382" y="656"/>
                  </a:lnTo>
                  <a:lnTo>
                    <a:pt x="382" y="653"/>
                  </a:lnTo>
                  <a:lnTo>
                    <a:pt x="384" y="653"/>
                  </a:lnTo>
                  <a:lnTo>
                    <a:pt x="384" y="653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8"/>
                  </a:lnTo>
                  <a:lnTo>
                    <a:pt x="386" y="65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9" y="665"/>
                  </a:lnTo>
                  <a:lnTo>
                    <a:pt x="389" y="665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70"/>
                  </a:lnTo>
                  <a:lnTo>
                    <a:pt x="389" y="672"/>
                  </a:lnTo>
                  <a:lnTo>
                    <a:pt x="386" y="672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9"/>
                  </a:lnTo>
                  <a:lnTo>
                    <a:pt x="389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82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6" y="679"/>
                  </a:lnTo>
                  <a:lnTo>
                    <a:pt x="396" y="682"/>
                  </a:lnTo>
                  <a:lnTo>
                    <a:pt x="396" y="682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3" y="682"/>
                  </a:lnTo>
                  <a:lnTo>
                    <a:pt x="403" y="682"/>
                  </a:lnTo>
                  <a:lnTo>
                    <a:pt x="405" y="682"/>
                  </a:lnTo>
                  <a:lnTo>
                    <a:pt x="405" y="684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5" y="682"/>
                  </a:lnTo>
                  <a:lnTo>
                    <a:pt x="415" y="682"/>
                  </a:lnTo>
                  <a:lnTo>
                    <a:pt x="420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6"/>
                  </a:lnTo>
                  <a:lnTo>
                    <a:pt x="424" y="686"/>
                  </a:lnTo>
                  <a:lnTo>
                    <a:pt x="424" y="686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34" y="684"/>
                  </a:lnTo>
                  <a:lnTo>
                    <a:pt x="434" y="684"/>
                  </a:lnTo>
                  <a:lnTo>
                    <a:pt x="436" y="682"/>
                  </a:lnTo>
                  <a:lnTo>
                    <a:pt x="436" y="679"/>
                  </a:lnTo>
                  <a:lnTo>
                    <a:pt x="438" y="679"/>
                  </a:lnTo>
                  <a:lnTo>
                    <a:pt x="438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7"/>
                  </a:lnTo>
                  <a:lnTo>
                    <a:pt x="446" y="677"/>
                  </a:lnTo>
                  <a:lnTo>
                    <a:pt x="448" y="675"/>
                  </a:lnTo>
                  <a:lnTo>
                    <a:pt x="448" y="672"/>
                  </a:lnTo>
                  <a:lnTo>
                    <a:pt x="448" y="672"/>
                  </a:lnTo>
                  <a:lnTo>
                    <a:pt x="450" y="672"/>
                  </a:lnTo>
                  <a:lnTo>
                    <a:pt x="453" y="670"/>
                  </a:lnTo>
                  <a:lnTo>
                    <a:pt x="453" y="672"/>
                  </a:lnTo>
                  <a:lnTo>
                    <a:pt x="453" y="672"/>
                  </a:lnTo>
                  <a:lnTo>
                    <a:pt x="453" y="675"/>
                  </a:lnTo>
                  <a:lnTo>
                    <a:pt x="455" y="675"/>
                  </a:lnTo>
                  <a:lnTo>
                    <a:pt x="455" y="672"/>
                  </a:lnTo>
                  <a:lnTo>
                    <a:pt x="457" y="672"/>
                  </a:lnTo>
                  <a:lnTo>
                    <a:pt x="457" y="672"/>
                  </a:lnTo>
                  <a:lnTo>
                    <a:pt x="457" y="675"/>
                  </a:lnTo>
                  <a:lnTo>
                    <a:pt x="460" y="675"/>
                  </a:lnTo>
                  <a:lnTo>
                    <a:pt x="462" y="675"/>
                  </a:lnTo>
                  <a:lnTo>
                    <a:pt x="462" y="675"/>
                  </a:lnTo>
                  <a:lnTo>
                    <a:pt x="462" y="677"/>
                  </a:lnTo>
                  <a:lnTo>
                    <a:pt x="462" y="679"/>
                  </a:lnTo>
                  <a:lnTo>
                    <a:pt x="462" y="679"/>
                  </a:lnTo>
                  <a:lnTo>
                    <a:pt x="465" y="679"/>
                  </a:lnTo>
                  <a:lnTo>
                    <a:pt x="465" y="679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7" y="677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9" y="682"/>
                  </a:lnTo>
                  <a:lnTo>
                    <a:pt x="472" y="679"/>
                  </a:lnTo>
                  <a:lnTo>
                    <a:pt x="472" y="682"/>
                  </a:lnTo>
                  <a:lnTo>
                    <a:pt x="474" y="682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6" y="679"/>
                  </a:lnTo>
                  <a:lnTo>
                    <a:pt x="476" y="679"/>
                  </a:lnTo>
                  <a:lnTo>
                    <a:pt x="476" y="682"/>
                  </a:lnTo>
                  <a:lnTo>
                    <a:pt x="476" y="679"/>
                  </a:lnTo>
                  <a:lnTo>
                    <a:pt x="479" y="679"/>
                  </a:lnTo>
                  <a:lnTo>
                    <a:pt x="479" y="679"/>
                  </a:lnTo>
                  <a:lnTo>
                    <a:pt x="481" y="677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8" y="675"/>
                  </a:lnTo>
                  <a:lnTo>
                    <a:pt x="491" y="675"/>
                  </a:lnTo>
                  <a:lnTo>
                    <a:pt x="491" y="675"/>
                  </a:lnTo>
                  <a:lnTo>
                    <a:pt x="493" y="675"/>
                  </a:lnTo>
                  <a:lnTo>
                    <a:pt x="495" y="677"/>
                  </a:lnTo>
                  <a:lnTo>
                    <a:pt x="495" y="679"/>
                  </a:lnTo>
                  <a:lnTo>
                    <a:pt x="498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82"/>
                  </a:lnTo>
                  <a:lnTo>
                    <a:pt x="500" y="682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6"/>
                  </a:lnTo>
                  <a:lnTo>
                    <a:pt x="502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10" y="684"/>
                  </a:lnTo>
                  <a:lnTo>
                    <a:pt x="510" y="684"/>
                  </a:lnTo>
                  <a:lnTo>
                    <a:pt x="510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9"/>
                  </a:lnTo>
                  <a:lnTo>
                    <a:pt x="512" y="689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7" y="686"/>
                  </a:lnTo>
                  <a:lnTo>
                    <a:pt x="517" y="686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4" y="689"/>
                  </a:lnTo>
                  <a:lnTo>
                    <a:pt x="514" y="689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21" y="691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8" y="694"/>
                  </a:lnTo>
                  <a:lnTo>
                    <a:pt x="528" y="694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28" y="698"/>
                  </a:lnTo>
                  <a:lnTo>
                    <a:pt x="526" y="705"/>
                  </a:lnTo>
                  <a:lnTo>
                    <a:pt x="521" y="710"/>
                  </a:lnTo>
                  <a:lnTo>
                    <a:pt x="519" y="715"/>
                  </a:lnTo>
                  <a:lnTo>
                    <a:pt x="514" y="722"/>
                  </a:lnTo>
                  <a:lnTo>
                    <a:pt x="512" y="727"/>
                  </a:lnTo>
                  <a:lnTo>
                    <a:pt x="507" y="734"/>
                  </a:lnTo>
                  <a:lnTo>
                    <a:pt x="505" y="739"/>
                  </a:lnTo>
                  <a:lnTo>
                    <a:pt x="500" y="743"/>
                  </a:lnTo>
                  <a:lnTo>
                    <a:pt x="500" y="746"/>
                  </a:lnTo>
                  <a:lnTo>
                    <a:pt x="500" y="746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10" y="750"/>
                  </a:lnTo>
                  <a:lnTo>
                    <a:pt x="512" y="750"/>
                  </a:lnTo>
                  <a:lnTo>
                    <a:pt x="512" y="750"/>
                  </a:lnTo>
                  <a:lnTo>
                    <a:pt x="514" y="748"/>
                  </a:lnTo>
                  <a:lnTo>
                    <a:pt x="514" y="748"/>
                  </a:lnTo>
                  <a:lnTo>
                    <a:pt x="517" y="748"/>
                  </a:lnTo>
                  <a:lnTo>
                    <a:pt x="519" y="748"/>
                  </a:lnTo>
                  <a:lnTo>
                    <a:pt x="519" y="750"/>
                  </a:lnTo>
                  <a:lnTo>
                    <a:pt x="521" y="750"/>
                  </a:lnTo>
                  <a:lnTo>
                    <a:pt x="524" y="753"/>
                  </a:lnTo>
                  <a:lnTo>
                    <a:pt x="524" y="755"/>
                  </a:lnTo>
                  <a:lnTo>
                    <a:pt x="524" y="755"/>
                  </a:lnTo>
                  <a:lnTo>
                    <a:pt x="524" y="757"/>
                  </a:lnTo>
                  <a:lnTo>
                    <a:pt x="526" y="760"/>
                  </a:lnTo>
                  <a:lnTo>
                    <a:pt x="531" y="762"/>
                  </a:lnTo>
                  <a:lnTo>
                    <a:pt x="531" y="762"/>
                  </a:lnTo>
                  <a:lnTo>
                    <a:pt x="533" y="765"/>
                  </a:lnTo>
                  <a:lnTo>
                    <a:pt x="533" y="765"/>
                  </a:lnTo>
                  <a:lnTo>
                    <a:pt x="533" y="767"/>
                  </a:lnTo>
                  <a:lnTo>
                    <a:pt x="536" y="765"/>
                  </a:lnTo>
                  <a:lnTo>
                    <a:pt x="538" y="750"/>
                  </a:lnTo>
                  <a:lnTo>
                    <a:pt x="540" y="743"/>
                  </a:lnTo>
                  <a:lnTo>
                    <a:pt x="540" y="736"/>
                  </a:lnTo>
                  <a:lnTo>
                    <a:pt x="543" y="729"/>
                  </a:lnTo>
                  <a:lnTo>
                    <a:pt x="543" y="722"/>
                  </a:lnTo>
                  <a:lnTo>
                    <a:pt x="545" y="715"/>
                  </a:lnTo>
                  <a:lnTo>
                    <a:pt x="545" y="708"/>
                  </a:lnTo>
                  <a:lnTo>
                    <a:pt x="547" y="698"/>
                  </a:lnTo>
                  <a:lnTo>
                    <a:pt x="547" y="691"/>
                  </a:lnTo>
                  <a:lnTo>
                    <a:pt x="550" y="684"/>
                  </a:lnTo>
                  <a:lnTo>
                    <a:pt x="552" y="677"/>
                  </a:lnTo>
                  <a:lnTo>
                    <a:pt x="552" y="670"/>
                  </a:lnTo>
                  <a:lnTo>
                    <a:pt x="555" y="663"/>
                  </a:lnTo>
                  <a:lnTo>
                    <a:pt x="555" y="656"/>
                  </a:lnTo>
                  <a:lnTo>
                    <a:pt x="557" y="649"/>
                  </a:lnTo>
                  <a:lnTo>
                    <a:pt x="557" y="644"/>
                  </a:lnTo>
                  <a:lnTo>
                    <a:pt x="557" y="642"/>
                  </a:lnTo>
                  <a:lnTo>
                    <a:pt x="557" y="642"/>
                  </a:lnTo>
                  <a:lnTo>
                    <a:pt x="559" y="639"/>
                  </a:lnTo>
                  <a:lnTo>
                    <a:pt x="559" y="637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9" y="627"/>
                  </a:lnTo>
                  <a:lnTo>
                    <a:pt x="559" y="627"/>
                  </a:lnTo>
                  <a:lnTo>
                    <a:pt x="557" y="623"/>
                  </a:lnTo>
                  <a:lnTo>
                    <a:pt x="557" y="623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59" y="620"/>
                  </a:lnTo>
                  <a:lnTo>
                    <a:pt x="559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5" y="618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3"/>
                  </a:lnTo>
                  <a:lnTo>
                    <a:pt x="555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0" y="608"/>
                  </a:lnTo>
                  <a:lnTo>
                    <a:pt x="550" y="606"/>
                  </a:lnTo>
                  <a:lnTo>
                    <a:pt x="550" y="606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50" y="599"/>
                  </a:lnTo>
                  <a:lnTo>
                    <a:pt x="550" y="599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47" y="597"/>
                  </a:lnTo>
                  <a:lnTo>
                    <a:pt x="545" y="594"/>
                  </a:lnTo>
                  <a:lnTo>
                    <a:pt x="543" y="594"/>
                  </a:lnTo>
                  <a:lnTo>
                    <a:pt x="543" y="592"/>
                  </a:lnTo>
                  <a:lnTo>
                    <a:pt x="543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89"/>
                  </a:lnTo>
                  <a:lnTo>
                    <a:pt x="540" y="589"/>
                  </a:lnTo>
                  <a:lnTo>
                    <a:pt x="538" y="589"/>
                  </a:lnTo>
                  <a:lnTo>
                    <a:pt x="536" y="589"/>
                  </a:lnTo>
                  <a:lnTo>
                    <a:pt x="536" y="587"/>
                  </a:lnTo>
                  <a:lnTo>
                    <a:pt x="536" y="587"/>
                  </a:lnTo>
                  <a:lnTo>
                    <a:pt x="533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28" y="580"/>
                  </a:lnTo>
                  <a:lnTo>
                    <a:pt x="528" y="580"/>
                  </a:lnTo>
                  <a:lnTo>
                    <a:pt x="528" y="578"/>
                  </a:lnTo>
                  <a:lnTo>
                    <a:pt x="528" y="575"/>
                  </a:lnTo>
                  <a:lnTo>
                    <a:pt x="528" y="573"/>
                  </a:lnTo>
                  <a:lnTo>
                    <a:pt x="528" y="568"/>
                  </a:lnTo>
                  <a:lnTo>
                    <a:pt x="531" y="563"/>
                  </a:lnTo>
                  <a:lnTo>
                    <a:pt x="531" y="559"/>
                  </a:lnTo>
                  <a:lnTo>
                    <a:pt x="531" y="554"/>
                  </a:lnTo>
                  <a:lnTo>
                    <a:pt x="531" y="552"/>
                  </a:lnTo>
                  <a:lnTo>
                    <a:pt x="531" y="549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3" y="547"/>
                  </a:lnTo>
                  <a:lnTo>
                    <a:pt x="533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40" y="547"/>
                  </a:lnTo>
                  <a:lnTo>
                    <a:pt x="543" y="547"/>
                  </a:lnTo>
                  <a:lnTo>
                    <a:pt x="543" y="545"/>
                  </a:lnTo>
                  <a:lnTo>
                    <a:pt x="545" y="545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50" y="545"/>
                  </a:lnTo>
                  <a:lnTo>
                    <a:pt x="550" y="545"/>
                  </a:lnTo>
                  <a:lnTo>
                    <a:pt x="550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5" y="540"/>
                  </a:lnTo>
                  <a:lnTo>
                    <a:pt x="555" y="540"/>
                  </a:lnTo>
                  <a:lnTo>
                    <a:pt x="557" y="540"/>
                  </a:lnTo>
                  <a:lnTo>
                    <a:pt x="557" y="540"/>
                  </a:lnTo>
                  <a:lnTo>
                    <a:pt x="559" y="542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6" y="545"/>
                  </a:lnTo>
                  <a:lnTo>
                    <a:pt x="566" y="547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4" y="545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69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3"/>
                  </a:lnTo>
                  <a:lnTo>
                    <a:pt x="571" y="533"/>
                  </a:lnTo>
                  <a:lnTo>
                    <a:pt x="569" y="533"/>
                  </a:lnTo>
                  <a:lnTo>
                    <a:pt x="569" y="533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6" y="528"/>
                  </a:lnTo>
                  <a:lnTo>
                    <a:pt x="566" y="528"/>
                  </a:lnTo>
                  <a:lnTo>
                    <a:pt x="566" y="526"/>
                  </a:lnTo>
                  <a:lnTo>
                    <a:pt x="564" y="526"/>
                  </a:lnTo>
                  <a:lnTo>
                    <a:pt x="562" y="526"/>
                  </a:lnTo>
                  <a:lnTo>
                    <a:pt x="562" y="526"/>
                  </a:lnTo>
                  <a:lnTo>
                    <a:pt x="559" y="528"/>
                  </a:lnTo>
                  <a:lnTo>
                    <a:pt x="559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2" y="526"/>
                  </a:lnTo>
                  <a:lnTo>
                    <a:pt x="552" y="526"/>
                  </a:lnTo>
                  <a:lnTo>
                    <a:pt x="550" y="526"/>
                  </a:lnTo>
                  <a:lnTo>
                    <a:pt x="545" y="526"/>
                  </a:lnTo>
                  <a:lnTo>
                    <a:pt x="545" y="526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3"/>
                  </a:lnTo>
                  <a:lnTo>
                    <a:pt x="540" y="526"/>
                  </a:lnTo>
                  <a:lnTo>
                    <a:pt x="540" y="526"/>
                  </a:lnTo>
                  <a:lnTo>
                    <a:pt x="540" y="523"/>
                  </a:lnTo>
                  <a:lnTo>
                    <a:pt x="540" y="518"/>
                  </a:lnTo>
                  <a:lnTo>
                    <a:pt x="540" y="516"/>
                  </a:lnTo>
                  <a:lnTo>
                    <a:pt x="540" y="514"/>
                  </a:lnTo>
                  <a:lnTo>
                    <a:pt x="540" y="509"/>
                  </a:lnTo>
                  <a:lnTo>
                    <a:pt x="540" y="507"/>
                  </a:lnTo>
                  <a:lnTo>
                    <a:pt x="540" y="504"/>
                  </a:lnTo>
                  <a:lnTo>
                    <a:pt x="540" y="500"/>
                  </a:lnTo>
                  <a:lnTo>
                    <a:pt x="540" y="497"/>
                  </a:lnTo>
                  <a:lnTo>
                    <a:pt x="540" y="495"/>
                  </a:lnTo>
                  <a:lnTo>
                    <a:pt x="540" y="495"/>
                  </a:lnTo>
                  <a:lnTo>
                    <a:pt x="543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7" y="495"/>
                  </a:lnTo>
                  <a:lnTo>
                    <a:pt x="550" y="495"/>
                  </a:lnTo>
                  <a:lnTo>
                    <a:pt x="552" y="492"/>
                  </a:lnTo>
                  <a:lnTo>
                    <a:pt x="555" y="492"/>
                  </a:lnTo>
                  <a:lnTo>
                    <a:pt x="557" y="492"/>
                  </a:lnTo>
                  <a:lnTo>
                    <a:pt x="562" y="495"/>
                  </a:lnTo>
                  <a:lnTo>
                    <a:pt x="562" y="495"/>
                  </a:lnTo>
                  <a:lnTo>
                    <a:pt x="564" y="495"/>
                  </a:lnTo>
                  <a:lnTo>
                    <a:pt x="571" y="495"/>
                  </a:lnTo>
                  <a:lnTo>
                    <a:pt x="578" y="495"/>
                  </a:lnTo>
                  <a:lnTo>
                    <a:pt x="588" y="495"/>
                  </a:lnTo>
                  <a:lnTo>
                    <a:pt x="597" y="495"/>
                  </a:lnTo>
                  <a:lnTo>
                    <a:pt x="607" y="495"/>
                  </a:lnTo>
                  <a:lnTo>
                    <a:pt x="611" y="495"/>
                  </a:lnTo>
                  <a:lnTo>
                    <a:pt x="614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2"/>
                  </a:lnTo>
                  <a:lnTo>
                    <a:pt x="616" y="492"/>
                  </a:lnTo>
                  <a:lnTo>
                    <a:pt x="614" y="492"/>
                  </a:lnTo>
                  <a:lnTo>
                    <a:pt x="614" y="492"/>
                  </a:lnTo>
                  <a:lnTo>
                    <a:pt x="614" y="490"/>
                  </a:lnTo>
                  <a:lnTo>
                    <a:pt x="614" y="490"/>
                  </a:lnTo>
                  <a:lnTo>
                    <a:pt x="611" y="490"/>
                  </a:lnTo>
                  <a:lnTo>
                    <a:pt x="611" y="490"/>
                  </a:lnTo>
                  <a:lnTo>
                    <a:pt x="614" y="490"/>
                  </a:lnTo>
                  <a:lnTo>
                    <a:pt x="616" y="483"/>
                  </a:lnTo>
                  <a:lnTo>
                    <a:pt x="616" y="481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9" y="483"/>
                  </a:lnTo>
                  <a:lnTo>
                    <a:pt x="619" y="485"/>
                  </a:lnTo>
                  <a:lnTo>
                    <a:pt x="619" y="485"/>
                  </a:lnTo>
                  <a:lnTo>
                    <a:pt x="621" y="485"/>
                  </a:lnTo>
                  <a:lnTo>
                    <a:pt x="621" y="488"/>
                  </a:lnTo>
                  <a:lnTo>
                    <a:pt x="621" y="490"/>
                  </a:lnTo>
                  <a:lnTo>
                    <a:pt x="623" y="492"/>
                  </a:lnTo>
                  <a:lnTo>
                    <a:pt x="626" y="495"/>
                  </a:lnTo>
                  <a:lnTo>
                    <a:pt x="626" y="495"/>
                  </a:lnTo>
                  <a:lnTo>
                    <a:pt x="628" y="495"/>
                  </a:lnTo>
                  <a:lnTo>
                    <a:pt x="630" y="495"/>
                  </a:lnTo>
                  <a:lnTo>
                    <a:pt x="630" y="492"/>
                  </a:lnTo>
                  <a:lnTo>
                    <a:pt x="633" y="492"/>
                  </a:lnTo>
                  <a:lnTo>
                    <a:pt x="635" y="490"/>
                  </a:lnTo>
                  <a:lnTo>
                    <a:pt x="640" y="483"/>
                  </a:lnTo>
                  <a:lnTo>
                    <a:pt x="642" y="481"/>
                  </a:lnTo>
                  <a:lnTo>
                    <a:pt x="645" y="478"/>
                  </a:lnTo>
                  <a:lnTo>
                    <a:pt x="647" y="478"/>
                  </a:lnTo>
                  <a:lnTo>
                    <a:pt x="647" y="478"/>
                  </a:lnTo>
                  <a:lnTo>
                    <a:pt x="649" y="478"/>
                  </a:lnTo>
                  <a:lnTo>
                    <a:pt x="649" y="478"/>
                  </a:lnTo>
                  <a:lnTo>
                    <a:pt x="649" y="476"/>
                  </a:lnTo>
                  <a:lnTo>
                    <a:pt x="649" y="476"/>
                  </a:lnTo>
                  <a:lnTo>
                    <a:pt x="652" y="476"/>
                  </a:lnTo>
                  <a:lnTo>
                    <a:pt x="654" y="476"/>
                  </a:lnTo>
                  <a:lnTo>
                    <a:pt x="654" y="478"/>
                  </a:lnTo>
                  <a:lnTo>
                    <a:pt x="654" y="478"/>
                  </a:lnTo>
                  <a:lnTo>
                    <a:pt x="656" y="481"/>
                  </a:lnTo>
                  <a:lnTo>
                    <a:pt x="656" y="483"/>
                  </a:lnTo>
                  <a:lnTo>
                    <a:pt x="659" y="485"/>
                  </a:lnTo>
                  <a:lnTo>
                    <a:pt x="664" y="492"/>
                  </a:lnTo>
                  <a:lnTo>
                    <a:pt x="666" y="495"/>
                  </a:lnTo>
                  <a:lnTo>
                    <a:pt x="666" y="500"/>
                  </a:lnTo>
                  <a:lnTo>
                    <a:pt x="668" y="504"/>
                  </a:lnTo>
                  <a:lnTo>
                    <a:pt x="666" y="516"/>
                  </a:lnTo>
                  <a:lnTo>
                    <a:pt x="666" y="518"/>
                  </a:lnTo>
                  <a:lnTo>
                    <a:pt x="666" y="521"/>
                  </a:lnTo>
                  <a:lnTo>
                    <a:pt x="668" y="521"/>
                  </a:lnTo>
                  <a:lnTo>
                    <a:pt x="671" y="518"/>
                  </a:lnTo>
                  <a:lnTo>
                    <a:pt x="675" y="518"/>
                  </a:lnTo>
                  <a:lnTo>
                    <a:pt x="675" y="518"/>
                  </a:lnTo>
                  <a:lnTo>
                    <a:pt x="675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Rectangle 16"/>
            <p:cNvSpPr>
              <a:spLocks noChangeArrowheads="1"/>
            </p:cNvSpPr>
            <p:nvPr/>
          </p:nvSpPr>
          <p:spPr bwMode="auto">
            <a:xfrm>
              <a:off x="8001031" y="5927425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Rectangle 17"/>
            <p:cNvSpPr>
              <a:spLocks noChangeArrowheads="1"/>
            </p:cNvSpPr>
            <p:nvPr/>
          </p:nvSpPr>
          <p:spPr bwMode="auto">
            <a:xfrm>
              <a:off x="8001031" y="592923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6" name="Freeform 18"/>
            <p:cNvSpPr>
              <a:spLocks/>
            </p:cNvSpPr>
            <p:nvPr/>
          </p:nvSpPr>
          <p:spPr bwMode="auto">
            <a:xfrm>
              <a:off x="8001031" y="59292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Freeform 19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20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Freeform 21"/>
            <p:cNvSpPr>
              <a:spLocks/>
            </p:cNvSpPr>
            <p:nvPr/>
          </p:nvSpPr>
          <p:spPr bwMode="auto">
            <a:xfrm>
              <a:off x="8110050" y="6492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Rectangle 22"/>
            <p:cNvSpPr>
              <a:spLocks noChangeArrowheads="1"/>
            </p:cNvSpPr>
            <p:nvPr/>
          </p:nvSpPr>
          <p:spPr bwMode="auto">
            <a:xfrm>
              <a:off x="8110050" y="649242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Freeform 23"/>
            <p:cNvSpPr>
              <a:spLocks/>
            </p:cNvSpPr>
            <p:nvPr/>
          </p:nvSpPr>
          <p:spPr bwMode="auto">
            <a:xfrm>
              <a:off x="7986103" y="6282529"/>
              <a:ext cx="1809" cy="2262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2 w 4"/>
                <a:gd name="T9" fmla="*/ 0 h 5"/>
                <a:gd name="T10" fmla="*/ 2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3 h 5"/>
                <a:gd name="T18" fmla="*/ 0 w 4"/>
                <a:gd name="T19" fmla="*/ 5 h 5"/>
                <a:gd name="T20" fmla="*/ 0 w 4"/>
                <a:gd name="T21" fmla="*/ 5 h 5"/>
                <a:gd name="T22" fmla="*/ 2 w 4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24"/>
            <p:cNvSpPr>
              <a:spLocks/>
            </p:cNvSpPr>
            <p:nvPr/>
          </p:nvSpPr>
          <p:spPr bwMode="auto">
            <a:xfrm>
              <a:off x="7990174" y="6248149"/>
              <a:ext cx="4524" cy="5428"/>
            </a:xfrm>
            <a:custGeom>
              <a:avLst/>
              <a:gdLst>
                <a:gd name="T0" fmla="*/ 3 w 10"/>
                <a:gd name="T1" fmla="*/ 12 h 12"/>
                <a:gd name="T2" fmla="*/ 3 w 10"/>
                <a:gd name="T3" fmla="*/ 12 h 12"/>
                <a:gd name="T4" fmla="*/ 3 w 10"/>
                <a:gd name="T5" fmla="*/ 12 h 12"/>
                <a:gd name="T6" fmla="*/ 5 w 10"/>
                <a:gd name="T7" fmla="*/ 12 h 12"/>
                <a:gd name="T8" fmla="*/ 5 w 10"/>
                <a:gd name="T9" fmla="*/ 10 h 12"/>
                <a:gd name="T10" fmla="*/ 7 w 10"/>
                <a:gd name="T11" fmla="*/ 8 h 12"/>
                <a:gd name="T12" fmla="*/ 10 w 10"/>
                <a:gd name="T13" fmla="*/ 8 h 12"/>
                <a:gd name="T14" fmla="*/ 7 w 10"/>
                <a:gd name="T15" fmla="*/ 8 h 12"/>
                <a:gd name="T16" fmla="*/ 7 w 10"/>
                <a:gd name="T17" fmla="*/ 8 h 12"/>
                <a:gd name="T18" fmla="*/ 7 w 10"/>
                <a:gd name="T19" fmla="*/ 5 h 12"/>
                <a:gd name="T20" fmla="*/ 5 w 10"/>
                <a:gd name="T21" fmla="*/ 3 h 12"/>
                <a:gd name="T22" fmla="*/ 5 w 10"/>
                <a:gd name="T23" fmla="*/ 0 h 12"/>
                <a:gd name="T24" fmla="*/ 5 w 10"/>
                <a:gd name="T25" fmla="*/ 0 h 12"/>
                <a:gd name="T26" fmla="*/ 3 w 10"/>
                <a:gd name="T27" fmla="*/ 0 h 12"/>
                <a:gd name="T28" fmla="*/ 3 w 10"/>
                <a:gd name="T29" fmla="*/ 0 h 12"/>
                <a:gd name="T30" fmla="*/ 3 w 10"/>
                <a:gd name="T31" fmla="*/ 0 h 12"/>
                <a:gd name="T32" fmla="*/ 3 w 10"/>
                <a:gd name="T33" fmla="*/ 0 h 12"/>
                <a:gd name="T34" fmla="*/ 3 w 10"/>
                <a:gd name="T35" fmla="*/ 0 h 12"/>
                <a:gd name="T36" fmla="*/ 3 w 10"/>
                <a:gd name="T37" fmla="*/ 0 h 12"/>
                <a:gd name="T38" fmla="*/ 3 w 10"/>
                <a:gd name="T39" fmla="*/ 0 h 12"/>
                <a:gd name="T40" fmla="*/ 3 w 10"/>
                <a:gd name="T41" fmla="*/ 0 h 12"/>
                <a:gd name="T42" fmla="*/ 0 w 10"/>
                <a:gd name="T43" fmla="*/ 3 h 12"/>
                <a:gd name="T44" fmla="*/ 0 w 10"/>
                <a:gd name="T45" fmla="*/ 3 h 12"/>
                <a:gd name="T46" fmla="*/ 0 w 10"/>
                <a:gd name="T47" fmla="*/ 3 h 12"/>
                <a:gd name="T48" fmla="*/ 0 w 10"/>
                <a:gd name="T49" fmla="*/ 3 h 12"/>
                <a:gd name="T50" fmla="*/ 0 w 10"/>
                <a:gd name="T51" fmla="*/ 5 h 12"/>
                <a:gd name="T52" fmla="*/ 0 w 10"/>
                <a:gd name="T53" fmla="*/ 5 h 12"/>
                <a:gd name="T54" fmla="*/ 0 w 10"/>
                <a:gd name="T55" fmla="*/ 5 h 12"/>
                <a:gd name="T56" fmla="*/ 3 w 10"/>
                <a:gd name="T57" fmla="*/ 5 h 12"/>
                <a:gd name="T58" fmla="*/ 3 w 10"/>
                <a:gd name="T59" fmla="*/ 8 h 12"/>
                <a:gd name="T60" fmla="*/ 3 w 10"/>
                <a:gd name="T61" fmla="*/ 8 h 12"/>
                <a:gd name="T62" fmla="*/ 3 w 10"/>
                <a:gd name="T63" fmla="*/ 10 h 12"/>
                <a:gd name="T64" fmla="*/ 3 w 10"/>
                <a:gd name="T65" fmla="*/ 12 h 12"/>
                <a:gd name="T66" fmla="*/ 3 w 10"/>
                <a:gd name="T6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Freeform 25"/>
            <p:cNvSpPr>
              <a:spLocks/>
            </p:cNvSpPr>
            <p:nvPr/>
          </p:nvSpPr>
          <p:spPr bwMode="auto">
            <a:xfrm>
              <a:off x="7986103" y="6280267"/>
              <a:ext cx="10404" cy="13119"/>
            </a:xfrm>
            <a:custGeom>
              <a:avLst/>
              <a:gdLst>
                <a:gd name="T0" fmla="*/ 14 w 23"/>
                <a:gd name="T1" fmla="*/ 17 h 29"/>
                <a:gd name="T2" fmla="*/ 19 w 23"/>
                <a:gd name="T3" fmla="*/ 17 h 29"/>
                <a:gd name="T4" fmla="*/ 19 w 23"/>
                <a:gd name="T5" fmla="*/ 12 h 29"/>
                <a:gd name="T6" fmla="*/ 16 w 23"/>
                <a:gd name="T7" fmla="*/ 10 h 29"/>
                <a:gd name="T8" fmla="*/ 14 w 23"/>
                <a:gd name="T9" fmla="*/ 5 h 29"/>
                <a:gd name="T10" fmla="*/ 14 w 23"/>
                <a:gd name="T11" fmla="*/ 0 h 29"/>
                <a:gd name="T12" fmla="*/ 12 w 23"/>
                <a:gd name="T13" fmla="*/ 3 h 29"/>
                <a:gd name="T14" fmla="*/ 9 w 23"/>
                <a:gd name="T15" fmla="*/ 3 h 29"/>
                <a:gd name="T16" fmla="*/ 7 w 23"/>
                <a:gd name="T17" fmla="*/ 3 h 29"/>
                <a:gd name="T18" fmla="*/ 7 w 23"/>
                <a:gd name="T19" fmla="*/ 0 h 29"/>
                <a:gd name="T20" fmla="*/ 7 w 23"/>
                <a:gd name="T21" fmla="*/ 0 h 29"/>
                <a:gd name="T22" fmla="*/ 4 w 23"/>
                <a:gd name="T23" fmla="*/ 0 h 29"/>
                <a:gd name="T24" fmla="*/ 2 w 23"/>
                <a:gd name="T25" fmla="*/ 0 h 29"/>
                <a:gd name="T26" fmla="*/ 0 w 23"/>
                <a:gd name="T27" fmla="*/ 3 h 29"/>
                <a:gd name="T28" fmla="*/ 2 w 23"/>
                <a:gd name="T29" fmla="*/ 3 h 29"/>
                <a:gd name="T30" fmla="*/ 2 w 23"/>
                <a:gd name="T31" fmla="*/ 3 h 29"/>
                <a:gd name="T32" fmla="*/ 4 w 23"/>
                <a:gd name="T33" fmla="*/ 5 h 29"/>
                <a:gd name="T34" fmla="*/ 7 w 23"/>
                <a:gd name="T35" fmla="*/ 5 h 29"/>
                <a:gd name="T36" fmla="*/ 9 w 23"/>
                <a:gd name="T37" fmla="*/ 5 h 29"/>
                <a:gd name="T38" fmla="*/ 12 w 23"/>
                <a:gd name="T39" fmla="*/ 5 h 29"/>
                <a:gd name="T40" fmla="*/ 12 w 23"/>
                <a:gd name="T41" fmla="*/ 8 h 29"/>
                <a:gd name="T42" fmla="*/ 9 w 23"/>
                <a:gd name="T43" fmla="*/ 8 h 29"/>
                <a:gd name="T44" fmla="*/ 9 w 23"/>
                <a:gd name="T45" fmla="*/ 8 h 29"/>
                <a:gd name="T46" fmla="*/ 9 w 23"/>
                <a:gd name="T47" fmla="*/ 10 h 29"/>
                <a:gd name="T48" fmla="*/ 7 w 23"/>
                <a:gd name="T49" fmla="*/ 10 h 29"/>
                <a:gd name="T50" fmla="*/ 7 w 23"/>
                <a:gd name="T51" fmla="*/ 12 h 29"/>
                <a:gd name="T52" fmla="*/ 7 w 23"/>
                <a:gd name="T53" fmla="*/ 12 h 29"/>
                <a:gd name="T54" fmla="*/ 4 w 23"/>
                <a:gd name="T55" fmla="*/ 15 h 29"/>
                <a:gd name="T56" fmla="*/ 7 w 23"/>
                <a:gd name="T57" fmla="*/ 17 h 29"/>
                <a:gd name="T58" fmla="*/ 7 w 23"/>
                <a:gd name="T59" fmla="*/ 19 h 29"/>
                <a:gd name="T60" fmla="*/ 7 w 23"/>
                <a:gd name="T61" fmla="*/ 22 h 29"/>
                <a:gd name="T62" fmla="*/ 12 w 23"/>
                <a:gd name="T63" fmla="*/ 22 h 29"/>
                <a:gd name="T64" fmla="*/ 12 w 23"/>
                <a:gd name="T65" fmla="*/ 24 h 29"/>
                <a:gd name="T66" fmla="*/ 12 w 23"/>
                <a:gd name="T67" fmla="*/ 27 h 29"/>
                <a:gd name="T68" fmla="*/ 14 w 23"/>
                <a:gd name="T69" fmla="*/ 29 h 29"/>
                <a:gd name="T70" fmla="*/ 16 w 23"/>
                <a:gd name="T71" fmla="*/ 29 h 29"/>
                <a:gd name="T72" fmla="*/ 16 w 23"/>
                <a:gd name="T73" fmla="*/ 27 h 29"/>
                <a:gd name="T74" fmla="*/ 19 w 23"/>
                <a:gd name="T75" fmla="*/ 27 h 29"/>
                <a:gd name="T76" fmla="*/ 19 w 23"/>
                <a:gd name="T77" fmla="*/ 27 h 29"/>
                <a:gd name="T78" fmla="*/ 19 w 23"/>
                <a:gd name="T79" fmla="*/ 27 h 29"/>
                <a:gd name="T80" fmla="*/ 21 w 23"/>
                <a:gd name="T81" fmla="*/ 29 h 29"/>
                <a:gd name="T82" fmla="*/ 23 w 23"/>
                <a:gd name="T83" fmla="*/ 27 h 29"/>
                <a:gd name="T84" fmla="*/ 21 w 23"/>
                <a:gd name="T85" fmla="*/ 24 h 29"/>
                <a:gd name="T86" fmla="*/ 21 w 23"/>
                <a:gd name="T87" fmla="*/ 22 h 29"/>
                <a:gd name="T88" fmla="*/ 19 w 23"/>
                <a:gd name="T89" fmla="*/ 22 h 29"/>
                <a:gd name="T90" fmla="*/ 19 w 23"/>
                <a:gd name="T91" fmla="*/ 19 h 29"/>
                <a:gd name="T92" fmla="*/ 16 w 23"/>
                <a:gd name="T93" fmla="*/ 19 h 29"/>
                <a:gd name="T94" fmla="*/ 14 w 23"/>
                <a:gd name="T95" fmla="*/ 17 h 29"/>
                <a:gd name="T96" fmla="*/ 12 w 23"/>
                <a:gd name="T97" fmla="*/ 15 h 29"/>
                <a:gd name="T98" fmla="*/ 14 w 23"/>
                <a:gd name="T9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9">
                  <a:moveTo>
                    <a:pt x="14" y="15"/>
                  </a:move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7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Freeform 26"/>
            <p:cNvSpPr>
              <a:spLocks/>
            </p:cNvSpPr>
            <p:nvPr/>
          </p:nvSpPr>
          <p:spPr bwMode="auto">
            <a:xfrm>
              <a:off x="7989270" y="6126464"/>
              <a:ext cx="6333" cy="9500"/>
            </a:xfrm>
            <a:custGeom>
              <a:avLst/>
              <a:gdLst>
                <a:gd name="T0" fmla="*/ 12 w 14"/>
                <a:gd name="T1" fmla="*/ 14 h 21"/>
                <a:gd name="T2" fmla="*/ 12 w 14"/>
                <a:gd name="T3" fmla="*/ 14 h 21"/>
                <a:gd name="T4" fmla="*/ 14 w 14"/>
                <a:gd name="T5" fmla="*/ 14 h 21"/>
                <a:gd name="T6" fmla="*/ 14 w 14"/>
                <a:gd name="T7" fmla="*/ 12 h 21"/>
                <a:gd name="T8" fmla="*/ 14 w 14"/>
                <a:gd name="T9" fmla="*/ 12 h 21"/>
                <a:gd name="T10" fmla="*/ 14 w 14"/>
                <a:gd name="T11" fmla="*/ 12 h 21"/>
                <a:gd name="T12" fmla="*/ 12 w 14"/>
                <a:gd name="T13" fmla="*/ 12 h 21"/>
                <a:gd name="T14" fmla="*/ 12 w 14"/>
                <a:gd name="T15" fmla="*/ 12 h 21"/>
                <a:gd name="T16" fmla="*/ 12 w 14"/>
                <a:gd name="T17" fmla="*/ 9 h 21"/>
                <a:gd name="T18" fmla="*/ 12 w 14"/>
                <a:gd name="T19" fmla="*/ 9 h 21"/>
                <a:gd name="T20" fmla="*/ 14 w 14"/>
                <a:gd name="T21" fmla="*/ 9 h 21"/>
                <a:gd name="T22" fmla="*/ 14 w 14"/>
                <a:gd name="T23" fmla="*/ 9 h 21"/>
                <a:gd name="T24" fmla="*/ 14 w 14"/>
                <a:gd name="T25" fmla="*/ 7 h 21"/>
                <a:gd name="T26" fmla="*/ 12 w 14"/>
                <a:gd name="T27" fmla="*/ 7 h 21"/>
                <a:gd name="T28" fmla="*/ 12 w 14"/>
                <a:gd name="T29" fmla="*/ 7 h 21"/>
                <a:gd name="T30" fmla="*/ 12 w 14"/>
                <a:gd name="T31" fmla="*/ 7 h 21"/>
                <a:gd name="T32" fmla="*/ 12 w 14"/>
                <a:gd name="T33" fmla="*/ 7 h 21"/>
                <a:gd name="T34" fmla="*/ 12 w 14"/>
                <a:gd name="T35" fmla="*/ 4 h 21"/>
                <a:gd name="T36" fmla="*/ 12 w 14"/>
                <a:gd name="T37" fmla="*/ 2 h 21"/>
                <a:gd name="T38" fmla="*/ 12 w 14"/>
                <a:gd name="T39" fmla="*/ 2 h 21"/>
                <a:gd name="T40" fmla="*/ 9 w 14"/>
                <a:gd name="T41" fmla="*/ 0 h 21"/>
                <a:gd name="T42" fmla="*/ 9 w 14"/>
                <a:gd name="T43" fmla="*/ 0 h 21"/>
                <a:gd name="T44" fmla="*/ 7 w 14"/>
                <a:gd name="T45" fmla="*/ 0 h 21"/>
                <a:gd name="T46" fmla="*/ 5 w 14"/>
                <a:gd name="T47" fmla="*/ 0 h 21"/>
                <a:gd name="T48" fmla="*/ 5 w 14"/>
                <a:gd name="T49" fmla="*/ 0 h 21"/>
                <a:gd name="T50" fmla="*/ 2 w 14"/>
                <a:gd name="T51" fmla="*/ 2 h 21"/>
                <a:gd name="T52" fmla="*/ 2 w 14"/>
                <a:gd name="T53" fmla="*/ 4 h 21"/>
                <a:gd name="T54" fmla="*/ 2 w 14"/>
                <a:gd name="T55" fmla="*/ 4 h 21"/>
                <a:gd name="T56" fmla="*/ 2 w 14"/>
                <a:gd name="T57" fmla="*/ 7 h 21"/>
                <a:gd name="T58" fmla="*/ 2 w 14"/>
                <a:gd name="T59" fmla="*/ 7 h 21"/>
                <a:gd name="T60" fmla="*/ 2 w 14"/>
                <a:gd name="T61" fmla="*/ 9 h 21"/>
                <a:gd name="T62" fmla="*/ 2 w 14"/>
                <a:gd name="T63" fmla="*/ 9 h 21"/>
                <a:gd name="T64" fmla="*/ 2 w 14"/>
                <a:gd name="T65" fmla="*/ 9 h 21"/>
                <a:gd name="T66" fmla="*/ 2 w 14"/>
                <a:gd name="T67" fmla="*/ 9 h 21"/>
                <a:gd name="T68" fmla="*/ 2 w 14"/>
                <a:gd name="T69" fmla="*/ 12 h 21"/>
                <a:gd name="T70" fmla="*/ 2 w 14"/>
                <a:gd name="T71" fmla="*/ 12 h 21"/>
                <a:gd name="T72" fmla="*/ 2 w 14"/>
                <a:gd name="T73" fmla="*/ 12 h 21"/>
                <a:gd name="T74" fmla="*/ 2 w 14"/>
                <a:gd name="T75" fmla="*/ 14 h 21"/>
                <a:gd name="T76" fmla="*/ 2 w 14"/>
                <a:gd name="T77" fmla="*/ 14 h 21"/>
                <a:gd name="T78" fmla="*/ 0 w 14"/>
                <a:gd name="T79" fmla="*/ 16 h 21"/>
                <a:gd name="T80" fmla="*/ 2 w 14"/>
                <a:gd name="T81" fmla="*/ 19 h 21"/>
                <a:gd name="T82" fmla="*/ 2 w 14"/>
                <a:gd name="T83" fmla="*/ 21 h 21"/>
                <a:gd name="T84" fmla="*/ 5 w 14"/>
                <a:gd name="T85" fmla="*/ 21 h 21"/>
                <a:gd name="T86" fmla="*/ 5 w 14"/>
                <a:gd name="T87" fmla="*/ 19 h 21"/>
                <a:gd name="T88" fmla="*/ 9 w 14"/>
                <a:gd name="T89" fmla="*/ 16 h 21"/>
                <a:gd name="T90" fmla="*/ 9 w 14"/>
                <a:gd name="T91" fmla="*/ 16 h 21"/>
                <a:gd name="T92" fmla="*/ 9 w 14"/>
                <a:gd name="T93" fmla="*/ 16 h 21"/>
                <a:gd name="T94" fmla="*/ 9 w 14"/>
                <a:gd name="T95" fmla="*/ 16 h 21"/>
                <a:gd name="T96" fmla="*/ 9 w 14"/>
                <a:gd name="T97" fmla="*/ 14 h 21"/>
                <a:gd name="T98" fmla="*/ 7 w 14"/>
                <a:gd name="T99" fmla="*/ 16 h 21"/>
                <a:gd name="T100" fmla="*/ 9 w 14"/>
                <a:gd name="T101" fmla="*/ 14 h 21"/>
                <a:gd name="T102" fmla="*/ 12 w 14"/>
                <a:gd name="T10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2" y="14"/>
                  </a:move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Freeform 27"/>
            <p:cNvSpPr>
              <a:spLocks/>
            </p:cNvSpPr>
            <p:nvPr/>
          </p:nvSpPr>
          <p:spPr bwMode="auto">
            <a:xfrm>
              <a:off x="7987008" y="6206532"/>
              <a:ext cx="5428" cy="6333"/>
            </a:xfrm>
            <a:custGeom>
              <a:avLst/>
              <a:gdLst>
                <a:gd name="T0" fmla="*/ 12 w 12"/>
                <a:gd name="T1" fmla="*/ 7 h 14"/>
                <a:gd name="T2" fmla="*/ 10 w 12"/>
                <a:gd name="T3" fmla="*/ 7 h 14"/>
                <a:gd name="T4" fmla="*/ 7 w 12"/>
                <a:gd name="T5" fmla="*/ 5 h 14"/>
                <a:gd name="T6" fmla="*/ 7 w 12"/>
                <a:gd name="T7" fmla="*/ 5 h 14"/>
                <a:gd name="T8" fmla="*/ 7 w 12"/>
                <a:gd name="T9" fmla="*/ 5 h 14"/>
                <a:gd name="T10" fmla="*/ 5 w 12"/>
                <a:gd name="T11" fmla="*/ 3 h 14"/>
                <a:gd name="T12" fmla="*/ 5 w 12"/>
                <a:gd name="T13" fmla="*/ 0 h 14"/>
                <a:gd name="T14" fmla="*/ 2 w 12"/>
                <a:gd name="T15" fmla="*/ 0 h 14"/>
                <a:gd name="T16" fmla="*/ 2 w 12"/>
                <a:gd name="T17" fmla="*/ 3 h 14"/>
                <a:gd name="T18" fmla="*/ 0 w 12"/>
                <a:gd name="T19" fmla="*/ 3 h 14"/>
                <a:gd name="T20" fmla="*/ 0 w 12"/>
                <a:gd name="T21" fmla="*/ 3 h 14"/>
                <a:gd name="T22" fmla="*/ 2 w 12"/>
                <a:gd name="T23" fmla="*/ 3 h 14"/>
                <a:gd name="T24" fmla="*/ 2 w 12"/>
                <a:gd name="T25" fmla="*/ 3 h 14"/>
                <a:gd name="T26" fmla="*/ 2 w 12"/>
                <a:gd name="T27" fmla="*/ 5 h 14"/>
                <a:gd name="T28" fmla="*/ 0 w 12"/>
                <a:gd name="T29" fmla="*/ 7 h 14"/>
                <a:gd name="T30" fmla="*/ 0 w 12"/>
                <a:gd name="T31" fmla="*/ 7 h 14"/>
                <a:gd name="T32" fmla="*/ 2 w 12"/>
                <a:gd name="T33" fmla="*/ 10 h 14"/>
                <a:gd name="T34" fmla="*/ 2 w 12"/>
                <a:gd name="T35" fmla="*/ 10 h 14"/>
                <a:gd name="T36" fmla="*/ 2 w 12"/>
                <a:gd name="T37" fmla="*/ 7 h 14"/>
                <a:gd name="T38" fmla="*/ 2 w 12"/>
                <a:gd name="T39" fmla="*/ 7 h 14"/>
                <a:gd name="T40" fmla="*/ 5 w 12"/>
                <a:gd name="T41" fmla="*/ 5 h 14"/>
                <a:gd name="T42" fmla="*/ 5 w 12"/>
                <a:gd name="T43" fmla="*/ 5 h 14"/>
                <a:gd name="T44" fmla="*/ 5 w 12"/>
                <a:gd name="T45" fmla="*/ 7 h 14"/>
                <a:gd name="T46" fmla="*/ 2 w 12"/>
                <a:gd name="T47" fmla="*/ 10 h 14"/>
                <a:gd name="T48" fmla="*/ 2 w 12"/>
                <a:gd name="T49" fmla="*/ 12 h 14"/>
                <a:gd name="T50" fmla="*/ 2 w 12"/>
                <a:gd name="T51" fmla="*/ 12 h 14"/>
                <a:gd name="T52" fmla="*/ 5 w 12"/>
                <a:gd name="T53" fmla="*/ 14 h 14"/>
                <a:gd name="T54" fmla="*/ 5 w 12"/>
                <a:gd name="T55" fmla="*/ 14 h 14"/>
                <a:gd name="T56" fmla="*/ 5 w 12"/>
                <a:gd name="T57" fmla="*/ 14 h 14"/>
                <a:gd name="T58" fmla="*/ 7 w 12"/>
                <a:gd name="T59" fmla="*/ 14 h 14"/>
                <a:gd name="T60" fmla="*/ 7 w 12"/>
                <a:gd name="T61" fmla="*/ 14 h 14"/>
                <a:gd name="T62" fmla="*/ 7 w 12"/>
                <a:gd name="T63" fmla="*/ 14 h 14"/>
                <a:gd name="T64" fmla="*/ 7 w 12"/>
                <a:gd name="T65" fmla="*/ 12 h 14"/>
                <a:gd name="T66" fmla="*/ 10 w 12"/>
                <a:gd name="T67" fmla="*/ 12 h 14"/>
                <a:gd name="T68" fmla="*/ 10 w 12"/>
                <a:gd name="T69" fmla="*/ 12 h 14"/>
                <a:gd name="T70" fmla="*/ 10 w 12"/>
                <a:gd name="T71" fmla="*/ 12 h 14"/>
                <a:gd name="T72" fmla="*/ 12 w 12"/>
                <a:gd name="T73" fmla="*/ 12 h 14"/>
                <a:gd name="T74" fmla="*/ 12 w 12"/>
                <a:gd name="T75" fmla="*/ 10 h 14"/>
                <a:gd name="T76" fmla="*/ 12 w 12"/>
                <a:gd name="T77" fmla="*/ 10 h 14"/>
                <a:gd name="T78" fmla="*/ 12 w 12"/>
                <a:gd name="T79" fmla="*/ 10 h 14"/>
                <a:gd name="T80" fmla="*/ 12 w 12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4">
                  <a:moveTo>
                    <a:pt x="12" y="7"/>
                  </a:moveTo>
                  <a:lnTo>
                    <a:pt x="10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Freeform 28"/>
            <p:cNvSpPr>
              <a:spLocks/>
            </p:cNvSpPr>
            <p:nvPr/>
          </p:nvSpPr>
          <p:spPr bwMode="auto">
            <a:xfrm>
              <a:off x="7992436" y="6296552"/>
              <a:ext cx="3167" cy="10857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7 h 24"/>
                <a:gd name="T4" fmla="*/ 5 w 7"/>
                <a:gd name="T5" fmla="*/ 5 h 24"/>
                <a:gd name="T6" fmla="*/ 5 w 7"/>
                <a:gd name="T7" fmla="*/ 2 h 24"/>
                <a:gd name="T8" fmla="*/ 2 w 7"/>
                <a:gd name="T9" fmla="*/ 0 h 24"/>
                <a:gd name="T10" fmla="*/ 2 w 7"/>
                <a:gd name="T11" fmla="*/ 0 h 24"/>
                <a:gd name="T12" fmla="*/ 0 w 7"/>
                <a:gd name="T13" fmla="*/ 0 h 24"/>
                <a:gd name="T14" fmla="*/ 0 w 7"/>
                <a:gd name="T15" fmla="*/ 0 h 24"/>
                <a:gd name="T16" fmla="*/ 2 w 7"/>
                <a:gd name="T17" fmla="*/ 0 h 24"/>
                <a:gd name="T18" fmla="*/ 2 w 7"/>
                <a:gd name="T19" fmla="*/ 0 h 24"/>
                <a:gd name="T20" fmla="*/ 2 w 7"/>
                <a:gd name="T21" fmla="*/ 2 h 24"/>
                <a:gd name="T22" fmla="*/ 2 w 7"/>
                <a:gd name="T23" fmla="*/ 2 h 24"/>
                <a:gd name="T24" fmla="*/ 2 w 7"/>
                <a:gd name="T25" fmla="*/ 2 h 24"/>
                <a:gd name="T26" fmla="*/ 2 w 7"/>
                <a:gd name="T27" fmla="*/ 5 h 24"/>
                <a:gd name="T28" fmla="*/ 2 w 7"/>
                <a:gd name="T29" fmla="*/ 7 h 24"/>
                <a:gd name="T30" fmla="*/ 2 w 7"/>
                <a:gd name="T31" fmla="*/ 7 h 24"/>
                <a:gd name="T32" fmla="*/ 2 w 7"/>
                <a:gd name="T33" fmla="*/ 14 h 24"/>
                <a:gd name="T34" fmla="*/ 5 w 7"/>
                <a:gd name="T35" fmla="*/ 19 h 24"/>
                <a:gd name="T36" fmla="*/ 5 w 7"/>
                <a:gd name="T37" fmla="*/ 19 h 24"/>
                <a:gd name="T38" fmla="*/ 5 w 7"/>
                <a:gd name="T39" fmla="*/ 21 h 24"/>
                <a:gd name="T40" fmla="*/ 5 w 7"/>
                <a:gd name="T41" fmla="*/ 21 h 24"/>
                <a:gd name="T42" fmla="*/ 5 w 7"/>
                <a:gd name="T43" fmla="*/ 24 h 24"/>
                <a:gd name="T44" fmla="*/ 5 w 7"/>
                <a:gd name="T45" fmla="*/ 24 h 24"/>
                <a:gd name="T46" fmla="*/ 5 w 7"/>
                <a:gd name="T47" fmla="*/ 21 h 24"/>
                <a:gd name="T48" fmla="*/ 7 w 7"/>
                <a:gd name="T49" fmla="*/ 21 h 24"/>
                <a:gd name="T50" fmla="*/ 7 w 7"/>
                <a:gd name="T51" fmla="*/ 19 h 24"/>
                <a:gd name="T52" fmla="*/ 7 w 7"/>
                <a:gd name="T53" fmla="*/ 19 h 24"/>
                <a:gd name="T54" fmla="*/ 7 w 7"/>
                <a:gd name="T55" fmla="*/ 14 h 24"/>
                <a:gd name="T56" fmla="*/ 5 w 7"/>
                <a:gd name="T5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Freeform 29"/>
            <p:cNvSpPr>
              <a:spLocks/>
            </p:cNvSpPr>
            <p:nvPr/>
          </p:nvSpPr>
          <p:spPr bwMode="auto">
            <a:xfrm>
              <a:off x="7983841" y="6278457"/>
              <a:ext cx="5428" cy="4071"/>
            </a:xfrm>
            <a:custGeom>
              <a:avLst/>
              <a:gdLst>
                <a:gd name="T0" fmla="*/ 9 w 12"/>
                <a:gd name="T1" fmla="*/ 0 h 9"/>
                <a:gd name="T2" fmla="*/ 9 w 12"/>
                <a:gd name="T3" fmla="*/ 0 h 9"/>
                <a:gd name="T4" fmla="*/ 9 w 12"/>
                <a:gd name="T5" fmla="*/ 0 h 9"/>
                <a:gd name="T6" fmla="*/ 7 w 12"/>
                <a:gd name="T7" fmla="*/ 0 h 9"/>
                <a:gd name="T8" fmla="*/ 7 w 12"/>
                <a:gd name="T9" fmla="*/ 0 h 9"/>
                <a:gd name="T10" fmla="*/ 5 w 12"/>
                <a:gd name="T11" fmla="*/ 0 h 9"/>
                <a:gd name="T12" fmla="*/ 2 w 12"/>
                <a:gd name="T13" fmla="*/ 0 h 9"/>
                <a:gd name="T14" fmla="*/ 0 w 12"/>
                <a:gd name="T15" fmla="*/ 2 h 9"/>
                <a:gd name="T16" fmla="*/ 2 w 12"/>
                <a:gd name="T17" fmla="*/ 2 h 9"/>
                <a:gd name="T18" fmla="*/ 2 w 12"/>
                <a:gd name="T19" fmla="*/ 2 h 9"/>
                <a:gd name="T20" fmla="*/ 0 w 12"/>
                <a:gd name="T21" fmla="*/ 4 h 9"/>
                <a:gd name="T22" fmla="*/ 0 w 12"/>
                <a:gd name="T23" fmla="*/ 7 h 9"/>
                <a:gd name="T24" fmla="*/ 0 w 12"/>
                <a:gd name="T25" fmla="*/ 7 h 9"/>
                <a:gd name="T26" fmla="*/ 0 w 12"/>
                <a:gd name="T27" fmla="*/ 7 h 9"/>
                <a:gd name="T28" fmla="*/ 0 w 12"/>
                <a:gd name="T29" fmla="*/ 9 h 9"/>
                <a:gd name="T30" fmla="*/ 2 w 12"/>
                <a:gd name="T31" fmla="*/ 9 h 9"/>
                <a:gd name="T32" fmla="*/ 2 w 12"/>
                <a:gd name="T33" fmla="*/ 9 h 9"/>
                <a:gd name="T34" fmla="*/ 2 w 12"/>
                <a:gd name="T35" fmla="*/ 7 h 9"/>
                <a:gd name="T36" fmla="*/ 5 w 12"/>
                <a:gd name="T37" fmla="*/ 7 h 9"/>
                <a:gd name="T38" fmla="*/ 5 w 12"/>
                <a:gd name="T39" fmla="*/ 4 h 9"/>
                <a:gd name="T40" fmla="*/ 5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2 h 9"/>
                <a:gd name="T50" fmla="*/ 7 w 12"/>
                <a:gd name="T51" fmla="*/ 2 h 9"/>
                <a:gd name="T52" fmla="*/ 9 w 12"/>
                <a:gd name="T53" fmla="*/ 2 h 9"/>
                <a:gd name="T54" fmla="*/ 9 w 12"/>
                <a:gd name="T55" fmla="*/ 2 h 9"/>
                <a:gd name="T56" fmla="*/ 12 w 12"/>
                <a:gd name="T57" fmla="*/ 2 h 9"/>
                <a:gd name="T58" fmla="*/ 12 w 12"/>
                <a:gd name="T59" fmla="*/ 0 h 9"/>
                <a:gd name="T60" fmla="*/ 9 w 12"/>
                <a:gd name="T6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Freeform 30"/>
            <p:cNvSpPr>
              <a:spLocks/>
            </p:cNvSpPr>
            <p:nvPr/>
          </p:nvSpPr>
          <p:spPr bwMode="auto">
            <a:xfrm>
              <a:off x="7992436" y="6109274"/>
              <a:ext cx="9500" cy="4071"/>
            </a:xfrm>
            <a:custGeom>
              <a:avLst/>
              <a:gdLst>
                <a:gd name="T0" fmla="*/ 14 w 21"/>
                <a:gd name="T1" fmla="*/ 5 h 9"/>
                <a:gd name="T2" fmla="*/ 16 w 21"/>
                <a:gd name="T3" fmla="*/ 7 h 9"/>
                <a:gd name="T4" fmla="*/ 16 w 21"/>
                <a:gd name="T5" fmla="*/ 7 h 9"/>
                <a:gd name="T6" fmla="*/ 16 w 21"/>
                <a:gd name="T7" fmla="*/ 7 h 9"/>
                <a:gd name="T8" fmla="*/ 19 w 21"/>
                <a:gd name="T9" fmla="*/ 7 h 9"/>
                <a:gd name="T10" fmla="*/ 19 w 21"/>
                <a:gd name="T11" fmla="*/ 7 h 9"/>
                <a:gd name="T12" fmla="*/ 19 w 21"/>
                <a:gd name="T13" fmla="*/ 7 h 9"/>
                <a:gd name="T14" fmla="*/ 19 w 21"/>
                <a:gd name="T15" fmla="*/ 5 h 9"/>
                <a:gd name="T16" fmla="*/ 21 w 21"/>
                <a:gd name="T17" fmla="*/ 5 h 9"/>
                <a:gd name="T18" fmla="*/ 21 w 21"/>
                <a:gd name="T19" fmla="*/ 5 h 9"/>
                <a:gd name="T20" fmla="*/ 21 w 21"/>
                <a:gd name="T21" fmla="*/ 5 h 9"/>
                <a:gd name="T22" fmla="*/ 19 w 21"/>
                <a:gd name="T23" fmla="*/ 2 h 9"/>
                <a:gd name="T24" fmla="*/ 19 w 21"/>
                <a:gd name="T25" fmla="*/ 2 h 9"/>
                <a:gd name="T26" fmla="*/ 16 w 21"/>
                <a:gd name="T27" fmla="*/ 2 h 9"/>
                <a:gd name="T28" fmla="*/ 14 w 21"/>
                <a:gd name="T29" fmla="*/ 0 h 9"/>
                <a:gd name="T30" fmla="*/ 9 w 21"/>
                <a:gd name="T31" fmla="*/ 0 h 9"/>
                <a:gd name="T32" fmla="*/ 9 w 21"/>
                <a:gd name="T33" fmla="*/ 0 h 9"/>
                <a:gd name="T34" fmla="*/ 7 w 21"/>
                <a:gd name="T35" fmla="*/ 0 h 9"/>
                <a:gd name="T36" fmla="*/ 7 w 21"/>
                <a:gd name="T37" fmla="*/ 0 h 9"/>
                <a:gd name="T38" fmla="*/ 5 w 21"/>
                <a:gd name="T39" fmla="*/ 2 h 9"/>
                <a:gd name="T40" fmla="*/ 5 w 21"/>
                <a:gd name="T41" fmla="*/ 5 h 9"/>
                <a:gd name="T42" fmla="*/ 2 w 21"/>
                <a:gd name="T43" fmla="*/ 5 h 9"/>
                <a:gd name="T44" fmla="*/ 0 w 21"/>
                <a:gd name="T45" fmla="*/ 7 h 9"/>
                <a:gd name="T46" fmla="*/ 0 w 21"/>
                <a:gd name="T47" fmla="*/ 7 h 9"/>
                <a:gd name="T48" fmla="*/ 0 w 21"/>
                <a:gd name="T49" fmla="*/ 9 h 9"/>
                <a:gd name="T50" fmla="*/ 2 w 21"/>
                <a:gd name="T51" fmla="*/ 9 h 9"/>
                <a:gd name="T52" fmla="*/ 2 w 21"/>
                <a:gd name="T53" fmla="*/ 9 h 9"/>
                <a:gd name="T54" fmla="*/ 5 w 21"/>
                <a:gd name="T55" fmla="*/ 9 h 9"/>
                <a:gd name="T56" fmla="*/ 5 w 21"/>
                <a:gd name="T57" fmla="*/ 9 h 9"/>
                <a:gd name="T58" fmla="*/ 7 w 21"/>
                <a:gd name="T59" fmla="*/ 7 h 9"/>
                <a:gd name="T60" fmla="*/ 7 w 21"/>
                <a:gd name="T61" fmla="*/ 7 h 9"/>
                <a:gd name="T62" fmla="*/ 14 w 21"/>
                <a:gd name="T63" fmla="*/ 7 h 9"/>
                <a:gd name="T64" fmla="*/ 14 w 21"/>
                <a:gd name="T65" fmla="*/ 7 h 9"/>
                <a:gd name="T66" fmla="*/ 14 w 21"/>
                <a:gd name="T67" fmla="*/ 7 h 9"/>
                <a:gd name="T68" fmla="*/ 14 w 21"/>
                <a:gd name="T69" fmla="*/ 7 h 9"/>
                <a:gd name="T70" fmla="*/ 14 w 21"/>
                <a:gd name="T71" fmla="*/ 5 h 9"/>
                <a:gd name="T72" fmla="*/ 14 w 21"/>
                <a:gd name="T73" fmla="*/ 5 h 9"/>
                <a:gd name="T74" fmla="*/ 14 w 21"/>
                <a:gd name="T7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9">
                  <a:moveTo>
                    <a:pt x="14" y="5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Freeform 31"/>
            <p:cNvSpPr>
              <a:spLocks/>
            </p:cNvSpPr>
            <p:nvPr/>
          </p:nvSpPr>
          <p:spPr bwMode="auto">
            <a:xfrm>
              <a:off x="7979318" y="6287957"/>
              <a:ext cx="6786" cy="7690"/>
            </a:xfrm>
            <a:custGeom>
              <a:avLst/>
              <a:gdLst>
                <a:gd name="T0" fmla="*/ 3 w 15"/>
                <a:gd name="T1" fmla="*/ 7 h 17"/>
                <a:gd name="T2" fmla="*/ 5 w 15"/>
                <a:gd name="T3" fmla="*/ 10 h 17"/>
                <a:gd name="T4" fmla="*/ 3 w 15"/>
                <a:gd name="T5" fmla="*/ 10 h 17"/>
                <a:gd name="T6" fmla="*/ 3 w 15"/>
                <a:gd name="T7" fmla="*/ 10 h 17"/>
                <a:gd name="T8" fmla="*/ 5 w 15"/>
                <a:gd name="T9" fmla="*/ 10 h 17"/>
                <a:gd name="T10" fmla="*/ 5 w 15"/>
                <a:gd name="T11" fmla="*/ 10 h 17"/>
                <a:gd name="T12" fmla="*/ 5 w 15"/>
                <a:gd name="T13" fmla="*/ 12 h 17"/>
                <a:gd name="T14" fmla="*/ 3 w 15"/>
                <a:gd name="T15" fmla="*/ 12 h 17"/>
                <a:gd name="T16" fmla="*/ 3 w 15"/>
                <a:gd name="T17" fmla="*/ 12 h 17"/>
                <a:gd name="T18" fmla="*/ 3 w 15"/>
                <a:gd name="T19" fmla="*/ 14 h 17"/>
                <a:gd name="T20" fmla="*/ 3 w 15"/>
                <a:gd name="T21" fmla="*/ 14 h 17"/>
                <a:gd name="T22" fmla="*/ 3 w 15"/>
                <a:gd name="T23" fmla="*/ 14 h 17"/>
                <a:gd name="T24" fmla="*/ 5 w 15"/>
                <a:gd name="T25" fmla="*/ 14 h 17"/>
                <a:gd name="T26" fmla="*/ 5 w 15"/>
                <a:gd name="T27" fmla="*/ 14 h 17"/>
                <a:gd name="T28" fmla="*/ 5 w 15"/>
                <a:gd name="T29" fmla="*/ 14 h 17"/>
                <a:gd name="T30" fmla="*/ 8 w 15"/>
                <a:gd name="T31" fmla="*/ 14 h 17"/>
                <a:gd name="T32" fmla="*/ 10 w 15"/>
                <a:gd name="T33" fmla="*/ 14 h 17"/>
                <a:gd name="T34" fmla="*/ 12 w 15"/>
                <a:gd name="T35" fmla="*/ 17 h 17"/>
                <a:gd name="T36" fmla="*/ 15 w 15"/>
                <a:gd name="T37" fmla="*/ 17 h 17"/>
                <a:gd name="T38" fmla="*/ 15 w 15"/>
                <a:gd name="T39" fmla="*/ 14 h 17"/>
                <a:gd name="T40" fmla="*/ 15 w 15"/>
                <a:gd name="T41" fmla="*/ 12 h 17"/>
                <a:gd name="T42" fmla="*/ 15 w 15"/>
                <a:gd name="T43" fmla="*/ 10 h 17"/>
                <a:gd name="T44" fmla="*/ 15 w 15"/>
                <a:gd name="T45" fmla="*/ 12 h 17"/>
                <a:gd name="T46" fmla="*/ 12 w 15"/>
                <a:gd name="T47" fmla="*/ 12 h 17"/>
                <a:gd name="T48" fmla="*/ 12 w 15"/>
                <a:gd name="T49" fmla="*/ 14 h 17"/>
                <a:gd name="T50" fmla="*/ 12 w 15"/>
                <a:gd name="T51" fmla="*/ 14 h 17"/>
                <a:gd name="T52" fmla="*/ 12 w 15"/>
                <a:gd name="T53" fmla="*/ 14 h 17"/>
                <a:gd name="T54" fmla="*/ 12 w 15"/>
                <a:gd name="T55" fmla="*/ 12 h 17"/>
                <a:gd name="T56" fmla="*/ 12 w 15"/>
                <a:gd name="T57" fmla="*/ 12 h 17"/>
                <a:gd name="T58" fmla="*/ 10 w 15"/>
                <a:gd name="T59" fmla="*/ 10 h 17"/>
                <a:gd name="T60" fmla="*/ 10 w 15"/>
                <a:gd name="T61" fmla="*/ 10 h 17"/>
                <a:gd name="T62" fmla="*/ 12 w 15"/>
                <a:gd name="T63" fmla="*/ 10 h 17"/>
                <a:gd name="T64" fmla="*/ 12 w 15"/>
                <a:gd name="T65" fmla="*/ 10 h 17"/>
                <a:gd name="T66" fmla="*/ 12 w 15"/>
                <a:gd name="T67" fmla="*/ 7 h 17"/>
                <a:gd name="T68" fmla="*/ 10 w 15"/>
                <a:gd name="T69" fmla="*/ 7 h 17"/>
                <a:gd name="T70" fmla="*/ 12 w 15"/>
                <a:gd name="T71" fmla="*/ 5 h 17"/>
                <a:gd name="T72" fmla="*/ 12 w 15"/>
                <a:gd name="T73" fmla="*/ 5 h 17"/>
                <a:gd name="T74" fmla="*/ 12 w 15"/>
                <a:gd name="T75" fmla="*/ 5 h 17"/>
                <a:gd name="T76" fmla="*/ 12 w 15"/>
                <a:gd name="T77" fmla="*/ 2 h 17"/>
                <a:gd name="T78" fmla="*/ 10 w 15"/>
                <a:gd name="T79" fmla="*/ 0 h 17"/>
                <a:gd name="T80" fmla="*/ 8 w 15"/>
                <a:gd name="T81" fmla="*/ 0 h 17"/>
                <a:gd name="T82" fmla="*/ 8 w 15"/>
                <a:gd name="T83" fmla="*/ 0 h 17"/>
                <a:gd name="T84" fmla="*/ 8 w 15"/>
                <a:gd name="T85" fmla="*/ 2 h 17"/>
                <a:gd name="T86" fmla="*/ 8 w 15"/>
                <a:gd name="T87" fmla="*/ 2 h 17"/>
                <a:gd name="T88" fmla="*/ 5 w 15"/>
                <a:gd name="T89" fmla="*/ 0 h 17"/>
                <a:gd name="T90" fmla="*/ 5 w 15"/>
                <a:gd name="T91" fmla="*/ 0 h 17"/>
                <a:gd name="T92" fmla="*/ 5 w 15"/>
                <a:gd name="T93" fmla="*/ 2 h 17"/>
                <a:gd name="T94" fmla="*/ 5 w 15"/>
                <a:gd name="T95" fmla="*/ 2 h 17"/>
                <a:gd name="T96" fmla="*/ 8 w 15"/>
                <a:gd name="T97" fmla="*/ 5 h 17"/>
                <a:gd name="T98" fmla="*/ 8 w 15"/>
                <a:gd name="T99" fmla="*/ 5 h 17"/>
                <a:gd name="T100" fmla="*/ 3 w 15"/>
                <a:gd name="T101" fmla="*/ 5 h 17"/>
                <a:gd name="T102" fmla="*/ 3 w 15"/>
                <a:gd name="T103" fmla="*/ 5 h 17"/>
                <a:gd name="T104" fmla="*/ 3 w 15"/>
                <a:gd name="T105" fmla="*/ 7 h 17"/>
                <a:gd name="T106" fmla="*/ 0 w 15"/>
                <a:gd name="T107" fmla="*/ 7 h 17"/>
                <a:gd name="T108" fmla="*/ 3 w 15"/>
                <a:gd name="T10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7">
                  <a:moveTo>
                    <a:pt x="3" y="7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Freeform 32"/>
            <p:cNvSpPr>
              <a:spLocks/>
            </p:cNvSpPr>
            <p:nvPr/>
          </p:nvSpPr>
          <p:spPr bwMode="auto">
            <a:xfrm>
              <a:off x="7997864" y="6088013"/>
              <a:ext cx="4071" cy="4976"/>
            </a:xfrm>
            <a:custGeom>
              <a:avLst/>
              <a:gdLst>
                <a:gd name="T0" fmla="*/ 2 w 9"/>
                <a:gd name="T1" fmla="*/ 2 h 11"/>
                <a:gd name="T2" fmla="*/ 0 w 9"/>
                <a:gd name="T3" fmla="*/ 2 h 11"/>
                <a:gd name="T4" fmla="*/ 0 w 9"/>
                <a:gd name="T5" fmla="*/ 4 h 11"/>
                <a:gd name="T6" fmla="*/ 0 w 9"/>
                <a:gd name="T7" fmla="*/ 4 h 11"/>
                <a:gd name="T8" fmla="*/ 0 w 9"/>
                <a:gd name="T9" fmla="*/ 7 h 11"/>
                <a:gd name="T10" fmla="*/ 0 w 9"/>
                <a:gd name="T11" fmla="*/ 7 h 11"/>
                <a:gd name="T12" fmla="*/ 0 w 9"/>
                <a:gd name="T13" fmla="*/ 9 h 11"/>
                <a:gd name="T14" fmla="*/ 2 w 9"/>
                <a:gd name="T15" fmla="*/ 11 h 11"/>
                <a:gd name="T16" fmla="*/ 4 w 9"/>
                <a:gd name="T17" fmla="*/ 11 h 11"/>
                <a:gd name="T18" fmla="*/ 4 w 9"/>
                <a:gd name="T19" fmla="*/ 11 h 11"/>
                <a:gd name="T20" fmla="*/ 4 w 9"/>
                <a:gd name="T21" fmla="*/ 11 h 11"/>
                <a:gd name="T22" fmla="*/ 4 w 9"/>
                <a:gd name="T23" fmla="*/ 9 h 11"/>
                <a:gd name="T24" fmla="*/ 4 w 9"/>
                <a:gd name="T25" fmla="*/ 9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7 w 9"/>
                <a:gd name="T33" fmla="*/ 7 h 11"/>
                <a:gd name="T34" fmla="*/ 7 w 9"/>
                <a:gd name="T35" fmla="*/ 7 h 11"/>
                <a:gd name="T36" fmla="*/ 9 w 9"/>
                <a:gd name="T37" fmla="*/ 7 h 11"/>
                <a:gd name="T38" fmla="*/ 9 w 9"/>
                <a:gd name="T39" fmla="*/ 7 h 11"/>
                <a:gd name="T40" fmla="*/ 9 w 9"/>
                <a:gd name="T41" fmla="*/ 4 h 11"/>
                <a:gd name="T42" fmla="*/ 9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  <a:gd name="T48" fmla="*/ 2 w 9"/>
                <a:gd name="T49" fmla="*/ 2 h 11"/>
                <a:gd name="T50" fmla="*/ 2 w 9"/>
                <a:gd name="T51" fmla="*/ 0 h 11"/>
                <a:gd name="T52" fmla="*/ 2 w 9"/>
                <a:gd name="T53" fmla="*/ 0 h 11"/>
                <a:gd name="T54" fmla="*/ 2 w 9"/>
                <a:gd name="T55" fmla="*/ 0 h 11"/>
                <a:gd name="T56" fmla="*/ 2 w 9"/>
                <a:gd name="T57" fmla="*/ 2 h 11"/>
                <a:gd name="T58" fmla="*/ 2 w 9"/>
                <a:gd name="T59" fmla="*/ 2 h 11"/>
                <a:gd name="T60" fmla="*/ 2 w 9"/>
                <a:gd name="T61" fmla="*/ 2 h 11"/>
                <a:gd name="T62" fmla="*/ 2 w 9"/>
                <a:gd name="T63" fmla="*/ 2 h 11"/>
                <a:gd name="T64" fmla="*/ 2 w 9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7997864" y="6128273"/>
              <a:ext cx="4071" cy="5428"/>
            </a:xfrm>
            <a:custGeom>
              <a:avLst/>
              <a:gdLst>
                <a:gd name="T0" fmla="*/ 0 w 9"/>
                <a:gd name="T1" fmla="*/ 5 h 12"/>
                <a:gd name="T2" fmla="*/ 0 w 9"/>
                <a:gd name="T3" fmla="*/ 8 h 12"/>
                <a:gd name="T4" fmla="*/ 2 w 9"/>
                <a:gd name="T5" fmla="*/ 10 h 12"/>
                <a:gd name="T6" fmla="*/ 2 w 9"/>
                <a:gd name="T7" fmla="*/ 12 h 12"/>
                <a:gd name="T8" fmla="*/ 4 w 9"/>
                <a:gd name="T9" fmla="*/ 12 h 12"/>
                <a:gd name="T10" fmla="*/ 7 w 9"/>
                <a:gd name="T11" fmla="*/ 12 h 12"/>
                <a:gd name="T12" fmla="*/ 9 w 9"/>
                <a:gd name="T13" fmla="*/ 12 h 12"/>
                <a:gd name="T14" fmla="*/ 9 w 9"/>
                <a:gd name="T15" fmla="*/ 10 h 12"/>
                <a:gd name="T16" fmla="*/ 9 w 9"/>
                <a:gd name="T17" fmla="*/ 8 h 12"/>
                <a:gd name="T18" fmla="*/ 9 w 9"/>
                <a:gd name="T19" fmla="*/ 5 h 12"/>
                <a:gd name="T20" fmla="*/ 7 w 9"/>
                <a:gd name="T21" fmla="*/ 3 h 12"/>
                <a:gd name="T22" fmla="*/ 7 w 9"/>
                <a:gd name="T23" fmla="*/ 3 h 12"/>
                <a:gd name="T24" fmla="*/ 7 w 9"/>
                <a:gd name="T25" fmla="*/ 3 h 12"/>
                <a:gd name="T26" fmla="*/ 7 w 9"/>
                <a:gd name="T27" fmla="*/ 0 h 12"/>
                <a:gd name="T28" fmla="*/ 4 w 9"/>
                <a:gd name="T29" fmla="*/ 0 h 12"/>
                <a:gd name="T30" fmla="*/ 4 w 9"/>
                <a:gd name="T31" fmla="*/ 0 h 12"/>
                <a:gd name="T32" fmla="*/ 4 w 9"/>
                <a:gd name="T33" fmla="*/ 0 h 12"/>
                <a:gd name="T34" fmla="*/ 2 w 9"/>
                <a:gd name="T35" fmla="*/ 0 h 12"/>
                <a:gd name="T36" fmla="*/ 2 w 9"/>
                <a:gd name="T37" fmla="*/ 3 h 12"/>
                <a:gd name="T38" fmla="*/ 2 w 9"/>
                <a:gd name="T39" fmla="*/ 3 h 12"/>
                <a:gd name="T40" fmla="*/ 2 w 9"/>
                <a:gd name="T41" fmla="*/ 3 h 12"/>
                <a:gd name="T42" fmla="*/ 0 w 9"/>
                <a:gd name="T43" fmla="*/ 3 h 12"/>
                <a:gd name="T44" fmla="*/ 0 w 9"/>
                <a:gd name="T45" fmla="*/ 5 h 12"/>
                <a:gd name="T46" fmla="*/ 0 w 9"/>
                <a:gd name="T47" fmla="*/ 5 h 12"/>
                <a:gd name="T48" fmla="*/ 0 w 9"/>
                <a:gd name="T4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7997864" y="6135059"/>
              <a:ext cx="4071" cy="5428"/>
            </a:xfrm>
            <a:custGeom>
              <a:avLst/>
              <a:gdLst>
                <a:gd name="T0" fmla="*/ 9 w 9"/>
                <a:gd name="T1" fmla="*/ 0 h 12"/>
                <a:gd name="T2" fmla="*/ 7 w 9"/>
                <a:gd name="T3" fmla="*/ 0 h 12"/>
                <a:gd name="T4" fmla="*/ 4 w 9"/>
                <a:gd name="T5" fmla="*/ 0 h 12"/>
                <a:gd name="T6" fmla="*/ 4 w 9"/>
                <a:gd name="T7" fmla="*/ 0 h 12"/>
                <a:gd name="T8" fmla="*/ 4 w 9"/>
                <a:gd name="T9" fmla="*/ 0 h 12"/>
                <a:gd name="T10" fmla="*/ 2 w 9"/>
                <a:gd name="T11" fmla="*/ 0 h 12"/>
                <a:gd name="T12" fmla="*/ 2 w 9"/>
                <a:gd name="T13" fmla="*/ 0 h 12"/>
                <a:gd name="T14" fmla="*/ 2 w 9"/>
                <a:gd name="T15" fmla="*/ 0 h 12"/>
                <a:gd name="T16" fmla="*/ 0 w 9"/>
                <a:gd name="T17" fmla="*/ 0 h 12"/>
                <a:gd name="T18" fmla="*/ 0 w 9"/>
                <a:gd name="T19" fmla="*/ 2 h 12"/>
                <a:gd name="T20" fmla="*/ 0 w 9"/>
                <a:gd name="T21" fmla="*/ 4 h 12"/>
                <a:gd name="T22" fmla="*/ 2 w 9"/>
                <a:gd name="T23" fmla="*/ 4 h 12"/>
                <a:gd name="T24" fmla="*/ 2 w 9"/>
                <a:gd name="T25" fmla="*/ 4 h 12"/>
                <a:gd name="T26" fmla="*/ 2 w 9"/>
                <a:gd name="T27" fmla="*/ 4 h 12"/>
                <a:gd name="T28" fmla="*/ 2 w 9"/>
                <a:gd name="T29" fmla="*/ 7 h 12"/>
                <a:gd name="T30" fmla="*/ 2 w 9"/>
                <a:gd name="T31" fmla="*/ 7 h 12"/>
                <a:gd name="T32" fmla="*/ 2 w 9"/>
                <a:gd name="T33" fmla="*/ 7 h 12"/>
                <a:gd name="T34" fmla="*/ 4 w 9"/>
                <a:gd name="T35" fmla="*/ 9 h 12"/>
                <a:gd name="T36" fmla="*/ 4 w 9"/>
                <a:gd name="T37" fmla="*/ 12 h 12"/>
                <a:gd name="T38" fmla="*/ 4 w 9"/>
                <a:gd name="T39" fmla="*/ 9 h 12"/>
                <a:gd name="T40" fmla="*/ 7 w 9"/>
                <a:gd name="T41" fmla="*/ 9 h 12"/>
                <a:gd name="T42" fmla="*/ 7 w 9"/>
                <a:gd name="T43" fmla="*/ 7 h 12"/>
                <a:gd name="T44" fmla="*/ 7 w 9"/>
                <a:gd name="T45" fmla="*/ 7 h 12"/>
                <a:gd name="T46" fmla="*/ 7 w 9"/>
                <a:gd name="T47" fmla="*/ 4 h 12"/>
                <a:gd name="T48" fmla="*/ 4 w 9"/>
                <a:gd name="T49" fmla="*/ 4 h 12"/>
                <a:gd name="T50" fmla="*/ 7 w 9"/>
                <a:gd name="T51" fmla="*/ 4 h 12"/>
                <a:gd name="T52" fmla="*/ 7 w 9"/>
                <a:gd name="T53" fmla="*/ 4 h 12"/>
                <a:gd name="T54" fmla="*/ 7 w 9"/>
                <a:gd name="T55" fmla="*/ 4 h 12"/>
                <a:gd name="T56" fmla="*/ 7 w 9"/>
                <a:gd name="T57" fmla="*/ 4 h 12"/>
                <a:gd name="T58" fmla="*/ 7 w 9"/>
                <a:gd name="T59" fmla="*/ 4 h 12"/>
                <a:gd name="T60" fmla="*/ 7 w 9"/>
                <a:gd name="T61" fmla="*/ 2 h 12"/>
                <a:gd name="T62" fmla="*/ 7 w 9"/>
                <a:gd name="T63" fmla="*/ 2 h 12"/>
                <a:gd name="T64" fmla="*/ 7 w 9"/>
                <a:gd name="T65" fmla="*/ 2 h 12"/>
                <a:gd name="T66" fmla="*/ 7 w 9"/>
                <a:gd name="T67" fmla="*/ 2 h 12"/>
                <a:gd name="T68" fmla="*/ 9 w 9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7999674" y="6123298"/>
              <a:ext cx="4524" cy="1809"/>
            </a:xfrm>
            <a:custGeom>
              <a:avLst/>
              <a:gdLst>
                <a:gd name="T0" fmla="*/ 8 w 10"/>
                <a:gd name="T1" fmla="*/ 0 h 4"/>
                <a:gd name="T2" fmla="*/ 5 w 10"/>
                <a:gd name="T3" fmla="*/ 2 h 4"/>
                <a:gd name="T4" fmla="*/ 3 w 10"/>
                <a:gd name="T5" fmla="*/ 0 h 4"/>
                <a:gd name="T6" fmla="*/ 3 w 10"/>
                <a:gd name="T7" fmla="*/ 0 h 4"/>
                <a:gd name="T8" fmla="*/ 0 w 10"/>
                <a:gd name="T9" fmla="*/ 2 h 4"/>
                <a:gd name="T10" fmla="*/ 0 w 10"/>
                <a:gd name="T11" fmla="*/ 2 h 4"/>
                <a:gd name="T12" fmla="*/ 0 w 10"/>
                <a:gd name="T13" fmla="*/ 4 h 4"/>
                <a:gd name="T14" fmla="*/ 0 w 10"/>
                <a:gd name="T15" fmla="*/ 4 h 4"/>
                <a:gd name="T16" fmla="*/ 5 w 10"/>
                <a:gd name="T17" fmla="*/ 4 h 4"/>
                <a:gd name="T18" fmla="*/ 5 w 10"/>
                <a:gd name="T19" fmla="*/ 4 h 4"/>
                <a:gd name="T20" fmla="*/ 8 w 10"/>
                <a:gd name="T21" fmla="*/ 4 h 4"/>
                <a:gd name="T22" fmla="*/ 8 w 10"/>
                <a:gd name="T23" fmla="*/ 4 h 4"/>
                <a:gd name="T24" fmla="*/ 10 w 10"/>
                <a:gd name="T25" fmla="*/ 2 h 4"/>
                <a:gd name="T26" fmla="*/ 8 w 10"/>
                <a:gd name="T27" fmla="*/ 2 h 4"/>
                <a:gd name="T28" fmla="*/ 8 w 10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7995603" y="6106108"/>
              <a:ext cx="5428" cy="2262"/>
            </a:xfrm>
            <a:custGeom>
              <a:avLst/>
              <a:gdLst>
                <a:gd name="T0" fmla="*/ 7 w 12"/>
                <a:gd name="T1" fmla="*/ 5 h 5"/>
                <a:gd name="T2" fmla="*/ 7 w 12"/>
                <a:gd name="T3" fmla="*/ 5 h 5"/>
                <a:gd name="T4" fmla="*/ 9 w 12"/>
                <a:gd name="T5" fmla="*/ 5 h 5"/>
                <a:gd name="T6" fmla="*/ 12 w 12"/>
                <a:gd name="T7" fmla="*/ 5 h 5"/>
                <a:gd name="T8" fmla="*/ 12 w 12"/>
                <a:gd name="T9" fmla="*/ 2 h 5"/>
                <a:gd name="T10" fmla="*/ 12 w 12"/>
                <a:gd name="T11" fmla="*/ 2 h 5"/>
                <a:gd name="T12" fmla="*/ 12 w 12"/>
                <a:gd name="T13" fmla="*/ 0 h 5"/>
                <a:gd name="T14" fmla="*/ 12 w 12"/>
                <a:gd name="T15" fmla="*/ 0 h 5"/>
                <a:gd name="T16" fmla="*/ 9 w 12"/>
                <a:gd name="T17" fmla="*/ 0 h 5"/>
                <a:gd name="T18" fmla="*/ 9 w 12"/>
                <a:gd name="T19" fmla="*/ 0 h 5"/>
                <a:gd name="T20" fmla="*/ 7 w 12"/>
                <a:gd name="T21" fmla="*/ 0 h 5"/>
                <a:gd name="T22" fmla="*/ 2 w 12"/>
                <a:gd name="T23" fmla="*/ 2 h 5"/>
                <a:gd name="T24" fmla="*/ 0 w 12"/>
                <a:gd name="T25" fmla="*/ 2 h 5"/>
                <a:gd name="T26" fmla="*/ 2 w 12"/>
                <a:gd name="T27" fmla="*/ 2 h 5"/>
                <a:gd name="T28" fmla="*/ 5 w 12"/>
                <a:gd name="T29" fmla="*/ 5 h 5"/>
                <a:gd name="T30" fmla="*/ 7 w 12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7" y="5"/>
                  </a:moveTo>
                  <a:lnTo>
                    <a:pt x="7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8001031" y="6135964"/>
              <a:ext cx="5428" cy="5428"/>
            </a:xfrm>
            <a:custGeom>
              <a:avLst/>
              <a:gdLst>
                <a:gd name="T0" fmla="*/ 0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5 w 12"/>
                <a:gd name="T7" fmla="*/ 12 h 12"/>
                <a:gd name="T8" fmla="*/ 5 w 12"/>
                <a:gd name="T9" fmla="*/ 10 h 12"/>
                <a:gd name="T10" fmla="*/ 5 w 12"/>
                <a:gd name="T11" fmla="*/ 10 h 12"/>
                <a:gd name="T12" fmla="*/ 5 w 12"/>
                <a:gd name="T13" fmla="*/ 10 h 12"/>
                <a:gd name="T14" fmla="*/ 5 w 12"/>
                <a:gd name="T15" fmla="*/ 10 h 12"/>
                <a:gd name="T16" fmla="*/ 7 w 12"/>
                <a:gd name="T17" fmla="*/ 10 h 12"/>
                <a:gd name="T18" fmla="*/ 7 w 12"/>
                <a:gd name="T19" fmla="*/ 10 h 12"/>
                <a:gd name="T20" fmla="*/ 7 w 12"/>
                <a:gd name="T21" fmla="*/ 7 h 12"/>
                <a:gd name="T22" fmla="*/ 7 w 12"/>
                <a:gd name="T23" fmla="*/ 5 h 12"/>
                <a:gd name="T24" fmla="*/ 9 w 12"/>
                <a:gd name="T25" fmla="*/ 5 h 12"/>
                <a:gd name="T26" fmla="*/ 9 w 12"/>
                <a:gd name="T27" fmla="*/ 5 h 12"/>
                <a:gd name="T28" fmla="*/ 12 w 12"/>
                <a:gd name="T29" fmla="*/ 7 h 12"/>
                <a:gd name="T30" fmla="*/ 12 w 12"/>
                <a:gd name="T31" fmla="*/ 7 h 12"/>
                <a:gd name="T32" fmla="*/ 12 w 12"/>
                <a:gd name="T33" fmla="*/ 5 h 12"/>
                <a:gd name="T34" fmla="*/ 12 w 12"/>
                <a:gd name="T35" fmla="*/ 2 h 12"/>
                <a:gd name="T36" fmla="*/ 12 w 12"/>
                <a:gd name="T37" fmla="*/ 2 h 12"/>
                <a:gd name="T38" fmla="*/ 9 w 12"/>
                <a:gd name="T39" fmla="*/ 0 h 12"/>
                <a:gd name="T40" fmla="*/ 7 w 12"/>
                <a:gd name="T41" fmla="*/ 2 h 12"/>
                <a:gd name="T42" fmla="*/ 5 w 12"/>
                <a:gd name="T43" fmla="*/ 5 h 12"/>
                <a:gd name="T44" fmla="*/ 5 w 12"/>
                <a:gd name="T45" fmla="*/ 5 h 12"/>
                <a:gd name="T46" fmla="*/ 2 w 12"/>
                <a:gd name="T47" fmla="*/ 5 h 12"/>
                <a:gd name="T48" fmla="*/ 2 w 12"/>
                <a:gd name="T49" fmla="*/ 5 h 12"/>
                <a:gd name="T50" fmla="*/ 2 w 12"/>
                <a:gd name="T51" fmla="*/ 7 h 12"/>
                <a:gd name="T52" fmla="*/ 0 w 12"/>
                <a:gd name="T53" fmla="*/ 7 h 12"/>
                <a:gd name="T54" fmla="*/ 0 w 12"/>
                <a:gd name="T55" fmla="*/ 10 h 12"/>
                <a:gd name="T56" fmla="*/ 0 w 12"/>
                <a:gd name="T57" fmla="*/ 10 h 12"/>
                <a:gd name="T58" fmla="*/ 0 w 12"/>
                <a:gd name="T5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7989270" y="6197032"/>
              <a:ext cx="14928" cy="5428"/>
            </a:xfrm>
            <a:custGeom>
              <a:avLst/>
              <a:gdLst>
                <a:gd name="T0" fmla="*/ 9 w 33"/>
                <a:gd name="T1" fmla="*/ 2 h 12"/>
                <a:gd name="T2" fmla="*/ 7 w 33"/>
                <a:gd name="T3" fmla="*/ 2 h 12"/>
                <a:gd name="T4" fmla="*/ 5 w 33"/>
                <a:gd name="T5" fmla="*/ 2 h 12"/>
                <a:gd name="T6" fmla="*/ 5 w 33"/>
                <a:gd name="T7" fmla="*/ 5 h 12"/>
                <a:gd name="T8" fmla="*/ 2 w 33"/>
                <a:gd name="T9" fmla="*/ 7 h 12"/>
                <a:gd name="T10" fmla="*/ 0 w 33"/>
                <a:gd name="T11" fmla="*/ 7 h 12"/>
                <a:gd name="T12" fmla="*/ 2 w 33"/>
                <a:gd name="T13" fmla="*/ 9 h 12"/>
                <a:gd name="T14" fmla="*/ 2 w 33"/>
                <a:gd name="T15" fmla="*/ 9 h 12"/>
                <a:gd name="T16" fmla="*/ 5 w 33"/>
                <a:gd name="T17" fmla="*/ 9 h 12"/>
                <a:gd name="T18" fmla="*/ 7 w 33"/>
                <a:gd name="T19" fmla="*/ 9 h 12"/>
                <a:gd name="T20" fmla="*/ 7 w 33"/>
                <a:gd name="T21" fmla="*/ 9 h 12"/>
                <a:gd name="T22" fmla="*/ 7 w 33"/>
                <a:gd name="T23" fmla="*/ 12 h 12"/>
                <a:gd name="T24" fmla="*/ 7 w 33"/>
                <a:gd name="T25" fmla="*/ 12 h 12"/>
                <a:gd name="T26" fmla="*/ 9 w 33"/>
                <a:gd name="T27" fmla="*/ 12 h 12"/>
                <a:gd name="T28" fmla="*/ 16 w 33"/>
                <a:gd name="T29" fmla="*/ 9 h 12"/>
                <a:gd name="T30" fmla="*/ 19 w 33"/>
                <a:gd name="T31" fmla="*/ 9 h 12"/>
                <a:gd name="T32" fmla="*/ 19 w 33"/>
                <a:gd name="T33" fmla="*/ 9 h 12"/>
                <a:gd name="T34" fmla="*/ 23 w 33"/>
                <a:gd name="T35" fmla="*/ 9 h 12"/>
                <a:gd name="T36" fmla="*/ 23 w 33"/>
                <a:gd name="T37" fmla="*/ 9 h 12"/>
                <a:gd name="T38" fmla="*/ 26 w 33"/>
                <a:gd name="T39" fmla="*/ 9 h 12"/>
                <a:gd name="T40" fmla="*/ 26 w 33"/>
                <a:gd name="T41" fmla="*/ 7 h 12"/>
                <a:gd name="T42" fmla="*/ 26 w 33"/>
                <a:gd name="T43" fmla="*/ 7 h 12"/>
                <a:gd name="T44" fmla="*/ 28 w 33"/>
                <a:gd name="T45" fmla="*/ 7 h 12"/>
                <a:gd name="T46" fmla="*/ 28 w 33"/>
                <a:gd name="T47" fmla="*/ 7 h 12"/>
                <a:gd name="T48" fmla="*/ 28 w 33"/>
                <a:gd name="T49" fmla="*/ 9 h 12"/>
                <a:gd name="T50" fmla="*/ 28 w 33"/>
                <a:gd name="T51" fmla="*/ 9 h 12"/>
                <a:gd name="T52" fmla="*/ 26 w 33"/>
                <a:gd name="T53" fmla="*/ 9 h 12"/>
                <a:gd name="T54" fmla="*/ 26 w 33"/>
                <a:gd name="T55" fmla="*/ 9 h 12"/>
                <a:gd name="T56" fmla="*/ 26 w 33"/>
                <a:gd name="T57" fmla="*/ 9 h 12"/>
                <a:gd name="T58" fmla="*/ 28 w 33"/>
                <a:gd name="T59" fmla="*/ 12 h 12"/>
                <a:gd name="T60" fmla="*/ 28 w 33"/>
                <a:gd name="T61" fmla="*/ 9 h 12"/>
                <a:gd name="T62" fmla="*/ 31 w 33"/>
                <a:gd name="T63" fmla="*/ 9 h 12"/>
                <a:gd name="T64" fmla="*/ 31 w 33"/>
                <a:gd name="T65" fmla="*/ 9 h 12"/>
                <a:gd name="T66" fmla="*/ 31 w 33"/>
                <a:gd name="T67" fmla="*/ 9 h 12"/>
                <a:gd name="T68" fmla="*/ 31 w 33"/>
                <a:gd name="T69" fmla="*/ 9 h 12"/>
                <a:gd name="T70" fmla="*/ 33 w 33"/>
                <a:gd name="T71" fmla="*/ 9 h 12"/>
                <a:gd name="T72" fmla="*/ 31 w 33"/>
                <a:gd name="T73" fmla="*/ 9 h 12"/>
                <a:gd name="T74" fmla="*/ 31 w 33"/>
                <a:gd name="T75" fmla="*/ 9 h 12"/>
                <a:gd name="T76" fmla="*/ 33 w 33"/>
                <a:gd name="T77" fmla="*/ 7 h 12"/>
                <a:gd name="T78" fmla="*/ 33 w 33"/>
                <a:gd name="T79" fmla="*/ 5 h 12"/>
                <a:gd name="T80" fmla="*/ 33 w 33"/>
                <a:gd name="T81" fmla="*/ 5 h 12"/>
                <a:gd name="T82" fmla="*/ 31 w 33"/>
                <a:gd name="T83" fmla="*/ 5 h 12"/>
                <a:gd name="T84" fmla="*/ 31 w 33"/>
                <a:gd name="T85" fmla="*/ 5 h 12"/>
                <a:gd name="T86" fmla="*/ 28 w 33"/>
                <a:gd name="T87" fmla="*/ 5 h 12"/>
                <a:gd name="T88" fmla="*/ 28 w 33"/>
                <a:gd name="T89" fmla="*/ 5 h 12"/>
                <a:gd name="T90" fmla="*/ 26 w 33"/>
                <a:gd name="T91" fmla="*/ 5 h 12"/>
                <a:gd name="T92" fmla="*/ 26 w 33"/>
                <a:gd name="T93" fmla="*/ 5 h 12"/>
                <a:gd name="T94" fmla="*/ 23 w 33"/>
                <a:gd name="T95" fmla="*/ 2 h 12"/>
                <a:gd name="T96" fmla="*/ 21 w 33"/>
                <a:gd name="T97" fmla="*/ 2 h 12"/>
                <a:gd name="T98" fmla="*/ 12 w 33"/>
                <a:gd name="T99" fmla="*/ 0 h 12"/>
                <a:gd name="T100" fmla="*/ 12 w 33"/>
                <a:gd name="T101" fmla="*/ 0 h 12"/>
                <a:gd name="T102" fmla="*/ 9 w 33"/>
                <a:gd name="T103" fmla="*/ 2 h 12"/>
                <a:gd name="T104" fmla="*/ 12 w 33"/>
                <a:gd name="T105" fmla="*/ 2 h 12"/>
                <a:gd name="T106" fmla="*/ 12 w 33"/>
                <a:gd name="T107" fmla="*/ 5 h 12"/>
                <a:gd name="T108" fmla="*/ 12 w 33"/>
                <a:gd name="T109" fmla="*/ 5 h 12"/>
                <a:gd name="T110" fmla="*/ 12 w 33"/>
                <a:gd name="T111" fmla="*/ 5 h 12"/>
                <a:gd name="T112" fmla="*/ 9 w 33"/>
                <a:gd name="T1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12">
                  <a:moveTo>
                    <a:pt x="9" y="2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7996507" y="6118774"/>
              <a:ext cx="7690" cy="4524"/>
            </a:xfrm>
            <a:custGeom>
              <a:avLst/>
              <a:gdLst>
                <a:gd name="T0" fmla="*/ 0 w 17"/>
                <a:gd name="T1" fmla="*/ 5 h 10"/>
                <a:gd name="T2" fmla="*/ 0 w 17"/>
                <a:gd name="T3" fmla="*/ 7 h 10"/>
                <a:gd name="T4" fmla="*/ 3 w 17"/>
                <a:gd name="T5" fmla="*/ 7 h 10"/>
                <a:gd name="T6" fmla="*/ 3 w 17"/>
                <a:gd name="T7" fmla="*/ 7 h 10"/>
                <a:gd name="T8" fmla="*/ 5 w 17"/>
                <a:gd name="T9" fmla="*/ 7 h 10"/>
                <a:gd name="T10" fmla="*/ 7 w 17"/>
                <a:gd name="T11" fmla="*/ 10 h 10"/>
                <a:gd name="T12" fmla="*/ 7 w 17"/>
                <a:gd name="T13" fmla="*/ 10 h 10"/>
                <a:gd name="T14" fmla="*/ 10 w 17"/>
                <a:gd name="T15" fmla="*/ 10 h 10"/>
                <a:gd name="T16" fmla="*/ 15 w 17"/>
                <a:gd name="T17" fmla="*/ 10 h 10"/>
                <a:gd name="T18" fmla="*/ 17 w 17"/>
                <a:gd name="T19" fmla="*/ 10 h 10"/>
                <a:gd name="T20" fmla="*/ 17 w 17"/>
                <a:gd name="T21" fmla="*/ 7 h 10"/>
                <a:gd name="T22" fmla="*/ 17 w 17"/>
                <a:gd name="T23" fmla="*/ 7 h 10"/>
                <a:gd name="T24" fmla="*/ 17 w 17"/>
                <a:gd name="T25" fmla="*/ 7 h 10"/>
                <a:gd name="T26" fmla="*/ 17 w 17"/>
                <a:gd name="T27" fmla="*/ 5 h 10"/>
                <a:gd name="T28" fmla="*/ 17 w 17"/>
                <a:gd name="T29" fmla="*/ 5 h 10"/>
                <a:gd name="T30" fmla="*/ 15 w 17"/>
                <a:gd name="T31" fmla="*/ 3 h 10"/>
                <a:gd name="T32" fmla="*/ 7 w 17"/>
                <a:gd name="T33" fmla="*/ 5 h 10"/>
                <a:gd name="T34" fmla="*/ 7 w 17"/>
                <a:gd name="T35" fmla="*/ 3 h 10"/>
                <a:gd name="T36" fmla="*/ 5 w 17"/>
                <a:gd name="T37" fmla="*/ 0 h 10"/>
                <a:gd name="T38" fmla="*/ 5 w 17"/>
                <a:gd name="T39" fmla="*/ 0 h 10"/>
                <a:gd name="T40" fmla="*/ 3 w 17"/>
                <a:gd name="T41" fmla="*/ 0 h 10"/>
                <a:gd name="T42" fmla="*/ 0 w 17"/>
                <a:gd name="T43" fmla="*/ 3 h 10"/>
                <a:gd name="T44" fmla="*/ 0 w 17"/>
                <a:gd name="T45" fmla="*/ 3 h 10"/>
                <a:gd name="T46" fmla="*/ 0 w 17"/>
                <a:gd name="T47" fmla="*/ 3 h 10"/>
                <a:gd name="T48" fmla="*/ 0 w 17"/>
                <a:gd name="T49" fmla="*/ 5 h 10"/>
                <a:gd name="T50" fmla="*/ 0 w 17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7999674" y="6086656"/>
              <a:ext cx="3619" cy="2262"/>
            </a:xfrm>
            <a:custGeom>
              <a:avLst/>
              <a:gdLst>
                <a:gd name="T0" fmla="*/ 5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8 w 8"/>
                <a:gd name="T7" fmla="*/ 3 h 5"/>
                <a:gd name="T8" fmla="*/ 5 w 8"/>
                <a:gd name="T9" fmla="*/ 0 h 5"/>
                <a:gd name="T10" fmla="*/ 5 w 8"/>
                <a:gd name="T11" fmla="*/ 0 h 5"/>
                <a:gd name="T12" fmla="*/ 3 w 8"/>
                <a:gd name="T13" fmla="*/ 0 h 5"/>
                <a:gd name="T14" fmla="*/ 0 w 8"/>
                <a:gd name="T15" fmla="*/ 3 h 5"/>
                <a:gd name="T16" fmla="*/ 0 w 8"/>
                <a:gd name="T17" fmla="*/ 5 h 5"/>
                <a:gd name="T18" fmla="*/ 3 w 8"/>
                <a:gd name="T19" fmla="*/ 5 h 5"/>
                <a:gd name="T20" fmla="*/ 5 w 8"/>
                <a:gd name="T21" fmla="*/ 5 h 5"/>
                <a:gd name="T22" fmla="*/ 8 w 8"/>
                <a:gd name="T23" fmla="*/ 5 h 5"/>
                <a:gd name="T24" fmla="*/ 8 w 8"/>
                <a:gd name="T25" fmla="*/ 5 h 5"/>
                <a:gd name="T26" fmla="*/ 8 w 8"/>
                <a:gd name="T27" fmla="*/ 5 h 5"/>
                <a:gd name="T28" fmla="*/ 8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3 h 5"/>
                <a:gd name="T36" fmla="*/ 8 w 8"/>
                <a:gd name="T37" fmla="*/ 3 h 5"/>
                <a:gd name="T38" fmla="*/ 8 w 8"/>
                <a:gd name="T39" fmla="*/ 3 h 5"/>
                <a:gd name="T40" fmla="*/ 8 w 8"/>
                <a:gd name="T41" fmla="*/ 3 h 5"/>
                <a:gd name="T42" fmla="*/ 8 w 8"/>
                <a:gd name="T43" fmla="*/ 3 h 5"/>
                <a:gd name="T44" fmla="*/ 8 w 8"/>
                <a:gd name="T45" fmla="*/ 5 h 5"/>
                <a:gd name="T46" fmla="*/ 5 w 8"/>
                <a:gd name="T47" fmla="*/ 3 h 5"/>
                <a:gd name="T48" fmla="*/ 5 w 8"/>
                <a:gd name="T49" fmla="*/ 3 h 5"/>
                <a:gd name="T50" fmla="*/ 5 w 8"/>
                <a:gd name="T51" fmla="*/ 3 h 5"/>
                <a:gd name="T52" fmla="*/ 5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8004197" y="6139130"/>
              <a:ext cx="2262" cy="4524"/>
            </a:xfrm>
            <a:custGeom>
              <a:avLst/>
              <a:gdLst>
                <a:gd name="T0" fmla="*/ 5 w 5"/>
                <a:gd name="T1" fmla="*/ 3 h 10"/>
                <a:gd name="T2" fmla="*/ 5 w 5"/>
                <a:gd name="T3" fmla="*/ 3 h 10"/>
                <a:gd name="T4" fmla="*/ 2 w 5"/>
                <a:gd name="T5" fmla="*/ 3 h 10"/>
                <a:gd name="T6" fmla="*/ 2 w 5"/>
                <a:gd name="T7" fmla="*/ 3 h 10"/>
                <a:gd name="T8" fmla="*/ 2 w 5"/>
                <a:gd name="T9" fmla="*/ 3 h 10"/>
                <a:gd name="T10" fmla="*/ 2 w 5"/>
                <a:gd name="T11" fmla="*/ 0 h 10"/>
                <a:gd name="T12" fmla="*/ 2 w 5"/>
                <a:gd name="T13" fmla="*/ 0 h 10"/>
                <a:gd name="T14" fmla="*/ 0 w 5"/>
                <a:gd name="T15" fmla="*/ 3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7 h 10"/>
                <a:gd name="T22" fmla="*/ 5 w 5"/>
                <a:gd name="T23" fmla="*/ 10 h 10"/>
                <a:gd name="T24" fmla="*/ 5 w 5"/>
                <a:gd name="T25" fmla="*/ 7 h 10"/>
                <a:gd name="T26" fmla="*/ 5 w 5"/>
                <a:gd name="T27" fmla="*/ 5 h 10"/>
                <a:gd name="T28" fmla="*/ 5 w 5"/>
                <a:gd name="T29" fmla="*/ 3 h 10"/>
                <a:gd name="T30" fmla="*/ 5 w 5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5" y="3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7994698" y="6308313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4 w 7"/>
                <a:gd name="T3" fmla="*/ 5 h 12"/>
                <a:gd name="T4" fmla="*/ 4 w 7"/>
                <a:gd name="T5" fmla="*/ 5 h 12"/>
                <a:gd name="T6" fmla="*/ 4 w 7"/>
                <a:gd name="T7" fmla="*/ 2 h 12"/>
                <a:gd name="T8" fmla="*/ 4 w 7"/>
                <a:gd name="T9" fmla="*/ 2 h 12"/>
                <a:gd name="T10" fmla="*/ 4 w 7"/>
                <a:gd name="T11" fmla="*/ 0 h 12"/>
                <a:gd name="T12" fmla="*/ 4 w 7"/>
                <a:gd name="T13" fmla="*/ 0 h 12"/>
                <a:gd name="T14" fmla="*/ 4 w 7"/>
                <a:gd name="T15" fmla="*/ 0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0 h 12"/>
                <a:gd name="T22" fmla="*/ 2 w 7"/>
                <a:gd name="T23" fmla="*/ 0 h 12"/>
                <a:gd name="T24" fmla="*/ 0 w 7"/>
                <a:gd name="T25" fmla="*/ 0 h 12"/>
                <a:gd name="T26" fmla="*/ 0 w 7"/>
                <a:gd name="T27" fmla="*/ 0 h 12"/>
                <a:gd name="T28" fmla="*/ 0 w 7"/>
                <a:gd name="T29" fmla="*/ 2 h 12"/>
                <a:gd name="T30" fmla="*/ 0 w 7"/>
                <a:gd name="T31" fmla="*/ 5 h 12"/>
                <a:gd name="T32" fmla="*/ 0 w 7"/>
                <a:gd name="T33" fmla="*/ 7 h 12"/>
                <a:gd name="T34" fmla="*/ 2 w 7"/>
                <a:gd name="T35" fmla="*/ 7 h 12"/>
                <a:gd name="T36" fmla="*/ 0 w 7"/>
                <a:gd name="T37" fmla="*/ 7 h 12"/>
                <a:gd name="T38" fmla="*/ 2 w 7"/>
                <a:gd name="T39" fmla="*/ 9 h 12"/>
                <a:gd name="T40" fmla="*/ 2 w 7"/>
                <a:gd name="T41" fmla="*/ 9 h 12"/>
                <a:gd name="T42" fmla="*/ 2 w 7"/>
                <a:gd name="T43" fmla="*/ 9 h 12"/>
                <a:gd name="T44" fmla="*/ 4 w 7"/>
                <a:gd name="T45" fmla="*/ 9 h 12"/>
                <a:gd name="T46" fmla="*/ 4 w 7"/>
                <a:gd name="T47" fmla="*/ 9 h 12"/>
                <a:gd name="T48" fmla="*/ 4 w 7"/>
                <a:gd name="T49" fmla="*/ 9 h 12"/>
                <a:gd name="T50" fmla="*/ 4 w 7"/>
                <a:gd name="T51" fmla="*/ 9 h 12"/>
                <a:gd name="T52" fmla="*/ 4 w 7"/>
                <a:gd name="T53" fmla="*/ 12 h 12"/>
                <a:gd name="T54" fmla="*/ 7 w 7"/>
                <a:gd name="T55" fmla="*/ 12 h 12"/>
                <a:gd name="T56" fmla="*/ 7 w 7"/>
                <a:gd name="T57" fmla="*/ 9 h 12"/>
                <a:gd name="T58" fmla="*/ 7 w 7"/>
                <a:gd name="T59" fmla="*/ 9 h 12"/>
                <a:gd name="T60" fmla="*/ 7 w 7"/>
                <a:gd name="T61" fmla="*/ 7 h 12"/>
                <a:gd name="T62" fmla="*/ 7 w 7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8001031" y="6320075"/>
              <a:ext cx="4071" cy="5428"/>
            </a:xfrm>
            <a:custGeom>
              <a:avLst/>
              <a:gdLst>
                <a:gd name="T0" fmla="*/ 5 w 9"/>
                <a:gd name="T1" fmla="*/ 5 h 12"/>
                <a:gd name="T2" fmla="*/ 5 w 9"/>
                <a:gd name="T3" fmla="*/ 2 h 12"/>
                <a:gd name="T4" fmla="*/ 5 w 9"/>
                <a:gd name="T5" fmla="*/ 2 h 12"/>
                <a:gd name="T6" fmla="*/ 5 w 9"/>
                <a:gd name="T7" fmla="*/ 2 h 12"/>
                <a:gd name="T8" fmla="*/ 5 w 9"/>
                <a:gd name="T9" fmla="*/ 2 h 12"/>
                <a:gd name="T10" fmla="*/ 2 w 9"/>
                <a:gd name="T11" fmla="*/ 2 h 12"/>
                <a:gd name="T12" fmla="*/ 0 w 9"/>
                <a:gd name="T13" fmla="*/ 0 h 12"/>
                <a:gd name="T14" fmla="*/ 0 w 9"/>
                <a:gd name="T15" fmla="*/ 2 h 12"/>
                <a:gd name="T16" fmla="*/ 0 w 9"/>
                <a:gd name="T17" fmla="*/ 2 h 12"/>
                <a:gd name="T18" fmla="*/ 0 w 9"/>
                <a:gd name="T19" fmla="*/ 5 h 12"/>
                <a:gd name="T20" fmla="*/ 0 w 9"/>
                <a:gd name="T21" fmla="*/ 5 h 12"/>
                <a:gd name="T22" fmla="*/ 2 w 9"/>
                <a:gd name="T23" fmla="*/ 5 h 12"/>
                <a:gd name="T24" fmla="*/ 2 w 9"/>
                <a:gd name="T25" fmla="*/ 7 h 12"/>
                <a:gd name="T26" fmla="*/ 2 w 9"/>
                <a:gd name="T27" fmla="*/ 7 h 12"/>
                <a:gd name="T28" fmla="*/ 5 w 9"/>
                <a:gd name="T29" fmla="*/ 10 h 12"/>
                <a:gd name="T30" fmla="*/ 5 w 9"/>
                <a:gd name="T31" fmla="*/ 12 h 12"/>
                <a:gd name="T32" fmla="*/ 5 w 9"/>
                <a:gd name="T33" fmla="*/ 12 h 12"/>
                <a:gd name="T34" fmla="*/ 5 w 9"/>
                <a:gd name="T35" fmla="*/ 12 h 12"/>
                <a:gd name="T36" fmla="*/ 7 w 9"/>
                <a:gd name="T37" fmla="*/ 12 h 12"/>
                <a:gd name="T38" fmla="*/ 7 w 9"/>
                <a:gd name="T39" fmla="*/ 12 h 12"/>
                <a:gd name="T40" fmla="*/ 7 w 9"/>
                <a:gd name="T41" fmla="*/ 12 h 12"/>
                <a:gd name="T42" fmla="*/ 7 w 9"/>
                <a:gd name="T43" fmla="*/ 12 h 12"/>
                <a:gd name="T44" fmla="*/ 7 w 9"/>
                <a:gd name="T45" fmla="*/ 10 h 12"/>
                <a:gd name="T46" fmla="*/ 7 w 9"/>
                <a:gd name="T47" fmla="*/ 10 h 12"/>
                <a:gd name="T48" fmla="*/ 7 w 9"/>
                <a:gd name="T49" fmla="*/ 10 h 12"/>
                <a:gd name="T50" fmla="*/ 7 w 9"/>
                <a:gd name="T51" fmla="*/ 10 h 12"/>
                <a:gd name="T52" fmla="*/ 7 w 9"/>
                <a:gd name="T53" fmla="*/ 12 h 12"/>
                <a:gd name="T54" fmla="*/ 9 w 9"/>
                <a:gd name="T55" fmla="*/ 10 h 12"/>
                <a:gd name="T56" fmla="*/ 9 w 9"/>
                <a:gd name="T57" fmla="*/ 10 h 12"/>
                <a:gd name="T58" fmla="*/ 7 w 9"/>
                <a:gd name="T59" fmla="*/ 7 h 12"/>
                <a:gd name="T60" fmla="*/ 7 w 9"/>
                <a:gd name="T61" fmla="*/ 7 h 12"/>
                <a:gd name="T62" fmla="*/ 7 w 9"/>
                <a:gd name="T63" fmla="*/ 7 h 12"/>
                <a:gd name="T64" fmla="*/ 5 w 9"/>
                <a:gd name="T65" fmla="*/ 7 h 12"/>
                <a:gd name="T66" fmla="*/ 5 w 9"/>
                <a:gd name="T67" fmla="*/ 7 h 12"/>
                <a:gd name="T68" fmla="*/ 5 w 9"/>
                <a:gd name="T69" fmla="*/ 5 h 12"/>
                <a:gd name="T70" fmla="*/ 5 w 9"/>
                <a:gd name="T71" fmla="*/ 5 h 12"/>
                <a:gd name="T72" fmla="*/ 5 w 9"/>
                <a:gd name="T7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12">
                  <a:moveTo>
                    <a:pt x="5" y="5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8001031" y="6091180"/>
              <a:ext cx="3167" cy="1809"/>
            </a:xfrm>
            <a:custGeom>
              <a:avLst/>
              <a:gdLst>
                <a:gd name="T0" fmla="*/ 5 w 7"/>
                <a:gd name="T1" fmla="*/ 4 h 4"/>
                <a:gd name="T2" fmla="*/ 5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2 h 4"/>
                <a:gd name="T10" fmla="*/ 7 w 7"/>
                <a:gd name="T11" fmla="*/ 0 h 4"/>
                <a:gd name="T12" fmla="*/ 7 w 7"/>
                <a:gd name="T13" fmla="*/ 0 h 4"/>
                <a:gd name="T14" fmla="*/ 7 w 7"/>
                <a:gd name="T15" fmla="*/ 0 h 4"/>
                <a:gd name="T16" fmla="*/ 7 w 7"/>
                <a:gd name="T17" fmla="*/ 0 h 4"/>
                <a:gd name="T18" fmla="*/ 5 w 7"/>
                <a:gd name="T19" fmla="*/ 0 h 4"/>
                <a:gd name="T20" fmla="*/ 5 w 7"/>
                <a:gd name="T21" fmla="*/ 2 h 4"/>
                <a:gd name="T22" fmla="*/ 5 w 7"/>
                <a:gd name="T23" fmla="*/ 2 h 4"/>
                <a:gd name="T24" fmla="*/ 5 w 7"/>
                <a:gd name="T25" fmla="*/ 2 h 4"/>
                <a:gd name="T26" fmla="*/ 5 w 7"/>
                <a:gd name="T27" fmla="*/ 2 h 4"/>
                <a:gd name="T28" fmla="*/ 2 w 7"/>
                <a:gd name="T29" fmla="*/ 2 h 4"/>
                <a:gd name="T30" fmla="*/ 0 w 7"/>
                <a:gd name="T31" fmla="*/ 2 h 4"/>
                <a:gd name="T32" fmla="*/ 0 w 7"/>
                <a:gd name="T33" fmla="*/ 2 h 4"/>
                <a:gd name="T34" fmla="*/ 0 w 7"/>
                <a:gd name="T35" fmla="*/ 4 h 4"/>
                <a:gd name="T36" fmla="*/ 0 w 7"/>
                <a:gd name="T37" fmla="*/ 4 h 4"/>
                <a:gd name="T38" fmla="*/ 2 w 7"/>
                <a:gd name="T39" fmla="*/ 4 h 4"/>
                <a:gd name="T40" fmla="*/ 5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8001031" y="6106108"/>
              <a:ext cx="4071" cy="5428"/>
            </a:xfrm>
            <a:custGeom>
              <a:avLst/>
              <a:gdLst>
                <a:gd name="T0" fmla="*/ 5 w 9"/>
                <a:gd name="T1" fmla="*/ 12 h 12"/>
                <a:gd name="T2" fmla="*/ 7 w 9"/>
                <a:gd name="T3" fmla="*/ 12 h 12"/>
                <a:gd name="T4" fmla="*/ 7 w 9"/>
                <a:gd name="T5" fmla="*/ 12 h 12"/>
                <a:gd name="T6" fmla="*/ 7 w 9"/>
                <a:gd name="T7" fmla="*/ 12 h 12"/>
                <a:gd name="T8" fmla="*/ 9 w 9"/>
                <a:gd name="T9" fmla="*/ 9 h 12"/>
                <a:gd name="T10" fmla="*/ 7 w 9"/>
                <a:gd name="T11" fmla="*/ 5 h 12"/>
                <a:gd name="T12" fmla="*/ 5 w 9"/>
                <a:gd name="T13" fmla="*/ 0 h 12"/>
                <a:gd name="T14" fmla="*/ 5 w 9"/>
                <a:gd name="T15" fmla="*/ 0 h 12"/>
                <a:gd name="T16" fmla="*/ 2 w 9"/>
                <a:gd name="T17" fmla="*/ 0 h 12"/>
                <a:gd name="T18" fmla="*/ 2 w 9"/>
                <a:gd name="T19" fmla="*/ 0 h 12"/>
                <a:gd name="T20" fmla="*/ 2 w 9"/>
                <a:gd name="T21" fmla="*/ 0 h 12"/>
                <a:gd name="T22" fmla="*/ 0 w 9"/>
                <a:gd name="T23" fmla="*/ 2 h 12"/>
                <a:gd name="T24" fmla="*/ 0 w 9"/>
                <a:gd name="T25" fmla="*/ 2 h 12"/>
                <a:gd name="T26" fmla="*/ 0 w 9"/>
                <a:gd name="T27" fmla="*/ 2 h 12"/>
                <a:gd name="T28" fmla="*/ 0 w 9"/>
                <a:gd name="T29" fmla="*/ 2 h 12"/>
                <a:gd name="T30" fmla="*/ 2 w 9"/>
                <a:gd name="T31" fmla="*/ 5 h 12"/>
                <a:gd name="T32" fmla="*/ 2 w 9"/>
                <a:gd name="T33" fmla="*/ 5 h 12"/>
                <a:gd name="T34" fmla="*/ 2 w 9"/>
                <a:gd name="T35" fmla="*/ 5 h 12"/>
                <a:gd name="T36" fmla="*/ 2 w 9"/>
                <a:gd name="T37" fmla="*/ 5 h 12"/>
                <a:gd name="T38" fmla="*/ 2 w 9"/>
                <a:gd name="T39" fmla="*/ 7 h 12"/>
                <a:gd name="T40" fmla="*/ 5 w 9"/>
                <a:gd name="T41" fmla="*/ 7 h 12"/>
                <a:gd name="T42" fmla="*/ 5 w 9"/>
                <a:gd name="T43" fmla="*/ 7 h 12"/>
                <a:gd name="T44" fmla="*/ 5 w 9"/>
                <a:gd name="T45" fmla="*/ 7 h 12"/>
                <a:gd name="T46" fmla="*/ 5 w 9"/>
                <a:gd name="T47" fmla="*/ 7 h 12"/>
                <a:gd name="T48" fmla="*/ 2 w 9"/>
                <a:gd name="T49" fmla="*/ 7 h 12"/>
                <a:gd name="T50" fmla="*/ 2 w 9"/>
                <a:gd name="T51" fmla="*/ 5 h 12"/>
                <a:gd name="T52" fmla="*/ 2 w 9"/>
                <a:gd name="T53" fmla="*/ 5 h 12"/>
                <a:gd name="T54" fmla="*/ 0 w 9"/>
                <a:gd name="T55" fmla="*/ 7 h 12"/>
                <a:gd name="T56" fmla="*/ 2 w 9"/>
                <a:gd name="T57" fmla="*/ 7 h 12"/>
                <a:gd name="T58" fmla="*/ 2 w 9"/>
                <a:gd name="T59" fmla="*/ 7 h 12"/>
                <a:gd name="T60" fmla="*/ 2 w 9"/>
                <a:gd name="T61" fmla="*/ 9 h 12"/>
                <a:gd name="T62" fmla="*/ 5 w 9"/>
                <a:gd name="T6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8015054" y="6092084"/>
              <a:ext cx="1809" cy="3167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4 w 4"/>
                <a:gd name="T5" fmla="*/ 5 h 7"/>
                <a:gd name="T6" fmla="*/ 2 w 4"/>
                <a:gd name="T7" fmla="*/ 2 h 7"/>
                <a:gd name="T8" fmla="*/ 2 w 4"/>
                <a:gd name="T9" fmla="*/ 2 h 7"/>
                <a:gd name="T10" fmla="*/ 2 w 4"/>
                <a:gd name="T11" fmla="*/ 2 h 7"/>
                <a:gd name="T12" fmla="*/ 2 w 4"/>
                <a:gd name="T13" fmla="*/ 0 h 7"/>
                <a:gd name="T14" fmla="*/ 2 w 4"/>
                <a:gd name="T15" fmla="*/ 2 h 7"/>
                <a:gd name="T16" fmla="*/ 0 w 4"/>
                <a:gd name="T17" fmla="*/ 2 h 7"/>
                <a:gd name="T18" fmla="*/ 0 w 4"/>
                <a:gd name="T19" fmla="*/ 2 h 7"/>
                <a:gd name="T20" fmla="*/ 0 w 4"/>
                <a:gd name="T21" fmla="*/ 5 h 7"/>
                <a:gd name="T22" fmla="*/ 0 w 4"/>
                <a:gd name="T23" fmla="*/ 5 h 7"/>
                <a:gd name="T24" fmla="*/ 0 w 4"/>
                <a:gd name="T25" fmla="*/ 5 h 7"/>
                <a:gd name="T26" fmla="*/ 0 w 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8015054" y="6080323"/>
              <a:ext cx="3167" cy="4071"/>
            </a:xfrm>
            <a:custGeom>
              <a:avLst/>
              <a:gdLst>
                <a:gd name="T0" fmla="*/ 2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0 w 7"/>
                <a:gd name="T7" fmla="*/ 5 h 9"/>
                <a:gd name="T8" fmla="*/ 0 w 7"/>
                <a:gd name="T9" fmla="*/ 7 h 9"/>
                <a:gd name="T10" fmla="*/ 0 w 7"/>
                <a:gd name="T11" fmla="*/ 7 h 9"/>
                <a:gd name="T12" fmla="*/ 2 w 7"/>
                <a:gd name="T13" fmla="*/ 7 h 9"/>
                <a:gd name="T14" fmla="*/ 2 w 7"/>
                <a:gd name="T15" fmla="*/ 9 h 9"/>
                <a:gd name="T16" fmla="*/ 2 w 7"/>
                <a:gd name="T17" fmla="*/ 9 h 9"/>
                <a:gd name="T18" fmla="*/ 4 w 7"/>
                <a:gd name="T19" fmla="*/ 9 h 9"/>
                <a:gd name="T20" fmla="*/ 4 w 7"/>
                <a:gd name="T21" fmla="*/ 9 h 9"/>
                <a:gd name="T22" fmla="*/ 4 w 7"/>
                <a:gd name="T23" fmla="*/ 9 h 9"/>
                <a:gd name="T24" fmla="*/ 7 w 7"/>
                <a:gd name="T25" fmla="*/ 9 h 9"/>
                <a:gd name="T26" fmla="*/ 7 w 7"/>
                <a:gd name="T27" fmla="*/ 7 h 9"/>
                <a:gd name="T28" fmla="*/ 4 w 7"/>
                <a:gd name="T29" fmla="*/ 7 h 9"/>
                <a:gd name="T30" fmla="*/ 4 w 7"/>
                <a:gd name="T31" fmla="*/ 7 h 9"/>
                <a:gd name="T32" fmla="*/ 4 w 7"/>
                <a:gd name="T33" fmla="*/ 5 h 9"/>
                <a:gd name="T34" fmla="*/ 7 w 7"/>
                <a:gd name="T35" fmla="*/ 5 h 9"/>
                <a:gd name="T36" fmla="*/ 7 w 7"/>
                <a:gd name="T37" fmla="*/ 2 h 9"/>
                <a:gd name="T38" fmla="*/ 7 w 7"/>
                <a:gd name="T39" fmla="*/ 2 h 9"/>
                <a:gd name="T40" fmla="*/ 7 w 7"/>
                <a:gd name="T41" fmla="*/ 0 h 9"/>
                <a:gd name="T42" fmla="*/ 4 w 7"/>
                <a:gd name="T43" fmla="*/ 0 h 9"/>
                <a:gd name="T44" fmla="*/ 4 w 7"/>
                <a:gd name="T45" fmla="*/ 0 h 9"/>
                <a:gd name="T46" fmla="*/ 2 w 7"/>
                <a:gd name="T47" fmla="*/ 0 h 9"/>
                <a:gd name="T48" fmla="*/ 2 w 7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8019125" y="6019254"/>
              <a:ext cx="905" cy="4524"/>
            </a:xfrm>
            <a:custGeom>
              <a:avLst/>
              <a:gdLst>
                <a:gd name="T0" fmla="*/ 0 w 2"/>
                <a:gd name="T1" fmla="*/ 7 h 10"/>
                <a:gd name="T2" fmla="*/ 0 w 2"/>
                <a:gd name="T3" fmla="*/ 7 h 10"/>
                <a:gd name="T4" fmla="*/ 0 w 2"/>
                <a:gd name="T5" fmla="*/ 7 h 10"/>
                <a:gd name="T6" fmla="*/ 0 w 2"/>
                <a:gd name="T7" fmla="*/ 7 h 10"/>
                <a:gd name="T8" fmla="*/ 0 w 2"/>
                <a:gd name="T9" fmla="*/ 10 h 10"/>
                <a:gd name="T10" fmla="*/ 2 w 2"/>
                <a:gd name="T11" fmla="*/ 10 h 10"/>
                <a:gd name="T12" fmla="*/ 2 w 2"/>
                <a:gd name="T13" fmla="*/ 10 h 10"/>
                <a:gd name="T14" fmla="*/ 2 w 2"/>
                <a:gd name="T15" fmla="*/ 7 h 10"/>
                <a:gd name="T16" fmla="*/ 2 w 2"/>
                <a:gd name="T17" fmla="*/ 7 h 10"/>
                <a:gd name="T18" fmla="*/ 2 w 2"/>
                <a:gd name="T19" fmla="*/ 5 h 10"/>
                <a:gd name="T20" fmla="*/ 2 w 2"/>
                <a:gd name="T21" fmla="*/ 2 h 10"/>
                <a:gd name="T22" fmla="*/ 0 w 2"/>
                <a:gd name="T23" fmla="*/ 0 h 10"/>
                <a:gd name="T24" fmla="*/ 0 w 2"/>
                <a:gd name="T25" fmla="*/ 2 h 10"/>
                <a:gd name="T26" fmla="*/ 0 w 2"/>
                <a:gd name="T27" fmla="*/ 2 h 10"/>
                <a:gd name="T28" fmla="*/ 0 w 2"/>
                <a:gd name="T29" fmla="*/ 5 h 10"/>
                <a:gd name="T30" fmla="*/ 0 w 2"/>
                <a:gd name="T31" fmla="*/ 7 h 10"/>
                <a:gd name="T32" fmla="*/ 0 w 2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0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7998769" y="6345859"/>
              <a:ext cx="7690" cy="10404"/>
            </a:xfrm>
            <a:custGeom>
              <a:avLst/>
              <a:gdLst>
                <a:gd name="T0" fmla="*/ 12 w 17"/>
                <a:gd name="T1" fmla="*/ 21 h 23"/>
                <a:gd name="T2" fmla="*/ 14 w 17"/>
                <a:gd name="T3" fmla="*/ 16 h 23"/>
                <a:gd name="T4" fmla="*/ 14 w 17"/>
                <a:gd name="T5" fmla="*/ 12 h 23"/>
                <a:gd name="T6" fmla="*/ 12 w 17"/>
                <a:gd name="T7" fmla="*/ 12 h 23"/>
                <a:gd name="T8" fmla="*/ 12 w 17"/>
                <a:gd name="T9" fmla="*/ 12 h 23"/>
                <a:gd name="T10" fmla="*/ 14 w 17"/>
                <a:gd name="T11" fmla="*/ 9 h 23"/>
                <a:gd name="T12" fmla="*/ 14 w 17"/>
                <a:gd name="T13" fmla="*/ 9 h 23"/>
                <a:gd name="T14" fmla="*/ 17 w 17"/>
                <a:gd name="T15" fmla="*/ 7 h 23"/>
                <a:gd name="T16" fmla="*/ 17 w 17"/>
                <a:gd name="T17" fmla="*/ 7 h 23"/>
                <a:gd name="T18" fmla="*/ 17 w 17"/>
                <a:gd name="T19" fmla="*/ 2 h 23"/>
                <a:gd name="T20" fmla="*/ 14 w 17"/>
                <a:gd name="T21" fmla="*/ 0 h 23"/>
                <a:gd name="T22" fmla="*/ 12 w 17"/>
                <a:gd name="T23" fmla="*/ 2 h 23"/>
                <a:gd name="T24" fmla="*/ 10 w 17"/>
                <a:gd name="T25" fmla="*/ 2 h 23"/>
                <a:gd name="T26" fmla="*/ 5 w 17"/>
                <a:gd name="T27" fmla="*/ 7 h 23"/>
                <a:gd name="T28" fmla="*/ 0 w 17"/>
                <a:gd name="T29" fmla="*/ 12 h 23"/>
                <a:gd name="T30" fmla="*/ 0 w 17"/>
                <a:gd name="T31" fmla="*/ 14 h 23"/>
                <a:gd name="T32" fmla="*/ 0 w 17"/>
                <a:gd name="T33" fmla="*/ 16 h 23"/>
                <a:gd name="T34" fmla="*/ 2 w 17"/>
                <a:gd name="T35" fmla="*/ 16 h 23"/>
                <a:gd name="T36" fmla="*/ 7 w 17"/>
                <a:gd name="T37" fmla="*/ 12 h 23"/>
                <a:gd name="T38" fmla="*/ 7 w 17"/>
                <a:gd name="T39" fmla="*/ 12 h 23"/>
                <a:gd name="T40" fmla="*/ 2 w 17"/>
                <a:gd name="T41" fmla="*/ 16 h 23"/>
                <a:gd name="T42" fmla="*/ 5 w 17"/>
                <a:gd name="T43" fmla="*/ 19 h 23"/>
                <a:gd name="T44" fmla="*/ 10 w 17"/>
                <a:gd name="T45" fmla="*/ 14 h 23"/>
                <a:gd name="T46" fmla="*/ 7 w 17"/>
                <a:gd name="T47" fmla="*/ 19 h 23"/>
                <a:gd name="T48" fmla="*/ 5 w 17"/>
                <a:gd name="T49" fmla="*/ 21 h 23"/>
                <a:gd name="T50" fmla="*/ 5 w 17"/>
                <a:gd name="T51" fmla="*/ 23 h 23"/>
                <a:gd name="T52" fmla="*/ 7 w 17"/>
                <a:gd name="T53" fmla="*/ 23 h 23"/>
                <a:gd name="T54" fmla="*/ 7 w 17"/>
                <a:gd name="T55" fmla="*/ 23 h 23"/>
                <a:gd name="T56" fmla="*/ 7 w 17"/>
                <a:gd name="T57" fmla="*/ 23 h 23"/>
                <a:gd name="T58" fmla="*/ 10 w 17"/>
                <a:gd name="T59" fmla="*/ 23 h 23"/>
                <a:gd name="T60" fmla="*/ 10 w 17"/>
                <a:gd name="T61" fmla="*/ 23 h 23"/>
                <a:gd name="T62" fmla="*/ 10 w 17"/>
                <a:gd name="T63" fmla="*/ 21 h 23"/>
                <a:gd name="T64" fmla="*/ 12 w 17"/>
                <a:gd name="T6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3">
                  <a:moveTo>
                    <a:pt x="12" y="21"/>
                  </a:moveTo>
                  <a:lnTo>
                    <a:pt x="12" y="21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7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8072956" y="6405571"/>
              <a:ext cx="6333" cy="5428"/>
            </a:xfrm>
            <a:custGeom>
              <a:avLst/>
              <a:gdLst>
                <a:gd name="T0" fmla="*/ 2 w 14"/>
                <a:gd name="T1" fmla="*/ 3 h 12"/>
                <a:gd name="T2" fmla="*/ 0 w 14"/>
                <a:gd name="T3" fmla="*/ 0 h 12"/>
                <a:gd name="T4" fmla="*/ 0 w 14"/>
                <a:gd name="T5" fmla="*/ 3 h 12"/>
                <a:gd name="T6" fmla="*/ 0 w 14"/>
                <a:gd name="T7" fmla="*/ 5 h 12"/>
                <a:gd name="T8" fmla="*/ 0 w 14"/>
                <a:gd name="T9" fmla="*/ 7 h 12"/>
                <a:gd name="T10" fmla="*/ 0 w 14"/>
                <a:gd name="T11" fmla="*/ 7 h 12"/>
                <a:gd name="T12" fmla="*/ 2 w 14"/>
                <a:gd name="T13" fmla="*/ 7 h 12"/>
                <a:gd name="T14" fmla="*/ 2 w 14"/>
                <a:gd name="T15" fmla="*/ 10 h 12"/>
                <a:gd name="T16" fmla="*/ 4 w 14"/>
                <a:gd name="T17" fmla="*/ 10 h 12"/>
                <a:gd name="T18" fmla="*/ 7 w 14"/>
                <a:gd name="T19" fmla="*/ 10 h 12"/>
                <a:gd name="T20" fmla="*/ 7 w 14"/>
                <a:gd name="T21" fmla="*/ 10 h 12"/>
                <a:gd name="T22" fmla="*/ 11 w 14"/>
                <a:gd name="T23" fmla="*/ 12 h 12"/>
                <a:gd name="T24" fmla="*/ 11 w 14"/>
                <a:gd name="T25" fmla="*/ 10 h 12"/>
                <a:gd name="T26" fmla="*/ 11 w 14"/>
                <a:gd name="T27" fmla="*/ 10 h 12"/>
                <a:gd name="T28" fmla="*/ 11 w 14"/>
                <a:gd name="T29" fmla="*/ 10 h 12"/>
                <a:gd name="T30" fmla="*/ 14 w 14"/>
                <a:gd name="T31" fmla="*/ 7 h 12"/>
                <a:gd name="T32" fmla="*/ 11 w 14"/>
                <a:gd name="T33" fmla="*/ 7 h 12"/>
                <a:gd name="T34" fmla="*/ 11 w 14"/>
                <a:gd name="T35" fmla="*/ 7 h 12"/>
                <a:gd name="T36" fmla="*/ 11 w 14"/>
                <a:gd name="T37" fmla="*/ 7 h 12"/>
                <a:gd name="T38" fmla="*/ 11 w 14"/>
                <a:gd name="T39" fmla="*/ 5 h 12"/>
                <a:gd name="T40" fmla="*/ 9 w 14"/>
                <a:gd name="T41" fmla="*/ 5 h 12"/>
                <a:gd name="T42" fmla="*/ 9 w 14"/>
                <a:gd name="T43" fmla="*/ 5 h 12"/>
                <a:gd name="T44" fmla="*/ 9 w 14"/>
                <a:gd name="T45" fmla="*/ 5 h 12"/>
                <a:gd name="T46" fmla="*/ 9 w 14"/>
                <a:gd name="T47" fmla="*/ 5 h 12"/>
                <a:gd name="T48" fmla="*/ 7 w 14"/>
                <a:gd name="T49" fmla="*/ 5 h 12"/>
                <a:gd name="T50" fmla="*/ 4 w 14"/>
                <a:gd name="T51" fmla="*/ 5 h 12"/>
                <a:gd name="T52" fmla="*/ 2 w 14"/>
                <a:gd name="T5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2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8028625" y="6028754"/>
              <a:ext cx="2262" cy="2262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3 h 5"/>
                <a:gd name="T6" fmla="*/ 5 w 5"/>
                <a:gd name="T7" fmla="*/ 0 h 5"/>
                <a:gd name="T8" fmla="*/ 5 w 5"/>
                <a:gd name="T9" fmla="*/ 0 h 5"/>
                <a:gd name="T10" fmla="*/ 5 w 5"/>
                <a:gd name="T11" fmla="*/ 0 h 5"/>
                <a:gd name="T12" fmla="*/ 3 w 5"/>
                <a:gd name="T13" fmla="*/ 0 h 5"/>
                <a:gd name="T14" fmla="*/ 3 w 5"/>
                <a:gd name="T15" fmla="*/ 0 h 5"/>
                <a:gd name="T16" fmla="*/ 0 w 5"/>
                <a:gd name="T17" fmla="*/ 0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3 w 5"/>
                <a:gd name="T25" fmla="*/ 5 h 5"/>
                <a:gd name="T26" fmla="*/ 5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7997864" y="6337264"/>
              <a:ext cx="7238" cy="8595"/>
            </a:xfrm>
            <a:custGeom>
              <a:avLst/>
              <a:gdLst>
                <a:gd name="T0" fmla="*/ 12 w 16"/>
                <a:gd name="T1" fmla="*/ 14 h 19"/>
                <a:gd name="T2" fmla="*/ 9 w 16"/>
                <a:gd name="T3" fmla="*/ 16 h 19"/>
                <a:gd name="T4" fmla="*/ 9 w 16"/>
                <a:gd name="T5" fmla="*/ 16 h 19"/>
                <a:gd name="T6" fmla="*/ 12 w 16"/>
                <a:gd name="T7" fmla="*/ 16 h 19"/>
                <a:gd name="T8" fmla="*/ 12 w 16"/>
                <a:gd name="T9" fmla="*/ 16 h 19"/>
                <a:gd name="T10" fmla="*/ 12 w 16"/>
                <a:gd name="T11" fmla="*/ 19 h 19"/>
                <a:gd name="T12" fmla="*/ 14 w 16"/>
                <a:gd name="T13" fmla="*/ 19 h 19"/>
                <a:gd name="T14" fmla="*/ 14 w 16"/>
                <a:gd name="T15" fmla="*/ 16 h 19"/>
                <a:gd name="T16" fmla="*/ 16 w 16"/>
                <a:gd name="T17" fmla="*/ 16 h 19"/>
                <a:gd name="T18" fmla="*/ 16 w 16"/>
                <a:gd name="T19" fmla="*/ 16 h 19"/>
                <a:gd name="T20" fmla="*/ 16 w 16"/>
                <a:gd name="T21" fmla="*/ 14 h 19"/>
                <a:gd name="T22" fmla="*/ 14 w 16"/>
                <a:gd name="T23" fmla="*/ 14 h 19"/>
                <a:gd name="T24" fmla="*/ 14 w 16"/>
                <a:gd name="T25" fmla="*/ 14 h 19"/>
                <a:gd name="T26" fmla="*/ 14 w 16"/>
                <a:gd name="T27" fmla="*/ 12 h 19"/>
                <a:gd name="T28" fmla="*/ 14 w 16"/>
                <a:gd name="T29" fmla="*/ 12 h 19"/>
                <a:gd name="T30" fmla="*/ 14 w 16"/>
                <a:gd name="T31" fmla="*/ 9 h 19"/>
                <a:gd name="T32" fmla="*/ 14 w 16"/>
                <a:gd name="T33" fmla="*/ 9 h 19"/>
                <a:gd name="T34" fmla="*/ 14 w 16"/>
                <a:gd name="T35" fmla="*/ 9 h 19"/>
                <a:gd name="T36" fmla="*/ 14 w 16"/>
                <a:gd name="T37" fmla="*/ 7 h 19"/>
                <a:gd name="T38" fmla="*/ 14 w 16"/>
                <a:gd name="T39" fmla="*/ 7 h 19"/>
                <a:gd name="T40" fmla="*/ 14 w 16"/>
                <a:gd name="T41" fmla="*/ 7 h 19"/>
                <a:gd name="T42" fmla="*/ 9 w 16"/>
                <a:gd name="T43" fmla="*/ 5 h 19"/>
                <a:gd name="T44" fmla="*/ 9 w 16"/>
                <a:gd name="T45" fmla="*/ 5 h 19"/>
                <a:gd name="T46" fmla="*/ 7 w 16"/>
                <a:gd name="T47" fmla="*/ 2 h 19"/>
                <a:gd name="T48" fmla="*/ 7 w 16"/>
                <a:gd name="T49" fmla="*/ 2 h 19"/>
                <a:gd name="T50" fmla="*/ 7 w 16"/>
                <a:gd name="T51" fmla="*/ 2 h 19"/>
                <a:gd name="T52" fmla="*/ 7 w 16"/>
                <a:gd name="T53" fmla="*/ 2 h 19"/>
                <a:gd name="T54" fmla="*/ 7 w 16"/>
                <a:gd name="T55" fmla="*/ 2 h 19"/>
                <a:gd name="T56" fmla="*/ 4 w 16"/>
                <a:gd name="T57" fmla="*/ 0 h 19"/>
                <a:gd name="T58" fmla="*/ 4 w 16"/>
                <a:gd name="T59" fmla="*/ 0 h 19"/>
                <a:gd name="T60" fmla="*/ 4 w 16"/>
                <a:gd name="T61" fmla="*/ 0 h 19"/>
                <a:gd name="T62" fmla="*/ 4 w 16"/>
                <a:gd name="T63" fmla="*/ 0 h 19"/>
                <a:gd name="T64" fmla="*/ 4 w 16"/>
                <a:gd name="T65" fmla="*/ 0 h 19"/>
                <a:gd name="T66" fmla="*/ 4 w 16"/>
                <a:gd name="T67" fmla="*/ 0 h 19"/>
                <a:gd name="T68" fmla="*/ 4 w 16"/>
                <a:gd name="T69" fmla="*/ 0 h 19"/>
                <a:gd name="T70" fmla="*/ 2 w 16"/>
                <a:gd name="T71" fmla="*/ 0 h 19"/>
                <a:gd name="T72" fmla="*/ 2 w 16"/>
                <a:gd name="T73" fmla="*/ 0 h 19"/>
                <a:gd name="T74" fmla="*/ 2 w 16"/>
                <a:gd name="T75" fmla="*/ 0 h 19"/>
                <a:gd name="T76" fmla="*/ 0 w 16"/>
                <a:gd name="T77" fmla="*/ 0 h 19"/>
                <a:gd name="T78" fmla="*/ 0 w 16"/>
                <a:gd name="T79" fmla="*/ 2 h 19"/>
                <a:gd name="T80" fmla="*/ 2 w 16"/>
                <a:gd name="T81" fmla="*/ 5 h 19"/>
                <a:gd name="T82" fmla="*/ 4 w 16"/>
                <a:gd name="T83" fmla="*/ 7 h 19"/>
                <a:gd name="T84" fmla="*/ 4 w 16"/>
                <a:gd name="T85" fmla="*/ 7 h 19"/>
                <a:gd name="T86" fmla="*/ 4 w 16"/>
                <a:gd name="T87" fmla="*/ 7 h 19"/>
                <a:gd name="T88" fmla="*/ 7 w 16"/>
                <a:gd name="T89" fmla="*/ 9 h 19"/>
                <a:gd name="T90" fmla="*/ 7 w 16"/>
                <a:gd name="T91" fmla="*/ 9 h 19"/>
                <a:gd name="T92" fmla="*/ 7 w 16"/>
                <a:gd name="T93" fmla="*/ 9 h 19"/>
                <a:gd name="T94" fmla="*/ 9 w 16"/>
                <a:gd name="T95" fmla="*/ 12 h 19"/>
                <a:gd name="T96" fmla="*/ 9 w 16"/>
                <a:gd name="T97" fmla="*/ 12 h 19"/>
                <a:gd name="T98" fmla="*/ 12 w 16"/>
                <a:gd name="T99" fmla="*/ 12 h 19"/>
                <a:gd name="T100" fmla="*/ 12 w 16"/>
                <a:gd name="T101" fmla="*/ 12 h 19"/>
                <a:gd name="T102" fmla="*/ 12 w 16"/>
                <a:gd name="T103" fmla="*/ 14 h 19"/>
                <a:gd name="T104" fmla="*/ 12 w 16"/>
                <a:gd name="T105" fmla="*/ 14 h 19"/>
                <a:gd name="T106" fmla="*/ 14 w 16"/>
                <a:gd name="T107" fmla="*/ 14 h 19"/>
                <a:gd name="T108" fmla="*/ 14 w 16"/>
                <a:gd name="T109" fmla="*/ 14 h 19"/>
                <a:gd name="T110" fmla="*/ 12 w 16"/>
                <a:gd name="T1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9">
                  <a:moveTo>
                    <a:pt x="12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7989270" y="6322337"/>
              <a:ext cx="8595" cy="8595"/>
            </a:xfrm>
            <a:custGeom>
              <a:avLst/>
              <a:gdLst>
                <a:gd name="T0" fmla="*/ 5 w 19"/>
                <a:gd name="T1" fmla="*/ 9 h 19"/>
                <a:gd name="T2" fmla="*/ 7 w 19"/>
                <a:gd name="T3" fmla="*/ 12 h 19"/>
                <a:gd name="T4" fmla="*/ 7 w 19"/>
                <a:gd name="T5" fmla="*/ 14 h 19"/>
                <a:gd name="T6" fmla="*/ 9 w 19"/>
                <a:gd name="T7" fmla="*/ 14 h 19"/>
                <a:gd name="T8" fmla="*/ 9 w 19"/>
                <a:gd name="T9" fmla="*/ 14 h 19"/>
                <a:gd name="T10" fmla="*/ 9 w 19"/>
                <a:gd name="T11" fmla="*/ 16 h 19"/>
                <a:gd name="T12" fmla="*/ 12 w 19"/>
                <a:gd name="T13" fmla="*/ 16 h 19"/>
                <a:gd name="T14" fmla="*/ 12 w 19"/>
                <a:gd name="T15" fmla="*/ 16 h 19"/>
                <a:gd name="T16" fmla="*/ 14 w 19"/>
                <a:gd name="T17" fmla="*/ 19 h 19"/>
                <a:gd name="T18" fmla="*/ 16 w 19"/>
                <a:gd name="T19" fmla="*/ 19 h 19"/>
                <a:gd name="T20" fmla="*/ 19 w 19"/>
                <a:gd name="T21" fmla="*/ 14 h 19"/>
                <a:gd name="T22" fmla="*/ 19 w 19"/>
                <a:gd name="T23" fmla="*/ 12 h 19"/>
                <a:gd name="T24" fmla="*/ 16 w 19"/>
                <a:gd name="T25" fmla="*/ 14 h 19"/>
                <a:gd name="T26" fmla="*/ 16 w 19"/>
                <a:gd name="T27" fmla="*/ 14 h 19"/>
                <a:gd name="T28" fmla="*/ 14 w 19"/>
                <a:gd name="T29" fmla="*/ 12 h 19"/>
                <a:gd name="T30" fmla="*/ 16 w 19"/>
                <a:gd name="T31" fmla="*/ 12 h 19"/>
                <a:gd name="T32" fmla="*/ 16 w 19"/>
                <a:gd name="T33" fmla="*/ 9 h 19"/>
                <a:gd name="T34" fmla="*/ 14 w 19"/>
                <a:gd name="T35" fmla="*/ 9 h 19"/>
                <a:gd name="T36" fmla="*/ 14 w 19"/>
                <a:gd name="T37" fmla="*/ 9 h 19"/>
                <a:gd name="T38" fmla="*/ 12 w 19"/>
                <a:gd name="T39" fmla="*/ 7 h 19"/>
                <a:gd name="T40" fmla="*/ 9 w 19"/>
                <a:gd name="T41" fmla="*/ 9 h 19"/>
                <a:gd name="T42" fmla="*/ 9 w 19"/>
                <a:gd name="T43" fmla="*/ 7 h 19"/>
                <a:gd name="T44" fmla="*/ 9 w 19"/>
                <a:gd name="T45" fmla="*/ 7 h 19"/>
                <a:gd name="T46" fmla="*/ 9 w 19"/>
                <a:gd name="T47" fmla="*/ 5 h 19"/>
                <a:gd name="T48" fmla="*/ 9 w 19"/>
                <a:gd name="T49" fmla="*/ 5 h 19"/>
                <a:gd name="T50" fmla="*/ 7 w 19"/>
                <a:gd name="T51" fmla="*/ 5 h 19"/>
                <a:gd name="T52" fmla="*/ 5 w 19"/>
                <a:gd name="T53" fmla="*/ 2 h 19"/>
                <a:gd name="T54" fmla="*/ 0 w 19"/>
                <a:gd name="T55" fmla="*/ 0 h 19"/>
                <a:gd name="T56" fmla="*/ 2 w 19"/>
                <a:gd name="T57" fmla="*/ 2 h 19"/>
                <a:gd name="T58" fmla="*/ 2 w 19"/>
                <a:gd name="T59" fmla="*/ 5 h 19"/>
                <a:gd name="T60" fmla="*/ 2 w 19"/>
                <a:gd name="T61" fmla="*/ 7 h 19"/>
                <a:gd name="T62" fmla="*/ 5 w 19"/>
                <a:gd name="T63" fmla="*/ 7 h 19"/>
                <a:gd name="T64" fmla="*/ 5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5" y="9"/>
                  </a:moveTo>
                  <a:lnTo>
                    <a:pt x="5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7972985" y="6197032"/>
              <a:ext cx="10857" cy="8595"/>
            </a:xfrm>
            <a:custGeom>
              <a:avLst/>
              <a:gdLst>
                <a:gd name="T0" fmla="*/ 17 w 24"/>
                <a:gd name="T1" fmla="*/ 7 h 19"/>
                <a:gd name="T2" fmla="*/ 14 w 24"/>
                <a:gd name="T3" fmla="*/ 7 h 19"/>
                <a:gd name="T4" fmla="*/ 14 w 24"/>
                <a:gd name="T5" fmla="*/ 9 h 19"/>
                <a:gd name="T6" fmla="*/ 14 w 24"/>
                <a:gd name="T7" fmla="*/ 9 h 19"/>
                <a:gd name="T8" fmla="*/ 14 w 24"/>
                <a:gd name="T9" fmla="*/ 9 h 19"/>
                <a:gd name="T10" fmla="*/ 14 w 24"/>
                <a:gd name="T11" fmla="*/ 12 h 19"/>
                <a:gd name="T12" fmla="*/ 17 w 24"/>
                <a:gd name="T13" fmla="*/ 12 h 19"/>
                <a:gd name="T14" fmla="*/ 17 w 24"/>
                <a:gd name="T15" fmla="*/ 14 h 19"/>
                <a:gd name="T16" fmla="*/ 12 w 24"/>
                <a:gd name="T17" fmla="*/ 9 h 19"/>
                <a:gd name="T18" fmla="*/ 10 w 24"/>
                <a:gd name="T19" fmla="*/ 9 h 19"/>
                <a:gd name="T20" fmla="*/ 5 w 24"/>
                <a:gd name="T21" fmla="*/ 12 h 19"/>
                <a:gd name="T22" fmla="*/ 3 w 24"/>
                <a:gd name="T23" fmla="*/ 12 h 19"/>
                <a:gd name="T24" fmla="*/ 0 w 24"/>
                <a:gd name="T25" fmla="*/ 14 h 19"/>
                <a:gd name="T26" fmla="*/ 3 w 24"/>
                <a:gd name="T27" fmla="*/ 16 h 19"/>
                <a:gd name="T28" fmla="*/ 5 w 24"/>
                <a:gd name="T29" fmla="*/ 16 h 19"/>
                <a:gd name="T30" fmla="*/ 7 w 24"/>
                <a:gd name="T31" fmla="*/ 14 h 19"/>
                <a:gd name="T32" fmla="*/ 7 w 24"/>
                <a:gd name="T33" fmla="*/ 14 h 19"/>
                <a:gd name="T34" fmla="*/ 10 w 24"/>
                <a:gd name="T35" fmla="*/ 12 h 19"/>
                <a:gd name="T36" fmla="*/ 12 w 24"/>
                <a:gd name="T37" fmla="*/ 12 h 19"/>
                <a:gd name="T38" fmla="*/ 12 w 24"/>
                <a:gd name="T39" fmla="*/ 14 h 19"/>
                <a:gd name="T40" fmla="*/ 12 w 24"/>
                <a:gd name="T41" fmla="*/ 16 h 19"/>
                <a:gd name="T42" fmla="*/ 14 w 24"/>
                <a:gd name="T43" fmla="*/ 16 h 19"/>
                <a:gd name="T44" fmla="*/ 17 w 24"/>
                <a:gd name="T45" fmla="*/ 19 h 19"/>
                <a:gd name="T46" fmla="*/ 19 w 24"/>
                <a:gd name="T47" fmla="*/ 16 h 19"/>
                <a:gd name="T48" fmla="*/ 22 w 24"/>
                <a:gd name="T49" fmla="*/ 16 h 19"/>
                <a:gd name="T50" fmla="*/ 22 w 24"/>
                <a:gd name="T51" fmla="*/ 14 h 19"/>
                <a:gd name="T52" fmla="*/ 22 w 24"/>
                <a:gd name="T53" fmla="*/ 14 h 19"/>
                <a:gd name="T54" fmla="*/ 22 w 24"/>
                <a:gd name="T55" fmla="*/ 12 h 19"/>
                <a:gd name="T56" fmla="*/ 22 w 24"/>
                <a:gd name="T57" fmla="*/ 9 h 19"/>
                <a:gd name="T58" fmla="*/ 22 w 24"/>
                <a:gd name="T59" fmla="*/ 7 h 19"/>
                <a:gd name="T60" fmla="*/ 22 w 24"/>
                <a:gd name="T61" fmla="*/ 7 h 19"/>
                <a:gd name="T62" fmla="*/ 24 w 24"/>
                <a:gd name="T63" fmla="*/ 5 h 19"/>
                <a:gd name="T64" fmla="*/ 22 w 24"/>
                <a:gd name="T65" fmla="*/ 2 h 19"/>
                <a:gd name="T66" fmla="*/ 22 w 24"/>
                <a:gd name="T67" fmla="*/ 0 h 19"/>
                <a:gd name="T68" fmla="*/ 22 w 24"/>
                <a:gd name="T69" fmla="*/ 2 h 19"/>
                <a:gd name="T70" fmla="*/ 19 w 24"/>
                <a:gd name="T71" fmla="*/ 2 h 19"/>
                <a:gd name="T72" fmla="*/ 19 w 24"/>
                <a:gd name="T73" fmla="*/ 5 h 19"/>
                <a:gd name="T74" fmla="*/ 17 w 24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19">
                  <a:moveTo>
                    <a:pt x="17" y="7"/>
                  </a:move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7996507" y="6077157"/>
              <a:ext cx="8595" cy="4071"/>
            </a:xfrm>
            <a:custGeom>
              <a:avLst/>
              <a:gdLst>
                <a:gd name="T0" fmla="*/ 3 w 19"/>
                <a:gd name="T1" fmla="*/ 2 h 9"/>
                <a:gd name="T2" fmla="*/ 0 w 19"/>
                <a:gd name="T3" fmla="*/ 5 h 9"/>
                <a:gd name="T4" fmla="*/ 0 w 19"/>
                <a:gd name="T5" fmla="*/ 5 h 9"/>
                <a:gd name="T6" fmla="*/ 0 w 19"/>
                <a:gd name="T7" fmla="*/ 5 h 9"/>
                <a:gd name="T8" fmla="*/ 0 w 19"/>
                <a:gd name="T9" fmla="*/ 5 h 9"/>
                <a:gd name="T10" fmla="*/ 0 w 19"/>
                <a:gd name="T11" fmla="*/ 7 h 9"/>
                <a:gd name="T12" fmla="*/ 0 w 19"/>
                <a:gd name="T13" fmla="*/ 7 h 9"/>
                <a:gd name="T14" fmla="*/ 0 w 19"/>
                <a:gd name="T15" fmla="*/ 7 h 9"/>
                <a:gd name="T16" fmla="*/ 0 w 19"/>
                <a:gd name="T17" fmla="*/ 7 h 9"/>
                <a:gd name="T18" fmla="*/ 0 w 19"/>
                <a:gd name="T19" fmla="*/ 7 h 9"/>
                <a:gd name="T20" fmla="*/ 5 w 19"/>
                <a:gd name="T21" fmla="*/ 9 h 9"/>
                <a:gd name="T22" fmla="*/ 5 w 19"/>
                <a:gd name="T23" fmla="*/ 7 h 9"/>
                <a:gd name="T24" fmla="*/ 7 w 19"/>
                <a:gd name="T25" fmla="*/ 7 h 9"/>
                <a:gd name="T26" fmla="*/ 7 w 19"/>
                <a:gd name="T27" fmla="*/ 7 h 9"/>
                <a:gd name="T28" fmla="*/ 7 w 19"/>
                <a:gd name="T29" fmla="*/ 9 h 9"/>
                <a:gd name="T30" fmla="*/ 7 w 19"/>
                <a:gd name="T31" fmla="*/ 9 h 9"/>
                <a:gd name="T32" fmla="*/ 7 w 19"/>
                <a:gd name="T33" fmla="*/ 9 h 9"/>
                <a:gd name="T34" fmla="*/ 7 w 19"/>
                <a:gd name="T35" fmla="*/ 9 h 9"/>
                <a:gd name="T36" fmla="*/ 10 w 19"/>
                <a:gd name="T37" fmla="*/ 9 h 9"/>
                <a:gd name="T38" fmla="*/ 10 w 19"/>
                <a:gd name="T39" fmla="*/ 9 h 9"/>
                <a:gd name="T40" fmla="*/ 12 w 19"/>
                <a:gd name="T41" fmla="*/ 9 h 9"/>
                <a:gd name="T42" fmla="*/ 12 w 19"/>
                <a:gd name="T43" fmla="*/ 7 h 9"/>
                <a:gd name="T44" fmla="*/ 10 w 19"/>
                <a:gd name="T45" fmla="*/ 7 h 9"/>
                <a:gd name="T46" fmla="*/ 10 w 19"/>
                <a:gd name="T47" fmla="*/ 7 h 9"/>
                <a:gd name="T48" fmla="*/ 10 w 19"/>
                <a:gd name="T49" fmla="*/ 5 h 9"/>
                <a:gd name="T50" fmla="*/ 12 w 19"/>
                <a:gd name="T51" fmla="*/ 5 h 9"/>
                <a:gd name="T52" fmla="*/ 12 w 19"/>
                <a:gd name="T53" fmla="*/ 5 h 9"/>
                <a:gd name="T54" fmla="*/ 15 w 19"/>
                <a:gd name="T55" fmla="*/ 5 h 9"/>
                <a:gd name="T56" fmla="*/ 15 w 19"/>
                <a:gd name="T57" fmla="*/ 5 h 9"/>
                <a:gd name="T58" fmla="*/ 12 w 19"/>
                <a:gd name="T59" fmla="*/ 5 h 9"/>
                <a:gd name="T60" fmla="*/ 12 w 19"/>
                <a:gd name="T61" fmla="*/ 7 h 9"/>
                <a:gd name="T62" fmla="*/ 12 w 19"/>
                <a:gd name="T63" fmla="*/ 7 h 9"/>
                <a:gd name="T64" fmla="*/ 15 w 19"/>
                <a:gd name="T65" fmla="*/ 7 h 9"/>
                <a:gd name="T66" fmla="*/ 15 w 19"/>
                <a:gd name="T67" fmla="*/ 7 h 9"/>
                <a:gd name="T68" fmla="*/ 19 w 19"/>
                <a:gd name="T69" fmla="*/ 7 h 9"/>
                <a:gd name="T70" fmla="*/ 17 w 19"/>
                <a:gd name="T71" fmla="*/ 5 h 9"/>
                <a:gd name="T72" fmla="*/ 17 w 19"/>
                <a:gd name="T73" fmla="*/ 5 h 9"/>
                <a:gd name="T74" fmla="*/ 15 w 19"/>
                <a:gd name="T75" fmla="*/ 0 h 9"/>
                <a:gd name="T76" fmla="*/ 15 w 19"/>
                <a:gd name="T77" fmla="*/ 0 h 9"/>
                <a:gd name="T78" fmla="*/ 15 w 19"/>
                <a:gd name="T79" fmla="*/ 0 h 9"/>
                <a:gd name="T80" fmla="*/ 15 w 19"/>
                <a:gd name="T81" fmla="*/ 2 h 9"/>
                <a:gd name="T82" fmla="*/ 15 w 19"/>
                <a:gd name="T83" fmla="*/ 2 h 9"/>
                <a:gd name="T84" fmla="*/ 12 w 19"/>
                <a:gd name="T85" fmla="*/ 2 h 9"/>
                <a:gd name="T86" fmla="*/ 12 w 19"/>
                <a:gd name="T87" fmla="*/ 2 h 9"/>
                <a:gd name="T88" fmla="*/ 12 w 19"/>
                <a:gd name="T89" fmla="*/ 2 h 9"/>
                <a:gd name="T90" fmla="*/ 10 w 19"/>
                <a:gd name="T91" fmla="*/ 5 h 9"/>
                <a:gd name="T92" fmla="*/ 3 w 19"/>
                <a:gd name="T9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9">
                  <a:moveTo>
                    <a:pt x="3" y="2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7977508" y="6193866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2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2 w 7"/>
                <a:gd name="T13" fmla="*/ 2 h 5"/>
                <a:gd name="T14" fmla="*/ 2 w 7"/>
                <a:gd name="T15" fmla="*/ 5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7 w 7"/>
                <a:gd name="T29" fmla="*/ 2 h 5"/>
                <a:gd name="T30" fmla="*/ 7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7992436" y="6088013"/>
              <a:ext cx="2262" cy="90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2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2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7981579" y="6326408"/>
              <a:ext cx="6333" cy="10857"/>
            </a:xfrm>
            <a:custGeom>
              <a:avLst/>
              <a:gdLst>
                <a:gd name="T0" fmla="*/ 5 w 14"/>
                <a:gd name="T1" fmla="*/ 19 h 24"/>
                <a:gd name="T2" fmla="*/ 5 w 14"/>
                <a:gd name="T3" fmla="*/ 17 h 24"/>
                <a:gd name="T4" fmla="*/ 7 w 14"/>
                <a:gd name="T5" fmla="*/ 17 h 24"/>
                <a:gd name="T6" fmla="*/ 7 w 14"/>
                <a:gd name="T7" fmla="*/ 12 h 24"/>
                <a:gd name="T8" fmla="*/ 7 w 14"/>
                <a:gd name="T9" fmla="*/ 12 h 24"/>
                <a:gd name="T10" fmla="*/ 7 w 14"/>
                <a:gd name="T11" fmla="*/ 12 h 24"/>
                <a:gd name="T12" fmla="*/ 10 w 14"/>
                <a:gd name="T13" fmla="*/ 12 h 24"/>
                <a:gd name="T14" fmla="*/ 10 w 14"/>
                <a:gd name="T15" fmla="*/ 10 h 24"/>
                <a:gd name="T16" fmla="*/ 10 w 14"/>
                <a:gd name="T17" fmla="*/ 10 h 24"/>
                <a:gd name="T18" fmla="*/ 10 w 14"/>
                <a:gd name="T19" fmla="*/ 10 h 24"/>
                <a:gd name="T20" fmla="*/ 7 w 14"/>
                <a:gd name="T21" fmla="*/ 12 h 24"/>
                <a:gd name="T22" fmla="*/ 7 w 14"/>
                <a:gd name="T23" fmla="*/ 12 h 24"/>
                <a:gd name="T24" fmla="*/ 7 w 14"/>
                <a:gd name="T25" fmla="*/ 10 h 24"/>
                <a:gd name="T26" fmla="*/ 7 w 14"/>
                <a:gd name="T27" fmla="*/ 10 h 24"/>
                <a:gd name="T28" fmla="*/ 7 w 14"/>
                <a:gd name="T29" fmla="*/ 10 h 24"/>
                <a:gd name="T30" fmla="*/ 10 w 14"/>
                <a:gd name="T31" fmla="*/ 7 h 24"/>
                <a:gd name="T32" fmla="*/ 10 w 14"/>
                <a:gd name="T33" fmla="*/ 5 h 24"/>
                <a:gd name="T34" fmla="*/ 12 w 14"/>
                <a:gd name="T35" fmla="*/ 5 h 24"/>
                <a:gd name="T36" fmla="*/ 12 w 14"/>
                <a:gd name="T37" fmla="*/ 3 h 24"/>
                <a:gd name="T38" fmla="*/ 12 w 14"/>
                <a:gd name="T39" fmla="*/ 3 h 24"/>
                <a:gd name="T40" fmla="*/ 14 w 14"/>
                <a:gd name="T41" fmla="*/ 0 h 24"/>
                <a:gd name="T42" fmla="*/ 12 w 14"/>
                <a:gd name="T43" fmla="*/ 0 h 24"/>
                <a:gd name="T44" fmla="*/ 12 w 14"/>
                <a:gd name="T45" fmla="*/ 0 h 24"/>
                <a:gd name="T46" fmla="*/ 10 w 14"/>
                <a:gd name="T47" fmla="*/ 3 h 24"/>
                <a:gd name="T48" fmla="*/ 10 w 14"/>
                <a:gd name="T49" fmla="*/ 3 h 24"/>
                <a:gd name="T50" fmla="*/ 10 w 14"/>
                <a:gd name="T51" fmla="*/ 3 h 24"/>
                <a:gd name="T52" fmla="*/ 7 w 14"/>
                <a:gd name="T53" fmla="*/ 3 h 24"/>
                <a:gd name="T54" fmla="*/ 7 w 14"/>
                <a:gd name="T55" fmla="*/ 3 h 24"/>
                <a:gd name="T56" fmla="*/ 7 w 14"/>
                <a:gd name="T57" fmla="*/ 3 h 24"/>
                <a:gd name="T58" fmla="*/ 7 w 14"/>
                <a:gd name="T59" fmla="*/ 3 h 24"/>
                <a:gd name="T60" fmla="*/ 7 w 14"/>
                <a:gd name="T61" fmla="*/ 0 h 24"/>
                <a:gd name="T62" fmla="*/ 7 w 14"/>
                <a:gd name="T63" fmla="*/ 0 h 24"/>
                <a:gd name="T64" fmla="*/ 7 w 14"/>
                <a:gd name="T65" fmla="*/ 0 h 24"/>
                <a:gd name="T66" fmla="*/ 7 w 14"/>
                <a:gd name="T67" fmla="*/ 0 h 24"/>
                <a:gd name="T68" fmla="*/ 7 w 14"/>
                <a:gd name="T69" fmla="*/ 0 h 24"/>
                <a:gd name="T70" fmla="*/ 5 w 14"/>
                <a:gd name="T71" fmla="*/ 3 h 24"/>
                <a:gd name="T72" fmla="*/ 3 w 14"/>
                <a:gd name="T73" fmla="*/ 12 h 24"/>
                <a:gd name="T74" fmla="*/ 3 w 14"/>
                <a:gd name="T75" fmla="*/ 12 h 24"/>
                <a:gd name="T76" fmla="*/ 3 w 14"/>
                <a:gd name="T77" fmla="*/ 12 h 24"/>
                <a:gd name="T78" fmla="*/ 3 w 14"/>
                <a:gd name="T79" fmla="*/ 12 h 24"/>
                <a:gd name="T80" fmla="*/ 3 w 14"/>
                <a:gd name="T81" fmla="*/ 12 h 24"/>
                <a:gd name="T82" fmla="*/ 3 w 14"/>
                <a:gd name="T83" fmla="*/ 14 h 24"/>
                <a:gd name="T84" fmla="*/ 3 w 14"/>
                <a:gd name="T85" fmla="*/ 14 h 24"/>
                <a:gd name="T86" fmla="*/ 3 w 14"/>
                <a:gd name="T87" fmla="*/ 14 h 24"/>
                <a:gd name="T88" fmla="*/ 3 w 14"/>
                <a:gd name="T89" fmla="*/ 14 h 24"/>
                <a:gd name="T90" fmla="*/ 3 w 14"/>
                <a:gd name="T91" fmla="*/ 12 h 24"/>
                <a:gd name="T92" fmla="*/ 3 w 14"/>
                <a:gd name="T93" fmla="*/ 14 h 24"/>
                <a:gd name="T94" fmla="*/ 5 w 14"/>
                <a:gd name="T95" fmla="*/ 12 h 24"/>
                <a:gd name="T96" fmla="*/ 5 w 14"/>
                <a:gd name="T97" fmla="*/ 14 h 24"/>
                <a:gd name="T98" fmla="*/ 0 w 14"/>
                <a:gd name="T99" fmla="*/ 17 h 24"/>
                <a:gd name="T100" fmla="*/ 0 w 14"/>
                <a:gd name="T101" fmla="*/ 17 h 24"/>
                <a:gd name="T102" fmla="*/ 0 w 14"/>
                <a:gd name="T103" fmla="*/ 19 h 24"/>
                <a:gd name="T104" fmla="*/ 0 w 14"/>
                <a:gd name="T105" fmla="*/ 22 h 24"/>
                <a:gd name="T106" fmla="*/ 0 w 14"/>
                <a:gd name="T107" fmla="*/ 22 h 24"/>
                <a:gd name="T108" fmla="*/ 0 w 14"/>
                <a:gd name="T109" fmla="*/ 24 h 24"/>
                <a:gd name="T110" fmla="*/ 3 w 14"/>
                <a:gd name="T111" fmla="*/ 22 h 24"/>
                <a:gd name="T112" fmla="*/ 3 w 14"/>
                <a:gd name="T113" fmla="*/ 22 h 24"/>
                <a:gd name="T114" fmla="*/ 3 w 14"/>
                <a:gd name="T115" fmla="*/ 19 h 24"/>
                <a:gd name="T116" fmla="*/ 5 w 14"/>
                <a:gd name="T117" fmla="*/ 19 h 24"/>
                <a:gd name="T118" fmla="*/ 5 w 14"/>
                <a:gd name="T1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24">
                  <a:moveTo>
                    <a:pt x="5" y="19"/>
                  </a:moveTo>
                  <a:lnTo>
                    <a:pt x="5" y="17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8004197" y="6125107"/>
              <a:ext cx="4071" cy="9952"/>
            </a:xfrm>
            <a:custGeom>
              <a:avLst/>
              <a:gdLst>
                <a:gd name="T0" fmla="*/ 9 w 9"/>
                <a:gd name="T1" fmla="*/ 7 h 22"/>
                <a:gd name="T2" fmla="*/ 9 w 9"/>
                <a:gd name="T3" fmla="*/ 7 h 22"/>
                <a:gd name="T4" fmla="*/ 9 w 9"/>
                <a:gd name="T5" fmla="*/ 5 h 22"/>
                <a:gd name="T6" fmla="*/ 9 w 9"/>
                <a:gd name="T7" fmla="*/ 3 h 22"/>
                <a:gd name="T8" fmla="*/ 9 w 9"/>
                <a:gd name="T9" fmla="*/ 3 h 22"/>
                <a:gd name="T10" fmla="*/ 7 w 9"/>
                <a:gd name="T11" fmla="*/ 0 h 22"/>
                <a:gd name="T12" fmla="*/ 7 w 9"/>
                <a:gd name="T13" fmla="*/ 0 h 22"/>
                <a:gd name="T14" fmla="*/ 5 w 9"/>
                <a:gd name="T15" fmla="*/ 3 h 22"/>
                <a:gd name="T16" fmla="*/ 2 w 9"/>
                <a:gd name="T17" fmla="*/ 5 h 22"/>
                <a:gd name="T18" fmla="*/ 0 w 9"/>
                <a:gd name="T19" fmla="*/ 10 h 22"/>
                <a:gd name="T20" fmla="*/ 2 w 9"/>
                <a:gd name="T21" fmla="*/ 12 h 22"/>
                <a:gd name="T22" fmla="*/ 2 w 9"/>
                <a:gd name="T23" fmla="*/ 12 h 22"/>
                <a:gd name="T24" fmla="*/ 0 w 9"/>
                <a:gd name="T25" fmla="*/ 15 h 22"/>
                <a:gd name="T26" fmla="*/ 0 w 9"/>
                <a:gd name="T27" fmla="*/ 15 h 22"/>
                <a:gd name="T28" fmla="*/ 0 w 9"/>
                <a:gd name="T29" fmla="*/ 15 h 22"/>
                <a:gd name="T30" fmla="*/ 0 w 9"/>
                <a:gd name="T31" fmla="*/ 17 h 22"/>
                <a:gd name="T32" fmla="*/ 0 w 9"/>
                <a:gd name="T33" fmla="*/ 17 h 22"/>
                <a:gd name="T34" fmla="*/ 2 w 9"/>
                <a:gd name="T35" fmla="*/ 17 h 22"/>
                <a:gd name="T36" fmla="*/ 5 w 9"/>
                <a:gd name="T37" fmla="*/ 19 h 22"/>
                <a:gd name="T38" fmla="*/ 5 w 9"/>
                <a:gd name="T39" fmla="*/ 19 h 22"/>
                <a:gd name="T40" fmla="*/ 5 w 9"/>
                <a:gd name="T41" fmla="*/ 22 h 22"/>
                <a:gd name="T42" fmla="*/ 7 w 9"/>
                <a:gd name="T43" fmla="*/ 22 h 22"/>
                <a:gd name="T44" fmla="*/ 7 w 9"/>
                <a:gd name="T45" fmla="*/ 22 h 22"/>
                <a:gd name="T46" fmla="*/ 9 w 9"/>
                <a:gd name="T47" fmla="*/ 19 h 22"/>
                <a:gd name="T48" fmla="*/ 9 w 9"/>
                <a:gd name="T49" fmla="*/ 17 h 22"/>
                <a:gd name="T50" fmla="*/ 9 w 9"/>
                <a:gd name="T51" fmla="*/ 17 h 22"/>
                <a:gd name="T52" fmla="*/ 7 w 9"/>
                <a:gd name="T53" fmla="*/ 17 h 22"/>
                <a:gd name="T54" fmla="*/ 7 w 9"/>
                <a:gd name="T55" fmla="*/ 17 h 22"/>
                <a:gd name="T56" fmla="*/ 7 w 9"/>
                <a:gd name="T57" fmla="*/ 15 h 22"/>
                <a:gd name="T58" fmla="*/ 7 w 9"/>
                <a:gd name="T59" fmla="*/ 15 h 22"/>
                <a:gd name="T60" fmla="*/ 5 w 9"/>
                <a:gd name="T61" fmla="*/ 12 h 22"/>
                <a:gd name="T62" fmla="*/ 7 w 9"/>
                <a:gd name="T63" fmla="*/ 15 h 22"/>
                <a:gd name="T64" fmla="*/ 7 w 9"/>
                <a:gd name="T65" fmla="*/ 15 h 22"/>
                <a:gd name="T66" fmla="*/ 9 w 9"/>
                <a:gd name="T67" fmla="*/ 15 h 22"/>
                <a:gd name="T68" fmla="*/ 7 w 9"/>
                <a:gd name="T69" fmla="*/ 12 h 22"/>
                <a:gd name="T70" fmla="*/ 9 w 9"/>
                <a:gd name="T71" fmla="*/ 12 h 22"/>
                <a:gd name="T72" fmla="*/ 9 w 9"/>
                <a:gd name="T73" fmla="*/ 12 h 22"/>
                <a:gd name="T74" fmla="*/ 9 w 9"/>
                <a:gd name="T75" fmla="*/ 10 h 22"/>
                <a:gd name="T76" fmla="*/ 9 w 9"/>
                <a:gd name="T77" fmla="*/ 10 h 22"/>
                <a:gd name="T78" fmla="*/ 9 w 9"/>
                <a:gd name="T79" fmla="*/ 7 h 22"/>
                <a:gd name="T80" fmla="*/ 9 w 9"/>
                <a:gd name="T81" fmla="*/ 7 h 22"/>
                <a:gd name="T82" fmla="*/ 9 w 9"/>
                <a:gd name="T8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22">
                  <a:moveTo>
                    <a:pt x="9" y="7"/>
                  </a:move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8005102" y="6081228"/>
              <a:ext cx="3167" cy="6786"/>
            </a:xfrm>
            <a:custGeom>
              <a:avLst/>
              <a:gdLst>
                <a:gd name="T0" fmla="*/ 3 w 7"/>
                <a:gd name="T1" fmla="*/ 0 h 15"/>
                <a:gd name="T2" fmla="*/ 0 w 7"/>
                <a:gd name="T3" fmla="*/ 3 h 15"/>
                <a:gd name="T4" fmla="*/ 0 w 7"/>
                <a:gd name="T5" fmla="*/ 3 h 15"/>
                <a:gd name="T6" fmla="*/ 0 w 7"/>
                <a:gd name="T7" fmla="*/ 3 h 15"/>
                <a:gd name="T8" fmla="*/ 0 w 7"/>
                <a:gd name="T9" fmla="*/ 5 h 15"/>
                <a:gd name="T10" fmla="*/ 0 w 7"/>
                <a:gd name="T11" fmla="*/ 5 h 15"/>
                <a:gd name="T12" fmla="*/ 0 w 7"/>
                <a:gd name="T13" fmla="*/ 5 h 15"/>
                <a:gd name="T14" fmla="*/ 0 w 7"/>
                <a:gd name="T15" fmla="*/ 7 h 15"/>
                <a:gd name="T16" fmla="*/ 0 w 7"/>
                <a:gd name="T17" fmla="*/ 7 h 15"/>
                <a:gd name="T18" fmla="*/ 0 w 7"/>
                <a:gd name="T19" fmla="*/ 7 h 15"/>
                <a:gd name="T20" fmla="*/ 0 w 7"/>
                <a:gd name="T21" fmla="*/ 10 h 15"/>
                <a:gd name="T22" fmla="*/ 3 w 7"/>
                <a:gd name="T23" fmla="*/ 10 h 15"/>
                <a:gd name="T24" fmla="*/ 3 w 7"/>
                <a:gd name="T25" fmla="*/ 10 h 15"/>
                <a:gd name="T26" fmla="*/ 5 w 7"/>
                <a:gd name="T27" fmla="*/ 10 h 15"/>
                <a:gd name="T28" fmla="*/ 5 w 7"/>
                <a:gd name="T29" fmla="*/ 12 h 15"/>
                <a:gd name="T30" fmla="*/ 3 w 7"/>
                <a:gd name="T31" fmla="*/ 12 h 15"/>
                <a:gd name="T32" fmla="*/ 5 w 7"/>
                <a:gd name="T33" fmla="*/ 15 h 15"/>
                <a:gd name="T34" fmla="*/ 5 w 7"/>
                <a:gd name="T35" fmla="*/ 15 h 15"/>
                <a:gd name="T36" fmla="*/ 5 w 7"/>
                <a:gd name="T37" fmla="*/ 15 h 15"/>
                <a:gd name="T38" fmla="*/ 7 w 7"/>
                <a:gd name="T39" fmla="*/ 12 h 15"/>
                <a:gd name="T40" fmla="*/ 7 w 7"/>
                <a:gd name="T41" fmla="*/ 10 h 15"/>
                <a:gd name="T42" fmla="*/ 7 w 7"/>
                <a:gd name="T43" fmla="*/ 10 h 15"/>
                <a:gd name="T44" fmla="*/ 5 w 7"/>
                <a:gd name="T45" fmla="*/ 10 h 15"/>
                <a:gd name="T46" fmla="*/ 5 w 7"/>
                <a:gd name="T47" fmla="*/ 7 h 15"/>
                <a:gd name="T48" fmla="*/ 5 w 7"/>
                <a:gd name="T49" fmla="*/ 7 h 15"/>
                <a:gd name="T50" fmla="*/ 5 w 7"/>
                <a:gd name="T51" fmla="*/ 7 h 15"/>
                <a:gd name="T52" fmla="*/ 5 w 7"/>
                <a:gd name="T53" fmla="*/ 5 h 15"/>
                <a:gd name="T54" fmla="*/ 5 w 7"/>
                <a:gd name="T55" fmla="*/ 5 h 15"/>
                <a:gd name="T56" fmla="*/ 5 w 7"/>
                <a:gd name="T57" fmla="*/ 5 h 15"/>
                <a:gd name="T58" fmla="*/ 3 w 7"/>
                <a:gd name="T59" fmla="*/ 3 h 15"/>
                <a:gd name="T60" fmla="*/ 3 w 7"/>
                <a:gd name="T61" fmla="*/ 3 h 15"/>
                <a:gd name="T62" fmla="*/ 3 w 7"/>
                <a:gd name="T63" fmla="*/ 3 h 15"/>
                <a:gd name="T64" fmla="*/ 3 w 7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61"/>
            <p:cNvSpPr>
              <a:spLocks/>
            </p:cNvSpPr>
            <p:nvPr/>
          </p:nvSpPr>
          <p:spPr bwMode="auto">
            <a:xfrm>
              <a:off x="7965747" y="6222817"/>
              <a:ext cx="7238" cy="5428"/>
            </a:xfrm>
            <a:custGeom>
              <a:avLst/>
              <a:gdLst>
                <a:gd name="T0" fmla="*/ 14 w 16"/>
                <a:gd name="T1" fmla="*/ 0 h 12"/>
                <a:gd name="T2" fmla="*/ 14 w 16"/>
                <a:gd name="T3" fmla="*/ 0 h 12"/>
                <a:gd name="T4" fmla="*/ 14 w 16"/>
                <a:gd name="T5" fmla="*/ 0 h 12"/>
                <a:gd name="T6" fmla="*/ 14 w 16"/>
                <a:gd name="T7" fmla="*/ 0 h 12"/>
                <a:gd name="T8" fmla="*/ 14 w 16"/>
                <a:gd name="T9" fmla="*/ 0 h 12"/>
                <a:gd name="T10" fmla="*/ 14 w 16"/>
                <a:gd name="T11" fmla="*/ 0 h 12"/>
                <a:gd name="T12" fmla="*/ 14 w 16"/>
                <a:gd name="T13" fmla="*/ 0 h 12"/>
                <a:gd name="T14" fmla="*/ 9 w 16"/>
                <a:gd name="T15" fmla="*/ 4 h 12"/>
                <a:gd name="T16" fmla="*/ 7 w 16"/>
                <a:gd name="T17" fmla="*/ 7 h 12"/>
                <a:gd name="T18" fmla="*/ 4 w 16"/>
                <a:gd name="T19" fmla="*/ 7 h 12"/>
                <a:gd name="T20" fmla="*/ 2 w 16"/>
                <a:gd name="T21" fmla="*/ 4 h 12"/>
                <a:gd name="T22" fmla="*/ 0 w 16"/>
                <a:gd name="T23" fmla="*/ 4 h 12"/>
                <a:gd name="T24" fmla="*/ 0 w 16"/>
                <a:gd name="T25" fmla="*/ 7 h 12"/>
                <a:gd name="T26" fmla="*/ 0 w 16"/>
                <a:gd name="T27" fmla="*/ 9 h 12"/>
                <a:gd name="T28" fmla="*/ 0 w 16"/>
                <a:gd name="T29" fmla="*/ 9 h 12"/>
                <a:gd name="T30" fmla="*/ 0 w 16"/>
                <a:gd name="T31" fmla="*/ 12 h 12"/>
                <a:gd name="T32" fmla="*/ 2 w 16"/>
                <a:gd name="T33" fmla="*/ 12 h 12"/>
                <a:gd name="T34" fmla="*/ 2 w 16"/>
                <a:gd name="T35" fmla="*/ 12 h 12"/>
                <a:gd name="T36" fmla="*/ 4 w 16"/>
                <a:gd name="T37" fmla="*/ 9 h 12"/>
                <a:gd name="T38" fmla="*/ 7 w 16"/>
                <a:gd name="T39" fmla="*/ 9 h 12"/>
                <a:gd name="T40" fmla="*/ 7 w 16"/>
                <a:gd name="T41" fmla="*/ 9 h 12"/>
                <a:gd name="T42" fmla="*/ 7 w 16"/>
                <a:gd name="T43" fmla="*/ 9 h 12"/>
                <a:gd name="T44" fmla="*/ 9 w 16"/>
                <a:gd name="T45" fmla="*/ 9 h 12"/>
                <a:gd name="T46" fmla="*/ 9 w 16"/>
                <a:gd name="T47" fmla="*/ 9 h 12"/>
                <a:gd name="T48" fmla="*/ 9 w 16"/>
                <a:gd name="T49" fmla="*/ 7 h 12"/>
                <a:gd name="T50" fmla="*/ 9 w 16"/>
                <a:gd name="T51" fmla="*/ 7 h 12"/>
                <a:gd name="T52" fmla="*/ 9 w 16"/>
                <a:gd name="T53" fmla="*/ 7 h 12"/>
                <a:gd name="T54" fmla="*/ 12 w 16"/>
                <a:gd name="T55" fmla="*/ 7 h 12"/>
                <a:gd name="T56" fmla="*/ 12 w 16"/>
                <a:gd name="T57" fmla="*/ 4 h 12"/>
                <a:gd name="T58" fmla="*/ 12 w 16"/>
                <a:gd name="T59" fmla="*/ 4 h 12"/>
                <a:gd name="T60" fmla="*/ 14 w 16"/>
                <a:gd name="T61" fmla="*/ 4 h 12"/>
                <a:gd name="T62" fmla="*/ 12 w 16"/>
                <a:gd name="T63" fmla="*/ 4 h 12"/>
                <a:gd name="T64" fmla="*/ 12 w 16"/>
                <a:gd name="T65" fmla="*/ 4 h 12"/>
                <a:gd name="T66" fmla="*/ 12 w 16"/>
                <a:gd name="T67" fmla="*/ 7 h 12"/>
                <a:gd name="T68" fmla="*/ 12 w 16"/>
                <a:gd name="T69" fmla="*/ 7 h 12"/>
                <a:gd name="T70" fmla="*/ 12 w 16"/>
                <a:gd name="T71" fmla="*/ 7 h 12"/>
                <a:gd name="T72" fmla="*/ 14 w 16"/>
                <a:gd name="T73" fmla="*/ 7 h 12"/>
                <a:gd name="T74" fmla="*/ 14 w 16"/>
                <a:gd name="T75" fmla="*/ 7 h 12"/>
                <a:gd name="T76" fmla="*/ 14 w 16"/>
                <a:gd name="T77" fmla="*/ 7 h 12"/>
                <a:gd name="T78" fmla="*/ 14 w 16"/>
                <a:gd name="T79" fmla="*/ 7 h 12"/>
                <a:gd name="T80" fmla="*/ 14 w 16"/>
                <a:gd name="T81" fmla="*/ 7 h 12"/>
                <a:gd name="T82" fmla="*/ 16 w 16"/>
                <a:gd name="T83" fmla="*/ 7 h 12"/>
                <a:gd name="T84" fmla="*/ 16 w 16"/>
                <a:gd name="T85" fmla="*/ 7 h 12"/>
                <a:gd name="T86" fmla="*/ 16 w 16"/>
                <a:gd name="T87" fmla="*/ 4 h 12"/>
                <a:gd name="T88" fmla="*/ 16 w 16"/>
                <a:gd name="T89" fmla="*/ 4 h 12"/>
                <a:gd name="T90" fmla="*/ 16 w 16"/>
                <a:gd name="T91" fmla="*/ 2 h 12"/>
                <a:gd name="T92" fmla="*/ 16 w 16"/>
                <a:gd name="T93" fmla="*/ 2 h 12"/>
                <a:gd name="T94" fmla="*/ 16 w 16"/>
                <a:gd name="T95" fmla="*/ 2 h 12"/>
                <a:gd name="T96" fmla="*/ 16 w 16"/>
                <a:gd name="T97" fmla="*/ 2 h 12"/>
                <a:gd name="T98" fmla="*/ 14 w 16"/>
                <a:gd name="T99" fmla="*/ 2 h 12"/>
                <a:gd name="T100" fmla="*/ 14 w 16"/>
                <a:gd name="T101" fmla="*/ 2 h 12"/>
                <a:gd name="T102" fmla="*/ 14 w 16"/>
                <a:gd name="T103" fmla="*/ 2 h 12"/>
                <a:gd name="T104" fmla="*/ 14 w 16"/>
                <a:gd name="T105" fmla="*/ 2 h 12"/>
                <a:gd name="T106" fmla="*/ 14 w 16"/>
                <a:gd name="T107" fmla="*/ 2 h 12"/>
                <a:gd name="T108" fmla="*/ 14 w 16"/>
                <a:gd name="T109" fmla="*/ 2 h 12"/>
                <a:gd name="T110" fmla="*/ 14 w 16"/>
                <a:gd name="T1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62"/>
            <p:cNvSpPr>
              <a:spLocks/>
            </p:cNvSpPr>
            <p:nvPr/>
          </p:nvSpPr>
          <p:spPr bwMode="auto">
            <a:xfrm>
              <a:off x="7969818" y="6266696"/>
              <a:ext cx="14023" cy="13571"/>
            </a:xfrm>
            <a:custGeom>
              <a:avLst/>
              <a:gdLst>
                <a:gd name="T0" fmla="*/ 19 w 31"/>
                <a:gd name="T1" fmla="*/ 19 h 30"/>
                <a:gd name="T2" fmla="*/ 24 w 31"/>
                <a:gd name="T3" fmla="*/ 16 h 30"/>
                <a:gd name="T4" fmla="*/ 29 w 31"/>
                <a:gd name="T5" fmla="*/ 14 h 30"/>
                <a:gd name="T6" fmla="*/ 31 w 31"/>
                <a:gd name="T7" fmla="*/ 7 h 30"/>
                <a:gd name="T8" fmla="*/ 29 w 31"/>
                <a:gd name="T9" fmla="*/ 9 h 30"/>
                <a:gd name="T10" fmla="*/ 26 w 31"/>
                <a:gd name="T11" fmla="*/ 9 h 30"/>
                <a:gd name="T12" fmla="*/ 24 w 31"/>
                <a:gd name="T13" fmla="*/ 9 h 30"/>
                <a:gd name="T14" fmla="*/ 24 w 31"/>
                <a:gd name="T15" fmla="*/ 12 h 30"/>
                <a:gd name="T16" fmla="*/ 21 w 31"/>
                <a:gd name="T17" fmla="*/ 12 h 30"/>
                <a:gd name="T18" fmla="*/ 17 w 31"/>
                <a:gd name="T19" fmla="*/ 12 h 30"/>
                <a:gd name="T20" fmla="*/ 24 w 31"/>
                <a:gd name="T21" fmla="*/ 7 h 30"/>
                <a:gd name="T22" fmla="*/ 21 w 31"/>
                <a:gd name="T23" fmla="*/ 4 h 30"/>
                <a:gd name="T24" fmla="*/ 19 w 31"/>
                <a:gd name="T25" fmla="*/ 7 h 30"/>
                <a:gd name="T26" fmla="*/ 19 w 31"/>
                <a:gd name="T27" fmla="*/ 7 h 30"/>
                <a:gd name="T28" fmla="*/ 17 w 31"/>
                <a:gd name="T29" fmla="*/ 4 h 30"/>
                <a:gd name="T30" fmla="*/ 14 w 31"/>
                <a:gd name="T31" fmla="*/ 4 h 30"/>
                <a:gd name="T32" fmla="*/ 14 w 31"/>
                <a:gd name="T33" fmla="*/ 0 h 30"/>
                <a:gd name="T34" fmla="*/ 10 w 31"/>
                <a:gd name="T35" fmla="*/ 2 h 30"/>
                <a:gd name="T36" fmla="*/ 7 w 31"/>
                <a:gd name="T37" fmla="*/ 2 h 30"/>
                <a:gd name="T38" fmla="*/ 7 w 31"/>
                <a:gd name="T39" fmla="*/ 0 h 30"/>
                <a:gd name="T40" fmla="*/ 5 w 31"/>
                <a:gd name="T41" fmla="*/ 0 h 30"/>
                <a:gd name="T42" fmla="*/ 5 w 31"/>
                <a:gd name="T43" fmla="*/ 2 h 30"/>
                <a:gd name="T44" fmla="*/ 3 w 31"/>
                <a:gd name="T45" fmla="*/ 2 h 30"/>
                <a:gd name="T46" fmla="*/ 5 w 31"/>
                <a:gd name="T47" fmla="*/ 7 h 30"/>
                <a:gd name="T48" fmla="*/ 10 w 31"/>
                <a:gd name="T49" fmla="*/ 7 h 30"/>
                <a:gd name="T50" fmla="*/ 12 w 31"/>
                <a:gd name="T51" fmla="*/ 12 h 30"/>
                <a:gd name="T52" fmla="*/ 14 w 31"/>
                <a:gd name="T53" fmla="*/ 14 h 30"/>
                <a:gd name="T54" fmla="*/ 12 w 31"/>
                <a:gd name="T55" fmla="*/ 16 h 30"/>
                <a:gd name="T56" fmla="*/ 10 w 31"/>
                <a:gd name="T57" fmla="*/ 16 h 30"/>
                <a:gd name="T58" fmla="*/ 7 w 31"/>
                <a:gd name="T59" fmla="*/ 14 h 30"/>
                <a:gd name="T60" fmla="*/ 5 w 31"/>
                <a:gd name="T61" fmla="*/ 14 h 30"/>
                <a:gd name="T62" fmla="*/ 10 w 31"/>
                <a:gd name="T63" fmla="*/ 12 h 30"/>
                <a:gd name="T64" fmla="*/ 10 w 31"/>
                <a:gd name="T65" fmla="*/ 9 h 30"/>
                <a:gd name="T66" fmla="*/ 3 w 31"/>
                <a:gd name="T67" fmla="*/ 12 h 30"/>
                <a:gd name="T68" fmla="*/ 3 w 31"/>
                <a:gd name="T69" fmla="*/ 14 h 30"/>
                <a:gd name="T70" fmla="*/ 3 w 31"/>
                <a:gd name="T71" fmla="*/ 16 h 30"/>
                <a:gd name="T72" fmla="*/ 0 w 31"/>
                <a:gd name="T73" fmla="*/ 23 h 30"/>
                <a:gd name="T74" fmla="*/ 3 w 31"/>
                <a:gd name="T75" fmla="*/ 23 h 30"/>
                <a:gd name="T76" fmla="*/ 5 w 31"/>
                <a:gd name="T77" fmla="*/ 23 h 30"/>
                <a:gd name="T78" fmla="*/ 7 w 31"/>
                <a:gd name="T79" fmla="*/ 21 h 30"/>
                <a:gd name="T80" fmla="*/ 7 w 31"/>
                <a:gd name="T81" fmla="*/ 23 h 30"/>
                <a:gd name="T82" fmla="*/ 7 w 31"/>
                <a:gd name="T83" fmla="*/ 23 h 30"/>
                <a:gd name="T84" fmla="*/ 10 w 31"/>
                <a:gd name="T85" fmla="*/ 23 h 30"/>
                <a:gd name="T86" fmla="*/ 7 w 31"/>
                <a:gd name="T87" fmla="*/ 28 h 30"/>
                <a:gd name="T88" fmla="*/ 5 w 31"/>
                <a:gd name="T89" fmla="*/ 30 h 30"/>
                <a:gd name="T90" fmla="*/ 12 w 31"/>
                <a:gd name="T91" fmla="*/ 30 h 30"/>
                <a:gd name="T92" fmla="*/ 12 w 31"/>
                <a:gd name="T93" fmla="*/ 26 h 30"/>
                <a:gd name="T94" fmla="*/ 14 w 31"/>
                <a:gd name="T95" fmla="*/ 26 h 30"/>
                <a:gd name="T96" fmla="*/ 14 w 31"/>
                <a:gd name="T97" fmla="*/ 23 h 30"/>
                <a:gd name="T98" fmla="*/ 17 w 31"/>
                <a:gd name="T9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21"/>
                  </a:move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Freeform 63"/>
            <p:cNvSpPr>
              <a:spLocks/>
            </p:cNvSpPr>
            <p:nvPr/>
          </p:nvSpPr>
          <p:spPr bwMode="auto">
            <a:xfrm>
              <a:off x="7978413" y="6305147"/>
              <a:ext cx="10857" cy="9500"/>
            </a:xfrm>
            <a:custGeom>
              <a:avLst/>
              <a:gdLst>
                <a:gd name="T0" fmla="*/ 14 w 24"/>
                <a:gd name="T1" fmla="*/ 12 h 21"/>
                <a:gd name="T2" fmla="*/ 14 w 24"/>
                <a:gd name="T3" fmla="*/ 9 h 21"/>
                <a:gd name="T4" fmla="*/ 14 w 24"/>
                <a:gd name="T5" fmla="*/ 9 h 21"/>
                <a:gd name="T6" fmla="*/ 14 w 24"/>
                <a:gd name="T7" fmla="*/ 7 h 21"/>
                <a:gd name="T8" fmla="*/ 14 w 24"/>
                <a:gd name="T9" fmla="*/ 9 h 21"/>
                <a:gd name="T10" fmla="*/ 17 w 24"/>
                <a:gd name="T11" fmla="*/ 7 h 21"/>
                <a:gd name="T12" fmla="*/ 17 w 24"/>
                <a:gd name="T13" fmla="*/ 9 h 21"/>
                <a:gd name="T14" fmla="*/ 17 w 24"/>
                <a:gd name="T15" fmla="*/ 12 h 21"/>
                <a:gd name="T16" fmla="*/ 19 w 24"/>
                <a:gd name="T17" fmla="*/ 12 h 21"/>
                <a:gd name="T18" fmla="*/ 19 w 24"/>
                <a:gd name="T19" fmla="*/ 14 h 21"/>
                <a:gd name="T20" fmla="*/ 19 w 24"/>
                <a:gd name="T21" fmla="*/ 14 h 21"/>
                <a:gd name="T22" fmla="*/ 19 w 24"/>
                <a:gd name="T23" fmla="*/ 16 h 21"/>
                <a:gd name="T24" fmla="*/ 24 w 24"/>
                <a:gd name="T25" fmla="*/ 12 h 21"/>
                <a:gd name="T26" fmla="*/ 21 w 24"/>
                <a:gd name="T27" fmla="*/ 12 h 21"/>
                <a:gd name="T28" fmla="*/ 21 w 24"/>
                <a:gd name="T29" fmla="*/ 12 h 21"/>
                <a:gd name="T30" fmla="*/ 19 w 24"/>
                <a:gd name="T31" fmla="*/ 7 h 21"/>
                <a:gd name="T32" fmla="*/ 21 w 24"/>
                <a:gd name="T33" fmla="*/ 7 h 21"/>
                <a:gd name="T34" fmla="*/ 19 w 24"/>
                <a:gd name="T35" fmla="*/ 0 h 21"/>
                <a:gd name="T36" fmla="*/ 17 w 24"/>
                <a:gd name="T37" fmla="*/ 0 h 21"/>
                <a:gd name="T38" fmla="*/ 17 w 24"/>
                <a:gd name="T39" fmla="*/ 0 h 21"/>
                <a:gd name="T40" fmla="*/ 14 w 24"/>
                <a:gd name="T41" fmla="*/ 0 h 21"/>
                <a:gd name="T42" fmla="*/ 12 w 24"/>
                <a:gd name="T43" fmla="*/ 2 h 21"/>
                <a:gd name="T44" fmla="*/ 12 w 24"/>
                <a:gd name="T45" fmla="*/ 2 h 21"/>
                <a:gd name="T46" fmla="*/ 10 w 24"/>
                <a:gd name="T47" fmla="*/ 5 h 21"/>
                <a:gd name="T48" fmla="*/ 7 w 24"/>
                <a:gd name="T49" fmla="*/ 7 h 21"/>
                <a:gd name="T50" fmla="*/ 5 w 24"/>
                <a:gd name="T51" fmla="*/ 7 h 21"/>
                <a:gd name="T52" fmla="*/ 2 w 24"/>
                <a:gd name="T53" fmla="*/ 9 h 21"/>
                <a:gd name="T54" fmla="*/ 5 w 24"/>
                <a:gd name="T55" fmla="*/ 12 h 21"/>
                <a:gd name="T56" fmla="*/ 12 w 24"/>
                <a:gd name="T57" fmla="*/ 9 h 21"/>
                <a:gd name="T58" fmla="*/ 10 w 24"/>
                <a:gd name="T59" fmla="*/ 12 h 21"/>
                <a:gd name="T60" fmla="*/ 10 w 24"/>
                <a:gd name="T61" fmla="*/ 12 h 21"/>
                <a:gd name="T62" fmla="*/ 7 w 24"/>
                <a:gd name="T63" fmla="*/ 14 h 21"/>
                <a:gd name="T64" fmla="*/ 2 w 24"/>
                <a:gd name="T65" fmla="*/ 16 h 21"/>
                <a:gd name="T66" fmla="*/ 0 w 24"/>
                <a:gd name="T67" fmla="*/ 19 h 21"/>
                <a:gd name="T68" fmla="*/ 2 w 24"/>
                <a:gd name="T69" fmla="*/ 21 h 21"/>
                <a:gd name="T70" fmla="*/ 2 w 24"/>
                <a:gd name="T71" fmla="*/ 21 h 21"/>
                <a:gd name="T72" fmla="*/ 5 w 24"/>
                <a:gd name="T73" fmla="*/ 19 h 21"/>
                <a:gd name="T74" fmla="*/ 5 w 24"/>
                <a:gd name="T75" fmla="*/ 19 h 21"/>
                <a:gd name="T76" fmla="*/ 7 w 24"/>
                <a:gd name="T77" fmla="*/ 19 h 21"/>
                <a:gd name="T78" fmla="*/ 12 w 24"/>
                <a:gd name="T79" fmla="*/ 16 h 21"/>
                <a:gd name="T80" fmla="*/ 12 w 24"/>
                <a:gd name="T81" fmla="*/ 16 h 21"/>
                <a:gd name="T82" fmla="*/ 14 w 24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1">
                  <a:moveTo>
                    <a:pt x="14" y="12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Freeform 64"/>
            <p:cNvSpPr>
              <a:spLocks/>
            </p:cNvSpPr>
            <p:nvPr/>
          </p:nvSpPr>
          <p:spPr bwMode="auto">
            <a:xfrm>
              <a:off x="8081099" y="6447641"/>
              <a:ext cx="3619" cy="3167"/>
            </a:xfrm>
            <a:custGeom>
              <a:avLst/>
              <a:gdLst>
                <a:gd name="T0" fmla="*/ 5 w 8"/>
                <a:gd name="T1" fmla="*/ 0 h 7"/>
                <a:gd name="T2" fmla="*/ 5 w 8"/>
                <a:gd name="T3" fmla="*/ 0 h 7"/>
                <a:gd name="T4" fmla="*/ 3 w 8"/>
                <a:gd name="T5" fmla="*/ 0 h 7"/>
                <a:gd name="T6" fmla="*/ 3 w 8"/>
                <a:gd name="T7" fmla="*/ 0 h 7"/>
                <a:gd name="T8" fmla="*/ 3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3 w 8"/>
                <a:gd name="T21" fmla="*/ 0 h 7"/>
                <a:gd name="T22" fmla="*/ 3 w 8"/>
                <a:gd name="T23" fmla="*/ 2 h 7"/>
                <a:gd name="T24" fmla="*/ 3 w 8"/>
                <a:gd name="T25" fmla="*/ 2 h 7"/>
                <a:gd name="T26" fmla="*/ 3 w 8"/>
                <a:gd name="T27" fmla="*/ 2 h 7"/>
                <a:gd name="T28" fmla="*/ 3 w 8"/>
                <a:gd name="T29" fmla="*/ 2 h 7"/>
                <a:gd name="T30" fmla="*/ 3 w 8"/>
                <a:gd name="T31" fmla="*/ 2 h 7"/>
                <a:gd name="T32" fmla="*/ 3 w 8"/>
                <a:gd name="T33" fmla="*/ 2 h 7"/>
                <a:gd name="T34" fmla="*/ 3 w 8"/>
                <a:gd name="T35" fmla="*/ 4 h 7"/>
                <a:gd name="T36" fmla="*/ 3 w 8"/>
                <a:gd name="T37" fmla="*/ 4 h 7"/>
                <a:gd name="T38" fmla="*/ 5 w 8"/>
                <a:gd name="T39" fmla="*/ 7 h 7"/>
                <a:gd name="T40" fmla="*/ 5 w 8"/>
                <a:gd name="T41" fmla="*/ 4 h 7"/>
                <a:gd name="T42" fmla="*/ 5 w 8"/>
                <a:gd name="T43" fmla="*/ 4 h 7"/>
                <a:gd name="T44" fmla="*/ 5 w 8"/>
                <a:gd name="T45" fmla="*/ 2 h 7"/>
                <a:gd name="T46" fmla="*/ 5 w 8"/>
                <a:gd name="T47" fmla="*/ 2 h 7"/>
                <a:gd name="T48" fmla="*/ 8 w 8"/>
                <a:gd name="T49" fmla="*/ 0 h 7"/>
                <a:gd name="T50" fmla="*/ 8 w 8"/>
                <a:gd name="T51" fmla="*/ 0 h 7"/>
                <a:gd name="T52" fmla="*/ 5 w 8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Freeform 65"/>
            <p:cNvSpPr>
              <a:spLocks/>
            </p:cNvSpPr>
            <p:nvPr/>
          </p:nvSpPr>
          <p:spPr bwMode="auto">
            <a:xfrm>
              <a:off x="8134025" y="6457140"/>
              <a:ext cx="6333" cy="8595"/>
            </a:xfrm>
            <a:custGeom>
              <a:avLst/>
              <a:gdLst>
                <a:gd name="T0" fmla="*/ 7 w 14"/>
                <a:gd name="T1" fmla="*/ 14 h 19"/>
                <a:gd name="T2" fmla="*/ 9 w 14"/>
                <a:gd name="T3" fmla="*/ 16 h 19"/>
                <a:gd name="T4" fmla="*/ 9 w 14"/>
                <a:gd name="T5" fmla="*/ 16 h 19"/>
                <a:gd name="T6" fmla="*/ 9 w 14"/>
                <a:gd name="T7" fmla="*/ 19 h 19"/>
                <a:gd name="T8" fmla="*/ 11 w 14"/>
                <a:gd name="T9" fmla="*/ 19 h 19"/>
                <a:gd name="T10" fmla="*/ 14 w 14"/>
                <a:gd name="T11" fmla="*/ 16 h 19"/>
                <a:gd name="T12" fmla="*/ 14 w 14"/>
                <a:gd name="T13" fmla="*/ 14 h 19"/>
                <a:gd name="T14" fmla="*/ 14 w 14"/>
                <a:gd name="T15" fmla="*/ 14 h 19"/>
                <a:gd name="T16" fmla="*/ 14 w 14"/>
                <a:gd name="T17" fmla="*/ 12 h 19"/>
                <a:gd name="T18" fmla="*/ 9 w 14"/>
                <a:gd name="T19" fmla="*/ 12 h 19"/>
                <a:gd name="T20" fmla="*/ 9 w 14"/>
                <a:gd name="T21" fmla="*/ 9 h 19"/>
                <a:gd name="T22" fmla="*/ 9 w 14"/>
                <a:gd name="T23" fmla="*/ 7 h 19"/>
                <a:gd name="T24" fmla="*/ 11 w 14"/>
                <a:gd name="T25" fmla="*/ 7 h 19"/>
                <a:gd name="T26" fmla="*/ 9 w 14"/>
                <a:gd name="T27" fmla="*/ 5 h 19"/>
                <a:gd name="T28" fmla="*/ 9 w 14"/>
                <a:gd name="T29" fmla="*/ 2 h 19"/>
                <a:gd name="T30" fmla="*/ 9 w 14"/>
                <a:gd name="T31" fmla="*/ 2 h 19"/>
                <a:gd name="T32" fmla="*/ 9 w 14"/>
                <a:gd name="T33" fmla="*/ 2 h 19"/>
                <a:gd name="T34" fmla="*/ 9 w 14"/>
                <a:gd name="T35" fmla="*/ 2 h 19"/>
                <a:gd name="T36" fmla="*/ 7 w 14"/>
                <a:gd name="T37" fmla="*/ 2 h 19"/>
                <a:gd name="T38" fmla="*/ 7 w 14"/>
                <a:gd name="T39" fmla="*/ 5 h 19"/>
                <a:gd name="T40" fmla="*/ 7 w 14"/>
                <a:gd name="T41" fmla="*/ 5 h 19"/>
                <a:gd name="T42" fmla="*/ 7 w 14"/>
                <a:gd name="T43" fmla="*/ 7 h 19"/>
                <a:gd name="T44" fmla="*/ 7 w 14"/>
                <a:gd name="T45" fmla="*/ 12 h 19"/>
                <a:gd name="T46" fmla="*/ 7 w 14"/>
                <a:gd name="T47" fmla="*/ 12 h 19"/>
                <a:gd name="T48" fmla="*/ 4 w 14"/>
                <a:gd name="T49" fmla="*/ 9 h 19"/>
                <a:gd name="T50" fmla="*/ 2 w 14"/>
                <a:gd name="T51" fmla="*/ 7 h 19"/>
                <a:gd name="T52" fmla="*/ 2 w 14"/>
                <a:gd name="T53" fmla="*/ 7 h 19"/>
                <a:gd name="T54" fmla="*/ 0 w 14"/>
                <a:gd name="T55" fmla="*/ 12 h 19"/>
                <a:gd name="T56" fmla="*/ 0 w 14"/>
                <a:gd name="T57" fmla="*/ 14 h 19"/>
                <a:gd name="T58" fmla="*/ 2 w 14"/>
                <a:gd name="T59" fmla="*/ 14 h 19"/>
                <a:gd name="T60" fmla="*/ 4 w 14"/>
                <a:gd name="T61" fmla="*/ 14 h 19"/>
                <a:gd name="T62" fmla="*/ 4 w 14"/>
                <a:gd name="T63" fmla="*/ 14 h 19"/>
                <a:gd name="T64" fmla="*/ 4 w 14"/>
                <a:gd name="T65" fmla="*/ 16 h 19"/>
                <a:gd name="T66" fmla="*/ 7 w 14"/>
                <a:gd name="T67" fmla="*/ 16 h 19"/>
                <a:gd name="T68" fmla="*/ 7 w 14"/>
                <a:gd name="T6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9">
                  <a:moveTo>
                    <a:pt x="7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Freeform 66"/>
            <p:cNvSpPr>
              <a:spLocks/>
            </p:cNvSpPr>
            <p:nvPr/>
          </p:nvSpPr>
          <p:spPr bwMode="auto">
            <a:xfrm>
              <a:off x="8062100" y="6432260"/>
              <a:ext cx="15833" cy="12214"/>
            </a:xfrm>
            <a:custGeom>
              <a:avLst/>
              <a:gdLst>
                <a:gd name="T0" fmla="*/ 33 w 35"/>
                <a:gd name="T1" fmla="*/ 17 h 27"/>
                <a:gd name="T2" fmla="*/ 33 w 35"/>
                <a:gd name="T3" fmla="*/ 15 h 27"/>
                <a:gd name="T4" fmla="*/ 31 w 35"/>
                <a:gd name="T5" fmla="*/ 12 h 27"/>
                <a:gd name="T6" fmla="*/ 26 w 35"/>
                <a:gd name="T7" fmla="*/ 15 h 27"/>
                <a:gd name="T8" fmla="*/ 24 w 35"/>
                <a:gd name="T9" fmla="*/ 12 h 27"/>
                <a:gd name="T10" fmla="*/ 21 w 35"/>
                <a:gd name="T11" fmla="*/ 10 h 27"/>
                <a:gd name="T12" fmla="*/ 16 w 35"/>
                <a:gd name="T13" fmla="*/ 12 h 27"/>
                <a:gd name="T14" fmla="*/ 14 w 35"/>
                <a:gd name="T15" fmla="*/ 10 h 27"/>
                <a:gd name="T16" fmla="*/ 19 w 35"/>
                <a:gd name="T17" fmla="*/ 10 h 27"/>
                <a:gd name="T18" fmla="*/ 24 w 35"/>
                <a:gd name="T19" fmla="*/ 10 h 27"/>
                <a:gd name="T20" fmla="*/ 33 w 35"/>
                <a:gd name="T21" fmla="*/ 3 h 27"/>
                <a:gd name="T22" fmla="*/ 24 w 35"/>
                <a:gd name="T23" fmla="*/ 3 h 27"/>
                <a:gd name="T24" fmla="*/ 19 w 35"/>
                <a:gd name="T25" fmla="*/ 5 h 27"/>
                <a:gd name="T26" fmla="*/ 16 w 35"/>
                <a:gd name="T27" fmla="*/ 8 h 27"/>
                <a:gd name="T28" fmla="*/ 14 w 35"/>
                <a:gd name="T29" fmla="*/ 8 h 27"/>
                <a:gd name="T30" fmla="*/ 12 w 35"/>
                <a:gd name="T31" fmla="*/ 5 h 27"/>
                <a:gd name="T32" fmla="*/ 12 w 35"/>
                <a:gd name="T33" fmla="*/ 5 h 27"/>
                <a:gd name="T34" fmla="*/ 9 w 35"/>
                <a:gd name="T35" fmla="*/ 5 h 27"/>
                <a:gd name="T36" fmla="*/ 9 w 35"/>
                <a:gd name="T37" fmla="*/ 8 h 27"/>
                <a:gd name="T38" fmla="*/ 7 w 35"/>
                <a:gd name="T39" fmla="*/ 5 h 27"/>
                <a:gd name="T40" fmla="*/ 5 w 35"/>
                <a:gd name="T41" fmla="*/ 5 h 27"/>
                <a:gd name="T42" fmla="*/ 0 w 35"/>
                <a:gd name="T43" fmla="*/ 8 h 27"/>
                <a:gd name="T44" fmla="*/ 5 w 35"/>
                <a:gd name="T45" fmla="*/ 10 h 27"/>
                <a:gd name="T46" fmla="*/ 2 w 35"/>
                <a:gd name="T47" fmla="*/ 12 h 27"/>
                <a:gd name="T48" fmla="*/ 2 w 35"/>
                <a:gd name="T49" fmla="*/ 12 h 27"/>
                <a:gd name="T50" fmla="*/ 5 w 35"/>
                <a:gd name="T51" fmla="*/ 17 h 27"/>
                <a:gd name="T52" fmla="*/ 7 w 35"/>
                <a:gd name="T53" fmla="*/ 15 h 27"/>
                <a:gd name="T54" fmla="*/ 9 w 35"/>
                <a:gd name="T55" fmla="*/ 15 h 27"/>
                <a:gd name="T56" fmla="*/ 9 w 35"/>
                <a:gd name="T57" fmla="*/ 17 h 27"/>
                <a:gd name="T58" fmla="*/ 9 w 35"/>
                <a:gd name="T59" fmla="*/ 15 h 27"/>
                <a:gd name="T60" fmla="*/ 12 w 35"/>
                <a:gd name="T61" fmla="*/ 15 h 27"/>
                <a:gd name="T62" fmla="*/ 12 w 35"/>
                <a:gd name="T63" fmla="*/ 17 h 27"/>
                <a:gd name="T64" fmla="*/ 14 w 35"/>
                <a:gd name="T65" fmla="*/ 19 h 27"/>
                <a:gd name="T66" fmla="*/ 16 w 35"/>
                <a:gd name="T67" fmla="*/ 17 h 27"/>
                <a:gd name="T68" fmla="*/ 16 w 35"/>
                <a:gd name="T69" fmla="*/ 15 h 27"/>
                <a:gd name="T70" fmla="*/ 19 w 35"/>
                <a:gd name="T71" fmla="*/ 15 h 27"/>
                <a:gd name="T72" fmla="*/ 19 w 35"/>
                <a:gd name="T73" fmla="*/ 15 h 27"/>
                <a:gd name="T74" fmla="*/ 21 w 35"/>
                <a:gd name="T75" fmla="*/ 17 h 27"/>
                <a:gd name="T76" fmla="*/ 21 w 35"/>
                <a:gd name="T77" fmla="*/ 19 h 27"/>
                <a:gd name="T78" fmla="*/ 21 w 35"/>
                <a:gd name="T79" fmla="*/ 27 h 27"/>
                <a:gd name="T80" fmla="*/ 21 w 35"/>
                <a:gd name="T81" fmla="*/ 22 h 27"/>
                <a:gd name="T82" fmla="*/ 24 w 35"/>
                <a:gd name="T83" fmla="*/ 24 h 27"/>
                <a:gd name="T84" fmla="*/ 26 w 35"/>
                <a:gd name="T85" fmla="*/ 24 h 27"/>
                <a:gd name="T86" fmla="*/ 28 w 35"/>
                <a:gd name="T87" fmla="*/ 22 h 27"/>
                <a:gd name="T88" fmla="*/ 26 w 35"/>
                <a:gd name="T89" fmla="*/ 17 h 27"/>
                <a:gd name="T90" fmla="*/ 28 w 35"/>
                <a:gd name="T91" fmla="*/ 17 h 27"/>
                <a:gd name="T92" fmla="*/ 31 w 35"/>
                <a:gd name="T93" fmla="*/ 19 h 27"/>
                <a:gd name="T94" fmla="*/ 33 w 35"/>
                <a:gd name="T9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27"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67"/>
            <p:cNvSpPr>
              <a:spLocks/>
            </p:cNvSpPr>
            <p:nvPr/>
          </p:nvSpPr>
          <p:spPr bwMode="auto">
            <a:xfrm>
              <a:off x="8130406" y="6454878"/>
              <a:ext cx="3619" cy="4524"/>
            </a:xfrm>
            <a:custGeom>
              <a:avLst/>
              <a:gdLst>
                <a:gd name="T0" fmla="*/ 5 w 8"/>
                <a:gd name="T1" fmla="*/ 3 h 10"/>
                <a:gd name="T2" fmla="*/ 5 w 8"/>
                <a:gd name="T3" fmla="*/ 0 h 10"/>
                <a:gd name="T4" fmla="*/ 5 w 8"/>
                <a:gd name="T5" fmla="*/ 0 h 10"/>
                <a:gd name="T6" fmla="*/ 3 w 8"/>
                <a:gd name="T7" fmla="*/ 0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3 w 8"/>
                <a:gd name="T15" fmla="*/ 0 h 10"/>
                <a:gd name="T16" fmla="*/ 3 w 8"/>
                <a:gd name="T17" fmla="*/ 0 h 10"/>
                <a:gd name="T18" fmla="*/ 3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3 h 10"/>
                <a:gd name="T26" fmla="*/ 3 w 8"/>
                <a:gd name="T27" fmla="*/ 3 h 10"/>
                <a:gd name="T28" fmla="*/ 3 w 8"/>
                <a:gd name="T29" fmla="*/ 3 h 10"/>
                <a:gd name="T30" fmla="*/ 3 w 8"/>
                <a:gd name="T31" fmla="*/ 5 h 10"/>
                <a:gd name="T32" fmla="*/ 3 w 8"/>
                <a:gd name="T33" fmla="*/ 5 h 10"/>
                <a:gd name="T34" fmla="*/ 3 w 8"/>
                <a:gd name="T35" fmla="*/ 5 h 10"/>
                <a:gd name="T36" fmla="*/ 3 w 8"/>
                <a:gd name="T37" fmla="*/ 7 h 10"/>
                <a:gd name="T38" fmla="*/ 0 w 8"/>
                <a:gd name="T39" fmla="*/ 7 h 10"/>
                <a:gd name="T40" fmla="*/ 0 w 8"/>
                <a:gd name="T41" fmla="*/ 7 h 10"/>
                <a:gd name="T42" fmla="*/ 0 w 8"/>
                <a:gd name="T43" fmla="*/ 7 h 10"/>
                <a:gd name="T44" fmla="*/ 0 w 8"/>
                <a:gd name="T45" fmla="*/ 7 h 10"/>
                <a:gd name="T46" fmla="*/ 0 w 8"/>
                <a:gd name="T47" fmla="*/ 10 h 10"/>
                <a:gd name="T48" fmla="*/ 0 w 8"/>
                <a:gd name="T49" fmla="*/ 10 h 10"/>
                <a:gd name="T50" fmla="*/ 0 w 8"/>
                <a:gd name="T51" fmla="*/ 10 h 10"/>
                <a:gd name="T52" fmla="*/ 0 w 8"/>
                <a:gd name="T53" fmla="*/ 10 h 10"/>
                <a:gd name="T54" fmla="*/ 3 w 8"/>
                <a:gd name="T55" fmla="*/ 10 h 10"/>
                <a:gd name="T56" fmla="*/ 5 w 8"/>
                <a:gd name="T57" fmla="*/ 7 h 10"/>
                <a:gd name="T58" fmla="*/ 8 w 8"/>
                <a:gd name="T59" fmla="*/ 7 h 10"/>
                <a:gd name="T60" fmla="*/ 8 w 8"/>
                <a:gd name="T61" fmla="*/ 7 h 10"/>
                <a:gd name="T62" fmla="*/ 5 w 8"/>
                <a:gd name="T63" fmla="*/ 5 h 10"/>
                <a:gd name="T64" fmla="*/ 8 w 8"/>
                <a:gd name="T65" fmla="*/ 5 h 10"/>
                <a:gd name="T66" fmla="*/ 5 w 8"/>
                <a:gd name="T6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0">
                  <a:moveTo>
                    <a:pt x="5" y="3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Freeform 68"/>
            <p:cNvSpPr>
              <a:spLocks/>
            </p:cNvSpPr>
            <p:nvPr/>
          </p:nvSpPr>
          <p:spPr bwMode="auto">
            <a:xfrm>
              <a:off x="8052600" y="6430451"/>
              <a:ext cx="11761" cy="4071"/>
            </a:xfrm>
            <a:custGeom>
              <a:avLst/>
              <a:gdLst>
                <a:gd name="T0" fmla="*/ 23 w 26"/>
                <a:gd name="T1" fmla="*/ 7 h 9"/>
                <a:gd name="T2" fmla="*/ 23 w 26"/>
                <a:gd name="T3" fmla="*/ 9 h 9"/>
                <a:gd name="T4" fmla="*/ 26 w 26"/>
                <a:gd name="T5" fmla="*/ 7 h 9"/>
                <a:gd name="T6" fmla="*/ 23 w 26"/>
                <a:gd name="T7" fmla="*/ 7 h 9"/>
                <a:gd name="T8" fmla="*/ 23 w 26"/>
                <a:gd name="T9" fmla="*/ 7 h 9"/>
                <a:gd name="T10" fmla="*/ 23 w 26"/>
                <a:gd name="T11" fmla="*/ 4 h 9"/>
                <a:gd name="T12" fmla="*/ 23 w 26"/>
                <a:gd name="T13" fmla="*/ 4 h 9"/>
                <a:gd name="T14" fmla="*/ 23 w 26"/>
                <a:gd name="T15" fmla="*/ 4 h 9"/>
                <a:gd name="T16" fmla="*/ 21 w 26"/>
                <a:gd name="T17" fmla="*/ 2 h 9"/>
                <a:gd name="T18" fmla="*/ 18 w 26"/>
                <a:gd name="T19" fmla="*/ 4 h 9"/>
                <a:gd name="T20" fmla="*/ 18 w 26"/>
                <a:gd name="T21" fmla="*/ 4 h 9"/>
                <a:gd name="T22" fmla="*/ 16 w 26"/>
                <a:gd name="T23" fmla="*/ 2 h 9"/>
                <a:gd name="T24" fmla="*/ 14 w 26"/>
                <a:gd name="T25" fmla="*/ 2 h 9"/>
                <a:gd name="T26" fmla="*/ 14 w 26"/>
                <a:gd name="T27" fmla="*/ 0 h 9"/>
                <a:gd name="T28" fmla="*/ 14 w 26"/>
                <a:gd name="T29" fmla="*/ 0 h 9"/>
                <a:gd name="T30" fmla="*/ 9 w 26"/>
                <a:gd name="T31" fmla="*/ 0 h 9"/>
                <a:gd name="T32" fmla="*/ 7 w 26"/>
                <a:gd name="T33" fmla="*/ 0 h 9"/>
                <a:gd name="T34" fmla="*/ 4 w 26"/>
                <a:gd name="T35" fmla="*/ 0 h 9"/>
                <a:gd name="T36" fmla="*/ 4 w 26"/>
                <a:gd name="T37" fmla="*/ 0 h 9"/>
                <a:gd name="T38" fmla="*/ 2 w 26"/>
                <a:gd name="T39" fmla="*/ 0 h 9"/>
                <a:gd name="T40" fmla="*/ 0 w 26"/>
                <a:gd name="T41" fmla="*/ 4 h 9"/>
                <a:gd name="T42" fmla="*/ 2 w 26"/>
                <a:gd name="T43" fmla="*/ 7 h 9"/>
                <a:gd name="T44" fmla="*/ 2 w 26"/>
                <a:gd name="T45" fmla="*/ 9 h 9"/>
                <a:gd name="T46" fmla="*/ 4 w 26"/>
                <a:gd name="T47" fmla="*/ 9 h 9"/>
                <a:gd name="T48" fmla="*/ 7 w 26"/>
                <a:gd name="T49" fmla="*/ 7 h 9"/>
                <a:gd name="T50" fmla="*/ 7 w 26"/>
                <a:gd name="T51" fmla="*/ 9 h 9"/>
                <a:gd name="T52" fmla="*/ 4 w 26"/>
                <a:gd name="T53" fmla="*/ 9 h 9"/>
                <a:gd name="T54" fmla="*/ 4 w 26"/>
                <a:gd name="T55" fmla="*/ 9 h 9"/>
                <a:gd name="T56" fmla="*/ 7 w 26"/>
                <a:gd name="T57" fmla="*/ 9 h 9"/>
                <a:gd name="T58" fmla="*/ 7 w 26"/>
                <a:gd name="T59" fmla="*/ 9 h 9"/>
                <a:gd name="T60" fmla="*/ 7 w 26"/>
                <a:gd name="T61" fmla="*/ 7 h 9"/>
                <a:gd name="T62" fmla="*/ 7 w 26"/>
                <a:gd name="T63" fmla="*/ 4 h 9"/>
                <a:gd name="T64" fmla="*/ 9 w 26"/>
                <a:gd name="T65" fmla="*/ 4 h 9"/>
                <a:gd name="T66" fmla="*/ 9 w 26"/>
                <a:gd name="T67" fmla="*/ 4 h 9"/>
                <a:gd name="T68" fmla="*/ 9 w 26"/>
                <a:gd name="T69" fmla="*/ 2 h 9"/>
                <a:gd name="T70" fmla="*/ 11 w 26"/>
                <a:gd name="T71" fmla="*/ 2 h 9"/>
                <a:gd name="T72" fmla="*/ 11 w 26"/>
                <a:gd name="T73" fmla="*/ 4 h 9"/>
                <a:gd name="T74" fmla="*/ 11 w 26"/>
                <a:gd name="T75" fmla="*/ 4 h 9"/>
                <a:gd name="T76" fmla="*/ 11 w 26"/>
                <a:gd name="T77" fmla="*/ 7 h 9"/>
                <a:gd name="T78" fmla="*/ 14 w 26"/>
                <a:gd name="T79" fmla="*/ 7 h 9"/>
                <a:gd name="T80" fmla="*/ 16 w 26"/>
                <a:gd name="T81" fmla="*/ 4 h 9"/>
                <a:gd name="T82" fmla="*/ 16 w 26"/>
                <a:gd name="T83" fmla="*/ 7 h 9"/>
                <a:gd name="T84" fmla="*/ 16 w 26"/>
                <a:gd name="T85" fmla="*/ 7 h 9"/>
                <a:gd name="T86" fmla="*/ 16 w 26"/>
                <a:gd name="T87" fmla="*/ 9 h 9"/>
                <a:gd name="T88" fmla="*/ 21 w 26"/>
                <a:gd name="T89" fmla="*/ 9 h 9"/>
                <a:gd name="T90" fmla="*/ 21 w 26"/>
                <a:gd name="T91" fmla="*/ 7 h 9"/>
                <a:gd name="T92" fmla="*/ 21 w 26"/>
                <a:gd name="T9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9">
                  <a:moveTo>
                    <a:pt x="21" y="7"/>
                  </a:move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Freeform 69"/>
            <p:cNvSpPr>
              <a:spLocks/>
            </p:cNvSpPr>
            <p:nvPr/>
          </p:nvSpPr>
          <p:spPr bwMode="auto">
            <a:xfrm>
              <a:off x="8127240" y="6466640"/>
              <a:ext cx="7690" cy="3167"/>
            </a:xfrm>
            <a:custGeom>
              <a:avLst/>
              <a:gdLst>
                <a:gd name="T0" fmla="*/ 17 w 17"/>
                <a:gd name="T1" fmla="*/ 0 h 7"/>
                <a:gd name="T2" fmla="*/ 17 w 17"/>
                <a:gd name="T3" fmla="*/ 0 h 7"/>
                <a:gd name="T4" fmla="*/ 17 w 17"/>
                <a:gd name="T5" fmla="*/ 0 h 7"/>
                <a:gd name="T6" fmla="*/ 17 w 17"/>
                <a:gd name="T7" fmla="*/ 0 h 7"/>
                <a:gd name="T8" fmla="*/ 17 w 17"/>
                <a:gd name="T9" fmla="*/ 0 h 7"/>
                <a:gd name="T10" fmla="*/ 17 w 17"/>
                <a:gd name="T11" fmla="*/ 0 h 7"/>
                <a:gd name="T12" fmla="*/ 15 w 17"/>
                <a:gd name="T13" fmla="*/ 0 h 7"/>
                <a:gd name="T14" fmla="*/ 15 w 17"/>
                <a:gd name="T15" fmla="*/ 0 h 7"/>
                <a:gd name="T16" fmla="*/ 15 w 17"/>
                <a:gd name="T17" fmla="*/ 0 h 7"/>
                <a:gd name="T18" fmla="*/ 15 w 17"/>
                <a:gd name="T19" fmla="*/ 0 h 7"/>
                <a:gd name="T20" fmla="*/ 15 w 17"/>
                <a:gd name="T21" fmla="*/ 3 h 7"/>
                <a:gd name="T22" fmla="*/ 15 w 17"/>
                <a:gd name="T23" fmla="*/ 3 h 7"/>
                <a:gd name="T24" fmla="*/ 15 w 17"/>
                <a:gd name="T25" fmla="*/ 3 h 7"/>
                <a:gd name="T26" fmla="*/ 12 w 17"/>
                <a:gd name="T27" fmla="*/ 0 h 7"/>
                <a:gd name="T28" fmla="*/ 10 w 17"/>
                <a:gd name="T29" fmla="*/ 0 h 7"/>
                <a:gd name="T30" fmla="*/ 3 w 17"/>
                <a:gd name="T31" fmla="*/ 0 h 7"/>
                <a:gd name="T32" fmla="*/ 3 w 17"/>
                <a:gd name="T33" fmla="*/ 0 h 7"/>
                <a:gd name="T34" fmla="*/ 3 w 17"/>
                <a:gd name="T35" fmla="*/ 0 h 7"/>
                <a:gd name="T36" fmla="*/ 0 w 17"/>
                <a:gd name="T37" fmla="*/ 0 h 7"/>
                <a:gd name="T38" fmla="*/ 0 w 17"/>
                <a:gd name="T39" fmla="*/ 3 h 7"/>
                <a:gd name="T40" fmla="*/ 0 w 17"/>
                <a:gd name="T41" fmla="*/ 3 h 7"/>
                <a:gd name="T42" fmla="*/ 0 w 17"/>
                <a:gd name="T43" fmla="*/ 3 h 7"/>
                <a:gd name="T44" fmla="*/ 3 w 17"/>
                <a:gd name="T45" fmla="*/ 3 h 7"/>
                <a:gd name="T46" fmla="*/ 3 w 17"/>
                <a:gd name="T47" fmla="*/ 5 h 7"/>
                <a:gd name="T48" fmla="*/ 3 w 17"/>
                <a:gd name="T49" fmla="*/ 5 h 7"/>
                <a:gd name="T50" fmla="*/ 3 w 17"/>
                <a:gd name="T51" fmla="*/ 3 h 7"/>
                <a:gd name="T52" fmla="*/ 3 w 17"/>
                <a:gd name="T53" fmla="*/ 3 h 7"/>
                <a:gd name="T54" fmla="*/ 3 w 17"/>
                <a:gd name="T55" fmla="*/ 3 h 7"/>
                <a:gd name="T56" fmla="*/ 5 w 17"/>
                <a:gd name="T57" fmla="*/ 3 h 7"/>
                <a:gd name="T58" fmla="*/ 5 w 17"/>
                <a:gd name="T59" fmla="*/ 3 h 7"/>
                <a:gd name="T60" fmla="*/ 5 w 17"/>
                <a:gd name="T61" fmla="*/ 5 h 7"/>
                <a:gd name="T62" fmla="*/ 5 w 17"/>
                <a:gd name="T63" fmla="*/ 3 h 7"/>
                <a:gd name="T64" fmla="*/ 7 w 17"/>
                <a:gd name="T65" fmla="*/ 3 h 7"/>
                <a:gd name="T66" fmla="*/ 7 w 17"/>
                <a:gd name="T67" fmla="*/ 3 h 7"/>
                <a:gd name="T68" fmla="*/ 7 w 17"/>
                <a:gd name="T69" fmla="*/ 3 h 7"/>
                <a:gd name="T70" fmla="*/ 7 w 17"/>
                <a:gd name="T71" fmla="*/ 3 h 7"/>
                <a:gd name="T72" fmla="*/ 7 w 17"/>
                <a:gd name="T73" fmla="*/ 3 h 7"/>
                <a:gd name="T74" fmla="*/ 7 w 17"/>
                <a:gd name="T75" fmla="*/ 5 h 7"/>
                <a:gd name="T76" fmla="*/ 10 w 17"/>
                <a:gd name="T77" fmla="*/ 5 h 7"/>
                <a:gd name="T78" fmla="*/ 10 w 17"/>
                <a:gd name="T79" fmla="*/ 5 h 7"/>
                <a:gd name="T80" fmla="*/ 10 w 17"/>
                <a:gd name="T81" fmla="*/ 3 h 7"/>
                <a:gd name="T82" fmla="*/ 10 w 17"/>
                <a:gd name="T83" fmla="*/ 3 h 7"/>
                <a:gd name="T84" fmla="*/ 10 w 17"/>
                <a:gd name="T85" fmla="*/ 3 h 7"/>
                <a:gd name="T86" fmla="*/ 10 w 17"/>
                <a:gd name="T87" fmla="*/ 3 h 7"/>
                <a:gd name="T88" fmla="*/ 10 w 17"/>
                <a:gd name="T89" fmla="*/ 3 h 7"/>
                <a:gd name="T90" fmla="*/ 12 w 17"/>
                <a:gd name="T91" fmla="*/ 5 h 7"/>
                <a:gd name="T92" fmla="*/ 12 w 17"/>
                <a:gd name="T93" fmla="*/ 5 h 7"/>
                <a:gd name="T94" fmla="*/ 12 w 17"/>
                <a:gd name="T95" fmla="*/ 5 h 7"/>
                <a:gd name="T96" fmla="*/ 12 w 17"/>
                <a:gd name="T97" fmla="*/ 7 h 7"/>
                <a:gd name="T98" fmla="*/ 12 w 17"/>
                <a:gd name="T99" fmla="*/ 7 h 7"/>
                <a:gd name="T100" fmla="*/ 12 w 17"/>
                <a:gd name="T101" fmla="*/ 7 h 7"/>
                <a:gd name="T102" fmla="*/ 12 w 17"/>
                <a:gd name="T103" fmla="*/ 5 h 7"/>
                <a:gd name="T104" fmla="*/ 12 w 17"/>
                <a:gd name="T105" fmla="*/ 5 h 7"/>
                <a:gd name="T106" fmla="*/ 15 w 17"/>
                <a:gd name="T107" fmla="*/ 5 h 7"/>
                <a:gd name="T108" fmla="*/ 17 w 17"/>
                <a:gd name="T109" fmla="*/ 5 h 7"/>
                <a:gd name="T110" fmla="*/ 17 w 17"/>
                <a:gd name="T111" fmla="*/ 5 h 7"/>
                <a:gd name="T112" fmla="*/ 17 w 17"/>
                <a:gd name="T113" fmla="*/ 3 h 7"/>
                <a:gd name="T114" fmla="*/ 17 w 17"/>
                <a:gd name="T115" fmla="*/ 3 h 7"/>
                <a:gd name="T116" fmla="*/ 17 w 17"/>
                <a:gd name="T1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Freeform 70"/>
            <p:cNvSpPr>
              <a:spLocks/>
            </p:cNvSpPr>
            <p:nvPr/>
          </p:nvSpPr>
          <p:spPr bwMode="auto">
            <a:xfrm>
              <a:off x="8001936" y="6382048"/>
              <a:ext cx="4524" cy="4524"/>
            </a:xfrm>
            <a:custGeom>
              <a:avLst/>
              <a:gdLst>
                <a:gd name="T0" fmla="*/ 7 w 10"/>
                <a:gd name="T1" fmla="*/ 3 h 10"/>
                <a:gd name="T2" fmla="*/ 5 w 10"/>
                <a:gd name="T3" fmla="*/ 3 h 10"/>
                <a:gd name="T4" fmla="*/ 5 w 10"/>
                <a:gd name="T5" fmla="*/ 3 h 10"/>
                <a:gd name="T6" fmla="*/ 5 w 10"/>
                <a:gd name="T7" fmla="*/ 0 h 10"/>
                <a:gd name="T8" fmla="*/ 3 w 10"/>
                <a:gd name="T9" fmla="*/ 0 h 10"/>
                <a:gd name="T10" fmla="*/ 3 w 10"/>
                <a:gd name="T11" fmla="*/ 0 h 10"/>
                <a:gd name="T12" fmla="*/ 3 w 10"/>
                <a:gd name="T13" fmla="*/ 0 h 10"/>
                <a:gd name="T14" fmla="*/ 3 w 10"/>
                <a:gd name="T15" fmla="*/ 0 h 10"/>
                <a:gd name="T16" fmla="*/ 3 w 10"/>
                <a:gd name="T17" fmla="*/ 0 h 10"/>
                <a:gd name="T18" fmla="*/ 3 w 10"/>
                <a:gd name="T19" fmla="*/ 3 h 10"/>
                <a:gd name="T20" fmla="*/ 3 w 10"/>
                <a:gd name="T21" fmla="*/ 3 h 10"/>
                <a:gd name="T22" fmla="*/ 3 w 10"/>
                <a:gd name="T23" fmla="*/ 5 h 10"/>
                <a:gd name="T24" fmla="*/ 3 w 10"/>
                <a:gd name="T25" fmla="*/ 5 h 10"/>
                <a:gd name="T26" fmla="*/ 0 w 10"/>
                <a:gd name="T27" fmla="*/ 5 h 10"/>
                <a:gd name="T28" fmla="*/ 0 w 10"/>
                <a:gd name="T29" fmla="*/ 5 h 10"/>
                <a:gd name="T30" fmla="*/ 0 w 10"/>
                <a:gd name="T31" fmla="*/ 5 h 10"/>
                <a:gd name="T32" fmla="*/ 3 w 10"/>
                <a:gd name="T33" fmla="*/ 5 h 10"/>
                <a:gd name="T34" fmla="*/ 5 w 10"/>
                <a:gd name="T35" fmla="*/ 5 h 10"/>
                <a:gd name="T36" fmla="*/ 3 w 10"/>
                <a:gd name="T37" fmla="*/ 7 h 10"/>
                <a:gd name="T38" fmla="*/ 3 w 10"/>
                <a:gd name="T39" fmla="*/ 7 h 10"/>
                <a:gd name="T40" fmla="*/ 3 w 10"/>
                <a:gd name="T41" fmla="*/ 7 h 10"/>
                <a:gd name="T42" fmla="*/ 3 w 10"/>
                <a:gd name="T43" fmla="*/ 10 h 10"/>
                <a:gd name="T44" fmla="*/ 3 w 10"/>
                <a:gd name="T45" fmla="*/ 10 h 10"/>
                <a:gd name="T46" fmla="*/ 3 w 10"/>
                <a:gd name="T47" fmla="*/ 10 h 10"/>
                <a:gd name="T48" fmla="*/ 5 w 10"/>
                <a:gd name="T49" fmla="*/ 10 h 10"/>
                <a:gd name="T50" fmla="*/ 5 w 10"/>
                <a:gd name="T51" fmla="*/ 10 h 10"/>
                <a:gd name="T52" fmla="*/ 5 w 10"/>
                <a:gd name="T53" fmla="*/ 7 h 10"/>
                <a:gd name="T54" fmla="*/ 5 w 10"/>
                <a:gd name="T55" fmla="*/ 7 h 10"/>
                <a:gd name="T56" fmla="*/ 5 w 10"/>
                <a:gd name="T57" fmla="*/ 5 h 10"/>
                <a:gd name="T58" fmla="*/ 7 w 10"/>
                <a:gd name="T59" fmla="*/ 5 h 10"/>
                <a:gd name="T60" fmla="*/ 10 w 10"/>
                <a:gd name="T61" fmla="*/ 7 h 10"/>
                <a:gd name="T62" fmla="*/ 10 w 10"/>
                <a:gd name="T63" fmla="*/ 5 h 10"/>
                <a:gd name="T64" fmla="*/ 10 w 10"/>
                <a:gd name="T65" fmla="*/ 5 h 10"/>
                <a:gd name="T66" fmla="*/ 10 w 10"/>
                <a:gd name="T67" fmla="*/ 3 h 10"/>
                <a:gd name="T68" fmla="*/ 7 w 10"/>
                <a:gd name="T6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Freeform 71"/>
            <p:cNvSpPr>
              <a:spLocks/>
            </p:cNvSpPr>
            <p:nvPr/>
          </p:nvSpPr>
          <p:spPr bwMode="auto">
            <a:xfrm>
              <a:off x="8030887" y="6403762"/>
              <a:ext cx="6333" cy="6333"/>
            </a:xfrm>
            <a:custGeom>
              <a:avLst/>
              <a:gdLst>
                <a:gd name="T0" fmla="*/ 12 w 14"/>
                <a:gd name="T1" fmla="*/ 4 h 14"/>
                <a:gd name="T2" fmla="*/ 12 w 14"/>
                <a:gd name="T3" fmla="*/ 4 h 14"/>
                <a:gd name="T4" fmla="*/ 12 w 14"/>
                <a:gd name="T5" fmla="*/ 2 h 14"/>
                <a:gd name="T6" fmla="*/ 12 w 14"/>
                <a:gd name="T7" fmla="*/ 2 h 14"/>
                <a:gd name="T8" fmla="*/ 12 w 14"/>
                <a:gd name="T9" fmla="*/ 2 h 14"/>
                <a:gd name="T10" fmla="*/ 10 w 14"/>
                <a:gd name="T11" fmla="*/ 0 h 14"/>
                <a:gd name="T12" fmla="*/ 10 w 14"/>
                <a:gd name="T13" fmla="*/ 0 h 14"/>
                <a:gd name="T14" fmla="*/ 7 w 14"/>
                <a:gd name="T15" fmla="*/ 0 h 14"/>
                <a:gd name="T16" fmla="*/ 7 w 14"/>
                <a:gd name="T17" fmla="*/ 0 h 14"/>
                <a:gd name="T18" fmla="*/ 5 w 14"/>
                <a:gd name="T19" fmla="*/ 2 h 14"/>
                <a:gd name="T20" fmla="*/ 5 w 14"/>
                <a:gd name="T21" fmla="*/ 2 h 14"/>
                <a:gd name="T22" fmla="*/ 7 w 14"/>
                <a:gd name="T23" fmla="*/ 2 h 14"/>
                <a:gd name="T24" fmla="*/ 7 w 14"/>
                <a:gd name="T25" fmla="*/ 2 h 14"/>
                <a:gd name="T26" fmla="*/ 7 w 14"/>
                <a:gd name="T27" fmla="*/ 2 h 14"/>
                <a:gd name="T28" fmla="*/ 10 w 14"/>
                <a:gd name="T29" fmla="*/ 2 h 14"/>
                <a:gd name="T30" fmla="*/ 10 w 14"/>
                <a:gd name="T31" fmla="*/ 2 h 14"/>
                <a:gd name="T32" fmla="*/ 7 w 14"/>
                <a:gd name="T33" fmla="*/ 4 h 14"/>
                <a:gd name="T34" fmla="*/ 5 w 14"/>
                <a:gd name="T35" fmla="*/ 4 h 14"/>
                <a:gd name="T36" fmla="*/ 5 w 14"/>
                <a:gd name="T37" fmla="*/ 4 h 14"/>
                <a:gd name="T38" fmla="*/ 7 w 14"/>
                <a:gd name="T39" fmla="*/ 4 h 14"/>
                <a:gd name="T40" fmla="*/ 7 w 14"/>
                <a:gd name="T41" fmla="*/ 4 h 14"/>
                <a:gd name="T42" fmla="*/ 10 w 14"/>
                <a:gd name="T43" fmla="*/ 4 h 14"/>
                <a:gd name="T44" fmla="*/ 7 w 14"/>
                <a:gd name="T45" fmla="*/ 7 h 14"/>
                <a:gd name="T46" fmla="*/ 7 w 14"/>
                <a:gd name="T47" fmla="*/ 7 h 14"/>
                <a:gd name="T48" fmla="*/ 5 w 14"/>
                <a:gd name="T49" fmla="*/ 7 h 14"/>
                <a:gd name="T50" fmla="*/ 3 w 14"/>
                <a:gd name="T51" fmla="*/ 7 h 14"/>
                <a:gd name="T52" fmla="*/ 0 w 14"/>
                <a:gd name="T53" fmla="*/ 9 h 14"/>
                <a:gd name="T54" fmla="*/ 0 w 14"/>
                <a:gd name="T55" fmla="*/ 9 h 14"/>
                <a:gd name="T56" fmla="*/ 3 w 14"/>
                <a:gd name="T57" fmla="*/ 11 h 14"/>
                <a:gd name="T58" fmla="*/ 0 w 14"/>
                <a:gd name="T59" fmla="*/ 11 h 14"/>
                <a:gd name="T60" fmla="*/ 0 w 14"/>
                <a:gd name="T61" fmla="*/ 11 h 14"/>
                <a:gd name="T62" fmla="*/ 0 w 14"/>
                <a:gd name="T63" fmla="*/ 11 h 14"/>
                <a:gd name="T64" fmla="*/ 0 w 14"/>
                <a:gd name="T65" fmla="*/ 14 h 14"/>
                <a:gd name="T66" fmla="*/ 3 w 14"/>
                <a:gd name="T67" fmla="*/ 14 h 14"/>
                <a:gd name="T68" fmla="*/ 3 w 14"/>
                <a:gd name="T69" fmla="*/ 14 h 14"/>
                <a:gd name="T70" fmla="*/ 3 w 14"/>
                <a:gd name="T71" fmla="*/ 14 h 14"/>
                <a:gd name="T72" fmla="*/ 5 w 14"/>
                <a:gd name="T73" fmla="*/ 14 h 14"/>
                <a:gd name="T74" fmla="*/ 5 w 14"/>
                <a:gd name="T75" fmla="*/ 14 h 14"/>
                <a:gd name="T76" fmla="*/ 5 w 14"/>
                <a:gd name="T77" fmla="*/ 11 h 14"/>
                <a:gd name="T78" fmla="*/ 5 w 14"/>
                <a:gd name="T79" fmla="*/ 11 h 14"/>
                <a:gd name="T80" fmla="*/ 7 w 14"/>
                <a:gd name="T81" fmla="*/ 11 h 14"/>
                <a:gd name="T82" fmla="*/ 7 w 14"/>
                <a:gd name="T83" fmla="*/ 14 h 14"/>
                <a:gd name="T84" fmla="*/ 10 w 14"/>
                <a:gd name="T85" fmla="*/ 14 h 14"/>
                <a:gd name="T86" fmla="*/ 10 w 14"/>
                <a:gd name="T87" fmla="*/ 14 h 14"/>
                <a:gd name="T88" fmla="*/ 10 w 14"/>
                <a:gd name="T89" fmla="*/ 11 h 14"/>
                <a:gd name="T90" fmla="*/ 10 w 14"/>
                <a:gd name="T91" fmla="*/ 11 h 14"/>
                <a:gd name="T92" fmla="*/ 10 w 14"/>
                <a:gd name="T93" fmla="*/ 9 h 14"/>
                <a:gd name="T94" fmla="*/ 10 w 14"/>
                <a:gd name="T95" fmla="*/ 9 h 14"/>
                <a:gd name="T96" fmla="*/ 10 w 14"/>
                <a:gd name="T97" fmla="*/ 9 h 14"/>
                <a:gd name="T98" fmla="*/ 12 w 14"/>
                <a:gd name="T99" fmla="*/ 9 h 14"/>
                <a:gd name="T100" fmla="*/ 12 w 14"/>
                <a:gd name="T101" fmla="*/ 9 h 14"/>
                <a:gd name="T102" fmla="*/ 12 w 14"/>
                <a:gd name="T103" fmla="*/ 9 h 14"/>
                <a:gd name="T104" fmla="*/ 12 w 14"/>
                <a:gd name="T105" fmla="*/ 7 h 14"/>
                <a:gd name="T106" fmla="*/ 12 w 14"/>
                <a:gd name="T107" fmla="*/ 7 h 14"/>
                <a:gd name="T108" fmla="*/ 12 w 14"/>
                <a:gd name="T109" fmla="*/ 4 h 14"/>
                <a:gd name="T110" fmla="*/ 12 w 14"/>
                <a:gd name="T111" fmla="*/ 4 h 14"/>
                <a:gd name="T112" fmla="*/ 14 w 14"/>
                <a:gd name="T113" fmla="*/ 4 h 14"/>
                <a:gd name="T114" fmla="*/ 14 w 14"/>
                <a:gd name="T115" fmla="*/ 4 h 14"/>
                <a:gd name="T116" fmla="*/ 14 w 14"/>
                <a:gd name="T117" fmla="*/ 4 h 14"/>
                <a:gd name="T118" fmla="*/ 12 w 14"/>
                <a:gd name="T1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Freeform 72"/>
            <p:cNvSpPr>
              <a:spLocks/>
            </p:cNvSpPr>
            <p:nvPr/>
          </p:nvSpPr>
          <p:spPr bwMode="auto">
            <a:xfrm>
              <a:off x="8029982" y="6412356"/>
              <a:ext cx="5428" cy="4071"/>
            </a:xfrm>
            <a:custGeom>
              <a:avLst/>
              <a:gdLst>
                <a:gd name="T0" fmla="*/ 12 w 12"/>
                <a:gd name="T1" fmla="*/ 0 h 9"/>
                <a:gd name="T2" fmla="*/ 9 w 12"/>
                <a:gd name="T3" fmla="*/ 2 h 9"/>
                <a:gd name="T4" fmla="*/ 9 w 12"/>
                <a:gd name="T5" fmla="*/ 0 h 9"/>
                <a:gd name="T6" fmla="*/ 9 w 12"/>
                <a:gd name="T7" fmla="*/ 0 h 9"/>
                <a:gd name="T8" fmla="*/ 7 w 12"/>
                <a:gd name="T9" fmla="*/ 0 h 9"/>
                <a:gd name="T10" fmla="*/ 7 w 12"/>
                <a:gd name="T11" fmla="*/ 0 h 9"/>
                <a:gd name="T12" fmla="*/ 7 w 12"/>
                <a:gd name="T13" fmla="*/ 0 h 9"/>
                <a:gd name="T14" fmla="*/ 7 w 12"/>
                <a:gd name="T15" fmla="*/ 0 h 9"/>
                <a:gd name="T16" fmla="*/ 7 w 12"/>
                <a:gd name="T17" fmla="*/ 0 h 9"/>
                <a:gd name="T18" fmla="*/ 7 w 12"/>
                <a:gd name="T19" fmla="*/ 0 h 9"/>
                <a:gd name="T20" fmla="*/ 5 w 12"/>
                <a:gd name="T21" fmla="*/ 2 h 9"/>
                <a:gd name="T22" fmla="*/ 2 w 12"/>
                <a:gd name="T23" fmla="*/ 2 h 9"/>
                <a:gd name="T24" fmla="*/ 2 w 12"/>
                <a:gd name="T25" fmla="*/ 2 h 9"/>
                <a:gd name="T26" fmla="*/ 0 w 12"/>
                <a:gd name="T27" fmla="*/ 2 h 9"/>
                <a:gd name="T28" fmla="*/ 2 w 12"/>
                <a:gd name="T29" fmla="*/ 4 h 9"/>
                <a:gd name="T30" fmla="*/ 2 w 12"/>
                <a:gd name="T31" fmla="*/ 7 h 9"/>
                <a:gd name="T32" fmla="*/ 5 w 12"/>
                <a:gd name="T33" fmla="*/ 9 h 9"/>
                <a:gd name="T34" fmla="*/ 5 w 12"/>
                <a:gd name="T35" fmla="*/ 9 h 9"/>
                <a:gd name="T36" fmla="*/ 5 w 12"/>
                <a:gd name="T37" fmla="*/ 7 h 9"/>
                <a:gd name="T38" fmla="*/ 7 w 12"/>
                <a:gd name="T39" fmla="*/ 4 h 9"/>
                <a:gd name="T40" fmla="*/ 7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4 h 9"/>
                <a:gd name="T50" fmla="*/ 9 w 12"/>
                <a:gd name="T51" fmla="*/ 4 h 9"/>
                <a:gd name="T52" fmla="*/ 9 w 12"/>
                <a:gd name="T53" fmla="*/ 4 h 9"/>
                <a:gd name="T54" fmla="*/ 9 w 12"/>
                <a:gd name="T55" fmla="*/ 4 h 9"/>
                <a:gd name="T56" fmla="*/ 9 w 12"/>
                <a:gd name="T57" fmla="*/ 2 h 9"/>
                <a:gd name="T58" fmla="*/ 9 w 12"/>
                <a:gd name="T59" fmla="*/ 2 h 9"/>
                <a:gd name="T60" fmla="*/ 9 w 12"/>
                <a:gd name="T61" fmla="*/ 2 h 9"/>
                <a:gd name="T62" fmla="*/ 12 w 12"/>
                <a:gd name="T63" fmla="*/ 2 h 9"/>
                <a:gd name="T64" fmla="*/ 12 w 12"/>
                <a:gd name="T65" fmla="*/ 4 h 9"/>
                <a:gd name="T66" fmla="*/ 12 w 12"/>
                <a:gd name="T67" fmla="*/ 2 h 9"/>
                <a:gd name="T68" fmla="*/ 12 w 12"/>
                <a:gd name="T69" fmla="*/ 2 h 9"/>
                <a:gd name="T70" fmla="*/ 12 w 1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Freeform 73"/>
            <p:cNvSpPr>
              <a:spLocks/>
            </p:cNvSpPr>
            <p:nvPr/>
          </p:nvSpPr>
          <p:spPr bwMode="auto">
            <a:xfrm>
              <a:off x="8010530" y="6401500"/>
              <a:ext cx="6333" cy="4071"/>
            </a:xfrm>
            <a:custGeom>
              <a:avLst/>
              <a:gdLst>
                <a:gd name="T0" fmla="*/ 14 w 14"/>
                <a:gd name="T1" fmla="*/ 7 h 9"/>
                <a:gd name="T2" fmla="*/ 14 w 14"/>
                <a:gd name="T3" fmla="*/ 7 h 9"/>
                <a:gd name="T4" fmla="*/ 14 w 14"/>
                <a:gd name="T5" fmla="*/ 7 h 9"/>
                <a:gd name="T6" fmla="*/ 14 w 14"/>
                <a:gd name="T7" fmla="*/ 5 h 9"/>
                <a:gd name="T8" fmla="*/ 14 w 14"/>
                <a:gd name="T9" fmla="*/ 5 h 9"/>
                <a:gd name="T10" fmla="*/ 14 w 14"/>
                <a:gd name="T11" fmla="*/ 2 h 9"/>
                <a:gd name="T12" fmla="*/ 14 w 14"/>
                <a:gd name="T13" fmla="*/ 5 h 9"/>
                <a:gd name="T14" fmla="*/ 12 w 14"/>
                <a:gd name="T15" fmla="*/ 5 h 9"/>
                <a:gd name="T16" fmla="*/ 12 w 14"/>
                <a:gd name="T17" fmla="*/ 5 h 9"/>
                <a:gd name="T18" fmla="*/ 12 w 14"/>
                <a:gd name="T19" fmla="*/ 2 h 9"/>
                <a:gd name="T20" fmla="*/ 10 w 14"/>
                <a:gd name="T21" fmla="*/ 2 h 9"/>
                <a:gd name="T22" fmla="*/ 7 w 14"/>
                <a:gd name="T23" fmla="*/ 0 h 9"/>
                <a:gd name="T24" fmla="*/ 5 w 14"/>
                <a:gd name="T25" fmla="*/ 0 h 9"/>
                <a:gd name="T26" fmla="*/ 5 w 14"/>
                <a:gd name="T27" fmla="*/ 2 h 9"/>
                <a:gd name="T28" fmla="*/ 5 w 14"/>
                <a:gd name="T29" fmla="*/ 2 h 9"/>
                <a:gd name="T30" fmla="*/ 3 w 14"/>
                <a:gd name="T31" fmla="*/ 2 h 9"/>
                <a:gd name="T32" fmla="*/ 3 w 14"/>
                <a:gd name="T33" fmla="*/ 5 h 9"/>
                <a:gd name="T34" fmla="*/ 0 w 14"/>
                <a:gd name="T35" fmla="*/ 5 h 9"/>
                <a:gd name="T36" fmla="*/ 3 w 14"/>
                <a:gd name="T37" fmla="*/ 5 h 9"/>
                <a:gd name="T38" fmla="*/ 3 w 14"/>
                <a:gd name="T39" fmla="*/ 5 h 9"/>
                <a:gd name="T40" fmla="*/ 5 w 14"/>
                <a:gd name="T41" fmla="*/ 5 h 9"/>
                <a:gd name="T42" fmla="*/ 5 w 14"/>
                <a:gd name="T43" fmla="*/ 5 h 9"/>
                <a:gd name="T44" fmla="*/ 5 w 14"/>
                <a:gd name="T45" fmla="*/ 5 h 9"/>
                <a:gd name="T46" fmla="*/ 7 w 14"/>
                <a:gd name="T47" fmla="*/ 5 h 9"/>
                <a:gd name="T48" fmla="*/ 7 w 14"/>
                <a:gd name="T49" fmla="*/ 5 h 9"/>
                <a:gd name="T50" fmla="*/ 7 w 14"/>
                <a:gd name="T51" fmla="*/ 5 h 9"/>
                <a:gd name="T52" fmla="*/ 7 w 14"/>
                <a:gd name="T53" fmla="*/ 7 h 9"/>
                <a:gd name="T54" fmla="*/ 7 w 14"/>
                <a:gd name="T55" fmla="*/ 7 h 9"/>
                <a:gd name="T56" fmla="*/ 7 w 14"/>
                <a:gd name="T57" fmla="*/ 7 h 9"/>
                <a:gd name="T58" fmla="*/ 7 w 14"/>
                <a:gd name="T59" fmla="*/ 9 h 9"/>
                <a:gd name="T60" fmla="*/ 10 w 14"/>
                <a:gd name="T61" fmla="*/ 9 h 9"/>
                <a:gd name="T62" fmla="*/ 12 w 14"/>
                <a:gd name="T63" fmla="*/ 9 h 9"/>
                <a:gd name="T64" fmla="*/ 12 w 14"/>
                <a:gd name="T65" fmla="*/ 7 h 9"/>
                <a:gd name="T66" fmla="*/ 12 w 14"/>
                <a:gd name="T67" fmla="*/ 7 h 9"/>
                <a:gd name="T68" fmla="*/ 14 w 14"/>
                <a:gd name="T69" fmla="*/ 9 h 9"/>
                <a:gd name="T70" fmla="*/ 14 w 14"/>
                <a:gd name="T71" fmla="*/ 9 h 9"/>
                <a:gd name="T72" fmla="*/ 14 w 14"/>
                <a:gd name="T73" fmla="*/ 7 h 9"/>
                <a:gd name="T74" fmla="*/ 14 w 14"/>
                <a:gd name="T75" fmla="*/ 7 h 9"/>
                <a:gd name="T76" fmla="*/ 14 w 14"/>
                <a:gd name="T7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Freeform 74"/>
            <p:cNvSpPr>
              <a:spLocks/>
            </p:cNvSpPr>
            <p:nvPr/>
          </p:nvSpPr>
          <p:spPr bwMode="auto">
            <a:xfrm>
              <a:off x="8001936" y="6307409"/>
              <a:ext cx="3167" cy="4071"/>
            </a:xfrm>
            <a:custGeom>
              <a:avLst/>
              <a:gdLst>
                <a:gd name="T0" fmla="*/ 3 w 7"/>
                <a:gd name="T1" fmla="*/ 4 h 9"/>
                <a:gd name="T2" fmla="*/ 0 w 7"/>
                <a:gd name="T3" fmla="*/ 4 h 9"/>
                <a:gd name="T4" fmla="*/ 0 w 7"/>
                <a:gd name="T5" fmla="*/ 4 h 9"/>
                <a:gd name="T6" fmla="*/ 0 w 7"/>
                <a:gd name="T7" fmla="*/ 4 h 9"/>
                <a:gd name="T8" fmla="*/ 0 w 7"/>
                <a:gd name="T9" fmla="*/ 7 h 9"/>
                <a:gd name="T10" fmla="*/ 0 w 7"/>
                <a:gd name="T11" fmla="*/ 7 h 9"/>
                <a:gd name="T12" fmla="*/ 3 w 7"/>
                <a:gd name="T13" fmla="*/ 7 h 9"/>
                <a:gd name="T14" fmla="*/ 3 w 7"/>
                <a:gd name="T15" fmla="*/ 7 h 9"/>
                <a:gd name="T16" fmla="*/ 3 w 7"/>
                <a:gd name="T17" fmla="*/ 7 h 9"/>
                <a:gd name="T18" fmla="*/ 3 w 7"/>
                <a:gd name="T19" fmla="*/ 7 h 9"/>
                <a:gd name="T20" fmla="*/ 5 w 7"/>
                <a:gd name="T21" fmla="*/ 7 h 9"/>
                <a:gd name="T22" fmla="*/ 5 w 7"/>
                <a:gd name="T23" fmla="*/ 7 h 9"/>
                <a:gd name="T24" fmla="*/ 5 w 7"/>
                <a:gd name="T25" fmla="*/ 7 h 9"/>
                <a:gd name="T26" fmla="*/ 5 w 7"/>
                <a:gd name="T27" fmla="*/ 7 h 9"/>
                <a:gd name="T28" fmla="*/ 5 w 7"/>
                <a:gd name="T29" fmla="*/ 9 h 9"/>
                <a:gd name="T30" fmla="*/ 5 w 7"/>
                <a:gd name="T31" fmla="*/ 7 h 9"/>
                <a:gd name="T32" fmla="*/ 7 w 7"/>
                <a:gd name="T33" fmla="*/ 7 h 9"/>
                <a:gd name="T34" fmla="*/ 7 w 7"/>
                <a:gd name="T35" fmla="*/ 4 h 9"/>
                <a:gd name="T36" fmla="*/ 7 w 7"/>
                <a:gd name="T37" fmla="*/ 4 h 9"/>
                <a:gd name="T38" fmla="*/ 7 w 7"/>
                <a:gd name="T39" fmla="*/ 2 h 9"/>
                <a:gd name="T40" fmla="*/ 7 w 7"/>
                <a:gd name="T41" fmla="*/ 2 h 9"/>
                <a:gd name="T42" fmla="*/ 5 w 7"/>
                <a:gd name="T43" fmla="*/ 0 h 9"/>
                <a:gd name="T44" fmla="*/ 5 w 7"/>
                <a:gd name="T45" fmla="*/ 0 h 9"/>
                <a:gd name="T46" fmla="*/ 3 w 7"/>
                <a:gd name="T47" fmla="*/ 0 h 9"/>
                <a:gd name="T48" fmla="*/ 0 w 7"/>
                <a:gd name="T49" fmla="*/ 2 h 9"/>
                <a:gd name="T50" fmla="*/ 0 w 7"/>
                <a:gd name="T51" fmla="*/ 2 h 9"/>
                <a:gd name="T52" fmla="*/ 0 w 7"/>
                <a:gd name="T53" fmla="*/ 4 h 9"/>
                <a:gd name="T54" fmla="*/ 3 w 7"/>
                <a:gd name="T55" fmla="*/ 4 h 9"/>
                <a:gd name="T56" fmla="*/ 5 w 7"/>
                <a:gd name="T57" fmla="*/ 2 h 9"/>
                <a:gd name="T58" fmla="*/ 3 w 7"/>
                <a:gd name="T59" fmla="*/ 4 h 9"/>
                <a:gd name="T60" fmla="*/ 3 w 7"/>
                <a:gd name="T6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Freeform 75"/>
            <p:cNvSpPr>
              <a:spLocks/>
            </p:cNvSpPr>
            <p:nvPr/>
          </p:nvSpPr>
          <p:spPr bwMode="auto">
            <a:xfrm>
              <a:off x="8137192" y="6466640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9 w 9"/>
                <a:gd name="T5" fmla="*/ 3 h 7"/>
                <a:gd name="T6" fmla="*/ 9 w 9"/>
                <a:gd name="T7" fmla="*/ 3 h 7"/>
                <a:gd name="T8" fmla="*/ 9 w 9"/>
                <a:gd name="T9" fmla="*/ 3 h 7"/>
                <a:gd name="T10" fmla="*/ 7 w 9"/>
                <a:gd name="T11" fmla="*/ 3 h 7"/>
                <a:gd name="T12" fmla="*/ 7 w 9"/>
                <a:gd name="T13" fmla="*/ 0 h 7"/>
                <a:gd name="T14" fmla="*/ 7 w 9"/>
                <a:gd name="T15" fmla="*/ 0 h 7"/>
                <a:gd name="T16" fmla="*/ 2 w 9"/>
                <a:gd name="T17" fmla="*/ 0 h 7"/>
                <a:gd name="T18" fmla="*/ 2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2 w 9"/>
                <a:gd name="T27" fmla="*/ 0 h 7"/>
                <a:gd name="T28" fmla="*/ 2 w 9"/>
                <a:gd name="T29" fmla="*/ 0 h 7"/>
                <a:gd name="T30" fmla="*/ 2 w 9"/>
                <a:gd name="T31" fmla="*/ 3 h 7"/>
                <a:gd name="T32" fmla="*/ 2 w 9"/>
                <a:gd name="T33" fmla="*/ 3 h 7"/>
                <a:gd name="T34" fmla="*/ 2 w 9"/>
                <a:gd name="T35" fmla="*/ 3 h 7"/>
                <a:gd name="T36" fmla="*/ 4 w 9"/>
                <a:gd name="T37" fmla="*/ 5 h 7"/>
                <a:gd name="T38" fmla="*/ 7 w 9"/>
                <a:gd name="T39" fmla="*/ 5 h 7"/>
                <a:gd name="T40" fmla="*/ 9 w 9"/>
                <a:gd name="T41" fmla="*/ 7 h 7"/>
                <a:gd name="T42" fmla="*/ 9 w 9"/>
                <a:gd name="T43" fmla="*/ 5 h 7"/>
                <a:gd name="T44" fmla="*/ 9 w 9"/>
                <a:gd name="T45" fmla="*/ 5 h 7"/>
                <a:gd name="T46" fmla="*/ 9 w 9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Freeform 76"/>
            <p:cNvSpPr>
              <a:spLocks/>
            </p:cNvSpPr>
            <p:nvPr/>
          </p:nvSpPr>
          <p:spPr bwMode="auto">
            <a:xfrm>
              <a:off x="8140358" y="6464378"/>
              <a:ext cx="2262" cy="135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3 h 3"/>
                <a:gd name="T12" fmla="*/ 2 w 5"/>
                <a:gd name="T13" fmla="*/ 3 h 3"/>
                <a:gd name="T14" fmla="*/ 2 w 5"/>
                <a:gd name="T15" fmla="*/ 3 h 3"/>
                <a:gd name="T16" fmla="*/ 2 w 5"/>
                <a:gd name="T17" fmla="*/ 0 h 3"/>
                <a:gd name="T18" fmla="*/ 2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Freeform 77"/>
            <p:cNvSpPr>
              <a:spLocks/>
            </p:cNvSpPr>
            <p:nvPr/>
          </p:nvSpPr>
          <p:spPr bwMode="auto">
            <a:xfrm>
              <a:off x="8142620" y="6465735"/>
              <a:ext cx="1809" cy="4071"/>
            </a:xfrm>
            <a:custGeom>
              <a:avLst/>
              <a:gdLst>
                <a:gd name="T0" fmla="*/ 2 w 4"/>
                <a:gd name="T1" fmla="*/ 7 h 9"/>
                <a:gd name="T2" fmla="*/ 2 w 4"/>
                <a:gd name="T3" fmla="*/ 5 h 9"/>
                <a:gd name="T4" fmla="*/ 2 w 4"/>
                <a:gd name="T5" fmla="*/ 5 h 9"/>
                <a:gd name="T6" fmla="*/ 2 w 4"/>
                <a:gd name="T7" fmla="*/ 2 h 9"/>
                <a:gd name="T8" fmla="*/ 2 w 4"/>
                <a:gd name="T9" fmla="*/ 2 h 9"/>
                <a:gd name="T10" fmla="*/ 2 w 4"/>
                <a:gd name="T11" fmla="*/ 2 h 9"/>
                <a:gd name="T12" fmla="*/ 2 w 4"/>
                <a:gd name="T13" fmla="*/ 2 h 9"/>
                <a:gd name="T14" fmla="*/ 2 w 4"/>
                <a:gd name="T15" fmla="*/ 2 h 9"/>
                <a:gd name="T16" fmla="*/ 2 w 4"/>
                <a:gd name="T17" fmla="*/ 0 h 9"/>
                <a:gd name="T18" fmla="*/ 2 w 4"/>
                <a:gd name="T19" fmla="*/ 0 h 9"/>
                <a:gd name="T20" fmla="*/ 0 w 4"/>
                <a:gd name="T21" fmla="*/ 2 h 9"/>
                <a:gd name="T22" fmla="*/ 0 w 4"/>
                <a:gd name="T23" fmla="*/ 2 h 9"/>
                <a:gd name="T24" fmla="*/ 0 w 4"/>
                <a:gd name="T25" fmla="*/ 5 h 9"/>
                <a:gd name="T26" fmla="*/ 0 w 4"/>
                <a:gd name="T27" fmla="*/ 5 h 9"/>
                <a:gd name="T28" fmla="*/ 0 w 4"/>
                <a:gd name="T29" fmla="*/ 5 h 9"/>
                <a:gd name="T30" fmla="*/ 0 w 4"/>
                <a:gd name="T31" fmla="*/ 7 h 9"/>
                <a:gd name="T32" fmla="*/ 0 w 4"/>
                <a:gd name="T33" fmla="*/ 7 h 9"/>
                <a:gd name="T34" fmla="*/ 0 w 4"/>
                <a:gd name="T35" fmla="*/ 7 h 9"/>
                <a:gd name="T36" fmla="*/ 0 w 4"/>
                <a:gd name="T37" fmla="*/ 7 h 9"/>
                <a:gd name="T38" fmla="*/ 2 w 4"/>
                <a:gd name="T39" fmla="*/ 9 h 9"/>
                <a:gd name="T40" fmla="*/ 2 w 4"/>
                <a:gd name="T41" fmla="*/ 9 h 9"/>
                <a:gd name="T42" fmla="*/ 2 w 4"/>
                <a:gd name="T43" fmla="*/ 9 h 9"/>
                <a:gd name="T44" fmla="*/ 2 w 4"/>
                <a:gd name="T45" fmla="*/ 9 h 9"/>
                <a:gd name="T46" fmla="*/ 2 w 4"/>
                <a:gd name="T47" fmla="*/ 9 h 9"/>
                <a:gd name="T48" fmla="*/ 4 w 4"/>
                <a:gd name="T49" fmla="*/ 9 h 9"/>
                <a:gd name="T50" fmla="*/ 4 w 4"/>
                <a:gd name="T51" fmla="*/ 7 h 9"/>
                <a:gd name="T52" fmla="*/ 2 w 4"/>
                <a:gd name="T5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Freeform 78"/>
            <p:cNvSpPr>
              <a:spLocks/>
            </p:cNvSpPr>
            <p:nvPr/>
          </p:nvSpPr>
          <p:spPr bwMode="auto">
            <a:xfrm>
              <a:off x="7987912" y="6125107"/>
              <a:ext cx="2262" cy="4524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10 h 10"/>
                <a:gd name="T4" fmla="*/ 3 w 5"/>
                <a:gd name="T5" fmla="*/ 10 h 10"/>
                <a:gd name="T6" fmla="*/ 3 w 5"/>
                <a:gd name="T7" fmla="*/ 10 h 10"/>
                <a:gd name="T8" fmla="*/ 3 w 5"/>
                <a:gd name="T9" fmla="*/ 7 h 10"/>
                <a:gd name="T10" fmla="*/ 3 w 5"/>
                <a:gd name="T11" fmla="*/ 5 h 10"/>
                <a:gd name="T12" fmla="*/ 5 w 5"/>
                <a:gd name="T13" fmla="*/ 3 h 10"/>
                <a:gd name="T14" fmla="*/ 5 w 5"/>
                <a:gd name="T15" fmla="*/ 0 h 10"/>
                <a:gd name="T16" fmla="*/ 5 w 5"/>
                <a:gd name="T17" fmla="*/ 0 h 10"/>
                <a:gd name="T18" fmla="*/ 3 w 5"/>
                <a:gd name="T19" fmla="*/ 0 h 10"/>
                <a:gd name="T20" fmla="*/ 3 w 5"/>
                <a:gd name="T21" fmla="*/ 3 h 10"/>
                <a:gd name="T22" fmla="*/ 0 w 5"/>
                <a:gd name="T23" fmla="*/ 5 h 10"/>
                <a:gd name="T24" fmla="*/ 0 w 5"/>
                <a:gd name="T25" fmla="*/ 7 h 10"/>
                <a:gd name="T26" fmla="*/ 0 w 5"/>
                <a:gd name="T27" fmla="*/ 7 h 10"/>
                <a:gd name="T28" fmla="*/ 0 w 5"/>
                <a:gd name="T29" fmla="*/ 7 h 10"/>
                <a:gd name="T30" fmla="*/ 3 w 5"/>
                <a:gd name="T31" fmla="*/ 7 h 10"/>
                <a:gd name="T32" fmla="*/ 3 w 5"/>
                <a:gd name="T33" fmla="*/ 10 h 10"/>
                <a:gd name="T34" fmla="*/ 3 w 5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Freeform 79"/>
            <p:cNvSpPr>
              <a:spLocks/>
            </p:cNvSpPr>
            <p:nvPr/>
          </p:nvSpPr>
          <p:spPr bwMode="auto">
            <a:xfrm>
              <a:off x="7992436" y="6097513"/>
              <a:ext cx="5428" cy="3167"/>
            </a:xfrm>
            <a:custGeom>
              <a:avLst/>
              <a:gdLst>
                <a:gd name="T0" fmla="*/ 2 w 12"/>
                <a:gd name="T1" fmla="*/ 2 h 7"/>
                <a:gd name="T2" fmla="*/ 2 w 12"/>
                <a:gd name="T3" fmla="*/ 2 h 7"/>
                <a:gd name="T4" fmla="*/ 0 w 12"/>
                <a:gd name="T5" fmla="*/ 2 h 7"/>
                <a:gd name="T6" fmla="*/ 0 w 12"/>
                <a:gd name="T7" fmla="*/ 5 h 7"/>
                <a:gd name="T8" fmla="*/ 0 w 12"/>
                <a:gd name="T9" fmla="*/ 5 h 7"/>
                <a:gd name="T10" fmla="*/ 0 w 12"/>
                <a:gd name="T11" fmla="*/ 7 h 7"/>
                <a:gd name="T12" fmla="*/ 2 w 12"/>
                <a:gd name="T13" fmla="*/ 7 h 7"/>
                <a:gd name="T14" fmla="*/ 2 w 12"/>
                <a:gd name="T15" fmla="*/ 7 h 7"/>
                <a:gd name="T16" fmla="*/ 5 w 12"/>
                <a:gd name="T17" fmla="*/ 5 h 7"/>
                <a:gd name="T18" fmla="*/ 9 w 12"/>
                <a:gd name="T19" fmla="*/ 5 h 7"/>
                <a:gd name="T20" fmla="*/ 12 w 12"/>
                <a:gd name="T21" fmla="*/ 5 h 7"/>
                <a:gd name="T22" fmla="*/ 9 w 12"/>
                <a:gd name="T23" fmla="*/ 5 h 7"/>
                <a:gd name="T24" fmla="*/ 9 w 12"/>
                <a:gd name="T25" fmla="*/ 2 h 7"/>
                <a:gd name="T26" fmla="*/ 7 w 12"/>
                <a:gd name="T27" fmla="*/ 0 h 7"/>
                <a:gd name="T28" fmla="*/ 7 w 12"/>
                <a:gd name="T29" fmla="*/ 2 h 7"/>
                <a:gd name="T30" fmla="*/ 5 w 12"/>
                <a:gd name="T31" fmla="*/ 2 h 7"/>
                <a:gd name="T32" fmla="*/ 2 w 12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Freeform 80"/>
            <p:cNvSpPr>
              <a:spLocks/>
            </p:cNvSpPr>
            <p:nvPr/>
          </p:nvSpPr>
          <p:spPr bwMode="auto">
            <a:xfrm>
              <a:off x="7996507" y="6096156"/>
              <a:ext cx="4524" cy="3619"/>
            </a:xfrm>
            <a:custGeom>
              <a:avLst/>
              <a:gdLst>
                <a:gd name="T0" fmla="*/ 0 w 10"/>
                <a:gd name="T1" fmla="*/ 3 h 8"/>
                <a:gd name="T2" fmla="*/ 5 w 10"/>
                <a:gd name="T3" fmla="*/ 3 h 8"/>
                <a:gd name="T4" fmla="*/ 5 w 10"/>
                <a:gd name="T5" fmla="*/ 5 h 8"/>
                <a:gd name="T6" fmla="*/ 3 w 10"/>
                <a:gd name="T7" fmla="*/ 5 h 8"/>
                <a:gd name="T8" fmla="*/ 3 w 10"/>
                <a:gd name="T9" fmla="*/ 5 h 8"/>
                <a:gd name="T10" fmla="*/ 3 w 10"/>
                <a:gd name="T11" fmla="*/ 8 h 8"/>
                <a:gd name="T12" fmla="*/ 3 w 10"/>
                <a:gd name="T13" fmla="*/ 8 h 8"/>
                <a:gd name="T14" fmla="*/ 5 w 10"/>
                <a:gd name="T15" fmla="*/ 8 h 8"/>
                <a:gd name="T16" fmla="*/ 5 w 10"/>
                <a:gd name="T17" fmla="*/ 8 h 8"/>
                <a:gd name="T18" fmla="*/ 7 w 10"/>
                <a:gd name="T19" fmla="*/ 8 h 8"/>
                <a:gd name="T20" fmla="*/ 10 w 10"/>
                <a:gd name="T21" fmla="*/ 8 h 8"/>
                <a:gd name="T22" fmla="*/ 10 w 10"/>
                <a:gd name="T23" fmla="*/ 8 h 8"/>
                <a:gd name="T24" fmla="*/ 10 w 10"/>
                <a:gd name="T25" fmla="*/ 5 h 8"/>
                <a:gd name="T26" fmla="*/ 10 w 10"/>
                <a:gd name="T27" fmla="*/ 3 h 8"/>
                <a:gd name="T28" fmla="*/ 10 w 10"/>
                <a:gd name="T29" fmla="*/ 3 h 8"/>
                <a:gd name="T30" fmla="*/ 7 w 10"/>
                <a:gd name="T31" fmla="*/ 3 h 8"/>
                <a:gd name="T32" fmla="*/ 7 w 10"/>
                <a:gd name="T33" fmla="*/ 3 h 8"/>
                <a:gd name="T34" fmla="*/ 7 w 10"/>
                <a:gd name="T35" fmla="*/ 3 h 8"/>
                <a:gd name="T36" fmla="*/ 3 w 10"/>
                <a:gd name="T37" fmla="*/ 0 h 8"/>
                <a:gd name="T38" fmla="*/ 3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81"/>
            <p:cNvSpPr>
              <a:spLocks/>
            </p:cNvSpPr>
            <p:nvPr/>
          </p:nvSpPr>
          <p:spPr bwMode="auto">
            <a:xfrm>
              <a:off x="8004197" y="6094346"/>
              <a:ext cx="3167" cy="1809"/>
            </a:xfrm>
            <a:custGeom>
              <a:avLst/>
              <a:gdLst>
                <a:gd name="T0" fmla="*/ 2 w 7"/>
                <a:gd name="T1" fmla="*/ 4 h 4"/>
                <a:gd name="T2" fmla="*/ 5 w 7"/>
                <a:gd name="T3" fmla="*/ 4 h 4"/>
                <a:gd name="T4" fmla="*/ 5 w 7"/>
                <a:gd name="T5" fmla="*/ 4 h 4"/>
                <a:gd name="T6" fmla="*/ 5 w 7"/>
                <a:gd name="T7" fmla="*/ 4 h 4"/>
                <a:gd name="T8" fmla="*/ 5 w 7"/>
                <a:gd name="T9" fmla="*/ 4 h 4"/>
                <a:gd name="T10" fmla="*/ 5 w 7"/>
                <a:gd name="T11" fmla="*/ 2 h 4"/>
                <a:gd name="T12" fmla="*/ 5 w 7"/>
                <a:gd name="T13" fmla="*/ 2 h 4"/>
                <a:gd name="T14" fmla="*/ 2 w 7"/>
                <a:gd name="T15" fmla="*/ 2 h 4"/>
                <a:gd name="T16" fmla="*/ 7 w 7"/>
                <a:gd name="T17" fmla="*/ 2 h 4"/>
                <a:gd name="T18" fmla="*/ 7 w 7"/>
                <a:gd name="T19" fmla="*/ 2 h 4"/>
                <a:gd name="T20" fmla="*/ 7 w 7"/>
                <a:gd name="T21" fmla="*/ 0 h 4"/>
                <a:gd name="T22" fmla="*/ 7 w 7"/>
                <a:gd name="T23" fmla="*/ 0 h 4"/>
                <a:gd name="T24" fmla="*/ 7 w 7"/>
                <a:gd name="T25" fmla="*/ 0 h 4"/>
                <a:gd name="T26" fmla="*/ 5 w 7"/>
                <a:gd name="T27" fmla="*/ 0 h 4"/>
                <a:gd name="T28" fmla="*/ 5 w 7"/>
                <a:gd name="T29" fmla="*/ 0 h 4"/>
                <a:gd name="T30" fmla="*/ 5 w 7"/>
                <a:gd name="T31" fmla="*/ 0 h 4"/>
                <a:gd name="T32" fmla="*/ 5 w 7"/>
                <a:gd name="T33" fmla="*/ 0 h 4"/>
                <a:gd name="T34" fmla="*/ 2 w 7"/>
                <a:gd name="T35" fmla="*/ 0 h 4"/>
                <a:gd name="T36" fmla="*/ 2 w 7"/>
                <a:gd name="T37" fmla="*/ 0 h 4"/>
                <a:gd name="T38" fmla="*/ 0 w 7"/>
                <a:gd name="T39" fmla="*/ 0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82"/>
            <p:cNvSpPr>
              <a:spLocks/>
            </p:cNvSpPr>
            <p:nvPr/>
          </p:nvSpPr>
          <p:spPr bwMode="auto">
            <a:xfrm>
              <a:off x="7978413" y="6222817"/>
              <a:ext cx="4524" cy="3167"/>
            </a:xfrm>
            <a:custGeom>
              <a:avLst/>
              <a:gdLst>
                <a:gd name="T0" fmla="*/ 2 w 10"/>
                <a:gd name="T1" fmla="*/ 7 h 7"/>
                <a:gd name="T2" fmla="*/ 5 w 10"/>
                <a:gd name="T3" fmla="*/ 7 h 7"/>
                <a:gd name="T4" fmla="*/ 10 w 10"/>
                <a:gd name="T5" fmla="*/ 2 h 7"/>
                <a:gd name="T6" fmla="*/ 10 w 10"/>
                <a:gd name="T7" fmla="*/ 2 h 7"/>
                <a:gd name="T8" fmla="*/ 10 w 10"/>
                <a:gd name="T9" fmla="*/ 2 h 7"/>
                <a:gd name="T10" fmla="*/ 7 w 10"/>
                <a:gd name="T11" fmla="*/ 0 h 7"/>
                <a:gd name="T12" fmla="*/ 7 w 10"/>
                <a:gd name="T13" fmla="*/ 0 h 7"/>
                <a:gd name="T14" fmla="*/ 5 w 10"/>
                <a:gd name="T15" fmla="*/ 2 h 7"/>
                <a:gd name="T16" fmla="*/ 2 w 10"/>
                <a:gd name="T17" fmla="*/ 2 h 7"/>
                <a:gd name="T18" fmla="*/ 2 w 10"/>
                <a:gd name="T19" fmla="*/ 0 h 7"/>
                <a:gd name="T20" fmla="*/ 2 w 10"/>
                <a:gd name="T21" fmla="*/ 2 h 7"/>
                <a:gd name="T22" fmla="*/ 2 w 10"/>
                <a:gd name="T23" fmla="*/ 2 h 7"/>
                <a:gd name="T24" fmla="*/ 2 w 10"/>
                <a:gd name="T25" fmla="*/ 2 h 7"/>
                <a:gd name="T26" fmla="*/ 2 w 10"/>
                <a:gd name="T27" fmla="*/ 4 h 7"/>
                <a:gd name="T28" fmla="*/ 2 w 10"/>
                <a:gd name="T29" fmla="*/ 2 h 7"/>
                <a:gd name="T30" fmla="*/ 0 w 10"/>
                <a:gd name="T31" fmla="*/ 2 h 7"/>
                <a:gd name="T32" fmla="*/ 0 w 10"/>
                <a:gd name="T33" fmla="*/ 4 h 7"/>
                <a:gd name="T34" fmla="*/ 0 w 10"/>
                <a:gd name="T35" fmla="*/ 4 h 7"/>
                <a:gd name="T36" fmla="*/ 0 w 10"/>
                <a:gd name="T37" fmla="*/ 7 h 7"/>
                <a:gd name="T38" fmla="*/ 0 w 10"/>
                <a:gd name="T39" fmla="*/ 7 h 7"/>
                <a:gd name="T40" fmla="*/ 0 w 10"/>
                <a:gd name="T41" fmla="*/ 7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5" y="7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83"/>
            <p:cNvSpPr>
              <a:spLocks/>
            </p:cNvSpPr>
            <p:nvPr/>
          </p:nvSpPr>
          <p:spPr bwMode="auto">
            <a:xfrm>
              <a:off x="7991531" y="6334098"/>
              <a:ext cx="905" cy="90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2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84"/>
            <p:cNvSpPr>
              <a:spLocks/>
            </p:cNvSpPr>
            <p:nvPr/>
          </p:nvSpPr>
          <p:spPr bwMode="auto">
            <a:xfrm>
              <a:off x="7983841" y="6334098"/>
              <a:ext cx="4071" cy="4071"/>
            </a:xfrm>
            <a:custGeom>
              <a:avLst/>
              <a:gdLst>
                <a:gd name="T0" fmla="*/ 0 w 9"/>
                <a:gd name="T1" fmla="*/ 9 h 9"/>
                <a:gd name="T2" fmla="*/ 0 w 9"/>
                <a:gd name="T3" fmla="*/ 9 h 9"/>
                <a:gd name="T4" fmla="*/ 2 w 9"/>
                <a:gd name="T5" fmla="*/ 9 h 9"/>
                <a:gd name="T6" fmla="*/ 2 w 9"/>
                <a:gd name="T7" fmla="*/ 7 h 9"/>
                <a:gd name="T8" fmla="*/ 5 w 9"/>
                <a:gd name="T9" fmla="*/ 7 h 9"/>
                <a:gd name="T10" fmla="*/ 5 w 9"/>
                <a:gd name="T11" fmla="*/ 7 h 9"/>
                <a:gd name="T12" fmla="*/ 5 w 9"/>
                <a:gd name="T13" fmla="*/ 7 h 9"/>
                <a:gd name="T14" fmla="*/ 5 w 9"/>
                <a:gd name="T15" fmla="*/ 5 h 9"/>
                <a:gd name="T16" fmla="*/ 5 w 9"/>
                <a:gd name="T17" fmla="*/ 5 h 9"/>
                <a:gd name="T18" fmla="*/ 7 w 9"/>
                <a:gd name="T19" fmla="*/ 2 h 9"/>
                <a:gd name="T20" fmla="*/ 9 w 9"/>
                <a:gd name="T21" fmla="*/ 0 h 9"/>
                <a:gd name="T22" fmla="*/ 7 w 9"/>
                <a:gd name="T23" fmla="*/ 0 h 9"/>
                <a:gd name="T24" fmla="*/ 7 w 9"/>
                <a:gd name="T25" fmla="*/ 0 h 9"/>
                <a:gd name="T26" fmla="*/ 7 w 9"/>
                <a:gd name="T27" fmla="*/ 0 h 9"/>
                <a:gd name="T28" fmla="*/ 7 w 9"/>
                <a:gd name="T29" fmla="*/ 0 h 9"/>
                <a:gd name="T30" fmla="*/ 7 w 9"/>
                <a:gd name="T31" fmla="*/ 2 h 9"/>
                <a:gd name="T32" fmla="*/ 7 w 9"/>
                <a:gd name="T33" fmla="*/ 2 h 9"/>
                <a:gd name="T34" fmla="*/ 5 w 9"/>
                <a:gd name="T35" fmla="*/ 2 h 9"/>
                <a:gd name="T36" fmla="*/ 2 w 9"/>
                <a:gd name="T37" fmla="*/ 5 h 9"/>
                <a:gd name="T38" fmla="*/ 2 w 9"/>
                <a:gd name="T39" fmla="*/ 5 h 9"/>
                <a:gd name="T40" fmla="*/ 0 w 9"/>
                <a:gd name="T41" fmla="*/ 5 h 9"/>
                <a:gd name="T42" fmla="*/ 0 w 9"/>
                <a:gd name="T43" fmla="*/ 5 h 9"/>
                <a:gd name="T44" fmla="*/ 0 w 9"/>
                <a:gd name="T45" fmla="*/ 5 h 9"/>
                <a:gd name="T46" fmla="*/ 0 w 9"/>
                <a:gd name="T47" fmla="*/ 5 h 9"/>
                <a:gd name="T48" fmla="*/ 0 w 9"/>
                <a:gd name="T49" fmla="*/ 5 h 9"/>
                <a:gd name="T50" fmla="*/ 0 w 9"/>
                <a:gd name="T51" fmla="*/ 5 h 9"/>
                <a:gd name="T52" fmla="*/ 0 w 9"/>
                <a:gd name="T53" fmla="*/ 7 h 9"/>
                <a:gd name="T54" fmla="*/ 0 w 9"/>
                <a:gd name="T55" fmla="*/ 9 h 9"/>
                <a:gd name="T56" fmla="*/ 0 w 9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85"/>
            <p:cNvSpPr>
              <a:spLocks/>
            </p:cNvSpPr>
            <p:nvPr/>
          </p:nvSpPr>
          <p:spPr bwMode="auto">
            <a:xfrm>
              <a:off x="7994698" y="6214222"/>
              <a:ext cx="4071" cy="4071"/>
            </a:xfrm>
            <a:custGeom>
              <a:avLst/>
              <a:gdLst>
                <a:gd name="T0" fmla="*/ 4 w 9"/>
                <a:gd name="T1" fmla="*/ 7 h 9"/>
                <a:gd name="T2" fmla="*/ 7 w 9"/>
                <a:gd name="T3" fmla="*/ 7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7 h 9"/>
                <a:gd name="T10" fmla="*/ 9 w 9"/>
                <a:gd name="T11" fmla="*/ 5 h 9"/>
                <a:gd name="T12" fmla="*/ 7 w 9"/>
                <a:gd name="T13" fmla="*/ 5 h 9"/>
                <a:gd name="T14" fmla="*/ 7 w 9"/>
                <a:gd name="T15" fmla="*/ 2 h 9"/>
                <a:gd name="T16" fmla="*/ 4 w 9"/>
                <a:gd name="T17" fmla="*/ 2 h 9"/>
                <a:gd name="T18" fmla="*/ 2 w 9"/>
                <a:gd name="T19" fmla="*/ 0 h 9"/>
                <a:gd name="T20" fmla="*/ 2 w 9"/>
                <a:gd name="T21" fmla="*/ 0 h 9"/>
                <a:gd name="T22" fmla="*/ 2 w 9"/>
                <a:gd name="T23" fmla="*/ 0 h 9"/>
                <a:gd name="T24" fmla="*/ 0 w 9"/>
                <a:gd name="T25" fmla="*/ 2 h 9"/>
                <a:gd name="T26" fmla="*/ 0 w 9"/>
                <a:gd name="T27" fmla="*/ 2 h 9"/>
                <a:gd name="T28" fmla="*/ 2 w 9"/>
                <a:gd name="T29" fmla="*/ 5 h 9"/>
                <a:gd name="T30" fmla="*/ 4 w 9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86"/>
            <p:cNvSpPr>
              <a:spLocks/>
            </p:cNvSpPr>
            <p:nvPr/>
          </p:nvSpPr>
          <p:spPr bwMode="auto">
            <a:xfrm>
              <a:off x="8005102" y="6091180"/>
              <a:ext cx="2262" cy="90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3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5 w 5"/>
                <a:gd name="T11" fmla="*/ 0 h 2"/>
                <a:gd name="T12" fmla="*/ 3 w 5"/>
                <a:gd name="T13" fmla="*/ 0 h 2"/>
                <a:gd name="T14" fmla="*/ 3 w 5"/>
                <a:gd name="T15" fmla="*/ 0 h 2"/>
                <a:gd name="T16" fmla="*/ 0 w 5"/>
                <a:gd name="T17" fmla="*/ 0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87"/>
            <p:cNvSpPr>
              <a:spLocks/>
            </p:cNvSpPr>
            <p:nvPr/>
          </p:nvSpPr>
          <p:spPr bwMode="auto">
            <a:xfrm>
              <a:off x="7990174" y="6211960"/>
              <a:ext cx="5428" cy="5428"/>
            </a:xfrm>
            <a:custGeom>
              <a:avLst/>
              <a:gdLst>
                <a:gd name="T0" fmla="*/ 7 w 12"/>
                <a:gd name="T1" fmla="*/ 0 h 12"/>
                <a:gd name="T2" fmla="*/ 7 w 12"/>
                <a:gd name="T3" fmla="*/ 0 h 12"/>
                <a:gd name="T4" fmla="*/ 7 w 12"/>
                <a:gd name="T5" fmla="*/ 0 h 12"/>
                <a:gd name="T6" fmla="*/ 5 w 12"/>
                <a:gd name="T7" fmla="*/ 0 h 12"/>
                <a:gd name="T8" fmla="*/ 5 w 12"/>
                <a:gd name="T9" fmla="*/ 0 h 12"/>
                <a:gd name="T10" fmla="*/ 5 w 12"/>
                <a:gd name="T11" fmla="*/ 0 h 12"/>
                <a:gd name="T12" fmla="*/ 5 w 12"/>
                <a:gd name="T13" fmla="*/ 2 h 12"/>
                <a:gd name="T14" fmla="*/ 3 w 12"/>
                <a:gd name="T15" fmla="*/ 2 h 12"/>
                <a:gd name="T16" fmla="*/ 5 w 12"/>
                <a:gd name="T17" fmla="*/ 5 h 12"/>
                <a:gd name="T18" fmla="*/ 5 w 12"/>
                <a:gd name="T19" fmla="*/ 5 h 12"/>
                <a:gd name="T20" fmla="*/ 3 w 12"/>
                <a:gd name="T21" fmla="*/ 5 h 12"/>
                <a:gd name="T22" fmla="*/ 0 w 12"/>
                <a:gd name="T23" fmla="*/ 5 h 12"/>
                <a:gd name="T24" fmla="*/ 0 w 12"/>
                <a:gd name="T25" fmla="*/ 5 h 12"/>
                <a:gd name="T26" fmla="*/ 0 w 12"/>
                <a:gd name="T27" fmla="*/ 7 h 12"/>
                <a:gd name="T28" fmla="*/ 7 w 12"/>
                <a:gd name="T29" fmla="*/ 10 h 12"/>
                <a:gd name="T30" fmla="*/ 10 w 12"/>
                <a:gd name="T31" fmla="*/ 12 h 12"/>
                <a:gd name="T32" fmla="*/ 10 w 12"/>
                <a:gd name="T33" fmla="*/ 12 h 12"/>
                <a:gd name="T34" fmla="*/ 12 w 12"/>
                <a:gd name="T35" fmla="*/ 12 h 12"/>
                <a:gd name="T36" fmla="*/ 12 w 12"/>
                <a:gd name="T37" fmla="*/ 10 h 12"/>
                <a:gd name="T38" fmla="*/ 10 w 12"/>
                <a:gd name="T39" fmla="*/ 7 h 12"/>
                <a:gd name="T40" fmla="*/ 7 w 12"/>
                <a:gd name="T41" fmla="*/ 5 h 12"/>
                <a:gd name="T42" fmla="*/ 7 w 12"/>
                <a:gd name="T43" fmla="*/ 2 h 12"/>
                <a:gd name="T44" fmla="*/ 7 w 12"/>
                <a:gd name="T45" fmla="*/ 0 h 12"/>
                <a:gd name="T46" fmla="*/ 7 w 12"/>
                <a:gd name="T4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88"/>
            <p:cNvSpPr>
              <a:spLocks/>
            </p:cNvSpPr>
            <p:nvPr/>
          </p:nvSpPr>
          <p:spPr bwMode="auto">
            <a:xfrm>
              <a:off x="8003293" y="6099775"/>
              <a:ext cx="4976" cy="4976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9 h 11"/>
                <a:gd name="T4" fmla="*/ 11 w 11"/>
                <a:gd name="T5" fmla="*/ 7 h 11"/>
                <a:gd name="T6" fmla="*/ 9 w 11"/>
                <a:gd name="T7" fmla="*/ 7 h 11"/>
                <a:gd name="T8" fmla="*/ 9 w 11"/>
                <a:gd name="T9" fmla="*/ 7 h 11"/>
                <a:gd name="T10" fmla="*/ 9 w 11"/>
                <a:gd name="T11" fmla="*/ 7 h 11"/>
                <a:gd name="T12" fmla="*/ 9 w 11"/>
                <a:gd name="T13" fmla="*/ 7 h 11"/>
                <a:gd name="T14" fmla="*/ 9 w 11"/>
                <a:gd name="T15" fmla="*/ 7 h 11"/>
                <a:gd name="T16" fmla="*/ 9 w 11"/>
                <a:gd name="T17" fmla="*/ 4 h 11"/>
                <a:gd name="T18" fmla="*/ 9 w 11"/>
                <a:gd name="T19" fmla="*/ 4 h 11"/>
                <a:gd name="T20" fmla="*/ 9 w 11"/>
                <a:gd name="T21" fmla="*/ 4 h 11"/>
                <a:gd name="T22" fmla="*/ 9 w 11"/>
                <a:gd name="T23" fmla="*/ 2 h 11"/>
                <a:gd name="T24" fmla="*/ 7 w 11"/>
                <a:gd name="T25" fmla="*/ 2 h 11"/>
                <a:gd name="T26" fmla="*/ 9 w 11"/>
                <a:gd name="T27" fmla="*/ 2 h 11"/>
                <a:gd name="T28" fmla="*/ 9 w 11"/>
                <a:gd name="T29" fmla="*/ 0 h 11"/>
                <a:gd name="T30" fmla="*/ 7 w 11"/>
                <a:gd name="T31" fmla="*/ 0 h 11"/>
                <a:gd name="T32" fmla="*/ 7 w 11"/>
                <a:gd name="T33" fmla="*/ 0 h 11"/>
                <a:gd name="T34" fmla="*/ 7 w 11"/>
                <a:gd name="T35" fmla="*/ 0 h 11"/>
                <a:gd name="T36" fmla="*/ 4 w 11"/>
                <a:gd name="T37" fmla="*/ 0 h 11"/>
                <a:gd name="T38" fmla="*/ 4 w 11"/>
                <a:gd name="T39" fmla="*/ 0 h 11"/>
                <a:gd name="T40" fmla="*/ 2 w 11"/>
                <a:gd name="T41" fmla="*/ 0 h 11"/>
                <a:gd name="T42" fmla="*/ 2 w 11"/>
                <a:gd name="T43" fmla="*/ 0 h 11"/>
                <a:gd name="T44" fmla="*/ 2 w 11"/>
                <a:gd name="T45" fmla="*/ 0 h 11"/>
                <a:gd name="T46" fmla="*/ 2 w 11"/>
                <a:gd name="T47" fmla="*/ 2 h 11"/>
                <a:gd name="T48" fmla="*/ 0 w 11"/>
                <a:gd name="T49" fmla="*/ 2 h 11"/>
                <a:gd name="T50" fmla="*/ 2 w 11"/>
                <a:gd name="T51" fmla="*/ 2 h 11"/>
                <a:gd name="T52" fmla="*/ 2 w 11"/>
                <a:gd name="T53" fmla="*/ 4 h 11"/>
                <a:gd name="T54" fmla="*/ 2 w 11"/>
                <a:gd name="T55" fmla="*/ 4 h 11"/>
                <a:gd name="T56" fmla="*/ 2 w 11"/>
                <a:gd name="T57" fmla="*/ 7 h 11"/>
                <a:gd name="T58" fmla="*/ 0 w 11"/>
                <a:gd name="T59" fmla="*/ 7 h 11"/>
                <a:gd name="T60" fmla="*/ 0 w 11"/>
                <a:gd name="T61" fmla="*/ 7 h 11"/>
                <a:gd name="T62" fmla="*/ 0 w 11"/>
                <a:gd name="T63" fmla="*/ 7 h 11"/>
                <a:gd name="T64" fmla="*/ 2 w 11"/>
                <a:gd name="T65" fmla="*/ 9 h 11"/>
                <a:gd name="T66" fmla="*/ 4 w 11"/>
                <a:gd name="T67" fmla="*/ 11 h 11"/>
                <a:gd name="T68" fmla="*/ 4 w 11"/>
                <a:gd name="T69" fmla="*/ 11 h 11"/>
                <a:gd name="T70" fmla="*/ 7 w 11"/>
                <a:gd name="T71" fmla="*/ 11 h 11"/>
                <a:gd name="T72" fmla="*/ 9 w 11"/>
                <a:gd name="T73" fmla="*/ 11 h 11"/>
                <a:gd name="T74" fmla="*/ 9 w 11"/>
                <a:gd name="T75" fmla="*/ 11 h 11"/>
                <a:gd name="T76" fmla="*/ 11 w 11"/>
                <a:gd name="T77" fmla="*/ 11 h 11"/>
                <a:gd name="T78" fmla="*/ 11 w 1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1" y="9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89"/>
            <p:cNvSpPr>
              <a:spLocks/>
            </p:cNvSpPr>
            <p:nvPr/>
          </p:nvSpPr>
          <p:spPr bwMode="auto">
            <a:xfrm>
              <a:off x="7989270" y="6215127"/>
              <a:ext cx="4071" cy="4524"/>
            </a:xfrm>
            <a:custGeom>
              <a:avLst/>
              <a:gdLst>
                <a:gd name="T0" fmla="*/ 9 w 9"/>
                <a:gd name="T1" fmla="*/ 5 h 10"/>
                <a:gd name="T2" fmla="*/ 5 w 9"/>
                <a:gd name="T3" fmla="*/ 3 h 10"/>
                <a:gd name="T4" fmla="*/ 2 w 9"/>
                <a:gd name="T5" fmla="*/ 0 h 10"/>
                <a:gd name="T6" fmla="*/ 0 w 9"/>
                <a:gd name="T7" fmla="*/ 3 h 10"/>
                <a:gd name="T8" fmla="*/ 0 w 9"/>
                <a:gd name="T9" fmla="*/ 3 h 10"/>
                <a:gd name="T10" fmla="*/ 2 w 9"/>
                <a:gd name="T11" fmla="*/ 5 h 10"/>
                <a:gd name="T12" fmla="*/ 2 w 9"/>
                <a:gd name="T13" fmla="*/ 5 h 10"/>
                <a:gd name="T14" fmla="*/ 2 w 9"/>
                <a:gd name="T15" fmla="*/ 5 h 10"/>
                <a:gd name="T16" fmla="*/ 2 w 9"/>
                <a:gd name="T17" fmla="*/ 5 h 10"/>
                <a:gd name="T18" fmla="*/ 2 w 9"/>
                <a:gd name="T19" fmla="*/ 7 h 10"/>
                <a:gd name="T20" fmla="*/ 5 w 9"/>
                <a:gd name="T21" fmla="*/ 10 h 10"/>
                <a:gd name="T22" fmla="*/ 5 w 9"/>
                <a:gd name="T23" fmla="*/ 10 h 10"/>
                <a:gd name="T24" fmla="*/ 5 w 9"/>
                <a:gd name="T25" fmla="*/ 10 h 10"/>
                <a:gd name="T26" fmla="*/ 9 w 9"/>
                <a:gd name="T27" fmla="*/ 7 h 10"/>
                <a:gd name="T28" fmla="*/ 9 w 9"/>
                <a:gd name="T29" fmla="*/ 7 h 10"/>
                <a:gd name="T30" fmla="*/ 9 w 9"/>
                <a:gd name="T31" fmla="*/ 7 h 10"/>
                <a:gd name="T32" fmla="*/ 9 w 9"/>
                <a:gd name="T33" fmla="*/ 7 h 10"/>
                <a:gd name="T34" fmla="*/ 9 w 9"/>
                <a:gd name="T35" fmla="*/ 5 h 10"/>
                <a:gd name="T36" fmla="*/ 9 w 9"/>
                <a:gd name="T37" fmla="*/ 5 h 10"/>
                <a:gd name="T38" fmla="*/ 9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90"/>
            <p:cNvSpPr>
              <a:spLocks/>
            </p:cNvSpPr>
            <p:nvPr/>
          </p:nvSpPr>
          <p:spPr bwMode="auto">
            <a:xfrm>
              <a:off x="8012792" y="6355359"/>
              <a:ext cx="905" cy="2262"/>
            </a:xfrm>
            <a:custGeom>
              <a:avLst/>
              <a:gdLst>
                <a:gd name="T0" fmla="*/ 0 w 2"/>
                <a:gd name="T1" fmla="*/ 2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5 h 5"/>
                <a:gd name="T14" fmla="*/ 0 w 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91"/>
            <p:cNvSpPr>
              <a:spLocks/>
            </p:cNvSpPr>
            <p:nvPr/>
          </p:nvSpPr>
          <p:spPr bwMode="auto">
            <a:xfrm>
              <a:off x="7966652" y="6253578"/>
              <a:ext cx="8595" cy="9952"/>
            </a:xfrm>
            <a:custGeom>
              <a:avLst/>
              <a:gdLst>
                <a:gd name="T0" fmla="*/ 7 w 19"/>
                <a:gd name="T1" fmla="*/ 12 h 22"/>
                <a:gd name="T2" fmla="*/ 10 w 19"/>
                <a:gd name="T3" fmla="*/ 10 h 22"/>
                <a:gd name="T4" fmla="*/ 10 w 19"/>
                <a:gd name="T5" fmla="*/ 7 h 22"/>
                <a:gd name="T6" fmla="*/ 12 w 19"/>
                <a:gd name="T7" fmla="*/ 12 h 22"/>
                <a:gd name="T8" fmla="*/ 12 w 19"/>
                <a:gd name="T9" fmla="*/ 17 h 22"/>
                <a:gd name="T10" fmla="*/ 14 w 19"/>
                <a:gd name="T11" fmla="*/ 19 h 22"/>
                <a:gd name="T12" fmla="*/ 14 w 19"/>
                <a:gd name="T13" fmla="*/ 22 h 22"/>
                <a:gd name="T14" fmla="*/ 17 w 19"/>
                <a:gd name="T15" fmla="*/ 19 h 22"/>
                <a:gd name="T16" fmla="*/ 14 w 19"/>
                <a:gd name="T17" fmla="*/ 17 h 22"/>
                <a:gd name="T18" fmla="*/ 14 w 19"/>
                <a:gd name="T19" fmla="*/ 17 h 22"/>
                <a:gd name="T20" fmla="*/ 17 w 19"/>
                <a:gd name="T21" fmla="*/ 17 h 22"/>
                <a:gd name="T22" fmla="*/ 17 w 19"/>
                <a:gd name="T23" fmla="*/ 19 h 22"/>
                <a:gd name="T24" fmla="*/ 19 w 19"/>
                <a:gd name="T25" fmla="*/ 19 h 22"/>
                <a:gd name="T26" fmla="*/ 19 w 19"/>
                <a:gd name="T27" fmla="*/ 22 h 22"/>
                <a:gd name="T28" fmla="*/ 19 w 19"/>
                <a:gd name="T29" fmla="*/ 15 h 22"/>
                <a:gd name="T30" fmla="*/ 17 w 19"/>
                <a:gd name="T31" fmla="*/ 10 h 22"/>
                <a:gd name="T32" fmla="*/ 17 w 19"/>
                <a:gd name="T33" fmla="*/ 10 h 22"/>
                <a:gd name="T34" fmla="*/ 14 w 19"/>
                <a:gd name="T35" fmla="*/ 7 h 22"/>
                <a:gd name="T36" fmla="*/ 14 w 19"/>
                <a:gd name="T37" fmla="*/ 7 h 22"/>
                <a:gd name="T38" fmla="*/ 14 w 19"/>
                <a:gd name="T39" fmla="*/ 7 h 22"/>
                <a:gd name="T40" fmla="*/ 14 w 19"/>
                <a:gd name="T41" fmla="*/ 5 h 22"/>
                <a:gd name="T42" fmla="*/ 12 w 19"/>
                <a:gd name="T43" fmla="*/ 3 h 22"/>
                <a:gd name="T44" fmla="*/ 12 w 19"/>
                <a:gd name="T45" fmla="*/ 0 h 22"/>
                <a:gd name="T46" fmla="*/ 10 w 19"/>
                <a:gd name="T47" fmla="*/ 3 h 22"/>
                <a:gd name="T48" fmla="*/ 10 w 19"/>
                <a:gd name="T49" fmla="*/ 3 h 22"/>
                <a:gd name="T50" fmla="*/ 7 w 19"/>
                <a:gd name="T51" fmla="*/ 3 h 22"/>
                <a:gd name="T52" fmla="*/ 7 w 19"/>
                <a:gd name="T53" fmla="*/ 3 h 22"/>
                <a:gd name="T54" fmla="*/ 5 w 19"/>
                <a:gd name="T55" fmla="*/ 3 h 22"/>
                <a:gd name="T56" fmla="*/ 5 w 19"/>
                <a:gd name="T57" fmla="*/ 0 h 22"/>
                <a:gd name="T58" fmla="*/ 5 w 19"/>
                <a:gd name="T59" fmla="*/ 0 h 22"/>
                <a:gd name="T60" fmla="*/ 0 w 19"/>
                <a:gd name="T61" fmla="*/ 3 h 22"/>
                <a:gd name="T62" fmla="*/ 2 w 19"/>
                <a:gd name="T63" fmla="*/ 7 h 22"/>
                <a:gd name="T64" fmla="*/ 5 w 19"/>
                <a:gd name="T65" fmla="*/ 10 h 22"/>
                <a:gd name="T66" fmla="*/ 5 w 19"/>
                <a:gd name="T67" fmla="*/ 10 h 22"/>
                <a:gd name="T68" fmla="*/ 5 w 19"/>
                <a:gd name="T69" fmla="*/ 10 h 22"/>
                <a:gd name="T70" fmla="*/ 0 w 19"/>
                <a:gd name="T71" fmla="*/ 10 h 22"/>
                <a:gd name="T72" fmla="*/ 0 w 19"/>
                <a:gd name="T73" fmla="*/ 12 h 22"/>
                <a:gd name="T74" fmla="*/ 2 w 19"/>
                <a:gd name="T75" fmla="*/ 17 h 22"/>
                <a:gd name="T76" fmla="*/ 2 w 19"/>
                <a:gd name="T77" fmla="*/ 15 h 22"/>
                <a:gd name="T78" fmla="*/ 5 w 19"/>
                <a:gd name="T79" fmla="*/ 15 h 22"/>
                <a:gd name="T80" fmla="*/ 5 w 19"/>
                <a:gd name="T8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92"/>
            <p:cNvSpPr>
              <a:spLocks/>
            </p:cNvSpPr>
            <p:nvPr/>
          </p:nvSpPr>
          <p:spPr bwMode="auto">
            <a:xfrm>
              <a:off x="7966652" y="6249506"/>
              <a:ext cx="3167" cy="2262"/>
            </a:xfrm>
            <a:custGeom>
              <a:avLst/>
              <a:gdLst>
                <a:gd name="T0" fmla="*/ 2 w 7"/>
                <a:gd name="T1" fmla="*/ 0 h 5"/>
                <a:gd name="T2" fmla="*/ 2 w 7"/>
                <a:gd name="T3" fmla="*/ 0 h 5"/>
                <a:gd name="T4" fmla="*/ 0 w 7"/>
                <a:gd name="T5" fmla="*/ 0 h 5"/>
                <a:gd name="T6" fmla="*/ 2 w 7"/>
                <a:gd name="T7" fmla="*/ 2 h 5"/>
                <a:gd name="T8" fmla="*/ 2 w 7"/>
                <a:gd name="T9" fmla="*/ 2 h 5"/>
                <a:gd name="T10" fmla="*/ 5 w 7"/>
                <a:gd name="T11" fmla="*/ 5 h 5"/>
                <a:gd name="T12" fmla="*/ 5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5 h 5"/>
                <a:gd name="T20" fmla="*/ 7 w 7"/>
                <a:gd name="T21" fmla="*/ 5 h 5"/>
                <a:gd name="T22" fmla="*/ 5 w 7"/>
                <a:gd name="T23" fmla="*/ 2 h 5"/>
                <a:gd name="T24" fmla="*/ 5 w 7"/>
                <a:gd name="T25" fmla="*/ 2 h 5"/>
                <a:gd name="T26" fmla="*/ 5 w 7"/>
                <a:gd name="T27" fmla="*/ 2 h 5"/>
                <a:gd name="T28" fmla="*/ 5 w 7"/>
                <a:gd name="T29" fmla="*/ 0 h 5"/>
                <a:gd name="T30" fmla="*/ 5 w 7"/>
                <a:gd name="T31" fmla="*/ 0 h 5"/>
                <a:gd name="T32" fmla="*/ 5 w 7"/>
                <a:gd name="T33" fmla="*/ 0 h 5"/>
                <a:gd name="T34" fmla="*/ 5 w 7"/>
                <a:gd name="T35" fmla="*/ 0 h 5"/>
                <a:gd name="T36" fmla="*/ 5 w 7"/>
                <a:gd name="T37" fmla="*/ 0 h 5"/>
                <a:gd name="T38" fmla="*/ 5 w 7"/>
                <a:gd name="T39" fmla="*/ 0 h 5"/>
                <a:gd name="T40" fmla="*/ 5 w 7"/>
                <a:gd name="T41" fmla="*/ 0 h 5"/>
                <a:gd name="T42" fmla="*/ 2 w 7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93"/>
            <p:cNvSpPr>
              <a:spLocks/>
            </p:cNvSpPr>
            <p:nvPr/>
          </p:nvSpPr>
          <p:spPr bwMode="auto">
            <a:xfrm>
              <a:off x="7976151" y="6322337"/>
              <a:ext cx="3167" cy="6333"/>
            </a:xfrm>
            <a:custGeom>
              <a:avLst/>
              <a:gdLst>
                <a:gd name="T0" fmla="*/ 5 w 7"/>
                <a:gd name="T1" fmla="*/ 12 h 14"/>
                <a:gd name="T2" fmla="*/ 5 w 7"/>
                <a:gd name="T3" fmla="*/ 12 h 14"/>
                <a:gd name="T4" fmla="*/ 5 w 7"/>
                <a:gd name="T5" fmla="*/ 12 h 14"/>
                <a:gd name="T6" fmla="*/ 7 w 7"/>
                <a:gd name="T7" fmla="*/ 9 h 14"/>
                <a:gd name="T8" fmla="*/ 7 w 7"/>
                <a:gd name="T9" fmla="*/ 5 h 14"/>
                <a:gd name="T10" fmla="*/ 7 w 7"/>
                <a:gd name="T11" fmla="*/ 5 h 14"/>
                <a:gd name="T12" fmla="*/ 7 w 7"/>
                <a:gd name="T13" fmla="*/ 5 h 14"/>
                <a:gd name="T14" fmla="*/ 7 w 7"/>
                <a:gd name="T15" fmla="*/ 2 h 14"/>
                <a:gd name="T16" fmla="*/ 7 w 7"/>
                <a:gd name="T17" fmla="*/ 2 h 14"/>
                <a:gd name="T18" fmla="*/ 7 w 7"/>
                <a:gd name="T19" fmla="*/ 0 h 14"/>
                <a:gd name="T20" fmla="*/ 7 w 7"/>
                <a:gd name="T21" fmla="*/ 0 h 14"/>
                <a:gd name="T22" fmla="*/ 5 w 7"/>
                <a:gd name="T23" fmla="*/ 0 h 14"/>
                <a:gd name="T24" fmla="*/ 5 w 7"/>
                <a:gd name="T25" fmla="*/ 0 h 14"/>
                <a:gd name="T26" fmla="*/ 5 w 7"/>
                <a:gd name="T27" fmla="*/ 2 h 14"/>
                <a:gd name="T28" fmla="*/ 3 w 7"/>
                <a:gd name="T29" fmla="*/ 5 h 14"/>
                <a:gd name="T30" fmla="*/ 3 w 7"/>
                <a:gd name="T31" fmla="*/ 7 h 14"/>
                <a:gd name="T32" fmla="*/ 3 w 7"/>
                <a:gd name="T33" fmla="*/ 9 h 14"/>
                <a:gd name="T34" fmla="*/ 3 w 7"/>
                <a:gd name="T35" fmla="*/ 9 h 14"/>
                <a:gd name="T36" fmla="*/ 3 w 7"/>
                <a:gd name="T37" fmla="*/ 12 h 14"/>
                <a:gd name="T38" fmla="*/ 0 w 7"/>
                <a:gd name="T39" fmla="*/ 12 h 14"/>
                <a:gd name="T40" fmla="*/ 0 w 7"/>
                <a:gd name="T41" fmla="*/ 14 h 14"/>
                <a:gd name="T42" fmla="*/ 3 w 7"/>
                <a:gd name="T43" fmla="*/ 14 h 14"/>
                <a:gd name="T44" fmla="*/ 3 w 7"/>
                <a:gd name="T45" fmla="*/ 14 h 14"/>
                <a:gd name="T46" fmla="*/ 3 w 7"/>
                <a:gd name="T47" fmla="*/ 14 h 14"/>
                <a:gd name="T48" fmla="*/ 5 w 7"/>
                <a:gd name="T49" fmla="*/ 14 h 14"/>
                <a:gd name="T50" fmla="*/ 5 w 7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5" y="12"/>
                  </a:move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Freeform 94"/>
            <p:cNvSpPr>
              <a:spLocks/>
            </p:cNvSpPr>
            <p:nvPr/>
          </p:nvSpPr>
          <p:spPr bwMode="auto">
            <a:xfrm>
              <a:off x="7980675" y="6338169"/>
              <a:ext cx="6333" cy="4524"/>
            </a:xfrm>
            <a:custGeom>
              <a:avLst/>
              <a:gdLst>
                <a:gd name="T0" fmla="*/ 9 w 14"/>
                <a:gd name="T1" fmla="*/ 10 h 10"/>
                <a:gd name="T2" fmla="*/ 9 w 14"/>
                <a:gd name="T3" fmla="*/ 10 h 10"/>
                <a:gd name="T4" fmla="*/ 9 w 14"/>
                <a:gd name="T5" fmla="*/ 10 h 10"/>
                <a:gd name="T6" fmla="*/ 12 w 14"/>
                <a:gd name="T7" fmla="*/ 10 h 10"/>
                <a:gd name="T8" fmla="*/ 12 w 14"/>
                <a:gd name="T9" fmla="*/ 10 h 10"/>
                <a:gd name="T10" fmla="*/ 12 w 14"/>
                <a:gd name="T11" fmla="*/ 7 h 10"/>
                <a:gd name="T12" fmla="*/ 12 w 14"/>
                <a:gd name="T13" fmla="*/ 7 h 10"/>
                <a:gd name="T14" fmla="*/ 12 w 14"/>
                <a:gd name="T15" fmla="*/ 7 h 10"/>
                <a:gd name="T16" fmla="*/ 12 w 14"/>
                <a:gd name="T17" fmla="*/ 7 h 10"/>
                <a:gd name="T18" fmla="*/ 12 w 14"/>
                <a:gd name="T19" fmla="*/ 5 h 10"/>
                <a:gd name="T20" fmla="*/ 12 w 14"/>
                <a:gd name="T21" fmla="*/ 7 h 10"/>
                <a:gd name="T22" fmla="*/ 12 w 14"/>
                <a:gd name="T23" fmla="*/ 7 h 10"/>
                <a:gd name="T24" fmla="*/ 12 w 14"/>
                <a:gd name="T25" fmla="*/ 5 h 10"/>
                <a:gd name="T26" fmla="*/ 14 w 14"/>
                <a:gd name="T27" fmla="*/ 5 h 10"/>
                <a:gd name="T28" fmla="*/ 14 w 14"/>
                <a:gd name="T29" fmla="*/ 3 h 10"/>
                <a:gd name="T30" fmla="*/ 14 w 14"/>
                <a:gd name="T31" fmla="*/ 3 h 10"/>
                <a:gd name="T32" fmla="*/ 14 w 14"/>
                <a:gd name="T33" fmla="*/ 3 h 10"/>
                <a:gd name="T34" fmla="*/ 12 w 14"/>
                <a:gd name="T35" fmla="*/ 3 h 10"/>
                <a:gd name="T36" fmla="*/ 12 w 14"/>
                <a:gd name="T37" fmla="*/ 3 h 10"/>
                <a:gd name="T38" fmla="*/ 7 w 14"/>
                <a:gd name="T39" fmla="*/ 3 h 10"/>
                <a:gd name="T40" fmla="*/ 7 w 14"/>
                <a:gd name="T41" fmla="*/ 5 h 10"/>
                <a:gd name="T42" fmla="*/ 5 w 14"/>
                <a:gd name="T43" fmla="*/ 5 h 10"/>
                <a:gd name="T44" fmla="*/ 5 w 14"/>
                <a:gd name="T45" fmla="*/ 3 h 10"/>
                <a:gd name="T46" fmla="*/ 2 w 14"/>
                <a:gd name="T47" fmla="*/ 0 h 10"/>
                <a:gd name="T48" fmla="*/ 2 w 14"/>
                <a:gd name="T49" fmla="*/ 0 h 10"/>
                <a:gd name="T50" fmla="*/ 2 w 14"/>
                <a:gd name="T51" fmla="*/ 0 h 10"/>
                <a:gd name="T52" fmla="*/ 0 w 14"/>
                <a:gd name="T53" fmla="*/ 3 h 10"/>
                <a:gd name="T54" fmla="*/ 0 w 14"/>
                <a:gd name="T55" fmla="*/ 3 h 10"/>
                <a:gd name="T56" fmla="*/ 2 w 14"/>
                <a:gd name="T57" fmla="*/ 5 h 10"/>
                <a:gd name="T58" fmla="*/ 2 w 14"/>
                <a:gd name="T59" fmla="*/ 5 h 10"/>
                <a:gd name="T60" fmla="*/ 5 w 14"/>
                <a:gd name="T61" fmla="*/ 7 h 10"/>
                <a:gd name="T62" fmla="*/ 7 w 14"/>
                <a:gd name="T63" fmla="*/ 10 h 10"/>
                <a:gd name="T64" fmla="*/ 7 w 14"/>
                <a:gd name="T65" fmla="*/ 10 h 10"/>
                <a:gd name="T66" fmla="*/ 9 w 14"/>
                <a:gd name="T67" fmla="*/ 10 h 10"/>
                <a:gd name="T68" fmla="*/ 9 w 14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0">
                  <a:moveTo>
                    <a:pt x="9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Freeform 95"/>
            <p:cNvSpPr>
              <a:spLocks/>
            </p:cNvSpPr>
            <p:nvPr/>
          </p:nvSpPr>
          <p:spPr bwMode="auto">
            <a:xfrm>
              <a:off x="7965747" y="6233221"/>
              <a:ext cx="7238" cy="9952"/>
            </a:xfrm>
            <a:custGeom>
              <a:avLst/>
              <a:gdLst>
                <a:gd name="T0" fmla="*/ 4 w 16"/>
                <a:gd name="T1" fmla="*/ 19 h 22"/>
                <a:gd name="T2" fmla="*/ 4 w 16"/>
                <a:gd name="T3" fmla="*/ 22 h 22"/>
                <a:gd name="T4" fmla="*/ 7 w 16"/>
                <a:gd name="T5" fmla="*/ 22 h 22"/>
                <a:gd name="T6" fmla="*/ 7 w 16"/>
                <a:gd name="T7" fmla="*/ 19 h 22"/>
                <a:gd name="T8" fmla="*/ 7 w 16"/>
                <a:gd name="T9" fmla="*/ 19 h 22"/>
                <a:gd name="T10" fmla="*/ 7 w 16"/>
                <a:gd name="T11" fmla="*/ 19 h 22"/>
                <a:gd name="T12" fmla="*/ 7 w 16"/>
                <a:gd name="T13" fmla="*/ 17 h 22"/>
                <a:gd name="T14" fmla="*/ 9 w 16"/>
                <a:gd name="T15" fmla="*/ 17 h 22"/>
                <a:gd name="T16" fmla="*/ 9 w 16"/>
                <a:gd name="T17" fmla="*/ 15 h 22"/>
                <a:gd name="T18" fmla="*/ 9 w 16"/>
                <a:gd name="T19" fmla="*/ 15 h 22"/>
                <a:gd name="T20" fmla="*/ 9 w 16"/>
                <a:gd name="T21" fmla="*/ 15 h 22"/>
                <a:gd name="T22" fmla="*/ 12 w 16"/>
                <a:gd name="T23" fmla="*/ 12 h 22"/>
                <a:gd name="T24" fmla="*/ 12 w 16"/>
                <a:gd name="T25" fmla="*/ 12 h 22"/>
                <a:gd name="T26" fmla="*/ 12 w 16"/>
                <a:gd name="T27" fmla="*/ 15 h 22"/>
                <a:gd name="T28" fmla="*/ 12 w 16"/>
                <a:gd name="T29" fmla="*/ 15 h 22"/>
                <a:gd name="T30" fmla="*/ 14 w 16"/>
                <a:gd name="T31" fmla="*/ 12 h 22"/>
                <a:gd name="T32" fmla="*/ 16 w 16"/>
                <a:gd name="T33" fmla="*/ 10 h 22"/>
                <a:gd name="T34" fmla="*/ 16 w 16"/>
                <a:gd name="T35" fmla="*/ 7 h 22"/>
                <a:gd name="T36" fmla="*/ 14 w 16"/>
                <a:gd name="T37" fmla="*/ 5 h 22"/>
                <a:gd name="T38" fmla="*/ 14 w 16"/>
                <a:gd name="T39" fmla="*/ 5 h 22"/>
                <a:gd name="T40" fmla="*/ 14 w 16"/>
                <a:gd name="T41" fmla="*/ 5 h 22"/>
                <a:gd name="T42" fmla="*/ 14 w 16"/>
                <a:gd name="T43" fmla="*/ 3 h 22"/>
                <a:gd name="T44" fmla="*/ 14 w 16"/>
                <a:gd name="T45" fmla="*/ 0 h 22"/>
                <a:gd name="T46" fmla="*/ 12 w 16"/>
                <a:gd name="T47" fmla="*/ 3 h 22"/>
                <a:gd name="T48" fmla="*/ 9 w 16"/>
                <a:gd name="T49" fmla="*/ 5 h 22"/>
                <a:gd name="T50" fmla="*/ 9 w 16"/>
                <a:gd name="T51" fmla="*/ 7 h 22"/>
                <a:gd name="T52" fmla="*/ 12 w 16"/>
                <a:gd name="T53" fmla="*/ 7 h 22"/>
                <a:gd name="T54" fmla="*/ 9 w 16"/>
                <a:gd name="T55" fmla="*/ 10 h 22"/>
                <a:gd name="T56" fmla="*/ 7 w 16"/>
                <a:gd name="T57" fmla="*/ 10 h 22"/>
                <a:gd name="T58" fmla="*/ 7 w 16"/>
                <a:gd name="T59" fmla="*/ 12 h 22"/>
                <a:gd name="T60" fmla="*/ 7 w 16"/>
                <a:gd name="T61" fmla="*/ 12 h 22"/>
                <a:gd name="T62" fmla="*/ 4 w 16"/>
                <a:gd name="T63" fmla="*/ 12 h 22"/>
                <a:gd name="T64" fmla="*/ 4 w 16"/>
                <a:gd name="T65" fmla="*/ 10 h 22"/>
                <a:gd name="T66" fmla="*/ 2 w 16"/>
                <a:gd name="T67" fmla="*/ 12 h 22"/>
                <a:gd name="T68" fmla="*/ 2 w 16"/>
                <a:gd name="T69" fmla="*/ 17 h 22"/>
                <a:gd name="T70" fmla="*/ 0 w 16"/>
                <a:gd name="T71" fmla="*/ 17 h 22"/>
                <a:gd name="T72" fmla="*/ 0 w 16"/>
                <a:gd name="T73" fmla="*/ 17 h 22"/>
                <a:gd name="T74" fmla="*/ 0 w 16"/>
                <a:gd name="T75" fmla="*/ 19 h 22"/>
                <a:gd name="T76" fmla="*/ 4 w 16"/>
                <a:gd name="T7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22">
                  <a:moveTo>
                    <a:pt x="4" y="19"/>
                  </a:move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Freeform 96"/>
            <p:cNvSpPr>
              <a:spLocks/>
            </p:cNvSpPr>
            <p:nvPr/>
          </p:nvSpPr>
          <p:spPr bwMode="auto">
            <a:xfrm>
              <a:off x="7989270" y="6095251"/>
              <a:ext cx="6333" cy="4524"/>
            </a:xfrm>
            <a:custGeom>
              <a:avLst/>
              <a:gdLst>
                <a:gd name="T0" fmla="*/ 0 w 14"/>
                <a:gd name="T1" fmla="*/ 7 h 10"/>
                <a:gd name="T2" fmla="*/ 2 w 14"/>
                <a:gd name="T3" fmla="*/ 10 h 10"/>
                <a:gd name="T4" fmla="*/ 5 w 14"/>
                <a:gd name="T5" fmla="*/ 10 h 10"/>
                <a:gd name="T6" fmla="*/ 7 w 14"/>
                <a:gd name="T7" fmla="*/ 10 h 10"/>
                <a:gd name="T8" fmla="*/ 5 w 14"/>
                <a:gd name="T9" fmla="*/ 10 h 10"/>
                <a:gd name="T10" fmla="*/ 5 w 14"/>
                <a:gd name="T11" fmla="*/ 7 h 10"/>
                <a:gd name="T12" fmla="*/ 5 w 14"/>
                <a:gd name="T13" fmla="*/ 7 h 10"/>
                <a:gd name="T14" fmla="*/ 5 w 14"/>
                <a:gd name="T15" fmla="*/ 7 h 10"/>
                <a:gd name="T16" fmla="*/ 7 w 14"/>
                <a:gd name="T17" fmla="*/ 7 h 10"/>
                <a:gd name="T18" fmla="*/ 9 w 14"/>
                <a:gd name="T19" fmla="*/ 5 h 10"/>
                <a:gd name="T20" fmla="*/ 12 w 14"/>
                <a:gd name="T21" fmla="*/ 5 h 10"/>
                <a:gd name="T22" fmla="*/ 14 w 14"/>
                <a:gd name="T23" fmla="*/ 5 h 10"/>
                <a:gd name="T24" fmla="*/ 12 w 14"/>
                <a:gd name="T25" fmla="*/ 2 h 10"/>
                <a:gd name="T26" fmla="*/ 12 w 14"/>
                <a:gd name="T27" fmla="*/ 0 h 10"/>
                <a:gd name="T28" fmla="*/ 12 w 14"/>
                <a:gd name="T29" fmla="*/ 0 h 10"/>
                <a:gd name="T30" fmla="*/ 12 w 14"/>
                <a:gd name="T31" fmla="*/ 0 h 10"/>
                <a:gd name="T32" fmla="*/ 9 w 14"/>
                <a:gd name="T33" fmla="*/ 0 h 10"/>
                <a:gd name="T34" fmla="*/ 9 w 14"/>
                <a:gd name="T35" fmla="*/ 0 h 10"/>
                <a:gd name="T36" fmla="*/ 7 w 14"/>
                <a:gd name="T37" fmla="*/ 0 h 10"/>
                <a:gd name="T38" fmla="*/ 7 w 14"/>
                <a:gd name="T39" fmla="*/ 0 h 10"/>
                <a:gd name="T40" fmla="*/ 5 w 14"/>
                <a:gd name="T41" fmla="*/ 5 h 10"/>
                <a:gd name="T42" fmla="*/ 5 w 14"/>
                <a:gd name="T43" fmla="*/ 5 h 10"/>
                <a:gd name="T44" fmla="*/ 5 w 14"/>
                <a:gd name="T45" fmla="*/ 2 h 10"/>
                <a:gd name="T46" fmla="*/ 5 w 14"/>
                <a:gd name="T47" fmla="*/ 2 h 10"/>
                <a:gd name="T48" fmla="*/ 0 w 14"/>
                <a:gd name="T49" fmla="*/ 2 h 10"/>
                <a:gd name="T50" fmla="*/ 0 w 14"/>
                <a:gd name="T51" fmla="*/ 2 h 10"/>
                <a:gd name="T52" fmla="*/ 0 w 14"/>
                <a:gd name="T53" fmla="*/ 2 h 10"/>
                <a:gd name="T54" fmla="*/ 0 w 14"/>
                <a:gd name="T55" fmla="*/ 5 h 10"/>
                <a:gd name="T56" fmla="*/ 0 w 14"/>
                <a:gd name="T57" fmla="*/ 7 h 10"/>
                <a:gd name="T58" fmla="*/ 0 w 14"/>
                <a:gd name="T5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Freeform 97"/>
            <p:cNvSpPr>
              <a:spLocks/>
            </p:cNvSpPr>
            <p:nvPr/>
          </p:nvSpPr>
          <p:spPr bwMode="auto">
            <a:xfrm>
              <a:off x="8008269" y="6052277"/>
              <a:ext cx="4524" cy="2262"/>
            </a:xfrm>
            <a:custGeom>
              <a:avLst/>
              <a:gdLst>
                <a:gd name="T0" fmla="*/ 8 w 10"/>
                <a:gd name="T1" fmla="*/ 3 h 5"/>
                <a:gd name="T2" fmla="*/ 8 w 10"/>
                <a:gd name="T3" fmla="*/ 3 h 5"/>
                <a:gd name="T4" fmla="*/ 5 w 10"/>
                <a:gd name="T5" fmla="*/ 3 h 5"/>
                <a:gd name="T6" fmla="*/ 3 w 10"/>
                <a:gd name="T7" fmla="*/ 0 h 5"/>
                <a:gd name="T8" fmla="*/ 0 w 10"/>
                <a:gd name="T9" fmla="*/ 0 h 5"/>
                <a:gd name="T10" fmla="*/ 0 w 10"/>
                <a:gd name="T11" fmla="*/ 3 h 5"/>
                <a:gd name="T12" fmla="*/ 0 w 10"/>
                <a:gd name="T13" fmla="*/ 3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5 w 10"/>
                <a:gd name="T21" fmla="*/ 3 h 5"/>
                <a:gd name="T22" fmla="*/ 5 w 10"/>
                <a:gd name="T23" fmla="*/ 5 h 5"/>
                <a:gd name="T24" fmla="*/ 5 w 10"/>
                <a:gd name="T25" fmla="*/ 5 h 5"/>
                <a:gd name="T26" fmla="*/ 8 w 10"/>
                <a:gd name="T27" fmla="*/ 5 h 5"/>
                <a:gd name="T28" fmla="*/ 8 w 10"/>
                <a:gd name="T29" fmla="*/ 5 h 5"/>
                <a:gd name="T30" fmla="*/ 10 w 10"/>
                <a:gd name="T31" fmla="*/ 5 h 5"/>
                <a:gd name="T32" fmla="*/ 10 w 10"/>
                <a:gd name="T33" fmla="*/ 5 h 5"/>
                <a:gd name="T34" fmla="*/ 10 w 10"/>
                <a:gd name="T35" fmla="*/ 5 h 5"/>
                <a:gd name="T36" fmla="*/ 10 w 10"/>
                <a:gd name="T37" fmla="*/ 5 h 5"/>
                <a:gd name="T38" fmla="*/ 10 w 10"/>
                <a:gd name="T39" fmla="*/ 5 h 5"/>
                <a:gd name="T40" fmla="*/ 10 w 10"/>
                <a:gd name="T41" fmla="*/ 5 h 5"/>
                <a:gd name="T42" fmla="*/ 8 w 10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8" y="3"/>
                  </a:moveTo>
                  <a:lnTo>
                    <a:pt x="8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Freeform 98"/>
            <p:cNvSpPr>
              <a:spLocks/>
            </p:cNvSpPr>
            <p:nvPr/>
          </p:nvSpPr>
          <p:spPr bwMode="auto">
            <a:xfrm>
              <a:off x="7981579" y="6069466"/>
              <a:ext cx="5428" cy="4524"/>
            </a:xfrm>
            <a:custGeom>
              <a:avLst/>
              <a:gdLst>
                <a:gd name="T0" fmla="*/ 3 w 12"/>
                <a:gd name="T1" fmla="*/ 5 h 10"/>
                <a:gd name="T2" fmla="*/ 3 w 12"/>
                <a:gd name="T3" fmla="*/ 7 h 10"/>
                <a:gd name="T4" fmla="*/ 3 w 12"/>
                <a:gd name="T5" fmla="*/ 7 h 10"/>
                <a:gd name="T6" fmla="*/ 5 w 12"/>
                <a:gd name="T7" fmla="*/ 10 h 10"/>
                <a:gd name="T8" fmla="*/ 5 w 12"/>
                <a:gd name="T9" fmla="*/ 10 h 10"/>
                <a:gd name="T10" fmla="*/ 5 w 12"/>
                <a:gd name="T11" fmla="*/ 7 h 10"/>
                <a:gd name="T12" fmla="*/ 7 w 12"/>
                <a:gd name="T13" fmla="*/ 7 h 10"/>
                <a:gd name="T14" fmla="*/ 10 w 12"/>
                <a:gd name="T15" fmla="*/ 7 h 10"/>
                <a:gd name="T16" fmla="*/ 12 w 12"/>
                <a:gd name="T17" fmla="*/ 7 h 10"/>
                <a:gd name="T18" fmla="*/ 12 w 12"/>
                <a:gd name="T19" fmla="*/ 5 h 10"/>
                <a:gd name="T20" fmla="*/ 10 w 12"/>
                <a:gd name="T21" fmla="*/ 3 h 10"/>
                <a:gd name="T22" fmla="*/ 10 w 12"/>
                <a:gd name="T23" fmla="*/ 3 h 10"/>
                <a:gd name="T24" fmla="*/ 7 w 12"/>
                <a:gd name="T25" fmla="*/ 3 h 10"/>
                <a:gd name="T26" fmla="*/ 7 w 12"/>
                <a:gd name="T27" fmla="*/ 3 h 10"/>
                <a:gd name="T28" fmla="*/ 7 w 12"/>
                <a:gd name="T29" fmla="*/ 3 h 10"/>
                <a:gd name="T30" fmla="*/ 5 w 12"/>
                <a:gd name="T31" fmla="*/ 0 h 10"/>
                <a:gd name="T32" fmla="*/ 5 w 12"/>
                <a:gd name="T33" fmla="*/ 0 h 10"/>
                <a:gd name="T34" fmla="*/ 5 w 12"/>
                <a:gd name="T35" fmla="*/ 3 h 10"/>
                <a:gd name="T36" fmla="*/ 5 w 12"/>
                <a:gd name="T37" fmla="*/ 3 h 10"/>
                <a:gd name="T38" fmla="*/ 5 w 12"/>
                <a:gd name="T39" fmla="*/ 3 h 10"/>
                <a:gd name="T40" fmla="*/ 3 w 12"/>
                <a:gd name="T41" fmla="*/ 3 h 10"/>
                <a:gd name="T42" fmla="*/ 3 w 12"/>
                <a:gd name="T43" fmla="*/ 3 h 10"/>
                <a:gd name="T44" fmla="*/ 0 w 12"/>
                <a:gd name="T45" fmla="*/ 3 h 10"/>
                <a:gd name="T46" fmla="*/ 0 w 12"/>
                <a:gd name="T47" fmla="*/ 5 h 10"/>
                <a:gd name="T48" fmla="*/ 3 w 12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0">
                  <a:moveTo>
                    <a:pt x="3" y="5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Freeform 99"/>
            <p:cNvSpPr>
              <a:spLocks/>
            </p:cNvSpPr>
            <p:nvPr/>
          </p:nvSpPr>
          <p:spPr bwMode="auto">
            <a:xfrm>
              <a:off x="7994698" y="6373453"/>
              <a:ext cx="4071" cy="4524"/>
            </a:xfrm>
            <a:custGeom>
              <a:avLst/>
              <a:gdLst>
                <a:gd name="T0" fmla="*/ 7 w 9"/>
                <a:gd name="T1" fmla="*/ 0 h 10"/>
                <a:gd name="T2" fmla="*/ 7 w 9"/>
                <a:gd name="T3" fmla="*/ 3 h 10"/>
                <a:gd name="T4" fmla="*/ 4 w 9"/>
                <a:gd name="T5" fmla="*/ 3 h 10"/>
                <a:gd name="T6" fmla="*/ 2 w 9"/>
                <a:gd name="T7" fmla="*/ 5 h 10"/>
                <a:gd name="T8" fmla="*/ 2 w 9"/>
                <a:gd name="T9" fmla="*/ 7 h 10"/>
                <a:gd name="T10" fmla="*/ 2 w 9"/>
                <a:gd name="T11" fmla="*/ 7 h 10"/>
                <a:gd name="T12" fmla="*/ 0 w 9"/>
                <a:gd name="T13" fmla="*/ 7 h 10"/>
                <a:gd name="T14" fmla="*/ 0 w 9"/>
                <a:gd name="T15" fmla="*/ 7 h 10"/>
                <a:gd name="T16" fmla="*/ 0 w 9"/>
                <a:gd name="T17" fmla="*/ 7 h 10"/>
                <a:gd name="T18" fmla="*/ 2 w 9"/>
                <a:gd name="T19" fmla="*/ 7 h 10"/>
                <a:gd name="T20" fmla="*/ 2 w 9"/>
                <a:gd name="T21" fmla="*/ 10 h 10"/>
                <a:gd name="T22" fmla="*/ 2 w 9"/>
                <a:gd name="T23" fmla="*/ 10 h 10"/>
                <a:gd name="T24" fmla="*/ 2 w 9"/>
                <a:gd name="T25" fmla="*/ 10 h 10"/>
                <a:gd name="T26" fmla="*/ 2 w 9"/>
                <a:gd name="T27" fmla="*/ 10 h 10"/>
                <a:gd name="T28" fmla="*/ 2 w 9"/>
                <a:gd name="T29" fmla="*/ 10 h 10"/>
                <a:gd name="T30" fmla="*/ 4 w 9"/>
                <a:gd name="T31" fmla="*/ 7 h 10"/>
                <a:gd name="T32" fmla="*/ 4 w 9"/>
                <a:gd name="T33" fmla="*/ 7 h 10"/>
                <a:gd name="T34" fmla="*/ 4 w 9"/>
                <a:gd name="T35" fmla="*/ 7 h 10"/>
                <a:gd name="T36" fmla="*/ 7 w 9"/>
                <a:gd name="T37" fmla="*/ 7 h 10"/>
                <a:gd name="T38" fmla="*/ 7 w 9"/>
                <a:gd name="T39" fmla="*/ 5 h 10"/>
                <a:gd name="T40" fmla="*/ 7 w 9"/>
                <a:gd name="T41" fmla="*/ 5 h 10"/>
                <a:gd name="T42" fmla="*/ 7 w 9"/>
                <a:gd name="T43" fmla="*/ 5 h 10"/>
                <a:gd name="T44" fmla="*/ 9 w 9"/>
                <a:gd name="T45" fmla="*/ 5 h 10"/>
                <a:gd name="T46" fmla="*/ 9 w 9"/>
                <a:gd name="T47" fmla="*/ 3 h 10"/>
                <a:gd name="T48" fmla="*/ 9 w 9"/>
                <a:gd name="T49" fmla="*/ 3 h 10"/>
                <a:gd name="T50" fmla="*/ 9 w 9"/>
                <a:gd name="T51" fmla="*/ 0 h 10"/>
                <a:gd name="T52" fmla="*/ 7 w 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7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Freeform 100"/>
            <p:cNvSpPr>
              <a:spLocks/>
            </p:cNvSpPr>
            <p:nvPr/>
          </p:nvSpPr>
          <p:spPr bwMode="auto">
            <a:xfrm>
              <a:off x="7972985" y="6193866"/>
              <a:ext cx="4524" cy="5428"/>
            </a:xfrm>
            <a:custGeom>
              <a:avLst/>
              <a:gdLst>
                <a:gd name="T0" fmla="*/ 3 w 10"/>
                <a:gd name="T1" fmla="*/ 2 h 12"/>
                <a:gd name="T2" fmla="*/ 3 w 10"/>
                <a:gd name="T3" fmla="*/ 2 h 12"/>
                <a:gd name="T4" fmla="*/ 3 w 10"/>
                <a:gd name="T5" fmla="*/ 2 h 12"/>
                <a:gd name="T6" fmla="*/ 3 w 10"/>
                <a:gd name="T7" fmla="*/ 2 h 12"/>
                <a:gd name="T8" fmla="*/ 0 w 10"/>
                <a:gd name="T9" fmla="*/ 2 h 12"/>
                <a:gd name="T10" fmla="*/ 0 w 10"/>
                <a:gd name="T11" fmla="*/ 2 h 12"/>
                <a:gd name="T12" fmla="*/ 0 w 10"/>
                <a:gd name="T13" fmla="*/ 5 h 12"/>
                <a:gd name="T14" fmla="*/ 0 w 10"/>
                <a:gd name="T15" fmla="*/ 5 h 12"/>
                <a:gd name="T16" fmla="*/ 0 w 10"/>
                <a:gd name="T17" fmla="*/ 5 h 12"/>
                <a:gd name="T18" fmla="*/ 0 w 10"/>
                <a:gd name="T19" fmla="*/ 5 h 12"/>
                <a:gd name="T20" fmla="*/ 3 w 10"/>
                <a:gd name="T21" fmla="*/ 7 h 12"/>
                <a:gd name="T22" fmla="*/ 5 w 10"/>
                <a:gd name="T23" fmla="*/ 7 h 12"/>
                <a:gd name="T24" fmla="*/ 5 w 10"/>
                <a:gd name="T25" fmla="*/ 9 h 12"/>
                <a:gd name="T26" fmla="*/ 5 w 10"/>
                <a:gd name="T27" fmla="*/ 9 h 12"/>
                <a:gd name="T28" fmla="*/ 5 w 10"/>
                <a:gd name="T29" fmla="*/ 9 h 12"/>
                <a:gd name="T30" fmla="*/ 5 w 10"/>
                <a:gd name="T31" fmla="*/ 9 h 12"/>
                <a:gd name="T32" fmla="*/ 5 w 10"/>
                <a:gd name="T33" fmla="*/ 12 h 12"/>
                <a:gd name="T34" fmla="*/ 10 w 10"/>
                <a:gd name="T35" fmla="*/ 9 h 12"/>
                <a:gd name="T36" fmla="*/ 10 w 10"/>
                <a:gd name="T37" fmla="*/ 9 h 12"/>
                <a:gd name="T38" fmla="*/ 10 w 10"/>
                <a:gd name="T39" fmla="*/ 9 h 12"/>
                <a:gd name="T40" fmla="*/ 10 w 10"/>
                <a:gd name="T41" fmla="*/ 7 h 12"/>
                <a:gd name="T42" fmla="*/ 10 w 10"/>
                <a:gd name="T43" fmla="*/ 7 h 12"/>
                <a:gd name="T44" fmla="*/ 10 w 10"/>
                <a:gd name="T45" fmla="*/ 7 h 12"/>
                <a:gd name="T46" fmla="*/ 10 w 10"/>
                <a:gd name="T47" fmla="*/ 5 h 12"/>
                <a:gd name="T48" fmla="*/ 10 w 10"/>
                <a:gd name="T49" fmla="*/ 5 h 12"/>
                <a:gd name="T50" fmla="*/ 10 w 10"/>
                <a:gd name="T51" fmla="*/ 5 h 12"/>
                <a:gd name="T52" fmla="*/ 10 w 10"/>
                <a:gd name="T53" fmla="*/ 5 h 12"/>
                <a:gd name="T54" fmla="*/ 7 w 10"/>
                <a:gd name="T55" fmla="*/ 5 h 12"/>
                <a:gd name="T56" fmla="*/ 7 w 10"/>
                <a:gd name="T57" fmla="*/ 5 h 12"/>
                <a:gd name="T58" fmla="*/ 7 w 10"/>
                <a:gd name="T59" fmla="*/ 5 h 12"/>
                <a:gd name="T60" fmla="*/ 10 w 10"/>
                <a:gd name="T61" fmla="*/ 5 h 12"/>
                <a:gd name="T62" fmla="*/ 10 w 10"/>
                <a:gd name="T63" fmla="*/ 5 h 12"/>
                <a:gd name="T64" fmla="*/ 10 w 10"/>
                <a:gd name="T65" fmla="*/ 5 h 12"/>
                <a:gd name="T66" fmla="*/ 10 w 10"/>
                <a:gd name="T67" fmla="*/ 5 h 12"/>
                <a:gd name="T68" fmla="*/ 10 w 10"/>
                <a:gd name="T69" fmla="*/ 2 h 12"/>
                <a:gd name="T70" fmla="*/ 10 w 10"/>
                <a:gd name="T71" fmla="*/ 0 h 12"/>
                <a:gd name="T72" fmla="*/ 7 w 10"/>
                <a:gd name="T73" fmla="*/ 0 h 12"/>
                <a:gd name="T74" fmla="*/ 7 w 10"/>
                <a:gd name="T75" fmla="*/ 0 h 12"/>
                <a:gd name="T76" fmla="*/ 7 w 10"/>
                <a:gd name="T77" fmla="*/ 0 h 12"/>
                <a:gd name="T78" fmla="*/ 7 w 10"/>
                <a:gd name="T79" fmla="*/ 0 h 12"/>
                <a:gd name="T80" fmla="*/ 7 w 10"/>
                <a:gd name="T81" fmla="*/ 2 h 12"/>
                <a:gd name="T82" fmla="*/ 5 w 10"/>
                <a:gd name="T83" fmla="*/ 2 h 12"/>
                <a:gd name="T84" fmla="*/ 3 w 10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Freeform 101"/>
            <p:cNvSpPr>
              <a:spLocks/>
            </p:cNvSpPr>
            <p:nvPr/>
          </p:nvSpPr>
          <p:spPr bwMode="auto">
            <a:xfrm>
              <a:off x="8067528" y="6430451"/>
              <a:ext cx="7238" cy="3167"/>
            </a:xfrm>
            <a:custGeom>
              <a:avLst/>
              <a:gdLst>
                <a:gd name="T0" fmla="*/ 4 w 16"/>
                <a:gd name="T1" fmla="*/ 7 h 7"/>
                <a:gd name="T2" fmla="*/ 4 w 16"/>
                <a:gd name="T3" fmla="*/ 7 h 7"/>
                <a:gd name="T4" fmla="*/ 9 w 16"/>
                <a:gd name="T5" fmla="*/ 4 h 7"/>
                <a:gd name="T6" fmla="*/ 12 w 16"/>
                <a:gd name="T7" fmla="*/ 4 h 7"/>
                <a:gd name="T8" fmla="*/ 14 w 16"/>
                <a:gd name="T9" fmla="*/ 4 h 7"/>
                <a:gd name="T10" fmla="*/ 16 w 16"/>
                <a:gd name="T11" fmla="*/ 4 h 7"/>
                <a:gd name="T12" fmla="*/ 16 w 16"/>
                <a:gd name="T13" fmla="*/ 4 h 7"/>
                <a:gd name="T14" fmla="*/ 16 w 16"/>
                <a:gd name="T15" fmla="*/ 2 h 7"/>
                <a:gd name="T16" fmla="*/ 16 w 16"/>
                <a:gd name="T17" fmla="*/ 2 h 7"/>
                <a:gd name="T18" fmla="*/ 16 w 16"/>
                <a:gd name="T19" fmla="*/ 2 h 7"/>
                <a:gd name="T20" fmla="*/ 9 w 16"/>
                <a:gd name="T21" fmla="*/ 0 h 7"/>
                <a:gd name="T22" fmla="*/ 7 w 16"/>
                <a:gd name="T23" fmla="*/ 0 h 7"/>
                <a:gd name="T24" fmla="*/ 7 w 16"/>
                <a:gd name="T25" fmla="*/ 0 h 7"/>
                <a:gd name="T26" fmla="*/ 4 w 16"/>
                <a:gd name="T27" fmla="*/ 2 h 7"/>
                <a:gd name="T28" fmla="*/ 4 w 16"/>
                <a:gd name="T29" fmla="*/ 2 h 7"/>
                <a:gd name="T30" fmla="*/ 4 w 16"/>
                <a:gd name="T31" fmla="*/ 2 h 7"/>
                <a:gd name="T32" fmla="*/ 2 w 16"/>
                <a:gd name="T33" fmla="*/ 2 h 7"/>
                <a:gd name="T34" fmla="*/ 2 w 16"/>
                <a:gd name="T35" fmla="*/ 2 h 7"/>
                <a:gd name="T36" fmla="*/ 0 w 16"/>
                <a:gd name="T37" fmla="*/ 2 h 7"/>
                <a:gd name="T38" fmla="*/ 0 w 16"/>
                <a:gd name="T39" fmla="*/ 4 h 7"/>
                <a:gd name="T40" fmla="*/ 2 w 16"/>
                <a:gd name="T41" fmla="*/ 4 h 7"/>
                <a:gd name="T42" fmla="*/ 2 w 16"/>
                <a:gd name="T43" fmla="*/ 4 h 7"/>
                <a:gd name="T44" fmla="*/ 2 w 16"/>
                <a:gd name="T45" fmla="*/ 4 h 7"/>
                <a:gd name="T46" fmla="*/ 2 w 16"/>
                <a:gd name="T47" fmla="*/ 4 h 7"/>
                <a:gd name="T48" fmla="*/ 2 w 16"/>
                <a:gd name="T49" fmla="*/ 4 h 7"/>
                <a:gd name="T50" fmla="*/ 2 w 16"/>
                <a:gd name="T51" fmla="*/ 4 h 7"/>
                <a:gd name="T52" fmla="*/ 2 w 16"/>
                <a:gd name="T53" fmla="*/ 4 h 7"/>
                <a:gd name="T54" fmla="*/ 2 w 16"/>
                <a:gd name="T55" fmla="*/ 4 h 7"/>
                <a:gd name="T56" fmla="*/ 2 w 16"/>
                <a:gd name="T57" fmla="*/ 4 h 7"/>
                <a:gd name="T58" fmla="*/ 4 w 16"/>
                <a:gd name="T5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lnTo>
                    <a:pt x="4" y="7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102"/>
            <p:cNvSpPr>
              <a:spLocks/>
            </p:cNvSpPr>
            <p:nvPr/>
          </p:nvSpPr>
          <p:spPr bwMode="auto">
            <a:xfrm>
              <a:off x="8004197" y="6359882"/>
              <a:ext cx="8595" cy="4976"/>
            </a:xfrm>
            <a:custGeom>
              <a:avLst/>
              <a:gdLst>
                <a:gd name="T0" fmla="*/ 14 w 19"/>
                <a:gd name="T1" fmla="*/ 7 h 11"/>
                <a:gd name="T2" fmla="*/ 14 w 19"/>
                <a:gd name="T3" fmla="*/ 7 h 11"/>
                <a:gd name="T4" fmla="*/ 14 w 19"/>
                <a:gd name="T5" fmla="*/ 9 h 11"/>
                <a:gd name="T6" fmla="*/ 14 w 19"/>
                <a:gd name="T7" fmla="*/ 9 h 11"/>
                <a:gd name="T8" fmla="*/ 14 w 19"/>
                <a:gd name="T9" fmla="*/ 9 h 11"/>
                <a:gd name="T10" fmla="*/ 17 w 19"/>
                <a:gd name="T11" fmla="*/ 11 h 11"/>
                <a:gd name="T12" fmla="*/ 17 w 19"/>
                <a:gd name="T13" fmla="*/ 11 h 11"/>
                <a:gd name="T14" fmla="*/ 17 w 19"/>
                <a:gd name="T15" fmla="*/ 11 h 11"/>
                <a:gd name="T16" fmla="*/ 19 w 19"/>
                <a:gd name="T17" fmla="*/ 9 h 11"/>
                <a:gd name="T18" fmla="*/ 19 w 19"/>
                <a:gd name="T19" fmla="*/ 9 h 11"/>
                <a:gd name="T20" fmla="*/ 19 w 19"/>
                <a:gd name="T21" fmla="*/ 9 h 11"/>
                <a:gd name="T22" fmla="*/ 19 w 19"/>
                <a:gd name="T23" fmla="*/ 7 h 11"/>
                <a:gd name="T24" fmla="*/ 19 w 19"/>
                <a:gd name="T25" fmla="*/ 7 h 11"/>
                <a:gd name="T26" fmla="*/ 17 w 19"/>
                <a:gd name="T27" fmla="*/ 4 h 11"/>
                <a:gd name="T28" fmla="*/ 17 w 19"/>
                <a:gd name="T29" fmla="*/ 4 h 11"/>
                <a:gd name="T30" fmla="*/ 14 w 19"/>
                <a:gd name="T31" fmla="*/ 4 h 11"/>
                <a:gd name="T32" fmla="*/ 14 w 19"/>
                <a:gd name="T33" fmla="*/ 2 h 11"/>
                <a:gd name="T34" fmla="*/ 12 w 19"/>
                <a:gd name="T35" fmla="*/ 2 h 11"/>
                <a:gd name="T36" fmla="*/ 12 w 19"/>
                <a:gd name="T37" fmla="*/ 2 h 11"/>
                <a:gd name="T38" fmla="*/ 9 w 19"/>
                <a:gd name="T39" fmla="*/ 0 h 11"/>
                <a:gd name="T40" fmla="*/ 7 w 19"/>
                <a:gd name="T41" fmla="*/ 2 h 11"/>
                <a:gd name="T42" fmla="*/ 9 w 19"/>
                <a:gd name="T43" fmla="*/ 2 h 11"/>
                <a:gd name="T44" fmla="*/ 9 w 19"/>
                <a:gd name="T45" fmla="*/ 4 h 11"/>
                <a:gd name="T46" fmla="*/ 9 w 19"/>
                <a:gd name="T47" fmla="*/ 4 h 11"/>
                <a:gd name="T48" fmla="*/ 9 w 19"/>
                <a:gd name="T49" fmla="*/ 4 h 11"/>
                <a:gd name="T50" fmla="*/ 7 w 19"/>
                <a:gd name="T51" fmla="*/ 2 h 11"/>
                <a:gd name="T52" fmla="*/ 5 w 19"/>
                <a:gd name="T53" fmla="*/ 2 h 11"/>
                <a:gd name="T54" fmla="*/ 5 w 19"/>
                <a:gd name="T55" fmla="*/ 2 h 11"/>
                <a:gd name="T56" fmla="*/ 5 w 19"/>
                <a:gd name="T57" fmla="*/ 2 h 11"/>
                <a:gd name="T58" fmla="*/ 5 w 19"/>
                <a:gd name="T59" fmla="*/ 4 h 11"/>
                <a:gd name="T60" fmla="*/ 5 w 19"/>
                <a:gd name="T61" fmla="*/ 4 h 11"/>
                <a:gd name="T62" fmla="*/ 2 w 19"/>
                <a:gd name="T63" fmla="*/ 4 h 11"/>
                <a:gd name="T64" fmla="*/ 2 w 19"/>
                <a:gd name="T65" fmla="*/ 4 h 11"/>
                <a:gd name="T66" fmla="*/ 2 w 19"/>
                <a:gd name="T67" fmla="*/ 4 h 11"/>
                <a:gd name="T68" fmla="*/ 2 w 19"/>
                <a:gd name="T69" fmla="*/ 7 h 11"/>
                <a:gd name="T70" fmla="*/ 0 w 19"/>
                <a:gd name="T71" fmla="*/ 7 h 11"/>
                <a:gd name="T72" fmla="*/ 0 w 19"/>
                <a:gd name="T73" fmla="*/ 7 h 11"/>
                <a:gd name="T74" fmla="*/ 0 w 19"/>
                <a:gd name="T75" fmla="*/ 7 h 11"/>
                <a:gd name="T76" fmla="*/ 2 w 19"/>
                <a:gd name="T77" fmla="*/ 7 h 11"/>
                <a:gd name="T78" fmla="*/ 5 w 19"/>
                <a:gd name="T79" fmla="*/ 7 h 11"/>
                <a:gd name="T80" fmla="*/ 5 w 19"/>
                <a:gd name="T81" fmla="*/ 7 h 11"/>
                <a:gd name="T82" fmla="*/ 7 w 19"/>
                <a:gd name="T83" fmla="*/ 7 h 11"/>
                <a:gd name="T84" fmla="*/ 7 w 19"/>
                <a:gd name="T85" fmla="*/ 4 h 11"/>
                <a:gd name="T86" fmla="*/ 9 w 19"/>
                <a:gd name="T87" fmla="*/ 4 h 11"/>
                <a:gd name="T88" fmla="*/ 9 w 19"/>
                <a:gd name="T89" fmla="*/ 4 h 11"/>
                <a:gd name="T90" fmla="*/ 9 w 19"/>
                <a:gd name="T91" fmla="*/ 4 h 11"/>
                <a:gd name="T92" fmla="*/ 9 w 19"/>
                <a:gd name="T93" fmla="*/ 4 h 11"/>
                <a:gd name="T94" fmla="*/ 12 w 19"/>
                <a:gd name="T95" fmla="*/ 4 h 11"/>
                <a:gd name="T96" fmla="*/ 12 w 19"/>
                <a:gd name="T97" fmla="*/ 4 h 11"/>
                <a:gd name="T98" fmla="*/ 12 w 19"/>
                <a:gd name="T99" fmla="*/ 4 h 11"/>
                <a:gd name="T100" fmla="*/ 14 w 19"/>
                <a:gd name="T101" fmla="*/ 4 h 11"/>
                <a:gd name="T102" fmla="*/ 14 w 19"/>
                <a:gd name="T103" fmla="*/ 4 h 11"/>
                <a:gd name="T104" fmla="*/ 14 w 19"/>
                <a:gd name="T105" fmla="*/ 7 h 11"/>
                <a:gd name="T106" fmla="*/ 17 w 19"/>
                <a:gd name="T107" fmla="*/ 7 h 11"/>
                <a:gd name="T108" fmla="*/ 17 w 19"/>
                <a:gd name="T109" fmla="*/ 7 h 11"/>
                <a:gd name="T110" fmla="*/ 14 w 19"/>
                <a:gd name="T1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1">
                  <a:moveTo>
                    <a:pt x="14" y="7"/>
                  </a:move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Freeform 103"/>
            <p:cNvSpPr>
              <a:spLocks/>
            </p:cNvSpPr>
            <p:nvPr/>
          </p:nvSpPr>
          <p:spPr bwMode="auto">
            <a:xfrm>
              <a:off x="7984746" y="6329574"/>
              <a:ext cx="5428" cy="5428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5 h 12"/>
                <a:gd name="T4" fmla="*/ 10 w 12"/>
                <a:gd name="T5" fmla="*/ 3 h 12"/>
                <a:gd name="T6" fmla="*/ 10 w 12"/>
                <a:gd name="T7" fmla="*/ 3 h 12"/>
                <a:gd name="T8" fmla="*/ 10 w 12"/>
                <a:gd name="T9" fmla="*/ 3 h 12"/>
                <a:gd name="T10" fmla="*/ 10 w 12"/>
                <a:gd name="T11" fmla="*/ 0 h 12"/>
                <a:gd name="T12" fmla="*/ 10 w 12"/>
                <a:gd name="T13" fmla="*/ 0 h 12"/>
                <a:gd name="T14" fmla="*/ 10 w 12"/>
                <a:gd name="T15" fmla="*/ 0 h 12"/>
                <a:gd name="T16" fmla="*/ 10 w 12"/>
                <a:gd name="T17" fmla="*/ 0 h 12"/>
                <a:gd name="T18" fmla="*/ 5 w 12"/>
                <a:gd name="T19" fmla="*/ 5 h 12"/>
                <a:gd name="T20" fmla="*/ 5 w 12"/>
                <a:gd name="T21" fmla="*/ 5 h 12"/>
                <a:gd name="T22" fmla="*/ 5 w 12"/>
                <a:gd name="T23" fmla="*/ 5 h 12"/>
                <a:gd name="T24" fmla="*/ 3 w 12"/>
                <a:gd name="T25" fmla="*/ 7 h 12"/>
                <a:gd name="T26" fmla="*/ 3 w 12"/>
                <a:gd name="T27" fmla="*/ 7 h 12"/>
                <a:gd name="T28" fmla="*/ 0 w 12"/>
                <a:gd name="T29" fmla="*/ 7 h 12"/>
                <a:gd name="T30" fmla="*/ 0 w 12"/>
                <a:gd name="T31" fmla="*/ 10 h 12"/>
                <a:gd name="T32" fmla="*/ 0 w 12"/>
                <a:gd name="T33" fmla="*/ 12 h 12"/>
                <a:gd name="T34" fmla="*/ 0 w 12"/>
                <a:gd name="T35" fmla="*/ 12 h 12"/>
                <a:gd name="T36" fmla="*/ 0 w 12"/>
                <a:gd name="T37" fmla="*/ 12 h 12"/>
                <a:gd name="T38" fmla="*/ 3 w 12"/>
                <a:gd name="T39" fmla="*/ 12 h 12"/>
                <a:gd name="T40" fmla="*/ 3 w 12"/>
                <a:gd name="T41" fmla="*/ 10 h 12"/>
                <a:gd name="T42" fmla="*/ 3 w 12"/>
                <a:gd name="T43" fmla="*/ 10 h 12"/>
                <a:gd name="T44" fmla="*/ 5 w 12"/>
                <a:gd name="T45" fmla="*/ 10 h 12"/>
                <a:gd name="T46" fmla="*/ 5 w 12"/>
                <a:gd name="T47" fmla="*/ 10 h 12"/>
                <a:gd name="T48" fmla="*/ 5 w 12"/>
                <a:gd name="T49" fmla="*/ 10 h 12"/>
                <a:gd name="T50" fmla="*/ 10 w 12"/>
                <a:gd name="T51" fmla="*/ 5 h 12"/>
                <a:gd name="T52" fmla="*/ 12 w 12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Freeform 104"/>
            <p:cNvSpPr>
              <a:spLocks/>
            </p:cNvSpPr>
            <p:nvPr/>
          </p:nvSpPr>
          <p:spPr bwMode="auto">
            <a:xfrm>
              <a:off x="7978413" y="6301980"/>
              <a:ext cx="3167" cy="3167"/>
            </a:xfrm>
            <a:custGeom>
              <a:avLst/>
              <a:gdLst>
                <a:gd name="T0" fmla="*/ 2 w 7"/>
                <a:gd name="T1" fmla="*/ 7 h 7"/>
                <a:gd name="T2" fmla="*/ 5 w 7"/>
                <a:gd name="T3" fmla="*/ 5 h 7"/>
                <a:gd name="T4" fmla="*/ 5 w 7"/>
                <a:gd name="T5" fmla="*/ 5 h 7"/>
                <a:gd name="T6" fmla="*/ 7 w 7"/>
                <a:gd name="T7" fmla="*/ 5 h 7"/>
                <a:gd name="T8" fmla="*/ 7 w 7"/>
                <a:gd name="T9" fmla="*/ 5 h 7"/>
                <a:gd name="T10" fmla="*/ 7 w 7"/>
                <a:gd name="T11" fmla="*/ 5 h 7"/>
                <a:gd name="T12" fmla="*/ 7 w 7"/>
                <a:gd name="T13" fmla="*/ 5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2 h 7"/>
                <a:gd name="T32" fmla="*/ 2 w 7"/>
                <a:gd name="T33" fmla="*/ 2 h 7"/>
                <a:gd name="T34" fmla="*/ 2 w 7"/>
                <a:gd name="T35" fmla="*/ 2 h 7"/>
                <a:gd name="T36" fmla="*/ 0 w 7"/>
                <a:gd name="T37" fmla="*/ 5 h 7"/>
                <a:gd name="T38" fmla="*/ 0 w 7"/>
                <a:gd name="T39" fmla="*/ 5 h 7"/>
                <a:gd name="T40" fmla="*/ 0 w 7"/>
                <a:gd name="T41" fmla="*/ 5 h 7"/>
                <a:gd name="T42" fmla="*/ 2 w 7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105"/>
            <p:cNvSpPr>
              <a:spLocks/>
            </p:cNvSpPr>
            <p:nvPr/>
          </p:nvSpPr>
          <p:spPr bwMode="auto">
            <a:xfrm>
              <a:off x="7972985" y="6228245"/>
              <a:ext cx="4524" cy="6333"/>
            </a:xfrm>
            <a:custGeom>
              <a:avLst/>
              <a:gdLst>
                <a:gd name="T0" fmla="*/ 10 w 10"/>
                <a:gd name="T1" fmla="*/ 9 h 14"/>
                <a:gd name="T2" fmla="*/ 7 w 10"/>
                <a:gd name="T3" fmla="*/ 9 h 14"/>
                <a:gd name="T4" fmla="*/ 7 w 10"/>
                <a:gd name="T5" fmla="*/ 9 h 14"/>
                <a:gd name="T6" fmla="*/ 7 w 10"/>
                <a:gd name="T7" fmla="*/ 9 h 14"/>
                <a:gd name="T8" fmla="*/ 7 w 10"/>
                <a:gd name="T9" fmla="*/ 9 h 14"/>
                <a:gd name="T10" fmla="*/ 7 w 10"/>
                <a:gd name="T11" fmla="*/ 7 h 14"/>
                <a:gd name="T12" fmla="*/ 7 w 10"/>
                <a:gd name="T13" fmla="*/ 7 h 14"/>
                <a:gd name="T14" fmla="*/ 10 w 10"/>
                <a:gd name="T15" fmla="*/ 9 h 14"/>
                <a:gd name="T16" fmla="*/ 10 w 10"/>
                <a:gd name="T17" fmla="*/ 9 h 14"/>
                <a:gd name="T18" fmla="*/ 10 w 10"/>
                <a:gd name="T19" fmla="*/ 7 h 14"/>
                <a:gd name="T20" fmla="*/ 10 w 10"/>
                <a:gd name="T21" fmla="*/ 7 h 14"/>
                <a:gd name="T22" fmla="*/ 10 w 10"/>
                <a:gd name="T23" fmla="*/ 7 h 14"/>
                <a:gd name="T24" fmla="*/ 10 w 10"/>
                <a:gd name="T25" fmla="*/ 4 h 14"/>
                <a:gd name="T26" fmla="*/ 7 w 10"/>
                <a:gd name="T27" fmla="*/ 2 h 14"/>
                <a:gd name="T28" fmla="*/ 5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w 10"/>
                <a:gd name="T35" fmla="*/ 0 h 14"/>
                <a:gd name="T36" fmla="*/ 0 w 10"/>
                <a:gd name="T37" fmla="*/ 0 h 14"/>
                <a:gd name="T38" fmla="*/ 0 w 10"/>
                <a:gd name="T39" fmla="*/ 2 h 14"/>
                <a:gd name="T40" fmla="*/ 0 w 10"/>
                <a:gd name="T41" fmla="*/ 4 h 14"/>
                <a:gd name="T42" fmla="*/ 3 w 10"/>
                <a:gd name="T43" fmla="*/ 4 h 14"/>
                <a:gd name="T44" fmla="*/ 3 w 10"/>
                <a:gd name="T45" fmla="*/ 4 h 14"/>
                <a:gd name="T46" fmla="*/ 3 w 10"/>
                <a:gd name="T47" fmla="*/ 4 h 14"/>
                <a:gd name="T48" fmla="*/ 3 w 10"/>
                <a:gd name="T49" fmla="*/ 7 h 14"/>
                <a:gd name="T50" fmla="*/ 3 w 10"/>
                <a:gd name="T51" fmla="*/ 9 h 14"/>
                <a:gd name="T52" fmla="*/ 3 w 10"/>
                <a:gd name="T53" fmla="*/ 11 h 14"/>
                <a:gd name="T54" fmla="*/ 3 w 10"/>
                <a:gd name="T55" fmla="*/ 11 h 14"/>
                <a:gd name="T56" fmla="*/ 5 w 10"/>
                <a:gd name="T57" fmla="*/ 14 h 14"/>
                <a:gd name="T58" fmla="*/ 7 w 10"/>
                <a:gd name="T59" fmla="*/ 11 h 14"/>
                <a:gd name="T60" fmla="*/ 7 w 10"/>
                <a:gd name="T61" fmla="*/ 11 h 14"/>
                <a:gd name="T62" fmla="*/ 10 w 10"/>
                <a:gd name="T63" fmla="*/ 11 h 14"/>
                <a:gd name="T64" fmla="*/ 10 w 10"/>
                <a:gd name="T65" fmla="*/ 11 h 14"/>
                <a:gd name="T66" fmla="*/ 10 w 10"/>
                <a:gd name="T67" fmla="*/ 9 h 14"/>
                <a:gd name="T68" fmla="*/ 10 w 10"/>
                <a:gd name="T69" fmla="*/ 9 h 14"/>
                <a:gd name="T70" fmla="*/ 10 w 10"/>
                <a:gd name="T7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4">
                  <a:moveTo>
                    <a:pt x="10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106"/>
            <p:cNvSpPr>
              <a:spLocks/>
            </p:cNvSpPr>
            <p:nvPr/>
          </p:nvSpPr>
          <p:spPr bwMode="auto">
            <a:xfrm>
              <a:off x="7974342" y="6222817"/>
              <a:ext cx="4071" cy="6333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2 h 14"/>
                <a:gd name="T4" fmla="*/ 7 w 9"/>
                <a:gd name="T5" fmla="*/ 0 h 14"/>
                <a:gd name="T6" fmla="*/ 7 w 9"/>
                <a:gd name="T7" fmla="*/ 0 h 14"/>
                <a:gd name="T8" fmla="*/ 7 w 9"/>
                <a:gd name="T9" fmla="*/ 0 h 14"/>
                <a:gd name="T10" fmla="*/ 7 w 9"/>
                <a:gd name="T11" fmla="*/ 0 h 14"/>
                <a:gd name="T12" fmla="*/ 4 w 9"/>
                <a:gd name="T13" fmla="*/ 2 h 14"/>
                <a:gd name="T14" fmla="*/ 4 w 9"/>
                <a:gd name="T15" fmla="*/ 4 h 14"/>
                <a:gd name="T16" fmla="*/ 2 w 9"/>
                <a:gd name="T17" fmla="*/ 7 h 14"/>
                <a:gd name="T18" fmla="*/ 2 w 9"/>
                <a:gd name="T19" fmla="*/ 7 h 14"/>
                <a:gd name="T20" fmla="*/ 2 w 9"/>
                <a:gd name="T21" fmla="*/ 7 h 14"/>
                <a:gd name="T22" fmla="*/ 2 w 9"/>
                <a:gd name="T23" fmla="*/ 7 h 14"/>
                <a:gd name="T24" fmla="*/ 0 w 9"/>
                <a:gd name="T25" fmla="*/ 9 h 14"/>
                <a:gd name="T26" fmla="*/ 0 w 9"/>
                <a:gd name="T27" fmla="*/ 9 h 14"/>
                <a:gd name="T28" fmla="*/ 0 w 9"/>
                <a:gd name="T29" fmla="*/ 12 h 14"/>
                <a:gd name="T30" fmla="*/ 0 w 9"/>
                <a:gd name="T31" fmla="*/ 12 h 14"/>
                <a:gd name="T32" fmla="*/ 2 w 9"/>
                <a:gd name="T33" fmla="*/ 12 h 14"/>
                <a:gd name="T34" fmla="*/ 4 w 9"/>
                <a:gd name="T35" fmla="*/ 14 h 14"/>
                <a:gd name="T36" fmla="*/ 4 w 9"/>
                <a:gd name="T37" fmla="*/ 14 h 14"/>
                <a:gd name="T38" fmla="*/ 4 w 9"/>
                <a:gd name="T39" fmla="*/ 12 h 14"/>
                <a:gd name="T40" fmla="*/ 7 w 9"/>
                <a:gd name="T41" fmla="*/ 12 h 14"/>
                <a:gd name="T42" fmla="*/ 7 w 9"/>
                <a:gd name="T43" fmla="*/ 12 h 14"/>
                <a:gd name="T44" fmla="*/ 7 w 9"/>
                <a:gd name="T45" fmla="*/ 9 h 14"/>
                <a:gd name="T46" fmla="*/ 7 w 9"/>
                <a:gd name="T47" fmla="*/ 9 h 14"/>
                <a:gd name="T48" fmla="*/ 7 w 9"/>
                <a:gd name="T49" fmla="*/ 7 h 14"/>
                <a:gd name="T50" fmla="*/ 9 w 9"/>
                <a:gd name="T51" fmla="*/ 4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107"/>
            <p:cNvSpPr>
              <a:spLocks/>
            </p:cNvSpPr>
            <p:nvPr/>
          </p:nvSpPr>
          <p:spPr bwMode="auto">
            <a:xfrm>
              <a:off x="7981579" y="6130535"/>
              <a:ext cx="3167" cy="3167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3 h 7"/>
                <a:gd name="T8" fmla="*/ 5 w 7"/>
                <a:gd name="T9" fmla="*/ 7 h 7"/>
                <a:gd name="T10" fmla="*/ 5 w 7"/>
                <a:gd name="T11" fmla="*/ 7 h 7"/>
                <a:gd name="T12" fmla="*/ 5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5 w 7"/>
                <a:gd name="T19" fmla="*/ 3 h 7"/>
                <a:gd name="T20" fmla="*/ 5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3 h 7"/>
                <a:gd name="T36" fmla="*/ 0 w 7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Freeform 108"/>
            <p:cNvSpPr>
              <a:spLocks/>
            </p:cNvSpPr>
            <p:nvPr/>
          </p:nvSpPr>
          <p:spPr bwMode="auto">
            <a:xfrm>
              <a:off x="8001031" y="6142297"/>
              <a:ext cx="5428" cy="5428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10 h 12"/>
                <a:gd name="T4" fmla="*/ 5 w 12"/>
                <a:gd name="T5" fmla="*/ 12 h 12"/>
                <a:gd name="T6" fmla="*/ 7 w 12"/>
                <a:gd name="T7" fmla="*/ 12 h 12"/>
                <a:gd name="T8" fmla="*/ 7 w 12"/>
                <a:gd name="T9" fmla="*/ 12 h 12"/>
                <a:gd name="T10" fmla="*/ 7 w 12"/>
                <a:gd name="T11" fmla="*/ 12 h 12"/>
                <a:gd name="T12" fmla="*/ 7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9 w 12"/>
                <a:gd name="T19" fmla="*/ 12 h 12"/>
                <a:gd name="T20" fmla="*/ 9 w 12"/>
                <a:gd name="T21" fmla="*/ 10 h 12"/>
                <a:gd name="T22" fmla="*/ 9 w 12"/>
                <a:gd name="T23" fmla="*/ 10 h 12"/>
                <a:gd name="T24" fmla="*/ 9 w 12"/>
                <a:gd name="T25" fmla="*/ 10 h 12"/>
                <a:gd name="T26" fmla="*/ 12 w 12"/>
                <a:gd name="T27" fmla="*/ 10 h 12"/>
                <a:gd name="T28" fmla="*/ 12 w 12"/>
                <a:gd name="T29" fmla="*/ 10 h 12"/>
                <a:gd name="T30" fmla="*/ 12 w 12"/>
                <a:gd name="T31" fmla="*/ 7 h 12"/>
                <a:gd name="T32" fmla="*/ 12 w 12"/>
                <a:gd name="T33" fmla="*/ 7 h 12"/>
                <a:gd name="T34" fmla="*/ 12 w 12"/>
                <a:gd name="T35" fmla="*/ 5 h 12"/>
                <a:gd name="T36" fmla="*/ 12 w 12"/>
                <a:gd name="T37" fmla="*/ 5 h 12"/>
                <a:gd name="T38" fmla="*/ 12 w 12"/>
                <a:gd name="T39" fmla="*/ 5 h 12"/>
                <a:gd name="T40" fmla="*/ 12 w 12"/>
                <a:gd name="T41" fmla="*/ 5 h 12"/>
                <a:gd name="T42" fmla="*/ 9 w 12"/>
                <a:gd name="T43" fmla="*/ 3 h 12"/>
                <a:gd name="T44" fmla="*/ 9 w 12"/>
                <a:gd name="T45" fmla="*/ 3 h 12"/>
                <a:gd name="T46" fmla="*/ 9 w 12"/>
                <a:gd name="T47" fmla="*/ 3 h 12"/>
                <a:gd name="T48" fmla="*/ 7 w 12"/>
                <a:gd name="T49" fmla="*/ 3 h 12"/>
                <a:gd name="T50" fmla="*/ 7 w 12"/>
                <a:gd name="T51" fmla="*/ 3 h 12"/>
                <a:gd name="T52" fmla="*/ 7 w 12"/>
                <a:gd name="T53" fmla="*/ 0 h 12"/>
                <a:gd name="T54" fmla="*/ 5 w 12"/>
                <a:gd name="T55" fmla="*/ 0 h 12"/>
                <a:gd name="T56" fmla="*/ 5 w 12"/>
                <a:gd name="T57" fmla="*/ 0 h 12"/>
                <a:gd name="T58" fmla="*/ 2 w 12"/>
                <a:gd name="T59" fmla="*/ 0 h 12"/>
                <a:gd name="T60" fmla="*/ 2 w 12"/>
                <a:gd name="T61" fmla="*/ 0 h 12"/>
                <a:gd name="T62" fmla="*/ 2 w 12"/>
                <a:gd name="T63" fmla="*/ 3 h 12"/>
                <a:gd name="T64" fmla="*/ 0 w 12"/>
                <a:gd name="T65" fmla="*/ 5 h 12"/>
                <a:gd name="T66" fmla="*/ 2 w 12"/>
                <a:gd name="T67" fmla="*/ 5 h 12"/>
                <a:gd name="T68" fmla="*/ 2 w 12"/>
                <a:gd name="T69" fmla="*/ 7 h 12"/>
                <a:gd name="T70" fmla="*/ 5 w 12"/>
                <a:gd name="T71" fmla="*/ 10 h 12"/>
                <a:gd name="T72" fmla="*/ 7 w 12"/>
                <a:gd name="T73" fmla="*/ 10 h 12"/>
                <a:gd name="T74" fmla="*/ 7 w 12"/>
                <a:gd name="T75" fmla="*/ 10 h 12"/>
                <a:gd name="T76" fmla="*/ 7 w 12"/>
                <a:gd name="T77" fmla="*/ 10 h 12"/>
                <a:gd name="T78" fmla="*/ 5 w 12"/>
                <a:gd name="T7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109"/>
            <p:cNvSpPr>
              <a:spLocks/>
            </p:cNvSpPr>
            <p:nvPr/>
          </p:nvSpPr>
          <p:spPr bwMode="auto">
            <a:xfrm>
              <a:off x="8005102" y="6104751"/>
              <a:ext cx="3167" cy="3619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5 w 7"/>
                <a:gd name="T7" fmla="*/ 0 h 8"/>
                <a:gd name="T8" fmla="*/ 5 w 7"/>
                <a:gd name="T9" fmla="*/ 0 h 8"/>
                <a:gd name="T10" fmla="*/ 3 w 7"/>
                <a:gd name="T11" fmla="*/ 3 h 8"/>
                <a:gd name="T12" fmla="*/ 3 w 7"/>
                <a:gd name="T13" fmla="*/ 3 h 8"/>
                <a:gd name="T14" fmla="*/ 0 w 7"/>
                <a:gd name="T15" fmla="*/ 3 h 8"/>
                <a:gd name="T16" fmla="*/ 0 w 7"/>
                <a:gd name="T17" fmla="*/ 3 h 8"/>
                <a:gd name="T18" fmla="*/ 0 w 7"/>
                <a:gd name="T19" fmla="*/ 5 h 8"/>
                <a:gd name="T20" fmla="*/ 0 w 7"/>
                <a:gd name="T21" fmla="*/ 5 h 8"/>
                <a:gd name="T22" fmla="*/ 3 w 7"/>
                <a:gd name="T23" fmla="*/ 8 h 8"/>
                <a:gd name="T24" fmla="*/ 3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7 w 7"/>
                <a:gd name="T31" fmla="*/ 5 h 8"/>
                <a:gd name="T32" fmla="*/ 5 w 7"/>
                <a:gd name="T33" fmla="*/ 5 h 8"/>
                <a:gd name="T34" fmla="*/ 5 w 7"/>
                <a:gd name="T35" fmla="*/ 3 h 8"/>
                <a:gd name="T36" fmla="*/ 7 w 7"/>
                <a:gd name="T37" fmla="*/ 3 h 8"/>
                <a:gd name="T38" fmla="*/ 7 w 7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110"/>
            <p:cNvSpPr>
              <a:spLocks/>
            </p:cNvSpPr>
            <p:nvPr/>
          </p:nvSpPr>
          <p:spPr bwMode="auto">
            <a:xfrm>
              <a:off x="7993341" y="6084394"/>
              <a:ext cx="2262" cy="0"/>
            </a:xfrm>
            <a:custGeom>
              <a:avLst/>
              <a:gdLst>
                <a:gd name="T0" fmla="*/ 3 w 5"/>
                <a:gd name="T1" fmla="*/ 0 w 5"/>
                <a:gd name="T2" fmla="*/ 0 w 5"/>
                <a:gd name="T3" fmla="*/ 0 w 5"/>
                <a:gd name="T4" fmla="*/ 0 w 5"/>
                <a:gd name="T5" fmla="*/ 0 w 5"/>
                <a:gd name="T6" fmla="*/ 0 w 5"/>
                <a:gd name="T7" fmla="*/ 5 w 5"/>
                <a:gd name="T8" fmla="*/ 3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5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111"/>
            <p:cNvSpPr>
              <a:spLocks/>
            </p:cNvSpPr>
            <p:nvPr/>
          </p:nvSpPr>
          <p:spPr bwMode="auto">
            <a:xfrm>
              <a:off x="8087884" y="6448545"/>
              <a:ext cx="3167" cy="3167"/>
            </a:xfrm>
            <a:custGeom>
              <a:avLst/>
              <a:gdLst>
                <a:gd name="T0" fmla="*/ 4 w 7"/>
                <a:gd name="T1" fmla="*/ 2 h 7"/>
                <a:gd name="T2" fmla="*/ 4 w 7"/>
                <a:gd name="T3" fmla="*/ 2 h 7"/>
                <a:gd name="T4" fmla="*/ 2 w 7"/>
                <a:gd name="T5" fmla="*/ 2 h 7"/>
                <a:gd name="T6" fmla="*/ 0 w 7"/>
                <a:gd name="T7" fmla="*/ 0 h 7"/>
                <a:gd name="T8" fmla="*/ 0 w 7"/>
                <a:gd name="T9" fmla="*/ 2 h 7"/>
                <a:gd name="T10" fmla="*/ 0 w 7"/>
                <a:gd name="T11" fmla="*/ 5 h 7"/>
                <a:gd name="T12" fmla="*/ 0 w 7"/>
                <a:gd name="T13" fmla="*/ 5 h 7"/>
                <a:gd name="T14" fmla="*/ 0 w 7"/>
                <a:gd name="T15" fmla="*/ 5 h 7"/>
                <a:gd name="T16" fmla="*/ 0 w 7"/>
                <a:gd name="T17" fmla="*/ 5 h 7"/>
                <a:gd name="T18" fmla="*/ 0 w 7"/>
                <a:gd name="T19" fmla="*/ 7 h 7"/>
                <a:gd name="T20" fmla="*/ 4 w 7"/>
                <a:gd name="T21" fmla="*/ 7 h 7"/>
                <a:gd name="T22" fmla="*/ 4 w 7"/>
                <a:gd name="T23" fmla="*/ 7 h 7"/>
                <a:gd name="T24" fmla="*/ 4 w 7"/>
                <a:gd name="T25" fmla="*/ 7 h 7"/>
                <a:gd name="T26" fmla="*/ 4 w 7"/>
                <a:gd name="T27" fmla="*/ 5 h 7"/>
                <a:gd name="T28" fmla="*/ 2 w 7"/>
                <a:gd name="T29" fmla="*/ 5 h 7"/>
                <a:gd name="T30" fmla="*/ 4 w 7"/>
                <a:gd name="T31" fmla="*/ 5 h 7"/>
                <a:gd name="T32" fmla="*/ 4 w 7"/>
                <a:gd name="T33" fmla="*/ 5 h 7"/>
                <a:gd name="T34" fmla="*/ 7 w 7"/>
                <a:gd name="T35" fmla="*/ 5 h 7"/>
                <a:gd name="T36" fmla="*/ 7 w 7"/>
                <a:gd name="T37" fmla="*/ 5 h 7"/>
                <a:gd name="T38" fmla="*/ 4 w 7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112"/>
            <p:cNvSpPr>
              <a:spLocks/>
            </p:cNvSpPr>
            <p:nvPr/>
          </p:nvSpPr>
          <p:spPr bwMode="auto">
            <a:xfrm>
              <a:off x="8084718" y="6431356"/>
              <a:ext cx="15833" cy="6333"/>
            </a:xfrm>
            <a:custGeom>
              <a:avLst/>
              <a:gdLst>
                <a:gd name="T0" fmla="*/ 35 w 35"/>
                <a:gd name="T1" fmla="*/ 7 h 14"/>
                <a:gd name="T2" fmla="*/ 33 w 35"/>
                <a:gd name="T3" fmla="*/ 7 h 14"/>
                <a:gd name="T4" fmla="*/ 28 w 35"/>
                <a:gd name="T5" fmla="*/ 5 h 14"/>
                <a:gd name="T6" fmla="*/ 23 w 35"/>
                <a:gd name="T7" fmla="*/ 5 h 14"/>
                <a:gd name="T8" fmla="*/ 23 w 35"/>
                <a:gd name="T9" fmla="*/ 5 h 14"/>
                <a:gd name="T10" fmla="*/ 21 w 35"/>
                <a:gd name="T11" fmla="*/ 7 h 14"/>
                <a:gd name="T12" fmla="*/ 19 w 35"/>
                <a:gd name="T13" fmla="*/ 7 h 14"/>
                <a:gd name="T14" fmla="*/ 19 w 35"/>
                <a:gd name="T15" fmla="*/ 7 h 14"/>
                <a:gd name="T16" fmla="*/ 19 w 35"/>
                <a:gd name="T17" fmla="*/ 5 h 14"/>
                <a:gd name="T18" fmla="*/ 19 w 35"/>
                <a:gd name="T19" fmla="*/ 2 h 14"/>
                <a:gd name="T20" fmla="*/ 9 w 35"/>
                <a:gd name="T21" fmla="*/ 0 h 14"/>
                <a:gd name="T22" fmla="*/ 7 w 35"/>
                <a:gd name="T23" fmla="*/ 2 h 14"/>
                <a:gd name="T24" fmla="*/ 9 w 35"/>
                <a:gd name="T25" fmla="*/ 2 h 14"/>
                <a:gd name="T26" fmla="*/ 9 w 35"/>
                <a:gd name="T27" fmla="*/ 2 h 14"/>
                <a:gd name="T28" fmla="*/ 11 w 35"/>
                <a:gd name="T29" fmla="*/ 5 h 14"/>
                <a:gd name="T30" fmla="*/ 9 w 35"/>
                <a:gd name="T31" fmla="*/ 5 h 14"/>
                <a:gd name="T32" fmla="*/ 9 w 35"/>
                <a:gd name="T33" fmla="*/ 5 h 14"/>
                <a:gd name="T34" fmla="*/ 11 w 35"/>
                <a:gd name="T35" fmla="*/ 7 h 14"/>
                <a:gd name="T36" fmla="*/ 9 w 35"/>
                <a:gd name="T37" fmla="*/ 7 h 14"/>
                <a:gd name="T38" fmla="*/ 9 w 35"/>
                <a:gd name="T39" fmla="*/ 7 h 14"/>
                <a:gd name="T40" fmla="*/ 7 w 35"/>
                <a:gd name="T41" fmla="*/ 7 h 14"/>
                <a:gd name="T42" fmla="*/ 7 w 35"/>
                <a:gd name="T43" fmla="*/ 7 h 14"/>
                <a:gd name="T44" fmla="*/ 7 w 35"/>
                <a:gd name="T45" fmla="*/ 5 h 14"/>
                <a:gd name="T46" fmla="*/ 4 w 35"/>
                <a:gd name="T47" fmla="*/ 2 h 14"/>
                <a:gd name="T48" fmla="*/ 4 w 35"/>
                <a:gd name="T49" fmla="*/ 2 h 14"/>
                <a:gd name="T50" fmla="*/ 2 w 35"/>
                <a:gd name="T51" fmla="*/ 2 h 14"/>
                <a:gd name="T52" fmla="*/ 0 w 35"/>
                <a:gd name="T53" fmla="*/ 2 h 14"/>
                <a:gd name="T54" fmla="*/ 2 w 35"/>
                <a:gd name="T55" fmla="*/ 5 h 14"/>
                <a:gd name="T56" fmla="*/ 4 w 35"/>
                <a:gd name="T57" fmla="*/ 7 h 14"/>
                <a:gd name="T58" fmla="*/ 0 w 35"/>
                <a:gd name="T59" fmla="*/ 7 h 14"/>
                <a:gd name="T60" fmla="*/ 0 w 35"/>
                <a:gd name="T61" fmla="*/ 10 h 14"/>
                <a:gd name="T62" fmla="*/ 0 w 35"/>
                <a:gd name="T63" fmla="*/ 10 h 14"/>
                <a:gd name="T64" fmla="*/ 2 w 35"/>
                <a:gd name="T65" fmla="*/ 12 h 14"/>
                <a:gd name="T66" fmla="*/ 2 w 35"/>
                <a:gd name="T67" fmla="*/ 14 h 14"/>
                <a:gd name="T68" fmla="*/ 0 w 35"/>
                <a:gd name="T69" fmla="*/ 14 h 14"/>
                <a:gd name="T70" fmla="*/ 4 w 35"/>
                <a:gd name="T71" fmla="*/ 14 h 14"/>
                <a:gd name="T72" fmla="*/ 7 w 35"/>
                <a:gd name="T73" fmla="*/ 14 h 14"/>
                <a:gd name="T74" fmla="*/ 14 w 35"/>
                <a:gd name="T75" fmla="*/ 14 h 14"/>
                <a:gd name="T76" fmla="*/ 14 w 35"/>
                <a:gd name="T77" fmla="*/ 12 h 14"/>
                <a:gd name="T78" fmla="*/ 16 w 35"/>
                <a:gd name="T79" fmla="*/ 12 h 14"/>
                <a:gd name="T80" fmla="*/ 19 w 35"/>
                <a:gd name="T81" fmla="*/ 12 h 14"/>
                <a:gd name="T82" fmla="*/ 21 w 35"/>
                <a:gd name="T83" fmla="*/ 12 h 14"/>
                <a:gd name="T84" fmla="*/ 21 w 35"/>
                <a:gd name="T85" fmla="*/ 10 h 14"/>
                <a:gd name="T86" fmla="*/ 21 w 35"/>
                <a:gd name="T87" fmla="*/ 12 h 14"/>
                <a:gd name="T88" fmla="*/ 23 w 35"/>
                <a:gd name="T89" fmla="*/ 12 h 14"/>
                <a:gd name="T90" fmla="*/ 28 w 35"/>
                <a:gd name="T91" fmla="*/ 10 h 14"/>
                <a:gd name="T92" fmla="*/ 28 w 35"/>
                <a:gd name="T93" fmla="*/ 10 h 14"/>
                <a:gd name="T94" fmla="*/ 30 w 35"/>
                <a:gd name="T9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4">
                  <a:moveTo>
                    <a:pt x="33" y="1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30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113"/>
            <p:cNvSpPr>
              <a:spLocks/>
            </p:cNvSpPr>
            <p:nvPr/>
          </p:nvSpPr>
          <p:spPr bwMode="auto">
            <a:xfrm>
              <a:off x="8039482" y="6422761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7 h 12"/>
                <a:gd name="T4" fmla="*/ 7 w 7"/>
                <a:gd name="T5" fmla="*/ 5 h 12"/>
                <a:gd name="T6" fmla="*/ 7 w 7"/>
                <a:gd name="T7" fmla="*/ 5 h 12"/>
                <a:gd name="T8" fmla="*/ 5 w 7"/>
                <a:gd name="T9" fmla="*/ 5 h 12"/>
                <a:gd name="T10" fmla="*/ 5 w 7"/>
                <a:gd name="T11" fmla="*/ 5 h 12"/>
                <a:gd name="T12" fmla="*/ 5 w 7"/>
                <a:gd name="T13" fmla="*/ 3 h 12"/>
                <a:gd name="T14" fmla="*/ 5 w 7"/>
                <a:gd name="T15" fmla="*/ 3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3 h 12"/>
                <a:gd name="T22" fmla="*/ 0 w 7"/>
                <a:gd name="T23" fmla="*/ 3 h 12"/>
                <a:gd name="T24" fmla="*/ 0 w 7"/>
                <a:gd name="T25" fmla="*/ 3 h 12"/>
                <a:gd name="T26" fmla="*/ 0 w 7"/>
                <a:gd name="T27" fmla="*/ 3 h 12"/>
                <a:gd name="T28" fmla="*/ 0 w 7"/>
                <a:gd name="T29" fmla="*/ 5 h 12"/>
                <a:gd name="T30" fmla="*/ 0 w 7"/>
                <a:gd name="T31" fmla="*/ 5 h 12"/>
                <a:gd name="T32" fmla="*/ 2 w 7"/>
                <a:gd name="T33" fmla="*/ 5 h 12"/>
                <a:gd name="T34" fmla="*/ 2 w 7"/>
                <a:gd name="T35" fmla="*/ 5 h 12"/>
                <a:gd name="T36" fmla="*/ 2 w 7"/>
                <a:gd name="T37" fmla="*/ 5 h 12"/>
                <a:gd name="T38" fmla="*/ 2 w 7"/>
                <a:gd name="T39" fmla="*/ 3 h 12"/>
                <a:gd name="T40" fmla="*/ 2 w 7"/>
                <a:gd name="T41" fmla="*/ 3 h 12"/>
                <a:gd name="T42" fmla="*/ 2 w 7"/>
                <a:gd name="T43" fmla="*/ 3 h 12"/>
                <a:gd name="T44" fmla="*/ 2 w 7"/>
                <a:gd name="T45" fmla="*/ 3 h 12"/>
                <a:gd name="T46" fmla="*/ 5 w 7"/>
                <a:gd name="T47" fmla="*/ 5 h 12"/>
                <a:gd name="T48" fmla="*/ 5 w 7"/>
                <a:gd name="T49" fmla="*/ 7 h 12"/>
                <a:gd name="T50" fmla="*/ 5 w 7"/>
                <a:gd name="T51" fmla="*/ 7 h 12"/>
                <a:gd name="T52" fmla="*/ 5 w 7"/>
                <a:gd name="T53" fmla="*/ 7 h 12"/>
                <a:gd name="T54" fmla="*/ 5 w 7"/>
                <a:gd name="T55" fmla="*/ 10 h 12"/>
                <a:gd name="T56" fmla="*/ 5 w 7"/>
                <a:gd name="T57" fmla="*/ 10 h 12"/>
                <a:gd name="T58" fmla="*/ 5 w 7"/>
                <a:gd name="T59" fmla="*/ 10 h 12"/>
                <a:gd name="T60" fmla="*/ 5 w 7"/>
                <a:gd name="T61" fmla="*/ 10 h 12"/>
                <a:gd name="T62" fmla="*/ 5 w 7"/>
                <a:gd name="T63" fmla="*/ 12 h 12"/>
                <a:gd name="T64" fmla="*/ 5 w 7"/>
                <a:gd name="T65" fmla="*/ 12 h 12"/>
                <a:gd name="T66" fmla="*/ 7 w 7"/>
                <a:gd name="T67" fmla="*/ 12 h 12"/>
                <a:gd name="T68" fmla="*/ 7 w 7"/>
                <a:gd name="T69" fmla="*/ 12 h 12"/>
                <a:gd name="T70" fmla="*/ 7 w 7"/>
                <a:gd name="T71" fmla="*/ 10 h 12"/>
                <a:gd name="T72" fmla="*/ 7 w 7"/>
                <a:gd name="T73" fmla="*/ 10 h 12"/>
                <a:gd name="T74" fmla="*/ 7 w 7"/>
                <a:gd name="T75" fmla="*/ 10 h 12"/>
                <a:gd name="T76" fmla="*/ 7 w 7"/>
                <a:gd name="T77" fmla="*/ 7 h 12"/>
                <a:gd name="T78" fmla="*/ 7 w 7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Freeform 114"/>
            <p:cNvSpPr>
              <a:spLocks/>
            </p:cNvSpPr>
            <p:nvPr/>
          </p:nvSpPr>
          <p:spPr bwMode="auto">
            <a:xfrm>
              <a:off x="8004197" y="6378882"/>
              <a:ext cx="8595" cy="7690"/>
            </a:xfrm>
            <a:custGeom>
              <a:avLst/>
              <a:gdLst>
                <a:gd name="T0" fmla="*/ 9 w 19"/>
                <a:gd name="T1" fmla="*/ 14 h 17"/>
                <a:gd name="T2" fmla="*/ 12 w 19"/>
                <a:gd name="T3" fmla="*/ 14 h 17"/>
                <a:gd name="T4" fmla="*/ 12 w 19"/>
                <a:gd name="T5" fmla="*/ 12 h 17"/>
                <a:gd name="T6" fmla="*/ 14 w 19"/>
                <a:gd name="T7" fmla="*/ 14 h 17"/>
                <a:gd name="T8" fmla="*/ 14 w 19"/>
                <a:gd name="T9" fmla="*/ 14 h 17"/>
                <a:gd name="T10" fmla="*/ 17 w 19"/>
                <a:gd name="T11" fmla="*/ 14 h 17"/>
                <a:gd name="T12" fmla="*/ 19 w 19"/>
                <a:gd name="T13" fmla="*/ 14 h 17"/>
                <a:gd name="T14" fmla="*/ 17 w 19"/>
                <a:gd name="T15" fmla="*/ 10 h 17"/>
                <a:gd name="T16" fmla="*/ 17 w 19"/>
                <a:gd name="T17" fmla="*/ 10 h 17"/>
                <a:gd name="T18" fmla="*/ 14 w 19"/>
                <a:gd name="T19" fmla="*/ 7 h 17"/>
                <a:gd name="T20" fmla="*/ 14 w 19"/>
                <a:gd name="T21" fmla="*/ 7 h 17"/>
                <a:gd name="T22" fmla="*/ 14 w 19"/>
                <a:gd name="T23" fmla="*/ 7 h 17"/>
                <a:gd name="T24" fmla="*/ 17 w 19"/>
                <a:gd name="T25" fmla="*/ 5 h 17"/>
                <a:gd name="T26" fmla="*/ 19 w 19"/>
                <a:gd name="T27" fmla="*/ 3 h 17"/>
                <a:gd name="T28" fmla="*/ 17 w 19"/>
                <a:gd name="T29" fmla="*/ 3 h 17"/>
                <a:gd name="T30" fmla="*/ 14 w 19"/>
                <a:gd name="T31" fmla="*/ 3 h 17"/>
                <a:gd name="T32" fmla="*/ 12 w 19"/>
                <a:gd name="T33" fmla="*/ 3 h 17"/>
                <a:gd name="T34" fmla="*/ 9 w 19"/>
                <a:gd name="T35" fmla="*/ 3 h 17"/>
                <a:gd name="T36" fmla="*/ 9 w 19"/>
                <a:gd name="T37" fmla="*/ 0 h 17"/>
                <a:gd name="T38" fmla="*/ 9 w 19"/>
                <a:gd name="T39" fmla="*/ 5 h 17"/>
                <a:gd name="T40" fmla="*/ 12 w 19"/>
                <a:gd name="T41" fmla="*/ 7 h 17"/>
                <a:gd name="T42" fmla="*/ 9 w 19"/>
                <a:gd name="T43" fmla="*/ 7 h 17"/>
                <a:gd name="T44" fmla="*/ 9 w 19"/>
                <a:gd name="T45" fmla="*/ 7 h 17"/>
                <a:gd name="T46" fmla="*/ 9 w 19"/>
                <a:gd name="T47" fmla="*/ 7 h 17"/>
                <a:gd name="T48" fmla="*/ 9 w 19"/>
                <a:gd name="T49" fmla="*/ 10 h 17"/>
                <a:gd name="T50" fmla="*/ 9 w 19"/>
                <a:gd name="T51" fmla="*/ 10 h 17"/>
                <a:gd name="T52" fmla="*/ 7 w 19"/>
                <a:gd name="T53" fmla="*/ 7 h 17"/>
                <a:gd name="T54" fmla="*/ 5 w 19"/>
                <a:gd name="T55" fmla="*/ 7 h 17"/>
                <a:gd name="T56" fmla="*/ 2 w 19"/>
                <a:gd name="T57" fmla="*/ 5 h 17"/>
                <a:gd name="T58" fmla="*/ 0 w 19"/>
                <a:gd name="T59" fmla="*/ 5 h 17"/>
                <a:gd name="T60" fmla="*/ 0 w 19"/>
                <a:gd name="T61" fmla="*/ 5 h 17"/>
                <a:gd name="T62" fmla="*/ 0 w 19"/>
                <a:gd name="T63" fmla="*/ 7 h 17"/>
                <a:gd name="T64" fmla="*/ 2 w 19"/>
                <a:gd name="T65" fmla="*/ 7 h 17"/>
                <a:gd name="T66" fmla="*/ 5 w 19"/>
                <a:gd name="T67" fmla="*/ 10 h 17"/>
                <a:gd name="T68" fmla="*/ 7 w 19"/>
                <a:gd name="T69" fmla="*/ 12 h 17"/>
                <a:gd name="T70" fmla="*/ 9 w 19"/>
                <a:gd name="T7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7">
                  <a:moveTo>
                    <a:pt x="9" y="12"/>
                  </a:move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115"/>
            <p:cNvSpPr>
              <a:spLocks/>
            </p:cNvSpPr>
            <p:nvPr/>
          </p:nvSpPr>
          <p:spPr bwMode="auto">
            <a:xfrm>
              <a:off x="7997864" y="6328670"/>
              <a:ext cx="8595" cy="11761"/>
            </a:xfrm>
            <a:custGeom>
              <a:avLst/>
              <a:gdLst>
                <a:gd name="T0" fmla="*/ 19 w 19"/>
                <a:gd name="T1" fmla="*/ 19 h 26"/>
                <a:gd name="T2" fmla="*/ 16 w 19"/>
                <a:gd name="T3" fmla="*/ 17 h 26"/>
                <a:gd name="T4" fmla="*/ 16 w 19"/>
                <a:gd name="T5" fmla="*/ 14 h 26"/>
                <a:gd name="T6" fmla="*/ 14 w 19"/>
                <a:gd name="T7" fmla="*/ 12 h 26"/>
                <a:gd name="T8" fmla="*/ 7 w 19"/>
                <a:gd name="T9" fmla="*/ 5 h 26"/>
                <a:gd name="T10" fmla="*/ 7 w 19"/>
                <a:gd name="T11" fmla="*/ 5 h 26"/>
                <a:gd name="T12" fmla="*/ 7 w 19"/>
                <a:gd name="T13" fmla="*/ 5 h 26"/>
                <a:gd name="T14" fmla="*/ 4 w 19"/>
                <a:gd name="T15" fmla="*/ 5 h 26"/>
                <a:gd name="T16" fmla="*/ 4 w 19"/>
                <a:gd name="T17" fmla="*/ 2 h 26"/>
                <a:gd name="T18" fmla="*/ 2 w 19"/>
                <a:gd name="T19" fmla="*/ 2 h 26"/>
                <a:gd name="T20" fmla="*/ 2 w 19"/>
                <a:gd name="T21" fmla="*/ 0 h 26"/>
                <a:gd name="T22" fmla="*/ 2 w 19"/>
                <a:gd name="T23" fmla="*/ 0 h 26"/>
                <a:gd name="T24" fmla="*/ 2 w 19"/>
                <a:gd name="T25" fmla="*/ 2 h 26"/>
                <a:gd name="T26" fmla="*/ 2 w 19"/>
                <a:gd name="T27" fmla="*/ 2 h 26"/>
                <a:gd name="T28" fmla="*/ 0 w 19"/>
                <a:gd name="T29" fmla="*/ 2 h 26"/>
                <a:gd name="T30" fmla="*/ 0 w 19"/>
                <a:gd name="T31" fmla="*/ 2 h 26"/>
                <a:gd name="T32" fmla="*/ 2 w 19"/>
                <a:gd name="T33" fmla="*/ 5 h 26"/>
                <a:gd name="T34" fmla="*/ 0 w 19"/>
                <a:gd name="T35" fmla="*/ 5 h 26"/>
                <a:gd name="T36" fmla="*/ 0 w 19"/>
                <a:gd name="T37" fmla="*/ 5 h 26"/>
                <a:gd name="T38" fmla="*/ 0 w 19"/>
                <a:gd name="T39" fmla="*/ 5 h 26"/>
                <a:gd name="T40" fmla="*/ 0 w 19"/>
                <a:gd name="T41" fmla="*/ 7 h 26"/>
                <a:gd name="T42" fmla="*/ 2 w 19"/>
                <a:gd name="T43" fmla="*/ 7 h 26"/>
                <a:gd name="T44" fmla="*/ 2 w 19"/>
                <a:gd name="T45" fmla="*/ 7 h 26"/>
                <a:gd name="T46" fmla="*/ 2 w 19"/>
                <a:gd name="T47" fmla="*/ 7 h 26"/>
                <a:gd name="T48" fmla="*/ 2 w 19"/>
                <a:gd name="T49" fmla="*/ 7 h 26"/>
                <a:gd name="T50" fmla="*/ 2 w 19"/>
                <a:gd name="T51" fmla="*/ 7 h 26"/>
                <a:gd name="T52" fmla="*/ 2 w 19"/>
                <a:gd name="T53" fmla="*/ 7 h 26"/>
                <a:gd name="T54" fmla="*/ 2 w 19"/>
                <a:gd name="T55" fmla="*/ 7 h 26"/>
                <a:gd name="T56" fmla="*/ 2 w 19"/>
                <a:gd name="T57" fmla="*/ 7 h 26"/>
                <a:gd name="T58" fmla="*/ 0 w 19"/>
                <a:gd name="T59" fmla="*/ 7 h 26"/>
                <a:gd name="T60" fmla="*/ 0 w 19"/>
                <a:gd name="T61" fmla="*/ 7 h 26"/>
                <a:gd name="T62" fmla="*/ 0 w 19"/>
                <a:gd name="T63" fmla="*/ 7 h 26"/>
                <a:gd name="T64" fmla="*/ 0 w 19"/>
                <a:gd name="T65" fmla="*/ 7 h 26"/>
                <a:gd name="T66" fmla="*/ 0 w 19"/>
                <a:gd name="T67" fmla="*/ 9 h 26"/>
                <a:gd name="T68" fmla="*/ 4 w 19"/>
                <a:gd name="T69" fmla="*/ 9 h 26"/>
                <a:gd name="T70" fmla="*/ 7 w 19"/>
                <a:gd name="T71" fmla="*/ 12 h 26"/>
                <a:gd name="T72" fmla="*/ 9 w 19"/>
                <a:gd name="T73" fmla="*/ 14 h 26"/>
                <a:gd name="T74" fmla="*/ 12 w 19"/>
                <a:gd name="T75" fmla="*/ 14 h 26"/>
                <a:gd name="T76" fmla="*/ 14 w 19"/>
                <a:gd name="T77" fmla="*/ 19 h 26"/>
                <a:gd name="T78" fmla="*/ 14 w 19"/>
                <a:gd name="T79" fmla="*/ 19 h 26"/>
                <a:gd name="T80" fmla="*/ 14 w 19"/>
                <a:gd name="T81" fmla="*/ 19 h 26"/>
                <a:gd name="T82" fmla="*/ 16 w 19"/>
                <a:gd name="T83" fmla="*/ 21 h 26"/>
                <a:gd name="T84" fmla="*/ 16 w 19"/>
                <a:gd name="T85" fmla="*/ 21 h 26"/>
                <a:gd name="T86" fmla="*/ 16 w 19"/>
                <a:gd name="T87" fmla="*/ 24 h 26"/>
                <a:gd name="T88" fmla="*/ 16 w 19"/>
                <a:gd name="T89" fmla="*/ 24 h 26"/>
                <a:gd name="T90" fmla="*/ 19 w 19"/>
                <a:gd name="T91" fmla="*/ 24 h 26"/>
                <a:gd name="T92" fmla="*/ 19 w 19"/>
                <a:gd name="T93" fmla="*/ 26 h 26"/>
                <a:gd name="T94" fmla="*/ 19 w 19"/>
                <a:gd name="T95" fmla="*/ 26 h 26"/>
                <a:gd name="T96" fmla="*/ 19 w 19"/>
                <a:gd name="T97" fmla="*/ 24 h 26"/>
                <a:gd name="T98" fmla="*/ 19 w 19"/>
                <a:gd name="T99" fmla="*/ 24 h 26"/>
                <a:gd name="T100" fmla="*/ 19 w 19"/>
                <a:gd name="T101" fmla="*/ 24 h 26"/>
                <a:gd name="T102" fmla="*/ 19 w 19"/>
                <a:gd name="T103" fmla="*/ 21 h 26"/>
                <a:gd name="T104" fmla="*/ 19 w 19"/>
                <a:gd name="T105" fmla="*/ 21 h 26"/>
                <a:gd name="T106" fmla="*/ 19 w 19"/>
                <a:gd name="T107" fmla="*/ 21 h 26"/>
                <a:gd name="T108" fmla="*/ 19 w 19"/>
                <a:gd name="T109" fmla="*/ 19 h 26"/>
                <a:gd name="T110" fmla="*/ 19 w 19"/>
                <a:gd name="T111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lnTo>
                    <a:pt x="16" y="17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Freeform 116"/>
            <p:cNvSpPr>
              <a:spLocks/>
            </p:cNvSpPr>
            <p:nvPr/>
          </p:nvSpPr>
          <p:spPr bwMode="auto">
            <a:xfrm>
              <a:off x="7994698" y="631690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4 w 16"/>
                <a:gd name="T5" fmla="*/ 5 h 19"/>
                <a:gd name="T6" fmla="*/ 4 w 16"/>
                <a:gd name="T7" fmla="*/ 5 h 19"/>
                <a:gd name="T8" fmla="*/ 7 w 16"/>
                <a:gd name="T9" fmla="*/ 7 h 19"/>
                <a:gd name="T10" fmla="*/ 7 w 16"/>
                <a:gd name="T11" fmla="*/ 7 h 19"/>
                <a:gd name="T12" fmla="*/ 4 w 16"/>
                <a:gd name="T13" fmla="*/ 9 h 19"/>
                <a:gd name="T14" fmla="*/ 4 w 16"/>
                <a:gd name="T15" fmla="*/ 9 h 19"/>
                <a:gd name="T16" fmla="*/ 4 w 16"/>
                <a:gd name="T17" fmla="*/ 9 h 19"/>
                <a:gd name="T18" fmla="*/ 4 w 16"/>
                <a:gd name="T19" fmla="*/ 9 h 19"/>
                <a:gd name="T20" fmla="*/ 2 w 16"/>
                <a:gd name="T21" fmla="*/ 9 h 19"/>
                <a:gd name="T22" fmla="*/ 2 w 16"/>
                <a:gd name="T23" fmla="*/ 9 h 19"/>
                <a:gd name="T24" fmla="*/ 2 w 16"/>
                <a:gd name="T25" fmla="*/ 9 h 19"/>
                <a:gd name="T26" fmla="*/ 0 w 16"/>
                <a:gd name="T27" fmla="*/ 12 h 19"/>
                <a:gd name="T28" fmla="*/ 2 w 16"/>
                <a:gd name="T29" fmla="*/ 12 h 19"/>
                <a:gd name="T30" fmla="*/ 9 w 16"/>
                <a:gd name="T31" fmla="*/ 19 h 19"/>
                <a:gd name="T32" fmla="*/ 11 w 16"/>
                <a:gd name="T33" fmla="*/ 19 h 19"/>
                <a:gd name="T34" fmla="*/ 14 w 16"/>
                <a:gd name="T35" fmla="*/ 19 h 19"/>
                <a:gd name="T36" fmla="*/ 14 w 16"/>
                <a:gd name="T37" fmla="*/ 17 h 19"/>
                <a:gd name="T38" fmla="*/ 14 w 16"/>
                <a:gd name="T39" fmla="*/ 17 h 19"/>
                <a:gd name="T40" fmla="*/ 16 w 16"/>
                <a:gd name="T41" fmla="*/ 17 h 19"/>
                <a:gd name="T42" fmla="*/ 16 w 16"/>
                <a:gd name="T43" fmla="*/ 17 h 19"/>
                <a:gd name="T44" fmla="*/ 16 w 16"/>
                <a:gd name="T45" fmla="*/ 17 h 19"/>
                <a:gd name="T46" fmla="*/ 14 w 16"/>
                <a:gd name="T47" fmla="*/ 14 h 19"/>
                <a:gd name="T48" fmla="*/ 14 w 16"/>
                <a:gd name="T49" fmla="*/ 14 h 19"/>
                <a:gd name="T50" fmla="*/ 14 w 16"/>
                <a:gd name="T51" fmla="*/ 14 h 19"/>
                <a:gd name="T52" fmla="*/ 14 w 16"/>
                <a:gd name="T53" fmla="*/ 14 h 19"/>
                <a:gd name="T54" fmla="*/ 14 w 16"/>
                <a:gd name="T55" fmla="*/ 12 h 19"/>
                <a:gd name="T56" fmla="*/ 11 w 16"/>
                <a:gd name="T57" fmla="*/ 12 h 19"/>
                <a:gd name="T58" fmla="*/ 11 w 16"/>
                <a:gd name="T59" fmla="*/ 12 h 19"/>
                <a:gd name="T60" fmla="*/ 11 w 16"/>
                <a:gd name="T61" fmla="*/ 12 h 19"/>
                <a:gd name="T62" fmla="*/ 11 w 16"/>
                <a:gd name="T63" fmla="*/ 12 h 19"/>
                <a:gd name="T64" fmla="*/ 11 w 16"/>
                <a:gd name="T65" fmla="*/ 12 h 19"/>
                <a:gd name="T66" fmla="*/ 11 w 16"/>
                <a:gd name="T67" fmla="*/ 12 h 19"/>
                <a:gd name="T68" fmla="*/ 11 w 16"/>
                <a:gd name="T69" fmla="*/ 9 h 19"/>
                <a:gd name="T70" fmla="*/ 11 w 16"/>
                <a:gd name="T71" fmla="*/ 9 h 19"/>
                <a:gd name="T72" fmla="*/ 11 w 16"/>
                <a:gd name="T73" fmla="*/ 7 h 19"/>
                <a:gd name="T74" fmla="*/ 11 w 16"/>
                <a:gd name="T75" fmla="*/ 7 h 19"/>
                <a:gd name="T76" fmla="*/ 11 w 16"/>
                <a:gd name="T77" fmla="*/ 5 h 19"/>
                <a:gd name="T78" fmla="*/ 11 w 16"/>
                <a:gd name="T79" fmla="*/ 5 h 19"/>
                <a:gd name="T80" fmla="*/ 9 w 16"/>
                <a:gd name="T81" fmla="*/ 2 h 19"/>
                <a:gd name="T82" fmla="*/ 9 w 16"/>
                <a:gd name="T83" fmla="*/ 2 h 19"/>
                <a:gd name="T84" fmla="*/ 9 w 16"/>
                <a:gd name="T85" fmla="*/ 0 h 19"/>
                <a:gd name="T86" fmla="*/ 9 w 16"/>
                <a:gd name="T87" fmla="*/ 0 h 19"/>
                <a:gd name="T88" fmla="*/ 9 w 16"/>
                <a:gd name="T89" fmla="*/ 0 h 19"/>
                <a:gd name="T90" fmla="*/ 7 w 16"/>
                <a:gd name="T91" fmla="*/ 0 h 19"/>
                <a:gd name="T92" fmla="*/ 7 w 16"/>
                <a:gd name="T93" fmla="*/ 0 h 19"/>
                <a:gd name="T94" fmla="*/ 7 w 16"/>
                <a:gd name="T95" fmla="*/ 2 h 19"/>
                <a:gd name="T96" fmla="*/ 9 w 16"/>
                <a:gd name="T97" fmla="*/ 5 h 19"/>
                <a:gd name="T98" fmla="*/ 7 w 16"/>
                <a:gd name="T99" fmla="*/ 5 h 19"/>
                <a:gd name="T100" fmla="*/ 7 w 16"/>
                <a:gd name="T10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9">
                  <a:moveTo>
                    <a:pt x="7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Freeform 117"/>
            <p:cNvSpPr>
              <a:spLocks/>
            </p:cNvSpPr>
            <p:nvPr/>
          </p:nvSpPr>
          <p:spPr bwMode="auto">
            <a:xfrm>
              <a:off x="7972080" y="6307409"/>
              <a:ext cx="7238" cy="12666"/>
            </a:xfrm>
            <a:custGeom>
              <a:avLst/>
              <a:gdLst>
                <a:gd name="T0" fmla="*/ 12 w 16"/>
                <a:gd name="T1" fmla="*/ 16 h 28"/>
                <a:gd name="T2" fmla="*/ 12 w 16"/>
                <a:gd name="T3" fmla="*/ 14 h 28"/>
                <a:gd name="T4" fmla="*/ 12 w 16"/>
                <a:gd name="T5" fmla="*/ 14 h 28"/>
                <a:gd name="T6" fmla="*/ 12 w 16"/>
                <a:gd name="T7" fmla="*/ 11 h 28"/>
                <a:gd name="T8" fmla="*/ 12 w 16"/>
                <a:gd name="T9" fmla="*/ 9 h 28"/>
                <a:gd name="T10" fmla="*/ 14 w 16"/>
                <a:gd name="T11" fmla="*/ 11 h 28"/>
                <a:gd name="T12" fmla="*/ 16 w 16"/>
                <a:gd name="T13" fmla="*/ 11 h 28"/>
                <a:gd name="T14" fmla="*/ 16 w 16"/>
                <a:gd name="T15" fmla="*/ 9 h 28"/>
                <a:gd name="T16" fmla="*/ 16 w 16"/>
                <a:gd name="T17" fmla="*/ 7 h 28"/>
                <a:gd name="T18" fmla="*/ 14 w 16"/>
                <a:gd name="T19" fmla="*/ 4 h 28"/>
                <a:gd name="T20" fmla="*/ 14 w 16"/>
                <a:gd name="T21" fmla="*/ 4 h 28"/>
                <a:gd name="T22" fmla="*/ 14 w 16"/>
                <a:gd name="T23" fmla="*/ 4 h 28"/>
                <a:gd name="T24" fmla="*/ 12 w 16"/>
                <a:gd name="T25" fmla="*/ 4 h 28"/>
                <a:gd name="T26" fmla="*/ 12 w 16"/>
                <a:gd name="T27" fmla="*/ 4 h 28"/>
                <a:gd name="T28" fmla="*/ 12 w 16"/>
                <a:gd name="T29" fmla="*/ 2 h 28"/>
                <a:gd name="T30" fmla="*/ 12 w 16"/>
                <a:gd name="T31" fmla="*/ 2 h 28"/>
                <a:gd name="T32" fmla="*/ 12 w 16"/>
                <a:gd name="T33" fmla="*/ 4 h 28"/>
                <a:gd name="T34" fmla="*/ 9 w 16"/>
                <a:gd name="T35" fmla="*/ 4 h 28"/>
                <a:gd name="T36" fmla="*/ 9 w 16"/>
                <a:gd name="T37" fmla="*/ 7 h 28"/>
                <a:gd name="T38" fmla="*/ 9 w 16"/>
                <a:gd name="T39" fmla="*/ 7 h 28"/>
                <a:gd name="T40" fmla="*/ 9 w 16"/>
                <a:gd name="T41" fmla="*/ 7 h 28"/>
                <a:gd name="T42" fmla="*/ 9 w 16"/>
                <a:gd name="T43" fmla="*/ 0 h 28"/>
                <a:gd name="T44" fmla="*/ 9 w 16"/>
                <a:gd name="T45" fmla="*/ 2 h 28"/>
                <a:gd name="T46" fmla="*/ 7 w 16"/>
                <a:gd name="T47" fmla="*/ 2 h 28"/>
                <a:gd name="T48" fmla="*/ 5 w 16"/>
                <a:gd name="T49" fmla="*/ 4 h 28"/>
                <a:gd name="T50" fmla="*/ 7 w 16"/>
                <a:gd name="T51" fmla="*/ 7 h 28"/>
                <a:gd name="T52" fmla="*/ 7 w 16"/>
                <a:gd name="T53" fmla="*/ 7 h 28"/>
                <a:gd name="T54" fmla="*/ 7 w 16"/>
                <a:gd name="T55" fmla="*/ 9 h 28"/>
                <a:gd name="T56" fmla="*/ 7 w 16"/>
                <a:gd name="T57" fmla="*/ 9 h 28"/>
                <a:gd name="T58" fmla="*/ 7 w 16"/>
                <a:gd name="T59" fmla="*/ 9 h 28"/>
                <a:gd name="T60" fmla="*/ 5 w 16"/>
                <a:gd name="T61" fmla="*/ 11 h 28"/>
                <a:gd name="T62" fmla="*/ 5 w 16"/>
                <a:gd name="T63" fmla="*/ 16 h 28"/>
                <a:gd name="T64" fmla="*/ 5 w 16"/>
                <a:gd name="T65" fmla="*/ 16 h 28"/>
                <a:gd name="T66" fmla="*/ 5 w 16"/>
                <a:gd name="T67" fmla="*/ 19 h 28"/>
                <a:gd name="T68" fmla="*/ 2 w 16"/>
                <a:gd name="T69" fmla="*/ 19 h 28"/>
                <a:gd name="T70" fmla="*/ 2 w 16"/>
                <a:gd name="T71" fmla="*/ 21 h 28"/>
                <a:gd name="T72" fmla="*/ 2 w 16"/>
                <a:gd name="T73" fmla="*/ 21 h 28"/>
                <a:gd name="T74" fmla="*/ 0 w 16"/>
                <a:gd name="T75" fmla="*/ 23 h 28"/>
                <a:gd name="T76" fmla="*/ 0 w 16"/>
                <a:gd name="T77" fmla="*/ 23 h 28"/>
                <a:gd name="T78" fmla="*/ 2 w 16"/>
                <a:gd name="T79" fmla="*/ 26 h 28"/>
                <a:gd name="T80" fmla="*/ 2 w 16"/>
                <a:gd name="T81" fmla="*/ 26 h 28"/>
                <a:gd name="T82" fmla="*/ 2 w 16"/>
                <a:gd name="T83" fmla="*/ 28 h 28"/>
                <a:gd name="T84" fmla="*/ 2 w 16"/>
                <a:gd name="T85" fmla="*/ 28 h 28"/>
                <a:gd name="T86" fmla="*/ 5 w 16"/>
                <a:gd name="T87" fmla="*/ 26 h 28"/>
                <a:gd name="T88" fmla="*/ 7 w 16"/>
                <a:gd name="T89" fmla="*/ 26 h 28"/>
                <a:gd name="T90" fmla="*/ 5 w 16"/>
                <a:gd name="T91" fmla="*/ 23 h 28"/>
                <a:gd name="T92" fmla="*/ 7 w 16"/>
                <a:gd name="T93" fmla="*/ 23 h 28"/>
                <a:gd name="T94" fmla="*/ 9 w 16"/>
                <a:gd name="T95" fmla="*/ 23 h 28"/>
                <a:gd name="T96" fmla="*/ 9 w 16"/>
                <a:gd name="T97" fmla="*/ 19 h 28"/>
                <a:gd name="T98" fmla="*/ 9 w 16"/>
                <a:gd name="T99" fmla="*/ 11 h 28"/>
                <a:gd name="T100" fmla="*/ 9 w 16"/>
                <a:gd name="T101" fmla="*/ 14 h 28"/>
                <a:gd name="T102" fmla="*/ 9 w 16"/>
                <a:gd name="T103" fmla="*/ 14 h 28"/>
                <a:gd name="T104" fmla="*/ 9 w 16"/>
                <a:gd name="T105" fmla="*/ 16 h 28"/>
                <a:gd name="T106" fmla="*/ 12 w 16"/>
                <a:gd name="T10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28">
                  <a:moveTo>
                    <a:pt x="12" y="16"/>
                  </a:move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Freeform 118"/>
            <p:cNvSpPr>
              <a:spLocks/>
            </p:cNvSpPr>
            <p:nvPr/>
          </p:nvSpPr>
          <p:spPr bwMode="auto">
            <a:xfrm>
              <a:off x="7987008" y="6299718"/>
              <a:ext cx="5428" cy="5428"/>
            </a:xfrm>
            <a:custGeom>
              <a:avLst/>
              <a:gdLst>
                <a:gd name="T0" fmla="*/ 7 w 12"/>
                <a:gd name="T1" fmla="*/ 2 h 12"/>
                <a:gd name="T2" fmla="*/ 7 w 12"/>
                <a:gd name="T3" fmla="*/ 2 h 12"/>
                <a:gd name="T4" fmla="*/ 7 w 12"/>
                <a:gd name="T5" fmla="*/ 2 h 12"/>
                <a:gd name="T6" fmla="*/ 7 w 12"/>
                <a:gd name="T7" fmla="*/ 2 h 12"/>
                <a:gd name="T8" fmla="*/ 7 w 12"/>
                <a:gd name="T9" fmla="*/ 2 h 12"/>
                <a:gd name="T10" fmla="*/ 7 w 12"/>
                <a:gd name="T11" fmla="*/ 0 h 12"/>
                <a:gd name="T12" fmla="*/ 7 w 12"/>
                <a:gd name="T13" fmla="*/ 0 h 12"/>
                <a:gd name="T14" fmla="*/ 7 w 12"/>
                <a:gd name="T15" fmla="*/ 0 h 12"/>
                <a:gd name="T16" fmla="*/ 5 w 12"/>
                <a:gd name="T17" fmla="*/ 0 h 12"/>
                <a:gd name="T18" fmla="*/ 0 w 12"/>
                <a:gd name="T19" fmla="*/ 5 h 12"/>
                <a:gd name="T20" fmla="*/ 0 w 12"/>
                <a:gd name="T21" fmla="*/ 5 h 12"/>
                <a:gd name="T22" fmla="*/ 2 w 12"/>
                <a:gd name="T23" fmla="*/ 7 h 12"/>
                <a:gd name="T24" fmla="*/ 2 w 12"/>
                <a:gd name="T25" fmla="*/ 10 h 12"/>
                <a:gd name="T26" fmla="*/ 2 w 12"/>
                <a:gd name="T27" fmla="*/ 10 h 12"/>
                <a:gd name="T28" fmla="*/ 5 w 12"/>
                <a:gd name="T29" fmla="*/ 10 h 12"/>
                <a:gd name="T30" fmla="*/ 7 w 12"/>
                <a:gd name="T31" fmla="*/ 12 h 12"/>
                <a:gd name="T32" fmla="*/ 7 w 12"/>
                <a:gd name="T33" fmla="*/ 12 h 12"/>
                <a:gd name="T34" fmla="*/ 7 w 12"/>
                <a:gd name="T35" fmla="*/ 12 h 12"/>
                <a:gd name="T36" fmla="*/ 10 w 12"/>
                <a:gd name="T37" fmla="*/ 12 h 12"/>
                <a:gd name="T38" fmla="*/ 10 w 12"/>
                <a:gd name="T39" fmla="*/ 12 h 12"/>
                <a:gd name="T40" fmla="*/ 10 w 12"/>
                <a:gd name="T41" fmla="*/ 12 h 12"/>
                <a:gd name="T42" fmla="*/ 10 w 12"/>
                <a:gd name="T43" fmla="*/ 12 h 12"/>
                <a:gd name="T44" fmla="*/ 10 w 12"/>
                <a:gd name="T45" fmla="*/ 12 h 12"/>
                <a:gd name="T46" fmla="*/ 12 w 12"/>
                <a:gd name="T47" fmla="*/ 10 h 12"/>
                <a:gd name="T48" fmla="*/ 12 w 12"/>
                <a:gd name="T49" fmla="*/ 10 h 12"/>
                <a:gd name="T50" fmla="*/ 10 w 12"/>
                <a:gd name="T51" fmla="*/ 7 h 12"/>
                <a:gd name="T52" fmla="*/ 10 w 12"/>
                <a:gd name="T53" fmla="*/ 7 h 12"/>
                <a:gd name="T54" fmla="*/ 10 w 12"/>
                <a:gd name="T55" fmla="*/ 7 h 12"/>
                <a:gd name="T56" fmla="*/ 10 w 12"/>
                <a:gd name="T57" fmla="*/ 7 h 12"/>
                <a:gd name="T58" fmla="*/ 7 w 12"/>
                <a:gd name="T59" fmla="*/ 7 h 12"/>
                <a:gd name="T60" fmla="*/ 7 w 12"/>
                <a:gd name="T61" fmla="*/ 7 h 12"/>
                <a:gd name="T62" fmla="*/ 5 w 12"/>
                <a:gd name="T63" fmla="*/ 5 h 12"/>
                <a:gd name="T64" fmla="*/ 5 w 12"/>
                <a:gd name="T65" fmla="*/ 5 h 12"/>
                <a:gd name="T66" fmla="*/ 5 w 12"/>
                <a:gd name="T67" fmla="*/ 5 h 12"/>
                <a:gd name="T68" fmla="*/ 5 w 12"/>
                <a:gd name="T69" fmla="*/ 5 h 12"/>
                <a:gd name="T70" fmla="*/ 5 w 12"/>
                <a:gd name="T71" fmla="*/ 2 h 12"/>
                <a:gd name="T72" fmla="*/ 7 w 12"/>
                <a:gd name="T7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119"/>
            <p:cNvSpPr>
              <a:spLocks/>
            </p:cNvSpPr>
            <p:nvPr/>
          </p:nvSpPr>
          <p:spPr bwMode="auto">
            <a:xfrm>
              <a:off x="7977508" y="6287052"/>
              <a:ext cx="1809" cy="5428"/>
            </a:xfrm>
            <a:custGeom>
              <a:avLst/>
              <a:gdLst>
                <a:gd name="T0" fmla="*/ 0 w 4"/>
                <a:gd name="T1" fmla="*/ 7 h 12"/>
                <a:gd name="T2" fmla="*/ 0 w 4"/>
                <a:gd name="T3" fmla="*/ 7 h 12"/>
                <a:gd name="T4" fmla="*/ 0 w 4"/>
                <a:gd name="T5" fmla="*/ 7 h 12"/>
                <a:gd name="T6" fmla="*/ 0 w 4"/>
                <a:gd name="T7" fmla="*/ 9 h 12"/>
                <a:gd name="T8" fmla="*/ 0 w 4"/>
                <a:gd name="T9" fmla="*/ 9 h 12"/>
                <a:gd name="T10" fmla="*/ 0 w 4"/>
                <a:gd name="T11" fmla="*/ 12 h 12"/>
                <a:gd name="T12" fmla="*/ 0 w 4"/>
                <a:gd name="T13" fmla="*/ 12 h 12"/>
                <a:gd name="T14" fmla="*/ 2 w 4"/>
                <a:gd name="T15" fmla="*/ 12 h 12"/>
                <a:gd name="T16" fmla="*/ 2 w 4"/>
                <a:gd name="T17" fmla="*/ 12 h 12"/>
                <a:gd name="T18" fmla="*/ 4 w 4"/>
                <a:gd name="T19" fmla="*/ 12 h 12"/>
                <a:gd name="T20" fmla="*/ 4 w 4"/>
                <a:gd name="T21" fmla="*/ 12 h 12"/>
                <a:gd name="T22" fmla="*/ 4 w 4"/>
                <a:gd name="T23" fmla="*/ 12 h 12"/>
                <a:gd name="T24" fmla="*/ 4 w 4"/>
                <a:gd name="T25" fmla="*/ 12 h 12"/>
                <a:gd name="T26" fmla="*/ 4 w 4"/>
                <a:gd name="T27" fmla="*/ 12 h 12"/>
                <a:gd name="T28" fmla="*/ 4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12 h 12"/>
                <a:gd name="T36" fmla="*/ 4 w 4"/>
                <a:gd name="T37" fmla="*/ 12 h 12"/>
                <a:gd name="T38" fmla="*/ 4 w 4"/>
                <a:gd name="T39" fmla="*/ 9 h 12"/>
                <a:gd name="T40" fmla="*/ 4 w 4"/>
                <a:gd name="T41" fmla="*/ 9 h 12"/>
                <a:gd name="T42" fmla="*/ 4 w 4"/>
                <a:gd name="T43" fmla="*/ 7 h 12"/>
                <a:gd name="T44" fmla="*/ 4 w 4"/>
                <a:gd name="T45" fmla="*/ 4 h 12"/>
                <a:gd name="T46" fmla="*/ 4 w 4"/>
                <a:gd name="T47" fmla="*/ 4 h 12"/>
                <a:gd name="T48" fmla="*/ 4 w 4"/>
                <a:gd name="T49" fmla="*/ 2 h 12"/>
                <a:gd name="T50" fmla="*/ 4 w 4"/>
                <a:gd name="T51" fmla="*/ 2 h 12"/>
                <a:gd name="T52" fmla="*/ 4 w 4"/>
                <a:gd name="T53" fmla="*/ 2 h 12"/>
                <a:gd name="T54" fmla="*/ 4 w 4"/>
                <a:gd name="T55" fmla="*/ 2 h 12"/>
                <a:gd name="T56" fmla="*/ 4 w 4"/>
                <a:gd name="T57" fmla="*/ 2 h 12"/>
                <a:gd name="T58" fmla="*/ 4 w 4"/>
                <a:gd name="T59" fmla="*/ 2 h 12"/>
                <a:gd name="T60" fmla="*/ 2 w 4"/>
                <a:gd name="T61" fmla="*/ 2 h 12"/>
                <a:gd name="T62" fmla="*/ 2 w 4"/>
                <a:gd name="T63" fmla="*/ 2 h 12"/>
                <a:gd name="T64" fmla="*/ 2 w 4"/>
                <a:gd name="T65" fmla="*/ 2 h 12"/>
                <a:gd name="T66" fmla="*/ 2 w 4"/>
                <a:gd name="T67" fmla="*/ 2 h 12"/>
                <a:gd name="T68" fmla="*/ 2 w 4"/>
                <a:gd name="T69" fmla="*/ 2 h 12"/>
                <a:gd name="T70" fmla="*/ 2 w 4"/>
                <a:gd name="T71" fmla="*/ 0 h 12"/>
                <a:gd name="T72" fmla="*/ 0 w 4"/>
                <a:gd name="T73" fmla="*/ 2 h 12"/>
                <a:gd name="T74" fmla="*/ 0 w 4"/>
                <a:gd name="T75" fmla="*/ 2 h 12"/>
                <a:gd name="T76" fmla="*/ 2 w 4"/>
                <a:gd name="T77" fmla="*/ 4 h 12"/>
                <a:gd name="T78" fmla="*/ 2 w 4"/>
                <a:gd name="T79" fmla="*/ 4 h 12"/>
                <a:gd name="T80" fmla="*/ 2 w 4"/>
                <a:gd name="T81" fmla="*/ 7 h 12"/>
                <a:gd name="T82" fmla="*/ 0 w 4"/>
                <a:gd name="T83" fmla="*/ 4 h 12"/>
                <a:gd name="T84" fmla="*/ 0 w 4"/>
                <a:gd name="T85" fmla="*/ 4 h 12"/>
                <a:gd name="T86" fmla="*/ 0 w 4"/>
                <a:gd name="T87" fmla="*/ 4 h 12"/>
                <a:gd name="T88" fmla="*/ 0 w 4"/>
                <a:gd name="T89" fmla="*/ 4 h 12"/>
                <a:gd name="T90" fmla="*/ 0 w 4"/>
                <a:gd name="T9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" h="12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120"/>
            <p:cNvSpPr>
              <a:spLocks/>
            </p:cNvSpPr>
            <p:nvPr/>
          </p:nvSpPr>
          <p:spPr bwMode="auto">
            <a:xfrm>
              <a:off x="7968913" y="6281624"/>
              <a:ext cx="8595" cy="10857"/>
            </a:xfrm>
            <a:custGeom>
              <a:avLst/>
              <a:gdLst>
                <a:gd name="T0" fmla="*/ 7 w 19"/>
                <a:gd name="T1" fmla="*/ 24 h 24"/>
                <a:gd name="T2" fmla="*/ 9 w 19"/>
                <a:gd name="T3" fmla="*/ 21 h 24"/>
                <a:gd name="T4" fmla="*/ 9 w 19"/>
                <a:gd name="T5" fmla="*/ 19 h 24"/>
                <a:gd name="T6" fmla="*/ 9 w 19"/>
                <a:gd name="T7" fmla="*/ 16 h 24"/>
                <a:gd name="T8" fmla="*/ 9 w 19"/>
                <a:gd name="T9" fmla="*/ 16 h 24"/>
                <a:gd name="T10" fmla="*/ 9 w 19"/>
                <a:gd name="T11" fmla="*/ 14 h 24"/>
                <a:gd name="T12" fmla="*/ 9 w 19"/>
                <a:gd name="T13" fmla="*/ 12 h 24"/>
                <a:gd name="T14" fmla="*/ 9 w 19"/>
                <a:gd name="T15" fmla="*/ 12 h 24"/>
                <a:gd name="T16" fmla="*/ 7 w 19"/>
                <a:gd name="T17" fmla="*/ 5 h 24"/>
                <a:gd name="T18" fmla="*/ 12 w 19"/>
                <a:gd name="T19" fmla="*/ 9 h 24"/>
                <a:gd name="T20" fmla="*/ 14 w 19"/>
                <a:gd name="T21" fmla="*/ 7 h 24"/>
                <a:gd name="T22" fmla="*/ 14 w 19"/>
                <a:gd name="T23" fmla="*/ 7 h 24"/>
                <a:gd name="T24" fmla="*/ 14 w 19"/>
                <a:gd name="T25" fmla="*/ 5 h 24"/>
                <a:gd name="T26" fmla="*/ 16 w 19"/>
                <a:gd name="T27" fmla="*/ 5 h 24"/>
                <a:gd name="T28" fmla="*/ 19 w 19"/>
                <a:gd name="T29" fmla="*/ 5 h 24"/>
                <a:gd name="T30" fmla="*/ 19 w 19"/>
                <a:gd name="T31" fmla="*/ 2 h 24"/>
                <a:gd name="T32" fmla="*/ 14 w 19"/>
                <a:gd name="T33" fmla="*/ 2 h 24"/>
                <a:gd name="T34" fmla="*/ 14 w 19"/>
                <a:gd name="T35" fmla="*/ 2 h 24"/>
                <a:gd name="T36" fmla="*/ 12 w 19"/>
                <a:gd name="T37" fmla="*/ 2 h 24"/>
                <a:gd name="T38" fmla="*/ 12 w 19"/>
                <a:gd name="T39" fmla="*/ 2 h 24"/>
                <a:gd name="T40" fmla="*/ 12 w 19"/>
                <a:gd name="T41" fmla="*/ 0 h 24"/>
                <a:gd name="T42" fmla="*/ 12 w 19"/>
                <a:gd name="T43" fmla="*/ 2 h 24"/>
                <a:gd name="T44" fmla="*/ 9 w 19"/>
                <a:gd name="T45" fmla="*/ 0 h 24"/>
                <a:gd name="T46" fmla="*/ 7 w 19"/>
                <a:gd name="T47" fmla="*/ 0 h 24"/>
                <a:gd name="T48" fmla="*/ 7 w 19"/>
                <a:gd name="T49" fmla="*/ 0 h 24"/>
                <a:gd name="T50" fmla="*/ 5 w 19"/>
                <a:gd name="T51" fmla="*/ 0 h 24"/>
                <a:gd name="T52" fmla="*/ 2 w 19"/>
                <a:gd name="T53" fmla="*/ 0 h 24"/>
                <a:gd name="T54" fmla="*/ 2 w 19"/>
                <a:gd name="T55" fmla="*/ 2 h 24"/>
                <a:gd name="T56" fmla="*/ 2 w 19"/>
                <a:gd name="T57" fmla="*/ 2 h 24"/>
                <a:gd name="T58" fmla="*/ 2 w 19"/>
                <a:gd name="T59" fmla="*/ 5 h 24"/>
                <a:gd name="T60" fmla="*/ 5 w 19"/>
                <a:gd name="T61" fmla="*/ 5 h 24"/>
                <a:gd name="T62" fmla="*/ 5 w 19"/>
                <a:gd name="T63" fmla="*/ 9 h 24"/>
                <a:gd name="T64" fmla="*/ 5 w 19"/>
                <a:gd name="T65" fmla="*/ 9 h 24"/>
                <a:gd name="T66" fmla="*/ 2 w 19"/>
                <a:gd name="T67" fmla="*/ 12 h 24"/>
                <a:gd name="T68" fmla="*/ 0 w 19"/>
                <a:gd name="T69" fmla="*/ 12 h 24"/>
                <a:gd name="T70" fmla="*/ 0 w 19"/>
                <a:gd name="T71" fmla="*/ 14 h 24"/>
                <a:gd name="T72" fmla="*/ 0 w 19"/>
                <a:gd name="T73" fmla="*/ 14 h 24"/>
                <a:gd name="T74" fmla="*/ 5 w 19"/>
                <a:gd name="T75" fmla="*/ 14 h 24"/>
                <a:gd name="T76" fmla="*/ 2 w 19"/>
                <a:gd name="T77" fmla="*/ 16 h 24"/>
                <a:gd name="T78" fmla="*/ 2 w 19"/>
                <a:gd name="T79" fmla="*/ 19 h 24"/>
                <a:gd name="T80" fmla="*/ 2 w 19"/>
                <a:gd name="T81" fmla="*/ 19 h 24"/>
                <a:gd name="T82" fmla="*/ 5 w 19"/>
                <a:gd name="T83" fmla="*/ 21 h 24"/>
                <a:gd name="T84" fmla="*/ 7 w 19"/>
                <a:gd name="T85" fmla="*/ 21 h 24"/>
                <a:gd name="T86" fmla="*/ 7 w 19"/>
                <a:gd name="T8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4">
                  <a:moveTo>
                    <a:pt x="7" y="21"/>
                  </a:move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121"/>
            <p:cNvSpPr>
              <a:spLocks/>
            </p:cNvSpPr>
            <p:nvPr/>
          </p:nvSpPr>
          <p:spPr bwMode="auto">
            <a:xfrm>
              <a:off x="7974342" y="6235483"/>
              <a:ext cx="7238" cy="7690"/>
            </a:xfrm>
            <a:custGeom>
              <a:avLst/>
              <a:gdLst>
                <a:gd name="T0" fmla="*/ 7 w 16"/>
                <a:gd name="T1" fmla="*/ 10 h 17"/>
                <a:gd name="T2" fmla="*/ 7 w 16"/>
                <a:gd name="T3" fmla="*/ 10 h 17"/>
                <a:gd name="T4" fmla="*/ 7 w 16"/>
                <a:gd name="T5" fmla="*/ 10 h 17"/>
                <a:gd name="T6" fmla="*/ 9 w 16"/>
                <a:gd name="T7" fmla="*/ 12 h 17"/>
                <a:gd name="T8" fmla="*/ 9 w 16"/>
                <a:gd name="T9" fmla="*/ 14 h 17"/>
                <a:gd name="T10" fmla="*/ 11 w 16"/>
                <a:gd name="T11" fmla="*/ 17 h 17"/>
                <a:gd name="T12" fmla="*/ 14 w 16"/>
                <a:gd name="T13" fmla="*/ 17 h 17"/>
                <a:gd name="T14" fmla="*/ 14 w 16"/>
                <a:gd name="T15" fmla="*/ 17 h 17"/>
                <a:gd name="T16" fmla="*/ 14 w 16"/>
                <a:gd name="T17" fmla="*/ 17 h 17"/>
                <a:gd name="T18" fmla="*/ 14 w 16"/>
                <a:gd name="T19" fmla="*/ 14 h 17"/>
                <a:gd name="T20" fmla="*/ 14 w 16"/>
                <a:gd name="T21" fmla="*/ 12 h 17"/>
                <a:gd name="T22" fmla="*/ 16 w 16"/>
                <a:gd name="T23" fmla="*/ 7 h 17"/>
                <a:gd name="T24" fmla="*/ 16 w 16"/>
                <a:gd name="T25" fmla="*/ 5 h 17"/>
                <a:gd name="T26" fmla="*/ 16 w 16"/>
                <a:gd name="T27" fmla="*/ 2 h 17"/>
                <a:gd name="T28" fmla="*/ 14 w 16"/>
                <a:gd name="T29" fmla="*/ 2 h 17"/>
                <a:gd name="T30" fmla="*/ 11 w 16"/>
                <a:gd name="T31" fmla="*/ 0 h 17"/>
                <a:gd name="T32" fmla="*/ 11 w 16"/>
                <a:gd name="T33" fmla="*/ 0 h 17"/>
                <a:gd name="T34" fmla="*/ 11 w 16"/>
                <a:gd name="T35" fmla="*/ 2 h 17"/>
                <a:gd name="T36" fmla="*/ 11 w 16"/>
                <a:gd name="T37" fmla="*/ 2 h 17"/>
                <a:gd name="T38" fmla="*/ 9 w 16"/>
                <a:gd name="T39" fmla="*/ 2 h 17"/>
                <a:gd name="T40" fmla="*/ 9 w 16"/>
                <a:gd name="T41" fmla="*/ 0 h 17"/>
                <a:gd name="T42" fmla="*/ 7 w 16"/>
                <a:gd name="T43" fmla="*/ 0 h 17"/>
                <a:gd name="T44" fmla="*/ 7 w 16"/>
                <a:gd name="T45" fmla="*/ 0 h 17"/>
                <a:gd name="T46" fmla="*/ 7 w 16"/>
                <a:gd name="T47" fmla="*/ 0 h 17"/>
                <a:gd name="T48" fmla="*/ 4 w 16"/>
                <a:gd name="T49" fmla="*/ 0 h 17"/>
                <a:gd name="T50" fmla="*/ 4 w 16"/>
                <a:gd name="T51" fmla="*/ 0 h 17"/>
                <a:gd name="T52" fmla="*/ 4 w 16"/>
                <a:gd name="T53" fmla="*/ 0 h 17"/>
                <a:gd name="T54" fmla="*/ 7 w 16"/>
                <a:gd name="T55" fmla="*/ 0 h 17"/>
                <a:gd name="T56" fmla="*/ 7 w 16"/>
                <a:gd name="T57" fmla="*/ 0 h 17"/>
                <a:gd name="T58" fmla="*/ 4 w 16"/>
                <a:gd name="T59" fmla="*/ 0 h 17"/>
                <a:gd name="T60" fmla="*/ 4 w 16"/>
                <a:gd name="T61" fmla="*/ 0 h 17"/>
                <a:gd name="T62" fmla="*/ 0 w 16"/>
                <a:gd name="T63" fmla="*/ 5 h 17"/>
                <a:gd name="T64" fmla="*/ 0 w 16"/>
                <a:gd name="T65" fmla="*/ 5 h 17"/>
                <a:gd name="T66" fmla="*/ 0 w 16"/>
                <a:gd name="T67" fmla="*/ 7 h 17"/>
                <a:gd name="T68" fmla="*/ 2 w 16"/>
                <a:gd name="T69" fmla="*/ 7 h 17"/>
                <a:gd name="T70" fmla="*/ 4 w 16"/>
                <a:gd name="T71" fmla="*/ 7 h 17"/>
                <a:gd name="T72" fmla="*/ 4 w 16"/>
                <a:gd name="T73" fmla="*/ 7 h 17"/>
                <a:gd name="T74" fmla="*/ 4 w 16"/>
                <a:gd name="T75" fmla="*/ 7 h 17"/>
                <a:gd name="T76" fmla="*/ 2 w 16"/>
                <a:gd name="T77" fmla="*/ 7 h 17"/>
                <a:gd name="T78" fmla="*/ 2 w 16"/>
                <a:gd name="T79" fmla="*/ 10 h 17"/>
                <a:gd name="T80" fmla="*/ 2 w 16"/>
                <a:gd name="T81" fmla="*/ 10 h 17"/>
                <a:gd name="T82" fmla="*/ 7 w 16"/>
                <a:gd name="T83" fmla="*/ 10 h 17"/>
                <a:gd name="T84" fmla="*/ 9 w 16"/>
                <a:gd name="T85" fmla="*/ 10 h 17"/>
                <a:gd name="T86" fmla="*/ 7 w 16"/>
                <a:gd name="T87" fmla="*/ 10 h 17"/>
                <a:gd name="T88" fmla="*/ 7 w 16"/>
                <a:gd name="T8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7">
                  <a:moveTo>
                    <a:pt x="7" y="10"/>
                  </a:moveTo>
                  <a:lnTo>
                    <a:pt x="7" y="10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Freeform 122"/>
            <p:cNvSpPr>
              <a:spLocks/>
            </p:cNvSpPr>
            <p:nvPr/>
          </p:nvSpPr>
          <p:spPr bwMode="auto">
            <a:xfrm>
              <a:off x="7965747" y="6229150"/>
              <a:ext cx="9500" cy="7238"/>
            </a:xfrm>
            <a:custGeom>
              <a:avLst/>
              <a:gdLst>
                <a:gd name="T0" fmla="*/ 16 w 21"/>
                <a:gd name="T1" fmla="*/ 16 h 16"/>
                <a:gd name="T2" fmla="*/ 19 w 21"/>
                <a:gd name="T3" fmla="*/ 16 h 16"/>
                <a:gd name="T4" fmla="*/ 21 w 21"/>
                <a:gd name="T5" fmla="*/ 14 h 16"/>
                <a:gd name="T6" fmla="*/ 19 w 21"/>
                <a:gd name="T7" fmla="*/ 12 h 16"/>
                <a:gd name="T8" fmla="*/ 19 w 21"/>
                <a:gd name="T9" fmla="*/ 12 h 16"/>
                <a:gd name="T10" fmla="*/ 19 w 21"/>
                <a:gd name="T11" fmla="*/ 9 h 16"/>
                <a:gd name="T12" fmla="*/ 16 w 21"/>
                <a:gd name="T13" fmla="*/ 5 h 16"/>
                <a:gd name="T14" fmla="*/ 16 w 21"/>
                <a:gd name="T15" fmla="*/ 2 h 16"/>
                <a:gd name="T16" fmla="*/ 14 w 21"/>
                <a:gd name="T17" fmla="*/ 0 h 16"/>
                <a:gd name="T18" fmla="*/ 12 w 21"/>
                <a:gd name="T19" fmla="*/ 2 h 16"/>
                <a:gd name="T20" fmla="*/ 14 w 21"/>
                <a:gd name="T21" fmla="*/ 5 h 16"/>
                <a:gd name="T22" fmla="*/ 12 w 21"/>
                <a:gd name="T23" fmla="*/ 5 h 16"/>
                <a:gd name="T24" fmla="*/ 12 w 21"/>
                <a:gd name="T25" fmla="*/ 2 h 16"/>
                <a:gd name="T26" fmla="*/ 9 w 21"/>
                <a:gd name="T27" fmla="*/ 2 h 16"/>
                <a:gd name="T28" fmla="*/ 9 w 21"/>
                <a:gd name="T29" fmla="*/ 2 h 16"/>
                <a:gd name="T30" fmla="*/ 12 w 21"/>
                <a:gd name="T31" fmla="*/ 0 h 16"/>
                <a:gd name="T32" fmla="*/ 12 w 21"/>
                <a:gd name="T33" fmla="*/ 0 h 16"/>
                <a:gd name="T34" fmla="*/ 9 w 21"/>
                <a:gd name="T35" fmla="*/ 0 h 16"/>
                <a:gd name="T36" fmla="*/ 9 w 21"/>
                <a:gd name="T37" fmla="*/ 2 h 16"/>
                <a:gd name="T38" fmla="*/ 7 w 21"/>
                <a:gd name="T39" fmla="*/ 5 h 16"/>
                <a:gd name="T40" fmla="*/ 4 w 21"/>
                <a:gd name="T41" fmla="*/ 5 h 16"/>
                <a:gd name="T42" fmla="*/ 7 w 21"/>
                <a:gd name="T43" fmla="*/ 2 h 16"/>
                <a:gd name="T44" fmla="*/ 7 w 21"/>
                <a:gd name="T45" fmla="*/ 0 h 16"/>
                <a:gd name="T46" fmla="*/ 4 w 21"/>
                <a:gd name="T47" fmla="*/ 0 h 16"/>
                <a:gd name="T48" fmla="*/ 4 w 21"/>
                <a:gd name="T49" fmla="*/ 2 h 16"/>
                <a:gd name="T50" fmla="*/ 2 w 21"/>
                <a:gd name="T51" fmla="*/ 2 h 16"/>
                <a:gd name="T52" fmla="*/ 2 w 21"/>
                <a:gd name="T53" fmla="*/ 2 h 16"/>
                <a:gd name="T54" fmla="*/ 0 w 21"/>
                <a:gd name="T55" fmla="*/ 2 h 16"/>
                <a:gd name="T56" fmla="*/ 0 w 21"/>
                <a:gd name="T57" fmla="*/ 5 h 16"/>
                <a:gd name="T58" fmla="*/ 0 w 21"/>
                <a:gd name="T59" fmla="*/ 7 h 16"/>
                <a:gd name="T60" fmla="*/ 2 w 21"/>
                <a:gd name="T61" fmla="*/ 9 h 16"/>
                <a:gd name="T62" fmla="*/ 4 w 21"/>
                <a:gd name="T63" fmla="*/ 12 h 16"/>
                <a:gd name="T64" fmla="*/ 7 w 21"/>
                <a:gd name="T65" fmla="*/ 9 h 16"/>
                <a:gd name="T66" fmla="*/ 7 w 21"/>
                <a:gd name="T67" fmla="*/ 7 h 16"/>
                <a:gd name="T68" fmla="*/ 7 w 21"/>
                <a:gd name="T69" fmla="*/ 9 h 16"/>
                <a:gd name="T70" fmla="*/ 7 w 21"/>
                <a:gd name="T71" fmla="*/ 12 h 16"/>
                <a:gd name="T72" fmla="*/ 4 w 21"/>
                <a:gd name="T73" fmla="*/ 12 h 16"/>
                <a:gd name="T74" fmla="*/ 7 w 21"/>
                <a:gd name="T75" fmla="*/ 14 h 16"/>
                <a:gd name="T76" fmla="*/ 9 w 21"/>
                <a:gd name="T77" fmla="*/ 14 h 16"/>
                <a:gd name="T78" fmla="*/ 9 w 21"/>
                <a:gd name="T79" fmla="*/ 12 h 16"/>
                <a:gd name="T80" fmla="*/ 12 w 21"/>
                <a:gd name="T81" fmla="*/ 9 h 16"/>
                <a:gd name="T82" fmla="*/ 12 w 21"/>
                <a:gd name="T83" fmla="*/ 9 h 16"/>
                <a:gd name="T84" fmla="*/ 12 w 21"/>
                <a:gd name="T85" fmla="*/ 9 h 16"/>
                <a:gd name="T86" fmla="*/ 12 w 21"/>
                <a:gd name="T87" fmla="*/ 9 h 16"/>
                <a:gd name="T88" fmla="*/ 14 w 21"/>
                <a:gd name="T89" fmla="*/ 9 h 16"/>
                <a:gd name="T90" fmla="*/ 14 w 21"/>
                <a:gd name="T91" fmla="*/ 7 h 16"/>
                <a:gd name="T92" fmla="*/ 16 w 21"/>
                <a:gd name="T93" fmla="*/ 9 h 16"/>
                <a:gd name="T94" fmla="*/ 16 w 21"/>
                <a:gd name="T9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6">
                  <a:moveTo>
                    <a:pt x="16" y="14"/>
                  </a:move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123"/>
            <p:cNvSpPr>
              <a:spLocks/>
            </p:cNvSpPr>
            <p:nvPr/>
          </p:nvSpPr>
          <p:spPr bwMode="auto">
            <a:xfrm>
              <a:off x="7995603" y="6172153"/>
              <a:ext cx="5428" cy="5428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7 w 12"/>
                <a:gd name="T7" fmla="*/ 10 h 12"/>
                <a:gd name="T8" fmla="*/ 7 w 12"/>
                <a:gd name="T9" fmla="*/ 10 h 12"/>
                <a:gd name="T10" fmla="*/ 7 w 12"/>
                <a:gd name="T11" fmla="*/ 8 h 12"/>
                <a:gd name="T12" fmla="*/ 9 w 12"/>
                <a:gd name="T13" fmla="*/ 8 h 12"/>
                <a:gd name="T14" fmla="*/ 9 w 12"/>
                <a:gd name="T15" fmla="*/ 5 h 12"/>
                <a:gd name="T16" fmla="*/ 12 w 12"/>
                <a:gd name="T17" fmla="*/ 3 h 12"/>
                <a:gd name="T18" fmla="*/ 9 w 12"/>
                <a:gd name="T19" fmla="*/ 3 h 12"/>
                <a:gd name="T20" fmla="*/ 7 w 12"/>
                <a:gd name="T21" fmla="*/ 3 h 12"/>
                <a:gd name="T22" fmla="*/ 7 w 12"/>
                <a:gd name="T23" fmla="*/ 3 h 12"/>
                <a:gd name="T24" fmla="*/ 7 w 12"/>
                <a:gd name="T25" fmla="*/ 3 h 12"/>
                <a:gd name="T26" fmla="*/ 5 w 12"/>
                <a:gd name="T27" fmla="*/ 3 h 12"/>
                <a:gd name="T28" fmla="*/ 5 w 12"/>
                <a:gd name="T29" fmla="*/ 5 h 12"/>
                <a:gd name="T30" fmla="*/ 5 w 12"/>
                <a:gd name="T31" fmla="*/ 3 h 12"/>
                <a:gd name="T32" fmla="*/ 5 w 12"/>
                <a:gd name="T33" fmla="*/ 3 h 12"/>
                <a:gd name="T34" fmla="*/ 2 w 12"/>
                <a:gd name="T35" fmla="*/ 0 h 12"/>
                <a:gd name="T36" fmla="*/ 2 w 12"/>
                <a:gd name="T37" fmla="*/ 0 h 12"/>
                <a:gd name="T38" fmla="*/ 2 w 12"/>
                <a:gd name="T39" fmla="*/ 0 h 12"/>
                <a:gd name="T40" fmla="*/ 2 w 12"/>
                <a:gd name="T41" fmla="*/ 3 h 12"/>
                <a:gd name="T42" fmla="*/ 0 w 12"/>
                <a:gd name="T43" fmla="*/ 5 h 12"/>
                <a:gd name="T44" fmla="*/ 0 w 12"/>
                <a:gd name="T45" fmla="*/ 5 h 12"/>
                <a:gd name="T46" fmla="*/ 0 w 12"/>
                <a:gd name="T47" fmla="*/ 8 h 12"/>
                <a:gd name="T48" fmla="*/ 0 w 12"/>
                <a:gd name="T49" fmla="*/ 8 h 12"/>
                <a:gd name="T50" fmla="*/ 0 w 12"/>
                <a:gd name="T51" fmla="*/ 10 h 12"/>
                <a:gd name="T52" fmla="*/ 0 w 12"/>
                <a:gd name="T53" fmla="*/ 10 h 12"/>
                <a:gd name="T54" fmla="*/ 2 w 12"/>
                <a:gd name="T55" fmla="*/ 10 h 12"/>
                <a:gd name="T56" fmla="*/ 2 w 12"/>
                <a:gd name="T57" fmla="*/ 10 h 12"/>
                <a:gd name="T58" fmla="*/ 2 w 12"/>
                <a:gd name="T59" fmla="*/ 10 h 12"/>
                <a:gd name="T60" fmla="*/ 2 w 12"/>
                <a:gd name="T61" fmla="*/ 10 h 12"/>
                <a:gd name="T62" fmla="*/ 2 w 12"/>
                <a:gd name="T63" fmla="*/ 10 h 12"/>
                <a:gd name="T64" fmla="*/ 2 w 12"/>
                <a:gd name="T65" fmla="*/ 10 h 12"/>
                <a:gd name="T66" fmla="*/ 2 w 12"/>
                <a:gd name="T67" fmla="*/ 10 h 12"/>
                <a:gd name="T68" fmla="*/ 2 w 12"/>
                <a:gd name="T6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Freeform 124"/>
            <p:cNvSpPr>
              <a:spLocks/>
            </p:cNvSpPr>
            <p:nvPr/>
          </p:nvSpPr>
          <p:spPr bwMode="auto">
            <a:xfrm>
              <a:off x="7990174" y="6173509"/>
              <a:ext cx="3167" cy="4071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3 w 7"/>
                <a:gd name="T5" fmla="*/ 9 h 9"/>
                <a:gd name="T6" fmla="*/ 5 w 7"/>
                <a:gd name="T7" fmla="*/ 7 h 9"/>
                <a:gd name="T8" fmla="*/ 5 w 7"/>
                <a:gd name="T9" fmla="*/ 5 h 9"/>
                <a:gd name="T10" fmla="*/ 5 w 7"/>
                <a:gd name="T11" fmla="*/ 5 h 9"/>
                <a:gd name="T12" fmla="*/ 7 w 7"/>
                <a:gd name="T13" fmla="*/ 5 h 9"/>
                <a:gd name="T14" fmla="*/ 7 w 7"/>
                <a:gd name="T15" fmla="*/ 5 h 9"/>
                <a:gd name="T16" fmla="*/ 7 w 7"/>
                <a:gd name="T17" fmla="*/ 2 h 9"/>
                <a:gd name="T18" fmla="*/ 7 w 7"/>
                <a:gd name="T19" fmla="*/ 2 h 9"/>
                <a:gd name="T20" fmla="*/ 7 w 7"/>
                <a:gd name="T21" fmla="*/ 2 h 9"/>
                <a:gd name="T22" fmla="*/ 5 w 7"/>
                <a:gd name="T23" fmla="*/ 0 h 9"/>
                <a:gd name="T24" fmla="*/ 3 w 7"/>
                <a:gd name="T25" fmla="*/ 0 h 9"/>
                <a:gd name="T26" fmla="*/ 3 w 7"/>
                <a:gd name="T27" fmla="*/ 2 h 9"/>
                <a:gd name="T28" fmla="*/ 0 w 7"/>
                <a:gd name="T29" fmla="*/ 2 h 9"/>
                <a:gd name="T30" fmla="*/ 0 w 7"/>
                <a:gd name="T31" fmla="*/ 2 h 9"/>
                <a:gd name="T32" fmla="*/ 0 w 7"/>
                <a:gd name="T33" fmla="*/ 5 h 9"/>
                <a:gd name="T34" fmla="*/ 0 w 7"/>
                <a:gd name="T35" fmla="*/ 5 h 9"/>
                <a:gd name="T36" fmla="*/ 0 w 7"/>
                <a:gd name="T37" fmla="*/ 5 h 9"/>
                <a:gd name="T38" fmla="*/ 0 w 7"/>
                <a:gd name="T39" fmla="*/ 7 h 9"/>
                <a:gd name="T40" fmla="*/ 0 w 7"/>
                <a:gd name="T41" fmla="*/ 7 h 9"/>
                <a:gd name="T42" fmla="*/ 0 w 7"/>
                <a:gd name="T43" fmla="*/ 7 h 9"/>
                <a:gd name="T44" fmla="*/ 0 w 7"/>
                <a:gd name="T45" fmla="*/ 9 h 9"/>
                <a:gd name="T46" fmla="*/ 0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Freeform 125"/>
            <p:cNvSpPr>
              <a:spLocks/>
            </p:cNvSpPr>
            <p:nvPr/>
          </p:nvSpPr>
          <p:spPr bwMode="auto">
            <a:xfrm>
              <a:off x="7977508" y="613686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2 w 16"/>
                <a:gd name="T5" fmla="*/ 3 h 19"/>
                <a:gd name="T6" fmla="*/ 0 w 16"/>
                <a:gd name="T7" fmla="*/ 3 h 19"/>
                <a:gd name="T8" fmla="*/ 0 w 16"/>
                <a:gd name="T9" fmla="*/ 3 h 19"/>
                <a:gd name="T10" fmla="*/ 0 w 16"/>
                <a:gd name="T11" fmla="*/ 5 h 19"/>
                <a:gd name="T12" fmla="*/ 0 w 16"/>
                <a:gd name="T13" fmla="*/ 8 h 19"/>
                <a:gd name="T14" fmla="*/ 2 w 16"/>
                <a:gd name="T15" fmla="*/ 10 h 19"/>
                <a:gd name="T16" fmla="*/ 2 w 16"/>
                <a:gd name="T17" fmla="*/ 10 h 19"/>
                <a:gd name="T18" fmla="*/ 0 w 16"/>
                <a:gd name="T19" fmla="*/ 10 h 19"/>
                <a:gd name="T20" fmla="*/ 2 w 16"/>
                <a:gd name="T21" fmla="*/ 12 h 19"/>
                <a:gd name="T22" fmla="*/ 4 w 16"/>
                <a:gd name="T23" fmla="*/ 10 h 19"/>
                <a:gd name="T24" fmla="*/ 4 w 16"/>
                <a:gd name="T25" fmla="*/ 10 h 19"/>
                <a:gd name="T26" fmla="*/ 9 w 16"/>
                <a:gd name="T27" fmla="*/ 12 h 19"/>
                <a:gd name="T28" fmla="*/ 9 w 16"/>
                <a:gd name="T29" fmla="*/ 12 h 19"/>
                <a:gd name="T30" fmla="*/ 7 w 16"/>
                <a:gd name="T31" fmla="*/ 12 h 19"/>
                <a:gd name="T32" fmla="*/ 4 w 16"/>
                <a:gd name="T33" fmla="*/ 12 h 19"/>
                <a:gd name="T34" fmla="*/ 0 w 16"/>
                <a:gd name="T35" fmla="*/ 15 h 19"/>
                <a:gd name="T36" fmla="*/ 0 w 16"/>
                <a:gd name="T37" fmla="*/ 15 h 19"/>
                <a:gd name="T38" fmla="*/ 0 w 16"/>
                <a:gd name="T39" fmla="*/ 17 h 19"/>
                <a:gd name="T40" fmla="*/ 2 w 16"/>
                <a:gd name="T41" fmla="*/ 19 h 19"/>
                <a:gd name="T42" fmla="*/ 4 w 16"/>
                <a:gd name="T43" fmla="*/ 19 h 19"/>
                <a:gd name="T44" fmla="*/ 7 w 16"/>
                <a:gd name="T45" fmla="*/ 19 h 19"/>
                <a:gd name="T46" fmla="*/ 9 w 16"/>
                <a:gd name="T47" fmla="*/ 15 h 19"/>
                <a:gd name="T48" fmla="*/ 12 w 16"/>
                <a:gd name="T49" fmla="*/ 15 h 19"/>
                <a:gd name="T50" fmla="*/ 14 w 16"/>
                <a:gd name="T51" fmla="*/ 12 h 19"/>
                <a:gd name="T52" fmla="*/ 14 w 16"/>
                <a:gd name="T53" fmla="*/ 12 h 19"/>
                <a:gd name="T54" fmla="*/ 16 w 16"/>
                <a:gd name="T55" fmla="*/ 8 h 19"/>
                <a:gd name="T56" fmla="*/ 16 w 16"/>
                <a:gd name="T57" fmla="*/ 3 h 19"/>
                <a:gd name="T58" fmla="*/ 16 w 16"/>
                <a:gd name="T59" fmla="*/ 0 h 19"/>
                <a:gd name="T60" fmla="*/ 16 w 16"/>
                <a:gd name="T61" fmla="*/ 0 h 19"/>
                <a:gd name="T62" fmla="*/ 14 w 16"/>
                <a:gd name="T63" fmla="*/ 0 h 19"/>
                <a:gd name="T64" fmla="*/ 14 w 16"/>
                <a:gd name="T65" fmla="*/ 0 h 19"/>
                <a:gd name="T66" fmla="*/ 12 w 16"/>
                <a:gd name="T67" fmla="*/ 0 h 19"/>
                <a:gd name="T68" fmla="*/ 12 w 16"/>
                <a:gd name="T69" fmla="*/ 3 h 19"/>
                <a:gd name="T70" fmla="*/ 9 w 16"/>
                <a:gd name="T71" fmla="*/ 3 h 19"/>
                <a:gd name="T72" fmla="*/ 9 w 16"/>
                <a:gd name="T73" fmla="*/ 3 h 19"/>
                <a:gd name="T74" fmla="*/ 9 w 16"/>
                <a:gd name="T75" fmla="*/ 3 h 19"/>
                <a:gd name="T76" fmla="*/ 9 w 16"/>
                <a:gd name="T77" fmla="*/ 5 h 19"/>
                <a:gd name="T78" fmla="*/ 7 w 16"/>
                <a:gd name="T79" fmla="*/ 3 h 19"/>
                <a:gd name="T80" fmla="*/ 7 w 16"/>
                <a:gd name="T81" fmla="*/ 3 h 19"/>
                <a:gd name="T82" fmla="*/ 4 w 16"/>
                <a:gd name="T83" fmla="*/ 3 h 19"/>
                <a:gd name="T84" fmla="*/ 4 w 16"/>
                <a:gd name="T85" fmla="*/ 3 h 19"/>
                <a:gd name="T86" fmla="*/ 9 w 16"/>
                <a:gd name="T87" fmla="*/ 8 h 19"/>
                <a:gd name="T88" fmla="*/ 7 w 16"/>
                <a:gd name="T8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">
                  <a:moveTo>
                    <a:pt x="7" y="8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Freeform 126"/>
            <p:cNvSpPr>
              <a:spLocks/>
            </p:cNvSpPr>
            <p:nvPr/>
          </p:nvSpPr>
          <p:spPr bwMode="auto">
            <a:xfrm>
              <a:off x="7984746" y="6129631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10 w 10"/>
                <a:gd name="T5" fmla="*/ 0 h 12"/>
                <a:gd name="T6" fmla="*/ 10 w 10"/>
                <a:gd name="T7" fmla="*/ 0 h 12"/>
                <a:gd name="T8" fmla="*/ 7 w 10"/>
                <a:gd name="T9" fmla="*/ 0 h 12"/>
                <a:gd name="T10" fmla="*/ 7 w 10"/>
                <a:gd name="T11" fmla="*/ 0 h 12"/>
                <a:gd name="T12" fmla="*/ 7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3 w 10"/>
                <a:gd name="T21" fmla="*/ 2 h 12"/>
                <a:gd name="T22" fmla="*/ 3 w 10"/>
                <a:gd name="T23" fmla="*/ 5 h 12"/>
                <a:gd name="T24" fmla="*/ 3 w 10"/>
                <a:gd name="T25" fmla="*/ 7 h 12"/>
                <a:gd name="T26" fmla="*/ 0 w 10"/>
                <a:gd name="T27" fmla="*/ 9 h 12"/>
                <a:gd name="T28" fmla="*/ 3 w 10"/>
                <a:gd name="T29" fmla="*/ 9 h 12"/>
                <a:gd name="T30" fmla="*/ 3 w 10"/>
                <a:gd name="T31" fmla="*/ 12 h 12"/>
                <a:gd name="T32" fmla="*/ 3 w 10"/>
                <a:gd name="T33" fmla="*/ 12 h 12"/>
                <a:gd name="T34" fmla="*/ 5 w 10"/>
                <a:gd name="T35" fmla="*/ 12 h 12"/>
                <a:gd name="T36" fmla="*/ 5 w 10"/>
                <a:gd name="T37" fmla="*/ 12 h 12"/>
                <a:gd name="T38" fmla="*/ 7 w 10"/>
                <a:gd name="T39" fmla="*/ 12 h 12"/>
                <a:gd name="T40" fmla="*/ 7 w 10"/>
                <a:gd name="T41" fmla="*/ 12 h 12"/>
                <a:gd name="T42" fmla="*/ 7 w 10"/>
                <a:gd name="T43" fmla="*/ 9 h 12"/>
                <a:gd name="T44" fmla="*/ 7 w 10"/>
                <a:gd name="T45" fmla="*/ 7 h 12"/>
                <a:gd name="T46" fmla="*/ 7 w 10"/>
                <a:gd name="T47" fmla="*/ 7 h 12"/>
                <a:gd name="T48" fmla="*/ 7 w 10"/>
                <a:gd name="T49" fmla="*/ 5 h 12"/>
                <a:gd name="T50" fmla="*/ 7 w 10"/>
                <a:gd name="T51" fmla="*/ 5 h 12"/>
                <a:gd name="T52" fmla="*/ 10 w 10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127"/>
            <p:cNvSpPr>
              <a:spLocks/>
            </p:cNvSpPr>
            <p:nvPr/>
          </p:nvSpPr>
          <p:spPr bwMode="auto">
            <a:xfrm>
              <a:off x="7996507" y="6125107"/>
              <a:ext cx="7690" cy="4524"/>
            </a:xfrm>
            <a:custGeom>
              <a:avLst/>
              <a:gdLst>
                <a:gd name="T0" fmla="*/ 3 w 17"/>
                <a:gd name="T1" fmla="*/ 10 h 10"/>
                <a:gd name="T2" fmla="*/ 3 w 17"/>
                <a:gd name="T3" fmla="*/ 10 h 10"/>
                <a:gd name="T4" fmla="*/ 3 w 17"/>
                <a:gd name="T5" fmla="*/ 7 h 10"/>
                <a:gd name="T6" fmla="*/ 3 w 17"/>
                <a:gd name="T7" fmla="*/ 7 h 10"/>
                <a:gd name="T8" fmla="*/ 3 w 17"/>
                <a:gd name="T9" fmla="*/ 7 h 10"/>
                <a:gd name="T10" fmla="*/ 5 w 17"/>
                <a:gd name="T11" fmla="*/ 7 h 10"/>
                <a:gd name="T12" fmla="*/ 5 w 17"/>
                <a:gd name="T13" fmla="*/ 7 h 10"/>
                <a:gd name="T14" fmla="*/ 7 w 17"/>
                <a:gd name="T15" fmla="*/ 7 h 10"/>
                <a:gd name="T16" fmla="*/ 7 w 17"/>
                <a:gd name="T17" fmla="*/ 7 h 10"/>
                <a:gd name="T18" fmla="*/ 7 w 17"/>
                <a:gd name="T19" fmla="*/ 7 h 10"/>
                <a:gd name="T20" fmla="*/ 10 w 17"/>
                <a:gd name="T21" fmla="*/ 7 h 10"/>
                <a:gd name="T22" fmla="*/ 10 w 17"/>
                <a:gd name="T23" fmla="*/ 7 h 10"/>
                <a:gd name="T24" fmla="*/ 12 w 17"/>
                <a:gd name="T25" fmla="*/ 7 h 10"/>
                <a:gd name="T26" fmla="*/ 12 w 17"/>
                <a:gd name="T27" fmla="*/ 10 h 10"/>
                <a:gd name="T28" fmla="*/ 12 w 17"/>
                <a:gd name="T29" fmla="*/ 10 h 10"/>
                <a:gd name="T30" fmla="*/ 15 w 17"/>
                <a:gd name="T31" fmla="*/ 10 h 10"/>
                <a:gd name="T32" fmla="*/ 15 w 17"/>
                <a:gd name="T33" fmla="*/ 5 h 10"/>
                <a:gd name="T34" fmla="*/ 17 w 17"/>
                <a:gd name="T35" fmla="*/ 5 h 10"/>
                <a:gd name="T36" fmla="*/ 17 w 17"/>
                <a:gd name="T37" fmla="*/ 3 h 10"/>
                <a:gd name="T38" fmla="*/ 17 w 17"/>
                <a:gd name="T39" fmla="*/ 3 h 10"/>
                <a:gd name="T40" fmla="*/ 15 w 17"/>
                <a:gd name="T41" fmla="*/ 3 h 10"/>
                <a:gd name="T42" fmla="*/ 12 w 17"/>
                <a:gd name="T43" fmla="*/ 3 h 10"/>
                <a:gd name="T44" fmla="*/ 12 w 17"/>
                <a:gd name="T45" fmla="*/ 3 h 10"/>
                <a:gd name="T46" fmla="*/ 10 w 17"/>
                <a:gd name="T47" fmla="*/ 3 h 10"/>
                <a:gd name="T48" fmla="*/ 10 w 17"/>
                <a:gd name="T49" fmla="*/ 3 h 10"/>
                <a:gd name="T50" fmla="*/ 10 w 17"/>
                <a:gd name="T51" fmla="*/ 0 h 10"/>
                <a:gd name="T52" fmla="*/ 7 w 17"/>
                <a:gd name="T53" fmla="*/ 0 h 10"/>
                <a:gd name="T54" fmla="*/ 5 w 17"/>
                <a:gd name="T55" fmla="*/ 0 h 10"/>
                <a:gd name="T56" fmla="*/ 5 w 17"/>
                <a:gd name="T57" fmla="*/ 0 h 10"/>
                <a:gd name="T58" fmla="*/ 5 w 17"/>
                <a:gd name="T59" fmla="*/ 0 h 10"/>
                <a:gd name="T60" fmla="*/ 3 w 17"/>
                <a:gd name="T61" fmla="*/ 3 h 10"/>
                <a:gd name="T62" fmla="*/ 3 w 17"/>
                <a:gd name="T63" fmla="*/ 3 h 10"/>
                <a:gd name="T64" fmla="*/ 3 w 17"/>
                <a:gd name="T65" fmla="*/ 5 h 10"/>
                <a:gd name="T66" fmla="*/ 3 w 17"/>
                <a:gd name="T67" fmla="*/ 5 h 10"/>
                <a:gd name="T68" fmla="*/ 3 w 17"/>
                <a:gd name="T69" fmla="*/ 5 h 10"/>
                <a:gd name="T70" fmla="*/ 3 w 17"/>
                <a:gd name="T71" fmla="*/ 5 h 10"/>
                <a:gd name="T72" fmla="*/ 3 w 17"/>
                <a:gd name="T73" fmla="*/ 7 h 10"/>
                <a:gd name="T74" fmla="*/ 0 w 17"/>
                <a:gd name="T75" fmla="*/ 7 h 10"/>
                <a:gd name="T76" fmla="*/ 0 w 17"/>
                <a:gd name="T77" fmla="*/ 10 h 10"/>
                <a:gd name="T78" fmla="*/ 0 w 17"/>
                <a:gd name="T79" fmla="*/ 10 h 10"/>
                <a:gd name="T80" fmla="*/ 3 w 17"/>
                <a:gd name="T8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10">
                  <a:moveTo>
                    <a:pt x="3" y="10"/>
                  </a:moveTo>
                  <a:lnTo>
                    <a:pt x="3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Freeform 128"/>
            <p:cNvSpPr>
              <a:spLocks/>
            </p:cNvSpPr>
            <p:nvPr/>
          </p:nvSpPr>
          <p:spPr bwMode="auto">
            <a:xfrm>
              <a:off x="7989270" y="6121036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7 w 9"/>
                <a:gd name="T5" fmla="*/ 2 h 7"/>
                <a:gd name="T6" fmla="*/ 7 w 9"/>
                <a:gd name="T7" fmla="*/ 0 h 7"/>
                <a:gd name="T8" fmla="*/ 7 w 9"/>
                <a:gd name="T9" fmla="*/ 0 h 7"/>
                <a:gd name="T10" fmla="*/ 5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2 h 7"/>
                <a:gd name="T18" fmla="*/ 0 w 9"/>
                <a:gd name="T19" fmla="*/ 5 h 7"/>
                <a:gd name="T20" fmla="*/ 2 w 9"/>
                <a:gd name="T21" fmla="*/ 5 h 7"/>
                <a:gd name="T22" fmla="*/ 7 w 9"/>
                <a:gd name="T23" fmla="*/ 7 h 7"/>
                <a:gd name="T24" fmla="*/ 7 w 9"/>
                <a:gd name="T25" fmla="*/ 7 h 7"/>
                <a:gd name="T26" fmla="*/ 7 w 9"/>
                <a:gd name="T27" fmla="*/ 7 h 7"/>
                <a:gd name="T28" fmla="*/ 9 w 9"/>
                <a:gd name="T29" fmla="*/ 7 h 7"/>
                <a:gd name="T30" fmla="*/ 9 w 9"/>
                <a:gd name="T31" fmla="*/ 7 h 7"/>
                <a:gd name="T32" fmla="*/ 9 w 9"/>
                <a:gd name="T33" fmla="*/ 7 h 7"/>
                <a:gd name="T34" fmla="*/ 9 w 9"/>
                <a:gd name="T35" fmla="*/ 7 h 7"/>
                <a:gd name="T36" fmla="*/ 9 w 9"/>
                <a:gd name="T37" fmla="*/ 5 h 7"/>
                <a:gd name="T38" fmla="*/ 9 w 9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Freeform 129"/>
            <p:cNvSpPr>
              <a:spLocks/>
            </p:cNvSpPr>
            <p:nvPr/>
          </p:nvSpPr>
          <p:spPr bwMode="auto">
            <a:xfrm>
              <a:off x="7991531" y="6117869"/>
              <a:ext cx="3167" cy="4071"/>
            </a:xfrm>
            <a:custGeom>
              <a:avLst/>
              <a:gdLst>
                <a:gd name="T0" fmla="*/ 4 w 7"/>
                <a:gd name="T1" fmla="*/ 7 h 9"/>
                <a:gd name="T2" fmla="*/ 7 w 7"/>
                <a:gd name="T3" fmla="*/ 2 h 9"/>
                <a:gd name="T4" fmla="*/ 7 w 7"/>
                <a:gd name="T5" fmla="*/ 2 h 9"/>
                <a:gd name="T6" fmla="*/ 7 w 7"/>
                <a:gd name="T7" fmla="*/ 2 h 9"/>
                <a:gd name="T8" fmla="*/ 7 w 7"/>
                <a:gd name="T9" fmla="*/ 2 h 9"/>
                <a:gd name="T10" fmla="*/ 7 w 7"/>
                <a:gd name="T11" fmla="*/ 2 h 9"/>
                <a:gd name="T12" fmla="*/ 4 w 7"/>
                <a:gd name="T13" fmla="*/ 2 h 9"/>
                <a:gd name="T14" fmla="*/ 4 w 7"/>
                <a:gd name="T15" fmla="*/ 2 h 9"/>
                <a:gd name="T16" fmla="*/ 2 w 7"/>
                <a:gd name="T17" fmla="*/ 0 h 9"/>
                <a:gd name="T18" fmla="*/ 2 w 7"/>
                <a:gd name="T19" fmla="*/ 0 h 9"/>
                <a:gd name="T20" fmla="*/ 2 w 7"/>
                <a:gd name="T21" fmla="*/ 0 h 9"/>
                <a:gd name="T22" fmla="*/ 0 w 7"/>
                <a:gd name="T23" fmla="*/ 0 h 9"/>
                <a:gd name="T24" fmla="*/ 0 w 7"/>
                <a:gd name="T25" fmla="*/ 2 h 9"/>
                <a:gd name="T26" fmla="*/ 0 w 7"/>
                <a:gd name="T27" fmla="*/ 5 h 9"/>
                <a:gd name="T28" fmla="*/ 0 w 7"/>
                <a:gd name="T29" fmla="*/ 5 h 9"/>
                <a:gd name="T30" fmla="*/ 0 w 7"/>
                <a:gd name="T31" fmla="*/ 5 h 9"/>
                <a:gd name="T32" fmla="*/ 2 w 7"/>
                <a:gd name="T33" fmla="*/ 7 h 9"/>
                <a:gd name="T34" fmla="*/ 4 w 7"/>
                <a:gd name="T35" fmla="*/ 7 h 9"/>
                <a:gd name="T36" fmla="*/ 4 w 7"/>
                <a:gd name="T37" fmla="*/ 9 h 9"/>
                <a:gd name="T38" fmla="*/ 4 w 7"/>
                <a:gd name="T39" fmla="*/ 7 h 9"/>
                <a:gd name="T40" fmla="*/ 4 w 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Freeform 130"/>
            <p:cNvSpPr>
              <a:spLocks/>
            </p:cNvSpPr>
            <p:nvPr/>
          </p:nvSpPr>
          <p:spPr bwMode="auto">
            <a:xfrm>
              <a:off x="7989270" y="6104751"/>
              <a:ext cx="4071" cy="3619"/>
            </a:xfrm>
            <a:custGeom>
              <a:avLst/>
              <a:gdLst>
                <a:gd name="T0" fmla="*/ 5 w 9"/>
                <a:gd name="T1" fmla="*/ 0 h 8"/>
                <a:gd name="T2" fmla="*/ 5 w 9"/>
                <a:gd name="T3" fmla="*/ 0 h 8"/>
                <a:gd name="T4" fmla="*/ 2 w 9"/>
                <a:gd name="T5" fmla="*/ 0 h 8"/>
                <a:gd name="T6" fmla="*/ 2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3 h 8"/>
                <a:gd name="T16" fmla="*/ 2 w 9"/>
                <a:gd name="T17" fmla="*/ 5 h 8"/>
                <a:gd name="T18" fmla="*/ 2 w 9"/>
                <a:gd name="T19" fmla="*/ 5 h 8"/>
                <a:gd name="T20" fmla="*/ 2 w 9"/>
                <a:gd name="T21" fmla="*/ 8 h 8"/>
                <a:gd name="T22" fmla="*/ 2 w 9"/>
                <a:gd name="T23" fmla="*/ 8 h 8"/>
                <a:gd name="T24" fmla="*/ 5 w 9"/>
                <a:gd name="T25" fmla="*/ 8 h 8"/>
                <a:gd name="T26" fmla="*/ 5 w 9"/>
                <a:gd name="T27" fmla="*/ 8 h 8"/>
                <a:gd name="T28" fmla="*/ 5 w 9"/>
                <a:gd name="T29" fmla="*/ 8 h 8"/>
                <a:gd name="T30" fmla="*/ 9 w 9"/>
                <a:gd name="T31" fmla="*/ 8 h 8"/>
                <a:gd name="T32" fmla="*/ 9 w 9"/>
                <a:gd name="T33" fmla="*/ 8 h 8"/>
                <a:gd name="T34" fmla="*/ 9 w 9"/>
                <a:gd name="T35" fmla="*/ 8 h 8"/>
                <a:gd name="T36" fmla="*/ 9 w 9"/>
                <a:gd name="T37" fmla="*/ 5 h 8"/>
                <a:gd name="T38" fmla="*/ 9 w 9"/>
                <a:gd name="T39" fmla="*/ 5 h 8"/>
                <a:gd name="T40" fmla="*/ 7 w 9"/>
                <a:gd name="T41" fmla="*/ 5 h 8"/>
                <a:gd name="T42" fmla="*/ 7 w 9"/>
                <a:gd name="T43" fmla="*/ 5 h 8"/>
                <a:gd name="T44" fmla="*/ 5 w 9"/>
                <a:gd name="T45" fmla="*/ 5 h 8"/>
                <a:gd name="T46" fmla="*/ 5 w 9"/>
                <a:gd name="T47" fmla="*/ 3 h 8"/>
                <a:gd name="T48" fmla="*/ 5 w 9"/>
                <a:gd name="T49" fmla="*/ 3 h 8"/>
                <a:gd name="T50" fmla="*/ 5 w 9"/>
                <a:gd name="T51" fmla="*/ 0 h 8"/>
                <a:gd name="T52" fmla="*/ 5 w 9"/>
                <a:gd name="T53" fmla="*/ 0 h 8"/>
                <a:gd name="T54" fmla="*/ 5 w 9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Freeform 131"/>
            <p:cNvSpPr>
              <a:spLocks/>
            </p:cNvSpPr>
            <p:nvPr/>
          </p:nvSpPr>
          <p:spPr bwMode="auto">
            <a:xfrm>
              <a:off x="7976151" y="6106108"/>
              <a:ext cx="2262" cy="4071"/>
            </a:xfrm>
            <a:custGeom>
              <a:avLst/>
              <a:gdLst>
                <a:gd name="T0" fmla="*/ 0 w 5"/>
                <a:gd name="T1" fmla="*/ 7 h 9"/>
                <a:gd name="T2" fmla="*/ 3 w 5"/>
                <a:gd name="T3" fmla="*/ 7 h 9"/>
                <a:gd name="T4" fmla="*/ 3 w 5"/>
                <a:gd name="T5" fmla="*/ 7 h 9"/>
                <a:gd name="T6" fmla="*/ 3 w 5"/>
                <a:gd name="T7" fmla="*/ 7 h 9"/>
                <a:gd name="T8" fmla="*/ 3 w 5"/>
                <a:gd name="T9" fmla="*/ 9 h 9"/>
                <a:gd name="T10" fmla="*/ 3 w 5"/>
                <a:gd name="T11" fmla="*/ 9 h 9"/>
                <a:gd name="T12" fmla="*/ 3 w 5"/>
                <a:gd name="T13" fmla="*/ 9 h 9"/>
                <a:gd name="T14" fmla="*/ 3 w 5"/>
                <a:gd name="T15" fmla="*/ 9 h 9"/>
                <a:gd name="T16" fmla="*/ 3 w 5"/>
                <a:gd name="T17" fmla="*/ 9 h 9"/>
                <a:gd name="T18" fmla="*/ 5 w 5"/>
                <a:gd name="T19" fmla="*/ 9 h 9"/>
                <a:gd name="T20" fmla="*/ 5 w 5"/>
                <a:gd name="T21" fmla="*/ 7 h 9"/>
                <a:gd name="T22" fmla="*/ 5 w 5"/>
                <a:gd name="T23" fmla="*/ 5 h 9"/>
                <a:gd name="T24" fmla="*/ 5 w 5"/>
                <a:gd name="T25" fmla="*/ 5 h 9"/>
                <a:gd name="T26" fmla="*/ 3 w 5"/>
                <a:gd name="T27" fmla="*/ 2 h 9"/>
                <a:gd name="T28" fmla="*/ 3 w 5"/>
                <a:gd name="T29" fmla="*/ 0 h 9"/>
                <a:gd name="T30" fmla="*/ 3 w 5"/>
                <a:gd name="T31" fmla="*/ 0 h 9"/>
                <a:gd name="T32" fmla="*/ 3 w 5"/>
                <a:gd name="T33" fmla="*/ 0 h 9"/>
                <a:gd name="T34" fmla="*/ 0 w 5"/>
                <a:gd name="T35" fmla="*/ 0 h 9"/>
                <a:gd name="T36" fmla="*/ 0 w 5"/>
                <a:gd name="T37" fmla="*/ 2 h 9"/>
                <a:gd name="T38" fmla="*/ 0 w 5"/>
                <a:gd name="T39" fmla="*/ 5 h 9"/>
                <a:gd name="T40" fmla="*/ 0 w 5"/>
                <a:gd name="T41" fmla="*/ 5 h 9"/>
                <a:gd name="T42" fmla="*/ 0 w 5"/>
                <a:gd name="T4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132"/>
            <p:cNvSpPr>
              <a:spLocks/>
            </p:cNvSpPr>
            <p:nvPr/>
          </p:nvSpPr>
          <p:spPr bwMode="auto">
            <a:xfrm>
              <a:off x="7986103" y="6101584"/>
              <a:ext cx="4071" cy="2262"/>
            </a:xfrm>
            <a:custGeom>
              <a:avLst/>
              <a:gdLst>
                <a:gd name="T0" fmla="*/ 0 w 9"/>
                <a:gd name="T1" fmla="*/ 3 h 5"/>
                <a:gd name="T2" fmla="*/ 0 w 9"/>
                <a:gd name="T3" fmla="*/ 3 h 5"/>
                <a:gd name="T4" fmla="*/ 0 w 9"/>
                <a:gd name="T5" fmla="*/ 5 h 5"/>
                <a:gd name="T6" fmla="*/ 0 w 9"/>
                <a:gd name="T7" fmla="*/ 5 h 5"/>
                <a:gd name="T8" fmla="*/ 2 w 9"/>
                <a:gd name="T9" fmla="*/ 5 h 5"/>
                <a:gd name="T10" fmla="*/ 2 w 9"/>
                <a:gd name="T11" fmla="*/ 5 h 5"/>
                <a:gd name="T12" fmla="*/ 2 w 9"/>
                <a:gd name="T13" fmla="*/ 5 h 5"/>
                <a:gd name="T14" fmla="*/ 4 w 9"/>
                <a:gd name="T15" fmla="*/ 5 h 5"/>
                <a:gd name="T16" fmla="*/ 4 w 9"/>
                <a:gd name="T17" fmla="*/ 5 h 5"/>
                <a:gd name="T18" fmla="*/ 9 w 9"/>
                <a:gd name="T19" fmla="*/ 5 h 5"/>
                <a:gd name="T20" fmla="*/ 9 w 9"/>
                <a:gd name="T21" fmla="*/ 5 h 5"/>
                <a:gd name="T22" fmla="*/ 9 w 9"/>
                <a:gd name="T23" fmla="*/ 5 h 5"/>
                <a:gd name="T24" fmla="*/ 9 w 9"/>
                <a:gd name="T25" fmla="*/ 3 h 5"/>
                <a:gd name="T26" fmla="*/ 9 w 9"/>
                <a:gd name="T27" fmla="*/ 3 h 5"/>
                <a:gd name="T28" fmla="*/ 9 w 9"/>
                <a:gd name="T29" fmla="*/ 3 h 5"/>
                <a:gd name="T30" fmla="*/ 9 w 9"/>
                <a:gd name="T31" fmla="*/ 0 h 5"/>
                <a:gd name="T32" fmla="*/ 9 w 9"/>
                <a:gd name="T33" fmla="*/ 0 h 5"/>
                <a:gd name="T34" fmla="*/ 7 w 9"/>
                <a:gd name="T35" fmla="*/ 0 h 5"/>
                <a:gd name="T36" fmla="*/ 4 w 9"/>
                <a:gd name="T37" fmla="*/ 0 h 5"/>
                <a:gd name="T38" fmla="*/ 4 w 9"/>
                <a:gd name="T39" fmla="*/ 0 h 5"/>
                <a:gd name="T40" fmla="*/ 2 w 9"/>
                <a:gd name="T41" fmla="*/ 0 h 5"/>
                <a:gd name="T42" fmla="*/ 2 w 9"/>
                <a:gd name="T43" fmla="*/ 0 h 5"/>
                <a:gd name="T44" fmla="*/ 0 w 9"/>
                <a:gd name="T45" fmla="*/ 3 h 5"/>
                <a:gd name="T46" fmla="*/ 0 w 9"/>
                <a:gd name="T4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Freeform 133"/>
            <p:cNvSpPr>
              <a:spLocks/>
            </p:cNvSpPr>
            <p:nvPr/>
          </p:nvSpPr>
          <p:spPr bwMode="auto">
            <a:xfrm>
              <a:off x="7982937" y="6099775"/>
              <a:ext cx="1809" cy="3167"/>
            </a:xfrm>
            <a:custGeom>
              <a:avLst/>
              <a:gdLst>
                <a:gd name="T0" fmla="*/ 4 w 4"/>
                <a:gd name="T1" fmla="*/ 2 h 7"/>
                <a:gd name="T2" fmla="*/ 4 w 4"/>
                <a:gd name="T3" fmla="*/ 2 h 7"/>
                <a:gd name="T4" fmla="*/ 2 w 4"/>
                <a:gd name="T5" fmla="*/ 2 h 7"/>
                <a:gd name="T6" fmla="*/ 2 w 4"/>
                <a:gd name="T7" fmla="*/ 0 h 7"/>
                <a:gd name="T8" fmla="*/ 2 w 4"/>
                <a:gd name="T9" fmla="*/ 0 h 7"/>
                <a:gd name="T10" fmla="*/ 0 w 4"/>
                <a:gd name="T11" fmla="*/ 0 h 7"/>
                <a:gd name="T12" fmla="*/ 0 w 4"/>
                <a:gd name="T13" fmla="*/ 2 h 7"/>
                <a:gd name="T14" fmla="*/ 0 w 4"/>
                <a:gd name="T15" fmla="*/ 4 h 7"/>
                <a:gd name="T16" fmla="*/ 0 w 4"/>
                <a:gd name="T17" fmla="*/ 4 h 7"/>
                <a:gd name="T18" fmla="*/ 0 w 4"/>
                <a:gd name="T19" fmla="*/ 7 h 7"/>
                <a:gd name="T20" fmla="*/ 2 w 4"/>
                <a:gd name="T21" fmla="*/ 7 h 7"/>
                <a:gd name="T22" fmla="*/ 2 w 4"/>
                <a:gd name="T23" fmla="*/ 7 h 7"/>
                <a:gd name="T24" fmla="*/ 2 w 4"/>
                <a:gd name="T25" fmla="*/ 7 h 7"/>
                <a:gd name="T26" fmla="*/ 4 w 4"/>
                <a:gd name="T27" fmla="*/ 7 h 7"/>
                <a:gd name="T28" fmla="*/ 4 w 4"/>
                <a:gd name="T29" fmla="*/ 7 h 7"/>
                <a:gd name="T30" fmla="*/ 4 w 4"/>
                <a:gd name="T31" fmla="*/ 4 h 7"/>
                <a:gd name="T32" fmla="*/ 4 w 4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Freeform 134"/>
            <p:cNvSpPr>
              <a:spLocks/>
            </p:cNvSpPr>
            <p:nvPr/>
          </p:nvSpPr>
          <p:spPr bwMode="auto">
            <a:xfrm>
              <a:off x="8001936" y="6094346"/>
              <a:ext cx="2262" cy="3167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7 h 7"/>
                <a:gd name="T6" fmla="*/ 5 w 5"/>
                <a:gd name="T7" fmla="*/ 4 h 7"/>
                <a:gd name="T8" fmla="*/ 5 w 5"/>
                <a:gd name="T9" fmla="*/ 4 h 7"/>
                <a:gd name="T10" fmla="*/ 5 w 5"/>
                <a:gd name="T11" fmla="*/ 4 h 7"/>
                <a:gd name="T12" fmla="*/ 5 w 5"/>
                <a:gd name="T13" fmla="*/ 2 h 7"/>
                <a:gd name="T14" fmla="*/ 5 w 5"/>
                <a:gd name="T15" fmla="*/ 2 h 7"/>
                <a:gd name="T16" fmla="*/ 3 w 5"/>
                <a:gd name="T17" fmla="*/ 2 h 7"/>
                <a:gd name="T18" fmla="*/ 3 w 5"/>
                <a:gd name="T19" fmla="*/ 2 h 7"/>
                <a:gd name="T20" fmla="*/ 3 w 5"/>
                <a:gd name="T21" fmla="*/ 2 h 7"/>
                <a:gd name="T22" fmla="*/ 3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2 h 7"/>
                <a:gd name="T30" fmla="*/ 0 w 5"/>
                <a:gd name="T31" fmla="*/ 2 h 7"/>
                <a:gd name="T32" fmla="*/ 0 w 5"/>
                <a:gd name="T33" fmla="*/ 4 h 7"/>
                <a:gd name="T34" fmla="*/ 0 w 5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Freeform 135"/>
            <p:cNvSpPr>
              <a:spLocks/>
            </p:cNvSpPr>
            <p:nvPr/>
          </p:nvSpPr>
          <p:spPr bwMode="auto">
            <a:xfrm>
              <a:off x="7997864" y="6092989"/>
              <a:ext cx="4071" cy="3167"/>
            </a:xfrm>
            <a:custGeom>
              <a:avLst/>
              <a:gdLst>
                <a:gd name="T0" fmla="*/ 7 w 9"/>
                <a:gd name="T1" fmla="*/ 3 h 7"/>
                <a:gd name="T2" fmla="*/ 4 w 9"/>
                <a:gd name="T3" fmla="*/ 3 h 7"/>
                <a:gd name="T4" fmla="*/ 4 w 9"/>
                <a:gd name="T5" fmla="*/ 3 h 7"/>
                <a:gd name="T6" fmla="*/ 2 w 9"/>
                <a:gd name="T7" fmla="*/ 0 h 7"/>
                <a:gd name="T8" fmla="*/ 2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3 h 7"/>
                <a:gd name="T18" fmla="*/ 0 w 9"/>
                <a:gd name="T19" fmla="*/ 3 h 7"/>
                <a:gd name="T20" fmla="*/ 2 w 9"/>
                <a:gd name="T21" fmla="*/ 5 h 7"/>
                <a:gd name="T22" fmla="*/ 2 w 9"/>
                <a:gd name="T23" fmla="*/ 5 h 7"/>
                <a:gd name="T24" fmla="*/ 2 w 9"/>
                <a:gd name="T25" fmla="*/ 5 h 7"/>
                <a:gd name="T26" fmla="*/ 4 w 9"/>
                <a:gd name="T27" fmla="*/ 5 h 7"/>
                <a:gd name="T28" fmla="*/ 4 w 9"/>
                <a:gd name="T29" fmla="*/ 5 h 7"/>
                <a:gd name="T30" fmla="*/ 4 w 9"/>
                <a:gd name="T31" fmla="*/ 5 h 7"/>
                <a:gd name="T32" fmla="*/ 7 w 9"/>
                <a:gd name="T33" fmla="*/ 7 h 7"/>
                <a:gd name="T34" fmla="*/ 9 w 9"/>
                <a:gd name="T35" fmla="*/ 7 h 7"/>
                <a:gd name="T36" fmla="*/ 7 w 9"/>
                <a:gd name="T37" fmla="*/ 3 h 7"/>
                <a:gd name="T38" fmla="*/ 9 w 9"/>
                <a:gd name="T39" fmla="*/ 3 h 7"/>
                <a:gd name="T40" fmla="*/ 7 w 9"/>
                <a:gd name="T4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Freeform 136"/>
            <p:cNvSpPr>
              <a:spLocks/>
            </p:cNvSpPr>
            <p:nvPr/>
          </p:nvSpPr>
          <p:spPr bwMode="auto">
            <a:xfrm>
              <a:off x="7991531" y="6091180"/>
              <a:ext cx="3167" cy="1809"/>
            </a:xfrm>
            <a:custGeom>
              <a:avLst/>
              <a:gdLst>
                <a:gd name="T0" fmla="*/ 2 w 7"/>
                <a:gd name="T1" fmla="*/ 2 h 4"/>
                <a:gd name="T2" fmla="*/ 4 w 7"/>
                <a:gd name="T3" fmla="*/ 2 h 4"/>
                <a:gd name="T4" fmla="*/ 4 w 7"/>
                <a:gd name="T5" fmla="*/ 2 h 4"/>
                <a:gd name="T6" fmla="*/ 4 w 7"/>
                <a:gd name="T7" fmla="*/ 4 h 4"/>
                <a:gd name="T8" fmla="*/ 7 w 7"/>
                <a:gd name="T9" fmla="*/ 2 h 4"/>
                <a:gd name="T10" fmla="*/ 4 w 7"/>
                <a:gd name="T11" fmla="*/ 2 h 4"/>
                <a:gd name="T12" fmla="*/ 4 w 7"/>
                <a:gd name="T13" fmla="*/ 0 h 4"/>
                <a:gd name="T14" fmla="*/ 4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2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2 h 4"/>
                <a:gd name="T30" fmla="*/ 2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Freeform 137"/>
            <p:cNvSpPr>
              <a:spLocks/>
            </p:cNvSpPr>
            <p:nvPr/>
          </p:nvSpPr>
          <p:spPr bwMode="auto">
            <a:xfrm>
              <a:off x="8016864" y="6034182"/>
              <a:ext cx="2262" cy="1357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3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3 h 3"/>
                <a:gd name="T18" fmla="*/ 0 w 5"/>
                <a:gd name="T19" fmla="*/ 3 h 3"/>
                <a:gd name="T20" fmla="*/ 0 w 5"/>
                <a:gd name="T21" fmla="*/ 3 h 3"/>
                <a:gd name="T22" fmla="*/ 0 w 5"/>
                <a:gd name="T23" fmla="*/ 3 h 3"/>
                <a:gd name="T24" fmla="*/ 3 w 5"/>
                <a:gd name="T25" fmla="*/ 3 h 3"/>
                <a:gd name="T26" fmla="*/ 3 w 5"/>
                <a:gd name="T27" fmla="*/ 3 h 3"/>
                <a:gd name="T28" fmla="*/ 3 w 5"/>
                <a:gd name="T29" fmla="*/ 3 h 3"/>
                <a:gd name="T30" fmla="*/ 5 w 5"/>
                <a:gd name="T31" fmla="*/ 3 h 3"/>
                <a:gd name="T32" fmla="*/ 5 w 5"/>
                <a:gd name="T33" fmla="*/ 3 h 3"/>
                <a:gd name="T34" fmla="*/ 5 w 5"/>
                <a:gd name="T35" fmla="*/ 3 h 3"/>
                <a:gd name="T36" fmla="*/ 5 w 5"/>
                <a:gd name="T37" fmla="*/ 0 h 3"/>
                <a:gd name="T38" fmla="*/ 5 w 5"/>
                <a:gd name="T39" fmla="*/ 0 h 3"/>
                <a:gd name="T40" fmla="*/ 5 w 5"/>
                <a:gd name="T41" fmla="*/ 0 h 3"/>
                <a:gd name="T42" fmla="*/ 3 w 5"/>
                <a:gd name="T43" fmla="*/ 0 h 3"/>
                <a:gd name="T44" fmla="*/ 3 w 5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Freeform 138"/>
            <p:cNvSpPr>
              <a:spLocks/>
            </p:cNvSpPr>
            <p:nvPr/>
          </p:nvSpPr>
          <p:spPr bwMode="auto">
            <a:xfrm>
              <a:off x="8005102" y="6042777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5 w 7"/>
                <a:gd name="T9" fmla="*/ 3 h 5"/>
                <a:gd name="T10" fmla="*/ 0 w 7"/>
                <a:gd name="T11" fmla="*/ 3 h 5"/>
                <a:gd name="T12" fmla="*/ 0 w 7"/>
                <a:gd name="T13" fmla="*/ 3 h 5"/>
                <a:gd name="T14" fmla="*/ 0 w 7"/>
                <a:gd name="T15" fmla="*/ 3 h 5"/>
                <a:gd name="T16" fmla="*/ 0 w 7"/>
                <a:gd name="T17" fmla="*/ 5 h 5"/>
                <a:gd name="T18" fmla="*/ 3 w 7"/>
                <a:gd name="T19" fmla="*/ 5 h 5"/>
                <a:gd name="T20" fmla="*/ 3 w 7"/>
                <a:gd name="T21" fmla="*/ 5 h 5"/>
                <a:gd name="T22" fmla="*/ 3 w 7"/>
                <a:gd name="T23" fmla="*/ 5 h 5"/>
                <a:gd name="T24" fmla="*/ 3 w 7"/>
                <a:gd name="T25" fmla="*/ 5 h 5"/>
                <a:gd name="T26" fmla="*/ 5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3 h 5"/>
                <a:gd name="T36" fmla="*/ 7 w 7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Freeform 139"/>
            <p:cNvSpPr>
              <a:spLocks/>
            </p:cNvSpPr>
            <p:nvPr/>
          </p:nvSpPr>
          <p:spPr bwMode="auto">
            <a:xfrm>
              <a:off x="8007364" y="6037349"/>
              <a:ext cx="5428" cy="5428"/>
            </a:xfrm>
            <a:custGeom>
              <a:avLst/>
              <a:gdLst>
                <a:gd name="T0" fmla="*/ 5 w 12"/>
                <a:gd name="T1" fmla="*/ 7 h 12"/>
                <a:gd name="T2" fmla="*/ 5 w 12"/>
                <a:gd name="T3" fmla="*/ 7 h 12"/>
                <a:gd name="T4" fmla="*/ 7 w 12"/>
                <a:gd name="T5" fmla="*/ 7 h 12"/>
                <a:gd name="T6" fmla="*/ 7 w 12"/>
                <a:gd name="T7" fmla="*/ 7 h 12"/>
                <a:gd name="T8" fmla="*/ 7 w 12"/>
                <a:gd name="T9" fmla="*/ 7 h 12"/>
                <a:gd name="T10" fmla="*/ 7 w 12"/>
                <a:gd name="T11" fmla="*/ 7 h 12"/>
                <a:gd name="T12" fmla="*/ 7 w 12"/>
                <a:gd name="T13" fmla="*/ 7 h 12"/>
                <a:gd name="T14" fmla="*/ 10 w 12"/>
                <a:gd name="T15" fmla="*/ 12 h 12"/>
                <a:gd name="T16" fmla="*/ 10 w 12"/>
                <a:gd name="T17" fmla="*/ 12 h 12"/>
                <a:gd name="T18" fmla="*/ 10 w 12"/>
                <a:gd name="T19" fmla="*/ 12 h 12"/>
                <a:gd name="T20" fmla="*/ 10 w 12"/>
                <a:gd name="T21" fmla="*/ 12 h 12"/>
                <a:gd name="T22" fmla="*/ 10 w 12"/>
                <a:gd name="T23" fmla="*/ 12 h 12"/>
                <a:gd name="T24" fmla="*/ 10 w 12"/>
                <a:gd name="T25" fmla="*/ 10 h 12"/>
                <a:gd name="T26" fmla="*/ 10 w 12"/>
                <a:gd name="T27" fmla="*/ 10 h 12"/>
                <a:gd name="T28" fmla="*/ 12 w 12"/>
                <a:gd name="T29" fmla="*/ 10 h 12"/>
                <a:gd name="T30" fmla="*/ 12 w 12"/>
                <a:gd name="T31" fmla="*/ 10 h 12"/>
                <a:gd name="T32" fmla="*/ 10 w 12"/>
                <a:gd name="T33" fmla="*/ 10 h 12"/>
                <a:gd name="T34" fmla="*/ 5 w 12"/>
                <a:gd name="T35" fmla="*/ 3 h 12"/>
                <a:gd name="T36" fmla="*/ 5 w 12"/>
                <a:gd name="T37" fmla="*/ 3 h 12"/>
                <a:gd name="T38" fmla="*/ 5 w 12"/>
                <a:gd name="T39" fmla="*/ 3 h 12"/>
                <a:gd name="T40" fmla="*/ 5 w 12"/>
                <a:gd name="T41" fmla="*/ 0 h 12"/>
                <a:gd name="T42" fmla="*/ 2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3 h 12"/>
                <a:gd name="T52" fmla="*/ 0 w 12"/>
                <a:gd name="T53" fmla="*/ 3 h 12"/>
                <a:gd name="T54" fmla="*/ 0 w 12"/>
                <a:gd name="T55" fmla="*/ 3 h 12"/>
                <a:gd name="T56" fmla="*/ 0 w 12"/>
                <a:gd name="T57" fmla="*/ 3 h 12"/>
                <a:gd name="T58" fmla="*/ 0 w 12"/>
                <a:gd name="T59" fmla="*/ 5 h 12"/>
                <a:gd name="T60" fmla="*/ 0 w 12"/>
                <a:gd name="T61" fmla="*/ 5 h 12"/>
                <a:gd name="T62" fmla="*/ 2 w 12"/>
                <a:gd name="T63" fmla="*/ 5 h 12"/>
                <a:gd name="T64" fmla="*/ 2 w 12"/>
                <a:gd name="T65" fmla="*/ 5 h 12"/>
                <a:gd name="T66" fmla="*/ 5 w 12"/>
                <a:gd name="T6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140"/>
            <p:cNvSpPr>
              <a:spLocks/>
            </p:cNvSpPr>
            <p:nvPr/>
          </p:nvSpPr>
          <p:spPr bwMode="auto">
            <a:xfrm>
              <a:off x="8144429" y="6436784"/>
              <a:ext cx="5428" cy="4071"/>
            </a:xfrm>
            <a:custGeom>
              <a:avLst/>
              <a:gdLst>
                <a:gd name="T0" fmla="*/ 10 w 12"/>
                <a:gd name="T1" fmla="*/ 2 h 9"/>
                <a:gd name="T2" fmla="*/ 10 w 12"/>
                <a:gd name="T3" fmla="*/ 2 h 9"/>
                <a:gd name="T4" fmla="*/ 7 w 12"/>
                <a:gd name="T5" fmla="*/ 0 h 9"/>
                <a:gd name="T6" fmla="*/ 3 w 12"/>
                <a:gd name="T7" fmla="*/ 0 h 9"/>
                <a:gd name="T8" fmla="*/ 3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2 h 9"/>
                <a:gd name="T20" fmla="*/ 0 w 12"/>
                <a:gd name="T21" fmla="*/ 2 h 9"/>
                <a:gd name="T22" fmla="*/ 3 w 12"/>
                <a:gd name="T23" fmla="*/ 5 h 9"/>
                <a:gd name="T24" fmla="*/ 5 w 12"/>
                <a:gd name="T25" fmla="*/ 5 h 9"/>
                <a:gd name="T26" fmla="*/ 10 w 12"/>
                <a:gd name="T27" fmla="*/ 9 h 9"/>
                <a:gd name="T28" fmla="*/ 12 w 12"/>
                <a:gd name="T29" fmla="*/ 9 h 9"/>
                <a:gd name="T30" fmla="*/ 10 w 12"/>
                <a:gd name="T31" fmla="*/ 5 h 9"/>
                <a:gd name="T32" fmla="*/ 10 w 12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Freeform 141"/>
            <p:cNvSpPr>
              <a:spLocks/>
            </p:cNvSpPr>
            <p:nvPr/>
          </p:nvSpPr>
          <p:spPr bwMode="auto">
            <a:xfrm>
              <a:off x="8144429" y="6445379"/>
              <a:ext cx="4524" cy="316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  <a:gd name="T4" fmla="*/ 10 w 10"/>
                <a:gd name="T5" fmla="*/ 2 h 7"/>
                <a:gd name="T6" fmla="*/ 10 w 10"/>
                <a:gd name="T7" fmla="*/ 0 h 7"/>
                <a:gd name="T8" fmla="*/ 10 w 10"/>
                <a:gd name="T9" fmla="*/ 0 h 7"/>
                <a:gd name="T10" fmla="*/ 10 w 10"/>
                <a:gd name="T11" fmla="*/ 0 h 7"/>
                <a:gd name="T12" fmla="*/ 7 w 10"/>
                <a:gd name="T13" fmla="*/ 0 h 7"/>
                <a:gd name="T14" fmla="*/ 3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2 h 7"/>
                <a:gd name="T22" fmla="*/ 0 w 10"/>
                <a:gd name="T23" fmla="*/ 2 h 7"/>
                <a:gd name="T24" fmla="*/ 0 w 10"/>
                <a:gd name="T25" fmla="*/ 2 h 7"/>
                <a:gd name="T26" fmla="*/ 0 w 10"/>
                <a:gd name="T27" fmla="*/ 5 h 7"/>
                <a:gd name="T28" fmla="*/ 0 w 10"/>
                <a:gd name="T29" fmla="*/ 5 h 7"/>
                <a:gd name="T30" fmla="*/ 0 w 10"/>
                <a:gd name="T31" fmla="*/ 5 h 7"/>
                <a:gd name="T32" fmla="*/ 0 w 10"/>
                <a:gd name="T33" fmla="*/ 7 h 7"/>
                <a:gd name="T34" fmla="*/ 5 w 10"/>
                <a:gd name="T35" fmla="*/ 7 h 7"/>
                <a:gd name="T36" fmla="*/ 7 w 10"/>
                <a:gd name="T37" fmla="*/ 7 h 7"/>
                <a:gd name="T38" fmla="*/ 10 w 10"/>
                <a:gd name="T39" fmla="*/ 7 h 7"/>
                <a:gd name="T40" fmla="*/ 10 w 10"/>
                <a:gd name="T41" fmla="*/ 5 h 7"/>
                <a:gd name="T42" fmla="*/ 10 w 10"/>
                <a:gd name="T43" fmla="*/ 5 h 7"/>
                <a:gd name="T44" fmla="*/ 10 w 10"/>
                <a:gd name="T45" fmla="*/ 2 h 7"/>
                <a:gd name="T46" fmla="*/ 10 w 10"/>
                <a:gd name="T4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142"/>
            <p:cNvSpPr>
              <a:spLocks/>
            </p:cNvSpPr>
            <p:nvPr/>
          </p:nvSpPr>
          <p:spPr bwMode="auto">
            <a:xfrm>
              <a:off x="8153024" y="6442212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7 w 10"/>
                <a:gd name="T5" fmla="*/ 2 h 12"/>
                <a:gd name="T6" fmla="*/ 7 w 10"/>
                <a:gd name="T7" fmla="*/ 2 h 12"/>
                <a:gd name="T8" fmla="*/ 7 w 10"/>
                <a:gd name="T9" fmla="*/ 2 h 12"/>
                <a:gd name="T10" fmla="*/ 7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0 w 10"/>
                <a:gd name="T21" fmla="*/ 5 h 12"/>
                <a:gd name="T22" fmla="*/ 0 w 10"/>
                <a:gd name="T23" fmla="*/ 5 h 12"/>
                <a:gd name="T24" fmla="*/ 0 w 10"/>
                <a:gd name="T25" fmla="*/ 5 h 12"/>
                <a:gd name="T26" fmla="*/ 0 w 10"/>
                <a:gd name="T27" fmla="*/ 7 h 12"/>
                <a:gd name="T28" fmla="*/ 0 w 10"/>
                <a:gd name="T29" fmla="*/ 7 h 12"/>
                <a:gd name="T30" fmla="*/ 0 w 10"/>
                <a:gd name="T31" fmla="*/ 9 h 12"/>
                <a:gd name="T32" fmla="*/ 0 w 10"/>
                <a:gd name="T33" fmla="*/ 9 h 12"/>
                <a:gd name="T34" fmla="*/ 0 w 10"/>
                <a:gd name="T35" fmla="*/ 9 h 12"/>
                <a:gd name="T36" fmla="*/ 0 w 10"/>
                <a:gd name="T37" fmla="*/ 9 h 12"/>
                <a:gd name="T38" fmla="*/ 3 w 10"/>
                <a:gd name="T39" fmla="*/ 9 h 12"/>
                <a:gd name="T40" fmla="*/ 3 w 10"/>
                <a:gd name="T41" fmla="*/ 9 h 12"/>
                <a:gd name="T42" fmla="*/ 3 w 10"/>
                <a:gd name="T43" fmla="*/ 9 h 12"/>
                <a:gd name="T44" fmla="*/ 3 w 10"/>
                <a:gd name="T45" fmla="*/ 12 h 12"/>
                <a:gd name="T46" fmla="*/ 3 w 10"/>
                <a:gd name="T47" fmla="*/ 9 h 12"/>
                <a:gd name="T48" fmla="*/ 5 w 10"/>
                <a:gd name="T49" fmla="*/ 9 h 12"/>
                <a:gd name="T50" fmla="*/ 5 w 10"/>
                <a:gd name="T51" fmla="*/ 9 h 12"/>
                <a:gd name="T52" fmla="*/ 7 w 10"/>
                <a:gd name="T53" fmla="*/ 9 h 12"/>
                <a:gd name="T54" fmla="*/ 7 w 10"/>
                <a:gd name="T55" fmla="*/ 7 h 12"/>
                <a:gd name="T56" fmla="*/ 7 w 10"/>
                <a:gd name="T57" fmla="*/ 5 h 12"/>
                <a:gd name="T58" fmla="*/ 10 w 10"/>
                <a:gd name="T59" fmla="*/ 5 h 12"/>
                <a:gd name="T60" fmla="*/ 10 w 10"/>
                <a:gd name="T61" fmla="*/ 5 h 12"/>
                <a:gd name="T62" fmla="*/ 10 w 10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Freeform 143"/>
            <p:cNvSpPr>
              <a:spLocks/>
            </p:cNvSpPr>
            <p:nvPr/>
          </p:nvSpPr>
          <p:spPr bwMode="auto">
            <a:xfrm>
              <a:off x="8001031" y="5927425"/>
              <a:ext cx="2262" cy="1809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4 h 4"/>
                <a:gd name="T10" fmla="*/ 2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2 w 5"/>
                <a:gd name="T21" fmla="*/ 2 h 4"/>
                <a:gd name="T22" fmla="*/ 0 w 5"/>
                <a:gd name="T23" fmla="*/ 0 h 4"/>
                <a:gd name="T24" fmla="*/ 0 w 5"/>
                <a:gd name="T25" fmla="*/ 0 h 4"/>
                <a:gd name="T26" fmla="*/ 0 w 5"/>
                <a:gd name="T27" fmla="*/ 0 h 4"/>
                <a:gd name="T28" fmla="*/ 0 w 5"/>
                <a:gd name="T29" fmla="*/ 2 h 4"/>
                <a:gd name="T30" fmla="*/ 0 w 5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144"/>
            <p:cNvSpPr>
              <a:spLocks/>
            </p:cNvSpPr>
            <p:nvPr/>
          </p:nvSpPr>
          <p:spPr bwMode="auto">
            <a:xfrm>
              <a:off x="7964390" y="5436160"/>
              <a:ext cx="181397" cy="960816"/>
            </a:xfrm>
            <a:custGeom>
              <a:avLst/>
              <a:gdLst>
                <a:gd name="T0" fmla="*/ 41 w 401"/>
                <a:gd name="T1" fmla="*/ 1613 h 2124"/>
                <a:gd name="T2" fmla="*/ 74 w 401"/>
                <a:gd name="T3" fmla="*/ 1646 h 2124"/>
                <a:gd name="T4" fmla="*/ 69 w 401"/>
                <a:gd name="T5" fmla="*/ 1680 h 2124"/>
                <a:gd name="T6" fmla="*/ 93 w 401"/>
                <a:gd name="T7" fmla="*/ 1663 h 2124"/>
                <a:gd name="T8" fmla="*/ 97 w 401"/>
                <a:gd name="T9" fmla="*/ 1706 h 2124"/>
                <a:gd name="T10" fmla="*/ 50 w 401"/>
                <a:gd name="T11" fmla="*/ 1701 h 2124"/>
                <a:gd name="T12" fmla="*/ 69 w 401"/>
                <a:gd name="T13" fmla="*/ 1743 h 2124"/>
                <a:gd name="T14" fmla="*/ 76 w 401"/>
                <a:gd name="T15" fmla="*/ 1769 h 2124"/>
                <a:gd name="T16" fmla="*/ 71 w 401"/>
                <a:gd name="T17" fmla="*/ 1803 h 2124"/>
                <a:gd name="T18" fmla="*/ 74 w 401"/>
                <a:gd name="T19" fmla="*/ 1850 h 2124"/>
                <a:gd name="T20" fmla="*/ 64 w 401"/>
                <a:gd name="T21" fmla="*/ 1862 h 2124"/>
                <a:gd name="T22" fmla="*/ 88 w 401"/>
                <a:gd name="T23" fmla="*/ 1878 h 2124"/>
                <a:gd name="T24" fmla="*/ 74 w 401"/>
                <a:gd name="T25" fmla="*/ 1904 h 2124"/>
                <a:gd name="T26" fmla="*/ 83 w 401"/>
                <a:gd name="T27" fmla="*/ 1933 h 2124"/>
                <a:gd name="T28" fmla="*/ 97 w 401"/>
                <a:gd name="T29" fmla="*/ 1980 h 2124"/>
                <a:gd name="T30" fmla="*/ 126 w 401"/>
                <a:gd name="T31" fmla="*/ 1959 h 2124"/>
                <a:gd name="T32" fmla="*/ 147 w 401"/>
                <a:gd name="T33" fmla="*/ 1959 h 2124"/>
                <a:gd name="T34" fmla="*/ 138 w 401"/>
                <a:gd name="T35" fmla="*/ 1985 h 2124"/>
                <a:gd name="T36" fmla="*/ 100 w 401"/>
                <a:gd name="T37" fmla="*/ 1992 h 2124"/>
                <a:gd name="T38" fmla="*/ 102 w 401"/>
                <a:gd name="T39" fmla="*/ 2030 h 2124"/>
                <a:gd name="T40" fmla="*/ 112 w 401"/>
                <a:gd name="T41" fmla="*/ 2039 h 2124"/>
                <a:gd name="T42" fmla="*/ 133 w 401"/>
                <a:gd name="T43" fmla="*/ 2037 h 2124"/>
                <a:gd name="T44" fmla="*/ 173 w 401"/>
                <a:gd name="T45" fmla="*/ 2027 h 2124"/>
                <a:gd name="T46" fmla="*/ 138 w 401"/>
                <a:gd name="T47" fmla="*/ 2072 h 2124"/>
                <a:gd name="T48" fmla="*/ 152 w 401"/>
                <a:gd name="T49" fmla="*/ 2072 h 2124"/>
                <a:gd name="T50" fmla="*/ 197 w 401"/>
                <a:gd name="T51" fmla="*/ 2065 h 2124"/>
                <a:gd name="T52" fmla="*/ 159 w 401"/>
                <a:gd name="T53" fmla="*/ 2101 h 2124"/>
                <a:gd name="T54" fmla="*/ 235 w 401"/>
                <a:gd name="T55" fmla="*/ 2032 h 2124"/>
                <a:gd name="T56" fmla="*/ 152 w 401"/>
                <a:gd name="T57" fmla="*/ 1945 h 2124"/>
                <a:gd name="T58" fmla="*/ 102 w 401"/>
                <a:gd name="T59" fmla="*/ 1793 h 2124"/>
                <a:gd name="T60" fmla="*/ 173 w 401"/>
                <a:gd name="T61" fmla="*/ 1627 h 2124"/>
                <a:gd name="T62" fmla="*/ 183 w 401"/>
                <a:gd name="T63" fmla="*/ 1490 h 2124"/>
                <a:gd name="T64" fmla="*/ 180 w 401"/>
                <a:gd name="T65" fmla="*/ 1403 h 2124"/>
                <a:gd name="T66" fmla="*/ 178 w 401"/>
                <a:gd name="T67" fmla="*/ 1280 h 2124"/>
                <a:gd name="T68" fmla="*/ 192 w 401"/>
                <a:gd name="T69" fmla="*/ 1161 h 2124"/>
                <a:gd name="T70" fmla="*/ 211 w 401"/>
                <a:gd name="T71" fmla="*/ 1008 h 2124"/>
                <a:gd name="T72" fmla="*/ 240 w 401"/>
                <a:gd name="T73" fmla="*/ 913 h 2124"/>
                <a:gd name="T74" fmla="*/ 254 w 401"/>
                <a:gd name="T75" fmla="*/ 764 h 2124"/>
                <a:gd name="T76" fmla="*/ 254 w 401"/>
                <a:gd name="T77" fmla="*/ 650 h 2124"/>
                <a:gd name="T78" fmla="*/ 294 w 401"/>
                <a:gd name="T79" fmla="*/ 525 h 2124"/>
                <a:gd name="T80" fmla="*/ 334 w 401"/>
                <a:gd name="T81" fmla="*/ 364 h 2124"/>
                <a:gd name="T82" fmla="*/ 332 w 401"/>
                <a:gd name="T83" fmla="*/ 151 h 2124"/>
                <a:gd name="T84" fmla="*/ 296 w 401"/>
                <a:gd name="T85" fmla="*/ 23 h 2124"/>
                <a:gd name="T86" fmla="*/ 256 w 401"/>
                <a:gd name="T87" fmla="*/ 115 h 2124"/>
                <a:gd name="T88" fmla="*/ 254 w 401"/>
                <a:gd name="T89" fmla="*/ 215 h 2124"/>
                <a:gd name="T90" fmla="*/ 240 w 401"/>
                <a:gd name="T91" fmla="*/ 305 h 2124"/>
                <a:gd name="T92" fmla="*/ 232 w 401"/>
                <a:gd name="T93" fmla="*/ 416 h 2124"/>
                <a:gd name="T94" fmla="*/ 216 w 401"/>
                <a:gd name="T95" fmla="*/ 504 h 2124"/>
                <a:gd name="T96" fmla="*/ 202 w 401"/>
                <a:gd name="T97" fmla="*/ 608 h 2124"/>
                <a:gd name="T98" fmla="*/ 192 w 401"/>
                <a:gd name="T99" fmla="*/ 745 h 2124"/>
                <a:gd name="T100" fmla="*/ 171 w 401"/>
                <a:gd name="T101" fmla="*/ 849 h 2124"/>
                <a:gd name="T102" fmla="*/ 126 w 401"/>
                <a:gd name="T103" fmla="*/ 991 h 2124"/>
                <a:gd name="T104" fmla="*/ 105 w 401"/>
                <a:gd name="T105" fmla="*/ 1107 h 2124"/>
                <a:gd name="T106" fmla="*/ 88 w 401"/>
                <a:gd name="T107" fmla="*/ 1211 h 2124"/>
                <a:gd name="T108" fmla="*/ 119 w 401"/>
                <a:gd name="T109" fmla="*/ 1289 h 2124"/>
                <a:gd name="T110" fmla="*/ 133 w 401"/>
                <a:gd name="T111" fmla="*/ 1299 h 2124"/>
                <a:gd name="T112" fmla="*/ 131 w 401"/>
                <a:gd name="T113" fmla="*/ 1355 h 2124"/>
                <a:gd name="T114" fmla="*/ 119 w 401"/>
                <a:gd name="T115" fmla="*/ 1436 h 2124"/>
                <a:gd name="T116" fmla="*/ 107 w 401"/>
                <a:gd name="T117" fmla="*/ 1495 h 2124"/>
                <a:gd name="T118" fmla="*/ 109 w 401"/>
                <a:gd name="T119" fmla="*/ 1538 h 2124"/>
                <a:gd name="T120" fmla="*/ 83 w 401"/>
                <a:gd name="T121" fmla="*/ 1571 h 2124"/>
                <a:gd name="T122" fmla="*/ 57 w 401"/>
                <a:gd name="T123" fmla="*/ 1549 h 2124"/>
                <a:gd name="T124" fmla="*/ 26 w 401"/>
                <a:gd name="T125" fmla="*/ 1583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1" h="2124">
                  <a:moveTo>
                    <a:pt x="3" y="1616"/>
                  </a:moveTo>
                  <a:lnTo>
                    <a:pt x="3" y="1618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7" y="1623"/>
                  </a:lnTo>
                  <a:lnTo>
                    <a:pt x="7" y="1625"/>
                  </a:lnTo>
                  <a:lnTo>
                    <a:pt x="10" y="1625"/>
                  </a:lnTo>
                  <a:lnTo>
                    <a:pt x="12" y="1623"/>
                  </a:lnTo>
                  <a:lnTo>
                    <a:pt x="12" y="1623"/>
                  </a:lnTo>
                  <a:lnTo>
                    <a:pt x="15" y="1623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5" y="1618"/>
                  </a:lnTo>
                  <a:lnTo>
                    <a:pt x="12" y="1618"/>
                  </a:lnTo>
                  <a:lnTo>
                    <a:pt x="15" y="1618"/>
                  </a:lnTo>
                  <a:lnTo>
                    <a:pt x="15" y="1616"/>
                  </a:lnTo>
                  <a:lnTo>
                    <a:pt x="15" y="1616"/>
                  </a:lnTo>
                  <a:lnTo>
                    <a:pt x="15" y="1613"/>
                  </a:lnTo>
                  <a:lnTo>
                    <a:pt x="15" y="1613"/>
                  </a:lnTo>
                  <a:lnTo>
                    <a:pt x="10" y="1613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15" y="1609"/>
                  </a:lnTo>
                  <a:lnTo>
                    <a:pt x="15" y="1609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7" y="1606"/>
                  </a:lnTo>
                  <a:lnTo>
                    <a:pt x="7" y="1609"/>
                  </a:lnTo>
                  <a:lnTo>
                    <a:pt x="5" y="1611"/>
                  </a:lnTo>
                  <a:lnTo>
                    <a:pt x="3" y="1613"/>
                  </a:lnTo>
                  <a:lnTo>
                    <a:pt x="3" y="1611"/>
                  </a:lnTo>
                  <a:lnTo>
                    <a:pt x="3" y="1611"/>
                  </a:lnTo>
                  <a:lnTo>
                    <a:pt x="5" y="1611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6"/>
                  </a:lnTo>
                  <a:lnTo>
                    <a:pt x="5" y="1606"/>
                  </a:lnTo>
                  <a:lnTo>
                    <a:pt x="7" y="1606"/>
                  </a:lnTo>
                  <a:lnTo>
                    <a:pt x="7" y="1606"/>
                  </a:lnTo>
                  <a:lnTo>
                    <a:pt x="12" y="1604"/>
                  </a:lnTo>
                  <a:lnTo>
                    <a:pt x="12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22" y="1604"/>
                  </a:lnTo>
                  <a:lnTo>
                    <a:pt x="22" y="1604"/>
                  </a:lnTo>
                  <a:lnTo>
                    <a:pt x="22" y="1601"/>
                  </a:lnTo>
                  <a:lnTo>
                    <a:pt x="24" y="1601"/>
                  </a:lnTo>
                  <a:lnTo>
                    <a:pt x="24" y="1601"/>
                  </a:lnTo>
                  <a:lnTo>
                    <a:pt x="24" y="1604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31" y="1594"/>
                  </a:lnTo>
                  <a:lnTo>
                    <a:pt x="31" y="1594"/>
                  </a:lnTo>
                  <a:lnTo>
                    <a:pt x="33" y="1594"/>
                  </a:lnTo>
                  <a:lnTo>
                    <a:pt x="33" y="1592"/>
                  </a:lnTo>
                  <a:lnTo>
                    <a:pt x="36" y="1590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4"/>
                  </a:lnTo>
                  <a:lnTo>
                    <a:pt x="36" y="1594"/>
                  </a:lnTo>
                  <a:lnTo>
                    <a:pt x="36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1" y="1599"/>
                  </a:lnTo>
                  <a:lnTo>
                    <a:pt x="31" y="1599"/>
                  </a:lnTo>
                  <a:lnTo>
                    <a:pt x="31" y="1601"/>
                  </a:lnTo>
                  <a:lnTo>
                    <a:pt x="29" y="1601"/>
                  </a:lnTo>
                  <a:lnTo>
                    <a:pt x="29" y="1604"/>
                  </a:lnTo>
                  <a:lnTo>
                    <a:pt x="29" y="1604"/>
                  </a:lnTo>
                  <a:lnTo>
                    <a:pt x="31" y="1609"/>
                  </a:lnTo>
                  <a:lnTo>
                    <a:pt x="31" y="1609"/>
                  </a:lnTo>
                  <a:lnTo>
                    <a:pt x="31" y="1611"/>
                  </a:lnTo>
                  <a:lnTo>
                    <a:pt x="31" y="1611"/>
                  </a:lnTo>
                  <a:lnTo>
                    <a:pt x="33" y="1611"/>
                  </a:lnTo>
                  <a:lnTo>
                    <a:pt x="36" y="1611"/>
                  </a:lnTo>
                  <a:lnTo>
                    <a:pt x="36" y="1611"/>
                  </a:lnTo>
                  <a:lnTo>
                    <a:pt x="38" y="1613"/>
                  </a:lnTo>
                  <a:lnTo>
                    <a:pt x="38" y="1613"/>
                  </a:lnTo>
                  <a:lnTo>
                    <a:pt x="38" y="1616"/>
                  </a:lnTo>
                  <a:lnTo>
                    <a:pt x="41" y="1616"/>
                  </a:lnTo>
                  <a:lnTo>
                    <a:pt x="41" y="1616"/>
                  </a:lnTo>
                  <a:lnTo>
                    <a:pt x="41" y="1613"/>
                  </a:lnTo>
                  <a:lnTo>
                    <a:pt x="41" y="1613"/>
                  </a:lnTo>
                  <a:lnTo>
                    <a:pt x="41" y="1611"/>
                  </a:lnTo>
                  <a:lnTo>
                    <a:pt x="41" y="1611"/>
                  </a:lnTo>
                  <a:lnTo>
                    <a:pt x="41" y="1613"/>
                  </a:lnTo>
                  <a:lnTo>
                    <a:pt x="43" y="1613"/>
                  </a:lnTo>
                  <a:lnTo>
                    <a:pt x="43" y="1613"/>
                  </a:lnTo>
                  <a:lnTo>
                    <a:pt x="43" y="1616"/>
                  </a:lnTo>
                  <a:lnTo>
                    <a:pt x="43" y="1616"/>
                  </a:lnTo>
                  <a:lnTo>
                    <a:pt x="45" y="1616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48" y="1618"/>
                  </a:lnTo>
                  <a:lnTo>
                    <a:pt x="48" y="1620"/>
                  </a:lnTo>
                  <a:lnTo>
                    <a:pt x="48" y="1620"/>
                  </a:lnTo>
                  <a:lnTo>
                    <a:pt x="50" y="1620"/>
                  </a:lnTo>
                  <a:lnTo>
                    <a:pt x="55" y="1620"/>
                  </a:lnTo>
                  <a:lnTo>
                    <a:pt x="57" y="1620"/>
                  </a:lnTo>
                  <a:lnTo>
                    <a:pt x="60" y="1618"/>
                  </a:lnTo>
                  <a:lnTo>
                    <a:pt x="57" y="1618"/>
                  </a:lnTo>
                  <a:lnTo>
                    <a:pt x="57" y="1618"/>
                  </a:lnTo>
                  <a:lnTo>
                    <a:pt x="55" y="1618"/>
                  </a:lnTo>
                  <a:lnTo>
                    <a:pt x="55" y="1616"/>
                  </a:lnTo>
                  <a:lnTo>
                    <a:pt x="52" y="1616"/>
                  </a:lnTo>
                  <a:lnTo>
                    <a:pt x="48" y="1618"/>
                  </a:lnTo>
                  <a:lnTo>
                    <a:pt x="48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48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2" y="1613"/>
                  </a:lnTo>
                  <a:lnTo>
                    <a:pt x="55" y="1613"/>
                  </a:lnTo>
                  <a:lnTo>
                    <a:pt x="55" y="1613"/>
                  </a:lnTo>
                  <a:lnTo>
                    <a:pt x="57" y="1613"/>
                  </a:lnTo>
                  <a:lnTo>
                    <a:pt x="57" y="1613"/>
                  </a:lnTo>
                  <a:lnTo>
                    <a:pt x="55" y="1611"/>
                  </a:lnTo>
                  <a:lnTo>
                    <a:pt x="52" y="1609"/>
                  </a:lnTo>
                  <a:lnTo>
                    <a:pt x="52" y="1609"/>
                  </a:lnTo>
                  <a:lnTo>
                    <a:pt x="55" y="1611"/>
                  </a:lnTo>
                  <a:lnTo>
                    <a:pt x="57" y="1611"/>
                  </a:lnTo>
                  <a:lnTo>
                    <a:pt x="57" y="1611"/>
                  </a:lnTo>
                  <a:lnTo>
                    <a:pt x="60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71" y="1618"/>
                  </a:lnTo>
                  <a:lnTo>
                    <a:pt x="71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71" y="1625"/>
                  </a:lnTo>
                  <a:lnTo>
                    <a:pt x="71" y="1625"/>
                  </a:lnTo>
                  <a:lnTo>
                    <a:pt x="74" y="1627"/>
                  </a:lnTo>
                  <a:lnTo>
                    <a:pt x="74" y="1627"/>
                  </a:lnTo>
                  <a:lnTo>
                    <a:pt x="76" y="1625"/>
                  </a:lnTo>
                  <a:lnTo>
                    <a:pt x="76" y="1625"/>
                  </a:lnTo>
                  <a:lnTo>
                    <a:pt x="78" y="1625"/>
                  </a:lnTo>
                  <a:lnTo>
                    <a:pt x="81" y="1627"/>
                  </a:lnTo>
                  <a:lnTo>
                    <a:pt x="81" y="1630"/>
                  </a:lnTo>
                  <a:lnTo>
                    <a:pt x="81" y="1630"/>
                  </a:lnTo>
                  <a:lnTo>
                    <a:pt x="81" y="1632"/>
                  </a:lnTo>
                  <a:lnTo>
                    <a:pt x="76" y="1637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81" y="1642"/>
                  </a:lnTo>
                  <a:lnTo>
                    <a:pt x="81" y="1644"/>
                  </a:lnTo>
                  <a:lnTo>
                    <a:pt x="81" y="1644"/>
                  </a:lnTo>
                  <a:lnTo>
                    <a:pt x="78" y="1644"/>
                  </a:lnTo>
                  <a:lnTo>
                    <a:pt x="78" y="1642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4" y="1639"/>
                  </a:lnTo>
                  <a:lnTo>
                    <a:pt x="74" y="1642"/>
                  </a:lnTo>
                  <a:lnTo>
                    <a:pt x="74" y="1642"/>
                  </a:lnTo>
                  <a:lnTo>
                    <a:pt x="71" y="1642"/>
                  </a:lnTo>
                  <a:lnTo>
                    <a:pt x="71" y="1644"/>
                  </a:lnTo>
                  <a:lnTo>
                    <a:pt x="71" y="1646"/>
                  </a:lnTo>
                  <a:lnTo>
                    <a:pt x="74" y="1646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51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1" y="1646"/>
                  </a:lnTo>
                  <a:lnTo>
                    <a:pt x="71" y="1646"/>
                  </a:lnTo>
                  <a:lnTo>
                    <a:pt x="71" y="1642"/>
                  </a:lnTo>
                  <a:lnTo>
                    <a:pt x="71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4"/>
                  </a:lnTo>
                  <a:lnTo>
                    <a:pt x="64" y="1644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2" y="1646"/>
                  </a:lnTo>
                  <a:lnTo>
                    <a:pt x="62" y="1646"/>
                  </a:lnTo>
                  <a:lnTo>
                    <a:pt x="60" y="1649"/>
                  </a:lnTo>
                  <a:lnTo>
                    <a:pt x="60" y="1649"/>
                  </a:lnTo>
                  <a:lnTo>
                    <a:pt x="60" y="1651"/>
                  </a:lnTo>
                  <a:lnTo>
                    <a:pt x="57" y="1651"/>
                  </a:lnTo>
                  <a:lnTo>
                    <a:pt x="57" y="1651"/>
                  </a:lnTo>
                  <a:lnTo>
                    <a:pt x="57" y="1654"/>
                  </a:lnTo>
                  <a:lnTo>
                    <a:pt x="57" y="1654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8"/>
                  </a:lnTo>
                  <a:lnTo>
                    <a:pt x="57" y="1658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2" y="1658"/>
                  </a:lnTo>
                  <a:lnTo>
                    <a:pt x="60" y="1658"/>
                  </a:lnTo>
                  <a:lnTo>
                    <a:pt x="57" y="1661"/>
                  </a:lnTo>
                  <a:lnTo>
                    <a:pt x="60" y="1661"/>
                  </a:lnTo>
                  <a:lnTo>
                    <a:pt x="60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4" y="1663"/>
                  </a:lnTo>
                  <a:lnTo>
                    <a:pt x="64" y="1665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4" y="1665"/>
                  </a:lnTo>
                  <a:lnTo>
                    <a:pt x="76" y="1665"/>
                  </a:lnTo>
                  <a:lnTo>
                    <a:pt x="76" y="1663"/>
                  </a:lnTo>
                  <a:lnTo>
                    <a:pt x="76" y="1665"/>
                  </a:lnTo>
                  <a:lnTo>
                    <a:pt x="74" y="1665"/>
                  </a:lnTo>
                  <a:lnTo>
                    <a:pt x="74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6" y="1668"/>
                  </a:lnTo>
                  <a:lnTo>
                    <a:pt x="76" y="1670"/>
                  </a:lnTo>
                  <a:lnTo>
                    <a:pt x="76" y="1670"/>
                  </a:lnTo>
                  <a:lnTo>
                    <a:pt x="74" y="1670"/>
                  </a:lnTo>
                  <a:lnTo>
                    <a:pt x="74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69" y="1670"/>
                  </a:lnTo>
                  <a:lnTo>
                    <a:pt x="69" y="1670"/>
                  </a:lnTo>
                  <a:lnTo>
                    <a:pt x="67" y="1670"/>
                  </a:lnTo>
                  <a:lnTo>
                    <a:pt x="67" y="1670"/>
                  </a:lnTo>
                  <a:lnTo>
                    <a:pt x="67" y="1672"/>
                  </a:lnTo>
                  <a:lnTo>
                    <a:pt x="69" y="1672"/>
                  </a:lnTo>
                  <a:lnTo>
                    <a:pt x="71" y="1672"/>
                  </a:lnTo>
                  <a:lnTo>
                    <a:pt x="74" y="1672"/>
                  </a:lnTo>
                  <a:lnTo>
                    <a:pt x="71" y="1672"/>
                  </a:lnTo>
                  <a:lnTo>
                    <a:pt x="67" y="1672"/>
                  </a:lnTo>
                  <a:lnTo>
                    <a:pt x="64" y="1672"/>
                  </a:lnTo>
                  <a:lnTo>
                    <a:pt x="67" y="1675"/>
                  </a:lnTo>
                  <a:lnTo>
                    <a:pt x="67" y="1677"/>
                  </a:lnTo>
                  <a:lnTo>
                    <a:pt x="67" y="1677"/>
                  </a:lnTo>
                  <a:lnTo>
                    <a:pt x="71" y="1677"/>
                  </a:lnTo>
                  <a:lnTo>
                    <a:pt x="69" y="1680"/>
                  </a:lnTo>
                  <a:lnTo>
                    <a:pt x="67" y="1677"/>
                  </a:lnTo>
                  <a:lnTo>
                    <a:pt x="64" y="1677"/>
                  </a:lnTo>
                  <a:lnTo>
                    <a:pt x="64" y="1675"/>
                  </a:lnTo>
                  <a:lnTo>
                    <a:pt x="64" y="1675"/>
                  </a:lnTo>
                  <a:lnTo>
                    <a:pt x="64" y="1672"/>
                  </a:lnTo>
                  <a:lnTo>
                    <a:pt x="64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57" y="1675"/>
                  </a:lnTo>
                  <a:lnTo>
                    <a:pt x="57" y="1672"/>
                  </a:lnTo>
                  <a:lnTo>
                    <a:pt x="62" y="1672"/>
                  </a:lnTo>
                  <a:lnTo>
                    <a:pt x="62" y="1670"/>
                  </a:lnTo>
                  <a:lnTo>
                    <a:pt x="62" y="1670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0" y="1668"/>
                  </a:lnTo>
                  <a:lnTo>
                    <a:pt x="60" y="1668"/>
                  </a:lnTo>
                  <a:lnTo>
                    <a:pt x="60" y="1670"/>
                  </a:lnTo>
                  <a:lnTo>
                    <a:pt x="60" y="1668"/>
                  </a:lnTo>
                  <a:lnTo>
                    <a:pt x="60" y="1665"/>
                  </a:lnTo>
                  <a:lnTo>
                    <a:pt x="60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5"/>
                  </a:lnTo>
                  <a:lnTo>
                    <a:pt x="55" y="1665"/>
                  </a:lnTo>
                  <a:lnTo>
                    <a:pt x="52" y="1665"/>
                  </a:lnTo>
                  <a:lnTo>
                    <a:pt x="50" y="1665"/>
                  </a:lnTo>
                  <a:lnTo>
                    <a:pt x="50" y="1668"/>
                  </a:lnTo>
                  <a:lnTo>
                    <a:pt x="50" y="1668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2" y="1670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5"/>
                  </a:lnTo>
                  <a:lnTo>
                    <a:pt x="52" y="1675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0" y="1670"/>
                  </a:lnTo>
                  <a:lnTo>
                    <a:pt x="48" y="1670"/>
                  </a:lnTo>
                  <a:lnTo>
                    <a:pt x="48" y="1672"/>
                  </a:lnTo>
                  <a:lnTo>
                    <a:pt x="48" y="1672"/>
                  </a:lnTo>
                  <a:lnTo>
                    <a:pt x="45" y="1672"/>
                  </a:lnTo>
                  <a:lnTo>
                    <a:pt x="45" y="1675"/>
                  </a:lnTo>
                  <a:lnTo>
                    <a:pt x="45" y="1675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8" y="1677"/>
                  </a:lnTo>
                  <a:lnTo>
                    <a:pt x="48" y="1677"/>
                  </a:lnTo>
                  <a:lnTo>
                    <a:pt x="48" y="1680"/>
                  </a:lnTo>
                  <a:lnTo>
                    <a:pt x="50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5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7" y="1680"/>
                  </a:lnTo>
                  <a:lnTo>
                    <a:pt x="62" y="1677"/>
                  </a:lnTo>
                  <a:lnTo>
                    <a:pt x="62" y="1677"/>
                  </a:lnTo>
                  <a:lnTo>
                    <a:pt x="64" y="1680"/>
                  </a:lnTo>
                  <a:lnTo>
                    <a:pt x="62" y="1680"/>
                  </a:lnTo>
                  <a:lnTo>
                    <a:pt x="62" y="1680"/>
                  </a:lnTo>
                  <a:lnTo>
                    <a:pt x="60" y="1680"/>
                  </a:lnTo>
                  <a:lnTo>
                    <a:pt x="62" y="1680"/>
                  </a:lnTo>
                  <a:lnTo>
                    <a:pt x="62" y="1682"/>
                  </a:lnTo>
                  <a:lnTo>
                    <a:pt x="64" y="1682"/>
                  </a:lnTo>
                  <a:lnTo>
                    <a:pt x="64" y="1680"/>
                  </a:lnTo>
                  <a:lnTo>
                    <a:pt x="67" y="1680"/>
                  </a:lnTo>
                  <a:lnTo>
                    <a:pt x="69" y="1682"/>
                  </a:lnTo>
                  <a:lnTo>
                    <a:pt x="69" y="1682"/>
                  </a:lnTo>
                  <a:lnTo>
                    <a:pt x="76" y="1680"/>
                  </a:lnTo>
                  <a:lnTo>
                    <a:pt x="76" y="1680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81" y="1684"/>
                  </a:lnTo>
                  <a:lnTo>
                    <a:pt x="81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88" y="1677"/>
                  </a:lnTo>
                  <a:lnTo>
                    <a:pt x="88" y="1677"/>
                  </a:lnTo>
                  <a:lnTo>
                    <a:pt x="88" y="1675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88" y="1668"/>
                  </a:lnTo>
                  <a:lnTo>
                    <a:pt x="88" y="1668"/>
                  </a:lnTo>
                  <a:lnTo>
                    <a:pt x="90" y="1665"/>
                  </a:lnTo>
                  <a:lnTo>
                    <a:pt x="90" y="1663"/>
                  </a:lnTo>
                  <a:lnTo>
                    <a:pt x="93" y="1663"/>
                  </a:lnTo>
                  <a:lnTo>
                    <a:pt x="93" y="1663"/>
                  </a:lnTo>
                  <a:lnTo>
                    <a:pt x="90" y="1663"/>
                  </a:lnTo>
                  <a:lnTo>
                    <a:pt x="90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70"/>
                  </a:lnTo>
                  <a:lnTo>
                    <a:pt x="93" y="1670"/>
                  </a:lnTo>
                  <a:lnTo>
                    <a:pt x="95" y="1670"/>
                  </a:lnTo>
                  <a:lnTo>
                    <a:pt x="95" y="1670"/>
                  </a:lnTo>
                  <a:lnTo>
                    <a:pt x="93" y="1672"/>
                  </a:lnTo>
                  <a:lnTo>
                    <a:pt x="90" y="1675"/>
                  </a:lnTo>
                  <a:lnTo>
                    <a:pt x="90" y="1677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2"/>
                  </a:lnTo>
                  <a:lnTo>
                    <a:pt x="97" y="1682"/>
                  </a:lnTo>
                  <a:lnTo>
                    <a:pt x="100" y="1682"/>
                  </a:lnTo>
                  <a:lnTo>
                    <a:pt x="100" y="1682"/>
                  </a:lnTo>
                  <a:lnTo>
                    <a:pt x="97" y="1684"/>
                  </a:lnTo>
                  <a:lnTo>
                    <a:pt x="97" y="1684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2" y="1687"/>
                  </a:lnTo>
                  <a:lnTo>
                    <a:pt x="102" y="1687"/>
                  </a:lnTo>
                  <a:lnTo>
                    <a:pt x="102" y="1689"/>
                  </a:lnTo>
                  <a:lnTo>
                    <a:pt x="102" y="1689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5" y="1694"/>
                  </a:lnTo>
                  <a:lnTo>
                    <a:pt x="109" y="1691"/>
                  </a:lnTo>
                  <a:lnTo>
                    <a:pt x="109" y="1694"/>
                  </a:lnTo>
                  <a:lnTo>
                    <a:pt x="114" y="1694"/>
                  </a:lnTo>
                  <a:lnTo>
                    <a:pt x="114" y="1694"/>
                  </a:lnTo>
                  <a:lnTo>
                    <a:pt x="114" y="1696"/>
                  </a:lnTo>
                  <a:lnTo>
                    <a:pt x="114" y="1696"/>
                  </a:lnTo>
                  <a:lnTo>
                    <a:pt x="112" y="1696"/>
                  </a:lnTo>
                  <a:lnTo>
                    <a:pt x="109" y="1694"/>
                  </a:lnTo>
                  <a:lnTo>
                    <a:pt x="109" y="1694"/>
                  </a:lnTo>
                  <a:lnTo>
                    <a:pt x="105" y="1694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0" y="1694"/>
                  </a:lnTo>
                  <a:lnTo>
                    <a:pt x="100" y="1694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97" y="1689"/>
                  </a:lnTo>
                  <a:lnTo>
                    <a:pt x="97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8"/>
                  </a:lnTo>
                  <a:lnTo>
                    <a:pt x="100" y="1701"/>
                  </a:lnTo>
                  <a:lnTo>
                    <a:pt x="102" y="1701"/>
                  </a:lnTo>
                  <a:lnTo>
                    <a:pt x="102" y="1701"/>
                  </a:lnTo>
                  <a:lnTo>
                    <a:pt x="102" y="1703"/>
                  </a:lnTo>
                  <a:lnTo>
                    <a:pt x="105" y="1706"/>
                  </a:lnTo>
                  <a:lnTo>
                    <a:pt x="107" y="1706"/>
                  </a:lnTo>
                  <a:lnTo>
                    <a:pt x="107" y="1706"/>
                  </a:lnTo>
                  <a:lnTo>
                    <a:pt x="109" y="1706"/>
                  </a:lnTo>
                  <a:lnTo>
                    <a:pt x="109" y="1706"/>
                  </a:lnTo>
                  <a:lnTo>
                    <a:pt x="112" y="1706"/>
                  </a:lnTo>
                  <a:lnTo>
                    <a:pt x="112" y="1703"/>
                  </a:lnTo>
                  <a:lnTo>
                    <a:pt x="112" y="1703"/>
                  </a:lnTo>
                  <a:lnTo>
                    <a:pt x="112" y="1701"/>
                  </a:lnTo>
                  <a:lnTo>
                    <a:pt x="112" y="1698"/>
                  </a:lnTo>
                  <a:lnTo>
                    <a:pt x="112" y="1701"/>
                  </a:lnTo>
                  <a:lnTo>
                    <a:pt x="112" y="1703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10"/>
                  </a:lnTo>
                  <a:lnTo>
                    <a:pt x="109" y="1710"/>
                  </a:lnTo>
                  <a:lnTo>
                    <a:pt x="105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0" y="1708"/>
                  </a:lnTo>
                  <a:lnTo>
                    <a:pt x="100" y="1710"/>
                  </a:lnTo>
                  <a:lnTo>
                    <a:pt x="100" y="1713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08"/>
                  </a:lnTo>
                  <a:lnTo>
                    <a:pt x="97" y="1706"/>
                  </a:lnTo>
                  <a:lnTo>
                    <a:pt x="97" y="1706"/>
                  </a:lnTo>
                  <a:lnTo>
                    <a:pt x="97" y="1703"/>
                  </a:lnTo>
                  <a:lnTo>
                    <a:pt x="97" y="1703"/>
                  </a:lnTo>
                  <a:lnTo>
                    <a:pt x="95" y="1703"/>
                  </a:lnTo>
                  <a:lnTo>
                    <a:pt x="95" y="1703"/>
                  </a:lnTo>
                  <a:lnTo>
                    <a:pt x="93" y="1703"/>
                  </a:lnTo>
                  <a:lnTo>
                    <a:pt x="93" y="1703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1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6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6" y="1701"/>
                  </a:lnTo>
                  <a:lnTo>
                    <a:pt x="83" y="1701"/>
                  </a:lnTo>
                  <a:lnTo>
                    <a:pt x="83" y="1701"/>
                  </a:lnTo>
                  <a:lnTo>
                    <a:pt x="86" y="1701"/>
                  </a:lnTo>
                  <a:lnTo>
                    <a:pt x="86" y="1701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3" y="1698"/>
                  </a:lnTo>
                  <a:lnTo>
                    <a:pt x="83" y="1696"/>
                  </a:lnTo>
                  <a:lnTo>
                    <a:pt x="83" y="1698"/>
                  </a:lnTo>
                  <a:lnTo>
                    <a:pt x="81" y="1698"/>
                  </a:lnTo>
                  <a:lnTo>
                    <a:pt x="81" y="1698"/>
                  </a:lnTo>
                  <a:lnTo>
                    <a:pt x="78" y="1698"/>
                  </a:lnTo>
                  <a:lnTo>
                    <a:pt x="78" y="1696"/>
                  </a:lnTo>
                  <a:lnTo>
                    <a:pt x="78" y="1696"/>
                  </a:lnTo>
                  <a:lnTo>
                    <a:pt x="78" y="1698"/>
                  </a:lnTo>
                  <a:lnTo>
                    <a:pt x="78" y="1698"/>
                  </a:lnTo>
                  <a:lnTo>
                    <a:pt x="76" y="1698"/>
                  </a:lnTo>
                  <a:lnTo>
                    <a:pt x="76" y="1698"/>
                  </a:lnTo>
                  <a:lnTo>
                    <a:pt x="76" y="1696"/>
                  </a:lnTo>
                  <a:lnTo>
                    <a:pt x="76" y="1696"/>
                  </a:lnTo>
                  <a:lnTo>
                    <a:pt x="69" y="1694"/>
                  </a:lnTo>
                  <a:lnTo>
                    <a:pt x="69" y="1696"/>
                  </a:lnTo>
                  <a:lnTo>
                    <a:pt x="67" y="1696"/>
                  </a:lnTo>
                  <a:lnTo>
                    <a:pt x="64" y="1694"/>
                  </a:lnTo>
                  <a:lnTo>
                    <a:pt x="64" y="1696"/>
                  </a:lnTo>
                  <a:lnTo>
                    <a:pt x="64" y="1696"/>
                  </a:lnTo>
                  <a:lnTo>
                    <a:pt x="64" y="1698"/>
                  </a:lnTo>
                  <a:lnTo>
                    <a:pt x="64" y="1698"/>
                  </a:lnTo>
                  <a:lnTo>
                    <a:pt x="67" y="1698"/>
                  </a:lnTo>
                  <a:lnTo>
                    <a:pt x="67" y="1701"/>
                  </a:lnTo>
                  <a:lnTo>
                    <a:pt x="67" y="1701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4" y="1703"/>
                  </a:lnTo>
                  <a:lnTo>
                    <a:pt x="64" y="1701"/>
                  </a:lnTo>
                  <a:lnTo>
                    <a:pt x="64" y="1701"/>
                  </a:lnTo>
                  <a:lnTo>
                    <a:pt x="64" y="1698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0" y="1694"/>
                  </a:lnTo>
                  <a:lnTo>
                    <a:pt x="60" y="1694"/>
                  </a:lnTo>
                  <a:lnTo>
                    <a:pt x="57" y="1694"/>
                  </a:lnTo>
                  <a:lnTo>
                    <a:pt x="57" y="1694"/>
                  </a:lnTo>
                  <a:lnTo>
                    <a:pt x="55" y="1694"/>
                  </a:lnTo>
                  <a:lnTo>
                    <a:pt x="55" y="1691"/>
                  </a:lnTo>
                  <a:lnTo>
                    <a:pt x="55" y="1694"/>
                  </a:lnTo>
                  <a:lnTo>
                    <a:pt x="52" y="1694"/>
                  </a:lnTo>
                  <a:lnTo>
                    <a:pt x="52" y="1694"/>
                  </a:lnTo>
                  <a:lnTo>
                    <a:pt x="50" y="1696"/>
                  </a:lnTo>
                  <a:lnTo>
                    <a:pt x="50" y="1696"/>
                  </a:lnTo>
                  <a:lnTo>
                    <a:pt x="48" y="1696"/>
                  </a:lnTo>
                  <a:lnTo>
                    <a:pt x="48" y="1698"/>
                  </a:lnTo>
                  <a:lnTo>
                    <a:pt x="50" y="1701"/>
                  </a:lnTo>
                  <a:lnTo>
                    <a:pt x="50" y="1701"/>
                  </a:lnTo>
                  <a:lnTo>
                    <a:pt x="52" y="1701"/>
                  </a:lnTo>
                  <a:lnTo>
                    <a:pt x="52" y="1701"/>
                  </a:lnTo>
                  <a:lnTo>
                    <a:pt x="55" y="1701"/>
                  </a:lnTo>
                  <a:lnTo>
                    <a:pt x="57" y="1698"/>
                  </a:lnTo>
                  <a:lnTo>
                    <a:pt x="57" y="1696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3"/>
                  </a:lnTo>
                  <a:lnTo>
                    <a:pt x="57" y="1706"/>
                  </a:lnTo>
                  <a:lnTo>
                    <a:pt x="57" y="1706"/>
                  </a:lnTo>
                  <a:lnTo>
                    <a:pt x="60" y="1708"/>
                  </a:lnTo>
                  <a:lnTo>
                    <a:pt x="60" y="1708"/>
                  </a:lnTo>
                  <a:lnTo>
                    <a:pt x="64" y="1710"/>
                  </a:lnTo>
                  <a:lnTo>
                    <a:pt x="64" y="1710"/>
                  </a:lnTo>
                  <a:lnTo>
                    <a:pt x="64" y="1713"/>
                  </a:lnTo>
                  <a:lnTo>
                    <a:pt x="64" y="1713"/>
                  </a:lnTo>
                  <a:lnTo>
                    <a:pt x="67" y="1713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74" y="1715"/>
                  </a:lnTo>
                  <a:lnTo>
                    <a:pt x="74" y="1717"/>
                  </a:lnTo>
                  <a:lnTo>
                    <a:pt x="76" y="1717"/>
                  </a:lnTo>
                  <a:lnTo>
                    <a:pt x="74" y="1717"/>
                  </a:lnTo>
                  <a:lnTo>
                    <a:pt x="71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71" y="1720"/>
                  </a:lnTo>
                  <a:lnTo>
                    <a:pt x="71" y="1720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8" y="1725"/>
                  </a:lnTo>
                  <a:lnTo>
                    <a:pt x="78" y="1725"/>
                  </a:lnTo>
                  <a:lnTo>
                    <a:pt x="81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5"/>
                  </a:lnTo>
                  <a:lnTo>
                    <a:pt x="83" y="1725"/>
                  </a:lnTo>
                  <a:lnTo>
                    <a:pt x="78" y="1725"/>
                  </a:lnTo>
                  <a:lnTo>
                    <a:pt x="78" y="1727"/>
                  </a:lnTo>
                  <a:lnTo>
                    <a:pt x="78" y="1729"/>
                  </a:lnTo>
                  <a:lnTo>
                    <a:pt x="78" y="1732"/>
                  </a:lnTo>
                  <a:lnTo>
                    <a:pt x="78" y="1732"/>
                  </a:lnTo>
                  <a:lnTo>
                    <a:pt x="78" y="1734"/>
                  </a:lnTo>
                  <a:lnTo>
                    <a:pt x="78" y="1734"/>
                  </a:lnTo>
                  <a:lnTo>
                    <a:pt x="81" y="1734"/>
                  </a:lnTo>
                  <a:lnTo>
                    <a:pt x="81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2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69" y="1727"/>
                  </a:lnTo>
                  <a:lnTo>
                    <a:pt x="69" y="1727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4" y="1732"/>
                  </a:lnTo>
                  <a:lnTo>
                    <a:pt x="64" y="1734"/>
                  </a:lnTo>
                  <a:lnTo>
                    <a:pt x="62" y="1736"/>
                  </a:lnTo>
                  <a:lnTo>
                    <a:pt x="60" y="1736"/>
                  </a:lnTo>
                  <a:lnTo>
                    <a:pt x="60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41"/>
                  </a:lnTo>
                  <a:lnTo>
                    <a:pt x="62" y="1743"/>
                  </a:lnTo>
                  <a:lnTo>
                    <a:pt x="62" y="1743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3"/>
                  </a:lnTo>
                  <a:lnTo>
                    <a:pt x="67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7" y="1746"/>
                  </a:lnTo>
                  <a:lnTo>
                    <a:pt x="69" y="1743"/>
                  </a:lnTo>
                  <a:lnTo>
                    <a:pt x="71" y="1743"/>
                  </a:lnTo>
                  <a:lnTo>
                    <a:pt x="74" y="1743"/>
                  </a:lnTo>
                  <a:lnTo>
                    <a:pt x="74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69" y="1746"/>
                  </a:lnTo>
                  <a:lnTo>
                    <a:pt x="69" y="1746"/>
                  </a:lnTo>
                  <a:lnTo>
                    <a:pt x="67" y="1746"/>
                  </a:lnTo>
                  <a:lnTo>
                    <a:pt x="64" y="1748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57" y="1751"/>
                  </a:lnTo>
                  <a:lnTo>
                    <a:pt x="57" y="1753"/>
                  </a:lnTo>
                  <a:lnTo>
                    <a:pt x="57" y="1753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2"/>
                  </a:lnTo>
                  <a:lnTo>
                    <a:pt x="60" y="1762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57" y="1765"/>
                  </a:lnTo>
                  <a:lnTo>
                    <a:pt x="57" y="1767"/>
                  </a:lnTo>
                  <a:lnTo>
                    <a:pt x="57" y="1767"/>
                  </a:lnTo>
                  <a:lnTo>
                    <a:pt x="57" y="1769"/>
                  </a:lnTo>
                  <a:lnTo>
                    <a:pt x="57" y="1769"/>
                  </a:lnTo>
                  <a:lnTo>
                    <a:pt x="60" y="1772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72"/>
                  </a:lnTo>
                  <a:lnTo>
                    <a:pt x="60" y="1772"/>
                  </a:lnTo>
                  <a:lnTo>
                    <a:pt x="60" y="1774"/>
                  </a:lnTo>
                  <a:lnTo>
                    <a:pt x="60" y="1777"/>
                  </a:lnTo>
                  <a:lnTo>
                    <a:pt x="62" y="1777"/>
                  </a:lnTo>
                  <a:lnTo>
                    <a:pt x="60" y="1779"/>
                  </a:lnTo>
                  <a:lnTo>
                    <a:pt x="60" y="1779"/>
                  </a:lnTo>
                  <a:lnTo>
                    <a:pt x="60" y="1786"/>
                  </a:lnTo>
                  <a:lnTo>
                    <a:pt x="60" y="1788"/>
                  </a:lnTo>
                  <a:lnTo>
                    <a:pt x="60" y="1788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3"/>
                  </a:lnTo>
                  <a:lnTo>
                    <a:pt x="60" y="1793"/>
                  </a:lnTo>
                  <a:lnTo>
                    <a:pt x="62" y="1793"/>
                  </a:lnTo>
                  <a:lnTo>
                    <a:pt x="62" y="1793"/>
                  </a:lnTo>
                  <a:lnTo>
                    <a:pt x="64" y="1795"/>
                  </a:lnTo>
                  <a:lnTo>
                    <a:pt x="64" y="1795"/>
                  </a:lnTo>
                  <a:lnTo>
                    <a:pt x="64" y="1798"/>
                  </a:lnTo>
                  <a:lnTo>
                    <a:pt x="64" y="1798"/>
                  </a:lnTo>
                  <a:lnTo>
                    <a:pt x="67" y="1800"/>
                  </a:lnTo>
                  <a:lnTo>
                    <a:pt x="67" y="1803"/>
                  </a:lnTo>
                  <a:lnTo>
                    <a:pt x="69" y="1800"/>
                  </a:lnTo>
                  <a:lnTo>
                    <a:pt x="69" y="1798"/>
                  </a:lnTo>
                  <a:lnTo>
                    <a:pt x="69" y="1798"/>
                  </a:lnTo>
                  <a:lnTo>
                    <a:pt x="71" y="1793"/>
                  </a:lnTo>
                  <a:lnTo>
                    <a:pt x="71" y="1791"/>
                  </a:lnTo>
                  <a:lnTo>
                    <a:pt x="71" y="1791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79"/>
                  </a:lnTo>
                  <a:lnTo>
                    <a:pt x="69" y="1779"/>
                  </a:lnTo>
                  <a:lnTo>
                    <a:pt x="69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4" y="1781"/>
                  </a:lnTo>
                  <a:lnTo>
                    <a:pt x="74" y="1779"/>
                  </a:lnTo>
                  <a:lnTo>
                    <a:pt x="76" y="1779"/>
                  </a:lnTo>
                  <a:lnTo>
                    <a:pt x="76" y="1774"/>
                  </a:lnTo>
                  <a:lnTo>
                    <a:pt x="76" y="1774"/>
                  </a:lnTo>
                  <a:lnTo>
                    <a:pt x="76" y="1772"/>
                  </a:lnTo>
                  <a:lnTo>
                    <a:pt x="76" y="1772"/>
                  </a:lnTo>
                  <a:lnTo>
                    <a:pt x="76" y="1769"/>
                  </a:lnTo>
                  <a:lnTo>
                    <a:pt x="76" y="1769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8" y="1767"/>
                  </a:lnTo>
                  <a:lnTo>
                    <a:pt x="83" y="1765"/>
                  </a:lnTo>
                  <a:lnTo>
                    <a:pt x="83" y="1765"/>
                  </a:lnTo>
                  <a:lnTo>
                    <a:pt x="86" y="1765"/>
                  </a:lnTo>
                  <a:lnTo>
                    <a:pt x="86" y="1767"/>
                  </a:lnTo>
                  <a:lnTo>
                    <a:pt x="88" y="1767"/>
                  </a:lnTo>
                  <a:lnTo>
                    <a:pt x="86" y="1769"/>
                  </a:lnTo>
                  <a:lnTo>
                    <a:pt x="86" y="1769"/>
                  </a:lnTo>
                  <a:lnTo>
                    <a:pt x="86" y="1767"/>
                  </a:lnTo>
                  <a:lnTo>
                    <a:pt x="83" y="1767"/>
                  </a:lnTo>
                  <a:lnTo>
                    <a:pt x="81" y="1767"/>
                  </a:lnTo>
                  <a:lnTo>
                    <a:pt x="81" y="1767"/>
                  </a:lnTo>
                  <a:lnTo>
                    <a:pt x="76" y="1769"/>
                  </a:lnTo>
                  <a:lnTo>
                    <a:pt x="78" y="1772"/>
                  </a:lnTo>
                  <a:lnTo>
                    <a:pt x="78" y="1772"/>
                  </a:lnTo>
                  <a:lnTo>
                    <a:pt x="78" y="1774"/>
                  </a:lnTo>
                  <a:lnTo>
                    <a:pt x="78" y="1774"/>
                  </a:lnTo>
                  <a:lnTo>
                    <a:pt x="78" y="1777"/>
                  </a:lnTo>
                  <a:lnTo>
                    <a:pt x="81" y="1777"/>
                  </a:lnTo>
                  <a:lnTo>
                    <a:pt x="81" y="1777"/>
                  </a:lnTo>
                  <a:lnTo>
                    <a:pt x="78" y="1777"/>
                  </a:lnTo>
                  <a:lnTo>
                    <a:pt x="78" y="1779"/>
                  </a:lnTo>
                  <a:lnTo>
                    <a:pt x="78" y="1781"/>
                  </a:lnTo>
                  <a:lnTo>
                    <a:pt x="78" y="1781"/>
                  </a:lnTo>
                  <a:lnTo>
                    <a:pt x="78" y="1784"/>
                  </a:lnTo>
                  <a:lnTo>
                    <a:pt x="81" y="1786"/>
                  </a:lnTo>
                  <a:lnTo>
                    <a:pt x="83" y="1786"/>
                  </a:lnTo>
                  <a:lnTo>
                    <a:pt x="86" y="1788"/>
                  </a:lnTo>
                  <a:lnTo>
                    <a:pt x="86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1" y="1788"/>
                  </a:lnTo>
                  <a:lnTo>
                    <a:pt x="81" y="1786"/>
                  </a:lnTo>
                  <a:lnTo>
                    <a:pt x="78" y="1786"/>
                  </a:lnTo>
                  <a:lnTo>
                    <a:pt x="78" y="1784"/>
                  </a:lnTo>
                  <a:lnTo>
                    <a:pt x="78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4" y="1786"/>
                  </a:lnTo>
                  <a:lnTo>
                    <a:pt x="74" y="1786"/>
                  </a:lnTo>
                  <a:lnTo>
                    <a:pt x="74" y="1793"/>
                  </a:lnTo>
                  <a:lnTo>
                    <a:pt x="74" y="1793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800"/>
                  </a:lnTo>
                  <a:lnTo>
                    <a:pt x="76" y="1800"/>
                  </a:lnTo>
                  <a:lnTo>
                    <a:pt x="83" y="1800"/>
                  </a:lnTo>
                  <a:lnTo>
                    <a:pt x="83" y="1803"/>
                  </a:lnTo>
                  <a:lnTo>
                    <a:pt x="86" y="1803"/>
                  </a:lnTo>
                  <a:lnTo>
                    <a:pt x="83" y="1805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8" y="1812"/>
                  </a:lnTo>
                  <a:lnTo>
                    <a:pt x="88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3" y="1814"/>
                  </a:lnTo>
                  <a:lnTo>
                    <a:pt x="93" y="1814"/>
                  </a:lnTo>
                  <a:lnTo>
                    <a:pt x="93" y="1817"/>
                  </a:lnTo>
                  <a:lnTo>
                    <a:pt x="93" y="1819"/>
                  </a:lnTo>
                  <a:lnTo>
                    <a:pt x="90" y="1819"/>
                  </a:lnTo>
                  <a:lnTo>
                    <a:pt x="90" y="1819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88" y="1814"/>
                  </a:lnTo>
                  <a:lnTo>
                    <a:pt x="88" y="1812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07"/>
                  </a:lnTo>
                  <a:lnTo>
                    <a:pt x="83" y="1807"/>
                  </a:lnTo>
                  <a:lnTo>
                    <a:pt x="83" y="1805"/>
                  </a:lnTo>
                  <a:lnTo>
                    <a:pt x="81" y="1805"/>
                  </a:lnTo>
                  <a:lnTo>
                    <a:pt x="83" y="1805"/>
                  </a:lnTo>
                  <a:lnTo>
                    <a:pt x="81" y="1803"/>
                  </a:lnTo>
                  <a:lnTo>
                    <a:pt x="81" y="1803"/>
                  </a:lnTo>
                  <a:lnTo>
                    <a:pt x="78" y="1803"/>
                  </a:lnTo>
                  <a:lnTo>
                    <a:pt x="78" y="1803"/>
                  </a:lnTo>
                  <a:lnTo>
                    <a:pt x="78" y="1805"/>
                  </a:lnTo>
                  <a:lnTo>
                    <a:pt x="78" y="1807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8" y="1805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4" y="1803"/>
                  </a:lnTo>
                  <a:lnTo>
                    <a:pt x="71" y="1803"/>
                  </a:lnTo>
                  <a:lnTo>
                    <a:pt x="71" y="1803"/>
                  </a:lnTo>
                  <a:lnTo>
                    <a:pt x="69" y="1805"/>
                  </a:lnTo>
                  <a:lnTo>
                    <a:pt x="69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4" y="1807"/>
                  </a:lnTo>
                  <a:lnTo>
                    <a:pt x="64" y="1810"/>
                  </a:lnTo>
                  <a:lnTo>
                    <a:pt x="64" y="1812"/>
                  </a:lnTo>
                  <a:lnTo>
                    <a:pt x="64" y="1814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9" y="1817"/>
                  </a:lnTo>
                  <a:lnTo>
                    <a:pt x="71" y="1814"/>
                  </a:lnTo>
                  <a:lnTo>
                    <a:pt x="74" y="1814"/>
                  </a:lnTo>
                  <a:lnTo>
                    <a:pt x="76" y="1814"/>
                  </a:lnTo>
                  <a:lnTo>
                    <a:pt x="76" y="1814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4" y="1817"/>
                  </a:lnTo>
                  <a:lnTo>
                    <a:pt x="69" y="1817"/>
                  </a:lnTo>
                  <a:lnTo>
                    <a:pt x="69" y="1817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4" y="1822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2" y="1819"/>
                  </a:lnTo>
                  <a:lnTo>
                    <a:pt x="62" y="1822"/>
                  </a:lnTo>
                  <a:lnTo>
                    <a:pt x="62" y="1824"/>
                  </a:lnTo>
                  <a:lnTo>
                    <a:pt x="64" y="1826"/>
                  </a:lnTo>
                  <a:lnTo>
                    <a:pt x="67" y="1826"/>
                  </a:lnTo>
                  <a:lnTo>
                    <a:pt x="69" y="1829"/>
                  </a:lnTo>
                  <a:lnTo>
                    <a:pt x="71" y="1829"/>
                  </a:lnTo>
                  <a:lnTo>
                    <a:pt x="74" y="1829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6" y="1833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29"/>
                  </a:lnTo>
                  <a:lnTo>
                    <a:pt x="78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3" y="1826"/>
                  </a:lnTo>
                  <a:lnTo>
                    <a:pt x="83" y="1824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1" y="1829"/>
                  </a:lnTo>
                  <a:lnTo>
                    <a:pt x="81" y="1831"/>
                  </a:lnTo>
                  <a:lnTo>
                    <a:pt x="78" y="1833"/>
                  </a:lnTo>
                  <a:lnTo>
                    <a:pt x="78" y="1833"/>
                  </a:lnTo>
                  <a:lnTo>
                    <a:pt x="78" y="1836"/>
                  </a:lnTo>
                  <a:lnTo>
                    <a:pt x="81" y="1836"/>
                  </a:lnTo>
                  <a:lnTo>
                    <a:pt x="83" y="1836"/>
                  </a:lnTo>
                  <a:lnTo>
                    <a:pt x="83" y="1836"/>
                  </a:lnTo>
                  <a:lnTo>
                    <a:pt x="83" y="1838"/>
                  </a:lnTo>
                  <a:lnTo>
                    <a:pt x="83" y="1838"/>
                  </a:lnTo>
                  <a:lnTo>
                    <a:pt x="83" y="1840"/>
                  </a:lnTo>
                  <a:lnTo>
                    <a:pt x="83" y="1840"/>
                  </a:lnTo>
                  <a:lnTo>
                    <a:pt x="83" y="1838"/>
                  </a:lnTo>
                  <a:lnTo>
                    <a:pt x="81" y="1838"/>
                  </a:lnTo>
                  <a:lnTo>
                    <a:pt x="81" y="1836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6"/>
                  </a:lnTo>
                  <a:lnTo>
                    <a:pt x="76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1" y="1836"/>
                  </a:lnTo>
                  <a:lnTo>
                    <a:pt x="71" y="1836"/>
                  </a:lnTo>
                  <a:lnTo>
                    <a:pt x="69" y="1831"/>
                  </a:lnTo>
                  <a:lnTo>
                    <a:pt x="69" y="1831"/>
                  </a:lnTo>
                  <a:lnTo>
                    <a:pt x="67" y="1831"/>
                  </a:lnTo>
                  <a:lnTo>
                    <a:pt x="67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29"/>
                  </a:lnTo>
                  <a:lnTo>
                    <a:pt x="62" y="1831"/>
                  </a:lnTo>
                  <a:lnTo>
                    <a:pt x="62" y="1831"/>
                  </a:lnTo>
                  <a:lnTo>
                    <a:pt x="62" y="1833"/>
                  </a:lnTo>
                  <a:lnTo>
                    <a:pt x="62" y="1833"/>
                  </a:lnTo>
                  <a:lnTo>
                    <a:pt x="62" y="1836"/>
                  </a:lnTo>
                  <a:lnTo>
                    <a:pt x="64" y="1838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9" y="1843"/>
                  </a:lnTo>
                  <a:lnTo>
                    <a:pt x="69" y="1843"/>
                  </a:lnTo>
                  <a:lnTo>
                    <a:pt x="69" y="1845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71" y="1850"/>
                  </a:lnTo>
                  <a:lnTo>
                    <a:pt x="71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2"/>
                  </a:lnTo>
                  <a:lnTo>
                    <a:pt x="81" y="1852"/>
                  </a:lnTo>
                  <a:lnTo>
                    <a:pt x="86" y="1855"/>
                  </a:lnTo>
                  <a:lnTo>
                    <a:pt x="86" y="1855"/>
                  </a:lnTo>
                  <a:lnTo>
                    <a:pt x="83" y="1857"/>
                  </a:lnTo>
                  <a:lnTo>
                    <a:pt x="81" y="1855"/>
                  </a:lnTo>
                  <a:lnTo>
                    <a:pt x="74" y="1852"/>
                  </a:lnTo>
                  <a:lnTo>
                    <a:pt x="74" y="1850"/>
                  </a:lnTo>
                  <a:lnTo>
                    <a:pt x="71" y="1852"/>
                  </a:lnTo>
                  <a:lnTo>
                    <a:pt x="71" y="1852"/>
                  </a:lnTo>
                  <a:lnTo>
                    <a:pt x="69" y="1855"/>
                  </a:lnTo>
                  <a:lnTo>
                    <a:pt x="69" y="1852"/>
                  </a:lnTo>
                  <a:lnTo>
                    <a:pt x="69" y="1852"/>
                  </a:lnTo>
                  <a:lnTo>
                    <a:pt x="69" y="1850"/>
                  </a:lnTo>
                  <a:lnTo>
                    <a:pt x="69" y="1850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7" y="1845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0"/>
                  </a:lnTo>
                  <a:lnTo>
                    <a:pt x="62" y="1840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0"/>
                  </a:lnTo>
                  <a:lnTo>
                    <a:pt x="57" y="1840"/>
                  </a:lnTo>
                  <a:lnTo>
                    <a:pt x="55" y="1840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7" y="1843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2" y="1843"/>
                  </a:lnTo>
                  <a:lnTo>
                    <a:pt x="52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48" y="1845"/>
                  </a:lnTo>
                  <a:lnTo>
                    <a:pt x="48" y="1845"/>
                  </a:lnTo>
                  <a:lnTo>
                    <a:pt x="48" y="1848"/>
                  </a:lnTo>
                  <a:lnTo>
                    <a:pt x="48" y="1848"/>
                  </a:lnTo>
                  <a:lnTo>
                    <a:pt x="48" y="1850"/>
                  </a:lnTo>
                  <a:lnTo>
                    <a:pt x="48" y="1850"/>
                  </a:lnTo>
                  <a:lnTo>
                    <a:pt x="50" y="1850"/>
                  </a:lnTo>
                  <a:lnTo>
                    <a:pt x="52" y="1850"/>
                  </a:lnTo>
                  <a:lnTo>
                    <a:pt x="52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2"/>
                  </a:lnTo>
                  <a:lnTo>
                    <a:pt x="52" y="1852"/>
                  </a:lnTo>
                  <a:lnTo>
                    <a:pt x="52" y="1852"/>
                  </a:lnTo>
                  <a:lnTo>
                    <a:pt x="55" y="1850"/>
                  </a:lnTo>
                  <a:lnTo>
                    <a:pt x="55" y="1850"/>
                  </a:lnTo>
                  <a:lnTo>
                    <a:pt x="55" y="1852"/>
                  </a:lnTo>
                  <a:lnTo>
                    <a:pt x="55" y="1852"/>
                  </a:lnTo>
                  <a:lnTo>
                    <a:pt x="52" y="1852"/>
                  </a:lnTo>
                  <a:lnTo>
                    <a:pt x="55" y="1855"/>
                  </a:lnTo>
                  <a:lnTo>
                    <a:pt x="55" y="1855"/>
                  </a:lnTo>
                  <a:lnTo>
                    <a:pt x="55" y="1852"/>
                  </a:lnTo>
                  <a:lnTo>
                    <a:pt x="57" y="1852"/>
                  </a:lnTo>
                  <a:lnTo>
                    <a:pt x="57" y="1855"/>
                  </a:lnTo>
                  <a:lnTo>
                    <a:pt x="55" y="1855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7" y="1859"/>
                  </a:lnTo>
                  <a:lnTo>
                    <a:pt x="57" y="1857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60" y="1859"/>
                  </a:lnTo>
                  <a:lnTo>
                    <a:pt x="60" y="1862"/>
                  </a:lnTo>
                  <a:lnTo>
                    <a:pt x="62" y="1862"/>
                  </a:lnTo>
                  <a:lnTo>
                    <a:pt x="64" y="1859"/>
                  </a:lnTo>
                  <a:lnTo>
                    <a:pt x="64" y="1857"/>
                  </a:lnTo>
                  <a:lnTo>
                    <a:pt x="64" y="1855"/>
                  </a:lnTo>
                  <a:lnTo>
                    <a:pt x="64" y="1855"/>
                  </a:lnTo>
                  <a:lnTo>
                    <a:pt x="64" y="1852"/>
                  </a:lnTo>
                  <a:lnTo>
                    <a:pt x="67" y="1855"/>
                  </a:lnTo>
                  <a:lnTo>
                    <a:pt x="67" y="1855"/>
                  </a:lnTo>
                  <a:lnTo>
                    <a:pt x="67" y="1857"/>
                  </a:lnTo>
                  <a:lnTo>
                    <a:pt x="67" y="1857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4" y="1862"/>
                  </a:lnTo>
                  <a:lnTo>
                    <a:pt x="64" y="1862"/>
                  </a:lnTo>
                  <a:lnTo>
                    <a:pt x="64" y="1864"/>
                  </a:lnTo>
                  <a:lnTo>
                    <a:pt x="67" y="1866"/>
                  </a:lnTo>
                  <a:lnTo>
                    <a:pt x="67" y="1866"/>
                  </a:lnTo>
                  <a:lnTo>
                    <a:pt x="69" y="1864"/>
                  </a:lnTo>
                  <a:lnTo>
                    <a:pt x="69" y="1864"/>
                  </a:lnTo>
                  <a:lnTo>
                    <a:pt x="71" y="1864"/>
                  </a:lnTo>
                  <a:lnTo>
                    <a:pt x="71" y="1864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6" y="1859"/>
                  </a:lnTo>
                  <a:lnTo>
                    <a:pt x="76" y="1859"/>
                  </a:lnTo>
                  <a:lnTo>
                    <a:pt x="76" y="1862"/>
                  </a:lnTo>
                  <a:lnTo>
                    <a:pt x="78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6"/>
                  </a:lnTo>
                  <a:lnTo>
                    <a:pt x="74" y="1866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71"/>
                  </a:lnTo>
                  <a:lnTo>
                    <a:pt x="78" y="1871"/>
                  </a:lnTo>
                  <a:lnTo>
                    <a:pt x="81" y="1871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1" y="1874"/>
                  </a:lnTo>
                  <a:lnTo>
                    <a:pt x="76" y="1871"/>
                  </a:lnTo>
                  <a:lnTo>
                    <a:pt x="76" y="1871"/>
                  </a:lnTo>
                  <a:lnTo>
                    <a:pt x="74" y="1869"/>
                  </a:lnTo>
                  <a:lnTo>
                    <a:pt x="74" y="1869"/>
                  </a:lnTo>
                  <a:lnTo>
                    <a:pt x="71" y="1869"/>
                  </a:lnTo>
                  <a:lnTo>
                    <a:pt x="71" y="1871"/>
                  </a:lnTo>
                  <a:lnTo>
                    <a:pt x="71" y="1871"/>
                  </a:lnTo>
                  <a:lnTo>
                    <a:pt x="74" y="1871"/>
                  </a:lnTo>
                  <a:lnTo>
                    <a:pt x="74" y="1871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4" y="1876"/>
                  </a:lnTo>
                  <a:lnTo>
                    <a:pt x="74" y="1876"/>
                  </a:lnTo>
                  <a:lnTo>
                    <a:pt x="74" y="1878"/>
                  </a:lnTo>
                  <a:lnTo>
                    <a:pt x="71" y="1876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1" y="1871"/>
                  </a:lnTo>
                  <a:lnTo>
                    <a:pt x="69" y="1871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7" y="1869"/>
                  </a:lnTo>
                  <a:lnTo>
                    <a:pt x="64" y="1869"/>
                  </a:lnTo>
                  <a:lnTo>
                    <a:pt x="67" y="1871"/>
                  </a:lnTo>
                  <a:lnTo>
                    <a:pt x="67" y="1871"/>
                  </a:lnTo>
                  <a:lnTo>
                    <a:pt x="67" y="1874"/>
                  </a:lnTo>
                  <a:lnTo>
                    <a:pt x="67" y="1874"/>
                  </a:lnTo>
                  <a:lnTo>
                    <a:pt x="69" y="1874"/>
                  </a:lnTo>
                  <a:lnTo>
                    <a:pt x="69" y="1874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8"/>
                  </a:lnTo>
                  <a:lnTo>
                    <a:pt x="69" y="1881"/>
                  </a:lnTo>
                  <a:lnTo>
                    <a:pt x="71" y="1883"/>
                  </a:lnTo>
                  <a:lnTo>
                    <a:pt x="71" y="1885"/>
                  </a:lnTo>
                  <a:lnTo>
                    <a:pt x="71" y="1888"/>
                  </a:lnTo>
                  <a:lnTo>
                    <a:pt x="74" y="1888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6" y="1885"/>
                  </a:lnTo>
                  <a:lnTo>
                    <a:pt x="76" y="1885"/>
                  </a:lnTo>
                  <a:lnTo>
                    <a:pt x="76" y="1888"/>
                  </a:lnTo>
                  <a:lnTo>
                    <a:pt x="76" y="1888"/>
                  </a:lnTo>
                  <a:lnTo>
                    <a:pt x="74" y="1890"/>
                  </a:lnTo>
                  <a:lnTo>
                    <a:pt x="74" y="1890"/>
                  </a:lnTo>
                  <a:lnTo>
                    <a:pt x="76" y="1893"/>
                  </a:lnTo>
                  <a:lnTo>
                    <a:pt x="76" y="1895"/>
                  </a:lnTo>
                  <a:lnTo>
                    <a:pt x="78" y="1895"/>
                  </a:lnTo>
                  <a:lnTo>
                    <a:pt x="81" y="1895"/>
                  </a:lnTo>
                  <a:lnTo>
                    <a:pt x="81" y="1895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6" y="1893"/>
                  </a:lnTo>
                  <a:lnTo>
                    <a:pt x="86" y="1890"/>
                  </a:lnTo>
                  <a:lnTo>
                    <a:pt x="88" y="1890"/>
                  </a:lnTo>
                  <a:lnTo>
                    <a:pt x="88" y="1888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88" y="1883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6"/>
                  </a:lnTo>
                  <a:lnTo>
                    <a:pt x="88" y="1876"/>
                  </a:lnTo>
                  <a:lnTo>
                    <a:pt x="90" y="1874"/>
                  </a:lnTo>
                  <a:lnTo>
                    <a:pt x="90" y="1871"/>
                  </a:lnTo>
                  <a:lnTo>
                    <a:pt x="90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7" y="1866"/>
                  </a:lnTo>
                  <a:lnTo>
                    <a:pt x="97" y="1864"/>
                  </a:lnTo>
                  <a:lnTo>
                    <a:pt x="100" y="1864"/>
                  </a:lnTo>
                  <a:lnTo>
                    <a:pt x="97" y="1866"/>
                  </a:lnTo>
                  <a:lnTo>
                    <a:pt x="97" y="1869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3" y="1874"/>
                  </a:lnTo>
                  <a:lnTo>
                    <a:pt x="90" y="1874"/>
                  </a:lnTo>
                  <a:lnTo>
                    <a:pt x="90" y="1876"/>
                  </a:lnTo>
                  <a:lnTo>
                    <a:pt x="95" y="1878"/>
                  </a:lnTo>
                  <a:lnTo>
                    <a:pt x="95" y="1878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0" y="1883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97" y="1883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3" y="1881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90" y="1888"/>
                  </a:lnTo>
                  <a:lnTo>
                    <a:pt x="90" y="1888"/>
                  </a:lnTo>
                  <a:lnTo>
                    <a:pt x="90" y="1890"/>
                  </a:lnTo>
                  <a:lnTo>
                    <a:pt x="88" y="1890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90" y="1893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88" y="1895"/>
                  </a:lnTo>
                  <a:lnTo>
                    <a:pt x="88" y="1893"/>
                  </a:lnTo>
                  <a:lnTo>
                    <a:pt x="86" y="1893"/>
                  </a:lnTo>
                  <a:lnTo>
                    <a:pt x="86" y="1893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3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8" y="1897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4"/>
                  </a:lnTo>
                  <a:lnTo>
                    <a:pt x="86" y="1902"/>
                  </a:lnTo>
                  <a:lnTo>
                    <a:pt x="86" y="1900"/>
                  </a:lnTo>
                  <a:lnTo>
                    <a:pt x="86" y="1900"/>
                  </a:lnTo>
                  <a:lnTo>
                    <a:pt x="83" y="1897"/>
                  </a:lnTo>
                  <a:lnTo>
                    <a:pt x="83" y="1897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78" y="1900"/>
                  </a:lnTo>
                  <a:lnTo>
                    <a:pt x="74" y="1897"/>
                  </a:lnTo>
                  <a:lnTo>
                    <a:pt x="71" y="1897"/>
                  </a:lnTo>
                  <a:lnTo>
                    <a:pt x="69" y="1900"/>
                  </a:lnTo>
                  <a:lnTo>
                    <a:pt x="69" y="1900"/>
                  </a:lnTo>
                  <a:lnTo>
                    <a:pt x="67" y="1902"/>
                  </a:lnTo>
                  <a:lnTo>
                    <a:pt x="69" y="1902"/>
                  </a:lnTo>
                  <a:lnTo>
                    <a:pt x="69" y="1904"/>
                  </a:lnTo>
                  <a:lnTo>
                    <a:pt x="69" y="1904"/>
                  </a:lnTo>
                  <a:lnTo>
                    <a:pt x="67" y="1904"/>
                  </a:lnTo>
                  <a:lnTo>
                    <a:pt x="69" y="1907"/>
                  </a:lnTo>
                  <a:lnTo>
                    <a:pt x="67" y="1909"/>
                  </a:lnTo>
                  <a:lnTo>
                    <a:pt x="69" y="1909"/>
                  </a:lnTo>
                  <a:lnTo>
                    <a:pt x="69" y="1909"/>
                  </a:lnTo>
                  <a:lnTo>
                    <a:pt x="71" y="1909"/>
                  </a:lnTo>
                  <a:lnTo>
                    <a:pt x="74" y="1904"/>
                  </a:lnTo>
                  <a:lnTo>
                    <a:pt x="74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4" y="1904"/>
                  </a:lnTo>
                  <a:lnTo>
                    <a:pt x="74" y="1907"/>
                  </a:lnTo>
                  <a:lnTo>
                    <a:pt x="76" y="1907"/>
                  </a:lnTo>
                  <a:lnTo>
                    <a:pt x="74" y="1907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4"/>
                  </a:lnTo>
                  <a:lnTo>
                    <a:pt x="74" y="1914"/>
                  </a:lnTo>
                  <a:lnTo>
                    <a:pt x="74" y="1916"/>
                  </a:lnTo>
                  <a:lnTo>
                    <a:pt x="71" y="1921"/>
                  </a:lnTo>
                  <a:lnTo>
                    <a:pt x="74" y="1921"/>
                  </a:lnTo>
                  <a:lnTo>
                    <a:pt x="74" y="1921"/>
                  </a:lnTo>
                  <a:lnTo>
                    <a:pt x="76" y="1921"/>
                  </a:lnTo>
                  <a:lnTo>
                    <a:pt x="76" y="1923"/>
                  </a:lnTo>
                  <a:lnTo>
                    <a:pt x="78" y="1923"/>
                  </a:lnTo>
                  <a:lnTo>
                    <a:pt x="78" y="1921"/>
                  </a:lnTo>
                  <a:lnTo>
                    <a:pt x="78" y="1919"/>
                  </a:lnTo>
                  <a:lnTo>
                    <a:pt x="78" y="1919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9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6" y="1923"/>
                  </a:lnTo>
                  <a:lnTo>
                    <a:pt x="88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9"/>
                  </a:lnTo>
                  <a:lnTo>
                    <a:pt x="90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3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3"/>
                  </a:lnTo>
                  <a:lnTo>
                    <a:pt x="90" y="1923"/>
                  </a:lnTo>
                  <a:lnTo>
                    <a:pt x="90" y="1921"/>
                  </a:lnTo>
                  <a:lnTo>
                    <a:pt x="90" y="1921"/>
                  </a:lnTo>
                  <a:lnTo>
                    <a:pt x="90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30"/>
                  </a:lnTo>
                  <a:lnTo>
                    <a:pt x="93" y="1933"/>
                  </a:lnTo>
                  <a:lnTo>
                    <a:pt x="93" y="1933"/>
                  </a:lnTo>
                  <a:lnTo>
                    <a:pt x="93" y="1937"/>
                  </a:lnTo>
                  <a:lnTo>
                    <a:pt x="95" y="1940"/>
                  </a:lnTo>
                  <a:lnTo>
                    <a:pt x="95" y="1940"/>
                  </a:lnTo>
                  <a:lnTo>
                    <a:pt x="97" y="1937"/>
                  </a:lnTo>
                  <a:lnTo>
                    <a:pt x="97" y="1940"/>
                  </a:lnTo>
                  <a:lnTo>
                    <a:pt x="95" y="1942"/>
                  </a:lnTo>
                  <a:lnTo>
                    <a:pt x="95" y="1942"/>
                  </a:lnTo>
                  <a:lnTo>
                    <a:pt x="95" y="1945"/>
                  </a:lnTo>
                  <a:lnTo>
                    <a:pt x="95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5" y="1947"/>
                  </a:lnTo>
                  <a:lnTo>
                    <a:pt x="97" y="1949"/>
                  </a:lnTo>
                  <a:lnTo>
                    <a:pt x="97" y="1949"/>
                  </a:lnTo>
                  <a:lnTo>
                    <a:pt x="97" y="1952"/>
                  </a:lnTo>
                  <a:lnTo>
                    <a:pt x="97" y="1952"/>
                  </a:lnTo>
                  <a:lnTo>
                    <a:pt x="95" y="1954"/>
                  </a:lnTo>
                  <a:lnTo>
                    <a:pt x="95" y="1952"/>
                  </a:lnTo>
                  <a:lnTo>
                    <a:pt x="95" y="1949"/>
                  </a:lnTo>
                  <a:lnTo>
                    <a:pt x="95" y="1947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0" y="1940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5"/>
                  </a:lnTo>
                  <a:lnTo>
                    <a:pt x="86" y="1935"/>
                  </a:lnTo>
                  <a:lnTo>
                    <a:pt x="86" y="1935"/>
                  </a:lnTo>
                  <a:lnTo>
                    <a:pt x="83" y="1933"/>
                  </a:lnTo>
                  <a:lnTo>
                    <a:pt x="83" y="1935"/>
                  </a:lnTo>
                  <a:lnTo>
                    <a:pt x="81" y="1935"/>
                  </a:lnTo>
                  <a:lnTo>
                    <a:pt x="81" y="1937"/>
                  </a:lnTo>
                  <a:lnTo>
                    <a:pt x="83" y="1937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5"/>
                  </a:lnTo>
                  <a:lnTo>
                    <a:pt x="83" y="1945"/>
                  </a:lnTo>
                  <a:lnTo>
                    <a:pt x="83" y="1947"/>
                  </a:lnTo>
                  <a:lnTo>
                    <a:pt x="88" y="1947"/>
                  </a:lnTo>
                  <a:lnTo>
                    <a:pt x="88" y="1947"/>
                  </a:lnTo>
                  <a:lnTo>
                    <a:pt x="86" y="1949"/>
                  </a:lnTo>
                  <a:lnTo>
                    <a:pt x="86" y="1949"/>
                  </a:lnTo>
                  <a:lnTo>
                    <a:pt x="83" y="1949"/>
                  </a:lnTo>
                  <a:lnTo>
                    <a:pt x="83" y="1949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6" y="1952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90" y="1954"/>
                  </a:lnTo>
                  <a:lnTo>
                    <a:pt x="90" y="1954"/>
                  </a:lnTo>
                  <a:lnTo>
                    <a:pt x="93" y="1954"/>
                  </a:lnTo>
                  <a:lnTo>
                    <a:pt x="90" y="1954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90" y="1959"/>
                  </a:lnTo>
                  <a:lnTo>
                    <a:pt x="90" y="1961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1"/>
                  </a:lnTo>
                  <a:lnTo>
                    <a:pt x="93" y="1961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5" y="1956"/>
                  </a:lnTo>
                  <a:lnTo>
                    <a:pt x="95" y="1956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100" y="1956"/>
                  </a:lnTo>
                  <a:lnTo>
                    <a:pt x="100" y="1956"/>
                  </a:lnTo>
                  <a:lnTo>
                    <a:pt x="100" y="1959"/>
                  </a:lnTo>
                  <a:lnTo>
                    <a:pt x="102" y="1959"/>
                  </a:lnTo>
                  <a:lnTo>
                    <a:pt x="102" y="1956"/>
                  </a:lnTo>
                  <a:lnTo>
                    <a:pt x="105" y="1956"/>
                  </a:lnTo>
                  <a:lnTo>
                    <a:pt x="102" y="1959"/>
                  </a:lnTo>
                  <a:lnTo>
                    <a:pt x="102" y="1961"/>
                  </a:lnTo>
                  <a:lnTo>
                    <a:pt x="100" y="1961"/>
                  </a:lnTo>
                  <a:lnTo>
                    <a:pt x="97" y="1961"/>
                  </a:lnTo>
                  <a:lnTo>
                    <a:pt x="97" y="1964"/>
                  </a:lnTo>
                  <a:lnTo>
                    <a:pt x="100" y="1966"/>
                  </a:lnTo>
                  <a:lnTo>
                    <a:pt x="100" y="1966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80"/>
                  </a:lnTo>
                  <a:lnTo>
                    <a:pt x="107" y="1982"/>
                  </a:lnTo>
                  <a:lnTo>
                    <a:pt x="105" y="1982"/>
                  </a:lnTo>
                  <a:lnTo>
                    <a:pt x="105" y="1980"/>
                  </a:lnTo>
                  <a:lnTo>
                    <a:pt x="105" y="1978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0" y="1975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1"/>
                  </a:lnTo>
                  <a:lnTo>
                    <a:pt x="97" y="1968"/>
                  </a:lnTo>
                  <a:lnTo>
                    <a:pt x="95" y="1966"/>
                  </a:lnTo>
                  <a:lnTo>
                    <a:pt x="95" y="1968"/>
                  </a:lnTo>
                  <a:lnTo>
                    <a:pt x="95" y="1968"/>
                  </a:lnTo>
                  <a:lnTo>
                    <a:pt x="95" y="1971"/>
                  </a:lnTo>
                  <a:lnTo>
                    <a:pt x="97" y="1973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8"/>
                  </a:lnTo>
                  <a:lnTo>
                    <a:pt x="97" y="1978"/>
                  </a:lnTo>
                  <a:lnTo>
                    <a:pt x="97" y="1980"/>
                  </a:lnTo>
                  <a:lnTo>
                    <a:pt x="97" y="1980"/>
                  </a:lnTo>
                  <a:lnTo>
                    <a:pt x="97" y="1982"/>
                  </a:lnTo>
                  <a:lnTo>
                    <a:pt x="100" y="1982"/>
                  </a:lnTo>
                  <a:lnTo>
                    <a:pt x="100" y="1985"/>
                  </a:lnTo>
                  <a:lnTo>
                    <a:pt x="105" y="1987"/>
                  </a:lnTo>
                  <a:lnTo>
                    <a:pt x="105" y="1987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12" y="1992"/>
                  </a:lnTo>
                  <a:lnTo>
                    <a:pt x="112" y="1992"/>
                  </a:lnTo>
                  <a:lnTo>
                    <a:pt x="112" y="1990"/>
                  </a:lnTo>
                  <a:lnTo>
                    <a:pt x="112" y="1982"/>
                  </a:lnTo>
                  <a:lnTo>
                    <a:pt x="112" y="1978"/>
                  </a:lnTo>
                  <a:lnTo>
                    <a:pt x="109" y="1971"/>
                  </a:lnTo>
                  <a:lnTo>
                    <a:pt x="109" y="1966"/>
                  </a:lnTo>
                  <a:lnTo>
                    <a:pt x="109" y="1961"/>
                  </a:lnTo>
                  <a:lnTo>
                    <a:pt x="109" y="1959"/>
                  </a:lnTo>
                  <a:lnTo>
                    <a:pt x="109" y="1959"/>
                  </a:lnTo>
                  <a:lnTo>
                    <a:pt x="107" y="1956"/>
                  </a:lnTo>
                  <a:lnTo>
                    <a:pt x="107" y="1956"/>
                  </a:lnTo>
                  <a:lnTo>
                    <a:pt x="107" y="1954"/>
                  </a:lnTo>
                  <a:lnTo>
                    <a:pt x="109" y="1956"/>
                  </a:lnTo>
                  <a:lnTo>
                    <a:pt x="109" y="1959"/>
                  </a:lnTo>
                  <a:lnTo>
                    <a:pt x="109" y="1961"/>
                  </a:lnTo>
                  <a:lnTo>
                    <a:pt x="112" y="1968"/>
                  </a:lnTo>
                  <a:lnTo>
                    <a:pt x="112" y="1971"/>
                  </a:lnTo>
                  <a:lnTo>
                    <a:pt x="112" y="1973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82"/>
                  </a:lnTo>
                  <a:lnTo>
                    <a:pt x="112" y="1982"/>
                  </a:lnTo>
                  <a:lnTo>
                    <a:pt x="114" y="1987"/>
                  </a:lnTo>
                  <a:lnTo>
                    <a:pt x="114" y="1987"/>
                  </a:lnTo>
                  <a:lnTo>
                    <a:pt x="116" y="1987"/>
                  </a:lnTo>
                  <a:lnTo>
                    <a:pt x="116" y="1987"/>
                  </a:lnTo>
                  <a:lnTo>
                    <a:pt x="116" y="1985"/>
                  </a:lnTo>
                  <a:lnTo>
                    <a:pt x="116" y="1985"/>
                  </a:lnTo>
                  <a:lnTo>
                    <a:pt x="116" y="1982"/>
                  </a:lnTo>
                  <a:lnTo>
                    <a:pt x="119" y="1978"/>
                  </a:lnTo>
                  <a:lnTo>
                    <a:pt x="119" y="1978"/>
                  </a:lnTo>
                  <a:lnTo>
                    <a:pt x="119" y="1975"/>
                  </a:lnTo>
                  <a:lnTo>
                    <a:pt x="119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6" y="1973"/>
                  </a:lnTo>
                  <a:lnTo>
                    <a:pt x="128" y="1971"/>
                  </a:lnTo>
                  <a:lnTo>
                    <a:pt x="128" y="1971"/>
                  </a:lnTo>
                  <a:lnTo>
                    <a:pt x="128" y="1968"/>
                  </a:lnTo>
                  <a:lnTo>
                    <a:pt x="126" y="1968"/>
                  </a:lnTo>
                  <a:lnTo>
                    <a:pt x="123" y="1968"/>
                  </a:lnTo>
                  <a:lnTo>
                    <a:pt x="123" y="1971"/>
                  </a:lnTo>
                  <a:lnTo>
                    <a:pt x="121" y="1971"/>
                  </a:lnTo>
                  <a:lnTo>
                    <a:pt x="121" y="1971"/>
                  </a:lnTo>
                  <a:lnTo>
                    <a:pt x="119" y="1971"/>
                  </a:lnTo>
                  <a:lnTo>
                    <a:pt x="119" y="1971"/>
                  </a:lnTo>
                  <a:lnTo>
                    <a:pt x="119" y="1973"/>
                  </a:lnTo>
                  <a:lnTo>
                    <a:pt x="116" y="1973"/>
                  </a:lnTo>
                  <a:lnTo>
                    <a:pt x="116" y="1973"/>
                  </a:lnTo>
                  <a:lnTo>
                    <a:pt x="116" y="1971"/>
                  </a:lnTo>
                  <a:lnTo>
                    <a:pt x="116" y="1971"/>
                  </a:lnTo>
                  <a:lnTo>
                    <a:pt x="121" y="1971"/>
                  </a:lnTo>
                  <a:lnTo>
                    <a:pt x="123" y="1968"/>
                  </a:lnTo>
                  <a:lnTo>
                    <a:pt x="123" y="1968"/>
                  </a:lnTo>
                  <a:lnTo>
                    <a:pt x="123" y="1966"/>
                  </a:lnTo>
                  <a:lnTo>
                    <a:pt x="123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1"/>
                  </a:lnTo>
                  <a:lnTo>
                    <a:pt x="121" y="1964"/>
                  </a:lnTo>
                  <a:lnTo>
                    <a:pt x="123" y="1964"/>
                  </a:lnTo>
                  <a:lnTo>
                    <a:pt x="126" y="1966"/>
                  </a:lnTo>
                  <a:lnTo>
                    <a:pt x="123" y="1961"/>
                  </a:lnTo>
                  <a:lnTo>
                    <a:pt x="121" y="1961"/>
                  </a:lnTo>
                  <a:lnTo>
                    <a:pt x="116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4"/>
                  </a:lnTo>
                  <a:lnTo>
                    <a:pt x="114" y="1954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4" y="1952"/>
                  </a:lnTo>
                  <a:lnTo>
                    <a:pt x="114" y="1952"/>
                  </a:lnTo>
                  <a:lnTo>
                    <a:pt x="114" y="1954"/>
                  </a:lnTo>
                  <a:lnTo>
                    <a:pt x="116" y="1954"/>
                  </a:lnTo>
                  <a:lnTo>
                    <a:pt x="116" y="1954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9" y="1959"/>
                  </a:lnTo>
                  <a:lnTo>
                    <a:pt x="119" y="1959"/>
                  </a:lnTo>
                  <a:lnTo>
                    <a:pt x="121" y="1959"/>
                  </a:lnTo>
                  <a:lnTo>
                    <a:pt x="121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6" y="1959"/>
                  </a:lnTo>
                  <a:lnTo>
                    <a:pt x="126" y="1959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3" y="1964"/>
                  </a:lnTo>
                  <a:lnTo>
                    <a:pt x="133" y="1964"/>
                  </a:lnTo>
                  <a:lnTo>
                    <a:pt x="133" y="1966"/>
                  </a:lnTo>
                  <a:lnTo>
                    <a:pt x="135" y="1966"/>
                  </a:lnTo>
                  <a:lnTo>
                    <a:pt x="138" y="1966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40" y="1968"/>
                  </a:lnTo>
                  <a:lnTo>
                    <a:pt x="140" y="1968"/>
                  </a:lnTo>
                  <a:lnTo>
                    <a:pt x="142" y="1968"/>
                  </a:lnTo>
                  <a:lnTo>
                    <a:pt x="142" y="1966"/>
                  </a:lnTo>
                  <a:lnTo>
                    <a:pt x="145" y="1966"/>
                  </a:lnTo>
                  <a:lnTo>
                    <a:pt x="145" y="1964"/>
                  </a:lnTo>
                  <a:lnTo>
                    <a:pt x="145" y="1964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2" y="1959"/>
                  </a:lnTo>
                  <a:lnTo>
                    <a:pt x="142" y="1961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0" y="1959"/>
                  </a:lnTo>
                  <a:lnTo>
                    <a:pt x="138" y="1959"/>
                  </a:lnTo>
                  <a:lnTo>
                    <a:pt x="138" y="1959"/>
                  </a:lnTo>
                  <a:lnTo>
                    <a:pt x="138" y="1956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3" y="1952"/>
                  </a:lnTo>
                  <a:lnTo>
                    <a:pt x="133" y="1952"/>
                  </a:lnTo>
                  <a:lnTo>
                    <a:pt x="131" y="1952"/>
                  </a:lnTo>
                  <a:lnTo>
                    <a:pt x="128" y="1949"/>
                  </a:lnTo>
                  <a:lnTo>
                    <a:pt x="128" y="1949"/>
                  </a:lnTo>
                  <a:lnTo>
                    <a:pt x="128" y="1947"/>
                  </a:lnTo>
                  <a:lnTo>
                    <a:pt x="126" y="1947"/>
                  </a:lnTo>
                  <a:lnTo>
                    <a:pt x="126" y="1945"/>
                  </a:lnTo>
                  <a:lnTo>
                    <a:pt x="126" y="1945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9"/>
                  </a:lnTo>
                  <a:lnTo>
                    <a:pt x="121" y="1952"/>
                  </a:lnTo>
                  <a:lnTo>
                    <a:pt x="119" y="1949"/>
                  </a:lnTo>
                  <a:lnTo>
                    <a:pt x="119" y="1949"/>
                  </a:lnTo>
                  <a:lnTo>
                    <a:pt x="121" y="1947"/>
                  </a:lnTo>
                  <a:lnTo>
                    <a:pt x="121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1" y="1945"/>
                  </a:lnTo>
                  <a:lnTo>
                    <a:pt x="121" y="1945"/>
                  </a:lnTo>
                  <a:lnTo>
                    <a:pt x="119" y="1945"/>
                  </a:lnTo>
                  <a:lnTo>
                    <a:pt x="119" y="1942"/>
                  </a:lnTo>
                  <a:lnTo>
                    <a:pt x="116" y="1942"/>
                  </a:lnTo>
                  <a:lnTo>
                    <a:pt x="116" y="1942"/>
                  </a:lnTo>
                  <a:lnTo>
                    <a:pt x="114" y="1945"/>
                  </a:lnTo>
                  <a:lnTo>
                    <a:pt x="114" y="1945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4" y="1940"/>
                  </a:lnTo>
                  <a:lnTo>
                    <a:pt x="119" y="1940"/>
                  </a:lnTo>
                  <a:lnTo>
                    <a:pt x="119" y="1940"/>
                  </a:lnTo>
                  <a:lnTo>
                    <a:pt x="121" y="1937"/>
                  </a:lnTo>
                  <a:lnTo>
                    <a:pt x="121" y="1937"/>
                  </a:lnTo>
                  <a:lnTo>
                    <a:pt x="121" y="1940"/>
                  </a:lnTo>
                  <a:lnTo>
                    <a:pt x="121" y="1940"/>
                  </a:lnTo>
                  <a:lnTo>
                    <a:pt x="121" y="1942"/>
                  </a:lnTo>
                  <a:lnTo>
                    <a:pt x="123" y="1942"/>
                  </a:lnTo>
                  <a:lnTo>
                    <a:pt x="123" y="1942"/>
                  </a:lnTo>
                  <a:lnTo>
                    <a:pt x="126" y="1945"/>
                  </a:lnTo>
                  <a:lnTo>
                    <a:pt x="128" y="1945"/>
                  </a:lnTo>
                  <a:lnTo>
                    <a:pt x="128" y="1945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3" y="1949"/>
                  </a:lnTo>
                  <a:lnTo>
                    <a:pt x="133" y="1949"/>
                  </a:lnTo>
                  <a:lnTo>
                    <a:pt x="135" y="1949"/>
                  </a:lnTo>
                  <a:lnTo>
                    <a:pt x="138" y="1949"/>
                  </a:lnTo>
                  <a:lnTo>
                    <a:pt x="138" y="1949"/>
                  </a:lnTo>
                  <a:lnTo>
                    <a:pt x="140" y="1949"/>
                  </a:lnTo>
                  <a:lnTo>
                    <a:pt x="140" y="1952"/>
                  </a:lnTo>
                  <a:lnTo>
                    <a:pt x="142" y="1954"/>
                  </a:lnTo>
                  <a:lnTo>
                    <a:pt x="142" y="1956"/>
                  </a:lnTo>
                  <a:lnTo>
                    <a:pt x="142" y="1956"/>
                  </a:lnTo>
                  <a:lnTo>
                    <a:pt x="145" y="1959"/>
                  </a:lnTo>
                  <a:lnTo>
                    <a:pt x="147" y="1959"/>
                  </a:lnTo>
                  <a:lnTo>
                    <a:pt x="147" y="1961"/>
                  </a:lnTo>
                  <a:lnTo>
                    <a:pt x="147" y="1964"/>
                  </a:lnTo>
                  <a:lnTo>
                    <a:pt x="150" y="1966"/>
                  </a:lnTo>
                  <a:lnTo>
                    <a:pt x="147" y="1968"/>
                  </a:lnTo>
                  <a:lnTo>
                    <a:pt x="147" y="1968"/>
                  </a:lnTo>
                  <a:lnTo>
                    <a:pt x="147" y="1971"/>
                  </a:lnTo>
                  <a:lnTo>
                    <a:pt x="147" y="1971"/>
                  </a:lnTo>
                  <a:lnTo>
                    <a:pt x="150" y="1973"/>
                  </a:lnTo>
                  <a:lnTo>
                    <a:pt x="150" y="1973"/>
                  </a:lnTo>
                  <a:lnTo>
                    <a:pt x="150" y="1975"/>
                  </a:lnTo>
                  <a:lnTo>
                    <a:pt x="150" y="1975"/>
                  </a:lnTo>
                  <a:lnTo>
                    <a:pt x="147" y="1978"/>
                  </a:lnTo>
                  <a:lnTo>
                    <a:pt x="147" y="1978"/>
                  </a:lnTo>
                  <a:lnTo>
                    <a:pt x="145" y="1978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0" y="197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82"/>
                  </a:lnTo>
                  <a:lnTo>
                    <a:pt x="140" y="1985"/>
                  </a:lnTo>
                  <a:lnTo>
                    <a:pt x="142" y="1987"/>
                  </a:lnTo>
                  <a:lnTo>
                    <a:pt x="145" y="1987"/>
                  </a:lnTo>
                  <a:lnTo>
                    <a:pt x="150" y="1994"/>
                  </a:lnTo>
                  <a:lnTo>
                    <a:pt x="150" y="1997"/>
                  </a:lnTo>
                  <a:lnTo>
                    <a:pt x="150" y="1997"/>
                  </a:lnTo>
                  <a:lnTo>
                    <a:pt x="147" y="2004"/>
                  </a:lnTo>
                  <a:lnTo>
                    <a:pt x="147" y="2004"/>
                  </a:lnTo>
                  <a:lnTo>
                    <a:pt x="147" y="2006"/>
                  </a:lnTo>
                  <a:lnTo>
                    <a:pt x="145" y="2006"/>
                  </a:lnTo>
                  <a:lnTo>
                    <a:pt x="145" y="2008"/>
                  </a:lnTo>
                  <a:lnTo>
                    <a:pt x="142" y="2008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5" y="2016"/>
                  </a:lnTo>
                  <a:lnTo>
                    <a:pt x="145" y="2013"/>
                  </a:lnTo>
                  <a:lnTo>
                    <a:pt x="145" y="2013"/>
                  </a:lnTo>
                  <a:lnTo>
                    <a:pt x="142" y="2011"/>
                  </a:lnTo>
                  <a:lnTo>
                    <a:pt x="140" y="2011"/>
                  </a:lnTo>
                  <a:lnTo>
                    <a:pt x="138" y="2011"/>
                  </a:lnTo>
                  <a:lnTo>
                    <a:pt x="135" y="2011"/>
                  </a:lnTo>
                  <a:lnTo>
                    <a:pt x="135" y="2013"/>
                  </a:lnTo>
                  <a:lnTo>
                    <a:pt x="133" y="2013"/>
                  </a:lnTo>
                  <a:lnTo>
                    <a:pt x="131" y="2013"/>
                  </a:lnTo>
                  <a:lnTo>
                    <a:pt x="128" y="2016"/>
                  </a:lnTo>
                  <a:lnTo>
                    <a:pt x="128" y="2016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31" y="2013"/>
                  </a:lnTo>
                  <a:lnTo>
                    <a:pt x="131" y="2013"/>
                  </a:lnTo>
                  <a:lnTo>
                    <a:pt x="133" y="2011"/>
                  </a:lnTo>
                  <a:lnTo>
                    <a:pt x="133" y="2011"/>
                  </a:lnTo>
                  <a:lnTo>
                    <a:pt x="133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8" y="2008"/>
                  </a:lnTo>
                  <a:lnTo>
                    <a:pt x="138" y="2008"/>
                  </a:lnTo>
                  <a:lnTo>
                    <a:pt x="138" y="2006"/>
                  </a:lnTo>
                  <a:lnTo>
                    <a:pt x="140" y="2006"/>
                  </a:lnTo>
                  <a:lnTo>
                    <a:pt x="140" y="2004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5" y="2006"/>
                  </a:lnTo>
                  <a:lnTo>
                    <a:pt x="145" y="2004"/>
                  </a:lnTo>
                  <a:lnTo>
                    <a:pt x="145" y="2001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7"/>
                  </a:lnTo>
                  <a:lnTo>
                    <a:pt x="147" y="1997"/>
                  </a:lnTo>
                  <a:lnTo>
                    <a:pt x="147" y="1994"/>
                  </a:lnTo>
                  <a:lnTo>
                    <a:pt x="145" y="1994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0" y="1990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2"/>
                  </a:lnTo>
                  <a:lnTo>
                    <a:pt x="138" y="1982"/>
                  </a:lnTo>
                  <a:lnTo>
                    <a:pt x="140" y="1980"/>
                  </a:lnTo>
                  <a:lnTo>
                    <a:pt x="140" y="1980"/>
                  </a:lnTo>
                  <a:lnTo>
                    <a:pt x="138" y="1980"/>
                  </a:lnTo>
                  <a:lnTo>
                    <a:pt x="138" y="1978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80"/>
                  </a:lnTo>
                  <a:lnTo>
                    <a:pt x="131" y="1982"/>
                  </a:lnTo>
                  <a:lnTo>
                    <a:pt x="131" y="1982"/>
                  </a:lnTo>
                  <a:lnTo>
                    <a:pt x="131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2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7"/>
                  </a:lnTo>
                  <a:lnTo>
                    <a:pt x="128" y="1990"/>
                  </a:lnTo>
                  <a:lnTo>
                    <a:pt x="128" y="1992"/>
                  </a:lnTo>
                  <a:lnTo>
                    <a:pt x="128" y="1992"/>
                  </a:lnTo>
                  <a:lnTo>
                    <a:pt x="128" y="1994"/>
                  </a:lnTo>
                  <a:lnTo>
                    <a:pt x="128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2"/>
                  </a:lnTo>
                  <a:lnTo>
                    <a:pt x="131" y="1990"/>
                  </a:lnTo>
                  <a:lnTo>
                    <a:pt x="133" y="1990"/>
                  </a:lnTo>
                  <a:lnTo>
                    <a:pt x="133" y="1987"/>
                  </a:lnTo>
                  <a:lnTo>
                    <a:pt x="135" y="1985"/>
                  </a:lnTo>
                  <a:lnTo>
                    <a:pt x="135" y="1985"/>
                  </a:lnTo>
                  <a:lnTo>
                    <a:pt x="135" y="1987"/>
                  </a:lnTo>
                  <a:lnTo>
                    <a:pt x="135" y="1987"/>
                  </a:lnTo>
                  <a:lnTo>
                    <a:pt x="133" y="1990"/>
                  </a:lnTo>
                  <a:lnTo>
                    <a:pt x="133" y="1992"/>
                  </a:lnTo>
                  <a:lnTo>
                    <a:pt x="133" y="1994"/>
                  </a:lnTo>
                  <a:lnTo>
                    <a:pt x="133" y="1994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9"/>
                  </a:lnTo>
                  <a:lnTo>
                    <a:pt x="133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28" y="1999"/>
                  </a:lnTo>
                  <a:lnTo>
                    <a:pt x="128" y="1999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6" y="1994"/>
                  </a:lnTo>
                  <a:lnTo>
                    <a:pt x="123" y="1994"/>
                  </a:lnTo>
                  <a:lnTo>
                    <a:pt x="123" y="1994"/>
                  </a:lnTo>
                  <a:lnTo>
                    <a:pt x="121" y="1999"/>
                  </a:lnTo>
                  <a:lnTo>
                    <a:pt x="121" y="1999"/>
                  </a:lnTo>
                  <a:lnTo>
                    <a:pt x="121" y="1997"/>
                  </a:lnTo>
                  <a:lnTo>
                    <a:pt x="121" y="1997"/>
                  </a:lnTo>
                  <a:lnTo>
                    <a:pt x="121" y="1994"/>
                  </a:lnTo>
                  <a:lnTo>
                    <a:pt x="121" y="1994"/>
                  </a:lnTo>
                  <a:lnTo>
                    <a:pt x="123" y="1994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6" y="1992"/>
                  </a:lnTo>
                  <a:lnTo>
                    <a:pt x="126" y="1992"/>
                  </a:lnTo>
                  <a:lnTo>
                    <a:pt x="126" y="1990"/>
                  </a:lnTo>
                  <a:lnTo>
                    <a:pt x="126" y="1990"/>
                  </a:lnTo>
                  <a:lnTo>
                    <a:pt x="126" y="1987"/>
                  </a:lnTo>
                  <a:lnTo>
                    <a:pt x="126" y="1987"/>
                  </a:lnTo>
                  <a:lnTo>
                    <a:pt x="126" y="1985"/>
                  </a:lnTo>
                  <a:lnTo>
                    <a:pt x="126" y="1985"/>
                  </a:lnTo>
                  <a:lnTo>
                    <a:pt x="123" y="1985"/>
                  </a:lnTo>
                  <a:lnTo>
                    <a:pt x="123" y="1985"/>
                  </a:lnTo>
                  <a:lnTo>
                    <a:pt x="121" y="1987"/>
                  </a:lnTo>
                  <a:lnTo>
                    <a:pt x="119" y="1987"/>
                  </a:lnTo>
                  <a:lnTo>
                    <a:pt x="119" y="1990"/>
                  </a:lnTo>
                  <a:lnTo>
                    <a:pt x="119" y="1990"/>
                  </a:lnTo>
                  <a:lnTo>
                    <a:pt x="116" y="1990"/>
                  </a:lnTo>
                  <a:lnTo>
                    <a:pt x="116" y="1987"/>
                  </a:lnTo>
                  <a:lnTo>
                    <a:pt x="116" y="1990"/>
                  </a:lnTo>
                  <a:lnTo>
                    <a:pt x="114" y="1990"/>
                  </a:lnTo>
                  <a:lnTo>
                    <a:pt x="114" y="1990"/>
                  </a:lnTo>
                  <a:lnTo>
                    <a:pt x="114" y="1992"/>
                  </a:lnTo>
                  <a:lnTo>
                    <a:pt x="114" y="1994"/>
                  </a:lnTo>
                  <a:lnTo>
                    <a:pt x="114" y="1997"/>
                  </a:lnTo>
                  <a:lnTo>
                    <a:pt x="112" y="1997"/>
                  </a:lnTo>
                  <a:lnTo>
                    <a:pt x="112" y="1997"/>
                  </a:lnTo>
                  <a:lnTo>
                    <a:pt x="109" y="1997"/>
                  </a:lnTo>
                  <a:lnTo>
                    <a:pt x="109" y="1997"/>
                  </a:lnTo>
                  <a:lnTo>
                    <a:pt x="107" y="1994"/>
                  </a:lnTo>
                  <a:lnTo>
                    <a:pt x="105" y="1992"/>
                  </a:lnTo>
                  <a:lnTo>
                    <a:pt x="105" y="1992"/>
                  </a:lnTo>
                  <a:lnTo>
                    <a:pt x="102" y="1990"/>
                  </a:lnTo>
                  <a:lnTo>
                    <a:pt x="100" y="1992"/>
                  </a:lnTo>
                  <a:lnTo>
                    <a:pt x="102" y="1992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2"/>
                  </a:lnTo>
                  <a:lnTo>
                    <a:pt x="97" y="1990"/>
                  </a:lnTo>
                  <a:lnTo>
                    <a:pt x="97" y="1992"/>
                  </a:lnTo>
                  <a:lnTo>
                    <a:pt x="97" y="1992"/>
                  </a:lnTo>
                  <a:lnTo>
                    <a:pt x="95" y="1990"/>
                  </a:lnTo>
                  <a:lnTo>
                    <a:pt x="95" y="1987"/>
                  </a:lnTo>
                  <a:lnTo>
                    <a:pt x="93" y="1985"/>
                  </a:lnTo>
                  <a:lnTo>
                    <a:pt x="93" y="1985"/>
                  </a:lnTo>
                  <a:lnTo>
                    <a:pt x="93" y="1982"/>
                  </a:lnTo>
                  <a:lnTo>
                    <a:pt x="93" y="1982"/>
                  </a:lnTo>
                  <a:lnTo>
                    <a:pt x="90" y="1982"/>
                  </a:lnTo>
                  <a:lnTo>
                    <a:pt x="90" y="1985"/>
                  </a:lnTo>
                  <a:lnTo>
                    <a:pt x="93" y="1987"/>
                  </a:lnTo>
                  <a:lnTo>
                    <a:pt x="93" y="1990"/>
                  </a:lnTo>
                  <a:lnTo>
                    <a:pt x="93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9"/>
                  </a:lnTo>
                  <a:lnTo>
                    <a:pt x="97" y="1999"/>
                  </a:lnTo>
                  <a:lnTo>
                    <a:pt x="97" y="2001"/>
                  </a:lnTo>
                  <a:lnTo>
                    <a:pt x="97" y="2001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100" y="2004"/>
                  </a:lnTo>
                  <a:lnTo>
                    <a:pt x="100" y="2006"/>
                  </a:lnTo>
                  <a:lnTo>
                    <a:pt x="97" y="2006"/>
                  </a:lnTo>
                  <a:lnTo>
                    <a:pt x="97" y="2006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11"/>
                  </a:lnTo>
                  <a:lnTo>
                    <a:pt x="95" y="2013"/>
                  </a:lnTo>
                  <a:lnTo>
                    <a:pt x="95" y="2013"/>
                  </a:lnTo>
                  <a:lnTo>
                    <a:pt x="97" y="2013"/>
                  </a:lnTo>
                  <a:lnTo>
                    <a:pt x="100" y="2013"/>
                  </a:lnTo>
                  <a:lnTo>
                    <a:pt x="100" y="2013"/>
                  </a:lnTo>
                  <a:lnTo>
                    <a:pt x="100" y="2011"/>
                  </a:lnTo>
                  <a:lnTo>
                    <a:pt x="102" y="2011"/>
                  </a:lnTo>
                  <a:lnTo>
                    <a:pt x="100" y="2013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102" y="2016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20"/>
                  </a:lnTo>
                  <a:lnTo>
                    <a:pt x="97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3"/>
                  </a:lnTo>
                  <a:lnTo>
                    <a:pt x="100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5"/>
                  </a:lnTo>
                  <a:lnTo>
                    <a:pt x="95" y="2025"/>
                  </a:lnTo>
                  <a:lnTo>
                    <a:pt x="93" y="2025"/>
                  </a:lnTo>
                  <a:lnTo>
                    <a:pt x="93" y="2027"/>
                  </a:lnTo>
                  <a:lnTo>
                    <a:pt x="93" y="2027"/>
                  </a:lnTo>
                  <a:lnTo>
                    <a:pt x="95" y="2030"/>
                  </a:lnTo>
                  <a:lnTo>
                    <a:pt x="95" y="2030"/>
                  </a:lnTo>
                  <a:lnTo>
                    <a:pt x="97" y="2027"/>
                  </a:lnTo>
                  <a:lnTo>
                    <a:pt x="97" y="2027"/>
                  </a:lnTo>
                  <a:lnTo>
                    <a:pt x="97" y="2030"/>
                  </a:lnTo>
                  <a:lnTo>
                    <a:pt x="97" y="2030"/>
                  </a:lnTo>
                  <a:lnTo>
                    <a:pt x="95" y="2032"/>
                  </a:lnTo>
                  <a:lnTo>
                    <a:pt x="95" y="2032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5" y="2034"/>
                  </a:lnTo>
                  <a:lnTo>
                    <a:pt x="95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100" y="2032"/>
                  </a:lnTo>
                  <a:lnTo>
                    <a:pt x="100" y="2032"/>
                  </a:lnTo>
                  <a:lnTo>
                    <a:pt x="102" y="2032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27"/>
                  </a:lnTo>
                  <a:lnTo>
                    <a:pt x="105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5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0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09" y="2027"/>
                  </a:lnTo>
                  <a:lnTo>
                    <a:pt x="109" y="2027"/>
                  </a:lnTo>
                  <a:lnTo>
                    <a:pt x="109" y="2030"/>
                  </a:lnTo>
                  <a:lnTo>
                    <a:pt x="109" y="2030"/>
                  </a:lnTo>
                  <a:lnTo>
                    <a:pt x="112" y="2032"/>
                  </a:lnTo>
                  <a:lnTo>
                    <a:pt x="112" y="2032"/>
                  </a:lnTo>
                  <a:lnTo>
                    <a:pt x="114" y="2030"/>
                  </a:lnTo>
                  <a:lnTo>
                    <a:pt x="114" y="2027"/>
                  </a:lnTo>
                  <a:lnTo>
                    <a:pt x="114" y="2027"/>
                  </a:lnTo>
                  <a:lnTo>
                    <a:pt x="116" y="2025"/>
                  </a:lnTo>
                  <a:lnTo>
                    <a:pt x="116" y="2025"/>
                  </a:lnTo>
                  <a:lnTo>
                    <a:pt x="116" y="2023"/>
                  </a:lnTo>
                  <a:lnTo>
                    <a:pt x="116" y="2020"/>
                  </a:lnTo>
                  <a:lnTo>
                    <a:pt x="116" y="2018"/>
                  </a:lnTo>
                  <a:lnTo>
                    <a:pt x="116" y="2018"/>
                  </a:lnTo>
                  <a:lnTo>
                    <a:pt x="114" y="2018"/>
                  </a:lnTo>
                  <a:lnTo>
                    <a:pt x="114" y="2016"/>
                  </a:lnTo>
                  <a:lnTo>
                    <a:pt x="114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6"/>
                  </a:lnTo>
                  <a:lnTo>
                    <a:pt x="119" y="2018"/>
                  </a:lnTo>
                  <a:lnTo>
                    <a:pt x="119" y="2018"/>
                  </a:lnTo>
                  <a:lnTo>
                    <a:pt x="121" y="2018"/>
                  </a:lnTo>
                  <a:lnTo>
                    <a:pt x="121" y="2016"/>
                  </a:lnTo>
                  <a:lnTo>
                    <a:pt x="121" y="2016"/>
                  </a:lnTo>
                  <a:lnTo>
                    <a:pt x="123" y="2016"/>
                  </a:lnTo>
                  <a:lnTo>
                    <a:pt x="126" y="2018"/>
                  </a:lnTo>
                  <a:lnTo>
                    <a:pt x="128" y="2018"/>
                  </a:lnTo>
                  <a:lnTo>
                    <a:pt x="128" y="2018"/>
                  </a:lnTo>
                  <a:lnTo>
                    <a:pt x="131" y="2018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28" y="2020"/>
                  </a:lnTo>
                  <a:lnTo>
                    <a:pt x="128" y="2018"/>
                  </a:lnTo>
                  <a:lnTo>
                    <a:pt x="123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19" y="2018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19" y="2023"/>
                  </a:lnTo>
                  <a:lnTo>
                    <a:pt x="119" y="2023"/>
                  </a:lnTo>
                  <a:lnTo>
                    <a:pt x="119" y="2025"/>
                  </a:lnTo>
                  <a:lnTo>
                    <a:pt x="119" y="2027"/>
                  </a:lnTo>
                  <a:lnTo>
                    <a:pt x="119" y="2027"/>
                  </a:lnTo>
                  <a:lnTo>
                    <a:pt x="116" y="2030"/>
                  </a:lnTo>
                  <a:lnTo>
                    <a:pt x="116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2"/>
                  </a:lnTo>
                  <a:lnTo>
                    <a:pt x="114" y="2032"/>
                  </a:lnTo>
                  <a:lnTo>
                    <a:pt x="114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4" y="2037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2" y="2039"/>
                  </a:lnTo>
                  <a:lnTo>
                    <a:pt x="112" y="2039"/>
                  </a:lnTo>
                  <a:lnTo>
                    <a:pt x="109" y="2039"/>
                  </a:lnTo>
                  <a:lnTo>
                    <a:pt x="109" y="2042"/>
                  </a:lnTo>
                  <a:lnTo>
                    <a:pt x="109" y="2039"/>
                  </a:lnTo>
                  <a:lnTo>
                    <a:pt x="109" y="2039"/>
                  </a:lnTo>
                  <a:lnTo>
                    <a:pt x="107" y="2039"/>
                  </a:lnTo>
                  <a:lnTo>
                    <a:pt x="107" y="2042"/>
                  </a:lnTo>
                  <a:lnTo>
                    <a:pt x="107" y="2042"/>
                  </a:lnTo>
                  <a:lnTo>
                    <a:pt x="107" y="2039"/>
                  </a:lnTo>
                  <a:lnTo>
                    <a:pt x="107" y="2039"/>
                  </a:lnTo>
                  <a:lnTo>
                    <a:pt x="105" y="2039"/>
                  </a:lnTo>
                  <a:lnTo>
                    <a:pt x="105" y="2042"/>
                  </a:lnTo>
                  <a:lnTo>
                    <a:pt x="102" y="2042"/>
                  </a:lnTo>
                  <a:lnTo>
                    <a:pt x="105" y="2039"/>
                  </a:lnTo>
                  <a:lnTo>
                    <a:pt x="102" y="2039"/>
                  </a:lnTo>
                  <a:lnTo>
                    <a:pt x="100" y="2039"/>
                  </a:lnTo>
                  <a:lnTo>
                    <a:pt x="100" y="2042"/>
                  </a:lnTo>
                  <a:lnTo>
                    <a:pt x="100" y="2042"/>
                  </a:lnTo>
                  <a:lnTo>
                    <a:pt x="102" y="2042"/>
                  </a:lnTo>
                  <a:lnTo>
                    <a:pt x="107" y="2044"/>
                  </a:lnTo>
                  <a:lnTo>
                    <a:pt x="107" y="2044"/>
                  </a:lnTo>
                  <a:lnTo>
                    <a:pt x="107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12" y="2046"/>
                  </a:lnTo>
                  <a:lnTo>
                    <a:pt x="112" y="2046"/>
                  </a:lnTo>
                  <a:lnTo>
                    <a:pt x="112" y="2049"/>
                  </a:lnTo>
                  <a:lnTo>
                    <a:pt x="114" y="2046"/>
                  </a:lnTo>
                  <a:lnTo>
                    <a:pt x="116" y="2049"/>
                  </a:lnTo>
                  <a:lnTo>
                    <a:pt x="114" y="2049"/>
                  </a:lnTo>
                  <a:lnTo>
                    <a:pt x="114" y="2049"/>
                  </a:lnTo>
                  <a:lnTo>
                    <a:pt x="114" y="2051"/>
                  </a:lnTo>
                  <a:lnTo>
                    <a:pt x="114" y="2051"/>
                  </a:lnTo>
                  <a:lnTo>
                    <a:pt x="112" y="2051"/>
                  </a:lnTo>
                  <a:lnTo>
                    <a:pt x="114" y="2051"/>
                  </a:lnTo>
                  <a:lnTo>
                    <a:pt x="114" y="2053"/>
                  </a:lnTo>
                  <a:lnTo>
                    <a:pt x="114" y="2053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3"/>
                  </a:lnTo>
                  <a:lnTo>
                    <a:pt x="109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9" y="2056"/>
                  </a:lnTo>
                  <a:lnTo>
                    <a:pt x="109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5" y="2053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8"/>
                  </a:lnTo>
                  <a:lnTo>
                    <a:pt x="107" y="2056"/>
                  </a:lnTo>
                  <a:lnTo>
                    <a:pt x="107" y="2058"/>
                  </a:lnTo>
                  <a:lnTo>
                    <a:pt x="109" y="2061"/>
                  </a:lnTo>
                  <a:lnTo>
                    <a:pt x="109" y="2061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1"/>
                  </a:lnTo>
                  <a:lnTo>
                    <a:pt x="114" y="2061"/>
                  </a:lnTo>
                  <a:lnTo>
                    <a:pt x="116" y="2061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3"/>
                  </a:lnTo>
                  <a:lnTo>
                    <a:pt x="119" y="2063"/>
                  </a:lnTo>
                  <a:lnTo>
                    <a:pt x="119" y="2063"/>
                  </a:lnTo>
                  <a:lnTo>
                    <a:pt x="123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58"/>
                  </a:lnTo>
                  <a:lnTo>
                    <a:pt x="126" y="2058"/>
                  </a:lnTo>
                  <a:lnTo>
                    <a:pt x="128" y="2056"/>
                  </a:lnTo>
                  <a:lnTo>
                    <a:pt x="128" y="2053"/>
                  </a:lnTo>
                  <a:lnTo>
                    <a:pt x="126" y="2053"/>
                  </a:lnTo>
                  <a:lnTo>
                    <a:pt x="126" y="2053"/>
                  </a:lnTo>
                  <a:lnTo>
                    <a:pt x="126" y="2051"/>
                  </a:lnTo>
                  <a:lnTo>
                    <a:pt x="126" y="2049"/>
                  </a:lnTo>
                  <a:lnTo>
                    <a:pt x="126" y="2049"/>
                  </a:lnTo>
                  <a:lnTo>
                    <a:pt x="126" y="2046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8" y="2042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5" y="2037"/>
                  </a:lnTo>
                  <a:lnTo>
                    <a:pt x="135" y="2037"/>
                  </a:lnTo>
                  <a:lnTo>
                    <a:pt x="135" y="2034"/>
                  </a:lnTo>
                  <a:lnTo>
                    <a:pt x="138" y="2032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27"/>
                  </a:lnTo>
                  <a:lnTo>
                    <a:pt x="138" y="2027"/>
                  </a:lnTo>
                  <a:lnTo>
                    <a:pt x="138" y="2027"/>
                  </a:lnTo>
                  <a:lnTo>
                    <a:pt x="135" y="2027"/>
                  </a:lnTo>
                  <a:lnTo>
                    <a:pt x="133" y="2027"/>
                  </a:lnTo>
                  <a:lnTo>
                    <a:pt x="133" y="2025"/>
                  </a:lnTo>
                  <a:lnTo>
                    <a:pt x="133" y="2025"/>
                  </a:lnTo>
                  <a:lnTo>
                    <a:pt x="131" y="2027"/>
                  </a:lnTo>
                  <a:lnTo>
                    <a:pt x="128" y="2032"/>
                  </a:lnTo>
                  <a:lnTo>
                    <a:pt x="126" y="2034"/>
                  </a:lnTo>
                  <a:lnTo>
                    <a:pt x="126" y="2034"/>
                  </a:lnTo>
                  <a:lnTo>
                    <a:pt x="126" y="2032"/>
                  </a:lnTo>
                  <a:lnTo>
                    <a:pt x="128" y="2030"/>
                  </a:lnTo>
                  <a:lnTo>
                    <a:pt x="128" y="2030"/>
                  </a:lnTo>
                  <a:lnTo>
                    <a:pt x="128" y="2027"/>
                  </a:lnTo>
                  <a:lnTo>
                    <a:pt x="131" y="2027"/>
                  </a:lnTo>
                  <a:lnTo>
                    <a:pt x="131" y="2025"/>
                  </a:lnTo>
                  <a:lnTo>
                    <a:pt x="131" y="2025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5" y="2020"/>
                  </a:lnTo>
                  <a:lnTo>
                    <a:pt x="135" y="2020"/>
                  </a:lnTo>
                  <a:lnTo>
                    <a:pt x="138" y="2020"/>
                  </a:lnTo>
                  <a:lnTo>
                    <a:pt x="140" y="2020"/>
                  </a:lnTo>
                  <a:lnTo>
                    <a:pt x="140" y="2020"/>
                  </a:lnTo>
                  <a:lnTo>
                    <a:pt x="142" y="2020"/>
                  </a:lnTo>
                  <a:lnTo>
                    <a:pt x="142" y="2020"/>
                  </a:lnTo>
                  <a:lnTo>
                    <a:pt x="142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0"/>
                  </a:lnTo>
                  <a:lnTo>
                    <a:pt x="145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50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47" y="2023"/>
                  </a:lnTo>
                  <a:lnTo>
                    <a:pt x="145" y="2023"/>
                  </a:lnTo>
                  <a:lnTo>
                    <a:pt x="145" y="2025"/>
                  </a:lnTo>
                  <a:lnTo>
                    <a:pt x="147" y="2025"/>
                  </a:lnTo>
                  <a:lnTo>
                    <a:pt x="147" y="2027"/>
                  </a:lnTo>
                  <a:lnTo>
                    <a:pt x="147" y="2027"/>
                  </a:lnTo>
                  <a:lnTo>
                    <a:pt x="150" y="2027"/>
                  </a:lnTo>
                  <a:lnTo>
                    <a:pt x="150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5"/>
                  </a:lnTo>
                  <a:lnTo>
                    <a:pt x="154" y="2025"/>
                  </a:lnTo>
                  <a:lnTo>
                    <a:pt x="154" y="2023"/>
                  </a:lnTo>
                  <a:lnTo>
                    <a:pt x="154" y="2023"/>
                  </a:lnTo>
                  <a:lnTo>
                    <a:pt x="154" y="2020"/>
                  </a:lnTo>
                  <a:lnTo>
                    <a:pt x="157" y="2020"/>
                  </a:lnTo>
                  <a:lnTo>
                    <a:pt x="157" y="2020"/>
                  </a:lnTo>
                  <a:lnTo>
                    <a:pt x="157" y="2018"/>
                  </a:lnTo>
                  <a:lnTo>
                    <a:pt x="161" y="2020"/>
                  </a:lnTo>
                  <a:lnTo>
                    <a:pt x="166" y="2018"/>
                  </a:lnTo>
                  <a:lnTo>
                    <a:pt x="166" y="2020"/>
                  </a:lnTo>
                  <a:lnTo>
                    <a:pt x="166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71" y="2020"/>
                  </a:lnTo>
                  <a:lnTo>
                    <a:pt x="171" y="2020"/>
                  </a:lnTo>
                  <a:lnTo>
                    <a:pt x="171" y="2023"/>
                  </a:lnTo>
                  <a:lnTo>
                    <a:pt x="176" y="2020"/>
                  </a:lnTo>
                  <a:lnTo>
                    <a:pt x="192" y="2023"/>
                  </a:lnTo>
                  <a:lnTo>
                    <a:pt x="192" y="2023"/>
                  </a:lnTo>
                  <a:lnTo>
                    <a:pt x="195" y="2027"/>
                  </a:lnTo>
                  <a:lnTo>
                    <a:pt x="195" y="2027"/>
                  </a:lnTo>
                  <a:lnTo>
                    <a:pt x="192" y="2027"/>
                  </a:lnTo>
                  <a:lnTo>
                    <a:pt x="192" y="2030"/>
                  </a:lnTo>
                  <a:lnTo>
                    <a:pt x="187" y="2032"/>
                  </a:lnTo>
                  <a:lnTo>
                    <a:pt x="187" y="2032"/>
                  </a:lnTo>
                  <a:lnTo>
                    <a:pt x="178" y="2032"/>
                  </a:lnTo>
                  <a:lnTo>
                    <a:pt x="176" y="2032"/>
                  </a:lnTo>
                  <a:lnTo>
                    <a:pt x="173" y="2030"/>
                  </a:lnTo>
                  <a:lnTo>
                    <a:pt x="173" y="2027"/>
                  </a:lnTo>
                  <a:lnTo>
                    <a:pt x="173" y="2027"/>
                  </a:lnTo>
                  <a:lnTo>
                    <a:pt x="171" y="2027"/>
                  </a:lnTo>
                  <a:lnTo>
                    <a:pt x="171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6" y="2027"/>
                  </a:lnTo>
                  <a:lnTo>
                    <a:pt x="166" y="2030"/>
                  </a:lnTo>
                  <a:lnTo>
                    <a:pt x="164" y="2030"/>
                  </a:lnTo>
                  <a:lnTo>
                    <a:pt x="161" y="2030"/>
                  </a:lnTo>
                  <a:lnTo>
                    <a:pt x="161" y="2032"/>
                  </a:lnTo>
                  <a:lnTo>
                    <a:pt x="161" y="2032"/>
                  </a:lnTo>
                  <a:lnTo>
                    <a:pt x="159" y="2032"/>
                  </a:lnTo>
                  <a:lnTo>
                    <a:pt x="159" y="2032"/>
                  </a:lnTo>
                  <a:lnTo>
                    <a:pt x="159" y="2034"/>
                  </a:lnTo>
                  <a:lnTo>
                    <a:pt x="157" y="2034"/>
                  </a:lnTo>
                  <a:lnTo>
                    <a:pt x="157" y="2034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4" y="2039"/>
                  </a:lnTo>
                  <a:lnTo>
                    <a:pt x="152" y="2039"/>
                  </a:lnTo>
                  <a:lnTo>
                    <a:pt x="152" y="2039"/>
                  </a:lnTo>
                  <a:lnTo>
                    <a:pt x="152" y="2042"/>
                  </a:lnTo>
                  <a:lnTo>
                    <a:pt x="152" y="2042"/>
                  </a:lnTo>
                  <a:lnTo>
                    <a:pt x="152" y="2044"/>
                  </a:lnTo>
                  <a:lnTo>
                    <a:pt x="152" y="2044"/>
                  </a:lnTo>
                  <a:lnTo>
                    <a:pt x="150" y="2044"/>
                  </a:lnTo>
                  <a:lnTo>
                    <a:pt x="150" y="2044"/>
                  </a:lnTo>
                  <a:lnTo>
                    <a:pt x="150" y="2042"/>
                  </a:lnTo>
                  <a:lnTo>
                    <a:pt x="150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5" y="2044"/>
                  </a:lnTo>
                  <a:lnTo>
                    <a:pt x="145" y="2044"/>
                  </a:lnTo>
                  <a:lnTo>
                    <a:pt x="142" y="2044"/>
                  </a:lnTo>
                  <a:lnTo>
                    <a:pt x="142" y="2042"/>
                  </a:lnTo>
                  <a:lnTo>
                    <a:pt x="145" y="2042"/>
                  </a:lnTo>
                  <a:lnTo>
                    <a:pt x="145" y="2042"/>
                  </a:lnTo>
                  <a:lnTo>
                    <a:pt x="145" y="2039"/>
                  </a:lnTo>
                  <a:lnTo>
                    <a:pt x="142" y="2042"/>
                  </a:lnTo>
                  <a:lnTo>
                    <a:pt x="142" y="2042"/>
                  </a:lnTo>
                  <a:lnTo>
                    <a:pt x="140" y="2044"/>
                  </a:lnTo>
                  <a:lnTo>
                    <a:pt x="138" y="2046"/>
                  </a:lnTo>
                  <a:lnTo>
                    <a:pt x="138" y="2046"/>
                  </a:lnTo>
                  <a:lnTo>
                    <a:pt x="138" y="2044"/>
                  </a:lnTo>
                  <a:lnTo>
                    <a:pt x="138" y="2042"/>
                  </a:lnTo>
                  <a:lnTo>
                    <a:pt x="140" y="2042"/>
                  </a:lnTo>
                  <a:lnTo>
                    <a:pt x="142" y="2039"/>
                  </a:lnTo>
                  <a:lnTo>
                    <a:pt x="142" y="2037"/>
                  </a:lnTo>
                  <a:lnTo>
                    <a:pt x="142" y="2037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38" y="2034"/>
                  </a:lnTo>
                  <a:lnTo>
                    <a:pt x="138" y="2037"/>
                  </a:lnTo>
                  <a:lnTo>
                    <a:pt x="135" y="2039"/>
                  </a:lnTo>
                  <a:lnTo>
                    <a:pt x="133" y="2039"/>
                  </a:lnTo>
                  <a:lnTo>
                    <a:pt x="131" y="2042"/>
                  </a:lnTo>
                  <a:lnTo>
                    <a:pt x="128" y="2042"/>
                  </a:lnTo>
                  <a:lnTo>
                    <a:pt x="126" y="2042"/>
                  </a:lnTo>
                  <a:lnTo>
                    <a:pt x="126" y="2044"/>
                  </a:lnTo>
                  <a:lnTo>
                    <a:pt x="126" y="2044"/>
                  </a:lnTo>
                  <a:lnTo>
                    <a:pt x="128" y="2046"/>
                  </a:lnTo>
                  <a:lnTo>
                    <a:pt x="128" y="2046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3"/>
                  </a:lnTo>
                  <a:lnTo>
                    <a:pt x="128" y="2056"/>
                  </a:lnTo>
                  <a:lnTo>
                    <a:pt x="128" y="2056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61"/>
                  </a:lnTo>
                  <a:lnTo>
                    <a:pt x="128" y="2063"/>
                  </a:lnTo>
                  <a:lnTo>
                    <a:pt x="128" y="2063"/>
                  </a:lnTo>
                  <a:lnTo>
                    <a:pt x="128" y="2065"/>
                  </a:lnTo>
                  <a:lnTo>
                    <a:pt x="133" y="2068"/>
                  </a:lnTo>
                  <a:lnTo>
                    <a:pt x="133" y="2068"/>
                  </a:lnTo>
                  <a:lnTo>
                    <a:pt x="133" y="2065"/>
                  </a:lnTo>
                  <a:lnTo>
                    <a:pt x="135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3"/>
                  </a:lnTo>
                  <a:lnTo>
                    <a:pt x="138" y="2063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40" y="2065"/>
                  </a:lnTo>
                  <a:lnTo>
                    <a:pt x="140" y="2065"/>
                  </a:lnTo>
                  <a:lnTo>
                    <a:pt x="140" y="2068"/>
                  </a:lnTo>
                  <a:lnTo>
                    <a:pt x="140" y="2068"/>
                  </a:lnTo>
                  <a:lnTo>
                    <a:pt x="138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8" y="2068"/>
                  </a:lnTo>
                  <a:lnTo>
                    <a:pt x="138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2"/>
                  </a:lnTo>
                  <a:lnTo>
                    <a:pt x="138" y="2072"/>
                  </a:lnTo>
                  <a:lnTo>
                    <a:pt x="138" y="2075"/>
                  </a:lnTo>
                  <a:lnTo>
                    <a:pt x="140" y="2075"/>
                  </a:lnTo>
                  <a:lnTo>
                    <a:pt x="138" y="2075"/>
                  </a:lnTo>
                  <a:lnTo>
                    <a:pt x="138" y="2075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5" y="2079"/>
                  </a:lnTo>
                  <a:lnTo>
                    <a:pt x="135" y="2079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1" y="2072"/>
                  </a:lnTo>
                  <a:lnTo>
                    <a:pt x="131" y="2070"/>
                  </a:lnTo>
                  <a:lnTo>
                    <a:pt x="131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68"/>
                  </a:lnTo>
                  <a:lnTo>
                    <a:pt x="126" y="2068"/>
                  </a:lnTo>
                  <a:lnTo>
                    <a:pt x="126" y="2068"/>
                  </a:lnTo>
                  <a:lnTo>
                    <a:pt x="121" y="2068"/>
                  </a:lnTo>
                  <a:lnTo>
                    <a:pt x="119" y="2070"/>
                  </a:lnTo>
                  <a:lnTo>
                    <a:pt x="119" y="2070"/>
                  </a:lnTo>
                  <a:lnTo>
                    <a:pt x="116" y="2070"/>
                  </a:lnTo>
                  <a:lnTo>
                    <a:pt x="112" y="2068"/>
                  </a:lnTo>
                  <a:lnTo>
                    <a:pt x="112" y="2068"/>
                  </a:lnTo>
                  <a:lnTo>
                    <a:pt x="112" y="2070"/>
                  </a:lnTo>
                  <a:lnTo>
                    <a:pt x="114" y="2070"/>
                  </a:lnTo>
                  <a:lnTo>
                    <a:pt x="114" y="2072"/>
                  </a:lnTo>
                  <a:lnTo>
                    <a:pt x="116" y="2075"/>
                  </a:lnTo>
                  <a:lnTo>
                    <a:pt x="116" y="2075"/>
                  </a:lnTo>
                  <a:lnTo>
                    <a:pt x="119" y="2077"/>
                  </a:lnTo>
                  <a:lnTo>
                    <a:pt x="121" y="2077"/>
                  </a:lnTo>
                  <a:lnTo>
                    <a:pt x="128" y="2082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3" y="2084"/>
                  </a:lnTo>
                  <a:lnTo>
                    <a:pt x="133" y="2087"/>
                  </a:lnTo>
                  <a:lnTo>
                    <a:pt x="133" y="2087"/>
                  </a:lnTo>
                  <a:lnTo>
                    <a:pt x="133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7"/>
                  </a:lnTo>
                  <a:lnTo>
                    <a:pt x="135" y="2087"/>
                  </a:lnTo>
                  <a:lnTo>
                    <a:pt x="138" y="2087"/>
                  </a:lnTo>
                  <a:lnTo>
                    <a:pt x="138" y="2089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40" y="2091"/>
                  </a:lnTo>
                  <a:lnTo>
                    <a:pt x="140" y="2091"/>
                  </a:lnTo>
                  <a:lnTo>
                    <a:pt x="140" y="2094"/>
                  </a:lnTo>
                  <a:lnTo>
                    <a:pt x="140" y="2094"/>
                  </a:lnTo>
                  <a:lnTo>
                    <a:pt x="142" y="2094"/>
                  </a:lnTo>
                  <a:lnTo>
                    <a:pt x="142" y="2094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7" y="2096"/>
                  </a:lnTo>
                  <a:lnTo>
                    <a:pt x="147" y="2098"/>
                  </a:lnTo>
                  <a:lnTo>
                    <a:pt x="147" y="2098"/>
                  </a:lnTo>
                  <a:lnTo>
                    <a:pt x="154" y="2096"/>
                  </a:lnTo>
                  <a:lnTo>
                    <a:pt x="154" y="2096"/>
                  </a:lnTo>
                  <a:lnTo>
                    <a:pt x="150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9"/>
                  </a:lnTo>
                  <a:lnTo>
                    <a:pt x="145" y="2089"/>
                  </a:lnTo>
                  <a:lnTo>
                    <a:pt x="145" y="2089"/>
                  </a:lnTo>
                  <a:lnTo>
                    <a:pt x="145" y="2087"/>
                  </a:lnTo>
                  <a:lnTo>
                    <a:pt x="145" y="2087"/>
                  </a:lnTo>
                  <a:lnTo>
                    <a:pt x="142" y="2087"/>
                  </a:lnTo>
                  <a:lnTo>
                    <a:pt x="142" y="2084"/>
                  </a:lnTo>
                  <a:lnTo>
                    <a:pt x="140" y="2082"/>
                  </a:lnTo>
                  <a:lnTo>
                    <a:pt x="140" y="2079"/>
                  </a:lnTo>
                  <a:lnTo>
                    <a:pt x="142" y="2082"/>
                  </a:lnTo>
                  <a:lnTo>
                    <a:pt x="142" y="2084"/>
                  </a:lnTo>
                  <a:lnTo>
                    <a:pt x="145" y="2084"/>
                  </a:lnTo>
                  <a:lnTo>
                    <a:pt x="147" y="2084"/>
                  </a:lnTo>
                  <a:lnTo>
                    <a:pt x="147" y="2082"/>
                  </a:lnTo>
                  <a:lnTo>
                    <a:pt x="147" y="2079"/>
                  </a:lnTo>
                  <a:lnTo>
                    <a:pt x="147" y="2077"/>
                  </a:lnTo>
                  <a:lnTo>
                    <a:pt x="147" y="2077"/>
                  </a:lnTo>
                  <a:lnTo>
                    <a:pt x="147" y="2075"/>
                  </a:lnTo>
                  <a:lnTo>
                    <a:pt x="147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2" y="2077"/>
                  </a:lnTo>
                  <a:lnTo>
                    <a:pt x="152" y="2077"/>
                  </a:lnTo>
                  <a:lnTo>
                    <a:pt x="152" y="2075"/>
                  </a:lnTo>
                  <a:lnTo>
                    <a:pt x="152" y="2075"/>
                  </a:lnTo>
                  <a:lnTo>
                    <a:pt x="150" y="2075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0"/>
                  </a:lnTo>
                  <a:lnTo>
                    <a:pt x="147" y="2070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2" y="2072"/>
                  </a:lnTo>
                  <a:lnTo>
                    <a:pt x="150" y="2072"/>
                  </a:lnTo>
                  <a:lnTo>
                    <a:pt x="147" y="2070"/>
                  </a:lnTo>
                  <a:lnTo>
                    <a:pt x="150" y="2070"/>
                  </a:lnTo>
                  <a:lnTo>
                    <a:pt x="154" y="2072"/>
                  </a:lnTo>
                  <a:lnTo>
                    <a:pt x="157" y="2072"/>
                  </a:lnTo>
                  <a:lnTo>
                    <a:pt x="157" y="2072"/>
                  </a:lnTo>
                  <a:lnTo>
                    <a:pt x="157" y="2070"/>
                  </a:lnTo>
                  <a:lnTo>
                    <a:pt x="154" y="2070"/>
                  </a:lnTo>
                  <a:lnTo>
                    <a:pt x="154" y="2070"/>
                  </a:lnTo>
                  <a:lnTo>
                    <a:pt x="157" y="2070"/>
                  </a:lnTo>
                  <a:lnTo>
                    <a:pt x="157" y="2070"/>
                  </a:lnTo>
                  <a:lnTo>
                    <a:pt x="159" y="2072"/>
                  </a:lnTo>
                  <a:lnTo>
                    <a:pt x="159" y="2072"/>
                  </a:lnTo>
                  <a:lnTo>
                    <a:pt x="161" y="2072"/>
                  </a:lnTo>
                  <a:lnTo>
                    <a:pt x="161" y="2072"/>
                  </a:lnTo>
                  <a:lnTo>
                    <a:pt x="161" y="2070"/>
                  </a:lnTo>
                  <a:lnTo>
                    <a:pt x="161" y="2070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57" y="2065"/>
                  </a:lnTo>
                  <a:lnTo>
                    <a:pt x="154" y="2061"/>
                  </a:lnTo>
                  <a:lnTo>
                    <a:pt x="152" y="2061"/>
                  </a:lnTo>
                  <a:lnTo>
                    <a:pt x="152" y="2063"/>
                  </a:lnTo>
                  <a:lnTo>
                    <a:pt x="152" y="2063"/>
                  </a:lnTo>
                  <a:lnTo>
                    <a:pt x="150" y="2061"/>
                  </a:lnTo>
                  <a:lnTo>
                    <a:pt x="147" y="2061"/>
                  </a:lnTo>
                  <a:lnTo>
                    <a:pt x="147" y="2063"/>
                  </a:lnTo>
                  <a:lnTo>
                    <a:pt x="145" y="2063"/>
                  </a:lnTo>
                  <a:lnTo>
                    <a:pt x="145" y="2063"/>
                  </a:lnTo>
                  <a:lnTo>
                    <a:pt x="147" y="2061"/>
                  </a:lnTo>
                  <a:lnTo>
                    <a:pt x="147" y="2061"/>
                  </a:lnTo>
                  <a:lnTo>
                    <a:pt x="154" y="2061"/>
                  </a:lnTo>
                  <a:lnTo>
                    <a:pt x="154" y="2061"/>
                  </a:lnTo>
                  <a:lnTo>
                    <a:pt x="157" y="2061"/>
                  </a:lnTo>
                  <a:lnTo>
                    <a:pt x="157" y="2061"/>
                  </a:lnTo>
                  <a:lnTo>
                    <a:pt x="159" y="2061"/>
                  </a:lnTo>
                  <a:lnTo>
                    <a:pt x="157" y="2061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9" y="2058"/>
                  </a:lnTo>
                  <a:lnTo>
                    <a:pt x="159" y="2058"/>
                  </a:lnTo>
                  <a:lnTo>
                    <a:pt x="161" y="2058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71" y="2065"/>
                  </a:lnTo>
                  <a:lnTo>
                    <a:pt x="171" y="2065"/>
                  </a:lnTo>
                  <a:lnTo>
                    <a:pt x="171" y="2063"/>
                  </a:lnTo>
                  <a:lnTo>
                    <a:pt x="173" y="2058"/>
                  </a:lnTo>
                  <a:lnTo>
                    <a:pt x="176" y="2056"/>
                  </a:lnTo>
                  <a:lnTo>
                    <a:pt x="176" y="2056"/>
                  </a:lnTo>
                  <a:lnTo>
                    <a:pt x="178" y="2053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3" y="2051"/>
                  </a:lnTo>
                  <a:lnTo>
                    <a:pt x="183" y="2051"/>
                  </a:lnTo>
                  <a:lnTo>
                    <a:pt x="185" y="2049"/>
                  </a:lnTo>
                  <a:lnTo>
                    <a:pt x="192" y="2044"/>
                  </a:lnTo>
                  <a:lnTo>
                    <a:pt x="192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199" y="2037"/>
                  </a:lnTo>
                  <a:lnTo>
                    <a:pt x="199" y="2034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202" y="2039"/>
                  </a:lnTo>
                  <a:lnTo>
                    <a:pt x="209" y="2042"/>
                  </a:lnTo>
                  <a:lnTo>
                    <a:pt x="209" y="2042"/>
                  </a:lnTo>
                  <a:lnTo>
                    <a:pt x="211" y="2042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06" y="2051"/>
                  </a:lnTo>
                  <a:lnTo>
                    <a:pt x="206" y="2053"/>
                  </a:lnTo>
                  <a:lnTo>
                    <a:pt x="206" y="2053"/>
                  </a:lnTo>
                  <a:lnTo>
                    <a:pt x="206" y="2056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61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7" y="2065"/>
                  </a:lnTo>
                  <a:lnTo>
                    <a:pt x="195" y="2065"/>
                  </a:lnTo>
                  <a:lnTo>
                    <a:pt x="195" y="2065"/>
                  </a:lnTo>
                  <a:lnTo>
                    <a:pt x="192" y="2068"/>
                  </a:lnTo>
                  <a:lnTo>
                    <a:pt x="190" y="2068"/>
                  </a:lnTo>
                  <a:lnTo>
                    <a:pt x="190" y="2068"/>
                  </a:lnTo>
                  <a:lnTo>
                    <a:pt x="187" y="2070"/>
                  </a:lnTo>
                  <a:lnTo>
                    <a:pt x="187" y="2070"/>
                  </a:lnTo>
                  <a:lnTo>
                    <a:pt x="187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3" y="2072"/>
                  </a:lnTo>
                  <a:lnTo>
                    <a:pt x="183" y="2072"/>
                  </a:lnTo>
                  <a:lnTo>
                    <a:pt x="180" y="2079"/>
                  </a:lnTo>
                  <a:lnTo>
                    <a:pt x="180" y="2082"/>
                  </a:lnTo>
                  <a:lnTo>
                    <a:pt x="180" y="2084"/>
                  </a:lnTo>
                  <a:lnTo>
                    <a:pt x="183" y="2084"/>
                  </a:lnTo>
                  <a:lnTo>
                    <a:pt x="183" y="2084"/>
                  </a:lnTo>
                  <a:lnTo>
                    <a:pt x="183" y="2087"/>
                  </a:lnTo>
                  <a:lnTo>
                    <a:pt x="180" y="2089"/>
                  </a:lnTo>
                  <a:lnTo>
                    <a:pt x="183" y="2089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0" y="2094"/>
                  </a:lnTo>
                  <a:lnTo>
                    <a:pt x="180" y="2096"/>
                  </a:lnTo>
                  <a:lnTo>
                    <a:pt x="178" y="2096"/>
                  </a:lnTo>
                  <a:lnTo>
                    <a:pt x="176" y="2096"/>
                  </a:lnTo>
                  <a:lnTo>
                    <a:pt x="176" y="2096"/>
                  </a:lnTo>
                  <a:lnTo>
                    <a:pt x="173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6"/>
                  </a:lnTo>
                  <a:lnTo>
                    <a:pt x="171" y="2096"/>
                  </a:lnTo>
                  <a:lnTo>
                    <a:pt x="173" y="2096"/>
                  </a:lnTo>
                  <a:lnTo>
                    <a:pt x="176" y="2094"/>
                  </a:lnTo>
                  <a:lnTo>
                    <a:pt x="176" y="2094"/>
                  </a:lnTo>
                  <a:lnTo>
                    <a:pt x="178" y="2094"/>
                  </a:lnTo>
                  <a:lnTo>
                    <a:pt x="178" y="2091"/>
                  </a:lnTo>
                  <a:lnTo>
                    <a:pt x="180" y="2091"/>
                  </a:lnTo>
                  <a:lnTo>
                    <a:pt x="180" y="2089"/>
                  </a:lnTo>
                  <a:lnTo>
                    <a:pt x="180" y="2089"/>
                  </a:lnTo>
                  <a:lnTo>
                    <a:pt x="180" y="2087"/>
                  </a:lnTo>
                  <a:lnTo>
                    <a:pt x="180" y="2084"/>
                  </a:lnTo>
                  <a:lnTo>
                    <a:pt x="180" y="2084"/>
                  </a:lnTo>
                  <a:lnTo>
                    <a:pt x="178" y="2082"/>
                  </a:lnTo>
                  <a:lnTo>
                    <a:pt x="178" y="2075"/>
                  </a:lnTo>
                  <a:lnTo>
                    <a:pt x="178" y="2075"/>
                  </a:lnTo>
                  <a:lnTo>
                    <a:pt x="178" y="2072"/>
                  </a:lnTo>
                  <a:lnTo>
                    <a:pt x="176" y="2072"/>
                  </a:lnTo>
                  <a:lnTo>
                    <a:pt x="176" y="2072"/>
                  </a:lnTo>
                  <a:lnTo>
                    <a:pt x="176" y="2075"/>
                  </a:lnTo>
                  <a:lnTo>
                    <a:pt x="173" y="2075"/>
                  </a:lnTo>
                  <a:lnTo>
                    <a:pt x="173" y="2075"/>
                  </a:lnTo>
                  <a:lnTo>
                    <a:pt x="173" y="2072"/>
                  </a:lnTo>
                  <a:lnTo>
                    <a:pt x="171" y="2072"/>
                  </a:lnTo>
                  <a:lnTo>
                    <a:pt x="171" y="2075"/>
                  </a:lnTo>
                  <a:lnTo>
                    <a:pt x="171" y="2079"/>
                  </a:lnTo>
                  <a:lnTo>
                    <a:pt x="171" y="2082"/>
                  </a:lnTo>
                  <a:lnTo>
                    <a:pt x="171" y="2087"/>
                  </a:lnTo>
                  <a:lnTo>
                    <a:pt x="171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6" y="2089"/>
                  </a:lnTo>
                  <a:lnTo>
                    <a:pt x="166" y="2089"/>
                  </a:lnTo>
                  <a:lnTo>
                    <a:pt x="164" y="2089"/>
                  </a:lnTo>
                  <a:lnTo>
                    <a:pt x="161" y="2089"/>
                  </a:lnTo>
                  <a:lnTo>
                    <a:pt x="161" y="2089"/>
                  </a:lnTo>
                  <a:lnTo>
                    <a:pt x="159" y="2089"/>
                  </a:lnTo>
                  <a:lnTo>
                    <a:pt x="161" y="2089"/>
                  </a:lnTo>
                  <a:lnTo>
                    <a:pt x="164" y="2087"/>
                  </a:lnTo>
                  <a:lnTo>
                    <a:pt x="164" y="2087"/>
                  </a:lnTo>
                  <a:lnTo>
                    <a:pt x="164" y="2084"/>
                  </a:lnTo>
                  <a:lnTo>
                    <a:pt x="164" y="2084"/>
                  </a:lnTo>
                  <a:lnTo>
                    <a:pt x="166" y="2087"/>
                  </a:lnTo>
                  <a:lnTo>
                    <a:pt x="166" y="2087"/>
                  </a:lnTo>
                  <a:lnTo>
                    <a:pt x="166" y="2084"/>
                  </a:lnTo>
                  <a:lnTo>
                    <a:pt x="166" y="2084"/>
                  </a:lnTo>
                  <a:lnTo>
                    <a:pt x="166" y="2082"/>
                  </a:lnTo>
                  <a:lnTo>
                    <a:pt x="166" y="2082"/>
                  </a:lnTo>
                  <a:lnTo>
                    <a:pt x="166" y="2077"/>
                  </a:lnTo>
                  <a:lnTo>
                    <a:pt x="166" y="2075"/>
                  </a:lnTo>
                  <a:lnTo>
                    <a:pt x="164" y="2075"/>
                  </a:lnTo>
                  <a:lnTo>
                    <a:pt x="164" y="2075"/>
                  </a:lnTo>
                  <a:lnTo>
                    <a:pt x="157" y="2075"/>
                  </a:lnTo>
                  <a:lnTo>
                    <a:pt x="157" y="2075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82"/>
                  </a:lnTo>
                  <a:lnTo>
                    <a:pt x="152" y="2082"/>
                  </a:lnTo>
                  <a:lnTo>
                    <a:pt x="152" y="2084"/>
                  </a:lnTo>
                  <a:lnTo>
                    <a:pt x="152" y="2084"/>
                  </a:lnTo>
                  <a:lnTo>
                    <a:pt x="150" y="2084"/>
                  </a:lnTo>
                  <a:lnTo>
                    <a:pt x="150" y="2087"/>
                  </a:lnTo>
                  <a:lnTo>
                    <a:pt x="150" y="2089"/>
                  </a:lnTo>
                  <a:lnTo>
                    <a:pt x="152" y="2091"/>
                  </a:lnTo>
                  <a:lnTo>
                    <a:pt x="152" y="2094"/>
                  </a:lnTo>
                  <a:lnTo>
                    <a:pt x="152" y="2094"/>
                  </a:lnTo>
                  <a:lnTo>
                    <a:pt x="154" y="2096"/>
                  </a:lnTo>
                  <a:lnTo>
                    <a:pt x="157" y="2096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101"/>
                  </a:lnTo>
                  <a:lnTo>
                    <a:pt x="157" y="2101"/>
                  </a:lnTo>
                  <a:lnTo>
                    <a:pt x="159" y="2101"/>
                  </a:lnTo>
                  <a:lnTo>
                    <a:pt x="161" y="2101"/>
                  </a:lnTo>
                  <a:lnTo>
                    <a:pt x="161" y="2103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71" y="2110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10"/>
                  </a:lnTo>
                  <a:lnTo>
                    <a:pt x="173" y="2110"/>
                  </a:lnTo>
                  <a:lnTo>
                    <a:pt x="173" y="2113"/>
                  </a:lnTo>
                  <a:lnTo>
                    <a:pt x="173" y="2113"/>
                  </a:lnTo>
                  <a:lnTo>
                    <a:pt x="176" y="2113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80" y="2115"/>
                  </a:lnTo>
                  <a:lnTo>
                    <a:pt x="183" y="2115"/>
                  </a:lnTo>
                  <a:lnTo>
                    <a:pt x="183" y="2115"/>
                  </a:lnTo>
                  <a:lnTo>
                    <a:pt x="183" y="2117"/>
                  </a:lnTo>
                  <a:lnTo>
                    <a:pt x="183" y="2117"/>
                  </a:lnTo>
                  <a:lnTo>
                    <a:pt x="187" y="2120"/>
                  </a:lnTo>
                  <a:lnTo>
                    <a:pt x="195" y="2120"/>
                  </a:lnTo>
                  <a:lnTo>
                    <a:pt x="197" y="2120"/>
                  </a:lnTo>
                  <a:lnTo>
                    <a:pt x="202" y="2124"/>
                  </a:lnTo>
                  <a:lnTo>
                    <a:pt x="204" y="2124"/>
                  </a:lnTo>
                  <a:lnTo>
                    <a:pt x="206" y="2122"/>
                  </a:lnTo>
                  <a:lnTo>
                    <a:pt x="216" y="2117"/>
                  </a:lnTo>
                  <a:lnTo>
                    <a:pt x="216" y="2117"/>
                  </a:lnTo>
                  <a:lnTo>
                    <a:pt x="218" y="2115"/>
                  </a:lnTo>
                  <a:lnTo>
                    <a:pt x="218" y="2113"/>
                  </a:lnTo>
                  <a:lnTo>
                    <a:pt x="218" y="2110"/>
                  </a:lnTo>
                  <a:lnTo>
                    <a:pt x="218" y="2108"/>
                  </a:lnTo>
                  <a:lnTo>
                    <a:pt x="218" y="2108"/>
                  </a:lnTo>
                  <a:lnTo>
                    <a:pt x="218" y="2105"/>
                  </a:lnTo>
                  <a:lnTo>
                    <a:pt x="218" y="2105"/>
                  </a:lnTo>
                  <a:lnTo>
                    <a:pt x="221" y="2103"/>
                  </a:lnTo>
                  <a:lnTo>
                    <a:pt x="221" y="2101"/>
                  </a:lnTo>
                  <a:lnTo>
                    <a:pt x="218" y="2098"/>
                  </a:lnTo>
                  <a:lnTo>
                    <a:pt x="218" y="2091"/>
                  </a:lnTo>
                  <a:lnTo>
                    <a:pt x="216" y="2089"/>
                  </a:lnTo>
                  <a:lnTo>
                    <a:pt x="216" y="2087"/>
                  </a:lnTo>
                  <a:lnTo>
                    <a:pt x="218" y="2084"/>
                  </a:lnTo>
                  <a:lnTo>
                    <a:pt x="218" y="2084"/>
                  </a:lnTo>
                  <a:lnTo>
                    <a:pt x="218" y="2082"/>
                  </a:lnTo>
                  <a:lnTo>
                    <a:pt x="218" y="2079"/>
                  </a:lnTo>
                  <a:lnTo>
                    <a:pt x="218" y="2072"/>
                  </a:lnTo>
                  <a:lnTo>
                    <a:pt x="218" y="2070"/>
                  </a:lnTo>
                  <a:lnTo>
                    <a:pt x="221" y="2070"/>
                  </a:lnTo>
                  <a:lnTo>
                    <a:pt x="223" y="2065"/>
                  </a:lnTo>
                  <a:lnTo>
                    <a:pt x="223" y="2063"/>
                  </a:lnTo>
                  <a:lnTo>
                    <a:pt x="223" y="2061"/>
                  </a:lnTo>
                  <a:lnTo>
                    <a:pt x="223" y="2061"/>
                  </a:lnTo>
                  <a:lnTo>
                    <a:pt x="225" y="2056"/>
                  </a:lnTo>
                  <a:lnTo>
                    <a:pt x="225" y="2053"/>
                  </a:lnTo>
                  <a:lnTo>
                    <a:pt x="225" y="2053"/>
                  </a:lnTo>
                  <a:lnTo>
                    <a:pt x="225" y="2051"/>
                  </a:lnTo>
                  <a:lnTo>
                    <a:pt x="225" y="2051"/>
                  </a:lnTo>
                  <a:lnTo>
                    <a:pt x="225" y="2049"/>
                  </a:lnTo>
                  <a:lnTo>
                    <a:pt x="225" y="2049"/>
                  </a:lnTo>
                  <a:lnTo>
                    <a:pt x="223" y="2049"/>
                  </a:lnTo>
                  <a:lnTo>
                    <a:pt x="223" y="2049"/>
                  </a:lnTo>
                  <a:lnTo>
                    <a:pt x="223" y="2046"/>
                  </a:lnTo>
                  <a:lnTo>
                    <a:pt x="223" y="2046"/>
                  </a:lnTo>
                  <a:lnTo>
                    <a:pt x="225" y="2046"/>
                  </a:lnTo>
                  <a:lnTo>
                    <a:pt x="225" y="2046"/>
                  </a:lnTo>
                  <a:lnTo>
                    <a:pt x="225" y="2044"/>
                  </a:lnTo>
                  <a:lnTo>
                    <a:pt x="225" y="2044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8" y="2042"/>
                  </a:lnTo>
                  <a:lnTo>
                    <a:pt x="228" y="2042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3" y="2037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30" y="2032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2" y="2034"/>
                  </a:lnTo>
                  <a:lnTo>
                    <a:pt x="232" y="2034"/>
                  </a:lnTo>
                  <a:lnTo>
                    <a:pt x="232" y="2032"/>
                  </a:lnTo>
                  <a:lnTo>
                    <a:pt x="232" y="2032"/>
                  </a:lnTo>
                  <a:lnTo>
                    <a:pt x="235" y="2032"/>
                  </a:lnTo>
                  <a:lnTo>
                    <a:pt x="235" y="2032"/>
                  </a:lnTo>
                  <a:lnTo>
                    <a:pt x="235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40" y="2027"/>
                  </a:lnTo>
                  <a:lnTo>
                    <a:pt x="240" y="2030"/>
                  </a:lnTo>
                  <a:lnTo>
                    <a:pt x="240" y="2030"/>
                  </a:lnTo>
                  <a:lnTo>
                    <a:pt x="237" y="2032"/>
                  </a:lnTo>
                  <a:lnTo>
                    <a:pt x="237" y="2032"/>
                  </a:lnTo>
                  <a:lnTo>
                    <a:pt x="237" y="2034"/>
                  </a:lnTo>
                  <a:lnTo>
                    <a:pt x="240" y="2034"/>
                  </a:lnTo>
                  <a:lnTo>
                    <a:pt x="244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51" y="2030"/>
                  </a:lnTo>
                  <a:lnTo>
                    <a:pt x="254" y="2027"/>
                  </a:lnTo>
                  <a:lnTo>
                    <a:pt x="254" y="2027"/>
                  </a:lnTo>
                  <a:lnTo>
                    <a:pt x="254" y="2025"/>
                  </a:lnTo>
                  <a:lnTo>
                    <a:pt x="254" y="2025"/>
                  </a:lnTo>
                  <a:lnTo>
                    <a:pt x="266" y="2020"/>
                  </a:lnTo>
                  <a:lnTo>
                    <a:pt x="266" y="2018"/>
                  </a:lnTo>
                  <a:lnTo>
                    <a:pt x="268" y="2016"/>
                  </a:lnTo>
                  <a:lnTo>
                    <a:pt x="270" y="2016"/>
                  </a:lnTo>
                  <a:lnTo>
                    <a:pt x="270" y="2018"/>
                  </a:lnTo>
                  <a:lnTo>
                    <a:pt x="273" y="2018"/>
                  </a:lnTo>
                  <a:lnTo>
                    <a:pt x="273" y="2018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80" y="2018"/>
                  </a:lnTo>
                  <a:lnTo>
                    <a:pt x="280" y="2018"/>
                  </a:lnTo>
                  <a:lnTo>
                    <a:pt x="282" y="2016"/>
                  </a:lnTo>
                  <a:lnTo>
                    <a:pt x="282" y="2016"/>
                  </a:lnTo>
                  <a:lnTo>
                    <a:pt x="282" y="2013"/>
                  </a:lnTo>
                  <a:lnTo>
                    <a:pt x="282" y="2011"/>
                  </a:lnTo>
                  <a:lnTo>
                    <a:pt x="285" y="2011"/>
                  </a:lnTo>
                  <a:lnTo>
                    <a:pt x="285" y="2011"/>
                  </a:lnTo>
                  <a:lnTo>
                    <a:pt x="287" y="2008"/>
                  </a:lnTo>
                  <a:lnTo>
                    <a:pt x="287" y="2008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1999"/>
                  </a:lnTo>
                  <a:lnTo>
                    <a:pt x="289" y="1999"/>
                  </a:lnTo>
                  <a:lnTo>
                    <a:pt x="289" y="1999"/>
                  </a:lnTo>
                  <a:lnTo>
                    <a:pt x="299" y="1997"/>
                  </a:lnTo>
                  <a:lnTo>
                    <a:pt x="301" y="1994"/>
                  </a:lnTo>
                  <a:lnTo>
                    <a:pt x="304" y="1997"/>
                  </a:lnTo>
                  <a:lnTo>
                    <a:pt x="306" y="1997"/>
                  </a:lnTo>
                  <a:lnTo>
                    <a:pt x="308" y="2001"/>
                  </a:lnTo>
                  <a:lnTo>
                    <a:pt x="311" y="2001"/>
                  </a:lnTo>
                  <a:lnTo>
                    <a:pt x="311" y="2001"/>
                  </a:lnTo>
                  <a:lnTo>
                    <a:pt x="313" y="2001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4"/>
                  </a:lnTo>
                  <a:lnTo>
                    <a:pt x="320" y="2004"/>
                  </a:lnTo>
                  <a:lnTo>
                    <a:pt x="332" y="2006"/>
                  </a:lnTo>
                  <a:lnTo>
                    <a:pt x="332" y="2006"/>
                  </a:lnTo>
                  <a:lnTo>
                    <a:pt x="334" y="2006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4"/>
                  </a:lnTo>
                  <a:lnTo>
                    <a:pt x="334" y="2004"/>
                  </a:lnTo>
                  <a:lnTo>
                    <a:pt x="332" y="2004"/>
                  </a:lnTo>
                  <a:lnTo>
                    <a:pt x="330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18" y="1999"/>
                  </a:lnTo>
                  <a:lnTo>
                    <a:pt x="315" y="1999"/>
                  </a:lnTo>
                  <a:lnTo>
                    <a:pt x="308" y="1994"/>
                  </a:lnTo>
                  <a:lnTo>
                    <a:pt x="299" y="1992"/>
                  </a:lnTo>
                  <a:lnTo>
                    <a:pt x="287" y="1990"/>
                  </a:lnTo>
                  <a:lnTo>
                    <a:pt x="277" y="1987"/>
                  </a:lnTo>
                  <a:lnTo>
                    <a:pt x="270" y="1982"/>
                  </a:lnTo>
                  <a:lnTo>
                    <a:pt x="266" y="1980"/>
                  </a:lnTo>
                  <a:lnTo>
                    <a:pt x="261" y="1980"/>
                  </a:lnTo>
                  <a:lnTo>
                    <a:pt x="251" y="1980"/>
                  </a:lnTo>
                  <a:lnTo>
                    <a:pt x="240" y="1980"/>
                  </a:lnTo>
                  <a:lnTo>
                    <a:pt x="230" y="1980"/>
                  </a:lnTo>
                  <a:lnTo>
                    <a:pt x="221" y="1980"/>
                  </a:lnTo>
                  <a:lnTo>
                    <a:pt x="209" y="1980"/>
                  </a:lnTo>
                  <a:lnTo>
                    <a:pt x="199" y="1980"/>
                  </a:lnTo>
                  <a:lnTo>
                    <a:pt x="187" y="1980"/>
                  </a:lnTo>
                  <a:lnTo>
                    <a:pt x="178" y="1980"/>
                  </a:lnTo>
                  <a:lnTo>
                    <a:pt x="176" y="1980"/>
                  </a:lnTo>
                  <a:lnTo>
                    <a:pt x="173" y="1978"/>
                  </a:lnTo>
                  <a:lnTo>
                    <a:pt x="173" y="1975"/>
                  </a:lnTo>
                  <a:lnTo>
                    <a:pt x="173" y="1973"/>
                  </a:lnTo>
                  <a:lnTo>
                    <a:pt x="173" y="1971"/>
                  </a:lnTo>
                  <a:lnTo>
                    <a:pt x="171" y="1968"/>
                  </a:lnTo>
                  <a:lnTo>
                    <a:pt x="171" y="1968"/>
                  </a:lnTo>
                  <a:lnTo>
                    <a:pt x="168" y="1964"/>
                  </a:lnTo>
                  <a:lnTo>
                    <a:pt x="164" y="1961"/>
                  </a:lnTo>
                  <a:lnTo>
                    <a:pt x="161" y="1959"/>
                  </a:lnTo>
                  <a:lnTo>
                    <a:pt x="157" y="1959"/>
                  </a:lnTo>
                  <a:lnTo>
                    <a:pt x="157" y="1959"/>
                  </a:lnTo>
                  <a:lnTo>
                    <a:pt x="157" y="1956"/>
                  </a:lnTo>
                  <a:lnTo>
                    <a:pt x="157" y="1952"/>
                  </a:lnTo>
                  <a:lnTo>
                    <a:pt x="157" y="1952"/>
                  </a:lnTo>
                  <a:lnTo>
                    <a:pt x="154" y="1949"/>
                  </a:lnTo>
                  <a:lnTo>
                    <a:pt x="154" y="1949"/>
                  </a:lnTo>
                  <a:lnTo>
                    <a:pt x="152" y="1949"/>
                  </a:lnTo>
                  <a:lnTo>
                    <a:pt x="152" y="1949"/>
                  </a:lnTo>
                  <a:lnTo>
                    <a:pt x="150" y="1947"/>
                  </a:lnTo>
                  <a:lnTo>
                    <a:pt x="152" y="1945"/>
                  </a:lnTo>
                  <a:lnTo>
                    <a:pt x="154" y="1942"/>
                  </a:lnTo>
                  <a:lnTo>
                    <a:pt x="154" y="1942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7" y="1937"/>
                  </a:lnTo>
                  <a:lnTo>
                    <a:pt x="157" y="1935"/>
                  </a:lnTo>
                  <a:lnTo>
                    <a:pt x="157" y="1930"/>
                  </a:lnTo>
                  <a:lnTo>
                    <a:pt x="157" y="1930"/>
                  </a:lnTo>
                  <a:lnTo>
                    <a:pt x="157" y="1928"/>
                  </a:lnTo>
                  <a:lnTo>
                    <a:pt x="159" y="1926"/>
                  </a:lnTo>
                  <a:lnTo>
                    <a:pt x="159" y="1926"/>
                  </a:lnTo>
                  <a:lnTo>
                    <a:pt x="159" y="1923"/>
                  </a:lnTo>
                  <a:lnTo>
                    <a:pt x="159" y="1923"/>
                  </a:lnTo>
                  <a:lnTo>
                    <a:pt x="154" y="1921"/>
                  </a:lnTo>
                  <a:lnTo>
                    <a:pt x="154" y="1919"/>
                  </a:lnTo>
                  <a:lnTo>
                    <a:pt x="152" y="1916"/>
                  </a:lnTo>
                  <a:lnTo>
                    <a:pt x="152" y="1914"/>
                  </a:lnTo>
                  <a:lnTo>
                    <a:pt x="152" y="1914"/>
                  </a:lnTo>
                  <a:lnTo>
                    <a:pt x="154" y="1911"/>
                  </a:lnTo>
                  <a:lnTo>
                    <a:pt x="154" y="1911"/>
                  </a:lnTo>
                  <a:lnTo>
                    <a:pt x="154" y="1909"/>
                  </a:lnTo>
                  <a:lnTo>
                    <a:pt x="157" y="1909"/>
                  </a:lnTo>
                  <a:lnTo>
                    <a:pt x="157" y="1909"/>
                  </a:lnTo>
                  <a:lnTo>
                    <a:pt x="159" y="1907"/>
                  </a:lnTo>
                  <a:lnTo>
                    <a:pt x="159" y="1904"/>
                  </a:lnTo>
                  <a:lnTo>
                    <a:pt x="159" y="1897"/>
                  </a:lnTo>
                  <a:lnTo>
                    <a:pt x="159" y="1895"/>
                  </a:lnTo>
                  <a:lnTo>
                    <a:pt x="157" y="1893"/>
                  </a:lnTo>
                  <a:lnTo>
                    <a:pt x="157" y="1893"/>
                  </a:lnTo>
                  <a:lnTo>
                    <a:pt x="154" y="1890"/>
                  </a:lnTo>
                  <a:lnTo>
                    <a:pt x="154" y="1888"/>
                  </a:lnTo>
                  <a:lnTo>
                    <a:pt x="154" y="1888"/>
                  </a:lnTo>
                  <a:lnTo>
                    <a:pt x="154" y="1885"/>
                  </a:lnTo>
                  <a:lnTo>
                    <a:pt x="157" y="1883"/>
                  </a:lnTo>
                  <a:lnTo>
                    <a:pt x="157" y="1881"/>
                  </a:lnTo>
                  <a:lnTo>
                    <a:pt x="157" y="1881"/>
                  </a:lnTo>
                  <a:lnTo>
                    <a:pt x="154" y="1881"/>
                  </a:lnTo>
                  <a:lnTo>
                    <a:pt x="154" y="1878"/>
                  </a:lnTo>
                  <a:lnTo>
                    <a:pt x="147" y="1878"/>
                  </a:lnTo>
                  <a:lnTo>
                    <a:pt x="145" y="1878"/>
                  </a:lnTo>
                  <a:lnTo>
                    <a:pt x="142" y="1883"/>
                  </a:lnTo>
                  <a:lnTo>
                    <a:pt x="140" y="1883"/>
                  </a:lnTo>
                  <a:lnTo>
                    <a:pt x="140" y="1883"/>
                  </a:lnTo>
                  <a:lnTo>
                    <a:pt x="138" y="1881"/>
                  </a:lnTo>
                  <a:lnTo>
                    <a:pt x="135" y="1878"/>
                  </a:lnTo>
                  <a:lnTo>
                    <a:pt x="135" y="1878"/>
                  </a:lnTo>
                  <a:lnTo>
                    <a:pt x="128" y="1883"/>
                  </a:lnTo>
                  <a:lnTo>
                    <a:pt x="128" y="1883"/>
                  </a:lnTo>
                  <a:lnTo>
                    <a:pt x="123" y="1888"/>
                  </a:lnTo>
                  <a:lnTo>
                    <a:pt x="123" y="1890"/>
                  </a:lnTo>
                  <a:lnTo>
                    <a:pt x="121" y="1890"/>
                  </a:lnTo>
                  <a:lnTo>
                    <a:pt x="119" y="1890"/>
                  </a:lnTo>
                  <a:lnTo>
                    <a:pt x="116" y="1888"/>
                  </a:lnTo>
                  <a:lnTo>
                    <a:pt x="116" y="1885"/>
                  </a:lnTo>
                  <a:lnTo>
                    <a:pt x="116" y="1883"/>
                  </a:lnTo>
                  <a:lnTo>
                    <a:pt x="116" y="1881"/>
                  </a:lnTo>
                  <a:lnTo>
                    <a:pt x="116" y="1881"/>
                  </a:lnTo>
                  <a:lnTo>
                    <a:pt x="114" y="1878"/>
                  </a:lnTo>
                  <a:lnTo>
                    <a:pt x="114" y="1876"/>
                  </a:lnTo>
                  <a:lnTo>
                    <a:pt x="112" y="1876"/>
                  </a:lnTo>
                  <a:lnTo>
                    <a:pt x="112" y="1871"/>
                  </a:lnTo>
                  <a:lnTo>
                    <a:pt x="112" y="1866"/>
                  </a:lnTo>
                  <a:lnTo>
                    <a:pt x="112" y="1866"/>
                  </a:lnTo>
                  <a:lnTo>
                    <a:pt x="112" y="1862"/>
                  </a:lnTo>
                  <a:lnTo>
                    <a:pt x="112" y="1862"/>
                  </a:lnTo>
                  <a:lnTo>
                    <a:pt x="112" y="1859"/>
                  </a:lnTo>
                  <a:lnTo>
                    <a:pt x="112" y="1857"/>
                  </a:lnTo>
                  <a:lnTo>
                    <a:pt x="109" y="1855"/>
                  </a:lnTo>
                  <a:lnTo>
                    <a:pt x="109" y="1852"/>
                  </a:lnTo>
                  <a:lnTo>
                    <a:pt x="107" y="1852"/>
                  </a:lnTo>
                  <a:lnTo>
                    <a:pt x="107" y="1850"/>
                  </a:lnTo>
                  <a:lnTo>
                    <a:pt x="100" y="1845"/>
                  </a:lnTo>
                  <a:lnTo>
                    <a:pt x="100" y="1843"/>
                  </a:lnTo>
                  <a:lnTo>
                    <a:pt x="100" y="1840"/>
                  </a:lnTo>
                  <a:lnTo>
                    <a:pt x="102" y="1836"/>
                  </a:lnTo>
                  <a:lnTo>
                    <a:pt x="102" y="1836"/>
                  </a:lnTo>
                  <a:lnTo>
                    <a:pt x="102" y="1833"/>
                  </a:lnTo>
                  <a:lnTo>
                    <a:pt x="102" y="1833"/>
                  </a:lnTo>
                  <a:lnTo>
                    <a:pt x="100" y="1831"/>
                  </a:lnTo>
                  <a:lnTo>
                    <a:pt x="97" y="1831"/>
                  </a:lnTo>
                  <a:lnTo>
                    <a:pt x="97" y="1829"/>
                  </a:lnTo>
                  <a:lnTo>
                    <a:pt x="100" y="1829"/>
                  </a:lnTo>
                  <a:lnTo>
                    <a:pt x="100" y="1829"/>
                  </a:lnTo>
                  <a:lnTo>
                    <a:pt x="100" y="1826"/>
                  </a:lnTo>
                  <a:lnTo>
                    <a:pt x="100" y="1826"/>
                  </a:lnTo>
                  <a:lnTo>
                    <a:pt x="100" y="1824"/>
                  </a:lnTo>
                  <a:lnTo>
                    <a:pt x="102" y="1822"/>
                  </a:lnTo>
                  <a:lnTo>
                    <a:pt x="105" y="1819"/>
                  </a:lnTo>
                  <a:lnTo>
                    <a:pt x="105" y="1817"/>
                  </a:lnTo>
                  <a:lnTo>
                    <a:pt x="102" y="1817"/>
                  </a:lnTo>
                  <a:lnTo>
                    <a:pt x="100" y="1814"/>
                  </a:lnTo>
                  <a:lnTo>
                    <a:pt x="100" y="1812"/>
                  </a:lnTo>
                  <a:lnTo>
                    <a:pt x="100" y="1812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07"/>
                  </a:lnTo>
                  <a:lnTo>
                    <a:pt x="100" y="1807"/>
                  </a:lnTo>
                  <a:lnTo>
                    <a:pt x="100" y="1805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100" y="1800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5"/>
                  </a:lnTo>
                  <a:lnTo>
                    <a:pt x="100" y="1795"/>
                  </a:lnTo>
                  <a:lnTo>
                    <a:pt x="100" y="1793"/>
                  </a:lnTo>
                  <a:lnTo>
                    <a:pt x="102" y="1793"/>
                  </a:lnTo>
                  <a:lnTo>
                    <a:pt x="102" y="1791"/>
                  </a:lnTo>
                  <a:lnTo>
                    <a:pt x="105" y="1791"/>
                  </a:lnTo>
                  <a:lnTo>
                    <a:pt x="102" y="1788"/>
                  </a:lnTo>
                  <a:lnTo>
                    <a:pt x="102" y="1786"/>
                  </a:lnTo>
                  <a:lnTo>
                    <a:pt x="105" y="1786"/>
                  </a:lnTo>
                  <a:lnTo>
                    <a:pt x="119" y="1786"/>
                  </a:lnTo>
                  <a:lnTo>
                    <a:pt x="119" y="1784"/>
                  </a:lnTo>
                  <a:lnTo>
                    <a:pt x="119" y="1784"/>
                  </a:lnTo>
                  <a:lnTo>
                    <a:pt x="121" y="1784"/>
                  </a:lnTo>
                  <a:lnTo>
                    <a:pt x="121" y="1784"/>
                  </a:lnTo>
                  <a:lnTo>
                    <a:pt x="116" y="1784"/>
                  </a:lnTo>
                  <a:lnTo>
                    <a:pt x="116" y="1781"/>
                  </a:lnTo>
                  <a:lnTo>
                    <a:pt x="116" y="1779"/>
                  </a:lnTo>
                  <a:lnTo>
                    <a:pt x="116" y="1777"/>
                  </a:lnTo>
                  <a:lnTo>
                    <a:pt x="119" y="1774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69"/>
                  </a:lnTo>
                  <a:lnTo>
                    <a:pt x="121" y="1769"/>
                  </a:lnTo>
                  <a:lnTo>
                    <a:pt x="123" y="1765"/>
                  </a:lnTo>
                  <a:lnTo>
                    <a:pt x="123" y="1765"/>
                  </a:lnTo>
                  <a:lnTo>
                    <a:pt x="126" y="1762"/>
                  </a:lnTo>
                  <a:lnTo>
                    <a:pt x="128" y="1760"/>
                  </a:lnTo>
                  <a:lnTo>
                    <a:pt x="133" y="1760"/>
                  </a:lnTo>
                  <a:lnTo>
                    <a:pt x="135" y="1760"/>
                  </a:lnTo>
                  <a:lnTo>
                    <a:pt x="138" y="1758"/>
                  </a:lnTo>
                  <a:lnTo>
                    <a:pt x="140" y="1755"/>
                  </a:lnTo>
                  <a:lnTo>
                    <a:pt x="142" y="1753"/>
                  </a:lnTo>
                  <a:lnTo>
                    <a:pt x="142" y="1751"/>
                  </a:lnTo>
                  <a:lnTo>
                    <a:pt x="145" y="1748"/>
                  </a:lnTo>
                  <a:lnTo>
                    <a:pt x="145" y="1746"/>
                  </a:lnTo>
                  <a:lnTo>
                    <a:pt x="145" y="1739"/>
                  </a:lnTo>
                  <a:lnTo>
                    <a:pt x="142" y="1734"/>
                  </a:lnTo>
                  <a:lnTo>
                    <a:pt x="142" y="1729"/>
                  </a:lnTo>
                  <a:lnTo>
                    <a:pt x="145" y="1727"/>
                  </a:lnTo>
                  <a:lnTo>
                    <a:pt x="147" y="1725"/>
                  </a:lnTo>
                  <a:lnTo>
                    <a:pt x="147" y="1725"/>
                  </a:lnTo>
                  <a:lnTo>
                    <a:pt x="152" y="1722"/>
                  </a:lnTo>
                  <a:lnTo>
                    <a:pt x="152" y="1722"/>
                  </a:lnTo>
                  <a:lnTo>
                    <a:pt x="152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7" y="1720"/>
                  </a:lnTo>
                  <a:lnTo>
                    <a:pt x="157" y="1720"/>
                  </a:lnTo>
                  <a:lnTo>
                    <a:pt x="157" y="1717"/>
                  </a:lnTo>
                  <a:lnTo>
                    <a:pt x="157" y="1717"/>
                  </a:lnTo>
                  <a:lnTo>
                    <a:pt x="157" y="1715"/>
                  </a:lnTo>
                  <a:lnTo>
                    <a:pt x="157" y="1715"/>
                  </a:lnTo>
                  <a:lnTo>
                    <a:pt x="157" y="1713"/>
                  </a:lnTo>
                  <a:lnTo>
                    <a:pt x="157" y="1710"/>
                  </a:lnTo>
                  <a:lnTo>
                    <a:pt x="157" y="1710"/>
                  </a:lnTo>
                  <a:lnTo>
                    <a:pt x="154" y="1701"/>
                  </a:lnTo>
                  <a:lnTo>
                    <a:pt x="154" y="1701"/>
                  </a:lnTo>
                  <a:lnTo>
                    <a:pt x="154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6"/>
                  </a:lnTo>
                  <a:lnTo>
                    <a:pt x="152" y="1696"/>
                  </a:lnTo>
                  <a:lnTo>
                    <a:pt x="150" y="1696"/>
                  </a:lnTo>
                  <a:lnTo>
                    <a:pt x="150" y="1696"/>
                  </a:lnTo>
                  <a:lnTo>
                    <a:pt x="150" y="1694"/>
                  </a:lnTo>
                  <a:lnTo>
                    <a:pt x="147" y="1694"/>
                  </a:lnTo>
                  <a:lnTo>
                    <a:pt x="147" y="1691"/>
                  </a:lnTo>
                  <a:lnTo>
                    <a:pt x="145" y="1689"/>
                  </a:lnTo>
                  <a:lnTo>
                    <a:pt x="147" y="1687"/>
                  </a:lnTo>
                  <a:lnTo>
                    <a:pt x="147" y="1684"/>
                  </a:lnTo>
                  <a:lnTo>
                    <a:pt x="150" y="1680"/>
                  </a:lnTo>
                  <a:lnTo>
                    <a:pt x="150" y="1677"/>
                  </a:lnTo>
                  <a:lnTo>
                    <a:pt x="154" y="1670"/>
                  </a:lnTo>
                  <a:lnTo>
                    <a:pt x="154" y="1670"/>
                  </a:lnTo>
                  <a:lnTo>
                    <a:pt x="154" y="1668"/>
                  </a:lnTo>
                  <a:lnTo>
                    <a:pt x="154" y="1668"/>
                  </a:lnTo>
                  <a:lnTo>
                    <a:pt x="154" y="1665"/>
                  </a:lnTo>
                  <a:lnTo>
                    <a:pt x="157" y="1663"/>
                  </a:lnTo>
                  <a:lnTo>
                    <a:pt x="157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58"/>
                  </a:lnTo>
                  <a:lnTo>
                    <a:pt x="154" y="1656"/>
                  </a:lnTo>
                  <a:lnTo>
                    <a:pt x="157" y="1656"/>
                  </a:lnTo>
                  <a:lnTo>
                    <a:pt x="157" y="1656"/>
                  </a:lnTo>
                  <a:lnTo>
                    <a:pt x="159" y="1656"/>
                  </a:lnTo>
                  <a:lnTo>
                    <a:pt x="161" y="1656"/>
                  </a:lnTo>
                  <a:lnTo>
                    <a:pt x="161" y="1656"/>
                  </a:lnTo>
                  <a:lnTo>
                    <a:pt x="164" y="1656"/>
                  </a:lnTo>
                  <a:lnTo>
                    <a:pt x="164" y="1654"/>
                  </a:lnTo>
                  <a:lnTo>
                    <a:pt x="168" y="1649"/>
                  </a:lnTo>
                  <a:lnTo>
                    <a:pt x="168" y="1646"/>
                  </a:lnTo>
                  <a:lnTo>
                    <a:pt x="168" y="1646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71" y="1642"/>
                  </a:lnTo>
                  <a:lnTo>
                    <a:pt x="173" y="1642"/>
                  </a:lnTo>
                  <a:lnTo>
                    <a:pt x="176" y="1644"/>
                  </a:lnTo>
                  <a:lnTo>
                    <a:pt x="176" y="1642"/>
                  </a:lnTo>
                  <a:lnTo>
                    <a:pt x="178" y="1642"/>
                  </a:lnTo>
                  <a:lnTo>
                    <a:pt x="178" y="1639"/>
                  </a:lnTo>
                  <a:lnTo>
                    <a:pt x="176" y="1637"/>
                  </a:lnTo>
                  <a:lnTo>
                    <a:pt x="176" y="1635"/>
                  </a:lnTo>
                  <a:lnTo>
                    <a:pt x="173" y="1635"/>
                  </a:lnTo>
                  <a:lnTo>
                    <a:pt x="171" y="1632"/>
                  </a:lnTo>
                  <a:lnTo>
                    <a:pt x="171" y="1632"/>
                  </a:lnTo>
                  <a:lnTo>
                    <a:pt x="171" y="1630"/>
                  </a:lnTo>
                  <a:lnTo>
                    <a:pt x="173" y="1627"/>
                  </a:lnTo>
                  <a:lnTo>
                    <a:pt x="176" y="1627"/>
                  </a:lnTo>
                  <a:lnTo>
                    <a:pt x="173" y="1627"/>
                  </a:lnTo>
                  <a:lnTo>
                    <a:pt x="173" y="1625"/>
                  </a:lnTo>
                  <a:lnTo>
                    <a:pt x="173" y="1625"/>
                  </a:lnTo>
                  <a:lnTo>
                    <a:pt x="173" y="1623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3"/>
                  </a:lnTo>
                  <a:lnTo>
                    <a:pt x="176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80" y="1611"/>
                  </a:lnTo>
                  <a:lnTo>
                    <a:pt x="180" y="1611"/>
                  </a:lnTo>
                  <a:lnTo>
                    <a:pt x="183" y="1609"/>
                  </a:lnTo>
                  <a:lnTo>
                    <a:pt x="185" y="1606"/>
                  </a:lnTo>
                  <a:lnTo>
                    <a:pt x="185" y="1604"/>
                  </a:lnTo>
                  <a:lnTo>
                    <a:pt x="185" y="1599"/>
                  </a:lnTo>
                  <a:lnTo>
                    <a:pt x="185" y="1599"/>
                  </a:lnTo>
                  <a:lnTo>
                    <a:pt x="185" y="1597"/>
                  </a:lnTo>
                  <a:lnTo>
                    <a:pt x="185" y="1597"/>
                  </a:lnTo>
                  <a:lnTo>
                    <a:pt x="185" y="1594"/>
                  </a:lnTo>
                  <a:lnTo>
                    <a:pt x="183" y="1587"/>
                  </a:lnTo>
                  <a:lnTo>
                    <a:pt x="183" y="1585"/>
                  </a:lnTo>
                  <a:lnTo>
                    <a:pt x="183" y="1583"/>
                  </a:lnTo>
                  <a:lnTo>
                    <a:pt x="183" y="1580"/>
                  </a:lnTo>
                  <a:lnTo>
                    <a:pt x="183" y="1578"/>
                  </a:lnTo>
                  <a:lnTo>
                    <a:pt x="180" y="1575"/>
                  </a:lnTo>
                  <a:lnTo>
                    <a:pt x="178" y="1573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3" y="1568"/>
                  </a:lnTo>
                  <a:lnTo>
                    <a:pt x="183" y="1566"/>
                  </a:lnTo>
                  <a:lnTo>
                    <a:pt x="183" y="1566"/>
                  </a:lnTo>
                  <a:lnTo>
                    <a:pt x="187" y="1559"/>
                  </a:lnTo>
                  <a:lnTo>
                    <a:pt x="187" y="1557"/>
                  </a:lnTo>
                  <a:lnTo>
                    <a:pt x="187" y="1554"/>
                  </a:lnTo>
                  <a:lnTo>
                    <a:pt x="185" y="1554"/>
                  </a:lnTo>
                  <a:lnTo>
                    <a:pt x="185" y="1552"/>
                  </a:lnTo>
                  <a:lnTo>
                    <a:pt x="183" y="1552"/>
                  </a:lnTo>
                  <a:lnTo>
                    <a:pt x="183" y="1552"/>
                  </a:lnTo>
                  <a:lnTo>
                    <a:pt x="183" y="1549"/>
                  </a:lnTo>
                  <a:lnTo>
                    <a:pt x="183" y="1549"/>
                  </a:lnTo>
                  <a:lnTo>
                    <a:pt x="183" y="1547"/>
                  </a:lnTo>
                  <a:lnTo>
                    <a:pt x="183" y="1547"/>
                  </a:lnTo>
                  <a:lnTo>
                    <a:pt x="183" y="1545"/>
                  </a:lnTo>
                  <a:lnTo>
                    <a:pt x="180" y="1545"/>
                  </a:lnTo>
                  <a:lnTo>
                    <a:pt x="180" y="1545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38"/>
                  </a:lnTo>
                  <a:lnTo>
                    <a:pt x="180" y="1538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0"/>
                  </a:lnTo>
                  <a:lnTo>
                    <a:pt x="183" y="1530"/>
                  </a:lnTo>
                  <a:lnTo>
                    <a:pt x="185" y="1530"/>
                  </a:lnTo>
                  <a:lnTo>
                    <a:pt x="187" y="1530"/>
                  </a:lnTo>
                  <a:lnTo>
                    <a:pt x="190" y="1530"/>
                  </a:lnTo>
                  <a:lnTo>
                    <a:pt x="192" y="1530"/>
                  </a:lnTo>
                  <a:lnTo>
                    <a:pt x="195" y="1528"/>
                  </a:lnTo>
                  <a:lnTo>
                    <a:pt x="195" y="1528"/>
                  </a:lnTo>
                  <a:lnTo>
                    <a:pt x="195" y="1526"/>
                  </a:lnTo>
                  <a:lnTo>
                    <a:pt x="195" y="1523"/>
                  </a:lnTo>
                  <a:lnTo>
                    <a:pt x="192" y="1523"/>
                  </a:lnTo>
                  <a:lnTo>
                    <a:pt x="192" y="1523"/>
                  </a:lnTo>
                  <a:lnTo>
                    <a:pt x="197" y="1521"/>
                  </a:lnTo>
                  <a:lnTo>
                    <a:pt x="199" y="1519"/>
                  </a:lnTo>
                  <a:lnTo>
                    <a:pt x="199" y="1519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4"/>
                  </a:lnTo>
                  <a:lnTo>
                    <a:pt x="202" y="1512"/>
                  </a:lnTo>
                  <a:lnTo>
                    <a:pt x="199" y="1509"/>
                  </a:lnTo>
                  <a:lnTo>
                    <a:pt x="199" y="1507"/>
                  </a:lnTo>
                  <a:lnTo>
                    <a:pt x="197" y="1507"/>
                  </a:lnTo>
                  <a:lnTo>
                    <a:pt x="195" y="1504"/>
                  </a:lnTo>
                  <a:lnTo>
                    <a:pt x="195" y="1502"/>
                  </a:lnTo>
                  <a:lnTo>
                    <a:pt x="192" y="1500"/>
                  </a:lnTo>
                  <a:lnTo>
                    <a:pt x="192" y="1495"/>
                  </a:lnTo>
                  <a:lnTo>
                    <a:pt x="190" y="1495"/>
                  </a:lnTo>
                  <a:lnTo>
                    <a:pt x="187" y="1495"/>
                  </a:lnTo>
                  <a:lnTo>
                    <a:pt x="187" y="1495"/>
                  </a:lnTo>
                  <a:lnTo>
                    <a:pt x="185" y="1495"/>
                  </a:lnTo>
                  <a:lnTo>
                    <a:pt x="183" y="1493"/>
                  </a:lnTo>
                  <a:lnTo>
                    <a:pt x="183" y="1493"/>
                  </a:lnTo>
                  <a:lnTo>
                    <a:pt x="183" y="1490"/>
                  </a:lnTo>
                  <a:lnTo>
                    <a:pt x="180" y="1490"/>
                  </a:lnTo>
                  <a:lnTo>
                    <a:pt x="180" y="1490"/>
                  </a:lnTo>
                  <a:lnTo>
                    <a:pt x="178" y="1493"/>
                  </a:lnTo>
                  <a:lnTo>
                    <a:pt x="178" y="1493"/>
                  </a:lnTo>
                  <a:lnTo>
                    <a:pt x="176" y="1493"/>
                  </a:lnTo>
                  <a:lnTo>
                    <a:pt x="173" y="1490"/>
                  </a:lnTo>
                  <a:lnTo>
                    <a:pt x="173" y="1490"/>
                  </a:lnTo>
                  <a:lnTo>
                    <a:pt x="171" y="1490"/>
                  </a:lnTo>
                  <a:lnTo>
                    <a:pt x="168" y="1490"/>
                  </a:lnTo>
                  <a:lnTo>
                    <a:pt x="168" y="1490"/>
                  </a:lnTo>
                  <a:lnTo>
                    <a:pt x="166" y="1488"/>
                  </a:lnTo>
                  <a:lnTo>
                    <a:pt x="166" y="1486"/>
                  </a:lnTo>
                  <a:lnTo>
                    <a:pt x="168" y="1486"/>
                  </a:lnTo>
                  <a:lnTo>
                    <a:pt x="166" y="1481"/>
                  </a:lnTo>
                  <a:lnTo>
                    <a:pt x="166" y="1481"/>
                  </a:lnTo>
                  <a:lnTo>
                    <a:pt x="168" y="1481"/>
                  </a:lnTo>
                  <a:lnTo>
                    <a:pt x="171" y="1481"/>
                  </a:lnTo>
                  <a:lnTo>
                    <a:pt x="171" y="1481"/>
                  </a:lnTo>
                  <a:lnTo>
                    <a:pt x="178" y="1483"/>
                  </a:lnTo>
                  <a:lnTo>
                    <a:pt x="178" y="1483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3" y="1481"/>
                  </a:lnTo>
                  <a:lnTo>
                    <a:pt x="183" y="1481"/>
                  </a:lnTo>
                  <a:lnTo>
                    <a:pt x="185" y="1481"/>
                  </a:lnTo>
                  <a:lnTo>
                    <a:pt x="187" y="1481"/>
                  </a:lnTo>
                  <a:lnTo>
                    <a:pt x="192" y="1478"/>
                  </a:lnTo>
                  <a:lnTo>
                    <a:pt x="195" y="1478"/>
                  </a:lnTo>
                  <a:lnTo>
                    <a:pt x="195" y="1481"/>
                  </a:lnTo>
                  <a:lnTo>
                    <a:pt x="199" y="1483"/>
                  </a:lnTo>
                  <a:lnTo>
                    <a:pt x="202" y="1483"/>
                  </a:lnTo>
                  <a:lnTo>
                    <a:pt x="204" y="1483"/>
                  </a:lnTo>
                  <a:lnTo>
                    <a:pt x="204" y="1481"/>
                  </a:lnTo>
                  <a:lnTo>
                    <a:pt x="206" y="1478"/>
                  </a:lnTo>
                  <a:lnTo>
                    <a:pt x="206" y="1476"/>
                  </a:lnTo>
                  <a:lnTo>
                    <a:pt x="206" y="1474"/>
                  </a:lnTo>
                  <a:lnTo>
                    <a:pt x="206" y="1474"/>
                  </a:lnTo>
                  <a:lnTo>
                    <a:pt x="206" y="1471"/>
                  </a:lnTo>
                  <a:lnTo>
                    <a:pt x="206" y="1471"/>
                  </a:lnTo>
                  <a:lnTo>
                    <a:pt x="206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11" y="1469"/>
                  </a:lnTo>
                  <a:lnTo>
                    <a:pt x="211" y="1467"/>
                  </a:lnTo>
                  <a:lnTo>
                    <a:pt x="211" y="1467"/>
                  </a:lnTo>
                  <a:lnTo>
                    <a:pt x="211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9" y="1462"/>
                  </a:lnTo>
                  <a:lnTo>
                    <a:pt x="209" y="1462"/>
                  </a:lnTo>
                  <a:lnTo>
                    <a:pt x="209" y="1459"/>
                  </a:lnTo>
                  <a:lnTo>
                    <a:pt x="209" y="1459"/>
                  </a:lnTo>
                  <a:lnTo>
                    <a:pt x="206" y="1459"/>
                  </a:lnTo>
                  <a:lnTo>
                    <a:pt x="206" y="1459"/>
                  </a:lnTo>
                  <a:lnTo>
                    <a:pt x="204" y="1459"/>
                  </a:lnTo>
                  <a:lnTo>
                    <a:pt x="197" y="1457"/>
                  </a:lnTo>
                  <a:lnTo>
                    <a:pt x="187" y="1457"/>
                  </a:lnTo>
                  <a:lnTo>
                    <a:pt x="185" y="1457"/>
                  </a:lnTo>
                  <a:lnTo>
                    <a:pt x="183" y="1457"/>
                  </a:lnTo>
                  <a:lnTo>
                    <a:pt x="180" y="1457"/>
                  </a:lnTo>
                  <a:lnTo>
                    <a:pt x="178" y="1457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2"/>
                  </a:lnTo>
                  <a:lnTo>
                    <a:pt x="180" y="1452"/>
                  </a:lnTo>
                  <a:lnTo>
                    <a:pt x="180" y="1452"/>
                  </a:lnTo>
                  <a:lnTo>
                    <a:pt x="180" y="1450"/>
                  </a:lnTo>
                  <a:lnTo>
                    <a:pt x="178" y="1450"/>
                  </a:lnTo>
                  <a:lnTo>
                    <a:pt x="178" y="1448"/>
                  </a:lnTo>
                  <a:lnTo>
                    <a:pt x="178" y="1448"/>
                  </a:lnTo>
                  <a:lnTo>
                    <a:pt x="180" y="1445"/>
                  </a:lnTo>
                  <a:lnTo>
                    <a:pt x="180" y="1445"/>
                  </a:lnTo>
                  <a:lnTo>
                    <a:pt x="180" y="1443"/>
                  </a:lnTo>
                  <a:lnTo>
                    <a:pt x="178" y="1441"/>
                  </a:lnTo>
                  <a:lnTo>
                    <a:pt x="178" y="1438"/>
                  </a:lnTo>
                  <a:lnTo>
                    <a:pt x="178" y="1438"/>
                  </a:lnTo>
                  <a:lnTo>
                    <a:pt x="180" y="1436"/>
                  </a:lnTo>
                  <a:lnTo>
                    <a:pt x="183" y="1436"/>
                  </a:lnTo>
                  <a:lnTo>
                    <a:pt x="185" y="1429"/>
                  </a:lnTo>
                  <a:lnTo>
                    <a:pt x="187" y="1429"/>
                  </a:lnTo>
                  <a:lnTo>
                    <a:pt x="187" y="1426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7"/>
                  </a:lnTo>
                  <a:lnTo>
                    <a:pt x="183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78" y="1417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3" y="1412"/>
                  </a:lnTo>
                  <a:lnTo>
                    <a:pt x="183" y="1412"/>
                  </a:lnTo>
                  <a:lnTo>
                    <a:pt x="185" y="1412"/>
                  </a:lnTo>
                  <a:lnTo>
                    <a:pt x="185" y="1410"/>
                  </a:lnTo>
                  <a:lnTo>
                    <a:pt x="185" y="1407"/>
                  </a:lnTo>
                  <a:lnTo>
                    <a:pt x="183" y="1407"/>
                  </a:lnTo>
                  <a:lnTo>
                    <a:pt x="183" y="1405"/>
                  </a:lnTo>
                  <a:lnTo>
                    <a:pt x="180" y="1405"/>
                  </a:lnTo>
                  <a:lnTo>
                    <a:pt x="180" y="1405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78" y="1403"/>
                  </a:lnTo>
                  <a:lnTo>
                    <a:pt x="178" y="1403"/>
                  </a:lnTo>
                  <a:lnTo>
                    <a:pt x="176" y="1403"/>
                  </a:lnTo>
                  <a:lnTo>
                    <a:pt x="176" y="1400"/>
                  </a:lnTo>
                  <a:lnTo>
                    <a:pt x="176" y="1400"/>
                  </a:lnTo>
                  <a:lnTo>
                    <a:pt x="178" y="1400"/>
                  </a:lnTo>
                  <a:lnTo>
                    <a:pt x="178" y="1400"/>
                  </a:lnTo>
                  <a:lnTo>
                    <a:pt x="178" y="1398"/>
                  </a:lnTo>
                  <a:lnTo>
                    <a:pt x="176" y="1398"/>
                  </a:lnTo>
                  <a:lnTo>
                    <a:pt x="176" y="1398"/>
                  </a:lnTo>
                  <a:lnTo>
                    <a:pt x="176" y="1396"/>
                  </a:lnTo>
                  <a:lnTo>
                    <a:pt x="176" y="1396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8" y="1389"/>
                  </a:lnTo>
                  <a:lnTo>
                    <a:pt x="178" y="1389"/>
                  </a:lnTo>
                  <a:lnTo>
                    <a:pt x="180" y="1386"/>
                  </a:lnTo>
                  <a:lnTo>
                    <a:pt x="183" y="1389"/>
                  </a:lnTo>
                  <a:lnTo>
                    <a:pt x="183" y="1386"/>
                  </a:lnTo>
                  <a:lnTo>
                    <a:pt x="183" y="1386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79"/>
                  </a:lnTo>
                  <a:lnTo>
                    <a:pt x="180" y="1379"/>
                  </a:lnTo>
                  <a:lnTo>
                    <a:pt x="178" y="1377"/>
                  </a:lnTo>
                  <a:lnTo>
                    <a:pt x="171" y="1377"/>
                  </a:lnTo>
                  <a:lnTo>
                    <a:pt x="168" y="1374"/>
                  </a:lnTo>
                  <a:lnTo>
                    <a:pt x="166" y="1374"/>
                  </a:lnTo>
                  <a:lnTo>
                    <a:pt x="164" y="1372"/>
                  </a:lnTo>
                  <a:lnTo>
                    <a:pt x="164" y="1367"/>
                  </a:lnTo>
                  <a:lnTo>
                    <a:pt x="164" y="1367"/>
                  </a:lnTo>
                  <a:lnTo>
                    <a:pt x="166" y="1362"/>
                  </a:lnTo>
                  <a:lnTo>
                    <a:pt x="166" y="1360"/>
                  </a:lnTo>
                  <a:lnTo>
                    <a:pt x="166" y="1351"/>
                  </a:lnTo>
                  <a:lnTo>
                    <a:pt x="166" y="1351"/>
                  </a:lnTo>
                  <a:lnTo>
                    <a:pt x="164" y="1348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1"/>
                  </a:lnTo>
                  <a:lnTo>
                    <a:pt x="166" y="1339"/>
                  </a:lnTo>
                  <a:lnTo>
                    <a:pt x="166" y="1339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6" y="1334"/>
                  </a:lnTo>
                  <a:lnTo>
                    <a:pt x="166" y="1332"/>
                  </a:lnTo>
                  <a:lnTo>
                    <a:pt x="168" y="1329"/>
                  </a:lnTo>
                  <a:lnTo>
                    <a:pt x="168" y="1327"/>
                  </a:lnTo>
                  <a:lnTo>
                    <a:pt x="166" y="1325"/>
                  </a:lnTo>
                  <a:lnTo>
                    <a:pt x="164" y="1325"/>
                  </a:lnTo>
                  <a:lnTo>
                    <a:pt x="166" y="1322"/>
                  </a:lnTo>
                  <a:lnTo>
                    <a:pt x="166" y="1322"/>
                  </a:lnTo>
                  <a:lnTo>
                    <a:pt x="166" y="1320"/>
                  </a:lnTo>
                  <a:lnTo>
                    <a:pt x="168" y="1318"/>
                  </a:lnTo>
                  <a:lnTo>
                    <a:pt x="168" y="1318"/>
                  </a:lnTo>
                  <a:lnTo>
                    <a:pt x="168" y="1315"/>
                  </a:lnTo>
                  <a:lnTo>
                    <a:pt x="171" y="1315"/>
                  </a:lnTo>
                  <a:lnTo>
                    <a:pt x="171" y="1315"/>
                  </a:lnTo>
                  <a:lnTo>
                    <a:pt x="173" y="1315"/>
                  </a:lnTo>
                  <a:lnTo>
                    <a:pt x="173" y="1318"/>
                  </a:lnTo>
                  <a:lnTo>
                    <a:pt x="173" y="1318"/>
                  </a:lnTo>
                  <a:lnTo>
                    <a:pt x="176" y="1318"/>
                  </a:lnTo>
                  <a:lnTo>
                    <a:pt x="176" y="1318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80" y="1315"/>
                  </a:lnTo>
                  <a:lnTo>
                    <a:pt x="180" y="1313"/>
                  </a:lnTo>
                  <a:lnTo>
                    <a:pt x="183" y="1313"/>
                  </a:lnTo>
                  <a:lnTo>
                    <a:pt x="183" y="1310"/>
                  </a:lnTo>
                  <a:lnTo>
                    <a:pt x="183" y="1308"/>
                  </a:lnTo>
                  <a:lnTo>
                    <a:pt x="183" y="1308"/>
                  </a:lnTo>
                  <a:lnTo>
                    <a:pt x="183" y="1306"/>
                  </a:lnTo>
                  <a:lnTo>
                    <a:pt x="180" y="1306"/>
                  </a:lnTo>
                  <a:lnTo>
                    <a:pt x="180" y="1306"/>
                  </a:lnTo>
                  <a:lnTo>
                    <a:pt x="180" y="1303"/>
                  </a:lnTo>
                  <a:lnTo>
                    <a:pt x="180" y="1303"/>
                  </a:lnTo>
                  <a:lnTo>
                    <a:pt x="180" y="1299"/>
                  </a:lnTo>
                  <a:lnTo>
                    <a:pt x="180" y="1296"/>
                  </a:lnTo>
                  <a:lnTo>
                    <a:pt x="178" y="1294"/>
                  </a:lnTo>
                  <a:lnTo>
                    <a:pt x="178" y="1294"/>
                  </a:lnTo>
                  <a:lnTo>
                    <a:pt x="178" y="1291"/>
                  </a:lnTo>
                  <a:lnTo>
                    <a:pt x="176" y="1289"/>
                  </a:lnTo>
                  <a:lnTo>
                    <a:pt x="173" y="1284"/>
                  </a:lnTo>
                  <a:lnTo>
                    <a:pt x="173" y="1282"/>
                  </a:lnTo>
                  <a:lnTo>
                    <a:pt x="176" y="1282"/>
                  </a:lnTo>
                  <a:lnTo>
                    <a:pt x="176" y="1282"/>
                  </a:lnTo>
                  <a:lnTo>
                    <a:pt x="178" y="1282"/>
                  </a:lnTo>
                  <a:lnTo>
                    <a:pt x="178" y="1280"/>
                  </a:lnTo>
                  <a:lnTo>
                    <a:pt x="178" y="1280"/>
                  </a:lnTo>
                  <a:lnTo>
                    <a:pt x="178" y="1277"/>
                  </a:lnTo>
                  <a:lnTo>
                    <a:pt x="176" y="1277"/>
                  </a:lnTo>
                  <a:lnTo>
                    <a:pt x="176" y="1277"/>
                  </a:lnTo>
                  <a:lnTo>
                    <a:pt x="176" y="1275"/>
                  </a:lnTo>
                  <a:lnTo>
                    <a:pt x="176" y="1275"/>
                  </a:lnTo>
                  <a:lnTo>
                    <a:pt x="176" y="1273"/>
                  </a:lnTo>
                  <a:lnTo>
                    <a:pt x="176" y="1273"/>
                  </a:lnTo>
                  <a:lnTo>
                    <a:pt x="176" y="1270"/>
                  </a:lnTo>
                  <a:lnTo>
                    <a:pt x="176" y="1270"/>
                  </a:lnTo>
                  <a:lnTo>
                    <a:pt x="176" y="1268"/>
                  </a:lnTo>
                  <a:lnTo>
                    <a:pt x="176" y="1265"/>
                  </a:lnTo>
                  <a:lnTo>
                    <a:pt x="176" y="1261"/>
                  </a:lnTo>
                  <a:lnTo>
                    <a:pt x="176" y="1261"/>
                  </a:lnTo>
                  <a:lnTo>
                    <a:pt x="176" y="1258"/>
                  </a:lnTo>
                  <a:lnTo>
                    <a:pt x="176" y="1258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8" y="1254"/>
                  </a:lnTo>
                  <a:lnTo>
                    <a:pt x="178" y="1251"/>
                  </a:lnTo>
                  <a:lnTo>
                    <a:pt x="178" y="1249"/>
                  </a:lnTo>
                  <a:lnTo>
                    <a:pt x="178" y="1249"/>
                  </a:lnTo>
                  <a:lnTo>
                    <a:pt x="178" y="1247"/>
                  </a:lnTo>
                  <a:lnTo>
                    <a:pt x="178" y="1244"/>
                  </a:lnTo>
                  <a:lnTo>
                    <a:pt x="178" y="1242"/>
                  </a:lnTo>
                  <a:lnTo>
                    <a:pt x="178" y="1242"/>
                  </a:lnTo>
                  <a:lnTo>
                    <a:pt x="178" y="1239"/>
                  </a:lnTo>
                  <a:lnTo>
                    <a:pt x="176" y="1239"/>
                  </a:lnTo>
                  <a:lnTo>
                    <a:pt x="176" y="1237"/>
                  </a:lnTo>
                  <a:lnTo>
                    <a:pt x="173" y="1235"/>
                  </a:lnTo>
                  <a:lnTo>
                    <a:pt x="173" y="1228"/>
                  </a:lnTo>
                  <a:lnTo>
                    <a:pt x="173" y="1228"/>
                  </a:lnTo>
                  <a:lnTo>
                    <a:pt x="176" y="1223"/>
                  </a:lnTo>
                  <a:lnTo>
                    <a:pt x="178" y="1223"/>
                  </a:lnTo>
                  <a:lnTo>
                    <a:pt x="178" y="1221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6"/>
                  </a:lnTo>
                  <a:lnTo>
                    <a:pt x="180" y="1211"/>
                  </a:lnTo>
                  <a:lnTo>
                    <a:pt x="180" y="1211"/>
                  </a:lnTo>
                  <a:lnTo>
                    <a:pt x="180" y="1209"/>
                  </a:lnTo>
                  <a:lnTo>
                    <a:pt x="183" y="1211"/>
                  </a:lnTo>
                  <a:lnTo>
                    <a:pt x="183" y="1211"/>
                  </a:lnTo>
                  <a:lnTo>
                    <a:pt x="183" y="1209"/>
                  </a:lnTo>
                  <a:lnTo>
                    <a:pt x="185" y="1206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4"/>
                  </a:lnTo>
                  <a:lnTo>
                    <a:pt x="183" y="1204"/>
                  </a:lnTo>
                  <a:lnTo>
                    <a:pt x="183" y="1202"/>
                  </a:lnTo>
                  <a:lnTo>
                    <a:pt x="180" y="1202"/>
                  </a:lnTo>
                  <a:lnTo>
                    <a:pt x="180" y="1199"/>
                  </a:lnTo>
                  <a:lnTo>
                    <a:pt x="180" y="1199"/>
                  </a:lnTo>
                  <a:lnTo>
                    <a:pt x="178" y="1197"/>
                  </a:lnTo>
                  <a:lnTo>
                    <a:pt x="178" y="1197"/>
                  </a:lnTo>
                  <a:lnTo>
                    <a:pt x="180" y="1197"/>
                  </a:lnTo>
                  <a:lnTo>
                    <a:pt x="180" y="1197"/>
                  </a:lnTo>
                  <a:lnTo>
                    <a:pt x="180" y="1194"/>
                  </a:lnTo>
                  <a:lnTo>
                    <a:pt x="180" y="1194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3" y="1190"/>
                  </a:lnTo>
                  <a:lnTo>
                    <a:pt x="185" y="1192"/>
                  </a:lnTo>
                  <a:lnTo>
                    <a:pt x="185" y="1190"/>
                  </a:lnTo>
                  <a:lnTo>
                    <a:pt x="185" y="1187"/>
                  </a:lnTo>
                  <a:lnTo>
                    <a:pt x="185" y="1187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7" y="1185"/>
                  </a:lnTo>
                  <a:lnTo>
                    <a:pt x="187" y="1180"/>
                  </a:lnTo>
                  <a:lnTo>
                    <a:pt x="187" y="1180"/>
                  </a:lnTo>
                  <a:lnTo>
                    <a:pt x="187" y="1178"/>
                  </a:lnTo>
                  <a:lnTo>
                    <a:pt x="187" y="1178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3"/>
                  </a:lnTo>
                  <a:lnTo>
                    <a:pt x="185" y="1173"/>
                  </a:lnTo>
                  <a:lnTo>
                    <a:pt x="185" y="1171"/>
                  </a:lnTo>
                  <a:lnTo>
                    <a:pt x="183" y="1168"/>
                  </a:lnTo>
                  <a:lnTo>
                    <a:pt x="185" y="1168"/>
                  </a:lnTo>
                  <a:lnTo>
                    <a:pt x="185" y="1166"/>
                  </a:lnTo>
                  <a:lnTo>
                    <a:pt x="185" y="1166"/>
                  </a:lnTo>
                  <a:lnTo>
                    <a:pt x="183" y="1164"/>
                  </a:lnTo>
                  <a:lnTo>
                    <a:pt x="183" y="1164"/>
                  </a:lnTo>
                  <a:lnTo>
                    <a:pt x="183" y="1161"/>
                  </a:lnTo>
                  <a:lnTo>
                    <a:pt x="185" y="1161"/>
                  </a:lnTo>
                  <a:lnTo>
                    <a:pt x="185" y="1159"/>
                  </a:lnTo>
                  <a:lnTo>
                    <a:pt x="185" y="1159"/>
                  </a:lnTo>
                  <a:lnTo>
                    <a:pt x="187" y="1161"/>
                  </a:lnTo>
                  <a:lnTo>
                    <a:pt x="187" y="1161"/>
                  </a:lnTo>
                  <a:lnTo>
                    <a:pt x="190" y="1161"/>
                  </a:lnTo>
                  <a:lnTo>
                    <a:pt x="190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5" y="1161"/>
                  </a:lnTo>
                  <a:lnTo>
                    <a:pt x="195" y="1159"/>
                  </a:lnTo>
                  <a:lnTo>
                    <a:pt x="192" y="1157"/>
                  </a:lnTo>
                  <a:lnTo>
                    <a:pt x="192" y="1154"/>
                  </a:lnTo>
                  <a:lnTo>
                    <a:pt x="195" y="1154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0"/>
                  </a:lnTo>
                  <a:lnTo>
                    <a:pt x="195" y="1150"/>
                  </a:lnTo>
                  <a:lnTo>
                    <a:pt x="195" y="1147"/>
                  </a:lnTo>
                  <a:lnTo>
                    <a:pt x="197" y="1147"/>
                  </a:lnTo>
                  <a:lnTo>
                    <a:pt x="197" y="1147"/>
                  </a:lnTo>
                  <a:lnTo>
                    <a:pt x="197" y="1145"/>
                  </a:lnTo>
                  <a:lnTo>
                    <a:pt x="199" y="1140"/>
                  </a:lnTo>
                  <a:lnTo>
                    <a:pt x="197" y="1131"/>
                  </a:lnTo>
                  <a:lnTo>
                    <a:pt x="197" y="1128"/>
                  </a:lnTo>
                  <a:lnTo>
                    <a:pt x="197" y="1126"/>
                  </a:lnTo>
                  <a:lnTo>
                    <a:pt x="197" y="1121"/>
                  </a:lnTo>
                  <a:lnTo>
                    <a:pt x="199" y="1121"/>
                  </a:lnTo>
                  <a:lnTo>
                    <a:pt x="199" y="1119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9" y="1114"/>
                  </a:lnTo>
                  <a:lnTo>
                    <a:pt x="211" y="1114"/>
                  </a:lnTo>
                  <a:lnTo>
                    <a:pt x="213" y="1112"/>
                  </a:lnTo>
                  <a:lnTo>
                    <a:pt x="213" y="1112"/>
                  </a:lnTo>
                  <a:lnTo>
                    <a:pt x="216" y="1112"/>
                  </a:lnTo>
                  <a:lnTo>
                    <a:pt x="218" y="1112"/>
                  </a:lnTo>
                  <a:lnTo>
                    <a:pt x="218" y="1112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3" y="1097"/>
                  </a:lnTo>
                  <a:lnTo>
                    <a:pt x="223" y="1097"/>
                  </a:lnTo>
                  <a:lnTo>
                    <a:pt x="221" y="1095"/>
                  </a:lnTo>
                  <a:lnTo>
                    <a:pt x="218" y="1095"/>
                  </a:lnTo>
                  <a:lnTo>
                    <a:pt x="218" y="1093"/>
                  </a:lnTo>
                  <a:lnTo>
                    <a:pt x="216" y="1083"/>
                  </a:lnTo>
                  <a:lnTo>
                    <a:pt x="216" y="1081"/>
                  </a:lnTo>
                  <a:lnTo>
                    <a:pt x="216" y="1079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4"/>
                  </a:lnTo>
                  <a:lnTo>
                    <a:pt x="216" y="1074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69"/>
                  </a:lnTo>
                  <a:lnTo>
                    <a:pt x="213" y="1069"/>
                  </a:lnTo>
                  <a:lnTo>
                    <a:pt x="213" y="1067"/>
                  </a:lnTo>
                  <a:lnTo>
                    <a:pt x="213" y="1067"/>
                  </a:lnTo>
                  <a:lnTo>
                    <a:pt x="213" y="1064"/>
                  </a:lnTo>
                  <a:lnTo>
                    <a:pt x="213" y="1062"/>
                  </a:lnTo>
                  <a:lnTo>
                    <a:pt x="211" y="1057"/>
                  </a:lnTo>
                  <a:lnTo>
                    <a:pt x="209" y="1050"/>
                  </a:lnTo>
                  <a:lnTo>
                    <a:pt x="209" y="1048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38"/>
                  </a:lnTo>
                  <a:lnTo>
                    <a:pt x="211" y="1036"/>
                  </a:lnTo>
                  <a:lnTo>
                    <a:pt x="211" y="1036"/>
                  </a:lnTo>
                  <a:lnTo>
                    <a:pt x="211" y="1034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06" y="1029"/>
                  </a:lnTo>
                  <a:lnTo>
                    <a:pt x="206" y="1026"/>
                  </a:lnTo>
                  <a:lnTo>
                    <a:pt x="209" y="1026"/>
                  </a:lnTo>
                  <a:lnTo>
                    <a:pt x="209" y="1024"/>
                  </a:lnTo>
                  <a:lnTo>
                    <a:pt x="211" y="1022"/>
                  </a:lnTo>
                  <a:lnTo>
                    <a:pt x="211" y="1022"/>
                  </a:lnTo>
                  <a:lnTo>
                    <a:pt x="209" y="1019"/>
                  </a:lnTo>
                  <a:lnTo>
                    <a:pt x="209" y="1019"/>
                  </a:lnTo>
                  <a:lnTo>
                    <a:pt x="211" y="1017"/>
                  </a:lnTo>
                  <a:lnTo>
                    <a:pt x="211" y="1017"/>
                  </a:lnTo>
                  <a:lnTo>
                    <a:pt x="213" y="1015"/>
                  </a:lnTo>
                  <a:lnTo>
                    <a:pt x="211" y="1015"/>
                  </a:lnTo>
                  <a:lnTo>
                    <a:pt x="211" y="1012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6" y="1008"/>
                  </a:lnTo>
                  <a:lnTo>
                    <a:pt x="206" y="1008"/>
                  </a:lnTo>
                  <a:lnTo>
                    <a:pt x="209" y="1008"/>
                  </a:lnTo>
                  <a:lnTo>
                    <a:pt x="209" y="1008"/>
                  </a:lnTo>
                  <a:lnTo>
                    <a:pt x="211" y="1008"/>
                  </a:lnTo>
                  <a:lnTo>
                    <a:pt x="211" y="1008"/>
                  </a:lnTo>
                  <a:lnTo>
                    <a:pt x="211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998"/>
                  </a:lnTo>
                  <a:lnTo>
                    <a:pt x="209" y="996"/>
                  </a:lnTo>
                  <a:lnTo>
                    <a:pt x="211" y="996"/>
                  </a:lnTo>
                  <a:lnTo>
                    <a:pt x="209" y="993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3" y="991"/>
                  </a:lnTo>
                  <a:lnTo>
                    <a:pt x="213" y="993"/>
                  </a:lnTo>
                  <a:lnTo>
                    <a:pt x="213" y="991"/>
                  </a:lnTo>
                  <a:lnTo>
                    <a:pt x="213" y="991"/>
                  </a:lnTo>
                  <a:lnTo>
                    <a:pt x="213" y="986"/>
                  </a:lnTo>
                  <a:lnTo>
                    <a:pt x="213" y="984"/>
                  </a:lnTo>
                  <a:lnTo>
                    <a:pt x="213" y="982"/>
                  </a:lnTo>
                  <a:lnTo>
                    <a:pt x="216" y="979"/>
                  </a:lnTo>
                  <a:lnTo>
                    <a:pt x="216" y="979"/>
                  </a:lnTo>
                  <a:lnTo>
                    <a:pt x="218" y="979"/>
                  </a:lnTo>
                  <a:lnTo>
                    <a:pt x="218" y="982"/>
                  </a:lnTo>
                  <a:lnTo>
                    <a:pt x="218" y="979"/>
                  </a:lnTo>
                  <a:lnTo>
                    <a:pt x="221" y="979"/>
                  </a:lnTo>
                  <a:lnTo>
                    <a:pt x="221" y="979"/>
                  </a:lnTo>
                  <a:lnTo>
                    <a:pt x="221" y="977"/>
                  </a:lnTo>
                  <a:lnTo>
                    <a:pt x="221" y="977"/>
                  </a:lnTo>
                  <a:lnTo>
                    <a:pt x="221" y="974"/>
                  </a:lnTo>
                  <a:lnTo>
                    <a:pt x="223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30" y="977"/>
                  </a:lnTo>
                  <a:lnTo>
                    <a:pt x="230" y="977"/>
                  </a:lnTo>
                  <a:lnTo>
                    <a:pt x="230" y="974"/>
                  </a:lnTo>
                  <a:lnTo>
                    <a:pt x="230" y="974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2" y="967"/>
                  </a:lnTo>
                  <a:lnTo>
                    <a:pt x="232" y="967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0"/>
                  </a:lnTo>
                  <a:lnTo>
                    <a:pt x="235" y="960"/>
                  </a:lnTo>
                  <a:lnTo>
                    <a:pt x="237" y="960"/>
                  </a:lnTo>
                  <a:lnTo>
                    <a:pt x="237" y="960"/>
                  </a:lnTo>
                  <a:lnTo>
                    <a:pt x="240" y="963"/>
                  </a:lnTo>
                  <a:lnTo>
                    <a:pt x="242" y="963"/>
                  </a:lnTo>
                  <a:lnTo>
                    <a:pt x="242" y="963"/>
                  </a:lnTo>
                  <a:lnTo>
                    <a:pt x="242" y="960"/>
                  </a:lnTo>
                  <a:lnTo>
                    <a:pt x="244" y="960"/>
                  </a:lnTo>
                  <a:lnTo>
                    <a:pt x="244" y="958"/>
                  </a:lnTo>
                  <a:lnTo>
                    <a:pt x="244" y="958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6"/>
                  </a:lnTo>
                  <a:lnTo>
                    <a:pt x="247" y="941"/>
                  </a:lnTo>
                  <a:lnTo>
                    <a:pt x="247" y="941"/>
                  </a:lnTo>
                  <a:lnTo>
                    <a:pt x="244" y="939"/>
                  </a:lnTo>
                  <a:lnTo>
                    <a:pt x="244" y="934"/>
                  </a:lnTo>
                  <a:lnTo>
                    <a:pt x="244" y="932"/>
                  </a:lnTo>
                  <a:lnTo>
                    <a:pt x="244" y="932"/>
                  </a:lnTo>
                  <a:lnTo>
                    <a:pt x="244" y="929"/>
                  </a:lnTo>
                  <a:lnTo>
                    <a:pt x="244" y="927"/>
                  </a:lnTo>
                  <a:lnTo>
                    <a:pt x="244" y="925"/>
                  </a:lnTo>
                  <a:lnTo>
                    <a:pt x="244" y="925"/>
                  </a:lnTo>
                  <a:lnTo>
                    <a:pt x="242" y="922"/>
                  </a:lnTo>
                  <a:lnTo>
                    <a:pt x="242" y="922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5"/>
                  </a:lnTo>
                  <a:lnTo>
                    <a:pt x="242" y="915"/>
                  </a:lnTo>
                  <a:lnTo>
                    <a:pt x="240" y="913"/>
                  </a:lnTo>
                  <a:lnTo>
                    <a:pt x="237" y="913"/>
                  </a:lnTo>
                  <a:lnTo>
                    <a:pt x="237" y="911"/>
                  </a:lnTo>
                  <a:lnTo>
                    <a:pt x="237" y="908"/>
                  </a:lnTo>
                  <a:lnTo>
                    <a:pt x="244" y="906"/>
                  </a:lnTo>
                  <a:lnTo>
                    <a:pt x="247" y="901"/>
                  </a:lnTo>
                  <a:lnTo>
                    <a:pt x="247" y="899"/>
                  </a:lnTo>
                  <a:lnTo>
                    <a:pt x="247" y="894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51" y="880"/>
                  </a:lnTo>
                  <a:lnTo>
                    <a:pt x="251" y="875"/>
                  </a:lnTo>
                  <a:lnTo>
                    <a:pt x="251" y="873"/>
                  </a:lnTo>
                  <a:lnTo>
                    <a:pt x="254" y="873"/>
                  </a:lnTo>
                  <a:lnTo>
                    <a:pt x="256" y="870"/>
                  </a:lnTo>
                  <a:lnTo>
                    <a:pt x="256" y="870"/>
                  </a:lnTo>
                  <a:lnTo>
                    <a:pt x="256" y="868"/>
                  </a:lnTo>
                  <a:lnTo>
                    <a:pt x="258" y="866"/>
                  </a:lnTo>
                  <a:lnTo>
                    <a:pt x="258" y="863"/>
                  </a:lnTo>
                  <a:lnTo>
                    <a:pt x="261" y="863"/>
                  </a:lnTo>
                  <a:lnTo>
                    <a:pt x="261" y="861"/>
                  </a:lnTo>
                  <a:lnTo>
                    <a:pt x="261" y="861"/>
                  </a:lnTo>
                  <a:lnTo>
                    <a:pt x="261" y="858"/>
                  </a:lnTo>
                  <a:lnTo>
                    <a:pt x="261" y="856"/>
                  </a:lnTo>
                  <a:lnTo>
                    <a:pt x="261" y="856"/>
                  </a:lnTo>
                  <a:lnTo>
                    <a:pt x="263" y="856"/>
                  </a:lnTo>
                  <a:lnTo>
                    <a:pt x="263" y="856"/>
                  </a:lnTo>
                  <a:lnTo>
                    <a:pt x="266" y="856"/>
                  </a:lnTo>
                  <a:lnTo>
                    <a:pt x="266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68" y="851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7"/>
                  </a:lnTo>
                  <a:lnTo>
                    <a:pt x="270" y="842"/>
                  </a:lnTo>
                  <a:lnTo>
                    <a:pt x="270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37"/>
                  </a:lnTo>
                  <a:lnTo>
                    <a:pt x="268" y="835"/>
                  </a:lnTo>
                  <a:lnTo>
                    <a:pt x="268" y="835"/>
                  </a:lnTo>
                  <a:lnTo>
                    <a:pt x="266" y="830"/>
                  </a:lnTo>
                  <a:lnTo>
                    <a:pt x="266" y="828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8" y="825"/>
                  </a:lnTo>
                  <a:lnTo>
                    <a:pt x="268" y="825"/>
                  </a:lnTo>
                  <a:lnTo>
                    <a:pt x="268" y="823"/>
                  </a:lnTo>
                  <a:lnTo>
                    <a:pt x="268" y="823"/>
                  </a:lnTo>
                  <a:lnTo>
                    <a:pt x="268" y="821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3" y="809"/>
                  </a:lnTo>
                  <a:lnTo>
                    <a:pt x="273" y="809"/>
                  </a:lnTo>
                  <a:lnTo>
                    <a:pt x="273" y="806"/>
                  </a:lnTo>
                  <a:lnTo>
                    <a:pt x="273" y="804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68" y="799"/>
                  </a:lnTo>
                  <a:lnTo>
                    <a:pt x="268" y="799"/>
                  </a:lnTo>
                  <a:lnTo>
                    <a:pt x="266" y="799"/>
                  </a:lnTo>
                  <a:lnTo>
                    <a:pt x="263" y="802"/>
                  </a:lnTo>
                  <a:lnTo>
                    <a:pt x="263" y="802"/>
                  </a:lnTo>
                  <a:lnTo>
                    <a:pt x="261" y="799"/>
                  </a:lnTo>
                  <a:lnTo>
                    <a:pt x="261" y="799"/>
                  </a:lnTo>
                  <a:lnTo>
                    <a:pt x="258" y="797"/>
                  </a:lnTo>
                  <a:lnTo>
                    <a:pt x="258" y="797"/>
                  </a:lnTo>
                  <a:lnTo>
                    <a:pt x="258" y="795"/>
                  </a:lnTo>
                  <a:lnTo>
                    <a:pt x="258" y="795"/>
                  </a:lnTo>
                  <a:lnTo>
                    <a:pt x="258" y="792"/>
                  </a:lnTo>
                  <a:lnTo>
                    <a:pt x="258" y="790"/>
                  </a:lnTo>
                  <a:lnTo>
                    <a:pt x="258" y="790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61" y="787"/>
                  </a:lnTo>
                  <a:lnTo>
                    <a:pt x="261" y="785"/>
                  </a:lnTo>
                  <a:lnTo>
                    <a:pt x="261" y="785"/>
                  </a:lnTo>
                  <a:lnTo>
                    <a:pt x="261" y="783"/>
                  </a:lnTo>
                  <a:lnTo>
                    <a:pt x="261" y="783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58" y="776"/>
                  </a:lnTo>
                  <a:lnTo>
                    <a:pt x="256" y="773"/>
                  </a:lnTo>
                  <a:lnTo>
                    <a:pt x="256" y="771"/>
                  </a:lnTo>
                  <a:lnTo>
                    <a:pt x="254" y="766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1"/>
                  </a:lnTo>
                  <a:lnTo>
                    <a:pt x="256" y="761"/>
                  </a:lnTo>
                  <a:lnTo>
                    <a:pt x="256" y="759"/>
                  </a:lnTo>
                  <a:lnTo>
                    <a:pt x="256" y="759"/>
                  </a:lnTo>
                  <a:lnTo>
                    <a:pt x="254" y="757"/>
                  </a:lnTo>
                  <a:lnTo>
                    <a:pt x="254" y="757"/>
                  </a:lnTo>
                  <a:lnTo>
                    <a:pt x="251" y="757"/>
                  </a:lnTo>
                  <a:lnTo>
                    <a:pt x="251" y="754"/>
                  </a:lnTo>
                  <a:lnTo>
                    <a:pt x="251" y="750"/>
                  </a:lnTo>
                  <a:lnTo>
                    <a:pt x="251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7" y="733"/>
                  </a:lnTo>
                  <a:lnTo>
                    <a:pt x="247" y="733"/>
                  </a:lnTo>
                  <a:lnTo>
                    <a:pt x="249" y="735"/>
                  </a:lnTo>
                  <a:lnTo>
                    <a:pt x="249" y="735"/>
                  </a:lnTo>
                  <a:lnTo>
                    <a:pt x="249" y="733"/>
                  </a:lnTo>
                  <a:lnTo>
                    <a:pt x="251" y="733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28"/>
                  </a:lnTo>
                  <a:lnTo>
                    <a:pt x="251" y="728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7" y="726"/>
                  </a:lnTo>
                  <a:lnTo>
                    <a:pt x="244" y="726"/>
                  </a:lnTo>
                  <a:lnTo>
                    <a:pt x="242" y="726"/>
                  </a:lnTo>
                  <a:lnTo>
                    <a:pt x="242" y="724"/>
                  </a:lnTo>
                  <a:lnTo>
                    <a:pt x="242" y="724"/>
                  </a:lnTo>
                  <a:lnTo>
                    <a:pt x="240" y="721"/>
                  </a:lnTo>
                  <a:lnTo>
                    <a:pt x="240" y="719"/>
                  </a:lnTo>
                  <a:lnTo>
                    <a:pt x="240" y="716"/>
                  </a:lnTo>
                  <a:lnTo>
                    <a:pt x="240" y="716"/>
                  </a:lnTo>
                  <a:lnTo>
                    <a:pt x="240" y="714"/>
                  </a:lnTo>
                  <a:lnTo>
                    <a:pt x="235" y="70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7" y="705"/>
                  </a:lnTo>
                  <a:lnTo>
                    <a:pt x="237" y="702"/>
                  </a:lnTo>
                  <a:lnTo>
                    <a:pt x="237" y="700"/>
                  </a:lnTo>
                  <a:lnTo>
                    <a:pt x="237" y="700"/>
                  </a:lnTo>
                  <a:lnTo>
                    <a:pt x="237" y="698"/>
                  </a:lnTo>
                  <a:lnTo>
                    <a:pt x="237" y="698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693"/>
                  </a:lnTo>
                  <a:lnTo>
                    <a:pt x="237" y="693"/>
                  </a:lnTo>
                  <a:lnTo>
                    <a:pt x="237" y="690"/>
                  </a:lnTo>
                  <a:lnTo>
                    <a:pt x="237" y="688"/>
                  </a:lnTo>
                  <a:lnTo>
                    <a:pt x="237" y="688"/>
                  </a:lnTo>
                  <a:lnTo>
                    <a:pt x="240" y="683"/>
                  </a:lnTo>
                  <a:lnTo>
                    <a:pt x="242" y="683"/>
                  </a:lnTo>
                  <a:lnTo>
                    <a:pt x="242" y="683"/>
                  </a:lnTo>
                  <a:lnTo>
                    <a:pt x="242" y="686"/>
                  </a:lnTo>
                  <a:lnTo>
                    <a:pt x="242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7" y="683"/>
                  </a:lnTo>
                  <a:lnTo>
                    <a:pt x="247" y="683"/>
                  </a:lnTo>
                  <a:lnTo>
                    <a:pt x="247" y="681"/>
                  </a:lnTo>
                  <a:lnTo>
                    <a:pt x="249" y="681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79"/>
                  </a:lnTo>
                  <a:lnTo>
                    <a:pt x="249" y="679"/>
                  </a:lnTo>
                  <a:lnTo>
                    <a:pt x="249" y="679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51" y="660"/>
                  </a:lnTo>
                  <a:lnTo>
                    <a:pt x="251" y="660"/>
                  </a:lnTo>
                  <a:lnTo>
                    <a:pt x="251" y="657"/>
                  </a:lnTo>
                  <a:lnTo>
                    <a:pt x="254" y="653"/>
                  </a:lnTo>
                  <a:lnTo>
                    <a:pt x="254" y="650"/>
                  </a:lnTo>
                  <a:lnTo>
                    <a:pt x="254" y="650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48"/>
                  </a:lnTo>
                  <a:lnTo>
                    <a:pt x="256" y="648"/>
                  </a:lnTo>
                  <a:lnTo>
                    <a:pt x="254" y="646"/>
                  </a:lnTo>
                  <a:lnTo>
                    <a:pt x="254" y="646"/>
                  </a:lnTo>
                  <a:lnTo>
                    <a:pt x="256" y="643"/>
                  </a:lnTo>
                  <a:lnTo>
                    <a:pt x="261" y="646"/>
                  </a:lnTo>
                  <a:lnTo>
                    <a:pt x="261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6" y="643"/>
                  </a:lnTo>
                  <a:lnTo>
                    <a:pt x="266" y="643"/>
                  </a:lnTo>
                  <a:lnTo>
                    <a:pt x="268" y="643"/>
                  </a:lnTo>
                  <a:lnTo>
                    <a:pt x="268" y="641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6"/>
                  </a:lnTo>
                  <a:lnTo>
                    <a:pt x="268" y="636"/>
                  </a:lnTo>
                  <a:lnTo>
                    <a:pt x="270" y="636"/>
                  </a:lnTo>
                  <a:lnTo>
                    <a:pt x="270" y="636"/>
                  </a:lnTo>
                  <a:lnTo>
                    <a:pt x="270" y="634"/>
                  </a:lnTo>
                  <a:lnTo>
                    <a:pt x="270" y="631"/>
                  </a:lnTo>
                  <a:lnTo>
                    <a:pt x="268" y="631"/>
                  </a:lnTo>
                  <a:lnTo>
                    <a:pt x="266" y="629"/>
                  </a:lnTo>
                  <a:lnTo>
                    <a:pt x="266" y="631"/>
                  </a:lnTo>
                  <a:lnTo>
                    <a:pt x="263" y="631"/>
                  </a:lnTo>
                  <a:lnTo>
                    <a:pt x="263" y="629"/>
                  </a:lnTo>
                  <a:lnTo>
                    <a:pt x="263" y="629"/>
                  </a:lnTo>
                  <a:lnTo>
                    <a:pt x="266" y="627"/>
                  </a:lnTo>
                  <a:lnTo>
                    <a:pt x="266" y="624"/>
                  </a:lnTo>
                  <a:lnTo>
                    <a:pt x="266" y="622"/>
                  </a:lnTo>
                  <a:lnTo>
                    <a:pt x="266" y="615"/>
                  </a:lnTo>
                  <a:lnTo>
                    <a:pt x="266" y="610"/>
                  </a:lnTo>
                  <a:lnTo>
                    <a:pt x="266" y="610"/>
                  </a:lnTo>
                  <a:lnTo>
                    <a:pt x="263" y="610"/>
                  </a:lnTo>
                  <a:lnTo>
                    <a:pt x="263" y="608"/>
                  </a:lnTo>
                  <a:lnTo>
                    <a:pt x="263" y="608"/>
                  </a:lnTo>
                  <a:lnTo>
                    <a:pt x="263" y="605"/>
                  </a:lnTo>
                  <a:lnTo>
                    <a:pt x="263" y="603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6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6" y="584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8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3" y="579"/>
                  </a:lnTo>
                  <a:lnTo>
                    <a:pt x="273" y="577"/>
                  </a:lnTo>
                  <a:lnTo>
                    <a:pt x="273" y="575"/>
                  </a:lnTo>
                  <a:lnTo>
                    <a:pt x="273" y="572"/>
                  </a:lnTo>
                  <a:lnTo>
                    <a:pt x="273" y="572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5"/>
                  </a:lnTo>
                  <a:lnTo>
                    <a:pt x="273" y="565"/>
                  </a:lnTo>
                  <a:lnTo>
                    <a:pt x="275" y="563"/>
                  </a:lnTo>
                  <a:lnTo>
                    <a:pt x="275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5" y="558"/>
                  </a:lnTo>
                  <a:lnTo>
                    <a:pt x="275" y="556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44"/>
                  </a:lnTo>
                  <a:lnTo>
                    <a:pt x="277" y="541"/>
                  </a:lnTo>
                  <a:lnTo>
                    <a:pt x="280" y="539"/>
                  </a:lnTo>
                  <a:lnTo>
                    <a:pt x="282" y="537"/>
                  </a:lnTo>
                  <a:lnTo>
                    <a:pt x="285" y="534"/>
                  </a:lnTo>
                  <a:lnTo>
                    <a:pt x="285" y="534"/>
                  </a:lnTo>
                  <a:lnTo>
                    <a:pt x="287" y="532"/>
                  </a:lnTo>
                  <a:lnTo>
                    <a:pt x="287" y="530"/>
                  </a:lnTo>
                  <a:lnTo>
                    <a:pt x="287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92" y="530"/>
                  </a:lnTo>
                  <a:lnTo>
                    <a:pt x="292" y="527"/>
                  </a:lnTo>
                  <a:lnTo>
                    <a:pt x="294" y="525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0"/>
                  </a:lnTo>
                  <a:lnTo>
                    <a:pt x="296" y="520"/>
                  </a:lnTo>
                  <a:lnTo>
                    <a:pt x="296" y="520"/>
                  </a:lnTo>
                  <a:lnTo>
                    <a:pt x="299" y="520"/>
                  </a:lnTo>
                  <a:lnTo>
                    <a:pt x="299" y="518"/>
                  </a:lnTo>
                  <a:lnTo>
                    <a:pt x="301" y="518"/>
                  </a:lnTo>
                  <a:lnTo>
                    <a:pt x="304" y="508"/>
                  </a:lnTo>
                  <a:lnTo>
                    <a:pt x="304" y="506"/>
                  </a:lnTo>
                  <a:lnTo>
                    <a:pt x="304" y="506"/>
                  </a:lnTo>
                  <a:lnTo>
                    <a:pt x="306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8" y="499"/>
                  </a:lnTo>
                  <a:lnTo>
                    <a:pt x="308" y="496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2"/>
                  </a:lnTo>
                  <a:lnTo>
                    <a:pt x="308" y="492"/>
                  </a:lnTo>
                  <a:lnTo>
                    <a:pt x="311" y="492"/>
                  </a:lnTo>
                  <a:lnTo>
                    <a:pt x="311" y="489"/>
                  </a:lnTo>
                  <a:lnTo>
                    <a:pt x="313" y="489"/>
                  </a:lnTo>
                  <a:lnTo>
                    <a:pt x="313" y="485"/>
                  </a:lnTo>
                  <a:lnTo>
                    <a:pt x="315" y="485"/>
                  </a:lnTo>
                  <a:lnTo>
                    <a:pt x="313" y="482"/>
                  </a:lnTo>
                  <a:lnTo>
                    <a:pt x="315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8" y="475"/>
                  </a:lnTo>
                  <a:lnTo>
                    <a:pt x="318" y="475"/>
                  </a:lnTo>
                  <a:lnTo>
                    <a:pt x="320" y="475"/>
                  </a:lnTo>
                  <a:lnTo>
                    <a:pt x="322" y="475"/>
                  </a:lnTo>
                  <a:lnTo>
                    <a:pt x="322" y="475"/>
                  </a:lnTo>
                  <a:lnTo>
                    <a:pt x="325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2" y="473"/>
                  </a:lnTo>
                  <a:lnTo>
                    <a:pt x="332" y="473"/>
                  </a:lnTo>
                  <a:lnTo>
                    <a:pt x="334" y="473"/>
                  </a:lnTo>
                  <a:lnTo>
                    <a:pt x="334" y="473"/>
                  </a:lnTo>
                  <a:lnTo>
                    <a:pt x="337" y="473"/>
                  </a:lnTo>
                  <a:lnTo>
                    <a:pt x="337" y="473"/>
                  </a:lnTo>
                  <a:lnTo>
                    <a:pt x="339" y="473"/>
                  </a:lnTo>
                  <a:lnTo>
                    <a:pt x="339" y="473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68"/>
                  </a:lnTo>
                  <a:lnTo>
                    <a:pt x="341" y="466"/>
                  </a:lnTo>
                  <a:lnTo>
                    <a:pt x="341" y="466"/>
                  </a:lnTo>
                  <a:lnTo>
                    <a:pt x="341" y="463"/>
                  </a:lnTo>
                  <a:lnTo>
                    <a:pt x="339" y="463"/>
                  </a:lnTo>
                  <a:lnTo>
                    <a:pt x="332" y="451"/>
                  </a:lnTo>
                  <a:lnTo>
                    <a:pt x="330" y="449"/>
                  </a:lnTo>
                  <a:lnTo>
                    <a:pt x="330" y="447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0" y="433"/>
                  </a:lnTo>
                  <a:lnTo>
                    <a:pt x="334" y="428"/>
                  </a:lnTo>
                  <a:lnTo>
                    <a:pt x="337" y="425"/>
                  </a:lnTo>
                  <a:lnTo>
                    <a:pt x="334" y="423"/>
                  </a:lnTo>
                  <a:lnTo>
                    <a:pt x="332" y="411"/>
                  </a:lnTo>
                  <a:lnTo>
                    <a:pt x="332" y="407"/>
                  </a:lnTo>
                  <a:lnTo>
                    <a:pt x="332" y="404"/>
                  </a:lnTo>
                  <a:lnTo>
                    <a:pt x="330" y="404"/>
                  </a:lnTo>
                  <a:lnTo>
                    <a:pt x="330" y="402"/>
                  </a:lnTo>
                  <a:lnTo>
                    <a:pt x="330" y="402"/>
                  </a:lnTo>
                  <a:lnTo>
                    <a:pt x="330" y="399"/>
                  </a:lnTo>
                  <a:lnTo>
                    <a:pt x="330" y="399"/>
                  </a:lnTo>
                  <a:lnTo>
                    <a:pt x="330" y="397"/>
                  </a:lnTo>
                  <a:lnTo>
                    <a:pt x="330" y="397"/>
                  </a:lnTo>
                  <a:lnTo>
                    <a:pt x="330" y="395"/>
                  </a:lnTo>
                  <a:lnTo>
                    <a:pt x="327" y="395"/>
                  </a:lnTo>
                  <a:lnTo>
                    <a:pt x="327" y="392"/>
                  </a:lnTo>
                  <a:lnTo>
                    <a:pt x="327" y="392"/>
                  </a:lnTo>
                  <a:lnTo>
                    <a:pt x="327" y="390"/>
                  </a:lnTo>
                  <a:lnTo>
                    <a:pt x="332" y="378"/>
                  </a:lnTo>
                  <a:lnTo>
                    <a:pt x="332" y="376"/>
                  </a:lnTo>
                  <a:lnTo>
                    <a:pt x="332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7" y="376"/>
                  </a:lnTo>
                  <a:lnTo>
                    <a:pt x="337" y="376"/>
                  </a:lnTo>
                  <a:lnTo>
                    <a:pt x="337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4" y="371"/>
                  </a:lnTo>
                  <a:lnTo>
                    <a:pt x="334" y="369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4" y="364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27" y="359"/>
                  </a:lnTo>
                  <a:lnTo>
                    <a:pt x="327" y="357"/>
                  </a:lnTo>
                  <a:lnTo>
                    <a:pt x="327" y="357"/>
                  </a:lnTo>
                  <a:lnTo>
                    <a:pt x="330" y="352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4" y="347"/>
                  </a:lnTo>
                  <a:lnTo>
                    <a:pt x="334" y="347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41" y="340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4" y="338"/>
                  </a:lnTo>
                  <a:lnTo>
                    <a:pt x="344" y="336"/>
                  </a:lnTo>
                  <a:lnTo>
                    <a:pt x="346" y="336"/>
                  </a:lnTo>
                  <a:lnTo>
                    <a:pt x="349" y="333"/>
                  </a:lnTo>
                  <a:lnTo>
                    <a:pt x="351" y="333"/>
                  </a:lnTo>
                  <a:lnTo>
                    <a:pt x="353" y="333"/>
                  </a:lnTo>
                  <a:lnTo>
                    <a:pt x="360" y="331"/>
                  </a:lnTo>
                  <a:lnTo>
                    <a:pt x="365" y="328"/>
                  </a:lnTo>
                  <a:lnTo>
                    <a:pt x="372" y="324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82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6" y="314"/>
                  </a:lnTo>
                  <a:lnTo>
                    <a:pt x="389" y="305"/>
                  </a:lnTo>
                  <a:lnTo>
                    <a:pt x="394" y="293"/>
                  </a:lnTo>
                  <a:lnTo>
                    <a:pt x="396" y="283"/>
                  </a:lnTo>
                  <a:lnTo>
                    <a:pt x="398" y="272"/>
                  </a:lnTo>
                  <a:lnTo>
                    <a:pt x="401" y="269"/>
                  </a:lnTo>
                  <a:lnTo>
                    <a:pt x="401" y="267"/>
                  </a:lnTo>
                  <a:lnTo>
                    <a:pt x="391" y="260"/>
                  </a:lnTo>
                  <a:lnTo>
                    <a:pt x="377" y="262"/>
                  </a:lnTo>
                  <a:lnTo>
                    <a:pt x="375" y="262"/>
                  </a:lnTo>
                  <a:lnTo>
                    <a:pt x="372" y="262"/>
                  </a:lnTo>
                  <a:lnTo>
                    <a:pt x="365" y="262"/>
                  </a:lnTo>
                  <a:lnTo>
                    <a:pt x="363" y="262"/>
                  </a:lnTo>
                  <a:lnTo>
                    <a:pt x="363" y="262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0" y="260"/>
                  </a:lnTo>
                  <a:lnTo>
                    <a:pt x="360" y="260"/>
                  </a:lnTo>
                  <a:lnTo>
                    <a:pt x="360" y="257"/>
                  </a:lnTo>
                  <a:lnTo>
                    <a:pt x="360" y="253"/>
                  </a:lnTo>
                  <a:lnTo>
                    <a:pt x="360" y="246"/>
                  </a:lnTo>
                  <a:lnTo>
                    <a:pt x="360" y="246"/>
                  </a:lnTo>
                  <a:lnTo>
                    <a:pt x="360" y="243"/>
                  </a:lnTo>
                  <a:lnTo>
                    <a:pt x="360" y="241"/>
                  </a:lnTo>
                  <a:lnTo>
                    <a:pt x="358" y="239"/>
                  </a:lnTo>
                  <a:lnTo>
                    <a:pt x="358" y="236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58" y="231"/>
                  </a:lnTo>
                  <a:lnTo>
                    <a:pt x="358" y="229"/>
                  </a:lnTo>
                  <a:lnTo>
                    <a:pt x="358" y="229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2"/>
                  </a:lnTo>
                  <a:lnTo>
                    <a:pt x="353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49" y="208"/>
                  </a:lnTo>
                  <a:lnTo>
                    <a:pt x="349" y="205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37" y="168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0" y="165"/>
                  </a:lnTo>
                  <a:lnTo>
                    <a:pt x="327" y="163"/>
                  </a:lnTo>
                  <a:lnTo>
                    <a:pt x="327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0" y="149"/>
                  </a:lnTo>
                  <a:lnTo>
                    <a:pt x="327" y="149"/>
                  </a:lnTo>
                  <a:lnTo>
                    <a:pt x="322" y="146"/>
                  </a:lnTo>
                  <a:lnTo>
                    <a:pt x="322" y="144"/>
                  </a:lnTo>
                  <a:lnTo>
                    <a:pt x="320" y="144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20" y="137"/>
                  </a:lnTo>
                  <a:lnTo>
                    <a:pt x="322" y="137"/>
                  </a:lnTo>
                  <a:lnTo>
                    <a:pt x="322" y="134"/>
                  </a:lnTo>
                  <a:lnTo>
                    <a:pt x="320" y="132"/>
                  </a:lnTo>
                  <a:lnTo>
                    <a:pt x="320" y="130"/>
                  </a:lnTo>
                  <a:lnTo>
                    <a:pt x="322" y="127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318" y="127"/>
                  </a:lnTo>
                  <a:lnTo>
                    <a:pt x="318" y="125"/>
                  </a:lnTo>
                  <a:lnTo>
                    <a:pt x="320" y="125"/>
                  </a:lnTo>
                  <a:lnTo>
                    <a:pt x="325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8"/>
                  </a:lnTo>
                  <a:lnTo>
                    <a:pt x="330" y="118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27" y="113"/>
                  </a:lnTo>
                  <a:lnTo>
                    <a:pt x="327" y="111"/>
                  </a:lnTo>
                  <a:lnTo>
                    <a:pt x="325" y="111"/>
                  </a:lnTo>
                  <a:lnTo>
                    <a:pt x="322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2" y="106"/>
                  </a:lnTo>
                  <a:lnTo>
                    <a:pt x="325" y="104"/>
                  </a:lnTo>
                  <a:lnTo>
                    <a:pt x="325" y="104"/>
                  </a:lnTo>
                  <a:lnTo>
                    <a:pt x="330" y="97"/>
                  </a:lnTo>
                  <a:lnTo>
                    <a:pt x="330" y="97"/>
                  </a:lnTo>
                  <a:lnTo>
                    <a:pt x="332" y="94"/>
                  </a:lnTo>
                  <a:lnTo>
                    <a:pt x="332" y="94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2"/>
                  </a:lnTo>
                  <a:lnTo>
                    <a:pt x="332" y="92"/>
                  </a:lnTo>
                  <a:lnTo>
                    <a:pt x="332" y="89"/>
                  </a:lnTo>
                  <a:lnTo>
                    <a:pt x="327" y="87"/>
                  </a:lnTo>
                  <a:lnTo>
                    <a:pt x="325" y="87"/>
                  </a:lnTo>
                  <a:lnTo>
                    <a:pt x="325" y="85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18" y="78"/>
                  </a:lnTo>
                  <a:lnTo>
                    <a:pt x="315" y="7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1" y="7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1"/>
                  </a:lnTo>
                  <a:lnTo>
                    <a:pt x="311" y="68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06" y="54"/>
                  </a:lnTo>
                  <a:lnTo>
                    <a:pt x="306" y="49"/>
                  </a:lnTo>
                  <a:lnTo>
                    <a:pt x="306" y="49"/>
                  </a:lnTo>
                  <a:lnTo>
                    <a:pt x="308" y="47"/>
                  </a:lnTo>
                  <a:lnTo>
                    <a:pt x="306" y="47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6" y="40"/>
                  </a:lnTo>
                  <a:lnTo>
                    <a:pt x="306" y="40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3"/>
                  </a:lnTo>
                  <a:lnTo>
                    <a:pt x="301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6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4" y="21"/>
                  </a:lnTo>
                  <a:lnTo>
                    <a:pt x="294" y="16"/>
                  </a:lnTo>
                  <a:lnTo>
                    <a:pt x="294" y="14"/>
                  </a:lnTo>
                  <a:lnTo>
                    <a:pt x="292" y="11"/>
                  </a:lnTo>
                  <a:lnTo>
                    <a:pt x="292" y="11"/>
                  </a:lnTo>
                  <a:lnTo>
                    <a:pt x="287" y="7"/>
                  </a:lnTo>
                  <a:lnTo>
                    <a:pt x="287" y="7"/>
                  </a:lnTo>
                  <a:lnTo>
                    <a:pt x="285" y="4"/>
                  </a:lnTo>
                  <a:lnTo>
                    <a:pt x="285" y="0"/>
                  </a:lnTo>
                  <a:lnTo>
                    <a:pt x="280" y="7"/>
                  </a:lnTo>
                  <a:lnTo>
                    <a:pt x="277" y="7"/>
                  </a:lnTo>
                  <a:lnTo>
                    <a:pt x="275" y="9"/>
                  </a:lnTo>
                  <a:lnTo>
                    <a:pt x="273" y="7"/>
                  </a:lnTo>
                  <a:lnTo>
                    <a:pt x="270" y="7"/>
                  </a:lnTo>
                  <a:lnTo>
                    <a:pt x="270" y="9"/>
                  </a:lnTo>
                  <a:lnTo>
                    <a:pt x="270" y="11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6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0" y="30"/>
                  </a:lnTo>
                  <a:lnTo>
                    <a:pt x="268" y="30"/>
                  </a:lnTo>
                  <a:lnTo>
                    <a:pt x="268" y="33"/>
                  </a:lnTo>
                  <a:lnTo>
                    <a:pt x="266" y="33"/>
                  </a:lnTo>
                  <a:lnTo>
                    <a:pt x="263" y="35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49" y="40"/>
                  </a:lnTo>
                  <a:lnTo>
                    <a:pt x="247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2"/>
                  </a:lnTo>
                  <a:lnTo>
                    <a:pt x="247" y="42"/>
                  </a:lnTo>
                  <a:lnTo>
                    <a:pt x="247" y="44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7" y="52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1"/>
                  </a:lnTo>
                  <a:lnTo>
                    <a:pt x="247" y="61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8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9"/>
                  </a:lnTo>
                  <a:lnTo>
                    <a:pt x="251" y="89"/>
                  </a:lnTo>
                  <a:lnTo>
                    <a:pt x="251" y="92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6" y="108"/>
                  </a:lnTo>
                  <a:lnTo>
                    <a:pt x="256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8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4" y="137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51"/>
                  </a:lnTo>
                  <a:lnTo>
                    <a:pt x="254" y="153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8"/>
                  </a:lnTo>
                  <a:lnTo>
                    <a:pt x="256" y="168"/>
                  </a:lnTo>
                  <a:lnTo>
                    <a:pt x="256" y="170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6" y="172"/>
                  </a:lnTo>
                  <a:lnTo>
                    <a:pt x="256" y="172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8" y="177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91"/>
                  </a:lnTo>
                  <a:lnTo>
                    <a:pt x="261" y="191"/>
                  </a:lnTo>
                  <a:lnTo>
                    <a:pt x="258" y="191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61" y="194"/>
                  </a:lnTo>
                  <a:lnTo>
                    <a:pt x="261" y="194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3"/>
                  </a:lnTo>
                  <a:lnTo>
                    <a:pt x="256" y="205"/>
                  </a:lnTo>
                  <a:lnTo>
                    <a:pt x="256" y="205"/>
                  </a:lnTo>
                  <a:lnTo>
                    <a:pt x="256" y="208"/>
                  </a:lnTo>
                  <a:lnTo>
                    <a:pt x="256" y="210"/>
                  </a:lnTo>
                  <a:lnTo>
                    <a:pt x="256" y="212"/>
                  </a:lnTo>
                  <a:lnTo>
                    <a:pt x="254" y="212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51" y="243"/>
                  </a:lnTo>
                  <a:lnTo>
                    <a:pt x="251" y="243"/>
                  </a:lnTo>
                  <a:lnTo>
                    <a:pt x="249" y="246"/>
                  </a:lnTo>
                  <a:lnTo>
                    <a:pt x="249" y="246"/>
                  </a:lnTo>
                  <a:lnTo>
                    <a:pt x="249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3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7"/>
                  </a:lnTo>
                  <a:lnTo>
                    <a:pt x="249" y="260"/>
                  </a:lnTo>
                  <a:lnTo>
                    <a:pt x="249" y="260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7" y="265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37" y="269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4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5" y="279"/>
                  </a:lnTo>
                  <a:lnTo>
                    <a:pt x="235" y="279"/>
                  </a:lnTo>
                  <a:lnTo>
                    <a:pt x="235" y="281"/>
                  </a:lnTo>
                  <a:lnTo>
                    <a:pt x="237" y="283"/>
                  </a:lnTo>
                  <a:lnTo>
                    <a:pt x="235" y="283"/>
                  </a:lnTo>
                  <a:lnTo>
                    <a:pt x="235" y="283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2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4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2" y="305"/>
                  </a:lnTo>
                  <a:lnTo>
                    <a:pt x="240" y="305"/>
                  </a:lnTo>
                  <a:lnTo>
                    <a:pt x="240" y="307"/>
                  </a:lnTo>
                  <a:lnTo>
                    <a:pt x="240" y="307"/>
                  </a:lnTo>
                  <a:lnTo>
                    <a:pt x="240" y="310"/>
                  </a:lnTo>
                  <a:lnTo>
                    <a:pt x="240" y="310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4"/>
                  </a:lnTo>
                  <a:lnTo>
                    <a:pt x="240" y="317"/>
                  </a:lnTo>
                  <a:lnTo>
                    <a:pt x="240" y="317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6"/>
                  </a:lnTo>
                  <a:lnTo>
                    <a:pt x="240" y="326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8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5" y="345"/>
                  </a:lnTo>
                  <a:lnTo>
                    <a:pt x="235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50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7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0" y="364"/>
                  </a:lnTo>
                  <a:lnTo>
                    <a:pt x="242" y="366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2" y="373"/>
                  </a:lnTo>
                  <a:lnTo>
                    <a:pt x="242" y="376"/>
                  </a:lnTo>
                  <a:lnTo>
                    <a:pt x="242" y="378"/>
                  </a:lnTo>
                  <a:lnTo>
                    <a:pt x="242" y="380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90"/>
                  </a:lnTo>
                  <a:lnTo>
                    <a:pt x="237" y="392"/>
                  </a:lnTo>
                  <a:lnTo>
                    <a:pt x="237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9"/>
                  </a:lnTo>
                  <a:lnTo>
                    <a:pt x="232" y="399"/>
                  </a:lnTo>
                  <a:lnTo>
                    <a:pt x="232" y="402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7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11"/>
                  </a:lnTo>
                  <a:lnTo>
                    <a:pt x="230" y="411"/>
                  </a:lnTo>
                  <a:lnTo>
                    <a:pt x="230" y="414"/>
                  </a:lnTo>
                  <a:lnTo>
                    <a:pt x="232" y="414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5" y="418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3"/>
                  </a:lnTo>
                  <a:lnTo>
                    <a:pt x="232" y="423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8"/>
                  </a:lnTo>
                  <a:lnTo>
                    <a:pt x="232" y="428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3"/>
                  </a:lnTo>
                  <a:lnTo>
                    <a:pt x="232" y="433"/>
                  </a:lnTo>
                  <a:lnTo>
                    <a:pt x="232" y="435"/>
                  </a:lnTo>
                  <a:lnTo>
                    <a:pt x="235" y="435"/>
                  </a:lnTo>
                  <a:lnTo>
                    <a:pt x="232" y="435"/>
                  </a:lnTo>
                  <a:lnTo>
                    <a:pt x="232" y="435"/>
                  </a:lnTo>
                  <a:lnTo>
                    <a:pt x="230" y="437"/>
                  </a:lnTo>
                  <a:lnTo>
                    <a:pt x="230" y="437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4"/>
                  </a:lnTo>
                  <a:lnTo>
                    <a:pt x="230" y="444"/>
                  </a:lnTo>
                  <a:lnTo>
                    <a:pt x="230" y="447"/>
                  </a:lnTo>
                  <a:lnTo>
                    <a:pt x="230" y="447"/>
                  </a:lnTo>
                  <a:lnTo>
                    <a:pt x="230" y="449"/>
                  </a:lnTo>
                  <a:lnTo>
                    <a:pt x="230" y="451"/>
                  </a:lnTo>
                  <a:lnTo>
                    <a:pt x="230" y="451"/>
                  </a:lnTo>
                  <a:lnTo>
                    <a:pt x="230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8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3"/>
                  </a:lnTo>
                  <a:lnTo>
                    <a:pt x="225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18" y="475"/>
                  </a:lnTo>
                  <a:lnTo>
                    <a:pt x="218" y="475"/>
                  </a:lnTo>
                  <a:lnTo>
                    <a:pt x="218" y="478"/>
                  </a:lnTo>
                  <a:lnTo>
                    <a:pt x="218" y="478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2"/>
                  </a:lnTo>
                  <a:lnTo>
                    <a:pt x="218" y="482"/>
                  </a:lnTo>
                  <a:lnTo>
                    <a:pt x="221" y="485"/>
                  </a:lnTo>
                  <a:lnTo>
                    <a:pt x="221" y="485"/>
                  </a:lnTo>
                  <a:lnTo>
                    <a:pt x="221" y="487"/>
                  </a:lnTo>
                  <a:lnTo>
                    <a:pt x="218" y="487"/>
                  </a:lnTo>
                  <a:lnTo>
                    <a:pt x="218" y="489"/>
                  </a:lnTo>
                  <a:lnTo>
                    <a:pt x="221" y="492"/>
                  </a:lnTo>
                  <a:lnTo>
                    <a:pt x="221" y="492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1" y="496"/>
                  </a:lnTo>
                  <a:lnTo>
                    <a:pt x="221" y="496"/>
                  </a:lnTo>
                  <a:lnTo>
                    <a:pt x="221" y="499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6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3"/>
                  </a:lnTo>
                  <a:lnTo>
                    <a:pt x="213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8"/>
                  </a:lnTo>
                  <a:lnTo>
                    <a:pt x="211" y="518"/>
                  </a:lnTo>
                  <a:lnTo>
                    <a:pt x="211" y="522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7"/>
                  </a:lnTo>
                  <a:lnTo>
                    <a:pt x="209" y="530"/>
                  </a:lnTo>
                  <a:lnTo>
                    <a:pt x="209" y="532"/>
                  </a:lnTo>
                  <a:lnTo>
                    <a:pt x="209" y="534"/>
                  </a:lnTo>
                  <a:lnTo>
                    <a:pt x="209" y="534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9"/>
                  </a:lnTo>
                  <a:lnTo>
                    <a:pt x="209" y="539"/>
                  </a:lnTo>
                  <a:lnTo>
                    <a:pt x="209" y="541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6"/>
                  </a:lnTo>
                  <a:lnTo>
                    <a:pt x="202" y="558"/>
                  </a:lnTo>
                  <a:lnTo>
                    <a:pt x="199" y="558"/>
                  </a:lnTo>
                  <a:lnTo>
                    <a:pt x="199" y="560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7" y="563"/>
                  </a:lnTo>
                  <a:lnTo>
                    <a:pt x="197" y="565"/>
                  </a:lnTo>
                  <a:lnTo>
                    <a:pt x="195" y="565"/>
                  </a:lnTo>
                  <a:lnTo>
                    <a:pt x="192" y="567"/>
                  </a:lnTo>
                  <a:lnTo>
                    <a:pt x="192" y="570"/>
                  </a:lnTo>
                  <a:lnTo>
                    <a:pt x="192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5"/>
                  </a:lnTo>
                  <a:lnTo>
                    <a:pt x="195" y="575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9"/>
                  </a:lnTo>
                  <a:lnTo>
                    <a:pt x="202" y="591"/>
                  </a:lnTo>
                  <a:lnTo>
                    <a:pt x="202" y="591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8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9"/>
                  </a:lnTo>
                  <a:lnTo>
                    <a:pt x="204" y="622"/>
                  </a:lnTo>
                  <a:lnTo>
                    <a:pt x="204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7" y="624"/>
                  </a:lnTo>
                  <a:lnTo>
                    <a:pt x="197" y="624"/>
                  </a:lnTo>
                  <a:lnTo>
                    <a:pt x="199" y="627"/>
                  </a:lnTo>
                  <a:lnTo>
                    <a:pt x="199" y="629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7" y="636"/>
                  </a:lnTo>
                  <a:lnTo>
                    <a:pt x="197" y="636"/>
                  </a:lnTo>
                  <a:lnTo>
                    <a:pt x="197" y="634"/>
                  </a:lnTo>
                  <a:lnTo>
                    <a:pt x="197" y="634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41"/>
                  </a:lnTo>
                  <a:lnTo>
                    <a:pt x="192" y="641"/>
                  </a:lnTo>
                  <a:lnTo>
                    <a:pt x="192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5" y="643"/>
                  </a:lnTo>
                  <a:lnTo>
                    <a:pt x="185" y="650"/>
                  </a:lnTo>
                  <a:lnTo>
                    <a:pt x="185" y="650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5"/>
                  </a:lnTo>
                  <a:lnTo>
                    <a:pt x="185" y="657"/>
                  </a:lnTo>
                  <a:lnTo>
                    <a:pt x="185" y="657"/>
                  </a:lnTo>
                  <a:lnTo>
                    <a:pt x="185" y="662"/>
                  </a:lnTo>
                  <a:lnTo>
                    <a:pt x="185" y="662"/>
                  </a:lnTo>
                  <a:lnTo>
                    <a:pt x="185" y="667"/>
                  </a:lnTo>
                  <a:lnTo>
                    <a:pt x="185" y="669"/>
                  </a:lnTo>
                  <a:lnTo>
                    <a:pt x="185" y="672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7" y="676"/>
                  </a:lnTo>
                  <a:lnTo>
                    <a:pt x="187" y="679"/>
                  </a:lnTo>
                  <a:lnTo>
                    <a:pt x="187" y="683"/>
                  </a:lnTo>
                  <a:lnTo>
                    <a:pt x="185" y="686"/>
                  </a:lnTo>
                  <a:lnTo>
                    <a:pt x="185" y="688"/>
                  </a:lnTo>
                  <a:lnTo>
                    <a:pt x="187" y="690"/>
                  </a:lnTo>
                  <a:lnTo>
                    <a:pt x="190" y="700"/>
                  </a:lnTo>
                  <a:lnTo>
                    <a:pt x="190" y="702"/>
                  </a:lnTo>
                  <a:lnTo>
                    <a:pt x="190" y="707"/>
                  </a:lnTo>
                  <a:lnTo>
                    <a:pt x="190" y="709"/>
                  </a:lnTo>
                  <a:lnTo>
                    <a:pt x="190" y="712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4"/>
                  </a:lnTo>
                  <a:lnTo>
                    <a:pt x="192" y="724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31"/>
                  </a:lnTo>
                  <a:lnTo>
                    <a:pt x="195" y="731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2" y="745"/>
                  </a:lnTo>
                  <a:lnTo>
                    <a:pt x="192" y="745"/>
                  </a:lnTo>
                  <a:lnTo>
                    <a:pt x="195" y="745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7" y="750"/>
                  </a:lnTo>
                  <a:lnTo>
                    <a:pt x="197" y="750"/>
                  </a:lnTo>
                  <a:lnTo>
                    <a:pt x="197" y="752"/>
                  </a:lnTo>
                  <a:lnTo>
                    <a:pt x="197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7"/>
                  </a:lnTo>
                  <a:lnTo>
                    <a:pt x="197" y="759"/>
                  </a:lnTo>
                  <a:lnTo>
                    <a:pt x="197" y="759"/>
                  </a:lnTo>
                  <a:lnTo>
                    <a:pt x="195" y="759"/>
                  </a:lnTo>
                  <a:lnTo>
                    <a:pt x="195" y="761"/>
                  </a:lnTo>
                  <a:lnTo>
                    <a:pt x="197" y="764"/>
                  </a:lnTo>
                  <a:lnTo>
                    <a:pt x="197" y="764"/>
                  </a:lnTo>
                  <a:lnTo>
                    <a:pt x="197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3"/>
                  </a:lnTo>
                  <a:lnTo>
                    <a:pt x="195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5"/>
                  </a:lnTo>
                  <a:lnTo>
                    <a:pt x="190" y="785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5" y="787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5"/>
                  </a:lnTo>
                  <a:lnTo>
                    <a:pt x="183" y="795"/>
                  </a:lnTo>
                  <a:lnTo>
                    <a:pt x="185" y="799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4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9"/>
                  </a:lnTo>
                  <a:lnTo>
                    <a:pt x="185" y="811"/>
                  </a:lnTo>
                  <a:lnTo>
                    <a:pt x="187" y="814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8"/>
                  </a:lnTo>
                  <a:lnTo>
                    <a:pt x="187" y="818"/>
                  </a:lnTo>
                  <a:lnTo>
                    <a:pt x="187" y="821"/>
                  </a:lnTo>
                  <a:lnTo>
                    <a:pt x="187" y="821"/>
                  </a:lnTo>
                  <a:lnTo>
                    <a:pt x="187" y="823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30"/>
                  </a:lnTo>
                  <a:lnTo>
                    <a:pt x="178" y="832"/>
                  </a:lnTo>
                  <a:lnTo>
                    <a:pt x="178" y="837"/>
                  </a:lnTo>
                  <a:lnTo>
                    <a:pt x="176" y="837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2"/>
                  </a:lnTo>
                  <a:lnTo>
                    <a:pt x="176" y="842"/>
                  </a:lnTo>
                  <a:lnTo>
                    <a:pt x="173" y="842"/>
                  </a:lnTo>
                  <a:lnTo>
                    <a:pt x="173" y="844"/>
                  </a:lnTo>
                  <a:lnTo>
                    <a:pt x="173" y="844"/>
                  </a:lnTo>
                  <a:lnTo>
                    <a:pt x="171" y="847"/>
                  </a:lnTo>
                  <a:lnTo>
                    <a:pt x="171" y="849"/>
                  </a:lnTo>
                  <a:lnTo>
                    <a:pt x="168" y="849"/>
                  </a:lnTo>
                  <a:lnTo>
                    <a:pt x="171" y="851"/>
                  </a:lnTo>
                  <a:lnTo>
                    <a:pt x="171" y="851"/>
                  </a:lnTo>
                  <a:lnTo>
                    <a:pt x="171" y="854"/>
                  </a:lnTo>
                  <a:lnTo>
                    <a:pt x="171" y="856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6"/>
                  </a:lnTo>
                  <a:lnTo>
                    <a:pt x="168" y="866"/>
                  </a:lnTo>
                  <a:lnTo>
                    <a:pt x="168" y="868"/>
                  </a:lnTo>
                  <a:lnTo>
                    <a:pt x="168" y="870"/>
                  </a:lnTo>
                  <a:lnTo>
                    <a:pt x="168" y="873"/>
                  </a:lnTo>
                  <a:lnTo>
                    <a:pt x="168" y="877"/>
                  </a:lnTo>
                  <a:lnTo>
                    <a:pt x="168" y="880"/>
                  </a:lnTo>
                  <a:lnTo>
                    <a:pt x="166" y="882"/>
                  </a:lnTo>
                  <a:lnTo>
                    <a:pt x="166" y="882"/>
                  </a:lnTo>
                  <a:lnTo>
                    <a:pt x="166" y="885"/>
                  </a:lnTo>
                  <a:lnTo>
                    <a:pt x="166" y="885"/>
                  </a:lnTo>
                  <a:lnTo>
                    <a:pt x="164" y="885"/>
                  </a:lnTo>
                  <a:lnTo>
                    <a:pt x="164" y="887"/>
                  </a:lnTo>
                  <a:lnTo>
                    <a:pt x="164" y="889"/>
                  </a:lnTo>
                  <a:lnTo>
                    <a:pt x="164" y="889"/>
                  </a:lnTo>
                  <a:lnTo>
                    <a:pt x="161" y="889"/>
                  </a:lnTo>
                  <a:lnTo>
                    <a:pt x="161" y="892"/>
                  </a:lnTo>
                  <a:lnTo>
                    <a:pt x="161" y="899"/>
                  </a:lnTo>
                  <a:lnTo>
                    <a:pt x="161" y="901"/>
                  </a:lnTo>
                  <a:lnTo>
                    <a:pt x="159" y="903"/>
                  </a:lnTo>
                  <a:lnTo>
                    <a:pt x="159" y="906"/>
                  </a:lnTo>
                  <a:lnTo>
                    <a:pt x="157" y="906"/>
                  </a:lnTo>
                  <a:lnTo>
                    <a:pt x="154" y="908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3"/>
                  </a:lnTo>
                  <a:lnTo>
                    <a:pt x="152" y="915"/>
                  </a:lnTo>
                  <a:lnTo>
                    <a:pt x="152" y="915"/>
                  </a:lnTo>
                  <a:lnTo>
                    <a:pt x="150" y="915"/>
                  </a:lnTo>
                  <a:lnTo>
                    <a:pt x="150" y="915"/>
                  </a:lnTo>
                  <a:lnTo>
                    <a:pt x="150" y="918"/>
                  </a:lnTo>
                  <a:lnTo>
                    <a:pt x="147" y="918"/>
                  </a:lnTo>
                  <a:lnTo>
                    <a:pt x="147" y="918"/>
                  </a:lnTo>
                  <a:lnTo>
                    <a:pt x="147" y="920"/>
                  </a:lnTo>
                  <a:lnTo>
                    <a:pt x="147" y="920"/>
                  </a:lnTo>
                  <a:lnTo>
                    <a:pt x="147" y="922"/>
                  </a:lnTo>
                  <a:lnTo>
                    <a:pt x="147" y="925"/>
                  </a:lnTo>
                  <a:lnTo>
                    <a:pt x="147" y="925"/>
                  </a:lnTo>
                  <a:lnTo>
                    <a:pt x="142" y="927"/>
                  </a:lnTo>
                  <a:lnTo>
                    <a:pt x="140" y="929"/>
                  </a:lnTo>
                  <a:lnTo>
                    <a:pt x="140" y="929"/>
                  </a:lnTo>
                  <a:lnTo>
                    <a:pt x="140" y="932"/>
                  </a:lnTo>
                  <a:lnTo>
                    <a:pt x="142" y="937"/>
                  </a:lnTo>
                  <a:lnTo>
                    <a:pt x="145" y="937"/>
                  </a:lnTo>
                  <a:lnTo>
                    <a:pt x="145" y="939"/>
                  </a:lnTo>
                  <a:lnTo>
                    <a:pt x="142" y="941"/>
                  </a:lnTo>
                  <a:lnTo>
                    <a:pt x="142" y="944"/>
                  </a:lnTo>
                  <a:lnTo>
                    <a:pt x="140" y="944"/>
                  </a:lnTo>
                  <a:lnTo>
                    <a:pt x="140" y="946"/>
                  </a:lnTo>
                  <a:lnTo>
                    <a:pt x="140" y="946"/>
                  </a:lnTo>
                  <a:lnTo>
                    <a:pt x="135" y="951"/>
                  </a:lnTo>
                  <a:lnTo>
                    <a:pt x="135" y="951"/>
                  </a:lnTo>
                  <a:lnTo>
                    <a:pt x="133" y="951"/>
                  </a:lnTo>
                  <a:lnTo>
                    <a:pt x="133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5"/>
                  </a:lnTo>
                  <a:lnTo>
                    <a:pt x="133" y="955"/>
                  </a:lnTo>
                  <a:lnTo>
                    <a:pt x="133" y="958"/>
                  </a:lnTo>
                  <a:lnTo>
                    <a:pt x="133" y="958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5"/>
                  </a:lnTo>
                  <a:lnTo>
                    <a:pt x="133" y="967"/>
                  </a:lnTo>
                  <a:lnTo>
                    <a:pt x="133" y="970"/>
                  </a:lnTo>
                  <a:lnTo>
                    <a:pt x="133" y="970"/>
                  </a:lnTo>
                  <a:lnTo>
                    <a:pt x="133" y="972"/>
                  </a:lnTo>
                  <a:lnTo>
                    <a:pt x="131" y="972"/>
                  </a:lnTo>
                  <a:lnTo>
                    <a:pt x="131" y="974"/>
                  </a:lnTo>
                  <a:lnTo>
                    <a:pt x="131" y="974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28" y="979"/>
                  </a:lnTo>
                  <a:lnTo>
                    <a:pt x="128" y="982"/>
                  </a:lnTo>
                  <a:lnTo>
                    <a:pt x="128" y="982"/>
                  </a:lnTo>
                  <a:lnTo>
                    <a:pt x="128" y="984"/>
                  </a:lnTo>
                  <a:lnTo>
                    <a:pt x="126" y="984"/>
                  </a:lnTo>
                  <a:lnTo>
                    <a:pt x="126" y="984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4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91"/>
                  </a:lnTo>
                  <a:lnTo>
                    <a:pt x="126" y="991"/>
                  </a:lnTo>
                  <a:lnTo>
                    <a:pt x="126" y="993"/>
                  </a:lnTo>
                  <a:lnTo>
                    <a:pt x="126" y="993"/>
                  </a:lnTo>
                  <a:lnTo>
                    <a:pt x="123" y="993"/>
                  </a:lnTo>
                  <a:lnTo>
                    <a:pt x="123" y="993"/>
                  </a:lnTo>
                  <a:lnTo>
                    <a:pt x="121" y="993"/>
                  </a:lnTo>
                  <a:lnTo>
                    <a:pt x="121" y="993"/>
                  </a:lnTo>
                  <a:lnTo>
                    <a:pt x="121" y="991"/>
                  </a:lnTo>
                  <a:lnTo>
                    <a:pt x="121" y="989"/>
                  </a:lnTo>
                  <a:lnTo>
                    <a:pt x="119" y="986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91"/>
                  </a:lnTo>
                  <a:lnTo>
                    <a:pt x="119" y="991"/>
                  </a:lnTo>
                  <a:lnTo>
                    <a:pt x="119" y="993"/>
                  </a:lnTo>
                  <a:lnTo>
                    <a:pt x="119" y="993"/>
                  </a:lnTo>
                  <a:lnTo>
                    <a:pt x="119" y="996"/>
                  </a:lnTo>
                  <a:lnTo>
                    <a:pt x="119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8"/>
                  </a:lnTo>
                  <a:lnTo>
                    <a:pt x="116" y="998"/>
                  </a:lnTo>
                  <a:lnTo>
                    <a:pt x="119" y="998"/>
                  </a:lnTo>
                  <a:lnTo>
                    <a:pt x="119" y="1000"/>
                  </a:lnTo>
                  <a:lnTo>
                    <a:pt x="119" y="1008"/>
                  </a:lnTo>
                  <a:lnTo>
                    <a:pt x="116" y="1008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2"/>
                  </a:lnTo>
                  <a:lnTo>
                    <a:pt x="116" y="1015"/>
                  </a:lnTo>
                  <a:lnTo>
                    <a:pt x="114" y="1019"/>
                  </a:lnTo>
                  <a:lnTo>
                    <a:pt x="114" y="1022"/>
                  </a:lnTo>
                  <a:lnTo>
                    <a:pt x="112" y="1022"/>
                  </a:lnTo>
                  <a:lnTo>
                    <a:pt x="109" y="1022"/>
                  </a:lnTo>
                  <a:lnTo>
                    <a:pt x="109" y="1022"/>
                  </a:lnTo>
                  <a:lnTo>
                    <a:pt x="107" y="1024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5" y="1024"/>
                  </a:lnTo>
                  <a:lnTo>
                    <a:pt x="105" y="1024"/>
                  </a:lnTo>
                  <a:lnTo>
                    <a:pt x="102" y="1024"/>
                  </a:lnTo>
                  <a:lnTo>
                    <a:pt x="102" y="1022"/>
                  </a:lnTo>
                  <a:lnTo>
                    <a:pt x="105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5" y="1019"/>
                  </a:lnTo>
                  <a:lnTo>
                    <a:pt x="95" y="1022"/>
                  </a:lnTo>
                  <a:lnTo>
                    <a:pt x="95" y="1024"/>
                  </a:lnTo>
                  <a:lnTo>
                    <a:pt x="95" y="1026"/>
                  </a:lnTo>
                  <a:lnTo>
                    <a:pt x="93" y="1029"/>
                  </a:lnTo>
                  <a:lnTo>
                    <a:pt x="93" y="1029"/>
                  </a:lnTo>
                  <a:lnTo>
                    <a:pt x="95" y="1031"/>
                  </a:lnTo>
                  <a:lnTo>
                    <a:pt x="97" y="1034"/>
                  </a:lnTo>
                  <a:lnTo>
                    <a:pt x="97" y="1034"/>
                  </a:lnTo>
                  <a:lnTo>
                    <a:pt x="97" y="1036"/>
                  </a:lnTo>
                  <a:lnTo>
                    <a:pt x="97" y="1038"/>
                  </a:lnTo>
                  <a:lnTo>
                    <a:pt x="97" y="1038"/>
                  </a:lnTo>
                  <a:lnTo>
                    <a:pt x="97" y="1041"/>
                  </a:lnTo>
                  <a:lnTo>
                    <a:pt x="95" y="1041"/>
                  </a:lnTo>
                  <a:lnTo>
                    <a:pt x="95" y="1043"/>
                  </a:lnTo>
                  <a:lnTo>
                    <a:pt x="93" y="1043"/>
                  </a:lnTo>
                  <a:lnTo>
                    <a:pt x="93" y="1043"/>
                  </a:lnTo>
                  <a:lnTo>
                    <a:pt x="93" y="1045"/>
                  </a:lnTo>
                  <a:lnTo>
                    <a:pt x="93" y="1045"/>
                  </a:lnTo>
                  <a:lnTo>
                    <a:pt x="95" y="1048"/>
                  </a:lnTo>
                  <a:lnTo>
                    <a:pt x="95" y="1048"/>
                  </a:lnTo>
                  <a:lnTo>
                    <a:pt x="95" y="1050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100" y="1060"/>
                  </a:lnTo>
                  <a:lnTo>
                    <a:pt x="102" y="1064"/>
                  </a:lnTo>
                  <a:lnTo>
                    <a:pt x="102" y="1069"/>
                  </a:lnTo>
                  <a:lnTo>
                    <a:pt x="105" y="1071"/>
                  </a:lnTo>
                  <a:lnTo>
                    <a:pt x="105" y="1074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0" y="1083"/>
                  </a:lnTo>
                  <a:lnTo>
                    <a:pt x="100" y="1083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0" y="1086"/>
                  </a:lnTo>
                  <a:lnTo>
                    <a:pt x="100" y="1086"/>
                  </a:lnTo>
                  <a:lnTo>
                    <a:pt x="100" y="1088"/>
                  </a:lnTo>
                  <a:lnTo>
                    <a:pt x="100" y="1088"/>
                  </a:lnTo>
                  <a:lnTo>
                    <a:pt x="100" y="1090"/>
                  </a:lnTo>
                  <a:lnTo>
                    <a:pt x="100" y="1093"/>
                  </a:lnTo>
                  <a:lnTo>
                    <a:pt x="100" y="1095"/>
                  </a:lnTo>
                  <a:lnTo>
                    <a:pt x="100" y="1097"/>
                  </a:lnTo>
                  <a:lnTo>
                    <a:pt x="102" y="1100"/>
                  </a:lnTo>
                  <a:lnTo>
                    <a:pt x="102" y="1100"/>
                  </a:lnTo>
                  <a:lnTo>
                    <a:pt x="102" y="1105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5" y="1109"/>
                  </a:lnTo>
                  <a:lnTo>
                    <a:pt x="105" y="1109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09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9" y="1121"/>
                  </a:lnTo>
                  <a:lnTo>
                    <a:pt x="112" y="1131"/>
                  </a:lnTo>
                  <a:lnTo>
                    <a:pt x="112" y="1135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38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42"/>
                  </a:lnTo>
                  <a:lnTo>
                    <a:pt x="114" y="1145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9"/>
                  </a:lnTo>
                  <a:lnTo>
                    <a:pt x="112" y="1159"/>
                  </a:lnTo>
                  <a:lnTo>
                    <a:pt x="112" y="1161"/>
                  </a:lnTo>
                  <a:lnTo>
                    <a:pt x="109" y="1161"/>
                  </a:lnTo>
                  <a:lnTo>
                    <a:pt x="109" y="1164"/>
                  </a:lnTo>
                  <a:lnTo>
                    <a:pt x="109" y="1164"/>
                  </a:lnTo>
                  <a:lnTo>
                    <a:pt x="109" y="1166"/>
                  </a:lnTo>
                  <a:lnTo>
                    <a:pt x="107" y="1166"/>
                  </a:lnTo>
                  <a:lnTo>
                    <a:pt x="107" y="1166"/>
                  </a:lnTo>
                  <a:lnTo>
                    <a:pt x="107" y="1168"/>
                  </a:lnTo>
                  <a:lnTo>
                    <a:pt x="107" y="1168"/>
                  </a:lnTo>
                  <a:lnTo>
                    <a:pt x="107" y="1171"/>
                  </a:lnTo>
                  <a:lnTo>
                    <a:pt x="107" y="1171"/>
                  </a:lnTo>
                  <a:lnTo>
                    <a:pt x="107" y="1173"/>
                  </a:lnTo>
                  <a:lnTo>
                    <a:pt x="107" y="1173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8"/>
                  </a:lnTo>
                  <a:lnTo>
                    <a:pt x="107" y="1180"/>
                  </a:lnTo>
                  <a:lnTo>
                    <a:pt x="107" y="1180"/>
                  </a:lnTo>
                  <a:lnTo>
                    <a:pt x="107" y="1178"/>
                  </a:lnTo>
                  <a:lnTo>
                    <a:pt x="107" y="1178"/>
                  </a:lnTo>
                  <a:lnTo>
                    <a:pt x="107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2" y="1176"/>
                  </a:lnTo>
                  <a:lnTo>
                    <a:pt x="102" y="1176"/>
                  </a:lnTo>
                  <a:lnTo>
                    <a:pt x="102" y="1178"/>
                  </a:lnTo>
                  <a:lnTo>
                    <a:pt x="102" y="1178"/>
                  </a:lnTo>
                  <a:lnTo>
                    <a:pt x="100" y="1178"/>
                  </a:lnTo>
                  <a:lnTo>
                    <a:pt x="97" y="1180"/>
                  </a:lnTo>
                  <a:lnTo>
                    <a:pt x="97" y="1180"/>
                  </a:lnTo>
                  <a:lnTo>
                    <a:pt x="95" y="1180"/>
                  </a:lnTo>
                  <a:lnTo>
                    <a:pt x="95" y="1180"/>
                  </a:lnTo>
                  <a:lnTo>
                    <a:pt x="93" y="1180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5"/>
                  </a:lnTo>
                  <a:lnTo>
                    <a:pt x="93" y="1187"/>
                  </a:lnTo>
                  <a:lnTo>
                    <a:pt x="95" y="1187"/>
                  </a:lnTo>
                  <a:lnTo>
                    <a:pt x="95" y="1190"/>
                  </a:lnTo>
                  <a:lnTo>
                    <a:pt x="95" y="1192"/>
                  </a:lnTo>
                  <a:lnTo>
                    <a:pt x="95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4"/>
                  </a:lnTo>
                  <a:lnTo>
                    <a:pt x="93" y="1194"/>
                  </a:lnTo>
                  <a:lnTo>
                    <a:pt x="90" y="1194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3" y="1197"/>
                  </a:lnTo>
                  <a:lnTo>
                    <a:pt x="93" y="1197"/>
                  </a:lnTo>
                  <a:lnTo>
                    <a:pt x="90" y="1197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202"/>
                  </a:lnTo>
                  <a:lnTo>
                    <a:pt x="90" y="1202"/>
                  </a:lnTo>
                  <a:lnTo>
                    <a:pt x="90" y="1204"/>
                  </a:lnTo>
                  <a:lnTo>
                    <a:pt x="90" y="1206"/>
                  </a:lnTo>
                  <a:lnTo>
                    <a:pt x="90" y="1209"/>
                  </a:lnTo>
                  <a:lnTo>
                    <a:pt x="90" y="1209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90" y="1211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0" y="1218"/>
                  </a:lnTo>
                  <a:lnTo>
                    <a:pt x="88" y="1218"/>
                  </a:lnTo>
                  <a:lnTo>
                    <a:pt x="88" y="1221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5"/>
                  </a:lnTo>
                  <a:lnTo>
                    <a:pt x="86" y="1225"/>
                  </a:lnTo>
                  <a:lnTo>
                    <a:pt x="86" y="1228"/>
                  </a:lnTo>
                  <a:lnTo>
                    <a:pt x="83" y="1230"/>
                  </a:lnTo>
                  <a:lnTo>
                    <a:pt x="83" y="1230"/>
                  </a:lnTo>
                  <a:lnTo>
                    <a:pt x="83" y="1235"/>
                  </a:lnTo>
                  <a:lnTo>
                    <a:pt x="81" y="1235"/>
                  </a:lnTo>
                  <a:lnTo>
                    <a:pt x="81" y="1237"/>
                  </a:lnTo>
                  <a:lnTo>
                    <a:pt x="81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1" y="1242"/>
                  </a:lnTo>
                  <a:lnTo>
                    <a:pt x="78" y="1242"/>
                  </a:lnTo>
                  <a:lnTo>
                    <a:pt x="78" y="1244"/>
                  </a:lnTo>
                  <a:lnTo>
                    <a:pt x="81" y="1251"/>
                  </a:lnTo>
                  <a:lnTo>
                    <a:pt x="81" y="1251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6"/>
                  </a:lnTo>
                  <a:lnTo>
                    <a:pt x="81" y="1256"/>
                  </a:lnTo>
                  <a:lnTo>
                    <a:pt x="83" y="1258"/>
                  </a:lnTo>
                  <a:lnTo>
                    <a:pt x="83" y="1261"/>
                  </a:lnTo>
                  <a:lnTo>
                    <a:pt x="83" y="1263"/>
                  </a:lnTo>
                  <a:lnTo>
                    <a:pt x="86" y="1268"/>
                  </a:lnTo>
                  <a:lnTo>
                    <a:pt x="86" y="1270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6" y="1275"/>
                  </a:lnTo>
                  <a:lnTo>
                    <a:pt x="88" y="1277"/>
                  </a:lnTo>
                  <a:lnTo>
                    <a:pt x="88" y="1277"/>
                  </a:lnTo>
                  <a:lnTo>
                    <a:pt x="88" y="1280"/>
                  </a:lnTo>
                  <a:lnTo>
                    <a:pt x="86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7" y="1282"/>
                  </a:lnTo>
                  <a:lnTo>
                    <a:pt x="97" y="1282"/>
                  </a:lnTo>
                  <a:lnTo>
                    <a:pt x="100" y="1280"/>
                  </a:lnTo>
                  <a:lnTo>
                    <a:pt x="100" y="1277"/>
                  </a:lnTo>
                  <a:lnTo>
                    <a:pt x="102" y="1277"/>
                  </a:lnTo>
                  <a:lnTo>
                    <a:pt x="102" y="1277"/>
                  </a:lnTo>
                  <a:lnTo>
                    <a:pt x="100" y="1280"/>
                  </a:lnTo>
                  <a:lnTo>
                    <a:pt x="100" y="1282"/>
                  </a:lnTo>
                  <a:lnTo>
                    <a:pt x="100" y="1282"/>
                  </a:lnTo>
                  <a:lnTo>
                    <a:pt x="97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3" y="1284"/>
                  </a:lnTo>
                  <a:lnTo>
                    <a:pt x="93" y="1287"/>
                  </a:lnTo>
                  <a:lnTo>
                    <a:pt x="93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9"/>
                  </a:lnTo>
                  <a:lnTo>
                    <a:pt x="90" y="1291"/>
                  </a:lnTo>
                  <a:lnTo>
                    <a:pt x="90" y="1291"/>
                  </a:lnTo>
                  <a:lnTo>
                    <a:pt x="95" y="1291"/>
                  </a:lnTo>
                  <a:lnTo>
                    <a:pt x="97" y="1294"/>
                  </a:lnTo>
                  <a:lnTo>
                    <a:pt x="102" y="1294"/>
                  </a:lnTo>
                  <a:lnTo>
                    <a:pt x="102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4"/>
                  </a:lnTo>
                  <a:lnTo>
                    <a:pt x="107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1"/>
                  </a:lnTo>
                  <a:lnTo>
                    <a:pt x="112" y="1294"/>
                  </a:lnTo>
                  <a:lnTo>
                    <a:pt x="116" y="1294"/>
                  </a:lnTo>
                  <a:lnTo>
                    <a:pt x="116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4"/>
                  </a:lnTo>
                  <a:lnTo>
                    <a:pt x="121" y="1284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19" y="1282"/>
                  </a:lnTo>
                  <a:lnTo>
                    <a:pt x="119" y="1282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77"/>
                  </a:lnTo>
                  <a:lnTo>
                    <a:pt x="121" y="1277"/>
                  </a:lnTo>
                  <a:lnTo>
                    <a:pt x="123" y="1275"/>
                  </a:lnTo>
                  <a:lnTo>
                    <a:pt x="126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5"/>
                  </a:lnTo>
                  <a:lnTo>
                    <a:pt x="131" y="1275"/>
                  </a:lnTo>
                  <a:lnTo>
                    <a:pt x="133" y="1275"/>
                  </a:lnTo>
                  <a:lnTo>
                    <a:pt x="133" y="1277"/>
                  </a:lnTo>
                  <a:lnTo>
                    <a:pt x="135" y="1277"/>
                  </a:lnTo>
                  <a:lnTo>
                    <a:pt x="135" y="1277"/>
                  </a:lnTo>
                  <a:lnTo>
                    <a:pt x="135" y="1280"/>
                  </a:lnTo>
                  <a:lnTo>
                    <a:pt x="138" y="1280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40" y="1284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2" y="1289"/>
                  </a:lnTo>
                  <a:lnTo>
                    <a:pt x="145" y="1289"/>
                  </a:lnTo>
                  <a:lnTo>
                    <a:pt x="145" y="1289"/>
                  </a:lnTo>
                  <a:lnTo>
                    <a:pt x="145" y="1287"/>
                  </a:lnTo>
                  <a:lnTo>
                    <a:pt x="147" y="1287"/>
                  </a:lnTo>
                  <a:lnTo>
                    <a:pt x="147" y="1287"/>
                  </a:lnTo>
                  <a:lnTo>
                    <a:pt x="150" y="1287"/>
                  </a:lnTo>
                  <a:lnTo>
                    <a:pt x="152" y="1287"/>
                  </a:lnTo>
                  <a:lnTo>
                    <a:pt x="152" y="1284"/>
                  </a:lnTo>
                  <a:lnTo>
                    <a:pt x="152" y="1284"/>
                  </a:lnTo>
                  <a:lnTo>
                    <a:pt x="152" y="1282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73"/>
                  </a:lnTo>
                  <a:lnTo>
                    <a:pt x="154" y="1273"/>
                  </a:lnTo>
                  <a:lnTo>
                    <a:pt x="157" y="1270"/>
                  </a:lnTo>
                  <a:lnTo>
                    <a:pt x="157" y="1270"/>
                  </a:lnTo>
                  <a:lnTo>
                    <a:pt x="154" y="1268"/>
                  </a:lnTo>
                  <a:lnTo>
                    <a:pt x="154" y="1268"/>
                  </a:lnTo>
                  <a:lnTo>
                    <a:pt x="157" y="1268"/>
                  </a:lnTo>
                  <a:lnTo>
                    <a:pt x="157" y="1268"/>
                  </a:lnTo>
                  <a:lnTo>
                    <a:pt x="157" y="1270"/>
                  </a:lnTo>
                  <a:lnTo>
                    <a:pt x="157" y="1273"/>
                  </a:lnTo>
                  <a:lnTo>
                    <a:pt x="157" y="1275"/>
                  </a:lnTo>
                  <a:lnTo>
                    <a:pt x="157" y="1275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80"/>
                  </a:lnTo>
                  <a:lnTo>
                    <a:pt x="157" y="1280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84"/>
                  </a:lnTo>
                  <a:lnTo>
                    <a:pt x="157" y="1284"/>
                  </a:lnTo>
                  <a:lnTo>
                    <a:pt x="157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7"/>
                  </a:lnTo>
                  <a:lnTo>
                    <a:pt x="154" y="1287"/>
                  </a:lnTo>
                  <a:lnTo>
                    <a:pt x="152" y="1287"/>
                  </a:lnTo>
                  <a:lnTo>
                    <a:pt x="152" y="1287"/>
                  </a:lnTo>
                  <a:lnTo>
                    <a:pt x="150" y="1289"/>
                  </a:lnTo>
                  <a:lnTo>
                    <a:pt x="150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5" y="1289"/>
                  </a:lnTo>
                  <a:lnTo>
                    <a:pt x="142" y="1289"/>
                  </a:lnTo>
                  <a:lnTo>
                    <a:pt x="142" y="1289"/>
                  </a:lnTo>
                  <a:lnTo>
                    <a:pt x="140" y="1289"/>
                  </a:lnTo>
                  <a:lnTo>
                    <a:pt x="140" y="1289"/>
                  </a:lnTo>
                  <a:lnTo>
                    <a:pt x="140" y="1291"/>
                  </a:lnTo>
                  <a:lnTo>
                    <a:pt x="138" y="1291"/>
                  </a:lnTo>
                  <a:lnTo>
                    <a:pt x="138" y="1294"/>
                  </a:lnTo>
                  <a:lnTo>
                    <a:pt x="133" y="1296"/>
                  </a:lnTo>
                  <a:lnTo>
                    <a:pt x="133" y="1296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3"/>
                  </a:lnTo>
                  <a:lnTo>
                    <a:pt x="131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6"/>
                  </a:lnTo>
                  <a:lnTo>
                    <a:pt x="133" y="1306"/>
                  </a:lnTo>
                  <a:lnTo>
                    <a:pt x="138" y="1308"/>
                  </a:lnTo>
                  <a:lnTo>
                    <a:pt x="138" y="1308"/>
                  </a:lnTo>
                  <a:lnTo>
                    <a:pt x="140" y="1306"/>
                  </a:lnTo>
                  <a:lnTo>
                    <a:pt x="140" y="1306"/>
                  </a:lnTo>
                  <a:lnTo>
                    <a:pt x="140" y="1308"/>
                  </a:lnTo>
                  <a:lnTo>
                    <a:pt x="140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5" y="1308"/>
                  </a:lnTo>
                  <a:lnTo>
                    <a:pt x="145" y="1308"/>
                  </a:lnTo>
                  <a:lnTo>
                    <a:pt x="145" y="1306"/>
                  </a:lnTo>
                  <a:lnTo>
                    <a:pt x="147" y="1303"/>
                  </a:lnTo>
                  <a:lnTo>
                    <a:pt x="150" y="1303"/>
                  </a:lnTo>
                  <a:lnTo>
                    <a:pt x="150" y="1306"/>
                  </a:lnTo>
                  <a:lnTo>
                    <a:pt x="150" y="1306"/>
                  </a:lnTo>
                  <a:lnTo>
                    <a:pt x="147" y="1310"/>
                  </a:lnTo>
                  <a:lnTo>
                    <a:pt x="147" y="1310"/>
                  </a:lnTo>
                  <a:lnTo>
                    <a:pt x="147" y="1313"/>
                  </a:lnTo>
                  <a:lnTo>
                    <a:pt x="147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2" y="1315"/>
                  </a:lnTo>
                  <a:lnTo>
                    <a:pt x="150" y="1315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2" y="1320"/>
                  </a:lnTo>
                  <a:lnTo>
                    <a:pt x="152" y="1322"/>
                  </a:lnTo>
                  <a:lnTo>
                    <a:pt x="150" y="1322"/>
                  </a:lnTo>
                  <a:lnTo>
                    <a:pt x="150" y="1322"/>
                  </a:lnTo>
                  <a:lnTo>
                    <a:pt x="150" y="1325"/>
                  </a:lnTo>
                  <a:lnTo>
                    <a:pt x="150" y="1325"/>
                  </a:lnTo>
                  <a:lnTo>
                    <a:pt x="150" y="1327"/>
                  </a:lnTo>
                  <a:lnTo>
                    <a:pt x="150" y="1327"/>
                  </a:lnTo>
                  <a:lnTo>
                    <a:pt x="150" y="1329"/>
                  </a:lnTo>
                  <a:lnTo>
                    <a:pt x="152" y="1332"/>
                  </a:lnTo>
                  <a:lnTo>
                    <a:pt x="152" y="1334"/>
                  </a:lnTo>
                  <a:lnTo>
                    <a:pt x="152" y="1334"/>
                  </a:lnTo>
                  <a:lnTo>
                    <a:pt x="150" y="1334"/>
                  </a:lnTo>
                  <a:lnTo>
                    <a:pt x="150" y="1334"/>
                  </a:lnTo>
                  <a:lnTo>
                    <a:pt x="145" y="1320"/>
                  </a:lnTo>
                  <a:lnTo>
                    <a:pt x="145" y="1318"/>
                  </a:lnTo>
                  <a:lnTo>
                    <a:pt x="142" y="1318"/>
                  </a:lnTo>
                  <a:lnTo>
                    <a:pt x="142" y="1318"/>
                  </a:lnTo>
                  <a:lnTo>
                    <a:pt x="140" y="1320"/>
                  </a:lnTo>
                  <a:lnTo>
                    <a:pt x="135" y="1320"/>
                  </a:lnTo>
                  <a:lnTo>
                    <a:pt x="133" y="1322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5" y="1325"/>
                  </a:lnTo>
                  <a:lnTo>
                    <a:pt x="135" y="1327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8" y="1329"/>
                  </a:lnTo>
                  <a:lnTo>
                    <a:pt x="138" y="1329"/>
                  </a:lnTo>
                  <a:lnTo>
                    <a:pt x="138" y="1332"/>
                  </a:lnTo>
                  <a:lnTo>
                    <a:pt x="138" y="1332"/>
                  </a:lnTo>
                  <a:lnTo>
                    <a:pt x="138" y="1334"/>
                  </a:lnTo>
                  <a:lnTo>
                    <a:pt x="140" y="1336"/>
                  </a:lnTo>
                  <a:lnTo>
                    <a:pt x="140" y="1336"/>
                  </a:lnTo>
                  <a:lnTo>
                    <a:pt x="142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2" y="1339"/>
                  </a:lnTo>
                  <a:lnTo>
                    <a:pt x="142" y="1339"/>
                  </a:lnTo>
                  <a:lnTo>
                    <a:pt x="140" y="1339"/>
                  </a:lnTo>
                  <a:lnTo>
                    <a:pt x="140" y="1339"/>
                  </a:lnTo>
                  <a:lnTo>
                    <a:pt x="140" y="1336"/>
                  </a:lnTo>
                  <a:lnTo>
                    <a:pt x="138" y="1336"/>
                  </a:lnTo>
                  <a:lnTo>
                    <a:pt x="135" y="1336"/>
                  </a:lnTo>
                  <a:lnTo>
                    <a:pt x="135" y="1336"/>
                  </a:lnTo>
                  <a:lnTo>
                    <a:pt x="133" y="1336"/>
                  </a:lnTo>
                  <a:lnTo>
                    <a:pt x="133" y="1339"/>
                  </a:lnTo>
                  <a:lnTo>
                    <a:pt x="131" y="1341"/>
                  </a:lnTo>
                  <a:lnTo>
                    <a:pt x="131" y="1344"/>
                  </a:lnTo>
                  <a:lnTo>
                    <a:pt x="131" y="1346"/>
                  </a:lnTo>
                  <a:lnTo>
                    <a:pt x="131" y="1346"/>
                  </a:lnTo>
                  <a:lnTo>
                    <a:pt x="133" y="1346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3"/>
                  </a:lnTo>
                  <a:lnTo>
                    <a:pt x="131" y="1353"/>
                  </a:lnTo>
                  <a:lnTo>
                    <a:pt x="131" y="1355"/>
                  </a:lnTo>
                  <a:lnTo>
                    <a:pt x="131" y="1355"/>
                  </a:lnTo>
                  <a:lnTo>
                    <a:pt x="133" y="1358"/>
                  </a:lnTo>
                  <a:lnTo>
                    <a:pt x="133" y="1360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7"/>
                  </a:lnTo>
                  <a:lnTo>
                    <a:pt x="135" y="1367"/>
                  </a:lnTo>
                  <a:lnTo>
                    <a:pt x="135" y="1370"/>
                  </a:lnTo>
                  <a:lnTo>
                    <a:pt x="135" y="1370"/>
                  </a:lnTo>
                  <a:lnTo>
                    <a:pt x="138" y="1374"/>
                  </a:lnTo>
                  <a:lnTo>
                    <a:pt x="135" y="1374"/>
                  </a:lnTo>
                  <a:lnTo>
                    <a:pt x="135" y="1372"/>
                  </a:lnTo>
                  <a:lnTo>
                    <a:pt x="135" y="1372"/>
                  </a:lnTo>
                  <a:lnTo>
                    <a:pt x="133" y="1370"/>
                  </a:lnTo>
                  <a:lnTo>
                    <a:pt x="133" y="1370"/>
                  </a:lnTo>
                  <a:lnTo>
                    <a:pt x="131" y="1370"/>
                  </a:lnTo>
                  <a:lnTo>
                    <a:pt x="131" y="1370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7"/>
                  </a:lnTo>
                  <a:lnTo>
                    <a:pt x="128" y="1379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28" y="1384"/>
                  </a:lnTo>
                  <a:lnTo>
                    <a:pt x="128" y="1384"/>
                  </a:lnTo>
                  <a:lnTo>
                    <a:pt x="126" y="1384"/>
                  </a:lnTo>
                  <a:lnTo>
                    <a:pt x="121" y="1386"/>
                  </a:lnTo>
                  <a:lnTo>
                    <a:pt x="121" y="1389"/>
                  </a:lnTo>
                  <a:lnTo>
                    <a:pt x="121" y="1389"/>
                  </a:lnTo>
                  <a:lnTo>
                    <a:pt x="121" y="1393"/>
                  </a:lnTo>
                  <a:lnTo>
                    <a:pt x="121" y="1393"/>
                  </a:lnTo>
                  <a:lnTo>
                    <a:pt x="119" y="1396"/>
                  </a:lnTo>
                  <a:lnTo>
                    <a:pt x="119" y="1398"/>
                  </a:lnTo>
                  <a:lnTo>
                    <a:pt x="121" y="1400"/>
                  </a:lnTo>
                  <a:lnTo>
                    <a:pt x="121" y="1400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6" y="1405"/>
                  </a:lnTo>
                  <a:lnTo>
                    <a:pt x="128" y="1405"/>
                  </a:lnTo>
                  <a:lnTo>
                    <a:pt x="128" y="1405"/>
                  </a:lnTo>
                  <a:lnTo>
                    <a:pt x="128" y="1407"/>
                  </a:lnTo>
                  <a:lnTo>
                    <a:pt x="128" y="1407"/>
                  </a:lnTo>
                  <a:lnTo>
                    <a:pt x="126" y="1407"/>
                  </a:lnTo>
                  <a:lnTo>
                    <a:pt x="126" y="1407"/>
                  </a:lnTo>
                  <a:lnTo>
                    <a:pt x="126" y="1410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1" y="1415"/>
                  </a:lnTo>
                  <a:lnTo>
                    <a:pt x="123" y="1415"/>
                  </a:lnTo>
                  <a:lnTo>
                    <a:pt x="123" y="1415"/>
                  </a:lnTo>
                  <a:lnTo>
                    <a:pt x="126" y="1415"/>
                  </a:lnTo>
                  <a:lnTo>
                    <a:pt x="126" y="1415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8" y="1417"/>
                  </a:lnTo>
                  <a:lnTo>
                    <a:pt x="128" y="1417"/>
                  </a:lnTo>
                  <a:lnTo>
                    <a:pt x="128" y="1415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7"/>
                  </a:lnTo>
                  <a:lnTo>
                    <a:pt x="133" y="1417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1" y="1419"/>
                  </a:lnTo>
                  <a:lnTo>
                    <a:pt x="131" y="1419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28" y="1417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9"/>
                  </a:lnTo>
                  <a:lnTo>
                    <a:pt x="123" y="1422"/>
                  </a:lnTo>
                  <a:lnTo>
                    <a:pt x="121" y="1422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19" y="1429"/>
                  </a:lnTo>
                  <a:lnTo>
                    <a:pt x="119" y="1429"/>
                  </a:lnTo>
                  <a:lnTo>
                    <a:pt x="119" y="1431"/>
                  </a:lnTo>
                  <a:lnTo>
                    <a:pt x="119" y="1433"/>
                  </a:lnTo>
                  <a:lnTo>
                    <a:pt x="119" y="1433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8"/>
                  </a:lnTo>
                  <a:lnTo>
                    <a:pt x="119" y="1438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4" y="1436"/>
                  </a:lnTo>
                  <a:lnTo>
                    <a:pt x="114" y="1436"/>
                  </a:lnTo>
                  <a:lnTo>
                    <a:pt x="114" y="1438"/>
                  </a:lnTo>
                  <a:lnTo>
                    <a:pt x="114" y="1441"/>
                  </a:lnTo>
                  <a:lnTo>
                    <a:pt x="114" y="1441"/>
                  </a:lnTo>
                  <a:lnTo>
                    <a:pt x="114" y="1438"/>
                  </a:lnTo>
                  <a:lnTo>
                    <a:pt x="114" y="1438"/>
                  </a:lnTo>
                  <a:lnTo>
                    <a:pt x="112" y="1438"/>
                  </a:lnTo>
                  <a:lnTo>
                    <a:pt x="112" y="1438"/>
                  </a:lnTo>
                  <a:lnTo>
                    <a:pt x="112" y="1441"/>
                  </a:lnTo>
                  <a:lnTo>
                    <a:pt x="112" y="1441"/>
                  </a:lnTo>
                  <a:lnTo>
                    <a:pt x="112" y="1443"/>
                  </a:lnTo>
                  <a:lnTo>
                    <a:pt x="112" y="1443"/>
                  </a:lnTo>
                  <a:lnTo>
                    <a:pt x="114" y="1443"/>
                  </a:lnTo>
                  <a:lnTo>
                    <a:pt x="114" y="1443"/>
                  </a:lnTo>
                  <a:lnTo>
                    <a:pt x="116" y="1443"/>
                  </a:lnTo>
                  <a:lnTo>
                    <a:pt x="116" y="1443"/>
                  </a:lnTo>
                  <a:lnTo>
                    <a:pt x="119" y="1443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3"/>
                  </a:lnTo>
                  <a:lnTo>
                    <a:pt x="119" y="1443"/>
                  </a:lnTo>
                  <a:lnTo>
                    <a:pt x="119" y="1445"/>
                  </a:lnTo>
                  <a:lnTo>
                    <a:pt x="116" y="1445"/>
                  </a:lnTo>
                  <a:lnTo>
                    <a:pt x="116" y="1445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23" y="1450"/>
                  </a:lnTo>
                  <a:lnTo>
                    <a:pt x="123" y="1450"/>
                  </a:lnTo>
                  <a:lnTo>
                    <a:pt x="126" y="1450"/>
                  </a:lnTo>
                  <a:lnTo>
                    <a:pt x="128" y="1450"/>
                  </a:lnTo>
                  <a:lnTo>
                    <a:pt x="128" y="1452"/>
                  </a:lnTo>
                  <a:lnTo>
                    <a:pt x="128" y="1452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31" y="1457"/>
                  </a:lnTo>
                  <a:lnTo>
                    <a:pt x="133" y="1457"/>
                  </a:lnTo>
                  <a:lnTo>
                    <a:pt x="133" y="1459"/>
                  </a:lnTo>
                  <a:lnTo>
                    <a:pt x="133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8" y="1462"/>
                  </a:lnTo>
                  <a:lnTo>
                    <a:pt x="138" y="1462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40" y="1462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2" y="1457"/>
                  </a:lnTo>
                  <a:lnTo>
                    <a:pt x="142" y="1457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2"/>
                  </a:lnTo>
                  <a:lnTo>
                    <a:pt x="142" y="1459"/>
                  </a:lnTo>
                  <a:lnTo>
                    <a:pt x="142" y="1462"/>
                  </a:lnTo>
                  <a:lnTo>
                    <a:pt x="142" y="1464"/>
                  </a:lnTo>
                  <a:lnTo>
                    <a:pt x="142" y="1464"/>
                  </a:lnTo>
                  <a:lnTo>
                    <a:pt x="140" y="1464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9"/>
                  </a:lnTo>
                  <a:lnTo>
                    <a:pt x="138" y="1471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6"/>
                  </a:lnTo>
                  <a:lnTo>
                    <a:pt x="138" y="1476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81"/>
                  </a:lnTo>
                  <a:lnTo>
                    <a:pt x="135" y="1478"/>
                  </a:lnTo>
                  <a:lnTo>
                    <a:pt x="133" y="1481"/>
                  </a:lnTo>
                  <a:lnTo>
                    <a:pt x="128" y="1486"/>
                  </a:lnTo>
                  <a:lnTo>
                    <a:pt x="128" y="1486"/>
                  </a:lnTo>
                  <a:lnTo>
                    <a:pt x="126" y="1488"/>
                  </a:lnTo>
                  <a:lnTo>
                    <a:pt x="126" y="1488"/>
                  </a:lnTo>
                  <a:lnTo>
                    <a:pt x="123" y="1488"/>
                  </a:lnTo>
                  <a:lnTo>
                    <a:pt x="123" y="1488"/>
                  </a:lnTo>
                  <a:lnTo>
                    <a:pt x="121" y="1490"/>
                  </a:lnTo>
                  <a:lnTo>
                    <a:pt x="121" y="1493"/>
                  </a:lnTo>
                  <a:lnTo>
                    <a:pt x="119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09" y="1493"/>
                  </a:lnTo>
                  <a:lnTo>
                    <a:pt x="107" y="1493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7"/>
                  </a:lnTo>
                  <a:lnTo>
                    <a:pt x="107" y="1497"/>
                  </a:lnTo>
                  <a:lnTo>
                    <a:pt x="107" y="1500"/>
                  </a:lnTo>
                  <a:lnTo>
                    <a:pt x="107" y="1500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4"/>
                  </a:lnTo>
                  <a:lnTo>
                    <a:pt x="112" y="1504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9"/>
                  </a:lnTo>
                  <a:lnTo>
                    <a:pt x="107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12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7" y="1514"/>
                  </a:lnTo>
                  <a:lnTo>
                    <a:pt x="107" y="1514"/>
                  </a:lnTo>
                  <a:lnTo>
                    <a:pt x="109" y="1514"/>
                  </a:lnTo>
                  <a:lnTo>
                    <a:pt x="109" y="1514"/>
                  </a:lnTo>
                  <a:lnTo>
                    <a:pt x="112" y="1512"/>
                  </a:lnTo>
                  <a:lnTo>
                    <a:pt x="114" y="1512"/>
                  </a:lnTo>
                  <a:lnTo>
                    <a:pt x="114" y="1512"/>
                  </a:lnTo>
                  <a:lnTo>
                    <a:pt x="116" y="1514"/>
                  </a:lnTo>
                  <a:lnTo>
                    <a:pt x="121" y="1519"/>
                  </a:lnTo>
                  <a:lnTo>
                    <a:pt x="126" y="1521"/>
                  </a:lnTo>
                  <a:lnTo>
                    <a:pt x="126" y="1523"/>
                  </a:lnTo>
                  <a:lnTo>
                    <a:pt x="128" y="1523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3" y="1521"/>
                  </a:lnTo>
                  <a:lnTo>
                    <a:pt x="133" y="1521"/>
                  </a:lnTo>
                  <a:lnTo>
                    <a:pt x="133" y="1523"/>
                  </a:lnTo>
                  <a:lnTo>
                    <a:pt x="133" y="1523"/>
                  </a:lnTo>
                  <a:lnTo>
                    <a:pt x="131" y="1523"/>
                  </a:lnTo>
                  <a:lnTo>
                    <a:pt x="131" y="1526"/>
                  </a:lnTo>
                  <a:lnTo>
                    <a:pt x="128" y="1526"/>
                  </a:lnTo>
                  <a:lnTo>
                    <a:pt x="126" y="1526"/>
                  </a:lnTo>
                  <a:lnTo>
                    <a:pt x="123" y="1526"/>
                  </a:lnTo>
                  <a:lnTo>
                    <a:pt x="123" y="1523"/>
                  </a:lnTo>
                  <a:lnTo>
                    <a:pt x="121" y="1523"/>
                  </a:lnTo>
                  <a:lnTo>
                    <a:pt x="121" y="1521"/>
                  </a:lnTo>
                  <a:lnTo>
                    <a:pt x="121" y="1521"/>
                  </a:lnTo>
                  <a:lnTo>
                    <a:pt x="119" y="1521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6"/>
                  </a:lnTo>
                  <a:lnTo>
                    <a:pt x="116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09" y="1516"/>
                  </a:lnTo>
                  <a:lnTo>
                    <a:pt x="109" y="1519"/>
                  </a:lnTo>
                  <a:lnTo>
                    <a:pt x="109" y="1519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7" y="1519"/>
                  </a:lnTo>
                  <a:lnTo>
                    <a:pt x="107" y="1521"/>
                  </a:lnTo>
                  <a:lnTo>
                    <a:pt x="107" y="1521"/>
                  </a:lnTo>
                  <a:lnTo>
                    <a:pt x="107" y="1526"/>
                  </a:lnTo>
                  <a:lnTo>
                    <a:pt x="107" y="1526"/>
                  </a:lnTo>
                  <a:lnTo>
                    <a:pt x="105" y="1523"/>
                  </a:lnTo>
                  <a:lnTo>
                    <a:pt x="105" y="1523"/>
                  </a:lnTo>
                  <a:lnTo>
                    <a:pt x="102" y="1523"/>
                  </a:lnTo>
                  <a:lnTo>
                    <a:pt x="102" y="1523"/>
                  </a:lnTo>
                  <a:lnTo>
                    <a:pt x="102" y="1526"/>
                  </a:lnTo>
                  <a:lnTo>
                    <a:pt x="102" y="1526"/>
                  </a:lnTo>
                  <a:lnTo>
                    <a:pt x="100" y="1526"/>
                  </a:lnTo>
                  <a:lnTo>
                    <a:pt x="100" y="1528"/>
                  </a:lnTo>
                  <a:lnTo>
                    <a:pt x="100" y="1530"/>
                  </a:lnTo>
                  <a:lnTo>
                    <a:pt x="100" y="1533"/>
                  </a:lnTo>
                  <a:lnTo>
                    <a:pt x="100" y="1538"/>
                  </a:lnTo>
                  <a:lnTo>
                    <a:pt x="97" y="1538"/>
                  </a:lnTo>
                  <a:lnTo>
                    <a:pt x="97" y="1542"/>
                  </a:lnTo>
                  <a:lnTo>
                    <a:pt x="97" y="1545"/>
                  </a:lnTo>
                  <a:lnTo>
                    <a:pt x="97" y="1547"/>
                  </a:lnTo>
                  <a:lnTo>
                    <a:pt x="100" y="1547"/>
                  </a:lnTo>
                  <a:lnTo>
                    <a:pt x="100" y="1545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5" y="1538"/>
                  </a:lnTo>
                  <a:lnTo>
                    <a:pt x="105" y="1538"/>
                  </a:lnTo>
                  <a:lnTo>
                    <a:pt x="107" y="1538"/>
                  </a:lnTo>
                  <a:lnTo>
                    <a:pt x="107" y="1538"/>
                  </a:lnTo>
                  <a:lnTo>
                    <a:pt x="109" y="1538"/>
                  </a:lnTo>
                  <a:lnTo>
                    <a:pt x="109" y="1535"/>
                  </a:lnTo>
                  <a:lnTo>
                    <a:pt x="109" y="1535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12" y="1538"/>
                  </a:lnTo>
                  <a:lnTo>
                    <a:pt x="116" y="1538"/>
                  </a:lnTo>
                  <a:lnTo>
                    <a:pt x="116" y="1538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09" y="1540"/>
                  </a:lnTo>
                  <a:lnTo>
                    <a:pt x="107" y="1542"/>
                  </a:lnTo>
                  <a:lnTo>
                    <a:pt x="100" y="1547"/>
                  </a:lnTo>
                  <a:lnTo>
                    <a:pt x="100" y="1549"/>
                  </a:lnTo>
                  <a:lnTo>
                    <a:pt x="100" y="1549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4"/>
                  </a:lnTo>
                  <a:lnTo>
                    <a:pt x="97" y="1554"/>
                  </a:lnTo>
                  <a:lnTo>
                    <a:pt x="97" y="1554"/>
                  </a:lnTo>
                  <a:lnTo>
                    <a:pt x="97" y="1557"/>
                  </a:lnTo>
                  <a:lnTo>
                    <a:pt x="97" y="1557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61"/>
                  </a:lnTo>
                  <a:lnTo>
                    <a:pt x="95" y="1564"/>
                  </a:lnTo>
                  <a:lnTo>
                    <a:pt x="95" y="1564"/>
                  </a:lnTo>
                  <a:lnTo>
                    <a:pt x="95" y="1566"/>
                  </a:lnTo>
                  <a:lnTo>
                    <a:pt x="97" y="1566"/>
                  </a:lnTo>
                  <a:lnTo>
                    <a:pt x="97" y="1568"/>
                  </a:lnTo>
                  <a:lnTo>
                    <a:pt x="95" y="1571"/>
                  </a:lnTo>
                  <a:lnTo>
                    <a:pt x="95" y="1571"/>
                  </a:lnTo>
                  <a:lnTo>
                    <a:pt x="95" y="1573"/>
                  </a:lnTo>
                  <a:lnTo>
                    <a:pt x="95" y="1575"/>
                  </a:lnTo>
                  <a:lnTo>
                    <a:pt x="95" y="1575"/>
                  </a:lnTo>
                  <a:lnTo>
                    <a:pt x="93" y="1578"/>
                  </a:lnTo>
                  <a:lnTo>
                    <a:pt x="93" y="1580"/>
                  </a:lnTo>
                  <a:lnTo>
                    <a:pt x="93" y="1583"/>
                  </a:lnTo>
                  <a:lnTo>
                    <a:pt x="95" y="1580"/>
                  </a:lnTo>
                  <a:lnTo>
                    <a:pt x="97" y="1578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102" y="1566"/>
                  </a:lnTo>
                  <a:lnTo>
                    <a:pt x="105" y="1564"/>
                  </a:lnTo>
                  <a:lnTo>
                    <a:pt x="105" y="1564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7" y="1566"/>
                  </a:lnTo>
                  <a:lnTo>
                    <a:pt x="105" y="1566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0" y="1573"/>
                  </a:lnTo>
                  <a:lnTo>
                    <a:pt x="100" y="1575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2" y="1580"/>
                  </a:lnTo>
                  <a:lnTo>
                    <a:pt x="102" y="1580"/>
                  </a:lnTo>
                  <a:lnTo>
                    <a:pt x="97" y="1583"/>
                  </a:lnTo>
                  <a:lnTo>
                    <a:pt x="97" y="1583"/>
                  </a:lnTo>
                  <a:lnTo>
                    <a:pt x="95" y="1583"/>
                  </a:lnTo>
                  <a:lnTo>
                    <a:pt x="93" y="1585"/>
                  </a:lnTo>
                  <a:lnTo>
                    <a:pt x="93" y="1585"/>
                  </a:lnTo>
                  <a:lnTo>
                    <a:pt x="90" y="1590"/>
                  </a:lnTo>
                  <a:lnTo>
                    <a:pt x="90" y="1590"/>
                  </a:lnTo>
                  <a:lnTo>
                    <a:pt x="90" y="1592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7"/>
                  </a:lnTo>
                  <a:lnTo>
                    <a:pt x="90" y="1597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7"/>
                  </a:lnTo>
                  <a:lnTo>
                    <a:pt x="88" y="1599"/>
                  </a:lnTo>
                  <a:lnTo>
                    <a:pt x="86" y="1599"/>
                  </a:lnTo>
                  <a:lnTo>
                    <a:pt x="86" y="1601"/>
                  </a:lnTo>
                  <a:lnTo>
                    <a:pt x="86" y="1601"/>
                  </a:lnTo>
                  <a:lnTo>
                    <a:pt x="83" y="1601"/>
                  </a:lnTo>
                  <a:lnTo>
                    <a:pt x="83" y="1601"/>
                  </a:lnTo>
                  <a:lnTo>
                    <a:pt x="81" y="1599"/>
                  </a:lnTo>
                  <a:lnTo>
                    <a:pt x="78" y="1599"/>
                  </a:lnTo>
                  <a:lnTo>
                    <a:pt x="78" y="1599"/>
                  </a:lnTo>
                  <a:lnTo>
                    <a:pt x="81" y="1597"/>
                  </a:lnTo>
                  <a:lnTo>
                    <a:pt x="83" y="1594"/>
                  </a:lnTo>
                  <a:lnTo>
                    <a:pt x="83" y="1592"/>
                  </a:lnTo>
                  <a:lnTo>
                    <a:pt x="83" y="1592"/>
                  </a:lnTo>
                  <a:lnTo>
                    <a:pt x="86" y="1590"/>
                  </a:lnTo>
                  <a:lnTo>
                    <a:pt x="88" y="1587"/>
                  </a:lnTo>
                  <a:lnTo>
                    <a:pt x="88" y="1585"/>
                  </a:lnTo>
                  <a:lnTo>
                    <a:pt x="90" y="1583"/>
                  </a:lnTo>
                  <a:lnTo>
                    <a:pt x="90" y="1580"/>
                  </a:lnTo>
                  <a:lnTo>
                    <a:pt x="90" y="1575"/>
                  </a:lnTo>
                  <a:lnTo>
                    <a:pt x="88" y="1575"/>
                  </a:lnTo>
                  <a:lnTo>
                    <a:pt x="86" y="1575"/>
                  </a:lnTo>
                  <a:lnTo>
                    <a:pt x="86" y="1573"/>
                  </a:lnTo>
                  <a:lnTo>
                    <a:pt x="86" y="1571"/>
                  </a:lnTo>
                  <a:lnTo>
                    <a:pt x="83" y="1571"/>
                  </a:lnTo>
                  <a:lnTo>
                    <a:pt x="83" y="1571"/>
                  </a:lnTo>
                  <a:lnTo>
                    <a:pt x="81" y="1571"/>
                  </a:lnTo>
                  <a:lnTo>
                    <a:pt x="81" y="1571"/>
                  </a:lnTo>
                  <a:lnTo>
                    <a:pt x="78" y="1571"/>
                  </a:lnTo>
                  <a:lnTo>
                    <a:pt x="78" y="1573"/>
                  </a:lnTo>
                  <a:lnTo>
                    <a:pt x="78" y="1573"/>
                  </a:lnTo>
                  <a:lnTo>
                    <a:pt x="78" y="1575"/>
                  </a:lnTo>
                  <a:lnTo>
                    <a:pt x="78" y="1575"/>
                  </a:lnTo>
                  <a:lnTo>
                    <a:pt x="81" y="1575"/>
                  </a:lnTo>
                  <a:lnTo>
                    <a:pt x="81" y="1575"/>
                  </a:lnTo>
                  <a:lnTo>
                    <a:pt x="81" y="1578"/>
                  </a:lnTo>
                  <a:lnTo>
                    <a:pt x="81" y="1578"/>
                  </a:lnTo>
                  <a:lnTo>
                    <a:pt x="86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1" y="1580"/>
                  </a:lnTo>
                  <a:lnTo>
                    <a:pt x="78" y="1580"/>
                  </a:lnTo>
                  <a:lnTo>
                    <a:pt x="78" y="1580"/>
                  </a:lnTo>
                  <a:lnTo>
                    <a:pt x="76" y="1580"/>
                  </a:lnTo>
                  <a:lnTo>
                    <a:pt x="76" y="1583"/>
                  </a:lnTo>
                  <a:lnTo>
                    <a:pt x="76" y="1583"/>
                  </a:lnTo>
                  <a:lnTo>
                    <a:pt x="76" y="1578"/>
                  </a:lnTo>
                  <a:lnTo>
                    <a:pt x="76" y="1578"/>
                  </a:lnTo>
                  <a:lnTo>
                    <a:pt x="76" y="1575"/>
                  </a:lnTo>
                  <a:lnTo>
                    <a:pt x="76" y="1575"/>
                  </a:lnTo>
                  <a:lnTo>
                    <a:pt x="76" y="1573"/>
                  </a:lnTo>
                  <a:lnTo>
                    <a:pt x="76" y="1573"/>
                  </a:lnTo>
                  <a:lnTo>
                    <a:pt x="76" y="1575"/>
                  </a:lnTo>
                  <a:lnTo>
                    <a:pt x="69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0" y="1578"/>
                  </a:lnTo>
                  <a:lnTo>
                    <a:pt x="60" y="1575"/>
                  </a:lnTo>
                  <a:lnTo>
                    <a:pt x="57" y="1575"/>
                  </a:lnTo>
                  <a:lnTo>
                    <a:pt x="57" y="1573"/>
                  </a:lnTo>
                  <a:lnTo>
                    <a:pt x="57" y="1571"/>
                  </a:lnTo>
                  <a:lnTo>
                    <a:pt x="57" y="1573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2" y="1578"/>
                  </a:lnTo>
                  <a:lnTo>
                    <a:pt x="64" y="1578"/>
                  </a:lnTo>
                  <a:lnTo>
                    <a:pt x="64" y="1578"/>
                  </a:lnTo>
                  <a:lnTo>
                    <a:pt x="67" y="1575"/>
                  </a:lnTo>
                  <a:lnTo>
                    <a:pt x="69" y="1575"/>
                  </a:lnTo>
                  <a:lnTo>
                    <a:pt x="76" y="1573"/>
                  </a:lnTo>
                  <a:lnTo>
                    <a:pt x="78" y="1571"/>
                  </a:lnTo>
                  <a:lnTo>
                    <a:pt x="78" y="1568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4"/>
                  </a:lnTo>
                  <a:lnTo>
                    <a:pt x="78" y="1564"/>
                  </a:lnTo>
                  <a:lnTo>
                    <a:pt x="78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4"/>
                  </a:lnTo>
                  <a:lnTo>
                    <a:pt x="76" y="1566"/>
                  </a:lnTo>
                  <a:lnTo>
                    <a:pt x="76" y="1568"/>
                  </a:lnTo>
                  <a:lnTo>
                    <a:pt x="74" y="1568"/>
                  </a:lnTo>
                  <a:lnTo>
                    <a:pt x="71" y="1571"/>
                  </a:lnTo>
                  <a:lnTo>
                    <a:pt x="71" y="1571"/>
                  </a:lnTo>
                  <a:lnTo>
                    <a:pt x="74" y="1568"/>
                  </a:lnTo>
                  <a:lnTo>
                    <a:pt x="74" y="1566"/>
                  </a:lnTo>
                  <a:lnTo>
                    <a:pt x="76" y="1564"/>
                  </a:lnTo>
                  <a:lnTo>
                    <a:pt x="74" y="1561"/>
                  </a:lnTo>
                  <a:lnTo>
                    <a:pt x="74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4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57"/>
                  </a:lnTo>
                  <a:lnTo>
                    <a:pt x="76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1" y="1554"/>
                  </a:lnTo>
                  <a:lnTo>
                    <a:pt x="69" y="1554"/>
                  </a:lnTo>
                  <a:lnTo>
                    <a:pt x="71" y="1554"/>
                  </a:lnTo>
                  <a:lnTo>
                    <a:pt x="71" y="1552"/>
                  </a:lnTo>
                  <a:lnTo>
                    <a:pt x="71" y="1552"/>
                  </a:lnTo>
                  <a:lnTo>
                    <a:pt x="74" y="1552"/>
                  </a:lnTo>
                  <a:lnTo>
                    <a:pt x="74" y="1552"/>
                  </a:lnTo>
                  <a:lnTo>
                    <a:pt x="74" y="1549"/>
                  </a:lnTo>
                  <a:lnTo>
                    <a:pt x="71" y="1547"/>
                  </a:lnTo>
                  <a:lnTo>
                    <a:pt x="71" y="1547"/>
                  </a:lnTo>
                  <a:lnTo>
                    <a:pt x="69" y="1547"/>
                  </a:lnTo>
                  <a:lnTo>
                    <a:pt x="67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60" y="1552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52"/>
                  </a:lnTo>
                  <a:lnTo>
                    <a:pt x="57" y="1554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57" y="1561"/>
                  </a:lnTo>
                  <a:lnTo>
                    <a:pt x="57" y="1564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5" y="1557"/>
                  </a:lnTo>
                  <a:lnTo>
                    <a:pt x="55" y="1557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2" y="1554"/>
                  </a:lnTo>
                  <a:lnTo>
                    <a:pt x="55" y="1552"/>
                  </a:lnTo>
                  <a:lnTo>
                    <a:pt x="55" y="1552"/>
                  </a:lnTo>
                  <a:lnTo>
                    <a:pt x="52" y="1549"/>
                  </a:lnTo>
                  <a:lnTo>
                    <a:pt x="52" y="1549"/>
                  </a:lnTo>
                  <a:lnTo>
                    <a:pt x="52" y="1552"/>
                  </a:lnTo>
                  <a:lnTo>
                    <a:pt x="50" y="1552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48" y="1549"/>
                  </a:lnTo>
                  <a:lnTo>
                    <a:pt x="48" y="1552"/>
                  </a:lnTo>
                  <a:lnTo>
                    <a:pt x="45" y="1557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8" y="1564"/>
                  </a:lnTo>
                  <a:lnTo>
                    <a:pt x="43" y="1564"/>
                  </a:lnTo>
                  <a:lnTo>
                    <a:pt x="43" y="1564"/>
                  </a:lnTo>
                  <a:lnTo>
                    <a:pt x="41" y="1566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71"/>
                  </a:lnTo>
                  <a:lnTo>
                    <a:pt x="43" y="1571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5"/>
                  </a:lnTo>
                  <a:lnTo>
                    <a:pt x="43" y="1575"/>
                  </a:lnTo>
                  <a:lnTo>
                    <a:pt x="41" y="1573"/>
                  </a:lnTo>
                  <a:lnTo>
                    <a:pt x="41" y="1573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6" y="1571"/>
                  </a:lnTo>
                  <a:lnTo>
                    <a:pt x="36" y="1573"/>
                  </a:lnTo>
                  <a:lnTo>
                    <a:pt x="36" y="1573"/>
                  </a:lnTo>
                  <a:lnTo>
                    <a:pt x="36" y="1575"/>
                  </a:lnTo>
                  <a:lnTo>
                    <a:pt x="33" y="1575"/>
                  </a:lnTo>
                  <a:lnTo>
                    <a:pt x="36" y="1578"/>
                  </a:lnTo>
                  <a:lnTo>
                    <a:pt x="36" y="1580"/>
                  </a:lnTo>
                  <a:lnTo>
                    <a:pt x="33" y="1578"/>
                  </a:lnTo>
                  <a:lnTo>
                    <a:pt x="33" y="1578"/>
                  </a:lnTo>
                  <a:lnTo>
                    <a:pt x="33" y="1575"/>
                  </a:lnTo>
                  <a:lnTo>
                    <a:pt x="31" y="1575"/>
                  </a:lnTo>
                  <a:lnTo>
                    <a:pt x="31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8"/>
                  </a:lnTo>
                  <a:lnTo>
                    <a:pt x="26" y="1578"/>
                  </a:lnTo>
                  <a:lnTo>
                    <a:pt x="29" y="1578"/>
                  </a:lnTo>
                  <a:lnTo>
                    <a:pt x="29" y="1578"/>
                  </a:lnTo>
                  <a:lnTo>
                    <a:pt x="29" y="1580"/>
                  </a:lnTo>
                  <a:lnTo>
                    <a:pt x="26" y="1580"/>
                  </a:lnTo>
                  <a:lnTo>
                    <a:pt x="26" y="1580"/>
                  </a:lnTo>
                  <a:lnTo>
                    <a:pt x="26" y="1583"/>
                  </a:lnTo>
                  <a:lnTo>
                    <a:pt x="26" y="1583"/>
                  </a:lnTo>
                  <a:lnTo>
                    <a:pt x="29" y="1583"/>
                  </a:lnTo>
                  <a:lnTo>
                    <a:pt x="31" y="1583"/>
                  </a:lnTo>
                  <a:lnTo>
                    <a:pt x="31" y="1583"/>
                  </a:lnTo>
                  <a:lnTo>
                    <a:pt x="31" y="1585"/>
                  </a:lnTo>
                  <a:lnTo>
                    <a:pt x="29" y="1585"/>
                  </a:lnTo>
                  <a:lnTo>
                    <a:pt x="26" y="1583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2" y="1587"/>
                  </a:lnTo>
                  <a:lnTo>
                    <a:pt x="22" y="1587"/>
                  </a:lnTo>
                  <a:lnTo>
                    <a:pt x="22" y="1585"/>
                  </a:lnTo>
                  <a:lnTo>
                    <a:pt x="22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7"/>
                  </a:lnTo>
                  <a:lnTo>
                    <a:pt x="17" y="1587"/>
                  </a:lnTo>
                  <a:lnTo>
                    <a:pt x="17" y="1587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2" y="1592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7" y="1594"/>
                  </a:lnTo>
                  <a:lnTo>
                    <a:pt x="7" y="1594"/>
                  </a:lnTo>
                  <a:lnTo>
                    <a:pt x="7" y="1597"/>
                  </a:lnTo>
                  <a:lnTo>
                    <a:pt x="10" y="1597"/>
                  </a:lnTo>
                  <a:lnTo>
                    <a:pt x="7" y="1597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5" y="1599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1"/>
                  </a:lnTo>
                  <a:lnTo>
                    <a:pt x="3" y="160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11"/>
                  </a:lnTo>
                  <a:lnTo>
                    <a:pt x="0" y="1613"/>
                  </a:lnTo>
                  <a:lnTo>
                    <a:pt x="3" y="1616"/>
                  </a:lnTo>
                  <a:lnTo>
                    <a:pt x="3" y="16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145"/>
            <p:cNvSpPr>
              <a:spLocks/>
            </p:cNvSpPr>
            <p:nvPr/>
          </p:nvSpPr>
          <p:spPr bwMode="auto">
            <a:xfrm>
              <a:off x="8117740" y="6433618"/>
              <a:ext cx="26689" cy="14023"/>
            </a:xfrm>
            <a:custGeom>
              <a:avLst/>
              <a:gdLst>
                <a:gd name="T0" fmla="*/ 24 w 59"/>
                <a:gd name="T1" fmla="*/ 28 h 31"/>
                <a:gd name="T2" fmla="*/ 28 w 59"/>
                <a:gd name="T3" fmla="*/ 28 h 31"/>
                <a:gd name="T4" fmla="*/ 31 w 59"/>
                <a:gd name="T5" fmla="*/ 28 h 31"/>
                <a:gd name="T6" fmla="*/ 31 w 59"/>
                <a:gd name="T7" fmla="*/ 28 h 31"/>
                <a:gd name="T8" fmla="*/ 31 w 59"/>
                <a:gd name="T9" fmla="*/ 28 h 31"/>
                <a:gd name="T10" fmla="*/ 33 w 59"/>
                <a:gd name="T11" fmla="*/ 24 h 31"/>
                <a:gd name="T12" fmla="*/ 33 w 59"/>
                <a:gd name="T13" fmla="*/ 21 h 31"/>
                <a:gd name="T14" fmla="*/ 38 w 59"/>
                <a:gd name="T15" fmla="*/ 21 h 31"/>
                <a:gd name="T16" fmla="*/ 43 w 59"/>
                <a:gd name="T17" fmla="*/ 24 h 31"/>
                <a:gd name="T18" fmla="*/ 40 w 59"/>
                <a:gd name="T19" fmla="*/ 26 h 31"/>
                <a:gd name="T20" fmla="*/ 40 w 59"/>
                <a:gd name="T21" fmla="*/ 28 h 31"/>
                <a:gd name="T22" fmla="*/ 40 w 59"/>
                <a:gd name="T23" fmla="*/ 28 h 31"/>
                <a:gd name="T24" fmla="*/ 43 w 59"/>
                <a:gd name="T25" fmla="*/ 31 h 31"/>
                <a:gd name="T26" fmla="*/ 50 w 59"/>
                <a:gd name="T27" fmla="*/ 31 h 31"/>
                <a:gd name="T28" fmla="*/ 57 w 59"/>
                <a:gd name="T29" fmla="*/ 21 h 31"/>
                <a:gd name="T30" fmla="*/ 59 w 59"/>
                <a:gd name="T31" fmla="*/ 21 h 31"/>
                <a:gd name="T32" fmla="*/ 59 w 59"/>
                <a:gd name="T33" fmla="*/ 16 h 31"/>
                <a:gd name="T34" fmla="*/ 59 w 59"/>
                <a:gd name="T35" fmla="*/ 14 h 31"/>
                <a:gd name="T36" fmla="*/ 59 w 59"/>
                <a:gd name="T37" fmla="*/ 12 h 31"/>
                <a:gd name="T38" fmla="*/ 57 w 59"/>
                <a:gd name="T39" fmla="*/ 9 h 31"/>
                <a:gd name="T40" fmla="*/ 55 w 59"/>
                <a:gd name="T41" fmla="*/ 7 h 31"/>
                <a:gd name="T42" fmla="*/ 52 w 59"/>
                <a:gd name="T43" fmla="*/ 2 h 31"/>
                <a:gd name="T44" fmla="*/ 40 w 59"/>
                <a:gd name="T45" fmla="*/ 0 h 31"/>
                <a:gd name="T46" fmla="*/ 31 w 59"/>
                <a:gd name="T47" fmla="*/ 0 h 31"/>
                <a:gd name="T48" fmla="*/ 28 w 59"/>
                <a:gd name="T49" fmla="*/ 2 h 31"/>
                <a:gd name="T50" fmla="*/ 19 w 59"/>
                <a:gd name="T51" fmla="*/ 0 h 31"/>
                <a:gd name="T52" fmla="*/ 5 w 59"/>
                <a:gd name="T53" fmla="*/ 0 h 31"/>
                <a:gd name="T54" fmla="*/ 5 w 59"/>
                <a:gd name="T55" fmla="*/ 0 h 31"/>
                <a:gd name="T56" fmla="*/ 5 w 59"/>
                <a:gd name="T57" fmla="*/ 0 h 31"/>
                <a:gd name="T58" fmla="*/ 0 w 59"/>
                <a:gd name="T59" fmla="*/ 2 h 31"/>
                <a:gd name="T60" fmla="*/ 0 w 59"/>
                <a:gd name="T61" fmla="*/ 5 h 31"/>
                <a:gd name="T62" fmla="*/ 2 w 59"/>
                <a:gd name="T63" fmla="*/ 7 h 31"/>
                <a:gd name="T64" fmla="*/ 5 w 59"/>
                <a:gd name="T65" fmla="*/ 7 h 31"/>
                <a:gd name="T66" fmla="*/ 7 w 59"/>
                <a:gd name="T67" fmla="*/ 5 h 31"/>
                <a:gd name="T68" fmla="*/ 7 w 59"/>
                <a:gd name="T69" fmla="*/ 9 h 31"/>
                <a:gd name="T70" fmla="*/ 7 w 59"/>
                <a:gd name="T71" fmla="*/ 12 h 31"/>
                <a:gd name="T72" fmla="*/ 7 w 59"/>
                <a:gd name="T73" fmla="*/ 12 h 31"/>
                <a:gd name="T74" fmla="*/ 7 w 59"/>
                <a:gd name="T75" fmla="*/ 14 h 31"/>
                <a:gd name="T76" fmla="*/ 7 w 59"/>
                <a:gd name="T77" fmla="*/ 14 h 31"/>
                <a:gd name="T78" fmla="*/ 7 w 59"/>
                <a:gd name="T79" fmla="*/ 19 h 31"/>
                <a:gd name="T80" fmla="*/ 10 w 59"/>
                <a:gd name="T81" fmla="*/ 19 h 31"/>
                <a:gd name="T82" fmla="*/ 10 w 59"/>
                <a:gd name="T83" fmla="*/ 21 h 31"/>
                <a:gd name="T84" fmla="*/ 10 w 59"/>
                <a:gd name="T85" fmla="*/ 24 h 31"/>
                <a:gd name="T86" fmla="*/ 10 w 59"/>
                <a:gd name="T87" fmla="*/ 26 h 31"/>
                <a:gd name="T88" fmla="*/ 17 w 59"/>
                <a:gd name="T89" fmla="*/ 26 h 31"/>
                <a:gd name="T90" fmla="*/ 19 w 59"/>
                <a:gd name="T91" fmla="*/ 21 h 31"/>
                <a:gd name="T92" fmla="*/ 19 w 59"/>
                <a:gd name="T93" fmla="*/ 24 h 31"/>
                <a:gd name="T94" fmla="*/ 19 w 59"/>
                <a:gd name="T95" fmla="*/ 21 h 31"/>
                <a:gd name="T96" fmla="*/ 21 w 59"/>
                <a:gd name="T97" fmla="*/ 21 h 31"/>
                <a:gd name="T98" fmla="*/ 21 w 59"/>
                <a:gd name="T99" fmla="*/ 24 h 31"/>
                <a:gd name="T100" fmla="*/ 26 w 59"/>
                <a:gd name="T101" fmla="*/ 26 h 31"/>
                <a:gd name="T102" fmla="*/ 21 w 59"/>
                <a:gd name="T10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31">
                  <a:moveTo>
                    <a:pt x="21" y="26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1" y="26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146"/>
            <p:cNvSpPr>
              <a:spLocks/>
            </p:cNvSpPr>
            <p:nvPr/>
          </p:nvSpPr>
          <p:spPr bwMode="auto">
            <a:xfrm>
              <a:off x="7991531" y="6020159"/>
              <a:ext cx="21261" cy="46141"/>
            </a:xfrm>
            <a:custGeom>
              <a:avLst/>
              <a:gdLst>
                <a:gd name="T0" fmla="*/ 9 w 47"/>
                <a:gd name="T1" fmla="*/ 98 h 102"/>
                <a:gd name="T2" fmla="*/ 21 w 47"/>
                <a:gd name="T3" fmla="*/ 100 h 102"/>
                <a:gd name="T4" fmla="*/ 28 w 47"/>
                <a:gd name="T5" fmla="*/ 102 h 102"/>
                <a:gd name="T6" fmla="*/ 30 w 47"/>
                <a:gd name="T7" fmla="*/ 100 h 102"/>
                <a:gd name="T8" fmla="*/ 33 w 47"/>
                <a:gd name="T9" fmla="*/ 98 h 102"/>
                <a:gd name="T10" fmla="*/ 33 w 47"/>
                <a:gd name="T11" fmla="*/ 95 h 102"/>
                <a:gd name="T12" fmla="*/ 30 w 47"/>
                <a:gd name="T13" fmla="*/ 90 h 102"/>
                <a:gd name="T14" fmla="*/ 30 w 47"/>
                <a:gd name="T15" fmla="*/ 83 h 102"/>
                <a:gd name="T16" fmla="*/ 37 w 47"/>
                <a:gd name="T17" fmla="*/ 83 h 102"/>
                <a:gd name="T18" fmla="*/ 40 w 47"/>
                <a:gd name="T19" fmla="*/ 81 h 102"/>
                <a:gd name="T20" fmla="*/ 37 w 47"/>
                <a:gd name="T21" fmla="*/ 76 h 102"/>
                <a:gd name="T22" fmla="*/ 35 w 47"/>
                <a:gd name="T23" fmla="*/ 74 h 102"/>
                <a:gd name="T24" fmla="*/ 35 w 47"/>
                <a:gd name="T25" fmla="*/ 71 h 102"/>
                <a:gd name="T26" fmla="*/ 35 w 47"/>
                <a:gd name="T27" fmla="*/ 71 h 102"/>
                <a:gd name="T28" fmla="*/ 42 w 47"/>
                <a:gd name="T29" fmla="*/ 69 h 102"/>
                <a:gd name="T30" fmla="*/ 37 w 47"/>
                <a:gd name="T31" fmla="*/ 62 h 102"/>
                <a:gd name="T32" fmla="*/ 33 w 47"/>
                <a:gd name="T33" fmla="*/ 57 h 102"/>
                <a:gd name="T34" fmla="*/ 28 w 47"/>
                <a:gd name="T35" fmla="*/ 55 h 102"/>
                <a:gd name="T36" fmla="*/ 28 w 47"/>
                <a:gd name="T37" fmla="*/ 48 h 102"/>
                <a:gd name="T38" fmla="*/ 30 w 47"/>
                <a:gd name="T39" fmla="*/ 43 h 102"/>
                <a:gd name="T40" fmla="*/ 30 w 47"/>
                <a:gd name="T41" fmla="*/ 48 h 102"/>
                <a:gd name="T42" fmla="*/ 33 w 47"/>
                <a:gd name="T43" fmla="*/ 45 h 102"/>
                <a:gd name="T44" fmla="*/ 33 w 47"/>
                <a:gd name="T45" fmla="*/ 38 h 102"/>
                <a:gd name="T46" fmla="*/ 42 w 47"/>
                <a:gd name="T47" fmla="*/ 36 h 102"/>
                <a:gd name="T48" fmla="*/ 47 w 47"/>
                <a:gd name="T49" fmla="*/ 34 h 102"/>
                <a:gd name="T50" fmla="*/ 47 w 47"/>
                <a:gd name="T51" fmla="*/ 29 h 102"/>
                <a:gd name="T52" fmla="*/ 42 w 47"/>
                <a:gd name="T53" fmla="*/ 24 h 102"/>
                <a:gd name="T54" fmla="*/ 45 w 47"/>
                <a:gd name="T55" fmla="*/ 17 h 102"/>
                <a:gd name="T56" fmla="*/ 40 w 47"/>
                <a:gd name="T57" fmla="*/ 12 h 102"/>
                <a:gd name="T58" fmla="*/ 40 w 47"/>
                <a:gd name="T59" fmla="*/ 10 h 102"/>
                <a:gd name="T60" fmla="*/ 40 w 47"/>
                <a:gd name="T61" fmla="*/ 8 h 102"/>
                <a:gd name="T62" fmla="*/ 42 w 47"/>
                <a:gd name="T63" fmla="*/ 5 h 102"/>
                <a:gd name="T64" fmla="*/ 37 w 47"/>
                <a:gd name="T65" fmla="*/ 3 h 102"/>
                <a:gd name="T66" fmla="*/ 33 w 47"/>
                <a:gd name="T67" fmla="*/ 3 h 102"/>
                <a:gd name="T68" fmla="*/ 30 w 47"/>
                <a:gd name="T69" fmla="*/ 8 h 102"/>
                <a:gd name="T70" fmla="*/ 26 w 47"/>
                <a:gd name="T71" fmla="*/ 8 h 102"/>
                <a:gd name="T72" fmla="*/ 18 w 47"/>
                <a:gd name="T73" fmla="*/ 8 h 102"/>
                <a:gd name="T74" fmla="*/ 18 w 47"/>
                <a:gd name="T75" fmla="*/ 5 h 102"/>
                <a:gd name="T76" fmla="*/ 23 w 47"/>
                <a:gd name="T77" fmla="*/ 3 h 102"/>
                <a:gd name="T78" fmla="*/ 21 w 47"/>
                <a:gd name="T79" fmla="*/ 3 h 102"/>
                <a:gd name="T80" fmla="*/ 18 w 47"/>
                <a:gd name="T81" fmla="*/ 3 h 102"/>
                <a:gd name="T82" fmla="*/ 16 w 47"/>
                <a:gd name="T83" fmla="*/ 3 h 102"/>
                <a:gd name="T84" fmla="*/ 18 w 47"/>
                <a:gd name="T85" fmla="*/ 5 h 102"/>
                <a:gd name="T86" fmla="*/ 18 w 47"/>
                <a:gd name="T87" fmla="*/ 10 h 102"/>
                <a:gd name="T88" fmla="*/ 16 w 47"/>
                <a:gd name="T89" fmla="*/ 15 h 102"/>
                <a:gd name="T90" fmla="*/ 16 w 47"/>
                <a:gd name="T91" fmla="*/ 22 h 102"/>
                <a:gd name="T92" fmla="*/ 11 w 47"/>
                <a:gd name="T93" fmla="*/ 29 h 102"/>
                <a:gd name="T94" fmla="*/ 9 w 47"/>
                <a:gd name="T95" fmla="*/ 45 h 102"/>
                <a:gd name="T96" fmla="*/ 11 w 47"/>
                <a:gd name="T97" fmla="*/ 48 h 102"/>
                <a:gd name="T98" fmla="*/ 11 w 47"/>
                <a:gd name="T99" fmla="*/ 50 h 102"/>
                <a:gd name="T100" fmla="*/ 9 w 47"/>
                <a:gd name="T101" fmla="*/ 60 h 102"/>
                <a:gd name="T102" fmla="*/ 11 w 47"/>
                <a:gd name="T103" fmla="*/ 67 h 102"/>
                <a:gd name="T104" fmla="*/ 9 w 47"/>
                <a:gd name="T105" fmla="*/ 71 h 102"/>
                <a:gd name="T106" fmla="*/ 9 w 47"/>
                <a:gd name="T107" fmla="*/ 76 h 102"/>
                <a:gd name="T108" fmla="*/ 4 w 47"/>
                <a:gd name="T109" fmla="*/ 81 h 102"/>
                <a:gd name="T110" fmla="*/ 4 w 47"/>
                <a:gd name="T111" fmla="*/ 86 h 102"/>
                <a:gd name="T112" fmla="*/ 2 w 47"/>
                <a:gd name="T11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102">
                  <a:moveTo>
                    <a:pt x="2" y="95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0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5" y="76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9" y="79"/>
                  </a:lnTo>
                  <a:lnTo>
                    <a:pt x="7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2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147"/>
            <p:cNvSpPr>
              <a:spLocks/>
            </p:cNvSpPr>
            <p:nvPr/>
          </p:nvSpPr>
          <p:spPr bwMode="auto">
            <a:xfrm>
              <a:off x="8041744" y="6348121"/>
              <a:ext cx="69664" cy="86401"/>
            </a:xfrm>
            <a:custGeom>
              <a:avLst/>
              <a:gdLst>
                <a:gd name="T0" fmla="*/ 92 w 154"/>
                <a:gd name="T1" fmla="*/ 175 h 191"/>
                <a:gd name="T2" fmla="*/ 99 w 154"/>
                <a:gd name="T3" fmla="*/ 182 h 191"/>
                <a:gd name="T4" fmla="*/ 104 w 154"/>
                <a:gd name="T5" fmla="*/ 170 h 191"/>
                <a:gd name="T6" fmla="*/ 106 w 154"/>
                <a:gd name="T7" fmla="*/ 179 h 191"/>
                <a:gd name="T8" fmla="*/ 149 w 154"/>
                <a:gd name="T9" fmla="*/ 186 h 191"/>
                <a:gd name="T10" fmla="*/ 154 w 154"/>
                <a:gd name="T11" fmla="*/ 179 h 191"/>
                <a:gd name="T12" fmla="*/ 142 w 154"/>
                <a:gd name="T13" fmla="*/ 11 h 191"/>
                <a:gd name="T14" fmla="*/ 118 w 154"/>
                <a:gd name="T15" fmla="*/ 0 h 191"/>
                <a:gd name="T16" fmla="*/ 106 w 154"/>
                <a:gd name="T17" fmla="*/ 16 h 191"/>
                <a:gd name="T18" fmla="*/ 83 w 154"/>
                <a:gd name="T19" fmla="*/ 18 h 191"/>
                <a:gd name="T20" fmla="*/ 80 w 154"/>
                <a:gd name="T21" fmla="*/ 30 h 191"/>
                <a:gd name="T22" fmla="*/ 85 w 154"/>
                <a:gd name="T23" fmla="*/ 37 h 191"/>
                <a:gd name="T24" fmla="*/ 71 w 154"/>
                <a:gd name="T25" fmla="*/ 42 h 191"/>
                <a:gd name="T26" fmla="*/ 73 w 154"/>
                <a:gd name="T27" fmla="*/ 68 h 191"/>
                <a:gd name="T28" fmla="*/ 92 w 154"/>
                <a:gd name="T29" fmla="*/ 71 h 191"/>
                <a:gd name="T30" fmla="*/ 92 w 154"/>
                <a:gd name="T31" fmla="*/ 92 h 191"/>
                <a:gd name="T32" fmla="*/ 95 w 154"/>
                <a:gd name="T33" fmla="*/ 127 h 191"/>
                <a:gd name="T34" fmla="*/ 135 w 154"/>
                <a:gd name="T35" fmla="*/ 149 h 191"/>
                <a:gd name="T36" fmla="*/ 130 w 154"/>
                <a:gd name="T37" fmla="*/ 156 h 191"/>
                <a:gd name="T38" fmla="*/ 121 w 154"/>
                <a:gd name="T39" fmla="*/ 170 h 191"/>
                <a:gd name="T40" fmla="*/ 128 w 154"/>
                <a:gd name="T41" fmla="*/ 156 h 191"/>
                <a:gd name="T42" fmla="*/ 111 w 154"/>
                <a:gd name="T43" fmla="*/ 151 h 191"/>
                <a:gd name="T44" fmla="*/ 99 w 154"/>
                <a:gd name="T45" fmla="*/ 139 h 191"/>
                <a:gd name="T46" fmla="*/ 99 w 154"/>
                <a:gd name="T47" fmla="*/ 151 h 191"/>
                <a:gd name="T48" fmla="*/ 102 w 154"/>
                <a:gd name="T49" fmla="*/ 158 h 191"/>
                <a:gd name="T50" fmla="*/ 97 w 154"/>
                <a:gd name="T51" fmla="*/ 151 h 191"/>
                <a:gd name="T52" fmla="*/ 92 w 154"/>
                <a:gd name="T53" fmla="*/ 139 h 191"/>
                <a:gd name="T54" fmla="*/ 87 w 154"/>
                <a:gd name="T55" fmla="*/ 146 h 191"/>
                <a:gd name="T56" fmla="*/ 50 w 154"/>
                <a:gd name="T57" fmla="*/ 127 h 191"/>
                <a:gd name="T58" fmla="*/ 66 w 154"/>
                <a:gd name="T59" fmla="*/ 139 h 191"/>
                <a:gd name="T60" fmla="*/ 80 w 154"/>
                <a:gd name="T61" fmla="*/ 156 h 191"/>
                <a:gd name="T62" fmla="*/ 66 w 154"/>
                <a:gd name="T63" fmla="*/ 149 h 191"/>
                <a:gd name="T64" fmla="*/ 61 w 154"/>
                <a:gd name="T65" fmla="*/ 165 h 191"/>
                <a:gd name="T66" fmla="*/ 59 w 154"/>
                <a:gd name="T67" fmla="*/ 151 h 191"/>
                <a:gd name="T68" fmla="*/ 61 w 154"/>
                <a:gd name="T69" fmla="*/ 144 h 191"/>
                <a:gd name="T70" fmla="*/ 47 w 154"/>
                <a:gd name="T71" fmla="*/ 151 h 191"/>
                <a:gd name="T72" fmla="*/ 28 w 154"/>
                <a:gd name="T73" fmla="*/ 146 h 191"/>
                <a:gd name="T74" fmla="*/ 28 w 154"/>
                <a:gd name="T75" fmla="*/ 151 h 191"/>
                <a:gd name="T76" fmla="*/ 21 w 154"/>
                <a:gd name="T77" fmla="*/ 151 h 191"/>
                <a:gd name="T78" fmla="*/ 14 w 154"/>
                <a:gd name="T79" fmla="*/ 151 h 191"/>
                <a:gd name="T80" fmla="*/ 7 w 154"/>
                <a:gd name="T81" fmla="*/ 151 h 191"/>
                <a:gd name="T82" fmla="*/ 12 w 154"/>
                <a:gd name="T83" fmla="*/ 158 h 191"/>
                <a:gd name="T84" fmla="*/ 5 w 154"/>
                <a:gd name="T85" fmla="*/ 153 h 191"/>
                <a:gd name="T86" fmla="*/ 0 w 154"/>
                <a:gd name="T87" fmla="*/ 158 h 191"/>
                <a:gd name="T88" fmla="*/ 5 w 154"/>
                <a:gd name="T89" fmla="*/ 165 h 191"/>
                <a:gd name="T90" fmla="*/ 9 w 154"/>
                <a:gd name="T91" fmla="*/ 165 h 191"/>
                <a:gd name="T92" fmla="*/ 16 w 154"/>
                <a:gd name="T93" fmla="*/ 168 h 191"/>
                <a:gd name="T94" fmla="*/ 19 w 154"/>
                <a:gd name="T95" fmla="*/ 163 h 191"/>
                <a:gd name="T96" fmla="*/ 21 w 154"/>
                <a:gd name="T97" fmla="*/ 168 h 191"/>
                <a:gd name="T98" fmla="*/ 28 w 154"/>
                <a:gd name="T99" fmla="*/ 165 h 191"/>
                <a:gd name="T100" fmla="*/ 28 w 154"/>
                <a:gd name="T101" fmla="*/ 158 h 191"/>
                <a:gd name="T102" fmla="*/ 35 w 154"/>
                <a:gd name="T103" fmla="*/ 165 h 191"/>
                <a:gd name="T104" fmla="*/ 40 w 154"/>
                <a:gd name="T105" fmla="*/ 168 h 191"/>
                <a:gd name="T106" fmla="*/ 47 w 154"/>
                <a:gd name="T107" fmla="*/ 165 h 191"/>
                <a:gd name="T108" fmla="*/ 45 w 154"/>
                <a:gd name="T109" fmla="*/ 177 h 191"/>
                <a:gd name="T110" fmla="*/ 50 w 154"/>
                <a:gd name="T111" fmla="*/ 175 h 191"/>
                <a:gd name="T112" fmla="*/ 64 w 154"/>
                <a:gd name="T113" fmla="*/ 170 h 191"/>
                <a:gd name="T114" fmla="*/ 59 w 154"/>
                <a:gd name="T115" fmla="*/ 182 h 191"/>
                <a:gd name="T116" fmla="*/ 76 w 154"/>
                <a:gd name="T117" fmla="*/ 182 h 191"/>
                <a:gd name="T118" fmla="*/ 80 w 154"/>
                <a:gd name="T119" fmla="*/ 17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91">
                  <a:moveTo>
                    <a:pt x="87" y="179"/>
                  </a:moveTo>
                  <a:lnTo>
                    <a:pt x="87" y="179"/>
                  </a:lnTo>
                  <a:lnTo>
                    <a:pt x="87" y="177"/>
                  </a:lnTo>
                  <a:lnTo>
                    <a:pt x="87" y="179"/>
                  </a:lnTo>
                  <a:lnTo>
                    <a:pt x="87" y="179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5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5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5" y="179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7" y="182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02" y="179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2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4" y="172"/>
                  </a:lnTo>
                  <a:lnTo>
                    <a:pt x="104" y="170"/>
                  </a:lnTo>
                  <a:lnTo>
                    <a:pt x="106" y="172"/>
                  </a:lnTo>
                  <a:lnTo>
                    <a:pt x="106" y="175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9" y="172"/>
                  </a:lnTo>
                  <a:lnTo>
                    <a:pt x="109" y="172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4" y="184"/>
                  </a:lnTo>
                  <a:lnTo>
                    <a:pt x="125" y="189"/>
                  </a:lnTo>
                  <a:lnTo>
                    <a:pt x="133" y="191"/>
                  </a:lnTo>
                  <a:lnTo>
                    <a:pt x="135" y="191"/>
                  </a:lnTo>
                  <a:lnTo>
                    <a:pt x="147" y="189"/>
                  </a:lnTo>
                  <a:lnTo>
                    <a:pt x="149" y="189"/>
                  </a:lnTo>
                  <a:lnTo>
                    <a:pt x="149" y="186"/>
                  </a:lnTo>
                  <a:lnTo>
                    <a:pt x="149" y="186"/>
                  </a:lnTo>
                  <a:lnTo>
                    <a:pt x="147" y="186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2" y="179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2" y="177"/>
                  </a:lnTo>
                  <a:lnTo>
                    <a:pt x="149" y="184"/>
                  </a:lnTo>
                  <a:lnTo>
                    <a:pt x="151" y="186"/>
                  </a:lnTo>
                  <a:lnTo>
                    <a:pt x="154" y="186"/>
                  </a:lnTo>
                  <a:lnTo>
                    <a:pt x="154" y="184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58"/>
                  </a:lnTo>
                  <a:lnTo>
                    <a:pt x="154" y="137"/>
                  </a:lnTo>
                  <a:lnTo>
                    <a:pt x="154" y="116"/>
                  </a:lnTo>
                  <a:lnTo>
                    <a:pt x="154" y="106"/>
                  </a:lnTo>
                  <a:lnTo>
                    <a:pt x="154" y="179"/>
                  </a:lnTo>
                  <a:lnTo>
                    <a:pt x="154" y="40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11"/>
                  </a:lnTo>
                  <a:lnTo>
                    <a:pt x="140" y="11"/>
                  </a:lnTo>
                  <a:lnTo>
                    <a:pt x="140" y="14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6" y="16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6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8" y="73"/>
                  </a:lnTo>
                  <a:lnTo>
                    <a:pt x="78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3" y="75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5" y="68"/>
                  </a:lnTo>
                  <a:lnTo>
                    <a:pt x="106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73"/>
                  </a:lnTo>
                  <a:lnTo>
                    <a:pt x="123" y="78"/>
                  </a:lnTo>
                  <a:lnTo>
                    <a:pt x="121" y="78"/>
                  </a:lnTo>
                  <a:lnTo>
                    <a:pt x="102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92"/>
                  </a:lnTo>
                  <a:lnTo>
                    <a:pt x="92" y="92"/>
                  </a:lnTo>
                  <a:lnTo>
                    <a:pt x="90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5" y="106"/>
                  </a:lnTo>
                  <a:lnTo>
                    <a:pt x="85" y="111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87" y="116"/>
                  </a:lnTo>
                  <a:lnTo>
                    <a:pt x="87" y="118"/>
                  </a:lnTo>
                  <a:lnTo>
                    <a:pt x="87" y="120"/>
                  </a:lnTo>
                  <a:lnTo>
                    <a:pt x="90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7" y="130"/>
                  </a:lnTo>
                  <a:lnTo>
                    <a:pt x="109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5" y="142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30" y="146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1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1" y="165"/>
                  </a:lnTo>
                  <a:lnTo>
                    <a:pt x="121" y="165"/>
                  </a:lnTo>
                  <a:lnTo>
                    <a:pt x="121" y="168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18" y="168"/>
                  </a:lnTo>
                  <a:lnTo>
                    <a:pt x="121" y="168"/>
                  </a:lnTo>
                  <a:lnTo>
                    <a:pt x="118" y="165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8" y="15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4"/>
                  </a:lnTo>
                  <a:lnTo>
                    <a:pt x="109" y="144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2" y="146"/>
                  </a:lnTo>
                  <a:lnTo>
                    <a:pt x="99" y="149"/>
                  </a:lnTo>
                  <a:lnTo>
                    <a:pt x="99" y="151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2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2" y="146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5" y="146"/>
                  </a:lnTo>
                  <a:lnTo>
                    <a:pt x="85" y="149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3" y="149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2"/>
                  </a:lnTo>
                  <a:lnTo>
                    <a:pt x="73" y="139"/>
                  </a:lnTo>
                  <a:lnTo>
                    <a:pt x="66" y="137"/>
                  </a:lnTo>
                  <a:lnTo>
                    <a:pt x="50" y="125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61" y="137"/>
                  </a:lnTo>
                  <a:lnTo>
                    <a:pt x="66" y="139"/>
                  </a:lnTo>
                  <a:lnTo>
                    <a:pt x="66" y="139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1"/>
                  </a:lnTo>
                  <a:lnTo>
                    <a:pt x="80" y="156"/>
                  </a:lnTo>
                  <a:lnTo>
                    <a:pt x="83" y="158"/>
                  </a:lnTo>
                  <a:lnTo>
                    <a:pt x="85" y="158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0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78" y="160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3" y="156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49"/>
                  </a:lnTo>
                  <a:lnTo>
                    <a:pt x="61" y="151"/>
                  </a:lnTo>
                  <a:lnTo>
                    <a:pt x="61" y="153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61" y="160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49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50" y="146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53"/>
                  </a:lnTo>
                  <a:lnTo>
                    <a:pt x="42" y="158"/>
                  </a:lnTo>
                  <a:lnTo>
                    <a:pt x="40" y="156"/>
                  </a:lnTo>
                  <a:lnTo>
                    <a:pt x="38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3" y="146"/>
                  </a:lnTo>
                  <a:lnTo>
                    <a:pt x="31" y="146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8" y="151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16" y="156"/>
                  </a:lnTo>
                  <a:lnTo>
                    <a:pt x="14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4" y="153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0"/>
                  </a:lnTo>
                  <a:lnTo>
                    <a:pt x="9" y="160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3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3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70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2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7" y="175"/>
                  </a:lnTo>
                  <a:lnTo>
                    <a:pt x="50" y="172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50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7" y="170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8"/>
                  </a:lnTo>
                  <a:lnTo>
                    <a:pt x="66" y="172"/>
                  </a:lnTo>
                  <a:lnTo>
                    <a:pt x="64" y="175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7" y="184"/>
                  </a:lnTo>
                  <a:lnTo>
                    <a:pt x="57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9" y="179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7"/>
                  </a:lnTo>
                  <a:lnTo>
                    <a:pt x="78" y="179"/>
                  </a:lnTo>
                  <a:lnTo>
                    <a:pt x="76" y="179"/>
                  </a:lnTo>
                  <a:lnTo>
                    <a:pt x="76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5" y="184"/>
                  </a:lnTo>
                  <a:lnTo>
                    <a:pt x="85" y="182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2"/>
                  </a:lnTo>
                  <a:lnTo>
                    <a:pt x="87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148"/>
            <p:cNvSpPr>
              <a:spLocks/>
            </p:cNvSpPr>
            <p:nvPr/>
          </p:nvSpPr>
          <p:spPr bwMode="auto">
            <a:xfrm>
              <a:off x="8111407" y="6376620"/>
              <a:ext cx="0" cy="7690"/>
            </a:xfrm>
            <a:custGeom>
              <a:avLst/>
              <a:gdLst>
                <a:gd name="T0" fmla="*/ 10 h 17"/>
                <a:gd name="T1" fmla="*/ 0 h 17"/>
                <a:gd name="T2" fmla="*/ 17 h 17"/>
                <a:gd name="T3" fmla="*/ 10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7">
                  <a:moveTo>
                    <a:pt x="0" y="1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149"/>
            <p:cNvSpPr>
              <a:spLocks/>
            </p:cNvSpPr>
            <p:nvPr/>
          </p:nvSpPr>
          <p:spPr bwMode="auto">
            <a:xfrm>
              <a:off x="7979318" y="6290219"/>
              <a:ext cx="13119" cy="11761"/>
            </a:xfrm>
            <a:custGeom>
              <a:avLst/>
              <a:gdLst>
                <a:gd name="T0" fmla="*/ 29 w 29"/>
                <a:gd name="T1" fmla="*/ 19 h 26"/>
                <a:gd name="T2" fmla="*/ 27 w 29"/>
                <a:gd name="T3" fmla="*/ 14 h 26"/>
                <a:gd name="T4" fmla="*/ 27 w 29"/>
                <a:gd name="T5" fmla="*/ 12 h 26"/>
                <a:gd name="T6" fmla="*/ 27 w 29"/>
                <a:gd name="T7" fmla="*/ 7 h 26"/>
                <a:gd name="T8" fmla="*/ 27 w 29"/>
                <a:gd name="T9" fmla="*/ 7 h 26"/>
                <a:gd name="T10" fmla="*/ 24 w 29"/>
                <a:gd name="T11" fmla="*/ 5 h 26"/>
                <a:gd name="T12" fmla="*/ 22 w 29"/>
                <a:gd name="T13" fmla="*/ 2 h 26"/>
                <a:gd name="T14" fmla="*/ 15 w 29"/>
                <a:gd name="T15" fmla="*/ 0 h 26"/>
                <a:gd name="T16" fmla="*/ 15 w 29"/>
                <a:gd name="T17" fmla="*/ 0 h 26"/>
                <a:gd name="T18" fmla="*/ 17 w 29"/>
                <a:gd name="T19" fmla="*/ 5 h 26"/>
                <a:gd name="T20" fmla="*/ 19 w 29"/>
                <a:gd name="T21" fmla="*/ 7 h 26"/>
                <a:gd name="T22" fmla="*/ 19 w 29"/>
                <a:gd name="T23" fmla="*/ 7 h 26"/>
                <a:gd name="T24" fmla="*/ 17 w 29"/>
                <a:gd name="T25" fmla="*/ 7 h 26"/>
                <a:gd name="T26" fmla="*/ 17 w 29"/>
                <a:gd name="T27" fmla="*/ 12 h 26"/>
                <a:gd name="T28" fmla="*/ 19 w 29"/>
                <a:gd name="T29" fmla="*/ 12 h 26"/>
                <a:gd name="T30" fmla="*/ 17 w 29"/>
                <a:gd name="T31" fmla="*/ 14 h 26"/>
                <a:gd name="T32" fmla="*/ 15 w 29"/>
                <a:gd name="T33" fmla="*/ 14 h 26"/>
                <a:gd name="T34" fmla="*/ 15 w 29"/>
                <a:gd name="T35" fmla="*/ 14 h 26"/>
                <a:gd name="T36" fmla="*/ 5 w 29"/>
                <a:gd name="T37" fmla="*/ 12 h 26"/>
                <a:gd name="T38" fmla="*/ 3 w 29"/>
                <a:gd name="T39" fmla="*/ 12 h 26"/>
                <a:gd name="T40" fmla="*/ 3 w 29"/>
                <a:gd name="T41" fmla="*/ 14 h 26"/>
                <a:gd name="T42" fmla="*/ 3 w 29"/>
                <a:gd name="T43" fmla="*/ 14 h 26"/>
                <a:gd name="T44" fmla="*/ 0 w 29"/>
                <a:gd name="T45" fmla="*/ 16 h 26"/>
                <a:gd name="T46" fmla="*/ 0 w 29"/>
                <a:gd name="T47" fmla="*/ 16 h 26"/>
                <a:gd name="T48" fmla="*/ 3 w 29"/>
                <a:gd name="T49" fmla="*/ 16 h 26"/>
                <a:gd name="T50" fmla="*/ 3 w 29"/>
                <a:gd name="T51" fmla="*/ 16 h 26"/>
                <a:gd name="T52" fmla="*/ 5 w 29"/>
                <a:gd name="T53" fmla="*/ 16 h 26"/>
                <a:gd name="T54" fmla="*/ 5 w 29"/>
                <a:gd name="T55" fmla="*/ 16 h 26"/>
                <a:gd name="T56" fmla="*/ 8 w 29"/>
                <a:gd name="T57" fmla="*/ 16 h 26"/>
                <a:gd name="T58" fmla="*/ 5 w 29"/>
                <a:gd name="T59" fmla="*/ 23 h 26"/>
                <a:gd name="T60" fmla="*/ 5 w 29"/>
                <a:gd name="T61" fmla="*/ 23 h 26"/>
                <a:gd name="T62" fmla="*/ 8 w 29"/>
                <a:gd name="T63" fmla="*/ 23 h 26"/>
                <a:gd name="T64" fmla="*/ 8 w 29"/>
                <a:gd name="T65" fmla="*/ 23 h 26"/>
                <a:gd name="T66" fmla="*/ 10 w 29"/>
                <a:gd name="T67" fmla="*/ 21 h 26"/>
                <a:gd name="T68" fmla="*/ 10 w 29"/>
                <a:gd name="T69" fmla="*/ 19 h 26"/>
                <a:gd name="T70" fmla="*/ 10 w 29"/>
                <a:gd name="T71" fmla="*/ 19 h 26"/>
                <a:gd name="T72" fmla="*/ 15 w 29"/>
                <a:gd name="T73" fmla="*/ 19 h 26"/>
                <a:gd name="T74" fmla="*/ 12 w 29"/>
                <a:gd name="T75" fmla="*/ 21 h 26"/>
                <a:gd name="T76" fmla="*/ 12 w 29"/>
                <a:gd name="T77" fmla="*/ 21 h 26"/>
                <a:gd name="T78" fmla="*/ 12 w 29"/>
                <a:gd name="T79" fmla="*/ 23 h 26"/>
                <a:gd name="T80" fmla="*/ 10 w 29"/>
                <a:gd name="T81" fmla="*/ 23 h 26"/>
                <a:gd name="T82" fmla="*/ 12 w 29"/>
                <a:gd name="T83" fmla="*/ 26 h 26"/>
                <a:gd name="T84" fmla="*/ 12 w 29"/>
                <a:gd name="T85" fmla="*/ 26 h 26"/>
                <a:gd name="T86" fmla="*/ 17 w 29"/>
                <a:gd name="T87" fmla="*/ 23 h 26"/>
                <a:gd name="T88" fmla="*/ 17 w 29"/>
                <a:gd name="T89" fmla="*/ 21 h 26"/>
                <a:gd name="T90" fmla="*/ 19 w 29"/>
                <a:gd name="T91" fmla="*/ 21 h 26"/>
                <a:gd name="T92" fmla="*/ 24 w 29"/>
                <a:gd name="T93" fmla="*/ 19 h 26"/>
                <a:gd name="T94" fmla="*/ 24 w 29"/>
                <a:gd name="T95" fmla="*/ 19 h 26"/>
                <a:gd name="T96" fmla="*/ 27 w 29"/>
                <a:gd name="T97" fmla="*/ 21 h 26"/>
                <a:gd name="T98" fmla="*/ 27 w 29"/>
                <a:gd name="T99" fmla="*/ 26 h 26"/>
                <a:gd name="T100" fmla="*/ 29 w 29"/>
                <a:gd name="T101" fmla="*/ 26 h 26"/>
                <a:gd name="T102" fmla="*/ 27 w 29"/>
                <a:gd name="T103" fmla="*/ 21 h 26"/>
                <a:gd name="T104" fmla="*/ 29 w 29"/>
                <a:gd name="T105" fmla="*/ 21 h 26"/>
                <a:gd name="T106" fmla="*/ 29 w 29"/>
                <a:gd name="T10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lnTo>
                    <a:pt x="29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150"/>
            <p:cNvSpPr>
              <a:spLocks/>
            </p:cNvSpPr>
            <p:nvPr/>
          </p:nvSpPr>
          <p:spPr bwMode="auto">
            <a:xfrm>
              <a:off x="7991531" y="6335003"/>
              <a:ext cx="9500" cy="10857"/>
            </a:xfrm>
            <a:custGeom>
              <a:avLst/>
              <a:gdLst>
                <a:gd name="T0" fmla="*/ 11 w 21"/>
                <a:gd name="T1" fmla="*/ 21 h 24"/>
                <a:gd name="T2" fmla="*/ 14 w 21"/>
                <a:gd name="T3" fmla="*/ 24 h 24"/>
                <a:gd name="T4" fmla="*/ 16 w 21"/>
                <a:gd name="T5" fmla="*/ 21 h 24"/>
                <a:gd name="T6" fmla="*/ 16 w 21"/>
                <a:gd name="T7" fmla="*/ 19 h 24"/>
                <a:gd name="T8" fmla="*/ 18 w 21"/>
                <a:gd name="T9" fmla="*/ 19 h 24"/>
                <a:gd name="T10" fmla="*/ 18 w 21"/>
                <a:gd name="T11" fmla="*/ 19 h 24"/>
                <a:gd name="T12" fmla="*/ 21 w 21"/>
                <a:gd name="T13" fmla="*/ 17 h 24"/>
                <a:gd name="T14" fmla="*/ 18 w 21"/>
                <a:gd name="T15" fmla="*/ 14 h 24"/>
                <a:gd name="T16" fmla="*/ 16 w 21"/>
                <a:gd name="T17" fmla="*/ 12 h 24"/>
                <a:gd name="T18" fmla="*/ 14 w 21"/>
                <a:gd name="T19" fmla="*/ 7 h 24"/>
                <a:gd name="T20" fmla="*/ 7 w 21"/>
                <a:gd name="T21" fmla="*/ 0 h 24"/>
                <a:gd name="T22" fmla="*/ 4 w 21"/>
                <a:gd name="T23" fmla="*/ 0 h 24"/>
                <a:gd name="T24" fmla="*/ 4 w 21"/>
                <a:gd name="T25" fmla="*/ 0 h 24"/>
                <a:gd name="T26" fmla="*/ 0 w 21"/>
                <a:gd name="T27" fmla="*/ 3 h 24"/>
                <a:gd name="T28" fmla="*/ 0 w 21"/>
                <a:gd name="T29" fmla="*/ 5 h 24"/>
                <a:gd name="T30" fmla="*/ 2 w 21"/>
                <a:gd name="T31" fmla="*/ 5 h 24"/>
                <a:gd name="T32" fmla="*/ 4 w 21"/>
                <a:gd name="T33" fmla="*/ 5 h 24"/>
                <a:gd name="T34" fmla="*/ 7 w 21"/>
                <a:gd name="T35" fmla="*/ 5 h 24"/>
                <a:gd name="T36" fmla="*/ 7 w 21"/>
                <a:gd name="T37" fmla="*/ 5 h 24"/>
                <a:gd name="T38" fmla="*/ 9 w 21"/>
                <a:gd name="T39" fmla="*/ 7 h 24"/>
                <a:gd name="T40" fmla="*/ 11 w 21"/>
                <a:gd name="T41" fmla="*/ 7 h 24"/>
                <a:gd name="T42" fmla="*/ 9 w 21"/>
                <a:gd name="T43" fmla="*/ 7 h 24"/>
                <a:gd name="T44" fmla="*/ 14 w 21"/>
                <a:gd name="T45" fmla="*/ 10 h 24"/>
                <a:gd name="T46" fmla="*/ 14 w 21"/>
                <a:gd name="T47" fmla="*/ 12 h 24"/>
                <a:gd name="T48" fmla="*/ 9 w 21"/>
                <a:gd name="T49" fmla="*/ 10 h 24"/>
                <a:gd name="T50" fmla="*/ 9 w 21"/>
                <a:gd name="T51" fmla="*/ 14 h 24"/>
                <a:gd name="T52" fmla="*/ 9 w 21"/>
                <a:gd name="T53" fmla="*/ 17 h 24"/>
                <a:gd name="T54" fmla="*/ 9 w 21"/>
                <a:gd name="T55" fmla="*/ 17 h 24"/>
                <a:gd name="T56" fmla="*/ 7 w 21"/>
                <a:gd name="T57" fmla="*/ 17 h 24"/>
                <a:gd name="T58" fmla="*/ 9 w 21"/>
                <a:gd name="T59" fmla="*/ 17 h 24"/>
                <a:gd name="T60" fmla="*/ 9 w 21"/>
                <a:gd name="T61" fmla="*/ 17 h 24"/>
                <a:gd name="T62" fmla="*/ 9 w 21"/>
                <a:gd name="T6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9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Freeform 151"/>
            <p:cNvSpPr>
              <a:spLocks/>
            </p:cNvSpPr>
            <p:nvPr/>
          </p:nvSpPr>
          <p:spPr bwMode="auto">
            <a:xfrm>
              <a:off x="8048077" y="6399238"/>
              <a:ext cx="14928" cy="14928"/>
            </a:xfrm>
            <a:custGeom>
              <a:avLst/>
              <a:gdLst>
                <a:gd name="T0" fmla="*/ 33 w 33"/>
                <a:gd name="T1" fmla="*/ 26 h 33"/>
                <a:gd name="T2" fmla="*/ 31 w 33"/>
                <a:gd name="T3" fmla="*/ 21 h 33"/>
                <a:gd name="T4" fmla="*/ 31 w 33"/>
                <a:gd name="T5" fmla="*/ 21 h 33"/>
                <a:gd name="T6" fmla="*/ 31 w 33"/>
                <a:gd name="T7" fmla="*/ 17 h 33"/>
                <a:gd name="T8" fmla="*/ 28 w 33"/>
                <a:gd name="T9" fmla="*/ 19 h 33"/>
                <a:gd name="T10" fmla="*/ 31 w 33"/>
                <a:gd name="T11" fmla="*/ 12 h 33"/>
                <a:gd name="T12" fmla="*/ 28 w 33"/>
                <a:gd name="T13" fmla="*/ 10 h 33"/>
                <a:gd name="T14" fmla="*/ 26 w 33"/>
                <a:gd name="T15" fmla="*/ 14 h 33"/>
                <a:gd name="T16" fmla="*/ 24 w 33"/>
                <a:gd name="T17" fmla="*/ 17 h 33"/>
                <a:gd name="T18" fmla="*/ 24 w 33"/>
                <a:gd name="T19" fmla="*/ 12 h 33"/>
                <a:gd name="T20" fmla="*/ 21 w 33"/>
                <a:gd name="T21" fmla="*/ 19 h 33"/>
                <a:gd name="T22" fmla="*/ 21 w 33"/>
                <a:gd name="T23" fmla="*/ 17 h 33"/>
                <a:gd name="T24" fmla="*/ 19 w 33"/>
                <a:gd name="T25" fmla="*/ 12 h 33"/>
                <a:gd name="T26" fmla="*/ 19 w 33"/>
                <a:gd name="T27" fmla="*/ 10 h 33"/>
                <a:gd name="T28" fmla="*/ 19 w 33"/>
                <a:gd name="T29" fmla="*/ 5 h 33"/>
                <a:gd name="T30" fmla="*/ 14 w 33"/>
                <a:gd name="T31" fmla="*/ 3 h 33"/>
                <a:gd name="T32" fmla="*/ 12 w 33"/>
                <a:gd name="T33" fmla="*/ 7 h 33"/>
                <a:gd name="T34" fmla="*/ 12 w 33"/>
                <a:gd name="T35" fmla="*/ 3 h 33"/>
                <a:gd name="T36" fmla="*/ 10 w 33"/>
                <a:gd name="T37" fmla="*/ 0 h 33"/>
                <a:gd name="T38" fmla="*/ 10 w 33"/>
                <a:gd name="T39" fmla="*/ 3 h 33"/>
                <a:gd name="T40" fmla="*/ 7 w 33"/>
                <a:gd name="T41" fmla="*/ 3 h 33"/>
                <a:gd name="T42" fmla="*/ 7 w 33"/>
                <a:gd name="T43" fmla="*/ 0 h 33"/>
                <a:gd name="T44" fmla="*/ 2 w 33"/>
                <a:gd name="T45" fmla="*/ 3 h 33"/>
                <a:gd name="T46" fmla="*/ 2 w 33"/>
                <a:gd name="T47" fmla="*/ 10 h 33"/>
                <a:gd name="T48" fmla="*/ 2 w 33"/>
                <a:gd name="T49" fmla="*/ 12 h 33"/>
                <a:gd name="T50" fmla="*/ 0 w 33"/>
                <a:gd name="T51" fmla="*/ 17 h 33"/>
                <a:gd name="T52" fmla="*/ 2 w 33"/>
                <a:gd name="T53" fmla="*/ 21 h 33"/>
                <a:gd name="T54" fmla="*/ 5 w 33"/>
                <a:gd name="T55" fmla="*/ 19 h 33"/>
                <a:gd name="T56" fmla="*/ 5 w 33"/>
                <a:gd name="T57" fmla="*/ 19 h 33"/>
                <a:gd name="T58" fmla="*/ 5 w 33"/>
                <a:gd name="T59" fmla="*/ 24 h 33"/>
                <a:gd name="T60" fmla="*/ 7 w 33"/>
                <a:gd name="T61" fmla="*/ 21 h 33"/>
                <a:gd name="T62" fmla="*/ 10 w 33"/>
                <a:gd name="T63" fmla="*/ 17 h 33"/>
                <a:gd name="T64" fmla="*/ 10 w 33"/>
                <a:gd name="T65" fmla="*/ 14 h 33"/>
                <a:gd name="T66" fmla="*/ 12 w 33"/>
                <a:gd name="T67" fmla="*/ 12 h 33"/>
                <a:gd name="T68" fmla="*/ 12 w 33"/>
                <a:gd name="T69" fmla="*/ 14 h 33"/>
                <a:gd name="T70" fmla="*/ 12 w 33"/>
                <a:gd name="T71" fmla="*/ 17 h 33"/>
                <a:gd name="T72" fmla="*/ 12 w 33"/>
                <a:gd name="T73" fmla="*/ 17 h 33"/>
                <a:gd name="T74" fmla="*/ 14 w 33"/>
                <a:gd name="T75" fmla="*/ 24 h 33"/>
                <a:gd name="T76" fmla="*/ 17 w 33"/>
                <a:gd name="T77" fmla="*/ 19 h 33"/>
                <a:gd name="T78" fmla="*/ 17 w 33"/>
                <a:gd name="T79" fmla="*/ 21 h 33"/>
                <a:gd name="T80" fmla="*/ 17 w 33"/>
                <a:gd name="T81" fmla="*/ 24 h 33"/>
                <a:gd name="T82" fmla="*/ 19 w 33"/>
                <a:gd name="T83" fmla="*/ 24 h 33"/>
                <a:gd name="T84" fmla="*/ 21 w 33"/>
                <a:gd name="T85" fmla="*/ 21 h 33"/>
                <a:gd name="T86" fmla="*/ 21 w 33"/>
                <a:gd name="T87" fmla="*/ 24 h 33"/>
                <a:gd name="T88" fmla="*/ 21 w 33"/>
                <a:gd name="T89" fmla="*/ 26 h 33"/>
                <a:gd name="T90" fmla="*/ 19 w 33"/>
                <a:gd name="T91" fmla="*/ 26 h 33"/>
                <a:gd name="T92" fmla="*/ 17 w 33"/>
                <a:gd name="T93" fmla="*/ 26 h 33"/>
                <a:gd name="T94" fmla="*/ 14 w 33"/>
                <a:gd name="T95" fmla="*/ 26 h 33"/>
                <a:gd name="T96" fmla="*/ 21 w 33"/>
                <a:gd name="T97" fmla="*/ 31 h 33"/>
                <a:gd name="T98" fmla="*/ 24 w 33"/>
                <a:gd name="T99" fmla="*/ 31 h 33"/>
                <a:gd name="T100" fmla="*/ 24 w 33"/>
                <a:gd name="T101" fmla="*/ 33 h 33"/>
                <a:gd name="T102" fmla="*/ 26 w 33"/>
                <a:gd name="T103" fmla="*/ 33 h 33"/>
                <a:gd name="T104" fmla="*/ 28 w 33"/>
                <a:gd name="T105" fmla="*/ 31 h 33"/>
                <a:gd name="T106" fmla="*/ 26 w 33"/>
                <a:gd name="T107" fmla="*/ 29 h 33"/>
                <a:gd name="T108" fmla="*/ 26 w 33"/>
                <a:gd name="T109" fmla="*/ 26 h 33"/>
                <a:gd name="T110" fmla="*/ 28 w 33"/>
                <a:gd name="T111" fmla="*/ 29 h 33"/>
                <a:gd name="T112" fmla="*/ 28 w 33"/>
                <a:gd name="T113" fmla="*/ 29 h 33"/>
                <a:gd name="T114" fmla="*/ 31 w 33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33">
                  <a:moveTo>
                    <a:pt x="31" y="26"/>
                  </a:moveTo>
                  <a:lnTo>
                    <a:pt x="31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152"/>
            <p:cNvSpPr>
              <a:spLocks/>
            </p:cNvSpPr>
            <p:nvPr/>
          </p:nvSpPr>
          <p:spPr bwMode="auto">
            <a:xfrm>
              <a:off x="7969818" y="6223722"/>
              <a:ext cx="21713" cy="43879"/>
            </a:xfrm>
            <a:custGeom>
              <a:avLst/>
              <a:gdLst>
                <a:gd name="T0" fmla="*/ 19 w 48"/>
                <a:gd name="T1" fmla="*/ 85 h 97"/>
                <a:gd name="T2" fmla="*/ 19 w 48"/>
                <a:gd name="T3" fmla="*/ 81 h 97"/>
                <a:gd name="T4" fmla="*/ 21 w 48"/>
                <a:gd name="T5" fmla="*/ 76 h 97"/>
                <a:gd name="T6" fmla="*/ 21 w 48"/>
                <a:gd name="T7" fmla="*/ 69 h 97"/>
                <a:gd name="T8" fmla="*/ 19 w 48"/>
                <a:gd name="T9" fmla="*/ 66 h 97"/>
                <a:gd name="T10" fmla="*/ 21 w 48"/>
                <a:gd name="T11" fmla="*/ 59 h 97"/>
                <a:gd name="T12" fmla="*/ 26 w 48"/>
                <a:gd name="T13" fmla="*/ 57 h 97"/>
                <a:gd name="T14" fmla="*/ 31 w 48"/>
                <a:gd name="T15" fmla="*/ 52 h 97"/>
                <a:gd name="T16" fmla="*/ 33 w 48"/>
                <a:gd name="T17" fmla="*/ 50 h 97"/>
                <a:gd name="T18" fmla="*/ 36 w 48"/>
                <a:gd name="T19" fmla="*/ 54 h 97"/>
                <a:gd name="T20" fmla="*/ 33 w 48"/>
                <a:gd name="T21" fmla="*/ 59 h 97"/>
                <a:gd name="T22" fmla="*/ 26 w 48"/>
                <a:gd name="T23" fmla="*/ 64 h 97"/>
                <a:gd name="T24" fmla="*/ 31 w 48"/>
                <a:gd name="T25" fmla="*/ 64 h 97"/>
                <a:gd name="T26" fmla="*/ 33 w 48"/>
                <a:gd name="T27" fmla="*/ 69 h 97"/>
                <a:gd name="T28" fmla="*/ 26 w 48"/>
                <a:gd name="T29" fmla="*/ 69 h 97"/>
                <a:gd name="T30" fmla="*/ 26 w 48"/>
                <a:gd name="T31" fmla="*/ 73 h 97"/>
                <a:gd name="T32" fmla="*/ 26 w 48"/>
                <a:gd name="T33" fmla="*/ 81 h 97"/>
                <a:gd name="T34" fmla="*/ 29 w 48"/>
                <a:gd name="T35" fmla="*/ 81 h 97"/>
                <a:gd name="T36" fmla="*/ 31 w 48"/>
                <a:gd name="T37" fmla="*/ 85 h 97"/>
                <a:gd name="T38" fmla="*/ 26 w 48"/>
                <a:gd name="T39" fmla="*/ 88 h 97"/>
                <a:gd name="T40" fmla="*/ 33 w 48"/>
                <a:gd name="T41" fmla="*/ 88 h 97"/>
                <a:gd name="T42" fmla="*/ 29 w 48"/>
                <a:gd name="T43" fmla="*/ 92 h 97"/>
                <a:gd name="T44" fmla="*/ 31 w 48"/>
                <a:gd name="T45" fmla="*/ 97 h 97"/>
                <a:gd name="T46" fmla="*/ 36 w 48"/>
                <a:gd name="T47" fmla="*/ 95 h 97"/>
                <a:gd name="T48" fmla="*/ 43 w 48"/>
                <a:gd name="T49" fmla="*/ 95 h 97"/>
                <a:gd name="T50" fmla="*/ 45 w 48"/>
                <a:gd name="T51" fmla="*/ 90 h 97"/>
                <a:gd name="T52" fmla="*/ 45 w 48"/>
                <a:gd name="T53" fmla="*/ 85 h 97"/>
                <a:gd name="T54" fmla="*/ 48 w 48"/>
                <a:gd name="T55" fmla="*/ 78 h 97"/>
                <a:gd name="T56" fmla="*/ 45 w 48"/>
                <a:gd name="T57" fmla="*/ 76 h 97"/>
                <a:gd name="T58" fmla="*/ 45 w 48"/>
                <a:gd name="T59" fmla="*/ 66 h 97"/>
                <a:gd name="T60" fmla="*/ 38 w 48"/>
                <a:gd name="T61" fmla="*/ 71 h 97"/>
                <a:gd name="T62" fmla="*/ 43 w 48"/>
                <a:gd name="T63" fmla="*/ 64 h 97"/>
                <a:gd name="T64" fmla="*/ 43 w 48"/>
                <a:gd name="T65" fmla="*/ 59 h 97"/>
                <a:gd name="T66" fmla="*/ 45 w 48"/>
                <a:gd name="T67" fmla="*/ 40 h 97"/>
                <a:gd name="T68" fmla="*/ 45 w 48"/>
                <a:gd name="T69" fmla="*/ 31 h 97"/>
                <a:gd name="T70" fmla="*/ 45 w 48"/>
                <a:gd name="T71" fmla="*/ 17 h 97"/>
                <a:gd name="T72" fmla="*/ 43 w 48"/>
                <a:gd name="T73" fmla="*/ 7 h 97"/>
                <a:gd name="T74" fmla="*/ 38 w 48"/>
                <a:gd name="T75" fmla="*/ 12 h 97"/>
                <a:gd name="T76" fmla="*/ 38 w 48"/>
                <a:gd name="T77" fmla="*/ 10 h 97"/>
                <a:gd name="T78" fmla="*/ 36 w 48"/>
                <a:gd name="T79" fmla="*/ 5 h 97"/>
                <a:gd name="T80" fmla="*/ 31 w 48"/>
                <a:gd name="T81" fmla="*/ 2 h 97"/>
                <a:gd name="T82" fmla="*/ 26 w 48"/>
                <a:gd name="T83" fmla="*/ 2 h 97"/>
                <a:gd name="T84" fmla="*/ 24 w 48"/>
                <a:gd name="T85" fmla="*/ 10 h 97"/>
                <a:gd name="T86" fmla="*/ 19 w 48"/>
                <a:gd name="T87" fmla="*/ 10 h 97"/>
                <a:gd name="T88" fmla="*/ 26 w 48"/>
                <a:gd name="T89" fmla="*/ 12 h 97"/>
                <a:gd name="T90" fmla="*/ 21 w 48"/>
                <a:gd name="T91" fmla="*/ 19 h 97"/>
                <a:gd name="T92" fmla="*/ 26 w 48"/>
                <a:gd name="T93" fmla="*/ 19 h 97"/>
                <a:gd name="T94" fmla="*/ 31 w 48"/>
                <a:gd name="T95" fmla="*/ 31 h 97"/>
                <a:gd name="T96" fmla="*/ 26 w 48"/>
                <a:gd name="T97" fmla="*/ 36 h 97"/>
                <a:gd name="T98" fmla="*/ 29 w 48"/>
                <a:gd name="T99" fmla="*/ 40 h 97"/>
                <a:gd name="T100" fmla="*/ 24 w 48"/>
                <a:gd name="T101" fmla="*/ 45 h 97"/>
                <a:gd name="T102" fmla="*/ 19 w 48"/>
                <a:gd name="T103" fmla="*/ 43 h 97"/>
                <a:gd name="T104" fmla="*/ 12 w 48"/>
                <a:gd name="T105" fmla="*/ 43 h 97"/>
                <a:gd name="T106" fmla="*/ 12 w 48"/>
                <a:gd name="T107" fmla="*/ 50 h 97"/>
                <a:gd name="T108" fmla="*/ 7 w 48"/>
                <a:gd name="T109" fmla="*/ 45 h 97"/>
                <a:gd name="T110" fmla="*/ 12 w 48"/>
                <a:gd name="T111" fmla="*/ 57 h 97"/>
                <a:gd name="T112" fmla="*/ 0 w 48"/>
                <a:gd name="T113" fmla="*/ 43 h 97"/>
                <a:gd name="T114" fmla="*/ 0 w 48"/>
                <a:gd name="T115" fmla="*/ 50 h 97"/>
                <a:gd name="T116" fmla="*/ 5 w 48"/>
                <a:gd name="T117" fmla="*/ 54 h 97"/>
                <a:gd name="T118" fmla="*/ 5 w 48"/>
                <a:gd name="T119" fmla="*/ 59 h 97"/>
                <a:gd name="T120" fmla="*/ 7 w 48"/>
                <a:gd name="T121" fmla="*/ 64 h 97"/>
                <a:gd name="T122" fmla="*/ 7 w 48"/>
                <a:gd name="T123" fmla="*/ 69 h 97"/>
                <a:gd name="T124" fmla="*/ 12 w 48"/>
                <a:gd name="T12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97">
                  <a:moveTo>
                    <a:pt x="12" y="76"/>
                  </a:moveTo>
                  <a:lnTo>
                    <a:pt x="12" y="78"/>
                  </a:lnTo>
                  <a:lnTo>
                    <a:pt x="12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6" y="50"/>
                  </a:lnTo>
                  <a:lnTo>
                    <a:pt x="33" y="5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9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6" y="95"/>
                  </a:lnTo>
                  <a:lnTo>
                    <a:pt x="29" y="97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3" y="95"/>
                  </a:lnTo>
                  <a:lnTo>
                    <a:pt x="43" y="92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48" y="81"/>
                  </a:lnTo>
                  <a:lnTo>
                    <a:pt x="48" y="78"/>
                  </a:lnTo>
                  <a:lnTo>
                    <a:pt x="45" y="78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5" y="69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5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7" y="52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Freeform 153"/>
            <p:cNvSpPr>
              <a:spLocks/>
            </p:cNvSpPr>
            <p:nvPr/>
          </p:nvSpPr>
          <p:spPr bwMode="auto">
            <a:xfrm>
              <a:off x="7974342" y="6205627"/>
              <a:ext cx="9500" cy="11761"/>
            </a:xfrm>
            <a:custGeom>
              <a:avLst/>
              <a:gdLst>
                <a:gd name="T0" fmla="*/ 11 w 21"/>
                <a:gd name="T1" fmla="*/ 24 h 26"/>
                <a:gd name="T2" fmla="*/ 14 w 21"/>
                <a:gd name="T3" fmla="*/ 21 h 26"/>
                <a:gd name="T4" fmla="*/ 16 w 21"/>
                <a:gd name="T5" fmla="*/ 19 h 26"/>
                <a:gd name="T6" fmla="*/ 16 w 21"/>
                <a:gd name="T7" fmla="*/ 19 h 26"/>
                <a:gd name="T8" fmla="*/ 19 w 21"/>
                <a:gd name="T9" fmla="*/ 19 h 26"/>
                <a:gd name="T10" fmla="*/ 19 w 21"/>
                <a:gd name="T11" fmla="*/ 19 h 26"/>
                <a:gd name="T12" fmla="*/ 19 w 21"/>
                <a:gd name="T13" fmla="*/ 12 h 26"/>
                <a:gd name="T14" fmla="*/ 19 w 21"/>
                <a:gd name="T15" fmla="*/ 9 h 26"/>
                <a:gd name="T16" fmla="*/ 19 w 21"/>
                <a:gd name="T17" fmla="*/ 7 h 26"/>
                <a:gd name="T18" fmla="*/ 16 w 21"/>
                <a:gd name="T19" fmla="*/ 9 h 26"/>
                <a:gd name="T20" fmla="*/ 14 w 21"/>
                <a:gd name="T21" fmla="*/ 12 h 26"/>
                <a:gd name="T22" fmla="*/ 16 w 21"/>
                <a:gd name="T23" fmla="*/ 9 h 26"/>
                <a:gd name="T24" fmla="*/ 14 w 21"/>
                <a:gd name="T25" fmla="*/ 5 h 26"/>
                <a:gd name="T26" fmla="*/ 9 w 21"/>
                <a:gd name="T27" fmla="*/ 0 h 26"/>
                <a:gd name="T28" fmla="*/ 7 w 21"/>
                <a:gd name="T29" fmla="*/ 0 h 26"/>
                <a:gd name="T30" fmla="*/ 7 w 21"/>
                <a:gd name="T31" fmla="*/ 2 h 26"/>
                <a:gd name="T32" fmla="*/ 7 w 21"/>
                <a:gd name="T33" fmla="*/ 2 h 26"/>
                <a:gd name="T34" fmla="*/ 4 w 21"/>
                <a:gd name="T35" fmla="*/ 0 h 26"/>
                <a:gd name="T36" fmla="*/ 2 w 21"/>
                <a:gd name="T37" fmla="*/ 0 h 26"/>
                <a:gd name="T38" fmla="*/ 0 w 21"/>
                <a:gd name="T39" fmla="*/ 0 h 26"/>
                <a:gd name="T40" fmla="*/ 0 w 21"/>
                <a:gd name="T41" fmla="*/ 0 h 26"/>
                <a:gd name="T42" fmla="*/ 0 w 21"/>
                <a:gd name="T43" fmla="*/ 2 h 26"/>
                <a:gd name="T44" fmla="*/ 0 w 21"/>
                <a:gd name="T45" fmla="*/ 2 h 26"/>
                <a:gd name="T46" fmla="*/ 0 w 21"/>
                <a:gd name="T47" fmla="*/ 5 h 26"/>
                <a:gd name="T48" fmla="*/ 0 w 21"/>
                <a:gd name="T49" fmla="*/ 5 h 26"/>
                <a:gd name="T50" fmla="*/ 2 w 21"/>
                <a:gd name="T51" fmla="*/ 7 h 26"/>
                <a:gd name="T52" fmla="*/ 2 w 21"/>
                <a:gd name="T53" fmla="*/ 7 h 26"/>
                <a:gd name="T54" fmla="*/ 2 w 21"/>
                <a:gd name="T55" fmla="*/ 9 h 26"/>
                <a:gd name="T56" fmla="*/ 2 w 21"/>
                <a:gd name="T57" fmla="*/ 9 h 26"/>
                <a:gd name="T58" fmla="*/ 2 w 21"/>
                <a:gd name="T59" fmla="*/ 9 h 26"/>
                <a:gd name="T60" fmla="*/ 2 w 21"/>
                <a:gd name="T61" fmla="*/ 9 h 26"/>
                <a:gd name="T62" fmla="*/ 4 w 21"/>
                <a:gd name="T63" fmla="*/ 12 h 26"/>
                <a:gd name="T64" fmla="*/ 4 w 21"/>
                <a:gd name="T65" fmla="*/ 12 h 26"/>
                <a:gd name="T66" fmla="*/ 4 w 21"/>
                <a:gd name="T67" fmla="*/ 14 h 26"/>
                <a:gd name="T68" fmla="*/ 4 w 21"/>
                <a:gd name="T69" fmla="*/ 16 h 26"/>
                <a:gd name="T70" fmla="*/ 4 w 21"/>
                <a:gd name="T71" fmla="*/ 16 h 26"/>
                <a:gd name="T72" fmla="*/ 7 w 21"/>
                <a:gd name="T73" fmla="*/ 21 h 26"/>
                <a:gd name="T74" fmla="*/ 7 w 21"/>
                <a:gd name="T75" fmla="*/ 21 h 26"/>
                <a:gd name="T76" fmla="*/ 9 w 21"/>
                <a:gd name="T77" fmla="*/ 24 h 26"/>
                <a:gd name="T78" fmla="*/ 9 w 21"/>
                <a:gd name="T7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6">
                  <a:moveTo>
                    <a:pt x="9" y="26"/>
                  </a:move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154"/>
            <p:cNvSpPr>
              <a:spLocks/>
            </p:cNvSpPr>
            <p:nvPr/>
          </p:nvSpPr>
          <p:spPr bwMode="auto">
            <a:xfrm>
              <a:off x="8008269" y="6378882"/>
              <a:ext cx="30308" cy="26689"/>
            </a:xfrm>
            <a:custGeom>
              <a:avLst/>
              <a:gdLst>
                <a:gd name="T0" fmla="*/ 50 w 67"/>
                <a:gd name="T1" fmla="*/ 48 h 59"/>
                <a:gd name="T2" fmla="*/ 55 w 67"/>
                <a:gd name="T3" fmla="*/ 52 h 59"/>
                <a:gd name="T4" fmla="*/ 60 w 67"/>
                <a:gd name="T5" fmla="*/ 52 h 59"/>
                <a:gd name="T6" fmla="*/ 55 w 67"/>
                <a:gd name="T7" fmla="*/ 45 h 59"/>
                <a:gd name="T8" fmla="*/ 55 w 67"/>
                <a:gd name="T9" fmla="*/ 40 h 59"/>
                <a:gd name="T10" fmla="*/ 57 w 67"/>
                <a:gd name="T11" fmla="*/ 36 h 59"/>
                <a:gd name="T12" fmla="*/ 64 w 67"/>
                <a:gd name="T13" fmla="*/ 38 h 59"/>
                <a:gd name="T14" fmla="*/ 64 w 67"/>
                <a:gd name="T15" fmla="*/ 31 h 59"/>
                <a:gd name="T16" fmla="*/ 57 w 67"/>
                <a:gd name="T17" fmla="*/ 24 h 59"/>
                <a:gd name="T18" fmla="*/ 53 w 67"/>
                <a:gd name="T19" fmla="*/ 29 h 59"/>
                <a:gd name="T20" fmla="*/ 53 w 67"/>
                <a:gd name="T21" fmla="*/ 21 h 59"/>
                <a:gd name="T22" fmla="*/ 53 w 67"/>
                <a:gd name="T23" fmla="*/ 17 h 59"/>
                <a:gd name="T24" fmla="*/ 48 w 67"/>
                <a:gd name="T25" fmla="*/ 17 h 59"/>
                <a:gd name="T26" fmla="*/ 45 w 67"/>
                <a:gd name="T27" fmla="*/ 21 h 59"/>
                <a:gd name="T28" fmla="*/ 41 w 67"/>
                <a:gd name="T29" fmla="*/ 21 h 59"/>
                <a:gd name="T30" fmla="*/ 41 w 67"/>
                <a:gd name="T31" fmla="*/ 14 h 59"/>
                <a:gd name="T32" fmla="*/ 38 w 67"/>
                <a:gd name="T33" fmla="*/ 10 h 59"/>
                <a:gd name="T34" fmla="*/ 34 w 67"/>
                <a:gd name="T35" fmla="*/ 7 h 59"/>
                <a:gd name="T36" fmla="*/ 36 w 67"/>
                <a:gd name="T37" fmla="*/ 17 h 59"/>
                <a:gd name="T38" fmla="*/ 34 w 67"/>
                <a:gd name="T39" fmla="*/ 24 h 59"/>
                <a:gd name="T40" fmla="*/ 31 w 67"/>
                <a:gd name="T41" fmla="*/ 19 h 59"/>
                <a:gd name="T42" fmla="*/ 34 w 67"/>
                <a:gd name="T43" fmla="*/ 12 h 59"/>
                <a:gd name="T44" fmla="*/ 31 w 67"/>
                <a:gd name="T45" fmla="*/ 10 h 59"/>
                <a:gd name="T46" fmla="*/ 26 w 67"/>
                <a:gd name="T47" fmla="*/ 3 h 59"/>
                <a:gd name="T48" fmla="*/ 29 w 67"/>
                <a:gd name="T49" fmla="*/ 10 h 59"/>
                <a:gd name="T50" fmla="*/ 26 w 67"/>
                <a:gd name="T51" fmla="*/ 5 h 59"/>
                <a:gd name="T52" fmla="*/ 19 w 67"/>
                <a:gd name="T53" fmla="*/ 3 h 59"/>
                <a:gd name="T54" fmla="*/ 22 w 67"/>
                <a:gd name="T55" fmla="*/ 10 h 59"/>
                <a:gd name="T56" fmla="*/ 15 w 67"/>
                <a:gd name="T57" fmla="*/ 12 h 59"/>
                <a:gd name="T58" fmla="*/ 8 w 67"/>
                <a:gd name="T59" fmla="*/ 7 h 59"/>
                <a:gd name="T60" fmla="*/ 15 w 67"/>
                <a:gd name="T61" fmla="*/ 17 h 59"/>
                <a:gd name="T62" fmla="*/ 22 w 67"/>
                <a:gd name="T63" fmla="*/ 21 h 59"/>
                <a:gd name="T64" fmla="*/ 26 w 67"/>
                <a:gd name="T65" fmla="*/ 17 h 59"/>
                <a:gd name="T66" fmla="*/ 29 w 67"/>
                <a:gd name="T67" fmla="*/ 21 h 59"/>
                <a:gd name="T68" fmla="*/ 15 w 67"/>
                <a:gd name="T69" fmla="*/ 21 h 59"/>
                <a:gd name="T70" fmla="*/ 8 w 67"/>
                <a:gd name="T71" fmla="*/ 14 h 59"/>
                <a:gd name="T72" fmla="*/ 3 w 67"/>
                <a:gd name="T73" fmla="*/ 17 h 59"/>
                <a:gd name="T74" fmla="*/ 0 w 67"/>
                <a:gd name="T75" fmla="*/ 21 h 59"/>
                <a:gd name="T76" fmla="*/ 5 w 67"/>
                <a:gd name="T77" fmla="*/ 24 h 59"/>
                <a:gd name="T78" fmla="*/ 12 w 67"/>
                <a:gd name="T79" fmla="*/ 26 h 59"/>
                <a:gd name="T80" fmla="*/ 15 w 67"/>
                <a:gd name="T81" fmla="*/ 29 h 59"/>
                <a:gd name="T82" fmla="*/ 15 w 67"/>
                <a:gd name="T83" fmla="*/ 33 h 59"/>
                <a:gd name="T84" fmla="*/ 15 w 67"/>
                <a:gd name="T85" fmla="*/ 38 h 59"/>
                <a:gd name="T86" fmla="*/ 17 w 67"/>
                <a:gd name="T87" fmla="*/ 40 h 59"/>
                <a:gd name="T88" fmla="*/ 12 w 67"/>
                <a:gd name="T89" fmla="*/ 45 h 59"/>
                <a:gd name="T90" fmla="*/ 22 w 67"/>
                <a:gd name="T91" fmla="*/ 50 h 59"/>
                <a:gd name="T92" fmla="*/ 24 w 67"/>
                <a:gd name="T93" fmla="*/ 52 h 59"/>
                <a:gd name="T94" fmla="*/ 24 w 67"/>
                <a:gd name="T95" fmla="*/ 43 h 59"/>
                <a:gd name="T96" fmla="*/ 26 w 67"/>
                <a:gd name="T97" fmla="*/ 38 h 59"/>
                <a:gd name="T98" fmla="*/ 36 w 67"/>
                <a:gd name="T99" fmla="*/ 36 h 59"/>
                <a:gd name="T100" fmla="*/ 38 w 67"/>
                <a:gd name="T101" fmla="*/ 36 h 59"/>
                <a:gd name="T102" fmla="*/ 43 w 67"/>
                <a:gd name="T103" fmla="*/ 38 h 59"/>
                <a:gd name="T104" fmla="*/ 34 w 67"/>
                <a:gd name="T105" fmla="*/ 45 h 59"/>
                <a:gd name="T106" fmla="*/ 36 w 67"/>
                <a:gd name="T107" fmla="*/ 50 h 59"/>
                <a:gd name="T108" fmla="*/ 36 w 67"/>
                <a:gd name="T109" fmla="*/ 55 h 59"/>
                <a:gd name="T110" fmla="*/ 29 w 67"/>
                <a:gd name="T111" fmla="*/ 57 h 59"/>
                <a:gd name="T112" fmla="*/ 34 w 67"/>
                <a:gd name="T113" fmla="*/ 55 h 59"/>
                <a:gd name="T114" fmla="*/ 36 w 67"/>
                <a:gd name="T115" fmla="*/ 59 h 59"/>
                <a:gd name="T116" fmla="*/ 41 w 67"/>
                <a:gd name="T117" fmla="*/ 57 h 59"/>
                <a:gd name="T118" fmla="*/ 43 w 67"/>
                <a:gd name="T119" fmla="*/ 55 h 59"/>
                <a:gd name="T120" fmla="*/ 45 w 67"/>
                <a:gd name="T121" fmla="*/ 52 h 59"/>
                <a:gd name="T122" fmla="*/ 50 w 67"/>
                <a:gd name="T12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59">
                  <a:moveTo>
                    <a:pt x="50" y="52"/>
                  </a:move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50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1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3" y="29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0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Freeform 155"/>
            <p:cNvSpPr>
              <a:spLocks/>
            </p:cNvSpPr>
            <p:nvPr/>
          </p:nvSpPr>
          <p:spPr bwMode="auto">
            <a:xfrm>
              <a:off x="8036315" y="6396071"/>
              <a:ext cx="12666" cy="17190"/>
            </a:xfrm>
            <a:custGeom>
              <a:avLst/>
              <a:gdLst>
                <a:gd name="T0" fmla="*/ 9 w 28"/>
                <a:gd name="T1" fmla="*/ 26 h 38"/>
                <a:gd name="T2" fmla="*/ 14 w 28"/>
                <a:gd name="T3" fmla="*/ 28 h 38"/>
                <a:gd name="T4" fmla="*/ 14 w 28"/>
                <a:gd name="T5" fmla="*/ 33 h 38"/>
                <a:gd name="T6" fmla="*/ 14 w 28"/>
                <a:gd name="T7" fmla="*/ 36 h 38"/>
                <a:gd name="T8" fmla="*/ 19 w 28"/>
                <a:gd name="T9" fmla="*/ 38 h 38"/>
                <a:gd name="T10" fmla="*/ 19 w 28"/>
                <a:gd name="T11" fmla="*/ 36 h 38"/>
                <a:gd name="T12" fmla="*/ 19 w 28"/>
                <a:gd name="T13" fmla="*/ 36 h 38"/>
                <a:gd name="T14" fmla="*/ 17 w 28"/>
                <a:gd name="T15" fmla="*/ 33 h 38"/>
                <a:gd name="T16" fmla="*/ 19 w 28"/>
                <a:gd name="T17" fmla="*/ 31 h 38"/>
                <a:gd name="T18" fmla="*/ 21 w 28"/>
                <a:gd name="T19" fmla="*/ 31 h 38"/>
                <a:gd name="T20" fmla="*/ 24 w 28"/>
                <a:gd name="T21" fmla="*/ 28 h 38"/>
                <a:gd name="T22" fmla="*/ 21 w 28"/>
                <a:gd name="T23" fmla="*/ 26 h 38"/>
                <a:gd name="T24" fmla="*/ 17 w 28"/>
                <a:gd name="T25" fmla="*/ 21 h 38"/>
                <a:gd name="T26" fmla="*/ 14 w 28"/>
                <a:gd name="T27" fmla="*/ 17 h 38"/>
                <a:gd name="T28" fmla="*/ 14 w 28"/>
                <a:gd name="T29" fmla="*/ 14 h 38"/>
                <a:gd name="T30" fmla="*/ 14 w 28"/>
                <a:gd name="T31" fmla="*/ 12 h 38"/>
                <a:gd name="T32" fmla="*/ 14 w 28"/>
                <a:gd name="T33" fmla="*/ 12 h 38"/>
                <a:gd name="T34" fmla="*/ 14 w 28"/>
                <a:gd name="T35" fmla="*/ 14 h 38"/>
                <a:gd name="T36" fmla="*/ 17 w 28"/>
                <a:gd name="T37" fmla="*/ 17 h 38"/>
                <a:gd name="T38" fmla="*/ 26 w 28"/>
                <a:gd name="T39" fmla="*/ 21 h 38"/>
                <a:gd name="T40" fmla="*/ 26 w 28"/>
                <a:gd name="T41" fmla="*/ 17 h 38"/>
                <a:gd name="T42" fmla="*/ 24 w 28"/>
                <a:gd name="T43" fmla="*/ 17 h 38"/>
                <a:gd name="T44" fmla="*/ 24 w 28"/>
                <a:gd name="T45" fmla="*/ 14 h 38"/>
                <a:gd name="T46" fmla="*/ 21 w 28"/>
                <a:gd name="T47" fmla="*/ 14 h 38"/>
                <a:gd name="T48" fmla="*/ 26 w 28"/>
                <a:gd name="T49" fmla="*/ 14 h 38"/>
                <a:gd name="T50" fmla="*/ 24 w 28"/>
                <a:gd name="T51" fmla="*/ 10 h 38"/>
                <a:gd name="T52" fmla="*/ 21 w 28"/>
                <a:gd name="T53" fmla="*/ 12 h 38"/>
                <a:gd name="T54" fmla="*/ 26 w 28"/>
                <a:gd name="T55" fmla="*/ 10 h 38"/>
                <a:gd name="T56" fmla="*/ 26 w 28"/>
                <a:gd name="T57" fmla="*/ 5 h 38"/>
                <a:gd name="T58" fmla="*/ 24 w 28"/>
                <a:gd name="T59" fmla="*/ 2 h 38"/>
                <a:gd name="T60" fmla="*/ 21 w 28"/>
                <a:gd name="T61" fmla="*/ 2 h 38"/>
                <a:gd name="T62" fmla="*/ 19 w 28"/>
                <a:gd name="T63" fmla="*/ 7 h 38"/>
                <a:gd name="T64" fmla="*/ 19 w 28"/>
                <a:gd name="T65" fmla="*/ 7 h 38"/>
                <a:gd name="T66" fmla="*/ 19 w 28"/>
                <a:gd name="T67" fmla="*/ 2 h 38"/>
                <a:gd name="T68" fmla="*/ 12 w 28"/>
                <a:gd name="T69" fmla="*/ 0 h 38"/>
                <a:gd name="T70" fmla="*/ 14 w 28"/>
                <a:gd name="T71" fmla="*/ 2 h 38"/>
                <a:gd name="T72" fmla="*/ 12 w 28"/>
                <a:gd name="T73" fmla="*/ 2 h 38"/>
                <a:gd name="T74" fmla="*/ 12 w 28"/>
                <a:gd name="T75" fmla="*/ 5 h 38"/>
                <a:gd name="T76" fmla="*/ 9 w 28"/>
                <a:gd name="T77" fmla="*/ 5 h 38"/>
                <a:gd name="T78" fmla="*/ 9 w 28"/>
                <a:gd name="T79" fmla="*/ 7 h 38"/>
                <a:gd name="T80" fmla="*/ 9 w 28"/>
                <a:gd name="T81" fmla="*/ 7 h 38"/>
                <a:gd name="T82" fmla="*/ 9 w 28"/>
                <a:gd name="T83" fmla="*/ 10 h 38"/>
                <a:gd name="T84" fmla="*/ 7 w 28"/>
                <a:gd name="T85" fmla="*/ 10 h 38"/>
                <a:gd name="T86" fmla="*/ 7 w 28"/>
                <a:gd name="T87" fmla="*/ 7 h 38"/>
                <a:gd name="T88" fmla="*/ 5 w 28"/>
                <a:gd name="T89" fmla="*/ 5 h 38"/>
                <a:gd name="T90" fmla="*/ 0 w 28"/>
                <a:gd name="T91" fmla="*/ 7 h 38"/>
                <a:gd name="T92" fmla="*/ 2 w 28"/>
                <a:gd name="T93" fmla="*/ 10 h 38"/>
                <a:gd name="T94" fmla="*/ 2 w 28"/>
                <a:gd name="T95" fmla="*/ 17 h 38"/>
                <a:gd name="T96" fmla="*/ 2 w 28"/>
                <a:gd name="T97" fmla="*/ 19 h 38"/>
                <a:gd name="T98" fmla="*/ 7 w 28"/>
                <a:gd name="T99" fmla="*/ 17 h 38"/>
                <a:gd name="T100" fmla="*/ 7 w 28"/>
                <a:gd name="T101" fmla="*/ 17 h 38"/>
                <a:gd name="T102" fmla="*/ 9 w 28"/>
                <a:gd name="T103" fmla="*/ 19 h 38"/>
                <a:gd name="T104" fmla="*/ 7 w 28"/>
                <a:gd name="T105" fmla="*/ 19 h 38"/>
                <a:gd name="T106" fmla="*/ 9 w 28"/>
                <a:gd name="T107" fmla="*/ 21 h 38"/>
                <a:gd name="T108" fmla="*/ 7 w 28"/>
                <a:gd name="T10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38">
                  <a:moveTo>
                    <a:pt x="7" y="21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Freeform 156"/>
            <p:cNvSpPr>
              <a:spLocks/>
            </p:cNvSpPr>
            <p:nvPr/>
          </p:nvSpPr>
          <p:spPr bwMode="auto">
            <a:xfrm>
              <a:off x="7977508" y="6319170"/>
              <a:ext cx="6333" cy="17190"/>
            </a:xfrm>
            <a:custGeom>
              <a:avLst/>
              <a:gdLst>
                <a:gd name="T0" fmla="*/ 9 w 14"/>
                <a:gd name="T1" fmla="*/ 30 h 38"/>
                <a:gd name="T2" fmla="*/ 9 w 14"/>
                <a:gd name="T3" fmla="*/ 28 h 38"/>
                <a:gd name="T4" fmla="*/ 9 w 14"/>
                <a:gd name="T5" fmla="*/ 26 h 38"/>
                <a:gd name="T6" fmla="*/ 12 w 14"/>
                <a:gd name="T7" fmla="*/ 26 h 38"/>
                <a:gd name="T8" fmla="*/ 12 w 14"/>
                <a:gd name="T9" fmla="*/ 21 h 38"/>
                <a:gd name="T10" fmla="*/ 14 w 14"/>
                <a:gd name="T11" fmla="*/ 19 h 38"/>
                <a:gd name="T12" fmla="*/ 14 w 14"/>
                <a:gd name="T13" fmla="*/ 16 h 38"/>
                <a:gd name="T14" fmla="*/ 14 w 14"/>
                <a:gd name="T15" fmla="*/ 14 h 38"/>
                <a:gd name="T16" fmla="*/ 14 w 14"/>
                <a:gd name="T17" fmla="*/ 12 h 38"/>
                <a:gd name="T18" fmla="*/ 14 w 14"/>
                <a:gd name="T19" fmla="*/ 12 h 38"/>
                <a:gd name="T20" fmla="*/ 14 w 14"/>
                <a:gd name="T21" fmla="*/ 9 h 38"/>
                <a:gd name="T22" fmla="*/ 14 w 14"/>
                <a:gd name="T23" fmla="*/ 7 h 38"/>
                <a:gd name="T24" fmla="*/ 14 w 14"/>
                <a:gd name="T25" fmla="*/ 4 h 38"/>
                <a:gd name="T26" fmla="*/ 12 w 14"/>
                <a:gd name="T27" fmla="*/ 2 h 38"/>
                <a:gd name="T28" fmla="*/ 12 w 14"/>
                <a:gd name="T29" fmla="*/ 2 h 38"/>
                <a:gd name="T30" fmla="*/ 9 w 14"/>
                <a:gd name="T31" fmla="*/ 2 h 38"/>
                <a:gd name="T32" fmla="*/ 9 w 14"/>
                <a:gd name="T33" fmla="*/ 0 h 38"/>
                <a:gd name="T34" fmla="*/ 7 w 14"/>
                <a:gd name="T35" fmla="*/ 2 h 38"/>
                <a:gd name="T36" fmla="*/ 9 w 14"/>
                <a:gd name="T37" fmla="*/ 4 h 38"/>
                <a:gd name="T38" fmla="*/ 9 w 14"/>
                <a:gd name="T39" fmla="*/ 4 h 38"/>
                <a:gd name="T40" fmla="*/ 9 w 14"/>
                <a:gd name="T41" fmla="*/ 7 h 38"/>
                <a:gd name="T42" fmla="*/ 9 w 14"/>
                <a:gd name="T43" fmla="*/ 7 h 38"/>
                <a:gd name="T44" fmla="*/ 12 w 14"/>
                <a:gd name="T45" fmla="*/ 7 h 38"/>
                <a:gd name="T46" fmla="*/ 9 w 14"/>
                <a:gd name="T47" fmla="*/ 9 h 38"/>
                <a:gd name="T48" fmla="*/ 12 w 14"/>
                <a:gd name="T49" fmla="*/ 12 h 38"/>
                <a:gd name="T50" fmla="*/ 9 w 14"/>
                <a:gd name="T51" fmla="*/ 12 h 38"/>
                <a:gd name="T52" fmla="*/ 9 w 14"/>
                <a:gd name="T53" fmla="*/ 12 h 38"/>
                <a:gd name="T54" fmla="*/ 9 w 14"/>
                <a:gd name="T55" fmla="*/ 12 h 38"/>
                <a:gd name="T56" fmla="*/ 12 w 14"/>
                <a:gd name="T57" fmla="*/ 14 h 38"/>
                <a:gd name="T58" fmla="*/ 9 w 14"/>
                <a:gd name="T59" fmla="*/ 16 h 38"/>
                <a:gd name="T60" fmla="*/ 12 w 14"/>
                <a:gd name="T61" fmla="*/ 16 h 38"/>
                <a:gd name="T62" fmla="*/ 9 w 14"/>
                <a:gd name="T63" fmla="*/ 19 h 38"/>
                <a:gd name="T64" fmla="*/ 9 w 14"/>
                <a:gd name="T65" fmla="*/ 19 h 38"/>
                <a:gd name="T66" fmla="*/ 7 w 14"/>
                <a:gd name="T67" fmla="*/ 19 h 38"/>
                <a:gd name="T68" fmla="*/ 7 w 14"/>
                <a:gd name="T69" fmla="*/ 14 h 38"/>
                <a:gd name="T70" fmla="*/ 4 w 14"/>
                <a:gd name="T71" fmla="*/ 21 h 38"/>
                <a:gd name="T72" fmla="*/ 2 w 14"/>
                <a:gd name="T73" fmla="*/ 23 h 38"/>
                <a:gd name="T74" fmla="*/ 4 w 14"/>
                <a:gd name="T75" fmla="*/ 23 h 38"/>
                <a:gd name="T76" fmla="*/ 4 w 14"/>
                <a:gd name="T77" fmla="*/ 23 h 38"/>
                <a:gd name="T78" fmla="*/ 2 w 14"/>
                <a:gd name="T79" fmla="*/ 26 h 38"/>
                <a:gd name="T80" fmla="*/ 2 w 14"/>
                <a:gd name="T81" fmla="*/ 26 h 38"/>
                <a:gd name="T82" fmla="*/ 0 w 14"/>
                <a:gd name="T83" fmla="*/ 28 h 38"/>
                <a:gd name="T84" fmla="*/ 2 w 14"/>
                <a:gd name="T85" fmla="*/ 30 h 38"/>
                <a:gd name="T86" fmla="*/ 4 w 14"/>
                <a:gd name="T87" fmla="*/ 30 h 38"/>
                <a:gd name="T88" fmla="*/ 4 w 14"/>
                <a:gd name="T89" fmla="*/ 30 h 38"/>
                <a:gd name="T90" fmla="*/ 4 w 14"/>
                <a:gd name="T91" fmla="*/ 33 h 38"/>
                <a:gd name="T92" fmla="*/ 2 w 14"/>
                <a:gd name="T93" fmla="*/ 35 h 38"/>
                <a:gd name="T94" fmla="*/ 4 w 14"/>
                <a:gd name="T95" fmla="*/ 35 h 38"/>
                <a:gd name="T96" fmla="*/ 4 w 14"/>
                <a:gd name="T97" fmla="*/ 35 h 38"/>
                <a:gd name="T98" fmla="*/ 4 w 14"/>
                <a:gd name="T99" fmla="*/ 38 h 38"/>
                <a:gd name="T100" fmla="*/ 9 w 14"/>
                <a:gd name="T10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38">
                  <a:moveTo>
                    <a:pt x="9" y="30"/>
                  </a:move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9" y="33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Freeform 157"/>
            <p:cNvSpPr>
              <a:spLocks/>
            </p:cNvSpPr>
            <p:nvPr/>
          </p:nvSpPr>
          <p:spPr bwMode="auto">
            <a:xfrm>
              <a:off x="8082456" y="6434522"/>
              <a:ext cx="42974" cy="28046"/>
            </a:xfrm>
            <a:custGeom>
              <a:avLst/>
              <a:gdLst>
                <a:gd name="T0" fmla="*/ 90 w 95"/>
                <a:gd name="T1" fmla="*/ 45 h 62"/>
                <a:gd name="T2" fmla="*/ 88 w 95"/>
                <a:gd name="T3" fmla="*/ 40 h 62"/>
                <a:gd name="T4" fmla="*/ 80 w 95"/>
                <a:gd name="T5" fmla="*/ 36 h 62"/>
                <a:gd name="T6" fmla="*/ 78 w 95"/>
                <a:gd name="T7" fmla="*/ 33 h 62"/>
                <a:gd name="T8" fmla="*/ 71 w 95"/>
                <a:gd name="T9" fmla="*/ 31 h 62"/>
                <a:gd name="T10" fmla="*/ 64 w 95"/>
                <a:gd name="T11" fmla="*/ 31 h 62"/>
                <a:gd name="T12" fmla="*/ 59 w 95"/>
                <a:gd name="T13" fmla="*/ 26 h 62"/>
                <a:gd name="T14" fmla="*/ 71 w 95"/>
                <a:gd name="T15" fmla="*/ 29 h 62"/>
                <a:gd name="T16" fmla="*/ 83 w 95"/>
                <a:gd name="T17" fmla="*/ 29 h 62"/>
                <a:gd name="T18" fmla="*/ 80 w 95"/>
                <a:gd name="T19" fmla="*/ 22 h 62"/>
                <a:gd name="T20" fmla="*/ 50 w 95"/>
                <a:gd name="T21" fmla="*/ 14 h 62"/>
                <a:gd name="T22" fmla="*/ 45 w 95"/>
                <a:gd name="T23" fmla="*/ 7 h 62"/>
                <a:gd name="T24" fmla="*/ 59 w 95"/>
                <a:gd name="T25" fmla="*/ 14 h 62"/>
                <a:gd name="T26" fmla="*/ 66 w 95"/>
                <a:gd name="T27" fmla="*/ 12 h 62"/>
                <a:gd name="T28" fmla="*/ 71 w 95"/>
                <a:gd name="T29" fmla="*/ 12 h 62"/>
                <a:gd name="T30" fmla="*/ 78 w 95"/>
                <a:gd name="T31" fmla="*/ 10 h 62"/>
                <a:gd name="T32" fmla="*/ 69 w 95"/>
                <a:gd name="T33" fmla="*/ 0 h 62"/>
                <a:gd name="T34" fmla="*/ 45 w 95"/>
                <a:gd name="T35" fmla="*/ 5 h 62"/>
                <a:gd name="T36" fmla="*/ 38 w 95"/>
                <a:gd name="T37" fmla="*/ 5 h 62"/>
                <a:gd name="T38" fmla="*/ 28 w 95"/>
                <a:gd name="T39" fmla="*/ 7 h 62"/>
                <a:gd name="T40" fmla="*/ 24 w 95"/>
                <a:gd name="T41" fmla="*/ 7 h 62"/>
                <a:gd name="T42" fmla="*/ 21 w 95"/>
                <a:gd name="T43" fmla="*/ 7 h 62"/>
                <a:gd name="T44" fmla="*/ 2 w 95"/>
                <a:gd name="T45" fmla="*/ 14 h 62"/>
                <a:gd name="T46" fmla="*/ 9 w 95"/>
                <a:gd name="T47" fmla="*/ 19 h 62"/>
                <a:gd name="T48" fmla="*/ 7 w 95"/>
                <a:gd name="T49" fmla="*/ 24 h 62"/>
                <a:gd name="T50" fmla="*/ 19 w 95"/>
                <a:gd name="T51" fmla="*/ 22 h 62"/>
                <a:gd name="T52" fmla="*/ 24 w 95"/>
                <a:gd name="T53" fmla="*/ 22 h 62"/>
                <a:gd name="T54" fmla="*/ 16 w 95"/>
                <a:gd name="T55" fmla="*/ 26 h 62"/>
                <a:gd name="T56" fmla="*/ 16 w 95"/>
                <a:gd name="T57" fmla="*/ 31 h 62"/>
                <a:gd name="T58" fmla="*/ 24 w 95"/>
                <a:gd name="T59" fmla="*/ 33 h 62"/>
                <a:gd name="T60" fmla="*/ 24 w 95"/>
                <a:gd name="T61" fmla="*/ 36 h 62"/>
                <a:gd name="T62" fmla="*/ 31 w 95"/>
                <a:gd name="T63" fmla="*/ 38 h 62"/>
                <a:gd name="T64" fmla="*/ 33 w 95"/>
                <a:gd name="T65" fmla="*/ 43 h 62"/>
                <a:gd name="T66" fmla="*/ 40 w 95"/>
                <a:gd name="T67" fmla="*/ 43 h 62"/>
                <a:gd name="T68" fmla="*/ 35 w 95"/>
                <a:gd name="T69" fmla="*/ 38 h 62"/>
                <a:gd name="T70" fmla="*/ 33 w 95"/>
                <a:gd name="T71" fmla="*/ 33 h 62"/>
                <a:gd name="T72" fmla="*/ 33 w 95"/>
                <a:gd name="T73" fmla="*/ 31 h 62"/>
                <a:gd name="T74" fmla="*/ 28 w 95"/>
                <a:gd name="T75" fmla="*/ 29 h 62"/>
                <a:gd name="T76" fmla="*/ 26 w 95"/>
                <a:gd name="T77" fmla="*/ 24 h 62"/>
                <a:gd name="T78" fmla="*/ 33 w 95"/>
                <a:gd name="T79" fmla="*/ 22 h 62"/>
                <a:gd name="T80" fmla="*/ 31 w 95"/>
                <a:gd name="T81" fmla="*/ 17 h 62"/>
                <a:gd name="T82" fmla="*/ 35 w 95"/>
                <a:gd name="T83" fmla="*/ 17 h 62"/>
                <a:gd name="T84" fmla="*/ 43 w 95"/>
                <a:gd name="T85" fmla="*/ 24 h 62"/>
                <a:gd name="T86" fmla="*/ 43 w 95"/>
                <a:gd name="T87" fmla="*/ 22 h 62"/>
                <a:gd name="T88" fmla="*/ 50 w 95"/>
                <a:gd name="T89" fmla="*/ 24 h 62"/>
                <a:gd name="T90" fmla="*/ 54 w 95"/>
                <a:gd name="T91" fmla="*/ 24 h 62"/>
                <a:gd name="T92" fmla="*/ 52 w 95"/>
                <a:gd name="T93" fmla="*/ 31 h 62"/>
                <a:gd name="T94" fmla="*/ 59 w 95"/>
                <a:gd name="T95" fmla="*/ 36 h 62"/>
                <a:gd name="T96" fmla="*/ 50 w 95"/>
                <a:gd name="T97" fmla="*/ 40 h 62"/>
                <a:gd name="T98" fmla="*/ 57 w 95"/>
                <a:gd name="T99" fmla="*/ 45 h 62"/>
                <a:gd name="T100" fmla="*/ 61 w 95"/>
                <a:gd name="T101" fmla="*/ 40 h 62"/>
                <a:gd name="T102" fmla="*/ 66 w 95"/>
                <a:gd name="T103" fmla="*/ 40 h 62"/>
                <a:gd name="T104" fmla="*/ 73 w 95"/>
                <a:gd name="T105" fmla="*/ 45 h 62"/>
                <a:gd name="T106" fmla="*/ 80 w 95"/>
                <a:gd name="T107" fmla="*/ 52 h 62"/>
                <a:gd name="T108" fmla="*/ 88 w 95"/>
                <a:gd name="T109" fmla="*/ 55 h 62"/>
                <a:gd name="T110" fmla="*/ 90 w 95"/>
                <a:gd name="T111" fmla="*/ 62 h 62"/>
                <a:gd name="T112" fmla="*/ 92 w 95"/>
                <a:gd name="T113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62">
                  <a:moveTo>
                    <a:pt x="92" y="52"/>
                  </a:move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31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4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40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0"/>
                  </a:lnTo>
                  <a:lnTo>
                    <a:pt x="57" y="38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50"/>
                  </a:lnTo>
                  <a:lnTo>
                    <a:pt x="80" y="52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Freeform 158"/>
            <p:cNvSpPr>
              <a:spLocks/>
            </p:cNvSpPr>
            <p:nvPr/>
          </p:nvSpPr>
          <p:spPr bwMode="auto">
            <a:xfrm>
              <a:off x="7984746" y="6356264"/>
              <a:ext cx="34379" cy="22618"/>
            </a:xfrm>
            <a:custGeom>
              <a:avLst/>
              <a:gdLst>
                <a:gd name="T0" fmla="*/ 43 w 76"/>
                <a:gd name="T1" fmla="*/ 31 h 50"/>
                <a:gd name="T2" fmla="*/ 45 w 76"/>
                <a:gd name="T3" fmla="*/ 34 h 50"/>
                <a:gd name="T4" fmla="*/ 48 w 76"/>
                <a:gd name="T5" fmla="*/ 34 h 50"/>
                <a:gd name="T6" fmla="*/ 50 w 76"/>
                <a:gd name="T7" fmla="*/ 38 h 50"/>
                <a:gd name="T8" fmla="*/ 52 w 76"/>
                <a:gd name="T9" fmla="*/ 38 h 50"/>
                <a:gd name="T10" fmla="*/ 52 w 76"/>
                <a:gd name="T11" fmla="*/ 41 h 50"/>
                <a:gd name="T12" fmla="*/ 57 w 76"/>
                <a:gd name="T13" fmla="*/ 45 h 50"/>
                <a:gd name="T14" fmla="*/ 52 w 76"/>
                <a:gd name="T15" fmla="*/ 45 h 50"/>
                <a:gd name="T16" fmla="*/ 60 w 76"/>
                <a:gd name="T17" fmla="*/ 45 h 50"/>
                <a:gd name="T18" fmla="*/ 64 w 76"/>
                <a:gd name="T19" fmla="*/ 48 h 50"/>
                <a:gd name="T20" fmla="*/ 67 w 76"/>
                <a:gd name="T21" fmla="*/ 48 h 50"/>
                <a:gd name="T22" fmla="*/ 69 w 76"/>
                <a:gd name="T23" fmla="*/ 50 h 50"/>
                <a:gd name="T24" fmla="*/ 74 w 76"/>
                <a:gd name="T25" fmla="*/ 48 h 50"/>
                <a:gd name="T26" fmla="*/ 71 w 76"/>
                <a:gd name="T27" fmla="*/ 45 h 50"/>
                <a:gd name="T28" fmla="*/ 64 w 76"/>
                <a:gd name="T29" fmla="*/ 41 h 50"/>
                <a:gd name="T30" fmla="*/ 64 w 76"/>
                <a:gd name="T31" fmla="*/ 41 h 50"/>
                <a:gd name="T32" fmla="*/ 62 w 76"/>
                <a:gd name="T33" fmla="*/ 36 h 50"/>
                <a:gd name="T34" fmla="*/ 60 w 76"/>
                <a:gd name="T35" fmla="*/ 34 h 50"/>
                <a:gd name="T36" fmla="*/ 57 w 76"/>
                <a:gd name="T37" fmla="*/ 36 h 50"/>
                <a:gd name="T38" fmla="*/ 57 w 76"/>
                <a:gd name="T39" fmla="*/ 38 h 50"/>
                <a:gd name="T40" fmla="*/ 57 w 76"/>
                <a:gd name="T41" fmla="*/ 43 h 50"/>
                <a:gd name="T42" fmla="*/ 55 w 76"/>
                <a:gd name="T43" fmla="*/ 38 h 50"/>
                <a:gd name="T44" fmla="*/ 55 w 76"/>
                <a:gd name="T45" fmla="*/ 34 h 50"/>
                <a:gd name="T46" fmla="*/ 52 w 76"/>
                <a:gd name="T47" fmla="*/ 31 h 50"/>
                <a:gd name="T48" fmla="*/ 52 w 76"/>
                <a:gd name="T49" fmla="*/ 29 h 50"/>
                <a:gd name="T50" fmla="*/ 50 w 76"/>
                <a:gd name="T51" fmla="*/ 27 h 50"/>
                <a:gd name="T52" fmla="*/ 50 w 76"/>
                <a:gd name="T53" fmla="*/ 34 h 50"/>
                <a:gd name="T54" fmla="*/ 45 w 76"/>
                <a:gd name="T55" fmla="*/ 27 h 50"/>
                <a:gd name="T56" fmla="*/ 43 w 76"/>
                <a:gd name="T57" fmla="*/ 27 h 50"/>
                <a:gd name="T58" fmla="*/ 43 w 76"/>
                <a:gd name="T59" fmla="*/ 27 h 50"/>
                <a:gd name="T60" fmla="*/ 38 w 76"/>
                <a:gd name="T61" fmla="*/ 22 h 50"/>
                <a:gd name="T62" fmla="*/ 36 w 76"/>
                <a:gd name="T63" fmla="*/ 24 h 50"/>
                <a:gd name="T64" fmla="*/ 36 w 76"/>
                <a:gd name="T65" fmla="*/ 22 h 50"/>
                <a:gd name="T66" fmla="*/ 33 w 76"/>
                <a:gd name="T67" fmla="*/ 19 h 50"/>
                <a:gd name="T68" fmla="*/ 29 w 76"/>
                <a:gd name="T69" fmla="*/ 17 h 50"/>
                <a:gd name="T70" fmla="*/ 26 w 76"/>
                <a:gd name="T71" fmla="*/ 22 h 50"/>
                <a:gd name="T72" fmla="*/ 24 w 76"/>
                <a:gd name="T73" fmla="*/ 17 h 50"/>
                <a:gd name="T74" fmla="*/ 24 w 76"/>
                <a:gd name="T75" fmla="*/ 17 h 50"/>
                <a:gd name="T76" fmla="*/ 22 w 76"/>
                <a:gd name="T77" fmla="*/ 19 h 50"/>
                <a:gd name="T78" fmla="*/ 15 w 76"/>
                <a:gd name="T79" fmla="*/ 15 h 50"/>
                <a:gd name="T80" fmla="*/ 15 w 76"/>
                <a:gd name="T81" fmla="*/ 12 h 50"/>
                <a:gd name="T82" fmla="*/ 10 w 76"/>
                <a:gd name="T83" fmla="*/ 8 h 50"/>
                <a:gd name="T84" fmla="*/ 5 w 76"/>
                <a:gd name="T85" fmla="*/ 3 h 50"/>
                <a:gd name="T86" fmla="*/ 3 w 76"/>
                <a:gd name="T87" fmla="*/ 0 h 50"/>
                <a:gd name="T88" fmla="*/ 0 w 76"/>
                <a:gd name="T89" fmla="*/ 3 h 50"/>
                <a:gd name="T90" fmla="*/ 0 w 76"/>
                <a:gd name="T91" fmla="*/ 3 h 50"/>
                <a:gd name="T92" fmla="*/ 7 w 76"/>
                <a:gd name="T93" fmla="*/ 10 h 50"/>
                <a:gd name="T94" fmla="*/ 7 w 76"/>
                <a:gd name="T95" fmla="*/ 12 h 50"/>
                <a:gd name="T96" fmla="*/ 7 w 76"/>
                <a:gd name="T97" fmla="*/ 17 h 50"/>
                <a:gd name="T98" fmla="*/ 10 w 76"/>
                <a:gd name="T99" fmla="*/ 19 h 50"/>
                <a:gd name="T100" fmla="*/ 15 w 76"/>
                <a:gd name="T101" fmla="*/ 19 h 50"/>
                <a:gd name="T102" fmla="*/ 15 w 76"/>
                <a:gd name="T103" fmla="*/ 24 h 50"/>
                <a:gd name="T104" fmla="*/ 17 w 76"/>
                <a:gd name="T105" fmla="*/ 27 h 50"/>
                <a:gd name="T106" fmla="*/ 19 w 76"/>
                <a:gd name="T107" fmla="*/ 24 h 50"/>
                <a:gd name="T108" fmla="*/ 19 w 76"/>
                <a:gd name="T109" fmla="*/ 29 h 50"/>
                <a:gd name="T110" fmla="*/ 22 w 76"/>
                <a:gd name="T111" fmla="*/ 29 h 50"/>
                <a:gd name="T112" fmla="*/ 24 w 76"/>
                <a:gd name="T113" fmla="*/ 27 h 50"/>
                <a:gd name="T114" fmla="*/ 29 w 76"/>
                <a:gd name="T115" fmla="*/ 29 h 50"/>
                <a:gd name="T116" fmla="*/ 29 w 76"/>
                <a:gd name="T117" fmla="*/ 29 h 50"/>
                <a:gd name="T118" fmla="*/ 33 w 76"/>
                <a:gd name="T119" fmla="*/ 29 h 50"/>
                <a:gd name="T120" fmla="*/ 31 w 76"/>
                <a:gd name="T121" fmla="*/ 27 h 50"/>
                <a:gd name="T122" fmla="*/ 38 w 76"/>
                <a:gd name="T123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50">
                  <a:moveTo>
                    <a:pt x="38" y="27"/>
                  </a:moveTo>
                  <a:lnTo>
                    <a:pt x="38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1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7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2" y="36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8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7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4"/>
                  </a:lnTo>
                  <a:lnTo>
                    <a:pt x="24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Freeform 159"/>
            <p:cNvSpPr>
              <a:spLocks/>
            </p:cNvSpPr>
            <p:nvPr/>
          </p:nvSpPr>
          <p:spPr bwMode="auto">
            <a:xfrm>
              <a:off x="7978413" y="6206532"/>
              <a:ext cx="11761" cy="18094"/>
            </a:xfrm>
            <a:custGeom>
              <a:avLst/>
              <a:gdLst>
                <a:gd name="T0" fmla="*/ 12 w 26"/>
                <a:gd name="T1" fmla="*/ 10 h 40"/>
                <a:gd name="T2" fmla="*/ 10 w 26"/>
                <a:gd name="T3" fmla="*/ 17 h 40"/>
                <a:gd name="T4" fmla="*/ 12 w 26"/>
                <a:gd name="T5" fmla="*/ 22 h 40"/>
                <a:gd name="T6" fmla="*/ 14 w 26"/>
                <a:gd name="T7" fmla="*/ 22 h 40"/>
                <a:gd name="T8" fmla="*/ 14 w 26"/>
                <a:gd name="T9" fmla="*/ 24 h 40"/>
                <a:gd name="T10" fmla="*/ 12 w 26"/>
                <a:gd name="T11" fmla="*/ 26 h 40"/>
                <a:gd name="T12" fmla="*/ 12 w 26"/>
                <a:gd name="T13" fmla="*/ 24 h 40"/>
                <a:gd name="T14" fmla="*/ 10 w 26"/>
                <a:gd name="T15" fmla="*/ 19 h 40"/>
                <a:gd name="T16" fmla="*/ 10 w 26"/>
                <a:gd name="T17" fmla="*/ 19 h 40"/>
                <a:gd name="T18" fmla="*/ 7 w 26"/>
                <a:gd name="T19" fmla="*/ 19 h 40"/>
                <a:gd name="T20" fmla="*/ 5 w 26"/>
                <a:gd name="T21" fmla="*/ 22 h 40"/>
                <a:gd name="T22" fmla="*/ 5 w 26"/>
                <a:gd name="T23" fmla="*/ 22 h 40"/>
                <a:gd name="T24" fmla="*/ 0 w 26"/>
                <a:gd name="T25" fmla="*/ 26 h 40"/>
                <a:gd name="T26" fmla="*/ 0 w 26"/>
                <a:gd name="T27" fmla="*/ 29 h 40"/>
                <a:gd name="T28" fmla="*/ 2 w 26"/>
                <a:gd name="T29" fmla="*/ 33 h 40"/>
                <a:gd name="T30" fmla="*/ 2 w 26"/>
                <a:gd name="T31" fmla="*/ 36 h 40"/>
                <a:gd name="T32" fmla="*/ 7 w 26"/>
                <a:gd name="T33" fmla="*/ 36 h 40"/>
                <a:gd name="T34" fmla="*/ 12 w 26"/>
                <a:gd name="T35" fmla="*/ 36 h 40"/>
                <a:gd name="T36" fmla="*/ 14 w 26"/>
                <a:gd name="T37" fmla="*/ 36 h 40"/>
                <a:gd name="T38" fmla="*/ 14 w 26"/>
                <a:gd name="T39" fmla="*/ 38 h 40"/>
                <a:gd name="T40" fmla="*/ 17 w 26"/>
                <a:gd name="T41" fmla="*/ 38 h 40"/>
                <a:gd name="T42" fmla="*/ 17 w 26"/>
                <a:gd name="T43" fmla="*/ 38 h 40"/>
                <a:gd name="T44" fmla="*/ 19 w 26"/>
                <a:gd name="T45" fmla="*/ 40 h 40"/>
                <a:gd name="T46" fmla="*/ 21 w 26"/>
                <a:gd name="T47" fmla="*/ 38 h 40"/>
                <a:gd name="T48" fmla="*/ 24 w 26"/>
                <a:gd name="T49" fmla="*/ 38 h 40"/>
                <a:gd name="T50" fmla="*/ 26 w 26"/>
                <a:gd name="T51" fmla="*/ 36 h 40"/>
                <a:gd name="T52" fmla="*/ 26 w 26"/>
                <a:gd name="T53" fmla="*/ 33 h 40"/>
                <a:gd name="T54" fmla="*/ 24 w 26"/>
                <a:gd name="T55" fmla="*/ 33 h 40"/>
                <a:gd name="T56" fmla="*/ 24 w 26"/>
                <a:gd name="T57" fmla="*/ 33 h 40"/>
                <a:gd name="T58" fmla="*/ 24 w 26"/>
                <a:gd name="T59" fmla="*/ 36 h 40"/>
                <a:gd name="T60" fmla="*/ 21 w 26"/>
                <a:gd name="T61" fmla="*/ 31 h 40"/>
                <a:gd name="T62" fmla="*/ 19 w 26"/>
                <a:gd name="T63" fmla="*/ 29 h 40"/>
                <a:gd name="T64" fmla="*/ 19 w 26"/>
                <a:gd name="T65" fmla="*/ 24 h 40"/>
                <a:gd name="T66" fmla="*/ 19 w 26"/>
                <a:gd name="T67" fmla="*/ 22 h 40"/>
                <a:gd name="T68" fmla="*/ 19 w 26"/>
                <a:gd name="T69" fmla="*/ 22 h 40"/>
                <a:gd name="T70" fmla="*/ 21 w 26"/>
                <a:gd name="T71" fmla="*/ 19 h 40"/>
                <a:gd name="T72" fmla="*/ 21 w 26"/>
                <a:gd name="T73" fmla="*/ 17 h 40"/>
                <a:gd name="T74" fmla="*/ 19 w 26"/>
                <a:gd name="T75" fmla="*/ 14 h 40"/>
                <a:gd name="T76" fmla="*/ 17 w 26"/>
                <a:gd name="T77" fmla="*/ 12 h 40"/>
                <a:gd name="T78" fmla="*/ 17 w 26"/>
                <a:gd name="T79" fmla="*/ 10 h 40"/>
                <a:gd name="T80" fmla="*/ 17 w 26"/>
                <a:gd name="T81" fmla="*/ 7 h 40"/>
                <a:gd name="T82" fmla="*/ 14 w 26"/>
                <a:gd name="T83" fmla="*/ 7 h 40"/>
                <a:gd name="T84" fmla="*/ 14 w 26"/>
                <a:gd name="T85" fmla="*/ 7 h 40"/>
                <a:gd name="T86" fmla="*/ 14 w 26"/>
                <a:gd name="T87" fmla="*/ 5 h 40"/>
                <a:gd name="T88" fmla="*/ 17 w 26"/>
                <a:gd name="T89" fmla="*/ 5 h 40"/>
                <a:gd name="T90" fmla="*/ 14 w 26"/>
                <a:gd name="T91" fmla="*/ 3 h 40"/>
                <a:gd name="T92" fmla="*/ 14 w 26"/>
                <a:gd name="T93" fmla="*/ 0 h 40"/>
                <a:gd name="T94" fmla="*/ 12 w 26"/>
                <a:gd name="T95" fmla="*/ 3 h 40"/>
                <a:gd name="T96" fmla="*/ 12 w 26"/>
                <a:gd name="T97" fmla="*/ 5 h 40"/>
                <a:gd name="T98" fmla="*/ 12 w 26"/>
                <a:gd name="T9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0">
                  <a:moveTo>
                    <a:pt x="12" y="7"/>
                  </a:moveTo>
                  <a:lnTo>
                    <a:pt x="12" y="10"/>
                  </a:lnTo>
                  <a:lnTo>
                    <a:pt x="12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Freeform 160"/>
            <p:cNvSpPr>
              <a:spLocks/>
            </p:cNvSpPr>
            <p:nvPr/>
          </p:nvSpPr>
          <p:spPr bwMode="auto">
            <a:xfrm>
              <a:off x="7965747" y="6216484"/>
              <a:ext cx="7238" cy="8143"/>
            </a:xfrm>
            <a:custGeom>
              <a:avLst/>
              <a:gdLst>
                <a:gd name="T0" fmla="*/ 0 w 16"/>
                <a:gd name="T1" fmla="*/ 14 h 18"/>
                <a:gd name="T2" fmla="*/ 2 w 16"/>
                <a:gd name="T3" fmla="*/ 14 h 18"/>
                <a:gd name="T4" fmla="*/ 4 w 16"/>
                <a:gd name="T5" fmla="*/ 11 h 18"/>
                <a:gd name="T6" fmla="*/ 7 w 16"/>
                <a:gd name="T7" fmla="*/ 11 h 18"/>
                <a:gd name="T8" fmla="*/ 4 w 16"/>
                <a:gd name="T9" fmla="*/ 14 h 18"/>
                <a:gd name="T10" fmla="*/ 7 w 16"/>
                <a:gd name="T11" fmla="*/ 14 h 18"/>
                <a:gd name="T12" fmla="*/ 9 w 16"/>
                <a:gd name="T13" fmla="*/ 11 h 18"/>
                <a:gd name="T14" fmla="*/ 9 w 16"/>
                <a:gd name="T15" fmla="*/ 16 h 18"/>
                <a:gd name="T16" fmla="*/ 4 w 16"/>
                <a:gd name="T17" fmla="*/ 16 h 18"/>
                <a:gd name="T18" fmla="*/ 2 w 16"/>
                <a:gd name="T19" fmla="*/ 16 h 18"/>
                <a:gd name="T20" fmla="*/ 2 w 16"/>
                <a:gd name="T21" fmla="*/ 16 h 18"/>
                <a:gd name="T22" fmla="*/ 2 w 16"/>
                <a:gd name="T23" fmla="*/ 18 h 18"/>
                <a:gd name="T24" fmla="*/ 4 w 16"/>
                <a:gd name="T25" fmla="*/ 18 h 18"/>
                <a:gd name="T26" fmla="*/ 7 w 16"/>
                <a:gd name="T27" fmla="*/ 18 h 18"/>
                <a:gd name="T28" fmla="*/ 14 w 16"/>
                <a:gd name="T29" fmla="*/ 11 h 18"/>
                <a:gd name="T30" fmla="*/ 16 w 16"/>
                <a:gd name="T31" fmla="*/ 9 h 18"/>
                <a:gd name="T32" fmla="*/ 14 w 16"/>
                <a:gd name="T33" fmla="*/ 9 h 18"/>
                <a:gd name="T34" fmla="*/ 14 w 16"/>
                <a:gd name="T35" fmla="*/ 7 h 18"/>
                <a:gd name="T36" fmla="*/ 14 w 16"/>
                <a:gd name="T37" fmla="*/ 7 h 18"/>
                <a:gd name="T38" fmla="*/ 14 w 16"/>
                <a:gd name="T39" fmla="*/ 7 h 18"/>
                <a:gd name="T40" fmla="*/ 14 w 16"/>
                <a:gd name="T41" fmla="*/ 0 h 18"/>
                <a:gd name="T42" fmla="*/ 14 w 16"/>
                <a:gd name="T43" fmla="*/ 0 h 18"/>
                <a:gd name="T44" fmla="*/ 14 w 16"/>
                <a:gd name="T45" fmla="*/ 2 h 18"/>
                <a:gd name="T46" fmla="*/ 12 w 16"/>
                <a:gd name="T47" fmla="*/ 2 h 18"/>
                <a:gd name="T48" fmla="*/ 12 w 16"/>
                <a:gd name="T49" fmla="*/ 2 h 18"/>
                <a:gd name="T50" fmla="*/ 12 w 16"/>
                <a:gd name="T51" fmla="*/ 0 h 18"/>
                <a:gd name="T52" fmla="*/ 12 w 16"/>
                <a:gd name="T53" fmla="*/ 0 h 18"/>
                <a:gd name="T54" fmla="*/ 12 w 16"/>
                <a:gd name="T55" fmla="*/ 0 h 18"/>
                <a:gd name="T56" fmla="*/ 9 w 16"/>
                <a:gd name="T57" fmla="*/ 2 h 18"/>
                <a:gd name="T58" fmla="*/ 9 w 16"/>
                <a:gd name="T59" fmla="*/ 0 h 18"/>
                <a:gd name="T60" fmla="*/ 7 w 16"/>
                <a:gd name="T61" fmla="*/ 2 h 18"/>
                <a:gd name="T62" fmla="*/ 7 w 16"/>
                <a:gd name="T63" fmla="*/ 2 h 18"/>
                <a:gd name="T64" fmla="*/ 4 w 16"/>
                <a:gd name="T65" fmla="*/ 2 h 18"/>
                <a:gd name="T66" fmla="*/ 2 w 16"/>
                <a:gd name="T67" fmla="*/ 2 h 18"/>
                <a:gd name="T68" fmla="*/ 2 w 16"/>
                <a:gd name="T69" fmla="*/ 0 h 18"/>
                <a:gd name="T70" fmla="*/ 2 w 16"/>
                <a:gd name="T71" fmla="*/ 2 h 18"/>
                <a:gd name="T72" fmla="*/ 2 w 16"/>
                <a:gd name="T73" fmla="*/ 2 h 18"/>
                <a:gd name="T74" fmla="*/ 0 w 16"/>
                <a:gd name="T75" fmla="*/ 4 h 18"/>
                <a:gd name="T76" fmla="*/ 0 w 16"/>
                <a:gd name="T77" fmla="*/ 4 h 18"/>
                <a:gd name="T78" fmla="*/ 0 w 16"/>
                <a:gd name="T7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161"/>
            <p:cNvSpPr>
              <a:spLocks/>
            </p:cNvSpPr>
            <p:nvPr/>
          </p:nvSpPr>
          <p:spPr bwMode="auto">
            <a:xfrm>
              <a:off x="7994698" y="6112441"/>
              <a:ext cx="11761" cy="8595"/>
            </a:xfrm>
            <a:custGeom>
              <a:avLst/>
              <a:gdLst>
                <a:gd name="T0" fmla="*/ 4 w 26"/>
                <a:gd name="T1" fmla="*/ 12 h 19"/>
                <a:gd name="T2" fmla="*/ 4 w 26"/>
                <a:gd name="T3" fmla="*/ 9 h 19"/>
                <a:gd name="T4" fmla="*/ 4 w 26"/>
                <a:gd name="T5" fmla="*/ 9 h 19"/>
                <a:gd name="T6" fmla="*/ 4 w 26"/>
                <a:gd name="T7" fmla="*/ 9 h 19"/>
                <a:gd name="T8" fmla="*/ 4 w 26"/>
                <a:gd name="T9" fmla="*/ 12 h 19"/>
                <a:gd name="T10" fmla="*/ 7 w 26"/>
                <a:gd name="T11" fmla="*/ 12 h 19"/>
                <a:gd name="T12" fmla="*/ 7 w 26"/>
                <a:gd name="T13" fmla="*/ 12 h 19"/>
                <a:gd name="T14" fmla="*/ 7 w 26"/>
                <a:gd name="T15" fmla="*/ 9 h 19"/>
                <a:gd name="T16" fmla="*/ 7 w 26"/>
                <a:gd name="T17" fmla="*/ 9 h 19"/>
                <a:gd name="T18" fmla="*/ 7 w 26"/>
                <a:gd name="T19" fmla="*/ 9 h 19"/>
                <a:gd name="T20" fmla="*/ 9 w 26"/>
                <a:gd name="T21" fmla="*/ 9 h 19"/>
                <a:gd name="T22" fmla="*/ 9 w 26"/>
                <a:gd name="T23" fmla="*/ 12 h 19"/>
                <a:gd name="T24" fmla="*/ 9 w 26"/>
                <a:gd name="T25" fmla="*/ 12 h 19"/>
                <a:gd name="T26" fmla="*/ 11 w 26"/>
                <a:gd name="T27" fmla="*/ 14 h 19"/>
                <a:gd name="T28" fmla="*/ 11 w 26"/>
                <a:gd name="T29" fmla="*/ 17 h 19"/>
                <a:gd name="T30" fmla="*/ 11 w 26"/>
                <a:gd name="T31" fmla="*/ 17 h 19"/>
                <a:gd name="T32" fmla="*/ 14 w 26"/>
                <a:gd name="T33" fmla="*/ 17 h 19"/>
                <a:gd name="T34" fmla="*/ 19 w 26"/>
                <a:gd name="T35" fmla="*/ 17 h 19"/>
                <a:gd name="T36" fmla="*/ 19 w 26"/>
                <a:gd name="T37" fmla="*/ 17 h 19"/>
                <a:gd name="T38" fmla="*/ 19 w 26"/>
                <a:gd name="T39" fmla="*/ 17 h 19"/>
                <a:gd name="T40" fmla="*/ 21 w 26"/>
                <a:gd name="T41" fmla="*/ 17 h 19"/>
                <a:gd name="T42" fmla="*/ 21 w 26"/>
                <a:gd name="T43" fmla="*/ 19 h 19"/>
                <a:gd name="T44" fmla="*/ 23 w 26"/>
                <a:gd name="T45" fmla="*/ 19 h 19"/>
                <a:gd name="T46" fmla="*/ 23 w 26"/>
                <a:gd name="T47" fmla="*/ 19 h 19"/>
                <a:gd name="T48" fmla="*/ 23 w 26"/>
                <a:gd name="T49" fmla="*/ 19 h 19"/>
                <a:gd name="T50" fmla="*/ 23 w 26"/>
                <a:gd name="T51" fmla="*/ 17 h 19"/>
                <a:gd name="T52" fmla="*/ 23 w 26"/>
                <a:gd name="T53" fmla="*/ 14 h 19"/>
                <a:gd name="T54" fmla="*/ 26 w 26"/>
                <a:gd name="T55" fmla="*/ 14 h 19"/>
                <a:gd name="T56" fmla="*/ 26 w 26"/>
                <a:gd name="T57" fmla="*/ 12 h 19"/>
                <a:gd name="T58" fmla="*/ 26 w 26"/>
                <a:gd name="T59" fmla="*/ 12 h 19"/>
                <a:gd name="T60" fmla="*/ 26 w 26"/>
                <a:gd name="T61" fmla="*/ 9 h 19"/>
                <a:gd name="T62" fmla="*/ 26 w 26"/>
                <a:gd name="T63" fmla="*/ 7 h 19"/>
                <a:gd name="T64" fmla="*/ 23 w 26"/>
                <a:gd name="T65" fmla="*/ 7 h 19"/>
                <a:gd name="T66" fmla="*/ 23 w 26"/>
                <a:gd name="T67" fmla="*/ 7 h 19"/>
                <a:gd name="T68" fmla="*/ 23 w 26"/>
                <a:gd name="T69" fmla="*/ 5 h 19"/>
                <a:gd name="T70" fmla="*/ 23 w 26"/>
                <a:gd name="T71" fmla="*/ 5 h 19"/>
                <a:gd name="T72" fmla="*/ 23 w 26"/>
                <a:gd name="T73" fmla="*/ 5 h 19"/>
                <a:gd name="T74" fmla="*/ 23 w 26"/>
                <a:gd name="T75" fmla="*/ 5 h 19"/>
                <a:gd name="T76" fmla="*/ 23 w 26"/>
                <a:gd name="T77" fmla="*/ 5 h 19"/>
                <a:gd name="T78" fmla="*/ 21 w 26"/>
                <a:gd name="T79" fmla="*/ 2 h 19"/>
                <a:gd name="T80" fmla="*/ 19 w 26"/>
                <a:gd name="T81" fmla="*/ 0 h 19"/>
                <a:gd name="T82" fmla="*/ 19 w 26"/>
                <a:gd name="T83" fmla="*/ 0 h 19"/>
                <a:gd name="T84" fmla="*/ 16 w 26"/>
                <a:gd name="T85" fmla="*/ 0 h 19"/>
                <a:gd name="T86" fmla="*/ 16 w 26"/>
                <a:gd name="T87" fmla="*/ 0 h 19"/>
                <a:gd name="T88" fmla="*/ 14 w 26"/>
                <a:gd name="T89" fmla="*/ 2 h 19"/>
                <a:gd name="T90" fmla="*/ 14 w 26"/>
                <a:gd name="T91" fmla="*/ 2 h 19"/>
                <a:gd name="T92" fmla="*/ 11 w 26"/>
                <a:gd name="T93" fmla="*/ 2 h 19"/>
                <a:gd name="T94" fmla="*/ 9 w 26"/>
                <a:gd name="T95" fmla="*/ 2 h 19"/>
                <a:gd name="T96" fmla="*/ 9 w 26"/>
                <a:gd name="T97" fmla="*/ 2 h 19"/>
                <a:gd name="T98" fmla="*/ 9 w 26"/>
                <a:gd name="T99" fmla="*/ 2 h 19"/>
                <a:gd name="T100" fmla="*/ 9 w 26"/>
                <a:gd name="T101" fmla="*/ 2 h 19"/>
                <a:gd name="T102" fmla="*/ 4 w 26"/>
                <a:gd name="T103" fmla="*/ 2 h 19"/>
                <a:gd name="T104" fmla="*/ 4 w 26"/>
                <a:gd name="T105" fmla="*/ 2 h 19"/>
                <a:gd name="T106" fmla="*/ 2 w 26"/>
                <a:gd name="T107" fmla="*/ 2 h 19"/>
                <a:gd name="T108" fmla="*/ 2 w 26"/>
                <a:gd name="T109" fmla="*/ 5 h 19"/>
                <a:gd name="T110" fmla="*/ 0 w 26"/>
                <a:gd name="T111" fmla="*/ 7 h 19"/>
                <a:gd name="T112" fmla="*/ 0 w 26"/>
                <a:gd name="T113" fmla="*/ 9 h 19"/>
                <a:gd name="T114" fmla="*/ 2 w 26"/>
                <a:gd name="T115" fmla="*/ 12 h 19"/>
                <a:gd name="T116" fmla="*/ 2 w 26"/>
                <a:gd name="T117" fmla="*/ 12 h 19"/>
                <a:gd name="T118" fmla="*/ 4 w 26"/>
                <a:gd name="T11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9">
                  <a:moveTo>
                    <a:pt x="4" y="1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162"/>
            <p:cNvSpPr>
              <a:spLocks/>
            </p:cNvSpPr>
            <p:nvPr/>
          </p:nvSpPr>
          <p:spPr bwMode="auto">
            <a:xfrm>
              <a:off x="7991531" y="6100679"/>
              <a:ext cx="11761" cy="6333"/>
            </a:xfrm>
            <a:custGeom>
              <a:avLst/>
              <a:gdLst>
                <a:gd name="T0" fmla="*/ 0 w 26"/>
                <a:gd name="T1" fmla="*/ 2 h 14"/>
                <a:gd name="T2" fmla="*/ 0 w 26"/>
                <a:gd name="T3" fmla="*/ 5 h 14"/>
                <a:gd name="T4" fmla="*/ 0 w 26"/>
                <a:gd name="T5" fmla="*/ 7 h 14"/>
                <a:gd name="T6" fmla="*/ 0 w 26"/>
                <a:gd name="T7" fmla="*/ 7 h 14"/>
                <a:gd name="T8" fmla="*/ 4 w 26"/>
                <a:gd name="T9" fmla="*/ 7 h 14"/>
                <a:gd name="T10" fmla="*/ 4 w 26"/>
                <a:gd name="T11" fmla="*/ 7 h 14"/>
                <a:gd name="T12" fmla="*/ 4 w 26"/>
                <a:gd name="T13" fmla="*/ 7 h 14"/>
                <a:gd name="T14" fmla="*/ 4 w 26"/>
                <a:gd name="T15" fmla="*/ 7 h 14"/>
                <a:gd name="T16" fmla="*/ 2 w 26"/>
                <a:gd name="T17" fmla="*/ 7 h 14"/>
                <a:gd name="T18" fmla="*/ 2 w 26"/>
                <a:gd name="T19" fmla="*/ 9 h 14"/>
                <a:gd name="T20" fmla="*/ 2 w 26"/>
                <a:gd name="T21" fmla="*/ 9 h 14"/>
                <a:gd name="T22" fmla="*/ 2 w 26"/>
                <a:gd name="T23" fmla="*/ 12 h 14"/>
                <a:gd name="T24" fmla="*/ 4 w 26"/>
                <a:gd name="T25" fmla="*/ 12 h 14"/>
                <a:gd name="T26" fmla="*/ 4 w 26"/>
                <a:gd name="T27" fmla="*/ 14 h 14"/>
                <a:gd name="T28" fmla="*/ 7 w 26"/>
                <a:gd name="T29" fmla="*/ 14 h 14"/>
                <a:gd name="T30" fmla="*/ 7 w 26"/>
                <a:gd name="T31" fmla="*/ 14 h 14"/>
                <a:gd name="T32" fmla="*/ 7 w 26"/>
                <a:gd name="T33" fmla="*/ 14 h 14"/>
                <a:gd name="T34" fmla="*/ 7 w 26"/>
                <a:gd name="T35" fmla="*/ 14 h 14"/>
                <a:gd name="T36" fmla="*/ 9 w 26"/>
                <a:gd name="T37" fmla="*/ 12 h 14"/>
                <a:gd name="T38" fmla="*/ 14 w 26"/>
                <a:gd name="T39" fmla="*/ 12 h 14"/>
                <a:gd name="T40" fmla="*/ 18 w 26"/>
                <a:gd name="T41" fmla="*/ 9 h 14"/>
                <a:gd name="T42" fmla="*/ 21 w 26"/>
                <a:gd name="T43" fmla="*/ 7 h 14"/>
                <a:gd name="T44" fmla="*/ 26 w 26"/>
                <a:gd name="T45" fmla="*/ 7 h 14"/>
                <a:gd name="T46" fmla="*/ 26 w 26"/>
                <a:gd name="T47" fmla="*/ 7 h 14"/>
                <a:gd name="T48" fmla="*/ 23 w 26"/>
                <a:gd name="T49" fmla="*/ 5 h 14"/>
                <a:gd name="T50" fmla="*/ 23 w 26"/>
                <a:gd name="T51" fmla="*/ 2 h 14"/>
                <a:gd name="T52" fmla="*/ 21 w 26"/>
                <a:gd name="T53" fmla="*/ 2 h 14"/>
                <a:gd name="T54" fmla="*/ 18 w 26"/>
                <a:gd name="T55" fmla="*/ 0 h 14"/>
                <a:gd name="T56" fmla="*/ 7 w 26"/>
                <a:gd name="T57" fmla="*/ 0 h 14"/>
                <a:gd name="T58" fmla="*/ 4 w 26"/>
                <a:gd name="T59" fmla="*/ 2 h 14"/>
                <a:gd name="T60" fmla="*/ 4 w 26"/>
                <a:gd name="T61" fmla="*/ 2 h 14"/>
                <a:gd name="T62" fmla="*/ 4 w 26"/>
                <a:gd name="T63" fmla="*/ 2 h 14"/>
                <a:gd name="T64" fmla="*/ 2 w 26"/>
                <a:gd name="T65" fmla="*/ 2 h 14"/>
                <a:gd name="T66" fmla="*/ 0 w 26"/>
                <a:gd name="T6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163"/>
            <p:cNvSpPr>
              <a:spLocks/>
            </p:cNvSpPr>
            <p:nvPr/>
          </p:nvSpPr>
          <p:spPr bwMode="auto">
            <a:xfrm>
              <a:off x="8010530" y="6094346"/>
              <a:ext cx="16285" cy="17190"/>
            </a:xfrm>
            <a:custGeom>
              <a:avLst/>
              <a:gdLst>
                <a:gd name="T0" fmla="*/ 7 w 36"/>
                <a:gd name="T1" fmla="*/ 16 h 38"/>
                <a:gd name="T2" fmla="*/ 5 w 36"/>
                <a:gd name="T3" fmla="*/ 14 h 38"/>
                <a:gd name="T4" fmla="*/ 3 w 36"/>
                <a:gd name="T5" fmla="*/ 14 h 38"/>
                <a:gd name="T6" fmla="*/ 3 w 36"/>
                <a:gd name="T7" fmla="*/ 21 h 38"/>
                <a:gd name="T8" fmla="*/ 5 w 36"/>
                <a:gd name="T9" fmla="*/ 26 h 38"/>
                <a:gd name="T10" fmla="*/ 5 w 36"/>
                <a:gd name="T11" fmla="*/ 28 h 38"/>
                <a:gd name="T12" fmla="*/ 7 w 36"/>
                <a:gd name="T13" fmla="*/ 28 h 38"/>
                <a:gd name="T14" fmla="*/ 10 w 36"/>
                <a:gd name="T15" fmla="*/ 26 h 38"/>
                <a:gd name="T16" fmla="*/ 14 w 36"/>
                <a:gd name="T17" fmla="*/ 28 h 38"/>
                <a:gd name="T18" fmla="*/ 12 w 36"/>
                <a:gd name="T19" fmla="*/ 28 h 38"/>
                <a:gd name="T20" fmla="*/ 7 w 36"/>
                <a:gd name="T21" fmla="*/ 28 h 38"/>
                <a:gd name="T22" fmla="*/ 5 w 36"/>
                <a:gd name="T23" fmla="*/ 28 h 38"/>
                <a:gd name="T24" fmla="*/ 5 w 36"/>
                <a:gd name="T25" fmla="*/ 33 h 38"/>
                <a:gd name="T26" fmla="*/ 10 w 36"/>
                <a:gd name="T27" fmla="*/ 38 h 38"/>
                <a:gd name="T28" fmla="*/ 17 w 36"/>
                <a:gd name="T29" fmla="*/ 35 h 38"/>
                <a:gd name="T30" fmla="*/ 21 w 36"/>
                <a:gd name="T31" fmla="*/ 31 h 38"/>
                <a:gd name="T32" fmla="*/ 21 w 36"/>
                <a:gd name="T33" fmla="*/ 28 h 38"/>
                <a:gd name="T34" fmla="*/ 29 w 36"/>
                <a:gd name="T35" fmla="*/ 23 h 38"/>
                <a:gd name="T36" fmla="*/ 31 w 36"/>
                <a:gd name="T37" fmla="*/ 19 h 38"/>
                <a:gd name="T38" fmla="*/ 26 w 36"/>
                <a:gd name="T39" fmla="*/ 16 h 38"/>
                <a:gd name="T40" fmla="*/ 24 w 36"/>
                <a:gd name="T41" fmla="*/ 14 h 38"/>
                <a:gd name="T42" fmla="*/ 31 w 36"/>
                <a:gd name="T43" fmla="*/ 16 h 38"/>
                <a:gd name="T44" fmla="*/ 36 w 36"/>
                <a:gd name="T45" fmla="*/ 12 h 38"/>
                <a:gd name="T46" fmla="*/ 33 w 36"/>
                <a:gd name="T47" fmla="*/ 9 h 38"/>
                <a:gd name="T48" fmla="*/ 31 w 36"/>
                <a:gd name="T49" fmla="*/ 4 h 38"/>
                <a:gd name="T50" fmla="*/ 26 w 36"/>
                <a:gd name="T51" fmla="*/ 4 h 38"/>
                <a:gd name="T52" fmla="*/ 26 w 36"/>
                <a:gd name="T53" fmla="*/ 4 h 38"/>
                <a:gd name="T54" fmla="*/ 24 w 36"/>
                <a:gd name="T55" fmla="*/ 2 h 38"/>
                <a:gd name="T56" fmla="*/ 21 w 36"/>
                <a:gd name="T57" fmla="*/ 0 h 38"/>
                <a:gd name="T58" fmla="*/ 19 w 36"/>
                <a:gd name="T59" fmla="*/ 2 h 38"/>
                <a:gd name="T60" fmla="*/ 21 w 36"/>
                <a:gd name="T61" fmla="*/ 4 h 38"/>
                <a:gd name="T62" fmla="*/ 21 w 36"/>
                <a:gd name="T63" fmla="*/ 7 h 38"/>
                <a:gd name="T64" fmla="*/ 19 w 36"/>
                <a:gd name="T65" fmla="*/ 4 h 38"/>
                <a:gd name="T66" fmla="*/ 17 w 36"/>
                <a:gd name="T67" fmla="*/ 4 h 38"/>
                <a:gd name="T68" fmla="*/ 17 w 36"/>
                <a:gd name="T69" fmla="*/ 4 h 38"/>
                <a:gd name="T70" fmla="*/ 14 w 36"/>
                <a:gd name="T71" fmla="*/ 2 h 38"/>
                <a:gd name="T72" fmla="*/ 10 w 36"/>
                <a:gd name="T73" fmla="*/ 7 h 38"/>
                <a:gd name="T74" fmla="*/ 14 w 36"/>
                <a:gd name="T75" fmla="*/ 12 h 38"/>
                <a:gd name="T76" fmla="*/ 17 w 36"/>
                <a:gd name="T77" fmla="*/ 12 h 38"/>
                <a:gd name="T78" fmla="*/ 17 w 36"/>
                <a:gd name="T79" fmla="*/ 14 h 38"/>
                <a:gd name="T80" fmla="*/ 12 w 36"/>
                <a:gd name="T81" fmla="*/ 12 h 38"/>
                <a:gd name="T82" fmla="*/ 10 w 36"/>
                <a:gd name="T83" fmla="*/ 14 h 38"/>
                <a:gd name="T84" fmla="*/ 12 w 36"/>
                <a:gd name="T85" fmla="*/ 16 h 38"/>
                <a:gd name="T86" fmla="*/ 12 w 36"/>
                <a:gd name="T87" fmla="*/ 16 h 38"/>
                <a:gd name="T88" fmla="*/ 10 w 36"/>
                <a:gd name="T8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8">
                  <a:moveTo>
                    <a:pt x="7" y="14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4" y="28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164"/>
            <p:cNvSpPr>
              <a:spLocks/>
            </p:cNvSpPr>
            <p:nvPr/>
          </p:nvSpPr>
          <p:spPr bwMode="auto">
            <a:xfrm>
              <a:off x="8064362" y="6385215"/>
              <a:ext cx="11761" cy="23523"/>
            </a:xfrm>
            <a:custGeom>
              <a:avLst/>
              <a:gdLst>
                <a:gd name="T0" fmla="*/ 19 w 26"/>
                <a:gd name="T1" fmla="*/ 0 h 52"/>
                <a:gd name="T2" fmla="*/ 16 w 26"/>
                <a:gd name="T3" fmla="*/ 0 h 52"/>
                <a:gd name="T4" fmla="*/ 16 w 26"/>
                <a:gd name="T5" fmla="*/ 3 h 52"/>
                <a:gd name="T6" fmla="*/ 14 w 26"/>
                <a:gd name="T7" fmla="*/ 7 h 52"/>
                <a:gd name="T8" fmla="*/ 11 w 26"/>
                <a:gd name="T9" fmla="*/ 10 h 52"/>
                <a:gd name="T10" fmla="*/ 9 w 26"/>
                <a:gd name="T11" fmla="*/ 12 h 52"/>
                <a:gd name="T12" fmla="*/ 9 w 26"/>
                <a:gd name="T13" fmla="*/ 12 h 52"/>
                <a:gd name="T14" fmla="*/ 9 w 26"/>
                <a:gd name="T15" fmla="*/ 15 h 52"/>
                <a:gd name="T16" fmla="*/ 9 w 26"/>
                <a:gd name="T17" fmla="*/ 15 h 52"/>
                <a:gd name="T18" fmla="*/ 9 w 26"/>
                <a:gd name="T19" fmla="*/ 15 h 52"/>
                <a:gd name="T20" fmla="*/ 14 w 26"/>
                <a:gd name="T21" fmla="*/ 19 h 52"/>
                <a:gd name="T22" fmla="*/ 14 w 26"/>
                <a:gd name="T23" fmla="*/ 24 h 52"/>
                <a:gd name="T24" fmla="*/ 4 w 26"/>
                <a:gd name="T25" fmla="*/ 22 h 52"/>
                <a:gd name="T26" fmla="*/ 2 w 26"/>
                <a:gd name="T27" fmla="*/ 24 h 52"/>
                <a:gd name="T28" fmla="*/ 0 w 26"/>
                <a:gd name="T29" fmla="*/ 24 h 52"/>
                <a:gd name="T30" fmla="*/ 2 w 26"/>
                <a:gd name="T31" fmla="*/ 29 h 52"/>
                <a:gd name="T32" fmla="*/ 0 w 26"/>
                <a:gd name="T33" fmla="*/ 29 h 52"/>
                <a:gd name="T34" fmla="*/ 2 w 26"/>
                <a:gd name="T35" fmla="*/ 36 h 52"/>
                <a:gd name="T36" fmla="*/ 2 w 26"/>
                <a:gd name="T37" fmla="*/ 38 h 52"/>
                <a:gd name="T38" fmla="*/ 4 w 26"/>
                <a:gd name="T39" fmla="*/ 43 h 52"/>
                <a:gd name="T40" fmla="*/ 9 w 26"/>
                <a:gd name="T41" fmla="*/ 50 h 52"/>
                <a:gd name="T42" fmla="*/ 16 w 26"/>
                <a:gd name="T43" fmla="*/ 52 h 52"/>
                <a:gd name="T44" fmla="*/ 19 w 26"/>
                <a:gd name="T45" fmla="*/ 52 h 52"/>
                <a:gd name="T46" fmla="*/ 16 w 26"/>
                <a:gd name="T47" fmla="*/ 50 h 52"/>
                <a:gd name="T48" fmla="*/ 16 w 26"/>
                <a:gd name="T49" fmla="*/ 50 h 52"/>
                <a:gd name="T50" fmla="*/ 16 w 26"/>
                <a:gd name="T51" fmla="*/ 48 h 52"/>
                <a:gd name="T52" fmla="*/ 16 w 26"/>
                <a:gd name="T53" fmla="*/ 45 h 52"/>
                <a:gd name="T54" fmla="*/ 14 w 26"/>
                <a:gd name="T55" fmla="*/ 43 h 52"/>
                <a:gd name="T56" fmla="*/ 16 w 26"/>
                <a:gd name="T57" fmla="*/ 41 h 52"/>
                <a:gd name="T58" fmla="*/ 16 w 26"/>
                <a:gd name="T59" fmla="*/ 41 h 52"/>
                <a:gd name="T60" fmla="*/ 11 w 26"/>
                <a:gd name="T61" fmla="*/ 36 h 52"/>
                <a:gd name="T62" fmla="*/ 11 w 26"/>
                <a:gd name="T63" fmla="*/ 29 h 52"/>
                <a:gd name="T64" fmla="*/ 14 w 26"/>
                <a:gd name="T65" fmla="*/ 31 h 52"/>
                <a:gd name="T66" fmla="*/ 19 w 26"/>
                <a:gd name="T67" fmla="*/ 36 h 52"/>
                <a:gd name="T68" fmla="*/ 26 w 26"/>
                <a:gd name="T69" fmla="*/ 38 h 52"/>
                <a:gd name="T70" fmla="*/ 26 w 26"/>
                <a:gd name="T71" fmla="*/ 34 h 52"/>
                <a:gd name="T72" fmla="*/ 23 w 26"/>
                <a:gd name="T73" fmla="*/ 29 h 52"/>
                <a:gd name="T74" fmla="*/ 21 w 26"/>
                <a:gd name="T75" fmla="*/ 26 h 52"/>
                <a:gd name="T76" fmla="*/ 21 w 26"/>
                <a:gd name="T77" fmla="*/ 24 h 52"/>
                <a:gd name="T78" fmla="*/ 19 w 26"/>
                <a:gd name="T79" fmla="*/ 10 h 52"/>
                <a:gd name="T80" fmla="*/ 19 w 26"/>
                <a:gd name="T81" fmla="*/ 7 h 52"/>
                <a:gd name="T82" fmla="*/ 19 w 26"/>
                <a:gd name="T83" fmla="*/ 5 h 52"/>
                <a:gd name="T84" fmla="*/ 21 w 26"/>
                <a:gd name="T8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52">
                  <a:moveTo>
                    <a:pt x="21" y="3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1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165"/>
            <p:cNvSpPr>
              <a:spLocks/>
            </p:cNvSpPr>
            <p:nvPr/>
          </p:nvSpPr>
          <p:spPr bwMode="auto">
            <a:xfrm>
              <a:off x="7966652" y="6203365"/>
              <a:ext cx="10857" cy="21261"/>
            </a:xfrm>
            <a:custGeom>
              <a:avLst/>
              <a:gdLst>
                <a:gd name="T0" fmla="*/ 12 w 24"/>
                <a:gd name="T1" fmla="*/ 33 h 47"/>
                <a:gd name="T2" fmla="*/ 14 w 24"/>
                <a:gd name="T3" fmla="*/ 38 h 47"/>
                <a:gd name="T4" fmla="*/ 14 w 24"/>
                <a:gd name="T5" fmla="*/ 40 h 47"/>
                <a:gd name="T6" fmla="*/ 14 w 24"/>
                <a:gd name="T7" fmla="*/ 43 h 47"/>
                <a:gd name="T8" fmla="*/ 14 w 24"/>
                <a:gd name="T9" fmla="*/ 43 h 47"/>
                <a:gd name="T10" fmla="*/ 17 w 24"/>
                <a:gd name="T11" fmla="*/ 43 h 47"/>
                <a:gd name="T12" fmla="*/ 17 w 24"/>
                <a:gd name="T13" fmla="*/ 43 h 47"/>
                <a:gd name="T14" fmla="*/ 17 w 24"/>
                <a:gd name="T15" fmla="*/ 45 h 47"/>
                <a:gd name="T16" fmla="*/ 17 w 24"/>
                <a:gd name="T17" fmla="*/ 47 h 47"/>
                <a:gd name="T18" fmla="*/ 21 w 24"/>
                <a:gd name="T19" fmla="*/ 45 h 47"/>
                <a:gd name="T20" fmla="*/ 24 w 24"/>
                <a:gd name="T21" fmla="*/ 43 h 47"/>
                <a:gd name="T22" fmla="*/ 24 w 24"/>
                <a:gd name="T23" fmla="*/ 38 h 47"/>
                <a:gd name="T24" fmla="*/ 24 w 24"/>
                <a:gd name="T25" fmla="*/ 33 h 47"/>
                <a:gd name="T26" fmla="*/ 21 w 24"/>
                <a:gd name="T27" fmla="*/ 33 h 47"/>
                <a:gd name="T28" fmla="*/ 24 w 24"/>
                <a:gd name="T29" fmla="*/ 31 h 47"/>
                <a:gd name="T30" fmla="*/ 21 w 24"/>
                <a:gd name="T31" fmla="*/ 29 h 47"/>
                <a:gd name="T32" fmla="*/ 19 w 24"/>
                <a:gd name="T33" fmla="*/ 26 h 47"/>
                <a:gd name="T34" fmla="*/ 19 w 24"/>
                <a:gd name="T35" fmla="*/ 24 h 47"/>
                <a:gd name="T36" fmla="*/ 19 w 24"/>
                <a:gd name="T37" fmla="*/ 21 h 47"/>
                <a:gd name="T38" fmla="*/ 17 w 24"/>
                <a:gd name="T39" fmla="*/ 17 h 47"/>
                <a:gd name="T40" fmla="*/ 17 w 24"/>
                <a:gd name="T41" fmla="*/ 14 h 47"/>
                <a:gd name="T42" fmla="*/ 14 w 24"/>
                <a:gd name="T43" fmla="*/ 14 h 47"/>
                <a:gd name="T44" fmla="*/ 14 w 24"/>
                <a:gd name="T45" fmla="*/ 14 h 47"/>
                <a:gd name="T46" fmla="*/ 14 w 24"/>
                <a:gd name="T47" fmla="*/ 12 h 47"/>
                <a:gd name="T48" fmla="*/ 14 w 24"/>
                <a:gd name="T49" fmla="*/ 10 h 47"/>
                <a:gd name="T50" fmla="*/ 12 w 24"/>
                <a:gd name="T51" fmla="*/ 7 h 47"/>
                <a:gd name="T52" fmla="*/ 12 w 24"/>
                <a:gd name="T53" fmla="*/ 5 h 47"/>
                <a:gd name="T54" fmla="*/ 12 w 24"/>
                <a:gd name="T55" fmla="*/ 2 h 47"/>
                <a:gd name="T56" fmla="*/ 12 w 24"/>
                <a:gd name="T57" fmla="*/ 0 h 47"/>
                <a:gd name="T58" fmla="*/ 10 w 24"/>
                <a:gd name="T59" fmla="*/ 0 h 47"/>
                <a:gd name="T60" fmla="*/ 7 w 24"/>
                <a:gd name="T61" fmla="*/ 2 h 47"/>
                <a:gd name="T62" fmla="*/ 2 w 24"/>
                <a:gd name="T63" fmla="*/ 2 h 47"/>
                <a:gd name="T64" fmla="*/ 0 w 24"/>
                <a:gd name="T65" fmla="*/ 5 h 47"/>
                <a:gd name="T66" fmla="*/ 2 w 24"/>
                <a:gd name="T67" fmla="*/ 10 h 47"/>
                <a:gd name="T68" fmla="*/ 2 w 24"/>
                <a:gd name="T69" fmla="*/ 12 h 47"/>
                <a:gd name="T70" fmla="*/ 2 w 24"/>
                <a:gd name="T71" fmla="*/ 14 h 47"/>
                <a:gd name="T72" fmla="*/ 2 w 24"/>
                <a:gd name="T73" fmla="*/ 14 h 47"/>
                <a:gd name="T74" fmla="*/ 7 w 24"/>
                <a:gd name="T75" fmla="*/ 14 h 47"/>
                <a:gd name="T76" fmla="*/ 7 w 24"/>
                <a:gd name="T77" fmla="*/ 17 h 47"/>
                <a:gd name="T78" fmla="*/ 2 w 24"/>
                <a:gd name="T79" fmla="*/ 19 h 47"/>
                <a:gd name="T80" fmla="*/ 2 w 24"/>
                <a:gd name="T81" fmla="*/ 21 h 47"/>
                <a:gd name="T82" fmla="*/ 5 w 24"/>
                <a:gd name="T83" fmla="*/ 21 h 47"/>
                <a:gd name="T84" fmla="*/ 7 w 24"/>
                <a:gd name="T85" fmla="*/ 21 h 47"/>
                <a:gd name="T86" fmla="*/ 10 w 24"/>
                <a:gd name="T87" fmla="*/ 19 h 47"/>
                <a:gd name="T88" fmla="*/ 10 w 24"/>
                <a:gd name="T89" fmla="*/ 19 h 47"/>
                <a:gd name="T90" fmla="*/ 12 w 24"/>
                <a:gd name="T91" fmla="*/ 19 h 47"/>
                <a:gd name="T92" fmla="*/ 7 w 24"/>
                <a:gd name="T93" fmla="*/ 24 h 47"/>
                <a:gd name="T94" fmla="*/ 2 w 24"/>
                <a:gd name="T95" fmla="*/ 24 h 47"/>
                <a:gd name="T96" fmla="*/ 2 w 24"/>
                <a:gd name="T97" fmla="*/ 29 h 47"/>
                <a:gd name="T98" fmla="*/ 7 w 24"/>
                <a:gd name="T99" fmla="*/ 29 h 47"/>
                <a:gd name="T100" fmla="*/ 10 w 24"/>
                <a:gd name="T101" fmla="*/ 26 h 47"/>
                <a:gd name="T102" fmla="*/ 12 w 24"/>
                <a:gd name="T103" fmla="*/ 26 h 47"/>
                <a:gd name="T104" fmla="*/ 12 w 24"/>
                <a:gd name="T105" fmla="*/ 24 h 47"/>
                <a:gd name="T106" fmla="*/ 12 w 24"/>
                <a:gd name="T107" fmla="*/ 26 h 47"/>
                <a:gd name="T108" fmla="*/ 14 w 24"/>
                <a:gd name="T10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7">
                  <a:moveTo>
                    <a:pt x="14" y="29"/>
                  </a:moveTo>
                  <a:lnTo>
                    <a:pt x="14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166"/>
            <p:cNvSpPr>
              <a:spLocks noEditPoints="1"/>
            </p:cNvSpPr>
            <p:nvPr/>
          </p:nvSpPr>
          <p:spPr bwMode="auto">
            <a:xfrm>
              <a:off x="7999674" y="4960728"/>
              <a:ext cx="938650" cy="849987"/>
            </a:xfrm>
            <a:custGeom>
              <a:avLst/>
              <a:gdLst>
                <a:gd name="T0" fmla="*/ 1095 w 2075"/>
                <a:gd name="T1" fmla="*/ 213 h 1879"/>
                <a:gd name="T2" fmla="*/ 1090 w 2075"/>
                <a:gd name="T3" fmla="*/ 147 h 1879"/>
                <a:gd name="T4" fmla="*/ 1189 w 2075"/>
                <a:gd name="T5" fmla="*/ 279 h 1879"/>
                <a:gd name="T6" fmla="*/ 1064 w 2075"/>
                <a:gd name="T7" fmla="*/ 267 h 1879"/>
                <a:gd name="T8" fmla="*/ 1028 w 2075"/>
                <a:gd name="T9" fmla="*/ 300 h 1879"/>
                <a:gd name="T10" fmla="*/ 1206 w 2075"/>
                <a:gd name="T11" fmla="*/ 1415 h 1879"/>
                <a:gd name="T12" fmla="*/ 1372 w 2075"/>
                <a:gd name="T13" fmla="*/ 1327 h 1879"/>
                <a:gd name="T14" fmla="*/ 1076 w 2075"/>
                <a:gd name="T15" fmla="*/ 289 h 1879"/>
                <a:gd name="T16" fmla="*/ 1116 w 2075"/>
                <a:gd name="T17" fmla="*/ 312 h 1879"/>
                <a:gd name="T18" fmla="*/ 1156 w 2075"/>
                <a:gd name="T19" fmla="*/ 293 h 1879"/>
                <a:gd name="T20" fmla="*/ 1791 w 2075"/>
                <a:gd name="T21" fmla="*/ 525 h 1879"/>
                <a:gd name="T22" fmla="*/ 1611 w 2075"/>
                <a:gd name="T23" fmla="*/ 395 h 1879"/>
                <a:gd name="T24" fmla="*/ 1488 w 2075"/>
                <a:gd name="T25" fmla="*/ 371 h 1879"/>
                <a:gd name="T26" fmla="*/ 1393 w 2075"/>
                <a:gd name="T27" fmla="*/ 357 h 1879"/>
                <a:gd name="T28" fmla="*/ 1367 w 2075"/>
                <a:gd name="T29" fmla="*/ 352 h 1879"/>
                <a:gd name="T30" fmla="*/ 1351 w 2075"/>
                <a:gd name="T31" fmla="*/ 350 h 1879"/>
                <a:gd name="T32" fmla="*/ 1343 w 2075"/>
                <a:gd name="T33" fmla="*/ 312 h 1879"/>
                <a:gd name="T34" fmla="*/ 1313 w 2075"/>
                <a:gd name="T35" fmla="*/ 308 h 1879"/>
                <a:gd name="T36" fmla="*/ 1291 w 2075"/>
                <a:gd name="T37" fmla="*/ 296 h 1879"/>
                <a:gd name="T38" fmla="*/ 1265 w 2075"/>
                <a:gd name="T39" fmla="*/ 286 h 1879"/>
                <a:gd name="T40" fmla="*/ 1242 w 2075"/>
                <a:gd name="T41" fmla="*/ 277 h 1879"/>
                <a:gd name="T42" fmla="*/ 1213 w 2075"/>
                <a:gd name="T43" fmla="*/ 272 h 1879"/>
                <a:gd name="T44" fmla="*/ 1154 w 2075"/>
                <a:gd name="T45" fmla="*/ 319 h 1879"/>
                <a:gd name="T46" fmla="*/ 1097 w 2075"/>
                <a:gd name="T47" fmla="*/ 326 h 1879"/>
                <a:gd name="T48" fmla="*/ 981 w 2075"/>
                <a:gd name="T49" fmla="*/ 312 h 1879"/>
                <a:gd name="T50" fmla="*/ 1095 w 2075"/>
                <a:gd name="T51" fmla="*/ 158 h 1879"/>
                <a:gd name="T52" fmla="*/ 1031 w 2075"/>
                <a:gd name="T53" fmla="*/ 50 h 1879"/>
                <a:gd name="T54" fmla="*/ 903 w 2075"/>
                <a:gd name="T55" fmla="*/ 140 h 1879"/>
                <a:gd name="T56" fmla="*/ 768 w 2075"/>
                <a:gd name="T57" fmla="*/ 149 h 1879"/>
                <a:gd name="T58" fmla="*/ 649 w 2075"/>
                <a:gd name="T59" fmla="*/ 132 h 1879"/>
                <a:gd name="T60" fmla="*/ 640 w 2075"/>
                <a:gd name="T61" fmla="*/ 28 h 1879"/>
                <a:gd name="T62" fmla="*/ 505 w 2075"/>
                <a:gd name="T63" fmla="*/ 76 h 1879"/>
                <a:gd name="T64" fmla="*/ 415 w 2075"/>
                <a:gd name="T65" fmla="*/ 184 h 1879"/>
                <a:gd name="T66" fmla="*/ 197 w 2075"/>
                <a:gd name="T67" fmla="*/ 189 h 1879"/>
                <a:gd name="T68" fmla="*/ 209 w 2075"/>
                <a:gd name="T69" fmla="*/ 310 h 1879"/>
                <a:gd name="T70" fmla="*/ 88 w 2075"/>
                <a:gd name="T71" fmla="*/ 452 h 1879"/>
                <a:gd name="T72" fmla="*/ 27 w 2075"/>
                <a:gd name="T73" fmla="*/ 625 h 1879"/>
                <a:gd name="T74" fmla="*/ 154 w 2075"/>
                <a:gd name="T75" fmla="*/ 693 h 1879"/>
                <a:gd name="T76" fmla="*/ 370 w 2075"/>
                <a:gd name="T77" fmla="*/ 688 h 1879"/>
                <a:gd name="T78" fmla="*/ 406 w 2075"/>
                <a:gd name="T79" fmla="*/ 776 h 1879"/>
                <a:gd name="T80" fmla="*/ 503 w 2075"/>
                <a:gd name="T81" fmla="*/ 823 h 1879"/>
                <a:gd name="T82" fmla="*/ 623 w 2075"/>
                <a:gd name="T83" fmla="*/ 894 h 1879"/>
                <a:gd name="T84" fmla="*/ 737 w 2075"/>
                <a:gd name="T85" fmla="*/ 1174 h 1879"/>
                <a:gd name="T86" fmla="*/ 751 w 2075"/>
                <a:gd name="T87" fmla="*/ 1275 h 1879"/>
                <a:gd name="T88" fmla="*/ 851 w 2075"/>
                <a:gd name="T89" fmla="*/ 1346 h 1879"/>
                <a:gd name="T90" fmla="*/ 927 w 2075"/>
                <a:gd name="T91" fmla="*/ 1455 h 1879"/>
                <a:gd name="T92" fmla="*/ 884 w 2075"/>
                <a:gd name="T93" fmla="*/ 1550 h 1879"/>
                <a:gd name="T94" fmla="*/ 784 w 2075"/>
                <a:gd name="T95" fmla="*/ 1656 h 1879"/>
                <a:gd name="T96" fmla="*/ 891 w 2075"/>
                <a:gd name="T97" fmla="*/ 1753 h 1879"/>
                <a:gd name="T98" fmla="*/ 1007 w 2075"/>
                <a:gd name="T99" fmla="*/ 1767 h 1879"/>
                <a:gd name="T100" fmla="*/ 1047 w 2075"/>
                <a:gd name="T101" fmla="*/ 1687 h 1879"/>
                <a:gd name="T102" fmla="*/ 1021 w 2075"/>
                <a:gd name="T103" fmla="*/ 1775 h 1879"/>
                <a:gd name="T104" fmla="*/ 1171 w 2075"/>
                <a:gd name="T105" fmla="*/ 1540 h 1879"/>
                <a:gd name="T106" fmla="*/ 1168 w 2075"/>
                <a:gd name="T107" fmla="*/ 1462 h 1879"/>
                <a:gd name="T108" fmla="*/ 1185 w 2075"/>
                <a:gd name="T109" fmla="*/ 1441 h 1879"/>
                <a:gd name="T110" fmla="*/ 1301 w 2075"/>
                <a:gd name="T111" fmla="*/ 1358 h 1879"/>
                <a:gd name="T112" fmla="*/ 1362 w 2075"/>
                <a:gd name="T113" fmla="*/ 1316 h 1879"/>
                <a:gd name="T114" fmla="*/ 1419 w 2075"/>
                <a:gd name="T115" fmla="*/ 1313 h 1879"/>
                <a:gd name="T116" fmla="*/ 1547 w 2075"/>
                <a:gd name="T117" fmla="*/ 1185 h 1879"/>
                <a:gd name="T118" fmla="*/ 1613 w 2075"/>
                <a:gd name="T119" fmla="*/ 880 h 1879"/>
                <a:gd name="T120" fmla="*/ 1616 w 2075"/>
                <a:gd name="T121" fmla="*/ 840 h 1879"/>
                <a:gd name="T122" fmla="*/ 1682 w 2075"/>
                <a:gd name="T123" fmla="*/ 764 h 1879"/>
                <a:gd name="T124" fmla="*/ 1756 w 2075"/>
                <a:gd name="T125" fmla="*/ 686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5" h="1879">
                  <a:moveTo>
                    <a:pt x="1616" y="859"/>
                  </a:moveTo>
                  <a:lnTo>
                    <a:pt x="1613" y="856"/>
                  </a:lnTo>
                  <a:lnTo>
                    <a:pt x="1613" y="856"/>
                  </a:lnTo>
                  <a:lnTo>
                    <a:pt x="1613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6" y="859"/>
                  </a:lnTo>
                  <a:close/>
                  <a:moveTo>
                    <a:pt x="1628" y="835"/>
                  </a:moveTo>
                  <a:lnTo>
                    <a:pt x="1628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3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3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2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2"/>
                  </a:lnTo>
                  <a:lnTo>
                    <a:pt x="1623" y="842"/>
                  </a:lnTo>
                  <a:lnTo>
                    <a:pt x="1623" y="842"/>
                  </a:lnTo>
                  <a:lnTo>
                    <a:pt x="1625" y="840"/>
                  </a:lnTo>
                  <a:lnTo>
                    <a:pt x="1625" y="838"/>
                  </a:lnTo>
                  <a:lnTo>
                    <a:pt x="1628" y="838"/>
                  </a:lnTo>
                  <a:lnTo>
                    <a:pt x="1628" y="838"/>
                  </a:lnTo>
                  <a:lnTo>
                    <a:pt x="1630" y="838"/>
                  </a:lnTo>
                  <a:lnTo>
                    <a:pt x="1628" y="838"/>
                  </a:lnTo>
                  <a:lnTo>
                    <a:pt x="1628" y="835"/>
                  </a:lnTo>
                  <a:close/>
                  <a:moveTo>
                    <a:pt x="1102" y="222"/>
                  </a:moveTo>
                  <a:lnTo>
                    <a:pt x="1102" y="222"/>
                  </a:lnTo>
                  <a:lnTo>
                    <a:pt x="1102" y="222"/>
                  </a:lnTo>
                  <a:lnTo>
                    <a:pt x="1099" y="222"/>
                  </a:lnTo>
                  <a:lnTo>
                    <a:pt x="1099" y="222"/>
                  </a:lnTo>
                  <a:lnTo>
                    <a:pt x="1099" y="225"/>
                  </a:lnTo>
                  <a:lnTo>
                    <a:pt x="1097" y="225"/>
                  </a:lnTo>
                  <a:lnTo>
                    <a:pt x="1095" y="227"/>
                  </a:lnTo>
                  <a:lnTo>
                    <a:pt x="1095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102" y="225"/>
                  </a:lnTo>
                  <a:lnTo>
                    <a:pt x="1102" y="225"/>
                  </a:lnTo>
                  <a:lnTo>
                    <a:pt x="1104" y="225"/>
                  </a:lnTo>
                  <a:lnTo>
                    <a:pt x="1104" y="225"/>
                  </a:lnTo>
                  <a:lnTo>
                    <a:pt x="1104" y="222"/>
                  </a:lnTo>
                  <a:lnTo>
                    <a:pt x="1102" y="222"/>
                  </a:lnTo>
                  <a:lnTo>
                    <a:pt x="1102" y="222"/>
                  </a:lnTo>
                  <a:close/>
                  <a:moveTo>
                    <a:pt x="1104" y="196"/>
                  </a:moveTo>
                  <a:lnTo>
                    <a:pt x="1104" y="196"/>
                  </a:lnTo>
                  <a:lnTo>
                    <a:pt x="1107" y="196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4" y="192"/>
                  </a:lnTo>
                  <a:lnTo>
                    <a:pt x="1104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102" y="199"/>
                  </a:lnTo>
                  <a:lnTo>
                    <a:pt x="1102" y="199"/>
                  </a:lnTo>
                  <a:lnTo>
                    <a:pt x="1102" y="196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4" y="196"/>
                  </a:lnTo>
                  <a:close/>
                  <a:moveTo>
                    <a:pt x="1095" y="201"/>
                  </a:moveTo>
                  <a:lnTo>
                    <a:pt x="1092" y="203"/>
                  </a:lnTo>
                  <a:lnTo>
                    <a:pt x="1092" y="203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5" y="206"/>
                  </a:lnTo>
                  <a:lnTo>
                    <a:pt x="1097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1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2" y="199"/>
                  </a:lnTo>
                  <a:lnTo>
                    <a:pt x="1102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5" y="201"/>
                  </a:lnTo>
                  <a:lnTo>
                    <a:pt x="1095" y="201"/>
                  </a:lnTo>
                  <a:close/>
                  <a:moveTo>
                    <a:pt x="1090" y="215"/>
                  </a:moveTo>
                  <a:lnTo>
                    <a:pt x="1090" y="218"/>
                  </a:lnTo>
                  <a:lnTo>
                    <a:pt x="1090" y="220"/>
                  </a:lnTo>
                  <a:lnTo>
                    <a:pt x="1090" y="220"/>
                  </a:lnTo>
                  <a:lnTo>
                    <a:pt x="1090" y="222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5" y="225"/>
                  </a:lnTo>
                  <a:lnTo>
                    <a:pt x="1095" y="225"/>
                  </a:lnTo>
                  <a:lnTo>
                    <a:pt x="1097" y="222"/>
                  </a:lnTo>
                  <a:lnTo>
                    <a:pt x="1102" y="218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4" y="215"/>
                  </a:lnTo>
                  <a:lnTo>
                    <a:pt x="1104" y="215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9" y="213"/>
                  </a:lnTo>
                  <a:lnTo>
                    <a:pt x="1099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5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5"/>
                  </a:lnTo>
                  <a:lnTo>
                    <a:pt x="1090" y="215"/>
                  </a:lnTo>
                  <a:close/>
                  <a:moveTo>
                    <a:pt x="1085" y="220"/>
                  </a:move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3" y="222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0" y="225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0"/>
                  </a:lnTo>
                  <a:lnTo>
                    <a:pt x="1088" y="215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13"/>
                  </a:lnTo>
                  <a:lnTo>
                    <a:pt x="1085" y="213"/>
                  </a:lnTo>
                  <a:lnTo>
                    <a:pt x="1085" y="215"/>
                  </a:lnTo>
                  <a:lnTo>
                    <a:pt x="1085" y="215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close/>
                  <a:moveTo>
                    <a:pt x="1114" y="241"/>
                  </a:moveTo>
                  <a:lnTo>
                    <a:pt x="1111" y="244"/>
                  </a:lnTo>
                  <a:lnTo>
                    <a:pt x="1111" y="244"/>
                  </a:lnTo>
                  <a:lnTo>
                    <a:pt x="1118" y="246"/>
                  </a:lnTo>
                  <a:lnTo>
                    <a:pt x="1118" y="246"/>
                  </a:lnTo>
                  <a:lnTo>
                    <a:pt x="1128" y="246"/>
                  </a:lnTo>
                  <a:lnTo>
                    <a:pt x="1128" y="246"/>
                  </a:lnTo>
                  <a:lnTo>
                    <a:pt x="1130" y="246"/>
                  </a:lnTo>
                  <a:lnTo>
                    <a:pt x="1130" y="244"/>
                  </a:lnTo>
                  <a:lnTo>
                    <a:pt x="1130" y="244"/>
                  </a:lnTo>
                  <a:lnTo>
                    <a:pt x="1133" y="244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3" y="241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6" y="237"/>
                  </a:lnTo>
                  <a:lnTo>
                    <a:pt x="1121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4" y="241"/>
                  </a:lnTo>
                  <a:close/>
                  <a:moveTo>
                    <a:pt x="1057" y="248"/>
                  </a:moveTo>
                  <a:lnTo>
                    <a:pt x="1057" y="251"/>
                  </a:lnTo>
                  <a:lnTo>
                    <a:pt x="1057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4" y="253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9" y="248"/>
                  </a:lnTo>
                  <a:lnTo>
                    <a:pt x="1069" y="248"/>
                  </a:lnTo>
                  <a:lnTo>
                    <a:pt x="1073" y="248"/>
                  </a:lnTo>
                  <a:lnTo>
                    <a:pt x="1073" y="246"/>
                  </a:lnTo>
                  <a:lnTo>
                    <a:pt x="1076" y="246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1"/>
                  </a:lnTo>
                  <a:lnTo>
                    <a:pt x="1076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1" y="239"/>
                  </a:lnTo>
                  <a:lnTo>
                    <a:pt x="1071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2" y="244"/>
                  </a:lnTo>
                  <a:lnTo>
                    <a:pt x="1059" y="244"/>
                  </a:lnTo>
                  <a:lnTo>
                    <a:pt x="1059" y="244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close/>
                  <a:moveTo>
                    <a:pt x="1085" y="142"/>
                  </a:moveTo>
                  <a:lnTo>
                    <a:pt x="1083" y="142"/>
                  </a:lnTo>
                  <a:lnTo>
                    <a:pt x="1081" y="142"/>
                  </a:lnTo>
                  <a:lnTo>
                    <a:pt x="1081" y="144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9"/>
                  </a:lnTo>
                  <a:lnTo>
                    <a:pt x="1083" y="151"/>
                  </a:lnTo>
                  <a:lnTo>
                    <a:pt x="1083" y="154"/>
                  </a:lnTo>
                  <a:lnTo>
                    <a:pt x="1083" y="154"/>
                  </a:lnTo>
                  <a:lnTo>
                    <a:pt x="1085" y="156"/>
                  </a:lnTo>
                  <a:lnTo>
                    <a:pt x="1085" y="156"/>
                  </a:lnTo>
                  <a:lnTo>
                    <a:pt x="1088" y="154"/>
                  </a:lnTo>
                  <a:lnTo>
                    <a:pt x="1090" y="151"/>
                  </a:lnTo>
                  <a:lnTo>
                    <a:pt x="1090" y="151"/>
                  </a:lnTo>
                  <a:lnTo>
                    <a:pt x="1092" y="151"/>
                  </a:lnTo>
                  <a:lnTo>
                    <a:pt x="1090" y="149"/>
                  </a:lnTo>
                  <a:lnTo>
                    <a:pt x="1090" y="149"/>
                  </a:lnTo>
                  <a:lnTo>
                    <a:pt x="1090" y="147"/>
                  </a:lnTo>
                  <a:lnTo>
                    <a:pt x="1090" y="147"/>
                  </a:lnTo>
                  <a:lnTo>
                    <a:pt x="1090" y="144"/>
                  </a:lnTo>
                  <a:lnTo>
                    <a:pt x="1090" y="144"/>
                  </a:lnTo>
                  <a:lnTo>
                    <a:pt x="1088" y="142"/>
                  </a:lnTo>
                  <a:lnTo>
                    <a:pt x="1088" y="140"/>
                  </a:lnTo>
                  <a:lnTo>
                    <a:pt x="1088" y="140"/>
                  </a:lnTo>
                  <a:lnTo>
                    <a:pt x="1085" y="140"/>
                  </a:lnTo>
                  <a:lnTo>
                    <a:pt x="1085" y="142"/>
                  </a:lnTo>
                  <a:lnTo>
                    <a:pt x="1085" y="142"/>
                  </a:lnTo>
                  <a:lnTo>
                    <a:pt x="1085" y="142"/>
                  </a:lnTo>
                  <a:close/>
                  <a:moveTo>
                    <a:pt x="1081" y="232"/>
                  </a:moveTo>
                  <a:lnTo>
                    <a:pt x="1078" y="232"/>
                  </a:lnTo>
                  <a:lnTo>
                    <a:pt x="1078" y="229"/>
                  </a:lnTo>
                  <a:lnTo>
                    <a:pt x="1078" y="232"/>
                  </a:lnTo>
                  <a:lnTo>
                    <a:pt x="1076" y="232"/>
                  </a:lnTo>
                  <a:lnTo>
                    <a:pt x="1076" y="232"/>
                  </a:lnTo>
                  <a:lnTo>
                    <a:pt x="1073" y="232"/>
                  </a:lnTo>
                  <a:lnTo>
                    <a:pt x="1073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9"/>
                  </a:lnTo>
                  <a:lnTo>
                    <a:pt x="1076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81" y="239"/>
                  </a:lnTo>
                  <a:lnTo>
                    <a:pt x="1081" y="239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3" y="241"/>
                  </a:lnTo>
                  <a:lnTo>
                    <a:pt x="1083" y="241"/>
                  </a:lnTo>
                  <a:lnTo>
                    <a:pt x="1085" y="241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7"/>
                  </a:lnTo>
                  <a:lnTo>
                    <a:pt x="1085" y="237"/>
                  </a:lnTo>
                  <a:lnTo>
                    <a:pt x="1085" y="234"/>
                  </a:lnTo>
                  <a:lnTo>
                    <a:pt x="1085" y="234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1" y="232"/>
                  </a:lnTo>
                  <a:close/>
                  <a:moveTo>
                    <a:pt x="1078" y="140"/>
                  </a:moveTo>
                  <a:lnTo>
                    <a:pt x="1078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5" y="140"/>
                  </a:lnTo>
                  <a:lnTo>
                    <a:pt x="1085" y="140"/>
                  </a:lnTo>
                  <a:lnTo>
                    <a:pt x="1085" y="137"/>
                  </a:lnTo>
                  <a:lnTo>
                    <a:pt x="1085" y="137"/>
                  </a:lnTo>
                  <a:lnTo>
                    <a:pt x="1083" y="137"/>
                  </a:lnTo>
                  <a:lnTo>
                    <a:pt x="1083" y="137"/>
                  </a:lnTo>
                  <a:lnTo>
                    <a:pt x="1081" y="137"/>
                  </a:lnTo>
                  <a:lnTo>
                    <a:pt x="1081" y="137"/>
                  </a:lnTo>
                  <a:lnTo>
                    <a:pt x="1078" y="137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78" y="140"/>
                  </a:lnTo>
                  <a:close/>
                  <a:moveTo>
                    <a:pt x="1109" y="225"/>
                  </a:moveTo>
                  <a:lnTo>
                    <a:pt x="1107" y="227"/>
                  </a:lnTo>
                  <a:lnTo>
                    <a:pt x="1107" y="227"/>
                  </a:lnTo>
                  <a:lnTo>
                    <a:pt x="1104" y="227"/>
                  </a:lnTo>
                  <a:lnTo>
                    <a:pt x="1102" y="227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5" y="229"/>
                  </a:lnTo>
                  <a:lnTo>
                    <a:pt x="1095" y="229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90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88" y="232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90" y="239"/>
                  </a:lnTo>
                  <a:lnTo>
                    <a:pt x="1090" y="239"/>
                  </a:lnTo>
                  <a:lnTo>
                    <a:pt x="1092" y="239"/>
                  </a:lnTo>
                  <a:lnTo>
                    <a:pt x="1092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7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102" y="239"/>
                  </a:lnTo>
                  <a:lnTo>
                    <a:pt x="1102" y="239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7" y="241"/>
                  </a:lnTo>
                  <a:lnTo>
                    <a:pt x="1107" y="241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14" y="237"/>
                  </a:lnTo>
                  <a:lnTo>
                    <a:pt x="1114" y="237"/>
                  </a:lnTo>
                  <a:lnTo>
                    <a:pt x="1116" y="234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7"/>
                  </a:lnTo>
                  <a:lnTo>
                    <a:pt x="1116" y="227"/>
                  </a:lnTo>
                  <a:lnTo>
                    <a:pt x="1116" y="227"/>
                  </a:lnTo>
                  <a:lnTo>
                    <a:pt x="1114" y="227"/>
                  </a:lnTo>
                  <a:lnTo>
                    <a:pt x="1111" y="227"/>
                  </a:lnTo>
                  <a:lnTo>
                    <a:pt x="1109" y="225"/>
                  </a:lnTo>
                  <a:lnTo>
                    <a:pt x="1109" y="225"/>
                  </a:lnTo>
                  <a:close/>
                  <a:moveTo>
                    <a:pt x="1199" y="272"/>
                  </a:moveTo>
                  <a:lnTo>
                    <a:pt x="1199" y="272"/>
                  </a:lnTo>
                  <a:lnTo>
                    <a:pt x="1199" y="272"/>
                  </a:lnTo>
                  <a:lnTo>
                    <a:pt x="1201" y="272"/>
                  </a:lnTo>
                  <a:lnTo>
                    <a:pt x="1201" y="270"/>
                  </a:lnTo>
                  <a:lnTo>
                    <a:pt x="1201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2"/>
                  </a:lnTo>
                  <a:lnTo>
                    <a:pt x="1199" y="272"/>
                  </a:lnTo>
                  <a:close/>
                  <a:moveTo>
                    <a:pt x="1182" y="286"/>
                  </a:moveTo>
                  <a:lnTo>
                    <a:pt x="1182" y="286"/>
                  </a:lnTo>
                  <a:lnTo>
                    <a:pt x="1185" y="286"/>
                  </a:lnTo>
                  <a:lnTo>
                    <a:pt x="1185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4"/>
                  </a:lnTo>
                  <a:lnTo>
                    <a:pt x="1189" y="282"/>
                  </a:lnTo>
                  <a:lnTo>
                    <a:pt x="1189" y="279"/>
                  </a:lnTo>
                  <a:lnTo>
                    <a:pt x="1187" y="279"/>
                  </a:lnTo>
                  <a:lnTo>
                    <a:pt x="1187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7" y="277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82"/>
                  </a:lnTo>
                  <a:lnTo>
                    <a:pt x="1182" y="282"/>
                  </a:lnTo>
                  <a:lnTo>
                    <a:pt x="1182" y="284"/>
                  </a:lnTo>
                  <a:lnTo>
                    <a:pt x="1182" y="284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6"/>
                  </a:lnTo>
                  <a:close/>
                  <a:moveTo>
                    <a:pt x="1211" y="272"/>
                  </a:moveTo>
                  <a:lnTo>
                    <a:pt x="1211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1" y="267"/>
                  </a:lnTo>
                  <a:lnTo>
                    <a:pt x="1211" y="265"/>
                  </a:lnTo>
                  <a:lnTo>
                    <a:pt x="1211" y="267"/>
                  </a:lnTo>
                  <a:lnTo>
                    <a:pt x="1208" y="270"/>
                  </a:lnTo>
                  <a:lnTo>
                    <a:pt x="1211" y="270"/>
                  </a:lnTo>
                  <a:lnTo>
                    <a:pt x="1211" y="272"/>
                  </a:lnTo>
                  <a:close/>
                  <a:moveTo>
                    <a:pt x="1178" y="289"/>
                  </a:moveTo>
                  <a:lnTo>
                    <a:pt x="1178" y="289"/>
                  </a:lnTo>
                  <a:lnTo>
                    <a:pt x="1178" y="291"/>
                  </a:lnTo>
                  <a:lnTo>
                    <a:pt x="1175" y="291"/>
                  </a:lnTo>
                  <a:lnTo>
                    <a:pt x="1175" y="291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2" y="289"/>
                  </a:lnTo>
                  <a:lnTo>
                    <a:pt x="1180" y="289"/>
                  </a:lnTo>
                  <a:lnTo>
                    <a:pt x="1178" y="289"/>
                  </a:lnTo>
                  <a:lnTo>
                    <a:pt x="1178" y="289"/>
                  </a:lnTo>
                  <a:close/>
                  <a:moveTo>
                    <a:pt x="1334" y="303"/>
                  </a:moveTo>
                  <a:lnTo>
                    <a:pt x="1334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3"/>
                  </a:lnTo>
                  <a:lnTo>
                    <a:pt x="1334" y="303"/>
                  </a:lnTo>
                  <a:lnTo>
                    <a:pt x="1334" y="303"/>
                  </a:lnTo>
                  <a:close/>
                  <a:moveTo>
                    <a:pt x="1137" y="319"/>
                  </a:moveTo>
                  <a:lnTo>
                    <a:pt x="1135" y="319"/>
                  </a:lnTo>
                  <a:lnTo>
                    <a:pt x="1135" y="319"/>
                  </a:lnTo>
                  <a:lnTo>
                    <a:pt x="1135" y="317"/>
                  </a:lnTo>
                  <a:lnTo>
                    <a:pt x="1135" y="317"/>
                  </a:lnTo>
                  <a:lnTo>
                    <a:pt x="1135" y="319"/>
                  </a:lnTo>
                  <a:lnTo>
                    <a:pt x="1133" y="319"/>
                  </a:lnTo>
                  <a:lnTo>
                    <a:pt x="1133" y="319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5" y="324"/>
                  </a:lnTo>
                  <a:lnTo>
                    <a:pt x="1135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19"/>
                  </a:lnTo>
                  <a:lnTo>
                    <a:pt x="1137" y="319"/>
                  </a:lnTo>
                  <a:lnTo>
                    <a:pt x="1137" y="319"/>
                  </a:lnTo>
                  <a:close/>
                  <a:moveTo>
                    <a:pt x="1057" y="270"/>
                  </a:moveTo>
                  <a:lnTo>
                    <a:pt x="1054" y="270"/>
                  </a:lnTo>
                  <a:lnTo>
                    <a:pt x="1054" y="270"/>
                  </a:lnTo>
                  <a:lnTo>
                    <a:pt x="1054" y="270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2" y="274"/>
                  </a:lnTo>
                  <a:lnTo>
                    <a:pt x="1052" y="274"/>
                  </a:lnTo>
                  <a:lnTo>
                    <a:pt x="1052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7" y="277"/>
                  </a:lnTo>
                  <a:lnTo>
                    <a:pt x="1057" y="274"/>
                  </a:lnTo>
                  <a:lnTo>
                    <a:pt x="1059" y="274"/>
                  </a:lnTo>
                  <a:lnTo>
                    <a:pt x="1059" y="274"/>
                  </a:lnTo>
                  <a:lnTo>
                    <a:pt x="1062" y="272"/>
                  </a:lnTo>
                  <a:lnTo>
                    <a:pt x="1062" y="272"/>
                  </a:lnTo>
                  <a:lnTo>
                    <a:pt x="1064" y="272"/>
                  </a:lnTo>
                  <a:lnTo>
                    <a:pt x="1066" y="272"/>
                  </a:lnTo>
                  <a:lnTo>
                    <a:pt x="1066" y="272"/>
                  </a:lnTo>
                  <a:lnTo>
                    <a:pt x="1066" y="270"/>
                  </a:lnTo>
                  <a:lnTo>
                    <a:pt x="1066" y="270"/>
                  </a:lnTo>
                  <a:lnTo>
                    <a:pt x="1066" y="267"/>
                  </a:lnTo>
                  <a:lnTo>
                    <a:pt x="1066" y="267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5"/>
                  </a:lnTo>
                  <a:lnTo>
                    <a:pt x="1062" y="267"/>
                  </a:lnTo>
                  <a:lnTo>
                    <a:pt x="1059" y="267"/>
                  </a:lnTo>
                  <a:lnTo>
                    <a:pt x="1059" y="267"/>
                  </a:lnTo>
                  <a:lnTo>
                    <a:pt x="1057" y="270"/>
                  </a:lnTo>
                  <a:lnTo>
                    <a:pt x="1057" y="270"/>
                  </a:lnTo>
                  <a:lnTo>
                    <a:pt x="1057" y="270"/>
                  </a:lnTo>
                  <a:close/>
                  <a:moveTo>
                    <a:pt x="1393" y="345"/>
                  </a:moveTo>
                  <a:lnTo>
                    <a:pt x="1396" y="345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3" y="343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8"/>
                  </a:lnTo>
                  <a:lnTo>
                    <a:pt x="1393" y="348"/>
                  </a:lnTo>
                  <a:lnTo>
                    <a:pt x="1393" y="345"/>
                  </a:lnTo>
                  <a:close/>
                  <a:moveTo>
                    <a:pt x="1358" y="369"/>
                  </a:moveTo>
                  <a:lnTo>
                    <a:pt x="1358" y="367"/>
                  </a:lnTo>
                  <a:lnTo>
                    <a:pt x="1358" y="367"/>
                  </a:lnTo>
                  <a:lnTo>
                    <a:pt x="1358" y="364"/>
                  </a:lnTo>
                  <a:lnTo>
                    <a:pt x="1355" y="364"/>
                  </a:lnTo>
                  <a:lnTo>
                    <a:pt x="1355" y="364"/>
                  </a:lnTo>
                  <a:lnTo>
                    <a:pt x="1353" y="367"/>
                  </a:lnTo>
                  <a:lnTo>
                    <a:pt x="1353" y="369"/>
                  </a:lnTo>
                  <a:lnTo>
                    <a:pt x="1353" y="369"/>
                  </a:lnTo>
                  <a:lnTo>
                    <a:pt x="1353" y="371"/>
                  </a:lnTo>
                  <a:lnTo>
                    <a:pt x="1353" y="371"/>
                  </a:lnTo>
                  <a:lnTo>
                    <a:pt x="1355" y="374"/>
                  </a:lnTo>
                  <a:lnTo>
                    <a:pt x="1353" y="374"/>
                  </a:lnTo>
                  <a:lnTo>
                    <a:pt x="1353" y="374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5" y="376"/>
                  </a:lnTo>
                  <a:lnTo>
                    <a:pt x="1355" y="376"/>
                  </a:lnTo>
                  <a:lnTo>
                    <a:pt x="1355" y="374"/>
                  </a:lnTo>
                  <a:lnTo>
                    <a:pt x="1358" y="374"/>
                  </a:lnTo>
                  <a:lnTo>
                    <a:pt x="1358" y="374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67"/>
                  </a:lnTo>
                  <a:lnTo>
                    <a:pt x="1358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8" y="369"/>
                  </a:lnTo>
                  <a:close/>
                  <a:moveTo>
                    <a:pt x="1467" y="364"/>
                  </a:move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7" y="364"/>
                  </a:lnTo>
                  <a:close/>
                  <a:moveTo>
                    <a:pt x="1052" y="246"/>
                  </a:move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8"/>
                  </a:lnTo>
                  <a:lnTo>
                    <a:pt x="1050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5" y="251"/>
                  </a:lnTo>
                  <a:lnTo>
                    <a:pt x="1043" y="255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0" y="258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3" y="260"/>
                  </a:lnTo>
                  <a:lnTo>
                    <a:pt x="1045" y="258"/>
                  </a:lnTo>
                  <a:lnTo>
                    <a:pt x="1050" y="255"/>
                  </a:lnTo>
                  <a:lnTo>
                    <a:pt x="1050" y="253"/>
                  </a:lnTo>
                  <a:lnTo>
                    <a:pt x="1052" y="251"/>
                  </a:lnTo>
                  <a:lnTo>
                    <a:pt x="1052" y="251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6"/>
                  </a:lnTo>
                  <a:lnTo>
                    <a:pt x="1052" y="246"/>
                  </a:lnTo>
                  <a:close/>
                  <a:moveTo>
                    <a:pt x="1026" y="291"/>
                  </a:moveTo>
                  <a:lnTo>
                    <a:pt x="1024" y="291"/>
                  </a:lnTo>
                  <a:lnTo>
                    <a:pt x="1024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19" y="296"/>
                  </a:lnTo>
                  <a:lnTo>
                    <a:pt x="1017" y="298"/>
                  </a:lnTo>
                  <a:lnTo>
                    <a:pt x="1017" y="298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4" y="303"/>
                  </a:lnTo>
                  <a:lnTo>
                    <a:pt x="1014" y="305"/>
                  </a:lnTo>
                  <a:lnTo>
                    <a:pt x="1014" y="305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9" y="308"/>
                  </a:lnTo>
                  <a:lnTo>
                    <a:pt x="1021" y="305"/>
                  </a:lnTo>
                  <a:lnTo>
                    <a:pt x="1021" y="305"/>
                  </a:lnTo>
                  <a:lnTo>
                    <a:pt x="1024" y="305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8" y="303"/>
                  </a:lnTo>
                  <a:lnTo>
                    <a:pt x="1028" y="303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3" y="298"/>
                  </a:lnTo>
                  <a:lnTo>
                    <a:pt x="1038" y="293"/>
                  </a:lnTo>
                  <a:lnTo>
                    <a:pt x="1040" y="293"/>
                  </a:lnTo>
                  <a:lnTo>
                    <a:pt x="1043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7" y="284"/>
                  </a:lnTo>
                  <a:lnTo>
                    <a:pt x="1047" y="279"/>
                  </a:lnTo>
                  <a:lnTo>
                    <a:pt x="1047" y="277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5" y="263"/>
                  </a:lnTo>
                  <a:lnTo>
                    <a:pt x="1043" y="263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5" y="267"/>
                  </a:lnTo>
                  <a:lnTo>
                    <a:pt x="1045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0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6" y="267"/>
                  </a:lnTo>
                  <a:lnTo>
                    <a:pt x="1033" y="270"/>
                  </a:lnTo>
                  <a:lnTo>
                    <a:pt x="1033" y="270"/>
                  </a:lnTo>
                  <a:lnTo>
                    <a:pt x="1031" y="272"/>
                  </a:lnTo>
                  <a:lnTo>
                    <a:pt x="1028" y="277"/>
                  </a:lnTo>
                  <a:lnTo>
                    <a:pt x="1026" y="279"/>
                  </a:lnTo>
                  <a:lnTo>
                    <a:pt x="1026" y="279"/>
                  </a:lnTo>
                  <a:lnTo>
                    <a:pt x="1026" y="286"/>
                  </a:lnTo>
                  <a:lnTo>
                    <a:pt x="1028" y="289"/>
                  </a:lnTo>
                  <a:lnTo>
                    <a:pt x="1026" y="291"/>
                  </a:lnTo>
                  <a:lnTo>
                    <a:pt x="1026" y="291"/>
                  </a:lnTo>
                  <a:close/>
                  <a:moveTo>
                    <a:pt x="1325" y="1363"/>
                  </a:moveTo>
                  <a:lnTo>
                    <a:pt x="1325" y="1363"/>
                  </a:lnTo>
                  <a:lnTo>
                    <a:pt x="1325" y="1363"/>
                  </a:lnTo>
                  <a:lnTo>
                    <a:pt x="1325" y="1363"/>
                  </a:lnTo>
                  <a:lnTo>
                    <a:pt x="1322" y="1363"/>
                  </a:lnTo>
                  <a:lnTo>
                    <a:pt x="1322" y="1363"/>
                  </a:lnTo>
                  <a:lnTo>
                    <a:pt x="1322" y="1361"/>
                  </a:lnTo>
                  <a:lnTo>
                    <a:pt x="1322" y="1361"/>
                  </a:lnTo>
                  <a:lnTo>
                    <a:pt x="1325" y="1358"/>
                  </a:lnTo>
                  <a:lnTo>
                    <a:pt x="1322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17" y="1356"/>
                  </a:lnTo>
                  <a:lnTo>
                    <a:pt x="1317" y="1358"/>
                  </a:lnTo>
                  <a:lnTo>
                    <a:pt x="1317" y="1358"/>
                  </a:lnTo>
                  <a:lnTo>
                    <a:pt x="1315" y="1361"/>
                  </a:lnTo>
                  <a:lnTo>
                    <a:pt x="1315" y="1363"/>
                  </a:lnTo>
                  <a:lnTo>
                    <a:pt x="1313" y="1363"/>
                  </a:lnTo>
                  <a:lnTo>
                    <a:pt x="1313" y="1363"/>
                  </a:lnTo>
                  <a:lnTo>
                    <a:pt x="1313" y="1365"/>
                  </a:lnTo>
                  <a:lnTo>
                    <a:pt x="1315" y="1365"/>
                  </a:lnTo>
                  <a:lnTo>
                    <a:pt x="1317" y="1365"/>
                  </a:lnTo>
                  <a:lnTo>
                    <a:pt x="1317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2" y="1365"/>
                  </a:lnTo>
                  <a:lnTo>
                    <a:pt x="1322" y="1365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5" y="1368"/>
                  </a:lnTo>
                  <a:lnTo>
                    <a:pt x="1325" y="1368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3"/>
                  </a:lnTo>
                  <a:close/>
                  <a:moveTo>
                    <a:pt x="1275" y="1368"/>
                  </a:moveTo>
                  <a:lnTo>
                    <a:pt x="1275" y="1368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68" y="1365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5" y="1368"/>
                  </a:lnTo>
                  <a:lnTo>
                    <a:pt x="1275" y="1368"/>
                  </a:lnTo>
                  <a:close/>
                  <a:moveTo>
                    <a:pt x="1220" y="1403"/>
                  </a:moveTo>
                  <a:lnTo>
                    <a:pt x="1220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6" y="1405"/>
                  </a:lnTo>
                  <a:lnTo>
                    <a:pt x="1213" y="1405"/>
                  </a:lnTo>
                  <a:lnTo>
                    <a:pt x="1211" y="1410"/>
                  </a:lnTo>
                  <a:lnTo>
                    <a:pt x="1208" y="1410"/>
                  </a:lnTo>
                  <a:lnTo>
                    <a:pt x="1204" y="1415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20"/>
                  </a:lnTo>
                  <a:lnTo>
                    <a:pt x="1201" y="1420"/>
                  </a:lnTo>
                  <a:lnTo>
                    <a:pt x="1201" y="1422"/>
                  </a:lnTo>
                  <a:lnTo>
                    <a:pt x="1201" y="1420"/>
                  </a:lnTo>
                  <a:lnTo>
                    <a:pt x="1204" y="1417"/>
                  </a:lnTo>
                  <a:lnTo>
                    <a:pt x="1204" y="1417"/>
                  </a:lnTo>
                  <a:lnTo>
                    <a:pt x="1204" y="1415"/>
                  </a:lnTo>
                  <a:lnTo>
                    <a:pt x="1206" y="1415"/>
                  </a:lnTo>
                  <a:lnTo>
                    <a:pt x="1218" y="1405"/>
                  </a:lnTo>
                  <a:lnTo>
                    <a:pt x="1218" y="1405"/>
                  </a:lnTo>
                  <a:lnTo>
                    <a:pt x="1220" y="1405"/>
                  </a:lnTo>
                  <a:lnTo>
                    <a:pt x="1223" y="1403"/>
                  </a:lnTo>
                  <a:lnTo>
                    <a:pt x="1223" y="1403"/>
                  </a:lnTo>
                  <a:lnTo>
                    <a:pt x="1220" y="1403"/>
                  </a:lnTo>
                  <a:lnTo>
                    <a:pt x="1220" y="1403"/>
                  </a:lnTo>
                  <a:close/>
                  <a:moveTo>
                    <a:pt x="1178" y="1543"/>
                  </a:moveTo>
                  <a:lnTo>
                    <a:pt x="1178" y="1540"/>
                  </a:lnTo>
                  <a:lnTo>
                    <a:pt x="1178" y="1540"/>
                  </a:lnTo>
                  <a:lnTo>
                    <a:pt x="1175" y="1540"/>
                  </a:lnTo>
                  <a:lnTo>
                    <a:pt x="1175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5"/>
                  </a:lnTo>
                  <a:lnTo>
                    <a:pt x="1171" y="1545"/>
                  </a:lnTo>
                  <a:lnTo>
                    <a:pt x="1171" y="1545"/>
                  </a:lnTo>
                  <a:lnTo>
                    <a:pt x="1173" y="1545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1" y="1550"/>
                  </a:lnTo>
                  <a:lnTo>
                    <a:pt x="1171" y="1550"/>
                  </a:lnTo>
                  <a:lnTo>
                    <a:pt x="1173" y="1552"/>
                  </a:lnTo>
                  <a:lnTo>
                    <a:pt x="1173" y="1552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7"/>
                  </a:lnTo>
                  <a:lnTo>
                    <a:pt x="1171" y="1559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59"/>
                  </a:lnTo>
                  <a:lnTo>
                    <a:pt x="1173" y="1559"/>
                  </a:lnTo>
                  <a:lnTo>
                    <a:pt x="1173" y="1557"/>
                  </a:lnTo>
                  <a:lnTo>
                    <a:pt x="1173" y="1557"/>
                  </a:lnTo>
                  <a:lnTo>
                    <a:pt x="1175" y="1552"/>
                  </a:lnTo>
                  <a:lnTo>
                    <a:pt x="1175" y="1552"/>
                  </a:lnTo>
                  <a:lnTo>
                    <a:pt x="1178" y="1552"/>
                  </a:lnTo>
                  <a:lnTo>
                    <a:pt x="1178" y="1552"/>
                  </a:lnTo>
                  <a:lnTo>
                    <a:pt x="1178" y="1550"/>
                  </a:lnTo>
                  <a:lnTo>
                    <a:pt x="1178" y="1550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3"/>
                  </a:lnTo>
                  <a:lnTo>
                    <a:pt x="1178" y="1543"/>
                  </a:lnTo>
                  <a:close/>
                  <a:moveTo>
                    <a:pt x="1171" y="1488"/>
                  </a:moveTo>
                  <a:lnTo>
                    <a:pt x="1171" y="1488"/>
                  </a:lnTo>
                  <a:lnTo>
                    <a:pt x="1171" y="1486"/>
                  </a:lnTo>
                  <a:lnTo>
                    <a:pt x="1171" y="1486"/>
                  </a:lnTo>
                  <a:lnTo>
                    <a:pt x="1173" y="1484"/>
                  </a:lnTo>
                  <a:lnTo>
                    <a:pt x="1173" y="1484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79"/>
                  </a:lnTo>
                  <a:lnTo>
                    <a:pt x="1173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81"/>
                  </a:lnTo>
                  <a:lnTo>
                    <a:pt x="1168" y="1481"/>
                  </a:lnTo>
                  <a:lnTo>
                    <a:pt x="1168" y="1481"/>
                  </a:lnTo>
                  <a:lnTo>
                    <a:pt x="1166" y="1481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6" y="1486"/>
                  </a:lnTo>
                  <a:lnTo>
                    <a:pt x="1166" y="1488"/>
                  </a:lnTo>
                  <a:lnTo>
                    <a:pt x="1168" y="1488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71" y="1491"/>
                  </a:lnTo>
                  <a:lnTo>
                    <a:pt x="1171" y="1491"/>
                  </a:lnTo>
                  <a:lnTo>
                    <a:pt x="1171" y="1488"/>
                  </a:lnTo>
                  <a:lnTo>
                    <a:pt x="1171" y="1488"/>
                  </a:lnTo>
                  <a:close/>
                  <a:moveTo>
                    <a:pt x="1377" y="1327"/>
                  </a:move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72" y="1325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5" y="1325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70" y="1327"/>
                  </a:lnTo>
                  <a:lnTo>
                    <a:pt x="1370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close/>
                  <a:moveTo>
                    <a:pt x="1914" y="414"/>
                  </a:moveTo>
                  <a:lnTo>
                    <a:pt x="1912" y="414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0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4" y="416"/>
                  </a:lnTo>
                  <a:lnTo>
                    <a:pt x="1914" y="416"/>
                  </a:lnTo>
                  <a:lnTo>
                    <a:pt x="1914" y="414"/>
                  </a:lnTo>
                  <a:lnTo>
                    <a:pt x="1914" y="414"/>
                  </a:lnTo>
                  <a:lnTo>
                    <a:pt x="1914" y="414"/>
                  </a:lnTo>
                  <a:close/>
                  <a:moveTo>
                    <a:pt x="2054" y="1197"/>
                  </a:move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197"/>
                  </a:lnTo>
                  <a:close/>
                  <a:moveTo>
                    <a:pt x="2075" y="1197"/>
                  </a:move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close/>
                  <a:moveTo>
                    <a:pt x="2052" y="201"/>
                  </a:move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close/>
                  <a:moveTo>
                    <a:pt x="1133" y="248"/>
                  </a:moveTo>
                  <a:lnTo>
                    <a:pt x="1130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28" y="251"/>
                  </a:lnTo>
                  <a:lnTo>
                    <a:pt x="1128" y="251"/>
                  </a:lnTo>
                  <a:lnTo>
                    <a:pt x="1126" y="251"/>
                  </a:lnTo>
                  <a:lnTo>
                    <a:pt x="1121" y="251"/>
                  </a:lnTo>
                  <a:lnTo>
                    <a:pt x="1114" y="248"/>
                  </a:lnTo>
                  <a:lnTo>
                    <a:pt x="1104" y="246"/>
                  </a:lnTo>
                  <a:lnTo>
                    <a:pt x="1102" y="246"/>
                  </a:lnTo>
                  <a:lnTo>
                    <a:pt x="1099" y="246"/>
                  </a:lnTo>
                  <a:lnTo>
                    <a:pt x="1092" y="246"/>
                  </a:lnTo>
                  <a:lnTo>
                    <a:pt x="1090" y="244"/>
                  </a:lnTo>
                  <a:lnTo>
                    <a:pt x="1088" y="244"/>
                  </a:lnTo>
                  <a:lnTo>
                    <a:pt x="1088" y="244"/>
                  </a:lnTo>
                  <a:lnTo>
                    <a:pt x="1088" y="246"/>
                  </a:lnTo>
                  <a:lnTo>
                    <a:pt x="1088" y="246"/>
                  </a:lnTo>
                  <a:lnTo>
                    <a:pt x="1085" y="246"/>
                  </a:lnTo>
                  <a:lnTo>
                    <a:pt x="1085" y="248"/>
                  </a:lnTo>
                  <a:lnTo>
                    <a:pt x="1085" y="248"/>
                  </a:lnTo>
                  <a:lnTo>
                    <a:pt x="1083" y="246"/>
                  </a:lnTo>
                  <a:lnTo>
                    <a:pt x="1083" y="246"/>
                  </a:lnTo>
                  <a:lnTo>
                    <a:pt x="1081" y="246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3" y="251"/>
                  </a:lnTo>
                  <a:lnTo>
                    <a:pt x="1073" y="251"/>
                  </a:lnTo>
                  <a:lnTo>
                    <a:pt x="1073" y="253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1" y="255"/>
                  </a:lnTo>
                  <a:lnTo>
                    <a:pt x="1071" y="258"/>
                  </a:lnTo>
                  <a:lnTo>
                    <a:pt x="1071" y="258"/>
                  </a:lnTo>
                  <a:lnTo>
                    <a:pt x="1071" y="260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70"/>
                  </a:lnTo>
                  <a:lnTo>
                    <a:pt x="1076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6" y="270"/>
                  </a:lnTo>
                  <a:lnTo>
                    <a:pt x="1073" y="270"/>
                  </a:lnTo>
                  <a:lnTo>
                    <a:pt x="1071" y="270"/>
                  </a:lnTo>
                  <a:lnTo>
                    <a:pt x="1071" y="267"/>
                  </a:lnTo>
                  <a:lnTo>
                    <a:pt x="1071" y="267"/>
                  </a:lnTo>
                  <a:lnTo>
                    <a:pt x="1071" y="265"/>
                  </a:lnTo>
                  <a:lnTo>
                    <a:pt x="1071" y="265"/>
                  </a:lnTo>
                  <a:lnTo>
                    <a:pt x="1069" y="270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82"/>
                  </a:lnTo>
                  <a:lnTo>
                    <a:pt x="1069" y="284"/>
                  </a:lnTo>
                  <a:lnTo>
                    <a:pt x="1069" y="286"/>
                  </a:lnTo>
                  <a:lnTo>
                    <a:pt x="1069" y="286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71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3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6" y="291"/>
                  </a:lnTo>
                  <a:lnTo>
                    <a:pt x="1078" y="293"/>
                  </a:lnTo>
                  <a:lnTo>
                    <a:pt x="1078" y="293"/>
                  </a:lnTo>
                  <a:lnTo>
                    <a:pt x="1076" y="293"/>
                  </a:lnTo>
                  <a:lnTo>
                    <a:pt x="1076" y="293"/>
                  </a:lnTo>
                  <a:lnTo>
                    <a:pt x="1073" y="291"/>
                  </a:lnTo>
                  <a:lnTo>
                    <a:pt x="1071" y="291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6" y="291"/>
                  </a:lnTo>
                  <a:lnTo>
                    <a:pt x="1066" y="291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6" y="303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9" y="305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71" y="310"/>
                  </a:lnTo>
                  <a:lnTo>
                    <a:pt x="1078" y="317"/>
                  </a:lnTo>
                  <a:lnTo>
                    <a:pt x="1078" y="319"/>
                  </a:lnTo>
                  <a:lnTo>
                    <a:pt x="1078" y="319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76" y="322"/>
                  </a:lnTo>
                  <a:lnTo>
                    <a:pt x="1076" y="322"/>
                  </a:lnTo>
                  <a:lnTo>
                    <a:pt x="1078" y="322"/>
                  </a:lnTo>
                  <a:lnTo>
                    <a:pt x="1078" y="322"/>
                  </a:lnTo>
                  <a:lnTo>
                    <a:pt x="1085" y="324"/>
                  </a:lnTo>
                  <a:lnTo>
                    <a:pt x="1088" y="324"/>
                  </a:lnTo>
                  <a:lnTo>
                    <a:pt x="1088" y="324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19"/>
                  </a:lnTo>
                  <a:lnTo>
                    <a:pt x="1090" y="319"/>
                  </a:lnTo>
                  <a:lnTo>
                    <a:pt x="1090" y="315"/>
                  </a:lnTo>
                  <a:lnTo>
                    <a:pt x="1090" y="315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7"/>
                  </a:lnTo>
                  <a:lnTo>
                    <a:pt x="1092" y="319"/>
                  </a:lnTo>
                  <a:lnTo>
                    <a:pt x="1095" y="319"/>
                  </a:lnTo>
                  <a:lnTo>
                    <a:pt x="1095" y="319"/>
                  </a:lnTo>
                  <a:lnTo>
                    <a:pt x="1097" y="319"/>
                  </a:lnTo>
                  <a:lnTo>
                    <a:pt x="1097" y="319"/>
                  </a:lnTo>
                  <a:lnTo>
                    <a:pt x="1097" y="322"/>
                  </a:lnTo>
                  <a:lnTo>
                    <a:pt x="1099" y="319"/>
                  </a:lnTo>
                  <a:lnTo>
                    <a:pt x="1099" y="319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9" y="319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6" y="322"/>
                  </a:lnTo>
                  <a:lnTo>
                    <a:pt x="1116" y="322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7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7"/>
                  </a:lnTo>
                  <a:lnTo>
                    <a:pt x="1116" y="319"/>
                  </a:lnTo>
                  <a:lnTo>
                    <a:pt x="1118" y="319"/>
                  </a:lnTo>
                  <a:lnTo>
                    <a:pt x="1118" y="319"/>
                  </a:lnTo>
                  <a:lnTo>
                    <a:pt x="1118" y="322"/>
                  </a:lnTo>
                  <a:lnTo>
                    <a:pt x="1121" y="319"/>
                  </a:lnTo>
                  <a:lnTo>
                    <a:pt x="1121" y="319"/>
                  </a:lnTo>
                  <a:lnTo>
                    <a:pt x="1123" y="317"/>
                  </a:lnTo>
                  <a:lnTo>
                    <a:pt x="1126" y="319"/>
                  </a:lnTo>
                  <a:lnTo>
                    <a:pt x="1126" y="319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28" y="310"/>
                  </a:lnTo>
                  <a:lnTo>
                    <a:pt x="1126" y="310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8" y="308"/>
                  </a:lnTo>
                  <a:lnTo>
                    <a:pt x="1128" y="308"/>
                  </a:lnTo>
                  <a:lnTo>
                    <a:pt x="1128" y="310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5" y="312"/>
                  </a:lnTo>
                  <a:lnTo>
                    <a:pt x="1135" y="310"/>
                  </a:lnTo>
                  <a:lnTo>
                    <a:pt x="1135" y="310"/>
                  </a:lnTo>
                  <a:lnTo>
                    <a:pt x="1137" y="312"/>
                  </a:lnTo>
                  <a:lnTo>
                    <a:pt x="1137" y="312"/>
                  </a:lnTo>
                  <a:lnTo>
                    <a:pt x="1137" y="315"/>
                  </a:lnTo>
                  <a:lnTo>
                    <a:pt x="1140" y="315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0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0"/>
                  </a:lnTo>
                  <a:lnTo>
                    <a:pt x="1140" y="310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0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4" y="305"/>
                  </a:lnTo>
                  <a:lnTo>
                    <a:pt x="1144" y="305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9" y="310"/>
                  </a:lnTo>
                  <a:lnTo>
                    <a:pt x="1149" y="310"/>
                  </a:lnTo>
                  <a:lnTo>
                    <a:pt x="1152" y="310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6" y="308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4" y="298"/>
                  </a:lnTo>
                  <a:lnTo>
                    <a:pt x="1156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0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6" y="298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9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3"/>
                  </a:lnTo>
                  <a:lnTo>
                    <a:pt x="1154" y="293"/>
                  </a:lnTo>
                  <a:lnTo>
                    <a:pt x="1154" y="293"/>
                  </a:lnTo>
                  <a:lnTo>
                    <a:pt x="1154" y="291"/>
                  </a:lnTo>
                  <a:lnTo>
                    <a:pt x="1154" y="291"/>
                  </a:lnTo>
                  <a:lnTo>
                    <a:pt x="1154" y="293"/>
                  </a:lnTo>
                  <a:lnTo>
                    <a:pt x="1156" y="293"/>
                  </a:lnTo>
                  <a:lnTo>
                    <a:pt x="1156" y="293"/>
                  </a:lnTo>
                  <a:lnTo>
                    <a:pt x="1159" y="296"/>
                  </a:lnTo>
                  <a:lnTo>
                    <a:pt x="1159" y="293"/>
                  </a:lnTo>
                  <a:lnTo>
                    <a:pt x="1161" y="293"/>
                  </a:lnTo>
                  <a:lnTo>
                    <a:pt x="1161" y="291"/>
                  </a:lnTo>
                  <a:lnTo>
                    <a:pt x="1163" y="291"/>
                  </a:lnTo>
                  <a:lnTo>
                    <a:pt x="1166" y="291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9"/>
                  </a:lnTo>
                  <a:lnTo>
                    <a:pt x="1168" y="289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2"/>
                  </a:lnTo>
                  <a:lnTo>
                    <a:pt x="1171" y="282"/>
                  </a:lnTo>
                  <a:lnTo>
                    <a:pt x="1171" y="28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73" y="277"/>
                  </a:lnTo>
                  <a:lnTo>
                    <a:pt x="1171" y="277"/>
                  </a:lnTo>
                  <a:lnTo>
                    <a:pt x="1173" y="274"/>
                  </a:lnTo>
                  <a:lnTo>
                    <a:pt x="1171" y="274"/>
                  </a:lnTo>
                  <a:lnTo>
                    <a:pt x="1171" y="272"/>
                  </a:lnTo>
                  <a:lnTo>
                    <a:pt x="1171" y="270"/>
                  </a:lnTo>
                  <a:lnTo>
                    <a:pt x="1171" y="272"/>
                  </a:lnTo>
                  <a:lnTo>
                    <a:pt x="1173" y="274"/>
                  </a:lnTo>
                  <a:lnTo>
                    <a:pt x="1173" y="274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67"/>
                  </a:lnTo>
                  <a:lnTo>
                    <a:pt x="1175" y="267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5" y="263"/>
                  </a:lnTo>
                  <a:lnTo>
                    <a:pt x="1175" y="260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80" y="258"/>
                  </a:lnTo>
                  <a:lnTo>
                    <a:pt x="1180" y="255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1"/>
                  </a:lnTo>
                  <a:lnTo>
                    <a:pt x="1171" y="251"/>
                  </a:lnTo>
                  <a:lnTo>
                    <a:pt x="1168" y="251"/>
                  </a:lnTo>
                  <a:lnTo>
                    <a:pt x="1168" y="251"/>
                  </a:lnTo>
                  <a:lnTo>
                    <a:pt x="1166" y="251"/>
                  </a:lnTo>
                  <a:lnTo>
                    <a:pt x="1166" y="251"/>
                  </a:lnTo>
                  <a:lnTo>
                    <a:pt x="1163" y="251"/>
                  </a:lnTo>
                  <a:lnTo>
                    <a:pt x="1159" y="248"/>
                  </a:lnTo>
                  <a:lnTo>
                    <a:pt x="1156" y="248"/>
                  </a:lnTo>
                  <a:lnTo>
                    <a:pt x="1156" y="251"/>
                  </a:lnTo>
                  <a:lnTo>
                    <a:pt x="1154" y="251"/>
                  </a:lnTo>
                  <a:lnTo>
                    <a:pt x="1154" y="248"/>
                  </a:lnTo>
                  <a:lnTo>
                    <a:pt x="1154" y="248"/>
                  </a:lnTo>
                  <a:lnTo>
                    <a:pt x="1152" y="248"/>
                  </a:lnTo>
                  <a:lnTo>
                    <a:pt x="1152" y="248"/>
                  </a:lnTo>
                  <a:lnTo>
                    <a:pt x="1152" y="246"/>
                  </a:lnTo>
                  <a:lnTo>
                    <a:pt x="1149" y="246"/>
                  </a:lnTo>
                  <a:lnTo>
                    <a:pt x="1149" y="246"/>
                  </a:lnTo>
                  <a:lnTo>
                    <a:pt x="1147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3" y="248"/>
                  </a:lnTo>
                  <a:lnTo>
                    <a:pt x="1133" y="248"/>
                  </a:lnTo>
                  <a:close/>
                  <a:moveTo>
                    <a:pt x="1803" y="568"/>
                  </a:moveTo>
                  <a:lnTo>
                    <a:pt x="1803" y="565"/>
                  </a:lnTo>
                  <a:lnTo>
                    <a:pt x="1803" y="565"/>
                  </a:lnTo>
                  <a:lnTo>
                    <a:pt x="1803" y="565"/>
                  </a:lnTo>
                  <a:lnTo>
                    <a:pt x="1801" y="565"/>
                  </a:lnTo>
                  <a:lnTo>
                    <a:pt x="1801" y="561"/>
                  </a:lnTo>
                  <a:lnTo>
                    <a:pt x="1803" y="561"/>
                  </a:lnTo>
                  <a:lnTo>
                    <a:pt x="1803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61"/>
                  </a:lnTo>
                  <a:lnTo>
                    <a:pt x="1801" y="563"/>
                  </a:lnTo>
                  <a:lnTo>
                    <a:pt x="1801" y="563"/>
                  </a:lnTo>
                  <a:lnTo>
                    <a:pt x="1801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1"/>
                  </a:lnTo>
                  <a:lnTo>
                    <a:pt x="1801" y="561"/>
                  </a:lnTo>
                  <a:lnTo>
                    <a:pt x="1798" y="561"/>
                  </a:lnTo>
                  <a:lnTo>
                    <a:pt x="1798" y="561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6"/>
                  </a:lnTo>
                  <a:lnTo>
                    <a:pt x="1801" y="556"/>
                  </a:lnTo>
                  <a:lnTo>
                    <a:pt x="1798" y="556"/>
                  </a:lnTo>
                  <a:lnTo>
                    <a:pt x="1798" y="554"/>
                  </a:lnTo>
                  <a:lnTo>
                    <a:pt x="1798" y="554"/>
                  </a:lnTo>
                  <a:lnTo>
                    <a:pt x="1796" y="549"/>
                  </a:lnTo>
                  <a:lnTo>
                    <a:pt x="1796" y="551"/>
                  </a:lnTo>
                  <a:lnTo>
                    <a:pt x="1796" y="549"/>
                  </a:lnTo>
                  <a:lnTo>
                    <a:pt x="1796" y="549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2"/>
                  </a:lnTo>
                  <a:lnTo>
                    <a:pt x="1796" y="542"/>
                  </a:lnTo>
                  <a:lnTo>
                    <a:pt x="1796" y="539"/>
                  </a:lnTo>
                  <a:lnTo>
                    <a:pt x="1796" y="535"/>
                  </a:lnTo>
                  <a:lnTo>
                    <a:pt x="1796" y="532"/>
                  </a:lnTo>
                  <a:lnTo>
                    <a:pt x="1793" y="532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28"/>
                  </a:lnTo>
                  <a:lnTo>
                    <a:pt x="1793" y="528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5"/>
                  </a:lnTo>
                  <a:lnTo>
                    <a:pt x="1786" y="523"/>
                  </a:lnTo>
                  <a:lnTo>
                    <a:pt x="1786" y="523"/>
                  </a:lnTo>
                  <a:lnTo>
                    <a:pt x="1789" y="523"/>
                  </a:lnTo>
                  <a:lnTo>
                    <a:pt x="1789" y="520"/>
                  </a:lnTo>
                  <a:lnTo>
                    <a:pt x="1789" y="523"/>
                  </a:lnTo>
                  <a:lnTo>
                    <a:pt x="1789" y="518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6" y="511"/>
                  </a:lnTo>
                  <a:lnTo>
                    <a:pt x="1786" y="511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4" y="504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0"/>
                  </a:lnTo>
                  <a:lnTo>
                    <a:pt x="1779" y="485"/>
                  </a:lnTo>
                  <a:lnTo>
                    <a:pt x="1777" y="485"/>
                  </a:lnTo>
                  <a:lnTo>
                    <a:pt x="1777" y="485"/>
                  </a:lnTo>
                  <a:lnTo>
                    <a:pt x="1777" y="483"/>
                  </a:lnTo>
                  <a:lnTo>
                    <a:pt x="1777" y="483"/>
                  </a:lnTo>
                  <a:lnTo>
                    <a:pt x="1777" y="480"/>
                  </a:lnTo>
                  <a:lnTo>
                    <a:pt x="1777" y="480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2" y="478"/>
                  </a:lnTo>
                  <a:lnTo>
                    <a:pt x="1772" y="476"/>
                  </a:lnTo>
                  <a:lnTo>
                    <a:pt x="1770" y="476"/>
                  </a:lnTo>
                  <a:lnTo>
                    <a:pt x="1770" y="473"/>
                  </a:lnTo>
                  <a:lnTo>
                    <a:pt x="1767" y="473"/>
                  </a:lnTo>
                  <a:lnTo>
                    <a:pt x="1763" y="473"/>
                  </a:lnTo>
                  <a:lnTo>
                    <a:pt x="1758" y="473"/>
                  </a:lnTo>
                  <a:lnTo>
                    <a:pt x="1751" y="471"/>
                  </a:lnTo>
                  <a:lnTo>
                    <a:pt x="1748" y="471"/>
                  </a:lnTo>
                  <a:lnTo>
                    <a:pt x="1746" y="471"/>
                  </a:lnTo>
                  <a:lnTo>
                    <a:pt x="1746" y="471"/>
                  </a:lnTo>
                  <a:lnTo>
                    <a:pt x="1744" y="471"/>
                  </a:lnTo>
                  <a:lnTo>
                    <a:pt x="1744" y="473"/>
                  </a:lnTo>
                  <a:lnTo>
                    <a:pt x="1741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7" y="473"/>
                  </a:lnTo>
                  <a:lnTo>
                    <a:pt x="1737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2" y="473"/>
                  </a:lnTo>
                  <a:lnTo>
                    <a:pt x="1730" y="471"/>
                  </a:lnTo>
                  <a:lnTo>
                    <a:pt x="1722" y="473"/>
                  </a:lnTo>
                  <a:lnTo>
                    <a:pt x="1720" y="471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5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0" y="473"/>
                  </a:lnTo>
                  <a:lnTo>
                    <a:pt x="1720" y="473"/>
                  </a:lnTo>
                  <a:lnTo>
                    <a:pt x="1718" y="473"/>
                  </a:lnTo>
                  <a:lnTo>
                    <a:pt x="1718" y="473"/>
                  </a:lnTo>
                  <a:lnTo>
                    <a:pt x="1715" y="473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1" y="471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708" y="468"/>
                  </a:lnTo>
                  <a:lnTo>
                    <a:pt x="1708" y="466"/>
                  </a:lnTo>
                  <a:lnTo>
                    <a:pt x="1706" y="466"/>
                  </a:lnTo>
                  <a:lnTo>
                    <a:pt x="1703" y="466"/>
                  </a:lnTo>
                  <a:lnTo>
                    <a:pt x="1701" y="466"/>
                  </a:lnTo>
                  <a:lnTo>
                    <a:pt x="1701" y="466"/>
                  </a:lnTo>
                  <a:lnTo>
                    <a:pt x="1699" y="466"/>
                  </a:lnTo>
                  <a:lnTo>
                    <a:pt x="1699" y="464"/>
                  </a:lnTo>
                  <a:lnTo>
                    <a:pt x="1696" y="464"/>
                  </a:lnTo>
                  <a:lnTo>
                    <a:pt x="1696" y="464"/>
                  </a:lnTo>
                  <a:lnTo>
                    <a:pt x="1696" y="466"/>
                  </a:lnTo>
                  <a:lnTo>
                    <a:pt x="1694" y="464"/>
                  </a:lnTo>
                  <a:lnTo>
                    <a:pt x="1692" y="461"/>
                  </a:lnTo>
                  <a:lnTo>
                    <a:pt x="1689" y="457"/>
                  </a:lnTo>
                  <a:lnTo>
                    <a:pt x="1689" y="454"/>
                  </a:lnTo>
                  <a:lnTo>
                    <a:pt x="1687" y="454"/>
                  </a:lnTo>
                  <a:lnTo>
                    <a:pt x="1682" y="452"/>
                  </a:lnTo>
                  <a:lnTo>
                    <a:pt x="1680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5" y="452"/>
                  </a:lnTo>
                  <a:lnTo>
                    <a:pt x="1675" y="450"/>
                  </a:lnTo>
                  <a:lnTo>
                    <a:pt x="1673" y="450"/>
                  </a:lnTo>
                  <a:lnTo>
                    <a:pt x="1670" y="447"/>
                  </a:lnTo>
                  <a:lnTo>
                    <a:pt x="1670" y="447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3" y="440"/>
                  </a:lnTo>
                  <a:lnTo>
                    <a:pt x="1663" y="440"/>
                  </a:lnTo>
                  <a:lnTo>
                    <a:pt x="1658" y="438"/>
                  </a:lnTo>
                  <a:lnTo>
                    <a:pt x="1658" y="435"/>
                  </a:lnTo>
                  <a:lnTo>
                    <a:pt x="1654" y="433"/>
                  </a:lnTo>
                  <a:lnTo>
                    <a:pt x="1651" y="431"/>
                  </a:lnTo>
                  <a:lnTo>
                    <a:pt x="1647" y="426"/>
                  </a:lnTo>
                  <a:lnTo>
                    <a:pt x="1644" y="421"/>
                  </a:lnTo>
                  <a:lnTo>
                    <a:pt x="1644" y="421"/>
                  </a:lnTo>
                  <a:lnTo>
                    <a:pt x="1642" y="419"/>
                  </a:lnTo>
                  <a:lnTo>
                    <a:pt x="1642" y="419"/>
                  </a:lnTo>
                  <a:lnTo>
                    <a:pt x="1640" y="416"/>
                  </a:lnTo>
                  <a:lnTo>
                    <a:pt x="1637" y="416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5" y="412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2" y="409"/>
                  </a:lnTo>
                  <a:lnTo>
                    <a:pt x="1632" y="409"/>
                  </a:lnTo>
                  <a:lnTo>
                    <a:pt x="1628" y="409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23" y="407"/>
                  </a:lnTo>
                  <a:lnTo>
                    <a:pt x="1623" y="405"/>
                  </a:lnTo>
                  <a:lnTo>
                    <a:pt x="1623" y="405"/>
                  </a:lnTo>
                  <a:lnTo>
                    <a:pt x="1621" y="405"/>
                  </a:lnTo>
                  <a:lnTo>
                    <a:pt x="1621" y="402"/>
                  </a:lnTo>
                  <a:lnTo>
                    <a:pt x="1618" y="402"/>
                  </a:lnTo>
                  <a:lnTo>
                    <a:pt x="1616" y="402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3" y="400"/>
                  </a:lnTo>
                  <a:lnTo>
                    <a:pt x="1613" y="397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09" y="395"/>
                  </a:lnTo>
                  <a:lnTo>
                    <a:pt x="1606" y="395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2" y="393"/>
                  </a:lnTo>
                  <a:lnTo>
                    <a:pt x="1602" y="390"/>
                  </a:lnTo>
                  <a:lnTo>
                    <a:pt x="1602" y="390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87" y="383"/>
                  </a:lnTo>
                  <a:lnTo>
                    <a:pt x="1587" y="383"/>
                  </a:lnTo>
                  <a:lnTo>
                    <a:pt x="1583" y="381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0" y="379"/>
                  </a:lnTo>
                  <a:lnTo>
                    <a:pt x="1580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6"/>
                  </a:lnTo>
                  <a:lnTo>
                    <a:pt x="1576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1" y="374"/>
                  </a:lnTo>
                  <a:lnTo>
                    <a:pt x="1571" y="371"/>
                  </a:lnTo>
                  <a:lnTo>
                    <a:pt x="1568" y="371"/>
                  </a:lnTo>
                  <a:lnTo>
                    <a:pt x="1564" y="369"/>
                  </a:lnTo>
                  <a:lnTo>
                    <a:pt x="1564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4" y="369"/>
                  </a:lnTo>
                  <a:lnTo>
                    <a:pt x="1552" y="367"/>
                  </a:lnTo>
                  <a:lnTo>
                    <a:pt x="1545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38" y="369"/>
                  </a:lnTo>
                  <a:lnTo>
                    <a:pt x="1528" y="369"/>
                  </a:lnTo>
                  <a:lnTo>
                    <a:pt x="1528" y="369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4"/>
                  </a:lnTo>
                  <a:lnTo>
                    <a:pt x="1514" y="374"/>
                  </a:lnTo>
                  <a:lnTo>
                    <a:pt x="1514" y="371"/>
                  </a:lnTo>
                  <a:lnTo>
                    <a:pt x="1512" y="371"/>
                  </a:lnTo>
                  <a:lnTo>
                    <a:pt x="1509" y="371"/>
                  </a:lnTo>
                  <a:lnTo>
                    <a:pt x="1509" y="371"/>
                  </a:lnTo>
                  <a:lnTo>
                    <a:pt x="1507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6"/>
                  </a:lnTo>
                  <a:lnTo>
                    <a:pt x="1507" y="376"/>
                  </a:lnTo>
                  <a:lnTo>
                    <a:pt x="1507" y="379"/>
                  </a:lnTo>
                  <a:lnTo>
                    <a:pt x="1507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4"/>
                  </a:lnTo>
                  <a:lnTo>
                    <a:pt x="1502" y="376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0" y="371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5" y="371"/>
                  </a:lnTo>
                  <a:lnTo>
                    <a:pt x="1495" y="371"/>
                  </a:lnTo>
                  <a:lnTo>
                    <a:pt x="1490" y="371"/>
                  </a:lnTo>
                  <a:lnTo>
                    <a:pt x="1490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6" y="369"/>
                  </a:lnTo>
                  <a:lnTo>
                    <a:pt x="1488" y="369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3" y="367"/>
                  </a:lnTo>
                  <a:lnTo>
                    <a:pt x="1481" y="364"/>
                  </a:lnTo>
                  <a:lnTo>
                    <a:pt x="1481" y="367"/>
                  </a:lnTo>
                  <a:lnTo>
                    <a:pt x="1481" y="367"/>
                  </a:lnTo>
                  <a:lnTo>
                    <a:pt x="1478" y="367"/>
                  </a:lnTo>
                  <a:lnTo>
                    <a:pt x="1481" y="364"/>
                  </a:lnTo>
                  <a:lnTo>
                    <a:pt x="1478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6" y="367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4" y="367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2" y="367"/>
                  </a:lnTo>
                  <a:lnTo>
                    <a:pt x="1462" y="367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7"/>
                  </a:lnTo>
                  <a:lnTo>
                    <a:pt x="1460" y="369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55" y="367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48" y="364"/>
                  </a:lnTo>
                  <a:lnTo>
                    <a:pt x="1448" y="362"/>
                  </a:lnTo>
                  <a:lnTo>
                    <a:pt x="1450" y="364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5" y="362"/>
                  </a:lnTo>
                  <a:lnTo>
                    <a:pt x="1445" y="362"/>
                  </a:lnTo>
                  <a:lnTo>
                    <a:pt x="1443" y="360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36" y="357"/>
                  </a:lnTo>
                  <a:lnTo>
                    <a:pt x="1436" y="357"/>
                  </a:lnTo>
                  <a:lnTo>
                    <a:pt x="1436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1" y="355"/>
                  </a:lnTo>
                  <a:lnTo>
                    <a:pt x="1429" y="352"/>
                  </a:lnTo>
                  <a:lnTo>
                    <a:pt x="1429" y="352"/>
                  </a:lnTo>
                  <a:lnTo>
                    <a:pt x="1426" y="352"/>
                  </a:lnTo>
                  <a:lnTo>
                    <a:pt x="1426" y="352"/>
                  </a:lnTo>
                  <a:lnTo>
                    <a:pt x="1419" y="350"/>
                  </a:lnTo>
                  <a:lnTo>
                    <a:pt x="1417" y="348"/>
                  </a:lnTo>
                  <a:lnTo>
                    <a:pt x="1415" y="348"/>
                  </a:lnTo>
                  <a:lnTo>
                    <a:pt x="1412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3" y="350"/>
                  </a:lnTo>
                  <a:lnTo>
                    <a:pt x="1405" y="350"/>
                  </a:lnTo>
                  <a:lnTo>
                    <a:pt x="1407" y="350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0"/>
                  </a:lnTo>
                  <a:lnTo>
                    <a:pt x="1405" y="350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7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0"/>
                  </a:lnTo>
                  <a:lnTo>
                    <a:pt x="1400" y="350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3" y="355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5"/>
                  </a:lnTo>
                  <a:lnTo>
                    <a:pt x="1393" y="355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5"/>
                  </a:lnTo>
                  <a:lnTo>
                    <a:pt x="1388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6" y="355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4" y="357"/>
                  </a:lnTo>
                  <a:lnTo>
                    <a:pt x="1384" y="355"/>
                  </a:lnTo>
                  <a:lnTo>
                    <a:pt x="1384" y="357"/>
                  </a:lnTo>
                  <a:lnTo>
                    <a:pt x="1384" y="357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4" y="360"/>
                  </a:lnTo>
                  <a:lnTo>
                    <a:pt x="1384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79" y="360"/>
                  </a:lnTo>
                  <a:lnTo>
                    <a:pt x="1379" y="360"/>
                  </a:lnTo>
                  <a:lnTo>
                    <a:pt x="1379" y="362"/>
                  </a:lnTo>
                  <a:lnTo>
                    <a:pt x="1377" y="362"/>
                  </a:lnTo>
                  <a:lnTo>
                    <a:pt x="1377" y="364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7" y="364"/>
                  </a:lnTo>
                  <a:lnTo>
                    <a:pt x="1374" y="364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9"/>
                  </a:lnTo>
                  <a:lnTo>
                    <a:pt x="1374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71"/>
                  </a:lnTo>
                  <a:lnTo>
                    <a:pt x="1372" y="371"/>
                  </a:lnTo>
                  <a:lnTo>
                    <a:pt x="1372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9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7" y="369"/>
                  </a:lnTo>
                  <a:lnTo>
                    <a:pt x="1367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7" y="364"/>
                  </a:lnTo>
                  <a:lnTo>
                    <a:pt x="1367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2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4" y="362"/>
                  </a:lnTo>
                  <a:lnTo>
                    <a:pt x="1374" y="362"/>
                  </a:lnTo>
                  <a:lnTo>
                    <a:pt x="1374" y="360"/>
                  </a:lnTo>
                  <a:lnTo>
                    <a:pt x="1374" y="360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9" y="357"/>
                  </a:lnTo>
                  <a:lnTo>
                    <a:pt x="1379" y="355"/>
                  </a:lnTo>
                  <a:lnTo>
                    <a:pt x="1379" y="355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5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4" y="350"/>
                  </a:lnTo>
                  <a:lnTo>
                    <a:pt x="1370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7"/>
                  </a:lnTo>
                  <a:lnTo>
                    <a:pt x="1367" y="357"/>
                  </a:lnTo>
                  <a:lnTo>
                    <a:pt x="1367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2" y="357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2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9"/>
                  </a:lnTo>
                  <a:lnTo>
                    <a:pt x="1362" y="371"/>
                  </a:lnTo>
                  <a:lnTo>
                    <a:pt x="1362" y="371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5" y="379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1" y="386"/>
                  </a:lnTo>
                  <a:lnTo>
                    <a:pt x="1348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8"/>
                  </a:lnTo>
                  <a:lnTo>
                    <a:pt x="1346" y="390"/>
                  </a:lnTo>
                  <a:lnTo>
                    <a:pt x="1346" y="390"/>
                  </a:lnTo>
                  <a:lnTo>
                    <a:pt x="1343" y="390"/>
                  </a:lnTo>
                  <a:lnTo>
                    <a:pt x="1346" y="390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6"/>
                  </a:lnTo>
                  <a:lnTo>
                    <a:pt x="1343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1"/>
                  </a:lnTo>
                  <a:lnTo>
                    <a:pt x="1348" y="381"/>
                  </a:lnTo>
                  <a:lnTo>
                    <a:pt x="1351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1" y="369"/>
                  </a:lnTo>
                  <a:lnTo>
                    <a:pt x="1351" y="369"/>
                  </a:lnTo>
                  <a:lnTo>
                    <a:pt x="1351" y="367"/>
                  </a:lnTo>
                  <a:lnTo>
                    <a:pt x="1351" y="367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2"/>
                  </a:lnTo>
                  <a:lnTo>
                    <a:pt x="1353" y="362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3" y="355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1" y="357"/>
                  </a:lnTo>
                  <a:lnTo>
                    <a:pt x="1351" y="360"/>
                  </a:lnTo>
                  <a:lnTo>
                    <a:pt x="1351" y="357"/>
                  </a:lnTo>
                  <a:lnTo>
                    <a:pt x="1351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5"/>
                  </a:lnTo>
                  <a:lnTo>
                    <a:pt x="1353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8" y="352"/>
                  </a:lnTo>
                  <a:lnTo>
                    <a:pt x="1358" y="350"/>
                  </a:lnTo>
                  <a:lnTo>
                    <a:pt x="1358" y="348"/>
                  </a:lnTo>
                  <a:lnTo>
                    <a:pt x="1355" y="348"/>
                  </a:lnTo>
                  <a:lnTo>
                    <a:pt x="1353" y="350"/>
                  </a:lnTo>
                  <a:lnTo>
                    <a:pt x="1355" y="350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50"/>
                  </a:lnTo>
                  <a:lnTo>
                    <a:pt x="1358" y="350"/>
                  </a:lnTo>
                  <a:lnTo>
                    <a:pt x="1360" y="350"/>
                  </a:lnTo>
                  <a:lnTo>
                    <a:pt x="1360" y="350"/>
                  </a:lnTo>
                  <a:lnTo>
                    <a:pt x="1362" y="350"/>
                  </a:lnTo>
                  <a:lnTo>
                    <a:pt x="1362" y="350"/>
                  </a:lnTo>
                  <a:lnTo>
                    <a:pt x="1362" y="348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1"/>
                  </a:lnTo>
                  <a:lnTo>
                    <a:pt x="1362" y="341"/>
                  </a:lnTo>
                  <a:lnTo>
                    <a:pt x="1360" y="338"/>
                  </a:lnTo>
                  <a:lnTo>
                    <a:pt x="1360" y="338"/>
                  </a:lnTo>
                  <a:lnTo>
                    <a:pt x="1358" y="338"/>
                  </a:lnTo>
                  <a:lnTo>
                    <a:pt x="1355" y="338"/>
                  </a:lnTo>
                  <a:lnTo>
                    <a:pt x="1355" y="338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3" y="341"/>
                  </a:lnTo>
                  <a:lnTo>
                    <a:pt x="1353" y="341"/>
                  </a:lnTo>
                  <a:lnTo>
                    <a:pt x="1351" y="343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50"/>
                  </a:lnTo>
                  <a:lnTo>
                    <a:pt x="1348" y="350"/>
                  </a:lnTo>
                  <a:lnTo>
                    <a:pt x="1346" y="350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3"/>
                  </a:lnTo>
                  <a:lnTo>
                    <a:pt x="1351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48" y="343"/>
                  </a:lnTo>
                  <a:lnTo>
                    <a:pt x="1346" y="343"/>
                  </a:lnTo>
                  <a:lnTo>
                    <a:pt x="1343" y="345"/>
                  </a:lnTo>
                  <a:lnTo>
                    <a:pt x="1341" y="343"/>
                  </a:lnTo>
                  <a:lnTo>
                    <a:pt x="1343" y="343"/>
                  </a:lnTo>
                  <a:lnTo>
                    <a:pt x="1343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51" y="341"/>
                  </a:lnTo>
                  <a:lnTo>
                    <a:pt x="1351" y="341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3" y="338"/>
                  </a:lnTo>
                  <a:lnTo>
                    <a:pt x="1353" y="336"/>
                  </a:lnTo>
                  <a:lnTo>
                    <a:pt x="1355" y="336"/>
                  </a:lnTo>
                  <a:lnTo>
                    <a:pt x="1355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5" y="334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1" y="334"/>
                  </a:lnTo>
                  <a:lnTo>
                    <a:pt x="1353" y="334"/>
                  </a:lnTo>
                  <a:lnTo>
                    <a:pt x="1353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6"/>
                  </a:lnTo>
                  <a:lnTo>
                    <a:pt x="1358" y="326"/>
                  </a:lnTo>
                  <a:lnTo>
                    <a:pt x="1355" y="326"/>
                  </a:lnTo>
                  <a:lnTo>
                    <a:pt x="1355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5" y="324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19"/>
                  </a:lnTo>
                  <a:lnTo>
                    <a:pt x="1353" y="319"/>
                  </a:lnTo>
                  <a:lnTo>
                    <a:pt x="1353" y="319"/>
                  </a:lnTo>
                  <a:lnTo>
                    <a:pt x="1351" y="317"/>
                  </a:lnTo>
                  <a:lnTo>
                    <a:pt x="1351" y="319"/>
                  </a:lnTo>
                  <a:lnTo>
                    <a:pt x="1351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6" y="322"/>
                  </a:lnTo>
                  <a:lnTo>
                    <a:pt x="1346" y="319"/>
                  </a:lnTo>
                  <a:lnTo>
                    <a:pt x="1348" y="317"/>
                  </a:lnTo>
                  <a:lnTo>
                    <a:pt x="1346" y="319"/>
                  </a:lnTo>
                  <a:lnTo>
                    <a:pt x="1346" y="319"/>
                  </a:lnTo>
                  <a:lnTo>
                    <a:pt x="1343" y="317"/>
                  </a:lnTo>
                  <a:lnTo>
                    <a:pt x="1346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1" y="319"/>
                  </a:lnTo>
                  <a:lnTo>
                    <a:pt x="1341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08"/>
                  </a:lnTo>
                  <a:lnTo>
                    <a:pt x="1339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39" y="305"/>
                  </a:lnTo>
                  <a:lnTo>
                    <a:pt x="1339" y="305"/>
                  </a:lnTo>
                  <a:lnTo>
                    <a:pt x="1339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5"/>
                  </a:lnTo>
                  <a:lnTo>
                    <a:pt x="1332" y="305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10"/>
                  </a:lnTo>
                  <a:lnTo>
                    <a:pt x="1322" y="312"/>
                  </a:lnTo>
                  <a:lnTo>
                    <a:pt x="1322" y="312"/>
                  </a:lnTo>
                  <a:lnTo>
                    <a:pt x="1322" y="315"/>
                  </a:lnTo>
                  <a:lnTo>
                    <a:pt x="1325" y="315"/>
                  </a:lnTo>
                  <a:lnTo>
                    <a:pt x="1325" y="317"/>
                  </a:lnTo>
                  <a:lnTo>
                    <a:pt x="1325" y="317"/>
                  </a:lnTo>
                  <a:lnTo>
                    <a:pt x="1322" y="317"/>
                  </a:lnTo>
                  <a:lnTo>
                    <a:pt x="1322" y="317"/>
                  </a:lnTo>
                  <a:lnTo>
                    <a:pt x="1322" y="319"/>
                  </a:lnTo>
                  <a:lnTo>
                    <a:pt x="1322" y="319"/>
                  </a:lnTo>
                  <a:lnTo>
                    <a:pt x="1320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5"/>
                  </a:lnTo>
                  <a:lnTo>
                    <a:pt x="1317" y="312"/>
                  </a:lnTo>
                  <a:lnTo>
                    <a:pt x="1317" y="312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2"/>
                  </a:lnTo>
                  <a:lnTo>
                    <a:pt x="1315" y="312"/>
                  </a:lnTo>
                  <a:lnTo>
                    <a:pt x="1315" y="310"/>
                  </a:lnTo>
                  <a:lnTo>
                    <a:pt x="1315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5" y="308"/>
                  </a:lnTo>
                  <a:lnTo>
                    <a:pt x="1317" y="308"/>
                  </a:lnTo>
                  <a:lnTo>
                    <a:pt x="1317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3"/>
                  </a:lnTo>
                  <a:lnTo>
                    <a:pt x="1317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8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8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5"/>
                  </a:lnTo>
                  <a:lnTo>
                    <a:pt x="1313" y="308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3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3" y="298"/>
                  </a:lnTo>
                  <a:lnTo>
                    <a:pt x="1315" y="298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0" y="303"/>
                  </a:lnTo>
                  <a:lnTo>
                    <a:pt x="1310" y="305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10" y="298"/>
                  </a:lnTo>
                  <a:lnTo>
                    <a:pt x="1310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3" y="303"/>
                  </a:lnTo>
                  <a:lnTo>
                    <a:pt x="1301" y="303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3" y="293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6"/>
                  </a:lnTo>
                  <a:lnTo>
                    <a:pt x="1298" y="296"/>
                  </a:lnTo>
                  <a:lnTo>
                    <a:pt x="1298" y="296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300"/>
                  </a:lnTo>
                  <a:lnTo>
                    <a:pt x="1296" y="300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1" y="296"/>
                  </a:lnTo>
                  <a:lnTo>
                    <a:pt x="1291" y="293"/>
                  </a:lnTo>
                  <a:lnTo>
                    <a:pt x="1291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1"/>
                  </a:lnTo>
                  <a:lnTo>
                    <a:pt x="1294" y="291"/>
                  </a:lnTo>
                  <a:lnTo>
                    <a:pt x="1291" y="291"/>
                  </a:lnTo>
                  <a:lnTo>
                    <a:pt x="1291" y="293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3"/>
                  </a:lnTo>
                  <a:lnTo>
                    <a:pt x="1289" y="293"/>
                  </a:lnTo>
                  <a:lnTo>
                    <a:pt x="1289" y="291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89"/>
                  </a:lnTo>
                  <a:lnTo>
                    <a:pt x="1287" y="289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6"/>
                  </a:lnTo>
                  <a:lnTo>
                    <a:pt x="1287" y="296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4" y="293"/>
                  </a:lnTo>
                  <a:lnTo>
                    <a:pt x="1284" y="296"/>
                  </a:lnTo>
                  <a:lnTo>
                    <a:pt x="1284" y="296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2" y="289"/>
                  </a:lnTo>
                  <a:lnTo>
                    <a:pt x="1282" y="289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79" y="291"/>
                  </a:lnTo>
                  <a:lnTo>
                    <a:pt x="1279" y="293"/>
                  </a:lnTo>
                  <a:lnTo>
                    <a:pt x="1279" y="293"/>
                  </a:lnTo>
                  <a:lnTo>
                    <a:pt x="1279" y="291"/>
                  </a:lnTo>
                  <a:lnTo>
                    <a:pt x="1277" y="291"/>
                  </a:lnTo>
                  <a:lnTo>
                    <a:pt x="1277" y="291"/>
                  </a:lnTo>
                  <a:lnTo>
                    <a:pt x="1277" y="293"/>
                  </a:lnTo>
                  <a:lnTo>
                    <a:pt x="1279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2"/>
                  </a:lnTo>
                  <a:lnTo>
                    <a:pt x="1279" y="282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5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5" y="289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2" y="291"/>
                  </a:lnTo>
                  <a:lnTo>
                    <a:pt x="1272" y="291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4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9"/>
                  </a:lnTo>
                  <a:lnTo>
                    <a:pt x="1265" y="289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4"/>
                  </a:lnTo>
                  <a:lnTo>
                    <a:pt x="1261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58" y="282"/>
                  </a:lnTo>
                  <a:lnTo>
                    <a:pt x="1261" y="282"/>
                  </a:lnTo>
                  <a:lnTo>
                    <a:pt x="1261" y="279"/>
                  </a:lnTo>
                  <a:lnTo>
                    <a:pt x="1261" y="277"/>
                  </a:lnTo>
                  <a:lnTo>
                    <a:pt x="1258" y="277"/>
                  </a:lnTo>
                  <a:lnTo>
                    <a:pt x="1258" y="277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7"/>
                  </a:lnTo>
                  <a:lnTo>
                    <a:pt x="1256" y="277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82"/>
                  </a:lnTo>
                  <a:lnTo>
                    <a:pt x="1253" y="282"/>
                  </a:lnTo>
                  <a:lnTo>
                    <a:pt x="1253" y="284"/>
                  </a:lnTo>
                  <a:lnTo>
                    <a:pt x="1256" y="282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3" y="277"/>
                  </a:lnTo>
                  <a:lnTo>
                    <a:pt x="1253" y="277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3" y="279"/>
                  </a:lnTo>
                  <a:lnTo>
                    <a:pt x="1251" y="282"/>
                  </a:lnTo>
                  <a:lnTo>
                    <a:pt x="1251" y="282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49" y="272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6" y="277"/>
                  </a:lnTo>
                  <a:lnTo>
                    <a:pt x="1246" y="274"/>
                  </a:lnTo>
                  <a:lnTo>
                    <a:pt x="1246" y="277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82"/>
                  </a:lnTo>
                  <a:lnTo>
                    <a:pt x="1244" y="282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6" y="279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42" y="277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7" y="270"/>
                  </a:lnTo>
                  <a:lnTo>
                    <a:pt x="1237" y="270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7"/>
                  </a:lnTo>
                  <a:lnTo>
                    <a:pt x="1234" y="277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2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0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0" y="272"/>
                  </a:lnTo>
                  <a:lnTo>
                    <a:pt x="1230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67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0" y="267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3" y="272"/>
                  </a:lnTo>
                  <a:lnTo>
                    <a:pt x="1223" y="272"/>
                  </a:lnTo>
                  <a:lnTo>
                    <a:pt x="1223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3" y="277"/>
                  </a:lnTo>
                  <a:lnTo>
                    <a:pt x="1223" y="274"/>
                  </a:lnTo>
                  <a:lnTo>
                    <a:pt x="1223" y="274"/>
                  </a:lnTo>
                  <a:lnTo>
                    <a:pt x="1220" y="274"/>
                  </a:lnTo>
                  <a:lnTo>
                    <a:pt x="1220" y="274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18" y="272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2"/>
                  </a:lnTo>
                  <a:lnTo>
                    <a:pt x="1208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2"/>
                  </a:lnTo>
                  <a:lnTo>
                    <a:pt x="1204" y="270"/>
                  </a:lnTo>
                  <a:lnTo>
                    <a:pt x="1204" y="270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199" y="274"/>
                  </a:lnTo>
                  <a:lnTo>
                    <a:pt x="1199" y="274"/>
                  </a:lnTo>
                  <a:lnTo>
                    <a:pt x="1197" y="274"/>
                  </a:lnTo>
                  <a:lnTo>
                    <a:pt x="1197" y="274"/>
                  </a:lnTo>
                  <a:lnTo>
                    <a:pt x="1197" y="272"/>
                  </a:lnTo>
                  <a:lnTo>
                    <a:pt x="1197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2" y="272"/>
                  </a:lnTo>
                  <a:lnTo>
                    <a:pt x="1189" y="274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5" y="286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2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6"/>
                  </a:lnTo>
                  <a:lnTo>
                    <a:pt x="1180" y="298"/>
                  </a:lnTo>
                  <a:lnTo>
                    <a:pt x="1180" y="298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78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3" y="300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8" y="308"/>
                  </a:lnTo>
                  <a:lnTo>
                    <a:pt x="1178" y="305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2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78" y="310"/>
                  </a:lnTo>
                  <a:lnTo>
                    <a:pt x="1175" y="310"/>
                  </a:lnTo>
                  <a:lnTo>
                    <a:pt x="1175" y="310"/>
                  </a:lnTo>
                  <a:lnTo>
                    <a:pt x="1173" y="308"/>
                  </a:lnTo>
                  <a:lnTo>
                    <a:pt x="1175" y="310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3" y="315"/>
                  </a:lnTo>
                  <a:lnTo>
                    <a:pt x="1173" y="312"/>
                  </a:lnTo>
                  <a:lnTo>
                    <a:pt x="1173" y="312"/>
                  </a:lnTo>
                  <a:lnTo>
                    <a:pt x="1171" y="312"/>
                  </a:lnTo>
                  <a:lnTo>
                    <a:pt x="1171" y="312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68" y="305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6" y="308"/>
                  </a:lnTo>
                  <a:lnTo>
                    <a:pt x="1166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7" y="324"/>
                  </a:lnTo>
                  <a:lnTo>
                    <a:pt x="1147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0" y="326"/>
                  </a:lnTo>
                  <a:lnTo>
                    <a:pt x="1140" y="329"/>
                  </a:lnTo>
                  <a:lnTo>
                    <a:pt x="1137" y="336"/>
                  </a:lnTo>
                  <a:lnTo>
                    <a:pt x="1135" y="336"/>
                  </a:lnTo>
                  <a:lnTo>
                    <a:pt x="1135" y="336"/>
                  </a:lnTo>
                  <a:lnTo>
                    <a:pt x="1135" y="338"/>
                  </a:lnTo>
                  <a:lnTo>
                    <a:pt x="1135" y="341"/>
                  </a:lnTo>
                  <a:lnTo>
                    <a:pt x="1130" y="348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5"/>
                  </a:lnTo>
                  <a:lnTo>
                    <a:pt x="1128" y="355"/>
                  </a:lnTo>
                  <a:lnTo>
                    <a:pt x="1128" y="355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6" y="357"/>
                  </a:lnTo>
                  <a:lnTo>
                    <a:pt x="1126" y="357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18" y="362"/>
                  </a:lnTo>
                  <a:lnTo>
                    <a:pt x="1118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3" y="360"/>
                  </a:lnTo>
                  <a:lnTo>
                    <a:pt x="1126" y="355"/>
                  </a:lnTo>
                  <a:lnTo>
                    <a:pt x="1126" y="355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5"/>
                  </a:lnTo>
                  <a:lnTo>
                    <a:pt x="1126" y="345"/>
                  </a:lnTo>
                  <a:lnTo>
                    <a:pt x="1128" y="345"/>
                  </a:lnTo>
                  <a:lnTo>
                    <a:pt x="1128" y="345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1"/>
                  </a:lnTo>
                  <a:lnTo>
                    <a:pt x="1128" y="341"/>
                  </a:lnTo>
                  <a:lnTo>
                    <a:pt x="1130" y="341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6"/>
                  </a:lnTo>
                  <a:lnTo>
                    <a:pt x="1130" y="334"/>
                  </a:lnTo>
                  <a:lnTo>
                    <a:pt x="1130" y="334"/>
                  </a:lnTo>
                  <a:lnTo>
                    <a:pt x="1130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0" y="326"/>
                  </a:lnTo>
                  <a:lnTo>
                    <a:pt x="1130" y="326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28" y="322"/>
                  </a:lnTo>
                  <a:lnTo>
                    <a:pt x="1130" y="322"/>
                  </a:lnTo>
                  <a:lnTo>
                    <a:pt x="1128" y="319"/>
                  </a:lnTo>
                  <a:lnTo>
                    <a:pt x="1128" y="319"/>
                  </a:lnTo>
                  <a:lnTo>
                    <a:pt x="1126" y="322"/>
                  </a:lnTo>
                  <a:lnTo>
                    <a:pt x="1126" y="322"/>
                  </a:lnTo>
                  <a:lnTo>
                    <a:pt x="1126" y="324"/>
                  </a:lnTo>
                  <a:lnTo>
                    <a:pt x="1123" y="324"/>
                  </a:lnTo>
                  <a:lnTo>
                    <a:pt x="1123" y="324"/>
                  </a:lnTo>
                  <a:lnTo>
                    <a:pt x="1121" y="324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3" y="329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29"/>
                  </a:lnTo>
                  <a:lnTo>
                    <a:pt x="1121" y="329"/>
                  </a:lnTo>
                  <a:lnTo>
                    <a:pt x="1121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9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4" y="326"/>
                  </a:lnTo>
                  <a:lnTo>
                    <a:pt x="1114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31"/>
                  </a:lnTo>
                  <a:lnTo>
                    <a:pt x="1111" y="334"/>
                  </a:lnTo>
                  <a:lnTo>
                    <a:pt x="1114" y="336"/>
                  </a:lnTo>
                  <a:lnTo>
                    <a:pt x="1111" y="336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09" y="336"/>
                  </a:lnTo>
                  <a:lnTo>
                    <a:pt x="1109" y="336"/>
                  </a:lnTo>
                  <a:lnTo>
                    <a:pt x="1109" y="334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09" y="329"/>
                  </a:lnTo>
                  <a:lnTo>
                    <a:pt x="1109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09" y="326"/>
                  </a:lnTo>
                  <a:lnTo>
                    <a:pt x="1107" y="324"/>
                  </a:lnTo>
                  <a:lnTo>
                    <a:pt x="1107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099" y="324"/>
                  </a:lnTo>
                  <a:lnTo>
                    <a:pt x="1097" y="324"/>
                  </a:lnTo>
                  <a:lnTo>
                    <a:pt x="1097" y="326"/>
                  </a:lnTo>
                  <a:lnTo>
                    <a:pt x="1097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2" y="326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5" y="331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6"/>
                  </a:lnTo>
                  <a:lnTo>
                    <a:pt x="1081" y="329"/>
                  </a:lnTo>
                  <a:lnTo>
                    <a:pt x="1081" y="329"/>
                  </a:lnTo>
                  <a:lnTo>
                    <a:pt x="1081" y="326"/>
                  </a:lnTo>
                  <a:lnTo>
                    <a:pt x="1078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3" y="322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7"/>
                  </a:lnTo>
                  <a:lnTo>
                    <a:pt x="1073" y="315"/>
                  </a:lnTo>
                  <a:lnTo>
                    <a:pt x="1073" y="312"/>
                  </a:lnTo>
                  <a:lnTo>
                    <a:pt x="1069" y="310"/>
                  </a:lnTo>
                  <a:lnTo>
                    <a:pt x="1069" y="310"/>
                  </a:lnTo>
                  <a:lnTo>
                    <a:pt x="1069" y="308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0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3"/>
                  </a:lnTo>
                  <a:lnTo>
                    <a:pt x="1059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4" y="291"/>
                  </a:lnTo>
                  <a:lnTo>
                    <a:pt x="1064" y="289"/>
                  </a:lnTo>
                  <a:lnTo>
                    <a:pt x="1064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6"/>
                  </a:lnTo>
                  <a:lnTo>
                    <a:pt x="1066" y="284"/>
                  </a:lnTo>
                  <a:lnTo>
                    <a:pt x="1066" y="284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4" y="282"/>
                  </a:lnTo>
                  <a:lnTo>
                    <a:pt x="1064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59" y="282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59" y="284"/>
                  </a:lnTo>
                  <a:lnTo>
                    <a:pt x="1059" y="282"/>
                  </a:lnTo>
                  <a:lnTo>
                    <a:pt x="1059" y="282"/>
                  </a:lnTo>
                  <a:lnTo>
                    <a:pt x="1057" y="282"/>
                  </a:lnTo>
                  <a:lnTo>
                    <a:pt x="1057" y="284"/>
                  </a:lnTo>
                  <a:lnTo>
                    <a:pt x="1059" y="284"/>
                  </a:lnTo>
                  <a:lnTo>
                    <a:pt x="1059" y="284"/>
                  </a:lnTo>
                  <a:lnTo>
                    <a:pt x="1059" y="286"/>
                  </a:lnTo>
                  <a:lnTo>
                    <a:pt x="1057" y="286"/>
                  </a:lnTo>
                  <a:lnTo>
                    <a:pt x="1050" y="291"/>
                  </a:lnTo>
                  <a:lnTo>
                    <a:pt x="1050" y="291"/>
                  </a:lnTo>
                  <a:lnTo>
                    <a:pt x="1047" y="291"/>
                  </a:lnTo>
                  <a:lnTo>
                    <a:pt x="1047" y="293"/>
                  </a:lnTo>
                  <a:lnTo>
                    <a:pt x="1047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3" y="298"/>
                  </a:lnTo>
                  <a:lnTo>
                    <a:pt x="1043" y="298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0" y="296"/>
                  </a:lnTo>
                  <a:lnTo>
                    <a:pt x="1040" y="296"/>
                  </a:lnTo>
                  <a:lnTo>
                    <a:pt x="1040" y="298"/>
                  </a:lnTo>
                  <a:lnTo>
                    <a:pt x="1038" y="298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6" y="300"/>
                  </a:lnTo>
                  <a:lnTo>
                    <a:pt x="1033" y="303"/>
                  </a:lnTo>
                  <a:lnTo>
                    <a:pt x="1031" y="303"/>
                  </a:lnTo>
                  <a:lnTo>
                    <a:pt x="1031" y="303"/>
                  </a:lnTo>
                  <a:lnTo>
                    <a:pt x="1028" y="303"/>
                  </a:lnTo>
                  <a:lnTo>
                    <a:pt x="1017" y="312"/>
                  </a:lnTo>
                  <a:lnTo>
                    <a:pt x="1014" y="312"/>
                  </a:lnTo>
                  <a:lnTo>
                    <a:pt x="1012" y="312"/>
                  </a:lnTo>
                  <a:lnTo>
                    <a:pt x="1012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5"/>
                  </a:lnTo>
                  <a:lnTo>
                    <a:pt x="1009" y="315"/>
                  </a:lnTo>
                  <a:lnTo>
                    <a:pt x="1007" y="315"/>
                  </a:lnTo>
                  <a:lnTo>
                    <a:pt x="1005" y="315"/>
                  </a:lnTo>
                  <a:lnTo>
                    <a:pt x="1005" y="315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5"/>
                  </a:lnTo>
                  <a:lnTo>
                    <a:pt x="1000" y="315"/>
                  </a:lnTo>
                  <a:lnTo>
                    <a:pt x="1002" y="315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998" y="310"/>
                  </a:lnTo>
                  <a:lnTo>
                    <a:pt x="998" y="310"/>
                  </a:lnTo>
                  <a:lnTo>
                    <a:pt x="993" y="312"/>
                  </a:lnTo>
                  <a:lnTo>
                    <a:pt x="986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0"/>
                  </a:lnTo>
                  <a:lnTo>
                    <a:pt x="981" y="310"/>
                  </a:lnTo>
                  <a:lnTo>
                    <a:pt x="981" y="310"/>
                  </a:lnTo>
                  <a:lnTo>
                    <a:pt x="983" y="310"/>
                  </a:lnTo>
                  <a:lnTo>
                    <a:pt x="986" y="310"/>
                  </a:lnTo>
                  <a:lnTo>
                    <a:pt x="986" y="310"/>
                  </a:lnTo>
                  <a:lnTo>
                    <a:pt x="991" y="308"/>
                  </a:lnTo>
                  <a:lnTo>
                    <a:pt x="991" y="308"/>
                  </a:lnTo>
                  <a:lnTo>
                    <a:pt x="991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8" y="303"/>
                  </a:lnTo>
                  <a:lnTo>
                    <a:pt x="998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1000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7" y="303"/>
                  </a:lnTo>
                  <a:lnTo>
                    <a:pt x="1009" y="303"/>
                  </a:lnTo>
                  <a:lnTo>
                    <a:pt x="1012" y="303"/>
                  </a:lnTo>
                  <a:lnTo>
                    <a:pt x="1012" y="303"/>
                  </a:lnTo>
                  <a:lnTo>
                    <a:pt x="1014" y="303"/>
                  </a:lnTo>
                  <a:lnTo>
                    <a:pt x="1014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296"/>
                  </a:lnTo>
                  <a:lnTo>
                    <a:pt x="1017" y="293"/>
                  </a:lnTo>
                  <a:lnTo>
                    <a:pt x="1017" y="293"/>
                  </a:lnTo>
                  <a:lnTo>
                    <a:pt x="1019" y="291"/>
                  </a:lnTo>
                  <a:lnTo>
                    <a:pt x="1021" y="291"/>
                  </a:lnTo>
                  <a:lnTo>
                    <a:pt x="1021" y="289"/>
                  </a:lnTo>
                  <a:lnTo>
                    <a:pt x="1021" y="289"/>
                  </a:lnTo>
                  <a:lnTo>
                    <a:pt x="1024" y="289"/>
                  </a:lnTo>
                  <a:lnTo>
                    <a:pt x="1024" y="289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4"/>
                  </a:lnTo>
                  <a:lnTo>
                    <a:pt x="1026" y="279"/>
                  </a:lnTo>
                  <a:lnTo>
                    <a:pt x="1026" y="277"/>
                  </a:lnTo>
                  <a:lnTo>
                    <a:pt x="1026" y="274"/>
                  </a:lnTo>
                  <a:lnTo>
                    <a:pt x="1026" y="274"/>
                  </a:lnTo>
                  <a:lnTo>
                    <a:pt x="1028" y="272"/>
                  </a:lnTo>
                  <a:lnTo>
                    <a:pt x="1028" y="272"/>
                  </a:lnTo>
                  <a:lnTo>
                    <a:pt x="1028" y="270"/>
                  </a:lnTo>
                  <a:lnTo>
                    <a:pt x="1028" y="270"/>
                  </a:lnTo>
                  <a:lnTo>
                    <a:pt x="1031" y="267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3"/>
                  </a:lnTo>
                  <a:lnTo>
                    <a:pt x="1033" y="263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6" y="265"/>
                  </a:lnTo>
                  <a:lnTo>
                    <a:pt x="1036" y="263"/>
                  </a:lnTo>
                  <a:lnTo>
                    <a:pt x="1038" y="263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58"/>
                  </a:lnTo>
                  <a:lnTo>
                    <a:pt x="1040" y="258"/>
                  </a:lnTo>
                  <a:lnTo>
                    <a:pt x="1040" y="258"/>
                  </a:lnTo>
                  <a:lnTo>
                    <a:pt x="1040" y="255"/>
                  </a:lnTo>
                  <a:lnTo>
                    <a:pt x="1043" y="255"/>
                  </a:lnTo>
                  <a:lnTo>
                    <a:pt x="1043" y="253"/>
                  </a:lnTo>
                  <a:lnTo>
                    <a:pt x="1043" y="251"/>
                  </a:lnTo>
                  <a:lnTo>
                    <a:pt x="1043" y="248"/>
                  </a:lnTo>
                  <a:lnTo>
                    <a:pt x="1047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7" y="237"/>
                  </a:lnTo>
                  <a:lnTo>
                    <a:pt x="1059" y="234"/>
                  </a:lnTo>
                  <a:lnTo>
                    <a:pt x="1062" y="232"/>
                  </a:lnTo>
                  <a:lnTo>
                    <a:pt x="1064" y="232"/>
                  </a:lnTo>
                  <a:lnTo>
                    <a:pt x="1066" y="232"/>
                  </a:lnTo>
                  <a:lnTo>
                    <a:pt x="1066" y="232"/>
                  </a:lnTo>
                  <a:lnTo>
                    <a:pt x="1069" y="232"/>
                  </a:lnTo>
                  <a:lnTo>
                    <a:pt x="1073" y="227"/>
                  </a:lnTo>
                  <a:lnTo>
                    <a:pt x="1076" y="222"/>
                  </a:lnTo>
                  <a:lnTo>
                    <a:pt x="1078" y="220"/>
                  </a:lnTo>
                  <a:lnTo>
                    <a:pt x="1081" y="215"/>
                  </a:lnTo>
                  <a:lnTo>
                    <a:pt x="1083" y="211"/>
                  </a:lnTo>
                  <a:lnTo>
                    <a:pt x="1083" y="211"/>
                  </a:lnTo>
                  <a:lnTo>
                    <a:pt x="1085" y="208"/>
                  </a:lnTo>
                  <a:lnTo>
                    <a:pt x="1088" y="208"/>
                  </a:lnTo>
                  <a:lnTo>
                    <a:pt x="1088" y="206"/>
                  </a:lnTo>
                  <a:lnTo>
                    <a:pt x="1088" y="206"/>
                  </a:lnTo>
                  <a:lnTo>
                    <a:pt x="1090" y="203"/>
                  </a:lnTo>
                  <a:lnTo>
                    <a:pt x="1090" y="201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7" y="199"/>
                  </a:lnTo>
                  <a:lnTo>
                    <a:pt x="1097" y="196"/>
                  </a:lnTo>
                  <a:lnTo>
                    <a:pt x="1097" y="196"/>
                  </a:lnTo>
                  <a:lnTo>
                    <a:pt x="1099" y="194"/>
                  </a:lnTo>
                  <a:lnTo>
                    <a:pt x="1099" y="194"/>
                  </a:lnTo>
                  <a:lnTo>
                    <a:pt x="1102" y="194"/>
                  </a:lnTo>
                  <a:lnTo>
                    <a:pt x="1102" y="192"/>
                  </a:lnTo>
                  <a:lnTo>
                    <a:pt x="1102" y="189"/>
                  </a:lnTo>
                  <a:lnTo>
                    <a:pt x="1102" y="189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7" y="189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2"/>
                  </a:lnTo>
                  <a:lnTo>
                    <a:pt x="1109" y="180"/>
                  </a:lnTo>
                  <a:lnTo>
                    <a:pt x="1109" y="177"/>
                  </a:lnTo>
                  <a:lnTo>
                    <a:pt x="1109" y="177"/>
                  </a:lnTo>
                  <a:lnTo>
                    <a:pt x="1109" y="175"/>
                  </a:lnTo>
                  <a:lnTo>
                    <a:pt x="1109" y="173"/>
                  </a:lnTo>
                  <a:lnTo>
                    <a:pt x="1109" y="170"/>
                  </a:lnTo>
                  <a:lnTo>
                    <a:pt x="1109" y="168"/>
                  </a:lnTo>
                  <a:lnTo>
                    <a:pt x="1107" y="168"/>
                  </a:lnTo>
                  <a:lnTo>
                    <a:pt x="1107" y="168"/>
                  </a:lnTo>
                  <a:lnTo>
                    <a:pt x="1107" y="166"/>
                  </a:lnTo>
                  <a:lnTo>
                    <a:pt x="1107" y="163"/>
                  </a:lnTo>
                  <a:lnTo>
                    <a:pt x="1104" y="163"/>
                  </a:lnTo>
                  <a:lnTo>
                    <a:pt x="1104" y="161"/>
                  </a:lnTo>
                  <a:lnTo>
                    <a:pt x="1099" y="158"/>
                  </a:lnTo>
                  <a:lnTo>
                    <a:pt x="1097" y="158"/>
                  </a:lnTo>
                  <a:lnTo>
                    <a:pt x="1097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2" y="158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88" y="158"/>
                  </a:lnTo>
                  <a:lnTo>
                    <a:pt x="1085" y="158"/>
                  </a:lnTo>
                  <a:lnTo>
                    <a:pt x="1085" y="158"/>
                  </a:lnTo>
                  <a:lnTo>
                    <a:pt x="1083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4"/>
                  </a:lnTo>
                  <a:lnTo>
                    <a:pt x="1081" y="151"/>
                  </a:lnTo>
                  <a:lnTo>
                    <a:pt x="1081" y="151"/>
                  </a:lnTo>
                  <a:lnTo>
                    <a:pt x="1078" y="149"/>
                  </a:lnTo>
                  <a:lnTo>
                    <a:pt x="1078" y="147"/>
                  </a:lnTo>
                  <a:lnTo>
                    <a:pt x="1076" y="147"/>
                  </a:lnTo>
                  <a:lnTo>
                    <a:pt x="1078" y="144"/>
                  </a:lnTo>
                  <a:lnTo>
                    <a:pt x="1076" y="144"/>
                  </a:lnTo>
                  <a:lnTo>
                    <a:pt x="1076" y="144"/>
                  </a:lnTo>
                  <a:lnTo>
                    <a:pt x="1073" y="142"/>
                  </a:lnTo>
                  <a:lnTo>
                    <a:pt x="1073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71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1" y="137"/>
                  </a:lnTo>
                  <a:lnTo>
                    <a:pt x="1071" y="135"/>
                  </a:lnTo>
                  <a:lnTo>
                    <a:pt x="1071" y="135"/>
                  </a:lnTo>
                  <a:lnTo>
                    <a:pt x="1071" y="132"/>
                  </a:lnTo>
                  <a:lnTo>
                    <a:pt x="1071" y="132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3"/>
                  </a:lnTo>
                  <a:lnTo>
                    <a:pt x="1066" y="121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6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1"/>
                  </a:lnTo>
                  <a:lnTo>
                    <a:pt x="1064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4"/>
                  </a:lnTo>
                  <a:lnTo>
                    <a:pt x="1059" y="104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7" y="97"/>
                  </a:lnTo>
                  <a:lnTo>
                    <a:pt x="1057" y="95"/>
                  </a:lnTo>
                  <a:lnTo>
                    <a:pt x="1057" y="92"/>
                  </a:lnTo>
                  <a:lnTo>
                    <a:pt x="1057" y="92"/>
                  </a:lnTo>
                  <a:lnTo>
                    <a:pt x="1054" y="87"/>
                  </a:lnTo>
                  <a:lnTo>
                    <a:pt x="1054" y="80"/>
                  </a:lnTo>
                  <a:lnTo>
                    <a:pt x="1054" y="76"/>
                  </a:lnTo>
                  <a:lnTo>
                    <a:pt x="1054" y="69"/>
                  </a:lnTo>
                  <a:lnTo>
                    <a:pt x="1054" y="61"/>
                  </a:lnTo>
                  <a:lnTo>
                    <a:pt x="1054" y="61"/>
                  </a:lnTo>
                  <a:lnTo>
                    <a:pt x="1052" y="61"/>
                  </a:lnTo>
                  <a:lnTo>
                    <a:pt x="1052" y="64"/>
                  </a:lnTo>
                  <a:lnTo>
                    <a:pt x="1052" y="66"/>
                  </a:lnTo>
                  <a:lnTo>
                    <a:pt x="1052" y="69"/>
                  </a:lnTo>
                  <a:lnTo>
                    <a:pt x="1050" y="73"/>
                  </a:lnTo>
                  <a:lnTo>
                    <a:pt x="1050" y="73"/>
                  </a:lnTo>
                  <a:lnTo>
                    <a:pt x="1050" y="71"/>
                  </a:lnTo>
                  <a:lnTo>
                    <a:pt x="1050" y="66"/>
                  </a:lnTo>
                  <a:lnTo>
                    <a:pt x="1050" y="57"/>
                  </a:lnTo>
                  <a:lnTo>
                    <a:pt x="1050" y="57"/>
                  </a:lnTo>
                  <a:lnTo>
                    <a:pt x="1050" y="54"/>
                  </a:lnTo>
                  <a:lnTo>
                    <a:pt x="1045" y="50"/>
                  </a:lnTo>
                  <a:lnTo>
                    <a:pt x="1043" y="47"/>
                  </a:lnTo>
                  <a:lnTo>
                    <a:pt x="1038" y="43"/>
                  </a:lnTo>
                  <a:lnTo>
                    <a:pt x="1036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5"/>
                  </a:lnTo>
                  <a:lnTo>
                    <a:pt x="1036" y="52"/>
                  </a:lnTo>
                  <a:lnTo>
                    <a:pt x="1038" y="57"/>
                  </a:lnTo>
                  <a:lnTo>
                    <a:pt x="1038" y="57"/>
                  </a:lnTo>
                  <a:lnTo>
                    <a:pt x="1038" y="5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6" y="54"/>
                  </a:lnTo>
                  <a:lnTo>
                    <a:pt x="1033" y="50"/>
                  </a:lnTo>
                  <a:lnTo>
                    <a:pt x="1033" y="47"/>
                  </a:lnTo>
                  <a:lnTo>
                    <a:pt x="1033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50"/>
                  </a:lnTo>
                  <a:lnTo>
                    <a:pt x="1028" y="54"/>
                  </a:lnTo>
                  <a:lnTo>
                    <a:pt x="1028" y="54"/>
                  </a:lnTo>
                  <a:lnTo>
                    <a:pt x="1026" y="54"/>
                  </a:lnTo>
                  <a:lnTo>
                    <a:pt x="1024" y="57"/>
                  </a:lnTo>
                  <a:lnTo>
                    <a:pt x="1021" y="59"/>
                  </a:lnTo>
                  <a:lnTo>
                    <a:pt x="1021" y="59"/>
                  </a:lnTo>
                  <a:lnTo>
                    <a:pt x="1021" y="61"/>
                  </a:lnTo>
                  <a:lnTo>
                    <a:pt x="1021" y="61"/>
                  </a:lnTo>
                  <a:lnTo>
                    <a:pt x="1019" y="64"/>
                  </a:lnTo>
                  <a:lnTo>
                    <a:pt x="1017" y="66"/>
                  </a:lnTo>
                  <a:lnTo>
                    <a:pt x="1017" y="66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71"/>
                  </a:lnTo>
                  <a:lnTo>
                    <a:pt x="1012" y="71"/>
                  </a:lnTo>
                  <a:lnTo>
                    <a:pt x="1012" y="71"/>
                  </a:lnTo>
                  <a:lnTo>
                    <a:pt x="1012" y="73"/>
                  </a:lnTo>
                  <a:lnTo>
                    <a:pt x="1012" y="76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2" y="90"/>
                  </a:lnTo>
                  <a:lnTo>
                    <a:pt x="1002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998" y="92"/>
                  </a:lnTo>
                  <a:lnTo>
                    <a:pt x="998" y="95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9"/>
                  </a:lnTo>
                  <a:lnTo>
                    <a:pt x="995" y="99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1" y="109"/>
                  </a:lnTo>
                  <a:lnTo>
                    <a:pt x="991" y="109"/>
                  </a:lnTo>
                  <a:lnTo>
                    <a:pt x="988" y="116"/>
                  </a:lnTo>
                  <a:lnTo>
                    <a:pt x="988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8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5"/>
                  </a:lnTo>
                  <a:lnTo>
                    <a:pt x="983" y="128"/>
                  </a:lnTo>
                  <a:lnTo>
                    <a:pt x="981" y="128"/>
                  </a:lnTo>
                  <a:lnTo>
                    <a:pt x="981" y="130"/>
                  </a:lnTo>
                  <a:lnTo>
                    <a:pt x="981" y="132"/>
                  </a:lnTo>
                  <a:lnTo>
                    <a:pt x="979" y="132"/>
                  </a:lnTo>
                  <a:lnTo>
                    <a:pt x="974" y="135"/>
                  </a:lnTo>
                  <a:lnTo>
                    <a:pt x="972" y="135"/>
                  </a:lnTo>
                  <a:lnTo>
                    <a:pt x="972" y="137"/>
                  </a:lnTo>
                  <a:lnTo>
                    <a:pt x="972" y="137"/>
                  </a:lnTo>
                  <a:lnTo>
                    <a:pt x="972" y="140"/>
                  </a:lnTo>
                  <a:lnTo>
                    <a:pt x="972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7" y="140"/>
                  </a:lnTo>
                  <a:lnTo>
                    <a:pt x="964" y="140"/>
                  </a:lnTo>
                  <a:lnTo>
                    <a:pt x="964" y="140"/>
                  </a:lnTo>
                  <a:lnTo>
                    <a:pt x="962" y="140"/>
                  </a:lnTo>
                  <a:lnTo>
                    <a:pt x="962" y="140"/>
                  </a:lnTo>
                  <a:lnTo>
                    <a:pt x="960" y="140"/>
                  </a:lnTo>
                  <a:lnTo>
                    <a:pt x="955" y="140"/>
                  </a:lnTo>
                  <a:lnTo>
                    <a:pt x="955" y="140"/>
                  </a:lnTo>
                  <a:lnTo>
                    <a:pt x="953" y="140"/>
                  </a:lnTo>
                  <a:lnTo>
                    <a:pt x="953" y="140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3" y="135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48" y="135"/>
                  </a:lnTo>
                  <a:lnTo>
                    <a:pt x="948" y="135"/>
                  </a:lnTo>
                  <a:lnTo>
                    <a:pt x="946" y="135"/>
                  </a:lnTo>
                  <a:lnTo>
                    <a:pt x="946" y="137"/>
                  </a:lnTo>
                  <a:lnTo>
                    <a:pt x="946" y="137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38" y="135"/>
                  </a:lnTo>
                  <a:lnTo>
                    <a:pt x="938" y="135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29" y="132"/>
                  </a:lnTo>
                  <a:lnTo>
                    <a:pt x="929" y="132"/>
                  </a:lnTo>
                  <a:lnTo>
                    <a:pt x="929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2" y="137"/>
                  </a:lnTo>
                  <a:lnTo>
                    <a:pt x="922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2"/>
                  </a:lnTo>
                  <a:lnTo>
                    <a:pt x="915" y="142"/>
                  </a:lnTo>
                  <a:lnTo>
                    <a:pt x="915" y="144"/>
                  </a:lnTo>
                  <a:lnTo>
                    <a:pt x="915" y="144"/>
                  </a:lnTo>
                  <a:lnTo>
                    <a:pt x="912" y="144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08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8" y="137"/>
                  </a:lnTo>
                  <a:lnTo>
                    <a:pt x="896" y="137"/>
                  </a:lnTo>
                  <a:lnTo>
                    <a:pt x="896" y="137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3" y="135"/>
                  </a:lnTo>
                  <a:lnTo>
                    <a:pt x="893" y="135"/>
                  </a:lnTo>
                  <a:lnTo>
                    <a:pt x="891" y="132"/>
                  </a:lnTo>
                  <a:lnTo>
                    <a:pt x="891" y="135"/>
                  </a:lnTo>
                  <a:lnTo>
                    <a:pt x="891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6" y="132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28"/>
                  </a:lnTo>
                  <a:lnTo>
                    <a:pt x="889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4" y="128"/>
                  </a:lnTo>
                  <a:lnTo>
                    <a:pt x="882" y="128"/>
                  </a:lnTo>
                  <a:lnTo>
                    <a:pt x="879" y="128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4" y="121"/>
                  </a:lnTo>
                  <a:lnTo>
                    <a:pt x="874" y="121"/>
                  </a:lnTo>
                  <a:lnTo>
                    <a:pt x="872" y="123"/>
                  </a:lnTo>
                  <a:lnTo>
                    <a:pt x="870" y="123"/>
                  </a:lnTo>
                  <a:lnTo>
                    <a:pt x="870" y="125"/>
                  </a:lnTo>
                  <a:lnTo>
                    <a:pt x="870" y="125"/>
                  </a:lnTo>
                  <a:lnTo>
                    <a:pt x="867" y="125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3" y="125"/>
                  </a:lnTo>
                  <a:lnTo>
                    <a:pt x="863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6" y="128"/>
                  </a:lnTo>
                  <a:lnTo>
                    <a:pt x="853" y="128"/>
                  </a:lnTo>
                  <a:lnTo>
                    <a:pt x="853" y="128"/>
                  </a:lnTo>
                  <a:lnTo>
                    <a:pt x="851" y="128"/>
                  </a:lnTo>
                  <a:lnTo>
                    <a:pt x="848" y="128"/>
                  </a:lnTo>
                  <a:lnTo>
                    <a:pt x="848" y="128"/>
                  </a:lnTo>
                  <a:lnTo>
                    <a:pt x="846" y="128"/>
                  </a:lnTo>
                  <a:lnTo>
                    <a:pt x="844" y="130"/>
                  </a:lnTo>
                  <a:lnTo>
                    <a:pt x="841" y="130"/>
                  </a:lnTo>
                  <a:lnTo>
                    <a:pt x="839" y="130"/>
                  </a:lnTo>
                  <a:lnTo>
                    <a:pt x="839" y="130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4" y="128"/>
                  </a:lnTo>
                  <a:lnTo>
                    <a:pt x="834" y="128"/>
                  </a:lnTo>
                  <a:lnTo>
                    <a:pt x="832" y="125"/>
                  </a:lnTo>
                  <a:lnTo>
                    <a:pt x="832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7" y="128"/>
                  </a:lnTo>
                  <a:lnTo>
                    <a:pt x="827" y="130"/>
                  </a:lnTo>
                  <a:lnTo>
                    <a:pt x="827" y="130"/>
                  </a:lnTo>
                  <a:lnTo>
                    <a:pt x="827" y="132"/>
                  </a:lnTo>
                  <a:lnTo>
                    <a:pt x="827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2" y="132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40"/>
                  </a:lnTo>
                  <a:lnTo>
                    <a:pt x="827" y="142"/>
                  </a:lnTo>
                  <a:lnTo>
                    <a:pt x="827" y="142"/>
                  </a:lnTo>
                  <a:lnTo>
                    <a:pt x="829" y="142"/>
                  </a:lnTo>
                  <a:lnTo>
                    <a:pt x="829" y="144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9"/>
                  </a:lnTo>
                  <a:lnTo>
                    <a:pt x="832" y="151"/>
                  </a:lnTo>
                  <a:lnTo>
                    <a:pt x="832" y="151"/>
                  </a:lnTo>
                  <a:lnTo>
                    <a:pt x="832" y="154"/>
                  </a:lnTo>
                  <a:lnTo>
                    <a:pt x="829" y="156"/>
                  </a:lnTo>
                  <a:lnTo>
                    <a:pt x="827" y="156"/>
                  </a:lnTo>
                  <a:lnTo>
                    <a:pt x="825" y="156"/>
                  </a:lnTo>
                  <a:lnTo>
                    <a:pt x="822" y="154"/>
                  </a:lnTo>
                  <a:lnTo>
                    <a:pt x="818" y="154"/>
                  </a:lnTo>
                  <a:lnTo>
                    <a:pt x="818" y="154"/>
                  </a:lnTo>
                  <a:lnTo>
                    <a:pt x="815" y="154"/>
                  </a:lnTo>
                  <a:lnTo>
                    <a:pt x="815" y="154"/>
                  </a:lnTo>
                  <a:lnTo>
                    <a:pt x="813" y="151"/>
                  </a:lnTo>
                  <a:lnTo>
                    <a:pt x="813" y="151"/>
                  </a:lnTo>
                  <a:lnTo>
                    <a:pt x="811" y="151"/>
                  </a:lnTo>
                  <a:lnTo>
                    <a:pt x="811" y="151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6" y="151"/>
                  </a:lnTo>
                  <a:lnTo>
                    <a:pt x="803" y="151"/>
                  </a:lnTo>
                  <a:lnTo>
                    <a:pt x="803" y="154"/>
                  </a:lnTo>
                  <a:lnTo>
                    <a:pt x="801" y="154"/>
                  </a:lnTo>
                  <a:lnTo>
                    <a:pt x="801" y="151"/>
                  </a:lnTo>
                  <a:lnTo>
                    <a:pt x="801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6" y="151"/>
                  </a:lnTo>
                  <a:lnTo>
                    <a:pt x="796" y="151"/>
                  </a:lnTo>
                  <a:lnTo>
                    <a:pt x="794" y="151"/>
                  </a:lnTo>
                  <a:lnTo>
                    <a:pt x="794" y="151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2" y="151"/>
                  </a:lnTo>
                  <a:lnTo>
                    <a:pt x="782" y="151"/>
                  </a:lnTo>
                  <a:lnTo>
                    <a:pt x="780" y="151"/>
                  </a:lnTo>
                  <a:lnTo>
                    <a:pt x="780" y="151"/>
                  </a:lnTo>
                  <a:lnTo>
                    <a:pt x="780" y="149"/>
                  </a:lnTo>
                  <a:lnTo>
                    <a:pt x="780" y="149"/>
                  </a:lnTo>
                  <a:lnTo>
                    <a:pt x="777" y="147"/>
                  </a:lnTo>
                  <a:lnTo>
                    <a:pt x="775" y="149"/>
                  </a:lnTo>
                  <a:lnTo>
                    <a:pt x="770" y="151"/>
                  </a:lnTo>
                  <a:lnTo>
                    <a:pt x="770" y="151"/>
                  </a:lnTo>
                  <a:lnTo>
                    <a:pt x="768" y="149"/>
                  </a:lnTo>
                  <a:lnTo>
                    <a:pt x="768" y="149"/>
                  </a:lnTo>
                  <a:lnTo>
                    <a:pt x="766" y="149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3" y="151"/>
                  </a:lnTo>
                  <a:lnTo>
                    <a:pt x="763" y="154"/>
                  </a:lnTo>
                  <a:lnTo>
                    <a:pt x="763" y="154"/>
                  </a:lnTo>
                  <a:lnTo>
                    <a:pt x="761" y="156"/>
                  </a:lnTo>
                  <a:lnTo>
                    <a:pt x="761" y="156"/>
                  </a:lnTo>
                  <a:lnTo>
                    <a:pt x="758" y="161"/>
                  </a:lnTo>
                  <a:lnTo>
                    <a:pt x="756" y="161"/>
                  </a:lnTo>
                  <a:lnTo>
                    <a:pt x="754" y="163"/>
                  </a:lnTo>
                  <a:lnTo>
                    <a:pt x="754" y="163"/>
                  </a:lnTo>
                  <a:lnTo>
                    <a:pt x="749" y="161"/>
                  </a:lnTo>
                  <a:lnTo>
                    <a:pt x="747" y="161"/>
                  </a:lnTo>
                  <a:lnTo>
                    <a:pt x="747" y="161"/>
                  </a:lnTo>
                  <a:lnTo>
                    <a:pt x="742" y="163"/>
                  </a:lnTo>
                  <a:lnTo>
                    <a:pt x="742" y="166"/>
                  </a:lnTo>
                  <a:lnTo>
                    <a:pt x="739" y="166"/>
                  </a:lnTo>
                  <a:lnTo>
                    <a:pt x="739" y="166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8"/>
                  </a:lnTo>
                  <a:lnTo>
                    <a:pt x="737" y="168"/>
                  </a:lnTo>
                  <a:lnTo>
                    <a:pt x="735" y="170"/>
                  </a:lnTo>
                  <a:lnTo>
                    <a:pt x="735" y="170"/>
                  </a:lnTo>
                  <a:lnTo>
                    <a:pt x="732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1" y="166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3"/>
                  </a:lnTo>
                  <a:lnTo>
                    <a:pt x="718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3" y="175"/>
                  </a:lnTo>
                  <a:lnTo>
                    <a:pt x="713" y="177"/>
                  </a:lnTo>
                  <a:lnTo>
                    <a:pt x="713" y="177"/>
                  </a:lnTo>
                  <a:lnTo>
                    <a:pt x="713" y="180"/>
                  </a:lnTo>
                  <a:lnTo>
                    <a:pt x="713" y="180"/>
                  </a:lnTo>
                  <a:lnTo>
                    <a:pt x="713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09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7" y="184"/>
                  </a:lnTo>
                  <a:lnTo>
                    <a:pt x="697" y="184"/>
                  </a:lnTo>
                  <a:lnTo>
                    <a:pt x="694" y="184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0" y="180"/>
                  </a:lnTo>
                  <a:lnTo>
                    <a:pt x="683" y="177"/>
                  </a:lnTo>
                  <a:lnTo>
                    <a:pt x="680" y="177"/>
                  </a:lnTo>
                  <a:lnTo>
                    <a:pt x="678" y="177"/>
                  </a:lnTo>
                  <a:lnTo>
                    <a:pt x="678" y="175"/>
                  </a:lnTo>
                  <a:lnTo>
                    <a:pt x="678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6"/>
                  </a:lnTo>
                  <a:lnTo>
                    <a:pt x="668" y="166"/>
                  </a:lnTo>
                  <a:lnTo>
                    <a:pt x="668" y="166"/>
                  </a:lnTo>
                  <a:lnTo>
                    <a:pt x="668" y="163"/>
                  </a:lnTo>
                  <a:lnTo>
                    <a:pt x="666" y="163"/>
                  </a:lnTo>
                  <a:lnTo>
                    <a:pt x="666" y="161"/>
                  </a:lnTo>
                  <a:lnTo>
                    <a:pt x="664" y="161"/>
                  </a:lnTo>
                  <a:lnTo>
                    <a:pt x="664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59" y="161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4"/>
                  </a:lnTo>
                  <a:lnTo>
                    <a:pt x="654" y="154"/>
                  </a:lnTo>
                  <a:lnTo>
                    <a:pt x="654" y="154"/>
                  </a:lnTo>
                  <a:lnTo>
                    <a:pt x="654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2"/>
                  </a:lnTo>
                  <a:lnTo>
                    <a:pt x="657" y="142"/>
                  </a:lnTo>
                  <a:lnTo>
                    <a:pt x="657" y="140"/>
                  </a:lnTo>
                  <a:lnTo>
                    <a:pt x="657" y="137"/>
                  </a:lnTo>
                  <a:lnTo>
                    <a:pt x="657" y="137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2" y="135"/>
                  </a:lnTo>
                  <a:lnTo>
                    <a:pt x="652" y="132"/>
                  </a:lnTo>
                  <a:lnTo>
                    <a:pt x="649" y="132"/>
                  </a:lnTo>
                  <a:lnTo>
                    <a:pt x="649" y="132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1"/>
                  </a:lnTo>
                  <a:lnTo>
                    <a:pt x="645" y="121"/>
                  </a:lnTo>
                  <a:lnTo>
                    <a:pt x="645" y="121"/>
                  </a:lnTo>
                  <a:lnTo>
                    <a:pt x="647" y="121"/>
                  </a:lnTo>
                  <a:lnTo>
                    <a:pt x="647" y="121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5" y="109"/>
                  </a:lnTo>
                  <a:lnTo>
                    <a:pt x="645" y="106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5" y="102"/>
                  </a:lnTo>
                  <a:lnTo>
                    <a:pt x="647" y="99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7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49" y="92"/>
                  </a:lnTo>
                  <a:lnTo>
                    <a:pt x="649" y="92"/>
                  </a:lnTo>
                  <a:lnTo>
                    <a:pt x="649" y="90"/>
                  </a:lnTo>
                  <a:lnTo>
                    <a:pt x="649" y="90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0"/>
                  </a:lnTo>
                  <a:lnTo>
                    <a:pt x="652" y="80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7" y="73"/>
                  </a:lnTo>
                  <a:lnTo>
                    <a:pt x="657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61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1"/>
                  </a:lnTo>
                  <a:lnTo>
                    <a:pt x="664" y="61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1" y="57"/>
                  </a:lnTo>
                  <a:lnTo>
                    <a:pt x="661" y="54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2"/>
                  </a:lnTo>
                  <a:lnTo>
                    <a:pt x="659" y="50"/>
                  </a:lnTo>
                  <a:lnTo>
                    <a:pt x="659" y="50"/>
                  </a:lnTo>
                  <a:lnTo>
                    <a:pt x="657" y="50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3"/>
                  </a:lnTo>
                  <a:lnTo>
                    <a:pt x="659" y="43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7" y="40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5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5" y="33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40" y="31"/>
                  </a:lnTo>
                  <a:lnTo>
                    <a:pt x="640" y="31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2" y="26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1"/>
                  </a:lnTo>
                  <a:lnTo>
                    <a:pt x="642" y="19"/>
                  </a:lnTo>
                  <a:lnTo>
                    <a:pt x="645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2"/>
                  </a:lnTo>
                  <a:lnTo>
                    <a:pt x="645" y="9"/>
                  </a:lnTo>
                  <a:lnTo>
                    <a:pt x="645" y="7"/>
                  </a:lnTo>
                  <a:lnTo>
                    <a:pt x="645" y="7"/>
                  </a:lnTo>
                  <a:lnTo>
                    <a:pt x="642" y="5"/>
                  </a:lnTo>
                  <a:lnTo>
                    <a:pt x="640" y="5"/>
                  </a:lnTo>
                  <a:lnTo>
                    <a:pt x="640" y="5"/>
                  </a:lnTo>
                  <a:lnTo>
                    <a:pt x="638" y="0"/>
                  </a:lnTo>
                  <a:lnTo>
                    <a:pt x="63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3" y="0"/>
                  </a:lnTo>
                  <a:lnTo>
                    <a:pt x="631" y="2"/>
                  </a:lnTo>
                  <a:lnTo>
                    <a:pt x="628" y="2"/>
                  </a:lnTo>
                  <a:lnTo>
                    <a:pt x="628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1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4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4" y="2"/>
                  </a:lnTo>
                  <a:lnTo>
                    <a:pt x="614" y="5"/>
                  </a:lnTo>
                  <a:lnTo>
                    <a:pt x="616" y="12"/>
                  </a:lnTo>
                  <a:lnTo>
                    <a:pt x="616" y="14"/>
                  </a:lnTo>
                  <a:lnTo>
                    <a:pt x="616" y="16"/>
                  </a:lnTo>
                  <a:lnTo>
                    <a:pt x="614" y="19"/>
                  </a:lnTo>
                  <a:lnTo>
                    <a:pt x="612" y="21"/>
                  </a:lnTo>
                  <a:lnTo>
                    <a:pt x="609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2" y="24"/>
                  </a:lnTo>
                  <a:lnTo>
                    <a:pt x="602" y="26"/>
                  </a:lnTo>
                  <a:lnTo>
                    <a:pt x="602" y="28"/>
                  </a:lnTo>
                  <a:lnTo>
                    <a:pt x="602" y="31"/>
                  </a:lnTo>
                  <a:lnTo>
                    <a:pt x="600" y="31"/>
                  </a:lnTo>
                  <a:lnTo>
                    <a:pt x="600" y="33"/>
                  </a:lnTo>
                  <a:lnTo>
                    <a:pt x="597" y="33"/>
                  </a:lnTo>
                  <a:lnTo>
                    <a:pt x="595" y="33"/>
                  </a:lnTo>
                  <a:lnTo>
                    <a:pt x="593" y="35"/>
                  </a:lnTo>
                  <a:lnTo>
                    <a:pt x="590" y="35"/>
                  </a:lnTo>
                  <a:lnTo>
                    <a:pt x="590" y="35"/>
                  </a:lnTo>
                  <a:lnTo>
                    <a:pt x="588" y="33"/>
                  </a:lnTo>
                  <a:lnTo>
                    <a:pt x="588" y="33"/>
                  </a:lnTo>
                  <a:lnTo>
                    <a:pt x="586" y="33"/>
                  </a:lnTo>
                  <a:lnTo>
                    <a:pt x="583" y="33"/>
                  </a:lnTo>
                  <a:lnTo>
                    <a:pt x="583" y="33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3" y="38"/>
                  </a:lnTo>
                  <a:lnTo>
                    <a:pt x="583" y="38"/>
                  </a:lnTo>
                  <a:lnTo>
                    <a:pt x="581" y="38"/>
                  </a:lnTo>
                  <a:lnTo>
                    <a:pt x="581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38"/>
                  </a:lnTo>
                  <a:lnTo>
                    <a:pt x="574" y="40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62" y="47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2" y="50"/>
                  </a:lnTo>
                  <a:lnTo>
                    <a:pt x="550" y="50"/>
                  </a:lnTo>
                  <a:lnTo>
                    <a:pt x="548" y="52"/>
                  </a:lnTo>
                  <a:lnTo>
                    <a:pt x="545" y="52"/>
                  </a:lnTo>
                  <a:lnTo>
                    <a:pt x="543" y="52"/>
                  </a:lnTo>
                  <a:lnTo>
                    <a:pt x="536" y="50"/>
                  </a:lnTo>
                  <a:lnTo>
                    <a:pt x="533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6" y="52"/>
                  </a:lnTo>
                  <a:lnTo>
                    <a:pt x="526" y="52"/>
                  </a:lnTo>
                  <a:lnTo>
                    <a:pt x="526" y="54"/>
                  </a:lnTo>
                  <a:lnTo>
                    <a:pt x="526" y="54"/>
                  </a:lnTo>
                  <a:lnTo>
                    <a:pt x="526" y="57"/>
                  </a:lnTo>
                  <a:lnTo>
                    <a:pt x="522" y="54"/>
                  </a:lnTo>
                  <a:lnTo>
                    <a:pt x="519" y="54"/>
                  </a:lnTo>
                  <a:lnTo>
                    <a:pt x="519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7" y="59"/>
                  </a:lnTo>
                  <a:lnTo>
                    <a:pt x="517" y="61"/>
                  </a:lnTo>
                  <a:lnTo>
                    <a:pt x="517" y="61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6"/>
                  </a:lnTo>
                  <a:lnTo>
                    <a:pt x="519" y="66"/>
                  </a:lnTo>
                  <a:lnTo>
                    <a:pt x="519" y="69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7" y="73"/>
                  </a:lnTo>
                  <a:lnTo>
                    <a:pt x="517" y="76"/>
                  </a:lnTo>
                  <a:lnTo>
                    <a:pt x="517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2" y="78"/>
                  </a:lnTo>
                  <a:lnTo>
                    <a:pt x="512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0" y="76"/>
                  </a:lnTo>
                  <a:lnTo>
                    <a:pt x="507" y="76"/>
                  </a:lnTo>
                  <a:lnTo>
                    <a:pt x="507" y="76"/>
                  </a:lnTo>
                  <a:lnTo>
                    <a:pt x="505" y="76"/>
                  </a:lnTo>
                  <a:lnTo>
                    <a:pt x="505" y="73"/>
                  </a:lnTo>
                  <a:lnTo>
                    <a:pt x="500" y="69"/>
                  </a:lnTo>
                  <a:lnTo>
                    <a:pt x="498" y="66"/>
                  </a:lnTo>
                  <a:lnTo>
                    <a:pt x="496" y="61"/>
                  </a:lnTo>
                  <a:lnTo>
                    <a:pt x="493" y="61"/>
                  </a:lnTo>
                  <a:lnTo>
                    <a:pt x="491" y="59"/>
                  </a:lnTo>
                  <a:lnTo>
                    <a:pt x="488" y="59"/>
                  </a:lnTo>
                  <a:lnTo>
                    <a:pt x="486" y="59"/>
                  </a:lnTo>
                  <a:lnTo>
                    <a:pt x="486" y="59"/>
                  </a:lnTo>
                  <a:lnTo>
                    <a:pt x="486" y="61"/>
                  </a:lnTo>
                  <a:lnTo>
                    <a:pt x="486" y="64"/>
                  </a:lnTo>
                  <a:lnTo>
                    <a:pt x="484" y="64"/>
                  </a:lnTo>
                  <a:lnTo>
                    <a:pt x="481" y="64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4" y="59"/>
                  </a:lnTo>
                  <a:lnTo>
                    <a:pt x="472" y="61"/>
                  </a:lnTo>
                  <a:lnTo>
                    <a:pt x="472" y="61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67" y="59"/>
                  </a:lnTo>
                  <a:lnTo>
                    <a:pt x="465" y="61"/>
                  </a:lnTo>
                  <a:lnTo>
                    <a:pt x="462" y="61"/>
                  </a:lnTo>
                  <a:lnTo>
                    <a:pt x="460" y="61"/>
                  </a:lnTo>
                  <a:lnTo>
                    <a:pt x="458" y="61"/>
                  </a:lnTo>
                  <a:lnTo>
                    <a:pt x="458" y="61"/>
                  </a:lnTo>
                  <a:lnTo>
                    <a:pt x="458" y="59"/>
                  </a:lnTo>
                  <a:lnTo>
                    <a:pt x="455" y="57"/>
                  </a:lnTo>
                  <a:lnTo>
                    <a:pt x="455" y="54"/>
                  </a:lnTo>
                  <a:lnTo>
                    <a:pt x="455" y="52"/>
                  </a:lnTo>
                  <a:lnTo>
                    <a:pt x="453" y="52"/>
                  </a:lnTo>
                  <a:lnTo>
                    <a:pt x="453" y="52"/>
                  </a:lnTo>
                  <a:lnTo>
                    <a:pt x="451" y="50"/>
                  </a:lnTo>
                  <a:lnTo>
                    <a:pt x="443" y="50"/>
                  </a:lnTo>
                  <a:lnTo>
                    <a:pt x="434" y="52"/>
                  </a:lnTo>
                  <a:lnTo>
                    <a:pt x="432" y="52"/>
                  </a:lnTo>
                  <a:lnTo>
                    <a:pt x="432" y="50"/>
                  </a:lnTo>
                  <a:lnTo>
                    <a:pt x="432" y="47"/>
                  </a:lnTo>
                  <a:lnTo>
                    <a:pt x="429" y="47"/>
                  </a:lnTo>
                  <a:lnTo>
                    <a:pt x="429" y="45"/>
                  </a:lnTo>
                  <a:lnTo>
                    <a:pt x="427" y="45"/>
                  </a:lnTo>
                  <a:lnTo>
                    <a:pt x="424" y="45"/>
                  </a:lnTo>
                  <a:lnTo>
                    <a:pt x="424" y="45"/>
                  </a:lnTo>
                  <a:lnTo>
                    <a:pt x="422" y="45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7" y="50"/>
                  </a:lnTo>
                  <a:lnTo>
                    <a:pt x="427" y="50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4" y="61"/>
                  </a:lnTo>
                  <a:lnTo>
                    <a:pt x="436" y="64"/>
                  </a:lnTo>
                  <a:lnTo>
                    <a:pt x="441" y="66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46" y="69"/>
                  </a:lnTo>
                  <a:lnTo>
                    <a:pt x="448" y="73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8"/>
                  </a:lnTo>
                  <a:lnTo>
                    <a:pt x="451" y="80"/>
                  </a:lnTo>
                  <a:lnTo>
                    <a:pt x="451" y="80"/>
                  </a:lnTo>
                  <a:lnTo>
                    <a:pt x="451" y="83"/>
                  </a:lnTo>
                  <a:lnTo>
                    <a:pt x="451" y="83"/>
                  </a:lnTo>
                  <a:lnTo>
                    <a:pt x="448" y="83"/>
                  </a:lnTo>
                  <a:lnTo>
                    <a:pt x="451" y="90"/>
                  </a:lnTo>
                  <a:lnTo>
                    <a:pt x="451" y="92"/>
                  </a:lnTo>
                  <a:lnTo>
                    <a:pt x="451" y="95"/>
                  </a:lnTo>
                  <a:lnTo>
                    <a:pt x="451" y="97"/>
                  </a:lnTo>
                  <a:lnTo>
                    <a:pt x="451" y="99"/>
                  </a:lnTo>
                  <a:lnTo>
                    <a:pt x="453" y="99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60" y="111"/>
                  </a:lnTo>
                  <a:lnTo>
                    <a:pt x="460" y="114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8"/>
                  </a:lnTo>
                  <a:lnTo>
                    <a:pt x="460" y="121"/>
                  </a:lnTo>
                  <a:lnTo>
                    <a:pt x="460" y="121"/>
                  </a:lnTo>
                  <a:lnTo>
                    <a:pt x="458" y="123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9" y="130"/>
                  </a:lnTo>
                  <a:lnTo>
                    <a:pt x="472" y="128"/>
                  </a:lnTo>
                  <a:lnTo>
                    <a:pt x="474" y="128"/>
                  </a:lnTo>
                  <a:lnTo>
                    <a:pt x="481" y="128"/>
                  </a:lnTo>
                  <a:lnTo>
                    <a:pt x="484" y="130"/>
                  </a:lnTo>
                  <a:lnTo>
                    <a:pt x="488" y="130"/>
                  </a:lnTo>
                  <a:lnTo>
                    <a:pt x="491" y="130"/>
                  </a:lnTo>
                  <a:lnTo>
                    <a:pt x="491" y="130"/>
                  </a:lnTo>
                  <a:lnTo>
                    <a:pt x="488" y="132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8" y="137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2"/>
                  </a:lnTo>
                  <a:lnTo>
                    <a:pt x="486" y="142"/>
                  </a:lnTo>
                  <a:lnTo>
                    <a:pt x="484" y="142"/>
                  </a:lnTo>
                  <a:lnTo>
                    <a:pt x="484" y="142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79" y="144"/>
                  </a:lnTo>
                  <a:lnTo>
                    <a:pt x="472" y="149"/>
                  </a:lnTo>
                  <a:lnTo>
                    <a:pt x="469" y="149"/>
                  </a:lnTo>
                  <a:lnTo>
                    <a:pt x="469" y="149"/>
                  </a:lnTo>
                  <a:lnTo>
                    <a:pt x="465" y="149"/>
                  </a:lnTo>
                  <a:lnTo>
                    <a:pt x="462" y="149"/>
                  </a:lnTo>
                  <a:lnTo>
                    <a:pt x="460" y="151"/>
                  </a:lnTo>
                  <a:lnTo>
                    <a:pt x="460" y="151"/>
                  </a:lnTo>
                  <a:lnTo>
                    <a:pt x="458" y="154"/>
                  </a:lnTo>
                  <a:lnTo>
                    <a:pt x="458" y="156"/>
                  </a:lnTo>
                  <a:lnTo>
                    <a:pt x="458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8" y="166"/>
                  </a:lnTo>
                  <a:lnTo>
                    <a:pt x="455" y="166"/>
                  </a:lnTo>
                  <a:lnTo>
                    <a:pt x="455" y="168"/>
                  </a:lnTo>
                  <a:lnTo>
                    <a:pt x="455" y="168"/>
                  </a:lnTo>
                  <a:lnTo>
                    <a:pt x="453" y="168"/>
                  </a:lnTo>
                  <a:lnTo>
                    <a:pt x="451" y="170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3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1" y="170"/>
                  </a:lnTo>
                  <a:lnTo>
                    <a:pt x="441" y="173"/>
                  </a:lnTo>
                  <a:lnTo>
                    <a:pt x="439" y="173"/>
                  </a:lnTo>
                  <a:lnTo>
                    <a:pt x="436" y="175"/>
                  </a:lnTo>
                  <a:lnTo>
                    <a:pt x="436" y="175"/>
                  </a:lnTo>
                  <a:lnTo>
                    <a:pt x="434" y="175"/>
                  </a:lnTo>
                  <a:lnTo>
                    <a:pt x="434" y="177"/>
                  </a:lnTo>
                  <a:lnTo>
                    <a:pt x="434" y="180"/>
                  </a:lnTo>
                  <a:lnTo>
                    <a:pt x="427" y="182"/>
                  </a:lnTo>
                  <a:lnTo>
                    <a:pt x="427" y="182"/>
                  </a:lnTo>
                  <a:lnTo>
                    <a:pt x="424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0" y="184"/>
                  </a:lnTo>
                  <a:lnTo>
                    <a:pt x="420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5" y="184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9"/>
                  </a:lnTo>
                  <a:lnTo>
                    <a:pt x="410" y="187"/>
                  </a:lnTo>
                  <a:lnTo>
                    <a:pt x="408" y="189"/>
                  </a:lnTo>
                  <a:lnTo>
                    <a:pt x="408" y="192"/>
                  </a:lnTo>
                  <a:lnTo>
                    <a:pt x="408" y="194"/>
                  </a:lnTo>
                  <a:lnTo>
                    <a:pt x="406" y="196"/>
                  </a:lnTo>
                  <a:lnTo>
                    <a:pt x="406" y="199"/>
                  </a:lnTo>
                  <a:lnTo>
                    <a:pt x="403" y="199"/>
                  </a:lnTo>
                  <a:lnTo>
                    <a:pt x="403" y="199"/>
                  </a:lnTo>
                  <a:lnTo>
                    <a:pt x="401" y="199"/>
                  </a:lnTo>
                  <a:lnTo>
                    <a:pt x="401" y="199"/>
                  </a:lnTo>
                  <a:lnTo>
                    <a:pt x="398" y="199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4" y="206"/>
                  </a:lnTo>
                  <a:lnTo>
                    <a:pt x="394" y="208"/>
                  </a:lnTo>
                  <a:lnTo>
                    <a:pt x="394" y="208"/>
                  </a:lnTo>
                  <a:lnTo>
                    <a:pt x="391" y="211"/>
                  </a:lnTo>
                  <a:lnTo>
                    <a:pt x="391" y="211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89" y="208"/>
                  </a:lnTo>
                  <a:lnTo>
                    <a:pt x="387" y="208"/>
                  </a:lnTo>
                  <a:lnTo>
                    <a:pt x="387" y="206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91" y="201"/>
                  </a:lnTo>
                  <a:lnTo>
                    <a:pt x="391" y="199"/>
                  </a:lnTo>
                  <a:lnTo>
                    <a:pt x="391" y="199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2" y="194"/>
                  </a:lnTo>
                  <a:lnTo>
                    <a:pt x="382" y="194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5" y="199"/>
                  </a:lnTo>
                  <a:lnTo>
                    <a:pt x="375" y="199"/>
                  </a:lnTo>
                  <a:lnTo>
                    <a:pt x="372" y="199"/>
                  </a:lnTo>
                  <a:lnTo>
                    <a:pt x="370" y="201"/>
                  </a:lnTo>
                  <a:lnTo>
                    <a:pt x="370" y="203"/>
                  </a:lnTo>
                  <a:lnTo>
                    <a:pt x="370" y="203"/>
                  </a:lnTo>
                  <a:lnTo>
                    <a:pt x="368" y="203"/>
                  </a:lnTo>
                  <a:lnTo>
                    <a:pt x="365" y="203"/>
                  </a:lnTo>
                  <a:lnTo>
                    <a:pt x="365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6" y="206"/>
                  </a:lnTo>
                  <a:lnTo>
                    <a:pt x="353" y="206"/>
                  </a:lnTo>
                  <a:lnTo>
                    <a:pt x="351" y="203"/>
                  </a:lnTo>
                  <a:lnTo>
                    <a:pt x="327" y="184"/>
                  </a:lnTo>
                  <a:lnTo>
                    <a:pt x="327" y="184"/>
                  </a:lnTo>
                  <a:lnTo>
                    <a:pt x="323" y="184"/>
                  </a:lnTo>
                  <a:lnTo>
                    <a:pt x="320" y="187"/>
                  </a:lnTo>
                  <a:lnTo>
                    <a:pt x="318" y="187"/>
                  </a:lnTo>
                  <a:lnTo>
                    <a:pt x="318" y="184"/>
                  </a:lnTo>
                  <a:lnTo>
                    <a:pt x="318" y="182"/>
                  </a:lnTo>
                  <a:lnTo>
                    <a:pt x="320" y="170"/>
                  </a:lnTo>
                  <a:lnTo>
                    <a:pt x="318" y="166"/>
                  </a:lnTo>
                  <a:lnTo>
                    <a:pt x="318" y="161"/>
                  </a:lnTo>
                  <a:lnTo>
                    <a:pt x="316" y="158"/>
                  </a:lnTo>
                  <a:lnTo>
                    <a:pt x="311" y="151"/>
                  </a:lnTo>
                  <a:lnTo>
                    <a:pt x="308" y="149"/>
                  </a:lnTo>
                  <a:lnTo>
                    <a:pt x="308" y="147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7" y="144"/>
                  </a:lnTo>
                  <a:lnTo>
                    <a:pt x="294" y="147"/>
                  </a:lnTo>
                  <a:lnTo>
                    <a:pt x="292" y="149"/>
                  </a:lnTo>
                  <a:lnTo>
                    <a:pt x="287" y="156"/>
                  </a:lnTo>
                  <a:lnTo>
                    <a:pt x="285" y="158"/>
                  </a:lnTo>
                  <a:lnTo>
                    <a:pt x="282" y="158"/>
                  </a:lnTo>
                  <a:lnTo>
                    <a:pt x="282" y="161"/>
                  </a:lnTo>
                  <a:lnTo>
                    <a:pt x="280" y="161"/>
                  </a:lnTo>
                  <a:lnTo>
                    <a:pt x="278" y="161"/>
                  </a:lnTo>
                  <a:lnTo>
                    <a:pt x="278" y="161"/>
                  </a:lnTo>
                  <a:lnTo>
                    <a:pt x="275" y="158"/>
                  </a:lnTo>
                  <a:lnTo>
                    <a:pt x="273" y="156"/>
                  </a:lnTo>
                  <a:lnTo>
                    <a:pt x="273" y="154"/>
                  </a:lnTo>
                  <a:lnTo>
                    <a:pt x="273" y="151"/>
                  </a:lnTo>
                  <a:lnTo>
                    <a:pt x="271" y="151"/>
                  </a:lnTo>
                  <a:lnTo>
                    <a:pt x="271" y="151"/>
                  </a:lnTo>
                  <a:lnTo>
                    <a:pt x="271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66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66" y="156"/>
                  </a:lnTo>
                  <a:lnTo>
                    <a:pt x="266" y="158"/>
                  </a:lnTo>
                  <a:lnTo>
                    <a:pt x="266" y="158"/>
                  </a:lnTo>
                  <a:lnTo>
                    <a:pt x="268" y="158"/>
                  </a:lnTo>
                  <a:lnTo>
                    <a:pt x="268" y="15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3" y="161"/>
                  </a:lnTo>
                  <a:lnTo>
                    <a:pt x="259" y="161"/>
                  </a:lnTo>
                  <a:lnTo>
                    <a:pt x="249" y="161"/>
                  </a:lnTo>
                  <a:lnTo>
                    <a:pt x="240" y="161"/>
                  </a:lnTo>
                  <a:lnTo>
                    <a:pt x="230" y="161"/>
                  </a:lnTo>
                  <a:lnTo>
                    <a:pt x="223" y="161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09" y="158"/>
                  </a:lnTo>
                  <a:lnTo>
                    <a:pt x="207" y="158"/>
                  </a:lnTo>
                  <a:lnTo>
                    <a:pt x="204" y="158"/>
                  </a:lnTo>
                  <a:lnTo>
                    <a:pt x="202" y="161"/>
                  </a:lnTo>
                  <a:lnTo>
                    <a:pt x="199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5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2" y="170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80"/>
                  </a:lnTo>
                  <a:lnTo>
                    <a:pt x="192" y="182"/>
                  </a:lnTo>
                  <a:lnTo>
                    <a:pt x="192" y="184"/>
                  </a:lnTo>
                  <a:lnTo>
                    <a:pt x="192" y="189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92"/>
                  </a:lnTo>
                  <a:lnTo>
                    <a:pt x="197" y="192"/>
                  </a:lnTo>
                  <a:lnTo>
                    <a:pt x="202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11" y="192"/>
                  </a:lnTo>
                  <a:lnTo>
                    <a:pt x="211" y="194"/>
                  </a:lnTo>
                  <a:lnTo>
                    <a:pt x="214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3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1" y="206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6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3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1" y="208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2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7" y="211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2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3" y="218"/>
                  </a:lnTo>
                  <a:lnTo>
                    <a:pt x="183" y="220"/>
                  </a:lnTo>
                  <a:lnTo>
                    <a:pt x="183" y="225"/>
                  </a:lnTo>
                  <a:lnTo>
                    <a:pt x="183" y="229"/>
                  </a:lnTo>
                  <a:lnTo>
                    <a:pt x="180" y="234"/>
                  </a:lnTo>
                  <a:lnTo>
                    <a:pt x="180" y="239"/>
                  </a:lnTo>
                  <a:lnTo>
                    <a:pt x="180" y="241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5" y="253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8" y="255"/>
                  </a:lnTo>
                  <a:lnTo>
                    <a:pt x="190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5" y="260"/>
                  </a:lnTo>
                  <a:lnTo>
                    <a:pt x="197" y="260"/>
                  </a:lnTo>
                  <a:lnTo>
                    <a:pt x="199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09" y="289"/>
                  </a:lnTo>
                  <a:lnTo>
                    <a:pt x="209" y="289"/>
                  </a:lnTo>
                  <a:lnTo>
                    <a:pt x="211" y="293"/>
                  </a:lnTo>
                  <a:lnTo>
                    <a:pt x="211" y="293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3"/>
                  </a:lnTo>
                  <a:lnTo>
                    <a:pt x="211" y="305"/>
                  </a:lnTo>
                  <a:lnTo>
                    <a:pt x="209" y="308"/>
                  </a:lnTo>
                  <a:lnTo>
                    <a:pt x="209" y="308"/>
                  </a:lnTo>
                  <a:lnTo>
                    <a:pt x="209" y="310"/>
                  </a:lnTo>
                  <a:lnTo>
                    <a:pt x="209" y="315"/>
                  </a:lnTo>
                  <a:lnTo>
                    <a:pt x="207" y="322"/>
                  </a:lnTo>
                  <a:lnTo>
                    <a:pt x="207" y="329"/>
                  </a:lnTo>
                  <a:lnTo>
                    <a:pt x="204" y="336"/>
                  </a:lnTo>
                  <a:lnTo>
                    <a:pt x="204" y="343"/>
                  </a:lnTo>
                  <a:lnTo>
                    <a:pt x="202" y="350"/>
                  </a:lnTo>
                  <a:lnTo>
                    <a:pt x="199" y="357"/>
                  </a:lnTo>
                  <a:lnTo>
                    <a:pt x="199" y="364"/>
                  </a:lnTo>
                  <a:lnTo>
                    <a:pt x="197" y="374"/>
                  </a:lnTo>
                  <a:lnTo>
                    <a:pt x="197" y="381"/>
                  </a:lnTo>
                  <a:lnTo>
                    <a:pt x="195" y="388"/>
                  </a:lnTo>
                  <a:lnTo>
                    <a:pt x="195" y="395"/>
                  </a:lnTo>
                  <a:lnTo>
                    <a:pt x="192" y="402"/>
                  </a:lnTo>
                  <a:lnTo>
                    <a:pt x="192" y="409"/>
                  </a:lnTo>
                  <a:lnTo>
                    <a:pt x="190" y="416"/>
                  </a:lnTo>
                  <a:lnTo>
                    <a:pt x="188" y="431"/>
                  </a:lnTo>
                  <a:lnTo>
                    <a:pt x="185" y="433"/>
                  </a:lnTo>
                  <a:lnTo>
                    <a:pt x="185" y="435"/>
                  </a:lnTo>
                  <a:lnTo>
                    <a:pt x="185" y="435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6" y="435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3" y="438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1" y="435"/>
                  </a:lnTo>
                  <a:lnTo>
                    <a:pt x="171" y="433"/>
                  </a:lnTo>
                  <a:lnTo>
                    <a:pt x="171" y="433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31"/>
                  </a:lnTo>
                  <a:lnTo>
                    <a:pt x="169" y="431"/>
                  </a:lnTo>
                  <a:lnTo>
                    <a:pt x="166" y="428"/>
                  </a:lnTo>
                  <a:lnTo>
                    <a:pt x="166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7" y="431"/>
                  </a:lnTo>
                  <a:lnTo>
                    <a:pt x="154" y="431"/>
                  </a:lnTo>
                  <a:lnTo>
                    <a:pt x="154" y="428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0" y="431"/>
                  </a:lnTo>
                  <a:lnTo>
                    <a:pt x="150" y="431"/>
                  </a:lnTo>
                  <a:lnTo>
                    <a:pt x="147" y="431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5"/>
                  </a:lnTo>
                  <a:lnTo>
                    <a:pt x="145" y="435"/>
                  </a:lnTo>
                  <a:lnTo>
                    <a:pt x="143" y="435"/>
                  </a:lnTo>
                  <a:lnTo>
                    <a:pt x="143" y="438"/>
                  </a:lnTo>
                  <a:lnTo>
                    <a:pt x="143" y="438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8" y="440"/>
                  </a:lnTo>
                  <a:lnTo>
                    <a:pt x="138" y="440"/>
                  </a:lnTo>
                  <a:lnTo>
                    <a:pt x="135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6" y="440"/>
                  </a:lnTo>
                  <a:lnTo>
                    <a:pt x="126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19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4" y="442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2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98" y="445"/>
                  </a:lnTo>
                  <a:lnTo>
                    <a:pt x="98" y="447"/>
                  </a:lnTo>
                  <a:lnTo>
                    <a:pt x="95" y="447"/>
                  </a:lnTo>
                  <a:lnTo>
                    <a:pt x="93" y="450"/>
                  </a:lnTo>
                  <a:lnTo>
                    <a:pt x="93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6" y="454"/>
                  </a:lnTo>
                  <a:lnTo>
                    <a:pt x="83" y="454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6" y="457"/>
                  </a:lnTo>
                  <a:lnTo>
                    <a:pt x="76" y="459"/>
                  </a:lnTo>
                  <a:lnTo>
                    <a:pt x="76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7" y="466"/>
                  </a:lnTo>
                  <a:lnTo>
                    <a:pt x="67" y="466"/>
                  </a:lnTo>
                  <a:lnTo>
                    <a:pt x="67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2" y="471"/>
                  </a:lnTo>
                  <a:lnTo>
                    <a:pt x="62" y="471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3"/>
                  </a:lnTo>
                  <a:lnTo>
                    <a:pt x="55" y="473"/>
                  </a:lnTo>
                  <a:lnTo>
                    <a:pt x="55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0" y="473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8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0" y="480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4"/>
                  </a:lnTo>
                  <a:lnTo>
                    <a:pt x="48" y="497"/>
                  </a:lnTo>
                  <a:lnTo>
                    <a:pt x="48" y="499"/>
                  </a:lnTo>
                  <a:lnTo>
                    <a:pt x="48" y="502"/>
                  </a:lnTo>
                  <a:lnTo>
                    <a:pt x="41" y="506"/>
                  </a:lnTo>
                  <a:lnTo>
                    <a:pt x="41" y="509"/>
                  </a:lnTo>
                  <a:lnTo>
                    <a:pt x="38" y="513"/>
                  </a:lnTo>
                  <a:lnTo>
                    <a:pt x="36" y="516"/>
                  </a:lnTo>
                  <a:lnTo>
                    <a:pt x="36" y="518"/>
                  </a:lnTo>
                  <a:lnTo>
                    <a:pt x="36" y="520"/>
                  </a:lnTo>
                  <a:lnTo>
                    <a:pt x="36" y="520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8"/>
                  </a:lnTo>
                  <a:lnTo>
                    <a:pt x="41" y="530"/>
                  </a:lnTo>
                  <a:lnTo>
                    <a:pt x="41" y="530"/>
                  </a:lnTo>
                  <a:lnTo>
                    <a:pt x="41" y="532"/>
                  </a:lnTo>
                  <a:lnTo>
                    <a:pt x="41" y="532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7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7" y="544"/>
                  </a:lnTo>
                  <a:lnTo>
                    <a:pt x="24" y="547"/>
                  </a:lnTo>
                  <a:lnTo>
                    <a:pt x="19" y="549"/>
                  </a:lnTo>
                  <a:lnTo>
                    <a:pt x="17" y="549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4"/>
                  </a:lnTo>
                  <a:lnTo>
                    <a:pt x="12" y="554"/>
                  </a:lnTo>
                  <a:lnTo>
                    <a:pt x="12" y="554"/>
                  </a:lnTo>
                  <a:lnTo>
                    <a:pt x="12" y="556"/>
                  </a:lnTo>
                  <a:lnTo>
                    <a:pt x="12" y="558"/>
                  </a:lnTo>
                  <a:lnTo>
                    <a:pt x="10" y="563"/>
                  </a:lnTo>
                  <a:lnTo>
                    <a:pt x="10" y="563"/>
                  </a:lnTo>
                  <a:lnTo>
                    <a:pt x="10" y="565"/>
                  </a:lnTo>
                  <a:lnTo>
                    <a:pt x="10" y="565"/>
                  </a:lnTo>
                  <a:lnTo>
                    <a:pt x="12" y="570"/>
                  </a:lnTo>
                  <a:lnTo>
                    <a:pt x="12" y="573"/>
                  </a:lnTo>
                  <a:lnTo>
                    <a:pt x="15" y="573"/>
                  </a:lnTo>
                  <a:lnTo>
                    <a:pt x="15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0" y="575"/>
                  </a:lnTo>
                  <a:lnTo>
                    <a:pt x="8" y="575"/>
                  </a:lnTo>
                  <a:lnTo>
                    <a:pt x="8" y="575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3" y="577"/>
                  </a:lnTo>
                  <a:lnTo>
                    <a:pt x="0" y="577"/>
                  </a:lnTo>
                  <a:lnTo>
                    <a:pt x="3" y="577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4"/>
                  </a:lnTo>
                  <a:lnTo>
                    <a:pt x="0" y="584"/>
                  </a:lnTo>
                  <a:lnTo>
                    <a:pt x="0" y="587"/>
                  </a:lnTo>
                  <a:lnTo>
                    <a:pt x="3" y="587"/>
                  </a:lnTo>
                  <a:lnTo>
                    <a:pt x="8" y="594"/>
                  </a:lnTo>
                  <a:lnTo>
                    <a:pt x="10" y="594"/>
                  </a:lnTo>
                  <a:lnTo>
                    <a:pt x="10" y="594"/>
                  </a:lnTo>
                  <a:lnTo>
                    <a:pt x="12" y="596"/>
                  </a:lnTo>
                  <a:lnTo>
                    <a:pt x="15" y="596"/>
                  </a:lnTo>
                  <a:lnTo>
                    <a:pt x="15" y="599"/>
                  </a:lnTo>
                  <a:lnTo>
                    <a:pt x="15" y="601"/>
                  </a:lnTo>
                  <a:lnTo>
                    <a:pt x="12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3"/>
                  </a:lnTo>
                  <a:lnTo>
                    <a:pt x="10" y="603"/>
                  </a:lnTo>
                  <a:lnTo>
                    <a:pt x="12" y="606"/>
                  </a:lnTo>
                  <a:lnTo>
                    <a:pt x="15" y="606"/>
                  </a:lnTo>
                  <a:lnTo>
                    <a:pt x="17" y="606"/>
                  </a:lnTo>
                  <a:lnTo>
                    <a:pt x="17" y="608"/>
                  </a:lnTo>
                  <a:lnTo>
                    <a:pt x="17" y="608"/>
                  </a:lnTo>
                  <a:lnTo>
                    <a:pt x="19" y="610"/>
                  </a:lnTo>
                  <a:lnTo>
                    <a:pt x="19" y="613"/>
                  </a:lnTo>
                  <a:lnTo>
                    <a:pt x="19" y="613"/>
                  </a:lnTo>
                  <a:lnTo>
                    <a:pt x="19" y="615"/>
                  </a:lnTo>
                  <a:lnTo>
                    <a:pt x="19" y="615"/>
                  </a:lnTo>
                  <a:lnTo>
                    <a:pt x="19" y="618"/>
                  </a:lnTo>
                  <a:lnTo>
                    <a:pt x="22" y="618"/>
                  </a:lnTo>
                  <a:lnTo>
                    <a:pt x="22" y="620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7" y="625"/>
                  </a:lnTo>
                  <a:lnTo>
                    <a:pt x="27" y="625"/>
                  </a:lnTo>
                  <a:lnTo>
                    <a:pt x="27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31" y="627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2"/>
                  </a:lnTo>
                  <a:lnTo>
                    <a:pt x="31" y="634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6" y="639"/>
                  </a:lnTo>
                  <a:lnTo>
                    <a:pt x="38" y="639"/>
                  </a:lnTo>
                  <a:lnTo>
                    <a:pt x="38" y="639"/>
                  </a:lnTo>
                  <a:lnTo>
                    <a:pt x="38" y="641"/>
                  </a:lnTo>
                  <a:lnTo>
                    <a:pt x="41" y="641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5" y="648"/>
                  </a:lnTo>
                  <a:lnTo>
                    <a:pt x="45" y="651"/>
                  </a:lnTo>
                  <a:lnTo>
                    <a:pt x="48" y="651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5" y="660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5"/>
                  </a:lnTo>
                  <a:lnTo>
                    <a:pt x="41" y="665"/>
                  </a:lnTo>
                  <a:lnTo>
                    <a:pt x="41" y="667"/>
                  </a:lnTo>
                  <a:lnTo>
                    <a:pt x="38" y="670"/>
                  </a:lnTo>
                  <a:lnTo>
                    <a:pt x="36" y="672"/>
                  </a:lnTo>
                  <a:lnTo>
                    <a:pt x="55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9" y="674"/>
                  </a:lnTo>
                  <a:lnTo>
                    <a:pt x="69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9"/>
                  </a:lnTo>
                  <a:lnTo>
                    <a:pt x="79" y="679"/>
                  </a:lnTo>
                  <a:lnTo>
                    <a:pt x="79" y="681"/>
                  </a:lnTo>
                  <a:lnTo>
                    <a:pt x="81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1" y="686"/>
                  </a:lnTo>
                  <a:lnTo>
                    <a:pt x="83" y="688"/>
                  </a:lnTo>
                  <a:lnTo>
                    <a:pt x="86" y="691"/>
                  </a:lnTo>
                  <a:lnTo>
                    <a:pt x="86" y="691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6" y="698"/>
                  </a:lnTo>
                  <a:lnTo>
                    <a:pt x="95" y="698"/>
                  </a:lnTo>
                  <a:lnTo>
                    <a:pt x="102" y="698"/>
                  </a:lnTo>
                  <a:lnTo>
                    <a:pt x="112" y="698"/>
                  </a:lnTo>
                  <a:lnTo>
                    <a:pt x="119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6" y="698"/>
                  </a:lnTo>
                  <a:lnTo>
                    <a:pt x="126" y="698"/>
                  </a:lnTo>
                  <a:lnTo>
                    <a:pt x="128" y="696"/>
                  </a:lnTo>
                  <a:lnTo>
                    <a:pt x="131" y="696"/>
                  </a:lnTo>
                  <a:lnTo>
                    <a:pt x="131" y="696"/>
                  </a:lnTo>
                  <a:lnTo>
                    <a:pt x="131" y="693"/>
                  </a:lnTo>
                  <a:lnTo>
                    <a:pt x="131" y="693"/>
                  </a:lnTo>
                  <a:lnTo>
                    <a:pt x="133" y="691"/>
                  </a:lnTo>
                  <a:lnTo>
                    <a:pt x="135" y="691"/>
                  </a:lnTo>
                  <a:lnTo>
                    <a:pt x="138" y="691"/>
                  </a:lnTo>
                  <a:lnTo>
                    <a:pt x="138" y="688"/>
                  </a:lnTo>
                  <a:lnTo>
                    <a:pt x="140" y="688"/>
                  </a:lnTo>
                  <a:lnTo>
                    <a:pt x="140" y="688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43" y="686"/>
                  </a:lnTo>
                  <a:lnTo>
                    <a:pt x="143" y="686"/>
                  </a:lnTo>
                  <a:lnTo>
                    <a:pt x="143" y="684"/>
                  </a:lnTo>
                  <a:lnTo>
                    <a:pt x="145" y="684"/>
                  </a:lnTo>
                  <a:lnTo>
                    <a:pt x="147" y="681"/>
                  </a:lnTo>
                  <a:lnTo>
                    <a:pt x="147" y="681"/>
                  </a:lnTo>
                  <a:lnTo>
                    <a:pt x="150" y="679"/>
                  </a:lnTo>
                  <a:lnTo>
                    <a:pt x="150" y="679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7" y="674"/>
                  </a:lnTo>
                  <a:lnTo>
                    <a:pt x="157" y="672"/>
                  </a:lnTo>
                  <a:lnTo>
                    <a:pt x="157" y="672"/>
                  </a:lnTo>
                  <a:lnTo>
                    <a:pt x="159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700"/>
                  </a:lnTo>
                  <a:lnTo>
                    <a:pt x="154" y="705"/>
                  </a:lnTo>
                  <a:lnTo>
                    <a:pt x="154" y="712"/>
                  </a:lnTo>
                  <a:lnTo>
                    <a:pt x="154" y="717"/>
                  </a:lnTo>
                  <a:lnTo>
                    <a:pt x="154" y="724"/>
                  </a:lnTo>
                  <a:lnTo>
                    <a:pt x="154" y="729"/>
                  </a:lnTo>
                  <a:lnTo>
                    <a:pt x="154" y="736"/>
                  </a:lnTo>
                  <a:lnTo>
                    <a:pt x="154" y="741"/>
                  </a:lnTo>
                  <a:lnTo>
                    <a:pt x="154" y="745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62" y="743"/>
                  </a:lnTo>
                  <a:lnTo>
                    <a:pt x="164" y="745"/>
                  </a:lnTo>
                  <a:lnTo>
                    <a:pt x="164" y="745"/>
                  </a:lnTo>
                  <a:lnTo>
                    <a:pt x="166" y="748"/>
                  </a:lnTo>
                  <a:lnTo>
                    <a:pt x="169" y="748"/>
                  </a:lnTo>
                  <a:lnTo>
                    <a:pt x="171" y="748"/>
                  </a:lnTo>
                  <a:lnTo>
                    <a:pt x="173" y="748"/>
                  </a:lnTo>
                  <a:lnTo>
                    <a:pt x="176" y="748"/>
                  </a:lnTo>
                  <a:lnTo>
                    <a:pt x="188" y="741"/>
                  </a:lnTo>
                  <a:lnTo>
                    <a:pt x="188" y="741"/>
                  </a:lnTo>
                  <a:lnTo>
                    <a:pt x="190" y="741"/>
                  </a:lnTo>
                  <a:lnTo>
                    <a:pt x="190" y="741"/>
                  </a:lnTo>
                  <a:lnTo>
                    <a:pt x="192" y="741"/>
                  </a:lnTo>
                  <a:lnTo>
                    <a:pt x="192" y="741"/>
                  </a:lnTo>
                  <a:lnTo>
                    <a:pt x="195" y="741"/>
                  </a:lnTo>
                  <a:lnTo>
                    <a:pt x="197" y="743"/>
                  </a:lnTo>
                  <a:lnTo>
                    <a:pt x="197" y="743"/>
                  </a:lnTo>
                  <a:lnTo>
                    <a:pt x="204" y="743"/>
                  </a:lnTo>
                  <a:lnTo>
                    <a:pt x="204" y="743"/>
                  </a:lnTo>
                  <a:lnTo>
                    <a:pt x="207" y="743"/>
                  </a:lnTo>
                  <a:lnTo>
                    <a:pt x="209" y="743"/>
                  </a:lnTo>
                  <a:lnTo>
                    <a:pt x="211" y="741"/>
                  </a:lnTo>
                  <a:lnTo>
                    <a:pt x="214" y="743"/>
                  </a:lnTo>
                  <a:lnTo>
                    <a:pt x="216" y="743"/>
                  </a:lnTo>
                  <a:lnTo>
                    <a:pt x="216" y="743"/>
                  </a:lnTo>
                  <a:lnTo>
                    <a:pt x="221" y="743"/>
                  </a:lnTo>
                  <a:lnTo>
                    <a:pt x="223" y="743"/>
                  </a:lnTo>
                  <a:lnTo>
                    <a:pt x="226" y="743"/>
                  </a:lnTo>
                  <a:lnTo>
                    <a:pt x="226" y="743"/>
                  </a:lnTo>
                  <a:lnTo>
                    <a:pt x="228" y="743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3" y="745"/>
                  </a:lnTo>
                  <a:lnTo>
                    <a:pt x="233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7" y="745"/>
                  </a:lnTo>
                  <a:lnTo>
                    <a:pt x="237" y="745"/>
                  </a:lnTo>
                  <a:lnTo>
                    <a:pt x="240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0" y="748"/>
                  </a:lnTo>
                  <a:lnTo>
                    <a:pt x="240" y="748"/>
                  </a:lnTo>
                  <a:lnTo>
                    <a:pt x="240" y="750"/>
                  </a:lnTo>
                  <a:lnTo>
                    <a:pt x="240" y="750"/>
                  </a:lnTo>
                  <a:lnTo>
                    <a:pt x="242" y="752"/>
                  </a:lnTo>
                  <a:lnTo>
                    <a:pt x="242" y="752"/>
                  </a:lnTo>
                  <a:lnTo>
                    <a:pt x="249" y="750"/>
                  </a:lnTo>
                  <a:lnTo>
                    <a:pt x="249" y="750"/>
                  </a:lnTo>
                  <a:lnTo>
                    <a:pt x="252" y="748"/>
                  </a:lnTo>
                  <a:lnTo>
                    <a:pt x="254" y="748"/>
                  </a:lnTo>
                  <a:lnTo>
                    <a:pt x="254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9" y="745"/>
                  </a:lnTo>
                  <a:lnTo>
                    <a:pt x="259" y="745"/>
                  </a:lnTo>
                  <a:lnTo>
                    <a:pt x="261" y="745"/>
                  </a:lnTo>
                  <a:lnTo>
                    <a:pt x="261" y="745"/>
                  </a:lnTo>
                  <a:lnTo>
                    <a:pt x="263" y="743"/>
                  </a:lnTo>
                  <a:lnTo>
                    <a:pt x="263" y="743"/>
                  </a:lnTo>
                  <a:lnTo>
                    <a:pt x="266" y="743"/>
                  </a:lnTo>
                  <a:lnTo>
                    <a:pt x="266" y="741"/>
                  </a:lnTo>
                  <a:lnTo>
                    <a:pt x="266" y="738"/>
                  </a:lnTo>
                  <a:lnTo>
                    <a:pt x="268" y="738"/>
                  </a:lnTo>
                  <a:lnTo>
                    <a:pt x="271" y="733"/>
                  </a:lnTo>
                  <a:lnTo>
                    <a:pt x="271" y="731"/>
                  </a:lnTo>
                  <a:lnTo>
                    <a:pt x="273" y="731"/>
                  </a:lnTo>
                  <a:lnTo>
                    <a:pt x="273" y="731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8" y="729"/>
                  </a:lnTo>
                  <a:lnTo>
                    <a:pt x="282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7" y="731"/>
                  </a:lnTo>
                  <a:lnTo>
                    <a:pt x="287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92" y="726"/>
                  </a:lnTo>
                  <a:lnTo>
                    <a:pt x="292" y="726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9" y="722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6" y="717"/>
                  </a:lnTo>
                  <a:lnTo>
                    <a:pt x="306" y="717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2"/>
                  </a:lnTo>
                  <a:lnTo>
                    <a:pt x="308" y="712"/>
                  </a:lnTo>
                  <a:lnTo>
                    <a:pt x="311" y="712"/>
                  </a:lnTo>
                  <a:lnTo>
                    <a:pt x="311" y="712"/>
                  </a:lnTo>
                  <a:lnTo>
                    <a:pt x="313" y="715"/>
                  </a:lnTo>
                  <a:lnTo>
                    <a:pt x="313" y="715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8" y="712"/>
                  </a:lnTo>
                  <a:lnTo>
                    <a:pt x="318" y="712"/>
                  </a:lnTo>
                  <a:lnTo>
                    <a:pt x="320" y="710"/>
                  </a:lnTo>
                  <a:lnTo>
                    <a:pt x="327" y="703"/>
                  </a:lnTo>
                  <a:lnTo>
                    <a:pt x="332" y="698"/>
                  </a:lnTo>
                  <a:lnTo>
                    <a:pt x="334" y="698"/>
                  </a:lnTo>
                  <a:lnTo>
                    <a:pt x="337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3"/>
                  </a:lnTo>
                  <a:lnTo>
                    <a:pt x="339" y="693"/>
                  </a:lnTo>
                  <a:lnTo>
                    <a:pt x="344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51" y="691"/>
                  </a:lnTo>
                  <a:lnTo>
                    <a:pt x="353" y="691"/>
                  </a:lnTo>
                  <a:lnTo>
                    <a:pt x="356" y="691"/>
                  </a:lnTo>
                  <a:lnTo>
                    <a:pt x="358" y="691"/>
                  </a:lnTo>
                  <a:lnTo>
                    <a:pt x="358" y="688"/>
                  </a:lnTo>
                  <a:lnTo>
                    <a:pt x="361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70" y="688"/>
                  </a:lnTo>
                  <a:lnTo>
                    <a:pt x="370" y="688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7" y="686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6"/>
                  </a:lnTo>
                  <a:lnTo>
                    <a:pt x="377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82" y="686"/>
                  </a:lnTo>
                  <a:lnTo>
                    <a:pt x="382" y="686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8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6"/>
                  </a:lnTo>
                  <a:lnTo>
                    <a:pt x="398" y="686"/>
                  </a:lnTo>
                  <a:lnTo>
                    <a:pt x="398" y="688"/>
                  </a:lnTo>
                  <a:lnTo>
                    <a:pt x="398" y="688"/>
                  </a:lnTo>
                  <a:lnTo>
                    <a:pt x="401" y="688"/>
                  </a:lnTo>
                  <a:lnTo>
                    <a:pt x="401" y="691"/>
                  </a:lnTo>
                  <a:lnTo>
                    <a:pt x="401" y="691"/>
                  </a:lnTo>
                  <a:lnTo>
                    <a:pt x="401" y="693"/>
                  </a:lnTo>
                  <a:lnTo>
                    <a:pt x="401" y="693"/>
                  </a:lnTo>
                  <a:lnTo>
                    <a:pt x="398" y="696"/>
                  </a:lnTo>
                  <a:lnTo>
                    <a:pt x="398" y="698"/>
                  </a:lnTo>
                  <a:lnTo>
                    <a:pt x="398" y="698"/>
                  </a:lnTo>
                  <a:lnTo>
                    <a:pt x="401" y="700"/>
                  </a:lnTo>
                  <a:lnTo>
                    <a:pt x="401" y="703"/>
                  </a:lnTo>
                  <a:lnTo>
                    <a:pt x="401" y="703"/>
                  </a:lnTo>
                  <a:lnTo>
                    <a:pt x="401" y="705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10"/>
                  </a:lnTo>
                  <a:lnTo>
                    <a:pt x="401" y="712"/>
                  </a:lnTo>
                  <a:lnTo>
                    <a:pt x="398" y="712"/>
                  </a:lnTo>
                  <a:lnTo>
                    <a:pt x="398" y="715"/>
                  </a:lnTo>
                  <a:lnTo>
                    <a:pt x="396" y="715"/>
                  </a:lnTo>
                  <a:lnTo>
                    <a:pt x="396" y="715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9"/>
                  </a:lnTo>
                  <a:lnTo>
                    <a:pt x="396" y="719"/>
                  </a:lnTo>
                  <a:lnTo>
                    <a:pt x="394" y="719"/>
                  </a:lnTo>
                  <a:lnTo>
                    <a:pt x="394" y="719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6"/>
                  </a:lnTo>
                  <a:lnTo>
                    <a:pt x="394" y="726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31"/>
                  </a:lnTo>
                  <a:lnTo>
                    <a:pt x="396" y="731"/>
                  </a:lnTo>
                  <a:lnTo>
                    <a:pt x="396" y="733"/>
                  </a:lnTo>
                  <a:lnTo>
                    <a:pt x="396" y="736"/>
                  </a:lnTo>
                  <a:lnTo>
                    <a:pt x="396" y="736"/>
                  </a:lnTo>
                  <a:lnTo>
                    <a:pt x="398" y="736"/>
                  </a:lnTo>
                  <a:lnTo>
                    <a:pt x="398" y="738"/>
                  </a:lnTo>
                  <a:lnTo>
                    <a:pt x="398" y="738"/>
                  </a:lnTo>
                  <a:lnTo>
                    <a:pt x="401" y="738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398" y="745"/>
                  </a:lnTo>
                  <a:lnTo>
                    <a:pt x="398" y="745"/>
                  </a:lnTo>
                  <a:lnTo>
                    <a:pt x="398" y="748"/>
                  </a:lnTo>
                  <a:lnTo>
                    <a:pt x="398" y="748"/>
                  </a:lnTo>
                  <a:lnTo>
                    <a:pt x="398" y="750"/>
                  </a:lnTo>
                  <a:lnTo>
                    <a:pt x="398" y="750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6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401" y="767"/>
                  </a:lnTo>
                  <a:lnTo>
                    <a:pt x="401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6" y="769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4"/>
                  </a:lnTo>
                  <a:lnTo>
                    <a:pt x="408" y="774"/>
                  </a:lnTo>
                  <a:lnTo>
                    <a:pt x="406" y="774"/>
                  </a:lnTo>
                  <a:lnTo>
                    <a:pt x="406" y="774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8"/>
                  </a:lnTo>
                  <a:lnTo>
                    <a:pt x="406" y="778"/>
                  </a:lnTo>
                  <a:lnTo>
                    <a:pt x="406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78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10" y="776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3" y="781"/>
                  </a:lnTo>
                  <a:lnTo>
                    <a:pt x="413" y="781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5" y="786"/>
                  </a:lnTo>
                  <a:lnTo>
                    <a:pt x="415" y="786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3"/>
                  </a:lnTo>
                  <a:lnTo>
                    <a:pt x="415" y="793"/>
                  </a:lnTo>
                  <a:lnTo>
                    <a:pt x="417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2" y="793"/>
                  </a:lnTo>
                  <a:lnTo>
                    <a:pt x="422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5"/>
                  </a:lnTo>
                  <a:lnTo>
                    <a:pt x="424" y="795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32" y="800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7"/>
                  </a:lnTo>
                  <a:lnTo>
                    <a:pt x="439" y="807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41" y="809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3" y="812"/>
                  </a:lnTo>
                  <a:lnTo>
                    <a:pt x="443" y="814"/>
                  </a:lnTo>
                  <a:lnTo>
                    <a:pt x="443" y="814"/>
                  </a:lnTo>
                  <a:lnTo>
                    <a:pt x="446" y="814"/>
                  </a:lnTo>
                  <a:lnTo>
                    <a:pt x="446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3" y="814"/>
                  </a:lnTo>
                  <a:lnTo>
                    <a:pt x="453" y="816"/>
                  </a:lnTo>
                  <a:lnTo>
                    <a:pt x="453" y="816"/>
                  </a:lnTo>
                  <a:lnTo>
                    <a:pt x="455" y="816"/>
                  </a:lnTo>
                  <a:lnTo>
                    <a:pt x="455" y="814"/>
                  </a:lnTo>
                  <a:lnTo>
                    <a:pt x="455" y="814"/>
                  </a:lnTo>
                  <a:lnTo>
                    <a:pt x="458" y="814"/>
                  </a:lnTo>
                  <a:lnTo>
                    <a:pt x="460" y="816"/>
                  </a:lnTo>
                  <a:lnTo>
                    <a:pt x="460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9" y="812"/>
                  </a:lnTo>
                  <a:lnTo>
                    <a:pt x="469" y="812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9" y="814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8" y="823"/>
                  </a:lnTo>
                  <a:lnTo>
                    <a:pt x="488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1"/>
                  </a:lnTo>
                  <a:lnTo>
                    <a:pt x="498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3" y="821"/>
                  </a:lnTo>
                  <a:lnTo>
                    <a:pt x="503" y="821"/>
                  </a:lnTo>
                  <a:lnTo>
                    <a:pt x="503" y="823"/>
                  </a:lnTo>
                  <a:lnTo>
                    <a:pt x="505" y="823"/>
                  </a:lnTo>
                  <a:lnTo>
                    <a:pt x="505" y="823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8"/>
                  </a:lnTo>
                  <a:lnTo>
                    <a:pt x="514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4" y="840"/>
                  </a:lnTo>
                  <a:lnTo>
                    <a:pt x="524" y="840"/>
                  </a:lnTo>
                  <a:lnTo>
                    <a:pt x="526" y="842"/>
                  </a:lnTo>
                  <a:lnTo>
                    <a:pt x="529" y="840"/>
                  </a:lnTo>
                  <a:lnTo>
                    <a:pt x="531" y="842"/>
                  </a:lnTo>
                  <a:lnTo>
                    <a:pt x="531" y="842"/>
                  </a:lnTo>
                  <a:lnTo>
                    <a:pt x="533" y="842"/>
                  </a:lnTo>
                  <a:lnTo>
                    <a:pt x="533" y="842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6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41" y="845"/>
                  </a:lnTo>
                  <a:lnTo>
                    <a:pt x="541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50" y="852"/>
                  </a:lnTo>
                  <a:lnTo>
                    <a:pt x="550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5" y="856"/>
                  </a:lnTo>
                  <a:lnTo>
                    <a:pt x="555" y="856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9" y="859"/>
                  </a:lnTo>
                  <a:lnTo>
                    <a:pt x="559" y="859"/>
                  </a:lnTo>
                  <a:lnTo>
                    <a:pt x="559" y="864"/>
                  </a:lnTo>
                  <a:lnTo>
                    <a:pt x="559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4" y="864"/>
                  </a:lnTo>
                  <a:lnTo>
                    <a:pt x="564" y="864"/>
                  </a:lnTo>
                  <a:lnTo>
                    <a:pt x="567" y="864"/>
                  </a:lnTo>
                  <a:lnTo>
                    <a:pt x="567" y="861"/>
                  </a:lnTo>
                  <a:lnTo>
                    <a:pt x="567" y="861"/>
                  </a:lnTo>
                  <a:lnTo>
                    <a:pt x="571" y="861"/>
                  </a:lnTo>
                  <a:lnTo>
                    <a:pt x="571" y="861"/>
                  </a:lnTo>
                  <a:lnTo>
                    <a:pt x="574" y="864"/>
                  </a:lnTo>
                  <a:lnTo>
                    <a:pt x="574" y="864"/>
                  </a:lnTo>
                  <a:lnTo>
                    <a:pt x="576" y="864"/>
                  </a:lnTo>
                  <a:lnTo>
                    <a:pt x="578" y="864"/>
                  </a:lnTo>
                  <a:lnTo>
                    <a:pt x="578" y="864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6" y="861"/>
                  </a:lnTo>
                  <a:lnTo>
                    <a:pt x="586" y="864"/>
                  </a:lnTo>
                  <a:lnTo>
                    <a:pt x="588" y="864"/>
                  </a:lnTo>
                  <a:lnTo>
                    <a:pt x="588" y="864"/>
                  </a:lnTo>
                  <a:lnTo>
                    <a:pt x="588" y="861"/>
                  </a:lnTo>
                  <a:lnTo>
                    <a:pt x="593" y="864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5" y="861"/>
                  </a:lnTo>
                  <a:lnTo>
                    <a:pt x="595" y="861"/>
                  </a:lnTo>
                  <a:lnTo>
                    <a:pt x="595" y="859"/>
                  </a:lnTo>
                  <a:lnTo>
                    <a:pt x="597" y="859"/>
                  </a:lnTo>
                  <a:lnTo>
                    <a:pt x="597" y="861"/>
                  </a:lnTo>
                  <a:lnTo>
                    <a:pt x="597" y="861"/>
                  </a:lnTo>
                  <a:lnTo>
                    <a:pt x="597" y="864"/>
                  </a:lnTo>
                  <a:lnTo>
                    <a:pt x="600" y="864"/>
                  </a:lnTo>
                  <a:lnTo>
                    <a:pt x="602" y="864"/>
                  </a:lnTo>
                  <a:lnTo>
                    <a:pt x="602" y="864"/>
                  </a:lnTo>
                  <a:lnTo>
                    <a:pt x="604" y="866"/>
                  </a:lnTo>
                  <a:lnTo>
                    <a:pt x="604" y="866"/>
                  </a:lnTo>
                  <a:lnTo>
                    <a:pt x="607" y="866"/>
                  </a:lnTo>
                  <a:lnTo>
                    <a:pt x="614" y="871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21" y="875"/>
                  </a:lnTo>
                  <a:lnTo>
                    <a:pt x="623" y="875"/>
                  </a:lnTo>
                  <a:lnTo>
                    <a:pt x="623" y="875"/>
                  </a:lnTo>
                  <a:lnTo>
                    <a:pt x="623" y="878"/>
                  </a:lnTo>
                  <a:lnTo>
                    <a:pt x="623" y="878"/>
                  </a:lnTo>
                  <a:lnTo>
                    <a:pt x="623" y="880"/>
                  </a:lnTo>
                  <a:lnTo>
                    <a:pt x="623" y="880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7"/>
                  </a:lnTo>
                  <a:lnTo>
                    <a:pt x="626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2"/>
                  </a:lnTo>
                  <a:lnTo>
                    <a:pt x="623" y="892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7"/>
                  </a:lnTo>
                  <a:lnTo>
                    <a:pt x="623" y="899"/>
                  </a:lnTo>
                  <a:lnTo>
                    <a:pt x="623" y="899"/>
                  </a:lnTo>
                  <a:lnTo>
                    <a:pt x="626" y="901"/>
                  </a:lnTo>
                  <a:lnTo>
                    <a:pt x="626" y="901"/>
                  </a:lnTo>
                  <a:lnTo>
                    <a:pt x="628" y="904"/>
                  </a:lnTo>
                  <a:lnTo>
                    <a:pt x="628" y="909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31" y="913"/>
                  </a:lnTo>
                  <a:lnTo>
                    <a:pt x="631" y="916"/>
                  </a:lnTo>
                  <a:lnTo>
                    <a:pt x="631" y="918"/>
                  </a:lnTo>
                  <a:lnTo>
                    <a:pt x="631" y="920"/>
                  </a:lnTo>
                  <a:lnTo>
                    <a:pt x="631" y="925"/>
                  </a:lnTo>
                  <a:lnTo>
                    <a:pt x="633" y="932"/>
                  </a:lnTo>
                  <a:lnTo>
                    <a:pt x="633" y="937"/>
                  </a:lnTo>
                  <a:lnTo>
                    <a:pt x="633" y="937"/>
                  </a:lnTo>
                  <a:lnTo>
                    <a:pt x="626" y="937"/>
                  </a:lnTo>
                  <a:lnTo>
                    <a:pt x="619" y="937"/>
                  </a:lnTo>
                  <a:lnTo>
                    <a:pt x="621" y="939"/>
                  </a:lnTo>
                  <a:lnTo>
                    <a:pt x="623" y="942"/>
                  </a:lnTo>
                  <a:lnTo>
                    <a:pt x="628" y="949"/>
                  </a:lnTo>
                  <a:lnTo>
                    <a:pt x="633" y="954"/>
                  </a:lnTo>
                  <a:lnTo>
                    <a:pt x="633" y="956"/>
                  </a:lnTo>
                  <a:lnTo>
                    <a:pt x="633" y="956"/>
                  </a:lnTo>
                  <a:lnTo>
                    <a:pt x="635" y="963"/>
                  </a:lnTo>
                  <a:lnTo>
                    <a:pt x="635" y="972"/>
                  </a:lnTo>
                  <a:lnTo>
                    <a:pt x="635" y="980"/>
                  </a:lnTo>
                  <a:lnTo>
                    <a:pt x="635" y="984"/>
                  </a:lnTo>
                  <a:lnTo>
                    <a:pt x="635" y="989"/>
                  </a:lnTo>
                  <a:lnTo>
                    <a:pt x="638" y="991"/>
                  </a:lnTo>
                  <a:lnTo>
                    <a:pt x="638" y="991"/>
                  </a:lnTo>
                  <a:lnTo>
                    <a:pt x="642" y="994"/>
                  </a:lnTo>
                  <a:lnTo>
                    <a:pt x="649" y="994"/>
                  </a:lnTo>
                  <a:lnTo>
                    <a:pt x="659" y="994"/>
                  </a:lnTo>
                  <a:lnTo>
                    <a:pt x="676" y="994"/>
                  </a:lnTo>
                  <a:lnTo>
                    <a:pt x="685" y="994"/>
                  </a:lnTo>
                  <a:lnTo>
                    <a:pt x="694" y="994"/>
                  </a:lnTo>
                  <a:lnTo>
                    <a:pt x="704" y="994"/>
                  </a:lnTo>
                  <a:lnTo>
                    <a:pt x="711" y="996"/>
                  </a:lnTo>
                  <a:lnTo>
                    <a:pt x="716" y="996"/>
                  </a:lnTo>
                  <a:lnTo>
                    <a:pt x="716" y="996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21" y="994"/>
                  </a:lnTo>
                  <a:lnTo>
                    <a:pt x="721" y="994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1001"/>
                  </a:lnTo>
                  <a:lnTo>
                    <a:pt x="721" y="1001"/>
                  </a:lnTo>
                  <a:lnTo>
                    <a:pt x="721" y="1003"/>
                  </a:lnTo>
                  <a:lnTo>
                    <a:pt x="716" y="1008"/>
                  </a:lnTo>
                  <a:lnTo>
                    <a:pt x="716" y="1010"/>
                  </a:lnTo>
                  <a:lnTo>
                    <a:pt x="713" y="1013"/>
                  </a:lnTo>
                  <a:lnTo>
                    <a:pt x="713" y="1015"/>
                  </a:lnTo>
                  <a:lnTo>
                    <a:pt x="716" y="1017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2"/>
                  </a:lnTo>
                  <a:lnTo>
                    <a:pt x="716" y="1022"/>
                  </a:lnTo>
                  <a:lnTo>
                    <a:pt x="716" y="1025"/>
                  </a:lnTo>
                  <a:lnTo>
                    <a:pt x="716" y="1025"/>
                  </a:lnTo>
                  <a:lnTo>
                    <a:pt x="716" y="1027"/>
                  </a:lnTo>
                  <a:lnTo>
                    <a:pt x="716" y="1029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6"/>
                  </a:lnTo>
                  <a:lnTo>
                    <a:pt x="718" y="1039"/>
                  </a:lnTo>
                  <a:lnTo>
                    <a:pt x="718" y="1039"/>
                  </a:lnTo>
                  <a:lnTo>
                    <a:pt x="721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5" y="1048"/>
                  </a:lnTo>
                  <a:lnTo>
                    <a:pt x="737" y="1051"/>
                  </a:lnTo>
                  <a:lnTo>
                    <a:pt x="737" y="1051"/>
                  </a:lnTo>
                  <a:lnTo>
                    <a:pt x="739" y="1053"/>
                  </a:lnTo>
                  <a:lnTo>
                    <a:pt x="742" y="1053"/>
                  </a:lnTo>
                  <a:lnTo>
                    <a:pt x="742" y="1051"/>
                  </a:lnTo>
                  <a:lnTo>
                    <a:pt x="744" y="1051"/>
                  </a:lnTo>
                  <a:lnTo>
                    <a:pt x="744" y="1051"/>
                  </a:lnTo>
                  <a:lnTo>
                    <a:pt x="744" y="1053"/>
                  </a:lnTo>
                  <a:lnTo>
                    <a:pt x="747" y="1053"/>
                  </a:lnTo>
                  <a:lnTo>
                    <a:pt x="747" y="1053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2"/>
                  </a:lnTo>
                  <a:lnTo>
                    <a:pt x="749" y="1062"/>
                  </a:lnTo>
                  <a:lnTo>
                    <a:pt x="749" y="1062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49" y="1067"/>
                  </a:lnTo>
                  <a:lnTo>
                    <a:pt x="754" y="1074"/>
                  </a:lnTo>
                  <a:lnTo>
                    <a:pt x="756" y="1081"/>
                  </a:lnTo>
                  <a:lnTo>
                    <a:pt x="756" y="1084"/>
                  </a:lnTo>
                  <a:lnTo>
                    <a:pt x="758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58" y="1086"/>
                  </a:lnTo>
                  <a:lnTo>
                    <a:pt x="756" y="1086"/>
                  </a:lnTo>
                  <a:lnTo>
                    <a:pt x="756" y="1088"/>
                  </a:lnTo>
                  <a:lnTo>
                    <a:pt x="756" y="1091"/>
                  </a:lnTo>
                  <a:lnTo>
                    <a:pt x="751" y="1103"/>
                  </a:lnTo>
                  <a:lnTo>
                    <a:pt x="749" y="1110"/>
                  </a:lnTo>
                  <a:lnTo>
                    <a:pt x="747" y="1117"/>
                  </a:lnTo>
                  <a:lnTo>
                    <a:pt x="747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24"/>
                  </a:lnTo>
                  <a:lnTo>
                    <a:pt x="749" y="1126"/>
                  </a:lnTo>
                  <a:lnTo>
                    <a:pt x="747" y="1126"/>
                  </a:lnTo>
                  <a:lnTo>
                    <a:pt x="747" y="1126"/>
                  </a:lnTo>
                  <a:lnTo>
                    <a:pt x="744" y="1129"/>
                  </a:lnTo>
                  <a:lnTo>
                    <a:pt x="744" y="1131"/>
                  </a:lnTo>
                  <a:lnTo>
                    <a:pt x="739" y="1138"/>
                  </a:lnTo>
                  <a:lnTo>
                    <a:pt x="737" y="1145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52"/>
                  </a:lnTo>
                  <a:lnTo>
                    <a:pt x="732" y="1155"/>
                  </a:lnTo>
                  <a:lnTo>
                    <a:pt x="732" y="1155"/>
                  </a:lnTo>
                  <a:lnTo>
                    <a:pt x="730" y="1159"/>
                  </a:lnTo>
                  <a:lnTo>
                    <a:pt x="730" y="1159"/>
                  </a:lnTo>
                  <a:lnTo>
                    <a:pt x="735" y="1164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4"/>
                  </a:lnTo>
                  <a:lnTo>
                    <a:pt x="739" y="1174"/>
                  </a:lnTo>
                  <a:lnTo>
                    <a:pt x="739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5" y="1174"/>
                  </a:lnTo>
                  <a:lnTo>
                    <a:pt x="735" y="1176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0" y="1178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8"/>
                  </a:lnTo>
                  <a:lnTo>
                    <a:pt x="732" y="1188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5" y="1193"/>
                  </a:lnTo>
                  <a:lnTo>
                    <a:pt x="735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5"/>
                  </a:lnTo>
                  <a:lnTo>
                    <a:pt x="737" y="1195"/>
                  </a:lnTo>
                  <a:lnTo>
                    <a:pt x="737" y="1197"/>
                  </a:lnTo>
                  <a:lnTo>
                    <a:pt x="737" y="1197"/>
                  </a:lnTo>
                  <a:lnTo>
                    <a:pt x="737" y="1200"/>
                  </a:lnTo>
                  <a:lnTo>
                    <a:pt x="737" y="1200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7"/>
                  </a:lnTo>
                  <a:lnTo>
                    <a:pt x="737" y="1207"/>
                  </a:lnTo>
                  <a:lnTo>
                    <a:pt x="739" y="1207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42" y="1204"/>
                  </a:lnTo>
                  <a:lnTo>
                    <a:pt x="742" y="1204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11"/>
                  </a:lnTo>
                  <a:lnTo>
                    <a:pt x="739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4"/>
                  </a:lnTo>
                  <a:lnTo>
                    <a:pt x="742" y="1214"/>
                  </a:lnTo>
                  <a:lnTo>
                    <a:pt x="739" y="1214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21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6"/>
                  </a:lnTo>
                  <a:lnTo>
                    <a:pt x="744" y="1228"/>
                  </a:lnTo>
                  <a:lnTo>
                    <a:pt x="744" y="1230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4" y="1237"/>
                  </a:lnTo>
                  <a:lnTo>
                    <a:pt x="742" y="1237"/>
                  </a:lnTo>
                  <a:lnTo>
                    <a:pt x="739" y="1242"/>
                  </a:lnTo>
                  <a:lnTo>
                    <a:pt x="739" y="1245"/>
                  </a:lnTo>
                  <a:lnTo>
                    <a:pt x="739" y="1245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9"/>
                  </a:lnTo>
                  <a:lnTo>
                    <a:pt x="739" y="1249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4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39" y="1256"/>
                  </a:lnTo>
                  <a:lnTo>
                    <a:pt x="739" y="1259"/>
                  </a:lnTo>
                  <a:lnTo>
                    <a:pt x="739" y="1259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3"/>
                  </a:lnTo>
                  <a:lnTo>
                    <a:pt x="739" y="1263"/>
                  </a:lnTo>
                  <a:lnTo>
                    <a:pt x="739" y="1266"/>
                  </a:lnTo>
                  <a:lnTo>
                    <a:pt x="739" y="1266"/>
                  </a:lnTo>
                  <a:lnTo>
                    <a:pt x="739" y="1268"/>
                  </a:lnTo>
                  <a:lnTo>
                    <a:pt x="737" y="1268"/>
                  </a:lnTo>
                  <a:lnTo>
                    <a:pt x="737" y="1268"/>
                  </a:lnTo>
                  <a:lnTo>
                    <a:pt x="737" y="1271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9" y="1275"/>
                  </a:lnTo>
                  <a:lnTo>
                    <a:pt x="739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61" y="1278"/>
                  </a:lnTo>
                  <a:lnTo>
                    <a:pt x="761" y="1278"/>
                  </a:lnTo>
                  <a:lnTo>
                    <a:pt x="763" y="1278"/>
                  </a:lnTo>
                  <a:lnTo>
                    <a:pt x="763" y="1278"/>
                  </a:lnTo>
                  <a:lnTo>
                    <a:pt x="763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70" y="1280"/>
                  </a:lnTo>
                  <a:lnTo>
                    <a:pt x="770" y="1280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2" y="1280"/>
                  </a:lnTo>
                  <a:lnTo>
                    <a:pt x="782" y="1280"/>
                  </a:lnTo>
                  <a:lnTo>
                    <a:pt x="782" y="1282"/>
                  </a:lnTo>
                  <a:lnTo>
                    <a:pt x="784" y="1282"/>
                  </a:lnTo>
                  <a:lnTo>
                    <a:pt x="784" y="1280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0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5"/>
                  </a:lnTo>
                  <a:lnTo>
                    <a:pt x="789" y="1285"/>
                  </a:lnTo>
                  <a:lnTo>
                    <a:pt x="789" y="1285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801" y="1280"/>
                  </a:lnTo>
                  <a:lnTo>
                    <a:pt x="801" y="1278"/>
                  </a:lnTo>
                  <a:lnTo>
                    <a:pt x="801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6" y="1273"/>
                  </a:lnTo>
                  <a:lnTo>
                    <a:pt x="806" y="1273"/>
                  </a:lnTo>
                  <a:lnTo>
                    <a:pt x="808" y="1273"/>
                  </a:lnTo>
                  <a:lnTo>
                    <a:pt x="811" y="1273"/>
                  </a:lnTo>
                  <a:lnTo>
                    <a:pt x="811" y="1273"/>
                  </a:lnTo>
                  <a:lnTo>
                    <a:pt x="811" y="1278"/>
                  </a:lnTo>
                  <a:lnTo>
                    <a:pt x="813" y="1278"/>
                  </a:lnTo>
                  <a:lnTo>
                    <a:pt x="813" y="1280"/>
                  </a:lnTo>
                  <a:lnTo>
                    <a:pt x="815" y="1280"/>
                  </a:lnTo>
                  <a:lnTo>
                    <a:pt x="818" y="1282"/>
                  </a:lnTo>
                  <a:lnTo>
                    <a:pt x="818" y="1282"/>
                  </a:lnTo>
                  <a:lnTo>
                    <a:pt x="820" y="1282"/>
                  </a:lnTo>
                  <a:lnTo>
                    <a:pt x="827" y="1282"/>
                  </a:lnTo>
                  <a:lnTo>
                    <a:pt x="827" y="1282"/>
                  </a:lnTo>
                  <a:lnTo>
                    <a:pt x="829" y="1282"/>
                  </a:lnTo>
                  <a:lnTo>
                    <a:pt x="829" y="1282"/>
                  </a:lnTo>
                  <a:lnTo>
                    <a:pt x="829" y="1285"/>
                  </a:lnTo>
                  <a:lnTo>
                    <a:pt x="829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7" y="1287"/>
                  </a:lnTo>
                  <a:lnTo>
                    <a:pt x="839" y="1287"/>
                  </a:lnTo>
                  <a:lnTo>
                    <a:pt x="839" y="1290"/>
                  </a:lnTo>
                  <a:lnTo>
                    <a:pt x="839" y="1290"/>
                  </a:lnTo>
                  <a:lnTo>
                    <a:pt x="839" y="1294"/>
                  </a:lnTo>
                  <a:lnTo>
                    <a:pt x="841" y="1297"/>
                  </a:lnTo>
                  <a:lnTo>
                    <a:pt x="841" y="1297"/>
                  </a:lnTo>
                  <a:lnTo>
                    <a:pt x="841" y="1299"/>
                  </a:lnTo>
                  <a:lnTo>
                    <a:pt x="844" y="1299"/>
                  </a:lnTo>
                  <a:lnTo>
                    <a:pt x="844" y="1299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6"/>
                  </a:lnTo>
                  <a:lnTo>
                    <a:pt x="846" y="1306"/>
                  </a:lnTo>
                  <a:lnTo>
                    <a:pt x="844" y="1308"/>
                  </a:lnTo>
                  <a:lnTo>
                    <a:pt x="844" y="1311"/>
                  </a:lnTo>
                  <a:lnTo>
                    <a:pt x="844" y="1311"/>
                  </a:lnTo>
                  <a:lnTo>
                    <a:pt x="846" y="1316"/>
                  </a:lnTo>
                  <a:lnTo>
                    <a:pt x="846" y="1316"/>
                  </a:lnTo>
                  <a:lnTo>
                    <a:pt x="846" y="1318"/>
                  </a:lnTo>
                  <a:lnTo>
                    <a:pt x="846" y="1318"/>
                  </a:lnTo>
                  <a:lnTo>
                    <a:pt x="846" y="1320"/>
                  </a:lnTo>
                  <a:lnTo>
                    <a:pt x="846" y="1320"/>
                  </a:lnTo>
                  <a:lnTo>
                    <a:pt x="846" y="1323"/>
                  </a:lnTo>
                  <a:lnTo>
                    <a:pt x="846" y="1323"/>
                  </a:lnTo>
                  <a:lnTo>
                    <a:pt x="846" y="1325"/>
                  </a:lnTo>
                  <a:lnTo>
                    <a:pt x="848" y="1325"/>
                  </a:lnTo>
                  <a:lnTo>
                    <a:pt x="848" y="1325"/>
                  </a:lnTo>
                  <a:lnTo>
                    <a:pt x="848" y="1327"/>
                  </a:lnTo>
                  <a:lnTo>
                    <a:pt x="851" y="1330"/>
                  </a:lnTo>
                  <a:lnTo>
                    <a:pt x="851" y="1332"/>
                  </a:lnTo>
                  <a:lnTo>
                    <a:pt x="848" y="1332"/>
                  </a:lnTo>
                  <a:lnTo>
                    <a:pt x="848" y="1334"/>
                  </a:lnTo>
                  <a:lnTo>
                    <a:pt x="848" y="1334"/>
                  </a:lnTo>
                  <a:lnTo>
                    <a:pt x="851" y="1337"/>
                  </a:lnTo>
                  <a:lnTo>
                    <a:pt x="851" y="1337"/>
                  </a:lnTo>
                  <a:lnTo>
                    <a:pt x="851" y="1339"/>
                  </a:lnTo>
                  <a:lnTo>
                    <a:pt x="848" y="1342"/>
                  </a:lnTo>
                  <a:lnTo>
                    <a:pt x="848" y="1344"/>
                  </a:lnTo>
                  <a:lnTo>
                    <a:pt x="851" y="1346"/>
                  </a:lnTo>
                  <a:lnTo>
                    <a:pt x="851" y="1346"/>
                  </a:lnTo>
                  <a:lnTo>
                    <a:pt x="851" y="1349"/>
                  </a:lnTo>
                  <a:lnTo>
                    <a:pt x="851" y="1351"/>
                  </a:lnTo>
                  <a:lnTo>
                    <a:pt x="853" y="1353"/>
                  </a:lnTo>
                  <a:lnTo>
                    <a:pt x="853" y="1356"/>
                  </a:lnTo>
                  <a:lnTo>
                    <a:pt x="856" y="1365"/>
                  </a:lnTo>
                  <a:lnTo>
                    <a:pt x="856" y="1365"/>
                  </a:lnTo>
                  <a:lnTo>
                    <a:pt x="856" y="1368"/>
                  </a:lnTo>
                  <a:lnTo>
                    <a:pt x="858" y="1368"/>
                  </a:lnTo>
                  <a:lnTo>
                    <a:pt x="860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70"/>
                  </a:lnTo>
                  <a:lnTo>
                    <a:pt x="865" y="1370"/>
                  </a:lnTo>
                  <a:lnTo>
                    <a:pt x="867" y="1370"/>
                  </a:lnTo>
                  <a:lnTo>
                    <a:pt x="867" y="1368"/>
                  </a:lnTo>
                  <a:lnTo>
                    <a:pt x="867" y="1368"/>
                  </a:lnTo>
                  <a:lnTo>
                    <a:pt x="870" y="1368"/>
                  </a:lnTo>
                  <a:lnTo>
                    <a:pt x="872" y="1368"/>
                  </a:lnTo>
                  <a:lnTo>
                    <a:pt x="874" y="1368"/>
                  </a:lnTo>
                  <a:lnTo>
                    <a:pt x="874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9" y="1365"/>
                  </a:lnTo>
                  <a:lnTo>
                    <a:pt x="879" y="1365"/>
                  </a:lnTo>
                  <a:lnTo>
                    <a:pt x="882" y="1363"/>
                  </a:lnTo>
                  <a:lnTo>
                    <a:pt x="889" y="1361"/>
                  </a:lnTo>
                  <a:lnTo>
                    <a:pt x="889" y="1361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901" y="1363"/>
                  </a:lnTo>
                  <a:lnTo>
                    <a:pt x="901" y="1365"/>
                  </a:lnTo>
                  <a:lnTo>
                    <a:pt x="903" y="1368"/>
                  </a:lnTo>
                  <a:lnTo>
                    <a:pt x="908" y="1370"/>
                  </a:lnTo>
                  <a:lnTo>
                    <a:pt x="910" y="1370"/>
                  </a:lnTo>
                  <a:lnTo>
                    <a:pt x="908" y="1372"/>
                  </a:lnTo>
                  <a:lnTo>
                    <a:pt x="905" y="1372"/>
                  </a:lnTo>
                  <a:lnTo>
                    <a:pt x="905" y="1375"/>
                  </a:lnTo>
                  <a:lnTo>
                    <a:pt x="905" y="1377"/>
                  </a:lnTo>
                  <a:lnTo>
                    <a:pt x="905" y="1377"/>
                  </a:lnTo>
                  <a:lnTo>
                    <a:pt x="905" y="1379"/>
                  </a:lnTo>
                  <a:lnTo>
                    <a:pt x="905" y="1379"/>
                  </a:lnTo>
                  <a:lnTo>
                    <a:pt x="905" y="1382"/>
                  </a:lnTo>
                  <a:lnTo>
                    <a:pt x="908" y="1382"/>
                  </a:lnTo>
                  <a:lnTo>
                    <a:pt x="908" y="1384"/>
                  </a:lnTo>
                  <a:lnTo>
                    <a:pt x="908" y="1384"/>
                  </a:lnTo>
                  <a:lnTo>
                    <a:pt x="908" y="1387"/>
                  </a:lnTo>
                  <a:lnTo>
                    <a:pt x="908" y="1389"/>
                  </a:lnTo>
                  <a:lnTo>
                    <a:pt x="908" y="1389"/>
                  </a:lnTo>
                  <a:lnTo>
                    <a:pt x="905" y="1391"/>
                  </a:lnTo>
                  <a:lnTo>
                    <a:pt x="905" y="1394"/>
                  </a:lnTo>
                  <a:lnTo>
                    <a:pt x="905" y="1396"/>
                  </a:lnTo>
                  <a:lnTo>
                    <a:pt x="905" y="1398"/>
                  </a:lnTo>
                  <a:lnTo>
                    <a:pt x="905" y="1401"/>
                  </a:lnTo>
                  <a:lnTo>
                    <a:pt x="903" y="1408"/>
                  </a:lnTo>
                  <a:lnTo>
                    <a:pt x="903" y="1408"/>
                  </a:lnTo>
                  <a:lnTo>
                    <a:pt x="901" y="1410"/>
                  </a:lnTo>
                  <a:lnTo>
                    <a:pt x="901" y="1420"/>
                  </a:lnTo>
                  <a:lnTo>
                    <a:pt x="898" y="1420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901" y="1424"/>
                  </a:lnTo>
                  <a:lnTo>
                    <a:pt x="901" y="1424"/>
                  </a:lnTo>
                  <a:lnTo>
                    <a:pt x="901" y="1427"/>
                  </a:lnTo>
                  <a:lnTo>
                    <a:pt x="901" y="1427"/>
                  </a:lnTo>
                  <a:lnTo>
                    <a:pt x="898" y="1429"/>
                  </a:lnTo>
                  <a:lnTo>
                    <a:pt x="898" y="1429"/>
                  </a:lnTo>
                  <a:lnTo>
                    <a:pt x="898" y="1434"/>
                  </a:lnTo>
                  <a:lnTo>
                    <a:pt x="896" y="1434"/>
                  </a:lnTo>
                  <a:lnTo>
                    <a:pt x="896" y="1436"/>
                  </a:lnTo>
                  <a:lnTo>
                    <a:pt x="893" y="1436"/>
                  </a:lnTo>
                  <a:lnTo>
                    <a:pt x="893" y="1439"/>
                  </a:lnTo>
                  <a:lnTo>
                    <a:pt x="893" y="1441"/>
                  </a:lnTo>
                  <a:lnTo>
                    <a:pt x="891" y="1441"/>
                  </a:lnTo>
                  <a:lnTo>
                    <a:pt x="891" y="1443"/>
                  </a:lnTo>
                  <a:lnTo>
                    <a:pt x="893" y="1443"/>
                  </a:lnTo>
                  <a:lnTo>
                    <a:pt x="893" y="1443"/>
                  </a:lnTo>
                  <a:lnTo>
                    <a:pt x="893" y="1446"/>
                  </a:lnTo>
                  <a:lnTo>
                    <a:pt x="893" y="1446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50"/>
                  </a:lnTo>
                  <a:lnTo>
                    <a:pt x="896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3"/>
                  </a:lnTo>
                  <a:lnTo>
                    <a:pt x="898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3" y="1450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5" y="1448"/>
                  </a:lnTo>
                  <a:lnTo>
                    <a:pt x="905" y="1448"/>
                  </a:lnTo>
                  <a:lnTo>
                    <a:pt x="905" y="1446"/>
                  </a:lnTo>
                  <a:lnTo>
                    <a:pt x="908" y="1446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2" y="1448"/>
                  </a:lnTo>
                  <a:lnTo>
                    <a:pt x="912" y="1448"/>
                  </a:lnTo>
                  <a:lnTo>
                    <a:pt x="910" y="1446"/>
                  </a:lnTo>
                  <a:lnTo>
                    <a:pt x="910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6"/>
                  </a:lnTo>
                  <a:lnTo>
                    <a:pt x="917" y="1446"/>
                  </a:lnTo>
                  <a:lnTo>
                    <a:pt x="917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22" y="1448"/>
                  </a:lnTo>
                  <a:lnTo>
                    <a:pt x="922" y="1450"/>
                  </a:lnTo>
                  <a:lnTo>
                    <a:pt x="922" y="1450"/>
                  </a:lnTo>
                  <a:lnTo>
                    <a:pt x="922" y="1453"/>
                  </a:lnTo>
                  <a:lnTo>
                    <a:pt x="922" y="1453"/>
                  </a:lnTo>
                  <a:lnTo>
                    <a:pt x="924" y="1450"/>
                  </a:lnTo>
                  <a:lnTo>
                    <a:pt x="924" y="1450"/>
                  </a:lnTo>
                  <a:lnTo>
                    <a:pt x="927" y="1453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60"/>
                  </a:lnTo>
                  <a:lnTo>
                    <a:pt x="929" y="1460"/>
                  </a:lnTo>
                  <a:lnTo>
                    <a:pt x="927" y="1462"/>
                  </a:lnTo>
                  <a:lnTo>
                    <a:pt x="929" y="1465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9"/>
                  </a:lnTo>
                  <a:lnTo>
                    <a:pt x="929" y="1469"/>
                  </a:lnTo>
                  <a:lnTo>
                    <a:pt x="931" y="1472"/>
                  </a:lnTo>
                  <a:lnTo>
                    <a:pt x="931" y="1472"/>
                  </a:lnTo>
                  <a:lnTo>
                    <a:pt x="931" y="1474"/>
                  </a:lnTo>
                  <a:lnTo>
                    <a:pt x="934" y="1476"/>
                  </a:lnTo>
                  <a:lnTo>
                    <a:pt x="934" y="1479"/>
                  </a:lnTo>
                  <a:lnTo>
                    <a:pt x="936" y="1481"/>
                  </a:lnTo>
                  <a:lnTo>
                    <a:pt x="936" y="1484"/>
                  </a:lnTo>
                  <a:lnTo>
                    <a:pt x="936" y="1484"/>
                  </a:lnTo>
                  <a:lnTo>
                    <a:pt x="934" y="1486"/>
                  </a:lnTo>
                  <a:lnTo>
                    <a:pt x="934" y="1488"/>
                  </a:lnTo>
                  <a:lnTo>
                    <a:pt x="934" y="1493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1" y="1495"/>
                  </a:lnTo>
                  <a:lnTo>
                    <a:pt x="931" y="1495"/>
                  </a:lnTo>
                  <a:lnTo>
                    <a:pt x="931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1" y="1500"/>
                  </a:lnTo>
                  <a:lnTo>
                    <a:pt x="931" y="1500"/>
                  </a:lnTo>
                  <a:lnTo>
                    <a:pt x="931" y="1502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4" y="1510"/>
                  </a:lnTo>
                  <a:lnTo>
                    <a:pt x="934" y="1512"/>
                  </a:lnTo>
                  <a:lnTo>
                    <a:pt x="934" y="1514"/>
                  </a:lnTo>
                  <a:lnTo>
                    <a:pt x="934" y="1517"/>
                  </a:lnTo>
                  <a:lnTo>
                    <a:pt x="934" y="1517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29" y="1521"/>
                  </a:lnTo>
                  <a:lnTo>
                    <a:pt x="929" y="1521"/>
                  </a:lnTo>
                  <a:lnTo>
                    <a:pt x="929" y="1524"/>
                  </a:lnTo>
                  <a:lnTo>
                    <a:pt x="929" y="1524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9"/>
                  </a:lnTo>
                  <a:lnTo>
                    <a:pt x="929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6"/>
                  </a:lnTo>
                  <a:lnTo>
                    <a:pt x="927" y="1526"/>
                  </a:lnTo>
                  <a:lnTo>
                    <a:pt x="924" y="1526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7" y="1536"/>
                  </a:lnTo>
                  <a:lnTo>
                    <a:pt x="915" y="1536"/>
                  </a:lnTo>
                  <a:lnTo>
                    <a:pt x="912" y="1536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5" y="1540"/>
                  </a:lnTo>
                  <a:lnTo>
                    <a:pt x="905" y="1540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1" y="1540"/>
                  </a:lnTo>
                  <a:lnTo>
                    <a:pt x="901" y="1540"/>
                  </a:lnTo>
                  <a:lnTo>
                    <a:pt x="898" y="1543"/>
                  </a:lnTo>
                  <a:lnTo>
                    <a:pt x="898" y="1543"/>
                  </a:lnTo>
                  <a:lnTo>
                    <a:pt x="901" y="1543"/>
                  </a:lnTo>
                  <a:lnTo>
                    <a:pt x="901" y="1545"/>
                  </a:lnTo>
                  <a:lnTo>
                    <a:pt x="898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3" y="1545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1" y="1545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50"/>
                  </a:lnTo>
                  <a:lnTo>
                    <a:pt x="889" y="1550"/>
                  </a:lnTo>
                  <a:lnTo>
                    <a:pt x="886" y="1550"/>
                  </a:lnTo>
                  <a:lnTo>
                    <a:pt x="886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2" y="1547"/>
                  </a:lnTo>
                  <a:lnTo>
                    <a:pt x="882" y="1547"/>
                  </a:lnTo>
                  <a:lnTo>
                    <a:pt x="882" y="1550"/>
                  </a:lnTo>
                  <a:lnTo>
                    <a:pt x="882" y="1550"/>
                  </a:lnTo>
                  <a:lnTo>
                    <a:pt x="882" y="1552"/>
                  </a:lnTo>
                  <a:lnTo>
                    <a:pt x="882" y="1552"/>
                  </a:lnTo>
                  <a:lnTo>
                    <a:pt x="879" y="1552"/>
                  </a:lnTo>
                  <a:lnTo>
                    <a:pt x="879" y="1552"/>
                  </a:lnTo>
                  <a:lnTo>
                    <a:pt x="879" y="1555"/>
                  </a:lnTo>
                  <a:lnTo>
                    <a:pt x="879" y="1557"/>
                  </a:lnTo>
                  <a:lnTo>
                    <a:pt x="879" y="1557"/>
                  </a:lnTo>
                  <a:lnTo>
                    <a:pt x="879" y="1559"/>
                  </a:lnTo>
                  <a:lnTo>
                    <a:pt x="877" y="1559"/>
                  </a:lnTo>
                  <a:lnTo>
                    <a:pt x="874" y="1562"/>
                  </a:lnTo>
                  <a:lnTo>
                    <a:pt x="874" y="1562"/>
                  </a:lnTo>
                  <a:lnTo>
                    <a:pt x="872" y="1562"/>
                  </a:lnTo>
                  <a:lnTo>
                    <a:pt x="872" y="1559"/>
                  </a:lnTo>
                  <a:lnTo>
                    <a:pt x="872" y="1559"/>
                  </a:lnTo>
                  <a:lnTo>
                    <a:pt x="870" y="1562"/>
                  </a:lnTo>
                  <a:lnTo>
                    <a:pt x="872" y="1562"/>
                  </a:lnTo>
                  <a:lnTo>
                    <a:pt x="872" y="1562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6"/>
                  </a:lnTo>
                  <a:lnTo>
                    <a:pt x="867" y="1566"/>
                  </a:lnTo>
                  <a:lnTo>
                    <a:pt x="867" y="1564"/>
                  </a:lnTo>
                  <a:lnTo>
                    <a:pt x="865" y="1564"/>
                  </a:lnTo>
                  <a:lnTo>
                    <a:pt x="865" y="1564"/>
                  </a:lnTo>
                  <a:lnTo>
                    <a:pt x="865" y="1566"/>
                  </a:lnTo>
                  <a:lnTo>
                    <a:pt x="865" y="1566"/>
                  </a:lnTo>
                  <a:lnTo>
                    <a:pt x="863" y="1569"/>
                  </a:lnTo>
                  <a:lnTo>
                    <a:pt x="863" y="1569"/>
                  </a:lnTo>
                  <a:lnTo>
                    <a:pt x="860" y="1569"/>
                  </a:lnTo>
                  <a:lnTo>
                    <a:pt x="860" y="1566"/>
                  </a:lnTo>
                  <a:lnTo>
                    <a:pt x="860" y="1569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3"/>
                  </a:lnTo>
                  <a:lnTo>
                    <a:pt x="856" y="1573"/>
                  </a:lnTo>
                  <a:lnTo>
                    <a:pt x="856" y="1573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8"/>
                  </a:lnTo>
                  <a:lnTo>
                    <a:pt x="851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6" y="1578"/>
                  </a:lnTo>
                  <a:lnTo>
                    <a:pt x="846" y="1578"/>
                  </a:lnTo>
                  <a:lnTo>
                    <a:pt x="846" y="1581"/>
                  </a:lnTo>
                  <a:lnTo>
                    <a:pt x="846" y="1581"/>
                  </a:lnTo>
                  <a:lnTo>
                    <a:pt x="844" y="1581"/>
                  </a:lnTo>
                  <a:lnTo>
                    <a:pt x="844" y="1583"/>
                  </a:lnTo>
                  <a:lnTo>
                    <a:pt x="839" y="1583"/>
                  </a:lnTo>
                  <a:lnTo>
                    <a:pt x="839" y="1583"/>
                  </a:lnTo>
                  <a:lnTo>
                    <a:pt x="839" y="1585"/>
                  </a:lnTo>
                  <a:lnTo>
                    <a:pt x="839" y="1585"/>
                  </a:lnTo>
                  <a:lnTo>
                    <a:pt x="841" y="1588"/>
                  </a:lnTo>
                  <a:lnTo>
                    <a:pt x="841" y="1588"/>
                  </a:lnTo>
                  <a:lnTo>
                    <a:pt x="844" y="1588"/>
                  </a:lnTo>
                  <a:lnTo>
                    <a:pt x="844" y="1588"/>
                  </a:lnTo>
                  <a:lnTo>
                    <a:pt x="844" y="1590"/>
                  </a:lnTo>
                  <a:lnTo>
                    <a:pt x="844" y="1592"/>
                  </a:lnTo>
                  <a:lnTo>
                    <a:pt x="844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0"/>
                  </a:lnTo>
                  <a:lnTo>
                    <a:pt x="839" y="1590"/>
                  </a:lnTo>
                  <a:lnTo>
                    <a:pt x="837" y="1590"/>
                  </a:lnTo>
                  <a:lnTo>
                    <a:pt x="837" y="1590"/>
                  </a:lnTo>
                  <a:lnTo>
                    <a:pt x="834" y="1590"/>
                  </a:lnTo>
                  <a:lnTo>
                    <a:pt x="832" y="1592"/>
                  </a:lnTo>
                  <a:lnTo>
                    <a:pt x="832" y="1592"/>
                  </a:lnTo>
                  <a:lnTo>
                    <a:pt x="834" y="1592"/>
                  </a:lnTo>
                  <a:lnTo>
                    <a:pt x="834" y="1595"/>
                  </a:lnTo>
                  <a:lnTo>
                    <a:pt x="834" y="1595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29" y="1597"/>
                  </a:lnTo>
                  <a:lnTo>
                    <a:pt x="829" y="1597"/>
                  </a:lnTo>
                  <a:lnTo>
                    <a:pt x="827" y="1597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602"/>
                  </a:lnTo>
                  <a:lnTo>
                    <a:pt x="827" y="1604"/>
                  </a:lnTo>
                  <a:lnTo>
                    <a:pt x="825" y="1607"/>
                  </a:lnTo>
                  <a:lnTo>
                    <a:pt x="820" y="1611"/>
                  </a:lnTo>
                  <a:lnTo>
                    <a:pt x="818" y="1611"/>
                  </a:lnTo>
                  <a:lnTo>
                    <a:pt x="815" y="1611"/>
                  </a:lnTo>
                  <a:lnTo>
                    <a:pt x="815" y="1611"/>
                  </a:lnTo>
                  <a:lnTo>
                    <a:pt x="815" y="1614"/>
                  </a:lnTo>
                  <a:lnTo>
                    <a:pt x="815" y="1618"/>
                  </a:lnTo>
                  <a:lnTo>
                    <a:pt x="813" y="1621"/>
                  </a:lnTo>
                  <a:lnTo>
                    <a:pt x="811" y="1621"/>
                  </a:lnTo>
                  <a:lnTo>
                    <a:pt x="811" y="1623"/>
                  </a:lnTo>
                  <a:lnTo>
                    <a:pt x="811" y="1626"/>
                  </a:lnTo>
                  <a:lnTo>
                    <a:pt x="808" y="1626"/>
                  </a:lnTo>
                  <a:lnTo>
                    <a:pt x="808" y="1628"/>
                  </a:lnTo>
                  <a:lnTo>
                    <a:pt x="808" y="1628"/>
                  </a:lnTo>
                  <a:lnTo>
                    <a:pt x="806" y="1628"/>
                  </a:lnTo>
                  <a:lnTo>
                    <a:pt x="803" y="1630"/>
                  </a:lnTo>
                  <a:lnTo>
                    <a:pt x="801" y="1630"/>
                  </a:lnTo>
                  <a:lnTo>
                    <a:pt x="801" y="1633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6" y="1640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4" y="1642"/>
                  </a:lnTo>
                  <a:lnTo>
                    <a:pt x="794" y="1644"/>
                  </a:lnTo>
                  <a:lnTo>
                    <a:pt x="794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9"/>
                  </a:lnTo>
                  <a:lnTo>
                    <a:pt x="792" y="1649"/>
                  </a:lnTo>
                  <a:lnTo>
                    <a:pt x="787" y="1652"/>
                  </a:lnTo>
                  <a:lnTo>
                    <a:pt x="787" y="1654"/>
                  </a:lnTo>
                  <a:lnTo>
                    <a:pt x="787" y="1654"/>
                  </a:lnTo>
                  <a:lnTo>
                    <a:pt x="784" y="1654"/>
                  </a:lnTo>
                  <a:lnTo>
                    <a:pt x="784" y="1656"/>
                  </a:lnTo>
                  <a:lnTo>
                    <a:pt x="784" y="1656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5" y="1663"/>
                  </a:lnTo>
                  <a:lnTo>
                    <a:pt x="773" y="1666"/>
                  </a:lnTo>
                  <a:lnTo>
                    <a:pt x="770" y="1666"/>
                  </a:lnTo>
                  <a:lnTo>
                    <a:pt x="768" y="1666"/>
                  </a:lnTo>
                  <a:lnTo>
                    <a:pt x="768" y="1668"/>
                  </a:lnTo>
                  <a:lnTo>
                    <a:pt x="768" y="1675"/>
                  </a:lnTo>
                  <a:lnTo>
                    <a:pt x="768" y="1675"/>
                  </a:lnTo>
                  <a:lnTo>
                    <a:pt x="763" y="1678"/>
                  </a:lnTo>
                  <a:lnTo>
                    <a:pt x="758" y="1685"/>
                  </a:lnTo>
                  <a:lnTo>
                    <a:pt x="756" y="1685"/>
                  </a:lnTo>
                  <a:lnTo>
                    <a:pt x="756" y="1685"/>
                  </a:lnTo>
                  <a:lnTo>
                    <a:pt x="754" y="1687"/>
                  </a:lnTo>
                  <a:lnTo>
                    <a:pt x="756" y="1687"/>
                  </a:lnTo>
                  <a:lnTo>
                    <a:pt x="756" y="1689"/>
                  </a:lnTo>
                  <a:lnTo>
                    <a:pt x="758" y="1692"/>
                  </a:lnTo>
                  <a:lnTo>
                    <a:pt x="758" y="1692"/>
                  </a:lnTo>
                  <a:lnTo>
                    <a:pt x="761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3" y="1692"/>
                  </a:lnTo>
                  <a:lnTo>
                    <a:pt x="775" y="1692"/>
                  </a:lnTo>
                  <a:lnTo>
                    <a:pt x="775" y="1689"/>
                  </a:lnTo>
                  <a:lnTo>
                    <a:pt x="775" y="1687"/>
                  </a:lnTo>
                  <a:lnTo>
                    <a:pt x="775" y="1687"/>
                  </a:lnTo>
                  <a:lnTo>
                    <a:pt x="777" y="1685"/>
                  </a:lnTo>
                  <a:lnTo>
                    <a:pt x="777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2" y="1682"/>
                  </a:lnTo>
                  <a:lnTo>
                    <a:pt x="782" y="1682"/>
                  </a:lnTo>
                  <a:lnTo>
                    <a:pt x="784" y="1682"/>
                  </a:lnTo>
                  <a:lnTo>
                    <a:pt x="784" y="1682"/>
                  </a:lnTo>
                  <a:lnTo>
                    <a:pt x="787" y="1682"/>
                  </a:lnTo>
                  <a:lnTo>
                    <a:pt x="789" y="1682"/>
                  </a:lnTo>
                  <a:lnTo>
                    <a:pt x="789" y="1682"/>
                  </a:lnTo>
                  <a:lnTo>
                    <a:pt x="792" y="1682"/>
                  </a:lnTo>
                  <a:lnTo>
                    <a:pt x="792" y="1685"/>
                  </a:lnTo>
                  <a:lnTo>
                    <a:pt x="794" y="1685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9" y="1687"/>
                  </a:lnTo>
                  <a:lnTo>
                    <a:pt x="799" y="1689"/>
                  </a:lnTo>
                  <a:lnTo>
                    <a:pt x="799" y="1689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3" y="1694"/>
                  </a:lnTo>
                  <a:lnTo>
                    <a:pt x="803" y="1697"/>
                  </a:lnTo>
                  <a:lnTo>
                    <a:pt x="806" y="1697"/>
                  </a:lnTo>
                  <a:lnTo>
                    <a:pt x="806" y="1697"/>
                  </a:lnTo>
                  <a:lnTo>
                    <a:pt x="808" y="1699"/>
                  </a:lnTo>
                  <a:lnTo>
                    <a:pt x="808" y="1699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3" y="1704"/>
                  </a:lnTo>
                  <a:lnTo>
                    <a:pt x="815" y="1706"/>
                  </a:lnTo>
                  <a:lnTo>
                    <a:pt x="818" y="1706"/>
                  </a:lnTo>
                  <a:lnTo>
                    <a:pt x="818" y="1708"/>
                  </a:lnTo>
                  <a:lnTo>
                    <a:pt x="820" y="1708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2" y="1711"/>
                  </a:lnTo>
                  <a:lnTo>
                    <a:pt x="822" y="1713"/>
                  </a:lnTo>
                  <a:lnTo>
                    <a:pt x="822" y="1713"/>
                  </a:lnTo>
                  <a:lnTo>
                    <a:pt x="825" y="1715"/>
                  </a:lnTo>
                  <a:lnTo>
                    <a:pt x="825" y="1715"/>
                  </a:lnTo>
                  <a:lnTo>
                    <a:pt x="827" y="1718"/>
                  </a:lnTo>
                  <a:lnTo>
                    <a:pt x="829" y="1720"/>
                  </a:lnTo>
                  <a:lnTo>
                    <a:pt x="829" y="1723"/>
                  </a:lnTo>
                  <a:lnTo>
                    <a:pt x="829" y="1723"/>
                  </a:lnTo>
                  <a:lnTo>
                    <a:pt x="827" y="1725"/>
                  </a:lnTo>
                  <a:lnTo>
                    <a:pt x="827" y="1725"/>
                  </a:lnTo>
                  <a:lnTo>
                    <a:pt x="827" y="1730"/>
                  </a:lnTo>
                  <a:lnTo>
                    <a:pt x="827" y="1732"/>
                  </a:lnTo>
                  <a:lnTo>
                    <a:pt x="827" y="1732"/>
                  </a:lnTo>
                  <a:lnTo>
                    <a:pt x="827" y="1734"/>
                  </a:lnTo>
                  <a:lnTo>
                    <a:pt x="829" y="1734"/>
                  </a:lnTo>
                  <a:lnTo>
                    <a:pt x="832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27"/>
                  </a:lnTo>
                  <a:lnTo>
                    <a:pt x="841" y="1727"/>
                  </a:lnTo>
                  <a:lnTo>
                    <a:pt x="841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5"/>
                  </a:lnTo>
                  <a:lnTo>
                    <a:pt x="844" y="1723"/>
                  </a:lnTo>
                  <a:lnTo>
                    <a:pt x="844" y="1723"/>
                  </a:lnTo>
                  <a:lnTo>
                    <a:pt x="846" y="1723"/>
                  </a:lnTo>
                  <a:lnTo>
                    <a:pt x="846" y="1720"/>
                  </a:lnTo>
                  <a:lnTo>
                    <a:pt x="846" y="1723"/>
                  </a:lnTo>
                  <a:lnTo>
                    <a:pt x="848" y="1723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3" y="1727"/>
                  </a:lnTo>
                  <a:lnTo>
                    <a:pt x="858" y="1732"/>
                  </a:lnTo>
                  <a:lnTo>
                    <a:pt x="858" y="1732"/>
                  </a:lnTo>
                  <a:lnTo>
                    <a:pt x="858" y="1734"/>
                  </a:lnTo>
                  <a:lnTo>
                    <a:pt x="858" y="1734"/>
                  </a:lnTo>
                  <a:lnTo>
                    <a:pt x="858" y="1737"/>
                  </a:lnTo>
                  <a:lnTo>
                    <a:pt x="860" y="1737"/>
                  </a:lnTo>
                  <a:lnTo>
                    <a:pt x="860" y="1737"/>
                  </a:lnTo>
                  <a:lnTo>
                    <a:pt x="860" y="1739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5" y="1744"/>
                  </a:lnTo>
                  <a:lnTo>
                    <a:pt x="865" y="1744"/>
                  </a:lnTo>
                  <a:lnTo>
                    <a:pt x="867" y="1744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2" y="1746"/>
                  </a:lnTo>
                  <a:lnTo>
                    <a:pt x="872" y="1744"/>
                  </a:lnTo>
                  <a:lnTo>
                    <a:pt x="872" y="1744"/>
                  </a:lnTo>
                  <a:lnTo>
                    <a:pt x="874" y="1744"/>
                  </a:lnTo>
                  <a:lnTo>
                    <a:pt x="874" y="1746"/>
                  </a:lnTo>
                  <a:lnTo>
                    <a:pt x="877" y="1749"/>
                  </a:lnTo>
                  <a:lnTo>
                    <a:pt x="877" y="1749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82" y="1751"/>
                  </a:lnTo>
                  <a:lnTo>
                    <a:pt x="882" y="1753"/>
                  </a:lnTo>
                  <a:lnTo>
                    <a:pt x="882" y="1753"/>
                  </a:lnTo>
                  <a:lnTo>
                    <a:pt x="891" y="1753"/>
                  </a:lnTo>
                  <a:lnTo>
                    <a:pt x="891" y="1753"/>
                  </a:lnTo>
                  <a:lnTo>
                    <a:pt x="893" y="1753"/>
                  </a:lnTo>
                  <a:lnTo>
                    <a:pt x="893" y="1756"/>
                  </a:lnTo>
                  <a:lnTo>
                    <a:pt x="893" y="1756"/>
                  </a:lnTo>
                  <a:lnTo>
                    <a:pt x="893" y="1758"/>
                  </a:lnTo>
                  <a:lnTo>
                    <a:pt x="896" y="1758"/>
                  </a:lnTo>
                  <a:lnTo>
                    <a:pt x="898" y="1760"/>
                  </a:lnTo>
                  <a:lnTo>
                    <a:pt x="898" y="1760"/>
                  </a:lnTo>
                  <a:lnTo>
                    <a:pt x="898" y="1763"/>
                  </a:lnTo>
                  <a:lnTo>
                    <a:pt x="898" y="1763"/>
                  </a:lnTo>
                  <a:lnTo>
                    <a:pt x="898" y="1765"/>
                  </a:lnTo>
                  <a:lnTo>
                    <a:pt x="901" y="1767"/>
                  </a:lnTo>
                  <a:lnTo>
                    <a:pt x="903" y="1767"/>
                  </a:lnTo>
                  <a:lnTo>
                    <a:pt x="903" y="1770"/>
                  </a:lnTo>
                  <a:lnTo>
                    <a:pt x="905" y="1770"/>
                  </a:lnTo>
                  <a:lnTo>
                    <a:pt x="908" y="1775"/>
                  </a:lnTo>
                  <a:lnTo>
                    <a:pt x="910" y="1775"/>
                  </a:lnTo>
                  <a:lnTo>
                    <a:pt x="912" y="1777"/>
                  </a:lnTo>
                  <a:lnTo>
                    <a:pt x="915" y="1779"/>
                  </a:lnTo>
                  <a:lnTo>
                    <a:pt x="915" y="1779"/>
                  </a:lnTo>
                  <a:lnTo>
                    <a:pt x="915" y="1777"/>
                  </a:lnTo>
                  <a:lnTo>
                    <a:pt x="915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9" y="1777"/>
                  </a:lnTo>
                  <a:lnTo>
                    <a:pt x="919" y="1777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22" y="1779"/>
                  </a:lnTo>
                  <a:lnTo>
                    <a:pt x="922" y="1779"/>
                  </a:lnTo>
                  <a:lnTo>
                    <a:pt x="924" y="1779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7" y="1782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9" y="1784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9"/>
                  </a:lnTo>
                  <a:lnTo>
                    <a:pt x="934" y="1791"/>
                  </a:lnTo>
                  <a:lnTo>
                    <a:pt x="936" y="1796"/>
                  </a:lnTo>
                  <a:lnTo>
                    <a:pt x="936" y="1796"/>
                  </a:lnTo>
                  <a:lnTo>
                    <a:pt x="936" y="1798"/>
                  </a:lnTo>
                  <a:lnTo>
                    <a:pt x="936" y="1801"/>
                  </a:lnTo>
                  <a:lnTo>
                    <a:pt x="936" y="1803"/>
                  </a:lnTo>
                  <a:lnTo>
                    <a:pt x="936" y="1803"/>
                  </a:lnTo>
                  <a:lnTo>
                    <a:pt x="938" y="1803"/>
                  </a:lnTo>
                  <a:lnTo>
                    <a:pt x="938" y="1805"/>
                  </a:lnTo>
                  <a:lnTo>
                    <a:pt x="938" y="1805"/>
                  </a:lnTo>
                  <a:lnTo>
                    <a:pt x="941" y="1808"/>
                  </a:lnTo>
                  <a:lnTo>
                    <a:pt x="941" y="1808"/>
                  </a:lnTo>
                  <a:lnTo>
                    <a:pt x="946" y="1810"/>
                  </a:lnTo>
                  <a:lnTo>
                    <a:pt x="948" y="1815"/>
                  </a:lnTo>
                  <a:lnTo>
                    <a:pt x="950" y="1815"/>
                  </a:lnTo>
                  <a:lnTo>
                    <a:pt x="953" y="1815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5" y="1817"/>
                  </a:lnTo>
                  <a:lnTo>
                    <a:pt x="957" y="1817"/>
                  </a:lnTo>
                  <a:lnTo>
                    <a:pt x="957" y="1817"/>
                  </a:lnTo>
                  <a:lnTo>
                    <a:pt x="960" y="1822"/>
                  </a:lnTo>
                  <a:lnTo>
                    <a:pt x="962" y="1822"/>
                  </a:lnTo>
                  <a:lnTo>
                    <a:pt x="962" y="1824"/>
                  </a:lnTo>
                  <a:lnTo>
                    <a:pt x="960" y="1824"/>
                  </a:lnTo>
                  <a:lnTo>
                    <a:pt x="960" y="1824"/>
                  </a:lnTo>
                  <a:lnTo>
                    <a:pt x="957" y="1827"/>
                  </a:lnTo>
                  <a:lnTo>
                    <a:pt x="953" y="1829"/>
                  </a:lnTo>
                  <a:lnTo>
                    <a:pt x="953" y="1831"/>
                  </a:lnTo>
                  <a:lnTo>
                    <a:pt x="953" y="1831"/>
                  </a:lnTo>
                  <a:lnTo>
                    <a:pt x="953" y="1834"/>
                  </a:lnTo>
                  <a:lnTo>
                    <a:pt x="953" y="1836"/>
                  </a:lnTo>
                  <a:lnTo>
                    <a:pt x="950" y="1836"/>
                  </a:lnTo>
                  <a:lnTo>
                    <a:pt x="946" y="1838"/>
                  </a:lnTo>
                  <a:lnTo>
                    <a:pt x="943" y="1841"/>
                  </a:lnTo>
                  <a:lnTo>
                    <a:pt x="943" y="1843"/>
                  </a:lnTo>
                  <a:lnTo>
                    <a:pt x="943" y="1843"/>
                  </a:lnTo>
                  <a:lnTo>
                    <a:pt x="941" y="1846"/>
                  </a:lnTo>
                  <a:lnTo>
                    <a:pt x="941" y="1850"/>
                  </a:lnTo>
                  <a:lnTo>
                    <a:pt x="943" y="1860"/>
                  </a:lnTo>
                  <a:lnTo>
                    <a:pt x="941" y="1867"/>
                  </a:lnTo>
                  <a:lnTo>
                    <a:pt x="941" y="1874"/>
                  </a:lnTo>
                  <a:lnTo>
                    <a:pt x="943" y="1874"/>
                  </a:lnTo>
                  <a:lnTo>
                    <a:pt x="943" y="1874"/>
                  </a:lnTo>
                  <a:lnTo>
                    <a:pt x="946" y="1874"/>
                  </a:lnTo>
                  <a:lnTo>
                    <a:pt x="946" y="1874"/>
                  </a:lnTo>
                  <a:lnTo>
                    <a:pt x="946" y="1876"/>
                  </a:lnTo>
                  <a:lnTo>
                    <a:pt x="946" y="1876"/>
                  </a:lnTo>
                  <a:lnTo>
                    <a:pt x="948" y="1876"/>
                  </a:lnTo>
                  <a:lnTo>
                    <a:pt x="948" y="1879"/>
                  </a:lnTo>
                  <a:lnTo>
                    <a:pt x="948" y="1879"/>
                  </a:lnTo>
                  <a:lnTo>
                    <a:pt x="955" y="1874"/>
                  </a:lnTo>
                  <a:lnTo>
                    <a:pt x="957" y="1872"/>
                  </a:lnTo>
                  <a:lnTo>
                    <a:pt x="962" y="1867"/>
                  </a:lnTo>
                  <a:lnTo>
                    <a:pt x="969" y="1860"/>
                  </a:lnTo>
                  <a:lnTo>
                    <a:pt x="974" y="1855"/>
                  </a:lnTo>
                  <a:lnTo>
                    <a:pt x="979" y="1850"/>
                  </a:lnTo>
                  <a:lnTo>
                    <a:pt x="983" y="1846"/>
                  </a:lnTo>
                  <a:lnTo>
                    <a:pt x="983" y="1843"/>
                  </a:lnTo>
                  <a:lnTo>
                    <a:pt x="991" y="1827"/>
                  </a:lnTo>
                  <a:lnTo>
                    <a:pt x="993" y="1820"/>
                  </a:lnTo>
                  <a:lnTo>
                    <a:pt x="995" y="1810"/>
                  </a:lnTo>
                  <a:lnTo>
                    <a:pt x="1000" y="1798"/>
                  </a:lnTo>
                  <a:lnTo>
                    <a:pt x="1002" y="1796"/>
                  </a:lnTo>
                  <a:lnTo>
                    <a:pt x="1007" y="1794"/>
                  </a:lnTo>
                  <a:lnTo>
                    <a:pt x="1007" y="1791"/>
                  </a:lnTo>
                  <a:lnTo>
                    <a:pt x="1007" y="1791"/>
                  </a:lnTo>
                  <a:lnTo>
                    <a:pt x="1007" y="1789"/>
                  </a:lnTo>
                  <a:lnTo>
                    <a:pt x="1007" y="1789"/>
                  </a:lnTo>
                  <a:lnTo>
                    <a:pt x="1007" y="1786"/>
                  </a:lnTo>
                  <a:lnTo>
                    <a:pt x="1007" y="1786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6"/>
                  </a:lnTo>
                  <a:lnTo>
                    <a:pt x="1007" y="1786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2" y="1789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0" y="1786"/>
                  </a:lnTo>
                  <a:lnTo>
                    <a:pt x="1000" y="1784"/>
                  </a:lnTo>
                  <a:lnTo>
                    <a:pt x="1000" y="1784"/>
                  </a:lnTo>
                  <a:lnTo>
                    <a:pt x="1000" y="1782"/>
                  </a:lnTo>
                  <a:lnTo>
                    <a:pt x="1002" y="1782"/>
                  </a:lnTo>
                  <a:lnTo>
                    <a:pt x="1002" y="1782"/>
                  </a:lnTo>
                  <a:lnTo>
                    <a:pt x="1002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7" y="1779"/>
                  </a:lnTo>
                  <a:lnTo>
                    <a:pt x="1007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2" y="1777"/>
                  </a:lnTo>
                  <a:lnTo>
                    <a:pt x="1002" y="1777"/>
                  </a:lnTo>
                  <a:lnTo>
                    <a:pt x="1000" y="1775"/>
                  </a:lnTo>
                  <a:lnTo>
                    <a:pt x="1000" y="1775"/>
                  </a:lnTo>
                  <a:lnTo>
                    <a:pt x="1002" y="1775"/>
                  </a:lnTo>
                  <a:lnTo>
                    <a:pt x="1002" y="1775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67"/>
                  </a:lnTo>
                  <a:lnTo>
                    <a:pt x="1007" y="1767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7" y="1763"/>
                  </a:lnTo>
                  <a:lnTo>
                    <a:pt x="1007" y="1760"/>
                  </a:lnTo>
                  <a:lnTo>
                    <a:pt x="1007" y="1760"/>
                  </a:lnTo>
                  <a:lnTo>
                    <a:pt x="1009" y="1760"/>
                  </a:lnTo>
                  <a:lnTo>
                    <a:pt x="1009" y="1758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5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6"/>
                  </a:lnTo>
                  <a:lnTo>
                    <a:pt x="1012" y="1756"/>
                  </a:lnTo>
                  <a:lnTo>
                    <a:pt x="1012" y="1753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9" y="1746"/>
                  </a:lnTo>
                  <a:lnTo>
                    <a:pt x="1019" y="1746"/>
                  </a:lnTo>
                  <a:lnTo>
                    <a:pt x="1019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4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1"/>
                  </a:lnTo>
                  <a:lnTo>
                    <a:pt x="1028" y="1741"/>
                  </a:lnTo>
                  <a:lnTo>
                    <a:pt x="1028" y="1739"/>
                  </a:lnTo>
                  <a:lnTo>
                    <a:pt x="1028" y="1737"/>
                  </a:lnTo>
                  <a:lnTo>
                    <a:pt x="1031" y="1737"/>
                  </a:lnTo>
                  <a:lnTo>
                    <a:pt x="1033" y="1737"/>
                  </a:lnTo>
                  <a:lnTo>
                    <a:pt x="1038" y="1734"/>
                  </a:lnTo>
                  <a:lnTo>
                    <a:pt x="1036" y="1732"/>
                  </a:lnTo>
                  <a:lnTo>
                    <a:pt x="1036" y="1730"/>
                  </a:lnTo>
                  <a:lnTo>
                    <a:pt x="1036" y="1727"/>
                  </a:lnTo>
                  <a:lnTo>
                    <a:pt x="1036" y="1725"/>
                  </a:lnTo>
                  <a:lnTo>
                    <a:pt x="1036" y="1725"/>
                  </a:lnTo>
                  <a:lnTo>
                    <a:pt x="1038" y="1723"/>
                  </a:lnTo>
                  <a:lnTo>
                    <a:pt x="1038" y="1723"/>
                  </a:lnTo>
                  <a:lnTo>
                    <a:pt x="1040" y="1723"/>
                  </a:lnTo>
                  <a:lnTo>
                    <a:pt x="1040" y="1723"/>
                  </a:lnTo>
                  <a:lnTo>
                    <a:pt x="1043" y="1723"/>
                  </a:lnTo>
                  <a:lnTo>
                    <a:pt x="1043" y="1723"/>
                  </a:lnTo>
                  <a:lnTo>
                    <a:pt x="1040" y="1720"/>
                  </a:lnTo>
                  <a:lnTo>
                    <a:pt x="1040" y="1718"/>
                  </a:lnTo>
                  <a:lnTo>
                    <a:pt x="1040" y="1718"/>
                  </a:lnTo>
                  <a:lnTo>
                    <a:pt x="1040" y="1711"/>
                  </a:lnTo>
                  <a:lnTo>
                    <a:pt x="1040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3"/>
                  </a:lnTo>
                  <a:lnTo>
                    <a:pt x="1045" y="1715"/>
                  </a:lnTo>
                  <a:lnTo>
                    <a:pt x="1045" y="1718"/>
                  </a:lnTo>
                  <a:lnTo>
                    <a:pt x="1043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5"/>
                  </a:lnTo>
                  <a:lnTo>
                    <a:pt x="1045" y="1715"/>
                  </a:lnTo>
                  <a:lnTo>
                    <a:pt x="1045" y="1713"/>
                  </a:lnTo>
                  <a:lnTo>
                    <a:pt x="1045" y="1711"/>
                  </a:lnTo>
                  <a:lnTo>
                    <a:pt x="1045" y="1708"/>
                  </a:lnTo>
                  <a:lnTo>
                    <a:pt x="1045" y="1706"/>
                  </a:lnTo>
                  <a:lnTo>
                    <a:pt x="1047" y="1701"/>
                  </a:lnTo>
                  <a:lnTo>
                    <a:pt x="1047" y="1699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2" y="1697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4"/>
                  </a:lnTo>
                  <a:lnTo>
                    <a:pt x="1054" y="1694"/>
                  </a:lnTo>
                  <a:lnTo>
                    <a:pt x="1052" y="1694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0" y="1694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47" y="1692"/>
                  </a:lnTo>
                  <a:lnTo>
                    <a:pt x="1047" y="1694"/>
                  </a:lnTo>
                  <a:lnTo>
                    <a:pt x="1047" y="1692"/>
                  </a:lnTo>
                  <a:lnTo>
                    <a:pt x="1045" y="1692"/>
                  </a:lnTo>
                  <a:lnTo>
                    <a:pt x="1045" y="1692"/>
                  </a:lnTo>
                  <a:lnTo>
                    <a:pt x="1045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3" y="1689"/>
                  </a:lnTo>
                  <a:lnTo>
                    <a:pt x="1043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3" y="1685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7" y="1678"/>
                  </a:lnTo>
                  <a:lnTo>
                    <a:pt x="1045" y="1678"/>
                  </a:lnTo>
                  <a:lnTo>
                    <a:pt x="1047" y="1680"/>
                  </a:lnTo>
                  <a:lnTo>
                    <a:pt x="1047" y="1678"/>
                  </a:lnTo>
                  <a:lnTo>
                    <a:pt x="1047" y="1680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9" y="1697"/>
                  </a:lnTo>
                  <a:lnTo>
                    <a:pt x="1059" y="1697"/>
                  </a:lnTo>
                  <a:lnTo>
                    <a:pt x="1062" y="1699"/>
                  </a:lnTo>
                  <a:lnTo>
                    <a:pt x="1062" y="1699"/>
                  </a:lnTo>
                  <a:lnTo>
                    <a:pt x="1062" y="1697"/>
                  </a:lnTo>
                  <a:lnTo>
                    <a:pt x="1062" y="1697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4" y="1692"/>
                  </a:lnTo>
                  <a:lnTo>
                    <a:pt x="1064" y="1694"/>
                  </a:lnTo>
                  <a:lnTo>
                    <a:pt x="1064" y="1694"/>
                  </a:lnTo>
                  <a:lnTo>
                    <a:pt x="1066" y="1694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81" y="1692"/>
                  </a:lnTo>
                  <a:lnTo>
                    <a:pt x="1081" y="1692"/>
                  </a:lnTo>
                  <a:lnTo>
                    <a:pt x="1081" y="1694"/>
                  </a:lnTo>
                  <a:lnTo>
                    <a:pt x="1078" y="1697"/>
                  </a:lnTo>
                  <a:lnTo>
                    <a:pt x="1078" y="1697"/>
                  </a:lnTo>
                  <a:lnTo>
                    <a:pt x="1078" y="1699"/>
                  </a:lnTo>
                  <a:lnTo>
                    <a:pt x="1078" y="1699"/>
                  </a:lnTo>
                  <a:lnTo>
                    <a:pt x="1078" y="1701"/>
                  </a:lnTo>
                  <a:lnTo>
                    <a:pt x="1078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6" y="1697"/>
                  </a:lnTo>
                  <a:lnTo>
                    <a:pt x="1073" y="1697"/>
                  </a:lnTo>
                  <a:lnTo>
                    <a:pt x="1073" y="1697"/>
                  </a:lnTo>
                  <a:lnTo>
                    <a:pt x="1073" y="1694"/>
                  </a:lnTo>
                  <a:lnTo>
                    <a:pt x="1071" y="1694"/>
                  </a:lnTo>
                  <a:lnTo>
                    <a:pt x="1071" y="1694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9"/>
                  </a:lnTo>
                  <a:lnTo>
                    <a:pt x="1073" y="1701"/>
                  </a:lnTo>
                  <a:lnTo>
                    <a:pt x="1073" y="1701"/>
                  </a:lnTo>
                  <a:lnTo>
                    <a:pt x="1073" y="1711"/>
                  </a:lnTo>
                  <a:lnTo>
                    <a:pt x="1073" y="1715"/>
                  </a:lnTo>
                  <a:lnTo>
                    <a:pt x="1071" y="1718"/>
                  </a:lnTo>
                  <a:lnTo>
                    <a:pt x="1071" y="1720"/>
                  </a:lnTo>
                  <a:lnTo>
                    <a:pt x="1069" y="1720"/>
                  </a:lnTo>
                  <a:lnTo>
                    <a:pt x="1069" y="1720"/>
                  </a:lnTo>
                  <a:lnTo>
                    <a:pt x="1066" y="1720"/>
                  </a:lnTo>
                  <a:lnTo>
                    <a:pt x="1064" y="1723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59" y="1723"/>
                  </a:lnTo>
                  <a:lnTo>
                    <a:pt x="1059" y="1723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7"/>
                  </a:lnTo>
                  <a:lnTo>
                    <a:pt x="1059" y="1730"/>
                  </a:lnTo>
                  <a:lnTo>
                    <a:pt x="1059" y="1732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7" y="1737"/>
                  </a:lnTo>
                  <a:lnTo>
                    <a:pt x="1057" y="1734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4" y="1734"/>
                  </a:lnTo>
                  <a:lnTo>
                    <a:pt x="1054" y="1734"/>
                  </a:lnTo>
                  <a:lnTo>
                    <a:pt x="1052" y="1734"/>
                  </a:lnTo>
                  <a:lnTo>
                    <a:pt x="1052" y="1732"/>
                  </a:lnTo>
                  <a:lnTo>
                    <a:pt x="1050" y="1734"/>
                  </a:lnTo>
                  <a:lnTo>
                    <a:pt x="1050" y="1734"/>
                  </a:lnTo>
                  <a:lnTo>
                    <a:pt x="1050" y="1737"/>
                  </a:lnTo>
                  <a:lnTo>
                    <a:pt x="1050" y="1737"/>
                  </a:lnTo>
                  <a:lnTo>
                    <a:pt x="1052" y="1741"/>
                  </a:lnTo>
                  <a:lnTo>
                    <a:pt x="1052" y="1744"/>
                  </a:lnTo>
                  <a:lnTo>
                    <a:pt x="1050" y="1749"/>
                  </a:lnTo>
                  <a:lnTo>
                    <a:pt x="1050" y="1751"/>
                  </a:lnTo>
                  <a:lnTo>
                    <a:pt x="1047" y="1753"/>
                  </a:lnTo>
                  <a:lnTo>
                    <a:pt x="1047" y="1756"/>
                  </a:lnTo>
                  <a:lnTo>
                    <a:pt x="1045" y="1756"/>
                  </a:lnTo>
                  <a:lnTo>
                    <a:pt x="1045" y="1756"/>
                  </a:lnTo>
                  <a:lnTo>
                    <a:pt x="1043" y="1758"/>
                  </a:lnTo>
                  <a:lnTo>
                    <a:pt x="1040" y="1758"/>
                  </a:lnTo>
                  <a:lnTo>
                    <a:pt x="1040" y="1758"/>
                  </a:lnTo>
                  <a:lnTo>
                    <a:pt x="1038" y="1756"/>
                  </a:lnTo>
                  <a:lnTo>
                    <a:pt x="1038" y="1756"/>
                  </a:lnTo>
                  <a:lnTo>
                    <a:pt x="1038" y="1758"/>
                  </a:lnTo>
                  <a:lnTo>
                    <a:pt x="1038" y="1758"/>
                  </a:lnTo>
                  <a:lnTo>
                    <a:pt x="1038" y="1760"/>
                  </a:lnTo>
                  <a:lnTo>
                    <a:pt x="1038" y="1760"/>
                  </a:lnTo>
                  <a:lnTo>
                    <a:pt x="1038" y="1763"/>
                  </a:lnTo>
                  <a:lnTo>
                    <a:pt x="1038" y="1763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3"/>
                  </a:lnTo>
                  <a:lnTo>
                    <a:pt x="1033" y="1763"/>
                  </a:lnTo>
                  <a:lnTo>
                    <a:pt x="1033" y="1765"/>
                  </a:lnTo>
                  <a:lnTo>
                    <a:pt x="1028" y="1770"/>
                  </a:lnTo>
                  <a:lnTo>
                    <a:pt x="1026" y="1772"/>
                  </a:lnTo>
                  <a:lnTo>
                    <a:pt x="1024" y="1772"/>
                  </a:lnTo>
                  <a:lnTo>
                    <a:pt x="1021" y="1772"/>
                  </a:lnTo>
                  <a:lnTo>
                    <a:pt x="1019" y="1772"/>
                  </a:lnTo>
                  <a:lnTo>
                    <a:pt x="1021" y="1775"/>
                  </a:lnTo>
                  <a:lnTo>
                    <a:pt x="1019" y="1775"/>
                  </a:lnTo>
                  <a:lnTo>
                    <a:pt x="1019" y="1777"/>
                  </a:lnTo>
                  <a:lnTo>
                    <a:pt x="1017" y="1777"/>
                  </a:lnTo>
                  <a:lnTo>
                    <a:pt x="1012" y="1775"/>
                  </a:lnTo>
                  <a:lnTo>
                    <a:pt x="1009" y="1772"/>
                  </a:lnTo>
                  <a:lnTo>
                    <a:pt x="1007" y="1775"/>
                  </a:lnTo>
                  <a:lnTo>
                    <a:pt x="1007" y="1775"/>
                  </a:lnTo>
                  <a:lnTo>
                    <a:pt x="1012" y="1779"/>
                  </a:lnTo>
                  <a:lnTo>
                    <a:pt x="1012" y="1779"/>
                  </a:lnTo>
                  <a:lnTo>
                    <a:pt x="1012" y="1782"/>
                  </a:lnTo>
                  <a:lnTo>
                    <a:pt x="1009" y="1782"/>
                  </a:lnTo>
                  <a:lnTo>
                    <a:pt x="1009" y="1782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9" y="1786"/>
                  </a:lnTo>
                  <a:lnTo>
                    <a:pt x="1009" y="1786"/>
                  </a:lnTo>
                  <a:lnTo>
                    <a:pt x="1009" y="1789"/>
                  </a:lnTo>
                  <a:lnTo>
                    <a:pt x="1009" y="1789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12" y="1789"/>
                  </a:lnTo>
                  <a:lnTo>
                    <a:pt x="1017" y="1782"/>
                  </a:lnTo>
                  <a:lnTo>
                    <a:pt x="1019" y="1779"/>
                  </a:lnTo>
                  <a:lnTo>
                    <a:pt x="1033" y="1772"/>
                  </a:lnTo>
                  <a:lnTo>
                    <a:pt x="1043" y="1763"/>
                  </a:lnTo>
                  <a:lnTo>
                    <a:pt x="1052" y="1756"/>
                  </a:lnTo>
                  <a:lnTo>
                    <a:pt x="1057" y="1749"/>
                  </a:lnTo>
                  <a:lnTo>
                    <a:pt x="1064" y="1741"/>
                  </a:lnTo>
                  <a:lnTo>
                    <a:pt x="1066" y="1737"/>
                  </a:lnTo>
                  <a:lnTo>
                    <a:pt x="1071" y="1732"/>
                  </a:lnTo>
                  <a:lnTo>
                    <a:pt x="1076" y="1723"/>
                  </a:lnTo>
                  <a:lnTo>
                    <a:pt x="1076" y="1723"/>
                  </a:lnTo>
                  <a:lnTo>
                    <a:pt x="1078" y="1723"/>
                  </a:lnTo>
                  <a:lnTo>
                    <a:pt x="1090" y="1701"/>
                  </a:lnTo>
                  <a:lnTo>
                    <a:pt x="1092" y="1694"/>
                  </a:lnTo>
                  <a:lnTo>
                    <a:pt x="1095" y="1687"/>
                  </a:lnTo>
                  <a:lnTo>
                    <a:pt x="1102" y="1666"/>
                  </a:lnTo>
                  <a:lnTo>
                    <a:pt x="1104" y="1663"/>
                  </a:lnTo>
                  <a:lnTo>
                    <a:pt x="1107" y="1656"/>
                  </a:lnTo>
                  <a:lnTo>
                    <a:pt x="1111" y="1652"/>
                  </a:lnTo>
                  <a:lnTo>
                    <a:pt x="1114" y="1647"/>
                  </a:lnTo>
                  <a:lnTo>
                    <a:pt x="1126" y="1630"/>
                  </a:lnTo>
                  <a:lnTo>
                    <a:pt x="1135" y="1621"/>
                  </a:lnTo>
                  <a:lnTo>
                    <a:pt x="1147" y="1609"/>
                  </a:lnTo>
                  <a:lnTo>
                    <a:pt x="1152" y="1607"/>
                  </a:lnTo>
                  <a:lnTo>
                    <a:pt x="1152" y="1607"/>
                  </a:lnTo>
                  <a:lnTo>
                    <a:pt x="1154" y="1607"/>
                  </a:lnTo>
                  <a:lnTo>
                    <a:pt x="1154" y="1604"/>
                  </a:lnTo>
                  <a:lnTo>
                    <a:pt x="1156" y="1604"/>
                  </a:lnTo>
                  <a:lnTo>
                    <a:pt x="1156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2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59" y="1599"/>
                  </a:lnTo>
                  <a:lnTo>
                    <a:pt x="1159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0"/>
                  </a:lnTo>
                  <a:lnTo>
                    <a:pt x="1156" y="1590"/>
                  </a:lnTo>
                  <a:lnTo>
                    <a:pt x="1156" y="1588"/>
                  </a:lnTo>
                  <a:lnTo>
                    <a:pt x="1156" y="1588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9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3" y="1592"/>
                  </a:lnTo>
                  <a:lnTo>
                    <a:pt x="1163" y="1592"/>
                  </a:lnTo>
                  <a:lnTo>
                    <a:pt x="1163" y="1590"/>
                  </a:lnTo>
                  <a:lnTo>
                    <a:pt x="1163" y="1590"/>
                  </a:lnTo>
                  <a:lnTo>
                    <a:pt x="1163" y="1588"/>
                  </a:lnTo>
                  <a:lnTo>
                    <a:pt x="1163" y="1588"/>
                  </a:lnTo>
                  <a:lnTo>
                    <a:pt x="1163" y="1585"/>
                  </a:lnTo>
                  <a:lnTo>
                    <a:pt x="1166" y="1585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1"/>
                  </a:lnTo>
                  <a:lnTo>
                    <a:pt x="1168" y="1578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1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71" y="1566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2"/>
                  </a:lnTo>
                  <a:lnTo>
                    <a:pt x="1168" y="1562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5"/>
                  </a:lnTo>
                  <a:lnTo>
                    <a:pt x="1166" y="1555"/>
                  </a:lnTo>
                  <a:lnTo>
                    <a:pt x="1166" y="1555"/>
                  </a:lnTo>
                  <a:lnTo>
                    <a:pt x="1166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71" y="1552"/>
                  </a:lnTo>
                  <a:lnTo>
                    <a:pt x="1171" y="1550"/>
                  </a:lnTo>
                  <a:lnTo>
                    <a:pt x="1168" y="1550"/>
                  </a:lnTo>
                  <a:lnTo>
                    <a:pt x="1168" y="1550"/>
                  </a:lnTo>
                  <a:lnTo>
                    <a:pt x="1166" y="1545"/>
                  </a:lnTo>
                  <a:lnTo>
                    <a:pt x="1166" y="1545"/>
                  </a:lnTo>
                  <a:lnTo>
                    <a:pt x="1166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71" y="1543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38"/>
                  </a:lnTo>
                  <a:lnTo>
                    <a:pt x="1171" y="1538"/>
                  </a:lnTo>
                  <a:lnTo>
                    <a:pt x="1171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5" y="1529"/>
                  </a:lnTo>
                  <a:lnTo>
                    <a:pt x="1173" y="1529"/>
                  </a:lnTo>
                  <a:lnTo>
                    <a:pt x="1173" y="1526"/>
                  </a:lnTo>
                  <a:lnTo>
                    <a:pt x="1173" y="1526"/>
                  </a:lnTo>
                  <a:lnTo>
                    <a:pt x="1171" y="1526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68" y="1529"/>
                  </a:lnTo>
                  <a:lnTo>
                    <a:pt x="1168" y="1526"/>
                  </a:lnTo>
                  <a:lnTo>
                    <a:pt x="1168" y="1526"/>
                  </a:lnTo>
                  <a:lnTo>
                    <a:pt x="1168" y="1524"/>
                  </a:lnTo>
                  <a:lnTo>
                    <a:pt x="1168" y="1524"/>
                  </a:lnTo>
                  <a:lnTo>
                    <a:pt x="1171" y="1521"/>
                  </a:lnTo>
                  <a:lnTo>
                    <a:pt x="1171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4"/>
                  </a:lnTo>
                  <a:lnTo>
                    <a:pt x="1168" y="1514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68" y="1507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2"/>
                  </a:lnTo>
                  <a:lnTo>
                    <a:pt x="1166" y="1500"/>
                  </a:lnTo>
                  <a:lnTo>
                    <a:pt x="1166" y="1498"/>
                  </a:lnTo>
                  <a:lnTo>
                    <a:pt x="1168" y="1493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6"/>
                  </a:lnTo>
                  <a:lnTo>
                    <a:pt x="1159" y="1486"/>
                  </a:lnTo>
                  <a:lnTo>
                    <a:pt x="1159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59" y="1476"/>
                  </a:lnTo>
                  <a:lnTo>
                    <a:pt x="1159" y="1476"/>
                  </a:lnTo>
                  <a:lnTo>
                    <a:pt x="1161" y="1474"/>
                  </a:lnTo>
                  <a:lnTo>
                    <a:pt x="1159" y="1474"/>
                  </a:lnTo>
                  <a:lnTo>
                    <a:pt x="1159" y="1474"/>
                  </a:lnTo>
                  <a:lnTo>
                    <a:pt x="1161" y="1472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79"/>
                  </a:lnTo>
                  <a:lnTo>
                    <a:pt x="1168" y="1479"/>
                  </a:lnTo>
                  <a:lnTo>
                    <a:pt x="1168" y="1479"/>
                  </a:lnTo>
                  <a:lnTo>
                    <a:pt x="1171" y="1479"/>
                  </a:lnTo>
                  <a:lnTo>
                    <a:pt x="1171" y="1476"/>
                  </a:lnTo>
                  <a:lnTo>
                    <a:pt x="1168" y="1474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69"/>
                  </a:lnTo>
                  <a:lnTo>
                    <a:pt x="1171" y="1467"/>
                  </a:lnTo>
                  <a:lnTo>
                    <a:pt x="1171" y="1465"/>
                  </a:lnTo>
                  <a:lnTo>
                    <a:pt x="1171" y="1465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5"/>
                  </a:lnTo>
                  <a:lnTo>
                    <a:pt x="1161" y="1465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6" y="1462"/>
                  </a:lnTo>
                  <a:lnTo>
                    <a:pt x="1168" y="1462"/>
                  </a:lnTo>
                  <a:lnTo>
                    <a:pt x="1171" y="1462"/>
                  </a:lnTo>
                  <a:lnTo>
                    <a:pt x="1168" y="1462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3" y="1460"/>
                  </a:lnTo>
                  <a:lnTo>
                    <a:pt x="1173" y="1458"/>
                  </a:lnTo>
                  <a:lnTo>
                    <a:pt x="1175" y="1450"/>
                  </a:lnTo>
                  <a:lnTo>
                    <a:pt x="1178" y="1448"/>
                  </a:lnTo>
                  <a:lnTo>
                    <a:pt x="1180" y="1448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5" y="1448"/>
                  </a:lnTo>
                  <a:lnTo>
                    <a:pt x="1175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1" y="1446"/>
                  </a:lnTo>
                  <a:lnTo>
                    <a:pt x="1171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6" y="1446"/>
                  </a:lnTo>
                  <a:lnTo>
                    <a:pt x="1166" y="1446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8" y="1446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6" y="1443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39"/>
                  </a:lnTo>
                  <a:lnTo>
                    <a:pt x="1161" y="1436"/>
                  </a:lnTo>
                  <a:lnTo>
                    <a:pt x="1161" y="1436"/>
                  </a:lnTo>
                  <a:lnTo>
                    <a:pt x="1163" y="1436"/>
                  </a:lnTo>
                  <a:lnTo>
                    <a:pt x="1163" y="1439"/>
                  </a:lnTo>
                  <a:lnTo>
                    <a:pt x="1166" y="1439"/>
                  </a:lnTo>
                  <a:lnTo>
                    <a:pt x="1166" y="1441"/>
                  </a:lnTo>
                  <a:lnTo>
                    <a:pt x="1168" y="1441"/>
                  </a:lnTo>
                  <a:lnTo>
                    <a:pt x="1171" y="1443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3" y="1441"/>
                  </a:lnTo>
                  <a:lnTo>
                    <a:pt x="1173" y="1441"/>
                  </a:lnTo>
                  <a:lnTo>
                    <a:pt x="1173" y="1443"/>
                  </a:lnTo>
                  <a:lnTo>
                    <a:pt x="1173" y="1443"/>
                  </a:lnTo>
                  <a:lnTo>
                    <a:pt x="1175" y="1443"/>
                  </a:lnTo>
                  <a:lnTo>
                    <a:pt x="1175" y="1443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8" y="1441"/>
                  </a:lnTo>
                  <a:lnTo>
                    <a:pt x="1178" y="1441"/>
                  </a:lnTo>
                  <a:lnTo>
                    <a:pt x="1178" y="1439"/>
                  </a:lnTo>
                  <a:lnTo>
                    <a:pt x="1178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3" y="1436"/>
                  </a:lnTo>
                  <a:lnTo>
                    <a:pt x="1173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8" y="1436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8" y="1431"/>
                  </a:lnTo>
                  <a:lnTo>
                    <a:pt x="1178" y="1431"/>
                  </a:lnTo>
                  <a:lnTo>
                    <a:pt x="1178" y="1434"/>
                  </a:lnTo>
                  <a:lnTo>
                    <a:pt x="1178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2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4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9" y="1434"/>
                  </a:lnTo>
                  <a:lnTo>
                    <a:pt x="1189" y="1431"/>
                  </a:lnTo>
                  <a:lnTo>
                    <a:pt x="1189" y="1434"/>
                  </a:lnTo>
                  <a:lnTo>
                    <a:pt x="1189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5" y="1436"/>
                  </a:lnTo>
                  <a:lnTo>
                    <a:pt x="1185" y="1439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7" y="1441"/>
                  </a:lnTo>
                  <a:lnTo>
                    <a:pt x="1187" y="1441"/>
                  </a:lnTo>
                  <a:lnTo>
                    <a:pt x="1187" y="1439"/>
                  </a:lnTo>
                  <a:lnTo>
                    <a:pt x="1189" y="1439"/>
                  </a:lnTo>
                  <a:lnTo>
                    <a:pt x="1192" y="1436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4" y="1429"/>
                  </a:lnTo>
                  <a:lnTo>
                    <a:pt x="1197" y="1429"/>
                  </a:lnTo>
                  <a:lnTo>
                    <a:pt x="1199" y="1429"/>
                  </a:lnTo>
                  <a:lnTo>
                    <a:pt x="1199" y="1427"/>
                  </a:lnTo>
                  <a:lnTo>
                    <a:pt x="1201" y="1422"/>
                  </a:lnTo>
                  <a:lnTo>
                    <a:pt x="1201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7" y="1422"/>
                  </a:lnTo>
                  <a:lnTo>
                    <a:pt x="1197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7" y="1420"/>
                  </a:lnTo>
                  <a:lnTo>
                    <a:pt x="1199" y="1420"/>
                  </a:lnTo>
                  <a:lnTo>
                    <a:pt x="1199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2"/>
                  </a:lnTo>
                  <a:lnTo>
                    <a:pt x="1199" y="1422"/>
                  </a:lnTo>
                  <a:lnTo>
                    <a:pt x="1199" y="1420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5"/>
                  </a:lnTo>
                  <a:lnTo>
                    <a:pt x="1201" y="1415"/>
                  </a:lnTo>
                  <a:lnTo>
                    <a:pt x="1204" y="1415"/>
                  </a:lnTo>
                  <a:lnTo>
                    <a:pt x="1204" y="1413"/>
                  </a:lnTo>
                  <a:lnTo>
                    <a:pt x="1213" y="1405"/>
                  </a:lnTo>
                  <a:lnTo>
                    <a:pt x="1216" y="1405"/>
                  </a:lnTo>
                  <a:lnTo>
                    <a:pt x="1216" y="1405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3" y="1403"/>
                  </a:lnTo>
                  <a:lnTo>
                    <a:pt x="1234" y="1396"/>
                  </a:lnTo>
                  <a:lnTo>
                    <a:pt x="1237" y="1394"/>
                  </a:lnTo>
                  <a:lnTo>
                    <a:pt x="1237" y="1394"/>
                  </a:lnTo>
                  <a:lnTo>
                    <a:pt x="1237" y="1391"/>
                  </a:lnTo>
                  <a:lnTo>
                    <a:pt x="1239" y="1391"/>
                  </a:lnTo>
                  <a:lnTo>
                    <a:pt x="1239" y="1391"/>
                  </a:lnTo>
                  <a:lnTo>
                    <a:pt x="1239" y="1389"/>
                  </a:lnTo>
                  <a:lnTo>
                    <a:pt x="1239" y="1389"/>
                  </a:lnTo>
                  <a:lnTo>
                    <a:pt x="1242" y="1391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4"/>
                  </a:lnTo>
                  <a:lnTo>
                    <a:pt x="1244" y="1384"/>
                  </a:lnTo>
                  <a:lnTo>
                    <a:pt x="1244" y="1382"/>
                  </a:lnTo>
                  <a:lnTo>
                    <a:pt x="1249" y="1379"/>
                  </a:lnTo>
                  <a:lnTo>
                    <a:pt x="1253" y="1377"/>
                  </a:lnTo>
                  <a:lnTo>
                    <a:pt x="1261" y="1372"/>
                  </a:lnTo>
                  <a:lnTo>
                    <a:pt x="1268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68" y="1368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2" y="1370"/>
                  </a:lnTo>
                  <a:lnTo>
                    <a:pt x="1275" y="1370"/>
                  </a:lnTo>
                  <a:lnTo>
                    <a:pt x="1275" y="1370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5"/>
                  </a:lnTo>
                  <a:lnTo>
                    <a:pt x="1279" y="1365"/>
                  </a:lnTo>
                  <a:lnTo>
                    <a:pt x="1282" y="1365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79" y="1363"/>
                  </a:lnTo>
                  <a:lnTo>
                    <a:pt x="1279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9" y="1363"/>
                  </a:lnTo>
                  <a:lnTo>
                    <a:pt x="1279" y="1363"/>
                  </a:lnTo>
                  <a:lnTo>
                    <a:pt x="1282" y="1363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91" y="1358"/>
                  </a:lnTo>
                  <a:lnTo>
                    <a:pt x="1294" y="1356"/>
                  </a:lnTo>
                  <a:lnTo>
                    <a:pt x="1296" y="1356"/>
                  </a:lnTo>
                  <a:lnTo>
                    <a:pt x="1296" y="1356"/>
                  </a:lnTo>
                  <a:lnTo>
                    <a:pt x="1298" y="1356"/>
                  </a:lnTo>
                  <a:lnTo>
                    <a:pt x="1298" y="1358"/>
                  </a:lnTo>
                  <a:lnTo>
                    <a:pt x="1301" y="1358"/>
                  </a:lnTo>
                  <a:lnTo>
                    <a:pt x="1303" y="1358"/>
                  </a:lnTo>
                  <a:lnTo>
                    <a:pt x="1303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8" y="1358"/>
                  </a:lnTo>
                  <a:lnTo>
                    <a:pt x="1308" y="1358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58"/>
                  </a:lnTo>
                  <a:lnTo>
                    <a:pt x="1315" y="1358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49"/>
                  </a:lnTo>
                  <a:lnTo>
                    <a:pt x="1317" y="1351"/>
                  </a:lnTo>
                  <a:lnTo>
                    <a:pt x="1317" y="1349"/>
                  </a:lnTo>
                  <a:lnTo>
                    <a:pt x="1317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6"/>
                  </a:lnTo>
                  <a:lnTo>
                    <a:pt x="1320" y="1346"/>
                  </a:lnTo>
                  <a:lnTo>
                    <a:pt x="1322" y="1346"/>
                  </a:lnTo>
                  <a:lnTo>
                    <a:pt x="1322" y="1349"/>
                  </a:lnTo>
                  <a:lnTo>
                    <a:pt x="1322" y="1349"/>
                  </a:lnTo>
                  <a:lnTo>
                    <a:pt x="1325" y="1349"/>
                  </a:lnTo>
                  <a:lnTo>
                    <a:pt x="1325" y="1349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4"/>
                  </a:lnTo>
                  <a:lnTo>
                    <a:pt x="1325" y="1344"/>
                  </a:lnTo>
                  <a:lnTo>
                    <a:pt x="1327" y="1346"/>
                  </a:lnTo>
                  <a:lnTo>
                    <a:pt x="1327" y="1346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32" y="1344"/>
                  </a:lnTo>
                  <a:lnTo>
                    <a:pt x="1332" y="1342"/>
                  </a:lnTo>
                  <a:lnTo>
                    <a:pt x="1332" y="1342"/>
                  </a:lnTo>
                  <a:lnTo>
                    <a:pt x="1334" y="1342"/>
                  </a:lnTo>
                  <a:lnTo>
                    <a:pt x="1334" y="1342"/>
                  </a:lnTo>
                  <a:lnTo>
                    <a:pt x="1332" y="1342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6" y="1339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8" y="1337"/>
                  </a:lnTo>
                  <a:lnTo>
                    <a:pt x="1348" y="1334"/>
                  </a:lnTo>
                  <a:lnTo>
                    <a:pt x="1351" y="1334"/>
                  </a:lnTo>
                  <a:lnTo>
                    <a:pt x="1351" y="1337"/>
                  </a:lnTo>
                  <a:lnTo>
                    <a:pt x="1351" y="1337"/>
                  </a:lnTo>
                  <a:lnTo>
                    <a:pt x="1353" y="1337"/>
                  </a:lnTo>
                  <a:lnTo>
                    <a:pt x="1353" y="1337"/>
                  </a:lnTo>
                  <a:lnTo>
                    <a:pt x="1355" y="1334"/>
                  </a:lnTo>
                  <a:lnTo>
                    <a:pt x="1355" y="1334"/>
                  </a:lnTo>
                  <a:lnTo>
                    <a:pt x="1355" y="1332"/>
                  </a:lnTo>
                  <a:lnTo>
                    <a:pt x="1358" y="1334"/>
                  </a:lnTo>
                  <a:lnTo>
                    <a:pt x="1358" y="1332"/>
                  </a:lnTo>
                  <a:lnTo>
                    <a:pt x="1355" y="1332"/>
                  </a:lnTo>
                  <a:lnTo>
                    <a:pt x="1355" y="1332"/>
                  </a:lnTo>
                  <a:lnTo>
                    <a:pt x="1353" y="1332"/>
                  </a:lnTo>
                  <a:lnTo>
                    <a:pt x="1353" y="1332"/>
                  </a:lnTo>
                  <a:lnTo>
                    <a:pt x="1355" y="1330"/>
                  </a:lnTo>
                  <a:lnTo>
                    <a:pt x="1355" y="1330"/>
                  </a:lnTo>
                  <a:lnTo>
                    <a:pt x="1353" y="1330"/>
                  </a:lnTo>
                  <a:lnTo>
                    <a:pt x="1353" y="1330"/>
                  </a:lnTo>
                  <a:lnTo>
                    <a:pt x="1353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48" y="1330"/>
                  </a:lnTo>
                  <a:lnTo>
                    <a:pt x="1348" y="1332"/>
                  </a:lnTo>
                  <a:lnTo>
                    <a:pt x="1348" y="1330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48" y="1330"/>
                  </a:lnTo>
                  <a:lnTo>
                    <a:pt x="1348" y="1330"/>
                  </a:lnTo>
                  <a:lnTo>
                    <a:pt x="1348" y="1327"/>
                  </a:lnTo>
                  <a:lnTo>
                    <a:pt x="1348" y="1327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3"/>
                  </a:lnTo>
                  <a:lnTo>
                    <a:pt x="1351" y="1320"/>
                  </a:lnTo>
                  <a:lnTo>
                    <a:pt x="1351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3"/>
                  </a:lnTo>
                  <a:lnTo>
                    <a:pt x="1355" y="1320"/>
                  </a:lnTo>
                  <a:lnTo>
                    <a:pt x="1358" y="1320"/>
                  </a:lnTo>
                  <a:lnTo>
                    <a:pt x="1360" y="1320"/>
                  </a:lnTo>
                  <a:lnTo>
                    <a:pt x="1360" y="1318"/>
                  </a:lnTo>
                  <a:lnTo>
                    <a:pt x="1360" y="1318"/>
                  </a:lnTo>
                  <a:lnTo>
                    <a:pt x="1360" y="1316"/>
                  </a:lnTo>
                  <a:lnTo>
                    <a:pt x="1360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8"/>
                  </a:lnTo>
                  <a:lnTo>
                    <a:pt x="1362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20"/>
                  </a:lnTo>
                  <a:lnTo>
                    <a:pt x="1365" y="1320"/>
                  </a:lnTo>
                  <a:lnTo>
                    <a:pt x="1365" y="1318"/>
                  </a:lnTo>
                  <a:lnTo>
                    <a:pt x="1367" y="1318"/>
                  </a:lnTo>
                  <a:lnTo>
                    <a:pt x="1367" y="1320"/>
                  </a:lnTo>
                  <a:lnTo>
                    <a:pt x="1367" y="1320"/>
                  </a:lnTo>
                  <a:lnTo>
                    <a:pt x="1367" y="1318"/>
                  </a:lnTo>
                  <a:lnTo>
                    <a:pt x="1370" y="1318"/>
                  </a:lnTo>
                  <a:lnTo>
                    <a:pt x="1370" y="1318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7" y="1318"/>
                  </a:lnTo>
                  <a:lnTo>
                    <a:pt x="1377" y="1318"/>
                  </a:lnTo>
                  <a:lnTo>
                    <a:pt x="1377" y="1316"/>
                  </a:lnTo>
                  <a:lnTo>
                    <a:pt x="1377" y="1316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4" y="1316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6"/>
                  </a:lnTo>
                  <a:lnTo>
                    <a:pt x="1388" y="1313"/>
                  </a:lnTo>
                  <a:lnTo>
                    <a:pt x="1388" y="1313"/>
                  </a:lnTo>
                  <a:lnTo>
                    <a:pt x="1388" y="1316"/>
                  </a:lnTo>
                  <a:lnTo>
                    <a:pt x="1388" y="1316"/>
                  </a:lnTo>
                  <a:lnTo>
                    <a:pt x="1391" y="1316"/>
                  </a:lnTo>
                  <a:lnTo>
                    <a:pt x="1393" y="1316"/>
                  </a:lnTo>
                  <a:lnTo>
                    <a:pt x="1393" y="1316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6" y="1320"/>
                  </a:lnTo>
                  <a:lnTo>
                    <a:pt x="1391" y="1320"/>
                  </a:lnTo>
                  <a:lnTo>
                    <a:pt x="1388" y="1320"/>
                  </a:lnTo>
                  <a:lnTo>
                    <a:pt x="1386" y="1320"/>
                  </a:lnTo>
                  <a:lnTo>
                    <a:pt x="1386" y="1320"/>
                  </a:lnTo>
                  <a:lnTo>
                    <a:pt x="1384" y="1320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4" y="1320"/>
                  </a:lnTo>
                  <a:lnTo>
                    <a:pt x="1381" y="1320"/>
                  </a:lnTo>
                  <a:lnTo>
                    <a:pt x="1381" y="1320"/>
                  </a:lnTo>
                  <a:lnTo>
                    <a:pt x="1379" y="1320"/>
                  </a:lnTo>
                  <a:lnTo>
                    <a:pt x="1379" y="1323"/>
                  </a:lnTo>
                  <a:lnTo>
                    <a:pt x="1379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6" y="1323"/>
                  </a:lnTo>
                  <a:lnTo>
                    <a:pt x="1398" y="1320"/>
                  </a:lnTo>
                  <a:lnTo>
                    <a:pt x="1400" y="1320"/>
                  </a:lnTo>
                  <a:lnTo>
                    <a:pt x="1400" y="1320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0"/>
                  </a:lnTo>
                  <a:lnTo>
                    <a:pt x="1403" y="1320"/>
                  </a:lnTo>
                  <a:lnTo>
                    <a:pt x="1405" y="1320"/>
                  </a:lnTo>
                  <a:lnTo>
                    <a:pt x="1417" y="1318"/>
                  </a:lnTo>
                  <a:lnTo>
                    <a:pt x="1417" y="1318"/>
                  </a:lnTo>
                  <a:lnTo>
                    <a:pt x="1419" y="1318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7" y="1313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08"/>
                  </a:lnTo>
                  <a:lnTo>
                    <a:pt x="1415" y="1308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7" y="1306"/>
                  </a:lnTo>
                  <a:lnTo>
                    <a:pt x="1417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1"/>
                  </a:lnTo>
                  <a:lnTo>
                    <a:pt x="1424" y="1304"/>
                  </a:lnTo>
                  <a:lnTo>
                    <a:pt x="1424" y="1301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2" y="1308"/>
                  </a:lnTo>
                  <a:lnTo>
                    <a:pt x="1422" y="1311"/>
                  </a:lnTo>
                  <a:lnTo>
                    <a:pt x="1422" y="1311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19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4" y="1316"/>
                  </a:lnTo>
                  <a:lnTo>
                    <a:pt x="1424" y="1318"/>
                  </a:lnTo>
                  <a:lnTo>
                    <a:pt x="1429" y="1318"/>
                  </a:lnTo>
                  <a:lnTo>
                    <a:pt x="1433" y="1318"/>
                  </a:lnTo>
                  <a:lnTo>
                    <a:pt x="1436" y="1318"/>
                  </a:lnTo>
                  <a:lnTo>
                    <a:pt x="1441" y="1318"/>
                  </a:lnTo>
                  <a:lnTo>
                    <a:pt x="1441" y="1318"/>
                  </a:lnTo>
                  <a:lnTo>
                    <a:pt x="1441" y="1316"/>
                  </a:lnTo>
                  <a:lnTo>
                    <a:pt x="1441" y="1316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8" y="1316"/>
                  </a:lnTo>
                  <a:lnTo>
                    <a:pt x="1455" y="1316"/>
                  </a:lnTo>
                  <a:lnTo>
                    <a:pt x="1464" y="1316"/>
                  </a:lnTo>
                  <a:lnTo>
                    <a:pt x="1469" y="1316"/>
                  </a:lnTo>
                  <a:lnTo>
                    <a:pt x="1469" y="1316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4" y="1311"/>
                  </a:lnTo>
                  <a:lnTo>
                    <a:pt x="1474" y="1311"/>
                  </a:lnTo>
                  <a:lnTo>
                    <a:pt x="1474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8" y="1308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8"/>
                  </a:lnTo>
                  <a:lnTo>
                    <a:pt x="1474" y="1306"/>
                  </a:lnTo>
                  <a:lnTo>
                    <a:pt x="1474" y="1306"/>
                  </a:lnTo>
                  <a:lnTo>
                    <a:pt x="1474" y="1304"/>
                  </a:lnTo>
                  <a:lnTo>
                    <a:pt x="1471" y="1304"/>
                  </a:lnTo>
                  <a:lnTo>
                    <a:pt x="1471" y="1301"/>
                  </a:lnTo>
                  <a:lnTo>
                    <a:pt x="1471" y="1299"/>
                  </a:lnTo>
                  <a:lnTo>
                    <a:pt x="1474" y="1297"/>
                  </a:lnTo>
                  <a:lnTo>
                    <a:pt x="1474" y="1297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0"/>
                  </a:lnTo>
                  <a:lnTo>
                    <a:pt x="1481" y="1290"/>
                  </a:lnTo>
                  <a:lnTo>
                    <a:pt x="1481" y="1290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5"/>
                  </a:lnTo>
                  <a:lnTo>
                    <a:pt x="1488" y="1282"/>
                  </a:lnTo>
                  <a:lnTo>
                    <a:pt x="1493" y="1280"/>
                  </a:lnTo>
                  <a:lnTo>
                    <a:pt x="1497" y="1280"/>
                  </a:lnTo>
                  <a:lnTo>
                    <a:pt x="1502" y="1278"/>
                  </a:lnTo>
                  <a:lnTo>
                    <a:pt x="1507" y="1275"/>
                  </a:lnTo>
                  <a:lnTo>
                    <a:pt x="1512" y="1275"/>
                  </a:lnTo>
                  <a:lnTo>
                    <a:pt x="1519" y="1271"/>
                  </a:lnTo>
                  <a:lnTo>
                    <a:pt x="1519" y="1268"/>
                  </a:lnTo>
                  <a:lnTo>
                    <a:pt x="1519" y="1266"/>
                  </a:lnTo>
                  <a:lnTo>
                    <a:pt x="1519" y="1261"/>
                  </a:lnTo>
                  <a:lnTo>
                    <a:pt x="1516" y="1256"/>
                  </a:lnTo>
                  <a:lnTo>
                    <a:pt x="1516" y="1252"/>
                  </a:lnTo>
                  <a:lnTo>
                    <a:pt x="1516" y="1249"/>
                  </a:lnTo>
                  <a:lnTo>
                    <a:pt x="1516" y="1247"/>
                  </a:lnTo>
                  <a:lnTo>
                    <a:pt x="1514" y="1245"/>
                  </a:lnTo>
                  <a:lnTo>
                    <a:pt x="1516" y="1245"/>
                  </a:lnTo>
                  <a:lnTo>
                    <a:pt x="1516" y="1242"/>
                  </a:lnTo>
                  <a:lnTo>
                    <a:pt x="1516" y="1242"/>
                  </a:lnTo>
                  <a:lnTo>
                    <a:pt x="1519" y="1240"/>
                  </a:lnTo>
                  <a:lnTo>
                    <a:pt x="1519" y="1237"/>
                  </a:lnTo>
                  <a:lnTo>
                    <a:pt x="1519" y="1237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3"/>
                  </a:lnTo>
                  <a:lnTo>
                    <a:pt x="1519" y="1233"/>
                  </a:lnTo>
                  <a:lnTo>
                    <a:pt x="1521" y="1230"/>
                  </a:lnTo>
                  <a:lnTo>
                    <a:pt x="1526" y="1226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16"/>
                  </a:lnTo>
                  <a:lnTo>
                    <a:pt x="1526" y="1216"/>
                  </a:lnTo>
                  <a:lnTo>
                    <a:pt x="1528" y="1216"/>
                  </a:lnTo>
                  <a:lnTo>
                    <a:pt x="1528" y="1216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31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8" y="1211"/>
                  </a:lnTo>
                  <a:lnTo>
                    <a:pt x="1538" y="1209"/>
                  </a:lnTo>
                  <a:lnTo>
                    <a:pt x="1538" y="1207"/>
                  </a:lnTo>
                  <a:lnTo>
                    <a:pt x="1540" y="1207"/>
                  </a:lnTo>
                  <a:lnTo>
                    <a:pt x="1540" y="1207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5" y="1202"/>
                  </a:lnTo>
                  <a:lnTo>
                    <a:pt x="1545" y="1202"/>
                  </a:lnTo>
                  <a:lnTo>
                    <a:pt x="1545" y="1200"/>
                  </a:lnTo>
                  <a:lnTo>
                    <a:pt x="1547" y="1195"/>
                  </a:lnTo>
                  <a:lnTo>
                    <a:pt x="1550" y="1195"/>
                  </a:lnTo>
                  <a:lnTo>
                    <a:pt x="1550" y="1193"/>
                  </a:lnTo>
                  <a:lnTo>
                    <a:pt x="1550" y="1190"/>
                  </a:lnTo>
                  <a:lnTo>
                    <a:pt x="1550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47" y="1188"/>
                  </a:lnTo>
                  <a:lnTo>
                    <a:pt x="1547" y="1188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4" y="1185"/>
                  </a:lnTo>
                  <a:lnTo>
                    <a:pt x="1554" y="1183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7" y="1178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9" y="1171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9" y="1169"/>
                  </a:lnTo>
                  <a:lnTo>
                    <a:pt x="1559" y="1166"/>
                  </a:lnTo>
                  <a:lnTo>
                    <a:pt x="1559" y="1166"/>
                  </a:lnTo>
                  <a:lnTo>
                    <a:pt x="1564" y="1159"/>
                  </a:lnTo>
                  <a:lnTo>
                    <a:pt x="1564" y="1159"/>
                  </a:lnTo>
                  <a:lnTo>
                    <a:pt x="1566" y="1157"/>
                  </a:lnTo>
                  <a:lnTo>
                    <a:pt x="1571" y="1155"/>
                  </a:lnTo>
                  <a:lnTo>
                    <a:pt x="1573" y="1155"/>
                  </a:lnTo>
                  <a:lnTo>
                    <a:pt x="1573" y="1152"/>
                  </a:lnTo>
                  <a:lnTo>
                    <a:pt x="1578" y="1143"/>
                  </a:lnTo>
                  <a:lnTo>
                    <a:pt x="1578" y="1140"/>
                  </a:lnTo>
                  <a:lnTo>
                    <a:pt x="1578" y="1136"/>
                  </a:lnTo>
                  <a:lnTo>
                    <a:pt x="1578" y="1129"/>
                  </a:lnTo>
                  <a:lnTo>
                    <a:pt x="1576" y="1119"/>
                  </a:lnTo>
                  <a:lnTo>
                    <a:pt x="1576" y="1107"/>
                  </a:lnTo>
                  <a:lnTo>
                    <a:pt x="1576" y="1100"/>
                  </a:lnTo>
                  <a:lnTo>
                    <a:pt x="1580" y="1088"/>
                  </a:lnTo>
                  <a:lnTo>
                    <a:pt x="1580" y="1084"/>
                  </a:lnTo>
                  <a:lnTo>
                    <a:pt x="1587" y="1074"/>
                  </a:lnTo>
                  <a:lnTo>
                    <a:pt x="1590" y="1072"/>
                  </a:lnTo>
                  <a:lnTo>
                    <a:pt x="1590" y="1072"/>
                  </a:lnTo>
                  <a:lnTo>
                    <a:pt x="1592" y="1069"/>
                  </a:lnTo>
                  <a:lnTo>
                    <a:pt x="1595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604" y="1060"/>
                  </a:lnTo>
                  <a:lnTo>
                    <a:pt x="1604" y="1060"/>
                  </a:lnTo>
                  <a:lnTo>
                    <a:pt x="1604" y="1058"/>
                  </a:lnTo>
                  <a:lnTo>
                    <a:pt x="1602" y="1058"/>
                  </a:lnTo>
                  <a:lnTo>
                    <a:pt x="1602" y="1055"/>
                  </a:lnTo>
                  <a:lnTo>
                    <a:pt x="1602" y="1055"/>
                  </a:lnTo>
                  <a:lnTo>
                    <a:pt x="1602" y="1048"/>
                  </a:lnTo>
                  <a:lnTo>
                    <a:pt x="1602" y="1048"/>
                  </a:lnTo>
                  <a:lnTo>
                    <a:pt x="1599" y="1046"/>
                  </a:lnTo>
                  <a:lnTo>
                    <a:pt x="1599" y="1041"/>
                  </a:lnTo>
                  <a:lnTo>
                    <a:pt x="1599" y="1034"/>
                  </a:lnTo>
                  <a:lnTo>
                    <a:pt x="1602" y="1034"/>
                  </a:lnTo>
                  <a:lnTo>
                    <a:pt x="1602" y="1032"/>
                  </a:lnTo>
                  <a:lnTo>
                    <a:pt x="1602" y="1032"/>
                  </a:lnTo>
                  <a:lnTo>
                    <a:pt x="1604" y="1025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0"/>
                  </a:lnTo>
                  <a:lnTo>
                    <a:pt x="1604" y="1020"/>
                  </a:lnTo>
                  <a:lnTo>
                    <a:pt x="1604" y="1017"/>
                  </a:lnTo>
                  <a:lnTo>
                    <a:pt x="1606" y="1010"/>
                  </a:lnTo>
                  <a:lnTo>
                    <a:pt x="1606" y="1003"/>
                  </a:lnTo>
                  <a:lnTo>
                    <a:pt x="1609" y="1001"/>
                  </a:lnTo>
                  <a:lnTo>
                    <a:pt x="1609" y="1001"/>
                  </a:lnTo>
                  <a:lnTo>
                    <a:pt x="1606" y="1001"/>
                  </a:lnTo>
                  <a:lnTo>
                    <a:pt x="1609" y="998"/>
                  </a:lnTo>
                  <a:lnTo>
                    <a:pt x="1609" y="996"/>
                  </a:lnTo>
                  <a:lnTo>
                    <a:pt x="1609" y="996"/>
                  </a:lnTo>
                  <a:lnTo>
                    <a:pt x="1609" y="994"/>
                  </a:lnTo>
                  <a:lnTo>
                    <a:pt x="1609" y="994"/>
                  </a:lnTo>
                  <a:lnTo>
                    <a:pt x="1611" y="991"/>
                  </a:lnTo>
                  <a:lnTo>
                    <a:pt x="1611" y="989"/>
                  </a:lnTo>
                  <a:lnTo>
                    <a:pt x="1611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3" y="982"/>
                  </a:lnTo>
                  <a:lnTo>
                    <a:pt x="1613" y="980"/>
                  </a:lnTo>
                  <a:lnTo>
                    <a:pt x="1613" y="980"/>
                  </a:lnTo>
                  <a:lnTo>
                    <a:pt x="1613" y="977"/>
                  </a:lnTo>
                  <a:lnTo>
                    <a:pt x="1616" y="975"/>
                  </a:lnTo>
                  <a:lnTo>
                    <a:pt x="1616" y="975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68"/>
                  </a:lnTo>
                  <a:lnTo>
                    <a:pt x="1613" y="968"/>
                  </a:lnTo>
                  <a:lnTo>
                    <a:pt x="1613" y="965"/>
                  </a:lnTo>
                  <a:lnTo>
                    <a:pt x="1613" y="958"/>
                  </a:lnTo>
                  <a:lnTo>
                    <a:pt x="1611" y="951"/>
                  </a:lnTo>
                  <a:lnTo>
                    <a:pt x="1611" y="946"/>
                  </a:lnTo>
                  <a:lnTo>
                    <a:pt x="1609" y="944"/>
                  </a:lnTo>
                  <a:lnTo>
                    <a:pt x="1609" y="930"/>
                  </a:lnTo>
                  <a:lnTo>
                    <a:pt x="1609" y="927"/>
                  </a:lnTo>
                  <a:lnTo>
                    <a:pt x="1609" y="925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6" y="923"/>
                  </a:lnTo>
                  <a:lnTo>
                    <a:pt x="1606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0"/>
                  </a:lnTo>
                  <a:lnTo>
                    <a:pt x="1606" y="920"/>
                  </a:lnTo>
                  <a:lnTo>
                    <a:pt x="1606" y="916"/>
                  </a:lnTo>
                  <a:lnTo>
                    <a:pt x="1606" y="916"/>
                  </a:lnTo>
                  <a:lnTo>
                    <a:pt x="1606" y="913"/>
                  </a:lnTo>
                  <a:lnTo>
                    <a:pt x="1609" y="913"/>
                  </a:lnTo>
                  <a:lnTo>
                    <a:pt x="1609" y="911"/>
                  </a:lnTo>
                  <a:lnTo>
                    <a:pt x="1609" y="906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11" y="901"/>
                  </a:lnTo>
                  <a:lnTo>
                    <a:pt x="1611" y="899"/>
                  </a:lnTo>
                  <a:lnTo>
                    <a:pt x="1611" y="899"/>
                  </a:lnTo>
                  <a:lnTo>
                    <a:pt x="1611" y="897"/>
                  </a:lnTo>
                  <a:lnTo>
                    <a:pt x="1611" y="897"/>
                  </a:lnTo>
                  <a:lnTo>
                    <a:pt x="1611" y="894"/>
                  </a:lnTo>
                  <a:lnTo>
                    <a:pt x="1611" y="894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0"/>
                  </a:lnTo>
                  <a:lnTo>
                    <a:pt x="1613" y="890"/>
                  </a:lnTo>
                  <a:lnTo>
                    <a:pt x="1613" y="885"/>
                  </a:lnTo>
                  <a:lnTo>
                    <a:pt x="1613" y="885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6" y="890"/>
                  </a:lnTo>
                  <a:lnTo>
                    <a:pt x="1606" y="892"/>
                  </a:lnTo>
                  <a:lnTo>
                    <a:pt x="1609" y="894"/>
                  </a:lnTo>
                  <a:lnTo>
                    <a:pt x="1609" y="894"/>
                  </a:lnTo>
                  <a:lnTo>
                    <a:pt x="1609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6" y="883"/>
                  </a:lnTo>
                  <a:lnTo>
                    <a:pt x="1606" y="883"/>
                  </a:lnTo>
                  <a:lnTo>
                    <a:pt x="1606" y="880"/>
                  </a:lnTo>
                  <a:lnTo>
                    <a:pt x="1606" y="880"/>
                  </a:lnTo>
                  <a:lnTo>
                    <a:pt x="1606" y="878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11" y="880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06" y="875"/>
                  </a:lnTo>
                  <a:lnTo>
                    <a:pt x="1606" y="875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6" y="871"/>
                  </a:lnTo>
                  <a:lnTo>
                    <a:pt x="1606" y="871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9" y="873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5"/>
                  </a:lnTo>
                  <a:lnTo>
                    <a:pt x="1611" y="875"/>
                  </a:lnTo>
                  <a:lnTo>
                    <a:pt x="1611" y="873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68"/>
                  </a:lnTo>
                  <a:lnTo>
                    <a:pt x="1611" y="868"/>
                  </a:lnTo>
                  <a:lnTo>
                    <a:pt x="1611" y="866"/>
                  </a:lnTo>
                  <a:lnTo>
                    <a:pt x="1609" y="866"/>
                  </a:lnTo>
                  <a:lnTo>
                    <a:pt x="1609" y="864"/>
                  </a:lnTo>
                  <a:lnTo>
                    <a:pt x="1609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09" y="864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4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4" y="866"/>
                  </a:lnTo>
                  <a:lnTo>
                    <a:pt x="1604" y="866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6" y="864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59"/>
                  </a:lnTo>
                  <a:lnTo>
                    <a:pt x="1606" y="856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2"/>
                  </a:lnTo>
                  <a:lnTo>
                    <a:pt x="1611" y="849"/>
                  </a:lnTo>
                  <a:lnTo>
                    <a:pt x="1613" y="849"/>
                  </a:lnTo>
                  <a:lnTo>
                    <a:pt x="1613" y="849"/>
                  </a:lnTo>
                  <a:lnTo>
                    <a:pt x="1616" y="847"/>
                  </a:lnTo>
                  <a:lnTo>
                    <a:pt x="1616" y="847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0"/>
                  </a:lnTo>
                  <a:lnTo>
                    <a:pt x="1616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3"/>
                  </a:lnTo>
                  <a:lnTo>
                    <a:pt x="1618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3" y="828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1"/>
                  </a:lnTo>
                  <a:lnTo>
                    <a:pt x="1616" y="821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6"/>
                  </a:lnTo>
                  <a:lnTo>
                    <a:pt x="1616" y="828"/>
                  </a:lnTo>
                  <a:lnTo>
                    <a:pt x="1616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21" y="830"/>
                  </a:lnTo>
                  <a:lnTo>
                    <a:pt x="1621" y="828"/>
                  </a:lnTo>
                  <a:lnTo>
                    <a:pt x="1623" y="826"/>
                  </a:lnTo>
                  <a:lnTo>
                    <a:pt x="1621" y="826"/>
                  </a:lnTo>
                  <a:lnTo>
                    <a:pt x="1621" y="826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1"/>
                  </a:lnTo>
                  <a:lnTo>
                    <a:pt x="1623" y="821"/>
                  </a:lnTo>
                  <a:lnTo>
                    <a:pt x="1623" y="819"/>
                  </a:lnTo>
                  <a:lnTo>
                    <a:pt x="1623" y="819"/>
                  </a:lnTo>
                  <a:lnTo>
                    <a:pt x="1625" y="819"/>
                  </a:lnTo>
                  <a:lnTo>
                    <a:pt x="1625" y="819"/>
                  </a:lnTo>
                  <a:lnTo>
                    <a:pt x="1623" y="819"/>
                  </a:lnTo>
                  <a:lnTo>
                    <a:pt x="1623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8" y="823"/>
                  </a:lnTo>
                  <a:lnTo>
                    <a:pt x="1628" y="823"/>
                  </a:lnTo>
                  <a:lnTo>
                    <a:pt x="1628" y="826"/>
                  </a:lnTo>
                  <a:lnTo>
                    <a:pt x="1630" y="823"/>
                  </a:lnTo>
                  <a:lnTo>
                    <a:pt x="1630" y="826"/>
                  </a:lnTo>
                  <a:lnTo>
                    <a:pt x="1630" y="826"/>
                  </a:lnTo>
                  <a:lnTo>
                    <a:pt x="1632" y="826"/>
                  </a:lnTo>
                  <a:lnTo>
                    <a:pt x="1632" y="826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5" y="830"/>
                  </a:lnTo>
                  <a:lnTo>
                    <a:pt x="1635" y="830"/>
                  </a:lnTo>
                  <a:lnTo>
                    <a:pt x="1632" y="833"/>
                  </a:lnTo>
                  <a:lnTo>
                    <a:pt x="1632" y="833"/>
                  </a:lnTo>
                  <a:lnTo>
                    <a:pt x="1635" y="835"/>
                  </a:lnTo>
                  <a:lnTo>
                    <a:pt x="1635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8"/>
                  </a:lnTo>
                  <a:lnTo>
                    <a:pt x="1630" y="838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8"/>
                  </a:lnTo>
                  <a:lnTo>
                    <a:pt x="1635" y="838"/>
                  </a:lnTo>
                  <a:lnTo>
                    <a:pt x="1635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40" y="838"/>
                  </a:lnTo>
                  <a:lnTo>
                    <a:pt x="1640" y="835"/>
                  </a:lnTo>
                  <a:lnTo>
                    <a:pt x="1640" y="835"/>
                  </a:lnTo>
                  <a:lnTo>
                    <a:pt x="1642" y="835"/>
                  </a:lnTo>
                  <a:lnTo>
                    <a:pt x="1642" y="833"/>
                  </a:lnTo>
                  <a:lnTo>
                    <a:pt x="1647" y="830"/>
                  </a:lnTo>
                  <a:lnTo>
                    <a:pt x="1649" y="826"/>
                  </a:lnTo>
                  <a:lnTo>
                    <a:pt x="1651" y="821"/>
                  </a:lnTo>
                  <a:lnTo>
                    <a:pt x="1654" y="821"/>
                  </a:lnTo>
                  <a:lnTo>
                    <a:pt x="1654" y="821"/>
                  </a:lnTo>
                  <a:lnTo>
                    <a:pt x="1656" y="819"/>
                  </a:lnTo>
                  <a:lnTo>
                    <a:pt x="1658" y="812"/>
                  </a:lnTo>
                  <a:lnTo>
                    <a:pt x="1661" y="809"/>
                  </a:lnTo>
                  <a:lnTo>
                    <a:pt x="1666" y="802"/>
                  </a:lnTo>
                  <a:lnTo>
                    <a:pt x="1668" y="797"/>
                  </a:lnTo>
                  <a:lnTo>
                    <a:pt x="1673" y="793"/>
                  </a:lnTo>
                  <a:lnTo>
                    <a:pt x="1673" y="790"/>
                  </a:lnTo>
                  <a:lnTo>
                    <a:pt x="1675" y="788"/>
                  </a:lnTo>
                  <a:lnTo>
                    <a:pt x="1677" y="783"/>
                  </a:lnTo>
                  <a:lnTo>
                    <a:pt x="1677" y="781"/>
                  </a:lnTo>
                  <a:lnTo>
                    <a:pt x="1677" y="781"/>
                  </a:lnTo>
                  <a:lnTo>
                    <a:pt x="1677" y="778"/>
                  </a:lnTo>
                  <a:lnTo>
                    <a:pt x="1682" y="771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2" y="767"/>
                  </a:lnTo>
                  <a:lnTo>
                    <a:pt x="1682" y="767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5" y="762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7" y="759"/>
                  </a:lnTo>
                  <a:lnTo>
                    <a:pt x="1687" y="759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5"/>
                  </a:lnTo>
                  <a:lnTo>
                    <a:pt x="1687" y="752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7" y="757"/>
                  </a:lnTo>
                  <a:lnTo>
                    <a:pt x="1689" y="757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7" y="757"/>
                  </a:lnTo>
                  <a:lnTo>
                    <a:pt x="1687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62"/>
                  </a:lnTo>
                  <a:lnTo>
                    <a:pt x="1685" y="762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7" y="764"/>
                  </a:lnTo>
                  <a:lnTo>
                    <a:pt x="1687" y="764"/>
                  </a:lnTo>
                  <a:lnTo>
                    <a:pt x="1689" y="759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5"/>
                  </a:lnTo>
                  <a:lnTo>
                    <a:pt x="1692" y="755"/>
                  </a:lnTo>
                  <a:lnTo>
                    <a:pt x="1694" y="755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92" y="745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9" y="745"/>
                  </a:lnTo>
                  <a:lnTo>
                    <a:pt x="1699" y="743"/>
                  </a:lnTo>
                  <a:lnTo>
                    <a:pt x="1699" y="743"/>
                  </a:lnTo>
                  <a:lnTo>
                    <a:pt x="1701" y="743"/>
                  </a:lnTo>
                  <a:lnTo>
                    <a:pt x="1701" y="743"/>
                  </a:lnTo>
                  <a:lnTo>
                    <a:pt x="1703" y="741"/>
                  </a:lnTo>
                  <a:lnTo>
                    <a:pt x="1703" y="738"/>
                  </a:lnTo>
                  <a:lnTo>
                    <a:pt x="1703" y="738"/>
                  </a:lnTo>
                  <a:lnTo>
                    <a:pt x="1706" y="733"/>
                  </a:lnTo>
                  <a:lnTo>
                    <a:pt x="1713" y="729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2" y="724"/>
                  </a:lnTo>
                  <a:lnTo>
                    <a:pt x="1722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2"/>
                  </a:lnTo>
                  <a:lnTo>
                    <a:pt x="1727" y="722"/>
                  </a:lnTo>
                  <a:lnTo>
                    <a:pt x="1730" y="722"/>
                  </a:lnTo>
                  <a:lnTo>
                    <a:pt x="1730" y="722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7" y="710"/>
                  </a:lnTo>
                  <a:lnTo>
                    <a:pt x="1741" y="705"/>
                  </a:lnTo>
                  <a:lnTo>
                    <a:pt x="1744" y="703"/>
                  </a:lnTo>
                  <a:lnTo>
                    <a:pt x="1746" y="703"/>
                  </a:lnTo>
                  <a:lnTo>
                    <a:pt x="1746" y="700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6"/>
                  </a:lnTo>
                  <a:lnTo>
                    <a:pt x="1751" y="693"/>
                  </a:lnTo>
                  <a:lnTo>
                    <a:pt x="1753" y="693"/>
                  </a:lnTo>
                  <a:lnTo>
                    <a:pt x="1753" y="691"/>
                  </a:lnTo>
                  <a:lnTo>
                    <a:pt x="1753" y="688"/>
                  </a:lnTo>
                  <a:lnTo>
                    <a:pt x="1756" y="686"/>
                  </a:lnTo>
                  <a:lnTo>
                    <a:pt x="1758" y="686"/>
                  </a:lnTo>
                  <a:lnTo>
                    <a:pt x="1758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4"/>
                  </a:lnTo>
                  <a:lnTo>
                    <a:pt x="1753" y="681"/>
                  </a:lnTo>
                  <a:lnTo>
                    <a:pt x="1751" y="681"/>
                  </a:lnTo>
                  <a:lnTo>
                    <a:pt x="1751" y="681"/>
                  </a:lnTo>
                  <a:lnTo>
                    <a:pt x="1748" y="681"/>
                  </a:lnTo>
                  <a:lnTo>
                    <a:pt x="1751" y="679"/>
                  </a:lnTo>
                  <a:lnTo>
                    <a:pt x="1751" y="679"/>
                  </a:lnTo>
                  <a:lnTo>
                    <a:pt x="1753" y="681"/>
                  </a:lnTo>
                  <a:lnTo>
                    <a:pt x="1753" y="681"/>
                  </a:lnTo>
                  <a:lnTo>
                    <a:pt x="1753" y="684"/>
                  </a:lnTo>
                  <a:lnTo>
                    <a:pt x="1753" y="684"/>
                  </a:lnTo>
                  <a:lnTo>
                    <a:pt x="1753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1"/>
                  </a:lnTo>
                  <a:lnTo>
                    <a:pt x="1758" y="681"/>
                  </a:lnTo>
                  <a:lnTo>
                    <a:pt x="1756" y="679"/>
                  </a:lnTo>
                  <a:lnTo>
                    <a:pt x="1756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81"/>
                  </a:lnTo>
                  <a:lnTo>
                    <a:pt x="1760" y="681"/>
                  </a:lnTo>
                  <a:lnTo>
                    <a:pt x="1760" y="681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3" y="684"/>
                  </a:lnTo>
                  <a:lnTo>
                    <a:pt x="1763" y="679"/>
                  </a:lnTo>
                  <a:lnTo>
                    <a:pt x="1763" y="679"/>
                  </a:lnTo>
                  <a:lnTo>
                    <a:pt x="1765" y="679"/>
                  </a:lnTo>
                  <a:lnTo>
                    <a:pt x="1767" y="677"/>
                  </a:lnTo>
                  <a:lnTo>
                    <a:pt x="1767" y="677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7" y="667"/>
                  </a:lnTo>
                  <a:lnTo>
                    <a:pt x="1779" y="660"/>
                  </a:lnTo>
                  <a:lnTo>
                    <a:pt x="1782" y="660"/>
                  </a:lnTo>
                  <a:lnTo>
                    <a:pt x="1782" y="658"/>
                  </a:lnTo>
                  <a:lnTo>
                    <a:pt x="1784" y="655"/>
                  </a:lnTo>
                  <a:lnTo>
                    <a:pt x="1784" y="651"/>
                  </a:lnTo>
                  <a:lnTo>
                    <a:pt x="1786" y="648"/>
                  </a:lnTo>
                  <a:lnTo>
                    <a:pt x="1786" y="646"/>
                  </a:lnTo>
                  <a:lnTo>
                    <a:pt x="1789" y="644"/>
                  </a:lnTo>
                  <a:lnTo>
                    <a:pt x="1789" y="644"/>
                  </a:lnTo>
                  <a:lnTo>
                    <a:pt x="1789" y="641"/>
                  </a:lnTo>
                  <a:lnTo>
                    <a:pt x="1789" y="641"/>
                  </a:lnTo>
                  <a:lnTo>
                    <a:pt x="1791" y="639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3" y="632"/>
                  </a:lnTo>
                  <a:lnTo>
                    <a:pt x="1796" y="625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0"/>
                  </a:lnTo>
                  <a:lnTo>
                    <a:pt x="1796" y="618"/>
                  </a:lnTo>
                  <a:lnTo>
                    <a:pt x="1796" y="618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3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1" y="599"/>
                  </a:lnTo>
                  <a:lnTo>
                    <a:pt x="1801" y="601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798" y="599"/>
                  </a:lnTo>
                  <a:lnTo>
                    <a:pt x="1798" y="596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3" y="591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801" y="584"/>
                  </a:lnTo>
                  <a:lnTo>
                    <a:pt x="1801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2"/>
                  </a:lnTo>
                  <a:lnTo>
                    <a:pt x="1803" y="580"/>
                  </a:lnTo>
                  <a:lnTo>
                    <a:pt x="1803" y="577"/>
                  </a:lnTo>
                  <a:lnTo>
                    <a:pt x="1803" y="570"/>
                  </a:lnTo>
                  <a:lnTo>
                    <a:pt x="1803" y="570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167"/>
            <p:cNvSpPr>
              <a:spLocks/>
            </p:cNvSpPr>
            <p:nvPr/>
          </p:nvSpPr>
          <p:spPr bwMode="auto">
            <a:xfrm>
              <a:off x="8089694" y="5270144"/>
              <a:ext cx="254227" cy="284536"/>
            </a:xfrm>
            <a:custGeom>
              <a:avLst/>
              <a:gdLst>
                <a:gd name="T0" fmla="*/ 548 w 562"/>
                <a:gd name="T1" fmla="*/ 369 h 629"/>
                <a:gd name="T2" fmla="*/ 526 w 562"/>
                <a:gd name="T3" fmla="*/ 359 h 629"/>
                <a:gd name="T4" fmla="*/ 514 w 562"/>
                <a:gd name="T5" fmla="*/ 331 h 629"/>
                <a:gd name="T6" fmla="*/ 460 w 562"/>
                <a:gd name="T7" fmla="*/ 310 h 629"/>
                <a:gd name="T8" fmla="*/ 432 w 562"/>
                <a:gd name="T9" fmla="*/ 234 h 629"/>
                <a:gd name="T10" fmla="*/ 427 w 562"/>
                <a:gd name="T11" fmla="*/ 203 h 629"/>
                <a:gd name="T12" fmla="*/ 417 w 562"/>
                <a:gd name="T13" fmla="*/ 189 h 629"/>
                <a:gd name="T14" fmla="*/ 387 w 562"/>
                <a:gd name="T15" fmla="*/ 180 h 629"/>
                <a:gd name="T16" fmla="*/ 360 w 562"/>
                <a:gd name="T17" fmla="*/ 175 h 629"/>
                <a:gd name="T18" fmla="*/ 344 w 562"/>
                <a:gd name="T19" fmla="*/ 161 h 629"/>
                <a:gd name="T20" fmla="*/ 323 w 562"/>
                <a:gd name="T21" fmla="*/ 154 h 629"/>
                <a:gd name="T22" fmla="*/ 311 w 562"/>
                <a:gd name="T23" fmla="*/ 146 h 629"/>
                <a:gd name="T24" fmla="*/ 304 w 562"/>
                <a:gd name="T25" fmla="*/ 137 h 629"/>
                <a:gd name="T26" fmla="*/ 287 w 562"/>
                <a:gd name="T27" fmla="*/ 137 h 629"/>
                <a:gd name="T28" fmla="*/ 266 w 562"/>
                <a:gd name="T29" fmla="*/ 132 h 629"/>
                <a:gd name="T30" fmla="*/ 249 w 562"/>
                <a:gd name="T31" fmla="*/ 130 h 629"/>
                <a:gd name="T32" fmla="*/ 237 w 562"/>
                <a:gd name="T33" fmla="*/ 118 h 629"/>
                <a:gd name="T34" fmla="*/ 228 w 562"/>
                <a:gd name="T35" fmla="*/ 113 h 629"/>
                <a:gd name="T36" fmla="*/ 216 w 562"/>
                <a:gd name="T37" fmla="*/ 104 h 629"/>
                <a:gd name="T38" fmla="*/ 209 w 562"/>
                <a:gd name="T39" fmla="*/ 97 h 629"/>
                <a:gd name="T40" fmla="*/ 204 w 562"/>
                <a:gd name="T41" fmla="*/ 85 h 629"/>
                <a:gd name="T42" fmla="*/ 199 w 562"/>
                <a:gd name="T43" fmla="*/ 66 h 629"/>
                <a:gd name="T44" fmla="*/ 197 w 562"/>
                <a:gd name="T45" fmla="*/ 45 h 629"/>
                <a:gd name="T46" fmla="*/ 197 w 562"/>
                <a:gd name="T47" fmla="*/ 31 h 629"/>
                <a:gd name="T48" fmla="*/ 199 w 562"/>
                <a:gd name="T49" fmla="*/ 2 h 629"/>
                <a:gd name="T50" fmla="*/ 188 w 562"/>
                <a:gd name="T51" fmla="*/ 7 h 629"/>
                <a:gd name="T52" fmla="*/ 178 w 562"/>
                <a:gd name="T53" fmla="*/ 2 h 629"/>
                <a:gd name="T54" fmla="*/ 164 w 562"/>
                <a:gd name="T55" fmla="*/ 4 h 629"/>
                <a:gd name="T56" fmla="*/ 138 w 562"/>
                <a:gd name="T57" fmla="*/ 12 h 629"/>
                <a:gd name="T58" fmla="*/ 107 w 562"/>
                <a:gd name="T59" fmla="*/ 33 h 629"/>
                <a:gd name="T60" fmla="*/ 88 w 562"/>
                <a:gd name="T61" fmla="*/ 47 h 629"/>
                <a:gd name="T62" fmla="*/ 60 w 562"/>
                <a:gd name="T63" fmla="*/ 61 h 629"/>
                <a:gd name="T64" fmla="*/ 34 w 562"/>
                <a:gd name="T65" fmla="*/ 61 h 629"/>
                <a:gd name="T66" fmla="*/ 36 w 562"/>
                <a:gd name="T67" fmla="*/ 111 h 629"/>
                <a:gd name="T68" fmla="*/ 36 w 562"/>
                <a:gd name="T69" fmla="*/ 144 h 629"/>
                <a:gd name="T70" fmla="*/ 27 w 562"/>
                <a:gd name="T71" fmla="*/ 184 h 629"/>
                <a:gd name="T72" fmla="*/ 31 w 562"/>
                <a:gd name="T73" fmla="*/ 213 h 629"/>
                <a:gd name="T74" fmla="*/ 19 w 562"/>
                <a:gd name="T75" fmla="*/ 236 h 629"/>
                <a:gd name="T76" fmla="*/ 22 w 562"/>
                <a:gd name="T77" fmla="*/ 262 h 629"/>
                <a:gd name="T78" fmla="*/ 24 w 562"/>
                <a:gd name="T79" fmla="*/ 305 h 629"/>
                <a:gd name="T80" fmla="*/ 29 w 562"/>
                <a:gd name="T81" fmla="*/ 324 h 629"/>
                <a:gd name="T82" fmla="*/ 10 w 562"/>
                <a:gd name="T83" fmla="*/ 348 h 629"/>
                <a:gd name="T84" fmla="*/ 15 w 562"/>
                <a:gd name="T85" fmla="*/ 378 h 629"/>
                <a:gd name="T86" fmla="*/ 24 w 562"/>
                <a:gd name="T87" fmla="*/ 397 h 629"/>
                <a:gd name="T88" fmla="*/ 31 w 562"/>
                <a:gd name="T89" fmla="*/ 426 h 629"/>
                <a:gd name="T90" fmla="*/ 57 w 562"/>
                <a:gd name="T91" fmla="*/ 461 h 629"/>
                <a:gd name="T92" fmla="*/ 53 w 562"/>
                <a:gd name="T93" fmla="*/ 485 h 629"/>
                <a:gd name="T94" fmla="*/ 43 w 562"/>
                <a:gd name="T95" fmla="*/ 509 h 629"/>
                <a:gd name="T96" fmla="*/ 69 w 562"/>
                <a:gd name="T97" fmla="*/ 565 h 629"/>
                <a:gd name="T98" fmla="*/ 83 w 562"/>
                <a:gd name="T99" fmla="*/ 608 h 629"/>
                <a:gd name="T100" fmla="*/ 124 w 562"/>
                <a:gd name="T101" fmla="*/ 610 h 629"/>
                <a:gd name="T102" fmla="*/ 140 w 562"/>
                <a:gd name="T103" fmla="*/ 596 h 629"/>
                <a:gd name="T104" fmla="*/ 169 w 562"/>
                <a:gd name="T105" fmla="*/ 582 h 629"/>
                <a:gd name="T106" fmla="*/ 233 w 562"/>
                <a:gd name="T107" fmla="*/ 596 h 629"/>
                <a:gd name="T108" fmla="*/ 242 w 562"/>
                <a:gd name="T109" fmla="*/ 613 h 629"/>
                <a:gd name="T110" fmla="*/ 249 w 562"/>
                <a:gd name="T111" fmla="*/ 613 h 629"/>
                <a:gd name="T112" fmla="*/ 270 w 562"/>
                <a:gd name="T113" fmla="*/ 587 h 629"/>
                <a:gd name="T114" fmla="*/ 323 w 562"/>
                <a:gd name="T115" fmla="*/ 596 h 629"/>
                <a:gd name="T116" fmla="*/ 349 w 562"/>
                <a:gd name="T117" fmla="*/ 504 h 629"/>
                <a:gd name="T118" fmla="*/ 422 w 562"/>
                <a:gd name="T119" fmla="*/ 459 h 629"/>
                <a:gd name="T120" fmla="*/ 531 w 562"/>
                <a:gd name="T121" fmla="*/ 487 h 629"/>
                <a:gd name="T122" fmla="*/ 543 w 562"/>
                <a:gd name="T123" fmla="*/ 487 h 629"/>
                <a:gd name="T124" fmla="*/ 548 w 562"/>
                <a:gd name="T125" fmla="*/ 43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2" h="629">
                  <a:moveTo>
                    <a:pt x="562" y="402"/>
                  </a:moveTo>
                  <a:lnTo>
                    <a:pt x="562" y="402"/>
                  </a:lnTo>
                  <a:lnTo>
                    <a:pt x="559" y="402"/>
                  </a:lnTo>
                  <a:lnTo>
                    <a:pt x="557" y="400"/>
                  </a:lnTo>
                  <a:lnTo>
                    <a:pt x="557" y="397"/>
                  </a:lnTo>
                  <a:lnTo>
                    <a:pt x="555" y="390"/>
                  </a:lnTo>
                  <a:lnTo>
                    <a:pt x="550" y="383"/>
                  </a:lnTo>
                  <a:lnTo>
                    <a:pt x="552" y="383"/>
                  </a:lnTo>
                  <a:lnTo>
                    <a:pt x="552" y="383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8"/>
                  </a:lnTo>
                  <a:lnTo>
                    <a:pt x="550" y="378"/>
                  </a:lnTo>
                  <a:lnTo>
                    <a:pt x="548" y="378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4"/>
                  </a:lnTo>
                  <a:lnTo>
                    <a:pt x="548" y="374"/>
                  </a:lnTo>
                  <a:lnTo>
                    <a:pt x="548" y="371"/>
                  </a:lnTo>
                  <a:lnTo>
                    <a:pt x="548" y="371"/>
                  </a:lnTo>
                  <a:lnTo>
                    <a:pt x="548" y="369"/>
                  </a:lnTo>
                  <a:lnTo>
                    <a:pt x="548" y="369"/>
                  </a:lnTo>
                  <a:lnTo>
                    <a:pt x="545" y="369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0" y="369"/>
                  </a:lnTo>
                  <a:lnTo>
                    <a:pt x="538" y="367"/>
                  </a:lnTo>
                  <a:lnTo>
                    <a:pt x="538" y="367"/>
                  </a:lnTo>
                  <a:lnTo>
                    <a:pt x="536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2" y="357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2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7" y="345"/>
                  </a:lnTo>
                  <a:lnTo>
                    <a:pt x="517" y="343"/>
                  </a:lnTo>
                  <a:lnTo>
                    <a:pt x="517" y="341"/>
                  </a:lnTo>
                  <a:lnTo>
                    <a:pt x="517" y="341"/>
                  </a:lnTo>
                  <a:lnTo>
                    <a:pt x="517" y="338"/>
                  </a:lnTo>
                  <a:lnTo>
                    <a:pt x="517" y="338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3"/>
                  </a:lnTo>
                  <a:lnTo>
                    <a:pt x="514" y="331"/>
                  </a:lnTo>
                  <a:lnTo>
                    <a:pt x="514" y="329"/>
                  </a:lnTo>
                  <a:lnTo>
                    <a:pt x="517" y="326"/>
                  </a:lnTo>
                  <a:lnTo>
                    <a:pt x="517" y="324"/>
                  </a:lnTo>
                  <a:lnTo>
                    <a:pt x="522" y="319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0"/>
                  </a:lnTo>
                  <a:lnTo>
                    <a:pt x="522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7" y="312"/>
                  </a:lnTo>
                  <a:lnTo>
                    <a:pt x="517" y="312"/>
                  </a:lnTo>
                  <a:lnTo>
                    <a:pt x="512" y="312"/>
                  </a:lnTo>
                  <a:lnTo>
                    <a:pt x="505" y="310"/>
                  </a:lnTo>
                  <a:lnTo>
                    <a:pt x="495" y="310"/>
                  </a:lnTo>
                  <a:lnTo>
                    <a:pt x="486" y="310"/>
                  </a:lnTo>
                  <a:lnTo>
                    <a:pt x="477" y="310"/>
                  </a:lnTo>
                  <a:lnTo>
                    <a:pt x="460" y="310"/>
                  </a:lnTo>
                  <a:lnTo>
                    <a:pt x="450" y="310"/>
                  </a:lnTo>
                  <a:lnTo>
                    <a:pt x="443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6" y="305"/>
                  </a:lnTo>
                  <a:lnTo>
                    <a:pt x="436" y="300"/>
                  </a:lnTo>
                  <a:lnTo>
                    <a:pt x="436" y="296"/>
                  </a:lnTo>
                  <a:lnTo>
                    <a:pt x="436" y="288"/>
                  </a:lnTo>
                  <a:lnTo>
                    <a:pt x="436" y="279"/>
                  </a:lnTo>
                  <a:lnTo>
                    <a:pt x="434" y="272"/>
                  </a:lnTo>
                  <a:lnTo>
                    <a:pt x="434" y="272"/>
                  </a:lnTo>
                  <a:lnTo>
                    <a:pt x="434" y="270"/>
                  </a:lnTo>
                  <a:lnTo>
                    <a:pt x="429" y="265"/>
                  </a:lnTo>
                  <a:lnTo>
                    <a:pt x="424" y="258"/>
                  </a:lnTo>
                  <a:lnTo>
                    <a:pt x="422" y="255"/>
                  </a:lnTo>
                  <a:lnTo>
                    <a:pt x="420" y="253"/>
                  </a:lnTo>
                  <a:lnTo>
                    <a:pt x="427" y="253"/>
                  </a:lnTo>
                  <a:lnTo>
                    <a:pt x="434" y="253"/>
                  </a:lnTo>
                  <a:lnTo>
                    <a:pt x="434" y="253"/>
                  </a:lnTo>
                  <a:lnTo>
                    <a:pt x="434" y="248"/>
                  </a:lnTo>
                  <a:lnTo>
                    <a:pt x="432" y="241"/>
                  </a:lnTo>
                  <a:lnTo>
                    <a:pt x="432" y="236"/>
                  </a:lnTo>
                  <a:lnTo>
                    <a:pt x="432" y="234"/>
                  </a:lnTo>
                  <a:lnTo>
                    <a:pt x="432" y="232"/>
                  </a:lnTo>
                  <a:lnTo>
                    <a:pt x="432" y="229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5"/>
                  </a:lnTo>
                  <a:lnTo>
                    <a:pt x="429" y="220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4" y="215"/>
                  </a:lnTo>
                  <a:lnTo>
                    <a:pt x="424" y="215"/>
                  </a:lnTo>
                  <a:lnTo>
                    <a:pt x="424" y="213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08"/>
                  </a:lnTo>
                  <a:lnTo>
                    <a:pt x="424" y="208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7" y="206"/>
                  </a:lnTo>
                  <a:lnTo>
                    <a:pt x="427" y="203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4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4" y="194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7"/>
                  </a:lnTo>
                  <a:lnTo>
                    <a:pt x="408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1" y="180"/>
                  </a:lnTo>
                  <a:lnTo>
                    <a:pt x="398" y="180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5"/>
                  </a:lnTo>
                  <a:lnTo>
                    <a:pt x="396" y="175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0"/>
                  </a:lnTo>
                  <a:lnTo>
                    <a:pt x="387" y="180"/>
                  </a:lnTo>
                  <a:lnTo>
                    <a:pt x="387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79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5" y="180"/>
                  </a:lnTo>
                  <a:lnTo>
                    <a:pt x="375" y="180"/>
                  </a:lnTo>
                  <a:lnTo>
                    <a:pt x="372" y="177"/>
                  </a:lnTo>
                  <a:lnTo>
                    <a:pt x="372" y="177"/>
                  </a:lnTo>
                  <a:lnTo>
                    <a:pt x="368" y="177"/>
                  </a:lnTo>
                  <a:lnTo>
                    <a:pt x="368" y="177"/>
                  </a:lnTo>
                  <a:lnTo>
                    <a:pt x="368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0" y="180"/>
                  </a:lnTo>
                  <a:lnTo>
                    <a:pt x="360" y="180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6" y="172"/>
                  </a:lnTo>
                  <a:lnTo>
                    <a:pt x="356" y="172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1" y="170"/>
                  </a:lnTo>
                  <a:lnTo>
                    <a:pt x="351" y="168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2" y="161"/>
                  </a:lnTo>
                  <a:lnTo>
                    <a:pt x="342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7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58"/>
                  </a:lnTo>
                  <a:lnTo>
                    <a:pt x="330" y="156"/>
                  </a:lnTo>
                  <a:lnTo>
                    <a:pt x="327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04" y="139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5" y="135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0" y="130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59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7" y="130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3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18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7" y="97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4" y="87"/>
                  </a:lnTo>
                  <a:lnTo>
                    <a:pt x="204" y="87"/>
                  </a:lnTo>
                  <a:lnTo>
                    <a:pt x="207" y="85"/>
                  </a:lnTo>
                  <a:lnTo>
                    <a:pt x="207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2" y="85"/>
                  </a:lnTo>
                  <a:lnTo>
                    <a:pt x="202" y="83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66"/>
                  </a:lnTo>
                  <a:lnTo>
                    <a:pt x="199" y="66"/>
                  </a:lnTo>
                  <a:lnTo>
                    <a:pt x="199" y="66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49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2" y="28"/>
                  </a:lnTo>
                  <a:lnTo>
                    <a:pt x="202" y="26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16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9" y="12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4"/>
                  </a:lnTo>
                  <a:lnTo>
                    <a:pt x="199" y="4"/>
                  </a:lnTo>
                  <a:lnTo>
                    <a:pt x="199" y="4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2"/>
                  </a:lnTo>
                  <a:lnTo>
                    <a:pt x="183" y="2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4" y="7"/>
                  </a:lnTo>
                  <a:lnTo>
                    <a:pt x="152" y="7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5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28" y="19"/>
                  </a:lnTo>
                  <a:lnTo>
                    <a:pt x="121" y="26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9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3" y="45"/>
                  </a:lnTo>
                  <a:lnTo>
                    <a:pt x="79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9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8" y="61"/>
                  </a:lnTo>
                  <a:lnTo>
                    <a:pt x="12" y="68"/>
                  </a:lnTo>
                  <a:lnTo>
                    <a:pt x="17" y="78"/>
                  </a:lnTo>
                  <a:lnTo>
                    <a:pt x="22" y="85"/>
                  </a:lnTo>
                  <a:lnTo>
                    <a:pt x="27" y="94"/>
                  </a:lnTo>
                  <a:lnTo>
                    <a:pt x="31" y="104"/>
                  </a:lnTo>
                  <a:lnTo>
                    <a:pt x="36" y="111"/>
                  </a:lnTo>
                  <a:lnTo>
                    <a:pt x="41" y="120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4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8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6"/>
                  </a:lnTo>
                  <a:lnTo>
                    <a:pt x="31" y="199"/>
                  </a:lnTo>
                  <a:lnTo>
                    <a:pt x="34" y="199"/>
                  </a:lnTo>
                  <a:lnTo>
                    <a:pt x="34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7"/>
                  </a:lnTo>
                  <a:lnTo>
                    <a:pt x="24" y="229"/>
                  </a:lnTo>
                  <a:lnTo>
                    <a:pt x="22" y="229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9" y="234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17" y="236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9" y="253"/>
                  </a:lnTo>
                  <a:lnTo>
                    <a:pt x="19" y="253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8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0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81"/>
                  </a:lnTo>
                  <a:lnTo>
                    <a:pt x="15" y="286"/>
                  </a:lnTo>
                  <a:lnTo>
                    <a:pt x="19" y="296"/>
                  </a:lnTo>
                  <a:lnTo>
                    <a:pt x="19" y="300"/>
                  </a:lnTo>
                  <a:lnTo>
                    <a:pt x="22" y="303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7" y="307"/>
                  </a:lnTo>
                  <a:lnTo>
                    <a:pt x="27" y="307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31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6" y="307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4" y="314"/>
                  </a:lnTo>
                  <a:lnTo>
                    <a:pt x="31" y="314"/>
                  </a:lnTo>
                  <a:lnTo>
                    <a:pt x="31" y="317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22"/>
                  </a:lnTo>
                  <a:lnTo>
                    <a:pt x="29" y="324"/>
                  </a:lnTo>
                  <a:lnTo>
                    <a:pt x="29" y="324"/>
                  </a:lnTo>
                  <a:lnTo>
                    <a:pt x="31" y="326"/>
                  </a:lnTo>
                  <a:lnTo>
                    <a:pt x="31" y="326"/>
                  </a:lnTo>
                  <a:lnTo>
                    <a:pt x="29" y="326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7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2" y="331"/>
                  </a:lnTo>
                  <a:lnTo>
                    <a:pt x="22" y="333"/>
                  </a:lnTo>
                  <a:lnTo>
                    <a:pt x="22" y="333"/>
                  </a:lnTo>
                  <a:lnTo>
                    <a:pt x="17" y="341"/>
                  </a:lnTo>
                  <a:lnTo>
                    <a:pt x="15" y="343"/>
                  </a:lnTo>
                  <a:lnTo>
                    <a:pt x="15" y="343"/>
                  </a:lnTo>
                  <a:lnTo>
                    <a:pt x="12" y="343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8" y="348"/>
                  </a:lnTo>
                  <a:lnTo>
                    <a:pt x="8" y="350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5"/>
                  </a:lnTo>
                  <a:lnTo>
                    <a:pt x="0" y="357"/>
                  </a:lnTo>
                  <a:lnTo>
                    <a:pt x="3" y="357"/>
                  </a:lnTo>
                  <a:lnTo>
                    <a:pt x="5" y="357"/>
                  </a:lnTo>
                  <a:lnTo>
                    <a:pt x="5" y="359"/>
                  </a:lnTo>
                  <a:lnTo>
                    <a:pt x="8" y="359"/>
                  </a:lnTo>
                  <a:lnTo>
                    <a:pt x="8" y="362"/>
                  </a:lnTo>
                  <a:lnTo>
                    <a:pt x="8" y="362"/>
                  </a:lnTo>
                  <a:lnTo>
                    <a:pt x="8" y="364"/>
                  </a:lnTo>
                  <a:lnTo>
                    <a:pt x="8" y="367"/>
                  </a:lnTo>
                  <a:lnTo>
                    <a:pt x="8" y="367"/>
                  </a:lnTo>
                  <a:lnTo>
                    <a:pt x="8" y="371"/>
                  </a:lnTo>
                  <a:lnTo>
                    <a:pt x="10" y="374"/>
                  </a:lnTo>
                  <a:lnTo>
                    <a:pt x="10" y="374"/>
                  </a:lnTo>
                  <a:lnTo>
                    <a:pt x="15" y="378"/>
                  </a:lnTo>
                  <a:lnTo>
                    <a:pt x="15" y="378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7" y="388"/>
                  </a:lnTo>
                  <a:lnTo>
                    <a:pt x="17" y="388"/>
                  </a:lnTo>
                  <a:lnTo>
                    <a:pt x="17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27" y="395"/>
                  </a:lnTo>
                  <a:lnTo>
                    <a:pt x="27" y="397"/>
                  </a:lnTo>
                  <a:lnTo>
                    <a:pt x="24" y="397"/>
                  </a:lnTo>
                  <a:lnTo>
                    <a:pt x="24" y="400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14"/>
                  </a:lnTo>
                  <a:lnTo>
                    <a:pt x="31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21"/>
                  </a:lnTo>
                  <a:lnTo>
                    <a:pt x="31" y="423"/>
                  </a:lnTo>
                  <a:lnTo>
                    <a:pt x="31" y="423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5"/>
                  </a:lnTo>
                  <a:lnTo>
                    <a:pt x="31" y="438"/>
                  </a:lnTo>
                  <a:lnTo>
                    <a:pt x="34" y="438"/>
                  </a:lnTo>
                  <a:lnTo>
                    <a:pt x="34" y="438"/>
                  </a:lnTo>
                  <a:lnTo>
                    <a:pt x="34" y="440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8" y="445"/>
                  </a:lnTo>
                  <a:lnTo>
                    <a:pt x="41" y="445"/>
                  </a:lnTo>
                  <a:lnTo>
                    <a:pt x="45" y="449"/>
                  </a:lnTo>
                  <a:lnTo>
                    <a:pt x="45" y="449"/>
                  </a:lnTo>
                  <a:lnTo>
                    <a:pt x="48" y="452"/>
                  </a:lnTo>
                  <a:lnTo>
                    <a:pt x="48" y="454"/>
                  </a:lnTo>
                  <a:lnTo>
                    <a:pt x="50" y="454"/>
                  </a:lnTo>
                  <a:lnTo>
                    <a:pt x="55" y="456"/>
                  </a:lnTo>
                  <a:lnTo>
                    <a:pt x="55" y="459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55" y="461"/>
                  </a:lnTo>
                  <a:lnTo>
                    <a:pt x="55" y="461"/>
                  </a:lnTo>
                  <a:lnTo>
                    <a:pt x="53" y="464"/>
                  </a:lnTo>
                  <a:lnTo>
                    <a:pt x="53" y="46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5"/>
                  </a:lnTo>
                  <a:lnTo>
                    <a:pt x="45" y="475"/>
                  </a:lnTo>
                  <a:lnTo>
                    <a:pt x="48" y="478"/>
                  </a:lnTo>
                  <a:lnTo>
                    <a:pt x="50" y="478"/>
                  </a:lnTo>
                  <a:lnTo>
                    <a:pt x="50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7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48" y="490"/>
                  </a:lnTo>
                  <a:lnTo>
                    <a:pt x="43" y="492"/>
                  </a:lnTo>
                  <a:lnTo>
                    <a:pt x="41" y="492"/>
                  </a:lnTo>
                  <a:lnTo>
                    <a:pt x="41" y="494"/>
                  </a:lnTo>
                  <a:lnTo>
                    <a:pt x="43" y="494"/>
                  </a:lnTo>
                  <a:lnTo>
                    <a:pt x="43" y="494"/>
                  </a:lnTo>
                  <a:lnTo>
                    <a:pt x="45" y="494"/>
                  </a:lnTo>
                  <a:lnTo>
                    <a:pt x="43" y="497"/>
                  </a:lnTo>
                  <a:lnTo>
                    <a:pt x="43" y="499"/>
                  </a:lnTo>
                  <a:lnTo>
                    <a:pt x="45" y="501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3" y="506"/>
                  </a:lnTo>
                  <a:lnTo>
                    <a:pt x="43" y="506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5" y="511"/>
                  </a:lnTo>
                  <a:lnTo>
                    <a:pt x="45" y="513"/>
                  </a:lnTo>
                  <a:lnTo>
                    <a:pt x="50" y="516"/>
                  </a:lnTo>
                  <a:lnTo>
                    <a:pt x="53" y="516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0" y="523"/>
                  </a:lnTo>
                  <a:lnTo>
                    <a:pt x="50" y="530"/>
                  </a:lnTo>
                  <a:lnTo>
                    <a:pt x="53" y="532"/>
                  </a:lnTo>
                  <a:lnTo>
                    <a:pt x="55" y="535"/>
                  </a:lnTo>
                  <a:lnTo>
                    <a:pt x="55" y="535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60" y="535"/>
                  </a:lnTo>
                  <a:lnTo>
                    <a:pt x="69" y="551"/>
                  </a:lnTo>
                  <a:lnTo>
                    <a:pt x="69" y="553"/>
                  </a:lnTo>
                  <a:lnTo>
                    <a:pt x="69" y="565"/>
                  </a:lnTo>
                  <a:lnTo>
                    <a:pt x="69" y="565"/>
                  </a:lnTo>
                  <a:lnTo>
                    <a:pt x="72" y="572"/>
                  </a:lnTo>
                  <a:lnTo>
                    <a:pt x="72" y="575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7"/>
                  </a:lnTo>
                  <a:lnTo>
                    <a:pt x="76" y="587"/>
                  </a:lnTo>
                  <a:lnTo>
                    <a:pt x="79" y="589"/>
                  </a:lnTo>
                  <a:lnTo>
                    <a:pt x="79" y="589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8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1" y="603"/>
                  </a:lnTo>
                  <a:lnTo>
                    <a:pt x="81" y="606"/>
                  </a:lnTo>
                  <a:lnTo>
                    <a:pt x="83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83" y="620"/>
                  </a:lnTo>
                  <a:lnTo>
                    <a:pt x="83" y="624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86" y="627"/>
                  </a:lnTo>
                  <a:lnTo>
                    <a:pt x="86" y="627"/>
                  </a:lnTo>
                  <a:lnTo>
                    <a:pt x="86" y="629"/>
                  </a:lnTo>
                  <a:lnTo>
                    <a:pt x="86" y="629"/>
                  </a:lnTo>
                  <a:lnTo>
                    <a:pt x="88" y="629"/>
                  </a:lnTo>
                  <a:lnTo>
                    <a:pt x="95" y="629"/>
                  </a:lnTo>
                  <a:lnTo>
                    <a:pt x="98" y="629"/>
                  </a:lnTo>
                  <a:lnTo>
                    <a:pt x="100" y="629"/>
                  </a:lnTo>
                  <a:lnTo>
                    <a:pt x="114" y="627"/>
                  </a:lnTo>
                  <a:lnTo>
                    <a:pt x="117" y="622"/>
                  </a:lnTo>
                  <a:lnTo>
                    <a:pt x="119" y="620"/>
                  </a:lnTo>
                  <a:lnTo>
                    <a:pt x="121" y="617"/>
                  </a:lnTo>
                  <a:lnTo>
                    <a:pt x="121" y="617"/>
                  </a:lnTo>
                  <a:lnTo>
                    <a:pt x="124" y="615"/>
                  </a:lnTo>
                  <a:lnTo>
                    <a:pt x="121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8" y="608"/>
                  </a:lnTo>
                  <a:lnTo>
                    <a:pt x="133" y="608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5" y="603"/>
                  </a:lnTo>
                  <a:lnTo>
                    <a:pt x="135" y="598"/>
                  </a:lnTo>
                  <a:lnTo>
                    <a:pt x="135" y="598"/>
                  </a:lnTo>
                  <a:lnTo>
                    <a:pt x="135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7" y="594"/>
                  </a:lnTo>
                  <a:lnTo>
                    <a:pt x="152" y="59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7" y="589"/>
                  </a:lnTo>
                  <a:lnTo>
                    <a:pt x="157" y="589"/>
                  </a:lnTo>
                  <a:lnTo>
                    <a:pt x="157" y="584"/>
                  </a:lnTo>
                  <a:lnTo>
                    <a:pt x="159" y="575"/>
                  </a:lnTo>
                  <a:lnTo>
                    <a:pt x="159" y="575"/>
                  </a:lnTo>
                  <a:lnTo>
                    <a:pt x="164" y="577"/>
                  </a:lnTo>
                  <a:lnTo>
                    <a:pt x="166" y="577"/>
                  </a:lnTo>
                  <a:lnTo>
                    <a:pt x="166" y="579"/>
                  </a:lnTo>
                  <a:lnTo>
                    <a:pt x="166" y="582"/>
                  </a:lnTo>
                  <a:lnTo>
                    <a:pt x="169" y="582"/>
                  </a:lnTo>
                  <a:lnTo>
                    <a:pt x="171" y="582"/>
                  </a:lnTo>
                  <a:lnTo>
                    <a:pt x="173" y="582"/>
                  </a:lnTo>
                  <a:lnTo>
                    <a:pt x="178" y="589"/>
                  </a:lnTo>
                  <a:lnTo>
                    <a:pt x="180" y="591"/>
                  </a:lnTo>
                  <a:lnTo>
                    <a:pt x="180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5" y="591"/>
                  </a:lnTo>
                  <a:lnTo>
                    <a:pt x="214" y="591"/>
                  </a:lnTo>
                  <a:lnTo>
                    <a:pt x="223" y="591"/>
                  </a:lnTo>
                  <a:lnTo>
                    <a:pt x="225" y="594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3" y="594"/>
                  </a:lnTo>
                  <a:lnTo>
                    <a:pt x="233" y="596"/>
                  </a:lnTo>
                  <a:lnTo>
                    <a:pt x="235" y="596"/>
                  </a:lnTo>
                  <a:lnTo>
                    <a:pt x="235" y="596"/>
                  </a:lnTo>
                  <a:lnTo>
                    <a:pt x="235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601"/>
                  </a:lnTo>
                  <a:lnTo>
                    <a:pt x="237" y="601"/>
                  </a:lnTo>
                  <a:lnTo>
                    <a:pt x="235" y="601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3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40" y="608"/>
                  </a:lnTo>
                  <a:lnTo>
                    <a:pt x="240" y="610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5"/>
                  </a:lnTo>
                  <a:lnTo>
                    <a:pt x="242" y="615"/>
                  </a:lnTo>
                  <a:lnTo>
                    <a:pt x="240" y="615"/>
                  </a:lnTo>
                  <a:lnTo>
                    <a:pt x="240" y="615"/>
                  </a:lnTo>
                  <a:lnTo>
                    <a:pt x="240" y="617"/>
                  </a:lnTo>
                  <a:lnTo>
                    <a:pt x="240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20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7"/>
                  </a:lnTo>
                  <a:lnTo>
                    <a:pt x="247" y="629"/>
                  </a:lnTo>
                  <a:lnTo>
                    <a:pt x="247" y="629"/>
                  </a:lnTo>
                  <a:lnTo>
                    <a:pt x="247" y="627"/>
                  </a:lnTo>
                  <a:lnTo>
                    <a:pt x="247" y="624"/>
                  </a:lnTo>
                  <a:lnTo>
                    <a:pt x="249" y="622"/>
                  </a:lnTo>
                  <a:lnTo>
                    <a:pt x="249" y="620"/>
                  </a:lnTo>
                  <a:lnTo>
                    <a:pt x="249" y="613"/>
                  </a:lnTo>
                  <a:lnTo>
                    <a:pt x="252" y="610"/>
                  </a:lnTo>
                  <a:lnTo>
                    <a:pt x="254" y="608"/>
                  </a:lnTo>
                  <a:lnTo>
                    <a:pt x="254" y="608"/>
                  </a:lnTo>
                  <a:lnTo>
                    <a:pt x="259" y="598"/>
                  </a:lnTo>
                  <a:lnTo>
                    <a:pt x="259" y="598"/>
                  </a:lnTo>
                  <a:lnTo>
                    <a:pt x="259" y="596"/>
                  </a:lnTo>
                  <a:lnTo>
                    <a:pt x="259" y="596"/>
                  </a:lnTo>
                  <a:lnTo>
                    <a:pt x="261" y="594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6" y="587"/>
                  </a:lnTo>
                  <a:lnTo>
                    <a:pt x="266" y="584"/>
                  </a:lnTo>
                  <a:lnTo>
                    <a:pt x="270" y="587"/>
                  </a:lnTo>
                  <a:lnTo>
                    <a:pt x="270" y="587"/>
                  </a:lnTo>
                  <a:lnTo>
                    <a:pt x="273" y="587"/>
                  </a:lnTo>
                  <a:lnTo>
                    <a:pt x="273" y="589"/>
                  </a:lnTo>
                  <a:lnTo>
                    <a:pt x="275" y="587"/>
                  </a:lnTo>
                  <a:lnTo>
                    <a:pt x="275" y="587"/>
                  </a:lnTo>
                  <a:lnTo>
                    <a:pt x="278" y="584"/>
                  </a:lnTo>
                  <a:lnTo>
                    <a:pt x="306" y="587"/>
                  </a:lnTo>
                  <a:lnTo>
                    <a:pt x="306" y="587"/>
                  </a:lnTo>
                  <a:lnTo>
                    <a:pt x="313" y="584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91"/>
                  </a:lnTo>
                  <a:lnTo>
                    <a:pt x="318" y="591"/>
                  </a:lnTo>
                  <a:lnTo>
                    <a:pt x="318" y="594"/>
                  </a:lnTo>
                  <a:lnTo>
                    <a:pt x="320" y="594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5" y="594"/>
                  </a:lnTo>
                  <a:lnTo>
                    <a:pt x="325" y="589"/>
                  </a:lnTo>
                  <a:lnTo>
                    <a:pt x="327" y="587"/>
                  </a:lnTo>
                  <a:lnTo>
                    <a:pt x="330" y="579"/>
                  </a:lnTo>
                  <a:lnTo>
                    <a:pt x="330" y="572"/>
                  </a:lnTo>
                  <a:lnTo>
                    <a:pt x="332" y="565"/>
                  </a:lnTo>
                  <a:lnTo>
                    <a:pt x="334" y="561"/>
                  </a:lnTo>
                  <a:lnTo>
                    <a:pt x="337" y="556"/>
                  </a:lnTo>
                  <a:lnTo>
                    <a:pt x="337" y="549"/>
                  </a:lnTo>
                  <a:lnTo>
                    <a:pt x="339" y="544"/>
                  </a:lnTo>
                  <a:lnTo>
                    <a:pt x="342" y="539"/>
                  </a:lnTo>
                  <a:lnTo>
                    <a:pt x="342" y="537"/>
                  </a:lnTo>
                  <a:lnTo>
                    <a:pt x="342" y="530"/>
                  </a:lnTo>
                  <a:lnTo>
                    <a:pt x="342" y="525"/>
                  </a:lnTo>
                  <a:lnTo>
                    <a:pt x="342" y="520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4" y="511"/>
                  </a:lnTo>
                  <a:lnTo>
                    <a:pt x="344" y="509"/>
                  </a:lnTo>
                  <a:lnTo>
                    <a:pt x="346" y="506"/>
                  </a:lnTo>
                  <a:lnTo>
                    <a:pt x="349" y="504"/>
                  </a:lnTo>
                  <a:lnTo>
                    <a:pt x="351" y="501"/>
                  </a:lnTo>
                  <a:lnTo>
                    <a:pt x="353" y="497"/>
                  </a:lnTo>
                  <a:lnTo>
                    <a:pt x="353" y="497"/>
                  </a:lnTo>
                  <a:lnTo>
                    <a:pt x="353" y="494"/>
                  </a:lnTo>
                  <a:lnTo>
                    <a:pt x="356" y="494"/>
                  </a:lnTo>
                  <a:lnTo>
                    <a:pt x="356" y="492"/>
                  </a:lnTo>
                  <a:lnTo>
                    <a:pt x="356" y="492"/>
                  </a:lnTo>
                  <a:lnTo>
                    <a:pt x="358" y="490"/>
                  </a:lnTo>
                  <a:lnTo>
                    <a:pt x="358" y="487"/>
                  </a:lnTo>
                  <a:lnTo>
                    <a:pt x="360" y="485"/>
                  </a:lnTo>
                  <a:lnTo>
                    <a:pt x="363" y="478"/>
                  </a:lnTo>
                  <a:lnTo>
                    <a:pt x="363" y="473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72" y="468"/>
                  </a:lnTo>
                  <a:lnTo>
                    <a:pt x="375" y="468"/>
                  </a:lnTo>
                  <a:lnTo>
                    <a:pt x="377" y="468"/>
                  </a:lnTo>
                  <a:lnTo>
                    <a:pt x="391" y="466"/>
                  </a:lnTo>
                  <a:lnTo>
                    <a:pt x="408" y="461"/>
                  </a:lnTo>
                  <a:lnTo>
                    <a:pt x="422" y="459"/>
                  </a:lnTo>
                  <a:lnTo>
                    <a:pt x="439" y="454"/>
                  </a:lnTo>
                  <a:lnTo>
                    <a:pt x="446" y="454"/>
                  </a:lnTo>
                  <a:lnTo>
                    <a:pt x="448" y="454"/>
                  </a:lnTo>
                  <a:lnTo>
                    <a:pt x="458" y="454"/>
                  </a:lnTo>
                  <a:lnTo>
                    <a:pt x="467" y="454"/>
                  </a:lnTo>
                  <a:lnTo>
                    <a:pt x="474" y="454"/>
                  </a:lnTo>
                  <a:lnTo>
                    <a:pt x="484" y="454"/>
                  </a:lnTo>
                  <a:lnTo>
                    <a:pt x="488" y="454"/>
                  </a:lnTo>
                  <a:lnTo>
                    <a:pt x="488" y="454"/>
                  </a:lnTo>
                  <a:lnTo>
                    <a:pt x="491" y="454"/>
                  </a:lnTo>
                  <a:lnTo>
                    <a:pt x="491" y="454"/>
                  </a:lnTo>
                  <a:lnTo>
                    <a:pt x="493" y="456"/>
                  </a:lnTo>
                  <a:lnTo>
                    <a:pt x="498" y="459"/>
                  </a:lnTo>
                  <a:lnTo>
                    <a:pt x="503" y="461"/>
                  </a:lnTo>
                  <a:lnTo>
                    <a:pt x="510" y="468"/>
                  </a:lnTo>
                  <a:lnTo>
                    <a:pt x="514" y="471"/>
                  </a:lnTo>
                  <a:lnTo>
                    <a:pt x="529" y="478"/>
                  </a:lnTo>
                  <a:lnTo>
                    <a:pt x="529" y="478"/>
                  </a:lnTo>
                  <a:lnTo>
                    <a:pt x="531" y="480"/>
                  </a:lnTo>
                  <a:lnTo>
                    <a:pt x="531" y="480"/>
                  </a:lnTo>
                  <a:lnTo>
                    <a:pt x="531" y="482"/>
                  </a:lnTo>
                  <a:lnTo>
                    <a:pt x="531" y="482"/>
                  </a:lnTo>
                  <a:lnTo>
                    <a:pt x="531" y="487"/>
                  </a:lnTo>
                  <a:lnTo>
                    <a:pt x="531" y="487"/>
                  </a:lnTo>
                  <a:lnTo>
                    <a:pt x="531" y="490"/>
                  </a:lnTo>
                  <a:lnTo>
                    <a:pt x="531" y="490"/>
                  </a:lnTo>
                  <a:lnTo>
                    <a:pt x="531" y="492"/>
                  </a:lnTo>
                  <a:lnTo>
                    <a:pt x="531" y="494"/>
                  </a:lnTo>
                  <a:lnTo>
                    <a:pt x="531" y="497"/>
                  </a:lnTo>
                  <a:lnTo>
                    <a:pt x="531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6" y="492"/>
                  </a:lnTo>
                  <a:lnTo>
                    <a:pt x="536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40" y="490"/>
                  </a:lnTo>
                  <a:lnTo>
                    <a:pt x="540" y="490"/>
                  </a:lnTo>
                  <a:lnTo>
                    <a:pt x="543" y="490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36" y="480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3" y="471"/>
                  </a:lnTo>
                  <a:lnTo>
                    <a:pt x="533" y="471"/>
                  </a:lnTo>
                  <a:lnTo>
                    <a:pt x="536" y="46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8" y="461"/>
                  </a:lnTo>
                  <a:lnTo>
                    <a:pt x="540" y="454"/>
                  </a:lnTo>
                  <a:lnTo>
                    <a:pt x="545" y="447"/>
                  </a:lnTo>
                  <a:lnTo>
                    <a:pt x="545" y="445"/>
                  </a:lnTo>
                  <a:lnTo>
                    <a:pt x="548" y="442"/>
                  </a:lnTo>
                  <a:lnTo>
                    <a:pt x="548" y="442"/>
                  </a:lnTo>
                  <a:lnTo>
                    <a:pt x="550" y="442"/>
                  </a:lnTo>
                  <a:lnTo>
                    <a:pt x="550" y="440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48" y="435"/>
                  </a:lnTo>
                  <a:lnTo>
                    <a:pt x="548" y="433"/>
                  </a:lnTo>
                  <a:lnTo>
                    <a:pt x="550" y="426"/>
                  </a:lnTo>
                  <a:lnTo>
                    <a:pt x="552" y="419"/>
                  </a:lnTo>
                  <a:lnTo>
                    <a:pt x="557" y="407"/>
                  </a:lnTo>
                  <a:lnTo>
                    <a:pt x="557" y="404"/>
                  </a:lnTo>
                  <a:lnTo>
                    <a:pt x="557" y="402"/>
                  </a:lnTo>
                  <a:lnTo>
                    <a:pt x="559" y="402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62" y="4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168"/>
            <p:cNvSpPr>
              <a:spLocks noEditPoints="1"/>
            </p:cNvSpPr>
            <p:nvPr/>
          </p:nvSpPr>
          <p:spPr bwMode="auto">
            <a:xfrm>
              <a:off x="8008269" y="5530251"/>
              <a:ext cx="414816" cy="908794"/>
            </a:xfrm>
            <a:custGeom>
              <a:avLst/>
              <a:gdLst>
                <a:gd name="T0" fmla="*/ 408 w 917"/>
                <a:gd name="T1" fmla="*/ 1987 h 2009"/>
                <a:gd name="T2" fmla="*/ 446 w 917"/>
                <a:gd name="T3" fmla="*/ 1987 h 2009"/>
                <a:gd name="T4" fmla="*/ 910 w 917"/>
                <a:gd name="T5" fmla="*/ 208 h 2009"/>
                <a:gd name="T6" fmla="*/ 884 w 917"/>
                <a:gd name="T7" fmla="*/ 189 h 2009"/>
                <a:gd name="T8" fmla="*/ 870 w 917"/>
                <a:gd name="T9" fmla="*/ 232 h 2009"/>
                <a:gd name="T10" fmla="*/ 822 w 917"/>
                <a:gd name="T11" fmla="*/ 284 h 2009"/>
                <a:gd name="T12" fmla="*/ 716 w 917"/>
                <a:gd name="T13" fmla="*/ 274 h 2009"/>
                <a:gd name="T14" fmla="*/ 709 w 917"/>
                <a:gd name="T15" fmla="*/ 243 h 2009"/>
                <a:gd name="T16" fmla="*/ 730 w 917"/>
                <a:gd name="T17" fmla="*/ 196 h 2009"/>
                <a:gd name="T18" fmla="*/ 683 w 917"/>
                <a:gd name="T19" fmla="*/ 149 h 2009"/>
                <a:gd name="T20" fmla="*/ 593 w 917"/>
                <a:gd name="T21" fmla="*/ 104 h 2009"/>
                <a:gd name="T22" fmla="*/ 543 w 917"/>
                <a:gd name="T23" fmla="*/ 66 h 2009"/>
                <a:gd name="T24" fmla="*/ 505 w 917"/>
                <a:gd name="T25" fmla="*/ 23 h 2009"/>
                <a:gd name="T26" fmla="*/ 422 w 917"/>
                <a:gd name="T27" fmla="*/ 42 h 2009"/>
                <a:gd name="T28" fmla="*/ 334 w 917"/>
                <a:gd name="T29" fmla="*/ 16 h 2009"/>
                <a:gd name="T30" fmla="*/ 240 w 917"/>
                <a:gd name="T31" fmla="*/ 135 h 2009"/>
                <a:gd name="T32" fmla="*/ 230 w 917"/>
                <a:gd name="T33" fmla="*/ 236 h 2009"/>
                <a:gd name="T34" fmla="*/ 197 w 917"/>
                <a:gd name="T35" fmla="*/ 314 h 2009"/>
                <a:gd name="T36" fmla="*/ 166 w 917"/>
                <a:gd name="T37" fmla="*/ 388 h 2009"/>
                <a:gd name="T38" fmla="*/ 150 w 917"/>
                <a:gd name="T39" fmla="*/ 475 h 2009"/>
                <a:gd name="T40" fmla="*/ 150 w 917"/>
                <a:gd name="T41" fmla="*/ 537 h 2009"/>
                <a:gd name="T42" fmla="*/ 171 w 917"/>
                <a:gd name="T43" fmla="*/ 615 h 2009"/>
                <a:gd name="T44" fmla="*/ 145 w 917"/>
                <a:gd name="T45" fmla="*/ 710 h 2009"/>
                <a:gd name="T46" fmla="*/ 124 w 917"/>
                <a:gd name="T47" fmla="*/ 771 h 2009"/>
                <a:gd name="T48" fmla="*/ 112 w 917"/>
                <a:gd name="T49" fmla="*/ 837 h 2009"/>
                <a:gd name="T50" fmla="*/ 98 w 917"/>
                <a:gd name="T51" fmla="*/ 942 h 2009"/>
                <a:gd name="T52" fmla="*/ 88 w 917"/>
                <a:gd name="T53" fmla="*/ 994 h 2009"/>
                <a:gd name="T54" fmla="*/ 83 w 917"/>
                <a:gd name="T55" fmla="*/ 1098 h 2009"/>
                <a:gd name="T56" fmla="*/ 79 w 917"/>
                <a:gd name="T57" fmla="*/ 1181 h 2009"/>
                <a:gd name="T58" fmla="*/ 81 w 917"/>
                <a:gd name="T59" fmla="*/ 1240 h 2009"/>
                <a:gd name="T60" fmla="*/ 81 w 917"/>
                <a:gd name="T61" fmla="*/ 1285 h 2009"/>
                <a:gd name="T62" fmla="*/ 86 w 917"/>
                <a:gd name="T63" fmla="*/ 1360 h 2009"/>
                <a:gd name="T64" fmla="*/ 67 w 917"/>
                <a:gd name="T65" fmla="*/ 1448 h 2009"/>
                <a:gd name="T66" fmla="*/ 26 w 917"/>
                <a:gd name="T67" fmla="*/ 1557 h 2009"/>
                <a:gd name="T68" fmla="*/ 15 w 917"/>
                <a:gd name="T69" fmla="*/ 1663 h 2009"/>
                <a:gd name="T70" fmla="*/ 57 w 917"/>
                <a:gd name="T71" fmla="*/ 1741 h 2009"/>
                <a:gd name="T72" fmla="*/ 188 w 917"/>
                <a:gd name="T73" fmla="*/ 1744 h 2009"/>
                <a:gd name="T74" fmla="*/ 233 w 917"/>
                <a:gd name="T75" fmla="*/ 1630 h 2009"/>
                <a:gd name="T76" fmla="*/ 273 w 917"/>
                <a:gd name="T77" fmla="*/ 1585 h 2009"/>
                <a:gd name="T78" fmla="*/ 330 w 917"/>
                <a:gd name="T79" fmla="*/ 1512 h 2009"/>
                <a:gd name="T80" fmla="*/ 356 w 917"/>
                <a:gd name="T81" fmla="*/ 1472 h 2009"/>
                <a:gd name="T82" fmla="*/ 278 w 917"/>
                <a:gd name="T83" fmla="*/ 1351 h 2009"/>
                <a:gd name="T84" fmla="*/ 353 w 917"/>
                <a:gd name="T85" fmla="*/ 1289 h 2009"/>
                <a:gd name="T86" fmla="*/ 377 w 917"/>
                <a:gd name="T87" fmla="*/ 1256 h 2009"/>
                <a:gd name="T88" fmla="*/ 379 w 917"/>
                <a:gd name="T89" fmla="*/ 1202 h 2009"/>
                <a:gd name="T90" fmla="*/ 422 w 917"/>
                <a:gd name="T91" fmla="*/ 1131 h 2009"/>
                <a:gd name="T92" fmla="*/ 439 w 917"/>
                <a:gd name="T93" fmla="*/ 1119 h 2009"/>
                <a:gd name="T94" fmla="*/ 389 w 917"/>
                <a:gd name="T95" fmla="*/ 1031 h 2009"/>
                <a:gd name="T96" fmla="*/ 495 w 917"/>
                <a:gd name="T97" fmla="*/ 1041 h 2009"/>
                <a:gd name="T98" fmla="*/ 517 w 917"/>
                <a:gd name="T99" fmla="*/ 984 h 2009"/>
                <a:gd name="T100" fmla="*/ 524 w 917"/>
                <a:gd name="T101" fmla="*/ 934 h 2009"/>
                <a:gd name="T102" fmla="*/ 574 w 917"/>
                <a:gd name="T103" fmla="*/ 918 h 2009"/>
                <a:gd name="T104" fmla="*/ 775 w 917"/>
                <a:gd name="T105" fmla="*/ 764 h 2009"/>
                <a:gd name="T106" fmla="*/ 697 w 917"/>
                <a:gd name="T107" fmla="*/ 665 h 2009"/>
                <a:gd name="T108" fmla="*/ 699 w 917"/>
                <a:gd name="T109" fmla="*/ 587 h 2009"/>
                <a:gd name="T110" fmla="*/ 723 w 917"/>
                <a:gd name="T111" fmla="*/ 478 h 2009"/>
                <a:gd name="T112" fmla="*/ 777 w 917"/>
                <a:gd name="T113" fmla="*/ 381 h 2009"/>
                <a:gd name="T114" fmla="*/ 829 w 917"/>
                <a:gd name="T115" fmla="*/ 322 h 2009"/>
                <a:gd name="T116" fmla="*/ 865 w 917"/>
                <a:gd name="T117" fmla="*/ 288 h 2009"/>
                <a:gd name="T118" fmla="*/ 891 w 917"/>
                <a:gd name="T119" fmla="*/ 279 h 2009"/>
                <a:gd name="T120" fmla="*/ 915 w 917"/>
                <a:gd name="T121" fmla="*/ 239 h 2009"/>
                <a:gd name="T122" fmla="*/ 235 w 917"/>
                <a:gd name="T123" fmla="*/ 1867 h 2009"/>
                <a:gd name="T124" fmla="*/ 332 w 917"/>
                <a:gd name="T125" fmla="*/ 2004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7" h="2009">
                  <a:moveTo>
                    <a:pt x="448" y="1983"/>
                  </a:moveTo>
                  <a:lnTo>
                    <a:pt x="448" y="1983"/>
                  </a:lnTo>
                  <a:lnTo>
                    <a:pt x="446" y="1983"/>
                  </a:lnTo>
                  <a:lnTo>
                    <a:pt x="448" y="1983"/>
                  </a:lnTo>
                  <a:lnTo>
                    <a:pt x="446" y="1980"/>
                  </a:lnTo>
                  <a:lnTo>
                    <a:pt x="441" y="1983"/>
                  </a:lnTo>
                  <a:lnTo>
                    <a:pt x="439" y="1983"/>
                  </a:lnTo>
                  <a:lnTo>
                    <a:pt x="439" y="1985"/>
                  </a:lnTo>
                  <a:lnTo>
                    <a:pt x="439" y="1983"/>
                  </a:lnTo>
                  <a:lnTo>
                    <a:pt x="439" y="1983"/>
                  </a:lnTo>
                  <a:lnTo>
                    <a:pt x="436" y="1980"/>
                  </a:lnTo>
                  <a:lnTo>
                    <a:pt x="436" y="1980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7" y="1983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4" y="1980"/>
                  </a:lnTo>
                  <a:lnTo>
                    <a:pt x="424" y="1980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17" y="1983"/>
                  </a:lnTo>
                  <a:lnTo>
                    <a:pt x="417" y="1983"/>
                  </a:lnTo>
                  <a:lnTo>
                    <a:pt x="417" y="1980"/>
                  </a:lnTo>
                  <a:lnTo>
                    <a:pt x="415" y="1983"/>
                  </a:lnTo>
                  <a:lnTo>
                    <a:pt x="415" y="1983"/>
                  </a:lnTo>
                  <a:lnTo>
                    <a:pt x="417" y="1985"/>
                  </a:lnTo>
                  <a:lnTo>
                    <a:pt x="417" y="1987"/>
                  </a:lnTo>
                  <a:lnTo>
                    <a:pt x="415" y="1987"/>
                  </a:lnTo>
                  <a:lnTo>
                    <a:pt x="415" y="1987"/>
                  </a:lnTo>
                  <a:lnTo>
                    <a:pt x="413" y="1985"/>
                  </a:lnTo>
                  <a:lnTo>
                    <a:pt x="410" y="1985"/>
                  </a:lnTo>
                  <a:lnTo>
                    <a:pt x="410" y="1987"/>
                  </a:lnTo>
                  <a:lnTo>
                    <a:pt x="410" y="1987"/>
                  </a:lnTo>
                  <a:lnTo>
                    <a:pt x="408" y="1987"/>
                  </a:lnTo>
                  <a:lnTo>
                    <a:pt x="408" y="1990"/>
                  </a:lnTo>
                  <a:lnTo>
                    <a:pt x="408" y="1990"/>
                  </a:lnTo>
                  <a:lnTo>
                    <a:pt x="410" y="1992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7"/>
                  </a:lnTo>
                  <a:lnTo>
                    <a:pt x="410" y="1997"/>
                  </a:lnTo>
                  <a:lnTo>
                    <a:pt x="413" y="1997"/>
                  </a:lnTo>
                  <a:lnTo>
                    <a:pt x="413" y="1997"/>
                  </a:lnTo>
                  <a:lnTo>
                    <a:pt x="415" y="1994"/>
                  </a:lnTo>
                  <a:lnTo>
                    <a:pt x="415" y="1994"/>
                  </a:lnTo>
                  <a:lnTo>
                    <a:pt x="415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2" y="1992"/>
                  </a:lnTo>
                  <a:lnTo>
                    <a:pt x="422" y="1990"/>
                  </a:lnTo>
                  <a:lnTo>
                    <a:pt x="422" y="1990"/>
                  </a:lnTo>
                  <a:lnTo>
                    <a:pt x="424" y="1990"/>
                  </a:lnTo>
                  <a:lnTo>
                    <a:pt x="424" y="1990"/>
                  </a:lnTo>
                  <a:lnTo>
                    <a:pt x="427" y="1987"/>
                  </a:lnTo>
                  <a:lnTo>
                    <a:pt x="427" y="1985"/>
                  </a:lnTo>
                  <a:lnTo>
                    <a:pt x="427" y="1985"/>
                  </a:lnTo>
                  <a:lnTo>
                    <a:pt x="429" y="1987"/>
                  </a:lnTo>
                  <a:lnTo>
                    <a:pt x="429" y="1987"/>
                  </a:lnTo>
                  <a:lnTo>
                    <a:pt x="429" y="1985"/>
                  </a:lnTo>
                  <a:lnTo>
                    <a:pt x="429" y="1985"/>
                  </a:lnTo>
                  <a:lnTo>
                    <a:pt x="429" y="1987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32" y="1990"/>
                  </a:lnTo>
                  <a:lnTo>
                    <a:pt x="432" y="1990"/>
                  </a:lnTo>
                  <a:lnTo>
                    <a:pt x="436" y="1990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41" y="1987"/>
                  </a:lnTo>
                  <a:lnTo>
                    <a:pt x="441" y="1987"/>
                  </a:lnTo>
                  <a:lnTo>
                    <a:pt x="441" y="1985"/>
                  </a:lnTo>
                  <a:lnTo>
                    <a:pt x="441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7"/>
                  </a:lnTo>
                  <a:lnTo>
                    <a:pt x="443" y="1987"/>
                  </a:lnTo>
                  <a:lnTo>
                    <a:pt x="441" y="1990"/>
                  </a:lnTo>
                  <a:lnTo>
                    <a:pt x="443" y="1990"/>
                  </a:lnTo>
                  <a:lnTo>
                    <a:pt x="443" y="1990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8" y="1987"/>
                  </a:lnTo>
                  <a:lnTo>
                    <a:pt x="448" y="1985"/>
                  </a:lnTo>
                  <a:lnTo>
                    <a:pt x="448" y="1985"/>
                  </a:lnTo>
                  <a:lnTo>
                    <a:pt x="448" y="1983"/>
                  </a:lnTo>
                  <a:lnTo>
                    <a:pt x="448" y="1983"/>
                  </a:lnTo>
                  <a:lnTo>
                    <a:pt x="450" y="1983"/>
                  </a:lnTo>
                  <a:lnTo>
                    <a:pt x="450" y="1980"/>
                  </a:lnTo>
                  <a:lnTo>
                    <a:pt x="448" y="1983"/>
                  </a:lnTo>
                  <a:close/>
                  <a:moveTo>
                    <a:pt x="538" y="927"/>
                  </a:moveTo>
                  <a:lnTo>
                    <a:pt x="538" y="925"/>
                  </a:lnTo>
                  <a:lnTo>
                    <a:pt x="538" y="925"/>
                  </a:lnTo>
                  <a:lnTo>
                    <a:pt x="538" y="925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6" y="925"/>
                  </a:lnTo>
                  <a:lnTo>
                    <a:pt x="531" y="923"/>
                  </a:lnTo>
                  <a:lnTo>
                    <a:pt x="531" y="923"/>
                  </a:lnTo>
                  <a:lnTo>
                    <a:pt x="529" y="923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7"/>
                  </a:lnTo>
                  <a:lnTo>
                    <a:pt x="533" y="930"/>
                  </a:lnTo>
                  <a:lnTo>
                    <a:pt x="533" y="930"/>
                  </a:lnTo>
                  <a:lnTo>
                    <a:pt x="536" y="930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40" y="932"/>
                  </a:lnTo>
                  <a:lnTo>
                    <a:pt x="540" y="932"/>
                  </a:lnTo>
                  <a:lnTo>
                    <a:pt x="540" y="930"/>
                  </a:lnTo>
                  <a:lnTo>
                    <a:pt x="538" y="927"/>
                  </a:lnTo>
                  <a:close/>
                  <a:moveTo>
                    <a:pt x="533" y="923"/>
                  </a:moveTo>
                  <a:lnTo>
                    <a:pt x="533" y="923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3" y="918"/>
                  </a:lnTo>
                  <a:lnTo>
                    <a:pt x="531" y="918"/>
                  </a:lnTo>
                  <a:lnTo>
                    <a:pt x="529" y="918"/>
                  </a:lnTo>
                  <a:lnTo>
                    <a:pt x="529" y="918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31" y="920"/>
                  </a:lnTo>
                  <a:lnTo>
                    <a:pt x="533" y="923"/>
                  </a:lnTo>
                  <a:close/>
                  <a:moveTo>
                    <a:pt x="230" y="1992"/>
                  </a:moveTo>
                  <a:lnTo>
                    <a:pt x="230" y="1992"/>
                  </a:lnTo>
                  <a:lnTo>
                    <a:pt x="230" y="1990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28" y="1992"/>
                  </a:lnTo>
                  <a:lnTo>
                    <a:pt x="228" y="1994"/>
                  </a:lnTo>
                  <a:lnTo>
                    <a:pt x="230" y="1994"/>
                  </a:lnTo>
                  <a:lnTo>
                    <a:pt x="233" y="1994"/>
                  </a:lnTo>
                  <a:lnTo>
                    <a:pt x="233" y="1992"/>
                  </a:lnTo>
                  <a:lnTo>
                    <a:pt x="230" y="1992"/>
                  </a:lnTo>
                  <a:close/>
                  <a:moveTo>
                    <a:pt x="917" y="225"/>
                  </a:moveTo>
                  <a:lnTo>
                    <a:pt x="917" y="225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7"/>
                  </a:lnTo>
                  <a:lnTo>
                    <a:pt x="912" y="215"/>
                  </a:lnTo>
                  <a:lnTo>
                    <a:pt x="912" y="213"/>
                  </a:lnTo>
                  <a:lnTo>
                    <a:pt x="912" y="213"/>
                  </a:lnTo>
                  <a:lnTo>
                    <a:pt x="910" y="210"/>
                  </a:lnTo>
                  <a:lnTo>
                    <a:pt x="910" y="210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6"/>
                  </a:lnTo>
                  <a:lnTo>
                    <a:pt x="908" y="203"/>
                  </a:lnTo>
                  <a:lnTo>
                    <a:pt x="910" y="201"/>
                  </a:lnTo>
                  <a:lnTo>
                    <a:pt x="908" y="201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4"/>
                  </a:lnTo>
                  <a:lnTo>
                    <a:pt x="905" y="191"/>
                  </a:lnTo>
                  <a:lnTo>
                    <a:pt x="905" y="191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3" y="191"/>
                  </a:lnTo>
                  <a:lnTo>
                    <a:pt x="903" y="191"/>
                  </a:lnTo>
                  <a:lnTo>
                    <a:pt x="903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898" y="189"/>
                  </a:lnTo>
                  <a:lnTo>
                    <a:pt x="898" y="187"/>
                  </a:lnTo>
                  <a:lnTo>
                    <a:pt x="898" y="187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1" y="187"/>
                  </a:lnTo>
                  <a:lnTo>
                    <a:pt x="891" y="187"/>
                  </a:lnTo>
                  <a:lnTo>
                    <a:pt x="893" y="189"/>
                  </a:lnTo>
                  <a:lnTo>
                    <a:pt x="893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7"/>
                  </a:lnTo>
                  <a:lnTo>
                    <a:pt x="886" y="187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79" y="194"/>
                  </a:lnTo>
                  <a:lnTo>
                    <a:pt x="879" y="194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7" y="191"/>
                  </a:lnTo>
                  <a:lnTo>
                    <a:pt x="877" y="191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6"/>
                  </a:lnTo>
                  <a:lnTo>
                    <a:pt x="872" y="199"/>
                  </a:lnTo>
                  <a:lnTo>
                    <a:pt x="872" y="199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3"/>
                  </a:lnTo>
                  <a:lnTo>
                    <a:pt x="874" y="203"/>
                  </a:lnTo>
                  <a:lnTo>
                    <a:pt x="872" y="206"/>
                  </a:lnTo>
                  <a:lnTo>
                    <a:pt x="874" y="206"/>
                  </a:lnTo>
                  <a:lnTo>
                    <a:pt x="874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2" y="210"/>
                  </a:lnTo>
                  <a:lnTo>
                    <a:pt x="872" y="213"/>
                  </a:lnTo>
                  <a:lnTo>
                    <a:pt x="872" y="213"/>
                  </a:lnTo>
                  <a:lnTo>
                    <a:pt x="872" y="215"/>
                  </a:lnTo>
                  <a:lnTo>
                    <a:pt x="870" y="217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2"/>
                  </a:lnTo>
                  <a:lnTo>
                    <a:pt x="872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5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9"/>
                  </a:lnTo>
                  <a:lnTo>
                    <a:pt x="870" y="232"/>
                  </a:lnTo>
                  <a:lnTo>
                    <a:pt x="870" y="232"/>
                  </a:lnTo>
                  <a:lnTo>
                    <a:pt x="870" y="234"/>
                  </a:lnTo>
                  <a:lnTo>
                    <a:pt x="867" y="234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0" y="243"/>
                  </a:lnTo>
                  <a:lnTo>
                    <a:pt x="860" y="243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8" y="251"/>
                  </a:lnTo>
                  <a:lnTo>
                    <a:pt x="855" y="251"/>
                  </a:lnTo>
                  <a:lnTo>
                    <a:pt x="855" y="251"/>
                  </a:lnTo>
                  <a:lnTo>
                    <a:pt x="853" y="251"/>
                  </a:lnTo>
                  <a:lnTo>
                    <a:pt x="853" y="251"/>
                  </a:lnTo>
                  <a:lnTo>
                    <a:pt x="848" y="255"/>
                  </a:lnTo>
                  <a:lnTo>
                    <a:pt x="848" y="255"/>
                  </a:lnTo>
                  <a:lnTo>
                    <a:pt x="851" y="258"/>
                  </a:lnTo>
                  <a:lnTo>
                    <a:pt x="851" y="258"/>
                  </a:lnTo>
                  <a:lnTo>
                    <a:pt x="848" y="260"/>
                  </a:lnTo>
                  <a:lnTo>
                    <a:pt x="848" y="260"/>
                  </a:lnTo>
                  <a:lnTo>
                    <a:pt x="846" y="260"/>
                  </a:lnTo>
                  <a:lnTo>
                    <a:pt x="846" y="260"/>
                  </a:lnTo>
                  <a:lnTo>
                    <a:pt x="844" y="258"/>
                  </a:lnTo>
                  <a:lnTo>
                    <a:pt x="844" y="258"/>
                  </a:lnTo>
                  <a:lnTo>
                    <a:pt x="841" y="258"/>
                  </a:lnTo>
                  <a:lnTo>
                    <a:pt x="841" y="260"/>
                  </a:lnTo>
                  <a:lnTo>
                    <a:pt x="839" y="260"/>
                  </a:lnTo>
                  <a:lnTo>
                    <a:pt x="837" y="260"/>
                  </a:lnTo>
                  <a:lnTo>
                    <a:pt x="837" y="260"/>
                  </a:lnTo>
                  <a:lnTo>
                    <a:pt x="837" y="262"/>
                  </a:lnTo>
                  <a:lnTo>
                    <a:pt x="834" y="262"/>
                  </a:lnTo>
                  <a:lnTo>
                    <a:pt x="834" y="262"/>
                  </a:lnTo>
                  <a:lnTo>
                    <a:pt x="834" y="265"/>
                  </a:lnTo>
                  <a:lnTo>
                    <a:pt x="834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29" y="267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7" y="270"/>
                  </a:lnTo>
                  <a:lnTo>
                    <a:pt x="827" y="272"/>
                  </a:lnTo>
                  <a:lnTo>
                    <a:pt x="829" y="272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5" y="279"/>
                  </a:lnTo>
                  <a:lnTo>
                    <a:pt x="825" y="281"/>
                  </a:lnTo>
                  <a:lnTo>
                    <a:pt x="822" y="284"/>
                  </a:lnTo>
                  <a:lnTo>
                    <a:pt x="820" y="284"/>
                  </a:lnTo>
                  <a:lnTo>
                    <a:pt x="818" y="284"/>
                  </a:lnTo>
                  <a:lnTo>
                    <a:pt x="818" y="281"/>
                  </a:lnTo>
                  <a:lnTo>
                    <a:pt x="815" y="281"/>
                  </a:lnTo>
                  <a:lnTo>
                    <a:pt x="815" y="281"/>
                  </a:lnTo>
                  <a:lnTo>
                    <a:pt x="815" y="279"/>
                  </a:lnTo>
                  <a:lnTo>
                    <a:pt x="815" y="279"/>
                  </a:lnTo>
                  <a:lnTo>
                    <a:pt x="813" y="279"/>
                  </a:lnTo>
                  <a:lnTo>
                    <a:pt x="813" y="279"/>
                  </a:lnTo>
                  <a:lnTo>
                    <a:pt x="810" y="279"/>
                  </a:lnTo>
                  <a:lnTo>
                    <a:pt x="810" y="279"/>
                  </a:lnTo>
                  <a:lnTo>
                    <a:pt x="808" y="279"/>
                  </a:lnTo>
                  <a:lnTo>
                    <a:pt x="806" y="277"/>
                  </a:lnTo>
                  <a:lnTo>
                    <a:pt x="806" y="277"/>
                  </a:lnTo>
                  <a:lnTo>
                    <a:pt x="803" y="277"/>
                  </a:lnTo>
                  <a:lnTo>
                    <a:pt x="803" y="277"/>
                  </a:lnTo>
                  <a:lnTo>
                    <a:pt x="801" y="279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99" y="281"/>
                  </a:lnTo>
                  <a:lnTo>
                    <a:pt x="796" y="281"/>
                  </a:lnTo>
                  <a:lnTo>
                    <a:pt x="796" y="284"/>
                  </a:lnTo>
                  <a:lnTo>
                    <a:pt x="796" y="284"/>
                  </a:lnTo>
                  <a:lnTo>
                    <a:pt x="796" y="286"/>
                  </a:lnTo>
                  <a:lnTo>
                    <a:pt x="796" y="286"/>
                  </a:lnTo>
                  <a:lnTo>
                    <a:pt x="794" y="286"/>
                  </a:lnTo>
                  <a:lnTo>
                    <a:pt x="794" y="288"/>
                  </a:lnTo>
                  <a:lnTo>
                    <a:pt x="794" y="291"/>
                  </a:lnTo>
                  <a:lnTo>
                    <a:pt x="792" y="291"/>
                  </a:lnTo>
                  <a:lnTo>
                    <a:pt x="792" y="291"/>
                  </a:lnTo>
                  <a:lnTo>
                    <a:pt x="789" y="291"/>
                  </a:lnTo>
                  <a:lnTo>
                    <a:pt x="789" y="291"/>
                  </a:lnTo>
                  <a:lnTo>
                    <a:pt x="787" y="288"/>
                  </a:lnTo>
                  <a:lnTo>
                    <a:pt x="787" y="286"/>
                  </a:lnTo>
                  <a:lnTo>
                    <a:pt x="784" y="284"/>
                  </a:lnTo>
                  <a:lnTo>
                    <a:pt x="782" y="284"/>
                  </a:lnTo>
                  <a:lnTo>
                    <a:pt x="777" y="286"/>
                  </a:lnTo>
                  <a:lnTo>
                    <a:pt x="775" y="286"/>
                  </a:lnTo>
                  <a:lnTo>
                    <a:pt x="775" y="288"/>
                  </a:lnTo>
                  <a:lnTo>
                    <a:pt x="773" y="286"/>
                  </a:lnTo>
                  <a:lnTo>
                    <a:pt x="770" y="284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5" y="284"/>
                  </a:lnTo>
                  <a:lnTo>
                    <a:pt x="761" y="286"/>
                  </a:lnTo>
                  <a:lnTo>
                    <a:pt x="758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1"/>
                  </a:lnTo>
                  <a:lnTo>
                    <a:pt x="742" y="284"/>
                  </a:lnTo>
                  <a:lnTo>
                    <a:pt x="739" y="284"/>
                  </a:lnTo>
                  <a:lnTo>
                    <a:pt x="739" y="281"/>
                  </a:lnTo>
                  <a:lnTo>
                    <a:pt x="732" y="279"/>
                  </a:lnTo>
                  <a:lnTo>
                    <a:pt x="730" y="279"/>
                  </a:lnTo>
                  <a:lnTo>
                    <a:pt x="725" y="277"/>
                  </a:lnTo>
                  <a:lnTo>
                    <a:pt x="725" y="277"/>
                  </a:lnTo>
                  <a:lnTo>
                    <a:pt x="720" y="277"/>
                  </a:lnTo>
                  <a:lnTo>
                    <a:pt x="720" y="277"/>
                  </a:lnTo>
                  <a:lnTo>
                    <a:pt x="716" y="274"/>
                  </a:lnTo>
                  <a:lnTo>
                    <a:pt x="716" y="274"/>
                  </a:lnTo>
                  <a:lnTo>
                    <a:pt x="711" y="274"/>
                  </a:lnTo>
                  <a:lnTo>
                    <a:pt x="711" y="274"/>
                  </a:lnTo>
                  <a:lnTo>
                    <a:pt x="706" y="274"/>
                  </a:lnTo>
                  <a:lnTo>
                    <a:pt x="694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0"/>
                  </a:lnTo>
                  <a:lnTo>
                    <a:pt x="687" y="270"/>
                  </a:lnTo>
                  <a:lnTo>
                    <a:pt x="690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7" y="260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4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9" y="258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702" y="255"/>
                  </a:lnTo>
                  <a:lnTo>
                    <a:pt x="704" y="255"/>
                  </a:lnTo>
                  <a:lnTo>
                    <a:pt x="702" y="255"/>
                  </a:lnTo>
                  <a:lnTo>
                    <a:pt x="702" y="253"/>
                  </a:lnTo>
                  <a:lnTo>
                    <a:pt x="702" y="253"/>
                  </a:lnTo>
                  <a:lnTo>
                    <a:pt x="702" y="251"/>
                  </a:lnTo>
                  <a:lnTo>
                    <a:pt x="702" y="251"/>
                  </a:lnTo>
                  <a:lnTo>
                    <a:pt x="704" y="251"/>
                  </a:lnTo>
                  <a:lnTo>
                    <a:pt x="704" y="253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6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706" y="246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6" y="236"/>
                  </a:lnTo>
                  <a:lnTo>
                    <a:pt x="709" y="236"/>
                  </a:lnTo>
                  <a:lnTo>
                    <a:pt x="709" y="236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29"/>
                  </a:lnTo>
                  <a:lnTo>
                    <a:pt x="709" y="227"/>
                  </a:lnTo>
                  <a:lnTo>
                    <a:pt x="709" y="227"/>
                  </a:lnTo>
                  <a:lnTo>
                    <a:pt x="709" y="225"/>
                  </a:lnTo>
                  <a:lnTo>
                    <a:pt x="709" y="225"/>
                  </a:lnTo>
                  <a:lnTo>
                    <a:pt x="711" y="225"/>
                  </a:lnTo>
                  <a:lnTo>
                    <a:pt x="711" y="225"/>
                  </a:lnTo>
                  <a:lnTo>
                    <a:pt x="711" y="222"/>
                  </a:lnTo>
                  <a:lnTo>
                    <a:pt x="713" y="222"/>
                  </a:lnTo>
                  <a:lnTo>
                    <a:pt x="713" y="222"/>
                  </a:lnTo>
                  <a:lnTo>
                    <a:pt x="711" y="222"/>
                  </a:lnTo>
                  <a:lnTo>
                    <a:pt x="711" y="222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3" y="220"/>
                  </a:lnTo>
                  <a:lnTo>
                    <a:pt x="713" y="217"/>
                  </a:lnTo>
                  <a:lnTo>
                    <a:pt x="713" y="217"/>
                  </a:lnTo>
                  <a:lnTo>
                    <a:pt x="716" y="215"/>
                  </a:lnTo>
                  <a:lnTo>
                    <a:pt x="718" y="215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08"/>
                  </a:lnTo>
                  <a:lnTo>
                    <a:pt x="723" y="208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8" y="201"/>
                  </a:lnTo>
                  <a:lnTo>
                    <a:pt x="725" y="201"/>
                  </a:lnTo>
                  <a:lnTo>
                    <a:pt x="725" y="199"/>
                  </a:lnTo>
                  <a:lnTo>
                    <a:pt x="725" y="199"/>
                  </a:lnTo>
                  <a:lnTo>
                    <a:pt x="728" y="199"/>
                  </a:lnTo>
                  <a:lnTo>
                    <a:pt x="728" y="199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2" y="194"/>
                  </a:lnTo>
                  <a:lnTo>
                    <a:pt x="732" y="194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89"/>
                  </a:lnTo>
                  <a:lnTo>
                    <a:pt x="735" y="189"/>
                  </a:lnTo>
                  <a:lnTo>
                    <a:pt x="737" y="189"/>
                  </a:lnTo>
                  <a:lnTo>
                    <a:pt x="737" y="189"/>
                  </a:lnTo>
                  <a:lnTo>
                    <a:pt x="737" y="187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5" y="180"/>
                  </a:lnTo>
                  <a:lnTo>
                    <a:pt x="735" y="177"/>
                  </a:lnTo>
                  <a:lnTo>
                    <a:pt x="732" y="175"/>
                  </a:lnTo>
                  <a:lnTo>
                    <a:pt x="730" y="172"/>
                  </a:lnTo>
                  <a:lnTo>
                    <a:pt x="730" y="172"/>
                  </a:lnTo>
                  <a:lnTo>
                    <a:pt x="728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3" y="165"/>
                  </a:lnTo>
                  <a:lnTo>
                    <a:pt x="723" y="163"/>
                  </a:lnTo>
                  <a:lnTo>
                    <a:pt x="723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6" y="163"/>
                  </a:lnTo>
                  <a:lnTo>
                    <a:pt x="716" y="163"/>
                  </a:lnTo>
                  <a:lnTo>
                    <a:pt x="713" y="161"/>
                  </a:lnTo>
                  <a:lnTo>
                    <a:pt x="711" y="161"/>
                  </a:lnTo>
                  <a:lnTo>
                    <a:pt x="711" y="161"/>
                  </a:lnTo>
                  <a:lnTo>
                    <a:pt x="706" y="156"/>
                  </a:lnTo>
                  <a:lnTo>
                    <a:pt x="706" y="156"/>
                  </a:lnTo>
                  <a:lnTo>
                    <a:pt x="706" y="158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704" y="161"/>
                  </a:lnTo>
                  <a:lnTo>
                    <a:pt x="702" y="161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699" y="156"/>
                  </a:lnTo>
                  <a:lnTo>
                    <a:pt x="697" y="154"/>
                  </a:lnTo>
                  <a:lnTo>
                    <a:pt x="697" y="154"/>
                  </a:lnTo>
                  <a:lnTo>
                    <a:pt x="697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3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71" y="142"/>
                  </a:lnTo>
                  <a:lnTo>
                    <a:pt x="671" y="142"/>
                  </a:lnTo>
                  <a:lnTo>
                    <a:pt x="668" y="142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6" y="139"/>
                  </a:lnTo>
                  <a:lnTo>
                    <a:pt x="666" y="139"/>
                  </a:lnTo>
                  <a:lnTo>
                    <a:pt x="664" y="139"/>
                  </a:lnTo>
                  <a:lnTo>
                    <a:pt x="664" y="137"/>
                  </a:lnTo>
                  <a:lnTo>
                    <a:pt x="661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7" y="135"/>
                  </a:lnTo>
                  <a:lnTo>
                    <a:pt x="657" y="135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2" y="125"/>
                  </a:lnTo>
                  <a:lnTo>
                    <a:pt x="642" y="123"/>
                  </a:lnTo>
                  <a:lnTo>
                    <a:pt x="642" y="123"/>
                  </a:lnTo>
                  <a:lnTo>
                    <a:pt x="640" y="120"/>
                  </a:lnTo>
                  <a:lnTo>
                    <a:pt x="623" y="111"/>
                  </a:lnTo>
                  <a:lnTo>
                    <a:pt x="623" y="109"/>
                  </a:lnTo>
                  <a:lnTo>
                    <a:pt x="621" y="111"/>
                  </a:lnTo>
                  <a:lnTo>
                    <a:pt x="621" y="111"/>
                  </a:lnTo>
                  <a:lnTo>
                    <a:pt x="619" y="111"/>
                  </a:lnTo>
                  <a:lnTo>
                    <a:pt x="616" y="111"/>
                  </a:lnTo>
                  <a:lnTo>
                    <a:pt x="612" y="111"/>
                  </a:lnTo>
                  <a:lnTo>
                    <a:pt x="612" y="111"/>
                  </a:lnTo>
                  <a:lnTo>
                    <a:pt x="609" y="111"/>
                  </a:lnTo>
                  <a:lnTo>
                    <a:pt x="609" y="111"/>
                  </a:lnTo>
                  <a:lnTo>
                    <a:pt x="609" y="109"/>
                  </a:lnTo>
                  <a:lnTo>
                    <a:pt x="609" y="109"/>
                  </a:lnTo>
                  <a:lnTo>
                    <a:pt x="607" y="109"/>
                  </a:lnTo>
                  <a:lnTo>
                    <a:pt x="607" y="109"/>
                  </a:lnTo>
                  <a:lnTo>
                    <a:pt x="602" y="109"/>
                  </a:lnTo>
                  <a:lnTo>
                    <a:pt x="602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597" y="106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5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2"/>
                  </a:lnTo>
                  <a:lnTo>
                    <a:pt x="583" y="102"/>
                  </a:lnTo>
                  <a:lnTo>
                    <a:pt x="583" y="99"/>
                  </a:lnTo>
                  <a:lnTo>
                    <a:pt x="581" y="102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7"/>
                  </a:lnTo>
                  <a:lnTo>
                    <a:pt x="576" y="97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4" y="94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1" y="90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5"/>
                  </a:lnTo>
                  <a:lnTo>
                    <a:pt x="552" y="73"/>
                  </a:lnTo>
                  <a:lnTo>
                    <a:pt x="550" y="73"/>
                  </a:lnTo>
                  <a:lnTo>
                    <a:pt x="550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3" y="68"/>
                  </a:lnTo>
                  <a:lnTo>
                    <a:pt x="543" y="66"/>
                  </a:lnTo>
                  <a:lnTo>
                    <a:pt x="543" y="66"/>
                  </a:lnTo>
                  <a:lnTo>
                    <a:pt x="540" y="66"/>
                  </a:lnTo>
                  <a:lnTo>
                    <a:pt x="540" y="64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1" y="54"/>
                  </a:lnTo>
                  <a:lnTo>
                    <a:pt x="531" y="54"/>
                  </a:lnTo>
                  <a:lnTo>
                    <a:pt x="531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5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2" y="38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19" y="35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7" y="33"/>
                  </a:lnTo>
                  <a:lnTo>
                    <a:pt x="517" y="33"/>
                  </a:lnTo>
                  <a:lnTo>
                    <a:pt x="514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8"/>
                  </a:lnTo>
                  <a:lnTo>
                    <a:pt x="510" y="28"/>
                  </a:lnTo>
                  <a:lnTo>
                    <a:pt x="510" y="28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8" y="16"/>
                  </a:lnTo>
                  <a:lnTo>
                    <a:pt x="498" y="16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3" y="9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58" y="9"/>
                  </a:lnTo>
                  <a:lnTo>
                    <a:pt x="455" y="12"/>
                  </a:lnTo>
                  <a:lnTo>
                    <a:pt x="455" y="12"/>
                  </a:lnTo>
                  <a:lnTo>
                    <a:pt x="453" y="14"/>
                  </a:lnTo>
                  <a:lnTo>
                    <a:pt x="453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46" y="9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6"/>
                  </a:lnTo>
                  <a:lnTo>
                    <a:pt x="441" y="19"/>
                  </a:lnTo>
                  <a:lnTo>
                    <a:pt x="439" y="21"/>
                  </a:lnTo>
                  <a:lnTo>
                    <a:pt x="439" y="21"/>
                  </a:lnTo>
                  <a:lnTo>
                    <a:pt x="439" y="23"/>
                  </a:lnTo>
                  <a:lnTo>
                    <a:pt x="439" y="23"/>
                  </a:lnTo>
                  <a:lnTo>
                    <a:pt x="434" y="33"/>
                  </a:lnTo>
                  <a:lnTo>
                    <a:pt x="434" y="33"/>
                  </a:lnTo>
                  <a:lnTo>
                    <a:pt x="432" y="35"/>
                  </a:lnTo>
                  <a:lnTo>
                    <a:pt x="429" y="38"/>
                  </a:lnTo>
                  <a:lnTo>
                    <a:pt x="429" y="45"/>
                  </a:lnTo>
                  <a:lnTo>
                    <a:pt x="429" y="47"/>
                  </a:lnTo>
                  <a:lnTo>
                    <a:pt x="427" y="49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7" y="54"/>
                  </a:lnTo>
                  <a:lnTo>
                    <a:pt x="424" y="52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2" y="45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0" y="35"/>
                  </a:lnTo>
                  <a:lnTo>
                    <a:pt x="420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8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5" y="26"/>
                  </a:lnTo>
                  <a:lnTo>
                    <a:pt x="417" y="26"/>
                  </a:lnTo>
                  <a:lnTo>
                    <a:pt x="417" y="26"/>
                  </a:lnTo>
                  <a:lnTo>
                    <a:pt x="417" y="23"/>
                  </a:lnTo>
                  <a:lnTo>
                    <a:pt x="417" y="23"/>
                  </a:lnTo>
                  <a:lnTo>
                    <a:pt x="415" y="23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13" y="21"/>
                  </a:lnTo>
                  <a:lnTo>
                    <a:pt x="413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08" y="19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75" y="16"/>
                  </a:lnTo>
                  <a:lnTo>
                    <a:pt x="372" y="14"/>
                  </a:lnTo>
                  <a:lnTo>
                    <a:pt x="370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6"/>
                  </a:lnTo>
                  <a:lnTo>
                    <a:pt x="360" y="16"/>
                  </a:lnTo>
                  <a:lnTo>
                    <a:pt x="360" y="16"/>
                  </a:lnTo>
                  <a:lnTo>
                    <a:pt x="358" y="14"/>
                  </a:lnTo>
                  <a:lnTo>
                    <a:pt x="353" y="7"/>
                  </a:lnTo>
                  <a:lnTo>
                    <a:pt x="351" y="7"/>
                  </a:lnTo>
                  <a:lnTo>
                    <a:pt x="349" y="7"/>
                  </a:lnTo>
                  <a:lnTo>
                    <a:pt x="346" y="7"/>
                  </a:lnTo>
                  <a:lnTo>
                    <a:pt x="346" y="4"/>
                  </a:lnTo>
                  <a:lnTo>
                    <a:pt x="346" y="2"/>
                  </a:lnTo>
                  <a:lnTo>
                    <a:pt x="344" y="2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7" y="9"/>
                  </a:lnTo>
                  <a:lnTo>
                    <a:pt x="337" y="14"/>
                  </a:lnTo>
                  <a:lnTo>
                    <a:pt x="337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2" y="16"/>
                  </a:lnTo>
                  <a:lnTo>
                    <a:pt x="327" y="19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5" y="21"/>
                  </a:lnTo>
                  <a:lnTo>
                    <a:pt x="315" y="23"/>
                  </a:lnTo>
                  <a:lnTo>
                    <a:pt x="315" y="23"/>
                  </a:lnTo>
                  <a:lnTo>
                    <a:pt x="315" y="28"/>
                  </a:lnTo>
                  <a:lnTo>
                    <a:pt x="313" y="28"/>
                  </a:lnTo>
                  <a:lnTo>
                    <a:pt x="313" y="28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3"/>
                  </a:lnTo>
                  <a:lnTo>
                    <a:pt x="308" y="33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5"/>
                  </a:lnTo>
                  <a:lnTo>
                    <a:pt x="304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5"/>
                  </a:lnTo>
                  <a:lnTo>
                    <a:pt x="297" y="47"/>
                  </a:lnTo>
                  <a:lnTo>
                    <a:pt x="294" y="52"/>
                  </a:lnTo>
                  <a:lnTo>
                    <a:pt x="304" y="59"/>
                  </a:lnTo>
                  <a:lnTo>
                    <a:pt x="304" y="61"/>
                  </a:lnTo>
                  <a:lnTo>
                    <a:pt x="301" y="64"/>
                  </a:lnTo>
                  <a:lnTo>
                    <a:pt x="299" y="75"/>
                  </a:lnTo>
                  <a:lnTo>
                    <a:pt x="297" y="85"/>
                  </a:lnTo>
                  <a:lnTo>
                    <a:pt x="292" y="97"/>
                  </a:lnTo>
                  <a:lnTo>
                    <a:pt x="289" y="106"/>
                  </a:lnTo>
                  <a:lnTo>
                    <a:pt x="287" y="109"/>
                  </a:lnTo>
                  <a:lnTo>
                    <a:pt x="287" y="111"/>
                  </a:lnTo>
                  <a:lnTo>
                    <a:pt x="285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0" y="113"/>
                  </a:lnTo>
                  <a:lnTo>
                    <a:pt x="280" y="113"/>
                  </a:lnTo>
                  <a:lnTo>
                    <a:pt x="275" y="116"/>
                  </a:lnTo>
                  <a:lnTo>
                    <a:pt x="268" y="120"/>
                  </a:lnTo>
                  <a:lnTo>
                    <a:pt x="263" y="123"/>
                  </a:lnTo>
                  <a:lnTo>
                    <a:pt x="256" y="125"/>
                  </a:lnTo>
                  <a:lnTo>
                    <a:pt x="254" y="125"/>
                  </a:lnTo>
                  <a:lnTo>
                    <a:pt x="252" y="125"/>
                  </a:lnTo>
                  <a:lnTo>
                    <a:pt x="249" y="128"/>
                  </a:lnTo>
                  <a:lnTo>
                    <a:pt x="247" y="128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7" y="139"/>
                  </a:lnTo>
                  <a:lnTo>
                    <a:pt x="237" y="139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3" y="144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0" y="151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40" y="163"/>
                  </a:lnTo>
                  <a:lnTo>
                    <a:pt x="240" y="165"/>
                  </a:lnTo>
                  <a:lnTo>
                    <a:pt x="240" y="165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5" y="168"/>
                  </a:lnTo>
                  <a:lnTo>
                    <a:pt x="235" y="170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30" y="187"/>
                  </a:lnTo>
                  <a:lnTo>
                    <a:pt x="233" y="187"/>
                  </a:lnTo>
                  <a:lnTo>
                    <a:pt x="233" y="189"/>
                  </a:lnTo>
                  <a:lnTo>
                    <a:pt x="233" y="189"/>
                  </a:lnTo>
                  <a:lnTo>
                    <a:pt x="233" y="191"/>
                  </a:lnTo>
                  <a:lnTo>
                    <a:pt x="233" y="191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5" y="199"/>
                  </a:lnTo>
                  <a:lnTo>
                    <a:pt x="235" y="203"/>
                  </a:lnTo>
                  <a:lnTo>
                    <a:pt x="237" y="215"/>
                  </a:lnTo>
                  <a:lnTo>
                    <a:pt x="240" y="217"/>
                  </a:lnTo>
                  <a:lnTo>
                    <a:pt x="237" y="220"/>
                  </a:lnTo>
                  <a:lnTo>
                    <a:pt x="233" y="225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9"/>
                  </a:lnTo>
                  <a:lnTo>
                    <a:pt x="230" y="234"/>
                  </a:lnTo>
                  <a:lnTo>
                    <a:pt x="230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5" y="243"/>
                  </a:lnTo>
                  <a:lnTo>
                    <a:pt x="242" y="255"/>
                  </a:lnTo>
                  <a:lnTo>
                    <a:pt x="244" y="255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2" y="260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5"/>
                  </a:lnTo>
                  <a:lnTo>
                    <a:pt x="242" y="265"/>
                  </a:lnTo>
                  <a:lnTo>
                    <a:pt x="240" y="265"/>
                  </a:lnTo>
                  <a:lnTo>
                    <a:pt x="240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28" y="270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3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18" y="270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6" y="274"/>
                  </a:lnTo>
                  <a:lnTo>
                    <a:pt x="218" y="277"/>
                  </a:lnTo>
                  <a:lnTo>
                    <a:pt x="216" y="277"/>
                  </a:lnTo>
                  <a:lnTo>
                    <a:pt x="216" y="281"/>
                  </a:lnTo>
                  <a:lnTo>
                    <a:pt x="214" y="281"/>
                  </a:lnTo>
                  <a:lnTo>
                    <a:pt x="214" y="284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91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7" y="298"/>
                  </a:lnTo>
                  <a:lnTo>
                    <a:pt x="207" y="298"/>
                  </a:lnTo>
                  <a:lnTo>
                    <a:pt x="207" y="300"/>
                  </a:lnTo>
                  <a:lnTo>
                    <a:pt x="204" y="310"/>
                  </a:lnTo>
                  <a:lnTo>
                    <a:pt x="202" y="310"/>
                  </a:lnTo>
                  <a:lnTo>
                    <a:pt x="202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7" y="312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7"/>
                  </a:lnTo>
                  <a:lnTo>
                    <a:pt x="195" y="319"/>
                  </a:lnTo>
                  <a:lnTo>
                    <a:pt x="195" y="322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0" y="324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88" y="326"/>
                  </a:lnTo>
                  <a:lnTo>
                    <a:pt x="188" y="326"/>
                  </a:lnTo>
                  <a:lnTo>
                    <a:pt x="185" y="329"/>
                  </a:lnTo>
                  <a:lnTo>
                    <a:pt x="183" y="331"/>
                  </a:lnTo>
                  <a:lnTo>
                    <a:pt x="180" y="333"/>
                  </a:lnTo>
                  <a:lnTo>
                    <a:pt x="180" y="336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78" y="345"/>
                  </a:lnTo>
                  <a:lnTo>
                    <a:pt x="178" y="345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6" y="357"/>
                  </a:lnTo>
                  <a:lnTo>
                    <a:pt x="176" y="357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4"/>
                  </a:lnTo>
                  <a:lnTo>
                    <a:pt x="176" y="364"/>
                  </a:lnTo>
                  <a:lnTo>
                    <a:pt x="176" y="367"/>
                  </a:lnTo>
                  <a:lnTo>
                    <a:pt x="176" y="369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73" y="371"/>
                  </a:lnTo>
                  <a:lnTo>
                    <a:pt x="171" y="371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4" y="378"/>
                  </a:lnTo>
                  <a:lnTo>
                    <a:pt x="164" y="381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6" y="388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5"/>
                  </a:lnTo>
                  <a:lnTo>
                    <a:pt x="166" y="397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6" y="402"/>
                  </a:lnTo>
                  <a:lnTo>
                    <a:pt x="169" y="402"/>
                  </a:lnTo>
                  <a:lnTo>
                    <a:pt x="169" y="402"/>
                  </a:lnTo>
                  <a:lnTo>
                    <a:pt x="169" y="407"/>
                  </a:lnTo>
                  <a:lnTo>
                    <a:pt x="169" y="414"/>
                  </a:lnTo>
                  <a:lnTo>
                    <a:pt x="169" y="416"/>
                  </a:lnTo>
                  <a:lnTo>
                    <a:pt x="169" y="419"/>
                  </a:lnTo>
                  <a:lnTo>
                    <a:pt x="166" y="421"/>
                  </a:lnTo>
                  <a:lnTo>
                    <a:pt x="166" y="421"/>
                  </a:lnTo>
                  <a:lnTo>
                    <a:pt x="166" y="423"/>
                  </a:lnTo>
                  <a:lnTo>
                    <a:pt x="169" y="423"/>
                  </a:lnTo>
                  <a:lnTo>
                    <a:pt x="169" y="421"/>
                  </a:lnTo>
                  <a:lnTo>
                    <a:pt x="171" y="423"/>
                  </a:lnTo>
                  <a:lnTo>
                    <a:pt x="173" y="423"/>
                  </a:lnTo>
                  <a:lnTo>
                    <a:pt x="173" y="426"/>
                  </a:lnTo>
                  <a:lnTo>
                    <a:pt x="173" y="428"/>
                  </a:lnTo>
                  <a:lnTo>
                    <a:pt x="173" y="428"/>
                  </a:lnTo>
                  <a:lnTo>
                    <a:pt x="171" y="428"/>
                  </a:lnTo>
                  <a:lnTo>
                    <a:pt x="171" y="428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3"/>
                  </a:lnTo>
                  <a:lnTo>
                    <a:pt x="171" y="435"/>
                  </a:lnTo>
                  <a:lnTo>
                    <a:pt x="169" y="435"/>
                  </a:lnTo>
                  <a:lnTo>
                    <a:pt x="169" y="435"/>
                  </a:lnTo>
                  <a:lnTo>
                    <a:pt x="166" y="438"/>
                  </a:lnTo>
                  <a:lnTo>
                    <a:pt x="166" y="438"/>
                  </a:lnTo>
                  <a:lnTo>
                    <a:pt x="164" y="438"/>
                  </a:lnTo>
                  <a:lnTo>
                    <a:pt x="164" y="438"/>
                  </a:lnTo>
                  <a:lnTo>
                    <a:pt x="159" y="435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9" y="440"/>
                  </a:lnTo>
                  <a:lnTo>
                    <a:pt x="159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2"/>
                  </a:lnTo>
                  <a:lnTo>
                    <a:pt x="157" y="442"/>
                  </a:lnTo>
                  <a:lnTo>
                    <a:pt x="157" y="445"/>
                  </a:lnTo>
                  <a:lnTo>
                    <a:pt x="154" y="449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4" y="471"/>
                  </a:lnTo>
                  <a:lnTo>
                    <a:pt x="154" y="473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0" y="473"/>
                  </a:lnTo>
                  <a:lnTo>
                    <a:pt x="150" y="475"/>
                  </a:lnTo>
                  <a:lnTo>
                    <a:pt x="150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5" y="478"/>
                  </a:lnTo>
                  <a:lnTo>
                    <a:pt x="145" y="478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3" y="475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82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7"/>
                  </a:lnTo>
                  <a:lnTo>
                    <a:pt x="140" y="487"/>
                  </a:lnTo>
                  <a:lnTo>
                    <a:pt x="140" y="490"/>
                  </a:lnTo>
                  <a:lnTo>
                    <a:pt x="140" y="490"/>
                  </a:lnTo>
                  <a:lnTo>
                    <a:pt x="140" y="492"/>
                  </a:lnTo>
                  <a:lnTo>
                    <a:pt x="140" y="492"/>
                  </a:lnTo>
                  <a:lnTo>
                    <a:pt x="140" y="494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9"/>
                  </a:lnTo>
                  <a:lnTo>
                    <a:pt x="138" y="501"/>
                  </a:lnTo>
                  <a:lnTo>
                    <a:pt x="138" y="501"/>
                  </a:lnTo>
                  <a:lnTo>
                    <a:pt x="143" y="506"/>
                  </a:lnTo>
                  <a:lnTo>
                    <a:pt x="143" y="508"/>
                  </a:lnTo>
                  <a:lnTo>
                    <a:pt x="143" y="508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5" y="516"/>
                  </a:lnTo>
                  <a:lnTo>
                    <a:pt x="145" y="516"/>
                  </a:lnTo>
                  <a:lnTo>
                    <a:pt x="145" y="518"/>
                  </a:lnTo>
                  <a:lnTo>
                    <a:pt x="147" y="518"/>
                  </a:lnTo>
                  <a:lnTo>
                    <a:pt x="150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4" y="520"/>
                  </a:lnTo>
                  <a:lnTo>
                    <a:pt x="154" y="520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5"/>
                  </a:lnTo>
                  <a:lnTo>
                    <a:pt x="152" y="525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0" y="525"/>
                  </a:lnTo>
                  <a:lnTo>
                    <a:pt x="150" y="525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50" y="527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4" y="539"/>
                  </a:lnTo>
                  <a:lnTo>
                    <a:pt x="154" y="542"/>
                  </a:lnTo>
                  <a:lnTo>
                    <a:pt x="154" y="546"/>
                  </a:lnTo>
                  <a:lnTo>
                    <a:pt x="154" y="549"/>
                  </a:lnTo>
                  <a:lnTo>
                    <a:pt x="157" y="549"/>
                  </a:lnTo>
                  <a:lnTo>
                    <a:pt x="157" y="549"/>
                  </a:lnTo>
                  <a:lnTo>
                    <a:pt x="159" y="551"/>
                  </a:lnTo>
                  <a:lnTo>
                    <a:pt x="159" y="551"/>
                  </a:lnTo>
                  <a:lnTo>
                    <a:pt x="159" y="553"/>
                  </a:lnTo>
                  <a:lnTo>
                    <a:pt x="159" y="553"/>
                  </a:lnTo>
                  <a:lnTo>
                    <a:pt x="159" y="556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9" y="563"/>
                  </a:lnTo>
                  <a:lnTo>
                    <a:pt x="159" y="565"/>
                  </a:lnTo>
                  <a:lnTo>
                    <a:pt x="161" y="568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6" y="572"/>
                  </a:lnTo>
                  <a:lnTo>
                    <a:pt x="166" y="572"/>
                  </a:lnTo>
                  <a:lnTo>
                    <a:pt x="164" y="575"/>
                  </a:lnTo>
                  <a:lnTo>
                    <a:pt x="164" y="575"/>
                  </a:lnTo>
                  <a:lnTo>
                    <a:pt x="164" y="577"/>
                  </a:lnTo>
                  <a:lnTo>
                    <a:pt x="164" y="577"/>
                  </a:lnTo>
                  <a:lnTo>
                    <a:pt x="164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82"/>
                  </a:lnTo>
                  <a:lnTo>
                    <a:pt x="161" y="582"/>
                  </a:lnTo>
                  <a:lnTo>
                    <a:pt x="161" y="584"/>
                  </a:lnTo>
                  <a:lnTo>
                    <a:pt x="161" y="587"/>
                  </a:lnTo>
                  <a:lnTo>
                    <a:pt x="161" y="587"/>
                  </a:lnTo>
                  <a:lnTo>
                    <a:pt x="161" y="589"/>
                  </a:lnTo>
                  <a:lnTo>
                    <a:pt x="161" y="589"/>
                  </a:lnTo>
                  <a:lnTo>
                    <a:pt x="164" y="591"/>
                  </a:lnTo>
                  <a:lnTo>
                    <a:pt x="164" y="591"/>
                  </a:lnTo>
                  <a:lnTo>
                    <a:pt x="166" y="594"/>
                  </a:lnTo>
                  <a:lnTo>
                    <a:pt x="166" y="594"/>
                  </a:lnTo>
                  <a:lnTo>
                    <a:pt x="169" y="591"/>
                  </a:lnTo>
                  <a:lnTo>
                    <a:pt x="171" y="591"/>
                  </a:lnTo>
                  <a:lnTo>
                    <a:pt x="171" y="591"/>
                  </a:lnTo>
                  <a:lnTo>
                    <a:pt x="173" y="594"/>
                  </a:lnTo>
                  <a:lnTo>
                    <a:pt x="173" y="594"/>
                  </a:lnTo>
                  <a:lnTo>
                    <a:pt x="176" y="596"/>
                  </a:lnTo>
                  <a:lnTo>
                    <a:pt x="176" y="598"/>
                  </a:lnTo>
                  <a:lnTo>
                    <a:pt x="176" y="601"/>
                  </a:lnTo>
                  <a:lnTo>
                    <a:pt x="176" y="601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3"/>
                  </a:lnTo>
                  <a:lnTo>
                    <a:pt x="171" y="615"/>
                  </a:lnTo>
                  <a:lnTo>
                    <a:pt x="171" y="615"/>
                  </a:lnTo>
                  <a:lnTo>
                    <a:pt x="171" y="617"/>
                  </a:lnTo>
                  <a:lnTo>
                    <a:pt x="171" y="617"/>
                  </a:lnTo>
                  <a:lnTo>
                    <a:pt x="171" y="620"/>
                  </a:lnTo>
                  <a:lnTo>
                    <a:pt x="171" y="620"/>
                  </a:lnTo>
                  <a:lnTo>
                    <a:pt x="169" y="620"/>
                  </a:lnTo>
                  <a:lnTo>
                    <a:pt x="169" y="622"/>
                  </a:lnTo>
                  <a:lnTo>
                    <a:pt x="171" y="627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3" y="632"/>
                  </a:lnTo>
                  <a:lnTo>
                    <a:pt x="173" y="634"/>
                  </a:lnTo>
                  <a:lnTo>
                    <a:pt x="171" y="639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3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69" y="648"/>
                  </a:lnTo>
                  <a:lnTo>
                    <a:pt x="169" y="648"/>
                  </a:lnTo>
                  <a:lnTo>
                    <a:pt x="166" y="648"/>
                  </a:lnTo>
                  <a:lnTo>
                    <a:pt x="166" y="648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4" y="650"/>
                  </a:lnTo>
                  <a:lnTo>
                    <a:pt x="164" y="653"/>
                  </a:lnTo>
                  <a:lnTo>
                    <a:pt x="164" y="653"/>
                  </a:lnTo>
                  <a:lnTo>
                    <a:pt x="164" y="655"/>
                  </a:lnTo>
                  <a:lnTo>
                    <a:pt x="161" y="655"/>
                  </a:lnTo>
                  <a:lnTo>
                    <a:pt x="161" y="658"/>
                  </a:lnTo>
                  <a:lnTo>
                    <a:pt x="159" y="660"/>
                  </a:lnTo>
                  <a:lnTo>
                    <a:pt x="159" y="662"/>
                  </a:lnTo>
                  <a:lnTo>
                    <a:pt x="159" y="662"/>
                  </a:lnTo>
                  <a:lnTo>
                    <a:pt x="157" y="665"/>
                  </a:lnTo>
                  <a:lnTo>
                    <a:pt x="154" y="665"/>
                  </a:lnTo>
                  <a:lnTo>
                    <a:pt x="154" y="667"/>
                  </a:lnTo>
                  <a:lnTo>
                    <a:pt x="154" y="672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0" y="686"/>
                  </a:lnTo>
                  <a:lnTo>
                    <a:pt x="150" y="691"/>
                  </a:lnTo>
                  <a:lnTo>
                    <a:pt x="150" y="693"/>
                  </a:lnTo>
                  <a:lnTo>
                    <a:pt x="147" y="698"/>
                  </a:lnTo>
                  <a:lnTo>
                    <a:pt x="140" y="700"/>
                  </a:lnTo>
                  <a:lnTo>
                    <a:pt x="140" y="703"/>
                  </a:lnTo>
                  <a:lnTo>
                    <a:pt x="140" y="705"/>
                  </a:lnTo>
                  <a:lnTo>
                    <a:pt x="143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7" y="717"/>
                  </a:lnTo>
                  <a:lnTo>
                    <a:pt x="147" y="717"/>
                  </a:lnTo>
                  <a:lnTo>
                    <a:pt x="147" y="719"/>
                  </a:lnTo>
                  <a:lnTo>
                    <a:pt x="147" y="721"/>
                  </a:lnTo>
                  <a:lnTo>
                    <a:pt x="147" y="724"/>
                  </a:lnTo>
                  <a:lnTo>
                    <a:pt x="147" y="724"/>
                  </a:lnTo>
                  <a:lnTo>
                    <a:pt x="147" y="726"/>
                  </a:lnTo>
                  <a:lnTo>
                    <a:pt x="147" y="731"/>
                  </a:lnTo>
                  <a:lnTo>
                    <a:pt x="150" y="733"/>
                  </a:lnTo>
                  <a:lnTo>
                    <a:pt x="150" y="733"/>
                  </a:lnTo>
                  <a:lnTo>
                    <a:pt x="147" y="738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52"/>
                  </a:lnTo>
                  <a:lnTo>
                    <a:pt x="145" y="752"/>
                  </a:lnTo>
                  <a:lnTo>
                    <a:pt x="145" y="755"/>
                  </a:lnTo>
                  <a:lnTo>
                    <a:pt x="145" y="755"/>
                  </a:lnTo>
                  <a:lnTo>
                    <a:pt x="143" y="755"/>
                  </a:lnTo>
                  <a:lnTo>
                    <a:pt x="140" y="752"/>
                  </a:lnTo>
                  <a:lnTo>
                    <a:pt x="140" y="752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5" y="759"/>
                  </a:lnTo>
                  <a:lnTo>
                    <a:pt x="135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6"/>
                  </a:lnTo>
                  <a:lnTo>
                    <a:pt x="133" y="766"/>
                  </a:lnTo>
                  <a:lnTo>
                    <a:pt x="133" y="769"/>
                  </a:lnTo>
                  <a:lnTo>
                    <a:pt x="133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6" y="769"/>
                  </a:lnTo>
                  <a:lnTo>
                    <a:pt x="124" y="766"/>
                  </a:lnTo>
                  <a:lnTo>
                    <a:pt x="124" y="769"/>
                  </a:lnTo>
                  <a:lnTo>
                    <a:pt x="124" y="769"/>
                  </a:lnTo>
                  <a:lnTo>
                    <a:pt x="124" y="771"/>
                  </a:lnTo>
                  <a:lnTo>
                    <a:pt x="124" y="771"/>
                  </a:lnTo>
                  <a:lnTo>
                    <a:pt x="121" y="771"/>
                  </a:lnTo>
                  <a:lnTo>
                    <a:pt x="121" y="774"/>
                  </a:lnTo>
                  <a:lnTo>
                    <a:pt x="121" y="771"/>
                  </a:lnTo>
                  <a:lnTo>
                    <a:pt x="119" y="771"/>
                  </a:lnTo>
                  <a:lnTo>
                    <a:pt x="119" y="771"/>
                  </a:lnTo>
                  <a:lnTo>
                    <a:pt x="116" y="774"/>
                  </a:lnTo>
                  <a:lnTo>
                    <a:pt x="116" y="776"/>
                  </a:lnTo>
                  <a:lnTo>
                    <a:pt x="116" y="778"/>
                  </a:lnTo>
                  <a:lnTo>
                    <a:pt x="116" y="783"/>
                  </a:lnTo>
                  <a:lnTo>
                    <a:pt x="116" y="783"/>
                  </a:lnTo>
                  <a:lnTo>
                    <a:pt x="116" y="785"/>
                  </a:lnTo>
                  <a:lnTo>
                    <a:pt x="116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2" y="785"/>
                  </a:lnTo>
                  <a:lnTo>
                    <a:pt x="114" y="788"/>
                  </a:lnTo>
                  <a:lnTo>
                    <a:pt x="112" y="788"/>
                  </a:lnTo>
                  <a:lnTo>
                    <a:pt x="112" y="790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4" y="797"/>
                  </a:lnTo>
                  <a:lnTo>
                    <a:pt x="114" y="800"/>
                  </a:lnTo>
                  <a:lnTo>
                    <a:pt x="114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09" y="800"/>
                  </a:lnTo>
                  <a:lnTo>
                    <a:pt x="109" y="800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4" y="804"/>
                  </a:lnTo>
                  <a:lnTo>
                    <a:pt x="114" y="807"/>
                  </a:lnTo>
                  <a:lnTo>
                    <a:pt x="116" y="807"/>
                  </a:lnTo>
                  <a:lnTo>
                    <a:pt x="114" y="809"/>
                  </a:lnTo>
                  <a:lnTo>
                    <a:pt x="114" y="809"/>
                  </a:lnTo>
                  <a:lnTo>
                    <a:pt x="112" y="811"/>
                  </a:lnTo>
                  <a:lnTo>
                    <a:pt x="112" y="811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2" y="816"/>
                  </a:lnTo>
                  <a:lnTo>
                    <a:pt x="112" y="818"/>
                  </a:lnTo>
                  <a:lnTo>
                    <a:pt x="109" y="818"/>
                  </a:lnTo>
                  <a:lnTo>
                    <a:pt x="109" y="821"/>
                  </a:lnTo>
                  <a:lnTo>
                    <a:pt x="112" y="821"/>
                  </a:lnTo>
                  <a:lnTo>
                    <a:pt x="112" y="823"/>
                  </a:lnTo>
                  <a:lnTo>
                    <a:pt x="114" y="826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30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40"/>
                  </a:lnTo>
                  <a:lnTo>
                    <a:pt x="112" y="842"/>
                  </a:lnTo>
                  <a:lnTo>
                    <a:pt x="114" y="849"/>
                  </a:lnTo>
                  <a:lnTo>
                    <a:pt x="116" y="854"/>
                  </a:lnTo>
                  <a:lnTo>
                    <a:pt x="116" y="856"/>
                  </a:lnTo>
                  <a:lnTo>
                    <a:pt x="116" y="859"/>
                  </a:lnTo>
                  <a:lnTo>
                    <a:pt x="116" y="859"/>
                  </a:lnTo>
                  <a:lnTo>
                    <a:pt x="116" y="861"/>
                  </a:lnTo>
                  <a:lnTo>
                    <a:pt x="119" y="861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6"/>
                  </a:lnTo>
                  <a:lnTo>
                    <a:pt x="119" y="866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71"/>
                  </a:lnTo>
                  <a:lnTo>
                    <a:pt x="119" y="873"/>
                  </a:lnTo>
                  <a:lnTo>
                    <a:pt x="119" y="875"/>
                  </a:lnTo>
                  <a:lnTo>
                    <a:pt x="121" y="885"/>
                  </a:lnTo>
                  <a:lnTo>
                    <a:pt x="121" y="887"/>
                  </a:lnTo>
                  <a:lnTo>
                    <a:pt x="124" y="887"/>
                  </a:lnTo>
                  <a:lnTo>
                    <a:pt x="126" y="889"/>
                  </a:lnTo>
                  <a:lnTo>
                    <a:pt x="126" y="889"/>
                  </a:lnTo>
                  <a:lnTo>
                    <a:pt x="128" y="892"/>
                  </a:lnTo>
                  <a:lnTo>
                    <a:pt x="128" y="894"/>
                  </a:lnTo>
                  <a:lnTo>
                    <a:pt x="126" y="894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9" y="904"/>
                  </a:lnTo>
                  <a:lnTo>
                    <a:pt x="116" y="904"/>
                  </a:lnTo>
                  <a:lnTo>
                    <a:pt x="116" y="904"/>
                  </a:lnTo>
                  <a:lnTo>
                    <a:pt x="114" y="906"/>
                  </a:lnTo>
                  <a:lnTo>
                    <a:pt x="112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7" y="908"/>
                  </a:lnTo>
                  <a:lnTo>
                    <a:pt x="107" y="908"/>
                  </a:lnTo>
                  <a:lnTo>
                    <a:pt x="102" y="911"/>
                  </a:lnTo>
                  <a:lnTo>
                    <a:pt x="102" y="913"/>
                  </a:lnTo>
                  <a:lnTo>
                    <a:pt x="100" y="913"/>
                  </a:lnTo>
                  <a:lnTo>
                    <a:pt x="100" y="918"/>
                  </a:lnTo>
                  <a:lnTo>
                    <a:pt x="100" y="920"/>
                  </a:lnTo>
                  <a:lnTo>
                    <a:pt x="100" y="923"/>
                  </a:lnTo>
                  <a:lnTo>
                    <a:pt x="102" y="932"/>
                  </a:lnTo>
                  <a:lnTo>
                    <a:pt x="100" y="937"/>
                  </a:lnTo>
                  <a:lnTo>
                    <a:pt x="100" y="939"/>
                  </a:lnTo>
                  <a:lnTo>
                    <a:pt x="100" y="939"/>
                  </a:lnTo>
                  <a:lnTo>
                    <a:pt x="98" y="939"/>
                  </a:lnTo>
                  <a:lnTo>
                    <a:pt x="98" y="942"/>
                  </a:lnTo>
                  <a:lnTo>
                    <a:pt x="98" y="942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6"/>
                  </a:lnTo>
                  <a:lnTo>
                    <a:pt x="95" y="946"/>
                  </a:lnTo>
                  <a:lnTo>
                    <a:pt x="95" y="949"/>
                  </a:lnTo>
                  <a:lnTo>
                    <a:pt x="98" y="951"/>
                  </a:lnTo>
                  <a:lnTo>
                    <a:pt x="98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3" y="953"/>
                  </a:lnTo>
                  <a:lnTo>
                    <a:pt x="93" y="953"/>
                  </a:lnTo>
                  <a:lnTo>
                    <a:pt x="90" y="953"/>
                  </a:lnTo>
                  <a:lnTo>
                    <a:pt x="90" y="953"/>
                  </a:lnTo>
                  <a:lnTo>
                    <a:pt x="88" y="951"/>
                  </a:lnTo>
                  <a:lnTo>
                    <a:pt x="88" y="951"/>
                  </a:lnTo>
                  <a:lnTo>
                    <a:pt x="88" y="953"/>
                  </a:lnTo>
                  <a:lnTo>
                    <a:pt x="86" y="953"/>
                  </a:lnTo>
                  <a:lnTo>
                    <a:pt x="86" y="956"/>
                  </a:lnTo>
                  <a:lnTo>
                    <a:pt x="86" y="956"/>
                  </a:lnTo>
                  <a:lnTo>
                    <a:pt x="88" y="958"/>
                  </a:lnTo>
                  <a:lnTo>
                    <a:pt x="88" y="958"/>
                  </a:lnTo>
                  <a:lnTo>
                    <a:pt x="88" y="960"/>
                  </a:lnTo>
                  <a:lnTo>
                    <a:pt x="86" y="960"/>
                  </a:lnTo>
                  <a:lnTo>
                    <a:pt x="88" y="963"/>
                  </a:lnTo>
                  <a:lnTo>
                    <a:pt x="88" y="965"/>
                  </a:lnTo>
                  <a:lnTo>
                    <a:pt x="88" y="965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90" y="970"/>
                  </a:lnTo>
                  <a:lnTo>
                    <a:pt x="90" y="970"/>
                  </a:lnTo>
                  <a:lnTo>
                    <a:pt x="90" y="972"/>
                  </a:lnTo>
                  <a:lnTo>
                    <a:pt x="90" y="972"/>
                  </a:lnTo>
                  <a:lnTo>
                    <a:pt x="90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88" y="982"/>
                  </a:lnTo>
                  <a:lnTo>
                    <a:pt x="88" y="984"/>
                  </a:lnTo>
                  <a:lnTo>
                    <a:pt x="86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6"/>
                  </a:lnTo>
                  <a:lnTo>
                    <a:pt x="83" y="986"/>
                  </a:lnTo>
                  <a:lnTo>
                    <a:pt x="83" y="989"/>
                  </a:lnTo>
                  <a:lnTo>
                    <a:pt x="83" y="989"/>
                  </a:lnTo>
                  <a:lnTo>
                    <a:pt x="81" y="989"/>
                  </a:lnTo>
                  <a:lnTo>
                    <a:pt x="81" y="989"/>
                  </a:lnTo>
                  <a:lnTo>
                    <a:pt x="83" y="991"/>
                  </a:lnTo>
                  <a:lnTo>
                    <a:pt x="83" y="991"/>
                  </a:lnTo>
                  <a:lnTo>
                    <a:pt x="83" y="994"/>
                  </a:lnTo>
                  <a:lnTo>
                    <a:pt x="86" y="994"/>
                  </a:lnTo>
                  <a:lnTo>
                    <a:pt x="86" y="996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8"/>
                  </a:lnTo>
                  <a:lnTo>
                    <a:pt x="86" y="1001"/>
                  </a:lnTo>
                  <a:lnTo>
                    <a:pt x="86" y="1003"/>
                  </a:lnTo>
                  <a:lnTo>
                    <a:pt x="86" y="1003"/>
                  </a:lnTo>
                  <a:lnTo>
                    <a:pt x="83" y="1001"/>
                  </a:lnTo>
                  <a:lnTo>
                    <a:pt x="83" y="1003"/>
                  </a:lnTo>
                  <a:lnTo>
                    <a:pt x="83" y="1003"/>
                  </a:lnTo>
                  <a:lnTo>
                    <a:pt x="81" y="1008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3"/>
                  </a:lnTo>
                  <a:lnTo>
                    <a:pt x="81" y="1015"/>
                  </a:lnTo>
                  <a:lnTo>
                    <a:pt x="79" y="1015"/>
                  </a:lnTo>
                  <a:lnTo>
                    <a:pt x="76" y="1020"/>
                  </a:lnTo>
                  <a:lnTo>
                    <a:pt x="76" y="1020"/>
                  </a:lnTo>
                  <a:lnTo>
                    <a:pt x="76" y="1027"/>
                  </a:lnTo>
                  <a:lnTo>
                    <a:pt x="79" y="1029"/>
                  </a:lnTo>
                  <a:lnTo>
                    <a:pt x="79" y="1031"/>
                  </a:lnTo>
                  <a:lnTo>
                    <a:pt x="81" y="1031"/>
                  </a:lnTo>
                  <a:lnTo>
                    <a:pt x="81" y="1034"/>
                  </a:lnTo>
                  <a:lnTo>
                    <a:pt x="81" y="1034"/>
                  </a:lnTo>
                  <a:lnTo>
                    <a:pt x="81" y="1036"/>
                  </a:lnTo>
                  <a:lnTo>
                    <a:pt x="81" y="1039"/>
                  </a:lnTo>
                  <a:lnTo>
                    <a:pt x="81" y="1041"/>
                  </a:lnTo>
                  <a:lnTo>
                    <a:pt x="81" y="1041"/>
                  </a:lnTo>
                  <a:lnTo>
                    <a:pt x="81" y="1043"/>
                  </a:lnTo>
                  <a:lnTo>
                    <a:pt x="81" y="1046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50"/>
                  </a:lnTo>
                  <a:lnTo>
                    <a:pt x="79" y="105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79" y="1057"/>
                  </a:lnTo>
                  <a:lnTo>
                    <a:pt x="79" y="1060"/>
                  </a:lnTo>
                  <a:lnTo>
                    <a:pt x="79" y="1062"/>
                  </a:lnTo>
                  <a:lnTo>
                    <a:pt x="79" y="1062"/>
                  </a:lnTo>
                  <a:lnTo>
                    <a:pt x="79" y="1065"/>
                  </a:lnTo>
                  <a:lnTo>
                    <a:pt x="79" y="1065"/>
                  </a:lnTo>
                  <a:lnTo>
                    <a:pt x="79" y="1067"/>
                  </a:lnTo>
                  <a:lnTo>
                    <a:pt x="79" y="1067"/>
                  </a:lnTo>
                  <a:lnTo>
                    <a:pt x="79" y="1069"/>
                  </a:lnTo>
                  <a:lnTo>
                    <a:pt x="79" y="1069"/>
                  </a:lnTo>
                  <a:lnTo>
                    <a:pt x="81" y="1069"/>
                  </a:lnTo>
                  <a:lnTo>
                    <a:pt x="81" y="1072"/>
                  </a:lnTo>
                  <a:lnTo>
                    <a:pt x="81" y="1072"/>
                  </a:lnTo>
                  <a:lnTo>
                    <a:pt x="81" y="1074"/>
                  </a:lnTo>
                  <a:lnTo>
                    <a:pt x="79" y="1074"/>
                  </a:lnTo>
                  <a:lnTo>
                    <a:pt x="79" y="1074"/>
                  </a:lnTo>
                  <a:lnTo>
                    <a:pt x="76" y="1074"/>
                  </a:lnTo>
                  <a:lnTo>
                    <a:pt x="76" y="1076"/>
                  </a:lnTo>
                  <a:lnTo>
                    <a:pt x="79" y="1081"/>
                  </a:lnTo>
                  <a:lnTo>
                    <a:pt x="81" y="1083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3" y="1088"/>
                  </a:lnTo>
                  <a:lnTo>
                    <a:pt x="83" y="1091"/>
                  </a:lnTo>
                  <a:lnTo>
                    <a:pt x="83" y="1095"/>
                  </a:lnTo>
                  <a:lnTo>
                    <a:pt x="83" y="1095"/>
                  </a:lnTo>
                  <a:lnTo>
                    <a:pt x="83" y="1098"/>
                  </a:lnTo>
                  <a:lnTo>
                    <a:pt x="83" y="1098"/>
                  </a:lnTo>
                  <a:lnTo>
                    <a:pt x="86" y="1098"/>
                  </a:lnTo>
                  <a:lnTo>
                    <a:pt x="86" y="1100"/>
                  </a:lnTo>
                  <a:lnTo>
                    <a:pt x="86" y="1100"/>
                  </a:lnTo>
                  <a:lnTo>
                    <a:pt x="86" y="1102"/>
                  </a:lnTo>
                  <a:lnTo>
                    <a:pt x="86" y="1105"/>
                  </a:lnTo>
                  <a:lnTo>
                    <a:pt x="83" y="1105"/>
                  </a:lnTo>
                  <a:lnTo>
                    <a:pt x="83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10"/>
                  </a:lnTo>
                  <a:lnTo>
                    <a:pt x="79" y="1110"/>
                  </a:lnTo>
                  <a:lnTo>
                    <a:pt x="76" y="1110"/>
                  </a:lnTo>
                  <a:lnTo>
                    <a:pt x="76" y="1110"/>
                  </a:lnTo>
                  <a:lnTo>
                    <a:pt x="76" y="1107"/>
                  </a:lnTo>
                  <a:lnTo>
                    <a:pt x="74" y="1107"/>
                  </a:lnTo>
                  <a:lnTo>
                    <a:pt x="74" y="1107"/>
                  </a:lnTo>
                  <a:lnTo>
                    <a:pt x="71" y="1107"/>
                  </a:lnTo>
                  <a:lnTo>
                    <a:pt x="71" y="1110"/>
                  </a:lnTo>
                  <a:lnTo>
                    <a:pt x="71" y="1110"/>
                  </a:lnTo>
                  <a:lnTo>
                    <a:pt x="69" y="1112"/>
                  </a:lnTo>
                  <a:lnTo>
                    <a:pt x="69" y="1114"/>
                  </a:lnTo>
                  <a:lnTo>
                    <a:pt x="69" y="1114"/>
                  </a:lnTo>
                  <a:lnTo>
                    <a:pt x="67" y="1117"/>
                  </a:lnTo>
                  <a:lnTo>
                    <a:pt x="69" y="1117"/>
                  </a:lnTo>
                  <a:lnTo>
                    <a:pt x="71" y="1119"/>
                  </a:lnTo>
                  <a:lnTo>
                    <a:pt x="71" y="1121"/>
                  </a:lnTo>
                  <a:lnTo>
                    <a:pt x="69" y="1124"/>
                  </a:lnTo>
                  <a:lnTo>
                    <a:pt x="69" y="1126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69" y="1131"/>
                  </a:lnTo>
                  <a:lnTo>
                    <a:pt x="69" y="1131"/>
                  </a:lnTo>
                  <a:lnTo>
                    <a:pt x="67" y="1133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40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52"/>
                  </a:lnTo>
                  <a:lnTo>
                    <a:pt x="69" y="1154"/>
                  </a:lnTo>
                  <a:lnTo>
                    <a:pt x="67" y="1159"/>
                  </a:lnTo>
                  <a:lnTo>
                    <a:pt x="67" y="1159"/>
                  </a:lnTo>
                  <a:lnTo>
                    <a:pt x="67" y="1164"/>
                  </a:lnTo>
                  <a:lnTo>
                    <a:pt x="69" y="1166"/>
                  </a:lnTo>
                  <a:lnTo>
                    <a:pt x="71" y="1166"/>
                  </a:lnTo>
                  <a:lnTo>
                    <a:pt x="74" y="1169"/>
                  </a:lnTo>
                  <a:lnTo>
                    <a:pt x="81" y="1169"/>
                  </a:lnTo>
                  <a:lnTo>
                    <a:pt x="83" y="1171"/>
                  </a:lnTo>
                  <a:lnTo>
                    <a:pt x="86" y="1171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8"/>
                  </a:lnTo>
                  <a:lnTo>
                    <a:pt x="86" y="1178"/>
                  </a:lnTo>
                  <a:lnTo>
                    <a:pt x="86" y="1181"/>
                  </a:lnTo>
                  <a:lnTo>
                    <a:pt x="83" y="1178"/>
                  </a:lnTo>
                  <a:lnTo>
                    <a:pt x="81" y="1181"/>
                  </a:lnTo>
                  <a:lnTo>
                    <a:pt x="81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9" y="1188"/>
                  </a:lnTo>
                  <a:lnTo>
                    <a:pt x="79" y="1188"/>
                  </a:lnTo>
                  <a:lnTo>
                    <a:pt x="79" y="1190"/>
                  </a:lnTo>
                  <a:lnTo>
                    <a:pt x="79" y="1190"/>
                  </a:lnTo>
                  <a:lnTo>
                    <a:pt x="81" y="1190"/>
                  </a:lnTo>
                  <a:lnTo>
                    <a:pt x="81" y="1192"/>
                  </a:lnTo>
                  <a:lnTo>
                    <a:pt x="81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79" y="1195"/>
                  </a:lnTo>
                  <a:lnTo>
                    <a:pt x="81" y="1195"/>
                  </a:lnTo>
                  <a:lnTo>
                    <a:pt x="81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7"/>
                  </a:lnTo>
                  <a:lnTo>
                    <a:pt x="83" y="1197"/>
                  </a:lnTo>
                  <a:lnTo>
                    <a:pt x="86" y="1197"/>
                  </a:lnTo>
                  <a:lnTo>
                    <a:pt x="86" y="1199"/>
                  </a:lnTo>
                  <a:lnTo>
                    <a:pt x="88" y="1199"/>
                  </a:lnTo>
                  <a:lnTo>
                    <a:pt x="88" y="1202"/>
                  </a:lnTo>
                  <a:lnTo>
                    <a:pt x="88" y="1204"/>
                  </a:lnTo>
                  <a:lnTo>
                    <a:pt x="86" y="1204"/>
                  </a:lnTo>
                  <a:lnTo>
                    <a:pt x="86" y="1204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1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6" y="1209"/>
                  </a:lnTo>
                  <a:lnTo>
                    <a:pt x="86" y="1209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90" y="1218"/>
                  </a:lnTo>
                  <a:lnTo>
                    <a:pt x="90" y="1221"/>
                  </a:lnTo>
                  <a:lnTo>
                    <a:pt x="88" y="1221"/>
                  </a:lnTo>
                  <a:lnTo>
                    <a:pt x="86" y="1228"/>
                  </a:lnTo>
                  <a:lnTo>
                    <a:pt x="83" y="1228"/>
                  </a:lnTo>
                  <a:lnTo>
                    <a:pt x="81" y="1230"/>
                  </a:lnTo>
                  <a:lnTo>
                    <a:pt x="81" y="1230"/>
                  </a:lnTo>
                  <a:lnTo>
                    <a:pt x="81" y="1233"/>
                  </a:lnTo>
                  <a:lnTo>
                    <a:pt x="83" y="1235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1" y="1240"/>
                  </a:lnTo>
                  <a:lnTo>
                    <a:pt x="81" y="1240"/>
                  </a:lnTo>
                  <a:lnTo>
                    <a:pt x="81" y="1242"/>
                  </a:lnTo>
                  <a:lnTo>
                    <a:pt x="83" y="1242"/>
                  </a:lnTo>
                  <a:lnTo>
                    <a:pt x="83" y="1244"/>
                  </a:lnTo>
                  <a:lnTo>
                    <a:pt x="83" y="1244"/>
                  </a:lnTo>
                  <a:lnTo>
                    <a:pt x="81" y="1244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9"/>
                  </a:lnTo>
                  <a:lnTo>
                    <a:pt x="83" y="1249"/>
                  </a:lnTo>
                  <a:lnTo>
                    <a:pt x="86" y="1249"/>
                  </a:lnTo>
                  <a:lnTo>
                    <a:pt x="88" y="1249"/>
                  </a:lnTo>
                  <a:lnTo>
                    <a:pt x="90" y="1249"/>
                  </a:lnTo>
                  <a:lnTo>
                    <a:pt x="100" y="1249"/>
                  </a:lnTo>
                  <a:lnTo>
                    <a:pt x="107" y="1251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12" y="1251"/>
                  </a:lnTo>
                  <a:lnTo>
                    <a:pt x="112" y="1251"/>
                  </a:lnTo>
                  <a:lnTo>
                    <a:pt x="112" y="1254"/>
                  </a:lnTo>
                  <a:lnTo>
                    <a:pt x="112" y="1254"/>
                  </a:lnTo>
                  <a:lnTo>
                    <a:pt x="112" y="1256"/>
                  </a:lnTo>
                  <a:lnTo>
                    <a:pt x="114" y="1256"/>
                  </a:lnTo>
                  <a:lnTo>
                    <a:pt x="114" y="1256"/>
                  </a:lnTo>
                  <a:lnTo>
                    <a:pt x="114" y="1259"/>
                  </a:lnTo>
                  <a:lnTo>
                    <a:pt x="114" y="1259"/>
                  </a:lnTo>
                  <a:lnTo>
                    <a:pt x="114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09" y="1261"/>
                  </a:lnTo>
                  <a:lnTo>
                    <a:pt x="109" y="1263"/>
                  </a:lnTo>
                  <a:lnTo>
                    <a:pt x="109" y="1263"/>
                  </a:lnTo>
                  <a:lnTo>
                    <a:pt x="109" y="1266"/>
                  </a:lnTo>
                  <a:lnTo>
                    <a:pt x="109" y="1266"/>
                  </a:lnTo>
                  <a:lnTo>
                    <a:pt x="109" y="1268"/>
                  </a:lnTo>
                  <a:lnTo>
                    <a:pt x="109" y="1270"/>
                  </a:lnTo>
                  <a:lnTo>
                    <a:pt x="107" y="1273"/>
                  </a:lnTo>
                  <a:lnTo>
                    <a:pt x="107" y="1275"/>
                  </a:lnTo>
                  <a:lnTo>
                    <a:pt x="105" y="1275"/>
                  </a:lnTo>
                  <a:lnTo>
                    <a:pt x="102" y="1275"/>
                  </a:lnTo>
                  <a:lnTo>
                    <a:pt x="98" y="1273"/>
                  </a:lnTo>
                  <a:lnTo>
                    <a:pt x="98" y="1270"/>
                  </a:lnTo>
                  <a:lnTo>
                    <a:pt x="95" y="1270"/>
                  </a:lnTo>
                  <a:lnTo>
                    <a:pt x="90" y="1273"/>
                  </a:lnTo>
                  <a:lnTo>
                    <a:pt x="88" y="1273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1" y="1275"/>
                  </a:lnTo>
                  <a:lnTo>
                    <a:pt x="81" y="1275"/>
                  </a:lnTo>
                  <a:lnTo>
                    <a:pt x="74" y="1273"/>
                  </a:lnTo>
                  <a:lnTo>
                    <a:pt x="74" y="1273"/>
                  </a:lnTo>
                  <a:lnTo>
                    <a:pt x="71" y="1273"/>
                  </a:lnTo>
                  <a:lnTo>
                    <a:pt x="69" y="1273"/>
                  </a:lnTo>
                  <a:lnTo>
                    <a:pt x="69" y="1273"/>
                  </a:lnTo>
                  <a:lnTo>
                    <a:pt x="71" y="1278"/>
                  </a:lnTo>
                  <a:lnTo>
                    <a:pt x="69" y="1278"/>
                  </a:lnTo>
                  <a:lnTo>
                    <a:pt x="69" y="1280"/>
                  </a:lnTo>
                  <a:lnTo>
                    <a:pt x="71" y="1282"/>
                  </a:lnTo>
                  <a:lnTo>
                    <a:pt x="71" y="1282"/>
                  </a:lnTo>
                  <a:lnTo>
                    <a:pt x="74" y="1282"/>
                  </a:lnTo>
                  <a:lnTo>
                    <a:pt x="76" y="1282"/>
                  </a:lnTo>
                  <a:lnTo>
                    <a:pt x="76" y="1282"/>
                  </a:lnTo>
                  <a:lnTo>
                    <a:pt x="79" y="1285"/>
                  </a:lnTo>
                  <a:lnTo>
                    <a:pt x="81" y="1285"/>
                  </a:lnTo>
                  <a:lnTo>
                    <a:pt x="81" y="1285"/>
                  </a:lnTo>
                  <a:lnTo>
                    <a:pt x="83" y="1282"/>
                  </a:lnTo>
                  <a:lnTo>
                    <a:pt x="83" y="1282"/>
                  </a:lnTo>
                  <a:lnTo>
                    <a:pt x="86" y="1282"/>
                  </a:lnTo>
                  <a:lnTo>
                    <a:pt x="86" y="1285"/>
                  </a:lnTo>
                  <a:lnTo>
                    <a:pt x="86" y="1285"/>
                  </a:lnTo>
                  <a:lnTo>
                    <a:pt x="88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3" y="1287"/>
                  </a:lnTo>
                  <a:lnTo>
                    <a:pt x="95" y="1287"/>
                  </a:lnTo>
                  <a:lnTo>
                    <a:pt x="95" y="1292"/>
                  </a:lnTo>
                  <a:lnTo>
                    <a:pt x="98" y="1294"/>
                  </a:lnTo>
                  <a:lnTo>
                    <a:pt x="98" y="1296"/>
                  </a:lnTo>
                  <a:lnTo>
                    <a:pt x="100" y="1299"/>
                  </a:lnTo>
                  <a:lnTo>
                    <a:pt x="102" y="1299"/>
                  </a:lnTo>
                  <a:lnTo>
                    <a:pt x="102" y="1301"/>
                  </a:lnTo>
                  <a:lnTo>
                    <a:pt x="105" y="1304"/>
                  </a:lnTo>
                  <a:lnTo>
                    <a:pt x="105" y="1306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2" y="1311"/>
                  </a:lnTo>
                  <a:lnTo>
                    <a:pt x="102" y="1311"/>
                  </a:lnTo>
                  <a:lnTo>
                    <a:pt x="100" y="1313"/>
                  </a:lnTo>
                  <a:lnTo>
                    <a:pt x="95" y="1315"/>
                  </a:lnTo>
                  <a:lnTo>
                    <a:pt x="95" y="1315"/>
                  </a:lnTo>
                  <a:lnTo>
                    <a:pt x="98" y="1315"/>
                  </a:lnTo>
                  <a:lnTo>
                    <a:pt x="98" y="1318"/>
                  </a:lnTo>
                  <a:lnTo>
                    <a:pt x="98" y="1320"/>
                  </a:lnTo>
                  <a:lnTo>
                    <a:pt x="98" y="1320"/>
                  </a:lnTo>
                  <a:lnTo>
                    <a:pt x="95" y="1322"/>
                  </a:lnTo>
                  <a:lnTo>
                    <a:pt x="93" y="1322"/>
                  </a:lnTo>
                  <a:lnTo>
                    <a:pt x="90" y="1322"/>
                  </a:lnTo>
                  <a:lnTo>
                    <a:pt x="88" y="1322"/>
                  </a:lnTo>
                  <a:lnTo>
                    <a:pt x="86" y="1322"/>
                  </a:lnTo>
                  <a:lnTo>
                    <a:pt x="86" y="1322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3" y="1330"/>
                  </a:lnTo>
                  <a:lnTo>
                    <a:pt x="83" y="1330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7"/>
                  </a:lnTo>
                  <a:lnTo>
                    <a:pt x="83" y="1337"/>
                  </a:lnTo>
                  <a:lnTo>
                    <a:pt x="86" y="1337"/>
                  </a:lnTo>
                  <a:lnTo>
                    <a:pt x="86" y="1339"/>
                  </a:lnTo>
                  <a:lnTo>
                    <a:pt x="86" y="1339"/>
                  </a:lnTo>
                  <a:lnTo>
                    <a:pt x="86" y="1341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86" y="1344"/>
                  </a:lnTo>
                  <a:lnTo>
                    <a:pt x="88" y="1344"/>
                  </a:lnTo>
                  <a:lnTo>
                    <a:pt x="88" y="1346"/>
                  </a:lnTo>
                  <a:lnTo>
                    <a:pt x="90" y="1346"/>
                  </a:lnTo>
                  <a:lnTo>
                    <a:pt x="90" y="1349"/>
                  </a:lnTo>
                  <a:lnTo>
                    <a:pt x="90" y="1351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6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81" y="1365"/>
                  </a:lnTo>
                  <a:lnTo>
                    <a:pt x="83" y="1367"/>
                  </a:lnTo>
                  <a:lnTo>
                    <a:pt x="86" y="1370"/>
                  </a:lnTo>
                  <a:lnTo>
                    <a:pt x="86" y="1372"/>
                  </a:lnTo>
                  <a:lnTo>
                    <a:pt x="86" y="1375"/>
                  </a:lnTo>
                  <a:lnTo>
                    <a:pt x="86" y="1377"/>
                  </a:lnTo>
                  <a:lnTo>
                    <a:pt x="86" y="1379"/>
                  </a:lnTo>
                  <a:lnTo>
                    <a:pt x="88" y="1386"/>
                  </a:lnTo>
                  <a:lnTo>
                    <a:pt x="88" y="1389"/>
                  </a:lnTo>
                  <a:lnTo>
                    <a:pt x="88" y="1389"/>
                  </a:lnTo>
                  <a:lnTo>
                    <a:pt x="88" y="1391"/>
                  </a:lnTo>
                  <a:lnTo>
                    <a:pt x="88" y="1391"/>
                  </a:lnTo>
                  <a:lnTo>
                    <a:pt x="88" y="1396"/>
                  </a:lnTo>
                  <a:lnTo>
                    <a:pt x="88" y="1398"/>
                  </a:lnTo>
                  <a:lnTo>
                    <a:pt x="86" y="1401"/>
                  </a:lnTo>
                  <a:lnTo>
                    <a:pt x="83" y="1403"/>
                  </a:lnTo>
                  <a:lnTo>
                    <a:pt x="83" y="1403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79" y="1405"/>
                  </a:lnTo>
                  <a:lnTo>
                    <a:pt x="76" y="1405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5"/>
                  </a:lnTo>
                  <a:lnTo>
                    <a:pt x="76" y="1417"/>
                  </a:lnTo>
                  <a:lnTo>
                    <a:pt x="76" y="1417"/>
                  </a:lnTo>
                  <a:lnTo>
                    <a:pt x="76" y="1419"/>
                  </a:lnTo>
                  <a:lnTo>
                    <a:pt x="79" y="1419"/>
                  </a:lnTo>
                  <a:lnTo>
                    <a:pt x="76" y="1419"/>
                  </a:lnTo>
                  <a:lnTo>
                    <a:pt x="74" y="1422"/>
                  </a:lnTo>
                  <a:lnTo>
                    <a:pt x="74" y="1424"/>
                  </a:lnTo>
                  <a:lnTo>
                    <a:pt x="74" y="1424"/>
                  </a:lnTo>
                  <a:lnTo>
                    <a:pt x="76" y="1427"/>
                  </a:lnTo>
                  <a:lnTo>
                    <a:pt x="79" y="1427"/>
                  </a:lnTo>
                  <a:lnTo>
                    <a:pt x="79" y="1429"/>
                  </a:lnTo>
                  <a:lnTo>
                    <a:pt x="81" y="1431"/>
                  </a:lnTo>
                  <a:lnTo>
                    <a:pt x="81" y="1434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6" y="1434"/>
                  </a:lnTo>
                  <a:lnTo>
                    <a:pt x="74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8"/>
                  </a:lnTo>
                  <a:lnTo>
                    <a:pt x="71" y="1438"/>
                  </a:lnTo>
                  <a:lnTo>
                    <a:pt x="71" y="1441"/>
                  </a:lnTo>
                  <a:lnTo>
                    <a:pt x="67" y="1446"/>
                  </a:lnTo>
                  <a:lnTo>
                    <a:pt x="67" y="1448"/>
                  </a:lnTo>
                  <a:lnTo>
                    <a:pt x="64" y="1448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60" y="1448"/>
                  </a:lnTo>
                  <a:lnTo>
                    <a:pt x="60" y="1448"/>
                  </a:lnTo>
                  <a:lnTo>
                    <a:pt x="57" y="1448"/>
                  </a:lnTo>
                  <a:lnTo>
                    <a:pt x="57" y="1450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60" y="1453"/>
                  </a:lnTo>
                  <a:lnTo>
                    <a:pt x="60" y="1455"/>
                  </a:lnTo>
                  <a:lnTo>
                    <a:pt x="57" y="1457"/>
                  </a:lnTo>
                  <a:lnTo>
                    <a:pt x="57" y="1460"/>
                  </a:lnTo>
                  <a:lnTo>
                    <a:pt x="57" y="1460"/>
                  </a:lnTo>
                  <a:lnTo>
                    <a:pt x="57" y="1462"/>
                  </a:lnTo>
                  <a:lnTo>
                    <a:pt x="57" y="1462"/>
                  </a:lnTo>
                  <a:lnTo>
                    <a:pt x="53" y="1469"/>
                  </a:lnTo>
                  <a:lnTo>
                    <a:pt x="53" y="1472"/>
                  </a:lnTo>
                  <a:lnTo>
                    <a:pt x="50" y="1476"/>
                  </a:lnTo>
                  <a:lnTo>
                    <a:pt x="50" y="1479"/>
                  </a:lnTo>
                  <a:lnTo>
                    <a:pt x="48" y="1481"/>
                  </a:lnTo>
                  <a:lnTo>
                    <a:pt x="50" y="1483"/>
                  </a:lnTo>
                  <a:lnTo>
                    <a:pt x="50" y="1486"/>
                  </a:lnTo>
                  <a:lnTo>
                    <a:pt x="53" y="1486"/>
                  </a:lnTo>
                  <a:lnTo>
                    <a:pt x="53" y="1488"/>
                  </a:lnTo>
                  <a:lnTo>
                    <a:pt x="53" y="1488"/>
                  </a:lnTo>
                  <a:lnTo>
                    <a:pt x="55" y="1488"/>
                  </a:lnTo>
                  <a:lnTo>
                    <a:pt x="55" y="1488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7" y="1490"/>
                  </a:lnTo>
                  <a:lnTo>
                    <a:pt x="57" y="1493"/>
                  </a:lnTo>
                  <a:lnTo>
                    <a:pt x="57" y="1493"/>
                  </a:lnTo>
                  <a:lnTo>
                    <a:pt x="60" y="1502"/>
                  </a:lnTo>
                  <a:lnTo>
                    <a:pt x="60" y="1502"/>
                  </a:lnTo>
                  <a:lnTo>
                    <a:pt x="60" y="1505"/>
                  </a:lnTo>
                  <a:lnTo>
                    <a:pt x="60" y="1507"/>
                  </a:lnTo>
                  <a:lnTo>
                    <a:pt x="60" y="1507"/>
                  </a:lnTo>
                  <a:lnTo>
                    <a:pt x="60" y="1509"/>
                  </a:lnTo>
                  <a:lnTo>
                    <a:pt x="60" y="1509"/>
                  </a:lnTo>
                  <a:lnTo>
                    <a:pt x="60" y="1512"/>
                  </a:lnTo>
                  <a:lnTo>
                    <a:pt x="60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5" y="1512"/>
                  </a:lnTo>
                  <a:lnTo>
                    <a:pt x="55" y="1514"/>
                  </a:lnTo>
                  <a:lnTo>
                    <a:pt x="55" y="1514"/>
                  </a:lnTo>
                  <a:lnTo>
                    <a:pt x="50" y="1517"/>
                  </a:lnTo>
                  <a:lnTo>
                    <a:pt x="50" y="1517"/>
                  </a:lnTo>
                  <a:lnTo>
                    <a:pt x="48" y="1519"/>
                  </a:lnTo>
                  <a:lnTo>
                    <a:pt x="45" y="1521"/>
                  </a:lnTo>
                  <a:lnTo>
                    <a:pt x="45" y="1526"/>
                  </a:lnTo>
                  <a:lnTo>
                    <a:pt x="48" y="1531"/>
                  </a:lnTo>
                  <a:lnTo>
                    <a:pt x="48" y="1538"/>
                  </a:lnTo>
                  <a:lnTo>
                    <a:pt x="48" y="1540"/>
                  </a:lnTo>
                  <a:lnTo>
                    <a:pt x="45" y="1543"/>
                  </a:lnTo>
                  <a:lnTo>
                    <a:pt x="45" y="1545"/>
                  </a:lnTo>
                  <a:lnTo>
                    <a:pt x="43" y="1547"/>
                  </a:lnTo>
                  <a:lnTo>
                    <a:pt x="41" y="1550"/>
                  </a:lnTo>
                  <a:lnTo>
                    <a:pt x="38" y="1552"/>
                  </a:lnTo>
                  <a:lnTo>
                    <a:pt x="36" y="1552"/>
                  </a:lnTo>
                  <a:lnTo>
                    <a:pt x="31" y="1552"/>
                  </a:lnTo>
                  <a:lnTo>
                    <a:pt x="29" y="1554"/>
                  </a:lnTo>
                  <a:lnTo>
                    <a:pt x="26" y="1557"/>
                  </a:lnTo>
                  <a:lnTo>
                    <a:pt x="26" y="1557"/>
                  </a:lnTo>
                  <a:lnTo>
                    <a:pt x="24" y="1561"/>
                  </a:lnTo>
                  <a:lnTo>
                    <a:pt x="24" y="1561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2" y="1566"/>
                  </a:lnTo>
                  <a:lnTo>
                    <a:pt x="19" y="1569"/>
                  </a:lnTo>
                  <a:lnTo>
                    <a:pt x="19" y="1571"/>
                  </a:lnTo>
                  <a:lnTo>
                    <a:pt x="19" y="1573"/>
                  </a:lnTo>
                  <a:lnTo>
                    <a:pt x="19" y="1576"/>
                  </a:lnTo>
                  <a:lnTo>
                    <a:pt x="24" y="1576"/>
                  </a:lnTo>
                  <a:lnTo>
                    <a:pt x="24" y="1576"/>
                  </a:lnTo>
                  <a:lnTo>
                    <a:pt x="22" y="1576"/>
                  </a:lnTo>
                  <a:lnTo>
                    <a:pt x="22" y="1576"/>
                  </a:lnTo>
                  <a:lnTo>
                    <a:pt x="22" y="1578"/>
                  </a:lnTo>
                  <a:lnTo>
                    <a:pt x="8" y="1578"/>
                  </a:lnTo>
                  <a:lnTo>
                    <a:pt x="5" y="1578"/>
                  </a:lnTo>
                  <a:lnTo>
                    <a:pt x="5" y="1580"/>
                  </a:lnTo>
                  <a:lnTo>
                    <a:pt x="8" y="1583"/>
                  </a:lnTo>
                  <a:lnTo>
                    <a:pt x="5" y="1583"/>
                  </a:lnTo>
                  <a:lnTo>
                    <a:pt x="5" y="1585"/>
                  </a:lnTo>
                  <a:lnTo>
                    <a:pt x="3" y="1585"/>
                  </a:lnTo>
                  <a:lnTo>
                    <a:pt x="3" y="1587"/>
                  </a:lnTo>
                  <a:lnTo>
                    <a:pt x="3" y="1587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2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3" y="1597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4"/>
                  </a:lnTo>
                  <a:lnTo>
                    <a:pt x="3" y="1604"/>
                  </a:lnTo>
                  <a:lnTo>
                    <a:pt x="3" y="1606"/>
                  </a:lnTo>
                  <a:lnTo>
                    <a:pt x="5" y="1609"/>
                  </a:lnTo>
                  <a:lnTo>
                    <a:pt x="8" y="1609"/>
                  </a:lnTo>
                  <a:lnTo>
                    <a:pt x="8" y="1611"/>
                  </a:lnTo>
                  <a:lnTo>
                    <a:pt x="5" y="1614"/>
                  </a:lnTo>
                  <a:lnTo>
                    <a:pt x="3" y="1616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1"/>
                  </a:lnTo>
                  <a:lnTo>
                    <a:pt x="3" y="1621"/>
                  </a:lnTo>
                  <a:lnTo>
                    <a:pt x="0" y="1621"/>
                  </a:lnTo>
                  <a:lnTo>
                    <a:pt x="0" y="1623"/>
                  </a:lnTo>
                  <a:lnTo>
                    <a:pt x="3" y="1623"/>
                  </a:lnTo>
                  <a:lnTo>
                    <a:pt x="5" y="1625"/>
                  </a:lnTo>
                  <a:lnTo>
                    <a:pt x="5" y="1625"/>
                  </a:lnTo>
                  <a:lnTo>
                    <a:pt x="5" y="1628"/>
                  </a:lnTo>
                  <a:lnTo>
                    <a:pt x="5" y="1628"/>
                  </a:lnTo>
                  <a:lnTo>
                    <a:pt x="3" y="1632"/>
                  </a:lnTo>
                  <a:lnTo>
                    <a:pt x="3" y="1635"/>
                  </a:lnTo>
                  <a:lnTo>
                    <a:pt x="3" y="1637"/>
                  </a:lnTo>
                  <a:lnTo>
                    <a:pt x="10" y="1642"/>
                  </a:lnTo>
                  <a:lnTo>
                    <a:pt x="10" y="1644"/>
                  </a:lnTo>
                  <a:lnTo>
                    <a:pt x="12" y="1644"/>
                  </a:lnTo>
                  <a:lnTo>
                    <a:pt x="12" y="1647"/>
                  </a:lnTo>
                  <a:lnTo>
                    <a:pt x="15" y="1649"/>
                  </a:lnTo>
                  <a:lnTo>
                    <a:pt x="15" y="1651"/>
                  </a:lnTo>
                  <a:lnTo>
                    <a:pt x="15" y="1654"/>
                  </a:lnTo>
                  <a:lnTo>
                    <a:pt x="15" y="1654"/>
                  </a:lnTo>
                  <a:lnTo>
                    <a:pt x="15" y="1658"/>
                  </a:lnTo>
                  <a:lnTo>
                    <a:pt x="15" y="1658"/>
                  </a:lnTo>
                  <a:lnTo>
                    <a:pt x="15" y="1663"/>
                  </a:lnTo>
                  <a:lnTo>
                    <a:pt x="15" y="1668"/>
                  </a:lnTo>
                  <a:lnTo>
                    <a:pt x="17" y="1668"/>
                  </a:lnTo>
                  <a:lnTo>
                    <a:pt x="17" y="1670"/>
                  </a:lnTo>
                  <a:lnTo>
                    <a:pt x="19" y="1673"/>
                  </a:lnTo>
                  <a:lnTo>
                    <a:pt x="19" y="1673"/>
                  </a:lnTo>
                  <a:lnTo>
                    <a:pt x="19" y="1675"/>
                  </a:lnTo>
                  <a:lnTo>
                    <a:pt x="19" y="1677"/>
                  </a:lnTo>
                  <a:lnTo>
                    <a:pt x="19" y="1680"/>
                  </a:lnTo>
                  <a:lnTo>
                    <a:pt x="22" y="1682"/>
                  </a:lnTo>
                  <a:lnTo>
                    <a:pt x="24" y="1682"/>
                  </a:lnTo>
                  <a:lnTo>
                    <a:pt x="26" y="1682"/>
                  </a:lnTo>
                  <a:lnTo>
                    <a:pt x="26" y="1680"/>
                  </a:lnTo>
                  <a:lnTo>
                    <a:pt x="31" y="1675"/>
                  </a:lnTo>
                  <a:lnTo>
                    <a:pt x="31" y="1675"/>
                  </a:lnTo>
                  <a:lnTo>
                    <a:pt x="38" y="1670"/>
                  </a:lnTo>
                  <a:lnTo>
                    <a:pt x="38" y="1670"/>
                  </a:lnTo>
                  <a:lnTo>
                    <a:pt x="41" y="1673"/>
                  </a:lnTo>
                  <a:lnTo>
                    <a:pt x="43" y="1675"/>
                  </a:lnTo>
                  <a:lnTo>
                    <a:pt x="43" y="1675"/>
                  </a:lnTo>
                  <a:lnTo>
                    <a:pt x="45" y="1675"/>
                  </a:lnTo>
                  <a:lnTo>
                    <a:pt x="48" y="1670"/>
                  </a:lnTo>
                  <a:lnTo>
                    <a:pt x="50" y="1670"/>
                  </a:lnTo>
                  <a:lnTo>
                    <a:pt x="57" y="1670"/>
                  </a:lnTo>
                  <a:lnTo>
                    <a:pt x="57" y="1673"/>
                  </a:lnTo>
                  <a:lnTo>
                    <a:pt x="60" y="1673"/>
                  </a:lnTo>
                  <a:lnTo>
                    <a:pt x="60" y="1673"/>
                  </a:lnTo>
                  <a:lnTo>
                    <a:pt x="60" y="1675"/>
                  </a:lnTo>
                  <a:lnTo>
                    <a:pt x="57" y="1677"/>
                  </a:lnTo>
                  <a:lnTo>
                    <a:pt x="57" y="1680"/>
                  </a:lnTo>
                  <a:lnTo>
                    <a:pt x="57" y="1680"/>
                  </a:lnTo>
                  <a:lnTo>
                    <a:pt x="57" y="1682"/>
                  </a:lnTo>
                  <a:lnTo>
                    <a:pt x="60" y="1685"/>
                  </a:lnTo>
                  <a:lnTo>
                    <a:pt x="60" y="1685"/>
                  </a:lnTo>
                  <a:lnTo>
                    <a:pt x="62" y="1687"/>
                  </a:lnTo>
                  <a:lnTo>
                    <a:pt x="62" y="1689"/>
                  </a:lnTo>
                  <a:lnTo>
                    <a:pt x="62" y="1696"/>
                  </a:lnTo>
                  <a:lnTo>
                    <a:pt x="62" y="1699"/>
                  </a:lnTo>
                  <a:lnTo>
                    <a:pt x="60" y="1701"/>
                  </a:lnTo>
                  <a:lnTo>
                    <a:pt x="60" y="1701"/>
                  </a:lnTo>
                  <a:lnTo>
                    <a:pt x="57" y="1701"/>
                  </a:lnTo>
                  <a:lnTo>
                    <a:pt x="57" y="1703"/>
                  </a:lnTo>
                  <a:lnTo>
                    <a:pt x="57" y="1703"/>
                  </a:lnTo>
                  <a:lnTo>
                    <a:pt x="55" y="1706"/>
                  </a:lnTo>
                  <a:lnTo>
                    <a:pt x="55" y="1706"/>
                  </a:lnTo>
                  <a:lnTo>
                    <a:pt x="55" y="1708"/>
                  </a:lnTo>
                  <a:lnTo>
                    <a:pt x="57" y="1711"/>
                  </a:lnTo>
                  <a:lnTo>
                    <a:pt x="57" y="1713"/>
                  </a:lnTo>
                  <a:lnTo>
                    <a:pt x="62" y="1715"/>
                  </a:lnTo>
                  <a:lnTo>
                    <a:pt x="62" y="1715"/>
                  </a:lnTo>
                  <a:lnTo>
                    <a:pt x="62" y="1718"/>
                  </a:lnTo>
                  <a:lnTo>
                    <a:pt x="62" y="1718"/>
                  </a:lnTo>
                  <a:lnTo>
                    <a:pt x="60" y="1720"/>
                  </a:lnTo>
                  <a:lnTo>
                    <a:pt x="60" y="1722"/>
                  </a:lnTo>
                  <a:lnTo>
                    <a:pt x="60" y="1722"/>
                  </a:lnTo>
                  <a:lnTo>
                    <a:pt x="60" y="1727"/>
                  </a:lnTo>
                  <a:lnTo>
                    <a:pt x="60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4"/>
                  </a:lnTo>
                  <a:lnTo>
                    <a:pt x="57" y="1734"/>
                  </a:lnTo>
                  <a:lnTo>
                    <a:pt x="55" y="1737"/>
                  </a:lnTo>
                  <a:lnTo>
                    <a:pt x="53" y="1739"/>
                  </a:lnTo>
                  <a:lnTo>
                    <a:pt x="55" y="1741"/>
                  </a:lnTo>
                  <a:lnTo>
                    <a:pt x="55" y="1741"/>
                  </a:lnTo>
                  <a:lnTo>
                    <a:pt x="57" y="1741"/>
                  </a:lnTo>
                  <a:lnTo>
                    <a:pt x="57" y="1741"/>
                  </a:lnTo>
                  <a:lnTo>
                    <a:pt x="60" y="1744"/>
                  </a:lnTo>
                  <a:lnTo>
                    <a:pt x="60" y="1744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60" y="1751"/>
                  </a:lnTo>
                  <a:lnTo>
                    <a:pt x="64" y="1751"/>
                  </a:lnTo>
                  <a:lnTo>
                    <a:pt x="67" y="1753"/>
                  </a:lnTo>
                  <a:lnTo>
                    <a:pt x="71" y="1756"/>
                  </a:lnTo>
                  <a:lnTo>
                    <a:pt x="74" y="1760"/>
                  </a:lnTo>
                  <a:lnTo>
                    <a:pt x="74" y="1760"/>
                  </a:lnTo>
                  <a:lnTo>
                    <a:pt x="76" y="1763"/>
                  </a:lnTo>
                  <a:lnTo>
                    <a:pt x="76" y="1765"/>
                  </a:lnTo>
                  <a:lnTo>
                    <a:pt x="76" y="1767"/>
                  </a:lnTo>
                  <a:lnTo>
                    <a:pt x="76" y="1770"/>
                  </a:lnTo>
                  <a:lnTo>
                    <a:pt x="79" y="1772"/>
                  </a:lnTo>
                  <a:lnTo>
                    <a:pt x="81" y="1772"/>
                  </a:lnTo>
                  <a:lnTo>
                    <a:pt x="90" y="1772"/>
                  </a:lnTo>
                  <a:lnTo>
                    <a:pt x="102" y="1772"/>
                  </a:lnTo>
                  <a:lnTo>
                    <a:pt x="112" y="1772"/>
                  </a:lnTo>
                  <a:lnTo>
                    <a:pt x="124" y="1772"/>
                  </a:lnTo>
                  <a:lnTo>
                    <a:pt x="133" y="1772"/>
                  </a:lnTo>
                  <a:lnTo>
                    <a:pt x="143" y="1772"/>
                  </a:lnTo>
                  <a:lnTo>
                    <a:pt x="154" y="1772"/>
                  </a:lnTo>
                  <a:lnTo>
                    <a:pt x="164" y="1772"/>
                  </a:lnTo>
                  <a:lnTo>
                    <a:pt x="169" y="1772"/>
                  </a:lnTo>
                  <a:lnTo>
                    <a:pt x="173" y="1774"/>
                  </a:lnTo>
                  <a:lnTo>
                    <a:pt x="180" y="1779"/>
                  </a:lnTo>
                  <a:lnTo>
                    <a:pt x="190" y="1782"/>
                  </a:lnTo>
                  <a:lnTo>
                    <a:pt x="202" y="1784"/>
                  </a:lnTo>
                  <a:lnTo>
                    <a:pt x="211" y="1786"/>
                  </a:lnTo>
                  <a:lnTo>
                    <a:pt x="218" y="1791"/>
                  </a:lnTo>
                  <a:lnTo>
                    <a:pt x="221" y="1791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3" y="1793"/>
                  </a:lnTo>
                  <a:lnTo>
                    <a:pt x="235" y="1796"/>
                  </a:lnTo>
                  <a:lnTo>
                    <a:pt x="237" y="1796"/>
                  </a:lnTo>
                  <a:lnTo>
                    <a:pt x="237" y="1796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40" y="1798"/>
                  </a:lnTo>
                  <a:lnTo>
                    <a:pt x="240" y="1798"/>
                  </a:lnTo>
                  <a:lnTo>
                    <a:pt x="240" y="1796"/>
                  </a:lnTo>
                  <a:lnTo>
                    <a:pt x="240" y="1796"/>
                  </a:lnTo>
                  <a:lnTo>
                    <a:pt x="240" y="1793"/>
                  </a:lnTo>
                  <a:lnTo>
                    <a:pt x="233" y="1784"/>
                  </a:lnTo>
                  <a:lnTo>
                    <a:pt x="228" y="1777"/>
                  </a:lnTo>
                  <a:lnTo>
                    <a:pt x="221" y="1765"/>
                  </a:lnTo>
                  <a:lnTo>
                    <a:pt x="218" y="1758"/>
                  </a:lnTo>
                  <a:lnTo>
                    <a:pt x="218" y="1756"/>
                  </a:lnTo>
                  <a:lnTo>
                    <a:pt x="214" y="1746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09" y="1746"/>
                  </a:lnTo>
                  <a:lnTo>
                    <a:pt x="207" y="1746"/>
                  </a:lnTo>
                  <a:lnTo>
                    <a:pt x="204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4" y="1746"/>
                  </a:lnTo>
                  <a:lnTo>
                    <a:pt x="204" y="1746"/>
                  </a:lnTo>
                  <a:lnTo>
                    <a:pt x="202" y="1744"/>
                  </a:lnTo>
                  <a:lnTo>
                    <a:pt x="197" y="1744"/>
                  </a:lnTo>
                  <a:lnTo>
                    <a:pt x="192" y="1741"/>
                  </a:lnTo>
                  <a:lnTo>
                    <a:pt x="183" y="1744"/>
                  </a:lnTo>
                  <a:lnTo>
                    <a:pt x="185" y="1744"/>
                  </a:lnTo>
                  <a:lnTo>
                    <a:pt x="188" y="1744"/>
                  </a:lnTo>
                  <a:lnTo>
                    <a:pt x="188" y="1741"/>
                  </a:lnTo>
                  <a:lnTo>
                    <a:pt x="190" y="1741"/>
                  </a:lnTo>
                  <a:lnTo>
                    <a:pt x="192" y="1741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9" y="1739"/>
                  </a:lnTo>
                  <a:lnTo>
                    <a:pt x="204" y="1744"/>
                  </a:lnTo>
                  <a:lnTo>
                    <a:pt x="204" y="1744"/>
                  </a:lnTo>
                  <a:lnTo>
                    <a:pt x="207" y="1744"/>
                  </a:lnTo>
                  <a:lnTo>
                    <a:pt x="207" y="1744"/>
                  </a:lnTo>
                  <a:lnTo>
                    <a:pt x="209" y="1741"/>
                  </a:lnTo>
                  <a:lnTo>
                    <a:pt x="209" y="1741"/>
                  </a:lnTo>
                  <a:lnTo>
                    <a:pt x="211" y="1741"/>
                  </a:lnTo>
                  <a:lnTo>
                    <a:pt x="211" y="1741"/>
                  </a:lnTo>
                  <a:lnTo>
                    <a:pt x="214" y="1741"/>
                  </a:lnTo>
                  <a:lnTo>
                    <a:pt x="214" y="1739"/>
                  </a:lnTo>
                  <a:lnTo>
                    <a:pt x="214" y="1739"/>
                  </a:lnTo>
                  <a:lnTo>
                    <a:pt x="214" y="1737"/>
                  </a:lnTo>
                  <a:lnTo>
                    <a:pt x="214" y="1737"/>
                  </a:lnTo>
                  <a:lnTo>
                    <a:pt x="209" y="1722"/>
                  </a:lnTo>
                  <a:lnTo>
                    <a:pt x="209" y="1720"/>
                  </a:lnTo>
                  <a:lnTo>
                    <a:pt x="209" y="1715"/>
                  </a:lnTo>
                  <a:lnTo>
                    <a:pt x="207" y="1715"/>
                  </a:lnTo>
                  <a:lnTo>
                    <a:pt x="207" y="1713"/>
                  </a:lnTo>
                  <a:lnTo>
                    <a:pt x="207" y="1708"/>
                  </a:lnTo>
                  <a:lnTo>
                    <a:pt x="204" y="1703"/>
                  </a:lnTo>
                  <a:lnTo>
                    <a:pt x="204" y="1701"/>
                  </a:lnTo>
                  <a:lnTo>
                    <a:pt x="204" y="1699"/>
                  </a:lnTo>
                  <a:lnTo>
                    <a:pt x="204" y="1696"/>
                  </a:lnTo>
                  <a:lnTo>
                    <a:pt x="202" y="1696"/>
                  </a:lnTo>
                  <a:lnTo>
                    <a:pt x="202" y="1696"/>
                  </a:lnTo>
                  <a:lnTo>
                    <a:pt x="202" y="1699"/>
                  </a:lnTo>
                  <a:lnTo>
                    <a:pt x="197" y="1699"/>
                  </a:lnTo>
                  <a:lnTo>
                    <a:pt x="197" y="1701"/>
                  </a:lnTo>
                  <a:lnTo>
                    <a:pt x="195" y="1703"/>
                  </a:lnTo>
                  <a:lnTo>
                    <a:pt x="192" y="1706"/>
                  </a:lnTo>
                  <a:lnTo>
                    <a:pt x="195" y="1703"/>
                  </a:lnTo>
                  <a:lnTo>
                    <a:pt x="195" y="1701"/>
                  </a:lnTo>
                  <a:lnTo>
                    <a:pt x="199" y="1696"/>
                  </a:lnTo>
                  <a:lnTo>
                    <a:pt x="202" y="1694"/>
                  </a:lnTo>
                  <a:lnTo>
                    <a:pt x="204" y="1692"/>
                  </a:lnTo>
                  <a:lnTo>
                    <a:pt x="204" y="1692"/>
                  </a:lnTo>
                  <a:lnTo>
                    <a:pt x="204" y="1689"/>
                  </a:lnTo>
                  <a:lnTo>
                    <a:pt x="207" y="1687"/>
                  </a:lnTo>
                  <a:lnTo>
                    <a:pt x="204" y="1682"/>
                  </a:lnTo>
                  <a:lnTo>
                    <a:pt x="204" y="1682"/>
                  </a:lnTo>
                  <a:lnTo>
                    <a:pt x="204" y="1680"/>
                  </a:lnTo>
                  <a:lnTo>
                    <a:pt x="204" y="1680"/>
                  </a:lnTo>
                  <a:lnTo>
                    <a:pt x="207" y="1675"/>
                  </a:lnTo>
                  <a:lnTo>
                    <a:pt x="209" y="1666"/>
                  </a:lnTo>
                  <a:lnTo>
                    <a:pt x="209" y="1663"/>
                  </a:lnTo>
                  <a:lnTo>
                    <a:pt x="211" y="1661"/>
                  </a:lnTo>
                  <a:lnTo>
                    <a:pt x="211" y="1658"/>
                  </a:lnTo>
                  <a:lnTo>
                    <a:pt x="214" y="1656"/>
                  </a:lnTo>
                  <a:lnTo>
                    <a:pt x="216" y="1654"/>
                  </a:lnTo>
                  <a:lnTo>
                    <a:pt x="218" y="1651"/>
                  </a:lnTo>
                  <a:lnTo>
                    <a:pt x="218" y="1649"/>
                  </a:lnTo>
                  <a:lnTo>
                    <a:pt x="228" y="1644"/>
                  </a:lnTo>
                  <a:lnTo>
                    <a:pt x="237" y="1642"/>
                  </a:lnTo>
                  <a:lnTo>
                    <a:pt x="237" y="1640"/>
                  </a:lnTo>
                  <a:lnTo>
                    <a:pt x="240" y="1640"/>
                  </a:lnTo>
                  <a:lnTo>
                    <a:pt x="240" y="1640"/>
                  </a:lnTo>
                  <a:lnTo>
                    <a:pt x="240" y="1637"/>
                  </a:lnTo>
                  <a:lnTo>
                    <a:pt x="240" y="1637"/>
                  </a:lnTo>
                  <a:lnTo>
                    <a:pt x="240" y="1635"/>
                  </a:lnTo>
                  <a:lnTo>
                    <a:pt x="235" y="1632"/>
                  </a:lnTo>
                  <a:lnTo>
                    <a:pt x="235" y="1632"/>
                  </a:lnTo>
                  <a:lnTo>
                    <a:pt x="233" y="1630"/>
                  </a:lnTo>
                  <a:lnTo>
                    <a:pt x="233" y="1630"/>
                  </a:lnTo>
                  <a:lnTo>
                    <a:pt x="233" y="1628"/>
                  </a:lnTo>
                  <a:lnTo>
                    <a:pt x="233" y="1628"/>
                  </a:lnTo>
                  <a:lnTo>
                    <a:pt x="233" y="1625"/>
                  </a:lnTo>
                  <a:lnTo>
                    <a:pt x="230" y="1625"/>
                  </a:lnTo>
                  <a:lnTo>
                    <a:pt x="230" y="1625"/>
                  </a:lnTo>
                  <a:lnTo>
                    <a:pt x="228" y="1625"/>
                  </a:lnTo>
                  <a:lnTo>
                    <a:pt x="221" y="1625"/>
                  </a:lnTo>
                  <a:lnTo>
                    <a:pt x="221" y="1625"/>
                  </a:lnTo>
                  <a:lnTo>
                    <a:pt x="218" y="1625"/>
                  </a:lnTo>
                  <a:lnTo>
                    <a:pt x="218" y="1625"/>
                  </a:lnTo>
                  <a:lnTo>
                    <a:pt x="216" y="1625"/>
                  </a:lnTo>
                  <a:lnTo>
                    <a:pt x="216" y="1628"/>
                  </a:lnTo>
                  <a:lnTo>
                    <a:pt x="214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4" y="1625"/>
                  </a:lnTo>
                  <a:lnTo>
                    <a:pt x="216" y="1625"/>
                  </a:lnTo>
                  <a:lnTo>
                    <a:pt x="223" y="1625"/>
                  </a:lnTo>
                  <a:lnTo>
                    <a:pt x="225" y="1625"/>
                  </a:lnTo>
                  <a:lnTo>
                    <a:pt x="228" y="1625"/>
                  </a:lnTo>
                  <a:lnTo>
                    <a:pt x="228" y="1623"/>
                  </a:lnTo>
                  <a:lnTo>
                    <a:pt x="228" y="1623"/>
                  </a:lnTo>
                  <a:lnTo>
                    <a:pt x="230" y="1623"/>
                  </a:lnTo>
                  <a:lnTo>
                    <a:pt x="230" y="1621"/>
                  </a:lnTo>
                  <a:lnTo>
                    <a:pt x="230" y="1618"/>
                  </a:lnTo>
                  <a:lnTo>
                    <a:pt x="228" y="1614"/>
                  </a:lnTo>
                  <a:lnTo>
                    <a:pt x="228" y="1611"/>
                  </a:lnTo>
                  <a:lnTo>
                    <a:pt x="228" y="1611"/>
                  </a:lnTo>
                  <a:lnTo>
                    <a:pt x="225" y="1609"/>
                  </a:lnTo>
                  <a:lnTo>
                    <a:pt x="223" y="1609"/>
                  </a:lnTo>
                  <a:lnTo>
                    <a:pt x="225" y="1609"/>
                  </a:lnTo>
                  <a:lnTo>
                    <a:pt x="225" y="1609"/>
                  </a:lnTo>
                  <a:lnTo>
                    <a:pt x="228" y="1609"/>
                  </a:lnTo>
                  <a:lnTo>
                    <a:pt x="228" y="1609"/>
                  </a:lnTo>
                  <a:lnTo>
                    <a:pt x="228" y="1611"/>
                  </a:lnTo>
                  <a:lnTo>
                    <a:pt x="230" y="1616"/>
                  </a:lnTo>
                  <a:lnTo>
                    <a:pt x="230" y="1616"/>
                  </a:lnTo>
                  <a:lnTo>
                    <a:pt x="233" y="1621"/>
                  </a:lnTo>
                  <a:lnTo>
                    <a:pt x="233" y="1621"/>
                  </a:lnTo>
                  <a:lnTo>
                    <a:pt x="233" y="1623"/>
                  </a:lnTo>
                  <a:lnTo>
                    <a:pt x="235" y="1625"/>
                  </a:lnTo>
                  <a:lnTo>
                    <a:pt x="235" y="1625"/>
                  </a:lnTo>
                  <a:lnTo>
                    <a:pt x="235" y="1628"/>
                  </a:lnTo>
                  <a:lnTo>
                    <a:pt x="237" y="1628"/>
                  </a:lnTo>
                  <a:lnTo>
                    <a:pt x="237" y="1630"/>
                  </a:lnTo>
                  <a:lnTo>
                    <a:pt x="237" y="1632"/>
                  </a:lnTo>
                  <a:lnTo>
                    <a:pt x="240" y="1632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9" y="1635"/>
                  </a:lnTo>
                  <a:lnTo>
                    <a:pt x="259" y="1630"/>
                  </a:lnTo>
                  <a:lnTo>
                    <a:pt x="266" y="1623"/>
                  </a:lnTo>
                  <a:lnTo>
                    <a:pt x="266" y="1621"/>
                  </a:lnTo>
                  <a:lnTo>
                    <a:pt x="268" y="1621"/>
                  </a:lnTo>
                  <a:lnTo>
                    <a:pt x="268" y="1621"/>
                  </a:lnTo>
                  <a:lnTo>
                    <a:pt x="268" y="1618"/>
                  </a:lnTo>
                  <a:lnTo>
                    <a:pt x="268" y="1618"/>
                  </a:lnTo>
                  <a:lnTo>
                    <a:pt x="268" y="1616"/>
                  </a:lnTo>
                  <a:lnTo>
                    <a:pt x="270" y="1602"/>
                  </a:lnTo>
                  <a:lnTo>
                    <a:pt x="270" y="1599"/>
                  </a:lnTo>
                  <a:lnTo>
                    <a:pt x="270" y="1597"/>
                  </a:lnTo>
                  <a:lnTo>
                    <a:pt x="270" y="1597"/>
                  </a:lnTo>
                  <a:lnTo>
                    <a:pt x="270" y="1595"/>
                  </a:lnTo>
                  <a:lnTo>
                    <a:pt x="273" y="1590"/>
                  </a:lnTo>
                  <a:lnTo>
                    <a:pt x="273" y="1587"/>
                  </a:lnTo>
                  <a:lnTo>
                    <a:pt x="273" y="1585"/>
                  </a:lnTo>
                  <a:lnTo>
                    <a:pt x="273" y="1583"/>
                  </a:lnTo>
                  <a:lnTo>
                    <a:pt x="275" y="1576"/>
                  </a:lnTo>
                  <a:lnTo>
                    <a:pt x="275" y="1576"/>
                  </a:lnTo>
                  <a:lnTo>
                    <a:pt x="275" y="1573"/>
                  </a:lnTo>
                  <a:lnTo>
                    <a:pt x="275" y="1573"/>
                  </a:lnTo>
                  <a:lnTo>
                    <a:pt x="273" y="1573"/>
                  </a:lnTo>
                  <a:lnTo>
                    <a:pt x="273" y="1576"/>
                  </a:lnTo>
                  <a:lnTo>
                    <a:pt x="270" y="1580"/>
                  </a:lnTo>
                  <a:lnTo>
                    <a:pt x="270" y="1583"/>
                  </a:lnTo>
                  <a:lnTo>
                    <a:pt x="270" y="1583"/>
                  </a:lnTo>
                  <a:lnTo>
                    <a:pt x="268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0"/>
                  </a:lnTo>
                  <a:lnTo>
                    <a:pt x="268" y="1580"/>
                  </a:lnTo>
                  <a:lnTo>
                    <a:pt x="268" y="1578"/>
                  </a:lnTo>
                  <a:lnTo>
                    <a:pt x="268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5" y="1571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6"/>
                  </a:lnTo>
                  <a:lnTo>
                    <a:pt x="275" y="1566"/>
                  </a:lnTo>
                  <a:lnTo>
                    <a:pt x="275" y="1564"/>
                  </a:lnTo>
                  <a:lnTo>
                    <a:pt x="275" y="1564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85" y="1547"/>
                  </a:lnTo>
                  <a:lnTo>
                    <a:pt x="287" y="1547"/>
                  </a:lnTo>
                  <a:lnTo>
                    <a:pt x="292" y="1545"/>
                  </a:lnTo>
                  <a:lnTo>
                    <a:pt x="292" y="1545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0"/>
                  </a:lnTo>
                  <a:lnTo>
                    <a:pt x="294" y="1540"/>
                  </a:lnTo>
                  <a:lnTo>
                    <a:pt x="299" y="1533"/>
                  </a:lnTo>
                  <a:lnTo>
                    <a:pt x="299" y="1531"/>
                  </a:lnTo>
                  <a:lnTo>
                    <a:pt x="308" y="1528"/>
                  </a:lnTo>
                  <a:lnTo>
                    <a:pt x="308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3" y="1524"/>
                  </a:lnTo>
                  <a:lnTo>
                    <a:pt x="313" y="1524"/>
                  </a:lnTo>
                  <a:lnTo>
                    <a:pt x="315" y="1524"/>
                  </a:lnTo>
                  <a:lnTo>
                    <a:pt x="318" y="1519"/>
                  </a:lnTo>
                  <a:lnTo>
                    <a:pt x="318" y="1517"/>
                  </a:lnTo>
                  <a:lnTo>
                    <a:pt x="320" y="1517"/>
                  </a:lnTo>
                  <a:lnTo>
                    <a:pt x="323" y="1517"/>
                  </a:lnTo>
                  <a:lnTo>
                    <a:pt x="323" y="1517"/>
                  </a:lnTo>
                  <a:lnTo>
                    <a:pt x="325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09"/>
                  </a:lnTo>
                  <a:lnTo>
                    <a:pt x="334" y="1512"/>
                  </a:lnTo>
                  <a:lnTo>
                    <a:pt x="334" y="1509"/>
                  </a:lnTo>
                  <a:lnTo>
                    <a:pt x="334" y="1507"/>
                  </a:lnTo>
                  <a:lnTo>
                    <a:pt x="334" y="1507"/>
                  </a:lnTo>
                  <a:lnTo>
                    <a:pt x="334" y="1505"/>
                  </a:lnTo>
                  <a:lnTo>
                    <a:pt x="337" y="1505"/>
                  </a:lnTo>
                  <a:lnTo>
                    <a:pt x="342" y="1500"/>
                  </a:lnTo>
                  <a:lnTo>
                    <a:pt x="342" y="1500"/>
                  </a:lnTo>
                  <a:lnTo>
                    <a:pt x="344" y="1500"/>
                  </a:lnTo>
                  <a:lnTo>
                    <a:pt x="344" y="1498"/>
                  </a:lnTo>
                  <a:lnTo>
                    <a:pt x="344" y="1498"/>
                  </a:lnTo>
                  <a:lnTo>
                    <a:pt x="344" y="1495"/>
                  </a:lnTo>
                  <a:lnTo>
                    <a:pt x="346" y="1495"/>
                  </a:lnTo>
                  <a:lnTo>
                    <a:pt x="346" y="1495"/>
                  </a:lnTo>
                  <a:lnTo>
                    <a:pt x="351" y="1493"/>
                  </a:lnTo>
                  <a:lnTo>
                    <a:pt x="351" y="1493"/>
                  </a:lnTo>
                  <a:lnTo>
                    <a:pt x="353" y="1495"/>
                  </a:lnTo>
                  <a:lnTo>
                    <a:pt x="353" y="1495"/>
                  </a:lnTo>
                  <a:lnTo>
                    <a:pt x="353" y="1493"/>
                  </a:lnTo>
                  <a:lnTo>
                    <a:pt x="353" y="1493"/>
                  </a:lnTo>
                  <a:lnTo>
                    <a:pt x="353" y="1490"/>
                  </a:lnTo>
                  <a:lnTo>
                    <a:pt x="353" y="1490"/>
                  </a:lnTo>
                  <a:lnTo>
                    <a:pt x="351" y="1490"/>
                  </a:lnTo>
                  <a:lnTo>
                    <a:pt x="351" y="1490"/>
                  </a:lnTo>
                  <a:lnTo>
                    <a:pt x="351" y="1488"/>
                  </a:lnTo>
                  <a:lnTo>
                    <a:pt x="353" y="1488"/>
                  </a:lnTo>
                  <a:lnTo>
                    <a:pt x="353" y="1488"/>
                  </a:lnTo>
                  <a:lnTo>
                    <a:pt x="351" y="1488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3"/>
                  </a:lnTo>
                  <a:lnTo>
                    <a:pt x="353" y="1483"/>
                  </a:lnTo>
                  <a:lnTo>
                    <a:pt x="353" y="1483"/>
                  </a:lnTo>
                  <a:lnTo>
                    <a:pt x="356" y="1486"/>
                  </a:lnTo>
                  <a:lnTo>
                    <a:pt x="358" y="1486"/>
                  </a:lnTo>
                  <a:lnTo>
                    <a:pt x="360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60" y="1483"/>
                  </a:lnTo>
                  <a:lnTo>
                    <a:pt x="358" y="1481"/>
                  </a:lnTo>
                  <a:lnTo>
                    <a:pt x="356" y="1481"/>
                  </a:lnTo>
                  <a:lnTo>
                    <a:pt x="356" y="1481"/>
                  </a:lnTo>
                  <a:lnTo>
                    <a:pt x="356" y="1476"/>
                  </a:lnTo>
                  <a:lnTo>
                    <a:pt x="353" y="1474"/>
                  </a:lnTo>
                  <a:lnTo>
                    <a:pt x="351" y="1472"/>
                  </a:lnTo>
                  <a:lnTo>
                    <a:pt x="349" y="1474"/>
                  </a:lnTo>
                  <a:lnTo>
                    <a:pt x="344" y="1476"/>
                  </a:lnTo>
                  <a:lnTo>
                    <a:pt x="342" y="1476"/>
                  </a:lnTo>
                  <a:lnTo>
                    <a:pt x="339" y="1476"/>
                  </a:lnTo>
                  <a:lnTo>
                    <a:pt x="337" y="1479"/>
                  </a:lnTo>
                  <a:lnTo>
                    <a:pt x="334" y="1479"/>
                  </a:lnTo>
                  <a:lnTo>
                    <a:pt x="332" y="1479"/>
                  </a:lnTo>
                  <a:lnTo>
                    <a:pt x="332" y="1479"/>
                  </a:lnTo>
                  <a:lnTo>
                    <a:pt x="337" y="1479"/>
                  </a:lnTo>
                  <a:lnTo>
                    <a:pt x="337" y="1479"/>
                  </a:lnTo>
                  <a:lnTo>
                    <a:pt x="339" y="1476"/>
                  </a:lnTo>
                  <a:lnTo>
                    <a:pt x="344" y="1476"/>
                  </a:lnTo>
                  <a:lnTo>
                    <a:pt x="344" y="1474"/>
                  </a:lnTo>
                  <a:lnTo>
                    <a:pt x="346" y="1474"/>
                  </a:lnTo>
                  <a:lnTo>
                    <a:pt x="346" y="1472"/>
                  </a:lnTo>
                  <a:lnTo>
                    <a:pt x="349" y="1472"/>
                  </a:lnTo>
                  <a:lnTo>
                    <a:pt x="351" y="1472"/>
                  </a:lnTo>
                  <a:lnTo>
                    <a:pt x="353" y="1472"/>
                  </a:lnTo>
                  <a:lnTo>
                    <a:pt x="356" y="1472"/>
                  </a:lnTo>
                  <a:lnTo>
                    <a:pt x="356" y="1469"/>
                  </a:lnTo>
                  <a:lnTo>
                    <a:pt x="358" y="1462"/>
                  </a:lnTo>
                  <a:lnTo>
                    <a:pt x="360" y="1457"/>
                  </a:lnTo>
                  <a:lnTo>
                    <a:pt x="360" y="1455"/>
                  </a:lnTo>
                  <a:lnTo>
                    <a:pt x="360" y="1446"/>
                  </a:lnTo>
                  <a:lnTo>
                    <a:pt x="363" y="1441"/>
                  </a:lnTo>
                  <a:lnTo>
                    <a:pt x="363" y="1441"/>
                  </a:lnTo>
                  <a:lnTo>
                    <a:pt x="360" y="1438"/>
                  </a:lnTo>
                  <a:lnTo>
                    <a:pt x="360" y="1434"/>
                  </a:lnTo>
                  <a:lnTo>
                    <a:pt x="360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29"/>
                  </a:lnTo>
                  <a:lnTo>
                    <a:pt x="356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1" y="1424"/>
                  </a:lnTo>
                  <a:lnTo>
                    <a:pt x="349" y="1424"/>
                  </a:lnTo>
                  <a:lnTo>
                    <a:pt x="349" y="1424"/>
                  </a:lnTo>
                  <a:lnTo>
                    <a:pt x="346" y="1424"/>
                  </a:lnTo>
                  <a:lnTo>
                    <a:pt x="334" y="1424"/>
                  </a:lnTo>
                  <a:lnTo>
                    <a:pt x="334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0" y="1424"/>
                  </a:lnTo>
                  <a:lnTo>
                    <a:pt x="330" y="1424"/>
                  </a:lnTo>
                  <a:lnTo>
                    <a:pt x="327" y="1422"/>
                  </a:lnTo>
                  <a:lnTo>
                    <a:pt x="327" y="1422"/>
                  </a:lnTo>
                  <a:lnTo>
                    <a:pt x="325" y="1422"/>
                  </a:lnTo>
                  <a:lnTo>
                    <a:pt x="32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320" y="1424"/>
                  </a:lnTo>
                  <a:lnTo>
                    <a:pt x="318" y="1422"/>
                  </a:lnTo>
                  <a:lnTo>
                    <a:pt x="313" y="1419"/>
                  </a:lnTo>
                  <a:lnTo>
                    <a:pt x="311" y="1417"/>
                  </a:lnTo>
                  <a:lnTo>
                    <a:pt x="308" y="1415"/>
                  </a:lnTo>
                  <a:lnTo>
                    <a:pt x="306" y="1410"/>
                  </a:lnTo>
                  <a:lnTo>
                    <a:pt x="304" y="1410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299" y="1403"/>
                  </a:lnTo>
                  <a:lnTo>
                    <a:pt x="299" y="1403"/>
                  </a:lnTo>
                  <a:lnTo>
                    <a:pt x="299" y="1401"/>
                  </a:lnTo>
                  <a:lnTo>
                    <a:pt x="297" y="1401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2" y="1396"/>
                  </a:lnTo>
                  <a:lnTo>
                    <a:pt x="292" y="1396"/>
                  </a:lnTo>
                  <a:lnTo>
                    <a:pt x="289" y="1396"/>
                  </a:lnTo>
                  <a:lnTo>
                    <a:pt x="289" y="1393"/>
                  </a:lnTo>
                  <a:lnTo>
                    <a:pt x="287" y="1393"/>
                  </a:lnTo>
                  <a:lnTo>
                    <a:pt x="285" y="1391"/>
                  </a:lnTo>
                  <a:lnTo>
                    <a:pt x="280" y="1382"/>
                  </a:lnTo>
                  <a:lnTo>
                    <a:pt x="280" y="1379"/>
                  </a:lnTo>
                  <a:lnTo>
                    <a:pt x="278" y="1375"/>
                  </a:lnTo>
                  <a:lnTo>
                    <a:pt x="275" y="1363"/>
                  </a:lnTo>
                  <a:lnTo>
                    <a:pt x="275" y="1363"/>
                  </a:lnTo>
                  <a:lnTo>
                    <a:pt x="275" y="1360"/>
                  </a:lnTo>
                  <a:lnTo>
                    <a:pt x="275" y="1358"/>
                  </a:lnTo>
                  <a:lnTo>
                    <a:pt x="278" y="1353"/>
                  </a:lnTo>
                  <a:lnTo>
                    <a:pt x="278" y="1351"/>
                  </a:lnTo>
                  <a:lnTo>
                    <a:pt x="280" y="1351"/>
                  </a:lnTo>
                  <a:lnTo>
                    <a:pt x="280" y="1349"/>
                  </a:lnTo>
                  <a:lnTo>
                    <a:pt x="280" y="1346"/>
                  </a:lnTo>
                  <a:lnTo>
                    <a:pt x="285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4"/>
                  </a:lnTo>
                  <a:lnTo>
                    <a:pt x="289" y="1334"/>
                  </a:lnTo>
                  <a:lnTo>
                    <a:pt x="289" y="1334"/>
                  </a:lnTo>
                  <a:lnTo>
                    <a:pt x="287" y="1332"/>
                  </a:lnTo>
                  <a:lnTo>
                    <a:pt x="287" y="1330"/>
                  </a:lnTo>
                  <a:lnTo>
                    <a:pt x="289" y="1330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92" y="1325"/>
                  </a:lnTo>
                  <a:lnTo>
                    <a:pt x="294" y="1322"/>
                  </a:lnTo>
                  <a:lnTo>
                    <a:pt x="294" y="1322"/>
                  </a:lnTo>
                  <a:lnTo>
                    <a:pt x="297" y="1318"/>
                  </a:lnTo>
                  <a:lnTo>
                    <a:pt x="299" y="1315"/>
                  </a:lnTo>
                  <a:lnTo>
                    <a:pt x="299" y="1315"/>
                  </a:lnTo>
                  <a:lnTo>
                    <a:pt x="299" y="1313"/>
                  </a:lnTo>
                  <a:lnTo>
                    <a:pt x="299" y="1313"/>
                  </a:lnTo>
                  <a:lnTo>
                    <a:pt x="301" y="1313"/>
                  </a:lnTo>
                  <a:lnTo>
                    <a:pt x="304" y="1308"/>
                  </a:lnTo>
                  <a:lnTo>
                    <a:pt x="306" y="1306"/>
                  </a:lnTo>
                  <a:lnTo>
                    <a:pt x="306" y="1304"/>
                  </a:lnTo>
                  <a:lnTo>
                    <a:pt x="311" y="1301"/>
                  </a:lnTo>
                  <a:lnTo>
                    <a:pt x="311" y="1301"/>
                  </a:lnTo>
                  <a:lnTo>
                    <a:pt x="320" y="1301"/>
                  </a:lnTo>
                  <a:lnTo>
                    <a:pt x="325" y="1301"/>
                  </a:lnTo>
                  <a:lnTo>
                    <a:pt x="325" y="1301"/>
                  </a:lnTo>
                  <a:lnTo>
                    <a:pt x="325" y="1299"/>
                  </a:lnTo>
                  <a:lnTo>
                    <a:pt x="325" y="1299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30" y="1296"/>
                  </a:lnTo>
                  <a:lnTo>
                    <a:pt x="327" y="1296"/>
                  </a:lnTo>
                  <a:lnTo>
                    <a:pt x="325" y="1296"/>
                  </a:lnTo>
                  <a:lnTo>
                    <a:pt x="325" y="1294"/>
                  </a:lnTo>
                  <a:lnTo>
                    <a:pt x="325" y="1294"/>
                  </a:lnTo>
                  <a:lnTo>
                    <a:pt x="327" y="1292"/>
                  </a:lnTo>
                  <a:lnTo>
                    <a:pt x="330" y="1292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9" y="1287"/>
                  </a:lnTo>
                  <a:lnTo>
                    <a:pt x="339" y="1285"/>
                  </a:lnTo>
                  <a:lnTo>
                    <a:pt x="344" y="1285"/>
                  </a:lnTo>
                  <a:lnTo>
                    <a:pt x="349" y="1287"/>
                  </a:lnTo>
                  <a:lnTo>
                    <a:pt x="349" y="1287"/>
                  </a:lnTo>
                  <a:lnTo>
                    <a:pt x="351" y="1289"/>
                  </a:lnTo>
                  <a:lnTo>
                    <a:pt x="351" y="1289"/>
                  </a:lnTo>
                  <a:lnTo>
                    <a:pt x="353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9"/>
                  </a:lnTo>
                  <a:lnTo>
                    <a:pt x="358" y="1289"/>
                  </a:lnTo>
                  <a:lnTo>
                    <a:pt x="360" y="1287"/>
                  </a:lnTo>
                  <a:lnTo>
                    <a:pt x="363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68" y="1278"/>
                  </a:lnTo>
                  <a:lnTo>
                    <a:pt x="365" y="1278"/>
                  </a:lnTo>
                  <a:lnTo>
                    <a:pt x="363" y="1278"/>
                  </a:lnTo>
                  <a:lnTo>
                    <a:pt x="363" y="1278"/>
                  </a:lnTo>
                  <a:lnTo>
                    <a:pt x="363" y="1275"/>
                  </a:lnTo>
                  <a:lnTo>
                    <a:pt x="363" y="1275"/>
                  </a:lnTo>
                  <a:lnTo>
                    <a:pt x="363" y="1270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8" y="1263"/>
                  </a:lnTo>
                  <a:lnTo>
                    <a:pt x="368" y="1263"/>
                  </a:lnTo>
                  <a:lnTo>
                    <a:pt x="370" y="1261"/>
                  </a:lnTo>
                  <a:lnTo>
                    <a:pt x="370" y="1261"/>
                  </a:lnTo>
                  <a:lnTo>
                    <a:pt x="372" y="1261"/>
                  </a:lnTo>
                  <a:lnTo>
                    <a:pt x="372" y="1261"/>
                  </a:lnTo>
                  <a:lnTo>
                    <a:pt x="375" y="1261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9" y="1259"/>
                  </a:lnTo>
                  <a:lnTo>
                    <a:pt x="379" y="1259"/>
                  </a:lnTo>
                  <a:lnTo>
                    <a:pt x="379" y="1256"/>
                  </a:lnTo>
                  <a:lnTo>
                    <a:pt x="377" y="1256"/>
                  </a:lnTo>
                  <a:lnTo>
                    <a:pt x="377" y="1256"/>
                  </a:lnTo>
                  <a:lnTo>
                    <a:pt x="379" y="1256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49"/>
                  </a:lnTo>
                  <a:lnTo>
                    <a:pt x="379" y="1249"/>
                  </a:lnTo>
                  <a:lnTo>
                    <a:pt x="384" y="1247"/>
                  </a:lnTo>
                  <a:lnTo>
                    <a:pt x="384" y="1247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2" y="1240"/>
                  </a:lnTo>
                  <a:lnTo>
                    <a:pt x="382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2" y="1237"/>
                  </a:lnTo>
                  <a:lnTo>
                    <a:pt x="382" y="1235"/>
                  </a:lnTo>
                  <a:lnTo>
                    <a:pt x="382" y="1235"/>
                  </a:lnTo>
                  <a:lnTo>
                    <a:pt x="382" y="1233"/>
                  </a:lnTo>
                  <a:lnTo>
                    <a:pt x="382" y="1233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28"/>
                  </a:lnTo>
                  <a:lnTo>
                    <a:pt x="384" y="1228"/>
                  </a:lnTo>
                  <a:lnTo>
                    <a:pt x="387" y="1225"/>
                  </a:lnTo>
                  <a:lnTo>
                    <a:pt x="387" y="1225"/>
                  </a:lnTo>
                  <a:lnTo>
                    <a:pt x="384" y="1223"/>
                  </a:lnTo>
                  <a:lnTo>
                    <a:pt x="384" y="1223"/>
                  </a:lnTo>
                  <a:lnTo>
                    <a:pt x="387" y="1221"/>
                  </a:lnTo>
                  <a:lnTo>
                    <a:pt x="387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2" y="1221"/>
                  </a:lnTo>
                  <a:lnTo>
                    <a:pt x="384" y="1218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1"/>
                  </a:lnTo>
                  <a:lnTo>
                    <a:pt x="382" y="1211"/>
                  </a:lnTo>
                  <a:lnTo>
                    <a:pt x="382" y="1209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79" y="1202"/>
                  </a:lnTo>
                  <a:lnTo>
                    <a:pt x="379" y="1202"/>
                  </a:lnTo>
                  <a:lnTo>
                    <a:pt x="382" y="1202"/>
                  </a:lnTo>
                  <a:lnTo>
                    <a:pt x="382" y="1199"/>
                  </a:lnTo>
                  <a:lnTo>
                    <a:pt x="382" y="1197"/>
                  </a:lnTo>
                  <a:lnTo>
                    <a:pt x="384" y="1197"/>
                  </a:lnTo>
                  <a:lnTo>
                    <a:pt x="387" y="1195"/>
                  </a:lnTo>
                  <a:lnTo>
                    <a:pt x="387" y="1195"/>
                  </a:lnTo>
                  <a:lnTo>
                    <a:pt x="389" y="1190"/>
                  </a:lnTo>
                  <a:lnTo>
                    <a:pt x="391" y="1188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3"/>
                  </a:lnTo>
                  <a:lnTo>
                    <a:pt x="394" y="1183"/>
                  </a:lnTo>
                  <a:lnTo>
                    <a:pt x="394" y="1181"/>
                  </a:lnTo>
                  <a:lnTo>
                    <a:pt x="394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8" y="1176"/>
                  </a:lnTo>
                  <a:lnTo>
                    <a:pt x="405" y="1169"/>
                  </a:lnTo>
                  <a:lnTo>
                    <a:pt x="415" y="1166"/>
                  </a:lnTo>
                  <a:lnTo>
                    <a:pt x="422" y="1164"/>
                  </a:lnTo>
                  <a:lnTo>
                    <a:pt x="427" y="1162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2" y="1159"/>
                  </a:lnTo>
                  <a:lnTo>
                    <a:pt x="422" y="1159"/>
                  </a:lnTo>
                  <a:lnTo>
                    <a:pt x="420" y="1159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3" y="1157"/>
                  </a:lnTo>
                  <a:lnTo>
                    <a:pt x="413" y="1157"/>
                  </a:lnTo>
                  <a:lnTo>
                    <a:pt x="410" y="1154"/>
                  </a:lnTo>
                  <a:lnTo>
                    <a:pt x="410" y="1154"/>
                  </a:lnTo>
                  <a:lnTo>
                    <a:pt x="408" y="1152"/>
                  </a:lnTo>
                  <a:lnTo>
                    <a:pt x="403" y="1150"/>
                  </a:lnTo>
                  <a:lnTo>
                    <a:pt x="398" y="1150"/>
                  </a:lnTo>
                  <a:lnTo>
                    <a:pt x="398" y="1147"/>
                  </a:lnTo>
                  <a:lnTo>
                    <a:pt x="396" y="1147"/>
                  </a:lnTo>
                  <a:lnTo>
                    <a:pt x="396" y="1145"/>
                  </a:lnTo>
                  <a:lnTo>
                    <a:pt x="394" y="1145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96" y="1140"/>
                  </a:lnTo>
                  <a:lnTo>
                    <a:pt x="398" y="1140"/>
                  </a:lnTo>
                  <a:lnTo>
                    <a:pt x="398" y="1138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5" y="1138"/>
                  </a:lnTo>
                  <a:lnTo>
                    <a:pt x="405" y="1136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10" y="1133"/>
                  </a:lnTo>
                  <a:lnTo>
                    <a:pt x="410" y="1131"/>
                  </a:lnTo>
                  <a:lnTo>
                    <a:pt x="413" y="1131"/>
                  </a:lnTo>
                  <a:lnTo>
                    <a:pt x="413" y="1131"/>
                  </a:lnTo>
                  <a:lnTo>
                    <a:pt x="417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27" y="1131"/>
                  </a:lnTo>
                  <a:lnTo>
                    <a:pt x="427" y="1131"/>
                  </a:lnTo>
                  <a:lnTo>
                    <a:pt x="427" y="1133"/>
                  </a:lnTo>
                  <a:lnTo>
                    <a:pt x="427" y="1133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32" y="1136"/>
                  </a:lnTo>
                  <a:lnTo>
                    <a:pt x="432" y="1136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43"/>
                  </a:lnTo>
                  <a:lnTo>
                    <a:pt x="432" y="1143"/>
                  </a:lnTo>
                  <a:lnTo>
                    <a:pt x="429" y="1145"/>
                  </a:lnTo>
                  <a:lnTo>
                    <a:pt x="429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4" y="1150"/>
                  </a:lnTo>
                  <a:lnTo>
                    <a:pt x="436" y="1152"/>
                  </a:lnTo>
                  <a:lnTo>
                    <a:pt x="436" y="1152"/>
                  </a:lnTo>
                  <a:lnTo>
                    <a:pt x="439" y="1154"/>
                  </a:lnTo>
                  <a:lnTo>
                    <a:pt x="441" y="1152"/>
                  </a:lnTo>
                  <a:lnTo>
                    <a:pt x="441" y="1152"/>
                  </a:lnTo>
                  <a:lnTo>
                    <a:pt x="443" y="1152"/>
                  </a:lnTo>
                  <a:lnTo>
                    <a:pt x="453" y="1150"/>
                  </a:lnTo>
                  <a:lnTo>
                    <a:pt x="458" y="1147"/>
                  </a:lnTo>
                  <a:lnTo>
                    <a:pt x="460" y="1145"/>
                  </a:lnTo>
                  <a:lnTo>
                    <a:pt x="458" y="1143"/>
                  </a:lnTo>
                  <a:lnTo>
                    <a:pt x="460" y="1140"/>
                  </a:lnTo>
                  <a:lnTo>
                    <a:pt x="460" y="1138"/>
                  </a:lnTo>
                  <a:lnTo>
                    <a:pt x="460" y="1136"/>
                  </a:lnTo>
                  <a:lnTo>
                    <a:pt x="460" y="1124"/>
                  </a:lnTo>
                  <a:lnTo>
                    <a:pt x="460" y="1119"/>
                  </a:lnTo>
                  <a:lnTo>
                    <a:pt x="460" y="1117"/>
                  </a:lnTo>
                  <a:lnTo>
                    <a:pt x="460" y="1114"/>
                  </a:lnTo>
                  <a:lnTo>
                    <a:pt x="458" y="1114"/>
                  </a:lnTo>
                  <a:lnTo>
                    <a:pt x="458" y="1112"/>
                  </a:lnTo>
                  <a:lnTo>
                    <a:pt x="458" y="1112"/>
                  </a:lnTo>
                  <a:lnTo>
                    <a:pt x="455" y="1110"/>
                  </a:lnTo>
                  <a:lnTo>
                    <a:pt x="455" y="1107"/>
                  </a:lnTo>
                  <a:lnTo>
                    <a:pt x="453" y="1105"/>
                  </a:lnTo>
                  <a:lnTo>
                    <a:pt x="453" y="1105"/>
                  </a:lnTo>
                  <a:lnTo>
                    <a:pt x="450" y="1105"/>
                  </a:lnTo>
                  <a:lnTo>
                    <a:pt x="448" y="1105"/>
                  </a:lnTo>
                  <a:lnTo>
                    <a:pt x="446" y="1105"/>
                  </a:lnTo>
                  <a:lnTo>
                    <a:pt x="441" y="1107"/>
                  </a:lnTo>
                  <a:lnTo>
                    <a:pt x="434" y="1112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7" y="1114"/>
                  </a:lnTo>
                  <a:lnTo>
                    <a:pt x="432" y="1114"/>
                  </a:lnTo>
                  <a:lnTo>
                    <a:pt x="436" y="1114"/>
                  </a:lnTo>
                  <a:lnTo>
                    <a:pt x="439" y="1114"/>
                  </a:lnTo>
                  <a:lnTo>
                    <a:pt x="439" y="1114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4"/>
                  </a:lnTo>
                  <a:lnTo>
                    <a:pt x="436" y="1124"/>
                  </a:lnTo>
                  <a:lnTo>
                    <a:pt x="436" y="1124"/>
                  </a:lnTo>
                  <a:lnTo>
                    <a:pt x="436" y="1126"/>
                  </a:lnTo>
                  <a:lnTo>
                    <a:pt x="427" y="1124"/>
                  </a:lnTo>
                  <a:lnTo>
                    <a:pt x="427" y="1124"/>
                  </a:lnTo>
                  <a:lnTo>
                    <a:pt x="424" y="1126"/>
                  </a:lnTo>
                  <a:lnTo>
                    <a:pt x="424" y="1126"/>
                  </a:lnTo>
                  <a:lnTo>
                    <a:pt x="422" y="1126"/>
                  </a:lnTo>
                  <a:lnTo>
                    <a:pt x="422" y="1126"/>
                  </a:lnTo>
                  <a:lnTo>
                    <a:pt x="420" y="1126"/>
                  </a:lnTo>
                  <a:lnTo>
                    <a:pt x="415" y="1126"/>
                  </a:lnTo>
                  <a:lnTo>
                    <a:pt x="415" y="1126"/>
                  </a:lnTo>
                  <a:lnTo>
                    <a:pt x="415" y="1124"/>
                  </a:lnTo>
                  <a:lnTo>
                    <a:pt x="415" y="1124"/>
                  </a:lnTo>
                  <a:lnTo>
                    <a:pt x="415" y="1121"/>
                  </a:lnTo>
                  <a:lnTo>
                    <a:pt x="417" y="1117"/>
                  </a:lnTo>
                  <a:lnTo>
                    <a:pt x="420" y="1117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17" y="1114"/>
                  </a:lnTo>
                  <a:lnTo>
                    <a:pt x="417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3" y="1114"/>
                  </a:lnTo>
                  <a:lnTo>
                    <a:pt x="413" y="1112"/>
                  </a:lnTo>
                  <a:lnTo>
                    <a:pt x="410" y="1112"/>
                  </a:lnTo>
                  <a:lnTo>
                    <a:pt x="408" y="1112"/>
                  </a:lnTo>
                  <a:lnTo>
                    <a:pt x="408" y="1112"/>
                  </a:lnTo>
                  <a:lnTo>
                    <a:pt x="405" y="1112"/>
                  </a:lnTo>
                  <a:lnTo>
                    <a:pt x="405" y="1112"/>
                  </a:lnTo>
                  <a:lnTo>
                    <a:pt x="405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398" y="1107"/>
                  </a:lnTo>
                  <a:lnTo>
                    <a:pt x="396" y="1107"/>
                  </a:lnTo>
                  <a:lnTo>
                    <a:pt x="396" y="1105"/>
                  </a:lnTo>
                  <a:lnTo>
                    <a:pt x="391" y="1098"/>
                  </a:lnTo>
                  <a:lnTo>
                    <a:pt x="391" y="1095"/>
                  </a:lnTo>
                  <a:lnTo>
                    <a:pt x="394" y="1093"/>
                  </a:lnTo>
                  <a:lnTo>
                    <a:pt x="394" y="1088"/>
                  </a:lnTo>
                  <a:lnTo>
                    <a:pt x="396" y="1086"/>
                  </a:lnTo>
                  <a:lnTo>
                    <a:pt x="396" y="1083"/>
                  </a:lnTo>
                  <a:lnTo>
                    <a:pt x="394" y="1081"/>
                  </a:lnTo>
                  <a:lnTo>
                    <a:pt x="394" y="1079"/>
                  </a:lnTo>
                  <a:lnTo>
                    <a:pt x="394" y="1076"/>
                  </a:lnTo>
                  <a:lnTo>
                    <a:pt x="396" y="1074"/>
                  </a:lnTo>
                  <a:lnTo>
                    <a:pt x="396" y="1074"/>
                  </a:lnTo>
                  <a:lnTo>
                    <a:pt x="396" y="1072"/>
                  </a:lnTo>
                  <a:lnTo>
                    <a:pt x="396" y="1069"/>
                  </a:lnTo>
                  <a:lnTo>
                    <a:pt x="396" y="1067"/>
                  </a:lnTo>
                  <a:lnTo>
                    <a:pt x="394" y="1065"/>
                  </a:lnTo>
                  <a:lnTo>
                    <a:pt x="391" y="1062"/>
                  </a:lnTo>
                  <a:lnTo>
                    <a:pt x="391" y="1060"/>
                  </a:lnTo>
                  <a:lnTo>
                    <a:pt x="391" y="1057"/>
                  </a:lnTo>
                  <a:lnTo>
                    <a:pt x="391" y="1055"/>
                  </a:lnTo>
                  <a:lnTo>
                    <a:pt x="389" y="1048"/>
                  </a:lnTo>
                  <a:lnTo>
                    <a:pt x="387" y="1039"/>
                  </a:lnTo>
                  <a:lnTo>
                    <a:pt x="387" y="1036"/>
                  </a:lnTo>
                  <a:lnTo>
                    <a:pt x="389" y="1034"/>
                  </a:lnTo>
                  <a:lnTo>
                    <a:pt x="389" y="1031"/>
                  </a:lnTo>
                  <a:lnTo>
                    <a:pt x="389" y="1031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7"/>
                  </a:lnTo>
                  <a:lnTo>
                    <a:pt x="389" y="1027"/>
                  </a:lnTo>
                  <a:lnTo>
                    <a:pt x="394" y="1024"/>
                  </a:lnTo>
                  <a:lnTo>
                    <a:pt x="394" y="1024"/>
                  </a:lnTo>
                  <a:lnTo>
                    <a:pt x="396" y="1024"/>
                  </a:lnTo>
                  <a:lnTo>
                    <a:pt x="401" y="1024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0"/>
                  </a:lnTo>
                  <a:lnTo>
                    <a:pt x="396" y="1022"/>
                  </a:lnTo>
                  <a:lnTo>
                    <a:pt x="396" y="1022"/>
                  </a:lnTo>
                  <a:lnTo>
                    <a:pt x="396" y="1020"/>
                  </a:lnTo>
                  <a:lnTo>
                    <a:pt x="398" y="1020"/>
                  </a:lnTo>
                  <a:lnTo>
                    <a:pt x="401" y="1020"/>
                  </a:lnTo>
                  <a:lnTo>
                    <a:pt x="405" y="1020"/>
                  </a:lnTo>
                  <a:lnTo>
                    <a:pt x="405" y="1022"/>
                  </a:lnTo>
                  <a:lnTo>
                    <a:pt x="405" y="1022"/>
                  </a:lnTo>
                  <a:lnTo>
                    <a:pt x="405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5" y="1027"/>
                  </a:lnTo>
                  <a:lnTo>
                    <a:pt x="403" y="1024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4"/>
                  </a:lnTo>
                  <a:lnTo>
                    <a:pt x="401" y="1024"/>
                  </a:lnTo>
                  <a:lnTo>
                    <a:pt x="401" y="1024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3" y="1027"/>
                  </a:lnTo>
                  <a:lnTo>
                    <a:pt x="405" y="1027"/>
                  </a:lnTo>
                  <a:lnTo>
                    <a:pt x="408" y="1027"/>
                  </a:lnTo>
                  <a:lnTo>
                    <a:pt x="413" y="1029"/>
                  </a:lnTo>
                  <a:lnTo>
                    <a:pt x="417" y="1029"/>
                  </a:lnTo>
                  <a:lnTo>
                    <a:pt x="422" y="1031"/>
                  </a:lnTo>
                  <a:lnTo>
                    <a:pt x="434" y="1039"/>
                  </a:lnTo>
                  <a:lnTo>
                    <a:pt x="436" y="1039"/>
                  </a:lnTo>
                  <a:lnTo>
                    <a:pt x="436" y="1039"/>
                  </a:lnTo>
                  <a:lnTo>
                    <a:pt x="439" y="1039"/>
                  </a:lnTo>
                  <a:lnTo>
                    <a:pt x="439" y="1036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41"/>
                  </a:lnTo>
                  <a:lnTo>
                    <a:pt x="439" y="1041"/>
                  </a:lnTo>
                  <a:lnTo>
                    <a:pt x="441" y="1041"/>
                  </a:lnTo>
                  <a:lnTo>
                    <a:pt x="443" y="1041"/>
                  </a:lnTo>
                  <a:lnTo>
                    <a:pt x="448" y="1046"/>
                  </a:lnTo>
                  <a:lnTo>
                    <a:pt x="450" y="1046"/>
                  </a:lnTo>
                  <a:lnTo>
                    <a:pt x="453" y="1048"/>
                  </a:lnTo>
                  <a:lnTo>
                    <a:pt x="460" y="1048"/>
                  </a:lnTo>
                  <a:lnTo>
                    <a:pt x="465" y="1046"/>
                  </a:lnTo>
                  <a:lnTo>
                    <a:pt x="469" y="1048"/>
                  </a:lnTo>
                  <a:lnTo>
                    <a:pt x="472" y="1048"/>
                  </a:lnTo>
                  <a:lnTo>
                    <a:pt x="474" y="1046"/>
                  </a:lnTo>
                  <a:lnTo>
                    <a:pt x="484" y="1046"/>
                  </a:lnTo>
                  <a:lnTo>
                    <a:pt x="486" y="1046"/>
                  </a:lnTo>
                  <a:lnTo>
                    <a:pt x="491" y="1043"/>
                  </a:lnTo>
                  <a:lnTo>
                    <a:pt x="493" y="1043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500" y="1041"/>
                  </a:lnTo>
                  <a:lnTo>
                    <a:pt x="500" y="1039"/>
                  </a:lnTo>
                  <a:lnTo>
                    <a:pt x="503" y="1039"/>
                  </a:lnTo>
                  <a:lnTo>
                    <a:pt x="503" y="1039"/>
                  </a:lnTo>
                  <a:lnTo>
                    <a:pt x="505" y="1036"/>
                  </a:lnTo>
                  <a:lnTo>
                    <a:pt x="512" y="1034"/>
                  </a:lnTo>
                  <a:lnTo>
                    <a:pt x="519" y="1029"/>
                  </a:lnTo>
                  <a:lnTo>
                    <a:pt x="519" y="1029"/>
                  </a:lnTo>
                  <a:lnTo>
                    <a:pt x="522" y="1024"/>
                  </a:lnTo>
                  <a:lnTo>
                    <a:pt x="522" y="1022"/>
                  </a:lnTo>
                  <a:lnTo>
                    <a:pt x="522" y="1022"/>
                  </a:lnTo>
                  <a:lnTo>
                    <a:pt x="522" y="1020"/>
                  </a:lnTo>
                  <a:lnTo>
                    <a:pt x="522" y="1017"/>
                  </a:lnTo>
                  <a:lnTo>
                    <a:pt x="522" y="1017"/>
                  </a:lnTo>
                  <a:lnTo>
                    <a:pt x="524" y="1017"/>
                  </a:lnTo>
                  <a:lnTo>
                    <a:pt x="524" y="1015"/>
                  </a:lnTo>
                  <a:lnTo>
                    <a:pt x="526" y="1015"/>
                  </a:lnTo>
                  <a:lnTo>
                    <a:pt x="524" y="1015"/>
                  </a:lnTo>
                  <a:lnTo>
                    <a:pt x="522" y="1015"/>
                  </a:lnTo>
                  <a:lnTo>
                    <a:pt x="519" y="1017"/>
                  </a:lnTo>
                  <a:lnTo>
                    <a:pt x="519" y="1017"/>
                  </a:lnTo>
                  <a:lnTo>
                    <a:pt x="517" y="1017"/>
                  </a:lnTo>
                  <a:lnTo>
                    <a:pt x="519" y="1017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7" y="1015"/>
                  </a:lnTo>
                  <a:lnTo>
                    <a:pt x="517" y="1015"/>
                  </a:lnTo>
                  <a:lnTo>
                    <a:pt x="517" y="1013"/>
                  </a:lnTo>
                  <a:lnTo>
                    <a:pt x="517" y="1013"/>
                  </a:lnTo>
                  <a:lnTo>
                    <a:pt x="519" y="1013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22" y="1015"/>
                  </a:lnTo>
                  <a:lnTo>
                    <a:pt x="522" y="1015"/>
                  </a:lnTo>
                  <a:lnTo>
                    <a:pt x="522" y="1013"/>
                  </a:lnTo>
                  <a:lnTo>
                    <a:pt x="522" y="1010"/>
                  </a:lnTo>
                  <a:lnTo>
                    <a:pt x="522" y="1010"/>
                  </a:lnTo>
                  <a:lnTo>
                    <a:pt x="519" y="1010"/>
                  </a:lnTo>
                  <a:lnTo>
                    <a:pt x="519" y="1010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7" y="1008"/>
                  </a:lnTo>
                  <a:lnTo>
                    <a:pt x="517" y="1005"/>
                  </a:lnTo>
                  <a:lnTo>
                    <a:pt x="514" y="1005"/>
                  </a:lnTo>
                  <a:lnTo>
                    <a:pt x="514" y="1005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2" y="998"/>
                  </a:lnTo>
                  <a:lnTo>
                    <a:pt x="512" y="996"/>
                  </a:lnTo>
                  <a:lnTo>
                    <a:pt x="512" y="996"/>
                  </a:lnTo>
                  <a:lnTo>
                    <a:pt x="512" y="994"/>
                  </a:lnTo>
                  <a:lnTo>
                    <a:pt x="512" y="994"/>
                  </a:lnTo>
                  <a:lnTo>
                    <a:pt x="512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7" y="989"/>
                  </a:lnTo>
                  <a:lnTo>
                    <a:pt x="517" y="989"/>
                  </a:lnTo>
                  <a:lnTo>
                    <a:pt x="517" y="986"/>
                  </a:lnTo>
                  <a:lnTo>
                    <a:pt x="517" y="984"/>
                  </a:lnTo>
                  <a:lnTo>
                    <a:pt x="517" y="984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9" y="977"/>
                  </a:lnTo>
                  <a:lnTo>
                    <a:pt x="519" y="975"/>
                  </a:lnTo>
                  <a:lnTo>
                    <a:pt x="519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22" y="968"/>
                  </a:lnTo>
                  <a:lnTo>
                    <a:pt x="519" y="968"/>
                  </a:lnTo>
                  <a:lnTo>
                    <a:pt x="519" y="968"/>
                  </a:lnTo>
                  <a:lnTo>
                    <a:pt x="519" y="965"/>
                  </a:lnTo>
                  <a:lnTo>
                    <a:pt x="522" y="968"/>
                  </a:lnTo>
                  <a:lnTo>
                    <a:pt x="522" y="968"/>
                  </a:lnTo>
                  <a:lnTo>
                    <a:pt x="526" y="968"/>
                  </a:lnTo>
                  <a:lnTo>
                    <a:pt x="526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0"/>
                  </a:lnTo>
                  <a:lnTo>
                    <a:pt x="529" y="953"/>
                  </a:lnTo>
                  <a:lnTo>
                    <a:pt x="529" y="953"/>
                  </a:lnTo>
                  <a:lnTo>
                    <a:pt x="531" y="951"/>
                  </a:lnTo>
                  <a:lnTo>
                    <a:pt x="531" y="949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4"/>
                  </a:lnTo>
                  <a:lnTo>
                    <a:pt x="531" y="944"/>
                  </a:lnTo>
                  <a:lnTo>
                    <a:pt x="529" y="944"/>
                  </a:lnTo>
                  <a:lnTo>
                    <a:pt x="526" y="944"/>
                  </a:lnTo>
                  <a:lnTo>
                    <a:pt x="526" y="944"/>
                  </a:lnTo>
                  <a:lnTo>
                    <a:pt x="524" y="942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6" y="937"/>
                  </a:lnTo>
                  <a:lnTo>
                    <a:pt x="526" y="937"/>
                  </a:lnTo>
                  <a:lnTo>
                    <a:pt x="526" y="939"/>
                  </a:lnTo>
                  <a:lnTo>
                    <a:pt x="529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3" y="942"/>
                  </a:lnTo>
                  <a:lnTo>
                    <a:pt x="533" y="939"/>
                  </a:lnTo>
                  <a:lnTo>
                    <a:pt x="533" y="939"/>
                  </a:lnTo>
                  <a:lnTo>
                    <a:pt x="531" y="937"/>
                  </a:lnTo>
                  <a:lnTo>
                    <a:pt x="529" y="937"/>
                  </a:lnTo>
                  <a:lnTo>
                    <a:pt x="526" y="934"/>
                  </a:lnTo>
                  <a:lnTo>
                    <a:pt x="524" y="934"/>
                  </a:lnTo>
                  <a:lnTo>
                    <a:pt x="522" y="934"/>
                  </a:lnTo>
                  <a:lnTo>
                    <a:pt x="519" y="934"/>
                  </a:lnTo>
                  <a:lnTo>
                    <a:pt x="519" y="934"/>
                  </a:lnTo>
                  <a:lnTo>
                    <a:pt x="519" y="932"/>
                  </a:lnTo>
                  <a:lnTo>
                    <a:pt x="519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19" y="930"/>
                  </a:lnTo>
                  <a:lnTo>
                    <a:pt x="517" y="930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9" y="920"/>
                  </a:lnTo>
                  <a:lnTo>
                    <a:pt x="519" y="920"/>
                  </a:lnTo>
                  <a:lnTo>
                    <a:pt x="519" y="918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3"/>
                  </a:lnTo>
                  <a:lnTo>
                    <a:pt x="519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08"/>
                  </a:lnTo>
                  <a:lnTo>
                    <a:pt x="517" y="908"/>
                  </a:lnTo>
                  <a:lnTo>
                    <a:pt x="514" y="906"/>
                  </a:lnTo>
                  <a:lnTo>
                    <a:pt x="517" y="906"/>
                  </a:lnTo>
                  <a:lnTo>
                    <a:pt x="517" y="906"/>
                  </a:lnTo>
                  <a:lnTo>
                    <a:pt x="519" y="906"/>
                  </a:lnTo>
                  <a:lnTo>
                    <a:pt x="519" y="906"/>
                  </a:lnTo>
                  <a:lnTo>
                    <a:pt x="526" y="906"/>
                  </a:lnTo>
                  <a:lnTo>
                    <a:pt x="526" y="906"/>
                  </a:lnTo>
                  <a:lnTo>
                    <a:pt x="529" y="908"/>
                  </a:lnTo>
                  <a:lnTo>
                    <a:pt x="529" y="911"/>
                  </a:lnTo>
                  <a:lnTo>
                    <a:pt x="529" y="913"/>
                  </a:lnTo>
                  <a:lnTo>
                    <a:pt x="531" y="913"/>
                  </a:lnTo>
                  <a:lnTo>
                    <a:pt x="533" y="913"/>
                  </a:lnTo>
                  <a:lnTo>
                    <a:pt x="540" y="918"/>
                  </a:lnTo>
                  <a:lnTo>
                    <a:pt x="543" y="918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8" y="915"/>
                  </a:lnTo>
                  <a:lnTo>
                    <a:pt x="548" y="915"/>
                  </a:lnTo>
                  <a:lnTo>
                    <a:pt x="548" y="918"/>
                  </a:lnTo>
                  <a:lnTo>
                    <a:pt x="548" y="918"/>
                  </a:lnTo>
                  <a:lnTo>
                    <a:pt x="555" y="918"/>
                  </a:lnTo>
                  <a:lnTo>
                    <a:pt x="557" y="918"/>
                  </a:lnTo>
                  <a:lnTo>
                    <a:pt x="557" y="918"/>
                  </a:lnTo>
                  <a:lnTo>
                    <a:pt x="559" y="918"/>
                  </a:lnTo>
                  <a:lnTo>
                    <a:pt x="564" y="918"/>
                  </a:lnTo>
                  <a:lnTo>
                    <a:pt x="574" y="918"/>
                  </a:lnTo>
                  <a:lnTo>
                    <a:pt x="576" y="918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81" y="915"/>
                  </a:lnTo>
                  <a:lnTo>
                    <a:pt x="585" y="915"/>
                  </a:lnTo>
                  <a:lnTo>
                    <a:pt x="595" y="915"/>
                  </a:lnTo>
                  <a:lnTo>
                    <a:pt x="602" y="913"/>
                  </a:lnTo>
                  <a:lnTo>
                    <a:pt x="609" y="913"/>
                  </a:lnTo>
                  <a:lnTo>
                    <a:pt x="630" y="908"/>
                  </a:lnTo>
                  <a:lnTo>
                    <a:pt x="633" y="908"/>
                  </a:lnTo>
                  <a:lnTo>
                    <a:pt x="635" y="908"/>
                  </a:lnTo>
                  <a:lnTo>
                    <a:pt x="642" y="906"/>
                  </a:lnTo>
                  <a:lnTo>
                    <a:pt x="668" y="899"/>
                  </a:lnTo>
                  <a:lnTo>
                    <a:pt x="671" y="899"/>
                  </a:lnTo>
                  <a:lnTo>
                    <a:pt x="671" y="899"/>
                  </a:lnTo>
                  <a:lnTo>
                    <a:pt x="673" y="897"/>
                  </a:lnTo>
                  <a:lnTo>
                    <a:pt x="685" y="894"/>
                  </a:lnTo>
                  <a:lnTo>
                    <a:pt x="692" y="892"/>
                  </a:lnTo>
                  <a:lnTo>
                    <a:pt x="694" y="889"/>
                  </a:lnTo>
                  <a:lnTo>
                    <a:pt x="699" y="889"/>
                  </a:lnTo>
                  <a:lnTo>
                    <a:pt x="702" y="887"/>
                  </a:lnTo>
                  <a:lnTo>
                    <a:pt x="704" y="887"/>
                  </a:lnTo>
                  <a:lnTo>
                    <a:pt x="704" y="887"/>
                  </a:lnTo>
                  <a:lnTo>
                    <a:pt x="711" y="885"/>
                  </a:lnTo>
                  <a:lnTo>
                    <a:pt x="711" y="882"/>
                  </a:lnTo>
                  <a:lnTo>
                    <a:pt x="713" y="882"/>
                  </a:lnTo>
                  <a:lnTo>
                    <a:pt x="716" y="880"/>
                  </a:lnTo>
                  <a:lnTo>
                    <a:pt x="716" y="880"/>
                  </a:lnTo>
                  <a:lnTo>
                    <a:pt x="723" y="878"/>
                  </a:lnTo>
                  <a:lnTo>
                    <a:pt x="728" y="873"/>
                  </a:lnTo>
                  <a:lnTo>
                    <a:pt x="732" y="871"/>
                  </a:lnTo>
                  <a:lnTo>
                    <a:pt x="737" y="868"/>
                  </a:lnTo>
                  <a:lnTo>
                    <a:pt x="737" y="866"/>
                  </a:lnTo>
                  <a:lnTo>
                    <a:pt x="739" y="863"/>
                  </a:lnTo>
                  <a:lnTo>
                    <a:pt x="739" y="863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59"/>
                  </a:lnTo>
                  <a:lnTo>
                    <a:pt x="739" y="859"/>
                  </a:lnTo>
                  <a:lnTo>
                    <a:pt x="739" y="856"/>
                  </a:lnTo>
                  <a:lnTo>
                    <a:pt x="739" y="854"/>
                  </a:lnTo>
                  <a:lnTo>
                    <a:pt x="739" y="852"/>
                  </a:lnTo>
                  <a:lnTo>
                    <a:pt x="742" y="849"/>
                  </a:lnTo>
                  <a:lnTo>
                    <a:pt x="742" y="847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9" y="840"/>
                  </a:lnTo>
                  <a:lnTo>
                    <a:pt x="754" y="835"/>
                  </a:lnTo>
                  <a:lnTo>
                    <a:pt x="756" y="833"/>
                  </a:lnTo>
                  <a:lnTo>
                    <a:pt x="761" y="826"/>
                  </a:lnTo>
                  <a:lnTo>
                    <a:pt x="763" y="821"/>
                  </a:lnTo>
                  <a:lnTo>
                    <a:pt x="768" y="811"/>
                  </a:lnTo>
                  <a:lnTo>
                    <a:pt x="773" y="804"/>
                  </a:lnTo>
                  <a:lnTo>
                    <a:pt x="777" y="797"/>
                  </a:lnTo>
                  <a:lnTo>
                    <a:pt x="780" y="795"/>
                  </a:lnTo>
                  <a:lnTo>
                    <a:pt x="780" y="792"/>
                  </a:lnTo>
                  <a:lnTo>
                    <a:pt x="780" y="788"/>
                  </a:lnTo>
                  <a:lnTo>
                    <a:pt x="777" y="778"/>
                  </a:lnTo>
                  <a:lnTo>
                    <a:pt x="777" y="778"/>
                  </a:lnTo>
                  <a:lnTo>
                    <a:pt x="777" y="77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5" y="764"/>
                  </a:lnTo>
                  <a:lnTo>
                    <a:pt x="775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3" y="764"/>
                  </a:lnTo>
                  <a:lnTo>
                    <a:pt x="775" y="764"/>
                  </a:lnTo>
                  <a:lnTo>
                    <a:pt x="770" y="764"/>
                  </a:lnTo>
                  <a:lnTo>
                    <a:pt x="770" y="764"/>
                  </a:lnTo>
                  <a:lnTo>
                    <a:pt x="768" y="764"/>
                  </a:lnTo>
                  <a:lnTo>
                    <a:pt x="768" y="766"/>
                  </a:lnTo>
                  <a:lnTo>
                    <a:pt x="765" y="766"/>
                  </a:lnTo>
                  <a:lnTo>
                    <a:pt x="765" y="766"/>
                  </a:lnTo>
                  <a:lnTo>
                    <a:pt x="768" y="766"/>
                  </a:lnTo>
                  <a:lnTo>
                    <a:pt x="765" y="764"/>
                  </a:lnTo>
                  <a:lnTo>
                    <a:pt x="765" y="764"/>
                  </a:lnTo>
                  <a:lnTo>
                    <a:pt x="763" y="764"/>
                  </a:lnTo>
                  <a:lnTo>
                    <a:pt x="758" y="762"/>
                  </a:lnTo>
                  <a:lnTo>
                    <a:pt x="751" y="755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0"/>
                  </a:lnTo>
                  <a:lnTo>
                    <a:pt x="744" y="738"/>
                  </a:lnTo>
                  <a:lnTo>
                    <a:pt x="747" y="736"/>
                  </a:lnTo>
                  <a:lnTo>
                    <a:pt x="747" y="733"/>
                  </a:lnTo>
                  <a:lnTo>
                    <a:pt x="747" y="731"/>
                  </a:lnTo>
                  <a:lnTo>
                    <a:pt x="749" y="729"/>
                  </a:lnTo>
                  <a:lnTo>
                    <a:pt x="749" y="729"/>
                  </a:lnTo>
                  <a:lnTo>
                    <a:pt x="754" y="721"/>
                  </a:lnTo>
                  <a:lnTo>
                    <a:pt x="754" y="719"/>
                  </a:lnTo>
                  <a:lnTo>
                    <a:pt x="754" y="719"/>
                  </a:lnTo>
                  <a:lnTo>
                    <a:pt x="756" y="717"/>
                  </a:lnTo>
                  <a:lnTo>
                    <a:pt x="756" y="714"/>
                  </a:lnTo>
                  <a:lnTo>
                    <a:pt x="758" y="712"/>
                  </a:lnTo>
                  <a:lnTo>
                    <a:pt x="756" y="712"/>
                  </a:lnTo>
                  <a:lnTo>
                    <a:pt x="756" y="710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49" y="698"/>
                  </a:lnTo>
                  <a:lnTo>
                    <a:pt x="749" y="698"/>
                  </a:lnTo>
                  <a:lnTo>
                    <a:pt x="742" y="693"/>
                  </a:lnTo>
                  <a:lnTo>
                    <a:pt x="739" y="691"/>
                  </a:lnTo>
                  <a:lnTo>
                    <a:pt x="739" y="691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28" y="681"/>
                  </a:lnTo>
                  <a:lnTo>
                    <a:pt x="718" y="679"/>
                  </a:lnTo>
                  <a:lnTo>
                    <a:pt x="716" y="677"/>
                  </a:lnTo>
                  <a:lnTo>
                    <a:pt x="713" y="677"/>
                  </a:lnTo>
                  <a:lnTo>
                    <a:pt x="709" y="674"/>
                  </a:lnTo>
                  <a:lnTo>
                    <a:pt x="706" y="672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2" y="667"/>
                  </a:lnTo>
                  <a:lnTo>
                    <a:pt x="702" y="665"/>
                  </a:lnTo>
                  <a:lnTo>
                    <a:pt x="699" y="665"/>
                  </a:lnTo>
                  <a:lnTo>
                    <a:pt x="699" y="665"/>
                  </a:lnTo>
                  <a:lnTo>
                    <a:pt x="697" y="665"/>
                  </a:lnTo>
                  <a:lnTo>
                    <a:pt x="697" y="665"/>
                  </a:lnTo>
                  <a:lnTo>
                    <a:pt x="697" y="662"/>
                  </a:lnTo>
                  <a:lnTo>
                    <a:pt x="697" y="662"/>
                  </a:lnTo>
                  <a:lnTo>
                    <a:pt x="694" y="662"/>
                  </a:lnTo>
                  <a:lnTo>
                    <a:pt x="697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3"/>
                  </a:lnTo>
                  <a:lnTo>
                    <a:pt x="694" y="653"/>
                  </a:lnTo>
                  <a:lnTo>
                    <a:pt x="694" y="650"/>
                  </a:lnTo>
                  <a:lnTo>
                    <a:pt x="694" y="650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7" y="648"/>
                  </a:lnTo>
                  <a:lnTo>
                    <a:pt x="697" y="648"/>
                  </a:lnTo>
                  <a:lnTo>
                    <a:pt x="697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3"/>
                  </a:lnTo>
                  <a:lnTo>
                    <a:pt x="699" y="643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39"/>
                  </a:lnTo>
                  <a:lnTo>
                    <a:pt x="699" y="636"/>
                  </a:lnTo>
                  <a:lnTo>
                    <a:pt x="699" y="636"/>
                  </a:lnTo>
                  <a:lnTo>
                    <a:pt x="699" y="634"/>
                  </a:lnTo>
                  <a:lnTo>
                    <a:pt x="699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2"/>
                  </a:lnTo>
                  <a:lnTo>
                    <a:pt x="697" y="632"/>
                  </a:lnTo>
                  <a:lnTo>
                    <a:pt x="697" y="629"/>
                  </a:lnTo>
                  <a:lnTo>
                    <a:pt x="697" y="627"/>
                  </a:lnTo>
                  <a:lnTo>
                    <a:pt x="697" y="624"/>
                  </a:lnTo>
                  <a:lnTo>
                    <a:pt x="697" y="624"/>
                  </a:lnTo>
                  <a:lnTo>
                    <a:pt x="694" y="622"/>
                  </a:lnTo>
                  <a:lnTo>
                    <a:pt x="692" y="620"/>
                  </a:lnTo>
                  <a:lnTo>
                    <a:pt x="692" y="617"/>
                  </a:lnTo>
                  <a:lnTo>
                    <a:pt x="692" y="615"/>
                  </a:lnTo>
                  <a:lnTo>
                    <a:pt x="692" y="613"/>
                  </a:lnTo>
                  <a:lnTo>
                    <a:pt x="692" y="610"/>
                  </a:lnTo>
                  <a:lnTo>
                    <a:pt x="692" y="610"/>
                  </a:lnTo>
                  <a:lnTo>
                    <a:pt x="692" y="608"/>
                  </a:lnTo>
                  <a:lnTo>
                    <a:pt x="692" y="606"/>
                  </a:lnTo>
                  <a:lnTo>
                    <a:pt x="694" y="603"/>
                  </a:lnTo>
                  <a:lnTo>
                    <a:pt x="694" y="601"/>
                  </a:lnTo>
                  <a:lnTo>
                    <a:pt x="694" y="598"/>
                  </a:lnTo>
                  <a:lnTo>
                    <a:pt x="697" y="596"/>
                  </a:lnTo>
                  <a:lnTo>
                    <a:pt x="697" y="596"/>
                  </a:lnTo>
                  <a:lnTo>
                    <a:pt x="699" y="596"/>
                  </a:lnTo>
                  <a:lnTo>
                    <a:pt x="699" y="594"/>
                  </a:lnTo>
                  <a:lnTo>
                    <a:pt x="699" y="594"/>
                  </a:lnTo>
                  <a:lnTo>
                    <a:pt x="697" y="591"/>
                  </a:lnTo>
                  <a:lnTo>
                    <a:pt x="697" y="589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4"/>
                  </a:lnTo>
                  <a:lnTo>
                    <a:pt x="699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9" y="584"/>
                  </a:lnTo>
                  <a:lnTo>
                    <a:pt x="699" y="582"/>
                  </a:lnTo>
                  <a:lnTo>
                    <a:pt x="706" y="584"/>
                  </a:lnTo>
                  <a:lnTo>
                    <a:pt x="706" y="584"/>
                  </a:lnTo>
                  <a:lnTo>
                    <a:pt x="709" y="584"/>
                  </a:lnTo>
                  <a:lnTo>
                    <a:pt x="709" y="584"/>
                  </a:lnTo>
                  <a:lnTo>
                    <a:pt x="711" y="582"/>
                  </a:lnTo>
                  <a:lnTo>
                    <a:pt x="711" y="582"/>
                  </a:lnTo>
                  <a:lnTo>
                    <a:pt x="711" y="579"/>
                  </a:lnTo>
                  <a:lnTo>
                    <a:pt x="711" y="577"/>
                  </a:lnTo>
                  <a:lnTo>
                    <a:pt x="711" y="577"/>
                  </a:lnTo>
                  <a:lnTo>
                    <a:pt x="711" y="575"/>
                  </a:lnTo>
                  <a:lnTo>
                    <a:pt x="711" y="572"/>
                  </a:lnTo>
                  <a:lnTo>
                    <a:pt x="711" y="572"/>
                  </a:lnTo>
                  <a:lnTo>
                    <a:pt x="709" y="570"/>
                  </a:lnTo>
                  <a:lnTo>
                    <a:pt x="709" y="570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6" y="553"/>
                  </a:lnTo>
                  <a:lnTo>
                    <a:pt x="706" y="551"/>
                  </a:lnTo>
                  <a:lnTo>
                    <a:pt x="709" y="549"/>
                  </a:lnTo>
                  <a:lnTo>
                    <a:pt x="709" y="549"/>
                  </a:lnTo>
                  <a:lnTo>
                    <a:pt x="709" y="544"/>
                  </a:lnTo>
                  <a:lnTo>
                    <a:pt x="713" y="542"/>
                  </a:lnTo>
                  <a:lnTo>
                    <a:pt x="713" y="539"/>
                  </a:lnTo>
                  <a:lnTo>
                    <a:pt x="713" y="537"/>
                  </a:lnTo>
                  <a:lnTo>
                    <a:pt x="709" y="535"/>
                  </a:lnTo>
                  <a:lnTo>
                    <a:pt x="709" y="532"/>
                  </a:lnTo>
                  <a:lnTo>
                    <a:pt x="709" y="532"/>
                  </a:lnTo>
                  <a:lnTo>
                    <a:pt x="711" y="530"/>
                  </a:lnTo>
                  <a:lnTo>
                    <a:pt x="711" y="527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0"/>
                  </a:lnTo>
                  <a:lnTo>
                    <a:pt x="709" y="520"/>
                  </a:lnTo>
                  <a:lnTo>
                    <a:pt x="709" y="518"/>
                  </a:lnTo>
                  <a:lnTo>
                    <a:pt x="709" y="518"/>
                  </a:lnTo>
                  <a:lnTo>
                    <a:pt x="709" y="516"/>
                  </a:lnTo>
                  <a:lnTo>
                    <a:pt x="711" y="516"/>
                  </a:lnTo>
                  <a:lnTo>
                    <a:pt x="711" y="516"/>
                  </a:lnTo>
                  <a:lnTo>
                    <a:pt x="713" y="516"/>
                  </a:lnTo>
                  <a:lnTo>
                    <a:pt x="716" y="513"/>
                  </a:lnTo>
                  <a:lnTo>
                    <a:pt x="716" y="513"/>
                  </a:lnTo>
                  <a:lnTo>
                    <a:pt x="718" y="504"/>
                  </a:lnTo>
                  <a:lnTo>
                    <a:pt x="718" y="501"/>
                  </a:lnTo>
                  <a:lnTo>
                    <a:pt x="718" y="499"/>
                  </a:lnTo>
                  <a:lnTo>
                    <a:pt x="716" y="499"/>
                  </a:lnTo>
                  <a:lnTo>
                    <a:pt x="716" y="497"/>
                  </a:lnTo>
                  <a:lnTo>
                    <a:pt x="713" y="497"/>
                  </a:lnTo>
                  <a:lnTo>
                    <a:pt x="713" y="494"/>
                  </a:lnTo>
                  <a:lnTo>
                    <a:pt x="716" y="494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0"/>
                  </a:lnTo>
                  <a:lnTo>
                    <a:pt x="718" y="487"/>
                  </a:lnTo>
                  <a:lnTo>
                    <a:pt x="718" y="487"/>
                  </a:lnTo>
                  <a:lnTo>
                    <a:pt x="720" y="487"/>
                  </a:lnTo>
                  <a:lnTo>
                    <a:pt x="720" y="487"/>
                  </a:lnTo>
                  <a:lnTo>
                    <a:pt x="720" y="485"/>
                  </a:lnTo>
                  <a:lnTo>
                    <a:pt x="723" y="482"/>
                  </a:lnTo>
                  <a:lnTo>
                    <a:pt x="723" y="482"/>
                  </a:lnTo>
                  <a:lnTo>
                    <a:pt x="720" y="480"/>
                  </a:lnTo>
                  <a:lnTo>
                    <a:pt x="723" y="478"/>
                  </a:lnTo>
                  <a:lnTo>
                    <a:pt x="723" y="475"/>
                  </a:lnTo>
                  <a:lnTo>
                    <a:pt x="725" y="473"/>
                  </a:lnTo>
                  <a:lnTo>
                    <a:pt x="723" y="471"/>
                  </a:lnTo>
                  <a:lnTo>
                    <a:pt x="723" y="468"/>
                  </a:lnTo>
                  <a:lnTo>
                    <a:pt x="720" y="468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8" y="466"/>
                  </a:lnTo>
                  <a:lnTo>
                    <a:pt x="728" y="464"/>
                  </a:lnTo>
                  <a:lnTo>
                    <a:pt x="728" y="464"/>
                  </a:lnTo>
                  <a:lnTo>
                    <a:pt x="728" y="461"/>
                  </a:lnTo>
                  <a:lnTo>
                    <a:pt x="728" y="459"/>
                  </a:lnTo>
                  <a:lnTo>
                    <a:pt x="725" y="454"/>
                  </a:lnTo>
                  <a:lnTo>
                    <a:pt x="725" y="454"/>
                  </a:lnTo>
                  <a:lnTo>
                    <a:pt x="725" y="452"/>
                  </a:lnTo>
                  <a:lnTo>
                    <a:pt x="723" y="452"/>
                  </a:lnTo>
                  <a:lnTo>
                    <a:pt x="723" y="449"/>
                  </a:lnTo>
                  <a:lnTo>
                    <a:pt x="723" y="447"/>
                  </a:lnTo>
                  <a:lnTo>
                    <a:pt x="723" y="445"/>
                  </a:lnTo>
                  <a:lnTo>
                    <a:pt x="725" y="442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5" y="430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7" y="426"/>
                  </a:lnTo>
                  <a:lnTo>
                    <a:pt x="737" y="426"/>
                  </a:lnTo>
                  <a:lnTo>
                    <a:pt x="739" y="426"/>
                  </a:lnTo>
                  <a:lnTo>
                    <a:pt x="744" y="419"/>
                  </a:lnTo>
                  <a:lnTo>
                    <a:pt x="749" y="416"/>
                  </a:lnTo>
                  <a:lnTo>
                    <a:pt x="749" y="416"/>
                  </a:lnTo>
                  <a:lnTo>
                    <a:pt x="749" y="409"/>
                  </a:lnTo>
                  <a:lnTo>
                    <a:pt x="749" y="407"/>
                  </a:lnTo>
                  <a:lnTo>
                    <a:pt x="751" y="407"/>
                  </a:lnTo>
                  <a:lnTo>
                    <a:pt x="754" y="407"/>
                  </a:lnTo>
                  <a:lnTo>
                    <a:pt x="756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5" y="397"/>
                  </a:lnTo>
                  <a:lnTo>
                    <a:pt x="765" y="397"/>
                  </a:lnTo>
                  <a:lnTo>
                    <a:pt x="765" y="395"/>
                  </a:lnTo>
                  <a:lnTo>
                    <a:pt x="768" y="395"/>
                  </a:lnTo>
                  <a:lnTo>
                    <a:pt x="768" y="395"/>
                  </a:lnTo>
                  <a:lnTo>
                    <a:pt x="768" y="393"/>
                  </a:lnTo>
                  <a:lnTo>
                    <a:pt x="773" y="390"/>
                  </a:lnTo>
                  <a:lnTo>
                    <a:pt x="773" y="390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5" y="385"/>
                  </a:lnTo>
                  <a:lnTo>
                    <a:pt x="775" y="385"/>
                  </a:lnTo>
                  <a:lnTo>
                    <a:pt x="775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1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2" y="374"/>
                  </a:lnTo>
                  <a:lnTo>
                    <a:pt x="782" y="371"/>
                  </a:lnTo>
                  <a:lnTo>
                    <a:pt x="784" y="371"/>
                  </a:lnTo>
                  <a:lnTo>
                    <a:pt x="787" y="369"/>
                  </a:lnTo>
                  <a:lnTo>
                    <a:pt x="789" y="369"/>
                  </a:lnTo>
                  <a:lnTo>
                    <a:pt x="789" y="369"/>
                  </a:lnTo>
                  <a:lnTo>
                    <a:pt x="789" y="367"/>
                  </a:lnTo>
                  <a:lnTo>
                    <a:pt x="792" y="367"/>
                  </a:lnTo>
                  <a:lnTo>
                    <a:pt x="792" y="364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6" y="359"/>
                  </a:lnTo>
                  <a:lnTo>
                    <a:pt x="796" y="355"/>
                  </a:lnTo>
                  <a:lnTo>
                    <a:pt x="796" y="352"/>
                  </a:lnTo>
                  <a:lnTo>
                    <a:pt x="796" y="352"/>
                  </a:lnTo>
                  <a:lnTo>
                    <a:pt x="799" y="352"/>
                  </a:lnTo>
                  <a:lnTo>
                    <a:pt x="801" y="352"/>
                  </a:lnTo>
                  <a:lnTo>
                    <a:pt x="806" y="348"/>
                  </a:lnTo>
                  <a:lnTo>
                    <a:pt x="808" y="345"/>
                  </a:lnTo>
                  <a:lnTo>
                    <a:pt x="808" y="343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38"/>
                  </a:lnTo>
                  <a:lnTo>
                    <a:pt x="810" y="338"/>
                  </a:lnTo>
                  <a:lnTo>
                    <a:pt x="810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5" y="336"/>
                  </a:lnTo>
                  <a:lnTo>
                    <a:pt x="815" y="336"/>
                  </a:lnTo>
                  <a:lnTo>
                    <a:pt x="815" y="333"/>
                  </a:lnTo>
                  <a:lnTo>
                    <a:pt x="813" y="333"/>
                  </a:lnTo>
                  <a:lnTo>
                    <a:pt x="813" y="333"/>
                  </a:lnTo>
                  <a:lnTo>
                    <a:pt x="815" y="331"/>
                  </a:lnTo>
                  <a:lnTo>
                    <a:pt x="818" y="331"/>
                  </a:lnTo>
                  <a:lnTo>
                    <a:pt x="818" y="331"/>
                  </a:lnTo>
                  <a:lnTo>
                    <a:pt x="820" y="331"/>
                  </a:lnTo>
                  <a:lnTo>
                    <a:pt x="822" y="331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5" y="333"/>
                  </a:lnTo>
                  <a:lnTo>
                    <a:pt x="825" y="333"/>
                  </a:lnTo>
                  <a:lnTo>
                    <a:pt x="825" y="331"/>
                  </a:lnTo>
                  <a:lnTo>
                    <a:pt x="825" y="329"/>
                  </a:lnTo>
                  <a:lnTo>
                    <a:pt x="825" y="329"/>
                  </a:lnTo>
                  <a:lnTo>
                    <a:pt x="822" y="329"/>
                  </a:lnTo>
                  <a:lnTo>
                    <a:pt x="822" y="329"/>
                  </a:lnTo>
                  <a:lnTo>
                    <a:pt x="820" y="326"/>
                  </a:lnTo>
                  <a:lnTo>
                    <a:pt x="820" y="326"/>
                  </a:lnTo>
                  <a:lnTo>
                    <a:pt x="820" y="324"/>
                  </a:lnTo>
                  <a:lnTo>
                    <a:pt x="820" y="324"/>
                  </a:lnTo>
                  <a:lnTo>
                    <a:pt x="825" y="324"/>
                  </a:lnTo>
                  <a:lnTo>
                    <a:pt x="825" y="322"/>
                  </a:lnTo>
                  <a:lnTo>
                    <a:pt x="827" y="322"/>
                  </a:lnTo>
                  <a:lnTo>
                    <a:pt x="827" y="322"/>
                  </a:lnTo>
                  <a:lnTo>
                    <a:pt x="827" y="319"/>
                  </a:lnTo>
                  <a:lnTo>
                    <a:pt x="827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32" y="319"/>
                  </a:lnTo>
                  <a:lnTo>
                    <a:pt x="832" y="319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9" y="314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0"/>
                  </a:lnTo>
                  <a:lnTo>
                    <a:pt x="841" y="310"/>
                  </a:lnTo>
                  <a:lnTo>
                    <a:pt x="841" y="310"/>
                  </a:lnTo>
                  <a:lnTo>
                    <a:pt x="841" y="307"/>
                  </a:lnTo>
                  <a:lnTo>
                    <a:pt x="841" y="310"/>
                  </a:lnTo>
                  <a:lnTo>
                    <a:pt x="844" y="310"/>
                  </a:lnTo>
                  <a:lnTo>
                    <a:pt x="844" y="310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846" y="305"/>
                  </a:lnTo>
                  <a:lnTo>
                    <a:pt x="846" y="305"/>
                  </a:lnTo>
                  <a:lnTo>
                    <a:pt x="848" y="305"/>
                  </a:lnTo>
                  <a:lnTo>
                    <a:pt x="848" y="307"/>
                  </a:lnTo>
                  <a:lnTo>
                    <a:pt x="851" y="307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1" y="303"/>
                  </a:lnTo>
                  <a:lnTo>
                    <a:pt x="853" y="300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5" y="303"/>
                  </a:lnTo>
                  <a:lnTo>
                    <a:pt x="855" y="303"/>
                  </a:lnTo>
                  <a:lnTo>
                    <a:pt x="858" y="300"/>
                  </a:lnTo>
                  <a:lnTo>
                    <a:pt x="860" y="300"/>
                  </a:lnTo>
                  <a:lnTo>
                    <a:pt x="860" y="298"/>
                  </a:lnTo>
                  <a:lnTo>
                    <a:pt x="860" y="298"/>
                  </a:lnTo>
                  <a:lnTo>
                    <a:pt x="860" y="296"/>
                  </a:lnTo>
                  <a:lnTo>
                    <a:pt x="860" y="293"/>
                  </a:lnTo>
                  <a:lnTo>
                    <a:pt x="860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88"/>
                  </a:lnTo>
                  <a:lnTo>
                    <a:pt x="863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7" y="291"/>
                  </a:lnTo>
                  <a:lnTo>
                    <a:pt x="867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9" y="286"/>
                  </a:lnTo>
                  <a:lnTo>
                    <a:pt x="882" y="286"/>
                  </a:lnTo>
                  <a:lnTo>
                    <a:pt x="882" y="284"/>
                  </a:lnTo>
                  <a:lnTo>
                    <a:pt x="879" y="284"/>
                  </a:lnTo>
                  <a:lnTo>
                    <a:pt x="879" y="284"/>
                  </a:lnTo>
                  <a:lnTo>
                    <a:pt x="882" y="281"/>
                  </a:lnTo>
                  <a:lnTo>
                    <a:pt x="882" y="281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6" y="281"/>
                  </a:lnTo>
                  <a:lnTo>
                    <a:pt x="886" y="281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7"/>
                  </a:lnTo>
                  <a:lnTo>
                    <a:pt x="896" y="277"/>
                  </a:lnTo>
                  <a:lnTo>
                    <a:pt x="898" y="277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67"/>
                  </a:lnTo>
                  <a:lnTo>
                    <a:pt x="908" y="267"/>
                  </a:lnTo>
                  <a:lnTo>
                    <a:pt x="908" y="267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0" y="270"/>
                  </a:lnTo>
                  <a:lnTo>
                    <a:pt x="910" y="270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5"/>
                  </a:lnTo>
                  <a:lnTo>
                    <a:pt x="910" y="265"/>
                  </a:lnTo>
                  <a:lnTo>
                    <a:pt x="910" y="262"/>
                  </a:lnTo>
                  <a:lnTo>
                    <a:pt x="910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5" y="258"/>
                  </a:lnTo>
                  <a:lnTo>
                    <a:pt x="915" y="258"/>
                  </a:lnTo>
                  <a:lnTo>
                    <a:pt x="915" y="255"/>
                  </a:lnTo>
                  <a:lnTo>
                    <a:pt x="915" y="253"/>
                  </a:lnTo>
                  <a:lnTo>
                    <a:pt x="915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3"/>
                  </a:lnTo>
                  <a:lnTo>
                    <a:pt x="912" y="241"/>
                  </a:lnTo>
                  <a:lnTo>
                    <a:pt x="912" y="241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2" y="239"/>
                  </a:lnTo>
                  <a:lnTo>
                    <a:pt x="912" y="236"/>
                  </a:lnTo>
                  <a:lnTo>
                    <a:pt x="912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4"/>
                  </a:lnTo>
                  <a:lnTo>
                    <a:pt x="915" y="229"/>
                  </a:lnTo>
                  <a:lnTo>
                    <a:pt x="915" y="227"/>
                  </a:lnTo>
                  <a:lnTo>
                    <a:pt x="917" y="225"/>
                  </a:lnTo>
                  <a:close/>
                  <a:moveTo>
                    <a:pt x="382" y="1973"/>
                  </a:moveTo>
                  <a:lnTo>
                    <a:pt x="377" y="1976"/>
                  </a:lnTo>
                  <a:lnTo>
                    <a:pt x="377" y="1976"/>
                  </a:lnTo>
                  <a:lnTo>
                    <a:pt x="375" y="1976"/>
                  </a:lnTo>
                  <a:lnTo>
                    <a:pt x="363" y="1978"/>
                  </a:lnTo>
                  <a:lnTo>
                    <a:pt x="360" y="1976"/>
                  </a:lnTo>
                  <a:lnTo>
                    <a:pt x="356" y="1976"/>
                  </a:lnTo>
                  <a:lnTo>
                    <a:pt x="356" y="1976"/>
                  </a:lnTo>
                  <a:lnTo>
                    <a:pt x="356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37" y="1966"/>
                  </a:lnTo>
                  <a:lnTo>
                    <a:pt x="332" y="1961"/>
                  </a:lnTo>
                  <a:lnTo>
                    <a:pt x="332" y="1961"/>
                  </a:lnTo>
                  <a:lnTo>
                    <a:pt x="330" y="1961"/>
                  </a:lnTo>
                  <a:lnTo>
                    <a:pt x="330" y="1961"/>
                  </a:lnTo>
                  <a:lnTo>
                    <a:pt x="327" y="1959"/>
                  </a:lnTo>
                  <a:lnTo>
                    <a:pt x="327" y="1959"/>
                  </a:lnTo>
                  <a:lnTo>
                    <a:pt x="325" y="1959"/>
                  </a:lnTo>
                  <a:lnTo>
                    <a:pt x="325" y="1957"/>
                  </a:lnTo>
                  <a:lnTo>
                    <a:pt x="318" y="1947"/>
                  </a:lnTo>
                  <a:lnTo>
                    <a:pt x="315" y="1945"/>
                  </a:lnTo>
                  <a:lnTo>
                    <a:pt x="308" y="1942"/>
                  </a:lnTo>
                  <a:lnTo>
                    <a:pt x="306" y="1940"/>
                  </a:lnTo>
                  <a:lnTo>
                    <a:pt x="306" y="1940"/>
                  </a:lnTo>
                  <a:lnTo>
                    <a:pt x="301" y="1938"/>
                  </a:lnTo>
                  <a:lnTo>
                    <a:pt x="289" y="1928"/>
                  </a:lnTo>
                  <a:lnTo>
                    <a:pt x="278" y="1919"/>
                  </a:lnTo>
                  <a:lnTo>
                    <a:pt x="278" y="1916"/>
                  </a:lnTo>
                  <a:lnTo>
                    <a:pt x="278" y="1914"/>
                  </a:lnTo>
                  <a:lnTo>
                    <a:pt x="278" y="1912"/>
                  </a:lnTo>
                  <a:lnTo>
                    <a:pt x="278" y="1912"/>
                  </a:lnTo>
                  <a:lnTo>
                    <a:pt x="275" y="1912"/>
                  </a:lnTo>
                  <a:lnTo>
                    <a:pt x="273" y="1909"/>
                  </a:lnTo>
                  <a:lnTo>
                    <a:pt x="273" y="1907"/>
                  </a:lnTo>
                  <a:lnTo>
                    <a:pt x="270" y="1909"/>
                  </a:lnTo>
                  <a:lnTo>
                    <a:pt x="270" y="1909"/>
                  </a:lnTo>
                  <a:lnTo>
                    <a:pt x="270" y="1907"/>
                  </a:lnTo>
                  <a:lnTo>
                    <a:pt x="270" y="1907"/>
                  </a:lnTo>
                  <a:lnTo>
                    <a:pt x="270" y="1905"/>
                  </a:lnTo>
                  <a:lnTo>
                    <a:pt x="259" y="1895"/>
                  </a:lnTo>
                  <a:lnTo>
                    <a:pt x="259" y="1893"/>
                  </a:lnTo>
                  <a:lnTo>
                    <a:pt x="259" y="1890"/>
                  </a:lnTo>
                  <a:lnTo>
                    <a:pt x="256" y="1888"/>
                  </a:lnTo>
                  <a:lnTo>
                    <a:pt x="256" y="1886"/>
                  </a:lnTo>
                  <a:lnTo>
                    <a:pt x="254" y="1883"/>
                  </a:lnTo>
                  <a:lnTo>
                    <a:pt x="254" y="1881"/>
                  </a:lnTo>
                  <a:lnTo>
                    <a:pt x="254" y="1881"/>
                  </a:lnTo>
                  <a:lnTo>
                    <a:pt x="254" y="1879"/>
                  </a:lnTo>
                  <a:lnTo>
                    <a:pt x="254" y="1876"/>
                  </a:lnTo>
                  <a:lnTo>
                    <a:pt x="252" y="1871"/>
                  </a:lnTo>
                  <a:lnTo>
                    <a:pt x="249" y="1869"/>
                  </a:lnTo>
                  <a:lnTo>
                    <a:pt x="249" y="1869"/>
                  </a:lnTo>
                  <a:lnTo>
                    <a:pt x="242" y="1871"/>
                  </a:lnTo>
                  <a:lnTo>
                    <a:pt x="240" y="1869"/>
                  </a:lnTo>
                  <a:lnTo>
                    <a:pt x="237" y="1869"/>
                  </a:lnTo>
                  <a:lnTo>
                    <a:pt x="235" y="1867"/>
                  </a:lnTo>
                  <a:lnTo>
                    <a:pt x="233" y="1864"/>
                  </a:lnTo>
                  <a:lnTo>
                    <a:pt x="233" y="1862"/>
                  </a:lnTo>
                  <a:lnTo>
                    <a:pt x="233" y="1860"/>
                  </a:lnTo>
                  <a:lnTo>
                    <a:pt x="233" y="1857"/>
                  </a:lnTo>
                  <a:lnTo>
                    <a:pt x="237" y="1853"/>
                  </a:lnTo>
                  <a:lnTo>
                    <a:pt x="240" y="1848"/>
                  </a:lnTo>
                  <a:lnTo>
                    <a:pt x="240" y="1848"/>
                  </a:lnTo>
                  <a:lnTo>
                    <a:pt x="242" y="1848"/>
                  </a:lnTo>
                  <a:lnTo>
                    <a:pt x="244" y="1848"/>
                  </a:lnTo>
                  <a:lnTo>
                    <a:pt x="244" y="1848"/>
                  </a:lnTo>
                  <a:lnTo>
                    <a:pt x="244" y="1850"/>
                  </a:lnTo>
                  <a:lnTo>
                    <a:pt x="247" y="1855"/>
                  </a:lnTo>
                  <a:lnTo>
                    <a:pt x="247" y="1857"/>
                  </a:lnTo>
                  <a:lnTo>
                    <a:pt x="247" y="1857"/>
                  </a:lnTo>
                  <a:lnTo>
                    <a:pt x="247" y="1855"/>
                  </a:lnTo>
                  <a:lnTo>
                    <a:pt x="247" y="1855"/>
                  </a:lnTo>
                  <a:lnTo>
                    <a:pt x="244" y="1845"/>
                  </a:lnTo>
                  <a:lnTo>
                    <a:pt x="244" y="1843"/>
                  </a:lnTo>
                  <a:lnTo>
                    <a:pt x="244" y="1841"/>
                  </a:lnTo>
                  <a:lnTo>
                    <a:pt x="242" y="1838"/>
                  </a:lnTo>
                  <a:lnTo>
                    <a:pt x="240" y="1836"/>
                  </a:lnTo>
                  <a:lnTo>
                    <a:pt x="237" y="1836"/>
                  </a:lnTo>
                  <a:lnTo>
                    <a:pt x="235" y="1829"/>
                  </a:lnTo>
                  <a:lnTo>
                    <a:pt x="233" y="1826"/>
                  </a:lnTo>
                  <a:lnTo>
                    <a:pt x="233" y="1824"/>
                  </a:lnTo>
                  <a:lnTo>
                    <a:pt x="230" y="1822"/>
                  </a:lnTo>
                  <a:lnTo>
                    <a:pt x="230" y="1822"/>
                  </a:lnTo>
                  <a:lnTo>
                    <a:pt x="228" y="1819"/>
                  </a:lnTo>
                  <a:lnTo>
                    <a:pt x="228" y="1841"/>
                  </a:lnTo>
                  <a:lnTo>
                    <a:pt x="228" y="1848"/>
                  </a:lnTo>
                  <a:lnTo>
                    <a:pt x="228" y="1848"/>
                  </a:lnTo>
                  <a:lnTo>
                    <a:pt x="228" y="1862"/>
                  </a:lnTo>
                  <a:lnTo>
                    <a:pt x="228" y="1881"/>
                  </a:lnTo>
                  <a:lnTo>
                    <a:pt x="228" y="1902"/>
                  </a:lnTo>
                  <a:lnTo>
                    <a:pt x="228" y="1924"/>
                  </a:lnTo>
                  <a:lnTo>
                    <a:pt x="228" y="1945"/>
                  </a:lnTo>
                  <a:lnTo>
                    <a:pt x="228" y="1966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30" y="1990"/>
                  </a:lnTo>
                  <a:lnTo>
                    <a:pt x="233" y="1990"/>
                  </a:lnTo>
                  <a:lnTo>
                    <a:pt x="233" y="1992"/>
                  </a:lnTo>
                  <a:lnTo>
                    <a:pt x="233" y="1992"/>
                  </a:lnTo>
                  <a:lnTo>
                    <a:pt x="242" y="1992"/>
                  </a:lnTo>
                  <a:lnTo>
                    <a:pt x="242" y="1990"/>
                  </a:lnTo>
                  <a:lnTo>
                    <a:pt x="244" y="1990"/>
                  </a:lnTo>
                  <a:lnTo>
                    <a:pt x="242" y="1987"/>
                  </a:lnTo>
                  <a:lnTo>
                    <a:pt x="244" y="1987"/>
                  </a:lnTo>
                  <a:lnTo>
                    <a:pt x="244" y="1987"/>
                  </a:lnTo>
                  <a:lnTo>
                    <a:pt x="247" y="1990"/>
                  </a:lnTo>
                  <a:lnTo>
                    <a:pt x="252" y="1990"/>
                  </a:lnTo>
                  <a:lnTo>
                    <a:pt x="254" y="1992"/>
                  </a:lnTo>
                  <a:lnTo>
                    <a:pt x="261" y="1992"/>
                  </a:lnTo>
                  <a:lnTo>
                    <a:pt x="273" y="1994"/>
                  </a:lnTo>
                  <a:lnTo>
                    <a:pt x="280" y="1994"/>
                  </a:lnTo>
                  <a:lnTo>
                    <a:pt x="289" y="1994"/>
                  </a:lnTo>
                  <a:lnTo>
                    <a:pt x="301" y="1997"/>
                  </a:lnTo>
                  <a:lnTo>
                    <a:pt x="306" y="1999"/>
                  </a:lnTo>
                  <a:lnTo>
                    <a:pt x="311" y="1999"/>
                  </a:lnTo>
                  <a:lnTo>
                    <a:pt x="313" y="1999"/>
                  </a:lnTo>
                  <a:lnTo>
                    <a:pt x="318" y="2002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6"/>
                  </a:lnTo>
                  <a:lnTo>
                    <a:pt x="320" y="2006"/>
                  </a:lnTo>
                  <a:lnTo>
                    <a:pt x="330" y="2009"/>
                  </a:lnTo>
                  <a:lnTo>
                    <a:pt x="330" y="2006"/>
                  </a:lnTo>
                  <a:lnTo>
                    <a:pt x="330" y="2006"/>
                  </a:lnTo>
                  <a:lnTo>
                    <a:pt x="332" y="2004"/>
                  </a:lnTo>
                  <a:lnTo>
                    <a:pt x="332" y="2004"/>
                  </a:lnTo>
                  <a:lnTo>
                    <a:pt x="334" y="2002"/>
                  </a:lnTo>
                  <a:lnTo>
                    <a:pt x="344" y="2002"/>
                  </a:lnTo>
                  <a:lnTo>
                    <a:pt x="344" y="2002"/>
                  </a:lnTo>
                  <a:lnTo>
                    <a:pt x="346" y="2002"/>
                  </a:lnTo>
                  <a:lnTo>
                    <a:pt x="349" y="1999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4"/>
                  </a:lnTo>
                  <a:lnTo>
                    <a:pt x="360" y="1994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8" y="2002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70" y="1999"/>
                  </a:lnTo>
                  <a:lnTo>
                    <a:pt x="372" y="1999"/>
                  </a:lnTo>
                  <a:lnTo>
                    <a:pt x="375" y="1997"/>
                  </a:lnTo>
                  <a:lnTo>
                    <a:pt x="372" y="1994"/>
                  </a:lnTo>
                  <a:lnTo>
                    <a:pt x="375" y="1994"/>
                  </a:lnTo>
                  <a:lnTo>
                    <a:pt x="377" y="1994"/>
                  </a:lnTo>
                  <a:lnTo>
                    <a:pt x="377" y="1994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9" y="1999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82" y="1992"/>
                  </a:lnTo>
                  <a:lnTo>
                    <a:pt x="382" y="1992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7" y="1985"/>
                  </a:lnTo>
                  <a:lnTo>
                    <a:pt x="387" y="1985"/>
                  </a:lnTo>
                  <a:lnTo>
                    <a:pt x="387" y="1983"/>
                  </a:lnTo>
                  <a:lnTo>
                    <a:pt x="384" y="1983"/>
                  </a:lnTo>
                  <a:lnTo>
                    <a:pt x="387" y="1980"/>
                  </a:lnTo>
                  <a:lnTo>
                    <a:pt x="387" y="1978"/>
                  </a:lnTo>
                  <a:lnTo>
                    <a:pt x="389" y="1978"/>
                  </a:lnTo>
                  <a:lnTo>
                    <a:pt x="389" y="1978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82" y="19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5" name="Group 554"/>
          <p:cNvGrpSpPr/>
          <p:nvPr/>
        </p:nvGrpSpPr>
        <p:grpSpPr>
          <a:xfrm>
            <a:off x="9592497" y="1335506"/>
            <a:ext cx="1875603" cy="1527346"/>
            <a:chOff x="5044440" y="682655"/>
            <a:chExt cx="6446520" cy="5249547"/>
          </a:xfrm>
        </p:grpSpPr>
        <p:sp>
          <p:nvSpPr>
            <p:cNvPr id="499" name="Freeform 5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6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7"/>
            <p:cNvSpPr>
              <a:spLocks noEditPoints="1"/>
            </p:cNvSpPr>
            <p:nvPr/>
          </p:nvSpPr>
          <p:spPr bwMode="auto">
            <a:xfrm>
              <a:off x="8982291" y="4714495"/>
              <a:ext cx="1325518" cy="557022"/>
            </a:xfrm>
            <a:custGeom>
              <a:avLst/>
              <a:gdLst>
                <a:gd name="T0" fmla="*/ 96 w 959"/>
                <a:gd name="T1" fmla="*/ 107 h 403"/>
                <a:gd name="T2" fmla="*/ 47 w 959"/>
                <a:gd name="T3" fmla="*/ 96 h 403"/>
                <a:gd name="T4" fmla="*/ 37 w 959"/>
                <a:gd name="T5" fmla="*/ 128 h 403"/>
                <a:gd name="T6" fmla="*/ 111 w 959"/>
                <a:gd name="T7" fmla="*/ 74 h 403"/>
                <a:gd name="T8" fmla="*/ 165 w 959"/>
                <a:gd name="T9" fmla="*/ 72 h 403"/>
                <a:gd name="T10" fmla="*/ 121 w 959"/>
                <a:gd name="T11" fmla="*/ 29 h 403"/>
                <a:gd name="T12" fmla="*/ 96 w 959"/>
                <a:gd name="T13" fmla="*/ 11 h 403"/>
                <a:gd name="T14" fmla="*/ 55 w 959"/>
                <a:gd name="T15" fmla="*/ 9 h 403"/>
                <a:gd name="T16" fmla="*/ 46 w 959"/>
                <a:gd name="T17" fmla="*/ 51 h 403"/>
                <a:gd name="T18" fmla="*/ 29 w 959"/>
                <a:gd name="T19" fmla="*/ 79 h 403"/>
                <a:gd name="T20" fmla="*/ 941 w 959"/>
                <a:gd name="T21" fmla="*/ 278 h 403"/>
                <a:gd name="T22" fmla="*/ 932 w 959"/>
                <a:gd name="T23" fmla="*/ 242 h 403"/>
                <a:gd name="T24" fmla="*/ 921 w 959"/>
                <a:gd name="T25" fmla="*/ 182 h 403"/>
                <a:gd name="T26" fmla="*/ 949 w 959"/>
                <a:gd name="T27" fmla="*/ 148 h 403"/>
                <a:gd name="T28" fmla="*/ 902 w 959"/>
                <a:gd name="T29" fmla="*/ 103 h 403"/>
                <a:gd name="T30" fmla="*/ 862 w 959"/>
                <a:gd name="T31" fmla="*/ 40 h 403"/>
                <a:gd name="T32" fmla="*/ 804 w 959"/>
                <a:gd name="T33" fmla="*/ 40 h 403"/>
                <a:gd name="T34" fmla="*/ 712 w 959"/>
                <a:gd name="T35" fmla="*/ 76 h 403"/>
                <a:gd name="T36" fmla="*/ 642 w 959"/>
                <a:gd name="T37" fmla="*/ 78 h 403"/>
                <a:gd name="T38" fmla="*/ 569 w 959"/>
                <a:gd name="T39" fmla="*/ 54 h 403"/>
                <a:gd name="T40" fmla="*/ 513 w 959"/>
                <a:gd name="T41" fmla="*/ 29 h 403"/>
                <a:gd name="T42" fmla="*/ 470 w 959"/>
                <a:gd name="T43" fmla="*/ 0 h 403"/>
                <a:gd name="T44" fmla="*/ 338 w 959"/>
                <a:gd name="T45" fmla="*/ 23 h 403"/>
                <a:gd name="T46" fmla="*/ 255 w 959"/>
                <a:gd name="T47" fmla="*/ 67 h 403"/>
                <a:gd name="T48" fmla="*/ 183 w 959"/>
                <a:gd name="T49" fmla="*/ 83 h 403"/>
                <a:gd name="T50" fmla="*/ 192 w 959"/>
                <a:gd name="T51" fmla="*/ 92 h 403"/>
                <a:gd name="T52" fmla="*/ 150 w 959"/>
                <a:gd name="T53" fmla="*/ 114 h 403"/>
                <a:gd name="T54" fmla="*/ 109 w 959"/>
                <a:gd name="T55" fmla="*/ 116 h 403"/>
                <a:gd name="T56" fmla="*/ 38 w 959"/>
                <a:gd name="T57" fmla="*/ 128 h 403"/>
                <a:gd name="T58" fmla="*/ 33 w 959"/>
                <a:gd name="T59" fmla="*/ 172 h 403"/>
                <a:gd name="T60" fmla="*/ 55 w 959"/>
                <a:gd name="T61" fmla="*/ 186 h 403"/>
                <a:gd name="T62" fmla="*/ 64 w 959"/>
                <a:gd name="T63" fmla="*/ 215 h 403"/>
                <a:gd name="T64" fmla="*/ 58 w 959"/>
                <a:gd name="T65" fmla="*/ 231 h 403"/>
                <a:gd name="T66" fmla="*/ 53 w 959"/>
                <a:gd name="T67" fmla="*/ 246 h 403"/>
                <a:gd name="T68" fmla="*/ 40 w 959"/>
                <a:gd name="T69" fmla="*/ 237 h 403"/>
                <a:gd name="T70" fmla="*/ 37 w 959"/>
                <a:gd name="T71" fmla="*/ 251 h 403"/>
                <a:gd name="T72" fmla="*/ 64 w 959"/>
                <a:gd name="T73" fmla="*/ 262 h 403"/>
                <a:gd name="T74" fmla="*/ 78 w 959"/>
                <a:gd name="T75" fmla="*/ 296 h 403"/>
                <a:gd name="T76" fmla="*/ 91 w 959"/>
                <a:gd name="T77" fmla="*/ 312 h 403"/>
                <a:gd name="T78" fmla="*/ 89 w 959"/>
                <a:gd name="T79" fmla="*/ 321 h 403"/>
                <a:gd name="T80" fmla="*/ 84 w 959"/>
                <a:gd name="T81" fmla="*/ 331 h 403"/>
                <a:gd name="T82" fmla="*/ 118 w 959"/>
                <a:gd name="T83" fmla="*/ 327 h 403"/>
                <a:gd name="T84" fmla="*/ 120 w 959"/>
                <a:gd name="T85" fmla="*/ 334 h 403"/>
                <a:gd name="T86" fmla="*/ 89 w 959"/>
                <a:gd name="T87" fmla="*/ 345 h 403"/>
                <a:gd name="T88" fmla="*/ 112 w 959"/>
                <a:gd name="T89" fmla="*/ 345 h 403"/>
                <a:gd name="T90" fmla="*/ 120 w 959"/>
                <a:gd name="T91" fmla="*/ 349 h 403"/>
                <a:gd name="T92" fmla="*/ 131 w 959"/>
                <a:gd name="T93" fmla="*/ 343 h 403"/>
                <a:gd name="T94" fmla="*/ 145 w 959"/>
                <a:gd name="T95" fmla="*/ 343 h 403"/>
                <a:gd name="T96" fmla="*/ 161 w 959"/>
                <a:gd name="T97" fmla="*/ 352 h 403"/>
                <a:gd name="T98" fmla="*/ 174 w 959"/>
                <a:gd name="T99" fmla="*/ 365 h 403"/>
                <a:gd name="T100" fmla="*/ 199 w 959"/>
                <a:gd name="T101" fmla="*/ 381 h 403"/>
                <a:gd name="T102" fmla="*/ 224 w 959"/>
                <a:gd name="T103" fmla="*/ 376 h 403"/>
                <a:gd name="T104" fmla="*/ 246 w 959"/>
                <a:gd name="T105" fmla="*/ 341 h 403"/>
                <a:gd name="T106" fmla="*/ 336 w 959"/>
                <a:gd name="T107" fmla="*/ 379 h 403"/>
                <a:gd name="T108" fmla="*/ 403 w 959"/>
                <a:gd name="T109" fmla="*/ 383 h 403"/>
                <a:gd name="T110" fmla="*/ 448 w 959"/>
                <a:gd name="T111" fmla="*/ 343 h 403"/>
                <a:gd name="T112" fmla="*/ 499 w 959"/>
                <a:gd name="T113" fmla="*/ 350 h 403"/>
                <a:gd name="T114" fmla="*/ 530 w 959"/>
                <a:gd name="T115" fmla="*/ 350 h 403"/>
                <a:gd name="T116" fmla="*/ 526 w 959"/>
                <a:gd name="T117" fmla="*/ 403 h 403"/>
                <a:gd name="T118" fmla="*/ 546 w 959"/>
                <a:gd name="T119" fmla="*/ 367 h 403"/>
                <a:gd name="T120" fmla="*/ 654 w 959"/>
                <a:gd name="T121" fmla="*/ 349 h 403"/>
                <a:gd name="T122" fmla="*/ 842 w 959"/>
                <a:gd name="T123" fmla="*/ 321 h 403"/>
                <a:gd name="T124" fmla="*/ 918 w 959"/>
                <a:gd name="T125" fmla="*/ 30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9" h="403">
                  <a:moveTo>
                    <a:pt x="22" y="152"/>
                  </a:moveTo>
                  <a:lnTo>
                    <a:pt x="22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20" y="152"/>
                  </a:lnTo>
                  <a:lnTo>
                    <a:pt x="22" y="152"/>
                  </a:lnTo>
                  <a:lnTo>
                    <a:pt x="22" y="152"/>
                  </a:lnTo>
                  <a:close/>
                  <a:moveTo>
                    <a:pt x="19" y="128"/>
                  </a:move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6" y="125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1" y="130"/>
                  </a:lnTo>
                  <a:lnTo>
                    <a:pt x="13" y="130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9" y="128"/>
                  </a:lnTo>
                  <a:close/>
                  <a:moveTo>
                    <a:pt x="100" y="107"/>
                  </a:moveTo>
                  <a:lnTo>
                    <a:pt x="100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2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7"/>
                  </a:lnTo>
                  <a:close/>
                  <a:moveTo>
                    <a:pt x="102" y="98"/>
                  </a:moveTo>
                  <a:lnTo>
                    <a:pt x="103" y="98"/>
                  </a:lnTo>
                  <a:lnTo>
                    <a:pt x="105" y="98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100" y="99"/>
                  </a:lnTo>
                  <a:lnTo>
                    <a:pt x="102" y="98"/>
                  </a:lnTo>
                  <a:lnTo>
                    <a:pt x="102" y="98"/>
                  </a:lnTo>
                  <a:close/>
                  <a:moveTo>
                    <a:pt x="20" y="92"/>
                  </a:moveTo>
                  <a:lnTo>
                    <a:pt x="20" y="94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33" y="99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4" y="9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5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21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8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5" y="130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5" y="107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4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99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3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91" y="81"/>
                  </a:lnTo>
                  <a:lnTo>
                    <a:pt x="91" y="76"/>
                  </a:lnTo>
                  <a:lnTo>
                    <a:pt x="93" y="74"/>
                  </a:lnTo>
                  <a:lnTo>
                    <a:pt x="9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8" y="69"/>
                  </a:lnTo>
                  <a:lnTo>
                    <a:pt x="140" y="70"/>
                  </a:lnTo>
                  <a:lnTo>
                    <a:pt x="141" y="7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5" y="6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2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2" y="61"/>
                  </a:lnTo>
                  <a:lnTo>
                    <a:pt x="172" y="60"/>
                  </a:lnTo>
                  <a:lnTo>
                    <a:pt x="172" y="58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4"/>
                  </a:lnTo>
                  <a:lnTo>
                    <a:pt x="149" y="47"/>
                  </a:lnTo>
                  <a:lnTo>
                    <a:pt x="138" y="43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0" y="25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89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0" y="92"/>
                  </a:lnTo>
                  <a:close/>
                  <a:moveTo>
                    <a:pt x="956" y="307"/>
                  </a:moveTo>
                  <a:lnTo>
                    <a:pt x="954" y="307"/>
                  </a:lnTo>
                  <a:lnTo>
                    <a:pt x="954" y="305"/>
                  </a:lnTo>
                  <a:lnTo>
                    <a:pt x="954" y="305"/>
                  </a:lnTo>
                  <a:lnTo>
                    <a:pt x="952" y="305"/>
                  </a:lnTo>
                  <a:lnTo>
                    <a:pt x="952" y="305"/>
                  </a:lnTo>
                  <a:lnTo>
                    <a:pt x="950" y="303"/>
                  </a:lnTo>
                  <a:lnTo>
                    <a:pt x="950" y="303"/>
                  </a:lnTo>
                  <a:lnTo>
                    <a:pt x="949" y="303"/>
                  </a:lnTo>
                  <a:lnTo>
                    <a:pt x="947" y="302"/>
                  </a:lnTo>
                  <a:lnTo>
                    <a:pt x="947" y="302"/>
                  </a:lnTo>
                  <a:lnTo>
                    <a:pt x="949" y="30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47" y="296"/>
                  </a:lnTo>
                  <a:lnTo>
                    <a:pt x="947" y="296"/>
                  </a:lnTo>
                  <a:lnTo>
                    <a:pt x="949" y="294"/>
                  </a:lnTo>
                  <a:lnTo>
                    <a:pt x="949" y="293"/>
                  </a:lnTo>
                  <a:lnTo>
                    <a:pt x="949" y="291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7" y="287"/>
                  </a:lnTo>
                  <a:lnTo>
                    <a:pt x="949" y="285"/>
                  </a:lnTo>
                  <a:lnTo>
                    <a:pt x="949" y="285"/>
                  </a:lnTo>
                  <a:lnTo>
                    <a:pt x="949" y="284"/>
                  </a:lnTo>
                  <a:lnTo>
                    <a:pt x="947" y="282"/>
                  </a:lnTo>
                  <a:lnTo>
                    <a:pt x="945" y="282"/>
                  </a:lnTo>
                  <a:lnTo>
                    <a:pt x="945" y="280"/>
                  </a:lnTo>
                  <a:lnTo>
                    <a:pt x="943" y="280"/>
                  </a:lnTo>
                  <a:lnTo>
                    <a:pt x="941" y="280"/>
                  </a:lnTo>
                  <a:lnTo>
                    <a:pt x="941" y="282"/>
                  </a:lnTo>
                  <a:lnTo>
                    <a:pt x="941" y="282"/>
                  </a:lnTo>
                  <a:lnTo>
                    <a:pt x="940" y="280"/>
                  </a:lnTo>
                  <a:lnTo>
                    <a:pt x="940" y="280"/>
                  </a:lnTo>
                  <a:lnTo>
                    <a:pt x="941" y="278"/>
                  </a:lnTo>
                  <a:lnTo>
                    <a:pt x="941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38" y="278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5"/>
                  </a:lnTo>
                  <a:lnTo>
                    <a:pt x="936" y="275"/>
                  </a:lnTo>
                  <a:lnTo>
                    <a:pt x="934" y="275"/>
                  </a:lnTo>
                  <a:lnTo>
                    <a:pt x="932" y="275"/>
                  </a:lnTo>
                  <a:lnTo>
                    <a:pt x="931" y="275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31" y="271"/>
                  </a:lnTo>
                  <a:lnTo>
                    <a:pt x="931" y="271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2" y="264"/>
                  </a:lnTo>
                  <a:lnTo>
                    <a:pt x="932" y="262"/>
                  </a:lnTo>
                  <a:lnTo>
                    <a:pt x="934" y="262"/>
                  </a:lnTo>
                  <a:lnTo>
                    <a:pt x="934" y="260"/>
                  </a:lnTo>
                  <a:lnTo>
                    <a:pt x="936" y="260"/>
                  </a:lnTo>
                  <a:lnTo>
                    <a:pt x="936" y="260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8" y="256"/>
                  </a:lnTo>
                  <a:lnTo>
                    <a:pt x="938" y="256"/>
                  </a:lnTo>
                  <a:lnTo>
                    <a:pt x="938" y="255"/>
                  </a:lnTo>
                  <a:lnTo>
                    <a:pt x="938" y="253"/>
                  </a:lnTo>
                  <a:lnTo>
                    <a:pt x="938" y="251"/>
                  </a:lnTo>
                  <a:lnTo>
                    <a:pt x="940" y="249"/>
                  </a:lnTo>
                  <a:lnTo>
                    <a:pt x="941" y="247"/>
                  </a:lnTo>
                  <a:lnTo>
                    <a:pt x="941" y="246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1" y="244"/>
                  </a:lnTo>
                  <a:lnTo>
                    <a:pt x="940" y="242"/>
                  </a:lnTo>
                  <a:lnTo>
                    <a:pt x="940" y="242"/>
                  </a:lnTo>
                  <a:lnTo>
                    <a:pt x="938" y="242"/>
                  </a:lnTo>
                  <a:lnTo>
                    <a:pt x="938" y="244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4" y="240"/>
                  </a:lnTo>
                  <a:lnTo>
                    <a:pt x="934" y="240"/>
                  </a:lnTo>
                  <a:lnTo>
                    <a:pt x="932" y="238"/>
                  </a:lnTo>
                  <a:lnTo>
                    <a:pt x="932" y="237"/>
                  </a:lnTo>
                  <a:lnTo>
                    <a:pt x="934" y="235"/>
                  </a:lnTo>
                  <a:lnTo>
                    <a:pt x="934" y="233"/>
                  </a:lnTo>
                  <a:lnTo>
                    <a:pt x="934" y="231"/>
                  </a:lnTo>
                  <a:lnTo>
                    <a:pt x="934" y="228"/>
                  </a:lnTo>
                  <a:lnTo>
                    <a:pt x="934" y="228"/>
                  </a:lnTo>
                  <a:lnTo>
                    <a:pt x="934" y="226"/>
                  </a:lnTo>
                  <a:lnTo>
                    <a:pt x="932" y="226"/>
                  </a:lnTo>
                  <a:lnTo>
                    <a:pt x="932" y="226"/>
                  </a:lnTo>
                  <a:lnTo>
                    <a:pt x="932" y="224"/>
                  </a:lnTo>
                  <a:lnTo>
                    <a:pt x="931" y="224"/>
                  </a:lnTo>
                  <a:lnTo>
                    <a:pt x="931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32" y="222"/>
                  </a:lnTo>
                  <a:lnTo>
                    <a:pt x="931" y="220"/>
                  </a:lnTo>
                  <a:lnTo>
                    <a:pt x="931" y="220"/>
                  </a:lnTo>
                  <a:lnTo>
                    <a:pt x="932" y="219"/>
                  </a:lnTo>
                  <a:lnTo>
                    <a:pt x="932" y="215"/>
                  </a:lnTo>
                  <a:lnTo>
                    <a:pt x="932" y="213"/>
                  </a:lnTo>
                  <a:lnTo>
                    <a:pt x="931" y="211"/>
                  </a:lnTo>
                  <a:lnTo>
                    <a:pt x="929" y="211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5" y="202"/>
                  </a:lnTo>
                  <a:lnTo>
                    <a:pt x="925" y="202"/>
                  </a:lnTo>
                  <a:lnTo>
                    <a:pt x="927" y="202"/>
                  </a:lnTo>
                  <a:lnTo>
                    <a:pt x="927" y="200"/>
                  </a:lnTo>
                  <a:lnTo>
                    <a:pt x="927" y="200"/>
                  </a:lnTo>
                  <a:lnTo>
                    <a:pt x="927" y="199"/>
                  </a:lnTo>
                  <a:lnTo>
                    <a:pt x="927" y="197"/>
                  </a:lnTo>
                  <a:lnTo>
                    <a:pt x="929" y="195"/>
                  </a:lnTo>
                  <a:lnTo>
                    <a:pt x="929" y="193"/>
                  </a:lnTo>
                  <a:lnTo>
                    <a:pt x="927" y="191"/>
                  </a:lnTo>
                  <a:lnTo>
                    <a:pt x="923" y="191"/>
                  </a:lnTo>
                  <a:lnTo>
                    <a:pt x="923" y="190"/>
                  </a:lnTo>
                  <a:lnTo>
                    <a:pt x="923" y="190"/>
                  </a:lnTo>
                  <a:lnTo>
                    <a:pt x="923" y="188"/>
                  </a:lnTo>
                  <a:lnTo>
                    <a:pt x="923" y="188"/>
                  </a:lnTo>
                  <a:lnTo>
                    <a:pt x="921" y="186"/>
                  </a:lnTo>
                  <a:lnTo>
                    <a:pt x="921" y="186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2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77"/>
                  </a:lnTo>
                  <a:lnTo>
                    <a:pt x="923" y="177"/>
                  </a:lnTo>
                  <a:lnTo>
                    <a:pt x="925" y="177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2" y="179"/>
                  </a:lnTo>
                  <a:lnTo>
                    <a:pt x="934" y="179"/>
                  </a:lnTo>
                  <a:lnTo>
                    <a:pt x="934" y="177"/>
                  </a:lnTo>
                  <a:lnTo>
                    <a:pt x="938" y="177"/>
                  </a:lnTo>
                  <a:lnTo>
                    <a:pt x="938" y="175"/>
                  </a:lnTo>
                  <a:lnTo>
                    <a:pt x="940" y="175"/>
                  </a:lnTo>
                  <a:lnTo>
                    <a:pt x="940" y="173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0"/>
                  </a:lnTo>
                  <a:lnTo>
                    <a:pt x="940" y="170"/>
                  </a:lnTo>
                  <a:lnTo>
                    <a:pt x="940" y="168"/>
                  </a:lnTo>
                  <a:lnTo>
                    <a:pt x="940" y="168"/>
                  </a:lnTo>
                  <a:lnTo>
                    <a:pt x="940" y="166"/>
                  </a:lnTo>
                  <a:lnTo>
                    <a:pt x="940" y="166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47" y="153"/>
                  </a:lnTo>
                  <a:lnTo>
                    <a:pt x="949" y="153"/>
                  </a:lnTo>
                  <a:lnTo>
                    <a:pt x="949" y="153"/>
                  </a:lnTo>
                  <a:lnTo>
                    <a:pt x="950" y="155"/>
                  </a:lnTo>
                  <a:lnTo>
                    <a:pt x="950" y="155"/>
                  </a:lnTo>
                  <a:lnTo>
                    <a:pt x="954" y="157"/>
                  </a:lnTo>
                  <a:lnTo>
                    <a:pt x="956" y="159"/>
                  </a:lnTo>
                  <a:lnTo>
                    <a:pt x="959" y="161"/>
                  </a:lnTo>
                  <a:lnTo>
                    <a:pt x="959" y="161"/>
                  </a:lnTo>
                  <a:lnTo>
                    <a:pt x="958" y="159"/>
                  </a:lnTo>
                  <a:lnTo>
                    <a:pt x="958" y="157"/>
                  </a:lnTo>
                  <a:lnTo>
                    <a:pt x="958" y="155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0" y="150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4"/>
                  </a:lnTo>
                  <a:lnTo>
                    <a:pt x="947" y="144"/>
                  </a:lnTo>
                  <a:lnTo>
                    <a:pt x="945" y="143"/>
                  </a:lnTo>
                  <a:lnTo>
                    <a:pt x="941" y="139"/>
                  </a:lnTo>
                  <a:lnTo>
                    <a:pt x="938" y="137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2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5" y="137"/>
                  </a:lnTo>
                  <a:lnTo>
                    <a:pt x="925" y="135"/>
                  </a:lnTo>
                  <a:lnTo>
                    <a:pt x="923" y="135"/>
                  </a:lnTo>
                  <a:lnTo>
                    <a:pt x="923" y="135"/>
                  </a:lnTo>
                  <a:lnTo>
                    <a:pt x="921" y="137"/>
                  </a:lnTo>
                  <a:lnTo>
                    <a:pt x="920" y="137"/>
                  </a:lnTo>
                  <a:lnTo>
                    <a:pt x="914" y="137"/>
                  </a:lnTo>
                  <a:lnTo>
                    <a:pt x="909" y="134"/>
                  </a:lnTo>
                  <a:lnTo>
                    <a:pt x="905" y="132"/>
                  </a:lnTo>
                  <a:lnTo>
                    <a:pt x="902" y="130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5" y="128"/>
                  </a:lnTo>
                  <a:lnTo>
                    <a:pt x="905" y="126"/>
                  </a:lnTo>
                  <a:lnTo>
                    <a:pt x="905" y="126"/>
                  </a:lnTo>
                  <a:lnTo>
                    <a:pt x="903" y="125"/>
                  </a:lnTo>
                  <a:lnTo>
                    <a:pt x="902" y="123"/>
                  </a:lnTo>
                  <a:lnTo>
                    <a:pt x="903" y="123"/>
                  </a:lnTo>
                  <a:lnTo>
                    <a:pt x="903" y="123"/>
                  </a:lnTo>
                  <a:lnTo>
                    <a:pt x="903" y="121"/>
                  </a:lnTo>
                  <a:lnTo>
                    <a:pt x="900" y="117"/>
                  </a:lnTo>
                  <a:lnTo>
                    <a:pt x="900" y="116"/>
                  </a:lnTo>
                  <a:lnTo>
                    <a:pt x="898" y="116"/>
                  </a:lnTo>
                  <a:lnTo>
                    <a:pt x="898" y="114"/>
                  </a:lnTo>
                  <a:lnTo>
                    <a:pt x="900" y="114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900" y="110"/>
                  </a:lnTo>
                  <a:lnTo>
                    <a:pt x="898" y="108"/>
                  </a:lnTo>
                  <a:lnTo>
                    <a:pt x="896" y="108"/>
                  </a:lnTo>
                  <a:lnTo>
                    <a:pt x="896" y="107"/>
                  </a:lnTo>
                  <a:lnTo>
                    <a:pt x="898" y="105"/>
                  </a:lnTo>
                  <a:lnTo>
                    <a:pt x="900" y="105"/>
                  </a:lnTo>
                  <a:lnTo>
                    <a:pt x="902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1"/>
                  </a:lnTo>
                  <a:lnTo>
                    <a:pt x="902" y="101"/>
                  </a:lnTo>
                  <a:lnTo>
                    <a:pt x="903" y="98"/>
                  </a:lnTo>
                  <a:lnTo>
                    <a:pt x="903" y="96"/>
                  </a:lnTo>
                  <a:lnTo>
                    <a:pt x="903" y="96"/>
                  </a:lnTo>
                  <a:lnTo>
                    <a:pt x="905" y="94"/>
                  </a:lnTo>
                  <a:lnTo>
                    <a:pt x="905" y="94"/>
                  </a:lnTo>
                  <a:lnTo>
                    <a:pt x="905" y="88"/>
                  </a:lnTo>
                  <a:lnTo>
                    <a:pt x="905" y="88"/>
                  </a:lnTo>
                  <a:lnTo>
                    <a:pt x="905" y="87"/>
                  </a:lnTo>
                  <a:lnTo>
                    <a:pt x="902" y="83"/>
                  </a:lnTo>
                  <a:lnTo>
                    <a:pt x="902" y="81"/>
                  </a:lnTo>
                  <a:lnTo>
                    <a:pt x="902" y="81"/>
                  </a:lnTo>
                  <a:lnTo>
                    <a:pt x="902" y="79"/>
                  </a:lnTo>
                  <a:lnTo>
                    <a:pt x="902" y="78"/>
                  </a:lnTo>
                  <a:lnTo>
                    <a:pt x="900" y="78"/>
                  </a:lnTo>
                  <a:lnTo>
                    <a:pt x="900" y="74"/>
                  </a:lnTo>
                  <a:lnTo>
                    <a:pt x="896" y="74"/>
                  </a:lnTo>
                  <a:lnTo>
                    <a:pt x="894" y="72"/>
                  </a:lnTo>
                  <a:lnTo>
                    <a:pt x="893" y="72"/>
                  </a:lnTo>
                  <a:lnTo>
                    <a:pt x="893" y="70"/>
                  </a:lnTo>
                  <a:lnTo>
                    <a:pt x="891" y="69"/>
                  </a:lnTo>
                  <a:lnTo>
                    <a:pt x="891" y="67"/>
                  </a:lnTo>
                  <a:lnTo>
                    <a:pt x="891" y="65"/>
                  </a:lnTo>
                  <a:lnTo>
                    <a:pt x="891" y="63"/>
                  </a:lnTo>
                  <a:lnTo>
                    <a:pt x="891" y="61"/>
                  </a:lnTo>
                  <a:lnTo>
                    <a:pt x="889" y="61"/>
                  </a:lnTo>
                  <a:lnTo>
                    <a:pt x="887" y="60"/>
                  </a:lnTo>
                  <a:lnTo>
                    <a:pt x="887" y="60"/>
                  </a:lnTo>
                  <a:lnTo>
                    <a:pt x="885" y="60"/>
                  </a:lnTo>
                  <a:lnTo>
                    <a:pt x="880" y="61"/>
                  </a:lnTo>
                  <a:lnTo>
                    <a:pt x="880" y="60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76" y="56"/>
                  </a:lnTo>
                  <a:lnTo>
                    <a:pt x="875" y="56"/>
                  </a:lnTo>
                  <a:lnTo>
                    <a:pt x="875" y="56"/>
                  </a:lnTo>
                  <a:lnTo>
                    <a:pt x="876" y="54"/>
                  </a:lnTo>
                  <a:lnTo>
                    <a:pt x="878" y="54"/>
                  </a:lnTo>
                  <a:lnTo>
                    <a:pt x="878" y="52"/>
                  </a:lnTo>
                  <a:lnTo>
                    <a:pt x="878" y="52"/>
                  </a:lnTo>
                  <a:lnTo>
                    <a:pt x="876" y="52"/>
                  </a:lnTo>
                  <a:lnTo>
                    <a:pt x="875" y="52"/>
                  </a:lnTo>
                  <a:lnTo>
                    <a:pt x="873" y="49"/>
                  </a:lnTo>
                  <a:lnTo>
                    <a:pt x="869" y="47"/>
                  </a:lnTo>
                  <a:lnTo>
                    <a:pt x="867" y="47"/>
                  </a:lnTo>
                  <a:lnTo>
                    <a:pt x="867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0" y="42"/>
                  </a:lnTo>
                  <a:lnTo>
                    <a:pt x="860" y="42"/>
                  </a:lnTo>
                  <a:lnTo>
                    <a:pt x="858" y="40"/>
                  </a:lnTo>
                  <a:lnTo>
                    <a:pt x="856" y="40"/>
                  </a:lnTo>
                  <a:lnTo>
                    <a:pt x="858" y="38"/>
                  </a:lnTo>
                  <a:lnTo>
                    <a:pt x="858" y="38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0" y="34"/>
                  </a:lnTo>
                  <a:lnTo>
                    <a:pt x="860" y="34"/>
                  </a:lnTo>
                  <a:lnTo>
                    <a:pt x="858" y="34"/>
                  </a:lnTo>
                  <a:lnTo>
                    <a:pt x="851" y="32"/>
                  </a:lnTo>
                  <a:lnTo>
                    <a:pt x="849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6" y="36"/>
                  </a:lnTo>
                  <a:lnTo>
                    <a:pt x="846" y="38"/>
                  </a:lnTo>
                  <a:lnTo>
                    <a:pt x="846" y="40"/>
                  </a:lnTo>
                  <a:lnTo>
                    <a:pt x="844" y="42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0" y="43"/>
                  </a:lnTo>
                  <a:lnTo>
                    <a:pt x="831" y="40"/>
                  </a:lnTo>
                  <a:lnTo>
                    <a:pt x="829" y="40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26" y="40"/>
                  </a:lnTo>
                  <a:lnTo>
                    <a:pt x="826" y="40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0" y="40"/>
                  </a:lnTo>
                  <a:lnTo>
                    <a:pt x="817" y="40"/>
                  </a:lnTo>
                  <a:lnTo>
                    <a:pt x="815" y="40"/>
                  </a:lnTo>
                  <a:lnTo>
                    <a:pt x="813" y="40"/>
                  </a:lnTo>
                  <a:lnTo>
                    <a:pt x="811" y="42"/>
                  </a:lnTo>
                  <a:lnTo>
                    <a:pt x="810" y="43"/>
                  </a:lnTo>
                  <a:lnTo>
                    <a:pt x="810" y="45"/>
                  </a:lnTo>
                  <a:lnTo>
                    <a:pt x="810" y="43"/>
                  </a:lnTo>
                  <a:lnTo>
                    <a:pt x="806" y="42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00" y="40"/>
                  </a:lnTo>
                  <a:lnTo>
                    <a:pt x="800" y="40"/>
                  </a:lnTo>
                  <a:lnTo>
                    <a:pt x="795" y="38"/>
                  </a:lnTo>
                  <a:lnTo>
                    <a:pt x="793" y="40"/>
                  </a:lnTo>
                  <a:lnTo>
                    <a:pt x="791" y="42"/>
                  </a:lnTo>
                  <a:lnTo>
                    <a:pt x="790" y="43"/>
                  </a:lnTo>
                  <a:lnTo>
                    <a:pt x="790" y="43"/>
                  </a:lnTo>
                  <a:lnTo>
                    <a:pt x="790" y="45"/>
                  </a:lnTo>
                  <a:lnTo>
                    <a:pt x="790" y="47"/>
                  </a:lnTo>
                  <a:lnTo>
                    <a:pt x="788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6" y="49"/>
                  </a:lnTo>
                  <a:lnTo>
                    <a:pt x="784" y="49"/>
                  </a:lnTo>
                  <a:lnTo>
                    <a:pt x="782" y="49"/>
                  </a:lnTo>
                  <a:lnTo>
                    <a:pt x="779" y="52"/>
                  </a:lnTo>
                  <a:lnTo>
                    <a:pt x="777" y="52"/>
                  </a:lnTo>
                  <a:lnTo>
                    <a:pt x="775" y="52"/>
                  </a:lnTo>
                  <a:lnTo>
                    <a:pt x="775" y="54"/>
                  </a:lnTo>
                  <a:lnTo>
                    <a:pt x="773" y="54"/>
                  </a:lnTo>
                  <a:lnTo>
                    <a:pt x="772" y="56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6" y="58"/>
                  </a:lnTo>
                  <a:lnTo>
                    <a:pt x="764" y="60"/>
                  </a:lnTo>
                  <a:lnTo>
                    <a:pt x="763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57" y="61"/>
                  </a:lnTo>
                  <a:lnTo>
                    <a:pt x="754" y="65"/>
                  </a:lnTo>
                  <a:lnTo>
                    <a:pt x="754" y="67"/>
                  </a:lnTo>
                  <a:lnTo>
                    <a:pt x="752" y="67"/>
                  </a:lnTo>
                  <a:lnTo>
                    <a:pt x="750" y="67"/>
                  </a:lnTo>
                  <a:lnTo>
                    <a:pt x="750" y="67"/>
                  </a:lnTo>
                  <a:lnTo>
                    <a:pt x="748" y="69"/>
                  </a:lnTo>
                  <a:lnTo>
                    <a:pt x="746" y="70"/>
                  </a:lnTo>
                  <a:lnTo>
                    <a:pt x="744" y="70"/>
                  </a:lnTo>
                  <a:lnTo>
                    <a:pt x="743" y="70"/>
                  </a:lnTo>
                  <a:lnTo>
                    <a:pt x="743" y="69"/>
                  </a:lnTo>
                  <a:lnTo>
                    <a:pt x="734" y="74"/>
                  </a:lnTo>
                  <a:lnTo>
                    <a:pt x="732" y="76"/>
                  </a:lnTo>
                  <a:lnTo>
                    <a:pt x="730" y="76"/>
                  </a:lnTo>
                  <a:lnTo>
                    <a:pt x="728" y="76"/>
                  </a:lnTo>
                  <a:lnTo>
                    <a:pt x="726" y="78"/>
                  </a:lnTo>
                  <a:lnTo>
                    <a:pt x="726" y="78"/>
                  </a:lnTo>
                  <a:lnTo>
                    <a:pt x="725" y="78"/>
                  </a:lnTo>
                  <a:lnTo>
                    <a:pt x="723" y="78"/>
                  </a:lnTo>
                  <a:lnTo>
                    <a:pt x="721" y="76"/>
                  </a:lnTo>
                  <a:lnTo>
                    <a:pt x="719" y="74"/>
                  </a:lnTo>
                  <a:lnTo>
                    <a:pt x="717" y="74"/>
                  </a:lnTo>
                  <a:lnTo>
                    <a:pt x="714" y="74"/>
                  </a:lnTo>
                  <a:lnTo>
                    <a:pt x="714" y="76"/>
                  </a:lnTo>
                  <a:lnTo>
                    <a:pt x="712" y="76"/>
                  </a:lnTo>
                  <a:lnTo>
                    <a:pt x="712" y="74"/>
                  </a:lnTo>
                  <a:lnTo>
                    <a:pt x="708" y="72"/>
                  </a:lnTo>
                  <a:lnTo>
                    <a:pt x="708" y="72"/>
                  </a:lnTo>
                  <a:lnTo>
                    <a:pt x="707" y="72"/>
                  </a:lnTo>
                  <a:lnTo>
                    <a:pt x="707" y="72"/>
                  </a:lnTo>
                  <a:lnTo>
                    <a:pt x="705" y="70"/>
                  </a:lnTo>
                  <a:lnTo>
                    <a:pt x="705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9" y="72"/>
                  </a:lnTo>
                  <a:lnTo>
                    <a:pt x="698" y="70"/>
                  </a:lnTo>
                  <a:lnTo>
                    <a:pt x="696" y="69"/>
                  </a:lnTo>
                  <a:lnTo>
                    <a:pt x="694" y="67"/>
                  </a:lnTo>
                  <a:lnTo>
                    <a:pt x="694" y="65"/>
                  </a:lnTo>
                  <a:lnTo>
                    <a:pt x="690" y="65"/>
                  </a:lnTo>
                  <a:lnTo>
                    <a:pt x="690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7" y="67"/>
                  </a:lnTo>
                  <a:lnTo>
                    <a:pt x="685" y="67"/>
                  </a:lnTo>
                  <a:lnTo>
                    <a:pt x="685" y="69"/>
                  </a:lnTo>
                  <a:lnTo>
                    <a:pt x="683" y="69"/>
                  </a:lnTo>
                  <a:lnTo>
                    <a:pt x="681" y="69"/>
                  </a:lnTo>
                  <a:lnTo>
                    <a:pt x="681" y="69"/>
                  </a:lnTo>
                  <a:lnTo>
                    <a:pt x="679" y="67"/>
                  </a:lnTo>
                  <a:lnTo>
                    <a:pt x="678" y="67"/>
                  </a:lnTo>
                  <a:lnTo>
                    <a:pt x="678" y="67"/>
                  </a:lnTo>
                  <a:lnTo>
                    <a:pt x="676" y="67"/>
                  </a:lnTo>
                  <a:lnTo>
                    <a:pt x="676" y="69"/>
                  </a:lnTo>
                  <a:lnTo>
                    <a:pt x="674" y="69"/>
                  </a:lnTo>
                  <a:lnTo>
                    <a:pt x="670" y="69"/>
                  </a:lnTo>
                  <a:lnTo>
                    <a:pt x="665" y="70"/>
                  </a:lnTo>
                  <a:lnTo>
                    <a:pt x="663" y="70"/>
                  </a:lnTo>
                  <a:lnTo>
                    <a:pt x="663" y="70"/>
                  </a:lnTo>
                  <a:lnTo>
                    <a:pt x="661" y="70"/>
                  </a:lnTo>
                  <a:lnTo>
                    <a:pt x="660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49" y="74"/>
                  </a:lnTo>
                  <a:lnTo>
                    <a:pt x="649" y="74"/>
                  </a:lnTo>
                  <a:lnTo>
                    <a:pt x="647" y="76"/>
                  </a:lnTo>
                  <a:lnTo>
                    <a:pt x="645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0" y="78"/>
                  </a:lnTo>
                  <a:lnTo>
                    <a:pt x="638" y="78"/>
                  </a:lnTo>
                  <a:lnTo>
                    <a:pt x="636" y="78"/>
                  </a:lnTo>
                  <a:lnTo>
                    <a:pt x="634" y="78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29" y="76"/>
                  </a:lnTo>
                  <a:lnTo>
                    <a:pt x="629" y="76"/>
                  </a:lnTo>
                  <a:lnTo>
                    <a:pt x="627" y="76"/>
                  </a:lnTo>
                  <a:lnTo>
                    <a:pt x="624" y="76"/>
                  </a:lnTo>
                  <a:lnTo>
                    <a:pt x="618" y="72"/>
                  </a:lnTo>
                  <a:lnTo>
                    <a:pt x="614" y="72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3" y="72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7" y="69"/>
                  </a:lnTo>
                  <a:lnTo>
                    <a:pt x="607" y="65"/>
                  </a:lnTo>
                  <a:lnTo>
                    <a:pt x="605" y="65"/>
                  </a:lnTo>
                  <a:lnTo>
                    <a:pt x="605" y="63"/>
                  </a:lnTo>
                  <a:lnTo>
                    <a:pt x="605" y="65"/>
                  </a:lnTo>
                  <a:lnTo>
                    <a:pt x="604" y="65"/>
                  </a:lnTo>
                  <a:lnTo>
                    <a:pt x="604" y="65"/>
                  </a:lnTo>
                  <a:lnTo>
                    <a:pt x="604" y="63"/>
                  </a:lnTo>
                  <a:lnTo>
                    <a:pt x="602" y="63"/>
                  </a:lnTo>
                  <a:lnTo>
                    <a:pt x="602" y="65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0" y="69"/>
                  </a:lnTo>
                  <a:lnTo>
                    <a:pt x="598" y="69"/>
                  </a:lnTo>
                  <a:lnTo>
                    <a:pt x="598" y="69"/>
                  </a:lnTo>
                  <a:lnTo>
                    <a:pt x="598" y="70"/>
                  </a:lnTo>
                  <a:lnTo>
                    <a:pt x="598" y="70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3" y="70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7" y="65"/>
                  </a:lnTo>
                  <a:lnTo>
                    <a:pt x="587" y="65"/>
                  </a:lnTo>
                  <a:lnTo>
                    <a:pt x="586" y="65"/>
                  </a:lnTo>
                  <a:lnTo>
                    <a:pt x="586" y="65"/>
                  </a:lnTo>
                  <a:lnTo>
                    <a:pt x="584" y="65"/>
                  </a:lnTo>
                  <a:lnTo>
                    <a:pt x="584" y="63"/>
                  </a:lnTo>
                  <a:lnTo>
                    <a:pt x="582" y="63"/>
                  </a:lnTo>
                  <a:lnTo>
                    <a:pt x="575" y="63"/>
                  </a:lnTo>
                  <a:lnTo>
                    <a:pt x="575" y="61"/>
                  </a:lnTo>
                  <a:lnTo>
                    <a:pt x="573" y="61"/>
                  </a:lnTo>
                  <a:lnTo>
                    <a:pt x="571" y="61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56"/>
                  </a:lnTo>
                  <a:lnTo>
                    <a:pt x="569" y="54"/>
                  </a:lnTo>
                  <a:lnTo>
                    <a:pt x="568" y="52"/>
                  </a:lnTo>
                  <a:lnTo>
                    <a:pt x="560" y="49"/>
                  </a:lnTo>
                  <a:lnTo>
                    <a:pt x="557" y="49"/>
                  </a:lnTo>
                  <a:lnTo>
                    <a:pt x="551" y="49"/>
                  </a:lnTo>
                  <a:lnTo>
                    <a:pt x="551" y="49"/>
                  </a:lnTo>
                  <a:lnTo>
                    <a:pt x="549" y="47"/>
                  </a:lnTo>
                  <a:lnTo>
                    <a:pt x="549" y="47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548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2"/>
                  </a:lnTo>
                  <a:lnTo>
                    <a:pt x="548" y="52"/>
                  </a:lnTo>
                  <a:lnTo>
                    <a:pt x="544" y="54"/>
                  </a:lnTo>
                  <a:lnTo>
                    <a:pt x="542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3" y="51"/>
                  </a:lnTo>
                  <a:lnTo>
                    <a:pt x="531" y="49"/>
                  </a:lnTo>
                  <a:lnTo>
                    <a:pt x="530" y="49"/>
                  </a:lnTo>
                  <a:lnTo>
                    <a:pt x="528" y="45"/>
                  </a:lnTo>
                  <a:lnTo>
                    <a:pt x="528" y="45"/>
                  </a:lnTo>
                  <a:lnTo>
                    <a:pt x="524" y="42"/>
                  </a:lnTo>
                  <a:lnTo>
                    <a:pt x="524" y="40"/>
                  </a:lnTo>
                  <a:lnTo>
                    <a:pt x="524" y="40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24" y="32"/>
                  </a:lnTo>
                  <a:lnTo>
                    <a:pt x="524" y="31"/>
                  </a:lnTo>
                  <a:lnTo>
                    <a:pt x="521" y="25"/>
                  </a:lnTo>
                  <a:lnTo>
                    <a:pt x="521" y="25"/>
                  </a:lnTo>
                  <a:lnTo>
                    <a:pt x="521" y="27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7" y="25"/>
                  </a:lnTo>
                  <a:lnTo>
                    <a:pt x="515" y="25"/>
                  </a:lnTo>
                  <a:lnTo>
                    <a:pt x="515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3" y="29"/>
                  </a:lnTo>
                  <a:lnTo>
                    <a:pt x="513" y="29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5" y="23"/>
                  </a:lnTo>
                  <a:lnTo>
                    <a:pt x="513" y="25"/>
                  </a:lnTo>
                  <a:lnTo>
                    <a:pt x="512" y="25"/>
                  </a:lnTo>
                  <a:lnTo>
                    <a:pt x="510" y="25"/>
                  </a:lnTo>
                  <a:lnTo>
                    <a:pt x="506" y="29"/>
                  </a:lnTo>
                  <a:lnTo>
                    <a:pt x="503" y="29"/>
                  </a:lnTo>
                  <a:lnTo>
                    <a:pt x="501" y="31"/>
                  </a:lnTo>
                  <a:lnTo>
                    <a:pt x="499" y="31"/>
                  </a:lnTo>
                  <a:lnTo>
                    <a:pt x="497" y="31"/>
                  </a:lnTo>
                  <a:lnTo>
                    <a:pt x="495" y="31"/>
                  </a:lnTo>
                  <a:lnTo>
                    <a:pt x="493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6" y="25"/>
                  </a:lnTo>
                  <a:lnTo>
                    <a:pt x="483" y="25"/>
                  </a:lnTo>
                  <a:lnTo>
                    <a:pt x="483" y="23"/>
                  </a:lnTo>
                  <a:lnTo>
                    <a:pt x="481" y="22"/>
                  </a:lnTo>
                  <a:lnTo>
                    <a:pt x="479" y="22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77" y="18"/>
                  </a:lnTo>
                  <a:lnTo>
                    <a:pt x="479" y="18"/>
                  </a:lnTo>
                  <a:lnTo>
                    <a:pt x="479" y="18"/>
                  </a:lnTo>
                  <a:lnTo>
                    <a:pt x="475" y="16"/>
                  </a:lnTo>
                  <a:lnTo>
                    <a:pt x="475" y="14"/>
                  </a:lnTo>
                  <a:lnTo>
                    <a:pt x="474" y="11"/>
                  </a:lnTo>
                  <a:lnTo>
                    <a:pt x="474" y="11"/>
                  </a:lnTo>
                  <a:lnTo>
                    <a:pt x="474" y="9"/>
                  </a:lnTo>
                  <a:lnTo>
                    <a:pt x="474" y="7"/>
                  </a:lnTo>
                  <a:lnTo>
                    <a:pt x="474" y="7"/>
                  </a:lnTo>
                  <a:lnTo>
                    <a:pt x="474" y="5"/>
                  </a:lnTo>
                  <a:lnTo>
                    <a:pt x="475" y="4"/>
                  </a:lnTo>
                  <a:lnTo>
                    <a:pt x="477" y="4"/>
                  </a:lnTo>
                  <a:lnTo>
                    <a:pt x="479" y="5"/>
                  </a:lnTo>
                  <a:lnTo>
                    <a:pt x="479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2" y="4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65" y="2"/>
                  </a:lnTo>
                  <a:lnTo>
                    <a:pt x="465" y="4"/>
                  </a:lnTo>
                  <a:lnTo>
                    <a:pt x="463" y="5"/>
                  </a:lnTo>
                  <a:lnTo>
                    <a:pt x="461" y="7"/>
                  </a:lnTo>
                  <a:lnTo>
                    <a:pt x="459" y="7"/>
                  </a:lnTo>
                  <a:lnTo>
                    <a:pt x="457" y="9"/>
                  </a:lnTo>
                  <a:lnTo>
                    <a:pt x="456" y="9"/>
                  </a:lnTo>
                  <a:lnTo>
                    <a:pt x="454" y="9"/>
                  </a:lnTo>
                  <a:lnTo>
                    <a:pt x="447" y="9"/>
                  </a:lnTo>
                  <a:lnTo>
                    <a:pt x="445" y="9"/>
                  </a:lnTo>
                  <a:lnTo>
                    <a:pt x="443" y="7"/>
                  </a:lnTo>
                  <a:lnTo>
                    <a:pt x="443" y="7"/>
                  </a:lnTo>
                  <a:lnTo>
                    <a:pt x="441" y="7"/>
                  </a:lnTo>
                  <a:lnTo>
                    <a:pt x="436" y="9"/>
                  </a:lnTo>
                  <a:lnTo>
                    <a:pt x="418" y="7"/>
                  </a:lnTo>
                  <a:lnTo>
                    <a:pt x="412" y="7"/>
                  </a:lnTo>
                  <a:lnTo>
                    <a:pt x="410" y="7"/>
                  </a:lnTo>
                  <a:lnTo>
                    <a:pt x="410" y="7"/>
                  </a:lnTo>
                  <a:lnTo>
                    <a:pt x="400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1" y="5"/>
                  </a:lnTo>
                  <a:lnTo>
                    <a:pt x="387" y="4"/>
                  </a:lnTo>
                  <a:lnTo>
                    <a:pt x="385" y="4"/>
                  </a:lnTo>
                  <a:lnTo>
                    <a:pt x="376" y="9"/>
                  </a:lnTo>
                  <a:lnTo>
                    <a:pt x="369" y="11"/>
                  </a:lnTo>
                  <a:lnTo>
                    <a:pt x="367" y="13"/>
                  </a:lnTo>
                  <a:lnTo>
                    <a:pt x="365" y="14"/>
                  </a:lnTo>
                  <a:lnTo>
                    <a:pt x="362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6" y="14"/>
                  </a:lnTo>
                  <a:lnTo>
                    <a:pt x="356" y="14"/>
                  </a:lnTo>
                  <a:lnTo>
                    <a:pt x="354" y="16"/>
                  </a:lnTo>
                  <a:lnTo>
                    <a:pt x="353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0" y="20"/>
                  </a:lnTo>
                  <a:lnTo>
                    <a:pt x="340" y="22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3" y="2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7"/>
                  </a:lnTo>
                  <a:lnTo>
                    <a:pt x="327" y="31"/>
                  </a:lnTo>
                  <a:lnTo>
                    <a:pt x="326" y="32"/>
                  </a:lnTo>
                  <a:lnTo>
                    <a:pt x="326" y="32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6"/>
                  </a:lnTo>
                  <a:lnTo>
                    <a:pt x="311" y="40"/>
                  </a:lnTo>
                  <a:lnTo>
                    <a:pt x="300" y="45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89" y="51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4" y="63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61" y="67"/>
                  </a:lnTo>
                  <a:lnTo>
                    <a:pt x="255" y="67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3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3"/>
                  </a:lnTo>
                  <a:lnTo>
                    <a:pt x="212" y="63"/>
                  </a:lnTo>
                  <a:lnTo>
                    <a:pt x="199" y="61"/>
                  </a:lnTo>
                  <a:lnTo>
                    <a:pt x="188" y="58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7" y="58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0" y="67"/>
                  </a:lnTo>
                  <a:lnTo>
                    <a:pt x="170" y="69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8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3" y="81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90" y="87"/>
                  </a:lnTo>
                  <a:lnTo>
                    <a:pt x="201" y="87"/>
                  </a:lnTo>
                  <a:lnTo>
                    <a:pt x="203" y="87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5" y="90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2" y="90"/>
                  </a:lnTo>
                  <a:lnTo>
                    <a:pt x="206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88" y="94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5" y="94"/>
                  </a:lnTo>
                  <a:lnTo>
                    <a:pt x="183" y="94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5" y="98"/>
                  </a:lnTo>
                  <a:lnTo>
                    <a:pt x="163" y="99"/>
                  </a:lnTo>
                  <a:lnTo>
                    <a:pt x="159" y="101"/>
                  </a:lnTo>
                  <a:lnTo>
                    <a:pt x="158" y="101"/>
                  </a:lnTo>
                  <a:lnTo>
                    <a:pt x="156" y="103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2" y="112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7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1" y="112"/>
                  </a:lnTo>
                  <a:lnTo>
                    <a:pt x="159" y="112"/>
                  </a:lnTo>
                  <a:lnTo>
                    <a:pt x="158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47" y="114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1" y="114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3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23" y="112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18" y="107"/>
                  </a:lnTo>
                  <a:lnTo>
                    <a:pt x="116" y="105"/>
                  </a:lnTo>
                  <a:lnTo>
                    <a:pt x="109" y="103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3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1" y="114"/>
                  </a:lnTo>
                  <a:lnTo>
                    <a:pt x="109" y="116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0" y="117"/>
                  </a:lnTo>
                  <a:lnTo>
                    <a:pt x="98" y="116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4" y="117"/>
                  </a:lnTo>
                  <a:lnTo>
                    <a:pt x="91" y="117"/>
                  </a:lnTo>
                  <a:lnTo>
                    <a:pt x="87" y="116"/>
                  </a:lnTo>
                  <a:lnTo>
                    <a:pt x="85" y="114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8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3" y="112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21"/>
                  </a:lnTo>
                  <a:lnTo>
                    <a:pt x="44" y="123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5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4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9" y="17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3" y="172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7" y="172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51" y="168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4" y="170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3" y="181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3" y="186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8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60" y="195"/>
                  </a:lnTo>
                  <a:lnTo>
                    <a:pt x="62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60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1" y="211"/>
                  </a:lnTo>
                  <a:lnTo>
                    <a:pt x="69" y="211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5"/>
                  </a:lnTo>
                  <a:lnTo>
                    <a:pt x="66" y="213"/>
                  </a:lnTo>
                  <a:lnTo>
                    <a:pt x="62" y="215"/>
                  </a:lnTo>
                  <a:lnTo>
                    <a:pt x="64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2" y="219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9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1"/>
                  </a:lnTo>
                  <a:lnTo>
                    <a:pt x="58" y="233"/>
                  </a:lnTo>
                  <a:lnTo>
                    <a:pt x="60" y="233"/>
                  </a:lnTo>
                  <a:lnTo>
                    <a:pt x="60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7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4"/>
                  </a:lnTo>
                  <a:lnTo>
                    <a:pt x="56" y="244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3" y="238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1" y="242"/>
                  </a:lnTo>
                  <a:lnTo>
                    <a:pt x="51" y="244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6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5" y="22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37" y="233"/>
                  </a:lnTo>
                  <a:lnTo>
                    <a:pt x="37" y="233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7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8"/>
                  </a:lnTo>
                  <a:lnTo>
                    <a:pt x="44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3" y="249"/>
                  </a:lnTo>
                  <a:lnTo>
                    <a:pt x="33" y="249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40" y="253"/>
                  </a:lnTo>
                  <a:lnTo>
                    <a:pt x="42" y="255"/>
                  </a:lnTo>
                  <a:lnTo>
                    <a:pt x="42" y="255"/>
                  </a:lnTo>
                  <a:lnTo>
                    <a:pt x="44" y="255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8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6"/>
                  </a:lnTo>
                  <a:lnTo>
                    <a:pt x="58" y="255"/>
                  </a:lnTo>
                  <a:lnTo>
                    <a:pt x="58" y="256"/>
                  </a:lnTo>
                  <a:lnTo>
                    <a:pt x="58" y="256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2"/>
                  </a:lnTo>
                  <a:lnTo>
                    <a:pt x="67" y="262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5" y="267"/>
                  </a:lnTo>
                  <a:lnTo>
                    <a:pt x="75" y="267"/>
                  </a:lnTo>
                  <a:lnTo>
                    <a:pt x="76" y="267"/>
                  </a:lnTo>
                  <a:lnTo>
                    <a:pt x="78" y="267"/>
                  </a:lnTo>
                  <a:lnTo>
                    <a:pt x="80" y="267"/>
                  </a:lnTo>
                  <a:lnTo>
                    <a:pt x="82" y="269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8"/>
                  </a:lnTo>
                  <a:lnTo>
                    <a:pt x="82" y="278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5" y="285"/>
                  </a:lnTo>
                  <a:lnTo>
                    <a:pt x="73" y="285"/>
                  </a:lnTo>
                  <a:lnTo>
                    <a:pt x="69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71" y="289"/>
                  </a:lnTo>
                  <a:lnTo>
                    <a:pt x="75" y="289"/>
                  </a:lnTo>
                  <a:lnTo>
                    <a:pt x="78" y="291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2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9"/>
                  </a:lnTo>
                  <a:lnTo>
                    <a:pt x="80" y="307"/>
                  </a:lnTo>
                  <a:lnTo>
                    <a:pt x="82" y="307"/>
                  </a:lnTo>
                  <a:lnTo>
                    <a:pt x="84" y="307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9" y="303"/>
                  </a:lnTo>
                  <a:lnTo>
                    <a:pt x="89" y="303"/>
                  </a:lnTo>
                  <a:lnTo>
                    <a:pt x="89" y="305"/>
                  </a:lnTo>
                  <a:lnTo>
                    <a:pt x="89" y="305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9" y="311"/>
                  </a:lnTo>
                  <a:lnTo>
                    <a:pt x="91" y="311"/>
                  </a:lnTo>
                  <a:lnTo>
                    <a:pt x="91" y="309"/>
                  </a:lnTo>
                  <a:lnTo>
                    <a:pt x="91" y="307"/>
                  </a:lnTo>
                  <a:lnTo>
                    <a:pt x="93" y="307"/>
                  </a:lnTo>
                  <a:lnTo>
                    <a:pt x="93" y="309"/>
                  </a:lnTo>
                  <a:lnTo>
                    <a:pt x="93" y="309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4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96" y="316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3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1"/>
                  </a:lnTo>
                  <a:lnTo>
                    <a:pt x="85" y="321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31"/>
                  </a:lnTo>
                  <a:lnTo>
                    <a:pt x="82" y="331"/>
                  </a:lnTo>
                  <a:lnTo>
                    <a:pt x="82" y="331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5" y="329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5" y="329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9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1" y="329"/>
                  </a:lnTo>
                  <a:lnTo>
                    <a:pt x="91" y="329"/>
                  </a:lnTo>
                  <a:lnTo>
                    <a:pt x="93" y="331"/>
                  </a:lnTo>
                  <a:lnTo>
                    <a:pt x="94" y="329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6" y="331"/>
                  </a:lnTo>
                  <a:lnTo>
                    <a:pt x="96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100" y="331"/>
                  </a:lnTo>
                  <a:lnTo>
                    <a:pt x="100" y="329"/>
                  </a:lnTo>
                  <a:lnTo>
                    <a:pt x="102" y="329"/>
                  </a:lnTo>
                  <a:lnTo>
                    <a:pt x="103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9" y="329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23" y="327"/>
                  </a:lnTo>
                  <a:lnTo>
                    <a:pt x="123" y="329"/>
                  </a:lnTo>
                  <a:lnTo>
                    <a:pt x="123" y="327"/>
                  </a:lnTo>
                  <a:lnTo>
                    <a:pt x="123" y="327"/>
                  </a:lnTo>
                  <a:lnTo>
                    <a:pt x="125" y="327"/>
                  </a:lnTo>
                  <a:lnTo>
                    <a:pt x="127" y="327"/>
                  </a:lnTo>
                  <a:lnTo>
                    <a:pt x="132" y="325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2" y="327"/>
                  </a:lnTo>
                  <a:lnTo>
                    <a:pt x="131" y="329"/>
                  </a:lnTo>
                  <a:lnTo>
                    <a:pt x="131" y="329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9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7" y="332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1" y="332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1" y="332"/>
                  </a:lnTo>
                  <a:lnTo>
                    <a:pt x="120" y="332"/>
                  </a:lnTo>
                  <a:lnTo>
                    <a:pt x="120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8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18" y="340"/>
                  </a:lnTo>
                  <a:lnTo>
                    <a:pt x="118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6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2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98" y="341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6" y="343"/>
                  </a:lnTo>
                  <a:lnTo>
                    <a:pt x="93" y="345"/>
                  </a:lnTo>
                  <a:lnTo>
                    <a:pt x="91" y="345"/>
                  </a:lnTo>
                  <a:lnTo>
                    <a:pt x="91" y="345"/>
                  </a:lnTo>
                  <a:lnTo>
                    <a:pt x="89" y="345"/>
                  </a:lnTo>
                  <a:lnTo>
                    <a:pt x="89" y="345"/>
                  </a:lnTo>
                  <a:lnTo>
                    <a:pt x="89" y="347"/>
                  </a:lnTo>
                  <a:lnTo>
                    <a:pt x="89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100" y="350"/>
                  </a:lnTo>
                  <a:lnTo>
                    <a:pt x="102" y="350"/>
                  </a:lnTo>
                  <a:lnTo>
                    <a:pt x="102" y="349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3" y="345"/>
                  </a:lnTo>
                  <a:lnTo>
                    <a:pt x="103" y="345"/>
                  </a:lnTo>
                  <a:lnTo>
                    <a:pt x="105" y="343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3"/>
                  </a:lnTo>
                  <a:lnTo>
                    <a:pt x="107" y="345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3"/>
                  </a:lnTo>
                  <a:lnTo>
                    <a:pt x="125" y="345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18" y="347"/>
                  </a:lnTo>
                  <a:lnTo>
                    <a:pt x="118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1" y="349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0" y="352"/>
                  </a:lnTo>
                  <a:lnTo>
                    <a:pt x="120" y="352"/>
                  </a:lnTo>
                  <a:lnTo>
                    <a:pt x="121" y="352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4"/>
                  </a:lnTo>
                  <a:lnTo>
                    <a:pt x="120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5" y="352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49"/>
                  </a:lnTo>
                  <a:lnTo>
                    <a:pt x="129" y="349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2" y="347"/>
                  </a:lnTo>
                  <a:lnTo>
                    <a:pt x="132" y="347"/>
                  </a:lnTo>
                  <a:lnTo>
                    <a:pt x="132" y="345"/>
                  </a:lnTo>
                  <a:lnTo>
                    <a:pt x="131" y="343"/>
                  </a:lnTo>
                  <a:lnTo>
                    <a:pt x="131" y="343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40"/>
                  </a:lnTo>
                  <a:lnTo>
                    <a:pt x="132" y="338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6" y="343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6" y="338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1" y="336"/>
                  </a:lnTo>
                  <a:lnTo>
                    <a:pt x="141" y="336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5" y="340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5"/>
                  </a:lnTo>
                  <a:lnTo>
                    <a:pt x="149" y="347"/>
                  </a:lnTo>
                  <a:lnTo>
                    <a:pt x="149" y="349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6" y="349"/>
                  </a:lnTo>
                  <a:lnTo>
                    <a:pt x="158" y="349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9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61" y="354"/>
                  </a:lnTo>
                  <a:lnTo>
                    <a:pt x="161" y="354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3" y="352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3" y="349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7" y="347"/>
                  </a:lnTo>
                  <a:lnTo>
                    <a:pt x="170" y="349"/>
                  </a:lnTo>
                  <a:lnTo>
                    <a:pt x="172" y="350"/>
                  </a:lnTo>
                  <a:lnTo>
                    <a:pt x="174" y="350"/>
                  </a:lnTo>
                  <a:lnTo>
                    <a:pt x="174" y="350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0" y="354"/>
                  </a:lnTo>
                  <a:lnTo>
                    <a:pt x="170" y="352"/>
                  </a:lnTo>
                  <a:lnTo>
                    <a:pt x="170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0" y="356"/>
                  </a:lnTo>
                  <a:lnTo>
                    <a:pt x="170" y="356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70" y="358"/>
                  </a:lnTo>
                  <a:lnTo>
                    <a:pt x="172" y="356"/>
                  </a:lnTo>
                  <a:lnTo>
                    <a:pt x="172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9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2" y="361"/>
                  </a:lnTo>
                  <a:lnTo>
                    <a:pt x="172" y="361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70"/>
                  </a:lnTo>
                  <a:lnTo>
                    <a:pt x="176" y="368"/>
                  </a:lnTo>
                  <a:lnTo>
                    <a:pt x="177" y="370"/>
                  </a:lnTo>
                  <a:lnTo>
                    <a:pt x="179" y="370"/>
                  </a:lnTo>
                  <a:lnTo>
                    <a:pt x="181" y="372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7"/>
                  </a:lnTo>
                  <a:lnTo>
                    <a:pt x="186" y="377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8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90" y="376"/>
                  </a:lnTo>
                  <a:lnTo>
                    <a:pt x="192" y="377"/>
                  </a:lnTo>
                  <a:lnTo>
                    <a:pt x="194" y="379"/>
                  </a:lnTo>
                  <a:lnTo>
                    <a:pt x="197" y="377"/>
                  </a:lnTo>
                  <a:lnTo>
                    <a:pt x="199" y="379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201" y="379"/>
                  </a:lnTo>
                  <a:lnTo>
                    <a:pt x="201" y="379"/>
                  </a:lnTo>
                  <a:lnTo>
                    <a:pt x="199" y="381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201" y="383"/>
                  </a:lnTo>
                  <a:lnTo>
                    <a:pt x="201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8" y="383"/>
                  </a:lnTo>
                  <a:lnTo>
                    <a:pt x="208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81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2" y="379"/>
                  </a:lnTo>
                  <a:lnTo>
                    <a:pt x="214" y="379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19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30" y="372"/>
                  </a:lnTo>
                  <a:lnTo>
                    <a:pt x="232" y="372"/>
                  </a:lnTo>
                  <a:lnTo>
                    <a:pt x="235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9" y="376"/>
                  </a:lnTo>
                  <a:lnTo>
                    <a:pt x="237" y="379"/>
                  </a:lnTo>
                  <a:lnTo>
                    <a:pt x="239" y="377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2" y="372"/>
                  </a:lnTo>
                  <a:lnTo>
                    <a:pt x="242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2" y="367"/>
                  </a:lnTo>
                  <a:lnTo>
                    <a:pt x="242" y="367"/>
                  </a:lnTo>
                  <a:lnTo>
                    <a:pt x="242" y="365"/>
                  </a:lnTo>
                  <a:lnTo>
                    <a:pt x="242" y="365"/>
                  </a:lnTo>
                  <a:lnTo>
                    <a:pt x="244" y="363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6" y="358"/>
                  </a:lnTo>
                  <a:lnTo>
                    <a:pt x="246" y="358"/>
                  </a:lnTo>
                  <a:lnTo>
                    <a:pt x="248" y="356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2"/>
                  </a:lnTo>
                  <a:lnTo>
                    <a:pt x="246" y="352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7"/>
                  </a:lnTo>
                  <a:lnTo>
                    <a:pt x="246" y="345"/>
                  </a:lnTo>
                  <a:lnTo>
                    <a:pt x="246" y="343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50" y="338"/>
                  </a:lnTo>
                  <a:lnTo>
                    <a:pt x="252" y="336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7" y="338"/>
                  </a:lnTo>
                  <a:lnTo>
                    <a:pt x="264" y="338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8" y="343"/>
                  </a:lnTo>
                  <a:lnTo>
                    <a:pt x="288" y="343"/>
                  </a:lnTo>
                  <a:lnTo>
                    <a:pt x="298" y="349"/>
                  </a:lnTo>
                  <a:lnTo>
                    <a:pt x="298" y="349"/>
                  </a:lnTo>
                  <a:lnTo>
                    <a:pt x="300" y="350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06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11" y="354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5" y="356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17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8"/>
                  </a:lnTo>
                  <a:lnTo>
                    <a:pt x="322" y="361"/>
                  </a:lnTo>
                  <a:lnTo>
                    <a:pt x="324" y="361"/>
                  </a:lnTo>
                  <a:lnTo>
                    <a:pt x="324" y="361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31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6"/>
                  </a:lnTo>
                  <a:lnTo>
                    <a:pt x="333" y="376"/>
                  </a:lnTo>
                  <a:lnTo>
                    <a:pt x="333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6" y="379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0" y="383"/>
                  </a:lnTo>
                  <a:lnTo>
                    <a:pt x="344" y="385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9" y="387"/>
                  </a:lnTo>
                  <a:lnTo>
                    <a:pt x="351" y="388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5" y="385"/>
                  </a:lnTo>
                  <a:lnTo>
                    <a:pt x="367" y="385"/>
                  </a:lnTo>
                  <a:lnTo>
                    <a:pt x="369" y="387"/>
                  </a:lnTo>
                  <a:lnTo>
                    <a:pt x="371" y="385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3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80" y="383"/>
                  </a:lnTo>
                  <a:lnTo>
                    <a:pt x="383" y="383"/>
                  </a:lnTo>
                  <a:lnTo>
                    <a:pt x="383" y="383"/>
                  </a:lnTo>
                  <a:lnTo>
                    <a:pt x="385" y="381"/>
                  </a:lnTo>
                  <a:lnTo>
                    <a:pt x="385" y="383"/>
                  </a:lnTo>
                  <a:lnTo>
                    <a:pt x="387" y="383"/>
                  </a:lnTo>
                  <a:lnTo>
                    <a:pt x="389" y="383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92" y="381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6" y="383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8" y="383"/>
                  </a:lnTo>
                  <a:lnTo>
                    <a:pt x="398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401" y="379"/>
                  </a:lnTo>
                  <a:lnTo>
                    <a:pt x="401" y="379"/>
                  </a:lnTo>
                  <a:lnTo>
                    <a:pt x="401" y="381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1"/>
                  </a:lnTo>
                  <a:lnTo>
                    <a:pt x="403" y="379"/>
                  </a:lnTo>
                  <a:lnTo>
                    <a:pt x="405" y="377"/>
                  </a:lnTo>
                  <a:lnTo>
                    <a:pt x="405" y="377"/>
                  </a:lnTo>
                  <a:lnTo>
                    <a:pt x="407" y="377"/>
                  </a:lnTo>
                  <a:lnTo>
                    <a:pt x="407" y="377"/>
                  </a:lnTo>
                  <a:lnTo>
                    <a:pt x="409" y="377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10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4" y="374"/>
                  </a:lnTo>
                  <a:lnTo>
                    <a:pt x="416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6"/>
                  </a:lnTo>
                  <a:lnTo>
                    <a:pt x="418" y="376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2"/>
                  </a:lnTo>
                  <a:lnTo>
                    <a:pt x="419" y="372"/>
                  </a:lnTo>
                  <a:lnTo>
                    <a:pt x="421" y="372"/>
                  </a:lnTo>
                  <a:lnTo>
                    <a:pt x="421" y="370"/>
                  </a:lnTo>
                  <a:lnTo>
                    <a:pt x="423" y="368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5" y="363"/>
                  </a:lnTo>
                  <a:lnTo>
                    <a:pt x="427" y="363"/>
                  </a:lnTo>
                  <a:lnTo>
                    <a:pt x="427" y="361"/>
                  </a:lnTo>
                  <a:lnTo>
                    <a:pt x="427" y="361"/>
                  </a:lnTo>
                  <a:lnTo>
                    <a:pt x="428" y="361"/>
                  </a:lnTo>
                  <a:lnTo>
                    <a:pt x="432" y="354"/>
                  </a:lnTo>
                  <a:lnTo>
                    <a:pt x="434" y="354"/>
                  </a:lnTo>
                  <a:lnTo>
                    <a:pt x="439" y="350"/>
                  </a:lnTo>
                  <a:lnTo>
                    <a:pt x="443" y="347"/>
                  </a:lnTo>
                  <a:lnTo>
                    <a:pt x="445" y="345"/>
                  </a:lnTo>
                  <a:lnTo>
                    <a:pt x="445" y="345"/>
                  </a:lnTo>
                  <a:lnTo>
                    <a:pt x="447" y="343"/>
                  </a:lnTo>
                  <a:lnTo>
                    <a:pt x="447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50" y="343"/>
                  </a:lnTo>
                  <a:lnTo>
                    <a:pt x="454" y="341"/>
                  </a:lnTo>
                  <a:lnTo>
                    <a:pt x="456" y="340"/>
                  </a:lnTo>
                  <a:lnTo>
                    <a:pt x="457" y="341"/>
                  </a:lnTo>
                  <a:lnTo>
                    <a:pt x="457" y="341"/>
                  </a:lnTo>
                  <a:lnTo>
                    <a:pt x="461" y="343"/>
                  </a:lnTo>
                  <a:lnTo>
                    <a:pt x="463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70" y="349"/>
                  </a:lnTo>
                  <a:lnTo>
                    <a:pt x="483" y="356"/>
                  </a:lnTo>
                  <a:lnTo>
                    <a:pt x="484" y="356"/>
                  </a:lnTo>
                  <a:lnTo>
                    <a:pt x="484" y="356"/>
                  </a:lnTo>
                  <a:lnTo>
                    <a:pt x="484" y="358"/>
                  </a:lnTo>
                  <a:lnTo>
                    <a:pt x="486" y="358"/>
                  </a:lnTo>
                  <a:lnTo>
                    <a:pt x="486" y="358"/>
                  </a:lnTo>
                  <a:lnTo>
                    <a:pt x="486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93" y="354"/>
                  </a:lnTo>
                  <a:lnTo>
                    <a:pt x="495" y="356"/>
                  </a:lnTo>
                  <a:lnTo>
                    <a:pt x="493" y="354"/>
                  </a:lnTo>
                  <a:lnTo>
                    <a:pt x="493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3" y="354"/>
                  </a:lnTo>
                  <a:lnTo>
                    <a:pt x="493" y="352"/>
                  </a:lnTo>
                  <a:lnTo>
                    <a:pt x="493" y="354"/>
                  </a:lnTo>
                  <a:lnTo>
                    <a:pt x="495" y="354"/>
                  </a:lnTo>
                  <a:lnTo>
                    <a:pt x="495" y="354"/>
                  </a:lnTo>
                  <a:lnTo>
                    <a:pt x="497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501" y="354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lnTo>
                    <a:pt x="501" y="349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49"/>
                  </a:lnTo>
                  <a:lnTo>
                    <a:pt x="501" y="349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9"/>
                  </a:lnTo>
                  <a:lnTo>
                    <a:pt x="501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9"/>
                  </a:lnTo>
                  <a:lnTo>
                    <a:pt x="499" y="349"/>
                  </a:lnTo>
                  <a:lnTo>
                    <a:pt x="497" y="349"/>
                  </a:lnTo>
                  <a:lnTo>
                    <a:pt x="497" y="349"/>
                  </a:lnTo>
                  <a:lnTo>
                    <a:pt x="497" y="347"/>
                  </a:lnTo>
                  <a:lnTo>
                    <a:pt x="499" y="347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501" y="345"/>
                  </a:lnTo>
                  <a:lnTo>
                    <a:pt x="501" y="345"/>
                  </a:lnTo>
                  <a:lnTo>
                    <a:pt x="503" y="343"/>
                  </a:lnTo>
                  <a:lnTo>
                    <a:pt x="506" y="343"/>
                  </a:lnTo>
                  <a:lnTo>
                    <a:pt x="508" y="343"/>
                  </a:lnTo>
                  <a:lnTo>
                    <a:pt x="510" y="343"/>
                  </a:lnTo>
                  <a:lnTo>
                    <a:pt x="512" y="341"/>
                  </a:lnTo>
                  <a:lnTo>
                    <a:pt x="512" y="340"/>
                  </a:lnTo>
                  <a:lnTo>
                    <a:pt x="512" y="340"/>
                  </a:lnTo>
                  <a:lnTo>
                    <a:pt x="513" y="340"/>
                  </a:lnTo>
                  <a:lnTo>
                    <a:pt x="515" y="336"/>
                  </a:lnTo>
                  <a:lnTo>
                    <a:pt x="517" y="334"/>
                  </a:lnTo>
                  <a:lnTo>
                    <a:pt x="519" y="334"/>
                  </a:lnTo>
                  <a:lnTo>
                    <a:pt x="521" y="334"/>
                  </a:lnTo>
                  <a:lnTo>
                    <a:pt x="522" y="336"/>
                  </a:lnTo>
                  <a:lnTo>
                    <a:pt x="524" y="338"/>
                  </a:lnTo>
                  <a:lnTo>
                    <a:pt x="528" y="341"/>
                  </a:lnTo>
                  <a:lnTo>
                    <a:pt x="528" y="343"/>
                  </a:lnTo>
                  <a:lnTo>
                    <a:pt x="528" y="343"/>
                  </a:lnTo>
                  <a:lnTo>
                    <a:pt x="528" y="347"/>
                  </a:lnTo>
                  <a:lnTo>
                    <a:pt x="528" y="349"/>
                  </a:lnTo>
                  <a:lnTo>
                    <a:pt x="528" y="349"/>
                  </a:lnTo>
                  <a:lnTo>
                    <a:pt x="530" y="349"/>
                  </a:lnTo>
                  <a:lnTo>
                    <a:pt x="530" y="350"/>
                  </a:lnTo>
                  <a:lnTo>
                    <a:pt x="530" y="350"/>
                  </a:lnTo>
                  <a:lnTo>
                    <a:pt x="530" y="352"/>
                  </a:lnTo>
                  <a:lnTo>
                    <a:pt x="528" y="352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6" y="354"/>
                  </a:lnTo>
                  <a:lnTo>
                    <a:pt x="521" y="358"/>
                  </a:lnTo>
                  <a:lnTo>
                    <a:pt x="521" y="358"/>
                  </a:lnTo>
                  <a:lnTo>
                    <a:pt x="521" y="359"/>
                  </a:lnTo>
                  <a:lnTo>
                    <a:pt x="517" y="361"/>
                  </a:lnTo>
                  <a:lnTo>
                    <a:pt x="517" y="361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2" y="367"/>
                  </a:lnTo>
                  <a:lnTo>
                    <a:pt x="512" y="367"/>
                  </a:lnTo>
                  <a:lnTo>
                    <a:pt x="512" y="368"/>
                  </a:lnTo>
                  <a:lnTo>
                    <a:pt x="512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10" y="374"/>
                  </a:lnTo>
                  <a:lnTo>
                    <a:pt x="510" y="376"/>
                  </a:lnTo>
                  <a:lnTo>
                    <a:pt x="510" y="376"/>
                  </a:lnTo>
                  <a:lnTo>
                    <a:pt x="512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5" y="387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7" y="392"/>
                  </a:lnTo>
                  <a:lnTo>
                    <a:pt x="515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9" y="397"/>
                  </a:lnTo>
                  <a:lnTo>
                    <a:pt x="517" y="397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21" y="399"/>
                  </a:lnTo>
                  <a:lnTo>
                    <a:pt x="522" y="401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1"/>
                  </a:lnTo>
                  <a:lnTo>
                    <a:pt x="528" y="396"/>
                  </a:lnTo>
                  <a:lnTo>
                    <a:pt x="528" y="394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3" y="392"/>
                  </a:lnTo>
                  <a:lnTo>
                    <a:pt x="535" y="392"/>
                  </a:lnTo>
                  <a:lnTo>
                    <a:pt x="537" y="392"/>
                  </a:lnTo>
                  <a:lnTo>
                    <a:pt x="537" y="390"/>
                  </a:lnTo>
                  <a:lnTo>
                    <a:pt x="537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9" y="377"/>
                  </a:lnTo>
                  <a:lnTo>
                    <a:pt x="539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7"/>
                  </a:lnTo>
                  <a:lnTo>
                    <a:pt x="548" y="377"/>
                  </a:lnTo>
                  <a:lnTo>
                    <a:pt x="548" y="377"/>
                  </a:lnTo>
                  <a:lnTo>
                    <a:pt x="551" y="37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7"/>
                  </a:lnTo>
                  <a:lnTo>
                    <a:pt x="548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3"/>
                  </a:lnTo>
                  <a:lnTo>
                    <a:pt x="544" y="361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8" y="356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5"/>
                  </a:lnTo>
                  <a:lnTo>
                    <a:pt x="549" y="343"/>
                  </a:lnTo>
                  <a:lnTo>
                    <a:pt x="549" y="343"/>
                  </a:lnTo>
                  <a:lnTo>
                    <a:pt x="551" y="341"/>
                  </a:lnTo>
                  <a:lnTo>
                    <a:pt x="549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60" y="343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8" y="345"/>
                  </a:lnTo>
                  <a:lnTo>
                    <a:pt x="569" y="347"/>
                  </a:lnTo>
                  <a:lnTo>
                    <a:pt x="569" y="347"/>
                  </a:lnTo>
                  <a:lnTo>
                    <a:pt x="569" y="349"/>
                  </a:lnTo>
                  <a:lnTo>
                    <a:pt x="569" y="350"/>
                  </a:lnTo>
                  <a:lnTo>
                    <a:pt x="569" y="352"/>
                  </a:lnTo>
                  <a:lnTo>
                    <a:pt x="569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3" y="352"/>
                  </a:lnTo>
                  <a:lnTo>
                    <a:pt x="573" y="350"/>
                  </a:lnTo>
                  <a:lnTo>
                    <a:pt x="575" y="350"/>
                  </a:lnTo>
                  <a:lnTo>
                    <a:pt x="575" y="350"/>
                  </a:lnTo>
                  <a:lnTo>
                    <a:pt x="577" y="352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9" y="352"/>
                  </a:lnTo>
                  <a:lnTo>
                    <a:pt x="591" y="352"/>
                  </a:lnTo>
                  <a:lnTo>
                    <a:pt x="598" y="347"/>
                  </a:lnTo>
                  <a:lnTo>
                    <a:pt x="602" y="345"/>
                  </a:lnTo>
                  <a:lnTo>
                    <a:pt x="609" y="343"/>
                  </a:lnTo>
                  <a:lnTo>
                    <a:pt x="618" y="340"/>
                  </a:lnTo>
                  <a:lnTo>
                    <a:pt x="618" y="340"/>
                  </a:lnTo>
                  <a:lnTo>
                    <a:pt x="620" y="340"/>
                  </a:lnTo>
                  <a:lnTo>
                    <a:pt x="625" y="336"/>
                  </a:lnTo>
                  <a:lnTo>
                    <a:pt x="627" y="334"/>
                  </a:lnTo>
                  <a:lnTo>
                    <a:pt x="629" y="334"/>
                  </a:lnTo>
                  <a:lnTo>
                    <a:pt x="633" y="336"/>
                  </a:lnTo>
                  <a:lnTo>
                    <a:pt x="643" y="338"/>
                  </a:lnTo>
                  <a:lnTo>
                    <a:pt x="645" y="340"/>
                  </a:lnTo>
                  <a:lnTo>
                    <a:pt x="651" y="345"/>
                  </a:lnTo>
                  <a:lnTo>
                    <a:pt x="652" y="347"/>
                  </a:lnTo>
                  <a:lnTo>
                    <a:pt x="654" y="349"/>
                  </a:lnTo>
                  <a:lnTo>
                    <a:pt x="658" y="349"/>
                  </a:lnTo>
                  <a:lnTo>
                    <a:pt x="667" y="349"/>
                  </a:lnTo>
                  <a:lnTo>
                    <a:pt x="667" y="349"/>
                  </a:lnTo>
                  <a:lnTo>
                    <a:pt x="670" y="349"/>
                  </a:lnTo>
                  <a:lnTo>
                    <a:pt x="678" y="350"/>
                  </a:lnTo>
                  <a:lnTo>
                    <a:pt x="681" y="350"/>
                  </a:lnTo>
                  <a:lnTo>
                    <a:pt x="690" y="349"/>
                  </a:lnTo>
                  <a:lnTo>
                    <a:pt x="707" y="345"/>
                  </a:lnTo>
                  <a:lnTo>
                    <a:pt x="717" y="341"/>
                  </a:lnTo>
                  <a:lnTo>
                    <a:pt x="723" y="338"/>
                  </a:lnTo>
                  <a:lnTo>
                    <a:pt x="725" y="338"/>
                  </a:lnTo>
                  <a:lnTo>
                    <a:pt x="726" y="338"/>
                  </a:lnTo>
                  <a:lnTo>
                    <a:pt x="728" y="336"/>
                  </a:lnTo>
                  <a:lnTo>
                    <a:pt x="732" y="334"/>
                  </a:lnTo>
                  <a:lnTo>
                    <a:pt x="739" y="329"/>
                  </a:lnTo>
                  <a:lnTo>
                    <a:pt x="739" y="329"/>
                  </a:lnTo>
                  <a:lnTo>
                    <a:pt x="741" y="329"/>
                  </a:lnTo>
                  <a:lnTo>
                    <a:pt x="741" y="329"/>
                  </a:lnTo>
                  <a:lnTo>
                    <a:pt x="743" y="329"/>
                  </a:lnTo>
                  <a:lnTo>
                    <a:pt x="744" y="327"/>
                  </a:lnTo>
                  <a:lnTo>
                    <a:pt x="752" y="323"/>
                  </a:lnTo>
                  <a:lnTo>
                    <a:pt x="754" y="323"/>
                  </a:lnTo>
                  <a:lnTo>
                    <a:pt x="763" y="321"/>
                  </a:lnTo>
                  <a:lnTo>
                    <a:pt x="775" y="323"/>
                  </a:lnTo>
                  <a:lnTo>
                    <a:pt x="777" y="325"/>
                  </a:lnTo>
                  <a:lnTo>
                    <a:pt x="779" y="325"/>
                  </a:lnTo>
                  <a:lnTo>
                    <a:pt x="793" y="325"/>
                  </a:lnTo>
                  <a:lnTo>
                    <a:pt x="813" y="320"/>
                  </a:lnTo>
                  <a:lnTo>
                    <a:pt x="819" y="318"/>
                  </a:lnTo>
                  <a:lnTo>
                    <a:pt x="822" y="316"/>
                  </a:lnTo>
                  <a:lnTo>
                    <a:pt x="826" y="312"/>
                  </a:lnTo>
                  <a:lnTo>
                    <a:pt x="828" y="311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09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31" y="311"/>
                  </a:lnTo>
                  <a:lnTo>
                    <a:pt x="831" y="312"/>
                  </a:lnTo>
                  <a:lnTo>
                    <a:pt x="833" y="312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2"/>
                  </a:lnTo>
                  <a:lnTo>
                    <a:pt x="833" y="312"/>
                  </a:lnTo>
                  <a:lnTo>
                    <a:pt x="835" y="312"/>
                  </a:lnTo>
                  <a:lnTo>
                    <a:pt x="835" y="314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5" y="318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8" y="321"/>
                  </a:lnTo>
                  <a:lnTo>
                    <a:pt x="842" y="321"/>
                  </a:lnTo>
                  <a:lnTo>
                    <a:pt x="846" y="320"/>
                  </a:lnTo>
                  <a:lnTo>
                    <a:pt x="847" y="320"/>
                  </a:lnTo>
                  <a:lnTo>
                    <a:pt x="847" y="320"/>
                  </a:lnTo>
                  <a:lnTo>
                    <a:pt x="847" y="318"/>
                  </a:lnTo>
                  <a:lnTo>
                    <a:pt x="855" y="309"/>
                  </a:lnTo>
                  <a:lnTo>
                    <a:pt x="855" y="309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6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7"/>
                  </a:lnTo>
                  <a:lnTo>
                    <a:pt x="860" y="307"/>
                  </a:lnTo>
                  <a:lnTo>
                    <a:pt x="864" y="309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9" y="307"/>
                  </a:lnTo>
                  <a:lnTo>
                    <a:pt x="871" y="307"/>
                  </a:lnTo>
                  <a:lnTo>
                    <a:pt x="873" y="305"/>
                  </a:lnTo>
                  <a:lnTo>
                    <a:pt x="875" y="305"/>
                  </a:lnTo>
                  <a:lnTo>
                    <a:pt x="875" y="307"/>
                  </a:lnTo>
                  <a:lnTo>
                    <a:pt x="882" y="309"/>
                  </a:lnTo>
                  <a:lnTo>
                    <a:pt x="882" y="311"/>
                  </a:lnTo>
                  <a:lnTo>
                    <a:pt x="884" y="311"/>
                  </a:lnTo>
                  <a:lnTo>
                    <a:pt x="884" y="311"/>
                  </a:lnTo>
                  <a:lnTo>
                    <a:pt x="884" y="309"/>
                  </a:lnTo>
                  <a:lnTo>
                    <a:pt x="884" y="309"/>
                  </a:lnTo>
                  <a:lnTo>
                    <a:pt x="885" y="309"/>
                  </a:lnTo>
                  <a:lnTo>
                    <a:pt x="885" y="309"/>
                  </a:lnTo>
                  <a:lnTo>
                    <a:pt x="887" y="311"/>
                  </a:lnTo>
                  <a:lnTo>
                    <a:pt x="887" y="311"/>
                  </a:lnTo>
                  <a:lnTo>
                    <a:pt x="889" y="312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4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8" y="314"/>
                  </a:lnTo>
                  <a:lnTo>
                    <a:pt x="900" y="314"/>
                  </a:lnTo>
                  <a:lnTo>
                    <a:pt x="905" y="314"/>
                  </a:lnTo>
                  <a:lnTo>
                    <a:pt x="905" y="314"/>
                  </a:lnTo>
                  <a:lnTo>
                    <a:pt x="907" y="314"/>
                  </a:lnTo>
                  <a:lnTo>
                    <a:pt x="907" y="316"/>
                  </a:lnTo>
                  <a:lnTo>
                    <a:pt x="909" y="316"/>
                  </a:lnTo>
                  <a:lnTo>
                    <a:pt x="909" y="316"/>
                  </a:lnTo>
                  <a:lnTo>
                    <a:pt x="911" y="316"/>
                  </a:lnTo>
                  <a:lnTo>
                    <a:pt x="911" y="316"/>
                  </a:lnTo>
                  <a:lnTo>
                    <a:pt x="914" y="314"/>
                  </a:lnTo>
                  <a:lnTo>
                    <a:pt x="914" y="312"/>
                  </a:lnTo>
                  <a:lnTo>
                    <a:pt x="916" y="311"/>
                  </a:lnTo>
                  <a:lnTo>
                    <a:pt x="918" y="309"/>
                  </a:lnTo>
                  <a:lnTo>
                    <a:pt x="920" y="309"/>
                  </a:lnTo>
                  <a:lnTo>
                    <a:pt x="921" y="309"/>
                  </a:lnTo>
                  <a:lnTo>
                    <a:pt x="923" y="309"/>
                  </a:lnTo>
                  <a:lnTo>
                    <a:pt x="929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9" y="321"/>
                  </a:lnTo>
                  <a:lnTo>
                    <a:pt x="927" y="323"/>
                  </a:lnTo>
                  <a:lnTo>
                    <a:pt x="929" y="325"/>
                  </a:lnTo>
                  <a:lnTo>
                    <a:pt x="931" y="329"/>
                  </a:lnTo>
                  <a:lnTo>
                    <a:pt x="931" y="331"/>
                  </a:lnTo>
                  <a:lnTo>
                    <a:pt x="931" y="331"/>
                  </a:lnTo>
                  <a:lnTo>
                    <a:pt x="932" y="331"/>
                  </a:lnTo>
                  <a:lnTo>
                    <a:pt x="934" y="331"/>
                  </a:lnTo>
                  <a:lnTo>
                    <a:pt x="934" y="331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6" y="329"/>
                  </a:lnTo>
                  <a:lnTo>
                    <a:pt x="936" y="327"/>
                  </a:lnTo>
                  <a:lnTo>
                    <a:pt x="936" y="327"/>
                  </a:lnTo>
                  <a:lnTo>
                    <a:pt x="940" y="325"/>
                  </a:lnTo>
                  <a:lnTo>
                    <a:pt x="941" y="325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5" y="320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8" y="320"/>
                  </a:lnTo>
                  <a:lnTo>
                    <a:pt x="958" y="320"/>
                  </a:lnTo>
                  <a:lnTo>
                    <a:pt x="958" y="318"/>
                  </a:lnTo>
                  <a:lnTo>
                    <a:pt x="956" y="316"/>
                  </a:lnTo>
                  <a:lnTo>
                    <a:pt x="956" y="316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9" y="312"/>
                  </a:lnTo>
                  <a:lnTo>
                    <a:pt x="959" y="311"/>
                  </a:lnTo>
                  <a:lnTo>
                    <a:pt x="958" y="309"/>
                  </a:lnTo>
                  <a:lnTo>
                    <a:pt x="956" y="3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8"/>
            <p:cNvSpPr>
              <a:spLocks noEditPoints="1"/>
            </p:cNvSpPr>
            <p:nvPr/>
          </p:nvSpPr>
          <p:spPr bwMode="auto">
            <a:xfrm>
              <a:off x="6577286" y="812581"/>
              <a:ext cx="2779578" cy="2171416"/>
            </a:xfrm>
            <a:custGeom>
              <a:avLst/>
              <a:gdLst>
                <a:gd name="T0" fmla="*/ 718 w 2011"/>
                <a:gd name="T1" fmla="*/ 1392 h 1571"/>
                <a:gd name="T2" fmla="*/ 711 w 2011"/>
                <a:gd name="T3" fmla="*/ 1353 h 1571"/>
                <a:gd name="T4" fmla="*/ 702 w 2011"/>
                <a:gd name="T5" fmla="*/ 1289 h 1571"/>
                <a:gd name="T6" fmla="*/ 745 w 2011"/>
                <a:gd name="T7" fmla="*/ 1143 h 1571"/>
                <a:gd name="T8" fmla="*/ 830 w 2011"/>
                <a:gd name="T9" fmla="*/ 1067 h 1571"/>
                <a:gd name="T10" fmla="*/ 906 w 2011"/>
                <a:gd name="T11" fmla="*/ 991 h 1571"/>
                <a:gd name="T12" fmla="*/ 1022 w 2011"/>
                <a:gd name="T13" fmla="*/ 869 h 1571"/>
                <a:gd name="T14" fmla="*/ 1074 w 2011"/>
                <a:gd name="T15" fmla="*/ 776 h 1571"/>
                <a:gd name="T16" fmla="*/ 1103 w 2011"/>
                <a:gd name="T17" fmla="*/ 655 h 1571"/>
                <a:gd name="T18" fmla="*/ 1107 w 2011"/>
                <a:gd name="T19" fmla="*/ 464 h 1571"/>
                <a:gd name="T20" fmla="*/ 1154 w 2011"/>
                <a:gd name="T21" fmla="*/ 410 h 1571"/>
                <a:gd name="T22" fmla="*/ 1262 w 2011"/>
                <a:gd name="T23" fmla="*/ 403 h 1571"/>
                <a:gd name="T24" fmla="*/ 1217 w 2011"/>
                <a:gd name="T25" fmla="*/ 386 h 1571"/>
                <a:gd name="T26" fmla="*/ 1260 w 2011"/>
                <a:gd name="T27" fmla="*/ 356 h 1571"/>
                <a:gd name="T28" fmla="*/ 1201 w 2011"/>
                <a:gd name="T29" fmla="*/ 363 h 1571"/>
                <a:gd name="T30" fmla="*/ 1334 w 2011"/>
                <a:gd name="T31" fmla="*/ 310 h 1571"/>
                <a:gd name="T32" fmla="*/ 1331 w 2011"/>
                <a:gd name="T33" fmla="*/ 235 h 1571"/>
                <a:gd name="T34" fmla="*/ 1396 w 2011"/>
                <a:gd name="T35" fmla="*/ 222 h 1571"/>
                <a:gd name="T36" fmla="*/ 1399 w 2011"/>
                <a:gd name="T37" fmla="*/ 180 h 1571"/>
                <a:gd name="T38" fmla="*/ 1486 w 2011"/>
                <a:gd name="T39" fmla="*/ 142 h 1571"/>
                <a:gd name="T40" fmla="*/ 1630 w 2011"/>
                <a:gd name="T41" fmla="*/ 90 h 1571"/>
                <a:gd name="T42" fmla="*/ 1582 w 2011"/>
                <a:gd name="T43" fmla="*/ 101 h 1571"/>
                <a:gd name="T44" fmla="*/ 1583 w 2011"/>
                <a:gd name="T45" fmla="*/ 72 h 1571"/>
                <a:gd name="T46" fmla="*/ 1928 w 2011"/>
                <a:gd name="T47" fmla="*/ 68 h 1571"/>
                <a:gd name="T48" fmla="*/ 1871 w 2011"/>
                <a:gd name="T49" fmla="*/ 54 h 1571"/>
                <a:gd name="T50" fmla="*/ 1787 w 2011"/>
                <a:gd name="T51" fmla="*/ 123 h 1571"/>
                <a:gd name="T52" fmla="*/ 1750 w 2011"/>
                <a:gd name="T53" fmla="*/ 43 h 1571"/>
                <a:gd name="T54" fmla="*/ 1627 w 2011"/>
                <a:gd name="T55" fmla="*/ 135 h 1571"/>
                <a:gd name="T56" fmla="*/ 1518 w 2011"/>
                <a:gd name="T57" fmla="*/ 146 h 1571"/>
                <a:gd name="T58" fmla="*/ 1455 w 2011"/>
                <a:gd name="T59" fmla="*/ 280 h 1571"/>
                <a:gd name="T60" fmla="*/ 1430 w 2011"/>
                <a:gd name="T61" fmla="*/ 280 h 1571"/>
                <a:gd name="T62" fmla="*/ 1349 w 2011"/>
                <a:gd name="T63" fmla="*/ 337 h 1571"/>
                <a:gd name="T64" fmla="*/ 1273 w 2011"/>
                <a:gd name="T65" fmla="*/ 412 h 1571"/>
                <a:gd name="T66" fmla="*/ 1253 w 2011"/>
                <a:gd name="T67" fmla="*/ 439 h 1571"/>
                <a:gd name="T68" fmla="*/ 1226 w 2011"/>
                <a:gd name="T69" fmla="*/ 475 h 1571"/>
                <a:gd name="T70" fmla="*/ 1204 w 2011"/>
                <a:gd name="T71" fmla="*/ 531 h 1571"/>
                <a:gd name="T72" fmla="*/ 1179 w 2011"/>
                <a:gd name="T73" fmla="*/ 580 h 1571"/>
                <a:gd name="T74" fmla="*/ 1114 w 2011"/>
                <a:gd name="T75" fmla="*/ 654 h 1571"/>
                <a:gd name="T76" fmla="*/ 1103 w 2011"/>
                <a:gd name="T77" fmla="*/ 719 h 1571"/>
                <a:gd name="T78" fmla="*/ 1076 w 2011"/>
                <a:gd name="T79" fmla="*/ 813 h 1571"/>
                <a:gd name="T80" fmla="*/ 1027 w 2011"/>
                <a:gd name="T81" fmla="*/ 869 h 1571"/>
                <a:gd name="T82" fmla="*/ 987 w 2011"/>
                <a:gd name="T83" fmla="*/ 906 h 1571"/>
                <a:gd name="T84" fmla="*/ 955 w 2011"/>
                <a:gd name="T85" fmla="*/ 1006 h 1571"/>
                <a:gd name="T86" fmla="*/ 971 w 2011"/>
                <a:gd name="T87" fmla="*/ 1026 h 1571"/>
                <a:gd name="T88" fmla="*/ 874 w 2011"/>
                <a:gd name="T89" fmla="*/ 1060 h 1571"/>
                <a:gd name="T90" fmla="*/ 825 w 2011"/>
                <a:gd name="T91" fmla="*/ 1094 h 1571"/>
                <a:gd name="T92" fmla="*/ 805 w 2011"/>
                <a:gd name="T93" fmla="*/ 1159 h 1571"/>
                <a:gd name="T94" fmla="*/ 715 w 2011"/>
                <a:gd name="T95" fmla="*/ 1174 h 1571"/>
                <a:gd name="T96" fmla="*/ 718 w 2011"/>
                <a:gd name="T97" fmla="*/ 1217 h 1571"/>
                <a:gd name="T98" fmla="*/ 780 w 2011"/>
                <a:gd name="T99" fmla="*/ 1253 h 1571"/>
                <a:gd name="T100" fmla="*/ 773 w 2011"/>
                <a:gd name="T101" fmla="*/ 1268 h 1571"/>
                <a:gd name="T102" fmla="*/ 722 w 2011"/>
                <a:gd name="T103" fmla="*/ 1320 h 1571"/>
                <a:gd name="T104" fmla="*/ 749 w 2011"/>
                <a:gd name="T105" fmla="*/ 1362 h 1571"/>
                <a:gd name="T106" fmla="*/ 753 w 2011"/>
                <a:gd name="T107" fmla="*/ 1396 h 1571"/>
                <a:gd name="T108" fmla="*/ 744 w 2011"/>
                <a:gd name="T109" fmla="*/ 1432 h 1571"/>
                <a:gd name="T110" fmla="*/ 747 w 2011"/>
                <a:gd name="T111" fmla="*/ 1481 h 1571"/>
                <a:gd name="T112" fmla="*/ 810 w 2011"/>
                <a:gd name="T113" fmla="*/ 1568 h 1571"/>
                <a:gd name="T114" fmla="*/ 941 w 2011"/>
                <a:gd name="T115" fmla="*/ 1477 h 1571"/>
                <a:gd name="T116" fmla="*/ 991 w 2011"/>
                <a:gd name="T117" fmla="*/ 1398 h 1571"/>
                <a:gd name="T118" fmla="*/ 1094 w 2011"/>
                <a:gd name="T119" fmla="*/ 1259 h 1571"/>
                <a:gd name="T120" fmla="*/ 1706 w 2011"/>
                <a:gd name="T121" fmla="*/ 374 h 1571"/>
                <a:gd name="T122" fmla="*/ 2001 w 2011"/>
                <a:gd name="T123" fmla="*/ 211 h 1571"/>
                <a:gd name="T124" fmla="*/ 1735 w 2011"/>
                <a:gd name="T125" fmla="*/ 27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1" h="1571">
                  <a:moveTo>
                    <a:pt x="1011" y="1466"/>
                  </a:moveTo>
                  <a:lnTo>
                    <a:pt x="1011" y="1466"/>
                  </a:lnTo>
                  <a:lnTo>
                    <a:pt x="1011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7" y="1465"/>
                  </a:lnTo>
                  <a:lnTo>
                    <a:pt x="1007" y="1466"/>
                  </a:lnTo>
                  <a:lnTo>
                    <a:pt x="1007" y="1466"/>
                  </a:lnTo>
                  <a:lnTo>
                    <a:pt x="1007" y="1468"/>
                  </a:lnTo>
                  <a:lnTo>
                    <a:pt x="1007" y="1470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9" y="1472"/>
                  </a:lnTo>
                  <a:lnTo>
                    <a:pt x="1009" y="1472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11" y="1470"/>
                  </a:lnTo>
                  <a:lnTo>
                    <a:pt x="1011" y="1468"/>
                  </a:lnTo>
                  <a:lnTo>
                    <a:pt x="1011" y="1468"/>
                  </a:lnTo>
                  <a:lnTo>
                    <a:pt x="1011" y="1466"/>
                  </a:lnTo>
                  <a:lnTo>
                    <a:pt x="1011" y="1466"/>
                  </a:lnTo>
                  <a:lnTo>
                    <a:pt x="1011" y="1466"/>
                  </a:lnTo>
                  <a:close/>
                  <a:moveTo>
                    <a:pt x="1002" y="1463"/>
                  </a:moveTo>
                  <a:lnTo>
                    <a:pt x="1002" y="1463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998" y="1463"/>
                  </a:lnTo>
                  <a:lnTo>
                    <a:pt x="998" y="1465"/>
                  </a:lnTo>
                  <a:lnTo>
                    <a:pt x="998" y="1465"/>
                  </a:lnTo>
                  <a:lnTo>
                    <a:pt x="998" y="1466"/>
                  </a:lnTo>
                  <a:lnTo>
                    <a:pt x="998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8"/>
                  </a:lnTo>
                  <a:lnTo>
                    <a:pt x="1002" y="1466"/>
                  </a:lnTo>
                  <a:lnTo>
                    <a:pt x="1002" y="1466"/>
                  </a:lnTo>
                  <a:lnTo>
                    <a:pt x="1002" y="1465"/>
                  </a:lnTo>
                  <a:lnTo>
                    <a:pt x="1002" y="1463"/>
                  </a:lnTo>
                  <a:lnTo>
                    <a:pt x="1002" y="1463"/>
                  </a:lnTo>
                  <a:close/>
                  <a:moveTo>
                    <a:pt x="744" y="1466"/>
                  </a:moveTo>
                  <a:lnTo>
                    <a:pt x="745" y="1466"/>
                  </a:lnTo>
                  <a:lnTo>
                    <a:pt x="745" y="1465"/>
                  </a:lnTo>
                  <a:lnTo>
                    <a:pt x="745" y="1463"/>
                  </a:lnTo>
                  <a:lnTo>
                    <a:pt x="745" y="1463"/>
                  </a:lnTo>
                  <a:lnTo>
                    <a:pt x="744" y="1463"/>
                  </a:lnTo>
                  <a:lnTo>
                    <a:pt x="742" y="1463"/>
                  </a:lnTo>
                  <a:lnTo>
                    <a:pt x="742" y="1463"/>
                  </a:lnTo>
                  <a:lnTo>
                    <a:pt x="740" y="1463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6" y="1461"/>
                  </a:lnTo>
                  <a:lnTo>
                    <a:pt x="736" y="1461"/>
                  </a:lnTo>
                  <a:lnTo>
                    <a:pt x="736" y="1463"/>
                  </a:lnTo>
                  <a:lnTo>
                    <a:pt x="735" y="1463"/>
                  </a:lnTo>
                  <a:lnTo>
                    <a:pt x="736" y="1463"/>
                  </a:lnTo>
                  <a:lnTo>
                    <a:pt x="740" y="1465"/>
                  </a:lnTo>
                  <a:lnTo>
                    <a:pt x="744" y="1466"/>
                  </a:lnTo>
                  <a:close/>
                  <a:moveTo>
                    <a:pt x="729" y="1454"/>
                  </a:moveTo>
                  <a:lnTo>
                    <a:pt x="729" y="1452"/>
                  </a:lnTo>
                  <a:lnTo>
                    <a:pt x="729" y="1452"/>
                  </a:lnTo>
                  <a:lnTo>
                    <a:pt x="727" y="1452"/>
                  </a:lnTo>
                  <a:lnTo>
                    <a:pt x="727" y="1452"/>
                  </a:lnTo>
                  <a:lnTo>
                    <a:pt x="727" y="1450"/>
                  </a:lnTo>
                  <a:lnTo>
                    <a:pt x="727" y="1450"/>
                  </a:lnTo>
                  <a:lnTo>
                    <a:pt x="726" y="1450"/>
                  </a:lnTo>
                  <a:lnTo>
                    <a:pt x="726" y="1452"/>
                  </a:lnTo>
                  <a:lnTo>
                    <a:pt x="726" y="1452"/>
                  </a:lnTo>
                  <a:lnTo>
                    <a:pt x="726" y="1454"/>
                  </a:lnTo>
                  <a:lnTo>
                    <a:pt x="726" y="1454"/>
                  </a:lnTo>
                  <a:lnTo>
                    <a:pt x="726" y="1456"/>
                  </a:lnTo>
                  <a:lnTo>
                    <a:pt x="726" y="1456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7"/>
                  </a:lnTo>
                  <a:lnTo>
                    <a:pt x="729" y="1456"/>
                  </a:lnTo>
                  <a:lnTo>
                    <a:pt x="729" y="1454"/>
                  </a:lnTo>
                  <a:lnTo>
                    <a:pt x="729" y="1454"/>
                  </a:lnTo>
                  <a:close/>
                  <a:moveTo>
                    <a:pt x="760" y="1450"/>
                  </a:moveTo>
                  <a:lnTo>
                    <a:pt x="762" y="1448"/>
                  </a:lnTo>
                  <a:lnTo>
                    <a:pt x="762" y="1447"/>
                  </a:lnTo>
                  <a:lnTo>
                    <a:pt x="760" y="1447"/>
                  </a:lnTo>
                  <a:lnTo>
                    <a:pt x="758" y="1447"/>
                  </a:lnTo>
                  <a:lnTo>
                    <a:pt x="756" y="1447"/>
                  </a:lnTo>
                  <a:lnTo>
                    <a:pt x="754" y="1447"/>
                  </a:lnTo>
                  <a:lnTo>
                    <a:pt x="753" y="1448"/>
                  </a:lnTo>
                  <a:lnTo>
                    <a:pt x="753" y="1450"/>
                  </a:lnTo>
                  <a:lnTo>
                    <a:pt x="754" y="1452"/>
                  </a:lnTo>
                  <a:lnTo>
                    <a:pt x="756" y="1452"/>
                  </a:lnTo>
                  <a:lnTo>
                    <a:pt x="760" y="1450"/>
                  </a:lnTo>
                  <a:close/>
                  <a:moveTo>
                    <a:pt x="722" y="1447"/>
                  </a:moveTo>
                  <a:lnTo>
                    <a:pt x="720" y="1447"/>
                  </a:lnTo>
                  <a:lnTo>
                    <a:pt x="720" y="1445"/>
                  </a:lnTo>
                  <a:lnTo>
                    <a:pt x="720" y="1445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18" y="1438"/>
                  </a:lnTo>
                  <a:lnTo>
                    <a:pt x="717" y="1434"/>
                  </a:lnTo>
                  <a:lnTo>
                    <a:pt x="717" y="1434"/>
                  </a:lnTo>
                  <a:lnTo>
                    <a:pt x="715" y="1436"/>
                  </a:lnTo>
                  <a:lnTo>
                    <a:pt x="717" y="1438"/>
                  </a:lnTo>
                  <a:lnTo>
                    <a:pt x="717" y="1438"/>
                  </a:lnTo>
                  <a:lnTo>
                    <a:pt x="717" y="1439"/>
                  </a:lnTo>
                  <a:lnTo>
                    <a:pt x="717" y="1439"/>
                  </a:lnTo>
                  <a:lnTo>
                    <a:pt x="715" y="1441"/>
                  </a:lnTo>
                  <a:lnTo>
                    <a:pt x="715" y="1441"/>
                  </a:lnTo>
                  <a:lnTo>
                    <a:pt x="717" y="1443"/>
                  </a:lnTo>
                  <a:lnTo>
                    <a:pt x="718" y="1447"/>
                  </a:lnTo>
                  <a:lnTo>
                    <a:pt x="715" y="1447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50"/>
                  </a:lnTo>
                  <a:lnTo>
                    <a:pt x="715" y="1454"/>
                  </a:lnTo>
                  <a:lnTo>
                    <a:pt x="715" y="1456"/>
                  </a:lnTo>
                  <a:lnTo>
                    <a:pt x="715" y="1457"/>
                  </a:lnTo>
                  <a:lnTo>
                    <a:pt x="717" y="1459"/>
                  </a:lnTo>
                  <a:lnTo>
                    <a:pt x="717" y="1461"/>
                  </a:lnTo>
                  <a:lnTo>
                    <a:pt x="718" y="1461"/>
                  </a:lnTo>
                  <a:lnTo>
                    <a:pt x="720" y="1459"/>
                  </a:lnTo>
                  <a:lnTo>
                    <a:pt x="722" y="1457"/>
                  </a:lnTo>
                  <a:lnTo>
                    <a:pt x="722" y="1454"/>
                  </a:lnTo>
                  <a:lnTo>
                    <a:pt x="722" y="1452"/>
                  </a:lnTo>
                  <a:lnTo>
                    <a:pt x="722" y="1450"/>
                  </a:lnTo>
                  <a:lnTo>
                    <a:pt x="722" y="1448"/>
                  </a:lnTo>
                  <a:lnTo>
                    <a:pt x="722" y="1447"/>
                  </a:lnTo>
                  <a:close/>
                  <a:moveTo>
                    <a:pt x="717" y="1416"/>
                  </a:moveTo>
                  <a:lnTo>
                    <a:pt x="717" y="1414"/>
                  </a:lnTo>
                  <a:lnTo>
                    <a:pt x="717" y="1414"/>
                  </a:lnTo>
                  <a:lnTo>
                    <a:pt x="717" y="1414"/>
                  </a:lnTo>
                  <a:lnTo>
                    <a:pt x="717" y="1412"/>
                  </a:lnTo>
                  <a:lnTo>
                    <a:pt x="717" y="1412"/>
                  </a:lnTo>
                  <a:lnTo>
                    <a:pt x="717" y="1410"/>
                  </a:lnTo>
                  <a:lnTo>
                    <a:pt x="717" y="1410"/>
                  </a:lnTo>
                  <a:lnTo>
                    <a:pt x="717" y="1409"/>
                  </a:lnTo>
                  <a:lnTo>
                    <a:pt x="717" y="1407"/>
                  </a:lnTo>
                  <a:lnTo>
                    <a:pt x="717" y="1409"/>
                  </a:lnTo>
                  <a:lnTo>
                    <a:pt x="715" y="1409"/>
                  </a:lnTo>
                  <a:lnTo>
                    <a:pt x="715" y="1410"/>
                  </a:lnTo>
                  <a:lnTo>
                    <a:pt x="715" y="1409"/>
                  </a:lnTo>
                  <a:lnTo>
                    <a:pt x="715" y="1407"/>
                  </a:lnTo>
                  <a:lnTo>
                    <a:pt x="717" y="1405"/>
                  </a:lnTo>
                  <a:lnTo>
                    <a:pt x="717" y="1405"/>
                  </a:lnTo>
                  <a:lnTo>
                    <a:pt x="717" y="1403"/>
                  </a:lnTo>
                  <a:lnTo>
                    <a:pt x="717" y="1403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0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1"/>
                  </a:lnTo>
                  <a:lnTo>
                    <a:pt x="720" y="1403"/>
                  </a:lnTo>
                  <a:lnTo>
                    <a:pt x="720" y="1401"/>
                  </a:lnTo>
                  <a:lnTo>
                    <a:pt x="720" y="1401"/>
                  </a:lnTo>
                  <a:lnTo>
                    <a:pt x="722" y="1401"/>
                  </a:lnTo>
                  <a:lnTo>
                    <a:pt x="722" y="1401"/>
                  </a:lnTo>
                  <a:lnTo>
                    <a:pt x="722" y="1403"/>
                  </a:lnTo>
                  <a:lnTo>
                    <a:pt x="722" y="1405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2" y="1407"/>
                  </a:lnTo>
                  <a:lnTo>
                    <a:pt x="722" y="1407"/>
                  </a:lnTo>
                  <a:lnTo>
                    <a:pt x="724" y="1405"/>
                  </a:lnTo>
                  <a:lnTo>
                    <a:pt x="724" y="1403"/>
                  </a:lnTo>
                  <a:lnTo>
                    <a:pt x="722" y="1401"/>
                  </a:lnTo>
                  <a:lnTo>
                    <a:pt x="722" y="1400"/>
                  </a:lnTo>
                  <a:lnTo>
                    <a:pt x="722" y="1400"/>
                  </a:lnTo>
                  <a:lnTo>
                    <a:pt x="720" y="1398"/>
                  </a:lnTo>
                  <a:lnTo>
                    <a:pt x="720" y="1396"/>
                  </a:lnTo>
                  <a:lnTo>
                    <a:pt x="718" y="1396"/>
                  </a:lnTo>
                  <a:lnTo>
                    <a:pt x="718" y="1396"/>
                  </a:lnTo>
                  <a:lnTo>
                    <a:pt x="718" y="1394"/>
                  </a:lnTo>
                  <a:lnTo>
                    <a:pt x="718" y="1394"/>
                  </a:lnTo>
                  <a:lnTo>
                    <a:pt x="718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5" y="1391"/>
                  </a:lnTo>
                  <a:lnTo>
                    <a:pt x="715" y="1391"/>
                  </a:lnTo>
                  <a:lnTo>
                    <a:pt x="715" y="1389"/>
                  </a:lnTo>
                  <a:lnTo>
                    <a:pt x="713" y="1389"/>
                  </a:lnTo>
                  <a:lnTo>
                    <a:pt x="713" y="1389"/>
                  </a:lnTo>
                  <a:lnTo>
                    <a:pt x="711" y="1389"/>
                  </a:lnTo>
                  <a:lnTo>
                    <a:pt x="713" y="1392"/>
                  </a:lnTo>
                  <a:lnTo>
                    <a:pt x="715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4"/>
                  </a:lnTo>
                  <a:lnTo>
                    <a:pt x="713" y="1394"/>
                  </a:lnTo>
                  <a:lnTo>
                    <a:pt x="711" y="1392"/>
                  </a:lnTo>
                  <a:lnTo>
                    <a:pt x="711" y="1392"/>
                  </a:lnTo>
                  <a:lnTo>
                    <a:pt x="711" y="1394"/>
                  </a:lnTo>
                  <a:lnTo>
                    <a:pt x="711" y="1396"/>
                  </a:lnTo>
                  <a:lnTo>
                    <a:pt x="711" y="1396"/>
                  </a:lnTo>
                  <a:lnTo>
                    <a:pt x="709" y="1398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3" y="1398"/>
                  </a:lnTo>
                  <a:lnTo>
                    <a:pt x="713" y="1400"/>
                  </a:lnTo>
                  <a:lnTo>
                    <a:pt x="713" y="1400"/>
                  </a:lnTo>
                  <a:lnTo>
                    <a:pt x="717" y="1400"/>
                  </a:lnTo>
                  <a:lnTo>
                    <a:pt x="715" y="1401"/>
                  </a:lnTo>
                  <a:lnTo>
                    <a:pt x="713" y="1405"/>
                  </a:lnTo>
                  <a:lnTo>
                    <a:pt x="713" y="1407"/>
                  </a:lnTo>
                  <a:lnTo>
                    <a:pt x="713" y="1410"/>
                  </a:lnTo>
                  <a:lnTo>
                    <a:pt x="713" y="1412"/>
                  </a:lnTo>
                  <a:lnTo>
                    <a:pt x="713" y="1414"/>
                  </a:lnTo>
                  <a:lnTo>
                    <a:pt x="713" y="1414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7" y="1416"/>
                  </a:lnTo>
                  <a:close/>
                  <a:moveTo>
                    <a:pt x="724" y="1378"/>
                  </a:moveTo>
                  <a:lnTo>
                    <a:pt x="724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2" y="1382"/>
                  </a:lnTo>
                  <a:lnTo>
                    <a:pt x="720" y="1382"/>
                  </a:lnTo>
                  <a:lnTo>
                    <a:pt x="718" y="1385"/>
                  </a:lnTo>
                  <a:lnTo>
                    <a:pt x="720" y="1385"/>
                  </a:lnTo>
                  <a:lnTo>
                    <a:pt x="720" y="1387"/>
                  </a:lnTo>
                  <a:lnTo>
                    <a:pt x="720" y="1387"/>
                  </a:lnTo>
                  <a:lnTo>
                    <a:pt x="720" y="1389"/>
                  </a:lnTo>
                  <a:lnTo>
                    <a:pt x="720" y="1389"/>
                  </a:lnTo>
                  <a:lnTo>
                    <a:pt x="720" y="1391"/>
                  </a:lnTo>
                  <a:lnTo>
                    <a:pt x="722" y="1394"/>
                  </a:lnTo>
                  <a:lnTo>
                    <a:pt x="722" y="1396"/>
                  </a:lnTo>
                  <a:lnTo>
                    <a:pt x="722" y="1396"/>
                  </a:lnTo>
                  <a:lnTo>
                    <a:pt x="722" y="1398"/>
                  </a:lnTo>
                  <a:lnTo>
                    <a:pt x="724" y="1398"/>
                  </a:lnTo>
                  <a:lnTo>
                    <a:pt x="724" y="1398"/>
                  </a:lnTo>
                  <a:lnTo>
                    <a:pt x="726" y="1398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6" y="1398"/>
                  </a:lnTo>
                  <a:lnTo>
                    <a:pt x="726" y="1398"/>
                  </a:lnTo>
                  <a:lnTo>
                    <a:pt x="724" y="1398"/>
                  </a:lnTo>
                  <a:lnTo>
                    <a:pt x="726" y="1400"/>
                  </a:lnTo>
                  <a:lnTo>
                    <a:pt x="726" y="1400"/>
                  </a:lnTo>
                  <a:lnTo>
                    <a:pt x="727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1" y="1394"/>
                  </a:lnTo>
                  <a:lnTo>
                    <a:pt x="731" y="1391"/>
                  </a:lnTo>
                  <a:lnTo>
                    <a:pt x="731" y="1391"/>
                  </a:lnTo>
                  <a:lnTo>
                    <a:pt x="729" y="1387"/>
                  </a:lnTo>
                  <a:lnTo>
                    <a:pt x="729" y="1385"/>
                  </a:lnTo>
                  <a:lnTo>
                    <a:pt x="727" y="1382"/>
                  </a:lnTo>
                  <a:lnTo>
                    <a:pt x="726" y="1380"/>
                  </a:lnTo>
                  <a:lnTo>
                    <a:pt x="724" y="1380"/>
                  </a:lnTo>
                  <a:lnTo>
                    <a:pt x="724" y="1378"/>
                  </a:lnTo>
                  <a:close/>
                  <a:moveTo>
                    <a:pt x="726" y="1376"/>
                  </a:moveTo>
                  <a:lnTo>
                    <a:pt x="726" y="1376"/>
                  </a:lnTo>
                  <a:lnTo>
                    <a:pt x="726" y="1378"/>
                  </a:lnTo>
                  <a:lnTo>
                    <a:pt x="726" y="1380"/>
                  </a:lnTo>
                  <a:lnTo>
                    <a:pt x="727" y="1380"/>
                  </a:lnTo>
                  <a:lnTo>
                    <a:pt x="727" y="1380"/>
                  </a:lnTo>
                  <a:lnTo>
                    <a:pt x="729" y="1382"/>
                  </a:lnTo>
                  <a:lnTo>
                    <a:pt x="729" y="1380"/>
                  </a:lnTo>
                  <a:lnTo>
                    <a:pt x="729" y="1380"/>
                  </a:lnTo>
                  <a:lnTo>
                    <a:pt x="731" y="1380"/>
                  </a:lnTo>
                  <a:lnTo>
                    <a:pt x="731" y="1380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3" y="1385"/>
                  </a:lnTo>
                  <a:lnTo>
                    <a:pt x="735" y="1383"/>
                  </a:lnTo>
                  <a:lnTo>
                    <a:pt x="736" y="1383"/>
                  </a:lnTo>
                  <a:lnTo>
                    <a:pt x="738" y="1385"/>
                  </a:lnTo>
                  <a:lnTo>
                    <a:pt x="738" y="1385"/>
                  </a:lnTo>
                  <a:lnTo>
                    <a:pt x="738" y="1382"/>
                  </a:lnTo>
                  <a:lnTo>
                    <a:pt x="736" y="1382"/>
                  </a:lnTo>
                  <a:lnTo>
                    <a:pt x="736" y="1380"/>
                  </a:lnTo>
                  <a:lnTo>
                    <a:pt x="740" y="1376"/>
                  </a:lnTo>
                  <a:lnTo>
                    <a:pt x="740" y="1374"/>
                  </a:lnTo>
                  <a:lnTo>
                    <a:pt x="740" y="1369"/>
                  </a:lnTo>
                  <a:lnTo>
                    <a:pt x="740" y="1367"/>
                  </a:lnTo>
                  <a:lnTo>
                    <a:pt x="738" y="1367"/>
                  </a:lnTo>
                  <a:lnTo>
                    <a:pt x="738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71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5" y="1369"/>
                  </a:lnTo>
                  <a:lnTo>
                    <a:pt x="733" y="1371"/>
                  </a:lnTo>
                  <a:lnTo>
                    <a:pt x="733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2"/>
                  </a:lnTo>
                  <a:lnTo>
                    <a:pt x="729" y="1372"/>
                  </a:lnTo>
                  <a:lnTo>
                    <a:pt x="729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6" y="1376"/>
                  </a:lnTo>
                  <a:close/>
                  <a:moveTo>
                    <a:pt x="718" y="1372"/>
                  </a:moveTo>
                  <a:lnTo>
                    <a:pt x="718" y="1372"/>
                  </a:lnTo>
                  <a:lnTo>
                    <a:pt x="718" y="1371"/>
                  </a:lnTo>
                  <a:lnTo>
                    <a:pt x="717" y="1369"/>
                  </a:lnTo>
                  <a:lnTo>
                    <a:pt x="717" y="1369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5" y="1369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7" y="1372"/>
                  </a:lnTo>
                  <a:lnTo>
                    <a:pt x="717" y="1372"/>
                  </a:lnTo>
                  <a:lnTo>
                    <a:pt x="717" y="1374"/>
                  </a:lnTo>
                  <a:lnTo>
                    <a:pt x="717" y="1374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4"/>
                  </a:lnTo>
                  <a:lnTo>
                    <a:pt x="722" y="1372"/>
                  </a:lnTo>
                  <a:lnTo>
                    <a:pt x="722" y="1372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69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9"/>
                  </a:lnTo>
                  <a:lnTo>
                    <a:pt x="720" y="1369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20" y="1367"/>
                  </a:lnTo>
                  <a:lnTo>
                    <a:pt x="718" y="1365"/>
                  </a:lnTo>
                  <a:lnTo>
                    <a:pt x="718" y="1365"/>
                  </a:lnTo>
                  <a:lnTo>
                    <a:pt x="718" y="1363"/>
                  </a:lnTo>
                  <a:lnTo>
                    <a:pt x="718" y="1363"/>
                  </a:lnTo>
                  <a:lnTo>
                    <a:pt x="717" y="1363"/>
                  </a:lnTo>
                  <a:lnTo>
                    <a:pt x="717" y="1365"/>
                  </a:lnTo>
                  <a:lnTo>
                    <a:pt x="717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9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2"/>
                  </a:lnTo>
                  <a:close/>
                  <a:moveTo>
                    <a:pt x="711" y="1356"/>
                  </a:moveTo>
                  <a:lnTo>
                    <a:pt x="713" y="1356"/>
                  </a:lnTo>
                  <a:lnTo>
                    <a:pt x="713" y="1354"/>
                  </a:lnTo>
                  <a:lnTo>
                    <a:pt x="711" y="1353"/>
                  </a:lnTo>
                  <a:lnTo>
                    <a:pt x="711" y="1351"/>
                  </a:lnTo>
                  <a:lnTo>
                    <a:pt x="711" y="1351"/>
                  </a:lnTo>
                  <a:lnTo>
                    <a:pt x="711" y="1349"/>
                  </a:lnTo>
                  <a:lnTo>
                    <a:pt x="709" y="1349"/>
                  </a:lnTo>
                  <a:lnTo>
                    <a:pt x="709" y="1347"/>
                  </a:lnTo>
                  <a:lnTo>
                    <a:pt x="711" y="1347"/>
                  </a:lnTo>
                  <a:lnTo>
                    <a:pt x="711" y="1345"/>
                  </a:lnTo>
                  <a:lnTo>
                    <a:pt x="711" y="1344"/>
                  </a:lnTo>
                  <a:lnTo>
                    <a:pt x="709" y="1342"/>
                  </a:lnTo>
                  <a:lnTo>
                    <a:pt x="708" y="1336"/>
                  </a:lnTo>
                  <a:lnTo>
                    <a:pt x="706" y="1333"/>
                  </a:lnTo>
                  <a:lnTo>
                    <a:pt x="706" y="1331"/>
                  </a:lnTo>
                  <a:lnTo>
                    <a:pt x="706" y="1331"/>
                  </a:lnTo>
                  <a:lnTo>
                    <a:pt x="704" y="1331"/>
                  </a:lnTo>
                  <a:lnTo>
                    <a:pt x="704" y="1333"/>
                  </a:lnTo>
                  <a:lnTo>
                    <a:pt x="704" y="1335"/>
                  </a:lnTo>
                  <a:lnTo>
                    <a:pt x="704" y="1336"/>
                  </a:lnTo>
                  <a:lnTo>
                    <a:pt x="706" y="1336"/>
                  </a:lnTo>
                  <a:lnTo>
                    <a:pt x="706" y="1336"/>
                  </a:lnTo>
                  <a:lnTo>
                    <a:pt x="704" y="1338"/>
                  </a:lnTo>
                  <a:lnTo>
                    <a:pt x="706" y="1340"/>
                  </a:lnTo>
                  <a:lnTo>
                    <a:pt x="706" y="1342"/>
                  </a:lnTo>
                  <a:lnTo>
                    <a:pt x="706" y="1344"/>
                  </a:lnTo>
                  <a:lnTo>
                    <a:pt x="706" y="1344"/>
                  </a:lnTo>
                  <a:lnTo>
                    <a:pt x="708" y="1344"/>
                  </a:lnTo>
                  <a:lnTo>
                    <a:pt x="708" y="1345"/>
                  </a:lnTo>
                  <a:lnTo>
                    <a:pt x="708" y="1344"/>
                  </a:lnTo>
                  <a:lnTo>
                    <a:pt x="708" y="1347"/>
                  </a:lnTo>
                  <a:lnTo>
                    <a:pt x="708" y="1345"/>
                  </a:lnTo>
                  <a:lnTo>
                    <a:pt x="706" y="1345"/>
                  </a:lnTo>
                  <a:lnTo>
                    <a:pt x="704" y="1347"/>
                  </a:lnTo>
                  <a:lnTo>
                    <a:pt x="704" y="1347"/>
                  </a:lnTo>
                  <a:lnTo>
                    <a:pt x="704" y="1349"/>
                  </a:lnTo>
                  <a:lnTo>
                    <a:pt x="704" y="1349"/>
                  </a:lnTo>
                  <a:lnTo>
                    <a:pt x="704" y="1351"/>
                  </a:lnTo>
                  <a:lnTo>
                    <a:pt x="706" y="1353"/>
                  </a:lnTo>
                  <a:lnTo>
                    <a:pt x="708" y="1354"/>
                  </a:lnTo>
                  <a:lnTo>
                    <a:pt x="708" y="1351"/>
                  </a:lnTo>
                  <a:lnTo>
                    <a:pt x="708" y="1353"/>
                  </a:lnTo>
                  <a:lnTo>
                    <a:pt x="709" y="1353"/>
                  </a:lnTo>
                  <a:lnTo>
                    <a:pt x="709" y="1354"/>
                  </a:lnTo>
                  <a:lnTo>
                    <a:pt x="709" y="1356"/>
                  </a:lnTo>
                  <a:lnTo>
                    <a:pt x="709" y="1356"/>
                  </a:lnTo>
                  <a:lnTo>
                    <a:pt x="711" y="1356"/>
                  </a:lnTo>
                  <a:lnTo>
                    <a:pt x="711" y="1356"/>
                  </a:lnTo>
                  <a:close/>
                  <a:moveTo>
                    <a:pt x="713" y="1333"/>
                  </a:moveTo>
                  <a:lnTo>
                    <a:pt x="713" y="1335"/>
                  </a:lnTo>
                  <a:lnTo>
                    <a:pt x="713" y="1335"/>
                  </a:lnTo>
                  <a:lnTo>
                    <a:pt x="713" y="1335"/>
                  </a:lnTo>
                  <a:lnTo>
                    <a:pt x="717" y="1335"/>
                  </a:lnTo>
                  <a:lnTo>
                    <a:pt x="717" y="1333"/>
                  </a:lnTo>
                  <a:lnTo>
                    <a:pt x="717" y="1331"/>
                  </a:lnTo>
                  <a:lnTo>
                    <a:pt x="717" y="1329"/>
                  </a:lnTo>
                  <a:lnTo>
                    <a:pt x="715" y="1326"/>
                  </a:lnTo>
                  <a:lnTo>
                    <a:pt x="708" y="1324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4" y="1320"/>
                  </a:lnTo>
                  <a:lnTo>
                    <a:pt x="706" y="1324"/>
                  </a:lnTo>
                  <a:lnTo>
                    <a:pt x="706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7"/>
                  </a:lnTo>
                  <a:lnTo>
                    <a:pt x="709" y="1327"/>
                  </a:lnTo>
                  <a:lnTo>
                    <a:pt x="711" y="1327"/>
                  </a:lnTo>
                  <a:lnTo>
                    <a:pt x="711" y="1329"/>
                  </a:lnTo>
                  <a:lnTo>
                    <a:pt x="711" y="1329"/>
                  </a:lnTo>
                  <a:lnTo>
                    <a:pt x="709" y="1329"/>
                  </a:lnTo>
                  <a:lnTo>
                    <a:pt x="709" y="1329"/>
                  </a:lnTo>
                  <a:lnTo>
                    <a:pt x="711" y="1329"/>
                  </a:lnTo>
                  <a:lnTo>
                    <a:pt x="713" y="1331"/>
                  </a:lnTo>
                  <a:lnTo>
                    <a:pt x="713" y="1333"/>
                  </a:lnTo>
                  <a:lnTo>
                    <a:pt x="713" y="1333"/>
                  </a:lnTo>
                  <a:close/>
                  <a:moveTo>
                    <a:pt x="699" y="1313"/>
                  </a:moveTo>
                  <a:lnTo>
                    <a:pt x="699" y="1313"/>
                  </a:lnTo>
                  <a:lnTo>
                    <a:pt x="699" y="1313"/>
                  </a:lnTo>
                  <a:lnTo>
                    <a:pt x="699" y="1313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09"/>
                  </a:lnTo>
                  <a:lnTo>
                    <a:pt x="699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5" y="1315"/>
                  </a:lnTo>
                  <a:lnTo>
                    <a:pt x="695" y="1316"/>
                  </a:lnTo>
                  <a:lnTo>
                    <a:pt x="697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3"/>
                  </a:lnTo>
                  <a:lnTo>
                    <a:pt x="699" y="1313"/>
                  </a:lnTo>
                  <a:close/>
                  <a:moveTo>
                    <a:pt x="742" y="1315"/>
                  </a:moveTo>
                  <a:lnTo>
                    <a:pt x="742" y="1307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6" y="1306"/>
                  </a:lnTo>
                  <a:lnTo>
                    <a:pt x="736" y="1307"/>
                  </a:lnTo>
                  <a:lnTo>
                    <a:pt x="736" y="1309"/>
                  </a:lnTo>
                  <a:lnTo>
                    <a:pt x="736" y="1311"/>
                  </a:lnTo>
                  <a:lnTo>
                    <a:pt x="736" y="1313"/>
                  </a:lnTo>
                  <a:lnTo>
                    <a:pt x="735" y="1313"/>
                  </a:lnTo>
                  <a:lnTo>
                    <a:pt x="735" y="1313"/>
                  </a:lnTo>
                  <a:lnTo>
                    <a:pt x="733" y="1315"/>
                  </a:lnTo>
                  <a:lnTo>
                    <a:pt x="731" y="1316"/>
                  </a:lnTo>
                  <a:lnTo>
                    <a:pt x="729" y="1318"/>
                  </a:lnTo>
                  <a:lnTo>
                    <a:pt x="727" y="1318"/>
                  </a:lnTo>
                  <a:lnTo>
                    <a:pt x="727" y="1318"/>
                  </a:lnTo>
                  <a:lnTo>
                    <a:pt x="727" y="1320"/>
                  </a:lnTo>
                  <a:lnTo>
                    <a:pt x="726" y="1320"/>
                  </a:lnTo>
                  <a:lnTo>
                    <a:pt x="724" y="1320"/>
                  </a:lnTo>
                  <a:lnTo>
                    <a:pt x="722" y="1320"/>
                  </a:lnTo>
                  <a:lnTo>
                    <a:pt x="726" y="1324"/>
                  </a:lnTo>
                  <a:lnTo>
                    <a:pt x="729" y="1327"/>
                  </a:lnTo>
                  <a:lnTo>
                    <a:pt x="729" y="1329"/>
                  </a:lnTo>
                  <a:lnTo>
                    <a:pt x="729" y="1329"/>
                  </a:lnTo>
                  <a:lnTo>
                    <a:pt x="731" y="1331"/>
                  </a:lnTo>
                  <a:lnTo>
                    <a:pt x="731" y="1333"/>
                  </a:lnTo>
                  <a:lnTo>
                    <a:pt x="733" y="1333"/>
                  </a:lnTo>
                  <a:lnTo>
                    <a:pt x="736" y="1331"/>
                  </a:lnTo>
                  <a:lnTo>
                    <a:pt x="736" y="1331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40" y="1329"/>
                  </a:lnTo>
                  <a:lnTo>
                    <a:pt x="740" y="1327"/>
                  </a:lnTo>
                  <a:lnTo>
                    <a:pt x="740" y="1327"/>
                  </a:lnTo>
                  <a:lnTo>
                    <a:pt x="740" y="1322"/>
                  </a:lnTo>
                  <a:lnTo>
                    <a:pt x="740" y="1320"/>
                  </a:lnTo>
                  <a:lnTo>
                    <a:pt x="740" y="1316"/>
                  </a:lnTo>
                  <a:lnTo>
                    <a:pt x="742" y="1315"/>
                  </a:lnTo>
                  <a:close/>
                  <a:moveTo>
                    <a:pt x="704" y="1289"/>
                  </a:move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4"/>
                  </a:lnTo>
                  <a:lnTo>
                    <a:pt x="700" y="1284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0"/>
                  </a:lnTo>
                  <a:lnTo>
                    <a:pt x="699" y="1280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7" y="1280"/>
                  </a:lnTo>
                  <a:lnTo>
                    <a:pt x="695" y="1280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7" y="1282"/>
                  </a:lnTo>
                  <a:lnTo>
                    <a:pt x="697" y="1282"/>
                  </a:lnTo>
                  <a:lnTo>
                    <a:pt x="697" y="1284"/>
                  </a:lnTo>
                  <a:lnTo>
                    <a:pt x="697" y="1284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6"/>
                  </a:lnTo>
                  <a:lnTo>
                    <a:pt x="699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8"/>
                  </a:lnTo>
                  <a:lnTo>
                    <a:pt x="700" y="1288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4" y="1289"/>
                  </a:lnTo>
                  <a:lnTo>
                    <a:pt x="704" y="1289"/>
                  </a:lnTo>
                  <a:close/>
                  <a:moveTo>
                    <a:pt x="693" y="1270"/>
                  </a:moveTo>
                  <a:lnTo>
                    <a:pt x="691" y="1270"/>
                  </a:lnTo>
                  <a:lnTo>
                    <a:pt x="693" y="1268"/>
                  </a:lnTo>
                  <a:lnTo>
                    <a:pt x="693" y="1268"/>
                  </a:lnTo>
                  <a:lnTo>
                    <a:pt x="691" y="1268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89" y="1266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1"/>
                  </a:lnTo>
                  <a:lnTo>
                    <a:pt x="689" y="1271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3" y="1275"/>
                  </a:lnTo>
                  <a:lnTo>
                    <a:pt x="693" y="1275"/>
                  </a:lnTo>
                  <a:lnTo>
                    <a:pt x="693" y="1273"/>
                  </a:lnTo>
                  <a:lnTo>
                    <a:pt x="693" y="1271"/>
                  </a:lnTo>
                  <a:lnTo>
                    <a:pt x="693" y="1271"/>
                  </a:lnTo>
                  <a:lnTo>
                    <a:pt x="693" y="1270"/>
                  </a:lnTo>
                  <a:close/>
                  <a:moveTo>
                    <a:pt x="697" y="1261"/>
                  </a:moveTo>
                  <a:lnTo>
                    <a:pt x="697" y="1262"/>
                  </a:lnTo>
                  <a:lnTo>
                    <a:pt x="697" y="1266"/>
                  </a:lnTo>
                  <a:lnTo>
                    <a:pt x="697" y="1268"/>
                  </a:lnTo>
                  <a:lnTo>
                    <a:pt x="697" y="1270"/>
                  </a:lnTo>
                  <a:lnTo>
                    <a:pt x="697" y="1270"/>
                  </a:lnTo>
                  <a:lnTo>
                    <a:pt x="697" y="1268"/>
                  </a:lnTo>
                  <a:lnTo>
                    <a:pt x="697" y="1268"/>
                  </a:lnTo>
                  <a:lnTo>
                    <a:pt x="699" y="1266"/>
                  </a:lnTo>
                  <a:lnTo>
                    <a:pt x="699" y="1266"/>
                  </a:lnTo>
                  <a:lnTo>
                    <a:pt x="699" y="1264"/>
                  </a:lnTo>
                  <a:lnTo>
                    <a:pt x="700" y="1264"/>
                  </a:lnTo>
                  <a:lnTo>
                    <a:pt x="700" y="1266"/>
                  </a:lnTo>
                  <a:lnTo>
                    <a:pt x="700" y="1268"/>
                  </a:lnTo>
                  <a:lnTo>
                    <a:pt x="702" y="1268"/>
                  </a:lnTo>
                  <a:lnTo>
                    <a:pt x="702" y="1268"/>
                  </a:lnTo>
                  <a:lnTo>
                    <a:pt x="702" y="1266"/>
                  </a:lnTo>
                  <a:lnTo>
                    <a:pt x="706" y="1264"/>
                  </a:lnTo>
                  <a:lnTo>
                    <a:pt x="706" y="1264"/>
                  </a:lnTo>
                  <a:lnTo>
                    <a:pt x="706" y="1262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5"/>
                  </a:lnTo>
                  <a:lnTo>
                    <a:pt x="702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9"/>
                  </a:lnTo>
                  <a:lnTo>
                    <a:pt x="702" y="1259"/>
                  </a:lnTo>
                  <a:lnTo>
                    <a:pt x="702" y="1261"/>
                  </a:lnTo>
                  <a:lnTo>
                    <a:pt x="702" y="1261"/>
                  </a:lnTo>
                  <a:lnTo>
                    <a:pt x="700" y="1259"/>
                  </a:lnTo>
                  <a:lnTo>
                    <a:pt x="700" y="1257"/>
                  </a:lnTo>
                  <a:lnTo>
                    <a:pt x="700" y="1255"/>
                  </a:lnTo>
                  <a:lnTo>
                    <a:pt x="700" y="1253"/>
                  </a:lnTo>
                  <a:lnTo>
                    <a:pt x="699" y="1253"/>
                  </a:lnTo>
                  <a:lnTo>
                    <a:pt x="700" y="1259"/>
                  </a:lnTo>
                  <a:lnTo>
                    <a:pt x="700" y="1261"/>
                  </a:lnTo>
                  <a:lnTo>
                    <a:pt x="700" y="1262"/>
                  </a:lnTo>
                  <a:lnTo>
                    <a:pt x="699" y="1261"/>
                  </a:lnTo>
                  <a:lnTo>
                    <a:pt x="699" y="1257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1"/>
                  </a:lnTo>
                  <a:close/>
                  <a:moveTo>
                    <a:pt x="700" y="1199"/>
                  </a:moveTo>
                  <a:lnTo>
                    <a:pt x="700" y="1201"/>
                  </a:lnTo>
                  <a:lnTo>
                    <a:pt x="700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3"/>
                  </a:lnTo>
                  <a:lnTo>
                    <a:pt x="699" y="1203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700" y="1205"/>
                  </a:lnTo>
                  <a:lnTo>
                    <a:pt x="700" y="1206"/>
                  </a:lnTo>
                  <a:lnTo>
                    <a:pt x="700" y="1205"/>
                  </a:lnTo>
                  <a:lnTo>
                    <a:pt x="700" y="1205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5"/>
                  </a:lnTo>
                  <a:lnTo>
                    <a:pt x="702" y="1203"/>
                  </a:lnTo>
                  <a:lnTo>
                    <a:pt x="700" y="1203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199"/>
                  </a:lnTo>
                  <a:close/>
                  <a:moveTo>
                    <a:pt x="702" y="1188"/>
                  </a:moveTo>
                  <a:lnTo>
                    <a:pt x="702" y="1188"/>
                  </a:lnTo>
                  <a:lnTo>
                    <a:pt x="702" y="1188"/>
                  </a:lnTo>
                  <a:lnTo>
                    <a:pt x="702" y="1190"/>
                  </a:lnTo>
                  <a:lnTo>
                    <a:pt x="702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2"/>
                  </a:lnTo>
                  <a:lnTo>
                    <a:pt x="702" y="1194"/>
                  </a:lnTo>
                  <a:lnTo>
                    <a:pt x="708" y="1192"/>
                  </a:lnTo>
                  <a:lnTo>
                    <a:pt x="709" y="1190"/>
                  </a:lnTo>
                  <a:lnTo>
                    <a:pt x="711" y="1188"/>
                  </a:lnTo>
                  <a:lnTo>
                    <a:pt x="713" y="1185"/>
                  </a:lnTo>
                  <a:lnTo>
                    <a:pt x="713" y="1186"/>
                  </a:lnTo>
                  <a:lnTo>
                    <a:pt x="713" y="1186"/>
                  </a:lnTo>
                  <a:lnTo>
                    <a:pt x="713" y="1188"/>
                  </a:lnTo>
                  <a:lnTo>
                    <a:pt x="713" y="1188"/>
                  </a:lnTo>
                  <a:lnTo>
                    <a:pt x="715" y="1188"/>
                  </a:lnTo>
                  <a:lnTo>
                    <a:pt x="717" y="1186"/>
                  </a:lnTo>
                  <a:lnTo>
                    <a:pt x="718" y="1186"/>
                  </a:lnTo>
                  <a:lnTo>
                    <a:pt x="704" y="1181"/>
                  </a:lnTo>
                  <a:lnTo>
                    <a:pt x="702" y="1181"/>
                  </a:lnTo>
                  <a:lnTo>
                    <a:pt x="700" y="1181"/>
                  </a:lnTo>
                  <a:lnTo>
                    <a:pt x="700" y="1183"/>
                  </a:lnTo>
                  <a:lnTo>
                    <a:pt x="699" y="1185"/>
                  </a:lnTo>
                  <a:lnTo>
                    <a:pt x="699" y="1185"/>
                  </a:lnTo>
                  <a:lnTo>
                    <a:pt x="697" y="1186"/>
                  </a:lnTo>
                  <a:lnTo>
                    <a:pt x="699" y="1186"/>
                  </a:lnTo>
                  <a:lnTo>
                    <a:pt x="702" y="1188"/>
                  </a:lnTo>
                  <a:close/>
                  <a:moveTo>
                    <a:pt x="706" y="1168"/>
                  </a:moveTo>
                  <a:lnTo>
                    <a:pt x="706" y="1168"/>
                  </a:lnTo>
                  <a:lnTo>
                    <a:pt x="706" y="1170"/>
                  </a:lnTo>
                  <a:lnTo>
                    <a:pt x="709" y="1172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9" y="1176"/>
                  </a:lnTo>
                  <a:lnTo>
                    <a:pt x="711" y="1177"/>
                  </a:lnTo>
                  <a:lnTo>
                    <a:pt x="711" y="1177"/>
                  </a:lnTo>
                  <a:lnTo>
                    <a:pt x="713" y="1176"/>
                  </a:lnTo>
                  <a:lnTo>
                    <a:pt x="713" y="1176"/>
                  </a:lnTo>
                  <a:lnTo>
                    <a:pt x="713" y="1174"/>
                  </a:lnTo>
                  <a:lnTo>
                    <a:pt x="713" y="1174"/>
                  </a:lnTo>
                  <a:lnTo>
                    <a:pt x="713" y="1172"/>
                  </a:lnTo>
                  <a:lnTo>
                    <a:pt x="715" y="1170"/>
                  </a:lnTo>
                  <a:lnTo>
                    <a:pt x="715" y="1170"/>
                  </a:lnTo>
                  <a:lnTo>
                    <a:pt x="713" y="1167"/>
                  </a:lnTo>
                  <a:lnTo>
                    <a:pt x="713" y="1167"/>
                  </a:lnTo>
                  <a:lnTo>
                    <a:pt x="711" y="1167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09" y="1168"/>
                  </a:lnTo>
                  <a:lnTo>
                    <a:pt x="708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8"/>
                  </a:lnTo>
                  <a:lnTo>
                    <a:pt x="706" y="1168"/>
                  </a:lnTo>
                  <a:close/>
                  <a:moveTo>
                    <a:pt x="733" y="1147"/>
                  </a:moveTo>
                  <a:lnTo>
                    <a:pt x="733" y="1149"/>
                  </a:lnTo>
                  <a:lnTo>
                    <a:pt x="733" y="1149"/>
                  </a:lnTo>
                  <a:lnTo>
                    <a:pt x="733" y="1149"/>
                  </a:lnTo>
                  <a:lnTo>
                    <a:pt x="735" y="1149"/>
                  </a:lnTo>
                  <a:lnTo>
                    <a:pt x="742" y="1149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7" y="1145"/>
                  </a:lnTo>
                  <a:lnTo>
                    <a:pt x="747" y="1145"/>
                  </a:lnTo>
                  <a:lnTo>
                    <a:pt x="745" y="1145"/>
                  </a:lnTo>
                  <a:lnTo>
                    <a:pt x="745" y="1145"/>
                  </a:lnTo>
                  <a:lnTo>
                    <a:pt x="745" y="1143"/>
                  </a:lnTo>
                  <a:lnTo>
                    <a:pt x="745" y="1143"/>
                  </a:lnTo>
                  <a:lnTo>
                    <a:pt x="745" y="1141"/>
                  </a:lnTo>
                  <a:lnTo>
                    <a:pt x="747" y="1141"/>
                  </a:lnTo>
                  <a:lnTo>
                    <a:pt x="747" y="1141"/>
                  </a:lnTo>
                  <a:lnTo>
                    <a:pt x="747" y="1139"/>
                  </a:lnTo>
                  <a:lnTo>
                    <a:pt x="745" y="1139"/>
                  </a:lnTo>
                  <a:lnTo>
                    <a:pt x="744" y="1139"/>
                  </a:lnTo>
                  <a:lnTo>
                    <a:pt x="744" y="1139"/>
                  </a:lnTo>
                  <a:lnTo>
                    <a:pt x="742" y="1139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0" y="1138"/>
                  </a:lnTo>
                  <a:lnTo>
                    <a:pt x="740" y="1138"/>
                  </a:lnTo>
                  <a:lnTo>
                    <a:pt x="736" y="1138"/>
                  </a:lnTo>
                  <a:lnTo>
                    <a:pt x="735" y="1138"/>
                  </a:lnTo>
                  <a:lnTo>
                    <a:pt x="735" y="1139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3" y="1141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5" y="1145"/>
                  </a:lnTo>
                  <a:lnTo>
                    <a:pt x="736" y="1145"/>
                  </a:lnTo>
                  <a:lnTo>
                    <a:pt x="736" y="1145"/>
                  </a:lnTo>
                  <a:lnTo>
                    <a:pt x="736" y="1147"/>
                  </a:lnTo>
                  <a:lnTo>
                    <a:pt x="731" y="1145"/>
                  </a:lnTo>
                  <a:lnTo>
                    <a:pt x="733" y="1147"/>
                  </a:lnTo>
                  <a:lnTo>
                    <a:pt x="733" y="1147"/>
                  </a:lnTo>
                  <a:close/>
                  <a:moveTo>
                    <a:pt x="738" y="1136"/>
                  </a:moveTo>
                  <a:lnTo>
                    <a:pt x="738" y="1136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6"/>
                  </a:lnTo>
                  <a:lnTo>
                    <a:pt x="742" y="1136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2"/>
                  </a:lnTo>
                  <a:lnTo>
                    <a:pt x="744" y="1130"/>
                  </a:lnTo>
                  <a:lnTo>
                    <a:pt x="744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0" y="1130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38" y="1132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8" y="1136"/>
                  </a:lnTo>
                  <a:close/>
                  <a:moveTo>
                    <a:pt x="733" y="1132"/>
                  </a:moveTo>
                  <a:lnTo>
                    <a:pt x="733" y="1132"/>
                  </a:lnTo>
                  <a:lnTo>
                    <a:pt x="733" y="1134"/>
                  </a:lnTo>
                  <a:lnTo>
                    <a:pt x="735" y="1134"/>
                  </a:lnTo>
                  <a:lnTo>
                    <a:pt x="735" y="1134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3" y="1130"/>
                  </a:lnTo>
                  <a:lnTo>
                    <a:pt x="733" y="1130"/>
                  </a:lnTo>
                  <a:lnTo>
                    <a:pt x="733" y="1132"/>
                  </a:lnTo>
                  <a:lnTo>
                    <a:pt x="733" y="1132"/>
                  </a:lnTo>
                  <a:close/>
                  <a:moveTo>
                    <a:pt x="747" y="1134"/>
                  </a:moveTo>
                  <a:lnTo>
                    <a:pt x="749" y="1136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41"/>
                  </a:lnTo>
                  <a:lnTo>
                    <a:pt x="747" y="1141"/>
                  </a:lnTo>
                  <a:lnTo>
                    <a:pt x="747" y="1143"/>
                  </a:lnTo>
                  <a:lnTo>
                    <a:pt x="751" y="1143"/>
                  </a:lnTo>
                  <a:lnTo>
                    <a:pt x="758" y="1134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58" y="1130"/>
                  </a:lnTo>
                  <a:lnTo>
                    <a:pt x="758" y="1130"/>
                  </a:lnTo>
                  <a:lnTo>
                    <a:pt x="756" y="1130"/>
                  </a:lnTo>
                  <a:lnTo>
                    <a:pt x="756" y="1129"/>
                  </a:lnTo>
                  <a:lnTo>
                    <a:pt x="756" y="1129"/>
                  </a:lnTo>
                  <a:lnTo>
                    <a:pt x="756" y="1127"/>
                  </a:lnTo>
                  <a:lnTo>
                    <a:pt x="754" y="1125"/>
                  </a:lnTo>
                  <a:lnTo>
                    <a:pt x="754" y="1123"/>
                  </a:lnTo>
                  <a:lnTo>
                    <a:pt x="753" y="1123"/>
                  </a:lnTo>
                  <a:lnTo>
                    <a:pt x="751" y="1123"/>
                  </a:lnTo>
                  <a:lnTo>
                    <a:pt x="749" y="1125"/>
                  </a:lnTo>
                  <a:lnTo>
                    <a:pt x="749" y="1127"/>
                  </a:lnTo>
                  <a:lnTo>
                    <a:pt x="747" y="1129"/>
                  </a:lnTo>
                  <a:lnTo>
                    <a:pt x="747" y="1130"/>
                  </a:lnTo>
                  <a:lnTo>
                    <a:pt x="747" y="1132"/>
                  </a:lnTo>
                  <a:lnTo>
                    <a:pt x="747" y="1134"/>
                  </a:lnTo>
                  <a:close/>
                  <a:moveTo>
                    <a:pt x="765" y="1127"/>
                  </a:moveTo>
                  <a:lnTo>
                    <a:pt x="773" y="1127"/>
                  </a:lnTo>
                  <a:lnTo>
                    <a:pt x="773" y="1127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3"/>
                  </a:lnTo>
                  <a:lnTo>
                    <a:pt x="769" y="1123"/>
                  </a:lnTo>
                  <a:lnTo>
                    <a:pt x="767" y="1121"/>
                  </a:lnTo>
                  <a:lnTo>
                    <a:pt x="767" y="1121"/>
                  </a:lnTo>
                  <a:lnTo>
                    <a:pt x="758" y="1123"/>
                  </a:lnTo>
                  <a:lnTo>
                    <a:pt x="762" y="1127"/>
                  </a:lnTo>
                  <a:lnTo>
                    <a:pt x="765" y="1127"/>
                  </a:lnTo>
                  <a:close/>
                  <a:moveTo>
                    <a:pt x="791" y="1096"/>
                  </a:moveTo>
                  <a:lnTo>
                    <a:pt x="791" y="1098"/>
                  </a:lnTo>
                  <a:lnTo>
                    <a:pt x="791" y="1098"/>
                  </a:lnTo>
                  <a:lnTo>
                    <a:pt x="791" y="1100"/>
                  </a:lnTo>
                  <a:lnTo>
                    <a:pt x="791" y="1098"/>
                  </a:lnTo>
                  <a:lnTo>
                    <a:pt x="794" y="1096"/>
                  </a:lnTo>
                  <a:lnTo>
                    <a:pt x="803" y="1094"/>
                  </a:lnTo>
                  <a:lnTo>
                    <a:pt x="803" y="1093"/>
                  </a:lnTo>
                  <a:lnTo>
                    <a:pt x="801" y="1091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794" y="1093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1" y="1091"/>
                  </a:lnTo>
                  <a:lnTo>
                    <a:pt x="791" y="1093"/>
                  </a:lnTo>
                  <a:lnTo>
                    <a:pt x="791" y="1094"/>
                  </a:lnTo>
                  <a:lnTo>
                    <a:pt x="791" y="1094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91" y="1096"/>
                  </a:lnTo>
                  <a:close/>
                  <a:moveTo>
                    <a:pt x="798" y="1083"/>
                  </a:moveTo>
                  <a:lnTo>
                    <a:pt x="800" y="1085"/>
                  </a:lnTo>
                  <a:lnTo>
                    <a:pt x="801" y="1085"/>
                  </a:lnTo>
                  <a:lnTo>
                    <a:pt x="801" y="1085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2"/>
                  </a:lnTo>
                  <a:lnTo>
                    <a:pt x="801" y="1082"/>
                  </a:lnTo>
                  <a:lnTo>
                    <a:pt x="803" y="1080"/>
                  </a:lnTo>
                  <a:lnTo>
                    <a:pt x="803" y="1078"/>
                  </a:lnTo>
                  <a:lnTo>
                    <a:pt x="803" y="1076"/>
                  </a:lnTo>
                  <a:lnTo>
                    <a:pt x="801" y="1078"/>
                  </a:lnTo>
                  <a:lnTo>
                    <a:pt x="800" y="1078"/>
                  </a:lnTo>
                  <a:lnTo>
                    <a:pt x="798" y="1078"/>
                  </a:lnTo>
                  <a:lnTo>
                    <a:pt x="798" y="1078"/>
                  </a:lnTo>
                  <a:lnTo>
                    <a:pt x="796" y="1076"/>
                  </a:lnTo>
                  <a:lnTo>
                    <a:pt x="796" y="1078"/>
                  </a:lnTo>
                  <a:lnTo>
                    <a:pt x="796" y="1078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2"/>
                  </a:lnTo>
                  <a:lnTo>
                    <a:pt x="796" y="1082"/>
                  </a:lnTo>
                  <a:lnTo>
                    <a:pt x="798" y="1083"/>
                  </a:lnTo>
                  <a:close/>
                  <a:moveTo>
                    <a:pt x="845" y="1058"/>
                  </a:moveTo>
                  <a:lnTo>
                    <a:pt x="845" y="1058"/>
                  </a:lnTo>
                  <a:lnTo>
                    <a:pt x="845" y="1058"/>
                  </a:lnTo>
                  <a:lnTo>
                    <a:pt x="845" y="1058"/>
                  </a:lnTo>
                  <a:lnTo>
                    <a:pt x="847" y="1058"/>
                  </a:lnTo>
                  <a:lnTo>
                    <a:pt x="847" y="1058"/>
                  </a:lnTo>
                  <a:lnTo>
                    <a:pt x="848" y="1058"/>
                  </a:lnTo>
                  <a:lnTo>
                    <a:pt x="850" y="1056"/>
                  </a:lnTo>
                  <a:lnTo>
                    <a:pt x="852" y="1055"/>
                  </a:lnTo>
                  <a:lnTo>
                    <a:pt x="852" y="1053"/>
                  </a:lnTo>
                  <a:lnTo>
                    <a:pt x="850" y="1051"/>
                  </a:lnTo>
                  <a:lnTo>
                    <a:pt x="848" y="1051"/>
                  </a:lnTo>
                  <a:lnTo>
                    <a:pt x="845" y="1053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3"/>
                  </a:lnTo>
                  <a:lnTo>
                    <a:pt x="841" y="1053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3" y="1056"/>
                  </a:lnTo>
                  <a:lnTo>
                    <a:pt x="845" y="1058"/>
                  </a:lnTo>
                  <a:close/>
                  <a:moveTo>
                    <a:pt x="827" y="1064"/>
                  </a:moveTo>
                  <a:lnTo>
                    <a:pt x="830" y="1065"/>
                  </a:lnTo>
                  <a:lnTo>
                    <a:pt x="830" y="1065"/>
                  </a:lnTo>
                  <a:lnTo>
                    <a:pt x="830" y="1067"/>
                  </a:lnTo>
                  <a:lnTo>
                    <a:pt x="832" y="1067"/>
                  </a:lnTo>
                  <a:lnTo>
                    <a:pt x="832" y="1067"/>
                  </a:lnTo>
                  <a:lnTo>
                    <a:pt x="834" y="1067"/>
                  </a:lnTo>
                  <a:lnTo>
                    <a:pt x="838" y="1064"/>
                  </a:lnTo>
                  <a:lnTo>
                    <a:pt x="838" y="1064"/>
                  </a:lnTo>
                  <a:lnTo>
                    <a:pt x="838" y="1062"/>
                  </a:lnTo>
                  <a:lnTo>
                    <a:pt x="839" y="1062"/>
                  </a:lnTo>
                  <a:lnTo>
                    <a:pt x="841" y="1062"/>
                  </a:lnTo>
                  <a:lnTo>
                    <a:pt x="841" y="1060"/>
                  </a:lnTo>
                  <a:lnTo>
                    <a:pt x="841" y="1060"/>
                  </a:lnTo>
                  <a:lnTo>
                    <a:pt x="841" y="1058"/>
                  </a:lnTo>
                  <a:lnTo>
                    <a:pt x="839" y="1056"/>
                  </a:lnTo>
                  <a:lnTo>
                    <a:pt x="839" y="1056"/>
                  </a:lnTo>
                  <a:lnTo>
                    <a:pt x="839" y="1055"/>
                  </a:lnTo>
                  <a:lnTo>
                    <a:pt x="839" y="1053"/>
                  </a:lnTo>
                  <a:lnTo>
                    <a:pt x="839" y="1053"/>
                  </a:lnTo>
                  <a:lnTo>
                    <a:pt x="839" y="1051"/>
                  </a:lnTo>
                  <a:lnTo>
                    <a:pt x="839" y="1049"/>
                  </a:lnTo>
                  <a:lnTo>
                    <a:pt x="839" y="1049"/>
                  </a:lnTo>
                  <a:lnTo>
                    <a:pt x="838" y="1049"/>
                  </a:lnTo>
                  <a:lnTo>
                    <a:pt x="836" y="1049"/>
                  </a:lnTo>
                  <a:lnTo>
                    <a:pt x="838" y="1051"/>
                  </a:lnTo>
                  <a:lnTo>
                    <a:pt x="838" y="1053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8"/>
                  </a:lnTo>
                  <a:lnTo>
                    <a:pt x="836" y="1058"/>
                  </a:lnTo>
                  <a:lnTo>
                    <a:pt x="834" y="1056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32" y="1055"/>
                  </a:lnTo>
                  <a:lnTo>
                    <a:pt x="829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9" y="1055"/>
                  </a:lnTo>
                  <a:lnTo>
                    <a:pt x="829" y="1056"/>
                  </a:lnTo>
                  <a:lnTo>
                    <a:pt x="829" y="1056"/>
                  </a:lnTo>
                  <a:lnTo>
                    <a:pt x="827" y="1056"/>
                  </a:lnTo>
                  <a:lnTo>
                    <a:pt x="829" y="1058"/>
                  </a:lnTo>
                  <a:lnTo>
                    <a:pt x="829" y="1058"/>
                  </a:lnTo>
                  <a:lnTo>
                    <a:pt x="827" y="1060"/>
                  </a:lnTo>
                  <a:lnTo>
                    <a:pt x="825" y="1060"/>
                  </a:lnTo>
                  <a:lnTo>
                    <a:pt x="825" y="1062"/>
                  </a:lnTo>
                  <a:lnTo>
                    <a:pt x="825" y="1062"/>
                  </a:lnTo>
                  <a:lnTo>
                    <a:pt x="827" y="1064"/>
                  </a:lnTo>
                  <a:close/>
                  <a:moveTo>
                    <a:pt x="865" y="1038"/>
                  </a:moveTo>
                  <a:lnTo>
                    <a:pt x="865" y="1038"/>
                  </a:lnTo>
                  <a:lnTo>
                    <a:pt x="866" y="1038"/>
                  </a:lnTo>
                  <a:lnTo>
                    <a:pt x="866" y="1042"/>
                  </a:lnTo>
                  <a:lnTo>
                    <a:pt x="866" y="1042"/>
                  </a:lnTo>
                  <a:lnTo>
                    <a:pt x="866" y="1044"/>
                  </a:lnTo>
                  <a:lnTo>
                    <a:pt x="868" y="1044"/>
                  </a:lnTo>
                  <a:lnTo>
                    <a:pt x="872" y="1042"/>
                  </a:lnTo>
                  <a:lnTo>
                    <a:pt x="874" y="1042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0"/>
                  </a:lnTo>
                  <a:lnTo>
                    <a:pt x="872" y="1040"/>
                  </a:lnTo>
                  <a:lnTo>
                    <a:pt x="870" y="1038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6" y="1037"/>
                  </a:lnTo>
                  <a:lnTo>
                    <a:pt x="865" y="1037"/>
                  </a:lnTo>
                  <a:lnTo>
                    <a:pt x="865" y="1038"/>
                  </a:lnTo>
                  <a:close/>
                  <a:moveTo>
                    <a:pt x="865" y="1038"/>
                  </a:moveTo>
                  <a:lnTo>
                    <a:pt x="863" y="1037"/>
                  </a:lnTo>
                  <a:lnTo>
                    <a:pt x="863" y="1035"/>
                  </a:lnTo>
                  <a:lnTo>
                    <a:pt x="861" y="1035"/>
                  </a:lnTo>
                  <a:lnTo>
                    <a:pt x="859" y="1037"/>
                  </a:lnTo>
                  <a:lnTo>
                    <a:pt x="856" y="1040"/>
                  </a:lnTo>
                  <a:lnTo>
                    <a:pt x="854" y="1040"/>
                  </a:lnTo>
                  <a:lnTo>
                    <a:pt x="854" y="1042"/>
                  </a:lnTo>
                  <a:lnTo>
                    <a:pt x="856" y="1046"/>
                  </a:lnTo>
                  <a:lnTo>
                    <a:pt x="857" y="1046"/>
                  </a:lnTo>
                  <a:lnTo>
                    <a:pt x="866" y="1044"/>
                  </a:lnTo>
                  <a:lnTo>
                    <a:pt x="866" y="1044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5" y="1040"/>
                  </a:lnTo>
                  <a:lnTo>
                    <a:pt x="865" y="1038"/>
                  </a:lnTo>
                  <a:close/>
                  <a:moveTo>
                    <a:pt x="874" y="1042"/>
                  </a:moveTo>
                  <a:lnTo>
                    <a:pt x="875" y="1044"/>
                  </a:lnTo>
                  <a:lnTo>
                    <a:pt x="877" y="1044"/>
                  </a:lnTo>
                  <a:lnTo>
                    <a:pt x="885" y="1042"/>
                  </a:lnTo>
                  <a:lnTo>
                    <a:pt x="886" y="1038"/>
                  </a:lnTo>
                  <a:lnTo>
                    <a:pt x="885" y="1037"/>
                  </a:lnTo>
                  <a:lnTo>
                    <a:pt x="881" y="1035"/>
                  </a:lnTo>
                  <a:lnTo>
                    <a:pt x="879" y="1031"/>
                  </a:lnTo>
                  <a:lnTo>
                    <a:pt x="879" y="1029"/>
                  </a:lnTo>
                  <a:lnTo>
                    <a:pt x="879" y="1029"/>
                  </a:lnTo>
                  <a:lnTo>
                    <a:pt x="877" y="1029"/>
                  </a:lnTo>
                  <a:lnTo>
                    <a:pt x="877" y="1031"/>
                  </a:lnTo>
                  <a:lnTo>
                    <a:pt x="877" y="1033"/>
                  </a:lnTo>
                  <a:lnTo>
                    <a:pt x="877" y="1035"/>
                  </a:lnTo>
                  <a:lnTo>
                    <a:pt x="877" y="1037"/>
                  </a:lnTo>
                  <a:lnTo>
                    <a:pt x="875" y="1035"/>
                  </a:lnTo>
                  <a:lnTo>
                    <a:pt x="875" y="1033"/>
                  </a:lnTo>
                  <a:lnTo>
                    <a:pt x="874" y="1031"/>
                  </a:lnTo>
                  <a:lnTo>
                    <a:pt x="874" y="1031"/>
                  </a:lnTo>
                  <a:lnTo>
                    <a:pt x="874" y="1033"/>
                  </a:lnTo>
                  <a:lnTo>
                    <a:pt x="874" y="1033"/>
                  </a:lnTo>
                  <a:lnTo>
                    <a:pt x="872" y="1033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0" y="1031"/>
                  </a:lnTo>
                  <a:lnTo>
                    <a:pt x="870" y="1031"/>
                  </a:lnTo>
                  <a:lnTo>
                    <a:pt x="870" y="1035"/>
                  </a:lnTo>
                  <a:lnTo>
                    <a:pt x="870" y="1035"/>
                  </a:lnTo>
                  <a:lnTo>
                    <a:pt x="872" y="1037"/>
                  </a:lnTo>
                  <a:lnTo>
                    <a:pt x="874" y="1042"/>
                  </a:lnTo>
                  <a:close/>
                  <a:moveTo>
                    <a:pt x="847" y="1017"/>
                  </a:moveTo>
                  <a:lnTo>
                    <a:pt x="847" y="1018"/>
                  </a:lnTo>
                  <a:lnTo>
                    <a:pt x="847" y="1020"/>
                  </a:lnTo>
                  <a:lnTo>
                    <a:pt x="856" y="1022"/>
                  </a:lnTo>
                  <a:lnTo>
                    <a:pt x="857" y="1024"/>
                  </a:lnTo>
                  <a:lnTo>
                    <a:pt x="854" y="1022"/>
                  </a:lnTo>
                  <a:lnTo>
                    <a:pt x="852" y="1024"/>
                  </a:lnTo>
                  <a:lnTo>
                    <a:pt x="854" y="1024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7" y="1026"/>
                  </a:lnTo>
                  <a:lnTo>
                    <a:pt x="859" y="1026"/>
                  </a:lnTo>
                  <a:lnTo>
                    <a:pt x="861" y="1026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3" y="1022"/>
                  </a:lnTo>
                  <a:lnTo>
                    <a:pt x="863" y="1022"/>
                  </a:lnTo>
                  <a:lnTo>
                    <a:pt x="865" y="1022"/>
                  </a:lnTo>
                  <a:lnTo>
                    <a:pt x="866" y="1018"/>
                  </a:lnTo>
                  <a:lnTo>
                    <a:pt x="865" y="1017"/>
                  </a:lnTo>
                  <a:lnTo>
                    <a:pt x="863" y="1015"/>
                  </a:lnTo>
                  <a:lnTo>
                    <a:pt x="861" y="1009"/>
                  </a:lnTo>
                  <a:lnTo>
                    <a:pt x="861" y="1009"/>
                  </a:lnTo>
                  <a:lnTo>
                    <a:pt x="857" y="1009"/>
                  </a:lnTo>
                  <a:lnTo>
                    <a:pt x="856" y="1009"/>
                  </a:lnTo>
                  <a:lnTo>
                    <a:pt x="854" y="1013"/>
                  </a:lnTo>
                  <a:lnTo>
                    <a:pt x="852" y="1013"/>
                  </a:lnTo>
                  <a:lnTo>
                    <a:pt x="848" y="1013"/>
                  </a:lnTo>
                  <a:lnTo>
                    <a:pt x="847" y="1015"/>
                  </a:lnTo>
                  <a:lnTo>
                    <a:pt x="845" y="1015"/>
                  </a:lnTo>
                  <a:lnTo>
                    <a:pt x="847" y="1017"/>
                  </a:lnTo>
                  <a:lnTo>
                    <a:pt x="847" y="1017"/>
                  </a:lnTo>
                  <a:close/>
                  <a:moveTo>
                    <a:pt x="888" y="993"/>
                  </a:moveTo>
                  <a:lnTo>
                    <a:pt x="886" y="993"/>
                  </a:lnTo>
                  <a:lnTo>
                    <a:pt x="885" y="993"/>
                  </a:lnTo>
                  <a:lnTo>
                    <a:pt x="885" y="995"/>
                  </a:lnTo>
                  <a:lnTo>
                    <a:pt x="886" y="997"/>
                  </a:lnTo>
                  <a:lnTo>
                    <a:pt x="892" y="997"/>
                  </a:lnTo>
                  <a:lnTo>
                    <a:pt x="894" y="999"/>
                  </a:lnTo>
                  <a:lnTo>
                    <a:pt x="892" y="999"/>
                  </a:lnTo>
                  <a:lnTo>
                    <a:pt x="892" y="999"/>
                  </a:lnTo>
                  <a:lnTo>
                    <a:pt x="888" y="999"/>
                  </a:lnTo>
                  <a:lnTo>
                    <a:pt x="879" y="999"/>
                  </a:lnTo>
                  <a:lnTo>
                    <a:pt x="877" y="999"/>
                  </a:lnTo>
                  <a:lnTo>
                    <a:pt x="872" y="1004"/>
                  </a:lnTo>
                  <a:lnTo>
                    <a:pt x="872" y="1006"/>
                  </a:lnTo>
                  <a:lnTo>
                    <a:pt x="872" y="1008"/>
                  </a:lnTo>
                  <a:lnTo>
                    <a:pt x="870" y="1009"/>
                  </a:lnTo>
                  <a:lnTo>
                    <a:pt x="872" y="1009"/>
                  </a:lnTo>
                  <a:lnTo>
                    <a:pt x="870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09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5" y="1013"/>
                  </a:lnTo>
                  <a:lnTo>
                    <a:pt x="877" y="1013"/>
                  </a:lnTo>
                  <a:lnTo>
                    <a:pt x="881" y="1013"/>
                  </a:lnTo>
                  <a:lnTo>
                    <a:pt x="883" y="1013"/>
                  </a:lnTo>
                  <a:lnTo>
                    <a:pt x="886" y="1009"/>
                  </a:lnTo>
                  <a:lnTo>
                    <a:pt x="890" y="1009"/>
                  </a:lnTo>
                  <a:lnTo>
                    <a:pt x="894" y="1008"/>
                  </a:lnTo>
                  <a:lnTo>
                    <a:pt x="899" y="1008"/>
                  </a:lnTo>
                  <a:lnTo>
                    <a:pt x="912" y="1002"/>
                  </a:lnTo>
                  <a:lnTo>
                    <a:pt x="913" y="1000"/>
                  </a:lnTo>
                  <a:lnTo>
                    <a:pt x="915" y="999"/>
                  </a:lnTo>
                  <a:lnTo>
                    <a:pt x="915" y="999"/>
                  </a:lnTo>
                  <a:lnTo>
                    <a:pt x="913" y="999"/>
                  </a:lnTo>
                  <a:lnTo>
                    <a:pt x="913" y="999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2" y="993"/>
                  </a:lnTo>
                  <a:lnTo>
                    <a:pt x="910" y="993"/>
                  </a:lnTo>
                  <a:lnTo>
                    <a:pt x="908" y="995"/>
                  </a:lnTo>
                  <a:lnTo>
                    <a:pt x="906" y="995"/>
                  </a:lnTo>
                  <a:lnTo>
                    <a:pt x="906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0"/>
                  </a:lnTo>
                  <a:lnTo>
                    <a:pt x="906" y="990"/>
                  </a:lnTo>
                  <a:lnTo>
                    <a:pt x="906" y="990"/>
                  </a:lnTo>
                  <a:lnTo>
                    <a:pt x="904" y="988"/>
                  </a:lnTo>
                  <a:lnTo>
                    <a:pt x="904" y="988"/>
                  </a:lnTo>
                  <a:lnTo>
                    <a:pt x="903" y="990"/>
                  </a:lnTo>
                  <a:lnTo>
                    <a:pt x="901" y="990"/>
                  </a:lnTo>
                  <a:lnTo>
                    <a:pt x="901" y="990"/>
                  </a:lnTo>
                  <a:lnTo>
                    <a:pt x="899" y="990"/>
                  </a:lnTo>
                  <a:lnTo>
                    <a:pt x="899" y="991"/>
                  </a:lnTo>
                  <a:lnTo>
                    <a:pt x="899" y="991"/>
                  </a:lnTo>
                  <a:lnTo>
                    <a:pt x="899" y="993"/>
                  </a:lnTo>
                  <a:lnTo>
                    <a:pt x="899" y="993"/>
                  </a:lnTo>
                  <a:lnTo>
                    <a:pt x="899" y="990"/>
                  </a:lnTo>
                  <a:lnTo>
                    <a:pt x="895" y="990"/>
                  </a:lnTo>
                  <a:lnTo>
                    <a:pt x="888" y="993"/>
                  </a:lnTo>
                  <a:close/>
                  <a:moveTo>
                    <a:pt x="910" y="993"/>
                  </a:moveTo>
                  <a:lnTo>
                    <a:pt x="912" y="991"/>
                  </a:lnTo>
                  <a:lnTo>
                    <a:pt x="913" y="991"/>
                  </a:lnTo>
                  <a:lnTo>
                    <a:pt x="915" y="991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3" y="988"/>
                  </a:lnTo>
                  <a:lnTo>
                    <a:pt x="913" y="990"/>
                  </a:lnTo>
                  <a:lnTo>
                    <a:pt x="913" y="988"/>
                  </a:lnTo>
                  <a:lnTo>
                    <a:pt x="913" y="988"/>
                  </a:lnTo>
                  <a:lnTo>
                    <a:pt x="912" y="988"/>
                  </a:lnTo>
                  <a:lnTo>
                    <a:pt x="912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3"/>
                  </a:lnTo>
                  <a:lnTo>
                    <a:pt x="910" y="993"/>
                  </a:lnTo>
                  <a:close/>
                  <a:moveTo>
                    <a:pt x="872" y="986"/>
                  </a:moveTo>
                  <a:lnTo>
                    <a:pt x="874" y="986"/>
                  </a:lnTo>
                  <a:lnTo>
                    <a:pt x="875" y="986"/>
                  </a:lnTo>
                  <a:lnTo>
                    <a:pt x="877" y="986"/>
                  </a:lnTo>
                  <a:lnTo>
                    <a:pt x="879" y="984"/>
                  </a:lnTo>
                  <a:lnTo>
                    <a:pt x="879" y="986"/>
                  </a:lnTo>
                  <a:lnTo>
                    <a:pt x="881" y="984"/>
                  </a:lnTo>
                  <a:lnTo>
                    <a:pt x="883" y="984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5" y="986"/>
                  </a:lnTo>
                  <a:lnTo>
                    <a:pt x="894" y="984"/>
                  </a:lnTo>
                  <a:lnTo>
                    <a:pt x="897" y="984"/>
                  </a:lnTo>
                  <a:lnTo>
                    <a:pt x="899" y="981"/>
                  </a:lnTo>
                  <a:lnTo>
                    <a:pt x="899" y="979"/>
                  </a:lnTo>
                  <a:lnTo>
                    <a:pt x="897" y="979"/>
                  </a:lnTo>
                  <a:lnTo>
                    <a:pt x="897" y="977"/>
                  </a:lnTo>
                  <a:lnTo>
                    <a:pt x="897" y="977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0"/>
                  </a:lnTo>
                  <a:lnTo>
                    <a:pt x="895" y="970"/>
                  </a:lnTo>
                  <a:lnTo>
                    <a:pt x="895" y="971"/>
                  </a:lnTo>
                  <a:lnTo>
                    <a:pt x="894" y="971"/>
                  </a:lnTo>
                  <a:lnTo>
                    <a:pt x="894" y="971"/>
                  </a:lnTo>
                  <a:lnTo>
                    <a:pt x="892" y="973"/>
                  </a:lnTo>
                  <a:lnTo>
                    <a:pt x="890" y="975"/>
                  </a:lnTo>
                  <a:lnTo>
                    <a:pt x="892" y="975"/>
                  </a:lnTo>
                  <a:lnTo>
                    <a:pt x="892" y="975"/>
                  </a:lnTo>
                  <a:lnTo>
                    <a:pt x="894" y="973"/>
                  </a:lnTo>
                  <a:lnTo>
                    <a:pt x="894" y="975"/>
                  </a:lnTo>
                  <a:lnTo>
                    <a:pt x="883" y="981"/>
                  </a:lnTo>
                  <a:lnTo>
                    <a:pt x="874" y="982"/>
                  </a:lnTo>
                  <a:lnTo>
                    <a:pt x="870" y="984"/>
                  </a:lnTo>
                  <a:lnTo>
                    <a:pt x="872" y="986"/>
                  </a:lnTo>
                  <a:lnTo>
                    <a:pt x="872" y="986"/>
                  </a:lnTo>
                  <a:close/>
                  <a:moveTo>
                    <a:pt x="950" y="946"/>
                  </a:moveTo>
                  <a:lnTo>
                    <a:pt x="950" y="946"/>
                  </a:lnTo>
                  <a:lnTo>
                    <a:pt x="951" y="946"/>
                  </a:lnTo>
                  <a:lnTo>
                    <a:pt x="951" y="946"/>
                  </a:lnTo>
                  <a:lnTo>
                    <a:pt x="951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1" y="948"/>
                  </a:lnTo>
                  <a:lnTo>
                    <a:pt x="951" y="950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5" y="948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0" y="944"/>
                  </a:lnTo>
                  <a:lnTo>
                    <a:pt x="950" y="946"/>
                  </a:lnTo>
                  <a:lnTo>
                    <a:pt x="950" y="946"/>
                  </a:lnTo>
                  <a:lnTo>
                    <a:pt x="950" y="946"/>
                  </a:lnTo>
                  <a:close/>
                  <a:moveTo>
                    <a:pt x="1024" y="881"/>
                  </a:moveTo>
                  <a:lnTo>
                    <a:pt x="1024" y="883"/>
                  </a:lnTo>
                  <a:lnTo>
                    <a:pt x="1025" y="885"/>
                  </a:lnTo>
                  <a:lnTo>
                    <a:pt x="1025" y="885"/>
                  </a:lnTo>
                  <a:lnTo>
                    <a:pt x="1027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3"/>
                  </a:lnTo>
                  <a:lnTo>
                    <a:pt x="1031" y="881"/>
                  </a:lnTo>
                  <a:lnTo>
                    <a:pt x="1029" y="881"/>
                  </a:lnTo>
                  <a:lnTo>
                    <a:pt x="1029" y="881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9"/>
                  </a:lnTo>
                  <a:lnTo>
                    <a:pt x="1025" y="876"/>
                  </a:lnTo>
                  <a:lnTo>
                    <a:pt x="1025" y="878"/>
                  </a:lnTo>
                  <a:lnTo>
                    <a:pt x="1025" y="879"/>
                  </a:lnTo>
                  <a:lnTo>
                    <a:pt x="1025" y="881"/>
                  </a:lnTo>
                  <a:lnTo>
                    <a:pt x="1025" y="881"/>
                  </a:lnTo>
                  <a:lnTo>
                    <a:pt x="1024" y="881"/>
                  </a:lnTo>
                  <a:close/>
                  <a:moveTo>
                    <a:pt x="1015" y="883"/>
                  </a:moveTo>
                  <a:lnTo>
                    <a:pt x="1013" y="885"/>
                  </a:lnTo>
                  <a:lnTo>
                    <a:pt x="1016" y="890"/>
                  </a:lnTo>
                  <a:lnTo>
                    <a:pt x="1020" y="890"/>
                  </a:lnTo>
                  <a:lnTo>
                    <a:pt x="1022" y="890"/>
                  </a:lnTo>
                  <a:lnTo>
                    <a:pt x="1022" y="892"/>
                  </a:lnTo>
                  <a:lnTo>
                    <a:pt x="1024" y="894"/>
                  </a:lnTo>
                  <a:lnTo>
                    <a:pt x="1027" y="894"/>
                  </a:lnTo>
                  <a:lnTo>
                    <a:pt x="1027" y="896"/>
                  </a:lnTo>
                  <a:lnTo>
                    <a:pt x="1029" y="892"/>
                  </a:lnTo>
                  <a:lnTo>
                    <a:pt x="1029" y="890"/>
                  </a:lnTo>
                  <a:lnTo>
                    <a:pt x="1029" y="890"/>
                  </a:lnTo>
                  <a:lnTo>
                    <a:pt x="1029" y="887"/>
                  </a:lnTo>
                  <a:lnTo>
                    <a:pt x="1022" y="887"/>
                  </a:lnTo>
                  <a:lnTo>
                    <a:pt x="1022" y="885"/>
                  </a:lnTo>
                  <a:lnTo>
                    <a:pt x="1020" y="881"/>
                  </a:lnTo>
                  <a:lnTo>
                    <a:pt x="1018" y="879"/>
                  </a:lnTo>
                  <a:lnTo>
                    <a:pt x="1015" y="876"/>
                  </a:lnTo>
                  <a:lnTo>
                    <a:pt x="1013" y="874"/>
                  </a:lnTo>
                  <a:lnTo>
                    <a:pt x="1011" y="874"/>
                  </a:lnTo>
                  <a:lnTo>
                    <a:pt x="1011" y="874"/>
                  </a:lnTo>
                  <a:lnTo>
                    <a:pt x="1009" y="874"/>
                  </a:lnTo>
                  <a:lnTo>
                    <a:pt x="1009" y="876"/>
                  </a:lnTo>
                  <a:lnTo>
                    <a:pt x="1009" y="878"/>
                  </a:lnTo>
                  <a:lnTo>
                    <a:pt x="1009" y="879"/>
                  </a:lnTo>
                  <a:lnTo>
                    <a:pt x="1011" y="881"/>
                  </a:lnTo>
                  <a:lnTo>
                    <a:pt x="1016" y="881"/>
                  </a:lnTo>
                  <a:lnTo>
                    <a:pt x="1018" y="883"/>
                  </a:lnTo>
                  <a:lnTo>
                    <a:pt x="1016" y="883"/>
                  </a:lnTo>
                  <a:lnTo>
                    <a:pt x="1015" y="883"/>
                  </a:lnTo>
                  <a:close/>
                  <a:moveTo>
                    <a:pt x="1022" y="869"/>
                  </a:moveTo>
                  <a:lnTo>
                    <a:pt x="1016" y="872"/>
                  </a:lnTo>
                  <a:lnTo>
                    <a:pt x="1016" y="872"/>
                  </a:lnTo>
                  <a:lnTo>
                    <a:pt x="1016" y="872"/>
                  </a:lnTo>
                  <a:lnTo>
                    <a:pt x="1015" y="872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0" y="878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4" y="879"/>
                  </a:lnTo>
                  <a:lnTo>
                    <a:pt x="1024" y="879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6"/>
                  </a:lnTo>
                  <a:lnTo>
                    <a:pt x="1024" y="876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2" y="869"/>
                  </a:lnTo>
                  <a:close/>
                  <a:moveTo>
                    <a:pt x="1011" y="840"/>
                  </a:moveTo>
                  <a:lnTo>
                    <a:pt x="998" y="850"/>
                  </a:lnTo>
                  <a:lnTo>
                    <a:pt x="998" y="850"/>
                  </a:lnTo>
                  <a:lnTo>
                    <a:pt x="1000" y="850"/>
                  </a:lnTo>
                  <a:lnTo>
                    <a:pt x="1000" y="850"/>
                  </a:lnTo>
                  <a:lnTo>
                    <a:pt x="1002" y="850"/>
                  </a:lnTo>
                  <a:lnTo>
                    <a:pt x="1004" y="849"/>
                  </a:lnTo>
                  <a:lnTo>
                    <a:pt x="1007" y="845"/>
                  </a:lnTo>
                  <a:lnTo>
                    <a:pt x="1011" y="845"/>
                  </a:lnTo>
                  <a:lnTo>
                    <a:pt x="1011" y="845"/>
                  </a:lnTo>
                  <a:lnTo>
                    <a:pt x="1011" y="847"/>
                  </a:lnTo>
                  <a:lnTo>
                    <a:pt x="1011" y="847"/>
                  </a:lnTo>
                  <a:lnTo>
                    <a:pt x="1011" y="849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2"/>
                  </a:lnTo>
                  <a:lnTo>
                    <a:pt x="1013" y="852"/>
                  </a:lnTo>
                  <a:lnTo>
                    <a:pt x="1016" y="850"/>
                  </a:lnTo>
                  <a:lnTo>
                    <a:pt x="1018" y="849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18" y="843"/>
                  </a:lnTo>
                  <a:lnTo>
                    <a:pt x="1016" y="843"/>
                  </a:lnTo>
                  <a:lnTo>
                    <a:pt x="1016" y="841"/>
                  </a:lnTo>
                  <a:lnTo>
                    <a:pt x="1016" y="841"/>
                  </a:lnTo>
                  <a:lnTo>
                    <a:pt x="1015" y="840"/>
                  </a:lnTo>
                  <a:lnTo>
                    <a:pt x="1015" y="840"/>
                  </a:lnTo>
                  <a:lnTo>
                    <a:pt x="1013" y="840"/>
                  </a:lnTo>
                  <a:lnTo>
                    <a:pt x="1013" y="838"/>
                  </a:lnTo>
                  <a:lnTo>
                    <a:pt x="1011" y="840"/>
                  </a:lnTo>
                  <a:close/>
                  <a:moveTo>
                    <a:pt x="995" y="849"/>
                  </a:moveTo>
                  <a:lnTo>
                    <a:pt x="995" y="850"/>
                  </a:lnTo>
                  <a:lnTo>
                    <a:pt x="998" y="849"/>
                  </a:lnTo>
                  <a:lnTo>
                    <a:pt x="998" y="847"/>
                  </a:lnTo>
                  <a:lnTo>
                    <a:pt x="1002" y="843"/>
                  </a:lnTo>
                  <a:lnTo>
                    <a:pt x="1006" y="843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1" y="834"/>
                  </a:lnTo>
                  <a:lnTo>
                    <a:pt x="1009" y="834"/>
                  </a:lnTo>
                  <a:lnTo>
                    <a:pt x="1009" y="834"/>
                  </a:lnTo>
                  <a:lnTo>
                    <a:pt x="1009" y="836"/>
                  </a:lnTo>
                  <a:lnTo>
                    <a:pt x="1006" y="838"/>
                  </a:lnTo>
                  <a:lnTo>
                    <a:pt x="1004" y="840"/>
                  </a:lnTo>
                  <a:lnTo>
                    <a:pt x="1000" y="841"/>
                  </a:lnTo>
                  <a:lnTo>
                    <a:pt x="1000" y="841"/>
                  </a:lnTo>
                  <a:lnTo>
                    <a:pt x="996" y="841"/>
                  </a:lnTo>
                  <a:lnTo>
                    <a:pt x="995" y="843"/>
                  </a:lnTo>
                  <a:lnTo>
                    <a:pt x="995" y="845"/>
                  </a:lnTo>
                  <a:lnTo>
                    <a:pt x="995" y="847"/>
                  </a:lnTo>
                  <a:lnTo>
                    <a:pt x="993" y="849"/>
                  </a:lnTo>
                  <a:lnTo>
                    <a:pt x="993" y="849"/>
                  </a:lnTo>
                  <a:lnTo>
                    <a:pt x="995" y="849"/>
                  </a:lnTo>
                  <a:lnTo>
                    <a:pt x="995" y="849"/>
                  </a:lnTo>
                  <a:close/>
                  <a:moveTo>
                    <a:pt x="1036" y="829"/>
                  </a:moveTo>
                  <a:lnTo>
                    <a:pt x="1038" y="827"/>
                  </a:lnTo>
                  <a:lnTo>
                    <a:pt x="1038" y="827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9"/>
                  </a:lnTo>
                  <a:lnTo>
                    <a:pt x="1040" y="827"/>
                  </a:lnTo>
                  <a:lnTo>
                    <a:pt x="1042" y="827"/>
                  </a:lnTo>
                  <a:lnTo>
                    <a:pt x="1042" y="827"/>
                  </a:lnTo>
                  <a:lnTo>
                    <a:pt x="1042" y="825"/>
                  </a:lnTo>
                  <a:lnTo>
                    <a:pt x="1042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2" y="823"/>
                  </a:lnTo>
                  <a:lnTo>
                    <a:pt x="1042" y="823"/>
                  </a:lnTo>
                  <a:lnTo>
                    <a:pt x="1043" y="822"/>
                  </a:lnTo>
                  <a:lnTo>
                    <a:pt x="1045" y="822"/>
                  </a:lnTo>
                  <a:lnTo>
                    <a:pt x="1045" y="820"/>
                  </a:lnTo>
                  <a:lnTo>
                    <a:pt x="1045" y="820"/>
                  </a:lnTo>
                  <a:lnTo>
                    <a:pt x="1045" y="818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2" y="820"/>
                  </a:lnTo>
                  <a:lnTo>
                    <a:pt x="1042" y="820"/>
                  </a:lnTo>
                  <a:lnTo>
                    <a:pt x="1040" y="820"/>
                  </a:lnTo>
                  <a:lnTo>
                    <a:pt x="1036" y="820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3"/>
                  </a:lnTo>
                  <a:lnTo>
                    <a:pt x="1033" y="823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7"/>
                  </a:lnTo>
                  <a:lnTo>
                    <a:pt x="1034" y="829"/>
                  </a:lnTo>
                  <a:lnTo>
                    <a:pt x="1036" y="829"/>
                  </a:lnTo>
                  <a:close/>
                  <a:moveTo>
                    <a:pt x="1056" y="823"/>
                  </a:moveTo>
                  <a:lnTo>
                    <a:pt x="1056" y="823"/>
                  </a:lnTo>
                  <a:lnTo>
                    <a:pt x="1058" y="823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1" y="825"/>
                  </a:lnTo>
                  <a:lnTo>
                    <a:pt x="1063" y="827"/>
                  </a:lnTo>
                  <a:lnTo>
                    <a:pt x="1065" y="827"/>
                  </a:lnTo>
                  <a:lnTo>
                    <a:pt x="1069" y="825"/>
                  </a:lnTo>
                  <a:lnTo>
                    <a:pt x="1071" y="823"/>
                  </a:lnTo>
                  <a:lnTo>
                    <a:pt x="1072" y="822"/>
                  </a:lnTo>
                  <a:lnTo>
                    <a:pt x="1072" y="820"/>
                  </a:lnTo>
                  <a:lnTo>
                    <a:pt x="1071" y="820"/>
                  </a:lnTo>
                  <a:lnTo>
                    <a:pt x="1069" y="820"/>
                  </a:lnTo>
                  <a:lnTo>
                    <a:pt x="1069" y="818"/>
                  </a:lnTo>
                  <a:lnTo>
                    <a:pt x="1071" y="816"/>
                  </a:lnTo>
                  <a:lnTo>
                    <a:pt x="1071" y="814"/>
                  </a:lnTo>
                  <a:lnTo>
                    <a:pt x="1069" y="813"/>
                  </a:lnTo>
                  <a:lnTo>
                    <a:pt x="1067" y="809"/>
                  </a:lnTo>
                  <a:lnTo>
                    <a:pt x="1067" y="807"/>
                  </a:lnTo>
                  <a:lnTo>
                    <a:pt x="1065" y="807"/>
                  </a:lnTo>
                  <a:lnTo>
                    <a:pt x="1063" y="809"/>
                  </a:lnTo>
                  <a:lnTo>
                    <a:pt x="1063" y="811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61" y="814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8"/>
                  </a:lnTo>
                  <a:lnTo>
                    <a:pt x="1061" y="818"/>
                  </a:lnTo>
                  <a:lnTo>
                    <a:pt x="1063" y="818"/>
                  </a:lnTo>
                  <a:lnTo>
                    <a:pt x="1061" y="818"/>
                  </a:lnTo>
                  <a:lnTo>
                    <a:pt x="1060" y="820"/>
                  </a:lnTo>
                  <a:lnTo>
                    <a:pt x="1060" y="820"/>
                  </a:lnTo>
                  <a:lnTo>
                    <a:pt x="1060" y="822"/>
                  </a:lnTo>
                  <a:lnTo>
                    <a:pt x="1060" y="822"/>
                  </a:lnTo>
                  <a:lnTo>
                    <a:pt x="1060" y="823"/>
                  </a:lnTo>
                  <a:lnTo>
                    <a:pt x="1058" y="823"/>
                  </a:lnTo>
                  <a:lnTo>
                    <a:pt x="1056" y="823"/>
                  </a:lnTo>
                  <a:close/>
                  <a:moveTo>
                    <a:pt x="1067" y="804"/>
                  </a:moveTo>
                  <a:lnTo>
                    <a:pt x="1067" y="804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798"/>
                  </a:lnTo>
                  <a:lnTo>
                    <a:pt x="1069" y="796"/>
                  </a:lnTo>
                  <a:lnTo>
                    <a:pt x="1067" y="796"/>
                  </a:lnTo>
                  <a:lnTo>
                    <a:pt x="1067" y="794"/>
                  </a:lnTo>
                  <a:lnTo>
                    <a:pt x="1067" y="794"/>
                  </a:lnTo>
                  <a:lnTo>
                    <a:pt x="1069" y="794"/>
                  </a:lnTo>
                  <a:lnTo>
                    <a:pt x="1074" y="793"/>
                  </a:lnTo>
                  <a:lnTo>
                    <a:pt x="1074" y="793"/>
                  </a:lnTo>
                  <a:lnTo>
                    <a:pt x="1076" y="793"/>
                  </a:lnTo>
                  <a:lnTo>
                    <a:pt x="1076" y="791"/>
                  </a:lnTo>
                  <a:lnTo>
                    <a:pt x="1076" y="791"/>
                  </a:lnTo>
                  <a:lnTo>
                    <a:pt x="1080" y="789"/>
                  </a:lnTo>
                  <a:lnTo>
                    <a:pt x="1080" y="787"/>
                  </a:lnTo>
                  <a:lnTo>
                    <a:pt x="1081" y="787"/>
                  </a:lnTo>
                  <a:lnTo>
                    <a:pt x="1083" y="785"/>
                  </a:lnTo>
                  <a:lnTo>
                    <a:pt x="1081" y="785"/>
                  </a:lnTo>
                  <a:lnTo>
                    <a:pt x="1081" y="785"/>
                  </a:lnTo>
                  <a:lnTo>
                    <a:pt x="1080" y="784"/>
                  </a:lnTo>
                  <a:lnTo>
                    <a:pt x="1080" y="782"/>
                  </a:lnTo>
                  <a:lnTo>
                    <a:pt x="1080" y="780"/>
                  </a:lnTo>
                  <a:lnTo>
                    <a:pt x="1080" y="778"/>
                  </a:lnTo>
                  <a:lnTo>
                    <a:pt x="1080" y="776"/>
                  </a:lnTo>
                  <a:lnTo>
                    <a:pt x="1078" y="773"/>
                  </a:lnTo>
                  <a:lnTo>
                    <a:pt x="1076" y="771"/>
                  </a:lnTo>
                  <a:lnTo>
                    <a:pt x="1074" y="769"/>
                  </a:lnTo>
                  <a:lnTo>
                    <a:pt x="1074" y="769"/>
                  </a:lnTo>
                  <a:lnTo>
                    <a:pt x="1072" y="769"/>
                  </a:lnTo>
                  <a:lnTo>
                    <a:pt x="1072" y="766"/>
                  </a:lnTo>
                  <a:lnTo>
                    <a:pt x="1071" y="764"/>
                  </a:lnTo>
                  <a:lnTo>
                    <a:pt x="1071" y="764"/>
                  </a:lnTo>
                  <a:lnTo>
                    <a:pt x="1069" y="766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71"/>
                  </a:lnTo>
                  <a:lnTo>
                    <a:pt x="1069" y="771"/>
                  </a:lnTo>
                  <a:lnTo>
                    <a:pt x="1067" y="775"/>
                  </a:lnTo>
                  <a:lnTo>
                    <a:pt x="1069" y="775"/>
                  </a:lnTo>
                  <a:lnTo>
                    <a:pt x="1067" y="776"/>
                  </a:lnTo>
                  <a:lnTo>
                    <a:pt x="1069" y="776"/>
                  </a:lnTo>
                  <a:lnTo>
                    <a:pt x="1071" y="776"/>
                  </a:lnTo>
                  <a:lnTo>
                    <a:pt x="1072" y="775"/>
                  </a:lnTo>
                  <a:lnTo>
                    <a:pt x="1072" y="775"/>
                  </a:lnTo>
                  <a:lnTo>
                    <a:pt x="1072" y="776"/>
                  </a:lnTo>
                  <a:lnTo>
                    <a:pt x="1072" y="776"/>
                  </a:lnTo>
                  <a:lnTo>
                    <a:pt x="1074" y="776"/>
                  </a:lnTo>
                  <a:lnTo>
                    <a:pt x="1071" y="780"/>
                  </a:lnTo>
                  <a:lnTo>
                    <a:pt x="1067" y="782"/>
                  </a:lnTo>
                  <a:lnTo>
                    <a:pt x="1065" y="785"/>
                  </a:lnTo>
                  <a:lnTo>
                    <a:pt x="1065" y="785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9"/>
                  </a:lnTo>
                  <a:lnTo>
                    <a:pt x="1067" y="791"/>
                  </a:lnTo>
                  <a:lnTo>
                    <a:pt x="1067" y="791"/>
                  </a:lnTo>
                  <a:lnTo>
                    <a:pt x="1065" y="791"/>
                  </a:lnTo>
                  <a:lnTo>
                    <a:pt x="1065" y="789"/>
                  </a:lnTo>
                  <a:lnTo>
                    <a:pt x="1063" y="789"/>
                  </a:lnTo>
                  <a:lnTo>
                    <a:pt x="1063" y="791"/>
                  </a:lnTo>
                  <a:lnTo>
                    <a:pt x="1063" y="793"/>
                  </a:lnTo>
                  <a:lnTo>
                    <a:pt x="1061" y="794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3" y="796"/>
                  </a:lnTo>
                  <a:lnTo>
                    <a:pt x="1063" y="796"/>
                  </a:lnTo>
                  <a:lnTo>
                    <a:pt x="1061" y="802"/>
                  </a:lnTo>
                  <a:lnTo>
                    <a:pt x="1061" y="805"/>
                  </a:lnTo>
                  <a:lnTo>
                    <a:pt x="1060" y="807"/>
                  </a:lnTo>
                  <a:lnTo>
                    <a:pt x="1061" y="807"/>
                  </a:lnTo>
                  <a:lnTo>
                    <a:pt x="1067" y="804"/>
                  </a:lnTo>
                  <a:close/>
                  <a:moveTo>
                    <a:pt x="1049" y="760"/>
                  </a:moveTo>
                  <a:lnTo>
                    <a:pt x="1051" y="760"/>
                  </a:lnTo>
                  <a:lnTo>
                    <a:pt x="1049" y="760"/>
                  </a:lnTo>
                  <a:lnTo>
                    <a:pt x="1051" y="762"/>
                  </a:lnTo>
                  <a:lnTo>
                    <a:pt x="1051" y="762"/>
                  </a:lnTo>
                  <a:lnTo>
                    <a:pt x="1051" y="760"/>
                  </a:lnTo>
                  <a:lnTo>
                    <a:pt x="1051" y="760"/>
                  </a:lnTo>
                  <a:lnTo>
                    <a:pt x="1052" y="760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4" y="758"/>
                  </a:lnTo>
                  <a:lnTo>
                    <a:pt x="1056" y="757"/>
                  </a:lnTo>
                  <a:lnTo>
                    <a:pt x="1056" y="757"/>
                  </a:lnTo>
                  <a:lnTo>
                    <a:pt x="1056" y="755"/>
                  </a:lnTo>
                  <a:lnTo>
                    <a:pt x="1054" y="753"/>
                  </a:lnTo>
                  <a:lnTo>
                    <a:pt x="1056" y="753"/>
                  </a:lnTo>
                  <a:lnTo>
                    <a:pt x="1058" y="751"/>
                  </a:lnTo>
                  <a:lnTo>
                    <a:pt x="1058" y="751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4" y="749"/>
                  </a:lnTo>
                  <a:lnTo>
                    <a:pt x="1052" y="748"/>
                  </a:lnTo>
                  <a:lnTo>
                    <a:pt x="1051" y="748"/>
                  </a:lnTo>
                  <a:lnTo>
                    <a:pt x="1049" y="749"/>
                  </a:lnTo>
                  <a:lnTo>
                    <a:pt x="1047" y="751"/>
                  </a:lnTo>
                  <a:lnTo>
                    <a:pt x="1047" y="755"/>
                  </a:lnTo>
                  <a:lnTo>
                    <a:pt x="1045" y="757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9" y="760"/>
                  </a:lnTo>
                  <a:close/>
                  <a:moveTo>
                    <a:pt x="1080" y="728"/>
                  </a:moveTo>
                  <a:lnTo>
                    <a:pt x="1080" y="728"/>
                  </a:lnTo>
                  <a:lnTo>
                    <a:pt x="1078" y="728"/>
                  </a:lnTo>
                  <a:lnTo>
                    <a:pt x="1080" y="728"/>
                  </a:lnTo>
                  <a:lnTo>
                    <a:pt x="1081" y="728"/>
                  </a:lnTo>
                  <a:lnTo>
                    <a:pt x="1089" y="719"/>
                  </a:lnTo>
                  <a:lnTo>
                    <a:pt x="1090" y="719"/>
                  </a:lnTo>
                  <a:lnTo>
                    <a:pt x="1094" y="715"/>
                  </a:lnTo>
                  <a:lnTo>
                    <a:pt x="1099" y="713"/>
                  </a:lnTo>
                  <a:lnTo>
                    <a:pt x="1101" y="711"/>
                  </a:lnTo>
                  <a:lnTo>
                    <a:pt x="1103" y="711"/>
                  </a:lnTo>
                  <a:lnTo>
                    <a:pt x="1099" y="710"/>
                  </a:lnTo>
                  <a:lnTo>
                    <a:pt x="1098" y="710"/>
                  </a:lnTo>
                  <a:lnTo>
                    <a:pt x="1094" y="711"/>
                  </a:lnTo>
                  <a:lnTo>
                    <a:pt x="1092" y="713"/>
                  </a:lnTo>
                  <a:lnTo>
                    <a:pt x="1090" y="713"/>
                  </a:lnTo>
                  <a:lnTo>
                    <a:pt x="1090" y="715"/>
                  </a:lnTo>
                  <a:lnTo>
                    <a:pt x="1089" y="715"/>
                  </a:lnTo>
                  <a:lnTo>
                    <a:pt x="1089" y="715"/>
                  </a:lnTo>
                  <a:lnTo>
                    <a:pt x="1087" y="715"/>
                  </a:lnTo>
                  <a:lnTo>
                    <a:pt x="1089" y="713"/>
                  </a:lnTo>
                  <a:lnTo>
                    <a:pt x="1090" y="711"/>
                  </a:lnTo>
                  <a:lnTo>
                    <a:pt x="1089" y="710"/>
                  </a:lnTo>
                  <a:lnTo>
                    <a:pt x="1087" y="710"/>
                  </a:lnTo>
                  <a:lnTo>
                    <a:pt x="1081" y="713"/>
                  </a:lnTo>
                  <a:lnTo>
                    <a:pt x="1081" y="715"/>
                  </a:lnTo>
                  <a:lnTo>
                    <a:pt x="1080" y="717"/>
                  </a:lnTo>
                  <a:lnTo>
                    <a:pt x="1080" y="719"/>
                  </a:lnTo>
                  <a:lnTo>
                    <a:pt x="1078" y="720"/>
                  </a:lnTo>
                  <a:lnTo>
                    <a:pt x="1076" y="724"/>
                  </a:lnTo>
                  <a:lnTo>
                    <a:pt x="1076" y="726"/>
                  </a:lnTo>
                  <a:lnTo>
                    <a:pt x="1081" y="724"/>
                  </a:lnTo>
                  <a:lnTo>
                    <a:pt x="1081" y="726"/>
                  </a:lnTo>
                  <a:lnTo>
                    <a:pt x="1080" y="728"/>
                  </a:lnTo>
                  <a:close/>
                  <a:moveTo>
                    <a:pt x="1085" y="702"/>
                  </a:moveTo>
                  <a:lnTo>
                    <a:pt x="1087" y="702"/>
                  </a:lnTo>
                  <a:lnTo>
                    <a:pt x="1087" y="702"/>
                  </a:lnTo>
                  <a:lnTo>
                    <a:pt x="1089" y="701"/>
                  </a:lnTo>
                  <a:lnTo>
                    <a:pt x="1090" y="701"/>
                  </a:lnTo>
                  <a:lnTo>
                    <a:pt x="1090" y="699"/>
                  </a:lnTo>
                  <a:lnTo>
                    <a:pt x="1089" y="699"/>
                  </a:lnTo>
                  <a:lnTo>
                    <a:pt x="1089" y="699"/>
                  </a:lnTo>
                  <a:lnTo>
                    <a:pt x="1087" y="699"/>
                  </a:lnTo>
                  <a:lnTo>
                    <a:pt x="1087" y="699"/>
                  </a:lnTo>
                  <a:lnTo>
                    <a:pt x="1087" y="697"/>
                  </a:lnTo>
                  <a:lnTo>
                    <a:pt x="1089" y="697"/>
                  </a:lnTo>
                  <a:lnTo>
                    <a:pt x="1085" y="697"/>
                  </a:lnTo>
                  <a:lnTo>
                    <a:pt x="1085" y="695"/>
                  </a:lnTo>
                  <a:lnTo>
                    <a:pt x="1087" y="693"/>
                  </a:lnTo>
                  <a:lnTo>
                    <a:pt x="1087" y="693"/>
                  </a:lnTo>
                  <a:lnTo>
                    <a:pt x="1087" y="692"/>
                  </a:lnTo>
                  <a:lnTo>
                    <a:pt x="1087" y="690"/>
                  </a:lnTo>
                  <a:lnTo>
                    <a:pt x="1087" y="688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4"/>
                  </a:lnTo>
                  <a:lnTo>
                    <a:pt x="1085" y="688"/>
                  </a:lnTo>
                  <a:lnTo>
                    <a:pt x="1083" y="688"/>
                  </a:lnTo>
                  <a:lnTo>
                    <a:pt x="1083" y="688"/>
                  </a:lnTo>
                  <a:lnTo>
                    <a:pt x="1078" y="692"/>
                  </a:lnTo>
                  <a:lnTo>
                    <a:pt x="1078" y="692"/>
                  </a:lnTo>
                  <a:lnTo>
                    <a:pt x="1080" y="692"/>
                  </a:lnTo>
                  <a:lnTo>
                    <a:pt x="1081" y="692"/>
                  </a:lnTo>
                  <a:lnTo>
                    <a:pt x="1085" y="692"/>
                  </a:lnTo>
                  <a:lnTo>
                    <a:pt x="1085" y="693"/>
                  </a:lnTo>
                  <a:lnTo>
                    <a:pt x="1083" y="695"/>
                  </a:lnTo>
                  <a:lnTo>
                    <a:pt x="1081" y="695"/>
                  </a:lnTo>
                  <a:lnTo>
                    <a:pt x="1081" y="697"/>
                  </a:lnTo>
                  <a:lnTo>
                    <a:pt x="1081" y="699"/>
                  </a:lnTo>
                  <a:lnTo>
                    <a:pt x="1081" y="699"/>
                  </a:lnTo>
                  <a:lnTo>
                    <a:pt x="1080" y="699"/>
                  </a:lnTo>
                  <a:lnTo>
                    <a:pt x="1078" y="699"/>
                  </a:lnTo>
                  <a:lnTo>
                    <a:pt x="1076" y="701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6" y="702"/>
                  </a:lnTo>
                  <a:lnTo>
                    <a:pt x="1078" y="702"/>
                  </a:lnTo>
                  <a:lnTo>
                    <a:pt x="1078" y="701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76" y="704"/>
                  </a:lnTo>
                  <a:lnTo>
                    <a:pt x="1076" y="706"/>
                  </a:lnTo>
                  <a:lnTo>
                    <a:pt x="1076" y="706"/>
                  </a:lnTo>
                  <a:lnTo>
                    <a:pt x="1074" y="706"/>
                  </a:lnTo>
                  <a:lnTo>
                    <a:pt x="1074" y="708"/>
                  </a:lnTo>
                  <a:lnTo>
                    <a:pt x="1072" y="711"/>
                  </a:lnTo>
                  <a:lnTo>
                    <a:pt x="1083" y="704"/>
                  </a:lnTo>
                  <a:lnTo>
                    <a:pt x="1085" y="702"/>
                  </a:lnTo>
                  <a:close/>
                  <a:moveTo>
                    <a:pt x="1092" y="682"/>
                  </a:moveTo>
                  <a:lnTo>
                    <a:pt x="1094" y="682"/>
                  </a:lnTo>
                  <a:lnTo>
                    <a:pt x="1094" y="684"/>
                  </a:lnTo>
                  <a:lnTo>
                    <a:pt x="1096" y="684"/>
                  </a:lnTo>
                  <a:lnTo>
                    <a:pt x="1096" y="686"/>
                  </a:lnTo>
                  <a:lnTo>
                    <a:pt x="1098" y="684"/>
                  </a:lnTo>
                  <a:lnTo>
                    <a:pt x="1098" y="686"/>
                  </a:lnTo>
                  <a:lnTo>
                    <a:pt x="1099" y="684"/>
                  </a:lnTo>
                  <a:lnTo>
                    <a:pt x="1099" y="684"/>
                  </a:lnTo>
                  <a:lnTo>
                    <a:pt x="1101" y="682"/>
                  </a:lnTo>
                  <a:lnTo>
                    <a:pt x="1101" y="682"/>
                  </a:lnTo>
                  <a:lnTo>
                    <a:pt x="1101" y="681"/>
                  </a:lnTo>
                  <a:lnTo>
                    <a:pt x="1101" y="679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099" y="677"/>
                  </a:lnTo>
                  <a:lnTo>
                    <a:pt x="1099" y="675"/>
                  </a:lnTo>
                  <a:lnTo>
                    <a:pt x="1099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3"/>
                  </a:lnTo>
                  <a:lnTo>
                    <a:pt x="1098" y="673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6" y="675"/>
                  </a:lnTo>
                  <a:lnTo>
                    <a:pt x="1094" y="679"/>
                  </a:lnTo>
                  <a:lnTo>
                    <a:pt x="1094" y="679"/>
                  </a:lnTo>
                  <a:lnTo>
                    <a:pt x="1092" y="681"/>
                  </a:lnTo>
                  <a:lnTo>
                    <a:pt x="1092" y="681"/>
                  </a:lnTo>
                  <a:lnTo>
                    <a:pt x="1092" y="682"/>
                  </a:lnTo>
                  <a:lnTo>
                    <a:pt x="1092" y="682"/>
                  </a:lnTo>
                  <a:lnTo>
                    <a:pt x="1092" y="682"/>
                  </a:lnTo>
                  <a:close/>
                  <a:moveTo>
                    <a:pt x="1101" y="661"/>
                  </a:moveTo>
                  <a:lnTo>
                    <a:pt x="1101" y="661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4"/>
                  </a:lnTo>
                  <a:lnTo>
                    <a:pt x="1105" y="663"/>
                  </a:lnTo>
                  <a:lnTo>
                    <a:pt x="1105" y="661"/>
                  </a:lnTo>
                  <a:lnTo>
                    <a:pt x="1105" y="659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3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7"/>
                  </a:lnTo>
                  <a:lnTo>
                    <a:pt x="1103" y="657"/>
                  </a:lnTo>
                  <a:lnTo>
                    <a:pt x="1103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099" y="657"/>
                  </a:lnTo>
                  <a:lnTo>
                    <a:pt x="1098" y="657"/>
                  </a:lnTo>
                  <a:lnTo>
                    <a:pt x="1098" y="659"/>
                  </a:lnTo>
                  <a:lnTo>
                    <a:pt x="1098" y="659"/>
                  </a:lnTo>
                  <a:lnTo>
                    <a:pt x="1099" y="659"/>
                  </a:lnTo>
                  <a:lnTo>
                    <a:pt x="1099" y="661"/>
                  </a:lnTo>
                  <a:lnTo>
                    <a:pt x="1099" y="663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6"/>
                  </a:lnTo>
                  <a:lnTo>
                    <a:pt x="1101" y="664"/>
                  </a:lnTo>
                  <a:lnTo>
                    <a:pt x="1101" y="663"/>
                  </a:lnTo>
                  <a:lnTo>
                    <a:pt x="1101" y="661"/>
                  </a:lnTo>
                  <a:close/>
                  <a:moveTo>
                    <a:pt x="1170" y="572"/>
                  </a:moveTo>
                  <a:lnTo>
                    <a:pt x="1170" y="569"/>
                  </a:lnTo>
                  <a:lnTo>
                    <a:pt x="1172" y="565"/>
                  </a:lnTo>
                  <a:lnTo>
                    <a:pt x="1170" y="565"/>
                  </a:lnTo>
                  <a:lnTo>
                    <a:pt x="1168" y="567"/>
                  </a:lnTo>
                  <a:lnTo>
                    <a:pt x="1166" y="570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4" y="572"/>
                  </a:lnTo>
                  <a:lnTo>
                    <a:pt x="1161" y="570"/>
                  </a:lnTo>
                  <a:lnTo>
                    <a:pt x="1161" y="570"/>
                  </a:lnTo>
                  <a:lnTo>
                    <a:pt x="1161" y="572"/>
                  </a:lnTo>
                  <a:lnTo>
                    <a:pt x="1159" y="574"/>
                  </a:lnTo>
                  <a:lnTo>
                    <a:pt x="1157" y="576"/>
                  </a:lnTo>
                  <a:lnTo>
                    <a:pt x="1157" y="576"/>
                  </a:lnTo>
                  <a:lnTo>
                    <a:pt x="1157" y="578"/>
                  </a:lnTo>
                  <a:lnTo>
                    <a:pt x="1161" y="578"/>
                  </a:lnTo>
                  <a:lnTo>
                    <a:pt x="1163" y="580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5"/>
                  </a:lnTo>
                  <a:lnTo>
                    <a:pt x="1164" y="587"/>
                  </a:lnTo>
                  <a:lnTo>
                    <a:pt x="1166" y="587"/>
                  </a:lnTo>
                  <a:lnTo>
                    <a:pt x="1166" y="587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6" y="585"/>
                  </a:lnTo>
                  <a:lnTo>
                    <a:pt x="1168" y="583"/>
                  </a:lnTo>
                  <a:lnTo>
                    <a:pt x="1168" y="581"/>
                  </a:lnTo>
                  <a:lnTo>
                    <a:pt x="1166" y="576"/>
                  </a:lnTo>
                  <a:lnTo>
                    <a:pt x="1168" y="574"/>
                  </a:lnTo>
                  <a:lnTo>
                    <a:pt x="1170" y="572"/>
                  </a:lnTo>
                  <a:close/>
                  <a:moveTo>
                    <a:pt x="1172" y="538"/>
                  </a:moveTo>
                  <a:lnTo>
                    <a:pt x="1175" y="536"/>
                  </a:lnTo>
                  <a:lnTo>
                    <a:pt x="1177" y="536"/>
                  </a:lnTo>
                  <a:lnTo>
                    <a:pt x="1177" y="534"/>
                  </a:lnTo>
                  <a:lnTo>
                    <a:pt x="1179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5" y="531"/>
                  </a:lnTo>
                  <a:lnTo>
                    <a:pt x="1173" y="533"/>
                  </a:lnTo>
                  <a:lnTo>
                    <a:pt x="1172" y="534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8"/>
                  </a:lnTo>
                  <a:lnTo>
                    <a:pt x="1168" y="538"/>
                  </a:lnTo>
                  <a:lnTo>
                    <a:pt x="1170" y="538"/>
                  </a:lnTo>
                  <a:lnTo>
                    <a:pt x="1170" y="538"/>
                  </a:lnTo>
                  <a:lnTo>
                    <a:pt x="1172" y="538"/>
                  </a:lnTo>
                  <a:lnTo>
                    <a:pt x="1172" y="538"/>
                  </a:lnTo>
                  <a:close/>
                  <a:moveTo>
                    <a:pt x="1206" y="462"/>
                  </a:moveTo>
                  <a:lnTo>
                    <a:pt x="1206" y="464"/>
                  </a:lnTo>
                  <a:lnTo>
                    <a:pt x="1206" y="466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08" y="468"/>
                  </a:lnTo>
                  <a:lnTo>
                    <a:pt x="1213" y="468"/>
                  </a:lnTo>
                  <a:lnTo>
                    <a:pt x="1215" y="468"/>
                  </a:lnTo>
                  <a:lnTo>
                    <a:pt x="1215" y="468"/>
                  </a:lnTo>
                  <a:lnTo>
                    <a:pt x="1219" y="468"/>
                  </a:lnTo>
                  <a:lnTo>
                    <a:pt x="1219" y="468"/>
                  </a:lnTo>
                  <a:lnTo>
                    <a:pt x="1220" y="468"/>
                  </a:lnTo>
                  <a:lnTo>
                    <a:pt x="1222" y="466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20" y="466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19" y="464"/>
                  </a:lnTo>
                  <a:lnTo>
                    <a:pt x="1219" y="464"/>
                  </a:lnTo>
                  <a:lnTo>
                    <a:pt x="1219" y="462"/>
                  </a:lnTo>
                  <a:lnTo>
                    <a:pt x="1215" y="462"/>
                  </a:lnTo>
                  <a:lnTo>
                    <a:pt x="1215" y="462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1" y="457"/>
                  </a:lnTo>
                  <a:lnTo>
                    <a:pt x="1211" y="459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08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2"/>
                  </a:lnTo>
                  <a:lnTo>
                    <a:pt x="1206" y="462"/>
                  </a:lnTo>
                  <a:close/>
                  <a:moveTo>
                    <a:pt x="1233" y="457"/>
                  </a:moveTo>
                  <a:lnTo>
                    <a:pt x="1233" y="457"/>
                  </a:lnTo>
                  <a:lnTo>
                    <a:pt x="1233" y="457"/>
                  </a:lnTo>
                  <a:lnTo>
                    <a:pt x="1238" y="459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2" y="455"/>
                  </a:lnTo>
                  <a:lnTo>
                    <a:pt x="1244" y="455"/>
                  </a:lnTo>
                  <a:lnTo>
                    <a:pt x="1246" y="457"/>
                  </a:lnTo>
                  <a:lnTo>
                    <a:pt x="1249" y="459"/>
                  </a:lnTo>
                  <a:lnTo>
                    <a:pt x="1251" y="459"/>
                  </a:lnTo>
                  <a:lnTo>
                    <a:pt x="1253" y="457"/>
                  </a:lnTo>
                  <a:lnTo>
                    <a:pt x="1255" y="457"/>
                  </a:lnTo>
                  <a:lnTo>
                    <a:pt x="1255" y="455"/>
                  </a:lnTo>
                  <a:lnTo>
                    <a:pt x="1253" y="455"/>
                  </a:lnTo>
                  <a:lnTo>
                    <a:pt x="1253" y="455"/>
                  </a:lnTo>
                  <a:lnTo>
                    <a:pt x="1251" y="453"/>
                  </a:lnTo>
                  <a:lnTo>
                    <a:pt x="1249" y="453"/>
                  </a:lnTo>
                  <a:lnTo>
                    <a:pt x="1237" y="453"/>
                  </a:lnTo>
                  <a:lnTo>
                    <a:pt x="1235" y="453"/>
                  </a:lnTo>
                  <a:lnTo>
                    <a:pt x="1233" y="455"/>
                  </a:lnTo>
                  <a:lnTo>
                    <a:pt x="1233" y="455"/>
                  </a:lnTo>
                  <a:lnTo>
                    <a:pt x="1231" y="455"/>
                  </a:lnTo>
                  <a:lnTo>
                    <a:pt x="1231" y="455"/>
                  </a:lnTo>
                  <a:lnTo>
                    <a:pt x="1231" y="457"/>
                  </a:lnTo>
                  <a:lnTo>
                    <a:pt x="1231" y="457"/>
                  </a:lnTo>
                  <a:lnTo>
                    <a:pt x="1233" y="457"/>
                  </a:lnTo>
                  <a:close/>
                  <a:moveTo>
                    <a:pt x="1220" y="455"/>
                  </a:moveTo>
                  <a:lnTo>
                    <a:pt x="1219" y="453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3"/>
                  </a:lnTo>
                  <a:lnTo>
                    <a:pt x="1217" y="453"/>
                  </a:lnTo>
                  <a:lnTo>
                    <a:pt x="1217" y="455"/>
                  </a:lnTo>
                  <a:lnTo>
                    <a:pt x="1215" y="455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9"/>
                  </a:lnTo>
                  <a:lnTo>
                    <a:pt x="1215" y="460"/>
                  </a:lnTo>
                  <a:lnTo>
                    <a:pt x="1217" y="460"/>
                  </a:lnTo>
                  <a:lnTo>
                    <a:pt x="1220" y="460"/>
                  </a:lnTo>
                  <a:lnTo>
                    <a:pt x="1222" y="459"/>
                  </a:lnTo>
                  <a:lnTo>
                    <a:pt x="1220" y="457"/>
                  </a:lnTo>
                  <a:lnTo>
                    <a:pt x="1220" y="455"/>
                  </a:lnTo>
                  <a:close/>
                  <a:moveTo>
                    <a:pt x="1101" y="480"/>
                  </a:moveTo>
                  <a:lnTo>
                    <a:pt x="1101" y="477"/>
                  </a:lnTo>
                  <a:lnTo>
                    <a:pt x="1101" y="475"/>
                  </a:lnTo>
                  <a:lnTo>
                    <a:pt x="1107" y="473"/>
                  </a:lnTo>
                  <a:lnTo>
                    <a:pt x="1108" y="473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69"/>
                  </a:lnTo>
                  <a:lnTo>
                    <a:pt x="1108" y="469"/>
                  </a:lnTo>
                  <a:lnTo>
                    <a:pt x="1110" y="468"/>
                  </a:lnTo>
                  <a:lnTo>
                    <a:pt x="1108" y="466"/>
                  </a:lnTo>
                  <a:lnTo>
                    <a:pt x="1108" y="466"/>
                  </a:lnTo>
                  <a:lnTo>
                    <a:pt x="1107" y="466"/>
                  </a:lnTo>
                  <a:lnTo>
                    <a:pt x="1105" y="466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7" y="464"/>
                  </a:lnTo>
                  <a:lnTo>
                    <a:pt x="1107" y="460"/>
                  </a:lnTo>
                  <a:lnTo>
                    <a:pt x="1107" y="460"/>
                  </a:lnTo>
                  <a:lnTo>
                    <a:pt x="1108" y="464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4" y="462"/>
                  </a:lnTo>
                  <a:lnTo>
                    <a:pt x="1114" y="460"/>
                  </a:lnTo>
                  <a:lnTo>
                    <a:pt x="1114" y="459"/>
                  </a:lnTo>
                  <a:lnTo>
                    <a:pt x="1112" y="455"/>
                  </a:lnTo>
                  <a:lnTo>
                    <a:pt x="1112" y="453"/>
                  </a:lnTo>
                  <a:lnTo>
                    <a:pt x="1112" y="453"/>
                  </a:lnTo>
                  <a:lnTo>
                    <a:pt x="1112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1"/>
                  </a:lnTo>
                  <a:lnTo>
                    <a:pt x="1110" y="451"/>
                  </a:lnTo>
                  <a:lnTo>
                    <a:pt x="1112" y="451"/>
                  </a:lnTo>
                  <a:lnTo>
                    <a:pt x="1114" y="451"/>
                  </a:lnTo>
                  <a:lnTo>
                    <a:pt x="1114" y="449"/>
                  </a:lnTo>
                  <a:lnTo>
                    <a:pt x="1112" y="449"/>
                  </a:lnTo>
                  <a:lnTo>
                    <a:pt x="1112" y="449"/>
                  </a:lnTo>
                  <a:lnTo>
                    <a:pt x="1112" y="448"/>
                  </a:lnTo>
                  <a:lnTo>
                    <a:pt x="1114" y="448"/>
                  </a:lnTo>
                  <a:lnTo>
                    <a:pt x="1114" y="448"/>
                  </a:lnTo>
                  <a:lnTo>
                    <a:pt x="1114" y="446"/>
                  </a:lnTo>
                  <a:lnTo>
                    <a:pt x="1116" y="446"/>
                  </a:lnTo>
                  <a:lnTo>
                    <a:pt x="1116" y="444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6"/>
                  </a:lnTo>
                  <a:lnTo>
                    <a:pt x="1110" y="448"/>
                  </a:lnTo>
                  <a:lnTo>
                    <a:pt x="1108" y="449"/>
                  </a:lnTo>
                  <a:lnTo>
                    <a:pt x="1107" y="449"/>
                  </a:lnTo>
                  <a:lnTo>
                    <a:pt x="1107" y="451"/>
                  </a:lnTo>
                  <a:lnTo>
                    <a:pt x="1103" y="459"/>
                  </a:lnTo>
                  <a:lnTo>
                    <a:pt x="1103" y="459"/>
                  </a:lnTo>
                  <a:lnTo>
                    <a:pt x="1103" y="460"/>
                  </a:lnTo>
                  <a:lnTo>
                    <a:pt x="1103" y="460"/>
                  </a:lnTo>
                  <a:lnTo>
                    <a:pt x="1103" y="462"/>
                  </a:lnTo>
                  <a:lnTo>
                    <a:pt x="1103" y="462"/>
                  </a:lnTo>
                  <a:lnTo>
                    <a:pt x="1101" y="462"/>
                  </a:lnTo>
                  <a:lnTo>
                    <a:pt x="1101" y="464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099" y="469"/>
                  </a:lnTo>
                  <a:lnTo>
                    <a:pt x="1099" y="471"/>
                  </a:lnTo>
                  <a:lnTo>
                    <a:pt x="1099" y="473"/>
                  </a:lnTo>
                  <a:lnTo>
                    <a:pt x="1099" y="473"/>
                  </a:lnTo>
                  <a:lnTo>
                    <a:pt x="1099" y="475"/>
                  </a:lnTo>
                  <a:lnTo>
                    <a:pt x="1099" y="475"/>
                  </a:lnTo>
                  <a:lnTo>
                    <a:pt x="1099" y="477"/>
                  </a:lnTo>
                  <a:lnTo>
                    <a:pt x="1099" y="477"/>
                  </a:lnTo>
                  <a:lnTo>
                    <a:pt x="1098" y="480"/>
                  </a:lnTo>
                  <a:lnTo>
                    <a:pt x="1096" y="482"/>
                  </a:lnTo>
                  <a:lnTo>
                    <a:pt x="1099" y="480"/>
                  </a:lnTo>
                  <a:lnTo>
                    <a:pt x="1101" y="480"/>
                  </a:lnTo>
                  <a:close/>
                  <a:moveTo>
                    <a:pt x="1116" y="455"/>
                  </a:moveTo>
                  <a:lnTo>
                    <a:pt x="1116" y="455"/>
                  </a:lnTo>
                  <a:lnTo>
                    <a:pt x="1117" y="453"/>
                  </a:lnTo>
                  <a:lnTo>
                    <a:pt x="1117" y="453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3"/>
                  </a:lnTo>
                  <a:lnTo>
                    <a:pt x="1117" y="457"/>
                  </a:lnTo>
                  <a:lnTo>
                    <a:pt x="1119" y="459"/>
                  </a:lnTo>
                  <a:lnTo>
                    <a:pt x="1121" y="457"/>
                  </a:lnTo>
                  <a:lnTo>
                    <a:pt x="1123" y="453"/>
                  </a:lnTo>
                  <a:lnTo>
                    <a:pt x="1123" y="453"/>
                  </a:lnTo>
                  <a:lnTo>
                    <a:pt x="1125" y="455"/>
                  </a:lnTo>
                  <a:lnTo>
                    <a:pt x="1125" y="455"/>
                  </a:lnTo>
                  <a:lnTo>
                    <a:pt x="1127" y="453"/>
                  </a:lnTo>
                  <a:lnTo>
                    <a:pt x="1127" y="449"/>
                  </a:lnTo>
                  <a:lnTo>
                    <a:pt x="1127" y="449"/>
                  </a:lnTo>
                  <a:lnTo>
                    <a:pt x="1127" y="448"/>
                  </a:lnTo>
                  <a:lnTo>
                    <a:pt x="1128" y="446"/>
                  </a:lnTo>
                  <a:lnTo>
                    <a:pt x="1128" y="439"/>
                  </a:lnTo>
                  <a:lnTo>
                    <a:pt x="1128" y="439"/>
                  </a:lnTo>
                  <a:lnTo>
                    <a:pt x="1128" y="437"/>
                  </a:lnTo>
                  <a:lnTo>
                    <a:pt x="1127" y="437"/>
                  </a:lnTo>
                  <a:lnTo>
                    <a:pt x="1123" y="435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1" y="440"/>
                  </a:lnTo>
                  <a:lnTo>
                    <a:pt x="1123" y="442"/>
                  </a:lnTo>
                  <a:lnTo>
                    <a:pt x="1125" y="444"/>
                  </a:lnTo>
                  <a:lnTo>
                    <a:pt x="1123" y="448"/>
                  </a:lnTo>
                  <a:lnTo>
                    <a:pt x="1123" y="448"/>
                  </a:lnTo>
                  <a:lnTo>
                    <a:pt x="1121" y="448"/>
                  </a:lnTo>
                  <a:lnTo>
                    <a:pt x="1121" y="444"/>
                  </a:lnTo>
                  <a:lnTo>
                    <a:pt x="1119" y="444"/>
                  </a:lnTo>
                  <a:lnTo>
                    <a:pt x="1119" y="444"/>
                  </a:lnTo>
                  <a:lnTo>
                    <a:pt x="1116" y="448"/>
                  </a:lnTo>
                  <a:lnTo>
                    <a:pt x="1116" y="449"/>
                  </a:lnTo>
                  <a:lnTo>
                    <a:pt x="1116" y="451"/>
                  </a:lnTo>
                  <a:lnTo>
                    <a:pt x="1116" y="453"/>
                  </a:lnTo>
                  <a:lnTo>
                    <a:pt x="1116" y="455"/>
                  </a:lnTo>
                  <a:lnTo>
                    <a:pt x="1116" y="455"/>
                  </a:lnTo>
                  <a:close/>
                  <a:moveTo>
                    <a:pt x="1199" y="421"/>
                  </a:moveTo>
                  <a:lnTo>
                    <a:pt x="1197" y="422"/>
                  </a:lnTo>
                  <a:lnTo>
                    <a:pt x="1199" y="426"/>
                  </a:lnTo>
                  <a:lnTo>
                    <a:pt x="1199" y="426"/>
                  </a:lnTo>
                  <a:lnTo>
                    <a:pt x="1201" y="426"/>
                  </a:lnTo>
                  <a:lnTo>
                    <a:pt x="1202" y="424"/>
                  </a:lnTo>
                  <a:lnTo>
                    <a:pt x="1204" y="419"/>
                  </a:lnTo>
                  <a:lnTo>
                    <a:pt x="1204" y="415"/>
                  </a:lnTo>
                  <a:lnTo>
                    <a:pt x="1202" y="415"/>
                  </a:lnTo>
                  <a:lnTo>
                    <a:pt x="1199" y="421"/>
                  </a:lnTo>
                  <a:close/>
                  <a:moveTo>
                    <a:pt x="1161" y="417"/>
                  </a:moveTo>
                  <a:lnTo>
                    <a:pt x="1163" y="417"/>
                  </a:lnTo>
                  <a:lnTo>
                    <a:pt x="1164" y="417"/>
                  </a:lnTo>
                  <a:lnTo>
                    <a:pt x="1164" y="419"/>
                  </a:lnTo>
                  <a:lnTo>
                    <a:pt x="1164" y="419"/>
                  </a:lnTo>
                  <a:lnTo>
                    <a:pt x="1164" y="421"/>
                  </a:lnTo>
                  <a:lnTo>
                    <a:pt x="1168" y="422"/>
                  </a:lnTo>
                  <a:lnTo>
                    <a:pt x="1170" y="422"/>
                  </a:lnTo>
                  <a:lnTo>
                    <a:pt x="1170" y="419"/>
                  </a:lnTo>
                  <a:lnTo>
                    <a:pt x="1170" y="413"/>
                  </a:lnTo>
                  <a:lnTo>
                    <a:pt x="1166" y="413"/>
                  </a:lnTo>
                  <a:lnTo>
                    <a:pt x="1166" y="413"/>
                  </a:lnTo>
                  <a:lnTo>
                    <a:pt x="1164" y="412"/>
                  </a:lnTo>
                  <a:lnTo>
                    <a:pt x="1163" y="412"/>
                  </a:lnTo>
                  <a:lnTo>
                    <a:pt x="1161" y="412"/>
                  </a:lnTo>
                  <a:lnTo>
                    <a:pt x="1161" y="413"/>
                  </a:lnTo>
                  <a:lnTo>
                    <a:pt x="1159" y="413"/>
                  </a:lnTo>
                  <a:lnTo>
                    <a:pt x="1161" y="417"/>
                  </a:lnTo>
                  <a:close/>
                  <a:moveTo>
                    <a:pt x="1130" y="446"/>
                  </a:moveTo>
                  <a:lnTo>
                    <a:pt x="1132" y="451"/>
                  </a:lnTo>
                  <a:lnTo>
                    <a:pt x="1134" y="451"/>
                  </a:lnTo>
                  <a:lnTo>
                    <a:pt x="1134" y="449"/>
                  </a:lnTo>
                  <a:lnTo>
                    <a:pt x="1134" y="446"/>
                  </a:lnTo>
                  <a:lnTo>
                    <a:pt x="1134" y="448"/>
                  </a:lnTo>
                  <a:lnTo>
                    <a:pt x="1136" y="446"/>
                  </a:lnTo>
                  <a:lnTo>
                    <a:pt x="1136" y="446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2"/>
                  </a:lnTo>
                  <a:lnTo>
                    <a:pt x="1136" y="440"/>
                  </a:lnTo>
                  <a:lnTo>
                    <a:pt x="1137" y="440"/>
                  </a:lnTo>
                  <a:lnTo>
                    <a:pt x="1139" y="442"/>
                  </a:lnTo>
                  <a:lnTo>
                    <a:pt x="1139" y="444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41" y="446"/>
                  </a:lnTo>
                  <a:lnTo>
                    <a:pt x="1141" y="448"/>
                  </a:lnTo>
                  <a:lnTo>
                    <a:pt x="1143" y="448"/>
                  </a:lnTo>
                  <a:lnTo>
                    <a:pt x="1143" y="446"/>
                  </a:lnTo>
                  <a:lnTo>
                    <a:pt x="1143" y="446"/>
                  </a:lnTo>
                  <a:lnTo>
                    <a:pt x="1143" y="444"/>
                  </a:lnTo>
                  <a:lnTo>
                    <a:pt x="1143" y="442"/>
                  </a:lnTo>
                  <a:lnTo>
                    <a:pt x="1143" y="442"/>
                  </a:lnTo>
                  <a:lnTo>
                    <a:pt x="1143" y="440"/>
                  </a:lnTo>
                  <a:lnTo>
                    <a:pt x="1143" y="440"/>
                  </a:lnTo>
                  <a:lnTo>
                    <a:pt x="1145" y="439"/>
                  </a:lnTo>
                  <a:lnTo>
                    <a:pt x="1145" y="440"/>
                  </a:lnTo>
                  <a:lnTo>
                    <a:pt x="1145" y="442"/>
                  </a:lnTo>
                  <a:lnTo>
                    <a:pt x="1145" y="442"/>
                  </a:lnTo>
                  <a:lnTo>
                    <a:pt x="1146" y="442"/>
                  </a:lnTo>
                  <a:lnTo>
                    <a:pt x="1148" y="442"/>
                  </a:lnTo>
                  <a:lnTo>
                    <a:pt x="1148" y="440"/>
                  </a:lnTo>
                  <a:lnTo>
                    <a:pt x="1150" y="440"/>
                  </a:lnTo>
                  <a:lnTo>
                    <a:pt x="1150" y="439"/>
                  </a:lnTo>
                  <a:lnTo>
                    <a:pt x="1148" y="437"/>
                  </a:lnTo>
                  <a:lnTo>
                    <a:pt x="1146" y="437"/>
                  </a:lnTo>
                  <a:lnTo>
                    <a:pt x="1146" y="435"/>
                  </a:lnTo>
                  <a:lnTo>
                    <a:pt x="1150" y="435"/>
                  </a:lnTo>
                  <a:lnTo>
                    <a:pt x="1150" y="435"/>
                  </a:lnTo>
                  <a:lnTo>
                    <a:pt x="1150" y="433"/>
                  </a:lnTo>
                  <a:lnTo>
                    <a:pt x="1150" y="433"/>
                  </a:lnTo>
                  <a:lnTo>
                    <a:pt x="1152" y="431"/>
                  </a:lnTo>
                  <a:lnTo>
                    <a:pt x="1152" y="431"/>
                  </a:lnTo>
                  <a:lnTo>
                    <a:pt x="1152" y="433"/>
                  </a:lnTo>
                  <a:lnTo>
                    <a:pt x="1152" y="433"/>
                  </a:lnTo>
                  <a:lnTo>
                    <a:pt x="1154" y="433"/>
                  </a:lnTo>
                  <a:lnTo>
                    <a:pt x="1154" y="433"/>
                  </a:lnTo>
                  <a:lnTo>
                    <a:pt x="1155" y="433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61" y="430"/>
                  </a:lnTo>
                  <a:lnTo>
                    <a:pt x="1163" y="428"/>
                  </a:lnTo>
                  <a:lnTo>
                    <a:pt x="1164" y="422"/>
                  </a:lnTo>
                  <a:lnTo>
                    <a:pt x="1163" y="419"/>
                  </a:lnTo>
                  <a:lnTo>
                    <a:pt x="1161" y="419"/>
                  </a:lnTo>
                  <a:lnTo>
                    <a:pt x="1159" y="421"/>
                  </a:lnTo>
                  <a:lnTo>
                    <a:pt x="1157" y="422"/>
                  </a:lnTo>
                  <a:lnTo>
                    <a:pt x="1155" y="421"/>
                  </a:lnTo>
                  <a:lnTo>
                    <a:pt x="1157" y="417"/>
                  </a:lnTo>
                  <a:lnTo>
                    <a:pt x="1155" y="412"/>
                  </a:lnTo>
                  <a:lnTo>
                    <a:pt x="1154" y="410"/>
                  </a:lnTo>
                  <a:lnTo>
                    <a:pt x="1150" y="412"/>
                  </a:lnTo>
                  <a:lnTo>
                    <a:pt x="1150" y="415"/>
                  </a:lnTo>
                  <a:lnTo>
                    <a:pt x="1148" y="417"/>
                  </a:lnTo>
                  <a:lnTo>
                    <a:pt x="1148" y="417"/>
                  </a:lnTo>
                  <a:lnTo>
                    <a:pt x="1148" y="419"/>
                  </a:lnTo>
                  <a:lnTo>
                    <a:pt x="1146" y="421"/>
                  </a:lnTo>
                  <a:lnTo>
                    <a:pt x="1146" y="421"/>
                  </a:lnTo>
                  <a:lnTo>
                    <a:pt x="1146" y="419"/>
                  </a:lnTo>
                  <a:lnTo>
                    <a:pt x="1145" y="419"/>
                  </a:lnTo>
                  <a:lnTo>
                    <a:pt x="1145" y="419"/>
                  </a:lnTo>
                  <a:lnTo>
                    <a:pt x="1143" y="419"/>
                  </a:lnTo>
                  <a:lnTo>
                    <a:pt x="1143" y="419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39" y="417"/>
                  </a:lnTo>
                  <a:lnTo>
                    <a:pt x="1132" y="424"/>
                  </a:lnTo>
                  <a:lnTo>
                    <a:pt x="1136" y="424"/>
                  </a:lnTo>
                  <a:lnTo>
                    <a:pt x="1136" y="424"/>
                  </a:lnTo>
                  <a:lnTo>
                    <a:pt x="1137" y="426"/>
                  </a:lnTo>
                  <a:lnTo>
                    <a:pt x="1137" y="426"/>
                  </a:lnTo>
                  <a:lnTo>
                    <a:pt x="1136" y="428"/>
                  </a:lnTo>
                  <a:lnTo>
                    <a:pt x="1134" y="428"/>
                  </a:lnTo>
                  <a:lnTo>
                    <a:pt x="1132" y="431"/>
                  </a:lnTo>
                  <a:lnTo>
                    <a:pt x="1134" y="431"/>
                  </a:lnTo>
                  <a:lnTo>
                    <a:pt x="1134" y="433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9"/>
                  </a:lnTo>
                  <a:lnTo>
                    <a:pt x="1132" y="439"/>
                  </a:lnTo>
                  <a:lnTo>
                    <a:pt x="1136" y="435"/>
                  </a:lnTo>
                  <a:lnTo>
                    <a:pt x="1137" y="435"/>
                  </a:lnTo>
                  <a:lnTo>
                    <a:pt x="1132" y="442"/>
                  </a:lnTo>
                  <a:lnTo>
                    <a:pt x="1130" y="446"/>
                  </a:lnTo>
                  <a:close/>
                  <a:moveTo>
                    <a:pt x="1172" y="424"/>
                  </a:moveTo>
                  <a:lnTo>
                    <a:pt x="1172" y="424"/>
                  </a:lnTo>
                  <a:lnTo>
                    <a:pt x="1175" y="424"/>
                  </a:lnTo>
                  <a:lnTo>
                    <a:pt x="1173" y="424"/>
                  </a:lnTo>
                  <a:lnTo>
                    <a:pt x="1168" y="426"/>
                  </a:lnTo>
                  <a:lnTo>
                    <a:pt x="1166" y="430"/>
                  </a:lnTo>
                  <a:lnTo>
                    <a:pt x="1168" y="430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6" y="435"/>
                  </a:lnTo>
                  <a:lnTo>
                    <a:pt x="1168" y="435"/>
                  </a:lnTo>
                  <a:lnTo>
                    <a:pt x="1170" y="435"/>
                  </a:lnTo>
                  <a:lnTo>
                    <a:pt x="1172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3" y="431"/>
                  </a:lnTo>
                  <a:lnTo>
                    <a:pt x="1175" y="431"/>
                  </a:lnTo>
                  <a:lnTo>
                    <a:pt x="1177" y="431"/>
                  </a:lnTo>
                  <a:lnTo>
                    <a:pt x="1177" y="431"/>
                  </a:lnTo>
                  <a:lnTo>
                    <a:pt x="1177" y="430"/>
                  </a:lnTo>
                  <a:lnTo>
                    <a:pt x="1179" y="430"/>
                  </a:lnTo>
                  <a:lnTo>
                    <a:pt x="1182" y="430"/>
                  </a:lnTo>
                  <a:lnTo>
                    <a:pt x="1182" y="430"/>
                  </a:lnTo>
                  <a:lnTo>
                    <a:pt x="1184" y="428"/>
                  </a:lnTo>
                  <a:lnTo>
                    <a:pt x="1186" y="426"/>
                  </a:lnTo>
                  <a:lnTo>
                    <a:pt x="1188" y="426"/>
                  </a:lnTo>
                  <a:lnTo>
                    <a:pt x="1190" y="424"/>
                  </a:lnTo>
                  <a:lnTo>
                    <a:pt x="1192" y="422"/>
                  </a:lnTo>
                  <a:lnTo>
                    <a:pt x="1188" y="42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190" y="419"/>
                  </a:lnTo>
                  <a:lnTo>
                    <a:pt x="1190" y="419"/>
                  </a:lnTo>
                  <a:lnTo>
                    <a:pt x="1192" y="419"/>
                  </a:lnTo>
                  <a:lnTo>
                    <a:pt x="1192" y="417"/>
                  </a:lnTo>
                  <a:lnTo>
                    <a:pt x="1192" y="417"/>
                  </a:lnTo>
                  <a:lnTo>
                    <a:pt x="1192" y="415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3" y="417"/>
                  </a:lnTo>
                  <a:lnTo>
                    <a:pt x="1193" y="419"/>
                  </a:lnTo>
                  <a:lnTo>
                    <a:pt x="1193" y="421"/>
                  </a:lnTo>
                  <a:lnTo>
                    <a:pt x="1193" y="422"/>
                  </a:lnTo>
                  <a:lnTo>
                    <a:pt x="1195" y="421"/>
                  </a:lnTo>
                  <a:lnTo>
                    <a:pt x="1204" y="412"/>
                  </a:lnTo>
                  <a:lnTo>
                    <a:pt x="1206" y="412"/>
                  </a:lnTo>
                  <a:lnTo>
                    <a:pt x="1206" y="410"/>
                  </a:lnTo>
                  <a:lnTo>
                    <a:pt x="1204" y="410"/>
                  </a:lnTo>
                  <a:lnTo>
                    <a:pt x="1208" y="408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4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8"/>
                  </a:lnTo>
                  <a:lnTo>
                    <a:pt x="1208" y="408"/>
                  </a:lnTo>
                  <a:lnTo>
                    <a:pt x="1210" y="408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1" y="395"/>
                  </a:lnTo>
                  <a:lnTo>
                    <a:pt x="1210" y="395"/>
                  </a:lnTo>
                  <a:lnTo>
                    <a:pt x="1208" y="399"/>
                  </a:lnTo>
                  <a:lnTo>
                    <a:pt x="1204" y="397"/>
                  </a:lnTo>
                  <a:lnTo>
                    <a:pt x="1202" y="397"/>
                  </a:lnTo>
                  <a:lnTo>
                    <a:pt x="1201" y="399"/>
                  </a:lnTo>
                  <a:lnTo>
                    <a:pt x="1201" y="404"/>
                  </a:lnTo>
                  <a:lnTo>
                    <a:pt x="1201" y="404"/>
                  </a:lnTo>
                  <a:lnTo>
                    <a:pt x="1199" y="406"/>
                  </a:lnTo>
                  <a:lnTo>
                    <a:pt x="1197" y="408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9" y="404"/>
                  </a:lnTo>
                  <a:lnTo>
                    <a:pt x="1199" y="403"/>
                  </a:lnTo>
                  <a:lnTo>
                    <a:pt x="1199" y="401"/>
                  </a:lnTo>
                  <a:lnTo>
                    <a:pt x="1199" y="399"/>
                  </a:lnTo>
                  <a:lnTo>
                    <a:pt x="1197" y="399"/>
                  </a:lnTo>
                  <a:lnTo>
                    <a:pt x="1195" y="397"/>
                  </a:lnTo>
                  <a:lnTo>
                    <a:pt x="1195" y="397"/>
                  </a:lnTo>
                  <a:lnTo>
                    <a:pt x="1193" y="399"/>
                  </a:lnTo>
                  <a:lnTo>
                    <a:pt x="1193" y="399"/>
                  </a:lnTo>
                  <a:lnTo>
                    <a:pt x="1193" y="401"/>
                  </a:lnTo>
                  <a:lnTo>
                    <a:pt x="1193" y="404"/>
                  </a:lnTo>
                  <a:lnTo>
                    <a:pt x="1193" y="406"/>
                  </a:lnTo>
                  <a:lnTo>
                    <a:pt x="1192" y="404"/>
                  </a:lnTo>
                  <a:lnTo>
                    <a:pt x="1192" y="403"/>
                  </a:lnTo>
                  <a:lnTo>
                    <a:pt x="1192" y="403"/>
                  </a:lnTo>
                  <a:lnTo>
                    <a:pt x="1192" y="401"/>
                  </a:lnTo>
                  <a:lnTo>
                    <a:pt x="1190" y="399"/>
                  </a:lnTo>
                  <a:lnTo>
                    <a:pt x="1184" y="401"/>
                  </a:lnTo>
                  <a:lnTo>
                    <a:pt x="1184" y="403"/>
                  </a:lnTo>
                  <a:lnTo>
                    <a:pt x="1186" y="404"/>
                  </a:lnTo>
                  <a:lnTo>
                    <a:pt x="1186" y="408"/>
                  </a:lnTo>
                  <a:lnTo>
                    <a:pt x="1186" y="406"/>
                  </a:lnTo>
                  <a:lnTo>
                    <a:pt x="1182" y="404"/>
                  </a:lnTo>
                  <a:lnTo>
                    <a:pt x="1182" y="404"/>
                  </a:lnTo>
                  <a:lnTo>
                    <a:pt x="1177" y="406"/>
                  </a:lnTo>
                  <a:lnTo>
                    <a:pt x="1177" y="406"/>
                  </a:lnTo>
                  <a:lnTo>
                    <a:pt x="1179" y="408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1" y="410"/>
                  </a:lnTo>
                  <a:lnTo>
                    <a:pt x="1181" y="412"/>
                  </a:lnTo>
                  <a:lnTo>
                    <a:pt x="1182" y="413"/>
                  </a:lnTo>
                  <a:lnTo>
                    <a:pt x="1182" y="415"/>
                  </a:lnTo>
                  <a:lnTo>
                    <a:pt x="1181" y="415"/>
                  </a:lnTo>
                  <a:lnTo>
                    <a:pt x="1181" y="413"/>
                  </a:lnTo>
                  <a:lnTo>
                    <a:pt x="1179" y="413"/>
                  </a:lnTo>
                  <a:lnTo>
                    <a:pt x="1179" y="413"/>
                  </a:lnTo>
                  <a:lnTo>
                    <a:pt x="1179" y="415"/>
                  </a:lnTo>
                  <a:lnTo>
                    <a:pt x="1179" y="415"/>
                  </a:lnTo>
                  <a:lnTo>
                    <a:pt x="1177" y="417"/>
                  </a:lnTo>
                  <a:lnTo>
                    <a:pt x="1179" y="417"/>
                  </a:lnTo>
                  <a:lnTo>
                    <a:pt x="1179" y="419"/>
                  </a:lnTo>
                  <a:lnTo>
                    <a:pt x="1177" y="417"/>
                  </a:lnTo>
                  <a:lnTo>
                    <a:pt x="1175" y="413"/>
                  </a:lnTo>
                  <a:lnTo>
                    <a:pt x="1173" y="413"/>
                  </a:lnTo>
                  <a:lnTo>
                    <a:pt x="1172" y="415"/>
                  </a:lnTo>
                  <a:lnTo>
                    <a:pt x="1172" y="417"/>
                  </a:lnTo>
                  <a:lnTo>
                    <a:pt x="1172" y="419"/>
                  </a:lnTo>
                  <a:lnTo>
                    <a:pt x="1173" y="421"/>
                  </a:lnTo>
                  <a:lnTo>
                    <a:pt x="1172" y="421"/>
                  </a:lnTo>
                  <a:lnTo>
                    <a:pt x="1170" y="422"/>
                  </a:lnTo>
                  <a:lnTo>
                    <a:pt x="1170" y="422"/>
                  </a:lnTo>
                  <a:lnTo>
                    <a:pt x="1172" y="424"/>
                  </a:lnTo>
                  <a:close/>
                  <a:moveTo>
                    <a:pt x="1280" y="393"/>
                  </a:moveTo>
                  <a:lnTo>
                    <a:pt x="1280" y="393"/>
                  </a:lnTo>
                  <a:lnTo>
                    <a:pt x="1280" y="392"/>
                  </a:lnTo>
                  <a:lnTo>
                    <a:pt x="1278" y="390"/>
                  </a:lnTo>
                  <a:lnTo>
                    <a:pt x="1278" y="390"/>
                  </a:lnTo>
                  <a:lnTo>
                    <a:pt x="1278" y="388"/>
                  </a:lnTo>
                  <a:lnTo>
                    <a:pt x="1278" y="388"/>
                  </a:lnTo>
                  <a:lnTo>
                    <a:pt x="1278" y="386"/>
                  </a:lnTo>
                  <a:lnTo>
                    <a:pt x="1278" y="386"/>
                  </a:lnTo>
                  <a:lnTo>
                    <a:pt x="1276" y="384"/>
                  </a:lnTo>
                  <a:lnTo>
                    <a:pt x="1275" y="384"/>
                  </a:lnTo>
                  <a:lnTo>
                    <a:pt x="1275" y="384"/>
                  </a:lnTo>
                  <a:lnTo>
                    <a:pt x="1269" y="386"/>
                  </a:lnTo>
                  <a:lnTo>
                    <a:pt x="1267" y="386"/>
                  </a:lnTo>
                  <a:lnTo>
                    <a:pt x="1266" y="388"/>
                  </a:lnTo>
                  <a:lnTo>
                    <a:pt x="1264" y="393"/>
                  </a:lnTo>
                  <a:lnTo>
                    <a:pt x="1264" y="397"/>
                  </a:lnTo>
                  <a:lnTo>
                    <a:pt x="1264" y="399"/>
                  </a:lnTo>
                  <a:lnTo>
                    <a:pt x="1266" y="399"/>
                  </a:lnTo>
                  <a:lnTo>
                    <a:pt x="1266" y="399"/>
                  </a:lnTo>
                  <a:lnTo>
                    <a:pt x="1264" y="401"/>
                  </a:lnTo>
                  <a:lnTo>
                    <a:pt x="1262" y="403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6" y="403"/>
                  </a:lnTo>
                  <a:lnTo>
                    <a:pt x="1269" y="401"/>
                  </a:lnTo>
                  <a:lnTo>
                    <a:pt x="1276" y="401"/>
                  </a:lnTo>
                  <a:lnTo>
                    <a:pt x="1278" y="401"/>
                  </a:lnTo>
                  <a:lnTo>
                    <a:pt x="1278" y="399"/>
                  </a:lnTo>
                  <a:lnTo>
                    <a:pt x="1276" y="397"/>
                  </a:lnTo>
                  <a:lnTo>
                    <a:pt x="1276" y="395"/>
                  </a:lnTo>
                  <a:lnTo>
                    <a:pt x="1276" y="395"/>
                  </a:lnTo>
                  <a:lnTo>
                    <a:pt x="1280" y="393"/>
                  </a:lnTo>
                  <a:close/>
                  <a:moveTo>
                    <a:pt x="1197" y="379"/>
                  </a:moveTo>
                  <a:lnTo>
                    <a:pt x="1193" y="379"/>
                  </a:lnTo>
                  <a:lnTo>
                    <a:pt x="1192" y="377"/>
                  </a:lnTo>
                  <a:lnTo>
                    <a:pt x="1188" y="379"/>
                  </a:lnTo>
                  <a:lnTo>
                    <a:pt x="1188" y="381"/>
                  </a:lnTo>
                  <a:lnTo>
                    <a:pt x="1188" y="383"/>
                  </a:lnTo>
                  <a:lnTo>
                    <a:pt x="1190" y="384"/>
                  </a:lnTo>
                  <a:lnTo>
                    <a:pt x="1192" y="386"/>
                  </a:lnTo>
                  <a:lnTo>
                    <a:pt x="1193" y="390"/>
                  </a:lnTo>
                  <a:lnTo>
                    <a:pt x="1195" y="390"/>
                  </a:lnTo>
                  <a:lnTo>
                    <a:pt x="1202" y="390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1"/>
                  </a:lnTo>
                  <a:lnTo>
                    <a:pt x="1204" y="381"/>
                  </a:lnTo>
                  <a:lnTo>
                    <a:pt x="1201" y="379"/>
                  </a:lnTo>
                  <a:lnTo>
                    <a:pt x="1197" y="379"/>
                  </a:lnTo>
                  <a:close/>
                  <a:moveTo>
                    <a:pt x="1311" y="345"/>
                  </a:moveTo>
                  <a:lnTo>
                    <a:pt x="1309" y="341"/>
                  </a:lnTo>
                  <a:lnTo>
                    <a:pt x="1309" y="341"/>
                  </a:lnTo>
                  <a:lnTo>
                    <a:pt x="1309" y="339"/>
                  </a:lnTo>
                  <a:lnTo>
                    <a:pt x="1307" y="339"/>
                  </a:lnTo>
                  <a:lnTo>
                    <a:pt x="1305" y="341"/>
                  </a:lnTo>
                  <a:lnTo>
                    <a:pt x="1303" y="348"/>
                  </a:lnTo>
                  <a:lnTo>
                    <a:pt x="1302" y="350"/>
                  </a:lnTo>
                  <a:lnTo>
                    <a:pt x="1300" y="352"/>
                  </a:lnTo>
                  <a:lnTo>
                    <a:pt x="1300" y="352"/>
                  </a:lnTo>
                  <a:lnTo>
                    <a:pt x="1300" y="354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300" y="357"/>
                  </a:lnTo>
                  <a:lnTo>
                    <a:pt x="1313" y="354"/>
                  </a:lnTo>
                  <a:lnTo>
                    <a:pt x="1314" y="352"/>
                  </a:lnTo>
                  <a:lnTo>
                    <a:pt x="1314" y="350"/>
                  </a:lnTo>
                  <a:lnTo>
                    <a:pt x="1311" y="347"/>
                  </a:lnTo>
                  <a:lnTo>
                    <a:pt x="1311" y="345"/>
                  </a:lnTo>
                  <a:close/>
                  <a:moveTo>
                    <a:pt x="1316" y="341"/>
                  </a:moveTo>
                  <a:lnTo>
                    <a:pt x="1316" y="345"/>
                  </a:lnTo>
                  <a:lnTo>
                    <a:pt x="1316" y="347"/>
                  </a:lnTo>
                  <a:lnTo>
                    <a:pt x="1318" y="348"/>
                  </a:lnTo>
                  <a:lnTo>
                    <a:pt x="1320" y="348"/>
                  </a:lnTo>
                  <a:lnTo>
                    <a:pt x="1322" y="347"/>
                  </a:lnTo>
                  <a:lnTo>
                    <a:pt x="1325" y="343"/>
                  </a:lnTo>
                  <a:lnTo>
                    <a:pt x="1329" y="337"/>
                  </a:lnTo>
                  <a:lnTo>
                    <a:pt x="1327" y="334"/>
                  </a:lnTo>
                  <a:lnTo>
                    <a:pt x="1325" y="332"/>
                  </a:lnTo>
                  <a:lnTo>
                    <a:pt x="1323" y="330"/>
                  </a:lnTo>
                  <a:lnTo>
                    <a:pt x="1318" y="330"/>
                  </a:lnTo>
                  <a:lnTo>
                    <a:pt x="1318" y="332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20" y="337"/>
                  </a:lnTo>
                  <a:lnTo>
                    <a:pt x="1322" y="339"/>
                  </a:lnTo>
                  <a:lnTo>
                    <a:pt x="1320" y="339"/>
                  </a:lnTo>
                  <a:lnTo>
                    <a:pt x="1318" y="339"/>
                  </a:lnTo>
                  <a:lnTo>
                    <a:pt x="1318" y="337"/>
                  </a:lnTo>
                  <a:lnTo>
                    <a:pt x="1316" y="336"/>
                  </a:lnTo>
                  <a:lnTo>
                    <a:pt x="1314" y="332"/>
                  </a:lnTo>
                  <a:lnTo>
                    <a:pt x="1313" y="330"/>
                  </a:lnTo>
                  <a:lnTo>
                    <a:pt x="1311" y="332"/>
                  </a:lnTo>
                  <a:lnTo>
                    <a:pt x="1313" y="334"/>
                  </a:lnTo>
                  <a:lnTo>
                    <a:pt x="1313" y="336"/>
                  </a:lnTo>
                  <a:lnTo>
                    <a:pt x="1316" y="337"/>
                  </a:lnTo>
                  <a:lnTo>
                    <a:pt x="1316" y="341"/>
                  </a:lnTo>
                  <a:close/>
                  <a:moveTo>
                    <a:pt x="1199" y="336"/>
                  </a:moveTo>
                  <a:lnTo>
                    <a:pt x="1201" y="336"/>
                  </a:lnTo>
                  <a:lnTo>
                    <a:pt x="1202" y="337"/>
                  </a:lnTo>
                  <a:lnTo>
                    <a:pt x="1202" y="337"/>
                  </a:lnTo>
                  <a:lnTo>
                    <a:pt x="1206" y="337"/>
                  </a:lnTo>
                  <a:lnTo>
                    <a:pt x="1206" y="336"/>
                  </a:lnTo>
                  <a:lnTo>
                    <a:pt x="1208" y="33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2" y="328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2"/>
                  </a:lnTo>
                  <a:lnTo>
                    <a:pt x="1201" y="332"/>
                  </a:lnTo>
                  <a:lnTo>
                    <a:pt x="1199" y="336"/>
                  </a:lnTo>
                  <a:lnTo>
                    <a:pt x="1199" y="336"/>
                  </a:lnTo>
                  <a:close/>
                  <a:moveTo>
                    <a:pt x="1229" y="379"/>
                  </a:moveTo>
                  <a:lnTo>
                    <a:pt x="1229" y="381"/>
                  </a:lnTo>
                  <a:lnTo>
                    <a:pt x="1229" y="381"/>
                  </a:lnTo>
                  <a:lnTo>
                    <a:pt x="1228" y="377"/>
                  </a:lnTo>
                  <a:lnTo>
                    <a:pt x="1228" y="377"/>
                  </a:lnTo>
                  <a:lnTo>
                    <a:pt x="1222" y="377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0" y="381"/>
                  </a:lnTo>
                  <a:lnTo>
                    <a:pt x="1219" y="381"/>
                  </a:lnTo>
                  <a:lnTo>
                    <a:pt x="1219" y="381"/>
                  </a:lnTo>
                  <a:lnTo>
                    <a:pt x="1217" y="383"/>
                  </a:lnTo>
                  <a:lnTo>
                    <a:pt x="1217" y="386"/>
                  </a:lnTo>
                  <a:lnTo>
                    <a:pt x="1220" y="386"/>
                  </a:lnTo>
                  <a:lnTo>
                    <a:pt x="1220" y="386"/>
                  </a:lnTo>
                  <a:lnTo>
                    <a:pt x="1220" y="388"/>
                  </a:lnTo>
                  <a:lnTo>
                    <a:pt x="1220" y="388"/>
                  </a:lnTo>
                  <a:lnTo>
                    <a:pt x="1220" y="390"/>
                  </a:lnTo>
                  <a:lnTo>
                    <a:pt x="1224" y="390"/>
                  </a:lnTo>
                  <a:lnTo>
                    <a:pt x="1220" y="390"/>
                  </a:lnTo>
                  <a:lnTo>
                    <a:pt x="1220" y="390"/>
                  </a:lnTo>
                  <a:lnTo>
                    <a:pt x="1219" y="392"/>
                  </a:lnTo>
                  <a:lnTo>
                    <a:pt x="1220" y="393"/>
                  </a:lnTo>
                  <a:lnTo>
                    <a:pt x="1224" y="393"/>
                  </a:lnTo>
                  <a:lnTo>
                    <a:pt x="1226" y="393"/>
                  </a:lnTo>
                  <a:lnTo>
                    <a:pt x="1220" y="393"/>
                  </a:lnTo>
                  <a:lnTo>
                    <a:pt x="1220" y="395"/>
                  </a:lnTo>
                  <a:lnTo>
                    <a:pt x="1219" y="397"/>
                  </a:lnTo>
                  <a:lnTo>
                    <a:pt x="1217" y="397"/>
                  </a:lnTo>
                  <a:lnTo>
                    <a:pt x="1213" y="403"/>
                  </a:lnTo>
                  <a:lnTo>
                    <a:pt x="1213" y="406"/>
                  </a:lnTo>
                  <a:lnTo>
                    <a:pt x="1211" y="410"/>
                  </a:lnTo>
                  <a:lnTo>
                    <a:pt x="1210" y="412"/>
                  </a:lnTo>
                  <a:lnTo>
                    <a:pt x="1210" y="412"/>
                  </a:lnTo>
                  <a:lnTo>
                    <a:pt x="1208" y="413"/>
                  </a:lnTo>
                  <a:lnTo>
                    <a:pt x="1208" y="417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6" y="421"/>
                  </a:lnTo>
                  <a:lnTo>
                    <a:pt x="1206" y="421"/>
                  </a:lnTo>
                  <a:lnTo>
                    <a:pt x="1208" y="422"/>
                  </a:lnTo>
                  <a:lnTo>
                    <a:pt x="1210" y="422"/>
                  </a:lnTo>
                  <a:lnTo>
                    <a:pt x="1211" y="421"/>
                  </a:lnTo>
                  <a:lnTo>
                    <a:pt x="1213" y="417"/>
                  </a:lnTo>
                  <a:lnTo>
                    <a:pt x="1213" y="415"/>
                  </a:lnTo>
                  <a:lnTo>
                    <a:pt x="1215" y="413"/>
                  </a:lnTo>
                  <a:lnTo>
                    <a:pt x="1219" y="412"/>
                  </a:lnTo>
                  <a:lnTo>
                    <a:pt x="1219" y="412"/>
                  </a:lnTo>
                  <a:lnTo>
                    <a:pt x="1219" y="410"/>
                  </a:lnTo>
                  <a:lnTo>
                    <a:pt x="1219" y="408"/>
                  </a:lnTo>
                  <a:lnTo>
                    <a:pt x="1217" y="410"/>
                  </a:lnTo>
                  <a:lnTo>
                    <a:pt x="1219" y="406"/>
                  </a:lnTo>
                  <a:lnTo>
                    <a:pt x="1220" y="406"/>
                  </a:lnTo>
                  <a:lnTo>
                    <a:pt x="1222" y="403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399"/>
                  </a:lnTo>
                  <a:lnTo>
                    <a:pt x="1228" y="401"/>
                  </a:lnTo>
                  <a:lnTo>
                    <a:pt x="1228" y="401"/>
                  </a:lnTo>
                  <a:lnTo>
                    <a:pt x="1229" y="401"/>
                  </a:lnTo>
                  <a:lnTo>
                    <a:pt x="1235" y="393"/>
                  </a:lnTo>
                  <a:lnTo>
                    <a:pt x="1235" y="392"/>
                  </a:lnTo>
                  <a:lnTo>
                    <a:pt x="1235" y="390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7" y="388"/>
                  </a:lnTo>
                  <a:lnTo>
                    <a:pt x="1237" y="390"/>
                  </a:lnTo>
                  <a:lnTo>
                    <a:pt x="1237" y="390"/>
                  </a:lnTo>
                  <a:lnTo>
                    <a:pt x="1238" y="392"/>
                  </a:lnTo>
                  <a:lnTo>
                    <a:pt x="1235" y="393"/>
                  </a:lnTo>
                  <a:lnTo>
                    <a:pt x="1233" y="399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6" y="404"/>
                  </a:lnTo>
                  <a:lnTo>
                    <a:pt x="1226" y="408"/>
                  </a:lnTo>
                  <a:lnTo>
                    <a:pt x="1224" y="410"/>
                  </a:lnTo>
                  <a:lnTo>
                    <a:pt x="1224" y="410"/>
                  </a:lnTo>
                  <a:lnTo>
                    <a:pt x="1224" y="412"/>
                  </a:lnTo>
                  <a:lnTo>
                    <a:pt x="1226" y="412"/>
                  </a:lnTo>
                  <a:lnTo>
                    <a:pt x="1233" y="412"/>
                  </a:lnTo>
                  <a:lnTo>
                    <a:pt x="1235" y="412"/>
                  </a:lnTo>
                  <a:lnTo>
                    <a:pt x="1237" y="413"/>
                  </a:lnTo>
                  <a:lnTo>
                    <a:pt x="1237" y="413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8" y="415"/>
                  </a:lnTo>
                  <a:lnTo>
                    <a:pt x="1238" y="415"/>
                  </a:lnTo>
                  <a:lnTo>
                    <a:pt x="1238" y="413"/>
                  </a:lnTo>
                  <a:lnTo>
                    <a:pt x="1242" y="410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0" y="408"/>
                  </a:lnTo>
                  <a:lnTo>
                    <a:pt x="1240" y="408"/>
                  </a:lnTo>
                  <a:lnTo>
                    <a:pt x="1240" y="406"/>
                  </a:lnTo>
                  <a:lnTo>
                    <a:pt x="1242" y="406"/>
                  </a:lnTo>
                  <a:lnTo>
                    <a:pt x="1244" y="406"/>
                  </a:lnTo>
                  <a:lnTo>
                    <a:pt x="1244" y="406"/>
                  </a:lnTo>
                  <a:lnTo>
                    <a:pt x="1244" y="404"/>
                  </a:lnTo>
                  <a:lnTo>
                    <a:pt x="1244" y="403"/>
                  </a:lnTo>
                  <a:lnTo>
                    <a:pt x="1244" y="403"/>
                  </a:lnTo>
                  <a:lnTo>
                    <a:pt x="1244" y="401"/>
                  </a:lnTo>
                  <a:lnTo>
                    <a:pt x="1244" y="399"/>
                  </a:lnTo>
                  <a:lnTo>
                    <a:pt x="1246" y="399"/>
                  </a:lnTo>
                  <a:lnTo>
                    <a:pt x="1246" y="401"/>
                  </a:lnTo>
                  <a:lnTo>
                    <a:pt x="1246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6" y="399"/>
                  </a:lnTo>
                  <a:lnTo>
                    <a:pt x="1246" y="399"/>
                  </a:lnTo>
                  <a:lnTo>
                    <a:pt x="1246" y="397"/>
                  </a:lnTo>
                  <a:lnTo>
                    <a:pt x="1247" y="397"/>
                  </a:lnTo>
                  <a:lnTo>
                    <a:pt x="1247" y="399"/>
                  </a:lnTo>
                  <a:lnTo>
                    <a:pt x="1247" y="399"/>
                  </a:lnTo>
                  <a:lnTo>
                    <a:pt x="1249" y="397"/>
                  </a:lnTo>
                  <a:lnTo>
                    <a:pt x="1249" y="397"/>
                  </a:lnTo>
                  <a:lnTo>
                    <a:pt x="1251" y="395"/>
                  </a:lnTo>
                  <a:lnTo>
                    <a:pt x="1251" y="393"/>
                  </a:lnTo>
                  <a:lnTo>
                    <a:pt x="1249" y="392"/>
                  </a:lnTo>
                  <a:lnTo>
                    <a:pt x="1249" y="390"/>
                  </a:lnTo>
                  <a:lnTo>
                    <a:pt x="1251" y="390"/>
                  </a:lnTo>
                  <a:lnTo>
                    <a:pt x="1251" y="392"/>
                  </a:lnTo>
                  <a:lnTo>
                    <a:pt x="1251" y="393"/>
                  </a:lnTo>
                  <a:lnTo>
                    <a:pt x="1251" y="395"/>
                  </a:lnTo>
                  <a:lnTo>
                    <a:pt x="1251" y="397"/>
                  </a:lnTo>
                  <a:lnTo>
                    <a:pt x="1251" y="399"/>
                  </a:lnTo>
                  <a:lnTo>
                    <a:pt x="1251" y="401"/>
                  </a:lnTo>
                  <a:lnTo>
                    <a:pt x="1251" y="403"/>
                  </a:lnTo>
                  <a:lnTo>
                    <a:pt x="1251" y="404"/>
                  </a:lnTo>
                  <a:lnTo>
                    <a:pt x="1251" y="406"/>
                  </a:lnTo>
                  <a:lnTo>
                    <a:pt x="1253" y="406"/>
                  </a:lnTo>
                  <a:lnTo>
                    <a:pt x="1255" y="404"/>
                  </a:lnTo>
                  <a:lnTo>
                    <a:pt x="1255" y="403"/>
                  </a:lnTo>
                  <a:lnTo>
                    <a:pt x="1257" y="399"/>
                  </a:lnTo>
                  <a:lnTo>
                    <a:pt x="1258" y="395"/>
                  </a:lnTo>
                  <a:lnTo>
                    <a:pt x="1260" y="393"/>
                  </a:lnTo>
                  <a:lnTo>
                    <a:pt x="1260" y="390"/>
                  </a:lnTo>
                  <a:lnTo>
                    <a:pt x="1262" y="386"/>
                  </a:lnTo>
                  <a:lnTo>
                    <a:pt x="1262" y="384"/>
                  </a:lnTo>
                  <a:lnTo>
                    <a:pt x="1262" y="383"/>
                  </a:lnTo>
                  <a:lnTo>
                    <a:pt x="1264" y="384"/>
                  </a:lnTo>
                  <a:lnTo>
                    <a:pt x="1264" y="384"/>
                  </a:lnTo>
                  <a:lnTo>
                    <a:pt x="1264" y="386"/>
                  </a:lnTo>
                  <a:lnTo>
                    <a:pt x="1266" y="386"/>
                  </a:lnTo>
                  <a:lnTo>
                    <a:pt x="1269" y="383"/>
                  </a:lnTo>
                  <a:lnTo>
                    <a:pt x="1275" y="381"/>
                  </a:lnTo>
                  <a:lnTo>
                    <a:pt x="1278" y="381"/>
                  </a:lnTo>
                  <a:lnTo>
                    <a:pt x="1280" y="383"/>
                  </a:lnTo>
                  <a:lnTo>
                    <a:pt x="1282" y="383"/>
                  </a:lnTo>
                  <a:lnTo>
                    <a:pt x="1282" y="381"/>
                  </a:lnTo>
                  <a:lnTo>
                    <a:pt x="1282" y="379"/>
                  </a:lnTo>
                  <a:lnTo>
                    <a:pt x="1282" y="379"/>
                  </a:lnTo>
                  <a:lnTo>
                    <a:pt x="1282" y="377"/>
                  </a:lnTo>
                  <a:lnTo>
                    <a:pt x="1282" y="377"/>
                  </a:lnTo>
                  <a:lnTo>
                    <a:pt x="1282" y="375"/>
                  </a:lnTo>
                  <a:lnTo>
                    <a:pt x="1282" y="374"/>
                  </a:lnTo>
                  <a:lnTo>
                    <a:pt x="1282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70"/>
                  </a:lnTo>
                  <a:lnTo>
                    <a:pt x="1285" y="368"/>
                  </a:lnTo>
                  <a:lnTo>
                    <a:pt x="1285" y="365"/>
                  </a:lnTo>
                  <a:lnTo>
                    <a:pt x="1284" y="365"/>
                  </a:lnTo>
                  <a:lnTo>
                    <a:pt x="1285" y="361"/>
                  </a:lnTo>
                  <a:lnTo>
                    <a:pt x="1285" y="361"/>
                  </a:lnTo>
                  <a:lnTo>
                    <a:pt x="1284" y="359"/>
                  </a:lnTo>
                  <a:lnTo>
                    <a:pt x="1284" y="356"/>
                  </a:lnTo>
                  <a:lnTo>
                    <a:pt x="1284" y="354"/>
                  </a:lnTo>
                  <a:lnTo>
                    <a:pt x="1284" y="354"/>
                  </a:lnTo>
                  <a:lnTo>
                    <a:pt x="1285" y="352"/>
                  </a:lnTo>
                  <a:lnTo>
                    <a:pt x="1285" y="350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2" y="348"/>
                  </a:lnTo>
                  <a:lnTo>
                    <a:pt x="1282" y="347"/>
                  </a:lnTo>
                  <a:lnTo>
                    <a:pt x="1284" y="345"/>
                  </a:lnTo>
                  <a:lnTo>
                    <a:pt x="1285" y="345"/>
                  </a:lnTo>
                  <a:lnTo>
                    <a:pt x="1284" y="345"/>
                  </a:lnTo>
                  <a:lnTo>
                    <a:pt x="1280" y="345"/>
                  </a:lnTo>
                  <a:lnTo>
                    <a:pt x="1280" y="343"/>
                  </a:lnTo>
                  <a:lnTo>
                    <a:pt x="1280" y="341"/>
                  </a:lnTo>
                  <a:lnTo>
                    <a:pt x="1280" y="341"/>
                  </a:lnTo>
                  <a:lnTo>
                    <a:pt x="1278" y="341"/>
                  </a:lnTo>
                  <a:lnTo>
                    <a:pt x="1276" y="339"/>
                  </a:lnTo>
                  <a:lnTo>
                    <a:pt x="1273" y="337"/>
                  </a:lnTo>
                  <a:lnTo>
                    <a:pt x="1269" y="334"/>
                  </a:lnTo>
                  <a:lnTo>
                    <a:pt x="1269" y="334"/>
                  </a:lnTo>
                  <a:lnTo>
                    <a:pt x="1269" y="336"/>
                  </a:lnTo>
                  <a:lnTo>
                    <a:pt x="1271" y="337"/>
                  </a:lnTo>
                  <a:lnTo>
                    <a:pt x="1273" y="339"/>
                  </a:lnTo>
                  <a:lnTo>
                    <a:pt x="1273" y="341"/>
                  </a:lnTo>
                  <a:lnTo>
                    <a:pt x="1271" y="341"/>
                  </a:lnTo>
                  <a:lnTo>
                    <a:pt x="1271" y="343"/>
                  </a:lnTo>
                  <a:lnTo>
                    <a:pt x="1269" y="341"/>
                  </a:lnTo>
                  <a:lnTo>
                    <a:pt x="1269" y="339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2" y="343"/>
                  </a:lnTo>
                  <a:lnTo>
                    <a:pt x="1262" y="343"/>
                  </a:lnTo>
                  <a:lnTo>
                    <a:pt x="1262" y="345"/>
                  </a:lnTo>
                  <a:lnTo>
                    <a:pt x="1262" y="347"/>
                  </a:lnTo>
                  <a:lnTo>
                    <a:pt x="1262" y="348"/>
                  </a:lnTo>
                  <a:lnTo>
                    <a:pt x="1264" y="350"/>
                  </a:lnTo>
                  <a:lnTo>
                    <a:pt x="1266" y="352"/>
                  </a:lnTo>
                  <a:lnTo>
                    <a:pt x="1267" y="354"/>
                  </a:lnTo>
                  <a:lnTo>
                    <a:pt x="1267" y="356"/>
                  </a:lnTo>
                  <a:lnTo>
                    <a:pt x="1262" y="356"/>
                  </a:lnTo>
                  <a:lnTo>
                    <a:pt x="1260" y="356"/>
                  </a:lnTo>
                  <a:lnTo>
                    <a:pt x="1260" y="357"/>
                  </a:lnTo>
                  <a:lnTo>
                    <a:pt x="1260" y="359"/>
                  </a:lnTo>
                  <a:lnTo>
                    <a:pt x="1258" y="359"/>
                  </a:lnTo>
                  <a:lnTo>
                    <a:pt x="1258" y="361"/>
                  </a:lnTo>
                  <a:lnTo>
                    <a:pt x="1260" y="361"/>
                  </a:lnTo>
                  <a:lnTo>
                    <a:pt x="1260" y="363"/>
                  </a:lnTo>
                  <a:lnTo>
                    <a:pt x="1262" y="365"/>
                  </a:lnTo>
                  <a:lnTo>
                    <a:pt x="1262" y="368"/>
                  </a:lnTo>
                  <a:lnTo>
                    <a:pt x="1262" y="370"/>
                  </a:lnTo>
                  <a:lnTo>
                    <a:pt x="1260" y="370"/>
                  </a:lnTo>
                  <a:lnTo>
                    <a:pt x="1260" y="370"/>
                  </a:lnTo>
                  <a:lnTo>
                    <a:pt x="1258" y="365"/>
                  </a:lnTo>
                  <a:lnTo>
                    <a:pt x="1258" y="365"/>
                  </a:lnTo>
                  <a:lnTo>
                    <a:pt x="1257" y="365"/>
                  </a:lnTo>
                  <a:lnTo>
                    <a:pt x="1255" y="368"/>
                  </a:lnTo>
                  <a:lnTo>
                    <a:pt x="1249" y="370"/>
                  </a:lnTo>
                  <a:lnTo>
                    <a:pt x="1249" y="372"/>
                  </a:lnTo>
                  <a:lnTo>
                    <a:pt x="1247" y="374"/>
                  </a:lnTo>
                  <a:lnTo>
                    <a:pt x="1247" y="375"/>
                  </a:lnTo>
                  <a:lnTo>
                    <a:pt x="1247" y="377"/>
                  </a:lnTo>
                  <a:lnTo>
                    <a:pt x="1247" y="381"/>
                  </a:lnTo>
                  <a:lnTo>
                    <a:pt x="1247" y="381"/>
                  </a:lnTo>
                  <a:lnTo>
                    <a:pt x="1246" y="383"/>
                  </a:lnTo>
                  <a:lnTo>
                    <a:pt x="1244" y="384"/>
                  </a:lnTo>
                  <a:lnTo>
                    <a:pt x="1246" y="383"/>
                  </a:lnTo>
                  <a:lnTo>
                    <a:pt x="1246" y="381"/>
                  </a:lnTo>
                  <a:lnTo>
                    <a:pt x="1246" y="381"/>
                  </a:lnTo>
                  <a:lnTo>
                    <a:pt x="1246" y="377"/>
                  </a:lnTo>
                  <a:lnTo>
                    <a:pt x="1246" y="375"/>
                  </a:lnTo>
                  <a:lnTo>
                    <a:pt x="1246" y="375"/>
                  </a:lnTo>
                  <a:lnTo>
                    <a:pt x="1246" y="374"/>
                  </a:lnTo>
                  <a:lnTo>
                    <a:pt x="1246" y="370"/>
                  </a:lnTo>
                  <a:lnTo>
                    <a:pt x="1247" y="370"/>
                  </a:lnTo>
                  <a:lnTo>
                    <a:pt x="1249" y="368"/>
                  </a:lnTo>
                  <a:lnTo>
                    <a:pt x="1251" y="368"/>
                  </a:lnTo>
                  <a:lnTo>
                    <a:pt x="1251" y="366"/>
                  </a:lnTo>
                  <a:lnTo>
                    <a:pt x="1251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5" y="363"/>
                  </a:lnTo>
                  <a:lnTo>
                    <a:pt x="1255" y="363"/>
                  </a:lnTo>
                  <a:lnTo>
                    <a:pt x="1255" y="361"/>
                  </a:lnTo>
                  <a:lnTo>
                    <a:pt x="1257" y="357"/>
                  </a:lnTo>
                  <a:lnTo>
                    <a:pt x="1257" y="356"/>
                  </a:lnTo>
                  <a:lnTo>
                    <a:pt x="1257" y="352"/>
                  </a:lnTo>
                  <a:lnTo>
                    <a:pt x="1257" y="350"/>
                  </a:lnTo>
                  <a:lnTo>
                    <a:pt x="1255" y="348"/>
                  </a:lnTo>
                  <a:lnTo>
                    <a:pt x="1255" y="350"/>
                  </a:lnTo>
                  <a:lnTo>
                    <a:pt x="1253" y="352"/>
                  </a:lnTo>
                  <a:lnTo>
                    <a:pt x="1249" y="356"/>
                  </a:lnTo>
                  <a:lnTo>
                    <a:pt x="1247" y="356"/>
                  </a:lnTo>
                  <a:lnTo>
                    <a:pt x="1246" y="356"/>
                  </a:lnTo>
                  <a:lnTo>
                    <a:pt x="1249" y="354"/>
                  </a:lnTo>
                  <a:lnTo>
                    <a:pt x="1249" y="352"/>
                  </a:lnTo>
                  <a:lnTo>
                    <a:pt x="1249" y="352"/>
                  </a:lnTo>
                  <a:lnTo>
                    <a:pt x="1251" y="350"/>
                  </a:lnTo>
                  <a:lnTo>
                    <a:pt x="1251" y="348"/>
                  </a:lnTo>
                  <a:lnTo>
                    <a:pt x="1251" y="348"/>
                  </a:lnTo>
                  <a:lnTo>
                    <a:pt x="1251" y="347"/>
                  </a:lnTo>
                  <a:lnTo>
                    <a:pt x="1251" y="345"/>
                  </a:lnTo>
                  <a:lnTo>
                    <a:pt x="1253" y="337"/>
                  </a:lnTo>
                  <a:lnTo>
                    <a:pt x="1253" y="336"/>
                  </a:lnTo>
                  <a:lnTo>
                    <a:pt x="1253" y="334"/>
                  </a:lnTo>
                  <a:lnTo>
                    <a:pt x="1253" y="334"/>
                  </a:lnTo>
                  <a:lnTo>
                    <a:pt x="1253" y="332"/>
                  </a:lnTo>
                  <a:lnTo>
                    <a:pt x="1253" y="328"/>
                  </a:lnTo>
                  <a:lnTo>
                    <a:pt x="1253" y="327"/>
                  </a:lnTo>
                  <a:lnTo>
                    <a:pt x="1253" y="325"/>
                  </a:lnTo>
                  <a:lnTo>
                    <a:pt x="1253" y="325"/>
                  </a:lnTo>
                  <a:lnTo>
                    <a:pt x="1251" y="325"/>
                  </a:lnTo>
                  <a:lnTo>
                    <a:pt x="1249" y="323"/>
                  </a:lnTo>
                  <a:lnTo>
                    <a:pt x="1246" y="327"/>
                  </a:lnTo>
                  <a:lnTo>
                    <a:pt x="1240" y="325"/>
                  </a:lnTo>
                  <a:lnTo>
                    <a:pt x="1240" y="327"/>
                  </a:lnTo>
                  <a:lnTo>
                    <a:pt x="1238" y="327"/>
                  </a:lnTo>
                  <a:lnTo>
                    <a:pt x="1238" y="330"/>
                  </a:lnTo>
                  <a:lnTo>
                    <a:pt x="1237" y="332"/>
                  </a:lnTo>
                  <a:lnTo>
                    <a:pt x="1237" y="334"/>
                  </a:lnTo>
                  <a:lnTo>
                    <a:pt x="1238" y="334"/>
                  </a:lnTo>
                  <a:lnTo>
                    <a:pt x="1238" y="334"/>
                  </a:lnTo>
                  <a:lnTo>
                    <a:pt x="1238" y="336"/>
                  </a:lnTo>
                  <a:lnTo>
                    <a:pt x="1237" y="336"/>
                  </a:lnTo>
                  <a:lnTo>
                    <a:pt x="1235" y="337"/>
                  </a:lnTo>
                  <a:lnTo>
                    <a:pt x="1235" y="341"/>
                  </a:lnTo>
                  <a:lnTo>
                    <a:pt x="1235" y="343"/>
                  </a:lnTo>
                  <a:lnTo>
                    <a:pt x="1237" y="343"/>
                  </a:lnTo>
                  <a:lnTo>
                    <a:pt x="1238" y="343"/>
                  </a:lnTo>
                  <a:lnTo>
                    <a:pt x="1238" y="345"/>
                  </a:lnTo>
                  <a:lnTo>
                    <a:pt x="1238" y="345"/>
                  </a:lnTo>
                  <a:lnTo>
                    <a:pt x="1235" y="345"/>
                  </a:lnTo>
                  <a:lnTo>
                    <a:pt x="1233" y="345"/>
                  </a:lnTo>
                  <a:lnTo>
                    <a:pt x="1233" y="345"/>
                  </a:lnTo>
                  <a:lnTo>
                    <a:pt x="1233" y="347"/>
                  </a:lnTo>
                  <a:lnTo>
                    <a:pt x="1233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29" y="347"/>
                  </a:lnTo>
                  <a:lnTo>
                    <a:pt x="1229" y="348"/>
                  </a:lnTo>
                  <a:lnTo>
                    <a:pt x="1229" y="352"/>
                  </a:lnTo>
                  <a:lnTo>
                    <a:pt x="1229" y="354"/>
                  </a:lnTo>
                  <a:lnTo>
                    <a:pt x="1231" y="356"/>
                  </a:lnTo>
                  <a:lnTo>
                    <a:pt x="1233" y="356"/>
                  </a:lnTo>
                  <a:lnTo>
                    <a:pt x="1238" y="356"/>
                  </a:lnTo>
                  <a:lnTo>
                    <a:pt x="1240" y="356"/>
                  </a:lnTo>
                  <a:lnTo>
                    <a:pt x="1240" y="357"/>
                  </a:lnTo>
                  <a:lnTo>
                    <a:pt x="1240" y="359"/>
                  </a:lnTo>
                  <a:lnTo>
                    <a:pt x="1240" y="359"/>
                  </a:lnTo>
                  <a:lnTo>
                    <a:pt x="1242" y="359"/>
                  </a:lnTo>
                  <a:lnTo>
                    <a:pt x="1242" y="361"/>
                  </a:lnTo>
                  <a:lnTo>
                    <a:pt x="1240" y="359"/>
                  </a:lnTo>
                  <a:lnTo>
                    <a:pt x="1238" y="357"/>
                  </a:lnTo>
                  <a:lnTo>
                    <a:pt x="1238" y="357"/>
                  </a:lnTo>
                  <a:lnTo>
                    <a:pt x="1237" y="356"/>
                  </a:lnTo>
                  <a:lnTo>
                    <a:pt x="1237" y="357"/>
                  </a:lnTo>
                  <a:lnTo>
                    <a:pt x="1237" y="357"/>
                  </a:lnTo>
                  <a:lnTo>
                    <a:pt x="1235" y="357"/>
                  </a:lnTo>
                  <a:lnTo>
                    <a:pt x="1229" y="357"/>
                  </a:lnTo>
                  <a:lnTo>
                    <a:pt x="1229" y="357"/>
                  </a:lnTo>
                  <a:lnTo>
                    <a:pt x="1229" y="361"/>
                  </a:lnTo>
                  <a:lnTo>
                    <a:pt x="1229" y="365"/>
                  </a:lnTo>
                  <a:lnTo>
                    <a:pt x="1229" y="366"/>
                  </a:lnTo>
                  <a:lnTo>
                    <a:pt x="1231" y="368"/>
                  </a:lnTo>
                  <a:lnTo>
                    <a:pt x="1231" y="370"/>
                  </a:lnTo>
                  <a:lnTo>
                    <a:pt x="1233" y="370"/>
                  </a:lnTo>
                  <a:lnTo>
                    <a:pt x="1235" y="370"/>
                  </a:lnTo>
                  <a:lnTo>
                    <a:pt x="1237" y="370"/>
                  </a:lnTo>
                  <a:lnTo>
                    <a:pt x="1237" y="372"/>
                  </a:lnTo>
                  <a:lnTo>
                    <a:pt x="1237" y="372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5" y="374"/>
                  </a:lnTo>
                  <a:lnTo>
                    <a:pt x="1235" y="372"/>
                  </a:lnTo>
                  <a:lnTo>
                    <a:pt x="1235" y="372"/>
                  </a:lnTo>
                  <a:lnTo>
                    <a:pt x="1229" y="372"/>
                  </a:lnTo>
                  <a:lnTo>
                    <a:pt x="1229" y="374"/>
                  </a:lnTo>
                  <a:lnTo>
                    <a:pt x="1229" y="374"/>
                  </a:lnTo>
                  <a:lnTo>
                    <a:pt x="1229" y="375"/>
                  </a:lnTo>
                  <a:lnTo>
                    <a:pt x="1229" y="375"/>
                  </a:lnTo>
                  <a:lnTo>
                    <a:pt x="1228" y="374"/>
                  </a:lnTo>
                  <a:lnTo>
                    <a:pt x="1228" y="374"/>
                  </a:lnTo>
                  <a:lnTo>
                    <a:pt x="1229" y="379"/>
                  </a:lnTo>
                  <a:close/>
                  <a:moveTo>
                    <a:pt x="1275" y="328"/>
                  </a:moveTo>
                  <a:lnTo>
                    <a:pt x="1276" y="334"/>
                  </a:lnTo>
                  <a:lnTo>
                    <a:pt x="1278" y="336"/>
                  </a:lnTo>
                  <a:lnTo>
                    <a:pt x="1282" y="336"/>
                  </a:lnTo>
                  <a:lnTo>
                    <a:pt x="1285" y="336"/>
                  </a:lnTo>
                  <a:lnTo>
                    <a:pt x="1287" y="334"/>
                  </a:lnTo>
                  <a:lnTo>
                    <a:pt x="1287" y="330"/>
                  </a:lnTo>
                  <a:lnTo>
                    <a:pt x="1287" y="328"/>
                  </a:lnTo>
                  <a:lnTo>
                    <a:pt x="1287" y="327"/>
                  </a:lnTo>
                  <a:lnTo>
                    <a:pt x="1287" y="325"/>
                  </a:lnTo>
                  <a:lnTo>
                    <a:pt x="1285" y="325"/>
                  </a:lnTo>
                  <a:lnTo>
                    <a:pt x="1284" y="325"/>
                  </a:lnTo>
                  <a:lnTo>
                    <a:pt x="1280" y="325"/>
                  </a:lnTo>
                  <a:lnTo>
                    <a:pt x="1278" y="323"/>
                  </a:lnTo>
                  <a:lnTo>
                    <a:pt x="1275" y="321"/>
                  </a:lnTo>
                  <a:lnTo>
                    <a:pt x="1273" y="321"/>
                  </a:lnTo>
                  <a:lnTo>
                    <a:pt x="1271" y="325"/>
                  </a:lnTo>
                  <a:lnTo>
                    <a:pt x="1271" y="327"/>
                  </a:lnTo>
                  <a:lnTo>
                    <a:pt x="1275" y="328"/>
                  </a:lnTo>
                  <a:close/>
                  <a:moveTo>
                    <a:pt x="1177" y="366"/>
                  </a:moveTo>
                  <a:lnTo>
                    <a:pt x="1177" y="366"/>
                  </a:lnTo>
                  <a:lnTo>
                    <a:pt x="1177" y="366"/>
                  </a:lnTo>
                  <a:lnTo>
                    <a:pt x="1177" y="366"/>
                  </a:lnTo>
                  <a:lnTo>
                    <a:pt x="1179" y="365"/>
                  </a:lnTo>
                  <a:lnTo>
                    <a:pt x="1179" y="366"/>
                  </a:lnTo>
                  <a:lnTo>
                    <a:pt x="1179" y="368"/>
                  </a:lnTo>
                  <a:lnTo>
                    <a:pt x="1177" y="370"/>
                  </a:lnTo>
                  <a:lnTo>
                    <a:pt x="1179" y="372"/>
                  </a:lnTo>
                  <a:lnTo>
                    <a:pt x="1179" y="374"/>
                  </a:lnTo>
                  <a:lnTo>
                    <a:pt x="1182" y="374"/>
                  </a:lnTo>
                  <a:lnTo>
                    <a:pt x="1182" y="374"/>
                  </a:lnTo>
                  <a:lnTo>
                    <a:pt x="1184" y="372"/>
                  </a:lnTo>
                  <a:lnTo>
                    <a:pt x="1184" y="372"/>
                  </a:lnTo>
                  <a:lnTo>
                    <a:pt x="1188" y="372"/>
                  </a:lnTo>
                  <a:lnTo>
                    <a:pt x="1188" y="372"/>
                  </a:lnTo>
                  <a:lnTo>
                    <a:pt x="1188" y="368"/>
                  </a:lnTo>
                  <a:lnTo>
                    <a:pt x="1188" y="368"/>
                  </a:lnTo>
                  <a:lnTo>
                    <a:pt x="1190" y="365"/>
                  </a:lnTo>
                  <a:lnTo>
                    <a:pt x="1192" y="363"/>
                  </a:lnTo>
                  <a:lnTo>
                    <a:pt x="1192" y="361"/>
                  </a:lnTo>
                  <a:lnTo>
                    <a:pt x="1192" y="363"/>
                  </a:lnTo>
                  <a:lnTo>
                    <a:pt x="1193" y="365"/>
                  </a:lnTo>
                  <a:lnTo>
                    <a:pt x="1195" y="366"/>
                  </a:lnTo>
                  <a:lnTo>
                    <a:pt x="1195" y="365"/>
                  </a:lnTo>
                  <a:lnTo>
                    <a:pt x="1197" y="363"/>
                  </a:lnTo>
                  <a:lnTo>
                    <a:pt x="1197" y="361"/>
                  </a:lnTo>
                  <a:lnTo>
                    <a:pt x="1197" y="359"/>
                  </a:lnTo>
                  <a:lnTo>
                    <a:pt x="1199" y="359"/>
                  </a:lnTo>
                  <a:lnTo>
                    <a:pt x="1199" y="361"/>
                  </a:lnTo>
                  <a:lnTo>
                    <a:pt x="1199" y="363"/>
                  </a:lnTo>
                  <a:lnTo>
                    <a:pt x="1197" y="365"/>
                  </a:lnTo>
                  <a:lnTo>
                    <a:pt x="1199" y="365"/>
                  </a:lnTo>
                  <a:lnTo>
                    <a:pt x="1201" y="363"/>
                  </a:lnTo>
                  <a:lnTo>
                    <a:pt x="1201" y="363"/>
                  </a:lnTo>
                  <a:lnTo>
                    <a:pt x="1202" y="365"/>
                  </a:lnTo>
                  <a:lnTo>
                    <a:pt x="1204" y="363"/>
                  </a:lnTo>
                  <a:lnTo>
                    <a:pt x="1204" y="359"/>
                  </a:lnTo>
                  <a:lnTo>
                    <a:pt x="1206" y="357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61"/>
                  </a:lnTo>
                  <a:lnTo>
                    <a:pt x="1206" y="361"/>
                  </a:lnTo>
                  <a:lnTo>
                    <a:pt x="1208" y="359"/>
                  </a:lnTo>
                  <a:lnTo>
                    <a:pt x="1210" y="357"/>
                  </a:lnTo>
                  <a:lnTo>
                    <a:pt x="1211" y="354"/>
                  </a:lnTo>
                  <a:lnTo>
                    <a:pt x="1208" y="352"/>
                  </a:lnTo>
                  <a:lnTo>
                    <a:pt x="1206" y="352"/>
                  </a:lnTo>
                  <a:lnTo>
                    <a:pt x="1208" y="352"/>
                  </a:lnTo>
                  <a:lnTo>
                    <a:pt x="1215" y="354"/>
                  </a:lnTo>
                  <a:lnTo>
                    <a:pt x="1215" y="356"/>
                  </a:lnTo>
                  <a:lnTo>
                    <a:pt x="1215" y="357"/>
                  </a:lnTo>
                  <a:lnTo>
                    <a:pt x="1215" y="359"/>
                  </a:lnTo>
                  <a:lnTo>
                    <a:pt x="1215" y="361"/>
                  </a:lnTo>
                  <a:lnTo>
                    <a:pt x="1215" y="363"/>
                  </a:lnTo>
                  <a:lnTo>
                    <a:pt x="1211" y="363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0" y="366"/>
                  </a:lnTo>
                  <a:lnTo>
                    <a:pt x="1206" y="366"/>
                  </a:lnTo>
                  <a:lnTo>
                    <a:pt x="1204" y="366"/>
                  </a:lnTo>
                  <a:lnTo>
                    <a:pt x="1201" y="368"/>
                  </a:lnTo>
                  <a:lnTo>
                    <a:pt x="1199" y="368"/>
                  </a:lnTo>
                  <a:lnTo>
                    <a:pt x="1199" y="370"/>
                  </a:lnTo>
                  <a:lnTo>
                    <a:pt x="1197" y="372"/>
                  </a:lnTo>
                  <a:lnTo>
                    <a:pt x="1197" y="374"/>
                  </a:lnTo>
                  <a:lnTo>
                    <a:pt x="1197" y="374"/>
                  </a:lnTo>
                  <a:lnTo>
                    <a:pt x="1201" y="374"/>
                  </a:lnTo>
                  <a:lnTo>
                    <a:pt x="1201" y="375"/>
                  </a:lnTo>
                  <a:lnTo>
                    <a:pt x="1199" y="375"/>
                  </a:lnTo>
                  <a:lnTo>
                    <a:pt x="1199" y="375"/>
                  </a:lnTo>
                  <a:lnTo>
                    <a:pt x="1201" y="377"/>
                  </a:lnTo>
                  <a:lnTo>
                    <a:pt x="1210" y="377"/>
                  </a:lnTo>
                  <a:lnTo>
                    <a:pt x="1224" y="368"/>
                  </a:lnTo>
                  <a:lnTo>
                    <a:pt x="1226" y="365"/>
                  </a:lnTo>
                  <a:lnTo>
                    <a:pt x="1228" y="363"/>
                  </a:lnTo>
                  <a:lnTo>
                    <a:pt x="1228" y="357"/>
                  </a:lnTo>
                  <a:lnTo>
                    <a:pt x="1226" y="356"/>
                  </a:lnTo>
                  <a:lnTo>
                    <a:pt x="1222" y="354"/>
                  </a:lnTo>
                  <a:lnTo>
                    <a:pt x="1220" y="352"/>
                  </a:lnTo>
                  <a:lnTo>
                    <a:pt x="1220" y="352"/>
                  </a:lnTo>
                  <a:lnTo>
                    <a:pt x="1222" y="350"/>
                  </a:lnTo>
                  <a:lnTo>
                    <a:pt x="1220" y="348"/>
                  </a:lnTo>
                  <a:lnTo>
                    <a:pt x="1220" y="348"/>
                  </a:lnTo>
                  <a:lnTo>
                    <a:pt x="1222" y="347"/>
                  </a:lnTo>
                  <a:lnTo>
                    <a:pt x="1222" y="347"/>
                  </a:lnTo>
                  <a:lnTo>
                    <a:pt x="1224" y="348"/>
                  </a:lnTo>
                  <a:lnTo>
                    <a:pt x="1224" y="347"/>
                  </a:lnTo>
                  <a:lnTo>
                    <a:pt x="1226" y="345"/>
                  </a:lnTo>
                  <a:lnTo>
                    <a:pt x="1226" y="343"/>
                  </a:lnTo>
                  <a:lnTo>
                    <a:pt x="1226" y="341"/>
                  </a:lnTo>
                  <a:lnTo>
                    <a:pt x="1224" y="341"/>
                  </a:lnTo>
                  <a:lnTo>
                    <a:pt x="1224" y="341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2" y="341"/>
                  </a:lnTo>
                  <a:lnTo>
                    <a:pt x="1219" y="345"/>
                  </a:lnTo>
                  <a:lnTo>
                    <a:pt x="1220" y="339"/>
                  </a:lnTo>
                  <a:lnTo>
                    <a:pt x="1220" y="337"/>
                  </a:lnTo>
                  <a:lnTo>
                    <a:pt x="1222" y="332"/>
                  </a:lnTo>
                  <a:lnTo>
                    <a:pt x="1220" y="330"/>
                  </a:lnTo>
                  <a:lnTo>
                    <a:pt x="1219" y="336"/>
                  </a:lnTo>
                  <a:lnTo>
                    <a:pt x="1217" y="336"/>
                  </a:lnTo>
                  <a:lnTo>
                    <a:pt x="1217" y="334"/>
                  </a:lnTo>
                  <a:lnTo>
                    <a:pt x="1217" y="334"/>
                  </a:lnTo>
                  <a:lnTo>
                    <a:pt x="1219" y="332"/>
                  </a:lnTo>
                  <a:lnTo>
                    <a:pt x="1219" y="330"/>
                  </a:lnTo>
                  <a:lnTo>
                    <a:pt x="1217" y="330"/>
                  </a:lnTo>
                  <a:lnTo>
                    <a:pt x="1217" y="330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5" y="325"/>
                  </a:lnTo>
                  <a:lnTo>
                    <a:pt x="1215" y="323"/>
                  </a:lnTo>
                  <a:lnTo>
                    <a:pt x="1215" y="321"/>
                  </a:lnTo>
                  <a:lnTo>
                    <a:pt x="1215" y="319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1" y="318"/>
                  </a:lnTo>
                  <a:lnTo>
                    <a:pt x="1208" y="323"/>
                  </a:lnTo>
                  <a:lnTo>
                    <a:pt x="1208" y="325"/>
                  </a:lnTo>
                  <a:lnTo>
                    <a:pt x="1208" y="327"/>
                  </a:lnTo>
                  <a:lnTo>
                    <a:pt x="1208" y="328"/>
                  </a:lnTo>
                  <a:lnTo>
                    <a:pt x="1210" y="332"/>
                  </a:lnTo>
                  <a:lnTo>
                    <a:pt x="1211" y="334"/>
                  </a:lnTo>
                  <a:lnTo>
                    <a:pt x="1211" y="336"/>
                  </a:lnTo>
                  <a:lnTo>
                    <a:pt x="1211" y="337"/>
                  </a:lnTo>
                  <a:lnTo>
                    <a:pt x="1213" y="339"/>
                  </a:lnTo>
                  <a:lnTo>
                    <a:pt x="1215" y="341"/>
                  </a:lnTo>
                  <a:lnTo>
                    <a:pt x="1215" y="345"/>
                  </a:lnTo>
                  <a:lnTo>
                    <a:pt x="1213" y="345"/>
                  </a:lnTo>
                  <a:lnTo>
                    <a:pt x="1211" y="341"/>
                  </a:lnTo>
                  <a:lnTo>
                    <a:pt x="1210" y="339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6" y="345"/>
                  </a:lnTo>
                  <a:lnTo>
                    <a:pt x="1206" y="345"/>
                  </a:lnTo>
                  <a:lnTo>
                    <a:pt x="1206" y="343"/>
                  </a:lnTo>
                  <a:lnTo>
                    <a:pt x="1206" y="341"/>
                  </a:lnTo>
                  <a:lnTo>
                    <a:pt x="1206" y="341"/>
                  </a:lnTo>
                  <a:lnTo>
                    <a:pt x="1204" y="337"/>
                  </a:lnTo>
                  <a:lnTo>
                    <a:pt x="1204" y="339"/>
                  </a:lnTo>
                  <a:lnTo>
                    <a:pt x="1202" y="341"/>
                  </a:lnTo>
                  <a:lnTo>
                    <a:pt x="1204" y="345"/>
                  </a:lnTo>
                  <a:lnTo>
                    <a:pt x="1204" y="347"/>
                  </a:lnTo>
                  <a:lnTo>
                    <a:pt x="1204" y="347"/>
                  </a:lnTo>
                  <a:lnTo>
                    <a:pt x="1204" y="348"/>
                  </a:lnTo>
                  <a:lnTo>
                    <a:pt x="1204" y="350"/>
                  </a:lnTo>
                  <a:lnTo>
                    <a:pt x="1204" y="350"/>
                  </a:lnTo>
                  <a:lnTo>
                    <a:pt x="1202" y="354"/>
                  </a:lnTo>
                  <a:lnTo>
                    <a:pt x="1202" y="354"/>
                  </a:lnTo>
                  <a:lnTo>
                    <a:pt x="1201" y="354"/>
                  </a:lnTo>
                  <a:lnTo>
                    <a:pt x="1201" y="352"/>
                  </a:lnTo>
                  <a:lnTo>
                    <a:pt x="1201" y="350"/>
                  </a:lnTo>
                  <a:lnTo>
                    <a:pt x="1201" y="348"/>
                  </a:lnTo>
                  <a:lnTo>
                    <a:pt x="1199" y="348"/>
                  </a:lnTo>
                  <a:lnTo>
                    <a:pt x="1197" y="348"/>
                  </a:lnTo>
                  <a:lnTo>
                    <a:pt x="1193" y="352"/>
                  </a:lnTo>
                  <a:lnTo>
                    <a:pt x="1192" y="354"/>
                  </a:lnTo>
                  <a:lnTo>
                    <a:pt x="1192" y="352"/>
                  </a:lnTo>
                  <a:lnTo>
                    <a:pt x="1192" y="347"/>
                  </a:lnTo>
                  <a:lnTo>
                    <a:pt x="1192" y="345"/>
                  </a:lnTo>
                  <a:lnTo>
                    <a:pt x="1192" y="345"/>
                  </a:lnTo>
                  <a:lnTo>
                    <a:pt x="1192" y="343"/>
                  </a:lnTo>
                  <a:lnTo>
                    <a:pt x="1190" y="343"/>
                  </a:lnTo>
                  <a:lnTo>
                    <a:pt x="1188" y="343"/>
                  </a:lnTo>
                  <a:lnTo>
                    <a:pt x="1188" y="345"/>
                  </a:lnTo>
                  <a:lnTo>
                    <a:pt x="1188" y="347"/>
                  </a:lnTo>
                  <a:lnTo>
                    <a:pt x="1188" y="348"/>
                  </a:lnTo>
                  <a:lnTo>
                    <a:pt x="1190" y="348"/>
                  </a:lnTo>
                  <a:lnTo>
                    <a:pt x="1188" y="350"/>
                  </a:lnTo>
                  <a:lnTo>
                    <a:pt x="1188" y="350"/>
                  </a:lnTo>
                  <a:lnTo>
                    <a:pt x="1188" y="352"/>
                  </a:lnTo>
                  <a:lnTo>
                    <a:pt x="1186" y="354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7"/>
                  </a:lnTo>
                  <a:lnTo>
                    <a:pt x="1186" y="356"/>
                  </a:lnTo>
                  <a:lnTo>
                    <a:pt x="1186" y="356"/>
                  </a:lnTo>
                  <a:lnTo>
                    <a:pt x="1186" y="354"/>
                  </a:lnTo>
                  <a:lnTo>
                    <a:pt x="1184" y="352"/>
                  </a:lnTo>
                  <a:lnTo>
                    <a:pt x="1184" y="348"/>
                  </a:lnTo>
                  <a:lnTo>
                    <a:pt x="1184" y="347"/>
                  </a:lnTo>
                  <a:lnTo>
                    <a:pt x="1182" y="347"/>
                  </a:lnTo>
                  <a:lnTo>
                    <a:pt x="1181" y="348"/>
                  </a:lnTo>
                  <a:lnTo>
                    <a:pt x="1181" y="350"/>
                  </a:lnTo>
                  <a:lnTo>
                    <a:pt x="1179" y="354"/>
                  </a:lnTo>
                  <a:lnTo>
                    <a:pt x="1182" y="356"/>
                  </a:lnTo>
                  <a:lnTo>
                    <a:pt x="1184" y="356"/>
                  </a:lnTo>
                  <a:lnTo>
                    <a:pt x="1184" y="356"/>
                  </a:lnTo>
                  <a:lnTo>
                    <a:pt x="1181" y="357"/>
                  </a:lnTo>
                  <a:lnTo>
                    <a:pt x="1179" y="359"/>
                  </a:lnTo>
                  <a:lnTo>
                    <a:pt x="1179" y="361"/>
                  </a:lnTo>
                  <a:lnTo>
                    <a:pt x="1177" y="361"/>
                  </a:lnTo>
                  <a:lnTo>
                    <a:pt x="1177" y="361"/>
                  </a:lnTo>
                  <a:lnTo>
                    <a:pt x="1175" y="363"/>
                  </a:lnTo>
                  <a:lnTo>
                    <a:pt x="1177" y="366"/>
                  </a:lnTo>
                  <a:lnTo>
                    <a:pt x="1177" y="366"/>
                  </a:lnTo>
                  <a:close/>
                  <a:moveTo>
                    <a:pt x="1336" y="309"/>
                  </a:moveTo>
                  <a:lnTo>
                    <a:pt x="1336" y="307"/>
                  </a:lnTo>
                  <a:lnTo>
                    <a:pt x="1336" y="307"/>
                  </a:lnTo>
                  <a:lnTo>
                    <a:pt x="1334" y="307"/>
                  </a:lnTo>
                  <a:lnTo>
                    <a:pt x="1331" y="309"/>
                  </a:lnTo>
                  <a:lnTo>
                    <a:pt x="1329" y="309"/>
                  </a:lnTo>
                  <a:lnTo>
                    <a:pt x="1327" y="310"/>
                  </a:lnTo>
                  <a:lnTo>
                    <a:pt x="1325" y="314"/>
                  </a:lnTo>
                  <a:lnTo>
                    <a:pt x="1325" y="314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5" y="319"/>
                  </a:lnTo>
                  <a:lnTo>
                    <a:pt x="1327" y="321"/>
                  </a:lnTo>
                  <a:lnTo>
                    <a:pt x="1327" y="321"/>
                  </a:lnTo>
                  <a:lnTo>
                    <a:pt x="1329" y="319"/>
                  </a:lnTo>
                  <a:lnTo>
                    <a:pt x="1329" y="318"/>
                  </a:lnTo>
                  <a:lnTo>
                    <a:pt x="1331" y="316"/>
                  </a:lnTo>
                  <a:lnTo>
                    <a:pt x="1331" y="314"/>
                  </a:lnTo>
                  <a:lnTo>
                    <a:pt x="1332" y="314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9"/>
                  </a:lnTo>
                  <a:lnTo>
                    <a:pt x="1334" y="309"/>
                  </a:lnTo>
                  <a:lnTo>
                    <a:pt x="1336" y="309"/>
                  </a:lnTo>
                  <a:close/>
                  <a:moveTo>
                    <a:pt x="1228" y="332"/>
                  </a:moveTo>
                  <a:lnTo>
                    <a:pt x="1229" y="336"/>
                  </a:lnTo>
                  <a:lnTo>
                    <a:pt x="1231" y="336"/>
                  </a:lnTo>
                  <a:lnTo>
                    <a:pt x="1233" y="334"/>
                  </a:lnTo>
                  <a:lnTo>
                    <a:pt x="1233" y="332"/>
                  </a:lnTo>
                  <a:lnTo>
                    <a:pt x="1235" y="327"/>
                  </a:lnTo>
                  <a:lnTo>
                    <a:pt x="1235" y="325"/>
                  </a:lnTo>
                  <a:lnTo>
                    <a:pt x="1235" y="323"/>
                  </a:lnTo>
                  <a:lnTo>
                    <a:pt x="1235" y="321"/>
                  </a:lnTo>
                  <a:lnTo>
                    <a:pt x="1235" y="319"/>
                  </a:lnTo>
                  <a:lnTo>
                    <a:pt x="1233" y="318"/>
                  </a:lnTo>
                  <a:lnTo>
                    <a:pt x="1235" y="318"/>
                  </a:lnTo>
                  <a:lnTo>
                    <a:pt x="1235" y="318"/>
                  </a:lnTo>
                  <a:lnTo>
                    <a:pt x="1237" y="319"/>
                  </a:lnTo>
                  <a:lnTo>
                    <a:pt x="1238" y="321"/>
                  </a:lnTo>
                  <a:lnTo>
                    <a:pt x="1246" y="319"/>
                  </a:lnTo>
                  <a:lnTo>
                    <a:pt x="1247" y="316"/>
                  </a:lnTo>
                  <a:lnTo>
                    <a:pt x="1249" y="316"/>
                  </a:lnTo>
                  <a:lnTo>
                    <a:pt x="1249" y="316"/>
                  </a:lnTo>
                  <a:lnTo>
                    <a:pt x="1251" y="314"/>
                  </a:lnTo>
                  <a:lnTo>
                    <a:pt x="1251" y="312"/>
                  </a:lnTo>
                  <a:lnTo>
                    <a:pt x="1251" y="312"/>
                  </a:lnTo>
                  <a:lnTo>
                    <a:pt x="1251" y="310"/>
                  </a:lnTo>
                  <a:lnTo>
                    <a:pt x="1251" y="310"/>
                  </a:lnTo>
                  <a:lnTo>
                    <a:pt x="1253" y="310"/>
                  </a:lnTo>
                  <a:lnTo>
                    <a:pt x="1253" y="309"/>
                  </a:lnTo>
                  <a:lnTo>
                    <a:pt x="1255" y="307"/>
                  </a:lnTo>
                  <a:lnTo>
                    <a:pt x="1255" y="305"/>
                  </a:lnTo>
                  <a:lnTo>
                    <a:pt x="1255" y="305"/>
                  </a:lnTo>
                  <a:lnTo>
                    <a:pt x="1257" y="305"/>
                  </a:lnTo>
                  <a:lnTo>
                    <a:pt x="1258" y="301"/>
                  </a:lnTo>
                  <a:lnTo>
                    <a:pt x="1260" y="300"/>
                  </a:lnTo>
                  <a:lnTo>
                    <a:pt x="1260" y="298"/>
                  </a:lnTo>
                  <a:lnTo>
                    <a:pt x="1262" y="296"/>
                  </a:lnTo>
                  <a:lnTo>
                    <a:pt x="1262" y="291"/>
                  </a:lnTo>
                  <a:lnTo>
                    <a:pt x="1264" y="287"/>
                  </a:lnTo>
                  <a:lnTo>
                    <a:pt x="1264" y="285"/>
                  </a:lnTo>
                  <a:lnTo>
                    <a:pt x="1264" y="281"/>
                  </a:lnTo>
                  <a:lnTo>
                    <a:pt x="1266" y="280"/>
                  </a:lnTo>
                  <a:lnTo>
                    <a:pt x="1264" y="276"/>
                  </a:lnTo>
                  <a:lnTo>
                    <a:pt x="1262" y="276"/>
                  </a:lnTo>
                  <a:lnTo>
                    <a:pt x="1257" y="280"/>
                  </a:lnTo>
                  <a:lnTo>
                    <a:pt x="1255" y="283"/>
                  </a:lnTo>
                  <a:lnTo>
                    <a:pt x="1253" y="283"/>
                  </a:lnTo>
                  <a:lnTo>
                    <a:pt x="1251" y="283"/>
                  </a:lnTo>
                  <a:lnTo>
                    <a:pt x="1251" y="285"/>
                  </a:lnTo>
                  <a:lnTo>
                    <a:pt x="1251" y="285"/>
                  </a:lnTo>
                  <a:lnTo>
                    <a:pt x="1251" y="287"/>
                  </a:lnTo>
                  <a:lnTo>
                    <a:pt x="1251" y="287"/>
                  </a:lnTo>
                  <a:lnTo>
                    <a:pt x="1249" y="289"/>
                  </a:lnTo>
                  <a:lnTo>
                    <a:pt x="1247" y="298"/>
                  </a:lnTo>
                  <a:lnTo>
                    <a:pt x="1246" y="300"/>
                  </a:lnTo>
                  <a:lnTo>
                    <a:pt x="1240" y="300"/>
                  </a:lnTo>
                  <a:lnTo>
                    <a:pt x="1238" y="301"/>
                  </a:lnTo>
                  <a:lnTo>
                    <a:pt x="1235" y="305"/>
                  </a:lnTo>
                  <a:lnTo>
                    <a:pt x="1235" y="309"/>
                  </a:lnTo>
                  <a:lnTo>
                    <a:pt x="1233" y="312"/>
                  </a:lnTo>
                  <a:lnTo>
                    <a:pt x="1229" y="318"/>
                  </a:lnTo>
                  <a:lnTo>
                    <a:pt x="1229" y="319"/>
                  </a:lnTo>
                  <a:lnTo>
                    <a:pt x="1229" y="323"/>
                  </a:lnTo>
                  <a:lnTo>
                    <a:pt x="1228" y="325"/>
                  </a:lnTo>
                  <a:lnTo>
                    <a:pt x="1228" y="327"/>
                  </a:lnTo>
                  <a:lnTo>
                    <a:pt x="1229" y="328"/>
                  </a:lnTo>
                  <a:lnTo>
                    <a:pt x="1229" y="330"/>
                  </a:lnTo>
                  <a:lnTo>
                    <a:pt x="1228" y="332"/>
                  </a:lnTo>
                  <a:close/>
                  <a:moveTo>
                    <a:pt x="1298" y="310"/>
                  </a:moveTo>
                  <a:lnTo>
                    <a:pt x="1298" y="312"/>
                  </a:lnTo>
                  <a:lnTo>
                    <a:pt x="1313" y="309"/>
                  </a:lnTo>
                  <a:lnTo>
                    <a:pt x="1314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1" y="312"/>
                  </a:lnTo>
                  <a:lnTo>
                    <a:pt x="1313" y="312"/>
                  </a:lnTo>
                  <a:lnTo>
                    <a:pt x="1313" y="314"/>
                  </a:lnTo>
                  <a:lnTo>
                    <a:pt x="1311" y="314"/>
                  </a:lnTo>
                  <a:lnTo>
                    <a:pt x="1311" y="314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11" y="319"/>
                  </a:lnTo>
                  <a:lnTo>
                    <a:pt x="1314" y="318"/>
                  </a:lnTo>
                  <a:lnTo>
                    <a:pt x="1316" y="316"/>
                  </a:lnTo>
                  <a:lnTo>
                    <a:pt x="1318" y="314"/>
                  </a:lnTo>
                  <a:lnTo>
                    <a:pt x="1318" y="312"/>
                  </a:lnTo>
                  <a:lnTo>
                    <a:pt x="1316" y="314"/>
                  </a:lnTo>
                  <a:lnTo>
                    <a:pt x="1316" y="312"/>
                  </a:lnTo>
                  <a:lnTo>
                    <a:pt x="1316" y="309"/>
                  </a:lnTo>
                  <a:lnTo>
                    <a:pt x="1320" y="305"/>
                  </a:lnTo>
                  <a:lnTo>
                    <a:pt x="1327" y="298"/>
                  </a:lnTo>
                  <a:lnTo>
                    <a:pt x="1329" y="294"/>
                  </a:lnTo>
                  <a:lnTo>
                    <a:pt x="1329" y="292"/>
                  </a:lnTo>
                  <a:lnTo>
                    <a:pt x="1331" y="292"/>
                  </a:lnTo>
                  <a:lnTo>
                    <a:pt x="1332" y="291"/>
                  </a:lnTo>
                  <a:lnTo>
                    <a:pt x="1334" y="292"/>
                  </a:lnTo>
                  <a:lnTo>
                    <a:pt x="1332" y="294"/>
                  </a:lnTo>
                  <a:lnTo>
                    <a:pt x="1332" y="296"/>
                  </a:lnTo>
                  <a:lnTo>
                    <a:pt x="1332" y="298"/>
                  </a:lnTo>
                  <a:lnTo>
                    <a:pt x="1332" y="298"/>
                  </a:lnTo>
                  <a:lnTo>
                    <a:pt x="1338" y="298"/>
                  </a:lnTo>
                  <a:lnTo>
                    <a:pt x="1343" y="296"/>
                  </a:lnTo>
                  <a:lnTo>
                    <a:pt x="1349" y="296"/>
                  </a:lnTo>
                  <a:lnTo>
                    <a:pt x="1356" y="294"/>
                  </a:lnTo>
                  <a:lnTo>
                    <a:pt x="1358" y="294"/>
                  </a:lnTo>
                  <a:lnTo>
                    <a:pt x="1358" y="292"/>
                  </a:lnTo>
                  <a:lnTo>
                    <a:pt x="1358" y="291"/>
                  </a:lnTo>
                  <a:lnTo>
                    <a:pt x="1356" y="291"/>
                  </a:lnTo>
                  <a:lnTo>
                    <a:pt x="1354" y="291"/>
                  </a:lnTo>
                  <a:lnTo>
                    <a:pt x="1354" y="289"/>
                  </a:lnTo>
                  <a:lnTo>
                    <a:pt x="1354" y="289"/>
                  </a:lnTo>
                  <a:lnTo>
                    <a:pt x="1352" y="287"/>
                  </a:lnTo>
                  <a:lnTo>
                    <a:pt x="1350" y="285"/>
                  </a:lnTo>
                  <a:lnTo>
                    <a:pt x="1350" y="285"/>
                  </a:lnTo>
                  <a:lnTo>
                    <a:pt x="1354" y="285"/>
                  </a:lnTo>
                  <a:lnTo>
                    <a:pt x="1354" y="285"/>
                  </a:lnTo>
                  <a:lnTo>
                    <a:pt x="1356" y="283"/>
                  </a:lnTo>
                  <a:lnTo>
                    <a:pt x="1356" y="281"/>
                  </a:lnTo>
                  <a:lnTo>
                    <a:pt x="1354" y="281"/>
                  </a:lnTo>
                  <a:lnTo>
                    <a:pt x="1354" y="280"/>
                  </a:lnTo>
                  <a:lnTo>
                    <a:pt x="1354" y="278"/>
                  </a:lnTo>
                  <a:lnTo>
                    <a:pt x="1354" y="276"/>
                  </a:lnTo>
                  <a:lnTo>
                    <a:pt x="1354" y="276"/>
                  </a:lnTo>
                  <a:lnTo>
                    <a:pt x="1352" y="274"/>
                  </a:lnTo>
                  <a:lnTo>
                    <a:pt x="1354" y="272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1" y="271"/>
                  </a:lnTo>
                  <a:lnTo>
                    <a:pt x="1361" y="271"/>
                  </a:lnTo>
                  <a:lnTo>
                    <a:pt x="1361" y="269"/>
                  </a:lnTo>
                  <a:lnTo>
                    <a:pt x="1363" y="269"/>
                  </a:lnTo>
                  <a:lnTo>
                    <a:pt x="1363" y="267"/>
                  </a:lnTo>
                  <a:lnTo>
                    <a:pt x="1361" y="267"/>
                  </a:lnTo>
                  <a:lnTo>
                    <a:pt x="1361" y="265"/>
                  </a:lnTo>
                  <a:lnTo>
                    <a:pt x="1361" y="260"/>
                  </a:lnTo>
                  <a:lnTo>
                    <a:pt x="1361" y="258"/>
                  </a:lnTo>
                  <a:lnTo>
                    <a:pt x="1359" y="258"/>
                  </a:lnTo>
                  <a:lnTo>
                    <a:pt x="1359" y="258"/>
                  </a:lnTo>
                  <a:lnTo>
                    <a:pt x="1358" y="258"/>
                  </a:lnTo>
                  <a:lnTo>
                    <a:pt x="1358" y="260"/>
                  </a:lnTo>
                  <a:lnTo>
                    <a:pt x="1358" y="262"/>
                  </a:lnTo>
                  <a:lnTo>
                    <a:pt x="1356" y="262"/>
                  </a:lnTo>
                  <a:lnTo>
                    <a:pt x="1354" y="260"/>
                  </a:lnTo>
                  <a:lnTo>
                    <a:pt x="1356" y="256"/>
                  </a:lnTo>
                  <a:lnTo>
                    <a:pt x="1358" y="254"/>
                  </a:lnTo>
                  <a:lnTo>
                    <a:pt x="1356" y="251"/>
                  </a:lnTo>
                  <a:lnTo>
                    <a:pt x="1358" y="253"/>
                  </a:lnTo>
                  <a:lnTo>
                    <a:pt x="1359" y="251"/>
                  </a:lnTo>
                  <a:lnTo>
                    <a:pt x="1359" y="249"/>
                  </a:lnTo>
                  <a:lnTo>
                    <a:pt x="1356" y="245"/>
                  </a:lnTo>
                  <a:lnTo>
                    <a:pt x="1354" y="245"/>
                  </a:lnTo>
                  <a:lnTo>
                    <a:pt x="1354" y="245"/>
                  </a:lnTo>
                  <a:lnTo>
                    <a:pt x="1354" y="249"/>
                  </a:lnTo>
                  <a:lnTo>
                    <a:pt x="1352" y="249"/>
                  </a:lnTo>
                  <a:lnTo>
                    <a:pt x="1352" y="251"/>
                  </a:lnTo>
                  <a:lnTo>
                    <a:pt x="1350" y="253"/>
                  </a:lnTo>
                  <a:lnTo>
                    <a:pt x="1350" y="256"/>
                  </a:lnTo>
                  <a:lnTo>
                    <a:pt x="1350" y="256"/>
                  </a:lnTo>
                  <a:lnTo>
                    <a:pt x="1349" y="256"/>
                  </a:lnTo>
                  <a:lnTo>
                    <a:pt x="1349" y="254"/>
                  </a:lnTo>
                  <a:lnTo>
                    <a:pt x="1349" y="254"/>
                  </a:lnTo>
                  <a:lnTo>
                    <a:pt x="1349" y="251"/>
                  </a:lnTo>
                  <a:lnTo>
                    <a:pt x="1349" y="251"/>
                  </a:lnTo>
                  <a:lnTo>
                    <a:pt x="1349" y="249"/>
                  </a:lnTo>
                  <a:lnTo>
                    <a:pt x="1350" y="249"/>
                  </a:lnTo>
                  <a:lnTo>
                    <a:pt x="1350" y="247"/>
                  </a:lnTo>
                  <a:lnTo>
                    <a:pt x="1350" y="247"/>
                  </a:lnTo>
                  <a:lnTo>
                    <a:pt x="1352" y="245"/>
                  </a:lnTo>
                  <a:lnTo>
                    <a:pt x="1352" y="244"/>
                  </a:lnTo>
                  <a:lnTo>
                    <a:pt x="1350" y="238"/>
                  </a:lnTo>
                  <a:lnTo>
                    <a:pt x="1350" y="236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7" y="238"/>
                  </a:lnTo>
                  <a:lnTo>
                    <a:pt x="1347" y="242"/>
                  </a:lnTo>
                  <a:lnTo>
                    <a:pt x="1345" y="244"/>
                  </a:lnTo>
                  <a:lnTo>
                    <a:pt x="1343" y="242"/>
                  </a:lnTo>
                  <a:lnTo>
                    <a:pt x="1343" y="236"/>
                  </a:lnTo>
                  <a:lnTo>
                    <a:pt x="1341" y="236"/>
                  </a:lnTo>
                  <a:lnTo>
                    <a:pt x="1341" y="235"/>
                  </a:lnTo>
                  <a:lnTo>
                    <a:pt x="1341" y="235"/>
                  </a:lnTo>
                  <a:lnTo>
                    <a:pt x="1340" y="235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8"/>
                  </a:lnTo>
                  <a:lnTo>
                    <a:pt x="1340" y="240"/>
                  </a:lnTo>
                  <a:lnTo>
                    <a:pt x="1341" y="242"/>
                  </a:lnTo>
                  <a:lnTo>
                    <a:pt x="1341" y="244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7"/>
                  </a:lnTo>
                  <a:lnTo>
                    <a:pt x="1340" y="247"/>
                  </a:lnTo>
                  <a:lnTo>
                    <a:pt x="1340" y="247"/>
                  </a:lnTo>
                  <a:lnTo>
                    <a:pt x="1338" y="247"/>
                  </a:lnTo>
                  <a:lnTo>
                    <a:pt x="1334" y="238"/>
                  </a:lnTo>
                  <a:lnTo>
                    <a:pt x="1332" y="235"/>
                  </a:lnTo>
                  <a:lnTo>
                    <a:pt x="1331" y="235"/>
                  </a:lnTo>
                  <a:lnTo>
                    <a:pt x="1331" y="236"/>
                  </a:lnTo>
                  <a:lnTo>
                    <a:pt x="1331" y="23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1" y="240"/>
                  </a:lnTo>
                  <a:lnTo>
                    <a:pt x="1331" y="242"/>
                  </a:lnTo>
                  <a:lnTo>
                    <a:pt x="1332" y="244"/>
                  </a:lnTo>
                  <a:lnTo>
                    <a:pt x="1336" y="245"/>
                  </a:lnTo>
                  <a:lnTo>
                    <a:pt x="1336" y="247"/>
                  </a:lnTo>
                  <a:lnTo>
                    <a:pt x="1336" y="249"/>
                  </a:lnTo>
                  <a:lnTo>
                    <a:pt x="1336" y="251"/>
                  </a:lnTo>
                  <a:lnTo>
                    <a:pt x="1338" y="251"/>
                  </a:lnTo>
                  <a:lnTo>
                    <a:pt x="1338" y="253"/>
                  </a:lnTo>
                  <a:lnTo>
                    <a:pt x="1340" y="254"/>
                  </a:lnTo>
                  <a:lnTo>
                    <a:pt x="1340" y="254"/>
                  </a:lnTo>
                  <a:lnTo>
                    <a:pt x="1338" y="254"/>
                  </a:lnTo>
                  <a:lnTo>
                    <a:pt x="1336" y="254"/>
                  </a:lnTo>
                  <a:lnTo>
                    <a:pt x="1334" y="251"/>
                  </a:lnTo>
                  <a:lnTo>
                    <a:pt x="1332" y="251"/>
                  </a:lnTo>
                  <a:lnTo>
                    <a:pt x="1332" y="249"/>
                  </a:lnTo>
                  <a:lnTo>
                    <a:pt x="1331" y="249"/>
                  </a:lnTo>
                  <a:lnTo>
                    <a:pt x="1331" y="247"/>
                  </a:lnTo>
                  <a:lnTo>
                    <a:pt x="1331" y="247"/>
                  </a:lnTo>
                  <a:lnTo>
                    <a:pt x="1329" y="247"/>
                  </a:lnTo>
                  <a:lnTo>
                    <a:pt x="1327" y="245"/>
                  </a:lnTo>
                  <a:lnTo>
                    <a:pt x="1325" y="244"/>
                  </a:lnTo>
                  <a:lnTo>
                    <a:pt x="1325" y="244"/>
                  </a:lnTo>
                  <a:lnTo>
                    <a:pt x="1323" y="244"/>
                  </a:lnTo>
                  <a:lnTo>
                    <a:pt x="1323" y="245"/>
                  </a:lnTo>
                  <a:lnTo>
                    <a:pt x="1323" y="247"/>
                  </a:lnTo>
                  <a:lnTo>
                    <a:pt x="1325" y="251"/>
                  </a:lnTo>
                  <a:lnTo>
                    <a:pt x="1327" y="251"/>
                  </a:lnTo>
                  <a:lnTo>
                    <a:pt x="1325" y="253"/>
                  </a:lnTo>
                  <a:lnTo>
                    <a:pt x="1323" y="251"/>
                  </a:lnTo>
                  <a:lnTo>
                    <a:pt x="1323" y="253"/>
                  </a:lnTo>
                  <a:lnTo>
                    <a:pt x="1323" y="254"/>
                  </a:lnTo>
                  <a:lnTo>
                    <a:pt x="1322" y="254"/>
                  </a:lnTo>
                  <a:lnTo>
                    <a:pt x="1322" y="253"/>
                  </a:lnTo>
                  <a:lnTo>
                    <a:pt x="1320" y="253"/>
                  </a:lnTo>
                  <a:lnTo>
                    <a:pt x="1320" y="249"/>
                  </a:lnTo>
                  <a:lnTo>
                    <a:pt x="1318" y="249"/>
                  </a:lnTo>
                  <a:lnTo>
                    <a:pt x="1316" y="249"/>
                  </a:lnTo>
                  <a:lnTo>
                    <a:pt x="1320" y="256"/>
                  </a:lnTo>
                  <a:lnTo>
                    <a:pt x="1323" y="258"/>
                  </a:lnTo>
                  <a:lnTo>
                    <a:pt x="1332" y="260"/>
                  </a:lnTo>
                  <a:lnTo>
                    <a:pt x="1329" y="262"/>
                  </a:lnTo>
                  <a:lnTo>
                    <a:pt x="1322" y="262"/>
                  </a:lnTo>
                  <a:lnTo>
                    <a:pt x="1322" y="262"/>
                  </a:lnTo>
                  <a:lnTo>
                    <a:pt x="1323" y="263"/>
                  </a:lnTo>
                  <a:lnTo>
                    <a:pt x="1325" y="265"/>
                  </a:lnTo>
                  <a:lnTo>
                    <a:pt x="1327" y="267"/>
                  </a:lnTo>
                  <a:lnTo>
                    <a:pt x="1327" y="269"/>
                  </a:lnTo>
                  <a:lnTo>
                    <a:pt x="1325" y="269"/>
                  </a:lnTo>
                  <a:lnTo>
                    <a:pt x="1322" y="263"/>
                  </a:lnTo>
                  <a:lnTo>
                    <a:pt x="1314" y="263"/>
                  </a:lnTo>
                  <a:lnTo>
                    <a:pt x="1314" y="263"/>
                  </a:lnTo>
                  <a:lnTo>
                    <a:pt x="1313" y="265"/>
                  </a:lnTo>
                  <a:lnTo>
                    <a:pt x="1311" y="265"/>
                  </a:lnTo>
                  <a:lnTo>
                    <a:pt x="1311" y="265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5" y="263"/>
                  </a:lnTo>
                  <a:lnTo>
                    <a:pt x="1303" y="263"/>
                  </a:lnTo>
                  <a:lnTo>
                    <a:pt x="1303" y="263"/>
                  </a:lnTo>
                  <a:lnTo>
                    <a:pt x="1303" y="265"/>
                  </a:lnTo>
                  <a:lnTo>
                    <a:pt x="1303" y="267"/>
                  </a:lnTo>
                  <a:lnTo>
                    <a:pt x="1303" y="267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5" y="269"/>
                  </a:lnTo>
                  <a:lnTo>
                    <a:pt x="1311" y="269"/>
                  </a:lnTo>
                  <a:lnTo>
                    <a:pt x="1311" y="269"/>
                  </a:lnTo>
                  <a:lnTo>
                    <a:pt x="1313" y="271"/>
                  </a:lnTo>
                  <a:lnTo>
                    <a:pt x="1311" y="271"/>
                  </a:lnTo>
                  <a:lnTo>
                    <a:pt x="1311" y="271"/>
                  </a:lnTo>
                  <a:lnTo>
                    <a:pt x="1309" y="271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3" y="272"/>
                  </a:lnTo>
                  <a:lnTo>
                    <a:pt x="1313" y="274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03" y="274"/>
                  </a:lnTo>
                  <a:lnTo>
                    <a:pt x="1302" y="276"/>
                  </a:lnTo>
                  <a:lnTo>
                    <a:pt x="1302" y="278"/>
                  </a:lnTo>
                  <a:lnTo>
                    <a:pt x="1303" y="278"/>
                  </a:lnTo>
                  <a:lnTo>
                    <a:pt x="1307" y="278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1"/>
                  </a:lnTo>
                  <a:lnTo>
                    <a:pt x="1309" y="281"/>
                  </a:lnTo>
                  <a:lnTo>
                    <a:pt x="1311" y="281"/>
                  </a:lnTo>
                  <a:lnTo>
                    <a:pt x="1311" y="280"/>
                  </a:lnTo>
                  <a:lnTo>
                    <a:pt x="1313" y="280"/>
                  </a:lnTo>
                  <a:lnTo>
                    <a:pt x="1313" y="280"/>
                  </a:lnTo>
                  <a:lnTo>
                    <a:pt x="1313" y="281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5"/>
                  </a:lnTo>
                  <a:lnTo>
                    <a:pt x="1313" y="285"/>
                  </a:lnTo>
                  <a:lnTo>
                    <a:pt x="1314" y="285"/>
                  </a:lnTo>
                  <a:lnTo>
                    <a:pt x="1314" y="283"/>
                  </a:lnTo>
                  <a:lnTo>
                    <a:pt x="1313" y="287"/>
                  </a:lnTo>
                  <a:lnTo>
                    <a:pt x="1305" y="287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3" y="289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2" y="292"/>
                  </a:lnTo>
                  <a:lnTo>
                    <a:pt x="1302" y="292"/>
                  </a:lnTo>
                  <a:lnTo>
                    <a:pt x="1305" y="292"/>
                  </a:lnTo>
                  <a:lnTo>
                    <a:pt x="1309" y="294"/>
                  </a:lnTo>
                  <a:lnTo>
                    <a:pt x="1311" y="294"/>
                  </a:lnTo>
                  <a:lnTo>
                    <a:pt x="1316" y="292"/>
                  </a:lnTo>
                  <a:lnTo>
                    <a:pt x="1314" y="294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300"/>
                  </a:lnTo>
                  <a:lnTo>
                    <a:pt x="1311" y="300"/>
                  </a:lnTo>
                  <a:lnTo>
                    <a:pt x="1311" y="301"/>
                  </a:lnTo>
                  <a:lnTo>
                    <a:pt x="1309" y="301"/>
                  </a:lnTo>
                  <a:lnTo>
                    <a:pt x="1307" y="300"/>
                  </a:lnTo>
                  <a:lnTo>
                    <a:pt x="1302" y="301"/>
                  </a:lnTo>
                  <a:lnTo>
                    <a:pt x="1302" y="305"/>
                  </a:lnTo>
                  <a:lnTo>
                    <a:pt x="1302" y="305"/>
                  </a:lnTo>
                  <a:lnTo>
                    <a:pt x="1298" y="303"/>
                  </a:lnTo>
                  <a:lnTo>
                    <a:pt x="1296" y="305"/>
                  </a:lnTo>
                  <a:lnTo>
                    <a:pt x="1296" y="307"/>
                  </a:lnTo>
                  <a:lnTo>
                    <a:pt x="1296" y="310"/>
                  </a:lnTo>
                  <a:lnTo>
                    <a:pt x="1298" y="310"/>
                  </a:lnTo>
                  <a:close/>
                  <a:moveTo>
                    <a:pt x="1359" y="238"/>
                  </a:moveTo>
                  <a:lnTo>
                    <a:pt x="1363" y="238"/>
                  </a:lnTo>
                  <a:lnTo>
                    <a:pt x="1363" y="240"/>
                  </a:lnTo>
                  <a:lnTo>
                    <a:pt x="1365" y="244"/>
                  </a:lnTo>
                  <a:lnTo>
                    <a:pt x="1367" y="245"/>
                  </a:lnTo>
                  <a:lnTo>
                    <a:pt x="1370" y="245"/>
                  </a:lnTo>
                  <a:lnTo>
                    <a:pt x="1381" y="240"/>
                  </a:lnTo>
                  <a:lnTo>
                    <a:pt x="1385" y="240"/>
                  </a:lnTo>
                  <a:lnTo>
                    <a:pt x="1387" y="240"/>
                  </a:lnTo>
                  <a:lnTo>
                    <a:pt x="1388" y="238"/>
                  </a:lnTo>
                  <a:lnTo>
                    <a:pt x="1388" y="238"/>
                  </a:lnTo>
                  <a:lnTo>
                    <a:pt x="1394" y="240"/>
                  </a:lnTo>
                  <a:lnTo>
                    <a:pt x="1396" y="238"/>
                  </a:lnTo>
                  <a:lnTo>
                    <a:pt x="1399" y="236"/>
                  </a:lnTo>
                  <a:lnTo>
                    <a:pt x="1399" y="235"/>
                  </a:lnTo>
                  <a:lnTo>
                    <a:pt x="1399" y="231"/>
                  </a:lnTo>
                  <a:lnTo>
                    <a:pt x="1397" y="231"/>
                  </a:lnTo>
                  <a:lnTo>
                    <a:pt x="1397" y="231"/>
                  </a:lnTo>
                  <a:lnTo>
                    <a:pt x="1396" y="229"/>
                  </a:lnTo>
                  <a:lnTo>
                    <a:pt x="1396" y="227"/>
                  </a:lnTo>
                  <a:lnTo>
                    <a:pt x="1396" y="227"/>
                  </a:lnTo>
                  <a:lnTo>
                    <a:pt x="1397" y="225"/>
                  </a:lnTo>
                  <a:lnTo>
                    <a:pt x="1397" y="224"/>
                  </a:lnTo>
                  <a:lnTo>
                    <a:pt x="1397" y="224"/>
                  </a:lnTo>
                  <a:lnTo>
                    <a:pt x="1399" y="222"/>
                  </a:lnTo>
                  <a:lnTo>
                    <a:pt x="1401" y="222"/>
                  </a:lnTo>
                  <a:lnTo>
                    <a:pt x="1403" y="220"/>
                  </a:lnTo>
                  <a:lnTo>
                    <a:pt x="1406" y="216"/>
                  </a:lnTo>
                  <a:lnTo>
                    <a:pt x="1408" y="215"/>
                  </a:lnTo>
                  <a:lnTo>
                    <a:pt x="1410" y="211"/>
                  </a:lnTo>
                  <a:lnTo>
                    <a:pt x="1410" y="207"/>
                  </a:lnTo>
                  <a:lnTo>
                    <a:pt x="1410" y="206"/>
                  </a:lnTo>
                  <a:lnTo>
                    <a:pt x="1408" y="204"/>
                  </a:lnTo>
                  <a:lnTo>
                    <a:pt x="1408" y="202"/>
                  </a:lnTo>
                  <a:lnTo>
                    <a:pt x="1406" y="200"/>
                  </a:lnTo>
                  <a:lnTo>
                    <a:pt x="1403" y="198"/>
                  </a:lnTo>
                  <a:lnTo>
                    <a:pt x="1401" y="200"/>
                  </a:lnTo>
                  <a:lnTo>
                    <a:pt x="1399" y="200"/>
                  </a:lnTo>
                  <a:lnTo>
                    <a:pt x="1399" y="198"/>
                  </a:lnTo>
                  <a:lnTo>
                    <a:pt x="1399" y="197"/>
                  </a:lnTo>
                  <a:lnTo>
                    <a:pt x="1401" y="197"/>
                  </a:lnTo>
                  <a:lnTo>
                    <a:pt x="1399" y="195"/>
                  </a:lnTo>
                  <a:lnTo>
                    <a:pt x="1399" y="193"/>
                  </a:lnTo>
                  <a:lnTo>
                    <a:pt x="1397" y="193"/>
                  </a:lnTo>
                  <a:lnTo>
                    <a:pt x="1397" y="195"/>
                  </a:lnTo>
                  <a:lnTo>
                    <a:pt x="1397" y="195"/>
                  </a:lnTo>
                  <a:lnTo>
                    <a:pt x="1396" y="197"/>
                  </a:lnTo>
                  <a:lnTo>
                    <a:pt x="1394" y="195"/>
                  </a:lnTo>
                  <a:lnTo>
                    <a:pt x="1392" y="193"/>
                  </a:lnTo>
                  <a:lnTo>
                    <a:pt x="1390" y="197"/>
                  </a:lnTo>
                  <a:lnTo>
                    <a:pt x="1392" y="198"/>
                  </a:lnTo>
                  <a:lnTo>
                    <a:pt x="1392" y="200"/>
                  </a:lnTo>
                  <a:lnTo>
                    <a:pt x="1396" y="207"/>
                  </a:lnTo>
                  <a:lnTo>
                    <a:pt x="1397" y="207"/>
                  </a:lnTo>
                  <a:lnTo>
                    <a:pt x="1396" y="213"/>
                  </a:lnTo>
                  <a:lnTo>
                    <a:pt x="1394" y="218"/>
                  </a:lnTo>
                  <a:lnTo>
                    <a:pt x="1394" y="220"/>
                  </a:lnTo>
                  <a:lnTo>
                    <a:pt x="1394" y="222"/>
                  </a:lnTo>
                  <a:lnTo>
                    <a:pt x="1396" y="222"/>
                  </a:lnTo>
                  <a:lnTo>
                    <a:pt x="1392" y="222"/>
                  </a:lnTo>
                  <a:lnTo>
                    <a:pt x="1390" y="218"/>
                  </a:lnTo>
                  <a:lnTo>
                    <a:pt x="1390" y="213"/>
                  </a:lnTo>
                  <a:lnTo>
                    <a:pt x="1390" y="206"/>
                  </a:lnTo>
                  <a:lnTo>
                    <a:pt x="1387" y="206"/>
                  </a:lnTo>
                  <a:lnTo>
                    <a:pt x="1385" y="206"/>
                  </a:lnTo>
                  <a:lnTo>
                    <a:pt x="1385" y="209"/>
                  </a:lnTo>
                  <a:lnTo>
                    <a:pt x="1383" y="211"/>
                  </a:lnTo>
                  <a:lnTo>
                    <a:pt x="1383" y="213"/>
                  </a:lnTo>
                  <a:lnTo>
                    <a:pt x="1383" y="213"/>
                  </a:lnTo>
                  <a:lnTo>
                    <a:pt x="1381" y="213"/>
                  </a:lnTo>
                  <a:lnTo>
                    <a:pt x="1381" y="211"/>
                  </a:lnTo>
                  <a:lnTo>
                    <a:pt x="1381" y="211"/>
                  </a:lnTo>
                  <a:lnTo>
                    <a:pt x="1381" y="209"/>
                  </a:lnTo>
                  <a:lnTo>
                    <a:pt x="1381" y="209"/>
                  </a:lnTo>
                  <a:lnTo>
                    <a:pt x="1379" y="209"/>
                  </a:lnTo>
                  <a:lnTo>
                    <a:pt x="1378" y="209"/>
                  </a:lnTo>
                  <a:lnTo>
                    <a:pt x="1378" y="207"/>
                  </a:lnTo>
                  <a:lnTo>
                    <a:pt x="1378" y="206"/>
                  </a:lnTo>
                  <a:lnTo>
                    <a:pt x="1376" y="206"/>
                  </a:lnTo>
                  <a:lnTo>
                    <a:pt x="1376" y="207"/>
                  </a:lnTo>
                  <a:lnTo>
                    <a:pt x="1374" y="209"/>
                  </a:lnTo>
                  <a:lnTo>
                    <a:pt x="1374" y="211"/>
                  </a:lnTo>
                  <a:lnTo>
                    <a:pt x="1374" y="213"/>
                  </a:lnTo>
                  <a:lnTo>
                    <a:pt x="1376" y="216"/>
                  </a:lnTo>
                  <a:lnTo>
                    <a:pt x="1378" y="218"/>
                  </a:lnTo>
                  <a:lnTo>
                    <a:pt x="1387" y="218"/>
                  </a:lnTo>
                  <a:lnTo>
                    <a:pt x="1388" y="220"/>
                  </a:lnTo>
                  <a:lnTo>
                    <a:pt x="1388" y="222"/>
                  </a:lnTo>
                  <a:lnTo>
                    <a:pt x="1381" y="218"/>
                  </a:lnTo>
                  <a:lnTo>
                    <a:pt x="1376" y="220"/>
                  </a:lnTo>
                  <a:lnTo>
                    <a:pt x="1372" y="218"/>
                  </a:lnTo>
                  <a:lnTo>
                    <a:pt x="1374" y="218"/>
                  </a:lnTo>
                  <a:lnTo>
                    <a:pt x="1368" y="218"/>
                  </a:lnTo>
                  <a:lnTo>
                    <a:pt x="1367" y="218"/>
                  </a:lnTo>
                  <a:lnTo>
                    <a:pt x="1372" y="229"/>
                  </a:lnTo>
                  <a:lnTo>
                    <a:pt x="1372" y="229"/>
                  </a:lnTo>
                  <a:lnTo>
                    <a:pt x="1374" y="231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6" y="231"/>
                  </a:lnTo>
                  <a:lnTo>
                    <a:pt x="1376" y="231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0" y="235"/>
                  </a:lnTo>
                  <a:lnTo>
                    <a:pt x="1372" y="235"/>
                  </a:lnTo>
                  <a:lnTo>
                    <a:pt x="1372" y="235"/>
                  </a:lnTo>
                  <a:lnTo>
                    <a:pt x="1370" y="233"/>
                  </a:lnTo>
                  <a:lnTo>
                    <a:pt x="1370" y="231"/>
                  </a:lnTo>
                  <a:lnTo>
                    <a:pt x="1368" y="231"/>
                  </a:lnTo>
                  <a:lnTo>
                    <a:pt x="1365" y="229"/>
                  </a:lnTo>
                  <a:lnTo>
                    <a:pt x="1363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3"/>
                  </a:lnTo>
                  <a:lnTo>
                    <a:pt x="1359" y="233"/>
                  </a:lnTo>
                  <a:lnTo>
                    <a:pt x="1358" y="235"/>
                  </a:lnTo>
                  <a:lnTo>
                    <a:pt x="1358" y="236"/>
                  </a:lnTo>
                  <a:lnTo>
                    <a:pt x="1358" y="238"/>
                  </a:lnTo>
                  <a:lnTo>
                    <a:pt x="1359" y="238"/>
                  </a:lnTo>
                  <a:close/>
                  <a:moveTo>
                    <a:pt x="1493" y="193"/>
                  </a:moveTo>
                  <a:lnTo>
                    <a:pt x="1493" y="193"/>
                  </a:lnTo>
                  <a:lnTo>
                    <a:pt x="1493" y="193"/>
                  </a:lnTo>
                  <a:lnTo>
                    <a:pt x="1493" y="191"/>
                  </a:lnTo>
                  <a:lnTo>
                    <a:pt x="1493" y="191"/>
                  </a:lnTo>
                  <a:lnTo>
                    <a:pt x="1493" y="189"/>
                  </a:lnTo>
                  <a:lnTo>
                    <a:pt x="1488" y="191"/>
                  </a:lnTo>
                  <a:lnTo>
                    <a:pt x="1486" y="191"/>
                  </a:lnTo>
                  <a:lnTo>
                    <a:pt x="1486" y="191"/>
                  </a:lnTo>
                  <a:lnTo>
                    <a:pt x="1486" y="193"/>
                  </a:lnTo>
                  <a:lnTo>
                    <a:pt x="1486" y="195"/>
                  </a:lnTo>
                  <a:lnTo>
                    <a:pt x="1484" y="195"/>
                  </a:lnTo>
                  <a:lnTo>
                    <a:pt x="1484" y="198"/>
                  </a:lnTo>
                  <a:lnTo>
                    <a:pt x="1484" y="200"/>
                  </a:lnTo>
                  <a:lnTo>
                    <a:pt x="1484" y="202"/>
                  </a:lnTo>
                  <a:lnTo>
                    <a:pt x="1484" y="204"/>
                  </a:lnTo>
                  <a:lnTo>
                    <a:pt x="1486" y="206"/>
                  </a:lnTo>
                  <a:lnTo>
                    <a:pt x="1488" y="207"/>
                  </a:lnTo>
                  <a:lnTo>
                    <a:pt x="1491" y="206"/>
                  </a:lnTo>
                  <a:lnTo>
                    <a:pt x="1493" y="204"/>
                  </a:lnTo>
                  <a:lnTo>
                    <a:pt x="1493" y="200"/>
                  </a:lnTo>
                  <a:lnTo>
                    <a:pt x="1493" y="197"/>
                  </a:lnTo>
                  <a:lnTo>
                    <a:pt x="1493" y="195"/>
                  </a:lnTo>
                  <a:lnTo>
                    <a:pt x="1493" y="193"/>
                  </a:lnTo>
                  <a:lnTo>
                    <a:pt x="1493" y="193"/>
                  </a:lnTo>
                  <a:close/>
                  <a:moveTo>
                    <a:pt x="1952" y="207"/>
                  </a:moveTo>
                  <a:lnTo>
                    <a:pt x="1952" y="209"/>
                  </a:lnTo>
                  <a:lnTo>
                    <a:pt x="1954" y="209"/>
                  </a:lnTo>
                  <a:lnTo>
                    <a:pt x="1954" y="209"/>
                  </a:lnTo>
                  <a:lnTo>
                    <a:pt x="1957" y="206"/>
                  </a:lnTo>
                  <a:lnTo>
                    <a:pt x="1961" y="204"/>
                  </a:lnTo>
                  <a:lnTo>
                    <a:pt x="1963" y="204"/>
                  </a:lnTo>
                  <a:lnTo>
                    <a:pt x="1963" y="202"/>
                  </a:lnTo>
                  <a:lnTo>
                    <a:pt x="1963" y="200"/>
                  </a:lnTo>
                  <a:lnTo>
                    <a:pt x="1959" y="202"/>
                  </a:lnTo>
                  <a:lnTo>
                    <a:pt x="1959" y="200"/>
                  </a:lnTo>
                  <a:lnTo>
                    <a:pt x="1959" y="198"/>
                  </a:lnTo>
                  <a:lnTo>
                    <a:pt x="1959" y="198"/>
                  </a:lnTo>
                  <a:lnTo>
                    <a:pt x="1959" y="197"/>
                  </a:lnTo>
                  <a:lnTo>
                    <a:pt x="1957" y="197"/>
                  </a:lnTo>
                  <a:lnTo>
                    <a:pt x="1957" y="195"/>
                  </a:lnTo>
                  <a:lnTo>
                    <a:pt x="1957" y="193"/>
                  </a:lnTo>
                  <a:lnTo>
                    <a:pt x="1957" y="193"/>
                  </a:lnTo>
                  <a:lnTo>
                    <a:pt x="1957" y="191"/>
                  </a:lnTo>
                  <a:lnTo>
                    <a:pt x="1952" y="189"/>
                  </a:lnTo>
                  <a:lnTo>
                    <a:pt x="1950" y="189"/>
                  </a:lnTo>
                  <a:lnTo>
                    <a:pt x="1948" y="193"/>
                  </a:lnTo>
                  <a:lnTo>
                    <a:pt x="1948" y="197"/>
                  </a:lnTo>
                  <a:lnTo>
                    <a:pt x="1950" y="200"/>
                  </a:lnTo>
                  <a:lnTo>
                    <a:pt x="1948" y="204"/>
                  </a:lnTo>
                  <a:lnTo>
                    <a:pt x="1945" y="207"/>
                  </a:lnTo>
                  <a:lnTo>
                    <a:pt x="1943" y="211"/>
                  </a:lnTo>
                  <a:lnTo>
                    <a:pt x="1948" y="213"/>
                  </a:lnTo>
                  <a:lnTo>
                    <a:pt x="1950" y="211"/>
                  </a:lnTo>
                  <a:lnTo>
                    <a:pt x="1950" y="209"/>
                  </a:lnTo>
                  <a:lnTo>
                    <a:pt x="1950" y="207"/>
                  </a:lnTo>
                  <a:lnTo>
                    <a:pt x="1950" y="206"/>
                  </a:lnTo>
                  <a:lnTo>
                    <a:pt x="1952" y="207"/>
                  </a:lnTo>
                  <a:close/>
                  <a:moveTo>
                    <a:pt x="1542" y="188"/>
                  </a:moveTo>
                  <a:lnTo>
                    <a:pt x="1542" y="188"/>
                  </a:lnTo>
                  <a:lnTo>
                    <a:pt x="1544" y="188"/>
                  </a:lnTo>
                  <a:lnTo>
                    <a:pt x="1544" y="186"/>
                  </a:lnTo>
                  <a:lnTo>
                    <a:pt x="1544" y="186"/>
                  </a:lnTo>
                  <a:lnTo>
                    <a:pt x="1544" y="184"/>
                  </a:lnTo>
                  <a:lnTo>
                    <a:pt x="1544" y="184"/>
                  </a:lnTo>
                  <a:lnTo>
                    <a:pt x="1542" y="184"/>
                  </a:lnTo>
                  <a:lnTo>
                    <a:pt x="1542" y="184"/>
                  </a:lnTo>
                  <a:lnTo>
                    <a:pt x="1540" y="184"/>
                  </a:lnTo>
                  <a:lnTo>
                    <a:pt x="1542" y="186"/>
                  </a:lnTo>
                  <a:lnTo>
                    <a:pt x="1542" y="186"/>
                  </a:lnTo>
                  <a:lnTo>
                    <a:pt x="1542" y="188"/>
                  </a:lnTo>
                  <a:close/>
                  <a:moveTo>
                    <a:pt x="1448" y="177"/>
                  </a:moveTo>
                  <a:lnTo>
                    <a:pt x="1446" y="177"/>
                  </a:lnTo>
                  <a:lnTo>
                    <a:pt x="1444" y="177"/>
                  </a:lnTo>
                  <a:lnTo>
                    <a:pt x="1444" y="180"/>
                  </a:lnTo>
                  <a:lnTo>
                    <a:pt x="1443" y="182"/>
                  </a:lnTo>
                  <a:lnTo>
                    <a:pt x="1437" y="186"/>
                  </a:lnTo>
                  <a:lnTo>
                    <a:pt x="1435" y="188"/>
                  </a:lnTo>
                  <a:lnTo>
                    <a:pt x="1433" y="189"/>
                  </a:lnTo>
                  <a:lnTo>
                    <a:pt x="1433" y="193"/>
                  </a:lnTo>
                  <a:lnTo>
                    <a:pt x="1430" y="197"/>
                  </a:lnTo>
                  <a:lnTo>
                    <a:pt x="1430" y="200"/>
                  </a:lnTo>
                  <a:lnTo>
                    <a:pt x="1432" y="200"/>
                  </a:lnTo>
                  <a:lnTo>
                    <a:pt x="1441" y="198"/>
                  </a:lnTo>
                  <a:lnTo>
                    <a:pt x="1444" y="197"/>
                  </a:lnTo>
                  <a:lnTo>
                    <a:pt x="1446" y="193"/>
                  </a:lnTo>
                  <a:lnTo>
                    <a:pt x="1448" y="188"/>
                  </a:lnTo>
                  <a:lnTo>
                    <a:pt x="1450" y="184"/>
                  </a:lnTo>
                  <a:lnTo>
                    <a:pt x="1450" y="180"/>
                  </a:lnTo>
                  <a:lnTo>
                    <a:pt x="1450" y="177"/>
                  </a:lnTo>
                  <a:lnTo>
                    <a:pt x="1448" y="177"/>
                  </a:lnTo>
                  <a:lnTo>
                    <a:pt x="1448" y="177"/>
                  </a:lnTo>
                  <a:close/>
                  <a:moveTo>
                    <a:pt x="1455" y="173"/>
                  </a:moveTo>
                  <a:lnTo>
                    <a:pt x="1453" y="173"/>
                  </a:lnTo>
                  <a:lnTo>
                    <a:pt x="1452" y="175"/>
                  </a:lnTo>
                  <a:lnTo>
                    <a:pt x="1453" y="175"/>
                  </a:lnTo>
                  <a:lnTo>
                    <a:pt x="1453" y="175"/>
                  </a:lnTo>
                  <a:lnTo>
                    <a:pt x="1455" y="175"/>
                  </a:lnTo>
                  <a:lnTo>
                    <a:pt x="1457" y="175"/>
                  </a:lnTo>
                  <a:lnTo>
                    <a:pt x="1457" y="173"/>
                  </a:lnTo>
                  <a:lnTo>
                    <a:pt x="1455" y="173"/>
                  </a:lnTo>
                  <a:close/>
                  <a:moveTo>
                    <a:pt x="1500" y="169"/>
                  </a:moveTo>
                  <a:lnTo>
                    <a:pt x="1499" y="171"/>
                  </a:lnTo>
                  <a:lnTo>
                    <a:pt x="1497" y="171"/>
                  </a:lnTo>
                  <a:lnTo>
                    <a:pt x="1497" y="173"/>
                  </a:lnTo>
                  <a:lnTo>
                    <a:pt x="1495" y="177"/>
                  </a:lnTo>
                  <a:lnTo>
                    <a:pt x="1495" y="179"/>
                  </a:lnTo>
                  <a:lnTo>
                    <a:pt x="1497" y="180"/>
                  </a:lnTo>
                  <a:lnTo>
                    <a:pt x="1499" y="184"/>
                  </a:lnTo>
                  <a:lnTo>
                    <a:pt x="1500" y="186"/>
                  </a:lnTo>
                  <a:lnTo>
                    <a:pt x="1502" y="186"/>
                  </a:lnTo>
                  <a:lnTo>
                    <a:pt x="1504" y="184"/>
                  </a:lnTo>
                  <a:lnTo>
                    <a:pt x="1506" y="182"/>
                  </a:lnTo>
                  <a:lnTo>
                    <a:pt x="1506" y="180"/>
                  </a:lnTo>
                  <a:lnTo>
                    <a:pt x="1513" y="175"/>
                  </a:lnTo>
                  <a:lnTo>
                    <a:pt x="1506" y="177"/>
                  </a:lnTo>
                  <a:lnTo>
                    <a:pt x="1504" y="175"/>
                  </a:lnTo>
                  <a:lnTo>
                    <a:pt x="1502" y="171"/>
                  </a:lnTo>
                  <a:lnTo>
                    <a:pt x="1500" y="169"/>
                  </a:lnTo>
                  <a:close/>
                  <a:moveTo>
                    <a:pt x="1509" y="171"/>
                  </a:moveTo>
                  <a:lnTo>
                    <a:pt x="1509" y="168"/>
                  </a:lnTo>
                  <a:lnTo>
                    <a:pt x="1509" y="168"/>
                  </a:lnTo>
                  <a:lnTo>
                    <a:pt x="1508" y="169"/>
                  </a:lnTo>
                  <a:lnTo>
                    <a:pt x="1506" y="171"/>
                  </a:lnTo>
                  <a:lnTo>
                    <a:pt x="1506" y="173"/>
                  </a:lnTo>
                  <a:lnTo>
                    <a:pt x="1509" y="173"/>
                  </a:lnTo>
                  <a:lnTo>
                    <a:pt x="1509" y="171"/>
                  </a:lnTo>
                  <a:close/>
                  <a:moveTo>
                    <a:pt x="1401" y="173"/>
                  </a:moveTo>
                  <a:lnTo>
                    <a:pt x="1399" y="175"/>
                  </a:lnTo>
                  <a:lnTo>
                    <a:pt x="1399" y="177"/>
                  </a:lnTo>
                  <a:lnTo>
                    <a:pt x="1399" y="180"/>
                  </a:lnTo>
                  <a:lnTo>
                    <a:pt x="1401" y="180"/>
                  </a:lnTo>
                  <a:lnTo>
                    <a:pt x="1405" y="182"/>
                  </a:lnTo>
                  <a:lnTo>
                    <a:pt x="1403" y="182"/>
                  </a:lnTo>
                  <a:lnTo>
                    <a:pt x="1401" y="184"/>
                  </a:lnTo>
                  <a:lnTo>
                    <a:pt x="1401" y="186"/>
                  </a:lnTo>
                  <a:lnTo>
                    <a:pt x="1396" y="184"/>
                  </a:lnTo>
                  <a:lnTo>
                    <a:pt x="1394" y="184"/>
                  </a:lnTo>
                  <a:lnTo>
                    <a:pt x="1394" y="188"/>
                  </a:lnTo>
                  <a:lnTo>
                    <a:pt x="1396" y="189"/>
                  </a:lnTo>
                  <a:lnTo>
                    <a:pt x="1399" y="191"/>
                  </a:lnTo>
                  <a:lnTo>
                    <a:pt x="1410" y="200"/>
                  </a:lnTo>
                  <a:lnTo>
                    <a:pt x="1410" y="202"/>
                  </a:lnTo>
                  <a:lnTo>
                    <a:pt x="1412" y="206"/>
                  </a:lnTo>
                  <a:lnTo>
                    <a:pt x="1414" y="207"/>
                  </a:lnTo>
                  <a:lnTo>
                    <a:pt x="1424" y="204"/>
                  </a:lnTo>
                  <a:lnTo>
                    <a:pt x="1426" y="202"/>
                  </a:lnTo>
                  <a:lnTo>
                    <a:pt x="1428" y="200"/>
                  </a:lnTo>
                  <a:lnTo>
                    <a:pt x="1428" y="200"/>
                  </a:lnTo>
                  <a:lnTo>
                    <a:pt x="1428" y="198"/>
                  </a:lnTo>
                  <a:lnTo>
                    <a:pt x="1428" y="197"/>
                  </a:lnTo>
                  <a:lnTo>
                    <a:pt x="1430" y="197"/>
                  </a:lnTo>
                  <a:lnTo>
                    <a:pt x="1432" y="193"/>
                  </a:lnTo>
                  <a:lnTo>
                    <a:pt x="1432" y="191"/>
                  </a:lnTo>
                  <a:lnTo>
                    <a:pt x="1432" y="191"/>
                  </a:lnTo>
                  <a:lnTo>
                    <a:pt x="1433" y="191"/>
                  </a:lnTo>
                  <a:lnTo>
                    <a:pt x="1433" y="189"/>
                  </a:lnTo>
                  <a:lnTo>
                    <a:pt x="1433" y="189"/>
                  </a:lnTo>
                  <a:lnTo>
                    <a:pt x="1433" y="188"/>
                  </a:lnTo>
                  <a:lnTo>
                    <a:pt x="1433" y="186"/>
                  </a:lnTo>
                  <a:lnTo>
                    <a:pt x="1433" y="184"/>
                  </a:lnTo>
                  <a:lnTo>
                    <a:pt x="1435" y="184"/>
                  </a:lnTo>
                  <a:lnTo>
                    <a:pt x="1439" y="180"/>
                  </a:lnTo>
                  <a:lnTo>
                    <a:pt x="1441" y="179"/>
                  </a:lnTo>
                  <a:lnTo>
                    <a:pt x="1443" y="177"/>
                  </a:lnTo>
                  <a:lnTo>
                    <a:pt x="1441" y="175"/>
                  </a:lnTo>
                  <a:lnTo>
                    <a:pt x="1441" y="173"/>
                  </a:lnTo>
                  <a:lnTo>
                    <a:pt x="1439" y="173"/>
                  </a:lnTo>
                  <a:lnTo>
                    <a:pt x="1439" y="175"/>
                  </a:lnTo>
                  <a:lnTo>
                    <a:pt x="1437" y="175"/>
                  </a:lnTo>
                  <a:lnTo>
                    <a:pt x="1437" y="177"/>
                  </a:lnTo>
                  <a:lnTo>
                    <a:pt x="1437" y="179"/>
                  </a:lnTo>
                  <a:lnTo>
                    <a:pt x="1435" y="177"/>
                  </a:lnTo>
                  <a:lnTo>
                    <a:pt x="1435" y="175"/>
                  </a:lnTo>
                  <a:lnTo>
                    <a:pt x="1437" y="173"/>
                  </a:lnTo>
                  <a:lnTo>
                    <a:pt x="1437" y="171"/>
                  </a:lnTo>
                  <a:lnTo>
                    <a:pt x="1435" y="169"/>
                  </a:lnTo>
                  <a:lnTo>
                    <a:pt x="1435" y="168"/>
                  </a:lnTo>
                  <a:lnTo>
                    <a:pt x="1433" y="168"/>
                  </a:lnTo>
                  <a:lnTo>
                    <a:pt x="1432" y="169"/>
                  </a:lnTo>
                  <a:lnTo>
                    <a:pt x="1430" y="171"/>
                  </a:lnTo>
                  <a:lnTo>
                    <a:pt x="1428" y="175"/>
                  </a:lnTo>
                  <a:lnTo>
                    <a:pt x="1428" y="179"/>
                  </a:lnTo>
                  <a:lnTo>
                    <a:pt x="1426" y="179"/>
                  </a:lnTo>
                  <a:lnTo>
                    <a:pt x="1424" y="175"/>
                  </a:lnTo>
                  <a:lnTo>
                    <a:pt x="1423" y="173"/>
                  </a:lnTo>
                  <a:lnTo>
                    <a:pt x="1423" y="169"/>
                  </a:lnTo>
                  <a:lnTo>
                    <a:pt x="1423" y="168"/>
                  </a:lnTo>
                  <a:lnTo>
                    <a:pt x="1424" y="166"/>
                  </a:lnTo>
                  <a:lnTo>
                    <a:pt x="1423" y="164"/>
                  </a:lnTo>
                  <a:lnTo>
                    <a:pt x="1421" y="166"/>
                  </a:lnTo>
                  <a:lnTo>
                    <a:pt x="1421" y="168"/>
                  </a:lnTo>
                  <a:lnTo>
                    <a:pt x="1419" y="168"/>
                  </a:lnTo>
                  <a:lnTo>
                    <a:pt x="1419" y="166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7" y="162"/>
                  </a:lnTo>
                  <a:lnTo>
                    <a:pt x="1414" y="166"/>
                  </a:lnTo>
                  <a:lnTo>
                    <a:pt x="1412" y="166"/>
                  </a:lnTo>
                  <a:lnTo>
                    <a:pt x="1412" y="166"/>
                  </a:lnTo>
                  <a:lnTo>
                    <a:pt x="1410" y="166"/>
                  </a:lnTo>
                  <a:lnTo>
                    <a:pt x="1410" y="168"/>
                  </a:lnTo>
                  <a:lnTo>
                    <a:pt x="1412" y="169"/>
                  </a:lnTo>
                  <a:lnTo>
                    <a:pt x="1412" y="171"/>
                  </a:lnTo>
                  <a:lnTo>
                    <a:pt x="1414" y="173"/>
                  </a:lnTo>
                  <a:lnTo>
                    <a:pt x="1412" y="175"/>
                  </a:lnTo>
                  <a:lnTo>
                    <a:pt x="1410" y="175"/>
                  </a:lnTo>
                  <a:lnTo>
                    <a:pt x="1410" y="173"/>
                  </a:lnTo>
                  <a:lnTo>
                    <a:pt x="1410" y="173"/>
                  </a:lnTo>
                  <a:lnTo>
                    <a:pt x="1410" y="171"/>
                  </a:lnTo>
                  <a:lnTo>
                    <a:pt x="1408" y="171"/>
                  </a:lnTo>
                  <a:lnTo>
                    <a:pt x="1408" y="171"/>
                  </a:lnTo>
                  <a:lnTo>
                    <a:pt x="1406" y="173"/>
                  </a:lnTo>
                  <a:lnTo>
                    <a:pt x="1406" y="173"/>
                  </a:lnTo>
                  <a:lnTo>
                    <a:pt x="1405" y="173"/>
                  </a:lnTo>
                  <a:lnTo>
                    <a:pt x="1401" y="173"/>
                  </a:lnTo>
                  <a:close/>
                  <a:moveTo>
                    <a:pt x="1390" y="173"/>
                  </a:moveTo>
                  <a:lnTo>
                    <a:pt x="1392" y="173"/>
                  </a:lnTo>
                  <a:lnTo>
                    <a:pt x="1392" y="173"/>
                  </a:lnTo>
                  <a:lnTo>
                    <a:pt x="1390" y="175"/>
                  </a:lnTo>
                  <a:lnTo>
                    <a:pt x="1390" y="177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4" y="179"/>
                  </a:lnTo>
                  <a:lnTo>
                    <a:pt x="1394" y="179"/>
                  </a:lnTo>
                  <a:lnTo>
                    <a:pt x="1394" y="177"/>
                  </a:lnTo>
                  <a:lnTo>
                    <a:pt x="1396" y="175"/>
                  </a:lnTo>
                  <a:lnTo>
                    <a:pt x="1399" y="171"/>
                  </a:lnTo>
                  <a:lnTo>
                    <a:pt x="1403" y="169"/>
                  </a:lnTo>
                  <a:lnTo>
                    <a:pt x="1405" y="169"/>
                  </a:lnTo>
                  <a:lnTo>
                    <a:pt x="1405" y="168"/>
                  </a:lnTo>
                  <a:lnTo>
                    <a:pt x="1406" y="166"/>
                  </a:lnTo>
                  <a:lnTo>
                    <a:pt x="1406" y="164"/>
                  </a:lnTo>
                  <a:lnTo>
                    <a:pt x="1403" y="162"/>
                  </a:lnTo>
                  <a:lnTo>
                    <a:pt x="1403" y="162"/>
                  </a:lnTo>
                  <a:lnTo>
                    <a:pt x="1401" y="160"/>
                  </a:lnTo>
                  <a:lnTo>
                    <a:pt x="1399" y="166"/>
                  </a:lnTo>
                  <a:lnTo>
                    <a:pt x="1399" y="168"/>
                  </a:lnTo>
                  <a:lnTo>
                    <a:pt x="1397" y="168"/>
                  </a:lnTo>
                  <a:lnTo>
                    <a:pt x="1397" y="168"/>
                  </a:lnTo>
                  <a:lnTo>
                    <a:pt x="1397" y="164"/>
                  </a:lnTo>
                  <a:lnTo>
                    <a:pt x="1396" y="162"/>
                  </a:lnTo>
                  <a:lnTo>
                    <a:pt x="1396" y="160"/>
                  </a:lnTo>
                  <a:lnTo>
                    <a:pt x="1394" y="160"/>
                  </a:lnTo>
                  <a:lnTo>
                    <a:pt x="1392" y="160"/>
                  </a:lnTo>
                  <a:lnTo>
                    <a:pt x="1392" y="162"/>
                  </a:lnTo>
                  <a:lnTo>
                    <a:pt x="1394" y="162"/>
                  </a:lnTo>
                  <a:lnTo>
                    <a:pt x="1392" y="164"/>
                  </a:lnTo>
                  <a:lnTo>
                    <a:pt x="1394" y="164"/>
                  </a:lnTo>
                  <a:lnTo>
                    <a:pt x="1392" y="166"/>
                  </a:lnTo>
                  <a:lnTo>
                    <a:pt x="1392" y="168"/>
                  </a:lnTo>
                  <a:lnTo>
                    <a:pt x="1390" y="169"/>
                  </a:lnTo>
                  <a:lnTo>
                    <a:pt x="1390" y="171"/>
                  </a:lnTo>
                  <a:lnTo>
                    <a:pt x="1390" y="173"/>
                  </a:lnTo>
                  <a:close/>
                  <a:moveTo>
                    <a:pt x="1497" y="159"/>
                  </a:moveTo>
                  <a:lnTo>
                    <a:pt x="1497" y="162"/>
                  </a:lnTo>
                  <a:lnTo>
                    <a:pt x="1499" y="166"/>
                  </a:lnTo>
                  <a:lnTo>
                    <a:pt x="1499" y="166"/>
                  </a:lnTo>
                  <a:lnTo>
                    <a:pt x="1500" y="166"/>
                  </a:lnTo>
                  <a:lnTo>
                    <a:pt x="1502" y="166"/>
                  </a:lnTo>
                  <a:lnTo>
                    <a:pt x="1504" y="162"/>
                  </a:lnTo>
                  <a:lnTo>
                    <a:pt x="1504" y="160"/>
                  </a:lnTo>
                  <a:lnTo>
                    <a:pt x="1500" y="155"/>
                  </a:lnTo>
                  <a:lnTo>
                    <a:pt x="1499" y="155"/>
                  </a:lnTo>
                  <a:lnTo>
                    <a:pt x="1499" y="157"/>
                  </a:lnTo>
                  <a:lnTo>
                    <a:pt x="1497" y="159"/>
                  </a:lnTo>
                  <a:close/>
                  <a:moveTo>
                    <a:pt x="1424" y="160"/>
                  </a:moveTo>
                  <a:lnTo>
                    <a:pt x="1428" y="162"/>
                  </a:lnTo>
                  <a:lnTo>
                    <a:pt x="1432" y="162"/>
                  </a:lnTo>
                  <a:lnTo>
                    <a:pt x="1433" y="162"/>
                  </a:lnTo>
                  <a:lnTo>
                    <a:pt x="1435" y="162"/>
                  </a:lnTo>
                  <a:lnTo>
                    <a:pt x="1435" y="162"/>
                  </a:lnTo>
                  <a:lnTo>
                    <a:pt x="1435" y="160"/>
                  </a:lnTo>
                  <a:lnTo>
                    <a:pt x="1435" y="159"/>
                  </a:lnTo>
                  <a:lnTo>
                    <a:pt x="1430" y="153"/>
                  </a:lnTo>
                  <a:lnTo>
                    <a:pt x="1428" y="153"/>
                  </a:lnTo>
                  <a:lnTo>
                    <a:pt x="1426" y="155"/>
                  </a:lnTo>
                  <a:lnTo>
                    <a:pt x="1424" y="157"/>
                  </a:lnTo>
                  <a:lnTo>
                    <a:pt x="1424" y="159"/>
                  </a:lnTo>
                  <a:lnTo>
                    <a:pt x="1424" y="159"/>
                  </a:lnTo>
                  <a:lnTo>
                    <a:pt x="1424" y="160"/>
                  </a:lnTo>
                  <a:close/>
                  <a:moveTo>
                    <a:pt x="1477" y="164"/>
                  </a:moveTo>
                  <a:lnTo>
                    <a:pt x="1479" y="166"/>
                  </a:lnTo>
                  <a:lnTo>
                    <a:pt x="1479" y="168"/>
                  </a:lnTo>
                  <a:lnTo>
                    <a:pt x="1480" y="168"/>
                  </a:lnTo>
                  <a:lnTo>
                    <a:pt x="1480" y="168"/>
                  </a:lnTo>
                  <a:lnTo>
                    <a:pt x="1482" y="168"/>
                  </a:lnTo>
                  <a:lnTo>
                    <a:pt x="1484" y="168"/>
                  </a:lnTo>
                  <a:lnTo>
                    <a:pt x="1484" y="166"/>
                  </a:lnTo>
                  <a:lnTo>
                    <a:pt x="1486" y="166"/>
                  </a:lnTo>
                  <a:lnTo>
                    <a:pt x="1486" y="162"/>
                  </a:lnTo>
                  <a:lnTo>
                    <a:pt x="1486" y="162"/>
                  </a:lnTo>
                  <a:lnTo>
                    <a:pt x="1486" y="160"/>
                  </a:lnTo>
                  <a:lnTo>
                    <a:pt x="1488" y="160"/>
                  </a:lnTo>
                  <a:lnTo>
                    <a:pt x="1488" y="162"/>
                  </a:lnTo>
                  <a:lnTo>
                    <a:pt x="1488" y="164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9" y="169"/>
                  </a:lnTo>
                  <a:lnTo>
                    <a:pt x="1489" y="169"/>
                  </a:lnTo>
                  <a:lnTo>
                    <a:pt x="1491" y="169"/>
                  </a:lnTo>
                  <a:lnTo>
                    <a:pt x="1491" y="168"/>
                  </a:lnTo>
                  <a:lnTo>
                    <a:pt x="1491" y="166"/>
                  </a:lnTo>
                  <a:lnTo>
                    <a:pt x="1493" y="168"/>
                  </a:lnTo>
                  <a:lnTo>
                    <a:pt x="1493" y="168"/>
                  </a:lnTo>
                  <a:lnTo>
                    <a:pt x="1495" y="169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6"/>
                  </a:lnTo>
                  <a:lnTo>
                    <a:pt x="1497" y="164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7" y="160"/>
                  </a:lnTo>
                  <a:lnTo>
                    <a:pt x="1497" y="159"/>
                  </a:lnTo>
                  <a:lnTo>
                    <a:pt x="1497" y="159"/>
                  </a:lnTo>
                  <a:lnTo>
                    <a:pt x="1497" y="155"/>
                  </a:lnTo>
                  <a:lnTo>
                    <a:pt x="1497" y="155"/>
                  </a:lnTo>
                  <a:lnTo>
                    <a:pt x="1499" y="151"/>
                  </a:lnTo>
                  <a:lnTo>
                    <a:pt x="1499" y="148"/>
                  </a:lnTo>
                  <a:lnTo>
                    <a:pt x="1499" y="146"/>
                  </a:lnTo>
                  <a:lnTo>
                    <a:pt x="1499" y="144"/>
                  </a:lnTo>
                  <a:lnTo>
                    <a:pt x="1497" y="142"/>
                  </a:lnTo>
                  <a:lnTo>
                    <a:pt x="1495" y="142"/>
                  </a:lnTo>
                  <a:lnTo>
                    <a:pt x="1488" y="142"/>
                  </a:lnTo>
                  <a:lnTo>
                    <a:pt x="1486" y="142"/>
                  </a:lnTo>
                  <a:lnTo>
                    <a:pt x="1486" y="142"/>
                  </a:lnTo>
                  <a:lnTo>
                    <a:pt x="1484" y="144"/>
                  </a:lnTo>
                  <a:lnTo>
                    <a:pt x="1484" y="144"/>
                  </a:lnTo>
                  <a:lnTo>
                    <a:pt x="1484" y="146"/>
                  </a:lnTo>
                  <a:lnTo>
                    <a:pt x="1484" y="146"/>
                  </a:lnTo>
                  <a:lnTo>
                    <a:pt x="1484" y="148"/>
                  </a:lnTo>
                  <a:lnTo>
                    <a:pt x="1480" y="148"/>
                  </a:lnTo>
                  <a:lnTo>
                    <a:pt x="1479" y="150"/>
                  </a:lnTo>
                  <a:lnTo>
                    <a:pt x="1479" y="151"/>
                  </a:lnTo>
                  <a:lnTo>
                    <a:pt x="1477" y="155"/>
                  </a:lnTo>
                  <a:lnTo>
                    <a:pt x="1477" y="159"/>
                  </a:lnTo>
                  <a:lnTo>
                    <a:pt x="1477" y="160"/>
                  </a:lnTo>
                  <a:lnTo>
                    <a:pt x="1477" y="162"/>
                  </a:lnTo>
                  <a:lnTo>
                    <a:pt x="1477" y="162"/>
                  </a:lnTo>
                  <a:lnTo>
                    <a:pt x="1477" y="164"/>
                  </a:lnTo>
                  <a:close/>
                  <a:moveTo>
                    <a:pt x="1408" y="157"/>
                  </a:moveTo>
                  <a:lnTo>
                    <a:pt x="1412" y="160"/>
                  </a:lnTo>
                  <a:lnTo>
                    <a:pt x="1414" y="160"/>
                  </a:lnTo>
                  <a:lnTo>
                    <a:pt x="1415" y="160"/>
                  </a:lnTo>
                  <a:lnTo>
                    <a:pt x="1419" y="157"/>
                  </a:lnTo>
                  <a:lnTo>
                    <a:pt x="1419" y="157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3"/>
                  </a:lnTo>
                  <a:lnTo>
                    <a:pt x="1419" y="151"/>
                  </a:lnTo>
                  <a:lnTo>
                    <a:pt x="1421" y="150"/>
                  </a:lnTo>
                  <a:lnTo>
                    <a:pt x="1419" y="148"/>
                  </a:lnTo>
                  <a:lnTo>
                    <a:pt x="1419" y="148"/>
                  </a:lnTo>
                  <a:lnTo>
                    <a:pt x="1419" y="146"/>
                  </a:lnTo>
                  <a:lnTo>
                    <a:pt x="1419" y="144"/>
                  </a:lnTo>
                  <a:lnTo>
                    <a:pt x="1419" y="142"/>
                  </a:lnTo>
                  <a:lnTo>
                    <a:pt x="1417" y="141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5" y="139"/>
                  </a:lnTo>
                  <a:lnTo>
                    <a:pt x="1415" y="139"/>
                  </a:lnTo>
                  <a:lnTo>
                    <a:pt x="1415" y="141"/>
                  </a:lnTo>
                  <a:lnTo>
                    <a:pt x="1415" y="141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4" y="141"/>
                  </a:lnTo>
                  <a:lnTo>
                    <a:pt x="1412" y="141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6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2" y="150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0" y="151"/>
                  </a:lnTo>
                  <a:lnTo>
                    <a:pt x="1410" y="151"/>
                  </a:lnTo>
                  <a:lnTo>
                    <a:pt x="1408" y="153"/>
                  </a:lnTo>
                  <a:lnTo>
                    <a:pt x="1406" y="155"/>
                  </a:lnTo>
                  <a:lnTo>
                    <a:pt x="1408" y="155"/>
                  </a:lnTo>
                  <a:lnTo>
                    <a:pt x="1408" y="157"/>
                  </a:lnTo>
                  <a:close/>
                  <a:moveTo>
                    <a:pt x="1439" y="144"/>
                  </a:moveTo>
                  <a:lnTo>
                    <a:pt x="1441" y="146"/>
                  </a:lnTo>
                  <a:lnTo>
                    <a:pt x="1441" y="148"/>
                  </a:lnTo>
                  <a:lnTo>
                    <a:pt x="1443" y="150"/>
                  </a:lnTo>
                  <a:lnTo>
                    <a:pt x="1443" y="150"/>
                  </a:lnTo>
                  <a:lnTo>
                    <a:pt x="1444" y="155"/>
                  </a:lnTo>
                  <a:lnTo>
                    <a:pt x="1444" y="155"/>
                  </a:lnTo>
                  <a:lnTo>
                    <a:pt x="1444" y="157"/>
                  </a:lnTo>
                  <a:lnTo>
                    <a:pt x="1444" y="157"/>
                  </a:lnTo>
                  <a:lnTo>
                    <a:pt x="1444" y="159"/>
                  </a:lnTo>
                  <a:lnTo>
                    <a:pt x="1444" y="162"/>
                  </a:lnTo>
                  <a:lnTo>
                    <a:pt x="1444" y="164"/>
                  </a:lnTo>
                  <a:lnTo>
                    <a:pt x="1446" y="168"/>
                  </a:lnTo>
                  <a:lnTo>
                    <a:pt x="1448" y="168"/>
                  </a:lnTo>
                  <a:lnTo>
                    <a:pt x="1457" y="168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9" y="164"/>
                  </a:lnTo>
                  <a:lnTo>
                    <a:pt x="1459" y="164"/>
                  </a:lnTo>
                  <a:lnTo>
                    <a:pt x="1461" y="162"/>
                  </a:lnTo>
                  <a:lnTo>
                    <a:pt x="1466" y="160"/>
                  </a:lnTo>
                  <a:lnTo>
                    <a:pt x="1466" y="159"/>
                  </a:lnTo>
                  <a:lnTo>
                    <a:pt x="1462" y="159"/>
                  </a:lnTo>
                  <a:lnTo>
                    <a:pt x="1457" y="155"/>
                  </a:lnTo>
                  <a:lnTo>
                    <a:pt x="1455" y="153"/>
                  </a:lnTo>
                  <a:lnTo>
                    <a:pt x="1455" y="153"/>
                  </a:lnTo>
                  <a:lnTo>
                    <a:pt x="1453" y="151"/>
                  </a:lnTo>
                  <a:lnTo>
                    <a:pt x="1455" y="148"/>
                  </a:lnTo>
                  <a:lnTo>
                    <a:pt x="1452" y="146"/>
                  </a:lnTo>
                  <a:lnTo>
                    <a:pt x="1452" y="144"/>
                  </a:lnTo>
                  <a:lnTo>
                    <a:pt x="1452" y="146"/>
                  </a:lnTo>
                  <a:lnTo>
                    <a:pt x="1450" y="150"/>
                  </a:lnTo>
                  <a:lnTo>
                    <a:pt x="1450" y="151"/>
                  </a:lnTo>
                  <a:lnTo>
                    <a:pt x="1448" y="151"/>
                  </a:lnTo>
                  <a:lnTo>
                    <a:pt x="1448" y="150"/>
                  </a:lnTo>
                  <a:lnTo>
                    <a:pt x="1446" y="146"/>
                  </a:lnTo>
                  <a:lnTo>
                    <a:pt x="1446" y="144"/>
                  </a:lnTo>
                  <a:lnTo>
                    <a:pt x="1444" y="144"/>
                  </a:lnTo>
                  <a:lnTo>
                    <a:pt x="1444" y="142"/>
                  </a:lnTo>
                  <a:lnTo>
                    <a:pt x="1443" y="142"/>
                  </a:lnTo>
                  <a:lnTo>
                    <a:pt x="1443" y="141"/>
                  </a:lnTo>
                  <a:lnTo>
                    <a:pt x="1443" y="139"/>
                  </a:lnTo>
                  <a:lnTo>
                    <a:pt x="1443" y="137"/>
                  </a:lnTo>
                  <a:lnTo>
                    <a:pt x="1443" y="135"/>
                  </a:lnTo>
                  <a:lnTo>
                    <a:pt x="1441" y="133"/>
                  </a:lnTo>
                  <a:lnTo>
                    <a:pt x="1439" y="135"/>
                  </a:lnTo>
                  <a:lnTo>
                    <a:pt x="1437" y="137"/>
                  </a:lnTo>
                  <a:lnTo>
                    <a:pt x="1437" y="139"/>
                  </a:lnTo>
                  <a:lnTo>
                    <a:pt x="1437" y="141"/>
                  </a:lnTo>
                  <a:lnTo>
                    <a:pt x="1435" y="139"/>
                  </a:lnTo>
                  <a:lnTo>
                    <a:pt x="1435" y="139"/>
                  </a:lnTo>
                  <a:lnTo>
                    <a:pt x="1433" y="141"/>
                  </a:lnTo>
                  <a:lnTo>
                    <a:pt x="1435" y="142"/>
                  </a:lnTo>
                  <a:lnTo>
                    <a:pt x="1439" y="144"/>
                  </a:lnTo>
                  <a:close/>
                  <a:moveTo>
                    <a:pt x="1542" y="139"/>
                  </a:moveTo>
                  <a:lnTo>
                    <a:pt x="1544" y="139"/>
                  </a:lnTo>
                  <a:lnTo>
                    <a:pt x="1544" y="137"/>
                  </a:lnTo>
                  <a:lnTo>
                    <a:pt x="1545" y="137"/>
                  </a:lnTo>
                  <a:lnTo>
                    <a:pt x="1545" y="135"/>
                  </a:lnTo>
                  <a:lnTo>
                    <a:pt x="1547" y="130"/>
                  </a:lnTo>
                  <a:lnTo>
                    <a:pt x="1547" y="126"/>
                  </a:lnTo>
                  <a:lnTo>
                    <a:pt x="1547" y="124"/>
                  </a:lnTo>
                  <a:lnTo>
                    <a:pt x="1544" y="121"/>
                  </a:lnTo>
                  <a:lnTo>
                    <a:pt x="1544" y="121"/>
                  </a:lnTo>
                  <a:lnTo>
                    <a:pt x="1544" y="119"/>
                  </a:lnTo>
                  <a:lnTo>
                    <a:pt x="1542" y="119"/>
                  </a:lnTo>
                  <a:lnTo>
                    <a:pt x="1542" y="121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4"/>
                  </a:lnTo>
                  <a:lnTo>
                    <a:pt x="1542" y="128"/>
                  </a:lnTo>
                  <a:lnTo>
                    <a:pt x="1542" y="132"/>
                  </a:lnTo>
                  <a:lnTo>
                    <a:pt x="1542" y="135"/>
                  </a:lnTo>
                  <a:lnTo>
                    <a:pt x="1542" y="137"/>
                  </a:lnTo>
                  <a:lnTo>
                    <a:pt x="1542" y="139"/>
                  </a:lnTo>
                  <a:close/>
                  <a:moveTo>
                    <a:pt x="1580" y="126"/>
                  </a:moveTo>
                  <a:lnTo>
                    <a:pt x="1580" y="124"/>
                  </a:lnTo>
                  <a:lnTo>
                    <a:pt x="1578" y="124"/>
                  </a:lnTo>
                  <a:lnTo>
                    <a:pt x="1578" y="124"/>
                  </a:lnTo>
                  <a:lnTo>
                    <a:pt x="1576" y="126"/>
                  </a:lnTo>
                  <a:lnTo>
                    <a:pt x="1576" y="128"/>
                  </a:lnTo>
                  <a:lnTo>
                    <a:pt x="1576" y="128"/>
                  </a:lnTo>
                  <a:lnTo>
                    <a:pt x="1580" y="133"/>
                  </a:lnTo>
                  <a:lnTo>
                    <a:pt x="1594" y="139"/>
                  </a:lnTo>
                  <a:lnTo>
                    <a:pt x="1607" y="141"/>
                  </a:lnTo>
                  <a:lnTo>
                    <a:pt x="1609" y="139"/>
                  </a:lnTo>
                  <a:lnTo>
                    <a:pt x="1609" y="137"/>
                  </a:lnTo>
                  <a:lnTo>
                    <a:pt x="1609" y="135"/>
                  </a:lnTo>
                  <a:lnTo>
                    <a:pt x="1607" y="133"/>
                  </a:lnTo>
                  <a:lnTo>
                    <a:pt x="1605" y="133"/>
                  </a:lnTo>
                  <a:lnTo>
                    <a:pt x="1605" y="133"/>
                  </a:lnTo>
                  <a:lnTo>
                    <a:pt x="1603" y="132"/>
                  </a:lnTo>
                  <a:lnTo>
                    <a:pt x="1603" y="132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0" y="128"/>
                  </a:lnTo>
                  <a:lnTo>
                    <a:pt x="1598" y="126"/>
                  </a:lnTo>
                  <a:lnTo>
                    <a:pt x="1598" y="123"/>
                  </a:lnTo>
                  <a:lnTo>
                    <a:pt x="1596" y="119"/>
                  </a:lnTo>
                  <a:lnTo>
                    <a:pt x="1596" y="119"/>
                  </a:lnTo>
                  <a:lnTo>
                    <a:pt x="1594" y="119"/>
                  </a:lnTo>
                  <a:lnTo>
                    <a:pt x="1594" y="123"/>
                  </a:lnTo>
                  <a:lnTo>
                    <a:pt x="1594" y="126"/>
                  </a:lnTo>
                  <a:lnTo>
                    <a:pt x="1592" y="128"/>
                  </a:lnTo>
                  <a:lnTo>
                    <a:pt x="1592" y="124"/>
                  </a:lnTo>
                  <a:lnTo>
                    <a:pt x="1592" y="123"/>
                  </a:lnTo>
                  <a:lnTo>
                    <a:pt x="1592" y="121"/>
                  </a:lnTo>
                  <a:lnTo>
                    <a:pt x="1592" y="119"/>
                  </a:lnTo>
                  <a:lnTo>
                    <a:pt x="1591" y="117"/>
                  </a:lnTo>
                  <a:lnTo>
                    <a:pt x="1591" y="119"/>
                  </a:lnTo>
                  <a:lnTo>
                    <a:pt x="1591" y="119"/>
                  </a:lnTo>
                  <a:lnTo>
                    <a:pt x="1591" y="123"/>
                  </a:lnTo>
                  <a:lnTo>
                    <a:pt x="1589" y="123"/>
                  </a:lnTo>
                  <a:lnTo>
                    <a:pt x="1589" y="121"/>
                  </a:lnTo>
                  <a:lnTo>
                    <a:pt x="1589" y="119"/>
                  </a:lnTo>
                  <a:lnTo>
                    <a:pt x="1587" y="121"/>
                  </a:lnTo>
                  <a:lnTo>
                    <a:pt x="1587" y="123"/>
                  </a:lnTo>
                  <a:lnTo>
                    <a:pt x="1587" y="121"/>
                  </a:lnTo>
                  <a:lnTo>
                    <a:pt x="1583" y="123"/>
                  </a:lnTo>
                  <a:lnTo>
                    <a:pt x="1582" y="121"/>
                  </a:lnTo>
                  <a:lnTo>
                    <a:pt x="1582" y="121"/>
                  </a:lnTo>
                  <a:lnTo>
                    <a:pt x="1582" y="123"/>
                  </a:lnTo>
                  <a:lnTo>
                    <a:pt x="1582" y="124"/>
                  </a:lnTo>
                  <a:lnTo>
                    <a:pt x="1582" y="126"/>
                  </a:lnTo>
                  <a:lnTo>
                    <a:pt x="1583" y="130"/>
                  </a:lnTo>
                  <a:lnTo>
                    <a:pt x="1582" y="128"/>
                  </a:lnTo>
                  <a:lnTo>
                    <a:pt x="1580" y="126"/>
                  </a:lnTo>
                  <a:close/>
                  <a:moveTo>
                    <a:pt x="1627" y="85"/>
                  </a:moveTo>
                  <a:lnTo>
                    <a:pt x="1627" y="86"/>
                  </a:lnTo>
                  <a:lnTo>
                    <a:pt x="1630" y="86"/>
                  </a:lnTo>
                  <a:lnTo>
                    <a:pt x="1630" y="88"/>
                  </a:lnTo>
                  <a:lnTo>
                    <a:pt x="1630" y="90"/>
                  </a:lnTo>
                  <a:lnTo>
                    <a:pt x="1630" y="90"/>
                  </a:lnTo>
                  <a:lnTo>
                    <a:pt x="1632" y="92"/>
                  </a:lnTo>
                  <a:lnTo>
                    <a:pt x="1634" y="94"/>
                  </a:lnTo>
                  <a:lnTo>
                    <a:pt x="1634" y="95"/>
                  </a:lnTo>
                  <a:lnTo>
                    <a:pt x="1632" y="95"/>
                  </a:lnTo>
                  <a:lnTo>
                    <a:pt x="1629" y="94"/>
                  </a:lnTo>
                  <a:lnTo>
                    <a:pt x="1627" y="95"/>
                  </a:lnTo>
                  <a:lnTo>
                    <a:pt x="1627" y="97"/>
                  </a:lnTo>
                  <a:lnTo>
                    <a:pt x="1629" y="97"/>
                  </a:lnTo>
                  <a:lnTo>
                    <a:pt x="1627" y="97"/>
                  </a:lnTo>
                  <a:lnTo>
                    <a:pt x="1625" y="95"/>
                  </a:lnTo>
                  <a:lnTo>
                    <a:pt x="1625" y="95"/>
                  </a:lnTo>
                  <a:lnTo>
                    <a:pt x="1623" y="95"/>
                  </a:lnTo>
                  <a:lnTo>
                    <a:pt x="1623" y="95"/>
                  </a:lnTo>
                  <a:lnTo>
                    <a:pt x="1623" y="97"/>
                  </a:lnTo>
                  <a:lnTo>
                    <a:pt x="1623" y="97"/>
                  </a:lnTo>
                  <a:lnTo>
                    <a:pt x="1623" y="101"/>
                  </a:lnTo>
                  <a:lnTo>
                    <a:pt x="1621" y="104"/>
                  </a:lnTo>
                  <a:lnTo>
                    <a:pt x="1621" y="106"/>
                  </a:lnTo>
                  <a:lnTo>
                    <a:pt x="1621" y="106"/>
                  </a:lnTo>
                  <a:lnTo>
                    <a:pt x="1621" y="104"/>
                  </a:lnTo>
                  <a:lnTo>
                    <a:pt x="1621" y="103"/>
                  </a:lnTo>
                  <a:lnTo>
                    <a:pt x="1621" y="99"/>
                  </a:lnTo>
                  <a:lnTo>
                    <a:pt x="1621" y="97"/>
                  </a:lnTo>
                  <a:lnTo>
                    <a:pt x="1619" y="95"/>
                  </a:lnTo>
                  <a:lnTo>
                    <a:pt x="1618" y="95"/>
                  </a:lnTo>
                  <a:lnTo>
                    <a:pt x="1618" y="95"/>
                  </a:lnTo>
                  <a:lnTo>
                    <a:pt x="1616" y="95"/>
                  </a:lnTo>
                  <a:lnTo>
                    <a:pt x="1616" y="97"/>
                  </a:lnTo>
                  <a:lnTo>
                    <a:pt x="1618" y="99"/>
                  </a:lnTo>
                  <a:lnTo>
                    <a:pt x="1619" y="99"/>
                  </a:lnTo>
                  <a:lnTo>
                    <a:pt x="1619" y="101"/>
                  </a:lnTo>
                  <a:lnTo>
                    <a:pt x="1618" y="101"/>
                  </a:lnTo>
                  <a:lnTo>
                    <a:pt x="1616" y="103"/>
                  </a:lnTo>
                  <a:lnTo>
                    <a:pt x="1616" y="103"/>
                  </a:lnTo>
                  <a:lnTo>
                    <a:pt x="1614" y="101"/>
                  </a:lnTo>
                  <a:lnTo>
                    <a:pt x="1614" y="99"/>
                  </a:lnTo>
                  <a:lnTo>
                    <a:pt x="1609" y="103"/>
                  </a:lnTo>
                  <a:lnTo>
                    <a:pt x="1609" y="104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3" y="110"/>
                  </a:lnTo>
                  <a:lnTo>
                    <a:pt x="1603" y="110"/>
                  </a:lnTo>
                  <a:lnTo>
                    <a:pt x="1603" y="112"/>
                  </a:lnTo>
                  <a:lnTo>
                    <a:pt x="1603" y="112"/>
                  </a:lnTo>
                  <a:lnTo>
                    <a:pt x="1603" y="113"/>
                  </a:lnTo>
                  <a:lnTo>
                    <a:pt x="1605" y="115"/>
                  </a:lnTo>
                  <a:lnTo>
                    <a:pt x="1605" y="117"/>
                  </a:lnTo>
                  <a:lnTo>
                    <a:pt x="1601" y="115"/>
                  </a:lnTo>
                  <a:lnTo>
                    <a:pt x="1600" y="117"/>
                  </a:lnTo>
                  <a:lnTo>
                    <a:pt x="1601" y="117"/>
                  </a:lnTo>
                  <a:lnTo>
                    <a:pt x="1605" y="123"/>
                  </a:lnTo>
                  <a:lnTo>
                    <a:pt x="1605" y="124"/>
                  </a:lnTo>
                  <a:lnTo>
                    <a:pt x="1605" y="124"/>
                  </a:lnTo>
                  <a:lnTo>
                    <a:pt x="1607" y="124"/>
                  </a:lnTo>
                  <a:lnTo>
                    <a:pt x="1607" y="124"/>
                  </a:lnTo>
                  <a:lnTo>
                    <a:pt x="1609" y="126"/>
                  </a:lnTo>
                  <a:lnTo>
                    <a:pt x="1609" y="126"/>
                  </a:lnTo>
                  <a:lnTo>
                    <a:pt x="1610" y="124"/>
                  </a:lnTo>
                  <a:lnTo>
                    <a:pt x="1614" y="115"/>
                  </a:lnTo>
                  <a:lnTo>
                    <a:pt x="1614" y="117"/>
                  </a:lnTo>
                  <a:lnTo>
                    <a:pt x="1614" y="121"/>
                  </a:lnTo>
                  <a:lnTo>
                    <a:pt x="1614" y="123"/>
                  </a:lnTo>
                  <a:lnTo>
                    <a:pt x="1614" y="124"/>
                  </a:lnTo>
                  <a:lnTo>
                    <a:pt x="1612" y="128"/>
                  </a:lnTo>
                  <a:lnTo>
                    <a:pt x="1612" y="132"/>
                  </a:lnTo>
                  <a:lnTo>
                    <a:pt x="1612" y="135"/>
                  </a:lnTo>
                  <a:lnTo>
                    <a:pt x="1616" y="135"/>
                  </a:lnTo>
                  <a:lnTo>
                    <a:pt x="1618" y="135"/>
                  </a:lnTo>
                  <a:lnTo>
                    <a:pt x="1627" y="130"/>
                  </a:lnTo>
                  <a:lnTo>
                    <a:pt x="1625" y="128"/>
                  </a:lnTo>
                  <a:lnTo>
                    <a:pt x="1625" y="128"/>
                  </a:lnTo>
                  <a:lnTo>
                    <a:pt x="1623" y="128"/>
                  </a:lnTo>
                  <a:lnTo>
                    <a:pt x="1623" y="128"/>
                  </a:lnTo>
                  <a:lnTo>
                    <a:pt x="1623" y="126"/>
                  </a:lnTo>
                  <a:lnTo>
                    <a:pt x="1629" y="124"/>
                  </a:lnTo>
                  <a:lnTo>
                    <a:pt x="1638" y="115"/>
                  </a:lnTo>
                  <a:lnTo>
                    <a:pt x="1639" y="112"/>
                  </a:lnTo>
                  <a:lnTo>
                    <a:pt x="1641" y="108"/>
                  </a:lnTo>
                  <a:lnTo>
                    <a:pt x="1641" y="106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3"/>
                  </a:lnTo>
                  <a:lnTo>
                    <a:pt x="1641" y="103"/>
                  </a:lnTo>
                  <a:lnTo>
                    <a:pt x="1639" y="101"/>
                  </a:lnTo>
                  <a:lnTo>
                    <a:pt x="1638" y="101"/>
                  </a:lnTo>
                  <a:lnTo>
                    <a:pt x="1638" y="101"/>
                  </a:lnTo>
                  <a:lnTo>
                    <a:pt x="1638" y="97"/>
                  </a:lnTo>
                  <a:lnTo>
                    <a:pt x="1638" y="97"/>
                  </a:lnTo>
                  <a:lnTo>
                    <a:pt x="1638" y="95"/>
                  </a:lnTo>
                  <a:lnTo>
                    <a:pt x="1638" y="94"/>
                  </a:lnTo>
                  <a:lnTo>
                    <a:pt x="1638" y="92"/>
                  </a:lnTo>
                  <a:lnTo>
                    <a:pt x="1636" y="88"/>
                  </a:lnTo>
                  <a:lnTo>
                    <a:pt x="1636" y="86"/>
                  </a:lnTo>
                  <a:lnTo>
                    <a:pt x="1636" y="86"/>
                  </a:lnTo>
                  <a:lnTo>
                    <a:pt x="1636" y="85"/>
                  </a:lnTo>
                  <a:lnTo>
                    <a:pt x="1634" y="86"/>
                  </a:lnTo>
                  <a:lnTo>
                    <a:pt x="1632" y="85"/>
                  </a:lnTo>
                  <a:lnTo>
                    <a:pt x="1632" y="85"/>
                  </a:lnTo>
                  <a:lnTo>
                    <a:pt x="1630" y="85"/>
                  </a:lnTo>
                  <a:lnTo>
                    <a:pt x="1627" y="85"/>
                  </a:lnTo>
                  <a:close/>
                  <a:moveTo>
                    <a:pt x="1643" y="77"/>
                  </a:moveTo>
                  <a:lnTo>
                    <a:pt x="1641" y="79"/>
                  </a:lnTo>
                  <a:lnTo>
                    <a:pt x="1641" y="79"/>
                  </a:lnTo>
                  <a:lnTo>
                    <a:pt x="1641" y="81"/>
                  </a:lnTo>
                  <a:lnTo>
                    <a:pt x="1641" y="83"/>
                  </a:lnTo>
                  <a:lnTo>
                    <a:pt x="1641" y="85"/>
                  </a:lnTo>
                  <a:lnTo>
                    <a:pt x="1641" y="86"/>
                  </a:lnTo>
                  <a:lnTo>
                    <a:pt x="1639" y="88"/>
                  </a:lnTo>
                  <a:lnTo>
                    <a:pt x="1641" y="88"/>
                  </a:lnTo>
                  <a:lnTo>
                    <a:pt x="1643" y="88"/>
                  </a:lnTo>
                  <a:lnTo>
                    <a:pt x="1643" y="90"/>
                  </a:lnTo>
                  <a:lnTo>
                    <a:pt x="1643" y="92"/>
                  </a:lnTo>
                  <a:lnTo>
                    <a:pt x="1643" y="92"/>
                  </a:lnTo>
                  <a:lnTo>
                    <a:pt x="1643" y="94"/>
                  </a:lnTo>
                  <a:lnTo>
                    <a:pt x="1645" y="97"/>
                  </a:lnTo>
                  <a:lnTo>
                    <a:pt x="1645" y="99"/>
                  </a:lnTo>
                  <a:lnTo>
                    <a:pt x="1648" y="101"/>
                  </a:lnTo>
                  <a:lnTo>
                    <a:pt x="1650" y="101"/>
                  </a:lnTo>
                  <a:lnTo>
                    <a:pt x="1654" y="99"/>
                  </a:lnTo>
                  <a:lnTo>
                    <a:pt x="1657" y="92"/>
                  </a:lnTo>
                  <a:lnTo>
                    <a:pt x="1663" y="90"/>
                  </a:lnTo>
                  <a:lnTo>
                    <a:pt x="1665" y="85"/>
                  </a:lnTo>
                  <a:lnTo>
                    <a:pt x="1661" y="83"/>
                  </a:lnTo>
                  <a:lnTo>
                    <a:pt x="1661" y="81"/>
                  </a:lnTo>
                  <a:lnTo>
                    <a:pt x="1661" y="79"/>
                  </a:lnTo>
                  <a:lnTo>
                    <a:pt x="1661" y="77"/>
                  </a:lnTo>
                  <a:lnTo>
                    <a:pt x="1661" y="76"/>
                  </a:lnTo>
                  <a:lnTo>
                    <a:pt x="1659" y="76"/>
                  </a:lnTo>
                  <a:lnTo>
                    <a:pt x="1659" y="74"/>
                  </a:lnTo>
                  <a:lnTo>
                    <a:pt x="1657" y="72"/>
                  </a:lnTo>
                  <a:lnTo>
                    <a:pt x="1656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50" y="70"/>
                  </a:lnTo>
                  <a:lnTo>
                    <a:pt x="1650" y="70"/>
                  </a:lnTo>
                  <a:lnTo>
                    <a:pt x="1650" y="68"/>
                  </a:lnTo>
                  <a:lnTo>
                    <a:pt x="1650" y="68"/>
                  </a:lnTo>
                  <a:lnTo>
                    <a:pt x="1648" y="68"/>
                  </a:lnTo>
                  <a:lnTo>
                    <a:pt x="1648" y="67"/>
                  </a:lnTo>
                  <a:lnTo>
                    <a:pt x="1650" y="67"/>
                  </a:lnTo>
                  <a:lnTo>
                    <a:pt x="1648" y="65"/>
                  </a:lnTo>
                  <a:lnTo>
                    <a:pt x="1643" y="65"/>
                  </a:lnTo>
                  <a:lnTo>
                    <a:pt x="1643" y="67"/>
                  </a:lnTo>
                  <a:lnTo>
                    <a:pt x="1641" y="68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9" y="74"/>
                  </a:lnTo>
                  <a:lnTo>
                    <a:pt x="1639" y="76"/>
                  </a:lnTo>
                  <a:lnTo>
                    <a:pt x="1643" y="77"/>
                  </a:lnTo>
                  <a:close/>
                  <a:moveTo>
                    <a:pt x="1558" y="83"/>
                  </a:moveTo>
                  <a:lnTo>
                    <a:pt x="1562" y="83"/>
                  </a:lnTo>
                  <a:lnTo>
                    <a:pt x="1560" y="85"/>
                  </a:lnTo>
                  <a:lnTo>
                    <a:pt x="1558" y="86"/>
                  </a:lnTo>
                  <a:lnTo>
                    <a:pt x="1558" y="88"/>
                  </a:lnTo>
                  <a:lnTo>
                    <a:pt x="1560" y="88"/>
                  </a:lnTo>
                  <a:lnTo>
                    <a:pt x="1562" y="88"/>
                  </a:lnTo>
                  <a:lnTo>
                    <a:pt x="1562" y="88"/>
                  </a:lnTo>
                  <a:lnTo>
                    <a:pt x="1562" y="86"/>
                  </a:lnTo>
                  <a:lnTo>
                    <a:pt x="1562" y="86"/>
                  </a:lnTo>
                  <a:lnTo>
                    <a:pt x="1574" y="86"/>
                  </a:lnTo>
                  <a:lnTo>
                    <a:pt x="1573" y="88"/>
                  </a:lnTo>
                  <a:lnTo>
                    <a:pt x="1569" y="92"/>
                  </a:lnTo>
                  <a:lnTo>
                    <a:pt x="1571" y="92"/>
                  </a:lnTo>
                  <a:lnTo>
                    <a:pt x="1571" y="92"/>
                  </a:lnTo>
                  <a:lnTo>
                    <a:pt x="1571" y="94"/>
                  </a:lnTo>
                  <a:lnTo>
                    <a:pt x="1567" y="95"/>
                  </a:lnTo>
                  <a:lnTo>
                    <a:pt x="1567" y="97"/>
                  </a:lnTo>
                  <a:lnTo>
                    <a:pt x="1565" y="101"/>
                  </a:lnTo>
                  <a:lnTo>
                    <a:pt x="1565" y="103"/>
                  </a:lnTo>
                  <a:lnTo>
                    <a:pt x="1565" y="104"/>
                  </a:lnTo>
                  <a:lnTo>
                    <a:pt x="1565" y="106"/>
                  </a:lnTo>
                  <a:lnTo>
                    <a:pt x="1567" y="106"/>
                  </a:lnTo>
                  <a:lnTo>
                    <a:pt x="1569" y="106"/>
                  </a:lnTo>
                  <a:lnTo>
                    <a:pt x="1569" y="104"/>
                  </a:lnTo>
                  <a:lnTo>
                    <a:pt x="1571" y="99"/>
                  </a:lnTo>
                  <a:lnTo>
                    <a:pt x="1573" y="97"/>
                  </a:lnTo>
                  <a:lnTo>
                    <a:pt x="1573" y="97"/>
                  </a:lnTo>
                  <a:lnTo>
                    <a:pt x="1573" y="101"/>
                  </a:lnTo>
                  <a:lnTo>
                    <a:pt x="1573" y="103"/>
                  </a:lnTo>
                  <a:lnTo>
                    <a:pt x="1574" y="103"/>
                  </a:lnTo>
                  <a:lnTo>
                    <a:pt x="1576" y="103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80" y="103"/>
                  </a:lnTo>
                  <a:lnTo>
                    <a:pt x="1580" y="103"/>
                  </a:lnTo>
                  <a:lnTo>
                    <a:pt x="1582" y="104"/>
                  </a:lnTo>
                  <a:lnTo>
                    <a:pt x="1582" y="101"/>
                  </a:lnTo>
                  <a:lnTo>
                    <a:pt x="1582" y="97"/>
                  </a:lnTo>
                  <a:lnTo>
                    <a:pt x="1583" y="99"/>
                  </a:lnTo>
                  <a:lnTo>
                    <a:pt x="1585" y="103"/>
                  </a:lnTo>
                  <a:lnTo>
                    <a:pt x="1587" y="103"/>
                  </a:lnTo>
                  <a:lnTo>
                    <a:pt x="1587" y="101"/>
                  </a:lnTo>
                  <a:lnTo>
                    <a:pt x="1587" y="101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7"/>
                  </a:lnTo>
                  <a:lnTo>
                    <a:pt x="1589" y="95"/>
                  </a:lnTo>
                  <a:lnTo>
                    <a:pt x="1589" y="95"/>
                  </a:lnTo>
                  <a:lnTo>
                    <a:pt x="1591" y="94"/>
                  </a:lnTo>
                  <a:lnTo>
                    <a:pt x="1592" y="94"/>
                  </a:lnTo>
                  <a:lnTo>
                    <a:pt x="1596" y="95"/>
                  </a:lnTo>
                  <a:lnTo>
                    <a:pt x="1596" y="97"/>
                  </a:lnTo>
                  <a:lnTo>
                    <a:pt x="1596" y="97"/>
                  </a:lnTo>
                  <a:lnTo>
                    <a:pt x="1596" y="99"/>
                  </a:lnTo>
                  <a:lnTo>
                    <a:pt x="1598" y="99"/>
                  </a:lnTo>
                  <a:lnTo>
                    <a:pt x="1598" y="99"/>
                  </a:lnTo>
                  <a:lnTo>
                    <a:pt x="1598" y="95"/>
                  </a:lnTo>
                  <a:lnTo>
                    <a:pt x="1600" y="95"/>
                  </a:lnTo>
                  <a:lnTo>
                    <a:pt x="1600" y="95"/>
                  </a:lnTo>
                  <a:lnTo>
                    <a:pt x="1601" y="97"/>
                  </a:lnTo>
                  <a:lnTo>
                    <a:pt x="1601" y="97"/>
                  </a:lnTo>
                  <a:lnTo>
                    <a:pt x="1603" y="97"/>
                  </a:lnTo>
                  <a:lnTo>
                    <a:pt x="1603" y="95"/>
                  </a:lnTo>
                  <a:lnTo>
                    <a:pt x="1603" y="95"/>
                  </a:lnTo>
                  <a:lnTo>
                    <a:pt x="1605" y="94"/>
                  </a:lnTo>
                  <a:lnTo>
                    <a:pt x="1601" y="92"/>
                  </a:lnTo>
                  <a:lnTo>
                    <a:pt x="1601" y="92"/>
                  </a:lnTo>
                  <a:lnTo>
                    <a:pt x="1603" y="92"/>
                  </a:lnTo>
                  <a:lnTo>
                    <a:pt x="1605" y="94"/>
                  </a:lnTo>
                  <a:lnTo>
                    <a:pt x="1607" y="94"/>
                  </a:lnTo>
                  <a:lnTo>
                    <a:pt x="1607" y="92"/>
                  </a:lnTo>
                  <a:lnTo>
                    <a:pt x="1609" y="90"/>
                  </a:lnTo>
                  <a:lnTo>
                    <a:pt x="1609" y="88"/>
                  </a:lnTo>
                  <a:lnTo>
                    <a:pt x="1607" y="88"/>
                  </a:lnTo>
                  <a:lnTo>
                    <a:pt x="1609" y="86"/>
                  </a:lnTo>
                  <a:lnTo>
                    <a:pt x="1610" y="88"/>
                  </a:lnTo>
                  <a:lnTo>
                    <a:pt x="1612" y="90"/>
                  </a:lnTo>
                  <a:lnTo>
                    <a:pt x="1614" y="86"/>
                  </a:lnTo>
                  <a:lnTo>
                    <a:pt x="1610" y="85"/>
                  </a:lnTo>
                  <a:lnTo>
                    <a:pt x="1612" y="83"/>
                  </a:lnTo>
                  <a:lnTo>
                    <a:pt x="1614" y="85"/>
                  </a:lnTo>
                  <a:lnTo>
                    <a:pt x="1614" y="85"/>
                  </a:lnTo>
                  <a:lnTo>
                    <a:pt x="1616" y="83"/>
                  </a:lnTo>
                  <a:lnTo>
                    <a:pt x="1616" y="81"/>
                  </a:lnTo>
                  <a:lnTo>
                    <a:pt x="1616" y="79"/>
                  </a:lnTo>
                  <a:lnTo>
                    <a:pt x="1616" y="79"/>
                  </a:lnTo>
                  <a:lnTo>
                    <a:pt x="1614" y="79"/>
                  </a:lnTo>
                  <a:lnTo>
                    <a:pt x="1614" y="77"/>
                  </a:lnTo>
                  <a:lnTo>
                    <a:pt x="1614" y="77"/>
                  </a:lnTo>
                  <a:lnTo>
                    <a:pt x="1616" y="77"/>
                  </a:lnTo>
                  <a:lnTo>
                    <a:pt x="1616" y="76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19" y="74"/>
                  </a:lnTo>
                  <a:lnTo>
                    <a:pt x="1621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0"/>
                  </a:lnTo>
                  <a:lnTo>
                    <a:pt x="1623" y="67"/>
                  </a:lnTo>
                  <a:lnTo>
                    <a:pt x="1625" y="65"/>
                  </a:lnTo>
                  <a:lnTo>
                    <a:pt x="1625" y="65"/>
                  </a:lnTo>
                  <a:lnTo>
                    <a:pt x="1627" y="67"/>
                  </a:lnTo>
                  <a:lnTo>
                    <a:pt x="1629" y="67"/>
                  </a:lnTo>
                  <a:lnTo>
                    <a:pt x="1629" y="65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30" y="63"/>
                  </a:lnTo>
                  <a:lnTo>
                    <a:pt x="1630" y="61"/>
                  </a:lnTo>
                  <a:lnTo>
                    <a:pt x="1629" y="61"/>
                  </a:lnTo>
                  <a:lnTo>
                    <a:pt x="1629" y="61"/>
                  </a:lnTo>
                  <a:lnTo>
                    <a:pt x="1627" y="59"/>
                  </a:lnTo>
                  <a:lnTo>
                    <a:pt x="1629" y="59"/>
                  </a:lnTo>
                  <a:lnTo>
                    <a:pt x="1630" y="59"/>
                  </a:lnTo>
                  <a:lnTo>
                    <a:pt x="1632" y="58"/>
                  </a:lnTo>
                  <a:lnTo>
                    <a:pt x="1630" y="58"/>
                  </a:lnTo>
                  <a:lnTo>
                    <a:pt x="1630" y="58"/>
                  </a:lnTo>
                  <a:lnTo>
                    <a:pt x="1630" y="56"/>
                  </a:lnTo>
                  <a:lnTo>
                    <a:pt x="1630" y="54"/>
                  </a:lnTo>
                  <a:lnTo>
                    <a:pt x="1629" y="54"/>
                  </a:lnTo>
                  <a:lnTo>
                    <a:pt x="1627" y="50"/>
                  </a:lnTo>
                  <a:lnTo>
                    <a:pt x="1627" y="50"/>
                  </a:lnTo>
                  <a:lnTo>
                    <a:pt x="1627" y="48"/>
                  </a:lnTo>
                  <a:lnTo>
                    <a:pt x="1625" y="48"/>
                  </a:lnTo>
                  <a:lnTo>
                    <a:pt x="1625" y="47"/>
                  </a:lnTo>
                  <a:lnTo>
                    <a:pt x="1623" y="47"/>
                  </a:lnTo>
                  <a:lnTo>
                    <a:pt x="1623" y="48"/>
                  </a:lnTo>
                  <a:lnTo>
                    <a:pt x="1623" y="50"/>
                  </a:lnTo>
                  <a:lnTo>
                    <a:pt x="1623" y="52"/>
                  </a:lnTo>
                  <a:lnTo>
                    <a:pt x="1623" y="54"/>
                  </a:lnTo>
                  <a:lnTo>
                    <a:pt x="1623" y="54"/>
                  </a:lnTo>
                  <a:lnTo>
                    <a:pt x="1625" y="58"/>
                  </a:lnTo>
                  <a:lnTo>
                    <a:pt x="1625" y="59"/>
                  </a:lnTo>
                  <a:lnTo>
                    <a:pt x="1625" y="61"/>
                  </a:lnTo>
                  <a:lnTo>
                    <a:pt x="1621" y="61"/>
                  </a:lnTo>
                  <a:lnTo>
                    <a:pt x="1621" y="61"/>
                  </a:lnTo>
                  <a:lnTo>
                    <a:pt x="1619" y="59"/>
                  </a:lnTo>
                  <a:lnTo>
                    <a:pt x="1618" y="56"/>
                  </a:lnTo>
                  <a:lnTo>
                    <a:pt x="1616" y="54"/>
                  </a:lnTo>
                  <a:lnTo>
                    <a:pt x="1616" y="54"/>
                  </a:lnTo>
                  <a:lnTo>
                    <a:pt x="1616" y="56"/>
                  </a:lnTo>
                  <a:lnTo>
                    <a:pt x="1618" y="58"/>
                  </a:lnTo>
                  <a:lnTo>
                    <a:pt x="1616" y="58"/>
                  </a:lnTo>
                  <a:lnTo>
                    <a:pt x="1616" y="59"/>
                  </a:lnTo>
                  <a:lnTo>
                    <a:pt x="1614" y="58"/>
                  </a:lnTo>
                  <a:lnTo>
                    <a:pt x="1612" y="56"/>
                  </a:lnTo>
                  <a:lnTo>
                    <a:pt x="1610" y="56"/>
                  </a:lnTo>
                  <a:lnTo>
                    <a:pt x="1610" y="56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0" y="58"/>
                  </a:lnTo>
                  <a:lnTo>
                    <a:pt x="1609" y="59"/>
                  </a:lnTo>
                  <a:lnTo>
                    <a:pt x="1610" y="61"/>
                  </a:lnTo>
                  <a:lnTo>
                    <a:pt x="1610" y="63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7"/>
                  </a:lnTo>
                  <a:lnTo>
                    <a:pt x="1614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8"/>
                  </a:lnTo>
                  <a:lnTo>
                    <a:pt x="1612" y="67"/>
                  </a:lnTo>
                  <a:lnTo>
                    <a:pt x="1612" y="68"/>
                  </a:lnTo>
                  <a:lnTo>
                    <a:pt x="1612" y="68"/>
                  </a:lnTo>
                  <a:lnTo>
                    <a:pt x="1612" y="70"/>
                  </a:lnTo>
                  <a:lnTo>
                    <a:pt x="1614" y="72"/>
                  </a:lnTo>
                  <a:lnTo>
                    <a:pt x="1612" y="72"/>
                  </a:lnTo>
                  <a:lnTo>
                    <a:pt x="1610" y="70"/>
                  </a:lnTo>
                  <a:lnTo>
                    <a:pt x="1609" y="68"/>
                  </a:lnTo>
                  <a:lnTo>
                    <a:pt x="1609" y="72"/>
                  </a:lnTo>
                  <a:lnTo>
                    <a:pt x="1609" y="74"/>
                  </a:lnTo>
                  <a:lnTo>
                    <a:pt x="1607" y="74"/>
                  </a:lnTo>
                  <a:lnTo>
                    <a:pt x="1607" y="76"/>
                  </a:lnTo>
                  <a:lnTo>
                    <a:pt x="1607" y="77"/>
                  </a:lnTo>
                  <a:lnTo>
                    <a:pt x="1607" y="79"/>
                  </a:lnTo>
                  <a:lnTo>
                    <a:pt x="1605" y="77"/>
                  </a:lnTo>
                  <a:lnTo>
                    <a:pt x="1603" y="76"/>
                  </a:lnTo>
                  <a:lnTo>
                    <a:pt x="1603" y="74"/>
                  </a:lnTo>
                  <a:lnTo>
                    <a:pt x="1603" y="72"/>
                  </a:lnTo>
                  <a:lnTo>
                    <a:pt x="1605" y="70"/>
                  </a:lnTo>
                  <a:lnTo>
                    <a:pt x="1603" y="68"/>
                  </a:lnTo>
                  <a:lnTo>
                    <a:pt x="1603" y="68"/>
                  </a:lnTo>
                  <a:lnTo>
                    <a:pt x="1601" y="68"/>
                  </a:lnTo>
                  <a:lnTo>
                    <a:pt x="1600" y="68"/>
                  </a:lnTo>
                  <a:lnTo>
                    <a:pt x="1600" y="68"/>
                  </a:lnTo>
                  <a:lnTo>
                    <a:pt x="1601" y="68"/>
                  </a:lnTo>
                  <a:lnTo>
                    <a:pt x="1600" y="67"/>
                  </a:lnTo>
                  <a:lnTo>
                    <a:pt x="1598" y="67"/>
                  </a:lnTo>
                  <a:lnTo>
                    <a:pt x="1598" y="65"/>
                  </a:lnTo>
                  <a:lnTo>
                    <a:pt x="1598" y="65"/>
                  </a:lnTo>
                  <a:lnTo>
                    <a:pt x="1598" y="63"/>
                  </a:lnTo>
                  <a:lnTo>
                    <a:pt x="1596" y="65"/>
                  </a:lnTo>
                  <a:lnTo>
                    <a:pt x="1594" y="65"/>
                  </a:lnTo>
                  <a:lnTo>
                    <a:pt x="1594" y="67"/>
                  </a:lnTo>
                  <a:lnTo>
                    <a:pt x="1594" y="67"/>
                  </a:lnTo>
                  <a:lnTo>
                    <a:pt x="1594" y="68"/>
                  </a:lnTo>
                  <a:lnTo>
                    <a:pt x="1596" y="70"/>
                  </a:lnTo>
                  <a:lnTo>
                    <a:pt x="1596" y="72"/>
                  </a:lnTo>
                  <a:lnTo>
                    <a:pt x="1598" y="74"/>
                  </a:lnTo>
                  <a:lnTo>
                    <a:pt x="1596" y="77"/>
                  </a:lnTo>
                  <a:lnTo>
                    <a:pt x="1598" y="77"/>
                  </a:lnTo>
                  <a:lnTo>
                    <a:pt x="1600" y="81"/>
                  </a:lnTo>
                  <a:lnTo>
                    <a:pt x="1596" y="81"/>
                  </a:lnTo>
                  <a:lnTo>
                    <a:pt x="1594" y="81"/>
                  </a:lnTo>
                  <a:lnTo>
                    <a:pt x="1594" y="83"/>
                  </a:lnTo>
                  <a:lnTo>
                    <a:pt x="1594" y="85"/>
                  </a:lnTo>
                  <a:lnTo>
                    <a:pt x="1594" y="86"/>
                  </a:lnTo>
                  <a:lnTo>
                    <a:pt x="1594" y="86"/>
                  </a:lnTo>
                  <a:lnTo>
                    <a:pt x="1592" y="86"/>
                  </a:lnTo>
                  <a:lnTo>
                    <a:pt x="1592" y="85"/>
                  </a:lnTo>
                  <a:lnTo>
                    <a:pt x="1592" y="83"/>
                  </a:lnTo>
                  <a:lnTo>
                    <a:pt x="1592" y="79"/>
                  </a:lnTo>
                  <a:lnTo>
                    <a:pt x="1592" y="79"/>
                  </a:lnTo>
                  <a:lnTo>
                    <a:pt x="1591" y="79"/>
                  </a:lnTo>
                  <a:lnTo>
                    <a:pt x="1591" y="81"/>
                  </a:lnTo>
                  <a:lnTo>
                    <a:pt x="1589" y="83"/>
                  </a:lnTo>
                  <a:lnTo>
                    <a:pt x="1589" y="81"/>
                  </a:lnTo>
                  <a:lnTo>
                    <a:pt x="1587" y="79"/>
                  </a:lnTo>
                  <a:lnTo>
                    <a:pt x="1587" y="79"/>
                  </a:lnTo>
                  <a:lnTo>
                    <a:pt x="1589" y="77"/>
                  </a:lnTo>
                  <a:lnTo>
                    <a:pt x="1591" y="76"/>
                  </a:lnTo>
                  <a:lnTo>
                    <a:pt x="1591" y="74"/>
                  </a:lnTo>
                  <a:lnTo>
                    <a:pt x="1585" y="70"/>
                  </a:lnTo>
                  <a:lnTo>
                    <a:pt x="1585" y="70"/>
                  </a:lnTo>
                  <a:lnTo>
                    <a:pt x="1583" y="70"/>
                  </a:lnTo>
                  <a:lnTo>
                    <a:pt x="1583" y="72"/>
                  </a:lnTo>
                  <a:lnTo>
                    <a:pt x="1582" y="72"/>
                  </a:lnTo>
                  <a:lnTo>
                    <a:pt x="1582" y="74"/>
                  </a:lnTo>
                  <a:lnTo>
                    <a:pt x="1583" y="76"/>
                  </a:lnTo>
                  <a:lnTo>
                    <a:pt x="1582" y="76"/>
                  </a:lnTo>
                  <a:lnTo>
                    <a:pt x="1582" y="76"/>
                  </a:lnTo>
                  <a:lnTo>
                    <a:pt x="1580" y="76"/>
                  </a:lnTo>
                  <a:lnTo>
                    <a:pt x="1580" y="74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6" y="72"/>
                  </a:lnTo>
                  <a:lnTo>
                    <a:pt x="1576" y="74"/>
                  </a:lnTo>
                  <a:lnTo>
                    <a:pt x="1576" y="77"/>
                  </a:lnTo>
                  <a:lnTo>
                    <a:pt x="1578" y="81"/>
                  </a:lnTo>
                  <a:lnTo>
                    <a:pt x="1578" y="83"/>
                  </a:lnTo>
                  <a:lnTo>
                    <a:pt x="1578" y="85"/>
                  </a:lnTo>
                  <a:lnTo>
                    <a:pt x="1574" y="79"/>
                  </a:lnTo>
                  <a:lnTo>
                    <a:pt x="1571" y="76"/>
                  </a:lnTo>
                  <a:lnTo>
                    <a:pt x="1569" y="77"/>
                  </a:lnTo>
                  <a:lnTo>
                    <a:pt x="1569" y="77"/>
                  </a:lnTo>
                  <a:lnTo>
                    <a:pt x="1571" y="79"/>
                  </a:lnTo>
                  <a:lnTo>
                    <a:pt x="1571" y="81"/>
                  </a:lnTo>
                  <a:lnTo>
                    <a:pt x="1569" y="81"/>
                  </a:lnTo>
                  <a:lnTo>
                    <a:pt x="1569" y="83"/>
                  </a:lnTo>
                  <a:lnTo>
                    <a:pt x="1567" y="83"/>
                  </a:lnTo>
                  <a:lnTo>
                    <a:pt x="1560" y="79"/>
                  </a:lnTo>
                  <a:lnTo>
                    <a:pt x="1556" y="79"/>
                  </a:lnTo>
                  <a:lnTo>
                    <a:pt x="1554" y="81"/>
                  </a:lnTo>
                  <a:lnTo>
                    <a:pt x="1556" y="83"/>
                  </a:lnTo>
                  <a:lnTo>
                    <a:pt x="1558" y="83"/>
                  </a:lnTo>
                  <a:close/>
                  <a:moveTo>
                    <a:pt x="1656" y="30"/>
                  </a:moveTo>
                  <a:lnTo>
                    <a:pt x="1657" y="30"/>
                  </a:lnTo>
                  <a:lnTo>
                    <a:pt x="1659" y="30"/>
                  </a:lnTo>
                  <a:lnTo>
                    <a:pt x="1657" y="32"/>
                  </a:lnTo>
                  <a:lnTo>
                    <a:pt x="1654" y="32"/>
                  </a:lnTo>
                  <a:lnTo>
                    <a:pt x="1654" y="34"/>
                  </a:lnTo>
                  <a:lnTo>
                    <a:pt x="1657" y="36"/>
                  </a:lnTo>
                  <a:lnTo>
                    <a:pt x="1657" y="38"/>
                  </a:lnTo>
                  <a:lnTo>
                    <a:pt x="1657" y="39"/>
                  </a:lnTo>
                  <a:lnTo>
                    <a:pt x="1659" y="39"/>
                  </a:lnTo>
                  <a:lnTo>
                    <a:pt x="1659" y="39"/>
                  </a:lnTo>
                  <a:lnTo>
                    <a:pt x="1661" y="39"/>
                  </a:lnTo>
                  <a:lnTo>
                    <a:pt x="1663" y="39"/>
                  </a:lnTo>
                  <a:lnTo>
                    <a:pt x="1663" y="38"/>
                  </a:lnTo>
                  <a:lnTo>
                    <a:pt x="1663" y="38"/>
                  </a:lnTo>
                  <a:lnTo>
                    <a:pt x="1665" y="38"/>
                  </a:lnTo>
                  <a:lnTo>
                    <a:pt x="1665" y="38"/>
                  </a:lnTo>
                  <a:lnTo>
                    <a:pt x="1666" y="38"/>
                  </a:lnTo>
                  <a:lnTo>
                    <a:pt x="1666" y="38"/>
                  </a:lnTo>
                  <a:lnTo>
                    <a:pt x="1666" y="36"/>
                  </a:lnTo>
                  <a:lnTo>
                    <a:pt x="1666" y="36"/>
                  </a:lnTo>
                  <a:lnTo>
                    <a:pt x="1668" y="36"/>
                  </a:lnTo>
                  <a:lnTo>
                    <a:pt x="1668" y="36"/>
                  </a:lnTo>
                  <a:lnTo>
                    <a:pt x="1668" y="34"/>
                  </a:lnTo>
                  <a:lnTo>
                    <a:pt x="1670" y="34"/>
                  </a:lnTo>
                  <a:lnTo>
                    <a:pt x="1668" y="32"/>
                  </a:lnTo>
                  <a:lnTo>
                    <a:pt x="1661" y="32"/>
                  </a:lnTo>
                  <a:lnTo>
                    <a:pt x="1663" y="32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3" y="29"/>
                  </a:lnTo>
                  <a:lnTo>
                    <a:pt x="1666" y="29"/>
                  </a:lnTo>
                  <a:lnTo>
                    <a:pt x="1668" y="27"/>
                  </a:lnTo>
                  <a:lnTo>
                    <a:pt x="1666" y="27"/>
                  </a:lnTo>
                  <a:lnTo>
                    <a:pt x="1663" y="27"/>
                  </a:lnTo>
                  <a:lnTo>
                    <a:pt x="1661" y="25"/>
                  </a:lnTo>
                  <a:lnTo>
                    <a:pt x="1661" y="25"/>
                  </a:lnTo>
                  <a:lnTo>
                    <a:pt x="1663" y="23"/>
                  </a:lnTo>
                  <a:lnTo>
                    <a:pt x="1656" y="23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6" y="27"/>
                  </a:lnTo>
                  <a:lnTo>
                    <a:pt x="1652" y="27"/>
                  </a:lnTo>
                  <a:lnTo>
                    <a:pt x="1652" y="27"/>
                  </a:lnTo>
                  <a:lnTo>
                    <a:pt x="1654" y="30"/>
                  </a:lnTo>
                  <a:lnTo>
                    <a:pt x="1656" y="30"/>
                  </a:lnTo>
                  <a:close/>
                  <a:moveTo>
                    <a:pt x="1692" y="20"/>
                  </a:moveTo>
                  <a:lnTo>
                    <a:pt x="1692" y="21"/>
                  </a:lnTo>
                  <a:lnTo>
                    <a:pt x="1694" y="21"/>
                  </a:lnTo>
                  <a:lnTo>
                    <a:pt x="1694" y="23"/>
                  </a:lnTo>
                  <a:lnTo>
                    <a:pt x="1695" y="23"/>
                  </a:lnTo>
                  <a:lnTo>
                    <a:pt x="1695" y="23"/>
                  </a:lnTo>
                  <a:lnTo>
                    <a:pt x="1697" y="20"/>
                  </a:lnTo>
                  <a:lnTo>
                    <a:pt x="1697" y="20"/>
                  </a:lnTo>
                  <a:lnTo>
                    <a:pt x="1697" y="18"/>
                  </a:lnTo>
                  <a:lnTo>
                    <a:pt x="1697" y="16"/>
                  </a:lnTo>
                  <a:lnTo>
                    <a:pt x="1699" y="16"/>
                  </a:lnTo>
                  <a:lnTo>
                    <a:pt x="1699" y="16"/>
                  </a:lnTo>
                  <a:lnTo>
                    <a:pt x="1699" y="14"/>
                  </a:lnTo>
                  <a:lnTo>
                    <a:pt x="1699" y="14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5" y="12"/>
                  </a:lnTo>
                  <a:lnTo>
                    <a:pt x="1695" y="11"/>
                  </a:lnTo>
                  <a:lnTo>
                    <a:pt x="1695" y="11"/>
                  </a:lnTo>
                  <a:lnTo>
                    <a:pt x="1694" y="11"/>
                  </a:lnTo>
                  <a:lnTo>
                    <a:pt x="1694" y="12"/>
                  </a:lnTo>
                  <a:lnTo>
                    <a:pt x="1694" y="14"/>
                  </a:lnTo>
                  <a:lnTo>
                    <a:pt x="1695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4"/>
                  </a:lnTo>
                  <a:lnTo>
                    <a:pt x="1692" y="14"/>
                  </a:lnTo>
                  <a:lnTo>
                    <a:pt x="1692" y="14"/>
                  </a:lnTo>
                  <a:lnTo>
                    <a:pt x="1690" y="14"/>
                  </a:lnTo>
                  <a:lnTo>
                    <a:pt x="1688" y="16"/>
                  </a:lnTo>
                  <a:lnTo>
                    <a:pt x="1688" y="18"/>
                  </a:lnTo>
                  <a:lnTo>
                    <a:pt x="1690" y="20"/>
                  </a:lnTo>
                  <a:lnTo>
                    <a:pt x="1692" y="20"/>
                  </a:lnTo>
                  <a:close/>
                  <a:moveTo>
                    <a:pt x="2011" y="133"/>
                  </a:moveTo>
                  <a:lnTo>
                    <a:pt x="2011" y="132"/>
                  </a:lnTo>
                  <a:lnTo>
                    <a:pt x="2010" y="130"/>
                  </a:lnTo>
                  <a:lnTo>
                    <a:pt x="2010" y="130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4"/>
                  </a:lnTo>
                  <a:lnTo>
                    <a:pt x="2011" y="123"/>
                  </a:lnTo>
                  <a:lnTo>
                    <a:pt x="2008" y="117"/>
                  </a:lnTo>
                  <a:lnTo>
                    <a:pt x="2008" y="115"/>
                  </a:lnTo>
                  <a:lnTo>
                    <a:pt x="2006" y="115"/>
                  </a:lnTo>
                  <a:lnTo>
                    <a:pt x="2006" y="110"/>
                  </a:lnTo>
                  <a:lnTo>
                    <a:pt x="2004" y="110"/>
                  </a:lnTo>
                  <a:lnTo>
                    <a:pt x="2001" y="113"/>
                  </a:lnTo>
                  <a:lnTo>
                    <a:pt x="1999" y="113"/>
                  </a:lnTo>
                  <a:lnTo>
                    <a:pt x="1999" y="115"/>
                  </a:lnTo>
                  <a:lnTo>
                    <a:pt x="1997" y="115"/>
                  </a:lnTo>
                  <a:lnTo>
                    <a:pt x="1995" y="112"/>
                  </a:lnTo>
                  <a:lnTo>
                    <a:pt x="1995" y="108"/>
                  </a:lnTo>
                  <a:lnTo>
                    <a:pt x="1986" y="101"/>
                  </a:lnTo>
                  <a:lnTo>
                    <a:pt x="1988" y="99"/>
                  </a:lnTo>
                  <a:lnTo>
                    <a:pt x="1988" y="97"/>
                  </a:lnTo>
                  <a:lnTo>
                    <a:pt x="1982" y="94"/>
                  </a:lnTo>
                  <a:lnTo>
                    <a:pt x="1981" y="94"/>
                  </a:lnTo>
                  <a:lnTo>
                    <a:pt x="1966" y="99"/>
                  </a:lnTo>
                  <a:lnTo>
                    <a:pt x="1957" y="97"/>
                  </a:lnTo>
                  <a:lnTo>
                    <a:pt x="1957" y="95"/>
                  </a:lnTo>
                  <a:lnTo>
                    <a:pt x="1961" y="95"/>
                  </a:lnTo>
                  <a:lnTo>
                    <a:pt x="1964" y="97"/>
                  </a:lnTo>
                  <a:lnTo>
                    <a:pt x="1966" y="97"/>
                  </a:lnTo>
                  <a:lnTo>
                    <a:pt x="1966" y="97"/>
                  </a:lnTo>
                  <a:lnTo>
                    <a:pt x="1966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6" y="94"/>
                  </a:lnTo>
                  <a:lnTo>
                    <a:pt x="1972" y="92"/>
                  </a:lnTo>
                  <a:lnTo>
                    <a:pt x="1975" y="90"/>
                  </a:lnTo>
                  <a:lnTo>
                    <a:pt x="1975" y="88"/>
                  </a:lnTo>
                  <a:lnTo>
                    <a:pt x="1975" y="86"/>
                  </a:lnTo>
                  <a:lnTo>
                    <a:pt x="1970" y="83"/>
                  </a:lnTo>
                  <a:lnTo>
                    <a:pt x="1964" y="83"/>
                  </a:lnTo>
                  <a:lnTo>
                    <a:pt x="1963" y="81"/>
                  </a:lnTo>
                  <a:lnTo>
                    <a:pt x="1966" y="79"/>
                  </a:lnTo>
                  <a:lnTo>
                    <a:pt x="1968" y="77"/>
                  </a:lnTo>
                  <a:lnTo>
                    <a:pt x="1968" y="76"/>
                  </a:lnTo>
                  <a:lnTo>
                    <a:pt x="1963" y="70"/>
                  </a:lnTo>
                  <a:lnTo>
                    <a:pt x="1961" y="70"/>
                  </a:lnTo>
                  <a:lnTo>
                    <a:pt x="1957" y="70"/>
                  </a:lnTo>
                  <a:lnTo>
                    <a:pt x="1955" y="72"/>
                  </a:lnTo>
                  <a:lnTo>
                    <a:pt x="1952" y="77"/>
                  </a:lnTo>
                  <a:lnTo>
                    <a:pt x="1952" y="79"/>
                  </a:lnTo>
                  <a:lnTo>
                    <a:pt x="1950" y="81"/>
                  </a:lnTo>
                  <a:lnTo>
                    <a:pt x="1950" y="81"/>
                  </a:lnTo>
                  <a:lnTo>
                    <a:pt x="1950" y="83"/>
                  </a:lnTo>
                  <a:lnTo>
                    <a:pt x="1943" y="85"/>
                  </a:lnTo>
                  <a:lnTo>
                    <a:pt x="1943" y="81"/>
                  </a:lnTo>
                  <a:lnTo>
                    <a:pt x="1946" y="77"/>
                  </a:lnTo>
                  <a:lnTo>
                    <a:pt x="1946" y="74"/>
                  </a:lnTo>
                  <a:lnTo>
                    <a:pt x="1946" y="68"/>
                  </a:lnTo>
                  <a:lnTo>
                    <a:pt x="1945" y="67"/>
                  </a:lnTo>
                  <a:lnTo>
                    <a:pt x="1943" y="67"/>
                  </a:lnTo>
                  <a:lnTo>
                    <a:pt x="1934" y="72"/>
                  </a:lnTo>
                  <a:lnTo>
                    <a:pt x="1928" y="74"/>
                  </a:lnTo>
                  <a:lnTo>
                    <a:pt x="1926" y="74"/>
                  </a:lnTo>
                  <a:lnTo>
                    <a:pt x="1925" y="79"/>
                  </a:lnTo>
                  <a:lnTo>
                    <a:pt x="1923" y="79"/>
                  </a:lnTo>
                  <a:lnTo>
                    <a:pt x="1923" y="79"/>
                  </a:lnTo>
                  <a:lnTo>
                    <a:pt x="1923" y="77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4"/>
                  </a:lnTo>
                  <a:lnTo>
                    <a:pt x="1925" y="74"/>
                  </a:lnTo>
                  <a:lnTo>
                    <a:pt x="1925" y="74"/>
                  </a:lnTo>
                  <a:lnTo>
                    <a:pt x="1926" y="72"/>
                  </a:lnTo>
                  <a:lnTo>
                    <a:pt x="1925" y="72"/>
                  </a:lnTo>
                  <a:lnTo>
                    <a:pt x="1925" y="72"/>
                  </a:lnTo>
                  <a:lnTo>
                    <a:pt x="1925" y="70"/>
                  </a:lnTo>
                  <a:lnTo>
                    <a:pt x="1925" y="68"/>
                  </a:lnTo>
                  <a:lnTo>
                    <a:pt x="1926" y="68"/>
                  </a:lnTo>
                  <a:lnTo>
                    <a:pt x="1928" y="68"/>
                  </a:lnTo>
                  <a:lnTo>
                    <a:pt x="1928" y="67"/>
                  </a:lnTo>
                  <a:lnTo>
                    <a:pt x="1925" y="67"/>
                  </a:lnTo>
                  <a:lnTo>
                    <a:pt x="1923" y="67"/>
                  </a:lnTo>
                  <a:lnTo>
                    <a:pt x="1926" y="63"/>
                  </a:lnTo>
                  <a:lnTo>
                    <a:pt x="1928" y="59"/>
                  </a:lnTo>
                  <a:lnTo>
                    <a:pt x="1926" y="59"/>
                  </a:lnTo>
                  <a:lnTo>
                    <a:pt x="1923" y="58"/>
                  </a:lnTo>
                  <a:lnTo>
                    <a:pt x="1923" y="58"/>
                  </a:lnTo>
                  <a:lnTo>
                    <a:pt x="1921" y="56"/>
                  </a:lnTo>
                  <a:lnTo>
                    <a:pt x="1921" y="56"/>
                  </a:lnTo>
                  <a:lnTo>
                    <a:pt x="1921" y="54"/>
                  </a:lnTo>
                  <a:lnTo>
                    <a:pt x="1921" y="52"/>
                  </a:lnTo>
                  <a:lnTo>
                    <a:pt x="1921" y="52"/>
                  </a:lnTo>
                  <a:lnTo>
                    <a:pt x="1919" y="48"/>
                  </a:lnTo>
                  <a:lnTo>
                    <a:pt x="1910" y="48"/>
                  </a:lnTo>
                  <a:lnTo>
                    <a:pt x="1910" y="47"/>
                  </a:lnTo>
                  <a:lnTo>
                    <a:pt x="1914" y="47"/>
                  </a:lnTo>
                  <a:lnTo>
                    <a:pt x="1914" y="47"/>
                  </a:lnTo>
                  <a:lnTo>
                    <a:pt x="1912" y="45"/>
                  </a:lnTo>
                  <a:lnTo>
                    <a:pt x="1910" y="45"/>
                  </a:lnTo>
                  <a:lnTo>
                    <a:pt x="1898" y="47"/>
                  </a:lnTo>
                  <a:lnTo>
                    <a:pt x="1896" y="48"/>
                  </a:lnTo>
                  <a:lnTo>
                    <a:pt x="1894" y="50"/>
                  </a:lnTo>
                  <a:lnTo>
                    <a:pt x="1892" y="52"/>
                  </a:lnTo>
                  <a:lnTo>
                    <a:pt x="1890" y="59"/>
                  </a:lnTo>
                  <a:lnTo>
                    <a:pt x="1885" y="65"/>
                  </a:lnTo>
                  <a:lnTo>
                    <a:pt x="1885" y="70"/>
                  </a:lnTo>
                  <a:lnTo>
                    <a:pt x="1885" y="72"/>
                  </a:lnTo>
                  <a:lnTo>
                    <a:pt x="1887" y="72"/>
                  </a:lnTo>
                  <a:lnTo>
                    <a:pt x="1889" y="74"/>
                  </a:lnTo>
                  <a:lnTo>
                    <a:pt x="1889" y="76"/>
                  </a:lnTo>
                  <a:lnTo>
                    <a:pt x="1889" y="77"/>
                  </a:lnTo>
                  <a:lnTo>
                    <a:pt x="1887" y="77"/>
                  </a:lnTo>
                  <a:lnTo>
                    <a:pt x="1885" y="76"/>
                  </a:lnTo>
                  <a:lnTo>
                    <a:pt x="1883" y="76"/>
                  </a:lnTo>
                  <a:lnTo>
                    <a:pt x="1883" y="77"/>
                  </a:lnTo>
                  <a:lnTo>
                    <a:pt x="1883" y="79"/>
                  </a:lnTo>
                  <a:lnTo>
                    <a:pt x="1881" y="83"/>
                  </a:lnTo>
                  <a:lnTo>
                    <a:pt x="1881" y="85"/>
                  </a:lnTo>
                  <a:lnTo>
                    <a:pt x="1878" y="94"/>
                  </a:lnTo>
                  <a:lnTo>
                    <a:pt x="1878" y="95"/>
                  </a:lnTo>
                  <a:lnTo>
                    <a:pt x="1878" y="95"/>
                  </a:lnTo>
                  <a:lnTo>
                    <a:pt x="1881" y="101"/>
                  </a:lnTo>
                  <a:lnTo>
                    <a:pt x="1881" y="101"/>
                  </a:lnTo>
                  <a:lnTo>
                    <a:pt x="1885" y="101"/>
                  </a:lnTo>
                  <a:lnTo>
                    <a:pt x="1885" y="103"/>
                  </a:lnTo>
                  <a:lnTo>
                    <a:pt x="1885" y="103"/>
                  </a:lnTo>
                  <a:lnTo>
                    <a:pt x="1883" y="104"/>
                  </a:lnTo>
                  <a:lnTo>
                    <a:pt x="1883" y="104"/>
                  </a:lnTo>
                  <a:lnTo>
                    <a:pt x="1883" y="106"/>
                  </a:lnTo>
                  <a:lnTo>
                    <a:pt x="1883" y="108"/>
                  </a:lnTo>
                  <a:lnTo>
                    <a:pt x="1883" y="110"/>
                  </a:lnTo>
                  <a:lnTo>
                    <a:pt x="1883" y="110"/>
                  </a:lnTo>
                  <a:lnTo>
                    <a:pt x="1883" y="112"/>
                  </a:lnTo>
                  <a:lnTo>
                    <a:pt x="1881" y="110"/>
                  </a:lnTo>
                  <a:lnTo>
                    <a:pt x="1881" y="106"/>
                  </a:lnTo>
                  <a:lnTo>
                    <a:pt x="1881" y="104"/>
                  </a:lnTo>
                  <a:lnTo>
                    <a:pt x="1880" y="103"/>
                  </a:lnTo>
                  <a:lnTo>
                    <a:pt x="1878" y="104"/>
                  </a:lnTo>
                  <a:lnTo>
                    <a:pt x="1876" y="104"/>
                  </a:lnTo>
                  <a:lnTo>
                    <a:pt x="1874" y="108"/>
                  </a:lnTo>
                  <a:lnTo>
                    <a:pt x="1874" y="108"/>
                  </a:lnTo>
                  <a:lnTo>
                    <a:pt x="1874" y="110"/>
                  </a:lnTo>
                  <a:lnTo>
                    <a:pt x="1874" y="112"/>
                  </a:lnTo>
                  <a:lnTo>
                    <a:pt x="1872" y="113"/>
                  </a:lnTo>
                  <a:lnTo>
                    <a:pt x="1871" y="115"/>
                  </a:lnTo>
                  <a:lnTo>
                    <a:pt x="1871" y="115"/>
                  </a:lnTo>
                  <a:lnTo>
                    <a:pt x="1869" y="117"/>
                  </a:lnTo>
                  <a:lnTo>
                    <a:pt x="1869" y="121"/>
                  </a:lnTo>
                  <a:lnTo>
                    <a:pt x="1869" y="123"/>
                  </a:lnTo>
                  <a:lnTo>
                    <a:pt x="1869" y="126"/>
                  </a:lnTo>
                  <a:lnTo>
                    <a:pt x="1869" y="128"/>
                  </a:lnTo>
                  <a:lnTo>
                    <a:pt x="1867" y="132"/>
                  </a:lnTo>
                  <a:lnTo>
                    <a:pt x="1867" y="135"/>
                  </a:lnTo>
                  <a:lnTo>
                    <a:pt x="1869" y="139"/>
                  </a:lnTo>
                  <a:lnTo>
                    <a:pt x="1869" y="139"/>
                  </a:lnTo>
                  <a:lnTo>
                    <a:pt x="1869" y="141"/>
                  </a:lnTo>
                  <a:lnTo>
                    <a:pt x="1869" y="144"/>
                  </a:lnTo>
                  <a:lnTo>
                    <a:pt x="1869" y="144"/>
                  </a:lnTo>
                  <a:lnTo>
                    <a:pt x="1869" y="148"/>
                  </a:lnTo>
                  <a:lnTo>
                    <a:pt x="1869" y="150"/>
                  </a:lnTo>
                  <a:lnTo>
                    <a:pt x="1869" y="151"/>
                  </a:lnTo>
                  <a:lnTo>
                    <a:pt x="1869" y="155"/>
                  </a:lnTo>
                  <a:lnTo>
                    <a:pt x="1867" y="160"/>
                  </a:lnTo>
                  <a:lnTo>
                    <a:pt x="1865" y="164"/>
                  </a:lnTo>
                  <a:lnTo>
                    <a:pt x="1861" y="168"/>
                  </a:lnTo>
                  <a:lnTo>
                    <a:pt x="1858" y="166"/>
                  </a:lnTo>
                  <a:lnTo>
                    <a:pt x="1860" y="166"/>
                  </a:lnTo>
                  <a:lnTo>
                    <a:pt x="1861" y="166"/>
                  </a:lnTo>
                  <a:lnTo>
                    <a:pt x="1863" y="164"/>
                  </a:lnTo>
                  <a:lnTo>
                    <a:pt x="1865" y="160"/>
                  </a:lnTo>
                  <a:lnTo>
                    <a:pt x="1865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7" y="150"/>
                  </a:lnTo>
                  <a:lnTo>
                    <a:pt x="1865" y="141"/>
                  </a:lnTo>
                  <a:lnTo>
                    <a:pt x="1865" y="135"/>
                  </a:lnTo>
                  <a:lnTo>
                    <a:pt x="1867" y="130"/>
                  </a:lnTo>
                  <a:lnTo>
                    <a:pt x="1867" y="128"/>
                  </a:lnTo>
                  <a:lnTo>
                    <a:pt x="1867" y="126"/>
                  </a:lnTo>
                  <a:lnTo>
                    <a:pt x="1865" y="123"/>
                  </a:lnTo>
                  <a:lnTo>
                    <a:pt x="1865" y="121"/>
                  </a:lnTo>
                  <a:lnTo>
                    <a:pt x="1867" y="119"/>
                  </a:lnTo>
                  <a:lnTo>
                    <a:pt x="1869" y="115"/>
                  </a:lnTo>
                  <a:lnTo>
                    <a:pt x="1871" y="110"/>
                  </a:lnTo>
                  <a:lnTo>
                    <a:pt x="1871" y="108"/>
                  </a:lnTo>
                  <a:lnTo>
                    <a:pt x="1872" y="106"/>
                  </a:lnTo>
                  <a:lnTo>
                    <a:pt x="1872" y="104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2" y="101"/>
                  </a:lnTo>
                  <a:lnTo>
                    <a:pt x="1871" y="101"/>
                  </a:lnTo>
                  <a:lnTo>
                    <a:pt x="1869" y="103"/>
                  </a:lnTo>
                  <a:lnTo>
                    <a:pt x="1867" y="106"/>
                  </a:lnTo>
                  <a:lnTo>
                    <a:pt x="1865" y="110"/>
                  </a:lnTo>
                  <a:lnTo>
                    <a:pt x="1865" y="112"/>
                  </a:lnTo>
                  <a:lnTo>
                    <a:pt x="1863" y="112"/>
                  </a:lnTo>
                  <a:lnTo>
                    <a:pt x="1863" y="110"/>
                  </a:lnTo>
                  <a:lnTo>
                    <a:pt x="1863" y="108"/>
                  </a:lnTo>
                  <a:lnTo>
                    <a:pt x="1865" y="108"/>
                  </a:lnTo>
                  <a:lnTo>
                    <a:pt x="1865" y="108"/>
                  </a:lnTo>
                  <a:lnTo>
                    <a:pt x="1863" y="108"/>
                  </a:lnTo>
                  <a:lnTo>
                    <a:pt x="1861" y="110"/>
                  </a:lnTo>
                  <a:lnTo>
                    <a:pt x="1860" y="112"/>
                  </a:lnTo>
                  <a:lnTo>
                    <a:pt x="1860" y="112"/>
                  </a:lnTo>
                  <a:lnTo>
                    <a:pt x="1860" y="108"/>
                  </a:lnTo>
                  <a:lnTo>
                    <a:pt x="1861" y="106"/>
                  </a:lnTo>
                  <a:lnTo>
                    <a:pt x="1867" y="103"/>
                  </a:lnTo>
                  <a:lnTo>
                    <a:pt x="1861" y="104"/>
                  </a:lnTo>
                  <a:lnTo>
                    <a:pt x="1854" y="108"/>
                  </a:lnTo>
                  <a:lnTo>
                    <a:pt x="1856" y="104"/>
                  </a:lnTo>
                  <a:lnTo>
                    <a:pt x="1856" y="103"/>
                  </a:lnTo>
                  <a:lnTo>
                    <a:pt x="1854" y="104"/>
                  </a:lnTo>
                  <a:lnTo>
                    <a:pt x="1854" y="106"/>
                  </a:lnTo>
                  <a:lnTo>
                    <a:pt x="1854" y="106"/>
                  </a:lnTo>
                  <a:lnTo>
                    <a:pt x="1852" y="112"/>
                  </a:lnTo>
                  <a:lnTo>
                    <a:pt x="1852" y="113"/>
                  </a:lnTo>
                  <a:lnTo>
                    <a:pt x="1851" y="110"/>
                  </a:lnTo>
                  <a:lnTo>
                    <a:pt x="1851" y="108"/>
                  </a:lnTo>
                  <a:lnTo>
                    <a:pt x="1851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8" y="99"/>
                  </a:lnTo>
                  <a:lnTo>
                    <a:pt x="1860" y="97"/>
                  </a:lnTo>
                  <a:lnTo>
                    <a:pt x="1861" y="94"/>
                  </a:lnTo>
                  <a:lnTo>
                    <a:pt x="1867" y="90"/>
                  </a:lnTo>
                  <a:lnTo>
                    <a:pt x="1869" y="85"/>
                  </a:lnTo>
                  <a:lnTo>
                    <a:pt x="1872" y="79"/>
                  </a:lnTo>
                  <a:lnTo>
                    <a:pt x="1872" y="72"/>
                  </a:lnTo>
                  <a:lnTo>
                    <a:pt x="1872" y="70"/>
                  </a:lnTo>
                  <a:lnTo>
                    <a:pt x="1871" y="70"/>
                  </a:lnTo>
                  <a:lnTo>
                    <a:pt x="1865" y="76"/>
                  </a:lnTo>
                  <a:lnTo>
                    <a:pt x="1847" y="86"/>
                  </a:lnTo>
                  <a:lnTo>
                    <a:pt x="1840" y="86"/>
                  </a:lnTo>
                  <a:lnTo>
                    <a:pt x="1842" y="85"/>
                  </a:lnTo>
                  <a:lnTo>
                    <a:pt x="1843" y="85"/>
                  </a:lnTo>
                  <a:lnTo>
                    <a:pt x="1845" y="83"/>
                  </a:lnTo>
                  <a:lnTo>
                    <a:pt x="1847" y="83"/>
                  </a:lnTo>
                  <a:lnTo>
                    <a:pt x="1852" y="79"/>
                  </a:lnTo>
                  <a:lnTo>
                    <a:pt x="1852" y="77"/>
                  </a:lnTo>
                  <a:lnTo>
                    <a:pt x="1851" y="77"/>
                  </a:lnTo>
                  <a:lnTo>
                    <a:pt x="1854" y="74"/>
                  </a:lnTo>
                  <a:lnTo>
                    <a:pt x="1861" y="72"/>
                  </a:lnTo>
                  <a:lnTo>
                    <a:pt x="1865" y="67"/>
                  </a:lnTo>
                  <a:lnTo>
                    <a:pt x="1863" y="67"/>
                  </a:lnTo>
                  <a:lnTo>
                    <a:pt x="1861" y="67"/>
                  </a:lnTo>
                  <a:lnTo>
                    <a:pt x="1858" y="67"/>
                  </a:lnTo>
                  <a:lnTo>
                    <a:pt x="1858" y="67"/>
                  </a:lnTo>
                  <a:lnTo>
                    <a:pt x="1858" y="65"/>
                  </a:lnTo>
                  <a:lnTo>
                    <a:pt x="1858" y="65"/>
                  </a:lnTo>
                  <a:lnTo>
                    <a:pt x="1852" y="63"/>
                  </a:lnTo>
                  <a:lnTo>
                    <a:pt x="1851" y="63"/>
                  </a:lnTo>
                  <a:lnTo>
                    <a:pt x="1847" y="67"/>
                  </a:lnTo>
                  <a:lnTo>
                    <a:pt x="1847" y="65"/>
                  </a:lnTo>
                  <a:lnTo>
                    <a:pt x="1847" y="63"/>
                  </a:lnTo>
                  <a:lnTo>
                    <a:pt x="1849" y="63"/>
                  </a:lnTo>
                  <a:lnTo>
                    <a:pt x="1849" y="61"/>
                  </a:lnTo>
                  <a:lnTo>
                    <a:pt x="1849" y="61"/>
                  </a:lnTo>
                  <a:lnTo>
                    <a:pt x="1847" y="61"/>
                  </a:lnTo>
                  <a:lnTo>
                    <a:pt x="1845" y="59"/>
                  </a:lnTo>
                  <a:lnTo>
                    <a:pt x="1847" y="59"/>
                  </a:lnTo>
                  <a:lnTo>
                    <a:pt x="1847" y="58"/>
                  </a:lnTo>
                  <a:lnTo>
                    <a:pt x="1849" y="58"/>
                  </a:lnTo>
                  <a:lnTo>
                    <a:pt x="1849" y="59"/>
                  </a:lnTo>
                  <a:lnTo>
                    <a:pt x="1856" y="58"/>
                  </a:lnTo>
                  <a:lnTo>
                    <a:pt x="1856" y="58"/>
                  </a:lnTo>
                  <a:lnTo>
                    <a:pt x="1856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8"/>
                  </a:lnTo>
                  <a:lnTo>
                    <a:pt x="1860" y="59"/>
                  </a:lnTo>
                  <a:lnTo>
                    <a:pt x="1861" y="58"/>
                  </a:lnTo>
                  <a:lnTo>
                    <a:pt x="1861" y="58"/>
                  </a:lnTo>
                  <a:lnTo>
                    <a:pt x="1865" y="59"/>
                  </a:lnTo>
                  <a:lnTo>
                    <a:pt x="1867" y="59"/>
                  </a:lnTo>
                  <a:lnTo>
                    <a:pt x="1869" y="59"/>
                  </a:lnTo>
                  <a:lnTo>
                    <a:pt x="1871" y="58"/>
                  </a:lnTo>
                  <a:lnTo>
                    <a:pt x="1872" y="56"/>
                  </a:lnTo>
                  <a:lnTo>
                    <a:pt x="1871" y="54"/>
                  </a:lnTo>
                  <a:lnTo>
                    <a:pt x="1871" y="54"/>
                  </a:lnTo>
                  <a:lnTo>
                    <a:pt x="1869" y="52"/>
                  </a:lnTo>
                  <a:lnTo>
                    <a:pt x="1876" y="54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0"/>
                  </a:lnTo>
                  <a:lnTo>
                    <a:pt x="1878" y="50"/>
                  </a:lnTo>
                  <a:lnTo>
                    <a:pt x="1880" y="50"/>
                  </a:lnTo>
                  <a:lnTo>
                    <a:pt x="1880" y="47"/>
                  </a:lnTo>
                  <a:lnTo>
                    <a:pt x="1880" y="47"/>
                  </a:lnTo>
                  <a:lnTo>
                    <a:pt x="1878" y="47"/>
                  </a:lnTo>
                  <a:lnTo>
                    <a:pt x="1878" y="47"/>
                  </a:lnTo>
                  <a:lnTo>
                    <a:pt x="1876" y="45"/>
                  </a:lnTo>
                  <a:lnTo>
                    <a:pt x="1880" y="45"/>
                  </a:lnTo>
                  <a:lnTo>
                    <a:pt x="1881" y="43"/>
                  </a:lnTo>
                  <a:lnTo>
                    <a:pt x="1883" y="41"/>
                  </a:lnTo>
                  <a:lnTo>
                    <a:pt x="1883" y="39"/>
                  </a:lnTo>
                  <a:lnTo>
                    <a:pt x="1885" y="36"/>
                  </a:lnTo>
                  <a:lnTo>
                    <a:pt x="1885" y="34"/>
                  </a:lnTo>
                  <a:lnTo>
                    <a:pt x="1885" y="32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29"/>
                  </a:lnTo>
                  <a:lnTo>
                    <a:pt x="1883" y="27"/>
                  </a:lnTo>
                  <a:lnTo>
                    <a:pt x="1876" y="27"/>
                  </a:lnTo>
                  <a:lnTo>
                    <a:pt x="1869" y="30"/>
                  </a:lnTo>
                  <a:lnTo>
                    <a:pt x="1869" y="30"/>
                  </a:lnTo>
                  <a:lnTo>
                    <a:pt x="1869" y="29"/>
                  </a:lnTo>
                  <a:lnTo>
                    <a:pt x="1869" y="29"/>
                  </a:lnTo>
                  <a:lnTo>
                    <a:pt x="1871" y="27"/>
                  </a:lnTo>
                  <a:lnTo>
                    <a:pt x="1871" y="25"/>
                  </a:lnTo>
                  <a:lnTo>
                    <a:pt x="1869" y="27"/>
                  </a:lnTo>
                  <a:lnTo>
                    <a:pt x="1867" y="27"/>
                  </a:lnTo>
                  <a:lnTo>
                    <a:pt x="1867" y="27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3"/>
                  </a:lnTo>
                  <a:lnTo>
                    <a:pt x="1869" y="21"/>
                  </a:lnTo>
                  <a:lnTo>
                    <a:pt x="1871" y="21"/>
                  </a:lnTo>
                  <a:lnTo>
                    <a:pt x="1871" y="18"/>
                  </a:lnTo>
                  <a:lnTo>
                    <a:pt x="1871" y="16"/>
                  </a:lnTo>
                  <a:lnTo>
                    <a:pt x="1869" y="14"/>
                  </a:lnTo>
                  <a:lnTo>
                    <a:pt x="1869" y="14"/>
                  </a:lnTo>
                  <a:lnTo>
                    <a:pt x="1867" y="14"/>
                  </a:lnTo>
                  <a:lnTo>
                    <a:pt x="1867" y="14"/>
                  </a:lnTo>
                  <a:lnTo>
                    <a:pt x="1865" y="16"/>
                  </a:lnTo>
                  <a:lnTo>
                    <a:pt x="1861" y="21"/>
                  </a:lnTo>
                  <a:lnTo>
                    <a:pt x="1861" y="21"/>
                  </a:lnTo>
                  <a:lnTo>
                    <a:pt x="1861" y="20"/>
                  </a:lnTo>
                  <a:lnTo>
                    <a:pt x="1861" y="20"/>
                  </a:lnTo>
                  <a:lnTo>
                    <a:pt x="1861" y="18"/>
                  </a:lnTo>
                  <a:lnTo>
                    <a:pt x="1861" y="18"/>
                  </a:lnTo>
                  <a:lnTo>
                    <a:pt x="1861" y="16"/>
                  </a:lnTo>
                  <a:lnTo>
                    <a:pt x="1860" y="16"/>
                  </a:lnTo>
                  <a:lnTo>
                    <a:pt x="1860" y="16"/>
                  </a:lnTo>
                  <a:lnTo>
                    <a:pt x="1858" y="16"/>
                  </a:lnTo>
                  <a:lnTo>
                    <a:pt x="1858" y="18"/>
                  </a:lnTo>
                  <a:lnTo>
                    <a:pt x="1856" y="20"/>
                  </a:lnTo>
                  <a:lnTo>
                    <a:pt x="1852" y="21"/>
                  </a:lnTo>
                  <a:lnTo>
                    <a:pt x="1851" y="21"/>
                  </a:lnTo>
                  <a:lnTo>
                    <a:pt x="1849" y="18"/>
                  </a:lnTo>
                  <a:lnTo>
                    <a:pt x="1847" y="18"/>
                  </a:lnTo>
                  <a:lnTo>
                    <a:pt x="1843" y="18"/>
                  </a:lnTo>
                  <a:lnTo>
                    <a:pt x="1843" y="16"/>
                  </a:lnTo>
                  <a:lnTo>
                    <a:pt x="1843" y="12"/>
                  </a:lnTo>
                  <a:lnTo>
                    <a:pt x="1843" y="11"/>
                  </a:lnTo>
                  <a:lnTo>
                    <a:pt x="1840" y="7"/>
                  </a:lnTo>
                  <a:lnTo>
                    <a:pt x="1840" y="12"/>
                  </a:lnTo>
                  <a:lnTo>
                    <a:pt x="1838" y="12"/>
                  </a:lnTo>
                  <a:lnTo>
                    <a:pt x="1836" y="12"/>
                  </a:lnTo>
                  <a:lnTo>
                    <a:pt x="1834" y="14"/>
                  </a:lnTo>
                  <a:lnTo>
                    <a:pt x="1834" y="16"/>
                  </a:lnTo>
                  <a:lnTo>
                    <a:pt x="1834" y="16"/>
                  </a:lnTo>
                  <a:lnTo>
                    <a:pt x="1834" y="18"/>
                  </a:lnTo>
                  <a:lnTo>
                    <a:pt x="1834" y="21"/>
                  </a:lnTo>
                  <a:lnTo>
                    <a:pt x="1834" y="23"/>
                  </a:lnTo>
                  <a:lnTo>
                    <a:pt x="1834" y="23"/>
                  </a:lnTo>
                  <a:lnTo>
                    <a:pt x="1836" y="25"/>
                  </a:lnTo>
                  <a:lnTo>
                    <a:pt x="1836" y="27"/>
                  </a:lnTo>
                  <a:lnTo>
                    <a:pt x="1836" y="29"/>
                  </a:lnTo>
                  <a:lnTo>
                    <a:pt x="1836" y="30"/>
                  </a:lnTo>
                  <a:lnTo>
                    <a:pt x="1836" y="32"/>
                  </a:lnTo>
                  <a:lnTo>
                    <a:pt x="1836" y="34"/>
                  </a:lnTo>
                  <a:lnTo>
                    <a:pt x="1834" y="34"/>
                  </a:lnTo>
                  <a:lnTo>
                    <a:pt x="1833" y="32"/>
                  </a:lnTo>
                  <a:lnTo>
                    <a:pt x="1833" y="29"/>
                  </a:lnTo>
                  <a:lnTo>
                    <a:pt x="1831" y="25"/>
                  </a:lnTo>
                  <a:lnTo>
                    <a:pt x="1820" y="23"/>
                  </a:lnTo>
                  <a:lnTo>
                    <a:pt x="1818" y="23"/>
                  </a:lnTo>
                  <a:lnTo>
                    <a:pt x="1820" y="27"/>
                  </a:lnTo>
                  <a:lnTo>
                    <a:pt x="1820" y="29"/>
                  </a:lnTo>
                  <a:lnTo>
                    <a:pt x="1822" y="30"/>
                  </a:lnTo>
                  <a:lnTo>
                    <a:pt x="1824" y="30"/>
                  </a:lnTo>
                  <a:lnTo>
                    <a:pt x="1824" y="32"/>
                  </a:lnTo>
                  <a:lnTo>
                    <a:pt x="1825" y="34"/>
                  </a:lnTo>
                  <a:lnTo>
                    <a:pt x="1825" y="36"/>
                  </a:lnTo>
                  <a:lnTo>
                    <a:pt x="1816" y="32"/>
                  </a:lnTo>
                  <a:lnTo>
                    <a:pt x="1815" y="32"/>
                  </a:lnTo>
                  <a:lnTo>
                    <a:pt x="1815" y="34"/>
                  </a:lnTo>
                  <a:lnTo>
                    <a:pt x="1815" y="39"/>
                  </a:lnTo>
                  <a:lnTo>
                    <a:pt x="1816" y="41"/>
                  </a:lnTo>
                  <a:lnTo>
                    <a:pt x="1818" y="43"/>
                  </a:lnTo>
                  <a:lnTo>
                    <a:pt x="1825" y="45"/>
                  </a:lnTo>
                  <a:lnTo>
                    <a:pt x="1825" y="45"/>
                  </a:lnTo>
                  <a:lnTo>
                    <a:pt x="1827" y="43"/>
                  </a:lnTo>
                  <a:lnTo>
                    <a:pt x="1827" y="41"/>
                  </a:lnTo>
                  <a:lnTo>
                    <a:pt x="1829" y="39"/>
                  </a:lnTo>
                  <a:lnTo>
                    <a:pt x="1827" y="41"/>
                  </a:lnTo>
                  <a:lnTo>
                    <a:pt x="1827" y="43"/>
                  </a:lnTo>
                  <a:lnTo>
                    <a:pt x="1827" y="45"/>
                  </a:lnTo>
                  <a:lnTo>
                    <a:pt x="1827" y="47"/>
                  </a:lnTo>
                  <a:lnTo>
                    <a:pt x="1829" y="47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3" y="47"/>
                  </a:lnTo>
                  <a:lnTo>
                    <a:pt x="1833" y="47"/>
                  </a:lnTo>
                  <a:lnTo>
                    <a:pt x="1833" y="48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4"/>
                  </a:lnTo>
                  <a:lnTo>
                    <a:pt x="1840" y="58"/>
                  </a:lnTo>
                  <a:lnTo>
                    <a:pt x="1825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2" y="58"/>
                  </a:lnTo>
                  <a:lnTo>
                    <a:pt x="1822" y="61"/>
                  </a:lnTo>
                  <a:lnTo>
                    <a:pt x="1822" y="63"/>
                  </a:lnTo>
                  <a:lnTo>
                    <a:pt x="1824" y="63"/>
                  </a:lnTo>
                  <a:lnTo>
                    <a:pt x="1825" y="65"/>
                  </a:lnTo>
                  <a:lnTo>
                    <a:pt x="1824" y="67"/>
                  </a:lnTo>
                  <a:lnTo>
                    <a:pt x="1824" y="67"/>
                  </a:lnTo>
                  <a:lnTo>
                    <a:pt x="1822" y="67"/>
                  </a:lnTo>
                  <a:lnTo>
                    <a:pt x="1815" y="67"/>
                  </a:lnTo>
                  <a:lnTo>
                    <a:pt x="1813" y="68"/>
                  </a:lnTo>
                  <a:lnTo>
                    <a:pt x="1813" y="72"/>
                  </a:lnTo>
                  <a:lnTo>
                    <a:pt x="1813" y="74"/>
                  </a:lnTo>
                  <a:lnTo>
                    <a:pt x="1815" y="74"/>
                  </a:lnTo>
                  <a:lnTo>
                    <a:pt x="1816" y="76"/>
                  </a:lnTo>
                  <a:lnTo>
                    <a:pt x="1813" y="79"/>
                  </a:lnTo>
                  <a:lnTo>
                    <a:pt x="1813" y="81"/>
                  </a:lnTo>
                  <a:lnTo>
                    <a:pt x="1815" y="85"/>
                  </a:lnTo>
                  <a:lnTo>
                    <a:pt x="1820" y="88"/>
                  </a:lnTo>
                  <a:lnTo>
                    <a:pt x="1822" y="90"/>
                  </a:lnTo>
                  <a:lnTo>
                    <a:pt x="1820" y="90"/>
                  </a:lnTo>
                  <a:lnTo>
                    <a:pt x="1816" y="88"/>
                  </a:lnTo>
                  <a:lnTo>
                    <a:pt x="1815" y="88"/>
                  </a:lnTo>
                  <a:lnTo>
                    <a:pt x="1815" y="88"/>
                  </a:lnTo>
                  <a:lnTo>
                    <a:pt x="1813" y="88"/>
                  </a:lnTo>
                  <a:lnTo>
                    <a:pt x="1813" y="86"/>
                  </a:lnTo>
                  <a:lnTo>
                    <a:pt x="1813" y="86"/>
                  </a:lnTo>
                  <a:lnTo>
                    <a:pt x="1811" y="86"/>
                  </a:lnTo>
                  <a:lnTo>
                    <a:pt x="1809" y="88"/>
                  </a:lnTo>
                  <a:lnTo>
                    <a:pt x="1807" y="90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5"/>
                  </a:lnTo>
                  <a:lnTo>
                    <a:pt x="1807" y="95"/>
                  </a:lnTo>
                  <a:lnTo>
                    <a:pt x="1806" y="97"/>
                  </a:lnTo>
                  <a:lnTo>
                    <a:pt x="1807" y="99"/>
                  </a:lnTo>
                  <a:lnTo>
                    <a:pt x="1809" y="103"/>
                  </a:lnTo>
                  <a:lnTo>
                    <a:pt x="1811" y="104"/>
                  </a:lnTo>
                  <a:lnTo>
                    <a:pt x="1811" y="104"/>
                  </a:lnTo>
                  <a:lnTo>
                    <a:pt x="1813" y="106"/>
                  </a:lnTo>
                  <a:lnTo>
                    <a:pt x="1813" y="108"/>
                  </a:lnTo>
                  <a:lnTo>
                    <a:pt x="1811" y="106"/>
                  </a:lnTo>
                  <a:lnTo>
                    <a:pt x="1811" y="106"/>
                  </a:lnTo>
                  <a:lnTo>
                    <a:pt x="1806" y="108"/>
                  </a:lnTo>
                  <a:lnTo>
                    <a:pt x="1804" y="108"/>
                  </a:lnTo>
                  <a:lnTo>
                    <a:pt x="1806" y="104"/>
                  </a:lnTo>
                  <a:lnTo>
                    <a:pt x="1798" y="106"/>
                  </a:lnTo>
                  <a:lnTo>
                    <a:pt x="1798" y="108"/>
                  </a:lnTo>
                  <a:lnTo>
                    <a:pt x="1798" y="110"/>
                  </a:lnTo>
                  <a:lnTo>
                    <a:pt x="1796" y="112"/>
                  </a:lnTo>
                  <a:lnTo>
                    <a:pt x="1795" y="113"/>
                  </a:lnTo>
                  <a:lnTo>
                    <a:pt x="1795" y="115"/>
                  </a:lnTo>
                  <a:lnTo>
                    <a:pt x="1793" y="115"/>
                  </a:lnTo>
                  <a:lnTo>
                    <a:pt x="1791" y="113"/>
                  </a:lnTo>
                  <a:lnTo>
                    <a:pt x="1791" y="113"/>
                  </a:lnTo>
                  <a:lnTo>
                    <a:pt x="1789" y="115"/>
                  </a:lnTo>
                  <a:lnTo>
                    <a:pt x="1789" y="117"/>
                  </a:lnTo>
                  <a:lnTo>
                    <a:pt x="1789" y="117"/>
                  </a:lnTo>
                  <a:lnTo>
                    <a:pt x="1791" y="121"/>
                  </a:lnTo>
                  <a:lnTo>
                    <a:pt x="1789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3"/>
                  </a:lnTo>
                  <a:lnTo>
                    <a:pt x="1787" y="123"/>
                  </a:lnTo>
                  <a:lnTo>
                    <a:pt x="1786" y="124"/>
                  </a:lnTo>
                  <a:lnTo>
                    <a:pt x="1786" y="124"/>
                  </a:lnTo>
                  <a:lnTo>
                    <a:pt x="1784" y="124"/>
                  </a:lnTo>
                  <a:lnTo>
                    <a:pt x="1784" y="123"/>
                  </a:lnTo>
                  <a:lnTo>
                    <a:pt x="1784" y="123"/>
                  </a:lnTo>
                  <a:lnTo>
                    <a:pt x="1784" y="121"/>
                  </a:lnTo>
                  <a:lnTo>
                    <a:pt x="1784" y="121"/>
                  </a:lnTo>
                  <a:lnTo>
                    <a:pt x="1784" y="119"/>
                  </a:lnTo>
                  <a:lnTo>
                    <a:pt x="1784" y="117"/>
                  </a:lnTo>
                  <a:lnTo>
                    <a:pt x="1784" y="117"/>
                  </a:lnTo>
                  <a:lnTo>
                    <a:pt x="1784" y="115"/>
                  </a:lnTo>
                  <a:lnTo>
                    <a:pt x="1784" y="113"/>
                  </a:lnTo>
                  <a:lnTo>
                    <a:pt x="1784" y="113"/>
                  </a:lnTo>
                  <a:lnTo>
                    <a:pt x="1784" y="110"/>
                  </a:lnTo>
                  <a:lnTo>
                    <a:pt x="1786" y="108"/>
                  </a:lnTo>
                  <a:lnTo>
                    <a:pt x="1787" y="106"/>
                  </a:lnTo>
                  <a:lnTo>
                    <a:pt x="1786" y="104"/>
                  </a:lnTo>
                  <a:lnTo>
                    <a:pt x="1786" y="103"/>
                  </a:lnTo>
                  <a:lnTo>
                    <a:pt x="1786" y="103"/>
                  </a:lnTo>
                  <a:lnTo>
                    <a:pt x="1786" y="101"/>
                  </a:lnTo>
                  <a:lnTo>
                    <a:pt x="1786" y="99"/>
                  </a:lnTo>
                  <a:lnTo>
                    <a:pt x="1787" y="97"/>
                  </a:lnTo>
                  <a:lnTo>
                    <a:pt x="1787" y="95"/>
                  </a:lnTo>
                  <a:lnTo>
                    <a:pt x="1787" y="94"/>
                  </a:lnTo>
                  <a:lnTo>
                    <a:pt x="1791" y="81"/>
                  </a:lnTo>
                  <a:lnTo>
                    <a:pt x="1789" y="79"/>
                  </a:lnTo>
                  <a:lnTo>
                    <a:pt x="1784" y="79"/>
                  </a:lnTo>
                  <a:lnTo>
                    <a:pt x="1782" y="79"/>
                  </a:lnTo>
                  <a:lnTo>
                    <a:pt x="1777" y="83"/>
                  </a:lnTo>
                  <a:lnTo>
                    <a:pt x="1775" y="81"/>
                  </a:lnTo>
                  <a:lnTo>
                    <a:pt x="1789" y="72"/>
                  </a:lnTo>
                  <a:lnTo>
                    <a:pt x="1793" y="67"/>
                  </a:lnTo>
                  <a:lnTo>
                    <a:pt x="1793" y="65"/>
                  </a:lnTo>
                  <a:lnTo>
                    <a:pt x="1793" y="61"/>
                  </a:lnTo>
                  <a:lnTo>
                    <a:pt x="1793" y="59"/>
                  </a:lnTo>
                  <a:lnTo>
                    <a:pt x="1795" y="58"/>
                  </a:lnTo>
                  <a:lnTo>
                    <a:pt x="1795" y="56"/>
                  </a:lnTo>
                  <a:lnTo>
                    <a:pt x="1795" y="54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3" y="54"/>
                  </a:lnTo>
                  <a:lnTo>
                    <a:pt x="1793" y="54"/>
                  </a:lnTo>
                  <a:lnTo>
                    <a:pt x="1791" y="54"/>
                  </a:lnTo>
                  <a:lnTo>
                    <a:pt x="1791" y="52"/>
                  </a:lnTo>
                  <a:lnTo>
                    <a:pt x="1791" y="52"/>
                  </a:lnTo>
                  <a:lnTo>
                    <a:pt x="1791" y="50"/>
                  </a:lnTo>
                  <a:lnTo>
                    <a:pt x="1791" y="48"/>
                  </a:lnTo>
                  <a:lnTo>
                    <a:pt x="1791" y="48"/>
                  </a:lnTo>
                  <a:lnTo>
                    <a:pt x="1793" y="48"/>
                  </a:lnTo>
                  <a:lnTo>
                    <a:pt x="1793" y="47"/>
                  </a:lnTo>
                  <a:lnTo>
                    <a:pt x="1795" y="45"/>
                  </a:lnTo>
                  <a:lnTo>
                    <a:pt x="1795" y="45"/>
                  </a:lnTo>
                  <a:lnTo>
                    <a:pt x="1795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1" y="36"/>
                  </a:lnTo>
                  <a:lnTo>
                    <a:pt x="1793" y="34"/>
                  </a:lnTo>
                  <a:lnTo>
                    <a:pt x="1793" y="34"/>
                  </a:lnTo>
                  <a:lnTo>
                    <a:pt x="1789" y="34"/>
                  </a:lnTo>
                  <a:lnTo>
                    <a:pt x="1777" y="47"/>
                  </a:lnTo>
                  <a:lnTo>
                    <a:pt x="1773" y="52"/>
                  </a:lnTo>
                  <a:lnTo>
                    <a:pt x="1771" y="58"/>
                  </a:lnTo>
                  <a:lnTo>
                    <a:pt x="1768" y="61"/>
                  </a:lnTo>
                  <a:lnTo>
                    <a:pt x="1766" y="65"/>
                  </a:lnTo>
                  <a:lnTo>
                    <a:pt x="1766" y="65"/>
                  </a:lnTo>
                  <a:lnTo>
                    <a:pt x="1766" y="68"/>
                  </a:lnTo>
                  <a:lnTo>
                    <a:pt x="1764" y="68"/>
                  </a:lnTo>
                  <a:lnTo>
                    <a:pt x="1764" y="70"/>
                  </a:lnTo>
                  <a:lnTo>
                    <a:pt x="1762" y="70"/>
                  </a:lnTo>
                  <a:lnTo>
                    <a:pt x="1762" y="70"/>
                  </a:lnTo>
                  <a:lnTo>
                    <a:pt x="1760" y="74"/>
                  </a:lnTo>
                  <a:lnTo>
                    <a:pt x="1759" y="85"/>
                  </a:lnTo>
                  <a:lnTo>
                    <a:pt x="1757" y="86"/>
                  </a:lnTo>
                  <a:lnTo>
                    <a:pt x="1755" y="90"/>
                  </a:lnTo>
                  <a:lnTo>
                    <a:pt x="1755" y="92"/>
                  </a:lnTo>
                  <a:lnTo>
                    <a:pt x="1753" y="92"/>
                  </a:lnTo>
                  <a:lnTo>
                    <a:pt x="1751" y="94"/>
                  </a:lnTo>
                  <a:lnTo>
                    <a:pt x="1740" y="112"/>
                  </a:lnTo>
                  <a:lnTo>
                    <a:pt x="1730" y="126"/>
                  </a:lnTo>
                  <a:lnTo>
                    <a:pt x="1730" y="130"/>
                  </a:lnTo>
                  <a:lnTo>
                    <a:pt x="1733" y="132"/>
                  </a:lnTo>
                  <a:lnTo>
                    <a:pt x="1735" y="133"/>
                  </a:lnTo>
                  <a:lnTo>
                    <a:pt x="1733" y="135"/>
                  </a:lnTo>
                  <a:lnTo>
                    <a:pt x="1730" y="141"/>
                  </a:lnTo>
                  <a:lnTo>
                    <a:pt x="1730" y="142"/>
                  </a:lnTo>
                  <a:lnTo>
                    <a:pt x="1730" y="144"/>
                  </a:lnTo>
                  <a:lnTo>
                    <a:pt x="1728" y="146"/>
                  </a:lnTo>
                  <a:lnTo>
                    <a:pt x="1728" y="148"/>
                  </a:lnTo>
                  <a:lnTo>
                    <a:pt x="1726" y="148"/>
                  </a:lnTo>
                  <a:lnTo>
                    <a:pt x="1726" y="148"/>
                  </a:lnTo>
                  <a:lnTo>
                    <a:pt x="1724" y="150"/>
                  </a:lnTo>
                  <a:lnTo>
                    <a:pt x="1724" y="150"/>
                  </a:lnTo>
                  <a:lnTo>
                    <a:pt x="1722" y="151"/>
                  </a:lnTo>
                  <a:lnTo>
                    <a:pt x="1721" y="159"/>
                  </a:lnTo>
                  <a:lnTo>
                    <a:pt x="1721" y="162"/>
                  </a:lnTo>
                  <a:lnTo>
                    <a:pt x="1719" y="164"/>
                  </a:lnTo>
                  <a:lnTo>
                    <a:pt x="1719" y="164"/>
                  </a:lnTo>
                  <a:lnTo>
                    <a:pt x="1715" y="164"/>
                  </a:lnTo>
                  <a:lnTo>
                    <a:pt x="1715" y="166"/>
                  </a:lnTo>
                  <a:lnTo>
                    <a:pt x="1713" y="164"/>
                  </a:lnTo>
                  <a:lnTo>
                    <a:pt x="1713" y="164"/>
                  </a:lnTo>
                  <a:lnTo>
                    <a:pt x="1712" y="162"/>
                  </a:lnTo>
                  <a:lnTo>
                    <a:pt x="1712" y="160"/>
                  </a:lnTo>
                  <a:lnTo>
                    <a:pt x="1712" y="160"/>
                  </a:lnTo>
                  <a:lnTo>
                    <a:pt x="1713" y="159"/>
                  </a:lnTo>
                  <a:lnTo>
                    <a:pt x="1715" y="159"/>
                  </a:lnTo>
                  <a:lnTo>
                    <a:pt x="1713" y="157"/>
                  </a:lnTo>
                  <a:lnTo>
                    <a:pt x="1713" y="157"/>
                  </a:lnTo>
                  <a:lnTo>
                    <a:pt x="1712" y="159"/>
                  </a:lnTo>
                  <a:lnTo>
                    <a:pt x="1712" y="159"/>
                  </a:lnTo>
                  <a:lnTo>
                    <a:pt x="1712" y="155"/>
                  </a:lnTo>
                  <a:lnTo>
                    <a:pt x="1712" y="155"/>
                  </a:lnTo>
                  <a:lnTo>
                    <a:pt x="1710" y="155"/>
                  </a:lnTo>
                  <a:lnTo>
                    <a:pt x="1708" y="157"/>
                  </a:lnTo>
                  <a:lnTo>
                    <a:pt x="1708" y="159"/>
                  </a:lnTo>
                  <a:lnTo>
                    <a:pt x="1708" y="160"/>
                  </a:lnTo>
                  <a:lnTo>
                    <a:pt x="1708" y="162"/>
                  </a:lnTo>
                  <a:lnTo>
                    <a:pt x="1710" y="164"/>
                  </a:lnTo>
                  <a:lnTo>
                    <a:pt x="1710" y="168"/>
                  </a:lnTo>
                  <a:lnTo>
                    <a:pt x="1708" y="168"/>
                  </a:lnTo>
                  <a:lnTo>
                    <a:pt x="1706" y="166"/>
                  </a:lnTo>
                  <a:lnTo>
                    <a:pt x="1704" y="162"/>
                  </a:lnTo>
                  <a:lnTo>
                    <a:pt x="1704" y="155"/>
                  </a:lnTo>
                  <a:lnTo>
                    <a:pt x="1704" y="153"/>
                  </a:lnTo>
                  <a:lnTo>
                    <a:pt x="1706" y="151"/>
                  </a:lnTo>
                  <a:lnTo>
                    <a:pt x="1706" y="151"/>
                  </a:lnTo>
                  <a:lnTo>
                    <a:pt x="1706" y="148"/>
                  </a:lnTo>
                  <a:lnTo>
                    <a:pt x="1706" y="148"/>
                  </a:lnTo>
                  <a:lnTo>
                    <a:pt x="1706" y="146"/>
                  </a:lnTo>
                  <a:lnTo>
                    <a:pt x="1706" y="146"/>
                  </a:lnTo>
                  <a:lnTo>
                    <a:pt x="1706" y="144"/>
                  </a:lnTo>
                  <a:lnTo>
                    <a:pt x="1706" y="144"/>
                  </a:lnTo>
                  <a:lnTo>
                    <a:pt x="1706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1"/>
                  </a:lnTo>
                  <a:lnTo>
                    <a:pt x="1710" y="141"/>
                  </a:lnTo>
                  <a:lnTo>
                    <a:pt x="1710" y="139"/>
                  </a:lnTo>
                  <a:lnTo>
                    <a:pt x="1717" y="132"/>
                  </a:lnTo>
                  <a:lnTo>
                    <a:pt x="1719" y="130"/>
                  </a:lnTo>
                  <a:lnTo>
                    <a:pt x="1719" y="128"/>
                  </a:lnTo>
                  <a:lnTo>
                    <a:pt x="1717" y="126"/>
                  </a:lnTo>
                  <a:lnTo>
                    <a:pt x="1715" y="128"/>
                  </a:lnTo>
                  <a:lnTo>
                    <a:pt x="1715" y="130"/>
                  </a:lnTo>
                  <a:lnTo>
                    <a:pt x="1713" y="130"/>
                  </a:lnTo>
                  <a:lnTo>
                    <a:pt x="1713" y="130"/>
                  </a:lnTo>
                  <a:lnTo>
                    <a:pt x="1713" y="128"/>
                  </a:lnTo>
                  <a:lnTo>
                    <a:pt x="1713" y="126"/>
                  </a:lnTo>
                  <a:lnTo>
                    <a:pt x="1715" y="124"/>
                  </a:lnTo>
                  <a:lnTo>
                    <a:pt x="1713" y="124"/>
                  </a:lnTo>
                  <a:lnTo>
                    <a:pt x="1712" y="124"/>
                  </a:lnTo>
                  <a:lnTo>
                    <a:pt x="1712" y="124"/>
                  </a:lnTo>
                  <a:lnTo>
                    <a:pt x="1715" y="119"/>
                  </a:lnTo>
                  <a:lnTo>
                    <a:pt x="1717" y="117"/>
                  </a:lnTo>
                  <a:lnTo>
                    <a:pt x="1721" y="119"/>
                  </a:lnTo>
                  <a:lnTo>
                    <a:pt x="1721" y="119"/>
                  </a:lnTo>
                  <a:lnTo>
                    <a:pt x="1721" y="117"/>
                  </a:lnTo>
                  <a:lnTo>
                    <a:pt x="1721" y="112"/>
                  </a:lnTo>
                  <a:lnTo>
                    <a:pt x="1721" y="110"/>
                  </a:lnTo>
                  <a:lnTo>
                    <a:pt x="1721" y="110"/>
                  </a:lnTo>
                  <a:lnTo>
                    <a:pt x="1722" y="110"/>
                  </a:lnTo>
                  <a:lnTo>
                    <a:pt x="1721" y="106"/>
                  </a:lnTo>
                  <a:lnTo>
                    <a:pt x="1713" y="106"/>
                  </a:lnTo>
                  <a:lnTo>
                    <a:pt x="1712" y="104"/>
                  </a:lnTo>
                  <a:lnTo>
                    <a:pt x="1721" y="104"/>
                  </a:lnTo>
                  <a:lnTo>
                    <a:pt x="1722" y="101"/>
                  </a:lnTo>
                  <a:lnTo>
                    <a:pt x="1721" y="99"/>
                  </a:lnTo>
                  <a:lnTo>
                    <a:pt x="1712" y="103"/>
                  </a:lnTo>
                  <a:lnTo>
                    <a:pt x="1713" y="99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2" y="88"/>
                  </a:lnTo>
                  <a:lnTo>
                    <a:pt x="1722" y="88"/>
                  </a:lnTo>
                  <a:lnTo>
                    <a:pt x="1726" y="86"/>
                  </a:lnTo>
                  <a:lnTo>
                    <a:pt x="1730" y="81"/>
                  </a:lnTo>
                  <a:lnTo>
                    <a:pt x="1730" y="79"/>
                  </a:lnTo>
                  <a:lnTo>
                    <a:pt x="1733" y="77"/>
                  </a:lnTo>
                  <a:lnTo>
                    <a:pt x="1735" y="72"/>
                  </a:lnTo>
                  <a:lnTo>
                    <a:pt x="1737" y="72"/>
                  </a:lnTo>
                  <a:lnTo>
                    <a:pt x="1739" y="70"/>
                  </a:lnTo>
                  <a:lnTo>
                    <a:pt x="1740" y="68"/>
                  </a:lnTo>
                  <a:lnTo>
                    <a:pt x="1740" y="67"/>
                  </a:lnTo>
                  <a:lnTo>
                    <a:pt x="1740" y="65"/>
                  </a:lnTo>
                  <a:lnTo>
                    <a:pt x="1739" y="65"/>
                  </a:lnTo>
                  <a:lnTo>
                    <a:pt x="1739" y="63"/>
                  </a:lnTo>
                  <a:lnTo>
                    <a:pt x="1744" y="61"/>
                  </a:lnTo>
                  <a:lnTo>
                    <a:pt x="1746" y="59"/>
                  </a:lnTo>
                  <a:lnTo>
                    <a:pt x="1748" y="56"/>
                  </a:lnTo>
                  <a:lnTo>
                    <a:pt x="1750" y="54"/>
                  </a:lnTo>
                  <a:lnTo>
                    <a:pt x="1751" y="52"/>
                  </a:lnTo>
                  <a:lnTo>
                    <a:pt x="1753" y="50"/>
                  </a:lnTo>
                  <a:lnTo>
                    <a:pt x="1753" y="48"/>
                  </a:lnTo>
                  <a:lnTo>
                    <a:pt x="1755" y="48"/>
                  </a:lnTo>
                  <a:lnTo>
                    <a:pt x="1753" y="47"/>
                  </a:lnTo>
                  <a:lnTo>
                    <a:pt x="1753" y="45"/>
                  </a:lnTo>
                  <a:lnTo>
                    <a:pt x="1751" y="43"/>
                  </a:lnTo>
                  <a:lnTo>
                    <a:pt x="1750" y="43"/>
                  </a:lnTo>
                  <a:lnTo>
                    <a:pt x="1750" y="45"/>
                  </a:lnTo>
                  <a:lnTo>
                    <a:pt x="1748" y="45"/>
                  </a:lnTo>
                  <a:lnTo>
                    <a:pt x="1748" y="45"/>
                  </a:lnTo>
                  <a:lnTo>
                    <a:pt x="1746" y="47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4" y="47"/>
                  </a:lnTo>
                  <a:lnTo>
                    <a:pt x="1744" y="45"/>
                  </a:lnTo>
                  <a:lnTo>
                    <a:pt x="1744" y="45"/>
                  </a:lnTo>
                  <a:lnTo>
                    <a:pt x="1742" y="43"/>
                  </a:lnTo>
                  <a:lnTo>
                    <a:pt x="1740" y="43"/>
                  </a:lnTo>
                  <a:lnTo>
                    <a:pt x="1739" y="45"/>
                  </a:lnTo>
                  <a:lnTo>
                    <a:pt x="1737" y="45"/>
                  </a:lnTo>
                  <a:lnTo>
                    <a:pt x="1735" y="48"/>
                  </a:lnTo>
                  <a:lnTo>
                    <a:pt x="1735" y="50"/>
                  </a:lnTo>
                  <a:lnTo>
                    <a:pt x="1735" y="48"/>
                  </a:lnTo>
                  <a:lnTo>
                    <a:pt x="1733" y="47"/>
                  </a:lnTo>
                  <a:lnTo>
                    <a:pt x="1733" y="47"/>
                  </a:lnTo>
                  <a:lnTo>
                    <a:pt x="1731" y="50"/>
                  </a:lnTo>
                  <a:lnTo>
                    <a:pt x="1730" y="50"/>
                  </a:lnTo>
                  <a:lnTo>
                    <a:pt x="1730" y="48"/>
                  </a:lnTo>
                  <a:lnTo>
                    <a:pt x="1730" y="48"/>
                  </a:lnTo>
                  <a:lnTo>
                    <a:pt x="1733" y="45"/>
                  </a:lnTo>
                  <a:lnTo>
                    <a:pt x="1733" y="45"/>
                  </a:lnTo>
                  <a:lnTo>
                    <a:pt x="1733" y="43"/>
                  </a:lnTo>
                  <a:lnTo>
                    <a:pt x="1735" y="41"/>
                  </a:lnTo>
                  <a:lnTo>
                    <a:pt x="1735" y="39"/>
                  </a:lnTo>
                  <a:lnTo>
                    <a:pt x="1728" y="32"/>
                  </a:lnTo>
                  <a:lnTo>
                    <a:pt x="1726" y="30"/>
                  </a:lnTo>
                  <a:lnTo>
                    <a:pt x="1724" y="34"/>
                  </a:lnTo>
                  <a:lnTo>
                    <a:pt x="1724" y="36"/>
                  </a:lnTo>
                  <a:lnTo>
                    <a:pt x="1726" y="38"/>
                  </a:lnTo>
                  <a:lnTo>
                    <a:pt x="1726" y="39"/>
                  </a:lnTo>
                  <a:lnTo>
                    <a:pt x="1728" y="41"/>
                  </a:lnTo>
                  <a:lnTo>
                    <a:pt x="1728" y="41"/>
                  </a:lnTo>
                  <a:lnTo>
                    <a:pt x="1728" y="45"/>
                  </a:lnTo>
                  <a:lnTo>
                    <a:pt x="1726" y="54"/>
                  </a:lnTo>
                  <a:lnTo>
                    <a:pt x="1724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1" y="58"/>
                  </a:lnTo>
                  <a:lnTo>
                    <a:pt x="1721" y="58"/>
                  </a:lnTo>
                  <a:lnTo>
                    <a:pt x="1721" y="59"/>
                  </a:lnTo>
                  <a:lnTo>
                    <a:pt x="1721" y="59"/>
                  </a:lnTo>
                  <a:lnTo>
                    <a:pt x="1721" y="54"/>
                  </a:lnTo>
                  <a:lnTo>
                    <a:pt x="1721" y="48"/>
                  </a:lnTo>
                  <a:lnTo>
                    <a:pt x="1719" y="47"/>
                  </a:lnTo>
                  <a:lnTo>
                    <a:pt x="1717" y="41"/>
                  </a:lnTo>
                  <a:lnTo>
                    <a:pt x="1715" y="41"/>
                  </a:lnTo>
                  <a:lnTo>
                    <a:pt x="1715" y="41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2" y="45"/>
                  </a:lnTo>
                  <a:lnTo>
                    <a:pt x="1712" y="47"/>
                  </a:lnTo>
                  <a:lnTo>
                    <a:pt x="1712" y="50"/>
                  </a:lnTo>
                  <a:lnTo>
                    <a:pt x="1710" y="48"/>
                  </a:lnTo>
                  <a:lnTo>
                    <a:pt x="1708" y="48"/>
                  </a:lnTo>
                  <a:lnTo>
                    <a:pt x="1708" y="47"/>
                  </a:lnTo>
                  <a:lnTo>
                    <a:pt x="1706" y="47"/>
                  </a:lnTo>
                  <a:lnTo>
                    <a:pt x="1704" y="47"/>
                  </a:lnTo>
                  <a:lnTo>
                    <a:pt x="1704" y="47"/>
                  </a:lnTo>
                  <a:lnTo>
                    <a:pt x="1704" y="45"/>
                  </a:lnTo>
                  <a:lnTo>
                    <a:pt x="1708" y="43"/>
                  </a:lnTo>
                  <a:lnTo>
                    <a:pt x="1710" y="41"/>
                  </a:lnTo>
                  <a:lnTo>
                    <a:pt x="1710" y="38"/>
                  </a:lnTo>
                  <a:lnTo>
                    <a:pt x="1712" y="34"/>
                  </a:lnTo>
                  <a:lnTo>
                    <a:pt x="1710" y="32"/>
                  </a:lnTo>
                  <a:lnTo>
                    <a:pt x="1708" y="30"/>
                  </a:lnTo>
                  <a:lnTo>
                    <a:pt x="1706" y="32"/>
                  </a:lnTo>
                  <a:lnTo>
                    <a:pt x="1708" y="34"/>
                  </a:lnTo>
                  <a:lnTo>
                    <a:pt x="1706" y="36"/>
                  </a:lnTo>
                  <a:lnTo>
                    <a:pt x="1706" y="38"/>
                  </a:lnTo>
                  <a:lnTo>
                    <a:pt x="1706" y="39"/>
                  </a:lnTo>
                  <a:lnTo>
                    <a:pt x="1699" y="41"/>
                  </a:lnTo>
                  <a:lnTo>
                    <a:pt x="1699" y="39"/>
                  </a:lnTo>
                  <a:lnTo>
                    <a:pt x="1701" y="39"/>
                  </a:lnTo>
                  <a:lnTo>
                    <a:pt x="1701" y="38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699" y="36"/>
                  </a:lnTo>
                  <a:lnTo>
                    <a:pt x="1697" y="34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2" y="30"/>
                  </a:lnTo>
                  <a:lnTo>
                    <a:pt x="1690" y="30"/>
                  </a:lnTo>
                  <a:lnTo>
                    <a:pt x="1688" y="32"/>
                  </a:lnTo>
                  <a:lnTo>
                    <a:pt x="1686" y="32"/>
                  </a:lnTo>
                  <a:lnTo>
                    <a:pt x="1688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88" y="36"/>
                  </a:lnTo>
                  <a:lnTo>
                    <a:pt x="1688" y="36"/>
                  </a:lnTo>
                  <a:lnTo>
                    <a:pt x="1686" y="38"/>
                  </a:lnTo>
                  <a:lnTo>
                    <a:pt x="1686" y="38"/>
                  </a:lnTo>
                  <a:lnTo>
                    <a:pt x="1688" y="39"/>
                  </a:lnTo>
                  <a:lnTo>
                    <a:pt x="1690" y="41"/>
                  </a:lnTo>
                  <a:lnTo>
                    <a:pt x="1688" y="41"/>
                  </a:lnTo>
                  <a:lnTo>
                    <a:pt x="1688" y="43"/>
                  </a:lnTo>
                  <a:lnTo>
                    <a:pt x="1690" y="43"/>
                  </a:lnTo>
                  <a:lnTo>
                    <a:pt x="1694" y="47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0" y="47"/>
                  </a:lnTo>
                  <a:lnTo>
                    <a:pt x="1690" y="47"/>
                  </a:lnTo>
                  <a:lnTo>
                    <a:pt x="1688" y="48"/>
                  </a:lnTo>
                  <a:lnTo>
                    <a:pt x="1688" y="50"/>
                  </a:lnTo>
                  <a:lnTo>
                    <a:pt x="1688" y="52"/>
                  </a:lnTo>
                  <a:lnTo>
                    <a:pt x="1688" y="54"/>
                  </a:lnTo>
                  <a:lnTo>
                    <a:pt x="1690" y="56"/>
                  </a:lnTo>
                  <a:lnTo>
                    <a:pt x="1690" y="56"/>
                  </a:lnTo>
                  <a:lnTo>
                    <a:pt x="1690" y="58"/>
                  </a:lnTo>
                  <a:lnTo>
                    <a:pt x="1690" y="61"/>
                  </a:lnTo>
                  <a:lnTo>
                    <a:pt x="1688" y="61"/>
                  </a:lnTo>
                  <a:lnTo>
                    <a:pt x="1686" y="58"/>
                  </a:lnTo>
                  <a:lnTo>
                    <a:pt x="1685" y="56"/>
                  </a:lnTo>
                  <a:lnTo>
                    <a:pt x="1681" y="54"/>
                  </a:lnTo>
                  <a:lnTo>
                    <a:pt x="1681" y="52"/>
                  </a:lnTo>
                  <a:lnTo>
                    <a:pt x="1681" y="52"/>
                  </a:lnTo>
                  <a:lnTo>
                    <a:pt x="1677" y="50"/>
                  </a:lnTo>
                  <a:lnTo>
                    <a:pt x="1679" y="50"/>
                  </a:lnTo>
                  <a:lnTo>
                    <a:pt x="1677" y="47"/>
                  </a:lnTo>
                  <a:lnTo>
                    <a:pt x="1675" y="48"/>
                  </a:lnTo>
                  <a:lnTo>
                    <a:pt x="1672" y="52"/>
                  </a:lnTo>
                  <a:lnTo>
                    <a:pt x="1672" y="54"/>
                  </a:lnTo>
                  <a:lnTo>
                    <a:pt x="1672" y="58"/>
                  </a:lnTo>
                  <a:lnTo>
                    <a:pt x="1670" y="59"/>
                  </a:lnTo>
                  <a:lnTo>
                    <a:pt x="1672" y="63"/>
                  </a:lnTo>
                  <a:lnTo>
                    <a:pt x="1672" y="63"/>
                  </a:lnTo>
                  <a:lnTo>
                    <a:pt x="1675" y="63"/>
                  </a:lnTo>
                  <a:lnTo>
                    <a:pt x="1681" y="65"/>
                  </a:lnTo>
                  <a:lnTo>
                    <a:pt x="1683" y="65"/>
                  </a:lnTo>
                  <a:lnTo>
                    <a:pt x="1685" y="65"/>
                  </a:lnTo>
                  <a:lnTo>
                    <a:pt x="1685" y="67"/>
                  </a:lnTo>
                  <a:lnTo>
                    <a:pt x="1686" y="68"/>
                  </a:lnTo>
                  <a:lnTo>
                    <a:pt x="1686" y="70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4"/>
                  </a:lnTo>
                  <a:lnTo>
                    <a:pt x="1694" y="77"/>
                  </a:lnTo>
                  <a:lnTo>
                    <a:pt x="1695" y="81"/>
                  </a:lnTo>
                  <a:lnTo>
                    <a:pt x="1694" y="85"/>
                  </a:lnTo>
                  <a:lnTo>
                    <a:pt x="1692" y="86"/>
                  </a:lnTo>
                  <a:lnTo>
                    <a:pt x="1690" y="85"/>
                  </a:lnTo>
                  <a:lnTo>
                    <a:pt x="1688" y="85"/>
                  </a:lnTo>
                  <a:lnTo>
                    <a:pt x="1683" y="76"/>
                  </a:lnTo>
                  <a:lnTo>
                    <a:pt x="1681" y="76"/>
                  </a:lnTo>
                  <a:lnTo>
                    <a:pt x="1677" y="76"/>
                  </a:lnTo>
                  <a:lnTo>
                    <a:pt x="1675" y="74"/>
                  </a:lnTo>
                  <a:lnTo>
                    <a:pt x="1675" y="74"/>
                  </a:lnTo>
                  <a:lnTo>
                    <a:pt x="1674" y="76"/>
                  </a:lnTo>
                  <a:lnTo>
                    <a:pt x="1672" y="77"/>
                  </a:lnTo>
                  <a:lnTo>
                    <a:pt x="1672" y="79"/>
                  </a:lnTo>
                  <a:lnTo>
                    <a:pt x="1672" y="81"/>
                  </a:lnTo>
                  <a:lnTo>
                    <a:pt x="1672" y="85"/>
                  </a:lnTo>
                  <a:lnTo>
                    <a:pt x="1672" y="86"/>
                  </a:lnTo>
                  <a:lnTo>
                    <a:pt x="1670" y="86"/>
                  </a:lnTo>
                  <a:lnTo>
                    <a:pt x="1670" y="86"/>
                  </a:lnTo>
                  <a:lnTo>
                    <a:pt x="1670" y="88"/>
                  </a:lnTo>
                  <a:lnTo>
                    <a:pt x="1670" y="88"/>
                  </a:lnTo>
                  <a:lnTo>
                    <a:pt x="1668" y="90"/>
                  </a:lnTo>
                  <a:lnTo>
                    <a:pt x="1663" y="95"/>
                  </a:lnTo>
                  <a:lnTo>
                    <a:pt x="1663" y="97"/>
                  </a:lnTo>
                  <a:lnTo>
                    <a:pt x="1663" y="97"/>
                  </a:lnTo>
                  <a:lnTo>
                    <a:pt x="1670" y="99"/>
                  </a:lnTo>
                  <a:lnTo>
                    <a:pt x="1670" y="101"/>
                  </a:lnTo>
                  <a:lnTo>
                    <a:pt x="1674" y="104"/>
                  </a:lnTo>
                  <a:lnTo>
                    <a:pt x="1675" y="106"/>
                  </a:lnTo>
                  <a:lnTo>
                    <a:pt x="1675" y="106"/>
                  </a:lnTo>
                  <a:lnTo>
                    <a:pt x="1675" y="108"/>
                  </a:lnTo>
                  <a:lnTo>
                    <a:pt x="1675" y="110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2" y="106"/>
                  </a:lnTo>
                  <a:lnTo>
                    <a:pt x="1666" y="104"/>
                  </a:lnTo>
                  <a:lnTo>
                    <a:pt x="1654" y="101"/>
                  </a:lnTo>
                  <a:lnTo>
                    <a:pt x="1650" y="103"/>
                  </a:lnTo>
                  <a:lnTo>
                    <a:pt x="1648" y="104"/>
                  </a:lnTo>
                  <a:lnTo>
                    <a:pt x="1645" y="110"/>
                  </a:lnTo>
                  <a:lnTo>
                    <a:pt x="1639" y="115"/>
                  </a:lnTo>
                  <a:lnTo>
                    <a:pt x="1638" y="119"/>
                  </a:lnTo>
                  <a:lnTo>
                    <a:pt x="1636" y="121"/>
                  </a:lnTo>
                  <a:lnTo>
                    <a:pt x="1634" y="123"/>
                  </a:lnTo>
                  <a:lnTo>
                    <a:pt x="1634" y="123"/>
                  </a:lnTo>
                  <a:lnTo>
                    <a:pt x="1632" y="128"/>
                  </a:lnTo>
                  <a:lnTo>
                    <a:pt x="1630" y="130"/>
                  </a:lnTo>
                  <a:lnTo>
                    <a:pt x="1632" y="130"/>
                  </a:lnTo>
                  <a:lnTo>
                    <a:pt x="1634" y="130"/>
                  </a:lnTo>
                  <a:lnTo>
                    <a:pt x="1636" y="130"/>
                  </a:lnTo>
                  <a:lnTo>
                    <a:pt x="1634" y="132"/>
                  </a:lnTo>
                  <a:lnTo>
                    <a:pt x="1634" y="133"/>
                  </a:lnTo>
                  <a:lnTo>
                    <a:pt x="1638" y="132"/>
                  </a:lnTo>
                  <a:lnTo>
                    <a:pt x="1636" y="133"/>
                  </a:lnTo>
                  <a:lnTo>
                    <a:pt x="1627" y="135"/>
                  </a:lnTo>
                  <a:lnTo>
                    <a:pt x="1623" y="139"/>
                  </a:lnTo>
                  <a:lnTo>
                    <a:pt x="1623" y="141"/>
                  </a:lnTo>
                  <a:lnTo>
                    <a:pt x="1630" y="139"/>
                  </a:lnTo>
                  <a:lnTo>
                    <a:pt x="1632" y="139"/>
                  </a:lnTo>
                  <a:lnTo>
                    <a:pt x="1634" y="141"/>
                  </a:lnTo>
                  <a:lnTo>
                    <a:pt x="1632" y="141"/>
                  </a:lnTo>
                  <a:lnTo>
                    <a:pt x="1632" y="142"/>
                  </a:lnTo>
                  <a:lnTo>
                    <a:pt x="1632" y="142"/>
                  </a:lnTo>
                  <a:lnTo>
                    <a:pt x="1629" y="142"/>
                  </a:lnTo>
                  <a:lnTo>
                    <a:pt x="1627" y="142"/>
                  </a:lnTo>
                  <a:lnTo>
                    <a:pt x="1621" y="144"/>
                  </a:lnTo>
                  <a:lnTo>
                    <a:pt x="1619" y="144"/>
                  </a:lnTo>
                  <a:lnTo>
                    <a:pt x="1621" y="148"/>
                  </a:lnTo>
                  <a:lnTo>
                    <a:pt x="1625" y="148"/>
                  </a:lnTo>
                  <a:lnTo>
                    <a:pt x="1629" y="148"/>
                  </a:lnTo>
                  <a:lnTo>
                    <a:pt x="1629" y="150"/>
                  </a:lnTo>
                  <a:lnTo>
                    <a:pt x="1623" y="151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7" y="155"/>
                  </a:lnTo>
                  <a:lnTo>
                    <a:pt x="1629" y="157"/>
                  </a:lnTo>
                  <a:lnTo>
                    <a:pt x="1627" y="159"/>
                  </a:lnTo>
                  <a:lnTo>
                    <a:pt x="1625" y="160"/>
                  </a:lnTo>
                  <a:lnTo>
                    <a:pt x="1621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9" y="162"/>
                  </a:lnTo>
                  <a:lnTo>
                    <a:pt x="1618" y="162"/>
                  </a:lnTo>
                  <a:lnTo>
                    <a:pt x="1616" y="164"/>
                  </a:lnTo>
                  <a:lnTo>
                    <a:pt x="1621" y="169"/>
                  </a:lnTo>
                  <a:lnTo>
                    <a:pt x="1623" y="171"/>
                  </a:lnTo>
                  <a:lnTo>
                    <a:pt x="1632" y="171"/>
                  </a:lnTo>
                  <a:lnTo>
                    <a:pt x="1634" y="173"/>
                  </a:lnTo>
                  <a:lnTo>
                    <a:pt x="1634" y="175"/>
                  </a:lnTo>
                  <a:lnTo>
                    <a:pt x="1632" y="175"/>
                  </a:lnTo>
                  <a:lnTo>
                    <a:pt x="1632" y="177"/>
                  </a:lnTo>
                  <a:lnTo>
                    <a:pt x="1632" y="179"/>
                  </a:lnTo>
                  <a:lnTo>
                    <a:pt x="1630" y="179"/>
                  </a:lnTo>
                  <a:lnTo>
                    <a:pt x="1629" y="180"/>
                  </a:lnTo>
                  <a:lnTo>
                    <a:pt x="1625" y="184"/>
                  </a:lnTo>
                  <a:lnTo>
                    <a:pt x="1623" y="184"/>
                  </a:lnTo>
                  <a:lnTo>
                    <a:pt x="1623" y="184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3" y="179"/>
                  </a:lnTo>
                  <a:lnTo>
                    <a:pt x="1623" y="179"/>
                  </a:lnTo>
                  <a:lnTo>
                    <a:pt x="1623" y="177"/>
                  </a:lnTo>
                  <a:lnTo>
                    <a:pt x="1623" y="177"/>
                  </a:lnTo>
                  <a:lnTo>
                    <a:pt x="1621" y="179"/>
                  </a:lnTo>
                  <a:lnTo>
                    <a:pt x="1616" y="184"/>
                  </a:lnTo>
                  <a:lnTo>
                    <a:pt x="1614" y="186"/>
                  </a:lnTo>
                  <a:lnTo>
                    <a:pt x="1612" y="184"/>
                  </a:lnTo>
                  <a:lnTo>
                    <a:pt x="1612" y="184"/>
                  </a:lnTo>
                  <a:lnTo>
                    <a:pt x="1614" y="182"/>
                  </a:lnTo>
                  <a:lnTo>
                    <a:pt x="1614" y="182"/>
                  </a:lnTo>
                  <a:lnTo>
                    <a:pt x="1616" y="180"/>
                  </a:lnTo>
                  <a:lnTo>
                    <a:pt x="1614" y="179"/>
                  </a:lnTo>
                  <a:lnTo>
                    <a:pt x="1614" y="177"/>
                  </a:lnTo>
                  <a:lnTo>
                    <a:pt x="1614" y="175"/>
                  </a:lnTo>
                  <a:lnTo>
                    <a:pt x="1614" y="171"/>
                  </a:lnTo>
                  <a:lnTo>
                    <a:pt x="1614" y="171"/>
                  </a:lnTo>
                  <a:lnTo>
                    <a:pt x="1612" y="171"/>
                  </a:lnTo>
                  <a:lnTo>
                    <a:pt x="1610" y="171"/>
                  </a:lnTo>
                  <a:lnTo>
                    <a:pt x="1609" y="173"/>
                  </a:lnTo>
                  <a:lnTo>
                    <a:pt x="1609" y="171"/>
                  </a:lnTo>
                  <a:lnTo>
                    <a:pt x="1609" y="169"/>
                  </a:lnTo>
                  <a:lnTo>
                    <a:pt x="1607" y="168"/>
                  </a:lnTo>
                  <a:lnTo>
                    <a:pt x="1607" y="164"/>
                  </a:lnTo>
                  <a:lnTo>
                    <a:pt x="1607" y="162"/>
                  </a:lnTo>
                  <a:lnTo>
                    <a:pt x="1607" y="160"/>
                  </a:lnTo>
                  <a:lnTo>
                    <a:pt x="1609" y="155"/>
                  </a:lnTo>
                  <a:lnTo>
                    <a:pt x="1607" y="155"/>
                  </a:lnTo>
                  <a:lnTo>
                    <a:pt x="1601" y="160"/>
                  </a:lnTo>
                  <a:lnTo>
                    <a:pt x="1592" y="162"/>
                  </a:lnTo>
                  <a:lnTo>
                    <a:pt x="1591" y="166"/>
                  </a:lnTo>
                  <a:lnTo>
                    <a:pt x="1578" y="168"/>
                  </a:lnTo>
                  <a:lnTo>
                    <a:pt x="1576" y="169"/>
                  </a:lnTo>
                  <a:lnTo>
                    <a:pt x="1574" y="171"/>
                  </a:lnTo>
                  <a:lnTo>
                    <a:pt x="1573" y="171"/>
                  </a:lnTo>
                  <a:lnTo>
                    <a:pt x="1573" y="169"/>
                  </a:lnTo>
                  <a:lnTo>
                    <a:pt x="1578" y="168"/>
                  </a:lnTo>
                  <a:lnTo>
                    <a:pt x="1580" y="164"/>
                  </a:lnTo>
                  <a:lnTo>
                    <a:pt x="1582" y="164"/>
                  </a:lnTo>
                  <a:lnTo>
                    <a:pt x="1585" y="164"/>
                  </a:lnTo>
                  <a:lnTo>
                    <a:pt x="1594" y="162"/>
                  </a:lnTo>
                  <a:lnTo>
                    <a:pt x="1598" y="160"/>
                  </a:lnTo>
                  <a:lnTo>
                    <a:pt x="1600" y="159"/>
                  </a:lnTo>
                  <a:lnTo>
                    <a:pt x="1601" y="159"/>
                  </a:lnTo>
                  <a:lnTo>
                    <a:pt x="1607" y="150"/>
                  </a:lnTo>
                  <a:lnTo>
                    <a:pt x="1607" y="148"/>
                  </a:lnTo>
                  <a:lnTo>
                    <a:pt x="1607" y="146"/>
                  </a:lnTo>
                  <a:lnTo>
                    <a:pt x="1591" y="144"/>
                  </a:lnTo>
                  <a:lnTo>
                    <a:pt x="1587" y="144"/>
                  </a:lnTo>
                  <a:lnTo>
                    <a:pt x="1587" y="144"/>
                  </a:lnTo>
                  <a:lnTo>
                    <a:pt x="1587" y="142"/>
                  </a:lnTo>
                  <a:lnTo>
                    <a:pt x="1587" y="141"/>
                  </a:lnTo>
                  <a:lnTo>
                    <a:pt x="1587" y="141"/>
                  </a:lnTo>
                  <a:lnTo>
                    <a:pt x="1585" y="142"/>
                  </a:lnTo>
                  <a:lnTo>
                    <a:pt x="1585" y="142"/>
                  </a:lnTo>
                  <a:lnTo>
                    <a:pt x="1583" y="139"/>
                  </a:lnTo>
                  <a:lnTo>
                    <a:pt x="1582" y="139"/>
                  </a:lnTo>
                  <a:lnTo>
                    <a:pt x="1580" y="139"/>
                  </a:lnTo>
                  <a:lnTo>
                    <a:pt x="1578" y="139"/>
                  </a:lnTo>
                  <a:lnTo>
                    <a:pt x="1576" y="141"/>
                  </a:lnTo>
                  <a:lnTo>
                    <a:pt x="1576" y="141"/>
                  </a:lnTo>
                  <a:lnTo>
                    <a:pt x="1576" y="144"/>
                  </a:lnTo>
                  <a:lnTo>
                    <a:pt x="1574" y="150"/>
                  </a:lnTo>
                  <a:lnTo>
                    <a:pt x="1574" y="151"/>
                  </a:lnTo>
                  <a:lnTo>
                    <a:pt x="1583" y="155"/>
                  </a:lnTo>
                  <a:lnTo>
                    <a:pt x="1585" y="157"/>
                  </a:lnTo>
                  <a:lnTo>
                    <a:pt x="1585" y="159"/>
                  </a:lnTo>
                  <a:lnTo>
                    <a:pt x="1583" y="159"/>
                  </a:lnTo>
                  <a:lnTo>
                    <a:pt x="1578" y="155"/>
                  </a:lnTo>
                  <a:lnTo>
                    <a:pt x="1571" y="157"/>
                  </a:lnTo>
                  <a:lnTo>
                    <a:pt x="1569" y="157"/>
                  </a:lnTo>
                  <a:lnTo>
                    <a:pt x="1571" y="155"/>
                  </a:lnTo>
                  <a:lnTo>
                    <a:pt x="1571" y="153"/>
                  </a:lnTo>
                  <a:lnTo>
                    <a:pt x="1573" y="151"/>
                  </a:lnTo>
                  <a:lnTo>
                    <a:pt x="1573" y="150"/>
                  </a:lnTo>
                  <a:lnTo>
                    <a:pt x="1571" y="148"/>
                  </a:lnTo>
                  <a:lnTo>
                    <a:pt x="1571" y="144"/>
                  </a:lnTo>
                  <a:lnTo>
                    <a:pt x="1571" y="142"/>
                  </a:lnTo>
                  <a:lnTo>
                    <a:pt x="1571" y="142"/>
                  </a:lnTo>
                  <a:lnTo>
                    <a:pt x="1573" y="139"/>
                  </a:lnTo>
                  <a:lnTo>
                    <a:pt x="1573" y="137"/>
                  </a:lnTo>
                  <a:lnTo>
                    <a:pt x="1573" y="135"/>
                  </a:lnTo>
                  <a:lnTo>
                    <a:pt x="1571" y="133"/>
                  </a:lnTo>
                  <a:lnTo>
                    <a:pt x="1565" y="135"/>
                  </a:lnTo>
                  <a:lnTo>
                    <a:pt x="1565" y="139"/>
                  </a:lnTo>
                  <a:lnTo>
                    <a:pt x="1565" y="141"/>
                  </a:lnTo>
                  <a:lnTo>
                    <a:pt x="1565" y="142"/>
                  </a:lnTo>
                  <a:lnTo>
                    <a:pt x="1564" y="142"/>
                  </a:lnTo>
                  <a:lnTo>
                    <a:pt x="1564" y="141"/>
                  </a:lnTo>
                  <a:lnTo>
                    <a:pt x="1564" y="133"/>
                  </a:lnTo>
                  <a:lnTo>
                    <a:pt x="1564" y="132"/>
                  </a:lnTo>
                  <a:lnTo>
                    <a:pt x="1562" y="132"/>
                  </a:lnTo>
                  <a:lnTo>
                    <a:pt x="1562" y="132"/>
                  </a:lnTo>
                  <a:lnTo>
                    <a:pt x="1558" y="135"/>
                  </a:lnTo>
                  <a:lnTo>
                    <a:pt x="1556" y="135"/>
                  </a:lnTo>
                  <a:lnTo>
                    <a:pt x="1556" y="133"/>
                  </a:lnTo>
                  <a:lnTo>
                    <a:pt x="1558" y="132"/>
                  </a:lnTo>
                  <a:lnTo>
                    <a:pt x="1560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49" y="137"/>
                  </a:lnTo>
                  <a:lnTo>
                    <a:pt x="1547" y="139"/>
                  </a:lnTo>
                  <a:lnTo>
                    <a:pt x="1547" y="141"/>
                  </a:lnTo>
                  <a:lnTo>
                    <a:pt x="1549" y="144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3" y="146"/>
                  </a:lnTo>
                  <a:lnTo>
                    <a:pt x="1551" y="146"/>
                  </a:lnTo>
                  <a:lnTo>
                    <a:pt x="1551" y="146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50"/>
                  </a:lnTo>
                  <a:lnTo>
                    <a:pt x="1551" y="150"/>
                  </a:lnTo>
                  <a:lnTo>
                    <a:pt x="1551" y="151"/>
                  </a:lnTo>
                  <a:lnTo>
                    <a:pt x="1551" y="151"/>
                  </a:lnTo>
                  <a:lnTo>
                    <a:pt x="1551" y="153"/>
                  </a:lnTo>
                  <a:lnTo>
                    <a:pt x="1551" y="155"/>
                  </a:lnTo>
                  <a:lnTo>
                    <a:pt x="1549" y="151"/>
                  </a:lnTo>
                  <a:lnTo>
                    <a:pt x="1549" y="151"/>
                  </a:lnTo>
                  <a:lnTo>
                    <a:pt x="1547" y="150"/>
                  </a:lnTo>
                  <a:lnTo>
                    <a:pt x="1547" y="148"/>
                  </a:lnTo>
                  <a:lnTo>
                    <a:pt x="1547" y="146"/>
                  </a:lnTo>
                  <a:lnTo>
                    <a:pt x="1544" y="141"/>
                  </a:lnTo>
                  <a:lnTo>
                    <a:pt x="1542" y="139"/>
                  </a:lnTo>
                  <a:lnTo>
                    <a:pt x="1540" y="139"/>
                  </a:lnTo>
                  <a:lnTo>
                    <a:pt x="1538" y="137"/>
                  </a:lnTo>
                  <a:lnTo>
                    <a:pt x="1536" y="135"/>
                  </a:lnTo>
                  <a:lnTo>
                    <a:pt x="1536" y="133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0"/>
                  </a:lnTo>
                  <a:lnTo>
                    <a:pt x="1535" y="130"/>
                  </a:lnTo>
                  <a:lnTo>
                    <a:pt x="1535" y="130"/>
                  </a:lnTo>
                  <a:lnTo>
                    <a:pt x="1533" y="132"/>
                  </a:lnTo>
                  <a:lnTo>
                    <a:pt x="1533" y="133"/>
                  </a:lnTo>
                  <a:lnTo>
                    <a:pt x="1533" y="135"/>
                  </a:lnTo>
                  <a:lnTo>
                    <a:pt x="1533" y="137"/>
                  </a:lnTo>
                  <a:lnTo>
                    <a:pt x="1533" y="139"/>
                  </a:lnTo>
                  <a:lnTo>
                    <a:pt x="1533" y="141"/>
                  </a:lnTo>
                  <a:lnTo>
                    <a:pt x="1533" y="141"/>
                  </a:lnTo>
                  <a:lnTo>
                    <a:pt x="1533" y="142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6"/>
                  </a:lnTo>
                  <a:lnTo>
                    <a:pt x="1529" y="142"/>
                  </a:lnTo>
                  <a:lnTo>
                    <a:pt x="1529" y="141"/>
                  </a:lnTo>
                  <a:lnTo>
                    <a:pt x="1529" y="137"/>
                  </a:lnTo>
                  <a:lnTo>
                    <a:pt x="1527" y="137"/>
                  </a:lnTo>
                  <a:lnTo>
                    <a:pt x="1524" y="141"/>
                  </a:lnTo>
                  <a:lnTo>
                    <a:pt x="1522" y="141"/>
                  </a:lnTo>
                  <a:lnTo>
                    <a:pt x="1520" y="142"/>
                  </a:lnTo>
                  <a:lnTo>
                    <a:pt x="1520" y="144"/>
                  </a:lnTo>
                  <a:lnTo>
                    <a:pt x="1518" y="144"/>
                  </a:lnTo>
                  <a:lnTo>
                    <a:pt x="1518" y="146"/>
                  </a:lnTo>
                  <a:lnTo>
                    <a:pt x="1518" y="146"/>
                  </a:lnTo>
                  <a:lnTo>
                    <a:pt x="1520" y="148"/>
                  </a:lnTo>
                  <a:lnTo>
                    <a:pt x="1520" y="148"/>
                  </a:lnTo>
                  <a:lnTo>
                    <a:pt x="1522" y="150"/>
                  </a:lnTo>
                  <a:lnTo>
                    <a:pt x="1522" y="151"/>
                  </a:lnTo>
                  <a:lnTo>
                    <a:pt x="1522" y="151"/>
                  </a:lnTo>
                  <a:lnTo>
                    <a:pt x="1524" y="151"/>
                  </a:lnTo>
                  <a:lnTo>
                    <a:pt x="1526" y="153"/>
                  </a:lnTo>
                  <a:lnTo>
                    <a:pt x="1533" y="151"/>
                  </a:lnTo>
                  <a:lnTo>
                    <a:pt x="1531" y="153"/>
                  </a:lnTo>
                  <a:lnTo>
                    <a:pt x="1531" y="153"/>
                  </a:lnTo>
                  <a:lnTo>
                    <a:pt x="1529" y="155"/>
                  </a:lnTo>
                  <a:lnTo>
                    <a:pt x="1529" y="157"/>
                  </a:lnTo>
                  <a:lnTo>
                    <a:pt x="1531" y="160"/>
                  </a:lnTo>
                  <a:lnTo>
                    <a:pt x="1531" y="162"/>
                  </a:lnTo>
                  <a:lnTo>
                    <a:pt x="1533" y="164"/>
                  </a:lnTo>
                  <a:lnTo>
                    <a:pt x="1538" y="162"/>
                  </a:lnTo>
                  <a:lnTo>
                    <a:pt x="1538" y="162"/>
                  </a:lnTo>
                  <a:lnTo>
                    <a:pt x="1542" y="168"/>
                  </a:lnTo>
                  <a:lnTo>
                    <a:pt x="1544" y="168"/>
                  </a:lnTo>
                  <a:lnTo>
                    <a:pt x="1547" y="166"/>
                  </a:lnTo>
                  <a:lnTo>
                    <a:pt x="1549" y="166"/>
                  </a:lnTo>
                  <a:lnTo>
                    <a:pt x="1549" y="164"/>
                  </a:lnTo>
                  <a:lnTo>
                    <a:pt x="1549" y="164"/>
                  </a:lnTo>
                  <a:lnTo>
                    <a:pt x="1556" y="164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58" y="162"/>
                  </a:lnTo>
                  <a:lnTo>
                    <a:pt x="1562" y="159"/>
                  </a:lnTo>
                  <a:lnTo>
                    <a:pt x="1562" y="162"/>
                  </a:lnTo>
                  <a:lnTo>
                    <a:pt x="1562" y="162"/>
                  </a:lnTo>
                  <a:lnTo>
                    <a:pt x="1560" y="164"/>
                  </a:lnTo>
                  <a:lnTo>
                    <a:pt x="1558" y="168"/>
                  </a:lnTo>
                  <a:lnTo>
                    <a:pt x="1558" y="168"/>
                  </a:lnTo>
                  <a:lnTo>
                    <a:pt x="1556" y="168"/>
                  </a:lnTo>
                  <a:lnTo>
                    <a:pt x="1549" y="169"/>
                  </a:lnTo>
                  <a:lnTo>
                    <a:pt x="1547" y="171"/>
                  </a:lnTo>
                  <a:lnTo>
                    <a:pt x="1551" y="175"/>
                  </a:lnTo>
                  <a:lnTo>
                    <a:pt x="1554" y="175"/>
                  </a:lnTo>
                  <a:lnTo>
                    <a:pt x="1564" y="173"/>
                  </a:lnTo>
                  <a:lnTo>
                    <a:pt x="1564" y="173"/>
                  </a:lnTo>
                  <a:lnTo>
                    <a:pt x="1562" y="173"/>
                  </a:lnTo>
                  <a:lnTo>
                    <a:pt x="1562" y="175"/>
                  </a:lnTo>
                  <a:lnTo>
                    <a:pt x="1560" y="175"/>
                  </a:lnTo>
                  <a:lnTo>
                    <a:pt x="1560" y="179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58" y="184"/>
                  </a:lnTo>
                  <a:lnTo>
                    <a:pt x="1560" y="180"/>
                  </a:lnTo>
                  <a:lnTo>
                    <a:pt x="1560" y="180"/>
                  </a:lnTo>
                  <a:lnTo>
                    <a:pt x="1558" y="179"/>
                  </a:lnTo>
                  <a:lnTo>
                    <a:pt x="1558" y="179"/>
                  </a:lnTo>
                  <a:lnTo>
                    <a:pt x="1556" y="179"/>
                  </a:lnTo>
                  <a:lnTo>
                    <a:pt x="1554" y="179"/>
                  </a:lnTo>
                  <a:lnTo>
                    <a:pt x="1554" y="179"/>
                  </a:lnTo>
                  <a:lnTo>
                    <a:pt x="1554" y="180"/>
                  </a:lnTo>
                  <a:lnTo>
                    <a:pt x="1554" y="180"/>
                  </a:lnTo>
                  <a:lnTo>
                    <a:pt x="1554" y="182"/>
                  </a:lnTo>
                  <a:lnTo>
                    <a:pt x="1554" y="182"/>
                  </a:lnTo>
                  <a:lnTo>
                    <a:pt x="1553" y="184"/>
                  </a:lnTo>
                  <a:lnTo>
                    <a:pt x="1553" y="186"/>
                  </a:lnTo>
                  <a:lnTo>
                    <a:pt x="1554" y="188"/>
                  </a:lnTo>
                  <a:lnTo>
                    <a:pt x="1554" y="189"/>
                  </a:lnTo>
                  <a:lnTo>
                    <a:pt x="1554" y="193"/>
                  </a:lnTo>
                  <a:lnTo>
                    <a:pt x="1554" y="195"/>
                  </a:lnTo>
                  <a:lnTo>
                    <a:pt x="1554" y="195"/>
                  </a:lnTo>
                  <a:lnTo>
                    <a:pt x="1556" y="197"/>
                  </a:lnTo>
                  <a:lnTo>
                    <a:pt x="1558" y="197"/>
                  </a:lnTo>
                  <a:lnTo>
                    <a:pt x="1558" y="200"/>
                  </a:lnTo>
                  <a:lnTo>
                    <a:pt x="1558" y="200"/>
                  </a:lnTo>
                  <a:lnTo>
                    <a:pt x="1554" y="200"/>
                  </a:lnTo>
                  <a:lnTo>
                    <a:pt x="1553" y="200"/>
                  </a:lnTo>
                  <a:lnTo>
                    <a:pt x="1558" y="204"/>
                  </a:lnTo>
                  <a:lnTo>
                    <a:pt x="1560" y="207"/>
                  </a:lnTo>
                  <a:lnTo>
                    <a:pt x="1560" y="211"/>
                  </a:lnTo>
                  <a:lnTo>
                    <a:pt x="1562" y="213"/>
                  </a:lnTo>
                  <a:lnTo>
                    <a:pt x="1562" y="213"/>
                  </a:lnTo>
                  <a:lnTo>
                    <a:pt x="1562" y="215"/>
                  </a:lnTo>
                  <a:lnTo>
                    <a:pt x="1560" y="216"/>
                  </a:lnTo>
                  <a:lnTo>
                    <a:pt x="1560" y="215"/>
                  </a:lnTo>
                  <a:lnTo>
                    <a:pt x="1558" y="215"/>
                  </a:lnTo>
                  <a:lnTo>
                    <a:pt x="1556" y="213"/>
                  </a:lnTo>
                  <a:lnTo>
                    <a:pt x="1558" y="215"/>
                  </a:lnTo>
                  <a:lnTo>
                    <a:pt x="1560" y="215"/>
                  </a:lnTo>
                  <a:lnTo>
                    <a:pt x="1560" y="213"/>
                  </a:lnTo>
                  <a:lnTo>
                    <a:pt x="1556" y="209"/>
                  </a:lnTo>
                  <a:lnTo>
                    <a:pt x="1554" y="207"/>
                  </a:lnTo>
                  <a:lnTo>
                    <a:pt x="1554" y="206"/>
                  </a:lnTo>
                  <a:lnTo>
                    <a:pt x="1553" y="202"/>
                  </a:lnTo>
                  <a:lnTo>
                    <a:pt x="1545" y="195"/>
                  </a:lnTo>
                  <a:lnTo>
                    <a:pt x="1542" y="193"/>
                  </a:lnTo>
                  <a:lnTo>
                    <a:pt x="1540" y="191"/>
                  </a:lnTo>
                  <a:lnTo>
                    <a:pt x="1538" y="189"/>
                  </a:lnTo>
                  <a:lnTo>
                    <a:pt x="1536" y="188"/>
                  </a:lnTo>
                  <a:lnTo>
                    <a:pt x="1538" y="184"/>
                  </a:lnTo>
                  <a:lnTo>
                    <a:pt x="1536" y="182"/>
                  </a:lnTo>
                  <a:lnTo>
                    <a:pt x="1535" y="180"/>
                  </a:lnTo>
                  <a:lnTo>
                    <a:pt x="1535" y="179"/>
                  </a:lnTo>
                  <a:lnTo>
                    <a:pt x="1527" y="173"/>
                  </a:lnTo>
                  <a:lnTo>
                    <a:pt x="1524" y="173"/>
                  </a:lnTo>
                  <a:lnTo>
                    <a:pt x="1522" y="173"/>
                  </a:lnTo>
                  <a:lnTo>
                    <a:pt x="1520" y="177"/>
                  </a:lnTo>
                  <a:lnTo>
                    <a:pt x="1518" y="180"/>
                  </a:lnTo>
                  <a:lnTo>
                    <a:pt x="1518" y="186"/>
                  </a:lnTo>
                  <a:lnTo>
                    <a:pt x="1520" y="186"/>
                  </a:lnTo>
                  <a:lnTo>
                    <a:pt x="1520" y="188"/>
                  </a:lnTo>
                  <a:lnTo>
                    <a:pt x="1522" y="188"/>
                  </a:lnTo>
                  <a:lnTo>
                    <a:pt x="1524" y="191"/>
                  </a:lnTo>
                  <a:lnTo>
                    <a:pt x="1518" y="191"/>
                  </a:lnTo>
                  <a:lnTo>
                    <a:pt x="1518" y="198"/>
                  </a:lnTo>
                  <a:lnTo>
                    <a:pt x="1518" y="200"/>
                  </a:lnTo>
                  <a:lnTo>
                    <a:pt x="1518" y="202"/>
                  </a:lnTo>
                  <a:lnTo>
                    <a:pt x="1517" y="204"/>
                  </a:lnTo>
                  <a:lnTo>
                    <a:pt x="1515" y="204"/>
                  </a:lnTo>
                  <a:lnTo>
                    <a:pt x="1513" y="204"/>
                  </a:lnTo>
                  <a:lnTo>
                    <a:pt x="1515" y="202"/>
                  </a:lnTo>
                  <a:lnTo>
                    <a:pt x="1517" y="198"/>
                  </a:lnTo>
                  <a:lnTo>
                    <a:pt x="1517" y="197"/>
                  </a:lnTo>
                  <a:lnTo>
                    <a:pt x="1517" y="195"/>
                  </a:lnTo>
                  <a:lnTo>
                    <a:pt x="1511" y="197"/>
                  </a:lnTo>
                  <a:lnTo>
                    <a:pt x="1511" y="197"/>
                  </a:lnTo>
                  <a:lnTo>
                    <a:pt x="1511" y="200"/>
                  </a:lnTo>
                  <a:lnTo>
                    <a:pt x="1509" y="202"/>
                  </a:lnTo>
                  <a:lnTo>
                    <a:pt x="1508" y="202"/>
                  </a:lnTo>
                  <a:lnTo>
                    <a:pt x="1508" y="202"/>
                  </a:lnTo>
                  <a:lnTo>
                    <a:pt x="1508" y="204"/>
                  </a:lnTo>
                  <a:lnTo>
                    <a:pt x="1509" y="206"/>
                  </a:lnTo>
                  <a:lnTo>
                    <a:pt x="1509" y="206"/>
                  </a:lnTo>
                  <a:lnTo>
                    <a:pt x="1509" y="207"/>
                  </a:lnTo>
                  <a:lnTo>
                    <a:pt x="1508" y="207"/>
                  </a:lnTo>
                  <a:lnTo>
                    <a:pt x="1504" y="204"/>
                  </a:lnTo>
                  <a:lnTo>
                    <a:pt x="1504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198"/>
                  </a:lnTo>
                  <a:lnTo>
                    <a:pt x="1504" y="198"/>
                  </a:lnTo>
                  <a:lnTo>
                    <a:pt x="1504" y="198"/>
                  </a:lnTo>
                  <a:lnTo>
                    <a:pt x="1502" y="198"/>
                  </a:lnTo>
                  <a:lnTo>
                    <a:pt x="1502" y="197"/>
                  </a:lnTo>
                  <a:lnTo>
                    <a:pt x="1504" y="197"/>
                  </a:lnTo>
                  <a:lnTo>
                    <a:pt x="1506" y="191"/>
                  </a:lnTo>
                  <a:lnTo>
                    <a:pt x="1513" y="186"/>
                  </a:lnTo>
                  <a:lnTo>
                    <a:pt x="1513" y="184"/>
                  </a:lnTo>
                  <a:lnTo>
                    <a:pt x="1509" y="186"/>
                  </a:lnTo>
                  <a:lnTo>
                    <a:pt x="1499" y="195"/>
                  </a:lnTo>
                  <a:lnTo>
                    <a:pt x="1497" y="195"/>
                  </a:lnTo>
                  <a:lnTo>
                    <a:pt x="1497" y="197"/>
                  </a:lnTo>
                  <a:lnTo>
                    <a:pt x="1499" y="198"/>
                  </a:lnTo>
                  <a:lnTo>
                    <a:pt x="1499" y="200"/>
                  </a:lnTo>
                  <a:lnTo>
                    <a:pt x="1499" y="202"/>
                  </a:lnTo>
                  <a:lnTo>
                    <a:pt x="1499" y="204"/>
                  </a:lnTo>
                  <a:lnTo>
                    <a:pt x="1497" y="206"/>
                  </a:lnTo>
                  <a:lnTo>
                    <a:pt x="1489" y="209"/>
                  </a:lnTo>
                  <a:lnTo>
                    <a:pt x="1482" y="211"/>
                  </a:lnTo>
                  <a:lnTo>
                    <a:pt x="1482" y="211"/>
                  </a:lnTo>
                  <a:lnTo>
                    <a:pt x="1482" y="213"/>
                  </a:lnTo>
                  <a:lnTo>
                    <a:pt x="1482" y="213"/>
                  </a:lnTo>
                  <a:lnTo>
                    <a:pt x="1484" y="216"/>
                  </a:lnTo>
                  <a:lnTo>
                    <a:pt x="1484" y="220"/>
                  </a:lnTo>
                  <a:lnTo>
                    <a:pt x="1484" y="224"/>
                  </a:lnTo>
                  <a:lnTo>
                    <a:pt x="1482" y="227"/>
                  </a:lnTo>
                  <a:lnTo>
                    <a:pt x="1482" y="229"/>
                  </a:lnTo>
                  <a:lnTo>
                    <a:pt x="1482" y="231"/>
                  </a:lnTo>
                  <a:lnTo>
                    <a:pt x="1484" y="233"/>
                  </a:lnTo>
                  <a:lnTo>
                    <a:pt x="1489" y="236"/>
                  </a:lnTo>
                  <a:lnTo>
                    <a:pt x="1489" y="236"/>
                  </a:lnTo>
                  <a:lnTo>
                    <a:pt x="1491" y="238"/>
                  </a:lnTo>
                  <a:lnTo>
                    <a:pt x="1491" y="242"/>
                  </a:lnTo>
                  <a:lnTo>
                    <a:pt x="1493" y="245"/>
                  </a:lnTo>
                  <a:lnTo>
                    <a:pt x="1499" y="247"/>
                  </a:lnTo>
                  <a:lnTo>
                    <a:pt x="1500" y="249"/>
                  </a:lnTo>
                  <a:lnTo>
                    <a:pt x="1499" y="251"/>
                  </a:lnTo>
                  <a:lnTo>
                    <a:pt x="1499" y="251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89" y="245"/>
                  </a:lnTo>
                  <a:lnTo>
                    <a:pt x="1486" y="244"/>
                  </a:lnTo>
                  <a:lnTo>
                    <a:pt x="1484" y="240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0" y="238"/>
                  </a:lnTo>
                  <a:lnTo>
                    <a:pt x="1480" y="240"/>
                  </a:lnTo>
                  <a:lnTo>
                    <a:pt x="1480" y="242"/>
                  </a:lnTo>
                  <a:lnTo>
                    <a:pt x="1480" y="242"/>
                  </a:lnTo>
                  <a:lnTo>
                    <a:pt x="1479" y="245"/>
                  </a:lnTo>
                  <a:lnTo>
                    <a:pt x="1479" y="249"/>
                  </a:lnTo>
                  <a:lnTo>
                    <a:pt x="1477" y="251"/>
                  </a:lnTo>
                  <a:lnTo>
                    <a:pt x="1475" y="254"/>
                  </a:lnTo>
                  <a:lnTo>
                    <a:pt x="1471" y="265"/>
                  </a:lnTo>
                  <a:lnTo>
                    <a:pt x="1471" y="265"/>
                  </a:lnTo>
                  <a:lnTo>
                    <a:pt x="1470" y="265"/>
                  </a:lnTo>
                  <a:lnTo>
                    <a:pt x="1461" y="272"/>
                  </a:lnTo>
                  <a:lnTo>
                    <a:pt x="1461" y="274"/>
                  </a:lnTo>
                  <a:lnTo>
                    <a:pt x="1459" y="276"/>
                  </a:lnTo>
                  <a:lnTo>
                    <a:pt x="1457" y="280"/>
                  </a:lnTo>
                  <a:lnTo>
                    <a:pt x="1455" y="281"/>
                  </a:lnTo>
                  <a:lnTo>
                    <a:pt x="1455" y="283"/>
                  </a:lnTo>
                  <a:lnTo>
                    <a:pt x="1453" y="281"/>
                  </a:lnTo>
                  <a:lnTo>
                    <a:pt x="1455" y="280"/>
                  </a:lnTo>
                  <a:lnTo>
                    <a:pt x="1457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7" y="272"/>
                  </a:lnTo>
                  <a:lnTo>
                    <a:pt x="1457" y="271"/>
                  </a:lnTo>
                  <a:lnTo>
                    <a:pt x="1461" y="269"/>
                  </a:lnTo>
                  <a:lnTo>
                    <a:pt x="1462" y="265"/>
                  </a:lnTo>
                  <a:lnTo>
                    <a:pt x="1466" y="263"/>
                  </a:lnTo>
                  <a:lnTo>
                    <a:pt x="1468" y="262"/>
                  </a:lnTo>
                  <a:lnTo>
                    <a:pt x="1468" y="258"/>
                  </a:lnTo>
                  <a:lnTo>
                    <a:pt x="1468" y="254"/>
                  </a:lnTo>
                  <a:lnTo>
                    <a:pt x="1470" y="254"/>
                  </a:lnTo>
                  <a:lnTo>
                    <a:pt x="1471" y="254"/>
                  </a:lnTo>
                  <a:lnTo>
                    <a:pt x="1471" y="251"/>
                  </a:lnTo>
                  <a:lnTo>
                    <a:pt x="1471" y="249"/>
                  </a:lnTo>
                  <a:lnTo>
                    <a:pt x="1471" y="247"/>
                  </a:lnTo>
                  <a:lnTo>
                    <a:pt x="1471" y="245"/>
                  </a:lnTo>
                  <a:lnTo>
                    <a:pt x="1471" y="244"/>
                  </a:lnTo>
                  <a:lnTo>
                    <a:pt x="1473" y="244"/>
                  </a:lnTo>
                  <a:lnTo>
                    <a:pt x="1471" y="240"/>
                  </a:lnTo>
                  <a:lnTo>
                    <a:pt x="1471" y="238"/>
                  </a:lnTo>
                  <a:lnTo>
                    <a:pt x="1473" y="238"/>
                  </a:lnTo>
                  <a:lnTo>
                    <a:pt x="1475" y="236"/>
                  </a:lnTo>
                  <a:lnTo>
                    <a:pt x="1477" y="236"/>
                  </a:lnTo>
                  <a:lnTo>
                    <a:pt x="1477" y="235"/>
                  </a:lnTo>
                  <a:lnTo>
                    <a:pt x="1477" y="233"/>
                  </a:lnTo>
                  <a:lnTo>
                    <a:pt x="1477" y="231"/>
                  </a:lnTo>
                  <a:lnTo>
                    <a:pt x="1477" y="229"/>
                  </a:lnTo>
                  <a:lnTo>
                    <a:pt x="1477" y="229"/>
                  </a:lnTo>
                  <a:lnTo>
                    <a:pt x="1473" y="225"/>
                  </a:lnTo>
                  <a:lnTo>
                    <a:pt x="1473" y="225"/>
                  </a:lnTo>
                  <a:lnTo>
                    <a:pt x="1473" y="224"/>
                  </a:lnTo>
                  <a:lnTo>
                    <a:pt x="1473" y="222"/>
                  </a:lnTo>
                  <a:lnTo>
                    <a:pt x="1475" y="216"/>
                  </a:lnTo>
                  <a:lnTo>
                    <a:pt x="1475" y="215"/>
                  </a:lnTo>
                  <a:lnTo>
                    <a:pt x="1475" y="215"/>
                  </a:lnTo>
                  <a:lnTo>
                    <a:pt x="1475" y="213"/>
                  </a:lnTo>
                  <a:lnTo>
                    <a:pt x="1475" y="211"/>
                  </a:lnTo>
                  <a:lnTo>
                    <a:pt x="1475" y="209"/>
                  </a:lnTo>
                  <a:lnTo>
                    <a:pt x="1477" y="207"/>
                  </a:lnTo>
                  <a:lnTo>
                    <a:pt x="1477" y="206"/>
                  </a:lnTo>
                  <a:lnTo>
                    <a:pt x="1477" y="206"/>
                  </a:lnTo>
                  <a:lnTo>
                    <a:pt x="1477" y="204"/>
                  </a:lnTo>
                  <a:lnTo>
                    <a:pt x="1477" y="200"/>
                  </a:lnTo>
                  <a:lnTo>
                    <a:pt x="1477" y="200"/>
                  </a:lnTo>
                  <a:lnTo>
                    <a:pt x="1479" y="198"/>
                  </a:lnTo>
                  <a:lnTo>
                    <a:pt x="1479" y="197"/>
                  </a:lnTo>
                  <a:lnTo>
                    <a:pt x="1479" y="195"/>
                  </a:lnTo>
                  <a:lnTo>
                    <a:pt x="1479" y="193"/>
                  </a:lnTo>
                  <a:lnTo>
                    <a:pt x="1473" y="182"/>
                  </a:lnTo>
                  <a:lnTo>
                    <a:pt x="1471" y="180"/>
                  </a:lnTo>
                  <a:lnTo>
                    <a:pt x="1471" y="182"/>
                  </a:lnTo>
                  <a:lnTo>
                    <a:pt x="1470" y="184"/>
                  </a:lnTo>
                  <a:lnTo>
                    <a:pt x="1468" y="188"/>
                  </a:lnTo>
                  <a:lnTo>
                    <a:pt x="1468" y="188"/>
                  </a:lnTo>
                  <a:lnTo>
                    <a:pt x="1468" y="195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6" y="195"/>
                  </a:lnTo>
                  <a:lnTo>
                    <a:pt x="1466" y="195"/>
                  </a:lnTo>
                  <a:lnTo>
                    <a:pt x="1466" y="191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6"/>
                  </a:lnTo>
                  <a:lnTo>
                    <a:pt x="1466" y="186"/>
                  </a:lnTo>
                  <a:lnTo>
                    <a:pt x="1464" y="188"/>
                  </a:lnTo>
                  <a:lnTo>
                    <a:pt x="1462" y="195"/>
                  </a:lnTo>
                  <a:lnTo>
                    <a:pt x="1461" y="200"/>
                  </a:lnTo>
                  <a:lnTo>
                    <a:pt x="1459" y="207"/>
                  </a:lnTo>
                  <a:lnTo>
                    <a:pt x="1457" y="211"/>
                  </a:lnTo>
                  <a:lnTo>
                    <a:pt x="1455" y="211"/>
                  </a:lnTo>
                  <a:lnTo>
                    <a:pt x="1457" y="206"/>
                  </a:lnTo>
                  <a:lnTo>
                    <a:pt x="1457" y="202"/>
                  </a:lnTo>
                  <a:lnTo>
                    <a:pt x="1459" y="200"/>
                  </a:lnTo>
                  <a:lnTo>
                    <a:pt x="1457" y="200"/>
                  </a:lnTo>
                  <a:lnTo>
                    <a:pt x="1457" y="200"/>
                  </a:lnTo>
                  <a:lnTo>
                    <a:pt x="1457" y="202"/>
                  </a:lnTo>
                  <a:lnTo>
                    <a:pt x="1455" y="207"/>
                  </a:lnTo>
                  <a:lnTo>
                    <a:pt x="1453" y="207"/>
                  </a:lnTo>
                  <a:lnTo>
                    <a:pt x="1452" y="209"/>
                  </a:lnTo>
                  <a:lnTo>
                    <a:pt x="1452" y="211"/>
                  </a:lnTo>
                  <a:lnTo>
                    <a:pt x="1452" y="215"/>
                  </a:lnTo>
                  <a:lnTo>
                    <a:pt x="1450" y="216"/>
                  </a:lnTo>
                  <a:lnTo>
                    <a:pt x="1450" y="216"/>
                  </a:lnTo>
                  <a:lnTo>
                    <a:pt x="1448" y="218"/>
                  </a:lnTo>
                  <a:lnTo>
                    <a:pt x="1448" y="222"/>
                  </a:lnTo>
                  <a:lnTo>
                    <a:pt x="1448" y="224"/>
                  </a:lnTo>
                  <a:lnTo>
                    <a:pt x="1450" y="224"/>
                  </a:lnTo>
                  <a:lnTo>
                    <a:pt x="1450" y="225"/>
                  </a:lnTo>
                  <a:lnTo>
                    <a:pt x="1450" y="227"/>
                  </a:lnTo>
                  <a:lnTo>
                    <a:pt x="1450" y="231"/>
                  </a:lnTo>
                  <a:lnTo>
                    <a:pt x="1452" y="233"/>
                  </a:lnTo>
                  <a:lnTo>
                    <a:pt x="1453" y="233"/>
                  </a:lnTo>
                  <a:lnTo>
                    <a:pt x="1455" y="233"/>
                  </a:lnTo>
                  <a:lnTo>
                    <a:pt x="1457" y="235"/>
                  </a:lnTo>
                  <a:lnTo>
                    <a:pt x="1459" y="236"/>
                  </a:lnTo>
                  <a:lnTo>
                    <a:pt x="1461" y="236"/>
                  </a:lnTo>
                  <a:lnTo>
                    <a:pt x="1462" y="236"/>
                  </a:lnTo>
                  <a:lnTo>
                    <a:pt x="1461" y="238"/>
                  </a:lnTo>
                  <a:lnTo>
                    <a:pt x="1457" y="236"/>
                  </a:lnTo>
                  <a:lnTo>
                    <a:pt x="1453" y="235"/>
                  </a:lnTo>
                  <a:lnTo>
                    <a:pt x="1448" y="233"/>
                  </a:lnTo>
                  <a:lnTo>
                    <a:pt x="1446" y="233"/>
                  </a:lnTo>
                  <a:lnTo>
                    <a:pt x="1444" y="233"/>
                  </a:lnTo>
                  <a:lnTo>
                    <a:pt x="1444" y="233"/>
                  </a:lnTo>
                  <a:lnTo>
                    <a:pt x="1444" y="235"/>
                  </a:lnTo>
                  <a:lnTo>
                    <a:pt x="1444" y="235"/>
                  </a:lnTo>
                  <a:lnTo>
                    <a:pt x="1446" y="235"/>
                  </a:lnTo>
                  <a:lnTo>
                    <a:pt x="1443" y="245"/>
                  </a:lnTo>
                  <a:lnTo>
                    <a:pt x="1444" y="247"/>
                  </a:lnTo>
                  <a:lnTo>
                    <a:pt x="1443" y="251"/>
                  </a:lnTo>
                  <a:lnTo>
                    <a:pt x="1443" y="254"/>
                  </a:lnTo>
                  <a:lnTo>
                    <a:pt x="1443" y="256"/>
                  </a:lnTo>
                  <a:lnTo>
                    <a:pt x="1433" y="263"/>
                  </a:lnTo>
                  <a:lnTo>
                    <a:pt x="1435" y="260"/>
                  </a:lnTo>
                  <a:lnTo>
                    <a:pt x="1437" y="258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41" y="254"/>
                  </a:lnTo>
                  <a:lnTo>
                    <a:pt x="1439" y="253"/>
                  </a:lnTo>
                  <a:lnTo>
                    <a:pt x="1439" y="251"/>
                  </a:lnTo>
                  <a:lnTo>
                    <a:pt x="1439" y="249"/>
                  </a:lnTo>
                  <a:lnTo>
                    <a:pt x="1439" y="247"/>
                  </a:lnTo>
                  <a:lnTo>
                    <a:pt x="1439" y="245"/>
                  </a:lnTo>
                  <a:lnTo>
                    <a:pt x="1439" y="245"/>
                  </a:lnTo>
                  <a:lnTo>
                    <a:pt x="1439" y="244"/>
                  </a:lnTo>
                  <a:lnTo>
                    <a:pt x="1443" y="236"/>
                  </a:lnTo>
                  <a:lnTo>
                    <a:pt x="1443" y="233"/>
                  </a:lnTo>
                  <a:lnTo>
                    <a:pt x="1444" y="229"/>
                  </a:lnTo>
                  <a:lnTo>
                    <a:pt x="1443" y="227"/>
                  </a:lnTo>
                  <a:lnTo>
                    <a:pt x="1443" y="225"/>
                  </a:lnTo>
                  <a:lnTo>
                    <a:pt x="1441" y="224"/>
                  </a:lnTo>
                  <a:lnTo>
                    <a:pt x="1443" y="222"/>
                  </a:lnTo>
                  <a:lnTo>
                    <a:pt x="1443" y="220"/>
                  </a:lnTo>
                  <a:lnTo>
                    <a:pt x="1444" y="216"/>
                  </a:lnTo>
                  <a:lnTo>
                    <a:pt x="1444" y="215"/>
                  </a:lnTo>
                  <a:lnTo>
                    <a:pt x="1444" y="213"/>
                  </a:lnTo>
                  <a:lnTo>
                    <a:pt x="1444" y="213"/>
                  </a:lnTo>
                  <a:lnTo>
                    <a:pt x="1446" y="207"/>
                  </a:lnTo>
                  <a:lnTo>
                    <a:pt x="1446" y="207"/>
                  </a:lnTo>
                  <a:lnTo>
                    <a:pt x="1446" y="206"/>
                  </a:lnTo>
                  <a:lnTo>
                    <a:pt x="1444" y="204"/>
                  </a:lnTo>
                  <a:lnTo>
                    <a:pt x="1435" y="206"/>
                  </a:lnTo>
                  <a:lnTo>
                    <a:pt x="1432" y="209"/>
                  </a:lnTo>
                  <a:lnTo>
                    <a:pt x="1430" y="209"/>
                  </a:lnTo>
                  <a:lnTo>
                    <a:pt x="1423" y="209"/>
                  </a:lnTo>
                  <a:lnTo>
                    <a:pt x="1419" y="209"/>
                  </a:lnTo>
                  <a:lnTo>
                    <a:pt x="1419" y="211"/>
                  </a:lnTo>
                  <a:lnTo>
                    <a:pt x="1417" y="213"/>
                  </a:lnTo>
                  <a:lnTo>
                    <a:pt x="1417" y="213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2" y="215"/>
                  </a:lnTo>
                  <a:lnTo>
                    <a:pt x="1412" y="222"/>
                  </a:lnTo>
                  <a:lnTo>
                    <a:pt x="1405" y="233"/>
                  </a:lnTo>
                  <a:lnTo>
                    <a:pt x="1405" y="240"/>
                  </a:lnTo>
                  <a:lnTo>
                    <a:pt x="1406" y="242"/>
                  </a:lnTo>
                  <a:lnTo>
                    <a:pt x="1406" y="244"/>
                  </a:lnTo>
                  <a:lnTo>
                    <a:pt x="1408" y="244"/>
                  </a:lnTo>
                  <a:lnTo>
                    <a:pt x="1408" y="244"/>
                  </a:lnTo>
                  <a:lnTo>
                    <a:pt x="1410" y="242"/>
                  </a:lnTo>
                  <a:lnTo>
                    <a:pt x="1412" y="242"/>
                  </a:lnTo>
                  <a:lnTo>
                    <a:pt x="1415" y="240"/>
                  </a:lnTo>
                  <a:lnTo>
                    <a:pt x="1419" y="240"/>
                  </a:lnTo>
                  <a:lnTo>
                    <a:pt x="1419" y="242"/>
                  </a:lnTo>
                  <a:lnTo>
                    <a:pt x="1419" y="244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19" y="245"/>
                  </a:lnTo>
                  <a:lnTo>
                    <a:pt x="1419" y="245"/>
                  </a:lnTo>
                  <a:lnTo>
                    <a:pt x="1419" y="244"/>
                  </a:lnTo>
                  <a:lnTo>
                    <a:pt x="1417" y="242"/>
                  </a:lnTo>
                  <a:lnTo>
                    <a:pt x="1415" y="242"/>
                  </a:lnTo>
                  <a:lnTo>
                    <a:pt x="1410" y="244"/>
                  </a:lnTo>
                  <a:lnTo>
                    <a:pt x="1408" y="245"/>
                  </a:lnTo>
                  <a:lnTo>
                    <a:pt x="1408" y="249"/>
                  </a:lnTo>
                  <a:lnTo>
                    <a:pt x="1406" y="251"/>
                  </a:lnTo>
                  <a:lnTo>
                    <a:pt x="1408" y="254"/>
                  </a:lnTo>
                  <a:lnTo>
                    <a:pt x="1408" y="256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2" y="258"/>
                  </a:lnTo>
                  <a:lnTo>
                    <a:pt x="1412" y="260"/>
                  </a:lnTo>
                  <a:lnTo>
                    <a:pt x="1412" y="260"/>
                  </a:lnTo>
                  <a:lnTo>
                    <a:pt x="1412" y="262"/>
                  </a:lnTo>
                  <a:lnTo>
                    <a:pt x="1412" y="262"/>
                  </a:lnTo>
                  <a:lnTo>
                    <a:pt x="1414" y="265"/>
                  </a:lnTo>
                  <a:lnTo>
                    <a:pt x="1414" y="265"/>
                  </a:lnTo>
                  <a:lnTo>
                    <a:pt x="1415" y="267"/>
                  </a:lnTo>
                  <a:lnTo>
                    <a:pt x="1423" y="265"/>
                  </a:lnTo>
                  <a:lnTo>
                    <a:pt x="1424" y="265"/>
                  </a:lnTo>
                  <a:lnTo>
                    <a:pt x="1424" y="267"/>
                  </a:lnTo>
                  <a:lnTo>
                    <a:pt x="1428" y="272"/>
                  </a:lnTo>
                  <a:lnTo>
                    <a:pt x="1430" y="274"/>
                  </a:lnTo>
                  <a:lnTo>
                    <a:pt x="1430" y="274"/>
                  </a:lnTo>
                  <a:lnTo>
                    <a:pt x="1430" y="276"/>
                  </a:lnTo>
                  <a:lnTo>
                    <a:pt x="1430" y="278"/>
                  </a:lnTo>
                  <a:lnTo>
                    <a:pt x="1430" y="278"/>
                  </a:lnTo>
                  <a:lnTo>
                    <a:pt x="1430" y="280"/>
                  </a:lnTo>
                  <a:lnTo>
                    <a:pt x="1430" y="283"/>
                  </a:lnTo>
                  <a:lnTo>
                    <a:pt x="1430" y="285"/>
                  </a:lnTo>
                  <a:lnTo>
                    <a:pt x="1432" y="285"/>
                  </a:lnTo>
                  <a:lnTo>
                    <a:pt x="1433" y="287"/>
                  </a:lnTo>
                  <a:lnTo>
                    <a:pt x="1432" y="289"/>
                  </a:lnTo>
                  <a:lnTo>
                    <a:pt x="1428" y="285"/>
                  </a:lnTo>
                  <a:lnTo>
                    <a:pt x="1426" y="285"/>
                  </a:lnTo>
                  <a:lnTo>
                    <a:pt x="1426" y="287"/>
                  </a:lnTo>
                  <a:lnTo>
                    <a:pt x="1424" y="289"/>
                  </a:lnTo>
                  <a:lnTo>
                    <a:pt x="1423" y="289"/>
                  </a:lnTo>
                  <a:lnTo>
                    <a:pt x="1423" y="289"/>
                  </a:lnTo>
                  <a:lnTo>
                    <a:pt x="1421" y="287"/>
                  </a:lnTo>
                  <a:lnTo>
                    <a:pt x="1419" y="285"/>
                  </a:lnTo>
                  <a:lnTo>
                    <a:pt x="1421" y="285"/>
                  </a:lnTo>
                  <a:lnTo>
                    <a:pt x="1421" y="281"/>
                  </a:lnTo>
                  <a:lnTo>
                    <a:pt x="1419" y="281"/>
                  </a:lnTo>
                  <a:lnTo>
                    <a:pt x="1419" y="281"/>
                  </a:lnTo>
                  <a:lnTo>
                    <a:pt x="1419" y="283"/>
                  </a:lnTo>
                  <a:lnTo>
                    <a:pt x="1417" y="285"/>
                  </a:lnTo>
                  <a:lnTo>
                    <a:pt x="1417" y="285"/>
                  </a:lnTo>
                  <a:lnTo>
                    <a:pt x="1415" y="283"/>
                  </a:lnTo>
                  <a:lnTo>
                    <a:pt x="1415" y="283"/>
                  </a:lnTo>
                  <a:lnTo>
                    <a:pt x="1415" y="281"/>
                  </a:lnTo>
                  <a:lnTo>
                    <a:pt x="1417" y="281"/>
                  </a:lnTo>
                  <a:lnTo>
                    <a:pt x="1419" y="280"/>
                  </a:lnTo>
                  <a:lnTo>
                    <a:pt x="1419" y="280"/>
                  </a:lnTo>
                  <a:lnTo>
                    <a:pt x="1421" y="281"/>
                  </a:lnTo>
                  <a:lnTo>
                    <a:pt x="1424" y="280"/>
                  </a:lnTo>
                  <a:lnTo>
                    <a:pt x="1426" y="278"/>
                  </a:lnTo>
                  <a:lnTo>
                    <a:pt x="1426" y="274"/>
                  </a:lnTo>
                  <a:lnTo>
                    <a:pt x="1424" y="271"/>
                  </a:lnTo>
                  <a:lnTo>
                    <a:pt x="1415" y="271"/>
                  </a:lnTo>
                  <a:lnTo>
                    <a:pt x="1414" y="269"/>
                  </a:lnTo>
                  <a:lnTo>
                    <a:pt x="1410" y="265"/>
                  </a:lnTo>
                  <a:lnTo>
                    <a:pt x="1408" y="263"/>
                  </a:lnTo>
                  <a:lnTo>
                    <a:pt x="1408" y="262"/>
                  </a:lnTo>
                  <a:lnTo>
                    <a:pt x="1408" y="260"/>
                  </a:lnTo>
                  <a:lnTo>
                    <a:pt x="1405" y="256"/>
                  </a:lnTo>
                  <a:lnTo>
                    <a:pt x="1403" y="254"/>
                  </a:lnTo>
                  <a:lnTo>
                    <a:pt x="1403" y="254"/>
                  </a:lnTo>
                  <a:lnTo>
                    <a:pt x="1403" y="253"/>
                  </a:lnTo>
                  <a:lnTo>
                    <a:pt x="1403" y="251"/>
                  </a:lnTo>
                  <a:lnTo>
                    <a:pt x="1403" y="249"/>
                  </a:lnTo>
                  <a:lnTo>
                    <a:pt x="1401" y="249"/>
                  </a:lnTo>
                  <a:lnTo>
                    <a:pt x="1401" y="249"/>
                  </a:lnTo>
                  <a:lnTo>
                    <a:pt x="1399" y="249"/>
                  </a:lnTo>
                  <a:lnTo>
                    <a:pt x="1399" y="247"/>
                  </a:lnTo>
                  <a:lnTo>
                    <a:pt x="1401" y="247"/>
                  </a:lnTo>
                  <a:lnTo>
                    <a:pt x="1401" y="245"/>
                  </a:lnTo>
                  <a:lnTo>
                    <a:pt x="1401" y="245"/>
                  </a:lnTo>
                  <a:lnTo>
                    <a:pt x="1401" y="242"/>
                  </a:lnTo>
                  <a:lnTo>
                    <a:pt x="1399" y="242"/>
                  </a:lnTo>
                  <a:lnTo>
                    <a:pt x="1388" y="244"/>
                  </a:lnTo>
                  <a:lnTo>
                    <a:pt x="1385" y="245"/>
                  </a:lnTo>
                  <a:lnTo>
                    <a:pt x="1383" y="245"/>
                  </a:lnTo>
                  <a:lnTo>
                    <a:pt x="1381" y="247"/>
                  </a:lnTo>
                  <a:lnTo>
                    <a:pt x="1381" y="249"/>
                  </a:lnTo>
                  <a:lnTo>
                    <a:pt x="1381" y="251"/>
                  </a:lnTo>
                  <a:lnTo>
                    <a:pt x="1381" y="253"/>
                  </a:lnTo>
                  <a:lnTo>
                    <a:pt x="1381" y="253"/>
                  </a:lnTo>
                  <a:lnTo>
                    <a:pt x="1379" y="254"/>
                  </a:lnTo>
                  <a:lnTo>
                    <a:pt x="1379" y="256"/>
                  </a:lnTo>
                  <a:lnTo>
                    <a:pt x="1381" y="256"/>
                  </a:lnTo>
                  <a:lnTo>
                    <a:pt x="1381" y="258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60"/>
                  </a:lnTo>
                  <a:lnTo>
                    <a:pt x="1387" y="262"/>
                  </a:lnTo>
                  <a:lnTo>
                    <a:pt x="1387" y="263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90" y="267"/>
                  </a:lnTo>
                  <a:lnTo>
                    <a:pt x="1405" y="272"/>
                  </a:lnTo>
                  <a:lnTo>
                    <a:pt x="1405" y="274"/>
                  </a:lnTo>
                  <a:lnTo>
                    <a:pt x="1406" y="276"/>
                  </a:lnTo>
                  <a:lnTo>
                    <a:pt x="1408" y="276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80"/>
                  </a:lnTo>
                  <a:lnTo>
                    <a:pt x="1408" y="280"/>
                  </a:lnTo>
                  <a:lnTo>
                    <a:pt x="1405" y="278"/>
                  </a:lnTo>
                  <a:lnTo>
                    <a:pt x="1401" y="274"/>
                  </a:lnTo>
                  <a:lnTo>
                    <a:pt x="1399" y="274"/>
                  </a:lnTo>
                  <a:lnTo>
                    <a:pt x="1394" y="274"/>
                  </a:lnTo>
                  <a:lnTo>
                    <a:pt x="1392" y="274"/>
                  </a:lnTo>
                  <a:lnTo>
                    <a:pt x="1390" y="276"/>
                  </a:lnTo>
                  <a:lnTo>
                    <a:pt x="1392" y="278"/>
                  </a:lnTo>
                  <a:lnTo>
                    <a:pt x="1392" y="278"/>
                  </a:lnTo>
                  <a:lnTo>
                    <a:pt x="1392" y="280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2" y="283"/>
                  </a:lnTo>
                  <a:lnTo>
                    <a:pt x="1392" y="281"/>
                  </a:lnTo>
                  <a:lnTo>
                    <a:pt x="1390" y="280"/>
                  </a:lnTo>
                  <a:lnTo>
                    <a:pt x="1390" y="280"/>
                  </a:lnTo>
                  <a:lnTo>
                    <a:pt x="1388" y="278"/>
                  </a:lnTo>
                  <a:lnTo>
                    <a:pt x="1388" y="278"/>
                  </a:lnTo>
                  <a:lnTo>
                    <a:pt x="1387" y="276"/>
                  </a:lnTo>
                  <a:lnTo>
                    <a:pt x="1387" y="272"/>
                  </a:lnTo>
                  <a:lnTo>
                    <a:pt x="1387" y="271"/>
                  </a:lnTo>
                  <a:lnTo>
                    <a:pt x="1385" y="269"/>
                  </a:lnTo>
                  <a:lnTo>
                    <a:pt x="1385" y="269"/>
                  </a:lnTo>
                  <a:lnTo>
                    <a:pt x="1385" y="271"/>
                  </a:lnTo>
                  <a:lnTo>
                    <a:pt x="1385" y="274"/>
                  </a:lnTo>
                  <a:lnTo>
                    <a:pt x="1385" y="278"/>
                  </a:lnTo>
                  <a:lnTo>
                    <a:pt x="1385" y="281"/>
                  </a:lnTo>
                  <a:lnTo>
                    <a:pt x="1383" y="283"/>
                  </a:lnTo>
                  <a:lnTo>
                    <a:pt x="1383" y="287"/>
                  </a:lnTo>
                  <a:lnTo>
                    <a:pt x="1383" y="285"/>
                  </a:lnTo>
                  <a:lnTo>
                    <a:pt x="1383" y="285"/>
                  </a:lnTo>
                  <a:lnTo>
                    <a:pt x="1383" y="283"/>
                  </a:lnTo>
                  <a:lnTo>
                    <a:pt x="1383" y="281"/>
                  </a:lnTo>
                  <a:lnTo>
                    <a:pt x="1383" y="281"/>
                  </a:lnTo>
                  <a:lnTo>
                    <a:pt x="1383" y="280"/>
                  </a:lnTo>
                  <a:lnTo>
                    <a:pt x="1383" y="280"/>
                  </a:lnTo>
                  <a:lnTo>
                    <a:pt x="1383" y="276"/>
                  </a:lnTo>
                  <a:lnTo>
                    <a:pt x="1383" y="272"/>
                  </a:lnTo>
                  <a:lnTo>
                    <a:pt x="1383" y="269"/>
                  </a:lnTo>
                  <a:lnTo>
                    <a:pt x="1383" y="267"/>
                  </a:lnTo>
                  <a:lnTo>
                    <a:pt x="1381" y="265"/>
                  </a:lnTo>
                  <a:lnTo>
                    <a:pt x="1381" y="265"/>
                  </a:lnTo>
                  <a:lnTo>
                    <a:pt x="1379" y="263"/>
                  </a:lnTo>
                  <a:lnTo>
                    <a:pt x="1376" y="265"/>
                  </a:lnTo>
                  <a:lnTo>
                    <a:pt x="1376" y="265"/>
                  </a:lnTo>
                  <a:lnTo>
                    <a:pt x="1376" y="263"/>
                  </a:lnTo>
                  <a:lnTo>
                    <a:pt x="1376" y="262"/>
                  </a:lnTo>
                  <a:lnTo>
                    <a:pt x="1376" y="262"/>
                  </a:lnTo>
                  <a:lnTo>
                    <a:pt x="1378" y="260"/>
                  </a:lnTo>
                  <a:lnTo>
                    <a:pt x="1376" y="258"/>
                  </a:lnTo>
                  <a:lnTo>
                    <a:pt x="1374" y="254"/>
                  </a:lnTo>
                  <a:lnTo>
                    <a:pt x="1374" y="253"/>
                  </a:lnTo>
                  <a:lnTo>
                    <a:pt x="1372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3"/>
                  </a:lnTo>
                  <a:lnTo>
                    <a:pt x="1370" y="253"/>
                  </a:lnTo>
                  <a:lnTo>
                    <a:pt x="1367" y="253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6"/>
                  </a:lnTo>
                  <a:lnTo>
                    <a:pt x="1365" y="258"/>
                  </a:lnTo>
                  <a:lnTo>
                    <a:pt x="1365" y="258"/>
                  </a:lnTo>
                  <a:lnTo>
                    <a:pt x="1367" y="258"/>
                  </a:lnTo>
                  <a:lnTo>
                    <a:pt x="1365" y="260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5" y="263"/>
                  </a:lnTo>
                  <a:lnTo>
                    <a:pt x="1365" y="265"/>
                  </a:lnTo>
                  <a:lnTo>
                    <a:pt x="1363" y="267"/>
                  </a:lnTo>
                  <a:lnTo>
                    <a:pt x="1365" y="271"/>
                  </a:lnTo>
                  <a:lnTo>
                    <a:pt x="1363" y="272"/>
                  </a:lnTo>
                  <a:lnTo>
                    <a:pt x="1359" y="274"/>
                  </a:lnTo>
                  <a:lnTo>
                    <a:pt x="1358" y="276"/>
                  </a:lnTo>
                  <a:lnTo>
                    <a:pt x="1358" y="280"/>
                  </a:lnTo>
                  <a:lnTo>
                    <a:pt x="1358" y="285"/>
                  </a:lnTo>
                  <a:lnTo>
                    <a:pt x="1358" y="287"/>
                  </a:lnTo>
                  <a:lnTo>
                    <a:pt x="1358" y="287"/>
                  </a:lnTo>
                  <a:lnTo>
                    <a:pt x="1361" y="287"/>
                  </a:lnTo>
                  <a:lnTo>
                    <a:pt x="1363" y="287"/>
                  </a:lnTo>
                  <a:lnTo>
                    <a:pt x="1361" y="289"/>
                  </a:lnTo>
                  <a:lnTo>
                    <a:pt x="1361" y="291"/>
                  </a:lnTo>
                  <a:lnTo>
                    <a:pt x="1361" y="292"/>
                  </a:lnTo>
                  <a:lnTo>
                    <a:pt x="1361" y="294"/>
                  </a:lnTo>
                  <a:lnTo>
                    <a:pt x="1361" y="296"/>
                  </a:lnTo>
                  <a:lnTo>
                    <a:pt x="1365" y="298"/>
                  </a:lnTo>
                  <a:lnTo>
                    <a:pt x="1358" y="298"/>
                  </a:lnTo>
                  <a:lnTo>
                    <a:pt x="1356" y="300"/>
                  </a:lnTo>
                  <a:lnTo>
                    <a:pt x="1350" y="303"/>
                  </a:lnTo>
                  <a:lnTo>
                    <a:pt x="1340" y="303"/>
                  </a:lnTo>
                  <a:lnTo>
                    <a:pt x="1340" y="305"/>
                  </a:lnTo>
                  <a:lnTo>
                    <a:pt x="1340" y="305"/>
                  </a:lnTo>
                  <a:lnTo>
                    <a:pt x="1341" y="307"/>
                  </a:lnTo>
                  <a:lnTo>
                    <a:pt x="1341" y="307"/>
                  </a:lnTo>
                  <a:lnTo>
                    <a:pt x="1340" y="309"/>
                  </a:lnTo>
                  <a:lnTo>
                    <a:pt x="1338" y="310"/>
                  </a:lnTo>
                  <a:lnTo>
                    <a:pt x="1336" y="316"/>
                  </a:lnTo>
                  <a:lnTo>
                    <a:pt x="1332" y="319"/>
                  </a:lnTo>
                  <a:lnTo>
                    <a:pt x="1332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4" y="323"/>
                  </a:lnTo>
                  <a:lnTo>
                    <a:pt x="1334" y="325"/>
                  </a:lnTo>
                  <a:lnTo>
                    <a:pt x="1334" y="327"/>
                  </a:lnTo>
                  <a:lnTo>
                    <a:pt x="1332" y="327"/>
                  </a:lnTo>
                  <a:lnTo>
                    <a:pt x="1331" y="327"/>
                  </a:lnTo>
                  <a:lnTo>
                    <a:pt x="1329" y="332"/>
                  </a:lnTo>
                  <a:lnTo>
                    <a:pt x="1329" y="334"/>
                  </a:lnTo>
                  <a:lnTo>
                    <a:pt x="1331" y="334"/>
                  </a:lnTo>
                  <a:lnTo>
                    <a:pt x="1334" y="332"/>
                  </a:lnTo>
                  <a:lnTo>
                    <a:pt x="1343" y="328"/>
                  </a:lnTo>
                  <a:lnTo>
                    <a:pt x="1343" y="330"/>
                  </a:lnTo>
                  <a:lnTo>
                    <a:pt x="1343" y="332"/>
                  </a:lnTo>
                  <a:lnTo>
                    <a:pt x="1349" y="334"/>
                  </a:lnTo>
                  <a:lnTo>
                    <a:pt x="1350" y="337"/>
                  </a:lnTo>
                  <a:lnTo>
                    <a:pt x="1349" y="337"/>
                  </a:lnTo>
                  <a:lnTo>
                    <a:pt x="1347" y="337"/>
                  </a:lnTo>
                  <a:lnTo>
                    <a:pt x="1345" y="337"/>
                  </a:lnTo>
                  <a:lnTo>
                    <a:pt x="1345" y="336"/>
                  </a:lnTo>
                  <a:lnTo>
                    <a:pt x="1343" y="336"/>
                  </a:lnTo>
                  <a:lnTo>
                    <a:pt x="1343" y="334"/>
                  </a:lnTo>
                  <a:lnTo>
                    <a:pt x="1341" y="336"/>
                  </a:lnTo>
                  <a:lnTo>
                    <a:pt x="1341" y="336"/>
                  </a:lnTo>
                  <a:lnTo>
                    <a:pt x="1340" y="337"/>
                  </a:lnTo>
                  <a:lnTo>
                    <a:pt x="1338" y="337"/>
                  </a:lnTo>
                  <a:lnTo>
                    <a:pt x="1334" y="341"/>
                  </a:lnTo>
                  <a:lnTo>
                    <a:pt x="1331" y="343"/>
                  </a:lnTo>
                  <a:lnTo>
                    <a:pt x="1340" y="348"/>
                  </a:lnTo>
                  <a:lnTo>
                    <a:pt x="1345" y="348"/>
                  </a:lnTo>
                  <a:lnTo>
                    <a:pt x="1347" y="350"/>
                  </a:lnTo>
                  <a:lnTo>
                    <a:pt x="1347" y="354"/>
                  </a:lnTo>
                  <a:lnTo>
                    <a:pt x="1343" y="350"/>
                  </a:lnTo>
                  <a:lnTo>
                    <a:pt x="1336" y="348"/>
                  </a:lnTo>
                  <a:lnTo>
                    <a:pt x="1331" y="345"/>
                  </a:lnTo>
                  <a:lnTo>
                    <a:pt x="1329" y="347"/>
                  </a:lnTo>
                  <a:lnTo>
                    <a:pt x="1327" y="348"/>
                  </a:lnTo>
                  <a:lnTo>
                    <a:pt x="1323" y="350"/>
                  </a:lnTo>
                  <a:lnTo>
                    <a:pt x="1320" y="352"/>
                  </a:lnTo>
                  <a:lnTo>
                    <a:pt x="1320" y="354"/>
                  </a:lnTo>
                  <a:lnTo>
                    <a:pt x="1322" y="356"/>
                  </a:lnTo>
                  <a:lnTo>
                    <a:pt x="1323" y="357"/>
                  </a:lnTo>
                  <a:lnTo>
                    <a:pt x="1325" y="356"/>
                  </a:lnTo>
                  <a:lnTo>
                    <a:pt x="1325" y="354"/>
                  </a:lnTo>
                  <a:lnTo>
                    <a:pt x="1327" y="356"/>
                  </a:lnTo>
                  <a:lnTo>
                    <a:pt x="1329" y="357"/>
                  </a:lnTo>
                  <a:lnTo>
                    <a:pt x="1331" y="359"/>
                  </a:lnTo>
                  <a:lnTo>
                    <a:pt x="1332" y="363"/>
                  </a:lnTo>
                  <a:lnTo>
                    <a:pt x="1338" y="365"/>
                  </a:lnTo>
                  <a:lnTo>
                    <a:pt x="1341" y="366"/>
                  </a:lnTo>
                  <a:lnTo>
                    <a:pt x="1340" y="366"/>
                  </a:lnTo>
                  <a:lnTo>
                    <a:pt x="1336" y="365"/>
                  </a:lnTo>
                  <a:lnTo>
                    <a:pt x="1332" y="366"/>
                  </a:lnTo>
                  <a:lnTo>
                    <a:pt x="1331" y="366"/>
                  </a:lnTo>
                  <a:lnTo>
                    <a:pt x="1329" y="365"/>
                  </a:lnTo>
                  <a:lnTo>
                    <a:pt x="1329" y="365"/>
                  </a:lnTo>
                  <a:lnTo>
                    <a:pt x="1327" y="363"/>
                  </a:lnTo>
                  <a:lnTo>
                    <a:pt x="1325" y="359"/>
                  </a:lnTo>
                  <a:lnTo>
                    <a:pt x="1325" y="359"/>
                  </a:lnTo>
                  <a:lnTo>
                    <a:pt x="1323" y="361"/>
                  </a:lnTo>
                  <a:lnTo>
                    <a:pt x="1323" y="361"/>
                  </a:lnTo>
                  <a:lnTo>
                    <a:pt x="1322" y="359"/>
                  </a:lnTo>
                  <a:lnTo>
                    <a:pt x="1320" y="357"/>
                  </a:lnTo>
                  <a:lnTo>
                    <a:pt x="1318" y="359"/>
                  </a:lnTo>
                  <a:lnTo>
                    <a:pt x="1313" y="361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3" y="363"/>
                  </a:lnTo>
                  <a:lnTo>
                    <a:pt x="1313" y="365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4" y="368"/>
                  </a:lnTo>
                  <a:lnTo>
                    <a:pt x="1314" y="368"/>
                  </a:lnTo>
                  <a:lnTo>
                    <a:pt x="1316" y="368"/>
                  </a:lnTo>
                  <a:lnTo>
                    <a:pt x="1316" y="368"/>
                  </a:lnTo>
                  <a:lnTo>
                    <a:pt x="1316" y="370"/>
                  </a:lnTo>
                  <a:lnTo>
                    <a:pt x="1316" y="370"/>
                  </a:lnTo>
                  <a:lnTo>
                    <a:pt x="1314" y="370"/>
                  </a:lnTo>
                  <a:lnTo>
                    <a:pt x="1314" y="370"/>
                  </a:lnTo>
                  <a:lnTo>
                    <a:pt x="1313" y="368"/>
                  </a:lnTo>
                  <a:lnTo>
                    <a:pt x="1311" y="368"/>
                  </a:lnTo>
                  <a:lnTo>
                    <a:pt x="1311" y="368"/>
                  </a:lnTo>
                  <a:lnTo>
                    <a:pt x="1311" y="366"/>
                  </a:lnTo>
                  <a:lnTo>
                    <a:pt x="1311" y="366"/>
                  </a:lnTo>
                  <a:lnTo>
                    <a:pt x="1309" y="365"/>
                  </a:lnTo>
                  <a:lnTo>
                    <a:pt x="1309" y="363"/>
                  </a:lnTo>
                  <a:lnTo>
                    <a:pt x="1307" y="361"/>
                  </a:lnTo>
                  <a:lnTo>
                    <a:pt x="1305" y="361"/>
                  </a:lnTo>
                  <a:lnTo>
                    <a:pt x="1303" y="363"/>
                  </a:lnTo>
                  <a:lnTo>
                    <a:pt x="1298" y="365"/>
                  </a:lnTo>
                  <a:lnTo>
                    <a:pt x="1293" y="368"/>
                  </a:lnTo>
                  <a:lnTo>
                    <a:pt x="1289" y="370"/>
                  </a:lnTo>
                  <a:lnTo>
                    <a:pt x="1287" y="372"/>
                  </a:lnTo>
                  <a:lnTo>
                    <a:pt x="1285" y="374"/>
                  </a:lnTo>
                  <a:lnTo>
                    <a:pt x="1285" y="375"/>
                  </a:lnTo>
                  <a:lnTo>
                    <a:pt x="1285" y="377"/>
                  </a:lnTo>
                  <a:lnTo>
                    <a:pt x="1285" y="379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9" y="383"/>
                  </a:lnTo>
                  <a:lnTo>
                    <a:pt x="1289" y="383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5" y="384"/>
                  </a:lnTo>
                  <a:lnTo>
                    <a:pt x="1284" y="383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0" y="388"/>
                  </a:lnTo>
                  <a:lnTo>
                    <a:pt x="1280" y="388"/>
                  </a:lnTo>
                  <a:lnTo>
                    <a:pt x="1282" y="390"/>
                  </a:lnTo>
                  <a:lnTo>
                    <a:pt x="1282" y="390"/>
                  </a:lnTo>
                  <a:lnTo>
                    <a:pt x="1282" y="392"/>
                  </a:lnTo>
                  <a:lnTo>
                    <a:pt x="1282" y="393"/>
                  </a:lnTo>
                  <a:lnTo>
                    <a:pt x="1282" y="395"/>
                  </a:lnTo>
                  <a:lnTo>
                    <a:pt x="1284" y="397"/>
                  </a:lnTo>
                  <a:lnTo>
                    <a:pt x="1284" y="397"/>
                  </a:lnTo>
                  <a:lnTo>
                    <a:pt x="1291" y="397"/>
                  </a:lnTo>
                  <a:lnTo>
                    <a:pt x="1294" y="395"/>
                  </a:lnTo>
                  <a:lnTo>
                    <a:pt x="1300" y="395"/>
                  </a:lnTo>
                  <a:lnTo>
                    <a:pt x="1302" y="393"/>
                  </a:lnTo>
                  <a:lnTo>
                    <a:pt x="1302" y="392"/>
                  </a:lnTo>
                  <a:lnTo>
                    <a:pt x="1305" y="388"/>
                  </a:lnTo>
                  <a:lnTo>
                    <a:pt x="1307" y="388"/>
                  </a:lnTo>
                  <a:lnTo>
                    <a:pt x="1307" y="388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11" y="390"/>
                  </a:lnTo>
                  <a:lnTo>
                    <a:pt x="1313" y="392"/>
                  </a:lnTo>
                  <a:lnTo>
                    <a:pt x="1313" y="393"/>
                  </a:lnTo>
                  <a:lnTo>
                    <a:pt x="1311" y="395"/>
                  </a:lnTo>
                  <a:lnTo>
                    <a:pt x="1309" y="395"/>
                  </a:lnTo>
                  <a:lnTo>
                    <a:pt x="1307" y="395"/>
                  </a:lnTo>
                  <a:lnTo>
                    <a:pt x="1309" y="397"/>
                  </a:lnTo>
                  <a:lnTo>
                    <a:pt x="1320" y="395"/>
                  </a:lnTo>
                  <a:lnTo>
                    <a:pt x="1323" y="390"/>
                  </a:lnTo>
                  <a:lnTo>
                    <a:pt x="1325" y="388"/>
                  </a:lnTo>
                  <a:lnTo>
                    <a:pt x="1329" y="388"/>
                  </a:lnTo>
                  <a:lnTo>
                    <a:pt x="1331" y="386"/>
                  </a:lnTo>
                  <a:lnTo>
                    <a:pt x="1334" y="384"/>
                  </a:lnTo>
                  <a:lnTo>
                    <a:pt x="1334" y="384"/>
                  </a:lnTo>
                  <a:lnTo>
                    <a:pt x="1334" y="386"/>
                  </a:lnTo>
                  <a:lnTo>
                    <a:pt x="1331" y="395"/>
                  </a:lnTo>
                  <a:lnTo>
                    <a:pt x="1338" y="395"/>
                  </a:lnTo>
                  <a:lnTo>
                    <a:pt x="1349" y="403"/>
                  </a:lnTo>
                  <a:lnTo>
                    <a:pt x="1350" y="403"/>
                  </a:lnTo>
                  <a:lnTo>
                    <a:pt x="1349" y="404"/>
                  </a:lnTo>
                  <a:lnTo>
                    <a:pt x="1343" y="401"/>
                  </a:lnTo>
                  <a:lnTo>
                    <a:pt x="1334" y="399"/>
                  </a:lnTo>
                  <a:lnTo>
                    <a:pt x="1327" y="399"/>
                  </a:lnTo>
                  <a:lnTo>
                    <a:pt x="1325" y="401"/>
                  </a:lnTo>
                  <a:lnTo>
                    <a:pt x="1334" y="406"/>
                  </a:lnTo>
                  <a:lnTo>
                    <a:pt x="1336" y="408"/>
                  </a:lnTo>
                  <a:lnTo>
                    <a:pt x="1332" y="408"/>
                  </a:lnTo>
                  <a:lnTo>
                    <a:pt x="1323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3"/>
                  </a:lnTo>
                  <a:lnTo>
                    <a:pt x="1320" y="404"/>
                  </a:lnTo>
                  <a:lnTo>
                    <a:pt x="1318" y="406"/>
                  </a:lnTo>
                  <a:lnTo>
                    <a:pt x="1318" y="406"/>
                  </a:lnTo>
                  <a:lnTo>
                    <a:pt x="1318" y="410"/>
                  </a:lnTo>
                  <a:lnTo>
                    <a:pt x="1318" y="410"/>
                  </a:lnTo>
                  <a:lnTo>
                    <a:pt x="1320" y="412"/>
                  </a:lnTo>
                  <a:lnTo>
                    <a:pt x="1320" y="413"/>
                  </a:lnTo>
                  <a:lnTo>
                    <a:pt x="1322" y="415"/>
                  </a:lnTo>
                  <a:lnTo>
                    <a:pt x="1325" y="419"/>
                  </a:lnTo>
                  <a:lnTo>
                    <a:pt x="1327" y="421"/>
                  </a:lnTo>
                  <a:lnTo>
                    <a:pt x="1329" y="424"/>
                  </a:lnTo>
                  <a:lnTo>
                    <a:pt x="1325" y="424"/>
                  </a:lnTo>
                  <a:lnTo>
                    <a:pt x="1325" y="426"/>
                  </a:lnTo>
                  <a:lnTo>
                    <a:pt x="1325" y="428"/>
                  </a:lnTo>
                  <a:lnTo>
                    <a:pt x="1325" y="430"/>
                  </a:lnTo>
                  <a:lnTo>
                    <a:pt x="1325" y="431"/>
                  </a:lnTo>
                  <a:lnTo>
                    <a:pt x="1325" y="433"/>
                  </a:lnTo>
                  <a:lnTo>
                    <a:pt x="1323" y="433"/>
                  </a:lnTo>
                  <a:lnTo>
                    <a:pt x="1323" y="433"/>
                  </a:lnTo>
                  <a:lnTo>
                    <a:pt x="1323" y="431"/>
                  </a:lnTo>
                  <a:lnTo>
                    <a:pt x="1323" y="431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6"/>
                  </a:lnTo>
                  <a:lnTo>
                    <a:pt x="1323" y="424"/>
                  </a:lnTo>
                  <a:lnTo>
                    <a:pt x="1323" y="424"/>
                  </a:lnTo>
                  <a:lnTo>
                    <a:pt x="1323" y="422"/>
                  </a:lnTo>
                  <a:lnTo>
                    <a:pt x="1318" y="419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4" y="406"/>
                  </a:lnTo>
                  <a:lnTo>
                    <a:pt x="1314" y="406"/>
                  </a:lnTo>
                  <a:lnTo>
                    <a:pt x="1309" y="408"/>
                  </a:lnTo>
                  <a:lnTo>
                    <a:pt x="1309" y="408"/>
                  </a:lnTo>
                  <a:lnTo>
                    <a:pt x="1307" y="410"/>
                  </a:lnTo>
                  <a:lnTo>
                    <a:pt x="1300" y="413"/>
                  </a:lnTo>
                  <a:lnTo>
                    <a:pt x="1298" y="413"/>
                  </a:lnTo>
                  <a:lnTo>
                    <a:pt x="1300" y="412"/>
                  </a:lnTo>
                  <a:lnTo>
                    <a:pt x="1302" y="410"/>
                  </a:lnTo>
                  <a:lnTo>
                    <a:pt x="1302" y="408"/>
                  </a:lnTo>
                  <a:lnTo>
                    <a:pt x="1300" y="406"/>
                  </a:lnTo>
                  <a:lnTo>
                    <a:pt x="1300" y="406"/>
                  </a:lnTo>
                  <a:lnTo>
                    <a:pt x="1298" y="404"/>
                  </a:lnTo>
                  <a:lnTo>
                    <a:pt x="1293" y="403"/>
                  </a:lnTo>
                  <a:lnTo>
                    <a:pt x="1293" y="401"/>
                  </a:lnTo>
                  <a:lnTo>
                    <a:pt x="1278" y="404"/>
                  </a:lnTo>
                  <a:lnTo>
                    <a:pt x="1275" y="406"/>
                  </a:lnTo>
                  <a:lnTo>
                    <a:pt x="1271" y="408"/>
                  </a:lnTo>
                  <a:lnTo>
                    <a:pt x="1267" y="410"/>
                  </a:lnTo>
                  <a:lnTo>
                    <a:pt x="1269" y="410"/>
                  </a:lnTo>
                  <a:lnTo>
                    <a:pt x="1271" y="410"/>
                  </a:lnTo>
                  <a:lnTo>
                    <a:pt x="1271" y="410"/>
                  </a:lnTo>
                  <a:lnTo>
                    <a:pt x="1269" y="412"/>
                  </a:lnTo>
                  <a:lnTo>
                    <a:pt x="1271" y="413"/>
                  </a:lnTo>
                  <a:lnTo>
                    <a:pt x="1273" y="412"/>
                  </a:lnTo>
                  <a:lnTo>
                    <a:pt x="1275" y="413"/>
                  </a:lnTo>
                  <a:lnTo>
                    <a:pt x="1275" y="415"/>
                  </a:lnTo>
                  <a:lnTo>
                    <a:pt x="1278" y="417"/>
                  </a:lnTo>
                  <a:lnTo>
                    <a:pt x="1284" y="417"/>
                  </a:lnTo>
                  <a:lnTo>
                    <a:pt x="1285" y="419"/>
                  </a:lnTo>
                  <a:lnTo>
                    <a:pt x="1287" y="422"/>
                  </a:lnTo>
                  <a:lnTo>
                    <a:pt x="1287" y="424"/>
                  </a:lnTo>
                  <a:lnTo>
                    <a:pt x="1287" y="426"/>
                  </a:lnTo>
                  <a:lnTo>
                    <a:pt x="1289" y="430"/>
                  </a:lnTo>
                  <a:lnTo>
                    <a:pt x="1294" y="433"/>
                  </a:lnTo>
                  <a:lnTo>
                    <a:pt x="1294" y="433"/>
                  </a:lnTo>
                  <a:lnTo>
                    <a:pt x="1294" y="435"/>
                  </a:lnTo>
                  <a:lnTo>
                    <a:pt x="1298" y="439"/>
                  </a:lnTo>
                  <a:lnTo>
                    <a:pt x="1296" y="439"/>
                  </a:lnTo>
                  <a:lnTo>
                    <a:pt x="1294" y="437"/>
                  </a:lnTo>
                  <a:lnTo>
                    <a:pt x="1285" y="430"/>
                  </a:lnTo>
                  <a:lnTo>
                    <a:pt x="1285" y="424"/>
                  </a:lnTo>
                  <a:lnTo>
                    <a:pt x="1282" y="422"/>
                  </a:lnTo>
                  <a:lnTo>
                    <a:pt x="1276" y="419"/>
                  </a:lnTo>
                  <a:lnTo>
                    <a:pt x="1276" y="419"/>
                  </a:lnTo>
                  <a:lnTo>
                    <a:pt x="1275" y="419"/>
                  </a:lnTo>
                  <a:lnTo>
                    <a:pt x="1273" y="419"/>
                  </a:lnTo>
                  <a:lnTo>
                    <a:pt x="1273" y="417"/>
                  </a:lnTo>
                  <a:lnTo>
                    <a:pt x="1273" y="415"/>
                  </a:lnTo>
                  <a:lnTo>
                    <a:pt x="1273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69" y="415"/>
                  </a:lnTo>
                  <a:lnTo>
                    <a:pt x="1269" y="415"/>
                  </a:lnTo>
                  <a:lnTo>
                    <a:pt x="1267" y="413"/>
                  </a:lnTo>
                  <a:lnTo>
                    <a:pt x="1266" y="413"/>
                  </a:lnTo>
                  <a:lnTo>
                    <a:pt x="1266" y="413"/>
                  </a:lnTo>
                  <a:lnTo>
                    <a:pt x="1264" y="417"/>
                  </a:lnTo>
                  <a:lnTo>
                    <a:pt x="1262" y="419"/>
                  </a:lnTo>
                  <a:lnTo>
                    <a:pt x="1264" y="419"/>
                  </a:lnTo>
                  <a:lnTo>
                    <a:pt x="1267" y="422"/>
                  </a:lnTo>
                  <a:lnTo>
                    <a:pt x="1275" y="422"/>
                  </a:lnTo>
                  <a:lnTo>
                    <a:pt x="1275" y="422"/>
                  </a:lnTo>
                  <a:lnTo>
                    <a:pt x="1275" y="424"/>
                  </a:lnTo>
                  <a:lnTo>
                    <a:pt x="1275" y="426"/>
                  </a:lnTo>
                  <a:lnTo>
                    <a:pt x="1275" y="426"/>
                  </a:lnTo>
                  <a:lnTo>
                    <a:pt x="1267" y="426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6" y="430"/>
                  </a:lnTo>
                  <a:lnTo>
                    <a:pt x="1278" y="428"/>
                  </a:lnTo>
                  <a:lnTo>
                    <a:pt x="1278" y="428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8"/>
                  </a:lnTo>
                  <a:lnTo>
                    <a:pt x="1280" y="430"/>
                  </a:lnTo>
                  <a:lnTo>
                    <a:pt x="1282" y="430"/>
                  </a:lnTo>
                  <a:lnTo>
                    <a:pt x="1284" y="433"/>
                  </a:lnTo>
                  <a:lnTo>
                    <a:pt x="1285" y="433"/>
                  </a:lnTo>
                  <a:lnTo>
                    <a:pt x="1287" y="433"/>
                  </a:lnTo>
                  <a:lnTo>
                    <a:pt x="1284" y="433"/>
                  </a:lnTo>
                  <a:lnTo>
                    <a:pt x="1278" y="431"/>
                  </a:lnTo>
                  <a:lnTo>
                    <a:pt x="1278" y="431"/>
                  </a:lnTo>
                  <a:lnTo>
                    <a:pt x="1280" y="433"/>
                  </a:lnTo>
                  <a:lnTo>
                    <a:pt x="1280" y="433"/>
                  </a:lnTo>
                  <a:lnTo>
                    <a:pt x="1282" y="435"/>
                  </a:lnTo>
                  <a:lnTo>
                    <a:pt x="1280" y="435"/>
                  </a:lnTo>
                  <a:lnTo>
                    <a:pt x="1278" y="435"/>
                  </a:lnTo>
                  <a:lnTo>
                    <a:pt x="1278" y="435"/>
                  </a:lnTo>
                  <a:lnTo>
                    <a:pt x="1276" y="435"/>
                  </a:lnTo>
                  <a:lnTo>
                    <a:pt x="1278" y="437"/>
                  </a:lnTo>
                  <a:lnTo>
                    <a:pt x="1278" y="437"/>
                  </a:lnTo>
                  <a:lnTo>
                    <a:pt x="1278" y="439"/>
                  </a:lnTo>
                  <a:lnTo>
                    <a:pt x="1275" y="437"/>
                  </a:lnTo>
                  <a:lnTo>
                    <a:pt x="1273" y="439"/>
                  </a:lnTo>
                  <a:lnTo>
                    <a:pt x="1273" y="439"/>
                  </a:lnTo>
                  <a:lnTo>
                    <a:pt x="1269" y="439"/>
                  </a:lnTo>
                  <a:lnTo>
                    <a:pt x="1269" y="440"/>
                  </a:lnTo>
                  <a:lnTo>
                    <a:pt x="1271" y="440"/>
                  </a:lnTo>
                  <a:lnTo>
                    <a:pt x="1273" y="440"/>
                  </a:lnTo>
                  <a:lnTo>
                    <a:pt x="1273" y="444"/>
                  </a:lnTo>
                  <a:lnTo>
                    <a:pt x="1271" y="444"/>
                  </a:lnTo>
                  <a:lnTo>
                    <a:pt x="1275" y="446"/>
                  </a:lnTo>
                  <a:lnTo>
                    <a:pt x="1280" y="440"/>
                  </a:lnTo>
                  <a:lnTo>
                    <a:pt x="1282" y="440"/>
                  </a:lnTo>
                  <a:lnTo>
                    <a:pt x="1284" y="440"/>
                  </a:lnTo>
                  <a:lnTo>
                    <a:pt x="1285" y="444"/>
                  </a:lnTo>
                  <a:lnTo>
                    <a:pt x="1285" y="444"/>
                  </a:lnTo>
                  <a:lnTo>
                    <a:pt x="1291" y="446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9"/>
                  </a:lnTo>
                  <a:lnTo>
                    <a:pt x="1291" y="449"/>
                  </a:lnTo>
                  <a:lnTo>
                    <a:pt x="1285" y="448"/>
                  </a:lnTo>
                  <a:lnTo>
                    <a:pt x="1282" y="444"/>
                  </a:lnTo>
                  <a:lnTo>
                    <a:pt x="1280" y="444"/>
                  </a:lnTo>
                  <a:lnTo>
                    <a:pt x="1280" y="444"/>
                  </a:lnTo>
                  <a:lnTo>
                    <a:pt x="1280" y="446"/>
                  </a:lnTo>
                  <a:lnTo>
                    <a:pt x="1278" y="446"/>
                  </a:lnTo>
                  <a:lnTo>
                    <a:pt x="1278" y="448"/>
                  </a:lnTo>
                  <a:lnTo>
                    <a:pt x="1276" y="448"/>
                  </a:lnTo>
                  <a:lnTo>
                    <a:pt x="1276" y="449"/>
                  </a:lnTo>
                  <a:lnTo>
                    <a:pt x="1275" y="453"/>
                  </a:lnTo>
                  <a:lnTo>
                    <a:pt x="1282" y="455"/>
                  </a:lnTo>
                  <a:lnTo>
                    <a:pt x="1282" y="457"/>
                  </a:lnTo>
                  <a:lnTo>
                    <a:pt x="1280" y="459"/>
                  </a:lnTo>
                  <a:lnTo>
                    <a:pt x="1280" y="459"/>
                  </a:lnTo>
                  <a:lnTo>
                    <a:pt x="1282" y="460"/>
                  </a:lnTo>
                  <a:lnTo>
                    <a:pt x="1284" y="460"/>
                  </a:lnTo>
                  <a:lnTo>
                    <a:pt x="1284" y="462"/>
                  </a:lnTo>
                  <a:lnTo>
                    <a:pt x="1284" y="462"/>
                  </a:lnTo>
                  <a:lnTo>
                    <a:pt x="1282" y="462"/>
                  </a:lnTo>
                  <a:lnTo>
                    <a:pt x="1280" y="460"/>
                  </a:lnTo>
                  <a:lnTo>
                    <a:pt x="1278" y="460"/>
                  </a:lnTo>
                  <a:lnTo>
                    <a:pt x="1276" y="457"/>
                  </a:lnTo>
                  <a:lnTo>
                    <a:pt x="1276" y="455"/>
                  </a:lnTo>
                  <a:lnTo>
                    <a:pt x="1275" y="455"/>
                  </a:lnTo>
                  <a:lnTo>
                    <a:pt x="1275" y="457"/>
                  </a:lnTo>
                  <a:lnTo>
                    <a:pt x="1275" y="457"/>
                  </a:lnTo>
                  <a:lnTo>
                    <a:pt x="1276" y="460"/>
                  </a:lnTo>
                  <a:lnTo>
                    <a:pt x="1276" y="462"/>
                  </a:lnTo>
                  <a:lnTo>
                    <a:pt x="1278" y="462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6"/>
                  </a:lnTo>
                  <a:lnTo>
                    <a:pt x="1280" y="466"/>
                  </a:lnTo>
                  <a:lnTo>
                    <a:pt x="1280" y="468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78" y="469"/>
                  </a:lnTo>
                  <a:lnTo>
                    <a:pt x="1278" y="468"/>
                  </a:lnTo>
                  <a:lnTo>
                    <a:pt x="1273" y="457"/>
                  </a:lnTo>
                  <a:lnTo>
                    <a:pt x="1271" y="455"/>
                  </a:lnTo>
                  <a:lnTo>
                    <a:pt x="1269" y="455"/>
                  </a:lnTo>
                  <a:lnTo>
                    <a:pt x="1267" y="457"/>
                  </a:lnTo>
                  <a:lnTo>
                    <a:pt x="1269" y="457"/>
                  </a:lnTo>
                  <a:lnTo>
                    <a:pt x="1271" y="459"/>
                  </a:lnTo>
                  <a:lnTo>
                    <a:pt x="1271" y="460"/>
                  </a:lnTo>
                  <a:lnTo>
                    <a:pt x="1271" y="460"/>
                  </a:lnTo>
                  <a:lnTo>
                    <a:pt x="1271" y="464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68"/>
                  </a:lnTo>
                  <a:lnTo>
                    <a:pt x="1269" y="469"/>
                  </a:lnTo>
                  <a:lnTo>
                    <a:pt x="1271" y="471"/>
                  </a:lnTo>
                  <a:lnTo>
                    <a:pt x="1273" y="473"/>
                  </a:lnTo>
                  <a:lnTo>
                    <a:pt x="1280" y="477"/>
                  </a:lnTo>
                  <a:lnTo>
                    <a:pt x="1280" y="478"/>
                  </a:lnTo>
                  <a:lnTo>
                    <a:pt x="1280" y="480"/>
                  </a:lnTo>
                  <a:lnTo>
                    <a:pt x="1282" y="482"/>
                  </a:lnTo>
                  <a:lnTo>
                    <a:pt x="1284" y="482"/>
                  </a:lnTo>
                  <a:lnTo>
                    <a:pt x="1282" y="484"/>
                  </a:lnTo>
                  <a:lnTo>
                    <a:pt x="1280" y="482"/>
                  </a:lnTo>
                  <a:lnTo>
                    <a:pt x="1273" y="475"/>
                  </a:lnTo>
                  <a:lnTo>
                    <a:pt x="1273" y="473"/>
                  </a:lnTo>
                  <a:lnTo>
                    <a:pt x="1271" y="473"/>
                  </a:lnTo>
                  <a:lnTo>
                    <a:pt x="1269" y="471"/>
                  </a:lnTo>
                  <a:lnTo>
                    <a:pt x="1267" y="471"/>
                  </a:lnTo>
                  <a:lnTo>
                    <a:pt x="1267" y="468"/>
                  </a:lnTo>
                  <a:lnTo>
                    <a:pt x="1267" y="466"/>
                  </a:lnTo>
                  <a:lnTo>
                    <a:pt x="1267" y="462"/>
                  </a:lnTo>
                  <a:lnTo>
                    <a:pt x="1267" y="459"/>
                  </a:lnTo>
                  <a:lnTo>
                    <a:pt x="1266" y="457"/>
                  </a:lnTo>
                  <a:lnTo>
                    <a:pt x="1260" y="453"/>
                  </a:lnTo>
                  <a:lnTo>
                    <a:pt x="1260" y="451"/>
                  </a:lnTo>
                  <a:lnTo>
                    <a:pt x="1260" y="449"/>
                  </a:lnTo>
                  <a:lnTo>
                    <a:pt x="1262" y="448"/>
                  </a:lnTo>
                  <a:lnTo>
                    <a:pt x="1262" y="446"/>
                  </a:lnTo>
                  <a:lnTo>
                    <a:pt x="1260" y="442"/>
                  </a:lnTo>
                  <a:lnTo>
                    <a:pt x="1260" y="440"/>
                  </a:lnTo>
                  <a:lnTo>
                    <a:pt x="1262" y="439"/>
                  </a:lnTo>
                  <a:lnTo>
                    <a:pt x="1262" y="437"/>
                  </a:lnTo>
                  <a:lnTo>
                    <a:pt x="1262" y="435"/>
                  </a:lnTo>
                  <a:lnTo>
                    <a:pt x="1262" y="433"/>
                  </a:lnTo>
                  <a:lnTo>
                    <a:pt x="1262" y="433"/>
                  </a:lnTo>
                  <a:lnTo>
                    <a:pt x="1260" y="435"/>
                  </a:lnTo>
                  <a:lnTo>
                    <a:pt x="1260" y="435"/>
                  </a:lnTo>
                  <a:lnTo>
                    <a:pt x="1258" y="431"/>
                  </a:lnTo>
                  <a:lnTo>
                    <a:pt x="1258" y="431"/>
                  </a:lnTo>
                  <a:lnTo>
                    <a:pt x="1260" y="431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28"/>
                  </a:lnTo>
                  <a:lnTo>
                    <a:pt x="1260" y="426"/>
                  </a:lnTo>
                  <a:lnTo>
                    <a:pt x="1258" y="424"/>
                  </a:lnTo>
                  <a:lnTo>
                    <a:pt x="1258" y="422"/>
                  </a:lnTo>
                  <a:lnTo>
                    <a:pt x="1257" y="422"/>
                  </a:lnTo>
                  <a:lnTo>
                    <a:pt x="1255" y="422"/>
                  </a:lnTo>
                  <a:lnTo>
                    <a:pt x="1255" y="424"/>
                  </a:lnTo>
                  <a:lnTo>
                    <a:pt x="1255" y="426"/>
                  </a:lnTo>
                  <a:lnTo>
                    <a:pt x="1255" y="426"/>
                  </a:lnTo>
                  <a:lnTo>
                    <a:pt x="1255" y="428"/>
                  </a:lnTo>
                  <a:lnTo>
                    <a:pt x="1255" y="430"/>
                  </a:lnTo>
                  <a:lnTo>
                    <a:pt x="1255" y="431"/>
                  </a:lnTo>
                  <a:lnTo>
                    <a:pt x="1253" y="431"/>
                  </a:lnTo>
                  <a:lnTo>
                    <a:pt x="1251" y="430"/>
                  </a:lnTo>
                  <a:lnTo>
                    <a:pt x="1251" y="431"/>
                  </a:lnTo>
                  <a:lnTo>
                    <a:pt x="1251" y="433"/>
                  </a:lnTo>
                  <a:lnTo>
                    <a:pt x="1251" y="435"/>
                  </a:lnTo>
                  <a:lnTo>
                    <a:pt x="1253" y="439"/>
                  </a:lnTo>
                  <a:lnTo>
                    <a:pt x="1253" y="439"/>
                  </a:lnTo>
                  <a:lnTo>
                    <a:pt x="1251" y="439"/>
                  </a:lnTo>
                  <a:lnTo>
                    <a:pt x="1251" y="442"/>
                  </a:lnTo>
                  <a:lnTo>
                    <a:pt x="1249" y="444"/>
                  </a:lnTo>
                  <a:lnTo>
                    <a:pt x="1249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6"/>
                  </a:lnTo>
                  <a:lnTo>
                    <a:pt x="1246" y="446"/>
                  </a:lnTo>
                  <a:lnTo>
                    <a:pt x="1244" y="446"/>
                  </a:lnTo>
                  <a:lnTo>
                    <a:pt x="1240" y="446"/>
                  </a:lnTo>
                  <a:lnTo>
                    <a:pt x="1240" y="448"/>
                  </a:lnTo>
                  <a:lnTo>
                    <a:pt x="1240" y="449"/>
                  </a:lnTo>
                  <a:lnTo>
                    <a:pt x="1240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8"/>
                  </a:lnTo>
                  <a:lnTo>
                    <a:pt x="1238" y="446"/>
                  </a:lnTo>
                  <a:lnTo>
                    <a:pt x="1238" y="444"/>
                  </a:lnTo>
                  <a:lnTo>
                    <a:pt x="1238" y="444"/>
                  </a:lnTo>
                  <a:lnTo>
                    <a:pt x="1240" y="444"/>
                  </a:lnTo>
                  <a:lnTo>
                    <a:pt x="1242" y="444"/>
                  </a:lnTo>
                  <a:lnTo>
                    <a:pt x="1244" y="444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2" y="440"/>
                  </a:lnTo>
                  <a:lnTo>
                    <a:pt x="1242" y="439"/>
                  </a:lnTo>
                  <a:lnTo>
                    <a:pt x="1244" y="439"/>
                  </a:lnTo>
                  <a:lnTo>
                    <a:pt x="1244" y="437"/>
                  </a:lnTo>
                  <a:lnTo>
                    <a:pt x="1244" y="437"/>
                  </a:lnTo>
                  <a:lnTo>
                    <a:pt x="1240" y="437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3"/>
                  </a:lnTo>
                  <a:lnTo>
                    <a:pt x="1240" y="433"/>
                  </a:lnTo>
                  <a:lnTo>
                    <a:pt x="1238" y="433"/>
                  </a:lnTo>
                  <a:lnTo>
                    <a:pt x="1238" y="437"/>
                  </a:lnTo>
                  <a:lnTo>
                    <a:pt x="1238" y="439"/>
                  </a:lnTo>
                  <a:lnTo>
                    <a:pt x="1237" y="440"/>
                  </a:lnTo>
                  <a:lnTo>
                    <a:pt x="1237" y="440"/>
                  </a:lnTo>
                  <a:lnTo>
                    <a:pt x="1235" y="440"/>
                  </a:lnTo>
                  <a:lnTo>
                    <a:pt x="1233" y="442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2"/>
                  </a:lnTo>
                  <a:lnTo>
                    <a:pt x="1233" y="440"/>
                  </a:lnTo>
                  <a:lnTo>
                    <a:pt x="1233" y="439"/>
                  </a:lnTo>
                  <a:lnTo>
                    <a:pt x="1231" y="440"/>
                  </a:lnTo>
                  <a:lnTo>
                    <a:pt x="1228" y="442"/>
                  </a:lnTo>
                  <a:lnTo>
                    <a:pt x="1224" y="446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2" y="449"/>
                  </a:lnTo>
                  <a:lnTo>
                    <a:pt x="1222" y="449"/>
                  </a:lnTo>
                  <a:lnTo>
                    <a:pt x="1220" y="451"/>
                  </a:lnTo>
                  <a:lnTo>
                    <a:pt x="1222" y="455"/>
                  </a:lnTo>
                  <a:lnTo>
                    <a:pt x="1226" y="457"/>
                  </a:lnTo>
                  <a:lnTo>
                    <a:pt x="1228" y="457"/>
                  </a:lnTo>
                  <a:lnTo>
                    <a:pt x="1229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6" y="453"/>
                  </a:lnTo>
                  <a:lnTo>
                    <a:pt x="1233" y="448"/>
                  </a:lnTo>
                  <a:lnTo>
                    <a:pt x="1233" y="448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7" y="448"/>
                  </a:lnTo>
                  <a:lnTo>
                    <a:pt x="1237" y="449"/>
                  </a:lnTo>
                  <a:lnTo>
                    <a:pt x="1237" y="451"/>
                  </a:lnTo>
                  <a:lnTo>
                    <a:pt x="1237" y="451"/>
                  </a:lnTo>
                  <a:lnTo>
                    <a:pt x="1247" y="451"/>
                  </a:lnTo>
                  <a:lnTo>
                    <a:pt x="1247" y="449"/>
                  </a:lnTo>
                  <a:lnTo>
                    <a:pt x="1249" y="449"/>
                  </a:lnTo>
                  <a:lnTo>
                    <a:pt x="1251" y="448"/>
                  </a:lnTo>
                  <a:lnTo>
                    <a:pt x="1251" y="446"/>
                  </a:lnTo>
                  <a:lnTo>
                    <a:pt x="1253" y="448"/>
                  </a:lnTo>
                  <a:lnTo>
                    <a:pt x="1251" y="448"/>
                  </a:lnTo>
                  <a:lnTo>
                    <a:pt x="1249" y="451"/>
                  </a:lnTo>
                  <a:lnTo>
                    <a:pt x="1249" y="451"/>
                  </a:lnTo>
                  <a:lnTo>
                    <a:pt x="1253" y="453"/>
                  </a:lnTo>
                  <a:lnTo>
                    <a:pt x="1260" y="455"/>
                  </a:lnTo>
                  <a:lnTo>
                    <a:pt x="1260" y="455"/>
                  </a:lnTo>
                  <a:lnTo>
                    <a:pt x="1257" y="455"/>
                  </a:lnTo>
                  <a:lnTo>
                    <a:pt x="1257" y="455"/>
                  </a:lnTo>
                  <a:lnTo>
                    <a:pt x="1255" y="457"/>
                  </a:lnTo>
                  <a:lnTo>
                    <a:pt x="1255" y="457"/>
                  </a:lnTo>
                  <a:lnTo>
                    <a:pt x="1255" y="460"/>
                  </a:lnTo>
                  <a:lnTo>
                    <a:pt x="1255" y="460"/>
                  </a:lnTo>
                  <a:lnTo>
                    <a:pt x="1255" y="462"/>
                  </a:lnTo>
                  <a:lnTo>
                    <a:pt x="1251" y="464"/>
                  </a:lnTo>
                  <a:lnTo>
                    <a:pt x="1251" y="466"/>
                  </a:lnTo>
                  <a:lnTo>
                    <a:pt x="1251" y="469"/>
                  </a:lnTo>
                  <a:lnTo>
                    <a:pt x="1251" y="469"/>
                  </a:lnTo>
                  <a:lnTo>
                    <a:pt x="1249" y="469"/>
                  </a:lnTo>
                  <a:lnTo>
                    <a:pt x="1249" y="469"/>
                  </a:lnTo>
                  <a:lnTo>
                    <a:pt x="1249" y="468"/>
                  </a:lnTo>
                  <a:lnTo>
                    <a:pt x="1249" y="466"/>
                  </a:lnTo>
                  <a:lnTo>
                    <a:pt x="1247" y="464"/>
                  </a:lnTo>
                  <a:lnTo>
                    <a:pt x="1247" y="462"/>
                  </a:lnTo>
                  <a:lnTo>
                    <a:pt x="1246" y="462"/>
                  </a:lnTo>
                  <a:lnTo>
                    <a:pt x="1237" y="466"/>
                  </a:lnTo>
                  <a:lnTo>
                    <a:pt x="1237" y="468"/>
                  </a:lnTo>
                  <a:lnTo>
                    <a:pt x="1237" y="468"/>
                  </a:lnTo>
                  <a:lnTo>
                    <a:pt x="1235" y="469"/>
                  </a:lnTo>
                  <a:lnTo>
                    <a:pt x="1235" y="469"/>
                  </a:lnTo>
                  <a:lnTo>
                    <a:pt x="1233" y="471"/>
                  </a:lnTo>
                  <a:lnTo>
                    <a:pt x="1233" y="473"/>
                  </a:lnTo>
                  <a:lnTo>
                    <a:pt x="1233" y="475"/>
                  </a:lnTo>
                  <a:lnTo>
                    <a:pt x="1235" y="475"/>
                  </a:lnTo>
                  <a:lnTo>
                    <a:pt x="1233" y="477"/>
                  </a:lnTo>
                  <a:lnTo>
                    <a:pt x="1233" y="477"/>
                  </a:lnTo>
                  <a:lnTo>
                    <a:pt x="1233" y="475"/>
                  </a:lnTo>
                  <a:lnTo>
                    <a:pt x="1233" y="475"/>
                  </a:lnTo>
                  <a:lnTo>
                    <a:pt x="1233" y="473"/>
                  </a:lnTo>
                  <a:lnTo>
                    <a:pt x="1233" y="473"/>
                  </a:lnTo>
                  <a:lnTo>
                    <a:pt x="1233" y="471"/>
                  </a:lnTo>
                  <a:lnTo>
                    <a:pt x="1233" y="471"/>
                  </a:lnTo>
                  <a:lnTo>
                    <a:pt x="1235" y="468"/>
                  </a:lnTo>
                  <a:lnTo>
                    <a:pt x="1235" y="468"/>
                  </a:lnTo>
                  <a:lnTo>
                    <a:pt x="1231" y="468"/>
                  </a:lnTo>
                  <a:lnTo>
                    <a:pt x="1226" y="471"/>
                  </a:lnTo>
                  <a:lnTo>
                    <a:pt x="1224" y="471"/>
                  </a:lnTo>
                  <a:lnTo>
                    <a:pt x="1224" y="469"/>
                  </a:lnTo>
                  <a:lnTo>
                    <a:pt x="1222" y="471"/>
                  </a:lnTo>
                  <a:lnTo>
                    <a:pt x="1217" y="478"/>
                  </a:lnTo>
                  <a:lnTo>
                    <a:pt x="1217" y="477"/>
                  </a:lnTo>
                  <a:lnTo>
                    <a:pt x="1217" y="475"/>
                  </a:lnTo>
                  <a:lnTo>
                    <a:pt x="1219" y="473"/>
                  </a:lnTo>
                  <a:lnTo>
                    <a:pt x="1219" y="473"/>
                  </a:lnTo>
                  <a:lnTo>
                    <a:pt x="1217" y="471"/>
                  </a:lnTo>
                  <a:lnTo>
                    <a:pt x="1211" y="471"/>
                  </a:lnTo>
                  <a:lnTo>
                    <a:pt x="1210" y="471"/>
                  </a:lnTo>
                  <a:lnTo>
                    <a:pt x="1208" y="469"/>
                  </a:lnTo>
                  <a:lnTo>
                    <a:pt x="1204" y="471"/>
                  </a:lnTo>
                  <a:lnTo>
                    <a:pt x="1202" y="473"/>
                  </a:lnTo>
                  <a:lnTo>
                    <a:pt x="1201" y="475"/>
                  </a:lnTo>
                  <a:lnTo>
                    <a:pt x="1201" y="477"/>
                  </a:lnTo>
                  <a:lnTo>
                    <a:pt x="1201" y="477"/>
                  </a:lnTo>
                  <a:lnTo>
                    <a:pt x="1199" y="477"/>
                  </a:lnTo>
                  <a:lnTo>
                    <a:pt x="1199" y="477"/>
                  </a:lnTo>
                  <a:lnTo>
                    <a:pt x="1211" y="475"/>
                  </a:lnTo>
                  <a:lnTo>
                    <a:pt x="1213" y="477"/>
                  </a:lnTo>
                  <a:lnTo>
                    <a:pt x="1210" y="478"/>
                  </a:lnTo>
                  <a:lnTo>
                    <a:pt x="1206" y="478"/>
                  </a:lnTo>
                  <a:lnTo>
                    <a:pt x="1201" y="480"/>
                  </a:lnTo>
                  <a:lnTo>
                    <a:pt x="1197" y="480"/>
                  </a:lnTo>
                  <a:lnTo>
                    <a:pt x="1197" y="480"/>
                  </a:lnTo>
                  <a:lnTo>
                    <a:pt x="1195" y="480"/>
                  </a:lnTo>
                  <a:lnTo>
                    <a:pt x="1195" y="482"/>
                  </a:lnTo>
                  <a:lnTo>
                    <a:pt x="1195" y="484"/>
                  </a:lnTo>
                  <a:lnTo>
                    <a:pt x="1195" y="484"/>
                  </a:lnTo>
                  <a:lnTo>
                    <a:pt x="1197" y="486"/>
                  </a:lnTo>
                  <a:lnTo>
                    <a:pt x="1197" y="486"/>
                  </a:lnTo>
                  <a:lnTo>
                    <a:pt x="1197" y="484"/>
                  </a:lnTo>
                  <a:lnTo>
                    <a:pt x="1199" y="484"/>
                  </a:lnTo>
                  <a:lnTo>
                    <a:pt x="1199" y="484"/>
                  </a:lnTo>
                  <a:lnTo>
                    <a:pt x="1199" y="486"/>
                  </a:lnTo>
                  <a:lnTo>
                    <a:pt x="1199" y="486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201" y="486"/>
                  </a:lnTo>
                  <a:lnTo>
                    <a:pt x="1210" y="486"/>
                  </a:lnTo>
                  <a:lnTo>
                    <a:pt x="1208" y="486"/>
                  </a:lnTo>
                  <a:lnTo>
                    <a:pt x="1206" y="487"/>
                  </a:lnTo>
                  <a:lnTo>
                    <a:pt x="1208" y="489"/>
                  </a:lnTo>
                  <a:lnTo>
                    <a:pt x="1210" y="489"/>
                  </a:lnTo>
                  <a:lnTo>
                    <a:pt x="1211" y="489"/>
                  </a:lnTo>
                  <a:lnTo>
                    <a:pt x="1213" y="491"/>
                  </a:lnTo>
                  <a:lnTo>
                    <a:pt x="1201" y="491"/>
                  </a:lnTo>
                  <a:lnTo>
                    <a:pt x="1201" y="493"/>
                  </a:lnTo>
                  <a:lnTo>
                    <a:pt x="1199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7" y="495"/>
                  </a:lnTo>
                  <a:lnTo>
                    <a:pt x="1201" y="495"/>
                  </a:lnTo>
                  <a:lnTo>
                    <a:pt x="1201" y="496"/>
                  </a:lnTo>
                  <a:lnTo>
                    <a:pt x="1193" y="502"/>
                  </a:lnTo>
                  <a:lnTo>
                    <a:pt x="1195" y="504"/>
                  </a:lnTo>
                  <a:lnTo>
                    <a:pt x="1197" y="504"/>
                  </a:lnTo>
                  <a:lnTo>
                    <a:pt x="1199" y="504"/>
                  </a:lnTo>
                  <a:lnTo>
                    <a:pt x="1202" y="502"/>
                  </a:lnTo>
                  <a:lnTo>
                    <a:pt x="1204" y="502"/>
                  </a:lnTo>
                  <a:lnTo>
                    <a:pt x="1204" y="500"/>
                  </a:lnTo>
                  <a:lnTo>
                    <a:pt x="1210" y="498"/>
                  </a:lnTo>
                  <a:lnTo>
                    <a:pt x="1215" y="495"/>
                  </a:lnTo>
                  <a:lnTo>
                    <a:pt x="1217" y="495"/>
                  </a:lnTo>
                  <a:lnTo>
                    <a:pt x="1217" y="493"/>
                  </a:lnTo>
                  <a:lnTo>
                    <a:pt x="1219" y="491"/>
                  </a:lnTo>
                  <a:lnTo>
                    <a:pt x="1220" y="489"/>
                  </a:lnTo>
                  <a:lnTo>
                    <a:pt x="1222" y="486"/>
                  </a:lnTo>
                  <a:lnTo>
                    <a:pt x="1226" y="482"/>
                  </a:lnTo>
                  <a:lnTo>
                    <a:pt x="1226" y="480"/>
                  </a:lnTo>
                  <a:lnTo>
                    <a:pt x="1226" y="477"/>
                  </a:lnTo>
                  <a:lnTo>
                    <a:pt x="1226" y="477"/>
                  </a:lnTo>
                  <a:lnTo>
                    <a:pt x="1226" y="475"/>
                  </a:lnTo>
                  <a:lnTo>
                    <a:pt x="1226" y="475"/>
                  </a:lnTo>
                  <a:lnTo>
                    <a:pt x="1228" y="480"/>
                  </a:lnTo>
                  <a:lnTo>
                    <a:pt x="1228" y="477"/>
                  </a:lnTo>
                  <a:lnTo>
                    <a:pt x="1228" y="475"/>
                  </a:lnTo>
                  <a:lnTo>
                    <a:pt x="1229" y="475"/>
                  </a:lnTo>
                  <a:lnTo>
                    <a:pt x="1229" y="477"/>
                  </a:lnTo>
                  <a:lnTo>
                    <a:pt x="1229" y="478"/>
                  </a:lnTo>
                  <a:lnTo>
                    <a:pt x="1228" y="480"/>
                  </a:lnTo>
                  <a:lnTo>
                    <a:pt x="1228" y="484"/>
                  </a:lnTo>
                  <a:lnTo>
                    <a:pt x="1237" y="486"/>
                  </a:lnTo>
                  <a:lnTo>
                    <a:pt x="1238" y="486"/>
                  </a:lnTo>
                  <a:lnTo>
                    <a:pt x="1240" y="484"/>
                  </a:lnTo>
                  <a:lnTo>
                    <a:pt x="1240" y="484"/>
                  </a:lnTo>
                  <a:lnTo>
                    <a:pt x="1242" y="484"/>
                  </a:lnTo>
                  <a:lnTo>
                    <a:pt x="1240" y="484"/>
                  </a:lnTo>
                  <a:lnTo>
                    <a:pt x="1240" y="486"/>
                  </a:lnTo>
                  <a:lnTo>
                    <a:pt x="1238" y="486"/>
                  </a:lnTo>
                  <a:lnTo>
                    <a:pt x="1238" y="487"/>
                  </a:lnTo>
                  <a:lnTo>
                    <a:pt x="1240" y="487"/>
                  </a:lnTo>
                  <a:lnTo>
                    <a:pt x="1247" y="493"/>
                  </a:lnTo>
                  <a:lnTo>
                    <a:pt x="1246" y="493"/>
                  </a:lnTo>
                  <a:lnTo>
                    <a:pt x="1246" y="495"/>
                  </a:lnTo>
                  <a:lnTo>
                    <a:pt x="1246" y="495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9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0" y="491"/>
                  </a:lnTo>
                  <a:lnTo>
                    <a:pt x="1237" y="489"/>
                  </a:lnTo>
                  <a:lnTo>
                    <a:pt x="1228" y="491"/>
                  </a:lnTo>
                  <a:lnTo>
                    <a:pt x="1228" y="491"/>
                  </a:lnTo>
                  <a:lnTo>
                    <a:pt x="1229" y="495"/>
                  </a:lnTo>
                  <a:lnTo>
                    <a:pt x="1231" y="496"/>
                  </a:lnTo>
                  <a:lnTo>
                    <a:pt x="1235" y="495"/>
                  </a:lnTo>
                  <a:lnTo>
                    <a:pt x="1237" y="495"/>
                  </a:lnTo>
                  <a:lnTo>
                    <a:pt x="1240" y="498"/>
                  </a:lnTo>
                  <a:lnTo>
                    <a:pt x="1233" y="496"/>
                  </a:lnTo>
                  <a:lnTo>
                    <a:pt x="1233" y="498"/>
                  </a:lnTo>
                  <a:lnTo>
                    <a:pt x="1235" y="500"/>
                  </a:lnTo>
                  <a:lnTo>
                    <a:pt x="1228" y="498"/>
                  </a:lnTo>
                  <a:lnTo>
                    <a:pt x="1226" y="495"/>
                  </a:lnTo>
                  <a:lnTo>
                    <a:pt x="1224" y="493"/>
                  </a:lnTo>
                  <a:lnTo>
                    <a:pt x="1222" y="493"/>
                  </a:lnTo>
                  <a:lnTo>
                    <a:pt x="1222" y="493"/>
                  </a:lnTo>
                  <a:lnTo>
                    <a:pt x="1222" y="495"/>
                  </a:lnTo>
                  <a:lnTo>
                    <a:pt x="1220" y="496"/>
                  </a:lnTo>
                  <a:lnTo>
                    <a:pt x="1222" y="498"/>
                  </a:lnTo>
                  <a:lnTo>
                    <a:pt x="1222" y="498"/>
                  </a:lnTo>
                  <a:lnTo>
                    <a:pt x="1224" y="498"/>
                  </a:lnTo>
                  <a:lnTo>
                    <a:pt x="1217" y="504"/>
                  </a:lnTo>
                  <a:lnTo>
                    <a:pt x="1217" y="507"/>
                  </a:lnTo>
                  <a:lnTo>
                    <a:pt x="1217" y="507"/>
                  </a:lnTo>
                  <a:lnTo>
                    <a:pt x="1219" y="507"/>
                  </a:lnTo>
                  <a:lnTo>
                    <a:pt x="1220" y="505"/>
                  </a:lnTo>
                  <a:lnTo>
                    <a:pt x="1222" y="507"/>
                  </a:lnTo>
                  <a:lnTo>
                    <a:pt x="1224" y="507"/>
                  </a:lnTo>
                  <a:lnTo>
                    <a:pt x="1226" y="509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6" y="505"/>
                  </a:lnTo>
                  <a:lnTo>
                    <a:pt x="1226" y="505"/>
                  </a:lnTo>
                  <a:lnTo>
                    <a:pt x="1228" y="505"/>
                  </a:lnTo>
                  <a:lnTo>
                    <a:pt x="1228" y="505"/>
                  </a:lnTo>
                  <a:lnTo>
                    <a:pt x="1229" y="507"/>
                  </a:lnTo>
                  <a:lnTo>
                    <a:pt x="1228" y="509"/>
                  </a:lnTo>
                  <a:lnTo>
                    <a:pt x="1228" y="509"/>
                  </a:lnTo>
                  <a:lnTo>
                    <a:pt x="1231" y="513"/>
                  </a:lnTo>
                  <a:lnTo>
                    <a:pt x="1229" y="513"/>
                  </a:lnTo>
                  <a:lnTo>
                    <a:pt x="1229" y="514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8" y="511"/>
                  </a:lnTo>
                  <a:lnTo>
                    <a:pt x="1226" y="511"/>
                  </a:lnTo>
                  <a:lnTo>
                    <a:pt x="1222" y="509"/>
                  </a:lnTo>
                  <a:lnTo>
                    <a:pt x="1220" y="511"/>
                  </a:lnTo>
                  <a:lnTo>
                    <a:pt x="1219" y="511"/>
                  </a:lnTo>
                  <a:lnTo>
                    <a:pt x="1220" y="513"/>
                  </a:lnTo>
                  <a:lnTo>
                    <a:pt x="1220" y="513"/>
                  </a:lnTo>
                  <a:lnTo>
                    <a:pt x="1219" y="513"/>
                  </a:lnTo>
                  <a:lnTo>
                    <a:pt x="1219" y="514"/>
                  </a:lnTo>
                  <a:lnTo>
                    <a:pt x="1219" y="516"/>
                  </a:lnTo>
                  <a:lnTo>
                    <a:pt x="1219" y="518"/>
                  </a:lnTo>
                  <a:lnTo>
                    <a:pt x="1220" y="520"/>
                  </a:lnTo>
                  <a:lnTo>
                    <a:pt x="1231" y="522"/>
                  </a:lnTo>
                  <a:lnTo>
                    <a:pt x="1235" y="520"/>
                  </a:lnTo>
                  <a:lnTo>
                    <a:pt x="1240" y="516"/>
                  </a:lnTo>
                  <a:lnTo>
                    <a:pt x="1251" y="513"/>
                  </a:lnTo>
                  <a:lnTo>
                    <a:pt x="1253" y="514"/>
                  </a:lnTo>
                  <a:lnTo>
                    <a:pt x="1246" y="516"/>
                  </a:lnTo>
                  <a:lnTo>
                    <a:pt x="1237" y="522"/>
                  </a:lnTo>
                  <a:lnTo>
                    <a:pt x="1235" y="524"/>
                  </a:lnTo>
                  <a:lnTo>
                    <a:pt x="1233" y="527"/>
                  </a:lnTo>
                  <a:lnTo>
                    <a:pt x="1235" y="527"/>
                  </a:lnTo>
                  <a:lnTo>
                    <a:pt x="1235" y="527"/>
                  </a:lnTo>
                  <a:lnTo>
                    <a:pt x="1237" y="527"/>
                  </a:lnTo>
                  <a:lnTo>
                    <a:pt x="1235" y="529"/>
                  </a:lnTo>
                  <a:lnTo>
                    <a:pt x="1233" y="531"/>
                  </a:lnTo>
                  <a:lnTo>
                    <a:pt x="1233" y="533"/>
                  </a:lnTo>
                  <a:lnTo>
                    <a:pt x="1235" y="534"/>
                  </a:lnTo>
                  <a:lnTo>
                    <a:pt x="1237" y="536"/>
                  </a:lnTo>
                  <a:lnTo>
                    <a:pt x="1237" y="538"/>
                  </a:lnTo>
                  <a:lnTo>
                    <a:pt x="1237" y="538"/>
                  </a:lnTo>
                  <a:lnTo>
                    <a:pt x="1238" y="542"/>
                  </a:lnTo>
                  <a:lnTo>
                    <a:pt x="1238" y="542"/>
                  </a:lnTo>
                  <a:lnTo>
                    <a:pt x="1238" y="543"/>
                  </a:lnTo>
                  <a:lnTo>
                    <a:pt x="1238" y="543"/>
                  </a:lnTo>
                  <a:lnTo>
                    <a:pt x="1238" y="545"/>
                  </a:lnTo>
                  <a:lnTo>
                    <a:pt x="1242" y="547"/>
                  </a:lnTo>
                  <a:lnTo>
                    <a:pt x="1242" y="547"/>
                  </a:lnTo>
                  <a:lnTo>
                    <a:pt x="1240" y="551"/>
                  </a:lnTo>
                  <a:lnTo>
                    <a:pt x="1238" y="552"/>
                  </a:lnTo>
                  <a:lnTo>
                    <a:pt x="1237" y="551"/>
                  </a:lnTo>
                  <a:lnTo>
                    <a:pt x="1237" y="549"/>
                  </a:lnTo>
                  <a:lnTo>
                    <a:pt x="1240" y="549"/>
                  </a:lnTo>
                  <a:lnTo>
                    <a:pt x="1240" y="547"/>
                  </a:lnTo>
                  <a:lnTo>
                    <a:pt x="1238" y="547"/>
                  </a:lnTo>
                  <a:lnTo>
                    <a:pt x="1237" y="543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38"/>
                  </a:lnTo>
                  <a:lnTo>
                    <a:pt x="1235" y="538"/>
                  </a:lnTo>
                  <a:lnTo>
                    <a:pt x="1231" y="531"/>
                  </a:lnTo>
                  <a:lnTo>
                    <a:pt x="1231" y="529"/>
                  </a:lnTo>
                  <a:lnTo>
                    <a:pt x="1231" y="527"/>
                  </a:lnTo>
                  <a:lnTo>
                    <a:pt x="1229" y="525"/>
                  </a:lnTo>
                  <a:lnTo>
                    <a:pt x="1226" y="524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9"/>
                  </a:lnTo>
                  <a:lnTo>
                    <a:pt x="1219" y="529"/>
                  </a:lnTo>
                  <a:lnTo>
                    <a:pt x="1217" y="529"/>
                  </a:lnTo>
                  <a:lnTo>
                    <a:pt x="1217" y="529"/>
                  </a:lnTo>
                  <a:lnTo>
                    <a:pt x="1215" y="533"/>
                  </a:lnTo>
                  <a:lnTo>
                    <a:pt x="1213" y="533"/>
                  </a:lnTo>
                  <a:lnTo>
                    <a:pt x="1215" y="531"/>
                  </a:lnTo>
                  <a:lnTo>
                    <a:pt x="1215" y="529"/>
                  </a:lnTo>
                  <a:lnTo>
                    <a:pt x="1215" y="529"/>
                  </a:lnTo>
                  <a:lnTo>
                    <a:pt x="1215" y="527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7" y="525"/>
                  </a:lnTo>
                  <a:lnTo>
                    <a:pt x="1217" y="524"/>
                  </a:lnTo>
                  <a:lnTo>
                    <a:pt x="1219" y="524"/>
                  </a:lnTo>
                  <a:lnTo>
                    <a:pt x="1219" y="524"/>
                  </a:lnTo>
                  <a:lnTo>
                    <a:pt x="1217" y="524"/>
                  </a:lnTo>
                  <a:lnTo>
                    <a:pt x="1217" y="522"/>
                  </a:lnTo>
                  <a:lnTo>
                    <a:pt x="1217" y="522"/>
                  </a:lnTo>
                  <a:lnTo>
                    <a:pt x="1217" y="520"/>
                  </a:lnTo>
                  <a:lnTo>
                    <a:pt x="1217" y="520"/>
                  </a:lnTo>
                  <a:lnTo>
                    <a:pt x="1215" y="520"/>
                  </a:lnTo>
                  <a:lnTo>
                    <a:pt x="1215" y="522"/>
                  </a:lnTo>
                  <a:lnTo>
                    <a:pt x="1213" y="522"/>
                  </a:lnTo>
                  <a:lnTo>
                    <a:pt x="1213" y="522"/>
                  </a:lnTo>
                  <a:lnTo>
                    <a:pt x="1211" y="524"/>
                  </a:lnTo>
                  <a:lnTo>
                    <a:pt x="1210" y="524"/>
                  </a:lnTo>
                  <a:lnTo>
                    <a:pt x="1210" y="525"/>
                  </a:lnTo>
                  <a:lnTo>
                    <a:pt x="1208" y="527"/>
                  </a:lnTo>
                  <a:lnTo>
                    <a:pt x="1206" y="527"/>
                  </a:lnTo>
                  <a:lnTo>
                    <a:pt x="1201" y="525"/>
                  </a:lnTo>
                  <a:lnTo>
                    <a:pt x="1199" y="525"/>
                  </a:lnTo>
                  <a:lnTo>
                    <a:pt x="1201" y="524"/>
                  </a:lnTo>
                  <a:lnTo>
                    <a:pt x="1208" y="524"/>
                  </a:lnTo>
                  <a:lnTo>
                    <a:pt x="1210" y="520"/>
                  </a:lnTo>
                  <a:lnTo>
                    <a:pt x="1210" y="520"/>
                  </a:lnTo>
                  <a:lnTo>
                    <a:pt x="1208" y="516"/>
                  </a:lnTo>
                  <a:lnTo>
                    <a:pt x="1206" y="516"/>
                  </a:lnTo>
                  <a:lnTo>
                    <a:pt x="1208" y="514"/>
                  </a:lnTo>
                  <a:lnTo>
                    <a:pt x="1210" y="514"/>
                  </a:lnTo>
                  <a:lnTo>
                    <a:pt x="1210" y="516"/>
                  </a:lnTo>
                  <a:lnTo>
                    <a:pt x="1211" y="516"/>
                  </a:lnTo>
                  <a:lnTo>
                    <a:pt x="1211" y="518"/>
                  </a:lnTo>
                  <a:lnTo>
                    <a:pt x="1213" y="518"/>
                  </a:lnTo>
                  <a:lnTo>
                    <a:pt x="1213" y="518"/>
                  </a:lnTo>
                  <a:lnTo>
                    <a:pt x="1215" y="518"/>
                  </a:lnTo>
                  <a:lnTo>
                    <a:pt x="1215" y="518"/>
                  </a:lnTo>
                  <a:lnTo>
                    <a:pt x="1215" y="516"/>
                  </a:lnTo>
                  <a:lnTo>
                    <a:pt x="1213" y="514"/>
                  </a:lnTo>
                  <a:lnTo>
                    <a:pt x="1211" y="513"/>
                  </a:lnTo>
                  <a:lnTo>
                    <a:pt x="1210" y="513"/>
                  </a:lnTo>
                  <a:lnTo>
                    <a:pt x="1206" y="513"/>
                  </a:lnTo>
                  <a:lnTo>
                    <a:pt x="1197" y="518"/>
                  </a:lnTo>
                  <a:lnTo>
                    <a:pt x="1195" y="520"/>
                  </a:lnTo>
                  <a:lnTo>
                    <a:pt x="1193" y="522"/>
                  </a:lnTo>
                  <a:lnTo>
                    <a:pt x="1193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5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7" y="527"/>
                  </a:lnTo>
                  <a:lnTo>
                    <a:pt x="1199" y="527"/>
                  </a:lnTo>
                  <a:lnTo>
                    <a:pt x="1199" y="527"/>
                  </a:lnTo>
                  <a:lnTo>
                    <a:pt x="1199" y="529"/>
                  </a:lnTo>
                  <a:lnTo>
                    <a:pt x="1199" y="529"/>
                  </a:lnTo>
                  <a:lnTo>
                    <a:pt x="1204" y="531"/>
                  </a:lnTo>
                  <a:lnTo>
                    <a:pt x="1210" y="529"/>
                  </a:lnTo>
                  <a:lnTo>
                    <a:pt x="1206" y="533"/>
                  </a:lnTo>
                  <a:lnTo>
                    <a:pt x="1204" y="533"/>
                  </a:lnTo>
                  <a:lnTo>
                    <a:pt x="1202" y="534"/>
                  </a:lnTo>
                  <a:lnTo>
                    <a:pt x="1201" y="534"/>
                  </a:lnTo>
                  <a:lnTo>
                    <a:pt x="1201" y="536"/>
                  </a:lnTo>
                  <a:lnTo>
                    <a:pt x="1199" y="538"/>
                  </a:lnTo>
                  <a:lnTo>
                    <a:pt x="1197" y="538"/>
                  </a:lnTo>
                  <a:lnTo>
                    <a:pt x="1197" y="536"/>
                  </a:lnTo>
                  <a:lnTo>
                    <a:pt x="1199" y="534"/>
                  </a:lnTo>
                  <a:lnTo>
                    <a:pt x="1199" y="534"/>
                  </a:lnTo>
                  <a:lnTo>
                    <a:pt x="1197" y="533"/>
                  </a:lnTo>
                  <a:lnTo>
                    <a:pt x="1195" y="533"/>
                  </a:lnTo>
                  <a:lnTo>
                    <a:pt x="1195" y="533"/>
                  </a:lnTo>
                  <a:lnTo>
                    <a:pt x="1190" y="533"/>
                  </a:lnTo>
                  <a:lnTo>
                    <a:pt x="1188" y="533"/>
                  </a:lnTo>
                  <a:lnTo>
                    <a:pt x="1188" y="534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8" y="536"/>
                  </a:lnTo>
                  <a:lnTo>
                    <a:pt x="1188" y="536"/>
                  </a:lnTo>
                  <a:lnTo>
                    <a:pt x="1188" y="538"/>
                  </a:lnTo>
                  <a:lnTo>
                    <a:pt x="1182" y="545"/>
                  </a:lnTo>
                  <a:lnTo>
                    <a:pt x="1179" y="549"/>
                  </a:lnTo>
                  <a:lnTo>
                    <a:pt x="1179" y="551"/>
                  </a:lnTo>
                  <a:lnTo>
                    <a:pt x="1177" y="551"/>
                  </a:lnTo>
                  <a:lnTo>
                    <a:pt x="1177" y="552"/>
                  </a:lnTo>
                  <a:lnTo>
                    <a:pt x="1177" y="554"/>
                  </a:lnTo>
                  <a:lnTo>
                    <a:pt x="1173" y="556"/>
                  </a:lnTo>
                  <a:lnTo>
                    <a:pt x="1175" y="556"/>
                  </a:lnTo>
                  <a:lnTo>
                    <a:pt x="1175" y="556"/>
                  </a:lnTo>
                  <a:lnTo>
                    <a:pt x="1177" y="556"/>
                  </a:lnTo>
                  <a:lnTo>
                    <a:pt x="1177" y="554"/>
                  </a:lnTo>
                  <a:lnTo>
                    <a:pt x="1186" y="554"/>
                  </a:lnTo>
                  <a:lnTo>
                    <a:pt x="1188" y="552"/>
                  </a:lnTo>
                  <a:lnTo>
                    <a:pt x="1190" y="552"/>
                  </a:lnTo>
                  <a:lnTo>
                    <a:pt x="1192" y="551"/>
                  </a:lnTo>
                  <a:lnTo>
                    <a:pt x="1192" y="551"/>
                  </a:lnTo>
                  <a:lnTo>
                    <a:pt x="1192" y="552"/>
                  </a:lnTo>
                  <a:lnTo>
                    <a:pt x="1192" y="554"/>
                  </a:lnTo>
                  <a:lnTo>
                    <a:pt x="1192" y="556"/>
                  </a:lnTo>
                  <a:lnTo>
                    <a:pt x="1188" y="560"/>
                  </a:lnTo>
                  <a:lnTo>
                    <a:pt x="1192" y="560"/>
                  </a:lnTo>
                  <a:lnTo>
                    <a:pt x="1197" y="556"/>
                  </a:lnTo>
                  <a:lnTo>
                    <a:pt x="1199" y="554"/>
                  </a:lnTo>
                  <a:lnTo>
                    <a:pt x="1199" y="552"/>
                  </a:lnTo>
                  <a:lnTo>
                    <a:pt x="1197" y="552"/>
                  </a:lnTo>
                  <a:lnTo>
                    <a:pt x="1195" y="552"/>
                  </a:lnTo>
                  <a:lnTo>
                    <a:pt x="1202" y="552"/>
                  </a:lnTo>
                  <a:lnTo>
                    <a:pt x="1206" y="552"/>
                  </a:lnTo>
                  <a:lnTo>
                    <a:pt x="1206" y="552"/>
                  </a:lnTo>
                  <a:lnTo>
                    <a:pt x="1208" y="552"/>
                  </a:lnTo>
                  <a:lnTo>
                    <a:pt x="1208" y="551"/>
                  </a:lnTo>
                  <a:lnTo>
                    <a:pt x="1208" y="551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10" y="549"/>
                  </a:lnTo>
                  <a:lnTo>
                    <a:pt x="1213" y="547"/>
                  </a:lnTo>
                  <a:lnTo>
                    <a:pt x="1215" y="547"/>
                  </a:lnTo>
                  <a:lnTo>
                    <a:pt x="1215" y="551"/>
                  </a:lnTo>
                  <a:lnTo>
                    <a:pt x="1213" y="552"/>
                  </a:lnTo>
                  <a:lnTo>
                    <a:pt x="1213" y="552"/>
                  </a:lnTo>
                  <a:lnTo>
                    <a:pt x="1211" y="552"/>
                  </a:lnTo>
                  <a:lnTo>
                    <a:pt x="1211" y="554"/>
                  </a:lnTo>
                  <a:lnTo>
                    <a:pt x="1210" y="554"/>
                  </a:lnTo>
                  <a:lnTo>
                    <a:pt x="1219" y="556"/>
                  </a:lnTo>
                  <a:lnTo>
                    <a:pt x="1219" y="556"/>
                  </a:lnTo>
                  <a:lnTo>
                    <a:pt x="1220" y="556"/>
                  </a:lnTo>
                  <a:lnTo>
                    <a:pt x="1220" y="556"/>
                  </a:lnTo>
                  <a:lnTo>
                    <a:pt x="1222" y="556"/>
                  </a:lnTo>
                  <a:lnTo>
                    <a:pt x="1224" y="556"/>
                  </a:lnTo>
                  <a:lnTo>
                    <a:pt x="1224" y="558"/>
                  </a:lnTo>
                  <a:lnTo>
                    <a:pt x="1222" y="558"/>
                  </a:lnTo>
                  <a:lnTo>
                    <a:pt x="1222" y="558"/>
                  </a:lnTo>
                  <a:lnTo>
                    <a:pt x="1220" y="560"/>
                  </a:lnTo>
                  <a:lnTo>
                    <a:pt x="1222" y="560"/>
                  </a:lnTo>
                  <a:lnTo>
                    <a:pt x="1222" y="560"/>
                  </a:lnTo>
                  <a:lnTo>
                    <a:pt x="1226" y="558"/>
                  </a:lnTo>
                  <a:lnTo>
                    <a:pt x="1226" y="556"/>
                  </a:lnTo>
                  <a:lnTo>
                    <a:pt x="1228" y="556"/>
                  </a:lnTo>
                  <a:lnTo>
                    <a:pt x="1235" y="558"/>
                  </a:lnTo>
                  <a:lnTo>
                    <a:pt x="1237" y="561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61"/>
                  </a:lnTo>
                  <a:lnTo>
                    <a:pt x="1244" y="561"/>
                  </a:lnTo>
                  <a:lnTo>
                    <a:pt x="1244" y="563"/>
                  </a:lnTo>
                  <a:lnTo>
                    <a:pt x="1244" y="565"/>
                  </a:lnTo>
                  <a:lnTo>
                    <a:pt x="1244" y="565"/>
                  </a:lnTo>
                  <a:lnTo>
                    <a:pt x="1229" y="560"/>
                  </a:lnTo>
                  <a:lnTo>
                    <a:pt x="1228" y="560"/>
                  </a:lnTo>
                  <a:lnTo>
                    <a:pt x="1226" y="561"/>
                  </a:lnTo>
                  <a:lnTo>
                    <a:pt x="1228" y="563"/>
                  </a:lnTo>
                  <a:lnTo>
                    <a:pt x="1229" y="565"/>
                  </a:lnTo>
                  <a:lnTo>
                    <a:pt x="1231" y="567"/>
                  </a:lnTo>
                  <a:lnTo>
                    <a:pt x="1231" y="567"/>
                  </a:lnTo>
                  <a:lnTo>
                    <a:pt x="1231" y="569"/>
                  </a:lnTo>
                  <a:lnTo>
                    <a:pt x="1229" y="572"/>
                  </a:lnTo>
                  <a:lnTo>
                    <a:pt x="1229" y="572"/>
                  </a:lnTo>
                  <a:lnTo>
                    <a:pt x="1229" y="574"/>
                  </a:lnTo>
                  <a:lnTo>
                    <a:pt x="1229" y="576"/>
                  </a:lnTo>
                  <a:lnTo>
                    <a:pt x="1231" y="576"/>
                  </a:lnTo>
                  <a:lnTo>
                    <a:pt x="1233" y="578"/>
                  </a:lnTo>
                  <a:lnTo>
                    <a:pt x="1231" y="578"/>
                  </a:lnTo>
                  <a:lnTo>
                    <a:pt x="1229" y="578"/>
                  </a:lnTo>
                  <a:lnTo>
                    <a:pt x="1228" y="576"/>
                  </a:lnTo>
                  <a:lnTo>
                    <a:pt x="1226" y="574"/>
                  </a:lnTo>
                  <a:lnTo>
                    <a:pt x="1228" y="570"/>
                  </a:lnTo>
                  <a:lnTo>
                    <a:pt x="1228" y="569"/>
                  </a:lnTo>
                  <a:lnTo>
                    <a:pt x="1226" y="567"/>
                  </a:lnTo>
                  <a:lnTo>
                    <a:pt x="1226" y="565"/>
                  </a:lnTo>
                  <a:lnTo>
                    <a:pt x="1222" y="565"/>
                  </a:lnTo>
                  <a:lnTo>
                    <a:pt x="1220" y="565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5" y="561"/>
                  </a:lnTo>
                  <a:lnTo>
                    <a:pt x="1213" y="561"/>
                  </a:lnTo>
                  <a:lnTo>
                    <a:pt x="1211" y="560"/>
                  </a:lnTo>
                  <a:lnTo>
                    <a:pt x="1211" y="560"/>
                  </a:lnTo>
                  <a:lnTo>
                    <a:pt x="1208" y="561"/>
                  </a:lnTo>
                  <a:lnTo>
                    <a:pt x="1208" y="561"/>
                  </a:lnTo>
                  <a:lnTo>
                    <a:pt x="1204" y="567"/>
                  </a:lnTo>
                  <a:lnTo>
                    <a:pt x="1204" y="567"/>
                  </a:lnTo>
                  <a:lnTo>
                    <a:pt x="1204" y="569"/>
                  </a:lnTo>
                  <a:lnTo>
                    <a:pt x="1206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6" y="574"/>
                  </a:lnTo>
                  <a:lnTo>
                    <a:pt x="1206" y="574"/>
                  </a:lnTo>
                  <a:lnTo>
                    <a:pt x="1204" y="570"/>
                  </a:lnTo>
                  <a:lnTo>
                    <a:pt x="1202" y="569"/>
                  </a:lnTo>
                  <a:lnTo>
                    <a:pt x="1202" y="567"/>
                  </a:lnTo>
                  <a:lnTo>
                    <a:pt x="1202" y="565"/>
                  </a:lnTo>
                  <a:lnTo>
                    <a:pt x="1202" y="565"/>
                  </a:lnTo>
                  <a:lnTo>
                    <a:pt x="1204" y="563"/>
                  </a:lnTo>
                  <a:lnTo>
                    <a:pt x="1204" y="561"/>
                  </a:lnTo>
                  <a:lnTo>
                    <a:pt x="1204" y="561"/>
                  </a:lnTo>
                  <a:lnTo>
                    <a:pt x="1206" y="560"/>
                  </a:lnTo>
                  <a:lnTo>
                    <a:pt x="1206" y="560"/>
                  </a:lnTo>
                  <a:lnTo>
                    <a:pt x="1201" y="560"/>
                  </a:lnTo>
                  <a:lnTo>
                    <a:pt x="1197" y="560"/>
                  </a:lnTo>
                  <a:lnTo>
                    <a:pt x="1195" y="560"/>
                  </a:lnTo>
                  <a:lnTo>
                    <a:pt x="1195" y="561"/>
                  </a:lnTo>
                  <a:lnTo>
                    <a:pt x="1193" y="561"/>
                  </a:lnTo>
                  <a:lnTo>
                    <a:pt x="1192" y="563"/>
                  </a:lnTo>
                  <a:lnTo>
                    <a:pt x="1190" y="563"/>
                  </a:lnTo>
                  <a:lnTo>
                    <a:pt x="1188" y="561"/>
                  </a:lnTo>
                  <a:lnTo>
                    <a:pt x="1188" y="561"/>
                  </a:lnTo>
                  <a:lnTo>
                    <a:pt x="1186" y="561"/>
                  </a:lnTo>
                  <a:lnTo>
                    <a:pt x="1184" y="563"/>
                  </a:lnTo>
                  <a:lnTo>
                    <a:pt x="1182" y="563"/>
                  </a:lnTo>
                  <a:lnTo>
                    <a:pt x="1190" y="565"/>
                  </a:lnTo>
                  <a:lnTo>
                    <a:pt x="1193" y="567"/>
                  </a:lnTo>
                  <a:lnTo>
                    <a:pt x="1193" y="567"/>
                  </a:lnTo>
                  <a:lnTo>
                    <a:pt x="1195" y="569"/>
                  </a:lnTo>
                  <a:lnTo>
                    <a:pt x="1195" y="570"/>
                  </a:lnTo>
                  <a:lnTo>
                    <a:pt x="1195" y="570"/>
                  </a:lnTo>
                  <a:lnTo>
                    <a:pt x="1195" y="572"/>
                  </a:lnTo>
                  <a:lnTo>
                    <a:pt x="1193" y="570"/>
                  </a:lnTo>
                  <a:lnTo>
                    <a:pt x="1193" y="567"/>
                  </a:lnTo>
                  <a:lnTo>
                    <a:pt x="1192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70"/>
                  </a:lnTo>
                  <a:lnTo>
                    <a:pt x="1179" y="572"/>
                  </a:lnTo>
                  <a:lnTo>
                    <a:pt x="1179" y="572"/>
                  </a:lnTo>
                  <a:lnTo>
                    <a:pt x="1177" y="572"/>
                  </a:lnTo>
                  <a:lnTo>
                    <a:pt x="1177" y="570"/>
                  </a:lnTo>
                  <a:lnTo>
                    <a:pt x="1179" y="569"/>
                  </a:lnTo>
                  <a:lnTo>
                    <a:pt x="1179" y="567"/>
                  </a:lnTo>
                  <a:lnTo>
                    <a:pt x="1179" y="565"/>
                  </a:lnTo>
                  <a:lnTo>
                    <a:pt x="1175" y="567"/>
                  </a:lnTo>
                  <a:lnTo>
                    <a:pt x="1175" y="567"/>
                  </a:lnTo>
                  <a:lnTo>
                    <a:pt x="1173" y="569"/>
                  </a:lnTo>
                  <a:lnTo>
                    <a:pt x="1173" y="569"/>
                  </a:lnTo>
                  <a:lnTo>
                    <a:pt x="1173" y="570"/>
                  </a:lnTo>
                  <a:lnTo>
                    <a:pt x="1173" y="572"/>
                  </a:lnTo>
                  <a:lnTo>
                    <a:pt x="1172" y="574"/>
                  </a:lnTo>
                  <a:lnTo>
                    <a:pt x="1172" y="576"/>
                  </a:lnTo>
                  <a:lnTo>
                    <a:pt x="1170" y="576"/>
                  </a:lnTo>
                  <a:lnTo>
                    <a:pt x="1172" y="578"/>
                  </a:lnTo>
                  <a:lnTo>
                    <a:pt x="1175" y="578"/>
                  </a:lnTo>
                  <a:lnTo>
                    <a:pt x="1182" y="580"/>
                  </a:lnTo>
                  <a:lnTo>
                    <a:pt x="1184" y="580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4" y="585"/>
                  </a:lnTo>
                  <a:lnTo>
                    <a:pt x="1184" y="583"/>
                  </a:lnTo>
                  <a:lnTo>
                    <a:pt x="1184" y="581"/>
                  </a:lnTo>
                  <a:lnTo>
                    <a:pt x="1184" y="581"/>
                  </a:lnTo>
                  <a:lnTo>
                    <a:pt x="1182" y="581"/>
                  </a:lnTo>
                  <a:lnTo>
                    <a:pt x="1181" y="581"/>
                  </a:lnTo>
                  <a:lnTo>
                    <a:pt x="1179" y="580"/>
                  </a:lnTo>
                  <a:lnTo>
                    <a:pt x="1179" y="580"/>
                  </a:lnTo>
                  <a:lnTo>
                    <a:pt x="1170" y="580"/>
                  </a:lnTo>
                  <a:lnTo>
                    <a:pt x="1170" y="581"/>
                  </a:lnTo>
                  <a:lnTo>
                    <a:pt x="1170" y="581"/>
                  </a:lnTo>
                  <a:lnTo>
                    <a:pt x="1170" y="583"/>
                  </a:lnTo>
                  <a:lnTo>
                    <a:pt x="1170" y="587"/>
                  </a:lnTo>
                  <a:lnTo>
                    <a:pt x="1168" y="587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90"/>
                  </a:lnTo>
                  <a:lnTo>
                    <a:pt x="1168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4" y="590"/>
                  </a:lnTo>
                  <a:lnTo>
                    <a:pt x="1163" y="589"/>
                  </a:lnTo>
                  <a:lnTo>
                    <a:pt x="1163" y="587"/>
                  </a:lnTo>
                  <a:lnTo>
                    <a:pt x="1161" y="583"/>
                  </a:lnTo>
                  <a:lnTo>
                    <a:pt x="1161" y="581"/>
                  </a:lnTo>
                  <a:lnTo>
                    <a:pt x="1161" y="581"/>
                  </a:lnTo>
                  <a:lnTo>
                    <a:pt x="1161" y="580"/>
                  </a:lnTo>
                  <a:lnTo>
                    <a:pt x="1161" y="580"/>
                  </a:lnTo>
                  <a:lnTo>
                    <a:pt x="1159" y="580"/>
                  </a:lnTo>
                  <a:lnTo>
                    <a:pt x="1159" y="581"/>
                  </a:lnTo>
                  <a:lnTo>
                    <a:pt x="1159" y="583"/>
                  </a:lnTo>
                  <a:lnTo>
                    <a:pt x="1157" y="585"/>
                  </a:lnTo>
                  <a:lnTo>
                    <a:pt x="1159" y="585"/>
                  </a:lnTo>
                  <a:lnTo>
                    <a:pt x="1159" y="587"/>
                  </a:lnTo>
                  <a:lnTo>
                    <a:pt x="1159" y="589"/>
                  </a:lnTo>
                  <a:lnTo>
                    <a:pt x="1159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7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4" y="596"/>
                  </a:lnTo>
                  <a:lnTo>
                    <a:pt x="1155" y="596"/>
                  </a:lnTo>
                  <a:lnTo>
                    <a:pt x="1155" y="596"/>
                  </a:lnTo>
                  <a:lnTo>
                    <a:pt x="1154" y="598"/>
                  </a:lnTo>
                  <a:lnTo>
                    <a:pt x="1154" y="596"/>
                  </a:lnTo>
                  <a:lnTo>
                    <a:pt x="1152" y="592"/>
                  </a:lnTo>
                  <a:lnTo>
                    <a:pt x="1154" y="592"/>
                  </a:lnTo>
                  <a:lnTo>
                    <a:pt x="1154" y="592"/>
                  </a:lnTo>
                  <a:lnTo>
                    <a:pt x="1155" y="590"/>
                  </a:lnTo>
                  <a:lnTo>
                    <a:pt x="1155" y="587"/>
                  </a:lnTo>
                  <a:lnTo>
                    <a:pt x="1154" y="587"/>
                  </a:lnTo>
                  <a:lnTo>
                    <a:pt x="1154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0" y="590"/>
                  </a:lnTo>
                  <a:lnTo>
                    <a:pt x="1150" y="590"/>
                  </a:lnTo>
                  <a:lnTo>
                    <a:pt x="1148" y="592"/>
                  </a:lnTo>
                  <a:lnTo>
                    <a:pt x="1145" y="590"/>
                  </a:lnTo>
                  <a:lnTo>
                    <a:pt x="1146" y="592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5" y="596"/>
                  </a:lnTo>
                  <a:lnTo>
                    <a:pt x="1137" y="594"/>
                  </a:lnTo>
                  <a:lnTo>
                    <a:pt x="1136" y="596"/>
                  </a:lnTo>
                  <a:lnTo>
                    <a:pt x="1134" y="598"/>
                  </a:lnTo>
                  <a:lnTo>
                    <a:pt x="1134" y="599"/>
                  </a:lnTo>
                  <a:lnTo>
                    <a:pt x="1134" y="599"/>
                  </a:lnTo>
                  <a:lnTo>
                    <a:pt x="1137" y="599"/>
                  </a:lnTo>
                  <a:lnTo>
                    <a:pt x="1139" y="599"/>
                  </a:lnTo>
                  <a:lnTo>
                    <a:pt x="1139" y="601"/>
                  </a:lnTo>
                  <a:lnTo>
                    <a:pt x="1139" y="603"/>
                  </a:lnTo>
                  <a:lnTo>
                    <a:pt x="1139" y="603"/>
                  </a:lnTo>
                  <a:lnTo>
                    <a:pt x="1139" y="605"/>
                  </a:lnTo>
                  <a:lnTo>
                    <a:pt x="1141" y="605"/>
                  </a:lnTo>
                  <a:lnTo>
                    <a:pt x="1143" y="605"/>
                  </a:lnTo>
                  <a:lnTo>
                    <a:pt x="1141" y="605"/>
                  </a:lnTo>
                  <a:lnTo>
                    <a:pt x="1141" y="607"/>
                  </a:lnTo>
                  <a:lnTo>
                    <a:pt x="1141" y="607"/>
                  </a:lnTo>
                  <a:lnTo>
                    <a:pt x="1141" y="608"/>
                  </a:lnTo>
                  <a:lnTo>
                    <a:pt x="1143" y="608"/>
                  </a:lnTo>
                  <a:lnTo>
                    <a:pt x="1145" y="608"/>
                  </a:lnTo>
                  <a:lnTo>
                    <a:pt x="1145" y="608"/>
                  </a:lnTo>
                  <a:lnTo>
                    <a:pt x="1146" y="610"/>
                  </a:lnTo>
                  <a:lnTo>
                    <a:pt x="1146" y="612"/>
                  </a:lnTo>
                  <a:lnTo>
                    <a:pt x="1155" y="612"/>
                  </a:lnTo>
                  <a:lnTo>
                    <a:pt x="1157" y="614"/>
                  </a:lnTo>
                  <a:lnTo>
                    <a:pt x="1146" y="614"/>
                  </a:lnTo>
                  <a:lnTo>
                    <a:pt x="1141" y="612"/>
                  </a:lnTo>
                  <a:lnTo>
                    <a:pt x="1137" y="612"/>
                  </a:lnTo>
                  <a:lnTo>
                    <a:pt x="1134" y="612"/>
                  </a:lnTo>
                  <a:lnTo>
                    <a:pt x="1132" y="614"/>
                  </a:lnTo>
                  <a:lnTo>
                    <a:pt x="1134" y="616"/>
                  </a:lnTo>
                  <a:lnTo>
                    <a:pt x="1136" y="616"/>
                  </a:lnTo>
                  <a:lnTo>
                    <a:pt x="1136" y="616"/>
                  </a:lnTo>
                  <a:lnTo>
                    <a:pt x="1143" y="616"/>
                  </a:lnTo>
                  <a:lnTo>
                    <a:pt x="1145" y="617"/>
                  </a:lnTo>
                  <a:lnTo>
                    <a:pt x="1143" y="619"/>
                  </a:lnTo>
                  <a:lnTo>
                    <a:pt x="1137" y="617"/>
                  </a:lnTo>
                  <a:lnTo>
                    <a:pt x="1136" y="617"/>
                  </a:lnTo>
                  <a:lnTo>
                    <a:pt x="1134" y="619"/>
                  </a:lnTo>
                  <a:lnTo>
                    <a:pt x="1134" y="623"/>
                  </a:lnTo>
                  <a:lnTo>
                    <a:pt x="1136" y="623"/>
                  </a:lnTo>
                  <a:lnTo>
                    <a:pt x="1137" y="623"/>
                  </a:lnTo>
                  <a:lnTo>
                    <a:pt x="1141" y="621"/>
                  </a:lnTo>
                  <a:lnTo>
                    <a:pt x="1143" y="621"/>
                  </a:lnTo>
                  <a:lnTo>
                    <a:pt x="1152" y="621"/>
                  </a:lnTo>
                  <a:lnTo>
                    <a:pt x="1150" y="623"/>
                  </a:lnTo>
                  <a:lnTo>
                    <a:pt x="1146" y="623"/>
                  </a:lnTo>
                  <a:lnTo>
                    <a:pt x="1143" y="623"/>
                  </a:lnTo>
                  <a:lnTo>
                    <a:pt x="1143" y="625"/>
                  </a:lnTo>
                  <a:lnTo>
                    <a:pt x="1143" y="625"/>
                  </a:lnTo>
                  <a:lnTo>
                    <a:pt x="1141" y="626"/>
                  </a:lnTo>
                  <a:lnTo>
                    <a:pt x="1134" y="626"/>
                  </a:lnTo>
                  <a:lnTo>
                    <a:pt x="1134" y="625"/>
                  </a:lnTo>
                  <a:lnTo>
                    <a:pt x="1132" y="623"/>
                  </a:lnTo>
                  <a:lnTo>
                    <a:pt x="1132" y="623"/>
                  </a:lnTo>
                  <a:lnTo>
                    <a:pt x="1119" y="623"/>
                  </a:lnTo>
                  <a:lnTo>
                    <a:pt x="1117" y="623"/>
                  </a:lnTo>
                  <a:lnTo>
                    <a:pt x="1121" y="625"/>
                  </a:lnTo>
                  <a:lnTo>
                    <a:pt x="1132" y="628"/>
                  </a:lnTo>
                  <a:lnTo>
                    <a:pt x="1134" y="630"/>
                  </a:lnTo>
                  <a:lnTo>
                    <a:pt x="1134" y="634"/>
                  </a:lnTo>
                  <a:lnTo>
                    <a:pt x="1134" y="632"/>
                  </a:lnTo>
                  <a:lnTo>
                    <a:pt x="1130" y="630"/>
                  </a:lnTo>
                  <a:lnTo>
                    <a:pt x="1128" y="630"/>
                  </a:lnTo>
                  <a:lnTo>
                    <a:pt x="1127" y="632"/>
                  </a:lnTo>
                  <a:lnTo>
                    <a:pt x="1125" y="632"/>
                  </a:lnTo>
                  <a:lnTo>
                    <a:pt x="1123" y="632"/>
                  </a:lnTo>
                  <a:lnTo>
                    <a:pt x="1123" y="630"/>
                  </a:lnTo>
                  <a:lnTo>
                    <a:pt x="1121" y="630"/>
                  </a:lnTo>
                  <a:lnTo>
                    <a:pt x="1119" y="630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0"/>
                  </a:lnTo>
                  <a:lnTo>
                    <a:pt x="1116" y="632"/>
                  </a:lnTo>
                  <a:lnTo>
                    <a:pt x="1119" y="634"/>
                  </a:lnTo>
                  <a:lnTo>
                    <a:pt x="1127" y="634"/>
                  </a:lnTo>
                  <a:lnTo>
                    <a:pt x="1127" y="634"/>
                  </a:lnTo>
                  <a:lnTo>
                    <a:pt x="1127" y="636"/>
                  </a:lnTo>
                  <a:lnTo>
                    <a:pt x="1123" y="634"/>
                  </a:lnTo>
                  <a:lnTo>
                    <a:pt x="1121" y="636"/>
                  </a:lnTo>
                  <a:lnTo>
                    <a:pt x="1119" y="636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7" y="639"/>
                  </a:lnTo>
                  <a:lnTo>
                    <a:pt x="1117" y="641"/>
                  </a:lnTo>
                  <a:lnTo>
                    <a:pt x="1117" y="643"/>
                  </a:lnTo>
                  <a:lnTo>
                    <a:pt x="1119" y="645"/>
                  </a:lnTo>
                  <a:lnTo>
                    <a:pt x="1121" y="645"/>
                  </a:lnTo>
                  <a:lnTo>
                    <a:pt x="1125" y="643"/>
                  </a:lnTo>
                  <a:lnTo>
                    <a:pt x="1127" y="643"/>
                  </a:lnTo>
                  <a:lnTo>
                    <a:pt x="1128" y="643"/>
                  </a:lnTo>
                  <a:lnTo>
                    <a:pt x="1130" y="637"/>
                  </a:lnTo>
                  <a:lnTo>
                    <a:pt x="1132" y="637"/>
                  </a:lnTo>
                  <a:lnTo>
                    <a:pt x="1141" y="636"/>
                  </a:lnTo>
                  <a:lnTo>
                    <a:pt x="1143" y="637"/>
                  </a:lnTo>
                  <a:lnTo>
                    <a:pt x="1137" y="637"/>
                  </a:lnTo>
                  <a:lnTo>
                    <a:pt x="1132" y="639"/>
                  </a:lnTo>
                  <a:lnTo>
                    <a:pt x="1130" y="643"/>
                  </a:lnTo>
                  <a:lnTo>
                    <a:pt x="1132" y="643"/>
                  </a:lnTo>
                  <a:lnTo>
                    <a:pt x="1139" y="645"/>
                  </a:lnTo>
                  <a:lnTo>
                    <a:pt x="1139" y="646"/>
                  </a:lnTo>
                  <a:lnTo>
                    <a:pt x="1141" y="648"/>
                  </a:lnTo>
                  <a:lnTo>
                    <a:pt x="1137" y="648"/>
                  </a:lnTo>
                  <a:lnTo>
                    <a:pt x="1136" y="646"/>
                  </a:lnTo>
                  <a:lnTo>
                    <a:pt x="1134" y="645"/>
                  </a:lnTo>
                  <a:lnTo>
                    <a:pt x="1132" y="645"/>
                  </a:lnTo>
                  <a:lnTo>
                    <a:pt x="1130" y="645"/>
                  </a:lnTo>
                  <a:lnTo>
                    <a:pt x="1128" y="645"/>
                  </a:lnTo>
                  <a:lnTo>
                    <a:pt x="1125" y="645"/>
                  </a:lnTo>
                  <a:lnTo>
                    <a:pt x="1123" y="645"/>
                  </a:lnTo>
                  <a:lnTo>
                    <a:pt x="1121" y="648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21" y="650"/>
                  </a:lnTo>
                  <a:lnTo>
                    <a:pt x="1121" y="650"/>
                  </a:lnTo>
                  <a:lnTo>
                    <a:pt x="1121" y="652"/>
                  </a:lnTo>
                  <a:lnTo>
                    <a:pt x="1121" y="654"/>
                  </a:lnTo>
                  <a:lnTo>
                    <a:pt x="1121" y="655"/>
                  </a:lnTo>
                  <a:lnTo>
                    <a:pt x="1127" y="654"/>
                  </a:lnTo>
                  <a:lnTo>
                    <a:pt x="1125" y="655"/>
                  </a:lnTo>
                  <a:lnTo>
                    <a:pt x="1117" y="655"/>
                  </a:lnTo>
                  <a:lnTo>
                    <a:pt x="1117" y="655"/>
                  </a:lnTo>
                  <a:lnTo>
                    <a:pt x="1119" y="654"/>
                  </a:lnTo>
                  <a:lnTo>
                    <a:pt x="1119" y="654"/>
                  </a:lnTo>
                  <a:lnTo>
                    <a:pt x="1117" y="652"/>
                  </a:lnTo>
                  <a:lnTo>
                    <a:pt x="1117" y="650"/>
                  </a:lnTo>
                  <a:lnTo>
                    <a:pt x="1117" y="648"/>
                  </a:lnTo>
                  <a:lnTo>
                    <a:pt x="1116" y="648"/>
                  </a:lnTo>
                  <a:lnTo>
                    <a:pt x="1114" y="646"/>
                  </a:lnTo>
                  <a:lnTo>
                    <a:pt x="1112" y="645"/>
                  </a:lnTo>
                  <a:lnTo>
                    <a:pt x="1112" y="645"/>
                  </a:lnTo>
                  <a:lnTo>
                    <a:pt x="1105" y="648"/>
                  </a:lnTo>
                  <a:lnTo>
                    <a:pt x="1107" y="648"/>
                  </a:lnTo>
                  <a:lnTo>
                    <a:pt x="1108" y="650"/>
                  </a:lnTo>
                  <a:lnTo>
                    <a:pt x="1108" y="650"/>
                  </a:lnTo>
                  <a:lnTo>
                    <a:pt x="1110" y="650"/>
                  </a:lnTo>
                  <a:lnTo>
                    <a:pt x="1110" y="650"/>
                  </a:lnTo>
                  <a:lnTo>
                    <a:pt x="1112" y="652"/>
                  </a:lnTo>
                  <a:lnTo>
                    <a:pt x="1112" y="652"/>
                  </a:lnTo>
                  <a:lnTo>
                    <a:pt x="1112" y="654"/>
                  </a:lnTo>
                  <a:lnTo>
                    <a:pt x="1112" y="654"/>
                  </a:lnTo>
                  <a:lnTo>
                    <a:pt x="1114" y="654"/>
                  </a:lnTo>
                  <a:lnTo>
                    <a:pt x="1116" y="654"/>
                  </a:lnTo>
                  <a:lnTo>
                    <a:pt x="1116" y="655"/>
                  </a:lnTo>
                  <a:lnTo>
                    <a:pt x="1114" y="655"/>
                  </a:lnTo>
                  <a:lnTo>
                    <a:pt x="1112" y="655"/>
                  </a:lnTo>
                  <a:lnTo>
                    <a:pt x="1112" y="655"/>
                  </a:lnTo>
                  <a:lnTo>
                    <a:pt x="1114" y="657"/>
                  </a:lnTo>
                  <a:lnTo>
                    <a:pt x="1116" y="659"/>
                  </a:lnTo>
                  <a:lnTo>
                    <a:pt x="1116" y="659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4" y="664"/>
                  </a:lnTo>
                  <a:lnTo>
                    <a:pt x="1107" y="668"/>
                  </a:lnTo>
                  <a:lnTo>
                    <a:pt x="1108" y="672"/>
                  </a:lnTo>
                  <a:lnTo>
                    <a:pt x="1108" y="673"/>
                  </a:lnTo>
                  <a:lnTo>
                    <a:pt x="1110" y="673"/>
                  </a:lnTo>
                  <a:lnTo>
                    <a:pt x="1112" y="673"/>
                  </a:lnTo>
                  <a:lnTo>
                    <a:pt x="1114" y="672"/>
                  </a:lnTo>
                  <a:lnTo>
                    <a:pt x="1114" y="672"/>
                  </a:lnTo>
                  <a:lnTo>
                    <a:pt x="1116" y="672"/>
                  </a:lnTo>
                  <a:lnTo>
                    <a:pt x="1116" y="673"/>
                  </a:lnTo>
                  <a:lnTo>
                    <a:pt x="1114" y="673"/>
                  </a:lnTo>
                  <a:lnTo>
                    <a:pt x="1114" y="675"/>
                  </a:lnTo>
                  <a:lnTo>
                    <a:pt x="1116" y="675"/>
                  </a:lnTo>
                  <a:lnTo>
                    <a:pt x="1117" y="675"/>
                  </a:lnTo>
                  <a:lnTo>
                    <a:pt x="1119" y="675"/>
                  </a:lnTo>
                  <a:lnTo>
                    <a:pt x="1123" y="673"/>
                  </a:lnTo>
                  <a:lnTo>
                    <a:pt x="1123" y="672"/>
                  </a:lnTo>
                  <a:lnTo>
                    <a:pt x="1125" y="672"/>
                  </a:lnTo>
                  <a:lnTo>
                    <a:pt x="1123" y="670"/>
                  </a:lnTo>
                  <a:lnTo>
                    <a:pt x="1123" y="670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5" y="668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7" y="670"/>
                  </a:lnTo>
                  <a:lnTo>
                    <a:pt x="1128" y="670"/>
                  </a:lnTo>
                  <a:lnTo>
                    <a:pt x="1128" y="670"/>
                  </a:lnTo>
                  <a:lnTo>
                    <a:pt x="1130" y="670"/>
                  </a:lnTo>
                  <a:lnTo>
                    <a:pt x="1128" y="672"/>
                  </a:lnTo>
                  <a:lnTo>
                    <a:pt x="1128" y="672"/>
                  </a:lnTo>
                  <a:lnTo>
                    <a:pt x="1127" y="673"/>
                  </a:lnTo>
                  <a:lnTo>
                    <a:pt x="1132" y="673"/>
                  </a:lnTo>
                  <a:lnTo>
                    <a:pt x="1134" y="673"/>
                  </a:lnTo>
                  <a:lnTo>
                    <a:pt x="1132" y="675"/>
                  </a:lnTo>
                  <a:lnTo>
                    <a:pt x="1123" y="675"/>
                  </a:lnTo>
                  <a:lnTo>
                    <a:pt x="1116" y="681"/>
                  </a:lnTo>
                  <a:lnTo>
                    <a:pt x="1114" y="682"/>
                  </a:lnTo>
                  <a:lnTo>
                    <a:pt x="1112" y="684"/>
                  </a:lnTo>
                  <a:lnTo>
                    <a:pt x="1112" y="684"/>
                  </a:lnTo>
                  <a:lnTo>
                    <a:pt x="1110" y="686"/>
                  </a:lnTo>
                  <a:lnTo>
                    <a:pt x="1108" y="688"/>
                  </a:lnTo>
                  <a:lnTo>
                    <a:pt x="1108" y="690"/>
                  </a:lnTo>
                  <a:lnTo>
                    <a:pt x="1110" y="692"/>
                  </a:lnTo>
                  <a:lnTo>
                    <a:pt x="1117" y="688"/>
                  </a:lnTo>
                  <a:lnTo>
                    <a:pt x="1121" y="682"/>
                  </a:lnTo>
                  <a:lnTo>
                    <a:pt x="1123" y="682"/>
                  </a:lnTo>
                  <a:lnTo>
                    <a:pt x="1128" y="682"/>
                  </a:lnTo>
                  <a:lnTo>
                    <a:pt x="1130" y="681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36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9" y="679"/>
                  </a:lnTo>
                  <a:lnTo>
                    <a:pt x="1136" y="681"/>
                  </a:lnTo>
                  <a:lnTo>
                    <a:pt x="1137" y="682"/>
                  </a:lnTo>
                  <a:lnTo>
                    <a:pt x="1137" y="682"/>
                  </a:lnTo>
                  <a:lnTo>
                    <a:pt x="1143" y="681"/>
                  </a:lnTo>
                  <a:lnTo>
                    <a:pt x="1143" y="679"/>
                  </a:lnTo>
                  <a:lnTo>
                    <a:pt x="1145" y="679"/>
                  </a:lnTo>
                  <a:lnTo>
                    <a:pt x="1145" y="677"/>
                  </a:lnTo>
                  <a:lnTo>
                    <a:pt x="1145" y="675"/>
                  </a:lnTo>
                  <a:lnTo>
                    <a:pt x="1145" y="675"/>
                  </a:lnTo>
                  <a:lnTo>
                    <a:pt x="1146" y="677"/>
                  </a:lnTo>
                  <a:lnTo>
                    <a:pt x="1148" y="679"/>
                  </a:lnTo>
                  <a:lnTo>
                    <a:pt x="1152" y="679"/>
                  </a:lnTo>
                  <a:lnTo>
                    <a:pt x="1154" y="679"/>
                  </a:lnTo>
                  <a:lnTo>
                    <a:pt x="1154" y="675"/>
                  </a:lnTo>
                  <a:lnTo>
                    <a:pt x="1155" y="675"/>
                  </a:lnTo>
                  <a:lnTo>
                    <a:pt x="1159" y="673"/>
                  </a:lnTo>
                  <a:lnTo>
                    <a:pt x="1163" y="670"/>
                  </a:lnTo>
                  <a:lnTo>
                    <a:pt x="1164" y="670"/>
                  </a:lnTo>
                  <a:lnTo>
                    <a:pt x="1164" y="672"/>
                  </a:lnTo>
                  <a:lnTo>
                    <a:pt x="1164" y="673"/>
                  </a:lnTo>
                  <a:lnTo>
                    <a:pt x="1163" y="675"/>
                  </a:lnTo>
                  <a:lnTo>
                    <a:pt x="1161" y="677"/>
                  </a:lnTo>
                  <a:lnTo>
                    <a:pt x="1159" y="677"/>
                  </a:lnTo>
                  <a:lnTo>
                    <a:pt x="1159" y="679"/>
                  </a:lnTo>
                  <a:lnTo>
                    <a:pt x="1157" y="679"/>
                  </a:lnTo>
                  <a:lnTo>
                    <a:pt x="1157" y="681"/>
                  </a:lnTo>
                  <a:lnTo>
                    <a:pt x="1157" y="681"/>
                  </a:lnTo>
                  <a:lnTo>
                    <a:pt x="1157" y="682"/>
                  </a:lnTo>
                  <a:lnTo>
                    <a:pt x="1155" y="682"/>
                  </a:lnTo>
                  <a:lnTo>
                    <a:pt x="1148" y="684"/>
                  </a:lnTo>
                  <a:lnTo>
                    <a:pt x="1146" y="688"/>
                  </a:lnTo>
                  <a:lnTo>
                    <a:pt x="1145" y="688"/>
                  </a:lnTo>
                  <a:lnTo>
                    <a:pt x="1146" y="686"/>
                  </a:lnTo>
                  <a:lnTo>
                    <a:pt x="1146" y="684"/>
                  </a:lnTo>
                  <a:lnTo>
                    <a:pt x="1148" y="684"/>
                  </a:lnTo>
                  <a:lnTo>
                    <a:pt x="1145" y="682"/>
                  </a:lnTo>
                  <a:lnTo>
                    <a:pt x="1143" y="682"/>
                  </a:lnTo>
                  <a:lnTo>
                    <a:pt x="1139" y="684"/>
                  </a:lnTo>
                  <a:lnTo>
                    <a:pt x="1137" y="690"/>
                  </a:lnTo>
                  <a:lnTo>
                    <a:pt x="1143" y="692"/>
                  </a:lnTo>
                  <a:lnTo>
                    <a:pt x="1146" y="692"/>
                  </a:lnTo>
                  <a:lnTo>
                    <a:pt x="1148" y="692"/>
                  </a:lnTo>
                  <a:lnTo>
                    <a:pt x="1148" y="692"/>
                  </a:lnTo>
                  <a:lnTo>
                    <a:pt x="1148" y="693"/>
                  </a:lnTo>
                  <a:lnTo>
                    <a:pt x="1148" y="693"/>
                  </a:lnTo>
                  <a:lnTo>
                    <a:pt x="1148" y="695"/>
                  </a:lnTo>
                  <a:lnTo>
                    <a:pt x="1146" y="693"/>
                  </a:lnTo>
                  <a:lnTo>
                    <a:pt x="1146" y="692"/>
                  </a:lnTo>
                  <a:lnTo>
                    <a:pt x="1145" y="692"/>
                  </a:lnTo>
                  <a:lnTo>
                    <a:pt x="1145" y="692"/>
                  </a:lnTo>
                  <a:lnTo>
                    <a:pt x="1143" y="693"/>
                  </a:lnTo>
                  <a:lnTo>
                    <a:pt x="1139" y="693"/>
                  </a:lnTo>
                  <a:lnTo>
                    <a:pt x="1137" y="693"/>
                  </a:lnTo>
                  <a:lnTo>
                    <a:pt x="1137" y="695"/>
                  </a:lnTo>
                  <a:lnTo>
                    <a:pt x="1136" y="697"/>
                  </a:lnTo>
                  <a:lnTo>
                    <a:pt x="1136" y="699"/>
                  </a:lnTo>
                  <a:lnTo>
                    <a:pt x="1134" y="699"/>
                  </a:lnTo>
                  <a:lnTo>
                    <a:pt x="1134" y="699"/>
                  </a:lnTo>
                  <a:lnTo>
                    <a:pt x="1134" y="697"/>
                  </a:lnTo>
                  <a:lnTo>
                    <a:pt x="1134" y="695"/>
                  </a:lnTo>
                  <a:lnTo>
                    <a:pt x="1134" y="693"/>
                  </a:lnTo>
                  <a:lnTo>
                    <a:pt x="1136" y="692"/>
                  </a:lnTo>
                  <a:lnTo>
                    <a:pt x="1136" y="690"/>
                  </a:lnTo>
                  <a:lnTo>
                    <a:pt x="1132" y="690"/>
                  </a:lnTo>
                  <a:lnTo>
                    <a:pt x="1132" y="688"/>
                  </a:lnTo>
                  <a:lnTo>
                    <a:pt x="1134" y="688"/>
                  </a:lnTo>
                  <a:lnTo>
                    <a:pt x="1136" y="688"/>
                  </a:lnTo>
                  <a:lnTo>
                    <a:pt x="1136" y="686"/>
                  </a:lnTo>
                  <a:lnTo>
                    <a:pt x="1136" y="684"/>
                  </a:lnTo>
                  <a:lnTo>
                    <a:pt x="1134" y="682"/>
                  </a:lnTo>
                  <a:lnTo>
                    <a:pt x="1123" y="686"/>
                  </a:lnTo>
                  <a:lnTo>
                    <a:pt x="1117" y="690"/>
                  </a:lnTo>
                  <a:lnTo>
                    <a:pt x="1116" y="692"/>
                  </a:lnTo>
                  <a:lnTo>
                    <a:pt x="1116" y="692"/>
                  </a:lnTo>
                  <a:lnTo>
                    <a:pt x="1112" y="693"/>
                  </a:lnTo>
                  <a:lnTo>
                    <a:pt x="1112" y="693"/>
                  </a:lnTo>
                  <a:lnTo>
                    <a:pt x="1112" y="695"/>
                  </a:lnTo>
                  <a:lnTo>
                    <a:pt x="1110" y="695"/>
                  </a:lnTo>
                  <a:lnTo>
                    <a:pt x="1110" y="693"/>
                  </a:lnTo>
                  <a:lnTo>
                    <a:pt x="1101" y="695"/>
                  </a:lnTo>
                  <a:lnTo>
                    <a:pt x="1098" y="699"/>
                  </a:lnTo>
                  <a:lnTo>
                    <a:pt x="1096" y="699"/>
                  </a:lnTo>
                  <a:lnTo>
                    <a:pt x="1094" y="699"/>
                  </a:lnTo>
                  <a:lnTo>
                    <a:pt x="1092" y="702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2" y="704"/>
                  </a:lnTo>
                  <a:lnTo>
                    <a:pt x="1094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8"/>
                  </a:lnTo>
                  <a:lnTo>
                    <a:pt x="1103" y="704"/>
                  </a:lnTo>
                  <a:lnTo>
                    <a:pt x="1107" y="702"/>
                  </a:lnTo>
                  <a:lnTo>
                    <a:pt x="1108" y="702"/>
                  </a:lnTo>
                  <a:lnTo>
                    <a:pt x="1108" y="704"/>
                  </a:lnTo>
                  <a:lnTo>
                    <a:pt x="1105" y="706"/>
                  </a:lnTo>
                  <a:lnTo>
                    <a:pt x="1105" y="708"/>
                  </a:lnTo>
                  <a:lnTo>
                    <a:pt x="1105" y="710"/>
                  </a:lnTo>
                  <a:lnTo>
                    <a:pt x="1105" y="711"/>
                  </a:lnTo>
                  <a:lnTo>
                    <a:pt x="1105" y="713"/>
                  </a:lnTo>
                  <a:lnTo>
                    <a:pt x="1103" y="713"/>
                  </a:lnTo>
                  <a:lnTo>
                    <a:pt x="1105" y="715"/>
                  </a:lnTo>
                  <a:lnTo>
                    <a:pt x="1107" y="717"/>
                  </a:lnTo>
                  <a:lnTo>
                    <a:pt x="1110" y="719"/>
                  </a:lnTo>
                  <a:lnTo>
                    <a:pt x="1112" y="719"/>
                  </a:lnTo>
                  <a:lnTo>
                    <a:pt x="1114" y="719"/>
                  </a:lnTo>
                  <a:lnTo>
                    <a:pt x="1114" y="720"/>
                  </a:lnTo>
                  <a:lnTo>
                    <a:pt x="1114" y="722"/>
                  </a:lnTo>
                  <a:lnTo>
                    <a:pt x="1114" y="724"/>
                  </a:lnTo>
                  <a:lnTo>
                    <a:pt x="1114" y="726"/>
                  </a:lnTo>
                  <a:lnTo>
                    <a:pt x="1116" y="728"/>
                  </a:lnTo>
                  <a:lnTo>
                    <a:pt x="1116" y="729"/>
                  </a:lnTo>
                  <a:lnTo>
                    <a:pt x="1116" y="731"/>
                  </a:lnTo>
                  <a:lnTo>
                    <a:pt x="1114" y="728"/>
                  </a:lnTo>
                  <a:lnTo>
                    <a:pt x="1114" y="728"/>
                  </a:lnTo>
                  <a:lnTo>
                    <a:pt x="1114" y="726"/>
                  </a:lnTo>
                  <a:lnTo>
                    <a:pt x="1114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0" y="726"/>
                  </a:lnTo>
                  <a:lnTo>
                    <a:pt x="1110" y="724"/>
                  </a:lnTo>
                  <a:lnTo>
                    <a:pt x="1110" y="724"/>
                  </a:lnTo>
                  <a:lnTo>
                    <a:pt x="1110" y="722"/>
                  </a:lnTo>
                  <a:lnTo>
                    <a:pt x="1108" y="722"/>
                  </a:lnTo>
                  <a:lnTo>
                    <a:pt x="1108" y="720"/>
                  </a:lnTo>
                  <a:lnTo>
                    <a:pt x="1107" y="722"/>
                  </a:lnTo>
                  <a:lnTo>
                    <a:pt x="1105" y="722"/>
                  </a:lnTo>
                  <a:lnTo>
                    <a:pt x="1105" y="720"/>
                  </a:lnTo>
                  <a:lnTo>
                    <a:pt x="1103" y="719"/>
                  </a:lnTo>
                  <a:lnTo>
                    <a:pt x="1103" y="719"/>
                  </a:lnTo>
                  <a:lnTo>
                    <a:pt x="1099" y="717"/>
                  </a:lnTo>
                  <a:lnTo>
                    <a:pt x="1098" y="717"/>
                  </a:lnTo>
                  <a:lnTo>
                    <a:pt x="1096" y="717"/>
                  </a:lnTo>
                  <a:lnTo>
                    <a:pt x="1090" y="722"/>
                  </a:lnTo>
                  <a:lnTo>
                    <a:pt x="1090" y="724"/>
                  </a:lnTo>
                  <a:lnTo>
                    <a:pt x="1089" y="726"/>
                  </a:lnTo>
                  <a:lnTo>
                    <a:pt x="1089" y="726"/>
                  </a:lnTo>
                  <a:lnTo>
                    <a:pt x="1089" y="728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31"/>
                  </a:lnTo>
                  <a:lnTo>
                    <a:pt x="1087" y="733"/>
                  </a:lnTo>
                  <a:lnTo>
                    <a:pt x="1089" y="733"/>
                  </a:lnTo>
                  <a:lnTo>
                    <a:pt x="1089" y="733"/>
                  </a:lnTo>
                  <a:lnTo>
                    <a:pt x="1090" y="733"/>
                  </a:lnTo>
                  <a:lnTo>
                    <a:pt x="1092" y="733"/>
                  </a:lnTo>
                  <a:lnTo>
                    <a:pt x="1092" y="733"/>
                  </a:lnTo>
                  <a:lnTo>
                    <a:pt x="1092" y="737"/>
                  </a:lnTo>
                  <a:lnTo>
                    <a:pt x="1092" y="738"/>
                  </a:lnTo>
                  <a:lnTo>
                    <a:pt x="1092" y="738"/>
                  </a:lnTo>
                  <a:lnTo>
                    <a:pt x="1092" y="737"/>
                  </a:lnTo>
                  <a:lnTo>
                    <a:pt x="1090" y="737"/>
                  </a:lnTo>
                  <a:lnTo>
                    <a:pt x="1090" y="735"/>
                  </a:lnTo>
                  <a:lnTo>
                    <a:pt x="1089" y="737"/>
                  </a:lnTo>
                  <a:lnTo>
                    <a:pt x="1089" y="737"/>
                  </a:lnTo>
                  <a:lnTo>
                    <a:pt x="1089" y="738"/>
                  </a:lnTo>
                  <a:lnTo>
                    <a:pt x="1085" y="740"/>
                  </a:lnTo>
                  <a:lnTo>
                    <a:pt x="1085" y="742"/>
                  </a:lnTo>
                  <a:lnTo>
                    <a:pt x="1085" y="746"/>
                  </a:lnTo>
                  <a:lnTo>
                    <a:pt x="1087" y="746"/>
                  </a:lnTo>
                  <a:lnTo>
                    <a:pt x="1089" y="748"/>
                  </a:lnTo>
                  <a:lnTo>
                    <a:pt x="1090" y="748"/>
                  </a:lnTo>
                  <a:lnTo>
                    <a:pt x="1090" y="749"/>
                  </a:lnTo>
                  <a:lnTo>
                    <a:pt x="1090" y="751"/>
                  </a:lnTo>
                  <a:lnTo>
                    <a:pt x="1090" y="751"/>
                  </a:lnTo>
                  <a:lnTo>
                    <a:pt x="1090" y="753"/>
                  </a:lnTo>
                  <a:lnTo>
                    <a:pt x="1090" y="753"/>
                  </a:lnTo>
                  <a:lnTo>
                    <a:pt x="1092" y="755"/>
                  </a:lnTo>
                  <a:lnTo>
                    <a:pt x="1094" y="755"/>
                  </a:lnTo>
                  <a:lnTo>
                    <a:pt x="1096" y="755"/>
                  </a:lnTo>
                  <a:lnTo>
                    <a:pt x="1096" y="755"/>
                  </a:lnTo>
                  <a:lnTo>
                    <a:pt x="1096" y="757"/>
                  </a:lnTo>
                  <a:lnTo>
                    <a:pt x="1096" y="757"/>
                  </a:lnTo>
                  <a:lnTo>
                    <a:pt x="1096" y="758"/>
                  </a:lnTo>
                  <a:lnTo>
                    <a:pt x="1094" y="758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90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7" y="753"/>
                  </a:lnTo>
                  <a:lnTo>
                    <a:pt x="1089" y="753"/>
                  </a:lnTo>
                  <a:lnTo>
                    <a:pt x="1089" y="751"/>
                  </a:lnTo>
                  <a:lnTo>
                    <a:pt x="1089" y="751"/>
                  </a:lnTo>
                  <a:lnTo>
                    <a:pt x="1087" y="751"/>
                  </a:lnTo>
                  <a:lnTo>
                    <a:pt x="1087" y="751"/>
                  </a:lnTo>
                  <a:lnTo>
                    <a:pt x="1087" y="749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85" y="746"/>
                  </a:lnTo>
                  <a:lnTo>
                    <a:pt x="1085" y="746"/>
                  </a:lnTo>
                  <a:lnTo>
                    <a:pt x="1083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78" y="749"/>
                  </a:lnTo>
                  <a:lnTo>
                    <a:pt x="1078" y="751"/>
                  </a:lnTo>
                  <a:lnTo>
                    <a:pt x="1078" y="753"/>
                  </a:lnTo>
                  <a:lnTo>
                    <a:pt x="1076" y="755"/>
                  </a:lnTo>
                  <a:lnTo>
                    <a:pt x="1074" y="757"/>
                  </a:lnTo>
                  <a:lnTo>
                    <a:pt x="1074" y="758"/>
                  </a:lnTo>
                  <a:lnTo>
                    <a:pt x="1074" y="758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6" y="762"/>
                  </a:lnTo>
                  <a:lnTo>
                    <a:pt x="1076" y="762"/>
                  </a:lnTo>
                  <a:lnTo>
                    <a:pt x="1078" y="762"/>
                  </a:lnTo>
                  <a:lnTo>
                    <a:pt x="1078" y="762"/>
                  </a:lnTo>
                  <a:lnTo>
                    <a:pt x="1078" y="764"/>
                  </a:lnTo>
                  <a:lnTo>
                    <a:pt x="1078" y="767"/>
                  </a:lnTo>
                  <a:lnTo>
                    <a:pt x="1078" y="769"/>
                  </a:lnTo>
                  <a:lnTo>
                    <a:pt x="1080" y="769"/>
                  </a:lnTo>
                  <a:lnTo>
                    <a:pt x="1080" y="769"/>
                  </a:lnTo>
                  <a:lnTo>
                    <a:pt x="1083" y="764"/>
                  </a:lnTo>
                  <a:lnTo>
                    <a:pt x="1083" y="764"/>
                  </a:lnTo>
                  <a:lnTo>
                    <a:pt x="1083" y="766"/>
                  </a:lnTo>
                  <a:lnTo>
                    <a:pt x="1083" y="767"/>
                  </a:lnTo>
                  <a:lnTo>
                    <a:pt x="1081" y="769"/>
                  </a:lnTo>
                  <a:lnTo>
                    <a:pt x="1080" y="771"/>
                  </a:lnTo>
                  <a:lnTo>
                    <a:pt x="1083" y="771"/>
                  </a:lnTo>
                  <a:lnTo>
                    <a:pt x="1083" y="769"/>
                  </a:lnTo>
                  <a:lnTo>
                    <a:pt x="1085" y="766"/>
                  </a:lnTo>
                  <a:lnTo>
                    <a:pt x="1085" y="762"/>
                  </a:lnTo>
                  <a:lnTo>
                    <a:pt x="1085" y="766"/>
                  </a:lnTo>
                  <a:lnTo>
                    <a:pt x="1087" y="767"/>
                  </a:lnTo>
                  <a:lnTo>
                    <a:pt x="1087" y="769"/>
                  </a:lnTo>
                  <a:lnTo>
                    <a:pt x="1089" y="769"/>
                  </a:lnTo>
                  <a:lnTo>
                    <a:pt x="1087" y="771"/>
                  </a:lnTo>
                  <a:lnTo>
                    <a:pt x="1085" y="771"/>
                  </a:lnTo>
                  <a:lnTo>
                    <a:pt x="1085" y="771"/>
                  </a:lnTo>
                  <a:lnTo>
                    <a:pt x="1087" y="773"/>
                  </a:lnTo>
                  <a:lnTo>
                    <a:pt x="1087" y="775"/>
                  </a:lnTo>
                  <a:lnTo>
                    <a:pt x="1089" y="775"/>
                  </a:lnTo>
                  <a:lnTo>
                    <a:pt x="1090" y="776"/>
                  </a:lnTo>
                  <a:lnTo>
                    <a:pt x="1089" y="776"/>
                  </a:lnTo>
                  <a:lnTo>
                    <a:pt x="1089" y="776"/>
                  </a:lnTo>
                  <a:lnTo>
                    <a:pt x="1087" y="776"/>
                  </a:lnTo>
                  <a:lnTo>
                    <a:pt x="1087" y="778"/>
                  </a:lnTo>
                  <a:lnTo>
                    <a:pt x="1094" y="776"/>
                  </a:lnTo>
                  <a:lnTo>
                    <a:pt x="1096" y="778"/>
                  </a:lnTo>
                  <a:lnTo>
                    <a:pt x="1090" y="780"/>
                  </a:lnTo>
                  <a:lnTo>
                    <a:pt x="1089" y="782"/>
                  </a:lnTo>
                  <a:lnTo>
                    <a:pt x="1089" y="784"/>
                  </a:lnTo>
                  <a:lnTo>
                    <a:pt x="1092" y="789"/>
                  </a:lnTo>
                  <a:lnTo>
                    <a:pt x="1090" y="787"/>
                  </a:lnTo>
                  <a:lnTo>
                    <a:pt x="1089" y="784"/>
                  </a:lnTo>
                  <a:lnTo>
                    <a:pt x="1087" y="782"/>
                  </a:lnTo>
                  <a:lnTo>
                    <a:pt x="1087" y="782"/>
                  </a:lnTo>
                  <a:lnTo>
                    <a:pt x="1087" y="784"/>
                  </a:lnTo>
                  <a:lnTo>
                    <a:pt x="1085" y="784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0"/>
                  </a:lnTo>
                  <a:lnTo>
                    <a:pt x="1085" y="780"/>
                  </a:lnTo>
                  <a:lnTo>
                    <a:pt x="1083" y="780"/>
                  </a:lnTo>
                  <a:lnTo>
                    <a:pt x="1081" y="780"/>
                  </a:lnTo>
                  <a:lnTo>
                    <a:pt x="1081" y="782"/>
                  </a:lnTo>
                  <a:lnTo>
                    <a:pt x="1083" y="784"/>
                  </a:lnTo>
                  <a:lnTo>
                    <a:pt x="1083" y="785"/>
                  </a:lnTo>
                  <a:lnTo>
                    <a:pt x="1083" y="785"/>
                  </a:lnTo>
                  <a:lnTo>
                    <a:pt x="1083" y="789"/>
                  </a:lnTo>
                  <a:lnTo>
                    <a:pt x="1085" y="789"/>
                  </a:lnTo>
                  <a:lnTo>
                    <a:pt x="1087" y="791"/>
                  </a:lnTo>
                  <a:lnTo>
                    <a:pt x="1089" y="791"/>
                  </a:lnTo>
                  <a:lnTo>
                    <a:pt x="1090" y="791"/>
                  </a:lnTo>
                  <a:lnTo>
                    <a:pt x="1092" y="794"/>
                  </a:lnTo>
                  <a:lnTo>
                    <a:pt x="1090" y="794"/>
                  </a:lnTo>
                  <a:lnTo>
                    <a:pt x="1090" y="794"/>
                  </a:lnTo>
                  <a:lnTo>
                    <a:pt x="1089" y="793"/>
                  </a:lnTo>
                  <a:lnTo>
                    <a:pt x="1089" y="791"/>
                  </a:lnTo>
                  <a:lnTo>
                    <a:pt x="1087" y="791"/>
                  </a:lnTo>
                  <a:lnTo>
                    <a:pt x="1083" y="791"/>
                  </a:lnTo>
                  <a:lnTo>
                    <a:pt x="1083" y="791"/>
                  </a:lnTo>
                  <a:lnTo>
                    <a:pt x="1083" y="789"/>
                  </a:lnTo>
                  <a:lnTo>
                    <a:pt x="1083" y="789"/>
                  </a:lnTo>
                  <a:lnTo>
                    <a:pt x="1081" y="789"/>
                  </a:lnTo>
                  <a:lnTo>
                    <a:pt x="1081" y="789"/>
                  </a:lnTo>
                  <a:lnTo>
                    <a:pt x="1080" y="793"/>
                  </a:lnTo>
                  <a:lnTo>
                    <a:pt x="1078" y="793"/>
                  </a:lnTo>
                  <a:lnTo>
                    <a:pt x="1078" y="794"/>
                  </a:lnTo>
                  <a:lnTo>
                    <a:pt x="1080" y="793"/>
                  </a:lnTo>
                  <a:lnTo>
                    <a:pt x="1081" y="793"/>
                  </a:lnTo>
                  <a:lnTo>
                    <a:pt x="1080" y="796"/>
                  </a:lnTo>
                  <a:lnTo>
                    <a:pt x="1078" y="796"/>
                  </a:lnTo>
                  <a:lnTo>
                    <a:pt x="1076" y="796"/>
                  </a:lnTo>
                  <a:lnTo>
                    <a:pt x="1074" y="796"/>
                  </a:lnTo>
                  <a:lnTo>
                    <a:pt x="1074" y="798"/>
                  </a:lnTo>
                  <a:lnTo>
                    <a:pt x="1072" y="800"/>
                  </a:lnTo>
                  <a:lnTo>
                    <a:pt x="1072" y="802"/>
                  </a:lnTo>
                  <a:lnTo>
                    <a:pt x="1071" y="804"/>
                  </a:lnTo>
                  <a:lnTo>
                    <a:pt x="1069" y="805"/>
                  </a:lnTo>
                  <a:lnTo>
                    <a:pt x="1071" y="805"/>
                  </a:lnTo>
                  <a:lnTo>
                    <a:pt x="1072" y="804"/>
                  </a:lnTo>
                  <a:lnTo>
                    <a:pt x="1072" y="802"/>
                  </a:lnTo>
                  <a:lnTo>
                    <a:pt x="1074" y="802"/>
                  </a:lnTo>
                  <a:lnTo>
                    <a:pt x="1080" y="800"/>
                  </a:lnTo>
                  <a:lnTo>
                    <a:pt x="1080" y="802"/>
                  </a:lnTo>
                  <a:lnTo>
                    <a:pt x="1080" y="802"/>
                  </a:lnTo>
                  <a:lnTo>
                    <a:pt x="1080" y="804"/>
                  </a:lnTo>
                  <a:lnTo>
                    <a:pt x="1081" y="804"/>
                  </a:lnTo>
                  <a:lnTo>
                    <a:pt x="1081" y="802"/>
                  </a:lnTo>
                  <a:lnTo>
                    <a:pt x="1083" y="802"/>
                  </a:lnTo>
                  <a:lnTo>
                    <a:pt x="1087" y="802"/>
                  </a:lnTo>
                  <a:lnTo>
                    <a:pt x="1090" y="802"/>
                  </a:lnTo>
                  <a:lnTo>
                    <a:pt x="1092" y="804"/>
                  </a:lnTo>
                  <a:lnTo>
                    <a:pt x="1090" y="80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81" y="805"/>
                  </a:lnTo>
                  <a:lnTo>
                    <a:pt x="1078" y="804"/>
                  </a:lnTo>
                  <a:lnTo>
                    <a:pt x="1078" y="804"/>
                  </a:lnTo>
                  <a:lnTo>
                    <a:pt x="1076" y="804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6" y="807"/>
                  </a:lnTo>
                  <a:lnTo>
                    <a:pt x="1078" y="805"/>
                  </a:lnTo>
                  <a:lnTo>
                    <a:pt x="1080" y="805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9"/>
                  </a:lnTo>
                  <a:lnTo>
                    <a:pt x="1080" y="809"/>
                  </a:lnTo>
                  <a:lnTo>
                    <a:pt x="1081" y="809"/>
                  </a:lnTo>
                  <a:lnTo>
                    <a:pt x="1081" y="809"/>
                  </a:lnTo>
                  <a:lnTo>
                    <a:pt x="1081" y="811"/>
                  </a:lnTo>
                  <a:lnTo>
                    <a:pt x="1076" y="813"/>
                  </a:lnTo>
                  <a:lnTo>
                    <a:pt x="1076" y="814"/>
                  </a:lnTo>
                  <a:lnTo>
                    <a:pt x="1076" y="816"/>
                  </a:lnTo>
                  <a:lnTo>
                    <a:pt x="1078" y="816"/>
                  </a:lnTo>
                  <a:lnTo>
                    <a:pt x="1081" y="816"/>
                  </a:lnTo>
                  <a:lnTo>
                    <a:pt x="1083" y="816"/>
                  </a:lnTo>
                  <a:lnTo>
                    <a:pt x="1085" y="814"/>
                  </a:lnTo>
                  <a:lnTo>
                    <a:pt x="1085" y="813"/>
                  </a:lnTo>
                  <a:lnTo>
                    <a:pt x="1085" y="813"/>
                  </a:lnTo>
                  <a:lnTo>
                    <a:pt x="1090" y="809"/>
                  </a:lnTo>
                  <a:lnTo>
                    <a:pt x="1098" y="800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6"/>
                  </a:lnTo>
                  <a:lnTo>
                    <a:pt x="1103" y="793"/>
                  </a:lnTo>
                  <a:lnTo>
                    <a:pt x="1105" y="794"/>
                  </a:lnTo>
                  <a:lnTo>
                    <a:pt x="1103" y="796"/>
                  </a:lnTo>
                  <a:lnTo>
                    <a:pt x="1099" y="804"/>
                  </a:lnTo>
                  <a:lnTo>
                    <a:pt x="1098" y="804"/>
                  </a:lnTo>
                  <a:lnTo>
                    <a:pt x="1098" y="804"/>
                  </a:lnTo>
                  <a:lnTo>
                    <a:pt x="1098" y="805"/>
                  </a:lnTo>
                  <a:lnTo>
                    <a:pt x="1098" y="807"/>
                  </a:lnTo>
                  <a:lnTo>
                    <a:pt x="1096" y="807"/>
                  </a:lnTo>
                  <a:lnTo>
                    <a:pt x="1096" y="807"/>
                  </a:lnTo>
                  <a:lnTo>
                    <a:pt x="1092" y="811"/>
                  </a:lnTo>
                  <a:lnTo>
                    <a:pt x="1090" y="814"/>
                  </a:lnTo>
                  <a:lnTo>
                    <a:pt x="1090" y="814"/>
                  </a:lnTo>
                  <a:lnTo>
                    <a:pt x="1089" y="814"/>
                  </a:lnTo>
                  <a:lnTo>
                    <a:pt x="1089" y="814"/>
                  </a:lnTo>
                  <a:lnTo>
                    <a:pt x="1087" y="816"/>
                  </a:lnTo>
                  <a:lnTo>
                    <a:pt x="1087" y="816"/>
                  </a:lnTo>
                  <a:lnTo>
                    <a:pt x="1089" y="816"/>
                  </a:lnTo>
                  <a:lnTo>
                    <a:pt x="1089" y="818"/>
                  </a:lnTo>
                  <a:lnTo>
                    <a:pt x="1087" y="818"/>
                  </a:lnTo>
                  <a:lnTo>
                    <a:pt x="1083" y="818"/>
                  </a:lnTo>
                  <a:lnTo>
                    <a:pt x="1081" y="820"/>
                  </a:lnTo>
                  <a:lnTo>
                    <a:pt x="1081" y="822"/>
                  </a:lnTo>
                  <a:lnTo>
                    <a:pt x="1080" y="823"/>
                  </a:lnTo>
                  <a:lnTo>
                    <a:pt x="1076" y="822"/>
                  </a:lnTo>
                  <a:lnTo>
                    <a:pt x="1074" y="823"/>
                  </a:lnTo>
                  <a:lnTo>
                    <a:pt x="1071" y="825"/>
                  </a:lnTo>
                  <a:lnTo>
                    <a:pt x="1067" y="827"/>
                  </a:lnTo>
                  <a:lnTo>
                    <a:pt x="1067" y="827"/>
                  </a:lnTo>
                  <a:lnTo>
                    <a:pt x="1067" y="829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1"/>
                  </a:lnTo>
                  <a:lnTo>
                    <a:pt x="1065" y="829"/>
                  </a:lnTo>
                  <a:lnTo>
                    <a:pt x="1065" y="829"/>
                  </a:lnTo>
                  <a:lnTo>
                    <a:pt x="1063" y="827"/>
                  </a:lnTo>
                  <a:lnTo>
                    <a:pt x="1063" y="827"/>
                  </a:lnTo>
                  <a:lnTo>
                    <a:pt x="1061" y="827"/>
                  </a:lnTo>
                  <a:lnTo>
                    <a:pt x="1061" y="829"/>
                  </a:lnTo>
                  <a:lnTo>
                    <a:pt x="1061" y="829"/>
                  </a:lnTo>
                  <a:lnTo>
                    <a:pt x="1060" y="827"/>
                  </a:lnTo>
                  <a:lnTo>
                    <a:pt x="1060" y="827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7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7"/>
                  </a:lnTo>
                  <a:lnTo>
                    <a:pt x="1058" y="827"/>
                  </a:lnTo>
                  <a:lnTo>
                    <a:pt x="1056" y="825"/>
                  </a:lnTo>
                  <a:lnTo>
                    <a:pt x="1054" y="825"/>
                  </a:lnTo>
                  <a:lnTo>
                    <a:pt x="1052" y="827"/>
                  </a:lnTo>
                  <a:lnTo>
                    <a:pt x="1051" y="829"/>
                  </a:lnTo>
                  <a:lnTo>
                    <a:pt x="1047" y="831"/>
                  </a:lnTo>
                  <a:lnTo>
                    <a:pt x="1047" y="832"/>
                  </a:lnTo>
                  <a:lnTo>
                    <a:pt x="1047" y="832"/>
                  </a:lnTo>
                  <a:lnTo>
                    <a:pt x="1047" y="834"/>
                  </a:lnTo>
                  <a:lnTo>
                    <a:pt x="1049" y="834"/>
                  </a:lnTo>
                  <a:lnTo>
                    <a:pt x="1049" y="836"/>
                  </a:lnTo>
                  <a:lnTo>
                    <a:pt x="1045" y="836"/>
                  </a:lnTo>
                  <a:lnTo>
                    <a:pt x="1045" y="836"/>
                  </a:lnTo>
                  <a:lnTo>
                    <a:pt x="1042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6" y="838"/>
                  </a:lnTo>
                  <a:lnTo>
                    <a:pt x="1034" y="838"/>
                  </a:lnTo>
                  <a:lnTo>
                    <a:pt x="1033" y="840"/>
                  </a:lnTo>
                  <a:lnTo>
                    <a:pt x="1031" y="841"/>
                  </a:lnTo>
                  <a:lnTo>
                    <a:pt x="1033" y="843"/>
                  </a:lnTo>
                  <a:lnTo>
                    <a:pt x="1034" y="845"/>
                  </a:lnTo>
                  <a:lnTo>
                    <a:pt x="1034" y="843"/>
                  </a:lnTo>
                  <a:lnTo>
                    <a:pt x="1036" y="841"/>
                  </a:lnTo>
                  <a:lnTo>
                    <a:pt x="1036" y="841"/>
                  </a:lnTo>
                  <a:lnTo>
                    <a:pt x="1036" y="843"/>
                  </a:lnTo>
                  <a:lnTo>
                    <a:pt x="1036" y="843"/>
                  </a:lnTo>
                  <a:lnTo>
                    <a:pt x="1034" y="845"/>
                  </a:lnTo>
                  <a:lnTo>
                    <a:pt x="1034" y="845"/>
                  </a:lnTo>
                  <a:lnTo>
                    <a:pt x="1033" y="845"/>
                  </a:lnTo>
                  <a:lnTo>
                    <a:pt x="1029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0" y="849"/>
                  </a:lnTo>
                  <a:lnTo>
                    <a:pt x="1020" y="850"/>
                  </a:lnTo>
                  <a:lnTo>
                    <a:pt x="1036" y="845"/>
                  </a:lnTo>
                  <a:lnTo>
                    <a:pt x="1040" y="843"/>
                  </a:lnTo>
                  <a:lnTo>
                    <a:pt x="1042" y="843"/>
                  </a:lnTo>
                  <a:lnTo>
                    <a:pt x="1040" y="845"/>
                  </a:lnTo>
                  <a:lnTo>
                    <a:pt x="1033" y="849"/>
                  </a:lnTo>
                  <a:lnTo>
                    <a:pt x="1022" y="850"/>
                  </a:lnTo>
                  <a:lnTo>
                    <a:pt x="1020" y="852"/>
                  </a:lnTo>
                  <a:lnTo>
                    <a:pt x="1018" y="854"/>
                  </a:lnTo>
                  <a:lnTo>
                    <a:pt x="1020" y="854"/>
                  </a:lnTo>
                  <a:lnTo>
                    <a:pt x="1022" y="854"/>
                  </a:lnTo>
                  <a:lnTo>
                    <a:pt x="1024" y="856"/>
                  </a:lnTo>
                  <a:lnTo>
                    <a:pt x="1029" y="854"/>
                  </a:lnTo>
                  <a:lnTo>
                    <a:pt x="1027" y="856"/>
                  </a:lnTo>
                  <a:lnTo>
                    <a:pt x="1025" y="860"/>
                  </a:lnTo>
                  <a:lnTo>
                    <a:pt x="1025" y="860"/>
                  </a:lnTo>
                  <a:lnTo>
                    <a:pt x="1024" y="861"/>
                  </a:lnTo>
                  <a:lnTo>
                    <a:pt x="1022" y="861"/>
                  </a:lnTo>
                  <a:lnTo>
                    <a:pt x="1020" y="863"/>
                  </a:lnTo>
                  <a:lnTo>
                    <a:pt x="1018" y="863"/>
                  </a:lnTo>
                  <a:lnTo>
                    <a:pt x="1020" y="865"/>
                  </a:lnTo>
                  <a:lnTo>
                    <a:pt x="1025" y="861"/>
                  </a:lnTo>
                  <a:lnTo>
                    <a:pt x="1027" y="861"/>
                  </a:lnTo>
                  <a:lnTo>
                    <a:pt x="1029" y="860"/>
                  </a:lnTo>
                  <a:lnTo>
                    <a:pt x="1029" y="858"/>
                  </a:lnTo>
                  <a:lnTo>
                    <a:pt x="1031" y="856"/>
                  </a:lnTo>
                  <a:lnTo>
                    <a:pt x="1031" y="856"/>
                  </a:lnTo>
                  <a:lnTo>
                    <a:pt x="1033" y="854"/>
                  </a:lnTo>
                  <a:lnTo>
                    <a:pt x="1033" y="854"/>
                  </a:lnTo>
                  <a:lnTo>
                    <a:pt x="1034" y="854"/>
                  </a:lnTo>
                  <a:lnTo>
                    <a:pt x="1038" y="852"/>
                  </a:lnTo>
                  <a:lnTo>
                    <a:pt x="1038" y="850"/>
                  </a:lnTo>
                  <a:lnTo>
                    <a:pt x="1038" y="849"/>
                  </a:lnTo>
                  <a:lnTo>
                    <a:pt x="1038" y="849"/>
                  </a:lnTo>
                  <a:lnTo>
                    <a:pt x="1043" y="845"/>
                  </a:lnTo>
                  <a:lnTo>
                    <a:pt x="1052" y="840"/>
                  </a:lnTo>
                  <a:lnTo>
                    <a:pt x="1056" y="838"/>
                  </a:lnTo>
                  <a:lnTo>
                    <a:pt x="1056" y="838"/>
                  </a:lnTo>
                  <a:lnTo>
                    <a:pt x="1058" y="836"/>
                  </a:lnTo>
                  <a:lnTo>
                    <a:pt x="1060" y="836"/>
                  </a:lnTo>
                  <a:lnTo>
                    <a:pt x="1063" y="836"/>
                  </a:lnTo>
                  <a:lnTo>
                    <a:pt x="1067" y="838"/>
                  </a:lnTo>
                  <a:lnTo>
                    <a:pt x="1069" y="840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58" y="840"/>
                  </a:lnTo>
                  <a:lnTo>
                    <a:pt x="1058" y="841"/>
                  </a:lnTo>
                  <a:lnTo>
                    <a:pt x="1056" y="841"/>
                  </a:lnTo>
                  <a:lnTo>
                    <a:pt x="1052" y="841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3" y="847"/>
                  </a:lnTo>
                  <a:lnTo>
                    <a:pt x="1042" y="850"/>
                  </a:lnTo>
                  <a:lnTo>
                    <a:pt x="1040" y="852"/>
                  </a:lnTo>
                  <a:lnTo>
                    <a:pt x="1042" y="852"/>
                  </a:lnTo>
                  <a:lnTo>
                    <a:pt x="1043" y="852"/>
                  </a:lnTo>
                  <a:lnTo>
                    <a:pt x="1047" y="850"/>
                  </a:lnTo>
                  <a:lnTo>
                    <a:pt x="1045" y="850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2" y="852"/>
                  </a:lnTo>
                  <a:lnTo>
                    <a:pt x="1040" y="854"/>
                  </a:lnTo>
                  <a:lnTo>
                    <a:pt x="1040" y="854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9" y="856"/>
                  </a:lnTo>
                  <a:lnTo>
                    <a:pt x="1049" y="858"/>
                  </a:lnTo>
                  <a:lnTo>
                    <a:pt x="1049" y="858"/>
                  </a:lnTo>
                  <a:lnTo>
                    <a:pt x="1047" y="858"/>
                  </a:lnTo>
                  <a:lnTo>
                    <a:pt x="1034" y="860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3"/>
                  </a:lnTo>
                  <a:lnTo>
                    <a:pt x="1038" y="863"/>
                  </a:lnTo>
                  <a:lnTo>
                    <a:pt x="1038" y="863"/>
                  </a:lnTo>
                  <a:lnTo>
                    <a:pt x="1036" y="865"/>
                  </a:lnTo>
                  <a:lnTo>
                    <a:pt x="1034" y="863"/>
                  </a:lnTo>
                  <a:lnTo>
                    <a:pt x="1034" y="863"/>
                  </a:lnTo>
                  <a:lnTo>
                    <a:pt x="1031" y="867"/>
                  </a:lnTo>
                  <a:lnTo>
                    <a:pt x="1027" y="867"/>
                  </a:lnTo>
                  <a:lnTo>
                    <a:pt x="1027" y="867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9" y="869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9" y="874"/>
                  </a:lnTo>
                  <a:lnTo>
                    <a:pt x="1029" y="874"/>
                  </a:lnTo>
                  <a:lnTo>
                    <a:pt x="1027" y="876"/>
                  </a:lnTo>
                  <a:lnTo>
                    <a:pt x="1029" y="876"/>
                  </a:lnTo>
                  <a:lnTo>
                    <a:pt x="1029" y="878"/>
                  </a:lnTo>
                  <a:lnTo>
                    <a:pt x="1029" y="878"/>
                  </a:lnTo>
                  <a:lnTo>
                    <a:pt x="1031" y="879"/>
                  </a:lnTo>
                  <a:lnTo>
                    <a:pt x="1031" y="881"/>
                  </a:lnTo>
                  <a:lnTo>
                    <a:pt x="1033" y="881"/>
                  </a:lnTo>
                  <a:lnTo>
                    <a:pt x="1033" y="883"/>
                  </a:lnTo>
                  <a:lnTo>
                    <a:pt x="1034" y="883"/>
                  </a:lnTo>
                  <a:lnTo>
                    <a:pt x="1036" y="883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4" y="879"/>
                  </a:lnTo>
                  <a:lnTo>
                    <a:pt x="1034" y="879"/>
                  </a:lnTo>
                  <a:lnTo>
                    <a:pt x="1036" y="879"/>
                  </a:lnTo>
                  <a:lnTo>
                    <a:pt x="1036" y="878"/>
                  </a:lnTo>
                  <a:lnTo>
                    <a:pt x="1038" y="876"/>
                  </a:lnTo>
                  <a:lnTo>
                    <a:pt x="1038" y="878"/>
                  </a:lnTo>
                  <a:lnTo>
                    <a:pt x="1038" y="879"/>
                  </a:lnTo>
                  <a:lnTo>
                    <a:pt x="1038" y="879"/>
                  </a:lnTo>
                  <a:lnTo>
                    <a:pt x="1038" y="881"/>
                  </a:lnTo>
                  <a:lnTo>
                    <a:pt x="1038" y="881"/>
                  </a:lnTo>
                  <a:lnTo>
                    <a:pt x="1040" y="881"/>
                  </a:lnTo>
                  <a:lnTo>
                    <a:pt x="1045" y="881"/>
                  </a:lnTo>
                  <a:lnTo>
                    <a:pt x="1045" y="881"/>
                  </a:lnTo>
                  <a:lnTo>
                    <a:pt x="1040" y="883"/>
                  </a:lnTo>
                  <a:lnTo>
                    <a:pt x="1036" y="887"/>
                  </a:lnTo>
                  <a:lnTo>
                    <a:pt x="1034" y="887"/>
                  </a:lnTo>
                  <a:lnTo>
                    <a:pt x="1034" y="887"/>
                  </a:lnTo>
                  <a:lnTo>
                    <a:pt x="1036" y="885"/>
                  </a:lnTo>
                  <a:lnTo>
                    <a:pt x="1033" y="887"/>
                  </a:lnTo>
                  <a:lnTo>
                    <a:pt x="1033" y="887"/>
                  </a:lnTo>
                  <a:lnTo>
                    <a:pt x="1033" y="888"/>
                  </a:lnTo>
                  <a:lnTo>
                    <a:pt x="1033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3" y="890"/>
                  </a:lnTo>
                  <a:lnTo>
                    <a:pt x="1031" y="890"/>
                  </a:lnTo>
                  <a:lnTo>
                    <a:pt x="1031" y="890"/>
                  </a:lnTo>
                  <a:lnTo>
                    <a:pt x="1029" y="892"/>
                  </a:lnTo>
                  <a:lnTo>
                    <a:pt x="1029" y="894"/>
                  </a:lnTo>
                  <a:lnTo>
                    <a:pt x="1029" y="896"/>
                  </a:lnTo>
                  <a:lnTo>
                    <a:pt x="1040" y="894"/>
                  </a:lnTo>
                  <a:lnTo>
                    <a:pt x="1038" y="896"/>
                  </a:lnTo>
                  <a:lnTo>
                    <a:pt x="1033" y="896"/>
                  </a:lnTo>
                  <a:lnTo>
                    <a:pt x="1031" y="897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5" y="901"/>
                  </a:lnTo>
                  <a:lnTo>
                    <a:pt x="1025" y="901"/>
                  </a:lnTo>
                  <a:lnTo>
                    <a:pt x="1025" y="903"/>
                  </a:lnTo>
                  <a:lnTo>
                    <a:pt x="1027" y="903"/>
                  </a:lnTo>
                  <a:lnTo>
                    <a:pt x="1025" y="903"/>
                  </a:lnTo>
                  <a:lnTo>
                    <a:pt x="1022" y="906"/>
                  </a:lnTo>
                  <a:lnTo>
                    <a:pt x="1020" y="910"/>
                  </a:lnTo>
                  <a:lnTo>
                    <a:pt x="1020" y="912"/>
                  </a:lnTo>
                  <a:lnTo>
                    <a:pt x="1018" y="912"/>
                  </a:lnTo>
                  <a:lnTo>
                    <a:pt x="1020" y="906"/>
                  </a:lnTo>
                  <a:lnTo>
                    <a:pt x="1024" y="903"/>
                  </a:lnTo>
                  <a:lnTo>
                    <a:pt x="1024" y="901"/>
                  </a:lnTo>
                  <a:lnTo>
                    <a:pt x="1024" y="899"/>
                  </a:lnTo>
                  <a:lnTo>
                    <a:pt x="1024" y="897"/>
                  </a:lnTo>
                  <a:lnTo>
                    <a:pt x="1022" y="897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6" y="899"/>
                  </a:lnTo>
                  <a:lnTo>
                    <a:pt x="1015" y="897"/>
                  </a:lnTo>
                  <a:lnTo>
                    <a:pt x="1016" y="896"/>
                  </a:lnTo>
                  <a:lnTo>
                    <a:pt x="1016" y="894"/>
                  </a:lnTo>
                  <a:lnTo>
                    <a:pt x="1015" y="892"/>
                  </a:lnTo>
                  <a:lnTo>
                    <a:pt x="1013" y="888"/>
                  </a:lnTo>
                  <a:lnTo>
                    <a:pt x="1011" y="888"/>
                  </a:lnTo>
                  <a:lnTo>
                    <a:pt x="1011" y="888"/>
                  </a:lnTo>
                  <a:lnTo>
                    <a:pt x="1011" y="887"/>
                  </a:lnTo>
                  <a:lnTo>
                    <a:pt x="1009" y="887"/>
                  </a:lnTo>
                  <a:lnTo>
                    <a:pt x="1011" y="885"/>
                  </a:lnTo>
                  <a:lnTo>
                    <a:pt x="1009" y="883"/>
                  </a:lnTo>
                  <a:lnTo>
                    <a:pt x="1009" y="883"/>
                  </a:lnTo>
                  <a:lnTo>
                    <a:pt x="1007" y="881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81"/>
                  </a:lnTo>
                  <a:lnTo>
                    <a:pt x="1006" y="881"/>
                  </a:lnTo>
                  <a:lnTo>
                    <a:pt x="1004" y="881"/>
                  </a:lnTo>
                  <a:lnTo>
                    <a:pt x="1004" y="881"/>
                  </a:lnTo>
                  <a:lnTo>
                    <a:pt x="1004" y="883"/>
                  </a:lnTo>
                  <a:lnTo>
                    <a:pt x="1002" y="881"/>
                  </a:lnTo>
                  <a:lnTo>
                    <a:pt x="1002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4" y="885"/>
                  </a:lnTo>
                  <a:lnTo>
                    <a:pt x="1006" y="885"/>
                  </a:lnTo>
                  <a:lnTo>
                    <a:pt x="1006" y="887"/>
                  </a:lnTo>
                  <a:lnTo>
                    <a:pt x="1004" y="888"/>
                  </a:lnTo>
                  <a:lnTo>
                    <a:pt x="1004" y="888"/>
                  </a:lnTo>
                  <a:lnTo>
                    <a:pt x="1006" y="890"/>
                  </a:lnTo>
                  <a:lnTo>
                    <a:pt x="1006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2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4"/>
                  </a:lnTo>
                  <a:lnTo>
                    <a:pt x="1004" y="892"/>
                  </a:lnTo>
                  <a:lnTo>
                    <a:pt x="1002" y="892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0" y="892"/>
                  </a:lnTo>
                  <a:lnTo>
                    <a:pt x="1000" y="890"/>
                  </a:lnTo>
                  <a:lnTo>
                    <a:pt x="998" y="890"/>
                  </a:lnTo>
                  <a:lnTo>
                    <a:pt x="996" y="890"/>
                  </a:lnTo>
                  <a:lnTo>
                    <a:pt x="998" y="892"/>
                  </a:lnTo>
                  <a:lnTo>
                    <a:pt x="998" y="892"/>
                  </a:lnTo>
                  <a:lnTo>
                    <a:pt x="998" y="894"/>
                  </a:lnTo>
                  <a:lnTo>
                    <a:pt x="998" y="896"/>
                  </a:lnTo>
                  <a:lnTo>
                    <a:pt x="998" y="896"/>
                  </a:lnTo>
                  <a:lnTo>
                    <a:pt x="996" y="894"/>
                  </a:lnTo>
                  <a:lnTo>
                    <a:pt x="996" y="894"/>
                  </a:lnTo>
                  <a:lnTo>
                    <a:pt x="995" y="894"/>
                  </a:lnTo>
                  <a:lnTo>
                    <a:pt x="995" y="894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3" y="896"/>
                  </a:lnTo>
                  <a:lnTo>
                    <a:pt x="993" y="896"/>
                  </a:lnTo>
                  <a:lnTo>
                    <a:pt x="991" y="896"/>
                  </a:lnTo>
                  <a:lnTo>
                    <a:pt x="991" y="897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1" y="899"/>
                  </a:lnTo>
                  <a:lnTo>
                    <a:pt x="995" y="897"/>
                  </a:lnTo>
                  <a:lnTo>
                    <a:pt x="996" y="899"/>
                  </a:lnTo>
                  <a:lnTo>
                    <a:pt x="996" y="899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3"/>
                  </a:lnTo>
                  <a:lnTo>
                    <a:pt x="1000" y="906"/>
                  </a:lnTo>
                  <a:lnTo>
                    <a:pt x="998" y="906"/>
                  </a:lnTo>
                  <a:lnTo>
                    <a:pt x="998" y="906"/>
                  </a:lnTo>
                  <a:lnTo>
                    <a:pt x="995" y="905"/>
                  </a:lnTo>
                  <a:lnTo>
                    <a:pt x="995" y="903"/>
                  </a:lnTo>
                  <a:lnTo>
                    <a:pt x="995" y="903"/>
                  </a:lnTo>
                  <a:lnTo>
                    <a:pt x="993" y="903"/>
                  </a:lnTo>
                  <a:lnTo>
                    <a:pt x="993" y="901"/>
                  </a:lnTo>
                  <a:lnTo>
                    <a:pt x="993" y="901"/>
                  </a:lnTo>
                  <a:lnTo>
                    <a:pt x="991" y="901"/>
                  </a:lnTo>
                  <a:lnTo>
                    <a:pt x="989" y="901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4" y="901"/>
                  </a:lnTo>
                  <a:lnTo>
                    <a:pt x="982" y="899"/>
                  </a:lnTo>
                  <a:lnTo>
                    <a:pt x="982" y="899"/>
                  </a:lnTo>
                  <a:lnTo>
                    <a:pt x="980" y="901"/>
                  </a:lnTo>
                  <a:lnTo>
                    <a:pt x="980" y="901"/>
                  </a:lnTo>
                  <a:lnTo>
                    <a:pt x="980" y="903"/>
                  </a:lnTo>
                  <a:lnTo>
                    <a:pt x="984" y="903"/>
                  </a:lnTo>
                  <a:lnTo>
                    <a:pt x="986" y="903"/>
                  </a:lnTo>
                  <a:lnTo>
                    <a:pt x="986" y="903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7" y="905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7" y="908"/>
                  </a:lnTo>
                  <a:lnTo>
                    <a:pt x="989" y="906"/>
                  </a:lnTo>
                  <a:lnTo>
                    <a:pt x="989" y="908"/>
                  </a:lnTo>
                  <a:lnTo>
                    <a:pt x="987" y="910"/>
                  </a:lnTo>
                  <a:lnTo>
                    <a:pt x="987" y="910"/>
                  </a:lnTo>
                  <a:lnTo>
                    <a:pt x="986" y="908"/>
                  </a:lnTo>
                  <a:lnTo>
                    <a:pt x="984" y="906"/>
                  </a:lnTo>
                  <a:lnTo>
                    <a:pt x="982" y="906"/>
                  </a:lnTo>
                  <a:lnTo>
                    <a:pt x="982" y="906"/>
                  </a:lnTo>
                  <a:lnTo>
                    <a:pt x="984" y="908"/>
                  </a:lnTo>
                  <a:lnTo>
                    <a:pt x="984" y="910"/>
                  </a:lnTo>
                  <a:lnTo>
                    <a:pt x="986" y="912"/>
                  </a:lnTo>
                  <a:lnTo>
                    <a:pt x="982" y="908"/>
                  </a:lnTo>
                  <a:lnTo>
                    <a:pt x="982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12"/>
                  </a:lnTo>
                  <a:lnTo>
                    <a:pt x="980" y="914"/>
                  </a:lnTo>
                  <a:lnTo>
                    <a:pt x="980" y="915"/>
                  </a:lnTo>
                  <a:lnTo>
                    <a:pt x="982" y="915"/>
                  </a:lnTo>
                  <a:lnTo>
                    <a:pt x="982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78" y="917"/>
                  </a:lnTo>
                  <a:lnTo>
                    <a:pt x="977" y="915"/>
                  </a:lnTo>
                  <a:lnTo>
                    <a:pt x="977" y="915"/>
                  </a:lnTo>
                  <a:lnTo>
                    <a:pt x="977" y="917"/>
                  </a:lnTo>
                  <a:lnTo>
                    <a:pt x="977" y="919"/>
                  </a:lnTo>
                  <a:lnTo>
                    <a:pt x="975" y="917"/>
                  </a:lnTo>
                  <a:lnTo>
                    <a:pt x="973" y="917"/>
                  </a:lnTo>
                  <a:lnTo>
                    <a:pt x="973" y="919"/>
                  </a:lnTo>
                  <a:lnTo>
                    <a:pt x="973" y="919"/>
                  </a:lnTo>
                  <a:lnTo>
                    <a:pt x="971" y="921"/>
                  </a:lnTo>
                  <a:lnTo>
                    <a:pt x="969" y="921"/>
                  </a:lnTo>
                  <a:lnTo>
                    <a:pt x="969" y="923"/>
                  </a:lnTo>
                  <a:lnTo>
                    <a:pt x="973" y="925"/>
                  </a:lnTo>
                  <a:lnTo>
                    <a:pt x="975" y="926"/>
                  </a:lnTo>
                  <a:lnTo>
                    <a:pt x="975" y="928"/>
                  </a:lnTo>
                  <a:lnTo>
                    <a:pt x="975" y="928"/>
                  </a:lnTo>
                  <a:lnTo>
                    <a:pt x="973" y="926"/>
                  </a:lnTo>
                  <a:lnTo>
                    <a:pt x="971" y="925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8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8"/>
                  </a:lnTo>
                  <a:lnTo>
                    <a:pt x="966" y="928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8" y="932"/>
                  </a:lnTo>
                  <a:lnTo>
                    <a:pt x="964" y="932"/>
                  </a:lnTo>
                  <a:lnTo>
                    <a:pt x="964" y="932"/>
                  </a:lnTo>
                  <a:lnTo>
                    <a:pt x="966" y="932"/>
                  </a:lnTo>
                  <a:lnTo>
                    <a:pt x="966" y="934"/>
                  </a:lnTo>
                  <a:lnTo>
                    <a:pt x="964" y="934"/>
                  </a:lnTo>
                  <a:lnTo>
                    <a:pt x="964" y="934"/>
                  </a:lnTo>
                  <a:lnTo>
                    <a:pt x="962" y="934"/>
                  </a:lnTo>
                  <a:lnTo>
                    <a:pt x="962" y="935"/>
                  </a:lnTo>
                  <a:lnTo>
                    <a:pt x="966" y="935"/>
                  </a:lnTo>
                  <a:lnTo>
                    <a:pt x="968" y="935"/>
                  </a:lnTo>
                  <a:lnTo>
                    <a:pt x="968" y="937"/>
                  </a:lnTo>
                  <a:lnTo>
                    <a:pt x="966" y="937"/>
                  </a:lnTo>
                  <a:lnTo>
                    <a:pt x="962" y="939"/>
                  </a:lnTo>
                  <a:lnTo>
                    <a:pt x="962" y="939"/>
                  </a:lnTo>
                  <a:lnTo>
                    <a:pt x="960" y="937"/>
                  </a:lnTo>
                  <a:lnTo>
                    <a:pt x="959" y="935"/>
                  </a:lnTo>
                  <a:lnTo>
                    <a:pt x="957" y="935"/>
                  </a:lnTo>
                  <a:lnTo>
                    <a:pt x="957" y="937"/>
                  </a:lnTo>
                  <a:lnTo>
                    <a:pt x="957" y="939"/>
                  </a:lnTo>
                  <a:lnTo>
                    <a:pt x="957" y="939"/>
                  </a:lnTo>
                  <a:lnTo>
                    <a:pt x="957" y="941"/>
                  </a:lnTo>
                  <a:lnTo>
                    <a:pt x="959" y="943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7" y="944"/>
                  </a:lnTo>
                  <a:lnTo>
                    <a:pt x="957" y="946"/>
                  </a:lnTo>
                  <a:lnTo>
                    <a:pt x="957" y="948"/>
                  </a:lnTo>
                  <a:lnTo>
                    <a:pt x="957" y="950"/>
                  </a:lnTo>
                  <a:lnTo>
                    <a:pt x="955" y="952"/>
                  </a:lnTo>
                  <a:lnTo>
                    <a:pt x="955" y="952"/>
                  </a:lnTo>
                  <a:lnTo>
                    <a:pt x="953" y="953"/>
                  </a:lnTo>
                  <a:lnTo>
                    <a:pt x="955" y="953"/>
                  </a:lnTo>
                  <a:lnTo>
                    <a:pt x="957" y="953"/>
                  </a:lnTo>
                  <a:lnTo>
                    <a:pt x="960" y="950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2" y="952"/>
                  </a:lnTo>
                  <a:lnTo>
                    <a:pt x="962" y="952"/>
                  </a:lnTo>
                  <a:lnTo>
                    <a:pt x="962" y="950"/>
                  </a:lnTo>
                  <a:lnTo>
                    <a:pt x="964" y="950"/>
                  </a:lnTo>
                  <a:lnTo>
                    <a:pt x="960" y="953"/>
                  </a:lnTo>
                  <a:lnTo>
                    <a:pt x="955" y="955"/>
                  </a:lnTo>
                  <a:lnTo>
                    <a:pt x="953" y="959"/>
                  </a:lnTo>
                  <a:lnTo>
                    <a:pt x="955" y="959"/>
                  </a:lnTo>
                  <a:lnTo>
                    <a:pt x="957" y="957"/>
                  </a:lnTo>
                  <a:lnTo>
                    <a:pt x="959" y="957"/>
                  </a:lnTo>
                  <a:lnTo>
                    <a:pt x="960" y="955"/>
                  </a:lnTo>
                  <a:lnTo>
                    <a:pt x="962" y="955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6" y="953"/>
                  </a:lnTo>
                  <a:lnTo>
                    <a:pt x="968" y="957"/>
                  </a:lnTo>
                  <a:lnTo>
                    <a:pt x="966" y="957"/>
                  </a:lnTo>
                  <a:lnTo>
                    <a:pt x="962" y="955"/>
                  </a:lnTo>
                  <a:lnTo>
                    <a:pt x="960" y="959"/>
                  </a:lnTo>
                  <a:lnTo>
                    <a:pt x="955" y="961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1" y="962"/>
                  </a:lnTo>
                  <a:lnTo>
                    <a:pt x="953" y="962"/>
                  </a:lnTo>
                  <a:lnTo>
                    <a:pt x="953" y="961"/>
                  </a:lnTo>
                  <a:lnTo>
                    <a:pt x="953" y="961"/>
                  </a:lnTo>
                  <a:lnTo>
                    <a:pt x="951" y="961"/>
                  </a:lnTo>
                  <a:lnTo>
                    <a:pt x="946" y="962"/>
                  </a:lnTo>
                  <a:lnTo>
                    <a:pt x="948" y="964"/>
                  </a:lnTo>
                  <a:lnTo>
                    <a:pt x="948" y="964"/>
                  </a:lnTo>
                  <a:lnTo>
                    <a:pt x="951" y="964"/>
                  </a:lnTo>
                  <a:lnTo>
                    <a:pt x="951" y="964"/>
                  </a:lnTo>
                  <a:lnTo>
                    <a:pt x="948" y="964"/>
                  </a:lnTo>
                  <a:lnTo>
                    <a:pt x="941" y="970"/>
                  </a:lnTo>
                  <a:lnTo>
                    <a:pt x="933" y="975"/>
                  </a:lnTo>
                  <a:lnTo>
                    <a:pt x="935" y="977"/>
                  </a:lnTo>
                  <a:lnTo>
                    <a:pt x="946" y="975"/>
                  </a:lnTo>
                  <a:lnTo>
                    <a:pt x="946" y="975"/>
                  </a:lnTo>
                  <a:lnTo>
                    <a:pt x="942" y="977"/>
                  </a:lnTo>
                  <a:lnTo>
                    <a:pt x="935" y="981"/>
                  </a:lnTo>
                  <a:lnTo>
                    <a:pt x="935" y="981"/>
                  </a:lnTo>
                  <a:lnTo>
                    <a:pt x="935" y="982"/>
                  </a:lnTo>
                  <a:lnTo>
                    <a:pt x="935" y="986"/>
                  </a:lnTo>
                  <a:lnTo>
                    <a:pt x="933" y="988"/>
                  </a:lnTo>
                  <a:lnTo>
                    <a:pt x="937" y="986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44" y="982"/>
                  </a:lnTo>
                  <a:lnTo>
                    <a:pt x="946" y="981"/>
                  </a:lnTo>
                  <a:lnTo>
                    <a:pt x="950" y="981"/>
                  </a:lnTo>
                  <a:lnTo>
                    <a:pt x="951" y="977"/>
                  </a:lnTo>
                  <a:lnTo>
                    <a:pt x="955" y="975"/>
                  </a:lnTo>
                  <a:lnTo>
                    <a:pt x="955" y="975"/>
                  </a:lnTo>
                  <a:lnTo>
                    <a:pt x="957" y="975"/>
                  </a:lnTo>
                  <a:lnTo>
                    <a:pt x="957" y="973"/>
                  </a:lnTo>
                  <a:lnTo>
                    <a:pt x="959" y="973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7" y="977"/>
                  </a:lnTo>
                  <a:lnTo>
                    <a:pt x="957" y="979"/>
                  </a:lnTo>
                  <a:lnTo>
                    <a:pt x="959" y="977"/>
                  </a:lnTo>
                  <a:lnTo>
                    <a:pt x="960" y="975"/>
                  </a:lnTo>
                  <a:lnTo>
                    <a:pt x="962" y="975"/>
                  </a:lnTo>
                  <a:lnTo>
                    <a:pt x="960" y="977"/>
                  </a:lnTo>
                  <a:lnTo>
                    <a:pt x="959" y="979"/>
                  </a:lnTo>
                  <a:lnTo>
                    <a:pt x="957" y="981"/>
                  </a:lnTo>
                  <a:lnTo>
                    <a:pt x="953" y="982"/>
                  </a:lnTo>
                  <a:lnTo>
                    <a:pt x="950" y="984"/>
                  </a:lnTo>
                  <a:lnTo>
                    <a:pt x="948" y="984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6" y="986"/>
                  </a:lnTo>
                  <a:lnTo>
                    <a:pt x="946" y="986"/>
                  </a:lnTo>
                  <a:lnTo>
                    <a:pt x="946" y="988"/>
                  </a:lnTo>
                  <a:lnTo>
                    <a:pt x="948" y="988"/>
                  </a:lnTo>
                  <a:lnTo>
                    <a:pt x="948" y="988"/>
                  </a:lnTo>
                  <a:lnTo>
                    <a:pt x="948" y="990"/>
                  </a:lnTo>
                  <a:lnTo>
                    <a:pt x="948" y="990"/>
                  </a:lnTo>
                  <a:lnTo>
                    <a:pt x="948" y="991"/>
                  </a:lnTo>
                  <a:lnTo>
                    <a:pt x="948" y="993"/>
                  </a:lnTo>
                  <a:lnTo>
                    <a:pt x="948" y="995"/>
                  </a:lnTo>
                  <a:lnTo>
                    <a:pt x="950" y="995"/>
                  </a:lnTo>
                  <a:lnTo>
                    <a:pt x="951" y="995"/>
                  </a:lnTo>
                  <a:lnTo>
                    <a:pt x="951" y="995"/>
                  </a:lnTo>
                  <a:lnTo>
                    <a:pt x="951" y="997"/>
                  </a:lnTo>
                  <a:lnTo>
                    <a:pt x="951" y="997"/>
                  </a:lnTo>
                  <a:lnTo>
                    <a:pt x="951" y="1000"/>
                  </a:lnTo>
                  <a:lnTo>
                    <a:pt x="953" y="1002"/>
                  </a:lnTo>
                  <a:lnTo>
                    <a:pt x="953" y="1004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9" y="1006"/>
                  </a:lnTo>
                  <a:lnTo>
                    <a:pt x="960" y="1004"/>
                  </a:lnTo>
                  <a:lnTo>
                    <a:pt x="966" y="1002"/>
                  </a:lnTo>
                  <a:lnTo>
                    <a:pt x="966" y="1000"/>
                  </a:lnTo>
                  <a:lnTo>
                    <a:pt x="968" y="1000"/>
                  </a:lnTo>
                  <a:lnTo>
                    <a:pt x="968" y="999"/>
                  </a:lnTo>
                  <a:lnTo>
                    <a:pt x="969" y="999"/>
                  </a:lnTo>
                  <a:lnTo>
                    <a:pt x="973" y="999"/>
                  </a:lnTo>
                  <a:lnTo>
                    <a:pt x="973" y="999"/>
                  </a:lnTo>
                  <a:lnTo>
                    <a:pt x="975" y="997"/>
                  </a:lnTo>
                  <a:lnTo>
                    <a:pt x="977" y="997"/>
                  </a:lnTo>
                  <a:lnTo>
                    <a:pt x="978" y="997"/>
                  </a:lnTo>
                  <a:lnTo>
                    <a:pt x="984" y="993"/>
                  </a:lnTo>
                  <a:lnTo>
                    <a:pt x="986" y="991"/>
                  </a:lnTo>
                  <a:lnTo>
                    <a:pt x="987" y="990"/>
                  </a:lnTo>
                  <a:lnTo>
                    <a:pt x="987" y="990"/>
                  </a:lnTo>
                  <a:lnTo>
                    <a:pt x="989" y="986"/>
                  </a:lnTo>
                  <a:lnTo>
                    <a:pt x="989" y="986"/>
                  </a:lnTo>
                  <a:lnTo>
                    <a:pt x="991" y="984"/>
                  </a:lnTo>
                  <a:lnTo>
                    <a:pt x="995" y="984"/>
                  </a:lnTo>
                  <a:lnTo>
                    <a:pt x="998" y="981"/>
                  </a:lnTo>
                  <a:lnTo>
                    <a:pt x="1002" y="981"/>
                  </a:lnTo>
                  <a:lnTo>
                    <a:pt x="1004" y="977"/>
                  </a:lnTo>
                  <a:lnTo>
                    <a:pt x="1006" y="977"/>
                  </a:lnTo>
                  <a:lnTo>
                    <a:pt x="1006" y="977"/>
                  </a:lnTo>
                  <a:lnTo>
                    <a:pt x="1006" y="975"/>
                  </a:lnTo>
                  <a:lnTo>
                    <a:pt x="1006" y="975"/>
                  </a:lnTo>
                  <a:lnTo>
                    <a:pt x="1006" y="973"/>
                  </a:lnTo>
                  <a:lnTo>
                    <a:pt x="1007" y="971"/>
                  </a:lnTo>
                  <a:lnTo>
                    <a:pt x="1007" y="970"/>
                  </a:lnTo>
                  <a:lnTo>
                    <a:pt x="1009" y="970"/>
                  </a:lnTo>
                  <a:lnTo>
                    <a:pt x="1009" y="968"/>
                  </a:lnTo>
                  <a:lnTo>
                    <a:pt x="1011" y="968"/>
                  </a:lnTo>
                  <a:lnTo>
                    <a:pt x="1009" y="964"/>
                  </a:lnTo>
                  <a:lnTo>
                    <a:pt x="1009" y="964"/>
                  </a:lnTo>
                  <a:lnTo>
                    <a:pt x="1007" y="962"/>
                  </a:lnTo>
                  <a:lnTo>
                    <a:pt x="1004" y="961"/>
                  </a:lnTo>
                  <a:lnTo>
                    <a:pt x="1002" y="961"/>
                  </a:lnTo>
                  <a:lnTo>
                    <a:pt x="995" y="966"/>
                  </a:lnTo>
                  <a:lnTo>
                    <a:pt x="991" y="968"/>
                  </a:lnTo>
                  <a:lnTo>
                    <a:pt x="991" y="968"/>
                  </a:lnTo>
                  <a:lnTo>
                    <a:pt x="989" y="970"/>
                  </a:lnTo>
                  <a:lnTo>
                    <a:pt x="987" y="971"/>
                  </a:lnTo>
                  <a:lnTo>
                    <a:pt x="987" y="971"/>
                  </a:lnTo>
                  <a:lnTo>
                    <a:pt x="986" y="971"/>
                  </a:lnTo>
                  <a:lnTo>
                    <a:pt x="987" y="970"/>
                  </a:lnTo>
                  <a:lnTo>
                    <a:pt x="989" y="968"/>
                  </a:lnTo>
                  <a:lnTo>
                    <a:pt x="991" y="964"/>
                  </a:lnTo>
                  <a:lnTo>
                    <a:pt x="993" y="964"/>
                  </a:lnTo>
                  <a:lnTo>
                    <a:pt x="998" y="962"/>
                  </a:lnTo>
                  <a:lnTo>
                    <a:pt x="1000" y="961"/>
                  </a:lnTo>
                  <a:lnTo>
                    <a:pt x="1002" y="959"/>
                  </a:lnTo>
                  <a:lnTo>
                    <a:pt x="1002" y="959"/>
                  </a:lnTo>
                  <a:lnTo>
                    <a:pt x="1004" y="957"/>
                  </a:lnTo>
                  <a:lnTo>
                    <a:pt x="1006" y="955"/>
                  </a:lnTo>
                  <a:lnTo>
                    <a:pt x="1016" y="948"/>
                  </a:lnTo>
                  <a:lnTo>
                    <a:pt x="1016" y="946"/>
                  </a:lnTo>
                  <a:lnTo>
                    <a:pt x="1016" y="946"/>
                  </a:lnTo>
                  <a:lnTo>
                    <a:pt x="1018" y="941"/>
                  </a:lnTo>
                  <a:lnTo>
                    <a:pt x="1022" y="937"/>
                  </a:lnTo>
                  <a:lnTo>
                    <a:pt x="1024" y="935"/>
                  </a:lnTo>
                  <a:lnTo>
                    <a:pt x="1025" y="935"/>
                  </a:lnTo>
                  <a:lnTo>
                    <a:pt x="1024" y="937"/>
                  </a:lnTo>
                  <a:lnTo>
                    <a:pt x="1022" y="941"/>
                  </a:lnTo>
                  <a:lnTo>
                    <a:pt x="1020" y="941"/>
                  </a:lnTo>
                  <a:lnTo>
                    <a:pt x="1018" y="943"/>
                  </a:lnTo>
                  <a:lnTo>
                    <a:pt x="1018" y="943"/>
                  </a:lnTo>
                  <a:lnTo>
                    <a:pt x="1020" y="944"/>
                  </a:lnTo>
                  <a:lnTo>
                    <a:pt x="1020" y="944"/>
                  </a:lnTo>
                  <a:lnTo>
                    <a:pt x="1025" y="946"/>
                  </a:lnTo>
                  <a:lnTo>
                    <a:pt x="1029" y="946"/>
                  </a:lnTo>
                  <a:lnTo>
                    <a:pt x="1029" y="946"/>
                  </a:lnTo>
                  <a:lnTo>
                    <a:pt x="1029" y="948"/>
                  </a:lnTo>
                  <a:lnTo>
                    <a:pt x="1033" y="946"/>
                  </a:lnTo>
                  <a:lnTo>
                    <a:pt x="1031" y="948"/>
                  </a:lnTo>
                  <a:lnTo>
                    <a:pt x="1031" y="950"/>
                  </a:lnTo>
                  <a:lnTo>
                    <a:pt x="1029" y="952"/>
                  </a:lnTo>
                  <a:lnTo>
                    <a:pt x="1022" y="953"/>
                  </a:lnTo>
                  <a:lnTo>
                    <a:pt x="1018" y="955"/>
                  </a:lnTo>
                  <a:lnTo>
                    <a:pt x="1018" y="957"/>
                  </a:lnTo>
                  <a:lnTo>
                    <a:pt x="1016" y="959"/>
                  </a:lnTo>
                  <a:lnTo>
                    <a:pt x="1016" y="959"/>
                  </a:lnTo>
                  <a:lnTo>
                    <a:pt x="1013" y="961"/>
                  </a:lnTo>
                  <a:lnTo>
                    <a:pt x="1013" y="961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11" y="964"/>
                  </a:lnTo>
                  <a:lnTo>
                    <a:pt x="1011" y="966"/>
                  </a:lnTo>
                  <a:lnTo>
                    <a:pt x="1013" y="966"/>
                  </a:lnTo>
                  <a:lnTo>
                    <a:pt x="1013" y="966"/>
                  </a:lnTo>
                  <a:lnTo>
                    <a:pt x="1020" y="964"/>
                  </a:lnTo>
                  <a:lnTo>
                    <a:pt x="1020" y="964"/>
                  </a:lnTo>
                  <a:lnTo>
                    <a:pt x="1022" y="964"/>
                  </a:lnTo>
                  <a:lnTo>
                    <a:pt x="1024" y="966"/>
                  </a:lnTo>
                  <a:lnTo>
                    <a:pt x="1025" y="966"/>
                  </a:lnTo>
                  <a:lnTo>
                    <a:pt x="1027" y="966"/>
                  </a:lnTo>
                  <a:lnTo>
                    <a:pt x="1029" y="968"/>
                  </a:lnTo>
                  <a:lnTo>
                    <a:pt x="1029" y="968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31" y="970"/>
                  </a:lnTo>
                  <a:lnTo>
                    <a:pt x="1031" y="971"/>
                  </a:lnTo>
                  <a:lnTo>
                    <a:pt x="1029" y="973"/>
                  </a:lnTo>
                  <a:lnTo>
                    <a:pt x="1029" y="973"/>
                  </a:lnTo>
                  <a:lnTo>
                    <a:pt x="1024" y="973"/>
                  </a:lnTo>
                  <a:lnTo>
                    <a:pt x="1020" y="975"/>
                  </a:lnTo>
                  <a:lnTo>
                    <a:pt x="1020" y="975"/>
                  </a:lnTo>
                  <a:lnTo>
                    <a:pt x="1016" y="979"/>
                  </a:lnTo>
                  <a:lnTo>
                    <a:pt x="1016" y="981"/>
                  </a:lnTo>
                  <a:lnTo>
                    <a:pt x="1015" y="982"/>
                  </a:lnTo>
                  <a:lnTo>
                    <a:pt x="1013" y="982"/>
                  </a:lnTo>
                  <a:lnTo>
                    <a:pt x="1011" y="982"/>
                  </a:lnTo>
                  <a:lnTo>
                    <a:pt x="1009" y="981"/>
                  </a:lnTo>
                  <a:lnTo>
                    <a:pt x="1009" y="981"/>
                  </a:lnTo>
                  <a:lnTo>
                    <a:pt x="1002" y="984"/>
                  </a:lnTo>
                  <a:lnTo>
                    <a:pt x="1000" y="990"/>
                  </a:lnTo>
                  <a:lnTo>
                    <a:pt x="998" y="990"/>
                  </a:lnTo>
                  <a:lnTo>
                    <a:pt x="996" y="991"/>
                  </a:lnTo>
                  <a:lnTo>
                    <a:pt x="995" y="991"/>
                  </a:lnTo>
                  <a:lnTo>
                    <a:pt x="993" y="993"/>
                  </a:lnTo>
                  <a:lnTo>
                    <a:pt x="993" y="993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7"/>
                  </a:lnTo>
                  <a:lnTo>
                    <a:pt x="991" y="997"/>
                  </a:lnTo>
                  <a:lnTo>
                    <a:pt x="991" y="997"/>
                  </a:lnTo>
                  <a:lnTo>
                    <a:pt x="991" y="999"/>
                  </a:lnTo>
                  <a:lnTo>
                    <a:pt x="991" y="999"/>
                  </a:lnTo>
                  <a:lnTo>
                    <a:pt x="989" y="1000"/>
                  </a:lnTo>
                  <a:lnTo>
                    <a:pt x="989" y="1000"/>
                  </a:lnTo>
                  <a:lnTo>
                    <a:pt x="991" y="1000"/>
                  </a:lnTo>
                  <a:lnTo>
                    <a:pt x="991" y="1000"/>
                  </a:lnTo>
                  <a:lnTo>
                    <a:pt x="993" y="999"/>
                  </a:lnTo>
                  <a:lnTo>
                    <a:pt x="993" y="999"/>
                  </a:lnTo>
                  <a:lnTo>
                    <a:pt x="993" y="997"/>
                  </a:lnTo>
                  <a:lnTo>
                    <a:pt x="995" y="997"/>
                  </a:lnTo>
                  <a:lnTo>
                    <a:pt x="996" y="997"/>
                  </a:lnTo>
                  <a:lnTo>
                    <a:pt x="998" y="995"/>
                  </a:lnTo>
                  <a:lnTo>
                    <a:pt x="1000" y="995"/>
                  </a:lnTo>
                  <a:lnTo>
                    <a:pt x="1004" y="995"/>
                  </a:lnTo>
                  <a:lnTo>
                    <a:pt x="1002" y="995"/>
                  </a:lnTo>
                  <a:lnTo>
                    <a:pt x="1002" y="997"/>
                  </a:lnTo>
                  <a:lnTo>
                    <a:pt x="1000" y="997"/>
                  </a:lnTo>
                  <a:lnTo>
                    <a:pt x="1000" y="997"/>
                  </a:lnTo>
                  <a:lnTo>
                    <a:pt x="1000" y="999"/>
                  </a:lnTo>
                  <a:lnTo>
                    <a:pt x="1000" y="999"/>
                  </a:lnTo>
                  <a:lnTo>
                    <a:pt x="1004" y="999"/>
                  </a:lnTo>
                  <a:lnTo>
                    <a:pt x="1004" y="1000"/>
                  </a:lnTo>
                  <a:lnTo>
                    <a:pt x="998" y="1000"/>
                  </a:lnTo>
                  <a:lnTo>
                    <a:pt x="996" y="1002"/>
                  </a:lnTo>
                  <a:lnTo>
                    <a:pt x="995" y="1004"/>
                  </a:lnTo>
                  <a:lnTo>
                    <a:pt x="996" y="1008"/>
                  </a:lnTo>
                  <a:lnTo>
                    <a:pt x="998" y="1008"/>
                  </a:lnTo>
                  <a:lnTo>
                    <a:pt x="1002" y="1009"/>
                  </a:lnTo>
                  <a:lnTo>
                    <a:pt x="1002" y="1011"/>
                  </a:lnTo>
                  <a:lnTo>
                    <a:pt x="1002" y="1011"/>
                  </a:lnTo>
                  <a:lnTo>
                    <a:pt x="1000" y="1011"/>
                  </a:lnTo>
                  <a:lnTo>
                    <a:pt x="1000" y="1011"/>
                  </a:lnTo>
                  <a:lnTo>
                    <a:pt x="998" y="1011"/>
                  </a:lnTo>
                  <a:lnTo>
                    <a:pt x="998" y="1013"/>
                  </a:lnTo>
                  <a:lnTo>
                    <a:pt x="998" y="1015"/>
                  </a:lnTo>
                  <a:lnTo>
                    <a:pt x="996" y="1015"/>
                  </a:lnTo>
                  <a:lnTo>
                    <a:pt x="996" y="1015"/>
                  </a:lnTo>
                  <a:lnTo>
                    <a:pt x="995" y="1013"/>
                  </a:lnTo>
                  <a:lnTo>
                    <a:pt x="991" y="1011"/>
                  </a:lnTo>
                  <a:lnTo>
                    <a:pt x="991" y="1011"/>
                  </a:lnTo>
                  <a:lnTo>
                    <a:pt x="986" y="1013"/>
                  </a:lnTo>
                  <a:lnTo>
                    <a:pt x="984" y="1013"/>
                  </a:lnTo>
                  <a:lnTo>
                    <a:pt x="982" y="1011"/>
                  </a:lnTo>
                  <a:lnTo>
                    <a:pt x="980" y="1011"/>
                  </a:lnTo>
                  <a:lnTo>
                    <a:pt x="978" y="1011"/>
                  </a:lnTo>
                  <a:lnTo>
                    <a:pt x="978" y="1011"/>
                  </a:lnTo>
                  <a:lnTo>
                    <a:pt x="977" y="1011"/>
                  </a:lnTo>
                  <a:lnTo>
                    <a:pt x="975" y="1013"/>
                  </a:lnTo>
                  <a:lnTo>
                    <a:pt x="975" y="1011"/>
                  </a:lnTo>
                  <a:lnTo>
                    <a:pt x="973" y="1009"/>
                  </a:lnTo>
                  <a:lnTo>
                    <a:pt x="971" y="1009"/>
                  </a:lnTo>
                  <a:lnTo>
                    <a:pt x="964" y="1011"/>
                  </a:lnTo>
                  <a:lnTo>
                    <a:pt x="962" y="1013"/>
                  </a:lnTo>
                  <a:lnTo>
                    <a:pt x="960" y="1013"/>
                  </a:lnTo>
                  <a:lnTo>
                    <a:pt x="960" y="1015"/>
                  </a:lnTo>
                  <a:lnTo>
                    <a:pt x="959" y="1015"/>
                  </a:lnTo>
                  <a:lnTo>
                    <a:pt x="959" y="1017"/>
                  </a:lnTo>
                  <a:lnTo>
                    <a:pt x="959" y="1017"/>
                  </a:lnTo>
                  <a:lnTo>
                    <a:pt x="959" y="1018"/>
                  </a:lnTo>
                  <a:lnTo>
                    <a:pt x="960" y="1020"/>
                  </a:lnTo>
                  <a:lnTo>
                    <a:pt x="960" y="1020"/>
                  </a:lnTo>
                  <a:lnTo>
                    <a:pt x="960" y="1022"/>
                  </a:lnTo>
                  <a:lnTo>
                    <a:pt x="969" y="1024"/>
                  </a:lnTo>
                  <a:lnTo>
                    <a:pt x="969" y="1024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9"/>
                  </a:lnTo>
                  <a:lnTo>
                    <a:pt x="971" y="1031"/>
                  </a:lnTo>
                  <a:lnTo>
                    <a:pt x="969" y="1031"/>
                  </a:lnTo>
                  <a:lnTo>
                    <a:pt x="969" y="1026"/>
                  </a:lnTo>
                  <a:lnTo>
                    <a:pt x="969" y="1026"/>
                  </a:lnTo>
                  <a:lnTo>
                    <a:pt x="968" y="1026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59" y="1022"/>
                  </a:lnTo>
                  <a:lnTo>
                    <a:pt x="957" y="1020"/>
                  </a:lnTo>
                  <a:lnTo>
                    <a:pt x="955" y="1020"/>
                  </a:lnTo>
                  <a:lnTo>
                    <a:pt x="953" y="1024"/>
                  </a:lnTo>
                  <a:lnTo>
                    <a:pt x="951" y="1024"/>
                  </a:lnTo>
                  <a:lnTo>
                    <a:pt x="950" y="1026"/>
                  </a:lnTo>
                  <a:lnTo>
                    <a:pt x="948" y="1026"/>
                  </a:lnTo>
                  <a:lnTo>
                    <a:pt x="953" y="1020"/>
                  </a:lnTo>
                  <a:lnTo>
                    <a:pt x="953" y="1017"/>
                  </a:lnTo>
                  <a:lnTo>
                    <a:pt x="955" y="1013"/>
                  </a:lnTo>
                  <a:lnTo>
                    <a:pt x="955" y="1011"/>
                  </a:lnTo>
                  <a:lnTo>
                    <a:pt x="951" y="1008"/>
                  </a:lnTo>
                  <a:lnTo>
                    <a:pt x="948" y="1004"/>
                  </a:lnTo>
                  <a:lnTo>
                    <a:pt x="948" y="1002"/>
                  </a:lnTo>
                  <a:lnTo>
                    <a:pt x="948" y="1000"/>
                  </a:lnTo>
                  <a:lnTo>
                    <a:pt x="948" y="999"/>
                  </a:lnTo>
                  <a:lnTo>
                    <a:pt x="946" y="997"/>
                  </a:lnTo>
                  <a:lnTo>
                    <a:pt x="944" y="995"/>
                  </a:lnTo>
                  <a:lnTo>
                    <a:pt x="942" y="991"/>
                  </a:lnTo>
                  <a:lnTo>
                    <a:pt x="942" y="990"/>
                  </a:lnTo>
                  <a:lnTo>
                    <a:pt x="942" y="990"/>
                  </a:lnTo>
                  <a:lnTo>
                    <a:pt x="941" y="990"/>
                  </a:lnTo>
                  <a:lnTo>
                    <a:pt x="937" y="993"/>
                  </a:lnTo>
                  <a:lnTo>
                    <a:pt x="933" y="993"/>
                  </a:lnTo>
                  <a:lnTo>
                    <a:pt x="933" y="993"/>
                  </a:lnTo>
                  <a:lnTo>
                    <a:pt x="931" y="995"/>
                  </a:lnTo>
                  <a:lnTo>
                    <a:pt x="933" y="995"/>
                  </a:lnTo>
                  <a:lnTo>
                    <a:pt x="933" y="997"/>
                  </a:lnTo>
                  <a:lnTo>
                    <a:pt x="935" y="999"/>
                  </a:lnTo>
                  <a:lnTo>
                    <a:pt x="935" y="1000"/>
                  </a:lnTo>
                  <a:lnTo>
                    <a:pt x="935" y="1000"/>
                  </a:lnTo>
                  <a:lnTo>
                    <a:pt x="933" y="999"/>
                  </a:lnTo>
                  <a:lnTo>
                    <a:pt x="933" y="997"/>
                  </a:lnTo>
                  <a:lnTo>
                    <a:pt x="931" y="997"/>
                  </a:lnTo>
                  <a:lnTo>
                    <a:pt x="931" y="997"/>
                  </a:lnTo>
                  <a:lnTo>
                    <a:pt x="930" y="999"/>
                  </a:lnTo>
                  <a:lnTo>
                    <a:pt x="928" y="1002"/>
                  </a:lnTo>
                  <a:lnTo>
                    <a:pt x="928" y="1004"/>
                  </a:lnTo>
                  <a:lnTo>
                    <a:pt x="926" y="1004"/>
                  </a:lnTo>
                  <a:lnTo>
                    <a:pt x="926" y="1002"/>
                  </a:lnTo>
                  <a:lnTo>
                    <a:pt x="926" y="1000"/>
                  </a:lnTo>
                  <a:lnTo>
                    <a:pt x="926" y="1000"/>
                  </a:lnTo>
                  <a:lnTo>
                    <a:pt x="926" y="999"/>
                  </a:lnTo>
                  <a:lnTo>
                    <a:pt x="926" y="999"/>
                  </a:lnTo>
                  <a:lnTo>
                    <a:pt x="924" y="999"/>
                  </a:lnTo>
                  <a:lnTo>
                    <a:pt x="922" y="1000"/>
                  </a:lnTo>
                  <a:lnTo>
                    <a:pt x="922" y="1002"/>
                  </a:lnTo>
                  <a:lnTo>
                    <a:pt x="921" y="1002"/>
                  </a:lnTo>
                  <a:lnTo>
                    <a:pt x="919" y="1002"/>
                  </a:lnTo>
                  <a:lnTo>
                    <a:pt x="919" y="1002"/>
                  </a:lnTo>
                  <a:lnTo>
                    <a:pt x="919" y="1004"/>
                  </a:lnTo>
                  <a:lnTo>
                    <a:pt x="917" y="1004"/>
                  </a:lnTo>
                  <a:lnTo>
                    <a:pt x="915" y="1004"/>
                  </a:lnTo>
                  <a:lnTo>
                    <a:pt x="913" y="1008"/>
                  </a:lnTo>
                  <a:lnTo>
                    <a:pt x="915" y="1009"/>
                  </a:lnTo>
                  <a:lnTo>
                    <a:pt x="917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8"/>
                  </a:lnTo>
                  <a:lnTo>
                    <a:pt x="921" y="1006"/>
                  </a:lnTo>
                  <a:lnTo>
                    <a:pt x="921" y="1006"/>
                  </a:lnTo>
                  <a:lnTo>
                    <a:pt x="921" y="1008"/>
                  </a:lnTo>
                  <a:lnTo>
                    <a:pt x="921" y="1008"/>
                  </a:lnTo>
                  <a:lnTo>
                    <a:pt x="922" y="1008"/>
                  </a:lnTo>
                  <a:lnTo>
                    <a:pt x="924" y="1009"/>
                  </a:lnTo>
                  <a:lnTo>
                    <a:pt x="924" y="1009"/>
                  </a:lnTo>
                  <a:lnTo>
                    <a:pt x="930" y="1008"/>
                  </a:lnTo>
                  <a:lnTo>
                    <a:pt x="930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9"/>
                  </a:lnTo>
                  <a:lnTo>
                    <a:pt x="915" y="1013"/>
                  </a:lnTo>
                  <a:lnTo>
                    <a:pt x="915" y="1015"/>
                  </a:lnTo>
                  <a:lnTo>
                    <a:pt x="915" y="1017"/>
                  </a:lnTo>
                  <a:lnTo>
                    <a:pt x="917" y="1018"/>
                  </a:lnTo>
                  <a:lnTo>
                    <a:pt x="917" y="1020"/>
                  </a:lnTo>
                  <a:lnTo>
                    <a:pt x="917" y="1020"/>
                  </a:lnTo>
                  <a:lnTo>
                    <a:pt x="919" y="1020"/>
                  </a:lnTo>
                  <a:lnTo>
                    <a:pt x="921" y="1018"/>
                  </a:lnTo>
                  <a:lnTo>
                    <a:pt x="926" y="1018"/>
                  </a:lnTo>
                  <a:lnTo>
                    <a:pt x="930" y="1017"/>
                  </a:lnTo>
                  <a:lnTo>
                    <a:pt x="931" y="1017"/>
                  </a:lnTo>
                  <a:lnTo>
                    <a:pt x="928" y="1018"/>
                  </a:lnTo>
                  <a:lnTo>
                    <a:pt x="921" y="1020"/>
                  </a:lnTo>
                  <a:lnTo>
                    <a:pt x="917" y="1024"/>
                  </a:lnTo>
                  <a:lnTo>
                    <a:pt x="913" y="1024"/>
                  </a:lnTo>
                  <a:lnTo>
                    <a:pt x="913" y="1026"/>
                  </a:lnTo>
                  <a:lnTo>
                    <a:pt x="912" y="1029"/>
                  </a:lnTo>
                  <a:lnTo>
                    <a:pt x="912" y="1026"/>
                  </a:lnTo>
                  <a:lnTo>
                    <a:pt x="912" y="1024"/>
                  </a:lnTo>
                  <a:lnTo>
                    <a:pt x="913" y="1020"/>
                  </a:lnTo>
                  <a:lnTo>
                    <a:pt x="913" y="1020"/>
                  </a:lnTo>
                  <a:lnTo>
                    <a:pt x="913" y="1018"/>
                  </a:lnTo>
                  <a:lnTo>
                    <a:pt x="913" y="1017"/>
                  </a:lnTo>
                  <a:lnTo>
                    <a:pt x="913" y="1017"/>
                  </a:lnTo>
                  <a:lnTo>
                    <a:pt x="913" y="1015"/>
                  </a:lnTo>
                  <a:lnTo>
                    <a:pt x="910" y="1011"/>
                  </a:lnTo>
                  <a:lnTo>
                    <a:pt x="908" y="1009"/>
                  </a:lnTo>
                  <a:lnTo>
                    <a:pt x="908" y="1009"/>
                  </a:lnTo>
                  <a:lnTo>
                    <a:pt x="906" y="1009"/>
                  </a:lnTo>
                  <a:lnTo>
                    <a:pt x="906" y="1011"/>
                  </a:lnTo>
                  <a:lnTo>
                    <a:pt x="904" y="1013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4" y="1015"/>
                  </a:lnTo>
                  <a:lnTo>
                    <a:pt x="903" y="1015"/>
                  </a:lnTo>
                  <a:lnTo>
                    <a:pt x="901" y="1015"/>
                  </a:lnTo>
                  <a:lnTo>
                    <a:pt x="901" y="1017"/>
                  </a:lnTo>
                  <a:lnTo>
                    <a:pt x="899" y="1017"/>
                  </a:lnTo>
                  <a:lnTo>
                    <a:pt x="899" y="1015"/>
                  </a:lnTo>
                  <a:lnTo>
                    <a:pt x="897" y="1013"/>
                  </a:lnTo>
                  <a:lnTo>
                    <a:pt x="897" y="1013"/>
                  </a:lnTo>
                  <a:lnTo>
                    <a:pt x="895" y="1013"/>
                  </a:lnTo>
                  <a:lnTo>
                    <a:pt x="895" y="1015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0" y="1015"/>
                  </a:lnTo>
                  <a:lnTo>
                    <a:pt x="890" y="1017"/>
                  </a:lnTo>
                  <a:lnTo>
                    <a:pt x="888" y="1018"/>
                  </a:lnTo>
                  <a:lnTo>
                    <a:pt x="890" y="1018"/>
                  </a:lnTo>
                  <a:lnTo>
                    <a:pt x="892" y="1020"/>
                  </a:lnTo>
                  <a:lnTo>
                    <a:pt x="892" y="1020"/>
                  </a:lnTo>
                  <a:lnTo>
                    <a:pt x="892" y="1022"/>
                  </a:lnTo>
                  <a:lnTo>
                    <a:pt x="892" y="1022"/>
                  </a:lnTo>
                  <a:lnTo>
                    <a:pt x="894" y="1022"/>
                  </a:lnTo>
                  <a:lnTo>
                    <a:pt x="895" y="1022"/>
                  </a:lnTo>
                  <a:lnTo>
                    <a:pt x="894" y="1024"/>
                  </a:lnTo>
                  <a:lnTo>
                    <a:pt x="892" y="1026"/>
                  </a:lnTo>
                  <a:lnTo>
                    <a:pt x="883" y="1027"/>
                  </a:lnTo>
                  <a:lnTo>
                    <a:pt x="881" y="1029"/>
                  </a:lnTo>
                  <a:lnTo>
                    <a:pt x="883" y="1029"/>
                  </a:lnTo>
                  <a:lnTo>
                    <a:pt x="883" y="1031"/>
                  </a:lnTo>
                  <a:lnTo>
                    <a:pt x="886" y="1033"/>
                  </a:lnTo>
                  <a:lnTo>
                    <a:pt x="886" y="1035"/>
                  </a:lnTo>
                  <a:lnTo>
                    <a:pt x="886" y="1037"/>
                  </a:lnTo>
                  <a:lnTo>
                    <a:pt x="888" y="1038"/>
                  </a:lnTo>
                  <a:lnTo>
                    <a:pt x="888" y="1038"/>
                  </a:lnTo>
                  <a:lnTo>
                    <a:pt x="890" y="1038"/>
                  </a:lnTo>
                  <a:lnTo>
                    <a:pt x="901" y="1038"/>
                  </a:lnTo>
                  <a:lnTo>
                    <a:pt x="904" y="1038"/>
                  </a:lnTo>
                  <a:lnTo>
                    <a:pt x="899" y="1038"/>
                  </a:lnTo>
                  <a:lnTo>
                    <a:pt x="888" y="1042"/>
                  </a:lnTo>
                  <a:lnTo>
                    <a:pt x="886" y="1042"/>
                  </a:lnTo>
                  <a:lnTo>
                    <a:pt x="885" y="1044"/>
                  </a:lnTo>
                  <a:lnTo>
                    <a:pt x="886" y="1046"/>
                  </a:lnTo>
                  <a:lnTo>
                    <a:pt x="888" y="1047"/>
                  </a:lnTo>
                  <a:lnTo>
                    <a:pt x="888" y="1049"/>
                  </a:lnTo>
                  <a:lnTo>
                    <a:pt x="885" y="1047"/>
                  </a:lnTo>
                  <a:lnTo>
                    <a:pt x="868" y="1044"/>
                  </a:lnTo>
                  <a:lnTo>
                    <a:pt x="868" y="1046"/>
                  </a:lnTo>
                  <a:lnTo>
                    <a:pt x="870" y="1047"/>
                  </a:lnTo>
                  <a:lnTo>
                    <a:pt x="872" y="1047"/>
                  </a:lnTo>
                  <a:lnTo>
                    <a:pt x="872" y="1049"/>
                  </a:lnTo>
                  <a:lnTo>
                    <a:pt x="872" y="1049"/>
                  </a:lnTo>
                  <a:lnTo>
                    <a:pt x="872" y="1051"/>
                  </a:lnTo>
                  <a:lnTo>
                    <a:pt x="874" y="1051"/>
                  </a:lnTo>
                  <a:lnTo>
                    <a:pt x="874" y="1051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1"/>
                  </a:lnTo>
                  <a:lnTo>
                    <a:pt x="872" y="1051"/>
                  </a:lnTo>
                  <a:lnTo>
                    <a:pt x="870" y="1049"/>
                  </a:lnTo>
                  <a:lnTo>
                    <a:pt x="868" y="1047"/>
                  </a:lnTo>
                  <a:lnTo>
                    <a:pt x="868" y="1046"/>
                  </a:lnTo>
                  <a:lnTo>
                    <a:pt x="866" y="1047"/>
                  </a:lnTo>
                  <a:lnTo>
                    <a:pt x="865" y="1049"/>
                  </a:lnTo>
                  <a:lnTo>
                    <a:pt x="866" y="1049"/>
                  </a:lnTo>
                  <a:lnTo>
                    <a:pt x="866" y="1051"/>
                  </a:lnTo>
                  <a:lnTo>
                    <a:pt x="868" y="1053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6"/>
                  </a:lnTo>
                  <a:lnTo>
                    <a:pt x="868" y="1056"/>
                  </a:lnTo>
                  <a:lnTo>
                    <a:pt x="868" y="1058"/>
                  </a:lnTo>
                  <a:lnTo>
                    <a:pt x="868" y="1058"/>
                  </a:lnTo>
                  <a:lnTo>
                    <a:pt x="870" y="1058"/>
                  </a:lnTo>
                  <a:lnTo>
                    <a:pt x="872" y="1058"/>
                  </a:lnTo>
                  <a:lnTo>
                    <a:pt x="879" y="1058"/>
                  </a:lnTo>
                  <a:lnTo>
                    <a:pt x="881" y="1058"/>
                  </a:lnTo>
                  <a:lnTo>
                    <a:pt x="879" y="1060"/>
                  </a:lnTo>
                  <a:lnTo>
                    <a:pt x="874" y="1060"/>
                  </a:lnTo>
                  <a:lnTo>
                    <a:pt x="872" y="1062"/>
                  </a:lnTo>
                  <a:lnTo>
                    <a:pt x="874" y="1062"/>
                  </a:lnTo>
                  <a:lnTo>
                    <a:pt x="874" y="1062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7" y="1064"/>
                  </a:lnTo>
                  <a:lnTo>
                    <a:pt x="881" y="1062"/>
                  </a:lnTo>
                  <a:lnTo>
                    <a:pt x="885" y="1058"/>
                  </a:lnTo>
                  <a:lnTo>
                    <a:pt x="886" y="1058"/>
                  </a:lnTo>
                  <a:lnTo>
                    <a:pt x="883" y="1062"/>
                  </a:lnTo>
                  <a:lnTo>
                    <a:pt x="883" y="1062"/>
                  </a:lnTo>
                  <a:lnTo>
                    <a:pt x="885" y="1064"/>
                  </a:lnTo>
                  <a:lnTo>
                    <a:pt x="886" y="1064"/>
                  </a:lnTo>
                  <a:lnTo>
                    <a:pt x="888" y="1062"/>
                  </a:lnTo>
                  <a:lnTo>
                    <a:pt x="890" y="1064"/>
                  </a:lnTo>
                  <a:lnTo>
                    <a:pt x="888" y="1065"/>
                  </a:lnTo>
                  <a:lnTo>
                    <a:pt x="877" y="1065"/>
                  </a:lnTo>
                  <a:lnTo>
                    <a:pt x="877" y="1067"/>
                  </a:lnTo>
                  <a:lnTo>
                    <a:pt x="881" y="1071"/>
                  </a:lnTo>
                  <a:lnTo>
                    <a:pt x="881" y="1073"/>
                  </a:lnTo>
                  <a:lnTo>
                    <a:pt x="883" y="1073"/>
                  </a:lnTo>
                  <a:lnTo>
                    <a:pt x="886" y="1074"/>
                  </a:lnTo>
                  <a:lnTo>
                    <a:pt x="888" y="1074"/>
                  </a:lnTo>
                  <a:lnTo>
                    <a:pt x="892" y="1080"/>
                  </a:lnTo>
                  <a:lnTo>
                    <a:pt x="892" y="1080"/>
                  </a:lnTo>
                  <a:lnTo>
                    <a:pt x="890" y="1080"/>
                  </a:lnTo>
                  <a:lnTo>
                    <a:pt x="888" y="1078"/>
                  </a:lnTo>
                  <a:lnTo>
                    <a:pt x="888" y="1078"/>
                  </a:lnTo>
                  <a:lnTo>
                    <a:pt x="886" y="1076"/>
                  </a:lnTo>
                  <a:lnTo>
                    <a:pt x="886" y="1076"/>
                  </a:lnTo>
                  <a:lnTo>
                    <a:pt x="886" y="1074"/>
                  </a:lnTo>
                  <a:lnTo>
                    <a:pt x="879" y="1073"/>
                  </a:lnTo>
                  <a:lnTo>
                    <a:pt x="879" y="1073"/>
                  </a:lnTo>
                  <a:lnTo>
                    <a:pt x="879" y="1074"/>
                  </a:lnTo>
                  <a:lnTo>
                    <a:pt x="883" y="1076"/>
                  </a:lnTo>
                  <a:lnTo>
                    <a:pt x="885" y="1078"/>
                  </a:lnTo>
                  <a:lnTo>
                    <a:pt x="883" y="1078"/>
                  </a:lnTo>
                  <a:lnTo>
                    <a:pt x="881" y="1078"/>
                  </a:lnTo>
                  <a:lnTo>
                    <a:pt x="877" y="1074"/>
                  </a:lnTo>
                  <a:lnTo>
                    <a:pt x="875" y="1073"/>
                  </a:lnTo>
                  <a:lnTo>
                    <a:pt x="875" y="1073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1"/>
                  </a:lnTo>
                  <a:lnTo>
                    <a:pt x="872" y="1069"/>
                  </a:lnTo>
                  <a:lnTo>
                    <a:pt x="872" y="1067"/>
                  </a:lnTo>
                  <a:lnTo>
                    <a:pt x="874" y="1065"/>
                  </a:lnTo>
                  <a:lnTo>
                    <a:pt x="874" y="1065"/>
                  </a:lnTo>
                  <a:lnTo>
                    <a:pt x="874" y="1064"/>
                  </a:lnTo>
                  <a:lnTo>
                    <a:pt x="874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0" y="1062"/>
                  </a:lnTo>
                  <a:lnTo>
                    <a:pt x="868" y="1060"/>
                  </a:lnTo>
                  <a:lnTo>
                    <a:pt x="866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3" y="1056"/>
                  </a:lnTo>
                  <a:lnTo>
                    <a:pt x="863" y="1053"/>
                  </a:lnTo>
                  <a:lnTo>
                    <a:pt x="863" y="1051"/>
                  </a:lnTo>
                  <a:lnTo>
                    <a:pt x="861" y="1049"/>
                  </a:lnTo>
                  <a:lnTo>
                    <a:pt x="861" y="1049"/>
                  </a:lnTo>
                  <a:lnTo>
                    <a:pt x="859" y="1049"/>
                  </a:lnTo>
                  <a:lnTo>
                    <a:pt x="859" y="1049"/>
                  </a:lnTo>
                  <a:lnTo>
                    <a:pt x="857" y="1051"/>
                  </a:lnTo>
                  <a:lnTo>
                    <a:pt x="857" y="1051"/>
                  </a:lnTo>
                  <a:lnTo>
                    <a:pt x="856" y="1053"/>
                  </a:lnTo>
                  <a:lnTo>
                    <a:pt x="854" y="1056"/>
                  </a:lnTo>
                  <a:lnTo>
                    <a:pt x="854" y="1056"/>
                  </a:lnTo>
                  <a:lnTo>
                    <a:pt x="852" y="1058"/>
                  </a:lnTo>
                  <a:lnTo>
                    <a:pt x="850" y="1060"/>
                  </a:lnTo>
                  <a:lnTo>
                    <a:pt x="850" y="1060"/>
                  </a:lnTo>
                  <a:lnTo>
                    <a:pt x="852" y="1062"/>
                  </a:lnTo>
                  <a:lnTo>
                    <a:pt x="854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7" y="1060"/>
                  </a:lnTo>
                  <a:lnTo>
                    <a:pt x="857" y="1060"/>
                  </a:lnTo>
                  <a:lnTo>
                    <a:pt x="861" y="1065"/>
                  </a:lnTo>
                  <a:lnTo>
                    <a:pt x="863" y="1065"/>
                  </a:lnTo>
                  <a:lnTo>
                    <a:pt x="865" y="1067"/>
                  </a:lnTo>
                  <a:lnTo>
                    <a:pt x="865" y="1067"/>
                  </a:lnTo>
                  <a:lnTo>
                    <a:pt x="865" y="1069"/>
                  </a:lnTo>
                  <a:lnTo>
                    <a:pt x="865" y="1069"/>
                  </a:lnTo>
                  <a:lnTo>
                    <a:pt x="865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3"/>
                  </a:lnTo>
                  <a:lnTo>
                    <a:pt x="865" y="1073"/>
                  </a:lnTo>
                  <a:lnTo>
                    <a:pt x="865" y="1074"/>
                  </a:lnTo>
                  <a:lnTo>
                    <a:pt x="865" y="1076"/>
                  </a:lnTo>
                  <a:lnTo>
                    <a:pt x="866" y="1078"/>
                  </a:lnTo>
                  <a:lnTo>
                    <a:pt x="868" y="1082"/>
                  </a:lnTo>
                  <a:lnTo>
                    <a:pt x="874" y="1083"/>
                  </a:lnTo>
                  <a:lnTo>
                    <a:pt x="875" y="1085"/>
                  </a:lnTo>
                  <a:lnTo>
                    <a:pt x="879" y="1087"/>
                  </a:lnTo>
                  <a:lnTo>
                    <a:pt x="885" y="1093"/>
                  </a:lnTo>
                  <a:lnTo>
                    <a:pt x="885" y="1094"/>
                  </a:lnTo>
                  <a:lnTo>
                    <a:pt x="885" y="1096"/>
                  </a:lnTo>
                  <a:lnTo>
                    <a:pt x="885" y="1098"/>
                  </a:lnTo>
                  <a:lnTo>
                    <a:pt x="885" y="1096"/>
                  </a:lnTo>
                  <a:lnTo>
                    <a:pt x="883" y="1093"/>
                  </a:lnTo>
                  <a:lnTo>
                    <a:pt x="881" y="1093"/>
                  </a:lnTo>
                  <a:lnTo>
                    <a:pt x="879" y="1093"/>
                  </a:lnTo>
                  <a:lnTo>
                    <a:pt x="877" y="1091"/>
                  </a:lnTo>
                  <a:lnTo>
                    <a:pt x="872" y="1085"/>
                  </a:lnTo>
                  <a:lnTo>
                    <a:pt x="870" y="1085"/>
                  </a:lnTo>
                  <a:lnTo>
                    <a:pt x="866" y="1083"/>
                  </a:lnTo>
                  <a:lnTo>
                    <a:pt x="865" y="1082"/>
                  </a:lnTo>
                  <a:lnTo>
                    <a:pt x="863" y="1080"/>
                  </a:lnTo>
                  <a:lnTo>
                    <a:pt x="863" y="1076"/>
                  </a:lnTo>
                  <a:lnTo>
                    <a:pt x="863" y="1073"/>
                  </a:lnTo>
                  <a:lnTo>
                    <a:pt x="863" y="1071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7"/>
                  </a:lnTo>
                  <a:lnTo>
                    <a:pt x="861" y="1067"/>
                  </a:lnTo>
                  <a:lnTo>
                    <a:pt x="856" y="1064"/>
                  </a:lnTo>
                  <a:lnTo>
                    <a:pt x="854" y="1064"/>
                  </a:lnTo>
                  <a:lnTo>
                    <a:pt x="852" y="1065"/>
                  </a:lnTo>
                  <a:lnTo>
                    <a:pt x="850" y="1067"/>
                  </a:lnTo>
                  <a:lnTo>
                    <a:pt x="848" y="1067"/>
                  </a:lnTo>
                  <a:lnTo>
                    <a:pt x="848" y="1067"/>
                  </a:lnTo>
                  <a:lnTo>
                    <a:pt x="841" y="1071"/>
                  </a:lnTo>
                  <a:lnTo>
                    <a:pt x="839" y="1071"/>
                  </a:lnTo>
                  <a:lnTo>
                    <a:pt x="845" y="1067"/>
                  </a:lnTo>
                  <a:lnTo>
                    <a:pt x="845" y="1065"/>
                  </a:lnTo>
                  <a:lnTo>
                    <a:pt x="845" y="1065"/>
                  </a:lnTo>
                  <a:lnTo>
                    <a:pt x="847" y="1064"/>
                  </a:lnTo>
                  <a:lnTo>
                    <a:pt x="845" y="1064"/>
                  </a:lnTo>
                  <a:lnTo>
                    <a:pt x="841" y="1064"/>
                  </a:lnTo>
                  <a:lnTo>
                    <a:pt x="839" y="1064"/>
                  </a:lnTo>
                  <a:lnTo>
                    <a:pt x="838" y="1065"/>
                  </a:lnTo>
                  <a:lnTo>
                    <a:pt x="834" y="1069"/>
                  </a:lnTo>
                  <a:lnTo>
                    <a:pt x="832" y="1071"/>
                  </a:lnTo>
                  <a:lnTo>
                    <a:pt x="829" y="1071"/>
                  </a:lnTo>
                  <a:lnTo>
                    <a:pt x="829" y="1067"/>
                  </a:lnTo>
                  <a:lnTo>
                    <a:pt x="829" y="1067"/>
                  </a:lnTo>
                  <a:lnTo>
                    <a:pt x="825" y="1064"/>
                  </a:lnTo>
                  <a:lnTo>
                    <a:pt x="823" y="1064"/>
                  </a:lnTo>
                  <a:lnTo>
                    <a:pt x="821" y="1060"/>
                  </a:lnTo>
                  <a:lnTo>
                    <a:pt x="820" y="1060"/>
                  </a:lnTo>
                  <a:lnTo>
                    <a:pt x="820" y="1060"/>
                  </a:lnTo>
                  <a:lnTo>
                    <a:pt x="816" y="1062"/>
                  </a:lnTo>
                  <a:lnTo>
                    <a:pt x="812" y="1062"/>
                  </a:lnTo>
                  <a:lnTo>
                    <a:pt x="810" y="1064"/>
                  </a:lnTo>
                  <a:lnTo>
                    <a:pt x="807" y="1067"/>
                  </a:lnTo>
                  <a:lnTo>
                    <a:pt x="801" y="1069"/>
                  </a:lnTo>
                  <a:lnTo>
                    <a:pt x="801" y="1069"/>
                  </a:lnTo>
                  <a:lnTo>
                    <a:pt x="801" y="1071"/>
                  </a:lnTo>
                  <a:lnTo>
                    <a:pt x="803" y="1071"/>
                  </a:lnTo>
                  <a:lnTo>
                    <a:pt x="803" y="1071"/>
                  </a:lnTo>
                  <a:lnTo>
                    <a:pt x="805" y="1074"/>
                  </a:lnTo>
                  <a:lnTo>
                    <a:pt x="807" y="1078"/>
                  </a:lnTo>
                  <a:lnTo>
                    <a:pt x="807" y="1078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16" y="1082"/>
                  </a:lnTo>
                  <a:lnTo>
                    <a:pt x="818" y="1082"/>
                  </a:lnTo>
                  <a:lnTo>
                    <a:pt x="810" y="1080"/>
                  </a:lnTo>
                  <a:lnTo>
                    <a:pt x="807" y="1082"/>
                  </a:lnTo>
                  <a:lnTo>
                    <a:pt x="805" y="1083"/>
                  </a:lnTo>
                  <a:lnTo>
                    <a:pt x="805" y="1085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9"/>
                  </a:lnTo>
                  <a:lnTo>
                    <a:pt x="805" y="1089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23" y="1089"/>
                  </a:lnTo>
                  <a:lnTo>
                    <a:pt x="825" y="1089"/>
                  </a:lnTo>
                  <a:lnTo>
                    <a:pt x="827" y="1087"/>
                  </a:lnTo>
                  <a:lnTo>
                    <a:pt x="827" y="1087"/>
                  </a:lnTo>
                  <a:lnTo>
                    <a:pt x="829" y="1087"/>
                  </a:lnTo>
                  <a:lnTo>
                    <a:pt x="838" y="1083"/>
                  </a:lnTo>
                  <a:lnTo>
                    <a:pt x="839" y="1083"/>
                  </a:lnTo>
                  <a:lnTo>
                    <a:pt x="841" y="1083"/>
                  </a:lnTo>
                  <a:lnTo>
                    <a:pt x="830" y="1087"/>
                  </a:lnTo>
                  <a:lnTo>
                    <a:pt x="827" y="1091"/>
                  </a:lnTo>
                  <a:lnTo>
                    <a:pt x="825" y="1091"/>
                  </a:lnTo>
                  <a:lnTo>
                    <a:pt x="827" y="1093"/>
                  </a:lnTo>
                  <a:lnTo>
                    <a:pt x="827" y="1093"/>
                  </a:lnTo>
                  <a:lnTo>
                    <a:pt x="827" y="1094"/>
                  </a:lnTo>
                  <a:lnTo>
                    <a:pt x="825" y="1094"/>
                  </a:lnTo>
                  <a:lnTo>
                    <a:pt x="827" y="1096"/>
                  </a:lnTo>
                  <a:lnTo>
                    <a:pt x="830" y="1096"/>
                  </a:lnTo>
                  <a:lnTo>
                    <a:pt x="832" y="1094"/>
                  </a:lnTo>
                  <a:lnTo>
                    <a:pt x="839" y="1091"/>
                  </a:lnTo>
                  <a:lnTo>
                    <a:pt x="850" y="1089"/>
                  </a:lnTo>
                  <a:lnTo>
                    <a:pt x="852" y="1087"/>
                  </a:lnTo>
                  <a:lnTo>
                    <a:pt x="857" y="1087"/>
                  </a:lnTo>
                  <a:lnTo>
                    <a:pt x="859" y="1085"/>
                  </a:lnTo>
                  <a:lnTo>
                    <a:pt x="861" y="1085"/>
                  </a:lnTo>
                  <a:lnTo>
                    <a:pt x="861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91"/>
                  </a:lnTo>
                  <a:lnTo>
                    <a:pt x="863" y="1093"/>
                  </a:lnTo>
                  <a:lnTo>
                    <a:pt x="865" y="1094"/>
                  </a:lnTo>
                  <a:lnTo>
                    <a:pt x="863" y="1094"/>
                  </a:lnTo>
                  <a:lnTo>
                    <a:pt x="859" y="1091"/>
                  </a:lnTo>
                  <a:lnTo>
                    <a:pt x="857" y="1091"/>
                  </a:lnTo>
                  <a:lnTo>
                    <a:pt x="857" y="1091"/>
                  </a:lnTo>
                  <a:lnTo>
                    <a:pt x="854" y="1091"/>
                  </a:lnTo>
                  <a:lnTo>
                    <a:pt x="848" y="1091"/>
                  </a:lnTo>
                  <a:lnTo>
                    <a:pt x="838" y="1094"/>
                  </a:lnTo>
                  <a:lnTo>
                    <a:pt x="836" y="1096"/>
                  </a:lnTo>
                  <a:lnTo>
                    <a:pt x="832" y="1096"/>
                  </a:lnTo>
                  <a:lnTo>
                    <a:pt x="832" y="1098"/>
                  </a:lnTo>
                  <a:lnTo>
                    <a:pt x="832" y="1100"/>
                  </a:lnTo>
                  <a:lnTo>
                    <a:pt x="834" y="1103"/>
                  </a:lnTo>
                  <a:lnTo>
                    <a:pt x="834" y="1105"/>
                  </a:lnTo>
                  <a:lnTo>
                    <a:pt x="832" y="1107"/>
                  </a:lnTo>
                  <a:lnTo>
                    <a:pt x="832" y="1107"/>
                  </a:lnTo>
                  <a:lnTo>
                    <a:pt x="832" y="1103"/>
                  </a:lnTo>
                  <a:lnTo>
                    <a:pt x="830" y="1102"/>
                  </a:lnTo>
                  <a:lnTo>
                    <a:pt x="829" y="1100"/>
                  </a:lnTo>
                  <a:lnTo>
                    <a:pt x="829" y="1102"/>
                  </a:lnTo>
                  <a:lnTo>
                    <a:pt x="827" y="1103"/>
                  </a:lnTo>
                  <a:lnTo>
                    <a:pt x="829" y="1105"/>
                  </a:lnTo>
                  <a:lnTo>
                    <a:pt x="829" y="1107"/>
                  </a:lnTo>
                  <a:lnTo>
                    <a:pt x="830" y="1107"/>
                  </a:lnTo>
                  <a:lnTo>
                    <a:pt x="832" y="1109"/>
                  </a:lnTo>
                  <a:lnTo>
                    <a:pt x="845" y="1107"/>
                  </a:lnTo>
                  <a:lnTo>
                    <a:pt x="845" y="1107"/>
                  </a:lnTo>
                  <a:lnTo>
                    <a:pt x="836" y="1111"/>
                  </a:lnTo>
                  <a:lnTo>
                    <a:pt x="836" y="1111"/>
                  </a:lnTo>
                  <a:lnTo>
                    <a:pt x="836" y="1112"/>
                  </a:lnTo>
                  <a:lnTo>
                    <a:pt x="836" y="1112"/>
                  </a:lnTo>
                  <a:lnTo>
                    <a:pt x="834" y="1114"/>
                  </a:lnTo>
                  <a:lnTo>
                    <a:pt x="834" y="1116"/>
                  </a:lnTo>
                  <a:lnTo>
                    <a:pt x="834" y="1114"/>
                  </a:lnTo>
                  <a:lnTo>
                    <a:pt x="834" y="1112"/>
                  </a:lnTo>
                  <a:lnTo>
                    <a:pt x="832" y="1111"/>
                  </a:lnTo>
                  <a:lnTo>
                    <a:pt x="830" y="1111"/>
                  </a:lnTo>
                  <a:lnTo>
                    <a:pt x="829" y="1111"/>
                  </a:lnTo>
                  <a:lnTo>
                    <a:pt x="825" y="1105"/>
                  </a:lnTo>
                  <a:lnTo>
                    <a:pt x="823" y="1105"/>
                  </a:lnTo>
                  <a:lnTo>
                    <a:pt x="818" y="1103"/>
                  </a:lnTo>
                  <a:lnTo>
                    <a:pt x="816" y="1102"/>
                  </a:lnTo>
                  <a:lnTo>
                    <a:pt x="814" y="1102"/>
                  </a:lnTo>
                  <a:lnTo>
                    <a:pt x="814" y="1105"/>
                  </a:lnTo>
                  <a:lnTo>
                    <a:pt x="814" y="1105"/>
                  </a:lnTo>
                  <a:lnTo>
                    <a:pt x="814" y="1107"/>
                  </a:lnTo>
                  <a:lnTo>
                    <a:pt x="814" y="1107"/>
                  </a:lnTo>
                  <a:lnTo>
                    <a:pt x="814" y="1109"/>
                  </a:lnTo>
                  <a:lnTo>
                    <a:pt x="814" y="1111"/>
                  </a:lnTo>
                  <a:lnTo>
                    <a:pt x="814" y="1112"/>
                  </a:lnTo>
                  <a:lnTo>
                    <a:pt x="812" y="1112"/>
                  </a:lnTo>
                  <a:lnTo>
                    <a:pt x="812" y="1111"/>
                  </a:lnTo>
                  <a:lnTo>
                    <a:pt x="812" y="1107"/>
                  </a:lnTo>
                  <a:lnTo>
                    <a:pt x="812" y="1105"/>
                  </a:lnTo>
                  <a:lnTo>
                    <a:pt x="812" y="1103"/>
                  </a:lnTo>
                  <a:lnTo>
                    <a:pt x="809" y="1103"/>
                  </a:lnTo>
                  <a:lnTo>
                    <a:pt x="809" y="1103"/>
                  </a:lnTo>
                  <a:lnTo>
                    <a:pt x="809" y="1102"/>
                  </a:lnTo>
                  <a:lnTo>
                    <a:pt x="810" y="1102"/>
                  </a:lnTo>
                  <a:lnTo>
                    <a:pt x="810" y="1102"/>
                  </a:lnTo>
                  <a:lnTo>
                    <a:pt x="810" y="1100"/>
                  </a:lnTo>
                  <a:lnTo>
                    <a:pt x="803" y="1100"/>
                  </a:lnTo>
                  <a:lnTo>
                    <a:pt x="801" y="1100"/>
                  </a:lnTo>
                  <a:lnTo>
                    <a:pt x="801" y="1102"/>
                  </a:lnTo>
                  <a:lnTo>
                    <a:pt x="801" y="1102"/>
                  </a:lnTo>
                  <a:lnTo>
                    <a:pt x="803" y="1102"/>
                  </a:lnTo>
                  <a:lnTo>
                    <a:pt x="803" y="1103"/>
                  </a:lnTo>
                  <a:lnTo>
                    <a:pt x="803" y="1103"/>
                  </a:lnTo>
                  <a:lnTo>
                    <a:pt x="801" y="1105"/>
                  </a:lnTo>
                  <a:lnTo>
                    <a:pt x="803" y="1105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5"/>
                  </a:lnTo>
                  <a:lnTo>
                    <a:pt x="796" y="1100"/>
                  </a:lnTo>
                  <a:lnTo>
                    <a:pt x="794" y="1100"/>
                  </a:lnTo>
                  <a:lnTo>
                    <a:pt x="792" y="1100"/>
                  </a:lnTo>
                  <a:lnTo>
                    <a:pt x="791" y="1102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87" y="1105"/>
                  </a:lnTo>
                  <a:lnTo>
                    <a:pt x="787" y="1107"/>
                  </a:lnTo>
                  <a:lnTo>
                    <a:pt x="787" y="1109"/>
                  </a:lnTo>
                  <a:lnTo>
                    <a:pt x="787" y="1109"/>
                  </a:lnTo>
                  <a:lnTo>
                    <a:pt x="787" y="1107"/>
                  </a:lnTo>
                  <a:lnTo>
                    <a:pt x="785" y="1105"/>
                  </a:lnTo>
                  <a:lnTo>
                    <a:pt x="785" y="1103"/>
                  </a:lnTo>
                  <a:lnTo>
                    <a:pt x="783" y="1103"/>
                  </a:lnTo>
                  <a:lnTo>
                    <a:pt x="773" y="1103"/>
                  </a:lnTo>
                  <a:lnTo>
                    <a:pt x="771" y="1105"/>
                  </a:lnTo>
                  <a:lnTo>
                    <a:pt x="771" y="1105"/>
                  </a:lnTo>
                  <a:lnTo>
                    <a:pt x="769" y="1107"/>
                  </a:lnTo>
                  <a:lnTo>
                    <a:pt x="769" y="1107"/>
                  </a:lnTo>
                  <a:lnTo>
                    <a:pt x="769" y="1109"/>
                  </a:lnTo>
                  <a:lnTo>
                    <a:pt x="771" y="1109"/>
                  </a:lnTo>
                  <a:lnTo>
                    <a:pt x="771" y="1111"/>
                  </a:lnTo>
                  <a:lnTo>
                    <a:pt x="769" y="1111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69" y="1112"/>
                  </a:lnTo>
                  <a:lnTo>
                    <a:pt x="783" y="1112"/>
                  </a:lnTo>
                  <a:lnTo>
                    <a:pt x="785" y="1112"/>
                  </a:lnTo>
                  <a:lnTo>
                    <a:pt x="783" y="1112"/>
                  </a:lnTo>
                  <a:lnTo>
                    <a:pt x="780" y="1114"/>
                  </a:lnTo>
                  <a:lnTo>
                    <a:pt x="780" y="1114"/>
                  </a:lnTo>
                  <a:lnTo>
                    <a:pt x="785" y="1114"/>
                  </a:lnTo>
                  <a:lnTo>
                    <a:pt x="787" y="1114"/>
                  </a:lnTo>
                  <a:lnTo>
                    <a:pt x="789" y="1116"/>
                  </a:lnTo>
                  <a:lnTo>
                    <a:pt x="791" y="1116"/>
                  </a:lnTo>
                  <a:lnTo>
                    <a:pt x="791" y="1116"/>
                  </a:lnTo>
                  <a:lnTo>
                    <a:pt x="785" y="1116"/>
                  </a:lnTo>
                  <a:lnTo>
                    <a:pt x="783" y="1116"/>
                  </a:lnTo>
                  <a:lnTo>
                    <a:pt x="780" y="1116"/>
                  </a:lnTo>
                  <a:lnTo>
                    <a:pt x="778" y="1116"/>
                  </a:lnTo>
                  <a:lnTo>
                    <a:pt x="778" y="1118"/>
                  </a:lnTo>
                  <a:lnTo>
                    <a:pt x="774" y="1120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9" y="1121"/>
                  </a:lnTo>
                  <a:lnTo>
                    <a:pt x="771" y="1121"/>
                  </a:lnTo>
                  <a:lnTo>
                    <a:pt x="771" y="1120"/>
                  </a:lnTo>
                  <a:lnTo>
                    <a:pt x="773" y="1120"/>
                  </a:lnTo>
                  <a:lnTo>
                    <a:pt x="773" y="1121"/>
                  </a:lnTo>
                  <a:lnTo>
                    <a:pt x="774" y="1123"/>
                  </a:lnTo>
                  <a:lnTo>
                    <a:pt x="774" y="1123"/>
                  </a:lnTo>
                  <a:lnTo>
                    <a:pt x="776" y="1123"/>
                  </a:lnTo>
                  <a:lnTo>
                    <a:pt x="782" y="1123"/>
                  </a:lnTo>
                  <a:lnTo>
                    <a:pt x="791" y="1118"/>
                  </a:lnTo>
                  <a:lnTo>
                    <a:pt x="796" y="1118"/>
                  </a:lnTo>
                  <a:lnTo>
                    <a:pt x="796" y="1120"/>
                  </a:lnTo>
                  <a:lnTo>
                    <a:pt x="794" y="1120"/>
                  </a:lnTo>
                  <a:lnTo>
                    <a:pt x="796" y="1120"/>
                  </a:lnTo>
                  <a:lnTo>
                    <a:pt x="798" y="1120"/>
                  </a:lnTo>
                  <a:lnTo>
                    <a:pt x="798" y="1120"/>
                  </a:lnTo>
                  <a:lnTo>
                    <a:pt x="800" y="1121"/>
                  </a:lnTo>
                  <a:lnTo>
                    <a:pt x="805" y="1129"/>
                  </a:lnTo>
                  <a:lnTo>
                    <a:pt x="805" y="1130"/>
                  </a:lnTo>
                  <a:lnTo>
                    <a:pt x="803" y="1130"/>
                  </a:lnTo>
                  <a:lnTo>
                    <a:pt x="803" y="1130"/>
                  </a:lnTo>
                  <a:lnTo>
                    <a:pt x="805" y="1134"/>
                  </a:lnTo>
                  <a:lnTo>
                    <a:pt x="809" y="1138"/>
                  </a:lnTo>
                  <a:lnTo>
                    <a:pt x="814" y="1139"/>
                  </a:lnTo>
                  <a:lnTo>
                    <a:pt x="821" y="1138"/>
                  </a:lnTo>
                  <a:lnTo>
                    <a:pt x="823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7" y="1143"/>
                  </a:lnTo>
                  <a:lnTo>
                    <a:pt x="827" y="1145"/>
                  </a:lnTo>
                  <a:lnTo>
                    <a:pt x="827" y="1145"/>
                  </a:lnTo>
                  <a:lnTo>
                    <a:pt x="825" y="1143"/>
                  </a:lnTo>
                  <a:lnTo>
                    <a:pt x="825" y="1141"/>
                  </a:lnTo>
                  <a:lnTo>
                    <a:pt x="823" y="1141"/>
                  </a:lnTo>
                  <a:lnTo>
                    <a:pt x="823" y="1139"/>
                  </a:lnTo>
                  <a:lnTo>
                    <a:pt x="821" y="1139"/>
                  </a:lnTo>
                  <a:lnTo>
                    <a:pt x="820" y="1141"/>
                  </a:lnTo>
                  <a:lnTo>
                    <a:pt x="818" y="1141"/>
                  </a:lnTo>
                  <a:lnTo>
                    <a:pt x="818" y="1143"/>
                  </a:lnTo>
                  <a:lnTo>
                    <a:pt x="812" y="1139"/>
                  </a:lnTo>
                  <a:lnTo>
                    <a:pt x="809" y="1139"/>
                  </a:lnTo>
                  <a:lnTo>
                    <a:pt x="809" y="1139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09" y="1149"/>
                  </a:lnTo>
                  <a:lnTo>
                    <a:pt x="809" y="1150"/>
                  </a:lnTo>
                  <a:lnTo>
                    <a:pt x="809" y="1152"/>
                  </a:lnTo>
                  <a:lnTo>
                    <a:pt x="807" y="1154"/>
                  </a:lnTo>
                  <a:lnTo>
                    <a:pt x="805" y="1156"/>
                  </a:lnTo>
                  <a:lnTo>
                    <a:pt x="805" y="1158"/>
                  </a:lnTo>
                  <a:lnTo>
                    <a:pt x="809" y="1159"/>
                  </a:lnTo>
                  <a:lnTo>
                    <a:pt x="814" y="1156"/>
                  </a:lnTo>
                  <a:lnTo>
                    <a:pt x="816" y="1159"/>
                  </a:lnTo>
                  <a:lnTo>
                    <a:pt x="814" y="1158"/>
                  </a:lnTo>
                  <a:lnTo>
                    <a:pt x="814" y="1158"/>
                  </a:lnTo>
                  <a:lnTo>
                    <a:pt x="812" y="1158"/>
                  </a:lnTo>
                  <a:lnTo>
                    <a:pt x="812" y="1158"/>
                  </a:lnTo>
                  <a:lnTo>
                    <a:pt x="809" y="1159"/>
                  </a:lnTo>
                  <a:lnTo>
                    <a:pt x="807" y="1159"/>
                  </a:lnTo>
                  <a:lnTo>
                    <a:pt x="805" y="1159"/>
                  </a:lnTo>
                  <a:lnTo>
                    <a:pt x="803" y="1156"/>
                  </a:lnTo>
                  <a:lnTo>
                    <a:pt x="803" y="1156"/>
                  </a:lnTo>
                  <a:lnTo>
                    <a:pt x="807" y="1150"/>
                  </a:lnTo>
                  <a:lnTo>
                    <a:pt x="807" y="1149"/>
                  </a:lnTo>
                  <a:lnTo>
                    <a:pt x="807" y="1147"/>
                  </a:lnTo>
                  <a:lnTo>
                    <a:pt x="807" y="1143"/>
                  </a:lnTo>
                  <a:lnTo>
                    <a:pt x="807" y="1141"/>
                  </a:lnTo>
                  <a:lnTo>
                    <a:pt x="807" y="1139"/>
                  </a:lnTo>
                  <a:lnTo>
                    <a:pt x="805" y="1139"/>
                  </a:lnTo>
                  <a:lnTo>
                    <a:pt x="801" y="1132"/>
                  </a:lnTo>
                  <a:lnTo>
                    <a:pt x="800" y="1132"/>
                  </a:lnTo>
                  <a:lnTo>
                    <a:pt x="800" y="1129"/>
                  </a:lnTo>
                  <a:lnTo>
                    <a:pt x="801" y="1127"/>
                  </a:lnTo>
                  <a:lnTo>
                    <a:pt x="801" y="1125"/>
                  </a:lnTo>
                  <a:lnTo>
                    <a:pt x="794" y="1123"/>
                  </a:lnTo>
                  <a:lnTo>
                    <a:pt x="792" y="1121"/>
                  </a:lnTo>
                  <a:lnTo>
                    <a:pt x="792" y="1121"/>
                  </a:lnTo>
                  <a:lnTo>
                    <a:pt x="791" y="1121"/>
                  </a:lnTo>
                  <a:lnTo>
                    <a:pt x="789" y="1123"/>
                  </a:lnTo>
                  <a:lnTo>
                    <a:pt x="785" y="1125"/>
                  </a:lnTo>
                  <a:lnTo>
                    <a:pt x="783" y="1125"/>
                  </a:lnTo>
                  <a:lnTo>
                    <a:pt x="783" y="1127"/>
                  </a:lnTo>
                  <a:lnTo>
                    <a:pt x="785" y="1127"/>
                  </a:lnTo>
                  <a:lnTo>
                    <a:pt x="785" y="1129"/>
                  </a:lnTo>
                  <a:lnTo>
                    <a:pt x="785" y="1130"/>
                  </a:lnTo>
                  <a:lnTo>
                    <a:pt x="785" y="1132"/>
                  </a:lnTo>
                  <a:lnTo>
                    <a:pt x="783" y="1129"/>
                  </a:lnTo>
                  <a:lnTo>
                    <a:pt x="783" y="1127"/>
                  </a:lnTo>
                  <a:lnTo>
                    <a:pt x="782" y="1127"/>
                  </a:lnTo>
                  <a:lnTo>
                    <a:pt x="780" y="1127"/>
                  </a:lnTo>
                  <a:lnTo>
                    <a:pt x="778" y="1127"/>
                  </a:lnTo>
                  <a:lnTo>
                    <a:pt x="776" y="1129"/>
                  </a:lnTo>
                  <a:lnTo>
                    <a:pt x="776" y="1130"/>
                  </a:lnTo>
                  <a:lnTo>
                    <a:pt x="776" y="1134"/>
                  </a:lnTo>
                  <a:lnTo>
                    <a:pt x="778" y="1136"/>
                  </a:lnTo>
                  <a:lnTo>
                    <a:pt x="782" y="1143"/>
                  </a:lnTo>
                  <a:lnTo>
                    <a:pt x="785" y="1152"/>
                  </a:lnTo>
                  <a:lnTo>
                    <a:pt x="787" y="1156"/>
                  </a:lnTo>
                  <a:lnTo>
                    <a:pt x="783" y="1158"/>
                  </a:lnTo>
                  <a:lnTo>
                    <a:pt x="785" y="1154"/>
                  </a:lnTo>
                  <a:lnTo>
                    <a:pt x="785" y="1154"/>
                  </a:lnTo>
                  <a:lnTo>
                    <a:pt x="783" y="1152"/>
                  </a:lnTo>
                  <a:lnTo>
                    <a:pt x="782" y="1145"/>
                  </a:lnTo>
                  <a:lnTo>
                    <a:pt x="780" y="1143"/>
                  </a:lnTo>
                  <a:lnTo>
                    <a:pt x="778" y="1141"/>
                  </a:lnTo>
                  <a:lnTo>
                    <a:pt x="776" y="1139"/>
                  </a:lnTo>
                  <a:lnTo>
                    <a:pt x="776" y="1136"/>
                  </a:lnTo>
                  <a:lnTo>
                    <a:pt x="774" y="1132"/>
                  </a:lnTo>
                  <a:lnTo>
                    <a:pt x="774" y="1132"/>
                  </a:lnTo>
                  <a:lnTo>
                    <a:pt x="773" y="1130"/>
                  </a:lnTo>
                  <a:lnTo>
                    <a:pt x="769" y="1130"/>
                  </a:lnTo>
                  <a:lnTo>
                    <a:pt x="764" y="1134"/>
                  </a:lnTo>
                  <a:lnTo>
                    <a:pt x="762" y="1136"/>
                  </a:lnTo>
                  <a:lnTo>
                    <a:pt x="758" y="1138"/>
                  </a:lnTo>
                  <a:lnTo>
                    <a:pt x="756" y="1139"/>
                  </a:lnTo>
                  <a:lnTo>
                    <a:pt x="754" y="1143"/>
                  </a:lnTo>
                  <a:lnTo>
                    <a:pt x="754" y="1143"/>
                  </a:lnTo>
                  <a:lnTo>
                    <a:pt x="756" y="1145"/>
                  </a:lnTo>
                  <a:lnTo>
                    <a:pt x="756" y="1145"/>
                  </a:lnTo>
                  <a:lnTo>
                    <a:pt x="756" y="1147"/>
                  </a:lnTo>
                  <a:lnTo>
                    <a:pt x="758" y="1147"/>
                  </a:lnTo>
                  <a:lnTo>
                    <a:pt x="760" y="1147"/>
                  </a:lnTo>
                  <a:lnTo>
                    <a:pt x="760" y="1149"/>
                  </a:lnTo>
                  <a:lnTo>
                    <a:pt x="758" y="1147"/>
                  </a:lnTo>
                  <a:lnTo>
                    <a:pt x="756" y="1147"/>
                  </a:lnTo>
                  <a:lnTo>
                    <a:pt x="754" y="1145"/>
                  </a:lnTo>
                  <a:lnTo>
                    <a:pt x="754" y="1145"/>
                  </a:lnTo>
                  <a:lnTo>
                    <a:pt x="753" y="1145"/>
                  </a:lnTo>
                  <a:lnTo>
                    <a:pt x="753" y="1147"/>
                  </a:lnTo>
                  <a:lnTo>
                    <a:pt x="753" y="1149"/>
                  </a:lnTo>
                  <a:lnTo>
                    <a:pt x="756" y="1150"/>
                  </a:lnTo>
                  <a:lnTo>
                    <a:pt x="758" y="1154"/>
                  </a:lnTo>
                  <a:lnTo>
                    <a:pt x="758" y="1154"/>
                  </a:lnTo>
                  <a:lnTo>
                    <a:pt x="760" y="1154"/>
                  </a:lnTo>
                  <a:lnTo>
                    <a:pt x="760" y="1158"/>
                  </a:lnTo>
                  <a:lnTo>
                    <a:pt x="762" y="1158"/>
                  </a:lnTo>
                  <a:lnTo>
                    <a:pt x="774" y="1163"/>
                  </a:lnTo>
                  <a:lnTo>
                    <a:pt x="774" y="1163"/>
                  </a:lnTo>
                  <a:lnTo>
                    <a:pt x="767" y="1161"/>
                  </a:lnTo>
                  <a:lnTo>
                    <a:pt x="764" y="1161"/>
                  </a:lnTo>
                  <a:lnTo>
                    <a:pt x="762" y="1161"/>
                  </a:lnTo>
                  <a:lnTo>
                    <a:pt x="760" y="1163"/>
                  </a:lnTo>
                  <a:lnTo>
                    <a:pt x="760" y="1161"/>
                  </a:lnTo>
                  <a:lnTo>
                    <a:pt x="758" y="1159"/>
                  </a:lnTo>
                  <a:lnTo>
                    <a:pt x="754" y="1154"/>
                  </a:lnTo>
                  <a:lnTo>
                    <a:pt x="754" y="1154"/>
                  </a:lnTo>
                  <a:lnTo>
                    <a:pt x="753" y="1159"/>
                  </a:lnTo>
                  <a:lnTo>
                    <a:pt x="753" y="1163"/>
                  </a:lnTo>
                  <a:lnTo>
                    <a:pt x="749" y="1167"/>
                  </a:lnTo>
                  <a:lnTo>
                    <a:pt x="749" y="1165"/>
                  </a:lnTo>
                  <a:lnTo>
                    <a:pt x="753" y="1159"/>
                  </a:lnTo>
                  <a:lnTo>
                    <a:pt x="753" y="1158"/>
                  </a:lnTo>
                  <a:lnTo>
                    <a:pt x="753" y="1154"/>
                  </a:lnTo>
                  <a:lnTo>
                    <a:pt x="753" y="1152"/>
                  </a:lnTo>
                  <a:lnTo>
                    <a:pt x="753" y="1150"/>
                  </a:lnTo>
                  <a:lnTo>
                    <a:pt x="753" y="1149"/>
                  </a:lnTo>
                  <a:lnTo>
                    <a:pt x="751" y="1149"/>
                  </a:lnTo>
                  <a:lnTo>
                    <a:pt x="749" y="1149"/>
                  </a:lnTo>
                  <a:lnTo>
                    <a:pt x="749" y="1149"/>
                  </a:lnTo>
                  <a:lnTo>
                    <a:pt x="745" y="1150"/>
                  </a:lnTo>
                  <a:lnTo>
                    <a:pt x="745" y="1150"/>
                  </a:lnTo>
                  <a:lnTo>
                    <a:pt x="742" y="1150"/>
                  </a:lnTo>
                  <a:lnTo>
                    <a:pt x="740" y="1150"/>
                  </a:lnTo>
                  <a:lnTo>
                    <a:pt x="740" y="1152"/>
                  </a:lnTo>
                  <a:lnTo>
                    <a:pt x="740" y="1154"/>
                  </a:lnTo>
                  <a:lnTo>
                    <a:pt x="742" y="1156"/>
                  </a:lnTo>
                  <a:lnTo>
                    <a:pt x="744" y="1158"/>
                  </a:lnTo>
                  <a:lnTo>
                    <a:pt x="744" y="1159"/>
                  </a:lnTo>
                  <a:lnTo>
                    <a:pt x="742" y="1158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738" y="1154"/>
                  </a:lnTo>
                  <a:lnTo>
                    <a:pt x="738" y="1152"/>
                  </a:lnTo>
                  <a:lnTo>
                    <a:pt x="738" y="1152"/>
                  </a:lnTo>
                  <a:lnTo>
                    <a:pt x="733" y="1150"/>
                  </a:lnTo>
                  <a:lnTo>
                    <a:pt x="731" y="1149"/>
                  </a:lnTo>
                  <a:lnTo>
                    <a:pt x="729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6" y="1156"/>
                  </a:lnTo>
                  <a:lnTo>
                    <a:pt x="726" y="1156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35" y="1159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5" y="1161"/>
                  </a:lnTo>
                  <a:lnTo>
                    <a:pt x="735" y="1161"/>
                  </a:lnTo>
                  <a:lnTo>
                    <a:pt x="733" y="1161"/>
                  </a:lnTo>
                  <a:lnTo>
                    <a:pt x="733" y="1161"/>
                  </a:lnTo>
                  <a:lnTo>
                    <a:pt x="733" y="1163"/>
                  </a:lnTo>
                  <a:lnTo>
                    <a:pt x="731" y="1167"/>
                  </a:lnTo>
                  <a:lnTo>
                    <a:pt x="731" y="1168"/>
                  </a:lnTo>
                  <a:lnTo>
                    <a:pt x="729" y="1168"/>
                  </a:lnTo>
                  <a:lnTo>
                    <a:pt x="729" y="1168"/>
                  </a:lnTo>
                  <a:lnTo>
                    <a:pt x="729" y="1163"/>
                  </a:lnTo>
                  <a:lnTo>
                    <a:pt x="726" y="1159"/>
                  </a:lnTo>
                  <a:lnTo>
                    <a:pt x="722" y="1158"/>
                  </a:lnTo>
                  <a:lnTo>
                    <a:pt x="720" y="1156"/>
                  </a:lnTo>
                  <a:lnTo>
                    <a:pt x="720" y="1154"/>
                  </a:lnTo>
                  <a:lnTo>
                    <a:pt x="720" y="1154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18" y="1150"/>
                  </a:lnTo>
                  <a:lnTo>
                    <a:pt x="718" y="1150"/>
                  </a:lnTo>
                  <a:lnTo>
                    <a:pt x="717" y="1149"/>
                  </a:lnTo>
                  <a:lnTo>
                    <a:pt x="717" y="1147"/>
                  </a:lnTo>
                  <a:lnTo>
                    <a:pt x="715" y="1147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1" y="1149"/>
                  </a:lnTo>
                  <a:lnTo>
                    <a:pt x="711" y="1149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09" y="1152"/>
                  </a:lnTo>
                  <a:lnTo>
                    <a:pt x="711" y="1154"/>
                  </a:lnTo>
                  <a:lnTo>
                    <a:pt x="713" y="1154"/>
                  </a:lnTo>
                  <a:lnTo>
                    <a:pt x="713" y="1156"/>
                  </a:lnTo>
                  <a:lnTo>
                    <a:pt x="713" y="1156"/>
                  </a:lnTo>
                  <a:lnTo>
                    <a:pt x="711" y="1156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7" y="1159"/>
                  </a:lnTo>
                  <a:lnTo>
                    <a:pt x="722" y="1163"/>
                  </a:lnTo>
                  <a:lnTo>
                    <a:pt x="722" y="1163"/>
                  </a:lnTo>
                  <a:lnTo>
                    <a:pt x="724" y="1165"/>
                  </a:lnTo>
                  <a:lnTo>
                    <a:pt x="724" y="1165"/>
                  </a:lnTo>
                  <a:lnTo>
                    <a:pt x="726" y="1165"/>
                  </a:lnTo>
                  <a:lnTo>
                    <a:pt x="726" y="1167"/>
                  </a:lnTo>
                  <a:lnTo>
                    <a:pt x="727" y="1167"/>
                  </a:lnTo>
                  <a:lnTo>
                    <a:pt x="726" y="1168"/>
                  </a:lnTo>
                  <a:lnTo>
                    <a:pt x="724" y="1168"/>
                  </a:lnTo>
                  <a:lnTo>
                    <a:pt x="722" y="1167"/>
                  </a:lnTo>
                  <a:lnTo>
                    <a:pt x="722" y="1168"/>
                  </a:lnTo>
                  <a:lnTo>
                    <a:pt x="720" y="1170"/>
                  </a:lnTo>
                  <a:lnTo>
                    <a:pt x="718" y="1172"/>
                  </a:lnTo>
                  <a:lnTo>
                    <a:pt x="718" y="1172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4"/>
                  </a:lnTo>
                  <a:lnTo>
                    <a:pt x="717" y="1174"/>
                  </a:lnTo>
                  <a:lnTo>
                    <a:pt x="715" y="1174"/>
                  </a:lnTo>
                  <a:lnTo>
                    <a:pt x="715" y="1174"/>
                  </a:lnTo>
                  <a:lnTo>
                    <a:pt x="715" y="1172"/>
                  </a:lnTo>
                  <a:lnTo>
                    <a:pt x="715" y="1172"/>
                  </a:lnTo>
                  <a:lnTo>
                    <a:pt x="713" y="1172"/>
                  </a:lnTo>
                  <a:lnTo>
                    <a:pt x="713" y="1174"/>
                  </a:lnTo>
                  <a:lnTo>
                    <a:pt x="713" y="1176"/>
                  </a:lnTo>
                  <a:lnTo>
                    <a:pt x="713" y="1177"/>
                  </a:lnTo>
                  <a:lnTo>
                    <a:pt x="711" y="1179"/>
                  </a:lnTo>
                  <a:lnTo>
                    <a:pt x="713" y="1179"/>
                  </a:lnTo>
                  <a:lnTo>
                    <a:pt x="715" y="1181"/>
                  </a:lnTo>
                  <a:lnTo>
                    <a:pt x="715" y="1181"/>
                  </a:lnTo>
                  <a:lnTo>
                    <a:pt x="717" y="1179"/>
                  </a:lnTo>
                  <a:lnTo>
                    <a:pt x="718" y="1179"/>
                  </a:lnTo>
                  <a:lnTo>
                    <a:pt x="720" y="1179"/>
                  </a:lnTo>
                  <a:lnTo>
                    <a:pt x="722" y="1179"/>
                  </a:lnTo>
                  <a:lnTo>
                    <a:pt x="724" y="1177"/>
                  </a:lnTo>
                  <a:lnTo>
                    <a:pt x="727" y="1176"/>
                  </a:lnTo>
                  <a:lnTo>
                    <a:pt x="729" y="1176"/>
                  </a:lnTo>
                  <a:lnTo>
                    <a:pt x="729" y="1177"/>
                  </a:lnTo>
                  <a:lnTo>
                    <a:pt x="729" y="1177"/>
                  </a:lnTo>
                  <a:lnTo>
                    <a:pt x="733" y="1176"/>
                  </a:lnTo>
                  <a:lnTo>
                    <a:pt x="738" y="1177"/>
                  </a:lnTo>
                  <a:lnTo>
                    <a:pt x="754" y="1179"/>
                  </a:lnTo>
                  <a:lnTo>
                    <a:pt x="754" y="1179"/>
                  </a:lnTo>
                  <a:lnTo>
                    <a:pt x="753" y="1179"/>
                  </a:lnTo>
                  <a:lnTo>
                    <a:pt x="744" y="1181"/>
                  </a:lnTo>
                  <a:lnTo>
                    <a:pt x="744" y="1181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3"/>
                  </a:lnTo>
                  <a:lnTo>
                    <a:pt x="747" y="1183"/>
                  </a:lnTo>
                  <a:lnTo>
                    <a:pt x="749" y="1183"/>
                  </a:lnTo>
                  <a:lnTo>
                    <a:pt x="751" y="1183"/>
                  </a:lnTo>
                  <a:lnTo>
                    <a:pt x="751" y="1183"/>
                  </a:lnTo>
                  <a:lnTo>
                    <a:pt x="753" y="1183"/>
                  </a:lnTo>
                  <a:lnTo>
                    <a:pt x="754" y="1183"/>
                  </a:lnTo>
                  <a:lnTo>
                    <a:pt x="758" y="1183"/>
                  </a:lnTo>
                  <a:lnTo>
                    <a:pt x="758" y="1183"/>
                  </a:lnTo>
                  <a:lnTo>
                    <a:pt x="760" y="1185"/>
                  </a:lnTo>
                  <a:lnTo>
                    <a:pt x="762" y="1186"/>
                  </a:lnTo>
                  <a:lnTo>
                    <a:pt x="769" y="1185"/>
                  </a:lnTo>
                  <a:lnTo>
                    <a:pt x="780" y="1188"/>
                  </a:lnTo>
                  <a:lnTo>
                    <a:pt x="782" y="1186"/>
                  </a:lnTo>
                  <a:lnTo>
                    <a:pt x="783" y="1185"/>
                  </a:lnTo>
                  <a:lnTo>
                    <a:pt x="783" y="1185"/>
                  </a:lnTo>
                  <a:lnTo>
                    <a:pt x="785" y="1183"/>
                  </a:lnTo>
                  <a:lnTo>
                    <a:pt x="789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3"/>
                  </a:lnTo>
                  <a:lnTo>
                    <a:pt x="794" y="1183"/>
                  </a:lnTo>
                  <a:lnTo>
                    <a:pt x="794" y="1183"/>
                  </a:lnTo>
                  <a:lnTo>
                    <a:pt x="796" y="1183"/>
                  </a:lnTo>
                  <a:lnTo>
                    <a:pt x="796" y="1183"/>
                  </a:lnTo>
                  <a:lnTo>
                    <a:pt x="798" y="1183"/>
                  </a:lnTo>
                  <a:lnTo>
                    <a:pt x="798" y="1183"/>
                  </a:lnTo>
                  <a:lnTo>
                    <a:pt x="798" y="1185"/>
                  </a:lnTo>
                  <a:lnTo>
                    <a:pt x="796" y="1185"/>
                  </a:lnTo>
                  <a:lnTo>
                    <a:pt x="796" y="1186"/>
                  </a:lnTo>
                  <a:lnTo>
                    <a:pt x="796" y="1186"/>
                  </a:lnTo>
                  <a:lnTo>
                    <a:pt x="794" y="1186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792" y="1185"/>
                  </a:lnTo>
                  <a:lnTo>
                    <a:pt x="791" y="1183"/>
                  </a:lnTo>
                  <a:lnTo>
                    <a:pt x="789" y="1183"/>
                  </a:lnTo>
                  <a:lnTo>
                    <a:pt x="787" y="1183"/>
                  </a:lnTo>
                  <a:lnTo>
                    <a:pt x="787" y="1183"/>
                  </a:lnTo>
                  <a:lnTo>
                    <a:pt x="785" y="1185"/>
                  </a:lnTo>
                  <a:lnTo>
                    <a:pt x="783" y="1186"/>
                  </a:lnTo>
                  <a:lnTo>
                    <a:pt x="783" y="1188"/>
                  </a:lnTo>
                  <a:lnTo>
                    <a:pt x="783" y="1190"/>
                  </a:lnTo>
                  <a:lnTo>
                    <a:pt x="782" y="1190"/>
                  </a:lnTo>
                  <a:lnTo>
                    <a:pt x="780" y="1190"/>
                  </a:lnTo>
                  <a:lnTo>
                    <a:pt x="776" y="1190"/>
                  </a:lnTo>
                  <a:lnTo>
                    <a:pt x="774" y="1190"/>
                  </a:lnTo>
                  <a:lnTo>
                    <a:pt x="773" y="1188"/>
                  </a:lnTo>
                  <a:lnTo>
                    <a:pt x="771" y="1186"/>
                  </a:lnTo>
                  <a:lnTo>
                    <a:pt x="760" y="1186"/>
                  </a:lnTo>
                  <a:lnTo>
                    <a:pt x="760" y="1188"/>
                  </a:lnTo>
                  <a:lnTo>
                    <a:pt x="760" y="1188"/>
                  </a:lnTo>
                  <a:lnTo>
                    <a:pt x="762" y="1188"/>
                  </a:lnTo>
                  <a:lnTo>
                    <a:pt x="762" y="1190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5" y="1194"/>
                  </a:lnTo>
                  <a:lnTo>
                    <a:pt x="765" y="1194"/>
                  </a:lnTo>
                  <a:lnTo>
                    <a:pt x="764" y="1194"/>
                  </a:lnTo>
                  <a:lnTo>
                    <a:pt x="762" y="1194"/>
                  </a:lnTo>
                  <a:lnTo>
                    <a:pt x="760" y="1190"/>
                  </a:lnTo>
                  <a:lnTo>
                    <a:pt x="756" y="1188"/>
                  </a:lnTo>
                  <a:lnTo>
                    <a:pt x="756" y="1186"/>
                  </a:lnTo>
                  <a:lnTo>
                    <a:pt x="754" y="1188"/>
                  </a:lnTo>
                  <a:lnTo>
                    <a:pt x="754" y="1188"/>
                  </a:lnTo>
                  <a:lnTo>
                    <a:pt x="754" y="1192"/>
                  </a:lnTo>
                  <a:lnTo>
                    <a:pt x="754" y="1194"/>
                  </a:lnTo>
                  <a:lnTo>
                    <a:pt x="753" y="1195"/>
                  </a:lnTo>
                  <a:lnTo>
                    <a:pt x="753" y="1195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3" y="1192"/>
                  </a:lnTo>
                  <a:lnTo>
                    <a:pt x="753" y="1188"/>
                  </a:lnTo>
                  <a:lnTo>
                    <a:pt x="754" y="1188"/>
                  </a:lnTo>
                  <a:lnTo>
                    <a:pt x="754" y="1186"/>
                  </a:lnTo>
                  <a:lnTo>
                    <a:pt x="754" y="1186"/>
                  </a:lnTo>
                  <a:lnTo>
                    <a:pt x="753" y="1185"/>
                  </a:lnTo>
                  <a:lnTo>
                    <a:pt x="744" y="1186"/>
                  </a:lnTo>
                  <a:lnTo>
                    <a:pt x="738" y="1188"/>
                  </a:lnTo>
                  <a:lnTo>
                    <a:pt x="738" y="1190"/>
                  </a:lnTo>
                  <a:lnTo>
                    <a:pt x="738" y="1186"/>
                  </a:lnTo>
                  <a:lnTo>
                    <a:pt x="740" y="1186"/>
                  </a:lnTo>
                  <a:lnTo>
                    <a:pt x="742" y="1186"/>
                  </a:lnTo>
                  <a:lnTo>
                    <a:pt x="744" y="1186"/>
                  </a:lnTo>
                  <a:lnTo>
                    <a:pt x="742" y="1185"/>
                  </a:lnTo>
                  <a:lnTo>
                    <a:pt x="742" y="1183"/>
                  </a:lnTo>
                  <a:lnTo>
                    <a:pt x="740" y="1181"/>
                  </a:lnTo>
                  <a:lnTo>
                    <a:pt x="738" y="1181"/>
                  </a:lnTo>
                  <a:lnTo>
                    <a:pt x="736" y="1181"/>
                  </a:lnTo>
                  <a:lnTo>
                    <a:pt x="736" y="1181"/>
                  </a:lnTo>
                  <a:lnTo>
                    <a:pt x="733" y="1181"/>
                  </a:lnTo>
                  <a:lnTo>
                    <a:pt x="733" y="1181"/>
                  </a:lnTo>
                  <a:lnTo>
                    <a:pt x="731" y="1179"/>
                  </a:lnTo>
                  <a:lnTo>
                    <a:pt x="726" y="1179"/>
                  </a:lnTo>
                  <a:lnTo>
                    <a:pt x="726" y="1179"/>
                  </a:lnTo>
                  <a:lnTo>
                    <a:pt x="722" y="1183"/>
                  </a:lnTo>
                  <a:lnTo>
                    <a:pt x="722" y="1185"/>
                  </a:lnTo>
                  <a:lnTo>
                    <a:pt x="722" y="1185"/>
                  </a:lnTo>
                  <a:lnTo>
                    <a:pt x="722" y="1186"/>
                  </a:lnTo>
                  <a:lnTo>
                    <a:pt x="722" y="1186"/>
                  </a:lnTo>
                  <a:lnTo>
                    <a:pt x="724" y="1186"/>
                  </a:lnTo>
                  <a:lnTo>
                    <a:pt x="722" y="1186"/>
                  </a:lnTo>
                  <a:lnTo>
                    <a:pt x="720" y="1186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18" y="1188"/>
                  </a:lnTo>
                  <a:lnTo>
                    <a:pt x="713" y="1192"/>
                  </a:lnTo>
                  <a:lnTo>
                    <a:pt x="711" y="1192"/>
                  </a:lnTo>
                  <a:lnTo>
                    <a:pt x="711" y="1194"/>
                  </a:lnTo>
                  <a:lnTo>
                    <a:pt x="709" y="1195"/>
                  </a:lnTo>
                  <a:lnTo>
                    <a:pt x="717" y="1194"/>
                  </a:lnTo>
                  <a:lnTo>
                    <a:pt x="715" y="1195"/>
                  </a:lnTo>
                  <a:lnTo>
                    <a:pt x="713" y="1195"/>
                  </a:lnTo>
                  <a:lnTo>
                    <a:pt x="713" y="1197"/>
                  </a:lnTo>
                  <a:lnTo>
                    <a:pt x="715" y="1199"/>
                  </a:lnTo>
                  <a:lnTo>
                    <a:pt x="715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09" y="1197"/>
                  </a:lnTo>
                  <a:lnTo>
                    <a:pt x="709" y="1195"/>
                  </a:lnTo>
                  <a:lnTo>
                    <a:pt x="708" y="1195"/>
                  </a:lnTo>
                  <a:lnTo>
                    <a:pt x="708" y="1195"/>
                  </a:lnTo>
                  <a:lnTo>
                    <a:pt x="706" y="1195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4" y="1199"/>
                  </a:lnTo>
                  <a:lnTo>
                    <a:pt x="704" y="1201"/>
                  </a:lnTo>
                  <a:lnTo>
                    <a:pt x="706" y="1201"/>
                  </a:lnTo>
                  <a:lnTo>
                    <a:pt x="704" y="1203"/>
                  </a:lnTo>
                  <a:lnTo>
                    <a:pt x="704" y="1203"/>
                  </a:lnTo>
                  <a:lnTo>
                    <a:pt x="704" y="1205"/>
                  </a:lnTo>
                  <a:lnTo>
                    <a:pt x="704" y="1205"/>
                  </a:lnTo>
                  <a:lnTo>
                    <a:pt x="704" y="1208"/>
                  </a:lnTo>
                  <a:lnTo>
                    <a:pt x="706" y="1208"/>
                  </a:lnTo>
                  <a:lnTo>
                    <a:pt x="706" y="1208"/>
                  </a:lnTo>
                  <a:lnTo>
                    <a:pt x="718" y="1208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24" y="1208"/>
                  </a:lnTo>
                  <a:lnTo>
                    <a:pt x="722" y="1208"/>
                  </a:lnTo>
                  <a:lnTo>
                    <a:pt x="720" y="1210"/>
                  </a:lnTo>
                  <a:lnTo>
                    <a:pt x="724" y="1212"/>
                  </a:lnTo>
                  <a:lnTo>
                    <a:pt x="727" y="1214"/>
                  </a:lnTo>
                  <a:lnTo>
                    <a:pt x="727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4" y="1212"/>
                  </a:lnTo>
                  <a:lnTo>
                    <a:pt x="715" y="1212"/>
                  </a:lnTo>
                  <a:lnTo>
                    <a:pt x="715" y="1214"/>
                  </a:lnTo>
                  <a:lnTo>
                    <a:pt x="724" y="1215"/>
                  </a:lnTo>
                  <a:lnTo>
                    <a:pt x="724" y="1215"/>
                  </a:lnTo>
                  <a:lnTo>
                    <a:pt x="724" y="1217"/>
                  </a:lnTo>
                  <a:lnTo>
                    <a:pt x="718" y="1217"/>
                  </a:lnTo>
                  <a:lnTo>
                    <a:pt x="717" y="1217"/>
                  </a:lnTo>
                  <a:lnTo>
                    <a:pt x="717" y="1217"/>
                  </a:lnTo>
                  <a:lnTo>
                    <a:pt x="715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5" y="1219"/>
                  </a:lnTo>
                  <a:lnTo>
                    <a:pt x="713" y="1219"/>
                  </a:lnTo>
                  <a:lnTo>
                    <a:pt x="715" y="1221"/>
                  </a:lnTo>
                  <a:lnTo>
                    <a:pt x="718" y="1223"/>
                  </a:lnTo>
                  <a:lnTo>
                    <a:pt x="722" y="1224"/>
                  </a:lnTo>
                  <a:lnTo>
                    <a:pt x="727" y="1224"/>
                  </a:lnTo>
                  <a:lnTo>
                    <a:pt x="729" y="1224"/>
                  </a:lnTo>
                  <a:lnTo>
                    <a:pt x="729" y="1226"/>
                  </a:lnTo>
                  <a:lnTo>
                    <a:pt x="729" y="1228"/>
                  </a:lnTo>
                  <a:lnTo>
                    <a:pt x="731" y="1228"/>
                  </a:lnTo>
                  <a:lnTo>
                    <a:pt x="733" y="1226"/>
                  </a:lnTo>
                  <a:lnTo>
                    <a:pt x="735" y="1226"/>
                  </a:lnTo>
                  <a:lnTo>
                    <a:pt x="736" y="1226"/>
                  </a:lnTo>
                  <a:lnTo>
                    <a:pt x="736" y="1224"/>
                  </a:lnTo>
                  <a:lnTo>
                    <a:pt x="738" y="1223"/>
                  </a:lnTo>
                  <a:lnTo>
                    <a:pt x="740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5" y="1226"/>
                  </a:lnTo>
                  <a:lnTo>
                    <a:pt x="747" y="1226"/>
                  </a:lnTo>
                  <a:lnTo>
                    <a:pt x="747" y="1228"/>
                  </a:lnTo>
                  <a:lnTo>
                    <a:pt x="745" y="1228"/>
                  </a:lnTo>
                  <a:lnTo>
                    <a:pt x="745" y="1226"/>
                  </a:lnTo>
                  <a:lnTo>
                    <a:pt x="744" y="1224"/>
                  </a:lnTo>
                  <a:lnTo>
                    <a:pt x="744" y="1224"/>
                  </a:lnTo>
                  <a:lnTo>
                    <a:pt x="742" y="1224"/>
                  </a:lnTo>
                  <a:lnTo>
                    <a:pt x="740" y="1224"/>
                  </a:lnTo>
                  <a:lnTo>
                    <a:pt x="740" y="1224"/>
                  </a:lnTo>
                  <a:lnTo>
                    <a:pt x="738" y="1224"/>
                  </a:lnTo>
                  <a:lnTo>
                    <a:pt x="738" y="1226"/>
                  </a:lnTo>
                  <a:lnTo>
                    <a:pt x="738" y="1226"/>
                  </a:lnTo>
                  <a:lnTo>
                    <a:pt x="736" y="1228"/>
                  </a:lnTo>
                  <a:lnTo>
                    <a:pt x="735" y="1228"/>
                  </a:lnTo>
                  <a:lnTo>
                    <a:pt x="733" y="1228"/>
                  </a:lnTo>
                  <a:lnTo>
                    <a:pt x="735" y="1230"/>
                  </a:lnTo>
                  <a:lnTo>
                    <a:pt x="733" y="1230"/>
                  </a:lnTo>
                  <a:lnTo>
                    <a:pt x="731" y="1230"/>
                  </a:lnTo>
                  <a:lnTo>
                    <a:pt x="724" y="1226"/>
                  </a:lnTo>
                  <a:lnTo>
                    <a:pt x="722" y="1228"/>
                  </a:lnTo>
                  <a:lnTo>
                    <a:pt x="720" y="1226"/>
                  </a:lnTo>
                  <a:lnTo>
                    <a:pt x="718" y="1226"/>
                  </a:lnTo>
                  <a:lnTo>
                    <a:pt x="715" y="1224"/>
                  </a:lnTo>
                  <a:lnTo>
                    <a:pt x="717" y="1226"/>
                  </a:lnTo>
                  <a:lnTo>
                    <a:pt x="715" y="1228"/>
                  </a:lnTo>
                  <a:lnTo>
                    <a:pt x="709" y="1228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706" y="1232"/>
                  </a:lnTo>
                  <a:lnTo>
                    <a:pt x="708" y="1232"/>
                  </a:lnTo>
                  <a:lnTo>
                    <a:pt x="709" y="1232"/>
                  </a:lnTo>
                  <a:lnTo>
                    <a:pt x="711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3"/>
                  </a:lnTo>
                  <a:lnTo>
                    <a:pt x="711" y="1235"/>
                  </a:lnTo>
                  <a:lnTo>
                    <a:pt x="709" y="1235"/>
                  </a:lnTo>
                  <a:lnTo>
                    <a:pt x="709" y="1235"/>
                  </a:lnTo>
                  <a:lnTo>
                    <a:pt x="709" y="1233"/>
                  </a:lnTo>
                  <a:lnTo>
                    <a:pt x="709" y="1233"/>
                  </a:lnTo>
                  <a:lnTo>
                    <a:pt x="708" y="1233"/>
                  </a:lnTo>
                  <a:lnTo>
                    <a:pt x="708" y="1233"/>
                  </a:lnTo>
                  <a:lnTo>
                    <a:pt x="706" y="1235"/>
                  </a:lnTo>
                  <a:lnTo>
                    <a:pt x="706" y="1237"/>
                  </a:lnTo>
                  <a:lnTo>
                    <a:pt x="708" y="1239"/>
                  </a:lnTo>
                  <a:lnTo>
                    <a:pt x="708" y="1239"/>
                  </a:lnTo>
                  <a:lnTo>
                    <a:pt x="708" y="1241"/>
                  </a:lnTo>
                  <a:lnTo>
                    <a:pt x="709" y="1241"/>
                  </a:lnTo>
                  <a:lnTo>
                    <a:pt x="711" y="1241"/>
                  </a:lnTo>
                  <a:lnTo>
                    <a:pt x="713" y="1239"/>
                  </a:lnTo>
                  <a:lnTo>
                    <a:pt x="715" y="1237"/>
                  </a:lnTo>
                  <a:lnTo>
                    <a:pt x="715" y="1237"/>
                  </a:lnTo>
                  <a:lnTo>
                    <a:pt x="735" y="1235"/>
                  </a:lnTo>
                  <a:lnTo>
                    <a:pt x="736" y="1235"/>
                  </a:lnTo>
                  <a:lnTo>
                    <a:pt x="738" y="1237"/>
                  </a:lnTo>
                  <a:lnTo>
                    <a:pt x="729" y="1237"/>
                  </a:lnTo>
                  <a:lnTo>
                    <a:pt x="720" y="1239"/>
                  </a:lnTo>
                  <a:lnTo>
                    <a:pt x="720" y="1239"/>
                  </a:lnTo>
                  <a:lnTo>
                    <a:pt x="722" y="1241"/>
                  </a:lnTo>
                  <a:lnTo>
                    <a:pt x="722" y="1241"/>
                  </a:lnTo>
                  <a:lnTo>
                    <a:pt x="724" y="1242"/>
                  </a:lnTo>
                  <a:lnTo>
                    <a:pt x="724" y="1244"/>
                  </a:lnTo>
                  <a:lnTo>
                    <a:pt x="724" y="1246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718" y="1239"/>
                  </a:lnTo>
                  <a:lnTo>
                    <a:pt x="718" y="1239"/>
                  </a:lnTo>
                  <a:lnTo>
                    <a:pt x="717" y="1239"/>
                  </a:lnTo>
                  <a:lnTo>
                    <a:pt x="715" y="1239"/>
                  </a:lnTo>
                  <a:lnTo>
                    <a:pt x="715" y="1242"/>
                  </a:lnTo>
                  <a:lnTo>
                    <a:pt x="713" y="1242"/>
                  </a:lnTo>
                  <a:lnTo>
                    <a:pt x="711" y="1242"/>
                  </a:lnTo>
                  <a:lnTo>
                    <a:pt x="711" y="1242"/>
                  </a:lnTo>
                  <a:lnTo>
                    <a:pt x="711" y="1244"/>
                  </a:lnTo>
                  <a:lnTo>
                    <a:pt x="709" y="1244"/>
                  </a:lnTo>
                  <a:lnTo>
                    <a:pt x="709" y="1244"/>
                  </a:lnTo>
                  <a:lnTo>
                    <a:pt x="708" y="1244"/>
                  </a:lnTo>
                  <a:lnTo>
                    <a:pt x="706" y="1246"/>
                  </a:lnTo>
                  <a:lnTo>
                    <a:pt x="704" y="1246"/>
                  </a:lnTo>
                  <a:lnTo>
                    <a:pt x="704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50"/>
                  </a:lnTo>
                  <a:lnTo>
                    <a:pt x="708" y="1250"/>
                  </a:lnTo>
                  <a:lnTo>
                    <a:pt x="708" y="1250"/>
                  </a:lnTo>
                  <a:lnTo>
                    <a:pt x="709" y="1250"/>
                  </a:lnTo>
                  <a:lnTo>
                    <a:pt x="709" y="1250"/>
                  </a:lnTo>
                  <a:lnTo>
                    <a:pt x="708" y="1250"/>
                  </a:lnTo>
                  <a:lnTo>
                    <a:pt x="708" y="1251"/>
                  </a:lnTo>
                  <a:lnTo>
                    <a:pt x="706" y="1251"/>
                  </a:lnTo>
                  <a:lnTo>
                    <a:pt x="708" y="1251"/>
                  </a:lnTo>
                  <a:lnTo>
                    <a:pt x="713" y="1251"/>
                  </a:lnTo>
                  <a:lnTo>
                    <a:pt x="715" y="1251"/>
                  </a:lnTo>
                  <a:lnTo>
                    <a:pt x="717" y="1253"/>
                  </a:lnTo>
                  <a:lnTo>
                    <a:pt x="718" y="1255"/>
                  </a:lnTo>
                  <a:lnTo>
                    <a:pt x="717" y="1255"/>
                  </a:lnTo>
                  <a:lnTo>
                    <a:pt x="717" y="1255"/>
                  </a:lnTo>
                  <a:lnTo>
                    <a:pt x="718" y="1257"/>
                  </a:lnTo>
                  <a:lnTo>
                    <a:pt x="718" y="1257"/>
                  </a:lnTo>
                  <a:lnTo>
                    <a:pt x="713" y="1255"/>
                  </a:lnTo>
                  <a:lnTo>
                    <a:pt x="709" y="1255"/>
                  </a:lnTo>
                  <a:lnTo>
                    <a:pt x="709" y="1257"/>
                  </a:lnTo>
                  <a:lnTo>
                    <a:pt x="709" y="1259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5" y="1259"/>
                  </a:lnTo>
                  <a:lnTo>
                    <a:pt x="717" y="1259"/>
                  </a:lnTo>
                  <a:lnTo>
                    <a:pt x="717" y="1259"/>
                  </a:lnTo>
                  <a:lnTo>
                    <a:pt x="718" y="1259"/>
                  </a:lnTo>
                  <a:lnTo>
                    <a:pt x="717" y="1261"/>
                  </a:lnTo>
                  <a:lnTo>
                    <a:pt x="717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2"/>
                  </a:lnTo>
                  <a:lnTo>
                    <a:pt x="717" y="1262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20" y="1262"/>
                  </a:lnTo>
                  <a:lnTo>
                    <a:pt x="720" y="1262"/>
                  </a:lnTo>
                  <a:lnTo>
                    <a:pt x="722" y="1261"/>
                  </a:lnTo>
                  <a:lnTo>
                    <a:pt x="724" y="1264"/>
                  </a:lnTo>
                  <a:lnTo>
                    <a:pt x="726" y="1266"/>
                  </a:lnTo>
                  <a:lnTo>
                    <a:pt x="727" y="1266"/>
                  </a:lnTo>
                  <a:lnTo>
                    <a:pt x="731" y="1264"/>
                  </a:lnTo>
                  <a:lnTo>
                    <a:pt x="733" y="1261"/>
                  </a:lnTo>
                  <a:lnTo>
                    <a:pt x="735" y="1261"/>
                  </a:lnTo>
                  <a:lnTo>
                    <a:pt x="740" y="1261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4" y="1259"/>
                  </a:lnTo>
                  <a:lnTo>
                    <a:pt x="744" y="1259"/>
                  </a:lnTo>
                  <a:lnTo>
                    <a:pt x="745" y="1257"/>
                  </a:lnTo>
                  <a:lnTo>
                    <a:pt x="745" y="1255"/>
                  </a:lnTo>
                  <a:lnTo>
                    <a:pt x="745" y="1255"/>
                  </a:lnTo>
                  <a:lnTo>
                    <a:pt x="745" y="1253"/>
                  </a:lnTo>
                  <a:lnTo>
                    <a:pt x="745" y="1255"/>
                  </a:lnTo>
                  <a:lnTo>
                    <a:pt x="745" y="1257"/>
                  </a:lnTo>
                  <a:lnTo>
                    <a:pt x="747" y="1259"/>
                  </a:lnTo>
                  <a:lnTo>
                    <a:pt x="751" y="1259"/>
                  </a:lnTo>
                  <a:lnTo>
                    <a:pt x="754" y="1257"/>
                  </a:lnTo>
                  <a:lnTo>
                    <a:pt x="758" y="1253"/>
                  </a:lnTo>
                  <a:lnTo>
                    <a:pt x="758" y="1255"/>
                  </a:lnTo>
                  <a:lnTo>
                    <a:pt x="756" y="1255"/>
                  </a:lnTo>
                  <a:lnTo>
                    <a:pt x="754" y="1257"/>
                  </a:lnTo>
                  <a:lnTo>
                    <a:pt x="758" y="1259"/>
                  </a:lnTo>
                  <a:lnTo>
                    <a:pt x="760" y="1259"/>
                  </a:lnTo>
                  <a:lnTo>
                    <a:pt x="764" y="1259"/>
                  </a:lnTo>
                  <a:lnTo>
                    <a:pt x="765" y="1255"/>
                  </a:lnTo>
                  <a:lnTo>
                    <a:pt x="767" y="1259"/>
                  </a:lnTo>
                  <a:lnTo>
                    <a:pt x="771" y="1261"/>
                  </a:lnTo>
                  <a:lnTo>
                    <a:pt x="776" y="1262"/>
                  </a:lnTo>
                  <a:lnTo>
                    <a:pt x="778" y="1262"/>
                  </a:lnTo>
                  <a:lnTo>
                    <a:pt x="782" y="1261"/>
                  </a:lnTo>
                  <a:lnTo>
                    <a:pt x="782" y="1261"/>
                  </a:lnTo>
                  <a:lnTo>
                    <a:pt x="782" y="1259"/>
                  </a:lnTo>
                  <a:lnTo>
                    <a:pt x="782" y="1259"/>
                  </a:lnTo>
                  <a:lnTo>
                    <a:pt x="782" y="1257"/>
                  </a:lnTo>
                  <a:lnTo>
                    <a:pt x="782" y="1255"/>
                  </a:lnTo>
                  <a:lnTo>
                    <a:pt x="782" y="1255"/>
                  </a:lnTo>
                  <a:lnTo>
                    <a:pt x="782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3" y="1253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0"/>
                  </a:lnTo>
                  <a:lnTo>
                    <a:pt x="782" y="1248"/>
                  </a:lnTo>
                  <a:lnTo>
                    <a:pt x="782" y="1248"/>
                  </a:lnTo>
                  <a:lnTo>
                    <a:pt x="782" y="1246"/>
                  </a:lnTo>
                  <a:lnTo>
                    <a:pt x="782" y="1246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5" y="1246"/>
                  </a:lnTo>
                  <a:lnTo>
                    <a:pt x="785" y="1246"/>
                  </a:lnTo>
                  <a:lnTo>
                    <a:pt x="787" y="1246"/>
                  </a:lnTo>
                  <a:lnTo>
                    <a:pt x="789" y="1242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1" y="1237"/>
                  </a:lnTo>
                  <a:lnTo>
                    <a:pt x="791" y="1239"/>
                  </a:lnTo>
                  <a:lnTo>
                    <a:pt x="791" y="1239"/>
                  </a:lnTo>
                  <a:lnTo>
                    <a:pt x="791" y="1241"/>
                  </a:lnTo>
                  <a:lnTo>
                    <a:pt x="791" y="1241"/>
                  </a:lnTo>
                  <a:lnTo>
                    <a:pt x="787" y="1246"/>
                  </a:lnTo>
                  <a:lnTo>
                    <a:pt x="787" y="1248"/>
                  </a:lnTo>
                  <a:lnTo>
                    <a:pt x="785" y="1250"/>
                  </a:lnTo>
                  <a:lnTo>
                    <a:pt x="785" y="1251"/>
                  </a:lnTo>
                  <a:lnTo>
                    <a:pt x="791" y="1253"/>
                  </a:lnTo>
                  <a:lnTo>
                    <a:pt x="798" y="1255"/>
                  </a:lnTo>
                  <a:lnTo>
                    <a:pt x="801" y="1257"/>
                  </a:lnTo>
                  <a:lnTo>
                    <a:pt x="803" y="1257"/>
                  </a:lnTo>
                  <a:lnTo>
                    <a:pt x="805" y="1257"/>
                  </a:lnTo>
                  <a:lnTo>
                    <a:pt x="807" y="1255"/>
                  </a:lnTo>
                  <a:lnTo>
                    <a:pt x="805" y="1257"/>
                  </a:lnTo>
                  <a:lnTo>
                    <a:pt x="803" y="1259"/>
                  </a:lnTo>
                  <a:lnTo>
                    <a:pt x="803" y="1261"/>
                  </a:lnTo>
                  <a:lnTo>
                    <a:pt x="803" y="1262"/>
                  </a:lnTo>
                  <a:lnTo>
                    <a:pt x="805" y="1262"/>
                  </a:lnTo>
                  <a:lnTo>
                    <a:pt x="805" y="1262"/>
                  </a:lnTo>
                  <a:lnTo>
                    <a:pt x="807" y="1261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6" y="1257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20" y="1257"/>
                  </a:lnTo>
                  <a:lnTo>
                    <a:pt x="820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3" y="1257"/>
                  </a:lnTo>
                  <a:lnTo>
                    <a:pt x="825" y="1255"/>
                  </a:lnTo>
                  <a:lnTo>
                    <a:pt x="823" y="1253"/>
                  </a:lnTo>
                  <a:lnTo>
                    <a:pt x="823" y="1253"/>
                  </a:lnTo>
                  <a:lnTo>
                    <a:pt x="823" y="1251"/>
                  </a:lnTo>
                  <a:lnTo>
                    <a:pt x="821" y="1248"/>
                  </a:lnTo>
                  <a:lnTo>
                    <a:pt x="821" y="1246"/>
                  </a:lnTo>
                  <a:lnTo>
                    <a:pt x="820" y="1244"/>
                  </a:lnTo>
                  <a:lnTo>
                    <a:pt x="820" y="1244"/>
                  </a:lnTo>
                  <a:lnTo>
                    <a:pt x="820" y="1242"/>
                  </a:lnTo>
                  <a:lnTo>
                    <a:pt x="821" y="1239"/>
                  </a:lnTo>
                  <a:lnTo>
                    <a:pt x="821" y="1237"/>
                  </a:lnTo>
                  <a:lnTo>
                    <a:pt x="821" y="1235"/>
                  </a:lnTo>
                  <a:lnTo>
                    <a:pt x="821" y="1235"/>
                  </a:lnTo>
                  <a:lnTo>
                    <a:pt x="820" y="1233"/>
                  </a:lnTo>
                  <a:lnTo>
                    <a:pt x="821" y="1233"/>
                  </a:lnTo>
                  <a:lnTo>
                    <a:pt x="823" y="1233"/>
                  </a:lnTo>
                  <a:lnTo>
                    <a:pt x="825" y="1233"/>
                  </a:lnTo>
                  <a:lnTo>
                    <a:pt x="830" y="1226"/>
                  </a:lnTo>
                  <a:lnTo>
                    <a:pt x="836" y="1224"/>
                  </a:lnTo>
                  <a:lnTo>
                    <a:pt x="834" y="1226"/>
                  </a:lnTo>
                  <a:lnTo>
                    <a:pt x="834" y="1226"/>
                  </a:lnTo>
                  <a:lnTo>
                    <a:pt x="832" y="1228"/>
                  </a:lnTo>
                  <a:lnTo>
                    <a:pt x="830" y="1228"/>
                  </a:lnTo>
                  <a:lnTo>
                    <a:pt x="830" y="1228"/>
                  </a:lnTo>
                  <a:lnTo>
                    <a:pt x="829" y="1230"/>
                  </a:lnTo>
                  <a:lnTo>
                    <a:pt x="829" y="1232"/>
                  </a:lnTo>
                  <a:lnTo>
                    <a:pt x="829" y="1233"/>
                  </a:lnTo>
                  <a:lnTo>
                    <a:pt x="825" y="1235"/>
                  </a:lnTo>
                  <a:lnTo>
                    <a:pt x="825" y="1237"/>
                  </a:lnTo>
                  <a:lnTo>
                    <a:pt x="825" y="1239"/>
                  </a:lnTo>
                  <a:lnTo>
                    <a:pt x="825" y="1241"/>
                  </a:lnTo>
                  <a:lnTo>
                    <a:pt x="823" y="1242"/>
                  </a:lnTo>
                  <a:lnTo>
                    <a:pt x="823" y="1244"/>
                  </a:lnTo>
                  <a:lnTo>
                    <a:pt x="823" y="1244"/>
                  </a:lnTo>
                  <a:lnTo>
                    <a:pt x="823" y="1246"/>
                  </a:lnTo>
                  <a:lnTo>
                    <a:pt x="823" y="1246"/>
                  </a:lnTo>
                  <a:lnTo>
                    <a:pt x="823" y="1248"/>
                  </a:lnTo>
                  <a:lnTo>
                    <a:pt x="823" y="1248"/>
                  </a:lnTo>
                  <a:lnTo>
                    <a:pt x="823" y="1250"/>
                  </a:lnTo>
                  <a:lnTo>
                    <a:pt x="825" y="1251"/>
                  </a:lnTo>
                  <a:lnTo>
                    <a:pt x="825" y="1253"/>
                  </a:lnTo>
                  <a:lnTo>
                    <a:pt x="827" y="1253"/>
                  </a:lnTo>
                  <a:lnTo>
                    <a:pt x="829" y="1253"/>
                  </a:lnTo>
                  <a:lnTo>
                    <a:pt x="838" y="1251"/>
                  </a:lnTo>
                  <a:lnTo>
                    <a:pt x="838" y="1251"/>
                  </a:lnTo>
                  <a:lnTo>
                    <a:pt x="839" y="1250"/>
                  </a:lnTo>
                  <a:lnTo>
                    <a:pt x="841" y="1250"/>
                  </a:lnTo>
                  <a:lnTo>
                    <a:pt x="839" y="1253"/>
                  </a:lnTo>
                  <a:lnTo>
                    <a:pt x="838" y="1253"/>
                  </a:lnTo>
                  <a:lnTo>
                    <a:pt x="830" y="1255"/>
                  </a:lnTo>
                  <a:lnTo>
                    <a:pt x="829" y="1255"/>
                  </a:lnTo>
                  <a:lnTo>
                    <a:pt x="827" y="1257"/>
                  </a:lnTo>
                  <a:lnTo>
                    <a:pt x="827" y="1257"/>
                  </a:lnTo>
                  <a:lnTo>
                    <a:pt x="825" y="1259"/>
                  </a:lnTo>
                  <a:lnTo>
                    <a:pt x="825" y="1259"/>
                  </a:lnTo>
                  <a:lnTo>
                    <a:pt x="825" y="1261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9" y="1262"/>
                  </a:lnTo>
                  <a:lnTo>
                    <a:pt x="829" y="1264"/>
                  </a:lnTo>
                  <a:lnTo>
                    <a:pt x="825" y="1264"/>
                  </a:lnTo>
                  <a:lnTo>
                    <a:pt x="823" y="1262"/>
                  </a:lnTo>
                  <a:lnTo>
                    <a:pt x="823" y="1261"/>
                  </a:lnTo>
                  <a:lnTo>
                    <a:pt x="821" y="1261"/>
                  </a:lnTo>
                  <a:lnTo>
                    <a:pt x="818" y="1261"/>
                  </a:lnTo>
                  <a:lnTo>
                    <a:pt x="818" y="1261"/>
                  </a:lnTo>
                  <a:lnTo>
                    <a:pt x="816" y="1261"/>
                  </a:lnTo>
                  <a:lnTo>
                    <a:pt x="816" y="1262"/>
                  </a:lnTo>
                  <a:lnTo>
                    <a:pt x="810" y="1264"/>
                  </a:lnTo>
                  <a:lnTo>
                    <a:pt x="807" y="1264"/>
                  </a:lnTo>
                  <a:lnTo>
                    <a:pt x="807" y="1264"/>
                  </a:lnTo>
                  <a:lnTo>
                    <a:pt x="807" y="1266"/>
                  </a:lnTo>
                  <a:lnTo>
                    <a:pt x="807" y="1266"/>
                  </a:lnTo>
                  <a:lnTo>
                    <a:pt x="807" y="1270"/>
                  </a:lnTo>
                  <a:lnTo>
                    <a:pt x="809" y="1270"/>
                  </a:lnTo>
                  <a:lnTo>
                    <a:pt x="809" y="1271"/>
                  </a:lnTo>
                  <a:lnTo>
                    <a:pt x="809" y="1271"/>
                  </a:lnTo>
                  <a:lnTo>
                    <a:pt x="810" y="1277"/>
                  </a:lnTo>
                  <a:lnTo>
                    <a:pt x="812" y="1279"/>
                  </a:lnTo>
                  <a:lnTo>
                    <a:pt x="812" y="1279"/>
                  </a:lnTo>
                  <a:lnTo>
                    <a:pt x="814" y="1279"/>
                  </a:lnTo>
                  <a:lnTo>
                    <a:pt x="814" y="1279"/>
                  </a:lnTo>
                  <a:lnTo>
                    <a:pt x="816" y="1282"/>
                  </a:lnTo>
                  <a:lnTo>
                    <a:pt x="814" y="1284"/>
                  </a:lnTo>
                  <a:lnTo>
                    <a:pt x="814" y="1288"/>
                  </a:lnTo>
                  <a:lnTo>
                    <a:pt x="812" y="1289"/>
                  </a:lnTo>
                  <a:lnTo>
                    <a:pt x="814" y="1284"/>
                  </a:lnTo>
                  <a:lnTo>
                    <a:pt x="814" y="1282"/>
                  </a:lnTo>
                  <a:lnTo>
                    <a:pt x="812" y="1280"/>
                  </a:lnTo>
                  <a:lnTo>
                    <a:pt x="809" y="1279"/>
                  </a:lnTo>
                  <a:lnTo>
                    <a:pt x="807" y="1277"/>
                  </a:lnTo>
                  <a:lnTo>
                    <a:pt x="805" y="1279"/>
                  </a:lnTo>
                  <a:lnTo>
                    <a:pt x="800" y="1280"/>
                  </a:lnTo>
                  <a:lnTo>
                    <a:pt x="803" y="1277"/>
                  </a:lnTo>
                  <a:lnTo>
                    <a:pt x="805" y="1277"/>
                  </a:lnTo>
                  <a:lnTo>
                    <a:pt x="807" y="1275"/>
                  </a:lnTo>
                  <a:lnTo>
                    <a:pt x="807" y="1275"/>
                  </a:lnTo>
                  <a:lnTo>
                    <a:pt x="807" y="1273"/>
                  </a:lnTo>
                  <a:lnTo>
                    <a:pt x="807" y="1273"/>
                  </a:lnTo>
                  <a:lnTo>
                    <a:pt x="807" y="1271"/>
                  </a:lnTo>
                  <a:lnTo>
                    <a:pt x="805" y="1270"/>
                  </a:lnTo>
                  <a:lnTo>
                    <a:pt x="805" y="1266"/>
                  </a:lnTo>
                  <a:lnTo>
                    <a:pt x="805" y="1266"/>
                  </a:lnTo>
                  <a:lnTo>
                    <a:pt x="803" y="1264"/>
                  </a:lnTo>
                  <a:lnTo>
                    <a:pt x="801" y="1266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2"/>
                  </a:lnTo>
                  <a:lnTo>
                    <a:pt x="800" y="1261"/>
                  </a:lnTo>
                  <a:lnTo>
                    <a:pt x="800" y="1261"/>
                  </a:lnTo>
                  <a:lnTo>
                    <a:pt x="798" y="1261"/>
                  </a:lnTo>
                  <a:lnTo>
                    <a:pt x="796" y="1259"/>
                  </a:lnTo>
                  <a:lnTo>
                    <a:pt x="789" y="1259"/>
                  </a:lnTo>
                  <a:lnTo>
                    <a:pt x="789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5" y="1259"/>
                  </a:lnTo>
                  <a:lnTo>
                    <a:pt x="785" y="1262"/>
                  </a:lnTo>
                  <a:lnTo>
                    <a:pt x="783" y="1264"/>
                  </a:lnTo>
                  <a:lnTo>
                    <a:pt x="783" y="1264"/>
                  </a:lnTo>
                  <a:lnTo>
                    <a:pt x="780" y="1264"/>
                  </a:lnTo>
                  <a:lnTo>
                    <a:pt x="778" y="1266"/>
                  </a:lnTo>
                  <a:lnTo>
                    <a:pt x="778" y="1268"/>
                  </a:lnTo>
                  <a:lnTo>
                    <a:pt x="776" y="1270"/>
                  </a:lnTo>
                  <a:lnTo>
                    <a:pt x="776" y="1271"/>
                  </a:lnTo>
                  <a:lnTo>
                    <a:pt x="774" y="1271"/>
                  </a:lnTo>
                  <a:lnTo>
                    <a:pt x="776" y="1273"/>
                  </a:lnTo>
                  <a:lnTo>
                    <a:pt x="774" y="1273"/>
                  </a:lnTo>
                  <a:lnTo>
                    <a:pt x="774" y="1273"/>
                  </a:lnTo>
                  <a:lnTo>
                    <a:pt x="774" y="1271"/>
                  </a:lnTo>
                  <a:lnTo>
                    <a:pt x="774" y="1270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1" y="1270"/>
                  </a:lnTo>
                  <a:lnTo>
                    <a:pt x="771" y="1270"/>
                  </a:lnTo>
                  <a:lnTo>
                    <a:pt x="769" y="1270"/>
                  </a:lnTo>
                  <a:lnTo>
                    <a:pt x="771" y="1268"/>
                  </a:lnTo>
                  <a:lnTo>
                    <a:pt x="771" y="1266"/>
                  </a:lnTo>
                  <a:lnTo>
                    <a:pt x="769" y="1264"/>
                  </a:lnTo>
                  <a:lnTo>
                    <a:pt x="769" y="1264"/>
                  </a:lnTo>
                  <a:lnTo>
                    <a:pt x="767" y="1264"/>
                  </a:lnTo>
                  <a:lnTo>
                    <a:pt x="764" y="1262"/>
                  </a:lnTo>
                  <a:lnTo>
                    <a:pt x="762" y="1262"/>
                  </a:lnTo>
                  <a:lnTo>
                    <a:pt x="758" y="1262"/>
                  </a:lnTo>
                  <a:lnTo>
                    <a:pt x="758" y="1262"/>
                  </a:lnTo>
                  <a:lnTo>
                    <a:pt x="756" y="1262"/>
                  </a:lnTo>
                  <a:lnTo>
                    <a:pt x="751" y="1262"/>
                  </a:lnTo>
                  <a:lnTo>
                    <a:pt x="749" y="1262"/>
                  </a:lnTo>
                  <a:lnTo>
                    <a:pt x="749" y="1262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7" y="1266"/>
                  </a:lnTo>
                  <a:lnTo>
                    <a:pt x="747" y="1266"/>
                  </a:lnTo>
                  <a:lnTo>
                    <a:pt x="745" y="1268"/>
                  </a:lnTo>
                  <a:lnTo>
                    <a:pt x="745" y="1268"/>
                  </a:lnTo>
                  <a:lnTo>
                    <a:pt x="745" y="1266"/>
                  </a:lnTo>
                  <a:lnTo>
                    <a:pt x="745" y="1264"/>
                  </a:lnTo>
                  <a:lnTo>
                    <a:pt x="745" y="1262"/>
                  </a:lnTo>
                  <a:lnTo>
                    <a:pt x="744" y="1262"/>
                  </a:lnTo>
                  <a:lnTo>
                    <a:pt x="742" y="1264"/>
                  </a:lnTo>
                  <a:lnTo>
                    <a:pt x="740" y="1266"/>
                  </a:lnTo>
                  <a:lnTo>
                    <a:pt x="740" y="1264"/>
                  </a:lnTo>
                  <a:lnTo>
                    <a:pt x="738" y="1264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36" y="1268"/>
                  </a:lnTo>
                  <a:lnTo>
                    <a:pt x="735" y="1268"/>
                  </a:lnTo>
                  <a:lnTo>
                    <a:pt x="733" y="1266"/>
                  </a:lnTo>
                  <a:lnTo>
                    <a:pt x="731" y="1268"/>
                  </a:lnTo>
                  <a:lnTo>
                    <a:pt x="731" y="1268"/>
                  </a:lnTo>
                  <a:lnTo>
                    <a:pt x="729" y="1270"/>
                  </a:lnTo>
                  <a:lnTo>
                    <a:pt x="729" y="1271"/>
                  </a:lnTo>
                  <a:lnTo>
                    <a:pt x="729" y="1271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5"/>
                  </a:lnTo>
                  <a:lnTo>
                    <a:pt x="729" y="1275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1"/>
                  </a:lnTo>
                  <a:lnTo>
                    <a:pt x="727" y="1271"/>
                  </a:lnTo>
                  <a:lnTo>
                    <a:pt x="726" y="1271"/>
                  </a:lnTo>
                  <a:lnTo>
                    <a:pt x="722" y="1271"/>
                  </a:lnTo>
                  <a:lnTo>
                    <a:pt x="720" y="1270"/>
                  </a:lnTo>
                  <a:lnTo>
                    <a:pt x="717" y="1268"/>
                  </a:lnTo>
                  <a:lnTo>
                    <a:pt x="713" y="1266"/>
                  </a:lnTo>
                  <a:lnTo>
                    <a:pt x="709" y="1266"/>
                  </a:lnTo>
                  <a:lnTo>
                    <a:pt x="708" y="1270"/>
                  </a:lnTo>
                  <a:lnTo>
                    <a:pt x="708" y="1271"/>
                  </a:lnTo>
                  <a:lnTo>
                    <a:pt x="708" y="1273"/>
                  </a:lnTo>
                  <a:lnTo>
                    <a:pt x="708" y="1275"/>
                  </a:lnTo>
                  <a:lnTo>
                    <a:pt x="708" y="1277"/>
                  </a:lnTo>
                  <a:lnTo>
                    <a:pt x="708" y="1277"/>
                  </a:lnTo>
                  <a:lnTo>
                    <a:pt x="711" y="1277"/>
                  </a:lnTo>
                  <a:lnTo>
                    <a:pt x="711" y="1277"/>
                  </a:lnTo>
                  <a:lnTo>
                    <a:pt x="713" y="1277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7"/>
                  </a:lnTo>
                  <a:lnTo>
                    <a:pt x="713" y="1279"/>
                  </a:lnTo>
                  <a:lnTo>
                    <a:pt x="713" y="1279"/>
                  </a:lnTo>
                  <a:lnTo>
                    <a:pt x="711" y="1279"/>
                  </a:lnTo>
                  <a:lnTo>
                    <a:pt x="711" y="1280"/>
                  </a:lnTo>
                  <a:lnTo>
                    <a:pt x="711" y="1286"/>
                  </a:lnTo>
                  <a:lnTo>
                    <a:pt x="711" y="1288"/>
                  </a:lnTo>
                  <a:lnTo>
                    <a:pt x="711" y="1288"/>
                  </a:lnTo>
                  <a:lnTo>
                    <a:pt x="711" y="1286"/>
                  </a:lnTo>
                  <a:lnTo>
                    <a:pt x="711" y="1284"/>
                  </a:lnTo>
                  <a:lnTo>
                    <a:pt x="711" y="1280"/>
                  </a:lnTo>
                  <a:lnTo>
                    <a:pt x="711" y="1280"/>
                  </a:lnTo>
                  <a:lnTo>
                    <a:pt x="709" y="1279"/>
                  </a:lnTo>
                  <a:lnTo>
                    <a:pt x="709" y="1279"/>
                  </a:lnTo>
                  <a:lnTo>
                    <a:pt x="708" y="1279"/>
                  </a:lnTo>
                  <a:lnTo>
                    <a:pt x="706" y="1279"/>
                  </a:lnTo>
                  <a:lnTo>
                    <a:pt x="706" y="1279"/>
                  </a:lnTo>
                  <a:lnTo>
                    <a:pt x="706" y="1280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6"/>
                  </a:lnTo>
                  <a:lnTo>
                    <a:pt x="709" y="1289"/>
                  </a:lnTo>
                  <a:lnTo>
                    <a:pt x="709" y="1291"/>
                  </a:lnTo>
                  <a:lnTo>
                    <a:pt x="709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3"/>
                  </a:lnTo>
                  <a:lnTo>
                    <a:pt x="715" y="1293"/>
                  </a:lnTo>
                  <a:lnTo>
                    <a:pt x="715" y="1291"/>
                  </a:lnTo>
                  <a:lnTo>
                    <a:pt x="715" y="1289"/>
                  </a:lnTo>
                  <a:lnTo>
                    <a:pt x="717" y="1291"/>
                  </a:lnTo>
                  <a:lnTo>
                    <a:pt x="718" y="1293"/>
                  </a:lnTo>
                  <a:lnTo>
                    <a:pt x="722" y="1293"/>
                  </a:lnTo>
                  <a:lnTo>
                    <a:pt x="722" y="1291"/>
                  </a:lnTo>
                  <a:lnTo>
                    <a:pt x="724" y="1288"/>
                  </a:lnTo>
                  <a:lnTo>
                    <a:pt x="724" y="1288"/>
                  </a:lnTo>
                  <a:lnTo>
                    <a:pt x="727" y="1286"/>
                  </a:lnTo>
                  <a:lnTo>
                    <a:pt x="731" y="1284"/>
                  </a:lnTo>
                  <a:lnTo>
                    <a:pt x="731" y="1284"/>
                  </a:lnTo>
                  <a:lnTo>
                    <a:pt x="731" y="1286"/>
                  </a:lnTo>
                  <a:lnTo>
                    <a:pt x="731" y="1286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1" y="1288"/>
                  </a:lnTo>
                  <a:lnTo>
                    <a:pt x="731" y="1289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27" y="1288"/>
                  </a:lnTo>
                  <a:lnTo>
                    <a:pt x="724" y="1289"/>
                  </a:lnTo>
                  <a:lnTo>
                    <a:pt x="724" y="1291"/>
                  </a:lnTo>
                  <a:lnTo>
                    <a:pt x="724" y="1293"/>
                  </a:lnTo>
                  <a:lnTo>
                    <a:pt x="724" y="1295"/>
                  </a:lnTo>
                  <a:lnTo>
                    <a:pt x="720" y="1295"/>
                  </a:lnTo>
                  <a:lnTo>
                    <a:pt x="720" y="1295"/>
                  </a:lnTo>
                  <a:lnTo>
                    <a:pt x="718" y="1297"/>
                  </a:lnTo>
                  <a:lnTo>
                    <a:pt x="718" y="1297"/>
                  </a:lnTo>
                  <a:lnTo>
                    <a:pt x="718" y="1298"/>
                  </a:lnTo>
                  <a:lnTo>
                    <a:pt x="718" y="1298"/>
                  </a:lnTo>
                  <a:lnTo>
                    <a:pt x="720" y="1298"/>
                  </a:lnTo>
                  <a:lnTo>
                    <a:pt x="720" y="1300"/>
                  </a:lnTo>
                  <a:lnTo>
                    <a:pt x="722" y="1300"/>
                  </a:lnTo>
                  <a:lnTo>
                    <a:pt x="724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6" y="1304"/>
                  </a:lnTo>
                  <a:lnTo>
                    <a:pt x="727" y="1304"/>
                  </a:lnTo>
                  <a:lnTo>
                    <a:pt x="727" y="130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29" y="1309"/>
                  </a:lnTo>
                  <a:lnTo>
                    <a:pt x="727" y="1309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9"/>
                  </a:lnTo>
                  <a:lnTo>
                    <a:pt x="727" y="1311"/>
                  </a:lnTo>
                  <a:lnTo>
                    <a:pt x="729" y="1313"/>
                  </a:lnTo>
                  <a:lnTo>
                    <a:pt x="727" y="1311"/>
                  </a:lnTo>
                  <a:lnTo>
                    <a:pt x="726" y="1309"/>
                  </a:lnTo>
                  <a:lnTo>
                    <a:pt x="724" y="1309"/>
                  </a:lnTo>
                  <a:lnTo>
                    <a:pt x="724" y="1309"/>
                  </a:lnTo>
                  <a:lnTo>
                    <a:pt x="724" y="1311"/>
                  </a:lnTo>
                  <a:lnTo>
                    <a:pt x="726" y="1311"/>
                  </a:lnTo>
                  <a:lnTo>
                    <a:pt x="726" y="1311"/>
                  </a:lnTo>
                  <a:lnTo>
                    <a:pt x="724" y="1311"/>
                  </a:lnTo>
                  <a:lnTo>
                    <a:pt x="724" y="1309"/>
                  </a:lnTo>
                  <a:lnTo>
                    <a:pt x="722" y="1307"/>
                  </a:lnTo>
                  <a:lnTo>
                    <a:pt x="722" y="1306"/>
                  </a:lnTo>
                  <a:lnTo>
                    <a:pt x="722" y="1304"/>
                  </a:lnTo>
                  <a:lnTo>
                    <a:pt x="720" y="1302"/>
                  </a:lnTo>
                  <a:lnTo>
                    <a:pt x="715" y="1300"/>
                  </a:lnTo>
                  <a:lnTo>
                    <a:pt x="715" y="1300"/>
                  </a:lnTo>
                  <a:lnTo>
                    <a:pt x="713" y="1298"/>
                  </a:lnTo>
                  <a:lnTo>
                    <a:pt x="709" y="1297"/>
                  </a:lnTo>
                  <a:lnTo>
                    <a:pt x="708" y="1295"/>
                  </a:lnTo>
                  <a:lnTo>
                    <a:pt x="706" y="1295"/>
                  </a:lnTo>
                  <a:lnTo>
                    <a:pt x="704" y="1295"/>
                  </a:lnTo>
                  <a:lnTo>
                    <a:pt x="702" y="1295"/>
                  </a:lnTo>
                  <a:lnTo>
                    <a:pt x="704" y="1295"/>
                  </a:lnTo>
                  <a:lnTo>
                    <a:pt x="706" y="1297"/>
                  </a:lnTo>
                  <a:lnTo>
                    <a:pt x="708" y="1300"/>
                  </a:lnTo>
                  <a:lnTo>
                    <a:pt x="709" y="1302"/>
                  </a:lnTo>
                  <a:lnTo>
                    <a:pt x="711" y="1302"/>
                  </a:lnTo>
                  <a:lnTo>
                    <a:pt x="713" y="1302"/>
                  </a:lnTo>
                  <a:lnTo>
                    <a:pt x="715" y="1304"/>
                  </a:lnTo>
                  <a:lnTo>
                    <a:pt x="711" y="1304"/>
                  </a:lnTo>
                  <a:lnTo>
                    <a:pt x="711" y="1304"/>
                  </a:lnTo>
                  <a:lnTo>
                    <a:pt x="715" y="1307"/>
                  </a:lnTo>
                  <a:lnTo>
                    <a:pt x="718" y="1313"/>
                  </a:lnTo>
                  <a:lnTo>
                    <a:pt x="718" y="1313"/>
                  </a:lnTo>
                  <a:lnTo>
                    <a:pt x="715" y="1311"/>
                  </a:lnTo>
                  <a:lnTo>
                    <a:pt x="713" y="1309"/>
                  </a:lnTo>
                  <a:lnTo>
                    <a:pt x="711" y="1309"/>
                  </a:lnTo>
                  <a:lnTo>
                    <a:pt x="711" y="1311"/>
                  </a:lnTo>
                  <a:lnTo>
                    <a:pt x="715" y="1313"/>
                  </a:lnTo>
                  <a:lnTo>
                    <a:pt x="717" y="1316"/>
                  </a:lnTo>
                  <a:lnTo>
                    <a:pt x="718" y="1318"/>
                  </a:lnTo>
                  <a:lnTo>
                    <a:pt x="718" y="1318"/>
                  </a:lnTo>
                  <a:lnTo>
                    <a:pt x="720" y="1320"/>
                  </a:lnTo>
                  <a:lnTo>
                    <a:pt x="722" y="1320"/>
                  </a:lnTo>
                  <a:lnTo>
                    <a:pt x="726" y="1316"/>
                  </a:lnTo>
                  <a:lnTo>
                    <a:pt x="729" y="1315"/>
                  </a:lnTo>
                  <a:lnTo>
                    <a:pt x="731" y="1313"/>
                  </a:lnTo>
                  <a:lnTo>
                    <a:pt x="733" y="1313"/>
                  </a:lnTo>
                  <a:lnTo>
                    <a:pt x="733" y="1311"/>
                  </a:lnTo>
                  <a:lnTo>
                    <a:pt x="733" y="1306"/>
                  </a:lnTo>
                  <a:lnTo>
                    <a:pt x="733" y="1306"/>
                  </a:lnTo>
                  <a:lnTo>
                    <a:pt x="735" y="1306"/>
                  </a:lnTo>
                  <a:lnTo>
                    <a:pt x="736" y="1306"/>
                  </a:lnTo>
                  <a:lnTo>
                    <a:pt x="736" y="1306"/>
                  </a:lnTo>
                  <a:lnTo>
                    <a:pt x="738" y="1304"/>
                  </a:lnTo>
                  <a:lnTo>
                    <a:pt x="738" y="1304"/>
                  </a:lnTo>
                  <a:lnTo>
                    <a:pt x="738" y="1302"/>
                  </a:lnTo>
                  <a:lnTo>
                    <a:pt x="740" y="1300"/>
                  </a:lnTo>
                  <a:lnTo>
                    <a:pt x="740" y="1298"/>
                  </a:lnTo>
                  <a:lnTo>
                    <a:pt x="742" y="1300"/>
                  </a:lnTo>
                  <a:lnTo>
                    <a:pt x="740" y="1300"/>
                  </a:lnTo>
                  <a:lnTo>
                    <a:pt x="740" y="1302"/>
                  </a:lnTo>
                  <a:lnTo>
                    <a:pt x="740" y="1304"/>
                  </a:lnTo>
                  <a:lnTo>
                    <a:pt x="740" y="1304"/>
                  </a:lnTo>
                  <a:lnTo>
                    <a:pt x="742" y="1306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4" y="1309"/>
                  </a:lnTo>
                  <a:lnTo>
                    <a:pt x="744" y="1309"/>
                  </a:lnTo>
                  <a:lnTo>
                    <a:pt x="742" y="1311"/>
                  </a:lnTo>
                  <a:lnTo>
                    <a:pt x="742" y="1315"/>
                  </a:lnTo>
                  <a:lnTo>
                    <a:pt x="742" y="1318"/>
                  </a:lnTo>
                  <a:lnTo>
                    <a:pt x="742" y="1322"/>
                  </a:lnTo>
                  <a:lnTo>
                    <a:pt x="742" y="1326"/>
                  </a:lnTo>
                  <a:lnTo>
                    <a:pt x="742" y="1327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0" y="1329"/>
                  </a:lnTo>
                  <a:lnTo>
                    <a:pt x="738" y="1331"/>
                  </a:lnTo>
                  <a:lnTo>
                    <a:pt x="740" y="1333"/>
                  </a:lnTo>
                  <a:lnTo>
                    <a:pt x="738" y="1335"/>
                  </a:lnTo>
                  <a:lnTo>
                    <a:pt x="735" y="1335"/>
                  </a:lnTo>
                  <a:lnTo>
                    <a:pt x="733" y="1333"/>
                  </a:lnTo>
                  <a:lnTo>
                    <a:pt x="731" y="1333"/>
                  </a:lnTo>
                  <a:lnTo>
                    <a:pt x="729" y="1331"/>
                  </a:lnTo>
                  <a:lnTo>
                    <a:pt x="726" y="1327"/>
                  </a:lnTo>
                  <a:lnTo>
                    <a:pt x="726" y="1327"/>
                  </a:lnTo>
                  <a:lnTo>
                    <a:pt x="726" y="1326"/>
                  </a:lnTo>
                  <a:lnTo>
                    <a:pt x="724" y="1324"/>
                  </a:lnTo>
                  <a:lnTo>
                    <a:pt x="722" y="1322"/>
                  </a:lnTo>
                  <a:lnTo>
                    <a:pt x="720" y="1324"/>
                  </a:lnTo>
                  <a:lnTo>
                    <a:pt x="718" y="1327"/>
                  </a:lnTo>
                  <a:lnTo>
                    <a:pt x="718" y="1327"/>
                  </a:lnTo>
                  <a:lnTo>
                    <a:pt x="720" y="1331"/>
                  </a:lnTo>
                  <a:lnTo>
                    <a:pt x="720" y="1331"/>
                  </a:lnTo>
                  <a:lnTo>
                    <a:pt x="718" y="1333"/>
                  </a:lnTo>
                  <a:lnTo>
                    <a:pt x="720" y="1336"/>
                  </a:lnTo>
                  <a:lnTo>
                    <a:pt x="722" y="1336"/>
                  </a:lnTo>
                  <a:lnTo>
                    <a:pt x="720" y="1336"/>
                  </a:lnTo>
                  <a:lnTo>
                    <a:pt x="715" y="1336"/>
                  </a:lnTo>
                  <a:lnTo>
                    <a:pt x="715" y="1338"/>
                  </a:lnTo>
                  <a:lnTo>
                    <a:pt x="713" y="1340"/>
                  </a:lnTo>
                  <a:lnTo>
                    <a:pt x="715" y="1342"/>
                  </a:lnTo>
                  <a:lnTo>
                    <a:pt x="715" y="1342"/>
                  </a:lnTo>
                  <a:lnTo>
                    <a:pt x="717" y="1342"/>
                  </a:lnTo>
                  <a:lnTo>
                    <a:pt x="717" y="1342"/>
                  </a:lnTo>
                  <a:lnTo>
                    <a:pt x="718" y="1344"/>
                  </a:lnTo>
                  <a:lnTo>
                    <a:pt x="717" y="1344"/>
                  </a:lnTo>
                  <a:lnTo>
                    <a:pt x="717" y="1344"/>
                  </a:lnTo>
                  <a:lnTo>
                    <a:pt x="715" y="1344"/>
                  </a:lnTo>
                  <a:lnTo>
                    <a:pt x="715" y="1345"/>
                  </a:lnTo>
                  <a:lnTo>
                    <a:pt x="715" y="1345"/>
                  </a:lnTo>
                  <a:lnTo>
                    <a:pt x="715" y="1347"/>
                  </a:lnTo>
                  <a:lnTo>
                    <a:pt x="715" y="1347"/>
                  </a:lnTo>
                  <a:lnTo>
                    <a:pt x="720" y="1349"/>
                  </a:lnTo>
                  <a:lnTo>
                    <a:pt x="722" y="1349"/>
                  </a:lnTo>
                  <a:lnTo>
                    <a:pt x="722" y="1351"/>
                  </a:lnTo>
                  <a:lnTo>
                    <a:pt x="718" y="1354"/>
                  </a:lnTo>
                  <a:lnTo>
                    <a:pt x="718" y="1354"/>
                  </a:lnTo>
                  <a:lnTo>
                    <a:pt x="722" y="1354"/>
                  </a:lnTo>
                  <a:lnTo>
                    <a:pt x="724" y="1354"/>
                  </a:lnTo>
                  <a:lnTo>
                    <a:pt x="724" y="1354"/>
                  </a:lnTo>
                  <a:lnTo>
                    <a:pt x="722" y="1354"/>
                  </a:lnTo>
                  <a:lnTo>
                    <a:pt x="722" y="1356"/>
                  </a:lnTo>
                  <a:lnTo>
                    <a:pt x="722" y="1356"/>
                  </a:lnTo>
                  <a:lnTo>
                    <a:pt x="722" y="1358"/>
                  </a:lnTo>
                  <a:lnTo>
                    <a:pt x="726" y="1358"/>
                  </a:lnTo>
                  <a:lnTo>
                    <a:pt x="726" y="1360"/>
                  </a:lnTo>
                  <a:lnTo>
                    <a:pt x="726" y="1360"/>
                  </a:lnTo>
                  <a:lnTo>
                    <a:pt x="724" y="1360"/>
                  </a:lnTo>
                  <a:lnTo>
                    <a:pt x="726" y="1362"/>
                  </a:lnTo>
                  <a:lnTo>
                    <a:pt x="727" y="1363"/>
                  </a:lnTo>
                  <a:lnTo>
                    <a:pt x="727" y="1362"/>
                  </a:lnTo>
                  <a:lnTo>
                    <a:pt x="727" y="1360"/>
                  </a:lnTo>
                  <a:lnTo>
                    <a:pt x="727" y="1360"/>
                  </a:lnTo>
                  <a:lnTo>
                    <a:pt x="729" y="1358"/>
                  </a:lnTo>
                  <a:lnTo>
                    <a:pt x="731" y="1356"/>
                  </a:lnTo>
                  <a:lnTo>
                    <a:pt x="733" y="1354"/>
                  </a:lnTo>
                  <a:lnTo>
                    <a:pt x="733" y="1354"/>
                  </a:lnTo>
                  <a:lnTo>
                    <a:pt x="733" y="1353"/>
                  </a:lnTo>
                  <a:lnTo>
                    <a:pt x="735" y="1347"/>
                  </a:lnTo>
                  <a:lnTo>
                    <a:pt x="735" y="1347"/>
                  </a:lnTo>
                  <a:lnTo>
                    <a:pt x="736" y="1345"/>
                  </a:lnTo>
                  <a:lnTo>
                    <a:pt x="736" y="1342"/>
                  </a:lnTo>
                  <a:lnTo>
                    <a:pt x="738" y="1340"/>
                  </a:lnTo>
                  <a:lnTo>
                    <a:pt x="738" y="1338"/>
                  </a:lnTo>
                  <a:lnTo>
                    <a:pt x="738" y="1340"/>
                  </a:lnTo>
                  <a:lnTo>
                    <a:pt x="738" y="1340"/>
                  </a:lnTo>
                  <a:lnTo>
                    <a:pt x="738" y="1342"/>
                  </a:lnTo>
                  <a:lnTo>
                    <a:pt x="738" y="1340"/>
                  </a:lnTo>
                  <a:lnTo>
                    <a:pt x="740" y="1338"/>
                  </a:lnTo>
                  <a:lnTo>
                    <a:pt x="740" y="1338"/>
                  </a:lnTo>
                  <a:lnTo>
                    <a:pt x="742" y="1338"/>
                  </a:lnTo>
                  <a:lnTo>
                    <a:pt x="742" y="1338"/>
                  </a:lnTo>
                  <a:lnTo>
                    <a:pt x="742" y="1336"/>
                  </a:lnTo>
                  <a:lnTo>
                    <a:pt x="744" y="1336"/>
                  </a:lnTo>
                  <a:lnTo>
                    <a:pt x="744" y="1338"/>
                  </a:lnTo>
                  <a:lnTo>
                    <a:pt x="742" y="1338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2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6" y="1347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5" y="1351"/>
                  </a:lnTo>
                  <a:lnTo>
                    <a:pt x="735" y="1353"/>
                  </a:lnTo>
                  <a:lnTo>
                    <a:pt x="736" y="1351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51"/>
                  </a:lnTo>
                  <a:lnTo>
                    <a:pt x="736" y="1353"/>
                  </a:lnTo>
                  <a:lnTo>
                    <a:pt x="738" y="1353"/>
                  </a:lnTo>
                  <a:lnTo>
                    <a:pt x="742" y="1353"/>
                  </a:lnTo>
                  <a:lnTo>
                    <a:pt x="742" y="1353"/>
                  </a:lnTo>
                  <a:lnTo>
                    <a:pt x="740" y="1353"/>
                  </a:lnTo>
                  <a:lnTo>
                    <a:pt x="736" y="1354"/>
                  </a:lnTo>
                  <a:lnTo>
                    <a:pt x="735" y="1356"/>
                  </a:lnTo>
                  <a:lnTo>
                    <a:pt x="735" y="1356"/>
                  </a:lnTo>
                  <a:lnTo>
                    <a:pt x="736" y="1356"/>
                  </a:lnTo>
                  <a:lnTo>
                    <a:pt x="735" y="1358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2"/>
                  </a:lnTo>
                  <a:lnTo>
                    <a:pt x="736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8"/>
                  </a:lnTo>
                  <a:lnTo>
                    <a:pt x="740" y="1356"/>
                  </a:lnTo>
                  <a:lnTo>
                    <a:pt x="742" y="1356"/>
                  </a:lnTo>
                  <a:lnTo>
                    <a:pt x="744" y="1354"/>
                  </a:lnTo>
                  <a:lnTo>
                    <a:pt x="745" y="1354"/>
                  </a:lnTo>
                  <a:lnTo>
                    <a:pt x="745" y="1356"/>
                  </a:lnTo>
                  <a:lnTo>
                    <a:pt x="744" y="1356"/>
                  </a:lnTo>
                  <a:lnTo>
                    <a:pt x="742" y="1358"/>
                  </a:lnTo>
                  <a:lnTo>
                    <a:pt x="742" y="1360"/>
                  </a:lnTo>
                  <a:lnTo>
                    <a:pt x="744" y="1363"/>
                  </a:lnTo>
                  <a:lnTo>
                    <a:pt x="744" y="1363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7"/>
                  </a:lnTo>
                  <a:lnTo>
                    <a:pt x="742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7" y="1367"/>
                  </a:lnTo>
                  <a:lnTo>
                    <a:pt x="745" y="1369"/>
                  </a:lnTo>
                  <a:lnTo>
                    <a:pt x="745" y="1369"/>
                  </a:lnTo>
                  <a:lnTo>
                    <a:pt x="744" y="1371"/>
                  </a:lnTo>
                  <a:lnTo>
                    <a:pt x="744" y="1371"/>
                  </a:lnTo>
                  <a:lnTo>
                    <a:pt x="742" y="1369"/>
                  </a:lnTo>
                  <a:lnTo>
                    <a:pt x="742" y="1369"/>
                  </a:lnTo>
                  <a:lnTo>
                    <a:pt x="740" y="1372"/>
                  </a:lnTo>
                  <a:lnTo>
                    <a:pt x="742" y="1372"/>
                  </a:lnTo>
                  <a:lnTo>
                    <a:pt x="742" y="1372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4" y="1376"/>
                  </a:lnTo>
                  <a:lnTo>
                    <a:pt x="744" y="1376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7" y="1374"/>
                  </a:lnTo>
                  <a:lnTo>
                    <a:pt x="749" y="1374"/>
                  </a:lnTo>
                  <a:lnTo>
                    <a:pt x="751" y="1371"/>
                  </a:lnTo>
                  <a:lnTo>
                    <a:pt x="751" y="1367"/>
                  </a:lnTo>
                  <a:lnTo>
                    <a:pt x="749" y="1362"/>
                  </a:lnTo>
                  <a:lnTo>
                    <a:pt x="749" y="1362"/>
                  </a:lnTo>
                  <a:lnTo>
                    <a:pt x="749" y="1360"/>
                  </a:lnTo>
                  <a:lnTo>
                    <a:pt x="751" y="1360"/>
                  </a:lnTo>
                  <a:lnTo>
                    <a:pt x="751" y="1360"/>
                  </a:lnTo>
                  <a:lnTo>
                    <a:pt x="753" y="1360"/>
                  </a:lnTo>
                  <a:lnTo>
                    <a:pt x="753" y="1358"/>
                  </a:lnTo>
                  <a:lnTo>
                    <a:pt x="753" y="1356"/>
                  </a:lnTo>
                  <a:lnTo>
                    <a:pt x="754" y="1354"/>
                  </a:lnTo>
                  <a:lnTo>
                    <a:pt x="756" y="1353"/>
                  </a:lnTo>
                  <a:lnTo>
                    <a:pt x="756" y="1351"/>
                  </a:lnTo>
                  <a:lnTo>
                    <a:pt x="756" y="1349"/>
                  </a:lnTo>
                  <a:lnTo>
                    <a:pt x="758" y="1349"/>
                  </a:lnTo>
                  <a:lnTo>
                    <a:pt x="758" y="1349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64" y="1351"/>
                  </a:lnTo>
                  <a:lnTo>
                    <a:pt x="764" y="1351"/>
                  </a:lnTo>
                  <a:lnTo>
                    <a:pt x="764" y="1349"/>
                  </a:lnTo>
                  <a:lnTo>
                    <a:pt x="765" y="1347"/>
                  </a:lnTo>
                  <a:lnTo>
                    <a:pt x="764" y="1347"/>
                  </a:lnTo>
                  <a:lnTo>
                    <a:pt x="764" y="1345"/>
                  </a:lnTo>
                  <a:lnTo>
                    <a:pt x="764" y="1345"/>
                  </a:lnTo>
                  <a:lnTo>
                    <a:pt x="764" y="1344"/>
                  </a:lnTo>
                  <a:lnTo>
                    <a:pt x="765" y="1342"/>
                  </a:lnTo>
                  <a:lnTo>
                    <a:pt x="765" y="1340"/>
                  </a:lnTo>
                  <a:lnTo>
                    <a:pt x="764" y="1340"/>
                  </a:lnTo>
                  <a:lnTo>
                    <a:pt x="762" y="1338"/>
                  </a:lnTo>
                  <a:lnTo>
                    <a:pt x="764" y="1338"/>
                  </a:lnTo>
                  <a:lnTo>
                    <a:pt x="765" y="1338"/>
                  </a:lnTo>
                  <a:lnTo>
                    <a:pt x="767" y="1338"/>
                  </a:lnTo>
                  <a:lnTo>
                    <a:pt x="767" y="1338"/>
                  </a:lnTo>
                  <a:lnTo>
                    <a:pt x="769" y="1338"/>
                  </a:lnTo>
                  <a:lnTo>
                    <a:pt x="769" y="1336"/>
                  </a:lnTo>
                  <a:lnTo>
                    <a:pt x="769" y="1336"/>
                  </a:lnTo>
                  <a:lnTo>
                    <a:pt x="767" y="1335"/>
                  </a:lnTo>
                  <a:lnTo>
                    <a:pt x="767" y="1333"/>
                  </a:lnTo>
                  <a:lnTo>
                    <a:pt x="765" y="1331"/>
                  </a:lnTo>
                  <a:lnTo>
                    <a:pt x="765" y="1331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7" y="1329"/>
                  </a:lnTo>
                  <a:lnTo>
                    <a:pt x="767" y="1333"/>
                  </a:lnTo>
                  <a:lnTo>
                    <a:pt x="767" y="1335"/>
                  </a:lnTo>
                  <a:lnTo>
                    <a:pt x="769" y="1336"/>
                  </a:lnTo>
                  <a:lnTo>
                    <a:pt x="771" y="1336"/>
                  </a:lnTo>
                  <a:lnTo>
                    <a:pt x="771" y="1336"/>
                  </a:lnTo>
                  <a:lnTo>
                    <a:pt x="773" y="1336"/>
                  </a:lnTo>
                  <a:lnTo>
                    <a:pt x="774" y="1333"/>
                  </a:lnTo>
                  <a:lnTo>
                    <a:pt x="776" y="1333"/>
                  </a:lnTo>
                  <a:lnTo>
                    <a:pt x="778" y="1333"/>
                  </a:lnTo>
                  <a:lnTo>
                    <a:pt x="782" y="1331"/>
                  </a:lnTo>
                  <a:lnTo>
                    <a:pt x="782" y="1331"/>
                  </a:lnTo>
                  <a:lnTo>
                    <a:pt x="785" y="1329"/>
                  </a:lnTo>
                  <a:lnTo>
                    <a:pt x="789" y="1324"/>
                  </a:lnTo>
                  <a:lnTo>
                    <a:pt x="791" y="1324"/>
                  </a:lnTo>
                  <a:lnTo>
                    <a:pt x="791" y="1326"/>
                  </a:lnTo>
                  <a:lnTo>
                    <a:pt x="787" y="1329"/>
                  </a:lnTo>
                  <a:lnTo>
                    <a:pt x="787" y="1331"/>
                  </a:lnTo>
                  <a:lnTo>
                    <a:pt x="787" y="1333"/>
                  </a:lnTo>
                  <a:lnTo>
                    <a:pt x="789" y="1333"/>
                  </a:lnTo>
                  <a:lnTo>
                    <a:pt x="789" y="1333"/>
                  </a:lnTo>
                  <a:lnTo>
                    <a:pt x="791" y="1333"/>
                  </a:lnTo>
                  <a:lnTo>
                    <a:pt x="794" y="1329"/>
                  </a:lnTo>
                  <a:lnTo>
                    <a:pt x="796" y="1327"/>
                  </a:lnTo>
                  <a:lnTo>
                    <a:pt x="798" y="1326"/>
                  </a:lnTo>
                  <a:lnTo>
                    <a:pt x="800" y="1326"/>
                  </a:lnTo>
                  <a:lnTo>
                    <a:pt x="801" y="1322"/>
                  </a:lnTo>
                  <a:lnTo>
                    <a:pt x="803" y="1320"/>
                  </a:lnTo>
                  <a:lnTo>
                    <a:pt x="805" y="1318"/>
                  </a:lnTo>
                  <a:lnTo>
                    <a:pt x="807" y="1316"/>
                  </a:lnTo>
                  <a:lnTo>
                    <a:pt x="807" y="1316"/>
                  </a:lnTo>
                  <a:lnTo>
                    <a:pt x="805" y="1322"/>
                  </a:lnTo>
                  <a:lnTo>
                    <a:pt x="805" y="1322"/>
                  </a:lnTo>
                  <a:lnTo>
                    <a:pt x="803" y="1322"/>
                  </a:lnTo>
                  <a:lnTo>
                    <a:pt x="803" y="1322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1" y="1324"/>
                  </a:lnTo>
                  <a:lnTo>
                    <a:pt x="801" y="1324"/>
                  </a:lnTo>
                  <a:lnTo>
                    <a:pt x="801" y="1326"/>
                  </a:lnTo>
                  <a:lnTo>
                    <a:pt x="812" y="1326"/>
                  </a:lnTo>
                  <a:lnTo>
                    <a:pt x="810" y="1327"/>
                  </a:lnTo>
                  <a:lnTo>
                    <a:pt x="809" y="1327"/>
                  </a:lnTo>
                  <a:lnTo>
                    <a:pt x="803" y="1326"/>
                  </a:lnTo>
                  <a:lnTo>
                    <a:pt x="796" y="1327"/>
                  </a:lnTo>
                  <a:lnTo>
                    <a:pt x="796" y="1329"/>
                  </a:lnTo>
                  <a:lnTo>
                    <a:pt x="794" y="1329"/>
                  </a:lnTo>
                  <a:lnTo>
                    <a:pt x="794" y="1331"/>
                  </a:lnTo>
                  <a:lnTo>
                    <a:pt x="792" y="1335"/>
                  </a:lnTo>
                  <a:lnTo>
                    <a:pt x="792" y="1336"/>
                  </a:lnTo>
                  <a:lnTo>
                    <a:pt x="791" y="1336"/>
                  </a:lnTo>
                  <a:lnTo>
                    <a:pt x="789" y="1338"/>
                  </a:lnTo>
                  <a:lnTo>
                    <a:pt x="789" y="1340"/>
                  </a:lnTo>
                  <a:lnTo>
                    <a:pt x="787" y="1345"/>
                  </a:lnTo>
                  <a:lnTo>
                    <a:pt x="785" y="1349"/>
                  </a:lnTo>
                  <a:lnTo>
                    <a:pt x="785" y="1351"/>
                  </a:lnTo>
                  <a:lnTo>
                    <a:pt x="785" y="1353"/>
                  </a:lnTo>
                  <a:lnTo>
                    <a:pt x="785" y="1353"/>
                  </a:lnTo>
                  <a:lnTo>
                    <a:pt x="783" y="1358"/>
                  </a:lnTo>
                  <a:lnTo>
                    <a:pt x="783" y="1360"/>
                  </a:lnTo>
                  <a:lnTo>
                    <a:pt x="783" y="1362"/>
                  </a:lnTo>
                  <a:lnTo>
                    <a:pt x="783" y="1367"/>
                  </a:lnTo>
                  <a:lnTo>
                    <a:pt x="783" y="1367"/>
                  </a:lnTo>
                  <a:lnTo>
                    <a:pt x="782" y="1365"/>
                  </a:lnTo>
                  <a:lnTo>
                    <a:pt x="782" y="1362"/>
                  </a:lnTo>
                  <a:lnTo>
                    <a:pt x="782" y="1360"/>
                  </a:lnTo>
                  <a:lnTo>
                    <a:pt x="783" y="1358"/>
                  </a:lnTo>
                  <a:lnTo>
                    <a:pt x="783" y="1349"/>
                  </a:lnTo>
                  <a:lnTo>
                    <a:pt x="783" y="1349"/>
                  </a:lnTo>
                  <a:lnTo>
                    <a:pt x="785" y="1347"/>
                  </a:lnTo>
                  <a:lnTo>
                    <a:pt x="785" y="1345"/>
                  </a:lnTo>
                  <a:lnTo>
                    <a:pt x="785" y="1342"/>
                  </a:lnTo>
                  <a:lnTo>
                    <a:pt x="787" y="1340"/>
                  </a:lnTo>
                  <a:lnTo>
                    <a:pt x="789" y="1335"/>
                  </a:lnTo>
                  <a:lnTo>
                    <a:pt x="785" y="1333"/>
                  </a:lnTo>
                  <a:lnTo>
                    <a:pt x="783" y="1333"/>
                  </a:lnTo>
                  <a:lnTo>
                    <a:pt x="782" y="1333"/>
                  </a:lnTo>
                  <a:lnTo>
                    <a:pt x="780" y="1333"/>
                  </a:lnTo>
                  <a:lnTo>
                    <a:pt x="778" y="1336"/>
                  </a:lnTo>
                  <a:lnTo>
                    <a:pt x="778" y="1338"/>
                  </a:lnTo>
                  <a:lnTo>
                    <a:pt x="776" y="1338"/>
                  </a:lnTo>
                  <a:lnTo>
                    <a:pt x="774" y="1338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3" y="1340"/>
                  </a:lnTo>
                  <a:lnTo>
                    <a:pt x="774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1" y="1344"/>
                  </a:lnTo>
                  <a:lnTo>
                    <a:pt x="771" y="1344"/>
                  </a:lnTo>
                  <a:lnTo>
                    <a:pt x="769" y="1345"/>
                  </a:lnTo>
                  <a:lnTo>
                    <a:pt x="767" y="1345"/>
                  </a:lnTo>
                  <a:lnTo>
                    <a:pt x="767" y="1347"/>
                  </a:lnTo>
                  <a:lnTo>
                    <a:pt x="767" y="1347"/>
                  </a:lnTo>
                  <a:lnTo>
                    <a:pt x="765" y="1349"/>
                  </a:lnTo>
                  <a:lnTo>
                    <a:pt x="765" y="1351"/>
                  </a:lnTo>
                  <a:lnTo>
                    <a:pt x="765" y="1353"/>
                  </a:lnTo>
                  <a:lnTo>
                    <a:pt x="764" y="1354"/>
                  </a:lnTo>
                  <a:lnTo>
                    <a:pt x="760" y="1356"/>
                  </a:lnTo>
                  <a:lnTo>
                    <a:pt x="762" y="1358"/>
                  </a:lnTo>
                  <a:lnTo>
                    <a:pt x="762" y="1362"/>
                  </a:lnTo>
                  <a:lnTo>
                    <a:pt x="762" y="1365"/>
                  </a:lnTo>
                  <a:lnTo>
                    <a:pt x="764" y="1365"/>
                  </a:lnTo>
                  <a:lnTo>
                    <a:pt x="765" y="1363"/>
                  </a:lnTo>
                  <a:lnTo>
                    <a:pt x="767" y="1363"/>
                  </a:lnTo>
                  <a:lnTo>
                    <a:pt x="767" y="1362"/>
                  </a:lnTo>
                  <a:lnTo>
                    <a:pt x="767" y="1362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2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62" y="1367"/>
                  </a:lnTo>
                  <a:lnTo>
                    <a:pt x="756" y="1371"/>
                  </a:lnTo>
                  <a:lnTo>
                    <a:pt x="754" y="1376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80"/>
                  </a:lnTo>
                  <a:lnTo>
                    <a:pt x="754" y="1380"/>
                  </a:lnTo>
                  <a:lnTo>
                    <a:pt x="754" y="1380"/>
                  </a:lnTo>
                  <a:lnTo>
                    <a:pt x="749" y="1382"/>
                  </a:lnTo>
                  <a:lnTo>
                    <a:pt x="747" y="1382"/>
                  </a:lnTo>
                  <a:lnTo>
                    <a:pt x="745" y="1383"/>
                  </a:lnTo>
                  <a:lnTo>
                    <a:pt x="744" y="1385"/>
                  </a:lnTo>
                  <a:lnTo>
                    <a:pt x="744" y="1387"/>
                  </a:lnTo>
                  <a:lnTo>
                    <a:pt x="742" y="1389"/>
                  </a:lnTo>
                  <a:lnTo>
                    <a:pt x="740" y="1391"/>
                  </a:lnTo>
                  <a:lnTo>
                    <a:pt x="738" y="1391"/>
                  </a:lnTo>
                  <a:lnTo>
                    <a:pt x="740" y="1392"/>
                  </a:lnTo>
                  <a:lnTo>
                    <a:pt x="740" y="1392"/>
                  </a:lnTo>
                  <a:lnTo>
                    <a:pt x="742" y="1391"/>
                  </a:lnTo>
                  <a:lnTo>
                    <a:pt x="742" y="1391"/>
                  </a:lnTo>
                  <a:lnTo>
                    <a:pt x="742" y="1392"/>
                  </a:lnTo>
                  <a:lnTo>
                    <a:pt x="742" y="1392"/>
                  </a:lnTo>
                  <a:lnTo>
                    <a:pt x="744" y="1392"/>
                  </a:lnTo>
                  <a:lnTo>
                    <a:pt x="745" y="1394"/>
                  </a:lnTo>
                  <a:lnTo>
                    <a:pt x="745" y="1396"/>
                  </a:lnTo>
                  <a:lnTo>
                    <a:pt x="747" y="1398"/>
                  </a:lnTo>
                  <a:lnTo>
                    <a:pt x="749" y="1398"/>
                  </a:lnTo>
                  <a:lnTo>
                    <a:pt x="749" y="1398"/>
                  </a:lnTo>
                  <a:lnTo>
                    <a:pt x="751" y="1398"/>
                  </a:lnTo>
                  <a:lnTo>
                    <a:pt x="753" y="1396"/>
                  </a:lnTo>
                  <a:lnTo>
                    <a:pt x="753" y="1396"/>
                  </a:lnTo>
                  <a:lnTo>
                    <a:pt x="753" y="1394"/>
                  </a:lnTo>
                  <a:lnTo>
                    <a:pt x="753" y="1392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2"/>
                  </a:lnTo>
                  <a:lnTo>
                    <a:pt x="754" y="1394"/>
                  </a:lnTo>
                  <a:lnTo>
                    <a:pt x="754" y="1396"/>
                  </a:lnTo>
                  <a:lnTo>
                    <a:pt x="754" y="1396"/>
                  </a:lnTo>
                  <a:lnTo>
                    <a:pt x="753" y="1396"/>
                  </a:lnTo>
                  <a:lnTo>
                    <a:pt x="753" y="1398"/>
                  </a:lnTo>
                  <a:lnTo>
                    <a:pt x="754" y="1400"/>
                  </a:lnTo>
                  <a:lnTo>
                    <a:pt x="754" y="1400"/>
                  </a:lnTo>
                  <a:lnTo>
                    <a:pt x="756" y="1400"/>
                  </a:lnTo>
                  <a:lnTo>
                    <a:pt x="758" y="1400"/>
                  </a:lnTo>
                  <a:lnTo>
                    <a:pt x="758" y="1400"/>
                  </a:lnTo>
                  <a:lnTo>
                    <a:pt x="764" y="1396"/>
                  </a:lnTo>
                  <a:lnTo>
                    <a:pt x="769" y="1391"/>
                  </a:lnTo>
                  <a:lnTo>
                    <a:pt x="773" y="1391"/>
                  </a:lnTo>
                  <a:lnTo>
                    <a:pt x="771" y="1392"/>
                  </a:lnTo>
                  <a:lnTo>
                    <a:pt x="767" y="1392"/>
                  </a:lnTo>
                  <a:lnTo>
                    <a:pt x="767" y="1394"/>
                  </a:lnTo>
                  <a:lnTo>
                    <a:pt x="767" y="1394"/>
                  </a:lnTo>
                  <a:lnTo>
                    <a:pt x="767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58" y="1401"/>
                  </a:lnTo>
                  <a:lnTo>
                    <a:pt x="756" y="1401"/>
                  </a:lnTo>
                  <a:lnTo>
                    <a:pt x="753" y="1401"/>
                  </a:lnTo>
                  <a:lnTo>
                    <a:pt x="753" y="1401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1" y="1400"/>
                  </a:lnTo>
                  <a:lnTo>
                    <a:pt x="751" y="1400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5"/>
                  </a:lnTo>
                  <a:lnTo>
                    <a:pt x="744" y="1407"/>
                  </a:lnTo>
                  <a:lnTo>
                    <a:pt x="744" y="1409"/>
                  </a:lnTo>
                  <a:lnTo>
                    <a:pt x="745" y="1409"/>
                  </a:lnTo>
                  <a:lnTo>
                    <a:pt x="745" y="1410"/>
                  </a:lnTo>
                  <a:lnTo>
                    <a:pt x="751" y="1409"/>
                  </a:lnTo>
                  <a:lnTo>
                    <a:pt x="751" y="1410"/>
                  </a:lnTo>
                  <a:lnTo>
                    <a:pt x="747" y="1410"/>
                  </a:lnTo>
                  <a:lnTo>
                    <a:pt x="745" y="1410"/>
                  </a:lnTo>
                  <a:lnTo>
                    <a:pt x="745" y="1410"/>
                  </a:lnTo>
                  <a:lnTo>
                    <a:pt x="745" y="1412"/>
                  </a:lnTo>
                  <a:lnTo>
                    <a:pt x="745" y="1414"/>
                  </a:lnTo>
                  <a:lnTo>
                    <a:pt x="745" y="1414"/>
                  </a:lnTo>
                  <a:lnTo>
                    <a:pt x="744" y="1414"/>
                  </a:lnTo>
                  <a:lnTo>
                    <a:pt x="744" y="1414"/>
                  </a:lnTo>
                  <a:lnTo>
                    <a:pt x="742" y="1414"/>
                  </a:lnTo>
                  <a:lnTo>
                    <a:pt x="744" y="1412"/>
                  </a:lnTo>
                  <a:lnTo>
                    <a:pt x="744" y="1410"/>
                  </a:lnTo>
                  <a:lnTo>
                    <a:pt x="742" y="1409"/>
                  </a:lnTo>
                  <a:lnTo>
                    <a:pt x="742" y="1409"/>
                  </a:lnTo>
                  <a:lnTo>
                    <a:pt x="738" y="1409"/>
                  </a:lnTo>
                  <a:lnTo>
                    <a:pt x="736" y="1409"/>
                  </a:lnTo>
                  <a:lnTo>
                    <a:pt x="736" y="1409"/>
                  </a:lnTo>
                  <a:lnTo>
                    <a:pt x="735" y="1409"/>
                  </a:lnTo>
                  <a:lnTo>
                    <a:pt x="735" y="1409"/>
                  </a:lnTo>
                  <a:lnTo>
                    <a:pt x="733" y="1412"/>
                  </a:lnTo>
                  <a:lnTo>
                    <a:pt x="733" y="1414"/>
                  </a:lnTo>
                  <a:lnTo>
                    <a:pt x="733" y="1414"/>
                  </a:lnTo>
                  <a:lnTo>
                    <a:pt x="733" y="1416"/>
                  </a:lnTo>
                  <a:lnTo>
                    <a:pt x="733" y="1418"/>
                  </a:lnTo>
                  <a:lnTo>
                    <a:pt x="733" y="1419"/>
                  </a:lnTo>
                  <a:lnTo>
                    <a:pt x="733" y="1419"/>
                  </a:lnTo>
                  <a:lnTo>
                    <a:pt x="733" y="1421"/>
                  </a:lnTo>
                  <a:lnTo>
                    <a:pt x="731" y="1421"/>
                  </a:lnTo>
                  <a:lnTo>
                    <a:pt x="729" y="1423"/>
                  </a:lnTo>
                  <a:lnTo>
                    <a:pt x="729" y="1423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3"/>
                  </a:lnTo>
                  <a:lnTo>
                    <a:pt x="727" y="1423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9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31" y="1419"/>
                  </a:lnTo>
                  <a:lnTo>
                    <a:pt x="731" y="1418"/>
                  </a:lnTo>
                  <a:lnTo>
                    <a:pt x="731" y="1418"/>
                  </a:lnTo>
                  <a:lnTo>
                    <a:pt x="731" y="1416"/>
                  </a:lnTo>
                  <a:lnTo>
                    <a:pt x="731" y="1414"/>
                  </a:lnTo>
                  <a:lnTo>
                    <a:pt x="731" y="1414"/>
                  </a:lnTo>
                  <a:lnTo>
                    <a:pt x="731" y="1412"/>
                  </a:lnTo>
                  <a:lnTo>
                    <a:pt x="731" y="1410"/>
                  </a:lnTo>
                  <a:lnTo>
                    <a:pt x="731" y="1409"/>
                  </a:lnTo>
                  <a:lnTo>
                    <a:pt x="731" y="1407"/>
                  </a:lnTo>
                  <a:lnTo>
                    <a:pt x="731" y="1405"/>
                  </a:lnTo>
                  <a:lnTo>
                    <a:pt x="731" y="1405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1"/>
                  </a:lnTo>
                  <a:lnTo>
                    <a:pt x="729" y="1405"/>
                  </a:lnTo>
                  <a:lnTo>
                    <a:pt x="727" y="1407"/>
                  </a:lnTo>
                  <a:lnTo>
                    <a:pt x="727" y="1409"/>
                  </a:lnTo>
                  <a:lnTo>
                    <a:pt x="727" y="1410"/>
                  </a:lnTo>
                  <a:lnTo>
                    <a:pt x="727" y="1410"/>
                  </a:lnTo>
                  <a:lnTo>
                    <a:pt x="727" y="1412"/>
                  </a:lnTo>
                  <a:lnTo>
                    <a:pt x="727" y="1412"/>
                  </a:lnTo>
                  <a:lnTo>
                    <a:pt x="727" y="1414"/>
                  </a:lnTo>
                  <a:lnTo>
                    <a:pt x="727" y="1416"/>
                  </a:lnTo>
                  <a:lnTo>
                    <a:pt x="727" y="1416"/>
                  </a:lnTo>
                  <a:lnTo>
                    <a:pt x="726" y="1412"/>
                  </a:lnTo>
                  <a:lnTo>
                    <a:pt x="726" y="1410"/>
                  </a:lnTo>
                  <a:lnTo>
                    <a:pt x="726" y="1410"/>
                  </a:lnTo>
                  <a:lnTo>
                    <a:pt x="724" y="1410"/>
                  </a:lnTo>
                  <a:lnTo>
                    <a:pt x="722" y="1412"/>
                  </a:lnTo>
                  <a:lnTo>
                    <a:pt x="722" y="1412"/>
                  </a:lnTo>
                  <a:lnTo>
                    <a:pt x="722" y="1416"/>
                  </a:lnTo>
                  <a:lnTo>
                    <a:pt x="718" y="1419"/>
                  </a:lnTo>
                  <a:lnTo>
                    <a:pt x="718" y="1419"/>
                  </a:lnTo>
                  <a:lnTo>
                    <a:pt x="717" y="1421"/>
                  </a:lnTo>
                  <a:lnTo>
                    <a:pt x="717" y="1421"/>
                  </a:lnTo>
                  <a:lnTo>
                    <a:pt x="718" y="1423"/>
                  </a:lnTo>
                  <a:lnTo>
                    <a:pt x="718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8"/>
                  </a:lnTo>
                  <a:lnTo>
                    <a:pt x="717" y="1430"/>
                  </a:lnTo>
                  <a:lnTo>
                    <a:pt x="717" y="1432"/>
                  </a:lnTo>
                  <a:lnTo>
                    <a:pt x="718" y="1432"/>
                  </a:lnTo>
                  <a:lnTo>
                    <a:pt x="722" y="1441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6"/>
                  </a:lnTo>
                  <a:lnTo>
                    <a:pt x="724" y="1436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6" y="1441"/>
                  </a:lnTo>
                  <a:lnTo>
                    <a:pt x="726" y="1443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7" y="1445"/>
                  </a:lnTo>
                  <a:lnTo>
                    <a:pt x="727" y="1445"/>
                  </a:lnTo>
                  <a:lnTo>
                    <a:pt x="727" y="1443"/>
                  </a:lnTo>
                  <a:lnTo>
                    <a:pt x="727" y="1439"/>
                  </a:lnTo>
                  <a:lnTo>
                    <a:pt x="727" y="1438"/>
                  </a:lnTo>
                  <a:lnTo>
                    <a:pt x="727" y="1436"/>
                  </a:lnTo>
                  <a:lnTo>
                    <a:pt x="727" y="1434"/>
                  </a:lnTo>
                  <a:lnTo>
                    <a:pt x="729" y="1436"/>
                  </a:lnTo>
                  <a:lnTo>
                    <a:pt x="729" y="1438"/>
                  </a:lnTo>
                  <a:lnTo>
                    <a:pt x="727" y="1439"/>
                  </a:lnTo>
                  <a:lnTo>
                    <a:pt x="727" y="1443"/>
                  </a:lnTo>
                  <a:lnTo>
                    <a:pt x="729" y="1445"/>
                  </a:lnTo>
                  <a:lnTo>
                    <a:pt x="729" y="1447"/>
                  </a:lnTo>
                  <a:lnTo>
                    <a:pt x="731" y="1447"/>
                  </a:lnTo>
                  <a:lnTo>
                    <a:pt x="731" y="1447"/>
                  </a:lnTo>
                  <a:lnTo>
                    <a:pt x="733" y="1447"/>
                  </a:lnTo>
                  <a:lnTo>
                    <a:pt x="735" y="1445"/>
                  </a:lnTo>
                  <a:lnTo>
                    <a:pt x="735" y="1443"/>
                  </a:lnTo>
                  <a:lnTo>
                    <a:pt x="735" y="1441"/>
                  </a:lnTo>
                  <a:lnTo>
                    <a:pt x="735" y="1438"/>
                  </a:lnTo>
                  <a:lnTo>
                    <a:pt x="736" y="1436"/>
                  </a:lnTo>
                  <a:lnTo>
                    <a:pt x="736" y="1436"/>
                  </a:lnTo>
                  <a:lnTo>
                    <a:pt x="735" y="1434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6"/>
                  </a:lnTo>
                  <a:lnTo>
                    <a:pt x="738" y="1439"/>
                  </a:lnTo>
                  <a:lnTo>
                    <a:pt x="738" y="1441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6" y="1445"/>
                  </a:lnTo>
                  <a:lnTo>
                    <a:pt x="736" y="1447"/>
                  </a:lnTo>
                  <a:lnTo>
                    <a:pt x="738" y="1447"/>
                  </a:lnTo>
                  <a:lnTo>
                    <a:pt x="740" y="1445"/>
                  </a:lnTo>
                  <a:lnTo>
                    <a:pt x="740" y="1445"/>
                  </a:lnTo>
                  <a:lnTo>
                    <a:pt x="740" y="1443"/>
                  </a:lnTo>
                  <a:lnTo>
                    <a:pt x="742" y="1443"/>
                  </a:lnTo>
                  <a:lnTo>
                    <a:pt x="742" y="1443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4" y="1441"/>
                  </a:lnTo>
                  <a:lnTo>
                    <a:pt x="744" y="1441"/>
                  </a:lnTo>
                  <a:lnTo>
                    <a:pt x="745" y="1441"/>
                  </a:lnTo>
                  <a:lnTo>
                    <a:pt x="745" y="1441"/>
                  </a:lnTo>
                  <a:lnTo>
                    <a:pt x="749" y="1441"/>
                  </a:lnTo>
                  <a:lnTo>
                    <a:pt x="749" y="1439"/>
                  </a:lnTo>
                  <a:lnTo>
                    <a:pt x="749" y="1438"/>
                  </a:lnTo>
                  <a:lnTo>
                    <a:pt x="749" y="1438"/>
                  </a:lnTo>
                  <a:lnTo>
                    <a:pt x="747" y="1434"/>
                  </a:lnTo>
                  <a:lnTo>
                    <a:pt x="745" y="1432"/>
                  </a:lnTo>
                  <a:lnTo>
                    <a:pt x="745" y="1432"/>
                  </a:lnTo>
                  <a:lnTo>
                    <a:pt x="744" y="1432"/>
                  </a:lnTo>
                  <a:lnTo>
                    <a:pt x="740" y="1434"/>
                  </a:lnTo>
                  <a:lnTo>
                    <a:pt x="738" y="1434"/>
                  </a:lnTo>
                  <a:lnTo>
                    <a:pt x="742" y="1432"/>
                  </a:lnTo>
                  <a:lnTo>
                    <a:pt x="742" y="1430"/>
                  </a:lnTo>
                  <a:lnTo>
                    <a:pt x="742" y="1428"/>
                  </a:lnTo>
                  <a:lnTo>
                    <a:pt x="744" y="1430"/>
                  </a:lnTo>
                  <a:lnTo>
                    <a:pt x="744" y="1430"/>
                  </a:lnTo>
                  <a:lnTo>
                    <a:pt x="745" y="1430"/>
                  </a:lnTo>
                  <a:lnTo>
                    <a:pt x="747" y="1428"/>
                  </a:lnTo>
                  <a:lnTo>
                    <a:pt x="747" y="1427"/>
                  </a:lnTo>
                  <a:lnTo>
                    <a:pt x="747" y="1427"/>
                  </a:lnTo>
                  <a:lnTo>
                    <a:pt x="745" y="1423"/>
                  </a:lnTo>
                  <a:lnTo>
                    <a:pt x="745" y="1423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9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49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8" y="1428"/>
                  </a:lnTo>
                  <a:lnTo>
                    <a:pt x="760" y="1427"/>
                  </a:lnTo>
                  <a:lnTo>
                    <a:pt x="762" y="1427"/>
                  </a:lnTo>
                  <a:lnTo>
                    <a:pt x="764" y="1427"/>
                  </a:lnTo>
                  <a:lnTo>
                    <a:pt x="764" y="1428"/>
                  </a:lnTo>
                  <a:lnTo>
                    <a:pt x="753" y="1430"/>
                  </a:lnTo>
                  <a:lnTo>
                    <a:pt x="751" y="1430"/>
                  </a:lnTo>
                  <a:lnTo>
                    <a:pt x="751" y="1432"/>
                  </a:lnTo>
                  <a:lnTo>
                    <a:pt x="751" y="1432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3" y="1438"/>
                  </a:lnTo>
                  <a:lnTo>
                    <a:pt x="753" y="1438"/>
                  </a:lnTo>
                  <a:lnTo>
                    <a:pt x="753" y="1439"/>
                  </a:lnTo>
                  <a:lnTo>
                    <a:pt x="754" y="1439"/>
                  </a:lnTo>
                  <a:lnTo>
                    <a:pt x="756" y="1438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4" y="1436"/>
                  </a:lnTo>
                  <a:lnTo>
                    <a:pt x="754" y="1434"/>
                  </a:lnTo>
                  <a:lnTo>
                    <a:pt x="754" y="1434"/>
                  </a:lnTo>
                  <a:lnTo>
                    <a:pt x="756" y="1434"/>
                  </a:lnTo>
                  <a:lnTo>
                    <a:pt x="756" y="1434"/>
                  </a:lnTo>
                  <a:lnTo>
                    <a:pt x="756" y="1432"/>
                  </a:lnTo>
                  <a:lnTo>
                    <a:pt x="756" y="1432"/>
                  </a:lnTo>
                  <a:lnTo>
                    <a:pt x="756" y="1434"/>
                  </a:lnTo>
                  <a:lnTo>
                    <a:pt x="758" y="1436"/>
                  </a:lnTo>
                  <a:lnTo>
                    <a:pt x="758" y="1434"/>
                  </a:lnTo>
                  <a:lnTo>
                    <a:pt x="760" y="1434"/>
                  </a:lnTo>
                  <a:lnTo>
                    <a:pt x="762" y="1432"/>
                  </a:lnTo>
                  <a:lnTo>
                    <a:pt x="764" y="1430"/>
                  </a:lnTo>
                  <a:lnTo>
                    <a:pt x="764" y="1430"/>
                  </a:lnTo>
                  <a:lnTo>
                    <a:pt x="765" y="1428"/>
                  </a:lnTo>
                  <a:lnTo>
                    <a:pt x="767" y="1425"/>
                  </a:lnTo>
                  <a:lnTo>
                    <a:pt x="767" y="1423"/>
                  </a:lnTo>
                  <a:lnTo>
                    <a:pt x="769" y="1421"/>
                  </a:lnTo>
                  <a:lnTo>
                    <a:pt x="769" y="1419"/>
                  </a:lnTo>
                  <a:lnTo>
                    <a:pt x="769" y="1419"/>
                  </a:lnTo>
                  <a:lnTo>
                    <a:pt x="769" y="1416"/>
                  </a:lnTo>
                  <a:lnTo>
                    <a:pt x="771" y="1412"/>
                  </a:lnTo>
                  <a:lnTo>
                    <a:pt x="771" y="1410"/>
                  </a:lnTo>
                  <a:lnTo>
                    <a:pt x="773" y="1410"/>
                  </a:lnTo>
                  <a:lnTo>
                    <a:pt x="771" y="1410"/>
                  </a:lnTo>
                  <a:lnTo>
                    <a:pt x="771" y="1412"/>
                  </a:lnTo>
                  <a:lnTo>
                    <a:pt x="771" y="1414"/>
                  </a:lnTo>
                  <a:lnTo>
                    <a:pt x="771" y="1416"/>
                  </a:lnTo>
                  <a:lnTo>
                    <a:pt x="771" y="1418"/>
                  </a:lnTo>
                  <a:lnTo>
                    <a:pt x="771" y="1419"/>
                  </a:lnTo>
                  <a:lnTo>
                    <a:pt x="769" y="1421"/>
                  </a:lnTo>
                  <a:lnTo>
                    <a:pt x="769" y="1423"/>
                  </a:lnTo>
                  <a:lnTo>
                    <a:pt x="771" y="1423"/>
                  </a:lnTo>
                  <a:lnTo>
                    <a:pt x="774" y="1419"/>
                  </a:lnTo>
                  <a:lnTo>
                    <a:pt x="782" y="1418"/>
                  </a:lnTo>
                  <a:lnTo>
                    <a:pt x="783" y="1419"/>
                  </a:lnTo>
                  <a:lnTo>
                    <a:pt x="778" y="1421"/>
                  </a:lnTo>
                  <a:lnTo>
                    <a:pt x="769" y="1425"/>
                  </a:lnTo>
                  <a:lnTo>
                    <a:pt x="767" y="1425"/>
                  </a:lnTo>
                  <a:lnTo>
                    <a:pt x="767" y="1427"/>
                  </a:lnTo>
                  <a:lnTo>
                    <a:pt x="767" y="1428"/>
                  </a:lnTo>
                  <a:lnTo>
                    <a:pt x="767" y="1428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0"/>
                  </a:lnTo>
                  <a:lnTo>
                    <a:pt x="764" y="1432"/>
                  </a:lnTo>
                  <a:lnTo>
                    <a:pt x="764" y="1434"/>
                  </a:lnTo>
                  <a:lnTo>
                    <a:pt x="760" y="1436"/>
                  </a:lnTo>
                  <a:lnTo>
                    <a:pt x="760" y="1436"/>
                  </a:lnTo>
                  <a:lnTo>
                    <a:pt x="758" y="1438"/>
                  </a:lnTo>
                  <a:lnTo>
                    <a:pt x="758" y="1438"/>
                  </a:lnTo>
                  <a:lnTo>
                    <a:pt x="758" y="1439"/>
                  </a:lnTo>
                  <a:lnTo>
                    <a:pt x="758" y="1439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8" y="1443"/>
                  </a:lnTo>
                  <a:lnTo>
                    <a:pt x="758" y="1443"/>
                  </a:lnTo>
                  <a:lnTo>
                    <a:pt x="760" y="1441"/>
                  </a:lnTo>
                  <a:lnTo>
                    <a:pt x="760" y="1439"/>
                  </a:lnTo>
                  <a:lnTo>
                    <a:pt x="760" y="1441"/>
                  </a:lnTo>
                  <a:lnTo>
                    <a:pt x="760" y="1441"/>
                  </a:lnTo>
                  <a:lnTo>
                    <a:pt x="760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4" y="1443"/>
                  </a:lnTo>
                  <a:lnTo>
                    <a:pt x="764" y="1443"/>
                  </a:lnTo>
                  <a:lnTo>
                    <a:pt x="764" y="1441"/>
                  </a:lnTo>
                  <a:lnTo>
                    <a:pt x="764" y="1441"/>
                  </a:lnTo>
                  <a:lnTo>
                    <a:pt x="765" y="1441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7" y="1441"/>
                  </a:lnTo>
                  <a:lnTo>
                    <a:pt x="767" y="1441"/>
                  </a:lnTo>
                  <a:lnTo>
                    <a:pt x="767" y="1439"/>
                  </a:lnTo>
                  <a:lnTo>
                    <a:pt x="767" y="1441"/>
                  </a:lnTo>
                  <a:lnTo>
                    <a:pt x="767" y="1443"/>
                  </a:lnTo>
                  <a:lnTo>
                    <a:pt x="769" y="1443"/>
                  </a:lnTo>
                  <a:lnTo>
                    <a:pt x="769" y="1443"/>
                  </a:lnTo>
                  <a:lnTo>
                    <a:pt x="762" y="1445"/>
                  </a:lnTo>
                  <a:lnTo>
                    <a:pt x="762" y="1448"/>
                  </a:lnTo>
                  <a:lnTo>
                    <a:pt x="764" y="1448"/>
                  </a:lnTo>
                  <a:lnTo>
                    <a:pt x="767" y="1447"/>
                  </a:lnTo>
                  <a:lnTo>
                    <a:pt x="773" y="1443"/>
                  </a:lnTo>
                  <a:lnTo>
                    <a:pt x="774" y="1443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74" y="1443"/>
                  </a:lnTo>
                  <a:lnTo>
                    <a:pt x="773" y="1443"/>
                  </a:lnTo>
                  <a:lnTo>
                    <a:pt x="769" y="1447"/>
                  </a:lnTo>
                  <a:lnTo>
                    <a:pt x="765" y="1448"/>
                  </a:lnTo>
                  <a:lnTo>
                    <a:pt x="764" y="1452"/>
                  </a:lnTo>
                  <a:lnTo>
                    <a:pt x="760" y="1454"/>
                  </a:lnTo>
                  <a:lnTo>
                    <a:pt x="760" y="1454"/>
                  </a:lnTo>
                  <a:lnTo>
                    <a:pt x="758" y="1457"/>
                  </a:lnTo>
                  <a:lnTo>
                    <a:pt x="756" y="1459"/>
                  </a:lnTo>
                  <a:lnTo>
                    <a:pt x="758" y="1459"/>
                  </a:lnTo>
                  <a:lnTo>
                    <a:pt x="762" y="1459"/>
                  </a:lnTo>
                  <a:lnTo>
                    <a:pt x="764" y="1459"/>
                  </a:lnTo>
                  <a:lnTo>
                    <a:pt x="762" y="1461"/>
                  </a:lnTo>
                  <a:lnTo>
                    <a:pt x="760" y="1461"/>
                  </a:lnTo>
                  <a:lnTo>
                    <a:pt x="758" y="1463"/>
                  </a:lnTo>
                  <a:lnTo>
                    <a:pt x="753" y="1463"/>
                  </a:lnTo>
                  <a:lnTo>
                    <a:pt x="751" y="1465"/>
                  </a:lnTo>
                  <a:lnTo>
                    <a:pt x="751" y="1466"/>
                  </a:lnTo>
                  <a:lnTo>
                    <a:pt x="751" y="1468"/>
                  </a:lnTo>
                  <a:lnTo>
                    <a:pt x="751" y="1470"/>
                  </a:lnTo>
                  <a:lnTo>
                    <a:pt x="753" y="1472"/>
                  </a:lnTo>
                  <a:lnTo>
                    <a:pt x="753" y="1472"/>
                  </a:lnTo>
                  <a:lnTo>
                    <a:pt x="754" y="1472"/>
                  </a:lnTo>
                  <a:lnTo>
                    <a:pt x="756" y="1472"/>
                  </a:lnTo>
                  <a:lnTo>
                    <a:pt x="756" y="1472"/>
                  </a:lnTo>
                  <a:lnTo>
                    <a:pt x="758" y="1472"/>
                  </a:lnTo>
                  <a:lnTo>
                    <a:pt x="758" y="1474"/>
                  </a:lnTo>
                  <a:lnTo>
                    <a:pt x="760" y="1474"/>
                  </a:lnTo>
                  <a:lnTo>
                    <a:pt x="758" y="1475"/>
                  </a:lnTo>
                  <a:lnTo>
                    <a:pt x="756" y="1475"/>
                  </a:lnTo>
                  <a:lnTo>
                    <a:pt x="756" y="1475"/>
                  </a:lnTo>
                  <a:lnTo>
                    <a:pt x="756" y="1477"/>
                  </a:lnTo>
                  <a:lnTo>
                    <a:pt x="756" y="1479"/>
                  </a:lnTo>
                  <a:lnTo>
                    <a:pt x="758" y="1483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71" y="1474"/>
                  </a:lnTo>
                  <a:lnTo>
                    <a:pt x="774" y="1472"/>
                  </a:lnTo>
                  <a:lnTo>
                    <a:pt x="789" y="1468"/>
                  </a:lnTo>
                  <a:lnTo>
                    <a:pt x="789" y="1470"/>
                  </a:lnTo>
                  <a:lnTo>
                    <a:pt x="767" y="1475"/>
                  </a:lnTo>
                  <a:lnTo>
                    <a:pt x="764" y="1477"/>
                  </a:lnTo>
                  <a:lnTo>
                    <a:pt x="762" y="1479"/>
                  </a:lnTo>
                  <a:lnTo>
                    <a:pt x="760" y="1481"/>
                  </a:lnTo>
                  <a:lnTo>
                    <a:pt x="760" y="1483"/>
                  </a:lnTo>
                  <a:lnTo>
                    <a:pt x="760" y="1484"/>
                  </a:lnTo>
                  <a:lnTo>
                    <a:pt x="760" y="1486"/>
                  </a:lnTo>
                  <a:lnTo>
                    <a:pt x="760" y="1486"/>
                  </a:lnTo>
                  <a:lnTo>
                    <a:pt x="762" y="1488"/>
                  </a:lnTo>
                  <a:lnTo>
                    <a:pt x="762" y="1488"/>
                  </a:lnTo>
                  <a:lnTo>
                    <a:pt x="767" y="1488"/>
                  </a:lnTo>
                  <a:lnTo>
                    <a:pt x="769" y="1490"/>
                  </a:lnTo>
                  <a:lnTo>
                    <a:pt x="764" y="1490"/>
                  </a:lnTo>
                  <a:lnTo>
                    <a:pt x="762" y="1490"/>
                  </a:lnTo>
                  <a:lnTo>
                    <a:pt x="754" y="1484"/>
                  </a:lnTo>
                  <a:lnTo>
                    <a:pt x="754" y="1483"/>
                  </a:lnTo>
                  <a:lnTo>
                    <a:pt x="753" y="1481"/>
                  </a:lnTo>
                  <a:lnTo>
                    <a:pt x="753" y="1479"/>
                  </a:lnTo>
                  <a:lnTo>
                    <a:pt x="751" y="1479"/>
                  </a:lnTo>
                  <a:lnTo>
                    <a:pt x="749" y="1477"/>
                  </a:lnTo>
                  <a:lnTo>
                    <a:pt x="749" y="1477"/>
                  </a:lnTo>
                  <a:lnTo>
                    <a:pt x="747" y="1477"/>
                  </a:lnTo>
                  <a:lnTo>
                    <a:pt x="747" y="1479"/>
                  </a:lnTo>
                  <a:lnTo>
                    <a:pt x="747" y="1479"/>
                  </a:lnTo>
                  <a:lnTo>
                    <a:pt x="747" y="1481"/>
                  </a:lnTo>
                  <a:lnTo>
                    <a:pt x="747" y="1481"/>
                  </a:lnTo>
                  <a:lnTo>
                    <a:pt x="744" y="1481"/>
                  </a:lnTo>
                  <a:lnTo>
                    <a:pt x="744" y="1481"/>
                  </a:lnTo>
                  <a:lnTo>
                    <a:pt x="742" y="1486"/>
                  </a:lnTo>
                  <a:lnTo>
                    <a:pt x="742" y="1484"/>
                  </a:lnTo>
                  <a:lnTo>
                    <a:pt x="742" y="1483"/>
                  </a:lnTo>
                  <a:lnTo>
                    <a:pt x="742" y="1479"/>
                  </a:lnTo>
                  <a:lnTo>
                    <a:pt x="742" y="1477"/>
                  </a:lnTo>
                  <a:lnTo>
                    <a:pt x="735" y="1470"/>
                  </a:lnTo>
                  <a:lnTo>
                    <a:pt x="735" y="1474"/>
                  </a:lnTo>
                  <a:lnTo>
                    <a:pt x="733" y="1474"/>
                  </a:lnTo>
                  <a:lnTo>
                    <a:pt x="733" y="1475"/>
                  </a:lnTo>
                  <a:lnTo>
                    <a:pt x="733" y="1475"/>
                  </a:lnTo>
                  <a:lnTo>
                    <a:pt x="736" y="1475"/>
                  </a:lnTo>
                  <a:lnTo>
                    <a:pt x="736" y="1477"/>
                  </a:lnTo>
                  <a:lnTo>
                    <a:pt x="736" y="1475"/>
                  </a:lnTo>
                  <a:lnTo>
                    <a:pt x="735" y="1475"/>
                  </a:lnTo>
                  <a:lnTo>
                    <a:pt x="735" y="1477"/>
                  </a:lnTo>
                  <a:lnTo>
                    <a:pt x="735" y="1477"/>
                  </a:lnTo>
                  <a:lnTo>
                    <a:pt x="736" y="1479"/>
                  </a:lnTo>
                  <a:lnTo>
                    <a:pt x="738" y="1481"/>
                  </a:lnTo>
                  <a:lnTo>
                    <a:pt x="738" y="1481"/>
                  </a:lnTo>
                  <a:lnTo>
                    <a:pt x="738" y="1483"/>
                  </a:lnTo>
                  <a:lnTo>
                    <a:pt x="736" y="1483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3" y="1479"/>
                  </a:lnTo>
                  <a:lnTo>
                    <a:pt x="733" y="1479"/>
                  </a:lnTo>
                  <a:lnTo>
                    <a:pt x="735" y="1481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4"/>
                  </a:lnTo>
                  <a:lnTo>
                    <a:pt x="735" y="1484"/>
                  </a:lnTo>
                  <a:lnTo>
                    <a:pt x="735" y="1486"/>
                  </a:lnTo>
                  <a:lnTo>
                    <a:pt x="735" y="1486"/>
                  </a:lnTo>
                  <a:lnTo>
                    <a:pt x="733" y="1486"/>
                  </a:lnTo>
                  <a:lnTo>
                    <a:pt x="733" y="1486"/>
                  </a:lnTo>
                  <a:lnTo>
                    <a:pt x="733" y="1488"/>
                  </a:lnTo>
                  <a:lnTo>
                    <a:pt x="733" y="1490"/>
                  </a:lnTo>
                  <a:lnTo>
                    <a:pt x="733" y="1492"/>
                  </a:lnTo>
                  <a:lnTo>
                    <a:pt x="733" y="1494"/>
                  </a:lnTo>
                  <a:lnTo>
                    <a:pt x="733" y="1495"/>
                  </a:lnTo>
                  <a:lnTo>
                    <a:pt x="731" y="1497"/>
                  </a:lnTo>
                  <a:lnTo>
                    <a:pt x="731" y="1499"/>
                  </a:lnTo>
                  <a:lnTo>
                    <a:pt x="733" y="1501"/>
                  </a:lnTo>
                  <a:lnTo>
                    <a:pt x="733" y="1503"/>
                  </a:lnTo>
                  <a:lnTo>
                    <a:pt x="733" y="1504"/>
                  </a:lnTo>
                  <a:lnTo>
                    <a:pt x="735" y="1506"/>
                  </a:lnTo>
                  <a:lnTo>
                    <a:pt x="735" y="1510"/>
                  </a:lnTo>
                  <a:lnTo>
                    <a:pt x="738" y="1513"/>
                  </a:lnTo>
                  <a:lnTo>
                    <a:pt x="740" y="1517"/>
                  </a:lnTo>
                  <a:lnTo>
                    <a:pt x="738" y="1517"/>
                  </a:lnTo>
                  <a:lnTo>
                    <a:pt x="742" y="1521"/>
                  </a:lnTo>
                  <a:lnTo>
                    <a:pt x="744" y="1521"/>
                  </a:lnTo>
                  <a:lnTo>
                    <a:pt x="745" y="1521"/>
                  </a:lnTo>
                  <a:lnTo>
                    <a:pt x="747" y="1524"/>
                  </a:lnTo>
                  <a:lnTo>
                    <a:pt x="749" y="1524"/>
                  </a:lnTo>
                  <a:lnTo>
                    <a:pt x="753" y="1524"/>
                  </a:lnTo>
                  <a:lnTo>
                    <a:pt x="754" y="1524"/>
                  </a:lnTo>
                  <a:lnTo>
                    <a:pt x="754" y="1526"/>
                  </a:lnTo>
                  <a:lnTo>
                    <a:pt x="754" y="1526"/>
                  </a:lnTo>
                  <a:lnTo>
                    <a:pt x="754" y="1528"/>
                  </a:lnTo>
                  <a:lnTo>
                    <a:pt x="754" y="1528"/>
                  </a:lnTo>
                  <a:lnTo>
                    <a:pt x="754" y="1530"/>
                  </a:lnTo>
                  <a:lnTo>
                    <a:pt x="756" y="1531"/>
                  </a:lnTo>
                  <a:lnTo>
                    <a:pt x="756" y="1531"/>
                  </a:lnTo>
                  <a:lnTo>
                    <a:pt x="756" y="1533"/>
                  </a:lnTo>
                  <a:lnTo>
                    <a:pt x="756" y="1533"/>
                  </a:lnTo>
                  <a:lnTo>
                    <a:pt x="758" y="1533"/>
                  </a:lnTo>
                  <a:lnTo>
                    <a:pt x="760" y="1533"/>
                  </a:lnTo>
                  <a:lnTo>
                    <a:pt x="760" y="1535"/>
                  </a:lnTo>
                  <a:lnTo>
                    <a:pt x="762" y="1535"/>
                  </a:lnTo>
                  <a:lnTo>
                    <a:pt x="764" y="1539"/>
                  </a:lnTo>
                  <a:lnTo>
                    <a:pt x="767" y="1539"/>
                  </a:lnTo>
                  <a:lnTo>
                    <a:pt x="767" y="1539"/>
                  </a:lnTo>
                  <a:lnTo>
                    <a:pt x="769" y="1539"/>
                  </a:lnTo>
                  <a:lnTo>
                    <a:pt x="769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4" y="1542"/>
                  </a:lnTo>
                  <a:lnTo>
                    <a:pt x="776" y="1544"/>
                  </a:lnTo>
                  <a:lnTo>
                    <a:pt x="782" y="1546"/>
                  </a:lnTo>
                  <a:lnTo>
                    <a:pt x="785" y="1548"/>
                  </a:lnTo>
                  <a:lnTo>
                    <a:pt x="789" y="1548"/>
                  </a:lnTo>
                  <a:lnTo>
                    <a:pt x="787" y="1544"/>
                  </a:lnTo>
                  <a:lnTo>
                    <a:pt x="787" y="1540"/>
                  </a:lnTo>
                  <a:lnTo>
                    <a:pt x="789" y="1540"/>
                  </a:lnTo>
                  <a:lnTo>
                    <a:pt x="791" y="1539"/>
                  </a:lnTo>
                  <a:lnTo>
                    <a:pt x="791" y="1539"/>
                  </a:lnTo>
                  <a:lnTo>
                    <a:pt x="792" y="1540"/>
                  </a:lnTo>
                  <a:lnTo>
                    <a:pt x="791" y="1542"/>
                  </a:lnTo>
                  <a:lnTo>
                    <a:pt x="791" y="1540"/>
                  </a:lnTo>
                  <a:lnTo>
                    <a:pt x="789" y="1540"/>
                  </a:lnTo>
                  <a:lnTo>
                    <a:pt x="789" y="1542"/>
                  </a:lnTo>
                  <a:lnTo>
                    <a:pt x="789" y="1544"/>
                  </a:lnTo>
                  <a:lnTo>
                    <a:pt x="789" y="1544"/>
                  </a:lnTo>
                  <a:lnTo>
                    <a:pt x="791" y="1548"/>
                  </a:lnTo>
                  <a:lnTo>
                    <a:pt x="791" y="1550"/>
                  </a:lnTo>
                  <a:lnTo>
                    <a:pt x="792" y="1550"/>
                  </a:lnTo>
                  <a:lnTo>
                    <a:pt x="794" y="1546"/>
                  </a:lnTo>
                  <a:lnTo>
                    <a:pt x="796" y="1544"/>
                  </a:lnTo>
                  <a:lnTo>
                    <a:pt x="798" y="1544"/>
                  </a:lnTo>
                  <a:lnTo>
                    <a:pt x="800" y="1544"/>
                  </a:lnTo>
                  <a:lnTo>
                    <a:pt x="794" y="1546"/>
                  </a:lnTo>
                  <a:lnTo>
                    <a:pt x="792" y="1550"/>
                  </a:lnTo>
                  <a:lnTo>
                    <a:pt x="791" y="1550"/>
                  </a:lnTo>
                  <a:lnTo>
                    <a:pt x="789" y="1551"/>
                  </a:lnTo>
                  <a:lnTo>
                    <a:pt x="791" y="1551"/>
                  </a:lnTo>
                  <a:lnTo>
                    <a:pt x="791" y="1553"/>
                  </a:lnTo>
                  <a:lnTo>
                    <a:pt x="789" y="1553"/>
                  </a:lnTo>
                  <a:lnTo>
                    <a:pt x="787" y="1553"/>
                  </a:lnTo>
                  <a:lnTo>
                    <a:pt x="785" y="1555"/>
                  </a:lnTo>
                  <a:lnTo>
                    <a:pt x="785" y="1557"/>
                  </a:lnTo>
                  <a:lnTo>
                    <a:pt x="785" y="1557"/>
                  </a:lnTo>
                  <a:lnTo>
                    <a:pt x="783" y="1559"/>
                  </a:lnTo>
                  <a:lnTo>
                    <a:pt x="783" y="1559"/>
                  </a:lnTo>
                  <a:lnTo>
                    <a:pt x="783" y="1560"/>
                  </a:lnTo>
                  <a:lnTo>
                    <a:pt x="787" y="1562"/>
                  </a:lnTo>
                  <a:lnTo>
                    <a:pt x="787" y="1564"/>
                  </a:lnTo>
                  <a:lnTo>
                    <a:pt x="792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6" y="1564"/>
                  </a:lnTo>
                  <a:lnTo>
                    <a:pt x="796" y="1564"/>
                  </a:lnTo>
                  <a:lnTo>
                    <a:pt x="796" y="1562"/>
                  </a:lnTo>
                  <a:lnTo>
                    <a:pt x="794" y="1562"/>
                  </a:lnTo>
                  <a:lnTo>
                    <a:pt x="794" y="1560"/>
                  </a:lnTo>
                  <a:lnTo>
                    <a:pt x="792" y="1560"/>
                  </a:lnTo>
                  <a:lnTo>
                    <a:pt x="792" y="1560"/>
                  </a:lnTo>
                  <a:lnTo>
                    <a:pt x="792" y="1559"/>
                  </a:lnTo>
                  <a:lnTo>
                    <a:pt x="792" y="1559"/>
                  </a:lnTo>
                  <a:lnTo>
                    <a:pt x="791" y="1559"/>
                  </a:lnTo>
                  <a:lnTo>
                    <a:pt x="792" y="1557"/>
                  </a:lnTo>
                  <a:lnTo>
                    <a:pt x="792" y="1551"/>
                  </a:lnTo>
                  <a:lnTo>
                    <a:pt x="792" y="1553"/>
                  </a:lnTo>
                  <a:lnTo>
                    <a:pt x="792" y="1555"/>
                  </a:lnTo>
                  <a:lnTo>
                    <a:pt x="792" y="1557"/>
                  </a:lnTo>
                  <a:lnTo>
                    <a:pt x="792" y="1557"/>
                  </a:lnTo>
                  <a:lnTo>
                    <a:pt x="792" y="1559"/>
                  </a:lnTo>
                  <a:lnTo>
                    <a:pt x="794" y="1559"/>
                  </a:lnTo>
                  <a:lnTo>
                    <a:pt x="798" y="1559"/>
                  </a:lnTo>
                  <a:lnTo>
                    <a:pt x="798" y="1559"/>
                  </a:lnTo>
                  <a:lnTo>
                    <a:pt x="796" y="1553"/>
                  </a:lnTo>
                  <a:lnTo>
                    <a:pt x="796" y="1553"/>
                  </a:lnTo>
                  <a:lnTo>
                    <a:pt x="800" y="1557"/>
                  </a:lnTo>
                  <a:lnTo>
                    <a:pt x="800" y="1557"/>
                  </a:lnTo>
                  <a:lnTo>
                    <a:pt x="801" y="1557"/>
                  </a:lnTo>
                  <a:lnTo>
                    <a:pt x="805" y="1557"/>
                  </a:lnTo>
                  <a:lnTo>
                    <a:pt x="807" y="1557"/>
                  </a:lnTo>
                  <a:lnTo>
                    <a:pt x="805" y="1559"/>
                  </a:lnTo>
                  <a:lnTo>
                    <a:pt x="805" y="1559"/>
                  </a:lnTo>
                  <a:lnTo>
                    <a:pt x="800" y="1559"/>
                  </a:lnTo>
                  <a:lnTo>
                    <a:pt x="800" y="1559"/>
                  </a:lnTo>
                  <a:lnTo>
                    <a:pt x="796" y="1560"/>
                  </a:lnTo>
                  <a:lnTo>
                    <a:pt x="798" y="1562"/>
                  </a:lnTo>
                  <a:lnTo>
                    <a:pt x="798" y="1562"/>
                  </a:lnTo>
                  <a:lnTo>
                    <a:pt x="800" y="1562"/>
                  </a:lnTo>
                  <a:lnTo>
                    <a:pt x="800" y="1562"/>
                  </a:lnTo>
                  <a:lnTo>
                    <a:pt x="801" y="1562"/>
                  </a:lnTo>
                  <a:lnTo>
                    <a:pt x="801" y="1560"/>
                  </a:lnTo>
                  <a:lnTo>
                    <a:pt x="801" y="1560"/>
                  </a:lnTo>
                  <a:lnTo>
                    <a:pt x="803" y="1562"/>
                  </a:lnTo>
                  <a:lnTo>
                    <a:pt x="801" y="1562"/>
                  </a:lnTo>
                  <a:lnTo>
                    <a:pt x="801" y="1564"/>
                  </a:lnTo>
                  <a:lnTo>
                    <a:pt x="801" y="1566"/>
                  </a:lnTo>
                  <a:lnTo>
                    <a:pt x="803" y="1564"/>
                  </a:lnTo>
                  <a:lnTo>
                    <a:pt x="805" y="1560"/>
                  </a:lnTo>
                  <a:lnTo>
                    <a:pt x="807" y="1560"/>
                  </a:lnTo>
                  <a:lnTo>
                    <a:pt x="805" y="1562"/>
                  </a:lnTo>
                  <a:lnTo>
                    <a:pt x="805" y="1564"/>
                  </a:lnTo>
                  <a:lnTo>
                    <a:pt x="803" y="1566"/>
                  </a:lnTo>
                  <a:lnTo>
                    <a:pt x="805" y="1566"/>
                  </a:lnTo>
                  <a:lnTo>
                    <a:pt x="809" y="1564"/>
                  </a:lnTo>
                  <a:lnTo>
                    <a:pt x="809" y="1564"/>
                  </a:lnTo>
                  <a:lnTo>
                    <a:pt x="810" y="1562"/>
                  </a:lnTo>
                  <a:lnTo>
                    <a:pt x="812" y="1560"/>
                  </a:lnTo>
                  <a:lnTo>
                    <a:pt x="814" y="1560"/>
                  </a:lnTo>
                  <a:lnTo>
                    <a:pt x="814" y="1560"/>
                  </a:lnTo>
                  <a:lnTo>
                    <a:pt x="814" y="1562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0" y="1564"/>
                  </a:lnTo>
                  <a:lnTo>
                    <a:pt x="810" y="1564"/>
                  </a:lnTo>
                  <a:lnTo>
                    <a:pt x="809" y="1566"/>
                  </a:lnTo>
                  <a:lnTo>
                    <a:pt x="809" y="1566"/>
                  </a:lnTo>
                  <a:lnTo>
                    <a:pt x="807" y="1568"/>
                  </a:lnTo>
                  <a:lnTo>
                    <a:pt x="807" y="1569"/>
                  </a:lnTo>
                  <a:lnTo>
                    <a:pt x="807" y="1569"/>
                  </a:lnTo>
                  <a:lnTo>
                    <a:pt x="807" y="1571"/>
                  </a:lnTo>
                  <a:lnTo>
                    <a:pt x="809" y="1571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6"/>
                  </a:lnTo>
                  <a:lnTo>
                    <a:pt x="814" y="1566"/>
                  </a:lnTo>
                  <a:lnTo>
                    <a:pt x="816" y="1566"/>
                  </a:lnTo>
                  <a:lnTo>
                    <a:pt x="816" y="1568"/>
                  </a:lnTo>
                  <a:lnTo>
                    <a:pt x="816" y="1566"/>
                  </a:lnTo>
                  <a:lnTo>
                    <a:pt x="820" y="1564"/>
                  </a:lnTo>
                  <a:lnTo>
                    <a:pt x="820" y="1566"/>
                  </a:lnTo>
                  <a:lnTo>
                    <a:pt x="820" y="1566"/>
                  </a:lnTo>
                  <a:lnTo>
                    <a:pt x="827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6"/>
                  </a:lnTo>
                  <a:lnTo>
                    <a:pt x="836" y="1568"/>
                  </a:lnTo>
                  <a:lnTo>
                    <a:pt x="838" y="1568"/>
                  </a:lnTo>
                  <a:lnTo>
                    <a:pt x="838" y="1568"/>
                  </a:lnTo>
                  <a:lnTo>
                    <a:pt x="838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4"/>
                  </a:lnTo>
                  <a:lnTo>
                    <a:pt x="839" y="1564"/>
                  </a:lnTo>
                  <a:lnTo>
                    <a:pt x="841" y="1564"/>
                  </a:lnTo>
                  <a:lnTo>
                    <a:pt x="843" y="1564"/>
                  </a:lnTo>
                  <a:lnTo>
                    <a:pt x="845" y="1564"/>
                  </a:lnTo>
                  <a:lnTo>
                    <a:pt x="852" y="1562"/>
                  </a:lnTo>
                  <a:lnTo>
                    <a:pt x="854" y="1560"/>
                  </a:lnTo>
                  <a:lnTo>
                    <a:pt x="854" y="1560"/>
                  </a:lnTo>
                  <a:lnTo>
                    <a:pt x="854" y="1559"/>
                  </a:lnTo>
                  <a:lnTo>
                    <a:pt x="857" y="1557"/>
                  </a:lnTo>
                  <a:lnTo>
                    <a:pt x="857" y="1555"/>
                  </a:lnTo>
                  <a:lnTo>
                    <a:pt x="857" y="1553"/>
                  </a:lnTo>
                  <a:lnTo>
                    <a:pt x="857" y="1551"/>
                  </a:lnTo>
                  <a:lnTo>
                    <a:pt x="857" y="1550"/>
                  </a:lnTo>
                  <a:lnTo>
                    <a:pt x="857" y="1550"/>
                  </a:lnTo>
                  <a:lnTo>
                    <a:pt x="859" y="1551"/>
                  </a:lnTo>
                  <a:lnTo>
                    <a:pt x="859" y="1553"/>
                  </a:lnTo>
                  <a:lnTo>
                    <a:pt x="861" y="1555"/>
                  </a:lnTo>
                  <a:lnTo>
                    <a:pt x="861" y="1555"/>
                  </a:lnTo>
                  <a:lnTo>
                    <a:pt x="859" y="1557"/>
                  </a:lnTo>
                  <a:lnTo>
                    <a:pt x="857" y="1557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60"/>
                  </a:lnTo>
                  <a:lnTo>
                    <a:pt x="861" y="1560"/>
                  </a:lnTo>
                  <a:lnTo>
                    <a:pt x="863" y="1560"/>
                  </a:lnTo>
                  <a:lnTo>
                    <a:pt x="863" y="1560"/>
                  </a:lnTo>
                  <a:lnTo>
                    <a:pt x="863" y="1559"/>
                  </a:lnTo>
                  <a:lnTo>
                    <a:pt x="865" y="1557"/>
                  </a:lnTo>
                  <a:lnTo>
                    <a:pt x="865" y="1557"/>
                  </a:lnTo>
                  <a:lnTo>
                    <a:pt x="866" y="1557"/>
                  </a:lnTo>
                  <a:lnTo>
                    <a:pt x="866" y="1559"/>
                  </a:lnTo>
                  <a:lnTo>
                    <a:pt x="868" y="1557"/>
                  </a:lnTo>
                  <a:lnTo>
                    <a:pt x="868" y="1557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70" y="1553"/>
                  </a:lnTo>
                  <a:lnTo>
                    <a:pt x="870" y="1553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68" y="1551"/>
                  </a:lnTo>
                  <a:lnTo>
                    <a:pt x="870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4" y="1548"/>
                  </a:lnTo>
                  <a:lnTo>
                    <a:pt x="874" y="1548"/>
                  </a:lnTo>
                  <a:lnTo>
                    <a:pt x="875" y="1548"/>
                  </a:lnTo>
                  <a:lnTo>
                    <a:pt x="877" y="1548"/>
                  </a:lnTo>
                  <a:lnTo>
                    <a:pt x="877" y="1546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9" y="1546"/>
                  </a:lnTo>
                  <a:lnTo>
                    <a:pt x="879" y="1544"/>
                  </a:lnTo>
                  <a:lnTo>
                    <a:pt x="881" y="1546"/>
                  </a:lnTo>
                  <a:lnTo>
                    <a:pt x="883" y="1546"/>
                  </a:lnTo>
                  <a:lnTo>
                    <a:pt x="883" y="1544"/>
                  </a:lnTo>
                  <a:lnTo>
                    <a:pt x="883" y="1542"/>
                  </a:lnTo>
                  <a:lnTo>
                    <a:pt x="883" y="1542"/>
                  </a:lnTo>
                  <a:lnTo>
                    <a:pt x="885" y="1540"/>
                  </a:lnTo>
                  <a:lnTo>
                    <a:pt x="886" y="1537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8" y="1539"/>
                  </a:lnTo>
                  <a:lnTo>
                    <a:pt x="888" y="1537"/>
                  </a:lnTo>
                  <a:lnTo>
                    <a:pt x="888" y="1537"/>
                  </a:lnTo>
                  <a:lnTo>
                    <a:pt x="888" y="1535"/>
                  </a:lnTo>
                  <a:lnTo>
                    <a:pt x="890" y="1535"/>
                  </a:lnTo>
                  <a:lnTo>
                    <a:pt x="890" y="1535"/>
                  </a:lnTo>
                  <a:lnTo>
                    <a:pt x="892" y="1535"/>
                  </a:lnTo>
                  <a:lnTo>
                    <a:pt x="892" y="1533"/>
                  </a:lnTo>
                  <a:lnTo>
                    <a:pt x="892" y="1533"/>
                  </a:lnTo>
                  <a:lnTo>
                    <a:pt x="894" y="1531"/>
                  </a:lnTo>
                  <a:lnTo>
                    <a:pt x="894" y="1531"/>
                  </a:lnTo>
                  <a:lnTo>
                    <a:pt x="895" y="1530"/>
                  </a:lnTo>
                  <a:lnTo>
                    <a:pt x="895" y="1530"/>
                  </a:lnTo>
                  <a:lnTo>
                    <a:pt x="897" y="1528"/>
                  </a:lnTo>
                  <a:lnTo>
                    <a:pt x="897" y="1528"/>
                  </a:lnTo>
                  <a:lnTo>
                    <a:pt x="899" y="1526"/>
                  </a:lnTo>
                  <a:lnTo>
                    <a:pt x="903" y="1522"/>
                  </a:lnTo>
                  <a:lnTo>
                    <a:pt x="903" y="1521"/>
                  </a:lnTo>
                  <a:lnTo>
                    <a:pt x="904" y="1521"/>
                  </a:lnTo>
                  <a:lnTo>
                    <a:pt x="904" y="1519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04" y="1513"/>
                  </a:lnTo>
                  <a:lnTo>
                    <a:pt x="903" y="1513"/>
                  </a:lnTo>
                  <a:lnTo>
                    <a:pt x="903" y="1512"/>
                  </a:lnTo>
                  <a:lnTo>
                    <a:pt x="903" y="1512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8" y="1513"/>
                  </a:lnTo>
                  <a:lnTo>
                    <a:pt x="912" y="1512"/>
                  </a:lnTo>
                  <a:lnTo>
                    <a:pt x="915" y="1508"/>
                  </a:lnTo>
                  <a:lnTo>
                    <a:pt x="917" y="1506"/>
                  </a:lnTo>
                  <a:lnTo>
                    <a:pt x="917" y="1506"/>
                  </a:lnTo>
                  <a:lnTo>
                    <a:pt x="915" y="1504"/>
                  </a:lnTo>
                  <a:lnTo>
                    <a:pt x="915" y="1504"/>
                  </a:lnTo>
                  <a:lnTo>
                    <a:pt x="912" y="1504"/>
                  </a:lnTo>
                  <a:lnTo>
                    <a:pt x="910" y="1504"/>
                  </a:lnTo>
                  <a:lnTo>
                    <a:pt x="912" y="1504"/>
                  </a:lnTo>
                  <a:lnTo>
                    <a:pt x="917" y="1504"/>
                  </a:lnTo>
                  <a:lnTo>
                    <a:pt x="917" y="1503"/>
                  </a:lnTo>
                  <a:lnTo>
                    <a:pt x="917" y="1501"/>
                  </a:lnTo>
                  <a:lnTo>
                    <a:pt x="912" y="1499"/>
                  </a:lnTo>
                  <a:lnTo>
                    <a:pt x="913" y="1501"/>
                  </a:lnTo>
                  <a:lnTo>
                    <a:pt x="915" y="1503"/>
                  </a:lnTo>
                  <a:lnTo>
                    <a:pt x="913" y="1503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499"/>
                  </a:lnTo>
                  <a:lnTo>
                    <a:pt x="912" y="1499"/>
                  </a:lnTo>
                  <a:lnTo>
                    <a:pt x="919" y="1501"/>
                  </a:lnTo>
                  <a:lnTo>
                    <a:pt x="922" y="1499"/>
                  </a:lnTo>
                  <a:lnTo>
                    <a:pt x="924" y="1499"/>
                  </a:lnTo>
                  <a:lnTo>
                    <a:pt x="924" y="1497"/>
                  </a:lnTo>
                  <a:lnTo>
                    <a:pt x="926" y="1495"/>
                  </a:lnTo>
                  <a:lnTo>
                    <a:pt x="926" y="1495"/>
                  </a:lnTo>
                  <a:lnTo>
                    <a:pt x="928" y="1495"/>
                  </a:lnTo>
                  <a:lnTo>
                    <a:pt x="928" y="1494"/>
                  </a:lnTo>
                  <a:lnTo>
                    <a:pt x="926" y="1494"/>
                  </a:lnTo>
                  <a:lnTo>
                    <a:pt x="926" y="1495"/>
                  </a:lnTo>
                  <a:lnTo>
                    <a:pt x="926" y="1494"/>
                  </a:lnTo>
                  <a:lnTo>
                    <a:pt x="928" y="1492"/>
                  </a:lnTo>
                  <a:lnTo>
                    <a:pt x="930" y="1490"/>
                  </a:lnTo>
                  <a:lnTo>
                    <a:pt x="928" y="1490"/>
                  </a:lnTo>
                  <a:lnTo>
                    <a:pt x="928" y="1490"/>
                  </a:lnTo>
                  <a:lnTo>
                    <a:pt x="926" y="1490"/>
                  </a:lnTo>
                  <a:lnTo>
                    <a:pt x="924" y="1490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1" y="1490"/>
                  </a:lnTo>
                  <a:lnTo>
                    <a:pt x="921" y="1490"/>
                  </a:lnTo>
                  <a:lnTo>
                    <a:pt x="922" y="1486"/>
                  </a:lnTo>
                  <a:lnTo>
                    <a:pt x="922" y="1486"/>
                  </a:lnTo>
                  <a:lnTo>
                    <a:pt x="922" y="1488"/>
                  </a:lnTo>
                  <a:lnTo>
                    <a:pt x="924" y="1488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8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4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8" y="1484"/>
                  </a:lnTo>
                  <a:lnTo>
                    <a:pt x="930" y="1486"/>
                  </a:lnTo>
                  <a:lnTo>
                    <a:pt x="930" y="1484"/>
                  </a:lnTo>
                  <a:lnTo>
                    <a:pt x="930" y="1484"/>
                  </a:lnTo>
                  <a:lnTo>
                    <a:pt x="933" y="1484"/>
                  </a:lnTo>
                  <a:lnTo>
                    <a:pt x="933" y="1484"/>
                  </a:lnTo>
                  <a:lnTo>
                    <a:pt x="931" y="1483"/>
                  </a:lnTo>
                  <a:lnTo>
                    <a:pt x="930" y="1481"/>
                  </a:lnTo>
                  <a:lnTo>
                    <a:pt x="935" y="1483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41" y="1479"/>
                  </a:lnTo>
                  <a:lnTo>
                    <a:pt x="941" y="1479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5"/>
                  </a:lnTo>
                  <a:lnTo>
                    <a:pt x="941" y="1475"/>
                  </a:lnTo>
                  <a:lnTo>
                    <a:pt x="942" y="1475"/>
                  </a:lnTo>
                  <a:lnTo>
                    <a:pt x="942" y="1474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4" y="1474"/>
                  </a:lnTo>
                  <a:lnTo>
                    <a:pt x="942" y="1472"/>
                  </a:lnTo>
                  <a:lnTo>
                    <a:pt x="939" y="1470"/>
                  </a:lnTo>
                  <a:lnTo>
                    <a:pt x="939" y="1470"/>
                  </a:lnTo>
                  <a:lnTo>
                    <a:pt x="939" y="1466"/>
                  </a:lnTo>
                  <a:lnTo>
                    <a:pt x="935" y="1465"/>
                  </a:lnTo>
                  <a:lnTo>
                    <a:pt x="933" y="1463"/>
                  </a:lnTo>
                  <a:lnTo>
                    <a:pt x="937" y="1463"/>
                  </a:lnTo>
                  <a:lnTo>
                    <a:pt x="939" y="1461"/>
                  </a:lnTo>
                  <a:lnTo>
                    <a:pt x="939" y="1463"/>
                  </a:lnTo>
                  <a:lnTo>
                    <a:pt x="939" y="1463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6"/>
                  </a:lnTo>
                  <a:lnTo>
                    <a:pt x="939" y="1466"/>
                  </a:lnTo>
                  <a:lnTo>
                    <a:pt x="941" y="1468"/>
                  </a:lnTo>
                  <a:lnTo>
                    <a:pt x="941" y="1470"/>
                  </a:lnTo>
                  <a:lnTo>
                    <a:pt x="941" y="1470"/>
                  </a:lnTo>
                  <a:lnTo>
                    <a:pt x="941" y="1468"/>
                  </a:lnTo>
                  <a:lnTo>
                    <a:pt x="941" y="1466"/>
                  </a:lnTo>
                  <a:lnTo>
                    <a:pt x="941" y="1465"/>
                  </a:lnTo>
                  <a:lnTo>
                    <a:pt x="942" y="1466"/>
                  </a:lnTo>
                  <a:lnTo>
                    <a:pt x="942" y="1466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4" y="1470"/>
                  </a:lnTo>
                  <a:lnTo>
                    <a:pt x="944" y="1472"/>
                  </a:lnTo>
                  <a:lnTo>
                    <a:pt x="946" y="1470"/>
                  </a:lnTo>
                  <a:lnTo>
                    <a:pt x="946" y="1470"/>
                  </a:lnTo>
                  <a:lnTo>
                    <a:pt x="948" y="1472"/>
                  </a:lnTo>
                  <a:lnTo>
                    <a:pt x="950" y="1474"/>
                  </a:lnTo>
                  <a:lnTo>
                    <a:pt x="950" y="1475"/>
                  </a:lnTo>
                  <a:lnTo>
                    <a:pt x="950" y="1477"/>
                  </a:lnTo>
                  <a:lnTo>
                    <a:pt x="948" y="1477"/>
                  </a:lnTo>
                  <a:lnTo>
                    <a:pt x="950" y="1479"/>
                  </a:lnTo>
                  <a:lnTo>
                    <a:pt x="955" y="1479"/>
                  </a:lnTo>
                  <a:lnTo>
                    <a:pt x="957" y="1477"/>
                  </a:lnTo>
                  <a:lnTo>
                    <a:pt x="957" y="1477"/>
                  </a:lnTo>
                  <a:lnTo>
                    <a:pt x="959" y="1475"/>
                  </a:lnTo>
                  <a:lnTo>
                    <a:pt x="959" y="1472"/>
                  </a:lnTo>
                  <a:lnTo>
                    <a:pt x="959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2" y="1470"/>
                  </a:lnTo>
                  <a:lnTo>
                    <a:pt x="962" y="1470"/>
                  </a:lnTo>
                  <a:lnTo>
                    <a:pt x="964" y="1470"/>
                  </a:lnTo>
                  <a:lnTo>
                    <a:pt x="966" y="1470"/>
                  </a:lnTo>
                  <a:lnTo>
                    <a:pt x="966" y="1470"/>
                  </a:lnTo>
                  <a:lnTo>
                    <a:pt x="966" y="1472"/>
                  </a:lnTo>
                  <a:lnTo>
                    <a:pt x="964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6" y="1474"/>
                  </a:lnTo>
                  <a:lnTo>
                    <a:pt x="968" y="1472"/>
                  </a:lnTo>
                  <a:lnTo>
                    <a:pt x="968" y="1472"/>
                  </a:lnTo>
                  <a:lnTo>
                    <a:pt x="969" y="1470"/>
                  </a:lnTo>
                  <a:lnTo>
                    <a:pt x="968" y="1470"/>
                  </a:lnTo>
                  <a:lnTo>
                    <a:pt x="968" y="1468"/>
                  </a:lnTo>
                  <a:lnTo>
                    <a:pt x="968" y="1468"/>
                  </a:lnTo>
                  <a:lnTo>
                    <a:pt x="968" y="1466"/>
                  </a:lnTo>
                  <a:lnTo>
                    <a:pt x="968" y="1465"/>
                  </a:lnTo>
                  <a:lnTo>
                    <a:pt x="968" y="1463"/>
                  </a:lnTo>
                  <a:lnTo>
                    <a:pt x="968" y="1463"/>
                  </a:lnTo>
                  <a:lnTo>
                    <a:pt x="969" y="1470"/>
                  </a:lnTo>
                  <a:lnTo>
                    <a:pt x="969" y="1470"/>
                  </a:lnTo>
                  <a:lnTo>
                    <a:pt x="971" y="1470"/>
                  </a:lnTo>
                  <a:lnTo>
                    <a:pt x="971" y="1465"/>
                  </a:lnTo>
                  <a:lnTo>
                    <a:pt x="971" y="1463"/>
                  </a:lnTo>
                  <a:lnTo>
                    <a:pt x="971" y="1465"/>
                  </a:lnTo>
                  <a:lnTo>
                    <a:pt x="971" y="1466"/>
                  </a:lnTo>
                  <a:lnTo>
                    <a:pt x="971" y="1468"/>
                  </a:lnTo>
                  <a:lnTo>
                    <a:pt x="973" y="1468"/>
                  </a:lnTo>
                  <a:lnTo>
                    <a:pt x="971" y="1466"/>
                  </a:lnTo>
                  <a:lnTo>
                    <a:pt x="971" y="1463"/>
                  </a:lnTo>
                  <a:lnTo>
                    <a:pt x="971" y="1461"/>
                  </a:lnTo>
                  <a:lnTo>
                    <a:pt x="973" y="1461"/>
                  </a:lnTo>
                  <a:lnTo>
                    <a:pt x="973" y="1461"/>
                  </a:lnTo>
                  <a:lnTo>
                    <a:pt x="973" y="1459"/>
                  </a:lnTo>
                  <a:lnTo>
                    <a:pt x="973" y="1457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5" y="1454"/>
                  </a:lnTo>
                  <a:lnTo>
                    <a:pt x="975" y="1452"/>
                  </a:lnTo>
                  <a:lnTo>
                    <a:pt x="975" y="1452"/>
                  </a:lnTo>
                  <a:lnTo>
                    <a:pt x="975" y="1450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8" y="1448"/>
                  </a:lnTo>
                  <a:lnTo>
                    <a:pt x="980" y="1450"/>
                  </a:lnTo>
                  <a:lnTo>
                    <a:pt x="980" y="1450"/>
                  </a:lnTo>
                  <a:lnTo>
                    <a:pt x="980" y="1448"/>
                  </a:lnTo>
                  <a:lnTo>
                    <a:pt x="982" y="1447"/>
                  </a:lnTo>
                  <a:lnTo>
                    <a:pt x="982" y="1447"/>
                  </a:lnTo>
                  <a:lnTo>
                    <a:pt x="982" y="1445"/>
                  </a:lnTo>
                  <a:lnTo>
                    <a:pt x="982" y="1443"/>
                  </a:lnTo>
                  <a:lnTo>
                    <a:pt x="980" y="1441"/>
                  </a:lnTo>
                  <a:lnTo>
                    <a:pt x="978" y="1441"/>
                  </a:lnTo>
                  <a:lnTo>
                    <a:pt x="978" y="1439"/>
                  </a:lnTo>
                  <a:lnTo>
                    <a:pt x="980" y="1436"/>
                  </a:lnTo>
                  <a:lnTo>
                    <a:pt x="980" y="1434"/>
                  </a:lnTo>
                  <a:lnTo>
                    <a:pt x="980" y="1432"/>
                  </a:lnTo>
                  <a:lnTo>
                    <a:pt x="980" y="1432"/>
                  </a:lnTo>
                  <a:lnTo>
                    <a:pt x="975" y="1430"/>
                  </a:lnTo>
                  <a:lnTo>
                    <a:pt x="973" y="1427"/>
                  </a:lnTo>
                  <a:lnTo>
                    <a:pt x="973" y="1425"/>
                  </a:lnTo>
                  <a:lnTo>
                    <a:pt x="971" y="1425"/>
                  </a:lnTo>
                  <a:lnTo>
                    <a:pt x="971" y="1423"/>
                  </a:lnTo>
                  <a:lnTo>
                    <a:pt x="969" y="1421"/>
                  </a:lnTo>
                  <a:lnTo>
                    <a:pt x="969" y="1419"/>
                  </a:lnTo>
                  <a:lnTo>
                    <a:pt x="971" y="1419"/>
                  </a:lnTo>
                  <a:lnTo>
                    <a:pt x="973" y="1423"/>
                  </a:lnTo>
                  <a:lnTo>
                    <a:pt x="975" y="1423"/>
                  </a:lnTo>
                  <a:lnTo>
                    <a:pt x="977" y="1421"/>
                  </a:lnTo>
                  <a:lnTo>
                    <a:pt x="977" y="1419"/>
                  </a:lnTo>
                  <a:lnTo>
                    <a:pt x="977" y="1418"/>
                  </a:lnTo>
                  <a:lnTo>
                    <a:pt x="977" y="1414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5" y="1409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69" y="1405"/>
                  </a:lnTo>
                  <a:lnTo>
                    <a:pt x="969" y="1403"/>
                  </a:lnTo>
                  <a:lnTo>
                    <a:pt x="968" y="1403"/>
                  </a:lnTo>
                  <a:lnTo>
                    <a:pt x="969" y="1401"/>
                  </a:lnTo>
                  <a:lnTo>
                    <a:pt x="969" y="1401"/>
                  </a:lnTo>
                  <a:lnTo>
                    <a:pt x="971" y="1403"/>
                  </a:lnTo>
                  <a:lnTo>
                    <a:pt x="973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7" y="1407"/>
                  </a:lnTo>
                  <a:lnTo>
                    <a:pt x="977" y="1407"/>
                  </a:lnTo>
                  <a:lnTo>
                    <a:pt x="977" y="1409"/>
                  </a:lnTo>
                  <a:lnTo>
                    <a:pt x="977" y="1409"/>
                  </a:lnTo>
                  <a:lnTo>
                    <a:pt x="978" y="1412"/>
                  </a:lnTo>
                  <a:lnTo>
                    <a:pt x="978" y="1414"/>
                  </a:lnTo>
                  <a:lnTo>
                    <a:pt x="978" y="1416"/>
                  </a:lnTo>
                  <a:lnTo>
                    <a:pt x="978" y="1419"/>
                  </a:lnTo>
                  <a:lnTo>
                    <a:pt x="978" y="1421"/>
                  </a:lnTo>
                  <a:lnTo>
                    <a:pt x="978" y="1423"/>
                  </a:lnTo>
                  <a:lnTo>
                    <a:pt x="980" y="1425"/>
                  </a:lnTo>
                  <a:lnTo>
                    <a:pt x="984" y="1421"/>
                  </a:lnTo>
                  <a:lnTo>
                    <a:pt x="987" y="1418"/>
                  </a:lnTo>
                  <a:lnTo>
                    <a:pt x="987" y="1414"/>
                  </a:lnTo>
                  <a:lnTo>
                    <a:pt x="987" y="1414"/>
                  </a:lnTo>
                  <a:lnTo>
                    <a:pt x="987" y="1410"/>
                  </a:lnTo>
                  <a:lnTo>
                    <a:pt x="986" y="1409"/>
                  </a:lnTo>
                  <a:lnTo>
                    <a:pt x="986" y="1409"/>
                  </a:lnTo>
                  <a:lnTo>
                    <a:pt x="984" y="1409"/>
                  </a:lnTo>
                  <a:lnTo>
                    <a:pt x="982" y="1407"/>
                  </a:lnTo>
                  <a:lnTo>
                    <a:pt x="982" y="1405"/>
                  </a:lnTo>
                  <a:lnTo>
                    <a:pt x="982" y="1403"/>
                  </a:lnTo>
                  <a:lnTo>
                    <a:pt x="982" y="1400"/>
                  </a:lnTo>
                  <a:lnTo>
                    <a:pt x="982" y="1398"/>
                  </a:lnTo>
                  <a:lnTo>
                    <a:pt x="982" y="1396"/>
                  </a:lnTo>
                  <a:lnTo>
                    <a:pt x="982" y="1394"/>
                  </a:lnTo>
                  <a:lnTo>
                    <a:pt x="982" y="1392"/>
                  </a:lnTo>
                  <a:lnTo>
                    <a:pt x="980" y="1392"/>
                  </a:lnTo>
                  <a:lnTo>
                    <a:pt x="980" y="1391"/>
                  </a:lnTo>
                  <a:lnTo>
                    <a:pt x="982" y="1389"/>
                  </a:lnTo>
                  <a:lnTo>
                    <a:pt x="984" y="1387"/>
                  </a:lnTo>
                  <a:lnTo>
                    <a:pt x="984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91" y="1387"/>
                  </a:lnTo>
                  <a:lnTo>
                    <a:pt x="991" y="1387"/>
                  </a:lnTo>
                  <a:lnTo>
                    <a:pt x="991" y="1385"/>
                  </a:lnTo>
                  <a:lnTo>
                    <a:pt x="991" y="1385"/>
                  </a:lnTo>
                  <a:lnTo>
                    <a:pt x="993" y="1385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91"/>
                  </a:lnTo>
                  <a:lnTo>
                    <a:pt x="995" y="1394"/>
                  </a:lnTo>
                  <a:lnTo>
                    <a:pt x="993" y="1398"/>
                  </a:lnTo>
                  <a:lnTo>
                    <a:pt x="993" y="1401"/>
                  </a:lnTo>
                  <a:lnTo>
                    <a:pt x="991" y="1398"/>
                  </a:lnTo>
                  <a:lnTo>
                    <a:pt x="991" y="1392"/>
                  </a:lnTo>
                  <a:lnTo>
                    <a:pt x="989" y="1391"/>
                  </a:lnTo>
                  <a:lnTo>
                    <a:pt x="987" y="1392"/>
                  </a:lnTo>
                  <a:lnTo>
                    <a:pt x="987" y="1394"/>
                  </a:lnTo>
                  <a:lnTo>
                    <a:pt x="986" y="1400"/>
                  </a:lnTo>
                  <a:lnTo>
                    <a:pt x="986" y="1401"/>
                  </a:lnTo>
                  <a:lnTo>
                    <a:pt x="986" y="1403"/>
                  </a:lnTo>
                  <a:lnTo>
                    <a:pt x="986" y="1405"/>
                  </a:lnTo>
                  <a:lnTo>
                    <a:pt x="987" y="1407"/>
                  </a:lnTo>
                  <a:lnTo>
                    <a:pt x="987" y="1407"/>
                  </a:lnTo>
                  <a:lnTo>
                    <a:pt x="987" y="1409"/>
                  </a:lnTo>
                  <a:lnTo>
                    <a:pt x="987" y="1412"/>
                  </a:lnTo>
                  <a:lnTo>
                    <a:pt x="989" y="1414"/>
                  </a:lnTo>
                  <a:lnTo>
                    <a:pt x="989" y="1416"/>
                  </a:lnTo>
                  <a:lnTo>
                    <a:pt x="989" y="1418"/>
                  </a:lnTo>
                  <a:lnTo>
                    <a:pt x="989" y="1421"/>
                  </a:lnTo>
                  <a:lnTo>
                    <a:pt x="989" y="1423"/>
                  </a:lnTo>
                  <a:lnTo>
                    <a:pt x="989" y="1425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8"/>
                  </a:lnTo>
                  <a:lnTo>
                    <a:pt x="991" y="1430"/>
                  </a:lnTo>
                  <a:lnTo>
                    <a:pt x="991" y="1432"/>
                  </a:lnTo>
                  <a:lnTo>
                    <a:pt x="989" y="1432"/>
                  </a:lnTo>
                  <a:lnTo>
                    <a:pt x="989" y="1430"/>
                  </a:lnTo>
                  <a:lnTo>
                    <a:pt x="989" y="1428"/>
                  </a:lnTo>
                  <a:lnTo>
                    <a:pt x="989" y="1427"/>
                  </a:lnTo>
                  <a:lnTo>
                    <a:pt x="989" y="1425"/>
                  </a:lnTo>
                  <a:lnTo>
                    <a:pt x="989" y="1427"/>
                  </a:lnTo>
                  <a:lnTo>
                    <a:pt x="987" y="1427"/>
                  </a:lnTo>
                  <a:lnTo>
                    <a:pt x="987" y="1430"/>
                  </a:lnTo>
                  <a:lnTo>
                    <a:pt x="986" y="1432"/>
                  </a:lnTo>
                  <a:lnTo>
                    <a:pt x="987" y="1432"/>
                  </a:lnTo>
                  <a:lnTo>
                    <a:pt x="989" y="1434"/>
                  </a:lnTo>
                  <a:lnTo>
                    <a:pt x="989" y="1434"/>
                  </a:lnTo>
                  <a:lnTo>
                    <a:pt x="989" y="1436"/>
                  </a:lnTo>
                  <a:lnTo>
                    <a:pt x="989" y="1436"/>
                  </a:lnTo>
                  <a:lnTo>
                    <a:pt x="989" y="1438"/>
                  </a:lnTo>
                  <a:lnTo>
                    <a:pt x="989" y="1439"/>
                  </a:lnTo>
                  <a:lnTo>
                    <a:pt x="991" y="1441"/>
                  </a:lnTo>
                  <a:lnTo>
                    <a:pt x="991" y="1443"/>
                  </a:lnTo>
                  <a:lnTo>
                    <a:pt x="991" y="1445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3" y="1441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6" y="1443"/>
                  </a:lnTo>
                  <a:lnTo>
                    <a:pt x="995" y="1447"/>
                  </a:lnTo>
                  <a:lnTo>
                    <a:pt x="995" y="1448"/>
                  </a:lnTo>
                  <a:lnTo>
                    <a:pt x="993" y="1450"/>
                  </a:lnTo>
                  <a:lnTo>
                    <a:pt x="995" y="1454"/>
                  </a:lnTo>
                  <a:lnTo>
                    <a:pt x="995" y="1452"/>
                  </a:lnTo>
                  <a:lnTo>
                    <a:pt x="995" y="1450"/>
                  </a:lnTo>
                  <a:lnTo>
                    <a:pt x="995" y="1450"/>
                  </a:lnTo>
                  <a:lnTo>
                    <a:pt x="995" y="1452"/>
                  </a:lnTo>
                  <a:lnTo>
                    <a:pt x="996" y="1454"/>
                  </a:lnTo>
                  <a:lnTo>
                    <a:pt x="996" y="1456"/>
                  </a:lnTo>
                  <a:lnTo>
                    <a:pt x="996" y="1456"/>
                  </a:lnTo>
                  <a:lnTo>
                    <a:pt x="998" y="1459"/>
                  </a:lnTo>
                  <a:lnTo>
                    <a:pt x="998" y="1459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6"/>
                  </a:lnTo>
                  <a:lnTo>
                    <a:pt x="1002" y="1456"/>
                  </a:lnTo>
                  <a:lnTo>
                    <a:pt x="1002" y="1456"/>
                  </a:lnTo>
                  <a:lnTo>
                    <a:pt x="1002" y="1457"/>
                  </a:lnTo>
                  <a:lnTo>
                    <a:pt x="1002" y="1459"/>
                  </a:lnTo>
                  <a:lnTo>
                    <a:pt x="1002" y="1459"/>
                  </a:lnTo>
                  <a:lnTo>
                    <a:pt x="1002" y="1461"/>
                  </a:lnTo>
                  <a:lnTo>
                    <a:pt x="1004" y="1461"/>
                  </a:lnTo>
                  <a:lnTo>
                    <a:pt x="1004" y="1459"/>
                  </a:lnTo>
                  <a:lnTo>
                    <a:pt x="1004" y="1457"/>
                  </a:lnTo>
                  <a:lnTo>
                    <a:pt x="1004" y="1457"/>
                  </a:lnTo>
                  <a:lnTo>
                    <a:pt x="1004" y="1456"/>
                  </a:lnTo>
                  <a:lnTo>
                    <a:pt x="1006" y="1457"/>
                  </a:lnTo>
                  <a:lnTo>
                    <a:pt x="1007" y="1457"/>
                  </a:lnTo>
                  <a:lnTo>
                    <a:pt x="1007" y="1459"/>
                  </a:lnTo>
                  <a:lnTo>
                    <a:pt x="1009" y="1459"/>
                  </a:lnTo>
                  <a:lnTo>
                    <a:pt x="1009" y="1461"/>
                  </a:lnTo>
                  <a:lnTo>
                    <a:pt x="1009" y="1461"/>
                  </a:lnTo>
                  <a:lnTo>
                    <a:pt x="1011" y="1461"/>
                  </a:lnTo>
                  <a:lnTo>
                    <a:pt x="1013" y="1461"/>
                  </a:lnTo>
                  <a:lnTo>
                    <a:pt x="1011" y="1459"/>
                  </a:lnTo>
                  <a:lnTo>
                    <a:pt x="1011" y="1457"/>
                  </a:lnTo>
                  <a:lnTo>
                    <a:pt x="1013" y="1459"/>
                  </a:lnTo>
                  <a:lnTo>
                    <a:pt x="1013" y="1461"/>
                  </a:lnTo>
                  <a:lnTo>
                    <a:pt x="1015" y="1461"/>
                  </a:lnTo>
                  <a:lnTo>
                    <a:pt x="1015" y="1459"/>
                  </a:lnTo>
                  <a:lnTo>
                    <a:pt x="1015" y="1459"/>
                  </a:lnTo>
                  <a:lnTo>
                    <a:pt x="1015" y="1457"/>
                  </a:lnTo>
                  <a:lnTo>
                    <a:pt x="1015" y="1457"/>
                  </a:lnTo>
                  <a:lnTo>
                    <a:pt x="1015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8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3"/>
                  </a:lnTo>
                  <a:lnTo>
                    <a:pt x="1018" y="1463"/>
                  </a:lnTo>
                  <a:lnTo>
                    <a:pt x="1022" y="1463"/>
                  </a:lnTo>
                  <a:lnTo>
                    <a:pt x="1024" y="1463"/>
                  </a:lnTo>
                  <a:lnTo>
                    <a:pt x="1025" y="1465"/>
                  </a:lnTo>
                  <a:lnTo>
                    <a:pt x="1027" y="1466"/>
                  </a:lnTo>
                  <a:lnTo>
                    <a:pt x="1027" y="1468"/>
                  </a:lnTo>
                  <a:lnTo>
                    <a:pt x="1027" y="1470"/>
                  </a:lnTo>
                  <a:lnTo>
                    <a:pt x="1027" y="1470"/>
                  </a:lnTo>
                  <a:lnTo>
                    <a:pt x="1029" y="1474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7"/>
                  </a:lnTo>
                  <a:lnTo>
                    <a:pt x="1029" y="1484"/>
                  </a:lnTo>
                  <a:lnTo>
                    <a:pt x="1031" y="1484"/>
                  </a:lnTo>
                  <a:lnTo>
                    <a:pt x="1034" y="1486"/>
                  </a:lnTo>
                  <a:lnTo>
                    <a:pt x="1038" y="1484"/>
                  </a:lnTo>
                  <a:lnTo>
                    <a:pt x="1040" y="1483"/>
                  </a:lnTo>
                  <a:lnTo>
                    <a:pt x="1042" y="1477"/>
                  </a:lnTo>
                  <a:lnTo>
                    <a:pt x="1042" y="1474"/>
                  </a:lnTo>
                  <a:lnTo>
                    <a:pt x="1042" y="1472"/>
                  </a:lnTo>
                  <a:lnTo>
                    <a:pt x="1043" y="1468"/>
                  </a:lnTo>
                  <a:lnTo>
                    <a:pt x="1043" y="1465"/>
                  </a:lnTo>
                  <a:lnTo>
                    <a:pt x="1045" y="1461"/>
                  </a:lnTo>
                  <a:lnTo>
                    <a:pt x="1045" y="1454"/>
                  </a:lnTo>
                  <a:lnTo>
                    <a:pt x="1047" y="1454"/>
                  </a:lnTo>
                  <a:lnTo>
                    <a:pt x="1047" y="1452"/>
                  </a:lnTo>
                  <a:lnTo>
                    <a:pt x="1047" y="1450"/>
                  </a:lnTo>
                  <a:lnTo>
                    <a:pt x="1047" y="1450"/>
                  </a:lnTo>
                  <a:lnTo>
                    <a:pt x="1047" y="1448"/>
                  </a:lnTo>
                  <a:lnTo>
                    <a:pt x="1047" y="1447"/>
                  </a:lnTo>
                  <a:lnTo>
                    <a:pt x="1047" y="1439"/>
                  </a:lnTo>
                  <a:lnTo>
                    <a:pt x="1042" y="1419"/>
                  </a:lnTo>
                  <a:lnTo>
                    <a:pt x="1040" y="1418"/>
                  </a:lnTo>
                  <a:lnTo>
                    <a:pt x="1042" y="1414"/>
                  </a:lnTo>
                  <a:lnTo>
                    <a:pt x="1042" y="1414"/>
                  </a:lnTo>
                  <a:lnTo>
                    <a:pt x="1049" y="1410"/>
                  </a:lnTo>
                  <a:lnTo>
                    <a:pt x="1049" y="1409"/>
                  </a:lnTo>
                  <a:lnTo>
                    <a:pt x="1052" y="1405"/>
                  </a:lnTo>
                  <a:lnTo>
                    <a:pt x="1052" y="1405"/>
                  </a:lnTo>
                  <a:lnTo>
                    <a:pt x="1052" y="1403"/>
                  </a:lnTo>
                  <a:lnTo>
                    <a:pt x="1052" y="1400"/>
                  </a:lnTo>
                  <a:lnTo>
                    <a:pt x="1052" y="1398"/>
                  </a:lnTo>
                  <a:lnTo>
                    <a:pt x="1051" y="1396"/>
                  </a:lnTo>
                  <a:lnTo>
                    <a:pt x="1051" y="1396"/>
                  </a:lnTo>
                  <a:lnTo>
                    <a:pt x="1049" y="1394"/>
                  </a:lnTo>
                  <a:lnTo>
                    <a:pt x="1049" y="1392"/>
                  </a:lnTo>
                  <a:lnTo>
                    <a:pt x="1049" y="1389"/>
                  </a:lnTo>
                  <a:lnTo>
                    <a:pt x="1051" y="1387"/>
                  </a:lnTo>
                  <a:lnTo>
                    <a:pt x="1051" y="1387"/>
                  </a:lnTo>
                  <a:lnTo>
                    <a:pt x="1054" y="1385"/>
                  </a:lnTo>
                  <a:lnTo>
                    <a:pt x="1061" y="1387"/>
                  </a:lnTo>
                  <a:lnTo>
                    <a:pt x="1063" y="1385"/>
                  </a:lnTo>
                  <a:lnTo>
                    <a:pt x="1072" y="1380"/>
                  </a:lnTo>
                  <a:lnTo>
                    <a:pt x="1080" y="1371"/>
                  </a:lnTo>
                  <a:lnTo>
                    <a:pt x="1081" y="1367"/>
                  </a:lnTo>
                  <a:lnTo>
                    <a:pt x="1083" y="1363"/>
                  </a:lnTo>
                  <a:lnTo>
                    <a:pt x="1083" y="1360"/>
                  </a:lnTo>
                  <a:lnTo>
                    <a:pt x="1083" y="1356"/>
                  </a:lnTo>
                  <a:lnTo>
                    <a:pt x="1081" y="1349"/>
                  </a:lnTo>
                  <a:lnTo>
                    <a:pt x="1081" y="1345"/>
                  </a:lnTo>
                  <a:lnTo>
                    <a:pt x="1081" y="1344"/>
                  </a:lnTo>
                  <a:lnTo>
                    <a:pt x="1083" y="1344"/>
                  </a:lnTo>
                  <a:lnTo>
                    <a:pt x="1085" y="1340"/>
                  </a:lnTo>
                  <a:lnTo>
                    <a:pt x="1087" y="1338"/>
                  </a:lnTo>
                  <a:lnTo>
                    <a:pt x="1087" y="1336"/>
                  </a:lnTo>
                  <a:lnTo>
                    <a:pt x="1087" y="1335"/>
                  </a:lnTo>
                  <a:lnTo>
                    <a:pt x="1087" y="1329"/>
                  </a:lnTo>
                  <a:lnTo>
                    <a:pt x="1087" y="1327"/>
                  </a:lnTo>
                  <a:lnTo>
                    <a:pt x="1087" y="1324"/>
                  </a:lnTo>
                  <a:lnTo>
                    <a:pt x="1081" y="1309"/>
                  </a:lnTo>
                  <a:lnTo>
                    <a:pt x="1076" y="1300"/>
                  </a:lnTo>
                  <a:lnTo>
                    <a:pt x="1074" y="1295"/>
                  </a:lnTo>
                  <a:lnTo>
                    <a:pt x="1074" y="1291"/>
                  </a:lnTo>
                  <a:lnTo>
                    <a:pt x="1072" y="1284"/>
                  </a:lnTo>
                  <a:lnTo>
                    <a:pt x="1072" y="1280"/>
                  </a:lnTo>
                  <a:lnTo>
                    <a:pt x="1071" y="1277"/>
                  </a:lnTo>
                  <a:lnTo>
                    <a:pt x="1071" y="1275"/>
                  </a:lnTo>
                  <a:lnTo>
                    <a:pt x="1071" y="1273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90" y="1270"/>
                  </a:lnTo>
                  <a:lnTo>
                    <a:pt x="1092" y="1270"/>
                  </a:lnTo>
                  <a:lnTo>
                    <a:pt x="1092" y="1268"/>
                  </a:lnTo>
                  <a:lnTo>
                    <a:pt x="1092" y="1268"/>
                  </a:lnTo>
                  <a:lnTo>
                    <a:pt x="1094" y="1261"/>
                  </a:lnTo>
                  <a:lnTo>
                    <a:pt x="1094" y="1259"/>
                  </a:lnTo>
                  <a:lnTo>
                    <a:pt x="1094" y="1259"/>
                  </a:lnTo>
                  <a:lnTo>
                    <a:pt x="1098" y="1253"/>
                  </a:lnTo>
                  <a:lnTo>
                    <a:pt x="1099" y="1251"/>
                  </a:lnTo>
                  <a:lnTo>
                    <a:pt x="1099" y="1248"/>
                  </a:lnTo>
                  <a:lnTo>
                    <a:pt x="1101" y="1239"/>
                  </a:lnTo>
                  <a:lnTo>
                    <a:pt x="1101" y="1237"/>
                  </a:lnTo>
                  <a:lnTo>
                    <a:pt x="1101" y="1235"/>
                  </a:lnTo>
                  <a:lnTo>
                    <a:pt x="1089" y="1217"/>
                  </a:lnTo>
                  <a:lnTo>
                    <a:pt x="1087" y="1215"/>
                  </a:lnTo>
                  <a:lnTo>
                    <a:pt x="1085" y="1215"/>
                  </a:lnTo>
                  <a:lnTo>
                    <a:pt x="1081" y="1215"/>
                  </a:lnTo>
                  <a:lnTo>
                    <a:pt x="1080" y="1215"/>
                  </a:lnTo>
                  <a:lnTo>
                    <a:pt x="1078" y="1214"/>
                  </a:lnTo>
                  <a:lnTo>
                    <a:pt x="1074" y="1208"/>
                  </a:lnTo>
                  <a:lnTo>
                    <a:pt x="1072" y="1206"/>
                  </a:lnTo>
                  <a:lnTo>
                    <a:pt x="1065" y="1201"/>
                  </a:lnTo>
                  <a:lnTo>
                    <a:pt x="1065" y="1199"/>
                  </a:lnTo>
                  <a:lnTo>
                    <a:pt x="1069" y="1172"/>
                  </a:lnTo>
                  <a:lnTo>
                    <a:pt x="1072" y="1145"/>
                  </a:lnTo>
                  <a:lnTo>
                    <a:pt x="1072" y="1141"/>
                  </a:lnTo>
                  <a:lnTo>
                    <a:pt x="1072" y="1139"/>
                  </a:lnTo>
                  <a:lnTo>
                    <a:pt x="1071" y="1134"/>
                  </a:lnTo>
                  <a:lnTo>
                    <a:pt x="1071" y="1132"/>
                  </a:lnTo>
                  <a:lnTo>
                    <a:pt x="1061" y="1107"/>
                  </a:lnTo>
                  <a:lnTo>
                    <a:pt x="1061" y="1105"/>
                  </a:lnTo>
                  <a:lnTo>
                    <a:pt x="1061" y="1102"/>
                  </a:lnTo>
                  <a:lnTo>
                    <a:pt x="1063" y="1096"/>
                  </a:lnTo>
                  <a:lnTo>
                    <a:pt x="1065" y="1093"/>
                  </a:lnTo>
                  <a:lnTo>
                    <a:pt x="1065" y="1091"/>
                  </a:lnTo>
                  <a:lnTo>
                    <a:pt x="1061" y="1074"/>
                  </a:lnTo>
                  <a:lnTo>
                    <a:pt x="1061" y="1071"/>
                  </a:lnTo>
                  <a:lnTo>
                    <a:pt x="1061" y="1069"/>
                  </a:lnTo>
                  <a:lnTo>
                    <a:pt x="1069" y="1062"/>
                  </a:lnTo>
                  <a:lnTo>
                    <a:pt x="1060" y="1038"/>
                  </a:lnTo>
                  <a:lnTo>
                    <a:pt x="1056" y="1029"/>
                  </a:lnTo>
                  <a:lnTo>
                    <a:pt x="1067" y="1011"/>
                  </a:lnTo>
                  <a:lnTo>
                    <a:pt x="1069" y="1009"/>
                  </a:lnTo>
                  <a:lnTo>
                    <a:pt x="1069" y="1006"/>
                  </a:lnTo>
                  <a:lnTo>
                    <a:pt x="1065" y="995"/>
                  </a:lnTo>
                  <a:lnTo>
                    <a:pt x="1072" y="988"/>
                  </a:lnTo>
                  <a:lnTo>
                    <a:pt x="1081" y="971"/>
                  </a:lnTo>
                  <a:lnTo>
                    <a:pt x="1090" y="953"/>
                  </a:lnTo>
                  <a:lnTo>
                    <a:pt x="1094" y="950"/>
                  </a:lnTo>
                  <a:lnTo>
                    <a:pt x="1107" y="943"/>
                  </a:lnTo>
                  <a:lnTo>
                    <a:pt x="1119" y="939"/>
                  </a:lnTo>
                  <a:lnTo>
                    <a:pt x="1136" y="943"/>
                  </a:lnTo>
                  <a:lnTo>
                    <a:pt x="1154" y="948"/>
                  </a:lnTo>
                  <a:lnTo>
                    <a:pt x="1155" y="948"/>
                  </a:lnTo>
                  <a:lnTo>
                    <a:pt x="1155" y="946"/>
                  </a:lnTo>
                  <a:lnTo>
                    <a:pt x="1164" y="930"/>
                  </a:lnTo>
                  <a:lnTo>
                    <a:pt x="1164" y="928"/>
                  </a:lnTo>
                  <a:lnTo>
                    <a:pt x="1164" y="926"/>
                  </a:lnTo>
                  <a:lnTo>
                    <a:pt x="1163" y="899"/>
                  </a:lnTo>
                  <a:lnTo>
                    <a:pt x="1163" y="896"/>
                  </a:lnTo>
                  <a:lnTo>
                    <a:pt x="1161" y="894"/>
                  </a:lnTo>
                  <a:lnTo>
                    <a:pt x="1155" y="894"/>
                  </a:lnTo>
                  <a:lnTo>
                    <a:pt x="1154" y="892"/>
                  </a:lnTo>
                  <a:lnTo>
                    <a:pt x="1139" y="881"/>
                  </a:lnTo>
                  <a:lnTo>
                    <a:pt x="1152" y="858"/>
                  </a:lnTo>
                  <a:lnTo>
                    <a:pt x="1166" y="834"/>
                  </a:lnTo>
                  <a:lnTo>
                    <a:pt x="1166" y="834"/>
                  </a:lnTo>
                  <a:lnTo>
                    <a:pt x="1173" y="823"/>
                  </a:lnTo>
                  <a:lnTo>
                    <a:pt x="1173" y="820"/>
                  </a:lnTo>
                  <a:lnTo>
                    <a:pt x="1173" y="820"/>
                  </a:lnTo>
                  <a:lnTo>
                    <a:pt x="1173" y="818"/>
                  </a:lnTo>
                  <a:lnTo>
                    <a:pt x="1175" y="807"/>
                  </a:lnTo>
                  <a:lnTo>
                    <a:pt x="1175" y="805"/>
                  </a:lnTo>
                  <a:lnTo>
                    <a:pt x="1177" y="804"/>
                  </a:lnTo>
                  <a:lnTo>
                    <a:pt x="1181" y="798"/>
                  </a:lnTo>
                  <a:lnTo>
                    <a:pt x="1182" y="794"/>
                  </a:lnTo>
                  <a:lnTo>
                    <a:pt x="1182" y="789"/>
                  </a:lnTo>
                  <a:lnTo>
                    <a:pt x="1182" y="784"/>
                  </a:lnTo>
                  <a:lnTo>
                    <a:pt x="1182" y="778"/>
                  </a:lnTo>
                  <a:lnTo>
                    <a:pt x="1184" y="749"/>
                  </a:lnTo>
                  <a:lnTo>
                    <a:pt x="1186" y="748"/>
                  </a:lnTo>
                  <a:lnTo>
                    <a:pt x="1190" y="738"/>
                  </a:lnTo>
                  <a:lnTo>
                    <a:pt x="1190" y="737"/>
                  </a:lnTo>
                  <a:lnTo>
                    <a:pt x="1190" y="731"/>
                  </a:lnTo>
                  <a:lnTo>
                    <a:pt x="1184" y="697"/>
                  </a:lnTo>
                  <a:lnTo>
                    <a:pt x="1197" y="695"/>
                  </a:lnTo>
                  <a:lnTo>
                    <a:pt x="1210" y="693"/>
                  </a:lnTo>
                  <a:lnTo>
                    <a:pt x="1231" y="679"/>
                  </a:lnTo>
                  <a:lnTo>
                    <a:pt x="1231" y="677"/>
                  </a:lnTo>
                  <a:lnTo>
                    <a:pt x="1231" y="673"/>
                  </a:lnTo>
                  <a:lnTo>
                    <a:pt x="1231" y="670"/>
                  </a:lnTo>
                  <a:lnTo>
                    <a:pt x="1231" y="668"/>
                  </a:lnTo>
                  <a:lnTo>
                    <a:pt x="1229" y="655"/>
                  </a:lnTo>
                  <a:lnTo>
                    <a:pt x="1228" y="652"/>
                  </a:lnTo>
                  <a:lnTo>
                    <a:pt x="1240" y="637"/>
                  </a:lnTo>
                  <a:lnTo>
                    <a:pt x="1258" y="601"/>
                  </a:lnTo>
                  <a:lnTo>
                    <a:pt x="1264" y="596"/>
                  </a:lnTo>
                  <a:lnTo>
                    <a:pt x="1273" y="585"/>
                  </a:lnTo>
                  <a:lnTo>
                    <a:pt x="1276" y="583"/>
                  </a:lnTo>
                  <a:lnTo>
                    <a:pt x="1276" y="583"/>
                  </a:lnTo>
                  <a:lnTo>
                    <a:pt x="1278" y="580"/>
                  </a:lnTo>
                  <a:lnTo>
                    <a:pt x="1280" y="563"/>
                  </a:lnTo>
                  <a:lnTo>
                    <a:pt x="1280" y="561"/>
                  </a:lnTo>
                  <a:lnTo>
                    <a:pt x="1264" y="533"/>
                  </a:lnTo>
                  <a:lnTo>
                    <a:pt x="1266" y="524"/>
                  </a:lnTo>
                  <a:lnTo>
                    <a:pt x="1267" y="522"/>
                  </a:lnTo>
                  <a:lnTo>
                    <a:pt x="1276" y="520"/>
                  </a:lnTo>
                  <a:lnTo>
                    <a:pt x="1278" y="518"/>
                  </a:lnTo>
                  <a:lnTo>
                    <a:pt x="1282" y="514"/>
                  </a:lnTo>
                  <a:lnTo>
                    <a:pt x="1287" y="505"/>
                  </a:lnTo>
                  <a:lnTo>
                    <a:pt x="1287" y="504"/>
                  </a:lnTo>
                  <a:lnTo>
                    <a:pt x="1296" y="473"/>
                  </a:lnTo>
                  <a:lnTo>
                    <a:pt x="1296" y="469"/>
                  </a:lnTo>
                  <a:lnTo>
                    <a:pt x="1298" y="468"/>
                  </a:lnTo>
                  <a:lnTo>
                    <a:pt x="1318" y="451"/>
                  </a:lnTo>
                  <a:lnTo>
                    <a:pt x="1322" y="442"/>
                  </a:lnTo>
                  <a:lnTo>
                    <a:pt x="1323" y="442"/>
                  </a:lnTo>
                  <a:lnTo>
                    <a:pt x="1338" y="451"/>
                  </a:lnTo>
                  <a:lnTo>
                    <a:pt x="1352" y="460"/>
                  </a:lnTo>
                  <a:lnTo>
                    <a:pt x="1354" y="460"/>
                  </a:lnTo>
                  <a:lnTo>
                    <a:pt x="1354" y="457"/>
                  </a:lnTo>
                  <a:lnTo>
                    <a:pt x="1356" y="455"/>
                  </a:lnTo>
                  <a:lnTo>
                    <a:pt x="1365" y="435"/>
                  </a:lnTo>
                  <a:lnTo>
                    <a:pt x="1367" y="430"/>
                  </a:lnTo>
                  <a:lnTo>
                    <a:pt x="1365" y="403"/>
                  </a:lnTo>
                  <a:lnTo>
                    <a:pt x="1365" y="399"/>
                  </a:lnTo>
                  <a:lnTo>
                    <a:pt x="1365" y="386"/>
                  </a:lnTo>
                  <a:lnTo>
                    <a:pt x="1365" y="384"/>
                  </a:lnTo>
                  <a:lnTo>
                    <a:pt x="1367" y="384"/>
                  </a:lnTo>
                  <a:lnTo>
                    <a:pt x="1367" y="383"/>
                  </a:lnTo>
                  <a:lnTo>
                    <a:pt x="1379" y="379"/>
                  </a:lnTo>
                  <a:lnTo>
                    <a:pt x="1381" y="381"/>
                  </a:lnTo>
                  <a:lnTo>
                    <a:pt x="1390" y="388"/>
                  </a:lnTo>
                  <a:lnTo>
                    <a:pt x="1392" y="390"/>
                  </a:lnTo>
                  <a:lnTo>
                    <a:pt x="1410" y="388"/>
                  </a:lnTo>
                  <a:lnTo>
                    <a:pt x="1432" y="399"/>
                  </a:lnTo>
                  <a:lnTo>
                    <a:pt x="1453" y="410"/>
                  </a:lnTo>
                  <a:lnTo>
                    <a:pt x="1455" y="410"/>
                  </a:lnTo>
                  <a:lnTo>
                    <a:pt x="1459" y="408"/>
                  </a:lnTo>
                  <a:lnTo>
                    <a:pt x="1470" y="392"/>
                  </a:lnTo>
                  <a:lnTo>
                    <a:pt x="1455" y="383"/>
                  </a:lnTo>
                  <a:lnTo>
                    <a:pt x="1464" y="374"/>
                  </a:lnTo>
                  <a:lnTo>
                    <a:pt x="1470" y="366"/>
                  </a:lnTo>
                  <a:lnTo>
                    <a:pt x="1475" y="352"/>
                  </a:lnTo>
                  <a:lnTo>
                    <a:pt x="1475" y="350"/>
                  </a:lnTo>
                  <a:lnTo>
                    <a:pt x="1475" y="347"/>
                  </a:lnTo>
                  <a:lnTo>
                    <a:pt x="1475" y="334"/>
                  </a:lnTo>
                  <a:lnTo>
                    <a:pt x="1475" y="332"/>
                  </a:lnTo>
                  <a:lnTo>
                    <a:pt x="1462" y="316"/>
                  </a:lnTo>
                  <a:lnTo>
                    <a:pt x="1475" y="316"/>
                  </a:lnTo>
                  <a:lnTo>
                    <a:pt x="1489" y="314"/>
                  </a:lnTo>
                  <a:lnTo>
                    <a:pt x="1493" y="307"/>
                  </a:lnTo>
                  <a:lnTo>
                    <a:pt x="1495" y="305"/>
                  </a:lnTo>
                  <a:lnTo>
                    <a:pt x="1509" y="314"/>
                  </a:lnTo>
                  <a:lnTo>
                    <a:pt x="1511" y="314"/>
                  </a:lnTo>
                  <a:lnTo>
                    <a:pt x="1513" y="314"/>
                  </a:lnTo>
                  <a:lnTo>
                    <a:pt x="1515" y="307"/>
                  </a:lnTo>
                  <a:lnTo>
                    <a:pt x="1509" y="294"/>
                  </a:lnTo>
                  <a:lnTo>
                    <a:pt x="1511" y="289"/>
                  </a:lnTo>
                  <a:lnTo>
                    <a:pt x="1511" y="287"/>
                  </a:lnTo>
                  <a:lnTo>
                    <a:pt x="1513" y="287"/>
                  </a:lnTo>
                  <a:lnTo>
                    <a:pt x="1524" y="278"/>
                  </a:lnTo>
                  <a:lnTo>
                    <a:pt x="1540" y="281"/>
                  </a:lnTo>
                  <a:lnTo>
                    <a:pt x="1540" y="283"/>
                  </a:lnTo>
                  <a:lnTo>
                    <a:pt x="1554" y="310"/>
                  </a:lnTo>
                  <a:lnTo>
                    <a:pt x="1558" y="318"/>
                  </a:lnTo>
                  <a:lnTo>
                    <a:pt x="1565" y="327"/>
                  </a:lnTo>
                  <a:lnTo>
                    <a:pt x="1567" y="328"/>
                  </a:lnTo>
                  <a:lnTo>
                    <a:pt x="1567" y="330"/>
                  </a:lnTo>
                  <a:lnTo>
                    <a:pt x="1567" y="332"/>
                  </a:lnTo>
                  <a:lnTo>
                    <a:pt x="1571" y="339"/>
                  </a:lnTo>
                  <a:lnTo>
                    <a:pt x="1576" y="343"/>
                  </a:lnTo>
                  <a:lnTo>
                    <a:pt x="1576" y="345"/>
                  </a:lnTo>
                  <a:lnTo>
                    <a:pt x="1578" y="357"/>
                  </a:lnTo>
                  <a:lnTo>
                    <a:pt x="1578" y="359"/>
                  </a:lnTo>
                  <a:lnTo>
                    <a:pt x="1580" y="359"/>
                  </a:lnTo>
                  <a:lnTo>
                    <a:pt x="1585" y="357"/>
                  </a:lnTo>
                  <a:lnTo>
                    <a:pt x="1587" y="357"/>
                  </a:lnTo>
                  <a:lnTo>
                    <a:pt x="1587" y="357"/>
                  </a:lnTo>
                  <a:lnTo>
                    <a:pt x="1600" y="365"/>
                  </a:lnTo>
                  <a:lnTo>
                    <a:pt x="1609" y="363"/>
                  </a:lnTo>
                  <a:lnTo>
                    <a:pt x="1610" y="365"/>
                  </a:lnTo>
                  <a:lnTo>
                    <a:pt x="1612" y="365"/>
                  </a:lnTo>
                  <a:lnTo>
                    <a:pt x="1616" y="372"/>
                  </a:lnTo>
                  <a:lnTo>
                    <a:pt x="1618" y="372"/>
                  </a:lnTo>
                  <a:lnTo>
                    <a:pt x="1632" y="363"/>
                  </a:lnTo>
                  <a:lnTo>
                    <a:pt x="1639" y="363"/>
                  </a:lnTo>
                  <a:lnTo>
                    <a:pt x="1645" y="359"/>
                  </a:lnTo>
                  <a:lnTo>
                    <a:pt x="1647" y="354"/>
                  </a:lnTo>
                  <a:lnTo>
                    <a:pt x="1647" y="348"/>
                  </a:lnTo>
                  <a:lnTo>
                    <a:pt x="1650" y="345"/>
                  </a:lnTo>
                  <a:lnTo>
                    <a:pt x="1654" y="345"/>
                  </a:lnTo>
                  <a:lnTo>
                    <a:pt x="1665" y="350"/>
                  </a:lnTo>
                  <a:lnTo>
                    <a:pt x="1666" y="354"/>
                  </a:lnTo>
                  <a:lnTo>
                    <a:pt x="1666" y="356"/>
                  </a:lnTo>
                  <a:lnTo>
                    <a:pt x="1674" y="361"/>
                  </a:lnTo>
                  <a:lnTo>
                    <a:pt x="1681" y="363"/>
                  </a:lnTo>
                  <a:lnTo>
                    <a:pt x="1692" y="366"/>
                  </a:lnTo>
                  <a:lnTo>
                    <a:pt x="1695" y="370"/>
                  </a:lnTo>
                  <a:lnTo>
                    <a:pt x="1699" y="375"/>
                  </a:lnTo>
                  <a:lnTo>
                    <a:pt x="1701" y="381"/>
                  </a:lnTo>
                  <a:lnTo>
                    <a:pt x="1703" y="381"/>
                  </a:lnTo>
                  <a:lnTo>
                    <a:pt x="1703" y="381"/>
                  </a:lnTo>
                  <a:lnTo>
                    <a:pt x="1704" y="379"/>
                  </a:lnTo>
                  <a:lnTo>
                    <a:pt x="1704" y="377"/>
                  </a:lnTo>
                  <a:lnTo>
                    <a:pt x="1706" y="374"/>
                  </a:lnTo>
                  <a:lnTo>
                    <a:pt x="1706" y="374"/>
                  </a:lnTo>
                  <a:lnTo>
                    <a:pt x="1708" y="374"/>
                  </a:lnTo>
                  <a:lnTo>
                    <a:pt x="1712" y="370"/>
                  </a:lnTo>
                  <a:lnTo>
                    <a:pt x="1713" y="370"/>
                  </a:lnTo>
                  <a:lnTo>
                    <a:pt x="1713" y="370"/>
                  </a:lnTo>
                  <a:lnTo>
                    <a:pt x="1715" y="368"/>
                  </a:lnTo>
                  <a:lnTo>
                    <a:pt x="1715" y="366"/>
                  </a:lnTo>
                  <a:lnTo>
                    <a:pt x="1715" y="365"/>
                  </a:lnTo>
                  <a:lnTo>
                    <a:pt x="1715" y="365"/>
                  </a:lnTo>
                  <a:lnTo>
                    <a:pt x="1715" y="363"/>
                  </a:lnTo>
                  <a:lnTo>
                    <a:pt x="1715" y="361"/>
                  </a:lnTo>
                  <a:lnTo>
                    <a:pt x="1715" y="356"/>
                  </a:lnTo>
                  <a:lnTo>
                    <a:pt x="1715" y="352"/>
                  </a:lnTo>
                  <a:lnTo>
                    <a:pt x="1715" y="350"/>
                  </a:lnTo>
                  <a:lnTo>
                    <a:pt x="1717" y="347"/>
                  </a:lnTo>
                  <a:lnTo>
                    <a:pt x="1728" y="337"/>
                  </a:lnTo>
                  <a:lnTo>
                    <a:pt x="1730" y="336"/>
                  </a:lnTo>
                  <a:lnTo>
                    <a:pt x="1731" y="336"/>
                  </a:lnTo>
                  <a:lnTo>
                    <a:pt x="1739" y="337"/>
                  </a:lnTo>
                  <a:lnTo>
                    <a:pt x="1739" y="337"/>
                  </a:lnTo>
                  <a:lnTo>
                    <a:pt x="1740" y="336"/>
                  </a:lnTo>
                  <a:lnTo>
                    <a:pt x="1740" y="334"/>
                  </a:lnTo>
                  <a:lnTo>
                    <a:pt x="1742" y="332"/>
                  </a:lnTo>
                  <a:lnTo>
                    <a:pt x="1742" y="330"/>
                  </a:lnTo>
                  <a:lnTo>
                    <a:pt x="1744" y="328"/>
                  </a:lnTo>
                  <a:lnTo>
                    <a:pt x="1744" y="327"/>
                  </a:lnTo>
                  <a:lnTo>
                    <a:pt x="1744" y="325"/>
                  </a:lnTo>
                  <a:lnTo>
                    <a:pt x="1746" y="323"/>
                  </a:lnTo>
                  <a:lnTo>
                    <a:pt x="1748" y="321"/>
                  </a:lnTo>
                  <a:lnTo>
                    <a:pt x="1748" y="319"/>
                  </a:lnTo>
                  <a:lnTo>
                    <a:pt x="1748" y="318"/>
                  </a:lnTo>
                  <a:lnTo>
                    <a:pt x="1748" y="318"/>
                  </a:lnTo>
                  <a:lnTo>
                    <a:pt x="1746" y="316"/>
                  </a:lnTo>
                  <a:lnTo>
                    <a:pt x="1746" y="316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2"/>
                  </a:lnTo>
                  <a:lnTo>
                    <a:pt x="1746" y="310"/>
                  </a:lnTo>
                  <a:lnTo>
                    <a:pt x="1746" y="309"/>
                  </a:lnTo>
                  <a:lnTo>
                    <a:pt x="1746" y="309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1"/>
                  </a:lnTo>
                  <a:lnTo>
                    <a:pt x="1746" y="301"/>
                  </a:lnTo>
                  <a:lnTo>
                    <a:pt x="1746" y="300"/>
                  </a:lnTo>
                  <a:lnTo>
                    <a:pt x="1746" y="298"/>
                  </a:lnTo>
                  <a:lnTo>
                    <a:pt x="1746" y="296"/>
                  </a:lnTo>
                  <a:lnTo>
                    <a:pt x="1744" y="292"/>
                  </a:lnTo>
                  <a:lnTo>
                    <a:pt x="1744" y="289"/>
                  </a:lnTo>
                  <a:lnTo>
                    <a:pt x="1746" y="278"/>
                  </a:lnTo>
                  <a:lnTo>
                    <a:pt x="1748" y="276"/>
                  </a:lnTo>
                  <a:lnTo>
                    <a:pt x="1751" y="267"/>
                  </a:lnTo>
                  <a:lnTo>
                    <a:pt x="1751" y="267"/>
                  </a:lnTo>
                  <a:lnTo>
                    <a:pt x="1750" y="262"/>
                  </a:lnTo>
                  <a:lnTo>
                    <a:pt x="1751" y="258"/>
                  </a:lnTo>
                  <a:lnTo>
                    <a:pt x="1751" y="256"/>
                  </a:lnTo>
                  <a:lnTo>
                    <a:pt x="1751" y="256"/>
                  </a:lnTo>
                  <a:lnTo>
                    <a:pt x="1751" y="253"/>
                  </a:lnTo>
                  <a:lnTo>
                    <a:pt x="1753" y="251"/>
                  </a:lnTo>
                  <a:lnTo>
                    <a:pt x="1753" y="249"/>
                  </a:lnTo>
                  <a:lnTo>
                    <a:pt x="1753" y="247"/>
                  </a:lnTo>
                  <a:lnTo>
                    <a:pt x="1753" y="247"/>
                  </a:lnTo>
                  <a:lnTo>
                    <a:pt x="1751" y="245"/>
                  </a:lnTo>
                  <a:lnTo>
                    <a:pt x="1753" y="245"/>
                  </a:lnTo>
                  <a:lnTo>
                    <a:pt x="1755" y="242"/>
                  </a:lnTo>
                  <a:lnTo>
                    <a:pt x="1757" y="240"/>
                  </a:lnTo>
                  <a:lnTo>
                    <a:pt x="1759" y="236"/>
                  </a:lnTo>
                  <a:lnTo>
                    <a:pt x="1759" y="233"/>
                  </a:lnTo>
                  <a:lnTo>
                    <a:pt x="1757" y="229"/>
                  </a:lnTo>
                  <a:lnTo>
                    <a:pt x="1757" y="229"/>
                  </a:lnTo>
                  <a:lnTo>
                    <a:pt x="1757" y="227"/>
                  </a:lnTo>
                  <a:lnTo>
                    <a:pt x="1757" y="225"/>
                  </a:lnTo>
                  <a:lnTo>
                    <a:pt x="1757" y="224"/>
                  </a:lnTo>
                  <a:lnTo>
                    <a:pt x="1759" y="222"/>
                  </a:lnTo>
                  <a:lnTo>
                    <a:pt x="1759" y="220"/>
                  </a:lnTo>
                  <a:lnTo>
                    <a:pt x="1768" y="218"/>
                  </a:lnTo>
                  <a:lnTo>
                    <a:pt x="1768" y="218"/>
                  </a:lnTo>
                  <a:lnTo>
                    <a:pt x="1768" y="216"/>
                  </a:lnTo>
                  <a:lnTo>
                    <a:pt x="1769" y="216"/>
                  </a:lnTo>
                  <a:lnTo>
                    <a:pt x="1771" y="213"/>
                  </a:lnTo>
                  <a:lnTo>
                    <a:pt x="1773" y="207"/>
                  </a:lnTo>
                  <a:lnTo>
                    <a:pt x="1778" y="200"/>
                  </a:lnTo>
                  <a:lnTo>
                    <a:pt x="1780" y="198"/>
                  </a:lnTo>
                  <a:lnTo>
                    <a:pt x="1780" y="195"/>
                  </a:lnTo>
                  <a:lnTo>
                    <a:pt x="1780" y="195"/>
                  </a:lnTo>
                  <a:lnTo>
                    <a:pt x="1782" y="191"/>
                  </a:lnTo>
                  <a:lnTo>
                    <a:pt x="1782" y="189"/>
                  </a:lnTo>
                  <a:lnTo>
                    <a:pt x="1784" y="188"/>
                  </a:lnTo>
                  <a:lnTo>
                    <a:pt x="1793" y="186"/>
                  </a:lnTo>
                  <a:lnTo>
                    <a:pt x="1796" y="188"/>
                  </a:lnTo>
                  <a:lnTo>
                    <a:pt x="1802" y="186"/>
                  </a:lnTo>
                  <a:lnTo>
                    <a:pt x="1802" y="186"/>
                  </a:lnTo>
                  <a:lnTo>
                    <a:pt x="1806" y="189"/>
                  </a:lnTo>
                  <a:lnTo>
                    <a:pt x="1807" y="188"/>
                  </a:lnTo>
                  <a:lnTo>
                    <a:pt x="1809" y="188"/>
                  </a:lnTo>
                  <a:lnTo>
                    <a:pt x="1813" y="191"/>
                  </a:lnTo>
                  <a:lnTo>
                    <a:pt x="1813" y="191"/>
                  </a:lnTo>
                  <a:lnTo>
                    <a:pt x="1824" y="188"/>
                  </a:lnTo>
                  <a:lnTo>
                    <a:pt x="1825" y="184"/>
                  </a:lnTo>
                  <a:lnTo>
                    <a:pt x="1825" y="184"/>
                  </a:lnTo>
                  <a:lnTo>
                    <a:pt x="1824" y="184"/>
                  </a:lnTo>
                  <a:lnTo>
                    <a:pt x="1824" y="182"/>
                  </a:lnTo>
                  <a:lnTo>
                    <a:pt x="1825" y="182"/>
                  </a:lnTo>
                  <a:lnTo>
                    <a:pt x="1825" y="180"/>
                  </a:lnTo>
                  <a:lnTo>
                    <a:pt x="1825" y="180"/>
                  </a:lnTo>
                  <a:lnTo>
                    <a:pt x="1827" y="180"/>
                  </a:lnTo>
                  <a:lnTo>
                    <a:pt x="1831" y="177"/>
                  </a:lnTo>
                  <a:lnTo>
                    <a:pt x="1836" y="173"/>
                  </a:lnTo>
                  <a:lnTo>
                    <a:pt x="1836" y="171"/>
                  </a:lnTo>
                  <a:lnTo>
                    <a:pt x="1838" y="168"/>
                  </a:lnTo>
                  <a:lnTo>
                    <a:pt x="1842" y="168"/>
                  </a:lnTo>
                  <a:lnTo>
                    <a:pt x="1847" y="168"/>
                  </a:lnTo>
                  <a:lnTo>
                    <a:pt x="1851" y="166"/>
                  </a:lnTo>
                  <a:lnTo>
                    <a:pt x="1852" y="166"/>
                  </a:lnTo>
                  <a:lnTo>
                    <a:pt x="1854" y="169"/>
                  </a:lnTo>
                  <a:lnTo>
                    <a:pt x="1856" y="175"/>
                  </a:lnTo>
                  <a:lnTo>
                    <a:pt x="1867" y="193"/>
                  </a:lnTo>
                  <a:lnTo>
                    <a:pt x="1867" y="193"/>
                  </a:lnTo>
                  <a:lnTo>
                    <a:pt x="1878" y="198"/>
                  </a:lnTo>
                  <a:lnTo>
                    <a:pt x="1878" y="202"/>
                  </a:lnTo>
                  <a:lnTo>
                    <a:pt x="1878" y="206"/>
                  </a:lnTo>
                  <a:lnTo>
                    <a:pt x="1880" y="207"/>
                  </a:lnTo>
                  <a:lnTo>
                    <a:pt x="1881" y="207"/>
                  </a:lnTo>
                  <a:lnTo>
                    <a:pt x="1898" y="216"/>
                  </a:lnTo>
                  <a:lnTo>
                    <a:pt x="1914" y="224"/>
                  </a:lnTo>
                  <a:lnTo>
                    <a:pt x="1916" y="225"/>
                  </a:lnTo>
                  <a:lnTo>
                    <a:pt x="1917" y="236"/>
                  </a:lnTo>
                  <a:lnTo>
                    <a:pt x="1925" y="254"/>
                  </a:lnTo>
                  <a:lnTo>
                    <a:pt x="1919" y="267"/>
                  </a:lnTo>
                  <a:lnTo>
                    <a:pt x="1901" y="289"/>
                  </a:lnTo>
                  <a:lnTo>
                    <a:pt x="1901" y="291"/>
                  </a:lnTo>
                  <a:lnTo>
                    <a:pt x="1899" y="294"/>
                  </a:lnTo>
                  <a:lnTo>
                    <a:pt x="1899" y="305"/>
                  </a:lnTo>
                  <a:lnTo>
                    <a:pt x="1899" y="307"/>
                  </a:lnTo>
                  <a:lnTo>
                    <a:pt x="1899" y="309"/>
                  </a:lnTo>
                  <a:lnTo>
                    <a:pt x="1905" y="316"/>
                  </a:lnTo>
                  <a:lnTo>
                    <a:pt x="1907" y="316"/>
                  </a:lnTo>
                  <a:lnTo>
                    <a:pt x="1908" y="314"/>
                  </a:lnTo>
                  <a:lnTo>
                    <a:pt x="1912" y="314"/>
                  </a:lnTo>
                  <a:lnTo>
                    <a:pt x="1914" y="314"/>
                  </a:lnTo>
                  <a:lnTo>
                    <a:pt x="1917" y="310"/>
                  </a:lnTo>
                  <a:lnTo>
                    <a:pt x="1919" y="307"/>
                  </a:lnTo>
                  <a:lnTo>
                    <a:pt x="1919" y="303"/>
                  </a:lnTo>
                  <a:lnTo>
                    <a:pt x="1921" y="301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923" y="292"/>
                  </a:lnTo>
                  <a:lnTo>
                    <a:pt x="1923" y="292"/>
                  </a:lnTo>
                  <a:lnTo>
                    <a:pt x="1923" y="291"/>
                  </a:lnTo>
                  <a:lnTo>
                    <a:pt x="1923" y="289"/>
                  </a:lnTo>
                  <a:lnTo>
                    <a:pt x="1923" y="289"/>
                  </a:lnTo>
                  <a:lnTo>
                    <a:pt x="1923" y="287"/>
                  </a:lnTo>
                  <a:lnTo>
                    <a:pt x="1925" y="283"/>
                  </a:lnTo>
                  <a:lnTo>
                    <a:pt x="1925" y="281"/>
                  </a:lnTo>
                  <a:lnTo>
                    <a:pt x="1926" y="278"/>
                  </a:lnTo>
                  <a:lnTo>
                    <a:pt x="1930" y="276"/>
                  </a:lnTo>
                  <a:lnTo>
                    <a:pt x="1937" y="276"/>
                  </a:lnTo>
                  <a:lnTo>
                    <a:pt x="1941" y="274"/>
                  </a:lnTo>
                  <a:lnTo>
                    <a:pt x="1945" y="271"/>
                  </a:lnTo>
                  <a:lnTo>
                    <a:pt x="1946" y="269"/>
                  </a:lnTo>
                  <a:lnTo>
                    <a:pt x="1954" y="269"/>
                  </a:lnTo>
                  <a:lnTo>
                    <a:pt x="1955" y="269"/>
                  </a:lnTo>
                  <a:lnTo>
                    <a:pt x="1957" y="267"/>
                  </a:lnTo>
                  <a:lnTo>
                    <a:pt x="1957" y="263"/>
                  </a:lnTo>
                  <a:lnTo>
                    <a:pt x="1964" y="258"/>
                  </a:lnTo>
                  <a:lnTo>
                    <a:pt x="1964" y="256"/>
                  </a:lnTo>
                  <a:lnTo>
                    <a:pt x="1964" y="254"/>
                  </a:lnTo>
                  <a:lnTo>
                    <a:pt x="1964" y="253"/>
                  </a:lnTo>
                  <a:lnTo>
                    <a:pt x="1964" y="251"/>
                  </a:lnTo>
                  <a:lnTo>
                    <a:pt x="1966" y="249"/>
                  </a:lnTo>
                  <a:lnTo>
                    <a:pt x="1966" y="247"/>
                  </a:lnTo>
                  <a:lnTo>
                    <a:pt x="1968" y="247"/>
                  </a:lnTo>
                  <a:lnTo>
                    <a:pt x="1968" y="245"/>
                  </a:lnTo>
                  <a:lnTo>
                    <a:pt x="1970" y="244"/>
                  </a:lnTo>
                  <a:lnTo>
                    <a:pt x="1970" y="240"/>
                  </a:lnTo>
                  <a:lnTo>
                    <a:pt x="1970" y="238"/>
                  </a:lnTo>
                  <a:lnTo>
                    <a:pt x="1970" y="235"/>
                  </a:lnTo>
                  <a:lnTo>
                    <a:pt x="1968" y="233"/>
                  </a:lnTo>
                  <a:lnTo>
                    <a:pt x="1966" y="233"/>
                  </a:lnTo>
                  <a:lnTo>
                    <a:pt x="1964" y="231"/>
                  </a:lnTo>
                  <a:lnTo>
                    <a:pt x="1964" y="229"/>
                  </a:lnTo>
                  <a:lnTo>
                    <a:pt x="1964" y="229"/>
                  </a:lnTo>
                  <a:lnTo>
                    <a:pt x="1968" y="229"/>
                  </a:lnTo>
                  <a:lnTo>
                    <a:pt x="1970" y="229"/>
                  </a:lnTo>
                  <a:lnTo>
                    <a:pt x="1973" y="233"/>
                  </a:lnTo>
                  <a:lnTo>
                    <a:pt x="1982" y="244"/>
                  </a:lnTo>
                  <a:lnTo>
                    <a:pt x="1984" y="244"/>
                  </a:lnTo>
                  <a:lnTo>
                    <a:pt x="1995" y="245"/>
                  </a:lnTo>
                  <a:lnTo>
                    <a:pt x="2001" y="245"/>
                  </a:lnTo>
                  <a:lnTo>
                    <a:pt x="2002" y="244"/>
                  </a:lnTo>
                  <a:lnTo>
                    <a:pt x="2004" y="238"/>
                  </a:lnTo>
                  <a:lnTo>
                    <a:pt x="2004" y="236"/>
                  </a:lnTo>
                  <a:lnTo>
                    <a:pt x="2004" y="224"/>
                  </a:lnTo>
                  <a:lnTo>
                    <a:pt x="2002" y="222"/>
                  </a:lnTo>
                  <a:lnTo>
                    <a:pt x="2002" y="220"/>
                  </a:lnTo>
                  <a:lnTo>
                    <a:pt x="2002" y="218"/>
                  </a:lnTo>
                  <a:lnTo>
                    <a:pt x="2002" y="218"/>
                  </a:lnTo>
                  <a:lnTo>
                    <a:pt x="2002" y="215"/>
                  </a:lnTo>
                  <a:lnTo>
                    <a:pt x="2002" y="213"/>
                  </a:lnTo>
                  <a:lnTo>
                    <a:pt x="2001" y="211"/>
                  </a:lnTo>
                  <a:lnTo>
                    <a:pt x="2001" y="206"/>
                  </a:lnTo>
                  <a:lnTo>
                    <a:pt x="1997" y="207"/>
                  </a:lnTo>
                  <a:lnTo>
                    <a:pt x="1997" y="207"/>
                  </a:lnTo>
                  <a:lnTo>
                    <a:pt x="1995" y="209"/>
                  </a:lnTo>
                  <a:lnTo>
                    <a:pt x="1995" y="209"/>
                  </a:lnTo>
                  <a:lnTo>
                    <a:pt x="1993" y="211"/>
                  </a:lnTo>
                  <a:lnTo>
                    <a:pt x="1993" y="209"/>
                  </a:lnTo>
                  <a:lnTo>
                    <a:pt x="1993" y="209"/>
                  </a:lnTo>
                  <a:lnTo>
                    <a:pt x="1993" y="207"/>
                  </a:lnTo>
                  <a:lnTo>
                    <a:pt x="1993" y="206"/>
                  </a:lnTo>
                  <a:lnTo>
                    <a:pt x="1993" y="204"/>
                  </a:lnTo>
                  <a:lnTo>
                    <a:pt x="1982" y="204"/>
                  </a:lnTo>
                  <a:lnTo>
                    <a:pt x="1981" y="204"/>
                  </a:lnTo>
                  <a:lnTo>
                    <a:pt x="1981" y="207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81" y="211"/>
                  </a:lnTo>
                  <a:lnTo>
                    <a:pt x="1981" y="213"/>
                  </a:lnTo>
                  <a:lnTo>
                    <a:pt x="1981" y="213"/>
                  </a:lnTo>
                  <a:lnTo>
                    <a:pt x="1981" y="215"/>
                  </a:lnTo>
                  <a:lnTo>
                    <a:pt x="1981" y="215"/>
                  </a:lnTo>
                  <a:lnTo>
                    <a:pt x="1981" y="216"/>
                  </a:lnTo>
                  <a:lnTo>
                    <a:pt x="1981" y="216"/>
                  </a:lnTo>
                  <a:lnTo>
                    <a:pt x="1981" y="218"/>
                  </a:lnTo>
                  <a:lnTo>
                    <a:pt x="1981" y="222"/>
                  </a:lnTo>
                  <a:lnTo>
                    <a:pt x="1981" y="224"/>
                  </a:lnTo>
                  <a:lnTo>
                    <a:pt x="1979" y="224"/>
                  </a:lnTo>
                  <a:lnTo>
                    <a:pt x="1975" y="225"/>
                  </a:lnTo>
                  <a:lnTo>
                    <a:pt x="1975" y="224"/>
                  </a:lnTo>
                  <a:lnTo>
                    <a:pt x="1977" y="224"/>
                  </a:lnTo>
                  <a:lnTo>
                    <a:pt x="1979" y="220"/>
                  </a:lnTo>
                  <a:lnTo>
                    <a:pt x="1979" y="215"/>
                  </a:lnTo>
                  <a:lnTo>
                    <a:pt x="1979" y="209"/>
                  </a:lnTo>
                  <a:lnTo>
                    <a:pt x="1979" y="209"/>
                  </a:lnTo>
                  <a:lnTo>
                    <a:pt x="1979" y="206"/>
                  </a:lnTo>
                  <a:lnTo>
                    <a:pt x="1979" y="204"/>
                  </a:lnTo>
                  <a:lnTo>
                    <a:pt x="1979" y="202"/>
                  </a:lnTo>
                  <a:lnTo>
                    <a:pt x="1979" y="202"/>
                  </a:lnTo>
                  <a:lnTo>
                    <a:pt x="1977" y="200"/>
                  </a:lnTo>
                  <a:lnTo>
                    <a:pt x="1977" y="198"/>
                  </a:lnTo>
                  <a:lnTo>
                    <a:pt x="1973" y="200"/>
                  </a:lnTo>
                  <a:lnTo>
                    <a:pt x="1972" y="200"/>
                  </a:lnTo>
                  <a:lnTo>
                    <a:pt x="1973" y="197"/>
                  </a:lnTo>
                  <a:lnTo>
                    <a:pt x="1973" y="197"/>
                  </a:lnTo>
                  <a:lnTo>
                    <a:pt x="1973" y="193"/>
                  </a:lnTo>
                  <a:lnTo>
                    <a:pt x="1972" y="193"/>
                  </a:lnTo>
                  <a:lnTo>
                    <a:pt x="1970" y="195"/>
                  </a:lnTo>
                  <a:lnTo>
                    <a:pt x="1966" y="195"/>
                  </a:lnTo>
                  <a:lnTo>
                    <a:pt x="1966" y="197"/>
                  </a:lnTo>
                  <a:lnTo>
                    <a:pt x="1966" y="198"/>
                  </a:lnTo>
                  <a:lnTo>
                    <a:pt x="1966" y="202"/>
                  </a:lnTo>
                  <a:lnTo>
                    <a:pt x="1966" y="204"/>
                  </a:lnTo>
                  <a:lnTo>
                    <a:pt x="1966" y="206"/>
                  </a:lnTo>
                  <a:lnTo>
                    <a:pt x="1968" y="207"/>
                  </a:lnTo>
                  <a:lnTo>
                    <a:pt x="1968" y="207"/>
                  </a:lnTo>
                  <a:lnTo>
                    <a:pt x="1968" y="211"/>
                  </a:lnTo>
                  <a:lnTo>
                    <a:pt x="1968" y="211"/>
                  </a:lnTo>
                  <a:lnTo>
                    <a:pt x="1964" y="211"/>
                  </a:lnTo>
                  <a:lnTo>
                    <a:pt x="1964" y="213"/>
                  </a:lnTo>
                  <a:lnTo>
                    <a:pt x="1964" y="215"/>
                  </a:lnTo>
                  <a:lnTo>
                    <a:pt x="1966" y="218"/>
                  </a:lnTo>
                  <a:lnTo>
                    <a:pt x="1966" y="220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6" y="222"/>
                  </a:lnTo>
                  <a:lnTo>
                    <a:pt x="1964" y="220"/>
                  </a:lnTo>
                  <a:lnTo>
                    <a:pt x="1963" y="218"/>
                  </a:lnTo>
                  <a:lnTo>
                    <a:pt x="1963" y="215"/>
                  </a:lnTo>
                  <a:lnTo>
                    <a:pt x="1961" y="215"/>
                  </a:lnTo>
                  <a:lnTo>
                    <a:pt x="1959" y="216"/>
                  </a:lnTo>
                  <a:lnTo>
                    <a:pt x="1957" y="218"/>
                  </a:lnTo>
                  <a:lnTo>
                    <a:pt x="1955" y="220"/>
                  </a:lnTo>
                  <a:lnTo>
                    <a:pt x="1955" y="222"/>
                  </a:lnTo>
                  <a:lnTo>
                    <a:pt x="1955" y="220"/>
                  </a:lnTo>
                  <a:lnTo>
                    <a:pt x="1955" y="218"/>
                  </a:lnTo>
                  <a:lnTo>
                    <a:pt x="1957" y="216"/>
                  </a:lnTo>
                  <a:lnTo>
                    <a:pt x="1959" y="215"/>
                  </a:lnTo>
                  <a:lnTo>
                    <a:pt x="1961" y="211"/>
                  </a:lnTo>
                  <a:lnTo>
                    <a:pt x="1961" y="211"/>
                  </a:lnTo>
                  <a:lnTo>
                    <a:pt x="1959" y="209"/>
                  </a:lnTo>
                  <a:lnTo>
                    <a:pt x="1957" y="211"/>
                  </a:lnTo>
                  <a:lnTo>
                    <a:pt x="1954" y="215"/>
                  </a:lnTo>
                  <a:lnTo>
                    <a:pt x="1954" y="215"/>
                  </a:lnTo>
                  <a:lnTo>
                    <a:pt x="1948" y="215"/>
                  </a:lnTo>
                  <a:lnTo>
                    <a:pt x="1945" y="215"/>
                  </a:lnTo>
                  <a:lnTo>
                    <a:pt x="1943" y="215"/>
                  </a:lnTo>
                  <a:lnTo>
                    <a:pt x="1936" y="222"/>
                  </a:lnTo>
                  <a:lnTo>
                    <a:pt x="1936" y="224"/>
                  </a:lnTo>
                  <a:lnTo>
                    <a:pt x="1934" y="225"/>
                  </a:lnTo>
                  <a:lnTo>
                    <a:pt x="1932" y="225"/>
                  </a:lnTo>
                  <a:lnTo>
                    <a:pt x="1934" y="224"/>
                  </a:lnTo>
                  <a:lnTo>
                    <a:pt x="1936" y="222"/>
                  </a:lnTo>
                  <a:lnTo>
                    <a:pt x="1936" y="220"/>
                  </a:lnTo>
                  <a:lnTo>
                    <a:pt x="1934" y="218"/>
                  </a:lnTo>
                  <a:lnTo>
                    <a:pt x="1934" y="218"/>
                  </a:lnTo>
                  <a:lnTo>
                    <a:pt x="1937" y="218"/>
                  </a:lnTo>
                  <a:lnTo>
                    <a:pt x="1937" y="216"/>
                  </a:lnTo>
                  <a:lnTo>
                    <a:pt x="1937" y="216"/>
                  </a:lnTo>
                  <a:lnTo>
                    <a:pt x="1939" y="215"/>
                  </a:lnTo>
                  <a:lnTo>
                    <a:pt x="1939" y="213"/>
                  </a:lnTo>
                  <a:lnTo>
                    <a:pt x="1941" y="213"/>
                  </a:lnTo>
                  <a:lnTo>
                    <a:pt x="1941" y="211"/>
                  </a:lnTo>
                  <a:lnTo>
                    <a:pt x="1941" y="209"/>
                  </a:lnTo>
                  <a:lnTo>
                    <a:pt x="1943" y="207"/>
                  </a:lnTo>
                  <a:lnTo>
                    <a:pt x="1945" y="206"/>
                  </a:lnTo>
                  <a:lnTo>
                    <a:pt x="1946" y="202"/>
                  </a:lnTo>
                  <a:lnTo>
                    <a:pt x="1946" y="200"/>
                  </a:lnTo>
                  <a:lnTo>
                    <a:pt x="1945" y="197"/>
                  </a:lnTo>
                  <a:lnTo>
                    <a:pt x="1945" y="195"/>
                  </a:lnTo>
                  <a:lnTo>
                    <a:pt x="1945" y="193"/>
                  </a:lnTo>
                  <a:lnTo>
                    <a:pt x="1945" y="193"/>
                  </a:lnTo>
                  <a:lnTo>
                    <a:pt x="1945" y="191"/>
                  </a:lnTo>
                  <a:lnTo>
                    <a:pt x="1945" y="189"/>
                  </a:lnTo>
                  <a:lnTo>
                    <a:pt x="1941" y="191"/>
                  </a:lnTo>
                  <a:lnTo>
                    <a:pt x="1939" y="191"/>
                  </a:lnTo>
                  <a:lnTo>
                    <a:pt x="1937" y="191"/>
                  </a:lnTo>
                  <a:lnTo>
                    <a:pt x="1937" y="191"/>
                  </a:lnTo>
                  <a:lnTo>
                    <a:pt x="1937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4" y="189"/>
                  </a:lnTo>
                  <a:lnTo>
                    <a:pt x="1932" y="193"/>
                  </a:lnTo>
                  <a:lnTo>
                    <a:pt x="1930" y="197"/>
                  </a:lnTo>
                  <a:lnTo>
                    <a:pt x="1928" y="198"/>
                  </a:lnTo>
                  <a:lnTo>
                    <a:pt x="1926" y="197"/>
                  </a:lnTo>
                  <a:lnTo>
                    <a:pt x="1928" y="197"/>
                  </a:lnTo>
                  <a:lnTo>
                    <a:pt x="1928" y="197"/>
                  </a:lnTo>
                  <a:lnTo>
                    <a:pt x="1928" y="195"/>
                  </a:lnTo>
                  <a:lnTo>
                    <a:pt x="1928" y="195"/>
                  </a:lnTo>
                  <a:lnTo>
                    <a:pt x="1928" y="193"/>
                  </a:lnTo>
                  <a:lnTo>
                    <a:pt x="1928" y="193"/>
                  </a:lnTo>
                  <a:lnTo>
                    <a:pt x="1930" y="191"/>
                  </a:lnTo>
                  <a:lnTo>
                    <a:pt x="1932" y="189"/>
                  </a:lnTo>
                  <a:lnTo>
                    <a:pt x="1934" y="188"/>
                  </a:lnTo>
                  <a:lnTo>
                    <a:pt x="1937" y="186"/>
                  </a:lnTo>
                  <a:lnTo>
                    <a:pt x="1941" y="182"/>
                  </a:lnTo>
                  <a:lnTo>
                    <a:pt x="1943" y="182"/>
                  </a:lnTo>
                  <a:lnTo>
                    <a:pt x="1928" y="177"/>
                  </a:lnTo>
                  <a:lnTo>
                    <a:pt x="1925" y="175"/>
                  </a:lnTo>
                  <a:lnTo>
                    <a:pt x="1916" y="175"/>
                  </a:lnTo>
                  <a:lnTo>
                    <a:pt x="1914" y="175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6" y="169"/>
                  </a:lnTo>
                  <a:lnTo>
                    <a:pt x="1914" y="169"/>
                  </a:lnTo>
                  <a:lnTo>
                    <a:pt x="1914" y="169"/>
                  </a:lnTo>
                  <a:lnTo>
                    <a:pt x="1916" y="168"/>
                  </a:lnTo>
                  <a:lnTo>
                    <a:pt x="1908" y="169"/>
                  </a:lnTo>
                  <a:lnTo>
                    <a:pt x="1905" y="166"/>
                  </a:lnTo>
                  <a:lnTo>
                    <a:pt x="1894" y="164"/>
                  </a:lnTo>
                  <a:lnTo>
                    <a:pt x="1896" y="162"/>
                  </a:lnTo>
                  <a:lnTo>
                    <a:pt x="1901" y="164"/>
                  </a:lnTo>
                  <a:lnTo>
                    <a:pt x="1901" y="162"/>
                  </a:lnTo>
                  <a:lnTo>
                    <a:pt x="1899" y="162"/>
                  </a:lnTo>
                  <a:lnTo>
                    <a:pt x="1898" y="160"/>
                  </a:lnTo>
                  <a:lnTo>
                    <a:pt x="1896" y="160"/>
                  </a:lnTo>
                  <a:lnTo>
                    <a:pt x="1894" y="162"/>
                  </a:lnTo>
                  <a:lnTo>
                    <a:pt x="1890" y="162"/>
                  </a:lnTo>
                  <a:lnTo>
                    <a:pt x="1889" y="160"/>
                  </a:lnTo>
                  <a:lnTo>
                    <a:pt x="1889" y="159"/>
                  </a:lnTo>
                  <a:lnTo>
                    <a:pt x="1890" y="159"/>
                  </a:lnTo>
                  <a:lnTo>
                    <a:pt x="1892" y="157"/>
                  </a:lnTo>
                  <a:lnTo>
                    <a:pt x="1894" y="155"/>
                  </a:lnTo>
                  <a:lnTo>
                    <a:pt x="1896" y="151"/>
                  </a:lnTo>
                  <a:lnTo>
                    <a:pt x="1889" y="153"/>
                  </a:lnTo>
                  <a:lnTo>
                    <a:pt x="1889" y="151"/>
                  </a:lnTo>
                  <a:lnTo>
                    <a:pt x="1890" y="150"/>
                  </a:lnTo>
                  <a:lnTo>
                    <a:pt x="1905" y="155"/>
                  </a:lnTo>
                  <a:lnTo>
                    <a:pt x="1919" y="159"/>
                  </a:lnTo>
                  <a:lnTo>
                    <a:pt x="1919" y="159"/>
                  </a:lnTo>
                  <a:lnTo>
                    <a:pt x="1943" y="162"/>
                  </a:lnTo>
                  <a:lnTo>
                    <a:pt x="1966" y="166"/>
                  </a:lnTo>
                  <a:lnTo>
                    <a:pt x="1964" y="166"/>
                  </a:lnTo>
                  <a:lnTo>
                    <a:pt x="1964" y="166"/>
                  </a:lnTo>
                  <a:lnTo>
                    <a:pt x="1964" y="164"/>
                  </a:lnTo>
                  <a:lnTo>
                    <a:pt x="1964" y="164"/>
                  </a:lnTo>
                  <a:lnTo>
                    <a:pt x="1973" y="160"/>
                  </a:lnTo>
                  <a:lnTo>
                    <a:pt x="1975" y="159"/>
                  </a:lnTo>
                  <a:lnTo>
                    <a:pt x="1977" y="155"/>
                  </a:lnTo>
                  <a:lnTo>
                    <a:pt x="1975" y="153"/>
                  </a:lnTo>
                  <a:lnTo>
                    <a:pt x="1975" y="151"/>
                  </a:lnTo>
                  <a:lnTo>
                    <a:pt x="1977" y="150"/>
                  </a:lnTo>
                  <a:lnTo>
                    <a:pt x="1977" y="148"/>
                  </a:lnTo>
                  <a:lnTo>
                    <a:pt x="1982" y="148"/>
                  </a:lnTo>
                  <a:lnTo>
                    <a:pt x="1984" y="144"/>
                  </a:lnTo>
                  <a:lnTo>
                    <a:pt x="1984" y="142"/>
                  </a:lnTo>
                  <a:lnTo>
                    <a:pt x="1986" y="141"/>
                  </a:lnTo>
                  <a:lnTo>
                    <a:pt x="2004" y="139"/>
                  </a:lnTo>
                  <a:lnTo>
                    <a:pt x="2010" y="135"/>
                  </a:lnTo>
                  <a:lnTo>
                    <a:pt x="2011" y="135"/>
                  </a:lnTo>
                  <a:lnTo>
                    <a:pt x="2011" y="133"/>
                  </a:lnTo>
                  <a:close/>
                  <a:moveTo>
                    <a:pt x="1722" y="23"/>
                  </a:moveTo>
                  <a:lnTo>
                    <a:pt x="1722" y="25"/>
                  </a:lnTo>
                  <a:lnTo>
                    <a:pt x="1724" y="25"/>
                  </a:lnTo>
                  <a:lnTo>
                    <a:pt x="1730" y="23"/>
                  </a:lnTo>
                  <a:lnTo>
                    <a:pt x="1731" y="23"/>
                  </a:lnTo>
                  <a:lnTo>
                    <a:pt x="1731" y="23"/>
                  </a:lnTo>
                  <a:lnTo>
                    <a:pt x="1735" y="25"/>
                  </a:lnTo>
                  <a:lnTo>
                    <a:pt x="1735" y="27"/>
                  </a:lnTo>
                  <a:lnTo>
                    <a:pt x="1728" y="30"/>
                  </a:lnTo>
                  <a:lnTo>
                    <a:pt x="1731" y="30"/>
                  </a:lnTo>
                  <a:lnTo>
                    <a:pt x="1731" y="34"/>
                  </a:lnTo>
                  <a:lnTo>
                    <a:pt x="1733" y="36"/>
                  </a:lnTo>
                  <a:lnTo>
                    <a:pt x="1735" y="38"/>
                  </a:lnTo>
                  <a:lnTo>
                    <a:pt x="1735" y="38"/>
                  </a:lnTo>
                  <a:lnTo>
                    <a:pt x="1737" y="38"/>
                  </a:lnTo>
                  <a:lnTo>
                    <a:pt x="1740" y="36"/>
                  </a:lnTo>
                  <a:lnTo>
                    <a:pt x="1746" y="36"/>
                  </a:lnTo>
                  <a:lnTo>
                    <a:pt x="1746" y="34"/>
                  </a:lnTo>
                  <a:lnTo>
                    <a:pt x="1744" y="34"/>
                  </a:lnTo>
                  <a:lnTo>
                    <a:pt x="1744" y="34"/>
                  </a:lnTo>
                  <a:lnTo>
                    <a:pt x="1744" y="30"/>
                  </a:lnTo>
                  <a:lnTo>
                    <a:pt x="1746" y="30"/>
                  </a:lnTo>
                  <a:lnTo>
                    <a:pt x="1748" y="32"/>
                  </a:lnTo>
                  <a:lnTo>
                    <a:pt x="1753" y="32"/>
                  </a:lnTo>
                  <a:lnTo>
                    <a:pt x="1753" y="32"/>
                  </a:lnTo>
                  <a:lnTo>
                    <a:pt x="1755" y="30"/>
                  </a:lnTo>
                  <a:lnTo>
                    <a:pt x="1757" y="30"/>
                  </a:lnTo>
                  <a:lnTo>
                    <a:pt x="1762" y="30"/>
                  </a:lnTo>
                  <a:lnTo>
                    <a:pt x="1762" y="30"/>
                  </a:lnTo>
                  <a:lnTo>
                    <a:pt x="1764" y="29"/>
                  </a:lnTo>
                  <a:lnTo>
                    <a:pt x="1764" y="27"/>
                  </a:lnTo>
                  <a:lnTo>
                    <a:pt x="1768" y="27"/>
                  </a:lnTo>
                  <a:lnTo>
                    <a:pt x="1768" y="25"/>
                  </a:lnTo>
                  <a:lnTo>
                    <a:pt x="1769" y="21"/>
                  </a:lnTo>
                  <a:lnTo>
                    <a:pt x="1768" y="20"/>
                  </a:lnTo>
                  <a:lnTo>
                    <a:pt x="1768" y="20"/>
                  </a:lnTo>
                  <a:lnTo>
                    <a:pt x="1764" y="21"/>
                  </a:lnTo>
                  <a:lnTo>
                    <a:pt x="1764" y="21"/>
                  </a:lnTo>
                  <a:lnTo>
                    <a:pt x="1762" y="25"/>
                  </a:lnTo>
                  <a:lnTo>
                    <a:pt x="1760" y="27"/>
                  </a:lnTo>
                  <a:lnTo>
                    <a:pt x="1759" y="27"/>
                  </a:lnTo>
                  <a:lnTo>
                    <a:pt x="1757" y="27"/>
                  </a:lnTo>
                  <a:lnTo>
                    <a:pt x="1755" y="27"/>
                  </a:lnTo>
                  <a:lnTo>
                    <a:pt x="1755" y="25"/>
                  </a:lnTo>
                  <a:lnTo>
                    <a:pt x="1755" y="25"/>
                  </a:lnTo>
                  <a:lnTo>
                    <a:pt x="1757" y="25"/>
                  </a:lnTo>
                  <a:lnTo>
                    <a:pt x="1757" y="21"/>
                  </a:lnTo>
                  <a:lnTo>
                    <a:pt x="1755" y="21"/>
                  </a:lnTo>
                  <a:lnTo>
                    <a:pt x="1753" y="21"/>
                  </a:lnTo>
                  <a:lnTo>
                    <a:pt x="1753" y="20"/>
                  </a:lnTo>
                  <a:lnTo>
                    <a:pt x="1753" y="20"/>
                  </a:lnTo>
                  <a:lnTo>
                    <a:pt x="1755" y="18"/>
                  </a:lnTo>
                  <a:lnTo>
                    <a:pt x="1757" y="16"/>
                  </a:lnTo>
                  <a:lnTo>
                    <a:pt x="1760" y="14"/>
                  </a:lnTo>
                  <a:lnTo>
                    <a:pt x="1759" y="9"/>
                  </a:lnTo>
                  <a:lnTo>
                    <a:pt x="1759" y="7"/>
                  </a:lnTo>
                  <a:lnTo>
                    <a:pt x="1755" y="11"/>
                  </a:lnTo>
                  <a:lnTo>
                    <a:pt x="1755" y="11"/>
                  </a:lnTo>
                  <a:lnTo>
                    <a:pt x="1753" y="11"/>
                  </a:lnTo>
                  <a:lnTo>
                    <a:pt x="1753" y="12"/>
                  </a:lnTo>
                  <a:lnTo>
                    <a:pt x="1751" y="12"/>
                  </a:lnTo>
                  <a:lnTo>
                    <a:pt x="1751" y="9"/>
                  </a:lnTo>
                  <a:lnTo>
                    <a:pt x="1751" y="9"/>
                  </a:lnTo>
                  <a:lnTo>
                    <a:pt x="1748" y="12"/>
                  </a:lnTo>
                  <a:lnTo>
                    <a:pt x="1748" y="11"/>
                  </a:lnTo>
                  <a:lnTo>
                    <a:pt x="1748" y="9"/>
                  </a:lnTo>
                  <a:lnTo>
                    <a:pt x="1748" y="5"/>
                  </a:lnTo>
                  <a:lnTo>
                    <a:pt x="1748" y="3"/>
                  </a:lnTo>
                  <a:lnTo>
                    <a:pt x="1742" y="5"/>
                  </a:lnTo>
                  <a:lnTo>
                    <a:pt x="1742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39" y="3"/>
                  </a:lnTo>
                  <a:lnTo>
                    <a:pt x="1739" y="5"/>
                  </a:lnTo>
                  <a:lnTo>
                    <a:pt x="1737" y="3"/>
                  </a:lnTo>
                  <a:lnTo>
                    <a:pt x="1735" y="5"/>
                  </a:lnTo>
                  <a:lnTo>
                    <a:pt x="1742" y="12"/>
                  </a:lnTo>
                  <a:lnTo>
                    <a:pt x="1742" y="14"/>
                  </a:lnTo>
                  <a:lnTo>
                    <a:pt x="1744" y="16"/>
                  </a:lnTo>
                  <a:lnTo>
                    <a:pt x="1744" y="20"/>
                  </a:lnTo>
                  <a:lnTo>
                    <a:pt x="1742" y="18"/>
                  </a:lnTo>
                  <a:lnTo>
                    <a:pt x="1739" y="14"/>
                  </a:lnTo>
                  <a:lnTo>
                    <a:pt x="1737" y="14"/>
                  </a:lnTo>
                  <a:lnTo>
                    <a:pt x="1737" y="14"/>
                  </a:lnTo>
                  <a:lnTo>
                    <a:pt x="1735" y="12"/>
                  </a:lnTo>
                  <a:lnTo>
                    <a:pt x="1735" y="12"/>
                  </a:lnTo>
                  <a:lnTo>
                    <a:pt x="1733" y="12"/>
                  </a:lnTo>
                  <a:lnTo>
                    <a:pt x="1731" y="11"/>
                  </a:lnTo>
                  <a:lnTo>
                    <a:pt x="1731" y="11"/>
                  </a:lnTo>
                  <a:lnTo>
                    <a:pt x="1731" y="12"/>
                  </a:lnTo>
                  <a:lnTo>
                    <a:pt x="1731" y="12"/>
                  </a:lnTo>
                  <a:lnTo>
                    <a:pt x="1731" y="14"/>
                  </a:lnTo>
                  <a:lnTo>
                    <a:pt x="1731" y="14"/>
                  </a:lnTo>
                  <a:lnTo>
                    <a:pt x="1731" y="16"/>
                  </a:lnTo>
                  <a:lnTo>
                    <a:pt x="1730" y="16"/>
                  </a:lnTo>
                  <a:lnTo>
                    <a:pt x="1728" y="14"/>
                  </a:lnTo>
                  <a:lnTo>
                    <a:pt x="1728" y="14"/>
                  </a:lnTo>
                  <a:lnTo>
                    <a:pt x="1726" y="14"/>
                  </a:lnTo>
                  <a:lnTo>
                    <a:pt x="1724" y="14"/>
                  </a:lnTo>
                  <a:lnTo>
                    <a:pt x="1724" y="16"/>
                  </a:lnTo>
                  <a:lnTo>
                    <a:pt x="1726" y="16"/>
                  </a:lnTo>
                  <a:lnTo>
                    <a:pt x="1722" y="20"/>
                  </a:lnTo>
                  <a:lnTo>
                    <a:pt x="1722" y="21"/>
                  </a:lnTo>
                  <a:lnTo>
                    <a:pt x="1722" y="23"/>
                  </a:lnTo>
                  <a:lnTo>
                    <a:pt x="1722" y="23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56" y="21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9"/>
            <p:cNvSpPr>
              <a:spLocks/>
            </p:cNvSpPr>
            <p:nvPr/>
          </p:nvSpPr>
          <p:spPr bwMode="auto">
            <a:xfrm>
              <a:off x="7619455" y="4157473"/>
              <a:ext cx="312374" cy="200418"/>
            </a:xfrm>
            <a:custGeom>
              <a:avLst/>
              <a:gdLst>
                <a:gd name="T0" fmla="*/ 224 w 226"/>
                <a:gd name="T1" fmla="*/ 78 h 145"/>
                <a:gd name="T2" fmla="*/ 226 w 226"/>
                <a:gd name="T3" fmla="*/ 63 h 145"/>
                <a:gd name="T4" fmla="*/ 217 w 226"/>
                <a:gd name="T5" fmla="*/ 65 h 145"/>
                <a:gd name="T6" fmla="*/ 208 w 226"/>
                <a:gd name="T7" fmla="*/ 71 h 145"/>
                <a:gd name="T8" fmla="*/ 196 w 226"/>
                <a:gd name="T9" fmla="*/ 58 h 145"/>
                <a:gd name="T10" fmla="*/ 177 w 226"/>
                <a:gd name="T11" fmla="*/ 53 h 145"/>
                <a:gd name="T12" fmla="*/ 183 w 226"/>
                <a:gd name="T13" fmla="*/ 34 h 145"/>
                <a:gd name="T14" fmla="*/ 165 w 226"/>
                <a:gd name="T15" fmla="*/ 11 h 145"/>
                <a:gd name="T16" fmla="*/ 145 w 226"/>
                <a:gd name="T17" fmla="*/ 9 h 145"/>
                <a:gd name="T18" fmla="*/ 138 w 226"/>
                <a:gd name="T19" fmla="*/ 6 h 145"/>
                <a:gd name="T20" fmla="*/ 134 w 226"/>
                <a:gd name="T21" fmla="*/ 0 h 145"/>
                <a:gd name="T22" fmla="*/ 127 w 226"/>
                <a:gd name="T23" fmla="*/ 2 h 145"/>
                <a:gd name="T24" fmla="*/ 121 w 226"/>
                <a:gd name="T25" fmla="*/ 9 h 145"/>
                <a:gd name="T26" fmla="*/ 132 w 226"/>
                <a:gd name="T27" fmla="*/ 11 h 145"/>
                <a:gd name="T28" fmla="*/ 132 w 226"/>
                <a:gd name="T29" fmla="*/ 13 h 145"/>
                <a:gd name="T30" fmla="*/ 125 w 226"/>
                <a:gd name="T31" fmla="*/ 15 h 145"/>
                <a:gd name="T32" fmla="*/ 116 w 226"/>
                <a:gd name="T33" fmla="*/ 13 h 145"/>
                <a:gd name="T34" fmla="*/ 107 w 226"/>
                <a:gd name="T35" fmla="*/ 16 h 145"/>
                <a:gd name="T36" fmla="*/ 89 w 226"/>
                <a:gd name="T37" fmla="*/ 18 h 145"/>
                <a:gd name="T38" fmla="*/ 80 w 226"/>
                <a:gd name="T39" fmla="*/ 16 h 145"/>
                <a:gd name="T40" fmla="*/ 76 w 226"/>
                <a:gd name="T41" fmla="*/ 22 h 145"/>
                <a:gd name="T42" fmla="*/ 75 w 226"/>
                <a:gd name="T43" fmla="*/ 22 h 145"/>
                <a:gd name="T44" fmla="*/ 69 w 226"/>
                <a:gd name="T45" fmla="*/ 27 h 145"/>
                <a:gd name="T46" fmla="*/ 62 w 226"/>
                <a:gd name="T47" fmla="*/ 22 h 145"/>
                <a:gd name="T48" fmla="*/ 51 w 226"/>
                <a:gd name="T49" fmla="*/ 22 h 145"/>
                <a:gd name="T50" fmla="*/ 46 w 226"/>
                <a:gd name="T51" fmla="*/ 33 h 145"/>
                <a:gd name="T52" fmla="*/ 51 w 226"/>
                <a:gd name="T53" fmla="*/ 36 h 145"/>
                <a:gd name="T54" fmla="*/ 38 w 226"/>
                <a:gd name="T55" fmla="*/ 51 h 145"/>
                <a:gd name="T56" fmla="*/ 26 w 226"/>
                <a:gd name="T57" fmla="*/ 67 h 145"/>
                <a:gd name="T58" fmla="*/ 24 w 226"/>
                <a:gd name="T59" fmla="*/ 76 h 145"/>
                <a:gd name="T60" fmla="*/ 6 w 226"/>
                <a:gd name="T61" fmla="*/ 96 h 145"/>
                <a:gd name="T62" fmla="*/ 8 w 226"/>
                <a:gd name="T63" fmla="*/ 103 h 145"/>
                <a:gd name="T64" fmla="*/ 6 w 226"/>
                <a:gd name="T65" fmla="*/ 114 h 145"/>
                <a:gd name="T66" fmla="*/ 0 w 226"/>
                <a:gd name="T67" fmla="*/ 119 h 145"/>
                <a:gd name="T68" fmla="*/ 15 w 226"/>
                <a:gd name="T69" fmla="*/ 112 h 145"/>
                <a:gd name="T70" fmla="*/ 20 w 226"/>
                <a:gd name="T71" fmla="*/ 101 h 145"/>
                <a:gd name="T72" fmla="*/ 40 w 226"/>
                <a:gd name="T73" fmla="*/ 105 h 145"/>
                <a:gd name="T74" fmla="*/ 46 w 226"/>
                <a:gd name="T75" fmla="*/ 125 h 145"/>
                <a:gd name="T76" fmla="*/ 47 w 226"/>
                <a:gd name="T77" fmla="*/ 128 h 145"/>
                <a:gd name="T78" fmla="*/ 56 w 226"/>
                <a:gd name="T79" fmla="*/ 139 h 145"/>
                <a:gd name="T80" fmla="*/ 78 w 226"/>
                <a:gd name="T81" fmla="*/ 134 h 145"/>
                <a:gd name="T82" fmla="*/ 93 w 226"/>
                <a:gd name="T83" fmla="*/ 137 h 145"/>
                <a:gd name="T84" fmla="*/ 102 w 226"/>
                <a:gd name="T85" fmla="*/ 132 h 145"/>
                <a:gd name="T86" fmla="*/ 105 w 226"/>
                <a:gd name="T87" fmla="*/ 125 h 145"/>
                <a:gd name="T88" fmla="*/ 112 w 226"/>
                <a:gd name="T89" fmla="*/ 109 h 145"/>
                <a:gd name="T90" fmla="*/ 121 w 226"/>
                <a:gd name="T91" fmla="*/ 100 h 145"/>
                <a:gd name="T92" fmla="*/ 127 w 226"/>
                <a:gd name="T93" fmla="*/ 116 h 145"/>
                <a:gd name="T94" fmla="*/ 140 w 226"/>
                <a:gd name="T95" fmla="*/ 123 h 145"/>
                <a:gd name="T96" fmla="*/ 141 w 226"/>
                <a:gd name="T97" fmla="*/ 132 h 145"/>
                <a:gd name="T98" fmla="*/ 149 w 226"/>
                <a:gd name="T99" fmla="*/ 143 h 145"/>
                <a:gd name="T100" fmla="*/ 152 w 226"/>
                <a:gd name="T101" fmla="*/ 134 h 145"/>
                <a:gd name="T102" fmla="*/ 156 w 226"/>
                <a:gd name="T103" fmla="*/ 127 h 145"/>
                <a:gd name="T104" fmla="*/ 163 w 226"/>
                <a:gd name="T105" fmla="*/ 116 h 145"/>
                <a:gd name="T106" fmla="*/ 165 w 226"/>
                <a:gd name="T107" fmla="*/ 98 h 145"/>
                <a:gd name="T108" fmla="*/ 174 w 226"/>
                <a:gd name="T109" fmla="*/ 96 h 145"/>
                <a:gd name="T110" fmla="*/ 181 w 226"/>
                <a:gd name="T111" fmla="*/ 110 h 145"/>
                <a:gd name="T112" fmla="*/ 196 w 226"/>
                <a:gd name="T113" fmla="*/ 105 h 145"/>
                <a:gd name="T114" fmla="*/ 206 w 226"/>
                <a:gd name="T115" fmla="*/ 116 h 145"/>
                <a:gd name="T116" fmla="*/ 210 w 226"/>
                <a:gd name="T117" fmla="*/ 103 h 145"/>
                <a:gd name="T118" fmla="*/ 205 w 226"/>
                <a:gd name="T119" fmla="*/ 94 h 145"/>
                <a:gd name="T120" fmla="*/ 215 w 226"/>
                <a:gd name="T121" fmla="*/ 87 h 145"/>
                <a:gd name="T122" fmla="*/ 226 w 226"/>
                <a:gd name="T12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45">
                  <a:moveTo>
                    <a:pt x="226" y="87"/>
                  </a:moveTo>
                  <a:lnTo>
                    <a:pt x="224" y="85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1" y="83"/>
                  </a:lnTo>
                  <a:lnTo>
                    <a:pt x="221" y="81"/>
                  </a:lnTo>
                  <a:lnTo>
                    <a:pt x="223" y="81"/>
                  </a:lnTo>
                  <a:lnTo>
                    <a:pt x="223" y="80"/>
                  </a:lnTo>
                  <a:lnTo>
                    <a:pt x="223" y="80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6" y="71"/>
                  </a:lnTo>
                  <a:lnTo>
                    <a:pt x="226" y="69"/>
                  </a:lnTo>
                  <a:lnTo>
                    <a:pt x="226" y="67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17" y="63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5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3" y="67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87" y="54"/>
                  </a:lnTo>
                  <a:lnTo>
                    <a:pt x="185" y="54"/>
                  </a:lnTo>
                  <a:lnTo>
                    <a:pt x="183" y="5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4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6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5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2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33" y="60"/>
                  </a:lnTo>
                  <a:lnTo>
                    <a:pt x="28" y="62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7" y="105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8" y="100"/>
                  </a:lnTo>
                  <a:lnTo>
                    <a:pt x="29" y="98"/>
                  </a:lnTo>
                  <a:lnTo>
                    <a:pt x="33" y="98"/>
                  </a:lnTo>
                  <a:lnTo>
                    <a:pt x="40" y="10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9" y="128"/>
                  </a:lnTo>
                  <a:lnTo>
                    <a:pt x="51" y="132"/>
                  </a:lnTo>
                  <a:lnTo>
                    <a:pt x="53" y="132"/>
                  </a:lnTo>
                  <a:lnTo>
                    <a:pt x="53" y="132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6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7" y="134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8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2" y="109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1" y="100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7" y="116"/>
                  </a:lnTo>
                  <a:lnTo>
                    <a:pt x="129" y="116"/>
                  </a:lnTo>
                  <a:lnTo>
                    <a:pt x="131" y="118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5" y="127"/>
                  </a:lnTo>
                  <a:lnTo>
                    <a:pt x="143" y="128"/>
                  </a:lnTo>
                  <a:lnTo>
                    <a:pt x="143" y="130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3" y="132"/>
                  </a:lnTo>
                  <a:lnTo>
                    <a:pt x="145" y="134"/>
                  </a:lnTo>
                  <a:lnTo>
                    <a:pt x="147" y="134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2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4" y="132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8" y="121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61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5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81" y="110"/>
                  </a:lnTo>
                  <a:lnTo>
                    <a:pt x="187" y="110"/>
                  </a:lnTo>
                  <a:lnTo>
                    <a:pt x="188" y="110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0" y="107"/>
                  </a:lnTo>
                  <a:lnTo>
                    <a:pt x="192" y="107"/>
                  </a:lnTo>
                  <a:lnTo>
                    <a:pt x="192" y="107"/>
                  </a:lnTo>
                  <a:lnTo>
                    <a:pt x="196" y="105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5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2"/>
                  </a:lnTo>
                  <a:lnTo>
                    <a:pt x="210" y="110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0" y="103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6" y="101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9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4" y="89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26" y="90"/>
                  </a:lnTo>
                  <a:lnTo>
                    <a:pt x="226" y="89"/>
                  </a:lnTo>
                  <a:lnTo>
                    <a:pt x="226" y="87"/>
                  </a:lnTo>
                  <a:lnTo>
                    <a:pt x="226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0"/>
            <p:cNvSpPr>
              <a:spLocks noEditPoints="1"/>
            </p:cNvSpPr>
            <p:nvPr/>
          </p:nvSpPr>
          <p:spPr bwMode="auto">
            <a:xfrm>
              <a:off x="7977441" y="1246587"/>
              <a:ext cx="902569" cy="2069134"/>
            </a:xfrm>
            <a:custGeom>
              <a:avLst/>
              <a:gdLst>
                <a:gd name="T0" fmla="*/ 265 w 653"/>
                <a:gd name="T1" fmla="*/ 1420 h 1497"/>
                <a:gd name="T2" fmla="*/ 296 w 653"/>
                <a:gd name="T3" fmla="*/ 1324 h 1497"/>
                <a:gd name="T4" fmla="*/ 354 w 653"/>
                <a:gd name="T5" fmla="*/ 1313 h 1497"/>
                <a:gd name="T6" fmla="*/ 386 w 653"/>
                <a:gd name="T7" fmla="*/ 1313 h 1497"/>
                <a:gd name="T8" fmla="*/ 402 w 653"/>
                <a:gd name="T9" fmla="*/ 1257 h 1497"/>
                <a:gd name="T10" fmla="*/ 25 w 653"/>
                <a:gd name="T11" fmla="*/ 1261 h 1497"/>
                <a:gd name="T12" fmla="*/ 404 w 653"/>
                <a:gd name="T13" fmla="*/ 1223 h 1497"/>
                <a:gd name="T14" fmla="*/ 352 w 653"/>
                <a:gd name="T15" fmla="*/ 1163 h 1497"/>
                <a:gd name="T16" fmla="*/ 330 w 653"/>
                <a:gd name="T17" fmla="*/ 1165 h 1497"/>
                <a:gd name="T18" fmla="*/ 384 w 653"/>
                <a:gd name="T19" fmla="*/ 1133 h 1497"/>
                <a:gd name="T20" fmla="*/ 386 w 653"/>
                <a:gd name="T21" fmla="*/ 1122 h 1497"/>
                <a:gd name="T22" fmla="*/ 370 w 653"/>
                <a:gd name="T23" fmla="*/ 1116 h 1497"/>
                <a:gd name="T24" fmla="*/ 390 w 653"/>
                <a:gd name="T25" fmla="*/ 1084 h 1497"/>
                <a:gd name="T26" fmla="*/ 366 w 653"/>
                <a:gd name="T27" fmla="*/ 1015 h 1497"/>
                <a:gd name="T28" fmla="*/ 491 w 653"/>
                <a:gd name="T29" fmla="*/ 661 h 1497"/>
                <a:gd name="T30" fmla="*/ 563 w 653"/>
                <a:gd name="T31" fmla="*/ 461 h 1497"/>
                <a:gd name="T32" fmla="*/ 634 w 653"/>
                <a:gd name="T33" fmla="*/ 430 h 1497"/>
                <a:gd name="T34" fmla="*/ 634 w 653"/>
                <a:gd name="T35" fmla="*/ 334 h 1497"/>
                <a:gd name="T36" fmla="*/ 621 w 653"/>
                <a:gd name="T37" fmla="*/ 199 h 1497"/>
                <a:gd name="T38" fmla="*/ 545 w 653"/>
                <a:gd name="T39" fmla="*/ 74 h 1497"/>
                <a:gd name="T40" fmla="*/ 305 w 653"/>
                <a:gd name="T41" fmla="*/ 137 h 1497"/>
                <a:gd name="T42" fmla="*/ 54 w 653"/>
                <a:gd name="T43" fmla="*/ 697 h 1497"/>
                <a:gd name="T44" fmla="*/ 38 w 653"/>
                <a:gd name="T45" fmla="*/ 1073 h 1497"/>
                <a:gd name="T46" fmla="*/ 5 w 653"/>
                <a:gd name="T47" fmla="*/ 1180 h 1497"/>
                <a:gd name="T48" fmla="*/ 14 w 653"/>
                <a:gd name="T49" fmla="*/ 1219 h 1497"/>
                <a:gd name="T50" fmla="*/ 38 w 653"/>
                <a:gd name="T51" fmla="*/ 1237 h 1497"/>
                <a:gd name="T52" fmla="*/ 39 w 653"/>
                <a:gd name="T53" fmla="*/ 1301 h 1497"/>
                <a:gd name="T54" fmla="*/ 54 w 653"/>
                <a:gd name="T55" fmla="*/ 1331 h 1497"/>
                <a:gd name="T56" fmla="*/ 85 w 653"/>
                <a:gd name="T57" fmla="*/ 1420 h 1497"/>
                <a:gd name="T58" fmla="*/ 90 w 653"/>
                <a:gd name="T59" fmla="*/ 1492 h 1497"/>
                <a:gd name="T60" fmla="*/ 155 w 653"/>
                <a:gd name="T61" fmla="*/ 1452 h 1497"/>
                <a:gd name="T62" fmla="*/ 198 w 653"/>
                <a:gd name="T63" fmla="*/ 1425 h 1497"/>
                <a:gd name="T64" fmla="*/ 253 w 653"/>
                <a:gd name="T65" fmla="*/ 1393 h 1497"/>
                <a:gd name="T66" fmla="*/ 271 w 653"/>
                <a:gd name="T67" fmla="*/ 1344 h 1497"/>
                <a:gd name="T68" fmla="*/ 276 w 653"/>
                <a:gd name="T69" fmla="*/ 1292 h 1497"/>
                <a:gd name="T70" fmla="*/ 274 w 653"/>
                <a:gd name="T71" fmla="*/ 1263 h 1497"/>
                <a:gd name="T72" fmla="*/ 285 w 653"/>
                <a:gd name="T73" fmla="*/ 1239 h 1497"/>
                <a:gd name="T74" fmla="*/ 285 w 653"/>
                <a:gd name="T75" fmla="*/ 1203 h 1497"/>
                <a:gd name="T76" fmla="*/ 298 w 653"/>
                <a:gd name="T77" fmla="*/ 1185 h 1497"/>
                <a:gd name="T78" fmla="*/ 328 w 653"/>
                <a:gd name="T79" fmla="*/ 1149 h 1497"/>
                <a:gd name="T80" fmla="*/ 352 w 653"/>
                <a:gd name="T81" fmla="*/ 1151 h 1497"/>
                <a:gd name="T82" fmla="*/ 372 w 653"/>
                <a:gd name="T83" fmla="*/ 1131 h 1497"/>
                <a:gd name="T84" fmla="*/ 361 w 653"/>
                <a:gd name="T85" fmla="*/ 1120 h 1497"/>
                <a:gd name="T86" fmla="*/ 397 w 653"/>
                <a:gd name="T87" fmla="*/ 1078 h 1497"/>
                <a:gd name="T88" fmla="*/ 372 w 653"/>
                <a:gd name="T89" fmla="*/ 1039 h 1497"/>
                <a:gd name="T90" fmla="*/ 310 w 653"/>
                <a:gd name="T91" fmla="*/ 999 h 1497"/>
                <a:gd name="T92" fmla="*/ 303 w 653"/>
                <a:gd name="T93" fmla="*/ 945 h 1497"/>
                <a:gd name="T94" fmla="*/ 301 w 653"/>
                <a:gd name="T95" fmla="*/ 898 h 1497"/>
                <a:gd name="T96" fmla="*/ 312 w 653"/>
                <a:gd name="T97" fmla="*/ 871 h 1497"/>
                <a:gd name="T98" fmla="*/ 312 w 653"/>
                <a:gd name="T99" fmla="*/ 813 h 1497"/>
                <a:gd name="T100" fmla="*/ 343 w 653"/>
                <a:gd name="T101" fmla="*/ 775 h 1497"/>
                <a:gd name="T102" fmla="*/ 354 w 653"/>
                <a:gd name="T103" fmla="*/ 769 h 1497"/>
                <a:gd name="T104" fmla="*/ 363 w 653"/>
                <a:gd name="T105" fmla="*/ 744 h 1497"/>
                <a:gd name="T106" fmla="*/ 393 w 653"/>
                <a:gd name="T107" fmla="*/ 723 h 1497"/>
                <a:gd name="T108" fmla="*/ 424 w 653"/>
                <a:gd name="T109" fmla="*/ 692 h 1497"/>
                <a:gd name="T110" fmla="*/ 466 w 653"/>
                <a:gd name="T111" fmla="*/ 663 h 1497"/>
                <a:gd name="T112" fmla="*/ 511 w 653"/>
                <a:gd name="T113" fmla="*/ 598 h 1497"/>
                <a:gd name="T114" fmla="*/ 513 w 653"/>
                <a:gd name="T115" fmla="*/ 567 h 1497"/>
                <a:gd name="T116" fmla="*/ 505 w 653"/>
                <a:gd name="T117" fmla="*/ 529 h 1497"/>
                <a:gd name="T118" fmla="*/ 523 w 653"/>
                <a:gd name="T119" fmla="*/ 480 h 1497"/>
                <a:gd name="T120" fmla="*/ 543 w 653"/>
                <a:gd name="T121" fmla="*/ 443 h 1497"/>
                <a:gd name="T122" fmla="*/ 556 w 653"/>
                <a:gd name="T123" fmla="*/ 428 h 1497"/>
                <a:gd name="T124" fmla="*/ 608 w 653"/>
                <a:gd name="T125" fmla="*/ 42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1497">
                  <a:moveTo>
                    <a:pt x="229" y="1429"/>
                  </a:moveTo>
                  <a:lnTo>
                    <a:pt x="229" y="1429"/>
                  </a:lnTo>
                  <a:lnTo>
                    <a:pt x="229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5" y="1431"/>
                  </a:lnTo>
                  <a:lnTo>
                    <a:pt x="227" y="1431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29" y="1429"/>
                  </a:lnTo>
                  <a:close/>
                  <a:moveTo>
                    <a:pt x="300" y="1319"/>
                  </a:moveTo>
                  <a:lnTo>
                    <a:pt x="300" y="1319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6" y="1317"/>
                  </a:lnTo>
                  <a:lnTo>
                    <a:pt x="296" y="1317"/>
                  </a:lnTo>
                  <a:lnTo>
                    <a:pt x="294" y="1320"/>
                  </a:lnTo>
                  <a:lnTo>
                    <a:pt x="292" y="1320"/>
                  </a:lnTo>
                  <a:lnTo>
                    <a:pt x="292" y="1322"/>
                  </a:lnTo>
                  <a:lnTo>
                    <a:pt x="292" y="1328"/>
                  </a:lnTo>
                  <a:lnTo>
                    <a:pt x="292" y="1329"/>
                  </a:lnTo>
                  <a:lnTo>
                    <a:pt x="290" y="1329"/>
                  </a:lnTo>
                  <a:lnTo>
                    <a:pt x="290" y="1329"/>
                  </a:lnTo>
                  <a:lnTo>
                    <a:pt x="290" y="1331"/>
                  </a:lnTo>
                  <a:lnTo>
                    <a:pt x="289" y="1331"/>
                  </a:lnTo>
                  <a:lnTo>
                    <a:pt x="289" y="1338"/>
                  </a:lnTo>
                  <a:lnTo>
                    <a:pt x="287" y="1344"/>
                  </a:lnTo>
                  <a:lnTo>
                    <a:pt x="283" y="1349"/>
                  </a:lnTo>
                  <a:lnTo>
                    <a:pt x="281" y="1355"/>
                  </a:lnTo>
                  <a:lnTo>
                    <a:pt x="281" y="1358"/>
                  </a:lnTo>
                  <a:lnTo>
                    <a:pt x="280" y="1358"/>
                  </a:lnTo>
                  <a:lnTo>
                    <a:pt x="280" y="1360"/>
                  </a:lnTo>
                  <a:lnTo>
                    <a:pt x="278" y="1360"/>
                  </a:lnTo>
                  <a:lnTo>
                    <a:pt x="276" y="1360"/>
                  </a:lnTo>
                  <a:lnTo>
                    <a:pt x="276" y="1360"/>
                  </a:lnTo>
                  <a:lnTo>
                    <a:pt x="267" y="1382"/>
                  </a:lnTo>
                  <a:lnTo>
                    <a:pt x="267" y="1384"/>
                  </a:lnTo>
                  <a:lnTo>
                    <a:pt x="267" y="1385"/>
                  </a:lnTo>
                  <a:lnTo>
                    <a:pt x="265" y="1387"/>
                  </a:lnTo>
                  <a:lnTo>
                    <a:pt x="265" y="1389"/>
                  </a:lnTo>
                  <a:lnTo>
                    <a:pt x="263" y="1391"/>
                  </a:lnTo>
                  <a:lnTo>
                    <a:pt x="263" y="1398"/>
                  </a:lnTo>
                  <a:lnTo>
                    <a:pt x="263" y="1400"/>
                  </a:lnTo>
                  <a:lnTo>
                    <a:pt x="265" y="1402"/>
                  </a:lnTo>
                  <a:lnTo>
                    <a:pt x="265" y="1404"/>
                  </a:lnTo>
                  <a:lnTo>
                    <a:pt x="265" y="1405"/>
                  </a:lnTo>
                  <a:lnTo>
                    <a:pt x="265" y="1409"/>
                  </a:lnTo>
                  <a:lnTo>
                    <a:pt x="265" y="1411"/>
                  </a:lnTo>
                  <a:lnTo>
                    <a:pt x="263" y="1413"/>
                  </a:lnTo>
                  <a:lnTo>
                    <a:pt x="265" y="1414"/>
                  </a:lnTo>
                  <a:lnTo>
                    <a:pt x="265" y="1416"/>
                  </a:lnTo>
                  <a:lnTo>
                    <a:pt x="265" y="1418"/>
                  </a:lnTo>
                  <a:lnTo>
                    <a:pt x="265" y="1420"/>
                  </a:lnTo>
                  <a:lnTo>
                    <a:pt x="265" y="1420"/>
                  </a:lnTo>
                  <a:lnTo>
                    <a:pt x="267" y="1420"/>
                  </a:lnTo>
                  <a:lnTo>
                    <a:pt x="267" y="1420"/>
                  </a:lnTo>
                  <a:lnTo>
                    <a:pt x="269" y="1418"/>
                  </a:lnTo>
                  <a:lnTo>
                    <a:pt x="271" y="1413"/>
                  </a:lnTo>
                  <a:lnTo>
                    <a:pt x="272" y="1411"/>
                  </a:lnTo>
                  <a:lnTo>
                    <a:pt x="272" y="1409"/>
                  </a:lnTo>
                  <a:lnTo>
                    <a:pt x="272" y="1409"/>
                  </a:lnTo>
                  <a:lnTo>
                    <a:pt x="272" y="1407"/>
                  </a:lnTo>
                  <a:lnTo>
                    <a:pt x="272" y="1405"/>
                  </a:lnTo>
                  <a:lnTo>
                    <a:pt x="272" y="1405"/>
                  </a:lnTo>
                  <a:lnTo>
                    <a:pt x="272" y="1404"/>
                  </a:lnTo>
                  <a:lnTo>
                    <a:pt x="274" y="1402"/>
                  </a:lnTo>
                  <a:lnTo>
                    <a:pt x="274" y="1400"/>
                  </a:lnTo>
                  <a:lnTo>
                    <a:pt x="274" y="1398"/>
                  </a:lnTo>
                  <a:lnTo>
                    <a:pt x="276" y="1396"/>
                  </a:lnTo>
                  <a:lnTo>
                    <a:pt x="276" y="1396"/>
                  </a:lnTo>
                  <a:lnTo>
                    <a:pt x="276" y="1394"/>
                  </a:lnTo>
                  <a:lnTo>
                    <a:pt x="276" y="1394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1"/>
                  </a:lnTo>
                  <a:lnTo>
                    <a:pt x="276" y="1391"/>
                  </a:lnTo>
                  <a:lnTo>
                    <a:pt x="276" y="1389"/>
                  </a:lnTo>
                  <a:lnTo>
                    <a:pt x="276" y="1389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5"/>
                  </a:lnTo>
                  <a:lnTo>
                    <a:pt x="278" y="1385"/>
                  </a:lnTo>
                  <a:lnTo>
                    <a:pt x="280" y="1384"/>
                  </a:lnTo>
                  <a:lnTo>
                    <a:pt x="280" y="1382"/>
                  </a:lnTo>
                  <a:lnTo>
                    <a:pt x="281" y="1373"/>
                  </a:lnTo>
                  <a:lnTo>
                    <a:pt x="281" y="1371"/>
                  </a:lnTo>
                  <a:lnTo>
                    <a:pt x="283" y="1369"/>
                  </a:lnTo>
                  <a:lnTo>
                    <a:pt x="283" y="1369"/>
                  </a:lnTo>
                  <a:lnTo>
                    <a:pt x="283" y="1367"/>
                  </a:lnTo>
                  <a:lnTo>
                    <a:pt x="283" y="1367"/>
                  </a:lnTo>
                  <a:lnTo>
                    <a:pt x="283" y="1366"/>
                  </a:lnTo>
                  <a:lnTo>
                    <a:pt x="285" y="1366"/>
                  </a:lnTo>
                  <a:lnTo>
                    <a:pt x="285" y="1366"/>
                  </a:lnTo>
                  <a:lnTo>
                    <a:pt x="287" y="1364"/>
                  </a:lnTo>
                  <a:lnTo>
                    <a:pt x="287" y="1358"/>
                  </a:lnTo>
                  <a:lnTo>
                    <a:pt x="287" y="1358"/>
                  </a:lnTo>
                  <a:lnTo>
                    <a:pt x="289" y="1357"/>
                  </a:lnTo>
                  <a:lnTo>
                    <a:pt x="289" y="1355"/>
                  </a:lnTo>
                  <a:lnTo>
                    <a:pt x="289" y="1353"/>
                  </a:lnTo>
                  <a:lnTo>
                    <a:pt x="289" y="1351"/>
                  </a:lnTo>
                  <a:lnTo>
                    <a:pt x="289" y="1349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89" y="1346"/>
                  </a:lnTo>
                  <a:lnTo>
                    <a:pt x="289" y="1346"/>
                  </a:lnTo>
                  <a:lnTo>
                    <a:pt x="290" y="1344"/>
                  </a:lnTo>
                  <a:lnTo>
                    <a:pt x="292" y="1344"/>
                  </a:lnTo>
                  <a:lnTo>
                    <a:pt x="292" y="1344"/>
                  </a:lnTo>
                  <a:lnTo>
                    <a:pt x="292" y="1340"/>
                  </a:lnTo>
                  <a:lnTo>
                    <a:pt x="292" y="1340"/>
                  </a:lnTo>
                  <a:lnTo>
                    <a:pt x="296" y="1335"/>
                  </a:lnTo>
                  <a:lnTo>
                    <a:pt x="296" y="1335"/>
                  </a:lnTo>
                  <a:lnTo>
                    <a:pt x="296" y="1333"/>
                  </a:lnTo>
                  <a:lnTo>
                    <a:pt x="296" y="1333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8" y="1331"/>
                  </a:lnTo>
                  <a:lnTo>
                    <a:pt x="298" y="1331"/>
                  </a:lnTo>
                  <a:lnTo>
                    <a:pt x="298" y="1328"/>
                  </a:lnTo>
                  <a:lnTo>
                    <a:pt x="298" y="1326"/>
                  </a:lnTo>
                  <a:lnTo>
                    <a:pt x="296" y="1324"/>
                  </a:lnTo>
                  <a:lnTo>
                    <a:pt x="298" y="1320"/>
                  </a:lnTo>
                  <a:lnTo>
                    <a:pt x="300" y="1320"/>
                  </a:lnTo>
                  <a:lnTo>
                    <a:pt x="301" y="1320"/>
                  </a:lnTo>
                  <a:lnTo>
                    <a:pt x="301" y="1319"/>
                  </a:lnTo>
                  <a:lnTo>
                    <a:pt x="300" y="1319"/>
                  </a:lnTo>
                  <a:close/>
                  <a:moveTo>
                    <a:pt x="397" y="1270"/>
                  </a:moveTo>
                  <a:lnTo>
                    <a:pt x="397" y="1268"/>
                  </a:lnTo>
                  <a:lnTo>
                    <a:pt x="395" y="1268"/>
                  </a:lnTo>
                  <a:lnTo>
                    <a:pt x="395" y="1268"/>
                  </a:lnTo>
                  <a:lnTo>
                    <a:pt x="395" y="1266"/>
                  </a:lnTo>
                  <a:lnTo>
                    <a:pt x="395" y="1264"/>
                  </a:lnTo>
                  <a:lnTo>
                    <a:pt x="395" y="1264"/>
                  </a:lnTo>
                  <a:lnTo>
                    <a:pt x="393" y="1264"/>
                  </a:lnTo>
                  <a:lnTo>
                    <a:pt x="393" y="1264"/>
                  </a:lnTo>
                  <a:lnTo>
                    <a:pt x="392" y="1264"/>
                  </a:lnTo>
                  <a:lnTo>
                    <a:pt x="392" y="1264"/>
                  </a:lnTo>
                  <a:lnTo>
                    <a:pt x="392" y="1266"/>
                  </a:lnTo>
                  <a:lnTo>
                    <a:pt x="390" y="1266"/>
                  </a:lnTo>
                  <a:lnTo>
                    <a:pt x="390" y="1266"/>
                  </a:lnTo>
                  <a:lnTo>
                    <a:pt x="390" y="1264"/>
                  </a:lnTo>
                  <a:lnTo>
                    <a:pt x="390" y="1263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6"/>
                  </a:lnTo>
                  <a:lnTo>
                    <a:pt x="386" y="1266"/>
                  </a:lnTo>
                  <a:lnTo>
                    <a:pt x="386" y="1268"/>
                  </a:lnTo>
                  <a:lnTo>
                    <a:pt x="386" y="1268"/>
                  </a:lnTo>
                  <a:lnTo>
                    <a:pt x="384" y="1270"/>
                  </a:lnTo>
                  <a:lnTo>
                    <a:pt x="384" y="1272"/>
                  </a:lnTo>
                  <a:lnTo>
                    <a:pt x="384" y="1272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6"/>
                  </a:lnTo>
                  <a:lnTo>
                    <a:pt x="383" y="1266"/>
                  </a:lnTo>
                  <a:lnTo>
                    <a:pt x="383" y="1264"/>
                  </a:lnTo>
                  <a:lnTo>
                    <a:pt x="381" y="1264"/>
                  </a:lnTo>
                  <a:lnTo>
                    <a:pt x="381" y="1263"/>
                  </a:lnTo>
                  <a:lnTo>
                    <a:pt x="379" y="1263"/>
                  </a:lnTo>
                  <a:lnTo>
                    <a:pt x="379" y="1264"/>
                  </a:lnTo>
                  <a:lnTo>
                    <a:pt x="377" y="1264"/>
                  </a:lnTo>
                  <a:lnTo>
                    <a:pt x="377" y="1266"/>
                  </a:lnTo>
                  <a:lnTo>
                    <a:pt x="375" y="1268"/>
                  </a:lnTo>
                  <a:lnTo>
                    <a:pt x="375" y="1270"/>
                  </a:lnTo>
                  <a:lnTo>
                    <a:pt x="375" y="1270"/>
                  </a:lnTo>
                  <a:lnTo>
                    <a:pt x="375" y="1272"/>
                  </a:lnTo>
                  <a:lnTo>
                    <a:pt x="374" y="1272"/>
                  </a:lnTo>
                  <a:lnTo>
                    <a:pt x="374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0" y="1272"/>
                  </a:lnTo>
                  <a:lnTo>
                    <a:pt x="368" y="1275"/>
                  </a:lnTo>
                  <a:lnTo>
                    <a:pt x="361" y="1286"/>
                  </a:lnTo>
                  <a:lnTo>
                    <a:pt x="352" y="1295"/>
                  </a:lnTo>
                  <a:lnTo>
                    <a:pt x="350" y="1299"/>
                  </a:lnTo>
                  <a:lnTo>
                    <a:pt x="350" y="1302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2" y="1310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3"/>
                  </a:lnTo>
                  <a:lnTo>
                    <a:pt x="352" y="1313"/>
                  </a:lnTo>
                  <a:lnTo>
                    <a:pt x="354" y="1313"/>
                  </a:lnTo>
                  <a:lnTo>
                    <a:pt x="354" y="1313"/>
                  </a:lnTo>
                  <a:lnTo>
                    <a:pt x="352" y="1315"/>
                  </a:lnTo>
                  <a:lnTo>
                    <a:pt x="354" y="1317"/>
                  </a:lnTo>
                  <a:lnTo>
                    <a:pt x="352" y="1319"/>
                  </a:lnTo>
                  <a:lnTo>
                    <a:pt x="352" y="1320"/>
                  </a:lnTo>
                  <a:lnTo>
                    <a:pt x="350" y="1322"/>
                  </a:lnTo>
                  <a:lnTo>
                    <a:pt x="350" y="1324"/>
                  </a:lnTo>
                  <a:lnTo>
                    <a:pt x="350" y="1326"/>
                  </a:lnTo>
                  <a:lnTo>
                    <a:pt x="352" y="1328"/>
                  </a:lnTo>
                  <a:lnTo>
                    <a:pt x="354" y="1335"/>
                  </a:lnTo>
                  <a:lnTo>
                    <a:pt x="355" y="1337"/>
                  </a:lnTo>
                  <a:lnTo>
                    <a:pt x="355" y="1337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40"/>
                  </a:lnTo>
                  <a:lnTo>
                    <a:pt x="355" y="1342"/>
                  </a:lnTo>
                  <a:lnTo>
                    <a:pt x="354" y="1342"/>
                  </a:lnTo>
                  <a:lnTo>
                    <a:pt x="354" y="1344"/>
                  </a:lnTo>
                  <a:lnTo>
                    <a:pt x="355" y="1344"/>
                  </a:lnTo>
                  <a:lnTo>
                    <a:pt x="357" y="1342"/>
                  </a:lnTo>
                  <a:lnTo>
                    <a:pt x="357" y="1342"/>
                  </a:lnTo>
                  <a:lnTo>
                    <a:pt x="359" y="1340"/>
                  </a:lnTo>
                  <a:lnTo>
                    <a:pt x="359" y="1342"/>
                  </a:lnTo>
                  <a:lnTo>
                    <a:pt x="357" y="1344"/>
                  </a:lnTo>
                  <a:lnTo>
                    <a:pt x="357" y="1346"/>
                  </a:lnTo>
                  <a:lnTo>
                    <a:pt x="357" y="1346"/>
                  </a:lnTo>
                  <a:lnTo>
                    <a:pt x="355" y="1346"/>
                  </a:lnTo>
                  <a:lnTo>
                    <a:pt x="354" y="1348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4" y="1351"/>
                  </a:lnTo>
                  <a:lnTo>
                    <a:pt x="352" y="1357"/>
                  </a:lnTo>
                  <a:lnTo>
                    <a:pt x="354" y="1357"/>
                  </a:lnTo>
                  <a:lnTo>
                    <a:pt x="354" y="1357"/>
                  </a:lnTo>
                  <a:lnTo>
                    <a:pt x="359" y="1355"/>
                  </a:lnTo>
                  <a:lnTo>
                    <a:pt x="359" y="1353"/>
                  </a:lnTo>
                  <a:lnTo>
                    <a:pt x="361" y="1351"/>
                  </a:lnTo>
                  <a:lnTo>
                    <a:pt x="361" y="1351"/>
                  </a:lnTo>
                  <a:lnTo>
                    <a:pt x="363" y="1349"/>
                  </a:lnTo>
                  <a:lnTo>
                    <a:pt x="361" y="1349"/>
                  </a:lnTo>
                  <a:lnTo>
                    <a:pt x="361" y="1349"/>
                  </a:lnTo>
                  <a:lnTo>
                    <a:pt x="365" y="1349"/>
                  </a:lnTo>
                  <a:lnTo>
                    <a:pt x="363" y="1348"/>
                  </a:lnTo>
                  <a:lnTo>
                    <a:pt x="361" y="1348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3" y="1340"/>
                  </a:lnTo>
                  <a:lnTo>
                    <a:pt x="366" y="1338"/>
                  </a:lnTo>
                  <a:lnTo>
                    <a:pt x="366" y="1337"/>
                  </a:lnTo>
                  <a:lnTo>
                    <a:pt x="365" y="1337"/>
                  </a:lnTo>
                  <a:lnTo>
                    <a:pt x="365" y="1337"/>
                  </a:lnTo>
                  <a:lnTo>
                    <a:pt x="366" y="1335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4" y="1331"/>
                  </a:lnTo>
                  <a:lnTo>
                    <a:pt x="372" y="1331"/>
                  </a:lnTo>
                  <a:lnTo>
                    <a:pt x="372" y="1329"/>
                  </a:lnTo>
                  <a:lnTo>
                    <a:pt x="374" y="1329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81" y="1326"/>
                  </a:lnTo>
                  <a:lnTo>
                    <a:pt x="381" y="1324"/>
                  </a:lnTo>
                  <a:lnTo>
                    <a:pt x="379" y="1324"/>
                  </a:lnTo>
                  <a:lnTo>
                    <a:pt x="379" y="1324"/>
                  </a:lnTo>
                  <a:lnTo>
                    <a:pt x="377" y="1324"/>
                  </a:lnTo>
                  <a:lnTo>
                    <a:pt x="377" y="1322"/>
                  </a:lnTo>
                  <a:lnTo>
                    <a:pt x="379" y="1320"/>
                  </a:lnTo>
                  <a:lnTo>
                    <a:pt x="381" y="1319"/>
                  </a:lnTo>
                  <a:lnTo>
                    <a:pt x="381" y="1317"/>
                  </a:lnTo>
                  <a:lnTo>
                    <a:pt x="383" y="1315"/>
                  </a:lnTo>
                  <a:lnTo>
                    <a:pt x="384" y="1315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90" y="1313"/>
                  </a:lnTo>
                  <a:lnTo>
                    <a:pt x="390" y="1313"/>
                  </a:lnTo>
                  <a:lnTo>
                    <a:pt x="392" y="1311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08"/>
                  </a:lnTo>
                  <a:lnTo>
                    <a:pt x="390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10"/>
                  </a:lnTo>
                  <a:lnTo>
                    <a:pt x="386" y="1308"/>
                  </a:lnTo>
                  <a:lnTo>
                    <a:pt x="384" y="1308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3" y="1306"/>
                  </a:lnTo>
                  <a:lnTo>
                    <a:pt x="383" y="1304"/>
                  </a:lnTo>
                  <a:lnTo>
                    <a:pt x="383" y="1302"/>
                  </a:lnTo>
                  <a:lnTo>
                    <a:pt x="383" y="1302"/>
                  </a:lnTo>
                  <a:lnTo>
                    <a:pt x="383" y="1301"/>
                  </a:lnTo>
                  <a:lnTo>
                    <a:pt x="383" y="1299"/>
                  </a:lnTo>
                  <a:lnTo>
                    <a:pt x="384" y="1299"/>
                  </a:lnTo>
                  <a:lnTo>
                    <a:pt x="384" y="1297"/>
                  </a:lnTo>
                  <a:lnTo>
                    <a:pt x="384" y="1295"/>
                  </a:lnTo>
                  <a:lnTo>
                    <a:pt x="384" y="1295"/>
                  </a:lnTo>
                  <a:lnTo>
                    <a:pt x="384" y="1293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4" y="1286"/>
                  </a:lnTo>
                  <a:lnTo>
                    <a:pt x="384" y="1282"/>
                  </a:lnTo>
                  <a:lnTo>
                    <a:pt x="384" y="1282"/>
                  </a:lnTo>
                  <a:lnTo>
                    <a:pt x="384" y="1281"/>
                  </a:lnTo>
                  <a:lnTo>
                    <a:pt x="384" y="1281"/>
                  </a:lnTo>
                  <a:lnTo>
                    <a:pt x="386" y="1281"/>
                  </a:lnTo>
                  <a:lnTo>
                    <a:pt x="386" y="1281"/>
                  </a:lnTo>
                  <a:lnTo>
                    <a:pt x="386" y="1282"/>
                  </a:lnTo>
                  <a:lnTo>
                    <a:pt x="388" y="1282"/>
                  </a:lnTo>
                  <a:lnTo>
                    <a:pt x="390" y="1282"/>
                  </a:lnTo>
                  <a:lnTo>
                    <a:pt x="392" y="1281"/>
                  </a:lnTo>
                  <a:lnTo>
                    <a:pt x="392" y="1281"/>
                  </a:lnTo>
                  <a:lnTo>
                    <a:pt x="392" y="1279"/>
                  </a:lnTo>
                  <a:lnTo>
                    <a:pt x="392" y="1279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3" y="1277"/>
                  </a:lnTo>
                  <a:lnTo>
                    <a:pt x="393" y="1277"/>
                  </a:lnTo>
                  <a:lnTo>
                    <a:pt x="393" y="1273"/>
                  </a:lnTo>
                  <a:lnTo>
                    <a:pt x="395" y="1273"/>
                  </a:lnTo>
                  <a:lnTo>
                    <a:pt x="399" y="1272"/>
                  </a:lnTo>
                  <a:lnTo>
                    <a:pt x="399" y="1272"/>
                  </a:lnTo>
                  <a:lnTo>
                    <a:pt x="397" y="1270"/>
                  </a:lnTo>
                  <a:close/>
                  <a:moveTo>
                    <a:pt x="410" y="1259"/>
                  </a:moveTo>
                  <a:lnTo>
                    <a:pt x="408" y="1259"/>
                  </a:lnTo>
                  <a:lnTo>
                    <a:pt x="406" y="1259"/>
                  </a:lnTo>
                  <a:lnTo>
                    <a:pt x="406" y="1259"/>
                  </a:lnTo>
                  <a:lnTo>
                    <a:pt x="406" y="1257"/>
                  </a:lnTo>
                  <a:lnTo>
                    <a:pt x="404" y="1257"/>
                  </a:lnTo>
                  <a:lnTo>
                    <a:pt x="404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1" y="1257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7" y="1261"/>
                  </a:lnTo>
                  <a:lnTo>
                    <a:pt x="397" y="1263"/>
                  </a:lnTo>
                  <a:lnTo>
                    <a:pt x="397" y="1264"/>
                  </a:lnTo>
                  <a:lnTo>
                    <a:pt x="397" y="1264"/>
                  </a:lnTo>
                  <a:lnTo>
                    <a:pt x="399" y="1268"/>
                  </a:lnTo>
                  <a:lnTo>
                    <a:pt x="399" y="1270"/>
                  </a:lnTo>
                  <a:lnTo>
                    <a:pt x="399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2" y="1268"/>
                  </a:lnTo>
                  <a:lnTo>
                    <a:pt x="402" y="1266"/>
                  </a:lnTo>
                  <a:lnTo>
                    <a:pt x="402" y="1266"/>
                  </a:lnTo>
                  <a:lnTo>
                    <a:pt x="402" y="1264"/>
                  </a:lnTo>
                  <a:lnTo>
                    <a:pt x="401" y="1264"/>
                  </a:lnTo>
                  <a:lnTo>
                    <a:pt x="402" y="1263"/>
                  </a:lnTo>
                  <a:lnTo>
                    <a:pt x="404" y="1263"/>
                  </a:lnTo>
                  <a:lnTo>
                    <a:pt x="406" y="1261"/>
                  </a:lnTo>
                  <a:lnTo>
                    <a:pt x="406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1" y="1261"/>
                  </a:lnTo>
                  <a:lnTo>
                    <a:pt x="411" y="1259"/>
                  </a:lnTo>
                  <a:lnTo>
                    <a:pt x="411" y="1259"/>
                  </a:lnTo>
                  <a:lnTo>
                    <a:pt x="410" y="1259"/>
                  </a:lnTo>
                  <a:lnTo>
                    <a:pt x="410" y="1259"/>
                  </a:lnTo>
                  <a:close/>
                  <a:moveTo>
                    <a:pt x="27" y="1257"/>
                  </a:moveTo>
                  <a:lnTo>
                    <a:pt x="29" y="1255"/>
                  </a:lnTo>
                  <a:lnTo>
                    <a:pt x="29" y="1255"/>
                  </a:lnTo>
                  <a:lnTo>
                    <a:pt x="30" y="1255"/>
                  </a:lnTo>
                  <a:lnTo>
                    <a:pt x="29" y="1255"/>
                  </a:lnTo>
                  <a:lnTo>
                    <a:pt x="29" y="1257"/>
                  </a:lnTo>
                  <a:lnTo>
                    <a:pt x="30" y="1257"/>
                  </a:lnTo>
                  <a:lnTo>
                    <a:pt x="30" y="1255"/>
                  </a:lnTo>
                  <a:lnTo>
                    <a:pt x="30" y="1255"/>
                  </a:lnTo>
                  <a:lnTo>
                    <a:pt x="30" y="1254"/>
                  </a:lnTo>
                  <a:lnTo>
                    <a:pt x="30" y="1252"/>
                  </a:lnTo>
                  <a:lnTo>
                    <a:pt x="30" y="1252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29" y="1250"/>
                  </a:lnTo>
                  <a:lnTo>
                    <a:pt x="29" y="1252"/>
                  </a:lnTo>
                  <a:lnTo>
                    <a:pt x="27" y="1252"/>
                  </a:lnTo>
                  <a:lnTo>
                    <a:pt x="23" y="1252"/>
                  </a:lnTo>
                  <a:lnTo>
                    <a:pt x="20" y="1252"/>
                  </a:lnTo>
                  <a:lnTo>
                    <a:pt x="20" y="1252"/>
                  </a:lnTo>
                  <a:lnTo>
                    <a:pt x="20" y="1254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1" y="1255"/>
                  </a:lnTo>
                  <a:lnTo>
                    <a:pt x="23" y="1255"/>
                  </a:lnTo>
                  <a:lnTo>
                    <a:pt x="21" y="1255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0" y="1257"/>
                  </a:lnTo>
                  <a:lnTo>
                    <a:pt x="20" y="1257"/>
                  </a:lnTo>
                  <a:lnTo>
                    <a:pt x="20" y="1259"/>
                  </a:lnTo>
                  <a:lnTo>
                    <a:pt x="20" y="1259"/>
                  </a:lnTo>
                  <a:lnTo>
                    <a:pt x="20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3" y="1261"/>
                  </a:lnTo>
                  <a:lnTo>
                    <a:pt x="23" y="1263"/>
                  </a:lnTo>
                  <a:lnTo>
                    <a:pt x="23" y="1263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7" y="1261"/>
                  </a:lnTo>
                  <a:lnTo>
                    <a:pt x="27" y="1261"/>
                  </a:lnTo>
                  <a:lnTo>
                    <a:pt x="27" y="1259"/>
                  </a:lnTo>
                  <a:lnTo>
                    <a:pt x="27" y="1257"/>
                  </a:lnTo>
                  <a:close/>
                  <a:moveTo>
                    <a:pt x="20" y="1248"/>
                  </a:moveTo>
                  <a:lnTo>
                    <a:pt x="20" y="1248"/>
                  </a:lnTo>
                  <a:lnTo>
                    <a:pt x="20" y="1246"/>
                  </a:lnTo>
                  <a:lnTo>
                    <a:pt x="21" y="1246"/>
                  </a:lnTo>
                  <a:lnTo>
                    <a:pt x="21" y="1245"/>
                  </a:lnTo>
                  <a:lnTo>
                    <a:pt x="23" y="1245"/>
                  </a:lnTo>
                  <a:lnTo>
                    <a:pt x="25" y="1245"/>
                  </a:lnTo>
                  <a:lnTo>
                    <a:pt x="25" y="1246"/>
                  </a:lnTo>
                  <a:lnTo>
                    <a:pt x="27" y="1246"/>
                  </a:lnTo>
                  <a:lnTo>
                    <a:pt x="29" y="1246"/>
                  </a:lnTo>
                  <a:lnTo>
                    <a:pt x="32" y="1245"/>
                  </a:lnTo>
                  <a:lnTo>
                    <a:pt x="32" y="1245"/>
                  </a:lnTo>
                  <a:lnTo>
                    <a:pt x="34" y="1245"/>
                  </a:lnTo>
                  <a:lnTo>
                    <a:pt x="34" y="1243"/>
                  </a:lnTo>
                  <a:lnTo>
                    <a:pt x="34" y="1237"/>
                  </a:lnTo>
                  <a:lnTo>
                    <a:pt x="34" y="1236"/>
                  </a:lnTo>
                  <a:lnTo>
                    <a:pt x="34" y="1234"/>
                  </a:lnTo>
                  <a:lnTo>
                    <a:pt x="34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28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7" y="1228"/>
                  </a:lnTo>
                  <a:lnTo>
                    <a:pt x="27" y="1230"/>
                  </a:lnTo>
                  <a:lnTo>
                    <a:pt x="29" y="1230"/>
                  </a:lnTo>
                  <a:lnTo>
                    <a:pt x="27" y="1230"/>
                  </a:lnTo>
                  <a:lnTo>
                    <a:pt x="27" y="1232"/>
                  </a:lnTo>
                  <a:lnTo>
                    <a:pt x="27" y="1232"/>
                  </a:lnTo>
                  <a:lnTo>
                    <a:pt x="27" y="1234"/>
                  </a:lnTo>
                  <a:lnTo>
                    <a:pt x="27" y="1234"/>
                  </a:lnTo>
                  <a:lnTo>
                    <a:pt x="25" y="1234"/>
                  </a:lnTo>
                  <a:lnTo>
                    <a:pt x="23" y="1234"/>
                  </a:lnTo>
                  <a:lnTo>
                    <a:pt x="23" y="1234"/>
                  </a:lnTo>
                  <a:lnTo>
                    <a:pt x="21" y="1236"/>
                  </a:lnTo>
                  <a:lnTo>
                    <a:pt x="20" y="1236"/>
                  </a:lnTo>
                  <a:lnTo>
                    <a:pt x="16" y="1241"/>
                  </a:lnTo>
                  <a:lnTo>
                    <a:pt x="14" y="1243"/>
                  </a:lnTo>
                  <a:lnTo>
                    <a:pt x="14" y="1243"/>
                  </a:lnTo>
                  <a:lnTo>
                    <a:pt x="14" y="1245"/>
                  </a:lnTo>
                  <a:lnTo>
                    <a:pt x="16" y="1246"/>
                  </a:lnTo>
                  <a:lnTo>
                    <a:pt x="16" y="1246"/>
                  </a:lnTo>
                  <a:lnTo>
                    <a:pt x="16" y="1250"/>
                  </a:lnTo>
                  <a:lnTo>
                    <a:pt x="18" y="1250"/>
                  </a:lnTo>
                  <a:lnTo>
                    <a:pt x="18" y="1246"/>
                  </a:lnTo>
                  <a:lnTo>
                    <a:pt x="20" y="1248"/>
                  </a:lnTo>
                  <a:lnTo>
                    <a:pt x="20" y="1248"/>
                  </a:lnTo>
                  <a:lnTo>
                    <a:pt x="20" y="1248"/>
                  </a:lnTo>
                  <a:close/>
                  <a:moveTo>
                    <a:pt x="287" y="1226"/>
                  </a:moveTo>
                  <a:lnTo>
                    <a:pt x="285" y="1226"/>
                  </a:lnTo>
                  <a:lnTo>
                    <a:pt x="287" y="1228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9" y="1230"/>
                  </a:lnTo>
                  <a:lnTo>
                    <a:pt x="289" y="1228"/>
                  </a:lnTo>
                  <a:lnTo>
                    <a:pt x="289" y="1228"/>
                  </a:lnTo>
                  <a:lnTo>
                    <a:pt x="287" y="1226"/>
                  </a:lnTo>
                  <a:lnTo>
                    <a:pt x="287" y="1226"/>
                  </a:lnTo>
                  <a:close/>
                  <a:moveTo>
                    <a:pt x="406" y="1223"/>
                  </a:moveTo>
                  <a:lnTo>
                    <a:pt x="410" y="1223"/>
                  </a:lnTo>
                  <a:lnTo>
                    <a:pt x="411" y="1221"/>
                  </a:lnTo>
                  <a:lnTo>
                    <a:pt x="410" y="1219"/>
                  </a:lnTo>
                  <a:lnTo>
                    <a:pt x="406" y="1219"/>
                  </a:lnTo>
                  <a:lnTo>
                    <a:pt x="406" y="1219"/>
                  </a:lnTo>
                  <a:lnTo>
                    <a:pt x="404" y="1219"/>
                  </a:lnTo>
                  <a:lnTo>
                    <a:pt x="404" y="1223"/>
                  </a:lnTo>
                  <a:lnTo>
                    <a:pt x="406" y="1223"/>
                  </a:lnTo>
                  <a:close/>
                  <a:moveTo>
                    <a:pt x="285" y="1223"/>
                  </a:moveTo>
                  <a:lnTo>
                    <a:pt x="285" y="1223"/>
                  </a:lnTo>
                  <a:lnTo>
                    <a:pt x="285" y="1225"/>
                  </a:lnTo>
                  <a:lnTo>
                    <a:pt x="285" y="1225"/>
                  </a:lnTo>
                  <a:lnTo>
                    <a:pt x="287" y="1226"/>
                  </a:lnTo>
                  <a:lnTo>
                    <a:pt x="287" y="1226"/>
                  </a:lnTo>
                  <a:lnTo>
                    <a:pt x="289" y="1226"/>
                  </a:lnTo>
                  <a:lnTo>
                    <a:pt x="289" y="1226"/>
                  </a:lnTo>
                  <a:lnTo>
                    <a:pt x="289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89" y="1225"/>
                  </a:lnTo>
                  <a:lnTo>
                    <a:pt x="289" y="1225"/>
                  </a:lnTo>
                  <a:lnTo>
                    <a:pt x="287" y="1223"/>
                  </a:lnTo>
                  <a:lnTo>
                    <a:pt x="285" y="1223"/>
                  </a:lnTo>
                  <a:lnTo>
                    <a:pt x="285" y="1221"/>
                  </a:lnTo>
                  <a:lnTo>
                    <a:pt x="285" y="1221"/>
                  </a:lnTo>
                  <a:lnTo>
                    <a:pt x="287" y="1221"/>
                  </a:lnTo>
                  <a:lnTo>
                    <a:pt x="287" y="1221"/>
                  </a:lnTo>
                  <a:lnTo>
                    <a:pt x="285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5" y="1217"/>
                  </a:lnTo>
                  <a:lnTo>
                    <a:pt x="285" y="1219"/>
                  </a:lnTo>
                  <a:lnTo>
                    <a:pt x="285" y="1219"/>
                  </a:lnTo>
                  <a:lnTo>
                    <a:pt x="283" y="1219"/>
                  </a:lnTo>
                  <a:lnTo>
                    <a:pt x="283" y="1219"/>
                  </a:lnTo>
                  <a:lnTo>
                    <a:pt x="283" y="1221"/>
                  </a:lnTo>
                  <a:lnTo>
                    <a:pt x="285" y="1221"/>
                  </a:lnTo>
                  <a:lnTo>
                    <a:pt x="285" y="1223"/>
                  </a:lnTo>
                  <a:lnTo>
                    <a:pt x="285" y="1223"/>
                  </a:lnTo>
                  <a:close/>
                  <a:moveTo>
                    <a:pt x="359" y="1163"/>
                  </a:moveTo>
                  <a:lnTo>
                    <a:pt x="359" y="1163"/>
                  </a:lnTo>
                  <a:lnTo>
                    <a:pt x="359" y="1163"/>
                  </a:lnTo>
                  <a:lnTo>
                    <a:pt x="357" y="1163"/>
                  </a:lnTo>
                  <a:lnTo>
                    <a:pt x="357" y="1165"/>
                  </a:lnTo>
                  <a:lnTo>
                    <a:pt x="355" y="1165"/>
                  </a:lnTo>
                  <a:lnTo>
                    <a:pt x="355" y="1167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7" y="1169"/>
                  </a:lnTo>
                  <a:lnTo>
                    <a:pt x="359" y="116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59" y="1167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61" y="1165"/>
                  </a:lnTo>
                  <a:lnTo>
                    <a:pt x="361" y="1165"/>
                  </a:lnTo>
                  <a:lnTo>
                    <a:pt x="363" y="1163"/>
                  </a:lnTo>
                  <a:lnTo>
                    <a:pt x="363" y="1163"/>
                  </a:lnTo>
                  <a:lnTo>
                    <a:pt x="363" y="1161"/>
                  </a:lnTo>
                  <a:lnTo>
                    <a:pt x="361" y="1163"/>
                  </a:lnTo>
                  <a:lnTo>
                    <a:pt x="359" y="1163"/>
                  </a:lnTo>
                  <a:close/>
                  <a:moveTo>
                    <a:pt x="350" y="1163"/>
                  </a:moveTo>
                  <a:lnTo>
                    <a:pt x="352" y="1163"/>
                  </a:lnTo>
                  <a:lnTo>
                    <a:pt x="352" y="1163"/>
                  </a:lnTo>
                  <a:lnTo>
                    <a:pt x="352" y="1161"/>
                  </a:lnTo>
                  <a:lnTo>
                    <a:pt x="352" y="1161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5" y="1158"/>
                  </a:lnTo>
                  <a:lnTo>
                    <a:pt x="355" y="1158"/>
                  </a:lnTo>
                  <a:lnTo>
                    <a:pt x="354" y="1158"/>
                  </a:lnTo>
                  <a:lnTo>
                    <a:pt x="352" y="1158"/>
                  </a:lnTo>
                  <a:lnTo>
                    <a:pt x="350" y="1158"/>
                  </a:lnTo>
                  <a:lnTo>
                    <a:pt x="350" y="1158"/>
                  </a:lnTo>
                  <a:lnTo>
                    <a:pt x="348" y="1158"/>
                  </a:lnTo>
                  <a:lnTo>
                    <a:pt x="348" y="1160"/>
                  </a:lnTo>
                  <a:lnTo>
                    <a:pt x="348" y="1160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6" y="1161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5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50" y="1163"/>
                  </a:lnTo>
                  <a:lnTo>
                    <a:pt x="350" y="1163"/>
                  </a:lnTo>
                  <a:lnTo>
                    <a:pt x="350" y="1163"/>
                  </a:lnTo>
                  <a:close/>
                  <a:moveTo>
                    <a:pt x="330" y="1161"/>
                  </a:moveTo>
                  <a:lnTo>
                    <a:pt x="330" y="1160"/>
                  </a:lnTo>
                  <a:lnTo>
                    <a:pt x="330" y="1158"/>
                  </a:lnTo>
                  <a:lnTo>
                    <a:pt x="328" y="1156"/>
                  </a:lnTo>
                  <a:lnTo>
                    <a:pt x="328" y="1156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60"/>
                  </a:lnTo>
                  <a:lnTo>
                    <a:pt x="327" y="1160"/>
                  </a:lnTo>
                  <a:lnTo>
                    <a:pt x="325" y="1161"/>
                  </a:lnTo>
                  <a:lnTo>
                    <a:pt x="325" y="1163"/>
                  </a:lnTo>
                  <a:lnTo>
                    <a:pt x="325" y="1165"/>
                  </a:lnTo>
                  <a:lnTo>
                    <a:pt x="327" y="1165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8" y="1170"/>
                  </a:lnTo>
                  <a:lnTo>
                    <a:pt x="328" y="1170"/>
                  </a:lnTo>
                  <a:lnTo>
                    <a:pt x="328" y="1169"/>
                  </a:lnTo>
                  <a:lnTo>
                    <a:pt x="328" y="1169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30" y="1165"/>
                  </a:lnTo>
                  <a:lnTo>
                    <a:pt x="330" y="1165"/>
                  </a:lnTo>
                  <a:lnTo>
                    <a:pt x="330" y="1163"/>
                  </a:lnTo>
                  <a:lnTo>
                    <a:pt x="330" y="1163"/>
                  </a:lnTo>
                  <a:lnTo>
                    <a:pt x="330" y="1161"/>
                  </a:lnTo>
                  <a:lnTo>
                    <a:pt x="330" y="1161"/>
                  </a:lnTo>
                  <a:close/>
                  <a:moveTo>
                    <a:pt x="361" y="1156"/>
                  </a:moveTo>
                  <a:lnTo>
                    <a:pt x="361" y="1158"/>
                  </a:lnTo>
                  <a:lnTo>
                    <a:pt x="361" y="1158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4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49"/>
                  </a:lnTo>
                  <a:lnTo>
                    <a:pt x="368" y="1149"/>
                  </a:lnTo>
                  <a:lnTo>
                    <a:pt x="366" y="1149"/>
                  </a:lnTo>
                  <a:lnTo>
                    <a:pt x="366" y="1151"/>
                  </a:lnTo>
                  <a:lnTo>
                    <a:pt x="365" y="1151"/>
                  </a:lnTo>
                  <a:lnTo>
                    <a:pt x="363" y="1152"/>
                  </a:lnTo>
                  <a:lnTo>
                    <a:pt x="363" y="1152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1" y="1156"/>
                  </a:lnTo>
                  <a:close/>
                  <a:moveTo>
                    <a:pt x="379" y="1140"/>
                  </a:moveTo>
                  <a:lnTo>
                    <a:pt x="379" y="1140"/>
                  </a:lnTo>
                  <a:lnTo>
                    <a:pt x="379" y="1142"/>
                  </a:lnTo>
                  <a:lnTo>
                    <a:pt x="377" y="1142"/>
                  </a:lnTo>
                  <a:lnTo>
                    <a:pt x="377" y="1143"/>
                  </a:lnTo>
                  <a:lnTo>
                    <a:pt x="377" y="1143"/>
                  </a:lnTo>
                  <a:lnTo>
                    <a:pt x="381" y="1142"/>
                  </a:lnTo>
                  <a:lnTo>
                    <a:pt x="383" y="1140"/>
                  </a:lnTo>
                  <a:lnTo>
                    <a:pt x="381" y="1140"/>
                  </a:lnTo>
                  <a:lnTo>
                    <a:pt x="381" y="1140"/>
                  </a:lnTo>
                  <a:lnTo>
                    <a:pt x="379" y="1140"/>
                  </a:lnTo>
                  <a:close/>
                  <a:moveTo>
                    <a:pt x="381" y="1134"/>
                  </a:move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4"/>
                  </a:lnTo>
                  <a:lnTo>
                    <a:pt x="384" y="1134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1"/>
                  </a:lnTo>
                  <a:lnTo>
                    <a:pt x="384" y="1131"/>
                  </a:lnTo>
                  <a:lnTo>
                    <a:pt x="383" y="1131"/>
                  </a:lnTo>
                  <a:lnTo>
                    <a:pt x="383" y="1131"/>
                  </a:lnTo>
                  <a:lnTo>
                    <a:pt x="381" y="1133"/>
                  </a:lnTo>
                  <a:lnTo>
                    <a:pt x="381" y="1134"/>
                  </a:lnTo>
                  <a:close/>
                  <a:moveTo>
                    <a:pt x="372" y="1134"/>
                  </a:moveTo>
                  <a:lnTo>
                    <a:pt x="375" y="1134"/>
                  </a:lnTo>
                  <a:lnTo>
                    <a:pt x="370" y="1133"/>
                  </a:lnTo>
                  <a:lnTo>
                    <a:pt x="368" y="1131"/>
                  </a:lnTo>
                  <a:lnTo>
                    <a:pt x="361" y="1131"/>
                  </a:lnTo>
                  <a:lnTo>
                    <a:pt x="365" y="1133"/>
                  </a:lnTo>
                  <a:lnTo>
                    <a:pt x="365" y="1133"/>
                  </a:lnTo>
                  <a:lnTo>
                    <a:pt x="365" y="1134"/>
                  </a:lnTo>
                  <a:lnTo>
                    <a:pt x="366" y="1134"/>
                  </a:lnTo>
                  <a:lnTo>
                    <a:pt x="366" y="1134"/>
                  </a:lnTo>
                  <a:lnTo>
                    <a:pt x="368" y="1136"/>
                  </a:lnTo>
                  <a:lnTo>
                    <a:pt x="370" y="1138"/>
                  </a:lnTo>
                  <a:lnTo>
                    <a:pt x="372" y="1138"/>
                  </a:lnTo>
                  <a:lnTo>
                    <a:pt x="374" y="1136"/>
                  </a:lnTo>
                  <a:lnTo>
                    <a:pt x="372" y="1136"/>
                  </a:lnTo>
                  <a:lnTo>
                    <a:pt x="370" y="1136"/>
                  </a:lnTo>
                  <a:lnTo>
                    <a:pt x="370" y="1134"/>
                  </a:lnTo>
                  <a:lnTo>
                    <a:pt x="372" y="1134"/>
                  </a:lnTo>
                  <a:lnTo>
                    <a:pt x="372" y="1134"/>
                  </a:lnTo>
                  <a:close/>
                  <a:moveTo>
                    <a:pt x="377" y="1125"/>
                  </a:moveTo>
                  <a:lnTo>
                    <a:pt x="377" y="1127"/>
                  </a:lnTo>
                  <a:lnTo>
                    <a:pt x="379" y="1127"/>
                  </a:lnTo>
                  <a:lnTo>
                    <a:pt x="379" y="1127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31"/>
                  </a:lnTo>
                  <a:lnTo>
                    <a:pt x="377" y="1131"/>
                  </a:lnTo>
                  <a:lnTo>
                    <a:pt x="379" y="1131"/>
                  </a:lnTo>
                  <a:lnTo>
                    <a:pt x="379" y="1131"/>
                  </a:lnTo>
                  <a:lnTo>
                    <a:pt x="381" y="1131"/>
                  </a:lnTo>
                  <a:lnTo>
                    <a:pt x="381" y="1129"/>
                  </a:lnTo>
                  <a:lnTo>
                    <a:pt x="383" y="1127"/>
                  </a:lnTo>
                  <a:lnTo>
                    <a:pt x="381" y="1127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7" y="1124"/>
                  </a:lnTo>
                  <a:lnTo>
                    <a:pt x="377" y="1124"/>
                  </a:lnTo>
                  <a:lnTo>
                    <a:pt x="377" y="1125"/>
                  </a:lnTo>
                  <a:lnTo>
                    <a:pt x="377" y="1125"/>
                  </a:lnTo>
                  <a:close/>
                  <a:moveTo>
                    <a:pt x="355" y="1125"/>
                  </a:moveTo>
                  <a:lnTo>
                    <a:pt x="357" y="1125"/>
                  </a:lnTo>
                  <a:lnTo>
                    <a:pt x="355" y="1124"/>
                  </a:lnTo>
                  <a:lnTo>
                    <a:pt x="350" y="1122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5"/>
                  </a:lnTo>
                  <a:lnTo>
                    <a:pt x="350" y="1125"/>
                  </a:lnTo>
                  <a:lnTo>
                    <a:pt x="352" y="1127"/>
                  </a:lnTo>
                  <a:lnTo>
                    <a:pt x="352" y="1127"/>
                  </a:lnTo>
                  <a:lnTo>
                    <a:pt x="354" y="1127"/>
                  </a:lnTo>
                  <a:lnTo>
                    <a:pt x="355" y="1127"/>
                  </a:lnTo>
                  <a:lnTo>
                    <a:pt x="355" y="1125"/>
                  </a:lnTo>
                  <a:lnTo>
                    <a:pt x="355" y="1125"/>
                  </a:lnTo>
                  <a:lnTo>
                    <a:pt x="354" y="1125"/>
                  </a:lnTo>
                  <a:lnTo>
                    <a:pt x="355" y="1125"/>
                  </a:lnTo>
                  <a:lnTo>
                    <a:pt x="355" y="1125"/>
                  </a:lnTo>
                  <a:close/>
                  <a:moveTo>
                    <a:pt x="386" y="1122"/>
                  </a:moveTo>
                  <a:lnTo>
                    <a:pt x="386" y="1122"/>
                  </a:lnTo>
                  <a:lnTo>
                    <a:pt x="388" y="1124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6" y="1122"/>
                  </a:lnTo>
                  <a:close/>
                  <a:moveTo>
                    <a:pt x="390" y="1122"/>
                  </a:moveTo>
                  <a:lnTo>
                    <a:pt x="390" y="1122"/>
                  </a:lnTo>
                  <a:lnTo>
                    <a:pt x="390" y="1124"/>
                  </a:lnTo>
                  <a:lnTo>
                    <a:pt x="392" y="1124"/>
                  </a:lnTo>
                  <a:lnTo>
                    <a:pt x="392" y="1124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0" y="1120"/>
                  </a:lnTo>
                  <a:lnTo>
                    <a:pt x="390" y="1120"/>
                  </a:lnTo>
                  <a:lnTo>
                    <a:pt x="390" y="1122"/>
                  </a:lnTo>
                  <a:lnTo>
                    <a:pt x="390" y="1122"/>
                  </a:lnTo>
                  <a:lnTo>
                    <a:pt x="390" y="1122"/>
                  </a:lnTo>
                  <a:close/>
                  <a:moveTo>
                    <a:pt x="390" y="1120"/>
                  </a:moveTo>
                  <a:lnTo>
                    <a:pt x="390" y="1120"/>
                  </a:lnTo>
                  <a:lnTo>
                    <a:pt x="390" y="1118"/>
                  </a:lnTo>
                  <a:lnTo>
                    <a:pt x="390" y="1118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88" y="1118"/>
                  </a:lnTo>
                  <a:lnTo>
                    <a:pt x="388" y="1118"/>
                  </a:lnTo>
                  <a:lnTo>
                    <a:pt x="388" y="1120"/>
                  </a:lnTo>
                  <a:lnTo>
                    <a:pt x="390" y="1120"/>
                  </a:lnTo>
                  <a:close/>
                  <a:moveTo>
                    <a:pt x="375" y="1113"/>
                  </a:moveTo>
                  <a:lnTo>
                    <a:pt x="375" y="1113"/>
                  </a:lnTo>
                  <a:lnTo>
                    <a:pt x="375" y="1111"/>
                  </a:lnTo>
                  <a:lnTo>
                    <a:pt x="377" y="1111"/>
                  </a:lnTo>
                  <a:lnTo>
                    <a:pt x="377" y="1111"/>
                  </a:lnTo>
                  <a:lnTo>
                    <a:pt x="379" y="1109"/>
                  </a:lnTo>
                  <a:lnTo>
                    <a:pt x="381" y="1107"/>
                  </a:lnTo>
                  <a:lnTo>
                    <a:pt x="381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7" y="1107"/>
                  </a:lnTo>
                  <a:lnTo>
                    <a:pt x="375" y="1107"/>
                  </a:lnTo>
                  <a:lnTo>
                    <a:pt x="375" y="1107"/>
                  </a:lnTo>
                  <a:lnTo>
                    <a:pt x="374" y="1107"/>
                  </a:lnTo>
                  <a:lnTo>
                    <a:pt x="374" y="1109"/>
                  </a:lnTo>
                  <a:lnTo>
                    <a:pt x="372" y="1109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4"/>
                  </a:lnTo>
                  <a:lnTo>
                    <a:pt x="370" y="1114"/>
                  </a:lnTo>
                  <a:lnTo>
                    <a:pt x="370" y="1116"/>
                  </a:lnTo>
                  <a:lnTo>
                    <a:pt x="372" y="1116"/>
                  </a:lnTo>
                  <a:lnTo>
                    <a:pt x="372" y="1118"/>
                  </a:lnTo>
                  <a:lnTo>
                    <a:pt x="372" y="1118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2" y="1118"/>
                  </a:lnTo>
                  <a:lnTo>
                    <a:pt x="374" y="1118"/>
                  </a:lnTo>
                  <a:lnTo>
                    <a:pt x="374" y="1118"/>
                  </a:lnTo>
                  <a:lnTo>
                    <a:pt x="374" y="1114"/>
                  </a:lnTo>
                  <a:lnTo>
                    <a:pt x="374" y="1116"/>
                  </a:lnTo>
                  <a:lnTo>
                    <a:pt x="374" y="1116"/>
                  </a:lnTo>
                  <a:lnTo>
                    <a:pt x="375" y="1116"/>
                  </a:lnTo>
                  <a:lnTo>
                    <a:pt x="375" y="1114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close/>
                  <a:moveTo>
                    <a:pt x="393" y="1100"/>
                  </a:moveTo>
                  <a:lnTo>
                    <a:pt x="393" y="1100"/>
                  </a:lnTo>
                  <a:lnTo>
                    <a:pt x="393" y="1100"/>
                  </a:lnTo>
                  <a:lnTo>
                    <a:pt x="393" y="1100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6"/>
                  </a:lnTo>
                  <a:lnTo>
                    <a:pt x="392" y="1096"/>
                  </a:lnTo>
                  <a:lnTo>
                    <a:pt x="392" y="1096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88" y="1104"/>
                  </a:lnTo>
                  <a:lnTo>
                    <a:pt x="388" y="1104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0" y="1102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3" y="1100"/>
                  </a:lnTo>
                  <a:close/>
                  <a:moveTo>
                    <a:pt x="386" y="1100"/>
                  </a:moveTo>
                  <a:lnTo>
                    <a:pt x="384" y="1102"/>
                  </a:lnTo>
                  <a:lnTo>
                    <a:pt x="384" y="1102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6" y="1102"/>
                  </a:lnTo>
                  <a:lnTo>
                    <a:pt x="386" y="1102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90" y="1098"/>
                  </a:lnTo>
                  <a:lnTo>
                    <a:pt x="390" y="1096"/>
                  </a:lnTo>
                  <a:lnTo>
                    <a:pt x="390" y="1096"/>
                  </a:lnTo>
                  <a:lnTo>
                    <a:pt x="388" y="1098"/>
                  </a:lnTo>
                  <a:lnTo>
                    <a:pt x="386" y="1100"/>
                  </a:lnTo>
                  <a:close/>
                  <a:moveTo>
                    <a:pt x="393" y="1078"/>
                  </a:moveTo>
                  <a:lnTo>
                    <a:pt x="393" y="1078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5"/>
                  </a:lnTo>
                  <a:lnTo>
                    <a:pt x="392" y="1075"/>
                  </a:lnTo>
                  <a:lnTo>
                    <a:pt x="392" y="1077"/>
                  </a:lnTo>
                  <a:lnTo>
                    <a:pt x="392" y="1077"/>
                  </a:lnTo>
                  <a:lnTo>
                    <a:pt x="390" y="1080"/>
                  </a:lnTo>
                  <a:lnTo>
                    <a:pt x="388" y="1082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3" y="1084"/>
                  </a:lnTo>
                  <a:lnTo>
                    <a:pt x="393" y="1082"/>
                  </a:lnTo>
                  <a:lnTo>
                    <a:pt x="393" y="1082"/>
                  </a:lnTo>
                  <a:lnTo>
                    <a:pt x="395" y="1082"/>
                  </a:lnTo>
                  <a:lnTo>
                    <a:pt x="395" y="1082"/>
                  </a:lnTo>
                  <a:lnTo>
                    <a:pt x="395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78"/>
                  </a:lnTo>
                  <a:close/>
                  <a:moveTo>
                    <a:pt x="381" y="1042"/>
                  </a:moveTo>
                  <a:lnTo>
                    <a:pt x="381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4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3" y="1048"/>
                  </a:lnTo>
                  <a:lnTo>
                    <a:pt x="383" y="1046"/>
                  </a:lnTo>
                  <a:lnTo>
                    <a:pt x="384" y="1046"/>
                  </a:lnTo>
                  <a:lnTo>
                    <a:pt x="384" y="1046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2"/>
                  </a:lnTo>
                  <a:lnTo>
                    <a:pt x="381" y="1042"/>
                  </a:lnTo>
                  <a:lnTo>
                    <a:pt x="381" y="1042"/>
                  </a:lnTo>
                  <a:close/>
                  <a:moveTo>
                    <a:pt x="365" y="1022"/>
                  </a:moveTo>
                  <a:lnTo>
                    <a:pt x="365" y="1024"/>
                  </a:lnTo>
                  <a:lnTo>
                    <a:pt x="368" y="1026"/>
                  </a:lnTo>
                  <a:lnTo>
                    <a:pt x="370" y="1030"/>
                  </a:lnTo>
                  <a:lnTo>
                    <a:pt x="372" y="1031"/>
                  </a:lnTo>
                  <a:lnTo>
                    <a:pt x="374" y="1031"/>
                  </a:lnTo>
                  <a:lnTo>
                    <a:pt x="374" y="1030"/>
                  </a:lnTo>
                  <a:lnTo>
                    <a:pt x="374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28"/>
                  </a:lnTo>
                  <a:lnTo>
                    <a:pt x="372" y="1026"/>
                  </a:lnTo>
                  <a:lnTo>
                    <a:pt x="372" y="1024"/>
                  </a:lnTo>
                  <a:lnTo>
                    <a:pt x="370" y="1026"/>
                  </a:lnTo>
                  <a:lnTo>
                    <a:pt x="370" y="1026"/>
                  </a:lnTo>
                  <a:lnTo>
                    <a:pt x="368" y="1024"/>
                  </a:lnTo>
                  <a:lnTo>
                    <a:pt x="368" y="1024"/>
                  </a:lnTo>
                  <a:lnTo>
                    <a:pt x="366" y="1019"/>
                  </a:lnTo>
                  <a:lnTo>
                    <a:pt x="365" y="1017"/>
                  </a:lnTo>
                  <a:lnTo>
                    <a:pt x="366" y="1017"/>
                  </a:lnTo>
                  <a:lnTo>
                    <a:pt x="368" y="1019"/>
                  </a:lnTo>
                  <a:lnTo>
                    <a:pt x="368" y="1019"/>
                  </a:lnTo>
                  <a:lnTo>
                    <a:pt x="368" y="1017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2"/>
                  </a:lnTo>
                  <a:lnTo>
                    <a:pt x="365" y="1012"/>
                  </a:lnTo>
                  <a:lnTo>
                    <a:pt x="365" y="1012"/>
                  </a:lnTo>
                  <a:lnTo>
                    <a:pt x="365" y="1010"/>
                  </a:lnTo>
                  <a:lnTo>
                    <a:pt x="363" y="1012"/>
                  </a:lnTo>
                  <a:lnTo>
                    <a:pt x="363" y="1012"/>
                  </a:lnTo>
                  <a:lnTo>
                    <a:pt x="365" y="1013"/>
                  </a:lnTo>
                  <a:lnTo>
                    <a:pt x="365" y="1015"/>
                  </a:lnTo>
                  <a:lnTo>
                    <a:pt x="363" y="1021"/>
                  </a:lnTo>
                  <a:lnTo>
                    <a:pt x="365" y="1022"/>
                  </a:lnTo>
                  <a:close/>
                  <a:moveTo>
                    <a:pt x="350" y="779"/>
                  </a:moveTo>
                  <a:lnTo>
                    <a:pt x="352" y="780"/>
                  </a:lnTo>
                  <a:lnTo>
                    <a:pt x="352" y="779"/>
                  </a:lnTo>
                  <a:lnTo>
                    <a:pt x="352" y="779"/>
                  </a:lnTo>
                  <a:lnTo>
                    <a:pt x="352" y="777"/>
                  </a:lnTo>
                  <a:lnTo>
                    <a:pt x="352" y="777"/>
                  </a:lnTo>
                  <a:lnTo>
                    <a:pt x="352" y="775"/>
                  </a:lnTo>
                  <a:lnTo>
                    <a:pt x="352" y="775"/>
                  </a:lnTo>
                  <a:lnTo>
                    <a:pt x="350" y="775"/>
                  </a:lnTo>
                  <a:lnTo>
                    <a:pt x="350" y="775"/>
                  </a:lnTo>
                  <a:lnTo>
                    <a:pt x="348" y="775"/>
                  </a:lnTo>
                  <a:lnTo>
                    <a:pt x="348" y="775"/>
                  </a:lnTo>
                  <a:lnTo>
                    <a:pt x="348" y="773"/>
                  </a:lnTo>
                  <a:lnTo>
                    <a:pt x="346" y="775"/>
                  </a:lnTo>
                  <a:lnTo>
                    <a:pt x="346" y="775"/>
                  </a:lnTo>
                  <a:lnTo>
                    <a:pt x="346" y="777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6" y="782"/>
                  </a:lnTo>
                  <a:lnTo>
                    <a:pt x="348" y="782"/>
                  </a:lnTo>
                  <a:lnTo>
                    <a:pt x="350" y="782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79"/>
                  </a:lnTo>
                  <a:lnTo>
                    <a:pt x="350" y="779"/>
                  </a:lnTo>
                  <a:close/>
                  <a:moveTo>
                    <a:pt x="487" y="672"/>
                  </a:moveTo>
                  <a:lnTo>
                    <a:pt x="486" y="674"/>
                  </a:lnTo>
                  <a:lnTo>
                    <a:pt x="486" y="676"/>
                  </a:lnTo>
                  <a:lnTo>
                    <a:pt x="487" y="676"/>
                  </a:lnTo>
                  <a:lnTo>
                    <a:pt x="487" y="676"/>
                  </a:lnTo>
                  <a:lnTo>
                    <a:pt x="487" y="674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close/>
                  <a:moveTo>
                    <a:pt x="491" y="661"/>
                  </a:moveTo>
                  <a:lnTo>
                    <a:pt x="489" y="663"/>
                  </a:lnTo>
                  <a:lnTo>
                    <a:pt x="489" y="663"/>
                  </a:lnTo>
                  <a:lnTo>
                    <a:pt x="489" y="663"/>
                  </a:lnTo>
                  <a:lnTo>
                    <a:pt x="489" y="665"/>
                  </a:lnTo>
                  <a:lnTo>
                    <a:pt x="487" y="670"/>
                  </a:lnTo>
                  <a:lnTo>
                    <a:pt x="487" y="672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91" y="668"/>
                  </a:lnTo>
                  <a:lnTo>
                    <a:pt x="491" y="668"/>
                  </a:lnTo>
                  <a:lnTo>
                    <a:pt x="491" y="667"/>
                  </a:lnTo>
                  <a:lnTo>
                    <a:pt x="491" y="665"/>
                  </a:lnTo>
                  <a:lnTo>
                    <a:pt x="491" y="665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93" y="661"/>
                  </a:lnTo>
                  <a:lnTo>
                    <a:pt x="493" y="661"/>
                  </a:lnTo>
                  <a:lnTo>
                    <a:pt x="491" y="661"/>
                  </a:lnTo>
                  <a:lnTo>
                    <a:pt x="491" y="661"/>
                  </a:lnTo>
                  <a:close/>
                  <a:moveTo>
                    <a:pt x="491" y="661"/>
                  </a:moveTo>
                  <a:lnTo>
                    <a:pt x="489" y="659"/>
                  </a:lnTo>
                  <a:lnTo>
                    <a:pt x="487" y="657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9" y="663"/>
                  </a:lnTo>
                  <a:lnTo>
                    <a:pt x="487" y="663"/>
                  </a:lnTo>
                  <a:lnTo>
                    <a:pt x="491" y="661"/>
                  </a:lnTo>
                  <a:close/>
                  <a:moveTo>
                    <a:pt x="565" y="464"/>
                  </a:moveTo>
                  <a:lnTo>
                    <a:pt x="563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0" y="468"/>
                  </a:lnTo>
                  <a:lnTo>
                    <a:pt x="560" y="468"/>
                  </a:lnTo>
                  <a:lnTo>
                    <a:pt x="563" y="468"/>
                  </a:lnTo>
                  <a:lnTo>
                    <a:pt x="563" y="468"/>
                  </a:lnTo>
                  <a:lnTo>
                    <a:pt x="565" y="466"/>
                  </a:lnTo>
                  <a:lnTo>
                    <a:pt x="565" y="466"/>
                  </a:lnTo>
                  <a:lnTo>
                    <a:pt x="565" y="464"/>
                  </a:lnTo>
                  <a:lnTo>
                    <a:pt x="565" y="464"/>
                  </a:lnTo>
                  <a:close/>
                  <a:moveTo>
                    <a:pt x="556" y="466"/>
                  </a:moveTo>
                  <a:lnTo>
                    <a:pt x="556" y="466"/>
                  </a:lnTo>
                  <a:lnTo>
                    <a:pt x="554" y="466"/>
                  </a:lnTo>
                  <a:lnTo>
                    <a:pt x="554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4" y="462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2" y="464"/>
                  </a:lnTo>
                  <a:lnTo>
                    <a:pt x="552" y="464"/>
                  </a:lnTo>
                  <a:lnTo>
                    <a:pt x="552" y="466"/>
                  </a:lnTo>
                  <a:lnTo>
                    <a:pt x="552" y="468"/>
                  </a:lnTo>
                  <a:lnTo>
                    <a:pt x="552" y="468"/>
                  </a:lnTo>
                  <a:lnTo>
                    <a:pt x="554" y="468"/>
                  </a:lnTo>
                  <a:lnTo>
                    <a:pt x="556" y="468"/>
                  </a:lnTo>
                  <a:lnTo>
                    <a:pt x="556" y="470"/>
                  </a:lnTo>
                  <a:lnTo>
                    <a:pt x="556" y="470"/>
                  </a:lnTo>
                  <a:lnTo>
                    <a:pt x="556" y="468"/>
                  </a:lnTo>
                  <a:lnTo>
                    <a:pt x="556" y="468"/>
                  </a:lnTo>
                  <a:lnTo>
                    <a:pt x="556" y="466"/>
                  </a:lnTo>
                  <a:close/>
                  <a:moveTo>
                    <a:pt x="574" y="455"/>
                  </a:moveTo>
                  <a:lnTo>
                    <a:pt x="574" y="455"/>
                  </a:lnTo>
                  <a:lnTo>
                    <a:pt x="574" y="455"/>
                  </a:lnTo>
                  <a:lnTo>
                    <a:pt x="572" y="455"/>
                  </a:lnTo>
                  <a:lnTo>
                    <a:pt x="572" y="455"/>
                  </a:lnTo>
                  <a:lnTo>
                    <a:pt x="572" y="457"/>
                  </a:lnTo>
                  <a:lnTo>
                    <a:pt x="574" y="457"/>
                  </a:lnTo>
                  <a:lnTo>
                    <a:pt x="574" y="459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4" y="455"/>
                  </a:lnTo>
                  <a:close/>
                  <a:moveTo>
                    <a:pt x="560" y="461"/>
                  </a:moveTo>
                  <a:lnTo>
                    <a:pt x="558" y="461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7"/>
                  </a:lnTo>
                  <a:lnTo>
                    <a:pt x="560" y="459"/>
                  </a:lnTo>
                  <a:lnTo>
                    <a:pt x="560" y="459"/>
                  </a:lnTo>
                  <a:lnTo>
                    <a:pt x="561" y="459"/>
                  </a:lnTo>
                  <a:lnTo>
                    <a:pt x="561" y="461"/>
                  </a:lnTo>
                  <a:lnTo>
                    <a:pt x="561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0" y="457"/>
                  </a:lnTo>
                  <a:lnTo>
                    <a:pt x="560" y="457"/>
                  </a:lnTo>
                  <a:lnTo>
                    <a:pt x="556" y="453"/>
                  </a:lnTo>
                  <a:lnTo>
                    <a:pt x="556" y="453"/>
                  </a:lnTo>
                  <a:lnTo>
                    <a:pt x="554" y="453"/>
                  </a:lnTo>
                  <a:lnTo>
                    <a:pt x="554" y="455"/>
                  </a:lnTo>
                  <a:lnTo>
                    <a:pt x="554" y="457"/>
                  </a:lnTo>
                  <a:lnTo>
                    <a:pt x="556" y="459"/>
                  </a:lnTo>
                  <a:lnTo>
                    <a:pt x="558" y="461"/>
                  </a:lnTo>
                  <a:lnTo>
                    <a:pt x="558" y="462"/>
                  </a:lnTo>
                  <a:lnTo>
                    <a:pt x="560" y="462"/>
                  </a:lnTo>
                  <a:lnTo>
                    <a:pt x="560" y="461"/>
                  </a:lnTo>
                  <a:close/>
                  <a:moveTo>
                    <a:pt x="574" y="450"/>
                  </a:moveTo>
                  <a:lnTo>
                    <a:pt x="572" y="450"/>
                  </a:lnTo>
                  <a:lnTo>
                    <a:pt x="572" y="450"/>
                  </a:lnTo>
                  <a:lnTo>
                    <a:pt x="572" y="450"/>
                  </a:lnTo>
                  <a:lnTo>
                    <a:pt x="570" y="450"/>
                  </a:lnTo>
                  <a:lnTo>
                    <a:pt x="570" y="452"/>
                  </a:lnTo>
                  <a:lnTo>
                    <a:pt x="572" y="452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2"/>
                  </a:lnTo>
                  <a:lnTo>
                    <a:pt x="574" y="452"/>
                  </a:lnTo>
                  <a:lnTo>
                    <a:pt x="574" y="453"/>
                  </a:lnTo>
                  <a:lnTo>
                    <a:pt x="574" y="453"/>
                  </a:lnTo>
                  <a:lnTo>
                    <a:pt x="576" y="452"/>
                  </a:lnTo>
                  <a:lnTo>
                    <a:pt x="576" y="452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48"/>
                  </a:lnTo>
                  <a:lnTo>
                    <a:pt x="576" y="448"/>
                  </a:lnTo>
                  <a:lnTo>
                    <a:pt x="574" y="450"/>
                  </a:lnTo>
                  <a:close/>
                  <a:moveTo>
                    <a:pt x="574" y="448"/>
                  </a:moveTo>
                  <a:lnTo>
                    <a:pt x="574" y="448"/>
                  </a:lnTo>
                  <a:lnTo>
                    <a:pt x="574" y="446"/>
                  </a:lnTo>
                  <a:lnTo>
                    <a:pt x="572" y="446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4" y="448"/>
                  </a:lnTo>
                  <a:lnTo>
                    <a:pt x="574" y="448"/>
                  </a:lnTo>
                  <a:close/>
                  <a:moveTo>
                    <a:pt x="592" y="434"/>
                  </a:move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0" y="430"/>
                  </a:lnTo>
                  <a:lnTo>
                    <a:pt x="590" y="430"/>
                  </a:lnTo>
                  <a:lnTo>
                    <a:pt x="588" y="430"/>
                  </a:lnTo>
                  <a:lnTo>
                    <a:pt x="588" y="432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2" y="439"/>
                  </a:lnTo>
                  <a:lnTo>
                    <a:pt x="594" y="439"/>
                  </a:lnTo>
                  <a:lnTo>
                    <a:pt x="592" y="437"/>
                  </a:lnTo>
                  <a:lnTo>
                    <a:pt x="592" y="437"/>
                  </a:lnTo>
                  <a:lnTo>
                    <a:pt x="592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4"/>
                  </a:lnTo>
                  <a:lnTo>
                    <a:pt x="592" y="434"/>
                  </a:lnTo>
                  <a:close/>
                  <a:moveTo>
                    <a:pt x="635" y="428"/>
                  </a:moveTo>
                  <a:lnTo>
                    <a:pt x="634" y="428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0" y="428"/>
                  </a:lnTo>
                  <a:lnTo>
                    <a:pt x="630" y="428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28" y="430"/>
                  </a:lnTo>
                  <a:lnTo>
                    <a:pt x="628" y="432"/>
                  </a:lnTo>
                  <a:lnTo>
                    <a:pt x="630" y="434"/>
                  </a:lnTo>
                  <a:lnTo>
                    <a:pt x="632" y="435"/>
                  </a:lnTo>
                  <a:lnTo>
                    <a:pt x="634" y="434"/>
                  </a:lnTo>
                  <a:lnTo>
                    <a:pt x="634" y="434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5" y="432"/>
                  </a:lnTo>
                  <a:lnTo>
                    <a:pt x="635" y="430"/>
                  </a:lnTo>
                  <a:lnTo>
                    <a:pt x="635" y="430"/>
                  </a:lnTo>
                  <a:lnTo>
                    <a:pt x="635" y="428"/>
                  </a:lnTo>
                  <a:close/>
                  <a:moveTo>
                    <a:pt x="585" y="428"/>
                  </a:moveTo>
                  <a:lnTo>
                    <a:pt x="581" y="426"/>
                  </a:lnTo>
                  <a:lnTo>
                    <a:pt x="581" y="426"/>
                  </a:lnTo>
                  <a:lnTo>
                    <a:pt x="581" y="428"/>
                  </a:lnTo>
                  <a:lnTo>
                    <a:pt x="581" y="430"/>
                  </a:lnTo>
                  <a:lnTo>
                    <a:pt x="581" y="432"/>
                  </a:lnTo>
                  <a:lnTo>
                    <a:pt x="581" y="432"/>
                  </a:lnTo>
                  <a:lnTo>
                    <a:pt x="581" y="434"/>
                  </a:lnTo>
                  <a:lnTo>
                    <a:pt x="581" y="434"/>
                  </a:lnTo>
                  <a:lnTo>
                    <a:pt x="583" y="434"/>
                  </a:lnTo>
                  <a:lnTo>
                    <a:pt x="585" y="435"/>
                  </a:lnTo>
                  <a:lnTo>
                    <a:pt x="585" y="434"/>
                  </a:lnTo>
                  <a:lnTo>
                    <a:pt x="585" y="432"/>
                  </a:lnTo>
                  <a:lnTo>
                    <a:pt x="585" y="428"/>
                  </a:lnTo>
                  <a:close/>
                  <a:moveTo>
                    <a:pt x="652" y="414"/>
                  </a:moveTo>
                  <a:lnTo>
                    <a:pt x="650" y="410"/>
                  </a:lnTo>
                  <a:lnTo>
                    <a:pt x="648" y="406"/>
                  </a:lnTo>
                  <a:lnTo>
                    <a:pt x="648" y="405"/>
                  </a:lnTo>
                  <a:lnTo>
                    <a:pt x="648" y="403"/>
                  </a:lnTo>
                  <a:lnTo>
                    <a:pt x="648" y="401"/>
                  </a:lnTo>
                  <a:lnTo>
                    <a:pt x="646" y="394"/>
                  </a:lnTo>
                  <a:lnTo>
                    <a:pt x="646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1" y="379"/>
                  </a:lnTo>
                  <a:lnTo>
                    <a:pt x="639" y="379"/>
                  </a:lnTo>
                  <a:lnTo>
                    <a:pt x="634" y="376"/>
                  </a:lnTo>
                  <a:lnTo>
                    <a:pt x="632" y="376"/>
                  </a:lnTo>
                  <a:lnTo>
                    <a:pt x="630" y="372"/>
                  </a:lnTo>
                  <a:lnTo>
                    <a:pt x="630" y="367"/>
                  </a:lnTo>
                  <a:lnTo>
                    <a:pt x="628" y="363"/>
                  </a:lnTo>
                  <a:lnTo>
                    <a:pt x="628" y="361"/>
                  </a:lnTo>
                  <a:lnTo>
                    <a:pt x="628" y="359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8" y="356"/>
                  </a:lnTo>
                  <a:lnTo>
                    <a:pt x="628" y="354"/>
                  </a:lnTo>
                  <a:lnTo>
                    <a:pt x="628" y="350"/>
                  </a:lnTo>
                  <a:lnTo>
                    <a:pt x="628" y="349"/>
                  </a:lnTo>
                  <a:lnTo>
                    <a:pt x="628" y="349"/>
                  </a:lnTo>
                  <a:lnTo>
                    <a:pt x="626" y="345"/>
                  </a:lnTo>
                  <a:lnTo>
                    <a:pt x="626" y="345"/>
                  </a:lnTo>
                  <a:lnTo>
                    <a:pt x="628" y="341"/>
                  </a:lnTo>
                  <a:lnTo>
                    <a:pt x="628" y="340"/>
                  </a:lnTo>
                  <a:lnTo>
                    <a:pt x="630" y="338"/>
                  </a:lnTo>
                  <a:lnTo>
                    <a:pt x="632" y="338"/>
                  </a:lnTo>
                  <a:lnTo>
                    <a:pt x="632" y="336"/>
                  </a:lnTo>
                  <a:lnTo>
                    <a:pt x="632" y="334"/>
                  </a:lnTo>
                  <a:lnTo>
                    <a:pt x="634" y="334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7" y="329"/>
                  </a:lnTo>
                  <a:lnTo>
                    <a:pt x="639" y="329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22"/>
                  </a:lnTo>
                  <a:lnTo>
                    <a:pt x="639" y="320"/>
                  </a:lnTo>
                  <a:lnTo>
                    <a:pt x="639" y="318"/>
                  </a:lnTo>
                  <a:lnTo>
                    <a:pt x="639" y="316"/>
                  </a:lnTo>
                  <a:lnTo>
                    <a:pt x="639" y="312"/>
                  </a:lnTo>
                  <a:lnTo>
                    <a:pt x="639" y="311"/>
                  </a:lnTo>
                  <a:lnTo>
                    <a:pt x="639" y="305"/>
                  </a:lnTo>
                  <a:lnTo>
                    <a:pt x="639" y="305"/>
                  </a:lnTo>
                  <a:lnTo>
                    <a:pt x="641" y="302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4" y="300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3" y="291"/>
                  </a:lnTo>
                  <a:lnTo>
                    <a:pt x="641" y="287"/>
                  </a:lnTo>
                  <a:lnTo>
                    <a:pt x="641" y="285"/>
                  </a:lnTo>
                  <a:lnTo>
                    <a:pt x="639" y="282"/>
                  </a:lnTo>
                  <a:lnTo>
                    <a:pt x="635" y="276"/>
                  </a:lnTo>
                  <a:lnTo>
                    <a:pt x="634" y="275"/>
                  </a:lnTo>
                  <a:lnTo>
                    <a:pt x="634" y="275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28" y="267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28" y="264"/>
                  </a:lnTo>
                  <a:lnTo>
                    <a:pt x="628" y="262"/>
                  </a:lnTo>
                  <a:lnTo>
                    <a:pt x="628" y="260"/>
                  </a:lnTo>
                  <a:lnTo>
                    <a:pt x="628" y="260"/>
                  </a:lnTo>
                  <a:lnTo>
                    <a:pt x="626" y="258"/>
                  </a:lnTo>
                  <a:lnTo>
                    <a:pt x="626" y="256"/>
                  </a:lnTo>
                  <a:lnTo>
                    <a:pt x="625" y="255"/>
                  </a:lnTo>
                  <a:lnTo>
                    <a:pt x="625" y="253"/>
                  </a:lnTo>
                  <a:lnTo>
                    <a:pt x="623" y="251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4"/>
                  </a:lnTo>
                  <a:lnTo>
                    <a:pt x="625" y="242"/>
                  </a:lnTo>
                  <a:lnTo>
                    <a:pt x="625" y="240"/>
                  </a:lnTo>
                  <a:lnTo>
                    <a:pt x="626" y="238"/>
                  </a:lnTo>
                  <a:lnTo>
                    <a:pt x="632" y="235"/>
                  </a:lnTo>
                  <a:lnTo>
                    <a:pt x="634" y="233"/>
                  </a:lnTo>
                  <a:lnTo>
                    <a:pt x="634" y="229"/>
                  </a:lnTo>
                  <a:lnTo>
                    <a:pt x="632" y="228"/>
                  </a:lnTo>
                  <a:lnTo>
                    <a:pt x="632" y="226"/>
                  </a:lnTo>
                  <a:lnTo>
                    <a:pt x="634" y="222"/>
                  </a:lnTo>
                  <a:lnTo>
                    <a:pt x="634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28" y="217"/>
                  </a:lnTo>
                  <a:lnTo>
                    <a:pt x="625" y="215"/>
                  </a:lnTo>
                  <a:lnTo>
                    <a:pt x="623" y="215"/>
                  </a:lnTo>
                  <a:lnTo>
                    <a:pt x="621" y="215"/>
                  </a:lnTo>
                  <a:lnTo>
                    <a:pt x="619" y="215"/>
                  </a:lnTo>
                  <a:lnTo>
                    <a:pt x="617" y="213"/>
                  </a:lnTo>
                  <a:lnTo>
                    <a:pt x="616" y="210"/>
                  </a:lnTo>
                  <a:lnTo>
                    <a:pt x="617" y="208"/>
                  </a:lnTo>
                  <a:lnTo>
                    <a:pt x="617" y="206"/>
                  </a:lnTo>
                  <a:lnTo>
                    <a:pt x="619" y="202"/>
                  </a:lnTo>
                  <a:lnTo>
                    <a:pt x="619" y="200"/>
                  </a:lnTo>
                  <a:lnTo>
                    <a:pt x="619" y="199"/>
                  </a:lnTo>
                  <a:lnTo>
                    <a:pt x="621" y="199"/>
                  </a:lnTo>
                  <a:lnTo>
                    <a:pt x="623" y="197"/>
                  </a:lnTo>
                  <a:lnTo>
                    <a:pt x="623" y="193"/>
                  </a:lnTo>
                  <a:lnTo>
                    <a:pt x="621" y="191"/>
                  </a:lnTo>
                  <a:lnTo>
                    <a:pt x="621" y="188"/>
                  </a:lnTo>
                  <a:lnTo>
                    <a:pt x="621" y="186"/>
                  </a:lnTo>
                  <a:lnTo>
                    <a:pt x="619" y="181"/>
                  </a:lnTo>
                  <a:lnTo>
                    <a:pt x="619" y="179"/>
                  </a:lnTo>
                  <a:lnTo>
                    <a:pt x="619" y="177"/>
                  </a:lnTo>
                  <a:lnTo>
                    <a:pt x="619" y="170"/>
                  </a:lnTo>
                  <a:lnTo>
                    <a:pt x="619" y="166"/>
                  </a:lnTo>
                  <a:lnTo>
                    <a:pt x="619" y="163"/>
                  </a:lnTo>
                  <a:lnTo>
                    <a:pt x="619" y="161"/>
                  </a:lnTo>
                  <a:lnTo>
                    <a:pt x="619" y="157"/>
                  </a:lnTo>
                  <a:lnTo>
                    <a:pt x="621" y="157"/>
                  </a:lnTo>
                  <a:lnTo>
                    <a:pt x="625" y="155"/>
                  </a:lnTo>
                  <a:lnTo>
                    <a:pt x="626" y="154"/>
                  </a:lnTo>
                  <a:lnTo>
                    <a:pt x="628" y="152"/>
                  </a:lnTo>
                  <a:lnTo>
                    <a:pt x="628" y="148"/>
                  </a:lnTo>
                  <a:lnTo>
                    <a:pt x="626" y="146"/>
                  </a:lnTo>
                  <a:lnTo>
                    <a:pt x="623" y="146"/>
                  </a:lnTo>
                  <a:lnTo>
                    <a:pt x="619" y="141"/>
                  </a:lnTo>
                  <a:lnTo>
                    <a:pt x="617" y="139"/>
                  </a:lnTo>
                  <a:lnTo>
                    <a:pt x="614" y="135"/>
                  </a:lnTo>
                  <a:lnTo>
                    <a:pt x="614" y="134"/>
                  </a:lnTo>
                  <a:lnTo>
                    <a:pt x="614" y="134"/>
                  </a:lnTo>
                  <a:lnTo>
                    <a:pt x="612" y="125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08" y="123"/>
                  </a:lnTo>
                  <a:lnTo>
                    <a:pt x="605" y="126"/>
                  </a:lnTo>
                  <a:lnTo>
                    <a:pt x="603" y="126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3"/>
                  </a:lnTo>
                  <a:lnTo>
                    <a:pt x="603" y="123"/>
                  </a:lnTo>
                  <a:lnTo>
                    <a:pt x="603" y="121"/>
                  </a:lnTo>
                  <a:lnTo>
                    <a:pt x="603" y="117"/>
                  </a:lnTo>
                  <a:lnTo>
                    <a:pt x="603" y="117"/>
                  </a:lnTo>
                  <a:lnTo>
                    <a:pt x="603" y="116"/>
                  </a:lnTo>
                  <a:lnTo>
                    <a:pt x="603" y="114"/>
                  </a:lnTo>
                  <a:lnTo>
                    <a:pt x="601" y="110"/>
                  </a:lnTo>
                  <a:lnTo>
                    <a:pt x="599" y="108"/>
                  </a:lnTo>
                  <a:lnTo>
                    <a:pt x="599" y="107"/>
                  </a:lnTo>
                  <a:lnTo>
                    <a:pt x="599" y="105"/>
                  </a:lnTo>
                  <a:lnTo>
                    <a:pt x="597" y="105"/>
                  </a:lnTo>
                  <a:lnTo>
                    <a:pt x="597" y="103"/>
                  </a:lnTo>
                  <a:lnTo>
                    <a:pt x="597" y="103"/>
                  </a:lnTo>
                  <a:lnTo>
                    <a:pt x="590" y="98"/>
                  </a:lnTo>
                  <a:lnTo>
                    <a:pt x="588" y="96"/>
                  </a:lnTo>
                  <a:lnTo>
                    <a:pt x="587" y="90"/>
                  </a:lnTo>
                  <a:lnTo>
                    <a:pt x="585" y="89"/>
                  </a:lnTo>
                  <a:lnTo>
                    <a:pt x="581" y="90"/>
                  </a:lnTo>
                  <a:lnTo>
                    <a:pt x="581" y="89"/>
                  </a:lnTo>
                  <a:lnTo>
                    <a:pt x="579" y="87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2" y="83"/>
                  </a:lnTo>
                  <a:lnTo>
                    <a:pt x="570" y="83"/>
                  </a:lnTo>
                  <a:lnTo>
                    <a:pt x="567" y="81"/>
                  </a:lnTo>
                  <a:lnTo>
                    <a:pt x="563" y="81"/>
                  </a:lnTo>
                  <a:lnTo>
                    <a:pt x="563" y="81"/>
                  </a:lnTo>
                  <a:lnTo>
                    <a:pt x="563" y="79"/>
                  </a:lnTo>
                  <a:lnTo>
                    <a:pt x="563" y="79"/>
                  </a:lnTo>
                  <a:lnTo>
                    <a:pt x="560" y="78"/>
                  </a:lnTo>
                  <a:lnTo>
                    <a:pt x="549" y="78"/>
                  </a:lnTo>
                  <a:lnTo>
                    <a:pt x="547" y="76"/>
                  </a:lnTo>
                  <a:lnTo>
                    <a:pt x="547" y="76"/>
                  </a:lnTo>
                  <a:lnTo>
                    <a:pt x="547" y="74"/>
                  </a:lnTo>
                  <a:lnTo>
                    <a:pt x="547" y="74"/>
                  </a:lnTo>
                  <a:lnTo>
                    <a:pt x="545" y="74"/>
                  </a:lnTo>
                  <a:lnTo>
                    <a:pt x="545" y="74"/>
                  </a:lnTo>
                  <a:lnTo>
                    <a:pt x="545" y="72"/>
                  </a:lnTo>
                  <a:lnTo>
                    <a:pt x="545" y="70"/>
                  </a:lnTo>
                  <a:lnTo>
                    <a:pt x="543" y="69"/>
                  </a:lnTo>
                  <a:lnTo>
                    <a:pt x="543" y="69"/>
                  </a:lnTo>
                  <a:lnTo>
                    <a:pt x="540" y="65"/>
                  </a:lnTo>
                  <a:lnTo>
                    <a:pt x="531" y="63"/>
                  </a:lnTo>
                  <a:lnTo>
                    <a:pt x="531" y="58"/>
                  </a:lnTo>
                  <a:lnTo>
                    <a:pt x="527" y="56"/>
                  </a:lnTo>
                  <a:lnTo>
                    <a:pt x="523" y="52"/>
                  </a:lnTo>
                  <a:lnTo>
                    <a:pt x="520" y="51"/>
                  </a:lnTo>
                  <a:lnTo>
                    <a:pt x="518" y="49"/>
                  </a:lnTo>
                  <a:lnTo>
                    <a:pt x="516" y="47"/>
                  </a:lnTo>
                  <a:lnTo>
                    <a:pt x="516" y="43"/>
                  </a:lnTo>
                  <a:lnTo>
                    <a:pt x="514" y="42"/>
                  </a:lnTo>
                  <a:lnTo>
                    <a:pt x="514" y="40"/>
                  </a:lnTo>
                  <a:lnTo>
                    <a:pt x="514" y="40"/>
                  </a:lnTo>
                  <a:lnTo>
                    <a:pt x="511" y="40"/>
                  </a:lnTo>
                  <a:lnTo>
                    <a:pt x="509" y="40"/>
                  </a:lnTo>
                  <a:lnTo>
                    <a:pt x="509" y="40"/>
                  </a:lnTo>
                  <a:lnTo>
                    <a:pt x="509" y="38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5" y="31"/>
                  </a:lnTo>
                  <a:lnTo>
                    <a:pt x="502" y="27"/>
                  </a:lnTo>
                  <a:lnTo>
                    <a:pt x="498" y="23"/>
                  </a:lnTo>
                  <a:lnTo>
                    <a:pt x="489" y="20"/>
                  </a:lnTo>
                  <a:lnTo>
                    <a:pt x="489" y="18"/>
                  </a:lnTo>
                  <a:lnTo>
                    <a:pt x="489" y="16"/>
                  </a:lnTo>
                  <a:lnTo>
                    <a:pt x="491" y="14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9"/>
                  </a:lnTo>
                  <a:lnTo>
                    <a:pt x="487" y="7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6" y="0"/>
                  </a:lnTo>
                  <a:lnTo>
                    <a:pt x="462" y="2"/>
                  </a:lnTo>
                  <a:lnTo>
                    <a:pt x="449" y="2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57" y="52"/>
                  </a:lnTo>
                  <a:lnTo>
                    <a:pt x="451" y="60"/>
                  </a:lnTo>
                  <a:lnTo>
                    <a:pt x="442" y="69"/>
                  </a:lnTo>
                  <a:lnTo>
                    <a:pt x="457" y="78"/>
                  </a:lnTo>
                  <a:lnTo>
                    <a:pt x="446" y="94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19" y="85"/>
                  </a:lnTo>
                  <a:lnTo>
                    <a:pt x="397" y="74"/>
                  </a:lnTo>
                  <a:lnTo>
                    <a:pt x="379" y="76"/>
                  </a:lnTo>
                  <a:lnTo>
                    <a:pt x="377" y="74"/>
                  </a:lnTo>
                  <a:lnTo>
                    <a:pt x="368" y="67"/>
                  </a:lnTo>
                  <a:lnTo>
                    <a:pt x="366" y="65"/>
                  </a:lnTo>
                  <a:lnTo>
                    <a:pt x="354" y="69"/>
                  </a:lnTo>
                  <a:lnTo>
                    <a:pt x="354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2" y="85"/>
                  </a:lnTo>
                  <a:lnTo>
                    <a:pt x="352" y="89"/>
                  </a:lnTo>
                  <a:lnTo>
                    <a:pt x="354" y="116"/>
                  </a:lnTo>
                  <a:lnTo>
                    <a:pt x="352" y="121"/>
                  </a:lnTo>
                  <a:lnTo>
                    <a:pt x="343" y="141"/>
                  </a:lnTo>
                  <a:lnTo>
                    <a:pt x="341" y="143"/>
                  </a:lnTo>
                  <a:lnTo>
                    <a:pt x="341" y="146"/>
                  </a:lnTo>
                  <a:lnTo>
                    <a:pt x="339" y="146"/>
                  </a:lnTo>
                  <a:lnTo>
                    <a:pt x="325" y="13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5" y="137"/>
                  </a:lnTo>
                  <a:lnTo>
                    <a:pt x="285" y="154"/>
                  </a:lnTo>
                  <a:lnTo>
                    <a:pt x="283" y="155"/>
                  </a:lnTo>
                  <a:lnTo>
                    <a:pt x="283" y="159"/>
                  </a:lnTo>
                  <a:lnTo>
                    <a:pt x="274" y="190"/>
                  </a:lnTo>
                  <a:lnTo>
                    <a:pt x="274" y="191"/>
                  </a:lnTo>
                  <a:lnTo>
                    <a:pt x="269" y="200"/>
                  </a:lnTo>
                  <a:lnTo>
                    <a:pt x="265" y="204"/>
                  </a:lnTo>
                  <a:lnTo>
                    <a:pt x="263" y="206"/>
                  </a:lnTo>
                  <a:lnTo>
                    <a:pt x="254" y="208"/>
                  </a:lnTo>
                  <a:lnTo>
                    <a:pt x="253" y="210"/>
                  </a:lnTo>
                  <a:lnTo>
                    <a:pt x="251" y="219"/>
                  </a:lnTo>
                  <a:lnTo>
                    <a:pt x="267" y="247"/>
                  </a:lnTo>
                  <a:lnTo>
                    <a:pt x="267" y="249"/>
                  </a:lnTo>
                  <a:lnTo>
                    <a:pt x="265" y="266"/>
                  </a:lnTo>
                  <a:lnTo>
                    <a:pt x="263" y="269"/>
                  </a:lnTo>
                  <a:lnTo>
                    <a:pt x="263" y="269"/>
                  </a:lnTo>
                  <a:lnTo>
                    <a:pt x="260" y="271"/>
                  </a:lnTo>
                  <a:lnTo>
                    <a:pt x="251" y="282"/>
                  </a:lnTo>
                  <a:lnTo>
                    <a:pt x="245" y="287"/>
                  </a:lnTo>
                  <a:lnTo>
                    <a:pt x="227" y="323"/>
                  </a:lnTo>
                  <a:lnTo>
                    <a:pt x="215" y="338"/>
                  </a:lnTo>
                  <a:lnTo>
                    <a:pt x="216" y="341"/>
                  </a:lnTo>
                  <a:lnTo>
                    <a:pt x="218" y="354"/>
                  </a:lnTo>
                  <a:lnTo>
                    <a:pt x="218" y="356"/>
                  </a:lnTo>
                  <a:lnTo>
                    <a:pt x="218" y="359"/>
                  </a:lnTo>
                  <a:lnTo>
                    <a:pt x="218" y="363"/>
                  </a:lnTo>
                  <a:lnTo>
                    <a:pt x="218" y="365"/>
                  </a:lnTo>
                  <a:lnTo>
                    <a:pt x="197" y="379"/>
                  </a:lnTo>
                  <a:lnTo>
                    <a:pt x="184" y="381"/>
                  </a:lnTo>
                  <a:lnTo>
                    <a:pt x="171" y="383"/>
                  </a:lnTo>
                  <a:lnTo>
                    <a:pt x="177" y="417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3" y="434"/>
                  </a:lnTo>
                  <a:lnTo>
                    <a:pt x="171" y="435"/>
                  </a:lnTo>
                  <a:lnTo>
                    <a:pt x="169" y="464"/>
                  </a:lnTo>
                  <a:lnTo>
                    <a:pt x="169" y="470"/>
                  </a:lnTo>
                  <a:lnTo>
                    <a:pt x="169" y="475"/>
                  </a:lnTo>
                  <a:lnTo>
                    <a:pt x="169" y="480"/>
                  </a:lnTo>
                  <a:lnTo>
                    <a:pt x="168" y="484"/>
                  </a:lnTo>
                  <a:lnTo>
                    <a:pt x="164" y="490"/>
                  </a:lnTo>
                  <a:lnTo>
                    <a:pt x="162" y="491"/>
                  </a:lnTo>
                  <a:lnTo>
                    <a:pt x="162" y="493"/>
                  </a:lnTo>
                  <a:lnTo>
                    <a:pt x="160" y="504"/>
                  </a:lnTo>
                  <a:lnTo>
                    <a:pt x="160" y="506"/>
                  </a:lnTo>
                  <a:lnTo>
                    <a:pt x="160" y="506"/>
                  </a:lnTo>
                  <a:lnTo>
                    <a:pt x="160" y="509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39" y="544"/>
                  </a:lnTo>
                  <a:lnTo>
                    <a:pt x="126" y="567"/>
                  </a:lnTo>
                  <a:lnTo>
                    <a:pt x="141" y="578"/>
                  </a:lnTo>
                  <a:lnTo>
                    <a:pt x="142" y="580"/>
                  </a:lnTo>
                  <a:lnTo>
                    <a:pt x="148" y="580"/>
                  </a:lnTo>
                  <a:lnTo>
                    <a:pt x="150" y="582"/>
                  </a:lnTo>
                  <a:lnTo>
                    <a:pt x="150" y="585"/>
                  </a:lnTo>
                  <a:lnTo>
                    <a:pt x="151" y="612"/>
                  </a:lnTo>
                  <a:lnTo>
                    <a:pt x="151" y="614"/>
                  </a:lnTo>
                  <a:lnTo>
                    <a:pt x="151" y="616"/>
                  </a:lnTo>
                  <a:lnTo>
                    <a:pt x="142" y="632"/>
                  </a:lnTo>
                  <a:lnTo>
                    <a:pt x="142" y="634"/>
                  </a:lnTo>
                  <a:lnTo>
                    <a:pt x="141" y="634"/>
                  </a:lnTo>
                  <a:lnTo>
                    <a:pt x="123" y="629"/>
                  </a:lnTo>
                  <a:lnTo>
                    <a:pt x="106" y="625"/>
                  </a:lnTo>
                  <a:lnTo>
                    <a:pt x="94" y="629"/>
                  </a:lnTo>
                  <a:lnTo>
                    <a:pt x="81" y="636"/>
                  </a:lnTo>
                  <a:lnTo>
                    <a:pt x="77" y="639"/>
                  </a:lnTo>
                  <a:lnTo>
                    <a:pt x="68" y="657"/>
                  </a:lnTo>
                  <a:lnTo>
                    <a:pt x="59" y="674"/>
                  </a:lnTo>
                  <a:lnTo>
                    <a:pt x="52" y="681"/>
                  </a:lnTo>
                  <a:lnTo>
                    <a:pt x="56" y="692"/>
                  </a:lnTo>
                  <a:lnTo>
                    <a:pt x="56" y="695"/>
                  </a:lnTo>
                  <a:lnTo>
                    <a:pt x="54" y="697"/>
                  </a:lnTo>
                  <a:lnTo>
                    <a:pt x="43" y="715"/>
                  </a:lnTo>
                  <a:lnTo>
                    <a:pt x="47" y="724"/>
                  </a:lnTo>
                  <a:lnTo>
                    <a:pt x="56" y="748"/>
                  </a:lnTo>
                  <a:lnTo>
                    <a:pt x="48" y="755"/>
                  </a:lnTo>
                  <a:lnTo>
                    <a:pt x="48" y="757"/>
                  </a:lnTo>
                  <a:lnTo>
                    <a:pt x="48" y="760"/>
                  </a:lnTo>
                  <a:lnTo>
                    <a:pt x="52" y="777"/>
                  </a:lnTo>
                  <a:lnTo>
                    <a:pt x="52" y="779"/>
                  </a:lnTo>
                  <a:lnTo>
                    <a:pt x="50" y="782"/>
                  </a:lnTo>
                  <a:lnTo>
                    <a:pt x="48" y="788"/>
                  </a:lnTo>
                  <a:lnTo>
                    <a:pt x="48" y="791"/>
                  </a:lnTo>
                  <a:lnTo>
                    <a:pt x="48" y="793"/>
                  </a:lnTo>
                  <a:lnTo>
                    <a:pt x="58" y="818"/>
                  </a:lnTo>
                  <a:lnTo>
                    <a:pt x="58" y="820"/>
                  </a:lnTo>
                  <a:lnTo>
                    <a:pt x="59" y="825"/>
                  </a:lnTo>
                  <a:lnTo>
                    <a:pt x="59" y="827"/>
                  </a:lnTo>
                  <a:lnTo>
                    <a:pt x="59" y="831"/>
                  </a:lnTo>
                  <a:lnTo>
                    <a:pt x="56" y="858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9" y="892"/>
                  </a:lnTo>
                  <a:lnTo>
                    <a:pt x="61" y="894"/>
                  </a:lnTo>
                  <a:lnTo>
                    <a:pt x="65" y="900"/>
                  </a:lnTo>
                  <a:lnTo>
                    <a:pt x="67" y="901"/>
                  </a:lnTo>
                  <a:lnTo>
                    <a:pt x="68" y="901"/>
                  </a:lnTo>
                  <a:lnTo>
                    <a:pt x="72" y="901"/>
                  </a:lnTo>
                  <a:lnTo>
                    <a:pt x="74" y="901"/>
                  </a:lnTo>
                  <a:lnTo>
                    <a:pt x="76" y="903"/>
                  </a:lnTo>
                  <a:lnTo>
                    <a:pt x="88" y="921"/>
                  </a:lnTo>
                  <a:lnTo>
                    <a:pt x="88" y="923"/>
                  </a:lnTo>
                  <a:lnTo>
                    <a:pt x="88" y="925"/>
                  </a:lnTo>
                  <a:lnTo>
                    <a:pt x="86" y="934"/>
                  </a:lnTo>
                  <a:lnTo>
                    <a:pt x="86" y="937"/>
                  </a:lnTo>
                  <a:lnTo>
                    <a:pt x="85" y="939"/>
                  </a:lnTo>
                  <a:lnTo>
                    <a:pt x="81" y="945"/>
                  </a:lnTo>
                  <a:lnTo>
                    <a:pt x="81" y="945"/>
                  </a:lnTo>
                  <a:lnTo>
                    <a:pt x="81" y="947"/>
                  </a:lnTo>
                  <a:lnTo>
                    <a:pt x="79" y="954"/>
                  </a:lnTo>
                  <a:lnTo>
                    <a:pt x="79" y="954"/>
                  </a:lnTo>
                  <a:lnTo>
                    <a:pt x="79" y="956"/>
                  </a:lnTo>
                  <a:lnTo>
                    <a:pt x="77" y="956"/>
                  </a:lnTo>
                  <a:lnTo>
                    <a:pt x="72" y="956"/>
                  </a:lnTo>
                  <a:lnTo>
                    <a:pt x="70" y="956"/>
                  </a:lnTo>
                  <a:lnTo>
                    <a:pt x="58" y="959"/>
                  </a:lnTo>
                  <a:lnTo>
                    <a:pt x="58" y="961"/>
                  </a:lnTo>
                  <a:lnTo>
                    <a:pt x="58" y="963"/>
                  </a:lnTo>
                  <a:lnTo>
                    <a:pt x="59" y="966"/>
                  </a:lnTo>
                  <a:lnTo>
                    <a:pt x="59" y="970"/>
                  </a:lnTo>
                  <a:lnTo>
                    <a:pt x="61" y="977"/>
                  </a:lnTo>
                  <a:lnTo>
                    <a:pt x="61" y="981"/>
                  </a:lnTo>
                  <a:lnTo>
                    <a:pt x="63" y="986"/>
                  </a:lnTo>
                  <a:lnTo>
                    <a:pt x="68" y="995"/>
                  </a:lnTo>
                  <a:lnTo>
                    <a:pt x="74" y="1010"/>
                  </a:lnTo>
                  <a:lnTo>
                    <a:pt x="74" y="1013"/>
                  </a:lnTo>
                  <a:lnTo>
                    <a:pt x="74" y="1015"/>
                  </a:lnTo>
                  <a:lnTo>
                    <a:pt x="74" y="1021"/>
                  </a:lnTo>
                  <a:lnTo>
                    <a:pt x="74" y="1022"/>
                  </a:lnTo>
                  <a:lnTo>
                    <a:pt x="74" y="1024"/>
                  </a:lnTo>
                  <a:lnTo>
                    <a:pt x="72" y="1026"/>
                  </a:lnTo>
                  <a:lnTo>
                    <a:pt x="70" y="1030"/>
                  </a:lnTo>
                  <a:lnTo>
                    <a:pt x="68" y="1030"/>
                  </a:lnTo>
                  <a:lnTo>
                    <a:pt x="68" y="1031"/>
                  </a:lnTo>
                  <a:lnTo>
                    <a:pt x="68" y="1035"/>
                  </a:lnTo>
                  <a:lnTo>
                    <a:pt x="70" y="1042"/>
                  </a:lnTo>
                  <a:lnTo>
                    <a:pt x="70" y="1046"/>
                  </a:lnTo>
                  <a:lnTo>
                    <a:pt x="70" y="1049"/>
                  </a:lnTo>
                  <a:lnTo>
                    <a:pt x="68" y="1053"/>
                  </a:lnTo>
                  <a:lnTo>
                    <a:pt x="67" y="1057"/>
                  </a:lnTo>
                  <a:lnTo>
                    <a:pt x="59" y="1066"/>
                  </a:lnTo>
                  <a:lnTo>
                    <a:pt x="50" y="1071"/>
                  </a:lnTo>
                  <a:lnTo>
                    <a:pt x="48" y="1073"/>
                  </a:lnTo>
                  <a:lnTo>
                    <a:pt x="41" y="1071"/>
                  </a:lnTo>
                  <a:lnTo>
                    <a:pt x="38" y="1073"/>
                  </a:lnTo>
                  <a:lnTo>
                    <a:pt x="38" y="1073"/>
                  </a:lnTo>
                  <a:lnTo>
                    <a:pt x="36" y="1075"/>
                  </a:lnTo>
                  <a:lnTo>
                    <a:pt x="36" y="1078"/>
                  </a:lnTo>
                  <a:lnTo>
                    <a:pt x="36" y="1080"/>
                  </a:lnTo>
                  <a:lnTo>
                    <a:pt x="38" y="1082"/>
                  </a:lnTo>
                  <a:lnTo>
                    <a:pt x="38" y="1082"/>
                  </a:lnTo>
                  <a:lnTo>
                    <a:pt x="39" y="1084"/>
                  </a:lnTo>
                  <a:lnTo>
                    <a:pt x="39" y="1086"/>
                  </a:lnTo>
                  <a:lnTo>
                    <a:pt x="39" y="1089"/>
                  </a:lnTo>
                  <a:lnTo>
                    <a:pt x="39" y="1091"/>
                  </a:lnTo>
                  <a:lnTo>
                    <a:pt x="39" y="1091"/>
                  </a:lnTo>
                  <a:lnTo>
                    <a:pt x="36" y="1095"/>
                  </a:lnTo>
                  <a:lnTo>
                    <a:pt x="36" y="1096"/>
                  </a:lnTo>
                  <a:lnTo>
                    <a:pt x="29" y="1100"/>
                  </a:lnTo>
                  <a:lnTo>
                    <a:pt x="29" y="1100"/>
                  </a:lnTo>
                  <a:lnTo>
                    <a:pt x="27" y="1104"/>
                  </a:lnTo>
                  <a:lnTo>
                    <a:pt x="29" y="1105"/>
                  </a:lnTo>
                  <a:lnTo>
                    <a:pt x="34" y="1125"/>
                  </a:lnTo>
                  <a:lnTo>
                    <a:pt x="34" y="1133"/>
                  </a:lnTo>
                  <a:lnTo>
                    <a:pt x="34" y="1134"/>
                  </a:lnTo>
                  <a:lnTo>
                    <a:pt x="34" y="1136"/>
                  </a:lnTo>
                  <a:lnTo>
                    <a:pt x="34" y="1136"/>
                  </a:lnTo>
                  <a:lnTo>
                    <a:pt x="34" y="1138"/>
                  </a:lnTo>
                  <a:lnTo>
                    <a:pt x="34" y="1140"/>
                  </a:lnTo>
                  <a:lnTo>
                    <a:pt x="32" y="1140"/>
                  </a:lnTo>
                  <a:lnTo>
                    <a:pt x="32" y="1147"/>
                  </a:lnTo>
                  <a:lnTo>
                    <a:pt x="30" y="1151"/>
                  </a:lnTo>
                  <a:lnTo>
                    <a:pt x="30" y="1154"/>
                  </a:lnTo>
                  <a:lnTo>
                    <a:pt x="29" y="1158"/>
                  </a:lnTo>
                  <a:lnTo>
                    <a:pt x="29" y="1160"/>
                  </a:lnTo>
                  <a:lnTo>
                    <a:pt x="29" y="1163"/>
                  </a:lnTo>
                  <a:lnTo>
                    <a:pt x="27" y="1169"/>
                  </a:lnTo>
                  <a:lnTo>
                    <a:pt x="25" y="1170"/>
                  </a:lnTo>
                  <a:lnTo>
                    <a:pt x="21" y="1172"/>
                  </a:lnTo>
                  <a:lnTo>
                    <a:pt x="18" y="1170"/>
                  </a:lnTo>
                  <a:lnTo>
                    <a:pt x="16" y="1170"/>
                  </a:lnTo>
                  <a:lnTo>
                    <a:pt x="16" y="1163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4" y="1160"/>
                  </a:lnTo>
                  <a:lnTo>
                    <a:pt x="14" y="1158"/>
                  </a:lnTo>
                  <a:lnTo>
                    <a:pt x="12" y="1156"/>
                  </a:lnTo>
                  <a:lnTo>
                    <a:pt x="12" y="1154"/>
                  </a:lnTo>
                  <a:lnTo>
                    <a:pt x="12" y="1151"/>
                  </a:lnTo>
                  <a:lnTo>
                    <a:pt x="11" y="1151"/>
                  </a:lnTo>
                  <a:lnTo>
                    <a:pt x="5" y="1152"/>
                  </a:lnTo>
                  <a:lnTo>
                    <a:pt x="3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60"/>
                  </a:lnTo>
                  <a:lnTo>
                    <a:pt x="0" y="1161"/>
                  </a:lnTo>
                  <a:lnTo>
                    <a:pt x="2" y="1161"/>
                  </a:lnTo>
                  <a:lnTo>
                    <a:pt x="3" y="1161"/>
                  </a:lnTo>
                  <a:lnTo>
                    <a:pt x="2" y="1163"/>
                  </a:lnTo>
                  <a:lnTo>
                    <a:pt x="0" y="1163"/>
                  </a:lnTo>
                  <a:lnTo>
                    <a:pt x="0" y="1165"/>
                  </a:lnTo>
                  <a:lnTo>
                    <a:pt x="0" y="1167"/>
                  </a:lnTo>
                  <a:lnTo>
                    <a:pt x="2" y="1167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70"/>
                  </a:lnTo>
                  <a:lnTo>
                    <a:pt x="3" y="1170"/>
                  </a:lnTo>
                  <a:lnTo>
                    <a:pt x="3" y="1174"/>
                  </a:lnTo>
                  <a:lnTo>
                    <a:pt x="3" y="117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5" y="1176"/>
                  </a:lnTo>
                  <a:lnTo>
                    <a:pt x="5" y="1180"/>
                  </a:lnTo>
                  <a:lnTo>
                    <a:pt x="5" y="1180"/>
                  </a:lnTo>
                  <a:lnTo>
                    <a:pt x="5" y="1181"/>
                  </a:lnTo>
                  <a:lnTo>
                    <a:pt x="5" y="1181"/>
                  </a:lnTo>
                  <a:lnTo>
                    <a:pt x="5" y="1183"/>
                  </a:lnTo>
                  <a:lnTo>
                    <a:pt x="5" y="1183"/>
                  </a:lnTo>
                  <a:lnTo>
                    <a:pt x="3" y="1185"/>
                  </a:lnTo>
                  <a:lnTo>
                    <a:pt x="3" y="1185"/>
                  </a:lnTo>
                  <a:lnTo>
                    <a:pt x="3" y="1187"/>
                  </a:lnTo>
                  <a:lnTo>
                    <a:pt x="3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92"/>
                  </a:lnTo>
                  <a:lnTo>
                    <a:pt x="7" y="1194"/>
                  </a:lnTo>
                  <a:lnTo>
                    <a:pt x="7" y="1196"/>
                  </a:lnTo>
                  <a:lnTo>
                    <a:pt x="7" y="1196"/>
                  </a:lnTo>
                  <a:lnTo>
                    <a:pt x="7" y="1198"/>
                  </a:lnTo>
                  <a:lnTo>
                    <a:pt x="7" y="1198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201"/>
                  </a:lnTo>
                  <a:lnTo>
                    <a:pt x="9" y="1201"/>
                  </a:lnTo>
                  <a:lnTo>
                    <a:pt x="9" y="1201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5" y="1207"/>
                  </a:lnTo>
                  <a:lnTo>
                    <a:pt x="5" y="1208"/>
                  </a:lnTo>
                  <a:lnTo>
                    <a:pt x="5" y="1208"/>
                  </a:lnTo>
                  <a:lnTo>
                    <a:pt x="7" y="1208"/>
                  </a:lnTo>
                  <a:lnTo>
                    <a:pt x="7" y="1210"/>
                  </a:lnTo>
                  <a:lnTo>
                    <a:pt x="7" y="1210"/>
                  </a:lnTo>
                  <a:lnTo>
                    <a:pt x="9" y="1212"/>
                  </a:lnTo>
                  <a:lnTo>
                    <a:pt x="9" y="1212"/>
                  </a:lnTo>
                  <a:lnTo>
                    <a:pt x="7" y="1214"/>
                  </a:lnTo>
                  <a:lnTo>
                    <a:pt x="7" y="1214"/>
                  </a:lnTo>
                  <a:lnTo>
                    <a:pt x="7" y="1216"/>
                  </a:lnTo>
                  <a:lnTo>
                    <a:pt x="5" y="1216"/>
                  </a:lnTo>
                  <a:lnTo>
                    <a:pt x="5" y="1216"/>
                  </a:lnTo>
                  <a:lnTo>
                    <a:pt x="3" y="1217"/>
                  </a:lnTo>
                  <a:lnTo>
                    <a:pt x="5" y="1219"/>
                  </a:lnTo>
                  <a:lnTo>
                    <a:pt x="5" y="1221"/>
                  </a:lnTo>
                  <a:lnTo>
                    <a:pt x="5" y="1221"/>
                  </a:lnTo>
                  <a:lnTo>
                    <a:pt x="5" y="1223"/>
                  </a:lnTo>
                  <a:lnTo>
                    <a:pt x="5" y="1223"/>
                  </a:lnTo>
                  <a:lnTo>
                    <a:pt x="5" y="1225"/>
                  </a:lnTo>
                  <a:lnTo>
                    <a:pt x="7" y="1221"/>
                  </a:lnTo>
                  <a:lnTo>
                    <a:pt x="9" y="1221"/>
                  </a:lnTo>
                  <a:lnTo>
                    <a:pt x="9" y="1221"/>
                  </a:lnTo>
                  <a:lnTo>
                    <a:pt x="11" y="1221"/>
                  </a:lnTo>
                  <a:lnTo>
                    <a:pt x="11" y="1221"/>
                  </a:lnTo>
                  <a:lnTo>
                    <a:pt x="11" y="1219"/>
                  </a:lnTo>
                  <a:lnTo>
                    <a:pt x="11" y="1219"/>
                  </a:lnTo>
                  <a:lnTo>
                    <a:pt x="12" y="1219"/>
                  </a:lnTo>
                  <a:lnTo>
                    <a:pt x="12" y="1217"/>
                  </a:lnTo>
                  <a:lnTo>
                    <a:pt x="14" y="1216"/>
                  </a:lnTo>
                  <a:lnTo>
                    <a:pt x="16" y="1214"/>
                  </a:lnTo>
                  <a:lnTo>
                    <a:pt x="14" y="1216"/>
                  </a:lnTo>
                  <a:lnTo>
                    <a:pt x="14" y="1216"/>
                  </a:lnTo>
                  <a:lnTo>
                    <a:pt x="12" y="1217"/>
                  </a:lnTo>
                  <a:lnTo>
                    <a:pt x="12" y="1223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4" y="1221"/>
                  </a:lnTo>
                  <a:lnTo>
                    <a:pt x="14" y="1219"/>
                  </a:lnTo>
                  <a:lnTo>
                    <a:pt x="14" y="1219"/>
                  </a:lnTo>
                  <a:lnTo>
                    <a:pt x="16" y="1219"/>
                  </a:lnTo>
                  <a:lnTo>
                    <a:pt x="16" y="1221"/>
                  </a:lnTo>
                  <a:lnTo>
                    <a:pt x="16" y="1223"/>
                  </a:lnTo>
                  <a:lnTo>
                    <a:pt x="16" y="1223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2" y="1226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8"/>
                  </a:lnTo>
                  <a:lnTo>
                    <a:pt x="14" y="1228"/>
                  </a:lnTo>
                  <a:lnTo>
                    <a:pt x="14" y="1230"/>
                  </a:lnTo>
                  <a:lnTo>
                    <a:pt x="14" y="1230"/>
                  </a:lnTo>
                  <a:lnTo>
                    <a:pt x="18" y="1228"/>
                  </a:lnTo>
                  <a:lnTo>
                    <a:pt x="20" y="1226"/>
                  </a:lnTo>
                  <a:lnTo>
                    <a:pt x="20" y="1225"/>
                  </a:lnTo>
                  <a:lnTo>
                    <a:pt x="21" y="1221"/>
                  </a:lnTo>
                  <a:lnTo>
                    <a:pt x="21" y="1217"/>
                  </a:lnTo>
                  <a:lnTo>
                    <a:pt x="21" y="1216"/>
                  </a:lnTo>
                  <a:lnTo>
                    <a:pt x="21" y="1212"/>
                  </a:lnTo>
                  <a:lnTo>
                    <a:pt x="21" y="1212"/>
                  </a:lnTo>
                  <a:lnTo>
                    <a:pt x="21" y="1214"/>
                  </a:lnTo>
                  <a:lnTo>
                    <a:pt x="23" y="1217"/>
                  </a:lnTo>
                  <a:lnTo>
                    <a:pt x="23" y="1217"/>
                  </a:lnTo>
                  <a:lnTo>
                    <a:pt x="25" y="1217"/>
                  </a:lnTo>
                  <a:lnTo>
                    <a:pt x="25" y="1216"/>
                  </a:lnTo>
                  <a:lnTo>
                    <a:pt x="27" y="1214"/>
                  </a:lnTo>
                  <a:lnTo>
                    <a:pt x="27" y="1216"/>
                  </a:lnTo>
                  <a:lnTo>
                    <a:pt x="25" y="1217"/>
                  </a:lnTo>
                  <a:lnTo>
                    <a:pt x="25" y="1217"/>
                  </a:lnTo>
                  <a:lnTo>
                    <a:pt x="25" y="1219"/>
                  </a:lnTo>
                  <a:lnTo>
                    <a:pt x="25" y="1219"/>
                  </a:lnTo>
                  <a:lnTo>
                    <a:pt x="23" y="1223"/>
                  </a:lnTo>
                  <a:lnTo>
                    <a:pt x="21" y="1225"/>
                  </a:lnTo>
                  <a:lnTo>
                    <a:pt x="20" y="1226"/>
                  </a:lnTo>
                  <a:lnTo>
                    <a:pt x="20" y="1230"/>
                  </a:lnTo>
                  <a:lnTo>
                    <a:pt x="20" y="1232"/>
                  </a:lnTo>
                  <a:lnTo>
                    <a:pt x="20" y="1234"/>
                  </a:lnTo>
                  <a:lnTo>
                    <a:pt x="21" y="1234"/>
                  </a:lnTo>
                  <a:lnTo>
                    <a:pt x="20" y="1232"/>
                  </a:lnTo>
                  <a:lnTo>
                    <a:pt x="20" y="1232"/>
                  </a:lnTo>
                  <a:lnTo>
                    <a:pt x="21" y="1232"/>
                  </a:lnTo>
                  <a:lnTo>
                    <a:pt x="21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9" y="1226"/>
                  </a:lnTo>
                  <a:lnTo>
                    <a:pt x="30" y="1226"/>
                  </a:lnTo>
                  <a:lnTo>
                    <a:pt x="30" y="1226"/>
                  </a:lnTo>
                  <a:lnTo>
                    <a:pt x="30" y="1225"/>
                  </a:lnTo>
                  <a:lnTo>
                    <a:pt x="32" y="1225"/>
                  </a:lnTo>
                  <a:lnTo>
                    <a:pt x="34" y="1225"/>
                  </a:lnTo>
                  <a:lnTo>
                    <a:pt x="36" y="1223"/>
                  </a:lnTo>
                  <a:lnTo>
                    <a:pt x="38" y="1223"/>
                  </a:lnTo>
                  <a:lnTo>
                    <a:pt x="38" y="1225"/>
                  </a:lnTo>
                  <a:lnTo>
                    <a:pt x="36" y="1226"/>
                  </a:lnTo>
                  <a:lnTo>
                    <a:pt x="34" y="1226"/>
                  </a:lnTo>
                  <a:lnTo>
                    <a:pt x="34" y="1230"/>
                  </a:lnTo>
                  <a:lnTo>
                    <a:pt x="36" y="1230"/>
                  </a:lnTo>
                  <a:lnTo>
                    <a:pt x="36" y="1232"/>
                  </a:lnTo>
                  <a:lnTo>
                    <a:pt x="36" y="1232"/>
                  </a:lnTo>
                  <a:lnTo>
                    <a:pt x="36" y="1234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6" y="1237"/>
                  </a:lnTo>
                  <a:lnTo>
                    <a:pt x="36" y="1237"/>
                  </a:lnTo>
                  <a:lnTo>
                    <a:pt x="36" y="1239"/>
                  </a:lnTo>
                  <a:lnTo>
                    <a:pt x="36" y="1245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2" y="1250"/>
                  </a:lnTo>
                  <a:lnTo>
                    <a:pt x="34" y="1250"/>
                  </a:lnTo>
                  <a:lnTo>
                    <a:pt x="34" y="1252"/>
                  </a:lnTo>
                  <a:lnTo>
                    <a:pt x="34" y="1252"/>
                  </a:lnTo>
                  <a:lnTo>
                    <a:pt x="34" y="1254"/>
                  </a:lnTo>
                  <a:lnTo>
                    <a:pt x="34" y="1255"/>
                  </a:lnTo>
                  <a:lnTo>
                    <a:pt x="30" y="1261"/>
                  </a:lnTo>
                  <a:lnTo>
                    <a:pt x="30" y="1263"/>
                  </a:lnTo>
                  <a:lnTo>
                    <a:pt x="32" y="1263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29" y="1266"/>
                  </a:lnTo>
                  <a:lnTo>
                    <a:pt x="29" y="1268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7" y="1272"/>
                  </a:lnTo>
                  <a:lnTo>
                    <a:pt x="29" y="1272"/>
                  </a:lnTo>
                  <a:lnTo>
                    <a:pt x="29" y="1273"/>
                  </a:lnTo>
                  <a:lnTo>
                    <a:pt x="30" y="1275"/>
                  </a:lnTo>
                  <a:lnTo>
                    <a:pt x="32" y="1277"/>
                  </a:lnTo>
                  <a:lnTo>
                    <a:pt x="32" y="1275"/>
                  </a:lnTo>
                  <a:lnTo>
                    <a:pt x="34" y="1275"/>
                  </a:lnTo>
                  <a:lnTo>
                    <a:pt x="34" y="1275"/>
                  </a:lnTo>
                  <a:lnTo>
                    <a:pt x="34" y="1277"/>
                  </a:lnTo>
                  <a:lnTo>
                    <a:pt x="34" y="1277"/>
                  </a:lnTo>
                  <a:lnTo>
                    <a:pt x="29" y="1282"/>
                  </a:lnTo>
                  <a:lnTo>
                    <a:pt x="29" y="1282"/>
                  </a:lnTo>
                  <a:lnTo>
                    <a:pt x="29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32" y="1284"/>
                  </a:lnTo>
                  <a:lnTo>
                    <a:pt x="32" y="1282"/>
                  </a:lnTo>
                  <a:lnTo>
                    <a:pt x="32" y="1282"/>
                  </a:lnTo>
                  <a:lnTo>
                    <a:pt x="36" y="1284"/>
                  </a:lnTo>
                  <a:lnTo>
                    <a:pt x="36" y="1284"/>
                  </a:lnTo>
                  <a:lnTo>
                    <a:pt x="38" y="1284"/>
                  </a:lnTo>
                  <a:lnTo>
                    <a:pt x="39" y="1284"/>
                  </a:lnTo>
                  <a:lnTo>
                    <a:pt x="39" y="1284"/>
                  </a:lnTo>
                  <a:lnTo>
                    <a:pt x="39" y="1286"/>
                  </a:lnTo>
                  <a:lnTo>
                    <a:pt x="36" y="1286"/>
                  </a:lnTo>
                  <a:lnTo>
                    <a:pt x="36" y="1288"/>
                  </a:lnTo>
                  <a:lnTo>
                    <a:pt x="36" y="1288"/>
                  </a:lnTo>
                  <a:lnTo>
                    <a:pt x="36" y="1290"/>
                  </a:lnTo>
                  <a:lnTo>
                    <a:pt x="38" y="1290"/>
                  </a:lnTo>
                  <a:lnTo>
                    <a:pt x="38" y="1292"/>
                  </a:lnTo>
                  <a:lnTo>
                    <a:pt x="38" y="1293"/>
                  </a:lnTo>
                  <a:lnTo>
                    <a:pt x="38" y="1293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3"/>
                  </a:lnTo>
                  <a:lnTo>
                    <a:pt x="39" y="1299"/>
                  </a:lnTo>
                  <a:lnTo>
                    <a:pt x="39" y="1301"/>
                  </a:lnTo>
                  <a:lnTo>
                    <a:pt x="39" y="1301"/>
                  </a:lnTo>
                  <a:lnTo>
                    <a:pt x="41" y="1302"/>
                  </a:lnTo>
                  <a:lnTo>
                    <a:pt x="39" y="1302"/>
                  </a:lnTo>
                  <a:lnTo>
                    <a:pt x="39" y="1302"/>
                  </a:lnTo>
                  <a:lnTo>
                    <a:pt x="41" y="1302"/>
                  </a:lnTo>
                  <a:lnTo>
                    <a:pt x="41" y="1304"/>
                  </a:lnTo>
                  <a:lnTo>
                    <a:pt x="41" y="1304"/>
                  </a:lnTo>
                  <a:lnTo>
                    <a:pt x="39" y="1304"/>
                  </a:lnTo>
                  <a:lnTo>
                    <a:pt x="39" y="1306"/>
                  </a:lnTo>
                  <a:lnTo>
                    <a:pt x="39" y="1308"/>
                  </a:lnTo>
                  <a:lnTo>
                    <a:pt x="39" y="1310"/>
                  </a:lnTo>
                  <a:lnTo>
                    <a:pt x="39" y="1311"/>
                  </a:lnTo>
                  <a:lnTo>
                    <a:pt x="39" y="1311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41" y="1313"/>
                  </a:lnTo>
                  <a:lnTo>
                    <a:pt x="41" y="1313"/>
                  </a:lnTo>
                  <a:lnTo>
                    <a:pt x="41" y="1315"/>
                  </a:lnTo>
                  <a:lnTo>
                    <a:pt x="41" y="1315"/>
                  </a:lnTo>
                  <a:lnTo>
                    <a:pt x="43" y="1315"/>
                  </a:lnTo>
                  <a:lnTo>
                    <a:pt x="43" y="1317"/>
                  </a:lnTo>
                  <a:lnTo>
                    <a:pt x="43" y="1315"/>
                  </a:lnTo>
                  <a:lnTo>
                    <a:pt x="45" y="1310"/>
                  </a:lnTo>
                  <a:lnTo>
                    <a:pt x="45" y="1308"/>
                  </a:lnTo>
                  <a:lnTo>
                    <a:pt x="45" y="1308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8" y="1310"/>
                  </a:lnTo>
                  <a:lnTo>
                    <a:pt x="48" y="1311"/>
                  </a:lnTo>
                  <a:lnTo>
                    <a:pt x="48" y="1311"/>
                  </a:lnTo>
                  <a:lnTo>
                    <a:pt x="47" y="1313"/>
                  </a:lnTo>
                  <a:lnTo>
                    <a:pt x="50" y="1313"/>
                  </a:lnTo>
                  <a:lnTo>
                    <a:pt x="48" y="1315"/>
                  </a:lnTo>
                  <a:lnTo>
                    <a:pt x="47" y="1315"/>
                  </a:lnTo>
                  <a:lnTo>
                    <a:pt x="47" y="1317"/>
                  </a:lnTo>
                  <a:lnTo>
                    <a:pt x="47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50" y="1317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20"/>
                  </a:lnTo>
                  <a:lnTo>
                    <a:pt x="52" y="1320"/>
                  </a:lnTo>
                  <a:lnTo>
                    <a:pt x="50" y="1322"/>
                  </a:lnTo>
                  <a:lnTo>
                    <a:pt x="52" y="1322"/>
                  </a:lnTo>
                  <a:lnTo>
                    <a:pt x="52" y="1322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48" y="1324"/>
                  </a:lnTo>
                  <a:lnTo>
                    <a:pt x="48" y="1326"/>
                  </a:lnTo>
                  <a:lnTo>
                    <a:pt x="48" y="1326"/>
                  </a:lnTo>
                  <a:lnTo>
                    <a:pt x="50" y="1326"/>
                  </a:lnTo>
                  <a:lnTo>
                    <a:pt x="50" y="1326"/>
                  </a:lnTo>
                  <a:lnTo>
                    <a:pt x="52" y="1326"/>
                  </a:lnTo>
                  <a:lnTo>
                    <a:pt x="50" y="1328"/>
                  </a:lnTo>
                  <a:lnTo>
                    <a:pt x="50" y="1328"/>
                  </a:lnTo>
                  <a:lnTo>
                    <a:pt x="48" y="1328"/>
                  </a:lnTo>
                  <a:lnTo>
                    <a:pt x="50" y="1328"/>
                  </a:lnTo>
                  <a:lnTo>
                    <a:pt x="50" y="1329"/>
                  </a:lnTo>
                  <a:lnTo>
                    <a:pt x="52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2" y="1331"/>
                  </a:lnTo>
                  <a:lnTo>
                    <a:pt x="52" y="1331"/>
                  </a:lnTo>
                  <a:lnTo>
                    <a:pt x="54" y="1331"/>
                  </a:lnTo>
                  <a:lnTo>
                    <a:pt x="54" y="1331"/>
                  </a:lnTo>
                  <a:lnTo>
                    <a:pt x="54" y="1333"/>
                  </a:lnTo>
                  <a:lnTo>
                    <a:pt x="54" y="1335"/>
                  </a:lnTo>
                  <a:lnTo>
                    <a:pt x="54" y="1335"/>
                  </a:lnTo>
                  <a:lnTo>
                    <a:pt x="56" y="1338"/>
                  </a:lnTo>
                  <a:lnTo>
                    <a:pt x="56" y="1338"/>
                  </a:lnTo>
                  <a:lnTo>
                    <a:pt x="56" y="1340"/>
                  </a:lnTo>
                  <a:lnTo>
                    <a:pt x="56" y="1342"/>
                  </a:lnTo>
                  <a:lnTo>
                    <a:pt x="56" y="1342"/>
                  </a:lnTo>
                  <a:lnTo>
                    <a:pt x="56" y="1344"/>
                  </a:lnTo>
                  <a:lnTo>
                    <a:pt x="58" y="1346"/>
                  </a:lnTo>
                  <a:lnTo>
                    <a:pt x="59" y="1346"/>
                  </a:lnTo>
                  <a:lnTo>
                    <a:pt x="61" y="1348"/>
                  </a:lnTo>
                  <a:lnTo>
                    <a:pt x="61" y="1348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3"/>
                  </a:lnTo>
                  <a:lnTo>
                    <a:pt x="61" y="1355"/>
                  </a:lnTo>
                  <a:lnTo>
                    <a:pt x="61" y="1357"/>
                  </a:lnTo>
                  <a:lnTo>
                    <a:pt x="63" y="1357"/>
                  </a:lnTo>
                  <a:lnTo>
                    <a:pt x="65" y="1358"/>
                  </a:lnTo>
                  <a:lnTo>
                    <a:pt x="67" y="1358"/>
                  </a:lnTo>
                  <a:lnTo>
                    <a:pt x="68" y="1358"/>
                  </a:lnTo>
                  <a:lnTo>
                    <a:pt x="68" y="1360"/>
                  </a:lnTo>
                  <a:lnTo>
                    <a:pt x="68" y="1362"/>
                  </a:lnTo>
                  <a:lnTo>
                    <a:pt x="68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4"/>
                  </a:lnTo>
                  <a:lnTo>
                    <a:pt x="74" y="1366"/>
                  </a:lnTo>
                  <a:lnTo>
                    <a:pt x="74" y="1366"/>
                  </a:lnTo>
                  <a:lnTo>
                    <a:pt x="74" y="1369"/>
                  </a:lnTo>
                  <a:lnTo>
                    <a:pt x="76" y="1371"/>
                  </a:lnTo>
                  <a:lnTo>
                    <a:pt x="76" y="1373"/>
                  </a:lnTo>
                  <a:lnTo>
                    <a:pt x="77" y="1375"/>
                  </a:lnTo>
                  <a:lnTo>
                    <a:pt x="77" y="1375"/>
                  </a:lnTo>
                  <a:lnTo>
                    <a:pt x="77" y="1376"/>
                  </a:lnTo>
                  <a:lnTo>
                    <a:pt x="77" y="1378"/>
                  </a:lnTo>
                  <a:lnTo>
                    <a:pt x="81" y="1382"/>
                  </a:lnTo>
                  <a:lnTo>
                    <a:pt x="81" y="1382"/>
                  </a:lnTo>
                  <a:lnTo>
                    <a:pt x="83" y="1382"/>
                  </a:lnTo>
                  <a:lnTo>
                    <a:pt x="83" y="1382"/>
                  </a:lnTo>
                  <a:lnTo>
                    <a:pt x="85" y="1380"/>
                  </a:lnTo>
                  <a:lnTo>
                    <a:pt x="86" y="1380"/>
                  </a:lnTo>
                  <a:lnTo>
                    <a:pt x="88" y="1382"/>
                  </a:lnTo>
                  <a:lnTo>
                    <a:pt x="88" y="1382"/>
                  </a:lnTo>
                  <a:lnTo>
                    <a:pt x="90" y="1385"/>
                  </a:lnTo>
                  <a:lnTo>
                    <a:pt x="90" y="1391"/>
                  </a:lnTo>
                  <a:lnTo>
                    <a:pt x="92" y="1393"/>
                  </a:lnTo>
                  <a:lnTo>
                    <a:pt x="90" y="1394"/>
                  </a:lnTo>
                  <a:lnTo>
                    <a:pt x="90" y="1396"/>
                  </a:lnTo>
                  <a:lnTo>
                    <a:pt x="90" y="1398"/>
                  </a:lnTo>
                  <a:lnTo>
                    <a:pt x="88" y="1398"/>
                  </a:lnTo>
                  <a:lnTo>
                    <a:pt x="86" y="1400"/>
                  </a:lnTo>
                  <a:lnTo>
                    <a:pt x="79" y="1398"/>
                  </a:lnTo>
                  <a:lnTo>
                    <a:pt x="77" y="1398"/>
                  </a:lnTo>
                  <a:lnTo>
                    <a:pt x="76" y="1402"/>
                  </a:lnTo>
                  <a:lnTo>
                    <a:pt x="76" y="1404"/>
                  </a:lnTo>
                  <a:lnTo>
                    <a:pt x="81" y="1407"/>
                  </a:lnTo>
                  <a:lnTo>
                    <a:pt x="83" y="1411"/>
                  </a:lnTo>
                  <a:lnTo>
                    <a:pt x="83" y="1413"/>
                  </a:lnTo>
                  <a:lnTo>
                    <a:pt x="86" y="1414"/>
                  </a:lnTo>
                  <a:lnTo>
                    <a:pt x="86" y="1416"/>
                  </a:lnTo>
                  <a:lnTo>
                    <a:pt x="85" y="1418"/>
                  </a:lnTo>
                  <a:lnTo>
                    <a:pt x="85" y="1418"/>
                  </a:lnTo>
                  <a:lnTo>
                    <a:pt x="85" y="1420"/>
                  </a:lnTo>
                  <a:lnTo>
                    <a:pt x="83" y="1420"/>
                  </a:lnTo>
                  <a:lnTo>
                    <a:pt x="81" y="1420"/>
                  </a:lnTo>
                  <a:lnTo>
                    <a:pt x="81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6"/>
                  </a:lnTo>
                  <a:lnTo>
                    <a:pt x="76" y="1416"/>
                  </a:lnTo>
                  <a:lnTo>
                    <a:pt x="67" y="1413"/>
                  </a:lnTo>
                  <a:lnTo>
                    <a:pt x="67" y="1413"/>
                  </a:lnTo>
                  <a:lnTo>
                    <a:pt x="68" y="1414"/>
                  </a:lnTo>
                  <a:lnTo>
                    <a:pt x="70" y="1416"/>
                  </a:lnTo>
                  <a:lnTo>
                    <a:pt x="72" y="1420"/>
                  </a:lnTo>
                  <a:lnTo>
                    <a:pt x="72" y="1420"/>
                  </a:lnTo>
                  <a:lnTo>
                    <a:pt x="72" y="1423"/>
                  </a:lnTo>
                  <a:lnTo>
                    <a:pt x="72" y="1423"/>
                  </a:lnTo>
                  <a:lnTo>
                    <a:pt x="74" y="1429"/>
                  </a:lnTo>
                  <a:lnTo>
                    <a:pt x="74" y="1429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9" y="1438"/>
                  </a:lnTo>
                  <a:lnTo>
                    <a:pt x="79" y="1438"/>
                  </a:lnTo>
                  <a:lnTo>
                    <a:pt x="81" y="1440"/>
                  </a:lnTo>
                  <a:lnTo>
                    <a:pt x="81" y="1440"/>
                  </a:lnTo>
                  <a:lnTo>
                    <a:pt x="83" y="1441"/>
                  </a:lnTo>
                  <a:lnTo>
                    <a:pt x="83" y="1443"/>
                  </a:lnTo>
                  <a:lnTo>
                    <a:pt x="83" y="1443"/>
                  </a:lnTo>
                  <a:lnTo>
                    <a:pt x="83" y="1445"/>
                  </a:lnTo>
                  <a:lnTo>
                    <a:pt x="83" y="1445"/>
                  </a:lnTo>
                  <a:lnTo>
                    <a:pt x="85" y="1445"/>
                  </a:lnTo>
                  <a:lnTo>
                    <a:pt x="85" y="1445"/>
                  </a:lnTo>
                  <a:lnTo>
                    <a:pt x="85" y="1447"/>
                  </a:lnTo>
                  <a:lnTo>
                    <a:pt x="85" y="1447"/>
                  </a:lnTo>
                  <a:lnTo>
                    <a:pt x="85" y="1449"/>
                  </a:lnTo>
                  <a:lnTo>
                    <a:pt x="85" y="1450"/>
                  </a:lnTo>
                  <a:lnTo>
                    <a:pt x="86" y="1452"/>
                  </a:lnTo>
                  <a:lnTo>
                    <a:pt x="88" y="1452"/>
                  </a:lnTo>
                  <a:lnTo>
                    <a:pt x="90" y="1454"/>
                  </a:lnTo>
                  <a:lnTo>
                    <a:pt x="92" y="1458"/>
                  </a:lnTo>
                  <a:lnTo>
                    <a:pt x="90" y="1459"/>
                  </a:lnTo>
                  <a:lnTo>
                    <a:pt x="90" y="1459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2" y="1461"/>
                  </a:lnTo>
                  <a:lnTo>
                    <a:pt x="92" y="1461"/>
                  </a:lnTo>
                  <a:lnTo>
                    <a:pt x="94" y="1463"/>
                  </a:lnTo>
                  <a:lnTo>
                    <a:pt x="94" y="1463"/>
                  </a:lnTo>
                  <a:lnTo>
                    <a:pt x="95" y="1463"/>
                  </a:lnTo>
                  <a:lnTo>
                    <a:pt x="95" y="1465"/>
                  </a:lnTo>
                  <a:lnTo>
                    <a:pt x="95" y="1465"/>
                  </a:lnTo>
                  <a:lnTo>
                    <a:pt x="97" y="1467"/>
                  </a:lnTo>
                  <a:lnTo>
                    <a:pt x="97" y="1469"/>
                  </a:lnTo>
                  <a:lnTo>
                    <a:pt x="97" y="1470"/>
                  </a:lnTo>
                  <a:lnTo>
                    <a:pt x="97" y="1470"/>
                  </a:lnTo>
                  <a:lnTo>
                    <a:pt x="95" y="1472"/>
                  </a:lnTo>
                  <a:lnTo>
                    <a:pt x="95" y="1472"/>
                  </a:lnTo>
                  <a:lnTo>
                    <a:pt x="92" y="1476"/>
                  </a:lnTo>
                  <a:lnTo>
                    <a:pt x="90" y="1478"/>
                  </a:lnTo>
                  <a:lnTo>
                    <a:pt x="90" y="1479"/>
                  </a:lnTo>
                  <a:lnTo>
                    <a:pt x="90" y="1483"/>
                  </a:lnTo>
                  <a:lnTo>
                    <a:pt x="94" y="1487"/>
                  </a:lnTo>
                  <a:lnTo>
                    <a:pt x="94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90"/>
                  </a:lnTo>
                  <a:lnTo>
                    <a:pt x="92" y="1490"/>
                  </a:lnTo>
                  <a:lnTo>
                    <a:pt x="90" y="1490"/>
                  </a:lnTo>
                  <a:lnTo>
                    <a:pt x="90" y="1492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6" y="1490"/>
                  </a:lnTo>
                  <a:lnTo>
                    <a:pt x="85" y="1492"/>
                  </a:lnTo>
                  <a:lnTo>
                    <a:pt x="86" y="1494"/>
                  </a:lnTo>
                  <a:lnTo>
                    <a:pt x="86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2" y="1494"/>
                  </a:lnTo>
                  <a:lnTo>
                    <a:pt x="92" y="1492"/>
                  </a:lnTo>
                  <a:lnTo>
                    <a:pt x="94" y="1492"/>
                  </a:lnTo>
                  <a:lnTo>
                    <a:pt x="94" y="1492"/>
                  </a:lnTo>
                  <a:lnTo>
                    <a:pt x="94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7" y="1494"/>
                  </a:lnTo>
                  <a:lnTo>
                    <a:pt x="99" y="1494"/>
                  </a:lnTo>
                  <a:lnTo>
                    <a:pt x="108" y="1497"/>
                  </a:lnTo>
                  <a:lnTo>
                    <a:pt x="110" y="1497"/>
                  </a:lnTo>
                  <a:lnTo>
                    <a:pt x="114" y="1497"/>
                  </a:lnTo>
                  <a:lnTo>
                    <a:pt x="115" y="1497"/>
                  </a:lnTo>
                  <a:lnTo>
                    <a:pt x="119" y="1494"/>
                  </a:lnTo>
                  <a:lnTo>
                    <a:pt x="121" y="1494"/>
                  </a:lnTo>
                  <a:lnTo>
                    <a:pt x="123" y="1494"/>
                  </a:lnTo>
                  <a:lnTo>
                    <a:pt x="124" y="1494"/>
                  </a:lnTo>
                  <a:lnTo>
                    <a:pt x="124" y="1492"/>
                  </a:lnTo>
                  <a:lnTo>
                    <a:pt x="124" y="1492"/>
                  </a:lnTo>
                  <a:lnTo>
                    <a:pt x="126" y="1492"/>
                  </a:lnTo>
                  <a:lnTo>
                    <a:pt x="126" y="1490"/>
                  </a:lnTo>
                  <a:lnTo>
                    <a:pt x="133" y="1490"/>
                  </a:lnTo>
                  <a:lnTo>
                    <a:pt x="135" y="1490"/>
                  </a:lnTo>
                  <a:lnTo>
                    <a:pt x="137" y="1490"/>
                  </a:lnTo>
                  <a:lnTo>
                    <a:pt x="137" y="1490"/>
                  </a:lnTo>
                  <a:lnTo>
                    <a:pt x="139" y="1490"/>
                  </a:lnTo>
                  <a:lnTo>
                    <a:pt x="139" y="1490"/>
                  </a:lnTo>
                  <a:lnTo>
                    <a:pt x="141" y="1490"/>
                  </a:lnTo>
                  <a:lnTo>
                    <a:pt x="142" y="1490"/>
                  </a:lnTo>
                  <a:lnTo>
                    <a:pt x="146" y="1494"/>
                  </a:lnTo>
                  <a:lnTo>
                    <a:pt x="148" y="1494"/>
                  </a:lnTo>
                  <a:lnTo>
                    <a:pt x="150" y="1494"/>
                  </a:lnTo>
                  <a:lnTo>
                    <a:pt x="151" y="1494"/>
                  </a:lnTo>
                  <a:lnTo>
                    <a:pt x="153" y="1494"/>
                  </a:lnTo>
                  <a:lnTo>
                    <a:pt x="153" y="1492"/>
                  </a:lnTo>
                  <a:lnTo>
                    <a:pt x="155" y="1492"/>
                  </a:lnTo>
                  <a:lnTo>
                    <a:pt x="157" y="1487"/>
                  </a:lnTo>
                  <a:lnTo>
                    <a:pt x="159" y="1487"/>
                  </a:lnTo>
                  <a:lnTo>
                    <a:pt x="159" y="1487"/>
                  </a:lnTo>
                  <a:lnTo>
                    <a:pt x="162" y="1483"/>
                  </a:lnTo>
                  <a:lnTo>
                    <a:pt x="162" y="1481"/>
                  </a:lnTo>
                  <a:lnTo>
                    <a:pt x="162" y="1479"/>
                  </a:lnTo>
                  <a:lnTo>
                    <a:pt x="162" y="1478"/>
                  </a:lnTo>
                  <a:lnTo>
                    <a:pt x="160" y="1476"/>
                  </a:lnTo>
                  <a:lnTo>
                    <a:pt x="159" y="1474"/>
                  </a:lnTo>
                  <a:lnTo>
                    <a:pt x="159" y="1474"/>
                  </a:lnTo>
                  <a:lnTo>
                    <a:pt x="159" y="1472"/>
                  </a:lnTo>
                  <a:lnTo>
                    <a:pt x="159" y="1470"/>
                  </a:lnTo>
                  <a:lnTo>
                    <a:pt x="159" y="1470"/>
                  </a:lnTo>
                  <a:lnTo>
                    <a:pt x="159" y="1469"/>
                  </a:lnTo>
                  <a:lnTo>
                    <a:pt x="157" y="1469"/>
                  </a:lnTo>
                  <a:lnTo>
                    <a:pt x="155" y="1467"/>
                  </a:lnTo>
                  <a:lnTo>
                    <a:pt x="155" y="1465"/>
                  </a:lnTo>
                  <a:lnTo>
                    <a:pt x="153" y="1463"/>
                  </a:lnTo>
                  <a:lnTo>
                    <a:pt x="153" y="1463"/>
                  </a:lnTo>
                  <a:lnTo>
                    <a:pt x="153" y="1459"/>
                  </a:lnTo>
                  <a:lnTo>
                    <a:pt x="155" y="1456"/>
                  </a:lnTo>
                  <a:lnTo>
                    <a:pt x="155" y="1452"/>
                  </a:lnTo>
                  <a:lnTo>
                    <a:pt x="157" y="1449"/>
                  </a:lnTo>
                  <a:lnTo>
                    <a:pt x="160" y="1449"/>
                  </a:lnTo>
                  <a:lnTo>
                    <a:pt x="160" y="1447"/>
                  </a:lnTo>
                  <a:lnTo>
                    <a:pt x="160" y="1445"/>
                  </a:lnTo>
                  <a:lnTo>
                    <a:pt x="162" y="1443"/>
                  </a:lnTo>
                  <a:lnTo>
                    <a:pt x="162" y="1443"/>
                  </a:lnTo>
                  <a:lnTo>
                    <a:pt x="164" y="1443"/>
                  </a:lnTo>
                  <a:lnTo>
                    <a:pt x="164" y="1441"/>
                  </a:lnTo>
                  <a:lnTo>
                    <a:pt x="166" y="1440"/>
                  </a:lnTo>
                  <a:lnTo>
                    <a:pt x="168" y="1436"/>
                  </a:lnTo>
                  <a:lnTo>
                    <a:pt x="169" y="1436"/>
                  </a:lnTo>
                  <a:lnTo>
                    <a:pt x="169" y="1436"/>
                  </a:lnTo>
                  <a:lnTo>
                    <a:pt x="171" y="1436"/>
                  </a:lnTo>
                  <a:lnTo>
                    <a:pt x="171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6"/>
                  </a:lnTo>
                  <a:lnTo>
                    <a:pt x="175" y="1434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7" y="1438"/>
                  </a:lnTo>
                  <a:lnTo>
                    <a:pt x="177" y="1438"/>
                  </a:lnTo>
                  <a:lnTo>
                    <a:pt x="177" y="1440"/>
                  </a:lnTo>
                  <a:lnTo>
                    <a:pt x="179" y="1440"/>
                  </a:lnTo>
                  <a:lnTo>
                    <a:pt x="179" y="1438"/>
                  </a:lnTo>
                  <a:lnTo>
                    <a:pt x="179" y="1438"/>
                  </a:lnTo>
                  <a:lnTo>
                    <a:pt x="180" y="1438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38"/>
                  </a:lnTo>
                  <a:lnTo>
                    <a:pt x="182" y="1438"/>
                  </a:lnTo>
                  <a:lnTo>
                    <a:pt x="182" y="1438"/>
                  </a:lnTo>
                  <a:lnTo>
                    <a:pt x="182" y="1436"/>
                  </a:lnTo>
                  <a:lnTo>
                    <a:pt x="182" y="1436"/>
                  </a:lnTo>
                  <a:lnTo>
                    <a:pt x="182" y="1434"/>
                  </a:lnTo>
                  <a:lnTo>
                    <a:pt x="180" y="1432"/>
                  </a:lnTo>
                  <a:lnTo>
                    <a:pt x="180" y="1431"/>
                  </a:lnTo>
                  <a:lnTo>
                    <a:pt x="180" y="1431"/>
                  </a:lnTo>
                  <a:lnTo>
                    <a:pt x="179" y="1431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7"/>
                  </a:lnTo>
                  <a:lnTo>
                    <a:pt x="179" y="1427"/>
                  </a:lnTo>
                  <a:lnTo>
                    <a:pt x="179" y="1425"/>
                  </a:lnTo>
                  <a:lnTo>
                    <a:pt x="180" y="1425"/>
                  </a:lnTo>
                  <a:lnTo>
                    <a:pt x="182" y="1425"/>
                  </a:lnTo>
                  <a:lnTo>
                    <a:pt x="184" y="1425"/>
                  </a:lnTo>
                  <a:lnTo>
                    <a:pt x="184" y="1427"/>
                  </a:lnTo>
                  <a:lnTo>
                    <a:pt x="186" y="1427"/>
                  </a:lnTo>
                  <a:lnTo>
                    <a:pt x="186" y="1427"/>
                  </a:lnTo>
                  <a:lnTo>
                    <a:pt x="186" y="1425"/>
                  </a:lnTo>
                  <a:lnTo>
                    <a:pt x="188" y="1425"/>
                  </a:lnTo>
                  <a:lnTo>
                    <a:pt x="189" y="1425"/>
                  </a:lnTo>
                  <a:lnTo>
                    <a:pt x="191" y="1425"/>
                  </a:lnTo>
                  <a:lnTo>
                    <a:pt x="191" y="1423"/>
                  </a:lnTo>
                  <a:lnTo>
                    <a:pt x="193" y="1425"/>
                  </a:lnTo>
                  <a:lnTo>
                    <a:pt x="197" y="1425"/>
                  </a:lnTo>
                  <a:lnTo>
                    <a:pt x="197" y="1425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5"/>
                  </a:lnTo>
                  <a:lnTo>
                    <a:pt x="198" y="1425"/>
                  </a:lnTo>
                  <a:lnTo>
                    <a:pt x="200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4" y="1425"/>
                  </a:lnTo>
                  <a:lnTo>
                    <a:pt x="206" y="1425"/>
                  </a:lnTo>
                  <a:lnTo>
                    <a:pt x="207" y="1423"/>
                  </a:lnTo>
                  <a:lnTo>
                    <a:pt x="209" y="1423"/>
                  </a:lnTo>
                  <a:lnTo>
                    <a:pt x="209" y="1425"/>
                  </a:lnTo>
                  <a:lnTo>
                    <a:pt x="211" y="1425"/>
                  </a:lnTo>
                  <a:lnTo>
                    <a:pt x="209" y="1425"/>
                  </a:lnTo>
                  <a:lnTo>
                    <a:pt x="209" y="1427"/>
                  </a:lnTo>
                  <a:lnTo>
                    <a:pt x="209" y="1427"/>
                  </a:lnTo>
                  <a:lnTo>
                    <a:pt x="211" y="1427"/>
                  </a:lnTo>
                  <a:lnTo>
                    <a:pt x="213" y="1427"/>
                  </a:lnTo>
                  <a:lnTo>
                    <a:pt x="213" y="1427"/>
                  </a:lnTo>
                  <a:lnTo>
                    <a:pt x="213" y="1425"/>
                  </a:lnTo>
                  <a:lnTo>
                    <a:pt x="213" y="1425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6" y="1423"/>
                  </a:lnTo>
                  <a:lnTo>
                    <a:pt x="216" y="1423"/>
                  </a:lnTo>
                  <a:lnTo>
                    <a:pt x="216" y="1425"/>
                  </a:lnTo>
                  <a:lnTo>
                    <a:pt x="216" y="1425"/>
                  </a:lnTo>
                  <a:lnTo>
                    <a:pt x="218" y="1425"/>
                  </a:lnTo>
                  <a:lnTo>
                    <a:pt x="218" y="1425"/>
                  </a:lnTo>
                  <a:lnTo>
                    <a:pt x="218" y="1423"/>
                  </a:lnTo>
                  <a:lnTo>
                    <a:pt x="218" y="1423"/>
                  </a:lnTo>
                  <a:lnTo>
                    <a:pt x="220" y="1423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3"/>
                  </a:lnTo>
                  <a:lnTo>
                    <a:pt x="224" y="1423"/>
                  </a:lnTo>
                  <a:lnTo>
                    <a:pt x="224" y="1425"/>
                  </a:lnTo>
                  <a:lnTo>
                    <a:pt x="225" y="1425"/>
                  </a:lnTo>
                  <a:lnTo>
                    <a:pt x="225" y="1423"/>
                  </a:lnTo>
                  <a:lnTo>
                    <a:pt x="227" y="1422"/>
                  </a:lnTo>
                  <a:lnTo>
                    <a:pt x="227" y="1422"/>
                  </a:lnTo>
                  <a:lnTo>
                    <a:pt x="227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5"/>
                  </a:lnTo>
                  <a:lnTo>
                    <a:pt x="229" y="1423"/>
                  </a:lnTo>
                  <a:lnTo>
                    <a:pt x="231" y="1425"/>
                  </a:lnTo>
                  <a:lnTo>
                    <a:pt x="233" y="1425"/>
                  </a:lnTo>
                  <a:lnTo>
                    <a:pt x="234" y="1425"/>
                  </a:lnTo>
                  <a:lnTo>
                    <a:pt x="236" y="1425"/>
                  </a:lnTo>
                  <a:lnTo>
                    <a:pt x="234" y="1427"/>
                  </a:lnTo>
                  <a:lnTo>
                    <a:pt x="234" y="1431"/>
                  </a:lnTo>
                  <a:lnTo>
                    <a:pt x="234" y="1431"/>
                  </a:lnTo>
                  <a:lnTo>
                    <a:pt x="236" y="1432"/>
                  </a:lnTo>
                  <a:lnTo>
                    <a:pt x="236" y="1432"/>
                  </a:lnTo>
                  <a:lnTo>
                    <a:pt x="238" y="1431"/>
                  </a:lnTo>
                  <a:lnTo>
                    <a:pt x="242" y="1423"/>
                  </a:lnTo>
                  <a:lnTo>
                    <a:pt x="242" y="1423"/>
                  </a:lnTo>
                  <a:lnTo>
                    <a:pt x="244" y="1422"/>
                  </a:lnTo>
                  <a:lnTo>
                    <a:pt x="245" y="1420"/>
                  </a:lnTo>
                  <a:lnTo>
                    <a:pt x="245" y="1420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6"/>
                  </a:lnTo>
                  <a:lnTo>
                    <a:pt x="247" y="1409"/>
                  </a:lnTo>
                  <a:lnTo>
                    <a:pt x="249" y="1402"/>
                  </a:lnTo>
                  <a:lnTo>
                    <a:pt x="251" y="1398"/>
                  </a:lnTo>
                  <a:lnTo>
                    <a:pt x="253" y="1394"/>
                  </a:lnTo>
                  <a:lnTo>
                    <a:pt x="253" y="1393"/>
                  </a:lnTo>
                  <a:lnTo>
                    <a:pt x="253" y="1391"/>
                  </a:lnTo>
                  <a:lnTo>
                    <a:pt x="254" y="1391"/>
                  </a:lnTo>
                  <a:lnTo>
                    <a:pt x="254" y="1391"/>
                  </a:lnTo>
                  <a:lnTo>
                    <a:pt x="254" y="1387"/>
                  </a:lnTo>
                  <a:lnTo>
                    <a:pt x="254" y="1385"/>
                  </a:lnTo>
                  <a:lnTo>
                    <a:pt x="256" y="1385"/>
                  </a:lnTo>
                  <a:lnTo>
                    <a:pt x="256" y="1385"/>
                  </a:lnTo>
                  <a:lnTo>
                    <a:pt x="256" y="1384"/>
                  </a:lnTo>
                  <a:lnTo>
                    <a:pt x="256" y="1382"/>
                  </a:lnTo>
                  <a:lnTo>
                    <a:pt x="256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60" y="1380"/>
                  </a:lnTo>
                  <a:lnTo>
                    <a:pt x="260" y="1380"/>
                  </a:lnTo>
                  <a:lnTo>
                    <a:pt x="262" y="1380"/>
                  </a:lnTo>
                  <a:lnTo>
                    <a:pt x="262" y="1380"/>
                  </a:lnTo>
                  <a:lnTo>
                    <a:pt x="263" y="1380"/>
                  </a:lnTo>
                  <a:lnTo>
                    <a:pt x="263" y="1378"/>
                  </a:lnTo>
                  <a:lnTo>
                    <a:pt x="263" y="1376"/>
                  </a:lnTo>
                  <a:lnTo>
                    <a:pt x="263" y="1375"/>
                  </a:lnTo>
                  <a:lnTo>
                    <a:pt x="262" y="1373"/>
                  </a:lnTo>
                  <a:lnTo>
                    <a:pt x="262" y="1371"/>
                  </a:lnTo>
                  <a:lnTo>
                    <a:pt x="262" y="1371"/>
                  </a:lnTo>
                  <a:lnTo>
                    <a:pt x="263" y="1371"/>
                  </a:lnTo>
                  <a:lnTo>
                    <a:pt x="263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7" y="1371"/>
                  </a:lnTo>
                  <a:lnTo>
                    <a:pt x="267" y="1369"/>
                  </a:lnTo>
                  <a:lnTo>
                    <a:pt x="267" y="1369"/>
                  </a:lnTo>
                  <a:lnTo>
                    <a:pt x="269" y="1369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5" y="1367"/>
                  </a:lnTo>
                  <a:lnTo>
                    <a:pt x="265" y="1367"/>
                  </a:lnTo>
                  <a:lnTo>
                    <a:pt x="265" y="1362"/>
                  </a:lnTo>
                  <a:lnTo>
                    <a:pt x="267" y="1362"/>
                  </a:lnTo>
                  <a:lnTo>
                    <a:pt x="267" y="1360"/>
                  </a:lnTo>
                  <a:lnTo>
                    <a:pt x="265" y="1358"/>
                  </a:lnTo>
                  <a:lnTo>
                    <a:pt x="265" y="1357"/>
                  </a:lnTo>
                  <a:lnTo>
                    <a:pt x="267" y="1355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1"/>
                  </a:lnTo>
                  <a:lnTo>
                    <a:pt x="265" y="1349"/>
                  </a:lnTo>
                  <a:lnTo>
                    <a:pt x="267" y="1348"/>
                  </a:lnTo>
                  <a:lnTo>
                    <a:pt x="267" y="1348"/>
                  </a:lnTo>
                  <a:lnTo>
                    <a:pt x="269" y="1348"/>
                  </a:lnTo>
                  <a:lnTo>
                    <a:pt x="269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4"/>
                  </a:lnTo>
                  <a:lnTo>
                    <a:pt x="267" y="1344"/>
                  </a:lnTo>
                  <a:lnTo>
                    <a:pt x="269" y="1344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2" y="1346"/>
                  </a:lnTo>
                  <a:lnTo>
                    <a:pt x="274" y="1346"/>
                  </a:lnTo>
                  <a:lnTo>
                    <a:pt x="272" y="1344"/>
                  </a:lnTo>
                  <a:lnTo>
                    <a:pt x="272" y="1342"/>
                  </a:lnTo>
                  <a:lnTo>
                    <a:pt x="272" y="1342"/>
                  </a:lnTo>
                  <a:lnTo>
                    <a:pt x="272" y="1340"/>
                  </a:lnTo>
                  <a:lnTo>
                    <a:pt x="272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7"/>
                  </a:lnTo>
                  <a:lnTo>
                    <a:pt x="269" y="1335"/>
                  </a:lnTo>
                  <a:lnTo>
                    <a:pt x="267" y="1333"/>
                  </a:lnTo>
                  <a:lnTo>
                    <a:pt x="267" y="1329"/>
                  </a:lnTo>
                  <a:lnTo>
                    <a:pt x="267" y="1328"/>
                  </a:lnTo>
                  <a:lnTo>
                    <a:pt x="269" y="1326"/>
                  </a:lnTo>
                  <a:lnTo>
                    <a:pt x="267" y="1324"/>
                  </a:lnTo>
                  <a:lnTo>
                    <a:pt x="269" y="1322"/>
                  </a:lnTo>
                  <a:lnTo>
                    <a:pt x="272" y="1320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7"/>
                  </a:lnTo>
                  <a:lnTo>
                    <a:pt x="271" y="1315"/>
                  </a:lnTo>
                  <a:lnTo>
                    <a:pt x="272" y="1313"/>
                  </a:lnTo>
                  <a:lnTo>
                    <a:pt x="272" y="1313"/>
                  </a:lnTo>
                  <a:lnTo>
                    <a:pt x="276" y="1313"/>
                  </a:lnTo>
                  <a:lnTo>
                    <a:pt x="276" y="1311"/>
                  </a:lnTo>
                  <a:lnTo>
                    <a:pt x="276" y="1311"/>
                  </a:lnTo>
                  <a:lnTo>
                    <a:pt x="278" y="1311"/>
                  </a:lnTo>
                  <a:lnTo>
                    <a:pt x="278" y="1311"/>
                  </a:lnTo>
                  <a:lnTo>
                    <a:pt x="276" y="1310"/>
                  </a:lnTo>
                  <a:lnTo>
                    <a:pt x="276" y="1310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8" y="1308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1"/>
                  </a:lnTo>
                  <a:lnTo>
                    <a:pt x="276" y="1297"/>
                  </a:lnTo>
                  <a:lnTo>
                    <a:pt x="274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5"/>
                  </a:lnTo>
                  <a:lnTo>
                    <a:pt x="271" y="1295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4" y="1293"/>
                  </a:lnTo>
                  <a:lnTo>
                    <a:pt x="274" y="1292"/>
                  </a:lnTo>
                  <a:lnTo>
                    <a:pt x="274" y="1292"/>
                  </a:lnTo>
                  <a:lnTo>
                    <a:pt x="276" y="1292"/>
                  </a:lnTo>
                  <a:lnTo>
                    <a:pt x="276" y="1292"/>
                  </a:lnTo>
                  <a:lnTo>
                    <a:pt x="276" y="1290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6" y="1288"/>
                  </a:lnTo>
                  <a:lnTo>
                    <a:pt x="276" y="1288"/>
                  </a:lnTo>
                  <a:lnTo>
                    <a:pt x="274" y="1286"/>
                  </a:lnTo>
                  <a:lnTo>
                    <a:pt x="274" y="1284"/>
                  </a:lnTo>
                  <a:lnTo>
                    <a:pt x="274" y="1284"/>
                  </a:lnTo>
                  <a:lnTo>
                    <a:pt x="272" y="1282"/>
                  </a:lnTo>
                  <a:lnTo>
                    <a:pt x="274" y="1284"/>
                  </a:lnTo>
                  <a:lnTo>
                    <a:pt x="276" y="1284"/>
                  </a:lnTo>
                  <a:lnTo>
                    <a:pt x="280" y="1286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2"/>
                  </a:lnTo>
                  <a:lnTo>
                    <a:pt x="280" y="1282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6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2" y="1275"/>
                  </a:lnTo>
                  <a:lnTo>
                    <a:pt x="272" y="1275"/>
                  </a:lnTo>
                  <a:lnTo>
                    <a:pt x="271" y="1272"/>
                  </a:lnTo>
                  <a:lnTo>
                    <a:pt x="269" y="1270"/>
                  </a:lnTo>
                  <a:lnTo>
                    <a:pt x="267" y="1268"/>
                  </a:lnTo>
                  <a:lnTo>
                    <a:pt x="265" y="1268"/>
                  </a:lnTo>
                  <a:lnTo>
                    <a:pt x="265" y="1266"/>
                  </a:lnTo>
                  <a:lnTo>
                    <a:pt x="271" y="1272"/>
                  </a:lnTo>
                  <a:lnTo>
                    <a:pt x="276" y="1277"/>
                  </a:lnTo>
                  <a:lnTo>
                    <a:pt x="276" y="1279"/>
                  </a:lnTo>
                  <a:lnTo>
                    <a:pt x="278" y="1279"/>
                  </a:lnTo>
                  <a:lnTo>
                    <a:pt x="280" y="1281"/>
                  </a:lnTo>
                  <a:lnTo>
                    <a:pt x="280" y="1279"/>
                  </a:lnTo>
                  <a:lnTo>
                    <a:pt x="278" y="1279"/>
                  </a:lnTo>
                  <a:lnTo>
                    <a:pt x="267" y="1266"/>
                  </a:lnTo>
                  <a:lnTo>
                    <a:pt x="267" y="1264"/>
                  </a:lnTo>
                  <a:lnTo>
                    <a:pt x="269" y="1266"/>
                  </a:lnTo>
                  <a:lnTo>
                    <a:pt x="269" y="1266"/>
                  </a:lnTo>
                  <a:lnTo>
                    <a:pt x="269" y="1264"/>
                  </a:lnTo>
                  <a:lnTo>
                    <a:pt x="269" y="1264"/>
                  </a:lnTo>
                  <a:lnTo>
                    <a:pt x="271" y="1264"/>
                  </a:lnTo>
                  <a:lnTo>
                    <a:pt x="271" y="1266"/>
                  </a:lnTo>
                  <a:lnTo>
                    <a:pt x="272" y="1266"/>
                  </a:lnTo>
                  <a:lnTo>
                    <a:pt x="272" y="1266"/>
                  </a:lnTo>
                  <a:lnTo>
                    <a:pt x="272" y="1264"/>
                  </a:lnTo>
                  <a:lnTo>
                    <a:pt x="272" y="1264"/>
                  </a:lnTo>
                  <a:lnTo>
                    <a:pt x="272" y="1263"/>
                  </a:lnTo>
                  <a:lnTo>
                    <a:pt x="272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1" y="1261"/>
                  </a:lnTo>
                  <a:lnTo>
                    <a:pt x="269" y="1259"/>
                  </a:lnTo>
                  <a:lnTo>
                    <a:pt x="269" y="1259"/>
                  </a:lnTo>
                  <a:lnTo>
                    <a:pt x="269" y="1257"/>
                  </a:lnTo>
                  <a:lnTo>
                    <a:pt x="269" y="1257"/>
                  </a:lnTo>
                  <a:lnTo>
                    <a:pt x="269" y="1255"/>
                  </a:lnTo>
                  <a:lnTo>
                    <a:pt x="271" y="1255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4"/>
                  </a:lnTo>
                  <a:lnTo>
                    <a:pt x="274" y="1264"/>
                  </a:lnTo>
                  <a:lnTo>
                    <a:pt x="274" y="1266"/>
                  </a:lnTo>
                  <a:lnTo>
                    <a:pt x="276" y="1266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78" y="1264"/>
                  </a:lnTo>
                  <a:lnTo>
                    <a:pt x="280" y="1264"/>
                  </a:lnTo>
                  <a:lnTo>
                    <a:pt x="280" y="1266"/>
                  </a:lnTo>
                  <a:lnTo>
                    <a:pt x="280" y="1266"/>
                  </a:lnTo>
                  <a:lnTo>
                    <a:pt x="281" y="1268"/>
                  </a:lnTo>
                  <a:lnTo>
                    <a:pt x="281" y="1268"/>
                  </a:lnTo>
                  <a:lnTo>
                    <a:pt x="283" y="1266"/>
                  </a:lnTo>
                  <a:lnTo>
                    <a:pt x="283" y="1266"/>
                  </a:lnTo>
                  <a:lnTo>
                    <a:pt x="281" y="1264"/>
                  </a:lnTo>
                  <a:lnTo>
                    <a:pt x="281" y="1263"/>
                  </a:lnTo>
                  <a:lnTo>
                    <a:pt x="283" y="1264"/>
                  </a:lnTo>
                  <a:lnTo>
                    <a:pt x="283" y="1264"/>
                  </a:lnTo>
                  <a:lnTo>
                    <a:pt x="283" y="1263"/>
                  </a:lnTo>
                  <a:lnTo>
                    <a:pt x="281" y="1261"/>
                  </a:lnTo>
                  <a:lnTo>
                    <a:pt x="281" y="1261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6" y="1255"/>
                  </a:lnTo>
                  <a:lnTo>
                    <a:pt x="276" y="1254"/>
                  </a:lnTo>
                  <a:lnTo>
                    <a:pt x="276" y="1252"/>
                  </a:lnTo>
                  <a:lnTo>
                    <a:pt x="278" y="1252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80" y="1254"/>
                  </a:lnTo>
                  <a:lnTo>
                    <a:pt x="281" y="1254"/>
                  </a:lnTo>
                  <a:lnTo>
                    <a:pt x="281" y="1255"/>
                  </a:lnTo>
                  <a:lnTo>
                    <a:pt x="281" y="1254"/>
                  </a:lnTo>
                  <a:lnTo>
                    <a:pt x="281" y="1254"/>
                  </a:lnTo>
                  <a:lnTo>
                    <a:pt x="281" y="1252"/>
                  </a:lnTo>
                  <a:lnTo>
                    <a:pt x="280" y="1252"/>
                  </a:lnTo>
                  <a:lnTo>
                    <a:pt x="280" y="1252"/>
                  </a:lnTo>
                  <a:lnTo>
                    <a:pt x="278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48"/>
                  </a:lnTo>
                  <a:lnTo>
                    <a:pt x="281" y="1248"/>
                  </a:lnTo>
                  <a:lnTo>
                    <a:pt x="280" y="1246"/>
                  </a:lnTo>
                  <a:lnTo>
                    <a:pt x="278" y="1245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1"/>
                  </a:lnTo>
                  <a:lnTo>
                    <a:pt x="276" y="1239"/>
                  </a:lnTo>
                  <a:lnTo>
                    <a:pt x="276" y="1237"/>
                  </a:lnTo>
                  <a:lnTo>
                    <a:pt x="278" y="1239"/>
                  </a:lnTo>
                  <a:lnTo>
                    <a:pt x="280" y="1241"/>
                  </a:lnTo>
                  <a:lnTo>
                    <a:pt x="283" y="1245"/>
                  </a:lnTo>
                  <a:lnTo>
                    <a:pt x="285" y="1241"/>
                  </a:lnTo>
                  <a:lnTo>
                    <a:pt x="285" y="1241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7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5" y="1234"/>
                  </a:lnTo>
                  <a:lnTo>
                    <a:pt x="283" y="1234"/>
                  </a:lnTo>
                  <a:lnTo>
                    <a:pt x="283" y="1234"/>
                  </a:lnTo>
                  <a:lnTo>
                    <a:pt x="285" y="1234"/>
                  </a:lnTo>
                  <a:lnTo>
                    <a:pt x="281" y="1230"/>
                  </a:lnTo>
                  <a:lnTo>
                    <a:pt x="280" y="1230"/>
                  </a:lnTo>
                  <a:lnTo>
                    <a:pt x="280" y="1230"/>
                  </a:lnTo>
                  <a:lnTo>
                    <a:pt x="281" y="1230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5" y="1225"/>
                  </a:lnTo>
                  <a:lnTo>
                    <a:pt x="283" y="1225"/>
                  </a:lnTo>
                  <a:lnTo>
                    <a:pt x="280" y="1226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6"/>
                  </a:lnTo>
                  <a:lnTo>
                    <a:pt x="280" y="1226"/>
                  </a:lnTo>
                  <a:lnTo>
                    <a:pt x="278" y="1225"/>
                  </a:lnTo>
                  <a:lnTo>
                    <a:pt x="276" y="1223"/>
                  </a:lnTo>
                  <a:lnTo>
                    <a:pt x="276" y="1223"/>
                  </a:lnTo>
                  <a:lnTo>
                    <a:pt x="283" y="1225"/>
                  </a:lnTo>
                  <a:lnTo>
                    <a:pt x="283" y="1221"/>
                  </a:lnTo>
                  <a:lnTo>
                    <a:pt x="283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19"/>
                  </a:lnTo>
                  <a:lnTo>
                    <a:pt x="280" y="1219"/>
                  </a:lnTo>
                  <a:lnTo>
                    <a:pt x="280" y="1217"/>
                  </a:lnTo>
                  <a:lnTo>
                    <a:pt x="280" y="1217"/>
                  </a:lnTo>
                  <a:lnTo>
                    <a:pt x="278" y="1217"/>
                  </a:lnTo>
                  <a:lnTo>
                    <a:pt x="267" y="1210"/>
                  </a:lnTo>
                  <a:lnTo>
                    <a:pt x="265" y="1210"/>
                  </a:lnTo>
                  <a:lnTo>
                    <a:pt x="267" y="1210"/>
                  </a:lnTo>
                  <a:lnTo>
                    <a:pt x="271" y="1212"/>
                  </a:lnTo>
                  <a:lnTo>
                    <a:pt x="274" y="1214"/>
                  </a:lnTo>
                  <a:lnTo>
                    <a:pt x="280" y="1214"/>
                  </a:lnTo>
                  <a:lnTo>
                    <a:pt x="281" y="1214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5" y="1214"/>
                  </a:lnTo>
                  <a:lnTo>
                    <a:pt x="287" y="1212"/>
                  </a:lnTo>
                  <a:lnTo>
                    <a:pt x="287" y="1210"/>
                  </a:lnTo>
                  <a:lnTo>
                    <a:pt x="287" y="1210"/>
                  </a:lnTo>
                  <a:lnTo>
                    <a:pt x="290" y="1210"/>
                  </a:lnTo>
                  <a:lnTo>
                    <a:pt x="290" y="1210"/>
                  </a:lnTo>
                  <a:lnTo>
                    <a:pt x="289" y="1207"/>
                  </a:lnTo>
                  <a:lnTo>
                    <a:pt x="287" y="1207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5" y="1205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3" y="1201"/>
                  </a:lnTo>
                  <a:lnTo>
                    <a:pt x="283" y="1199"/>
                  </a:lnTo>
                  <a:lnTo>
                    <a:pt x="283" y="1198"/>
                  </a:lnTo>
                  <a:lnTo>
                    <a:pt x="283" y="1198"/>
                  </a:lnTo>
                  <a:lnTo>
                    <a:pt x="281" y="1198"/>
                  </a:lnTo>
                  <a:lnTo>
                    <a:pt x="281" y="1198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0" y="1198"/>
                  </a:lnTo>
                  <a:lnTo>
                    <a:pt x="278" y="1198"/>
                  </a:lnTo>
                  <a:lnTo>
                    <a:pt x="278" y="1198"/>
                  </a:lnTo>
                  <a:lnTo>
                    <a:pt x="276" y="1196"/>
                  </a:lnTo>
                  <a:lnTo>
                    <a:pt x="271" y="1196"/>
                  </a:lnTo>
                  <a:lnTo>
                    <a:pt x="269" y="1196"/>
                  </a:lnTo>
                  <a:lnTo>
                    <a:pt x="267" y="1194"/>
                  </a:lnTo>
                  <a:lnTo>
                    <a:pt x="267" y="1194"/>
                  </a:lnTo>
                  <a:lnTo>
                    <a:pt x="265" y="1196"/>
                  </a:lnTo>
                  <a:lnTo>
                    <a:pt x="265" y="1196"/>
                  </a:lnTo>
                  <a:lnTo>
                    <a:pt x="265" y="1198"/>
                  </a:lnTo>
                  <a:lnTo>
                    <a:pt x="265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2" y="1196"/>
                  </a:lnTo>
                  <a:lnTo>
                    <a:pt x="262" y="1196"/>
                  </a:lnTo>
                  <a:lnTo>
                    <a:pt x="260" y="1196"/>
                  </a:lnTo>
                  <a:lnTo>
                    <a:pt x="260" y="1196"/>
                  </a:lnTo>
                  <a:lnTo>
                    <a:pt x="258" y="1198"/>
                  </a:lnTo>
                  <a:lnTo>
                    <a:pt x="256" y="1196"/>
                  </a:lnTo>
                  <a:lnTo>
                    <a:pt x="254" y="1198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4" y="1196"/>
                  </a:lnTo>
                  <a:lnTo>
                    <a:pt x="256" y="1196"/>
                  </a:lnTo>
                  <a:lnTo>
                    <a:pt x="256" y="1196"/>
                  </a:lnTo>
                  <a:lnTo>
                    <a:pt x="258" y="1194"/>
                  </a:lnTo>
                  <a:lnTo>
                    <a:pt x="258" y="1194"/>
                  </a:lnTo>
                  <a:lnTo>
                    <a:pt x="256" y="1194"/>
                  </a:lnTo>
                  <a:lnTo>
                    <a:pt x="256" y="1192"/>
                  </a:lnTo>
                  <a:lnTo>
                    <a:pt x="256" y="1192"/>
                  </a:lnTo>
                  <a:lnTo>
                    <a:pt x="272" y="1194"/>
                  </a:lnTo>
                  <a:lnTo>
                    <a:pt x="290" y="1196"/>
                  </a:lnTo>
                  <a:lnTo>
                    <a:pt x="294" y="1196"/>
                  </a:lnTo>
                  <a:lnTo>
                    <a:pt x="296" y="1196"/>
                  </a:lnTo>
                  <a:lnTo>
                    <a:pt x="296" y="1194"/>
                  </a:lnTo>
                  <a:lnTo>
                    <a:pt x="294" y="1192"/>
                  </a:lnTo>
                  <a:lnTo>
                    <a:pt x="292" y="1192"/>
                  </a:lnTo>
                  <a:lnTo>
                    <a:pt x="292" y="1190"/>
                  </a:lnTo>
                  <a:lnTo>
                    <a:pt x="294" y="1190"/>
                  </a:lnTo>
                  <a:lnTo>
                    <a:pt x="298" y="1192"/>
                  </a:lnTo>
                  <a:lnTo>
                    <a:pt x="300" y="1194"/>
                  </a:lnTo>
                  <a:lnTo>
                    <a:pt x="300" y="1192"/>
                  </a:lnTo>
                  <a:lnTo>
                    <a:pt x="301" y="1190"/>
                  </a:lnTo>
                  <a:lnTo>
                    <a:pt x="301" y="1190"/>
                  </a:lnTo>
                  <a:lnTo>
                    <a:pt x="301" y="1189"/>
                  </a:lnTo>
                  <a:lnTo>
                    <a:pt x="301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7"/>
                  </a:lnTo>
                  <a:lnTo>
                    <a:pt x="298" y="1187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8" y="1183"/>
                  </a:lnTo>
                  <a:lnTo>
                    <a:pt x="300" y="1183"/>
                  </a:lnTo>
                  <a:lnTo>
                    <a:pt x="300" y="1183"/>
                  </a:lnTo>
                  <a:lnTo>
                    <a:pt x="300" y="1185"/>
                  </a:lnTo>
                  <a:lnTo>
                    <a:pt x="301" y="1185"/>
                  </a:lnTo>
                  <a:lnTo>
                    <a:pt x="303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10" y="1185"/>
                  </a:lnTo>
                  <a:lnTo>
                    <a:pt x="312" y="1185"/>
                  </a:lnTo>
                  <a:lnTo>
                    <a:pt x="314" y="1183"/>
                  </a:lnTo>
                  <a:lnTo>
                    <a:pt x="312" y="1181"/>
                  </a:lnTo>
                  <a:lnTo>
                    <a:pt x="310" y="1180"/>
                  </a:lnTo>
                  <a:lnTo>
                    <a:pt x="318" y="1181"/>
                  </a:lnTo>
                  <a:lnTo>
                    <a:pt x="319" y="1180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6"/>
                  </a:lnTo>
                  <a:lnTo>
                    <a:pt x="318" y="1172"/>
                  </a:lnTo>
                  <a:lnTo>
                    <a:pt x="318" y="1172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2"/>
                  </a:lnTo>
                  <a:lnTo>
                    <a:pt x="323" y="1172"/>
                  </a:lnTo>
                  <a:lnTo>
                    <a:pt x="321" y="1170"/>
                  </a:lnTo>
                  <a:lnTo>
                    <a:pt x="321" y="1170"/>
                  </a:lnTo>
                  <a:lnTo>
                    <a:pt x="323" y="1170"/>
                  </a:lnTo>
                  <a:lnTo>
                    <a:pt x="323" y="1170"/>
                  </a:lnTo>
                  <a:lnTo>
                    <a:pt x="325" y="1170"/>
                  </a:lnTo>
                  <a:lnTo>
                    <a:pt x="325" y="1170"/>
                  </a:lnTo>
                  <a:lnTo>
                    <a:pt x="325" y="1169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3" y="1165"/>
                  </a:lnTo>
                  <a:lnTo>
                    <a:pt x="323" y="1165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5" y="1163"/>
                  </a:lnTo>
                  <a:lnTo>
                    <a:pt x="325" y="1163"/>
                  </a:lnTo>
                  <a:lnTo>
                    <a:pt x="325" y="1161"/>
                  </a:lnTo>
                  <a:lnTo>
                    <a:pt x="325" y="1160"/>
                  </a:lnTo>
                  <a:lnTo>
                    <a:pt x="327" y="1158"/>
                  </a:lnTo>
                  <a:lnTo>
                    <a:pt x="325" y="1158"/>
                  </a:lnTo>
                  <a:lnTo>
                    <a:pt x="325" y="1156"/>
                  </a:lnTo>
                  <a:lnTo>
                    <a:pt x="325" y="1152"/>
                  </a:lnTo>
                  <a:lnTo>
                    <a:pt x="325" y="1151"/>
                  </a:lnTo>
                  <a:lnTo>
                    <a:pt x="327" y="1151"/>
                  </a:lnTo>
                  <a:lnTo>
                    <a:pt x="327" y="1151"/>
                  </a:lnTo>
                  <a:lnTo>
                    <a:pt x="327" y="1149"/>
                  </a:lnTo>
                  <a:lnTo>
                    <a:pt x="328" y="1147"/>
                  </a:lnTo>
                  <a:lnTo>
                    <a:pt x="327" y="1143"/>
                  </a:lnTo>
                  <a:lnTo>
                    <a:pt x="328" y="1145"/>
                  </a:lnTo>
                  <a:lnTo>
                    <a:pt x="328" y="1145"/>
                  </a:lnTo>
                  <a:lnTo>
                    <a:pt x="328" y="1147"/>
                  </a:lnTo>
                  <a:lnTo>
                    <a:pt x="328" y="1147"/>
                  </a:lnTo>
                  <a:lnTo>
                    <a:pt x="328" y="1149"/>
                  </a:lnTo>
                  <a:lnTo>
                    <a:pt x="328" y="1151"/>
                  </a:lnTo>
                  <a:lnTo>
                    <a:pt x="328" y="1152"/>
                  </a:lnTo>
                  <a:lnTo>
                    <a:pt x="330" y="1154"/>
                  </a:lnTo>
                  <a:lnTo>
                    <a:pt x="330" y="1156"/>
                  </a:lnTo>
                  <a:lnTo>
                    <a:pt x="330" y="1154"/>
                  </a:lnTo>
                  <a:lnTo>
                    <a:pt x="330" y="1152"/>
                  </a:lnTo>
                  <a:lnTo>
                    <a:pt x="330" y="1151"/>
                  </a:lnTo>
                  <a:lnTo>
                    <a:pt x="330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51"/>
                  </a:lnTo>
                  <a:lnTo>
                    <a:pt x="332" y="1152"/>
                  </a:lnTo>
                  <a:lnTo>
                    <a:pt x="332" y="1152"/>
                  </a:lnTo>
                  <a:lnTo>
                    <a:pt x="332" y="1154"/>
                  </a:lnTo>
                  <a:lnTo>
                    <a:pt x="332" y="1156"/>
                  </a:lnTo>
                  <a:lnTo>
                    <a:pt x="332" y="1160"/>
                  </a:lnTo>
                  <a:lnTo>
                    <a:pt x="332" y="1161"/>
                  </a:lnTo>
                  <a:lnTo>
                    <a:pt x="332" y="1161"/>
                  </a:lnTo>
                  <a:lnTo>
                    <a:pt x="332" y="1163"/>
                  </a:lnTo>
                  <a:lnTo>
                    <a:pt x="332" y="1165"/>
                  </a:lnTo>
                  <a:lnTo>
                    <a:pt x="332" y="1167"/>
                  </a:lnTo>
                  <a:lnTo>
                    <a:pt x="334" y="1169"/>
                  </a:lnTo>
                  <a:lnTo>
                    <a:pt x="334" y="1169"/>
                  </a:lnTo>
                  <a:lnTo>
                    <a:pt x="334" y="1170"/>
                  </a:lnTo>
                  <a:lnTo>
                    <a:pt x="334" y="1170"/>
                  </a:lnTo>
                  <a:lnTo>
                    <a:pt x="334" y="1172"/>
                  </a:lnTo>
                  <a:lnTo>
                    <a:pt x="334" y="1172"/>
                  </a:lnTo>
                  <a:lnTo>
                    <a:pt x="334" y="1170"/>
                  </a:lnTo>
                  <a:lnTo>
                    <a:pt x="334" y="1169"/>
                  </a:lnTo>
                  <a:lnTo>
                    <a:pt x="334" y="1167"/>
                  </a:lnTo>
                  <a:lnTo>
                    <a:pt x="334" y="1165"/>
                  </a:lnTo>
                  <a:lnTo>
                    <a:pt x="334" y="1163"/>
                  </a:lnTo>
                  <a:lnTo>
                    <a:pt x="334" y="1165"/>
                  </a:lnTo>
                  <a:lnTo>
                    <a:pt x="334" y="1167"/>
                  </a:lnTo>
                  <a:lnTo>
                    <a:pt x="336" y="1167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37" y="1167"/>
                  </a:lnTo>
                  <a:lnTo>
                    <a:pt x="337" y="1167"/>
                  </a:lnTo>
                  <a:lnTo>
                    <a:pt x="337" y="1169"/>
                  </a:lnTo>
                  <a:lnTo>
                    <a:pt x="337" y="1169"/>
                  </a:lnTo>
                  <a:lnTo>
                    <a:pt x="337" y="1170"/>
                  </a:lnTo>
                  <a:lnTo>
                    <a:pt x="337" y="1170"/>
                  </a:lnTo>
                  <a:lnTo>
                    <a:pt x="337" y="1172"/>
                  </a:lnTo>
                  <a:lnTo>
                    <a:pt x="337" y="1172"/>
                  </a:lnTo>
                  <a:lnTo>
                    <a:pt x="339" y="1174"/>
                  </a:lnTo>
                  <a:lnTo>
                    <a:pt x="339" y="1170"/>
                  </a:lnTo>
                  <a:lnTo>
                    <a:pt x="339" y="1170"/>
                  </a:lnTo>
                  <a:lnTo>
                    <a:pt x="339" y="1169"/>
                  </a:lnTo>
                  <a:lnTo>
                    <a:pt x="339" y="1169"/>
                  </a:lnTo>
                  <a:lnTo>
                    <a:pt x="341" y="1169"/>
                  </a:lnTo>
                  <a:lnTo>
                    <a:pt x="341" y="1169"/>
                  </a:lnTo>
                  <a:lnTo>
                    <a:pt x="343" y="1169"/>
                  </a:lnTo>
                  <a:lnTo>
                    <a:pt x="343" y="1167"/>
                  </a:lnTo>
                  <a:lnTo>
                    <a:pt x="343" y="1165"/>
                  </a:lnTo>
                  <a:lnTo>
                    <a:pt x="343" y="1165"/>
                  </a:lnTo>
                  <a:lnTo>
                    <a:pt x="343" y="1163"/>
                  </a:lnTo>
                  <a:lnTo>
                    <a:pt x="343" y="1161"/>
                  </a:lnTo>
                  <a:lnTo>
                    <a:pt x="345" y="1160"/>
                  </a:lnTo>
                  <a:lnTo>
                    <a:pt x="345" y="1158"/>
                  </a:lnTo>
                  <a:lnTo>
                    <a:pt x="345" y="1156"/>
                  </a:lnTo>
                  <a:lnTo>
                    <a:pt x="345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4"/>
                  </a:lnTo>
                  <a:lnTo>
                    <a:pt x="346" y="1154"/>
                  </a:lnTo>
                  <a:lnTo>
                    <a:pt x="348" y="1154"/>
                  </a:lnTo>
                  <a:lnTo>
                    <a:pt x="350" y="1154"/>
                  </a:lnTo>
                  <a:lnTo>
                    <a:pt x="350" y="1152"/>
                  </a:lnTo>
                  <a:lnTo>
                    <a:pt x="352" y="1151"/>
                  </a:lnTo>
                  <a:lnTo>
                    <a:pt x="352" y="1151"/>
                  </a:lnTo>
                  <a:lnTo>
                    <a:pt x="354" y="1151"/>
                  </a:lnTo>
                  <a:lnTo>
                    <a:pt x="354" y="1151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5" y="1152"/>
                  </a:lnTo>
                  <a:lnTo>
                    <a:pt x="354" y="1152"/>
                  </a:lnTo>
                  <a:lnTo>
                    <a:pt x="355" y="1152"/>
                  </a:lnTo>
                  <a:lnTo>
                    <a:pt x="361" y="1151"/>
                  </a:lnTo>
                  <a:lnTo>
                    <a:pt x="361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7"/>
                  </a:lnTo>
                  <a:lnTo>
                    <a:pt x="361" y="1147"/>
                  </a:lnTo>
                  <a:lnTo>
                    <a:pt x="363" y="1145"/>
                  </a:lnTo>
                  <a:lnTo>
                    <a:pt x="365" y="1147"/>
                  </a:lnTo>
                  <a:lnTo>
                    <a:pt x="365" y="1147"/>
                  </a:lnTo>
                  <a:lnTo>
                    <a:pt x="366" y="1147"/>
                  </a:lnTo>
                  <a:lnTo>
                    <a:pt x="366" y="1145"/>
                  </a:lnTo>
                  <a:lnTo>
                    <a:pt x="366" y="1143"/>
                  </a:lnTo>
                  <a:lnTo>
                    <a:pt x="366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2"/>
                  </a:lnTo>
                  <a:lnTo>
                    <a:pt x="365" y="1142"/>
                  </a:lnTo>
                  <a:lnTo>
                    <a:pt x="365" y="1143"/>
                  </a:lnTo>
                  <a:lnTo>
                    <a:pt x="363" y="1142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1" y="1140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6" y="1142"/>
                  </a:lnTo>
                  <a:lnTo>
                    <a:pt x="365" y="1140"/>
                  </a:lnTo>
                  <a:lnTo>
                    <a:pt x="365" y="1138"/>
                  </a:lnTo>
                  <a:lnTo>
                    <a:pt x="363" y="1136"/>
                  </a:lnTo>
                  <a:lnTo>
                    <a:pt x="361" y="1136"/>
                  </a:lnTo>
                  <a:lnTo>
                    <a:pt x="359" y="1134"/>
                  </a:lnTo>
                  <a:lnTo>
                    <a:pt x="357" y="1134"/>
                  </a:lnTo>
                  <a:lnTo>
                    <a:pt x="359" y="1133"/>
                  </a:lnTo>
                  <a:lnTo>
                    <a:pt x="361" y="1133"/>
                  </a:lnTo>
                  <a:lnTo>
                    <a:pt x="361" y="1133"/>
                  </a:lnTo>
                  <a:lnTo>
                    <a:pt x="359" y="1133"/>
                  </a:lnTo>
                  <a:lnTo>
                    <a:pt x="359" y="1131"/>
                  </a:lnTo>
                  <a:lnTo>
                    <a:pt x="359" y="1131"/>
                  </a:lnTo>
                  <a:lnTo>
                    <a:pt x="357" y="1129"/>
                  </a:lnTo>
                  <a:lnTo>
                    <a:pt x="359" y="1129"/>
                  </a:lnTo>
                  <a:lnTo>
                    <a:pt x="359" y="1129"/>
                  </a:lnTo>
                  <a:lnTo>
                    <a:pt x="361" y="1127"/>
                  </a:lnTo>
                  <a:lnTo>
                    <a:pt x="361" y="1127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3" y="1131"/>
                  </a:lnTo>
                  <a:lnTo>
                    <a:pt x="366" y="1129"/>
                  </a:lnTo>
                  <a:lnTo>
                    <a:pt x="368" y="1131"/>
                  </a:lnTo>
                  <a:lnTo>
                    <a:pt x="368" y="1131"/>
                  </a:lnTo>
                  <a:lnTo>
                    <a:pt x="370" y="1131"/>
                  </a:lnTo>
                  <a:lnTo>
                    <a:pt x="370" y="1131"/>
                  </a:lnTo>
                  <a:lnTo>
                    <a:pt x="372" y="1131"/>
                  </a:lnTo>
                  <a:lnTo>
                    <a:pt x="372" y="1131"/>
                  </a:lnTo>
                  <a:lnTo>
                    <a:pt x="374" y="1131"/>
                  </a:lnTo>
                  <a:lnTo>
                    <a:pt x="375" y="1131"/>
                  </a:lnTo>
                  <a:lnTo>
                    <a:pt x="377" y="1129"/>
                  </a:lnTo>
                  <a:lnTo>
                    <a:pt x="377" y="1129"/>
                  </a:lnTo>
                  <a:lnTo>
                    <a:pt x="375" y="1127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2" y="1124"/>
                  </a:lnTo>
                  <a:lnTo>
                    <a:pt x="372" y="1125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5" y="1124"/>
                  </a:lnTo>
                  <a:lnTo>
                    <a:pt x="372" y="1122"/>
                  </a:lnTo>
                  <a:lnTo>
                    <a:pt x="372" y="1122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0" y="1118"/>
                  </a:lnTo>
                  <a:lnTo>
                    <a:pt x="368" y="1118"/>
                  </a:lnTo>
                  <a:lnTo>
                    <a:pt x="366" y="1118"/>
                  </a:lnTo>
                  <a:lnTo>
                    <a:pt x="366" y="1120"/>
                  </a:lnTo>
                  <a:lnTo>
                    <a:pt x="366" y="1120"/>
                  </a:lnTo>
                  <a:lnTo>
                    <a:pt x="370" y="1122"/>
                  </a:lnTo>
                  <a:lnTo>
                    <a:pt x="366" y="1122"/>
                  </a:lnTo>
                  <a:lnTo>
                    <a:pt x="366" y="1124"/>
                  </a:lnTo>
                  <a:lnTo>
                    <a:pt x="368" y="1127"/>
                  </a:lnTo>
                  <a:lnTo>
                    <a:pt x="368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5" y="1124"/>
                  </a:lnTo>
                  <a:lnTo>
                    <a:pt x="361" y="1124"/>
                  </a:lnTo>
                  <a:lnTo>
                    <a:pt x="357" y="1125"/>
                  </a:lnTo>
                  <a:lnTo>
                    <a:pt x="355" y="1129"/>
                  </a:lnTo>
                  <a:lnTo>
                    <a:pt x="355" y="1129"/>
                  </a:lnTo>
                  <a:lnTo>
                    <a:pt x="355" y="1127"/>
                  </a:lnTo>
                  <a:lnTo>
                    <a:pt x="354" y="1127"/>
                  </a:lnTo>
                  <a:lnTo>
                    <a:pt x="354" y="1129"/>
                  </a:lnTo>
                  <a:lnTo>
                    <a:pt x="348" y="1129"/>
                  </a:lnTo>
                  <a:lnTo>
                    <a:pt x="348" y="1127"/>
                  </a:lnTo>
                  <a:lnTo>
                    <a:pt x="350" y="1127"/>
                  </a:lnTo>
                  <a:lnTo>
                    <a:pt x="352" y="1127"/>
                  </a:lnTo>
                  <a:lnTo>
                    <a:pt x="345" y="1120"/>
                  </a:lnTo>
                  <a:lnTo>
                    <a:pt x="345" y="1120"/>
                  </a:lnTo>
                  <a:lnTo>
                    <a:pt x="346" y="1122"/>
                  </a:lnTo>
                  <a:lnTo>
                    <a:pt x="346" y="1122"/>
                  </a:lnTo>
                  <a:lnTo>
                    <a:pt x="348" y="1122"/>
                  </a:lnTo>
                  <a:lnTo>
                    <a:pt x="350" y="1120"/>
                  </a:lnTo>
                  <a:lnTo>
                    <a:pt x="348" y="1120"/>
                  </a:lnTo>
                  <a:lnTo>
                    <a:pt x="348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8"/>
                  </a:lnTo>
                  <a:lnTo>
                    <a:pt x="355" y="1120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2" y="1120"/>
                  </a:lnTo>
                  <a:lnTo>
                    <a:pt x="354" y="1120"/>
                  </a:lnTo>
                  <a:lnTo>
                    <a:pt x="357" y="1122"/>
                  </a:lnTo>
                  <a:lnTo>
                    <a:pt x="359" y="1122"/>
                  </a:lnTo>
                  <a:lnTo>
                    <a:pt x="361" y="1120"/>
                  </a:lnTo>
                  <a:lnTo>
                    <a:pt x="361" y="1120"/>
                  </a:lnTo>
                  <a:lnTo>
                    <a:pt x="359" y="1120"/>
                  </a:lnTo>
                  <a:lnTo>
                    <a:pt x="357" y="1120"/>
                  </a:lnTo>
                  <a:lnTo>
                    <a:pt x="359" y="1118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9" y="1116"/>
                  </a:lnTo>
                  <a:lnTo>
                    <a:pt x="359" y="1116"/>
                  </a:lnTo>
                  <a:lnTo>
                    <a:pt x="357" y="1114"/>
                  </a:lnTo>
                  <a:lnTo>
                    <a:pt x="357" y="1114"/>
                  </a:lnTo>
                  <a:lnTo>
                    <a:pt x="361" y="1114"/>
                  </a:lnTo>
                  <a:lnTo>
                    <a:pt x="363" y="1114"/>
                  </a:lnTo>
                  <a:lnTo>
                    <a:pt x="365" y="1113"/>
                  </a:lnTo>
                  <a:lnTo>
                    <a:pt x="368" y="1109"/>
                  </a:lnTo>
                  <a:lnTo>
                    <a:pt x="368" y="1107"/>
                  </a:lnTo>
                  <a:lnTo>
                    <a:pt x="372" y="1107"/>
                  </a:lnTo>
                  <a:lnTo>
                    <a:pt x="374" y="1104"/>
                  </a:lnTo>
                  <a:lnTo>
                    <a:pt x="377" y="1104"/>
                  </a:lnTo>
                  <a:lnTo>
                    <a:pt x="377" y="1102"/>
                  </a:lnTo>
                  <a:lnTo>
                    <a:pt x="379" y="1102"/>
                  </a:lnTo>
                  <a:lnTo>
                    <a:pt x="379" y="1102"/>
                  </a:lnTo>
                  <a:lnTo>
                    <a:pt x="379" y="1100"/>
                  </a:lnTo>
                  <a:lnTo>
                    <a:pt x="377" y="1098"/>
                  </a:lnTo>
                  <a:lnTo>
                    <a:pt x="377" y="1098"/>
                  </a:lnTo>
                  <a:lnTo>
                    <a:pt x="379" y="1098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1" y="1100"/>
                  </a:lnTo>
                  <a:lnTo>
                    <a:pt x="381" y="1098"/>
                  </a:lnTo>
                  <a:lnTo>
                    <a:pt x="381" y="1098"/>
                  </a:lnTo>
                  <a:lnTo>
                    <a:pt x="381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3" y="1095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8" y="1091"/>
                  </a:lnTo>
                  <a:lnTo>
                    <a:pt x="388" y="1089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3" y="1089"/>
                  </a:lnTo>
                  <a:lnTo>
                    <a:pt x="397" y="1089"/>
                  </a:lnTo>
                  <a:lnTo>
                    <a:pt x="397" y="1087"/>
                  </a:lnTo>
                  <a:lnTo>
                    <a:pt x="399" y="1087"/>
                  </a:lnTo>
                  <a:lnTo>
                    <a:pt x="399" y="1084"/>
                  </a:lnTo>
                  <a:lnTo>
                    <a:pt x="397" y="1084"/>
                  </a:lnTo>
                  <a:lnTo>
                    <a:pt x="384" y="1084"/>
                  </a:lnTo>
                  <a:lnTo>
                    <a:pt x="383" y="1086"/>
                  </a:lnTo>
                  <a:lnTo>
                    <a:pt x="381" y="1086"/>
                  </a:lnTo>
                  <a:lnTo>
                    <a:pt x="381" y="1084"/>
                  </a:lnTo>
                  <a:lnTo>
                    <a:pt x="383" y="1082"/>
                  </a:lnTo>
                  <a:lnTo>
                    <a:pt x="383" y="1082"/>
                  </a:lnTo>
                  <a:lnTo>
                    <a:pt x="386" y="1082"/>
                  </a:lnTo>
                  <a:lnTo>
                    <a:pt x="386" y="1082"/>
                  </a:lnTo>
                  <a:lnTo>
                    <a:pt x="388" y="1082"/>
                  </a:lnTo>
                  <a:lnTo>
                    <a:pt x="390" y="1077"/>
                  </a:lnTo>
                  <a:lnTo>
                    <a:pt x="392" y="1075"/>
                  </a:lnTo>
                  <a:lnTo>
                    <a:pt x="392" y="1073"/>
                  </a:lnTo>
                  <a:lnTo>
                    <a:pt x="390" y="1069"/>
                  </a:lnTo>
                  <a:lnTo>
                    <a:pt x="388" y="1069"/>
                  </a:lnTo>
                  <a:lnTo>
                    <a:pt x="390" y="1069"/>
                  </a:lnTo>
                  <a:lnTo>
                    <a:pt x="392" y="1071"/>
                  </a:lnTo>
                  <a:lnTo>
                    <a:pt x="395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3"/>
                  </a:lnTo>
                  <a:lnTo>
                    <a:pt x="399" y="1073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3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3" y="1069"/>
                  </a:lnTo>
                  <a:lnTo>
                    <a:pt x="393" y="1069"/>
                  </a:lnTo>
                  <a:lnTo>
                    <a:pt x="390" y="1068"/>
                  </a:lnTo>
                  <a:lnTo>
                    <a:pt x="390" y="1068"/>
                  </a:lnTo>
                  <a:lnTo>
                    <a:pt x="388" y="1062"/>
                  </a:lnTo>
                  <a:lnTo>
                    <a:pt x="386" y="1055"/>
                  </a:lnTo>
                  <a:lnTo>
                    <a:pt x="386" y="1053"/>
                  </a:lnTo>
                  <a:lnTo>
                    <a:pt x="384" y="1051"/>
                  </a:lnTo>
                  <a:lnTo>
                    <a:pt x="386" y="1051"/>
                  </a:lnTo>
                  <a:lnTo>
                    <a:pt x="384" y="1049"/>
                  </a:lnTo>
                  <a:lnTo>
                    <a:pt x="384" y="1049"/>
                  </a:lnTo>
                  <a:lnTo>
                    <a:pt x="383" y="1051"/>
                  </a:lnTo>
                  <a:lnTo>
                    <a:pt x="383" y="1053"/>
                  </a:lnTo>
                  <a:lnTo>
                    <a:pt x="383" y="1057"/>
                  </a:lnTo>
                  <a:lnTo>
                    <a:pt x="383" y="1058"/>
                  </a:lnTo>
                  <a:lnTo>
                    <a:pt x="384" y="1062"/>
                  </a:lnTo>
                  <a:lnTo>
                    <a:pt x="384" y="1060"/>
                  </a:lnTo>
                  <a:lnTo>
                    <a:pt x="381" y="1057"/>
                  </a:lnTo>
                  <a:lnTo>
                    <a:pt x="381" y="1055"/>
                  </a:lnTo>
                  <a:lnTo>
                    <a:pt x="381" y="1051"/>
                  </a:lnTo>
                  <a:lnTo>
                    <a:pt x="381" y="1049"/>
                  </a:lnTo>
                  <a:lnTo>
                    <a:pt x="381" y="1049"/>
                  </a:lnTo>
                  <a:lnTo>
                    <a:pt x="379" y="1049"/>
                  </a:lnTo>
                  <a:lnTo>
                    <a:pt x="377" y="1048"/>
                  </a:lnTo>
                  <a:lnTo>
                    <a:pt x="375" y="1046"/>
                  </a:lnTo>
                  <a:lnTo>
                    <a:pt x="374" y="1048"/>
                  </a:lnTo>
                  <a:lnTo>
                    <a:pt x="374" y="1048"/>
                  </a:lnTo>
                  <a:lnTo>
                    <a:pt x="374" y="1049"/>
                  </a:lnTo>
                  <a:lnTo>
                    <a:pt x="374" y="1051"/>
                  </a:lnTo>
                  <a:lnTo>
                    <a:pt x="374" y="1053"/>
                  </a:lnTo>
                  <a:lnTo>
                    <a:pt x="374" y="1055"/>
                  </a:lnTo>
                  <a:lnTo>
                    <a:pt x="374" y="1055"/>
                  </a:lnTo>
                  <a:lnTo>
                    <a:pt x="374" y="1053"/>
                  </a:lnTo>
                  <a:lnTo>
                    <a:pt x="372" y="1049"/>
                  </a:lnTo>
                  <a:lnTo>
                    <a:pt x="372" y="1049"/>
                  </a:lnTo>
                  <a:lnTo>
                    <a:pt x="372" y="1048"/>
                  </a:lnTo>
                  <a:lnTo>
                    <a:pt x="372" y="1044"/>
                  </a:lnTo>
                  <a:lnTo>
                    <a:pt x="372" y="1044"/>
                  </a:lnTo>
                  <a:lnTo>
                    <a:pt x="372" y="1046"/>
                  </a:lnTo>
                  <a:lnTo>
                    <a:pt x="372" y="1046"/>
                  </a:lnTo>
                  <a:lnTo>
                    <a:pt x="370" y="1046"/>
                  </a:lnTo>
                  <a:lnTo>
                    <a:pt x="370" y="1046"/>
                  </a:lnTo>
                  <a:lnTo>
                    <a:pt x="368" y="1046"/>
                  </a:lnTo>
                  <a:lnTo>
                    <a:pt x="368" y="1044"/>
                  </a:lnTo>
                  <a:lnTo>
                    <a:pt x="365" y="1042"/>
                  </a:lnTo>
                  <a:lnTo>
                    <a:pt x="365" y="1040"/>
                  </a:lnTo>
                  <a:lnTo>
                    <a:pt x="365" y="1039"/>
                  </a:lnTo>
                  <a:lnTo>
                    <a:pt x="365" y="1040"/>
                  </a:lnTo>
                  <a:lnTo>
                    <a:pt x="366" y="1040"/>
                  </a:lnTo>
                  <a:lnTo>
                    <a:pt x="366" y="1040"/>
                  </a:lnTo>
                  <a:lnTo>
                    <a:pt x="365" y="1039"/>
                  </a:lnTo>
                  <a:lnTo>
                    <a:pt x="363" y="1035"/>
                  </a:lnTo>
                  <a:lnTo>
                    <a:pt x="361" y="1033"/>
                  </a:lnTo>
                  <a:lnTo>
                    <a:pt x="361" y="1030"/>
                  </a:lnTo>
                  <a:lnTo>
                    <a:pt x="363" y="1033"/>
                  </a:lnTo>
                  <a:lnTo>
                    <a:pt x="365" y="1035"/>
                  </a:lnTo>
                  <a:lnTo>
                    <a:pt x="372" y="1039"/>
                  </a:lnTo>
                  <a:lnTo>
                    <a:pt x="375" y="1039"/>
                  </a:lnTo>
                  <a:lnTo>
                    <a:pt x="372" y="1035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8" y="1033"/>
                  </a:lnTo>
                  <a:lnTo>
                    <a:pt x="368" y="1033"/>
                  </a:lnTo>
                  <a:lnTo>
                    <a:pt x="368" y="1031"/>
                  </a:lnTo>
                  <a:lnTo>
                    <a:pt x="366" y="1031"/>
                  </a:lnTo>
                  <a:lnTo>
                    <a:pt x="366" y="1030"/>
                  </a:lnTo>
                  <a:lnTo>
                    <a:pt x="366" y="1030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6"/>
                  </a:lnTo>
                  <a:lnTo>
                    <a:pt x="363" y="1028"/>
                  </a:lnTo>
                  <a:lnTo>
                    <a:pt x="361" y="1026"/>
                  </a:lnTo>
                  <a:lnTo>
                    <a:pt x="361" y="1026"/>
                  </a:lnTo>
                  <a:lnTo>
                    <a:pt x="359" y="1026"/>
                  </a:lnTo>
                  <a:lnTo>
                    <a:pt x="359" y="1026"/>
                  </a:lnTo>
                  <a:lnTo>
                    <a:pt x="357" y="1028"/>
                  </a:lnTo>
                  <a:lnTo>
                    <a:pt x="355" y="1030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6"/>
                  </a:lnTo>
                  <a:lnTo>
                    <a:pt x="355" y="1026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54" y="1022"/>
                  </a:lnTo>
                  <a:lnTo>
                    <a:pt x="352" y="1021"/>
                  </a:lnTo>
                  <a:lnTo>
                    <a:pt x="350" y="1019"/>
                  </a:lnTo>
                  <a:lnTo>
                    <a:pt x="350" y="1017"/>
                  </a:lnTo>
                  <a:lnTo>
                    <a:pt x="350" y="1015"/>
                  </a:lnTo>
                  <a:lnTo>
                    <a:pt x="350" y="1015"/>
                  </a:lnTo>
                  <a:lnTo>
                    <a:pt x="348" y="1013"/>
                  </a:lnTo>
                  <a:lnTo>
                    <a:pt x="345" y="1012"/>
                  </a:lnTo>
                  <a:lnTo>
                    <a:pt x="345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08"/>
                  </a:lnTo>
                  <a:lnTo>
                    <a:pt x="345" y="1008"/>
                  </a:lnTo>
                  <a:lnTo>
                    <a:pt x="345" y="1006"/>
                  </a:lnTo>
                  <a:lnTo>
                    <a:pt x="343" y="1002"/>
                  </a:lnTo>
                  <a:lnTo>
                    <a:pt x="341" y="1001"/>
                  </a:lnTo>
                  <a:lnTo>
                    <a:pt x="341" y="1001"/>
                  </a:lnTo>
                  <a:lnTo>
                    <a:pt x="336" y="1002"/>
                  </a:lnTo>
                  <a:lnTo>
                    <a:pt x="332" y="1004"/>
                  </a:lnTo>
                  <a:lnTo>
                    <a:pt x="330" y="1008"/>
                  </a:lnTo>
                  <a:lnTo>
                    <a:pt x="332" y="1012"/>
                  </a:lnTo>
                  <a:lnTo>
                    <a:pt x="332" y="1012"/>
                  </a:lnTo>
                  <a:lnTo>
                    <a:pt x="328" y="1012"/>
                  </a:lnTo>
                  <a:lnTo>
                    <a:pt x="327" y="1010"/>
                  </a:lnTo>
                  <a:lnTo>
                    <a:pt x="325" y="1008"/>
                  </a:lnTo>
                  <a:lnTo>
                    <a:pt x="325" y="1006"/>
                  </a:lnTo>
                  <a:lnTo>
                    <a:pt x="325" y="1004"/>
                  </a:lnTo>
                  <a:lnTo>
                    <a:pt x="325" y="1002"/>
                  </a:lnTo>
                  <a:lnTo>
                    <a:pt x="325" y="1002"/>
                  </a:lnTo>
                  <a:lnTo>
                    <a:pt x="327" y="1001"/>
                  </a:lnTo>
                  <a:lnTo>
                    <a:pt x="327" y="1001"/>
                  </a:lnTo>
                  <a:lnTo>
                    <a:pt x="327" y="999"/>
                  </a:lnTo>
                  <a:lnTo>
                    <a:pt x="325" y="999"/>
                  </a:lnTo>
                  <a:lnTo>
                    <a:pt x="325" y="997"/>
                  </a:lnTo>
                  <a:lnTo>
                    <a:pt x="323" y="997"/>
                  </a:lnTo>
                  <a:lnTo>
                    <a:pt x="321" y="997"/>
                  </a:lnTo>
                  <a:lnTo>
                    <a:pt x="316" y="997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2" y="999"/>
                  </a:lnTo>
                  <a:lnTo>
                    <a:pt x="312" y="999"/>
                  </a:lnTo>
                  <a:lnTo>
                    <a:pt x="310" y="999"/>
                  </a:lnTo>
                  <a:lnTo>
                    <a:pt x="310" y="997"/>
                  </a:lnTo>
                  <a:lnTo>
                    <a:pt x="312" y="997"/>
                  </a:lnTo>
                  <a:lnTo>
                    <a:pt x="310" y="993"/>
                  </a:lnTo>
                  <a:lnTo>
                    <a:pt x="309" y="993"/>
                  </a:lnTo>
                  <a:lnTo>
                    <a:pt x="307" y="992"/>
                  </a:lnTo>
                  <a:lnTo>
                    <a:pt x="307" y="992"/>
                  </a:lnTo>
                  <a:lnTo>
                    <a:pt x="305" y="992"/>
                  </a:lnTo>
                  <a:lnTo>
                    <a:pt x="305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5" y="990"/>
                  </a:lnTo>
                  <a:lnTo>
                    <a:pt x="307" y="990"/>
                  </a:lnTo>
                  <a:lnTo>
                    <a:pt x="309" y="988"/>
                  </a:lnTo>
                  <a:lnTo>
                    <a:pt x="310" y="986"/>
                  </a:lnTo>
                  <a:lnTo>
                    <a:pt x="310" y="986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09" y="984"/>
                  </a:lnTo>
                  <a:lnTo>
                    <a:pt x="309" y="983"/>
                  </a:lnTo>
                  <a:lnTo>
                    <a:pt x="309" y="983"/>
                  </a:lnTo>
                  <a:lnTo>
                    <a:pt x="309" y="981"/>
                  </a:lnTo>
                  <a:lnTo>
                    <a:pt x="309" y="979"/>
                  </a:lnTo>
                  <a:lnTo>
                    <a:pt x="309" y="979"/>
                  </a:lnTo>
                  <a:lnTo>
                    <a:pt x="307" y="979"/>
                  </a:lnTo>
                  <a:lnTo>
                    <a:pt x="307" y="979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9" y="977"/>
                  </a:lnTo>
                  <a:lnTo>
                    <a:pt x="309" y="977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68"/>
                  </a:lnTo>
                  <a:lnTo>
                    <a:pt x="305" y="966"/>
                  </a:lnTo>
                  <a:lnTo>
                    <a:pt x="305" y="966"/>
                  </a:lnTo>
                  <a:lnTo>
                    <a:pt x="303" y="966"/>
                  </a:lnTo>
                  <a:lnTo>
                    <a:pt x="301" y="966"/>
                  </a:lnTo>
                  <a:lnTo>
                    <a:pt x="301" y="965"/>
                  </a:lnTo>
                  <a:lnTo>
                    <a:pt x="303" y="965"/>
                  </a:lnTo>
                  <a:lnTo>
                    <a:pt x="303" y="961"/>
                  </a:lnTo>
                  <a:lnTo>
                    <a:pt x="303" y="959"/>
                  </a:lnTo>
                  <a:lnTo>
                    <a:pt x="307" y="959"/>
                  </a:lnTo>
                  <a:lnTo>
                    <a:pt x="307" y="957"/>
                  </a:lnTo>
                  <a:lnTo>
                    <a:pt x="305" y="957"/>
                  </a:lnTo>
                  <a:lnTo>
                    <a:pt x="303" y="959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6"/>
                  </a:lnTo>
                  <a:lnTo>
                    <a:pt x="303" y="956"/>
                  </a:lnTo>
                  <a:lnTo>
                    <a:pt x="303" y="954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1" y="948"/>
                  </a:lnTo>
                  <a:lnTo>
                    <a:pt x="301" y="948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3" y="945"/>
                  </a:lnTo>
                  <a:lnTo>
                    <a:pt x="303" y="945"/>
                  </a:lnTo>
                  <a:lnTo>
                    <a:pt x="303" y="943"/>
                  </a:lnTo>
                  <a:lnTo>
                    <a:pt x="303" y="941"/>
                  </a:lnTo>
                  <a:lnTo>
                    <a:pt x="301" y="939"/>
                  </a:lnTo>
                  <a:lnTo>
                    <a:pt x="303" y="937"/>
                  </a:lnTo>
                  <a:lnTo>
                    <a:pt x="305" y="937"/>
                  </a:lnTo>
                  <a:lnTo>
                    <a:pt x="305" y="936"/>
                  </a:lnTo>
                  <a:lnTo>
                    <a:pt x="305" y="934"/>
                  </a:lnTo>
                  <a:lnTo>
                    <a:pt x="303" y="932"/>
                  </a:lnTo>
                  <a:lnTo>
                    <a:pt x="301" y="930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27"/>
                  </a:lnTo>
                  <a:lnTo>
                    <a:pt x="300" y="927"/>
                  </a:lnTo>
                  <a:lnTo>
                    <a:pt x="301" y="928"/>
                  </a:lnTo>
                  <a:lnTo>
                    <a:pt x="303" y="930"/>
                  </a:lnTo>
                  <a:lnTo>
                    <a:pt x="305" y="930"/>
                  </a:lnTo>
                  <a:lnTo>
                    <a:pt x="307" y="930"/>
                  </a:lnTo>
                  <a:lnTo>
                    <a:pt x="305" y="930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01" y="927"/>
                  </a:lnTo>
                  <a:lnTo>
                    <a:pt x="305" y="928"/>
                  </a:lnTo>
                  <a:lnTo>
                    <a:pt x="307" y="928"/>
                  </a:lnTo>
                  <a:lnTo>
                    <a:pt x="309" y="928"/>
                  </a:lnTo>
                  <a:lnTo>
                    <a:pt x="305" y="925"/>
                  </a:lnTo>
                  <a:lnTo>
                    <a:pt x="305" y="925"/>
                  </a:lnTo>
                  <a:lnTo>
                    <a:pt x="303" y="923"/>
                  </a:lnTo>
                  <a:lnTo>
                    <a:pt x="301" y="921"/>
                  </a:lnTo>
                  <a:lnTo>
                    <a:pt x="300" y="919"/>
                  </a:lnTo>
                  <a:lnTo>
                    <a:pt x="300" y="919"/>
                  </a:lnTo>
                  <a:lnTo>
                    <a:pt x="300" y="918"/>
                  </a:lnTo>
                  <a:lnTo>
                    <a:pt x="301" y="918"/>
                  </a:lnTo>
                  <a:lnTo>
                    <a:pt x="301" y="916"/>
                  </a:lnTo>
                  <a:lnTo>
                    <a:pt x="301" y="916"/>
                  </a:lnTo>
                  <a:lnTo>
                    <a:pt x="303" y="916"/>
                  </a:lnTo>
                  <a:lnTo>
                    <a:pt x="303" y="918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3" y="914"/>
                  </a:lnTo>
                  <a:lnTo>
                    <a:pt x="303" y="914"/>
                  </a:lnTo>
                  <a:lnTo>
                    <a:pt x="301" y="912"/>
                  </a:lnTo>
                  <a:lnTo>
                    <a:pt x="301" y="912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09"/>
                  </a:lnTo>
                  <a:lnTo>
                    <a:pt x="303" y="909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3" y="907"/>
                  </a:lnTo>
                  <a:lnTo>
                    <a:pt x="303" y="905"/>
                  </a:lnTo>
                  <a:lnTo>
                    <a:pt x="301" y="905"/>
                  </a:lnTo>
                  <a:lnTo>
                    <a:pt x="301" y="905"/>
                  </a:lnTo>
                  <a:lnTo>
                    <a:pt x="300" y="903"/>
                  </a:lnTo>
                  <a:lnTo>
                    <a:pt x="300" y="903"/>
                  </a:lnTo>
                  <a:lnTo>
                    <a:pt x="298" y="903"/>
                  </a:lnTo>
                  <a:lnTo>
                    <a:pt x="300" y="903"/>
                  </a:lnTo>
                  <a:lnTo>
                    <a:pt x="303" y="903"/>
                  </a:lnTo>
                  <a:lnTo>
                    <a:pt x="303" y="901"/>
                  </a:lnTo>
                  <a:lnTo>
                    <a:pt x="298" y="901"/>
                  </a:lnTo>
                  <a:lnTo>
                    <a:pt x="298" y="900"/>
                  </a:lnTo>
                  <a:lnTo>
                    <a:pt x="300" y="900"/>
                  </a:lnTo>
                  <a:lnTo>
                    <a:pt x="301" y="898"/>
                  </a:lnTo>
                  <a:lnTo>
                    <a:pt x="301" y="898"/>
                  </a:lnTo>
                  <a:lnTo>
                    <a:pt x="300" y="898"/>
                  </a:lnTo>
                  <a:lnTo>
                    <a:pt x="298" y="898"/>
                  </a:lnTo>
                  <a:lnTo>
                    <a:pt x="298" y="896"/>
                  </a:lnTo>
                  <a:lnTo>
                    <a:pt x="301" y="896"/>
                  </a:lnTo>
                  <a:lnTo>
                    <a:pt x="303" y="896"/>
                  </a:lnTo>
                  <a:lnTo>
                    <a:pt x="305" y="898"/>
                  </a:lnTo>
                  <a:lnTo>
                    <a:pt x="305" y="898"/>
                  </a:lnTo>
                  <a:lnTo>
                    <a:pt x="307" y="898"/>
                  </a:lnTo>
                  <a:lnTo>
                    <a:pt x="305" y="896"/>
                  </a:lnTo>
                  <a:lnTo>
                    <a:pt x="300" y="894"/>
                  </a:lnTo>
                  <a:lnTo>
                    <a:pt x="300" y="892"/>
                  </a:lnTo>
                  <a:lnTo>
                    <a:pt x="303" y="894"/>
                  </a:lnTo>
                  <a:lnTo>
                    <a:pt x="303" y="894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5" y="891"/>
                  </a:lnTo>
                  <a:lnTo>
                    <a:pt x="307" y="891"/>
                  </a:lnTo>
                  <a:lnTo>
                    <a:pt x="309" y="889"/>
                  </a:lnTo>
                  <a:lnTo>
                    <a:pt x="305" y="887"/>
                  </a:lnTo>
                  <a:lnTo>
                    <a:pt x="303" y="887"/>
                  </a:lnTo>
                  <a:lnTo>
                    <a:pt x="301" y="885"/>
                  </a:lnTo>
                  <a:lnTo>
                    <a:pt x="301" y="885"/>
                  </a:lnTo>
                  <a:lnTo>
                    <a:pt x="305" y="885"/>
                  </a:lnTo>
                  <a:lnTo>
                    <a:pt x="307" y="885"/>
                  </a:lnTo>
                  <a:lnTo>
                    <a:pt x="310" y="887"/>
                  </a:lnTo>
                  <a:lnTo>
                    <a:pt x="309" y="889"/>
                  </a:lnTo>
                  <a:lnTo>
                    <a:pt x="310" y="889"/>
                  </a:lnTo>
                  <a:lnTo>
                    <a:pt x="312" y="891"/>
                  </a:lnTo>
                  <a:lnTo>
                    <a:pt x="310" y="889"/>
                  </a:lnTo>
                  <a:lnTo>
                    <a:pt x="310" y="887"/>
                  </a:lnTo>
                  <a:lnTo>
                    <a:pt x="310" y="885"/>
                  </a:lnTo>
                  <a:lnTo>
                    <a:pt x="312" y="887"/>
                  </a:lnTo>
                  <a:lnTo>
                    <a:pt x="314" y="889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19" y="894"/>
                  </a:lnTo>
                  <a:lnTo>
                    <a:pt x="319" y="892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21" y="889"/>
                  </a:lnTo>
                  <a:lnTo>
                    <a:pt x="321" y="887"/>
                  </a:lnTo>
                  <a:lnTo>
                    <a:pt x="319" y="885"/>
                  </a:lnTo>
                  <a:lnTo>
                    <a:pt x="319" y="885"/>
                  </a:lnTo>
                  <a:lnTo>
                    <a:pt x="318" y="883"/>
                  </a:lnTo>
                  <a:lnTo>
                    <a:pt x="318" y="883"/>
                  </a:lnTo>
                  <a:lnTo>
                    <a:pt x="318" y="885"/>
                  </a:lnTo>
                  <a:lnTo>
                    <a:pt x="314" y="885"/>
                  </a:lnTo>
                  <a:lnTo>
                    <a:pt x="314" y="885"/>
                  </a:lnTo>
                  <a:lnTo>
                    <a:pt x="314" y="883"/>
                  </a:lnTo>
                  <a:lnTo>
                    <a:pt x="314" y="881"/>
                  </a:lnTo>
                  <a:lnTo>
                    <a:pt x="314" y="880"/>
                  </a:lnTo>
                  <a:lnTo>
                    <a:pt x="314" y="878"/>
                  </a:lnTo>
                  <a:lnTo>
                    <a:pt x="312" y="878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4"/>
                  </a:lnTo>
                  <a:lnTo>
                    <a:pt x="312" y="876"/>
                  </a:lnTo>
                  <a:lnTo>
                    <a:pt x="312" y="874"/>
                  </a:lnTo>
                  <a:lnTo>
                    <a:pt x="310" y="874"/>
                  </a:lnTo>
                  <a:lnTo>
                    <a:pt x="310" y="874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7"/>
                  </a:lnTo>
                  <a:lnTo>
                    <a:pt x="312" y="867"/>
                  </a:lnTo>
                  <a:lnTo>
                    <a:pt x="312" y="865"/>
                  </a:lnTo>
                  <a:lnTo>
                    <a:pt x="312" y="863"/>
                  </a:lnTo>
                  <a:lnTo>
                    <a:pt x="312" y="862"/>
                  </a:lnTo>
                  <a:lnTo>
                    <a:pt x="312" y="862"/>
                  </a:lnTo>
                  <a:lnTo>
                    <a:pt x="312" y="860"/>
                  </a:lnTo>
                  <a:lnTo>
                    <a:pt x="312" y="860"/>
                  </a:lnTo>
                  <a:lnTo>
                    <a:pt x="314" y="860"/>
                  </a:lnTo>
                  <a:lnTo>
                    <a:pt x="314" y="858"/>
                  </a:lnTo>
                  <a:lnTo>
                    <a:pt x="314" y="858"/>
                  </a:lnTo>
                  <a:lnTo>
                    <a:pt x="314" y="856"/>
                  </a:lnTo>
                  <a:lnTo>
                    <a:pt x="314" y="856"/>
                  </a:lnTo>
                  <a:lnTo>
                    <a:pt x="318" y="856"/>
                  </a:lnTo>
                  <a:lnTo>
                    <a:pt x="318" y="854"/>
                  </a:lnTo>
                  <a:lnTo>
                    <a:pt x="318" y="854"/>
                  </a:lnTo>
                  <a:lnTo>
                    <a:pt x="316" y="853"/>
                  </a:lnTo>
                  <a:lnTo>
                    <a:pt x="316" y="853"/>
                  </a:lnTo>
                  <a:lnTo>
                    <a:pt x="318" y="851"/>
                  </a:lnTo>
                  <a:lnTo>
                    <a:pt x="318" y="849"/>
                  </a:lnTo>
                  <a:lnTo>
                    <a:pt x="318" y="849"/>
                  </a:lnTo>
                  <a:lnTo>
                    <a:pt x="318" y="847"/>
                  </a:lnTo>
                  <a:lnTo>
                    <a:pt x="318" y="847"/>
                  </a:lnTo>
                  <a:lnTo>
                    <a:pt x="318" y="845"/>
                  </a:lnTo>
                  <a:lnTo>
                    <a:pt x="318" y="844"/>
                  </a:lnTo>
                  <a:lnTo>
                    <a:pt x="318" y="842"/>
                  </a:lnTo>
                  <a:lnTo>
                    <a:pt x="319" y="840"/>
                  </a:lnTo>
                  <a:lnTo>
                    <a:pt x="319" y="840"/>
                  </a:lnTo>
                  <a:lnTo>
                    <a:pt x="319" y="838"/>
                  </a:lnTo>
                  <a:lnTo>
                    <a:pt x="319" y="836"/>
                  </a:lnTo>
                  <a:lnTo>
                    <a:pt x="319" y="836"/>
                  </a:lnTo>
                  <a:lnTo>
                    <a:pt x="319" y="835"/>
                  </a:lnTo>
                  <a:lnTo>
                    <a:pt x="319" y="833"/>
                  </a:lnTo>
                  <a:lnTo>
                    <a:pt x="319" y="831"/>
                  </a:lnTo>
                  <a:lnTo>
                    <a:pt x="321" y="831"/>
                  </a:lnTo>
                  <a:lnTo>
                    <a:pt x="321" y="831"/>
                  </a:lnTo>
                  <a:lnTo>
                    <a:pt x="323" y="831"/>
                  </a:lnTo>
                  <a:lnTo>
                    <a:pt x="321" y="833"/>
                  </a:lnTo>
                  <a:lnTo>
                    <a:pt x="321" y="835"/>
                  </a:lnTo>
                  <a:lnTo>
                    <a:pt x="323" y="835"/>
                  </a:lnTo>
                  <a:lnTo>
                    <a:pt x="327" y="831"/>
                  </a:lnTo>
                  <a:lnTo>
                    <a:pt x="327" y="829"/>
                  </a:lnTo>
                  <a:lnTo>
                    <a:pt x="325" y="829"/>
                  </a:lnTo>
                  <a:lnTo>
                    <a:pt x="323" y="829"/>
                  </a:lnTo>
                  <a:lnTo>
                    <a:pt x="321" y="829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9" y="825"/>
                  </a:lnTo>
                  <a:lnTo>
                    <a:pt x="319" y="825"/>
                  </a:lnTo>
                  <a:lnTo>
                    <a:pt x="318" y="824"/>
                  </a:lnTo>
                  <a:lnTo>
                    <a:pt x="318" y="824"/>
                  </a:lnTo>
                  <a:lnTo>
                    <a:pt x="318" y="822"/>
                  </a:lnTo>
                  <a:lnTo>
                    <a:pt x="318" y="822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14" y="820"/>
                  </a:lnTo>
                  <a:lnTo>
                    <a:pt x="314" y="820"/>
                  </a:lnTo>
                  <a:lnTo>
                    <a:pt x="312" y="818"/>
                  </a:lnTo>
                  <a:lnTo>
                    <a:pt x="312" y="818"/>
                  </a:lnTo>
                  <a:lnTo>
                    <a:pt x="312" y="816"/>
                  </a:lnTo>
                  <a:lnTo>
                    <a:pt x="312" y="815"/>
                  </a:lnTo>
                  <a:lnTo>
                    <a:pt x="312" y="815"/>
                  </a:lnTo>
                  <a:lnTo>
                    <a:pt x="312" y="813"/>
                  </a:lnTo>
                  <a:lnTo>
                    <a:pt x="310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4" y="811"/>
                  </a:lnTo>
                  <a:lnTo>
                    <a:pt x="314" y="811"/>
                  </a:lnTo>
                  <a:lnTo>
                    <a:pt x="314" y="809"/>
                  </a:lnTo>
                  <a:lnTo>
                    <a:pt x="314" y="809"/>
                  </a:lnTo>
                  <a:lnTo>
                    <a:pt x="312" y="809"/>
                  </a:lnTo>
                  <a:lnTo>
                    <a:pt x="310" y="806"/>
                  </a:lnTo>
                  <a:lnTo>
                    <a:pt x="310" y="804"/>
                  </a:lnTo>
                  <a:lnTo>
                    <a:pt x="312" y="802"/>
                  </a:lnTo>
                  <a:lnTo>
                    <a:pt x="312" y="802"/>
                  </a:lnTo>
                  <a:lnTo>
                    <a:pt x="314" y="802"/>
                  </a:lnTo>
                  <a:lnTo>
                    <a:pt x="314" y="800"/>
                  </a:lnTo>
                  <a:lnTo>
                    <a:pt x="314" y="798"/>
                  </a:lnTo>
                  <a:lnTo>
                    <a:pt x="316" y="797"/>
                  </a:lnTo>
                  <a:lnTo>
                    <a:pt x="316" y="798"/>
                  </a:lnTo>
                  <a:lnTo>
                    <a:pt x="318" y="802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7"/>
                  </a:lnTo>
                  <a:lnTo>
                    <a:pt x="323" y="807"/>
                  </a:lnTo>
                  <a:lnTo>
                    <a:pt x="323" y="807"/>
                  </a:lnTo>
                  <a:lnTo>
                    <a:pt x="330" y="809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7" y="806"/>
                  </a:lnTo>
                  <a:lnTo>
                    <a:pt x="327" y="804"/>
                  </a:lnTo>
                  <a:lnTo>
                    <a:pt x="328" y="804"/>
                  </a:lnTo>
                  <a:lnTo>
                    <a:pt x="328" y="802"/>
                  </a:lnTo>
                  <a:lnTo>
                    <a:pt x="330" y="802"/>
                  </a:lnTo>
                  <a:lnTo>
                    <a:pt x="334" y="802"/>
                  </a:lnTo>
                  <a:lnTo>
                    <a:pt x="334" y="802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7" y="802"/>
                  </a:lnTo>
                  <a:lnTo>
                    <a:pt x="339" y="798"/>
                  </a:lnTo>
                  <a:lnTo>
                    <a:pt x="337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41" y="791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6" y="791"/>
                  </a:lnTo>
                  <a:lnTo>
                    <a:pt x="348" y="791"/>
                  </a:lnTo>
                  <a:lnTo>
                    <a:pt x="346" y="791"/>
                  </a:lnTo>
                  <a:lnTo>
                    <a:pt x="346" y="791"/>
                  </a:lnTo>
                  <a:lnTo>
                    <a:pt x="346" y="789"/>
                  </a:lnTo>
                  <a:lnTo>
                    <a:pt x="346" y="788"/>
                  </a:lnTo>
                  <a:lnTo>
                    <a:pt x="339" y="784"/>
                  </a:lnTo>
                  <a:lnTo>
                    <a:pt x="337" y="784"/>
                  </a:lnTo>
                  <a:lnTo>
                    <a:pt x="341" y="784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5" y="784"/>
                  </a:lnTo>
                  <a:lnTo>
                    <a:pt x="345" y="782"/>
                  </a:lnTo>
                  <a:lnTo>
                    <a:pt x="345" y="782"/>
                  </a:lnTo>
                  <a:lnTo>
                    <a:pt x="345" y="780"/>
                  </a:lnTo>
                  <a:lnTo>
                    <a:pt x="345" y="779"/>
                  </a:lnTo>
                  <a:lnTo>
                    <a:pt x="345" y="777"/>
                  </a:lnTo>
                  <a:lnTo>
                    <a:pt x="343" y="775"/>
                  </a:lnTo>
                  <a:lnTo>
                    <a:pt x="343" y="773"/>
                  </a:lnTo>
                  <a:lnTo>
                    <a:pt x="343" y="771"/>
                  </a:lnTo>
                  <a:lnTo>
                    <a:pt x="343" y="771"/>
                  </a:lnTo>
                  <a:lnTo>
                    <a:pt x="341" y="769"/>
                  </a:lnTo>
                  <a:lnTo>
                    <a:pt x="341" y="769"/>
                  </a:lnTo>
                  <a:lnTo>
                    <a:pt x="339" y="768"/>
                  </a:lnTo>
                  <a:lnTo>
                    <a:pt x="339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37" y="759"/>
                  </a:lnTo>
                  <a:lnTo>
                    <a:pt x="337" y="755"/>
                  </a:lnTo>
                  <a:lnTo>
                    <a:pt x="336" y="753"/>
                  </a:lnTo>
                  <a:lnTo>
                    <a:pt x="328" y="748"/>
                  </a:lnTo>
                  <a:lnTo>
                    <a:pt x="330" y="748"/>
                  </a:lnTo>
                  <a:lnTo>
                    <a:pt x="330" y="748"/>
                  </a:lnTo>
                  <a:lnTo>
                    <a:pt x="332" y="750"/>
                  </a:lnTo>
                  <a:lnTo>
                    <a:pt x="332" y="750"/>
                  </a:lnTo>
                  <a:lnTo>
                    <a:pt x="334" y="750"/>
                  </a:lnTo>
                  <a:lnTo>
                    <a:pt x="336" y="748"/>
                  </a:lnTo>
                  <a:lnTo>
                    <a:pt x="336" y="748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7" y="751"/>
                  </a:lnTo>
                  <a:lnTo>
                    <a:pt x="337" y="751"/>
                  </a:lnTo>
                  <a:lnTo>
                    <a:pt x="337" y="757"/>
                  </a:lnTo>
                  <a:lnTo>
                    <a:pt x="337" y="757"/>
                  </a:lnTo>
                  <a:lnTo>
                    <a:pt x="339" y="757"/>
                  </a:lnTo>
                  <a:lnTo>
                    <a:pt x="339" y="757"/>
                  </a:lnTo>
                  <a:lnTo>
                    <a:pt x="341" y="757"/>
                  </a:lnTo>
                  <a:lnTo>
                    <a:pt x="341" y="759"/>
                  </a:lnTo>
                  <a:lnTo>
                    <a:pt x="341" y="759"/>
                  </a:lnTo>
                  <a:lnTo>
                    <a:pt x="339" y="759"/>
                  </a:lnTo>
                  <a:lnTo>
                    <a:pt x="339" y="760"/>
                  </a:lnTo>
                  <a:lnTo>
                    <a:pt x="339" y="760"/>
                  </a:lnTo>
                  <a:lnTo>
                    <a:pt x="341" y="762"/>
                  </a:lnTo>
                  <a:lnTo>
                    <a:pt x="341" y="762"/>
                  </a:lnTo>
                  <a:lnTo>
                    <a:pt x="341" y="766"/>
                  </a:lnTo>
                  <a:lnTo>
                    <a:pt x="341" y="766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5" y="764"/>
                  </a:lnTo>
                  <a:lnTo>
                    <a:pt x="346" y="764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6"/>
                  </a:lnTo>
                  <a:lnTo>
                    <a:pt x="350" y="766"/>
                  </a:lnTo>
                  <a:lnTo>
                    <a:pt x="352" y="766"/>
                  </a:lnTo>
                  <a:lnTo>
                    <a:pt x="350" y="768"/>
                  </a:lnTo>
                  <a:lnTo>
                    <a:pt x="346" y="768"/>
                  </a:lnTo>
                  <a:lnTo>
                    <a:pt x="345" y="769"/>
                  </a:lnTo>
                  <a:lnTo>
                    <a:pt x="346" y="769"/>
                  </a:lnTo>
                  <a:lnTo>
                    <a:pt x="348" y="769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1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71"/>
                  </a:lnTo>
                  <a:lnTo>
                    <a:pt x="354" y="771"/>
                  </a:lnTo>
                  <a:lnTo>
                    <a:pt x="355" y="771"/>
                  </a:lnTo>
                  <a:lnTo>
                    <a:pt x="355" y="769"/>
                  </a:lnTo>
                  <a:lnTo>
                    <a:pt x="355" y="769"/>
                  </a:lnTo>
                  <a:lnTo>
                    <a:pt x="357" y="769"/>
                  </a:lnTo>
                  <a:lnTo>
                    <a:pt x="357" y="768"/>
                  </a:lnTo>
                  <a:lnTo>
                    <a:pt x="359" y="764"/>
                  </a:lnTo>
                  <a:lnTo>
                    <a:pt x="357" y="764"/>
                  </a:lnTo>
                  <a:lnTo>
                    <a:pt x="355" y="766"/>
                  </a:lnTo>
                  <a:lnTo>
                    <a:pt x="355" y="766"/>
                  </a:lnTo>
                  <a:lnTo>
                    <a:pt x="355" y="764"/>
                  </a:lnTo>
                  <a:lnTo>
                    <a:pt x="355" y="764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7" y="762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9" y="760"/>
                  </a:lnTo>
                  <a:lnTo>
                    <a:pt x="361" y="762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6" y="764"/>
                  </a:lnTo>
                  <a:lnTo>
                    <a:pt x="366" y="762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68" y="760"/>
                  </a:lnTo>
                  <a:lnTo>
                    <a:pt x="368" y="760"/>
                  </a:lnTo>
                  <a:lnTo>
                    <a:pt x="365" y="759"/>
                  </a:lnTo>
                  <a:lnTo>
                    <a:pt x="365" y="757"/>
                  </a:lnTo>
                  <a:lnTo>
                    <a:pt x="368" y="759"/>
                  </a:lnTo>
                  <a:lnTo>
                    <a:pt x="370" y="759"/>
                  </a:lnTo>
                  <a:lnTo>
                    <a:pt x="370" y="755"/>
                  </a:lnTo>
                  <a:lnTo>
                    <a:pt x="370" y="755"/>
                  </a:lnTo>
                  <a:lnTo>
                    <a:pt x="368" y="755"/>
                  </a:lnTo>
                  <a:lnTo>
                    <a:pt x="366" y="755"/>
                  </a:lnTo>
                  <a:lnTo>
                    <a:pt x="366" y="755"/>
                  </a:lnTo>
                  <a:lnTo>
                    <a:pt x="365" y="753"/>
                  </a:lnTo>
                  <a:lnTo>
                    <a:pt x="365" y="751"/>
                  </a:lnTo>
                  <a:lnTo>
                    <a:pt x="365" y="751"/>
                  </a:lnTo>
                  <a:lnTo>
                    <a:pt x="368" y="753"/>
                  </a:lnTo>
                  <a:lnTo>
                    <a:pt x="370" y="753"/>
                  </a:lnTo>
                  <a:lnTo>
                    <a:pt x="370" y="753"/>
                  </a:lnTo>
                  <a:lnTo>
                    <a:pt x="372" y="750"/>
                  </a:lnTo>
                  <a:lnTo>
                    <a:pt x="372" y="750"/>
                  </a:lnTo>
                  <a:lnTo>
                    <a:pt x="372" y="751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0"/>
                  </a:lnTo>
                  <a:lnTo>
                    <a:pt x="372" y="750"/>
                  </a:lnTo>
                  <a:lnTo>
                    <a:pt x="370" y="748"/>
                  </a:lnTo>
                  <a:lnTo>
                    <a:pt x="357" y="748"/>
                  </a:lnTo>
                  <a:lnTo>
                    <a:pt x="357" y="748"/>
                  </a:lnTo>
                  <a:lnTo>
                    <a:pt x="359" y="746"/>
                  </a:lnTo>
                  <a:lnTo>
                    <a:pt x="361" y="746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61" y="742"/>
                  </a:lnTo>
                  <a:lnTo>
                    <a:pt x="363" y="742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6" y="746"/>
                  </a:lnTo>
                  <a:lnTo>
                    <a:pt x="366" y="744"/>
                  </a:lnTo>
                  <a:lnTo>
                    <a:pt x="365" y="744"/>
                  </a:lnTo>
                  <a:lnTo>
                    <a:pt x="363" y="742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6" y="742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2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39"/>
                  </a:lnTo>
                  <a:lnTo>
                    <a:pt x="370" y="739"/>
                  </a:lnTo>
                  <a:lnTo>
                    <a:pt x="372" y="739"/>
                  </a:lnTo>
                  <a:lnTo>
                    <a:pt x="372" y="737"/>
                  </a:lnTo>
                  <a:lnTo>
                    <a:pt x="372" y="735"/>
                  </a:lnTo>
                  <a:lnTo>
                    <a:pt x="372" y="735"/>
                  </a:lnTo>
                  <a:lnTo>
                    <a:pt x="374" y="733"/>
                  </a:lnTo>
                  <a:lnTo>
                    <a:pt x="374" y="733"/>
                  </a:lnTo>
                  <a:lnTo>
                    <a:pt x="375" y="735"/>
                  </a:lnTo>
                  <a:lnTo>
                    <a:pt x="377" y="735"/>
                  </a:lnTo>
                  <a:lnTo>
                    <a:pt x="377" y="735"/>
                  </a:lnTo>
                  <a:lnTo>
                    <a:pt x="377" y="733"/>
                  </a:lnTo>
                  <a:lnTo>
                    <a:pt x="377" y="732"/>
                  </a:lnTo>
                  <a:lnTo>
                    <a:pt x="377" y="732"/>
                  </a:lnTo>
                  <a:lnTo>
                    <a:pt x="375" y="730"/>
                  </a:lnTo>
                  <a:lnTo>
                    <a:pt x="375" y="730"/>
                  </a:lnTo>
                  <a:lnTo>
                    <a:pt x="374" y="728"/>
                  </a:lnTo>
                  <a:lnTo>
                    <a:pt x="372" y="728"/>
                  </a:lnTo>
                  <a:lnTo>
                    <a:pt x="372" y="728"/>
                  </a:lnTo>
                  <a:lnTo>
                    <a:pt x="375" y="728"/>
                  </a:lnTo>
                  <a:lnTo>
                    <a:pt x="383" y="730"/>
                  </a:lnTo>
                  <a:lnTo>
                    <a:pt x="383" y="730"/>
                  </a:lnTo>
                  <a:lnTo>
                    <a:pt x="381" y="726"/>
                  </a:lnTo>
                  <a:lnTo>
                    <a:pt x="381" y="724"/>
                  </a:lnTo>
                  <a:lnTo>
                    <a:pt x="381" y="724"/>
                  </a:lnTo>
                  <a:lnTo>
                    <a:pt x="381" y="723"/>
                  </a:lnTo>
                  <a:lnTo>
                    <a:pt x="379" y="723"/>
                  </a:lnTo>
                  <a:lnTo>
                    <a:pt x="381" y="721"/>
                  </a:lnTo>
                  <a:lnTo>
                    <a:pt x="386" y="723"/>
                  </a:lnTo>
                  <a:lnTo>
                    <a:pt x="386" y="724"/>
                  </a:lnTo>
                  <a:lnTo>
                    <a:pt x="383" y="724"/>
                  </a:lnTo>
                  <a:lnTo>
                    <a:pt x="383" y="724"/>
                  </a:lnTo>
                  <a:lnTo>
                    <a:pt x="383" y="726"/>
                  </a:lnTo>
                  <a:lnTo>
                    <a:pt x="383" y="728"/>
                  </a:lnTo>
                  <a:lnTo>
                    <a:pt x="383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6"/>
                  </a:lnTo>
                  <a:lnTo>
                    <a:pt x="388" y="726"/>
                  </a:lnTo>
                  <a:lnTo>
                    <a:pt x="390" y="726"/>
                  </a:lnTo>
                  <a:lnTo>
                    <a:pt x="390" y="724"/>
                  </a:lnTo>
                  <a:lnTo>
                    <a:pt x="383" y="721"/>
                  </a:lnTo>
                  <a:lnTo>
                    <a:pt x="381" y="719"/>
                  </a:lnTo>
                  <a:lnTo>
                    <a:pt x="383" y="719"/>
                  </a:lnTo>
                  <a:lnTo>
                    <a:pt x="383" y="719"/>
                  </a:lnTo>
                  <a:lnTo>
                    <a:pt x="384" y="719"/>
                  </a:lnTo>
                  <a:lnTo>
                    <a:pt x="388" y="719"/>
                  </a:lnTo>
                  <a:lnTo>
                    <a:pt x="388" y="719"/>
                  </a:lnTo>
                  <a:lnTo>
                    <a:pt x="388" y="717"/>
                  </a:lnTo>
                  <a:lnTo>
                    <a:pt x="388" y="717"/>
                  </a:lnTo>
                  <a:lnTo>
                    <a:pt x="390" y="717"/>
                  </a:lnTo>
                  <a:lnTo>
                    <a:pt x="390" y="719"/>
                  </a:lnTo>
                  <a:lnTo>
                    <a:pt x="392" y="719"/>
                  </a:lnTo>
                  <a:lnTo>
                    <a:pt x="392" y="721"/>
                  </a:lnTo>
                  <a:lnTo>
                    <a:pt x="393" y="721"/>
                  </a:lnTo>
                  <a:lnTo>
                    <a:pt x="392" y="723"/>
                  </a:lnTo>
                  <a:lnTo>
                    <a:pt x="393" y="723"/>
                  </a:lnTo>
                  <a:lnTo>
                    <a:pt x="393" y="724"/>
                  </a:lnTo>
                  <a:lnTo>
                    <a:pt x="395" y="724"/>
                  </a:lnTo>
                  <a:lnTo>
                    <a:pt x="395" y="724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7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3"/>
                  </a:lnTo>
                  <a:lnTo>
                    <a:pt x="399" y="723"/>
                  </a:lnTo>
                  <a:lnTo>
                    <a:pt x="397" y="723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9" y="721"/>
                  </a:lnTo>
                  <a:lnTo>
                    <a:pt x="401" y="721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5"/>
                  </a:lnTo>
                  <a:lnTo>
                    <a:pt x="402" y="715"/>
                  </a:lnTo>
                  <a:lnTo>
                    <a:pt x="401" y="713"/>
                  </a:lnTo>
                  <a:lnTo>
                    <a:pt x="401" y="713"/>
                  </a:lnTo>
                  <a:lnTo>
                    <a:pt x="402" y="712"/>
                  </a:lnTo>
                  <a:lnTo>
                    <a:pt x="404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6" y="712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8" y="706"/>
                  </a:lnTo>
                  <a:lnTo>
                    <a:pt x="408" y="704"/>
                  </a:lnTo>
                  <a:lnTo>
                    <a:pt x="408" y="703"/>
                  </a:lnTo>
                  <a:lnTo>
                    <a:pt x="408" y="703"/>
                  </a:lnTo>
                  <a:lnTo>
                    <a:pt x="408" y="697"/>
                  </a:lnTo>
                  <a:lnTo>
                    <a:pt x="408" y="695"/>
                  </a:lnTo>
                  <a:lnTo>
                    <a:pt x="410" y="695"/>
                  </a:lnTo>
                  <a:lnTo>
                    <a:pt x="410" y="695"/>
                  </a:lnTo>
                  <a:lnTo>
                    <a:pt x="411" y="697"/>
                  </a:lnTo>
                  <a:lnTo>
                    <a:pt x="411" y="699"/>
                  </a:lnTo>
                  <a:lnTo>
                    <a:pt x="413" y="697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7" y="699"/>
                  </a:lnTo>
                  <a:lnTo>
                    <a:pt x="419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699"/>
                  </a:lnTo>
                  <a:lnTo>
                    <a:pt x="419" y="695"/>
                  </a:lnTo>
                  <a:lnTo>
                    <a:pt x="417" y="695"/>
                  </a:lnTo>
                  <a:lnTo>
                    <a:pt x="417" y="695"/>
                  </a:lnTo>
                  <a:lnTo>
                    <a:pt x="419" y="695"/>
                  </a:lnTo>
                  <a:lnTo>
                    <a:pt x="419" y="694"/>
                  </a:lnTo>
                  <a:lnTo>
                    <a:pt x="420" y="694"/>
                  </a:lnTo>
                  <a:lnTo>
                    <a:pt x="419" y="692"/>
                  </a:lnTo>
                  <a:lnTo>
                    <a:pt x="417" y="692"/>
                  </a:lnTo>
                  <a:lnTo>
                    <a:pt x="417" y="690"/>
                  </a:lnTo>
                  <a:lnTo>
                    <a:pt x="419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5" y="686"/>
                  </a:lnTo>
                  <a:lnTo>
                    <a:pt x="417" y="685"/>
                  </a:lnTo>
                  <a:lnTo>
                    <a:pt x="419" y="685"/>
                  </a:lnTo>
                  <a:lnTo>
                    <a:pt x="419" y="686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6" y="692"/>
                  </a:lnTo>
                  <a:lnTo>
                    <a:pt x="426" y="692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5"/>
                  </a:lnTo>
                  <a:lnTo>
                    <a:pt x="426" y="695"/>
                  </a:lnTo>
                  <a:lnTo>
                    <a:pt x="426" y="697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3" y="695"/>
                  </a:lnTo>
                  <a:lnTo>
                    <a:pt x="433" y="695"/>
                  </a:lnTo>
                  <a:lnTo>
                    <a:pt x="433" y="694"/>
                  </a:lnTo>
                  <a:lnTo>
                    <a:pt x="431" y="690"/>
                  </a:lnTo>
                  <a:lnTo>
                    <a:pt x="431" y="688"/>
                  </a:lnTo>
                  <a:lnTo>
                    <a:pt x="433" y="686"/>
                  </a:lnTo>
                  <a:lnTo>
                    <a:pt x="435" y="685"/>
                  </a:lnTo>
                  <a:lnTo>
                    <a:pt x="439" y="683"/>
                  </a:lnTo>
                  <a:lnTo>
                    <a:pt x="439" y="681"/>
                  </a:lnTo>
                  <a:lnTo>
                    <a:pt x="439" y="681"/>
                  </a:lnTo>
                  <a:lnTo>
                    <a:pt x="440" y="679"/>
                  </a:lnTo>
                  <a:lnTo>
                    <a:pt x="442" y="677"/>
                  </a:lnTo>
                  <a:lnTo>
                    <a:pt x="442" y="679"/>
                  </a:lnTo>
                  <a:lnTo>
                    <a:pt x="446" y="681"/>
                  </a:lnTo>
                  <a:lnTo>
                    <a:pt x="446" y="677"/>
                  </a:lnTo>
                  <a:lnTo>
                    <a:pt x="446" y="677"/>
                  </a:lnTo>
                  <a:lnTo>
                    <a:pt x="446" y="676"/>
                  </a:lnTo>
                  <a:lnTo>
                    <a:pt x="446" y="674"/>
                  </a:lnTo>
                  <a:lnTo>
                    <a:pt x="448" y="674"/>
                  </a:lnTo>
                  <a:lnTo>
                    <a:pt x="448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3" y="676"/>
                  </a:lnTo>
                  <a:lnTo>
                    <a:pt x="455" y="674"/>
                  </a:lnTo>
                  <a:lnTo>
                    <a:pt x="457" y="676"/>
                  </a:lnTo>
                  <a:lnTo>
                    <a:pt x="457" y="672"/>
                  </a:lnTo>
                  <a:lnTo>
                    <a:pt x="457" y="670"/>
                  </a:lnTo>
                  <a:lnTo>
                    <a:pt x="458" y="667"/>
                  </a:lnTo>
                  <a:lnTo>
                    <a:pt x="458" y="665"/>
                  </a:lnTo>
                  <a:lnTo>
                    <a:pt x="458" y="667"/>
                  </a:lnTo>
                  <a:lnTo>
                    <a:pt x="458" y="668"/>
                  </a:lnTo>
                  <a:lnTo>
                    <a:pt x="458" y="670"/>
                  </a:lnTo>
                  <a:lnTo>
                    <a:pt x="458" y="672"/>
                  </a:lnTo>
                  <a:lnTo>
                    <a:pt x="458" y="672"/>
                  </a:lnTo>
                  <a:lnTo>
                    <a:pt x="458" y="674"/>
                  </a:lnTo>
                  <a:lnTo>
                    <a:pt x="458" y="674"/>
                  </a:lnTo>
                  <a:lnTo>
                    <a:pt x="460" y="674"/>
                  </a:lnTo>
                  <a:lnTo>
                    <a:pt x="460" y="672"/>
                  </a:lnTo>
                  <a:lnTo>
                    <a:pt x="460" y="665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2" y="665"/>
                  </a:lnTo>
                  <a:lnTo>
                    <a:pt x="462" y="667"/>
                  </a:lnTo>
                  <a:lnTo>
                    <a:pt x="462" y="667"/>
                  </a:lnTo>
                  <a:lnTo>
                    <a:pt x="462" y="668"/>
                  </a:lnTo>
                  <a:lnTo>
                    <a:pt x="462" y="670"/>
                  </a:lnTo>
                  <a:lnTo>
                    <a:pt x="462" y="672"/>
                  </a:lnTo>
                  <a:lnTo>
                    <a:pt x="464" y="672"/>
                  </a:lnTo>
                  <a:lnTo>
                    <a:pt x="464" y="672"/>
                  </a:lnTo>
                  <a:lnTo>
                    <a:pt x="466" y="670"/>
                  </a:lnTo>
                  <a:lnTo>
                    <a:pt x="466" y="668"/>
                  </a:lnTo>
                  <a:lnTo>
                    <a:pt x="466" y="668"/>
                  </a:lnTo>
                  <a:lnTo>
                    <a:pt x="466" y="667"/>
                  </a:lnTo>
                  <a:lnTo>
                    <a:pt x="466" y="665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1"/>
                  </a:lnTo>
                  <a:lnTo>
                    <a:pt x="466" y="663"/>
                  </a:lnTo>
                  <a:lnTo>
                    <a:pt x="467" y="661"/>
                  </a:lnTo>
                  <a:lnTo>
                    <a:pt x="469" y="656"/>
                  </a:lnTo>
                  <a:lnTo>
                    <a:pt x="469" y="656"/>
                  </a:lnTo>
                  <a:lnTo>
                    <a:pt x="471" y="657"/>
                  </a:lnTo>
                  <a:lnTo>
                    <a:pt x="471" y="657"/>
                  </a:lnTo>
                  <a:lnTo>
                    <a:pt x="471" y="659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3" y="661"/>
                  </a:lnTo>
                  <a:lnTo>
                    <a:pt x="473" y="659"/>
                  </a:lnTo>
                  <a:lnTo>
                    <a:pt x="473" y="657"/>
                  </a:lnTo>
                  <a:lnTo>
                    <a:pt x="475" y="656"/>
                  </a:lnTo>
                  <a:lnTo>
                    <a:pt x="476" y="656"/>
                  </a:lnTo>
                  <a:lnTo>
                    <a:pt x="476" y="656"/>
                  </a:lnTo>
                  <a:lnTo>
                    <a:pt x="478" y="659"/>
                  </a:lnTo>
                  <a:lnTo>
                    <a:pt x="478" y="659"/>
                  </a:lnTo>
                  <a:lnTo>
                    <a:pt x="478" y="657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6"/>
                  </a:lnTo>
                  <a:lnTo>
                    <a:pt x="478" y="654"/>
                  </a:lnTo>
                  <a:lnTo>
                    <a:pt x="478" y="654"/>
                  </a:lnTo>
                  <a:lnTo>
                    <a:pt x="478" y="652"/>
                  </a:lnTo>
                  <a:lnTo>
                    <a:pt x="480" y="652"/>
                  </a:lnTo>
                  <a:lnTo>
                    <a:pt x="484" y="650"/>
                  </a:lnTo>
                  <a:lnTo>
                    <a:pt x="484" y="648"/>
                  </a:lnTo>
                  <a:lnTo>
                    <a:pt x="486" y="645"/>
                  </a:lnTo>
                  <a:lnTo>
                    <a:pt x="486" y="641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6"/>
                  </a:lnTo>
                  <a:lnTo>
                    <a:pt x="489" y="634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89" y="630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29"/>
                  </a:lnTo>
                  <a:lnTo>
                    <a:pt x="491" y="629"/>
                  </a:lnTo>
                  <a:lnTo>
                    <a:pt x="493" y="625"/>
                  </a:lnTo>
                  <a:lnTo>
                    <a:pt x="493" y="623"/>
                  </a:lnTo>
                  <a:lnTo>
                    <a:pt x="493" y="620"/>
                  </a:lnTo>
                  <a:lnTo>
                    <a:pt x="493" y="618"/>
                  </a:lnTo>
                  <a:lnTo>
                    <a:pt x="496" y="614"/>
                  </a:lnTo>
                  <a:lnTo>
                    <a:pt x="498" y="611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500" y="611"/>
                  </a:lnTo>
                  <a:lnTo>
                    <a:pt x="500" y="611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1"/>
                  </a:lnTo>
                  <a:lnTo>
                    <a:pt x="509" y="600"/>
                  </a:lnTo>
                  <a:lnTo>
                    <a:pt x="511" y="600"/>
                  </a:lnTo>
                  <a:lnTo>
                    <a:pt x="511" y="600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6"/>
                  </a:lnTo>
                  <a:lnTo>
                    <a:pt x="511" y="596"/>
                  </a:lnTo>
                  <a:lnTo>
                    <a:pt x="511" y="594"/>
                  </a:lnTo>
                  <a:lnTo>
                    <a:pt x="511" y="592"/>
                  </a:lnTo>
                  <a:lnTo>
                    <a:pt x="511" y="594"/>
                  </a:lnTo>
                  <a:lnTo>
                    <a:pt x="513" y="596"/>
                  </a:lnTo>
                  <a:lnTo>
                    <a:pt x="513" y="598"/>
                  </a:lnTo>
                  <a:lnTo>
                    <a:pt x="514" y="596"/>
                  </a:lnTo>
                  <a:lnTo>
                    <a:pt x="516" y="594"/>
                  </a:lnTo>
                  <a:lnTo>
                    <a:pt x="518" y="592"/>
                  </a:lnTo>
                  <a:lnTo>
                    <a:pt x="520" y="587"/>
                  </a:lnTo>
                  <a:lnTo>
                    <a:pt x="522" y="587"/>
                  </a:lnTo>
                  <a:lnTo>
                    <a:pt x="522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5" y="583"/>
                  </a:lnTo>
                  <a:lnTo>
                    <a:pt x="525" y="583"/>
                  </a:lnTo>
                  <a:lnTo>
                    <a:pt x="525" y="582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80"/>
                  </a:lnTo>
                  <a:lnTo>
                    <a:pt x="523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18" y="582"/>
                  </a:lnTo>
                  <a:lnTo>
                    <a:pt x="518" y="582"/>
                  </a:lnTo>
                  <a:lnTo>
                    <a:pt x="520" y="580"/>
                  </a:lnTo>
                  <a:lnTo>
                    <a:pt x="518" y="578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6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4"/>
                  </a:lnTo>
                  <a:lnTo>
                    <a:pt x="514" y="574"/>
                  </a:lnTo>
                  <a:lnTo>
                    <a:pt x="514" y="574"/>
                  </a:lnTo>
                  <a:lnTo>
                    <a:pt x="518" y="573"/>
                  </a:lnTo>
                  <a:lnTo>
                    <a:pt x="518" y="573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20" y="571"/>
                  </a:lnTo>
                  <a:lnTo>
                    <a:pt x="520" y="569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71"/>
                  </a:lnTo>
                  <a:lnTo>
                    <a:pt x="516" y="569"/>
                  </a:lnTo>
                  <a:lnTo>
                    <a:pt x="514" y="567"/>
                  </a:lnTo>
                  <a:lnTo>
                    <a:pt x="514" y="565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5"/>
                  </a:lnTo>
                  <a:lnTo>
                    <a:pt x="509" y="565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7" y="564"/>
                  </a:lnTo>
                  <a:lnTo>
                    <a:pt x="507" y="564"/>
                  </a:lnTo>
                  <a:lnTo>
                    <a:pt x="505" y="562"/>
                  </a:lnTo>
                  <a:lnTo>
                    <a:pt x="505" y="562"/>
                  </a:lnTo>
                  <a:lnTo>
                    <a:pt x="507" y="560"/>
                  </a:lnTo>
                  <a:lnTo>
                    <a:pt x="505" y="558"/>
                  </a:lnTo>
                  <a:lnTo>
                    <a:pt x="505" y="558"/>
                  </a:lnTo>
                  <a:lnTo>
                    <a:pt x="504" y="558"/>
                  </a:lnTo>
                  <a:lnTo>
                    <a:pt x="502" y="558"/>
                  </a:lnTo>
                  <a:lnTo>
                    <a:pt x="500" y="556"/>
                  </a:lnTo>
                  <a:lnTo>
                    <a:pt x="500" y="555"/>
                  </a:lnTo>
                  <a:lnTo>
                    <a:pt x="500" y="553"/>
                  </a:lnTo>
                  <a:lnTo>
                    <a:pt x="500" y="551"/>
                  </a:lnTo>
                  <a:lnTo>
                    <a:pt x="502" y="551"/>
                  </a:lnTo>
                  <a:lnTo>
                    <a:pt x="504" y="551"/>
                  </a:lnTo>
                  <a:lnTo>
                    <a:pt x="504" y="553"/>
                  </a:lnTo>
                  <a:lnTo>
                    <a:pt x="505" y="555"/>
                  </a:lnTo>
                  <a:lnTo>
                    <a:pt x="505" y="555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6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11" y="555"/>
                  </a:lnTo>
                  <a:lnTo>
                    <a:pt x="511" y="555"/>
                  </a:lnTo>
                  <a:lnTo>
                    <a:pt x="507" y="553"/>
                  </a:lnTo>
                  <a:lnTo>
                    <a:pt x="507" y="551"/>
                  </a:lnTo>
                  <a:lnTo>
                    <a:pt x="505" y="549"/>
                  </a:lnTo>
                  <a:lnTo>
                    <a:pt x="507" y="549"/>
                  </a:lnTo>
                  <a:lnTo>
                    <a:pt x="509" y="549"/>
                  </a:lnTo>
                  <a:lnTo>
                    <a:pt x="511" y="547"/>
                  </a:lnTo>
                  <a:lnTo>
                    <a:pt x="509" y="546"/>
                  </a:lnTo>
                  <a:lnTo>
                    <a:pt x="509" y="546"/>
                  </a:lnTo>
                  <a:lnTo>
                    <a:pt x="505" y="544"/>
                  </a:lnTo>
                  <a:lnTo>
                    <a:pt x="502" y="546"/>
                  </a:lnTo>
                  <a:lnTo>
                    <a:pt x="500" y="546"/>
                  </a:lnTo>
                  <a:lnTo>
                    <a:pt x="500" y="544"/>
                  </a:lnTo>
                  <a:lnTo>
                    <a:pt x="498" y="544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496" y="540"/>
                  </a:lnTo>
                  <a:lnTo>
                    <a:pt x="496" y="540"/>
                  </a:lnTo>
                  <a:lnTo>
                    <a:pt x="496" y="538"/>
                  </a:lnTo>
                  <a:lnTo>
                    <a:pt x="496" y="536"/>
                  </a:lnTo>
                  <a:lnTo>
                    <a:pt x="496" y="536"/>
                  </a:lnTo>
                  <a:lnTo>
                    <a:pt x="498" y="535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500" y="538"/>
                  </a:lnTo>
                  <a:lnTo>
                    <a:pt x="500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4" y="538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504" y="535"/>
                  </a:lnTo>
                  <a:lnTo>
                    <a:pt x="505" y="535"/>
                  </a:lnTo>
                  <a:lnTo>
                    <a:pt x="505" y="531"/>
                  </a:lnTo>
                  <a:lnTo>
                    <a:pt x="505" y="531"/>
                  </a:lnTo>
                  <a:lnTo>
                    <a:pt x="505" y="529"/>
                  </a:lnTo>
                  <a:lnTo>
                    <a:pt x="507" y="529"/>
                  </a:lnTo>
                  <a:lnTo>
                    <a:pt x="507" y="527"/>
                  </a:lnTo>
                  <a:lnTo>
                    <a:pt x="507" y="527"/>
                  </a:lnTo>
                  <a:lnTo>
                    <a:pt x="507" y="526"/>
                  </a:lnTo>
                  <a:lnTo>
                    <a:pt x="507" y="526"/>
                  </a:lnTo>
                  <a:lnTo>
                    <a:pt x="507" y="524"/>
                  </a:lnTo>
                  <a:lnTo>
                    <a:pt x="507" y="524"/>
                  </a:lnTo>
                  <a:lnTo>
                    <a:pt x="513" y="524"/>
                  </a:lnTo>
                  <a:lnTo>
                    <a:pt x="514" y="524"/>
                  </a:lnTo>
                  <a:lnTo>
                    <a:pt x="513" y="522"/>
                  </a:lnTo>
                  <a:lnTo>
                    <a:pt x="514" y="520"/>
                  </a:lnTo>
                  <a:lnTo>
                    <a:pt x="514" y="520"/>
                  </a:lnTo>
                  <a:lnTo>
                    <a:pt x="514" y="518"/>
                  </a:lnTo>
                  <a:lnTo>
                    <a:pt x="516" y="518"/>
                  </a:lnTo>
                  <a:lnTo>
                    <a:pt x="516" y="518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20" y="517"/>
                  </a:lnTo>
                  <a:lnTo>
                    <a:pt x="520" y="517"/>
                  </a:lnTo>
                  <a:lnTo>
                    <a:pt x="518" y="515"/>
                  </a:lnTo>
                  <a:lnTo>
                    <a:pt x="518" y="513"/>
                  </a:lnTo>
                  <a:lnTo>
                    <a:pt x="518" y="511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3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3" y="506"/>
                  </a:lnTo>
                  <a:lnTo>
                    <a:pt x="523" y="504"/>
                  </a:lnTo>
                  <a:lnTo>
                    <a:pt x="522" y="504"/>
                  </a:lnTo>
                  <a:lnTo>
                    <a:pt x="522" y="502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5" y="499"/>
                  </a:lnTo>
                  <a:lnTo>
                    <a:pt x="522" y="491"/>
                  </a:lnTo>
                  <a:lnTo>
                    <a:pt x="518" y="488"/>
                  </a:lnTo>
                  <a:lnTo>
                    <a:pt x="516" y="482"/>
                  </a:lnTo>
                  <a:lnTo>
                    <a:pt x="514" y="480"/>
                  </a:lnTo>
                  <a:lnTo>
                    <a:pt x="507" y="479"/>
                  </a:lnTo>
                  <a:lnTo>
                    <a:pt x="509" y="477"/>
                  </a:lnTo>
                  <a:lnTo>
                    <a:pt x="511" y="477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3" y="475"/>
                  </a:lnTo>
                  <a:lnTo>
                    <a:pt x="513" y="477"/>
                  </a:lnTo>
                  <a:lnTo>
                    <a:pt x="514" y="479"/>
                  </a:lnTo>
                  <a:lnTo>
                    <a:pt x="516" y="480"/>
                  </a:lnTo>
                  <a:lnTo>
                    <a:pt x="518" y="480"/>
                  </a:lnTo>
                  <a:lnTo>
                    <a:pt x="518" y="482"/>
                  </a:lnTo>
                  <a:lnTo>
                    <a:pt x="520" y="482"/>
                  </a:lnTo>
                  <a:lnTo>
                    <a:pt x="520" y="484"/>
                  </a:lnTo>
                  <a:lnTo>
                    <a:pt x="520" y="486"/>
                  </a:lnTo>
                  <a:lnTo>
                    <a:pt x="522" y="488"/>
                  </a:lnTo>
                  <a:lnTo>
                    <a:pt x="522" y="490"/>
                  </a:lnTo>
                  <a:lnTo>
                    <a:pt x="523" y="491"/>
                  </a:lnTo>
                  <a:lnTo>
                    <a:pt x="525" y="490"/>
                  </a:lnTo>
                  <a:lnTo>
                    <a:pt x="527" y="490"/>
                  </a:lnTo>
                  <a:lnTo>
                    <a:pt x="529" y="486"/>
                  </a:lnTo>
                  <a:lnTo>
                    <a:pt x="529" y="486"/>
                  </a:lnTo>
                  <a:lnTo>
                    <a:pt x="529" y="484"/>
                  </a:lnTo>
                  <a:lnTo>
                    <a:pt x="527" y="482"/>
                  </a:lnTo>
                  <a:lnTo>
                    <a:pt x="525" y="480"/>
                  </a:lnTo>
                  <a:lnTo>
                    <a:pt x="525" y="479"/>
                  </a:lnTo>
                  <a:lnTo>
                    <a:pt x="523" y="479"/>
                  </a:lnTo>
                  <a:lnTo>
                    <a:pt x="523" y="480"/>
                  </a:lnTo>
                  <a:lnTo>
                    <a:pt x="523" y="482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0" y="479"/>
                  </a:lnTo>
                  <a:lnTo>
                    <a:pt x="520" y="477"/>
                  </a:lnTo>
                  <a:lnTo>
                    <a:pt x="518" y="477"/>
                  </a:lnTo>
                  <a:lnTo>
                    <a:pt x="516" y="477"/>
                  </a:lnTo>
                  <a:lnTo>
                    <a:pt x="520" y="475"/>
                  </a:lnTo>
                  <a:lnTo>
                    <a:pt x="518" y="475"/>
                  </a:lnTo>
                  <a:lnTo>
                    <a:pt x="518" y="473"/>
                  </a:lnTo>
                  <a:lnTo>
                    <a:pt x="518" y="473"/>
                  </a:lnTo>
                  <a:lnTo>
                    <a:pt x="520" y="471"/>
                  </a:lnTo>
                  <a:lnTo>
                    <a:pt x="522" y="471"/>
                  </a:lnTo>
                  <a:lnTo>
                    <a:pt x="525" y="471"/>
                  </a:lnTo>
                  <a:lnTo>
                    <a:pt x="525" y="471"/>
                  </a:lnTo>
                  <a:lnTo>
                    <a:pt x="523" y="471"/>
                  </a:lnTo>
                  <a:lnTo>
                    <a:pt x="522" y="471"/>
                  </a:lnTo>
                  <a:lnTo>
                    <a:pt x="522" y="470"/>
                  </a:lnTo>
                  <a:lnTo>
                    <a:pt x="523" y="470"/>
                  </a:lnTo>
                  <a:lnTo>
                    <a:pt x="525" y="470"/>
                  </a:lnTo>
                  <a:lnTo>
                    <a:pt x="525" y="471"/>
                  </a:lnTo>
                  <a:lnTo>
                    <a:pt x="527" y="471"/>
                  </a:lnTo>
                  <a:lnTo>
                    <a:pt x="529" y="471"/>
                  </a:lnTo>
                  <a:lnTo>
                    <a:pt x="529" y="470"/>
                  </a:lnTo>
                  <a:lnTo>
                    <a:pt x="531" y="470"/>
                  </a:lnTo>
                  <a:lnTo>
                    <a:pt x="534" y="471"/>
                  </a:lnTo>
                  <a:lnTo>
                    <a:pt x="536" y="471"/>
                  </a:lnTo>
                  <a:lnTo>
                    <a:pt x="538" y="470"/>
                  </a:lnTo>
                  <a:lnTo>
                    <a:pt x="538" y="470"/>
                  </a:lnTo>
                  <a:lnTo>
                    <a:pt x="540" y="470"/>
                  </a:lnTo>
                  <a:lnTo>
                    <a:pt x="540" y="471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8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1" y="464"/>
                  </a:lnTo>
                  <a:lnTo>
                    <a:pt x="543" y="468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5" y="464"/>
                  </a:lnTo>
                  <a:lnTo>
                    <a:pt x="547" y="462"/>
                  </a:lnTo>
                  <a:lnTo>
                    <a:pt x="545" y="462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61"/>
                  </a:lnTo>
                  <a:lnTo>
                    <a:pt x="541" y="461"/>
                  </a:lnTo>
                  <a:lnTo>
                    <a:pt x="540" y="459"/>
                  </a:lnTo>
                  <a:lnTo>
                    <a:pt x="538" y="455"/>
                  </a:lnTo>
                  <a:lnTo>
                    <a:pt x="538" y="455"/>
                  </a:lnTo>
                  <a:lnTo>
                    <a:pt x="545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51" y="455"/>
                  </a:lnTo>
                  <a:lnTo>
                    <a:pt x="554" y="455"/>
                  </a:lnTo>
                  <a:lnTo>
                    <a:pt x="554" y="453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52" y="452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47" y="448"/>
                  </a:lnTo>
                  <a:lnTo>
                    <a:pt x="543" y="443"/>
                  </a:lnTo>
                  <a:lnTo>
                    <a:pt x="536" y="439"/>
                  </a:lnTo>
                  <a:lnTo>
                    <a:pt x="534" y="437"/>
                  </a:lnTo>
                  <a:lnTo>
                    <a:pt x="532" y="432"/>
                  </a:lnTo>
                  <a:lnTo>
                    <a:pt x="534" y="434"/>
                  </a:lnTo>
                  <a:lnTo>
                    <a:pt x="534" y="434"/>
                  </a:lnTo>
                  <a:lnTo>
                    <a:pt x="536" y="435"/>
                  </a:lnTo>
                  <a:lnTo>
                    <a:pt x="536" y="437"/>
                  </a:lnTo>
                  <a:lnTo>
                    <a:pt x="538" y="437"/>
                  </a:lnTo>
                  <a:lnTo>
                    <a:pt x="538" y="439"/>
                  </a:lnTo>
                  <a:lnTo>
                    <a:pt x="541" y="439"/>
                  </a:lnTo>
                  <a:lnTo>
                    <a:pt x="543" y="441"/>
                  </a:lnTo>
                  <a:lnTo>
                    <a:pt x="545" y="443"/>
                  </a:lnTo>
                  <a:lnTo>
                    <a:pt x="545" y="443"/>
                  </a:lnTo>
                  <a:lnTo>
                    <a:pt x="547" y="444"/>
                  </a:lnTo>
                  <a:lnTo>
                    <a:pt x="551" y="446"/>
                  </a:lnTo>
                  <a:lnTo>
                    <a:pt x="556" y="450"/>
                  </a:lnTo>
                  <a:lnTo>
                    <a:pt x="558" y="452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60" y="450"/>
                  </a:lnTo>
                  <a:lnTo>
                    <a:pt x="561" y="450"/>
                  </a:lnTo>
                  <a:lnTo>
                    <a:pt x="561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5" y="452"/>
                  </a:lnTo>
                  <a:lnTo>
                    <a:pt x="565" y="450"/>
                  </a:lnTo>
                  <a:lnTo>
                    <a:pt x="565" y="450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6"/>
                  </a:lnTo>
                  <a:lnTo>
                    <a:pt x="561" y="446"/>
                  </a:lnTo>
                  <a:lnTo>
                    <a:pt x="563" y="444"/>
                  </a:lnTo>
                  <a:lnTo>
                    <a:pt x="563" y="443"/>
                  </a:lnTo>
                  <a:lnTo>
                    <a:pt x="561" y="443"/>
                  </a:lnTo>
                  <a:lnTo>
                    <a:pt x="561" y="441"/>
                  </a:lnTo>
                  <a:lnTo>
                    <a:pt x="561" y="441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41"/>
                  </a:lnTo>
                  <a:lnTo>
                    <a:pt x="560" y="443"/>
                  </a:lnTo>
                  <a:lnTo>
                    <a:pt x="561" y="443"/>
                  </a:lnTo>
                  <a:lnTo>
                    <a:pt x="560" y="446"/>
                  </a:lnTo>
                  <a:lnTo>
                    <a:pt x="558" y="446"/>
                  </a:lnTo>
                  <a:lnTo>
                    <a:pt x="554" y="444"/>
                  </a:lnTo>
                  <a:lnTo>
                    <a:pt x="558" y="444"/>
                  </a:lnTo>
                  <a:lnTo>
                    <a:pt x="560" y="443"/>
                  </a:lnTo>
                  <a:lnTo>
                    <a:pt x="558" y="441"/>
                  </a:lnTo>
                  <a:lnTo>
                    <a:pt x="558" y="441"/>
                  </a:lnTo>
                  <a:lnTo>
                    <a:pt x="558" y="439"/>
                  </a:lnTo>
                  <a:lnTo>
                    <a:pt x="558" y="439"/>
                  </a:lnTo>
                  <a:lnTo>
                    <a:pt x="558" y="437"/>
                  </a:lnTo>
                  <a:lnTo>
                    <a:pt x="558" y="437"/>
                  </a:lnTo>
                  <a:lnTo>
                    <a:pt x="558" y="435"/>
                  </a:lnTo>
                  <a:lnTo>
                    <a:pt x="560" y="435"/>
                  </a:lnTo>
                  <a:lnTo>
                    <a:pt x="560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5"/>
                  </a:lnTo>
                  <a:lnTo>
                    <a:pt x="563" y="434"/>
                  </a:lnTo>
                  <a:lnTo>
                    <a:pt x="561" y="432"/>
                  </a:lnTo>
                  <a:lnTo>
                    <a:pt x="558" y="432"/>
                  </a:lnTo>
                  <a:lnTo>
                    <a:pt x="558" y="430"/>
                  </a:lnTo>
                  <a:lnTo>
                    <a:pt x="556" y="430"/>
                  </a:lnTo>
                  <a:lnTo>
                    <a:pt x="554" y="428"/>
                  </a:lnTo>
                  <a:lnTo>
                    <a:pt x="556" y="428"/>
                  </a:lnTo>
                  <a:lnTo>
                    <a:pt x="560" y="430"/>
                  </a:lnTo>
                  <a:lnTo>
                    <a:pt x="561" y="430"/>
                  </a:lnTo>
                  <a:lnTo>
                    <a:pt x="563" y="428"/>
                  </a:lnTo>
                  <a:lnTo>
                    <a:pt x="561" y="426"/>
                  </a:lnTo>
                  <a:lnTo>
                    <a:pt x="561" y="424"/>
                  </a:lnTo>
                  <a:lnTo>
                    <a:pt x="561" y="423"/>
                  </a:lnTo>
                  <a:lnTo>
                    <a:pt x="561" y="423"/>
                  </a:lnTo>
                  <a:lnTo>
                    <a:pt x="563" y="423"/>
                  </a:lnTo>
                  <a:lnTo>
                    <a:pt x="563" y="421"/>
                  </a:lnTo>
                  <a:lnTo>
                    <a:pt x="561" y="419"/>
                  </a:lnTo>
                  <a:lnTo>
                    <a:pt x="563" y="417"/>
                  </a:lnTo>
                  <a:lnTo>
                    <a:pt x="563" y="415"/>
                  </a:lnTo>
                  <a:lnTo>
                    <a:pt x="565" y="415"/>
                  </a:lnTo>
                  <a:lnTo>
                    <a:pt x="569" y="415"/>
                  </a:lnTo>
                  <a:lnTo>
                    <a:pt x="569" y="417"/>
                  </a:lnTo>
                  <a:lnTo>
                    <a:pt x="569" y="417"/>
                  </a:lnTo>
                  <a:lnTo>
                    <a:pt x="570" y="419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3"/>
                  </a:lnTo>
                  <a:lnTo>
                    <a:pt x="570" y="423"/>
                  </a:lnTo>
                  <a:lnTo>
                    <a:pt x="570" y="424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4"/>
                  </a:lnTo>
                  <a:lnTo>
                    <a:pt x="572" y="423"/>
                  </a:lnTo>
                  <a:lnTo>
                    <a:pt x="576" y="424"/>
                  </a:lnTo>
                  <a:lnTo>
                    <a:pt x="578" y="426"/>
                  </a:lnTo>
                  <a:lnTo>
                    <a:pt x="578" y="428"/>
                  </a:lnTo>
                  <a:lnTo>
                    <a:pt x="578" y="428"/>
                  </a:lnTo>
                  <a:lnTo>
                    <a:pt x="578" y="426"/>
                  </a:lnTo>
                  <a:lnTo>
                    <a:pt x="579" y="426"/>
                  </a:lnTo>
                  <a:lnTo>
                    <a:pt x="579" y="424"/>
                  </a:lnTo>
                  <a:lnTo>
                    <a:pt x="579" y="423"/>
                  </a:lnTo>
                  <a:lnTo>
                    <a:pt x="579" y="421"/>
                  </a:lnTo>
                  <a:lnTo>
                    <a:pt x="579" y="421"/>
                  </a:lnTo>
                  <a:lnTo>
                    <a:pt x="579" y="419"/>
                  </a:lnTo>
                  <a:lnTo>
                    <a:pt x="579" y="415"/>
                  </a:lnTo>
                  <a:lnTo>
                    <a:pt x="579" y="414"/>
                  </a:lnTo>
                  <a:lnTo>
                    <a:pt x="578" y="414"/>
                  </a:lnTo>
                  <a:lnTo>
                    <a:pt x="578" y="412"/>
                  </a:lnTo>
                  <a:lnTo>
                    <a:pt x="576" y="410"/>
                  </a:lnTo>
                  <a:lnTo>
                    <a:pt x="578" y="410"/>
                  </a:lnTo>
                  <a:lnTo>
                    <a:pt x="578" y="410"/>
                  </a:lnTo>
                  <a:lnTo>
                    <a:pt x="583" y="415"/>
                  </a:lnTo>
                  <a:lnTo>
                    <a:pt x="585" y="417"/>
                  </a:lnTo>
                  <a:lnTo>
                    <a:pt x="587" y="423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90" y="423"/>
                  </a:lnTo>
                  <a:lnTo>
                    <a:pt x="590" y="423"/>
                  </a:lnTo>
                  <a:lnTo>
                    <a:pt x="592" y="426"/>
                  </a:lnTo>
                  <a:lnTo>
                    <a:pt x="592" y="426"/>
                  </a:lnTo>
                  <a:lnTo>
                    <a:pt x="594" y="428"/>
                  </a:lnTo>
                  <a:lnTo>
                    <a:pt x="597" y="428"/>
                  </a:lnTo>
                  <a:lnTo>
                    <a:pt x="597" y="428"/>
                  </a:lnTo>
                  <a:lnTo>
                    <a:pt x="599" y="432"/>
                  </a:lnTo>
                  <a:lnTo>
                    <a:pt x="599" y="434"/>
                  </a:lnTo>
                  <a:lnTo>
                    <a:pt x="599" y="435"/>
                  </a:lnTo>
                  <a:lnTo>
                    <a:pt x="601" y="434"/>
                  </a:lnTo>
                  <a:lnTo>
                    <a:pt x="601" y="432"/>
                  </a:lnTo>
                  <a:lnTo>
                    <a:pt x="603" y="430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5" y="424"/>
                  </a:lnTo>
                  <a:lnTo>
                    <a:pt x="605" y="424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5" y="419"/>
                  </a:lnTo>
                  <a:lnTo>
                    <a:pt x="606" y="421"/>
                  </a:lnTo>
                  <a:lnTo>
                    <a:pt x="608" y="423"/>
                  </a:lnTo>
                  <a:lnTo>
                    <a:pt x="608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2" y="421"/>
                  </a:lnTo>
                  <a:lnTo>
                    <a:pt x="612" y="421"/>
                  </a:lnTo>
                  <a:lnTo>
                    <a:pt x="614" y="421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7" y="426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9" y="419"/>
                  </a:lnTo>
                  <a:lnTo>
                    <a:pt x="619" y="419"/>
                  </a:lnTo>
                  <a:lnTo>
                    <a:pt x="619" y="421"/>
                  </a:lnTo>
                  <a:lnTo>
                    <a:pt x="621" y="421"/>
                  </a:lnTo>
                  <a:lnTo>
                    <a:pt x="625" y="421"/>
                  </a:lnTo>
                  <a:lnTo>
                    <a:pt x="625" y="423"/>
                  </a:lnTo>
                  <a:lnTo>
                    <a:pt x="625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8" y="419"/>
                  </a:lnTo>
                  <a:lnTo>
                    <a:pt x="630" y="419"/>
                  </a:lnTo>
                  <a:lnTo>
                    <a:pt x="632" y="419"/>
                  </a:lnTo>
                  <a:lnTo>
                    <a:pt x="634" y="421"/>
                  </a:lnTo>
                  <a:lnTo>
                    <a:pt x="634" y="423"/>
                  </a:lnTo>
                  <a:lnTo>
                    <a:pt x="634" y="424"/>
                  </a:lnTo>
                  <a:lnTo>
                    <a:pt x="635" y="424"/>
                  </a:lnTo>
                  <a:lnTo>
                    <a:pt x="637" y="424"/>
                  </a:lnTo>
                  <a:lnTo>
                    <a:pt x="637" y="423"/>
                  </a:lnTo>
                  <a:lnTo>
                    <a:pt x="639" y="423"/>
                  </a:lnTo>
                  <a:lnTo>
                    <a:pt x="639" y="424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41" y="426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3" y="426"/>
                  </a:lnTo>
                  <a:lnTo>
                    <a:pt x="643" y="424"/>
                  </a:lnTo>
                  <a:lnTo>
                    <a:pt x="643" y="424"/>
                  </a:lnTo>
                  <a:lnTo>
                    <a:pt x="644" y="423"/>
                  </a:lnTo>
                  <a:lnTo>
                    <a:pt x="646" y="424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1"/>
                  </a:lnTo>
                  <a:lnTo>
                    <a:pt x="650" y="423"/>
                  </a:lnTo>
                  <a:lnTo>
                    <a:pt x="652" y="423"/>
                  </a:lnTo>
                  <a:lnTo>
                    <a:pt x="653" y="421"/>
                  </a:lnTo>
                  <a:lnTo>
                    <a:pt x="653" y="417"/>
                  </a:lnTo>
                  <a:lnTo>
                    <a:pt x="652" y="4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1"/>
            <p:cNvSpPr>
              <a:spLocks noEditPoints="1"/>
            </p:cNvSpPr>
            <p:nvPr/>
          </p:nvSpPr>
          <p:spPr bwMode="auto">
            <a:xfrm>
              <a:off x="5949773" y="4554161"/>
              <a:ext cx="1557725" cy="1378041"/>
            </a:xfrm>
            <a:custGeom>
              <a:avLst/>
              <a:gdLst>
                <a:gd name="T0" fmla="*/ 139 w 1127"/>
                <a:gd name="T1" fmla="*/ 974 h 997"/>
                <a:gd name="T2" fmla="*/ 130 w 1127"/>
                <a:gd name="T3" fmla="*/ 992 h 997"/>
                <a:gd name="T4" fmla="*/ 91 w 1127"/>
                <a:gd name="T5" fmla="*/ 947 h 997"/>
                <a:gd name="T6" fmla="*/ 76 w 1127"/>
                <a:gd name="T7" fmla="*/ 978 h 997"/>
                <a:gd name="T8" fmla="*/ 203 w 1127"/>
                <a:gd name="T9" fmla="*/ 954 h 997"/>
                <a:gd name="T10" fmla="*/ 217 w 1127"/>
                <a:gd name="T11" fmla="*/ 952 h 997"/>
                <a:gd name="T12" fmla="*/ 20 w 1127"/>
                <a:gd name="T13" fmla="*/ 940 h 997"/>
                <a:gd name="T14" fmla="*/ 232 w 1127"/>
                <a:gd name="T15" fmla="*/ 923 h 997"/>
                <a:gd name="T16" fmla="*/ 716 w 1127"/>
                <a:gd name="T17" fmla="*/ 555 h 997"/>
                <a:gd name="T18" fmla="*/ 873 w 1127"/>
                <a:gd name="T19" fmla="*/ 398 h 997"/>
                <a:gd name="T20" fmla="*/ 990 w 1127"/>
                <a:gd name="T21" fmla="*/ 311 h 997"/>
                <a:gd name="T22" fmla="*/ 981 w 1127"/>
                <a:gd name="T23" fmla="*/ 325 h 997"/>
                <a:gd name="T24" fmla="*/ 1071 w 1127"/>
                <a:gd name="T25" fmla="*/ 260 h 997"/>
                <a:gd name="T26" fmla="*/ 1037 w 1127"/>
                <a:gd name="T27" fmla="*/ 273 h 997"/>
                <a:gd name="T28" fmla="*/ 1060 w 1127"/>
                <a:gd name="T29" fmla="*/ 297 h 997"/>
                <a:gd name="T30" fmla="*/ 1124 w 1127"/>
                <a:gd name="T31" fmla="*/ 255 h 997"/>
                <a:gd name="T32" fmla="*/ 1109 w 1127"/>
                <a:gd name="T33" fmla="*/ 259 h 997"/>
                <a:gd name="T34" fmla="*/ 1071 w 1127"/>
                <a:gd name="T35" fmla="*/ 127 h 997"/>
                <a:gd name="T36" fmla="*/ 1064 w 1127"/>
                <a:gd name="T37" fmla="*/ 92 h 997"/>
                <a:gd name="T38" fmla="*/ 1019 w 1127"/>
                <a:gd name="T39" fmla="*/ 94 h 997"/>
                <a:gd name="T40" fmla="*/ 981 w 1127"/>
                <a:gd name="T41" fmla="*/ 89 h 997"/>
                <a:gd name="T42" fmla="*/ 947 w 1127"/>
                <a:gd name="T43" fmla="*/ 65 h 997"/>
                <a:gd name="T44" fmla="*/ 905 w 1127"/>
                <a:gd name="T45" fmla="*/ 73 h 997"/>
                <a:gd name="T46" fmla="*/ 873 w 1127"/>
                <a:gd name="T47" fmla="*/ 60 h 997"/>
                <a:gd name="T48" fmla="*/ 833 w 1127"/>
                <a:gd name="T49" fmla="*/ 35 h 997"/>
                <a:gd name="T50" fmla="*/ 804 w 1127"/>
                <a:gd name="T51" fmla="*/ 35 h 997"/>
                <a:gd name="T52" fmla="*/ 762 w 1127"/>
                <a:gd name="T53" fmla="*/ 26 h 997"/>
                <a:gd name="T54" fmla="*/ 734 w 1127"/>
                <a:gd name="T55" fmla="*/ 20 h 997"/>
                <a:gd name="T56" fmla="*/ 716 w 1127"/>
                <a:gd name="T57" fmla="*/ 22 h 997"/>
                <a:gd name="T58" fmla="*/ 645 w 1127"/>
                <a:gd name="T59" fmla="*/ 18 h 997"/>
                <a:gd name="T60" fmla="*/ 598 w 1127"/>
                <a:gd name="T61" fmla="*/ 13 h 997"/>
                <a:gd name="T62" fmla="*/ 548 w 1127"/>
                <a:gd name="T63" fmla="*/ 17 h 997"/>
                <a:gd name="T64" fmla="*/ 519 w 1127"/>
                <a:gd name="T65" fmla="*/ 6 h 997"/>
                <a:gd name="T66" fmla="*/ 506 w 1127"/>
                <a:gd name="T67" fmla="*/ 9 h 997"/>
                <a:gd name="T68" fmla="*/ 499 w 1127"/>
                <a:gd name="T69" fmla="*/ 31 h 997"/>
                <a:gd name="T70" fmla="*/ 463 w 1127"/>
                <a:gd name="T71" fmla="*/ 38 h 997"/>
                <a:gd name="T72" fmla="*/ 446 w 1127"/>
                <a:gd name="T73" fmla="*/ 55 h 997"/>
                <a:gd name="T74" fmla="*/ 457 w 1127"/>
                <a:gd name="T75" fmla="*/ 71 h 997"/>
                <a:gd name="T76" fmla="*/ 466 w 1127"/>
                <a:gd name="T77" fmla="*/ 78 h 997"/>
                <a:gd name="T78" fmla="*/ 474 w 1127"/>
                <a:gd name="T79" fmla="*/ 94 h 997"/>
                <a:gd name="T80" fmla="*/ 475 w 1127"/>
                <a:gd name="T81" fmla="*/ 105 h 997"/>
                <a:gd name="T82" fmla="*/ 497 w 1127"/>
                <a:gd name="T83" fmla="*/ 112 h 997"/>
                <a:gd name="T84" fmla="*/ 519 w 1127"/>
                <a:gd name="T85" fmla="*/ 130 h 997"/>
                <a:gd name="T86" fmla="*/ 560 w 1127"/>
                <a:gd name="T87" fmla="*/ 123 h 997"/>
                <a:gd name="T88" fmla="*/ 596 w 1127"/>
                <a:gd name="T89" fmla="*/ 156 h 997"/>
                <a:gd name="T90" fmla="*/ 569 w 1127"/>
                <a:gd name="T91" fmla="*/ 197 h 997"/>
                <a:gd name="T92" fmla="*/ 558 w 1127"/>
                <a:gd name="T93" fmla="*/ 241 h 997"/>
                <a:gd name="T94" fmla="*/ 544 w 1127"/>
                <a:gd name="T95" fmla="*/ 275 h 997"/>
                <a:gd name="T96" fmla="*/ 560 w 1127"/>
                <a:gd name="T97" fmla="*/ 315 h 997"/>
                <a:gd name="T98" fmla="*/ 549 w 1127"/>
                <a:gd name="T99" fmla="*/ 363 h 997"/>
                <a:gd name="T100" fmla="*/ 539 w 1127"/>
                <a:gd name="T101" fmla="*/ 398 h 997"/>
                <a:gd name="T102" fmla="*/ 564 w 1127"/>
                <a:gd name="T103" fmla="*/ 434 h 997"/>
                <a:gd name="T104" fmla="*/ 589 w 1127"/>
                <a:gd name="T105" fmla="*/ 465 h 997"/>
                <a:gd name="T106" fmla="*/ 623 w 1127"/>
                <a:gd name="T107" fmla="*/ 503 h 997"/>
                <a:gd name="T108" fmla="*/ 660 w 1127"/>
                <a:gd name="T109" fmla="*/ 479 h 997"/>
                <a:gd name="T110" fmla="*/ 757 w 1127"/>
                <a:gd name="T111" fmla="*/ 461 h 997"/>
                <a:gd name="T112" fmla="*/ 808 w 1127"/>
                <a:gd name="T113" fmla="*/ 456 h 997"/>
                <a:gd name="T114" fmla="*/ 838 w 1127"/>
                <a:gd name="T115" fmla="*/ 414 h 997"/>
                <a:gd name="T116" fmla="*/ 869 w 1127"/>
                <a:gd name="T117" fmla="*/ 403 h 997"/>
                <a:gd name="T118" fmla="*/ 903 w 1127"/>
                <a:gd name="T119" fmla="*/ 349 h 997"/>
                <a:gd name="T120" fmla="*/ 903 w 1127"/>
                <a:gd name="T121" fmla="*/ 318 h 997"/>
                <a:gd name="T122" fmla="*/ 939 w 1127"/>
                <a:gd name="T123" fmla="*/ 215 h 997"/>
                <a:gd name="T124" fmla="*/ 972 w 1127"/>
                <a:gd name="T125" fmla="*/ 1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997">
                  <a:moveTo>
                    <a:pt x="15" y="987"/>
                  </a:moveTo>
                  <a:lnTo>
                    <a:pt x="13" y="987"/>
                  </a:lnTo>
                  <a:lnTo>
                    <a:pt x="13" y="987"/>
                  </a:lnTo>
                  <a:lnTo>
                    <a:pt x="11" y="987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8" y="990"/>
                  </a:lnTo>
                  <a:lnTo>
                    <a:pt x="6" y="992"/>
                  </a:lnTo>
                  <a:lnTo>
                    <a:pt x="4" y="990"/>
                  </a:lnTo>
                  <a:lnTo>
                    <a:pt x="2" y="990"/>
                  </a:lnTo>
                  <a:lnTo>
                    <a:pt x="0" y="992"/>
                  </a:lnTo>
                  <a:lnTo>
                    <a:pt x="2" y="994"/>
                  </a:lnTo>
                  <a:lnTo>
                    <a:pt x="2" y="994"/>
                  </a:lnTo>
                  <a:lnTo>
                    <a:pt x="2" y="996"/>
                  </a:lnTo>
                  <a:lnTo>
                    <a:pt x="6" y="996"/>
                  </a:lnTo>
                  <a:lnTo>
                    <a:pt x="8" y="996"/>
                  </a:lnTo>
                  <a:lnTo>
                    <a:pt x="8" y="997"/>
                  </a:lnTo>
                  <a:lnTo>
                    <a:pt x="9" y="997"/>
                  </a:lnTo>
                  <a:lnTo>
                    <a:pt x="9" y="997"/>
                  </a:lnTo>
                  <a:lnTo>
                    <a:pt x="11" y="997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4"/>
                  </a:lnTo>
                  <a:lnTo>
                    <a:pt x="11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2"/>
                  </a:lnTo>
                  <a:lnTo>
                    <a:pt x="13" y="992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7"/>
                  </a:lnTo>
                  <a:close/>
                  <a:moveTo>
                    <a:pt x="141" y="978"/>
                  </a:moveTo>
                  <a:lnTo>
                    <a:pt x="141" y="978"/>
                  </a:lnTo>
                  <a:lnTo>
                    <a:pt x="141" y="978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8" y="969"/>
                  </a:lnTo>
                  <a:lnTo>
                    <a:pt x="138" y="970"/>
                  </a:lnTo>
                  <a:lnTo>
                    <a:pt x="136" y="970"/>
                  </a:lnTo>
                  <a:lnTo>
                    <a:pt x="134" y="970"/>
                  </a:lnTo>
                  <a:lnTo>
                    <a:pt x="130" y="970"/>
                  </a:lnTo>
                  <a:lnTo>
                    <a:pt x="127" y="969"/>
                  </a:lnTo>
                  <a:lnTo>
                    <a:pt x="127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70"/>
                  </a:lnTo>
                  <a:lnTo>
                    <a:pt x="125" y="972"/>
                  </a:lnTo>
                  <a:lnTo>
                    <a:pt x="123" y="972"/>
                  </a:lnTo>
                  <a:lnTo>
                    <a:pt x="123" y="974"/>
                  </a:lnTo>
                  <a:lnTo>
                    <a:pt x="123" y="974"/>
                  </a:lnTo>
                  <a:lnTo>
                    <a:pt x="121" y="976"/>
                  </a:lnTo>
                  <a:lnTo>
                    <a:pt x="121" y="976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8" y="979"/>
                  </a:lnTo>
                  <a:lnTo>
                    <a:pt x="118" y="979"/>
                  </a:lnTo>
                  <a:lnTo>
                    <a:pt x="118" y="981"/>
                  </a:lnTo>
                  <a:lnTo>
                    <a:pt x="118" y="981"/>
                  </a:lnTo>
                  <a:lnTo>
                    <a:pt x="118" y="983"/>
                  </a:lnTo>
                  <a:lnTo>
                    <a:pt x="120" y="983"/>
                  </a:lnTo>
                  <a:lnTo>
                    <a:pt x="120" y="987"/>
                  </a:lnTo>
                  <a:lnTo>
                    <a:pt x="120" y="987"/>
                  </a:lnTo>
                  <a:lnTo>
                    <a:pt x="121" y="987"/>
                  </a:lnTo>
                  <a:lnTo>
                    <a:pt x="121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92"/>
                  </a:lnTo>
                  <a:lnTo>
                    <a:pt x="127" y="992"/>
                  </a:lnTo>
                  <a:lnTo>
                    <a:pt x="127" y="992"/>
                  </a:lnTo>
                  <a:lnTo>
                    <a:pt x="129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0"/>
                  </a:lnTo>
                  <a:lnTo>
                    <a:pt x="132" y="990"/>
                  </a:lnTo>
                  <a:lnTo>
                    <a:pt x="134" y="990"/>
                  </a:lnTo>
                  <a:lnTo>
                    <a:pt x="138" y="990"/>
                  </a:lnTo>
                  <a:lnTo>
                    <a:pt x="138" y="988"/>
                  </a:lnTo>
                  <a:lnTo>
                    <a:pt x="139" y="987"/>
                  </a:lnTo>
                  <a:lnTo>
                    <a:pt x="139" y="987"/>
                  </a:lnTo>
                  <a:lnTo>
                    <a:pt x="141" y="987"/>
                  </a:lnTo>
                  <a:lnTo>
                    <a:pt x="141" y="985"/>
                  </a:lnTo>
                  <a:lnTo>
                    <a:pt x="139" y="985"/>
                  </a:lnTo>
                  <a:lnTo>
                    <a:pt x="139" y="983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1" y="979"/>
                  </a:lnTo>
                  <a:lnTo>
                    <a:pt x="141" y="978"/>
                  </a:lnTo>
                  <a:close/>
                  <a:moveTo>
                    <a:pt x="53" y="970"/>
                  </a:moveTo>
                  <a:lnTo>
                    <a:pt x="51" y="969"/>
                  </a:lnTo>
                  <a:lnTo>
                    <a:pt x="49" y="967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2" y="969"/>
                  </a:lnTo>
                  <a:lnTo>
                    <a:pt x="42" y="970"/>
                  </a:lnTo>
                  <a:lnTo>
                    <a:pt x="42" y="972"/>
                  </a:lnTo>
                  <a:lnTo>
                    <a:pt x="44" y="974"/>
                  </a:lnTo>
                  <a:lnTo>
                    <a:pt x="47" y="976"/>
                  </a:lnTo>
                  <a:lnTo>
                    <a:pt x="47" y="978"/>
                  </a:lnTo>
                  <a:lnTo>
                    <a:pt x="49" y="976"/>
                  </a:lnTo>
                  <a:lnTo>
                    <a:pt x="51" y="976"/>
                  </a:lnTo>
                  <a:lnTo>
                    <a:pt x="51" y="976"/>
                  </a:lnTo>
                  <a:lnTo>
                    <a:pt x="53" y="974"/>
                  </a:lnTo>
                  <a:lnTo>
                    <a:pt x="55" y="974"/>
                  </a:lnTo>
                  <a:lnTo>
                    <a:pt x="55" y="972"/>
                  </a:lnTo>
                  <a:lnTo>
                    <a:pt x="55" y="970"/>
                  </a:lnTo>
                  <a:lnTo>
                    <a:pt x="53" y="970"/>
                  </a:lnTo>
                  <a:close/>
                  <a:moveTo>
                    <a:pt x="100" y="947"/>
                  </a:moveTo>
                  <a:lnTo>
                    <a:pt x="94" y="945"/>
                  </a:lnTo>
                  <a:lnTo>
                    <a:pt x="94" y="945"/>
                  </a:lnTo>
                  <a:lnTo>
                    <a:pt x="92" y="947"/>
                  </a:lnTo>
                  <a:lnTo>
                    <a:pt x="92" y="947"/>
                  </a:lnTo>
                  <a:lnTo>
                    <a:pt x="91" y="947"/>
                  </a:lnTo>
                  <a:lnTo>
                    <a:pt x="91" y="947"/>
                  </a:lnTo>
                  <a:lnTo>
                    <a:pt x="91" y="949"/>
                  </a:lnTo>
                  <a:lnTo>
                    <a:pt x="89" y="949"/>
                  </a:lnTo>
                  <a:lnTo>
                    <a:pt x="89" y="949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87" y="950"/>
                  </a:lnTo>
                  <a:lnTo>
                    <a:pt x="85" y="952"/>
                  </a:lnTo>
                  <a:lnTo>
                    <a:pt x="83" y="954"/>
                  </a:lnTo>
                  <a:lnTo>
                    <a:pt x="83" y="954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0" y="956"/>
                  </a:lnTo>
                  <a:lnTo>
                    <a:pt x="80" y="956"/>
                  </a:lnTo>
                  <a:lnTo>
                    <a:pt x="78" y="956"/>
                  </a:lnTo>
                  <a:lnTo>
                    <a:pt x="76" y="956"/>
                  </a:lnTo>
                  <a:lnTo>
                    <a:pt x="74" y="956"/>
                  </a:lnTo>
                  <a:lnTo>
                    <a:pt x="73" y="956"/>
                  </a:lnTo>
                  <a:lnTo>
                    <a:pt x="73" y="956"/>
                  </a:lnTo>
                  <a:lnTo>
                    <a:pt x="71" y="958"/>
                  </a:lnTo>
                  <a:lnTo>
                    <a:pt x="71" y="958"/>
                  </a:lnTo>
                  <a:lnTo>
                    <a:pt x="69" y="958"/>
                  </a:lnTo>
                  <a:lnTo>
                    <a:pt x="69" y="956"/>
                  </a:lnTo>
                  <a:lnTo>
                    <a:pt x="67" y="956"/>
                  </a:lnTo>
                  <a:lnTo>
                    <a:pt x="65" y="958"/>
                  </a:lnTo>
                  <a:lnTo>
                    <a:pt x="64" y="958"/>
                  </a:lnTo>
                  <a:lnTo>
                    <a:pt x="64" y="960"/>
                  </a:lnTo>
                  <a:lnTo>
                    <a:pt x="65" y="961"/>
                  </a:lnTo>
                  <a:lnTo>
                    <a:pt x="67" y="961"/>
                  </a:lnTo>
                  <a:lnTo>
                    <a:pt x="67" y="963"/>
                  </a:lnTo>
                  <a:lnTo>
                    <a:pt x="67" y="963"/>
                  </a:lnTo>
                  <a:lnTo>
                    <a:pt x="67" y="967"/>
                  </a:lnTo>
                  <a:lnTo>
                    <a:pt x="67" y="967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71" y="970"/>
                  </a:lnTo>
                  <a:lnTo>
                    <a:pt x="71" y="970"/>
                  </a:lnTo>
                  <a:lnTo>
                    <a:pt x="73" y="972"/>
                  </a:lnTo>
                  <a:lnTo>
                    <a:pt x="73" y="974"/>
                  </a:lnTo>
                  <a:lnTo>
                    <a:pt x="73" y="974"/>
                  </a:lnTo>
                  <a:lnTo>
                    <a:pt x="73" y="976"/>
                  </a:lnTo>
                  <a:lnTo>
                    <a:pt x="73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76" y="978"/>
                  </a:lnTo>
                  <a:lnTo>
                    <a:pt x="76" y="978"/>
                  </a:lnTo>
                  <a:lnTo>
                    <a:pt x="78" y="978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6"/>
                  </a:lnTo>
                  <a:lnTo>
                    <a:pt x="83" y="974"/>
                  </a:lnTo>
                  <a:lnTo>
                    <a:pt x="87" y="972"/>
                  </a:lnTo>
                  <a:lnTo>
                    <a:pt x="87" y="970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89" y="967"/>
                  </a:lnTo>
                  <a:lnTo>
                    <a:pt x="91" y="963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0"/>
                  </a:lnTo>
                  <a:lnTo>
                    <a:pt x="91" y="960"/>
                  </a:lnTo>
                  <a:lnTo>
                    <a:pt x="91" y="958"/>
                  </a:lnTo>
                  <a:lnTo>
                    <a:pt x="91" y="958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4" y="954"/>
                  </a:lnTo>
                  <a:lnTo>
                    <a:pt x="96" y="952"/>
                  </a:lnTo>
                  <a:lnTo>
                    <a:pt x="98" y="952"/>
                  </a:lnTo>
                  <a:lnTo>
                    <a:pt x="98" y="950"/>
                  </a:lnTo>
                  <a:lnTo>
                    <a:pt x="102" y="949"/>
                  </a:lnTo>
                  <a:lnTo>
                    <a:pt x="103" y="947"/>
                  </a:lnTo>
                  <a:lnTo>
                    <a:pt x="103" y="945"/>
                  </a:lnTo>
                  <a:lnTo>
                    <a:pt x="102" y="945"/>
                  </a:lnTo>
                  <a:lnTo>
                    <a:pt x="100" y="947"/>
                  </a:lnTo>
                  <a:close/>
                  <a:moveTo>
                    <a:pt x="217" y="938"/>
                  </a:moveTo>
                  <a:lnTo>
                    <a:pt x="217" y="936"/>
                  </a:lnTo>
                  <a:lnTo>
                    <a:pt x="215" y="936"/>
                  </a:lnTo>
                  <a:lnTo>
                    <a:pt x="213" y="936"/>
                  </a:lnTo>
                  <a:lnTo>
                    <a:pt x="212" y="936"/>
                  </a:lnTo>
                  <a:lnTo>
                    <a:pt x="210" y="936"/>
                  </a:lnTo>
                  <a:lnTo>
                    <a:pt x="210" y="938"/>
                  </a:lnTo>
                  <a:lnTo>
                    <a:pt x="210" y="938"/>
                  </a:lnTo>
                  <a:lnTo>
                    <a:pt x="210" y="940"/>
                  </a:lnTo>
                  <a:lnTo>
                    <a:pt x="208" y="941"/>
                  </a:lnTo>
                  <a:lnTo>
                    <a:pt x="208" y="945"/>
                  </a:lnTo>
                  <a:lnTo>
                    <a:pt x="206" y="947"/>
                  </a:lnTo>
                  <a:lnTo>
                    <a:pt x="204" y="950"/>
                  </a:lnTo>
                  <a:lnTo>
                    <a:pt x="203" y="952"/>
                  </a:lnTo>
                  <a:lnTo>
                    <a:pt x="203" y="954"/>
                  </a:lnTo>
                  <a:lnTo>
                    <a:pt x="203" y="954"/>
                  </a:lnTo>
                  <a:lnTo>
                    <a:pt x="201" y="958"/>
                  </a:lnTo>
                  <a:lnTo>
                    <a:pt x="199" y="960"/>
                  </a:lnTo>
                  <a:lnTo>
                    <a:pt x="199" y="961"/>
                  </a:lnTo>
                  <a:lnTo>
                    <a:pt x="199" y="963"/>
                  </a:lnTo>
                  <a:lnTo>
                    <a:pt x="199" y="965"/>
                  </a:lnTo>
                  <a:lnTo>
                    <a:pt x="199" y="965"/>
                  </a:lnTo>
                  <a:lnTo>
                    <a:pt x="197" y="967"/>
                  </a:lnTo>
                  <a:lnTo>
                    <a:pt x="195" y="969"/>
                  </a:lnTo>
                  <a:lnTo>
                    <a:pt x="192" y="970"/>
                  </a:lnTo>
                  <a:lnTo>
                    <a:pt x="190" y="972"/>
                  </a:lnTo>
                  <a:lnTo>
                    <a:pt x="188" y="972"/>
                  </a:lnTo>
                  <a:lnTo>
                    <a:pt x="186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8" y="974"/>
                  </a:lnTo>
                  <a:lnTo>
                    <a:pt x="190" y="974"/>
                  </a:lnTo>
                  <a:lnTo>
                    <a:pt x="192" y="976"/>
                  </a:lnTo>
                  <a:lnTo>
                    <a:pt x="192" y="976"/>
                  </a:lnTo>
                  <a:lnTo>
                    <a:pt x="194" y="974"/>
                  </a:lnTo>
                  <a:lnTo>
                    <a:pt x="195" y="972"/>
                  </a:lnTo>
                  <a:lnTo>
                    <a:pt x="197" y="970"/>
                  </a:lnTo>
                  <a:lnTo>
                    <a:pt x="199" y="969"/>
                  </a:lnTo>
                  <a:lnTo>
                    <a:pt x="201" y="969"/>
                  </a:lnTo>
                  <a:lnTo>
                    <a:pt x="203" y="969"/>
                  </a:lnTo>
                  <a:lnTo>
                    <a:pt x="204" y="967"/>
                  </a:lnTo>
                  <a:lnTo>
                    <a:pt x="206" y="967"/>
                  </a:lnTo>
                  <a:lnTo>
                    <a:pt x="212" y="965"/>
                  </a:lnTo>
                  <a:lnTo>
                    <a:pt x="213" y="965"/>
                  </a:lnTo>
                  <a:lnTo>
                    <a:pt x="213" y="961"/>
                  </a:lnTo>
                  <a:lnTo>
                    <a:pt x="215" y="960"/>
                  </a:lnTo>
                  <a:lnTo>
                    <a:pt x="215" y="960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6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2"/>
                  </a:lnTo>
                  <a:lnTo>
                    <a:pt x="217" y="950"/>
                  </a:lnTo>
                  <a:lnTo>
                    <a:pt x="217" y="950"/>
                  </a:lnTo>
                  <a:lnTo>
                    <a:pt x="217" y="949"/>
                  </a:lnTo>
                  <a:lnTo>
                    <a:pt x="219" y="947"/>
                  </a:lnTo>
                  <a:lnTo>
                    <a:pt x="219" y="941"/>
                  </a:lnTo>
                  <a:lnTo>
                    <a:pt x="219" y="940"/>
                  </a:lnTo>
                  <a:lnTo>
                    <a:pt x="217" y="938"/>
                  </a:lnTo>
                  <a:close/>
                  <a:moveTo>
                    <a:pt x="24" y="936"/>
                  </a:moveTo>
                  <a:lnTo>
                    <a:pt x="24" y="936"/>
                  </a:lnTo>
                  <a:lnTo>
                    <a:pt x="22" y="934"/>
                  </a:lnTo>
                  <a:lnTo>
                    <a:pt x="22" y="934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0" y="931"/>
                  </a:lnTo>
                  <a:lnTo>
                    <a:pt x="20" y="931"/>
                  </a:lnTo>
                  <a:lnTo>
                    <a:pt x="18" y="931"/>
                  </a:lnTo>
                  <a:lnTo>
                    <a:pt x="17" y="931"/>
                  </a:lnTo>
                  <a:lnTo>
                    <a:pt x="17" y="931"/>
                  </a:lnTo>
                  <a:lnTo>
                    <a:pt x="15" y="931"/>
                  </a:lnTo>
                  <a:lnTo>
                    <a:pt x="13" y="929"/>
                  </a:lnTo>
                  <a:lnTo>
                    <a:pt x="13" y="931"/>
                  </a:lnTo>
                  <a:lnTo>
                    <a:pt x="11" y="932"/>
                  </a:lnTo>
                  <a:lnTo>
                    <a:pt x="9" y="934"/>
                  </a:lnTo>
                  <a:lnTo>
                    <a:pt x="9" y="936"/>
                  </a:lnTo>
                  <a:lnTo>
                    <a:pt x="9" y="936"/>
                  </a:lnTo>
                  <a:lnTo>
                    <a:pt x="11" y="936"/>
                  </a:lnTo>
                  <a:lnTo>
                    <a:pt x="11" y="938"/>
                  </a:lnTo>
                  <a:lnTo>
                    <a:pt x="11" y="938"/>
                  </a:lnTo>
                  <a:lnTo>
                    <a:pt x="11" y="940"/>
                  </a:lnTo>
                  <a:lnTo>
                    <a:pt x="13" y="943"/>
                  </a:lnTo>
                  <a:lnTo>
                    <a:pt x="13" y="943"/>
                  </a:lnTo>
                  <a:lnTo>
                    <a:pt x="15" y="945"/>
                  </a:lnTo>
                  <a:lnTo>
                    <a:pt x="15" y="947"/>
                  </a:lnTo>
                  <a:lnTo>
                    <a:pt x="15" y="947"/>
                  </a:lnTo>
                  <a:lnTo>
                    <a:pt x="15" y="950"/>
                  </a:lnTo>
                  <a:lnTo>
                    <a:pt x="17" y="950"/>
                  </a:lnTo>
                  <a:lnTo>
                    <a:pt x="17" y="952"/>
                  </a:lnTo>
                  <a:lnTo>
                    <a:pt x="17" y="952"/>
                  </a:lnTo>
                  <a:lnTo>
                    <a:pt x="18" y="952"/>
                  </a:lnTo>
                  <a:lnTo>
                    <a:pt x="18" y="950"/>
                  </a:lnTo>
                  <a:lnTo>
                    <a:pt x="18" y="949"/>
                  </a:lnTo>
                  <a:lnTo>
                    <a:pt x="20" y="947"/>
                  </a:lnTo>
                  <a:lnTo>
                    <a:pt x="22" y="945"/>
                  </a:lnTo>
                  <a:lnTo>
                    <a:pt x="22" y="943"/>
                  </a:lnTo>
                  <a:lnTo>
                    <a:pt x="22" y="943"/>
                  </a:lnTo>
                  <a:lnTo>
                    <a:pt x="22" y="941"/>
                  </a:lnTo>
                  <a:lnTo>
                    <a:pt x="20" y="940"/>
                  </a:lnTo>
                  <a:lnTo>
                    <a:pt x="22" y="938"/>
                  </a:lnTo>
                  <a:lnTo>
                    <a:pt x="24" y="936"/>
                  </a:lnTo>
                  <a:close/>
                  <a:moveTo>
                    <a:pt x="237" y="907"/>
                  </a:moveTo>
                  <a:lnTo>
                    <a:pt x="235" y="907"/>
                  </a:lnTo>
                  <a:lnTo>
                    <a:pt x="235" y="909"/>
                  </a:lnTo>
                  <a:lnTo>
                    <a:pt x="235" y="909"/>
                  </a:lnTo>
                  <a:lnTo>
                    <a:pt x="233" y="911"/>
                  </a:lnTo>
                  <a:lnTo>
                    <a:pt x="233" y="913"/>
                  </a:lnTo>
                  <a:lnTo>
                    <a:pt x="233" y="913"/>
                  </a:lnTo>
                  <a:lnTo>
                    <a:pt x="232" y="914"/>
                  </a:lnTo>
                  <a:lnTo>
                    <a:pt x="230" y="914"/>
                  </a:lnTo>
                  <a:lnTo>
                    <a:pt x="228" y="914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6"/>
                  </a:lnTo>
                  <a:lnTo>
                    <a:pt x="224" y="916"/>
                  </a:lnTo>
                  <a:lnTo>
                    <a:pt x="223" y="916"/>
                  </a:lnTo>
                  <a:lnTo>
                    <a:pt x="223" y="916"/>
                  </a:lnTo>
                  <a:lnTo>
                    <a:pt x="221" y="916"/>
                  </a:lnTo>
                  <a:lnTo>
                    <a:pt x="221" y="918"/>
                  </a:lnTo>
                  <a:lnTo>
                    <a:pt x="219" y="918"/>
                  </a:lnTo>
                  <a:lnTo>
                    <a:pt x="217" y="922"/>
                  </a:lnTo>
                  <a:lnTo>
                    <a:pt x="217" y="922"/>
                  </a:lnTo>
                  <a:lnTo>
                    <a:pt x="217" y="925"/>
                  </a:lnTo>
                  <a:lnTo>
                    <a:pt x="217" y="925"/>
                  </a:lnTo>
                  <a:lnTo>
                    <a:pt x="217" y="927"/>
                  </a:lnTo>
                  <a:lnTo>
                    <a:pt x="217" y="927"/>
                  </a:lnTo>
                  <a:lnTo>
                    <a:pt x="215" y="927"/>
                  </a:lnTo>
                  <a:lnTo>
                    <a:pt x="215" y="927"/>
                  </a:lnTo>
                  <a:lnTo>
                    <a:pt x="215" y="929"/>
                  </a:lnTo>
                  <a:lnTo>
                    <a:pt x="217" y="929"/>
                  </a:lnTo>
                  <a:lnTo>
                    <a:pt x="217" y="929"/>
                  </a:lnTo>
                  <a:lnTo>
                    <a:pt x="219" y="929"/>
                  </a:lnTo>
                  <a:lnTo>
                    <a:pt x="221" y="929"/>
                  </a:lnTo>
                  <a:lnTo>
                    <a:pt x="221" y="931"/>
                  </a:lnTo>
                  <a:lnTo>
                    <a:pt x="221" y="931"/>
                  </a:lnTo>
                  <a:lnTo>
                    <a:pt x="223" y="929"/>
                  </a:lnTo>
                  <a:lnTo>
                    <a:pt x="223" y="927"/>
                  </a:lnTo>
                  <a:lnTo>
                    <a:pt x="224" y="925"/>
                  </a:lnTo>
                  <a:lnTo>
                    <a:pt x="226" y="925"/>
                  </a:lnTo>
                  <a:lnTo>
                    <a:pt x="226" y="925"/>
                  </a:lnTo>
                  <a:lnTo>
                    <a:pt x="228" y="925"/>
                  </a:lnTo>
                  <a:lnTo>
                    <a:pt x="228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3"/>
                  </a:lnTo>
                  <a:lnTo>
                    <a:pt x="232" y="923"/>
                  </a:lnTo>
                  <a:lnTo>
                    <a:pt x="233" y="922"/>
                  </a:lnTo>
                  <a:lnTo>
                    <a:pt x="235" y="922"/>
                  </a:lnTo>
                  <a:lnTo>
                    <a:pt x="237" y="920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7" y="914"/>
                  </a:lnTo>
                  <a:lnTo>
                    <a:pt x="237" y="913"/>
                  </a:lnTo>
                  <a:lnTo>
                    <a:pt x="237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9" y="909"/>
                  </a:lnTo>
                  <a:lnTo>
                    <a:pt x="237" y="907"/>
                  </a:lnTo>
                  <a:lnTo>
                    <a:pt x="237" y="907"/>
                  </a:lnTo>
                  <a:close/>
                  <a:moveTo>
                    <a:pt x="235" y="907"/>
                  </a:moveTo>
                  <a:lnTo>
                    <a:pt x="235" y="905"/>
                  </a:lnTo>
                  <a:lnTo>
                    <a:pt x="235" y="905"/>
                  </a:lnTo>
                  <a:lnTo>
                    <a:pt x="233" y="905"/>
                  </a:lnTo>
                  <a:lnTo>
                    <a:pt x="233" y="905"/>
                  </a:lnTo>
                  <a:lnTo>
                    <a:pt x="233" y="907"/>
                  </a:lnTo>
                  <a:lnTo>
                    <a:pt x="233" y="907"/>
                  </a:lnTo>
                  <a:lnTo>
                    <a:pt x="233" y="909"/>
                  </a:lnTo>
                  <a:lnTo>
                    <a:pt x="233" y="909"/>
                  </a:lnTo>
                  <a:lnTo>
                    <a:pt x="235" y="907"/>
                  </a:lnTo>
                  <a:close/>
                  <a:moveTo>
                    <a:pt x="696" y="559"/>
                  </a:move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close/>
                  <a:moveTo>
                    <a:pt x="788" y="557"/>
                  </a:moveTo>
                  <a:lnTo>
                    <a:pt x="788" y="557"/>
                  </a:lnTo>
                  <a:lnTo>
                    <a:pt x="788" y="557"/>
                  </a:lnTo>
                  <a:lnTo>
                    <a:pt x="790" y="557"/>
                  </a:lnTo>
                  <a:lnTo>
                    <a:pt x="790" y="557"/>
                  </a:lnTo>
                  <a:lnTo>
                    <a:pt x="788" y="557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64" y="551"/>
                  </a:moveTo>
                  <a:lnTo>
                    <a:pt x="762" y="548"/>
                  </a:lnTo>
                  <a:lnTo>
                    <a:pt x="762" y="549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close/>
                  <a:moveTo>
                    <a:pt x="640" y="512"/>
                  </a:moveTo>
                  <a:lnTo>
                    <a:pt x="640" y="513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40" y="512"/>
                  </a:lnTo>
                  <a:lnTo>
                    <a:pt x="640" y="512"/>
                  </a:lnTo>
                  <a:close/>
                  <a:moveTo>
                    <a:pt x="643" y="513"/>
                  </a:moveTo>
                  <a:lnTo>
                    <a:pt x="643" y="512"/>
                  </a:lnTo>
                  <a:lnTo>
                    <a:pt x="641" y="512"/>
                  </a:lnTo>
                  <a:lnTo>
                    <a:pt x="641" y="512"/>
                  </a:lnTo>
                  <a:lnTo>
                    <a:pt x="640" y="512"/>
                  </a:lnTo>
                  <a:lnTo>
                    <a:pt x="640" y="512"/>
                  </a:lnTo>
                  <a:lnTo>
                    <a:pt x="640" y="513"/>
                  </a:lnTo>
                  <a:lnTo>
                    <a:pt x="641" y="515"/>
                  </a:lnTo>
                  <a:lnTo>
                    <a:pt x="641" y="515"/>
                  </a:lnTo>
                  <a:lnTo>
                    <a:pt x="643" y="517"/>
                  </a:lnTo>
                  <a:lnTo>
                    <a:pt x="643" y="515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3" y="513"/>
                  </a:lnTo>
                  <a:close/>
                  <a:moveTo>
                    <a:pt x="873" y="401"/>
                  </a:moveTo>
                  <a:lnTo>
                    <a:pt x="874" y="403"/>
                  </a:lnTo>
                  <a:lnTo>
                    <a:pt x="873" y="401"/>
                  </a:lnTo>
                  <a:lnTo>
                    <a:pt x="873" y="400"/>
                  </a:lnTo>
                  <a:lnTo>
                    <a:pt x="874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8"/>
                  </a:lnTo>
                  <a:lnTo>
                    <a:pt x="873" y="400"/>
                  </a:lnTo>
                  <a:lnTo>
                    <a:pt x="873" y="401"/>
                  </a:lnTo>
                  <a:close/>
                  <a:moveTo>
                    <a:pt x="986" y="340"/>
                  </a:moveTo>
                  <a:lnTo>
                    <a:pt x="985" y="338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1" y="335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79" y="336"/>
                  </a:lnTo>
                  <a:lnTo>
                    <a:pt x="979" y="336"/>
                  </a:lnTo>
                  <a:lnTo>
                    <a:pt x="979" y="338"/>
                  </a:lnTo>
                  <a:lnTo>
                    <a:pt x="981" y="338"/>
                  </a:lnTo>
                  <a:lnTo>
                    <a:pt x="981" y="338"/>
                  </a:lnTo>
                  <a:lnTo>
                    <a:pt x="979" y="338"/>
                  </a:lnTo>
                  <a:lnTo>
                    <a:pt x="979" y="338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2"/>
                  </a:lnTo>
                  <a:lnTo>
                    <a:pt x="981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3" y="340"/>
                  </a:lnTo>
                  <a:lnTo>
                    <a:pt x="983" y="338"/>
                  </a:lnTo>
                  <a:lnTo>
                    <a:pt x="985" y="340"/>
                  </a:lnTo>
                  <a:lnTo>
                    <a:pt x="986" y="342"/>
                  </a:lnTo>
                  <a:lnTo>
                    <a:pt x="988" y="342"/>
                  </a:lnTo>
                  <a:lnTo>
                    <a:pt x="990" y="340"/>
                  </a:lnTo>
                  <a:lnTo>
                    <a:pt x="990" y="340"/>
                  </a:lnTo>
                  <a:lnTo>
                    <a:pt x="988" y="338"/>
                  </a:lnTo>
                  <a:lnTo>
                    <a:pt x="986" y="340"/>
                  </a:lnTo>
                  <a:close/>
                  <a:moveTo>
                    <a:pt x="990" y="313"/>
                  </a:moveTo>
                  <a:lnTo>
                    <a:pt x="990" y="313"/>
                  </a:lnTo>
                  <a:lnTo>
                    <a:pt x="990" y="313"/>
                  </a:lnTo>
                  <a:lnTo>
                    <a:pt x="990" y="313"/>
                  </a:lnTo>
                  <a:lnTo>
                    <a:pt x="990" y="311"/>
                  </a:lnTo>
                  <a:lnTo>
                    <a:pt x="988" y="311"/>
                  </a:lnTo>
                  <a:lnTo>
                    <a:pt x="988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5" y="311"/>
                  </a:lnTo>
                  <a:lnTo>
                    <a:pt x="985" y="311"/>
                  </a:lnTo>
                  <a:lnTo>
                    <a:pt x="983" y="313"/>
                  </a:lnTo>
                  <a:lnTo>
                    <a:pt x="981" y="313"/>
                  </a:lnTo>
                  <a:lnTo>
                    <a:pt x="981" y="313"/>
                  </a:lnTo>
                  <a:lnTo>
                    <a:pt x="979" y="313"/>
                  </a:lnTo>
                  <a:lnTo>
                    <a:pt x="979" y="315"/>
                  </a:lnTo>
                  <a:lnTo>
                    <a:pt x="979" y="313"/>
                  </a:lnTo>
                  <a:lnTo>
                    <a:pt x="977" y="313"/>
                  </a:lnTo>
                  <a:lnTo>
                    <a:pt x="977" y="315"/>
                  </a:lnTo>
                  <a:lnTo>
                    <a:pt x="976" y="315"/>
                  </a:lnTo>
                  <a:lnTo>
                    <a:pt x="976" y="316"/>
                  </a:lnTo>
                  <a:lnTo>
                    <a:pt x="976" y="316"/>
                  </a:lnTo>
                  <a:lnTo>
                    <a:pt x="976" y="318"/>
                  </a:lnTo>
                  <a:lnTo>
                    <a:pt x="976" y="320"/>
                  </a:lnTo>
                  <a:lnTo>
                    <a:pt x="974" y="320"/>
                  </a:lnTo>
                  <a:lnTo>
                    <a:pt x="974" y="320"/>
                  </a:lnTo>
                  <a:lnTo>
                    <a:pt x="974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4"/>
                  </a:lnTo>
                  <a:lnTo>
                    <a:pt x="970" y="325"/>
                  </a:lnTo>
                  <a:lnTo>
                    <a:pt x="972" y="325"/>
                  </a:lnTo>
                  <a:lnTo>
                    <a:pt x="972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9" y="327"/>
                  </a:lnTo>
                  <a:lnTo>
                    <a:pt x="979" y="329"/>
                  </a:lnTo>
                  <a:lnTo>
                    <a:pt x="981" y="329"/>
                  </a:lnTo>
                  <a:lnTo>
                    <a:pt x="981" y="327"/>
                  </a:lnTo>
                  <a:lnTo>
                    <a:pt x="981" y="325"/>
                  </a:lnTo>
                  <a:lnTo>
                    <a:pt x="981" y="325"/>
                  </a:lnTo>
                  <a:lnTo>
                    <a:pt x="983" y="324"/>
                  </a:lnTo>
                  <a:lnTo>
                    <a:pt x="983" y="324"/>
                  </a:lnTo>
                  <a:lnTo>
                    <a:pt x="983" y="325"/>
                  </a:lnTo>
                  <a:lnTo>
                    <a:pt x="983" y="325"/>
                  </a:lnTo>
                  <a:lnTo>
                    <a:pt x="985" y="324"/>
                  </a:lnTo>
                  <a:lnTo>
                    <a:pt x="985" y="324"/>
                  </a:lnTo>
                  <a:lnTo>
                    <a:pt x="986" y="324"/>
                  </a:lnTo>
                  <a:lnTo>
                    <a:pt x="988" y="320"/>
                  </a:lnTo>
                  <a:lnTo>
                    <a:pt x="990" y="320"/>
                  </a:lnTo>
                  <a:lnTo>
                    <a:pt x="990" y="318"/>
                  </a:lnTo>
                  <a:lnTo>
                    <a:pt x="990" y="318"/>
                  </a:lnTo>
                  <a:lnTo>
                    <a:pt x="990" y="316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0" y="315"/>
                  </a:lnTo>
                  <a:lnTo>
                    <a:pt x="990" y="313"/>
                  </a:lnTo>
                  <a:close/>
                  <a:moveTo>
                    <a:pt x="1057" y="307"/>
                  </a:moveTo>
                  <a:lnTo>
                    <a:pt x="1057" y="309"/>
                  </a:lnTo>
                  <a:lnTo>
                    <a:pt x="1057" y="311"/>
                  </a:lnTo>
                  <a:lnTo>
                    <a:pt x="1059" y="311"/>
                  </a:lnTo>
                  <a:lnTo>
                    <a:pt x="1060" y="309"/>
                  </a:lnTo>
                  <a:lnTo>
                    <a:pt x="1060" y="307"/>
                  </a:lnTo>
                  <a:lnTo>
                    <a:pt x="1060" y="307"/>
                  </a:lnTo>
                  <a:lnTo>
                    <a:pt x="1057" y="307"/>
                  </a:lnTo>
                  <a:close/>
                  <a:moveTo>
                    <a:pt x="1082" y="269"/>
                  </a:moveTo>
                  <a:lnTo>
                    <a:pt x="1080" y="268"/>
                  </a:lnTo>
                  <a:lnTo>
                    <a:pt x="1078" y="268"/>
                  </a:lnTo>
                  <a:lnTo>
                    <a:pt x="1077" y="268"/>
                  </a:lnTo>
                  <a:lnTo>
                    <a:pt x="1077" y="269"/>
                  </a:lnTo>
                  <a:lnTo>
                    <a:pt x="1075" y="269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9" y="269"/>
                  </a:lnTo>
                  <a:lnTo>
                    <a:pt x="1068" y="268"/>
                  </a:lnTo>
                  <a:lnTo>
                    <a:pt x="1068" y="266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71" y="260"/>
                  </a:lnTo>
                  <a:lnTo>
                    <a:pt x="1071" y="260"/>
                  </a:lnTo>
                  <a:lnTo>
                    <a:pt x="1068" y="262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9" y="259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69" y="257"/>
                  </a:lnTo>
                  <a:lnTo>
                    <a:pt x="1069" y="257"/>
                  </a:lnTo>
                  <a:lnTo>
                    <a:pt x="1064" y="259"/>
                  </a:lnTo>
                  <a:lnTo>
                    <a:pt x="1062" y="259"/>
                  </a:lnTo>
                  <a:lnTo>
                    <a:pt x="1059" y="259"/>
                  </a:lnTo>
                  <a:lnTo>
                    <a:pt x="1057" y="259"/>
                  </a:lnTo>
                  <a:lnTo>
                    <a:pt x="1055" y="262"/>
                  </a:lnTo>
                  <a:lnTo>
                    <a:pt x="1053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0" y="262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48" y="264"/>
                  </a:lnTo>
                  <a:lnTo>
                    <a:pt x="1048" y="264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1" y="269"/>
                  </a:lnTo>
                  <a:lnTo>
                    <a:pt x="1041" y="271"/>
                  </a:lnTo>
                  <a:lnTo>
                    <a:pt x="1039" y="273"/>
                  </a:lnTo>
                  <a:lnTo>
                    <a:pt x="1039" y="273"/>
                  </a:lnTo>
                  <a:lnTo>
                    <a:pt x="1037" y="273"/>
                  </a:lnTo>
                  <a:lnTo>
                    <a:pt x="1037" y="273"/>
                  </a:lnTo>
                  <a:lnTo>
                    <a:pt x="1033" y="277"/>
                  </a:lnTo>
                  <a:lnTo>
                    <a:pt x="1033" y="277"/>
                  </a:lnTo>
                  <a:lnTo>
                    <a:pt x="1032" y="277"/>
                  </a:lnTo>
                  <a:lnTo>
                    <a:pt x="1028" y="279"/>
                  </a:lnTo>
                  <a:lnTo>
                    <a:pt x="1028" y="280"/>
                  </a:lnTo>
                  <a:lnTo>
                    <a:pt x="1028" y="282"/>
                  </a:lnTo>
                  <a:lnTo>
                    <a:pt x="1028" y="282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3" y="284"/>
                  </a:lnTo>
                  <a:lnTo>
                    <a:pt x="1033" y="284"/>
                  </a:lnTo>
                  <a:lnTo>
                    <a:pt x="1035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5" y="288"/>
                  </a:lnTo>
                  <a:lnTo>
                    <a:pt x="1037" y="288"/>
                  </a:lnTo>
                  <a:lnTo>
                    <a:pt x="1037" y="288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2" y="282"/>
                  </a:lnTo>
                  <a:lnTo>
                    <a:pt x="1042" y="282"/>
                  </a:lnTo>
                  <a:lnTo>
                    <a:pt x="1044" y="282"/>
                  </a:lnTo>
                  <a:lnTo>
                    <a:pt x="1046" y="284"/>
                  </a:lnTo>
                  <a:lnTo>
                    <a:pt x="1048" y="286"/>
                  </a:lnTo>
                  <a:lnTo>
                    <a:pt x="1048" y="286"/>
                  </a:lnTo>
                  <a:lnTo>
                    <a:pt x="1048" y="288"/>
                  </a:lnTo>
                  <a:lnTo>
                    <a:pt x="1048" y="289"/>
                  </a:lnTo>
                  <a:lnTo>
                    <a:pt x="1048" y="289"/>
                  </a:lnTo>
                  <a:lnTo>
                    <a:pt x="1048" y="293"/>
                  </a:lnTo>
                  <a:lnTo>
                    <a:pt x="1050" y="295"/>
                  </a:lnTo>
                  <a:lnTo>
                    <a:pt x="1051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9" y="295"/>
                  </a:lnTo>
                  <a:lnTo>
                    <a:pt x="1059" y="295"/>
                  </a:lnTo>
                  <a:lnTo>
                    <a:pt x="1059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2" y="298"/>
                  </a:lnTo>
                  <a:lnTo>
                    <a:pt x="1062" y="298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8" y="298"/>
                  </a:lnTo>
                  <a:lnTo>
                    <a:pt x="1071" y="295"/>
                  </a:lnTo>
                  <a:lnTo>
                    <a:pt x="1073" y="293"/>
                  </a:lnTo>
                  <a:lnTo>
                    <a:pt x="1073" y="291"/>
                  </a:lnTo>
                  <a:lnTo>
                    <a:pt x="1075" y="291"/>
                  </a:lnTo>
                  <a:lnTo>
                    <a:pt x="1075" y="291"/>
                  </a:lnTo>
                  <a:lnTo>
                    <a:pt x="1075" y="288"/>
                  </a:lnTo>
                  <a:lnTo>
                    <a:pt x="1077" y="284"/>
                  </a:lnTo>
                  <a:lnTo>
                    <a:pt x="1078" y="282"/>
                  </a:lnTo>
                  <a:lnTo>
                    <a:pt x="1080" y="280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2" y="277"/>
                  </a:lnTo>
                  <a:lnTo>
                    <a:pt x="1082" y="277"/>
                  </a:lnTo>
                  <a:lnTo>
                    <a:pt x="1084" y="277"/>
                  </a:lnTo>
                  <a:lnTo>
                    <a:pt x="1084" y="275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69"/>
                  </a:lnTo>
                  <a:lnTo>
                    <a:pt x="1082" y="269"/>
                  </a:lnTo>
                  <a:close/>
                  <a:moveTo>
                    <a:pt x="1127" y="262"/>
                  </a:moveTo>
                  <a:lnTo>
                    <a:pt x="1125" y="260"/>
                  </a:lnTo>
                  <a:lnTo>
                    <a:pt x="1125" y="259"/>
                  </a:lnTo>
                  <a:lnTo>
                    <a:pt x="1125" y="257"/>
                  </a:lnTo>
                  <a:lnTo>
                    <a:pt x="1125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5"/>
                  </a:lnTo>
                  <a:lnTo>
                    <a:pt x="1124" y="255"/>
                  </a:lnTo>
                  <a:lnTo>
                    <a:pt x="1124" y="253"/>
                  </a:lnTo>
                  <a:lnTo>
                    <a:pt x="1124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0"/>
                  </a:lnTo>
                  <a:lnTo>
                    <a:pt x="1118" y="250"/>
                  </a:lnTo>
                  <a:lnTo>
                    <a:pt x="1118" y="250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3" y="250"/>
                  </a:lnTo>
                  <a:lnTo>
                    <a:pt x="1111" y="250"/>
                  </a:lnTo>
                  <a:lnTo>
                    <a:pt x="1106" y="251"/>
                  </a:lnTo>
                  <a:lnTo>
                    <a:pt x="1106" y="250"/>
                  </a:lnTo>
                  <a:lnTo>
                    <a:pt x="1102" y="251"/>
                  </a:lnTo>
                  <a:lnTo>
                    <a:pt x="1100" y="251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2" y="253"/>
                  </a:lnTo>
                  <a:lnTo>
                    <a:pt x="1102" y="255"/>
                  </a:lnTo>
                  <a:lnTo>
                    <a:pt x="1102" y="255"/>
                  </a:lnTo>
                  <a:lnTo>
                    <a:pt x="1104" y="255"/>
                  </a:lnTo>
                  <a:lnTo>
                    <a:pt x="1102" y="255"/>
                  </a:lnTo>
                  <a:lnTo>
                    <a:pt x="1102" y="257"/>
                  </a:lnTo>
                  <a:lnTo>
                    <a:pt x="1102" y="257"/>
                  </a:lnTo>
                  <a:lnTo>
                    <a:pt x="1102" y="259"/>
                  </a:lnTo>
                  <a:lnTo>
                    <a:pt x="1104" y="259"/>
                  </a:lnTo>
                  <a:lnTo>
                    <a:pt x="1107" y="259"/>
                  </a:lnTo>
                  <a:lnTo>
                    <a:pt x="1109" y="259"/>
                  </a:lnTo>
                  <a:lnTo>
                    <a:pt x="1111" y="259"/>
                  </a:lnTo>
                  <a:lnTo>
                    <a:pt x="1120" y="264"/>
                  </a:lnTo>
                  <a:lnTo>
                    <a:pt x="1124" y="266"/>
                  </a:lnTo>
                  <a:lnTo>
                    <a:pt x="1125" y="266"/>
                  </a:lnTo>
                  <a:lnTo>
                    <a:pt x="1125" y="260"/>
                  </a:lnTo>
                  <a:lnTo>
                    <a:pt x="1125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close/>
                  <a:moveTo>
                    <a:pt x="1008" y="92"/>
                  </a:move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1"/>
                  </a:lnTo>
                  <a:lnTo>
                    <a:pt x="1010" y="89"/>
                  </a:lnTo>
                  <a:lnTo>
                    <a:pt x="1008" y="89"/>
                  </a:lnTo>
                  <a:lnTo>
                    <a:pt x="1008" y="89"/>
                  </a:lnTo>
                  <a:lnTo>
                    <a:pt x="1008" y="91"/>
                  </a:lnTo>
                  <a:lnTo>
                    <a:pt x="1008" y="91"/>
                  </a:lnTo>
                  <a:lnTo>
                    <a:pt x="1008" y="92"/>
                  </a:lnTo>
                  <a:close/>
                  <a:moveTo>
                    <a:pt x="1032" y="154"/>
                  </a:moveTo>
                  <a:lnTo>
                    <a:pt x="1033" y="152"/>
                  </a:lnTo>
                  <a:lnTo>
                    <a:pt x="1042" y="148"/>
                  </a:lnTo>
                  <a:lnTo>
                    <a:pt x="1050" y="145"/>
                  </a:lnTo>
                  <a:lnTo>
                    <a:pt x="1050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3" y="143"/>
                  </a:lnTo>
                  <a:lnTo>
                    <a:pt x="1053" y="141"/>
                  </a:lnTo>
                  <a:lnTo>
                    <a:pt x="1055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9" y="139"/>
                  </a:lnTo>
                  <a:lnTo>
                    <a:pt x="1062" y="136"/>
                  </a:lnTo>
                  <a:lnTo>
                    <a:pt x="1064" y="136"/>
                  </a:lnTo>
                  <a:lnTo>
                    <a:pt x="1064" y="134"/>
                  </a:lnTo>
                  <a:lnTo>
                    <a:pt x="1066" y="132"/>
                  </a:lnTo>
                  <a:lnTo>
                    <a:pt x="1068" y="132"/>
                  </a:lnTo>
                  <a:lnTo>
                    <a:pt x="1069" y="130"/>
                  </a:lnTo>
                  <a:lnTo>
                    <a:pt x="1069" y="129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73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1"/>
                  </a:lnTo>
                  <a:lnTo>
                    <a:pt x="1071" y="121"/>
                  </a:lnTo>
                  <a:lnTo>
                    <a:pt x="1069" y="120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69" y="116"/>
                  </a:lnTo>
                  <a:lnTo>
                    <a:pt x="1069" y="114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6" y="111"/>
                  </a:lnTo>
                  <a:lnTo>
                    <a:pt x="1066" y="109"/>
                  </a:lnTo>
                  <a:lnTo>
                    <a:pt x="1066" y="107"/>
                  </a:lnTo>
                  <a:lnTo>
                    <a:pt x="1068" y="105"/>
                  </a:lnTo>
                  <a:lnTo>
                    <a:pt x="1068" y="105"/>
                  </a:lnTo>
                  <a:lnTo>
                    <a:pt x="1069" y="105"/>
                  </a:lnTo>
                  <a:lnTo>
                    <a:pt x="1069" y="105"/>
                  </a:lnTo>
                  <a:lnTo>
                    <a:pt x="1071" y="105"/>
                  </a:lnTo>
                  <a:lnTo>
                    <a:pt x="1073" y="105"/>
                  </a:lnTo>
                  <a:lnTo>
                    <a:pt x="1073" y="105"/>
                  </a:lnTo>
                  <a:lnTo>
                    <a:pt x="1075" y="105"/>
                  </a:lnTo>
                  <a:lnTo>
                    <a:pt x="1075" y="105"/>
                  </a:lnTo>
                  <a:lnTo>
                    <a:pt x="1075" y="103"/>
                  </a:lnTo>
                  <a:lnTo>
                    <a:pt x="1075" y="103"/>
                  </a:lnTo>
                  <a:lnTo>
                    <a:pt x="1075" y="102"/>
                  </a:lnTo>
                  <a:lnTo>
                    <a:pt x="1077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3" y="100"/>
                  </a:lnTo>
                  <a:lnTo>
                    <a:pt x="1073" y="98"/>
                  </a:lnTo>
                  <a:lnTo>
                    <a:pt x="1071" y="98"/>
                  </a:lnTo>
                  <a:lnTo>
                    <a:pt x="1071" y="100"/>
                  </a:lnTo>
                  <a:lnTo>
                    <a:pt x="1069" y="98"/>
                  </a:lnTo>
                  <a:lnTo>
                    <a:pt x="1069" y="98"/>
                  </a:lnTo>
                  <a:lnTo>
                    <a:pt x="1069" y="96"/>
                  </a:lnTo>
                  <a:lnTo>
                    <a:pt x="1069" y="94"/>
                  </a:lnTo>
                  <a:lnTo>
                    <a:pt x="1069" y="94"/>
                  </a:lnTo>
                  <a:lnTo>
                    <a:pt x="1069" y="92"/>
                  </a:lnTo>
                  <a:lnTo>
                    <a:pt x="1068" y="92"/>
                  </a:lnTo>
                  <a:lnTo>
                    <a:pt x="1066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2" y="92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59" y="91"/>
                  </a:lnTo>
                  <a:lnTo>
                    <a:pt x="1057" y="91"/>
                  </a:lnTo>
                  <a:lnTo>
                    <a:pt x="1055" y="91"/>
                  </a:lnTo>
                  <a:lnTo>
                    <a:pt x="1055" y="9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1" y="92"/>
                  </a:lnTo>
                  <a:lnTo>
                    <a:pt x="1051" y="94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4"/>
                  </a:lnTo>
                  <a:lnTo>
                    <a:pt x="1046" y="94"/>
                  </a:lnTo>
                  <a:lnTo>
                    <a:pt x="1044" y="94"/>
                  </a:lnTo>
                  <a:lnTo>
                    <a:pt x="1042" y="96"/>
                  </a:lnTo>
                  <a:lnTo>
                    <a:pt x="1042" y="96"/>
                  </a:lnTo>
                  <a:lnTo>
                    <a:pt x="1042" y="98"/>
                  </a:lnTo>
                  <a:lnTo>
                    <a:pt x="1044" y="98"/>
                  </a:lnTo>
                  <a:lnTo>
                    <a:pt x="1044" y="100"/>
                  </a:lnTo>
                  <a:lnTo>
                    <a:pt x="1042" y="100"/>
                  </a:lnTo>
                  <a:lnTo>
                    <a:pt x="1041" y="98"/>
                  </a:lnTo>
                  <a:lnTo>
                    <a:pt x="1039" y="98"/>
                  </a:lnTo>
                  <a:lnTo>
                    <a:pt x="1039" y="98"/>
                  </a:lnTo>
                  <a:lnTo>
                    <a:pt x="1037" y="98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5" y="100"/>
                  </a:lnTo>
                  <a:lnTo>
                    <a:pt x="1035" y="100"/>
                  </a:lnTo>
                  <a:lnTo>
                    <a:pt x="1033" y="100"/>
                  </a:lnTo>
                  <a:lnTo>
                    <a:pt x="1033" y="98"/>
                  </a:lnTo>
                  <a:lnTo>
                    <a:pt x="1032" y="98"/>
                  </a:lnTo>
                  <a:lnTo>
                    <a:pt x="1032" y="96"/>
                  </a:lnTo>
                  <a:lnTo>
                    <a:pt x="1032" y="96"/>
                  </a:lnTo>
                  <a:lnTo>
                    <a:pt x="1030" y="96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4" y="92"/>
                  </a:lnTo>
                  <a:lnTo>
                    <a:pt x="1022" y="92"/>
                  </a:lnTo>
                  <a:lnTo>
                    <a:pt x="1019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3" y="98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0" y="98"/>
                  </a:lnTo>
                  <a:lnTo>
                    <a:pt x="1010" y="98"/>
                  </a:lnTo>
                  <a:lnTo>
                    <a:pt x="1008" y="98"/>
                  </a:lnTo>
                  <a:lnTo>
                    <a:pt x="1008" y="96"/>
                  </a:lnTo>
                  <a:lnTo>
                    <a:pt x="1008" y="94"/>
                  </a:lnTo>
                  <a:lnTo>
                    <a:pt x="1006" y="92"/>
                  </a:lnTo>
                  <a:lnTo>
                    <a:pt x="1006" y="92"/>
                  </a:lnTo>
                  <a:lnTo>
                    <a:pt x="1004" y="92"/>
                  </a:lnTo>
                  <a:lnTo>
                    <a:pt x="1004" y="92"/>
                  </a:lnTo>
                  <a:lnTo>
                    <a:pt x="1001" y="89"/>
                  </a:lnTo>
                  <a:lnTo>
                    <a:pt x="1001" y="89"/>
                  </a:lnTo>
                  <a:lnTo>
                    <a:pt x="997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7"/>
                  </a:lnTo>
                  <a:lnTo>
                    <a:pt x="995" y="87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2" y="91"/>
                  </a:lnTo>
                  <a:lnTo>
                    <a:pt x="990" y="91"/>
                  </a:lnTo>
                  <a:lnTo>
                    <a:pt x="988" y="91"/>
                  </a:lnTo>
                  <a:lnTo>
                    <a:pt x="988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3" y="92"/>
                  </a:lnTo>
                  <a:lnTo>
                    <a:pt x="983" y="92"/>
                  </a:lnTo>
                  <a:lnTo>
                    <a:pt x="983" y="91"/>
                  </a:lnTo>
                  <a:lnTo>
                    <a:pt x="981" y="89"/>
                  </a:lnTo>
                  <a:lnTo>
                    <a:pt x="981" y="89"/>
                  </a:lnTo>
                  <a:lnTo>
                    <a:pt x="983" y="89"/>
                  </a:lnTo>
                  <a:lnTo>
                    <a:pt x="983" y="87"/>
                  </a:lnTo>
                  <a:lnTo>
                    <a:pt x="983" y="87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2"/>
                  </a:lnTo>
                  <a:lnTo>
                    <a:pt x="983" y="82"/>
                  </a:lnTo>
                  <a:lnTo>
                    <a:pt x="981" y="80"/>
                  </a:lnTo>
                  <a:lnTo>
                    <a:pt x="981" y="78"/>
                  </a:lnTo>
                  <a:lnTo>
                    <a:pt x="979" y="76"/>
                  </a:lnTo>
                  <a:lnTo>
                    <a:pt x="979" y="76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6" y="74"/>
                  </a:lnTo>
                  <a:lnTo>
                    <a:pt x="970" y="74"/>
                  </a:lnTo>
                  <a:lnTo>
                    <a:pt x="968" y="74"/>
                  </a:lnTo>
                  <a:lnTo>
                    <a:pt x="968" y="74"/>
                  </a:lnTo>
                  <a:lnTo>
                    <a:pt x="967" y="73"/>
                  </a:lnTo>
                  <a:lnTo>
                    <a:pt x="967" y="73"/>
                  </a:lnTo>
                  <a:lnTo>
                    <a:pt x="967" y="71"/>
                  </a:lnTo>
                  <a:lnTo>
                    <a:pt x="967" y="71"/>
                  </a:lnTo>
                  <a:lnTo>
                    <a:pt x="965" y="69"/>
                  </a:lnTo>
                  <a:lnTo>
                    <a:pt x="963" y="69"/>
                  </a:lnTo>
                  <a:lnTo>
                    <a:pt x="959" y="69"/>
                  </a:lnTo>
                  <a:lnTo>
                    <a:pt x="959" y="69"/>
                  </a:lnTo>
                  <a:lnTo>
                    <a:pt x="957" y="69"/>
                  </a:lnTo>
                  <a:lnTo>
                    <a:pt x="957" y="67"/>
                  </a:lnTo>
                  <a:lnTo>
                    <a:pt x="957" y="69"/>
                  </a:lnTo>
                  <a:lnTo>
                    <a:pt x="957" y="69"/>
                  </a:lnTo>
                  <a:lnTo>
                    <a:pt x="956" y="69"/>
                  </a:lnTo>
                  <a:lnTo>
                    <a:pt x="956" y="69"/>
                  </a:lnTo>
                  <a:lnTo>
                    <a:pt x="956" y="67"/>
                  </a:lnTo>
                  <a:lnTo>
                    <a:pt x="954" y="67"/>
                  </a:lnTo>
                  <a:lnTo>
                    <a:pt x="954" y="67"/>
                  </a:lnTo>
                  <a:lnTo>
                    <a:pt x="950" y="65"/>
                  </a:lnTo>
                  <a:lnTo>
                    <a:pt x="950" y="65"/>
                  </a:lnTo>
                  <a:lnTo>
                    <a:pt x="948" y="65"/>
                  </a:lnTo>
                  <a:lnTo>
                    <a:pt x="948" y="65"/>
                  </a:lnTo>
                  <a:lnTo>
                    <a:pt x="947" y="65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3" y="65"/>
                  </a:lnTo>
                  <a:lnTo>
                    <a:pt x="943" y="65"/>
                  </a:lnTo>
                  <a:lnTo>
                    <a:pt x="943" y="67"/>
                  </a:lnTo>
                  <a:lnTo>
                    <a:pt x="943" y="69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1" y="71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6"/>
                  </a:lnTo>
                  <a:lnTo>
                    <a:pt x="941" y="74"/>
                  </a:lnTo>
                  <a:lnTo>
                    <a:pt x="934" y="76"/>
                  </a:lnTo>
                  <a:lnTo>
                    <a:pt x="934" y="74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29" y="74"/>
                  </a:lnTo>
                  <a:lnTo>
                    <a:pt x="929" y="73"/>
                  </a:lnTo>
                  <a:lnTo>
                    <a:pt x="927" y="74"/>
                  </a:lnTo>
                  <a:lnTo>
                    <a:pt x="927" y="74"/>
                  </a:lnTo>
                  <a:lnTo>
                    <a:pt x="925" y="76"/>
                  </a:lnTo>
                  <a:lnTo>
                    <a:pt x="925" y="76"/>
                  </a:lnTo>
                  <a:lnTo>
                    <a:pt x="923" y="76"/>
                  </a:lnTo>
                  <a:lnTo>
                    <a:pt x="921" y="74"/>
                  </a:lnTo>
                  <a:lnTo>
                    <a:pt x="921" y="73"/>
                  </a:lnTo>
                  <a:lnTo>
                    <a:pt x="920" y="73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14" y="74"/>
                  </a:lnTo>
                  <a:lnTo>
                    <a:pt x="911" y="76"/>
                  </a:lnTo>
                  <a:lnTo>
                    <a:pt x="909" y="76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3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3" y="73"/>
                  </a:lnTo>
                  <a:lnTo>
                    <a:pt x="903" y="71"/>
                  </a:lnTo>
                  <a:lnTo>
                    <a:pt x="903" y="71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2" y="69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8" y="67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2" y="65"/>
                  </a:lnTo>
                  <a:lnTo>
                    <a:pt x="892" y="65"/>
                  </a:lnTo>
                  <a:lnTo>
                    <a:pt x="891" y="67"/>
                  </a:lnTo>
                  <a:lnTo>
                    <a:pt x="889" y="69"/>
                  </a:lnTo>
                  <a:lnTo>
                    <a:pt x="887" y="69"/>
                  </a:lnTo>
                  <a:lnTo>
                    <a:pt x="885" y="67"/>
                  </a:lnTo>
                  <a:lnTo>
                    <a:pt x="883" y="67"/>
                  </a:lnTo>
                  <a:lnTo>
                    <a:pt x="883" y="69"/>
                  </a:lnTo>
                  <a:lnTo>
                    <a:pt x="883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7"/>
                  </a:lnTo>
                  <a:lnTo>
                    <a:pt x="882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78" y="64"/>
                  </a:lnTo>
                  <a:lnTo>
                    <a:pt x="876" y="64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58"/>
                  </a:lnTo>
                  <a:lnTo>
                    <a:pt x="871" y="58"/>
                  </a:lnTo>
                  <a:lnTo>
                    <a:pt x="867" y="58"/>
                  </a:lnTo>
                  <a:lnTo>
                    <a:pt x="864" y="58"/>
                  </a:lnTo>
                  <a:lnTo>
                    <a:pt x="862" y="56"/>
                  </a:lnTo>
                  <a:lnTo>
                    <a:pt x="860" y="56"/>
                  </a:lnTo>
                  <a:lnTo>
                    <a:pt x="858" y="55"/>
                  </a:lnTo>
                  <a:lnTo>
                    <a:pt x="858" y="55"/>
                  </a:lnTo>
                  <a:lnTo>
                    <a:pt x="856" y="55"/>
                  </a:lnTo>
                  <a:lnTo>
                    <a:pt x="856" y="55"/>
                  </a:lnTo>
                  <a:lnTo>
                    <a:pt x="855" y="55"/>
                  </a:lnTo>
                  <a:lnTo>
                    <a:pt x="855" y="53"/>
                  </a:lnTo>
                  <a:lnTo>
                    <a:pt x="853" y="55"/>
                  </a:lnTo>
                  <a:lnTo>
                    <a:pt x="851" y="53"/>
                  </a:lnTo>
                  <a:lnTo>
                    <a:pt x="849" y="51"/>
                  </a:lnTo>
                  <a:lnTo>
                    <a:pt x="847" y="51"/>
                  </a:lnTo>
                  <a:lnTo>
                    <a:pt x="846" y="51"/>
                  </a:lnTo>
                  <a:lnTo>
                    <a:pt x="846" y="49"/>
                  </a:lnTo>
                  <a:lnTo>
                    <a:pt x="844" y="49"/>
                  </a:lnTo>
                  <a:lnTo>
                    <a:pt x="846" y="47"/>
                  </a:lnTo>
                  <a:lnTo>
                    <a:pt x="846" y="47"/>
                  </a:lnTo>
                  <a:lnTo>
                    <a:pt x="846" y="46"/>
                  </a:lnTo>
                  <a:lnTo>
                    <a:pt x="844" y="47"/>
                  </a:lnTo>
                  <a:lnTo>
                    <a:pt x="844" y="47"/>
                  </a:lnTo>
                  <a:lnTo>
                    <a:pt x="842" y="49"/>
                  </a:lnTo>
                  <a:lnTo>
                    <a:pt x="842" y="51"/>
                  </a:lnTo>
                  <a:lnTo>
                    <a:pt x="842" y="51"/>
                  </a:lnTo>
                  <a:lnTo>
                    <a:pt x="842" y="53"/>
                  </a:lnTo>
                  <a:lnTo>
                    <a:pt x="840" y="53"/>
                  </a:lnTo>
                  <a:lnTo>
                    <a:pt x="838" y="51"/>
                  </a:lnTo>
                  <a:lnTo>
                    <a:pt x="836" y="51"/>
                  </a:lnTo>
                  <a:lnTo>
                    <a:pt x="836" y="49"/>
                  </a:lnTo>
                  <a:lnTo>
                    <a:pt x="836" y="49"/>
                  </a:lnTo>
                  <a:lnTo>
                    <a:pt x="836" y="47"/>
                  </a:lnTo>
                  <a:lnTo>
                    <a:pt x="838" y="46"/>
                  </a:lnTo>
                  <a:lnTo>
                    <a:pt x="838" y="46"/>
                  </a:lnTo>
                  <a:lnTo>
                    <a:pt x="840" y="42"/>
                  </a:lnTo>
                  <a:lnTo>
                    <a:pt x="840" y="40"/>
                  </a:lnTo>
                  <a:lnTo>
                    <a:pt x="840" y="38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6" y="36"/>
                  </a:lnTo>
                  <a:lnTo>
                    <a:pt x="835" y="35"/>
                  </a:lnTo>
                  <a:lnTo>
                    <a:pt x="833" y="35"/>
                  </a:lnTo>
                  <a:lnTo>
                    <a:pt x="833" y="35"/>
                  </a:lnTo>
                  <a:lnTo>
                    <a:pt x="831" y="35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7" y="36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4" y="35"/>
                  </a:lnTo>
                  <a:lnTo>
                    <a:pt x="824" y="35"/>
                  </a:lnTo>
                  <a:lnTo>
                    <a:pt x="822" y="35"/>
                  </a:lnTo>
                  <a:lnTo>
                    <a:pt x="822" y="35"/>
                  </a:lnTo>
                  <a:lnTo>
                    <a:pt x="822" y="33"/>
                  </a:lnTo>
                  <a:lnTo>
                    <a:pt x="822" y="33"/>
                  </a:lnTo>
                  <a:lnTo>
                    <a:pt x="822" y="31"/>
                  </a:lnTo>
                  <a:lnTo>
                    <a:pt x="820" y="31"/>
                  </a:lnTo>
                  <a:lnTo>
                    <a:pt x="820" y="29"/>
                  </a:lnTo>
                  <a:lnTo>
                    <a:pt x="820" y="29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18" y="27"/>
                  </a:lnTo>
                  <a:lnTo>
                    <a:pt x="817" y="29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3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1" y="31"/>
                  </a:lnTo>
                  <a:lnTo>
                    <a:pt x="811" y="31"/>
                  </a:lnTo>
                  <a:lnTo>
                    <a:pt x="808" y="33"/>
                  </a:lnTo>
                  <a:lnTo>
                    <a:pt x="806" y="33"/>
                  </a:lnTo>
                  <a:lnTo>
                    <a:pt x="806" y="33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5"/>
                  </a:lnTo>
                  <a:lnTo>
                    <a:pt x="802" y="35"/>
                  </a:lnTo>
                  <a:lnTo>
                    <a:pt x="802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799" y="33"/>
                  </a:lnTo>
                  <a:lnTo>
                    <a:pt x="797" y="33"/>
                  </a:lnTo>
                  <a:lnTo>
                    <a:pt x="793" y="33"/>
                  </a:lnTo>
                  <a:lnTo>
                    <a:pt x="791" y="33"/>
                  </a:lnTo>
                  <a:lnTo>
                    <a:pt x="788" y="31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1" y="27"/>
                  </a:lnTo>
                  <a:lnTo>
                    <a:pt x="779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3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0" y="24"/>
                  </a:lnTo>
                  <a:lnTo>
                    <a:pt x="768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1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61" y="31"/>
                  </a:lnTo>
                  <a:lnTo>
                    <a:pt x="761" y="33"/>
                  </a:lnTo>
                  <a:lnTo>
                    <a:pt x="757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3" y="29"/>
                  </a:lnTo>
                  <a:lnTo>
                    <a:pt x="753" y="29"/>
                  </a:lnTo>
                  <a:lnTo>
                    <a:pt x="752" y="29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6" y="26"/>
                  </a:lnTo>
                  <a:lnTo>
                    <a:pt x="744" y="26"/>
                  </a:lnTo>
                  <a:lnTo>
                    <a:pt x="741" y="26"/>
                  </a:lnTo>
                  <a:lnTo>
                    <a:pt x="741" y="26"/>
                  </a:lnTo>
                  <a:lnTo>
                    <a:pt x="739" y="26"/>
                  </a:lnTo>
                  <a:lnTo>
                    <a:pt x="739" y="26"/>
                  </a:lnTo>
                  <a:lnTo>
                    <a:pt x="737" y="24"/>
                  </a:lnTo>
                  <a:lnTo>
                    <a:pt x="737" y="26"/>
                  </a:lnTo>
                  <a:lnTo>
                    <a:pt x="737" y="26"/>
                  </a:lnTo>
                  <a:lnTo>
                    <a:pt x="735" y="26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5" y="22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2" y="20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28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5" y="20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7" y="24"/>
                  </a:lnTo>
                  <a:lnTo>
                    <a:pt x="719" y="22"/>
                  </a:lnTo>
                  <a:lnTo>
                    <a:pt x="719" y="22"/>
                  </a:lnTo>
                  <a:lnTo>
                    <a:pt x="721" y="22"/>
                  </a:lnTo>
                  <a:lnTo>
                    <a:pt x="721" y="20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6" y="22"/>
                  </a:lnTo>
                  <a:lnTo>
                    <a:pt x="716" y="20"/>
                  </a:lnTo>
                  <a:lnTo>
                    <a:pt x="716" y="20"/>
                  </a:lnTo>
                  <a:lnTo>
                    <a:pt x="716" y="22"/>
                  </a:lnTo>
                  <a:lnTo>
                    <a:pt x="714" y="20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6" y="24"/>
                  </a:lnTo>
                  <a:lnTo>
                    <a:pt x="705" y="24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694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8" y="26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5" y="26"/>
                  </a:lnTo>
                  <a:lnTo>
                    <a:pt x="685" y="26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69" y="24"/>
                  </a:lnTo>
                  <a:lnTo>
                    <a:pt x="665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56" y="20"/>
                  </a:lnTo>
                  <a:lnTo>
                    <a:pt x="656" y="20"/>
                  </a:lnTo>
                  <a:lnTo>
                    <a:pt x="650" y="20"/>
                  </a:lnTo>
                  <a:lnTo>
                    <a:pt x="649" y="20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3" y="17"/>
                  </a:lnTo>
                  <a:lnTo>
                    <a:pt x="641" y="17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0" y="18"/>
                  </a:lnTo>
                  <a:lnTo>
                    <a:pt x="640" y="18"/>
                  </a:lnTo>
                  <a:lnTo>
                    <a:pt x="640" y="17"/>
                  </a:lnTo>
                  <a:lnTo>
                    <a:pt x="640" y="17"/>
                  </a:lnTo>
                  <a:lnTo>
                    <a:pt x="640" y="15"/>
                  </a:lnTo>
                  <a:lnTo>
                    <a:pt x="629" y="17"/>
                  </a:lnTo>
                  <a:lnTo>
                    <a:pt x="627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3" y="13"/>
                  </a:lnTo>
                  <a:lnTo>
                    <a:pt x="622" y="11"/>
                  </a:lnTo>
                  <a:lnTo>
                    <a:pt x="620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16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09" y="13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2" y="15"/>
                  </a:lnTo>
                  <a:lnTo>
                    <a:pt x="600" y="15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5"/>
                  </a:lnTo>
                  <a:lnTo>
                    <a:pt x="596" y="15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91" y="15"/>
                  </a:lnTo>
                  <a:lnTo>
                    <a:pt x="589" y="15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5" y="17"/>
                  </a:lnTo>
                  <a:lnTo>
                    <a:pt x="585" y="17"/>
                  </a:lnTo>
                  <a:lnTo>
                    <a:pt x="584" y="17"/>
                  </a:lnTo>
                  <a:lnTo>
                    <a:pt x="582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5" y="17"/>
                  </a:lnTo>
                  <a:lnTo>
                    <a:pt x="573" y="17"/>
                  </a:lnTo>
                  <a:lnTo>
                    <a:pt x="571" y="15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5"/>
                  </a:lnTo>
                  <a:lnTo>
                    <a:pt x="560" y="17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0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7" y="20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7"/>
                  </a:lnTo>
                  <a:lnTo>
                    <a:pt x="558" y="17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55" y="15"/>
                  </a:lnTo>
                  <a:lnTo>
                    <a:pt x="553" y="17"/>
                  </a:lnTo>
                  <a:lnTo>
                    <a:pt x="549" y="15"/>
                  </a:lnTo>
                  <a:lnTo>
                    <a:pt x="549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7"/>
                  </a:lnTo>
                  <a:lnTo>
                    <a:pt x="548" y="17"/>
                  </a:lnTo>
                  <a:lnTo>
                    <a:pt x="546" y="15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4" y="13"/>
                  </a:lnTo>
                  <a:lnTo>
                    <a:pt x="542" y="8"/>
                  </a:lnTo>
                  <a:lnTo>
                    <a:pt x="540" y="6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31" y="4"/>
                  </a:lnTo>
                  <a:lnTo>
                    <a:pt x="531" y="4"/>
                  </a:lnTo>
                  <a:lnTo>
                    <a:pt x="531" y="6"/>
                  </a:lnTo>
                  <a:lnTo>
                    <a:pt x="531" y="4"/>
                  </a:lnTo>
                  <a:lnTo>
                    <a:pt x="530" y="6"/>
                  </a:lnTo>
                  <a:lnTo>
                    <a:pt x="530" y="6"/>
                  </a:lnTo>
                  <a:lnTo>
                    <a:pt x="530" y="8"/>
                  </a:lnTo>
                  <a:lnTo>
                    <a:pt x="530" y="6"/>
                  </a:lnTo>
                  <a:lnTo>
                    <a:pt x="528" y="4"/>
                  </a:lnTo>
                  <a:lnTo>
                    <a:pt x="528" y="2"/>
                  </a:lnTo>
                  <a:lnTo>
                    <a:pt x="528" y="2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0" y="4"/>
                  </a:lnTo>
                  <a:lnTo>
                    <a:pt x="520" y="4"/>
                  </a:lnTo>
                  <a:lnTo>
                    <a:pt x="519" y="4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8"/>
                  </a:lnTo>
                  <a:lnTo>
                    <a:pt x="517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7" y="8"/>
                  </a:lnTo>
                  <a:lnTo>
                    <a:pt x="515" y="6"/>
                  </a:lnTo>
                  <a:lnTo>
                    <a:pt x="515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17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13" y="2"/>
                  </a:lnTo>
                  <a:lnTo>
                    <a:pt x="511" y="4"/>
                  </a:lnTo>
                  <a:lnTo>
                    <a:pt x="511" y="4"/>
                  </a:lnTo>
                  <a:lnTo>
                    <a:pt x="510" y="6"/>
                  </a:lnTo>
                  <a:lnTo>
                    <a:pt x="508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499" y="15"/>
                  </a:lnTo>
                  <a:lnTo>
                    <a:pt x="497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5" y="17"/>
                  </a:lnTo>
                  <a:lnTo>
                    <a:pt x="495" y="17"/>
                  </a:lnTo>
                  <a:lnTo>
                    <a:pt x="495" y="18"/>
                  </a:lnTo>
                  <a:lnTo>
                    <a:pt x="495" y="18"/>
                  </a:lnTo>
                  <a:lnTo>
                    <a:pt x="493" y="18"/>
                  </a:lnTo>
                  <a:lnTo>
                    <a:pt x="493" y="18"/>
                  </a:lnTo>
                  <a:lnTo>
                    <a:pt x="493" y="20"/>
                  </a:lnTo>
                  <a:lnTo>
                    <a:pt x="493" y="22"/>
                  </a:lnTo>
                  <a:lnTo>
                    <a:pt x="495" y="22"/>
                  </a:lnTo>
                  <a:lnTo>
                    <a:pt x="497" y="22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2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5" y="22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9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9"/>
                  </a:lnTo>
                  <a:lnTo>
                    <a:pt x="501" y="31"/>
                  </a:lnTo>
                  <a:lnTo>
                    <a:pt x="501" y="31"/>
                  </a:lnTo>
                  <a:lnTo>
                    <a:pt x="499" y="33"/>
                  </a:lnTo>
                  <a:lnTo>
                    <a:pt x="499" y="31"/>
                  </a:lnTo>
                  <a:lnTo>
                    <a:pt x="499" y="31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3" y="26"/>
                  </a:lnTo>
                  <a:lnTo>
                    <a:pt x="493" y="27"/>
                  </a:lnTo>
                  <a:lnTo>
                    <a:pt x="493" y="29"/>
                  </a:lnTo>
                  <a:lnTo>
                    <a:pt x="493" y="29"/>
                  </a:lnTo>
                  <a:lnTo>
                    <a:pt x="492" y="31"/>
                  </a:lnTo>
                  <a:lnTo>
                    <a:pt x="492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6" y="29"/>
                  </a:lnTo>
                  <a:lnTo>
                    <a:pt x="486" y="29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3" y="33"/>
                  </a:lnTo>
                  <a:lnTo>
                    <a:pt x="481" y="31"/>
                  </a:lnTo>
                  <a:lnTo>
                    <a:pt x="479" y="33"/>
                  </a:lnTo>
                  <a:lnTo>
                    <a:pt x="477" y="33"/>
                  </a:lnTo>
                  <a:lnTo>
                    <a:pt x="475" y="35"/>
                  </a:lnTo>
                  <a:lnTo>
                    <a:pt x="474" y="35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70" y="33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3" y="33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3" y="36"/>
                  </a:lnTo>
                  <a:lnTo>
                    <a:pt x="463" y="38"/>
                  </a:lnTo>
                  <a:lnTo>
                    <a:pt x="464" y="36"/>
                  </a:lnTo>
                  <a:lnTo>
                    <a:pt x="463" y="38"/>
                  </a:lnTo>
                  <a:lnTo>
                    <a:pt x="463" y="38"/>
                  </a:lnTo>
                  <a:lnTo>
                    <a:pt x="461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5" y="42"/>
                  </a:lnTo>
                  <a:lnTo>
                    <a:pt x="455" y="42"/>
                  </a:lnTo>
                  <a:lnTo>
                    <a:pt x="454" y="40"/>
                  </a:lnTo>
                  <a:lnTo>
                    <a:pt x="452" y="42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6"/>
                  </a:lnTo>
                  <a:lnTo>
                    <a:pt x="454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51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8"/>
                  </a:lnTo>
                  <a:lnTo>
                    <a:pt x="445" y="58"/>
                  </a:lnTo>
                  <a:lnTo>
                    <a:pt x="445" y="60"/>
                  </a:lnTo>
                  <a:lnTo>
                    <a:pt x="446" y="60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5" y="65"/>
                  </a:lnTo>
                  <a:lnTo>
                    <a:pt x="454" y="65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9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5" y="71"/>
                  </a:lnTo>
                  <a:lnTo>
                    <a:pt x="457" y="71"/>
                  </a:lnTo>
                  <a:lnTo>
                    <a:pt x="457" y="69"/>
                  </a:lnTo>
                  <a:lnTo>
                    <a:pt x="457" y="67"/>
                  </a:lnTo>
                  <a:lnTo>
                    <a:pt x="459" y="67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4" y="65"/>
                  </a:lnTo>
                  <a:lnTo>
                    <a:pt x="466" y="65"/>
                  </a:lnTo>
                  <a:lnTo>
                    <a:pt x="466" y="67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3" y="69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7" y="74"/>
                  </a:lnTo>
                  <a:lnTo>
                    <a:pt x="457" y="76"/>
                  </a:lnTo>
                  <a:lnTo>
                    <a:pt x="457" y="78"/>
                  </a:lnTo>
                  <a:lnTo>
                    <a:pt x="457" y="78"/>
                  </a:lnTo>
                  <a:lnTo>
                    <a:pt x="457" y="80"/>
                  </a:lnTo>
                  <a:lnTo>
                    <a:pt x="455" y="82"/>
                  </a:lnTo>
                  <a:lnTo>
                    <a:pt x="457" y="82"/>
                  </a:lnTo>
                  <a:lnTo>
                    <a:pt x="457" y="83"/>
                  </a:lnTo>
                  <a:lnTo>
                    <a:pt x="459" y="83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3"/>
                  </a:lnTo>
                  <a:lnTo>
                    <a:pt x="461" y="83"/>
                  </a:lnTo>
                  <a:lnTo>
                    <a:pt x="463" y="82"/>
                  </a:lnTo>
                  <a:lnTo>
                    <a:pt x="464" y="82"/>
                  </a:lnTo>
                  <a:lnTo>
                    <a:pt x="463" y="82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6" y="76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74" y="76"/>
                  </a:lnTo>
                  <a:lnTo>
                    <a:pt x="474" y="74"/>
                  </a:lnTo>
                  <a:lnTo>
                    <a:pt x="474" y="74"/>
                  </a:lnTo>
                  <a:lnTo>
                    <a:pt x="474" y="76"/>
                  </a:lnTo>
                  <a:lnTo>
                    <a:pt x="472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83"/>
                  </a:lnTo>
                  <a:lnTo>
                    <a:pt x="468" y="85"/>
                  </a:lnTo>
                  <a:lnTo>
                    <a:pt x="468" y="85"/>
                  </a:lnTo>
                  <a:lnTo>
                    <a:pt x="470" y="87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6" y="91"/>
                  </a:lnTo>
                  <a:lnTo>
                    <a:pt x="466" y="91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4" y="89"/>
                  </a:lnTo>
                  <a:lnTo>
                    <a:pt x="464" y="89"/>
                  </a:lnTo>
                  <a:lnTo>
                    <a:pt x="463" y="89"/>
                  </a:lnTo>
                  <a:lnTo>
                    <a:pt x="463" y="91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4"/>
                  </a:lnTo>
                  <a:lnTo>
                    <a:pt x="468" y="94"/>
                  </a:lnTo>
                  <a:lnTo>
                    <a:pt x="470" y="94"/>
                  </a:lnTo>
                  <a:lnTo>
                    <a:pt x="472" y="94"/>
                  </a:lnTo>
                  <a:lnTo>
                    <a:pt x="472" y="94"/>
                  </a:lnTo>
                  <a:lnTo>
                    <a:pt x="474" y="94"/>
                  </a:lnTo>
                  <a:lnTo>
                    <a:pt x="474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5" y="94"/>
                  </a:lnTo>
                  <a:lnTo>
                    <a:pt x="474" y="94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2" y="100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8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2"/>
                  </a:lnTo>
                  <a:lnTo>
                    <a:pt x="466" y="103"/>
                  </a:lnTo>
                  <a:lnTo>
                    <a:pt x="466" y="105"/>
                  </a:lnTo>
                  <a:lnTo>
                    <a:pt x="468" y="103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2" y="103"/>
                  </a:lnTo>
                  <a:lnTo>
                    <a:pt x="474" y="102"/>
                  </a:lnTo>
                  <a:lnTo>
                    <a:pt x="475" y="102"/>
                  </a:lnTo>
                  <a:lnTo>
                    <a:pt x="475" y="102"/>
                  </a:lnTo>
                  <a:lnTo>
                    <a:pt x="477" y="100"/>
                  </a:lnTo>
                  <a:lnTo>
                    <a:pt x="477" y="100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7" y="103"/>
                  </a:lnTo>
                  <a:lnTo>
                    <a:pt x="477" y="103"/>
                  </a:lnTo>
                  <a:lnTo>
                    <a:pt x="475" y="105"/>
                  </a:lnTo>
                  <a:lnTo>
                    <a:pt x="475" y="105"/>
                  </a:lnTo>
                  <a:lnTo>
                    <a:pt x="474" y="105"/>
                  </a:lnTo>
                  <a:lnTo>
                    <a:pt x="472" y="107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11"/>
                  </a:lnTo>
                  <a:lnTo>
                    <a:pt x="470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4" y="114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8" y="129"/>
                  </a:lnTo>
                  <a:lnTo>
                    <a:pt x="468" y="127"/>
                  </a:lnTo>
                  <a:lnTo>
                    <a:pt x="470" y="127"/>
                  </a:lnTo>
                  <a:lnTo>
                    <a:pt x="470" y="127"/>
                  </a:lnTo>
                  <a:lnTo>
                    <a:pt x="472" y="127"/>
                  </a:lnTo>
                  <a:lnTo>
                    <a:pt x="472" y="125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75" y="123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0"/>
                  </a:lnTo>
                  <a:lnTo>
                    <a:pt x="477" y="120"/>
                  </a:lnTo>
                  <a:lnTo>
                    <a:pt x="479" y="118"/>
                  </a:lnTo>
                  <a:lnTo>
                    <a:pt x="479" y="118"/>
                  </a:lnTo>
                  <a:lnTo>
                    <a:pt x="481" y="118"/>
                  </a:lnTo>
                  <a:lnTo>
                    <a:pt x="483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93" y="114"/>
                  </a:lnTo>
                  <a:lnTo>
                    <a:pt x="493" y="114"/>
                  </a:lnTo>
                  <a:lnTo>
                    <a:pt x="495" y="114"/>
                  </a:lnTo>
                  <a:lnTo>
                    <a:pt x="495" y="112"/>
                  </a:lnTo>
                  <a:lnTo>
                    <a:pt x="495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2"/>
                  </a:lnTo>
                  <a:lnTo>
                    <a:pt x="499" y="116"/>
                  </a:lnTo>
                  <a:lnTo>
                    <a:pt x="499" y="118"/>
                  </a:lnTo>
                  <a:lnTo>
                    <a:pt x="501" y="118"/>
                  </a:lnTo>
                  <a:lnTo>
                    <a:pt x="501" y="118"/>
                  </a:lnTo>
                  <a:lnTo>
                    <a:pt x="502" y="118"/>
                  </a:lnTo>
                  <a:lnTo>
                    <a:pt x="502" y="116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6" y="120"/>
                  </a:lnTo>
                  <a:lnTo>
                    <a:pt x="504" y="120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502" y="123"/>
                  </a:lnTo>
                  <a:lnTo>
                    <a:pt x="501" y="123"/>
                  </a:lnTo>
                  <a:lnTo>
                    <a:pt x="499" y="127"/>
                  </a:lnTo>
                  <a:lnTo>
                    <a:pt x="499" y="129"/>
                  </a:lnTo>
                  <a:lnTo>
                    <a:pt x="499" y="129"/>
                  </a:lnTo>
                  <a:lnTo>
                    <a:pt x="499" y="130"/>
                  </a:lnTo>
                  <a:lnTo>
                    <a:pt x="501" y="130"/>
                  </a:lnTo>
                  <a:lnTo>
                    <a:pt x="501" y="132"/>
                  </a:lnTo>
                  <a:lnTo>
                    <a:pt x="501" y="132"/>
                  </a:lnTo>
                  <a:lnTo>
                    <a:pt x="501" y="134"/>
                  </a:lnTo>
                  <a:lnTo>
                    <a:pt x="501" y="134"/>
                  </a:lnTo>
                  <a:lnTo>
                    <a:pt x="506" y="134"/>
                  </a:lnTo>
                  <a:lnTo>
                    <a:pt x="508" y="134"/>
                  </a:lnTo>
                  <a:lnTo>
                    <a:pt x="508" y="134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0"/>
                  </a:lnTo>
                  <a:lnTo>
                    <a:pt x="511" y="130"/>
                  </a:lnTo>
                  <a:lnTo>
                    <a:pt x="511" y="130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5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0"/>
                  </a:lnTo>
                  <a:lnTo>
                    <a:pt x="522" y="129"/>
                  </a:lnTo>
                  <a:lnTo>
                    <a:pt x="524" y="129"/>
                  </a:lnTo>
                  <a:lnTo>
                    <a:pt x="524" y="129"/>
                  </a:lnTo>
                  <a:lnTo>
                    <a:pt x="526" y="130"/>
                  </a:lnTo>
                  <a:lnTo>
                    <a:pt x="528" y="130"/>
                  </a:lnTo>
                  <a:lnTo>
                    <a:pt x="530" y="130"/>
                  </a:lnTo>
                  <a:lnTo>
                    <a:pt x="530" y="132"/>
                  </a:lnTo>
                  <a:lnTo>
                    <a:pt x="530" y="132"/>
                  </a:lnTo>
                  <a:lnTo>
                    <a:pt x="530" y="134"/>
                  </a:lnTo>
                  <a:lnTo>
                    <a:pt x="531" y="134"/>
                  </a:lnTo>
                  <a:lnTo>
                    <a:pt x="531" y="134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0"/>
                  </a:lnTo>
                  <a:lnTo>
                    <a:pt x="535" y="130"/>
                  </a:lnTo>
                  <a:lnTo>
                    <a:pt x="535" y="130"/>
                  </a:lnTo>
                  <a:lnTo>
                    <a:pt x="535" y="132"/>
                  </a:lnTo>
                  <a:lnTo>
                    <a:pt x="535" y="132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4"/>
                  </a:lnTo>
                  <a:lnTo>
                    <a:pt x="539" y="134"/>
                  </a:lnTo>
                  <a:lnTo>
                    <a:pt x="539" y="13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2" y="132"/>
                  </a:lnTo>
                  <a:lnTo>
                    <a:pt x="544" y="132"/>
                  </a:lnTo>
                  <a:lnTo>
                    <a:pt x="548" y="130"/>
                  </a:lnTo>
                  <a:lnTo>
                    <a:pt x="549" y="130"/>
                  </a:lnTo>
                  <a:lnTo>
                    <a:pt x="549" y="129"/>
                  </a:lnTo>
                  <a:lnTo>
                    <a:pt x="549" y="129"/>
                  </a:lnTo>
                  <a:lnTo>
                    <a:pt x="549" y="127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3" y="123"/>
                  </a:lnTo>
                  <a:lnTo>
                    <a:pt x="555" y="123"/>
                  </a:lnTo>
                  <a:lnTo>
                    <a:pt x="557" y="125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60" y="123"/>
                  </a:lnTo>
                  <a:lnTo>
                    <a:pt x="560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4" y="125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3"/>
                  </a:lnTo>
                  <a:lnTo>
                    <a:pt x="571" y="123"/>
                  </a:lnTo>
                  <a:lnTo>
                    <a:pt x="573" y="127"/>
                  </a:lnTo>
                  <a:lnTo>
                    <a:pt x="573" y="127"/>
                  </a:lnTo>
                  <a:lnTo>
                    <a:pt x="576" y="127"/>
                  </a:lnTo>
                  <a:lnTo>
                    <a:pt x="578" y="125"/>
                  </a:lnTo>
                  <a:lnTo>
                    <a:pt x="580" y="125"/>
                  </a:lnTo>
                  <a:lnTo>
                    <a:pt x="580" y="125"/>
                  </a:lnTo>
                  <a:lnTo>
                    <a:pt x="582" y="125"/>
                  </a:lnTo>
                  <a:lnTo>
                    <a:pt x="582" y="127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4" y="130"/>
                  </a:lnTo>
                  <a:lnTo>
                    <a:pt x="584" y="132"/>
                  </a:lnTo>
                  <a:lnTo>
                    <a:pt x="582" y="138"/>
                  </a:lnTo>
                  <a:lnTo>
                    <a:pt x="582" y="138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3"/>
                  </a:lnTo>
                  <a:lnTo>
                    <a:pt x="584" y="145"/>
                  </a:lnTo>
                  <a:lnTo>
                    <a:pt x="584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91" y="145"/>
                  </a:lnTo>
                  <a:lnTo>
                    <a:pt x="595" y="145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598" y="154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6" y="158"/>
                  </a:lnTo>
                  <a:lnTo>
                    <a:pt x="595" y="161"/>
                  </a:lnTo>
                  <a:lnTo>
                    <a:pt x="595" y="161"/>
                  </a:lnTo>
                  <a:lnTo>
                    <a:pt x="593" y="161"/>
                  </a:lnTo>
                  <a:lnTo>
                    <a:pt x="591" y="161"/>
                  </a:lnTo>
                  <a:lnTo>
                    <a:pt x="591" y="161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7"/>
                  </a:lnTo>
                  <a:lnTo>
                    <a:pt x="587" y="168"/>
                  </a:lnTo>
                  <a:lnTo>
                    <a:pt x="585" y="168"/>
                  </a:lnTo>
                  <a:lnTo>
                    <a:pt x="582" y="170"/>
                  </a:lnTo>
                  <a:lnTo>
                    <a:pt x="582" y="170"/>
                  </a:lnTo>
                  <a:lnTo>
                    <a:pt x="578" y="170"/>
                  </a:lnTo>
                  <a:lnTo>
                    <a:pt x="578" y="170"/>
                  </a:lnTo>
                  <a:lnTo>
                    <a:pt x="576" y="172"/>
                  </a:lnTo>
                  <a:lnTo>
                    <a:pt x="575" y="174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7"/>
                  </a:lnTo>
                  <a:lnTo>
                    <a:pt x="573" y="177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71" y="181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67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6"/>
                  </a:lnTo>
                  <a:lnTo>
                    <a:pt x="562" y="186"/>
                  </a:lnTo>
                  <a:lnTo>
                    <a:pt x="564" y="188"/>
                  </a:lnTo>
                  <a:lnTo>
                    <a:pt x="564" y="188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7" y="194"/>
                  </a:lnTo>
                  <a:lnTo>
                    <a:pt x="567" y="195"/>
                  </a:lnTo>
                  <a:lnTo>
                    <a:pt x="567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7" y="199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9" y="208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9" y="212"/>
                  </a:lnTo>
                  <a:lnTo>
                    <a:pt x="569" y="214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69" y="221"/>
                  </a:lnTo>
                  <a:lnTo>
                    <a:pt x="567" y="223"/>
                  </a:lnTo>
                  <a:lnTo>
                    <a:pt x="567" y="224"/>
                  </a:lnTo>
                  <a:lnTo>
                    <a:pt x="567" y="228"/>
                  </a:lnTo>
                  <a:lnTo>
                    <a:pt x="569" y="230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9" y="233"/>
                  </a:lnTo>
                  <a:lnTo>
                    <a:pt x="567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4" y="237"/>
                  </a:lnTo>
                  <a:lnTo>
                    <a:pt x="564" y="237"/>
                  </a:lnTo>
                  <a:lnTo>
                    <a:pt x="562" y="237"/>
                  </a:lnTo>
                  <a:lnTo>
                    <a:pt x="562" y="237"/>
                  </a:lnTo>
                  <a:lnTo>
                    <a:pt x="560" y="239"/>
                  </a:lnTo>
                  <a:lnTo>
                    <a:pt x="558" y="239"/>
                  </a:lnTo>
                  <a:lnTo>
                    <a:pt x="558" y="241"/>
                  </a:lnTo>
                  <a:lnTo>
                    <a:pt x="558" y="241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2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6" y="253"/>
                  </a:lnTo>
                  <a:lnTo>
                    <a:pt x="566" y="255"/>
                  </a:lnTo>
                  <a:lnTo>
                    <a:pt x="566" y="255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2"/>
                  </a:lnTo>
                  <a:lnTo>
                    <a:pt x="564" y="262"/>
                  </a:lnTo>
                  <a:lnTo>
                    <a:pt x="562" y="264"/>
                  </a:lnTo>
                  <a:lnTo>
                    <a:pt x="562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58" y="271"/>
                  </a:lnTo>
                  <a:lnTo>
                    <a:pt x="558" y="271"/>
                  </a:lnTo>
                  <a:lnTo>
                    <a:pt x="560" y="271"/>
                  </a:lnTo>
                  <a:lnTo>
                    <a:pt x="560" y="273"/>
                  </a:lnTo>
                  <a:lnTo>
                    <a:pt x="558" y="273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5"/>
                  </a:lnTo>
                  <a:lnTo>
                    <a:pt x="548" y="275"/>
                  </a:lnTo>
                  <a:lnTo>
                    <a:pt x="548" y="275"/>
                  </a:lnTo>
                  <a:lnTo>
                    <a:pt x="546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2" y="275"/>
                  </a:lnTo>
                  <a:lnTo>
                    <a:pt x="531" y="275"/>
                  </a:lnTo>
                  <a:lnTo>
                    <a:pt x="531" y="275"/>
                  </a:lnTo>
                  <a:lnTo>
                    <a:pt x="533" y="275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9" y="284"/>
                  </a:lnTo>
                  <a:lnTo>
                    <a:pt x="540" y="286"/>
                  </a:lnTo>
                  <a:lnTo>
                    <a:pt x="540" y="288"/>
                  </a:lnTo>
                  <a:lnTo>
                    <a:pt x="540" y="288"/>
                  </a:lnTo>
                  <a:lnTo>
                    <a:pt x="542" y="288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4" y="291"/>
                  </a:lnTo>
                  <a:lnTo>
                    <a:pt x="544" y="291"/>
                  </a:lnTo>
                  <a:lnTo>
                    <a:pt x="544" y="293"/>
                  </a:lnTo>
                  <a:lnTo>
                    <a:pt x="544" y="293"/>
                  </a:lnTo>
                  <a:lnTo>
                    <a:pt x="544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6" y="298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46" y="304"/>
                  </a:lnTo>
                  <a:lnTo>
                    <a:pt x="548" y="306"/>
                  </a:lnTo>
                  <a:lnTo>
                    <a:pt x="548" y="306"/>
                  </a:lnTo>
                  <a:lnTo>
                    <a:pt x="549" y="307"/>
                  </a:lnTo>
                  <a:lnTo>
                    <a:pt x="551" y="307"/>
                  </a:lnTo>
                  <a:lnTo>
                    <a:pt x="551" y="307"/>
                  </a:lnTo>
                  <a:lnTo>
                    <a:pt x="553" y="309"/>
                  </a:lnTo>
                  <a:lnTo>
                    <a:pt x="551" y="309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5" y="313"/>
                  </a:lnTo>
                  <a:lnTo>
                    <a:pt x="555" y="311"/>
                  </a:lnTo>
                  <a:lnTo>
                    <a:pt x="557" y="311"/>
                  </a:lnTo>
                  <a:lnTo>
                    <a:pt x="558" y="311"/>
                  </a:lnTo>
                  <a:lnTo>
                    <a:pt x="558" y="313"/>
                  </a:lnTo>
                  <a:lnTo>
                    <a:pt x="560" y="313"/>
                  </a:lnTo>
                  <a:lnTo>
                    <a:pt x="560" y="315"/>
                  </a:lnTo>
                  <a:lnTo>
                    <a:pt x="560" y="315"/>
                  </a:lnTo>
                  <a:lnTo>
                    <a:pt x="560" y="316"/>
                  </a:lnTo>
                  <a:lnTo>
                    <a:pt x="562" y="316"/>
                  </a:lnTo>
                  <a:lnTo>
                    <a:pt x="562" y="318"/>
                  </a:lnTo>
                  <a:lnTo>
                    <a:pt x="560" y="318"/>
                  </a:lnTo>
                  <a:lnTo>
                    <a:pt x="560" y="318"/>
                  </a:lnTo>
                  <a:lnTo>
                    <a:pt x="558" y="322"/>
                  </a:lnTo>
                  <a:lnTo>
                    <a:pt x="558" y="324"/>
                  </a:lnTo>
                  <a:lnTo>
                    <a:pt x="557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29"/>
                  </a:lnTo>
                  <a:lnTo>
                    <a:pt x="555" y="329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51" y="331"/>
                  </a:lnTo>
                  <a:lnTo>
                    <a:pt x="551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6" y="335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4" y="347"/>
                  </a:lnTo>
                  <a:lnTo>
                    <a:pt x="544" y="351"/>
                  </a:lnTo>
                  <a:lnTo>
                    <a:pt x="542" y="351"/>
                  </a:lnTo>
                  <a:lnTo>
                    <a:pt x="544" y="353"/>
                  </a:lnTo>
                  <a:lnTo>
                    <a:pt x="544" y="353"/>
                  </a:lnTo>
                  <a:lnTo>
                    <a:pt x="542" y="353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4" y="356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49" y="363"/>
                  </a:lnTo>
                  <a:lnTo>
                    <a:pt x="549" y="363"/>
                  </a:lnTo>
                  <a:lnTo>
                    <a:pt x="551" y="363"/>
                  </a:lnTo>
                  <a:lnTo>
                    <a:pt x="551" y="365"/>
                  </a:lnTo>
                  <a:lnTo>
                    <a:pt x="551" y="365"/>
                  </a:lnTo>
                  <a:lnTo>
                    <a:pt x="553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7" y="371"/>
                  </a:lnTo>
                  <a:lnTo>
                    <a:pt x="558" y="371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1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4"/>
                  </a:lnTo>
                  <a:lnTo>
                    <a:pt x="560" y="376"/>
                  </a:lnTo>
                  <a:lnTo>
                    <a:pt x="560" y="378"/>
                  </a:lnTo>
                  <a:lnTo>
                    <a:pt x="558" y="380"/>
                  </a:lnTo>
                  <a:lnTo>
                    <a:pt x="558" y="381"/>
                  </a:lnTo>
                  <a:lnTo>
                    <a:pt x="557" y="381"/>
                  </a:lnTo>
                  <a:lnTo>
                    <a:pt x="555" y="380"/>
                  </a:lnTo>
                  <a:lnTo>
                    <a:pt x="553" y="380"/>
                  </a:lnTo>
                  <a:lnTo>
                    <a:pt x="553" y="380"/>
                  </a:lnTo>
                  <a:lnTo>
                    <a:pt x="553" y="381"/>
                  </a:lnTo>
                  <a:lnTo>
                    <a:pt x="553" y="381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8" y="383"/>
                  </a:lnTo>
                  <a:lnTo>
                    <a:pt x="546" y="383"/>
                  </a:lnTo>
                  <a:lnTo>
                    <a:pt x="546" y="383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7"/>
                  </a:lnTo>
                  <a:lnTo>
                    <a:pt x="546" y="389"/>
                  </a:lnTo>
                  <a:lnTo>
                    <a:pt x="544" y="392"/>
                  </a:lnTo>
                  <a:lnTo>
                    <a:pt x="544" y="394"/>
                  </a:lnTo>
                  <a:lnTo>
                    <a:pt x="539" y="398"/>
                  </a:lnTo>
                  <a:lnTo>
                    <a:pt x="539" y="400"/>
                  </a:lnTo>
                  <a:lnTo>
                    <a:pt x="537" y="401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5" y="407"/>
                  </a:lnTo>
                  <a:lnTo>
                    <a:pt x="535" y="407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3" y="409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7" y="414"/>
                  </a:lnTo>
                  <a:lnTo>
                    <a:pt x="537" y="414"/>
                  </a:lnTo>
                  <a:lnTo>
                    <a:pt x="537" y="416"/>
                  </a:lnTo>
                  <a:lnTo>
                    <a:pt x="537" y="418"/>
                  </a:lnTo>
                  <a:lnTo>
                    <a:pt x="537" y="418"/>
                  </a:lnTo>
                  <a:lnTo>
                    <a:pt x="537" y="419"/>
                  </a:lnTo>
                  <a:lnTo>
                    <a:pt x="539" y="421"/>
                  </a:lnTo>
                  <a:lnTo>
                    <a:pt x="539" y="427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0"/>
                  </a:lnTo>
                  <a:lnTo>
                    <a:pt x="539" y="434"/>
                  </a:lnTo>
                  <a:lnTo>
                    <a:pt x="540" y="434"/>
                  </a:lnTo>
                  <a:lnTo>
                    <a:pt x="540" y="434"/>
                  </a:lnTo>
                  <a:lnTo>
                    <a:pt x="542" y="434"/>
                  </a:lnTo>
                  <a:lnTo>
                    <a:pt x="542" y="432"/>
                  </a:lnTo>
                  <a:lnTo>
                    <a:pt x="54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3" y="432"/>
                  </a:lnTo>
                  <a:lnTo>
                    <a:pt x="555" y="430"/>
                  </a:lnTo>
                  <a:lnTo>
                    <a:pt x="557" y="432"/>
                  </a:lnTo>
                  <a:lnTo>
                    <a:pt x="558" y="432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4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2" y="430"/>
                  </a:lnTo>
                  <a:lnTo>
                    <a:pt x="564" y="430"/>
                  </a:lnTo>
                  <a:lnTo>
                    <a:pt x="566" y="430"/>
                  </a:lnTo>
                  <a:lnTo>
                    <a:pt x="567" y="427"/>
                  </a:lnTo>
                  <a:lnTo>
                    <a:pt x="567" y="428"/>
                  </a:lnTo>
                  <a:lnTo>
                    <a:pt x="566" y="430"/>
                  </a:lnTo>
                  <a:lnTo>
                    <a:pt x="564" y="430"/>
                  </a:lnTo>
                  <a:lnTo>
                    <a:pt x="564" y="432"/>
                  </a:lnTo>
                  <a:lnTo>
                    <a:pt x="564" y="434"/>
                  </a:lnTo>
                  <a:lnTo>
                    <a:pt x="566" y="434"/>
                  </a:lnTo>
                  <a:lnTo>
                    <a:pt x="566" y="436"/>
                  </a:lnTo>
                  <a:lnTo>
                    <a:pt x="567" y="436"/>
                  </a:lnTo>
                  <a:lnTo>
                    <a:pt x="569" y="437"/>
                  </a:lnTo>
                  <a:lnTo>
                    <a:pt x="571" y="437"/>
                  </a:lnTo>
                  <a:lnTo>
                    <a:pt x="571" y="437"/>
                  </a:lnTo>
                  <a:lnTo>
                    <a:pt x="573" y="439"/>
                  </a:lnTo>
                  <a:lnTo>
                    <a:pt x="585" y="448"/>
                  </a:lnTo>
                  <a:lnTo>
                    <a:pt x="587" y="448"/>
                  </a:lnTo>
                  <a:lnTo>
                    <a:pt x="587" y="452"/>
                  </a:lnTo>
                  <a:lnTo>
                    <a:pt x="589" y="456"/>
                  </a:lnTo>
                  <a:lnTo>
                    <a:pt x="591" y="457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3" y="452"/>
                  </a:lnTo>
                  <a:lnTo>
                    <a:pt x="593" y="452"/>
                  </a:lnTo>
                  <a:lnTo>
                    <a:pt x="595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598" y="452"/>
                  </a:lnTo>
                  <a:lnTo>
                    <a:pt x="595" y="450"/>
                  </a:lnTo>
                  <a:lnTo>
                    <a:pt x="593" y="452"/>
                  </a:lnTo>
                  <a:lnTo>
                    <a:pt x="593" y="454"/>
                  </a:lnTo>
                  <a:lnTo>
                    <a:pt x="593" y="457"/>
                  </a:lnTo>
                  <a:lnTo>
                    <a:pt x="593" y="457"/>
                  </a:lnTo>
                  <a:lnTo>
                    <a:pt x="593" y="459"/>
                  </a:lnTo>
                  <a:lnTo>
                    <a:pt x="591" y="459"/>
                  </a:lnTo>
                  <a:lnTo>
                    <a:pt x="589" y="459"/>
                  </a:lnTo>
                  <a:lnTo>
                    <a:pt x="589" y="461"/>
                  </a:lnTo>
                  <a:lnTo>
                    <a:pt x="587" y="461"/>
                  </a:lnTo>
                  <a:lnTo>
                    <a:pt x="589" y="463"/>
                  </a:lnTo>
                  <a:lnTo>
                    <a:pt x="589" y="465"/>
                  </a:lnTo>
                  <a:lnTo>
                    <a:pt x="589" y="465"/>
                  </a:lnTo>
                  <a:lnTo>
                    <a:pt x="591" y="468"/>
                  </a:lnTo>
                  <a:lnTo>
                    <a:pt x="591" y="468"/>
                  </a:lnTo>
                  <a:lnTo>
                    <a:pt x="593" y="468"/>
                  </a:lnTo>
                  <a:lnTo>
                    <a:pt x="595" y="468"/>
                  </a:lnTo>
                  <a:lnTo>
                    <a:pt x="596" y="470"/>
                  </a:lnTo>
                  <a:lnTo>
                    <a:pt x="598" y="472"/>
                  </a:lnTo>
                  <a:lnTo>
                    <a:pt x="598" y="474"/>
                  </a:lnTo>
                  <a:lnTo>
                    <a:pt x="598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0" y="475"/>
                  </a:lnTo>
                  <a:lnTo>
                    <a:pt x="602" y="475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5"/>
                  </a:lnTo>
                  <a:lnTo>
                    <a:pt x="596" y="475"/>
                  </a:lnTo>
                  <a:lnTo>
                    <a:pt x="596" y="474"/>
                  </a:lnTo>
                  <a:lnTo>
                    <a:pt x="595" y="474"/>
                  </a:lnTo>
                  <a:lnTo>
                    <a:pt x="595" y="474"/>
                  </a:lnTo>
                  <a:lnTo>
                    <a:pt x="595" y="475"/>
                  </a:lnTo>
                  <a:lnTo>
                    <a:pt x="596" y="475"/>
                  </a:lnTo>
                  <a:lnTo>
                    <a:pt x="596" y="477"/>
                  </a:lnTo>
                  <a:lnTo>
                    <a:pt x="598" y="479"/>
                  </a:lnTo>
                  <a:lnTo>
                    <a:pt x="600" y="483"/>
                  </a:lnTo>
                  <a:lnTo>
                    <a:pt x="600" y="484"/>
                  </a:lnTo>
                  <a:lnTo>
                    <a:pt x="602" y="484"/>
                  </a:lnTo>
                  <a:lnTo>
                    <a:pt x="602" y="486"/>
                  </a:lnTo>
                  <a:lnTo>
                    <a:pt x="602" y="488"/>
                  </a:lnTo>
                  <a:lnTo>
                    <a:pt x="602" y="488"/>
                  </a:lnTo>
                  <a:lnTo>
                    <a:pt x="605" y="490"/>
                  </a:lnTo>
                  <a:lnTo>
                    <a:pt x="605" y="492"/>
                  </a:lnTo>
                  <a:lnTo>
                    <a:pt x="607" y="493"/>
                  </a:lnTo>
                  <a:lnTo>
                    <a:pt x="609" y="495"/>
                  </a:lnTo>
                  <a:lnTo>
                    <a:pt x="611" y="497"/>
                  </a:lnTo>
                  <a:lnTo>
                    <a:pt x="613" y="495"/>
                  </a:lnTo>
                  <a:lnTo>
                    <a:pt x="614" y="495"/>
                  </a:lnTo>
                  <a:lnTo>
                    <a:pt x="614" y="497"/>
                  </a:lnTo>
                  <a:lnTo>
                    <a:pt x="618" y="499"/>
                  </a:lnTo>
                  <a:lnTo>
                    <a:pt x="620" y="501"/>
                  </a:lnTo>
                  <a:lnTo>
                    <a:pt x="620" y="503"/>
                  </a:lnTo>
                  <a:lnTo>
                    <a:pt x="622" y="503"/>
                  </a:lnTo>
                  <a:lnTo>
                    <a:pt x="623" y="503"/>
                  </a:lnTo>
                  <a:lnTo>
                    <a:pt x="625" y="504"/>
                  </a:lnTo>
                  <a:lnTo>
                    <a:pt x="625" y="503"/>
                  </a:lnTo>
                  <a:lnTo>
                    <a:pt x="627" y="504"/>
                  </a:lnTo>
                  <a:lnTo>
                    <a:pt x="629" y="504"/>
                  </a:lnTo>
                  <a:lnTo>
                    <a:pt x="629" y="506"/>
                  </a:lnTo>
                  <a:lnTo>
                    <a:pt x="631" y="506"/>
                  </a:lnTo>
                  <a:lnTo>
                    <a:pt x="632" y="506"/>
                  </a:lnTo>
                  <a:lnTo>
                    <a:pt x="636" y="504"/>
                  </a:lnTo>
                  <a:lnTo>
                    <a:pt x="638" y="504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1"/>
                  </a:lnTo>
                  <a:lnTo>
                    <a:pt x="638" y="501"/>
                  </a:lnTo>
                  <a:lnTo>
                    <a:pt x="638" y="499"/>
                  </a:lnTo>
                  <a:lnTo>
                    <a:pt x="638" y="499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40" y="495"/>
                  </a:lnTo>
                  <a:lnTo>
                    <a:pt x="640" y="495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41" y="499"/>
                  </a:lnTo>
                  <a:lnTo>
                    <a:pt x="643" y="499"/>
                  </a:lnTo>
                  <a:lnTo>
                    <a:pt x="643" y="495"/>
                  </a:lnTo>
                  <a:lnTo>
                    <a:pt x="643" y="495"/>
                  </a:lnTo>
                  <a:lnTo>
                    <a:pt x="645" y="492"/>
                  </a:lnTo>
                  <a:lnTo>
                    <a:pt x="645" y="492"/>
                  </a:lnTo>
                  <a:lnTo>
                    <a:pt x="645" y="490"/>
                  </a:lnTo>
                  <a:lnTo>
                    <a:pt x="645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88"/>
                  </a:lnTo>
                  <a:lnTo>
                    <a:pt x="649" y="488"/>
                  </a:lnTo>
                  <a:lnTo>
                    <a:pt x="649" y="486"/>
                  </a:lnTo>
                  <a:lnTo>
                    <a:pt x="649" y="484"/>
                  </a:lnTo>
                  <a:lnTo>
                    <a:pt x="650" y="483"/>
                  </a:lnTo>
                  <a:lnTo>
                    <a:pt x="650" y="483"/>
                  </a:lnTo>
                  <a:lnTo>
                    <a:pt x="650" y="481"/>
                  </a:lnTo>
                  <a:lnTo>
                    <a:pt x="652" y="481"/>
                  </a:lnTo>
                  <a:lnTo>
                    <a:pt x="654" y="481"/>
                  </a:lnTo>
                  <a:lnTo>
                    <a:pt x="654" y="481"/>
                  </a:lnTo>
                  <a:lnTo>
                    <a:pt x="658" y="479"/>
                  </a:lnTo>
                  <a:lnTo>
                    <a:pt x="660" y="479"/>
                  </a:lnTo>
                  <a:lnTo>
                    <a:pt x="663" y="477"/>
                  </a:lnTo>
                  <a:lnTo>
                    <a:pt x="665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72" y="477"/>
                  </a:lnTo>
                  <a:lnTo>
                    <a:pt x="674" y="477"/>
                  </a:lnTo>
                  <a:lnTo>
                    <a:pt x="676" y="475"/>
                  </a:lnTo>
                  <a:lnTo>
                    <a:pt x="678" y="475"/>
                  </a:lnTo>
                  <a:lnTo>
                    <a:pt x="678" y="475"/>
                  </a:lnTo>
                  <a:lnTo>
                    <a:pt x="679" y="474"/>
                  </a:lnTo>
                  <a:lnTo>
                    <a:pt x="681" y="472"/>
                  </a:lnTo>
                  <a:lnTo>
                    <a:pt x="683" y="472"/>
                  </a:lnTo>
                  <a:lnTo>
                    <a:pt x="685" y="468"/>
                  </a:lnTo>
                  <a:lnTo>
                    <a:pt x="685" y="468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8" y="463"/>
                  </a:lnTo>
                  <a:lnTo>
                    <a:pt x="688" y="463"/>
                  </a:lnTo>
                  <a:lnTo>
                    <a:pt x="690" y="463"/>
                  </a:lnTo>
                  <a:lnTo>
                    <a:pt x="699" y="463"/>
                  </a:lnTo>
                  <a:lnTo>
                    <a:pt x="701" y="463"/>
                  </a:lnTo>
                  <a:lnTo>
                    <a:pt x="705" y="463"/>
                  </a:lnTo>
                  <a:lnTo>
                    <a:pt x="706" y="461"/>
                  </a:lnTo>
                  <a:lnTo>
                    <a:pt x="706" y="461"/>
                  </a:lnTo>
                  <a:lnTo>
                    <a:pt x="712" y="463"/>
                  </a:lnTo>
                  <a:lnTo>
                    <a:pt x="716" y="461"/>
                  </a:lnTo>
                  <a:lnTo>
                    <a:pt x="717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6" y="463"/>
                  </a:lnTo>
                  <a:lnTo>
                    <a:pt x="726" y="461"/>
                  </a:lnTo>
                  <a:lnTo>
                    <a:pt x="728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32" y="463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5" y="465"/>
                  </a:lnTo>
                  <a:lnTo>
                    <a:pt x="739" y="465"/>
                  </a:lnTo>
                  <a:lnTo>
                    <a:pt x="741" y="463"/>
                  </a:lnTo>
                  <a:lnTo>
                    <a:pt x="743" y="463"/>
                  </a:lnTo>
                  <a:lnTo>
                    <a:pt x="743" y="461"/>
                  </a:lnTo>
                  <a:lnTo>
                    <a:pt x="744" y="461"/>
                  </a:lnTo>
                  <a:lnTo>
                    <a:pt x="748" y="461"/>
                  </a:lnTo>
                  <a:lnTo>
                    <a:pt x="752" y="461"/>
                  </a:lnTo>
                  <a:lnTo>
                    <a:pt x="757" y="461"/>
                  </a:lnTo>
                  <a:lnTo>
                    <a:pt x="761" y="461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61"/>
                  </a:lnTo>
                  <a:lnTo>
                    <a:pt x="768" y="463"/>
                  </a:lnTo>
                  <a:lnTo>
                    <a:pt x="768" y="465"/>
                  </a:lnTo>
                  <a:lnTo>
                    <a:pt x="768" y="463"/>
                  </a:lnTo>
                  <a:lnTo>
                    <a:pt x="768" y="463"/>
                  </a:lnTo>
                  <a:lnTo>
                    <a:pt x="770" y="463"/>
                  </a:lnTo>
                  <a:lnTo>
                    <a:pt x="770" y="463"/>
                  </a:lnTo>
                  <a:lnTo>
                    <a:pt x="771" y="465"/>
                  </a:lnTo>
                  <a:lnTo>
                    <a:pt x="771" y="465"/>
                  </a:lnTo>
                  <a:lnTo>
                    <a:pt x="773" y="465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5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81" y="459"/>
                  </a:lnTo>
                  <a:lnTo>
                    <a:pt x="781" y="457"/>
                  </a:lnTo>
                  <a:lnTo>
                    <a:pt x="782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0" y="456"/>
                  </a:lnTo>
                  <a:lnTo>
                    <a:pt x="791" y="456"/>
                  </a:lnTo>
                  <a:lnTo>
                    <a:pt x="791" y="456"/>
                  </a:lnTo>
                  <a:lnTo>
                    <a:pt x="793" y="456"/>
                  </a:lnTo>
                  <a:lnTo>
                    <a:pt x="795" y="456"/>
                  </a:lnTo>
                  <a:lnTo>
                    <a:pt x="797" y="457"/>
                  </a:lnTo>
                  <a:lnTo>
                    <a:pt x="797" y="459"/>
                  </a:lnTo>
                  <a:lnTo>
                    <a:pt x="799" y="461"/>
                  </a:lnTo>
                  <a:lnTo>
                    <a:pt x="800" y="461"/>
                  </a:lnTo>
                  <a:lnTo>
                    <a:pt x="802" y="463"/>
                  </a:lnTo>
                  <a:lnTo>
                    <a:pt x="802" y="463"/>
                  </a:lnTo>
                  <a:lnTo>
                    <a:pt x="804" y="461"/>
                  </a:lnTo>
                  <a:lnTo>
                    <a:pt x="804" y="461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8" y="459"/>
                  </a:lnTo>
                  <a:lnTo>
                    <a:pt x="808" y="457"/>
                  </a:lnTo>
                  <a:lnTo>
                    <a:pt x="808" y="457"/>
                  </a:lnTo>
                  <a:lnTo>
                    <a:pt x="808" y="456"/>
                  </a:lnTo>
                  <a:lnTo>
                    <a:pt x="809" y="456"/>
                  </a:lnTo>
                  <a:lnTo>
                    <a:pt x="809" y="456"/>
                  </a:lnTo>
                  <a:lnTo>
                    <a:pt x="809" y="452"/>
                  </a:lnTo>
                  <a:lnTo>
                    <a:pt x="811" y="452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5" y="450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7" y="445"/>
                  </a:lnTo>
                  <a:lnTo>
                    <a:pt x="817" y="441"/>
                  </a:lnTo>
                  <a:lnTo>
                    <a:pt x="818" y="439"/>
                  </a:lnTo>
                  <a:lnTo>
                    <a:pt x="818" y="437"/>
                  </a:lnTo>
                  <a:lnTo>
                    <a:pt x="818" y="434"/>
                  </a:lnTo>
                  <a:lnTo>
                    <a:pt x="820" y="432"/>
                  </a:lnTo>
                  <a:lnTo>
                    <a:pt x="820" y="430"/>
                  </a:lnTo>
                  <a:lnTo>
                    <a:pt x="824" y="427"/>
                  </a:lnTo>
                  <a:lnTo>
                    <a:pt x="826" y="425"/>
                  </a:lnTo>
                  <a:lnTo>
                    <a:pt x="826" y="425"/>
                  </a:lnTo>
                  <a:lnTo>
                    <a:pt x="826" y="423"/>
                  </a:lnTo>
                  <a:lnTo>
                    <a:pt x="827" y="423"/>
                  </a:lnTo>
                  <a:lnTo>
                    <a:pt x="827" y="423"/>
                  </a:lnTo>
                  <a:lnTo>
                    <a:pt x="827" y="421"/>
                  </a:lnTo>
                  <a:lnTo>
                    <a:pt x="827" y="421"/>
                  </a:lnTo>
                  <a:lnTo>
                    <a:pt x="829" y="421"/>
                  </a:lnTo>
                  <a:lnTo>
                    <a:pt x="831" y="419"/>
                  </a:lnTo>
                  <a:lnTo>
                    <a:pt x="833" y="419"/>
                  </a:lnTo>
                  <a:lnTo>
                    <a:pt x="833" y="419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6" y="418"/>
                  </a:lnTo>
                  <a:lnTo>
                    <a:pt x="836" y="418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40" y="414"/>
                  </a:lnTo>
                  <a:lnTo>
                    <a:pt x="842" y="410"/>
                  </a:lnTo>
                  <a:lnTo>
                    <a:pt x="842" y="410"/>
                  </a:lnTo>
                  <a:lnTo>
                    <a:pt x="844" y="410"/>
                  </a:lnTo>
                  <a:lnTo>
                    <a:pt x="846" y="410"/>
                  </a:lnTo>
                  <a:lnTo>
                    <a:pt x="847" y="410"/>
                  </a:lnTo>
                  <a:lnTo>
                    <a:pt x="847" y="410"/>
                  </a:lnTo>
                  <a:lnTo>
                    <a:pt x="847" y="409"/>
                  </a:lnTo>
                  <a:lnTo>
                    <a:pt x="849" y="409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5" y="412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09"/>
                  </a:lnTo>
                  <a:lnTo>
                    <a:pt x="856" y="409"/>
                  </a:lnTo>
                  <a:lnTo>
                    <a:pt x="856" y="409"/>
                  </a:lnTo>
                  <a:lnTo>
                    <a:pt x="860" y="409"/>
                  </a:lnTo>
                  <a:lnTo>
                    <a:pt x="862" y="409"/>
                  </a:lnTo>
                  <a:lnTo>
                    <a:pt x="864" y="410"/>
                  </a:lnTo>
                  <a:lnTo>
                    <a:pt x="864" y="410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67" y="409"/>
                  </a:lnTo>
                  <a:lnTo>
                    <a:pt x="869" y="409"/>
                  </a:lnTo>
                  <a:lnTo>
                    <a:pt x="869" y="409"/>
                  </a:lnTo>
                  <a:lnTo>
                    <a:pt x="871" y="409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3" y="405"/>
                  </a:lnTo>
                  <a:lnTo>
                    <a:pt x="871" y="405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67" y="400"/>
                  </a:lnTo>
                  <a:lnTo>
                    <a:pt x="867" y="398"/>
                  </a:lnTo>
                  <a:lnTo>
                    <a:pt x="867" y="398"/>
                  </a:lnTo>
                  <a:lnTo>
                    <a:pt x="869" y="398"/>
                  </a:lnTo>
                  <a:lnTo>
                    <a:pt x="869" y="396"/>
                  </a:lnTo>
                  <a:lnTo>
                    <a:pt x="871" y="394"/>
                  </a:lnTo>
                  <a:lnTo>
                    <a:pt x="873" y="396"/>
                  </a:lnTo>
                  <a:lnTo>
                    <a:pt x="873" y="394"/>
                  </a:lnTo>
                  <a:lnTo>
                    <a:pt x="873" y="392"/>
                  </a:lnTo>
                  <a:lnTo>
                    <a:pt x="873" y="392"/>
                  </a:lnTo>
                  <a:lnTo>
                    <a:pt x="873" y="391"/>
                  </a:lnTo>
                  <a:lnTo>
                    <a:pt x="874" y="385"/>
                  </a:lnTo>
                  <a:lnTo>
                    <a:pt x="874" y="385"/>
                  </a:lnTo>
                  <a:lnTo>
                    <a:pt x="876" y="383"/>
                  </a:lnTo>
                  <a:lnTo>
                    <a:pt x="876" y="383"/>
                  </a:lnTo>
                  <a:lnTo>
                    <a:pt x="878" y="383"/>
                  </a:lnTo>
                  <a:lnTo>
                    <a:pt x="878" y="381"/>
                  </a:lnTo>
                  <a:lnTo>
                    <a:pt x="878" y="378"/>
                  </a:lnTo>
                  <a:lnTo>
                    <a:pt x="878" y="374"/>
                  </a:lnTo>
                  <a:lnTo>
                    <a:pt x="878" y="374"/>
                  </a:lnTo>
                  <a:lnTo>
                    <a:pt x="878" y="372"/>
                  </a:lnTo>
                  <a:lnTo>
                    <a:pt x="880" y="372"/>
                  </a:lnTo>
                  <a:lnTo>
                    <a:pt x="880" y="371"/>
                  </a:lnTo>
                  <a:lnTo>
                    <a:pt x="880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5" y="371"/>
                  </a:lnTo>
                  <a:lnTo>
                    <a:pt x="885" y="369"/>
                  </a:lnTo>
                  <a:lnTo>
                    <a:pt x="885" y="363"/>
                  </a:lnTo>
                  <a:lnTo>
                    <a:pt x="885" y="362"/>
                  </a:lnTo>
                  <a:lnTo>
                    <a:pt x="887" y="362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60"/>
                  </a:lnTo>
                  <a:lnTo>
                    <a:pt x="889" y="360"/>
                  </a:lnTo>
                  <a:lnTo>
                    <a:pt x="891" y="358"/>
                  </a:lnTo>
                  <a:lnTo>
                    <a:pt x="891" y="358"/>
                  </a:lnTo>
                  <a:lnTo>
                    <a:pt x="891" y="356"/>
                  </a:lnTo>
                  <a:lnTo>
                    <a:pt x="891" y="356"/>
                  </a:lnTo>
                  <a:lnTo>
                    <a:pt x="892" y="354"/>
                  </a:lnTo>
                  <a:lnTo>
                    <a:pt x="892" y="354"/>
                  </a:lnTo>
                  <a:lnTo>
                    <a:pt x="892" y="353"/>
                  </a:lnTo>
                  <a:lnTo>
                    <a:pt x="894" y="353"/>
                  </a:lnTo>
                  <a:lnTo>
                    <a:pt x="898" y="351"/>
                  </a:lnTo>
                  <a:lnTo>
                    <a:pt x="900" y="349"/>
                  </a:lnTo>
                  <a:lnTo>
                    <a:pt x="902" y="349"/>
                  </a:lnTo>
                  <a:lnTo>
                    <a:pt x="903" y="349"/>
                  </a:lnTo>
                  <a:lnTo>
                    <a:pt x="905" y="349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5"/>
                  </a:lnTo>
                  <a:lnTo>
                    <a:pt x="907" y="345"/>
                  </a:lnTo>
                  <a:lnTo>
                    <a:pt x="909" y="344"/>
                  </a:lnTo>
                  <a:lnTo>
                    <a:pt x="909" y="344"/>
                  </a:lnTo>
                  <a:lnTo>
                    <a:pt x="909" y="342"/>
                  </a:lnTo>
                  <a:lnTo>
                    <a:pt x="911" y="342"/>
                  </a:lnTo>
                  <a:lnTo>
                    <a:pt x="912" y="342"/>
                  </a:lnTo>
                  <a:lnTo>
                    <a:pt x="912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0"/>
                  </a:lnTo>
                  <a:lnTo>
                    <a:pt x="914" y="340"/>
                  </a:lnTo>
                  <a:lnTo>
                    <a:pt x="916" y="340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6"/>
                  </a:lnTo>
                  <a:lnTo>
                    <a:pt x="920" y="336"/>
                  </a:lnTo>
                  <a:lnTo>
                    <a:pt x="920" y="336"/>
                  </a:lnTo>
                  <a:lnTo>
                    <a:pt x="921" y="336"/>
                  </a:lnTo>
                  <a:lnTo>
                    <a:pt x="921" y="336"/>
                  </a:lnTo>
                  <a:lnTo>
                    <a:pt x="921" y="335"/>
                  </a:lnTo>
                  <a:lnTo>
                    <a:pt x="921" y="335"/>
                  </a:lnTo>
                  <a:lnTo>
                    <a:pt x="921" y="333"/>
                  </a:lnTo>
                  <a:lnTo>
                    <a:pt x="921" y="333"/>
                  </a:lnTo>
                  <a:lnTo>
                    <a:pt x="920" y="333"/>
                  </a:lnTo>
                  <a:lnTo>
                    <a:pt x="920" y="333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18" y="329"/>
                  </a:lnTo>
                  <a:lnTo>
                    <a:pt x="916" y="327"/>
                  </a:lnTo>
                  <a:lnTo>
                    <a:pt x="914" y="327"/>
                  </a:lnTo>
                  <a:lnTo>
                    <a:pt x="911" y="327"/>
                  </a:lnTo>
                  <a:lnTo>
                    <a:pt x="911" y="327"/>
                  </a:lnTo>
                  <a:lnTo>
                    <a:pt x="909" y="325"/>
                  </a:lnTo>
                  <a:lnTo>
                    <a:pt x="907" y="324"/>
                  </a:lnTo>
                  <a:lnTo>
                    <a:pt x="905" y="322"/>
                  </a:lnTo>
                  <a:lnTo>
                    <a:pt x="905" y="322"/>
                  </a:lnTo>
                  <a:lnTo>
                    <a:pt x="903" y="318"/>
                  </a:lnTo>
                  <a:lnTo>
                    <a:pt x="902" y="316"/>
                  </a:lnTo>
                  <a:lnTo>
                    <a:pt x="900" y="313"/>
                  </a:lnTo>
                  <a:lnTo>
                    <a:pt x="900" y="311"/>
                  </a:lnTo>
                  <a:lnTo>
                    <a:pt x="898" y="309"/>
                  </a:lnTo>
                  <a:lnTo>
                    <a:pt x="898" y="307"/>
                  </a:lnTo>
                  <a:lnTo>
                    <a:pt x="900" y="307"/>
                  </a:lnTo>
                  <a:lnTo>
                    <a:pt x="900" y="307"/>
                  </a:lnTo>
                  <a:lnTo>
                    <a:pt x="900" y="306"/>
                  </a:lnTo>
                  <a:lnTo>
                    <a:pt x="898" y="306"/>
                  </a:lnTo>
                  <a:lnTo>
                    <a:pt x="896" y="298"/>
                  </a:lnTo>
                  <a:lnTo>
                    <a:pt x="894" y="293"/>
                  </a:lnTo>
                  <a:lnTo>
                    <a:pt x="894" y="291"/>
                  </a:lnTo>
                  <a:lnTo>
                    <a:pt x="894" y="288"/>
                  </a:lnTo>
                  <a:lnTo>
                    <a:pt x="894" y="286"/>
                  </a:lnTo>
                  <a:lnTo>
                    <a:pt x="894" y="284"/>
                  </a:lnTo>
                  <a:lnTo>
                    <a:pt x="896" y="282"/>
                  </a:lnTo>
                  <a:lnTo>
                    <a:pt x="896" y="280"/>
                  </a:lnTo>
                  <a:lnTo>
                    <a:pt x="896" y="280"/>
                  </a:lnTo>
                  <a:lnTo>
                    <a:pt x="898" y="279"/>
                  </a:lnTo>
                  <a:lnTo>
                    <a:pt x="898" y="279"/>
                  </a:lnTo>
                  <a:lnTo>
                    <a:pt x="900" y="277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900" y="273"/>
                  </a:lnTo>
                  <a:lnTo>
                    <a:pt x="900" y="273"/>
                  </a:lnTo>
                  <a:lnTo>
                    <a:pt x="905" y="264"/>
                  </a:lnTo>
                  <a:lnTo>
                    <a:pt x="909" y="260"/>
                  </a:lnTo>
                  <a:lnTo>
                    <a:pt x="911" y="259"/>
                  </a:lnTo>
                  <a:lnTo>
                    <a:pt x="912" y="253"/>
                  </a:lnTo>
                  <a:lnTo>
                    <a:pt x="914" y="251"/>
                  </a:lnTo>
                  <a:lnTo>
                    <a:pt x="916" y="250"/>
                  </a:lnTo>
                  <a:lnTo>
                    <a:pt x="918" y="250"/>
                  </a:lnTo>
                  <a:lnTo>
                    <a:pt x="921" y="242"/>
                  </a:lnTo>
                  <a:lnTo>
                    <a:pt x="923" y="241"/>
                  </a:lnTo>
                  <a:lnTo>
                    <a:pt x="925" y="237"/>
                  </a:lnTo>
                  <a:lnTo>
                    <a:pt x="927" y="237"/>
                  </a:lnTo>
                  <a:lnTo>
                    <a:pt x="927" y="235"/>
                  </a:lnTo>
                  <a:lnTo>
                    <a:pt x="929" y="23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6"/>
                  </a:lnTo>
                  <a:lnTo>
                    <a:pt x="934" y="224"/>
                  </a:lnTo>
                  <a:lnTo>
                    <a:pt x="934" y="224"/>
                  </a:lnTo>
                  <a:lnTo>
                    <a:pt x="936" y="223"/>
                  </a:lnTo>
                  <a:lnTo>
                    <a:pt x="936" y="221"/>
                  </a:lnTo>
                  <a:lnTo>
                    <a:pt x="938" y="217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1" y="214"/>
                  </a:lnTo>
                  <a:lnTo>
                    <a:pt x="945" y="212"/>
                  </a:lnTo>
                  <a:lnTo>
                    <a:pt x="947" y="212"/>
                  </a:lnTo>
                  <a:lnTo>
                    <a:pt x="947" y="212"/>
                  </a:lnTo>
                  <a:lnTo>
                    <a:pt x="945" y="215"/>
                  </a:lnTo>
                  <a:lnTo>
                    <a:pt x="943" y="217"/>
                  </a:lnTo>
                  <a:lnTo>
                    <a:pt x="943" y="215"/>
                  </a:lnTo>
                  <a:lnTo>
                    <a:pt x="939" y="215"/>
                  </a:lnTo>
                  <a:lnTo>
                    <a:pt x="941" y="217"/>
                  </a:lnTo>
                  <a:lnTo>
                    <a:pt x="943" y="217"/>
                  </a:lnTo>
                  <a:lnTo>
                    <a:pt x="945" y="217"/>
                  </a:lnTo>
                  <a:lnTo>
                    <a:pt x="945" y="215"/>
                  </a:lnTo>
                  <a:lnTo>
                    <a:pt x="948" y="212"/>
                  </a:lnTo>
                  <a:lnTo>
                    <a:pt x="950" y="210"/>
                  </a:lnTo>
                  <a:lnTo>
                    <a:pt x="952" y="210"/>
                  </a:lnTo>
                  <a:lnTo>
                    <a:pt x="954" y="210"/>
                  </a:lnTo>
                  <a:lnTo>
                    <a:pt x="954" y="208"/>
                  </a:lnTo>
                  <a:lnTo>
                    <a:pt x="954" y="206"/>
                  </a:lnTo>
                  <a:lnTo>
                    <a:pt x="954" y="206"/>
                  </a:lnTo>
                  <a:lnTo>
                    <a:pt x="952" y="206"/>
                  </a:lnTo>
                  <a:lnTo>
                    <a:pt x="952" y="204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7" y="203"/>
                  </a:lnTo>
                  <a:lnTo>
                    <a:pt x="945" y="203"/>
                  </a:lnTo>
                  <a:lnTo>
                    <a:pt x="947" y="201"/>
                  </a:lnTo>
                  <a:lnTo>
                    <a:pt x="952" y="195"/>
                  </a:lnTo>
                  <a:lnTo>
                    <a:pt x="954" y="192"/>
                  </a:lnTo>
                  <a:lnTo>
                    <a:pt x="959" y="186"/>
                  </a:lnTo>
                  <a:lnTo>
                    <a:pt x="961" y="185"/>
                  </a:lnTo>
                  <a:lnTo>
                    <a:pt x="963" y="185"/>
                  </a:lnTo>
                  <a:lnTo>
                    <a:pt x="965" y="183"/>
                  </a:lnTo>
                  <a:lnTo>
                    <a:pt x="968" y="183"/>
                  </a:lnTo>
                  <a:lnTo>
                    <a:pt x="968" y="185"/>
                  </a:lnTo>
                  <a:lnTo>
                    <a:pt x="968" y="185"/>
                  </a:lnTo>
                  <a:lnTo>
                    <a:pt x="970" y="185"/>
                  </a:lnTo>
                  <a:lnTo>
                    <a:pt x="970" y="185"/>
                  </a:lnTo>
                  <a:lnTo>
                    <a:pt x="970" y="183"/>
                  </a:lnTo>
                  <a:lnTo>
                    <a:pt x="970" y="181"/>
                  </a:lnTo>
                  <a:lnTo>
                    <a:pt x="972" y="181"/>
                  </a:lnTo>
                  <a:lnTo>
                    <a:pt x="976" y="181"/>
                  </a:lnTo>
                  <a:lnTo>
                    <a:pt x="988" y="176"/>
                  </a:lnTo>
                  <a:lnTo>
                    <a:pt x="992" y="176"/>
                  </a:lnTo>
                  <a:lnTo>
                    <a:pt x="1001" y="172"/>
                  </a:lnTo>
                  <a:lnTo>
                    <a:pt x="1003" y="172"/>
                  </a:lnTo>
                  <a:lnTo>
                    <a:pt x="1004" y="172"/>
                  </a:lnTo>
                  <a:lnTo>
                    <a:pt x="1004" y="172"/>
                  </a:lnTo>
                  <a:lnTo>
                    <a:pt x="1008" y="172"/>
                  </a:lnTo>
                  <a:lnTo>
                    <a:pt x="1012" y="170"/>
                  </a:lnTo>
                  <a:lnTo>
                    <a:pt x="1013" y="170"/>
                  </a:lnTo>
                  <a:lnTo>
                    <a:pt x="1017" y="168"/>
                  </a:lnTo>
                  <a:lnTo>
                    <a:pt x="1019" y="167"/>
                  </a:lnTo>
                  <a:lnTo>
                    <a:pt x="1021" y="165"/>
                  </a:lnTo>
                  <a:lnTo>
                    <a:pt x="1022" y="161"/>
                  </a:lnTo>
                  <a:lnTo>
                    <a:pt x="1024" y="159"/>
                  </a:lnTo>
                  <a:lnTo>
                    <a:pt x="1026" y="158"/>
                  </a:lnTo>
                  <a:lnTo>
                    <a:pt x="1030" y="156"/>
                  </a:lnTo>
                  <a:lnTo>
                    <a:pt x="1032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Freeform 12"/>
            <p:cNvSpPr>
              <a:spLocks/>
            </p:cNvSpPr>
            <p:nvPr/>
          </p:nvSpPr>
          <p:spPr bwMode="auto">
            <a:xfrm>
              <a:off x="8064519" y="4534811"/>
              <a:ext cx="6911" cy="9676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4 w 5"/>
                <a:gd name="T5" fmla="*/ 0 h 7"/>
                <a:gd name="T6" fmla="*/ 2 w 5"/>
                <a:gd name="T7" fmla="*/ 2 h 7"/>
                <a:gd name="T8" fmla="*/ 2 w 5"/>
                <a:gd name="T9" fmla="*/ 2 h 7"/>
                <a:gd name="T10" fmla="*/ 0 w 5"/>
                <a:gd name="T11" fmla="*/ 4 h 7"/>
                <a:gd name="T12" fmla="*/ 0 w 5"/>
                <a:gd name="T13" fmla="*/ 5 h 7"/>
                <a:gd name="T14" fmla="*/ 2 w 5"/>
                <a:gd name="T15" fmla="*/ 5 h 7"/>
                <a:gd name="T16" fmla="*/ 2 w 5"/>
                <a:gd name="T17" fmla="*/ 7 h 7"/>
                <a:gd name="T18" fmla="*/ 4 w 5"/>
                <a:gd name="T19" fmla="*/ 7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2 h 7"/>
                <a:gd name="T36" fmla="*/ 5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13"/>
            <p:cNvSpPr>
              <a:spLocks/>
            </p:cNvSpPr>
            <p:nvPr/>
          </p:nvSpPr>
          <p:spPr bwMode="auto">
            <a:xfrm>
              <a:off x="8132246" y="4252844"/>
              <a:ext cx="219768" cy="142366"/>
            </a:xfrm>
            <a:custGeom>
              <a:avLst/>
              <a:gdLst>
                <a:gd name="T0" fmla="*/ 151 w 159"/>
                <a:gd name="T1" fmla="*/ 14 h 103"/>
                <a:gd name="T2" fmla="*/ 150 w 159"/>
                <a:gd name="T3" fmla="*/ 11 h 103"/>
                <a:gd name="T4" fmla="*/ 148 w 159"/>
                <a:gd name="T5" fmla="*/ 5 h 103"/>
                <a:gd name="T6" fmla="*/ 146 w 159"/>
                <a:gd name="T7" fmla="*/ 0 h 103"/>
                <a:gd name="T8" fmla="*/ 132 w 159"/>
                <a:gd name="T9" fmla="*/ 2 h 103"/>
                <a:gd name="T10" fmla="*/ 132 w 159"/>
                <a:gd name="T11" fmla="*/ 9 h 103"/>
                <a:gd name="T12" fmla="*/ 130 w 159"/>
                <a:gd name="T13" fmla="*/ 12 h 103"/>
                <a:gd name="T14" fmla="*/ 113 w 159"/>
                <a:gd name="T15" fmla="*/ 11 h 103"/>
                <a:gd name="T16" fmla="*/ 108 w 159"/>
                <a:gd name="T17" fmla="*/ 14 h 103"/>
                <a:gd name="T18" fmla="*/ 104 w 159"/>
                <a:gd name="T19" fmla="*/ 16 h 103"/>
                <a:gd name="T20" fmla="*/ 83 w 159"/>
                <a:gd name="T21" fmla="*/ 16 h 103"/>
                <a:gd name="T22" fmla="*/ 76 w 159"/>
                <a:gd name="T23" fmla="*/ 18 h 103"/>
                <a:gd name="T24" fmla="*/ 68 w 159"/>
                <a:gd name="T25" fmla="*/ 27 h 103"/>
                <a:gd name="T26" fmla="*/ 65 w 159"/>
                <a:gd name="T27" fmla="*/ 29 h 103"/>
                <a:gd name="T28" fmla="*/ 59 w 159"/>
                <a:gd name="T29" fmla="*/ 34 h 103"/>
                <a:gd name="T30" fmla="*/ 52 w 159"/>
                <a:gd name="T31" fmla="*/ 31 h 103"/>
                <a:gd name="T32" fmla="*/ 36 w 159"/>
                <a:gd name="T33" fmla="*/ 29 h 103"/>
                <a:gd name="T34" fmla="*/ 21 w 159"/>
                <a:gd name="T35" fmla="*/ 25 h 103"/>
                <a:gd name="T36" fmla="*/ 16 w 159"/>
                <a:gd name="T37" fmla="*/ 29 h 103"/>
                <a:gd name="T38" fmla="*/ 5 w 159"/>
                <a:gd name="T39" fmla="*/ 36 h 103"/>
                <a:gd name="T40" fmla="*/ 2 w 159"/>
                <a:gd name="T41" fmla="*/ 43 h 103"/>
                <a:gd name="T42" fmla="*/ 3 w 159"/>
                <a:gd name="T43" fmla="*/ 47 h 103"/>
                <a:gd name="T44" fmla="*/ 14 w 159"/>
                <a:gd name="T45" fmla="*/ 49 h 103"/>
                <a:gd name="T46" fmla="*/ 7 w 159"/>
                <a:gd name="T47" fmla="*/ 59 h 103"/>
                <a:gd name="T48" fmla="*/ 7 w 159"/>
                <a:gd name="T49" fmla="*/ 63 h 103"/>
                <a:gd name="T50" fmla="*/ 12 w 159"/>
                <a:gd name="T51" fmla="*/ 68 h 103"/>
                <a:gd name="T52" fmla="*/ 18 w 159"/>
                <a:gd name="T53" fmla="*/ 79 h 103"/>
                <a:gd name="T54" fmla="*/ 25 w 159"/>
                <a:gd name="T55" fmla="*/ 90 h 103"/>
                <a:gd name="T56" fmla="*/ 16 w 159"/>
                <a:gd name="T57" fmla="*/ 96 h 103"/>
                <a:gd name="T58" fmla="*/ 12 w 159"/>
                <a:gd name="T59" fmla="*/ 99 h 103"/>
                <a:gd name="T60" fmla="*/ 27 w 159"/>
                <a:gd name="T61" fmla="*/ 103 h 103"/>
                <a:gd name="T62" fmla="*/ 32 w 159"/>
                <a:gd name="T63" fmla="*/ 97 h 103"/>
                <a:gd name="T64" fmla="*/ 38 w 159"/>
                <a:gd name="T65" fmla="*/ 99 h 103"/>
                <a:gd name="T66" fmla="*/ 54 w 159"/>
                <a:gd name="T67" fmla="*/ 97 h 103"/>
                <a:gd name="T68" fmla="*/ 59 w 159"/>
                <a:gd name="T69" fmla="*/ 88 h 103"/>
                <a:gd name="T70" fmla="*/ 63 w 159"/>
                <a:gd name="T71" fmla="*/ 90 h 103"/>
                <a:gd name="T72" fmla="*/ 65 w 159"/>
                <a:gd name="T73" fmla="*/ 96 h 103"/>
                <a:gd name="T74" fmla="*/ 77 w 159"/>
                <a:gd name="T75" fmla="*/ 99 h 103"/>
                <a:gd name="T76" fmla="*/ 85 w 159"/>
                <a:gd name="T77" fmla="*/ 99 h 103"/>
                <a:gd name="T78" fmla="*/ 99 w 159"/>
                <a:gd name="T79" fmla="*/ 99 h 103"/>
                <a:gd name="T80" fmla="*/ 95 w 159"/>
                <a:gd name="T81" fmla="*/ 90 h 103"/>
                <a:gd name="T82" fmla="*/ 101 w 159"/>
                <a:gd name="T83" fmla="*/ 86 h 103"/>
                <a:gd name="T84" fmla="*/ 97 w 159"/>
                <a:gd name="T85" fmla="*/ 86 h 103"/>
                <a:gd name="T86" fmla="*/ 95 w 159"/>
                <a:gd name="T87" fmla="*/ 81 h 103"/>
                <a:gd name="T88" fmla="*/ 104 w 159"/>
                <a:gd name="T89" fmla="*/ 76 h 103"/>
                <a:gd name="T90" fmla="*/ 112 w 159"/>
                <a:gd name="T91" fmla="*/ 76 h 103"/>
                <a:gd name="T92" fmla="*/ 115 w 159"/>
                <a:gd name="T93" fmla="*/ 68 h 103"/>
                <a:gd name="T94" fmla="*/ 117 w 159"/>
                <a:gd name="T95" fmla="*/ 59 h 103"/>
                <a:gd name="T96" fmla="*/ 112 w 159"/>
                <a:gd name="T97" fmla="*/ 50 h 103"/>
                <a:gd name="T98" fmla="*/ 122 w 159"/>
                <a:gd name="T99" fmla="*/ 45 h 103"/>
                <a:gd name="T100" fmla="*/ 132 w 159"/>
                <a:gd name="T101" fmla="*/ 41 h 103"/>
                <a:gd name="T102" fmla="*/ 135 w 159"/>
                <a:gd name="T103" fmla="*/ 36 h 103"/>
                <a:gd name="T104" fmla="*/ 141 w 159"/>
                <a:gd name="T105" fmla="*/ 34 h 103"/>
                <a:gd name="T106" fmla="*/ 146 w 159"/>
                <a:gd name="T107" fmla="*/ 34 h 103"/>
                <a:gd name="T108" fmla="*/ 144 w 159"/>
                <a:gd name="T109" fmla="*/ 27 h 103"/>
                <a:gd name="T110" fmla="*/ 150 w 159"/>
                <a:gd name="T111" fmla="*/ 23 h 103"/>
                <a:gd name="T112" fmla="*/ 155 w 159"/>
                <a:gd name="T113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3">
                  <a:moveTo>
                    <a:pt x="157" y="23"/>
                  </a:moveTo>
                  <a:lnTo>
                    <a:pt x="155" y="21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0" y="12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1" y="81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1" y="99"/>
                  </a:lnTo>
                  <a:lnTo>
                    <a:pt x="43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7" y="96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4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0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7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14"/>
            <p:cNvSpPr>
              <a:spLocks/>
            </p:cNvSpPr>
            <p:nvPr/>
          </p:nvSpPr>
          <p:spPr bwMode="auto">
            <a:xfrm>
              <a:off x="8374129" y="3968114"/>
              <a:ext cx="393924" cy="194889"/>
            </a:xfrm>
            <a:custGeom>
              <a:avLst/>
              <a:gdLst>
                <a:gd name="T0" fmla="*/ 267 w 285"/>
                <a:gd name="T1" fmla="*/ 34 h 141"/>
                <a:gd name="T2" fmla="*/ 260 w 285"/>
                <a:gd name="T3" fmla="*/ 31 h 141"/>
                <a:gd name="T4" fmla="*/ 247 w 285"/>
                <a:gd name="T5" fmla="*/ 18 h 141"/>
                <a:gd name="T6" fmla="*/ 240 w 285"/>
                <a:gd name="T7" fmla="*/ 16 h 141"/>
                <a:gd name="T8" fmla="*/ 229 w 285"/>
                <a:gd name="T9" fmla="*/ 14 h 141"/>
                <a:gd name="T10" fmla="*/ 215 w 285"/>
                <a:gd name="T11" fmla="*/ 16 h 141"/>
                <a:gd name="T12" fmla="*/ 211 w 285"/>
                <a:gd name="T13" fmla="*/ 18 h 141"/>
                <a:gd name="T14" fmla="*/ 202 w 285"/>
                <a:gd name="T15" fmla="*/ 23 h 141"/>
                <a:gd name="T16" fmla="*/ 191 w 285"/>
                <a:gd name="T17" fmla="*/ 16 h 141"/>
                <a:gd name="T18" fmla="*/ 179 w 285"/>
                <a:gd name="T19" fmla="*/ 16 h 141"/>
                <a:gd name="T20" fmla="*/ 171 w 285"/>
                <a:gd name="T21" fmla="*/ 20 h 141"/>
                <a:gd name="T22" fmla="*/ 164 w 285"/>
                <a:gd name="T23" fmla="*/ 23 h 141"/>
                <a:gd name="T24" fmla="*/ 155 w 285"/>
                <a:gd name="T25" fmla="*/ 31 h 141"/>
                <a:gd name="T26" fmla="*/ 144 w 285"/>
                <a:gd name="T27" fmla="*/ 31 h 141"/>
                <a:gd name="T28" fmla="*/ 148 w 285"/>
                <a:gd name="T29" fmla="*/ 25 h 141"/>
                <a:gd name="T30" fmla="*/ 146 w 285"/>
                <a:gd name="T31" fmla="*/ 23 h 141"/>
                <a:gd name="T32" fmla="*/ 143 w 285"/>
                <a:gd name="T33" fmla="*/ 16 h 141"/>
                <a:gd name="T34" fmla="*/ 135 w 285"/>
                <a:gd name="T35" fmla="*/ 13 h 141"/>
                <a:gd name="T36" fmla="*/ 130 w 285"/>
                <a:gd name="T37" fmla="*/ 0 h 141"/>
                <a:gd name="T38" fmla="*/ 119 w 285"/>
                <a:gd name="T39" fmla="*/ 7 h 141"/>
                <a:gd name="T40" fmla="*/ 117 w 285"/>
                <a:gd name="T41" fmla="*/ 13 h 141"/>
                <a:gd name="T42" fmla="*/ 112 w 285"/>
                <a:gd name="T43" fmla="*/ 16 h 141"/>
                <a:gd name="T44" fmla="*/ 105 w 285"/>
                <a:gd name="T45" fmla="*/ 11 h 141"/>
                <a:gd name="T46" fmla="*/ 92 w 285"/>
                <a:gd name="T47" fmla="*/ 9 h 141"/>
                <a:gd name="T48" fmla="*/ 83 w 285"/>
                <a:gd name="T49" fmla="*/ 13 h 141"/>
                <a:gd name="T50" fmla="*/ 67 w 285"/>
                <a:gd name="T51" fmla="*/ 25 h 141"/>
                <a:gd name="T52" fmla="*/ 61 w 285"/>
                <a:gd name="T53" fmla="*/ 43 h 141"/>
                <a:gd name="T54" fmla="*/ 50 w 285"/>
                <a:gd name="T55" fmla="*/ 52 h 141"/>
                <a:gd name="T56" fmla="*/ 32 w 285"/>
                <a:gd name="T57" fmla="*/ 59 h 141"/>
                <a:gd name="T58" fmla="*/ 16 w 285"/>
                <a:gd name="T59" fmla="*/ 58 h 141"/>
                <a:gd name="T60" fmla="*/ 5 w 285"/>
                <a:gd name="T61" fmla="*/ 76 h 141"/>
                <a:gd name="T62" fmla="*/ 2 w 285"/>
                <a:gd name="T63" fmla="*/ 87 h 141"/>
                <a:gd name="T64" fmla="*/ 0 w 285"/>
                <a:gd name="T65" fmla="*/ 96 h 141"/>
                <a:gd name="T66" fmla="*/ 2 w 285"/>
                <a:gd name="T67" fmla="*/ 97 h 141"/>
                <a:gd name="T68" fmla="*/ 5 w 285"/>
                <a:gd name="T69" fmla="*/ 101 h 141"/>
                <a:gd name="T70" fmla="*/ 7 w 285"/>
                <a:gd name="T71" fmla="*/ 112 h 141"/>
                <a:gd name="T72" fmla="*/ 11 w 285"/>
                <a:gd name="T73" fmla="*/ 117 h 141"/>
                <a:gd name="T74" fmla="*/ 20 w 285"/>
                <a:gd name="T75" fmla="*/ 121 h 141"/>
                <a:gd name="T76" fmla="*/ 36 w 285"/>
                <a:gd name="T77" fmla="*/ 134 h 141"/>
                <a:gd name="T78" fmla="*/ 41 w 285"/>
                <a:gd name="T79" fmla="*/ 137 h 141"/>
                <a:gd name="T80" fmla="*/ 85 w 285"/>
                <a:gd name="T81" fmla="*/ 137 h 141"/>
                <a:gd name="T82" fmla="*/ 97 w 285"/>
                <a:gd name="T83" fmla="*/ 134 h 141"/>
                <a:gd name="T84" fmla="*/ 94 w 285"/>
                <a:gd name="T85" fmla="*/ 125 h 141"/>
                <a:gd name="T86" fmla="*/ 106 w 285"/>
                <a:gd name="T87" fmla="*/ 117 h 141"/>
                <a:gd name="T88" fmla="*/ 132 w 285"/>
                <a:gd name="T89" fmla="*/ 114 h 141"/>
                <a:gd name="T90" fmla="*/ 132 w 285"/>
                <a:gd name="T91" fmla="*/ 108 h 141"/>
                <a:gd name="T92" fmla="*/ 144 w 285"/>
                <a:gd name="T93" fmla="*/ 106 h 141"/>
                <a:gd name="T94" fmla="*/ 150 w 285"/>
                <a:gd name="T95" fmla="*/ 110 h 141"/>
                <a:gd name="T96" fmla="*/ 162 w 285"/>
                <a:gd name="T97" fmla="*/ 106 h 141"/>
                <a:gd name="T98" fmla="*/ 166 w 285"/>
                <a:gd name="T99" fmla="*/ 103 h 141"/>
                <a:gd name="T100" fmla="*/ 177 w 285"/>
                <a:gd name="T101" fmla="*/ 97 h 141"/>
                <a:gd name="T102" fmla="*/ 182 w 285"/>
                <a:gd name="T103" fmla="*/ 85 h 141"/>
                <a:gd name="T104" fmla="*/ 199 w 285"/>
                <a:gd name="T105" fmla="*/ 79 h 141"/>
                <a:gd name="T106" fmla="*/ 211 w 285"/>
                <a:gd name="T107" fmla="*/ 85 h 141"/>
                <a:gd name="T108" fmla="*/ 222 w 285"/>
                <a:gd name="T109" fmla="*/ 81 h 141"/>
                <a:gd name="T110" fmla="*/ 233 w 285"/>
                <a:gd name="T111" fmla="*/ 81 h 141"/>
                <a:gd name="T112" fmla="*/ 238 w 285"/>
                <a:gd name="T113" fmla="*/ 90 h 141"/>
                <a:gd name="T114" fmla="*/ 254 w 285"/>
                <a:gd name="T115" fmla="*/ 94 h 141"/>
                <a:gd name="T116" fmla="*/ 265 w 285"/>
                <a:gd name="T117" fmla="*/ 85 h 141"/>
                <a:gd name="T118" fmla="*/ 271 w 285"/>
                <a:gd name="T119" fmla="*/ 72 h 141"/>
                <a:gd name="T120" fmla="*/ 274 w 285"/>
                <a:gd name="T121" fmla="*/ 65 h 141"/>
                <a:gd name="T122" fmla="*/ 276 w 285"/>
                <a:gd name="T123" fmla="*/ 56 h 141"/>
                <a:gd name="T124" fmla="*/ 283 w 285"/>
                <a:gd name="T12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141">
                  <a:moveTo>
                    <a:pt x="283" y="40"/>
                  </a:moveTo>
                  <a:lnTo>
                    <a:pt x="280" y="40"/>
                  </a:lnTo>
                  <a:lnTo>
                    <a:pt x="278" y="40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1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2"/>
                  </a:lnTo>
                  <a:lnTo>
                    <a:pt x="264" y="32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29"/>
                  </a:lnTo>
                  <a:lnTo>
                    <a:pt x="258" y="25"/>
                  </a:lnTo>
                  <a:lnTo>
                    <a:pt x="256" y="23"/>
                  </a:lnTo>
                  <a:lnTo>
                    <a:pt x="254" y="22"/>
                  </a:lnTo>
                  <a:lnTo>
                    <a:pt x="251" y="20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0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7" y="16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6"/>
                  </a:lnTo>
                  <a:lnTo>
                    <a:pt x="43" y="58"/>
                  </a:lnTo>
                  <a:lnTo>
                    <a:pt x="34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6" y="58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63" y="139"/>
                  </a:lnTo>
                  <a:lnTo>
                    <a:pt x="68" y="141"/>
                  </a:lnTo>
                  <a:lnTo>
                    <a:pt x="70" y="141"/>
                  </a:lnTo>
                  <a:lnTo>
                    <a:pt x="74" y="139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4" y="137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6" y="125"/>
                  </a:lnTo>
                  <a:lnTo>
                    <a:pt x="96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105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8" y="117"/>
                  </a:lnTo>
                  <a:lnTo>
                    <a:pt x="110" y="117"/>
                  </a:lnTo>
                  <a:lnTo>
                    <a:pt x="112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23" y="115"/>
                  </a:lnTo>
                  <a:lnTo>
                    <a:pt x="128" y="115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3" y="101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6" y="81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2" y="81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3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2" y="83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6" y="81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5" y="97"/>
                  </a:lnTo>
                  <a:lnTo>
                    <a:pt x="247" y="97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65" y="85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5" y="78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9" y="74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3" y="72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4" y="69"/>
                  </a:lnTo>
                  <a:lnTo>
                    <a:pt x="274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9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6"/>
                  </a:lnTo>
                  <a:lnTo>
                    <a:pt x="278" y="56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7"/>
                  </a:lnTo>
                  <a:lnTo>
                    <a:pt x="283" y="45"/>
                  </a:lnTo>
                  <a:lnTo>
                    <a:pt x="283" y="43"/>
                  </a:lnTo>
                  <a:lnTo>
                    <a:pt x="283" y="41"/>
                  </a:lnTo>
                  <a:lnTo>
                    <a:pt x="285" y="41"/>
                  </a:lnTo>
                  <a:lnTo>
                    <a:pt x="28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15"/>
            <p:cNvSpPr>
              <a:spLocks/>
            </p:cNvSpPr>
            <p:nvPr/>
          </p:nvSpPr>
          <p:spPr bwMode="auto">
            <a:xfrm>
              <a:off x="8510965" y="4321954"/>
              <a:ext cx="287495" cy="414656"/>
            </a:xfrm>
            <a:custGeom>
              <a:avLst/>
              <a:gdLst>
                <a:gd name="T0" fmla="*/ 195 w 208"/>
                <a:gd name="T1" fmla="*/ 195 h 300"/>
                <a:gd name="T2" fmla="*/ 186 w 208"/>
                <a:gd name="T3" fmla="*/ 192 h 300"/>
                <a:gd name="T4" fmla="*/ 183 w 208"/>
                <a:gd name="T5" fmla="*/ 181 h 300"/>
                <a:gd name="T6" fmla="*/ 177 w 208"/>
                <a:gd name="T7" fmla="*/ 172 h 300"/>
                <a:gd name="T8" fmla="*/ 179 w 208"/>
                <a:gd name="T9" fmla="*/ 154 h 300"/>
                <a:gd name="T10" fmla="*/ 188 w 208"/>
                <a:gd name="T11" fmla="*/ 145 h 300"/>
                <a:gd name="T12" fmla="*/ 193 w 208"/>
                <a:gd name="T13" fmla="*/ 132 h 300"/>
                <a:gd name="T14" fmla="*/ 183 w 208"/>
                <a:gd name="T15" fmla="*/ 118 h 300"/>
                <a:gd name="T16" fmla="*/ 195 w 208"/>
                <a:gd name="T17" fmla="*/ 114 h 300"/>
                <a:gd name="T18" fmla="*/ 175 w 208"/>
                <a:gd name="T19" fmla="*/ 105 h 300"/>
                <a:gd name="T20" fmla="*/ 161 w 208"/>
                <a:gd name="T21" fmla="*/ 112 h 300"/>
                <a:gd name="T22" fmla="*/ 137 w 208"/>
                <a:gd name="T23" fmla="*/ 100 h 300"/>
                <a:gd name="T24" fmla="*/ 132 w 208"/>
                <a:gd name="T25" fmla="*/ 92 h 300"/>
                <a:gd name="T26" fmla="*/ 127 w 208"/>
                <a:gd name="T27" fmla="*/ 83 h 300"/>
                <a:gd name="T28" fmla="*/ 130 w 208"/>
                <a:gd name="T29" fmla="*/ 78 h 300"/>
                <a:gd name="T30" fmla="*/ 121 w 208"/>
                <a:gd name="T31" fmla="*/ 67 h 300"/>
                <a:gd name="T32" fmla="*/ 107 w 208"/>
                <a:gd name="T33" fmla="*/ 60 h 300"/>
                <a:gd name="T34" fmla="*/ 96 w 208"/>
                <a:gd name="T35" fmla="*/ 38 h 300"/>
                <a:gd name="T36" fmla="*/ 94 w 208"/>
                <a:gd name="T37" fmla="*/ 31 h 300"/>
                <a:gd name="T38" fmla="*/ 83 w 208"/>
                <a:gd name="T39" fmla="*/ 18 h 300"/>
                <a:gd name="T40" fmla="*/ 65 w 208"/>
                <a:gd name="T41" fmla="*/ 2 h 300"/>
                <a:gd name="T42" fmla="*/ 40 w 208"/>
                <a:gd name="T43" fmla="*/ 0 h 300"/>
                <a:gd name="T44" fmla="*/ 29 w 208"/>
                <a:gd name="T45" fmla="*/ 8 h 300"/>
                <a:gd name="T46" fmla="*/ 16 w 208"/>
                <a:gd name="T47" fmla="*/ 13 h 300"/>
                <a:gd name="T48" fmla="*/ 7 w 208"/>
                <a:gd name="T49" fmla="*/ 17 h 300"/>
                <a:gd name="T50" fmla="*/ 0 w 208"/>
                <a:gd name="T51" fmla="*/ 24 h 300"/>
                <a:gd name="T52" fmla="*/ 7 w 208"/>
                <a:gd name="T53" fmla="*/ 36 h 300"/>
                <a:gd name="T54" fmla="*/ 9 w 208"/>
                <a:gd name="T55" fmla="*/ 44 h 300"/>
                <a:gd name="T56" fmla="*/ 9 w 208"/>
                <a:gd name="T57" fmla="*/ 51 h 300"/>
                <a:gd name="T58" fmla="*/ 16 w 208"/>
                <a:gd name="T59" fmla="*/ 64 h 300"/>
                <a:gd name="T60" fmla="*/ 22 w 208"/>
                <a:gd name="T61" fmla="*/ 71 h 300"/>
                <a:gd name="T62" fmla="*/ 11 w 208"/>
                <a:gd name="T63" fmla="*/ 74 h 300"/>
                <a:gd name="T64" fmla="*/ 15 w 208"/>
                <a:gd name="T65" fmla="*/ 87 h 300"/>
                <a:gd name="T66" fmla="*/ 13 w 208"/>
                <a:gd name="T67" fmla="*/ 92 h 300"/>
                <a:gd name="T68" fmla="*/ 25 w 208"/>
                <a:gd name="T69" fmla="*/ 91 h 300"/>
                <a:gd name="T70" fmla="*/ 24 w 208"/>
                <a:gd name="T71" fmla="*/ 103 h 300"/>
                <a:gd name="T72" fmla="*/ 15 w 208"/>
                <a:gd name="T73" fmla="*/ 118 h 300"/>
                <a:gd name="T74" fmla="*/ 22 w 208"/>
                <a:gd name="T75" fmla="*/ 134 h 300"/>
                <a:gd name="T76" fmla="*/ 33 w 208"/>
                <a:gd name="T77" fmla="*/ 143 h 300"/>
                <a:gd name="T78" fmla="*/ 38 w 208"/>
                <a:gd name="T79" fmla="*/ 152 h 300"/>
                <a:gd name="T80" fmla="*/ 20 w 208"/>
                <a:gd name="T81" fmla="*/ 154 h 300"/>
                <a:gd name="T82" fmla="*/ 33 w 208"/>
                <a:gd name="T83" fmla="*/ 181 h 300"/>
                <a:gd name="T84" fmla="*/ 25 w 208"/>
                <a:gd name="T85" fmla="*/ 181 h 300"/>
                <a:gd name="T86" fmla="*/ 25 w 208"/>
                <a:gd name="T87" fmla="*/ 195 h 300"/>
                <a:gd name="T88" fmla="*/ 44 w 208"/>
                <a:gd name="T89" fmla="*/ 210 h 300"/>
                <a:gd name="T90" fmla="*/ 56 w 208"/>
                <a:gd name="T91" fmla="*/ 217 h 300"/>
                <a:gd name="T92" fmla="*/ 71 w 208"/>
                <a:gd name="T93" fmla="*/ 235 h 300"/>
                <a:gd name="T94" fmla="*/ 60 w 208"/>
                <a:gd name="T95" fmla="*/ 242 h 300"/>
                <a:gd name="T96" fmla="*/ 65 w 208"/>
                <a:gd name="T97" fmla="*/ 257 h 300"/>
                <a:gd name="T98" fmla="*/ 69 w 208"/>
                <a:gd name="T99" fmla="*/ 266 h 300"/>
                <a:gd name="T100" fmla="*/ 87 w 208"/>
                <a:gd name="T101" fmla="*/ 286 h 300"/>
                <a:gd name="T102" fmla="*/ 89 w 208"/>
                <a:gd name="T103" fmla="*/ 300 h 300"/>
                <a:gd name="T104" fmla="*/ 96 w 208"/>
                <a:gd name="T105" fmla="*/ 291 h 300"/>
                <a:gd name="T106" fmla="*/ 114 w 208"/>
                <a:gd name="T107" fmla="*/ 277 h 300"/>
                <a:gd name="T108" fmla="*/ 123 w 208"/>
                <a:gd name="T109" fmla="*/ 280 h 300"/>
                <a:gd name="T110" fmla="*/ 132 w 208"/>
                <a:gd name="T111" fmla="*/ 273 h 300"/>
                <a:gd name="T112" fmla="*/ 150 w 208"/>
                <a:gd name="T113" fmla="*/ 270 h 300"/>
                <a:gd name="T114" fmla="*/ 172 w 208"/>
                <a:gd name="T115" fmla="*/ 266 h 300"/>
                <a:gd name="T116" fmla="*/ 184 w 208"/>
                <a:gd name="T117" fmla="*/ 262 h 300"/>
                <a:gd name="T118" fmla="*/ 183 w 208"/>
                <a:gd name="T119" fmla="*/ 241 h 300"/>
                <a:gd name="T120" fmla="*/ 183 w 208"/>
                <a:gd name="T121" fmla="*/ 233 h 300"/>
                <a:gd name="T122" fmla="*/ 195 w 208"/>
                <a:gd name="T123" fmla="*/ 228 h 300"/>
                <a:gd name="T124" fmla="*/ 204 w 208"/>
                <a:gd name="T125" fmla="*/ 2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00">
                  <a:moveTo>
                    <a:pt x="208" y="210"/>
                  </a:moveTo>
                  <a:lnTo>
                    <a:pt x="208" y="208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1" y="204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199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4" y="190"/>
                  </a:lnTo>
                  <a:lnTo>
                    <a:pt x="184" y="190"/>
                  </a:lnTo>
                  <a:lnTo>
                    <a:pt x="184" y="188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79"/>
                  </a:lnTo>
                  <a:lnTo>
                    <a:pt x="183" y="179"/>
                  </a:lnTo>
                  <a:lnTo>
                    <a:pt x="183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5" y="167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81" y="152"/>
                  </a:lnTo>
                  <a:lnTo>
                    <a:pt x="183" y="152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3"/>
                  </a:lnTo>
                  <a:lnTo>
                    <a:pt x="190" y="143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92" y="138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4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3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4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6"/>
                  </a:lnTo>
                  <a:lnTo>
                    <a:pt x="186" y="114"/>
                  </a:lnTo>
                  <a:lnTo>
                    <a:pt x="188" y="114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4"/>
                  </a:lnTo>
                  <a:lnTo>
                    <a:pt x="197" y="114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88" y="109"/>
                  </a:lnTo>
                  <a:lnTo>
                    <a:pt x="186" y="107"/>
                  </a:lnTo>
                  <a:lnTo>
                    <a:pt x="183" y="103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5" y="105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59" y="109"/>
                  </a:lnTo>
                  <a:lnTo>
                    <a:pt x="159" y="107"/>
                  </a:lnTo>
                  <a:lnTo>
                    <a:pt x="157" y="107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1" y="105"/>
                  </a:lnTo>
                  <a:lnTo>
                    <a:pt x="139" y="103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6" y="98"/>
                  </a:lnTo>
                  <a:lnTo>
                    <a:pt x="134" y="100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2" y="87"/>
                  </a:lnTo>
                  <a:lnTo>
                    <a:pt x="128" y="87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28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19" y="65"/>
                  </a:lnTo>
                  <a:lnTo>
                    <a:pt x="118" y="65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56"/>
                  </a:lnTo>
                  <a:lnTo>
                    <a:pt x="101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3"/>
                  </a:lnTo>
                  <a:lnTo>
                    <a:pt x="11" y="53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102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6" y="121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5" y="127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40" y="150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1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4" y="159"/>
                  </a:lnTo>
                  <a:lnTo>
                    <a:pt x="27" y="165"/>
                  </a:lnTo>
                  <a:lnTo>
                    <a:pt x="31" y="170"/>
                  </a:lnTo>
                  <a:lnTo>
                    <a:pt x="33" y="172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0" y="183"/>
                  </a:lnTo>
                  <a:lnTo>
                    <a:pt x="20" y="185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90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5" y="195"/>
                  </a:lnTo>
                  <a:lnTo>
                    <a:pt x="27" y="195"/>
                  </a:lnTo>
                  <a:lnTo>
                    <a:pt x="29" y="199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4"/>
                  </a:lnTo>
                  <a:lnTo>
                    <a:pt x="34" y="206"/>
                  </a:lnTo>
                  <a:lnTo>
                    <a:pt x="36" y="206"/>
                  </a:lnTo>
                  <a:lnTo>
                    <a:pt x="36" y="208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40" y="210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4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51" y="215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60" y="219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2" y="226"/>
                  </a:lnTo>
                  <a:lnTo>
                    <a:pt x="76" y="228"/>
                  </a:lnTo>
                  <a:lnTo>
                    <a:pt x="76" y="230"/>
                  </a:lnTo>
                  <a:lnTo>
                    <a:pt x="76" y="232"/>
                  </a:lnTo>
                  <a:lnTo>
                    <a:pt x="76" y="233"/>
                  </a:lnTo>
                  <a:lnTo>
                    <a:pt x="72" y="235"/>
                  </a:lnTo>
                  <a:lnTo>
                    <a:pt x="71" y="235"/>
                  </a:lnTo>
                  <a:lnTo>
                    <a:pt x="69" y="235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5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7"/>
                  </a:lnTo>
                  <a:lnTo>
                    <a:pt x="62" y="239"/>
                  </a:lnTo>
                  <a:lnTo>
                    <a:pt x="60" y="239"/>
                  </a:lnTo>
                  <a:lnTo>
                    <a:pt x="60" y="239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2" y="253"/>
                  </a:lnTo>
                  <a:lnTo>
                    <a:pt x="63" y="253"/>
                  </a:lnTo>
                  <a:lnTo>
                    <a:pt x="65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4" y="268"/>
                  </a:lnTo>
                  <a:lnTo>
                    <a:pt x="76" y="268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5" y="280"/>
                  </a:lnTo>
                  <a:lnTo>
                    <a:pt x="85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6"/>
                  </a:lnTo>
                  <a:lnTo>
                    <a:pt x="89" y="289"/>
                  </a:lnTo>
                  <a:lnTo>
                    <a:pt x="89" y="291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298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2" y="300"/>
                  </a:lnTo>
                  <a:lnTo>
                    <a:pt x="92" y="300"/>
                  </a:lnTo>
                  <a:lnTo>
                    <a:pt x="94" y="300"/>
                  </a:lnTo>
                  <a:lnTo>
                    <a:pt x="94" y="298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8" y="284"/>
                  </a:lnTo>
                  <a:lnTo>
                    <a:pt x="100" y="284"/>
                  </a:lnTo>
                  <a:lnTo>
                    <a:pt x="103" y="282"/>
                  </a:lnTo>
                  <a:lnTo>
                    <a:pt x="107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9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4" y="273"/>
                  </a:lnTo>
                  <a:lnTo>
                    <a:pt x="134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9" y="273"/>
                  </a:lnTo>
                  <a:lnTo>
                    <a:pt x="141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5" y="273"/>
                  </a:lnTo>
                  <a:lnTo>
                    <a:pt x="145" y="271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4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3" y="270"/>
                  </a:lnTo>
                  <a:lnTo>
                    <a:pt x="170" y="266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5" y="268"/>
                  </a:lnTo>
                  <a:lnTo>
                    <a:pt x="175" y="270"/>
                  </a:lnTo>
                  <a:lnTo>
                    <a:pt x="177" y="268"/>
                  </a:lnTo>
                  <a:lnTo>
                    <a:pt x="179" y="268"/>
                  </a:lnTo>
                  <a:lnTo>
                    <a:pt x="179" y="268"/>
                  </a:lnTo>
                  <a:lnTo>
                    <a:pt x="181" y="268"/>
                  </a:lnTo>
                  <a:lnTo>
                    <a:pt x="181" y="264"/>
                  </a:lnTo>
                  <a:lnTo>
                    <a:pt x="183" y="264"/>
                  </a:lnTo>
                  <a:lnTo>
                    <a:pt x="183" y="262"/>
                  </a:lnTo>
                  <a:lnTo>
                    <a:pt x="183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3" y="253"/>
                  </a:lnTo>
                  <a:lnTo>
                    <a:pt x="181" y="251"/>
                  </a:lnTo>
                  <a:lnTo>
                    <a:pt x="179" y="251"/>
                  </a:lnTo>
                  <a:lnTo>
                    <a:pt x="181" y="250"/>
                  </a:lnTo>
                  <a:lnTo>
                    <a:pt x="181" y="248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1" y="244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9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3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6" y="230"/>
                  </a:lnTo>
                  <a:lnTo>
                    <a:pt x="188" y="230"/>
                  </a:lnTo>
                  <a:lnTo>
                    <a:pt x="192" y="232"/>
                  </a:lnTo>
                  <a:lnTo>
                    <a:pt x="193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28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2"/>
                  </a:lnTo>
                  <a:lnTo>
                    <a:pt x="208" y="210"/>
                  </a:lnTo>
                  <a:lnTo>
                    <a:pt x="20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Freeform 16"/>
            <p:cNvSpPr>
              <a:spLocks noEditPoints="1"/>
            </p:cNvSpPr>
            <p:nvPr/>
          </p:nvSpPr>
          <p:spPr bwMode="auto">
            <a:xfrm>
              <a:off x="8563488" y="682655"/>
              <a:ext cx="2927472" cy="4114771"/>
            </a:xfrm>
            <a:custGeom>
              <a:avLst/>
              <a:gdLst>
                <a:gd name="T0" fmla="*/ 1526 w 2118"/>
                <a:gd name="T1" fmla="*/ 419 h 2977"/>
                <a:gd name="T2" fmla="*/ 96 w 2118"/>
                <a:gd name="T3" fmla="*/ 1918 h 2977"/>
                <a:gd name="T4" fmla="*/ 155 w 2118"/>
                <a:gd name="T5" fmla="*/ 1972 h 2977"/>
                <a:gd name="T6" fmla="*/ 1636 w 2118"/>
                <a:gd name="T7" fmla="*/ 29 h 2977"/>
                <a:gd name="T8" fmla="*/ 1721 w 2118"/>
                <a:gd name="T9" fmla="*/ 92 h 2977"/>
                <a:gd name="T10" fmla="*/ 1755 w 2118"/>
                <a:gd name="T11" fmla="*/ 168 h 2977"/>
                <a:gd name="T12" fmla="*/ 1842 w 2118"/>
                <a:gd name="T13" fmla="*/ 188 h 2977"/>
                <a:gd name="T14" fmla="*/ 1864 w 2118"/>
                <a:gd name="T15" fmla="*/ 126 h 2977"/>
                <a:gd name="T16" fmla="*/ 2043 w 2118"/>
                <a:gd name="T17" fmla="*/ 276 h 2977"/>
                <a:gd name="T18" fmla="*/ 1672 w 2118"/>
                <a:gd name="T19" fmla="*/ 77 h 2977"/>
                <a:gd name="T20" fmla="*/ 825 w 2118"/>
                <a:gd name="T21" fmla="*/ 912 h 2977"/>
                <a:gd name="T22" fmla="*/ 2118 w 2118"/>
                <a:gd name="T23" fmla="*/ 307 h 2977"/>
                <a:gd name="T24" fmla="*/ 1978 w 2118"/>
                <a:gd name="T25" fmla="*/ 478 h 2977"/>
                <a:gd name="T26" fmla="*/ 1770 w 2118"/>
                <a:gd name="T27" fmla="*/ 497 h 2977"/>
                <a:gd name="T28" fmla="*/ 1728 w 2118"/>
                <a:gd name="T29" fmla="*/ 413 h 2977"/>
                <a:gd name="T30" fmla="*/ 1465 w 2118"/>
                <a:gd name="T31" fmla="*/ 569 h 2977"/>
                <a:gd name="T32" fmla="*/ 1304 w 2118"/>
                <a:gd name="T33" fmla="*/ 670 h 2977"/>
                <a:gd name="T34" fmla="*/ 1239 w 2118"/>
                <a:gd name="T35" fmla="*/ 543 h 2977"/>
                <a:gd name="T36" fmla="*/ 1223 w 2118"/>
                <a:gd name="T37" fmla="*/ 805 h 2977"/>
                <a:gd name="T38" fmla="*/ 1042 w 2118"/>
                <a:gd name="T39" fmla="*/ 959 h 2977"/>
                <a:gd name="T40" fmla="*/ 856 w 2118"/>
                <a:gd name="T41" fmla="*/ 934 h 2977"/>
                <a:gd name="T42" fmla="*/ 816 w 2118"/>
                <a:gd name="T43" fmla="*/ 1013 h 2977"/>
                <a:gd name="T44" fmla="*/ 739 w 2118"/>
                <a:gd name="T45" fmla="*/ 878 h 2977"/>
                <a:gd name="T46" fmla="*/ 703 w 2118"/>
                <a:gd name="T47" fmla="*/ 760 h 2977"/>
                <a:gd name="T48" fmla="*/ 614 w 2118"/>
                <a:gd name="T49" fmla="*/ 661 h 2977"/>
                <a:gd name="T50" fmla="*/ 806 w 2118"/>
                <a:gd name="T51" fmla="*/ 758 h 2977"/>
                <a:gd name="T52" fmla="*/ 1049 w 2118"/>
                <a:gd name="T53" fmla="*/ 576 h 2977"/>
                <a:gd name="T54" fmla="*/ 881 w 2118"/>
                <a:gd name="T55" fmla="*/ 435 h 2977"/>
                <a:gd name="T56" fmla="*/ 686 w 2118"/>
                <a:gd name="T57" fmla="*/ 381 h 2977"/>
                <a:gd name="T58" fmla="*/ 630 w 2118"/>
                <a:gd name="T59" fmla="*/ 318 h 2977"/>
                <a:gd name="T60" fmla="*/ 545 w 2118"/>
                <a:gd name="T61" fmla="*/ 338 h 2977"/>
                <a:gd name="T62" fmla="*/ 509 w 2118"/>
                <a:gd name="T63" fmla="*/ 849 h 2977"/>
                <a:gd name="T64" fmla="*/ 585 w 2118"/>
                <a:gd name="T65" fmla="*/ 1203 h 2977"/>
                <a:gd name="T66" fmla="*/ 453 w 2118"/>
                <a:gd name="T67" fmla="*/ 1414 h 2977"/>
                <a:gd name="T68" fmla="*/ 421 w 2118"/>
                <a:gd name="T69" fmla="*/ 1501 h 2977"/>
                <a:gd name="T70" fmla="*/ 408 w 2118"/>
                <a:gd name="T71" fmla="*/ 1770 h 2977"/>
                <a:gd name="T72" fmla="*/ 555 w 2118"/>
                <a:gd name="T73" fmla="*/ 1878 h 2977"/>
                <a:gd name="T74" fmla="*/ 639 w 2118"/>
                <a:gd name="T75" fmla="*/ 2046 h 2977"/>
                <a:gd name="T76" fmla="*/ 598 w 2118"/>
                <a:gd name="T77" fmla="*/ 2137 h 2977"/>
                <a:gd name="T78" fmla="*/ 726 w 2118"/>
                <a:gd name="T79" fmla="*/ 2189 h 2977"/>
                <a:gd name="T80" fmla="*/ 795 w 2118"/>
                <a:gd name="T81" fmla="*/ 2310 h 2977"/>
                <a:gd name="T82" fmla="*/ 977 w 2118"/>
                <a:gd name="T83" fmla="*/ 2359 h 2977"/>
                <a:gd name="T84" fmla="*/ 1017 w 2118"/>
                <a:gd name="T85" fmla="*/ 2483 h 2977"/>
                <a:gd name="T86" fmla="*/ 964 w 2118"/>
                <a:gd name="T87" fmla="*/ 2561 h 2977"/>
                <a:gd name="T88" fmla="*/ 914 w 2118"/>
                <a:gd name="T89" fmla="*/ 2612 h 2977"/>
                <a:gd name="T90" fmla="*/ 903 w 2118"/>
                <a:gd name="T91" fmla="*/ 2680 h 2977"/>
                <a:gd name="T92" fmla="*/ 856 w 2118"/>
                <a:gd name="T93" fmla="*/ 2691 h 2977"/>
                <a:gd name="T94" fmla="*/ 961 w 2118"/>
                <a:gd name="T95" fmla="*/ 2769 h 2977"/>
                <a:gd name="T96" fmla="*/ 1217 w 2118"/>
                <a:gd name="T97" fmla="*/ 2884 h 2977"/>
                <a:gd name="T98" fmla="*/ 1380 w 2118"/>
                <a:gd name="T99" fmla="*/ 2953 h 2977"/>
                <a:gd name="T100" fmla="*/ 1400 w 2118"/>
                <a:gd name="T101" fmla="*/ 2812 h 2977"/>
                <a:gd name="T102" fmla="*/ 1373 w 2118"/>
                <a:gd name="T103" fmla="*/ 2727 h 2977"/>
                <a:gd name="T104" fmla="*/ 1401 w 2118"/>
                <a:gd name="T105" fmla="*/ 2664 h 2977"/>
                <a:gd name="T106" fmla="*/ 1459 w 2118"/>
                <a:gd name="T107" fmla="*/ 2648 h 2977"/>
                <a:gd name="T108" fmla="*/ 1459 w 2118"/>
                <a:gd name="T109" fmla="*/ 2595 h 2977"/>
                <a:gd name="T110" fmla="*/ 1429 w 2118"/>
                <a:gd name="T111" fmla="*/ 2344 h 2977"/>
                <a:gd name="T112" fmla="*/ 1591 w 2118"/>
                <a:gd name="T113" fmla="*/ 2220 h 2977"/>
                <a:gd name="T114" fmla="*/ 1726 w 2118"/>
                <a:gd name="T115" fmla="*/ 2259 h 2977"/>
                <a:gd name="T116" fmla="*/ 1867 w 2118"/>
                <a:gd name="T117" fmla="*/ 2263 h 2977"/>
                <a:gd name="T118" fmla="*/ 2019 w 2118"/>
                <a:gd name="T119" fmla="*/ 2287 h 2977"/>
                <a:gd name="T120" fmla="*/ 2057 w 2118"/>
                <a:gd name="T121" fmla="*/ 2135 h 2977"/>
                <a:gd name="T122" fmla="*/ 2084 w 2118"/>
                <a:gd name="T123" fmla="*/ 2026 h 2977"/>
                <a:gd name="T124" fmla="*/ 813 w 2118"/>
                <a:gd name="T125" fmla="*/ 928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8" h="2977">
                  <a:moveTo>
                    <a:pt x="1513" y="428"/>
                  </a:moveTo>
                  <a:lnTo>
                    <a:pt x="1512" y="430"/>
                  </a:lnTo>
                  <a:lnTo>
                    <a:pt x="1510" y="430"/>
                  </a:lnTo>
                  <a:lnTo>
                    <a:pt x="1510" y="431"/>
                  </a:lnTo>
                  <a:lnTo>
                    <a:pt x="1510" y="431"/>
                  </a:lnTo>
                  <a:lnTo>
                    <a:pt x="1512" y="430"/>
                  </a:lnTo>
                  <a:lnTo>
                    <a:pt x="1513" y="428"/>
                  </a:lnTo>
                  <a:lnTo>
                    <a:pt x="1513" y="426"/>
                  </a:lnTo>
                  <a:lnTo>
                    <a:pt x="1513" y="428"/>
                  </a:lnTo>
                  <a:lnTo>
                    <a:pt x="1513" y="428"/>
                  </a:lnTo>
                  <a:close/>
                  <a:moveTo>
                    <a:pt x="1434" y="415"/>
                  </a:moveTo>
                  <a:lnTo>
                    <a:pt x="1434" y="415"/>
                  </a:lnTo>
                  <a:lnTo>
                    <a:pt x="1434" y="415"/>
                  </a:lnTo>
                  <a:lnTo>
                    <a:pt x="1434" y="413"/>
                  </a:lnTo>
                  <a:lnTo>
                    <a:pt x="1436" y="415"/>
                  </a:lnTo>
                  <a:lnTo>
                    <a:pt x="1434" y="417"/>
                  </a:lnTo>
                  <a:lnTo>
                    <a:pt x="1434" y="419"/>
                  </a:lnTo>
                  <a:lnTo>
                    <a:pt x="1434" y="421"/>
                  </a:lnTo>
                  <a:lnTo>
                    <a:pt x="1434" y="424"/>
                  </a:lnTo>
                  <a:lnTo>
                    <a:pt x="1432" y="426"/>
                  </a:lnTo>
                  <a:lnTo>
                    <a:pt x="1432" y="428"/>
                  </a:lnTo>
                  <a:lnTo>
                    <a:pt x="1434" y="430"/>
                  </a:lnTo>
                  <a:lnTo>
                    <a:pt x="1434" y="430"/>
                  </a:lnTo>
                  <a:lnTo>
                    <a:pt x="1436" y="428"/>
                  </a:lnTo>
                  <a:lnTo>
                    <a:pt x="1436" y="428"/>
                  </a:lnTo>
                  <a:lnTo>
                    <a:pt x="1438" y="428"/>
                  </a:lnTo>
                  <a:lnTo>
                    <a:pt x="1438" y="430"/>
                  </a:lnTo>
                  <a:lnTo>
                    <a:pt x="1439" y="430"/>
                  </a:lnTo>
                  <a:lnTo>
                    <a:pt x="1438" y="430"/>
                  </a:lnTo>
                  <a:lnTo>
                    <a:pt x="1436" y="431"/>
                  </a:lnTo>
                  <a:lnTo>
                    <a:pt x="1438" y="435"/>
                  </a:lnTo>
                  <a:lnTo>
                    <a:pt x="1439" y="435"/>
                  </a:lnTo>
                  <a:lnTo>
                    <a:pt x="1439" y="435"/>
                  </a:lnTo>
                  <a:lnTo>
                    <a:pt x="1441" y="439"/>
                  </a:lnTo>
                  <a:lnTo>
                    <a:pt x="1441" y="439"/>
                  </a:lnTo>
                  <a:lnTo>
                    <a:pt x="1443" y="441"/>
                  </a:lnTo>
                  <a:lnTo>
                    <a:pt x="1448" y="444"/>
                  </a:lnTo>
                  <a:lnTo>
                    <a:pt x="1450" y="450"/>
                  </a:lnTo>
                  <a:lnTo>
                    <a:pt x="1452" y="451"/>
                  </a:lnTo>
                  <a:lnTo>
                    <a:pt x="1456" y="451"/>
                  </a:lnTo>
                  <a:lnTo>
                    <a:pt x="1457" y="450"/>
                  </a:lnTo>
                  <a:lnTo>
                    <a:pt x="1457" y="448"/>
                  </a:lnTo>
                  <a:lnTo>
                    <a:pt x="1457" y="448"/>
                  </a:lnTo>
                  <a:lnTo>
                    <a:pt x="1459" y="448"/>
                  </a:lnTo>
                  <a:lnTo>
                    <a:pt x="1459" y="448"/>
                  </a:lnTo>
                  <a:lnTo>
                    <a:pt x="1459" y="450"/>
                  </a:lnTo>
                  <a:lnTo>
                    <a:pt x="1461" y="450"/>
                  </a:lnTo>
                  <a:lnTo>
                    <a:pt x="1461" y="451"/>
                  </a:lnTo>
                  <a:lnTo>
                    <a:pt x="1461" y="451"/>
                  </a:lnTo>
                  <a:lnTo>
                    <a:pt x="1485" y="444"/>
                  </a:lnTo>
                  <a:lnTo>
                    <a:pt x="1488" y="441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94" y="441"/>
                  </a:lnTo>
                  <a:lnTo>
                    <a:pt x="1499" y="437"/>
                  </a:lnTo>
                  <a:lnTo>
                    <a:pt x="1503" y="431"/>
                  </a:lnTo>
                  <a:lnTo>
                    <a:pt x="1504" y="431"/>
                  </a:lnTo>
                  <a:lnTo>
                    <a:pt x="1506" y="430"/>
                  </a:lnTo>
                  <a:lnTo>
                    <a:pt x="1508" y="430"/>
                  </a:lnTo>
                  <a:lnTo>
                    <a:pt x="1513" y="419"/>
                  </a:lnTo>
                  <a:lnTo>
                    <a:pt x="1517" y="415"/>
                  </a:lnTo>
                  <a:lnTo>
                    <a:pt x="1517" y="413"/>
                  </a:lnTo>
                  <a:lnTo>
                    <a:pt x="1517" y="412"/>
                  </a:lnTo>
                  <a:lnTo>
                    <a:pt x="1517" y="412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21" y="403"/>
                  </a:lnTo>
                  <a:lnTo>
                    <a:pt x="1521" y="403"/>
                  </a:lnTo>
                  <a:lnTo>
                    <a:pt x="1522" y="401"/>
                  </a:lnTo>
                  <a:lnTo>
                    <a:pt x="1530" y="394"/>
                  </a:lnTo>
                  <a:lnTo>
                    <a:pt x="1531" y="392"/>
                  </a:lnTo>
                  <a:lnTo>
                    <a:pt x="1533" y="392"/>
                  </a:lnTo>
                  <a:lnTo>
                    <a:pt x="1533" y="392"/>
                  </a:lnTo>
                  <a:lnTo>
                    <a:pt x="1533" y="394"/>
                  </a:lnTo>
                  <a:lnTo>
                    <a:pt x="1531" y="399"/>
                  </a:lnTo>
                  <a:lnTo>
                    <a:pt x="1530" y="404"/>
                  </a:lnTo>
                  <a:lnTo>
                    <a:pt x="1528" y="408"/>
                  </a:lnTo>
                  <a:lnTo>
                    <a:pt x="1530" y="412"/>
                  </a:lnTo>
                  <a:lnTo>
                    <a:pt x="1528" y="412"/>
                  </a:lnTo>
                  <a:lnTo>
                    <a:pt x="1528" y="413"/>
                  </a:lnTo>
                  <a:lnTo>
                    <a:pt x="1528" y="413"/>
                  </a:lnTo>
                  <a:lnTo>
                    <a:pt x="1531" y="412"/>
                  </a:lnTo>
                  <a:lnTo>
                    <a:pt x="1535" y="406"/>
                  </a:lnTo>
                  <a:lnTo>
                    <a:pt x="1537" y="399"/>
                  </a:lnTo>
                  <a:lnTo>
                    <a:pt x="1539" y="392"/>
                  </a:lnTo>
                  <a:lnTo>
                    <a:pt x="1535" y="386"/>
                  </a:lnTo>
                  <a:lnTo>
                    <a:pt x="1533" y="381"/>
                  </a:lnTo>
                  <a:lnTo>
                    <a:pt x="1530" y="377"/>
                  </a:lnTo>
                  <a:lnTo>
                    <a:pt x="1522" y="372"/>
                  </a:lnTo>
                  <a:lnTo>
                    <a:pt x="1506" y="357"/>
                  </a:lnTo>
                  <a:lnTo>
                    <a:pt x="1486" y="341"/>
                  </a:lnTo>
                  <a:lnTo>
                    <a:pt x="1475" y="341"/>
                  </a:lnTo>
                  <a:lnTo>
                    <a:pt x="1468" y="341"/>
                  </a:lnTo>
                  <a:lnTo>
                    <a:pt x="1463" y="345"/>
                  </a:lnTo>
                  <a:lnTo>
                    <a:pt x="1450" y="354"/>
                  </a:lnTo>
                  <a:lnTo>
                    <a:pt x="1448" y="359"/>
                  </a:lnTo>
                  <a:lnTo>
                    <a:pt x="1445" y="361"/>
                  </a:lnTo>
                  <a:lnTo>
                    <a:pt x="1443" y="363"/>
                  </a:lnTo>
                  <a:lnTo>
                    <a:pt x="1443" y="366"/>
                  </a:lnTo>
                  <a:lnTo>
                    <a:pt x="1439" y="372"/>
                  </a:lnTo>
                  <a:lnTo>
                    <a:pt x="1438" y="375"/>
                  </a:lnTo>
                  <a:lnTo>
                    <a:pt x="1436" y="377"/>
                  </a:lnTo>
                  <a:lnTo>
                    <a:pt x="1436" y="383"/>
                  </a:lnTo>
                  <a:lnTo>
                    <a:pt x="1436" y="386"/>
                  </a:lnTo>
                  <a:lnTo>
                    <a:pt x="1436" y="388"/>
                  </a:lnTo>
                  <a:lnTo>
                    <a:pt x="1436" y="390"/>
                  </a:lnTo>
                  <a:lnTo>
                    <a:pt x="1436" y="394"/>
                  </a:lnTo>
                  <a:lnTo>
                    <a:pt x="1436" y="395"/>
                  </a:lnTo>
                  <a:lnTo>
                    <a:pt x="1436" y="397"/>
                  </a:lnTo>
                  <a:lnTo>
                    <a:pt x="1434" y="401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6"/>
                  </a:lnTo>
                  <a:lnTo>
                    <a:pt x="1434" y="406"/>
                  </a:lnTo>
                  <a:lnTo>
                    <a:pt x="1434" y="408"/>
                  </a:lnTo>
                  <a:lnTo>
                    <a:pt x="1434" y="412"/>
                  </a:lnTo>
                  <a:lnTo>
                    <a:pt x="1432" y="412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4" y="415"/>
                  </a:lnTo>
                  <a:close/>
                  <a:moveTo>
                    <a:pt x="1526" y="421"/>
                  </a:moveTo>
                  <a:lnTo>
                    <a:pt x="1524" y="421"/>
                  </a:lnTo>
                  <a:lnTo>
                    <a:pt x="1522" y="422"/>
                  </a:lnTo>
                  <a:lnTo>
                    <a:pt x="1522" y="424"/>
                  </a:lnTo>
                  <a:lnTo>
                    <a:pt x="1526" y="422"/>
                  </a:lnTo>
                  <a:lnTo>
                    <a:pt x="1528" y="421"/>
                  </a:lnTo>
                  <a:lnTo>
                    <a:pt x="1528" y="419"/>
                  </a:lnTo>
                  <a:lnTo>
                    <a:pt x="1526" y="419"/>
                  </a:lnTo>
                  <a:lnTo>
                    <a:pt x="1526" y="419"/>
                  </a:lnTo>
                  <a:lnTo>
                    <a:pt x="1526" y="421"/>
                  </a:lnTo>
                  <a:close/>
                  <a:moveTo>
                    <a:pt x="1501" y="439"/>
                  </a:moveTo>
                  <a:lnTo>
                    <a:pt x="1499" y="441"/>
                  </a:lnTo>
                  <a:lnTo>
                    <a:pt x="1497" y="442"/>
                  </a:lnTo>
                  <a:lnTo>
                    <a:pt x="1497" y="444"/>
                  </a:lnTo>
                  <a:lnTo>
                    <a:pt x="1499" y="442"/>
                  </a:lnTo>
                  <a:lnTo>
                    <a:pt x="1501" y="441"/>
                  </a:lnTo>
                  <a:lnTo>
                    <a:pt x="1503" y="439"/>
                  </a:lnTo>
                  <a:lnTo>
                    <a:pt x="1503" y="439"/>
                  </a:lnTo>
                  <a:lnTo>
                    <a:pt x="1501" y="439"/>
                  </a:lnTo>
                  <a:lnTo>
                    <a:pt x="1501" y="439"/>
                  </a:lnTo>
                  <a:close/>
                  <a:moveTo>
                    <a:pt x="1564" y="498"/>
                  </a:moveTo>
                  <a:lnTo>
                    <a:pt x="1566" y="498"/>
                  </a:lnTo>
                  <a:lnTo>
                    <a:pt x="1568" y="497"/>
                  </a:lnTo>
                  <a:lnTo>
                    <a:pt x="1569" y="497"/>
                  </a:lnTo>
                  <a:lnTo>
                    <a:pt x="1573" y="493"/>
                  </a:lnTo>
                  <a:lnTo>
                    <a:pt x="1577" y="493"/>
                  </a:lnTo>
                  <a:lnTo>
                    <a:pt x="1580" y="489"/>
                  </a:lnTo>
                  <a:lnTo>
                    <a:pt x="1595" y="486"/>
                  </a:lnTo>
                  <a:lnTo>
                    <a:pt x="1596" y="484"/>
                  </a:lnTo>
                  <a:lnTo>
                    <a:pt x="1587" y="484"/>
                  </a:lnTo>
                  <a:lnTo>
                    <a:pt x="1580" y="482"/>
                  </a:lnTo>
                  <a:lnTo>
                    <a:pt x="1566" y="493"/>
                  </a:lnTo>
                  <a:lnTo>
                    <a:pt x="1564" y="497"/>
                  </a:lnTo>
                  <a:lnTo>
                    <a:pt x="1562" y="497"/>
                  </a:lnTo>
                  <a:lnTo>
                    <a:pt x="1562" y="498"/>
                  </a:lnTo>
                  <a:lnTo>
                    <a:pt x="1562" y="498"/>
                  </a:lnTo>
                  <a:lnTo>
                    <a:pt x="1564" y="498"/>
                  </a:lnTo>
                  <a:lnTo>
                    <a:pt x="1564" y="498"/>
                  </a:lnTo>
                  <a:close/>
                  <a:moveTo>
                    <a:pt x="1463" y="455"/>
                  </a:moveTo>
                  <a:lnTo>
                    <a:pt x="1461" y="455"/>
                  </a:lnTo>
                  <a:lnTo>
                    <a:pt x="1461" y="457"/>
                  </a:lnTo>
                  <a:lnTo>
                    <a:pt x="1477" y="460"/>
                  </a:lnTo>
                  <a:lnTo>
                    <a:pt x="1479" y="460"/>
                  </a:lnTo>
                  <a:lnTo>
                    <a:pt x="1475" y="459"/>
                  </a:lnTo>
                  <a:lnTo>
                    <a:pt x="1474" y="459"/>
                  </a:lnTo>
                  <a:lnTo>
                    <a:pt x="1463" y="455"/>
                  </a:lnTo>
                  <a:close/>
                  <a:moveTo>
                    <a:pt x="372" y="1466"/>
                  </a:moveTo>
                  <a:lnTo>
                    <a:pt x="372" y="1465"/>
                  </a:lnTo>
                  <a:lnTo>
                    <a:pt x="372" y="1465"/>
                  </a:lnTo>
                  <a:lnTo>
                    <a:pt x="370" y="1463"/>
                  </a:lnTo>
                  <a:lnTo>
                    <a:pt x="370" y="1463"/>
                  </a:lnTo>
                  <a:lnTo>
                    <a:pt x="370" y="1461"/>
                  </a:lnTo>
                  <a:lnTo>
                    <a:pt x="369" y="1459"/>
                  </a:lnTo>
                  <a:lnTo>
                    <a:pt x="369" y="1459"/>
                  </a:lnTo>
                  <a:lnTo>
                    <a:pt x="369" y="1461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70" y="1466"/>
                  </a:lnTo>
                  <a:lnTo>
                    <a:pt x="370" y="1468"/>
                  </a:lnTo>
                  <a:lnTo>
                    <a:pt x="370" y="1468"/>
                  </a:lnTo>
                  <a:lnTo>
                    <a:pt x="372" y="1468"/>
                  </a:lnTo>
                  <a:lnTo>
                    <a:pt x="372" y="1468"/>
                  </a:lnTo>
                  <a:lnTo>
                    <a:pt x="372" y="1466"/>
                  </a:lnTo>
                  <a:lnTo>
                    <a:pt x="372" y="1466"/>
                  </a:lnTo>
                  <a:lnTo>
                    <a:pt x="372" y="1466"/>
                  </a:lnTo>
                  <a:close/>
                  <a:moveTo>
                    <a:pt x="722" y="365"/>
                  </a:moveTo>
                  <a:lnTo>
                    <a:pt x="741" y="366"/>
                  </a:lnTo>
                  <a:lnTo>
                    <a:pt x="742" y="365"/>
                  </a:lnTo>
                  <a:lnTo>
                    <a:pt x="731" y="356"/>
                  </a:lnTo>
                  <a:lnTo>
                    <a:pt x="728" y="357"/>
                  </a:lnTo>
                  <a:lnTo>
                    <a:pt x="722" y="357"/>
                  </a:lnTo>
                  <a:lnTo>
                    <a:pt x="721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1" y="363"/>
                  </a:lnTo>
                  <a:lnTo>
                    <a:pt x="722" y="365"/>
                  </a:lnTo>
                  <a:close/>
                  <a:moveTo>
                    <a:pt x="1145" y="719"/>
                  </a:moveTo>
                  <a:lnTo>
                    <a:pt x="1150" y="722"/>
                  </a:lnTo>
                  <a:lnTo>
                    <a:pt x="1154" y="724"/>
                  </a:lnTo>
                  <a:lnTo>
                    <a:pt x="1156" y="724"/>
                  </a:lnTo>
                  <a:lnTo>
                    <a:pt x="1156" y="722"/>
                  </a:lnTo>
                  <a:lnTo>
                    <a:pt x="1156" y="719"/>
                  </a:lnTo>
                  <a:lnTo>
                    <a:pt x="1156" y="717"/>
                  </a:lnTo>
                  <a:lnTo>
                    <a:pt x="1154" y="713"/>
                  </a:lnTo>
                  <a:lnTo>
                    <a:pt x="1154" y="711"/>
                  </a:lnTo>
                  <a:lnTo>
                    <a:pt x="1150" y="710"/>
                  </a:lnTo>
                  <a:lnTo>
                    <a:pt x="1149" y="710"/>
                  </a:lnTo>
                  <a:lnTo>
                    <a:pt x="1147" y="710"/>
                  </a:lnTo>
                  <a:lnTo>
                    <a:pt x="1145" y="710"/>
                  </a:lnTo>
                  <a:lnTo>
                    <a:pt x="1143" y="713"/>
                  </a:lnTo>
                  <a:lnTo>
                    <a:pt x="1143" y="715"/>
                  </a:lnTo>
                  <a:lnTo>
                    <a:pt x="1145" y="719"/>
                  </a:lnTo>
                  <a:close/>
                  <a:moveTo>
                    <a:pt x="163" y="1947"/>
                  </a:moveTo>
                  <a:lnTo>
                    <a:pt x="161" y="1945"/>
                  </a:lnTo>
                  <a:lnTo>
                    <a:pt x="161" y="1945"/>
                  </a:lnTo>
                  <a:lnTo>
                    <a:pt x="157" y="1943"/>
                  </a:lnTo>
                  <a:lnTo>
                    <a:pt x="157" y="1943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7" y="1942"/>
                  </a:lnTo>
                  <a:lnTo>
                    <a:pt x="157" y="1940"/>
                  </a:lnTo>
                  <a:lnTo>
                    <a:pt x="157" y="1940"/>
                  </a:lnTo>
                  <a:lnTo>
                    <a:pt x="155" y="1940"/>
                  </a:lnTo>
                  <a:lnTo>
                    <a:pt x="154" y="1940"/>
                  </a:lnTo>
                  <a:lnTo>
                    <a:pt x="152" y="1940"/>
                  </a:lnTo>
                  <a:lnTo>
                    <a:pt x="152" y="1938"/>
                  </a:lnTo>
                  <a:lnTo>
                    <a:pt x="152" y="1936"/>
                  </a:lnTo>
                  <a:lnTo>
                    <a:pt x="150" y="1933"/>
                  </a:lnTo>
                  <a:lnTo>
                    <a:pt x="150" y="1931"/>
                  </a:lnTo>
                  <a:lnTo>
                    <a:pt x="150" y="1931"/>
                  </a:lnTo>
                  <a:lnTo>
                    <a:pt x="148" y="1931"/>
                  </a:lnTo>
                  <a:lnTo>
                    <a:pt x="148" y="1929"/>
                  </a:lnTo>
                  <a:lnTo>
                    <a:pt x="143" y="1931"/>
                  </a:lnTo>
                  <a:lnTo>
                    <a:pt x="134" y="1929"/>
                  </a:lnTo>
                  <a:lnTo>
                    <a:pt x="134" y="1929"/>
                  </a:lnTo>
                  <a:lnTo>
                    <a:pt x="128" y="1931"/>
                  </a:lnTo>
                  <a:lnTo>
                    <a:pt x="127" y="1933"/>
                  </a:lnTo>
                  <a:lnTo>
                    <a:pt x="127" y="1933"/>
                  </a:lnTo>
                  <a:lnTo>
                    <a:pt x="125" y="1933"/>
                  </a:lnTo>
                  <a:lnTo>
                    <a:pt x="125" y="1933"/>
                  </a:lnTo>
                  <a:lnTo>
                    <a:pt x="123" y="1933"/>
                  </a:lnTo>
                  <a:lnTo>
                    <a:pt x="121" y="1933"/>
                  </a:lnTo>
                  <a:lnTo>
                    <a:pt x="121" y="1931"/>
                  </a:lnTo>
                  <a:lnTo>
                    <a:pt x="121" y="1929"/>
                  </a:lnTo>
                  <a:lnTo>
                    <a:pt x="121" y="1929"/>
                  </a:lnTo>
                  <a:lnTo>
                    <a:pt x="121" y="1927"/>
                  </a:lnTo>
                  <a:lnTo>
                    <a:pt x="119" y="1927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6" y="1927"/>
                  </a:lnTo>
                  <a:lnTo>
                    <a:pt x="114" y="1927"/>
                  </a:lnTo>
                  <a:lnTo>
                    <a:pt x="114" y="1927"/>
                  </a:lnTo>
                  <a:lnTo>
                    <a:pt x="112" y="1925"/>
                  </a:lnTo>
                  <a:lnTo>
                    <a:pt x="108" y="1925"/>
                  </a:lnTo>
                  <a:lnTo>
                    <a:pt x="107" y="1923"/>
                  </a:lnTo>
                  <a:lnTo>
                    <a:pt x="107" y="1923"/>
                  </a:lnTo>
                  <a:lnTo>
                    <a:pt x="103" y="1920"/>
                  </a:lnTo>
                  <a:lnTo>
                    <a:pt x="101" y="1918"/>
                  </a:lnTo>
                  <a:lnTo>
                    <a:pt x="96" y="1918"/>
                  </a:lnTo>
                  <a:lnTo>
                    <a:pt x="94" y="1918"/>
                  </a:lnTo>
                  <a:lnTo>
                    <a:pt x="90" y="1913"/>
                  </a:lnTo>
                  <a:lnTo>
                    <a:pt x="89" y="1911"/>
                  </a:lnTo>
                  <a:lnTo>
                    <a:pt x="89" y="1911"/>
                  </a:lnTo>
                  <a:lnTo>
                    <a:pt x="83" y="1914"/>
                  </a:lnTo>
                  <a:lnTo>
                    <a:pt x="85" y="1914"/>
                  </a:lnTo>
                  <a:lnTo>
                    <a:pt x="85" y="1916"/>
                  </a:lnTo>
                  <a:lnTo>
                    <a:pt x="85" y="1916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6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22"/>
                  </a:lnTo>
                  <a:lnTo>
                    <a:pt x="80" y="1922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1" y="1934"/>
                  </a:lnTo>
                  <a:lnTo>
                    <a:pt x="83" y="1938"/>
                  </a:lnTo>
                  <a:lnTo>
                    <a:pt x="83" y="1940"/>
                  </a:lnTo>
                  <a:lnTo>
                    <a:pt x="81" y="1942"/>
                  </a:lnTo>
                  <a:lnTo>
                    <a:pt x="80" y="1942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4" y="1945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2" y="1943"/>
                  </a:lnTo>
                  <a:lnTo>
                    <a:pt x="72" y="1943"/>
                  </a:lnTo>
                  <a:lnTo>
                    <a:pt x="69" y="1945"/>
                  </a:lnTo>
                  <a:lnTo>
                    <a:pt x="63" y="1943"/>
                  </a:lnTo>
                  <a:lnTo>
                    <a:pt x="62" y="1942"/>
                  </a:lnTo>
                  <a:lnTo>
                    <a:pt x="58" y="1940"/>
                  </a:lnTo>
                  <a:lnTo>
                    <a:pt x="49" y="1942"/>
                  </a:lnTo>
                  <a:lnTo>
                    <a:pt x="49" y="1942"/>
                  </a:lnTo>
                  <a:lnTo>
                    <a:pt x="49" y="1940"/>
                  </a:lnTo>
                  <a:lnTo>
                    <a:pt x="47" y="1940"/>
                  </a:lnTo>
                  <a:lnTo>
                    <a:pt x="47" y="1940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9" y="1938"/>
                  </a:lnTo>
                  <a:lnTo>
                    <a:pt x="54" y="1931"/>
                  </a:lnTo>
                  <a:lnTo>
                    <a:pt x="60" y="1925"/>
                  </a:lnTo>
                  <a:lnTo>
                    <a:pt x="62" y="1923"/>
                  </a:lnTo>
                  <a:lnTo>
                    <a:pt x="62" y="1922"/>
                  </a:lnTo>
                  <a:lnTo>
                    <a:pt x="63" y="1920"/>
                  </a:lnTo>
                  <a:lnTo>
                    <a:pt x="63" y="1920"/>
                  </a:lnTo>
                  <a:lnTo>
                    <a:pt x="65" y="1920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7" y="1916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9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67" y="1911"/>
                  </a:lnTo>
                  <a:lnTo>
                    <a:pt x="62" y="1920"/>
                  </a:lnTo>
                  <a:lnTo>
                    <a:pt x="62" y="1920"/>
                  </a:lnTo>
                  <a:lnTo>
                    <a:pt x="52" y="1931"/>
                  </a:lnTo>
                  <a:lnTo>
                    <a:pt x="45" y="1938"/>
                  </a:lnTo>
                  <a:lnTo>
                    <a:pt x="42" y="1940"/>
                  </a:lnTo>
                  <a:lnTo>
                    <a:pt x="38" y="1940"/>
                  </a:lnTo>
                  <a:lnTo>
                    <a:pt x="31" y="1940"/>
                  </a:lnTo>
                  <a:lnTo>
                    <a:pt x="27" y="1940"/>
                  </a:lnTo>
                  <a:lnTo>
                    <a:pt x="24" y="1940"/>
                  </a:lnTo>
                  <a:lnTo>
                    <a:pt x="22" y="1940"/>
                  </a:lnTo>
                  <a:lnTo>
                    <a:pt x="22" y="1940"/>
                  </a:lnTo>
                  <a:lnTo>
                    <a:pt x="20" y="1938"/>
                  </a:lnTo>
                  <a:lnTo>
                    <a:pt x="20" y="1938"/>
                  </a:lnTo>
                  <a:lnTo>
                    <a:pt x="18" y="1940"/>
                  </a:lnTo>
                  <a:lnTo>
                    <a:pt x="18" y="1942"/>
                  </a:lnTo>
                  <a:lnTo>
                    <a:pt x="16" y="1943"/>
                  </a:lnTo>
                  <a:lnTo>
                    <a:pt x="16" y="1945"/>
                  </a:lnTo>
                  <a:lnTo>
                    <a:pt x="16" y="1947"/>
                  </a:lnTo>
                  <a:lnTo>
                    <a:pt x="16" y="1947"/>
                  </a:lnTo>
                  <a:lnTo>
                    <a:pt x="18" y="1952"/>
                  </a:lnTo>
                  <a:lnTo>
                    <a:pt x="18" y="1954"/>
                  </a:lnTo>
                  <a:lnTo>
                    <a:pt x="18" y="1956"/>
                  </a:lnTo>
                  <a:lnTo>
                    <a:pt x="18" y="1956"/>
                  </a:lnTo>
                  <a:lnTo>
                    <a:pt x="16" y="1960"/>
                  </a:lnTo>
                  <a:lnTo>
                    <a:pt x="16" y="1961"/>
                  </a:lnTo>
                  <a:lnTo>
                    <a:pt x="16" y="1961"/>
                  </a:lnTo>
                  <a:lnTo>
                    <a:pt x="15" y="1963"/>
                  </a:lnTo>
                  <a:lnTo>
                    <a:pt x="15" y="1963"/>
                  </a:lnTo>
                  <a:lnTo>
                    <a:pt x="16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3" y="1970"/>
                  </a:lnTo>
                  <a:lnTo>
                    <a:pt x="7" y="1978"/>
                  </a:lnTo>
                  <a:lnTo>
                    <a:pt x="2" y="1981"/>
                  </a:lnTo>
                  <a:lnTo>
                    <a:pt x="2" y="1983"/>
                  </a:lnTo>
                  <a:lnTo>
                    <a:pt x="0" y="1983"/>
                  </a:lnTo>
                  <a:lnTo>
                    <a:pt x="0" y="1983"/>
                  </a:lnTo>
                  <a:lnTo>
                    <a:pt x="2" y="1983"/>
                  </a:lnTo>
                  <a:lnTo>
                    <a:pt x="4" y="1985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38" y="1987"/>
                  </a:lnTo>
                  <a:lnTo>
                    <a:pt x="67" y="1989"/>
                  </a:lnTo>
                  <a:lnTo>
                    <a:pt x="85" y="1989"/>
                  </a:lnTo>
                  <a:lnTo>
                    <a:pt x="107" y="1990"/>
                  </a:lnTo>
                  <a:lnTo>
                    <a:pt x="134" y="1992"/>
                  </a:lnTo>
                  <a:lnTo>
                    <a:pt x="146" y="1992"/>
                  </a:lnTo>
                  <a:lnTo>
                    <a:pt x="155" y="1992"/>
                  </a:lnTo>
                  <a:lnTo>
                    <a:pt x="159" y="1992"/>
                  </a:lnTo>
                  <a:lnTo>
                    <a:pt x="155" y="1987"/>
                  </a:lnTo>
                  <a:lnTo>
                    <a:pt x="155" y="1983"/>
                  </a:lnTo>
                  <a:lnTo>
                    <a:pt x="154" y="1979"/>
                  </a:lnTo>
                  <a:lnTo>
                    <a:pt x="155" y="1972"/>
                  </a:lnTo>
                  <a:lnTo>
                    <a:pt x="155" y="1969"/>
                  </a:lnTo>
                  <a:lnTo>
                    <a:pt x="155" y="1967"/>
                  </a:lnTo>
                  <a:lnTo>
                    <a:pt x="155" y="1967"/>
                  </a:lnTo>
                  <a:lnTo>
                    <a:pt x="155" y="1965"/>
                  </a:lnTo>
                  <a:lnTo>
                    <a:pt x="155" y="1963"/>
                  </a:lnTo>
                  <a:lnTo>
                    <a:pt x="155" y="1963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9" y="1958"/>
                  </a:lnTo>
                  <a:lnTo>
                    <a:pt x="159" y="1958"/>
                  </a:lnTo>
                  <a:lnTo>
                    <a:pt x="161" y="1958"/>
                  </a:lnTo>
                  <a:lnTo>
                    <a:pt x="161" y="1956"/>
                  </a:lnTo>
                  <a:lnTo>
                    <a:pt x="163" y="1954"/>
                  </a:lnTo>
                  <a:lnTo>
                    <a:pt x="163" y="1954"/>
                  </a:lnTo>
                  <a:lnTo>
                    <a:pt x="163" y="1952"/>
                  </a:lnTo>
                  <a:lnTo>
                    <a:pt x="163" y="1951"/>
                  </a:lnTo>
                  <a:lnTo>
                    <a:pt x="163" y="1947"/>
                  </a:lnTo>
                  <a:close/>
                  <a:moveTo>
                    <a:pt x="1878" y="191"/>
                  </a:moveTo>
                  <a:lnTo>
                    <a:pt x="1882" y="195"/>
                  </a:lnTo>
                  <a:lnTo>
                    <a:pt x="1884" y="195"/>
                  </a:lnTo>
                  <a:lnTo>
                    <a:pt x="1884" y="193"/>
                  </a:lnTo>
                  <a:lnTo>
                    <a:pt x="1882" y="191"/>
                  </a:lnTo>
                  <a:lnTo>
                    <a:pt x="1878" y="188"/>
                  </a:lnTo>
                  <a:lnTo>
                    <a:pt x="1876" y="189"/>
                  </a:lnTo>
                  <a:lnTo>
                    <a:pt x="1875" y="188"/>
                  </a:lnTo>
                  <a:lnTo>
                    <a:pt x="1875" y="186"/>
                  </a:lnTo>
                  <a:lnTo>
                    <a:pt x="1873" y="186"/>
                  </a:lnTo>
                  <a:lnTo>
                    <a:pt x="1871" y="184"/>
                  </a:lnTo>
                  <a:lnTo>
                    <a:pt x="1866" y="180"/>
                  </a:lnTo>
                  <a:lnTo>
                    <a:pt x="1866" y="184"/>
                  </a:lnTo>
                  <a:lnTo>
                    <a:pt x="1867" y="186"/>
                  </a:lnTo>
                  <a:lnTo>
                    <a:pt x="1869" y="188"/>
                  </a:lnTo>
                  <a:lnTo>
                    <a:pt x="1869" y="188"/>
                  </a:lnTo>
                  <a:lnTo>
                    <a:pt x="1867" y="188"/>
                  </a:lnTo>
                  <a:lnTo>
                    <a:pt x="1867" y="188"/>
                  </a:lnTo>
                  <a:lnTo>
                    <a:pt x="1869" y="191"/>
                  </a:lnTo>
                  <a:lnTo>
                    <a:pt x="1876" y="197"/>
                  </a:lnTo>
                  <a:lnTo>
                    <a:pt x="1880" y="197"/>
                  </a:lnTo>
                  <a:lnTo>
                    <a:pt x="1878" y="195"/>
                  </a:lnTo>
                  <a:lnTo>
                    <a:pt x="1875" y="193"/>
                  </a:lnTo>
                  <a:lnTo>
                    <a:pt x="1875" y="189"/>
                  </a:lnTo>
                  <a:lnTo>
                    <a:pt x="1875" y="191"/>
                  </a:lnTo>
                  <a:lnTo>
                    <a:pt x="1878" y="191"/>
                  </a:lnTo>
                  <a:close/>
                  <a:moveTo>
                    <a:pt x="1983" y="383"/>
                  </a:moveTo>
                  <a:lnTo>
                    <a:pt x="1983" y="381"/>
                  </a:lnTo>
                  <a:lnTo>
                    <a:pt x="1979" y="377"/>
                  </a:lnTo>
                  <a:lnTo>
                    <a:pt x="1963" y="366"/>
                  </a:lnTo>
                  <a:lnTo>
                    <a:pt x="1961" y="365"/>
                  </a:lnTo>
                  <a:lnTo>
                    <a:pt x="1961" y="366"/>
                  </a:lnTo>
                  <a:lnTo>
                    <a:pt x="1961" y="368"/>
                  </a:lnTo>
                  <a:lnTo>
                    <a:pt x="1976" y="379"/>
                  </a:lnTo>
                  <a:lnTo>
                    <a:pt x="1978" y="381"/>
                  </a:lnTo>
                  <a:lnTo>
                    <a:pt x="1979" y="386"/>
                  </a:lnTo>
                  <a:lnTo>
                    <a:pt x="1979" y="386"/>
                  </a:lnTo>
                  <a:lnTo>
                    <a:pt x="1981" y="390"/>
                  </a:lnTo>
                  <a:lnTo>
                    <a:pt x="1981" y="390"/>
                  </a:lnTo>
                  <a:lnTo>
                    <a:pt x="1983" y="390"/>
                  </a:lnTo>
                  <a:lnTo>
                    <a:pt x="1983" y="392"/>
                  </a:lnTo>
                  <a:lnTo>
                    <a:pt x="1985" y="392"/>
                  </a:lnTo>
                  <a:lnTo>
                    <a:pt x="1985" y="394"/>
                  </a:lnTo>
                  <a:lnTo>
                    <a:pt x="1985" y="392"/>
                  </a:lnTo>
                  <a:lnTo>
                    <a:pt x="1985" y="392"/>
                  </a:lnTo>
                  <a:lnTo>
                    <a:pt x="1985" y="388"/>
                  </a:lnTo>
                  <a:lnTo>
                    <a:pt x="1985" y="386"/>
                  </a:lnTo>
                  <a:lnTo>
                    <a:pt x="1983" y="385"/>
                  </a:lnTo>
                  <a:lnTo>
                    <a:pt x="1981" y="383"/>
                  </a:lnTo>
                  <a:lnTo>
                    <a:pt x="1981" y="383"/>
                  </a:lnTo>
                  <a:lnTo>
                    <a:pt x="1983" y="383"/>
                  </a:lnTo>
                  <a:close/>
                  <a:moveTo>
                    <a:pt x="1690" y="77"/>
                  </a:moveTo>
                  <a:lnTo>
                    <a:pt x="1690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0" y="76"/>
                  </a:lnTo>
                  <a:lnTo>
                    <a:pt x="1685" y="67"/>
                  </a:lnTo>
                  <a:lnTo>
                    <a:pt x="1683" y="65"/>
                  </a:lnTo>
                  <a:lnTo>
                    <a:pt x="1683" y="67"/>
                  </a:lnTo>
                  <a:lnTo>
                    <a:pt x="1681" y="67"/>
                  </a:lnTo>
                  <a:lnTo>
                    <a:pt x="1681" y="65"/>
                  </a:lnTo>
                  <a:lnTo>
                    <a:pt x="1680" y="67"/>
                  </a:lnTo>
                  <a:lnTo>
                    <a:pt x="1681" y="67"/>
                  </a:lnTo>
                  <a:lnTo>
                    <a:pt x="1683" y="68"/>
                  </a:lnTo>
                  <a:lnTo>
                    <a:pt x="1683" y="68"/>
                  </a:lnTo>
                  <a:lnTo>
                    <a:pt x="1683" y="72"/>
                  </a:lnTo>
                  <a:lnTo>
                    <a:pt x="1685" y="74"/>
                  </a:lnTo>
                  <a:lnTo>
                    <a:pt x="1690" y="77"/>
                  </a:lnTo>
                  <a:close/>
                  <a:moveTo>
                    <a:pt x="1593" y="3"/>
                  </a:moveTo>
                  <a:lnTo>
                    <a:pt x="1593" y="5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6" y="9"/>
                  </a:lnTo>
                  <a:lnTo>
                    <a:pt x="1596" y="11"/>
                  </a:lnTo>
                  <a:lnTo>
                    <a:pt x="1595" y="11"/>
                  </a:lnTo>
                  <a:lnTo>
                    <a:pt x="1595" y="12"/>
                  </a:lnTo>
                  <a:lnTo>
                    <a:pt x="1598" y="20"/>
                  </a:lnTo>
                  <a:lnTo>
                    <a:pt x="1598" y="21"/>
                  </a:lnTo>
                  <a:lnTo>
                    <a:pt x="1598" y="23"/>
                  </a:lnTo>
                  <a:lnTo>
                    <a:pt x="1600" y="25"/>
                  </a:lnTo>
                  <a:lnTo>
                    <a:pt x="1600" y="27"/>
                  </a:lnTo>
                  <a:lnTo>
                    <a:pt x="1600" y="29"/>
                  </a:lnTo>
                  <a:lnTo>
                    <a:pt x="1598" y="30"/>
                  </a:lnTo>
                  <a:lnTo>
                    <a:pt x="1598" y="32"/>
                  </a:lnTo>
                  <a:lnTo>
                    <a:pt x="1600" y="34"/>
                  </a:lnTo>
                  <a:lnTo>
                    <a:pt x="1602" y="38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11" y="45"/>
                  </a:lnTo>
                  <a:lnTo>
                    <a:pt x="1613" y="47"/>
                  </a:lnTo>
                  <a:lnTo>
                    <a:pt x="1613" y="49"/>
                  </a:lnTo>
                  <a:lnTo>
                    <a:pt x="1613" y="49"/>
                  </a:lnTo>
                  <a:lnTo>
                    <a:pt x="1615" y="50"/>
                  </a:lnTo>
                  <a:lnTo>
                    <a:pt x="1615" y="50"/>
                  </a:lnTo>
                  <a:lnTo>
                    <a:pt x="1618" y="49"/>
                  </a:lnTo>
                  <a:lnTo>
                    <a:pt x="1620" y="47"/>
                  </a:lnTo>
                  <a:lnTo>
                    <a:pt x="1625" y="47"/>
                  </a:lnTo>
                  <a:lnTo>
                    <a:pt x="1629" y="45"/>
                  </a:lnTo>
                  <a:lnTo>
                    <a:pt x="1636" y="47"/>
                  </a:lnTo>
                  <a:lnTo>
                    <a:pt x="1634" y="45"/>
                  </a:lnTo>
                  <a:lnTo>
                    <a:pt x="1633" y="43"/>
                  </a:lnTo>
                  <a:lnTo>
                    <a:pt x="1631" y="40"/>
                  </a:lnTo>
                  <a:lnTo>
                    <a:pt x="1629" y="36"/>
                  </a:lnTo>
                  <a:lnTo>
                    <a:pt x="1631" y="36"/>
                  </a:lnTo>
                  <a:lnTo>
                    <a:pt x="1633" y="34"/>
                  </a:lnTo>
                  <a:lnTo>
                    <a:pt x="1634" y="30"/>
                  </a:lnTo>
                  <a:lnTo>
                    <a:pt x="1636" y="29"/>
                  </a:lnTo>
                  <a:lnTo>
                    <a:pt x="1636" y="32"/>
                  </a:lnTo>
                  <a:lnTo>
                    <a:pt x="1634" y="38"/>
                  </a:lnTo>
                  <a:lnTo>
                    <a:pt x="1636" y="41"/>
                  </a:lnTo>
                  <a:lnTo>
                    <a:pt x="1638" y="45"/>
                  </a:lnTo>
                  <a:lnTo>
                    <a:pt x="1642" y="47"/>
                  </a:lnTo>
                  <a:lnTo>
                    <a:pt x="1643" y="47"/>
                  </a:lnTo>
                  <a:lnTo>
                    <a:pt x="1642" y="45"/>
                  </a:lnTo>
                  <a:lnTo>
                    <a:pt x="1642" y="43"/>
                  </a:lnTo>
                  <a:lnTo>
                    <a:pt x="1642" y="41"/>
                  </a:lnTo>
                  <a:lnTo>
                    <a:pt x="1640" y="38"/>
                  </a:lnTo>
                  <a:lnTo>
                    <a:pt x="1642" y="36"/>
                  </a:lnTo>
                  <a:lnTo>
                    <a:pt x="1645" y="34"/>
                  </a:lnTo>
                  <a:lnTo>
                    <a:pt x="1647" y="32"/>
                  </a:lnTo>
                  <a:lnTo>
                    <a:pt x="1647" y="29"/>
                  </a:lnTo>
                  <a:lnTo>
                    <a:pt x="1647" y="25"/>
                  </a:lnTo>
                  <a:lnTo>
                    <a:pt x="1649" y="23"/>
                  </a:lnTo>
                  <a:lnTo>
                    <a:pt x="1649" y="21"/>
                  </a:lnTo>
                  <a:lnTo>
                    <a:pt x="1651" y="23"/>
                  </a:lnTo>
                  <a:lnTo>
                    <a:pt x="1651" y="29"/>
                  </a:lnTo>
                  <a:lnTo>
                    <a:pt x="1651" y="30"/>
                  </a:lnTo>
                  <a:lnTo>
                    <a:pt x="1654" y="34"/>
                  </a:lnTo>
                  <a:lnTo>
                    <a:pt x="1654" y="36"/>
                  </a:lnTo>
                  <a:lnTo>
                    <a:pt x="1654" y="40"/>
                  </a:lnTo>
                  <a:lnTo>
                    <a:pt x="1654" y="41"/>
                  </a:lnTo>
                  <a:lnTo>
                    <a:pt x="1652" y="45"/>
                  </a:lnTo>
                  <a:lnTo>
                    <a:pt x="1652" y="49"/>
                  </a:lnTo>
                  <a:lnTo>
                    <a:pt x="1654" y="49"/>
                  </a:lnTo>
                  <a:lnTo>
                    <a:pt x="1656" y="45"/>
                  </a:lnTo>
                  <a:lnTo>
                    <a:pt x="1658" y="45"/>
                  </a:lnTo>
                  <a:lnTo>
                    <a:pt x="1660" y="49"/>
                  </a:lnTo>
                  <a:lnTo>
                    <a:pt x="1660" y="52"/>
                  </a:lnTo>
                  <a:lnTo>
                    <a:pt x="1660" y="54"/>
                  </a:lnTo>
                  <a:lnTo>
                    <a:pt x="1663" y="54"/>
                  </a:lnTo>
                  <a:lnTo>
                    <a:pt x="1661" y="49"/>
                  </a:lnTo>
                  <a:lnTo>
                    <a:pt x="1663" y="49"/>
                  </a:lnTo>
                  <a:lnTo>
                    <a:pt x="1665" y="50"/>
                  </a:lnTo>
                  <a:lnTo>
                    <a:pt x="1665" y="52"/>
                  </a:lnTo>
                  <a:lnTo>
                    <a:pt x="1665" y="54"/>
                  </a:lnTo>
                  <a:lnTo>
                    <a:pt x="1665" y="56"/>
                  </a:lnTo>
                  <a:lnTo>
                    <a:pt x="1665" y="58"/>
                  </a:lnTo>
                  <a:lnTo>
                    <a:pt x="1667" y="59"/>
                  </a:lnTo>
                  <a:lnTo>
                    <a:pt x="1667" y="59"/>
                  </a:lnTo>
                  <a:lnTo>
                    <a:pt x="1669" y="58"/>
                  </a:lnTo>
                  <a:lnTo>
                    <a:pt x="1669" y="58"/>
                  </a:lnTo>
                  <a:lnTo>
                    <a:pt x="1671" y="58"/>
                  </a:lnTo>
                  <a:lnTo>
                    <a:pt x="1671" y="56"/>
                  </a:lnTo>
                  <a:lnTo>
                    <a:pt x="1671" y="54"/>
                  </a:lnTo>
                  <a:lnTo>
                    <a:pt x="1671" y="52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74" y="52"/>
                  </a:lnTo>
                  <a:lnTo>
                    <a:pt x="1674" y="50"/>
                  </a:lnTo>
                  <a:lnTo>
                    <a:pt x="1674" y="49"/>
                  </a:lnTo>
                  <a:lnTo>
                    <a:pt x="1674" y="47"/>
                  </a:lnTo>
                  <a:lnTo>
                    <a:pt x="1672" y="45"/>
                  </a:lnTo>
                  <a:lnTo>
                    <a:pt x="1672" y="45"/>
                  </a:lnTo>
                  <a:lnTo>
                    <a:pt x="1674" y="43"/>
                  </a:lnTo>
                  <a:lnTo>
                    <a:pt x="1674" y="43"/>
                  </a:lnTo>
                  <a:lnTo>
                    <a:pt x="1676" y="43"/>
                  </a:lnTo>
                  <a:lnTo>
                    <a:pt x="1674" y="45"/>
                  </a:lnTo>
                  <a:lnTo>
                    <a:pt x="1676" y="49"/>
                  </a:lnTo>
                  <a:lnTo>
                    <a:pt x="1678" y="50"/>
                  </a:lnTo>
                  <a:lnTo>
                    <a:pt x="1678" y="54"/>
                  </a:lnTo>
                  <a:lnTo>
                    <a:pt x="1678" y="56"/>
                  </a:lnTo>
                  <a:lnTo>
                    <a:pt x="1680" y="54"/>
                  </a:lnTo>
                  <a:lnTo>
                    <a:pt x="1680" y="52"/>
                  </a:lnTo>
                  <a:lnTo>
                    <a:pt x="1680" y="49"/>
                  </a:lnTo>
                  <a:lnTo>
                    <a:pt x="1681" y="45"/>
                  </a:lnTo>
                  <a:lnTo>
                    <a:pt x="1683" y="41"/>
                  </a:lnTo>
                  <a:lnTo>
                    <a:pt x="1690" y="32"/>
                  </a:lnTo>
                  <a:lnTo>
                    <a:pt x="1690" y="32"/>
                  </a:lnTo>
                  <a:lnTo>
                    <a:pt x="1694" y="36"/>
                  </a:lnTo>
                  <a:lnTo>
                    <a:pt x="1690" y="41"/>
                  </a:lnTo>
                  <a:lnTo>
                    <a:pt x="1689" y="43"/>
                  </a:lnTo>
                  <a:lnTo>
                    <a:pt x="1689" y="45"/>
                  </a:lnTo>
                  <a:lnTo>
                    <a:pt x="1689" y="45"/>
                  </a:lnTo>
                  <a:lnTo>
                    <a:pt x="1689" y="47"/>
                  </a:lnTo>
                  <a:lnTo>
                    <a:pt x="1689" y="47"/>
                  </a:lnTo>
                  <a:lnTo>
                    <a:pt x="1687" y="49"/>
                  </a:lnTo>
                  <a:lnTo>
                    <a:pt x="1685" y="50"/>
                  </a:lnTo>
                  <a:lnTo>
                    <a:pt x="1685" y="50"/>
                  </a:lnTo>
                  <a:lnTo>
                    <a:pt x="1689" y="59"/>
                  </a:lnTo>
                  <a:lnTo>
                    <a:pt x="1690" y="65"/>
                  </a:lnTo>
                  <a:lnTo>
                    <a:pt x="1690" y="65"/>
                  </a:lnTo>
                  <a:lnTo>
                    <a:pt x="1690" y="68"/>
                  </a:lnTo>
                  <a:lnTo>
                    <a:pt x="1690" y="68"/>
                  </a:lnTo>
                  <a:lnTo>
                    <a:pt x="1692" y="72"/>
                  </a:lnTo>
                  <a:lnTo>
                    <a:pt x="1696" y="74"/>
                  </a:lnTo>
                  <a:lnTo>
                    <a:pt x="1699" y="72"/>
                  </a:lnTo>
                  <a:lnTo>
                    <a:pt x="1699" y="65"/>
                  </a:lnTo>
                  <a:lnTo>
                    <a:pt x="1699" y="61"/>
                  </a:lnTo>
                  <a:lnTo>
                    <a:pt x="1701" y="59"/>
                  </a:lnTo>
                  <a:lnTo>
                    <a:pt x="1714" y="54"/>
                  </a:lnTo>
                  <a:lnTo>
                    <a:pt x="1716" y="49"/>
                  </a:lnTo>
                  <a:lnTo>
                    <a:pt x="1717" y="49"/>
                  </a:lnTo>
                  <a:lnTo>
                    <a:pt x="1719" y="49"/>
                  </a:lnTo>
                  <a:lnTo>
                    <a:pt x="1719" y="49"/>
                  </a:lnTo>
                  <a:lnTo>
                    <a:pt x="1719" y="54"/>
                  </a:lnTo>
                  <a:lnTo>
                    <a:pt x="1717" y="56"/>
                  </a:lnTo>
                  <a:lnTo>
                    <a:pt x="1708" y="58"/>
                  </a:lnTo>
                  <a:lnTo>
                    <a:pt x="1707" y="59"/>
                  </a:lnTo>
                  <a:lnTo>
                    <a:pt x="1705" y="63"/>
                  </a:lnTo>
                  <a:lnTo>
                    <a:pt x="1705" y="67"/>
                  </a:lnTo>
                  <a:lnTo>
                    <a:pt x="1703" y="70"/>
                  </a:lnTo>
                  <a:lnTo>
                    <a:pt x="1701" y="74"/>
                  </a:lnTo>
                  <a:lnTo>
                    <a:pt x="1701" y="76"/>
                  </a:lnTo>
                  <a:lnTo>
                    <a:pt x="1694" y="79"/>
                  </a:lnTo>
                  <a:lnTo>
                    <a:pt x="1696" y="81"/>
                  </a:lnTo>
                  <a:lnTo>
                    <a:pt x="1698" y="86"/>
                  </a:lnTo>
                  <a:lnTo>
                    <a:pt x="1699" y="88"/>
                  </a:lnTo>
                  <a:lnTo>
                    <a:pt x="1699" y="88"/>
                  </a:lnTo>
                  <a:lnTo>
                    <a:pt x="1701" y="90"/>
                  </a:lnTo>
                  <a:lnTo>
                    <a:pt x="1703" y="88"/>
                  </a:lnTo>
                  <a:lnTo>
                    <a:pt x="1705" y="88"/>
                  </a:lnTo>
                  <a:lnTo>
                    <a:pt x="1707" y="90"/>
                  </a:lnTo>
                  <a:lnTo>
                    <a:pt x="1708" y="90"/>
                  </a:lnTo>
                  <a:lnTo>
                    <a:pt x="1708" y="92"/>
                  </a:lnTo>
                  <a:lnTo>
                    <a:pt x="1708" y="92"/>
                  </a:lnTo>
                  <a:lnTo>
                    <a:pt x="1708" y="94"/>
                  </a:lnTo>
                  <a:lnTo>
                    <a:pt x="1708" y="94"/>
                  </a:lnTo>
                  <a:lnTo>
                    <a:pt x="1712" y="97"/>
                  </a:lnTo>
                  <a:lnTo>
                    <a:pt x="1714" y="97"/>
                  </a:lnTo>
                  <a:lnTo>
                    <a:pt x="1714" y="96"/>
                  </a:lnTo>
                  <a:lnTo>
                    <a:pt x="1714" y="92"/>
                  </a:lnTo>
                  <a:lnTo>
                    <a:pt x="1714" y="90"/>
                  </a:lnTo>
                  <a:lnTo>
                    <a:pt x="1712" y="88"/>
                  </a:lnTo>
                  <a:lnTo>
                    <a:pt x="1716" y="88"/>
                  </a:lnTo>
                  <a:lnTo>
                    <a:pt x="1716" y="90"/>
                  </a:lnTo>
                  <a:lnTo>
                    <a:pt x="1717" y="92"/>
                  </a:lnTo>
                  <a:lnTo>
                    <a:pt x="1717" y="94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1" y="90"/>
                  </a:lnTo>
                  <a:lnTo>
                    <a:pt x="1723" y="86"/>
                  </a:lnTo>
                  <a:lnTo>
                    <a:pt x="1725" y="85"/>
                  </a:lnTo>
                  <a:lnTo>
                    <a:pt x="1725" y="85"/>
                  </a:lnTo>
                  <a:lnTo>
                    <a:pt x="1726" y="85"/>
                  </a:lnTo>
                  <a:lnTo>
                    <a:pt x="1730" y="88"/>
                  </a:lnTo>
                  <a:lnTo>
                    <a:pt x="1730" y="88"/>
                  </a:lnTo>
                  <a:lnTo>
                    <a:pt x="1728" y="88"/>
                  </a:lnTo>
                  <a:lnTo>
                    <a:pt x="1726" y="88"/>
                  </a:lnTo>
                  <a:lnTo>
                    <a:pt x="1725" y="88"/>
                  </a:lnTo>
                  <a:lnTo>
                    <a:pt x="1726" y="92"/>
                  </a:lnTo>
                  <a:lnTo>
                    <a:pt x="1725" y="92"/>
                  </a:lnTo>
                  <a:lnTo>
                    <a:pt x="1725" y="92"/>
                  </a:lnTo>
                  <a:lnTo>
                    <a:pt x="1723" y="94"/>
                  </a:lnTo>
                  <a:lnTo>
                    <a:pt x="1723" y="96"/>
                  </a:lnTo>
                  <a:lnTo>
                    <a:pt x="1723" y="96"/>
                  </a:lnTo>
                  <a:lnTo>
                    <a:pt x="1721" y="96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30" y="101"/>
                  </a:lnTo>
                  <a:lnTo>
                    <a:pt x="1730" y="101"/>
                  </a:lnTo>
                  <a:lnTo>
                    <a:pt x="1732" y="99"/>
                  </a:lnTo>
                  <a:lnTo>
                    <a:pt x="1734" y="99"/>
                  </a:lnTo>
                  <a:lnTo>
                    <a:pt x="1734" y="99"/>
                  </a:lnTo>
                  <a:lnTo>
                    <a:pt x="1734" y="101"/>
                  </a:lnTo>
                  <a:lnTo>
                    <a:pt x="1734" y="103"/>
                  </a:lnTo>
                  <a:lnTo>
                    <a:pt x="1734" y="103"/>
                  </a:lnTo>
                  <a:lnTo>
                    <a:pt x="1726" y="106"/>
                  </a:lnTo>
                  <a:lnTo>
                    <a:pt x="1723" y="105"/>
                  </a:lnTo>
                  <a:lnTo>
                    <a:pt x="1719" y="105"/>
                  </a:lnTo>
                  <a:lnTo>
                    <a:pt x="1717" y="105"/>
                  </a:lnTo>
                  <a:lnTo>
                    <a:pt x="1719" y="101"/>
                  </a:lnTo>
                  <a:lnTo>
                    <a:pt x="1721" y="101"/>
                  </a:lnTo>
                  <a:lnTo>
                    <a:pt x="1726" y="103"/>
                  </a:lnTo>
                  <a:lnTo>
                    <a:pt x="1723" y="99"/>
                  </a:lnTo>
                  <a:lnTo>
                    <a:pt x="1719" y="99"/>
                  </a:lnTo>
                  <a:lnTo>
                    <a:pt x="1712" y="101"/>
                  </a:lnTo>
                  <a:lnTo>
                    <a:pt x="1714" y="105"/>
                  </a:lnTo>
                  <a:lnTo>
                    <a:pt x="1719" y="112"/>
                  </a:lnTo>
                  <a:lnTo>
                    <a:pt x="1717" y="112"/>
                  </a:lnTo>
                  <a:lnTo>
                    <a:pt x="1712" y="108"/>
                  </a:lnTo>
                  <a:lnTo>
                    <a:pt x="1712" y="108"/>
                  </a:lnTo>
                  <a:lnTo>
                    <a:pt x="1710" y="108"/>
                  </a:lnTo>
                  <a:lnTo>
                    <a:pt x="1708" y="108"/>
                  </a:lnTo>
                  <a:lnTo>
                    <a:pt x="1707" y="106"/>
                  </a:lnTo>
                  <a:lnTo>
                    <a:pt x="1707" y="106"/>
                  </a:lnTo>
                  <a:lnTo>
                    <a:pt x="1705" y="106"/>
                  </a:lnTo>
                  <a:lnTo>
                    <a:pt x="1707" y="108"/>
                  </a:lnTo>
                  <a:lnTo>
                    <a:pt x="1701" y="108"/>
                  </a:lnTo>
                  <a:lnTo>
                    <a:pt x="1699" y="108"/>
                  </a:lnTo>
                  <a:lnTo>
                    <a:pt x="1698" y="106"/>
                  </a:lnTo>
                  <a:lnTo>
                    <a:pt x="1698" y="108"/>
                  </a:lnTo>
                  <a:lnTo>
                    <a:pt x="1698" y="110"/>
                  </a:lnTo>
                  <a:lnTo>
                    <a:pt x="1699" y="114"/>
                  </a:lnTo>
                  <a:lnTo>
                    <a:pt x="1707" y="121"/>
                  </a:lnTo>
                  <a:lnTo>
                    <a:pt x="1708" y="126"/>
                  </a:lnTo>
                  <a:lnTo>
                    <a:pt x="1708" y="128"/>
                  </a:lnTo>
                  <a:lnTo>
                    <a:pt x="1708" y="130"/>
                  </a:lnTo>
                  <a:lnTo>
                    <a:pt x="1708" y="132"/>
                  </a:lnTo>
                  <a:lnTo>
                    <a:pt x="1707" y="135"/>
                  </a:lnTo>
                  <a:lnTo>
                    <a:pt x="1707" y="137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8" y="144"/>
                  </a:lnTo>
                  <a:lnTo>
                    <a:pt x="1707" y="146"/>
                  </a:lnTo>
                  <a:lnTo>
                    <a:pt x="1707" y="146"/>
                  </a:lnTo>
                  <a:lnTo>
                    <a:pt x="1705" y="144"/>
                  </a:lnTo>
                  <a:lnTo>
                    <a:pt x="1701" y="139"/>
                  </a:lnTo>
                  <a:lnTo>
                    <a:pt x="1701" y="139"/>
                  </a:lnTo>
                  <a:lnTo>
                    <a:pt x="1699" y="139"/>
                  </a:lnTo>
                  <a:lnTo>
                    <a:pt x="1699" y="139"/>
                  </a:lnTo>
                  <a:lnTo>
                    <a:pt x="1699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87" y="141"/>
                  </a:lnTo>
                  <a:lnTo>
                    <a:pt x="1690" y="142"/>
                  </a:lnTo>
                  <a:lnTo>
                    <a:pt x="1692" y="144"/>
                  </a:lnTo>
                  <a:lnTo>
                    <a:pt x="1696" y="148"/>
                  </a:lnTo>
                  <a:lnTo>
                    <a:pt x="1698" y="148"/>
                  </a:lnTo>
                  <a:lnTo>
                    <a:pt x="1699" y="152"/>
                  </a:lnTo>
                  <a:lnTo>
                    <a:pt x="1699" y="150"/>
                  </a:lnTo>
                  <a:lnTo>
                    <a:pt x="1699" y="148"/>
                  </a:lnTo>
                  <a:lnTo>
                    <a:pt x="1699" y="144"/>
                  </a:lnTo>
                  <a:lnTo>
                    <a:pt x="1699" y="142"/>
                  </a:lnTo>
                  <a:lnTo>
                    <a:pt x="1701" y="144"/>
                  </a:lnTo>
                  <a:lnTo>
                    <a:pt x="1701" y="144"/>
                  </a:lnTo>
                  <a:lnTo>
                    <a:pt x="1701" y="146"/>
                  </a:lnTo>
                  <a:lnTo>
                    <a:pt x="1701" y="146"/>
                  </a:lnTo>
                  <a:lnTo>
                    <a:pt x="1705" y="146"/>
                  </a:lnTo>
                  <a:lnTo>
                    <a:pt x="1705" y="148"/>
                  </a:lnTo>
                  <a:lnTo>
                    <a:pt x="1708" y="152"/>
                  </a:lnTo>
                  <a:lnTo>
                    <a:pt x="1708" y="152"/>
                  </a:lnTo>
                  <a:lnTo>
                    <a:pt x="1710" y="152"/>
                  </a:lnTo>
                  <a:lnTo>
                    <a:pt x="1712" y="150"/>
                  </a:lnTo>
                  <a:lnTo>
                    <a:pt x="1714" y="152"/>
                  </a:lnTo>
                  <a:lnTo>
                    <a:pt x="1716" y="153"/>
                  </a:lnTo>
                  <a:lnTo>
                    <a:pt x="1716" y="153"/>
                  </a:lnTo>
                  <a:lnTo>
                    <a:pt x="1717" y="153"/>
                  </a:lnTo>
                  <a:lnTo>
                    <a:pt x="1714" y="150"/>
                  </a:lnTo>
                  <a:lnTo>
                    <a:pt x="1714" y="150"/>
                  </a:lnTo>
                  <a:lnTo>
                    <a:pt x="1714" y="148"/>
                  </a:lnTo>
                  <a:lnTo>
                    <a:pt x="1716" y="148"/>
                  </a:lnTo>
                  <a:lnTo>
                    <a:pt x="1723" y="159"/>
                  </a:lnTo>
                  <a:lnTo>
                    <a:pt x="1725" y="159"/>
                  </a:lnTo>
                  <a:lnTo>
                    <a:pt x="1726" y="161"/>
                  </a:lnTo>
                  <a:lnTo>
                    <a:pt x="1730" y="159"/>
                  </a:lnTo>
                  <a:lnTo>
                    <a:pt x="1730" y="159"/>
                  </a:lnTo>
                  <a:lnTo>
                    <a:pt x="1732" y="161"/>
                  </a:lnTo>
                  <a:lnTo>
                    <a:pt x="1734" y="162"/>
                  </a:lnTo>
                  <a:lnTo>
                    <a:pt x="1736" y="162"/>
                  </a:lnTo>
                  <a:lnTo>
                    <a:pt x="1737" y="161"/>
                  </a:lnTo>
                  <a:lnTo>
                    <a:pt x="1736" y="159"/>
                  </a:lnTo>
                  <a:lnTo>
                    <a:pt x="1736" y="157"/>
                  </a:lnTo>
                  <a:lnTo>
                    <a:pt x="1736" y="155"/>
                  </a:lnTo>
                  <a:lnTo>
                    <a:pt x="1737" y="155"/>
                  </a:lnTo>
                  <a:lnTo>
                    <a:pt x="1737" y="155"/>
                  </a:lnTo>
                  <a:lnTo>
                    <a:pt x="1745" y="164"/>
                  </a:lnTo>
                  <a:lnTo>
                    <a:pt x="1746" y="164"/>
                  </a:lnTo>
                  <a:lnTo>
                    <a:pt x="1748" y="166"/>
                  </a:lnTo>
                  <a:lnTo>
                    <a:pt x="1750" y="166"/>
                  </a:lnTo>
                  <a:lnTo>
                    <a:pt x="1750" y="170"/>
                  </a:lnTo>
                  <a:lnTo>
                    <a:pt x="1752" y="171"/>
                  </a:lnTo>
                  <a:lnTo>
                    <a:pt x="1754" y="173"/>
                  </a:lnTo>
                  <a:lnTo>
                    <a:pt x="1761" y="175"/>
                  </a:lnTo>
                  <a:lnTo>
                    <a:pt x="1759" y="171"/>
                  </a:lnTo>
                  <a:lnTo>
                    <a:pt x="1757" y="170"/>
                  </a:lnTo>
                  <a:lnTo>
                    <a:pt x="1755" y="170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5" y="168"/>
                  </a:lnTo>
                  <a:lnTo>
                    <a:pt x="1746" y="161"/>
                  </a:lnTo>
                  <a:lnTo>
                    <a:pt x="1746" y="159"/>
                  </a:lnTo>
                  <a:lnTo>
                    <a:pt x="1746" y="157"/>
                  </a:lnTo>
                  <a:lnTo>
                    <a:pt x="1746" y="153"/>
                  </a:lnTo>
                  <a:lnTo>
                    <a:pt x="1748" y="153"/>
                  </a:lnTo>
                  <a:lnTo>
                    <a:pt x="1750" y="155"/>
                  </a:lnTo>
                  <a:lnTo>
                    <a:pt x="1750" y="153"/>
                  </a:lnTo>
                  <a:lnTo>
                    <a:pt x="1748" y="150"/>
                  </a:lnTo>
                  <a:lnTo>
                    <a:pt x="1748" y="148"/>
                  </a:lnTo>
                  <a:lnTo>
                    <a:pt x="1748" y="150"/>
                  </a:lnTo>
                  <a:lnTo>
                    <a:pt x="1750" y="152"/>
                  </a:lnTo>
                  <a:lnTo>
                    <a:pt x="1752" y="155"/>
                  </a:lnTo>
                  <a:lnTo>
                    <a:pt x="1757" y="157"/>
                  </a:lnTo>
                  <a:lnTo>
                    <a:pt x="1757" y="159"/>
                  </a:lnTo>
                  <a:lnTo>
                    <a:pt x="1759" y="161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9" y="166"/>
                  </a:lnTo>
                  <a:lnTo>
                    <a:pt x="1759" y="168"/>
                  </a:lnTo>
                  <a:lnTo>
                    <a:pt x="1761" y="170"/>
                  </a:lnTo>
                  <a:lnTo>
                    <a:pt x="1761" y="171"/>
                  </a:lnTo>
                  <a:lnTo>
                    <a:pt x="1763" y="171"/>
                  </a:lnTo>
                  <a:lnTo>
                    <a:pt x="1766" y="173"/>
                  </a:lnTo>
                  <a:lnTo>
                    <a:pt x="1766" y="173"/>
                  </a:lnTo>
                  <a:lnTo>
                    <a:pt x="1768" y="175"/>
                  </a:lnTo>
                  <a:lnTo>
                    <a:pt x="1768" y="175"/>
                  </a:lnTo>
                  <a:lnTo>
                    <a:pt x="1768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75" y="182"/>
                  </a:lnTo>
                  <a:lnTo>
                    <a:pt x="1777" y="186"/>
                  </a:lnTo>
                  <a:lnTo>
                    <a:pt x="1781" y="189"/>
                  </a:lnTo>
                  <a:lnTo>
                    <a:pt x="1782" y="188"/>
                  </a:lnTo>
                  <a:lnTo>
                    <a:pt x="1782" y="184"/>
                  </a:lnTo>
                  <a:lnTo>
                    <a:pt x="1784" y="184"/>
                  </a:lnTo>
                  <a:lnTo>
                    <a:pt x="1786" y="184"/>
                  </a:lnTo>
                  <a:lnTo>
                    <a:pt x="1786" y="182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8" y="180"/>
                  </a:lnTo>
                  <a:lnTo>
                    <a:pt x="1786" y="179"/>
                  </a:lnTo>
                  <a:lnTo>
                    <a:pt x="1784" y="173"/>
                  </a:lnTo>
                  <a:lnTo>
                    <a:pt x="1784" y="171"/>
                  </a:lnTo>
                  <a:lnTo>
                    <a:pt x="1784" y="170"/>
                  </a:lnTo>
                  <a:lnTo>
                    <a:pt x="1786" y="170"/>
                  </a:lnTo>
                  <a:lnTo>
                    <a:pt x="1786" y="168"/>
                  </a:lnTo>
                  <a:lnTo>
                    <a:pt x="1790" y="170"/>
                  </a:lnTo>
                  <a:lnTo>
                    <a:pt x="1792" y="168"/>
                  </a:lnTo>
                  <a:lnTo>
                    <a:pt x="1793" y="168"/>
                  </a:lnTo>
                  <a:lnTo>
                    <a:pt x="1793" y="170"/>
                  </a:lnTo>
                  <a:lnTo>
                    <a:pt x="1795" y="173"/>
                  </a:lnTo>
                  <a:lnTo>
                    <a:pt x="1797" y="173"/>
                  </a:lnTo>
                  <a:lnTo>
                    <a:pt x="1795" y="170"/>
                  </a:lnTo>
                  <a:lnTo>
                    <a:pt x="1793" y="168"/>
                  </a:lnTo>
                  <a:lnTo>
                    <a:pt x="1792" y="166"/>
                  </a:lnTo>
                  <a:lnTo>
                    <a:pt x="1790" y="166"/>
                  </a:lnTo>
                  <a:lnTo>
                    <a:pt x="1790" y="164"/>
                  </a:lnTo>
                  <a:lnTo>
                    <a:pt x="1793" y="161"/>
                  </a:lnTo>
                  <a:lnTo>
                    <a:pt x="1793" y="159"/>
                  </a:lnTo>
                  <a:lnTo>
                    <a:pt x="1793" y="159"/>
                  </a:lnTo>
                  <a:lnTo>
                    <a:pt x="1795" y="161"/>
                  </a:lnTo>
                  <a:lnTo>
                    <a:pt x="1797" y="162"/>
                  </a:lnTo>
                  <a:lnTo>
                    <a:pt x="1797" y="164"/>
                  </a:lnTo>
                  <a:lnTo>
                    <a:pt x="1806" y="168"/>
                  </a:lnTo>
                  <a:lnTo>
                    <a:pt x="1808" y="171"/>
                  </a:lnTo>
                  <a:lnTo>
                    <a:pt x="1810" y="175"/>
                  </a:lnTo>
                  <a:lnTo>
                    <a:pt x="1810" y="170"/>
                  </a:lnTo>
                  <a:lnTo>
                    <a:pt x="1808" y="168"/>
                  </a:lnTo>
                  <a:lnTo>
                    <a:pt x="1806" y="164"/>
                  </a:lnTo>
                  <a:lnTo>
                    <a:pt x="1802" y="164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1"/>
                  </a:lnTo>
                  <a:lnTo>
                    <a:pt x="1806" y="164"/>
                  </a:lnTo>
                  <a:lnTo>
                    <a:pt x="1810" y="166"/>
                  </a:lnTo>
                  <a:lnTo>
                    <a:pt x="1810" y="168"/>
                  </a:lnTo>
                  <a:lnTo>
                    <a:pt x="1811" y="171"/>
                  </a:lnTo>
                  <a:lnTo>
                    <a:pt x="1813" y="175"/>
                  </a:lnTo>
                  <a:lnTo>
                    <a:pt x="1811" y="177"/>
                  </a:lnTo>
                  <a:lnTo>
                    <a:pt x="1810" y="177"/>
                  </a:lnTo>
                  <a:lnTo>
                    <a:pt x="1808" y="175"/>
                  </a:lnTo>
                  <a:lnTo>
                    <a:pt x="1810" y="179"/>
                  </a:lnTo>
                  <a:lnTo>
                    <a:pt x="1808" y="179"/>
                  </a:lnTo>
                  <a:lnTo>
                    <a:pt x="1806" y="177"/>
                  </a:lnTo>
                  <a:lnTo>
                    <a:pt x="1804" y="177"/>
                  </a:lnTo>
                  <a:lnTo>
                    <a:pt x="1802" y="175"/>
                  </a:lnTo>
                  <a:lnTo>
                    <a:pt x="1804" y="177"/>
                  </a:lnTo>
                  <a:lnTo>
                    <a:pt x="1808" y="180"/>
                  </a:lnTo>
                  <a:lnTo>
                    <a:pt x="1810" y="180"/>
                  </a:lnTo>
                  <a:lnTo>
                    <a:pt x="1813" y="180"/>
                  </a:lnTo>
                  <a:lnTo>
                    <a:pt x="1815" y="180"/>
                  </a:lnTo>
                  <a:lnTo>
                    <a:pt x="1815" y="182"/>
                  </a:lnTo>
                  <a:lnTo>
                    <a:pt x="1815" y="182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9" y="182"/>
                  </a:lnTo>
                  <a:lnTo>
                    <a:pt x="1820" y="182"/>
                  </a:lnTo>
                  <a:lnTo>
                    <a:pt x="1820" y="182"/>
                  </a:lnTo>
                  <a:lnTo>
                    <a:pt x="1822" y="184"/>
                  </a:lnTo>
                  <a:lnTo>
                    <a:pt x="1824" y="186"/>
                  </a:lnTo>
                  <a:lnTo>
                    <a:pt x="1824" y="184"/>
                  </a:lnTo>
                  <a:lnTo>
                    <a:pt x="1822" y="179"/>
                  </a:lnTo>
                  <a:lnTo>
                    <a:pt x="1815" y="175"/>
                  </a:lnTo>
                  <a:lnTo>
                    <a:pt x="1813" y="168"/>
                  </a:lnTo>
                  <a:lnTo>
                    <a:pt x="1815" y="170"/>
                  </a:lnTo>
                  <a:lnTo>
                    <a:pt x="1819" y="171"/>
                  </a:lnTo>
                  <a:lnTo>
                    <a:pt x="1820" y="173"/>
                  </a:lnTo>
                  <a:lnTo>
                    <a:pt x="1824" y="179"/>
                  </a:lnTo>
                  <a:lnTo>
                    <a:pt x="1829" y="182"/>
                  </a:lnTo>
                  <a:lnTo>
                    <a:pt x="1831" y="182"/>
                  </a:lnTo>
                  <a:lnTo>
                    <a:pt x="1831" y="180"/>
                  </a:lnTo>
                  <a:lnTo>
                    <a:pt x="1831" y="177"/>
                  </a:lnTo>
                  <a:lnTo>
                    <a:pt x="1824" y="175"/>
                  </a:lnTo>
                  <a:lnTo>
                    <a:pt x="1828" y="171"/>
                  </a:lnTo>
                  <a:lnTo>
                    <a:pt x="1831" y="173"/>
                  </a:lnTo>
                  <a:lnTo>
                    <a:pt x="1837" y="180"/>
                  </a:lnTo>
                  <a:lnTo>
                    <a:pt x="1840" y="182"/>
                  </a:lnTo>
                  <a:lnTo>
                    <a:pt x="1844" y="182"/>
                  </a:lnTo>
                  <a:lnTo>
                    <a:pt x="1847" y="182"/>
                  </a:lnTo>
                  <a:lnTo>
                    <a:pt x="1849" y="182"/>
                  </a:lnTo>
                  <a:lnTo>
                    <a:pt x="1851" y="186"/>
                  </a:lnTo>
                  <a:lnTo>
                    <a:pt x="1849" y="186"/>
                  </a:lnTo>
                  <a:lnTo>
                    <a:pt x="1847" y="186"/>
                  </a:lnTo>
                  <a:lnTo>
                    <a:pt x="1847" y="186"/>
                  </a:lnTo>
                  <a:lnTo>
                    <a:pt x="1846" y="186"/>
                  </a:lnTo>
                  <a:lnTo>
                    <a:pt x="1846" y="186"/>
                  </a:lnTo>
                  <a:lnTo>
                    <a:pt x="1847" y="188"/>
                  </a:lnTo>
                  <a:lnTo>
                    <a:pt x="1842" y="188"/>
                  </a:lnTo>
                  <a:lnTo>
                    <a:pt x="1846" y="189"/>
                  </a:lnTo>
                  <a:lnTo>
                    <a:pt x="1847" y="189"/>
                  </a:lnTo>
                  <a:lnTo>
                    <a:pt x="1849" y="189"/>
                  </a:lnTo>
                  <a:lnTo>
                    <a:pt x="1853" y="186"/>
                  </a:lnTo>
                  <a:lnTo>
                    <a:pt x="1855" y="186"/>
                  </a:lnTo>
                  <a:lnTo>
                    <a:pt x="1855" y="184"/>
                  </a:lnTo>
                  <a:lnTo>
                    <a:pt x="1855" y="184"/>
                  </a:lnTo>
                  <a:lnTo>
                    <a:pt x="1855" y="182"/>
                  </a:lnTo>
                  <a:lnTo>
                    <a:pt x="1851" y="180"/>
                  </a:lnTo>
                  <a:lnTo>
                    <a:pt x="1846" y="179"/>
                  </a:lnTo>
                  <a:lnTo>
                    <a:pt x="1846" y="177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7" y="171"/>
                  </a:lnTo>
                  <a:lnTo>
                    <a:pt x="1844" y="170"/>
                  </a:lnTo>
                  <a:lnTo>
                    <a:pt x="1838" y="170"/>
                  </a:lnTo>
                  <a:lnTo>
                    <a:pt x="1840" y="171"/>
                  </a:lnTo>
                  <a:lnTo>
                    <a:pt x="1842" y="171"/>
                  </a:lnTo>
                  <a:lnTo>
                    <a:pt x="1842" y="173"/>
                  </a:lnTo>
                  <a:lnTo>
                    <a:pt x="1842" y="175"/>
                  </a:lnTo>
                  <a:lnTo>
                    <a:pt x="1840" y="175"/>
                  </a:lnTo>
                  <a:lnTo>
                    <a:pt x="1837" y="175"/>
                  </a:lnTo>
                  <a:lnTo>
                    <a:pt x="1835" y="173"/>
                  </a:lnTo>
                  <a:lnTo>
                    <a:pt x="1833" y="171"/>
                  </a:lnTo>
                  <a:lnTo>
                    <a:pt x="1835" y="171"/>
                  </a:lnTo>
                  <a:lnTo>
                    <a:pt x="1837" y="171"/>
                  </a:lnTo>
                  <a:lnTo>
                    <a:pt x="1837" y="170"/>
                  </a:lnTo>
                  <a:lnTo>
                    <a:pt x="1835" y="168"/>
                  </a:lnTo>
                  <a:lnTo>
                    <a:pt x="1833" y="168"/>
                  </a:lnTo>
                  <a:lnTo>
                    <a:pt x="1833" y="166"/>
                  </a:lnTo>
                  <a:lnTo>
                    <a:pt x="1838" y="166"/>
                  </a:lnTo>
                  <a:lnTo>
                    <a:pt x="1838" y="164"/>
                  </a:lnTo>
                  <a:lnTo>
                    <a:pt x="1837" y="164"/>
                  </a:lnTo>
                  <a:lnTo>
                    <a:pt x="1835" y="164"/>
                  </a:lnTo>
                  <a:lnTo>
                    <a:pt x="1835" y="164"/>
                  </a:lnTo>
                  <a:lnTo>
                    <a:pt x="1833" y="162"/>
                  </a:lnTo>
                  <a:lnTo>
                    <a:pt x="1833" y="161"/>
                  </a:lnTo>
                  <a:lnTo>
                    <a:pt x="1833" y="161"/>
                  </a:lnTo>
                  <a:lnTo>
                    <a:pt x="1835" y="161"/>
                  </a:lnTo>
                  <a:lnTo>
                    <a:pt x="1837" y="161"/>
                  </a:lnTo>
                  <a:lnTo>
                    <a:pt x="1838" y="162"/>
                  </a:lnTo>
                  <a:lnTo>
                    <a:pt x="1844" y="164"/>
                  </a:lnTo>
                  <a:lnTo>
                    <a:pt x="1844" y="164"/>
                  </a:lnTo>
                  <a:lnTo>
                    <a:pt x="1844" y="162"/>
                  </a:lnTo>
                  <a:lnTo>
                    <a:pt x="1846" y="161"/>
                  </a:lnTo>
                  <a:lnTo>
                    <a:pt x="1846" y="161"/>
                  </a:lnTo>
                  <a:lnTo>
                    <a:pt x="1846" y="159"/>
                  </a:lnTo>
                  <a:lnTo>
                    <a:pt x="1849" y="159"/>
                  </a:lnTo>
                  <a:lnTo>
                    <a:pt x="1851" y="159"/>
                  </a:lnTo>
                  <a:lnTo>
                    <a:pt x="1851" y="161"/>
                  </a:lnTo>
                  <a:lnTo>
                    <a:pt x="1851" y="162"/>
                  </a:lnTo>
                  <a:lnTo>
                    <a:pt x="1849" y="162"/>
                  </a:lnTo>
                  <a:lnTo>
                    <a:pt x="1847" y="162"/>
                  </a:lnTo>
                  <a:lnTo>
                    <a:pt x="1847" y="166"/>
                  </a:lnTo>
                  <a:lnTo>
                    <a:pt x="1847" y="168"/>
                  </a:lnTo>
                  <a:lnTo>
                    <a:pt x="1849" y="171"/>
                  </a:lnTo>
                  <a:lnTo>
                    <a:pt x="1851" y="175"/>
                  </a:lnTo>
                  <a:lnTo>
                    <a:pt x="1855" y="177"/>
                  </a:lnTo>
                  <a:lnTo>
                    <a:pt x="1858" y="177"/>
                  </a:lnTo>
                  <a:lnTo>
                    <a:pt x="1855" y="175"/>
                  </a:lnTo>
                  <a:lnTo>
                    <a:pt x="1853" y="173"/>
                  </a:lnTo>
                  <a:lnTo>
                    <a:pt x="1853" y="171"/>
                  </a:lnTo>
                  <a:lnTo>
                    <a:pt x="1855" y="171"/>
                  </a:lnTo>
                  <a:lnTo>
                    <a:pt x="1858" y="175"/>
                  </a:lnTo>
                  <a:lnTo>
                    <a:pt x="1873" y="182"/>
                  </a:lnTo>
                  <a:lnTo>
                    <a:pt x="1887" y="188"/>
                  </a:lnTo>
                  <a:lnTo>
                    <a:pt x="1889" y="188"/>
                  </a:lnTo>
                  <a:lnTo>
                    <a:pt x="1889" y="186"/>
                  </a:lnTo>
                  <a:lnTo>
                    <a:pt x="1887" y="184"/>
                  </a:lnTo>
                  <a:lnTo>
                    <a:pt x="1884" y="182"/>
                  </a:lnTo>
                  <a:lnTo>
                    <a:pt x="1882" y="180"/>
                  </a:lnTo>
                  <a:lnTo>
                    <a:pt x="1880" y="179"/>
                  </a:lnTo>
                  <a:lnTo>
                    <a:pt x="1880" y="179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5"/>
                  </a:lnTo>
                  <a:lnTo>
                    <a:pt x="1878" y="175"/>
                  </a:lnTo>
                  <a:lnTo>
                    <a:pt x="1876" y="177"/>
                  </a:lnTo>
                  <a:lnTo>
                    <a:pt x="1875" y="179"/>
                  </a:lnTo>
                  <a:lnTo>
                    <a:pt x="1866" y="175"/>
                  </a:lnTo>
                  <a:lnTo>
                    <a:pt x="1864" y="173"/>
                  </a:lnTo>
                  <a:lnTo>
                    <a:pt x="1862" y="171"/>
                  </a:lnTo>
                  <a:lnTo>
                    <a:pt x="1860" y="170"/>
                  </a:lnTo>
                  <a:lnTo>
                    <a:pt x="1860" y="168"/>
                  </a:lnTo>
                  <a:lnTo>
                    <a:pt x="1860" y="166"/>
                  </a:lnTo>
                  <a:lnTo>
                    <a:pt x="1862" y="166"/>
                  </a:lnTo>
                  <a:lnTo>
                    <a:pt x="1864" y="166"/>
                  </a:lnTo>
                  <a:lnTo>
                    <a:pt x="1867" y="171"/>
                  </a:lnTo>
                  <a:lnTo>
                    <a:pt x="1871" y="173"/>
                  </a:lnTo>
                  <a:lnTo>
                    <a:pt x="1871" y="173"/>
                  </a:lnTo>
                  <a:lnTo>
                    <a:pt x="1873" y="171"/>
                  </a:lnTo>
                  <a:lnTo>
                    <a:pt x="1873" y="171"/>
                  </a:lnTo>
                  <a:lnTo>
                    <a:pt x="1875" y="170"/>
                  </a:lnTo>
                  <a:lnTo>
                    <a:pt x="1876" y="171"/>
                  </a:lnTo>
                  <a:lnTo>
                    <a:pt x="1885" y="177"/>
                  </a:lnTo>
                  <a:lnTo>
                    <a:pt x="1894" y="180"/>
                  </a:lnTo>
                  <a:lnTo>
                    <a:pt x="1894" y="180"/>
                  </a:lnTo>
                  <a:lnTo>
                    <a:pt x="1894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6" y="175"/>
                  </a:lnTo>
                  <a:lnTo>
                    <a:pt x="1896" y="171"/>
                  </a:lnTo>
                  <a:lnTo>
                    <a:pt x="1896" y="171"/>
                  </a:lnTo>
                  <a:lnTo>
                    <a:pt x="1898" y="170"/>
                  </a:lnTo>
                  <a:lnTo>
                    <a:pt x="1900" y="166"/>
                  </a:lnTo>
                  <a:lnTo>
                    <a:pt x="1898" y="164"/>
                  </a:lnTo>
                  <a:lnTo>
                    <a:pt x="1896" y="162"/>
                  </a:lnTo>
                  <a:lnTo>
                    <a:pt x="1894" y="161"/>
                  </a:lnTo>
                  <a:lnTo>
                    <a:pt x="1896" y="159"/>
                  </a:lnTo>
                  <a:lnTo>
                    <a:pt x="1896" y="161"/>
                  </a:lnTo>
                  <a:lnTo>
                    <a:pt x="1898" y="162"/>
                  </a:lnTo>
                  <a:lnTo>
                    <a:pt x="1900" y="162"/>
                  </a:lnTo>
                  <a:lnTo>
                    <a:pt x="1905" y="162"/>
                  </a:lnTo>
                  <a:lnTo>
                    <a:pt x="1896" y="153"/>
                  </a:lnTo>
                  <a:lnTo>
                    <a:pt x="1896" y="148"/>
                  </a:lnTo>
                  <a:lnTo>
                    <a:pt x="1887" y="150"/>
                  </a:lnTo>
                  <a:lnTo>
                    <a:pt x="1885" y="148"/>
                  </a:lnTo>
                  <a:lnTo>
                    <a:pt x="1884" y="146"/>
                  </a:lnTo>
                  <a:lnTo>
                    <a:pt x="1878" y="142"/>
                  </a:lnTo>
                  <a:lnTo>
                    <a:pt x="1876" y="142"/>
                  </a:lnTo>
                  <a:lnTo>
                    <a:pt x="1875" y="141"/>
                  </a:lnTo>
                  <a:lnTo>
                    <a:pt x="1871" y="137"/>
                  </a:lnTo>
                  <a:lnTo>
                    <a:pt x="1869" y="135"/>
                  </a:lnTo>
                  <a:lnTo>
                    <a:pt x="1869" y="133"/>
                  </a:lnTo>
                  <a:lnTo>
                    <a:pt x="1867" y="130"/>
                  </a:lnTo>
                  <a:lnTo>
                    <a:pt x="1866" y="128"/>
                  </a:lnTo>
                  <a:lnTo>
                    <a:pt x="1864" y="126"/>
                  </a:lnTo>
                  <a:lnTo>
                    <a:pt x="1862" y="126"/>
                  </a:lnTo>
                  <a:lnTo>
                    <a:pt x="1855" y="119"/>
                  </a:lnTo>
                  <a:lnTo>
                    <a:pt x="1851" y="112"/>
                  </a:lnTo>
                  <a:lnTo>
                    <a:pt x="1840" y="97"/>
                  </a:lnTo>
                  <a:lnTo>
                    <a:pt x="1828" y="81"/>
                  </a:lnTo>
                  <a:lnTo>
                    <a:pt x="1826" y="77"/>
                  </a:lnTo>
                  <a:lnTo>
                    <a:pt x="1826" y="74"/>
                  </a:lnTo>
                  <a:lnTo>
                    <a:pt x="1826" y="72"/>
                  </a:lnTo>
                  <a:lnTo>
                    <a:pt x="1824" y="63"/>
                  </a:lnTo>
                  <a:lnTo>
                    <a:pt x="1824" y="61"/>
                  </a:lnTo>
                  <a:lnTo>
                    <a:pt x="1822" y="58"/>
                  </a:lnTo>
                  <a:lnTo>
                    <a:pt x="1819" y="54"/>
                  </a:lnTo>
                  <a:lnTo>
                    <a:pt x="1817" y="50"/>
                  </a:lnTo>
                  <a:lnTo>
                    <a:pt x="1813" y="41"/>
                  </a:lnTo>
                  <a:lnTo>
                    <a:pt x="1813" y="38"/>
                  </a:lnTo>
                  <a:lnTo>
                    <a:pt x="1810" y="34"/>
                  </a:lnTo>
                  <a:lnTo>
                    <a:pt x="1806" y="25"/>
                  </a:lnTo>
                  <a:lnTo>
                    <a:pt x="1804" y="14"/>
                  </a:lnTo>
                  <a:lnTo>
                    <a:pt x="1801" y="3"/>
                  </a:lnTo>
                  <a:lnTo>
                    <a:pt x="1799" y="0"/>
                  </a:lnTo>
                  <a:lnTo>
                    <a:pt x="1593" y="0"/>
                  </a:lnTo>
                  <a:lnTo>
                    <a:pt x="1593" y="2"/>
                  </a:lnTo>
                  <a:lnTo>
                    <a:pt x="1593" y="3"/>
                  </a:lnTo>
                  <a:close/>
                  <a:moveTo>
                    <a:pt x="1945" y="236"/>
                  </a:moveTo>
                  <a:lnTo>
                    <a:pt x="1947" y="236"/>
                  </a:lnTo>
                  <a:lnTo>
                    <a:pt x="1947" y="236"/>
                  </a:lnTo>
                  <a:lnTo>
                    <a:pt x="1947" y="238"/>
                  </a:lnTo>
                  <a:lnTo>
                    <a:pt x="1945" y="240"/>
                  </a:lnTo>
                  <a:lnTo>
                    <a:pt x="1945" y="242"/>
                  </a:lnTo>
                  <a:lnTo>
                    <a:pt x="1947" y="242"/>
                  </a:lnTo>
                  <a:lnTo>
                    <a:pt x="1949" y="244"/>
                  </a:lnTo>
                  <a:lnTo>
                    <a:pt x="1949" y="244"/>
                  </a:lnTo>
                  <a:lnTo>
                    <a:pt x="1949" y="245"/>
                  </a:lnTo>
                  <a:lnTo>
                    <a:pt x="1949" y="245"/>
                  </a:lnTo>
                  <a:lnTo>
                    <a:pt x="1950" y="245"/>
                  </a:lnTo>
                  <a:lnTo>
                    <a:pt x="1950" y="244"/>
                  </a:lnTo>
                  <a:lnTo>
                    <a:pt x="1950" y="244"/>
                  </a:lnTo>
                  <a:lnTo>
                    <a:pt x="1952" y="244"/>
                  </a:lnTo>
                  <a:lnTo>
                    <a:pt x="1952" y="245"/>
                  </a:lnTo>
                  <a:lnTo>
                    <a:pt x="1952" y="247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4" y="251"/>
                  </a:lnTo>
                  <a:lnTo>
                    <a:pt x="1950" y="251"/>
                  </a:lnTo>
                  <a:lnTo>
                    <a:pt x="1950" y="251"/>
                  </a:lnTo>
                  <a:lnTo>
                    <a:pt x="1950" y="253"/>
                  </a:lnTo>
                  <a:lnTo>
                    <a:pt x="1952" y="253"/>
                  </a:lnTo>
                  <a:lnTo>
                    <a:pt x="1952" y="254"/>
                  </a:lnTo>
                  <a:lnTo>
                    <a:pt x="1950" y="260"/>
                  </a:lnTo>
                  <a:lnTo>
                    <a:pt x="1958" y="271"/>
                  </a:lnTo>
                  <a:lnTo>
                    <a:pt x="1967" y="282"/>
                  </a:lnTo>
                  <a:lnTo>
                    <a:pt x="1970" y="285"/>
                  </a:lnTo>
                  <a:lnTo>
                    <a:pt x="1970" y="287"/>
                  </a:lnTo>
                  <a:lnTo>
                    <a:pt x="1970" y="287"/>
                  </a:lnTo>
                  <a:lnTo>
                    <a:pt x="1972" y="289"/>
                  </a:lnTo>
                  <a:lnTo>
                    <a:pt x="1972" y="289"/>
                  </a:lnTo>
                  <a:lnTo>
                    <a:pt x="1974" y="289"/>
                  </a:lnTo>
                  <a:lnTo>
                    <a:pt x="1974" y="291"/>
                  </a:lnTo>
                  <a:lnTo>
                    <a:pt x="1976" y="292"/>
                  </a:lnTo>
                  <a:lnTo>
                    <a:pt x="1978" y="291"/>
                  </a:lnTo>
                  <a:lnTo>
                    <a:pt x="1979" y="289"/>
                  </a:lnTo>
                  <a:lnTo>
                    <a:pt x="1976" y="285"/>
                  </a:lnTo>
                  <a:lnTo>
                    <a:pt x="1972" y="283"/>
                  </a:lnTo>
                  <a:lnTo>
                    <a:pt x="1972" y="283"/>
                  </a:lnTo>
                  <a:lnTo>
                    <a:pt x="1970" y="282"/>
                  </a:lnTo>
                  <a:lnTo>
                    <a:pt x="1970" y="280"/>
                  </a:lnTo>
                  <a:lnTo>
                    <a:pt x="1978" y="282"/>
                  </a:lnTo>
                  <a:lnTo>
                    <a:pt x="1981" y="283"/>
                  </a:lnTo>
                  <a:lnTo>
                    <a:pt x="1983" y="283"/>
                  </a:lnTo>
                  <a:lnTo>
                    <a:pt x="1985" y="285"/>
                  </a:lnTo>
                  <a:lnTo>
                    <a:pt x="1987" y="287"/>
                  </a:lnTo>
                  <a:lnTo>
                    <a:pt x="1988" y="287"/>
                  </a:lnTo>
                  <a:lnTo>
                    <a:pt x="1990" y="287"/>
                  </a:lnTo>
                  <a:lnTo>
                    <a:pt x="1992" y="287"/>
                  </a:lnTo>
                  <a:lnTo>
                    <a:pt x="1994" y="287"/>
                  </a:lnTo>
                  <a:lnTo>
                    <a:pt x="1997" y="291"/>
                  </a:lnTo>
                  <a:lnTo>
                    <a:pt x="2003" y="298"/>
                  </a:lnTo>
                  <a:lnTo>
                    <a:pt x="2005" y="300"/>
                  </a:lnTo>
                  <a:lnTo>
                    <a:pt x="2005" y="301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9" y="303"/>
                  </a:lnTo>
                  <a:lnTo>
                    <a:pt x="1999" y="305"/>
                  </a:lnTo>
                  <a:lnTo>
                    <a:pt x="1999" y="307"/>
                  </a:lnTo>
                  <a:lnTo>
                    <a:pt x="2001" y="309"/>
                  </a:lnTo>
                  <a:lnTo>
                    <a:pt x="2001" y="310"/>
                  </a:lnTo>
                  <a:lnTo>
                    <a:pt x="2001" y="312"/>
                  </a:lnTo>
                  <a:lnTo>
                    <a:pt x="2012" y="316"/>
                  </a:lnTo>
                  <a:lnTo>
                    <a:pt x="2015" y="314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18"/>
                  </a:lnTo>
                  <a:lnTo>
                    <a:pt x="2019" y="319"/>
                  </a:lnTo>
                  <a:lnTo>
                    <a:pt x="2019" y="319"/>
                  </a:lnTo>
                  <a:lnTo>
                    <a:pt x="2019" y="318"/>
                  </a:lnTo>
                  <a:lnTo>
                    <a:pt x="2019" y="316"/>
                  </a:lnTo>
                  <a:lnTo>
                    <a:pt x="2021" y="312"/>
                  </a:lnTo>
                  <a:lnTo>
                    <a:pt x="2023" y="312"/>
                  </a:lnTo>
                  <a:lnTo>
                    <a:pt x="2024" y="310"/>
                  </a:lnTo>
                  <a:lnTo>
                    <a:pt x="2028" y="312"/>
                  </a:lnTo>
                  <a:lnTo>
                    <a:pt x="2033" y="316"/>
                  </a:lnTo>
                  <a:lnTo>
                    <a:pt x="2035" y="316"/>
                  </a:lnTo>
                  <a:lnTo>
                    <a:pt x="2041" y="312"/>
                  </a:lnTo>
                  <a:lnTo>
                    <a:pt x="2041" y="310"/>
                  </a:lnTo>
                  <a:lnTo>
                    <a:pt x="2041" y="310"/>
                  </a:lnTo>
                  <a:lnTo>
                    <a:pt x="2046" y="310"/>
                  </a:lnTo>
                  <a:lnTo>
                    <a:pt x="2046" y="309"/>
                  </a:lnTo>
                  <a:lnTo>
                    <a:pt x="2044" y="307"/>
                  </a:lnTo>
                  <a:lnTo>
                    <a:pt x="2044" y="305"/>
                  </a:lnTo>
                  <a:lnTo>
                    <a:pt x="2046" y="303"/>
                  </a:lnTo>
                  <a:lnTo>
                    <a:pt x="2048" y="301"/>
                  </a:lnTo>
                  <a:lnTo>
                    <a:pt x="2048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298"/>
                  </a:lnTo>
                  <a:lnTo>
                    <a:pt x="2050" y="298"/>
                  </a:lnTo>
                  <a:lnTo>
                    <a:pt x="2050" y="296"/>
                  </a:lnTo>
                  <a:lnTo>
                    <a:pt x="2050" y="296"/>
                  </a:lnTo>
                  <a:lnTo>
                    <a:pt x="2048" y="294"/>
                  </a:lnTo>
                  <a:lnTo>
                    <a:pt x="2048" y="294"/>
                  </a:lnTo>
                  <a:lnTo>
                    <a:pt x="2048" y="292"/>
                  </a:lnTo>
                  <a:lnTo>
                    <a:pt x="2046" y="291"/>
                  </a:lnTo>
                  <a:lnTo>
                    <a:pt x="2046" y="291"/>
                  </a:lnTo>
                  <a:lnTo>
                    <a:pt x="2046" y="289"/>
                  </a:lnTo>
                  <a:lnTo>
                    <a:pt x="2046" y="285"/>
                  </a:lnTo>
                  <a:lnTo>
                    <a:pt x="2046" y="283"/>
                  </a:lnTo>
                  <a:lnTo>
                    <a:pt x="2046" y="282"/>
                  </a:lnTo>
                  <a:lnTo>
                    <a:pt x="2044" y="278"/>
                  </a:lnTo>
                  <a:lnTo>
                    <a:pt x="2043" y="276"/>
                  </a:lnTo>
                  <a:lnTo>
                    <a:pt x="2039" y="278"/>
                  </a:lnTo>
                  <a:lnTo>
                    <a:pt x="2039" y="276"/>
                  </a:lnTo>
                  <a:lnTo>
                    <a:pt x="2028" y="262"/>
                  </a:lnTo>
                  <a:lnTo>
                    <a:pt x="2026" y="260"/>
                  </a:lnTo>
                  <a:lnTo>
                    <a:pt x="2026" y="260"/>
                  </a:lnTo>
                  <a:lnTo>
                    <a:pt x="2024" y="256"/>
                  </a:lnTo>
                  <a:lnTo>
                    <a:pt x="2023" y="256"/>
                  </a:lnTo>
                  <a:lnTo>
                    <a:pt x="2021" y="256"/>
                  </a:lnTo>
                  <a:lnTo>
                    <a:pt x="2019" y="256"/>
                  </a:lnTo>
                  <a:lnTo>
                    <a:pt x="2015" y="253"/>
                  </a:lnTo>
                  <a:lnTo>
                    <a:pt x="2012" y="253"/>
                  </a:lnTo>
                  <a:lnTo>
                    <a:pt x="2012" y="251"/>
                  </a:lnTo>
                  <a:lnTo>
                    <a:pt x="2012" y="249"/>
                  </a:lnTo>
                  <a:lnTo>
                    <a:pt x="2012" y="247"/>
                  </a:lnTo>
                  <a:lnTo>
                    <a:pt x="2012" y="245"/>
                  </a:lnTo>
                  <a:lnTo>
                    <a:pt x="2010" y="245"/>
                  </a:lnTo>
                  <a:lnTo>
                    <a:pt x="2010" y="245"/>
                  </a:lnTo>
                  <a:lnTo>
                    <a:pt x="2008" y="245"/>
                  </a:lnTo>
                  <a:lnTo>
                    <a:pt x="2005" y="242"/>
                  </a:lnTo>
                  <a:lnTo>
                    <a:pt x="2001" y="242"/>
                  </a:lnTo>
                  <a:lnTo>
                    <a:pt x="1999" y="240"/>
                  </a:lnTo>
                  <a:lnTo>
                    <a:pt x="1999" y="238"/>
                  </a:lnTo>
                  <a:lnTo>
                    <a:pt x="1999" y="233"/>
                  </a:lnTo>
                  <a:lnTo>
                    <a:pt x="1999" y="231"/>
                  </a:lnTo>
                  <a:lnTo>
                    <a:pt x="1997" y="231"/>
                  </a:lnTo>
                  <a:lnTo>
                    <a:pt x="1996" y="229"/>
                  </a:lnTo>
                  <a:lnTo>
                    <a:pt x="1994" y="229"/>
                  </a:lnTo>
                  <a:lnTo>
                    <a:pt x="1990" y="218"/>
                  </a:lnTo>
                  <a:lnTo>
                    <a:pt x="1988" y="217"/>
                  </a:lnTo>
                  <a:lnTo>
                    <a:pt x="1979" y="207"/>
                  </a:lnTo>
                  <a:lnTo>
                    <a:pt x="1976" y="206"/>
                  </a:lnTo>
                  <a:lnTo>
                    <a:pt x="1976" y="206"/>
                  </a:lnTo>
                  <a:lnTo>
                    <a:pt x="1976" y="204"/>
                  </a:lnTo>
                  <a:lnTo>
                    <a:pt x="1974" y="202"/>
                  </a:lnTo>
                  <a:lnTo>
                    <a:pt x="1974" y="200"/>
                  </a:lnTo>
                  <a:lnTo>
                    <a:pt x="1972" y="202"/>
                  </a:lnTo>
                  <a:lnTo>
                    <a:pt x="1968" y="206"/>
                  </a:lnTo>
                  <a:lnTo>
                    <a:pt x="1967" y="206"/>
                  </a:lnTo>
                  <a:lnTo>
                    <a:pt x="1961" y="206"/>
                  </a:lnTo>
                  <a:lnTo>
                    <a:pt x="1959" y="207"/>
                  </a:lnTo>
                  <a:lnTo>
                    <a:pt x="1959" y="207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11"/>
                  </a:lnTo>
                  <a:lnTo>
                    <a:pt x="1959" y="211"/>
                  </a:lnTo>
                  <a:lnTo>
                    <a:pt x="1961" y="211"/>
                  </a:lnTo>
                  <a:lnTo>
                    <a:pt x="1961" y="213"/>
                  </a:lnTo>
                  <a:lnTo>
                    <a:pt x="1961" y="213"/>
                  </a:lnTo>
                  <a:lnTo>
                    <a:pt x="1959" y="215"/>
                  </a:lnTo>
                  <a:lnTo>
                    <a:pt x="1959" y="217"/>
                  </a:lnTo>
                  <a:lnTo>
                    <a:pt x="1959" y="217"/>
                  </a:lnTo>
                  <a:lnTo>
                    <a:pt x="1956" y="218"/>
                  </a:lnTo>
                  <a:lnTo>
                    <a:pt x="1956" y="218"/>
                  </a:lnTo>
                  <a:lnTo>
                    <a:pt x="1954" y="220"/>
                  </a:lnTo>
                  <a:lnTo>
                    <a:pt x="1954" y="222"/>
                  </a:lnTo>
                  <a:lnTo>
                    <a:pt x="1950" y="220"/>
                  </a:lnTo>
                  <a:lnTo>
                    <a:pt x="1949" y="220"/>
                  </a:lnTo>
                  <a:lnTo>
                    <a:pt x="1947" y="222"/>
                  </a:lnTo>
                  <a:lnTo>
                    <a:pt x="1949" y="222"/>
                  </a:lnTo>
                  <a:lnTo>
                    <a:pt x="1956" y="227"/>
                  </a:lnTo>
                  <a:lnTo>
                    <a:pt x="1956" y="227"/>
                  </a:lnTo>
                  <a:lnTo>
                    <a:pt x="1958" y="229"/>
                  </a:lnTo>
                  <a:lnTo>
                    <a:pt x="1961" y="233"/>
                  </a:lnTo>
                  <a:lnTo>
                    <a:pt x="1961" y="233"/>
                  </a:lnTo>
                  <a:lnTo>
                    <a:pt x="1963" y="235"/>
                  </a:lnTo>
                  <a:lnTo>
                    <a:pt x="1963" y="238"/>
                  </a:lnTo>
                  <a:lnTo>
                    <a:pt x="1963" y="238"/>
                  </a:lnTo>
                  <a:lnTo>
                    <a:pt x="1947" y="231"/>
                  </a:lnTo>
                  <a:lnTo>
                    <a:pt x="1943" y="231"/>
                  </a:lnTo>
                  <a:lnTo>
                    <a:pt x="1943" y="233"/>
                  </a:lnTo>
                  <a:lnTo>
                    <a:pt x="1943" y="236"/>
                  </a:lnTo>
                  <a:lnTo>
                    <a:pt x="1945" y="236"/>
                  </a:lnTo>
                  <a:close/>
                  <a:moveTo>
                    <a:pt x="1755" y="412"/>
                  </a:moveTo>
                  <a:lnTo>
                    <a:pt x="1755" y="412"/>
                  </a:lnTo>
                  <a:lnTo>
                    <a:pt x="1754" y="413"/>
                  </a:lnTo>
                  <a:lnTo>
                    <a:pt x="1754" y="413"/>
                  </a:lnTo>
                  <a:lnTo>
                    <a:pt x="1752" y="417"/>
                  </a:lnTo>
                  <a:lnTo>
                    <a:pt x="1752" y="417"/>
                  </a:lnTo>
                  <a:lnTo>
                    <a:pt x="1752" y="419"/>
                  </a:lnTo>
                  <a:lnTo>
                    <a:pt x="1752" y="419"/>
                  </a:lnTo>
                  <a:lnTo>
                    <a:pt x="1752" y="421"/>
                  </a:lnTo>
                  <a:lnTo>
                    <a:pt x="1754" y="421"/>
                  </a:lnTo>
                  <a:lnTo>
                    <a:pt x="1755" y="419"/>
                  </a:lnTo>
                  <a:lnTo>
                    <a:pt x="1757" y="419"/>
                  </a:lnTo>
                  <a:lnTo>
                    <a:pt x="1757" y="417"/>
                  </a:lnTo>
                  <a:lnTo>
                    <a:pt x="1757" y="413"/>
                  </a:lnTo>
                  <a:lnTo>
                    <a:pt x="1757" y="413"/>
                  </a:lnTo>
                  <a:lnTo>
                    <a:pt x="1755" y="412"/>
                  </a:lnTo>
                  <a:close/>
                  <a:moveTo>
                    <a:pt x="1795" y="422"/>
                  </a:moveTo>
                  <a:lnTo>
                    <a:pt x="1792" y="421"/>
                  </a:lnTo>
                  <a:lnTo>
                    <a:pt x="1790" y="421"/>
                  </a:lnTo>
                  <a:lnTo>
                    <a:pt x="1784" y="424"/>
                  </a:lnTo>
                  <a:lnTo>
                    <a:pt x="1784" y="424"/>
                  </a:lnTo>
                  <a:lnTo>
                    <a:pt x="1784" y="426"/>
                  </a:lnTo>
                  <a:lnTo>
                    <a:pt x="1786" y="426"/>
                  </a:lnTo>
                  <a:lnTo>
                    <a:pt x="1792" y="424"/>
                  </a:lnTo>
                  <a:lnTo>
                    <a:pt x="1797" y="426"/>
                  </a:lnTo>
                  <a:lnTo>
                    <a:pt x="1797" y="424"/>
                  </a:lnTo>
                  <a:lnTo>
                    <a:pt x="1795" y="422"/>
                  </a:lnTo>
                  <a:close/>
                  <a:moveTo>
                    <a:pt x="1683" y="88"/>
                  </a:moveTo>
                  <a:lnTo>
                    <a:pt x="1683" y="88"/>
                  </a:lnTo>
                  <a:lnTo>
                    <a:pt x="1681" y="86"/>
                  </a:lnTo>
                  <a:lnTo>
                    <a:pt x="1681" y="83"/>
                  </a:lnTo>
                  <a:lnTo>
                    <a:pt x="1683" y="81"/>
                  </a:lnTo>
                  <a:lnTo>
                    <a:pt x="1681" y="81"/>
                  </a:lnTo>
                  <a:lnTo>
                    <a:pt x="1680" y="79"/>
                  </a:lnTo>
                  <a:lnTo>
                    <a:pt x="1680" y="79"/>
                  </a:lnTo>
                  <a:lnTo>
                    <a:pt x="1678" y="79"/>
                  </a:lnTo>
                  <a:lnTo>
                    <a:pt x="1678" y="81"/>
                  </a:lnTo>
                  <a:lnTo>
                    <a:pt x="1676" y="81"/>
                  </a:lnTo>
                  <a:lnTo>
                    <a:pt x="1676" y="83"/>
                  </a:lnTo>
                  <a:lnTo>
                    <a:pt x="1678" y="81"/>
                  </a:lnTo>
                  <a:lnTo>
                    <a:pt x="1680" y="83"/>
                  </a:lnTo>
                  <a:lnTo>
                    <a:pt x="1680" y="83"/>
                  </a:lnTo>
                  <a:lnTo>
                    <a:pt x="1678" y="85"/>
                  </a:lnTo>
                  <a:lnTo>
                    <a:pt x="1676" y="85"/>
                  </a:lnTo>
                  <a:lnTo>
                    <a:pt x="1661" y="72"/>
                  </a:lnTo>
                  <a:lnTo>
                    <a:pt x="1661" y="70"/>
                  </a:lnTo>
                  <a:lnTo>
                    <a:pt x="1663" y="70"/>
                  </a:lnTo>
                  <a:lnTo>
                    <a:pt x="1665" y="70"/>
                  </a:lnTo>
                  <a:lnTo>
                    <a:pt x="1667" y="68"/>
                  </a:lnTo>
                  <a:lnTo>
                    <a:pt x="1665" y="67"/>
                  </a:lnTo>
                  <a:lnTo>
                    <a:pt x="1661" y="63"/>
                  </a:lnTo>
                  <a:lnTo>
                    <a:pt x="1660" y="63"/>
                  </a:lnTo>
                  <a:lnTo>
                    <a:pt x="1661" y="63"/>
                  </a:lnTo>
                  <a:lnTo>
                    <a:pt x="1663" y="63"/>
                  </a:lnTo>
                  <a:lnTo>
                    <a:pt x="1665" y="67"/>
                  </a:lnTo>
                  <a:lnTo>
                    <a:pt x="1667" y="68"/>
                  </a:lnTo>
                  <a:lnTo>
                    <a:pt x="1667" y="72"/>
                  </a:lnTo>
                  <a:lnTo>
                    <a:pt x="1669" y="74"/>
                  </a:lnTo>
                  <a:lnTo>
                    <a:pt x="1672" y="77"/>
                  </a:lnTo>
                  <a:lnTo>
                    <a:pt x="1674" y="77"/>
                  </a:lnTo>
                  <a:lnTo>
                    <a:pt x="1672" y="76"/>
                  </a:lnTo>
                  <a:lnTo>
                    <a:pt x="1672" y="74"/>
                  </a:lnTo>
                  <a:lnTo>
                    <a:pt x="1671" y="72"/>
                  </a:lnTo>
                  <a:lnTo>
                    <a:pt x="1671" y="72"/>
                  </a:lnTo>
                  <a:lnTo>
                    <a:pt x="1669" y="70"/>
                  </a:lnTo>
                  <a:lnTo>
                    <a:pt x="1669" y="65"/>
                  </a:lnTo>
                  <a:lnTo>
                    <a:pt x="1667" y="65"/>
                  </a:lnTo>
                  <a:lnTo>
                    <a:pt x="1667" y="63"/>
                  </a:lnTo>
                  <a:lnTo>
                    <a:pt x="1660" y="58"/>
                  </a:lnTo>
                  <a:lnTo>
                    <a:pt x="1658" y="58"/>
                  </a:lnTo>
                  <a:lnTo>
                    <a:pt x="1656" y="59"/>
                  </a:lnTo>
                  <a:lnTo>
                    <a:pt x="1656" y="61"/>
                  </a:lnTo>
                  <a:lnTo>
                    <a:pt x="1658" y="63"/>
                  </a:lnTo>
                  <a:lnTo>
                    <a:pt x="1660" y="67"/>
                  </a:lnTo>
                  <a:lnTo>
                    <a:pt x="1658" y="67"/>
                  </a:lnTo>
                  <a:lnTo>
                    <a:pt x="1658" y="67"/>
                  </a:lnTo>
                  <a:lnTo>
                    <a:pt x="1656" y="63"/>
                  </a:lnTo>
                  <a:lnTo>
                    <a:pt x="1654" y="61"/>
                  </a:lnTo>
                  <a:lnTo>
                    <a:pt x="1649" y="61"/>
                  </a:lnTo>
                  <a:lnTo>
                    <a:pt x="1647" y="61"/>
                  </a:lnTo>
                  <a:lnTo>
                    <a:pt x="1647" y="63"/>
                  </a:lnTo>
                  <a:lnTo>
                    <a:pt x="1645" y="63"/>
                  </a:lnTo>
                  <a:lnTo>
                    <a:pt x="1643" y="63"/>
                  </a:lnTo>
                  <a:lnTo>
                    <a:pt x="1642" y="63"/>
                  </a:lnTo>
                  <a:lnTo>
                    <a:pt x="1642" y="65"/>
                  </a:lnTo>
                  <a:lnTo>
                    <a:pt x="1634" y="67"/>
                  </a:lnTo>
                  <a:lnTo>
                    <a:pt x="1634" y="68"/>
                  </a:lnTo>
                  <a:lnTo>
                    <a:pt x="1633" y="68"/>
                  </a:lnTo>
                  <a:lnTo>
                    <a:pt x="1633" y="74"/>
                  </a:lnTo>
                  <a:lnTo>
                    <a:pt x="1634" y="76"/>
                  </a:lnTo>
                  <a:lnTo>
                    <a:pt x="1634" y="79"/>
                  </a:lnTo>
                  <a:lnTo>
                    <a:pt x="1640" y="83"/>
                  </a:lnTo>
                  <a:lnTo>
                    <a:pt x="1645" y="85"/>
                  </a:lnTo>
                  <a:lnTo>
                    <a:pt x="1647" y="83"/>
                  </a:lnTo>
                  <a:lnTo>
                    <a:pt x="1651" y="83"/>
                  </a:lnTo>
                  <a:lnTo>
                    <a:pt x="1652" y="85"/>
                  </a:lnTo>
                  <a:lnTo>
                    <a:pt x="1654" y="86"/>
                  </a:lnTo>
                  <a:lnTo>
                    <a:pt x="1656" y="88"/>
                  </a:lnTo>
                  <a:lnTo>
                    <a:pt x="1656" y="90"/>
                  </a:lnTo>
                  <a:lnTo>
                    <a:pt x="1656" y="92"/>
                  </a:lnTo>
                  <a:lnTo>
                    <a:pt x="1660" y="94"/>
                  </a:lnTo>
                  <a:lnTo>
                    <a:pt x="1661" y="96"/>
                  </a:lnTo>
                  <a:lnTo>
                    <a:pt x="1661" y="97"/>
                  </a:lnTo>
                  <a:lnTo>
                    <a:pt x="1661" y="99"/>
                  </a:lnTo>
                  <a:lnTo>
                    <a:pt x="1661" y="101"/>
                  </a:lnTo>
                  <a:lnTo>
                    <a:pt x="1661" y="103"/>
                  </a:lnTo>
                  <a:lnTo>
                    <a:pt x="1663" y="105"/>
                  </a:lnTo>
                  <a:lnTo>
                    <a:pt x="1661" y="106"/>
                  </a:lnTo>
                  <a:lnTo>
                    <a:pt x="1669" y="112"/>
                  </a:lnTo>
                  <a:lnTo>
                    <a:pt x="1671" y="112"/>
                  </a:lnTo>
                  <a:lnTo>
                    <a:pt x="1671" y="114"/>
                  </a:lnTo>
                  <a:lnTo>
                    <a:pt x="1671" y="117"/>
                  </a:lnTo>
                  <a:lnTo>
                    <a:pt x="1672" y="121"/>
                  </a:lnTo>
                  <a:lnTo>
                    <a:pt x="1672" y="123"/>
                  </a:lnTo>
                  <a:lnTo>
                    <a:pt x="1672" y="126"/>
                  </a:lnTo>
                  <a:lnTo>
                    <a:pt x="1676" y="126"/>
                  </a:lnTo>
                  <a:lnTo>
                    <a:pt x="1678" y="124"/>
                  </a:lnTo>
                  <a:lnTo>
                    <a:pt x="1680" y="123"/>
                  </a:lnTo>
                  <a:lnTo>
                    <a:pt x="1678" y="119"/>
                  </a:lnTo>
                  <a:lnTo>
                    <a:pt x="1676" y="119"/>
                  </a:lnTo>
                  <a:lnTo>
                    <a:pt x="1674" y="115"/>
                  </a:lnTo>
                  <a:lnTo>
                    <a:pt x="1674" y="110"/>
                  </a:lnTo>
                  <a:lnTo>
                    <a:pt x="1676" y="108"/>
                  </a:lnTo>
                  <a:lnTo>
                    <a:pt x="1676" y="106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680" y="108"/>
                  </a:lnTo>
                  <a:lnTo>
                    <a:pt x="1680" y="106"/>
                  </a:lnTo>
                  <a:lnTo>
                    <a:pt x="1680" y="106"/>
                  </a:lnTo>
                  <a:lnTo>
                    <a:pt x="1680" y="105"/>
                  </a:lnTo>
                  <a:lnTo>
                    <a:pt x="1680" y="105"/>
                  </a:lnTo>
                  <a:lnTo>
                    <a:pt x="1680" y="103"/>
                  </a:lnTo>
                  <a:lnTo>
                    <a:pt x="1680" y="101"/>
                  </a:lnTo>
                  <a:lnTo>
                    <a:pt x="1681" y="99"/>
                  </a:lnTo>
                  <a:lnTo>
                    <a:pt x="1683" y="97"/>
                  </a:lnTo>
                  <a:lnTo>
                    <a:pt x="1683" y="96"/>
                  </a:lnTo>
                  <a:lnTo>
                    <a:pt x="1683" y="92"/>
                  </a:lnTo>
                  <a:lnTo>
                    <a:pt x="1683" y="92"/>
                  </a:lnTo>
                  <a:lnTo>
                    <a:pt x="1683" y="90"/>
                  </a:lnTo>
                  <a:lnTo>
                    <a:pt x="1683" y="88"/>
                  </a:lnTo>
                  <a:close/>
                  <a:moveTo>
                    <a:pt x="1768" y="422"/>
                  </a:moveTo>
                  <a:lnTo>
                    <a:pt x="1768" y="422"/>
                  </a:lnTo>
                  <a:lnTo>
                    <a:pt x="1768" y="422"/>
                  </a:lnTo>
                  <a:lnTo>
                    <a:pt x="1768" y="424"/>
                  </a:lnTo>
                  <a:lnTo>
                    <a:pt x="1770" y="426"/>
                  </a:lnTo>
                  <a:lnTo>
                    <a:pt x="1772" y="426"/>
                  </a:lnTo>
                  <a:lnTo>
                    <a:pt x="1773" y="426"/>
                  </a:lnTo>
                  <a:lnTo>
                    <a:pt x="1773" y="424"/>
                  </a:lnTo>
                  <a:lnTo>
                    <a:pt x="1773" y="422"/>
                  </a:lnTo>
                  <a:lnTo>
                    <a:pt x="1772" y="422"/>
                  </a:lnTo>
                  <a:lnTo>
                    <a:pt x="1768" y="422"/>
                  </a:lnTo>
                  <a:close/>
                  <a:moveTo>
                    <a:pt x="1732" y="515"/>
                  </a:moveTo>
                  <a:lnTo>
                    <a:pt x="1732" y="516"/>
                  </a:lnTo>
                  <a:lnTo>
                    <a:pt x="1732" y="516"/>
                  </a:lnTo>
                  <a:lnTo>
                    <a:pt x="1734" y="518"/>
                  </a:lnTo>
                  <a:lnTo>
                    <a:pt x="1737" y="515"/>
                  </a:lnTo>
                  <a:lnTo>
                    <a:pt x="1739" y="515"/>
                  </a:lnTo>
                  <a:lnTo>
                    <a:pt x="1739" y="513"/>
                  </a:lnTo>
                  <a:lnTo>
                    <a:pt x="1739" y="511"/>
                  </a:lnTo>
                  <a:lnTo>
                    <a:pt x="1739" y="509"/>
                  </a:lnTo>
                  <a:lnTo>
                    <a:pt x="1739" y="509"/>
                  </a:lnTo>
                  <a:lnTo>
                    <a:pt x="1739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9" y="507"/>
                  </a:lnTo>
                  <a:lnTo>
                    <a:pt x="1739" y="506"/>
                  </a:lnTo>
                  <a:lnTo>
                    <a:pt x="1739" y="506"/>
                  </a:lnTo>
                  <a:lnTo>
                    <a:pt x="1737" y="506"/>
                  </a:lnTo>
                  <a:lnTo>
                    <a:pt x="1734" y="509"/>
                  </a:lnTo>
                  <a:lnTo>
                    <a:pt x="1734" y="511"/>
                  </a:lnTo>
                  <a:lnTo>
                    <a:pt x="1732" y="513"/>
                  </a:lnTo>
                  <a:lnTo>
                    <a:pt x="1732" y="515"/>
                  </a:lnTo>
                  <a:lnTo>
                    <a:pt x="1732" y="515"/>
                  </a:lnTo>
                  <a:lnTo>
                    <a:pt x="1732" y="515"/>
                  </a:lnTo>
                  <a:close/>
                  <a:moveTo>
                    <a:pt x="815" y="999"/>
                  </a:moveTo>
                  <a:lnTo>
                    <a:pt x="816" y="1000"/>
                  </a:lnTo>
                  <a:lnTo>
                    <a:pt x="818" y="1004"/>
                  </a:lnTo>
                  <a:lnTo>
                    <a:pt x="820" y="1006"/>
                  </a:lnTo>
                  <a:lnTo>
                    <a:pt x="822" y="1004"/>
                  </a:lnTo>
                  <a:lnTo>
                    <a:pt x="824" y="1004"/>
                  </a:lnTo>
                  <a:lnTo>
                    <a:pt x="824" y="1002"/>
                  </a:lnTo>
                  <a:lnTo>
                    <a:pt x="824" y="1000"/>
                  </a:lnTo>
                  <a:lnTo>
                    <a:pt x="820" y="999"/>
                  </a:lnTo>
                  <a:lnTo>
                    <a:pt x="818" y="997"/>
                  </a:lnTo>
                  <a:lnTo>
                    <a:pt x="816" y="995"/>
                  </a:lnTo>
                  <a:lnTo>
                    <a:pt x="816" y="995"/>
                  </a:lnTo>
                  <a:lnTo>
                    <a:pt x="815" y="997"/>
                  </a:lnTo>
                  <a:lnTo>
                    <a:pt x="815" y="999"/>
                  </a:lnTo>
                  <a:lnTo>
                    <a:pt x="815" y="999"/>
                  </a:lnTo>
                  <a:close/>
                  <a:moveTo>
                    <a:pt x="825" y="912"/>
                  </a:moveTo>
                  <a:lnTo>
                    <a:pt x="825" y="912"/>
                  </a:lnTo>
                  <a:lnTo>
                    <a:pt x="825" y="912"/>
                  </a:lnTo>
                  <a:lnTo>
                    <a:pt x="825" y="912"/>
                  </a:lnTo>
                  <a:lnTo>
                    <a:pt x="829" y="910"/>
                  </a:lnTo>
                  <a:lnTo>
                    <a:pt x="831" y="910"/>
                  </a:lnTo>
                  <a:lnTo>
                    <a:pt x="833" y="910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33" y="908"/>
                  </a:lnTo>
                  <a:lnTo>
                    <a:pt x="831" y="908"/>
                  </a:lnTo>
                  <a:lnTo>
                    <a:pt x="825" y="908"/>
                  </a:lnTo>
                  <a:lnTo>
                    <a:pt x="824" y="908"/>
                  </a:lnTo>
                  <a:lnTo>
                    <a:pt x="824" y="908"/>
                  </a:lnTo>
                  <a:lnTo>
                    <a:pt x="824" y="907"/>
                  </a:lnTo>
                  <a:lnTo>
                    <a:pt x="824" y="907"/>
                  </a:lnTo>
                  <a:lnTo>
                    <a:pt x="822" y="907"/>
                  </a:lnTo>
                  <a:lnTo>
                    <a:pt x="822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0" y="905"/>
                  </a:lnTo>
                  <a:lnTo>
                    <a:pt x="818" y="905"/>
                  </a:lnTo>
                  <a:lnTo>
                    <a:pt x="818" y="907"/>
                  </a:lnTo>
                  <a:lnTo>
                    <a:pt x="818" y="908"/>
                  </a:lnTo>
                  <a:lnTo>
                    <a:pt x="818" y="910"/>
                  </a:lnTo>
                  <a:lnTo>
                    <a:pt x="822" y="912"/>
                  </a:lnTo>
                  <a:lnTo>
                    <a:pt x="824" y="912"/>
                  </a:lnTo>
                  <a:lnTo>
                    <a:pt x="824" y="912"/>
                  </a:lnTo>
                  <a:lnTo>
                    <a:pt x="825" y="912"/>
                  </a:lnTo>
                  <a:close/>
                  <a:moveTo>
                    <a:pt x="816" y="925"/>
                  </a:moveTo>
                  <a:lnTo>
                    <a:pt x="818" y="925"/>
                  </a:lnTo>
                  <a:lnTo>
                    <a:pt x="820" y="925"/>
                  </a:lnTo>
                  <a:lnTo>
                    <a:pt x="822" y="925"/>
                  </a:lnTo>
                  <a:lnTo>
                    <a:pt x="822" y="923"/>
                  </a:lnTo>
                  <a:lnTo>
                    <a:pt x="822" y="923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18" y="921"/>
                  </a:lnTo>
                  <a:lnTo>
                    <a:pt x="816" y="921"/>
                  </a:lnTo>
                  <a:lnTo>
                    <a:pt x="816" y="923"/>
                  </a:lnTo>
                  <a:lnTo>
                    <a:pt x="816" y="923"/>
                  </a:lnTo>
                  <a:lnTo>
                    <a:pt x="816" y="925"/>
                  </a:lnTo>
                  <a:lnTo>
                    <a:pt x="816" y="925"/>
                  </a:lnTo>
                  <a:close/>
                  <a:moveTo>
                    <a:pt x="1015" y="963"/>
                  </a:moveTo>
                  <a:lnTo>
                    <a:pt x="1013" y="964"/>
                  </a:lnTo>
                  <a:lnTo>
                    <a:pt x="1013" y="964"/>
                  </a:lnTo>
                  <a:lnTo>
                    <a:pt x="1013" y="964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7" y="966"/>
                  </a:lnTo>
                  <a:lnTo>
                    <a:pt x="1019" y="966"/>
                  </a:lnTo>
                  <a:lnTo>
                    <a:pt x="1022" y="968"/>
                  </a:lnTo>
                  <a:lnTo>
                    <a:pt x="1024" y="968"/>
                  </a:lnTo>
                  <a:lnTo>
                    <a:pt x="1026" y="968"/>
                  </a:lnTo>
                  <a:lnTo>
                    <a:pt x="1028" y="970"/>
                  </a:lnTo>
                  <a:lnTo>
                    <a:pt x="1028" y="972"/>
                  </a:lnTo>
                  <a:lnTo>
                    <a:pt x="1029" y="975"/>
                  </a:lnTo>
                  <a:lnTo>
                    <a:pt x="1031" y="977"/>
                  </a:lnTo>
                  <a:lnTo>
                    <a:pt x="1038" y="977"/>
                  </a:lnTo>
                  <a:lnTo>
                    <a:pt x="1044" y="979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5"/>
                  </a:lnTo>
                  <a:lnTo>
                    <a:pt x="1044" y="973"/>
                  </a:lnTo>
                  <a:lnTo>
                    <a:pt x="1044" y="973"/>
                  </a:lnTo>
                  <a:lnTo>
                    <a:pt x="1042" y="972"/>
                  </a:lnTo>
                  <a:lnTo>
                    <a:pt x="1038" y="972"/>
                  </a:lnTo>
                  <a:lnTo>
                    <a:pt x="1037" y="970"/>
                  </a:lnTo>
                  <a:lnTo>
                    <a:pt x="1035" y="968"/>
                  </a:lnTo>
                  <a:lnTo>
                    <a:pt x="1035" y="964"/>
                  </a:lnTo>
                  <a:lnTo>
                    <a:pt x="1035" y="964"/>
                  </a:lnTo>
                  <a:lnTo>
                    <a:pt x="1033" y="963"/>
                  </a:lnTo>
                  <a:lnTo>
                    <a:pt x="1031" y="961"/>
                  </a:lnTo>
                  <a:lnTo>
                    <a:pt x="1029" y="961"/>
                  </a:lnTo>
                  <a:lnTo>
                    <a:pt x="1026" y="963"/>
                  </a:lnTo>
                  <a:lnTo>
                    <a:pt x="1024" y="963"/>
                  </a:lnTo>
                  <a:lnTo>
                    <a:pt x="1022" y="961"/>
                  </a:lnTo>
                  <a:lnTo>
                    <a:pt x="1022" y="961"/>
                  </a:lnTo>
                  <a:lnTo>
                    <a:pt x="1020" y="961"/>
                  </a:lnTo>
                  <a:lnTo>
                    <a:pt x="1017" y="961"/>
                  </a:lnTo>
                  <a:lnTo>
                    <a:pt x="1015" y="963"/>
                  </a:lnTo>
                  <a:close/>
                  <a:moveTo>
                    <a:pt x="639" y="663"/>
                  </a:moveTo>
                  <a:lnTo>
                    <a:pt x="639" y="663"/>
                  </a:lnTo>
                  <a:lnTo>
                    <a:pt x="638" y="663"/>
                  </a:lnTo>
                  <a:lnTo>
                    <a:pt x="638" y="664"/>
                  </a:lnTo>
                  <a:lnTo>
                    <a:pt x="638" y="666"/>
                  </a:lnTo>
                  <a:lnTo>
                    <a:pt x="639" y="666"/>
                  </a:lnTo>
                  <a:lnTo>
                    <a:pt x="639" y="666"/>
                  </a:lnTo>
                  <a:lnTo>
                    <a:pt x="641" y="668"/>
                  </a:lnTo>
                  <a:lnTo>
                    <a:pt x="641" y="666"/>
                  </a:lnTo>
                  <a:lnTo>
                    <a:pt x="641" y="666"/>
                  </a:lnTo>
                  <a:lnTo>
                    <a:pt x="641" y="664"/>
                  </a:lnTo>
                  <a:lnTo>
                    <a:pt x="639" y="663"/>
                  </a:lnTo>
                  <a:close/>
                  <a:moveTo>
                    <a:pt x="2086" y="2019"/>
                  </a:moveTo>
                  <a:lnTo>
                    <a:pt x="2088" y="2017"/>
                  </a:lnTo>
                  <a:lnTo>
                    <a:pt x="2088" y="2017"/>
                  </a:lnTo>
                  <a:lnTo>
                    <a:pt x="2089" y="2016"/>
                  </a:lnTo>
                  <a:lnTo>
                    <a:pt x="2093" y="2017"/>
                  </a:lnTo>
                  <a:lnTo>
                    <a:pt x="2095" y="2017"/>
                  </a:lnTo>
                  <a:lnTo>
                    <a:pt x="2097" y="2021"/>
                  </a:lnTo>
                  <a:lnTo>
                    <a:pt x="2097" y="2021"/>
                  </a:lnTo>
                  <a:lnTo>
                    <a:pt x="2100" y="2023"/>
                  </a:lnTo>
                  <a:lnTo>
                    <a:pt x="2100" y="2025"/>
                  </a:lnTo>
                  <a:lnTo>
                    <a:pt x="2100" y="2026"/>
                  </a:lnTo>
                  <a:lnTo>
                    <a:pt x="2102" y="2026"/>
                  </a:lnTo>
                  <a:lnTo>
                    <a:pt x="2102" y="2026"/>
                  </a:lnTo>
                  <a:lnTo>
                    <a:pt x="2104" y="2025"/>
                  </a:lnTo>
                  <a:lnTo>
                    <a:pt x="2104" y="2025"/>
                  </a:lnTo>
                  <a:lnTo>
                    <a:pt x="2104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11" y="2023"/>
                  </a:lnTo>
                  <a:lnTo>
                    <a:pt x="2111" y="2021"/>
                  </a:lnTo>
                  <a:lnTo>
                    <a:pt x="2113" y="2021"/>
                  </a:lnTo>
                  <a:lnTo>
                    <a:pt x="2113" y="2023"/>
                  </a:lnTo>
                  <a:lnTo>
                    <a:pt x="2113" y="2023"/>
                  </a:lnTo>
                  <a:lnTo>
                    <a:pt x="2115" y="2025"/>
                  </a:lnTo>
                  <a:lnTo>
                    <a:pt x="2115" y="2025"/>
                  </a:lnTo>
                  <a:lnTo>
                    <a:pt x="2115" y="2026"/>
                  </a:lnTo>
                  <a:lnTo>
                    <a:pt x="2115" y="2026"/>
                  </a:lnTo>
                  <a:lnTo>
                    <a:pt x="2117" y="2026"/>
                  </a:lnTo>
                  <a:lnTo>
                    <a:pt x="2118" y="2026"/>
                  </a:lnTo>
                  <a:lnTo>
                    <a:pt x="2118" y="307"/>
                  </a:lnTo>
                  <a:lnTo>
                    <a:pt x="2111" y="305"/>
                  </a:lnTo>
                  <a:lnTo>
                    <a:pt x="2093" y="301"/>
                  </a:lnTo>
                  <a:lnTo>
                    <a:pt x="2091" y="300"/>
                  </a:lnTo>
                  <a:lnTo>
                    <a:pt x="2089" y="298"/>
                  </a:lnTo>
                  <a:lnTo>
                    <a:pt x="2088" y="296"/>
                  </a:lnTo>
                  <a:lnTo>
                    <a:pt x="2080" y="296"/>
                  </a:lnTo>
                  <a:lnTo>
                    <a:pt x="2080" y="294"/>
                  </a:lnTo>
                  <a:lnTo>
                    <a:pt x="2079" y="294"/>
                  </a:lnTo>
                  <a:lnTo>
                    <a:pt x="2079" y="291"/>
                  </a:lnTo>
                  <a:lnTo>
                    <a:pt x="2079" y="291"/>
                  </a:lnTo>
                  <a:lnTo>
                    <a:pt x="2077" y="291"/>
                  </a:lnTo>
                  <a:lnTo>
                    <a:pt x="2075" y="292"/>
                  </a:lnTo>
                  <a:lnTo>
                    <a:pt x="2075" y="294"/>
                  </a:lnTo>
                  <a:lnTo>
                    <a:pt x="2073" y="292"/>
                  </a:lnTo>
                  <a:lnTo>
                    <a:pt x="2071" y="291"/>
                  </a:lnTo>
                  <a:lnTo>
                    <a:pt x="2070" y="291"/>
                  </a:lnTo>
                  <a:lnTo>
                    <a:pt x="2061" y="292"/>
                  </a:lnTo>
                  <a:lnTo>
                    <a:pt x="2059" y="294"/>
                  </a:lnTo>
                  <a:lnTo>
                    <a:pt x="2059" y="296"/>
                  </a:lnTo>
                  <a:lnTo>
                    <a:pt x="2057" y="300"/>
                  </a:lnTo>
                  <a:lnTo>
                    <a:pt x="2057" y="301"/>
                  </a:lnTo>
                  <a:lnTo>
                    <a:pt x="2057" y="305"/>
                  </a:lnTo>
                  <a:lnTo>
                    <a:pt x="2059" y="307"/>
                  </a:lnTo>
                  <a:lnTo>
                    <a:pt x="2059" y="309"/>
                  </a:lnTo>
                  <a:lnTo>
                    <a:pt x="2059" y="310"/>
                  </a:lnTo>
                  <a:lnTo>
                    <a:pt x="2057" y="310"/>
                  </a:lnTo>
                  <a:lnTo>
                    <a:pt x="2057" y="309"/>
                  </a:lnTo>
                  <a:lnTo>
                    <a:pt x="2055" y="309"/>
                  </a:lnTo>
                  <a:lnTo>
                    <a:pt x="2055" y="310"/>
                  </a:lnTo>
                  <a:lnTo>
                    <a:pt x="2055" y="312"/>
                  </a:lnTo>
                  <a:lnTo>
                    <a:pt x="2055" y="314"/>
                  </a:lnTo>
                  <a:lnTo>
                    <a:pt x="2055" y="316"/>
                  </a:lnTo>
                  <a:lnTo>
                    <a:pt x="2057" y="318"/>
                  </a:lnTo>
                  <a:lnTo>
                    <a:pt x="2055" y="318"/>
                  </a:lnTo>
                  <a:lnTo>
                    <a:pt x="2033" y="319"/>
                  </a:lnTo>
                  <a:lnTo>
                    <a:pt x="2032" y="321"/>
                  </a:lnTo>
                  <a:lnTo>
                    <a:pt x="2030" y="325"/>
                  </a:lnTo>
                  <a:lnTo>
                    <a:pt x="2030" y="327"/>
                  </a:lnTo>
                  <a:lnTo>
                    <a:pt x="2030" y="329"/>
                  </a:lnTo>
                  <a:lnTo>
                    <a:pt x="2030" y="332"/>
                  </a:lnTo>
                  <a:lnTo>
                    <a:pt x="2030" y="334"/>
                  </a:lnTo>
                  <a:lnTo>
                    <a:pt x="2032" y="334"/>
                  </a:lnTo>
                  <a:lnTo>
                    <a:pt x="2033" y="336"/>
                  </a:lnTo>
                  <a:lnTo>
                    <a:pt x="2033" y="336"/>
                  </a:lnTo>
                  <a:lnTo>
                    <a:pt x="2033" y="338"/>
                  </a:lnTo>
                  <a:lnTo>
                    <a:pt x="2033" y="338"/>
                  </a:lnTo>
                  <a:lnTo>
                    <a:pt x="2033" y="339"/>
                  </a:lnTo>
                  <a:lnTo>
                    <a:pt x="2033" y="339"/>
                  </a:lnTo>
                  <a:lnTo>
                    <a:pt x="2035" y="343"/>
                  </a:lnTo>
                  <a:lnTo>
                    <a:pt x="2039" y="350"/>
                  </a:lnTo>
                  <a:lnTo>
                    <a:pt x="2039" y="350"/>
                  </a:lnTo>
                  <a:lnTo>
                    <a:pt x="2043" y="356"/>
                  </a:lnTo>
                  <a:lnTo>
                    <a:pt x="2044" y="357"/>
                  </a:lnTo>
                  <a:lnTo>
                    <a:pt x="2044" y="359"/>
                  </a:lnTo>
                  <a:lnTo>
                    <a:pt x="2044" y="361"/>
                  </a:lnTo>
                  <a:lnTo>
                    <a:pt x="2044" y="363"/>
                  </a:lnTo>
                  <a:lnTo>
                    <a:pt x="2044" y="363"/>
                  </a:lnTo>
                  <a:lnTo>
                    <a:pt x="2046" y="366"/>
                  </a:lnTo>
                  <a:lnTo>
                    <a:pt x="2048" y="366"/>
                  </a:lnTo>
                  <a:lnTo>
                    <a:pt x="2050" y="370"/>
                  </a:lnTo>
                  <a:lnTo>
                    <a:pt x="2052" y="372"/>
                  </a:lnTo>
                  <a:lnTo>
                    <a:pt x="2052" y="375"/>
                  </a:lnTo>
                  <a:lnTo>
                    <a:pt x="2052" y="377"/>
                  </a:lnTo>
                  <a:lnTo>
                    <a:pt x="2052" y="379"/>
                  </a:lnTo>
                  <a:lnTo>
                    <a:pt x="2052" y="388"/>
                  </a:lnTo>
                  <a:lnTo>
                    <a:pt x="2052" y="390"/>
                  </a:lnTo>
                  <a:lnTo>
                    <a:pt x="2052" y="394"/>
                  </a:lnTo>
                  <a:lnTo>
                    <a:pt x="2052" y="395"/>
                  </a:lnTo>
                  <a:lnTo>
                    <a:pt x="2053" y="397"/>
                  </a:lnTo>
                  <a:lnTo>
                    <a:pt x="2055" y="399"/>
                  </a:lnTo>
                  <a:lnTo>
                    <a:pt x="2059" y="399"/>
                  </a:lnTo>
                  <a:lnTo>
                    <a:pt x="2061" y="397"/>
                  </a:lnTo>
                  <a:lnTo>
                    <a:pt x="2059" y="397"/>
                  </a:lnTo>
                  <a:lnTo>
                    <a:pt x="2059" y="395"/>
                  </a:lnTo>
                  <a:lnTo>
                    <a:pt x="2059" y="395"/>
                  </a:lnTo>
                  <a:lnTo>
                    <a:pt x="2059" y="394"/>
                  </a:lnTo>
                  <a:lnTo>
                    <a:pt x="2059" y="392"/>
                  </a:lnTo>
                  <a:lnTo>
                    <a:pt x="2059" y="390"/>
                  </a:lnTo>
                  <a:lnTo>
                    <a:pt x="2059" y="390"/>
                  </a:lnTo>
                  <a:lnTo>
                    <a:pt x="2062" y="388"/>
                  </a:lnTo>
                  <a:lnTo>
                    <a:pt x="2064" y="392"/>
                  </a:lnTo>
                  <a:lnTo>
                    <a:pt x="2068" y="397"/>
                  </a:lnTo>
                  <a:lnTo>
                    <a:pt x="2070" y="403"/>
                  </a:lnTo>
                  <a:lnTo>
                    <a:pt x="2070" y="404"/>
                  </a:lnTo>
                  <a:lnTo>
                    <a:pt x="2070" y="408"/>
                  </a:lnTo>
                  <a:lnTo>
                    <a:pt x="2070" y="410"/>
                  </a:lnTo>
                  <a:lnTo>
                    <a:pt x="2070" y="412"/>
                  </a:lnTo>
                  <a:lnTo>
                    <a:pt x="2070" y="413"/>
                  </a:lnTo>
                  <a:lnTo>
                    <a:pt x="2070" y="415"/>
                  </a:lnTo>
                  <a:lnTo>
                    <a:pt x="2070" y="419"/>
                  </a:lnTo>
                  <a:lnTo>
                    <a:pt x="2070" y="421"/>
                  </a:lnTo>
                  <a:lnTo>
                    <a:pt x="2068" y="424"/>
                  </a:lnTo>
                  <a:lnTo>
                    <a:pt x="2070" y="424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1" y="426"/>
                  </a:lnTo>
                  <a:lnTo>
                    <a:pt x="2066" y="428"/>
                  </a:lnTo>
                  <a:lnTo>
                    <a:pt x="2064" y="428"/>
                  </a:lnTo>
                  <a:lnTo>
                    <a:pt x="2061" y="431"/>
                  </a:lnTo>
                  <a:lnTo>
                    <a:pt x="2061" y="431"/>
                  </a:lnTo>
                  <a:lnTo>
                    <a:pt x="2059" y="437"/>
                  </a:lnTo>
                  <a:lnTo>
                    <a:pt x="2057" y="439"/>
                  </a:lnTo>
                  <a:lnTo>
                    <a:pt x="2050" y="450"/>
                  </a:lnTo>
                  <a:lnTo>
                    <a:pt x="2046" y="451"/>
                  </a:lnTo>
                  <a:lnTo>
                    <a:pt x="2026" y="457"/>
                  </a:lnTo>
                  <a:lnTo>
                    <a:pt x="2024" y="457"/>
                  </a:lnTo>
                  <a:lnTo>
                    <a:pt x="2019" y="453"/>
                  </a:lnTo>
                  <a:lnTo>
                    <a:pt x="2019" y="453"/>
                  </a:lnTo>
                  <a:lnTo>
                    <a:pt x="2014" y="457"/>
                  </a:lnTo>
                  <a:lnTo>
                    <a:pt x="2012" y="460"/>
                  </a:lnTo>
                  <a:lnTo>
                    <a:pt x="2010" y="464"/>
                  </a:lnTo>
                  <a:lnTo>
                    <a:pt x="2012" y="466"/>
                  </a:lnTo>
                  <a:lnTo>
                    <a:pt x="2012" y="466"/>
                  </a:lnTo>
                  <a:lnTo>
                    <a:pt x="2014" y="468"/>
                  </a:lnTo>
                  <a:lnTo>
                    <a:pt x="2015" y="471"/>
                  </a:lnTo>
                  <a:lnTo>
                    <a:pt x="2019" y="478"/>
                  </a:lnTo>
                  <a:lnTo>
                    <a:pt x="2021" y="480"/>
                  </a:lnTo>
                  <a:lnTo>
                    <a:pt x="2021" y="486"/>
                  </a:lnTo>
                  <a:lnTo>
                    <a:pt x="2021" y="487"/>
                  </a:lnTo>
                  <a:lnTo>
                    <a:pt x="2021" y="487"/>
                  </a:lnTo>
                  <a:lnTo>
                    <a:pt x="2017" y="495"/>
                  </a:lnTo>
                  <a:lnTo>
                    <a:pt x="2015" y="498"/>
                  </a:lnTo>
                  <a:lnTo>
                    <a:pt x="2006" y="506"/>
                  </a:lnTo>
                  <a:lnTo>
                    <a:pt x="1992" y="500"/>
                  </a:lnTo>
                  <a:lnTo>
                    <a:pt x="1978" y="497"/>
                  </a:lnTo>
                  <a:lnTo>
                    <a:pt x="1978" y="495"/>
                  </a:lnTo>
                  <a:lnTo>
                    <a:pt x="1976" y="491"/>
                  </a:lnTo>
                  <a:lnTo>
                    <a:pt x="1976" y="487"/>
                  </a:lnTo>
                  <a:lnTo>
                    <a:pt x="1976" y="486"/>
                  </a:lnTo>
                  <a:lnTo>
                    <a:pt x="1978" y="482"/>
                  </a:lnTo>
                  <a:lnTo>
                    <a:pt x="1978" y="480"/>
                  </a:lnTo>
                  <a:lnTo>
                    <a:pt x="1978" y="478"/>
                  </a:lnTo>
                  <a:lnTo>
                    <a:pt x="1979" y="478"/>
                  </a:lnTo>
                  <a:lnTo>
                    <a:pt x="1978" y="477"/>
                  </a:lnTo>
                  <a:lnTo>
                    <a:pt x="1978" y="475"/>
                  </a:lnTo>
                  <a:lnTo>
                    <a:pt x="1978" y="475"/>
                  </a:lnTo>
                  <a:lnTo>
                    <a:pt x="1976" y="473"/>
                  </a:lnTo>
                  <a:lnTo>
                    <a:pt x="1976" y="471"/>
                  </a:lnTo>
                  <a:lnTo>
                    <a:pt x="1976" y="469"/>
                  </a:lnTo>
                  <a:lnTo>
                    <a:pt x="1976" y="468"/>
                  </a:lnTo>
                  <a:lnTo>
                    <a:pt x="1976" y="466"/>
                  </a:lnTo>
                  <a:lnTo>
                    <a:pt x="1976" y="466"/>
                  </a:lnTo>
                  <a:lnTo>
                    <a:pt x="1978" y="464"/>
                  </a:lnTo>
                  <a:lnTo>
                    <a:pt x="1979" y="464"/>
                  </a:lnTo>
                  <a:lnTo>
                    <a:pt x="1979" y="462"/>
                  </a:lnTo>
                  <a:lnTo>
                    <a:pt x="1979" y="459"/>
                  </a:lnTo>
                  <a:lnTo>
                    <a:pt x="1981" y="457"/>
                  </a:lnTo>
                  <a:lnTo>
                    <a:pt x="1983" y="455"/>
                  </a:lnTo>
                  <a:lnTo>
                    <a:pt x="1985" y="453"/>
                  </a:lnTo>
                  <a:lnTo>
                    <a:pt x="1987" y="453"/>
                  </a:lnTo>
                  <a:lnTo>
                    <a:pt x="1990" y="455"/>
                  </a:lnTo>
                  <a:lnTo>
                    <a:pt x="1992" y="455"/>
                  </a:lnTo>
                  <a:lnTo>
                    <a:pt x="1994" y="453"/>
                  </a:lnTo>
                  <a:lnTo>
                    <a:pt x="1994" y="448"/>
                  </a:lnTo>
                  <a:lnTo>
                    <a:pt x="1994" y="446"/>
                  </a:lnTo>
                  <a:lnTo>
                    <a:pt x="1978" y="428"/>
                  </a:lnTo>
                  <a:lnTo>
                    <a:pt x="1970" y="422"/>
                  </a:lnTo>
                  <a:lnTo>
                    <a:pt x="1967" y="422"/>
                  </a:lnTo>
                  <a:lnTo>
                    <a:pt x="1968" y="421"/>
                  </a:lnTo>
                  <a:lnTo>
                    <a:pt x="1970" y="419"/>
                  </a:lnTo>
                  <a:lnTo>
                    <a:pt x="1979" y="417"/>
                  </a:lnTo>
                  <a:lnTo>
                    <a:pt x="1979" y="415"/>
                  </a:lnTo>
                  <a:lnTo>
                    <a:pt x="1981" y="415"/>
                  </a:lnTo>
                  <a:lnTo>
                    <a:pt x="1983" y="415"/>
                  </a:lnTo>
                  <a:lnTo>
                    <a:pt x="1985" y="415"/>
                  </a:lnTo>
                  <a:lnTo>
                    <a:pt x="1983" y="413"/>
                  </a:lnTo>
                  <a:lnTo>
                    <a:pt x="1983" y="413"/>
                  </a:lnTo>
                  <a:lnTo>
                    <a:pt x="1967" y="413"/>
                  </a:lnTo>
                  <a:lnTo>
                    <a:pt x="1952" y="421"/>
                  </a:lnTo>
                  <a:lnTo>
                    <a:pt x="1938" y="426"/>
                  </a:lnTo>
                  <a:lnTo>
                    <a:pt x="1936" y="428"/>
                  </a:lnTo>
                  <a:lnTo>
                    <a:pt x="1936" y="428"/>
                  </a:lnTo>
                  <a:lnTo>
                    <a:pt x="1936" y="430"/>
                  </a:lnTo>
                  <a:lnTo>
                    <a:pt x="1936" y="431"/>
                  </a:lnTo>
                  <a:lnTo>
                    <a:pt x="1936" y="431"/>
                  </a:lnTo>
                  <a:lnTo>
                    <a:pt x="1936" y="433"/>
                  </a:lnTo>
                  <a:lnTo>
                    <a:pt x="1936" y="433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6" y="441"/>
                  </a:lnTo>
                  <a:lnTo>
                    <a:pt x="1936" y="441"/>
                  </a:lnTo>
                  <a:lnTo>
                    <a:pt x="1936" y="442"/>
                  </a:lnTo>
                  <a:lnTo>
                    <a:pt x="1938" y="442"/>
                  </a:lnTo>
                  <a:lnTo>
                    <a:pt x="1938" y="444"/>
                  </a:lnTo>
                  <a:lnTo>
                    <a:pt x="1941" y="444"/>
                  </a:lnTo>
                  <a:lnTo>
                    <a:pt x="1941" y="444"/>
                  </a:lnTo>
                  <a:lnTo>
                    <a:pt x="1943" y="446"/>
                  </a:lnTo>
                  <a:lnTo>
                    <a:pt x="1945" y="446"/>
                  </a:lnTo>
                  <a:lnTo>
                    <a:pt x="1943" y="450"/>
                  </a:lnTo>
                  <a:lnTo>
                    <a:pt x="1943" y="451"/>
                  </a:lnTo>
                  <a:lnTo>
                    <a:pt x="1940" y="450"/>
                  </a:lnTo>
                  <a:lnTo>
                    <a:pt x="1941" y="448"/>
                  </a:lnTo>
                  <a:lnTo>
                    <a:pt x="1940" y="446"/>
                  </a:lnTo>
                  <a:lnTo>
                    <a:pt x="1936" y="444"/>
                  </a:lnTo>
                  <a:lnTo>
                    <a:pt x="1936" y="444"/>
                  </a:lnTo>
                  <a:lnTo>
                    <a:pt x="1936" y="442"/>
                  </a:lnTo>
                  <a:lnTo>
                    <a:pt x="1934" y="439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5"/>
                  </a:lnTo>
                  <a:lnTo>
                    <a:pt x="1934" y="431"/>
                  </a:lnTo>
                  <a:lnTo>
                    <a:pt x="1934" y="430"/>
                  </a:lnTo>
                  <a:lnTo>
                    <a:pt x="1934" y="428"/>
                  </a:lnTo>
                  <a:lnTo>
                    <a:pt x="1931" y="430"/>
                  </a:lnTo>
                  <a:lnTo>
                    <a:pt x="1922" y="433"/>
                  </a:lnTo>
                  <a:lnTo>
                    <a:pt x="1920" y="435"/>
                  </a:lnTo>
                  <a:lnTo>
                    <a:pt x="1920" y="437"/>
                  </a:lnTo>
                  <a:lnTo>
                    <a:pt x="1920" y="439"/>
                  </a:lnTo>
                  <a:lnTo>
                    <a:pt x="1922" y="441"/>
                  </a:lnTo>
                  <a:lnTo>
                    <a:pt x="1922" y="441"/>
                  </a:lnTo>
                  <a:lnTo>
                    <a:pt x="1922" y="442"/>
                  </a:lnTo>
                  <a:lnTo>
                    <a:pt x="1920" y="448"/>
                  </a:lnTo>
                  <a:lnTo>
                    <a:pt x="1903" y="450"/>
                  </a:lnTo>
                  <a:lnTo>
                    <a:pt x="1902" y="451"/>
                  </a:lnTo>
                  <a:lnTo>
                    <a:pt x="1900" y="455"/>
                  </a:lnTo>
                  <a:lnTo>
                    <a:pt x="1900" y="457"/>
                  </a:lnTo>
                  <a:lnTo>
                    <a:pt x="1896" y="460"/>
                  </a:lnTo>
                  <a:lnTo>
                    <a:pt x="1894" y="462"/>
                  </a:lnTo>
                  <a:lnTo>
                    <a:pt x="1893" y="469"/>
                  </a:lnTo>
                  <a:lnTo>
                    <a:pt x="1893" y="471"/>
                  </a:lnTo>
                  <a:lnTo>
                    <a:pt x="1889" y="473"/>
                  </a:lnTo>
                  <a:lnTo>
                    <a:pt x="1876" y="477"/>
                  </a:lnTo>
                  <a:lnTo>
                    <a:pt x="1866" y="473"/>
                  </a:lnTo>
                  <a:lnTo>
                    <a:pt x="1857" y="464"/>
                  </a:lnTo>
                  <a:lnTo>
                    <a:pt x="1857" y="464"/>
                  </a:lnTo>
                  <a:lnTo>
                    <a:pt x="1855" y="464"/>
                  </a:lnTo>
                  <a:lnTo>
                    <a:pt x="1853" y="464"/>
                  </a:lnTo>
                  <a:lnTo>
                    <a:pt x="1851" y="464"/>
                  </a:lnTo>
                  <a:lnTo>
                    <a:pt x="1847" y="469"/>
                  </a:lnTo>
                  <a:lnTo>
                    <a:pt x="1847" y="471"/>
                  </a:lnTo>
                  <a:lnTo>
                    <a:pt x="1849" y="466"/>
                  </a:lnTo>
                  <a:lnTo>
                    <a:pt x="1847" y="466"/>
                  </a:lnTo>
                  <a:lnTo>
                    <a:pt x="1833" y="466"/>
                  </a:lnTo>
                  <a:lnTo>
                    <a:pt x="1829" y="466"/>
                  </a:lnTo>
                  <a:lnTo>
                    <a:pt x="1824" y="462"/>
                  </a:lnTo>
                  <a:lnTo>
                    <a:pt x="1822" y="460"/>
                  </a:lnTo>
                  <a:lnTo>
                    <a:pt x="1820" y="462"/>
                  </a:lnTo>
                  <a:lnTo>
                    <a:pt x="1811" y="469"/>
                  </a:lnTo>
                  <a:lnTo>
                    <a:pt x="1808" y="473"/>
                  </a:lnTo>
                  <a:lnTo>
                    <a:pt x="1802" y="473"/>
                  </a:lnTo>
                  <a:lnTo>
                    <a:pt x="1797" y="473"/>
                  </a:lnTo>
                  <a:lnTo>
                    <a:pt x="1792" y="475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2"/>
                  </a:lnTo>
                  <a:lnTo>
                    <a:pt x="1782" y="482"/>
                  </a:lnTo>
                  <a:lnTo>
                    <a:pt x="1782" y="484"/>
                  </a:lnTo>
                  <a:lnTo>
                    <a:pt x="1777" y="486"/>
                  </a:lnTo>
                  <a:lnTo>
                    <a:pt x="1777" y="486"/>
                  </a:lnTo>
                  <a:lnTo>
                    <a:pt x="1775" y="489"/>
                  </a:lnTo>
                  <a:lnTo>
                    <a:pt x="1775" y="491"/>
                  </a:lnTo>
                  <a:lnTo>
                    <a:pt x="1773" y="491"/>
                  </a:lnTo>
                  <a:lnTo>
                    <a:pt x="1772" y="491"/>
                  </a:lnTo>
                  <a:lnTo>
                    <a:pt x="1770" y="497"/>
                  </a:lnTo>
                  <a:lnTo>
                    <a:pt x="1768" y="498"/>
                  </a:lnTo>
                  <a:lnTo>
                    <a:pt x="1768" y="500"/>
                  </a:lnTo>
                  <a:lnTo>
                    <a:pt x="1768" y="504"/>
                  </a:lnTo>
                  <a:lnTo>
                    <a:pt x="1768" y="506"/>
                  </a:lnTo>
                  <a:lnTo>
                    <a:pt x="1768" y="507"/>
                  </a:lnTo>
                  <a:lnTo>
                    <a:pt x="1764" y="507"/>
                  </a:lnTo>
                  <a:lnTo>
                    <a:pt x="1766" y="509"/>
                  </a:lnTo>
                  <a:lnTo>
                    <a:pt x="1768" y="511"/>
                  </a:lnTo>
                  <a:lnTo>
                    <a:pt x="1768" y="513"/>
                  </a:lnTo>
                  <a:lnTo>
                    <a:pt x="1768" y="516"/>
                  </a:lnTo>
                  <a:lnTo>
                    <a:pt x="1768" y="518"/>
                  </a:lnTo>
                  <a:lnTo>
                    <a:pt x="1766" y="520"/>
                  </a:lnTo>
                  <a:lnTo>
                    <a:pt x="1766" y="522"/>
                  </a:lnTo>
                  <a:lnTo>
                    <a:pt x="1766" y="524"/>
                  </a:lnTo>
                  <a:lnTo>
                    <a:pt x="1766" y="525"/>
                  </a:lnTo>
                  <a:lnTo>
                    <a:pt x="1764" y="527"/>
                  </a:lnTo>
                  <a:lnTo>
                    <a:pt x="1764" y="527"/>
                  </a:lnTo>
                  <a:lnTo>
                    <a:pt x="1759" y="527"/>
                  </a:lnTo>
                  <a:lnTo>
                    <a:pt x="1757" y="527"/>
                  </a:lnTo>
                  <a:lnTo>
                    <a:pt x="1755" y="524"/>
                  </a:lnTo>
                  <a:lnTo>
                    <a:pt x="1750" y="511"/>
                  </a:lnTo>
                  <a:lnTo>
                    <a:pt x="1750" y="509"/>
                  </a:lnTo>
                  <a:lnTo>
                    <a:pt x="1748" y="507"/>
                  </a:lnTo>
                  <a:lnTo>
                    <a:pt x="1746" y="509"/>
                  </a:lnTo>
                  <a:lnTo>
                    <a:pt x="1734" y="522"/>
                  </a:lnTo>
                  <a:lnTo>
                    <a:pt x="1732" y="522"/>
                  </a:lnTo>
                  <a:lnTo>
                    <a:pt x="1732" y="518"/>
                  </a:lnTo>
                  <a:lnTo>
                    <a:pt x="1730" y="515"/>
                  </a:lnTo>
                  <a:lnTo>
                    <a:pt x="1732" y="513"/>
                  </a:lnTo>
                  <a:lnTo>
                    <a:pt x="1734" y="507"/>
                  </a:lnTo>
                  <a:lnTo>
                    <a:pt x="1732" y="507"/>
                  </a:lnTo>
                  <a:lnTo>
                    <a:pt x="1730" y="509"/>
                  </a:lnTo>
                  <a:lnTo>
                    <a:pt x="1726" y="516"/>
                  </a:lnTo>
                  <a:lnTo>
                    <a:pt x="1725" y="520"/>
                  </a:lnTo>
                  <a:lnTo>
                    <a:pt x="1721" y="520"/>
                  </a:lnTo>
                  <a:lnTo>
                    <a:pt x="1717" y="520"/>
                  </a:lnTo>
                  <a:lnTo>
                    <a:pt x="1716" y="520"/>
                  </a:lnTo>
                  <a:lnTo>
                    <a:pt x="1714" y="518"/>
                  </a:lnTo>
                  <a:lnTo>
                    <a:pt x="1712" y="516"/>
                  </a:lnTo>
                  <a:lnTo>
                    <a:pt x="1696" y="515"/>
                  </a:lnTo>
                  <a:lnTo>
                    <a:pt x="1690" y="518"/>
                  </a:lnTo>
                  <a:lnTo>
                    <a:pt x="1689" y="518"/>
                  </a:lnTo>
                  <a:lnTo>
                    <a:pt x="1685" y="516"/>
                  </a:lnTo>
                  <a:lnTo>
                    <a:pt x="1683" y="515"/>
                  </a:lnTo>
                  <a:lnTo>
                    <a:pt x="1683" y="511"/>
                  </a:lnTo>
                  <a:lnTo>
                    <a:pt x="1687" y="506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90" y="504"/>
                  </a:lnTo>
                  <a:lnTo>
                    <a:pt x="1690" y="504"/>
                  </a:lnTo>
                  <a:lnTo>
                    <a:pt x="1692" y="502"/>
                  </a:lnTo>
                  <a:lnTo>
                    <a:pt x="1694" y="500"/>
                  </a:lnTo>
                  <a:lnTo>
                    <a:pt x="1694" y="500"/>
                  </a:lnTo>
                  <a:lnTo>
                    <a:pt x="1699" y="502"/>
                  </a:lnTo>
                  <a:lnTo>
                    <a:pt x="1703" y="506"/>
                  </a:lnTo>
                  <a:lnTo>
                    <a:pt x="1705" y="506"/>
                  </a:lnTo>
                  <a:lnTo>
                    <a:pt x="1707" y="504"/>
                  </a:lnTo>
                  <a:lnTo>
                    <a:pt x="1705" y="502"/>
                  </a:lnTo>
                  <a:lnTo>
                    <a:pt x="1705" y="500"/>
                  </a:lnTo>
                  <a:lnTo>
                    <a:pt x="1705" y="500"/>
                  </a:lnTo>
                  <a:lnTo>
                    <a:pt x="1703" y="498"/>
                  </a:lnTo>
                  <a:lnTo>
                    <a:pt x="1701" y="497"/>
                  </a:lnTo>
                  <a:lnTo>
                    <a:pt x="1703" y="495"/>
                  </a:lnTo>
                  <a:lnTo>
                    <a:pt x="1705" y="495"/>
                  </a:lnTo>
                  <a:lnTo>
                    <a:pt x="1708" y="500"/>
                  </a:lnTo>
                  <a:lnTo>
                    <a:pt x="1712" y="504"/>
                  </a:lnTo>
                  <a:lnTo>
                    <a:pt x="1712" y="504"/>
                  </a:lnTo>
                  <a:lnTo>
                    <a:pt x="1714" y="504"/>
                  </a:lnTo>
                  <a:lnTo>
                    <a:pt x="1714" y="500"/>
                  </a:lnTo>
                  <a:lnTo>
                    <a:pt x="1716" y="498"/>
                  </a:lnTo>
                  <a:lnTo>
                    <a:pt x="1717" y="498"/>
                  </a:lnTo>
                  <a:lnTo>
                    <a:pt x="1719" y="498"/>
                  </a:lnTo>
                  <a:lnTo>
                    <a:pt x="1719" y="495"/>
                  </a:lnTo>
                  <a:lnTo>
                    <a:pt x="1719" y="495"/>
                  </a:lnTo>
                  <a:lnTo>
                    <a:pt x="1719" y="491"/>
                  </a:lnTo>
                  <a:lnTo>
                    <a:pt x="1719" y="491"/>
                  </a:lnTo>
                  <a:lnTo>
                    <a:pt x="1719" y="487"/>
                  </a:lnTo>
                  <a:lnTo>
                    <a:pt x="1717" y="484"/>
                  </a:lnTo>
                  <a:lnTo>
                    <a:pt x="1717" y="482"/>
                  </a:lnTo>
                  <a:lnTo>
                    <a:pt x="1717" y="480"/>
                  </a:lnTo>
                  <a:lnTo>
                    <a:pt x="1716" y="478"/>
                  </a:lnTo>
                  <a:lnTo>
                    <a:pt x="1714" y="473"/>
                  </a:lnTo>
                  <a:lnTo>
                    <a:pt x="1712" y="471"/>
                  </a:lnTo>
                  <a:lnTo>
                    <a:pt x="1710" y="468"/>
                  </a:lnTo>
                  <a:lnTo>
                    <a:pt x="1708" y="464"/>
                  </a:lnTo>
                  <a:lnTo>
                    <a:pt x="1708" y="460"/>
                  </a:lnTo>
                  <a:lnTo>
                    <a:pt x="1710" y="460"/>
                  </a:lnTo>
                  <a:lnTo>
                    <a:pt x="1712" y="459"/>
                  </a:lnTo>
                  <a:lnTo>
                    <a:pt x="1714" y="457"/>
                  </a:lnTo>
                  <a:lnTo>
                    <a:pt x="1714" y="453"/>
                  </a:lnTo>
                  <a:lnTo>
                    <a:pt x="1714" y="450"/>
                  </a:lnTo>
                  <a:lnTo>
                    <a:pt x="1714" y="448"/>
                  </a:lnTo>
                  <a:lnTo>
                    <a:pt x="1714" y="446"/>
                  </a:lnTo>
                  <a:lnTo>
                    <a:pt x="1714" y="446"/>
                  </a:lnTo>
                  <a:lnTo>
                    <a:pt x="1716" y="442"/>
                  </a:lnTo>
                  <a:lnTo>
                    <a:pt x="1716" y="441"/>
                  </a:lnTo>
                  <a:lnTo>
                    <a:pt x="1717" y="441"/>
                  </a:lnTo>
                  <a:lnTo>
                    <a:pt x="1719" y="441"/>
                  </a:lnTo>
                  <a:lnTo>
                    <a:pt x="1719" y="439"/>
                  </a:lnTo>
                  <a:lnTo>
                    <a:pt x="1723" y="435"/>
                  </a:lnTo>
                  <a:lnTo>
                    <a:pt x="1723" y="431"/>
                  </a:lnTo>
                  <a:lnTo>
                    <a:pt x="1721" y="431"/>
                  </a:lnTo>
                  <a:lnTo>
                    <a:pt x="1708" y="428"/>
                  </a:lnTo>
                  <a:lnTo>
                    <a:pt x="1707" y="430"/>
                  </a:lnTo>
                  <a:lnTo>
                    <a:pt x="1707" y="430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3"/>
                  </a:lnTo>
                  <a:lnTo>
                    <a:pt x="1705" y="431"/>
                  </a:lnTo>
                  <a:lnTo>
                    <a:pt x="1703" y="431"/>
                  </a:lnTo>
                  <a:lnTo>
                    <a:pt x="1703" y="428"/>
                  </a:lnTo>
                  <a:lnTo>
                    <a:pt x="1703" y="428"/>
                  </a:lnTo>
                  <a:lnTo>
                    <a:pt x="1701" y="426"/>
                  </a:lnTo>
                  <a:lnTo>
                    <a:pt x="1703" y="426"/>
                  </a:lnTo>
                  <a:lnTo>
                    <a:pt x="1721" y="422"/>
                  </a:lnTo>
                  <a:lnTo>
                    <a:pt x="1741" y="419"/>
                  </a:lnTo>
                  <a:lnTo>
                    <a:pt x="1745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50" y="417"/>
                  </a:lnTo>
                  <a:lnTo>
                    <a:pt x="1750" y="415"/>
                  </a:lnTo>
                  <a:lnTo>
                    <a:pt x="1750" y="415"/>
                  </a:lnTo>
                  <a:lnTo>
                    <a:pt x="1750" y="413"/>
                  </a:lnTo>
                  <a:lnTo>
                    <a:pt x="1750" y="413"/>
                  </a:lnTo>
                  <a:lnTo>
                    <a:pt x="1748" y="412"/>
                  </a:lnTo>
                  <a:lnTo>
                    <a:pt x="1739" y="412"/>
                  </a:lnTo>
                  <a:lnTo>
                    <a:pt x="1737" y="413"/>
                  </a:lnTo>
                  <a:lnTo>
                    <a:pt x="1728" y="413"/>
                  </a:lnTo>
                  <a:lnTo>
                    <a:pt x="1716" y="417"/>
                  </a:lnTo>
                  <a:lnTo>
                    <a:pt x="1694" y="424"/>
                  </a:lnTo>
                  <a:lnTo>
                    <a:pt x="1689" y="430"/>
                  </a:lnTo>
                  <a:lnTo>
                    <a:pt x="1685" y="431"/>
                  </a:lnTo>
                  <a:lnTo>
                    <a:pt x="1681" y="435"/>
                  </a:lnTo>
                  <a:lnTo>
                    <a:pt x="1676" y="437"/>
                  </a:lnTo>
                  <a:lnTo>
                    <a:pt x="1669" y="442"/>
                  </a:lnTo>
                  <a:lnTo>
                    <a:pt x="1663" y="446"/>
                  </a:lnTo>
                  <a:lnTo>
                    <a:pt x="1645" y="460"/>
                  </a:lnTo>
                  <a:lnTo>
                    <a:pt x="1642" y="462"/>
                  </a:lnTo>
                  <a:lnTo>
                    <a:pt x="1638" y="464"/>
                  </a:lnTo>
                  <a:lnTo>
                    <a:pt x="1636" y="468"/>
                  </a:lnTo>
                  <a:lnTo>
                    <a:pt x="1636" y="469"/>
                  </a:lnTo>
                  <a:lnTo>
                    <a:pt x="1638" y="471"/>
                  </a:lnTo>
                  <a:lnTo>
                    <a:pt x="1643" y="471"/>
                  </a:lnTo>
                  <a:lnTo>
                    <a:pt x="1643" y="469"/>
                  </a:lnTo>
                  <a:lnTo>
                    <a:pt x="1645" y="469"/>
                  </a:lnTo>
                  <a:lnTo>
                    <a:pt x="1647" y="464"/>
                  </a:lnTo>
                  <a:lnTo>
                    <a:pt x="1647" y="464"/>
                  </a:lnTo>
                  <a:lnTo>
                    <a:pt x="1649" y="462"/>
                  </a:lnTo>
                  <a:lnTo>
                    <a:pt x="1651" y="462"/>
                  </a:lnTo>
                  <a:lnTo>
                    <a:pt x="1652" y="460"/>
                  </a:lnTo>
                  <a:lnTo>
                    <a:pt x="1654" y="460"/>
                  </a:lnTo>
                  <a:lnTo>
                    <a:pt x="1654" y="462"/>
                  </a:lnTo>
                  <a:lnTo>
                    <a:pt x="1654" y="464"/>
                  </a:lnTo>
                  <a:lnTo>
                    <a:pt x="1654" y="466"/>
                  </a:lnTo>
                  <a:lnTo>
                    <a:pt x="1652" y="466"/>
                  </a:lnTo>
                  <a:lnTo>
                    <a:pt x="1647" y="466"/>
                  </a:lnTo>
                  <a:lnTo>
                    <a:pt x="1647" y="468"/>
                  </a:lnTo>
                  <a:lnTo>
                    <a:pt x="1647" y="468"/>
                  </a:lnTo>
                  <a:lnTo>
                    <a:pt x="1647" y="469"/>
                  </a:lnTo>
                  <a:lnTo>
                    <a:pt x="1649" y="473"/>
                  </a:lnTo>
                  <a:lnTo>
                    <a:pt x="1649" y="473"/>
                  </a:lnTo>
                  <a:lnTo>
                    <a:pt x="1649" y="475"/>
                  </a:lnTo>
                  <a:lnTo>
                    <a:pt x="1651" y="477"/>
                  </a:lnTo>
                  <a:lnTo>
                    <a:pt x="1651" y="477"/>
                  </a:lnTo>
                  <a:lnTo>
                    <a:pt x="1651" y="478"/>
                  </a:lnTo>
                  <a:lnTo>
                    <a:pt x="1652" y="480"/>
                  </a:lnTo>
                  <a:lnTo>
                    <a:pt x="1656" y="480"/>
                  </a:lnTo>
                  <a:lnTo>
                    <a:pt x="1658" y="482"/>
                  </a:lnTo>
                  <a:lnTo>
                    <a:pt x="1658" y="484"/>
                  </a:lnTo>
                  <a:lnTo>
                    <a:pt x="1660" y="486"/>
                  </a:lnTo>
                  <a:lnTo>
                    <a:pt x="1658" y="489"/>
                  </a:lnTo>
                  <a:lnTo>
                    <a:pt x="1658" y="491"/>
                  </a:lnTo>
                  <a:lnTo>
                    <a:pt x="1656" y="493"/>
                  </a:lnTo>
                  <a:lnTo>
                    <a:pt x="1652" y="493"/>
                  </a:lnTo>
                  <a:lnTo>
                    <a:pt x="1651" y="495"/>
                  </a:lnTo>
                  <a:lnTo>
                    <a:pt x="1647" y="502"/>
                  </a:lnTo>
                  <a:lnTo>
                    <a:pt x="1645" y="502"/>
                  </a:lnTo>
                  <a:lnTo>
                    <a:pt x="1643" y="504"/>
                  </a:lnTo>
                  <a:lnTo>
                    <a:pt x="1642" y="506"/>
                  </a:lnTo>
                  <a:lnTo>
                    <a:pt x="1640" y="506"/>
                  </a:lnTo>
                  <a:lnTo>
                    <a:pt x="1638" y="506"/>
                  </a:lnTo>
                  <a:lnTo>
                    <a:pt x="1636" y="507"/>
                  </a:lnTo>
                  <a:lnTo>
                    <a:pt x="1636" y="507"/>
                  </a:lnTo>
                  <a:lnTo>
                    <a:pt x="1634" y="507"/>
                  </a:lnTo>
                  <a:lnTo>
                    <a:pt x="1631" y="500"/>
                  </a:lnTo>
                  <a:lnTo>
                    <a:pt x="1629" y="498"/>
                  </a:lnTo>
                  <a:lnTo>
                    <a:pt x="1631" y="497"/>
                  </a:lnTo>
                  <a:lnTo>
                    <a:pt x="1634" y="495"/>
                  </a:lnTo>
                  <a:lnTo>
                    <a:pt x="1636" y="493"/>
                  </a:lnTo>
                  <a:lnTo>
                    <a:pt x="1638" y="491"/>
                  </a:lnTo>
                  <a:lnTo>
                    <a:pt x="1636" y="489"/>
                  </a:lnTo>
                  <a:lnTo>
                    <a:pt x="1636" y="489"/>
                  </a:lnTo>
                  <a:lnTo>
                    <a:pt x="1636" y="487"/>
                  </a:lnTo>
                  <a:lnTo>
                    <a:pt x="1638" y="486"/>
                  </a:lnTo>
                  <a:lnTo>
                    <a:pt x="1638" y="486"/>
                  </a:lnTo>
                  <a:lnTo>
                    <a:pt x="1640" y="486"/>
                  </a:lnTo>
                  <a:lnTo>
                    <a:pt x="1640" y="486"/>
                  </a:lnTo>
                  <a:lnTo>
                    <a:pt x="1640" y="484"/>
                  </a:lnTo>
                  <a:lnTo>
                    <a:pt x="1636" y="482"/>
                  </a:lnTo>
                  <a:lnTo>
                    <a:pt x="1631" y="482"/>
                  </a:lnTo>
                  <a:lnTo>
                    <a:pt x="1627" y="484"/>
                  </a:lnTo>
                  <a:lnTo>
                    <a:pt x="1625" y="486"/>
                  </a:lnTo>
                  <a:lnTo>
                    <a:pt x="1625" y="484"/>
                  </a:lnTo>
                  <a:lnTo>
                    <a:pt x="1625" y="484"/>
                  </a:lnTo>
                  <a:lnTo>
                    <a:pt x="1625" y="482"/>
                  </a:lnTo>
                  <a:lnTo>
                    <a:pt x="1625" y="482"/>
                  </a:lnTo>
                  <a:lnTo>
                    <a:pt x="1625" y="480"/>
                  </a:lnTo>
                  <a:lnTo>
                    <a:pt x="1629" y="480"/>
                  </a:lnTo>
                  <a:lnTo>
                    <a:pt x="1631" y="477"/>
                  </a:lnTo>
                  <a:lnTo>
                    <a:pt x="1633" y="475"/>
                  </a:lnTo>
                  <a:lnTo>
                    <a:pt x="1633" y="471"/>
                  </a:lnTo>
                  <a:lnTo>
                    <a:pt x="1631" y="471"/>
                  </a:lnTo>
                  <a:lnTo>
                    <a:pt x="1625" y="477"/>
                  </a:lnTo>
                  <a:lnTo>
                    <a:pt x="1607" y="484"/>
                  </a:lnTo>
                  <a:lnTo>
                    <a:pt x="1602" y="484"/>
                  </a:lnTo>
                  <a:lnTo>
                    <a:pt x="1600" y="486"/>
                  </a:lnTo>
                  <a:lnTo>
                    <a:pt x="1598" y="489"/>
                  </a:lnTo>
                  <a:lnTo>
                    <a:pt x="1600" y="489"/>
                  </a:lnTo>
                  <a:lnTo>
                    <a:pt x="1602" y="489"/>
                  </a:lnTo>
                  <a:lnTo>
                    <a:pt x="1600" y="491"/>
                  </a:lnTo>
                  <a:lnTo>
                    <a:pt x="1598" y="493"/>
                  </a:lnTo>
                  <a:lnTo>
                    <a:pt x="1596" y="493"/>
                  </a:lnTo>
                  <a:lnTo>
                    <a:pt x="1595" y="491"/>
                  </a:lnTo>
                  <a:lnTo>
                    <a:pt x="1593" y="493"/>
                  </a:lnTo>
                  <a:lnTo>
                    <a:pt x="1589" y="497"/>
                  </a:lnTo>
                  <a:lnTo>
                    <a:pt x="1582" y="498"/>
                  </a:lnTo>
                  <a:lnTo>
                    <a:pt x="1580" y="498"/>
                  </a:lnTo>
                  <a:lnTo>
                    <a:pt x="1578" y="500"/>
                  </a:lnTo>
                  <a:lnTo>
                    <a:pt x="1577" y="502"/>
                  </a:lnTo>
                  <a:lnTo>
                    <a:pt x="1575" y="504"/>
                  </a:lnTo>
                  <a:lnTo>
                    <a:pt x="1569" y="504"/>
                  </a:lnTo>
                  <a:lnTo>
                    <a:pt x="1568" y="504"/>
                  </a:lnTo>
                  <a:lnTo>
                    <a:pt x="1564" y="504"/>
                  </a:lnTo>
                  <a:lnTo>
                    <a:pt x="1562" y="500"/>
                  </a:lnTo>
                  <a:lnTo>
                    <a:pt x="1560" y="498"/>
                  </a:lnTo>
                  <a:lnTo>
                    <a:pt x="1560" y="500"/>
                  </a:lnTo>
                  <a:lnTo>
                    <a:pt x="1559" y="504"/>
                  </a:lnTo>
                  <a:lnTo>
                    <a:pt x="1557" y="506"/>
                  </a:lnTo>
                  <a:lnTo>
                    <a:pt x="1555" y="509"/>
                  </a:lnTo>
                  <a:lnTo>
                    <a:pt x="1544" y="520"/>
                  </a:lnTo>
                  <a:lnTo>
                    <a:pt x="1540" y="522"/>
                  </a:lnTo>
                  <a:lnTo>
                    <a:pt x="1535" y="525"/>
                  </a:lnTo>
                  <a:lnTo>
                    <a:pt x="1531" y="527"/>
                  </a:lnTo>
                  <a:lnTo>
                    <a:pt x="1528" y="534"/>
                  </a:lnTo>
                  <a:lnTo>
                    <a:pt x="1526" y="536"/>
                  </a:lnTo>
                  <a:lnTo>
                    <a:pt x="1524" y="538"/>
                  </a:lnTo>
                  <a:lnTo>
                    <a:pt x="1522" y="542"/>
                  </a:lnTo>
                  <a:lnTo>
                    <a:pt x="1515" y="549"/>
                  </a:lnTo>
                  <a:lnTo>
                    <a:pt x="1517" y="545"/>
                  </a:lnTo>
                  <a:lnTo>
                    <a:pt x="1521" y="542"/>
                  </a:lnTo>
                  <a:lnTo>
                    <a:pt x="1522" y="538"/>
                  </a:lnTo>
                  <a:lnTo>
                    <a:pt x="1521" y="538"/>
                  </a:lnTo>
                  <a:lnTo>
                    <a:pt x="1512" y="545"/>
                  </a:lnTo>
                  <a:lnTo>
                    <a:pt x="1504" y="553"/>
                  </a:lnTo>
                  <a:lnTo>
                    <a:pt x="1497" y="556"/>
                  </a:lnTo>
                  <a:lnTo>
                    <a:pt x="1488" y="563"/>
                  </a:lnTo>
                  <a:lnTo>
                    <a:pt x="1481" y="567"/>
                  </a:lnTo>
                  <a:lnTo>
                    <a:pt x="1479" y="569"/>
                  </a:lnTo>
                  <a:lnTo>
                    <a:pt x="1470" y="571"/>
                  </a:lnTo>
                  <a:lnTo>
                    <a:pt x="1465" y="569"/>
                  </a:lnTo>
                  <a:lnTo>
                    <a:pt x="1461" y="567"/>
                  </a:lnTo>
                  <a:lnTo>
                    <a:pt x="1456" y="560"/>
                  </a:lnTo>
                  <a:lnTo>
                    <a:pt x="1454" y="558"/>
                  </a:lnTo>
                  <a:lnTo>
                    <a:pt x="1452" y="560"/>
                  </a:lnTo>
                  <a:lnTo>
                    <a:pt x="1461" y="572"/>
                  </a:lnTo>
                  <a:lnTo>
                    <a:pt x="1461" y="578"/>
                  </a:lnTo>
                  <a:lnTo>
                    <a:pt x="1463" y="580"/>
                  </a:lnTo>
                  <a:lnTo>
                    <a:pt x="1461" y="581"/>
                  </a:lnTo>
                  <a:lnTo>
                    <a:pt x="1461" y="583"/>
                  </a:lnTo>
                  <a:lnTo>
                    <a:pt x="1461" y="585"/>
                  </a:lnTo>
                  <a:lnTo>
                    <a:pt x="1461" y="587"/>
                  </a:lnTo>
                  <a:lnTo>
                    <a:pt x="1463" y="587"/>
                  </a:lnTo>
                  <a:lnTo>
                    <a:pt x="1465" y="585"/>
                  </a:lnTo>
                  <a:lnTo>
                    <a:pt x="1466" y="587"/>
                  </a:lnTo>
                  <a:lnTo>
                    <a:pt x="1468" y="589"/>
                  </a:lnTo>
                  <a:lnTo>
                    <a:pt x="1468" y="590"/>
                  </a:lnTo>
                  <a:lnTo>
                    <a:pt x="1470" y="590"/>
                  </a:lnTo>
                  <a:lnTo>
                    <a:pt x="1475" y="594"/>
                  </a:lnTo>
                  <a:lnTo>
                    <a:pt x="1475" y="594"/>
                  </a:lnTo>
                  <a:lnTo>
                    <a:pt x="1474" y="596"/>
                  </a:lnTo>
                  <a:lnTo>
                    <a:pt x="1474" y="596"/>
                  </a:lnTo>
                  <a:lnTo>
                    <a:pt x="1475" y="596"/>
                  </a:lnTo>
                  <a:lnTo>
                    <a:pt x="1475" y="596"/>
                  </a:lnTo>
                  <a:lnTo>
                    <a:pt x="1477" y="598"/>
                  </a:lnTo>
                  <a:lnTo>
                    <a:pt x="1475" y="599"/>
                  </a:lnTo>
                  <a:lnTo>
                    <a:pt x="1474" y="599"/>
                  </a:lnTo>
                  <a:lnTo>
                    <a:pt x="1472" y="598"/>
                  </a:lnTo>
                  <a:lnTo>
                    <a:pt x="1470" y="596"/>
                  </a:lnTo>
                  <a:lnTo>
                    <a:pt x="1472" y="594"/>
                  </a:lnTo>
                  <a:lnTo>
                    <a:pt x="1468" y="592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59" y="590"/>
                  </a:lnTo>
                  <a:lnTo>
                    <a:pt x="1457" y="589"/>
                  </a:lnTo>
                  <a:lnTo>
                    <a:pt x="1456" y="589"/>
                  </a:lnTo>
                  <a:lnTo>
                    <a:pt x="1448" y="594"/>
                  </a:lnTo>
                  <a:lnTo>
                    <a:pt x="1447" y="594"/>
                  </a:lnTo>
                  <a:lnTo>
                    <a:pt x="1445" y="594"/>
                  </a:lnTo>
                  <a:lnTo>
                    <a:pt x="1439" y="592"/>
                  </a:lnTo>
                  <a:lnTo>
                    <a:pt x="1438" y="590"/>
                  </a:lnTo>
                  <a:lnTo>
                    <a:pt x="1434" y="592"/>
                  </a:lnTo>
                  <a:lnTo>
                    <a:pt x="1432" y="594"/>
                  </a:lnTo>
                  <a:lnTo>
                    <a:pt x="1432" y="596"/>
                  </a:lnTo>
                  <a:lnTo>
                    <a:pt x="1429" y="599"/>
                  </a:lnTo>
                  <a:lnTo>
                    <a:pt x="1427" y="603"/>
                  </a:lnTo>
                  <a:lnTo>
                    <a:pt x="1427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7" y="601"/>
                  </a:lnTo>
                  <a:lnTo>
                    <a:pt x="1427" y="599"/>
                  </a:lnTo>
                  <a:lnTo>
                    <a:pt x="1427" y="598"/>
                  </a:lnTo>
                  <a:lnTo>
                    <a:pt x="1425" y="596"/>
                  </a:lnTo>
                  <a:lnTo>
                    <a:pt x="1423" y="596"/>
                  </a:lnTo>
                  <a:lnTo>
                    <a:pt x="1414" y="603"/>
                  </a:lnTo>
                  <a:lnTo>
                    <a:pt x="1412" y="605"/>
                  </a:lnTo>
                  <a:lnTo>
                    <a:pt x="1414" y="608"/>
                  </a:lnTo>
                  <a:lnTo>
                    <a:pt x="1418" y="618"/>
                  </a:lnTo>
                  <a:lnTo>
                    <a:pt x="1420" y="621"/>
                  </a:lnTo>
                  <a:lnTo>
                    <a:pt x="1420" y="623"/>
                  </a:lnTo>
                  <a:lnTo>
                    <a:pt x="1420" y="627"/>
                  </a:lnTo>
                  <a:lnTo>
                    <a:pt x="1418" y="628"/>
                  </a:lnTo>
                  <a:lnTo>
                    <a:pt x="1412" y="634"/>
                  </a:lnTo>
                  <a:lnTo>
                    <a:pt x="1410" y="637"/>
                  </a:lnTo>
                  <a:lnTo>
                    <a:pt x="1410" y="637"/>
                  </a:lnTo>
                  <a:lnTo>
                    <a:pt x="1410" y="641"/>
                  </a:lnTo>
                  <a:lnTo>
                    <a:pt x="1410" y="643"/>
                  </a:lnTo>
                  <a:lnTo>
                    <a:pt x="1410" y="643"/>
                  </a:lnTo>
                  <a:lnTo>
                    <a:pt x="1410" y="646"/>
                  </a:lnTo>
                  <a:lnTo>
                    <a:pt x="1412" y="646"/>
                  </a:lnTo>
                  <a:lnTo>
                    <a:pt x="1410" y="648"/>
                  </a:lnTo>
                  <a:lnTo>
                    <a:pt x="1410" y="650"/>
                  </a:lnTo>
                  <a:lnTo>
                    <a:pt x="1407" y="655"/>
                  </a:lnTo>
                  <a:lnTo>
                    <a:pt x="1407" y="655"/>
                  </a:lnTo>
                  <a:lnTo>
                    <a:pt x="1407" y="657"/>
                  </a:lnTo>
                  <a:lnTo>
                    <a:pt x="1407" y="659"/>
                  </a:lnTo>
                  <a:lnTo>
                    <a:pt x="1409" y="663"/>
                  </a:lnTo>
                  <a:lnTo>
                    <a:pt x="1409" y="664"/>
                  </a:lnTo>
                  <a:lnTo>
                    <a:pt x="1409" y="664"/>
                  </a:lnTo>
                  <a:lnTo>
                    <a:pt x="1409" y="672"/>
                  </a:lnTo>
                  <a:lnTo>
                    <a:pt x="1409" y="677"/>
                  </a:lnTo>
                  <a:lnTo>
                    <a:pt x="1409" y="681"/>
                  </a:lnTo>
                  <a:lnTo>
                    <a:pt x="1407" y="683"/>
                  </a:lnTo>
                  <a:lnTo>
                    <a:pt x="1405" y="683"/>
                  </a:lnTo>
                  <a:lnTo>
                    <a:pt x="1403" y="686"/>
                  </a:lnTo>
                  <a:lnTo>
                    <a:pt x="1401" y="688"/>
                  </a:lnTo>
                  <a:lnTo>
                    <a:pt x="1401" y="690"/>
                  </a:lnTo>
                  <a:lnTo>
                    <a:pt x="1401" y="692"/>
                  </a:lnTo>
                  <a:lnTo>
                    <a:pt x="1401" y="693"/>
                  </a:lnTo>
                  <a:lnTo>
                    <a:pt x="1401" y="695"/>
                  </a:lnTo>
                  <a:lnTo>
                    <a:pt x="1401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401" y="695"/>
                  </a:lnTo>
                  <a:lnTo>
                    <a:pt x="1400" y="693"/>
                  </a:lnTo>
                  <a:lnTo>
                    <a:pt x="1394" y="690"/>
                  </a:lnTo>
                  <a:lnTo>
                    <a:pt x="1392" y="690"/>
                  </a:lnTo>
                  <a:lnTo>
                    <a:pt x="1373" y="699"/>
                  </a:lnTo>
                  <a:lnTo>
                    <a:pt x="1371" y="699"/>
                  </a:lnTo>
                  <a:lnTo>
                    <a:pt x="1369" y="701"/>
                  </a:lnTo>
                  <a:lnTo>
                    <a:pt x="1364" y="701"/>
                  </a:lnTo>
                  <a:lnTo>
                    <a:pt x="1351" y="704"/>
                  </a:lnTo>
                  <a:lnTo>
                    <a:pt x="1349" y="706"/>
                  </a:lnTo>
                  <a:lnTo>
                    <a:pt x="1347" y="710"/>
                  </a:lnTo>
                  <a:lnTo>
                    <a:pt x="1344" y="711"/>
                  </a:lnTo>
                  <a:lnTo>
                    <a:pt x="1342" y="713"/>
                  </a:lnTo>
                  <a:lnTo>
                    <a:pt x="1340" y="713"/>
                  </a:lnTo>
                  <a:lnTo>
                    <a:pt x="1342" y="713"/>
                  </a:lnTo>
                  <a:lnTo>
                    <a:pt x="1345" y="708"/>
                  </a:lnTo>
                  <a:lnTo>
                    <a:pt x="1347" y="706"/>
                  </a:lnTo>
                  <a:lnTo>
                    <a:pt x="1349" y="702"/>
                  </a:lnTo>
                  <a:lnTo>
                    <a:pt x="1349" y="702"/>
                  </a:lnTo>
                  <a:lnTo>
                    <a:pt x="1351" y="702"/>
                  </a:lnTo>
                  <a:lnTo>
                    <a:pt x="1353" y="702"/>
                  </a:lnTo>
                  <a:lnTo>
                    <a:pt x="1353" y="699"/>
                  </a:lnTo>
                  <a:lnTo>
                    <a:pt x="1351" y="697"/>
                  </a:lnTo>
                  <a:lnTo>
                    <a:pt x="1349" y="697"/>
                  </a:lnTo>
                  <a:lnTo>
                    <a:pt x="1347" y="697"/>
                  </a:lnTo>
                  <a:lnTo>
                    <a:pt x="1336" y="701"/>
                  </a:lnTo>
                  <a:lnTo>
                    <a:pt x="1324" y="702"/>
                  </a:lnTo>
                  <a:lnTo>
                    <a:pt x="1324" y="702"/>
                  </a:lnTo>
                  <a:lnTo>
                    <a:pt x="1322" y="701"/>
                  </a:lnTo>
                  <a:lnTo>
                    <a:pt x="1322" y="699"/>
                  </a:lnTo>
                  <a:lnTo>
                    <a:pt x="1320" y="699"/>
                  </a:lnTo>
                  <a:lnTo>
                    <a:pt x="1315" y="695"/>
                  </a:lnTo>
                  <a:lnTo>
                    <a:pt x="1313" y="693"/>
                  </a:lnTo>
                  <a:lnTo>
                    <a:pt x="1313" y="692"/>
                  </a:lnTo>
                  <a:lnTo>
                    <a:pt x="1311" y="688"/>
                  </a:lnTo>
                  <a:lnTo>
                    <a:pt x="1311" y="684"/>
                  </a:lnTo>
                  <a:lnTo>
                    <a:pt x="1306" y="674"/>
                  </a:lnTo>
                  <a:lnTo>
                    <a:pt x="1304" y="670"/>
                  </a:lnTo>
                  <a:lnTo>
                    <a:pt x="1304" y="666"/>
                  </a:lnTo>
                  <a:lnTo>
                    <a:pt x="1302" y="661"/>
                  </a:lnTo>
                  <a:lnTo>
                    <a:pt x="1297" y="657"/>
                  </a:lnTo>
                  <a:lnTo>
                    <a:pt x="1293" y="655"/>
                  </a:lnTo>
                  <a:lnTo>
                    <a:pt x="1288" y="654"/>
                  </a:lnTo>
                  <a:lnTo>
                    <a:pt x="1282" y="650"/>
                  </a:lnTo>
                  <a:lnTo>
                    <a:pt x="1280" y="648"/>
                  </a:lnTo>
                  <a:lnTo>
                    <a:pt x="1275" y="645"/>
                  </a:lnTo>
                  <a:lnTo>
                    <a:pt x="1270" y="639"/>
                  </a:lnTo>
                  <a:lnTo>
                    <a:pt x="1268" y="636"/>
                  </a:lnTo>
                  <a:lnTo>
                    <a:pt x="1268" y="634"/>
                  </a:lnTo>
                  <a:lnTo>
                    <a:pt x="1268" y="630"/>
                  </a:lnTo>
                  <a:lnTo>
                    <a:pt x="1268" y="628"/>
                  </a:lnTo>
                  <a:lnTo>
                    <a:pt x="1268" y="627"/>
                  </a:lnTo>
                  <a:lnTo>
                    <a:pt x="1268" y="625"/>
                  </a:lnTo>
                  <a:lnTo>
                    <a:pt x="1270" y="618"/>
                  </a:lnTo>
                  <a:lnTo>
                    <a:pt x="1273" y="612"/>
                  </a:lnTo>
                  <a:lnTo>
                    <a:pt x="1277" y="608"/>
                  </a:lnTo>
                  <a:lnTo>
                    <a:pt x="1280" y="605"/>
                  </a:lnTo>
                  <a:lnTo>
                    <a:pt x="1284" y="605"/>
                  </a:lnTo>
                  <a:lnTo>
                    <a:pt x="1288" y="605"/>
                  </a:lnTo>
                  <a:lnTo>
                    <a:pt x="1289" y="601"/>
                  </a:lnTo>
                  <a:lnTo>
                    <a:pt x="1289" y="599"/>
                  </a:lnTo>
                  <a:lnTo>
                    <a:pt x="1289" y="596"/>
                  </a:lnTo>
                  <a:lnTo>
                    <a:pt x="1289" y="594"/>
                  </a:lnTo>
                  <a:lnTo>
                    <a:pt x="1289" y="592"/>
                  </a:lnTo>
                  <a:lnTo>
                    <a:pt x="1289" y="592"/>
                  </a:lnTo>
                  <a:lnTo>
                    <a:pt x="1288" y="592"/>
                  </a:lnTo>
                  <a:lnTo>
                    <a:pt x="1288" y="590"/>
                  </a:lnTo>
                  <a:lnTo>
                    <a:pt x="1288" y="589"/>
                  </a:lnTo>
                  <a:lnTo>
                    <a:pt x="1289" y="587"/>
                  </a:lnTo>
                  <a:lnTo>
                    <a:pt x="1295" y="587"/>
                  </a:lnTo>
                  <a:lnTo>
                    <a:pt x="1302" y="583"/>
                  </a:lnTo>
                  <a:lnTo>
                    <a:pt x="1322" y="581"/>
                  </a:lnTo>
                  <a:lnTo>
                    <a:pt x="1333" y="576"/>
                  </a:lnTo>
                  <a:lnTo>
                    <a:pt x="1340" y="574"/>
                  </a:lnTo>
                  <a:lnTo>
                    <a:pt x="1344" y="574"/>
                  </a:lnTo>
                  <a:lnTo>
                    <a:pt x="1347" y="574"/>
                  </a:lnTo>
                  <a:lnTo>
                    <a:pt x="1347" y="574"/>
                  </a:lnTo>
                  <a:lnTo>
                    <a:pt x="1351" y="576"/>
                  </a:lnTo>
                  <a:lnTo>
                    <a:pt x="1354" y="576"/>
                  </a:lnTo>
                  <a:lnTo>
                    <a:pt x="1356" y="574"/>
                  </a:lnTo>
                  <a:lnTo>
                    <a:pt x="1358" y="571"/>
                  </a:lnTo>
                  <a:lnTo>
                    <a:pt x="1358" y="567"/>
                  </a:lnTo>
                  <a:lnTo>
                    <a:pt x="1356" y="565"/>
                  </a:lnTo>
                  <a:lnTo>
                    <a:pt x="1356" y="565"/>
                  </a:lnTo>
                  <a:lnTo>
                    <a:pt x="1356" y="562"/>
                  </a:lnTo>
                  <a:lnTo>
                    <a:pt x="1354" y="558"/>
                  </a:lnTo>
                  <a:lnTo>
                    <a:pt x="1354" y="558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3" y="553"/>
                  </a:lnTo>
                  <a:lnTo>
                    <a:pt x="1351" y="553"/>
                  </a:lnTo>
                  <a:lnTo>
                    <a:pt x="1351" y="551"/>
                  </a:lnTo>
                  <a:lnTo>
                    <a:pt x="1349" y="549"/>
                  </a:lnTo>
                  <a:lnTo>
                    <a:pt x="1349" y="545"/>
                  </a:lnTo>
                  <a:lnTo>
                    <a:pt x="1349" y="543"/>
                  </a:lnTo>
                  <a:lnTo>
                    <a:pt x="1349" y="540"/>
                  </a:lnTo>
                  <a:lnTo>
                    <a:pt x="1349" y="538"/>
                  </a:lnTo>
                  <a:lnTo>
                    <a:pt x="1349" y="538"/>
                  </a:lnTo>
                  <a:lnTo>
                    <a:pt x="1349" y="536"/>
                  </a:lnTo>
                  <a:lnTo>
                    <a:pt x="1349" y="536"/>
                  </a:lnTo>
                  <a:lnTo>
                    <a:pt x="1349" y="534"/>
                  </a:lnTo>
                  <a:lnTo>
                    <a:pt x="1345" y="534"/>
                  </a:lnTo>
                  <a:lnTo>
                    <a:pt x="1347" y="534"/>
                  </a:lnTo>
                  <a:lnTo>
                    <a:pt x="1347" y="534"/>
                  </a:lnTo>
                  <a:lnTo>
                    <a:pt x="1349" y="533"/>
                  </a:lnTo>
                  <a:lnTo>
                    <a:pt x="1345" y="527"/>
                  </a:lnTo>
                  <a:lnTo>
                    <a:pt x="1344" y="525"/>
                  </a:lnTo>
                  <a:lnTo>
                    <a:pt x="1342" y="524"/>
                  </a:lnTo>
                  <a:lnTo>
                    <a:pt x="1340" y="522"/>
                  </a:lnTo>
                  <a:lnTo>
                    <a:pt x="1340" y="522"/>
                  </a:lnTo>
                  <a:lnTo>
                    <a:pt x="1336" y="522"/>
                  </a:lnTo>
                  <a:lnTo>
                    <a:pt x="1336" y="522"/>
                  </a:lnTo>
                  <a:lnTo>
                    <a:pt x="1333" y="518"/>
                  </a:lnTo>
                  <a:lnTo>
                    <a:pt x="1331" y="515"/>
                  </a:lnTo>
                  <a:lnTo>
                    <a:pt x="1326" y="509"/>
                  </a:lnTo>
                  <a:lnTo>
                    <a:pt x="1324" y="507"/>
                  </a:lnTo>
                  <a:lnTo>
                    <a:pt x="1324" y="507"/>
                  </a:lnTo>
                  <a:lnTo>
                    <a:pt x="1324" y="506"/>
                  </a:lnTo>
                  <a:lnTo>
                    <a:pt x="1322" y="502"/>
                  </a:lnTo>
                  <a:lnTo>
                    <a:pt x="1322" y="502"/>
                  </a:lnTo>
                  <a:lnTo>
                    <a:pt x="1322" y="500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7"/>
                  </a:lnTo>
                  <a:lnTo>
                    <a:pt x="1320" y="495"/>
                  </a:lnTo>
                  <a:lnTo>
                    <a:pt x="1320" y="493"/>
                  </a:lnTo>
                  <a:lnTo>
                    <a:pt x="1318" y="489"/>
                  </a:lnTo>
                  <a:lnTo>
                    <a:pt x="1317" y="489"/>
                  </a:lnTo>
                  <a:lnTo>
                    <a:pt x="1300" y="480"/>
                  </a:lnTo>
                  <a:lnTo>
                    <a:pt x="1288" y="477"/>
                  </a:lnTo>
                  <a:lnTo>
                    <a:pt x="1270" y="475"/>
                  </a:lnTo>
                  <a:lnTo>
                    <a:pt x="1248" y="475"/>
                  </a:lnTo>
                  <a:lnTo>
                    <a:pt x="1234" y="478"/>
                  </a:lnTo>
                  <a:lnTo>
                    <a:pt x="1221" y="475"/>
                  </a:lnTo>
                  <a:lnTo>
                    <a:pt x="1215" y="471"/>
                  </a:lnTo>
                  <a:lnTo>
                    <a:pt x="1214" y="469"/>
                  </a:lnTo>
                  <a:lnTo>
                    <a:pt x="1212" y="469"/>
                  </a:lnTo>
                  <a:lnTo>
                    <a:pt x="1212" y="468"/>
                  </a:lnTo>
                  <a:lnTo>
                    <a:pt x="1208" y="468"/>
                  </a:lnTo>
                  <a:lnTo>
                    <a:pt x="1206" y="466"/>
                  </a:lnTo>
                  <a:lnTo>
                    <a:pt x="1203" y="464"/>
                  </a:lnTo>
                  <a:lnTo>
                    <a:pt x="1203" y="464"/>
                  </a:lnTo>
                  <a:lnTo>
                    <a:pt x="1196" y="460"/>
                  </a:lnTo>
                  <a:lnTo>
                    <a:pt x="1190" y="460"/>
                  </a:lnTo>
                  <a:lnTo>
                    <a:pt x="1188" y="460"/>
                  </a:lnTo>
                  <a:lnTo>
                    <a:pt x="1185" y="460"/>
                  </a:lnTo>
                  <a:lnTo>
                    <a:pt x="1187" y="464"/>
                  </a:lnTo>
                  <a:lnTo>
                    <a:pt x="1188" y="468"/>
                  </a:lnTo>
                  <a:lnTo>
                    <a:pt x="1208" y="486"/>
                  </a:lnTo>
                  <a:lnTo>
                    <a:pt x="1230" y="506"/>
                  </a:lnTo>
                  <a:lnTo>
                    <a:pt x="1234" y="511"/>
                  </a:lnTo>
                  <a:lnTo>
                    <a:pt x="1234" y="513"/>
                  </a:lnTo>
                  <a:lnTo>
                    <a:pt x="1234" y="516"/>
                  </a:lnTo>
                  <a:lnTo>
                    <a:pt x="1234" y="518"/>
                  </a:lnTo>
                  <a:lnTo>
                    <a:pt x="1232" y="527"/>
                  </a:lnTo>
                  <a:lnTo>
                    <a:pt x="1232" y="529"/>
                  </a:lnTo>
                  <a:lnTo>
                    <a:pt x="1232" y="531"/>
                  </a:lnTo>
                  <a:lnTo>
                    <a:pt x="1232" y="533"/>
                  </a:lnTo>
                  <a:lnTo>
                    <a:pt x="1232" y="534"/>
                  </a:lnTo>
                  <a:lnTo>
                    <a:pt x="1230" y="538"/>
                  </a:lnTo>
                  <a:lnTo>
                    <a:pt x="1230" y="543"/>
                  </a:lnTo>
                  <a:lnTo>
                    <a:pt x="1232" y="545"/>
                  </a:lnTo>
                  <a:lnTo>
                    <a:pt x="1232" y="545"/>
                  </a:lnTo>
                  <a:lnTo>
                    <a:pt x="1235" y="543"/>
                  </a:lnTo>
                  <a:lnTo>
                    <a:pt x="1237" y="542"/>
                  </a:lnTo>
                  <a:lnTo>
                    <a:pt x="1239" y="542"/>
                  </a:lnTo>
                  <a:lnTo>
                    <a:pt x="1243" y="542"/>
                  </a:lnTo>
                  <a:lnTo>
                    <a:pt x="1243" y="542"/>
                  </a:lnTo>
                  <a:lnTo>
                    <a:pt x="1239" y="543"/>
                  </a:lnTo>
                  <a:lnTo>
                    <a:pt x="1230" y="549"/>
                  </a:lnTo>
                  <a:lnTo>
                    <a:pt x="1228" y="551"/>
                  </a:lnTo>
                  <a:lnTo>
                    <a:pt x="1230" y="551"/>
                  </a:lnTo>
                  <a:lnTo>
                    <a:pt x="1232" y="551"/>
                  </a:lnTo>
                  <a:lnTo>
                    <a:pt x="1232" y="553"/>
                  </a:lnTo>
                  <a:lnTo>
                    <a:pt x="1232" y="553"/>
                  </a:lnTo>
                  <a:lnTo>
                    <a:pt x="1230" y="553"/>
                  </a:lnTo>
                  <a:lnTo>
                    <a:pt x="1228" y="554"/>
                  </a:lnTo>
                  <a:lnTo>
                    <a:pt x="1228" y="560"/>
                  </a:lnTo>
                  <a:lnTo>
                    <a:pt x="1230" y="560"/>
                  </a:lnTo>
                  <a:lnTo>
                    <a:pt x="1234" y="558"/>
                  </a:lnTo>
                  <a:lnTo>
                    <a:pt x="1235" y="560"/>
                  </a:lnTo>
                  <a:lnTo>
                    <a:pt x="1234" y="562"/>
                  </a:lnTo>
                  <a:lnTo>
                    <a:pt x="1234" y="563"/>
                  </a:lnTo>
                  <a:lnTo>
                    <a:pt x="1232" y="565"/>
                  </a:lnTo>
                  <a:lnTo>
                    <a:pt x="1230" y="565"/>
                  </a:lnTo>
                  <a:lnTo>
                    <a:pt x="1226" y="565"/>
                  </a:lnTo>
                  <a:lnTo>
                    <a:pt x="1226" y="565"/>
                  </a:lnTo>
                  <a:lnTo>
                    <a:pt x="1226" y="567"/>
                  </a:lnTo>
                  <a:lnTo>
                    <a:pt x="1226" y="571"/>
                  </a:lnTo>
                  <a:lnTo>
                    <a:pt x="1226" y="571"/>
                  </a:lnTo>
                  <a:lnTo>
                    <a:pt x="1226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6"/>
                  </a:lnTo>
                  <a:lnTo>
                    <a:pt x="1228" y="578"/>
                  </a:lnTo>
                  <a:lnTo>
                    <a:pt x="1228" y="580"/>
                  </a:lnTo>
                  <a:lnTo>
                    <a:pt x="1228" y="581"/>
                  </a:lnTo>
                  <a:lnTo>
                    <a:pt x="1228" y="583"/>
                  </a:lnTo>
                  <a:lnTo>
                    <a:pt x="1226" y="587"/>
                  </a:lnTo>
                  <a:lnTo>
                    <a:pt x="1224" y="589"/>
                  </a:lnTo>
                  <a:lnTo>
                    <a:pt x="1226" y="589"/>
                  </a:lnTo>
                  <a:lnTo>
                    <a:pt x="1228" y="589"/>
                  </a:lnTo>
                  <a:lnTo>
                    <a:pt x="1228" y="589"/>
                  </a:lnTo>
                  <a:lnTo>
                    <a:pt x="1230" y="590"/>
                  </a:lnTo>
                  <a:lnTo>
                    <a:pt x="1230" y="592"/>
                  </a:lnTo>
                  <a:lnTo>
                    <a:pt x="1228" y="594"/>
                  </a:lnTo>
                  <a:lnTo>
                    <a:pt x="1228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4" y="592"/>
                  </a:lnTo>
                  <a:lnTo>
                    <a:pt x="1224" y="592"/>
                  </a:lnTo>
                  <a:lnTo>
                    <a:pt x="1223" y="594"/>
                  </a:lnTo>
                  <a:lnTo>
                    <a:pt x="1223" y="596"/>
                  </a:lnTo>
                  <a:lnTo>
                    <a:pt x="1223" y="598"/>
                  </a:lnTo>
                  <a:lnTo>
                    <a:pt x="1223" y="599"/>
                  </a:lnTo>
                  <a:lnTo>
                    <a:pt x="1223" y="601"/>
                  </a:lnTo>
                  <a:lnTo>
                    <a:pt x="1223" y="607"/>
                  </a:lnTo>
                  <a:lnTo>
                    <a:pt x="1215" y="627"/>
                  </a:lnTo>
                  <a:lnTo>
                    <a:pt x="1212" y="637"/>
                  </a:lnTo>
                  <a:lnTo>
                    <a:pt x="1210" y="645"/>
                  </a:lnTo>
                  <a:lnTo>
                    <a:pt x="1210" y="650"/>
                  </a:lnTo>
                  <a:lnTo>
                    <a:pt x="1210" y="652"/>
                  </a:lnTo>
                  <a:lnTo>
                    <a:pt x="1210" y="655"/>
                  </a:lnTo>
                  <a:lnTo>
                    <a:pt x="1212" y="657"/>
                  </a:lnTo>
                  <a:lnTo>
                    <a:pt x="1215" y="659"/>
                  </a:lnTo>
                  <a:lnTo>
                    <a:pt x="1217" y="661"/>
                  </a:lnTo>
                  <a:lnTo>
                    <a:pt x="1219" y="659"/>
                  </a:lnTo>
                  <a:lnTo>
                    <a:pt x="1221" y="661"/>
                  </a:lnTo>
                  <a:lnTo>
                    <a:pt x="1224" y="659"/>
                  </a:lnTo>
                  <a:lnTo>
                    <a:pt x="1226" y="661"/>
                  </a:lnTo>
                  <a:lnTo>
                    <a:pt x="1230" y="663"/>
                  </a:lnTo>
                  <a:lnTo>
                    <a:pt x="1230" y="664"/>
                  </a:lnTo>
                  <a:lnTo>
                    <a:pt x="1232" y="664"/>
                  </a:lnTo>
                  <a:lnTo>
                    <a:pt x="1234" y="668"/>
                  </a:lnTo>
                  <a:lnTo>
                    <a:pt x="1235" y="668"/>
                  </a:lnTo>
                  <a:lnTo>
                    <a:pt x="1235" y="670"/>
                  </a:lnTo>
                  <a:lnTo>
                    <a:pt x="1241" y="668"/>
                  </a:lnTo>
                  <a:lnTo>
                    <a:pt x="1239" y="670"/>
                  </a:lnTo>
                  <a:lnTo>
                    <a:pt x="1239" y="670"/>
                  </a:lnTo>
                  <a:lnTo>
                    <a:pt x="1237" y="672"/>
                  </a:lnTo>
                  <a:lnTo>
                    <a:pt x="1237" y="674"/>
                  </a:lnTo>
                  <a:lnTo>
                    <a:pt x="1241" y="677"/>
                  </a:lnTo>
                  <a:lnTo>
                    <a:pt x="1243" y="679"/>
                  </a:lnTo>
                  <a:lnTo>
                    <a:pt x="1243" y="681"/>
                  </a:lnTo>
                  <a:lnTo>
                    <a:pt x="1243" y="683"/>
                  </a:lnTo>
                  <a:lnTo>
                    <a:pt x="1246" y="686"/>
                  </a:lnTo>
                  <a:lnTo>
                    <a:pt x="1246" y="688"/>
                  </a:lnTo>
                  <a:lnTo>
                    <a:pt x="1246" y="690"/>
                  </a:lnTo>
                  <a:lnTo>
                    <a:pt x="1246" y="692"/>
                  </a:lnTo>
                  <a:lnTo>
                    <a:pt x="1248" y="692"/>
                  </a:lnTo>
                  <a:lnTo>
                    <a:pt x="1246" y="693"/>
                  </a:lnTo>
                  <a:lnTo>
                    <a:pt x="1246" y="695"/>
                  </a:lnTo>
                  <a:lnTo>
                    <a:pt x="1246" y="701"/>
                  </a:lnTo>
                  <a:lnTo>
                    <a:pt x="1244" y="704"/>
                  </a:lnTo>
                  <a:lnTo>
                    <a:pt x="1241" y="706"/>
                  </a:lnTo>
                  <a:lnTo>
                    <a:pt x="1241" y="708"/>
                  </a:lnTo>
                  <a:lnTo>
                    <a:pt x="1241" y="711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20"/>
                  </a:lnTo>
                  <a:lnTo>
                    <a:pt x="1246" y="722"/>
                  </a:lnTo>
                  <a:lnTo>
                    <a:pt x="1248" y="722"/>
                  </a:lnTo>
                  <a:lnTo>
                    <a:pt x="1248" y="722"/>
                  </a:lnTo>
                  <a:lnTo>
                    <a:pt x="1250" y="722"/>
                  </a:lnTo>
                  <a:lnTo>
                    <a:pt x="1250" y="724"/>
                  </a:lnTo>
                  <a:lnTo>
                    <a:pt x="1246" y="724"/>
                  </a:lnTo>
                  <a:lnTo>
                    <a:pt x="1243" y="726"/>
                  </a:lnTo>
                  <a:lnTo>
                    <a:pt x="1241" y="730"/>
                  </a:lnTo>
                  <a:lnTo>
                    <a:pt x="1241" y="731"/>
                  </a:lnTo>
                  <a:lnTo>
                    <a:pt x="1241" y="739"/>
                  </a:lnTo>
                  <a:lnTo>
                    <a:pt x="1241" y="742"/>
                  </a:lnTo>
                  <a:lnTo>
                    <a:pt x="1239" y="744"/>
                  </a:lnTo>
                  <a:lnTo>
                    <a:pt x="1239" y="744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5"/>
                  </a:lnTo>
                  <a:lnTo>
                    <a:pt x="1232" y="757"/>
                  </a:lnTo>
                  <a:lnTo>
                    <a:pt x="1230" y="760"/>
                  </a:lnTo>
                  <a:lnTo>
                    <a:pt x="1230" y="762"/>
                  </a:lnTo>
                  <a:lnTo>
                    <a:pt x="1228" y="767"/>
                  </a:lnTo>
                  <a:lnTo>
                    <a:pt x="1226" y="775"/>
                  </a:lnTo>
                  <a:lnTo>
                    <a:pt x="1226" y="780"/>
                  </a:lnTo>
                  <a:lnTo>
                    <a:pt x="1226" y="787"/>
                  </a:lnTo>
                  <a:lnTo>
                    <a:pt x="1226" y="789"/>
                  </a:lnTo>
                  <a:lnTo>
                    <a:pt x="1230" y="793"/>
                  </a:lnTo>
                  <a:lnTo>
                    <a:pt x="1230" y="796"/>
                  </a:lnTo>
                  <a:lnTo>
                    <a:pt x="1230" y="800"/>
                  </a:lnTo>
                  <a:lnTo>
                    <a:pt x="1228" y="805"/>
                  </a:lnTo>
                  <a:lnTo>
                    <a:pt x="1228" y="807"/>
                  </a:lnTo>
                  <a:lnTo>
                    <a:pt x="1230" y="811"/>
                  </a:lnTo>
                  <a:lnTo>
                    <a:pt x="1230" y="814"/>
                  </a:lnTo>
                  <a:lnTo>
                    <a:pt x="1232" y="818"/>
                  </a:lnTo>
                  <a:lnTo>
                    <a:pt x="1230" y="823"/>
                  </a:lnTo>
                  <a:lnTo>
                    <a:pt x="1230" y="820"/>
                  </a:lnTo>
                  <a:lnTo>
                    <a:pt x="1226" y="811"/>
                  </a:lnTo>
                  <a:lnTo>
                    <a:pt x="1224" y="807"/>
                  </a:lnTo>
                  <a:lnTo>
                    <a:pt x="1223" y="805"/>
                  </a:lnTo>
                  <a:lnTo>
                    <a:pt x="1223" y="804"/>
                  </a:lnTo>
                  <a:lnTo>
                    <a:pt x="1223" y="802"/>
                  </a:lnTo>
                  <a:lnTo>
                    <a:pt x="1224" y="802"/>
                  </a:lnTo>
                  <a:lnTo>
                    <a:pt x="1224" y="800"/>
                  </a:lnTo>
                  <a:lnTo>
                    <a:pt x="1224" y="798"/>
                  </a:lnTo>
                  <a:lnTo>
                    <a:pt x="1224" y="796"/>
                  </a:lnTo>
                  <a:lnTo>
                    <a:pt x="1221" y="793"/>
                  </a:lnTo>
                  <a:lnTo>
                    <a:pt x="1219" y="789"/>
                  </a:lnTo>
                  <a:lnTo>
                    <a:pt x="1217" y="787"/>
                  </a:lnTo>
                  <a:lnTo>
                    <a:pt x="1214" y="784"/>
                  </a:lnTo>
                  <a:lnTo>
                    <a:pt x="1214" y="784"/>
                  </a:lnTo>
                  <a:lnTo>
                    <a:pt x="1210" y="784"/>
                  </a:lnTo>
                  <a:lnTo>
                    <a:pt x="1208" y="784"/>
                  </a:lnTo>
                  <a:lnTo>
                    <a:pt x="1206" y="784"/>
                  </a:lnTo>
                  <a:lnTo>
                    <a:pt x="1205" y="786"/>
                  </a:lnTo>
                  <a:lnTo>
                    <a:pt x="1205" y="786"/>
                  </a:lnTo>
                  <a:lnTo>
                    <a:pt x="1203" y="787"/>
                  </a:lnTo>
                  <a:lnTo>
                    <a:pt x="1201" y="787"/>
                  </a:lnTo>
                  <a:lnTo>
                    <a:pt x="1199" y="789"/>
                  </a:lnTo>
                  <a:lnTo>
                    <a:pt x="1197" y="789"/>
                  </a:lnTo>
                  <a:lnTo>
                    <a:pt x="1196" y="791"/>
                  </a:lnTo>
                  <a:lnTo>
                    <a:pt x="1196" y="791"/>
                  </a:lnTo>
                  <a:lnTo>
                    <a:pt x="1192" y="795"/>
                  </a:lnTo>
                  <a:lnTo>
                    <a:pt x="1190" y="798"/>
                  </a:lnTo>
                  <a:lnTo>
                    <a:pt x="1192" y="798"/>
                  </a:lnTo>
                  <a:lnTo>
                    <a:pt x="1197" y="800"/>
                  </a:lnTo>
                  <a:lnTo>
                    <a:pt x="1197" y="802"/>
                  </a:lnTo>
                  <a:lnTo>
                    <a:pt x="1197" y="804"/>
                  </a:lnTo>
                  <a:lnTo>
                    <a:pt x="1197" y="809"/>
                  </a:lnTo>
                  <a:lnTo>
                    <a:pt x="1197" y="807"/>
                  </a:lnTo>
                  <a:lnTo>
                    <a:pt x="1196" y="804"/>
                  </a:lnTo>
                  <a:lnTo>
                    <a:pt x="1194" y="802"/>
                  </a:lnTo>
                  <a:lnTo>
                    <a:pt x="1192" y="802"/>
                  </a:lnTo>
                  <a:lnTo>
                    <a:pt x="1190" y="802"/>
                  </a:lnTo>
                  <a:lnTo>
                    <a:pt x="1190" y="802"/>
                  </a:lnTo>
                  <a:lnTo>
                    <a:pt x="1188" y="800"/>
                  </a:lnTo>
                  <a:lnTo>
                    <a:pt x="1188" y="798"/>
                  </a:lnTo>
                  <a:lnTo>
                    <a:pt x="1187" y="795"/>
                  </a:lnTo>
                  <a:lnTo>
                    <a:pt x="1187" y="795"/>
                  </a:lnTo>
                  <a:lnTo>
                    <a:pt x="1188" y="793"/>
                  </a:lnTo>
                  <a:lnTo>
                    <a:pt x="1190" y="793"/>
                  </a:lnTo>
                  <a:lnTo>
                    <a:pt x="1192" y="793"/>
                  </a:lnTo>
                  <a:lnTo>
                    <a:pt x="1192" y="791"/>
                  </a:lnTo>
                  <a:lnTo>
                    <a:pt x="1192" y="789"/>
                  </a:lnTo>
                  <a:lnTo>
                    <a:pt x="1194" y="787"/>
                  </a:lnTo>
                  <a:lnTo>
                    <a:pt x="1196" y="786"/>
                  </a:lnTo>
                  <a:lnTo>
                    <a:pt x="1197" y="784"/>
                  </a:lnTo>
                  <a:lnTo>
                    <a:pt x="1205" y="780"/>
                  </a:lnTo>
                  <a:lnTo>
                    <a:pt x="1206" y="776"/>
                  </a:lnTo>
                  <a:lnTo>
                    <a:pt x="1206" y="773"/>
                  </a:lnTo>
                  <a:lnTo>
                    <a:pt x="1205" y="771"/>
                  </a:lnTo>
                  <a:lnTo>
                    <a:pt x="1199" y="766"/>
                  </a:lnTo>
                  <a:lnTo>
                    <a:pt x="1197" y="766"/>
                  </a:lnTo>
                  <a:lnTo>
                    <a:pt x="1192" y="766"/>
                  </a:lnTo>
                  <a:lnTo>
                    <a:pt x="1190" y="764"/>
                  </a:lnTo>
                  <a:lnTo>
                    <a:pt x="1190" y="760"/>
                  </a:lnTo>
                  <a:lnTo>
                    <a:pt x="1188" y="755"/>
                  </a:lnTo>
                  <a:lnTo>
                    <a:pt x="1187" y="753"/>
                  </a:lnTo>
                  <a:lnTo>
                    <a:pt x="1185" y="753"/>
                  </a:lnTo>
                  <a:lnTo>
                    <a:pt x="1178" y="753"/>
                  </a:lnTo>
                  <a:lnTo>
                    <a:pt x="1168" y="755"/>
                  </a:lnTo>
                  <a:lnTo>
                    <a:pt x="1159" y="757"/>
                  </a:lnTo>
                  <a:lnTo>
                    <a:pt x="1149" y="758"/>
                  </a:lnTo>
                  <a:lnTo>
                    <a:pt x="1150" y="757"/>
                  </a:lnTo>
                  <a:lnTo>
                    <a:pt x="1154" y="753"/>
                  </a:lnTo>
                  <a:lnTo>
                    <a:pt x="1154" y="751"/>
                  </a:lnTo>
                  <a:lnTo>
                    <a:pt x="1154" y="749"/>
                  </a:lnTo>
                  <a:lnTo>
                    <a:pt x="1140" y="742"/>
                  </a:lnTo>
                  <a:lnTo>
                    <a:pt x="1132" y="740"/>
                  </a:lnTo>
                  <a:lnTo>
                    <a:pt x="1129" y="740"/>
                  </a:lnTo>
                  <a:lnTo>
                    <a:pt x="1127" y="744"/>
                  </a:lnTo>
                  <a:lnTo>
                    <a:pt x="1123" y="755"/>
                  </a:lnTo>
                  <a:lnTo>
                    <a:pt x="1114" y="769"/>
                  </a:lnTo>
                  <a:lnTo>
                    <a:pt x="1103" y="782"/>
                  </a:lnTo>
                  <a:lnTo>
                    <a:pt x="1103" y="784"/>
                  </a:lnTo>
                  <a:lnTo>
                    <a:pt x="1103" y="784"/>
                  </a:lnTo>
                  <a:lnTo>
                    <a:pt x="1103" y="786"/>
                  </a:lnTo>
                  <a:lnTo>
                    <a:pt x="1103" y="786"/>
                  </a:lnTo>
                  <a:lnTo>
                    <a:pt x="1100" y="787"/>
                  </a:lnTo>
                  <a:lnTo>
                    <a:pt x="1096" y="791"/>
                  </a:lnTo>
                  <a:lnTo>
                    <a:pt x="1096" y="791"/>
                  </a:lnTo>
                  <a:lnTo>
                    <a:pt x="1094" y="791"/>
                  </a:lnTo>
                  <a:lnTo>
                    <a:pt x="1093" y="795"/>
                  </a:lnTo>
                  <a:lnTo>
                    <a:pt x="1093" y="795"/>
                  </a:lnTo>
                  <a:lnTo>
                    <a:pt x="1091" y="796"/>
                  </a:lnTo>
                  <a:lnTo>
                    <a:pt x="1089" y="798"/>
                  </a:lnTo>
                  <a:lnTo>
                    <a:pt x="1076" y="802"/>
                  </a:lnTo>
                  <a:lnTo>
                    <a:pt x="1073" y="805"/>
                  </a:lnTo>
                  <a:lnTo>
                    <a:pt x="1062" y="807"/>
                  </a:lnTo>
                  <a:lnTo>
                    <a:pt x="1057" y="809"/>
                  </a:lnTo>
                  <a:lnTo>
                    <a:pt x="1053" y="814"/>
                  </a:lnTo>
                  <a:lnTo>
                    <a:pt x="1046" y="829"/>
                  </a:lnTo>
                  <a:lnTo>
                    <a:pt x="1035" y="840"/>
                  </a:lnTo>
                  <a:lnTo>
                    <a:pt x="1024" y="847"/>
                  </a:lnTo>
                  <a:lnTo>
                    <a:pt x="1020" y="849"/>
                  </a:lnTo>
                  <a:lnTo>
                    <a:pt x="1013" y="854"/>
                  </a:lnTo>
                  <a:lnTo>
                    <a:pt x="1010" y="861"/>
                  </a:lnTo>
                  <a:lnTo>
                    <a:pt x="1008" y="863"/>
                  </a:lnTo>
                  <a:lnTo>
                    <a:pt x="1008" y="865"/>
                  </a:lnTo>
                  <a:lnTo>
                    <a:pt x="1008" y="869"/>
                  </a:lnTo>
                  <a:lnTo>
                    <a:pt x="1008" y="870"/>
                  </a:lnTo>
                  <a:lnTo>
                    <a:pt x="1008" y="874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8" y="885"/>
                  </a:lnTo>
                  <a:lnTo>
                    <a:pt x="1011" y="888"/>
                  </a:lnTo>
                  <a:lnTo>
                    <a:pt x="1015" y="894"/>
                  </a:lnTo>
                  <a:lnTo>
                    <a:pt x="1028" y="917"/>
                  </a:lnTo>
                  <a:lnTo>
                    <a:pt x="1028" y="919"/>
                  </a:lnTo>
                  <a:lnTo>
                    <a:pt x="1033" y="923"/>
                  </a:lnTo>
                  <a:lnTo>
                    <a:pt x="1035" y="925"/>
                  </a:lnTo>
                  <a:lnTo>
                    <a:pt x="1035" y="926"/>
                  </a:lnTo>
                  <a:lnTo>
                    <a:pt x="1037" y="928"/>
                  </a:lnTo>
                  <a:lnTo>
                    <a:pt x="1037" y="928"/>
                  </a:lnTo>
                  <a:lnTo>
                    <a:pt x="1037" y="930"/>
                  </a:lnTo>
                  <a:lnTo>
                    <a:pt x="1038" y="932"/>
                  </a:lnTo>
                  <a:lnTo>
                    <a:pt x="1040" y="934"/>
                  </a:lnTo>
                  <a:lnTo>
                    <a:pt x="1040" y="935"/>
                  </a:lnTo>
                  <a:lnTo>
                    <a:pt x="1042" y="948"/>
                  </a:lnTo>
                  <a:lnTo>
                    <a:pt x="1044" y="950"/>
                  </a:lnTo>
                  <a:lnTo>
                    <a:pt x="1044" y="952"/>
                  </a:lnTo>
                  <a:lnTo>
                    <a:pt x="1046" y="952"/>
                  </a:lnTo>
                  <a:lnTo>
                    <a:pt x="1047" y="954"/>
                  </a:lnTo>
                  <a:lnTo>
                    <a:pt x="1047" y="955"/>
                  </a:lnTo>
                  <a:lnTo>
                    <a:pt x="1047" y="955"/>
                  </a:lnTo>
                  <a:lnTo>
                    <a:pt x="1046" y="954"/>
                  </a:lnTo>
                  <a:lnTo>
                    <a:pt x="1044" y="954"/>
                  </a:lnTo>
                  <a:lnTo>
                    <a:pt x="1042" y="955"/>
                  </a:lnTo>
                  <a:lnTo>
                    <a:pt x="1042" y="957"/>
                  </a:lnTo>
                  <a:lnTo>
                    <a:pt x="1042" y="957"/>
                  </a:lnTo>
                  <a:lnTo>
                    <a:pt x="1042" y="959"/>
                  </a:lnTo>
                  <a:lnTo>
                    <a:pt x="1042" y="959"/>
                  </a:lnTo>
                  <a:lnTo>
                    <a:pt x="1042" y="961"/>
                  </a:lnTo>
                  <a:lnTo>
                    <a:pt x="1042" y="961"/>
                  </a:lnTo>
                  <a:lnTo>
                    <a:pt x="1044" y="963"/>
                  </a:lnTo>
                  <a:lnTo>
                    <a:pt x="1046" y="970"/>
                  </a:lnTo>
                  <a:lnTo>
                    <a:pt x="1046" y="972"/>
                  </a:lnTo>
                  <a:lnTo>
                    <a:pt x="1047" y="973"/>
                  </a:lnTo>
                  <a:lnTo>
                    <a:pt x="1047" y="975"/>
                  </a:lnTo>
                  <a:lnTo>
                    <a:pt x="1047" y="977"/>
                  </a:lnTo>
                  <a:lnTo>
                    <a:pt x="1047" y="979"/>
                  </a:lnTo>
                  <a:lnTo>
                    <a:pt x="1047" y="981"/>
                  </a:lnTo>
                  <a:lnTo>
                    <a:pt x="1046" y="981"/>
                  </a:lnTo>
                  <a:lnTo>
                    <a:pt x="1042" y="981"/>
                  </a:lnTo>
                  <a:lnTo>
                    <a:pt x="1040" y="979"/>
                  </a:lnTo>
                  <a:lnTo>
                    <a:pt x="1040" y="979"/>
                  </a:lnTo>
                  <a:lnTo>
                    <a:pt x="1033" y="979"/>
                  </a:lnTo>
                  <a:lnTo>
                    <a:pt x="1031" y="979"/>
                  </a:lnTo>
                  <a:lnTo>
                    <a:pt x="1029" y="977"/>
                  </a:lnTo>
                  <a:lnTo>
                    <a:pt x="1028" y="973"/>
                  </a:lnTo>
                  <a:lnTo>
                    <a:pt x="1024" y="972"/>
                  </a:lnTo>
                  <a:lnTo>
                    <a:pt x="1017" y="966"/>
                  </a:lnTo>
                  <a:lnTo>
                    <a:pt x="1013" y="964"/>
                  </a:lnTo>
                  <a:lnTo>
                    <a:pt x="1013" y="966"/>
                  </a:lnTo>
                  <a:lnTo>
                    <a:pt x="1011" y="968"/>
                  </a:lnTo>
                  <a:lnTo>
                    <a:pt x="1011" y="972"/>
                  </a:lnTo>
                  <a:lnTo>
                    <a:pt x="1011" y="975"/>
                  </a:lnTo>
                  <a:lnTo>
                    <a:pt x="1013" y="973"/>
                  </a:lnTo>
                  <a:lnTo>
                    <a:pt x="1015" y="972"/>
                  </a:lnTo>
                  <a:lnTo>
                    <a:pt x="1017" y="972"/>
                  </a:lnTo>
                  <a:lnTo>
                    <a:pt x="1019" y="973"/>
                  </a:lnTo>
                  <a:lnTo>
                    <a:pt x="1017" y="973"/>
                  </a:lnTo>
                  <a:lnTo>
                    <a:pt x="1013" y="975"/>
                  </a:lnTo>
                  <a:lnTo>
                    <a:pt x="1013" y="975"/>
                  </a:lnTo>
                  <a:lnTo>
                    <a:pt x="1010" y="977"/>
                  </a:lnTo>
                  <a:lnTo>
                    <a:pt x="1010" y="977"/>
                  </a:lnTo>
                  <a:lnTo>
                    <a:pt x="1010" y="979"/>
                  </a:lnTo>
                  <a:lnTo>
                    <a:pt x="1008" y="979"/>
                  </a:lnTo>
                  <a:lnTo>
                    <a:pt x="1001" y="981"/>
                  </a:lnTo>
                  <a:lnTo>
                    <a:pt x="993" y="977"/>
                  </a:lnTo>
                  <a:lnTo>
                    <a:pt x="992" y="973"/>
                  </a:lnTo>
                  <a:lnTo>
                    <a:pt x="988" y="972"/>
                  </a:lnTo>
                  <a:lnTo>
                    <a:pt x="988" y="970"/>
                  </a:lnTo>
                  <a:lnTo>
                    <a:pt x="986" y="968"/>
                  </a:lnTo>
                  <a:lnTo>
                    <a:pt x="984" y="968"/>
                  </a:lnTo>
                  <a:lnTo>
                    <a:pt x="979" y="966"/>
                  </a:lnTo>
                  <a:lnTo>
                    <a:pt x="973" y="963"/>
                  </a:lnTo>
                  <a:lnTo>
                    <a:pt x="968" y="959"/>
                  </a:lnTo>
                  <a:lnTo>
                    <a:pt x="964" y="957"/>
                  </a:lnTo>
                  <a:lnTo>
                    <a:pt x="963" y="957"/>
                  </a:lnTo>
                  <a:lnTo>
                    <a:pt x="959" y="957"/>
                  </a:lnTo>
                  <a:lnTo>
                    <a:pt x="952" y="954"/>
                  </a:lnTo>
                  <a:lnTo>
                    <a:pt x="946" y="952"/>
                  </a:lnTo>
                  <a:lnTo>
                    <a:pt x="945" y="950"/>
                  </a:lnTo>
                  <a:lnTo>
                    <a:pt x="945" y="948"/>
                  </a:lnTo>
                  <a:lnTo>
                    <a:pt x="943" y="948"/>
                  </a:lnTo>
                  <a:lnTo>
                    <a:pt x="943" y="950"/>
                  </a:lnTo>
                  <a:lnTo>
                    <a:pt x="943" y="952"/>
                  </a:lnTo>
                  <a:lnTo>
                    <a:pt x="946" y="954"/>
                  </a:lnTo>
                  <a:lnTo>
                    <a:pt x="946" y="954"/>
                  </a:lnTo>
                  <a:lnTo>
                    <a:pt x="945" y="957"/>
                  </a:lnTo>
                  <a:lnTo>
                    <a:pt x="943" y="957"/>
                  </a:lnTo>
                  <a:lnTo>
                    <a:pt x="941" y="955"/>
                  </a:lnTo>
                  <a:lnTo>
                    <a:pt x="939" y="955"/>
                  </a:lnTo>
                  <a:lnTo>
                    <a:pt x="936" y="959"/>
                  </a:lnTo>
                  <a:lnTo>
                    <a:pt x="934" y="959"/>
                  </a:lnTo>
                  <a:lnTo>
                    <a:pt x="932" y="959"/>
                  </a:lnTo>
                  <a:lnTo>
                    <a:pt x="930" y="959"/>
                  </a:lnTo>
                  <a:lnTo>
                    <a:pt x="930" y="961"/>
                  </a:lnTo>
                  <a:lnTo>
                    <a:pt x="930" y="963"/>
                  </a:lnTo>
                  <a:lnTo>
                    <a:pt x="930" y="964"/>
                  </a:lnTo>
                  <a:lnTo>
                    <a:pt x="930" y="966"/>
                  </a:lnTo>
                  <a:lnTo>
                    <a:pt x="928" y="966"/>
                  </a:lnTo>
                  <a:lnTo>
                    <a:pt x="927" y="966"/>
                  </a:lnTo>
                  <a:lnTo>
                    <a:pt x="927" y="968"/>
                  </a:lnTo>
                  <a:lnTo>
                    <a:pt x="925" y="968"/>
                  </a:lnTo>
                  <a:lnTo>
                    <a:pt x="925" y="970"/>
                  </a:lnTo>
                  <a:lnTo>
                    <a:pt x="925" y="968"/>
                  </a:lnTo>
                  <a:lnTo>
                    <a:pt x="923" y="968"/>
                  </a:lnTo>
                  <a:lnTo>
                    <a:pt x="927" y="966"/>
                  </a:lnTo>
                  <a:lnTo>
                    <a:pt x="927" y="964"/>
                  </a:lnTo>
                  <a:lnTo>
                    <a:pt x="928" y="964"/>
                  </a:lnTo>
                  <a:lnTo>
                    <a:pt x="928" y="963"/>
                  </a:lnTo>
                  <a:lnTo>
                    <a:pt x="927" y="963"/>
                  </a:lnTo>
                  <a:lnTo>
                    <a:pt x="923" y="957"/>
                  </a:lnTo>
                  <a:lnTo>
                    <a:pt x="923" y="955"/>
                  </a:lnTo>
                  <a:lnTo>
                    <a:pt x="925" y="954"/>
                  </a:lnTo>
                  <a:lnTo>
                    <a:pt x="927" y="952"/>
                  </a:lnTo>
                  <a:lnTo>
                    <a:pt x="930" y="952"/>
                  </a:lnTo>
                  <a:lnTo>
                    <a:pt x="934" y="954"/>
                  </a:lnTo>
                  <a:lnTo>
                    <a:pt x="934" y="952"/>
                  </a:lnTo>
                  <a:lnTo>
                    <a:pt x="936" y="950"/>
                  </a:lnTo>
                  <a:lnTo>
                    <a:pt x="937" y="952"/>
                  </a:lnTo>
                  <a:lnTo>
                    <a:pt x="939" y="954"/>
                  </a:lnTo>
                  <a:lnTo>
                    <a:pt x="941" y="954"/>
                  </a:lnTo>
                  <a:lnTo>
                    <a:pt x="941" y="952"/>
                  </a:lnTo>
                  <a:lnTo>
                    <a:pt x="941" y="952"/>
                  </a:lnTo>
                  <a:lnTo>
                    <a:pt x="939" y="950"/>
                  </a:lnTo>
                  <a:lnTo>
                    <a:pt x="941" y="948"/>
                  </a:lnTo>
                  <a:lnTo>
                    <a:pt x="941" y="944"/>
                  </a:lnTo>
                  <a:lnTo>
                    <a:pt x="939" y="944"/>
                  </a:lnTo>
                  <a:lnTo>
                    <a:pt x="934" y="944"/>
                  </a:lnTo>
                  <a:lnTo>
                    <a:pt x="928" y="946"/>
                  </a:lnTo>
                  <a:lnTo>
                    <a:pt x="923" y="944"/>
                  </a:lnTo>
                  <a:lnTo>
                    <a:pt x="912" y="937"/>
                  </a:lnTo>
                  <a:lnTo>
                    <a:pt x="907" y="932"/>
                  </a:lnTo>
                  <a:lnTo>
                    <a:pt x="907" y="930"/>
                  </a:lnTo>
                  <a:lnTo>
                    <a:pt x="907" y="926"/>
                  </a:lnTo>
                  <a:lnTo>
                    <a:pt x="907" y="925"/>
                  </a:lnTo>
                  <a:lnTo>
                    <a:pt x="905" y="923"/>
                  </a:lnTo>
                  <a:lnTo>
                    <a:pt x="903" y="923"/>
                  </a:lnTo>
                  <a:lnTo>
                    <a:pt x="899" y="921"/>
                  </a:lnTo>
                  <a:lnTo>
                    <a:pt x="896" y="919"/>
                  </a:lnTo>
                  <a:lnTo>
                    <a:pt x="892" y="916"/>
                  </a:lnTo>
                  <a:lnTo>
                    <a:pt x="887" y="914"/>
                  </a:lnTo>
                  <a:lnTo>
                    <a:pt x="883" y="910"/>
                  </a:lnTo>
                  <a:lnTo>
                    <a:pt x="878" y="908"/>
                  </a:lnTo>
                  <a:lnTo>
                    <a:pt x="874" y="907"/>
                  </a:lnTo>
                  <a:lnTo>
                    <a:pt x="872" y="907"/>
                  </a:lnTo>
                  <a:lnTo>
                    <a:pt x="871" y="907"/>
                  </a:lnTo>
                  <a:lnTo>
                    <a:pt x="869" y="908"/>
                  </a:lnTo>
                  <a:lnTo>
                    <a:pt x="867" y="908"/>
                  </a:lnTo>
                  <a:lnTo>
                    <a:pt x="861" y="910"/>
                  </a:lnTo>
                  <a:lnTo>
                    <a:pt x="861" y="912"/>
                  </a:lnTo>
                  <a:lnTo>
                    <a:pt x="865" y="914"/>
                  </a:lnTo>
                  <a:lnTo>
                    <a:pt x="865" y="917"/>
                  </a:lnTo>
                  <a:lnTo>
                    <a:pt x="865" y="919"/>
                  </a:lnTo>
                  <a:lnTo>
                    <a:pt x="863" y="923"/>
                  </a:lnTo>
                  <a:lnTo>
                    <a:pt x="863" y="925"/>
                  </a:lnTo>
                  <a:lnTo>
                    <a:pt x="861" y="928"/>
                  </a:lnTo>
                  <a:lnTo>
                    <a:pt x="861" y="930"/>
                  </a:lnTo>
                  <a:lnTo>
                    <a:pt x="861" y="932"/>
                  </a:lnTo>
                  <a:lnTo>
                    <a:pt x="860" y="934"/>
                  </a:lnTo>
                  <a:lnTo>
                    <a:pt x="856" y="934"/>
                  </a:lnTo>
                  <a:lnTo>
                    <a:pt x="854" y="935"/>
                  </a:lnTo>
                  <a:lnTo>
                    <a:pt x="852" y="939"/>
                  </a:lnTo>
                  <a:lnTo>
                    <a:pt x="851" y="939"/>
                  </a:lnTo>
                  <a:lnTo>
                    <a:pt x="849" y="935"/>
                  </a:lnTo>
                  <a:lnTo>
                    <a:pt x="845" y="935"/>
                  </a:lnTo>
                  <a:lnTo>
                    <a:pt x="843" y="937"/>
                  </a:lnTo>
                  <a:lnTo>
                    <a:pt x="845" y="941"/>
                  </a:lnTo>
                  <a:lnTo>
                    <a:pt x="845" y="943"/>
                  </a:lnTo>
                  <a:lnTo>
                    <a:pt x="845" y="944"/>
                  </a:lnTo>
                  <a:lnTo>
                    <a:pt x="851" y="946"/>
                  </a:lnTo>
                  <a:lnTo>
                    <a:pt x="849" y="948"/>
                  </a:lnTo>
                  <a:lnTo>
                    <a:pt x="847" y="946"/>
                  </a:lnTo>
                  <a:lnTo>
                    <a:pt x="847" y="948"/>
                  </a:lnTo>
                  <a:lnTo>
                    <a:pt x="847" y="950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9" y="955"/>
                  </a:lnTo>
                  <a:lnTo>
                    <a:pt x="849" y="961"/>
                  </a:lnTo>
                  <a:lnTo>
                    <a:pt x="854" y="961"/>
                  </a:lnTo>
                  <a:lnTo>
                    <a:pt x="856" y="961"/>
                  </a:lnTo>
                  <a:lnTo>
                    <a:pt x="858" y="964"/>
                  </a:lnTo>
                  <a:lnTo>
                    <a:pt x="860" y="970"/>
                  </a:lnTo>
                  <a:lnTo>
                    <a:pt x="863" y="975"/>
                  </a:lnTo>
                  <a:lnTo>
                    <a:pt x="874" y="991"/>
                  </a:lnTo>
                  <a:lnTo>
                    <a:pt x="878" y="999"/>
                  </a:lnTo>
                  <a:lnTo>
                    <a:pt x="885" y="1002"/>
                  </a:lnTo>
                  <a:lnTo>
                    <a:pt x="889" y="1004"/>
                  </a:lnTo>
                  <a:lnTo>
                    <a:pt x="890" y="1002"/>
                  </a:lnTo>
                  <a:lnTo>
                    <a:pt x="896" y="999"/>
                  </a:lnTo>
                  <a:lnTo>
                    <a:pt x="898" y="999"/>
                  </a:lnTo>
                  <a:lnTo>
                    <a:pt x="899" y="999"/>
                  </a:lnTo>
                  <a:lnTo>
                    <a:pt x="901" y="1000"/>
                  </a:lnTo>
                  <a:lnTo>
                    <a:pt x="903" y="1000"/>
                  </a:lnTo>
                  <a:lnTo>
                    <a:pt x="905" y="999"/>
                  </a:lnTo>
                  <a:lnTo>
                    <a:pt x="905" y="995"/>
                  </a:lnTo>
                  <a:lnTo>
                    <a:pt x="907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2" y="995"/>
                  </a:lnTo>
                  <a:lnTo>
                    <a:pt x="912" y="995"/>
                  </a:lnTo>
                  <a:lnTo>
                    <a:pt x="912" y="1000"/>
                  </a:lnTo>
                  <a:lnTo>
                    <a:pt x="914" y="1002"/>
                  </a:lnTo>
                  <a:lnTo>
                    <a:pt x="919" y="1000"/>
                  </a:lnTo>
                  <a:lnTo>
                    <a:pt x="919" y="1002"/>
                  </a:lnTo>
                  <a:lnTo>
                    <a:pt x="917" y="1002"/>
                  </a:lnTo>
                  <a:lnTo>
                    <a:pt x="917" y="1002"/>
                  </a:lnTo>
                  <a:lnTo>
                    <a:pt x="917" y="1004"/>
                  </a:lnTo>
                  <a:lnTo>
                    <a:pt x="917" y="1004"/>
                  </a:lnTo>
                  <a:lnTo>
                    <a:pt x="919" y="1006"/>
                  </a:lnTo>
                  <a:lnTo>
                    <a:pt x="921" y="1008"/>
                  </a:lnTo>
                  <a:lnTo>
                    <a:pt x="923" y="1008"/>
                  </a:lnTo>
                  <a:lnTo>
                    <a:pt x="923" y="1009"/>
                  </a:lnTo>
                  <a:lnTo>
                    <a:pt x="921" y="1011"/>
                  </a:lnTo>
                  <a:lnTo>
                    <a:pt x="917" y="1013"/>
                  </a:lnTo>
                  <a:lnTo>
                    <a:pt x="916" y="1015"/>
                  </a:lnTo>
                  <a:lnTo>
                    <a:pt x="917" y="1019"/>
                  </a:lnTo>
                  <a:lnTo>
                    <a:pt x="919" y="1020"/>
                  </a:lnTo>
                  <a:lnTo>
                    <a:pt x="921" y="1022"/>
                  </a:lnTo>
                  <a:lnTo>
                    <a:pt x="923" y="1024"/>
                  </a:lnTo>
                  <a:lnTo>
                    <a:pt x="923" y="102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42"/>
                  </a:lnTo>
                  <a:lnTo>
                    <a:pt x="921" y="1047"/>
                  </a:lnTo>
                  <a:lnTo>
                    <a:pt x="921" y="1049"/>
                  </a:lnTo>
                  <a:lnTo>
                    <a:pt x="919" y="1049"/>
                  </a:lnTo>
                  <a:lnTo>
                    <a:pt x="916" y="1053"/>
                  </a:lnTo>
                  <a:lnTo>
                    <a:pt x="912" y="1055"/>
                  </a:lnTo>
                  <a:lnTo>
                    <a:pt x="907" y="1055"/>
                  </a:lnTo>
                  <a:lnTo>
                    <a:pt x="905" y="1055"/>
                  </a:lnTo>
                  <a:lnTo>
                    <a:pt x="903" y="1056"/>
                  </a:lnTo>
                  <a:lnTo>
                    <a:pt x="901" y="1060"/>
                  </a:lnTo>
                  <a:lnTo>
                    <a:pt x="903" y="1062"/>
                  </a:lnTo>
                  <a:lnTo>
                    <a:pt x="901" y="1064"/>
                  </a:lnTo>
                  <a:lnTo>
                    <a:pt x="898" y="1065"/>
                  </a:lnTo>
                  <a:lnTo>
                    <a:pt x="894" y="1067"/>
                  </a:lnTo>
                  <a:lnTo>
                    <a:pt x="887" y="1064"/>
                  </a:lnTo>
                  <a:lnTo>
                    <a:pt x="885" y="1064"/>
                  </a:lnTo>
                  <a:lnTo>
                    <a:pt x="885" y="1064"/>
                  </a:lnTo>
                  <a:lnTo>
                    <a:pt x="885" y="1062"/>
                  </a:lnTo>
                  <a:lnTo>
                    <a:pt x="885" y="1062"/>
                  </a:lnTo>
                  <a:lnTo>
                    <a:pt x="883" y="1060"/>
                  </a:lnTo>
                  <a:lnTo>
                    <a:pt x="881" y="1056"/>
                  </a:lnTo>
                  <a:lnTo>
                    <a:pt x="881" y="1056"/>
                  </a:lnTo>
                  <a:lnTo>
                    <a:pt x="880" y="1055"/>
                  </a:lnTo>
                  <a:lnTo>
                    <a:pt x="872" y="1055"/>
                  </a:lnTo>
                  <a:lnTo>
                    <a:pt x="871" y="1055"/>
                  </a:lnTo>
                  <a:lnTo>
                    <a:pt x="869" y="1051"/>
                  </a:lnTo>
                  <a:lnTo>
                    <a:pt x="869" y="1051"/>
                  </a:lnTo>
                  <a:lnTo>
                    <a:pt x="867" y="1051"/>
                  </a:lnTo>
                  <a:lnTo>
                    <a:pt x="865" y="1053"/>
                  </a:lnTo>
                  <a:lnTo>
                    <a:pt x="865" y="1053"/>
                  </a:lnTo>
                  <a:lnTo>
                    <a:pt x="863" y="1053"/>
                  </a:lnTo>
                  <a:lnTo>
                    <a:pt x="861" y="1051"/>
                  </a:lnTo>
                  <a:lnTo>
                    <a:pt x="861" y="1051"/>
                  </a:lnTo>
                  <a:lnTo>
                    <a:pt x="860" y="1049"/>
                  </a:lnTo>
                  <a:lnTo>
                    <a:pt x="856" y="1051"/>
                  </a:lnTo>
                  <a:lnTo>
                    <a:pt x="856" y="1051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2" y="1047"/>
                  </a:lnTo>
                  <a:lnTo>
                    <a:pt x="851" y="1047"/>
                  </a:lnTo>
                  <a:lnTo>
                    <a:pt x="849" y="1046"/>
                  </a:lnTo>
                  <a:lnTo>
                    <a:pt x="847" y="1046"/>
                  </a:lnTo>
                  <a:lnTo>
                    <a:pt x="845" y="1046"/>
                  </a:lnTo>
                  <a:lnTo>
                    <a:pt x="845" y="1046"/>
                  </a:lnTo>
                  <a:lnTo>
                    <a:pt x="842" y="1044"/>
                  </a:lnTo>
                  <a:lnTo>
                    <a:pt x="840" y="1044"/>
                  </a:lnTo>
                  <a:lnTo>
                    <a:pt x="836" y="1042"/>
                  </a:lnTo>
                  <a:lnTo>
                    <a:pt x="834" y="1040"/>
                  </a:lnTo>
                  <a:lnTo>
                    <a:pt x="834" y="1038"/>
                  </a:lnTo>
                  <a:lnTo>
                    <a:pt x="836" y="1038"/>
                  </a:lnTo>
                  <a:lnTo>
                    <a:pt x="834" y="1037"/>
                  </a:lnTo>
                  <a:lnTo>
                    <a:pt x="833" y="1035"/>
                  </a:lnTo>
                  <a:lnTo>
                    <a:pt x="833" y="1031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33" y="1028"/>
                  </a:lnTo>
                  <a:lnTo>
                    <a:pt x="831" y="1026"/>
                  </a:lnTo>
                  <a:lnTo>
                    <a:pt x="829" y="1024"/>
                  </a:lnTo>
                  <a:lnTo>
                    <a:pt x="827" y="1020"/>
                  </a:lnTo>
                  <a:lnTo>
                    <a:pt x="825" y="1020"/>
                  </a:lnTo>
                  <a:lnTo>
                    <a:pt x="824" y="1019"/>
                  </a:lnTo>
                  <a:lnTo>
                    <a:pt x="822" y="1020"/>
                  </a:lnTo>
                  <a:lnTo>
                    <a:pt x="822" y="1020"/>
                  </a:lnTo>
                  <a:lnTo>
                    <a:pt x="820" y="1020"/>
                  </a:lnTo>
                  <a:lnTo>
                    <a:pt x="820" y="1019"/>
                  </a:lnTo>
                  <a:lnTo>
                    <a:pt x="820" y="1017"/>
                  </a:lnTo>
                  <a:lnTo>
                    <a:pt x="818" y="1015"/>
                  </a:lnTo>
                  <a:lnTo>
                    <a:pt x="818" y="1015"/>
                  </a:lnTo>
                  <a:lnTo>
                    <a:pt x="816" y="1013"/>
                  </a:lnTo>
                  <a:lnTo>
                    <a:pt x="816" y="1013"/>
                  </a:lnTo>
                  <a:lnTo>
                    <a:pt x="816" y="1009"/>
                  </a:lnTo>
                  <a:lnTo>
                    <a:pt x="815" y="1006"/>
                  </a:lnTo>
                  <a:lnTo>
                    <a:pt x="813" y="1004"/>
                  </a:lnTo>
                  <a:lnTo>
                    <a:pt x="807" y="1002"/>
                  </a:lnTo>
                  <a:lnTo>
                    <a:pt x="804" y="999"/>
                  </a:lnTo>
                  <a:lnTo>
                    <a:pt x="800" y="995"/>
                  </a:lnTo>
                  <a:lnTo>
                    <a:pt x="800" y="997"/>
                  </a:lnTo>
                  <a:lnTo>
                    <a:pt x="800" y="999"/>
                  </a:lnTo>
                  <a:lnTo>
                    <a:pt x="800" y="999"/>
                  </a:lnTo>
                  <a:lnTo>
                    <a:pt x="802" y="1000"/>
                  </a:lnTo>
                  <a:lnTo>
                    <a:pt x="802" y="1004"/>
                  </a:lnTo>
                  <a:lnTo>
                    <a:pt x="800" y="1006"/>
                  </a:lnTo>
                  <a:lnTo>
                    <a:pt x="798" y="1006"/>
                  </a:lnTo>
                  <a:lnTo>
                    <a:pt x="795" y="1008"/>
                  </a:lnTo>
                  <a:lnTo>
                    <a:pt x="791" y="1009"/>
                  </a:lnTo>
                  <a:lnTo>
                    <a:pt x="789" y="1009"/>
                  </a:lnTo>
                  <a:lnTo>
                    <a:pt x="787" y="1008"/>
                  </a:lnTo>
                  <a:lnTo>
                    <a:pt x="787" y="1006"/>
                  </a:lnTo>
                  <a:lnTo>
                    <a:pt x="787" y="1004"/>
                  </a:lnTo>
                  <a:lnTo>
                    <a:pt x="787" y="1002"/>
                  </a:lnTo>
                  <a:lnTo>
                    <a:pt x="787" y="1000"/>
                  </a:lnTo>
                  <a:lnTo>
                    <a:pt x="786" y="1000"/>
                  </a:lnTo>
                  <a:lnTo>
                    <a:pt x="780" y="999"/>
                  </a:lnTo>
                  <a:lnTo>
                    <a:pt x="778" y="999"/>
                  </a:lnTo>
                  <a:lnTo>
                    <a:pt x="777" y="997"/>
                  </a:lnTo>
                  <a:lnTo>
                    <a:pt x="775" y="995"/>
                  </a:lnTo>
                  <a:lnTo>
                    <a:pt x="771" y="995"/>
                  </a:lnTo>
                  <a:lnTo>
                    <a:pt x="769" y="991"/>
                  </a:lnTo>
                  <a:lnTo>
                    <a:pt x="771" y="990"/>
                  </a:lnTo>
                  <a:lnTo>
                    <a:pt x="771" y="986"/>
                  </a:lnTo>
                  <a:lnTo>
                    <a:pt x="769" y="984"/>
                  </a:lnTo>
                  <a:lnTo>
                    <a:pt x="768" y="982"/>
                  </a:lnTo>
                  <a:lnTo>
                    <a:pt x="768" y="982"/>
                  </a:lnTo>
                  <a:lnTo>
                    <a:pt x="764" y="982"/>
                  </a:lnTo>
                  <a:lnTo>
                    <a:pt x="762" y="982"/>
                  </a:lnTo>
                  <a:lnTo>
                    <a:pt x="762" y="981"/>
                  </a:lnTo>
                  <a:lnTo>
                    <a:pt x="760" y="981"/>
                  </a:lnTo>
                  <a:lnTo>
                    <a:pt x="760" y="979"/>
                  </a:lnTo>
                  <a:lnTo>
                    <a:pt x="759" y="979"/>
                  </a:lnTo>
                  <a:lnTo>
                    <a:pt x="759" y="979"/>
                  </a:lnTo>
                  <a:lnTo>
                    <a:pt x="762" y="979"/>
                  </a:lnTo>
                  <a:lnTo>
                    <a:pt x="762" y="979"/>
                  </a:lnTo>
                  <a:lnTo>
                    <a:pt x="764" y="979"/>
                  </a:lnTo>
                  <a:lnTo>
                    <a:pt x="766" y="977"/>
                  </a:lnTo>
                  <a:lnTo>
                    <a:pt x="768" y="975"/>
                  </a:lnTo>
                  <a:lnTo>
                    <a:pt x="769" y="973"/>
                  </a:lnTo>
                  <a:lnTo>
                    <a:pt x="769" y="972"/>
                  </a:lnTo>
                  <a:lnTo>
                    <a:pt x="768" y="970"/>
                  </a:lnTo>
                  <a:lnTo>
                    <a:pt x="768" y="966"/>
                  </a:lnTo>
                  <a:lnTo>
                    <a:pt x="762" y="963"/>
                  </a:lnTo>
                  <a:lnTo>
                    <a:pt x="762" y="963"/>
                  </a:lnTo>
                  <a:lnTo>
                    <a:pt x="764" y="961"/>
                  </a:lnTo>
                  <a:lnTo>
                    <a:pt x="766" y="961"/>
                  </a:lnTo>
                  <a:lnTo>
                    <a:pt x="768" y="959"/>
                  </a:lnTo>
                  <a:lnTo>
                    <a:pt x="769" y="959"/>
                  </a:lnTo>
                  <a:lnTo>
                    <a:pt x="771" y="957"/>
                  </a:lnTo>
                  <a:lnTo>
                    <a:pt x="769" y="954"/>
                  </a:lnTo>
                  <a:lnTo>
                    <a:pt x="769" y="954"/>
                  </a:lnTo>
                  <a:lnTo>
                    <a:pt x="768" y="955"/>
                  </a:lnTo>
                  <a:lnTo>
                    <a:pt x="766" y="955"/>
                  </a:lnTo>
                  <a:lnTo>
                    <a:pt x="762" y="955"/>
                  </a:lnTo>
                  <a:lnTo>
                    <a:pt x="762" y="955"/>
                  </a:lnTo>
                  <a:lnTo>
                    <a:pt x="760" y="955"/>
                  </a:lnTo>
                  <a:lnTo>
                    <a:pt x="759" y="954"/>
                  </a:lnTo>
                  <a:lnTo>
                    <a:pt x="760" y="952"/>
                  </a:lnTo>
                  <a:lnTo>
                    <a:pt x="764" y="952"/>
                  </a:lnTo>
                  <a:lnTo>
                    <a:pt x="766" y="950"/>
                  </a:lnTo>
                  <a:lnTo>
                    <a:pt x="768" y="948"/>
                  </a:lnTo>
                  <a:lnTo>
                    <a:pt x="768" y="946"/>
                  </a:lnTo>
                  <a:lnTo>
                    <a:pt x="768" y="944"/>
                  </a:lnTo>
                  <a:lnTo>
                    <a:pt x="768" y="944"/>
                  </a:lnTo>
                  <a:lnTo>
                    <a:pt x="768" y="943"/>
                  </a:lnTo>
                  <a:lnTo>
                    <a:pt x="766" y="943"/>
                  </a:lnTo>
                  <a:lnTo>
                    <a:pt x="766" y="941"/>
                  </a:lnTo>
                  <a:lnTo>
                    <a:pt x="766" y="941"/>
                  </a:lnTo>
                  <a:lnTo>
                    <a:pt x="766" y="939"/>
                  </a:lnTo>
                  <a:lnTo>
                    <a:pt x="764" y="937"/>
                  </a:lnTo>
                  <a:lnTo>
                    <a:pt x="766" y="937"/>
                  </a:lnTo>
                  <a:lnTo>
                    <a:pt x="766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2" y="935"/>
                  </a:lnTo>
                  <a:lnTo>
                    <a:pt x="762" y="934"/>
                  </a:lnTo>
                  <a:lnTo>
                    <a:pt x="760" y="932"/>
                  </a:lnTo>
                  <a:lnTo>
                    <a:pt x="759" y="930"/>
                  </a:lnTo>
                  <a:lnTo>
                    <a:pt x="757" y="930"/>
                  </a:lnTo>
                  <a:lnTo>
                    <a:pt x="757" y="926"/>
                  </a:lnTo>
                  <a:lnTo>
                    <a:pt x="759" y="926"/>
                  </a:lnTo>
                  <a:lnTo>
                    <a:pt x="760" y="926"/>
                  </a:lnTo>
                  <a:lnTo>
                    <a:pt x="760" y="925"/>
                  </a:lnTo>
                  <a:lnTo>
                    <a:pt x="762" y="921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9" y="919"/>
                  </a:lnTo>
                  <a:lnTo>
                    <a:pt x="760" y="917"/>
                  </a:lnTo>
                  <a:lnTo>
                    <a:pt x="760" y="916"/>
                  </a:lnTo>
                  <a:lnTo>
                    <a:pt x="760" y="914"/>
                  </a:lnTo>
                  <a:lnTo>
                    <a:pt x="755" y="914"/>
                  </a:lnTo>
                  <a:lnTo>
                    <a:pt x="755" y="912"/>
                  </a:lnTo>
                  <a:lnTo>
                    <a:pt x="755" y="908"/>
                  </a:lnTo>
                  <a:lnTo>
                    <a:pt x="753" y="908"/>
                  </a:lnTo>
                  <a:lnTo>
                    <a:pt x="753" y="907"/>
                  </a:lnTo>
                  <a:lnTo>
                    <a:pt x="753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3"/>
                  </a:lnTo>
                  <a:lnTo>
                    <a:pt x="755" y="903"/>
                  </a:lnTo>
                  <a:lnTo>
                    <a:pt x="753" y="901"/>
                  </a:lnTo>
                  <a:lnTo>
                    <a:pt x="753" y="899"/>
                  </a:lnTo>
                  <a:lnTo>
                    <a:pt x="751" y="899"/>
                  </a:lnTo>
                  <a:lnTo>
                    <a:pt x="753" y="898"/>
                  </a:lnTo>
                  <a:lnTo>
                    <a:pt x="751" y="898"/>
                  </a:lnTo>
                  <a:lnTo>
                    <a:pt x="750" y="898"/>
                  </a:lnTo>
                  <a:lnTo>
                    <a:pt x="748" y="896"/>
                  </a:lnTo>
                  <a:lnTo>
                    <a:pt x="748" y="894"/>
                  </a:lnTo>
                  <a:lnTo>
                    <a:pt x="748" y="894"/>
                  </a:lnTo>
                  <a:lnTo>
                    <a:pt x="746" y="894"/>
                  </a:lnTo>
                  <a:lnTo>
                    <a:pt x="746" y="894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6" y="888"/>
                  </a:lnTo>
                  <a:lnTo>
                    <a:pt x="746" y="885"/>
                  </a:lnTo>
                  <a:lnTo>
                    <a:pt x="744" y="883"/>
                  </a:lnTo>
                  <a:lnTo>
                    <a:pt x="744" y="883"/>
                  </a:lnTo>
                  <a:lnTo>
                    <a:pt x="737" y="881"/>
                  </a:lnTo>
                  <a:lnTo>
                    <a:pt x="737" y="879"/>
                  </a:lnTo>
                  <a:lnTo>
                    <a:pt x="741" y="879"/>
                  </a:lnTo>
                  <a:lnTo>
                    <a:pt x="741" y="879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39" y="878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42" y="876"/>
                  </a:lnTo>
                  <a:lnTo>
                    <a:pt x="742" y="876"/>
                  </a:lnTo>
                  <a:lnTo>
                    <a:pt x="744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4"/>
                  </a:lnTo>
                  <a:lnTo>
                    <a:pt x="746" y="872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5" y="874"/>
                  </a:lnTo>
                  <a:lnTo>
                    <a:pt x="755" y="872"/>
                  </a:lnTo>
                  <a:lnTo>
                    <a:pt x="755" y="870"/>
                  </a:lnTo>
                  <a:lnTo>
                    <a:pt x="755" y="870"/>
                  </a:lnTo>
                  <a:lnTo>
                    <a:pt x="753" y="869"/>
                  </a:lnTo>
                  <a:lnTo>
                    <a:pt x="753" y="869"/>
                  </a:lnTo>
                  <a:lnTo>
                    <a:pt x="755" y="867"/>
                  </a:lnTo>
                  <a:lnTo>
                    <a:pt x="757" y="865"/>
                  </a:lnTo>
                  <a:lnTo>
                    <a:pt x="759" y="861"/>
                  </a:lnTo>
                  <a:lnTo>
                    <a:pt x="759" y="858"/>
                  </a:lnTo>
                  <a:lnTo>
                    <a:pt x="760" y="856"/>
                  </a:lnTo>
                  <a:lnTo>
                    <a:pt x="760" y="856"/>
                  </a:lnTo>
                  <a:lnTo>
                    <a:pt x="760" y="854"/>
                  </a:lnTo>
                  <a:lnTo>
                    <a:pt x="759" y="851"/>
                  </a:lnTo>
                  <a:lnTo>
                    <a:pt x="759" y="849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7" y="845"/>
                  </a:lnTo>
                  <a:lnTo>
                    <a:pt x="757" y="845"/>
                  </a:lnTo>
                  <a:lnTo>
                    <a:pt x="759" y="843"/>
                  </a:lnTo>
                  <a:lnTo>
                    <a:pt x="759" y="843"/>
                  </a:lnTo>
                  <a:lnTo>
                    <a:pt x="759" y="842"/>
                  </a:lnTo>
                  <a:lnTo>
                    <a:pt x="759" y="840"/>
                  </a:lnTo>
                  <a:lnTo>
                    <a:pt x="757" y="840"/>
                  </a:lnTo>
                  <a:lnTo>
                    <a:pt x="755" y="840"/>
                  </a:lnTo>
                  <a:lnTo>
                    <a:pt x="757" y="840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29"/>
                  </a:lnTo>
                  <a:lnTo>
                    <a:pt x="757" y="831"/>
                  </a:lnTo>
                  <a:lnTo>
                    <a:pt x="760" y="834"/>
                  </a:lnTo>
                  <a:lnTo>
                    <a:pt x="766" y="842"/>
                  </a:lnTo>
                  <a:lnTo>
                    <a:pt x="768" y="843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69" y="840"/>
                  </a:lnTo>
                  <a:lnTo>
                    <a:pt x="768" y="838"/>
                  </a:lnTo>
                  <a:lnTo>
                    <a:pt x="766" y="836"/>
                  </a:lnTo>
                  <a:lnTo>
                    <a:pt x="766" y="836"/>
                  </a:lnTo>
                  <a:lnTo>
                    <a:pt x="764" y="834"/>
                  </a:lnTo>
                  <a:lnTo>
                    <a:pt x="764" y="832"/>
                  </a:lnTo>
                  <a:lnTo>
                    <a:pt x="766" y="832"/>
                  </a:lnTo>
                  <a:lnTo>
                    <a:pt x="766" y="831"/>
                  </a:lnTo>
                  <a:lnTo>
                    <a:pt x="766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4" y="827"/>
                  </a:lnTo>
                  <a:lnTo>
                    <a:pt x="764" y="827"/>
                  </a:lnTo>
                  <a:lnTo>
                    <a:pt x="762" y="825"/>
                  </a:lnTo>
                  <a:lnTo>
                    <a:pt x="764" y="822"/>
                  </a:lnTo>
                  <a:lnTo>
                    <a:pt x="764" y="822"/>
                  </a:lnTo>
                  <a:lnTo>
                    <a:pt x="764" y="820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2" y="818"/>
                  </a:lnTo>
                  <a:lnTo>
                    <a:pt x="762" y="818"/>
                  </a:lnTo>
                  <a:lnTo>
                    <a:pt x="760" y="816"/>
                  </a:lnTo>
                  <a:lnTo>
                    <a:pt x="760" y="816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6"/>
                  </a:lnTo>
                  <a:lnTo>
                    <a:pt x="757" y="814"/>
                  </a:lnTo>
                  <a:lnTo>
                    <a:pt x="757" y="814"/>
                  </a:lnTo>
                  <a:lnTo>
                    <a:pt x="755" y="814"/>
                  </a:lnTo>
                  <a:lnTo>
                    <a:pt x="755" y="813"/>
                  </a:lnTo>
                  <a:lnTo>
                    <a:pt x="755" y="813"/>
                  </a:lnTo>
                  <a:lnTo>
                    <a:pt x="757" y="811"/>
                  </a:lnTo>
                  <a:lnTo>
                    <a:pt x="757" y="809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55" y="804"/>
                  </a:lnTo>
                  <a:lnTo>
                    <a:pt x="753" y="804"/>
                  </a:lnTo>
                  <a:lnTo>
                    <a:pt x="753" y="802"/>
                  </a:lnTo>
                  <a:lnTo>
                    <a:pt x="751" y="800"/>
                  </a:lnTo>
                  <a:lnTo>
                    <a:pt x="750" y="798"/>
                  </a:lnTo>
                  <a:lnTo>
                    <a:pt x="750" y="795"/>
                  </a:lnTo>
                  <a:lnTo>
                    <a:pt x="748" y="793"/>
                  </a:lnTo>
                  <a:lnTo>
                    <a:pt x="748" y="795"/>
                  </a:lnTo>
                  <a:lnTo>
                    <a:pt x="746" y="793"/>
                  </a:lnTo>
                  <a:lnTo>
                    <a:pt x="737" y="786"/>
                  </a:lnTo>
                  <a:lnTo>
                    <a:pt x="735" y="786"/>
                  </a:lnTo>
                  <a:lnTo>
                    <a:pt x="735" y="786"/>
                  </a:lnTo>
                  <a:lnTo>
                    <a:pt x="733" y="784"/>
                  </a:lnTo>
                  <a:lnTo>
                    <a:pt x="730" y="784"/>
                  </a:lnTo>
                  <a:lnTo>
                    <a:pt x="728" y="784"/>
                  </a:lnTo>
                  <a:lnTo>
                    <a:pt x="728" y="782"/>
                  </a:lnTo>
                  <a:lnTo>
                    <a:pt x="730" y="782"/>
                  </a:lnTo>
                  <a:lnTo>
                    <a:pt x="730" y="780"/>
                  </a:lnTo>
                  <a:lnTo>
                    <a:pt x="730" y="778"/>
                  </a:lnTo>
                  <a:lnTo>
                    <a:pt x="730" y="778"/>
                  </a:lnTo>
                  <a:lnTo>
                    <a:pt x="728" y="776"/>
                  </a:lnTo>
                  <a:lnTo>
                    <a:pt x="726" y="776"/>
                  </a:lnTo>
                  <a:lnTo>
                    <a:pt x="726" y="776"/>
                  </a:lnTo>
                  <a:lnTo>
                    <a:pt x="721" y="775"/>
                  </a:lnTo>
                  <a:lnTo>
                    <a:pt x="719" y="776"/>
                  </a:lnTo>
                  <a:lnTo>
                    <a:pt x="717" y="776"/>
                  </a:lnTo>
                  <a:lnTo>
                    <a:pt x="717" y="778"/>
                  </a:lnTo>
                  <a:lnTo>
                    <a:pt x="717" y="778"/>
                  </a:lnTo>
                  <a:lnTo>
                    <a:pt x="715" y="776"/>
                  </a:lnTo>
                  <a:lnTo>
                    <a:pt x="715" y="776"/>
                  </a:lnTo>
                  <a:lnTo>
                    <a:pt x="715" y="775"/>
                  </a:lnTo>
                  <a:lnTo>
                    <a:pt x="715" y="775"/>
                  </a:lnTo>
                  <a:lnTo>
                    <a:pt x="715" y="773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6"/>
                  </a:lnTo>
                  <a:lnTo>
                    <a:pt x="701" y="766"/>
                  </a:lnTo>
                  <a:lnTo>
                    <a:pt x="695" y="767"/>
                  </a:lnTo>
                  <a:lnTo>
                    <a:pt x="686" y="767"/>
                  </a:lnTo>
                  <a:lnTo>
                    <a:pt x="688" y="766"/>
                  </a:lnTo>
                  <a:lnTo>
                    <a:pt x="690" y="764"/>
                  </a:lnTo>
                  <a:lnTo>
                    <a:pt x="695" y="764"/>
                  </a:lnTo>
                  <a:lnTo>
                    <a:pt x="703" y="764"/>
                  </a:lnTo>
                  <a:lnTo>
                    <a:pt x="704" y="762"/>
                  </a:lnTo>
                  <a:lnTo>
                    <a:pt x="703" y="760"/>
                  </a:lnTo>
                  <a:lnTo>
                    <a:pt x="699" y="758"/>
                  </a:lnTo>
                  <a:lnTo>
                    <a:pt x="697" y="757"/>
                  </a:lnTo>
                  <a:lnTo>
                    <a:pt x="699" y="755"/>
                  </a:lnTo>
                  <a:lnTo>
                    <a:pt x="706" y="755"/>
                  </a:lnTo>
                  <a:lnTo>
                    <a:pt x="708" y="753"/>
                  </a:lnTo>
                  <a:lnTo>
                    <a:pt x="706" y="751"/>
                  </a:lnTo>
                  <a:lnTo>
                    <a:pt x="703" y="751"/>
                  </a:lnTo>
                  <a:lnTo>
                    <a:pt x="701" y="749"/>
                  </a:lnTo>
                  <a:lnTo>
                    <a:pt x="701" y="748"/>
                  </a:lnTo>
                  <a:lnTo>
                    <a:pt x="703" y="748"/>
                  </a:lnTo>
                  <a:lnTo>
                    <a:pt x="703" y="748"/>
                  </a:lnTo>
                  <a:lnTo>
                    <a:pt x="703" y="746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697" y="748"/>
                  </a:lnTo>
                  <a:lnTo>
                    <a:pt x="697" y="749"/>
                  </a:lnTo>
                  <a:lnTo>
                    <a:pt x="688" y="748"/>
                  </a:lnTo>
                  <a:lnTo>
                    <a:pt x="688" y="746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3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75" y="744"/>
                  </a:lnTo>
                  <a:lnTo>
                    <a:pt x="674" y="744"/>
                  </a:lnTo>
                  <a:lnTo>
                    <a:pt x="670" y="742"/>
                  </a:lnTo>
                  <a:lnTo>
                    <a:pt x="668" y="740"/>
                  </a:lnTo>
                  <a:lnTo>
                    <a:pt x="670" y="739"/>
                  </a:lnTo>
                  <a:lnTo>
                    <a:pt x="672" y="739"/>
                  </a:lnTo>
                  <a:lnTo>
                    <a:pt x="675" y="737"/>
                  </a:lnTo>
                  <a:lnTo>
                    <a:pt x="677" y="739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81" y="737"/>
                  </a:lnTo>
                  <a:lnTo>
                    <a:pt x="681" y="737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81" y="735"/>
                  </a:lnTo>
                  <a:lnTo>
                    <a:pt x="695" y="742"/>
                  </a:lnTo>
                  <a:lnTo>
                    <a:pt x="697" y="740"/>
                  </a:lnTo>
                  <a:lnTo>
                    <a:pt x="697" y="739"/>
                  </a:lnTo>
                  <a:lnTo>
                    <a:pt x="695" y="739"/>
                  </a:lnTo>
                  <a:lnTo>
                    <a:pt x="695" y="737"/>
                  </a:lnTo>
                  <a:lnTo>
                    <a:pt x="694" y="737"/>
                  </a:lnTo>
                  <a:lnTo>
                    <a:pt x="694" y="735"/>
                  </a:lnTo>
                  <a:lnTo>
                    <a:pt x="692" y="733"/>
                  </a:lnTo>
                  <a:lnTo>
                    <a:pt x="685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1"/>
                  </a:lnTo>
                  <a:lnTo>
                    <a:pt x="683" y="731"/>
                  </a:lnTo>
                  <a:lnTo>
                    <a:pt x="681" y="731"/>
                  </a:lnTo>
                  <a:lnTo>
                    <a:pt x="681" y="731"/>
                  </a:lnTo>
                  <a:lnTo>
                    <a:pt x="677" y="731"/>
                  </a:lnTo>
                  <a:lnTo>
                    <a:pt x="677" y="733"/>
                  </a:lnTo>
                  <a:lnTo>
                    <a:pt x="675" y="733"/>
                  </a:lnTo>
                  <a:lnTo>
                    <a:pt x="677" y="735"/>
                  </a:lnTo>
                  <a:lnTo>
                    <a:pt x="666" y="735"/>
                  </a:lnTo>
                  <a:lnTo>
                    <a:pt x="665" y="731"/>
                  </a:lnTo>
                  <a:lnTo>
                    <a:pt x="668" y="731"/>
                  </a:lnTo>
                  <a:lnTo>
                    <a:pt x="670" y="731"/>
                  </a:lnTo>
                  <a:lnTo>
                    <a:pt x="672" y="733"/>
                  </a:lnTo>
                  <a:lnTo>
                    <a:pt x="674" y="733"/>
                  </a:lnTo>
                  <a:lnTo>
                    <a:pt x="674" y="731"/>
                  </a:lnTo>
                  <a:lnTo>
                    <a:pt x="675" y="730"/>
                  </a:lnTo>
                  <a:lnTo>
                    <a:pt x="677" y="728"/>
                  </a:lnTo>
                  <a:lnTo>
                    <a:pt x="677" y="726"/>
                  </a:lnTo>
                  <a:lnTo>
                    <a:pt x="679" y="726"/>
                  </a:lnTo>
                  <a:lnTo>
                    <a:pt x="683" y="726"/>
                  </a:lnTo>
                  <a:lnTo>
                    <a:pt x="686" y="728"/>
                  </a:lnTo>
                  <a:lnTo>
                    <a:pt x="686" y="728"/>
                  </a:lnTo>
                  <a:lnTo>
                    <a:pt x="688" y="726"/>
                  </a:lnTo>
                  <a:lnTo>
                    <a:pt x="686" y="724"/>
                  </a:lnTo>
                  <a:lnTo>
                    <a:pt x="681" y="720"/>
                  </a:lnTo>
                  <a:lnTo>
                    <a:pt x="670" y="720"/>
                  </a:lnTo>
                  <a:lnTo>
                    <a:pt x="659" y="713"/>
                  </a:lnTo>
                  <a:lnTo>
                    <a:pt x="661" y="715"/>
                  </a:lnTo>
                  <a:lnTo>
                    <a:pt x="666" y="715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56" y="706"/>
                  </a:lnTo>
                  <a:lnTo>
                    <a:pt x="654" y="706"/>
                  </a:lnTo>
                  <a:lnTo>
                    <a:pt x="656" y="702"/>
                  </a:lnTo>
                  <a:lnTo>
                    <a:pt x="654" y="701"/>
                  </a:lnTo>
                  <a:lnTo>
                    <a:pt x="650" y="699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5" y="693"/>
                  </a:lnTo>
                  <a:lnTo>
                    <a:pt x="645" y="692"/>
                  </a:lnTo>
                  <a:lnTo>
                    <a:pt x="645" y="690"/>
                  </a:lnTo>
                  <a:lnTo>
                    <a:pt x="645" y="690"/>
                  </a:lnTo>
                  <a:lnTo>
                    <a:pt x="647" y="690"/>
                  </a:lnTo>
                  <a:lnTo>
                    <a:pt x="645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3" y="686"/>
                  </a:lnTo>
                  <a:lnTo>
                    <a:pt x="647" y="688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48" y="683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7" y="677"/>
                  </a:lnTo>
                  <a:lnTo>
                    <a:pt x="641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8" y="674"/>
                  </a:lnTo>
                  <a:lnTo>
                    <a:pt x="636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9" y="672"/>
                  </a:lnTo>
                  <a:lnTo>
                    <a:pt x="638" y="670"/>
                  </a:lnTo>
                  <a:lnTo>
                    <a:pt x="636" y="668"/>
                  </a:lnTo>
                  <a:lnTo>
                    <a:pt x="634" y="664"/>
                  </a:lnTo>
                  <a:lnTo>
                    <a:pt x="632" y="664"/>
                  </a:lnTo>
                  <a:lnTo>
                    <a:pt x="632" y="664"/>
                  </a:lnTo>
                  <a:lnTo>
                    <a:pt x="625" y="666"/>
                  </a:lnTo>
                  <a:lnTo>
                    <a:pt x="616" y="664"/>
                  </a:lnTo>
                  <a:lnTo>
                    <a:pt x="618" y="663"/>
                  </a:lnTo>
                  <a:lnTo>
                    <a:pt x="618" y="661"/>
                  </a:lnTo>
                  <a:lnTo>
                    <a:pt x="614" y="661"/>
                  </a:lnTo>
                  <a:lnTo>
                    <a:pt x="614" y="659"/>
                  </a:lnTo>
                  <a:lnTo>
                    <a:pt x="616" y="659"/>
                  </a:lnTo>
                  <a:lnTo>
                    <a:pt x="618" y="659"/>
                  </a:lnTo>
                  <a:lnTo>
                    <a:pt x="623" y="663"/>
                  </a:lnTo>
                  <a:lnTo>
                    <a:pt x="625" y="663"/>
                  </a:lnTo>
                  <a:lnTo>
                    <a:pt x="630" y="661"/>
                  </a:lnTo>
                  <a:lnTo>
                    <a:pt x="634" y="663"/>
                  </a:lnTo>
                  <a:lnTo>
                    <a:pt x="634" y="663"/>
                  </a:lnTo>
                  <a:lnTo>
                    <a:pt x="636" y="661"/>
                  </a:lnTo>
                  <a:lnTo>
                    <a:pt x="638" y="661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3" y="663"/>
                  </a:lnTo>
                  <a:lnTo>
                    <a:pt x="643" y="664"/>
                  </a:lnTo>
                  <a:lnTo>
                    <a:pt x="654" y="664"/>
                  </a:lnTo>
                  <a:lnTo>
                    <a:pt x="657" y="668"/>
                  </a:lnTo>
                  <a:lnTo>
                    <a:pt x="659" y="670"/>
                  </a:lnTo>
                  <a:lnTo>
                    <a:pt x="661" y="670"/>
                  </a:lnTo>
                  <a:lnTo>
                    <a:pt x="668" y="668"/>
                  </a:lnTo>
                  <a:lnTo>
                    <a:pt x="670" y="670"/>
                  </a:lnTo>
                  <a:lnTo>
                    <a:pt x="668" y="670"/>
                  </a:lnTo>
                  <a:lnTo>
                    <a:pt x="665" y="672"/>
                  </a:lnTo>
                  <a:lnTo>
                    <a:pt x="663" y="674"/>
                  </a:lnTo>
                  <a:lnTo>
                    <a:pt x="661" y="675"/>
                  </a:lnTo>
                  <a:lnTo>
                    <a:pt x="661" y="677"/>
                  </a:lnTo>
                  <a:lnTo>
                    <a:pt x="661" y="679"/>
                  </a:lnTo>
                  <a:lnTo>
                    <a:pt x="663" y="683"/>
                  </a:lnTo>
                  <a:lnTo>
                    <a:pt x="663" y="684"/>
                  </a:lnTo>
                  <a:lnTo>
                    <a:pt x="675" y="699"/>
                  </a:lnTo>
                  <a:lnTo>
                    <a:pt x="695" y="715"/>
                  </a:lnTo>
                  <a:lnTo>
                    <a:pt x="697" y="717"/>
                  </a:lnTo>
                  <a:lnTo>
                    <a:pt x="699" y="715"/>
                  </a:lnTo>
                  <a:lnTo>
                    <a:pt x="699" y="713"/>
                  </a:lnTo>
                  <a:lnTo>
                    <a:pt x="697" y="711"/>
                  </a:lnTo>
                  <a:lnTo>
                    <a:pt x="695" y="710"/>
                  </a:lnTo>
                  <a:lnTo>
                    <a:pt x="697" y="711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1"/>
                  </a:lnTo>
                  <a:lnTo>
                    <a:pt x="699" y="711"/>
                  </a:lnTo>
                  <a:lnTo>
                    <a:pt x="697" y="710"/>
                  </a:lnTo>
                  <a:lnTo>
                    <a:pt x="697" y="708"/>
                  </a:lnTo>
                  <a:lnTo>
                    <a:pt x="699" y="710"/>
                  </a:lnTo>
                  <a:lnTo>
                    <a:pt x="701" y="711"/>
                  </a:lnTo>
                  <a:lnTo>
                    <a:pt x="703" y="713"/>
                  </a:lnTo>
                  <a:lnTo>
                    <a:pt x="699" y="710"/>
                  </a:lnTo>
                  <a:lnTo>
                    <a:pt x="697" y="706"/>
                  </a:lnTo>
                  <a:lnTo>
                    <a:pt x="697" y="702"/>
                  </a:lnTo>
                  <a:lnTo>
                    <a:pt x="699" y="704"/>
                  </a:lnTo>
                  <a:lnTo>
                    <a:pt x="699" y="706"/>
                  </a:lnTo>
                  <a:lnTo>
                    <a:pt x="701" y="708"/>
                  </a:lnTo>
                  <a:lnTo>
                    <a:pt x="701" y="706"/>
                  </a:lnTo>
                  <a:lnTo>
                    <a:pt x="701" y="704"/>
                  </a:lnTo>
                  <a:lnTo>
                    <a:pt x="701" y="702"/>
                  </a:lnTo>
                  <a:lnTo>
                    <a:pt x="703" y="704"/>
                  </a:lnTo>
                  <a:lnTo>
                    <a:pt x="703" y="706"/>
                  </a:lnTo>
                  <a:lnTo>
                    <a:pt x="703" y="706"/>
                  </a:lnTo>
                  <a:lnTo>
                    <a:pt x="704" y="706"/>
                  </a:lnTo>
                  <a:lnTo>
                    <a:pt x="706" y="706"/>
                  </a:lnTo>
                  <a:lnTo>
                    <a:pt x="706" y="708"/>
                  </a:lnTo>
                  <a:lnTo>
                    <a:pt x="710" y="711"/>
                  </a:lnTo>
                  <a:lnTo>
                    <a:pt x="710" y="713"/>
                  </a:lnTo>
                  <a:lnTo>
                    <a:pt x="712" y="717"/>
                  </a:lnTo>
                  <a:lnTo>
                    <a:pt x="713" y="720"/>
                  </a:lnTo>
                  <a:lnTo>
                    <a:pt x="713" y="720"/>
                  </a:lnTo>
                  <a:lnTo>
                    <a:pt x="715" y="719"/>
                  </a:lnTo>
                  <a:lnTo>
                    <a:pt x="715" y="719"/>
                  </a:lnTo>
                  <a:lnTo>
                    <a:pt x="715" y="717"/>
                  </a:lnTo>
                  <a:lnTo>
                    <a:pt x="715" y="717"/>
                  </a:lnTo>
                  <a:lnTo>
                    <a:pt x="715" y="719"/>
                  </a:lnTo>
                  <a:lnTo>
                    <a:pt x="717" y="720"/>
                  </a:lnTo>
                  <a:lnTo>
                    <a:pt x="717" y="720"/>
                  </a:lnTo>
                  <a:lnTo>
                    <a:pt x="719" y="720"/>
                  </a:lnTo>
                  <a:lnTo>
                    <a:pt x="722" y="720"/>
                  </a:lnTo>
                  <a:lnTo>
                    <a:pt x="722" y="720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20"/>
                  </a:lnTo>
                  <a:lnTo>
                    <a:pt x="724" y="720"/>
                  </a:lnTo>
                  <a:lnTo>
                    <a:pt x="724" y="719"/>
                  </a:lnTo>
                  <a:lnTo>
                    <a:pt x="726" y="717"/>
                  </a:lnTo>
                  <a:lnTo>
                    <a:pt x="726" y="715"/>
                  </a:lnTo>
                  <a:lnTo>
                    <a:pt x="728" y="713"/>
                  </a:lnTo>
                  <a:lnTo>
                    <a:pt x="728" y="711"/>
                  </a:lnTo>
                  <a:lnTo>
                    <a:pt x="728" y="710"/>
                  </a:lnTo>
                  <a:lnTo>
                    <a:pt x="728" y="710"/>
                  </a:lnTo>
                  <a:lnTo>
                    <a:pt x="730" y="710"/>
                  </a:lnTo>
                  <a:lnTo>
                    <a:pt x="730" y="711"/>
                  </a:lnTo>
                  <a:lnTo>
                    <a:pt x="730" y="711"/>
                  </a:lnTo>
                  <a:lnTo>
                    <a:pt x="730" y="713"/>
                  </a:lnTo>
                  <a:lnTo>
                    <a:pt x="730" y="715"/>
                  </a:lnTo>
                  <a:lnTo>
                    <a:pt x="728" y="717"/>
                  </a:lnTo>
                  <a:lnTo>
                    <a:pt x="728" y="719"/>
                  </a:lnTo>
                  <a:lnTo>
                    <a:pt x="726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1" y="722"/>
                  </a:lnTo>
                  <a:lnTo>
                    <a:pt x="731" y="722"/>
                  </a:lnTo>
                  <a:lnTo>
                    <a:pt x="735" y="722"/>
                  </a:lnTo>
                  <a:lnTo>
                    <a:pt x="744" y="726"/>
                  </a:lnTo>
                  <a:lnTo>
                    <a:pt x="746" y="726"/>
                  </a:lnTo>
                  <a:lnTo>
                    <a:pt x="746" y="724"/>
                  </a:lnTo>
                  <a:lnTo>
                    <a:pt x="746" y="724"/>
                  </a:lnTo>
                  <a:lnTo>
                    <a:pt x="748" y="724"/>
                  </a:lnTo>
                  <a:lnTo>
                    <a:pt x="748" y="726"/>
                  </a:lnTo>
                  <a:lnTo>
                    <a:pt x="746" y="728"/>
                  </a:lnTo>
                  <a:lnTo>
                    <a:pt x="744" y="728"/>
                  </a:lnTo>
                  <a:lnTo>
                    <a:pt x="742" y="726"/>
                  </a:lnTo>
                  <a:lnTo>
                    <a:pt x="741" y="726"/>
                  </a:lnTo>
                  <a:lnTo>
                    <a:pt x="739" y="728"/>
                  </a:lnTo>
                  <a:lnTo>
                    <a:pt x="741" y="730"/>
                  </a:lnTo>
                  <a:lnTo>
                    <a:pt x="741" y="733"/>
                  </a:lnTo>
                  <a:lnTo>
                    <a:pt x="742" y="739"/>
                  </a:lnTo>
                  <a:lnTo>
                    <a:pt x="746" y="740"/>
                  </a:lnTo>
                  <a:lnTo>
                    <a:pt x="748" y="740"/>
                  </a:lnTo>
                  <a:lnTo>
                    <a:pt x="750" y="739"/>
                  </a:lnTo>
                  <a:lnTo>
                    <a:pt x="753" y="737"/>
                  </a:lnTo>
                  <a:lnTo>
                    <a:pt x="757" y="733"/>
                  </a:lnTo>
                  <a:lnTo>
                    <a:pt x="762" y="730"/>
                  </a:lnTo>
                  <a:lnTo>
                    <a:pt x="766" y="731"/>
                  </a:lnTo>
                  <a:lnTo>
                    <a:pt x="780" y="746"/>
                  </a:lnTo>
                  <a:lnTo>
                    <a:pt x="782" y="748"/>
                  </a:lnTo>
                  <a:lnTo>
                    <a:pt x="787" y="749"/>
                  </a:lnTo>
                  <a:lnTo>
                    <a:pt x="791" y="755"/>
                  </a:lnTo>
                  <a:lnTo>
                    <a:pt x="800" y="758"/>
                  </a:lnTo>
                  <a:lnTo>
                    <a:pt x="806" y="758"/>
                  </a:lnTo>
                  <a:lnTo>
                    <a:pt x="809" y="762"/>
                  </a:lnTo>
                  <a:lnTo>
                    <a:pt x="822" y="764"/>
                  </a:lnTo>
                  <a:lnTo>
                    <a:pt x="834" y="767"/>
                  </a:lnTo>
                  <a:lnTo>
                    <a:pt x="842" y="769"/>
                  </a:lnTo>
                  <a:lnTo>
                    <a:pt x="847" y="769"/>
                  </a:lnTo>
                  <a:lnTo>
                    <a:pt x="852" y="771"/>
                  </a:lnTo>
                  <a:lnTo>
                    <a:pt x="860" y="769"/>
                  </a:lnTo>
                  <a:lnTo>
                    <a:pt x="863" y="771"/>
                  </a:lnTo>
                  <a:lnTo>
                    <a:pt x="865" y="771"/>
                  </a:lnTo>
                  <a:lnTo>
                    <a:pt x="885" y="778"/>
                  </a:lnTo>
                  <a:lnTo>
                    <a:pt x="889" y="782"/>
                  </a:lnTo>
                  <a:lnTo>
                    <a:pt x="894" y="782"/>
                  </a:lnTo>
                  <a:lnTo>
                    <a:pt x="899" y="789"/>
                  </a:lnTo>
                  <a:lnTo>
                    <a:pt x="905" y="791"/>
                  </a:lnTo>
                  <a:lnTo>
                    <a:pt x="912" y="793"/>
                  </a:lnTo>
                  <a:lnTo>
                    <a:pt x="917" y="796"/>
                  </a:lnTo>
                  <a:lnTo>
                    <a:pt x="934" y="798"/>
                  </a:lnTo>
                  <a:lnTo>
                    <a:pt x="950" y="800"/>
                  </a:lnTo>
                  <a:lnTo>
                    <a:pt x="968" y="795"/>
                  </a:lnTo>
                  <a:lnTo>
                    <a:pt x="970" y="793"/>
                  </a:lnTo>
                  <a:lnTo>
                    <a:pt x="970" y="793"/>
                  </a:lnTo>
                  <a:lnTo>
                    <a:pt x="975" y="793"/>
                  </a:lnTo>
                  <a:lnTo>
                    <a:pt x="988" y="789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1006" y="780"/>
                  </a:lnTo>
                  <a:lnTo>
                    <a:pt x="1010" y="778"/>
                  </a:lnTo>
                  <a:lnTo>
                    <a:pt x="1011" y="778"/>
                  </a:lnTo>
                  <a:lnTo>
                    <a:pt x="1013" y="776"/>
                  </a:lnTo>
                  <a:lnTo>
                    <a:pt x="1026" y="771"/>
                  </a:lnTo>
                  <a:lnTo>
                    <a:pt x="1029" y="766"/>
                  </a:lnTo>
                  <a:lnTo>
                    <a:pt x="1037" y="758"/>
                  </a:lnTo>
                  <a:lnTo>
                    <a:pt x="1042" y="758"/>
                  </a:lnTo>
                  <a:lnTo>
                    <a:pt x="1044" y="757"/>
                  </a:lnTo>
                  <a:lnTo>
                    <a:pt x="1047" y="751"/>
                  </a:lnTo>
                  <a:lnTo>
                    <a:pt x="1049" y="749"/>
                  </a:lnTo>
                  <a:lnTo>
                    <a:pt x="1051" y="748"/>
                  </a:lnTo>
                  <a:lnTo>
                    <a:pt x="1051" y="744"/>
                  </a:lnTo>
                  <a:lnTo>
                    <a:pt x="1053" y="744"/>
                  </a:lnTo>
                  <a:lnTo>
                    <a:pt x="1055" y="742"/>
                  </a:lnTo>
                  <a:lnTo>
                    <a:pt x="1057" y="740"/>
                  </a:lnTo>
                  <a:lnTo>
                    <a:pt x="1058" y="739"/>
                  </a:lnTo>
                  <a:lnTo>
                    <a:pt x="1058" y="739"/>
                  </a:lnTo>
                  <a:lnTo>
                    <a:pt x="1057" y="737"/>
                  </a:lnTo>
                  <a:lnTo>
                    <a:pt x="1058" y="735"/>
                  </a:lnTo>
                  <a:lnTo>
                    <a:pt x="1058" y="733"/>
                  </a:lnTo>
                  <a:lnTo>
                    <a:pt x="1058" y="731"/>
                  </a:lnTo>
                  <a:lnTo>
                    <a:pt x="1060" y="731"/>
                  </a:lnTo>
                  <a:lnTo>
                    <a:pt x="1062" y="730"/>
                  </a:lnTo>
                  <a:lnTo>
                    <a:pt x="1062" y="730"/>
                  </a:lnTo>
                  <a:lnTo>
                    <a:pt x="1064" y="728"/>
                  </a:lnTo>
                  <a:lnTo>
                    <a:pt x="1064" y="726"/>
                  </a:lnTo>
                  <a:lnTo>
                    <a:pt x="1067" y="722"/>
                  </a:lnTo>
                  <a:lnTo>
                    <a:pt x="1073" y="713"/>
                  </a:lnTo>
                  <a:lnTo>
                    <a:pt x="1078" y="708"/>
                  </a:lnTo>
                  <a:lnTo>
                    <a:pt x="1080" y="706"/>
                  </a:lnTo>
                  <a:lnTo>
                    <a:pt x="1085" y="693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5" y="683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81"/>
                  </a:lnTo>
                  <a:lnTo>
                    <a:pt x="1089" y="681"/>
                  </a:lnTo>
                  <a:lnTo>
                    <a:pt x="1089" y="679"/>
                  </a:lnTo>
                  <a:lnTo>
                    <a:pt x="1089" y="679"/>
                  </a:lnTo>
                  <a:lnTo>
                    <a:pt x="1089" y="677"/>
                  </a:lnTo>
                  <a:lnTo>
                    <a:pt x="1089" y="675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1" y="664"/>
                  </a:lnTo>
                  <a:lnTo>
                    <a:pt x="1091" y="663"/>
                  </a:lnTo>
                  <a:lnTo>
                    <a:pt x="1089" y="663"/>
                  </a:lnTo>
                  <a:lnTo>
                    <a:pt x="1089" y="661"/>
                  </a:lnTo>
                  <a:lnTo>
                    <a:pt x="1089" y="659"/>
                  </a:lnTo>
                  <a:lnTo>
                    <a:pt x="1089" y="657"/>
                  </a:lnTo>
                  <a:lnTo>
                    <a:pt x="1089" y="655"/>
                  </a:lnTo>
                  <a:lnTo>
                    <a:pt x="1089" y="654"/>
                  </a:lnTo>
                  <a:lnTo>
                    <a:pt x="1089" y="652"/>
                  </a:lnTo>
                  <a:lnTo>
                    <a:pt x="1087" y="652"/>
                  </a:lnTo>
                  <a:lnTo>
                    <a:pt x="1087" y="650"/>
                  </a:lnTo>
                  <a:lnTo>
                    <a:pt x="1085" y="652"/>
                  </a:lnTo>
                  <a:lnTo>
                    <a:pt x="1085" y="652"/>
                  </a:lnTo>
                  <a:lnTo>
                    <a:pt x="1084" y="654"/>
                  </a:lnTo>
                  <a:lnTo>
                    <a:pt x="1078" y="650"/>
                  </a:lnTo>
                  <a:lnTo>
                    <a:pt x="1076" y="648"/>
                  </a:lnTo>
                  <a:lnTo>
                    <a:pt x="1078" y="645"/>
                  </a:lnTo>
                  <a:lnTo>
                    <a:pt x="1078" y="641"/>
                  </a:lnTo>
                  <a:lnTo>
                    <a:pt x="1078" y="637"/>
                  </a:lnTo>
                  <a:lnTo>
                    <a:pt x="1078" y="632"/>
                  </a:lnTo>
                  <a:lnTo>
                    <a:pt x="1078" y="630"/>
                  </a:lnTo>
                  <a:lnTo>
                    <a:pt x="1078" y="628"/>
                  </a:lnTo>
                  <a:lnTo>
                    <a:pt x="1080" y="627"/>
                  </a:lnTo>
                  <a:lnTo>
                    <a:pt x="1078" y="627"/>
                  </a:lnTo>
                  <a:lnTo>
                    <a:pt x="1078" y="623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1" y="621"/>
                  </a:lnTo>
                  <a:lnTo>
                    <a:pt x="1071" y="619"/>
                  </a:lnTo>
                  <a:lnTo>
                    <a:pt x="1071" y="618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2"/>
                  </a:lnTo>
                  <a:lnTo>
                    <a:pt x="1073" y="612"/>
                  </a:lnTo>
                  <a:lnTo>
                    <a:pt x="1073" y="610"/>
                  </a:lnTo>
                  <a:lnTo>
                    <a:pt x="1071" y="608"/>
                  </a:lnTo>
                  <a:lnTo>
                    <a:pt x="1071" y="608"/>
                  </a:lnTo>
                  <a:lnTo>
                    <a:pt x="1073" y="605"/>
                  </a:lnTo>
                  <a:lnTo>
                    <a:pt x="1073" y="603"/>
                  </a:lnTo>
                  <a:lnTo>
                    <a:pt x="1075" y="601"/>
                  </a:lnTo>
                  <a:lnTo>
                    <a:pt x="1075" y="596"/>
                  </a:lnTo>
                  <a:lnTo>
                    <a:pt x="1073" y="592"/>
                  </a:lnTo>
                  <a:lnTo>
                    <a:pt x="1073" y="590"/>
                  </a:lnTo>
                  <a:lnTo>
                    <a:pt x="1069" y="587"/>
                  </a:lnTo>
                  <a:lnTo>
                    <a:pt x="1067" y="585"/>
                  </a:lnTo>
                  <a:lnTo>
                    <a:pt x="1064" y="587"/>
                  </a:lnTo>
                  <a:lnTo>
                    <a:pt x="1062" y="587"/>
                  </a:lnTo>
                  <a:lnTo>
                    <a:pt x="1058" y="581"/>
                  </a:lnTo>
                  <a:lnTo>
                    <a:pt x="1057" y="580"/>
                  </a:lnTo>
                  <a:lnTo>
                    <a:pt x="1057" y="580"/>
                  </a:lnTo>
                  <a:lnTo>
                    <a:pt x="1055" y="578"/>
                  </a:lnTo>
                  <a:lnTo>
                    <a:pt x="1055" y="576"/>
                  </a:lnTo>
                  <a:lnTo>
                    <a:pt x="1055" y="574"/>
                  </a:lnTo>
                  <a:lnTo>
                    <a:pt x="1053" y="576"/>
                  </a:lnTo>
                  <a:lnTo>
                    <a:pt x="1051" y="576"/>
                  </a:lnTo>
                  <a:lnTo>
                    <a:pt x="1051" y="576"/>
                  </a:lnTo>
                  <a:lnTo>
                    <a:pt x="1049" y="576"/>
                  </a:lnTo>
                  <a:lnTo>
                    <a:pt x="1049" y="576"/>
                  </a:lnTo>
                  <a:lnTo>
                    <a:pt x="1049" y="578"/>
                  </a:lnTo>
                  <a:lnTo>
                    <a:pt x="1049" y="578"/>
                  </a:lnTo>
                  <a:lnTo>
                    <a:pt x="1049" y="580"/>
                  </a:lnTo>
                  <a:lnTo>
                    <a:pt x="1049" y="583"/>
                  </a:lnTo>
                  <a:lnTo>
                    <a:pt x="1047" y="583"/>
                  </a:lnTo>
                  <a:lnTo>
                    <a:pt x="1046" y="581"/>
                  </a:lnTo>
                  <a:lnTo>
                    <a:pt x="1040" y="578"/>
                  </a:lnTo>
                  <a:lnTo>
                    <a:pt x="1038" y="571"/>
                  </a:lnTo>
                  <a:lnTo>
                    <a:pt x="1038" y="571"/>
                  </a:lnTo>
                  <a:lnTo>
                    <a:pt x="1040" y="571"/>
                  </a:lnTo>
                  <a:lnTo>
                    <a:pt x="1042" y="571"/>
                  </a:lnTo>
                  <a:lnTo>
                    <a:pt x="1042" y="569"/>
                  </a:lnTo>
                  <a:lnTo>
                    <a:pt x="1042" y="567"/>
                  </a:lnTo>
                  <a:lnTo>
                    <a:pt x="1040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37" y="562"/>
                  </a:lnTo>
                  <a:lnTo>
                    <a:pt x="1037" y="562"/>
                  </a:lnTo>
                  <a:lnTo>
                    <a:pt x="1029" y="556"/>
                  </a:lnTo>
                  <a:lnTo>
                    <a:pt x="1028" y="554"/>
                  </a:lnTo>
                  <a:lnTo>
                    <a:pt x="1026" y="551"/>
                  </a:lnTo>
                  <a:lnTo>
                    <a:pt x="1024" y="549"/>
                  </a:lnTo>
                  <a:lnTo>
                    <a:pt x="1024" y="549"/>
                  </a:lnTo>
                  <a:lnTo>
                    <a:pt x="1022" y="549"/>
                  </a:lnTo>
                  <a:lnTo>
                    <a:pt x="1022" y="547"/>
                  </a:lnTo>
                  <a:lnTo>
                    <a:pt x="1020" y="547"/>
                  </a:lnTo>
                  <a:lnTo>
                    <a:pt x="1019" y="542"/>
                  </a:lnTo>
                  <a:lnTo>
                    <a:pt x="1019" y="538"/>
                  </a:lnTo>
                  <a:lnTo>
                    <a:pt x="1019" y="536"/>
                  </a:lnTo>
                  <a:lnTo>
                    <a:pt x="1017" y="534"/>
                  </a:lnTo>
                  <a:lnTo>
                    <a:pt x="1017" y="534"/>
                  </a:lnTo>
                  <a:lnTo>
                    <a:pt x="1015" y="533"/>
                  </a:lnTo>
                  <a:lnTo>
                    <a:pt x="1011" y="529"/>
                  </a:lnTo>
                  <a:lnTo>
                    <a:pt x="1010" y="527"/>
                  </a:lnTo>
                  <a:lnTo>
                    <a:pt x="1008" y="527"/>
                  </a:lnTo>
                  <a:lnTo>
                    <a:pt x="1008" y="527"/>
                  </a:lnTo>
                  <a:lnTo>
                    <a:pt x="1008" y="529"/>
                  </a:lnTo>
                  <a:lnTo>
                    <a:pt x="1011" y="533"/>
                  </a:lnTo>
                  <a:lnTo>
                    <a:pt x="1011" y="534"/>
                  </a:lnTo>
                  <a:lnTo>
                    <a:pt x="1013" y="540"/>
                  </a:lnTo>
                  <a:lnTo>
                    <a:pt x="1015" y="542"/>
                  </a:lnTo>
                  <a:lnTo>
                    <a:pt x="1015" y="543"/>
                  </a:lnTo>
                  <a:lnTo>
                    <a:pt x="1015" y="543"/>
                  </a:lnTo>
                  <a:lnTo>
                    <a:pt x="1013" y="545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1" y="543"/>
                  </a:lnTo>
                  <a:lnTo>
                    <a:pt x="1008" y="543"/>
                  </a:lnTo>
                  <a:lnTo>
                    <a:pt x="1006" y="542"/>
                  </a:lnTo>
                  <a:lnTo>
                    <a:pt x="1002" y="542"/>
                  </a:lnTo>
                  <a:lnTo>
                    <a:pt x="997" y="540"/>
                  </a:lnTo>
                  <a:lnTo>
                    <a:pt x="990" y="531"/>
                  </a:lnTo>
                  <a:lnTo>
                    <a:pt x="984" y="527"/>
                  </a:lnTo>
                  <a:lnTo>
                    <a:pt x="973" y="516"/>
                  </a:lnTo>
                  <a:lnTo>
                    <a:pt x="970" y="515"/>
                  </a:lnTo>
                  <a:lnTo>
                    <a:pt x="968" y="513"/>
                  </a:lnTo>
                  <a:lnTo>
                    <a:pt x="970" y="511"/>
                  </a:lnTo>
                  <a:lnTo>
                    <a:pt x="968" y="509"/>
                  </a:lnTo>
                  <a:lnTo>
                    <a:pt x="968" y="509"/>
                  </a:lnTo>
                  <a:lnTo>
                    <a:pt x="966" y="507"/>
                  </a:lnTo>
                  <a:lnTo>
                    <a:pt x="961" y="506"/>
                  </a:lnTo>
                  <a:lnTo>
                    <a:pt x="959" y="506"/>
                  </a:lnTo>
                  <a:lnTo>
                    <a:pt x="955" y="498"/>
                  </a:lnTo>
                  <a:lnTo>
                    <a:pt x="954" y="498"/>
                  </a:lnTo>
                  <a:lnTo>
                    <a:pt x="952" y="498"/>
                  </a:lnTo>
                  <a:lnTo>
                    <a:pt x="952" y="498"/>
                  </a:lnTo>
                  <a:lnTo>
                    <a:pt x="952" y="502"/>
                  </a:lnTo>
                  <a:lnTo>
                    <a:pt x="952" y="502"/>
                  </a:lnTo>
                  <a:lnTo>
                    <a:pt x="948" y="500"/>
                  </a:lnTo>
                  <a:lnTo>
                    <a:pt x="946" y="500"/>
                  </a:lnTo>
                  <a:lnTo>
                    <a:pt x="946" y="502"/>
                  </a:lnTo>
                  <a:lnTo>
                    <a:pt x="948" y="502"/>
                  </a:lnTo>
                  <a:lnTo>
                    <a:pt x="952" y="506"/>
                  </a:lnTo>
                  <a:lnTo>
                    <a:pt x="957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46" y="504"/>
                  </a:lnTo>
                  <a:lnTo>
                    <a:pt x="945" y="504"/>
                  </a:lnTo>
                  <a:lnTo>
                    <a:pt x="945" y="504"/>
                  </a:lnTo>
                  <a:lnTo>
                    <a:pt x="945" y="502"/>
                  </a:lnTo>
                  <a:lnTo>
                    <a:pt x="943" y="502"/>
                  </a:lnTo>
                  <a:lnTo>
                    <a:pt x="943" y="502"/>
                  </a:lnTo>
                  <a:lnTo>
                    <a:pt x="943" y="504"/>
                  </a:lnTo>
                  <a:lnTo>
                    <a:pt x="943" y="504"/>
                  </a:lnTo>
                  <a:lnTo>
                    <a:pt x="943" y="506"/>
                  </a:lnTo>
                  <a:lnTo>
                    <a:pt x="941" y="504"/>
                  </a:lnTo>
                  <a:lnTo>
                    <a:pt x="941" y="497"/>
                  </a:lnTo>
                  <a:lnTo>
                    <a:pt x="939" y="493"/>
                  </a:lnTo>
                  <a:lnTo>
                    <a:pt x="937" y="491"/>
                  </a:lnTo>
                  <a:lnTo>
                    <a:pt x="937" y="489"/>
                  </a:lnTo>
                  <a:lnTo>
                    <a:pt x="932" y="487"/>
                  </a:lnTo>
                  <a:lnTo>
                    <a:pt x="932" y="487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0" y="484"/>
                  </a:lnTo>
                  <a:lnTo>
                    <a:pt x="928" y="482"/>
                  </a:lnTo>
                  <a:lnTo>
                    <a:pt x="927" y="482"/>
                  </a:lnTo>
                  <a:lnTo>
                    <a:pt x="925" y="482"/>
                  </a:lnTo>
                  <a:lnTo>
                    <a:pt x="925" y="480"/>
                  </a:lnTo>
                  <a:lnTo>
                    <a:pt x="925" y="478"/>
                  </a:lnTo>
                  <a:lnTo>
                    <a:pt x="923" y="477"/>
                  </a:lnTo>
                  <a:lnTo>
                    <a:pt x="923" y="475"/>
                  </a:lnTo>
                  <a:lnTo>
                    <a:pt x="921" y="473"/>
                  </a:lnTo>
                  <a:lnTo>
                    <a:pt x="919" y="469"/>
                  </a:lnTo>
                  <a:lnTo>
                    <a:pt x="912" y="460"/>
                  </a:lnTo>
                  <a:lnTo>
                    <a:pt x="908" y="457"/>
                  </a:lnTo>
                  <a:lnTo>
                    <a:pt x="907" y="455"/>
                  </a:lnTo>
                  <a:lnTo>
                    <a:pt x="905" y="453"/>
                  </a:lnTo>
                  <a:lnTo>
                    <a:pt x="901" y="451"/>
                  </a:lnTo>
                  <a:lnTo>
                    <a:pt x="901" y="451"/>
                  </a:lnTo>
                  <a:lnTo>
                    <a:pt x="899" y="450"/>
                  </a:lnTo>
                  <a:lnTo>
                    <a:pt x="898" y="450"/>
                  </a:lnTo>
                  <a:lnTo>
                    <a:pt x="896" y="450"/>
                  </a:lnTo>
                  <a:lnTo>
                    <a:pt x="894" y="450"/>
                  </a:lnTo>
                  <a:lnTo>
                    <a:pt x="894" y="450"/>
                  </a:lnTo>
                  <a:lnTo>
                    <a:pt x="894" y="448"/>
                  </a:lnTo>
                  <a:lnTo>
                    <a:pt x="892" y="448"/>
                  </a:lnTo>
                  <a:lnTo>
                    <a:pt x="890" y="444"/>
                  </a:lnTo>
                  <a:lnTo>
                    <a:pt x="889" y="442"/>
                  </a:lnTo>
                  <a:lnTo>
                    <a:pt x="887" y="442"/>
                  </a:lnTo>
                  <a:lnTo>
                    <a:pt x="885" y="441"/>
                  </a:lnTo>
                  <a:lnTo>
                    <a:pt x="883" y="441"/>
                  </a:lnTo>
                  <a:lnTo>
                    <a:pt x="883" y="439"/>
                  </a:lnTo>
                  <a:lnTo>
                    <a:pt x="883" y="437"/>
                  </a:lnTo>
                  <a:lnTo>
                    <a:pt x="881" y="435"/>
                  </a:lnTo>
                  <a:lnTo>
                    <a:pt x="881" y="435"/>
                  </a:lnTo>
                  <a:lnTo>
                    <a:pt x="876" y="433"/>
                  </a:lnTo>
                  <a:lnTo>
                    <a:pt x="874" y="431"/>
                  </a:lnTo>
                  <a:lnTo>
                    <a:pt x="872" y="430"/>
                  </a:lnTo>
                  <a:lnTo>
                    <a:pt x="872" y="428"/>
                  </a:lnTo>
                  <a:lnTo>
                    <a:pt x="863" y="421"/>
                  </a:lnTo>
                  <a:lnTo>
                    <a:pt x="861" y="421"/>
                  </a:lnTo>
                  <a:lnTo>
                    <a:pt x="860" y="421"/>
                  </a:lnTo>
                  <a:lnTo>
                    <a:pt x="860" y="419"/>
                  </a:lnTo>
                  <a:lnTo>
                    <a:pt x="860" y="419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6" y="417"/>
                  </a:lnTo>
                  <a:lnTo>
                    <a:pt x="856" y="417"/>
                  </a:lnTo>
                  <a:lnTo>
                    <a:pt x="847" y="410"/>
                  </a:lnTo>
                  <a:lnTo>
                    <a:pt x="836" y="406"/>
                  </a:lnTo>
                  <a:lnTo>
                    <a:pt x="834" y="403"/>
                  </a:lnTo>
                  <a:lnTo>
                    <a:pt x="834" y="401"/>
                  </a:lnTo>
                  <a:lnTo>
                    <a:pt x="834" y="399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4" y="395"/>
                  </a:lnTo>
                  <a:lnTo>
                    <a:pt x="824" y="395"/>
                  </a:lnTo>
                  <a:lnTo>
                    <a:pt x="822" y="392"/>
                  </a:lnTo>
                  <a:lnTo>
                    <a:pt x="822" y="390"/>
                  </a:lnTo>
                  <a:lnTo>
                    <a:pt x="820" y="388"/>
                  </a:lnTo>
                  <a:lnTo>
                    <a:pt x="818" y="388"/>
                  </a:lnTo>
                  <a:lnTo>
                    <a:pt x="815" y="386"/>
                  </a:lnTo>
                  <a:lnTo>
                    <a:pt x="811" y="386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0" y="374"/>
                  </a:lnTo>
                  <a:lnTo>
                    <a:pt x="778" y="375"/>
                  </a:lnTo>
                  <a:lnTo>
                    <a:pt x="780" y="377"/>
                  </a:lnTo>
                  <a:lnTo>
                    <a:pt x="784" y="381"/>
                  </a:lnTo>
                  <a:lnTo>
                    <a:pt x="784" y="383"/>
                  </a:lnTo>
                  <a:lnTo>
                    <a:pt x="784" y="385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78" y="388"/>
                  </a:lnTo>
                  <a:lnTo>
                    <a:pt x="778" y="386"/>
                  </a:lnTo>
                  <a:lnTo>
                    <a:pt x="778" y="386"/>
                  </a:lnTo>
                  <a:lnTo>
                    <a:pt x="778" y="385"/>
                  </a:lnTo>
                  <a:lnTo>
                    <a:pt x="778" y="385"/>
                  </a:lnTo>
                  <a:lnTo>
                    <a:pt x="778" y="383"/>
                  </a:lnTo>
                  <a:lnTo>
                    <a:pt x="777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1" y="385"/>
                  </a:lnTo>
                  <a:lnTo>
                    <a:pt x="771" y="385"/>
                  </a:lnTo>
                  <a:lnTo>
                    <a:pt x="769" y="386"/>
                  </a:lnTo>
                  <a:lnTo>
                    <a:pt x="769" y="386"/>
                  </a:lnTo>
                  <a:lnTo>
                    <a:pt x="769" y="385"/>
                  </a:lnTo>
                  <a:lnTo>
                    <a:pt x="769" y="383"/>
                  </a:lnTo>
                  <a:lnTo>
                    <a:pt x="771" y="381"/>
                  </a:lnTo>
                  <a:lnTo>
                    <a:pt x="755" y="379"/>
                  </a:lnTo>
                  <a:lnTo>
                    <a:pt x="753" y="379"/>
                  </a:lnTo>
                  <a:lnTo>
                    <a:pt x="751" y="375"/>
                  </a:lnTo>
                  <a:lnTo>
                    <a:pt x="751" y="375"/>
                  </a:lnTo>
                  <a:lnTo>
                    <a:pt x="748" y="375"/>
                  </a:lnTo>
                  <a:lnTo>
                    <a:pt x="744" y="374"/>
                  </a:lnTo>
                  <a:lnTo>
                    <a:pt x="742" y="372"/>
                  </a:lnTo>
                  <a:lnTo>
                    <a:pt x="742" y="370"/>
                  </a:lnTo>
                  <a:lnTo>
                    <a:pt x="728" y="368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5" y="368"/>
                  </a:lnTo>
                  <a:lnTo>
                    <a:pt x="715" y="370"/>
                  </a:lnTo>
                  <a:lnTo>
                    <a:pt x="713" y="370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0"/>
                  </a:lnTo>
                  <a:lnTo>
                    <a:pt x="710" y="368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68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3" y="368"/>
                  </a:lnTo>
                  <a:lnTo>
                    <a:pt x="701" y="368"/>
                  </a:lnTo>
                  <a:lnTo>
                    <a:pt x="699" y="370"/>
                  </a:lnTo>
                  <a:lnTo>
                    <a:pt x="699" y="372"/>
                  </a:lnTo>
                  <a:lnTo>
                    <a:pt x="699" y="374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699" y="379"/>
                  </a:lnTo>
                  <a:lnTo>
                    <a:pt x="699" y="379"/>
                  </a:lnTo>
                  <a:lnTo>
                    <a:pt x="701" y="385"/>
                  </a:lnTo>
                  <a:lnTo>
                    <a:pt x="701" y="386"/>
                  </a:lnTo>
                  <a:lnTo>
                    <a:pt x="699" y="388"/>
                  </a:lnTo>
                  <a:lnTo>
                    <a:pt x="699" y="388"/>
                  </a:lnTo>
                  <a:lnTo>
                    <a:pt x="695" y="392"/>
                  </a:lnTo>
                  <a:lnTo>
                    <a:pt x="694" y="394"/>
                  </a:lnTo>
                  <a:lnTo>
                    <a:pt x="694" y="395"/>
                  </a:lnTo>
                  <a:lnTo>
                    <a:pt x="692" y="399"/>
                  </a:lnTo>
                  <a:lnTo>
                    <a:pt x="690" y="401"/>
                  </a:lnTo>
                  <a:lnTo>
                    <a:pt x="686" y="401"/>
                  </a:lnTo>
                  <a:lnTo>
                    <a:pt x="683" y="403"/>
                  </a:lnTo>
                  <a:lnTo>
                    <a:pt x="677" y="403"/>
                  </a:lnTo>
                  <a:lnTo>
                    <a:pt x="674" y="406"/>
                  </a:lnTo>
                  <a:lnTo>
                    <a:pt x="674" y="410"/>
                  </a:lnTo>
                  <a:lnTo>
                    <a:pt x="674" y="417"/>
                  </a:lnTo>
                  <a:lnTo>
                    <a:pt x="672" y="421"/>
                  </a:lnTo>
                  <a:lnTo>
                    <a:pt x="672" y="417"/>
                  </a:lnTo>
                  <a:lnTo>
                    <a:pt x="672" y="413"/>
                  </a:lnTo>
                  <a:lnTo>
                    <a:pt x="672" y="408"/>
                  </a:lnTo>
                  <a:lnTo>
                    <a:pt x="672" y="406"/>
                  </a:lnTo>
                  <a:lnTo>
                    <a:pt x="674" y="403"/>
                  </a:lnTo>
                  <a:lnTo>
                    <a:pt x="677" y="401"/>
                  </a:lnTo>
                  <a:lnTo>
                    <a:pt x="679" y="401"/>
                  </a:lnTo>
                  <a:lnTo>
                    <a:pt x="683" y="399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2" y="392"/>
                  </a:lnTo>
                  <a:lnTo>
                    <a:pt x="697" y="388"/>
                  </a:lnTo>
                  <a:lnTo>
                    <a:pt x="699" y="385"/>
                  </a:lnTo>
                  <a:lnTo>
                    <a:pt x="697" y="383"/>
                  </a:lnTo>
                  <a:lnTo>
                    <a:pt x="695" y="383"/>
                  </a:lnTo>
                  <a:lnTo>
                    <a:pt x="694" y="385"/>
                  </a:lnTo>
                  <a:lnTo>
                    <a:pt x="692" y="385"/>
                  </a:lnTo>
                  <a:lnTo>
                    <a:pt x="692" y="381"/>
                  </a:lnTo>
                  <a:lnTo>
                    <a:pt x="690" y="381"/>
                  </a:lnTo>
                  <a:lnTo>
                    <a:pt x="686" y="381"/>
                  </a:lnTo>
                  <a:lnTo>
                    <a:pt x="686" y="379"/>
                  </a:lnTo>
                  <a:lnTo>
                    <a:pt x="688" y="379"/>
                  </a:lnTo>
                  <a:lnTo>
                    <a:pt x="690" y="379"/>
                  </a:lnTo>
                  <a:lnTo>
                    <a:pt x="695" y="375"/>
                  </a:lnTo>
                  <a:lnTo>
                    <a:pt x="694" y="374"/>
                  </a:lnTo>
                  <a:lnTo>
                    <a:pt x="692" y="374"/>
                  </a:lnTo>
                  <a:lnTo>
                    <a:pt x="686" y="374"/>
                  </a:lnTo>
                  <a:lnTo>
                    <a:pt x="686" y="375"/>
                  </a:lnTo>
                  <a:lnTo>
                    <a:pt x="685" y="375"/>
                  </a:lnTo>
                  <a:lnTo>
                    <a:pt x="685" y="375"/>
                  </a:lnTo>
                  <a:lnTo>
                    <a:pt x="683" y="375"/>
                  </a:lnTo>
                  <a:lnTo>
                    <a:pt x="685" y="374"/>
                  </a:lnTo>
                  <a:lnTo>
                    <a:pt x="688" y="372"/>
                  </a:lnTo>
                  <a:lnTo>
                    <a:pt x="690" y="370"/>
                  </a:lnTo>
                  <a:lnTo>
                    <a:pt x="692" y="368"/>
                  </a:lnTo>
                  <a:lnTo>
                    <a:pt x="695" y="363"/>
                  </a:lnTo>
                  <a:lnTo>
                    <a:pt x="695" y="361"/>
                  </a:lnTo>
                  <a:lnTo>
                    <a:pt x="694" y="361"/>
                  </a:lnTo>
                  <a:lnTo>
                    <a:pt x="692" y="361"/>
                  </a:lnTo>
                  <a:lnTo>
                    <a:pt x="694" y="359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4"/>
                  </a:lnTo>
                  <a:lnTo>
                    <a:pt x="695" y="352"/>
                  </a:lnTo>
                  <a:lnTo>
                    <a:pt x="694" y="350"/>
                  </a:lnTo>
                  <a:lnTo>
                    <a:pt x="692" y="350"/>
                  </a:lnTo>
                  <a:lnTo>
                    <a:pt x="690" y="352"/>
                  </a:lnTo>
                  <a:lnTo>
                    <a:pt x="690" y="352"/>
                  </a:lnTo>
                  <a:lnTo>
                    <a:pt x="688" y="352"/>
                  </a:lnTo>
                  <a:lnTo>
                    <a:pt x="688" y="350"/>
                  </a:lnTo>
                  <a:lnTo>
                    <a:pt x="686" y="350"/>
                  </a:lnTo>
                  <a:lnTo>
                    <a:pt x="686" y="352"/>
                  </a:lnTo>
                  <a:lnTo>
                    <a:pt x="670" y="357"/>
                  </a:lnTo>
                  <a:lnTo>
                    <a:pt x="670" y="359"/>
                  </a:lnTo>
                  <a:lnTo>
                    <a:pt x="668" y="361"/>
                  </a:lnTo>
                  <a:lnTo>
                    <a:pt x="666" y="365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1" y="372"/>
                  </a:lnTo>
                  <a:lnTo>
                    <a:pt x="661" y="370"/>
                  </a:lnTo>
                  <a:lnTo>
                    <a:pt x="663" y="368"/>
                  </a:lnTo>
                  <a:lnTo>
                    <a:pt x="663" y="366"/>
                  </a:lnTo>
                  <a:lnTo>
                    <a:pt x="665" y="363"/>
                  </a:lnTo>
                  <a:lnTo>
                    <a:pt x="675" y="347"/>
                  </a:lnTo>
                  <a:lnTo>
                    <a:pt x="670" y="347"/>
                  </a:lnTo>
                  <a:lnTo>
                    <a:pt x="666" y="348"/>
                  </a:lnTo>
                  <a:lnTo>
                    <a:pt x="659" y="356"/>
                  </a:lnTo>
                  <a:lnTo>
                    <a:pt x="661" y="352"/>
                  </a:lnTo>
                  <a:lnTo>
                    <a:pt x="663" y="348"/>
                  </a:lnTo>
                  <a:lnTo>
                    <a:pt x="666" y="345"/>
                  </a:lnTo>
                  <a:lnTo>
                    <a:pt x="665" y="345"/>
                  </a:lnTo>
                  <a:lnTo>
                    <a:pt x="663" y="345"/>
                  </a:lnTo>
                  <a:lnTo>
                    <a:pt x="661" y="345"/>
                  </a:lnTo>
                  <a:lnTo>
                    <a:pt x="656" y="343"/>
                  </a:lnTo>
                  <a:lnTo>
                    <a:pt x="654" y="343"/>
                  </a:lnTo>
                  <a:lnTo>
                    <a:pt x="654" y="343"/>
                  </a:lnTo>
                  <a:lnTo>
                    <a:pt x="652" y="345"/>
                  </a:lnTo>
                  <a:lnTo>
                    <a:pt x="650" y="345"/>
                  </a:lnTo>
                  <a:lnTo>
                    <a:pt x="648" y="343"/>
                  </a:lnTo>
                  <a:lnTo>
                    <a:pt x="648" y="341"/>
                  </a:lnTo>
                  <a:lnTo>
                    <a:pt x="648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7" y="345"/>
                  </a:lnTo>
                  <a:lnTo>
                    <a:pt x="647" y="345"/>
                  </a:lnTo>
                  <a:lnTo>
                    <a:pt x="645" y="343"/>
                  </a:lnTo>
                  <a:lnTo>
                    <a:pt x="643" y="345"/>
                  </a:lnTo>
                  <a:lnTo>
                    <a:pt x="643" y="345"/>
                  </a:lnTo>
                  <a:lnTo>
                    <a:pt x="643" y="347"/>
                  </a:lnTo>
                  <a:lnTo>
                    <a:pt x="643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6" y="354"/>
                  </a:lnTo>
                  <a:lnTo>
                    <a:pt x="632" y="354"/>
                  </a:lnTo>
                  <a:lnTo>
                    <a:pt x="630" y="352"/>
                  </a:lnTo>
                  <a:lnTo>
                    <a:pt x="632" y="352"/>
                  </a:lnTo>
                  <a:lnTo>
                    <a:pt x="638" y="348"/>
                  </a:lnTo>
                  <a:lnTo>
                    <a:pt x="639" y="348"/>
                  </a:lnTo>
                  <a:lnTo>
                    <a:pt x="639" y="347"/>
                  </a:lnTo>
                  <a:lnTo>
                    <a:pt x="641" y="343"/>
                  </a:lnTo>
                  <a:lnTo>
                    <a:pt x="643" y="343"/>
                  </a:lnTo>
                  <a:lnTo>
                    <a:pt x="643" y="343"/>
                  </a:lnTo>
                  <a:lnTo>
                    <a:pt x="645" y="343"/>
                  </a:lnTo>
                  <a:lnTo>
                    <a:pt x="645" y="343"/>
                  </a:lnTo>
                  <a:lnTo>
                    <a:pt x="647" y="341"/>
                  </a:lnTo>
                  <a:lnTo>
                    <a:pt x="643" y="338"/>
                  </a:lnTo>
                  <a:lnTo>
                    <a:pt x="641" y="338"/>
                  </a:lnTo>
                  <a:lnTo>
                    <a:pt x="641" y="338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3" y="332"/>
                  </a:lnTo>
                  <a:lnTo>
                    <a:pt x="641" y="332"/>
                  </a:lnTo>
                  <a:lnTo>
                    <a:pt x="641" y="330"/>
                  </a:lnTo>
                  <a:lnTo>
                    <a:pt x="641" y="330"/>
                  </a:lnTo>
                  <a:lnTo>
                    <a:pt x="636" y="332"/>
                  </a:lnTo>
                  <a:lnTo>
                    <a:pt x="634" y="332"/>
                  </a:lnTo>
                  <a:lnTo>
                    <a:pt x="630" y="330"/>
                  </a:lnTo>
                  <a:lnTo>
                    <a:pt x="629" y="329"/>
                  </a:lnTo>
                  <a:lnTo>
                    <a:pt x="625" y="330"/>
                  </a:lnTo>
                  <a:lnTo>
                    <a:pt x="621" y="334"/>
                  </a:lnTo>
                  <a:lnTo>
                    <a:pt x="621" y="332"/>
                  </a:lnTo>
                  <a:lnTo>
                    <a:pt x="623" y="330"/>
                  </a:lnTo>
                  <a:lnTo>
                    <a:pt x="623" y="329"/>
                  </a:lnTo>
                  <a:lnTo>
                    <a:pt x="625" y="327"/>
                  </a:lnTo>
                  <a:lnTo>
                    <a:pt x="623" y="323"/>
                  </a:lnTo>
                  <a:lnTo>
                    <a:pt x="623" y="323"/>
                  </a:lnTo>
                  <a:lnTo>
                    <a:pt x="621" y="323"/>
                  </a:lnTo>
                  <a:lnTo>
                    <a:pt x="620" y="321"/>
                  </a:lnTo>
                  <a:lnTo>
                    <a:pt x="625" y="319"/>
                  </a:lnTo>
                  <a:lnTo>
                    <a:pt x="627" y="318"/>
                  </a:lnTo>
                  <a:lnTo>
                    <a:pt x="627" y="314"/>
                  </a:lnTo>
                  <a:lnTo>
                    <a:pt x="627" y="310"/>
                  </a:lnTo>
                  <a:lnTo>
                    <a:pt x="627" y="309"/>
                  </a:lnTo>
                  <a:lnTo>
                    <a:pt x="627" y="309"/>
                  </a:lnTo>
                  <a:lnTo>
                    <a:pt x="627" y="307"/>
                  </a:lnTo>
                  <a:lnTo>
                    <a:pt x="627" y="307"/>
                  </a:lnTo>
                  <a:lnTo>
                    <a:pt x="629" y="307"/>
                  </a:lnTo>
                  <a:lnTo>
                    <a:pt x="629" y="309"/>
                  </a:lnTo>
                  <a:lnTo>
                    <a:pt x="630" y="310"/>
                  </a:lnTo>
                  <a:lnTo>
                    <a:pt x="630" y="312"/>
                  </a:lnTo>
                  <a:lnTo>
                    <a:pt x="630" y="314"/>
                  </a:lnTo>
                  <a:lnTo>
                    <a:pt x="630" y="316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9" y="319"/>
                  </a:lnTo>
                  <a:lnTo>
                    <a:pt x="629" y="319"/>
                  </a:lnTo>
                  <a:lnTo>
                    <a:pt x="630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9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7" y="325"/>
                  </a:lnTo>
                  <a:lnTo>
                    <a:pt x="665" y="332"/>
                  </a:lnTo>
                  <a:lnTo>
                    <a:pt x="674" y="327"/>
                  </a:lnTo>
                  <a:lnTo>
                    <a:pt x="675" y="325"/>
                  </a:lnTo>
                  <a:lnTo>
                    <a:pt x="677" y="321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8"/>
                  </a:lnTo>
                  <a:lnTo>
                    <a:pt x="677" y="316"/>
                  </a:lnTo>
                  <a:lnTo>
                    <a:pt x="677" y="316"/>
                  </a:lnTo>
                  <a:lnTo>
                    <a:pt x="677" y="310"/>
                  </a:lnTo>
                  <a:lnTo>
                    <a:pt x="677" y="310"/>
                  </a:lnTo>
                  <a:lnTo>
                    <a:pt x="677" y="309"/>
                  </a:lnTo>
                  <a:lnTo>
                    <a:pt x="675" y="307"/>
                  </a:lnTo>
                  <a:lnTo>
                    <a:pt x="675" y="309"/>
                  </a:lnTo>
                  <a:lnTo>
                    <a:pt x="674" y="309"/>
                  </a:lnTo>
                  <a:lnTo>
                    <a:pt x="674" y="309"/>
                  </a:lnTo>
                  <a:lnTo>
                    <a:pt x="672" y="305"/>
                  </a:lnTo>
                  <a:lnTo>
                    <a:pt x="666" y="303"/>
                  </a:lnTo>
                  <a:lnTo>
                    <a:pt x="657" y="301"/>
                  </a:lnTo>
                  <a:lnTo>
                    <a:pt x="652" y="303"/>
                  </a:lnTo>
                  <a:lnTo>
                    <a:pt x="647" y="300"/>
                  </a:lnTo>
                  <a:lnTo>
                    <a:pt x="647" y="298"/>
                  </a:lnTo>
                  <a:lnTo>
                    <a:pt x="647" y="298"/>
                  </a:lnTo>
                  <a:lnTo>
                    <a:pt x="647" y="296"/>
                  </a:lnTo>
                  <a:lnTo>
                    <a:pt x="645" y="292"/>
                  </a:lnTo>
                  <a:lnTo>
                    <a:pt x="641" y="289"/>
                  </a:lnTo>
                  <a:lnTo>
                    <a:pt x="639" y="289"/>
                  </a:lnTo>
                  <a:lnTo>
                    <a:pt x="634" y="289"/>
                  </a:lnTo>
                  <a:lnTo>
                    <a:pt x="634" y="287"/>
                  </a:lnTo>
                  <a:lnTo>
                    <a:pt x="623" y="276"/>
                  </a:lnTo>
                  <a:lnTo>
                    <a:pt x="620" y="274"/>
                  </a:lnTo>
                  <a:lnTo>
                    <a:pt x="620" y="274"/>
                  </a:lnTo>
                  <a:lnTo>
                    <a:pt x="618" y="276"/>
                  </a:lnTo>
                  <a:lnTo>
                    <a:pt x="618" y="278"/>
                  </a:lnTo>
                  <a:lnTo>
                    <a:pt x="616" y="280"/>
                  </a:lnTo>
                  <a:lnTo>
                    <a:pt x="618" y="282"/>
                  </a:lnTo>
                  <a:lnTo>
                    <a:pt x="620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9"/>
                  </a:lnTo>
                  <a:lnTo>
                    <a:pt x="621" y="291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7" y="300"/>
                  </a:lnTo>
                  <a:lnTo>
                    <a:pt x="627" y="300"/>
                  </a:lnTo>
                  <a:lnTo>
                    <a:pt x="627" y="301"/>
                  </a:lnTo>
                  <a:lnTo>
                    <a:pt x="627" y="301"/>
                  </a:lnTo>
                  <a:lnTo>
                    <a:pt x="625" y="301"/>
                  </a:lnTo>
                  <a:lnTo>
                    <a:pt x="625" y="301"/>
                  </a:lnTo>
                  <a:lnTo>
                    <a:pt x="625" y="303"/>
                  </a:lnTo>
                  <a:lnTo>
                    <a:pt x="623" y="303"/>
                  </a:lnTo>
                  <a:lnTo>
                    <a:pt x="623" y="303"/>
                  </a:lnTo>
                  <a:lnTo>
                    <a:pt x="620" y="298"/>
                  </a:lnTo>
                  <a:lnTo>
                    <a:pt x="616" y="296"/>
                  </a:lnTo>
                  <a:lnTo>
                    <a:pt x="614" y="292"/>
                  </a:lnTo>
                  <a:lnTo>
                    <a:pt x="614" y="292"/>
                  </a:lnTo>
                  <a:lnTo>
                    <a:pt x="609" y="292"/>
                  </a:lnTo>
                  <a:lnTo>
                    <a:pt x="607" y="294"/>
                  </a:lnTo>
                  <a:lnTo>
                    <a:pt x="607" y="296"/>
                  </a:lnTo>
                  <a:lnTo>
                    <a:pt x="607" y="298"/>
                  </a:lnTo>
                  <a:lnTo>
                    <a:pt x="607" y="301"/>
                  </a:lnTo>
                  <a:lnTo>
                    <a:pt x="607" y="305"/>
                  </a:lnTo>
                  <a:lnTo>
                    <a:pt x="607" y="309"/>
                  </a:lnTo>
                  <a:lnTo>
                    <a:pt x="607" y="309"/>
                  </a:lnTo>
                  <a:lnTo>
                    <a:pt x="607" y="310"/>
                  </a:lnTo>
                  <a:lnTo>
                    <a:pt x="610" y="312"/>
                  </a:lnTo>
                  <a:lnTo>
                    <a:pt x="610" y="314"/>
                  </a:lnTo>
                  <a:lnTo>
                    <a:pt x="612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94" y="314"/>
                  </a:lnTo>
                  <a:lnTo>
                    <a:pt x="594" y="316"/>
                  </a:lnTo>
                  <a:lnTo>
                    <a:pt x="589" y="325"/>
                  </a:lnTo>
                  <a:lnTo>
                    <a:pt x="587" y="327"/>
                  </a:lnTo>
                  <a:lnTo>
                    <a:pt x="585" y="327"/>
                  </a:lnTo>
                  <a:lnTo>
                    <a:pt x="589" y="323"/>
                  </a:lnTo>
                  <a:lnTo>
                    <a:pt x="589" y="321"/>
                  </a:lnTo>
                  <a:lnTo>
                    <a:pt x="589" y="321"/>
                  </a:lnTo>
                  <a:lnTo>
                    <a:pt x="589" y="319"/>
                  </a:lnTo>
                  <a:lnTo>
                    <a:pt x="589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2" y="312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9" y="310"/>
                  </a:lnTo>
                  <a:lnTo>
                    <a:pt x="587" y="307"/>
                  </a:lnTo>
                  <a:lnTo>
                    <a:pt x="585" y="305"/>
                  </a:lnTo>
                  <a:lnTo>
                    <a:pt x="583" y="305"/>
                  </a:lnTo>
                  <a:lnTo>
                    <a:pt x="583" y="305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0" y="305"/>
                  </a:lnTo>
                  <a:lnTo>
                    <a:pt x="578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5"/>
                  </a:lnTo>
                  <a:lnTo>
                    <a:pt x="565" y="307"/>
                  </a:lnTo>
                  <a:lnTo>
                    <a:pt x="565" y="309"/>
                  </a:lnTo>
                  <a:lnTo>
                    <a:pt x="565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6"/>
                  </a:lnTo>
                  <a:lnTo>
                    <a:pt x="567" y="318"/>
                  </a:lnTo>
                  <a:lnTo>
                    <a:pt x="567" y="330"/>
                  </a:lnTo>
                  <a:lnTo>
                    <a:pt x="567" y="332"/>
                  </a:lnTo>
                  <a:lnTo>
                    <a:pt x="565" y="338"/>
                  </a:lnTo>
                  <a:lnTo>
                    <a:pt x="564" y="339"/>
                  </a:lnTo>
                  <a:lnTo>
                    <a:pt x="558" y="339"/>
                  </a:lnTo>
                  <a:lnTo>
                    <a:pt x="547" y="338"/>
                  </a:lnTo>
                  <a:lnTo>
                    <a:pt x="545" y="338"/>
                  </a:lnTo>
                  <a:lnTo>
                    <a:pt x="536" y="327"/>
                  </a:lnTo>
                  <a:lnTo>
                    <a:pt x="533" y="323"/>
                  </a:lnTo>
                  <a:lnTo>
                    <a:pt x="531" y="323"/>
                  </a:lnTo>
                  <a:lnTo>
                    <a:pt x="527" y="323"/>
                  </a:lnTo>
                  <a:lnTo>
                    <a:pt x="527" y="323"/>
                  </a:lnTo>
                  <a:lnTo>
                    <a:pt x="527" y="325"/>
                  </a:lnTo>
                  <a:lnTo>
                    <a:pt x="529" y="327"/>
                  </a:lnTo>
                  <a:lnTo>
                    <a:pt x="531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8"/>
                  </a:lnTo>
                  <a:lnTo>
                    <a:pt x="531" y="339"/>
                  </a:lnTo>
                  <a:lnTo>
                    <a:pt x="531" y="341"/>
                  </a:lnTo>
                  <a:lnTo>
                    <a:pt x="529" y="341"/>
                  </a:lnTo>
                  <a:lnTo>
                    <a:pt x="529" y="343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8"/>
                  </a:lnTo>
                  <a:lnTo>
                    <a:pt x="527" y="350"/>
                  </a:lnTo>
                  <a:lnTo>
                    <a:pt x="527" y="352"/>
                  </a:lnTo>
                  <a:lnTo>
                    <a:pt x="520" y="357"/>
                  </a:lnTo>
                  <a:lnTo>
                    <a:pt x="520" y="361"/>
                  </a:lnTo>
                  <a:lnTo>
                    <a:pt x="518" y="363"/>
                  </a:lnTo>
                  <a:lnTo>
                    <a:pt x="517" y="363"/>
                  </a:lnTo>
                  <a:lnTo>
                    <a:pt x="509" y="363"/>
                  </a:lnTo>
                  <a:lnTo>
                    <a:pt x="508" y="365"/>
                  </a:lnTo>
                  <a:lnTo>
                    <a:pt x="504" y="368"/>
                  </a:lnTo>
                  <a:lnTo>
                    <a:pt x="500" y="370"/>
                  </a:lnTo>
                  <a:lnTo>
                    <a:pt x="493" y="370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8" y="377"/>
                  </a:lnTo>
                  <a:lnTo>
                    <a:pt x="486" y="381"/>
                  </a:lnTo>
                  <a:lnTo>
                    <a:pt x="486" y="383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4" y="390"/>
                  </a:lnTo>
                  <a:lnTo>
                    <a:pt x="484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82" y="401"/>
                  </a:lnTo>
                  <a:lnTo>
                    <a:pt x="480" y="404"/>
                  </a:lnTo>
                  <a:lnTo>
                    <a:pt x="477" y="408"/>
                  </a:lnTo>
                  <a:lnTo>
                    <a:pt x="475" y="408"/>
                  </a:lnTo>
                  <a:lnTo>
                    <a:pt x="471" y="408"/>
                  </a:lnTo>
                  <a:lnTo>
                    <a:pt x="470" y="410"/>
                  </a:lnTo>
                  <a:lnTo>
                    <a:pt x="468" y="410"/>
                  </a:lnTo>
                  <a:lnTo>
                    <a:pt x="462" y="415"/>
                  </a:lnTo>
                  <a:lnTo>
                    <a:pt x="457" y="419"/>
                  </a:lnTo>
                  <a:lnTo>
                    <a:pt x="444" y="428"/>
                  </a:lnTo>
                  <a:lnTo>
                    <a:pt x="441" y="428"/>
                  </a:lnTo>
                  <a:lnTo>
                    <a:pt x="441" y="430"/>
                  </a:lnTo>
                  <a:lnTo>
                    <a:pt x="443" y="431"/>
                  </a:lnTo>
                  <a:lnTo>
                    <a:pt x="443" y="431"/>
                  </a:lnTo>
                  <a:lnTo>
                    <a:pt x="453" y="431"/>
                  </a:lnTo>
                  <a:lnTo>
                    <a:pt x="457" y="433"/>
                  </a:lnTo>
                  <a:lnTo>
                    <a:pt x="461" y="437"/>
                  </a:lnTo>
                  <a:lnTo>
                    <a:pt x="459" y="448"/>
                  </a:lnTo>
                  <a:lnTo>
                    <a:pt x="457" y="451"/>
                  </a:lnTo>
                  <a:lnTo>
                    <a:pt x="444" y="477"/>
                  </a:lnTo>
                  <a:lnTo>
                    <a:pt x="443" y="478"/>
                  </a:lnTo>
                  <a:lnTo>
                    <a:pt x="443" y="480"/>
                  </a:lnTo>
                  <a:lnTo>
                    <a:pt x="444" y="484"/>
                  </a:lnTo>
                  <a:lnTo>
                    <a:pt x="444" y="487"/>
                  </a:lnTo>
                  <a:lnTo>
                    <a:pt x="453" y="524"/>
                  </a:lnTo>
                  <a:lnTo>
                    <a:pt x="455" y="525"/>
                  </a:lnTo>
                  <a:lnTo>
                    <a:pt x="457" y="527"/>
                  </a:lnTo>
                  <a:lnTo>
                    <a:pt x="471" y="533"/>
                  </a:lnTo>
                  <a:lnTo>
                    <a:pt x="486" y="540"/>
                  </a:lnTo>
                  <a:lnTo>
                    <a:pt x="488" y="540"/>
                  </a:lnTo>
                  <a:lnTo>
                    <a:pt x="489" y="543"/>
                  </a:lnTo>
                  <a:lnTo>
                    <a:pt x="493" y="551"/>
                  </a:lnTo>
                  <a:lnTo>
                    <a:pt x="493" y="551"/>
                  </a:lnTo>
                  <a:lnTo>
                    <a:pt x="495" y="556"/>
                  </a:lnTo>
                  <a:lnTo>
                    <a:pt x="504" y="574"/>
                  </a:lnTo>
                  <a:lnTo>
                    <a:pt x="508" y="578"/>
                  </a:lnTo>
                  <a:lnTo>
                    <a:pt x="522" y="592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0" y="596"/>
                  </a:lnTo>
                  <a:lnTo>
                    <a:pt x="518" y="605"/>
                  </a:lnTo>
                  <a:lnTo>
                    <a:pt x="518" y="607"/>
                  </a:lnTo>
                  <a:lnTo>
                    <a:pt x="518" y="612"/>
                  </a:lnTo>
                  <a:lnTo>
                    <a:pt x="517" y="616"/>
                  </a:lnTo>
                  <a:lnTo>
                    <a:pt x="497" y="643"/>
                  </a:lnTo>
                  <a:lnTo>
                    <a:pt x="497" y="645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8"/>
                  </a:lnTo>
                  <a:lnTo>
                    <a:pt x="493" y="652"/>
                  </a:lnTo>
                  <a:lnTo>
                    <a:pt x="477" y="683"/>
                  </a:lnTo>
                  <a:lnTo>
                    <a:pt x="477" y="683"/>
                  </a:lnTo>
                  <a:lnTo>
                    <a:pt x="475" y="683"/>
                  </a:lnTo>
                  <a:lnTo>
                    <a:pt x="475" y="683"/>
                  </a:lnTo>
                  <a:lnTo>
                    <a:pt x="473" y="693"/>
                  </a:lnTo>
                  <a:lnTo>
                    <a:pt x="475" y="702"/>
                  </a:lnTo>
                  <a:lnTo>
                    <a:pt x="488" y="722"/>
                  </a:lnTo>
                  <a:lnTo>
                    <a:pt x="489" y="728"/>
                  </a:lnTo>
                  <a:lnTo>
                    <a:pt x="489" y="730"/>
                  </a:lnTo>
                  <a:lnTo>
                    <a:pt x="491" y="731"/>
                  </a:lnTo>
                  <a:lnTo>
                    <a:pt x="491" y="731"/>
                  </a:lnTo>
                  <a:lnTo>
                    <a:pt x="491" y="733"/>
                  </a:lnTo>
                  <a:lnTo>
                    <a:pt x="491" y="735"/>
                  </a:lnTo>
                  <a:lnTo>
                    <a:pt x="491" y="735"/>
                  </a:lnTo>
                  <a:lnTo>
                    <a:pt x="497" y="746"/>
                  </a:lnTo>
                  <a:lnTo>
                    <a:pt x="499" y="748"/>
                  </a:lnTo>
                  <a:lnTo>
                    <a:pt x="499" y="753"/>
                  </a:lnTo>
                  <a:lnTo>
                    <a:pt x="499" y="755"/>
                  </a:lnTo>
                  <a:lnTo>
                    <a:pt x="500" y="760"/>
                  </a:lnTo>
                  <a:lnTo>
                    <a:pt x="500" y="764"/>
                  </a:lnTo>
                  <a:lnTo>
                    <a:pt x="504" y="771"/>
                  </a:lnTo>
                  <a:lnTo>
                    <a:pt x="511" y="784"/>
                  </a:lnTo>
                  <a:lnTo>
                    <a:pt x="515" y="789"/>
                  </a:lnTo>
                  <a:lnTo>
                    <a:pt x="517" y="793"/>
                  </a:lnTo>
                  <a:lnTo>
                    <a:pt x="517" y="798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20" y="814"/>
                  </a:lnTo>
                  <a:lnTo>
                    <a:pt x="522" y="816"/>
                  </a:lnTo>
                  <a:lnTo>
                    <a:pt x="524" y="823"/>
                  </a:lnTo>
                  <a:lnTo>
                    <a:pt x="526" y="829"/>
                  </a:lnTo>
                  <a:lnTo>
                    <a:pt x="526" y="831"/>
                  </a:lnTo>
                  <a:lnTo>
                    <a:pt x="527" y="842"/>
                  </a:lnTo>
                  <a:lnTo>
                    <a:pt x="527" y="845"/>
                  </a:lnTo>
                  <a:lnTo>
                    <a:pt x="527" y="847"/>
                  </a:lnTo>
                  <a:lnTo>
                    <a:pt x="526" y="849"/>
                  </a:lnTo>
                  <a:lnTo>
                    <a:pt x="524" y="847"/>
                  </a:lnTo>
                  <a:lnTo>
                    <a:pt x="522" y="845"/>
                  </a:lnTo>
                  <a:lnTo>
                    <a:pt x="509" y="849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11" y="858"/>
                  </a:lnTo>
                  <a:lnTo>
                    <a:pt x="513" y="860"/>
                  </a:lnTo>
                  <a:lnTo>
                    <a:pt x="513" y="861"/>
                  </a:lnTo>
                  <a:lnTo>
                    <a:pt x="508" y="867"/>
                  </a:lnTo>
                  <a:lnTo>
                    <a:pt x="508" y="867"/>
                  </a:lnTo>
                  <a:lnTo>
                    <a:pt x="508" y="869"/>
                  </a:lnTo>
                  <a:lnTo>
                    <a:pt x="508" y="869"/>
                  </a:lnTo>
                  <a:lnTo>
                    <a:pt x="508" y="872"/>
                  </a:lnTo>
                  <a:lnTo>
                    <a:pt x="508" y="883"/>
                  </a:lnTo>
                  <a:lnTo>
                    <a:pt x="508" y="888"/>
                  </a:lnTo>
                  <a:lnTo>
                    <a:pt x="502" y="896"/>
                  </a:lnTo>
                  <a:lnTo>
                    <a:pt x="500" y="899"/>
                  </a:lnTo>
                  <a:lnTo>
                    <a:pt x="502" y="901"/>
                  </a:lnTo>
                  <a:lnTo>
                    <a:pt x="509" y="901"/>
                  </a:lnTo>
                  <a:lnTo>
                    <a:pt x="513" y="903"/>
                  </a:lnTo>
                  <a:lnTo>
                    <a:pt x="513" y="907"/>
                  </a:lnTo>
                  <a:lnTo>
                    <a:pt x="513" y="908"/>
                  </a:lnTo>
                  <a:lnTo>
                    <a:pt x="511" y="908"/>
                  </a:lnTo>
                  <a:lnTo>
                    <a:pt x="511" y="910"/>
                  </a:lnTo>
                  <a:lnTo>
                    <a:pt x="511" y="910"/>
                  </a:lnTo>
                  <a:lnTo>
                    <a:pt x="511" y="912"/>
                  </a:lnTo>
                  <a:lnTo>
                    <a:pt x="513" y="912"/>
                  </a:lnTo>
                  <a:lnTo>
                    <a:pt x="513" y="912"/>
                  </a:lnTo>
                  <a:lnTo>
                    <a:pt x="513" y="914"/>
                  </a:lnTo>
                  <a:lnTo>
                    <a:pt x="511" y="916"/>
                  </a:lnTo>
                  <a:lnTo>
                    <a:pt x="504" y="917"/>
                  </a:lnTo>
                  <a:lnTo>
                    <a:pt x="502" y="919"/>
                  </a:lnTo>
                  <a:lnTo>
                    <a:pt x="500" y="923"/>
                  </a:lnTo>
                  <a:lnTo>
                    <a:pt x="500" y="928"/>
                  </a:lnTo>
                  <a:lnTo>
                    <a:pt x="502" y="937"/>
                  </a:lnTo>
                  <a:lnTo>
                    <a:pt x="506" y="946"/>
                  </a:lnTo>
                  <a:lnTo>
                    <a:pt x="509" y="952"/>
                  </a:lnTo>
                  <a:lnTo>
                    <a:pt x="515" y="952"/>
                  </a:lnTo>
                  <a:lnTo>
                    <a:pt x="524" y="952"/>
                  </a:lnTo>
                  <a:lnTo>
                    <a:pt x="526" y="954"/>
                  </a:lnTo>
                  <a:lnTo>
                    <a:pt x="527" y="954"/>
                  </a:lnTo>
                  <a:lnTo>
                    <a:pt x="527" y="955"/>
                  </a:lnTo>
                  <a:lnTo>
                    <a:pt x="527" y="955"/>
                  </a:lnTo>
                  <a:lnTo>
                    <a:pt x="527" y="957"/>
                  </a:lnTo>
                  <a:lnTo>
                    <a:pt x="526" y="959"/>
                  </a:lnTo>
                  <a:lnTo>
                    <a:pt x="526" y="959"/>
                  </a:lnTo>
                  <a:lnTo>
                    <a:pt x="526" y="961"/>
                  </a:lnTo>
                  <a:lnTo>
                    <a:pt x="527" y="961"/>
                  </a:lnTo>
                  <a:lnTo>
                    <a:pt x="527" y="963"/>
                  </a:lnTo>
                  <a:lnTo>
                    <a:pt x="529" y="964"/>
                  </a:lnTo>
                  <a:lnTo>
                    <a:pt x="531" y="966"/>
                  </a:lnTo>
                  <a:lnTo>
                    <a:pt x="529" y="970"/>
                  </a:lnTo>
                  <a:lnTo>
                    <a:pt x="529" y="972"/>
                  </a:lnTo>
                  <a:lnTo>
                    <a:pt x="527" y="972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9"/>
                  </a:lnTo>
                  <a:lnTo>
                    <a:pt x="518" y="979"/>
                  </a:lnTo>
                  <a:lnTo>
                    <a:pt x="520" y="979"/>
                  </a:lnTo>
                  <a:lnTo>
                    <a:pt x="520" y="981"/>
                  </a:lnTo>
                  <a:lnTo>
                    <a:pt x="520" y="981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6"/>
                  </a:lnTo>
                  <a:lnTo>
                    <a:pt x="522" y="986"/>
                  </a:lnTo>
                  <a:lnTo>
                    <a:pt x="524" y="990"/>
                  </a:lnTo>
                  <a:lnTo>
                    <a:pt x="524" y="991"/>
                  </a:lnTo>
                  <a:lnTo>
                    <a:pt x="524" y="995"/>
                  </a:lnTo>
                  <a:lnTo>
                    <a:pt x="522" y="997"/>
                  </a:lnTo>
                  <a:lnTo>
                    <a:pt x="524" y="1000"/>
                  </a:lnTo>
                  <a:lnTo>
                    <a:pt x="526" y="1002"/>
                  </a:lnTo>
                  <a:lnTo>
                    <a:pt x="529" y="1004"/>
                  </a:lnTo>
                  <a:lnTo>
                    <a:pt x="536" y="1006"/>
                  </a:lnTo>
                  <a:lnTo>
                    <a:pt x="540" y="1009"/>
                  </a:lnTo>
                  <a:lnTo>
                    <a:pt x="542" y="1011"/>
                  </a:lnTo>
                  <a:lnTo>
                    <a:pt x="542" y="1013"/>
                  </a:lnTo>
                  <a:lnTo>
                    <a:pt x="544" y="1015"/>
                  </a:lnTo>
                  <a:lnTo>
                    <a:pt x="545" y="1015"/>
                  </a:lnTo>
                  <a:lnTo>
                    <a:pt x="547" y="1017"/>
                  </a:lnTo>
                  <a:lnTo>
                    <a:pt x="549" y="1019"/>
                  </a:lnTo>
                  <a:lnTo>
                    <a:pt x="549" y="1020"/>
                  </a:lnTo>
                  <a:lnTo>
                    <a:pt x="547" y="1022"/>
                  </a:lnTo>
                  <a:lnTo>
                    <a:pt x="547" y="1024"/>
                  </a:lnTo>
                  <a:lnTo>
                    <a:pt x="549" y="1026"/>
                  </a:lnTo>
                  <a:lnTo>
                    <a:pt x="549" y="1029"/>
                  </a:lnTo>
                  <a:lnTo>
                    <a:pt x="551" y="1033"/>
                  </a:lnTo>
                  <a:lnTo>
                    <a:pt x="551" y="1037"/>
                  </a:lnTo>
                  <a:lnTo>
                    <a:pt x="549" y="1040"/>
                  </a:lnTo>
                  <a:lnTo>
                    <a:pt x="547" y="1044"/>
                  </a:lnTo>
                  <a:lnTo>
                    <a:pt x="547" y="1044"/>
                  </a:lnTo>
                  <a:lnTo>
                    <a:pt x="538" y="1055"/>
                  </a:lnTo>
                  <a:lnTo>
                    <a:pt x="535" y="1062"/>
                  </a:lnTo>
                  <a:lnTo>
                    <a:pt x="531" y="1067"/>
                  </a:lnTo>
                  <a:lnTo>
                    <a:pt x="524" y="1069"/>
                  </a:lnTo>
                  <a:lnTo>
                    <a:pt x="520" y="1073"/>
                  </a:lnTo>
                  <a:lnTo>
                    <a:pt x="520" y="1073"/>
                  </a:lnTo>
                  <a:lnTo>
                    <a:pt x="520" y="1076"/>
                  </a:lnTo>
                  <a:lnTo>
                    <a:pt x="533" y="1091"/>
                  </a:lnTo>
                  <a:lnTo>
                    <a:pt x="540" y="1096"/>
                  </a:lnTo>
                  <a:lnTo>
                    <a:pt x="544" y="1100"/>
                  </a:lnTo>
                  <a:lnTo>
                    <a:pt x="544" y="1103"/>
                  </a:lnTo>
                  <a:lnTo>
                    <a:pt x="545" y="1103"/>
                  </a:lnTo>
                  <a:lnTo>
                    <a:pt x="562" y="1114"/>
                  </a:lnTo>
                  <a:lnTo>
                    <a:pt x="569" y="1123"/>
                  </a:lnTo>
                  <a:lnTo>
                    <a:pt x="580" y="1131"/>
                  </a:lnTo>
                  <a:lnTo>
                    <a:pt x="582" y="1132"/>
                  </a:lnTo>
                  <a:lnTo>
                    <a:pt x="582" y="1134"/>
                  </a:lnTo>
                  <a:lnTo>
                    <a:pt x="583" y="1136"/>
                  </a:lnTo>
                  <a:lnTo>
                    <a:pt x="583" y="1138"/>
                  </a:lnTo>
                  <a:lnTo>
                    <a:pt x="583" y="1140"/>
                  </a:lnTo>
                  <a:lnTo>
                    <a:pt x="583" y="1143"/>
                  </a:lnTo>
                  <a:lnTo>
                    <a:pt x="583" y="1145"/>
                  </a:lnTo>
                  <a:lnTo>
                    <a:pt x="585" y="1147"/>
                  </a:lnTo>
                  <a:lnTo>
                    <a:pt x="589" y="1149"/>
                  </a:lnTo>
                  <a:lnTo>
                    <a:pt x="591" y="1150"/>
                  </a:lnTo>
                  <a:lnTo>
                    <a:pt x="592" y="1156"/>
                  </a:lnTo>
                  <a:lnTo>
                    <a:pt x="594" y="1156"/>
                  </a:lnTo>
                  <a:lnTo>
                    <a:pt x="594" y="1158"/>
                  </a:lnTo>
                  <a:lnTo>
                    <a:pt x="596" y="1159"/>
                  </a:lnTo>
                  <a:lnTo>
                    <a:pt x="598" y="1161"/>
                  </a:lnTo>
                  <a:lnTo>
                    <a:pt x="598" y="1165"/>
                  </a:lnTo>
                  <a:lnTo>
                    <a:pt x="600" y="1165"/>
                  </a:lnTo>
                  <a:lnTo>
                    <a:pt x="594" y="1174"/>
                  </a:lnTo>
                  <a:lnTo>
                    <a:pt x="592" y="1179"/>
                  </a:lnTo>
                  <a:lnTo>
                    <a:pt x="592" y="1183"/>
                  </a:lnTo>
                  <a:lnTo>
                    <a:pt x="589" y="1194"/>
                  </a:lnTo>
                  <a:lnTo>
                    <a:pt x="589" y="1196"/>
                  </a:lnTo>
                  <a:lnTo>
                    <a:pt x="587" y="1199"/>
                  </a:lnTo>
                  <a:lnTo>
                    <a:pt x="585" y="1203"/>
                  </a:lnTo>
                  <a:lnTo>
                    <a:pt x="583" y="1206"/>
                  </a:lnTo>
                  <a:lnTo>
                    <a:pt x="583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0" y="1212"/>
                  </a:lnTo>
                  <a:lnTo>
                    <a:pt x="578" y="1214"/>
                  </a:lnTo>
                  <a:lnTo>
                    <a:pt x="578" y="1215"/>
                  </a:lnTo>
                  <a:lnTo>
                    <a:pt x="578" y="1217"/>
                  </a:lnTo>
                  <a:lnTo>
                    <a:pt x="571" y="1224"/>
                  </a:lnTo>
                  <a:lnTo>
                    <a:pt x="569" y="1226"/>
                  </a:lnTo>
                  <a:lnTo>
                    <a:pt x="569" y="1230"/>
                  </a:lnTo>
                  <a:lnTo>
                    <a:pt x="567" y="1232"/>
                  </a:lnTo>
                  <a:lnTo>
                    <a:pt x="567" y="1232"/>
                  </a:lnTo>
                  <a:lnTo>
                    <a:pt x="560" y="1237"/>
                  </a:lnTo>
                  <a:lnTo>
                    <a:pt x="556" y="1241"/>
                  </a:lnTo>
                  <a:lnTo>
                    <a:pt x="555" y="1243"/>
                  </a:lnTo>
                  <a:lnTo>
                    <a:pt x="553" y="1243"/>
                  </a:lnTo>
                  <a:lnTo>
                    <a:pt x="553" y="1244"/>
                  </a:lnTo>
                  <a:lnTo>
                    <a:pt x="551" y="1248"/>
                  </a:lnTo>
                  <a:lnTo>
                    <a:pt x="545" y="1257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27" y="1279"/>
                  </a:lnTo>
                  <a:lnTo>
                    <a:pt x="520" y="1293"/>
                  </a:lnTo>
                  <a:lnTo>
                    <a:pt x="513" y="1300"/>
                  </a:lnTo>
                  <a:lnTo>
                    <a:pt x="513" y="1300"/>
                  </a:lnTo>
                  <a:lnTo>
                    <a:pt x="511" y="1306"/>
                  </a:lnTo>
                  <a:lnTo>
                    <a:pt x="509" y="1306"/>
                  </a:lnTo>
                  <a:lnTo>
                    <a:pt x="502" y="1315"/>
                  </a:lnTo>
                  <a:lnTo>
                    <a:pt x="500" y="1317"/>
                  </a:lnTo>
                  <a:lnTo>
                    <a:pt x="499" y="1318"/>
                  </a:lnTo>
                  <a:lnTo>
                    <a:pt x="497" y="1318"/>
                  </a:lnTo>
                  <a:lnTo>
                    <a:pt x="497" y="1320"/>
                  </a:lnTo>
                  <a:lnTo>
                    <a:pt x="495" y="1324"/>
                  </a:lnTo>
                  <a:lnTo>
                    <a:pt x="495" y="1326"/>
                  </a:lnTo>
                  <a:lnTo>
                    <a:pt x="488" y="1333"/>
                  </a:lnTo>
                  <a:lnTo>
                    <a:pt x="486" y="1336"/>
                  </a:lnTo>
                  <a:lnTo>
                    <a:pt x="484" y="1336"/>
                  </a:lnTo>
                  <a:lnTo>
                    <a:pt x="484" y="1338"/>
                  </a:lnTo>
                  <a:lnTo>
                    <a:pt x="480" y="1344"/>
                  </a:lnTo>
                  <a:lnTo>
                    <a:pt x="477" y="1345"/>
                  </a:lnTo>
                  <a:lnTo>
                    <a:pt x="470" y="1351"/>
                  </a:lnTo>
                  <a:lnTo>
                    <a:pt x="468" y="1353"/>
                  </a:lnTo>
                  <a:lnTo>
                    <a:pt x="464" y="1356"/>
                  </a:lnTo>
                  <a:lnTo>
                    <a:pt x="461" y="1358"/>
                  </a:lnTo>
                  <a:lnTo>
                    <a:pt x="461" y="1360"/>
                  </a:lnTo>
                  <a:lnTo>
                    <a:pt x="459" y="1362"/>
                  </a:lnTo>
                  <a:lnTo>
                    <a:pt x="455" y="1365"/>
                  </a:lnTo>
                  <a:lnTo>
                    <a:pt x="455" y="1367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2" y="1373"/>
                  </a:lnTo>
                  <a:lnTo>
                    <a:pt x="448" y="1373"/>
                  </a:lnTo>
                  <a:lnTo>
                    <a:pt x="444" y="1374"/>
                  </a:lnTo>
                  <a:lnTo>
                    <a:pt x="437" y="1383"/>
                  </a:lnTo>
                  <a:lnTo>
                    <a:pt x="434" y="1391"/>
                  </a:lnTo>
                  <a:lnTo>
                    <a:pt x="428" y="1392"/>
                  </a:lnTo>
                  <a:lnTo>
                    <a:pt x="421" y="1403"/>
                  </a:lnTo>
                  <a:lnTo>
                    <a:pt x="419" y="1405"/>
                  </a:lnTo>
                  <a:lnTo>
                    <a:pt x="415" y="1409"/>
                  </a:lnTo>
                  <a:lnTo>
                    <a:pt x="412" y="1414"/>
                  </a:lnTo>
                  <a:lnTo>
                    <a:pt x="410" y="1416"/>
                  </a:lnTo>
                  <a:lnTo>
                    <a:pt x="410" y="1416"/>
                  </a:lnTo>
                  <a:lnTo>
                    <a:pt x="412" y="1416"/>
                  </a:lnTo>
                  <a:lnTo>
                    <a:pt x="412" y="1416"/>
                  </a:lnTo>
                  <a:lnTo>
                    <a:pt x="414" y="1414"/>
                  </a:lnTo>
                  <a:lnTo>
                    <a:pt x="414" y="1412"/>
                  </a:lnTo>
                  <a:lnTo>
                    <a:pt x="414" y="1416"/>
                  </a:lnTo>
                  <a:lnTo>
                    <a:pt x="415" y="1416"/>
                  </a:lnTo>
                  <a:lnTo>
                    <a:pt x="423" y="1418"/>
                  </a:lnTo>
                  <a:lnTo>
                    <a:pt x="423" y="1416"/>
                  </a:lnTo>
                  <a:lnTo>
                    <a:pt x="424" y="1416"/>
                  </a:lnTo>
                  <a:lnTo>
                    <a:pt x="426" y="1416"/>
                  </a:lnTo>
                  <a:lnTo>
                    <a:pt x="426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4"/>
                  </a:lnTo>
                  <a:lnTo>
                    <a:pt x="428" y="1414"/>
                  </a:lnTo>
                  <a:lnTo>
                    <a:pt x="430" y="1414"/>
                  </a:lnTo>
                  <a:lnTo>
                    <a:pt x="430" y="1414"/>
                  </a:lnTo>
                  <a:lnTo>
                    <a:pt x="432" y="1414"/>
                  </a:lnTo>
                  <a:lnTo>
                    <a:pt x="432" y="1414"/>
                  </a:lnTo>
                  <a:lnTo>
                    <a:pt x="434" y="1414"/>
                  </a:lnTo>
                  <a:lnTo>
                    <a:pt x="434" y="1410"/>
                  </a:lnTo>
                  <a:lnTo>
                    <a:pt x="435" y="1410"/>
                  </a:lnTo>
                  <a:lnTo>
                    <a:pt x="435" y="1410"/>
                  </a:lnTo>
                  <a:lnTo>
                    <a:pt x="435" y="1409"/>
                  </a:lnTo>
                  <a:lnTo>
                    <a:pt x="435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9" y="1410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9" y="1407"/>
                  </a:lnTo>
                  <a:lnTo>
                    <a:pt x="441" y="1407"/>
                  </a:lnTo>
                  <a:lnTo>
                    <a:pt x="441" y="1405"/>
                  </a:lnTo>
                  <a:lnTo>
                    <a:pt x="441" y="1403"/>
                  </a:lnTo>
                  <a:lnTo>
                    <a:pt x="443" y="1401"/>
                  </a:lnTo>
                  <a:lnTo>
                    <a:pt x="444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50" y="1401"/>
                  </a:lnTo>
                  <a:lnTo>
                    <a:pt x="450" y="1400"/>
                  </a:lnTo>
                  <a:lnTo>
                    <a:pt x="452" y="1400"/>
                  </a:lnTo>
                  <a:lnTo>
                    <a:pt x="453" y="1398"/>
                  </a:lnTo>
                  <a:lnTo>
                    <a:pt x="453" y="1396"/>
                  </a:lnTo>
                  <a:lnTo>
                    <a:pt x="455" y="1396"/>
                  </a:lnTo>
                  <a:lnTo>
                    <a:pt x="457" y="1396"/>
                  </a:lnTo>
                  <a:lnTo>
                    <a:pt x="457" y="1400"/>
                  </a:lnTo>
                  <a:lnTo>
                    <a:pt x="457" y="1401"/>
                  </a:lnTo>
                  <a:lnTo>
                    <a:pt x="455" y="1401"/>
                  </a:lnTo>
                  <a:lnTo>
                    <a:pt x="455" y="1401"/>
                  </a:lnTo>
                  <a:lnTo>
                    <a:pt x="453" y="1401"/>
                  </a:lnTo>
                  <a:lnTo>
                    <a:pt x="453" y="1401"/>
                  </a:lnTo>
                  <a:lnTo>
                    <a:pt x="453" y="1403"/>
                  </a:lnTo>
                  <a:lnTo>
                    <a:pt x="455" y="1407"/>
                  </a:lnTo>
                  <a:lnTo>
                    <a:pt x="455" y="1407"/>
                  </a:lnTo>
                  <a:lnTo>
                    <a:pt x="453" y="1409"/>
                  </a:lnTo>
                  <a:lnTo>
                    <a:pt x="453" y="1410"/>
                  </a:lnTo>
                  <a:lnTo>
                    <a:pt x="453" y="1412"/>
                  </a:lnTo>
                  <a:lnTo>
                    <a:pt x="453" y="1414"/>
                  </a:lnTo>
                  <a:lnTo>
                    <a:pt x="453" y="1416"/>
                  </a:lnTo>
                  <a:lnTo>
                    <a:pt x="455" y="1418"/>
                  </a:lnTo>
                  <a:lnTo>
                    <a:pt x="455" y="1420"/>
                  </a:lnTo>
                  <a:lnTo>
                    <a:pt x="457" y="1421"/>
                  </a:lnTo>
                  <a:lnTo>
                    <a:pt x="455" y="1423"/>
                  </a:lnTo>
                  <a:lnTo>
                    <a:pt x="455" y="1423"/>
                  </a:lnTo>
                  <a:lnTo>
                    <a:pt x="453" y="1423"/>
                  </a:lnTo>
                  <a:lnTo>
                    <a:pt x="452" y="1421"/>
                  </a:lnTo>
                  <a:lnTo>
                    <a:pt x="448" y="1418"/>
                  </a:lnTo>
                  <a:lnTo>
                    <a:pt x="448" y="1418"/>
                  </a:lnTo>
                  <a:lnTo>
                    <a:pt x="446" y="1416"/>
                  </a:lnTo>
                  <a:lnTo>
                    <a:pt x="446" y="1414"/>
                  </a:lnTo>
                  <a:lnTo>
                    <a:pt x="446" y="1414"/>
                  </a:lnTo>
                  <a:lnTo>
                    <a:pt x="446" y="1412"/>
                  </a:lnTo>
                  <a:lnTo>
                    <a:pt x="444" y="1412"/>
                  </a:lnTo>
                  <a:lnTo>
                    <a:pt x="444" y="1412"/>
                  </a:lnTo>
                  <a:lnTo>
                    <a:pt x="443" y="1414"/>
                  </a:lnTo>
                  <a:lnTo>
                    <a:pt x="444" y="1416"/>
                  </a:lnTo>
                  <a:lnTo>
                    <a:pt x="446" y="1421"/>
                  </a:lnTo>
                  <a:lnTo>
                    <a:pt x="452" y="1430"/>
                  </a:lnTo>
                  <a:lnTo>
                    <a:pt x="452" y="1432"/>
                  </a:lnTo>
                  <a:lnTo>
                    <a:pt x="452" y="1432"/>
                  </a:lnTo>
                  <a:lnTo>
                    <a:pt x="455" y="1434"/>
                  </a:lnTo>
                  <a:lnTo>
                    <a:pt x="457" y="1434"/>
                  </a:lnTo>
                  <a:lnTo>
                    <a:pt x="457" y="1436"/>
                  </a:lnTo>
                  <a:lnTo>
                    <a:pt x="459" y="1436"/>
                  </a:lnTo>
                  <a:lnTo>
                    <a:pt x="461" y="1436"/>
                  </a:lnTo>
                  <a:lnTo>
                    <a:pt x="461" y="1434"/>
                  </a:lnTo>
                  <a:lnTo>
                    <a:pt x="461" y="1434"/>
                  </a:lnTo>
                  <a:lnTo>
                    <a:pt x="461" y="1432"/>
                  </a:lnTo>
                  <a:lnTo>
                    <a:pt x="462" y="1434"/>
                  </a:lnTo>
                  <a:lnTo>
                    <a:pt x="462" y="1436"/>
                  </a:lnTo>
                  <a:lnTo>
                    <a:pt x="462" y="1438"/>
                  </a:lnTo>
                  <a:lnTo>
                    <a:pt x="464" y="1439"/>
                  </a:lnTo>
                  <a:lnTo>
                    <a:pt x="466" y="1441"/>
                  </a:lnTo>
                  <a:lnTo>
                    <a:pt x="468" y="1441"/>
                  </a:lnTo>
                  <a:lnTo>
                    <a:pt x="468" y="1443"/>
                  </a:lnTo>
                  <a:lnTo>
                    <a:pt x="470" y="1448"/>
                  </a:lnTo>
                  <a:lnTo>
                    <a:pt x="471" y="1450"/>
                  </a:lnTo>
                  <a:lnTo>
                    <a:pt x="473" y="1452"/>
                  </a:lnTo>
                  <a:lnTo>
                    <a:pt x="475" y="1452"/>
                  </a:lnTo>
                  <a:lnTo>
                    <a:pt x="484" y="1452"/>
                  </a:lnTo>
                  <a:lnTo>
                    <a:pt x="491" y="1452"/>
                  </a:lnTo>
                  <a:lnTo>
                    <a:pt x="491" y="1452"/>
                  </a:lnTo>
                  <a:lnTo>
                    <a:pt x="493" y="1452"/>
                  </a:lnTo>
                  <a:lnTo>
                    <a:pt x="497" y="1450"/>
                  </a:lnTo>
                  <a:lnTo>
                    <a:pt x="506" y="1450"/>
                  </a:lnTo>
                  <a:lnTo>
                    <a:pt x="513" y="1454"/>
                  </a:lnTo>
                  <a:lnTo>
                    <a:pt x="515" y="1456"/>
                  </a:lnTo>
                  <a:lnTo>
                    <a:pt x="517" y="1456"/>
                  </a:lnTo>
                  <a:lnTo>
                    <a:pt x="517" y="1457"/>
                  </a:lnTo>
                  <a:lnTo>
                    <a:pt x="515" y="1459"/>
                  </a:lnTo>
                  <a:lnTo>
                    <a:pt x="515" y="1459"/>
                  </a:lnTo>
                  <a:lnTo>
                    <a:pt x="517" y="1461"/>
                  </a:lnTo>
                  <a:lnTo>
                    <a:pt x="517" y="1463"/>
                  </a:lnTo>
                  <a:lnTo>
                    <a:pt x="517" y="1463"/>
                  </a:lnTo>
                  <a:lnTo>
                    <a:pt x="518" y="1463"/>
                  </a:lnTo>
                  <a:lnTo>
                    <a:pt x="518" y="1466"/>
                  </a:lnTo>
                  <a:lnTo>
                    <a:pt x="520" y="1468"/>
                  </a:lnTo>
                  <a:lnTo>
                    <a:pt x="531" y="1470"/>
                  </a:lnTo>
                  <a:lnTo>
                    <a:pt x="533" y="1470"/>
                  </a:lnTo>
                  <a:lnTo>
                    <a:pt x="533" y="1472"/>
                  </a:lnTo>
                  <a:lnTo>
                    <a:pt x="533" y="1474"/>
                  </a:lnTo>
                  <a:lnTo>
                    <a:pt x="533" y="1474"/>
                  </a:lnTo>
                  <a:lnTo>
                    <a:pt x="531" y="1476"/>
                  </a:lnTo>
                  <a:lnTo>
                    <a:pt x="533" y="1477"/>
                  </a:lnTo>
                  <a:lnTo>
                    <a:pt x="531" y="1479"/>
                  </a:lnTo>
                  <a:lnTo>
                    <a:pt x="531" y="1481"/>
                  </a:lnTo>
                  <a:lnTo>
                    <a:pt x="529" y="1483"/>
                  </a:lnTo>
                  <a:lnTo>
                    <a:pt x="527" y="1483"/>
                  </a:lnTo>
                  <a:lnTo>
                    <a:pt x="515" y="1477"/>
                  </a:lnTo>
                  <a:lnTo>
                    <a:pt x="511" y="1476"/>
                  </a:lnTo>
                  <a:lnTo>
                    <a:pt x="497" y="1474"/>
                  </a:lnTo>
                  <a:lnTo>
                    <a:pt x="484" y="1470"/>
                  </a:lnTo>
                  <a:lnTo>
                    <a:pt x="479" y="1470"/>
                  </a:lnTo>
                  <a:lnTo>
                    <a:pt x="477" y="1470"/>
                  </a:lnTo>
                  <a:lnTo>
                    <a:pt x="475" y="1472"/>
                  </a:lnTo>
                  <a:lnTo>
                    <a:pt x="473" y="1476"/>
                  </a:lnTo>
                  <a:lnTo>
                    <a:pt x="471" y="1477"/>
                  </a:lnTo>
                  <a:lnTo>
                    <a:pt x="471" y="1477"/>
                  </a:lnTo>
                  <a:lnTo>
                    <a:pt x="470" y="1477"/>
                  </a:lnTo>
                  <a:lnTo>
                    <a:pt x="473" y="1479"/>
                  </a:lnTo>
                  <a:lnTo>
                    <a:pt x="473" y="1481"/>
                  </a:lnTo>
                  <a:lnTo>
                    <a:pt x="471" y="1485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68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2" y="1490"/>
                  </a:lnTo>
                  <a:lnTo>
                    <a:pt x="462" y="1492"/>
                  </a:lnTo>
                  <a:lnTo>
                    <a:pt x="462" y="1490"/>
                  </a:lnTo>
                  <a:lnTo>
                    <a:pt x="461" y="1490"/>
                  </a:lnTo>
                  <a:lnTo>
                    <a:pt x="459" y="1490"/>
                  </a:lnTo>
                  <a:lnTo>
                    <a:pt x="457" y="1490"/>
                  </a:lnTo>
                  <a:lnTo>
                    <a:pt x="457" y="1492"/>
                  </a:lnTo>
                  <a:lnTo>
                    <a:pt x="455" y="1490"/>
                  </a:lnTo>
                  <a:lnTo>
                    <a:pt x="455" y="1490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3" y="1488"/>
                  </a:lnTo>
                  <a:lnTo>
                    <a:pt x="452" y="1486"/>
                  </a:lnTo>
                  <a:lnTo>
                    <a:pt x="450" y="1486"/>
                  </a:lnTo>
                  <a:lnTo>
                    <a:pt x="448" y="1485"/>
                  </a:lnTo>
                  <a:lnTo>
                    <a:pt x="448" y="1485"/>
                  </a:lnTo>
                  <a:lnTo>
                    <a:pt x="446" y="1483"/>
                  </a:lnTo>
                  <a:lnTo>
                    <a:pt x="446" y="1485"/>
                  </a:lnTo>
                  <a:lnTo>
                    <a:pt x="444" y="1485"/>
                  </a:lnTo>
                  <a:lnTo>
                    <a:pt x="443" y="1486"/>
                  </a:lnTo>
                  <a:lnTo>
                    <a:pt x="443" y="1488"/>
                  </a:lnTo>
                  <a:lnTo>
                    <a:pt x="443" y="1490"/>
                  </a:lnTo>
                  <a:lnTo>
                    <a:pt x="443" y="1495"/>
                  </a:lnTo>
                  <a:lnTo>
                    <a:pt x="443" y="1499"/>
                  </a:lnTo>
                  <a:lnTo>
                    <a:pt x="441" y="1501"/>
                  </a:lnTo>
                  <a:lnTo>
                    <a:pt x="439" y="1503"/>
                  </a:lnTo>
                  <a:lnTo>
                    <a:pt x="437" y="1503"/>
                  </a:lnTo>
                  <a:lnTo>
                    <a:pt x="432" y="1501"/>
                  </a:lnTo>
                  <a:lnTo>
                    <a:pt x="432" y="1499"/>
                  </a:lnTo>
                  <a:lnTo>
                    <a:pt x="432" y="1495"/>
                  </a:lnTo>
                  <a:lnTo>
                    <a:pt x="430" y="1494"/>
                  </a:lnTo>
                  <a:lnTo>
                    <a:pt x="428" y="1492"/>
                  </a:lnTo>
                  <a:lnTo>
                    <a:pt x="426" y="1490"/>
                  </a:lnTo>
                  <a:lnTo>
                    <a:pt x="424" y="1490"/>
                  </a:lnTo>
                  <a:lnTo>
                    <a:pt x="424" y="1490"/>
                  </a:lnTo>
                  <a:lnTo>
                    <a:pt x="421" y="1494"/>
                  </a:lnTo>
                  <a:lnTo>
                    <a:pt x="421" y="1495"/>
                  </a:lnTo>
                  <a:lnTo>
                    <a:pt x="421" y="1499"/>
                  </a:lnTo>
                  <a:lnTo>
                    <a:pt x="421" y="1499"/>
                  </a:lnTo>
                  <a:lnTo>
                    <a:pt x="421" y="1501"/>
                  </a:lnTo>
                  <a:lnTo>
                    <a:pt x="421" y="1504"/>
                  </a:lnTo>
                  <a:lnTo>
                    <a:pt x="423" y="1506"/>
                  </a:lnTo>
                  <a:lnTo>
                    <a:pt x="424" y="1512"/>
                  </a:lnTo>
                  <a:lnTo>
                    <a:pt x="424" y="1517"/>
                  </a:lnTo>
                  <a:lnTo>
                    <a:pt x="423" y="1521"/>
                  </a:lnTo>
                  <a:lnTo>
                    <a:pt x="423" y="1522"/>
                  </a:lnTo>
                  <a:lnTo>
                    <a:pt x="424" y="1524"/>
                  </a:lnTo>
                  <a:lnTo>
                    <a:pt x="426" y="1526"/>
                  </a:lnTo>
                  <a:lnTo>
                    <a:pt x="428" y="1528"/>
                  </a:lnTo>
                  <a:lnTo>
                    <a:pt x="428" y="1530"/>
                  </a:lnTo>
                  <a:lnTo>
                    <a:pt x="428" y="1530"/>
                  </a:lnTo>
                  <a:lnTo>
                    <a:pt x="430" y="1532"/>
                  </a:lnTo>
                  <a:lnTo>
                    <a:pt x="430" y="1532"/>
                  </a:lnTo>
                  <a:lnTo>
                    <a:pt x="430" y="1533"/>
                  </a:lnTo>
                  <a:lnTo>
                    <a:pt x="428" y="1533"/>
                  </a:lnTo>
                  <a:lnTo>
                    <a:pt x="426" y="1535"/>
                  </a:lnTo>
                  <a:lnTo>
                    <a:pt x="423" y="1535"/>
                  </a:lnTo>
                  <a:lnTo>
                    <a:pt x="421" y="1535"/>
                  </a:lnTo>
                  <a:lnTo>
                    <a:pt x="424" y="1537"/>
                  </a:lnTo>
                  <a:lnTo>
                    <a:pt x="426" y="1537"/>
                  </a:lnTo>
                  <a:lnTo>
                    <a:pt x="424" y="1539"/>
                  </a:lnTo>
                  <a:lnTo>
                    <a:pt x="419" y="1539"/>
                  </a:lnTo>
                  <a:lnTo>
                    <a:pt x="415" y="1541"/>
                  </a:lnTo>
                  <a:lnTo>
                    <a:pt x="415" y="1542"/>
                  </a:lnTo>
                  <a:lnTo>
                    <a:pt x="415" y="1542"/>
                  </a:lnTo>
                  <a:lnTo>
                    <a:pt x="415" y="1546"/>
                  </a:lnTo>
                  <a:lnTo>
                    <a:pt x="414" y="1553"/>
                  </a:lnTo>
                  <a:lnTo>
                    <a:pt x="410" y="1560"/>
                  </a:lnTo>
                  <a:lnTo>
                    <a:pt x="410" y="1562"/>
                  </a:lnTo>
                  <a:lnTo>
                    <a:pt x="406" y="1568"/>
                  </a:lnTo>
                  <a:lnTo>
                    <a:pt x="406" y="1569"/>
                  </a:lnTo>
                  <a:lnTo>
                    <a:pt x="406" y="1571"/>
                  </a:lnTo>
                  <a:lnTo>
                    <a:pt x="406" y="1571"/>
                  </a:lnTo>
                  <a:lnTo>
                    <a:pt x="401" y="1575"/>
                  </a:lnTo>
                  <a:lnTo>
                    <a:pt x="396" y="1580"/>
                  </a:lnTo>
                  <a:lnTo>
                    <a:pt x="394" y="1586"/>
                  </a:lnTo>
                  <a:lnTo>
                    <a:pt x="392" y="1591"/>
                  </a:lnTo>
                  <a:lnTo>
                    <a:pt x="392" y="1597"/>
                  </a:lnTo>
                  <a:lnTo>
                    <a:pt x="394" y="1602"/>
                  </a:lnTo>
                  <a:lnTo>
                    <a:pt x="396" y="1613"/>
                  </a:lnTo>
                  <a:lnTo>
                    <a:pt x="399" y="1627"/>
                  </a:lnTo>
                  <a:lnTo>
                    <a:pt x="396" y="1634"/>
                  </a:lnTo>
                  <a:lnTo>
                    <a:pt x="396" y="1638"/>
                  </a:lnTo>
                  <a:lnTo>
                    <a:pt x="396" y="1644"/>
                  </a:lnTo>
                  <a:lnTo>
                    <a:pt x="397" y="1645"/>
                  </a:lnTo>
                  <a:lnTo>
                    <a:pt x="397" y="1647"/>
                  </a:lnTo>
                  <a:lnTo>
                    <a:pt x="399" y="1653"/>
                  </a:lnTo>
                  <a:lnTo>
                    <a:pt x="403" y="1656"/>
                  </a:lnTo>
                  <a:lnTo>
                    <a:pt x="403" y="1658"/>
                  </a:lnTo>
                  <a:lnTo>
                    <a:pt x="403" y="1662"/>
                  </a:lnTo>
                  <a:lnTo>
                    <a:pt x="403" y="1663"/>
                  </a:lnTo>
                  <a:lnTo>
                    <a:pt x="403" y="1663"/>
                  </a:lnTo>
                  <a:lnTo>
                    <a:pt x="405" y="1665"/>
                  </a:lnTo>
                  <a:lnTo>
                    <a:pt x="405" y="1667"/>
                  </a:lnTo>
                  <a:lnTo>
                    <a:pt x="405" y="1669"/>
                  </a:lnTo>
                  <a:lnTo>
                    <a:pt x="405" y="1669"/>
                  </a:lnTo>
                  <a:lnTo>
                    <a:pt x="405" y="1671"/>
                  </a:lnTo>
                  <a:lnTo>
                    <a:pt x="405" y="1672"/>
                  </a:lnTo>
                  <a:lnTo>
                    <a:pt x="405" y="1672"/>
                  </a:lnTo>
                  <a:lnTo>
                    <a:pt x="410" y="1674"/>
                  </a:lnTo>
                  <a:lnTo>
                    <a:pt x="410" y="1676"/>
                  </a:lnTo>
                  <a:lnTo>
                    <a:pt x="410" y="1678"/>
                  </a:lnTo>
                  <a:lnTo>
                    <a:pt x="410" y="1678"/>
                  </a:lnTo>
                  <a:lnTo>
                    <a:pt x="408" y="1680"/>
                  </a:lnTo>
                  <a:lnTo>
                    <a:pt x="406" y="1680"/>
                  </a:lnTo>
                  <a:lnTo>
                    <a:pt x="399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9" y="1683"/>
                  </a:lnTo>
                  <a:lnTo>
                    <a:pt x="397" y="1683"/>
                  </a:lnTo>
                  <a:lnTo>
                    <a:pt x="396" y="1685"/>
                  </a:lnTo>
                  <a:lnTo>
                    <a:pt x="396" y="1685"/>
                  </a:lnTo>
                  <a:lnTo>
                    <a:pt x="396" y="1687"/>
                  </a:lnTo>
                  <a:lnTo>
                    <a:pt x="396" y="1690"/>
                  </a:lnTo>
                  <a:lnTo>
                    <a:pt x="396" y="1690"/>
                  </a:lnTo>
                  <a:lnTo>
                    <a:pt x="396" y="1692"/>
                  </a:lnTo>
                  <a:lnTo>
                    <a:pt x="392" y="1692"/>
                  </a:lnTo>
                  <a:lnTo>
                    <a:pt x="390" y="1694"/>
                  </a:lnTo>
                  <a:lnTo>
                    <a:pt x="390" y="1694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700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88" y="1701"/>
                  </a:lnTo>
                  <a:lnTo>
                    <a:pt x="388" y="1701"/>
                  </a:lnTo>
                  <a:lnTo>
                    <a:pt x="388" y="1703"/>
                  </a:lnTo>
                  <a:lnTo>
                    <a:pt x="387" y="1703"/>
                  </a:lnTo>
                  <a:lnTo>
                    <a:pt x="387" y="1705"/>
                  </a:lnTo>
                  <a:lnTo>
                    <a:pt x="388" y="1705"/>
                  </a:lnTo>
                  <a:lnTo>
                    <a:pt x="388" y="1707"/>
                  </a:lnTo>
                  <a:lnTo>
                    <a:pt x="388" y="1709"/>
                  </a:lnTo>
                  <a:lnTo>
                    <a:pt x="397" y="1709"/>
                  </a:lnTo>
                  <a:lnTo>
                    <a:pt x="397" y="1712"/>
                  </a:lnTo>
                  <a:lnTo>
                    <a:pt x="397" y="1714"/>
                  </a:lnTo>
                  <a:lnTo>
                    <a:pt x="397" y="1716"/>
                  </a:lnTo>
                  <a:lnTo>
                    <a:pt x="396" y="1718"/>
                  </a:lnTo>
                  <a:lnTo>
                    <a:pt x="397" y="1719"/>
                  </a:lnTo>
                  <a:lnTo>
                    <a:pt x="403" y="1721"/>
                  </a:lnTo>
                  <a:lnTo>
                    <a:pt x="406" y="1725"/>
                  </a:lnTo>
                  <a:lnTo>
                    <a:pt x="406" y="1725"/>
                  </a:lnTo>
                  <a:lnTo>
                    <a:pt x="412" y="1728"/>
                  </a:lnTo>
                  <a:lnTo>
                    <a:pt x="412" y="1728"/>
                  </a:lnTo>
                  <a:lnTo>
                    <a:pt x="414" y="1730"/>
                  </a:lnTo>
                  <a:lnTo>
                    <a:pt x="414" y="1732"/>
                  </a:lnTo>
                  <a:lnTo>
                    <a:pt x="414" y="1737"/>
                  </a:lnTo>
                  <a:lnTo>
                    <a:pt x="412" y="1741"/>
                  </a:lnTo>
                  <a:lnTo>
                    <a:pt x="412" y="1743"/>
                  </a:lnTo>
                  <a:lnTo>
                    <a:pt x="410" y="1745"/>
                  </a:lnTo>
                  <a:lnTo>
                    <a:pt x="406" y="1746"/>
                  </a:lnTo>
                  <a:lnTo>
                    <a:pt x="405" y="1748"/>
                  </a:lnTo>
                  <a:lnTo>
                    <a:pt x="406" y="1748"/>
                  </a:lnTo>
                  <a:lnTo>
                    <a:pt x="406" y="1750"/>
                  </a:lnTo>
                  <a:lnTo>
                    <a:pt x="408" y="1750"/>
                  </a:lnTo>
                  <a:lnTo>
                    <a:pt x="408" y="1754"/>
                  </a:lnTo>
                  <a:lnTo>
                    <a:pt x="408" y="1754"/>
                  </a:lnTo>
                  <a:lnTo>
                    <a:pt x="408" y="1756"/>
                  </a:lnTo>
                  <a:lnTo>
                    <a:pt x="406" y="1757"/>
                  </a:lnTo>
                  <a:lnTo>
                    <a:pt x="406" y="1757"/>
                  </a:lnTo>
                  <a:lnTo>
                    <a:pt x="406" y="1759"/>
                  </a:lnTo>
                  <a:lnTo>
                    <a:pt x="406" y="1761"/>
                  </a:lnTo>
                  <a:lnTo>
                    <a:pt x="403" y="1768"/>
                  </a:lnTo>
                  <a:lnTo>
                    <a:pt x="403" y="1772"/>
                  </a:lnTo>
                  <a:lnTo>
                    <a:pt x="403" y="1772"/>
                  </a:lnTo>
                  <a:lnTo>
                    <a:pt x="405" y="1772"/>
                  </a:lnTo>
                  <a:lnTo>
                    <a:pt x="408" y="1770"/>
                  </a:lnTo>
                  <a:lnTo>
                    <a:pt x="410" y="1768"/>
                  </a:lnTo>
                  <a:lnTo>
                    <a:pt x="412" y="1770"/>
                  </a:lnTo>
                  <a:lnTo>
                    <a:pt x="414" y="1770"/>
                  </a:lnTo>
                  <a:lnTo>
                    <a:pt x="415" y="1772"/>
                  </a:lnTo>
                  <a:lnTo>
                    <a:pt x="417" y="1774"/>
                  </a:lnTo>
                  <a:lnTo>
                    <a:pt x="417" y="1775"/>
                  </a:lnTo>
                  <a:lnTo>
                    <a:pt x="415" y="1777"/>
                  </a:lnTo>
                  <a:lnTo>
                    <a:pt x="415" y="1779"/>
                  </a:lnTo>
                  <a:lnTo>
                    <a:pt x="414" y="1781"/>
                  </a:lnTo>
                  <a:lnTo>
                    <a:pt x="415" y="1783"/>
                  </a:lnTo>
                  <a:lnTo>
                    <a:pt x="419" y="1786"/>
                  </a:lnTo>
                  <a:lnTo>
                    <a:pt x="421" y="1788"/>
                  </a:lnTo>
                  <a:lnTo>
                    <a:pt x="421" y="1792"/>
                  </a:lnTo>
                  <a:lnTo>
                    <a:pt x="421" y="1793"/>
                  </a:lnTo>
                  <a:lnTo>
                    <a:pt x="421" y="1795"/>
                  </a:lnTo>
                  <a:lnTo>
                    <a:pt x="423" y="1795"/>
                  </a:lnTo>
                  <a:lnTo>
                    <a:pt x="426" y="1797"/>
                  </a:lnTo>
                  <a:lnTo>
                    <a:pt x="428" y="1799"/>
                  </a:lnTo>
                  <a:lnTo>
                    <a:pt x="428" y="1799"/>
                  </a:lnTo>
                  <a:lnTo>
                    <a:pt x="426" y="1801"/>
                  </a:lnTo>
                  <a:lnTo>
                    <a:pt x="426" y="1801"/>
                  </a:lnTo>
                  <a:lnTo>
                    <a:pt x="426" y="1802"/>
                  </a:lnTo>
                  <a:lnTo>
                    <a:pt x="426" y="1802"/>
                  </a:lnTo>
                  <a:lnTo>
                    <a:pt x="426" y="1804"/>
                  </a:lnTo>
                  <a:lnTo>
                    <a:pt x="428" y="1808"/>
                  </a:lnTo>
                  <a:lnTo>
                    <a:pt x="430" y="1808"/>
                  </a:lnTo>
                  <a:lnTo>
                    <a:pt x="430" y="1810"/>
                  </a:lnTo>
                  <a:lnTo>
                    <a:pt x="430" y="1812"/>
                  </a:lnTo>
                  <a:lnTo>
                    <a:pt x="430" y="1815"/>
                  </a:lnTo>
                  <a:lnTo>
                    <a:pt x="430" y="1817"/>
                  </a:lnTo>
                  <a:lnTo>
                    <a:pt x="432" y="1822"/>
                  </a:lnTo>
                  <a:lnTo>
                    <a:pt x="432" y="1824"/>
                  </a:lnTo>
                  <a:lnTo>
                    <a:pt x="432" y="1824"/>
                  </a:lnTo>
                  <a:lnTo>
                    <a:pt x="432" y="1826"/>
                  </a:lnTo>
                  <a:lnTo>
                    <a:pt x="432" y="1826"/>
                  </a:lnTo>
                  <a:lnTo>
                    <a:pt x="430" y="1826"/>
                  </a:lnTo>
                  <a:lnTo>
                    <a:pt x="430" y="1830"/>
                  </a:lnTo>
                  <a:lnTo>
                    <a:pt x="430" y="1831"/>
                  </a:lnTo>
                  <a:lnTo>
                    <a:pt x="430" y="1833"/>
                  </a:lnTo>
                  <a:lnTo>
                    <a:pt x="428" y="1835"/>
                  </a:lnTo>
                  <a:lnTo>
                    <a:pt x="430" y="1837"/>
                  </a:lnTo>
                  <a:lnTo>
                    <a:pt x="434" y="1840"/>
                  </a:lnTo>
                  <a:lnTo>
                    <a:pt x="434" y="1842"/>
                  </a:lnTo>
                  <a:lnTo>
                    <a:pt x="435" y="1844"/>
                  </a:lnTo>
                  <a:lnTo>
                    <a:pt x="437" y="1844"/>
                  </a:lnTo>
                  <a:lnTo>
                    <a:pt x="437" y="1842"/>
                  </a:lnTo>
                  <a:lnTo>
                    <a:pt x="439" y="1840"/>
                  </a:lnTo>
                  <a:lnTo>
                    <a:pt x="441" y="1840"/>
                  </a:lnTo>
                  <a:lnTo>
                    <a:pt x="448" y="1839"/>
                  </a:lnTo>
                  <a:lnTo>
                    <a:pt x="450" y="1839"/>
                  </a:lnTo>
                  <a:lnTo>
                    <a:pt x="452" y="1840"/>
                  </a:lnTo>
                  <a:lnTo>
                    <a:pt x="452" y="1840"/>
                  </a:lnTo>
                  <a:lnTo>
                    <a:pt x="453" y="1842"/>
                  </a:lnTo>
                  <a:lnTo>
                    <a:pt x="455" y="1844"/>
                  </a:lnTo>
                  <a:lnTo>
                    <a:pt x="455" y="1846"/>
                  </a:lnTo>
                  <a:lnTo>
                    <a:pt x="455" y="1848"/>
                  </a:lnTo>
                  <a:lnTo>
                    <a:pt x="455" y="1849"/>
                  </a:lnTo>
                  <a:lnTo>
                    <a:pt x="457" y="1851"/>
                  </a:lnTo>
                  <a:lnTo>
                    <a:pt x="457" y="1853"/>
                  </a:lnTo>
                  <a:lnTo>
                    <a:pt x="461" y="1853"/>
                  </a:lnTo>
                  <a:lnTo>
                    <a:pt x="462" y="1853"/>
                  </a:lnTo>
                  <a:lnTo>
                    <a:pt x="462" y="1851"/>
                  </a:lnTo>
                  <a:lnTo>
                    <a:pt x="464" y="1849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70" y="1846"/>
                  </a:lnTo>
                  <a:lnTo>
                    <a:pt x="473" y="1846"/>
                  </a:lnTo>
                  <a:lnTo>
                    <a:pt x="475" y="1846"/>
                  </a:lnTo>
                  <a:lnTo>
                    <a:pt x="479" y="1846"/>
                  </a:lnTo>
                  <a:lnTo>
                    <a:pt x="480" y="1848"/>
                  </a:lnTo>
                  <a:lnTo>
                    <a:pt x="482" y="1849"/>
                  </a:lnTo>
                  <a:lnTo>
                    <a:pt x="489" y="1851"/>
                  </a:lnTo>
                  <a:lnTo>
                    <a:pt x="491" y="1853"/>
                  </a:lnTo>
                  <a:lnTo>
                    <a:pt x="491" y="1853"/>
                  </a:lnTo>
                  <a:lnTo>
                    <a:pt x="493" y="1855"/>
                  </a:lnTo>
                  <a:lnTo>
                    <a:pt x="493" y="1855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89" y="1858"/>
                  </a:lnTo>
                  <a:lnTo>
                    <a:pt x="489" y="1858"/>
                  </a:lnTo>
                  <a:lnTo>
                    <a:pt x="489" y="1862"/>
                  </a:lnTo>
                  <a:lnTo>
                    <a:pt x="489" y="1862"/>
                  </a:lnTo>
                  <a:lnTo>
                    <a:pt x="488" y="1866"/>
                  </a:lnTo>
                  <a:lnTo>
                    <a:pt x="488" y="1866"/>
                  </a:lnTo>
                  <a:lnTo>
                    <a:pt x="488" y="1867"/>
                  </a:lnTo>
                  <a:lnTo>
                    <a:pt x="489" y="1869"/>
                  </a:lnTo>
                  <a:lnTo>
                    <a:pt x="491" y="1871"/>
                  </a:lnTo>
                  <a:lnTo>
                    <a:pt x="495" y="1875"/>
                  </a:lnTo>
                  <a:lnTo>
                    <a:pt x="495" y="1877"/>
                  </a:lnTo>
                  <a:lnTo>
                    <a:pt x="497" y="1875"/>
                  </a:lnTo>
                  <a:lnTo>
                    <a:pt x="500" y="1871"/>
                  </a:lnTo>
                  <a:lnTo>
                    <a:pt x="506" y="1867"/>
                  </a:lnTo>
                  <a:lnTo>
                    <a:pt x="506" y="1867"/>
                  </a:lnTo>
                  <a:lnTo>
                    <a:pt x="509" y="1869"/>
                  </a:lnTo>
                  <a:lnTo>
                    <a:pt x="511" y="1867"/>
                  </a:lnTo>
                  <a:lnTo>
                    <a:pt x="513" y="1864"/>
                  </a:lnTo>
                  <a:lnTo>
                    <a:pt x="515" y="1862"/>
                  </a:lnTo>
                  <a:lnTo>
                    <a:pt x="517" y="1862"/>
                  </a:lnTo>
                  <a:lnTo>
                    <a:pt x="518" y="1860"/>
                  </a:lnTo>
                  <a:lnTo>
                    <a:pt x="520" y="1862"/>
                  </a:lnTo>
                  <a:lnTo>
                    <a:pt x="526" y="1864"/>
                  </a:lnTo>
                  <a:lnTo>
                    <a:pt x="527" y="1862"/>
                  </a:lnTo>
                  <a:lnTo>
                    <a:pt x="529" y="1860"/>
                  </a:lnTo>
                  <a:lnTo>
                    <a:pt x="531" y="1860"/>
                  </a:lnTo>
                  <a:lnTo>
                    <a:pt x="531" y="1860"/>
                  </a:lnTo>
                  <a:lnTo>
                    <a:pt x="533" y="1862"/>
                  </a:lnTo>
                  <a:lnTo>
                    <a:pt x="535" y="1862"/>
                  </a:lnTo>
                  <a:lnTo>
                    <a:pt x="544" y="1866"/>
                  </a:lnTo>
                  <a:lnTo>
                    <a:pt x="545" y="1866"/>
                  </a:lnTo>
                  <a:lnTo>
                    <a:pt x="545" y="1867"/>
                  </a:lnTo>
                  <a:lnTo>
                    <a:pt x="545" y="1867"/>
                  </a:lnTo>
                  <a:lnTo>
                    <a:pt x="544" y="1869"/>
                  </a:lnTo>
                  <a:lnTo>
                    <a:pt x="545" y="1869"/>
                  </a:lnTo>
                  <a:lnTo>
                    <a:pt x="549" y="1871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5"/>
                  </a:lnTo>
                  <a:lnTo>
                    <a:pt x="551" y="1875"/>
                  </a:lnTo>
                  <a:lnTo>
                    <a:pt x="551" y="1877"/>
                  </a:lnTo>
                  <a:lnTo>
                    <a:pt x="551" y="1877"/>
                  </a:lnTo>
                  <a:lnTo>
                    <a:pt x="553" y="1878"/>
                  </a:lnTo>
                  <a:lnTo>
                    <a:pt x="553" y="1878"/>
                  </a:lnTo>
                  <a:lnTo>
                    <a:pt x="555" y="1878"/>
                  </a:lnTo>
                  <a:lnTo>
                    <a:pt x="556" y="1878"/>
                  </a:lnTo>
                  <a:lnTo>
                    <a:pt x="556" y="1880"/>
                  </a:lnTo>
                  <a:lnTo>
                    <a:pt x="556" y="1880"/>
                  </a:lnTo>
                  <a:lnTo>
                    <a:pt x="558" y="1884"/>
                  </a:lnTo>
                  <a:lnTo>
                    <a:pt x="560" y="1884"/>
                  </a:lnTo>
                  <a:lnTo>
                    <a:pt x="562" y="1884"/>
                  </a:lnTo>
                  <a:lnTo>
                    <a:pt x="564" y="1882"/>
                  </a:lnTo>
                  <a:lnTo>
                    <a:pt x="565" y="1884"/>
                  </a:lnTo>
                  <a:lnTo>
                    <a:pt x="567" y="1886"/>
                  </a:lnTo>
                  <a:lnTo>
                    <a:pt x="567" y="1886"/>
                  </a:lnTo>
                  <a:lnTo>
                    <a:pt x="567" y="1889"/>
                  </a:lnTo>
                  <a:lnTo>
                    <a:pt x="565" y="1893"/>
                  </a:lnTo>
                  <a:lnTo>
                    <a:pt x="567" y="1893"/>
                  </a:lnTo>
                  <a:lnTo>
                    <a:pt x="567" y="1893"/>
                  </a:lnTo>
                  <a:lnTo>
                    <a:pt x="567" y="1895"/>
                  </a:lnTo>
                  <a:lnTo>
                    <a:pt x="565" y="1895"/>
                  </a:lnTo>
                  <a:lnTo>
                    <a:pt x="565" y="1896"/>
                  </a:lnTo>
                  <a:lnTo>
                    <a:pt x="565" y="1898"/>
                  </a:lnTo>
                  <a:lnTo>
                    <a:pt x="567" y="1898"/>
                  </a:lnTo>
                  <a:lnTo>
                    <a:pt x="567" y="1900"/>
                  </a:lnTo>
                  <a:lnTo>
                    <a:pt x="567" y="1902"/>
                  </a:lnTo>
                  <a:lnTo>
                    <a:pt x="567" y="1904"/>
                  </a:lnTo>
                  <a:lnTo>
                    <a:pt x="564" y="1905"/>
                  </a:lnTo>
                  <a:lnTo>
                    <a:pt x="562" y="1907"/>
                  </a:lnTo>
                  <a:lnTo>
                    <a:pt x="562" y="1909"/>
                  </a:lnTo>
                  <a:lnTo>
                    <a:pt x="560" y="1911"/>
                  </a:lnTo>
                  <a:lnTo>
                    <a:pt x="562" y="1913"/>
                  </a:lnTo>
                  <a:lnTo>
                    <a:pt x="562" y="1913"/>
                  </a:lnTo>
                  <a:lnTo>
                    <a:pt x="564" y="1914"/>
                  </a:lnTo>
                  <a:lnTo>
                    <a:pt x="565" y="1914"/>
                  </a:lnTo>
                  <a:lnTo>
                    <a:pt x="565" y="1918"/>
                  </a:lnTo>
                  <a:lnTo>
                    <a:pt x="565" y="1918"/>
                  </a:lnTo>
                  <a:lnTo>
                    <a:pt x="569" y="1920"/>
                  </a:lnTo>
                  <a:lnTo>
                    <a:pt x="569" y="1922"/>
                  </a:lnTo>
                  <a:lnTo>
                    <a:pt x="569" y="1922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71" y="1923"/>
                  </a:lnTo>
                  <a:lnTo>
                    <a:pt x="571" y="1923"/>
                  </a:lnTo>
                  <a:lnTo>
                    <a:pt x="571" y="1925"/>
                  </a:lnTo>
                  <a:lnTo>
                    <a:pt x="571" y="1925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71" y="1929"/>
                  </a:lnTo>
                  <a:lnTo>
                    <a:pt x="571" y="1931"/>
                  </a:lnTo>
                  <a:lnTo>
                    <a:pt x="571" y="1933"/>
                  </a:lnTo>
                  <a:lnTo>
                    <a:pt x="571" y="1934"/>
                  </a:lnTo>
                  <a:lnTo>
                    <a:pt x="571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6"/>
                  </a:lnTo>
                  <a:lnTo>
                    <a:pt x="567" y="1936"/>
                  </a:lnTo>
                  <a:lnTo>
                    <a:pt x="567" y="1938"/>
                  </a:lnTo>
                  <a:lnTo>
                    <a:pt x="567" y="1940"/>
                  </a:lnTo>
                  <a:lnTo>
                    <a:pt x="565" y="1940"/>
                  </a:lnTo>
                  <a:lnTo>
                    <a:pt x="564" y="1942"/>
                  </a:lnTo>
                  <a:lnTo>
                    <a:pt x="562" y="1942"/>
                  </a:lnTo>
                  <a:lnTo>
                    <a:pt x="562" y="1943"/>
                  </a:lnTo>
                  <a:lnTo>
                    <a:pt x="562" y="1943"/>
                  </a:lnTo>
                  <a:lnTo>
                    <a:pt x="562" y="1947"/>
                  </a:lnTo>
                  <a:lnTo>
                    <a:pt x="562" y="1947"/>
                  </a:lnTo>
                  <a:lnTo>
                    <a:pt x="560" y="1949"/>
                  </a:lnTo>
                  <a:lnTo>
                    <a:pt x="560" y="1951"/>
                  </a:lnTo>
                  <a:lnTo>
                    <a:pt x="560" y="1952"/>
                  </a:lnTo>
                  <a:lnTo>
                    <a:pt x="560" y="1954"/>
                  </a:lnTo>
                  <a:lnTo>
                    <a:pt x="560" y="1954"/>
                  </a:lnTo>
                  <a:lnTo>
                    <a:pt x="562" y="1956"/>
                  </a:lnTo>
                  <a:lnTo>
                    <a:pt x="571" y="1961"/>
                  </a:lnTo>
                  <a:lnTo>
                    <a:pt x="571" y="1963"/>
                  </a:lnTo>
                  <a:lnTo>
                    <a:pt x="571" y="1965"/>
                  </a:lnTo>
                  <a:lnTo>
                    <a:pt x="573" y="1963"/>
                  </a:lnTo>
                  <a:lnTo>
                    <a:pt x="576" y="1965"/>
                  </a:lnTo>
                  <a:lnTo>
                    <a:pt x="578" y="1967"/>
                  </a:lnTo>
                  <a:lnTo>
                    <a:pt x="580" y="1969"/>
                  </a:lnTo>
                  <a:lnTo>
                    <a:pt x="578" y="1972"/>
                  </a:lnTo>
                  <a:lnTo>
                    <a:pt x="576" y="1976"/>
                  </a:lnTo>
                  <a:lnTo>
                    <a:pt x="574" y="1979"/>
                  </a:lnTo>
                  <a:lnTo>
                    <a:pt x="576" y="1981"/>
                  </a:lnTo>
                  <a:lnTo>
                    <a:pt x="580" y="1981"/>
                  </a:lnTo>
                  <a:lnTo>
                    <a:pt x="580" y="1983"/>
                  </a:lnTo>
                  <a:lnTo>
                    <a:pt x="580" y="1983"/>
                  </a:lnTo>
                  <a:lnTo>
                    <a:pt x="582" y="1983"/>
                  </a:lnTo>
                  <a:lnTo>
                    <a:pt x="582" y="1985"/>
                  </a:lnTo>
                  <a:lnTo>
                    <a:pt x="583" y="1990"/>
                  </a:lnTo>
                  <a:lnTo>
                    <a:pt x="583" y="1990"/>
                  </a:lnTo>
                  <a:lnTo>
                    <a:pt x="585" y="1992"/>
                  </a:lnTo>
                  <a:lnTo>
                    <a:pt x="585" y="1992"/>
                  </a:lnTo>
                  <a:lnTo>
                    <a:pt x="585" y="1994"/>
                  </a:lnTo>
                  <a:lnTo>
                    <a:pt x="585" y="1999"/>
                  </a:lnTo>
                  <a:lnTo>
                    <a:pt x="587" y="2001"/>
                  </a:lnTo>
                  <a:lnTo>
                    <a:pt x="587" y="2003"/>
                  </a:lnTo>
                  <a:lnTo>
                    <a:pt x="594" y="2008"/>
                  </a:lnTo>
                  <a:lnTo>
                    <a:pt x="596" y="2010"/>
                  </a:lnTo>
                  <a:lnTo>
                    <a:pt x="598" y="2010"/>
                  </a:lnTo>
                  <a:lnTo>
                    <a:pt x="600" y="2010"/>
                  </a:lnTo>
                  <a:lnTo>
                    <a:pt x="605" y="2014"/>
                  </a:lnTo>
                  <a:lnTo>
                    <a:pt x="607" y="2014"/>
                  </a:lnTo>
                  <a:lnTo>
                    <a:pt x="607" y="2014"/>
                  </a:lnTo>
                  <a:lnTo>
                    <a:pt x="609" y="2014"/>
                  </a:lnTo>
                  <a:lnTo>
                    <a:pt x="609" y="2014"/>
                  </a:lnTo>
                  <a:lnTo>
                    <a:pt x="609" y="2016"/>
                  </a:lnTo>
                  <a:lnTo>
                    <a:pt x="609" y="2017"/>
                  </a:lnTo>
                  <a:lnTo>
                    <a:pt x="610" y="2017"/>
                  </a:lnTo>
                  <a:lnTo>
                    <a:pt x="610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4" y="2023"/>
                  </a:lnTo>
                  <a:lnTo>
                    <a:pt x="612" y="2023"/>
                  </a:lnTo>
                  <a:lnTo>
                    <a:pt x="612" y="2023"/>
                  </a:lnTo>
                  <a:lnTo>
                    <a:pt x="612" y="2025"/>
                  </a:lnTo>
                  <a:lnTo>
                    <a:pt x="612" y="2025"/>
                  </a:lnTo>
                  <a:lnTo>
                    <a:pt x="612" y="2026"/>
                  </a:lnTo>
                  <a:lnTo>
                    <a:pt x="612" y="2032"/>
                  </a:lnTo>
                  <a:lnTo>
                    <a:pt x="610" y="2034"/>
                  </a:lnTo>
                  <a:lnTo>
                    <a:pt x="609" y="2037"/>
                  </a:lnTo>
                  <a:lnTo>
                    <a:pt x="609" y="2039"/>
                  </a:lnTo>
                  <a:lnTo>
                    <a:pt x="610" y="2039"/>
                  </a:lnTo>
                  <a:lnTo>
                    <a:pt x="614" y="2041"/>
                  </a:lnTo>
                  <a:lnTo>
                    <a:pt x="625" y="2037"/>
                  </a:lnTo>
                  <a:lnTo>
                    <a:pt x="627" y="2037"/>
                  </a:lnTo>
                  <a:lnTo>
                    <a:pt x="629" y="2041"/>
                  </a:lnTo>
                  <a:lnTo>
                    <a:pt x="636" y="2043"/>
                  </a:lnTo>
                  <a:lnTo>
                    <a:pt x="638" y="2043"/>
                  </a:lnTo>
                  <a:lnTo>
                    <a:pt x="639" y="2046"/>
                  </a:lnTo>
                  <a:lnTo>
                    <a:pt x="639" y="2046"/>
                  </a:lnTo>
                  <a:lnTo>
                    <a:pt x="643" y="2046"/>
                  </a:lnTo>
                  <a:lnTo>
                    <a:pt x="643" y="2046"/>
                  </a:lnTo>
                  <a:lnTo>
                    <a:pt x="645" y="2046"/>
                  </a:lnTo>
                  <a:lnTo>
                    <a:pt x="645" y="2048"/>
                  </a:lnTo>
                  <a:lnTo>
                    <a:pt x="645" y="2048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1" y="2052"/>
                  </a:lnTo>
                  <a:lnTo>
                    <a:pt x="641" y="2052"/>
                  </a:lnTo>
                  <a:lnTo>
                    <a:pt x="641" y="2054"/>
                  </a:lnTo>
                  <a:lnTo>
                    <a:pt x="641" y="2055"/>
                  </a:lnTo>
                  <a:lnTo>
                    <a:pt x="641" y="2057"/>
                  </a:lnTo>
                  <a:lnTo>
                    <a:pt x="643" y="2059"/>
                  </a:lnTo>
                  <a:lnTo>
                    <a:pt x="643" y="2061"/>
                  </a:lnTo>
                  <a:lnTo>
                    <a:pt x="645" y="2061"/>
                  </a:lnTo>
                  <a:lnTo>
                    <a:pt x="648" y="2063"/>
                  </a:lnTo>
                  <a:lnTo>
                    <a:pt x="648" y="2063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6"/>
                  </a:lnTo>
                  <a:lnTo>
                    <a:pt x="650" y="2064"/>
                  </a:lnTo>
                  <a:lnTo>
                    <a:pt x="652" y="2064"/>
                  </a:lnTo>
                  <a:lnTo>
                    <a:pt x="652" y="2064"/>
                  </a:lnTo>
                  <a:lnTo>
                    <a:pt x="654" y="2064"/>
                  </a:lnTo>
                  <a:lnTo>
                    <a:pt x="654" y="2064"/>
                  </a:lnTo>
                  <a:lnTo>
                    <a:pt x="654" y="2066"/>
                  </a:lnTo>
                  <a:lnTo>
                    <a:pt x="654" y="2066"/>
                  </a:lnTo>
                  <a:lnTo>
                    <a:pt x="654" y="2068"/>
                  </a:lnTo>
                  <a:lnTo>
                    <a:pt x="654" y="2068"/>
                  </a:lnTo>
                  <a:lnTo>
                    <a:pt x="656" y="2068"/>
                  </a:lnTo>
                  <a:lnTo>
                    <a:pt x="656" y="2068"/>
                  </a:lnTo>
                  <a:lnTo>
                    <a:pt x="657" y="2070"/>
                  </a:lnTo>
                  <a:lnTo>
                    <a:pt x="657" y="2070"/>
                  </a:lnTo>
                  <a:lnTo>
                    <a:pt x="656" y="2075"/>
                  </a:lnTo>
                  <a:lnTo>
                    <a:pt x="657" y="2077"/>
                  </a:lnTo>
                  <a:lnTo>
                    <a:pt x="656" y="2079"/>
                  </a:lnTo>
                  <a:lnTo>
                    <a:pt x="656" y="2079"/>
                  </a:lnTo>
                  <a:lnTo>
                    <a:pt x="654" y="2079"/>
                  </a:lnTo>
                  <a:lnTo>
                    <a:pt x="654" y="2079"/>
                  </a:lnTo>
                  <a:lnTo>
                    <a:pt x="650" y="2079"/>
                  </a:lnTo>
                  <a:lnTo>
                    <a:pt x="650" y="2079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48" y="2081"/>
                  </a:lnTo>
                  <a:lnTo>
                    <a:pt x="647" y="2081"/>
                  </a:lnTo>
                  <a:lnTo>
                    <a:pt x="645" y="2081"/>
                  </a:lnTo>
                  <a:lnTo>
                    <a:pt x="643" y="2081"/>
                  </a:lnTo>
                  <a:lnTo>
                    <a:pt x="643" y="2082"/>
                  </a:lnTo>
                  <a:lnTo>
                    <a:pt x="645" y="2082"/>
                  </a:lnTo>
                  <a:lnTo>
                    <a:pt x="645" y="2082"/>
                  </a:lnTo>
                  <a:lnTo>
                    <a:pt x="645" y="2084"/>
                  </a:lnTo>
                  <a:lnTo>
                    <a:pt x="645" y="2086"/>
                  </a:lnTo>
                  <a:lnTo>
                    <a:pt x="643" y="2088"/>
                  </a:lnTo>
                  <a:lnTo>
                    <a:pt x="641" y="2090"/>
                  </a:lnTo>
                  <a:lnTo>
                    <a:pt x="641" y="2090"/>
                  </a:lnTo>
                  <a:lnTo>
                    <a:pt x="639" y="2091"/>
                  </a:lnTo>
                  <a:lnTo>
                    <a:pt x="638" y="2091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32" y="2095"/>
                  </a:lnTo>
                  <a:lnTo>
                    <a:pt x="632" y="2095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29" y="2097"/>
                  </a:lnTo>
                  <a:lnTo>
                    <a:pt x="627" y="2099"/>
                  </a:lnTo>
                  <a:lnTo>
                    <a:pt x="627" y="2099"/>
                  </a:lnTo>
                  <a:lnTo>
                    <a:pt x="625" y="2099"/>
                  </a:lnTo>
                  <a:lnTo>
                    <a:pt x="621" y="2097"/>
                  </a:lnTo>
                  <a:lnTo>
                    <a:pt x="620" y="2097"/>
                  </a:lnTo>
                  <a:lnTo>
                    <a:pt x="620" y="2099"/>
                  </a:lnTo>
                  <a:lnTo>
                    <a:pt x="618" y="2099"/>
                  </a:lnTo>
                  <a:lnTo>
                    <a:pt x="616" y="2099"/>
                  </a:lnTo>
                  <a:lnTo>
                    <a:pt x="614" y="2097"/>
                  </a:lnTo>
                  <a:lnTo>
                    <a:pt x="614" y="2097"/>
                  </a:lnTo>
                  <a:lnTo>
                    <a:pt x="612" y="2097"/>
                  </a:lnTo>
                  <a:lnTo>
                    <a:pt x="610" y="2097"/>
                  </a:lnTo>
                  <a:lnTo>
                    <a:pt x="610" y="2095"/>
                  </a:lnTo>
                  <a:lnTo>
                    <a:pt x="610" y="2091"/>
                  </a:lnTo>
                  <a:lnTo>
                    <a:pt x="609" y="2090"/>
                  </a:lnTo>
                  <a:lnTo>
                    <a:pt x="609" y="2090"/>
                  </a:lnTo>
                  <a:lnTo>
                    <a:pt x="605" y="2090"/>
                  </a:lnTo>
                  <a:lnTo>
                    <a:pt x="605" y="2090"/>
                  </a:lnTo>
                  <a:lnTo>
                    <a:pt x="601" y="2088"/>
                  </a:lnTo>
                  <a:lnTo>
                    <a:pt x="601" y="2088"/>
                  </a:lnTo>
                  <a:lnTo>
                    <a:pt x="600" y="2088"/>
                  </a:lnTo>
                  <a:lnTo>
                    <a:pt x="598" y="2090"/>
                  </a:lnTo>
                  <a:lnTo>
                    <a:pt x="596" y="2090"/>
                  </a:lnTo>
                  <a:lnTo>
                    <a:pt x="594" y="2090"/>
                  </a:lnTo>
                  <a:lnTo>
                    <a:pt x="592" y="2090"/>
                  </a:lnTo>
                  <a:lnTo>
                    <a:pt x="591" y="2091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7"/>
                  </a:lnTo>
                  <a:lnTo>
                    <a:pt x="589" y="2097"/>
                  </a:lnTo>
                  <a:lnTo>
                    <a:pt x="589" y="2099"/>
                  </a:lnTo>
                  <a:lnTo>
                    <a:pt x="589" y="2099"/>
                  </a:lnTo>
                  <a:lnTo>
                    <a:pt x="587" y="2099"/>
                  </a:lnTo>
                  <a:lnTo>
                    <a:pt x="587" y="2099"/>
                  </a:lnTo>
                  <a:lnTo>
                    <a:pt x="585" y="2104"/>
                  </a:lnTo>
                  <a:lnTo>
                    <a:pt x="583" y="2104"/>
                  </a:lnTo>
                  <a:lnTo>
                    <a:pt x="587" y="2108"/>
                  </a:lnTo>
                  <a:lnTo>
                    <a:pt x="589" y="2110"/>
                  </a:lnTo>
                  <a:lnTo>
                    <a:pt x="589" y="2113"/>
                  </a:lnTo>
                  <a:lnTo>
                    <a:pt x="591" y="2115"/>
                  </a:lnTo>
                  <a:lnTo>
                    <a:pt x="592" y="2117"/>
                  </a:lnTo>
                  <a:lnTo>
                    <a:pt x="594" y="2117"/>
                  </a:lnTo>
                  <a:lnTo>
                    <a:pt x="594" y="2119"/>
                  </a:lnTo>
                  <a:lnTo>
                    <a:pt x="596" y="2119"/>
                  </a:lnTo>
                  <a:lnTo>
                    <a:pt x="596" y="2119"/>
                  </a:lnTo>
                  <a:lnTo>
                    <a:pt x="596" y="2120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600" y="2124"/>
                  </a:lnTo>
                  <a:lnTo>
                    <a:pt x="600" y="2126"/>
                  </a:lnTo>
                  <a:lnTo>
                    <a:pt x="600" y="2128"/>
                  </a:lnTo>
                  <a:lnTo>
                    <a:pt x="598" y="2129"/>
                  </a:lnTo>
                  <a:lnTo>
                    <a:pt x="594" y="2131"/>
                  </a:lnTo>
                  <a:lnTo>
                    <a:pt x="594" y="2131"/>
                  </a:lnTo>
                  <a:lnTo>
                    <a:pt x="596" y="2133"/>
                  </a:lnTo>
                  <a:lnTo>
                    <a:pt x="598" y="2137"/>
                  </a:lnTo>
                  <a:lnTo>
                    <a:pt x="600" y="2140"/>
                  </a:lnTo>
                  <a:lnTo>
                    <a:pt x="600" y="2140"/>
                  </a:lnTo>
                  <a:lnTo>
                    <a:pt x="601" y="2142"/>
                  </a:lnTo>
                  <a:lnTo>
                    <a:pt x="603" y="2144"/>
                  </a:lnTo>
                  <a:lnTo>
                    <a:pt x="601" y="2144"/>
                  </a:lnTo>
                  <a:lnTo>
                    <a:pt x="601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6"/>
                  </a:lnTo>
                  <a:lnTo>
                    <a:pt x="600" y="2146"/>
                  </a:lnTo>
                  <a:lnTo>
                    <a:pt x="598" y="2146"/>
                  </a:lnTo>
                  <a:lnTo>
                    <a:pt x="598" y="2147"/>
                  </a:lnTo>
                  <a:lnTo>
                    <a:pt x="600" y="2147"/>
                  </a:lnTo>
                  <a:lnTo>
                    <a:pt x="600" y="2149"/>
                  </a:lnTo>
                  <a:lnTo>
                    <a:pt x="601" y="2151"/>
                  </a:lnTo>
                  <a:lnTo>
                    <a:pt x="600" y="2153"/>
                  </a:lnTo>
                  <a:lnTo>
                    <a:pt x="600" y="2155"/>
                  </a:lnTo>
                  <a:lnTo>
                    <a:pt x="601" y="2157"/>
                  </a:lnTo>
                  <a:lnTo>
                    <a:pt x="601" y="2157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60"/>
                  </a:lnTo>
                  <a:lnTo>
                    <a:pt x="601" y="2162"/>
                  </a:lnTo>
                  <a:lnTo>
                    <a:pt x="600" y="2162"/>
                  </a:lnTo>
                  <a:lnTo>
                    <a:pt x="600" y="2162"/>
                  </a:lnTo>
                  <a:lnTo>
                    <a:pt x="601" y="2166"/>
                  </a:lnTo>
                  <a:lnTo>
                    <a:pt x="601" y="2166"/>
                  </a:lnTo>
                  <a:lnTo>
                    <a:pt x="603" y="2166"/>
                  </a:lnTo>
                  <a:lnTo>
                    <a:pt x="603" y="2167"/>
                  </a:lnTo>
                  <a:lnTo>
                    <a:pt x="605" y="2167"/>
                  </a:lnTo>
                  <a:lnTo>
                    <a:pt x="607" y="2167"/>
                  </a:lnTo>
                  <a:lnTo>
                    <a:pt x="605" y="2167"/>
                  </a:lnTo>
                  <a:lnTo>
                    <a:pt x="605" y="2169"/>
                  </a:lnTo>
                  <a:lnTo>
                    <a:pt x="605" y="2171"/>
                  </a:lnTo>
                  <a:lnTo>
                    <a:pt x="605" y="2171"/>
                  </a:lnTo>
                  <a:lnTo>
                    <a:pt x="605" y="2173"/>
                  </a:lnTo>
                  <a:lnTo>
                    <a:pt x="607" y="2173"/>
                  </a:lnTo>
                  <a:lnTo>
                    <a:pt x="609" y="2175"/>
                  </a:lnTo>
                  <a:lnTo>
                    <a:pt x="609" y="2176"/>
                  </a:lnTo>
                  <a:lnTo>
                    <a:pt x="609" y="2176"/>
                  </a:lnTo>
                  <a:lnTo>
                    <a:pt x="609" y="2180"/>
                  </a:lnTo>
                  <a:lnTo>
                    <a:pt x="612" y="2180"/>
                  </a:lnTo>
                  <a:lnTo>
                    <a:pt x="614" y="2180"/>
                  </a:lnTo>
                  <a:lnTo>
                    <a:pt x="616" y="2180"/>
                  </a:lnTo>
                  <a:lnTo>
                    <a:pt x="616" y="2182"/>
                  </a:lnTo>
                  <a:lnTo>
                    <a:pt x="616" y="2184"/>
                  </a:lnTo>
                  <a:lnTo>
                    <a:pt x="616" y="2185"/>
                  </a:lnTo>
                  <a:lnTo>
                    <a:pt x="616" y="2185"/>
                  </a:lnTo>
                  <a:lnTo>
                    <a:pt x="618" y="2185"/>
                  </a:lnTo>
                  <a:lnTo>
                    <a:pt x="620" y="2184"/>
                  </a:lnTo>
                  <a:lnTo>
                    <a:pt x="621" y="2184"/>
                  </a:lnTo>
                  <a:lnTo>
                    <a:pt x="625" y="2185"/>
                  </a:lnTo>
                  <a:lnTo>
                    <a:pt x="627" y="2184"/>
                  </a:lnTo>
                  <a:lnTo>
                    <a:pt x="632" y="2182"/>
                  </a:lnTo>
                  <a:lnTo>
                    <a:pt x="636" y="2180"/>
                  </a:lnTo>
                  <a:lnTo>
                    <a:pt x="636" y="2176"/>
                  </a:lnTo>
                  <a:lnTo>
                    <a:pt x="638" y="2171"/>
                  </a:lnTo>
                  <a:lnTo>
                    <a:pt x="638" y="2169"/>
                  </a:lnTo>
                  <a:lnTo>
                    <a:pt x="638" y="2169"/>
                  </a:lnTo>
                  <a:lnTo>
                    <a:pt x="639" y="2169"/>
                  </a:lnTo>
                  <a:lnTo>
                    <a:pt x="639" y="2169"/>
                  </a:lnTo>
                  <a:lnTo>
                    <a:pt x="639" y="2167"/>
                  </a:lnTo>
                  <a:lnTo>
                    <a:pt x="639" y="2167"/>
                  </a:lnTo>
                  <a:lnTo>
                    <a:pt x="638" y="2166"/>
                  </a:lnTo>
                  <a:lnTo>
                    <a:pt x="638" y="2164"/>
                  </a:lnTo>
                  <a:lnTo>
                    <a:pt x="639" y="2162"/>
                  </a:lnTo>
                  <a:lnTo>
                    <a:pt x="641" y="2162"/>
                  </a:lnTo>
                  <a:lnTo>
                    <a:pt x="645" y="2162"/>
                  </a:lnTo>
                  <a:lnTo>
                    <a:pt x="648" y="2162"/>
                  </a:lnTo>
                  <a:lnTo>
                    <a:pt x="657" y="2167"/>
                  </a:lnTo>
                  <a:lnTo>
                    <a:pt x="659" y="2167"/>
                  </a:lnTo>
                  <a:lnTo>
                    <a:pt x="661" y="2167"/>
                  </a:lnTo>
                  <a:lnTo>
                    <a:pt x="663" y="2167"/>
                  </a:lnTo>
                  <a:lnTo>
                    <a:pt x="665" y="2167"/>
                  </a:lnTo>
                  <a:lnTo>
                    <a:pt x="666" y="2167"/>
                  </a:lnTo>
                  <a:lnTo>
                    <a:pt x="666" y="2167"/>
                  </a:lnTo>
                  <a:lnTo>
                    <a:pt x="668" y="2167"/>
                  </a:lnTo>
                  <a:lnTo>
                    <a:pt x="672" y="2164"/>
                  </a:lnTo>
                  <a:lnTo>
                    <a:pt x="674" y="2162"/>
                  </a:lnTo>
                  <a:lnTo>
                    <a:pt x="674" y="2162"/>
                  </a:lnTo>
                  <a:lnTo>
                    <a:pt x="675" y="2164"/>
                  </a:lnTo>
                  <a:lnTo>
                    <a:pt x="675" y="2164"/>
                  </a:lnTo>
                  <a:lnTo>
                    <a:pt x="675" y="2162"/>
                  </a:lnTo>
                  <a:lnTo>
                    <a:pt x="675" y="2162"/>
                  </a:lnTo>
                  <a:lnTo>
                    <a:pt x="677" y="2162"/>
                  </a:lnTo>
                  <a:lnTo>
                    <a:pt x="677" y="2160"/>
                  </a:lnTo>
                  <a:lnTo>
                    <a:pt x="679" y="2160"/>
                  </a:lnTo>
                  <a:lnTo>
                    <a:pt x="679" y="2158"/>
                  </a:lnTo>
                  <a:lnTo>
                    <a:pt x="681" y="2158"/>
                  </a:lnTo>
                  <a:lnTo>
                    <a:pt x="681" y="2158"/>
                  </a:lnTo>
                  <a:lnTo>
                    <a:pt x="686" y="2158"/>
                  </a:lnTo>
                  <a:lnTo>
                    <a:pt x="690" y="2158"/>
                  </a:lnTo>
                  <a:lnTo>
                    <a:pt x="690" y="2158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4" y="2160"/>
                  </a:lnTo>
                  <a:lnTo>
                    <a:pt x="694" y="2160"/>
                  </a:lnTo>
                  <a:lnTo>
                    <a:pt x="695" y="2158"/>
                  </a:lnTo>
                  <a:lnTo>
                    <a:pt x="695" y="2158"/>
                  </a:lnTo>
                  <a:lnTo>
                    <a:pt x="695" y="2160"/>
                  </a:lnTo>
                  <a:lnTo>
                    <a:pt x="695" y="2164"/>
                  </a:lnTo>
                  <a:lnTo>
                    <a:pt x="697" y="2164"/>
                  </a:lnTo>
                  <a:lnTo>
                    <a:pt x="697" y="2164"/>
                  </a:lnTo>
                  <a:lnTo>
                    <a:pt x="701" y="2160"/>
                  </a:lnTo>
                  <a:lnTo>
                    <a:pt x="706" y="2158"/>
                  </a:lnTo>
                  <a:lnTo>
                    <a:pt x="708" y="2158"/>
                  </a:lnTo>
                  <a:lnTo>
                    <a:pt x="710" y="2158"/>
                  </a:lnTo>
                  <a:lnTo>
                    <a:pt x="712" y="2158"/>
                  </a:lnTo>
                  <a:lnTo>
                    <a:pt x="712" y="2160"/>
                  </a:lnTo>
                  <a:lnTo>
                    <a:pt x="712" y="2160"/>
                  </a:lnTo>
                  <a:lnTo>
                    <a:pt x="713" y="2162"/>
                  </a:lnTo>
                  <a:lnTo>
                    <a:pt x="713" y="2164"/>
                  </a:lnTo>
                  <a:lnTo>
                    <a:pt x="717" y="2164"/>
                  </a:lnTo>
                  <a:lnTo>
                    <a:pt x="717" y="2166"/>
                  </a:lnTo>
                  <a:lnTo>
                    <a:pt x="719" y="2169"/>
                  </a:lnTo>
                  <a:lnTo>
                    <a:pt x="719" y="2169"/>
                  </a:lnTo>
                  <a:lnTo>
                    <a:pt x="722" y="2171"/>
                  </a:lnTo>
                  <a:lnTo>
                    <a:pt x="722" y="2173"/>
                  </a:lnTo>
                  <a:lnTo>
                    <a:pt x="724" y="2175"/>
                  </a:lnTo>
                  <a:lnTo>
                    <a:pt x="724" y="2175"/>
                  </a:lnTo>
                  <a:lnTo>
                    <a:pt x="724" y="2176"/>
                  </a:lnTo>
                  <a:lnTo>
                    <a:pt x="724" y="2176"/>
                  </a:lnTo>
                  <a:lnTo>
                    <a:pt x="724" y="2178"/>
                  </a:lnTo>
                  <a:lnTo>
                    <a:pt x="724" y="2180"/>
                  </a:lnTo>
                  <a:lnTo>
                    <a:pt x="724" y="2180"/>
                  </a:lnTo>
                  <a:lnTo>
                    <a:pt x="724" y="2182"/>
                  </a:lnTo>
                  <a:lnTo>
                    <a:pt x="724" y="2184"/>
                  </a:lnTo>
                  <a:lnTo>
                    <a:pt x="724" y="2185"/>
                  </a:lnTo>
                  <a:lnTo>
                    <a:pt x="726" y="2187"/>
                  </a:lnTo>
                  <a:lnTo>
                    <a:pt x="726" y="2189"/>
                  </a:lnTo>
                  <a:lnTo>
                    <a:pt x="726" y="2189"/>
                  </a:lnTo>
                  <a:lnTo>
                    <a:pt x="726" y="2191"/>
                  </a:lnTo>
                  <a:lnTo>
                    <a:pt x="726" y="2191"/>
                  </a:lnTo>
                  <a:lnTo>
                    <a:pt x="728" y="2191"/>
                  </a:lnTo>
                  <a:lnTo>
                    <a:pt x="730" y="2193"/>
                  </a:lnTo>
                  <a:lnTo>
                    <a:pt x="731" y="2194"/>
                  </a:lnTo>
                  <a:lnTo>
                    <a:pt x="731" y="2194"/>
                  </a:lnTo>
                  <a:lnTo>
                    <a:pt x="731" y="2196"/>
                  </a:lnTo>
                  <a:lnTo>
                    <a:pt x="733" y="2196"/>
                  </a:lnTo>
                  <a:lnTo>
                    <a:pt x="733" y="2196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7" y="2200"/>
                  </a:lnTo>
                  <a:lnTo>
                    <a:pt x="739" y="2200"/>
                  </a:lnTo>
                  <a:lnTo>
                    <a:pt x="741" y="2202"/>
                  </a:lnTo>
                  <a:lnTo>
                    <a:pt x="741" y="2202"/>
                  </a:lnTo>
                  <a:lnTo>
                    <a:pt x="742" y="2205"/>
                  </a:lnTo>
                  <a:lnTo>
                    <a:pt x="742" y="2209"/>
                  </a:lnTo>
                  <a:lnTo>
                    <a:pt x="741" y="2211"/>
                  </a:lnTo>
                  <a:lnTo>
                    <a:pt x="739" y="2213"/>
                  </a:lnTo>
                  <a:lnTo>
                    <a:pt x="737" y="2211"/>
                  </a:lnTo>
                  <a:lnTo>
                    <a:pt x="728" y="2214"/>
                  </a:lnTo>
                  <a:lnTo>
                    <a:pt x="726" y="2214"/>
                  </a:lnTo>
                  <a:lnTo>
                    <a:pt x="726" y="2216"/>
                  </a:lnTo>
                  <a:lnTo>
                    <a:pt x="726" y="2218"/>
                  </a:lnTo>
                  <a:lnTo>
                    <a:pt x="728" y="2218"/>
                  </a:lnTo>
                  <a:lnTo>
                    <a:pt x="728" y="2218"/>
                  </a:lnTo>
                  <a:lnTo>
                    <a:pt x="728" y="2220"/>
                  </a:lnTo>
                  <a:lnTo>
                    <a:pt x="728" y="2222"/>
                  </a:lnTo>
                  <a:lnTo>
                    <a:pt x="730" y="2222"/>
                  </a:lnTo>
                  <a:lnTo>
                    <a:pt x="730" y="2222"/>
                  </a:lnTo>
                  <a:lnTo>
                    <a:pt x="731" y="2225"/>
                  </a:lnTo>
                  <a:lnTo>
                    <a:pt x="731" y="2225"/>
                  </a:lnTo>
                  <a:lnTo>
                    <a:pt x="733" y="2227"/>
                  </a:lnTo>
                  <a:lnTo>
                    <a:pt x="733" y="2229"/>
                  </a:lnTo>
                  <a:lnTo>
                    <a:pt x="733" y="2229"/>
                  </a:lnTo>
                  <a:lnTo>
                    <a:pt x="731" y="2231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4"/>
                  </a:lnTo>
                  <a:lnTo>
                    <a:pt x="731" y="2234"/>
                  </a:lnTo>
                  <a:lnTo>
                    <a:pt x="731" y="2236"/>
                  </a:lnTo>
                  <a:lnTo>
                    <a:pt x="731" y="2236"/>
                  </a:lnTo>
                  <a:lnTo>
                    <a:pt x="730" y="2236"/>
                  </a:lnTo>
                  <a:lnTo>
                    <a:pt x="730" y="2236"/>
                  </a:lnTo>
                  <a:lnTo>
                    <a:pt x="731" y="2238"/>
                  </a:lnTo>
                  <a:lnTo>
                    <a:pt x="731" y="2238"/>
                  </a:lnTo>
                  <a:lnTo>
                    <a:pt x="733" y="2240"/>
                  </a:lnTo>
                  <a:lnTo>
                    <a:pt x="733" y="2240"/>
                  </a:lnTo>
                  <a:lnTo>
                    <a:pt x="735" y="2240"/>
                  </a:lnTo>
                  <a:lnTo>
                    <a:pt x="735" y="2240"/>
                  </a:lnTo>
                  <a:lnTo>
                    <a:pt x="737" y="2238"/>
                  </a:lnTo>
                  <a:lnTo>
                    <a:pt x="737" y="2241"/>
                  </a:lnTo>
                  <a:lnTo>
                    <a:pt x="735" y="2243"/>
                  </a:lnTo>
                  <a:lnTo>
                    <a:pt x="733" y="2247"/>
                  </a:lnTo>
                  <a:lnTo>
                    <a:pt x="730" y="2249"/>
                  </a:lnTo>
                  <a:lnTo>
                    <a:pt x="733" y="2250"/>
                  </a:lnTo>
                  <a:lnTo>
                    <a:pt x="735" y="2250"/>
                  </a:lnTo>
                  <a:lnTo>
                    <a:pt x="737" y="2250"/>
                  </a:lnTo>
                  <a:lnTo>
                    <a:pt x="739" y="2249"/>
                  </a:lnTo>
                  <a:lnTo>
                    <a:pt x="741" y="2247"/>
                  </a:lnTo>
                  <a:lnTo>
                    <a:pt x="742" y="2249"/>
                  </a:lnTo>
                  <a:lnTo>
                    <a:pt x="746" y="2249"/>
                  </a:lnTo>
                  <a:lnTo>
                    <a:pt x="748" y="2250"/>
                  </a:lnTo>
                  <a:lnTo>
                    <a:pt x="750" y="2249"/>
                  </a:lnTo>
                  <a:lnTo>
                    <a:pt x="751" y="2249"/>
                  </a:lnTo>
                  <a:lnTo>
                    <a:pt x="753" y="2250"/>
                  </a:lnTo>
                  <a:lnTo>
                    <a:pt x="753" y="2250"/>
                  </a:lnTo>
                  <a:lnTo>
                    <a:pt x="753" y="2252"/>
                  </a:lnTo>
                  <a:lnTo>
                    <a:pt x="753" y="2254"/>
                  </a:lnTo>
                  <a:lnTo>
                    <a:pt x="755" y="2254"/>
                  </a:lnTo>
                  <a:lnTo>
                    <a:pt x="755" y="2254"/>
                  </a:lnTo>
                  <a:lnTo>
                    <a:pt x="759" y="2254"/>
                  </a:lnTo>
                  <a:lnTo>
                    <a:pt x="762" y="2254"/>
                  </a:lnTo>
                  <a:lnTo>
                    <a:pt x="766" y="2252"/>
                  </a:lnTo>
                  <a:lnTo>
                    <a:pt x="769" y="2250"/>
                  </a:lnTo>
                  <a:lnTo>
                    <a:pt x="769" y="2250"/>
                  </a:lnTo>
                  <a:lnTo>
                    <a:pt x="769" y="2252"/>
                  </a:lnTo>
                  <a:lnTo>
                    <a:pt x="771" y="2252"/>
                  </a:lnTo>
                  <a:lnTo>
                    <a:pt x="773" y="2252"/>
                  </a:lnTo>
                  <a:lnTo>
                    <a:pt x="773" y="2250"/>
                  </a:lnTo>
                  <a:lnTo>
                    <a:pt x="775" y="2250"/>
                  </a:lnTo>
                  <a:lnTo>
                    <a:pt x="775" y="2252"/>
                  </a:lnTo>
                  <a:lnTo>
                    <a:pt x="777" y="2252"/>
                  </a:lnTo>
                  <a:lnTo>
                    <a:pt x="777" y="2254"/>
                  </a:lnTo>
                  <a:lnTo>
                    <a:pt x="777" y="2261"/>
                  </a:lnTo>
                  <a:lnTo>
                    <a:pt x="778" y="2263"/>
                  </a:lnTo>
                  <a:lnTo>
                    <a:pt x="780" y="2265"/>
                  </a:lnTo>
                  <a:lnTo>
                    <a:pt x="782" y="2265"/>
                  </a:lnTo>
                  <a:lnTo>
                    <a:pt x="786" y="2265"/>
                  </a:lnTo>
                  <a:lnTo>
                    <a:pt x="787" y="2265"/>
                  </a:lnTo>
                  <a:lnTo>
                    <a:pt x="787" y="2265"/>
                  </a:lnTo>
                  <a:lnTo>
                    <a:pt x="789" y="2265"/>
                  </a:lnTo>
                  <a:lnTo>
                    <a:pt x="789" y="2267"/>
                  </a:lnTo>
                  <a:lnTo>
                    <a:pt x="789" y="2267"/>
                  </a:lnTo>
                  <a:lnTo>
                    <a:pt x="787" y="2268"/>
                  </a:lnTo>
                  <a:lnTo>
                    <a:pt x="786" y="2268"/>
                  </a:lnTo>
                  <a:lnTo>
                    <a:pt x="786" y="2270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7" y="2274"/>
                  </a:lnTo>
                  <a:lnTo>
                    <a:pt x="787" y="2274"/>
                  </a:lnTo>
                  <a:lnTo>
                    <a:pt x="789" y="2274"/>
                  </a:lnTo>
                  <a:lnTo>
                    <a:pt x="789" y="2276"/>
                  </a:lnTo>
                  <a:lnTo>
                    <a:pt x="787" y="2276"/>
                  </a:lnTo>
                  <a:lnTo>
                    <a:pt x="789" y="2278"/>
                  </a:lnTo>
                  <a:lnTo>
                    <a:pt x="789" y="2279"/>
                  </a:lnTo>
                  <a:lnTo>
                    <a:pt x="789" y="2279"/>
                  </a:lnTo>
                  <a:lnTo>
                    <a:pt x="791" y="2281"/>
                  </a:lnTo>
                  <a:lnTo>
                    <a:pt x="791" y="2283"/>
                  </a:lnTo>
                  <a:lnTo>
                    <a:pt x="791" y="2283"/>
                  </a:lnTo>
                  <a:lnTo>
                    <a:pt x="791" y="2285"/>
                  </a:lnTo>
                  <a:lnTo>
                    <a:pt x="791" y="2285"/>
                  </a:lnTo>
                  <a:lnTo>
                    <a:pt x="793" y="2285"/>
                  </a:lnTo>
                  <a:lnTo>
                    <a:pt x="793" y="2287"/>
                  </a:lnTo>
                  <a:lnTo>
                    <a:pt x="793" y="2287"/>
                  </a:lnTo>
                  <a:lnTo>
                    <a:pt x="793" y="2288"/>
                  </a:lnTo>
                  <a:lnTo>
                    <a:pt x="793" y="2290"/>
                  </a:lnTo>
                  <a:lnTo>
                    <a:pt x="793" y="2292"/>
                  </a:lnTo>
                  <a:lnTo>
                    <a:pt x="795" y="2294"/>
                  </a:lnTo>
                  <a:lnTo>
                    <a:pt x="791" y="2296"/>
                  </a:lnTo>
                  <a:lnTo>
                    <a:pt x="789" y="2297"/>
                  </a:lnTo>
                  <a:lnTo>
                    <a:pt x="791" y="2297"/>
                  </a:lnTo>
                  <a:lnTo>
                    <a:pt x="793" y="2308"/>
                  </a:lnTo>
                  <a:lnTo>
                    <a:pt x="793" y="2310"/>
                  </a:lnTo>
                  <a:lnTo>
                    <a:pt x="795" y="2310"/>
                  </a:lnTo>
                  <a:lnTo>
                    <a:pt x="796" y="2310"/>
                  </a:lnTo>
                  <a:lnTo>
                    <a:pt x="798" y="2310"/>
                  </a:lnTo>
                  <a:lnTo>
                    <a:pt x="798" y="2312"/>
                  </a:lnTo>
                  <a:lnTo>
                    <a:pt x="798" y="2312"/>
                  </a:lnTo>
                  <a:lnTo>
                    <a:pt x="800" y="2315"/>
                  </a:lnTo>
                  <a:lnTo>
                    <a:pt x="800" y="2315"/>
                  </a:lnTo>
                  <a:lnTo>
                    <a:pt x="800" y="2317"/>
                  </a:lnTo>
                  <a:lnTo>
                    <a:pt x="800" y="2319"/>
                  </a:lnTo>
                  <a:lnTo>
                    <a:pt x="802" y="2319"/>
                  </a:lnTo>
                  <a:lnTo>
                    <a:pt x="804" y="2319"/>
                  </a:lnTo>
                  <a:lnTo>
                    <a:pt x="804" y="2319"/>
                  </a:lnTo>
                  <a:lnTo>
                    <a:pt x="806" y="2321"/>
                  </a:lnTo>
                  <a:lnTo>
                    <a:pt x="806" y="2319"/>
                  </a:lnTo>
                  <a:lnTo>
                    <a:pt x="806" y="2319"/>
                  </a:lnTo>
                  <a:lnTo>
                    <a:pt x="807" y="2319"/>
                  </a:lnTo>
                  <a:lnTo>
                    <a:pt x="807" y="2317"/>
                  </a:lnTo>
                  <a:lnTo>
                    <a:pt x="807" y="2317"/>
                  </a:lnTo>
                  <a:lnTo>
                    <a:pt x="809" y="2317"/>
                  </a:lnTo>
                  <a:lnTo>
                    <a:pt x="809" y="2317"/>
                  </a:lnTo>
                  <a:lnTo>
                    <a:pt x="811" y="2315"/>
                  </a:lnTo>
                  <a:lnTo>
                    <a:pt x="811" y="2315"/>
                  </a:lnTo>
                  <a:lnTo>
                    <a:pt x="811" y="2314"/>
                  </a:lnTo>
                  <a:lnTo>
                    <a:pt x="813" y="2314"/>
                  </a:lnTo>
                  <a:lnTo>
                    <a:pt x="813" y="2314"/>
                  </a:lnTo>
                  <a:lnTo>
                    <a:pt x="818" y="2314"/>
                  </a:lnTo>
                  <a:lnTo>
                    <a:pt x="827" y="2314"/>
                  </a:lnTo>
                  <a:lnTo>
                    <a:pt x="827" y="2314"/>
                  </a:lnTo>
                  <a:lnTo>
                    <a:pt x="829" y="2315"/>
                  </a:lnTo>
                  <a:lnTo>
                    <a:pt x="829" y="2317"/>
                  </a:lnTo>
                  <a:lnTo>
                    <a:pt x="834" y="2324"/>
                  </a:lnTo>
                  <a:lnTo>
                    <a:pt x="836" y="2324"/>
                  </a:lnTo>
                  <a:lnTo>
                    <a:pt x="838" y="2324"/>
                  </a:lnTo>
                  <a:lnTo>
                    <a:pt x="838" y="2324"/>
                  </a:lnTo>
                  <a:lnTo>
                    <a:pt x="840" y="2324"/>
                  </a:lnTo>
                  <a:lnTo>
                    <a:pt x="840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3" y="2323"/>
                  </a:lnTo>
                  <a:lnTo>
                    <a:pt x="843" y="2324"/>
                  </a:lnTo>
                  <a:lnTo>
                    <a:pt x="845" y="2324"/>
                  </a:lnTo>
                  <a:lnTo>
                    <a:pt x="847" y="2324"/>
                  </a:lnTo>
                  <a:lnTo>
                    <a:pt x="847" y="2324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8"/>
                  </a:lnTo>
                  <a:lnTo>
                    <a:pt x="847" y="2328"/>
                  </a:lnTo>
                  <a:lnTo>
                    <a:pt x="849" y="2330"/>
                  </a:lnTo>
                  <a:lnTo>
                    <a:pt x="849" y="2330"/>
                  </a:lnTo>
                  <a:lnTo>
                    <a:pt x="851" y="2330"/>
                  </a:lnTo>
                  <a:lnTo>
                    <a:pt x="851" y="2330"/>
                  </a:lnTo>
                  <a:lnTo>
                    <a:pt x="852" y="2330"/>
                  </a:lnTo>
                  <a:lnTo>
                    <a:pt x="852" y="2330"/>
                  </a:lnTo>
                  <a:lnTo>
                    <a:pt x="854" y="2330"/>
                  </a:lnTo>
                  <a:lnTo>
                    <a:pt x="854" y="2328"/>
                  </a:lnTo>
                  <a:lnTo>
                    <a:pt x="854" y="2326"/>
                  </a:lnTo>
                  <a:lnTo>
                    <a:pt x="856" y="2326"/>
                  </a:lnTo>
                  <a:lnTo>
                    <a:pt x="863" y="2321"/>
                  </a:lnTo>
                  <a:lnTo>
                    <a:pt x="867" y="2321"/>
                  </a:lnTo>
                  <a:lnTo>
                    <a:pt x="871" y="2319"/>
                  </a:lnTo>
                  <a:lnTo>
                    <a:pt x="874" y="2321"/>
                  </a:lnTo>
                  <a:lnTo>
                    <a:pt x="881" y="2319"/>
                  </a:lnTo>
                  <a:lnTo>
                    <a:pt x="883" y="2317"/>
                  </a:lnTo>
                  <a:lnTo>
                    <a:pt x="885" y="2314"/>
                  </a:lnTo>
                  <a:lnTo>
                    <a:pt x="887" y="2314"/>
                  </a:lnTo>
                  <a:lnTo>
                    <a:pt x="892" y="2314"/>
                  </a:lnTo>
                  <a:lnTo>
                    <a:pt x="894" y="2314"/>
                  </a:lnTo>
                  <a:lnTo>
                    <a:pt x="894" y="2315"/>
                  </a:lnTo>
                  <a:lnTo>
                    <a:pt x="894" y="2317"/>
                  </a:lnTo>
                  <a:lnTo>
                    <a:pt x="896" y="2321"/>
                  </a:lnTo>
                  <a:lnTo>
                    <a:pt x="899" y="2323"/>
                  </a:lnTo>
                  <a:lnTo>
                    <a:pt x="901" y="2324"/>
                  </a:lnTo>
                  <a:lnTo>
                    <a:pt x="901" y="2326"/>
                  </a:lnTo>
                  <a:lnTo>
                    <a:pt x="901" y="2328"/>
                  </a:lnTo>
                  <a:lnTo>
                    <a:pt x="901" y="2330"/>
                  </a:lnTo>
                  <a:lnTo>
                    <a:pt x="901" y="2330"/>
                  </a:lnTo>
                  <a:lnTo>
                    <a:pt x="901" y="2332"/>
                  </a:lnTo>
                  <a:lnTo>
                    <a:pt x="903" y="2334"/>
                  </a:lnTo>
                  <a:lnTo>
                    <a:pt x="908" y="2341"/>
                  </a:lnTo>
                  <a:lnTo>
                    <a:pt x="910" y="2343"/>
                  </a:lnTo>
                  <a:lnTo>
                    <a:pt x="914" y="2344"/>
                  </a:lnTo>
                  <a:lnTo>
                    <a:pt x="916" y="2344"/>
                  </a:lnTo>
                  <a:lnTo>
                    <a:pt x="917" y="2346"/>
                  </a:lnTo>
                  <a:lnTo>
                    <a:pt x="919" y="2348"/>
                  </a:lnTo>
                  <a:lnTo>
                    <a:pt x="921" y="2352"/>
                  </a:lnTo>
                  <a:lnTo>
                    <a:pt x="921" y="2352"/>
                  </a:lnTo>
                  <a:lnTo>
                    <a:pt x="921" y="2353"/>
                  </a:lnTo>
                  <a:lnTo>
                    <a:pt x="921" y="2353"/>
                  </a:lnTo>
                  <a:lnTo>
                    <a:pt x="921" y="2355"/>
                  </a:lnTo>
                  <a:lnTo>
                    <a:pt x="923" y="2353"/>
                  </a:lnTo>
                  <a:lnTo>
                    <a:pt x="925" y="2352"/>
                  </a:lnTo>
                  <a:lnTo>
                    <a:pt x="925" y="2352"/>
                  </a:lnTo>
                  <a:lnTo>
                    <a:pt x="927" y="2352"/>
                  </a:lnTo>
                  <a:lnTo>
                    <a:pt x="927" y="2353"/>
                  </a:lnTo>
                  <a:lnTo>
                    <a:pt x="927" y="2353"/>
                  </a:lnTo>
                  <a:lnTo>
                    <a:pt x="930" y="2352"/>
                  </a:lnTo>
                  <a:lnTo>
                    <a:pt x="930" y="2348"/>
                  </a:lnTo>
                  <a:lnTo>
                    <a:pt x="930" y="2344"/>
                  </a:lnTo>
                  <a:lnTo>
                    <a:pt x="930" y="2343"/>
                  </a:lnTo>
                  <a:lnTo>
                    <a:pt x="930" y="2341"/>
                  </a:lnTo>
                  <a:lnTo>
                    <a:pt x="934" y="2343"/>
                  </a:lnTo>
                  <a:lnTo>
                    <a:pt x="936" y="2343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9" y="2348"/>
                  </a:lnTo>
                  <a:lnTo>
                    <a:pt x="939" y="2348"/>
                  </a:lnTo>
                  <a:lnTo>
                    <a:pt x="941" y="2348"/>
                  </a:lnTo>
                  <a:lnTo>
                    <a:pt x="943" y="2348"/>
                  </a:lnTo>
                  <a:lnTo>
                    <a:pt x="943" y="2350"/>
                  </a:lnTo>
                  <a:lnTo>
                    <a:pt x="945" y="2350"/>
                  </a:lnTo>
                  <a:lnTo>
                    <a:pt x="946" y="2350"/>
                  </a:lnTo>
                  <a:lnTo>
                    <a:pt x="950" y="2350"/>
                  </a:lnTo>
                  <a:lnTo>
                    <a:pt x="952" y="2350"/>
                  </a:lnTo>
                  <a:lnTo>
                    <a:pt x="954" y="2350"/>
                  </a:lnTo>
                  <a:lnTo>
                    <a:pt x="954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2"/>
                  </a:lnTo>
                  <a:lnTo>
                    <a:pt x="955" y="2352"/>
                  </a:lnTo>
                  <a:lnTo>
                    <a:pt x="955" y="2353"/>
                  </a:lnTo>
                  <a:lnTo>
                    <a:pt x="955" y="2353"/>
                  </a:lnTo>
                  <a:lnTo>
                    <a:pt x="959" y="2355"/>
                  </a:lnTo>
                  <a:lnTo>
                    <a:pt x="964" y="2357"/>
                  </a:lnTo>
                  <a:lnTo>
                    <a:pt x="966" y="2359"/>
                  </a:lnTo>
                  <a:lnTo>
                    <a:pt x="966" y="2361"/>
                  </a:lnTo>
                  <a:lnTo>
                    <a:pt x="968" y="2362"/>
                  </a:lnTo>
                  <a:lnTo>
                    <a:pt x="973" y="2361"/>
                  </a:lnTo>
                  <a:lnTo>
                    <a:pt x="973" y="2361"/>
                  </a:lnTo>
                  <a:lnTo>
                    <a:pt x="975" y="2361"/>
                  </a:lnTo>
                  <a:lnTo>
                    <a:pt x="977" y="2359"/>
                  </a:lnTo>
                  <a:lnTo>
                    <a:pt x="977" y="2357"/>
                  </a:lnTo>
                  <a:lnTo>
                    <a:pt x="979" y="2357"/>
                  </a:lnTo>
                  <a:lnTo>
                    <a:pt x="981" y="2357"/>
                  </a:lnTo>
                  <a:lnTo>
                    <a:pt x="981" y="2357"/>
                  </a:lnTo>
                  <a:lnTo>
                    <a:pt x="984" y="2364"/>
                  </a:lnTo>
                  <a:lnTo>
                    <a:pt x="984" y="2366"/>
                  </a:lnTo>
                  <a:lnTo>
                    <a:pt x="986" y="2368"/>
                  </a:lnTo>
                  <a:lnTo>
                    <a:pt x="988" y="2368"/>
                  </a:lnTo>
                  <a:lnTo>
                    <a:pt x="990" y="2368"/>
                  </a:lnTo>
                  <a:lnTo>
                    <a:pt x="992" y="2366"/>
                  </a:lnTo>
                  <a:lnTo>
                    <a:pt x="993" y="2366"/>
                  </a:lnTo>
                  <a:lnTo>
                    <a:pt x="995" y="2368"/>
                  </a:lnTo>
                  <a:lnTo>
                    <a:pt x="997" y="2368"/>
                  </a:lnTo>
                  <a:lnTo>
                    <a:pt x="999" y="2368"/>
                  </a:lnTo>
                  <a:lnTo>
                    <a:pt x="1001" y="2368"/>
                  </a:lnTo>
                  <a:lnTo>
                    <a:pt x="1001" y="2370"/>
                  </a:lnTo>
                  <a:lnTo>
                    <a:pt x="1001" y="2373"/>
                  </a:lnTo>
                  <a:lnTo>
                    <a:pt x="1002" y="2377"/>
                  </a:lnTo>
                  <a:lnTo>
                    <a:pt x="1004" y="2377"/>
                  </a:lnTo>
                  <a:lnTo>
                    <a:pt x="1006" y="2379"/>
                  </a:lnTo>
                  <a:lnTo>
                    <a:pt x="1008" y="2379"/>
                  </a:lnTo>
                  <a:lnTo>
                    <a:pt x="1011" y="2382"/>
                  </a:lnTo>
                  <a:lnTo>
                    <a:pt x="1011" y="2382"/>
                  </a:lnTo>
                  <a:lnTo>
                    <a:pt x="1013" y="2382"/>
                  </a:lnTo>
                  <a:lnTo>
                    <a:pt x="1015" y="2382"/>
                  </a:lnTo>
                  <a:lnTo>
                    <a:pt x="1017" y="2380"/>
                  </a:lnTo>
                  <a:lnTo>
                    <a:pt x="1017" y="2380"/>
                  </a:lnTo>
                  <a:lnTo>
                    <a:pt x="1020" y="2377"/>
                  </a:lnTo>
                  <a:lnTo>
                    <a:pt x="1022" y="2377"/>
                  </a:lnTo>
                  <a:lnTo>
                    <a:pt x="1022" y="2377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80"/>
                  </a:lnTo>
                  <a:lnTo>
                    <a:pt x="1028" y="2382"/>
                  </a:lnTo>
                  <a:lnTo>
                    <a:pt x="1026" y="2382"/>
                  </a:lnTo>
                  <a:lnTo>
                    <a:pt x="1024" y="2384"/>
                  </a:lnTo>
                  <a:lnTo>
                    <a:pt x="1024" y="2386"/>
                  </a:lnTo>
                  <a:lnTo>
                    <a:pt x="1024" y="2388"/>
                  </a:lnTo>
                  <a:lnTo>
                    <a:pt x="1024" y="2391"/>
                  </a:lnTo>
                  <a:lnTo>
                    <a:pt x="1026" y="2393"/>
                  </a:lnTo>
                  <a:lnTo>
                    <a:pt x="1029" y="2397"/>
                  </a:lnTo>
                  <a:lnTo>
                    <a:pt x="1029" y="2399"/>
                  </a:lnTo>
                  <a:lnTo>
                    <a:pt x="1029" y="2399"/>
                  </a:lnTo>
                  <a:lnTo>
                    <a:pt x="1029" y="2402"/>
                  </a:lnTo>
                  <a:lnTo>
                    <a:pt x="1029" y="2404"/>
                  </a:lnTo>
                  <a:lnTo>
                    <a:pt x="1028" y="2406"/>
                  </a:lnTo>
                  <a:lnTo>
                    <a:pt x="1028" y="2406"/>
                  </a:lnTo>
                  <a:lnTo>
                    <a:pt x="1026" y="2408"/>
                  </a:lnTo>
                  <a:lnTo>
                    <a:pt x="1024" y="2409"/>
                  </a:lnTo>
                  <a:lnTo>
                    <a:pt x="1024" y="2411"/>
                  </a:lnTo>
                  <a:lnTo>
                    <a:pt x="1020" y="2413"/>
                  </a:lnTo>
                  <a:lnTo>
                    <a:pt x="1019" y="2415"/>
                  </a:lnTo>
                  <a:lnTo>
                    <a:pt x="1019" y="2417"/>
                  </a:lnTo>
                  <a:lnTo>
                    <a:pt x="1019" y="2417"/>
                  </a:lnTo>
                  <a:lnTo>
                    <a:pt x="1019" y="2418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5" y="2420"/>
                  </a:lnTo>
                  <a:lnTo>
                    <a:pt x="1013" y="2420"/>
                  </a:lnTo>
                  <a:lnTo>
                    <a:pt x="1010" y="2422"/>
                  </a:lnTo>
                  <a:lnTo>
                    <a:pt x="1006" y="2422"/>
                  </a:lnTo>
                  <a:lnTo>
                    <a:pt x="1006" y="2422"/>
                  </a:lnTo>
                  <a:lnTo>
                    <a:pt x="1006" y="2426"/>
                  </a:lnTo>
                  <a:lnTo>
                    <a:pt x="1006" y="2427"/>
                  </a:lnTo>
                  <a:lnTo>
                    <a:pt x="1008" y="2427"/>
                  </a:lnTo>
                  <a:lnTo>
                    <a:pt x="1008" y="2427"/>
                  </a:lnTo>
                  <a:lnTo>
                    <a:pt x="1008" y="2429"/>
                  </a:lnTo>
                  <a:lnTo>
                    <a:pt x="1010" y="2431"/>
                  </a:lnTo>
                  <a:lnTo>
                    <a:pt x="1010" y="2431"/>
                  </a:lnTo>
                  <a:lnTo>
                    <a:pt x="1011" y="2431"/>
                  </a:lnTo>
                  <a:lnTo>
                    <a:pt x="1015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9" y="2435"/>
                  </a:lnTo>
                  <a:lnTo>
                    <a:pt x="1019" y="2435"/>
                  </a:lnTo>
                  <a:lnTo>
                    <a:pt x="1020" y="2435"/>
                  </a:lnTo>
                  <a:lnTo>
                    <a:pt x="1020" y="2433"/>
                  </a:lnTo>
                  <a:lnTo>
                    <a:pt x="1022" y="2431"/>
                  </a:lnTo>
                  <a:lnTo>
                    <a:pt x="1024" y="2433"/>
                  </a:lnTo>
                  <a:lnTo>
                    <a:pt x="1024" y="2433"/>
                  </a:lnTo>
                  <a:lnTo>
                    <a:pt x="1024" y="2435"/>
                  </a:lnTo>
                  <a:lnTo>
                    <a:pt x="1024" y="2436"/>
                  </a:lnTo>
                  <a:lnTo>
                    <a:pt x="1022" y="2438"/>
                  </a:lnTo>
                  <a:lnTo>
                    <a:pt x="1020" y="2440"/>
                  </a:lnTo>
                  <a:lnTo>
                    <a:pt x="1019" y="2440"/>
                  </a:lnTo>
                  <a:lnTo>
                    <a:pt x="1013" y="2438"/>
                  </a:lnTo>
                  <a:lnTo>
                    <a:pt x="1011" y="2438"/>
                  </a:lnTo>
                  <a:lnTo>
                    <a:pt x="1011" y="2438"/>
                  </a:lnTo>
                  <a:lnTo>
                    <a:pt x="1010" y="2438"/>
                  </a:lnTo>
                  <a:lnTo>
                    <a:pt x="1010" y="2440"/>
                  </a:lnTo>
                  <a:lnTo>
                    <a:pt x="1010" y="2440"/>
                  </a:lnTo>
                  <a:lnTo>
                    <a:pt x="1008" y="2442"/>
                  </a:lnTo>
                  <a:lnTo>
                    <a:pt x="1008" y="2442"/>
                  </a:lnTo>
                  <a:lnTo>
                    <a:pt x="1006" y="2442"/>
                  </a:lnTo>
                  <a:lnTo>
                    <a:pt x="1004" y="2453"/>
                  </a:lnTo>
                  <a:lnTo>
                    <a:pt x="1002" y="2455"/>
                  </a:lnTo>
                  <a:lnTo>
                    <a:pt x="1004" y="2455"/>
                  </a:lnTo>
                  <a:lnTo>
                    <a:pt x="1006" y="2455"/>
                  </a:lnTo>
                  <a:lnTo>
                    <a:pt x="1011" y="2455"/>
                  </a:lnTo>
                  <a:lnTo>
                    <a:pt x="1013" y="2456"/>
                  </a:lnTo>
                  <a:lnTo>
                    <a:pt x="1015" y="2456"/>
                  </a:lnTo>
                  <a:lnTo>
                    <a:pt x="1015" y="2458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2"/>
                  </a:lnTo>
                  <a:lnTo>
                    <a:pt x="1015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5" y="2464"/>
                  </a:lnTo>
                  <a:lnTo>
                    <a:pt x="1015" y="2464"/>
                  </a:lnTo>
                  <a:lnTo>
                    <a:pt x="1017" y="2467"/>
                  </a:lnTo>
                  <a:lnTo>
                    <a:pt x="1017" y="2469"/>
                  </a:lnTo>
                  <a:lnTo>
                    <a:pt x="1017" y="2471"/>
                  </a:lnTo>
                  <a:lnTo>
                    <a:pt x="1019" y="2471"/>
                  </a:lnTo>
                  <a:lnTo>
                    <a:pt x="1017" y="2471"/>
                  </a:lnTo>
                  <a:lnTo>
                    <a:pt x="1015" y="2473"/>
                  </a:lnTo>
                  <a:lnTo>
                    <a:pt x="1013" y="2476"/>
                  </a:lnTo>
                  <a:lnTo>
                    <a:pt x="1015" y="2478"/>
                  </a:lnTo>
                  <a:lnTo>
                    <a:pt x="1017" y="2478"/>
                  </a:lnTo>
                  <a:lnTo>
                    <a:pt x="1019" y="2476"/>
                  </a:lnTo>
                  <a:lnTo>
                    <a:pt x="1020" y="2476"/>
                  </a:lnTo>
                  <a:lnTo>
                    <a:pt x="1020" y="2478"/>
                  </a:lnTo>
                  <a:lnTo>
                    <a:pt x="1020" y="2480"/>
                  </a:lnTo>
                  <a:lnTo>
                    <a:pt x="1020" y="2482"/>
                  </a:lnTo>
                  <a:lnTo>
                    <a:pt x="1020" y="2482"/>
                  </a:lnTo>
                  <a:lnTo>
                    <a:pt x="1017" y="2483"/>
                  </a:lnTo>
                  <a:lnTo>
                    <a:pt x="1017" y="2485"/>
                  </a:lnTo>
                  <a:lnTo>
                    <a:pt x="1013" y="2491"/>
                  </a:lnTo>
                  <a:lnTo>
                    <a:pt x="1013" y="2491"/>
                  </a:lnTo>
                  <a:lnTo>
                    <a:pt x="1013" y="2492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1" y="2496"/>
                  </a:lnTo>
                  <a:lnTo>
                    <a:pt x="1010" y="2496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1" y="2500"/>
                  </a:lnTo>
                  <a:lnTo>
                    <a:pt x="1011" y="2502"/>
                  </a:lnTo>
                  <a:lnTo>
                    <a:pt x="1011" y="2502"/>
                  </a:lnTo>
                  <a:lnTo>
                    <a:pt x="1011" y="2503"/>
                  </a:lnTo>
                  <a:lnTo>
                    <a:pt x="1011" y="2503"/>
                  </a:lnTo>
                  <a:lnTo>
                    <a:pt x="1011" y="2505"/>
                  </a:lnTo>
                  <a:lnTo>
                    <a:pt x="1010" y="2505"/>
                  </a:lnTo>
                  <a:lnTo>
                    <a:pt x="1010" y="2505"/>
                  </a:lnTo>
                  <a:lnTo>
                    <a:pt x="1011" y="2507"/>
                  </a:lnTo>
                  <a:lnTo>
                    <a:pt x="1011" y="2507"/>
                  </a:lnTo>
                  <a:lnTo>
                    <a:pt x="1010" y="2509"/>
                  </a:lnTo>
                  <a:lnTo>
                    <a:pt x="1010" y="2511"/>
                  </a:lnTo>
                  <a:lnTo>
                    <a:pt x="1008" y="2512"/>
                  </a:lnTo>
                  <a:lnTo>
                    <a:pt x="1006" y="2512"/>
                  </a:lnTo>
                  <a:lnTo>
                    <a:pt x="1002" y="2511"/>
                  </a:lnTo>
                  <a:lnTo>
                    <a:pt x="1001" y="2511"/>
                  </a:lnTo>
                  <a:lnTo>
                    <a:pt x="997" y="2512"/>
                  </a:lnTo>
                  <a:lnTo>
                    <a:pt x="995" y="2512"/>
                  </a:lnTo>
                  <a:lnTo>
                    <a:pt x="995" y="2511"/>
                  </a:lnTo>
                  <a:lnTo>
                    <a:pt x="992" y="2512"/>
                  </a:lnTo>
                  <a:lnTo>
                    <a:pt x="992" y="2512"/>
                  </a:lnTo>
                  <a:lnTo>
                    <a:pt x="990" y="2512"/>
                  </a:lnTo>
                  <a:lnTo>
                    <a:pt x="988" y="2511"/>
                  </a:lnTo>
                  <a:lnTo>
                    <a:pt x="988" y="2511"/>
                  </a:lnTo>
                  <a:lnTo>
                    <a:pt x="981" y="2511"/>
                  </a:lnTo>
                  <a:lnTo>
                    <a:pt x="979" y="2511"/>
                  </a:lnTo>
                  <a:lnTo>
                    <a:pt x="977" y="2512"/>
                  </a:lnTo>
                  <a:lnTo>
                    <a:pt x="975" y="2511"/>
                  </a:lnTo>
                  <a:lnTo>
                    <a:pt x="973" y="2509"/>
                  </a:lnTo>
                  <a:lnTo>
                    <a:pt x="973" y="2509"/>
                  </a:lnTo>
                  <a:lnTo>
                    <a:pt x="966" y="2509"/>
                  </a:lnTo>
                  <a:lnTo>
                    <a:pt x="963" y="2511"/>
                  </a:lnTo>
                  <a:lnTo>
                    <a:pt x="961" y="2512"/>
                  </a:lnTo>
                  <a:lnTo>
                    <a:pt x="961" y="2516"/>
                  </a:lnTo>
                  <a:lnTo>
                    <a:pt x="959" y="2518"/>
                  </a:lnTo>
                  <a:lnTo>
                    <a:pt x="959" y="2521"/>
                  </a:lnTo>
                  <a:lnTo>
                    <a:pt x="959" y="2523"/>
                  </a:lnTo>
                  <a:lnTo>
                    <a:pt x="957" y="2523"/>
                  </a:lnTo>
                  <a:lnTo>
                    <a:pt x="955" y="2521"/>
                  </a:lnTo>
                  <a:lnTo>
                    <a:pt x="955" y="2523"/>
                  </a:lnTo>
                  <a:lnTo>
                    <a:pt x="954" y="2523"/>
                  </a:lnTo>
                  <a:lnTo>
                    <a:pt x="952" y="2525"/>
                  </a:lnTo>
                  <a:lnTo>
                    <a:pt x="950" y="2527"/>
                  </a:lnTo>
                  <a:lnTo>
                    <a:pt x="950" y="2527"/>
                  </a:lnTo>
                  <a:lnTo>
                    <a:pt x="939" y="2529"/>
                  </a:lnTo>
                  <a:lnTo>
                    <a:pt x="937" y="2529"/>
                  </a:lnTo>
                  <a:lnTo>
                    <a:pt x="936" y="2530"/>
                  </a:lnTo>
                  <a:lnTo>
                    <a:pt x="936" y="2534"/>
                  </a:lnTo>
                  <a:lnTo>
                    <a:pt x="934" y="2536"/>
                  </a:lnTo>
                  <a:lnTo>
                    <a:pt x="936" y="2541"/>
                  </a:lnTo>
                  <a:lnTo>
                    <a:pt x="934" y="2543"/>
                  </a:lnTo>
                  <a:lnTo>
                    <a:pt x="934" y="2547"/>
                  </a:lnTo>
                  <a:lnTo>
                    <a:pt x="932" y="2548"/>
                  </a:lnTo>
                  <a:lnTo>
                    <a:pt x="930" y="2548"/>
                  </a:lnTo>
                  <a:lnTo>
                    <a:pt x="930" y="2550"/>
                  </a:lnTo>
                  <a:lnTo>
                    <a:pt x="932" y="2552"/>
                  </a:lnTo>
                  <a:lnTo>
                    <a:pt x="932" y="2552"/>
                  </a:lnTo>
                  <a:lnTo>
                    <a:pt x="934" y="2550"/>
                  </a:lnTo>
                  <a:lnTo>
                    <a:pt x="936" y="2552"/>
                  </a:lnTo>
                  <a:lnTo>
                    <a:pt x="936" y="2552"/>
                  </a:lnTo>
                  <a:lnTo>
                    <a:pt x="937" y="2552"/>
                  </a:lnTo>
                  <a:lnTo>
                    <a:pt x="936" y="2554"/>
                  </a:lnTo>
                  <a:lnTo>
                    <a:pt x="936" y="2556"/>
                  </a:lnTo>
                  <a:lnTo>
                    <a:pt x="936" y="2556"/>
                  </a:lnTo>
                  <a:lnTo>
                    <a:pt x="934" y="2556"/>
                  </a:lnTo>
                  <a:lnTo>
                    <a:pt x="932" y="2558"/>
                  </a:lnTo>
                  <a:lnTo>
                    <a:pt x="932" y="2559"/>
                  </a:lnTo>
                  <a:lnTo>
                    <a:pt x="932" y="2561"/>
                  </a:lnTo>
                  <a:lnTo>
                    <a:pt x="932" y="2563"/>
                  </a:lnTo>
                  <a:lnTo>
                    <a:pt x="932" y="2565"/>
                  </a:lnTo>
                  <a:lnTo>
                    <a:pt x="932" y="2565"/>
                  </a:lnTo>
                  <a:lnTo>
                    <a:pt x="936" y="2565"/>
                  </a:lnTo>
                  <a:lnTo>
                    <a:pt x="943" y="2563"/>
                  </a:lnTo>
                  <a:lnTo>
                    <a:pt x="945" y="2563"/>
                  </a:lnTo>
                  <a:lnTo>
                    <a:pt x="945" y="2561"/>
                  </a:lnTo>
                  <a:lnTo>
                    <a:pt x="945" y="2561"/>
                  </a:lnTo>
                  <a:lnTo>
                    <a:pt x="945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8" y="2558"/>
                  </a:lnTo>
                  <a:lnTo>
                    <a:pt x="950" y="2556"/>
                  </a:lnTo>
                  <a:lnTo>
                    <a:pt x="952" y="2556"/>
                  </a:lnTo>
                  <a:lnTo>
                    <a:pt x="959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52" y="2556"/>
                  </a:lnTo>
                  <a:lnTo>
                    <a:pt x="950" y="2558"/>
                  </a:lnTo>
                  <a:lnTo>
                    <a:pt x="948" y="2558"/>
                  </a:lnTo>
                  <a:lnTo>
                    <a:pt x="948" y="2559"/>
                  </a:lnTo>
                  <a:lnTo>
                    <a:pt x="948" y="2559"/>
                  </a:lnTo>
                  <a:lnTo>
                    <a:pt x="946" y="2559"/>
                  </a:lnTo>
                  <a:lnTo>
                    <a:pt x="946" y="2561"/>
                  </a:lnTo>
                  <a:lnTo>
                    <a:pt x="945" y="2563"/>
                  </a:lnTo>
                  <a:lnTo>
                    <a:pt x="946" y="2563"/>
                  </a:lnTo>
                  <a:lnTo>
                    <a:pt x="948" y="2565"/>
                  </a:lnTo>
                  <a:lnTo>
                    <a:pt x="948" y="2565"/>
                  </a:lnTo>
                  <a:lnTo>
                    <a:pt x="950" y="2565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4" y="2563"/>
                  </a:lnTo>
                  <a:lnTo>
                    <a:pt x="954" y="2563"/>
                  </a:lnTo>
                  <a:lnTo>
                    <a:pt x="955" y="2561"/>
                  </a:lnTo>
                  <a:lnTo>
                    <a:pt x="957" y="2561"/>
                  </a:lnTo>
                  <a:lnTo>
                    <a:pt x="961" y="2561"/>
                  </a:lnTo>
                  <a:lnTo>
                    <a:pt x="963" y="2561"/>
                  </a:lnTo>
                  <a:lnTo>
                    <a:pt x="964" y="2561"/>
                  </a:lnTo>
                  <a:lnTo>
                    <a:pt x="964" y="2561"/>
                  </a:lnTo>
                  <a:lnTo>
                    <a:pt x="964" y="2559"/>
                  </a:lnTo>
                  <a:lnTo>
                    <a:pt x="966" y="2559"/>
                  </a:lnTo>
                  <a:lnTo>
                    <a:pt x="968" y="2559"/>
                  </a:lnTo>
                  <a:lnTo>
                    <a:pt x="968" y="2559"/>
                  </a:lnTo>
                  <a:lnTo>
                    <a:pt x="968" y="2558"/>
                  </a:lnTo>
                  <a:lnTo>
                    <a:pt x="968" y="2556"/>
                  </a:lnTo>
                  <a:lnTo>
                    <a:pt x="968" y="2554"/>
                  </a:lnTo>
                  <a:lnTo>
                    <a:pt x="970" y="2554"/>
                  </a:lnTo>
                  <a:lnTo>
                    <a:pt x="972" y="2554"/>
                  </a:lnTo>
                  <a:lnTo>
                    <a:pt x="973" y="2554"/>
                  </a:lnTo>
                  <a:lnTo>
                    <a:pt x="973" y="2554"/>
                  </a:lnTo>
                  <a:lnTo>
                    <a:pt x="975" y="2552"/>
                  </a:lnTo>
                  <a:lnTo>
                    <a:pt x="975" y="2552"/>
                  </a:lnTo>
                  <a:lnTo>
                    <a:pt x="977" y="2552"/>
                  </a:lnTo>
                  <a:lnTo>
                    <a:pt x="977" y="2552"/>
                  </a:lnTo>
                  <a:lnTo>
                    <a:pt x="979" y="2552"/>
                  </a:lnTo>
                  <a:lnTo>
                    <a:pt x="979" y="2552"/>
                  </a:lnTo>
                  <a:lnTo>
                    <a:pt x="981" y="2552"/>
                  </a:lnTo>
                  <a:lnTo>
                    <a:pt x="982" y="2554"/>
                  </a:lnTo>
                  <a:lnTo>
                    <a:pt x="984" y="2554"/>
                  </a:lnTo>
                  <a:lnTo>
                    <a:pt x="986" y="2556"/>
                  </a:lnTo>
                  <a:lnTo>
                    <a:pt x="986" y="2558"/>
                  </a:lnTo>
                  <a:lnTo>
                    <a:pt x="986" y="2558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61"/>
                  </a:lnTo>
                  <a:lnTo>
                    <a:pt x="984" y="2563"/>
                  </a:lnTo>
                  <a:lnTo>
                    <a:pt x="984" y="2563"/>
                  </a:lnTo>
                  <a:lnTo>
                    <a:pt x="984" y="2565"/>
                  </a:lnTo>
                  <a:lnTo>
                    <a:pt x="984" y="2565"/>
                  </a:lnTo>
                  <a:lnTo>
                    <a:pt x="986" y="2567"/>
                  </a:lnTo>
                  <a:lnTo>
                    <a:pt x="986" y="2565"/>
                  </a:lnTo>
                  <a:lnTo>
                    <a:pt x="988" y="2563"/>
                  </a:lnTo>
                  <a:lnTo>
                    <a:pt x="990" y="2563"/>
                  </a:lnTo>
                  <a:lnTo>
                    <a:pt x="992" y="2565"/>
                  </a:lnTo>
                  <a:lnTo>
                    <a:pt x="990" y="2565"/>
                  </a:lnTo>
                  <a:lnTo>
                    <a:pt x="988" y="2565"/>
                  </a:lnTo>
                  <a:lnTo>
                    <a:pt x="986" y="2567"/>
                  </a:lnTo>
                  <a:lnTo>
                    <a:pt x="986" y="2568"/>
                  </a:lnTo>
                  <a:lnTo>
                    <a:pt x="986" y="2570"/>
                  </a:lnTo>
                  <a:lnTo>
                    <a:pt x="986" y="2572"/>
                  </a:lnTo>
                  <a:lnTo>
                    <a:pt x="984" y="2572"/>
                  </a:lnTo>
                  <a:lnTo>
                    <a:pt x="979" y="2570"/>
                  </a:lnTo>
                  <a:lnTo>
                    <a:pt x="979" y="2570"/>
                  </a:lnTo>
                  <a:lnTo>
                    <a:pt x="979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3" y="2572"/>
                  </a:lnTo>
                  <a:lnTo>
                    <a:pt x="972" y="2574"/>
                  </a:lnTo>
                  <a:lnTo>
                    <a:pt x="970" y="2576"/>
                  </a:lnTo>
                  <a:lnTo>
                    <a:pt x="968" y="2577"/>
                  </a:lnTo>
                  <a:lnTo>
                    <a:pt x="968" y="2577"/>
                  </a:lnTo>
                  <a:lnTo>
                    <a:pt x="966" y="2577"/>
                  </a:lnTo>
                  <a:lnTo>
                    <a:pt x="964" y="2577"/>
                  </a:lnTo>
                  <a:lnTo>
                    <a:pt x="964" y="2577"/>
                  </a:lnTo>
                  <a:lnTo>
                    <a:pt x="963" y="2579"/>
                  </a:lnTo>
                  <a:lnTo>
                    <a:pt x="961" y="2581"/>
                  </a:lnTo>
                  <a:lnTo>
                    <a:pt x="959" y="2581"/>
                  </a:lnTo>
                  <a:lnTo>
                    <a:pt x="957" y="2583"/>
                  </a:lnTo>
                  <a:lnTo>
                    <a:pt x="955" y="2583"/>
                  </a:lnTo>
                  <a:lnTo>
                    <a:pt x="952" y="2583"/>
                  </a:lnTo>
                  <a:lnTo>
                    <a:pt x="950" y="2583"/>
                  </a:lnTo>
                  <a:lnTo>
                    <a:pt x="950" y="2585"/>
                  </a:lnTo>
                  <a:lnTo>
                    <a:pt x="945" y="2583"/>
                  </a:lnTo>
                  <a:lnTo>
                    <a:pt x="945" y="2583"/>
                  </a:lnTo>
                  <a:lnTo>
                    <a:pt x="943" y="2585"/>
                  </a:lnTo>
                  <a:lnTo>
                    <a:pt x="943" y="2585"/>
                  </a:lnTo>
                  <a:lnTo>
                    <a:pt x="941" y="2586"/>
                  </a:lnTo>
                  <a:lnTo>
                    <a:pt x="941" y="2586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90"/>
                  </a:lnTo>
                  <a:lnTo>
                    <a:pt x="939" y="2590"/>
                  </a:lnTo>
                  <a:lnTo>
                    <a:pt x="939" y="2592"/>
                  </a:lnTo>
                  <a:lnTo>
                    <a:pt x="941" y="2592"/>
                  </a:lnTo>
                  <a:lnTo>
                    <a:pt x="941" y="2594"/>
                  </a:lnTo>
                  <a:lnTo>
                    <a:pt x="941" y="2594"/>
                  </a:lnTo>
                  <a:lnTo>
                    <a:pt x="941" y="2592"/>
                  </a:lnTo>
                  <a:lnTo>
                    <a:pt x="941" y="2592"/>
                  </a:lnTo>
                  <a:lnTo>
                    <a:pt x="943" y="2592"/>
                  </a:lnTo>
                  <a:lnTo>
                    <a:pt x="945" y="2592"/>
                  </a:lnTo>
                  <a:lnTo>
                    <a:pt x="946" y="2592"/>
                  </a:lnTo>
                  <a:lnTo>
                    <a:pt x="950" y="2594"/>
                  </a:lnTo>
                  <a:lnTo>
                    <a:pt x="950" y="2594"/>
                  </a:lnTo>
                  <a:lnTo>
                    <a:pt x="950" y="2595"/>
                  </a:lnTo>
                  <a:lnTo>
                    <a:pt x="952" y="2595"/>
                  </a:lnTo>
                  <a:lnTo>
                    <a:pt x="952" y="2597"/>
                  </a:lnTo>
                  <a:lnTo>
                    <a:pt x="950" y="2597"/>
                  </a:lnTo>
                  <a:lnTo>
                    <a:pt x="945" y="2599"/>
                  </a:lnTo>
                  <a:lnTo>
                    <a:pt x="937" y="2595"/>
                  </a:lnTo>
                  <a:lnTo>
                    <a:pt x="937" y="2595"/>
                  </a:lnTo>
                  <a:lnTo>
                    <a:pt x="936" y="2594"/>
                  </a:lnTo>
                  <a:lnTo>
                    <a:pt x="936" y="2594"/>
                  </a:lnTo>
                  <a:lnTo>
                    <a:pt x="936" y="2592"/>
                  </a:lnTo>
                  <a:lnTo>
                    <a:pt x="936" y="2592"/>
                  </a:lnTo>
                  <a:lnTo>
                    <a:pt x="934" y="2592"/>
                  </a:lnTo>
                  <a:lnTo>
                    <a:pt x="934" y="2594"/>
                  </a:lnTo>
                  <a:lnTo>
                    <a:pt x="932" y="2595"/>
                  </a:lnTo>
                  <a:lnTo>
                    <a:pt x="932" y="2595"/>
                  </a:lnTo>
                  <a:lnTo>
                    <a:pt x="928" y="2595"/>
                  </a:lnTo>
                  <a:lnTo>
                    <a:pt x="928" y="2595"/>
                  </a:lnTo>
                  <a:lnTo>
                    <a:pt x="927" y="2595"/>
                  </a:lnTo>
                  <a:lnTo>
                    <a:pt x="925" y="2599"/>
                  </a:lnTo>
                  <a:lnTo>
                    <a:pt x="923" y="2599"/>
                  </a:lnTo>
                  <a:lnTo>
                    <a:pt x="921" y="2601"/>
                  </a:lnTo>
                  <a:lnTo>
                    <a:pt x="917" y="2601"/>
                  </a:lnTo>
                  <a:lnTo>
                    <a:pt x="916" y="2599"/>
                  </a:lnTo>
                  <a:lnTo>
                    <a:pt x="914" y="2601"/>
                  </a:lnTo>
                  <a:lnTo>
                    <a:pt x="912" y="2599"/>
                  </a:lnTo>
                  <a:lnTo>
                    <a:pt x="910" y="2597"/>
                  </a:lnTo>
                  <a:lnTo>
                    <a:pt x="908" y="2595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9"/>
                  </a:lnTo>
                  <a:lnTo>
                    <a:pt x="910" y="2601"/>
                  </a:lnTo>
                  <a:lnTo>
                    <a:pt x="910" y="2603"/>
                  </a:lnTo>
                  <a:lnTo>
                    <a:pt x="912" y="2606"/>
                  </a:lnTo>
                  <a:lnTo>
                    <a:pt x="912" y="2608"/>
                  </a:lnTo>
                  <a:lnTo>
                    <a:pt x="912" y="2610"/>
                  </a:lnTo>
                  <a:lnTo>
                    <a:pt x="914" y="2612"/>
                  </a:lnTo>
                  <a:lnTo>
                    <a:pt x="914" y="2612"/>
                  </a:lnTo>
                  <a:lnTo>
                    <a:pt x="917" y="2615"/>
                  </a:lnTo>
                  <a:lnTo>
                    <a:pt x="919" y="2619"/>
                  </a:lnTo>
                  <a:lnTo>
                    <a:pt x="921" y="2619"/>
                  </a:lnTo>
                  <a:lnTo>
                    <a:pt x="923" y="2619"/>
                  </a:lnTo>
                  <a:lnTo>
                    <a:pt x="921" y="2619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5"/>
                  </a:lnTo>
                  <a:lnTo>
                    <a:pt x="925" y="2615"/>
                  </a:lnTo>
                  <a:lnTo>
                    <a:pt x="927" y="2617"/>
                  </a:lnTo>
                  <a:lnTo>
                    <a:pt x="928" y="2617"/>
                  </a:lnTo>
                  <a:lnTo>
                    <a:pt x="932" y="2623"/>
                  </a:lnTo>
                  <a:lnTo>
                    <a:pt x="934" y="2624"/>
                  </a:lnTo>
                  <a:lnTo>
                    <a:pt x="936" y="2626"/>
                  </a:lnTo>
                  <a:lnTo>
                    <a:pt x="936" y="2626"/>
                  </a:lnTo>
                  <a:lnTo>
                    <a:pt x="936" y="2628"/>
                  </a:lnTo>
                  <a:lnTo>
                    <a:pt x="937" y="2630"/>
                  </a:lnTo>
                  <a:lnTo>
                    <a:pt x="950" y="2637"/>
                  </a:lnTo>
                  <a:lnTo>
                    <a:pt x="950" y="2637"/>
                  </a:lnTo>
                  <a:lnTo>
                    <a:pt x="950" y="2639"/>
                  </a:lnTo>
                  <a:lnTo>
                    <a:pt x="950" y="2641"/>
                  </a:lnTo>
                  <a:lnTo>
                    <a:pt x="950" y="2642"/>
                  </a:lnTo>
                  <a:lnTo>
                    <a:pt x="950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5" y="2642"/>
                  </a:lnTo>
                  <a:lnTo>
                    <a:pt x="943" y="2642"/>
                  </a:lnTo>
                  <a:lnTo>
                    <a:pt x="943" y="2642"/>
                  </a:lnTo>
                  <a:lnTo>
                    <a:pt x="939" y="2639"/>
                  </a:lnTo>
                  <a:lnTo>
                    <a:pt x="937" y="2639"/>
                  </a:lnTo>
                  <a:lnTo>
                    <a:pt x="936" y="2635"/>
                  </a:lnTo>
                  <a:lnTo>
                    <a:pt x="934" y="2635"/>
                  </a:lnTo>
                  <a:lnTo>
                    <a:pt x="934" y="2635"/>
                  </a:lnTo>
                  <a:lnTo>
                    <a:pt x="932" y="2635"/>
                  </a:lnTo>
                  <a:lnTo>
                    <a:pt x="930" y="2635"/>
                  </a:lnTo>
                  <a:lnTo>
                    <a:pt x="930" y="2637"/>
                  </a:lnTo>
                  <a:lnTo>
                    <a:pt x="930" y="2637"/>
                  </a:lnTo>
                  <a:lnTo>
                    <a:pt x="930" y="2641"/>
                  </a:lnTo>
                  <a:lnTo>
                    <a:pt x="930" y="2642"/>
                  </a:lnTo>
                  <a:lnTo>
                    <a:pt x="928" y="2642"/>
                  </a:lnTo>
                  <a:lnTo>
                    <a:pt x="928" y="2642"/>
                  </a:lnTo>
                  <a:lnTo>
                    <a:pt x="928" y="2646"/>
                  </a:lnTo>
                  <a:lnTo>
                    <a:pt x="928" y="2648"/>
                  </a:lnTo>
                  <a:lnTo>
                    <a:pt x="927" y="2648"/>
                  </a:lnTo>
                  <a:lnTo>
                    <a:pt x="927" y="2648"/>
                  </a:lnTo>
                  <a:lnTo>
                    <a:pt x="927" y="2650"/>
                  </a:lnTo>
                  <a:lnTo>
                    <a:pt x="925" y="2653"/>
                  </a:lnTo>
                  <a:lnTo>
                    <a:pt x="925" y="2655"/>
                  </a:lnTo>
                  <a:lnTo>
                    <a:pt x="923" y="2657"/>
                  </a:lnTo>
                  <a:lnTo>
                    <a:pt x="925" y="2657"/>
                  </a:lnTo>
                  <a:lnTo>
                    <a:pt x="923" y="2659"/>
                  </a:lnTo>
                  <a:lnTo>
                    <a:pt x="923" y="2659"/>
                  </a:lnTo>
                  <a:lnTo>
                    <a:pt x="921" y="2657"/>
                  </a:lnTo>
                  <a:lnTo>
                    <a:pt x="923" y="2655"/>
                  </a:lnTo>
                  <a:lnTo>
                    <a:pt x="925" y="2653"/>
                  </a:lnTo>
                  <a:lnTo>
                    <a:pt x="925" y="2651"/>
                  </a:lnTo>
                  <a:lnTo>
                    <a:pt x="925" y="2650"/>
                  </a:lnTo>
                  <a:lnTo>
                    <a:pt x="925" y="2650"/>
                  </a:lnTo>
                  <a:lnTo>
                    <a:pt x="925" y="2648"/>
                  </a:lnTo>
                  <a:lnTo>
                    <a:pt x="925" y="2648"/>
                  </a:lnTo>
                  <a:lnTo>
                    <a:pt x="923" y="2648"/>
                  </a:lnTo>
                  <a:lnTo>
                    <a:pt x="923" y="2648"/>
                  </a:lnTo>
                  <a:lnTo>
                    <a:pt x="923" y="2646"/>
                  </a:lnTo>
                  <a:lnTo>
                    <a:pt x="925" y="2646"/>
                  </a:lnTo>
                  <a:lnTo>
                    <a:pt x="925" y="2644"/>
                  </a:lnTo>
                  <a:lnTo>
                    <a:pt x="925" y="2644"/>
                  </a:lnTo>
                  <a:lnTo>
                    <a:pt x="925" y="2642"/>
                  </a:lnTo>
                  <a:lnTo>
                    <a:pt x="925" y="2642"/>
                  </a:lnTo>
                  <a:lnTo>
                    <a:pt x="923" y="2644"/>
                  </a:lnTo>
                  <a:lnTo>
                    <a:pt x="923" y="2642"/>
                  </a:lnTo>
                  <a:lnTo>
                    <a:pt x="925" y="2642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3" y="2641"/>
                  </a:lnTo>
                  <a:lnTo>
                    <a:pt x="919" y="2642"/>
                  </a:lnTo>
                  <a:lnTo>
                    <a:pt x="919" y="2644"/>
                  </a:lnTo>
                  <a:lnTo>
                    <a:pt x="917" y="2646"/>
                  </a:lnTo>
                  <a:lnTo>
                    <a:pt x="916" y="2648"/>
                  </a:lnTo>
                  <a:lnTo>
                    <a:pt x="916" y="2657"/>
                  </a:lnTo>
                  <a:lnTo>
                    <a:pt x="914" y="2659"/>
                  </a:lnTo>
                  <a:lnTo>
                    <a:pt x="914" y="2662"/>
                  </a:lnTo>
                  <a:lnTo>
                    <a:pt x="912" y="2662"/>
                  </a:lnTo>
                  <a:lnTo>
                    <a:pt x="912" y="2664"/>
                  </a:lnTo>
                  <a:lnTo>
                    <a:pt x="912" y="2664"/>
                  </a:lnTo>
                  <a:lnTo>
                    <a:pt x="910" y="2664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71"/>
                  </a:lnTo>
                  <a:lnTo>
                    <a:pt x="907" y="2671"/>
                  </a:lnTo>
                  <a:lnTo>
                    <a:pt x="907" y="2671"/>
                  </a:lnTo>
                  <a:lnTo>
                    <a:pt x="907" y="2673"/>
                  </a:lnTo>
                  <a:lnTo>
                    <a:pt x="907" y="2671"/>
                  </a:lnTo>
                  <a:lnTo>
                    <a:pt x="905" y="2671"/>
                  </a:lnTo>
                  <a:lnTo>
                    <a:pt x="905" y="2673"/>
                  </a:lnTo>
                  <a:lnTo>
                    <a:pt x="905" y="2673"/>
                  </a:lnTo>
                  <a:lnTo>
                    <a:pt x="905" y="2671"/>
                  </a:lnTo>
                  <a:lnTo>
                    <a:pt x="903" y="2671"/>
                  </a:lnTo>
                  <a:lnTo>
                    <a:pt x="903" y="2671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1" y="2669"/>
                  </a:lnTo>
                  <a:lnTo>
                    <a:pt x="901" y="2669"/>
                  </a:lnTo>
                  <a:lnTo>
                    <a:pt x="901" y="2671"/>
                  </a:lnTo>
                  <a:lnTo>
                    <a:pt x="901" y="2673"/>
                  </a:lnTo>
                  <a:lnTo>
                    <a:pt x="901" y="2677"/>
                  </a:lnTo>
                  <a:lnTo>
                    <a:pt x="901" y="2680"/>
                  </a:lnTo>
                  <a:lnTo>
                    <a:pt x="901" y="2682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8"/>
                  </a:lnTo>
                  <a:lnTo>
                    <a:pt x="903" y="2688"/>
                  </a:lnTo>
                  <a:lnTo>
                    <a:pt x="903" y="2686"/>
                  </a:lnTo>
                  <a:lnTo>
                    <a:pt x="903" y="2684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7"/>
                  </a:lnTo>
                  <a:lnTo>
                    <a:pt x="903" y="2677"/>
                  </a:lnTo>
                  <a:lnTo>
                    <a:pt x="905" y="2677"/>
                  </a:lnTo>
                  <a:lnTo>
                    <a:pt x="905" y="2677"/>
                  </a:lnTo>
                  <a:lnTo>
                    <a:pt x="903" y="2677"/>
                  </a:lnTo>
                  <a:lnTo>
                    <a:pt x="903" y="2675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7" y="2677"/>
                  </a:lnTo>
                  <a:lnTo>
                    <a:pt x="907" y="2677"/>
                  </a:lnTo>
                  <a:lnTo>
                    <a:pt x="907" y="2679"/>
                  </a:lnTo>
                  <a:lnTo>
                    <a:pt x="907" y="2682"/>
                  </a:lnTo>
                  <a:lnTo>
                    <a:pt x="905" y="2682"/>
                  </a:lnTo>
                  <a:lnTo>
                    <a:pt x="907" y="2682"/>
                  </a:lnTo>
                  <a:lnTo>
                    <a:pt x="908" y="2684"/>
                  </a:lnTo>
                  <a:lnTo>
                    <a:pt x="908" y="2684"/>
                  </a:lnTo>
                  <a:lnTo>
                    <a:pt x="908" y="2686"/>
                  </a:lnTo>
                  <a:lnTo>
                    <a:pt x="908" y="2684"/>
                  </a:lnTo>
                  <a:lnTo>
                    <a:pt x="907" y="2684"/>
                  </a:lnTo>
                  <a:lnTo>
                    <a:pt x="907" y="2684"/>
                  </a:lnTo>
                  <a:lnTo>
                    <a:pt x="907" y="2686"/>
                  </a:lnTo>
                  <a:lnTo>
                    <a:pt x="907" y="2686"/>
                  </a:lnTo>
                  <a:lnTo>
                    <a:pt x="908" y="2688"/>
                  </a:lnTo>
                  <a:lnTo>
                    <a:pt x="907" y="2689"/>
                  </a:lnTo>
                  <a:lnTo>
                    <a:pt x="908" y="2689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7" y="2695"/>
                  </a:lnTo>
                  <a:lnTo>
                    <a:pt x="907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3" y="2695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5"/>
                  </a:lnTo>
                  <a:lnTo>
                    <a:pt x="901" y="2695"/>
                  </a:lnTo>
                  <a:lnTo>
                    <a:pt x="901" y="2697"/>
                  </a:lnTo>
                  <a:lnTo>
                    <a:pt x="899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899" y="2693"/>
                  </a:lnTo>
                  <a:lnTo>
                    <a:pt x="899" y="2691"/>
                  </a:lnTo>
                  <a:lnTo>
                    <a:pt x="899" y="2691"/>
                  </a:lnTo>
                  <a:lnTo>
                    <a:pt x="898" y="2691"/>
                  </a:lnTo>
                  <a:lnTo>
                    <a:pt x="898" y="2693"/>
                  </a:lnTo>
                  <a:lnTo>
                    <a:pt x="896" y="2693"/>
                  </a:lnTo>
                  <a:lnTo>
                    <a:pt x="898" y="2691"/>
                  </a:lnTo>
                  <a:lnTo>
                    <a:pt x="898" y="2689"/>
                  </a:lnTo>
                  <a:lnTo>
                    <a:pt x="896" y="2691"/>
                  </a:lnTo>
                  <a:lnTo>
                    <a:pt x="894" y="2693"/>
                  </a:lnTo>
                  <a:lnTo>
                    <a:pt x="894" y="2693"/>
                  </a:lnTo>
                  <a:lnTo>
                    <a:pt x="892" y="2693"/>
                  </a:lnTo>
                  <a:lnTo>
                    <a:pt x="890" y="2693"/>
                  </a:lnTo>
                  <a:lnTo>
                    <a:pt x="890" y="2695"/>
                  </a:lnTo>
                  <a:lnTo>
                    <a:pt x="890" y="2693"/>
                  </a:lnTo>
                  <a:lnTo>
                    <a:pt x="889" y="2693"/>
                  </a:lnTo>
                  <a:lnTo>
                    <a:pt x="880" y="2693"/>
                  </a:lnTo>
                  <a:lnTo>
                    <a:pt x="880" y="2693"/>
                  </a:lnTo>
                  <a:lnTo>
                    <a:pt x="880" y="2695"/>
                  </a:lnTo>
                  <a:lnTo>
                    <a:pt x="880" y="2695"/>
                  </a:lnTo>
                  <a:lnTo>
                    <a:pt x="881" y="2695"/>
                  </a:lnTo>
                  <a:lnTo>
                    <a:pt x="881" y="2695"/>
                  </a:lnTo>
                  <a:lnTo>
                    <a:pt x="885" y="2695"/>
                  </a:lnTo>
                  <a:lnTo>
                    <a:pt x="887" y="2697"/>
                  </a:lnTo>
                  <a:lnTo>
                    <a:pt x="887" y="2697"/>
                  </a:lnTo>
                  <a:lnTo>
                    <a:pt x="885" y="2697"/>
                  </a:lnTo>
                  <a:lnTo>
                    <a:pt x="883" y="2697"/>
                  </a:lnTo>
                  <a:lnTo>
                    <a:pt x="883" y="2698"/>
                  </a:lnTo>
                  <a:lnTo>
                    <a:pt x="881" y="2698"/>
                  </a:lnTo>
                  <a:lnTo>
                    <a:pt x="880" y="2698"/>
                  </a:lnTo>
                  <a:lnTo>
                    <a:pt x="878" y="2700"/>
                  </a:lnTo>
                  <a:lnTo>
                    <a:pt x="876" y="2700"/>
                  </a:lnTo>
                  <a:lnTo>
                    <a:pt x="876" y="2700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6" y="2693"/>
                  </a:lnTo>
                  <a:lnTo>
                    <a:pt x="874" y="2691"/>
                  </a:lnTo>
                  <a:lnTo>
                    <a:pt x="867" y="2686"/>
                  </a:lnTo>
                  <a:lnTo>
                    <a:pt x="865" y="2686"/>
                  </a:lnTo>
                  <a:lnTo>
                    <a:pt x="865" y="2686"/>
                  </a:lnTo>
                  <a:lnTo>
                    <a:pt x="863" y="2686"/>
                  </a:lnTo>
                  <a:lnTo>
                    <a:pt x="863" y="2686"/>
                  </a:lnTo>
                  <a:lnTo>
                    <a:pt x="856" y="2689"/>
                  </a:lnTo>
                  <a:lnTo>
                    <a:pt x="856" y="2691"/>
                  </a:lnTo>
                  <a:lnTo>
                    <a:pt x="854" y="2693"/>
                  </a:lnTo>
                  <a:lnTo>
                    <a:pt x="854" y="2693"/>
                  </a:lnTo>
                  <a:lnTo>
                    <a:pt x="856" y="2693"/>
                  </a:lnTo>
                  <a:lnTo>
                    <a:pt x="858" y="2689"/>
                  </a:lnTo>
                  <a:lnTo>
                    <a:pt x="858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1" y="2689"/>
                  </a:lnTo>
                  <a:lnTo>
                    <a:pt x="861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1" y="2691"/>
                  </a:lnTo>
                  <a:lnTo>
                    <a:pt x="861" y="2691"/>
                  </a:lnTo>
                  <a:lnTo>
                    <a:pt x="861" y="2693"/>
                  </a:lnTo>
                  <a:lnTo>
                    <a:pt x="861" y="2693"/>
                  </a:lnTo>
                  <a:lnTo>
                    <a:pt x="861" y="2695"/>
                  </a:lnTo>
                  <a:lnTo>
                    <a:pt x="861" y="2695"/>
                  </a:lnTo>
                  <a:lnTo>
                    <a:pt x="861" y="2693"/>
                  </a:lnTo>
                  <a:lnTo>
                    <a:pt x="861" y="2691"/>
                  </a:lnTo>
                  <a:lnTo>
                    <a:pt x="860" y="2691"/>
                  </a:lnTo>
                  <a:lnTo>
                    <a:pt x="860" y="2691"/>
                  </a:lnTo>
                  <a:lnTo>
                    <a:pt x="860" y="2693"/>
                  </a:lnTo>
                  <a:lnTo>
                    <a:pt x="860" y="2693"/>
                  </a:lnTo>
                  <a:lnTo>
                    <a:pt x="860" y="2695"/>
                  </a:lnTo>
                  <a:lnTo>
                    <a:pt x="861" y="2695"/>
                  </a:lnTo>
                  <a:lnTo>
                    <a:pt x="869" y="2695"/>
                  </a:lnTo>
                  <a:lnTo>
                    <a:pt x="869" y="2693"/>
                  </a:lnTo>
                  <a:lnTo>
                    <a:pt x="869" y="2693"/>
                  </a:lnTo>
                  <a:lnTo>
                    <a:pt x="871" y="2695"/>
                  </a:lnTo>
                  <a:lnTo>
                    <a:pt x="871" y="2695"/>
                  </a:lnTo>
                  <a:lnTo>
                    <a:pt x="871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5" y="2698"/>
                  </a:lnTo>
                  <a:lnTo>
                    <a:pt x="863" y="2698"/>
                  </a:lnTo>
                  <a:lnTo>
                    <a:pt x="863" y="2700"/>
                  </a:lnTo>
                  <a:lnTo>
                    <a:pt x="863" y="2700"/>
                  </a:lnTo>
                  <a:lnTo>
                    <a:pt x="861" y="2700"/>
                  </a:lnTo>
                  <a:lnTo>
                    <a:pt x="861" y="2700"/>
                  </a:lnTo>
                  <a:lnTo>
                    <a:pt x="860" y="2700"/>
                  </a:lnTo>
                  <a:lnTo>
                    <a:pt x="858" y="2702"/>
                  </a:lnTo>
                  <a:lnTo>
                    <a:pt x="856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4" y="2707"/>
                  </a:lnTo>
                  <a:lnTo>
                    <a:pt x="856" y="2709"/>
                  </a:lnTo>
                  <a:lnTo>
                    <a:pt x="858" y="2709"/>
                  </a:lnTo>
                  <a:lnTo>
                    <a:pt x="858" y="2709"/>
                  </a:lnTo>
                  <a:lnTo>
                    <a:pt x="860" y="2709"/>
                  </a:lnTo>
                  <a:lnTo>
                    <a:pt x="861" y="2707"/>
                  </a:lnTo>
                  <a:lnTo>
                    <a:pt x="863" y="2709"/>
                  </a:lnTo>
                  <a:lnTo>
                    <a:pt x="869" y="2711"/>
                  </a:lnTo>
                  <a:lnTo>
                    <a:pt x="872" y="2713"/>
                  </a:lnTo>
                  <a:lnTo>
                    <a:pt x="874" y="2715"/>
                  </a:lnTo>
                  <a:lnTo>
                    <a:pt x="876" y="2715"/>
                  </a:lnTo>
                  <a:lnTo>
                    <a:pt x="878" y="2716"/>
                  </a:lnTo>
                  <a:lnTo>
                    <a:pt x="878" y="2716"/>
                  </a:lnTo>
                  <a:lnTo>
                    <a:pt x="880" y="2716"/>
                  </a:lnTo>
                  <a:lnTo>
                    <a:pt x="880" y="2716"/>
                  </a:lnTo>
                  <a:lnTo>
                    <a:pt x="881" y="2716"/>
                  </a:lnTo>
                  <a:lnTo>
                    <a:pt x="885" y="2722"/>
                  </a:lnTo>
                  <a:lnTo>
                    <a:pt x="887" y="2722"/>
                  </a:lnTo>
                  <a:lnTo>
                    <a:pt x="887" y="2724"/>
                  </a:lnTo>
                  <a:lnTo>
                    <a:pt x="887" y="2725"/>
                  </a:lnTo>
                  <a:lnTo>
                    <a:pt x="887" y="2725"/>
                  </a:lnTo>
                  <a:lnTo>
                    <a:pt x="887" y="2727"/>
                  </a:lnTo>
                  <a:lnTo>
                    <a:pt x="889" y="2733"/>
                  </a:lnTo>
                  <a:lnTo>
                    <a:pt x="890" y="2735"/>
                  </a:lnTo>
                  <a:lnTo>
                    <a:pt x="890" y="2735"/>
                  </a:lnTo>
                  <a:lnTo>
                    <a:pt x="894" y="2736"/>
                  </a:lnTo>
                  <a:lnTo>
                    <a:pt x="894" y="2736"/>
                  </a:lnTo>
                  <a:lnTo>
                    <a:pt x="894" y="2738"/>
                  </a:lnTo>
                  <a:lnTo>
                    <a:pt x="896" y="2740"/>
                  </a:lnTo>
                  <a:lnTo>
                    <a:pt x="896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9" y="2740"/>
                  </a:lnTo>
                  <a:lnTo>
                    <a:pt x="899" y="2740"/>
                  </a:lnTo>
                  <a:lnTo>
                    <a:pt x="901" y="2740"/>
                  </a:lnTo>
                  <a:lnTo>
                    <a:pt x="901" y="2740"/>
                  </a:lnTo>
                  <a:lnTo>
                    <a:pt x="903" y="2740"/>
                  </a:lnTo>
                  <a:lnTo>
                    <a:pt x="905" y="2740"/>
                  </a:lnTo>
                  <a:lnTo>
                    <a:pt x="907" y="2742"/>
                  </a:lnTo>
                  <a:lnTo>
                    <a:pt x="908" y="2742"/>
                  </a:lnTo>
                  <a:lnTo>
                    <a:pt x="910" y="2742"/>
                  </a:lnTo>
                  <a:lnTo>
                    <a:pt x="912" y="2742"/>
                  </a:lnTo>
                  <a:lnTo>
                    <a:pt x="912" y="2742"/>
                  </a:lnTo>
                  <a:lnTo>
                    <a:pt x="912" y="2740"/>
                  </a:lnTo>
                  <a:lnTo>
                    <a:pt x="912" y="2738"/>
                  </a:lnTo>
                  <a:lnTo>
                    <a:pt x="910" y="2736"/>
                  </a:lnTo>
                  <a:lnTo>
                    <a:pt x="910" y="2735"/>
                  </a:lnTo>
                  <a:lnTo>
                    <a:pt x="912" y="2736"/>
                  </a:lnTo>
                  <a:lnTo>
                    <a:pt x="914" y="2738"/>
                  </a:lnTo>
                  <a:lnTo>
                    <a:pt x="914" y="2738"/>
                  </a:lnTo>
                  <a:lnTo>
                    <a:pt x="916" y="2738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9" y="2745"/>
                  </a:lnTo>
                  <a:lnTo>
                    <a:pt x="921" y="2747"/>
                  </a:lnTo>
                  <a:lnTo>
                    <a:pt x="921" y="2747"/>
                  </a:lnTo>
                  <a:lnTo>
                    <a:pt x="923" y="2747"/>
                  </a:lnTo>
                  <a:lnTo>
                    <a:pt x="923" y="2747"/>
                  </a:lnTo>
                  <a:lnTo>
                    <a:pt x="925" y="2747"/>
                  </a:lnTo>
                  <a:lnTo>
                    <a:pt x="925" y="2749"/>
                  </a:lnTo>
                  <a:lnTo>
                    <a:pt x="925" y="2751"/>
                  </a:lnTo>
                  <a:lnTo>
                    <a:pt x="927" y="2751"/>
                  </a:lnTo>
                  <a:lnTo>
                    <a:pt x="928" y="2754"/>
                  </a:lnTo>
                  <a:lnTo>
                    <a:pt x="928" y="2756"/>
                  </a:lnTo>
                  <a:lnTo>
                    <a:pt x="930" y="2758"/>
                  </a:lnTo>
                  <a:lnTo>
                    <a:pt x="932" y="2760"/>
                  </a:lnTo>
                  <a:lnTo>
                    <a:pt x="936" y="2760"/>
                  </a:lnTo>
                  <a:lnTo>
                    <a:pt x="936" y="2760"/>
                  </a:lnTo>
                  <a:lnTo>
                    <a:pt x="937" y="2762"/>
                  </a:lnTo>
                  <a:lnTo>
                    <a:pt x="952" y="2763"/>
                  </a:lnTo>
                  <a:lnTo>
                    <a:pt x="957" y="2765"/>
                  </a:lnTo>
                  <a:lnTo>
                    <a:pt x="959" y="2767"/>
                  </a:lnTo>
                  <a:lnTo>
                    <a:pt x="959" y="2767"/>
                  </a:lnTo>
                  <a:lnTo>
                    <a:pt x="961" y="2769"/>
                  </a:lnTo>
                  <a:lnTo>
                    <a:pt x="964" y="2774"/>
                  </a:lnTo>
                  <a:lnTo>
                    <a:pt x="964" y="2774"/>
                  </a:lnTo>
                  <a:lnTo>
                    <a:pt x="966" y="2774"/>
                  </a:lnTo>
                  <a:lnTo>
                    <a:pt x="968" y="2774"/>
                  </a:lnTo>
                  <a:lnTo>
                    <a:pt x="970" y="2776"/>
                  </a:lnTo>
                  <a:lnTo>
                    <a:pt x="970" y="2776"/>
                  </a:lnTo>
                  <a:lnTo>
                    <a:pt x="972" y="2776"/>
                  </a:lnTo>
                  <a:lnTo>
                    <a:pt x="972" y="2780"/>
                  </a:lnTo>
                  <a:lnTo>
                    <a:pt x="973" y="2780"/>
                  </a:lnTo>
                  <a:lnTo>
                    <a:pt x="973" y="2780"/>
                  </a:lnTo>
                  <a:lnTo>
                    <a:pt x="975" y="2781"/>
                  </a:lnTo>
                  <a:lnTo>
                    <a:pt x="975" y="2783"/>
                  </a:lnTo>
                  <a:lnTo>
                    <a:pt x="977" y="2785"/>
                  </a:lnTo>
                  <a:lnTo>
                    <a:pt x="988" y="2794"/>
                  </a:lnTo>
                  <a:lnTo>
                    <a:pt x="992" y="2798"/>
                  </a:lnTo>
                  <a:lnTo>
                    <a:pt x="995" y="2801"/>
                  </a:lnTo>
                  <a:lnTo>
                    <a:pt x="1001" y="2809"/>
                  </a:lnTo>
                  <a:lnTo>
                    <a:pt x="1002" y="2810"/>
                  </a:lnTo>
                  <a:lnTo>
                    <a:pt x="1002" y="2812"/>
                  </a:lnTo>
                  <a:lnTo>
                    <a:pt x="1006" y="2812"/>
                  </a:lnTo>
                  <a:lnTo>
                    <a:pt x="1006" y="2812"/>
                  </a:lnTo>
                  <a:lnTo>
                    <a:pt x="1006" y="2814"/>
                  </a:lnTo>
                  <a:lnTo>
                    <a:pt x="1006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10" y="2818"/>
                  </a:lnTo>
                  <a:lnTo>
                    <a:pt x="1013" y="2819"/>
                  </a:lnTo>
                  <a:lnTo>
                    <a:pt x="1015" y="2821"/>
                  </a:lnTo>
                  <a:lnTo>
                    <a:pt x="1015" y="2823"/>
                  </a:lnTo>
                  <a:lnTo>
                    <a:pt x="1017" y="2825"/>
                  </a:lnTo>
                  <a:lnTo>
                    <a:pt x="1017" y="2827"/>
                  </a:lnTo>
                  <a:lnTo>
                    <a:pt x="1019" y="2827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7"/>
                  </a:lnTo>
                  <a:lnTo>
                    <a:pt x="1024" y="2818"/>
                  </a:lnTo>
                  <a:lnTo>
                    <a:pt x="1026" y="2818"/>
                  </a:lnTo>
                  <a:lnTo>
                    <a:pt x="1026" y="2816"/>
                  </a:lnTo>
                  <a:lnTo>
                    <a:pt x="1029" y="2816"/>
                  </a:lnTo>
                  <a:lnTo>
                    <a:pt x="1033" y="2816"/>
                  </a:lnTo>
                  <a:lnTo>
                    <a:pt x="1046" y="2819"/>
                  </a:lnTo>
                  <a:lnTo>
                    <a:pt x="1047" y="2821"/>
                  </a:lnTo>
                  <a:lnTo>
                    <a:pt x="1049" y="2819"/>
                  </a:lnTo>
                  <a:lnTo>
                    <a:pt x="1053" y="2818"/>
                  </a:lnTo>
                  <a:lnTo>
                    <a:pt x="1055" y="2818"/>
                  </a:lnTo>
                  <a:lnTo>
                    <a:pt x="1057" y="2819"/>
                  </a:lnTo>
                  <a:lnTo>
                    <a:pt x="1057" y="2819"/>
                  </a:lnTo>
                  <a:lnTo>
                    <a:pt x="1058" y="2821"/>
                  </a:lnTo>
                  <a:lnTo>
                    <a:pt x="1064" y="2823"/>
                  </a:lnTo>
                  <a:lnTo>
                    <a:pt x="1066" y="2823"/>
                  </a:lnTo>
                  <a:lnTo>
                    <a:pt x="1073" y="2830"/>
                  </a:lnTo>
                  <a:lnTo>
                    <a:pt x="1075" y="2830"/>
                  </a:lnTo>
                  <a:lnTo>
                    <a:pt x="1078" y="2828"/>
                  </a:lnTo>
                  <a:lnTo>
                    <a:pt x="1080" y="2830"/>
                  </a:lnTo>
                  <a:lnTo>
                    <a:pt x="1082" y="2830"/>
                  </a:lnTo>
                  <a:lnTo>
                    <a:pt x="1084" y="2832"/>
                  </a:lnTo>
                  <a:lnTo>
                    <a:pt x="1085" y="2832"/>
                  </a:lnTo>
                  <a:lnTo>
                    <a:pt x="1089" y="2832"/>
                  </a:lnTo>
                  <a:lnTo>
                    <a:pt x="1091" y="2832"/>
                  </a:lnTo>
                  <a:lnTo>
                    <a:pt x="1091" y="2832"/>
                  </a:lnTo>
                  <a:lnTo>
                    <a:pt x="1093" y="2834"/>
                  </a:lnTo>
                  <a:lnTo>
                    <a:pt x="1093" y="2836"/>
                  </a:lnTo>
                  <a:lnTo>
                    <a:pt x="1093" y="2836"/>
                  </a:lnTo>
                  <a:lnTo>
                    <a:pt x="1096" y="2836"/>
                  </a:lnTo>
                  <a:lnTo>
                    <a:pt x="1096" y="2837"/>
                  </a:lnTo>
                  <a:lnTo>
                    <a:pt x="1100" y="2839"/>
                  </a:lnTo>
                  <a:lnTo>
                    <a:pt x="1100" y="2841"/>
                  </a:lnTo>
                  <a:lnTo>
                    <a:pt x="1102" y="2841"/>
                  </a:lnTo>
                  <a:lnTo>
                    <a:pt x="1105" y="2839"/>
                  </a:lnTo>
                  <a:lnTo>
                    <a:pt x="1107" y="2841"/>
                  </a:lnTo>
                  <a:lnTo>
                    <a:pt x="1111" y="2841"/>
                  </a:lnTo>
                  <a:lnTo>
                    <a:pt x="1113" y="2841"/>
                  </a:lnTo>
                  <a:lnTo>
                    <a:pt x="1116" y="2841"/>
                  </a:lnTo>
                  <a:lnTo>
                    <a:pt x="1118" y="2841"/>
                  </a:lnTo>
                  <a:lnTo>
                    <a:pt x="1120" y="2841"/>
                  </a:lnTo>
                  <a:lnTo>
                    <a:pt x="1122" y="2843"/>
                  </a:lnTo>
                  <a:lnTo>
                    <a:pt x="1122" y="2843"/>
                  </a:lnTo>
                  <a:lnTo>
                    <a:pt x="1123" y="2843"/>
                  </a:lnTo>
                  <a:lnTo>
                    <a:pt x="1125" y="2843"/>
                  </a:lnTo>
                  <a:lnTo>
                    <a:pt x="1129" y="2841"/>
                  </a:lnTo>
                  <a:lnTo>
                    <a:pt x="1131" y="2839"/>
                  </a:lnTo>
                  <a:lnTo>
                    <a:pt x="1131" y="2839"/>
                  </a:lnTo>
                  <a:lnTo>
                    <a:pt x="1140" y="2839"/>
                  </a:lnTo>
                  <a:lnTo>
                    <a:pt x="1140" y="2839"/>
                  </a:lnTo>
                  <a:lnTo>
                    <a:pt x="1143" y="2839"/>
                  </a:lnTo>
                  <a:lnTo>
                    <a:pt x="1145" y="2841"/>
                  </a:lnTo>
                  <a:lnTo>
                    <a:pt x="1147" y="2843"/>
                  </a:lnTo>
                  <a:lnTo>
                    <a:pt x="1149" y="2845"/>
                  </a:lnTo>
                  <a:lnTo>
                    <a:pt x="1152" y="2845"/>
                  </a:lnTo>
                  <a:lnTo>
                    <a:pt x="1152" y="2847"/>
                  </a:lnTo>
                  <a:lnTo>
                    <a:pt x="1154" y="2845"/>
                  </a:lnTo>
                  <a:lnTo>
                    <a:pt x="1154" y="2845"/>
                  </a:lnTo>
                  <a:lnTo>
                    <a:pt x="1156" y="2843"/>
                  </a:lnTo>
                  <a:lnTo>
                    <a:pt x="1158" y="2843"/>
                  </a:lnTo>
                  <a:lnTo>
                    <a:pt x="1159" y="2843"/>
                  </a:lnTo>
                  <a:lnTo>
                    <a:pt x="1161" y="2843"/>
                  </a:lnTo>
                  <a:lnTo>
                    <a:pt x="1163" y="2843"/>
                  </a:lnTo>
                  <a:lnTo>
                    <a:pt x="1165" y="2845"/>
                  </a:lnTo>
                  <a:lnTo>
                    <a:pt x="1167" y="2847"/>
                  </a:lnTo>
                  <a:lnTo>
                    <a:pt x="1167" y="2847"/>
                  </a:lnTo>
                  <a:lnTo>
                    <a:pt x="1172" y="2848"/>
                  </a:lnTo>
                  <a:lnTo>
                    <a:pt x="1172" y="2850"/>
                  </a:lnTo>
                  <a:lnTo>
                    <a:pt x="1172" y="2850"/>
                  </a:lnTo>
                  <a:lnTo>
                    <a:pt x="1172" y="2852"/>
                  </a:lnTo>
                  <a:lnTo>
                    <a:pt x="1172" y="2852"/>
                  </a:lnTo>
                  <a:lnTo>
                    <a:pt x="1174" y="2854"/>
                  </a:lnTo>
                  <a:lnTo>
                    <a:pt x="1179" y="2859"/>
                  </a:lnTo>
                  <a:lnTo>
                    <a:pt x="1181" y="2859"/>
                  </a:lnTo>
                  <a:lnTo>
                    <a:pt x="1181" y="2861"/>
                  </a:lnTo>
                  <a:lnTo>
                    <a:pt x="1190" y="2863"/>
                  </a:lnTo>
                  <a:lnTo>
                    <a:pt x="1196" y="2865"/>
                  </a:lnTo>
                  <a:lnTo>
                    <a:pt x="1197" y="2865"/>
                  </a:lnTo>
                  <a:lnTo>
                    <a:pt x="1201" y="2866"/>
                  </a:lnTo>
                  <a:lnTo>
                    <a:pt x="1203" y="2866"/>
                  </a:lnTo>
                  <a:lnTo>
                    <a:pt x="1205" y="2870"/>
                  </a:lnTo>
                  <a:lnTo>
                    <a:pt x="1205" y="2870"/>
                  </a:lnTo>
                  <a:lnTo>
                    <a:pt x="1210" y="2872"/>
                  </a:lnTo>
                  <a:lnTo>
                    <a:pt x="1210" y="2872"/>
                  </a:lnTo>
                  <a:lnTo>
                    <a:pt x="1212" y="2872"/>
                  </a:lnTo>
                  <a:lnTo>
                    <a:pt x="1212" y="2874"/>
                  </a:lnTo>
                  <a:lnTo>
                    <a:pt x="1212" y="2875"/>
                  </a:lnTo>
                  <a:lnTo>
                    <a:pt x="1210" y="2877"/>
                  </a:lnTo>
                  <a:lnTo>
                    <a:pt x="1208" y="2879"/>
                  </a:lnTo>
                  <a:lnTo>
                    <a:pt x="1208" y="2881"/>
                  </a:lnTo>
                  <a:lnTo>
                    <a:pt x="1210" y="2883"/>
                  </a:lnTo>
                  <a:lnTo>
                    <a:pt x="1212" y="2883"/>
                  </a:lnTo>
                  <a:lnTo>
                    <a:pt x="1214" y="2883"/>
                  </a:lnTo>
                  <a:lnTo>
                    <a:pt x="1215" y="2884"/>
                  </a:lnTo>
                  <a:lnTo>
                    <a:pt x="1217" y="2884"/>
                  </a:lnTo>
                  <a:lnTo>
                    <a:pt x="1217" y="2884"/>
                  </a:lnTo>
                  <a:lnTo>
                    <a:pt x="1219" y="2886"/>
                  </a:lnTo>
                  <a:lnTo>
                    <a:pt x="1219" y="2886"/>
                  </a:lnTo>
                  <a:lnTo>
                    <a:pt x="1221" y="2884"/>
                  </a:lnTo>
                  <a:lnTo>
                    <a:pt x="1221" y="2883"/>
                  </a:lnTo>
                  <a:lnTo>
                    <a:pt x="1223" y="2883"/>
                  </a:lnTo>
                  <a:lnTo>
                    <a:pt x="1224" y="2881"/>
                  </a:lnTo>
                  <a:lnTo>
                    <a:pt x="1230" y="2881"/>
                  </a:lnTo>
                  <a:lnTo>
                    <a:pt x="1232" y="2881"/>
                  </a:lnTo>
                  <a:lnTo>
                    <a:pt x="1232" y="2881"/>
                  </a:lnTo>
                  <a:lnTo>
                    <a:pt x="1232" y="2879"/>
                  </a:lnTo>
                  <a:lnTo>
                    <a:pt x="1234" y="2879"/>
                  </a:lnTo>
                  <a:lnTo>
                    <a:pt x="1234" y="2877"/>
                  </a:lnTo>
                  <a:lnTo>
                    <a:pt x="1235" y="2875"/>
                  </a:lnTo>
                  <a:lnTo>
                    <a:pt x="1241" y="2875"/>
                  </a:lnTo>
                  <a:lnTo>
                    <a:pt x="1243" y="2875"/>
                  </a:lnTo>
                  <a:lnTo>
                    <a:pt x="1246" y="2872"/>
                  </a:lnTo>
                  <a:lnTo>
                    <a:pt x="1248" y="2872"/>
                  </a:lnTo>
                  <a:lnTo>
                    <a:pt x="1250" y="2872"/>
                  </a:lnTo>
                  <a:lnTo>
                    <a:pt x="1252" y="2872"/>
                  </a:lnTo>
                  <a:lnTo>
                    <a:pt x="1253" y="2874"/>
                  </a:lnTo>
                  <a:lnTo>
                    <a:pt x="1253" y="2874"/>
                  </a:lnTo>
                  <a:lnTo>
                    <a:pt x="1255" y="2874"/>
                  </a:lnTo>
                  <a:lnTo>
                    <a:pt x="1257" y="2875"/>
                  </a:lnTo>
                  <a:lnTo>
                    <a:pt x="1259" y="2875"/>
                  </a:lnTo>
                  <a:lnTo>
                    <a:pt x="1259" y="2877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2" y="2877"/>
                  </a:lnTo>
                  <a:lnTo>
                    <a:pt x="1262" y="2874"/>
                  </a:lnTo>
                  <a:lnTo>
                    <a:pt x="1264" y="2874"/>
                  </a:lnTo>
                  <a:lnTo>
                    <a:pt x="1264" y="2872"/>
                  </a:lnTo>
                  <a:lnTo>
                    <a:pt x="1268" y="2872"/>
                  </a:lnTo>
                  <a:lnTo>
                    <a:pt x="1273" y="2875"/>
                  </a:lnTo>
                  <a:lnTo>
                    <a:pt x="1273" y="2875"/>
                  </a:lnTo>
                  <a:lnTo>
                    <a:pt x="1275" y="2877"/>
                  </a:lnTo>
                  <a:lnTo>
                    <a:pt x="1275" y="2875"/>
                  </a:lnTo>
                  <a:lnTo>
                    <a:pt x="1275" y="2875"/>
                  </a:lnTo>
                  <a:lnTo>
                    <a:pt x="1277" y="2875"/>
                  </a:lnTo>
                  <a:lnTo>
                    <a:pt x="1279" y="2875"/>
                  </a:lnTo>
                  <a:lnTo>
                    <a:pt x="1280" y="2875"/>
                  </a:lnTo>
                  <a:lnTo>
                    <a:pt x="1280" y="2877"/>
                  </a:lnTo>
                  <a:lnTo>
                    <a:pt x="1286" y="2883"/>
                  </a:lnTo>
                  <a:lnTo>
                    <a:pt x="1286" y="2884"/>
                  </a:lnTo>
                  <a:lnTo>
                    <a:pt x="1288" y="2884"/>
                  </a:lnTo>
                  <a:lnTo>
                    <a:pt x="1288" y="2886"/>
                  </a:lnTo>
                  <a:lnTo>
                    <a:pt x="1288" y="2886"/>
                  </a:lnTo>
                  <a:lnTo>
                    <a:pt x="1289" y="2888"/>
                  </a:lnTo>
                  <a:lnTo>
                    <a:pt x="1291" y="2888"/>
                  </a:lnTo>
                  <a:lnTo>
                    <a:pt x="1297" y="2886"/>
                  </a:lnTo>
                  <a:lnTo>
                    <a:pt x="1299" y="2886"/>
                  </a:lnTo>
                  <a:lnTo>
                    <a:pt x="1302" y="2886"/>
                  </a:lnTo>
                  <a:lnTo>
                    <a:pt x="1308" y="2888"/>
                  </a:lnTo>
                  <a:lnTo>
                    <a:pt x="1309" y="2892"/>
                  </a:lnTo>
                  <a:lnTo>
                    <a:pt x="1309" y="2892"/>
                  </a:lnTo>
                  <a:lnTo>
                    <a:pt x="1309" y="2893"/>
                  </a:lnTo>
                  <a:lnTo>
                    <a:pt x="1302" y="2908"/>
                  </a:lnTo>
                  <a:lnTo>
                    <a:pt x="1304" y="2910"/>
                  </a:lnTo>
                  <a:lnTo>
                    <a:pt x="1306" y="2910"/>
                  </a:lnTo>
                  <a:lnTo>
                    <a:pt x="1308" y="2912"/>
                  </a:lnTo>
                  <a:lnTo>
                    <a:pt x="1313" y="2915"/>
                  </a:lnTo>
                  <a:lnTo>
                    <a:pt x="1317" y="2915"/>
                  </a:lnTo>
                  <a:lnTo>
                    <a:pt x="1317" y="2917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20" y="2921"/>
                  </a:lnTo>
                  <a:lnTo>
                    <a:pt x="1320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4" y="2922"/>
                  </a:lnTo>
                  <a:lnTo>
                    <a:pt x="1324" y="2922"/>
                  </a:lnTo>
                  <a:lnTo>
                    <a:pt x="1326" y="2921"/>
                  </a:lnTo>
                  <a:lnTo>
                    <a:pt x="1326" y="2922"/>
                  </a:lnTo>
                  <a:lnTo>
                    <a:pt x="1326" y="2922"/>
                  </a:lnTo>
                  <a:lnTo>
                    <a:pt x="1327" y="2924"/>
                  </a:lnTo>
                  <a:lnTo>
                    <a:pt x="1329" y="2924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5" y="2924"/>
                  </a:lnTo>
                  <a:lnTo>
                    <a:pt x="1336" y="2926"/>
                  </a:lnTo>
                  <a:lnTo>
                    <a:pt x="1338" y="2928"/>
                  </a:lnTo>
                  <a:lnTo>
                    <a:pt x="1342" y="2928"/>
                  </a:lnTo>
                  <a:lnTo>
                    <a:pt x="1342" y="2928"/>
                  </a:lnTo>
                  <a:lnTo>
                    <a:pt x="1344" y="2930"/>
                  </a:lnTo>
                  <a:lnTo>
                    <a:pt x="1344" y="2930"/>
                  </a:lnTo>
                  <a:lnTo>
                    <a:pt x="1345" y="2930"/>
                  </a:lnTo>
                  <a:lnTo>
                    <a:pt x="1349" y="2931"/>
                  </a:lnTo>
                  <a:lnTo>
                    <a:pt x="1349" y="2931"/>
                  </a:lnTo>
                  <a:lnTo>
                    <a:pt x="1349" y="2933"/>
                  </a:lnTo>
                  <a:lnTo>
                    <a:pt x="1349" y="2935"/>
                  </a:lnTo>
                  <a:lnTo>
                    <a:pt x="1349" y="2937"/>
                  </a:lnTo>
                  <a:lnTo>
                    <a:pt x="1351" y="2937"/>
                  </a:lnTo>
                  <a:lnTo>
                    <a:pt x="1351" y="2937"/>
                  </a:lnTo>
                  <a:lnTo>
                    <a:pt x="1353" y="2937"/>
                  </a:lnTo>
                  <a:lnTo>
                    <a:pt x="1354" y="2935"/>
                  </a:lnTo>
                  <a:lnTo>
                    <a:pt x="1354" y="2935"/>
                  </a:lnTo>
                  <a:lnTo>
                    <a:pt x="1356" y="2935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60" y="2933"/>
                  </a:lnTo>
                  <a:lnTo>
                    <a:pt x="1360" y="2937"/>
                  </a:lnTo>
                  <a:lnTo>
                    <a:pt x="1360" y="2937"/>
                  </a:lnTo>
                  <a:lnTo>
                    <a:pt x="1360" y="2939"/>
                  </a:lnTo>
                  <a:lnTo>
                    <a:pt x="1364" y="2940"/>
                  </a:lnTo>
                  <a:lnTo>
                    <a:pt x="1365" y="2940"/>
                  </a:lnTo>
                  <a:lnTo>
                    <a:pt x="1365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4"/>
                  </a:lnTo>
                  <a:lnTo>
                    <a:pt x="1367" y="2944"/>
                  </a:lnTo>
                  <a:lnTo>
                    <a:pt x="1369" y="2946"/>
                  </a:lnTo>
                  <a:lnTo>
                    <a:pt x="1371" y="2948"/>
                  </a:lnTo>
                  <a:lnTo>
                    <a:pt x="1373" y="2949"/>
                  </a:lnTo>
                  <a:lnTo>
                    <a:pt x="1373" y="2951"/>
                  </a:lnTo>
                  <a:lnTo>
                    <a:pt x="1373" y="2953"/>
                  </a:lnTo>
                  <a:lnTo>
                    <a:pt x="1373" y="2953"/>
                  </a:lnTo>
                  <a:lnTo>
                    <a:pt x="1376" y="2951"/>
                  </a:lnTo>
                  <a:lnTo>
                    <a:pt x="1376" y="2951"/>
                  </a:lnTo>
                  <a:lnTo>
                    <a:pt x="1378" y="2951"/>
                  </a:lnTo>
                  <a:lnTo>
                    <a:pt x="1378" y="2951"/>
                  </a:lnTo>
                  <a:lnTo>
                    <a:pt x="1380" y="2953"/>
                  </a:lnTo>
                  <a:lnTo>
                    <a:pt x="1380" y="2953"/>
                  </a:lnTo>
                  <a:lnTo>
                    <a:pt x="1380" y="2955"/>
                  </a:lnTo>
                  <a:lnTo>
                    <a:pt x="1380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3" y="2960"/>
                  </a:lnTo>
                  <a:lnTo>
                    <a:pt x="1383" y="2962"/>
                  </a:lnTo>
                  <a:lnTo>
                    <a:pt x="1383" y="2964"/>
                  </a:lnTo>
                  <a:lnTo>
                    <a:pt x="1383" y="2968"/>
                  </a:lnTo>
                  <a:lnTo>
                    <a:pt x="1385" y="2968"/>
                  </a:lnTo>
                  <a:lnTo>
                    <a:pt x="1385" y="2969"/>
                  </a:lnTo>
                  <a:lnTo>
                    <a:pt x="1389" y="2971"/>
                  </a:lnTo>
                  <a:lnTo>
                    <a:pt x="1391" y="2971"/>
                  </a:lnTo>
                  <a:lnTo>
                    <a:pt x="1391" y="2973"/>
                  </a:lnTo>
                  <a:lnTo>
                    <a:pt x="1396" y="2973"/>
                  </a:lnTo>
                  <a:lnTo>
                    <a:pt x="1398" y="2973"/>
                  </a:lnTo>
                  <a:lnTo>
                    <a:pt x="1398" y="2975"/>
                  </a:lnTo>
                  <a:lnTo>
                    <a:pt x="1400" y="2977"/>
                  </a:lnTo>
                  <a:lnTo>
                    <a:pt x="1400" y="2977"/>
                  </a:lnTo>
                  <a:lnTo>
                    <a:pt x="1401" y="2975"/>
                  </a:lnTo>
                  <a:lnTo>
                    <a:pt x="1403" y="2975"/>
                  </a:lnTo>
                  <a:lnTo>
                    <a:pt x="1403" y="2975"/>
                  </a:lnTo>
                  <a:lnTo>
                    <a:pt x="1407" y="2975"/>
                  </a:lnTo>
                  <a:lnTo>
                    <a:pt x="1409" y="2977"/>
                  </a:lnTo>
                  <a:lnTo>
                    <a:pt x="1409" y="2977"/>
                  </a:lnTo>
                  <a:lnTo>
                    <a:pt x="1412" y="2977"/>
                  </a:lnTo>
                  <a:lnTo>
                    <a:pt x="1414" y="2977"/>
                  </a:lnTo>
                  <a:lnTo>
                    <a:pt x="1416" y="2975"/>
                  </a:lnTo>
                  <a:lnTo>
                    <a:pt x="1416" y="2975"/>
                  </a:lnTo>
                  <a:lnTo>
                    <a:pt x="1418" y="2975"/>
                  </a:lnTo>
                  <a:lnTo>
                    <a:pt x="1416" y="2973"/>
                  </a:lnTo>
                  <a:lnTo>
                    <a:pt x="1416" y="2971"/>
                  </a:lnTo>
                  <a:lnTo>
                    <a:pt x="1416" y="2971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20" y="2968"/>
                  </a:lnTo>
                  <a:lnTo>
                    <a:pt x="1420" y="2966"/>
                  </a:lnTo>
                  <a:lnTo>
                    <a:pt x="1420" y="2966"/>
                  </a:lnTo>
                  <a:lnTo>
                    <a:pt x="1421" y="2966"/>
                  </a:lnTo>
                  <a:lnTo>
                    <a:pt x="1421" y="2966"/>
                  </a:lnTo>
                  <a:lnTo>
                    <a:pt x="1423" y="2960"/>
                  </a:lnTo>
                  <a:lnTo>
                    <a:pt x="1425" y="2959"/>
                  </a:lnTo>
                  <a:lnTo>
                    <a:pt x="1427" y="2959"/>
                  </a:lnTo>
                  <a:lnTo>
                    <a:pt x="1432" y="2957"/>
                  </a:lnTo>
                  <a:lnTo>
                    <a:pt x="1434" y="2957"/>
                  </a:lnTo>
                  <a:lnTo>
                    <a:pt x="1436" y="2953"/>
                  </a:lnTo>
                  <a:lnTo>
                    <a:pt x="1441" y="2951"/>
                  </a:lnTo>
                  <a:lnTo>
                    <a:pt x="1441" y="2949"/>
                  </a:lnTo>
                  <a:lnTo>
                    <a:pt x="1443" y="2948"/>
                  </a:lnTo>
                  <a:lnTo>
                    <a:pt x="1445" y="2942"/>
                  </a:lnTo>
                  <a:lnTo>
                    <a:pt x="1445" y="2942"/>
                  </a:lnTo>
                  <a:lnTo>
                    <a:pt x="1448" y="2937"/>
                  </a:lnTo>
                  <a:lnTo>
                    <a:pt x="1450" y="2933"/>
                  </a:lnTo>
                  <a:lnTo>
                    <a:pt x="1450" y="2933"/>
                  </a:lnTo>
                  <a:lnTo>
                    <a:pt x="1450" y="2931"/>
                  </a:lnTo>
                  <a:lnTo>
                    <a:pt x="1448" y="2930"/>
                  </a:lnTo>
                  <a:lnTo>
                    <a:pt x="1445" y="2930"/>
                  </a:lnTo>
                  <a:lnTo>
                    <a:pt x="1443" y="2928"/>
                  </a:lnTo>
                  <a:lnTo>
                    <a:pt x="1441" y="2928"/>
                  </a:lnTo>
                  <a:lnTo>
                    <a:pt x="1438" y="2921"/>
                  </a:lnTo>
                  <a:lnTo>
                    <a:pt x="1438" y="2919"/>
                  </a:lnTo>
                  <a:lnTo>
                    <a:pt x="1438" y="2917"/>
                  </a:lnTo>
                  <a:lnTo>
                    <a:pt x="1438" y="2915"/>
                  </a:lnTo>
                  <a:lnTo>
                    <a:pt x="1436" y="2915"/>
                  </a:lnTo>
                  <a:lnTo>
                    <a:pt x="1434" y="2913"/>
                  </a:lnTo>
                  <a:lnTo>
                    <a:pt x="1434" y="2912"/>
                  </a:lnTo>
                  <a:lnTo>
                    <a:pt x="1427" y="2899"/>
                  </a:lnTo>
                  <a:lnTo>
                    <a:pt x="1427" y="2899"/>
                  </a:lnTo>
                  <a:lnTo>
                    <a:pt x="1423" y="2897"/>
                  </a:lnTo>
                  <a:lnTo>
                    <a:pt x="1421" y="2895"/>
                  </a:lnTo>
                  <a:lnTo>
                    <a:pt x="1420" y="2890"/>
                  </a:lnTo>
                  <a:lnTo>
                    <a:pt x="1416" y="2883"/>
                  </a:lnTo>
                  <a:lnTo>
                    <a:pt x="1414" y="2883"/>
                  </a:lnTo>
                  <a:lnTo>
                    <a:pt x="1410" y="2879"/>
                  </a:lnTo>
                  <a:lnTo>
                    <a:pt x="1409" y="2877"/>
                  </a:lnTo>
                  <a:lnTo>
                    <a:pt x="1409" y="2875"/>
                  </a:lnTo>
                  <a:lnTo>
                    <a:pt x="1407" y="2874"/>
                  </a:lnTo>
                  <a:lnTo>
                    <a:pt x="1409" y="2872"/>
                  </a:lnTo>
                  <a:lnTo>
                    <a:pt x="1409" y="2872"/>
                  </a:lnTo>
                  <a:lnTo>
                    <a:pt x="1407" y="2872"/>
                  </a:lnTo>
                  <a:lnTo>
                    <a:pt x="1409" y="2870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5"/>
                  </a:lnTo>
                  <a:lnTo>
                    <a:pt x="1407" y="2865"/>
                  </a:lnTo>
                  <a:lnTo>
                    <a:pt x="1403" y="2861"/>
                  </a:lnTo>
                  <a:lnTo>
                    <a:pt x="1401" y="2861"/>
                  </a:lnTo>
                  <a:lnTo>
                    <a:pt x="1401" y="2859"/>
                  </a:lnTo>
                  <a:lnTo>
                    <a:pt x="1401" y="2859"/>
                  </a:lnTo>
                  <a:lnTo>
                    <a:pt x="1398" y="2857"/>
                  </a:lnTo>
                  <a:lnTo>
                    <a:pt x="1394" y="2854"/>
                  </a:lnTo>
                  <a:lnTo>
                    <a:pt x="1394" y="2850"/>
                  </a:lnTo>
                  <a:lnTo>
                    <a:pt x="1394" y="2848"/>
                  </a:lnTo>
                  <a:lnTo>
                    <a:pt x="1394" y="2848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5"/>
                  </a:lnTo>
                  <a:lnTo>
                    <a:pt x="1396" y="2845"/>
                  </a:lnTo>
                  <a:lnTo>
                    <a:pt x="1396" y="2843"/>
                  </a:lnTo>
                  <a:lnTo>
                    <a:pt x="1396" y="2843"/>
                  </a:lnTo>
                  <a:lnTo>
                    <a:pt x="1396" y="2841"/>
                  </a:lnTo>
                  <a:lnTo>
                    <a:pt x="1396" y="2841"/>
                  </a:lnTo>
                  <a:lnTo>
                    <a:pt x="1398" y="2839"/>
                  </a:lnTo>
                  <a:lnTo>
                    <a:pt x="1398" y="2839"/>
                  </a:lnTo>
                  <a:lnTo>
                    <a:pt x="1400" y="2837"/>
                  </a:lnTo>
                  <a:lnTo>
                    <a:pt x="1400" y="2837"/>
                  </a:lnTo>
                  <a:lnTo>
                    <a:pt x="1401" y="2836"/>
                  </a:lnTo>
                  <a:lnTo>
                    <a:pt x="1401" y="2836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2"/>
                  </a:lnTo>
                  <a:lnTo>
                    <a:pt x="1400" y="2832"/>
                  </a:lnTo>
                  <a:lnTo>
                    <a:pt x="1400" y="2832"/>
                  </a:lnTo>
                  <a:lnTo>
                    <a:pt x="1398" y="2834"/>
                  </a:lnTo>
                  <a:lnTo>
                    <a:pt x="1398" y="2836"/>
                  </a:lnTo>
                  <a:lnTo>
                    <a:pt x="1396" y="2836"/>
                  </a:lnTo>
                  <a:lnTo>
                    <a:pt x="1396" y="2834"/>
                  </a:lnTo>
                  <a:lnTo>
                    <a:pt x="1396" y="2832"/>
                  </a:lnTo>
                  <a:lnTo>
                    <a:pt x="1396" y="2832"/>
                  </a:lnTo>
                  <a:lnTo>
                    <a:pt x="1396" y="2828"/>
                  </a:lnTo>
                  <a:lnTo>
                    <a:pt x="1396" y="2827"/>
                  </a:lnTo>
                  <a:lnTo>
                    <a:pt x="1396" y="2823"/>
                  </a:lnTo>
                  <a:lnTo>
                    <a:pt x="1398" y="2819"/>
                  </a:lnTo>
                  <a:lnTo>
                    <a:pt x="1400" y="2812"/>
                  </a:lnTo>
                  <a:lnTo>
                    <a:pt x="1401" y="2803"/>
                  </a:lnTo>
                  <a:lnTo>
                    <a:pt x="1405" y="2798"/>
                  </a:lnTo>
                  <a:lnTo>
                    <a:pt x="1407" y="2794"/>
                  </a:lnTo>
                  <a:lnTo>
                    <a:pt x="1405" y="2794"/>
                  </a:lnTo>
                  <a:lnTo>
                    <a:pt x="1405" y="2794"/>
                  </a:lnTo>
                  <a:lnTo>
                    <a:pt x="1403" y="2792"/>
                  </a:lnTo>
                  <a:lnTo>
                    <a:pt x="1401" y="2792"/>
                  </a:lnTo>
                  <a:lnTo>
                    <a:pt x="1401" y="2794"/>
                  </a:lnTo>
                  <a:lnTo>
                    <a:pt x="1400" y="2794"/>
                  </a:lnTo>
                  <a:lnTo>
                    <a:pt x="1400" y="2796"/>
                  </a:lnTo>
                  <a:lnTo>
                    <a:pt x="1400" y="2796"/>
                  </a:lnTo>
                  <a:lnTo>
                    <a:pt x="1400" y="2798"/>
                  </a:lnTo>
                  <a:lnTo>
                    <a:pt x="1400" y="2800"/>
                  </a:lnTo>
                  <a:lnTo>
                    <a:pt x="1398" y="2801"/>
                  </a:lnTo>
                  <a:lnTo>
                    <a:pt x="1398" y="2803"/>
                  </a:lnTo>
                  <a:lnTo>
                    <a:pt x="1398" y="2805"/>
                  </a:lnTo>
                  <a:lnTo>
                    <a:pt x="1398" y="2807"/>
                  </a:lnTo>
                  <a:lnTo>
                    <a:pt x="1398" y="2809"/>
                  </a:lnTo>
                  <a:lnTo>
                    <a:pt x="1398" y="2809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2"/>
                  </a:lnTo>
                  <a:lnTo>
                    <a:pt x="1396" y="2814"/>
                  </a:lnTo>
                  <a:lnTo>
                    <a:pt x="1396" y="2818"/>
                  </a:lnTo>
                  <a:lnTo>
                    <a:pt x="1394" y="2819"/>
                  </a:lnTo>
                  <a:lnTo>
                    <a:pt x="1392" y="2821"/>
                  </a:lnTo>
                  <a:lnTo>
                    <a:pt x="1392" y="2819"/>
                  </a:lnTo>
                  <a:lnTo>
                    <a:pt x="1392" y="2819"/>
                  </a:lnTo>
                  <a:lnTo>
                    <a:pt x="1392" y="2818"/>
                  </a:lnTo>
                  <a:lnTo>
                    <a:pt x="1391" y="2818"/>
                  </a:lnTo>
                  <a:lnTo>
                    <a:pt x="1391" y="2818"/>
                  </a:lnTo>
                  <a:lnTo>
                    <a:pt x="1391" y="2816"/>
                  </a:lnTo>
                  <a:lnTo>
                    <a:pt x="1391" y="2814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2" y="2814"/>
                  </a:lnTo>
                  <a:lnTo>
                    <a:pt x="1392" y="2812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7"/>
                  </a:lnTo>
                  <a:lnTo>
                    <a:pt x="1394" y="2805"/>
                  </a:lnTo>
                  <a:lnTo>
                    <a:pt x="1394" y="2803"/>
                  </a:lnTo>
                  <a:lnTo>
                    <a:pt x="1394" y="2803"/>
                  </a:lnTo>
                  <a:lnTo>
                    <a:pt x="1396" y="2803"/>
                  </a:lnTo>
                  <a:lnTo>
                    <a:pt x="1396" y="2803"/>
                  </a:lnTo>
                  <a:lnTo>
                    <a:pt x="1398" y="2801"/>
                  </a:lnTo>
                  <a:lnTo>
                    <a:pt x="1398" y="2801"/>
                  </a:lnTo>
                  <a:lnTo>
                    <a:pt x="1396" y="2800"/>
                  </a:lnTo>
                  <a:lnTo>
                    <a:pt x="1396" y="2798"/>
                  </a:lnTo>
                  <a:lnTo>
                    <a:pt x="1396" y="2798"/>
                  </a:lnTo>
                  <a:lnTo>
                    <a:pt x="1394" y="2798"/>
                  </a:lnTo>
                  <a:lnTo>
                    <a:pt x="1394" y="2800"/>
                  </a:lnTo>
                  <a:lnTo>
                    <a:pt x="1394" y="2798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4"/>
                  </a:lnTo>
                  <a:lnTo>
                    <a:pt x="1394" y="2794"/>
                  </a:lnTo>
                  <a:lnTo>
                    <a:pt x="1392" y="2792"/>
                  </a:lnTo>
                  <a:lnTo>
                    <a:pt x="1392" y="2792"/>
                  </a:lnTo>
                  <a:lnTo>
                    <a:pt x="1391" y="2789"/>
                  </a:lnTo>
                  <a:lnTo>
                    <a:pt x="1391" y="2785"/>
                  </a:lnTo>
                  <a:lnTo>
                    <a:pt x="1389" y="2783"/>
                  </a:lnTo>
                  <a:lnTo>
                    <a:pt x="1389" y="2783"/>
                  </a:lnTo>
                  <a:lnTo>
                    <a:pt x="1387" y="2781"/>
                  </a:lnTo>
                  <a:lnTo>
                    <a:pt x="1387" y="2780"/>
                  </a:lnTo>
                  <a:lnTo>
                    <a:pt x="1385" y="2774"/>
                  </a:lnTo>
                  <a:lnTo>
                    <a:pt x="1383" y="2772"/>
                  </a:lnTo>
                  <a:lnTo>
                    <a:pt x="1383" y="2771"/>
                  </a:lnTo>
                  <a:lnTo>
                    <a:pt x="1382" y="2771"/>
                  </a:lnTo>
                  <a:lnTo>
                    <a:pt x="1382" y="2772"/>
                  </a:lnTo>
                  <a:lnTo>
                    <a:pt x="1382" y="2772"/>
                  </a:lnTo>
                  <a:lnTo>
                    <a:pt x="1380" y="2772"/>
                  </a:lnTo>
                  <a:lnTo>
                    <a:pt x="1380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6" y="2769"/>
                  </a:lnTo>
                  <a:lnTo>
                    <a:pt x="1376" y="2767"/>
                  </a:lnTo>
                  <a:lnTo>
                    <a:pt x="1376" y="2767"/>
                  </a:lnTo>
                  <a:lnTo>
                    <a:pt x="1374" y="2763"/>
                  </a:lnTo>
                  <a:lnTo>
                    <a:pt x="1374" y="2762"/>
                  </a:lnTo>
                  <a:lnTo>
                    <a:pt x="1373" y="2762"/>
                  </a:lnTo>
                  <a:lnTo>
                    <a:pt x="1373" y="2762"/>
                  </a:lnTo>
                  <a:lnTo>
                    <a:pt x="1365" y="2758"/>
                  </a:lnTo>
                  <a:lnTo>
                    <a:pt x="1364" y="2758"/>
                  </a:lnTo>
                  <a:lnTo>
                    <a:pt x="1364" y="2758"/>
                  </a:lnTo>
                  <a:lnTo>
                    <a:pt x="1360" y="2758"/>
                  </a:lnTo>
                  <a:lnTo>
                    <a:pt x="1360" y="2758"/>
                  </a:lnTo>
                  <a:lnTo>
                    <a:pt x="1358" y="2758"/>
                  </a:lnTo>
                  <a:lnTo>
                    <a:pt x="1358" y="2756"/>
                  </a:lnTo>
                  <a:lnTo>
                    <a:pt x="1356" y="2754"/>
                  </a:lnTo>
                  <a:lnTo>
                    <a:pt x="1356" y="2754"/>
                  </a:lnTo>
                  <a:lnTo>
                    <a:pt x="1356" y="2751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8" y="2749"/>
                  </a:lnTo>
                  <a:lnTo>
                    <a:pt x="1358" y="2749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2"/>
                  </a:lnTo>
                  <a:lnTo>
                    <a:pt x="1358" y="2740"/>
                  </a:lnTo>
                  <a:lnTo>
                    <a:pt x="1360" y="2740"/>
                  </a:lnTo>
                  <a:lnTo>
                    <a:pt x="1360" y="2738"/>
                  </a:lnTo>
                  <a:lnTo>
                    <a:pt x="1362" y="2736"/>
                  </a:lnTo>
                  <a:lnTo>
                    <a:pt x="1364" y="2738"/>
                  </a:lnTo>
                  <a:lnTo>
                    <a:pt x="1364" y="2736"/>
                  </a:lnTo>
                  <a:lnTo>
                    <a:pt x="1365" y="2736"/>
                  </a:lnTo>
                  <a:lnTo>
                    <a:pt x="1365" y="2735"/>
                  </a:lnTo>
                  <a:lnTo>
                    <a:pt x="1367" y="2735"/>
                  </a:lnTo>
                  <a:lnTo>
                    <a:pt x="1369" y="2733"/>
                  </a:lnTo>
                  <a:lnTo>
                    <a:pt x="1369" y="2733"/>
                  </a:lnTo>
                  <a:lnTo>
                    <a:pt x="1371" y="2733"/>
                  </a:lnTo>
                  <a:lnTo>
                    <a:pt x="1371" y="2731"/>
                  </a:lnTo>
                  <a:lnTo>
                    <a:pt x="1373" y="2729"/>
                  </a:lnTo>
                  <a:lnTo>
                    <a:pt x="1373" y="2729"/>
                  </a:lnTo>
                  <a:lnTo>
                    <a:pt x="1373" y="2727"/>
                  </a:lnTo>
                  <a:lnTo>
                    <a:pt x="1371" y="2725"/>
                  </a:lnTo>
                  <a:lnTo>
                    <a:pt x="1371" y="2724"/>
                  </a:lnTo>
                  <a:lnTo>
                    <a:pt x="1371" y="2722"/>
                  </a:lnTo>
                  <a:lnTo>
                    <a:pt x="1373" y="2722"/>
                  </a:lnTo>
                  <a:lnTo>
                    <a:pt x="1373" y="2724"/>
                  </a:lnTo>
                  <a:lnTo>
                    <a:pt x="1373" y="2725"/>
                  </a:lnTo>
                  <a:lnTo>
                    <a:pt x="1373" y="2727"/>
                  </a:lnTo>
                  <a:lnTo>
                    <a:pt x="1374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29"/>
                  </a:lnTo>
                  <a:lnTo>
                    <a:pt x="1378" y="2725"/>
                  </a:lnTo>
                  <a:lnTo>
                    <a:pt x="1376" y="2720"/>
                  </a:lnTo>
                  <a:lnTo>
                    <a:pt x="1376" y="2720"/>
                  </a:lnTo>
                  <a:lnTo>
                    <a:pt x="1378" y="2720"/>
                  </a:lnTo>
                  <a:lnTo>
                    <a:pt x="1378" y="2720"/>
                  </a:lnTo>
                  <a:lnTo>
                    <a:pt x="1380" y="2720"/>
                  </a:lnTo>
                  <a:lnTo>
                    <a:pt x="1380" y="2722"/>
                  </a:lnTo>
                  <a:lnTo>
                    <a:pt x="1380" y="2720"/>
                  </a:lnTo>
                  <a:lnTo>
                    <a:pt x="1380" y="2718"/>
                  </a:lnTo>
                  <a:lnTo>
                    <a:pt x="1382" y="2718"/>
                  </a:lnTo>
                  <a:lnTo>
                    <a:pt x="1382" y="2718"/>
                  </a:lnTo>
                  <a:lnTo>
                    <a:pt x="1383" y="2716"/>
                  </a:lnTo>
                  <a:lnTo>
                    <a:pt x="1383" y="2715"/>
                  </a:lnTo>
                  <a:lnTo>
                    <a:pt x="1385" y="2711"/>
                  </a:lnTo>
                  <a:lnTo>
                    <a:pt x="1385" y="2711"/>
                  </a:lnTo>
                  <a:lnTo>
                    <a:pt x="1385" y="2707"/>
                  </a:lnTo>
                  <a:lnTo>
                    <a:pt x="1387" y="2704"/>
                  </a:lnTo>
                  <a:lnTo>
                    <a:pt x="1387" y="2704"/>
                  </a:lnTo>
                  <a:lnTo>
                    <a:pt x="1387" y="2702"/>
                  </a:lnTo>
                  <a:lnTo>
                    <a:pt x="1389" y="2702"/>
                  </a:lnTo>
                  <a:lnTo>
                    <a:pt x="1391" y="2704"/>
                  </a:lnTo>
                  <a:lnTo>
                    <a:pt x="1391" y="2704"/>
                  </a:lnTo>
                  <a:lnTo>
                    <a:pt x="1391" y="2702"/>
                  </a:lnTo>
                  <a:lnTo>
                    <a:pt x="1391" y="2697"/>
                  </a:lnTo>
                  <a:lnTo>
                    <a:pt x="1391" y="2695"/>
                  </a:lnTo>
                  <a:lnTo>
                    <a:pt x="1392" y="2693"/>
                  </a:lnTo>
                  <a:lnTo>
                    <a:pt x="1392" y="2691"/>
                  </a:lnTo>
                  <a:lnTo>
                    <a:pt x="1392" y="2691"/>
                  </a:lnTo>
                  <a:lnTo>
                    <a:pt x="1394" y="2691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8"/>
                  </a:lnTo>
                  <a:lnTo>
                    <a:pt x="1394" y="2688"/>
                  </a:lnTo>
                  <a:lnTo>
                    <a:pt x="1392" y="2688"/>
                  </a:lnTo>
                  <a:lnTo>
                    <a:pt x="1391" y="2688"/>
                  </a:lnTo>
                  <a:lnTo>
                    <a:pt x="1392" y="2686"/>
                  </a:lnTo>
                  <a:lnTo>
                    <a:pt x="1392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4"/>
                  </a:lnTo>
                  <a:lnTo>
                    <a:pt x="1396" y="2682"/>
                  </a:lnTo>
                  <a:lnTo>
                    <a:pt x="1398" y="2682"/>
                  </a:lnTo>
                  <a:lnTo>
                    <a:pt x="1398" y="2680"/>
                  </a:lnTo>
                  <a:lnTo>
                    <a:pt x="1400" y="2680"/>
                  </a:lnTo>
                  <a:lnTo>
                    <a:pt x="1400" y="2680"/>
                  </a:lnTo>
                  <a:lnTo>
                    <a:pt x="1398" y="2679"/>
                  </a:lnTo>
                  <a:lnTo>
                    <a:pt x="1398" y="2677"/>
                  </a:lnTo>
                  <a:lnTo>
                    <a:pt x="1396" y="2677"/>
                  </a:lnTo>
                  <a:lnTo>
                    <a:pt x="1396" y="2675"/>
                  </a:lnTo>
                  <a:lnTo>
                    <a:pt x="1396" y="2675"/>
                  </a:lnTo>
                  <a:lnTo>
                    <a:pt x="1398" y="2675"/>
                  </a:lnTo>
                  <a:lnTo>
                    <a:pt x="1398" y="2677"/>
                  </a:lnTo>
                  <a:lnTo>
                    <a:pt x="1398" y="2677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7"/>
                  </a:lnTo>
                  <a:lnTo>
                    <a:pt x="1401" y="2677"/>
                  </a:lnTo>
                  <a:lnTo>
                    <a:pt x="1401" y="2677"/>
                  </a:lnTo>
                  <a:lnTo>
                    <a:pt x="1400" y="2675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1"/>
                  </a:lnTo>
                  <a:lnTo>
                    <a:pt x="1398" y="2671"/>
                  </a:lnTo>
                  <a:lnTo>
                    <a:pt x="1398" y="2669"/>
                  </a:lnTo>
                  <a:lnTo>
                    <a:pt x="1396" y="2669"/>
                  </a:lnTo>
                  <a:lnTo>
                    <a:pt x="1396" y="2669"/>
                  </a:lnTo>
                  <a:lnTo>
                    <a:pt x="1394" y="2669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6"/>
                  </a:lnTo>
                  <a:lnTo>
                    <a:pt x="1392" y="2666"/>
                  </a:lnTo>
                  <a:lnTo>
                    <a:pt x="1391" y="2664"/>
                  </a:lnTo>
                  <a:lnTo>
                    <a:pt x="1391" y="2664"/>
                  </a:lnTo>
                  <a:lnTo>
                    <a:pt x="1391" y="2662"/>
                  </a:lnTo>
                  <a:lnTo>
                    <a:pt x="1392" y="2662"/>
                  </a:lnTo>
                  <a:lnTo>
                    <a:pt x="1392" y="2662"/>
                  </a:lnTo>
                  <a:lnTo>
                    <a:pt x="1392" y="2664"/>
                  </a:lnTo>
                  <a:lnTo>
                    <a:pt x="1392" y="2664"/>
                  </a:lnTo>
                  <a:lnTo>
                    <a:pt x="1396" y="2664"/>
                  </a:lnTo>
                  <a:lnTo>
                    <a:pt x="1398" y="2666"/>
                  </a:lnTo>
                  <a:lnTo>
                    <a:pt x="1396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6" y="2668"/>
                  </a:lnTo>
                  <a:lnTo>
                    <a:pt x="1396" y="2669"/>
                  </a:lnTo>
                  <a:lnTo>
                    <a:pt x="1398" y="2669"/>
                  </a:lnTo>
                  <a:lnTo>
                    <a:pt x="1400" y="2669"/>
                  </a:lnTo>
                  <a:lnTo>
                    <a:pt x="1401" y="2671"/>
                  </a:lnTo>
                  <a:lnTo>
                    <a:pt x="1401" y="2673"/>
                  </a:lnTo>
                  <a:lnTo>
                    <a:pt x="1403" y="2677"/>
                  </a:lnTo>
                  <a:lnTo>
                    <a:pt x="1403" y="2677"/>
                  </a:lnTo>
                  <a:lnTo>
                    <a:pt x="1405" y="2677"/>
                  </a:lnTo>
                  <a:lnTo>
                    <a:pt x="1405" y="2675"/>
                  </a:lnTo>
                  <a:lnTo>
                    <a:pt x="1405" y="2675"/>
                  </a:lnTo>
                  <a:lnTo>
                    <a:pt x="1405" y="2673"/>
                  </a:lnTo>
                  <a:lnTo>
                    <a:pt x="1403" y="2671"/>
                  </a:lnTo>
                  <a:lnTo>
                    <a:pt x="1403" y="2671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1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1" y="2666"/>
                  </a:lnTo>
                  <a:lnTo>
                    <a:pt x="1401" y="2666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0" y="2664"/>
                  </a:lnTo>
                  <a:lnTo>
                    <a:pt x="1400" y="2664"/>
                  </a:lnTo>
                  <a:lnTo>
                    <a:pt x="1400" y="2662"/>
                  </a:lnTo>
                  <a:lnTo>
                    <a:pt x="1400" y="2662"/>
                  </a:lnTo>
                  <a:lnTo>
                    <a:pt x="1401" y="2662"/>
                  </a:lnTo>
                  <a:lnTo>
                    <a:pt x="1401" y="2662"/>
                  </a:lnTo>
                  <a:lnTo>
                    <a:pt x="1403" y="2662"/>
                  </a:lnTo>
                  <a:lnTo>
                    <a:pt x="1403" y="2662"/>
                  </a:lnTo>
                  <a:lnTo>
                    <a:pt x="1405" y="2664"/>
                  </a:lnTo>
                  <a:lnTo>
                    <a:pt x="1405" y="2664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9" y="2666"/>
                  </a:lnTo>
                  <a:lnTo>
                    <a:pt x="1409" y="2668"/>
                  </a:lnTo>
                  <a:lnTo>
                    <a:pt x="1410" y="2668"/>
                  </a:lnTo>
                  <a:lnTo>
                    <a:pt x="1410" y="2668"/>
                  </a:lnTo>
                  <a:lnTo>
                    <a:pt x="1410" y="2669"/>
                  </a:lnTo>
                  <a:lnTo>
                    <a:pt x="1410" y="2669"/>
                  </a:lnTo>
                  <a:lnTo>
                    <a:pt x="1412" y="2673"/>
                  </a:lnTo>
                  <a:lnTo>
                    <a:pt x="1414" y="2673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69"/>
                  </a:lnTo>
                  <a:lnTo>
                    <a:pt x="1414" y="2669"/>
                  </a:lnTo>
                  <a:lnTo>
                    <a:pt x="1414" y="2668"/>
                  </a:lnTo>
                  <a:lnTo>
                    <a:pt x="1414" y="2666"/>
                  </a:lnTo>
                  <a:lnTo>
                    <a:pt x="1414" y="2666"/>
                  </a:lnTo>
                  <a:lnTo>
                    <a:pt x="1414" y="2664"/>
                  </a:lnTo>
                  <a:lnTo>
                    <a:pt x="1416" y="2666"/>
                  </a:lnTo>
                  <a:lnTo>
                    <a:pt x="1416" y="2666"/>
                  </a:lnTo>
                  <a:lnTo>
                    <a:pt x="1416" y="2668"/>
                  </a:lnTo>
                  <a:lnTo>
                    <a:pt x="1418" y="2668"/>
                  </a:lnTo>
                  <a:lnTo>
                    <a:pt x="1418" y="2666"/>
                  </a:lnTo>
                  <a:lnTo>
                    <a:pt x="1418" y="2666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5" y="2664"/>
                  </a:lnTo>
                  <a:lnTo>
                    <a:pt x="1425" y="2664"/>
                  </a:lnTo>
                  <a:lnTo>
                    <a:pt x="1427" y="2662"/>
                  </a:lnTo>
                  <a:lnTo>
                    <a:pt x="1427" y="2662"/>
                  </a:lnTo>
                  <a:lnTo>
                    <a:pt x="1429" y="2664"/>
                  </a:lnTo>
                  <a:lnTo>
                    <a:pt x="1429" y="2664"/>
                  </a:lnTo>
                  <a:lnTo>
                    <a:pt x="1430" y="2664"/>
                  </a:lnTo>
                  <a:lnTo>
                    <a:pt x="1432" y="2664"/>
                  </a:lnTo>
                  <a:lnTo>
                    <a:pt x="1434" y="2666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6" y="2660"/>
                  </a:lnTo>
                  <a:lnTo>
                    <a:pt x="1436" y="2660"/>
                  </a:lnTo>
                  <a:lnTo>
                    <a:pt x="1436" y="2659"/>
                  </a:lnTo>
                  <a:lnTo>
                    <a:pt x="1436" y="2659"/>
                  </a:lnTo>
                  <a:lnTo>
                    <a:pt x="1436" y="2657"/>
                  </a:lnTo>
                  <a:lnTo>
                    <a:pt x="1436" y="2657"/>
                  </a:lnTo>
                  <a:lnTo>
                    <a:pt x="1438" y="2657"/>
                  </a:lnTo>
                  <a:lnTo>
                    <a:pt x="1441" y="2657"/>
                  </a:lnTo>
                  <a:lnTo>
                    <a:pt x="1443" y="2657"/>
                  </a:lnTo>
                  <a:lnTo>
                    <a:pt x="1443" y="2655"/>
                  </a:lnTo>
                  <a:lnTo>
                    <a:pt x="1441" y="2655"/>
                  </a:lnTo>
                  <a:lnTo>
                    <a:pt x="1439" y="2655"/>
                  </a:lnTo>
                  <a:lnTo>
                    <a:pt x="1439" y="2655"/>
                  </a:lnTo>
                  <a:lnTo>
                    <a:pt x="1439" y="2653"/>
                  </a:lnTo>
                  <a:lnTo>
                    <a:pt x="1441" y="2653"/>
                  </a:lnTo>
                  <a:lnTo>
                    <a:pt x="1441" y="2655"/>
                  </a:lnTo>
                  <a:lnTo>
                    <a:pt x="1443" y="2653"/>
                  </a:lnTo>
                  <a:lnTo>
                    <a:pt x="1443" y="2651"/>
                  </a:lnTo>
                  <a:lnTo>
                    <a:pt x="1445" y="2650"/>
                  </a:lnTo>
                  <a:lnTo>
                    <a:pt x="1445" y="2650"/>
                  </a:lnTo>
                  <a:lnTo>
                    <a:pt x="1447" y="2650"/>
                  </a:lnTo>
                  <a:lnTo>
                    <a:pt x="1447" y="2650"/>
                  </a:lnTo>
                  <a:lnTo>
                    <a:pt x="1448" y="2650"/>
                  </a:lnTo>
                  <a:lnTo>
                    <a:pt x="1448" y="2650"/>
                  </a:lnTo>
                  <a:lnTo>
                    <a:pt x="1448" y="2648"/>
                  </a:lnTo>
                  <a:lnTo>
                    <a:pt x="1450" y="2648"/>
                  </a:lnTo>
                  <a:lnTo>
                    <a:pt x="1450" y="2648"/>
                  </a:lnTo>
                  <a:lnTo>
                    <a:pt x="1452" y="2648"/>
                  </a:lnTo>
                  <a:lnTo>
                    <a:pt x="1454" y="2650"/>
                  </a:lnTo>
                  <a:lnTo>
                    <a:pt x="1454" y="2650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6" y="2651"/>
                  </a:lnTo>
                  <a:lnTo>
                    <a:pt x="1456" y="2653"/>
                  </a:lnTo>
                  <a:lnTo>
                    <a:pt x="1457" y="2653"/>
                  </a:lnTo>
                  <a:lnTo>
                    <a:pt x="1457" y="2653"/>
                  </a:lnTo>
                  <a:lnTo>
                    <a:pt x="1457" y="2655"/>
                  </a:lnTo>
                  <a:lnTo>
                    <a:pt x="1456" y="2657"/>
                  </a:lnTo>
                  <a:lnTo>
                    <a:pt x="1457" y="2657"/>
                  </a:lnTo>
                  <a:lnTo>
                    <a:pt x="1457" y="2659"/>
                  </a:lnTo>
                  <a:lnTo>
                    <a:pt x="1457" y="2657"/>
                  </a:lnTo>
                  <a:lnTo>
                    <a:pt x="1457" y="2657"/>
                  </a:lnTo>
                  <a:lnTo>
                    <a:pt x="1459" y="2657"/>
                  </a:lnTo>
                  <a:lnTo>
                    <a:pt x="1461" y="2655"/>
                  </a:lnTo>
                  <a:lnTo>
                    <a:pt x="1461" y="2655"/>
                  </a:lnTo>
                  <a:lnTo>
                    <a:pt x="1461" y="2657"/>
                  </a:lnTo>
                  <a:lnTo>
                    <a:pt x="1461" y="2655"/>
                  </a:lnTo>
                  <a:lnTo>
                    <a:pt x="1459" y="2653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0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7" y="2648"/>
                  </a:lnTo>
                  <a:lnTo>
                    <a:pt x="1456" y="2648"/>
                  </a:lnTo>
                  <a:lnTo>
                    <a:pt x="1456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6" y="2646"/>
                  </a:lnTo>
                  <a:lnTo>
                    <a:pt x="1456" y="2646"/>
                  </a:lnTo>
                  <a:lnTo>
                    <a:pt x="1457" y="2646"/>
                  </a:lnTo>
                  <a:lnTo>
                    <a:pt x="1457" y="2646"/>
                  </a:lnTo>
                  <a:lnTo>
                    <a:pt x="1457" y="2644"/>
                  </a:lnTo>
                  <a:lnTo>
                    <a:pt x="1459" y="2644"/>
                  </a:lnTo>
                  <a:lnTo>
                    <a:pt x="1459" y="2644"/>
                  </a:lnTo>
                  <a:lnTo>
                    <a:pt x="1457" y="2642"/>
                  </a:lnTo>
                  <a:lnTo>
                    <a:pt x="1456" y="2641"/>
                  </a:lnTo>
                  <a:lnTo>
                    <a:pt x="1456" y="2641"/>
                  </a:lnTo>
                  <a:lnTo>
                    <a:pt x="1454" y="2639"/>
                  </a:lnTo>
                  <a:lnTo>
                    <a:pt x="1454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7" y="2637"/>
                  </a:lnTo>
                  <a:lnTo>
                    <a:pt x="1457" y="2637"/>
                  </a:lnTo>
                  <a:lnTo>
                    <a:pt x="1457" y="2635"/>
                  </a:lnTo>
                  <a:lnTo>
                    <a:pt x="1459" y="2637"/>
                  </a:lnTo>
                  <a:lnTo>
                    <a:pt x="1461" y="2639"/>
                  </a:lnTo>
                  <a:lnTo>
                    <a:pt x="1461" y="2639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39"/>
                  </a:lnTo>
                  <a:lnTo>
                    <a:pt x="1463" y="2637"/>
                  </a:lnTo>
                  <a:lnTo>
                    <a:pt x="1461" y="2635"/>
                  </a:lnTo>
                  <a:lnTo>
                    <a:pt x="1463" y="2637"/>
                  </a:lnTo>
                  <a:lnTo>
                    <a:pt x="1463" y="2637"/>
                  </a:lnTo>
                  <a:lnTo>
                    <a:pt x="1465" y="2639"/>
                  </a:lnTo>
                  <a:lnTo>
                    <a:pt x="1465" y="2641"/>
                  </a:lnTo>
                  <a:lnTo>
                    <a:pt x="1466" y="2639"/>
                  </a:lnTo>
                  <a:lnTo>
                    <a:pt x="1465" y="2639"/>
                  </a:lnTo>
                  <a:lnTo>
                    <a:pt x="1465" y="2637"/>
                  </a:lnTo>
                  <a:lnTo>
                    <a:pt x="1463" y="2635"/>
                  </a:lnTo>
                  <a:lnTo>
                    <a:pt x="1465" y="2635"/>
                  </a:lnTo>
                  <a:lnTo>
                    <a:pt x="1465" y="2635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5"/>
                  </a:lnTo>
                  <a:lnTo>
                    <a:pt x="1466" y="2633"/>
                  </a:lnTo>
                  <a:lnTo>
                    <a:pt x="1466" y="2635"/>
                  </a:lnTo>
                  <a:lnTo>
                    <a:pt x="1468" y="2635"/>
                  </a:lnTo>
                  <a:lnTo>
                    <a:pt x="1468" y="2637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70" y="2639"/>
                  </a:lnTo>
                  <a:lnTo>
                    <a:pt x="1470" y="2637"/>
                  </a:lnTo>
                  <a:lnTo>
                    <a:pt x="1470" y="2637"/>
                  </a:lnTo>
                  <a:lnTo>
                    <a:pt x="1468" y="2635"/>
                  </a:lnTo>
                  <a:lnTo>
                    <a:pt x="1468" y="2635"/>
                  </a:lnTo>
                  <a:lnTo>
                    <a:pt x="1470" y="2635"/>
                  </a:lnTo>
                  <a:lnTo>
                    <a:pt x="1472" y="2633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5" y="2632"/>
                  </a:lnTo>
                  <a:lnTo>
                    <a:pt x="1475" y="2632"/>
                  </a:lnTo>
                  <a:lnTo>
                    <a:pt x="1475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0"/>
                  </a:lnTo>
                  <a:lnTo>
                    <a:pt x="1477" y="2628"/>
                  </a:lnTo>
                  <a:lnTo>
                    <a:pt x="1477" y="2628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4"/>
                  </a:lnTo>
                  <a:lnTo>
                    <a:pt x="1477" y="2624"/>
                  </a:lnTo>
                  <a:lnTo>
                    <a:pt x="1477" y="2623"/>
                  </a:lnTo>
                  <a:lnTo>
                    <a:pt x="1479" y="2621"/>
                  </a:lnTo>
                  <a:lnTo>
                    <a:pt x="1479" y="2621"/>
                  </a:lnTo>
                  <a:lnTo>
                    <a:pt x="1481" y="2621"/>
                  </a:lnTo>
                  <a:lnTo>
                    <a:pt x="1479" y="2623"/>
                  </a:lnTo>
                  <a:lnTo>
                    <a:pt x="1481" y="2624"/>
                  </a:lnTo>
                  <a:lnTo>
                    <a:pt x="1483" y="2624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6" y="2628"/>
                  </a:lnTo>
                  <a:lnTo>
                    <a:pt x="1486" y="2626"/>
                  </a:lnTo>
                  <a:lnTo>
                    <a:pt x="1488" y="2626"/>
                  </a:lnTo>
                  <a:lnTo>
                    <a:pt x="1486" y="2626"/>
                  </a:lnTo>
                  <a:lnTo>
                    <a:pt x="1485" y="2624"/>
                  </a:lnTo>
                  <a:lnTo>
                    <a:pt x="1483" y="2621"/>
                  </a:lnTo>
                  <a:lnTo>
                    <a:pt x="1483" y="2621"/>
                  </a:lnTo>
                  <a:lnTo>
                    <a:pt x="1474" y="2615"/>
                  </a:lnTo>
                  <a:lnTo>
                    <a:pt x="1470" y="2614"/>
                  </a:lnTo>
                  <a:lnTo>
                    <a:pt x="1468" y="2612"/>
                  </a:lnTo>
                  <a:lnTo>
                    <a:pt x="1466" y="2610"/>
                  </a:lnTo>
                  <a:lnTo>
                    <a:pt x="1465" y="2610"/>
                  </a:lnTo>
                  <a:lnTo>
                    <a:pt x="1465" y="2610"/>
                  </a:lnTo>
                  <a:lnTo>
                    <a:pt x="1463" y="2610"/>
                  </a:lnTo>
                  <a:lnTo>
                    <a:pt x="1459" y="2608"/>
                  </a:lnTo>
                  <a:lnTo>
                    <a:pt x="1459" y="2606"/>
                  </a:lnTo>
                  <a:lnTo>
                    <a:pt x="1457" y="2606"/>
                  </a:lnTo>
                  <a:lnTo>
                    <a:pt x="1456" y="2604"/>
                  </a:lnTo>
                  <a:lnTo>
                    <a:pt x="1450" y="2604"/>
                  </a:lnTo>
                  <a:lnTo>
                    <a:pt x="1448" y="2604"/>
                  </a:lnTo>
                  <a:lnTo>
                    <a:pt x="1450" y="2603"/>
                  </a:lnTo>
                  <a:lnTo>
                    <a:pt x="1450" y="2603"/>
                  </a:lnTo>
                  <a:lnTo>
                    <a:pt x="1448" y="2601"/>
                  </a:lnTo>
                  <a:lnTo>
                    <a:pt x="1448" y="2599"/>
                  </a:lnTo>
                  <a:lnTo>
                    <a:pt x="1448" y="2599"/>
                  </a:lnTo>
                  <a:lnTo>
                    <a:pt x="1447" y="2597"/>
                  </a:lnTo>
                  <a:lnTo>
                    <a:pt x="1447" y="2597"/>
                  </a:lnTo>
                  <a:lnTo>
                    <a:pt x="1445" y="2597"/>
                  </a:lnTo>
                  <a:lnTo>
                    <a:pt x="1447" y="2595"/>
                  </a:lnTo>
                  <a:lnTo>
                    <a:pt x="1447" y="2592"/>
                  </a:lnTo>
                  <a:lnTo>
                    <a:pt x="1450" y="2590"/>
                  </a:lnTo>
                  <a:lnTo>
                    <a:pt x="1454" y="2590"/>
                  </a:lnTo>
                  <a:lnTo>
                    <a:pt x="1456" y="2590"/>
                  </a:lnTo>
                  <a:lnTo>
                    <a:pt x="1457" y="2592"/>
                  </a:lnTo>
                  <a:lnTo>
                    <a:pt x="1457" y="2592"/>
                  </a:lnTo>
                  <a:lnTo>
                    <a:pt x="1459" y="2595"/>
                  </a:lnTo>
                  <a:lnTo>
                    <a:pt x="1461" y="2595"/>
                  </a:lnTo>
                  <a:lnTo>
                    <a:pt x="1468" y="2594"/>
                  </a:lnTo>
                  <a:lnTo>
                    <a:pt x="1470" y="2594"/>
                  </a:lnTo>
                  <a:lnTo>
                    <a:pt x="1472" y="2590"/>
                  </a:lnTo>
                  <a:lnTo>
                    <a:pt x="1457" y="2565"/>
                  </a:lnTo>
                  <a:lnTo>
                    <a:pt x="1450" y="2545"/>
                  </a:lnTo>
                  <a:lnTo>
                    <a:pt x="1448" y="2543"/>
                  </a:lnTo>
                  <a:lnTo>
                    <a:pt x="1448" y="2543"/>
                  </a:lnTo>
                  <a:lnTo>
                    <a:pt x="1448" y="2541"/>
                  </a:lnTo>
                  <a:lnTo>
                    <a:pt x="1447" y="2541"/>
                  </a:lnTo>
                  <a:lnTo>
                    <a:pt x="1445" y="2541"/>
                  </a:lnTo>
                  <a:lnTo>
                    <a:pt x="1443" y="2539"/>
                  </a:lnTo>
                  <a:lnTo>
                    <a:pt x="1439" y="2536"/>
                  </a:lnTo>
                  <a:lnTo>
                    <a:pt x="1439" y="2536"/>
                  </a:lnTo>
                  <a:lnTo>
                    <a:pt x="1430" y="2520"/>
                  </a:lnTo>
                  <a:lnTo>
                    <a:pt x="1429" y="2518"/>
                  </a:lnTo>
                  <a:lnTo>
                    <a:pt x="1425" y="2516"/>
                  </a:lnTo>
                  <a:lnTo>
                    <a:pt x="1405" y="2516"/>
                  </a:lnTo>
                  <a:lnTo>
                    <a:pt x="1394" y="2511"/>
                  </a:lnTo>
                  <a:lnTo>
                    <a:pt x="1392" y="2511"/>
                  </a:lnTo>
                  <a:lnTo>
                    <a:pt x="1392" y="2512"/>
                  </a:lnTo>
                  <a:lnTo>
                    <a:pt x="1391" y="2512"/>
                  </a:lnTo>
                  <a:lnTo>
                    <a:pt x="1391" y="2518"/>
                  </a:lnTo>
                  <a:lnTo>
                    <a:pt x="1391" y="2521"/>
                  </a:lnTo>
                  <a:lnTo>
                    <a:pt x="1391" y="2521"/>
                  </a:lnTo>
                  <a:lnTo>
                    <a:pt x="1391" y="2523"/>
                  </a:lnTo>
                  <a:lnTo>
                    <a:pt x="1382" y="2516"/>
                  </a:lnTo>
                  <a:lnTo>
                    <a:pt x="1380" y="2514"/>
                  </a:lnTo>
                  <a:lnTo>
                    <a:pt x="1378" y="2512"/>
                  </a:lnTo>
                  <a:lnTo>
                    <a:pt x="1378" y="2512"/>
                  </a:lnTo>
                  <a:lnTo>
                    <a:pt x="1378" y="2511"/>
                  </a:lnTo>
                  <a:lnTo>
                    <a:pt x="1378" y="2511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78" y="2505"/>
                  </a:lnTo>
                  <a:lnTo>
                    <a:pt x="1374" y="2502"/>
                  </a:lnTo>
                  <a:lnTo>
                    <a:pt x="1374" y="2500"/>
                  </a:lnTo>
                  <a:lnTo>
                    <a:pt x="1374" y="2500"/>
                  </a:lnTo>
                  <a:lnTo>
                    <a:pt x="1378" y="2496"/>
                  </a:lnTo>
                  <a:lnTo>
                    <a:pt x="1382" y="2494"/>
                  </a:lnTo>
                  <a:lnTo>
                    <a:pt x="1382" y="2494"/>
                  </a:lnTo>
                  <a:lnTo>
                    <a:pt x="1380" y="2492"/>
                  </a:lnTo>
                  <a:lnTo>
                    <a:pt x="1378" y="2492"/>
                  </a:lnTo>
                  <a:lnTo>
                    <a:pt x="1378" y="2491"/>
                  </a:lnTo>
                  <a:lnTo>
                    <a:pt x="1378" y="2491"/>
                  </a:lnTo>
                  <a:lnTo>
                    <a:pt x="1378" y="2489"/>
                  </a:lnTo>
                  <a:lnTo>
                    <a:pt x="1378" y="2487"/>
                  </a:lnTo>
                  <a:lnTo>
                    <a:pt x="1378" y="2485"/>
                  </a:lnTo>
                  <a:lnTo>
                    <a:pt x="1378" y="2485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2"/>
                  </a:lnTo>
                  <a:lnTo>
                    <a:pt x="1376" y="2482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6" y="2478"/>
                  </a:lnTo>
                  <a:lnTo>
                    <a:pt x="1376" y="2478"/>
                  </a:lnTo>
                  <a:lnTo>
                    <a:pt x="1371" y="2476"/>
                  </a:lnTo>
                  <a:lnTo>
                    <a:pt x="1358" y="2473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53" y="2449"/>
                  </a:lnTo>
                  <a:lnTo>
                    <a:pt x="1360" y="2429"/>
                  </a:lnTo>
                  <a:lnTo>
                    <a:pt x="1362" y="2427"/>
                  </a:lnTo>
                  <a:lnTo>
                    <a:pt x="1362" y="2427"/>
                  </a:lnTo>
                  <a:lnTo>
                    <a:pt x="1367" y="2426"/>
                  </a:lnTo>
                  <a:lnTo>
                    <a:pt x="1367" y="2424"/>
                  </a:lnTo>
                  <a:lnTo>
                    <a:pt x="1369" y="2424"/>
                  </a:lnTo>
                  <a:lnTo>
                    <a:pt x="1371" y="2420"/>
                  </a:lnTo>
                  <a:lnTo>
                    <a:pt x="1373" y="2417"/>
                  </a:lnTo>
                  <a:lnTo>
                    <a:pt x="1374" y="2411"/>
                  </a:lnTo>
                  <a:lnTo>
                    <a:pt x="1373" y="2408"/>
                  </a:lnTo>
                  <a:lnTo>
                    <a:pt x="1371" y="2404"/>
                  </a:lnTo>
                  <a:lnTo>
                    <a:pt x="1364" y="2399"/>
                  </a:lnTo>
                  <a:lnTo>
                    <a:pt x="1360" y="2399"/>
                  </a:lnTo>
                  <a:lnTo>
                    <a:pt x="1364" y="2379"/>
                  </a:lnTo>
                  <a:lnTo>
                    <a:pt x="1367" y="2361"/>
                  </a:lnTo>
                  <a:lnTo>
                    <a:pt x="1369" y="2357"/>
                  </a:lnTo>
                  <a:lnTo>
                    <a:pt x="1371" y="2355"/>
                  </a:lnTo>
                  <a:lnTo>
                    <a:pt x="1382" y="2350"/>
                  </a:lnTo>
                  <a:lnTo>
                    <a:pt x="1383" y="2348"/>
                  </a:lnTo>
                  <a:lnTo>
                    <a:pt x="1387" y="2343"/>
                  </a:lnTo>
                  <a:lnTo>
                    <a:pt x="1389" y="2341"/>
                  </a:lnTo>
                  <a:lnTo>
                    <a:pt x="1389" y="2337"/>
                  </a:lnTo>
                  <a:lnTo>
                    <a:pt x="1385" y="2334"/>
                  </a:lnTo>
                  <a:lnTo>
                    <a:pt x="1385" y="2332"/>
                  </a:lnTo>
                  <a:lnTo>
                    <a:pt x="1385" y="2332"/>
                  </a:lnTo>
                  <a:lnTo>
                    <a:pt x="1387" y="2330"/>
                  </a:lnTo>
                  <a:lnTo>
                    <a:pt x="1389" y="2328"/>
                  </a:lnTo>
                  <a:lnTo>
                    <a:pt x="1387" y="2326"/>
                  </a:lnTo>
                  <a:lnTo>
                    <a:pt x="1387" y="2326"/>
                  </a:lnTo>
                  <a:lnTo>
                    <a:pt x="1387" y="2324"/>
                  </a:lnTo>
                  <a:lnTo>
                    <a:pt x="1387" y="2323"/>
                  </a:lnTo>
                  <a:lnTo>
                    <a:pt x="1389" y="2323"/>
                  </a:lnTo>
                  <a:lnTo>
                    <a:pt x="1392" y="2321"/>
                  </a:lnTo>
                  <a:lnTo>
                    <a:pt x="1392" y="2321"/>
                  </a:lnTo>
                  <a:lnTo>
                    <a:pt x="1394" y="2317"/>
                  </a:lnTo>
                  <a:lnTo>
                    <a:pt x="1394" y="2317"/>
                  </a:lnTo>
                  <a:lnTo>
                    <a:pt x="1396" y="2314"/>
                  </a:lnTo>
                  <a:lnTo>
                    <a:pt x="1398" y="2312"/>
                  </a:lnTo>
                  <a:lnTo>
                    <a:pt x="1400" y="2312"/>
                  </a:lnTo>
                  <a:lnTo>
                    <a:pt x="1401" y="2312"/>
                  </a:lnTo>
                  <a:lnTo>
                    <a:pt x="1403" y="2312"/>
                  </a:lnTo>
                  <a:lnTo>
                    <a:pt x="1407" y="2317"/>
                  </a:lnTo>
                  <a:lnTo>
                    <a:pt x="1409" y="2317"/>
                  </a:lnTo>
                  <a:lnTo>
                    <a:pt x="1409" y="2319"/>
                  </a:lnTo>
                  <a:lnTo>
                    <a:pt x="1410" y="2319"/>
                  </a:lnTo>
                  <a:lnTo>
                    <a:pt x="1410" y="2321"/>
                  </a:lnTo>
                  <a:lnTo>
                    <a:pt x="1410" y="2321"/>
                  </a:lnTo>
                  <a:lnTo>
                    <a:pt x="1412" y="2321"/>
                  </a:lnTo>
                  <a:lnTo>
                    <a:pt x="1412" y="2321"/>
                  </a:lnTo>
                  <a:lnTo>
                    <a:pt x="1414" y="2324"/>
                  </a:lnTo>
                  <a:lnTo>
                    <a:pt x="1416" y="2326"/>
                  </a:lnTo>
                  <a:lnTo>
                    <a:pt x="1418" y="2328"/>
                  </a:lnTo>
                  <a:lnTo>
                    <a:pt x="1420" y="2330"/>
                  </a:lnTo>
                  <a:lnTo>
                    <a:pt x="1421" y="2332"/>
                  </a:lnTo>
                  <a:lnTo>
                    <a:pt x="1421" y="2334"/>
                  </a:lnTo>
                  <a:lnTo>
                    <a:pt x="1423" y="2334"/>
                  </a:lnTo>
                  <a:lnTo>
                    <a:pt x="1423" y="2335"/>
                  </a:lnTo>
                  <a:lnTo>
                    <a:pt x="1423" y="2337"/>
                  </a:lnTo>
                  <a:lnTo>
                    <a:pt x="1425" y="2339"/>
                  </a:lnTo>
                  <a:lnTo>
                    <a:pt x="1427" y="2341"/>
                  </a:lnTo>
                  <a:lnTo>
                    <a:pt x="1427" y="2343"/>
                  </a:lnTo>
                  <a:lnTo>
                    <a:pt x="1429" y="2344"/>
                  </a:lnTo>
                  <a:lnTo>
                    <a:pt x="1429" y="2346"/>
                  </a:lnTo>
                  <a:lnTo>
                    <a:pt x="1429" y="2348"/>
                  </a:lnTo>
                  <a:lnTo>
                    <a:pt x="1429" y="2350"/>
                  </a:lnTo>
                  <a:lnTo>
                    <a:pt x="1430" y="2350"/>
                  </a:lnTo>
                  <a:lnTo>
                    <a:pt x="1430" y="2350"/>
                  </a:lnTo>
                  <a:lnTo>
                    <a:pt x="1432" y="2352"/>
                  </a:lnTo>
                  <a:lnTo>
                    <a:pt x="1432" y="2353"/>
                  </a:lnTo>
                  <a:lnTo>
                    <a:pt x="1434" y="2355"/>
                  </a:lnTo>
                  <a:lnTo>
                    <a:pt x="1434" y="2357"/>
                  </a:lnTo>
                  <a:lnTo>
                    <a:pt x="1436" y="2357"/>
                  </a:lnTo>
                  <a:lnTo>
                    <a:pt x="1438" y="2357"/>
                  </a:lnTo>
                  <a:lnTo>
                    <a:pt x="1438" y="2357"/>
                  </a:lnTo>
                  <a:lnTo>
                    <a:pt x="1439" y="2359"/>
                  </a:lnTo>
                  <a:lnTo>
                    <a:pt x="1443" y="2361"/>
                  </a:lnTo>
                  <a:lnTo>
                    <a:pt x="1443" y="2361"/>
                  </a:lnTo>
                  <a:lnTo>
                    <a:pt x="1445" y="2361"/>
                  </a:lnTo>
                  <a:lnTo>
                    <a:pt x="1445" y="2359"/>
                  </a:lnTo>
                  <a:lnTo>
                    <a:pt x="1447" y="2359"/>
                  </a:lnTo>
                  <a:lnTo>
                    <a:pt x="1456" y="2355"/>
                  </a:lnTo>
                  <a:lnTo>
                    <a:pt x="1461" y="2352"/>
                  </a:lnTo>
                  <a:lnTo>
                    <a:pt x="1465" y="2348"/>
                  </a:lnTo>
                  <a:lnTo>
                    <a:pt x="1466" y="2346"/>
                  </a:lnTo>
                  <a:lnTo>
                    <a:pt x="1466" y="2344"/>
                  </a:lnTo>
                  <a:lnTo>
                    <a:pt x="1466" y="2344"/>
                  </a:lnTo>
                  <a:lnTo>
                    <a:pt x="1466" y="2341"/>
                  </a:lnTo>
                  <a:lnTo>
                    <a:pt x="1465" y="2339"/>
                  </a:lnTo>
                  <a:lnTo>
                    <a:pt x="1465" y="2339"/>
                  </a:lnTo>
                  <a:lnTo>
                    <a:pt x="1461" y="2337"/>
                  </a:lnTo>
                  <a:lnTo>
                    <a:pt x="1461" y="2335"/>
                  </a:lnTo>
                  <a:lnTo>
                    <a:pt x="1461" y="2334"/>
                  </a:lnTo>
                  <a:lnTo>
                    <a:pt x="1461" y="2330"/>
                  </a:lnTo>
                  <a:lnTo>
                    <a:pt x="1459" y="2326"/>
                  </a:lnTo>
                  <a:lnTo>
                    <a:pt x="1457" y="2321"/>
                  </a:lnTo>
                  <a:lnTo>
                    <a:pt x="1456" y="2310"/>
                  </a:lnTo>
                  <a:lnTo>
                    <a:pt x="1456" y="2303"/>
                  </a:lnTo>
                  <a:lnTo>
                    <a:pt x="1456" y="2301"/>
                  </a:lnTo>
                  <a:lnTo>
                    <a:pt x="1454" y="2299"/>
                  </a:lnTo>
                  <a:lnTo>
                    <a:pt x="1452" y="2299"/>
                  </a:lnTo>
                  <a:lnTo>
                    <a:pt x="1450" y="2297"/>
                  </a:lnTo>
                  <a:lnTo>
                    <a:pt x="1450" y="2297"/>
                  </a:lnTo>
                  <a:lnTo>
                    <a:pt x="1452" y="2296"/>
                  </a:lnTo>
                  <a:lnTo>
                    <a:pt x="1452" y="2296"/>
                  </a:lnTo>
                  <a:lnTo>
                    <a:pt x="1459" y="2299"/>
                  </a:lnTo>
                  <a:lnTo>
                    <a:pt x="1461" y="2301"/>
                  </a:lnTo>
                  <a:lnTo>
                    <a:pt x="1463" y="2299"/>
                  </a:lnTo>
                  <a:lnTo>
                    <a:pt x="1472" y="2294"/>
                  </a:lnTo>
                  <a:lnTo>
                    <a:pt x="1477" y="2287"/>
                  </a:lnTo>
                  <a:lnTo>
                    <a:pt x="1479" y="2285"/>
                  </a:lnTo>
                  <a:lnTo>
                    <a:pt x="1486" y="2283"/>
                  </a:lnTo>
                  <a:lnTo>
                    <a:pt x="1490" y="2281"/>
                  </a:lnTo>
                  <a:lnTo>
                    <a:pt x="1492" y="2279"/>
                  </a:lnTo>
                  <a:lnTo>
                    <a:pt x="1494" y="2278"/>
                  </a:lnTo>
                  <a:lnTo>
                    <a:pt x="1492" y="2276"/>
                  </a:lnTo>
                  <a:lnTo>
                    <a:pt x="1490" y="2272"/>
                  </a:lnTo>
                  <a:lnTo>
                    <a:pt x="1490" y="2270"/>
                  </a:lnTo>
                  <a:lnTo>
                    <a:pt x="1490" y="2268"/>
                  </a:lnTo>
                  <a:lnTo>
                    <a:pt x="1492" y="2267"/>
                  </a:lnTo>
                  <a:lnTo>
                    <a:pt x="1492" y="2265"/>
                  </a:lnTo>
                  <a:lnTo>
                    <a:pt x="1492" y="2263"/>
                  </a:lnTo>
                  <a:lnTo>
                    <a:pt x="1492" y="2261"/>
                  </a:lnTo>
                  <a:lnTo>
                    <a:pt x="1494" y="2259"/>
                  </a:lnTo>
                  <a:lnTo>
                    <a:pt x="1494" y="2259"/>
                  </a:lnTo>
                  <a:lnTo>
                    <a:pt x="1495" y="2259"/>
                  </a:lnTo>
                  <a:lnTo>
                    <a:pt x="1499" y="2259"/>
                  </a:lnTo>
                  <a:lnTo>
                    <a:pt x="1512" y="2259"/>
                  </a:lnTo>
                  <a:lnTo>
                    <a:pt x="1512" y="2259"/>
                  </a:lnTo>
                  <a:lnTo>
                    <a:pt x="1513" y="2256"/>
                  </a:lnTo>
                  <a:lnTo>
                    <a:pt x="1521" y="2250"/>
                  </a:lnTo>
                  <a:lnTo>
                    <a:pt x="1524" y="2249"/>
                  </a:lnTo>
                  <a:lnTo>
                    <a:pt x="1533" y="2247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1"/>
                  </a:lnTo>
                  <a:lnTo>
                    <a:pt x="1539" y="2240"/>
                  </a:lnTo>
                  <a:lnTo>
                    <a:pt x="1539" y="2238"/>
                  </a:lnTo>
                  <a:lnTo>
                    <a:pt x="1539" y="2238"/>
                  </a:lnTo>
                  <a:lnTo>
                    <a:pt x="1540" y="2238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4" y="2234"/>
                  </a:lnTo>
                  <a:lnTo>
                    <a:pt x="1546" y="2234"/>
                  </a:lnTo>
                  <a:lnTo>
                    <a:pt x="1546" y="2232"/>
                  </a:lnTo>
                  <a:lnTo>
                    <a:pt x="1546" y="2232"/>
                  </a:lnTo>
                  <a:lnTo>
                    <a:pt x="1548" y="2232"/>
                  </a:lnTo>
                  <a:lnTo>
                    <a:pt x="1548" y="2231"/>
                  </a:lnTo>
                  <a:lnTo>
                    <a:pt x="1548" y="2231"/>
                  </a:lnTo>
                  <a:lnTo>
                    <a:pt x="1550" y="2229"/>
                  </a:lnTo>
                  <a:lnTo>
                    <a:pt x="1548" y="2223"/>
                  </a:lnTo>
                  <a:lnTo>
                    <a:pt x="1548" y="2223"/>
                  </a:lnTo>
                  <a:lnTo>
                    <a:pt x="1550" y="2222"/>
                  </a:lnTo>
                  <a:lnTo>
                    <a:pt x="1550" y="2222"/>
                  </a:lnTo>
                  <a:lnTo>
                    <a:pt x="1551" y="2222"/>
                  </a:lnTo>
                  <a:lnTo>
                    <a:pt x="1551" y="2220"/>
                  </a:lnTo>
                  <a:lnTo>
                    <a:pt x="1551" y="2218"/>
                  </a:lnTo>
                  <a:lnTo>
                    <a:pt x="1551" y="2218"/>
                  </a:lnTo>
                  <a:lnTo>
                    <a:pt x="1555" y="2218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5" y="2222"/>
                  </a:lnTo>
                  <a:lnTo>
                    <a:pt x="1555" y="2223"/>
                  </a:lnTo>
                  <a:lnTo>
                    <a:pt x="1557" y="2223"/>
                  </a:lnTo>
                  <a:lnTo>
                    <a:pt x="1559" y="2223"/>
                  </a:lnTo>
                  <a:lnTo>
                    <a:pt x="1560" y="2222"/>
                  </a:lnTo>
                  <a:lnTo>
                    <a:pt x="1562" y="2220"/>
                  </a:lnTo>
                  <a:lnTo>
                    <a:pt x="1562" y="2218"/>
                  </a:lnTo>
                  <a:lnTo>
                    <a:pt x="1560" y="2211"/>
                  </a:lnTo>
                  <a:lnTo>
                    <a:pt x="1559" y="2209"/>
                  </a:lnTo>
                  <a:lnTo>
                    <a:pt x="1560" y="2207"/>
                  </a:lnTo>
                  <a:lnTo>
                    <a:pt x="1564" y="2207"/>
                  </a:lnTo>
                  <a:lnTo>
                    <a:pt x="1564" y="2209"/>
                  </a:lnTo>
                  <a:lnTo>
                    <a:pt x="1566" y="2209"/>
                  </a:lnTo>
                  <a:lnTo>
                    <a:pt x="1566" y="2211"/>
                  </a:lnTo>
                  <a:lnTo>
                    <a:pt x="1566" y="2213"/>
                  </a:lnTo>
                  <a:lnTo>
                    <a:pt x="1568" y="2213"/>
                  </a:lnTo>
                  <a:lnTo>
                    <a:pt x="1568" y="2214"/>
                  </a:lnTo>
                  <a:lnTo>
                    <a:pt x="1580" y="2214"/>
                  </a:lnTo>
                  <a:lnTo>
                    <a:pt x="1582" y="2214"/>
                  </a:lnTo>
                  <a:lnTo>
                    <a:pt x="1582" y="2214"/>
                  </a:lnTo>
                  <a:lnTo>
                    <a:pt x="1584" y="2213"/>
                  </a:lnTo>
                  <a:lnTo>
                    <a:pt x="1586" y="2214"/>
                  </a:lnTo>
                  <a:lnTo>
                    <a:pt x="1586" y="2216"/>
                  </a:lnTo>
                  <a:lnTo>
                    <a:pt x="1587" y="2216"/>
                  </a:lnTo>
                  <a:lnTo>
                    <a:pt x="1587" y="2218"/>
                  </a:lnTo>
                  <a:lnTo>
                    <a:pt x="1589" y="2218"/>
                  </a:lnTo>
                  <a:lnTo>
                    <a:pt x="1591" y="2218"/>
                  </a:lnTo>
                  <a:lnTo>
                    <a:pt x="1591" y="2220"/>
                  </a:lnTo>
                  <a:lnTo>
                    <a:pt x="1591" y="2222"/>
                  </a:lnTo>
                  <a:lnTo>
                    <a:pt x="1591" y="2222"/>
                  </a:lnTo>
                  <a:lnTo>
                    <a:pt x="1589" y="2223"/>
                  </a:lnTo>
                  <a:lnTo>
                    <a:pt x="1589" y="2223"/>
                  </a:lnTo>
                  <a:lnTo>
                    <a:pt x="1584" y="2225"/>
                  </a:lnTo>
                  <a:lnTo>
                    <a:pt x="1584" y="2225"/>
                  </a:lnTo>
                  <a:lnTo>
                    <a:pt x="1584" y="2227"/>
                  </a:lnTo>
                  <a:lnTo>
                    <a:pt x="1586" y="2227"/>
                  </a:lnTo>
                  <a:lnTo>
                    <a:pt x="1586" y="2229"/>
                  </a:lnTo>
                  <a:lnTo>
                    <a:pt x="1586" y="2229"/>
                  </a:lnTo>
                  <a:lnTo>
                    <a:pt x="1587" y="2231"/>
                  </a:lnTo>
                  <a:lnTo>
                    <a:pt x="1591" y="2231"/>
                  </a:lnTo>
                  <a:lnTo>
                    <a:pt x="1595" y="2231"/>
                  </a:lnTo>
                  <a:lnTo>
                    <a:pt x="1598" y="2229"/>
                  </a:lnTo>
                  <a:lnTo>
                    <a:pt x="1598" y="2227"/>
                  </a:lnTo>
                  <a:lnTo>
                    <a:pt x="1600" y="2227"/>
                  </a:lnTo>
                  <a:lnTo>
                    <a:pt x="1600" y="2225"/>
                  </a:lnTo>
                  <a:lnTo>
                    <a:pt x="1602" y="2225"/>
                  </a:lnTo>
                  <a:lnTo>
                    <a:pt x="1602" y="2225"/>
                  </a:lnTo>
                  <a:lnTo>
                    <a:pt x="1604" y="2227"/>
                  </a:lnTo>
                  <a:lnTo>
                    <a:pt x="1604" y="2227"/>
                  </a:lnTo>
                  <a:lnTo>
                    <a:pt x="1604" y="2229"/>
                  </a:lnTo>
                  <a:lnTo>
                    <a:pt x="1604" y="2232"/>
                  </a:lnTo>
                  <a:lnTo>
                    <a:pt x="1607" y="2232"/>
                  </a:lnTo>
                  <a:lnTo>
                    <a:pt x="1609" y="2231"/>
                  </a:lnTo>
                  <a:lnTo>
                    <a:pt x="1611" y="2229"/>
                  </a:lnTo>
                  <a:lnTo>
                    <a:pt x="1611" y="2225"/>
                  </a:lnTo>
                  <a:lnTo>
                    <a:pt x="1611" y="2223"/>
                  </a:lnTo>
                  <a:lnTo>
                    <a:pt x="1611" y="2222"/>
                  </a:lnTo>
                  <a:lnTo>
                    <a:pt x="1613" y="2218"/>
                  </a:lnTo>
                  <a:lnTo>
                    <a:pt x="1615" y="2214"/>
                  </a:lnTo>
                  <a:lnTo>
                    <a:pt x="1616" y="2214"/>
                  </a:lnTo>
                  <a:lnTo>
                    <a:pt x="1616" y="2214"/>
                  </a:lnTo>
                  <a:lnTo>
                    <a:pt x="1618" y="2214"/>
                  </a:lnTo>
                  <a:lnTo>
                    <a:pt x="1620" y="2214"/>
                  </a:lnTo>
                  <a:lnTo>
                    <a:pt x="1622" y="2216"/>
                  </a:lnTo>
                  <a:lnTo>
                    <a:pt x="1622" y="2216"/>
                  </a:lnTo>
                  <a:lnTo>
                    <a:pt x="1624" y="2216"/>
                  </a:lnTo>
                  <a:lnTo>
                    <a:pt x="1625" y="2216"/>
                  </a:lnTo>
                  <a:lnTo>
                    <a:pt x="1627" y="2216"/>
                  </a:lnTo>
                  <a:lnTo>
                    <a:pt x="1627" y="2214"/>
                  </a:lnTo>
                  <a:lnTo>
                    <a:pt x="1629" y="2213"/>
                  </a:lnTo>
                  <a:lnTo>
                    <a:pt x="1629" y="2211"/>
                  </a:lnTo>
                  <a:lnTo>
                    <a:pt x="1631" y="2211"/>
                  </a:lnTo>
                  <a:lnTo>
                    <a:pt x="1634" y="2211"/>
                  </a:lnTo>
                  <a:lnTo>
                    <a:pt x="1634" y="2211"/>
                  </a:lnTo>
                  <a:lnTo>
                    <a:pt x="1636" y="2209"/>
                  </a:lnTo>
                  <a:lnTo>
                    <a:pt x="1636" y="2207"/>
                  </a:lnTo>
                  <a:lnTo>
                    <a:pt x="1638" y="2205"/>
                  </a:lnTo>
                  <a:lnTo>
                    <a:pt x="1640" y="2207"/>
                  </a:lnTo>
                  <a:lnTo>
                    <a:pt x="1640" y="2209"/>
                  </a:lnTo>
                  <a:lnTo>
                    <a:pt x="1640" y="2213"/>
                  </a:lnTo>
                  <a:lnTo>
                    <a:pt x="1642" y="2216"/>
                  </a:lnTo>
                  <a:lnTo>
                    <a:pt x="1645" y="2222"/>
                  </a:lnTo>
                  <a:lnTo>
                    <a:pt x="1645" y="2227"/>
                  </a:lnTo>
                  <a:lnTo>
                    <a:pt x="1647" y="2227"/>
                  </a:lnTo>
                  <a:lnTo>
                    <a:pt x="1647" y="2229"/>
                  </a:lnTo>
                  <a:lnTo>
                    <a:pt x="1647" y="2231"/>
                  </a:lnTo>
                  <a:lnTo>
                    <a:pt x="1649" y="2231"/>
                  </a:lnTo>
                  <a:lnTo>
                    <a:pt x="1649" y="2231"/>
                  </a:lnTo>
                  <a:lnTo>
                    <a:pt x="1651" y="2232"/>
                  </a:lnTo>
                  <a:lnTo>
                    <a:pt x="1651" y="2231"/>
                  </a:lnTo>
                  <a:lnTo>
                    <a:pt x="1656" y="2231"/>
                  </a:lnTo>
                  <a:lnTo>
                    <a:pt x="1656" y="2232"/>
                  </a:lnTo>
                  <a:lnTo>
                    <a:pt x="1656" y="2231"/>
                  </a:lnTo>
                  <a:lnTo>
                    <a:pt x="1656" y="2231"/>
                  </a:lnTo>
                  <a:lnTo>
                    <a:pt x="1658" y="2231"/>
                  </a:lnTo>
                  <a:lnTo>
                    <a:pt x="1658" y="2229"/>
                  </a:lnTo>
                  <a:lnTo>
                    <a:pt x="1658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7"/>
                  </a:lnTo>
                  <a:lnTo>
                    <a:pt x="1661" y="2227"/>
                  </a:lnTo>
                  <a:lnTo>
                    <a:pt x="1661" y="2227"/>
                  </a:lnTo>
                  <a:lnTo>
                    <a:pt x="1663" y="2229"/>
                  </a:lnTo>
                  <a:lnTo>
                    <a:pt x="1663" y="2229"/>
                  </a:lnTo>
                  <a:lnTo>
                    <a:pt x="1667" y="2229"/>
                  </a:lnTo>
                  <a:lnTo>
                    <a:pt x="1667" y="2229"/>
                  </a:lnTo>
                  <a:lnTo>
                    <a:pt x="1667" y="2231"/>
                  </a:lnTo>
                  <a:lnTo>
                    <a:pt x="1667" y="2231"/>
                  </a:lnTo>
                  <a:lnTo>
                    <a:pt x="1669" y="2232"/>
                  </a:lnTo>
                  <a:lnTo>
                    <a:pt x="1669" y="2232"/>
                  </a:lnTo>
                  <a:lnTo>
                    <a:pt x="1671" y="2232"/>
                  </a:lnTo>
                  <a:lnTo>
                    <a:pt x="1671" y="2231"/>
                  </a:lnTo>
                  <a:lnTo>
                    <a:pt x="1672" y="2231"/>
                  </a:lnTo>
                  <a:lnTo>
                    <a:pt x="1672" y="2231"/>
                  </a:lnTo>
                  <a:lnTo>
                    <a:pt x="1674" y="2229"/>
                  </a:lnTo>
                  <a:lnTo>
                    <a:pt x="1680" y="2229"/>
                  </a:lnTo>
                  <a:lnTo>
                    <a:pt x="1680" y="2227"/>
                  </a:lnTo>
                  <a:lnTo>
                    <a:pt x="1680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7" y="2229"/>
                  </a:lnTo>
                  <a:lnTo>
                    <a:pt x="1689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2" y="2229"/>
                  </a:lnTo>
                  <a:lnTo>
                    <a:pt x="1694" y="2231"/>
                  </a:lnTo>
                  <a:lnTo>
                    <a:pt x="1694" y="2232"/>
                  </a:lnTo>
                  <a:lnTo>
                    <a:pt x="1696" y="2232"/>
                  </a:lnTo>
                  <a:lnTo>
                    <a:pt x="1699" y="2234"/>
                  </a:lnTo>
                  <a:lnTo>
                    <a:pt x="1703" y="2236"/>
                  </a:lnTo>
                  <a:lnTo>
                    <a:pt x="1703" y="2238"/>
                  </a:lnTo>
                  <a:lnTo>
                    <a:pt x="1703" y="2238"/>
                  </a:lnTo>
                  <a:lnTo>
                    <a:pt x="1703" y="2240"/>
                  </a:lnTo>
                  <a:lnTo>
                    <a:pt x="1701" y="2240"/>
                  </a:lnTo>
                  <a:lnTo>
                    <a:pt x="1701" y="2241"/>
                  </a:lnTo>
                  <a:lnTo>
                    <a:pt x="1701" y="2243"/>
                  </a:lnTo>
                  <a:lnTo>
                    <a:pt x="1701" y="2243"/>
                  </a:lnTo>
                  <a:lnTo>
                    <a:pt x="1701" y="2245"/>
                  </a:lnTo>
                  <a:lnTo>
                    <a:pt x="1703" y="2247"/>
                  </a:lnTo>
                  <a:lnTo>
                    <a:pt x="1705" y="2247"/>
                  </a:lnTo>
                  <a:lnTo>
                    <a:pt x="1705" y="2249"/>
                  </a:lnTo>
                  <a:lnTo>
                    <a:pt x="1707" y="2250"/>
                  </a:lnTo>
                  <a:lnTo>
                    <a:pt x="1716" y="2254"/>
                  </a:lnTo>
                  <a:lnTo>
                    <a:pt x="1717" y="2252"/>
                  </a:lnTo>
                  <a:lnTo>
                    <a:pt x="1719" y="2254"/>
                  </a:lnTo>
                  <a:lnTo>
                    <a:pt x="1721" y="2254"/>
                  </a:lnTo>
                  <a:lnTo>
                    <a:pt x="1723" y="2256"/>
                  </a:lnTo>
                  <a:lnTo>
                    <a:pt x="1723" y="2258"/>
                  </a:lnTo>
                  <a:lnTo>
                    <a:pt x="1725" y="2259"/>
                  </a:lnTo>
                  <a:lnTo>
                    <a:pt x="1726" y="2259"/>
                  </a:lnTo>
                  <a:lnTo>
                    <a:pt x="1728" y="2261"/>
                  </a:lnTo>
                  <a:lnTo>
                    <a:pt x="1728" y="2261"/>
                  </a:lnTo>
                  <a:lnTo>
                    <a:pt x="1728" y="2265"/>
                  </a:lnTo>
                  <a:lnTo>
                    <a:pt x="1730" y="2265"/>
                  </a:lnTo>
                  <a:lnTo>
                    <a:pt x="1730" y="2267"/>
                  </a:lnTo>
                  <a:lnTo>
                    <a:pt x="1730" y="2267"/>
                  </a:lnTo>
                  <a:lnTo>
                    <a:pt x="1730" y="2268"/>
                  </a:lnTo>
                  <a:lnTo>
                    <a:pt x="1732" y="2270"/>
                  </a:lnTo>
                  <a:lnTo>
                    <a:pt x="1732" y="2272"/>
                  </a:lnTo>
                  <a:lnTo>
                    <a:pt x="1734" y="2272"/>
                  </a:lnTo>
                  <a:lnTo>
                    <a:pt x="1736" y="2274"/>
                  </a:lnTo>
                  <a:lnTo>
                    <a:pt x="1736" y="2274"/>
                  </a:lnTo>
                  <a:lnTo>
                    <a:pt x="1736" y="2276"/>
                  </a:lnTo>
                  <a:lnTo>
                    <a:pt x="1737" y="2276"/>
                  </a:lnTo>
                  <a:lnTo>
                    <a:pt x="1741" y="2278"/>
                  </a:lnTo>
                  <a:lnTo>
                    <a:pt x="1743" y="2278"/>
                  </a:lnTo>
                  <a:lnTo>
                    <a:pt x="1743" y="2278"/>
                  </a:lnTo>
                  <a:lnTo>
                    <a:pt x="1743" y="2279"/>
                  </a:lnTo>
                  <a:lnTo>
                    <a:pt x="1746" y="2279"/>
                  </a:lnTo>
                  <a:lnTo>
                    <a:pt x="1746" y="2279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3"/>
                  </a:lnTo>
                  <a:lnTo>
                    <a:pt x="1743" y="2287"/>
                  </a:lnTo>
                  <a:lnTo>
                    <a:pt x="1743" y="2288"/>
                  </a:lnTo>
                  <a:lnTo>
                    <a:pt x="1743" y="2292"/>
                  </a:lnTo>
                  <a:lnTo>
                    <a:pt x="1743" y="2294"/>
                  </a:lnTo>
                  <a:lnTo>
                    <a:pt x="1741" y="2297"/>
                  </a:lnTo>
                  <a:lnTo>
                    <a:pt x="1741" y="2297"/>
                  </a:lnTo>
                  <a:lnTo>
                    <a:pt x="1741" y="2299"/>
                  </a:lnTo>
                  <a:lnTo>
                    <a:pt x="1743" y="2301"/>
                  </a:lnTo>
                  <a:lnTo>
                    <a:pt x="1745" y="2305"/>
                  </a:lnTo>
                  <a:lnTo>
                    <a:pt x="1745" y="2305"/>
                  </a:lnTo>
                  <a:lnTo>
                    <a:pt x="1746" y="2305"/>
                  </a:lnTo>
                  <a:lnTo>
                    <a:pt x="1748" y="2306"/>
                  </a:lnTo>
                  <a:lnTo>
                    <a:pt x="1750" y="2305"/>
                  </a:lnTo>
                  <a:lnTo>
                    <a:pt x="1750" y="2305"/>
                  </a:lnTo>
                  <a:lnTo>
                    <a:pt x="1752" y="2305"/>
                  </a:lnTo>
                  <a:lnTo>
                    <a:pt x="1755" y="2301"/>
                  </a:lnTo>
                  <a:lnTo>
                    <a:pt x="1755" y="2299"/>
                  </a:lnTo>
                  <a:lnTo>
                    <a:pt x="1755" y="2297"/>
                  </a:lnTo>
                  <a:lnTo>
                    <a:pt x="1754" y="2292"/>
                  </a:lnTo>
                  <a:lnTo>
                    <a:pt x="1754" y="2290"/>
                  </a:lnTo>
                  <a:lnTo>
                    <a:pt x="1755" y="2287"/>
                  </a:lnTo>
                  <a:lnTo>
                    <a:pt x="1755" y="2285"/>
                  </a:lnTo>
                  <a:lnTo>
                    <a:pt x="1755" y="2285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5" y="2281"/>
                  </a:lnTo>
                  <a:lnTo>
                    <a:pt x="1755" y="2279"/>
                  </a:lnTo>
                  <a:lnTo>
                    <a:pt x="1754" y="2278"/>
                  </a:lnTo>
                  <a:lnTo>
                    <a:pt x="1752" y="2276"/>
                  </a:lnTo>
                  <a:lnTo>
                    <a:pt x="1748" y="2274"/>
                  </a:lnTo>
                  <a:lnTo>
                    <a:pt x="1748" y="2274"/>
                  </a:lnTo>
                  <a:lnTo>
                    <a:pt x="1748" y="2272"/>
                  </a:lnTo>
                  <a:lnTo>
                    <a:pt x="1750" y="2272"/>
                  </a:lnTo>
                  <a:lnTo>
                    <a:pt x="1750" y="2272"/>
                  </a:lnTo>
                  <a:lnTo>
                    <a:pt x="1748" y="2268"/>
                  </a:lnTo>
                  <a:lnTo>
                    <a:pt x="1748" y="2268"/>
                  </a:lnTo>
                  <a:lnTo>
                    <a:pt x="1750" y="2267"/>
                  </a:lnTo>
                  <a:lnTo>
                    <a:pt x="1754" y="2267"/>
                  </a:lnTo>
                  <a:lnTo>
                    <a:pt x="1755" y="2267"/>
                  </a:lnTo>
                  <a:lnTo>
                    <a:pt x="1757" y="2267"/>
                  </a:lnTo>
                  <a:lnTo>
                    <a:pt x="1757" y="2267"/>
                  </a:lnTo>
                  <a:lnTo>
                    <a:pt x="1759" y="2268"/>
                  </a:lnTo>
                  <a:lnTo>
                    <a:pt x="1763" y="2270"/>
                  </a:lnTo>
                  <a:lnTo>
                    <a:pt x="1764" y="2272"/>
                  </a:lnTo>
                  <a:lnTo>
                    <a:pt x="1766" y="2274"/>
                  </a:lnTo>
                  <a:lnTo>
                    <a:pt x="1766" y="2276"/>
                  </a:lnTo>
                  <a:lnTo>
                    <a:pt x="1775" y="2278"/>
                  </a:lnTo>
                  <a:lnTo>
                    <a:pt x="1775" y="2279"/>
                  </a:lnTo>
                  <a:lnTo>
                    <a:pt x="1775" y="2283"/>
                  </a:lnTo>
                  <a:lnTo>
                    <a:pt x="1777" y="2285"/>
                  </a:lnTo>
                  <a:lnTo>
                    <a:pt x="1788" y="2294"/>
                  </a:lnTo>
                  <a:lnTo>
                    <a:pt x="1790" y="2296"/>
                  </a:lnTo>
                  <a:lnTo>
                    <a:pt x="1790" y="2296"/>
                  </a:lnTo>
                  <a:lnTo>
                    <a:pt x="1792" y="2296"/>
                  </a:lnTo>
                  <a:lnTo>
                    <a:pt x="1793" y="2296"/>
                  </a:lnTo>
                  <a:lnTo>
                    <a:pt x="1795" y="2296"/>
                  </a:lnTo>
                  <a:lnTo>
                    <a:pt x="1795" y="2296"/>
                  </a:lnTo>
                  <a:lnTo>
                    <a:pt x="1797" y="2296"/>
                  </a:lnTo>
                  <a:lnTo>
                    <a:pt x="1797" y="2297"/>
                  </a:lnTo>
                  <a:lnTo>
                    <a:pt x="1799" y="2299"/>
                  </a:lnTo>
                  <a:lnTo>
                    <a:pt x="1799" y="2299"/>
                  </a:lnTo>
                  <a:lnTo>
                    <a:pt x="1801" y="2301"/>
                  </a:lnTo>
                  <a:lnTo>
                    <a:pt x="1802" y="2301"/>
                  </a:lnTo>
                  <a:lnTo>
                    <a:pt x="1804" y="2303"/>
                  </a:lnTo>
                  <a:lnTo>
                    <a:pt x="1806" y="2305"/>
                  </a:lnTo>
                  <a:lnTo>
                    <a:pt x="1808" y="2305"/>
                  </a:lnTo>
                  <a:lnTo>
                    <a:pt x="1811" y="2301"/>
                  </a:lnTo>
                  <a:lnTo>
                    <a:pt x="1819" y="2296"/>
                  </a:lnTo>
                  <a:lnTo>
                    <a:pt x="1826" y="2290"/>
                  </a:lnTo>
                  <a:lnTo>
                    <a:pt x="1828" y="2288"/>
                  </a:lnTo>
                  <a:lnTo>
                    <a:pt x="1829" y="2278"/>
                  </a:lnTo>
                  <a:lnTo>
                    <a:pt x="1829" y="2276"/>
                  </a:lnTo>
                  <a:lnTo>
                    <a:pt x="1831" y="2276"/>
                  </a:lnTo>
                  <a:lnTo>
                    <a:pt x="1831" y="2276"/>
                  </a:lnTo>
                  <a:lnTo>
                    <a:pt x="1835" y="2278"/>
                  </a:lnTo>
                  <a:lnTo>
                    <a:pt x="1837" y="2278"/>
                  </a:lnTo>
                  <a:lnTo>
                    <a:pt x="1838" y="2278"/>
                  </a:lnTo>
                  <a:lnTo>
                    <a:pt x="1838" y="2276"/>
                  </a:lnTo>
                  <a:lnTo>
                    <a:pt x="1840" y="2276"/>
                  </a:lnTo>
                  <a:lnTo>
                    <a:pt x="1840" y="2272"/>
                  </a:lnTo>
                  <a:lnTo>
                    <a:pt x="1840" y="2272"/>
                  </a:lnTo>
                  <a:lnTo>
                    <a:pt x="1844" y="2270"/>
                  </a:lnTo>
                  <a:lnTo>
                    <a:pt x="1844" y="2270"/>
                  </a:lnTo>
                  <a:lnTo>
                    <a:pt x="1844" y="2268"/>
                  </a:lnTo>
                  <a:lnTo>
                    <a:pt x="1844" y="2267"/>
                  </a:lnTo>
                  <a:lnTo>
                    <a:pt x="1844" y="2265"/>
                  </a:lnTo>
                  <a:lnTo>
                    <a:pt x="1844" y="2265"/>
                  </a:lnTo>
                  <a:lnTo>
                    <a:pt x="1846" y="2263"/>
                  </a:lnTo>
                  <a:lnTo>
                    <a:pt x="1846" y="2263"/>
                  </a:lnTo>
                  <a:lnTo>
                    <a:pt x="1847" y="2263"/>
                  </a:lnTo>
                  <a:lnTo>
                    <a:pt x="1853" y="2268"/>
                  </a:lnTo>
                  <a:lnTo>
                    <a:pt x="1853" y="2270"/>
                  </a:lnTo>
                  <a:lnTo>
                    <a:pt x="1857" y="2270"/>
                  </a:lnTo>
                  <a:lnTo>
                    <a:pt x="1858" y="2270"/>
                  </a:lnTo>
                  <a:lnTo>
                    <a:pt x="1858" y="2270"/>
                  </a:lnTo>
                  <a:lnTo>
                    <a:pt x="1858" y="2268"/>
                  </a:lnTo>
                  <a:lnTo>
                    <a:pt x="1857" y="2265"/>
                  </a:lnTo>
                  <a:lnTo>
                    <a:pt x="1857" y="2265"/>
                  </a:lnTo>
                  <a:lnTo>
                    <a:pt x="1857" y="2263"/>
                  </a:lnTo>
                  <a:lnTo>
                    <a:pt x="1858" y="2263"/>
                  </a:lnTo>
                  <a:lnTo>
                    <a:pt x="1860" y="2261"/>
                  </a:lnTo>
                  <a:lnTo>
                    <a:pt x="1860" y="2261"/>
                  </a:lnTo>
                  <a:lnTo>
                    <a:pt x="1862" y="2261"/>
                  </a:lnTo>
                  <a:lnTo>
                    <a:pt x="1864" y="2263"/>
                  </a:lnTo>
                  <a:lnTo>
                    <a:pt x="1864" y="2263"/>
                  </a:lnTo>
                  <a:lnTo>
                    <a:pt x="1866" y="2263"/>
                  </a:lnTo>
                  <a:lnTo>
                    <a:pt x="1867" y="2263"/>
                  </a:lnTo>
                  <a:lnTo>
                    <a:pt x="1869" y="2263"/>
                  </a:lnTo>
                  <a:lnTo>
                    <a:pt x="1869" y="2263"/>
                  </a:lnTo>
                  <a:lnTo>
                    <a:pt x="1875" y="2263"/>
                  </a:lnTo>
                  <a:lnTo>
                    <a:pt x="1876" y="2263"/>
                  </a:lnTo>
                  <a:lnTo>
                    <a:pt x="1880" y="2261"/>
                  </a:lnTo>
                  <a:lnTo>
                    <a:pt x="1880" y="2259"/>
                  </a:lnTo>
                  <a:lnTo>
                    <a:pt x="1882" y="2261"/>
                  </a:lnTo>
                  <a:lnTo>
                    <a:pt x="1882" y="2263"/>
                  </a:lnTo>
                  <a:lnTo>
                    <a:pt x="1882" y="2265"/>
                  </a:lnTo>
                  <a:lnTo>
                    <a:pt x="1882" y="2267"/>
                  </a:lnTo>
                  <a:lnTo>
                    <a:pt x="1884" y="2267"/>
                  </a:lnTo>
                  <a:lnTo>
                    <a:pt x="1884" y="2267"/>
                  </a:lnTo>
                  <a:lnTo>
                    <a:pt x="1885" y="2267"/>
                  </a:lnTo>
                  <a:lnTo>
                    <a:pt x="1885" y="2268"/>
                  </a:lnTo>
                  <a:lnTo>
                    <a:pt x="1887" y="2270"/>
                  </a:lnTo>
                  <a:lnTo>
                    <a:pt x="1887" y="2270"/>
                  </a:lnTo>
                  <a:lnTo>
                    <a:pt x="1887" y="2274"/>
                  </a:lnTo>
                  <a:lnTo>
                    <a:pt x="1889" y="2276"/>
                  </a:lnTo>
                  <a:lnTo>
                    <a:pt x="1889" y="2276"/>
                  </a:lnTo>
                  <a:lnTo>
                    <a:pt x="1891" y="2278"/>
                  </a:lnTo>
                  <a:lnTo>
                    <a:pt x="1893" y="2279"/>
                  </a:lnTo>
                  <a:lnTo>
                    <a:pt x="1894" y="2279"/>
                  </a:lnTo>
                  <a:lnTo>
                    <a:pt x="1896" y="2279"/>
                  </a:lnTo>
                  <a:lnTo>
                    <a:pt x="1896" y="2279"/>
                  </a:lnTo>
                  <a:lnTo>
                    <a:pt x="1898" y="2278"/>
                  </a:lnTo>
                  <a:lnTo>
                    <a:pt x="1898" y="2276"/>
                  </a:lnTo>
                  <a:lnTo>
                    <a:pt x="1900" y="2276"/>
                  </a:lnTo>
                  <a:lnTo>
                    <a:pt x="1900" y="2274"/>
                  </a:lnTo>
                  <a:lnTo>
                    <a:pt x="1902" y="2274"/>
                  </a:lnTo>
                  <a:lnTo>
                    <a:pt x="1907" y="2276"/>
                  </a:lnTo>
                  <a:lnTo>
                    <a:pt x="1909" y="2276"/>
                  </a:lnTo>
                  <a:lnTo>
                    <a:pt x="1909" y="2272"/>
                  </a:lnTo>
                  <a:lnTo>
                    <a:pt x="1909" y="2270"/>
                  </a:lnTo>
                  <a:lnTo>
                    <a:pt x="1909" y="2265"/>
                  </a:lnTo>
                  <a:lnTo>
                    <a:pt x="1909" y="2261"/>
                  </a:lnTo>
                  <a:lnTo>
                    <a:pt x="1911" y="2259"/>
                  </a:lnTo>
                  <a:lnTo>
                    <a:pt x="1911" y="2258"/>
                  </a:lnTo>
                  <a:lnTo>
                    <a:pt x="1912" y="2258"/>
                  </a:lnTo>
                  <a:lnTo>
                    <a:pt x="1914" y="2259"/>
                  </a:lnTo>
                  <a:lnTo>
                    <a:pt x="1916" y="2259"/>
                  </a:lnTo>
                  <a:lnTo>
                    <a:pt x="1918" y="2259"/>
                  </a:lnTo>
                  <a:lnTo>
                    <a:pt x="1918" y="2259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2" y="2261"/>
                  </a:lnTo>
                  <a:lnTo>
                    <a:pt x="1923" y="2261"/>
                  </a:lnTo>
                  <a:lnTo>
                    <a:pt x="1927" y="2259"/>
                  </a:lnTo>
                  <a:lnTo>
                    <a:pt x="1927" y="2259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9" y="2263"/>
                  </a:lnTo>
                  <a:lnTo>
                    <a:pt x="1929" y="2263"/>
                  </a:lnTo>
                  <a:lnTo>
                    <a:pt x="1931" y="2263"/>
                  </a:lnTo>
                  <a:lnTo>
                    <a:pt x="1932" y="2263"/>
                  </a:lnTo>
                  <a:lnTo>
                    <a:pt x="1932" y="2261"/>
                  </a:lnTo>
                  <a:lnTo>
                    <a:pt x="1932" y="2259"/>
                  </a:lnTo>
                  <a:lnTo>
                    <a:pt x="1934" y="2258"/>
                  </a:lnTo>
                  <a:lnTo>
                    <a:pt x="1934" y="2258"/>
                  </a:lnTo>
                  <a:lnTo>
                    <a:pt x="1936" y="2258"/>
                  </a:lnTo>
                  <a:lnTo>
                    <a:pt x="1938" y="2256"/>
                  </a:lnTo>
                  <a:lnTo>
                    <a:pt x="1940" y="2256"/>
                  </a:lnTo>
                  <a:lnTo>
                    <a:pt x="1940" y="2258"/>
                  </a:lnTo>
                  <a:lnTo>
                    <a:pt x="1941" y="2259"/>
                  </a:lnTo>
                  <a:lnTo>
                    <a:pt x="1941" y="2261"/>
                  </a:lnTo>
                  <a:lnTo>
                    <a:pt x="1941" y="2261"/>
                  </a:lnTo>
                  <a:lnTo>
                    <a:pt x="1941" y="2263"/>
                  </a:lnTo>
                  <a:lnTo>
                    <a:pt x="1943" y="2263"/>
                  </a:lnTo>
                  <a:lnTo>
                    <a:pt x="1949" y="2263"/>
                  </a:lnTo>
                  <a:lnTo>
                    <a:pt x="1950" y="2265"/>
                  </a:lnTo>
                  <a:lnTo>
                    <a:pt x="1952" y="2267"/>
                  </a:lnTo>
                  <a:lnTo>
                    <a:pt x="1952" y="2270"/>
                  </a:lnTo>
                  <a:lnTo>
                    <a:pt x="1952" y="2270"/>
                  </a:lnTo>
                  <a:lnTo>
                    <a:pt x="1952" y="2272"/>
                  </a:lnTo>
                  <a:lnTo>
                    <a:pt x="1950" y="2274"/>
                  </a:lnTo>
                  <a:lnTo>
                    <a:pt x="1950" y="2274"/>
                  </a:lnTo>
                  <a:lnTo>
                    <a:pt x="1950" y="2276"/>
                  </a:lnTo>
                  <a:lnTo>
                    <a:pt x="1950" y="2276"/>
                  </a:lnTo>
                  <a:lnTo>
                    <a:pt x="1950" y="2278"/>
                  </a:lnTo>
                  <a:lnTo>
                    <a:pt x="1950" y="2279"/>
                  </a:lnTo>
                  <a:lnTo>
                    <a:pt x="1952" y="2279"/>
                  </a:lnTo>
                  <a:lnTo>
                    <a:pt x="1954" y="2279"/>
                  </a:lnTo>
                  <a:lnTo>
                    <a:pt x="1956" y="2279"/>
                  </a:lnTo>
                  <a:lnTo>
                    <a:pt x="1954" y="2283"/>
                  </a:lnTo>
                  <a:lnTo>
                    <a:pt x="1954" y="2283"/>
                  </a:lnTo>
                  <a:lnTo>
                    <a:pt x="1956" y="2285"/>
                  </a:lnTo>
                  <a:lnTo>
                    <a:pt x="1958" y="2285"/>
                  </a:lnTo>
                  <a:lnTo>
                    <a:pt x="1959" y="2285"/>
                  </a:lnTo>
                  <a:lnTo>
                    <a:pt x="1959" y="2285"/>
                  </a:lnTo>
                  <a:lnTo>
                    <a:pt x="1961" y="2285"/>
                  </a:lnTo>
                  <a:lnTo>
                    <a:pt x="1961" y="2288"/>
                  </a:lnTo>
                  <a:lnTo>
                    <a:pt x="1963" y="2288"/>
                  </a:lnTo>
                  <a:lnTo>
                    <a:pt x="1963" y="2290"/>
                  </a:lnTo>
                  <a:lnTo>
                    <a:pt x="1967" y="2292"/>
                  </a:lnTo>
                  <a:lnTo>
                    <a:pt x="1968" y="2294"/>
                  </a:lnTo>
                  <a:lnTo>
                    <a:pt x="1983" y="2294"/>
                  </a:lnTo>
                  <a:lnTo>
                    <a:pt x="1983" y="2296"/>
                  </a:lnTo>
                  <a:lnTo>
                    <a:pt x="1985" y="2296"/>
                  </a:lnTo>
                  <a:lnTo>
                    <a:pt x="1985" y="2297"/>
                  </a:lnTo>
                  <a:lnTo>
                    <a:pt x="1985" y="2297"/>
                  </a:lnTo>
                  <a:lnTo>
                    <a:pt x="1987" y="2299"/>
                  </a:lnTo>
                  <a:lnTo>
                    <a:pt x="1987" y="2299"/>
                  </a:lnTo>
                  <a:lnTo>
                    <a:pt x="1992" y="2297"/>
                  </a:lnTo>
                  <a:lnTo>
                    <a:pt x="1994" y="2297"/>
                  </a:lnTo>
                  <a:lnTo>
                    <a:pt x="1997" y="2299"/>
                  </a:lnTo>
                  <a:lnTo>
                    <a:pt x="1997" y="2299"/>
                  </a:lnTo>
                  <a:lnTo>
                    <a:pt x="2001" y="2301"/>
                  </a:lnTo>
                  <a:lnTo>
                    <a:pt x="2001" y="2301"/>
                  </a:lnTo>
                  <a:lnTo>
                    <a:pt x="2001" y="2303"/>
                  </a:lnTo>
                  <a:lnTo>
                    <a:pt x="1999" y="2305"/>
                  </a:lnTo>
                  <a:lnTo>
                    <a:pt x="1997" y="2303"/>
                  </a:lnTo>
                  <a:lnTo>
                    <a:pt x="1996" y="2305"/>
                  </a:lnTo>
                  <a:lnTo>
                    <a:pt x="1996" y="2306"/>
                  </a:lnTo>
                  <a:lnTo>
                    <a:pt x="1996" y="2306"/>
                  </a:lnTo>
                  <a:lnTo>
                    <a:pt x="1999" y="2310"/>
                  </a:lnTo>
                  <a:lnTo>
                    <a:pt x="2001" y="2308"/>
                  </a:lnTo>
                  <a:lnTo>
                    <a:pt x="2003" y="2306"/>
                  </a:lnTo>
                  <a:lnTo>
                    <a:pt x="2005" y="2306"/>
                  </a:lnTo>
                  <a:lnTo>
                    <a:pt x="2006" y="2305"/>
                  </a:lnTo>
                  <a:lnTo>
                    <a:pt x="2008" y="2305"/>
                  </a:lnTo>
                  <a:lnTo>
                    <a:pt x="2012" y="2305"/>
                  </a:lnTo>
                  <a:lnTo>
                    <a:pt x="2014" y="2303"/>
                  </a:lnTo>
                  <a:lnTo>
                    <a:pt x="2015" y="2297"/>
                  </a:lnTo>
                  <a:lnTo>
                    <a:pt x="2015" y="2297"/>
                  </a:lnTo>
                  <a:lnTo>
                    <a:pt x="2017" y="2296"/>
                  </a:lnTo>
                  <a:lnTo>
                    <a:pt x="2019" y="2294"/>
                  </a:lnTo>
                  <a:lnTo>
                    <a:pt x="2019" y="2292"/>
                  </a:lnTo>
                  <a:lnTo>
                    <a:pt x="2019" y="2290"/>
                  </a:lnTo>
                  <a:lnTo>
                    <a:pt x="2019" y="2288"/>
                  </a:lnTo>
                  <a:lnTo>
                    <a:pt x="2019" y="2287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4" y="2279"/>
                  </a:lnTo>
                  <a:lnTo>
                    <a:pt x="2026" y="2279"/>
                  </a:lnTo>
                  <a:lnTo>
                    <a:pt x="2030" y="2281"/>
                  </a:lnTo>
                  <a:lnTo>
                    <a:pt x="2030" y="2283"/>
                  </a:lnTo>
                  <a:lnTo>
                    <a:pt x="2030" y="2287"/>
                  </a:lnTo>
                  <a:lnTo>
                    <a:pt x="2032" y="2288"/>
                  </a:lnTo>
                  <a:lnTo>
                    <a:pt x="2033" y="2290"/>
                  </a:lnTo>
                  <a:lnTo>
                    <a:pt x="2035" y="2292"/>
                  </a:lnTo>
                  <a:lnTo>
                    <a:pt x="2037" y="2294"/>
                  </a:lnTo>
                  <a:lnTo>
                    <a:pt x="2059" y="2296"/>
                  </a:lnTo>
                  <a:lnTo>
                    <a:pt x="2064" y="2294"/>
                  </a:lnTo>
                  <a:lnTo>
                    <a:pt x="2077" y="2290"/>
                  </a:lnTo>
                  <a:lnTo>
                    <a:pt x="2091" y="2285"/>
                  </a:lnTo>
                  <a:lnTo>
                    <a:pt x="2093" y="2283"/>
                  </a:lnTo>
                  <a:lnTo>
                    <a:pt x="2095" y="2281"/>
                  </a:lnTo>
                  <a:lnTo>
                    <a:pt x="2095" y="2278"/>
                  </a:lnTo>
                  <a:lnTo>
                    <a:pt x="2095" y="2270"/>
                  </a:lnTo>
                  <a:lnTo>
                    <a:pt x="2097" y="2268"/>
                  </a:lnTo>
                  <a:lnTo>
                    <a:pt x="2098" y="2256"/>
                  </a:lnTo>
                  <a:lnTo>
                    <a:pt x="2100" y="2252"/>
                  </a:lnTo>
                  <a:lnTo>
                    <a:pt x="2100" y="2249"/>
                  </a:lnTo>
                  <a:lnTo>
                    <a:pt x="2104" y="2249"/>
                  </a:lnTo>
                  <a:lnTo>
                    <a:pt x="2106" y="2247"/>
                  </a:lnTo>
                  <a:lnTo>
                    <a:pt x="2106" y="2247"/>
                  </a:lnTo>
                  <a:lnTo>
                    <a:pt x="2102" y="2245"/>
                  </a:lnTo>
                  <a:lnTo>
                    <a:pt x="2100" y="2245"/>
                  </a:lnTo>
                  <a:lnTo>
                    <a:pt x="2100" y="2241"/>
                  </a:lnTo>
                  <a:lnTo>
                    <a:pt x="2098" y="2236"/>
                  </a:lnTo>
                  <a:lnTo>
                    <a:pt x="2097" y="2234"/>
                  </a:lnTo>
                  <a:lnTo>
                    <a:pt x="2097" y="2234"/>
                  </a:lnTo>
                  <a:lnTo>
                    <a:pt x="2095" y="2234"/>
                  </a:lnTo>
                  <a:lnTo>
                    <a:pt x="2093" y="2232"/>
                  </a:lnTo>
                  <a:lnTo>
                    <a:pt x="2091" y="2231"/>
                  </a:lnTo>
                  <a:lnTo>
                    <a:pt x="2089" y="2231"/>
                  </a:lnTo>
                  <a:lnTo>
                    <a:pt x="2089" y="2232"/>
                  </a:lnTo>
                  <a:lnTo>
                    <a:pt x="2088" y="2232"/>
                  </a:lnTo>
                  <a:lnTo>
                    <a:pt x="2088" y="2232"/>
                  </a:lnTo>
                  <a:lnTo>
                    <a:pt x="2086" y="2231"/>
                  </a:lnTo>
                  <a:lnTo>
                    <a:pt x="2084" y="2231"/>
                  </a:lnTo>
                  <a:lnTo>
                    <a:pt x="2080" y="2231"/>
                  </a:lnTo>
                  <a:lnTo>
                    <a:pt x="2080" y="2231"/>
                  </a:lnTo>
                  <a:lnTo>
                    <a:pt x="2079" y="2231"/>
                  </a:lnTo>
                  <a:lnTo>
                    <a:pt x="2077" y="2231"/>
                  </a:lnTo>
                  <a:lnTo>
                    <a:pt x="2075" y="2231"/>
                  </a:lnTo>
                  <a:lnTo>
                    <a:pt x="2075" y="2231"/>
                  </a:lnTo>
                  <a:lnTo>
                    <a:pt x="2075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1" y="2227"/>
                  </a:lnTo>
                  <a:lnTo>
                    <a:pt x="2071" y="2227"/>
                  </a:lnTo>
                  <a:lnTo>
                    <a:pt x="2070" y="2225"/>
                  </a:lnTo>
                  <a:lnTo>
                    <a:pt x="2070" y="2223"/>
                  </a:lnTo>
                  <a:lnTo>
                    <a:pt x="2070" y="2223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6"/>
                  </a:lnTo>
                  <a:lnTo>
                    <a:pt x="2046" y="2216"/>
                  </a:lnTo>
                  <a:lnTo>
                    <a:pt x="2041" y="2214"/>
                  </a:lnTo>
                  <a:lnTo>
                    <a:pt x="2041" y="2214"/>
                  </a:lnTo>
                  <a:lnTo>
                    <a:pt x="2041" y="2213"/>
                  </a:lnTo>
                  <a:lnTo>
                    <a:pt x="2041" y="2213"/>
                  </a:lnTo>
                  <a:lnTo>
                    <a:pt x="2044" y="2211"/>
                  </a:lnTo>
                  <a:lnTo>
                    <a:pt x="2044" y="2209"/>
                  </a:lnTo>
                  <a:lnTo>
                    <a:pt x="2044" y="2209"/>
                  </a:lnTo>
                  <a:lnTo>
                    <a:pt x="2044" y="2207"/>
                  </a:lnTo>
                  <a:lnTo>
                    <a:pt x="2044" y="2207"/>
                  </a:lnTo>
                  <a:lnTo>
                    <a:pt x="2046" y="2207"/>
                  </a:lnTo>
                  <a:lnTo>
                    <a:pt x="2046" y="2205"/>
                  </a:lnTo>
                  <a:lnTo>
                    <a:pt x="2046" y="2205"/>
                  </a:lnTo>
                  <a:lnTo>
                    <a:pt x="2046" y="2203"/>
                  </a:lnTo>
                  <a:lnTo>
                    <a:pt x="2037" y="2202"/>
                  </a:lnTo>
                  <a:lnTo>
                    <a:pt x="2032" y="2198"/>
                  </a:lnTo>
                  <a:lnTo>
                    <a:pt x="2030" y="2196"/>
                  </a:lnTo>
                  <a:lnTo>
                    <a:pt x="2030" y="2198"/>
                  </a:lnTo>
                  <a:lnTo>
                    <a:pt x="2028" y="2198"/>
                  </a:lnTo>
                  <a:lnTo>
                    <a:pt x="2028" y="2200"/>
                  </a:lnTo>
                  <a:lnTo>
                    <a:pt x="2026" y="2200"/>
                  </a:lnTo>
                  <a:lnTo>
                    <a:pt x="2024" y="2198"/>
                  </a:lnTo>
                  <a:lnTo>
                    <a:pt x="2023" y="2193"/>
                  </a:lnTo>
                  <a:lnTo>
                    <a:pt x="2023" y="2191"/>
                  </a:lnTo>
                  <a:lnTo>
                    <a:pt x="2023" y="2191"/>
                  </a:lnTo>
                  <a:lnTo>
                    <a:pt x="2023" y="2189"/>
                  </a:lnTo>
                  <a:lnTo>
                    <a:pt x="2023" y="2189"/>
                  </a:lnTo>
                  <a:lnTo>
                    <a:pt x="2024" y="2189"/>
                  </a:lnTo>
                  <a:lnTo>
                    <a:pt x="2033" y="2189"/>
                  </a:lnTo>
                  <a:lnTo>
                    <a:pt x="2041" y="2180"/>
                  </a:lnTo>
                  <a:lnTo>
                    <a:pt x="2044" y="2176"/>
                  </a:lnTo>
                  <a:lnTo>
                    <a:pt x="2048" y="2176"/>
                  </a:lnTo>
                  <a:lnTo>
                    <a:pt x="2052" y="2176"/>
                  </a:lnTo>
                  <a:lnTo>
                    <a:pt x="2053" y="2176"/>
                  </a:lnTo>
                  <a:lnTo>
                    <a:pt x="2057" y="2176"/>
                  </a:lnTo>
                  <a:lnTo>
                    <a:pt x="2059" y="2175"/>
                  </a:lnTo>
                  <a:lnTo>
                    <a:pt x="2061" y="2171"/>
                  </a:lnTo>
                  <a:lnTo>
                    <a:pt x="2062" y="2169"/>
                  </a:lnTo>
                  <a:lnTo>
                    <a:pt x="2066" y="2167"/>
                  </a:lnTo>
                  <a:lnTo>
                    <a:pt x="2068" y="2167"/>
                  </a:lnTo>
                  <a:lnTo>
                    <a:pt x="2070" y="2164"/>
                  </a:lnTo>
                  <a:lnTo>
                    <a:pt x="2071" y="2164"/>
                  </a:lnTo>
                  <a:lnTo>
                    <a:pt x="2073" y="2162"/>
                  </a:lnTo>
                  <a:lnTo>
                    <a:pt x="2075" y="2160"/>
                  </a:lnTo>
                  <a:lnTo>
                    <a:pt x="2071" y="2157"/>
                  </a:lnTo>
                  <a:lnTo>
                    <a:pt x="2071" y="2155"/>
                  </a:lnTo>
                  <a:lnTo>
                    <a:pt x="2071" y="2153"/>
                  </a:lnTo>
                  <a:lnTo>
                    <a:pt x="2070" y="2151"/>
                  </a:lnTo>
                  <a:lnTo>
                    <a:pt x="2070" y="2149"/>
                  </a:lnTo>
                  <a:lnTo>
                    <a:pt x="2070" y="2147"/>
                  </a:lnTo>
                  <a:lnTo>
                    <a:pt x="2070" y="2147"/>
                  </a:lnTo>
                  <a:lnTo>
                    <a:pt x="2064" y="2146"/>
                  </a:lnTo>
                  <a:lnTo>
                    <a:pt x="2064" y="2146"/>
                  </a:lnTo>
                  <a:lnTo>
                    <a:pt x="2062" y="2144"/>
                  </a:lnTo>
                  <a:lnTo>
                    <a:pt x="2064" y="2140"/>
                  </a:lnTo>
                  <a:lnTo>
                    <a:pt x="2064" y="2138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1" y="2137"/>
                  </a:lnTo>
                  <a:lnTo>
                    <a:pt x="2059" y="2137"/>
                  </a:lnTo>
                  <a:lnTo>
                    <a:pt x="2059" y="2137"/>
                  </a:lnTo>
                  <a:lnTo>
                    <a:pt x="2059" y="2135"/>
                  </a:lnTo>
                  <a:lnTo>
                    <a:pt x="2059" y="2135"/>
                  </a:lnTo>
                  <a:lnTo>
                    <a:pt x="2057" y="2135"/>
                  </a:lnTo>
                  <a:lnTo>
                    <a:pt x="2057" y="2135"/>
                  </a:lnTo>
                  <a:lnTo>
                    <a:pt x="2057" y="2133"/>
                  </a:lnTo>
                  <a:lnTo>
                    <a:pt x="2057" y="2133"/>
                  </a:lnTo>
                  <a:lnTo>
                    <a:pt x="2057" y="2131"/>
                  </a:lnTo>
                  <a:lnTo>
                    <a:pt x="2057" y="2131"/>
                  </a:lnTo>
                  <a:lnTo>
                    <a:pt x="2057" y="2128"/>
                  </a:lnTo>
                  <a:lnTo>
                    <a:pt x="2059" y="2126"/>
                  </a:lnTo>
                  <a:lnTo>
                    <a:pt x="2062" y="2126"/>
                  </a:lnTo>
                  <a:lnTo>
                    <a:pt x="2064" y="2124"/>
                  </a:lnTo>
                  <a:lnTo>
                    <a:pt x="2064" y="2124"/>
                  </a:lnTo>
                  <a:lnTo>
                    <a:pt x="2066" y="2122"/>
                  </a:lnTo>
                  <a:lnTo>
                    <a:pt x="2068" y="2120"/>
                  </a:lnTo>
                  <a:lnTo>
                    <a:pt x="2075" y="2111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5" y="2108"/>
                  </a:lnTo>
                  <a:lnTo>
                    <a:pt x="2077" y="2108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80" y="2104"/>
                  </a:lnTo>
                  <a:lnTo>
                    <a:pt x="2082" y="2104"/>
                  </a:lnTo>
                  <a:lnTo>
                    <a:pt x="2084" y="2106"/>
                  </a:lnTo>
                  <a:lnTo>
                    <a:pt x="2086" y="2106"/>
                  </a:lnTo>
                  <a:lnTo>
                    <a:pt x="2088" y="2108"/>
                  </a:lnTo>
                  <a:lnTo>
                    <a:pt x="2089" y="2108"/>
                  </a:lnTo>
                  <a:lnTo>
                    <a:pt x="2089" y="2108"/>
                  </a:lnTo>
                  <a:lnTo>
                    <a:pt x="2091" y="2106"/>
                  </a:lnTo>
                  <a:lnTo>
                    <a:pt x="2093" y="2104"/>
                  </a:lnTo>
                  <a:lnTo>
                    <a:pt x="2095" y="2104"/>
                  </a:lnTo>
                  <a:lnTo>
                    <a:pt x="2097" y="2104"/>
                  </a:lnTo>
                  <a:lnTo>
                    <a:pt x="2098" y="2106"/>
                  </a:lnTo>
                  <a:lnTo>
                    <a:pt x="2102" y="2110"/>
                  </a:lnTo>
                  <a:lnTo>
                    <a:pt x="2104" y="2110"/>
                  </a:lnTo>
                  <a:lnTo>
                    <a:pt x="2104" y="2110"/>
                  </a:lnTo>
                  <a:lnTo>
                    <a:pt x="2106" y="2108"/>
                  </a:lnTo>
                  <a:lnTo>
                    <a:pt x="2106" y="2108"/>
                  </a:lnTo>
                  <a:lnTo>
                    <a:pt x="2109" y="2108"/>
                  </a:lnTo>
                  <a:lnTo>
                    <a:pt x="2113" y="2108"/>
                  </a:lnTo>
                  <a:lnTo>
                    <a:pt x="2115" y="2108"/>
                  </a:lnTo>
                  <a:lnTo>
                    <a:pt x="2118" y="2110"/>
                  </a:lnTo>
                  <a:lnTo>
                    <a:pt x="2118" y="2093"/>
                  </a:lnTo>
                  <a:lnTo>
                    <a:pt x="2115" y="2093"/>
                  </a:lnTo>
                  <a:lnTo>
                    <a:pt x="2111" y="2091"/>
                  </a:lnTo>
                  <a:lnTo>
                    <a:pt x="2108" y="2090"/>
                  </a:lnTo>
                  <a:lnTo>
                    <a:pt x="2106" y="2086"/>
                  </a:lnTo>
                  <a:lnTo>
                    <a:pt x="2106" y="2086"/>
                  </a:lnTo>
                  <a:lnTo>
                    <a:pt x="2100" y="2088"/>
                  </a:lnTo>
                  <a:lnTo>
                    <a:pt x="2098" y="2088"/>
                  </a:lnTo>
                  <a:lnTo>
                    <a:pt x="2097" y="2088"/>
                  </a:lnTo>
                  <a:lnTo>
                    <a:pt x="2091" y="2084"/>
                  </a:lnTo>
                  <a:lnTo>
                    <a:pt x="2089" y="2082"/>
                  </a:lnTo>
                  <a:lnTo>
                    <a:pt x="2086" y="2082"/>
                  </a:lnTo>
                  <a:lnTo>
                    <a:pt x="2082" y="2082"/>
                  </a:lnTo>
                  <a:lnTo>
                    <a:pt x="2080" y="2081"/>
                  </a:lnTo>
                  <a:lnTo>
                    <a:pt x="2080" y="2079"/>
                  </a:lnTo>
                  <a:lnTo>
                    <a:pt x="2079" y="2077"/>
                  </a:lnTo>
                  <a:lnTo>
                    <a:pt x="2080" y="2075"/>
                  </a:lnTo>
                  <a:lnTo>
                    <a:pt x="2080" y="2073"/>
                  </a:lnTo>
                  <a:lnTo>
                    <a:pt x="2082" y="2070"/>
                  </a:lnTo>
                  <a:lnTo>
                    <a:pt x="2084" y="2068"/>
                  </a:lnTo>
                  <a:lnTo>
                    <a:pt x="2084" y="2068"/>
                  </a:lnTo>
                  <a:lnTo>
                    <a:pt x="2084" y="2064"/>
                  </a:lnTo>
                  <a:lnTo>
                    <a:pt x="2084" y="2064"/>
                  </a:lnTo>
                  <a:lnTo>
                    <a:pt x="2086" y="2063"/>
                  </a:lnTo>
                  <a:lnTo>
                    <a:pt x="2088" y="2064"/>
                  </a:lnTo>
                  <a:lnTo>
                    <a:pt x="2088" y="2064"/>
                  </a:lnTo>
                  <a:lnTo>
                    <a:pt x="2089" y="2066"/>
                  </a:lnTo>
                  <a:lnTo>
                    <a:pt x="2091" y="2068"/>
                  </a:lnTo>
                  <a:lnTo>
                    <a:pt x="2091" y="2070"/>
                  </a:lnTo>
                  <a:lnTo>
                    <a:pt x="2093" y="2070"/>
                  </a:lnTo>
                  <a:lnTo>
                    <a:pt x="2095" y="2068"/>
                  </a:lnTo>
                  <a:lnTo>
                    <a:pt x="2097" y="2066"/>
                  </a:lnTo>
                  <a:lnTo>
                    <a:pt x="2098" y="2064"/>
                  </a:lnTo>
                  <a:lnTo>
                    <a:pt x="2100" y="2064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3" y="2057"/>
                  </a:lnTo>
                  <a:lnTo>
                    <a:pt x="2091" y="2057"/>
                  </a:lnTo>
                  <a:lnTo>
                    <a:pt x="2088" y="2061"/>
                  </a:lnTo>
                  <a:lnTo>
                    <a:pt x="2088" y="2061"/>
                  </a:lnTo>
                  <a:lnTo>
                    <a:pt x="2080" y="2059"/>
                  </a:lnTo>
                  <a:lnTo>
                    <a:pt x="2079" y="2059"/>
                  </a:lnTo>
                  <a:lnTo>
                    <a:pt x="2079" y="2057"/>
                  </a:lnTo>
                  <a:lnTo>
                    <a:pt x="2079" y="2055"/>
                  </a:lnTo>
                  <a:lnTo>
                    <a:pt x="2077" y="2055"/>
                  </a:lnTo>
                  <a:lnTo>
                    <a:pt x="2075" y="2055"/>
                  </a:lnTo>
                  <a:lnTo>
                    <a:pt x="2068" y="2055"/>
                  </a:lnTo>
                  <a:lnTo>
                    <a:pt x="2066" y="2054"/>
                  </a:lnTo>
                  <a:lnTo>
                    <a:pt x="2068" y="2050"/>
                  </a:lnTo>
                  <a:lnTo>
                    <a:pt x="2073" y="2052"/>
                  </a:lnTo>
                  <a:lnTo>
                    <a:pt x="2075" y="2052"/>
                  </a:lnTo>
                  <a:lnTo>
                    <a:pt x="2075" y="2050"/>
                  </a:lnTo>
                  <a:lnTo>
                    <a:pt x="2075" y="2048"/>
                  </a:lnTo>
                  <a:lnTo>
                    <a:pt x="2075" y="2048"/>
                  </a:lnTo>
                  <a:lnTo>
                    <a:pt x="2075" y="2046"/>
                  </a:lnTo>
                  <a:lnTo>
                    <a:pt x="2077" y="2046"/>
                  </a:lnTo>
                  <a:lnTo>
                    <a:pt x="2079" y="2046"/>
                  </a:lnTo>
                  <a:lnTo>
                    <a:pt x="2079" y="2045"/>
                  </a:lnTo>
                  <a:lnTo>
                    <a:pt x="2079" y="2043"/>
                  </a:lnTo>
                  <a:lnTo>
                    <a:pt x="2080" y="2041"/>
                  </a:lnTo>
                  <a:lnTo>
                    <a:pt x="2082" y="2041"/>
                  </a:lnTo>
                  <a:lnTo>
                    <a:pt x="2082" y="2039"/>
                  </a:lnTo>
                  <a:lnTo>
                    <a:pt x="2082" y="2037"/>
                  </a:lnTo>
                  <a:lnTo>
                    <a:pt x="2082" y="2035"/>
                  </a:lnTo>
                  <a:lnTo>
                    <a:pt x="2080" y="2035"/>
                  </a:lnTo>
                  <a:lnTo>
                    <a:pt x="2079" y="2034"/>
                  </a:lnTo>
                  <a:lnTo>
                    <a:pt x="2077" y="2034"/>
                  </a:lnTo>
                  <a:lnTo>
                    <a:pt x="2077" y="2032"/>
                  </a:lnTo>
                  <a:lnTo>
                    <a:pt x="2077" y="2032"/>
                  </a:lnTo>
                  <a:lnTo>
                    <a:pt x="2073" y="2032"/>
                  </a:lnTo>
                  <a:lnTo>
                    <a:pt x="2071" y="2032"/>
                  </a:lnTo>
                  <a:lnTo>
                    <a:pt x="2071" y="2030"/>
                  </a:lnTo>
                  <a:lnTo>
                    <a:pt x="2071" y="2030"/>
                  </a:lnTo>
                  <a:lnTo>
                    <a:pt x="2071" y="2028"/>
                  </a:lnTo>
                  <a:lnTo>
                    <a:pt x="2071" y="2028"/>
                  </a:lnTo>
                  <a:lnTo>
                    <a:pt x="2073" y="2026"/>
                  </a:lnTo>
                  <a:lnTo>
                    <a:pt x="2073" y="2026"/>
                  </a:lnTo>
                  <a:lnTo>
                    <a:pt x="2075" y="2026"/>
                  </a:lnTo>
                  <a:lnTo>
                    <a:pt x="2077" y="2025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8"/>
                  </a:lnTo>
                  <a:lnTo>
                    <a:pt x="2082" y="2028"/>
                  </a:lnTo>
                  <a:lnTo>
                    <a:pt x="2082" y="2030"/>
                  </a:lnTo>
                  <a:lnTo>
                    <a:pt x="2084" y="2030"/>
                  </a:lnTo>
                  <a:lnTo>
                    <a:pt x="2084" y="2028"/>
                  </a:lnTo>
                  <a:lnTo>
                    <a:pt x="2084" y="2026"/>
                  </a:lnTo>
                  <a:lnTo>
                    <a:pt x="2084" y="2025"/>
                  </a:lnTo>
                  <a:lnTo>
                    <a:pt x="2082" y="2023"/>
                  </a:lnTo>
                  <a:lnTo>
                    <a:pt x="2082" y="2021"/>
                  </a:lnTo>
                  <a:lnTo>
                    <a:pt x="2082" y="2021"/>
                  </a:lnTo>
                  <a:lnTo>
                    <a:pt x="2086" y="2019"/>
                  </a:lnTo>
                  <a:lnTo>
                    <a:pt x="2086" y="2019"/>
                  </a:lnTo>
                  <a:close/>
                  <a:moveTo>
                    <a:pt x="1743" y="444"/>
                  </a:moveTo>
                  <a:lnTo>
                    <a:pt x="1741" y="442"/>
                  </a:lnTo>
                  <a:lnTo>
                    <a:pt x="1736" y="439"/>
                  </a:lnTo>
                  <a:lnTo>
                    <a:pt x="1734" y="439"/>
                  </a:lnTo>
                  <a:lnTo>
                    <a:pt x="1734" y="439"/>
                  </a:lnTo>
                  <a:lnTo>
                    <a:pt x="1732" y="439"/>
                  </a:lnTo>
                  <a:lnTo>
                    <a:pt x="1732" y="439"/>
                  </a:lnTo>
                  <a:lnTo>
                    <a:pt x="1732" y="441"/>
                  </a:lnTo>
                  <a:lnTo>
                    <a:pt x="1734" y="441"/>
                  </a:lnTo>
                  <a:lnTo>
                    <a:pt x="1734" y="442"/>
                  </a:lnTo>
                  <a:lnTo>
                    <a:pt x="1741" y="444"/>
                  </a:lnTo>
                  <a:lnTo>
                    <a:pt x="1743" y="444"/>
                  </a:lnTo>
                  <a:close/>
                  <a:moveTo>
                    <a:pt x="1020" y="957"/>
                  </a:moveTo>
                  <a:lnTo>
                    <a:pt x="1019" y="957"/>
                  </a:lnTo>
                  <a:lnTo>
                    <a:pt x="1019" y="959"/>
                  </a:lnTo>
                  <a:lnTo>
                    <a:pt x="1020" y="959"/>
                  </a:lnTo>
                  <a:lnTo>
                    <a:pt x="1022" y="957"/>
                  </a:lnTo>
                  <a:lnTo>
                    <a:pt x="1020" y="957"/>
                  </a:lnTo>
                  <a:close/>
                  <a:moveTo>
                    <a:pt x="1029" y="959"/>
                  </a:moveTo>
                  <a:lnTo>
                    <a:pt x="1031" y="959"/>
                  </a:lnTo>
                  <a:lnTo>
                    <a:pt x="1031" y="961"/>
                  </a:lnTo>
                  <a:lnTo>
                    <a:pt x="1035" y="963"/>
                  </a:lnTo>
                  <a:lnTo>
                    <a:pt x="1037" y="966"/>
                  </a:lnTo>
                  <a:lnTo>
                    <a:pt x="1037" y="968"/>
                  </a:lnTo>
                  <a:lnTo>
                    <a:pt x="1038" y="970"/>
                  </a:lnTo>
                  <a:lnTo>
                    <a:pt x="1040" y="972"/>
                  </a:lnTo>
                  <a:lnTo>
                    <a:pt x="1042" y="970"/>
                  </a:lnTo>
                  <a:lnTo>
                    <a:pt x="1042" y="970"/>
                  </a:lnTo>
                  <a:lnTo>
                    <a:pt x="1042" y="968"/>
                  </a:lnTo>
                  <a:lnTo>
                    <a:pt x="1042" y="966"/>
                  </a:lnTo>
                  <a:lnTo>
                    <a:pt x="1042" y="961"/>
                  </a:lnTo>
                  <a:lnTo>
                    <a:pt x="1040" y="959"/>
                  </a:lnTo>
                  <a:lnTo>
                    <a:pt x="1040" y="955"/>
                  </a:lnTo>
                  <a:lnTo>
                    <a:pt x="1038" y="954"/>
                  </a:lnTo>
                  <a:lnTo>
                    <a:pt x="1033" y="952"/>
                  </a:lnTo>
                  <a:lnTo>
                    <a:pt x="1028" y="954"/>
                  </a:lnTo>
                  <a:lnTo>
                    <a:pt x="1024" y="954"/>
                  </a:lnTo>
                  <a:lnTo>
                    <a:pt x="1024" y="955"/>
                  </a:lnTo>
                  <a:lnTo>
                    <a:pt x="1026" y="955"/>
                  </a:lnTo>
                  <a:lnTo>
                    <a:pt x="1029" y="959"/>
                  </a:lnTo>
                  <a:close/>
                  <a:moveTo>
                    <a:pt x="1716" y="502"/>
                  </a:moveTo>
                  <a:lnTo>
                    <a:pt x="1716" y="504"/>
                  </a:lnTo>
                  <a:lnTo>
                    <a:pt x="1716" y="504"/>
                  </a:lnTo>
                  <a:lnTo>
                    <a:pt x="1716" y="506"/>
                  </a:lnTo>
                  <a:lnTo>
                    <a:pt x="1716" y="506"/>
                  </a:lnTo>
                  <a:lnTo>
                    <a:pt x="1716" y="507"/>
                  </a:lnTo>
                  <a:lnTo>
                    <a:pt x="1716" y="509"/>
                  </a:lnTo>
                  <a:lnTo>
                    <a:pt x="1717" y="511"/>
                  </a:lnTo>
                  <a:lnTo>
                    <a:pt x="1717" y="511"/>
                  </a:lnTo>
                  <a:lnTo>
                    <a:pt x="1721" y="511"/>
                  </a:lnTo>
                  <a:lnTo>
                    <a:pt x="1721" y="507"/>
                  </a:lnTo>
                  <a:lnTo>
                    <a:pt x="1721" y="504"/>
                  </a:lnTo>
                  <a:lnTo>
                    <a:pt x="1721" y="502"/>
                  </a:lnTo>
                  <a:lnTo>
                    <a:pt x="1717" y="502"/>
                  </a:lnTo>
                  <a:lnTo>
                    <a:pt x="1716" y="502"/>
                  </a:lnTo>
                  <a:close/>
                  <a:moveTo>
                    <a:pt x="415" y="1470"/>
                  </a:moveTo>
                  <a:lnTo>
                    <a:pt x="415" y="1470"/>
                  </a:lnTo>
                  <a:lnTo>
                    <a:pt x="415" y="1470"/>
                  </a:lnTo>
                  <a:lnTo>
                    <a:pt x="415" y="1468"/>
                  </a:lnTo>
                  <a:lnTo>
                    <a:pt x="414" y="1468"/>
                  </a:lnTo>
                  <a:lnTo>
                    <a:pt x="414" y="1466"/>
                  </a:lnTo>
                  <a:lnTo>
                    <a:pt x="412" y="1466"/>
                  </a:lnTo>
                  <a:lnTo>
                    <a:pt x="412" y="1468"/>
                  </a:lnTo>
                  <a:lnTo>
                    <a:pt x="412" y="1468"/>
                  </a:lnTo>
                  <a:lnTo>
                    <a:pt x="412" y="1470"/>
                  </a:lnTo>
                  <a:lnTo>
                    <a:pt x="412" y="1470"/>
                  </a:lnTo>
                  <a:lnTo>
                    <a:pt x="412" y="1472"/>
                  </a:lnTo>
                  <a:lnTo>
                    <a:pt x="415" y="1470"/>
                  </a:lnTo>
                  <a:close/>
                  <a:moveTo>
                    <a:pt x="1414" y="2787"/>
                  </a:moveTo>
                  <a:lnTo>
                    <a:pt x="1412" y="2787"/>
                  </a:lnTo>
                  <a:lnTo>
                    <a:pt x="1410" y="2787"/>
                  </a:lnTo>
                  <a:lnTo>
                    <a:pt x="1405" y="2787"/>
                  </a:lnTo>
                  <a:lnTo>
                    <a:pt x="1403" y="2787"/>
                  </a:lnTo>
                  <a:lnTo>
                    <a:pt x="1403" y="2789"/>
                  </a:lnTo>
                  <a:lnTo>
                    <a:pt x="1403" y="2789"/>
                  </a:lnTo>
                  <a:lnTo>
                    <a:pt x="1403" y="2791"/>
                  </a:lnTo>
                  <a:lnTo>
                    <a:pt x="1405" y="2791"/>
                  </a:lnTo>
                  <a:lnTo>
                    <a:pt x="1405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9" y="2791"/>
                  </a:lnTo>
                  <a:lnTo>
                    <a:pt x="1410" y="2791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4" y="2787"/>
                  </a:lnTo>
                  <a:lnTo>
                    <a:pt x="1414" y="2787"/>
                  </a:lnTo>
                  <a:close/>
                  <a:moveTo>
                    <a:pt x="1418" y="2675"/>
                  </a:moveTo>
                  <a:lnTo>
                    <a:pt x="1418" y="2677"/>
                  </a:lnTo>
                  <a:lnTo>
                    <a:pt x="1418" y="2679"/>
                  </a:lnTo>
                  <a:lnTo>
                    <a:pt x="1420" y="2680"/>
                  </a:lnTo>
                  <a:lnTo>
                    <a:pt x="1420" y="2682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0"/>
                  </a:lnTo>
                  <a:lnTo>
                    <a:pt x="1421" y="2679"/>
                  </a:lnTo>
                  <a:lnTo>
                    <a:pt x="1421" y="2677"/>
                  </a:lnTo>
                  <a:lnTo>
                    <a:pt x="1421" y="2677"/>
                  </a:lnTo>
                  <a:lnTo>
                    <a:pt x="1421" y="2675"/>
                  </a:lnTo>
                  <a:lnTo>
                    <a:pt x="1420" y="2673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20" y="2669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3"/>
                  </a:lnTo>
                  <a:lnTo>
                    <a:pt x="1418" y="2675"/>
                  </a:lnTo>
                  <a:lnTo>
                    <a:pt x="1418" y="2675"/>
                  </a:lnTo>
                  <a:close/>
                  <a:moveTo>
                    <a:pt x="807" y="926"/>
                  </a:moveTo>
                  <a:lnTo>
                    <a:pt x="807" y="928"/>
                  </a:lnTo>
                  <a:lnTo>
                    <a:pt x="807" y="930"/>
                  </a:lnTo>
                  <a:lnTo>
                    <a:pt x="809" y="932"/>
                  </a:lnTo>
                  <a:lnTo>
                    <a:pt x="809" y="932"/>
                  </a:lnTo>
                  <a:lnTo>
                    <a:pt x="811" y="930"/>
                  </a:lnTo>
                  <a:lnTo>
                    <a:pt x="813" y="928"/>
                  </a:lnTo>
                  <a:lnTo>
                    <a:pt x="813" y="928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3"/>
                  </a:lnTo>
                  <a:lnTo>
                    <a:pt x="815" y="921"/>
                  </a:lnTo>
                  <a:lnTo>
                    <a:pt x="813" y="921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7"/>
                  </a:lnTo>
                  <a:lnTo>
                    <a:pt x="811" y="916"/>
                  </a:lnTo>
                  <a:lnTo>
                    <a:pt x="811" y="914"/>
                  </a:lnTo>
                  <a:lnTo>
                    <a:pt x="811" y="914"/>
                  </a:lnTo>
                  <a:lnTo>
                    <a:pt x="813" y="916"/>
                  </a:lnTo>
                  <a:lnTo>
                    <a:pt x="813" y="916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5" y="917"/>
                  </a:lnTo>
                  <a:lnTo>
                    <a:pt x="815" y="917"/>
                  </a:lnTo>
                  <a:lnTo>
                    <a:pt x="813" y="912"/>
                  </a:lnTo>
                  <a:lnTo>
                    <a:pt x="813" y="908"/>
                  </a:lnTo>
                  <a:lnTo>
                    <a:pt x="811" y="907"/>
                  </a:lnTo>
                  <a:lnTo>
                    <a:pt x="807" y="907"/>
                  </a:lnTo>
                  <a:lnTo>
                    <a:pt x="806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2" y="908"/>
                  </a:lnTo>
                  <a:lnTo>
                    <a:pt x="800" y="910"/>
                  </a:lnTo>
                  <a:lnTo>
                    <a:pt x="798" y="910"/>
                  </a:lnTo>
                  <a:lnTo>
                    <a:pt x="796" y="912"/>
                  </a:lnTo>
                  <a:lnTo>
                    <a:pt x="796" y="916"/>
                  </a:lnTo>
                  <a:lnTo>
                    <a:pt x="798" y="917"/>
                  </a:lnTo>
                  <a:lnTo>
                    <a:pt x="800" y="921"/>
                  </a:lnTo>
                  <a:lnTo>
                    <a:pt x="802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7" y="923"/>
                  </a:lnTo>
                  <a:lnTo>
                    <a:pt x="807" y="925"/>
                  </a:lnTo>
                  <a:lnTo>
                    <a:pt x="807" y="925"/>
                  </a:lnTo>
                  <a:lnTo>
                    <a:pt x="807" y="926"/>
                  </a:lnTo>
                  <a:close/>
                  <a:moveTo>
                    <a:pt x="444" y="1436"/>
                  </a:moveTo>
                  <a:lnTo>
                    <a:pt x="444" y="1436"/>
                  </a:lnTo>
                  <a:lnTo>
                    <a:pt x="444" y="1436"/>
                  </a:lnTo>
                  <a:lnTo>
                    <a:pt x="444" y="1436"/>
                  </a:lnTo>
                  <a:lnTo>
                    <a:pt x="444" y="1438"/>
                  </a:lnTo>
                  <a:lnTo>
                    <a:pt x="446" y="1439"/>
                  </a:lnTo>
                  <a:lnTo>
                    <a:pt x="446" y="1438"/>
                  </a:lnTo>
                  <a:lnTo>
                    <a:pt x="448" y="1438"/>
                  </a:lnTo>
                  <a:lnTo>
                    <a:pt x="448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4"/>
                  </a:lnTo>
                  <a:lnTo>
                    <a:pt x="444" y="1434"/>
                  </a:lnTo>
                  <a:lnTo>
                    <a:pt x="444" y="1432"/>
                  </a:lnTo>
                  <a:lnTo>
                    <a:pt x="444" y="1432"/>
                  </a:lnTo>
                  <a:lnTo>
                    <a:pt x="443" y="1432"/>
                  </a:lnTo>
                  <a:lnTo>
                    <a:pt x="443" y="1434"/>
                  </a:lnTo>
                  <a:lnTo>
                    <a:pt x="443" y="1436"/>
                  </a:lnTo>
                  <a:lnTo>
                    <a:pt x="444" y="1436"/>
                  </a:lnTo>
                  <a:close/>
                  <a:moveTo>
                    <a:pt x="452" y="1412"/>
                  </a:moveTo>
                  <a:lnTo>
                    <a:pt x="453" y="1409"/>
                  </a:lnTo>
                  <a:lnTo>
                    <a:pt x="453" y="1407"/>
                  </a:lnTo>
                  <a:lnTo>
                    <a:pt x="452" y="1407"/>
                  </a:lnTo>
                  <a:lnTo>
                    <a:pt x="452" y="1405"/>
                  </a:lnTo>
                  <a:lnTo>
                    <a:pt x="452" y="1405"/>
                  </a:lnTo>
                  <a:lnTo>
                    <a:pt x="450" y="1405"/>
                  </a:lnTo>
                  <a:lnTo>
                    <a:pt x="450" y="1405"/>
                  </a:lnTo>
                  <a:lnTo>
                    <a:pt x="450" y="1407"/>
                  </a:lnTo>
                  <a:lnTo>
                    <a:pt x="448" y="1409"/>
                  </a:lnTo>
                  <a:lnTo>
                    <a:pt x="450" y="1410"/>
                  </a:lnTo>
                  <a:lnTo>
                    <a:pt x="450" y="1410"/>
                  </a:lnTo>
                  <a:lnTo>
                    <a:pt x="452" y="1412"/>
                  </a:lnTo>
                  <a:close/>
                  <a:moveTo>
                    <a:pt x="508" y="1470"/>
                  </a:moveTo>
                  <a:lnTo>
                    <a:pt x="508" y="1470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08" y="1468"/>
                  </a:lnTo>
                  <a:lnTo>
                    <a:pt x="504" y="1466"/>
                  </a:lnTo>
                  <a:lnTo>
                    <a:pt x="504" y="1466"/>
                  </a:lnTo>
                  <a:lnTo>
                    <a:pt x="506" y="1468"/>
                  </a:lnTo>
                  <a:lnTo>
                    <a:pt x="508" y="1470"/>
                  </a:lnTo>
                  <a:lnTo>
                    <a:pt x="508" y="1470"/>
                  </a:lnTo>
                  <a:close/>
                  <a:moveTo>
                    <a:pt x="457" y="1441"/>
                  </a:moveTo>
                  <a:lnTo>
                    <a:pt x="457" y="1441"/>
                  </a:lnTo>
                  <a:lnTo>
                    <a:pt x="457" y="1441"/>
                  </a:lnTo>
                  <a:lnTo>
                    <a:pt x="457" y="1439"/>
                  </a:lnTo>
                  <a:lnTo>
                    <a:pt x="455" y="1439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0" y="1436"/>
                  </a:lnTo>
                  <a:lnTo>
                    <a:pt x="450" y="1436"/>
                  </a:lnTo>
                  <a:lnTo>
                    <a:pt x="450" y="1434"/>
                  </a:lnTo>
                  <a:lnTo>
                    <a:pt x="450" y="1434"/>
                  </a:lnTo>
                  <a:lnTo>
                    <a:pt x="450" y="1436"/>
                  </a:lnTo>
                  <a:lnTo>
                    <a:pt x="448" y="1436"/>
                  </a:lnTo>
                  <a:lnTo>
                    <a:pt x="448" y="1434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8"/>
                  </a:lnTo>
                  <a:lnTo>
                    <a:pt x="448" y="1438"/>
                  </a:lnTo>
                  <a:lnTo>
                    <a:pt x="448" y="1439"/>
                  </a:lnTo>
                  <a:lnTo>
                    <a:pt x="450" y="1441"/>
                  </a:lnTo>
                  <a:lnTo>
                    <a:pt x="452" y="1443"/>
                  </a:lnTo>
                  <a:lnTo>
                    <a:pt x="453" y="1443"/>
                  </a:lnTo>
                  <a:lnTo>
                    <a:pt x="453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7" y="1441"/>
                  </a:lnTo>
                  <a:lnTo>
                    <a:pt x="457" y="1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17"/>
            <p:cNvSpPr>
              <a:spLocks/>
            </p:cNvSpPr>
            <p:nvPr/>
          </p:nvSpPr>
          <p:spPr bwMode="auto">
            <a:xfrm>
              <a:off x="8609101" y="4107714"/>
              <a:ext cx="653775" cy="458886"/>
            </a:xfrm>
            <a:custGeom>
              <a:avLst/>
              <a:gdLst>
                <a:gd name="T0" fmla="*/ 467 w 473"/>
                <a:gd name="T1" fmla="*/ 210 h 332"/>
                <a:gd name="T2" fmla="*/ 446 w 473"/>
                <a:gd name="T3" fmla="*/ 211 h 332"/>
                <a:gd name="T4" fmla="*/ 429 w 473"/>
                <a:gd name="T5" fmla="*/ 215 h 332"/>
                <a:gd name="T6" fmla="*/ 404 w 473"/>
                <a:gd name="T7" fmla="*/ 215 h 332"/>
                <a:gd name="T8" fmla="*/ 393 w 473"/>
                <a:gd name="T9" fmla="*/ 195 h 332"/>
                <a:gd name="T10" fmla="*/ 393 w 473"/>
                <a:gd name="T11" fmla="*/ 173 h 332"/>
                <a:gd name="T12" fmla="*/ 395 w 473"/>
                <a:gd name="T13" fmla="*/ 154 h 332"/>
                <a:gd name="T14" fmla="*/ 397 w 473"/>
                <a:gd name="T15" fmla="*/ 143 h 332"/>
                <a:gd name="T16" fmla="*/ 399 w 473"/>
                <a:gd name="T17" fmla="*/ 128 h 332"/>
                <a:gd name="T18" fmla="*/ 393 w 473"/>
                <a:gd name="T19" fmla="*/ 103 h 332"/>
                <a:gd name="T20" fmla="*/ 381 w 473"/>
                <a:gd name="T21" fmla="*/ 87 h 332"/>
                <a:gd name="T22" fmla="*/ 372 w 473"/>
                <a:gd name="T23" fmla="*/ 74 h 332"/>
                <a:gd name="T24" fmla="*/ 364 w 473"/>
                <a:gd name="T25" fmla="*/ 60 h 332"/>
                <a:gd name="T26" fmla="*/ 359 w 473"/>
                <a:gd name="T27" fmla="*/ 52 h 332"/>
                <a:gd name="T28" fmla="*/ 350 w 473"/>
                <a:gd name="T29" fmla="*/ 34 h 332"/>
                <a:gd name="T30" fmla="*/ 345 w 473"/>
                <a:gd name="T31" fmla="*/ 22 h 332"/>
                <a:gd name="T32" fmla="*/ 339 w 473"/>
                <a:gd name="T33" fmla="*/ 11 h 332"/>
                <a:gd name="T34" fmla="*/ 330 w 473"/>
                <a:gd name="T35" fmla="*/ 4 h 332"/>
                <a:gd name="T36" fmla="*/ 303 w 473"/>
                <a:gd name="T37" fmla="*/ 5 h 332"/>
                <a:gd name="T38" fmla="*/ 276 w 473"/>
                <a:gd name="T39" fmla="*/ 25 h 332"/>
                <a:gd name="T40" fmla="*/ 220 w 473"/>
                <a:gd name="T41" fmla="*/ 31 h 332"/>
                <a:gd name="T42" fmla="*/ 193 w 473"/>
                <a:gd name="T43" fmla="*/ 25 h 332"/>
                <a:gd name="T44" fmla="*/ 162 w 473"/>
                <a:gd name="T45" fmla="*/ 22 h 332"/>
                <a:gd name="T46" fmla="*/ 144 w 473"/>
                <a:gd name="T47" fmla="*/ 13 h 332"/>
                <a:gd name="T48" fmla="*/ 128 w 473"/>
                <a:gd name="T49" fmla="*/ 29 h 332"/>
                <a:gd name="T50" fmla="*/ 108 w 473"/>
                <a:gd name="T51" fmla="*/ 40 h 332"/>
                <a:gd name="T52" fmla="*/ 95 w 473"/>
                <a:gd name="T53" fmla="*/ 51 h 332"/>
                <a:gd name="T54" fmla="*/ 79 w 473"/>
                <a:gd name="T55" fmla="*/ 78 h 332"/>
                <a:gd name="T56" fmla="*/ 70 w 473"/>
                <a:gd name="T57" fmla="*/ 94 h 332"/>
                <a:gd name="T58" fmla="*/ 63 w 473"/>
                <a:gd name="T59" fmla="*/ 108 h 332"/>
                <a:gd name="T60" fmla="*/ 54 w 473"/>
                <a:gd name="T61" fmla="*/ 123 h 332"/>
                <a:gd name="T62" fmla="*/ 45 w 473"/>
                <a:gd name="T63" fmla="*/ 146 h 332"/>
                <a:gd name="T64" fmla="*/ 29 w 473"/>
                <a:gd name="T65" fmla="*/ 148 h 332"/>
                <a:gd name="T66" fmla="*/ 18 w 473"/>
                <a:gd name="T67" fmla="*/ 157 h 332"/>
                <a:gd name="T68" fmla="*/ 14 w 473"/>
                <a:gd name="T69" fmla="*/ 173 h 332"/>
                <a:gd name="T70" fmla="*/ 25 w 473"/>
                <a:gd name="T71" fmla="*/ 184 h 332"/>
                <a:gd name="T72" fmla="*/ 27 w 473"/>
                <a:gd name="T73" fmla="*/ 204 h 332"/>
                <a:gd name="T74" fmla="*/ 48 w 473"/>
                <a:gd name="T75" fmla="*/ 220 h 332"/>
                <a:gd name="T76" fmla="*/ 59 w 473"/>
                <a:gd name="T77" fmla="*/ 233 h 332"/>
                <a:gd name="T78" fmla="*/ 57 w 473"/>
                <a:gd name="T79" fmla="*/ 242 h 332"/>
                <a:gd name="T80" fmla="*/ 57 w 473"/>
                <a:gd name="T81" fmla="*/ 253 h 332"/>
                <a:gd name="T82" fmla="*/ 90 w 473"/>
                <a:gd name="T83" fmla="*/ 266 h 332"/>
                <a:gd name="T84" fmla="*/ 108 w 473"/>
                <a:gd name="T85" fmla="*/ 258 h 332"/>
                <a:gd name="T86" fmla="*/ 117 w 473"/>
                <a:gd name="T87" fmla="*/ 269 h 332"/>
                <a:gd name="T88" fmla="*/ 115 w 473"/>
                <a:gd name="T89" fmla="*/ 284 h 332"/>
                <a:gd name="T90" fmla="*/ 133 w 473"/>
                <a:gd name="T91" fmla="*/ 309 h 332"/>
                <a:gd name="T92" fmla="*/ 175 w 473"/>
                <a:gd name="T93" fmla="*/ 320 h 332"/>
                <a:gd name="T94" fmla="*/ 254 w 473"/>
                <a:gd name="T95" fmla="*/ 331 h 332"/>
                <a:gd name="T96" fmla="*/ 278 w 473"/>
                <a:gd name="T97" fmla="*/ 325 h 332"/>
                <a:gd name="T98" fmla="*/ 323 w 473"/>
                <a:gd name="T99" fmla="*/ 302 h 332"/>
                <a:gd name="T100" fmla="*/ 366 w 473"/>
                <a:gd name="T101" fmla="*/ 307 h 332"/>
                <a:gd name="T102" fmla="*/ 417 w 473"/>
                <a:gd name="T103" fmla="*/ 323 h 332"/>
                <a:gd name="T104" fmla="*/ 420 w 473"/>
                <a:gd name="T105" fmla="*/ 296 h 332"/>
                <a:gd name="T106" fmla="*/ 433 w 473"/>
                <a:gd name="T107" fmla="*/ 267 h 332"/>
                <a:gd name="T108" fmla="*/ 426 w 473"/>
                <a:gd name="T109" fmla="*/ 269 h 332"/>
                <a:gd name="T110" fmla="*/ 426 w 473"/>
                <a:gd name="T111" fmla="*/ 266 h 332"/>
                <a:gd name="T112" fmla="*/ 437 w 473"/>
                <a:gd name="T113" fmla="*/ 264 h 332"/>
                <a:gd name="T114" fmla="*/ 428 w 473"/>
                <a:gd name="T115" fmla="*/ 258 h 332"/>
                <a:gd name="T116" fmla="*/ 431 w 473"/>
                <a:gd name="T117" fmla="*/ 247 h 332"/>
                <a:gd name="T118" fmla="*/ 437 w 473"/>
                <a:gd name="T119" fmla="*/ 237 h 332"/>
                <a:gd name="T120" fmla="*/ 446 w 473"/>
                <a:gd name="T121" fmla="*/ 249 h 332"/>
                <a:gd name="T122" fmla="*/ 464 w 473"/>
                <a:gd name="T123" fmla="*/ 251 h 332"/>
                <a:gd name="T124" fmla="*/ 471 w 473"/>
                <a:gd name="T125" fmla="*/ 229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332">
                  <a:moveTo>
                    <a:pt x="471" y="228"/>
                  </a:moveTo>
                  <a:lnTo>
                    <a:pt x="471" y="226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0"/>
                  </a:lnTo>
                  <a:lnTo>
                    <a:pt x="471" y="219"/>
                  </a:lnTo>
                  <a:lnTo>
                    <a:pt x="471" y="217"/>
                  </a:lnTo>
                  <a:lnTo>
                    <a:pt x="471" y="213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67" y="210"/>
                  </a:lnTo>
                  <a:lnTo>
                    <a:pt x="460" y="208"/>
                  </a:lnTo>
                  <a:lnTo>
                    <a:pt x="456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1" y="208"/>
                  </a:lnTo>
                  <a:lnTo>
                    <a:pt x="451" y="208"/>
                  </a:lnTo>
                  <a:lnTo>
                    <a:pt x="449" y="208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1"/>
                  </a:lnTo>
                  <a:lnTo>
                    <a:pt x="447" y="211"/>
                  </a:lnTo>
                  <a:lnTo>
                    <a:pt x="446" y="211"/>
                  </a:lnTo>
                  <a:lnTo>
                    <a:pt x="446" y="211"/>
                  </a:lnTo>
                  <a:lnTo>
                    <a:pt x="444" y="211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7"/>
                  </a:lnTo>
                  <a:lnTo>
                    <a:pt x="437" y="217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3" y="217"/>
                  </a:lnTo>
                  <a:lnTo>
                    <a:pt x="431" y="217"/>
                  </a:lnTo>
                  <a:lnTo>
                    <a:pt x="431" y="217"/>
                  </a:lnTo>
                  <a:lnTo>
                    <a:pt x="429" y="215"/>
                  </a:lnTo>
                  <a:lnTo>
                    <a:pt x="429" y="215"/>
                  </a:lnTo>
                  <a:lnTo>
                    <a:pt x="428" y="215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19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0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6" y="222"/>
                  </a:lnTo>
                  <a:lnTo>
                    <a:pt x="424" y="222"/>
                  </a:lnTo>
                  <a:lnTo>
                    <a:pt x="417" y="220"/>
                  </a:lnTo>
                  <a:lnTo>
                    <a:pt x="413" y="219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4" y="215"/>
                  </a:lnTo>
                  <a:lnTo>
                    <a:pt x="404" y="213"/>
                  </a:lnTo>
                  <a:lnTo>
                    <a:pt x="402" y="210"/>
                  </a:lnTo>
                  <a:lnTo>
                    <a:pt x="402" y="208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5" y="199"/>
                  </a:lnTo>
                  <a:lnTo>
                    <a:pt x="393" y="197"/>
                  </a:lnTo>
                  <a:lnTo>
                    <a:pt x="391" y="197"/>
                  </a:lnTo>
                  <a:lnTo>
                    <a:pt x="391" y="195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5" y="193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7" y="191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395" y="182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5" y="175"/>
                  </a:lnTo>
                  <a:lnTo>
                    <a:pt x="393" y="175"/>
                  </a:lnTo>
                  <a:lnTo>
                    <a:pt x="393" y="175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0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2"/>
                  </a:lnTo>
                  <a:lnTo>
                    <a:pt x="393" y="152"/>
                  </a:lnTo>
                  <a:lnTo>
                    <a:pt x="393" y="150"/>
                  </a:lnTo>
                  <a:lnTo>
                    <a:pt x="393" y="150"/>
                  </a:lnTo>
                  <a:lnTo>
                    <a:pt x="395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7" y="146"/>
                  </a:lnTo>
                  <a:lnTo>
                    <a:pt x="397" y="146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3"/>
                  </a:lnTo>
                  <a:lnTo>
                    <a:pt x="397" y="143"/>
                  </a:lnTo>
                  <a:lnTo>
                    <a:pt x="399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1" y="137"/>
                  </a:lnTo>
                  <a:lnTo>
                    <a:pt x="401" y="136"/>
                  </a:lnTo>
                  <a:lnTo>
                    <a:pt x="401" y="136"/>
                  </a:lnTo>
                  <a:lnTo>
                    <a:pt x="401" y="134"/>
                  </a:lnTo>
                  <a:lnTo>
                    <a:pt x="401" y="134"/>
                  </a:lnTo>
                  <a:lnTo>
                    <a:pt x="401" y="132"/>
                  </a:lnTo>
                  <a:lnTo>
                    <a:pt x="401" y="134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399" y="130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5"/>
                  </a:lnTo>
                  <a:lnTo>
                    <a:pt x="401" y="125"/>
                  </a:lnTo>
                  <a:lnTo>
                    <a:pt x="401" y="123"/>
                  </a:lnTo>
                  <a:lnTo>
                    <a:pt x="401" y="123"/>
                  </a:lnTo>
                  <a:lnTo>
                    <a:pt x="401" y="121"/>
                  </a:lnTo>
                  <a:lnTo>
                    <a:pt x="401" y="121"/>
                  </a:lnTo>
                  <a:lnTo>
                    <a:pt x="399" y="119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5" y="108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99"/>
                  </a:lnTo>
                  <a:lnTo>
                    <a:pt x="391" y="98"/>
                  </a:lnTo>
                  <a:lnTo>
                    <a:pt x="391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2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89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7" y="81"/>
                  </a:lnTo>
                  <a:lnTo>
                    <a:pt x="377" y="80"/>
                  </a:lnTo>
                  <a:lnTo>
                    <a:pt x="375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2" y="74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66" y="67"/>
                  </a:lnTo>
                  <a:lnTo>
                    <a:pt x="366" y="65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7" y="51"/>
                  </a:lnTo>
                  <a:lnTo>
                    <a:pt x="357" y="51"/>
                  </a:lnTo>
                  <a:lnTo>
                    <a:pt x="354" y="45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48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50" y="33"/>
                  </a:lnTo>
                  <a:lnTo>
                    <a:pt x="348" y="33"/>
                  </a:lnTo>
                  <a:lnTo>
                    <a:pt x="348" y="33"/>
                  </a:lnTo>
                  <a:lnTo>
                    <a:pt x="348" y="31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5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1" y="16"/>
                  </a:lnTo>
                  <a:lnTo>
                    <a:pt x="339" y="14"/>
                  </a:lnTo>
                  <a:lnTo>
                    <a:pt x="339" y="13"/>
                  </a:lnTo>
                  <a:lnTo>
                    <a:pt x="339" y="13"/>
                  </a:lnTo>
                  <a:lnTo>
                    <a:pt x="341" y="13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7" y="11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4" y="7"/>
                  </a:lnTo>
                  <a:lnTo>
                    <a:pt x="334" y="7"/>
                  </a:lnTo>
                  <a:lnTo>
                    <a:pt x="334" y="5"/>
                  </a:lnTo>
                  <a:lnTo>
                    <a:pt x="332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5" y="2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1" y="0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8" y="4"/>
                  </a:lnTo>
                  <a:lnTo>
                    <a:pt x="307" y="4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3" y="5"/>
                  </a:lnTo>
                  <a:lnTo>
                    <a:pt x="303" y="5"/>
                  </a:lnTo>
                  <a:lnTo>
                    <a:pt x="303" y="7"/>
                  </a:lnTo>
                  <a:lnTo>
                    <a:pt x="303" y="9"/>
                  </a:lnTo>
                  <a:lnTo>
                    <a:pt x="303" y="11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1" y="24"/>
                  </a:lnTo>
                  <a:lnTo>
                    <a:pt x="280" y="24"/>
                  </a:lnTo>
                  <a:lnTo>
                    <a:pt x="276" y="25"/>
                  </a:lnTo>
                  <a:lnTo>
                    <a:pt x="251" y="29"/>
                  </a:lnTo>
                  <a:lnTo>
                    <a:pt x="249" y="29"/>
                  </a:lnTo>
                  <a:lnTo>
                    <a:pt x="243" y="38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4" y="42"/>
                  </a:lnTo>
                  <a:lnTo>
                    <a:pt x="233" y="42"/>
                  </a:lnTo>
                  <a:lnTo>
                    <a:pt x="231" y="42"/>
                  </a:lnTo>
                  <a:lnTo>
                    <a:pt x="231" y="40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4" y="34"/>
                  </a:lnTo>
                  <a:lnTo>
                    <a:pt x="222" y="33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09" y="24"/>
                  </a:lnTo>
                  <a:lnTo>
                    <a:pt x="207" y="24"/>
                  </a:lnTo>
                  <a:lnTo>
                    <a:pt x="207" y="25"/>
                  </a:lnTo>
                  <a:lnTo>
                    <a:pt x="205" y="27"/>
                  </a:lnTo>
                  <a:lnTo>
                    <a:pt x="202" y="27"/>
                  </a:lnTo>
                  <a:lnTo>
                    <a:pt x="200" y="29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0" y="24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4" y="13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0" y="27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4" y="40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6" y="58"/>
                  </a:lnTo>
                  <a:lnTo>
                    <a:pt x="86" y="61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3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5" y="8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2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3" y="163"/>
                  </a:lnTo>
                  <a:lnTo>
                    <a:pt x="3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3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8" y="179"/>
                  </a:lnTo>
                  <a:lnTo>
                    <a:pt x="18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7" y="199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0" y="210"/>
                  </a:lnTo>
                  <a:lnTo>
                    <a:pt x="34" y="211"/>
                  </a:lnTo>
                  <a:lnTo>
                    <a:pt x="36" y="215"/>
                  </a:lnTo>
                  <a:lnTo>
                    <a:pt x="36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7" y="220"/>
                  </a:lnTo>
                  <a:lnTo>
                    <a:pt x="48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2"/>
                  </a:lnTo>
                  <a:lnTo>
                    <a:pt x="57" y="224"/>
                  </a:lnTo>
                  <a:lnTo>
                    <a:pt x="59" y="226"/>
                  </a:lnTo>
                  <a:lnTo>
                    <a:pt x="61" y="226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61" y="247"/>
                  </a:lnTo>
                  <a:lnTo>
                    <a:pt x="57" y="247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7" y="253"/>
                  </a:lnTo>
                  <a:lnTo>
                    <a:pt x="57" y="253"/>
                  </a:lnTo>
                  <a:lnTo>
                    <a:pt x="63" y="255"/>
                  </a:lnTo>
                  <a:lnTo>
                    <a:pt x="65" y="253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70" y="260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0"/>
                  </a:lnTo>
                  <a:lnTo>
                    <a:pt x="79" y="260"/>
                  </a:lnTo>
                  <a:lnTo>
                    <a:pt x="81" y="260"/>
                  </a:lnTo>
                  <a:lnTo>
                    <a:pt x="81" y="260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3" y="262"/>
                  </a:lnTo>
                  <a:lnTo>
                    <a:pt x="103" y="262"/>
                  </a:lnTo>
                  <a:lnTo>
                    <a:pt x="104" y="260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8" y="258"/>
                  </a:lnTo>
                  <a:lnTo>
                    <a:pt x="110" y="257"/>
                  </a:lnTo>
                  <a:lnTo>
                    <a:pt x="110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5" y="262"/>
                  </a:lnTo>
                  <a:lnTo>
                    <a:pt x="117" y="264"/>
                  </a:lnTo>
                  <a:lnTo>
                    <a:pt x="119" y="264"/>
                  </a:lnTo>
                  <a:lnTo>
                    <a:pt x="122" y="264"/>
                  </a:lnTo>
                  <a:lnTo>
                    <a:pt x="124" y="266"/>
                  </a:lnTo>
                  <a:lnTo>
                    <a:pt x="126" y="267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2" y="276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80"/>
                  </a:lnTo>
                  <a:lnTo>
                    <a:pt x="113" y="280"/>
                  </a:lnTo>
                  <a:lnTo>
                    <a:pt x="113" y="282"/>
                  </a:lnTo>
                  <a:lnTo>
                    <a:pt x="115" y="284"/>
                  </a:lnTo>
                  <a:lnTo>
                    <a:pt x="117" y="285"/>
                  </a:lnTo>
                  <a:lnTo>
                    <a:pt x="119" y="287"/>
                  </a:lnTo>
                  <a:lnTo>
                    <a:pt x="121" y="287"/>
                  </a:lnTo>
                  <a:lnTo>
                    <a:pt x="122" y="287"/>
                  </a:lnTo>
                  <a:lnTo>
                    <a:pt x="122" y="287"/>
                  </a:lnTo>
                  <a:lnTo>
                    <a:pt x="122" y="291"/>
                  </a:lnTo>
                  <a:lnTo>
                    <a:pt x="122" y="293"/>
                  </a:lnTo>
                  <a:lnTo>
                    <a:pt x="122" y="293"/>
                  </a:lnTo>
                  <a:lnTo>
                    <a:pt x="133" y="300"/>
                  </a:lnTo>
                  <a:lnTo>
                    <a:pt x="135" y="300"/>
                  </a:lnTo>
                  <a:lnTo>
                    <a:pt x="137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40" y="303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5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1" y="309"/>
                  </a:lnTo>
                  <a:lnTo>
                    <a:pt x="131" y="311"/>
                  </a:lnTo>
                  <a:lnTo>
                    <a:pt x="130" y="316"/>
                  </a:lnTo>
                  <a:lnTo>
                    <a:pt x="130" y="316"/>
                  </a:lnTo>
                  <a:lnTo>
                    <a:pt x="131" y="318"/>
                  </a:lnTo>
                  <a:lnTo>
                    <a:pt x="131" y="320"/>
                  </a:lnTo>
                  <a:lnTo>
                    <a:pt x="133" y="320"/>
                  </a:lnTo>
                  <a:lnTo>
                    <a:pt x="140" y="320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49" y="316"/>
                  </a:lnTo>
                  <a:lnTo>
                    <a:pt x="153" y="316"/>
                  </a:lnTo>
                  <a:lnTo>
                    <a:pt x="162" y="316"/>
                  </a:lnTo>
                  <a:lnTo>
                    <a:pt x="168" y="320"/>
                  </a:lnTo>
                  <a:lnTo>
                    <a:pt x="169" y="320"/>
                  </a:lnTo>
                  <a:lnTo>
                    <a:pt x="169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22"/>
                  </a:lnTo>
                  <a:lnTo>
                    <a:pt x="195" y="325"/>
                  </a:lnTo>
                  <a:lnTo>
                    <a:pt x="196" y="325"/>
                  </a:lnTo>
                  <a:lnTo>
                    <a:pt x="204" y="325"/>
                  </a:lnTo>
                  <a:lnTo>
                    <a:pt x="205" y="325"/>
                  </a:lnTo>
                  <a:lnTo>
                    <a:pt x="207" y="325"/>
                  </a:lnTo>
                  <a:lnTo>
                    <a:pt x="209" y="323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20" y="325"/>
                  </a:lnTo>
                  <a:lnTo>
                    <a:pt x="224" y="325"/>
                  </a:lnTo>
                  <a:lnTo>
                    <a:pt x="225" y="327"/>
                  </a:lnTo>
                  <a:lnTo>
                    <a:pt x="236" y="325"/>
                  </a:lnTo>
                  <a:lnTo>
                    <a:pt x="242" y="327"/>
                  </a:lnTo>
                  <a:lnTo>
                    <a:pt x="249" y="329"/>
                  </a:lnTo>
                  <a:lnTo>
                    <a:pt x="251" y="329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4" y="331"/>
                  </a:lnTo>
                  <a:lnTo>
                    <a:pt x="256" y="332"/>
                  </a:lnTo>
                  <a:lnTo>
                    <a:pt x="258" y="332"/>
                  </a:lnTo>
                  <a:lnTo>
                    <a:pt x="260" y="332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5" y="331"/>
                  </a:lnTo>
                  <a:lnTo>
                    <a:pt x="265" y="331"/>
                  </a:lnTo>
                  <a:lnTo>
                    <a:pt x="267" y="331"/>
                  </a:lnTo>
                  <a:lnTo>
                    <a:pt x="267" y="331"/>
                  </a:lnTo>
                  <a:lnTo>
                    <a:pt x="269" y="331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0" y="327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78" y="327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80" y="323"/>
                  </a:lnTo>
                  <a:lnTo>
                    <a:pt x="281" y="322"/>
                  </a:lnTo>
                  <a:lnTo>
                    <a:pt x="283" y="320"/>
                  </a:lnTo>
                  <a:lnTo>
                    <a:pt x="283" y="318"/>
                  </a:lnTo>
                  <a:lnTo>
                    <a:pt x="285" y="318"/>
                  </a:lnTo>
                  <a:lnTo>
                    <a:pt x="290" y="313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6" y="307"/>
                  </a:lnTo>
                  <a:lnTo>
                    <a:pt x="299" y="307"/>
                  </a:lnTo>
                  <a:lnTo>
                    <a:pt x="303" y="305"/>
                  </a:lnTo>
                  <a:lnTo>
                    <a:pt x="305" y="305"/>
                  </a:lnTo>
                  <a:lnTo>
                    <a:pt x="308" y="303"/>
                  </a:lnTo>
                  <a:lnTo>
                    <a:pt x="319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5" y="302"/>
                  </a:lnTo>
                  <a:lnTo>
                    <a:pt x="326" y="300"/>
                  </a:lnTo>
                  <a:lnTo>
                    <a:pt x="332" y="298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43" y="298"/>
                  </a:lnTo>
                  <a:lnTo>
                    <a:pt x="348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2" y="303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6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2" y="309"/>
                  </a:lnTo>
                  <a:lnTo>
                    <a:pt x="372" y="309"/>
                  </a:lnTo>
                  <a:lnTo>
                    <a:pt x="373" y="313"/>
                  </a:lnTo>
                  <a:lnTo>
                    <a:pt x="377" y="311"/>
                  </a:lnTo>
                  <a:lnTo>
                    <a:pt x="381" y="309"/>
                  </a:lnTo>
                  <a:lnTo>
                    <a:pt x="384" y="309"/>
                  </a:lnTo>
                  <a:lnTo>
                    <a:pt x="384" y="309"/>
                  </a:lnTo>
                  <a:lnTo>
                    <a:pt x="384" y="311"/>
                  </a:lnTo>
                  <a:lnTo>
                    <a:pt x="386" y="318"/>
                  </a:lnTo>
                  <a:lnTo>
                    <a:pt x="388" y="320"/>
                  </a:lnTo>
                  <a:lnTo>
                    <a:pt x="399" y="325"/>
                  </a:lnTo>
                  <a:lnTo>
                    <a:pt x="410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5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9" y="316"/>
                  </a:lnTo>
                  <a:lnTo>
                    <a:pt x="419" y="316"/>
                  </a:lnTo>
                  <a:lnTo>
                    <a:pt x="420" y="314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20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0" y="305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91"/>
                  </a:lnTo>
                  <a:lnTo>
                    <a:pt x="420" y="289"/>
                  </a:lnTo>
                  <a:lnTo>
                    <a:pt x="420" y="287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4" y="282"/>
                  </a:lnTo>
                  <a:lnTo>
                    <a:pt x="428" y="276"/>
                  </a:lnTo>
                  <a:lnTo>
                    <a:pt x="429" y="275"/>
                  </a:lnTo>
                  <a:lnTo>
                    <a:pt x="433" y="267"/>
                  </a:lnTo>
                  <a:lnTo>
                    <a:pt x="433" y="266"/>
                  </a:lnTo>
                  <a:lnTo>
                    <a:pt x="435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7"/>
                  </a:lnTo>
                  <a:lnTo>
                    <a:pt x="431" y="269"/>
                  </a:lnTo>
                  <a:lnTo>
                    <a:pt x="431" y="269"/>
                  </a:lnTo>
                  <a:lnTo>
                    <a:pt x="429" y="269"/>
                  </a:lnTo>
                  <a:lnTo>
                    <a:pt x="428" y="271"/>
                  </a:lnTo>
                  <a:lnTo>
                    <a:pt x="428" y="273"/>
                  </a:lnTo>
                  <a:lnTo>
                    <a:pt x="428" y="273"/>
                  </a:lnTo>
                  <a:lnTo>
                    <a:pt x="426" y="275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5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6" y="267"/>
                  </a:lnTo>
                  <a:lnTo>
                    <a:pt x="428" y="267"/>
                  </a:lnTo>
                  <a:lnTo>
                    <a:pt x="426" y="267"/>
                  </a:lnTo>
                  <a:lnTo>
                    <a:pt x="426" y="267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6"/>
                  </a:lnTo>
                  <a:lnTo>
                    <a:pt x="426" y="266"/>
                  </a:lnTo>
                  <a:lnTo>
                    <a:pt x="428" y="266"/>
                  </a:lnTo>
                  <a:lnTo>
                    <a:pt x="429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0"/>
                  </a:lnTo>
                  <a:lnTo>
                    <a:pt x="433" y="260"/>
                  </a:lnTo>
                  <a:lnTo>
                    <a:pt x="435" y="260"/>
                  </a:lnTo>
                  <a:lnTo>
                    <a:pt x="435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7" y="262"/>
                  </a:lnTo>
                  <a:lnTo>
                    <a:pt x="437" y="264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2"/>
                  </a:lnTo>
                  <a:lnTo>
                    <a:pt x="437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3" y="258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1" y="262"/>
                  </a:lnTo>
                  <a:lnTo>
                    <a:pt x="429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2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31" y="257"/>
                  </a:lnTo>
                  <a:lnTo>
                    <a:pt x="431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3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8"/>
                  </a:lnTo>
                  <a:lnTo>
                    <a:pt x="440" y="238"/>
                  </a:lnTo>
                  <a:lnTo>
                    <a:pt x="440" y="238"/>
                  </a:lnTo>
                  <a:lnTo>
                    <a:pt x="444" y="240"/>
                  </a:lnTo>
                  <a:lnTo>
                    <a:pt x="444" y="240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40" y="244"/>
                  </a:lnTo>
                  <a:lnTo>
                    <a:pt x="440" y="247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4" y="247"/>
                  </a:lnTo>
                  <a:lnTo>
                    <a:pt x="442" y="247"/>
                  </a:lnTo>
                  <a:lnTo>
                    <a:pt x="444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38" y="255"/>
                  </a:lnTo>
                  <a:lnTo>
                    <a:pt x="438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8" y="258"/>
                  </a:lnTo>
                  <a:lnTo>
                    <a:pt x="438" y="260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7"/>
                  </a:lnTo>
                  <a:lnTo>
                    <a:pt x="446" y="253"/>
                  </a:lnTo>
                  <a:lnTo>
                    <a:pt x="447" y="253"/>
                  </a:lnTo>
                  <a:lnTo>
                    <a:pt x="453" y="253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9" y="249"/>
                  </a:lnTo>
                  <a:lnTo>
                    <a:pt x="469" y="247"/>
                  </a:lnTo>
                  <a:lnTo>
                    <a:pt x="469" y="247"/>
                  </a:lnTo>
                  <a:lnTo>
                    <a:pt x="469" y="246"/>
                  </a:lnTo>
                  <a:lnTo>
                    <a:pt x="469" y="244"/>
                  </a:lnTo>
                  <a:lnTo>
                    <a:pt x="469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40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3" y="228"/>
                  </a:lnTo>
                  <a:lnTo>
                    <a:pt x="471" y="2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18"/>
            <p:cNvSpPr>
              <a:spLocks noEditPoints="1"/>
            </p:cNvSpPr>
            <p:nvPr/>
          </p:nvSpPr>
          <p:spPr bwMode="auto">
            <a:xfrm>
              <a:off x="5044440" y="4707583"/>
              <a:ext cx="1734645" cy="1038023"/>
            </a:xfrm>
            <a:custGeom>
              <a:avLst/>
              <a:gdLst>
                <a:gd name="T0" fmla="*/ 737 w 1255"/>
                <a:gd name="T1" fmla="*/ 603 h 751"/>
                <a:gd name="T2" fmla="*/ 715 w 1255"/>
                <a:gd name="T3" fmla="*/ 588 h 751"/>
                <a:gd name="T4" fmla="*/ 702 w 1255"/>
                <a:gd name="T5" fmla="*/ 590 h 751"/>
                <a:gd name="T6" fmla="*/ 749 w 1255"/>
                <a:gd name="T7" fmla="*/ 570 h 751"/>
                <a:gd name="T8" fmla="*/ 1170 w 1255"/>
                <a:gd name="T9" fmla="*/ 336 h 751"/>
                <a:gd name="T10" fmla="*/ 305 w 1255"/>
                <a:gd name="T11" fmla="*/ 336 h 751"/>
                <a:gd name="T12" fmla="*/ 289 w 1255"/>
                <a:gd name="T13" fmla="*/ 281 h 751"/>
                <a:gd name="T14" fmla="*/ 289 w 1255"/>
                <a:gd name="T15" fmla="*/ 289 h 751"/>
                <a:gd name="T16" fmla="*/ 137 w 1255"/>
                <a:gd name="T17" fmla="*/ 238 h 751"/>
                <a:gd name="T18" fmla="*/ 128 w 1255"/>
                <a:gd name="T19" fmla="*/ 231 h 751"/>
                <a:gd name="T20" fmla="*/ 132 w 1255"/>
                <a:gd name="T21" fmla="*/ 238 h 751"/>
                <a:gd name="T22" fmla="*/ 152 w 1255"/>
                <a:gd name="T23" fmla="*/ 227 h 751"/>
                <a:gd name="T24" fmla="*/ 168 w 1255"/>
                <a:gd name="T25" fmla="*/ 236 h 751"/>
                <a:gd name="T26" fmla="*/ 195 w 1255"/>
                <a:gd name="T27" fmla="*/ 225 h 751"/>
                <a:gd name="T28" fmla="*/ 213 w 1255"/>
                <a:gd name="T29" fmla="*/ 227 h 751"/>
                <a:gd name="T30" fmla="*/ 166 w 1255"/>
                <a:gd name="T31" fmla="*/ 205 h 751"/>
                <a:gd name="T32" fmla="*/ 3 w 1255"/>
                <a:gd name="T33" fmla="*/ 175 h 751"/>
                <a:gd name="T34" fmla="*/ 7 w 1255"/>
                <a:gd name="T35" fmla="*/ 182 h 751"/>
                <a:gd name="T36" fmla="*/ 1246 w 1255"/>
                <a:gd name="T37" fmla="*/ 34 h 751"/>
                <a:gd name="T38" fmla="*/ 1237 w 1255"/>
                <a:gd name="T39" fmla="*/ 19 h 751"/>
                <a:gd name="T40" fmla="*/ 1213 w 1255"/>
                <a:gd name="T41" fmla="*/ 14 h 751"/>
                <a:gd name="T42" fmla="*/ 1194 w 1255"/>
                <a:gd name="T43" fmla="*/ 23 h 751"/>
                <a:gd name="T44" fmla="*/ 1183 w 1255"/>
                <a:gd name="T45" fmla="*/ 19 h 751"/>
                <a:gd name="T46" fmla="*/ 1165 w 1255"/>
                <a:gd name="T47" fmla="*/ 19 h 751"/>
                <a:gd name="T48" fmla="*/ 1161 w 1255"/>
                <a:gd name="T49" fmla="*/ 9 h 751"/>
                <a:gd name="T50" fmla="*/ 1139 w 1255"/>
                <a:gd name="T51" fmla="*/ 5 h 751"/>
                <a:gd name="T52" fmla="*/ 1121 w 1255"/>
                <a:gd name="T53" fmla="*/ 28 h 751"/>
                <a:gd name="T54" fmla="*/ 1125 w 1255"/>
                <a:gd name="T55" fmla="*/ 45 h 751"/>
                <a:gd name="T56" fmla="*/ 1132 w 1255"/>
                <a:gd name="T57" fmla="*/ 68 h 751"/>
                <a:gd name="T58" fmla="*/ 1130 w 1255"/>
                <a:gd name="T59" fmla="*/ 93 h 751"/>
                <a:gd name="T60" fmla="*/ 1130 w 1255"/>
                <a:gd name="T61" fmla="*/ 99 h 751"/>
                <a:gd name="T62" fmla="*/ 1119 w 1255"/>
                <a:gd name="T63" fmla="*/ 128 h 751"/>
                <a:gd name="T64" fmla="*/ 1109 w 1255"/>
                <a:gd name="T65" fmla="*/ 173 h 751"/>
                <a:gd name="T66" fmla="*/ 1098 w 1255"/>
                <a:gd name="T67" fmla="*/ 187 h 751"/>
                <a:gd name="T68" fmla="*/ 1094 w 1255"/>
                <a:gd name="T69" fmla="*/ 227 h 751"/>
                <a:gd name="T70" fmla="*/ 1123 w 1255"/>
                <a:gd name="T71" fmla="*/ 204 h 751"/>
                <a:gd name="T72" fmla="*/ 1118 w 1255"/>
                <a:gd name="T73" fmla="*/ 222 h 751"/>
                <a:gd name="T74" fmla="*/ 1105 w 1255"/>
                <a:gd name="T75" fmla="*/ 233 h 751"/>
                <a:gd name="T76" fmla="*/ 1121 w 1255"/>
                <a:gd name="T77" fmla="*/ 240 h 751"/>
                <a:gd name="T78" fmla="*/ 1127 w 1255"/>
                <a:gd name="T79" fmla="*/ 242 h 751"/>
                <a:gd name="T80" fmla="*/ 1125 w 1255"/>
                <a:gd name="T81" fmla="*/ 252 h 751"/>
                <a:gd name="T82" fmla="*/ 1127 w 1255"/>
                <a:gd name="T83" fmla="*/ 289 h 751"/>
                <a:gd name="T84" fmla="*/ 1121 w 1255"/>
                <a:gd name="T85" fmla="*/ 317 h 751"/>
                <a:gd name="T86" fmla="*/ 1121 w 1255"/>
                <a:gd name="T87" fmla="*/ 332 h 751"/>
                <a:gd name="T88" fmla="*/ 1154 w 1255"/>
                <a:gd name="T89" fmla="*/ 328 h 751"/>
                <a:gd name="T90" fmla="*/ 1183 w 1255"/>
                <a:gd name="T91" fmla="*/ 328 h 751"/>
                <a:gd name="T92" fmla="*/ 1194 w 1255"/>
                <a:gd name="T93" fmla="*/ 310 h 751"/>
                <a:gd name="T94" fmla="*/ 1190 w 1255"/>
                <a:gd name="T95" fmla="*/ 298 h 751"/>
                <a:gd name="T96" fmla="*/ 1204 w 1255"/>
                <a:gd name="T97" fmla="*/ 272 h 751"/>
                <a:gd name="T98" fmla="*/ 1217 w 1255"/>
                <a:gd name="T99" fmla="*/ 258 h 751"/>
                <a:gd name="T100" fmla="*/ 1197 w 1255"/>
                <a:gd name="T101" fmla="*/ 243 h 751"/>
                <a:gd name="T102" fmla="*/ 1201 w 1255"/>
                <a:gd name="T103" fmla="*/ 224 h 751"/>
                <a:gd name="T104" fmla="*/ 1217 w 1255"/>
                <a:gd name="T105" fmla="*/ 207 h 751"/>
                <a:gd name="T106" fmla="*/ 1204 w 1255"/>
                <a:gd name="T107" fmla="*/ 196 h 751"/>
                <a:gd name="T108" fmla="*/ 1194 w 1255"/>
                <a:gd name="T109" fmla="*/ 173 h 751"/>
                <a:gd name="T110" fmla="*/ 1213 w 1255"/>
                <a:gd name="T111" fmla="*/ 160 h 751"/>
                <a:gd name="T112" fmla="*/ 1219 w 1255"/>
                <a:gd name="T113" fmla="*/ 148 h 751"/>
                <a:gd name="T114" fmla="*/ 1215 w 1255"/>
                <a:gd name="T115" fmla="*/ 128 h 751"/>
                <a:gd name="T116" fmla="*/ 1224 w 1255"/>
                <a:gd name="T117" fmla="*/ 110 h 751"/>
                <a:gd name="T118" fmla="*/ 1222 w 1255"/>
                <a:gd name="T119" fmla="*/ 88 h 751"/>
                <a:gd name="T120" fmla="*/ 1226 w 1255"/>
                <a:gd name="T121" fmla="*/ 70 h 751"/>
                <a:gd name="T122" fmla="*/ 1246 w 1255"/>
                <a:gd name="T123" fmla="*/ 5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5" h="751">
                  <a:moveTo>
                    <a:pt x="764" y="751"/>
                  </a:move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close/>
                  <a:moveTo>
                    <a:pt x="771" y="744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4"/>
                  </a:lnTo>
                  <a:lnTo>
                    <a:pt x="771" y="744"/>
                  </a:lnTo>
                  <a:close/>
                  <a:moveTo>
                    <a:pt x="738" y="605"/>
                  </a:moveTo>
                  <a:lnTo>
                    <a:pt x="738" y="603"/>
                  </a:lnTo>
                  <a:lnTo>
                    <a:pt x="737" y="603"/>
                  </a:lnTo>
                  <a:lnTo>
                    <a:pt x="737" y="603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40" y="608"/>
                  </a:lnTo>
                  <a:lnTo>
                    <a:pt x="740" y="606"/>
                  </a:lnTo>
                  <a:lnTo>
                    <a:pt x="738" y="605"/>
                  </a:lnTo>
                  <a:close/>
                  <a:moveTo>
                    <a:pt x="729" y="592"/>
                  </a:moveTo>
                  <a:lnTo>
                    <a:pt x="729" y="592"/>
                  </a:lnTo>
                  <a:lnTo>
                    <a:pt x="729" y="592"/>
                  </a:lnTo>
                  <a:lnTo>
                    <a:pt x="728" y="592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4" y="590"/>
                  </a:lnTo>
                  <a:lnTo>
                    <a:pt x="724" y="590"/>
                  </a:lnTo>
                  <a:lnTo>
                    <a:pt x="722" y="588"/>
                  </a:lnTo>
                  <a:lnTo>
                    <a:pt x="720" y="588"/>
                  </a:lnTo>
                  <a:lnTo>
                    <a:pt x="719" y="587"/>
                  </a:lnTo>
                  <a:lnTo>
                    <a:pt x="719" y="587"/>
                  </a:lnTo>
                  <a:lnTo>
                    <a:pt x="717" y="587"/>
                  </a:lnTo>
                  <a:lnTo>
                    <a:pt x="715" y="588"/>
                  </a:lnTo>
                  <a:lnTo>
                    <a:pt x="715" y="588"/>
                  </a:lnTo>
                  <a:lnTo>
                    <a:pt x="713" y="588"/>
                  </a:lnTo>
                  <a:lnTo>
                    <a:pt x="713" y="588"/>
                  </a:lnTo>
                  <a:lnTo>
                    <a:pt x="711" y="588"/>
                  </a:lnTo>
                  <a:lnTo>
                    <a:pt x="710" y="588"/>
                  </a:lnTo>
                  <a:lnTo>
                    <a:pt x="708" y="588"/>
                  </a:lnTo>
                  <a:lnTo>
                    <a:pt x="708" y="587"/>
                  </a:lnTo>
                  <a:lnTo>
                    <a:pt x="708" y="587"/>
                  </a:lnTo>
                  <a:lnTo>
                    <a:pt x="706" y="587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85"/>
                  </a:lnTo>
                  <a:lnTo>
                    <a:pt x="704" y="585"/>
                  </a:lnTo>
                  <a:lnTo>
                    <a:pt x="702" y="587"/>
                  </a:lnTo>
                  <a:lnTo>
                    <a:pt x="702" y="587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90"/>
                  </a:lnTo>
                  <a:lnTo>
                    <a:pt x="704" y="592"/>
                  </a:lnTo>
                  <a:lnTo>
                    <a:pt x="706" y="594"/>
                  </a:lnTo>
                  <a:lnTo>
                    <a:pt x="708" y="596"/>
                  </a:lnTo>
                  <a:lnTo>
                    <a:pt x="715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4" y="597"/>
                  </a:lnTo>
                  <a:lnTo>
                    <a:pt x="726" y="596"/>
                  </a:lnTo>
                  <a:lnTo>
                    <a:pt x="726" y="596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9" y="592"/>
                  </a:lnTo>
                  <a:lnTo>
                    <a:pt x="731" y="592"/>
                  </a:lnTo>
                  <a:lnTo>
                    <a:pt x="729" y="592"/>
                  </a:lnTo>
                  <a:lnTo>
                    <a:pt x="729" y="592"/>
                  </a:lnTo>
                  <a:close/>
                  <a:moveTo>
                    <a:pt x="749" y="572"/>
                  </a:moveTo>
                  <a:lnTo>
                    <a:pt x="749" y="570"/>
                  </a:lnTo>
                  <a:lnTo>
                    <a:pt x="749" y="572"/>
                  </a:lnTo>
                  <a:lnTo>
                    <a:pt x="749" y="570"/>
                  </a:lnTo>
                  <a:lnTo>
                    <a:pt x="747" y="572"/>
                  </a:lnTo>
                  <a:lnTo>
                    <a:pt x="746" y="572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4" y="574"/>
                  </a:lnTo>
                  <a:lnTo>
                    <a:pt x="744" y="576"/>
                  </a:lnTo>
                  <a:lnTo>
                    <a:pt x="746" y="576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7" y="574"/>
                  </a:lnTo>
                  <a:lnTo>
                    <a:pt x="747" y="574"/>
                  </a:lnTo>
                  <a:lnTo>
                    <a:pt x="749" y="574"/>
                  </a:lnTo>
                  <a:lnTo>
                    <a:pt x="751" y="574"/>
                  </a:lnTo>
                  <a:lnTo>
                    <a:pt x="749" y="574"/>
                  </a:lnTo>
                  <a:lnTo>
                    <a:pt x="749" y="572"/>
                  </a:lnTo>
                  <a:close/>
                  <a:moveTo>
                    <a:pt x="1172" y="334"/>
                  </a:moveTo>
                  <a:lnTo>
                    <a:pt x="1172" y="334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8" y="336"/>
                  </a:lnTo>
                  <a:lnTo>
                    <a:pt x="1170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4"/>
                  </a:lnTo>
                  <a:lnTo>
                    <a:pt x="1172" y="334"/>
                  </a:lnTo>
                  <a:close/>
                  <a:moveTo>
                    <a:pt x="312" y="334"/>
                  </a:moveTo>
                  <a:lnTo>
                    <a:pt x="312" y="334"/>
                  </a:lnTo>
                  <a:lnTo>
                    <a:pt x="310" y="332"/>
                  </a:lnTo>
                  <a:lnTo>
                    <a:pt x="309" y="332"/>
                  </a:lnTo>
                  <a:lnTo>
                    <a:pt x="307" y="332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3" y="336"/>
                  </a:lnTo>
                  <a:lnTo>
                    <a:pt x="305" y="336"/>
                  </a:lnTo>
                  <a:lnTo>
                    <a:pt x="305" y="336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7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2" y="339"/>
                  </a:lnTo>
                  <a:lnTo>
                    <a:pt x="314" y="337"/>
                  </a:lnTo>
                  <a:lnTo>
                    <a:pt x="312" y="336"/>
                  </a:lnTo>
                  <a:lnTo>
                    <a:pt x="312" y="334"/>
                  </a:lnTo>
                  <a:close/>
                  <a:moveTo>
                    <a:pt x="307" y="287"/>
                  </a:moveTo>
                  <a:lnTo>
                    <a:pt x="307" y="285"/>
                  </a:lnTo>
                  <a:lnTo>
                    <a:pt x="307" y="283"/>
                  </a:lnTo>
                  <a:lnTo>
                    <a:pt x="307" y="281"/>
                  </a:lnTo>
                  <a:lnTo>
                    <a:pt x="303" y="280"/>
                  </a:lnTo>
                  <a:lnTo>
                    <a:pt x="298" y="280"/>
                  </a:lnTo>
                  <a:lnTo>
                    <a:pt x="292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7" y="281"/>
                  </a:lnTo>
                  <a:lnTo>
                    <a:pt x="287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8" y="280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3" y="278"/>
                  </a:lnTo>
                  <a:lnTo>
                    <a:pt x="271" y="281"/>
                  </a:lnTo>
                  <a:lnTo>
                    <a:pt x="273" y="283"/>
                  </a:lnTo>
                  <a:lnTo>
                    <a:pt x="278" y="287"/>
                  </a:lnTo>
                  <a:lnTo>
                    <a:pt x="283" y="287"/>
                  </a:lnTo>
                  <a:lnTo>
                    <a:pt x="285" y="289"/>
                  </a:lnTo>
                  <a:lnTo>
                    <a:pt x="287" y="289"/>
                  </a:lnTo>
                  <a:lnTo>
                    <a:pt x="289" y="290"/>
                  </a:lnTo>
                  <a:lnTo>
                    <a:pt x="289" y="289"/>
                  </a:lnTo>
                  <a:lnTo>
                    <a:pt x="291" y="289"/>
                  </a:lnTo>
                  <a:lnTo>
                    <a:pt x="292" y="289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305" y="289"/>
                  </a:lnTo>
                  <a:lnTo>
                    <a:pt x="307" y="287"/>
                  </a:lnTo>
                  <a:close/>
                  <a:moveTo>
                    <a:pt x="161" y="243"/>
                  </a:moveTo>
                  <a:lnTo>
                    <a:pt x="159" y="243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3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41" y="245"/>
                  </a:lnTo>
                  <a:lnTo>
                    <a:pt x="143" y="245"/>
                  </a:lnTo>
                  <a:lnTo>
                    <a:pt x="150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5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1" y="243"/>
                  </a:lnTo>
                  <a:lnTo>
                    <a:pt x="161" y="243"/>
                  </a:lnTo>
                  <a:close/>
                  <a:moveTo>
                    <a:pt x="132" y="233"/>
                  </a:moveTo>
                  <a:lnTo>
                    <a:pt x="128" y="231"/>
                  </a:lnTo>
                  <a:lnTo>
                    <a:pt x="128" y="231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4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3"/>
                  </a:lnTo>
                  <a:lnTo>
                    <a:pt x="132" y="233"/>
                  </a:lnTo>
                  <a:close/>
                  <a:moveTo>
                    <a:pt x="173" y="234"/>
                  </a:moveTo>
                  <a:lnTo>
                    <a:pt x="170" y="233"/>
                  </a:lnTo>
                  <a:lnTo>
                    <a:pt x="162" y="229"/>
                  </a:lnTo>
                  <a:lnTo>
                    <a:pt x="152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50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9"/>
                  </a:lnTo>
                  <a:lnTo>
                    <a:pt x="155" y="231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3" y="236"/>
                  </a:lnTo>
                  <a:lnTo>
                    <a:pt x="175" y="236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close/>
                  <a:moveTo>
                    <a:pt x="213" y="225"/>
                  </a:moveTo>
                  <a:lnTo>
                    <a:pt x="211" y="225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6" y="220"/>
                  </a:lnTo>
                  <a:lnTo>
                    <a:pt x="199" y="220"/>
                  </a:lnTo>
                  <a:lnTo>
                    <a:pt x="197" y="220"/>
                  </a:lnTo>
                  <a:lnTo>
                    <a:pt x="195" y="222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5" y="227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9" y="229"/>
                  </a:lnTo>
                  <a:lnTo>
                    <a:pt x="200" y="229"/>
                  </a:lnTo>
                  <a:lnTo>
                    <a:pt x="200" y="229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4" y="231"/>
                  </a:lnTo>
                  <a:lnTo>
                    <a:pt x="208" y="231"/>
                  </a:lnTo>
                  <a:lnTo>
                    <a:pt x="209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5"/>
                  </a:lnTo>
                  <a:close/>
                  <a:moveTo>
                    <a:pt x="1112" y="218"/>
                  </a:move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0" y="218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2" y="218"/>
                  </a:lnTo>
                  <a:lnTo>
                    <a:pt x="1112" y="218"/>
                  </a:lnTo>
                  <a:close/>
                  <a:moveTo>
                    <a:pt x="162" y="205"/>
                  </a:moveTo>
                  <a:lnTo>
                    <a:pt x="162" y="205"/>
                  </a:lnTo>
                  <a:lnTo>
                    <a:pt x="164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0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4"/>
                  </a:lnTo>
                  <a:lnTo>
                    <a:pt x="161" y="205"/>
                  </a:lnTo>
                  <a:lnTo>
                    <a:pt x="162" y="205"/>
                  </a:lnTo>
                  <a:close/>
                  <a:moveTo>
                    <a:pt x="7" y="177"/>
                  </a:moveTo>
                  <a:lnTo>
                    <a:pt x="5" y="175"/>
                  </a:lnTo>
                  <a:lnTo>
                    <a:pt x="5" y="177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7" y="177"/>
                  </a:lnTo>
                  <a:close/>
                  <a:moveTo>
                    <a:pt x="7" y="160"/>
                  </a:moveTo>
                  <a:lnTo>
                    <a:pt x="7" y="160"/>
                  </a:lnTo>
                  <a:lnTo>
                    <a:pt x="7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7" y="160"/>
                  </a:lnTo>
                  <a:close/>
                  <a:moveTo>
                    <a:pt x="1255" y="39"/>
                  </a:moveTo>
                  <a:lnTo>
                    <a:pt x="1253" y="37"/>
                  </a:lnTo>
                  <a:lnTo>
                    <a:pt x="1251" y="36"/>
                  </a:lnTo>
                  <a:lnTo>
                    <a:pt x="1250" y="34"/>
                  </a:lnTo>
                  <a:lnTo>
                    <a:pt x="1246" y="34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39" y="34"/>
                  </a:lnTo>
                  <a:lnTo>
                    <a:pt x="1239" y="34"/>
                  </a:lnTo>
                  <a:lnTo>
                    <a:pt x="1237" y="32"/>
                  </a:lnTo>
                  <a:lnTo>
                    <a:pt x="1237" y="32"/>
                  </a:lnTo>
                  <a:lnTo>
                    <a:pt x="1237" y="30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7"/>
                  </a:lnTo>
                  <a:lnTo>
                    <a:pt x="1237" y="27"/>
                  </a:lnTo>
                  <a:lnTo>
                    <a:pt x="1239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5" y="14"/>
                  </a:lnTo>
                  <a:lnTo>
                    <a:pt x="1233" y="14"/>
                  </a:lnTo>
                  <a:lnTo>
                    <a:pt x="1231" y="16"/>
                  </a:lnTo>
                  <a:lnTo>
                    <a:pt x="1228" y="16"/>
                  </a:lnTo>
                  <a:lnTo>
                    <a:pt x="1228" y="16"/>
                  </a:lnTo>
                  <a:lnTo>
                    <a:pt x="1226" y="12"/>
                  </a:lnTo>
                  <a:lnTo>
                    <a:pt x="1224" y="12"/>
                  </a:lnTo>
                  <a:lnTo>
                    <a:pt x="1224" y="14"/>
                  </a:lnTo>
                  <a:lnTo>
                    <a:pt x="1222" y="14"/>
                  </a:lnTo>
                  <a:lnTo>
                    <a:pt x="1219" y="14"/>
                  </a:lnTo>
                  <a:lnTo>
                    <a:pt x="1217" y="14"/>
                  </a:lnTo>
                  <a:lnTo>
                    <a:pt x="1217" y="14"/>
                  </a:lnTo>
                  <a:lnTo>
                    <a:pt x="1215" y="14"/>
                  </a:lnTo>
                  <a:lnTo>
                    <a:pt x="1215" y="12"/>
                  </a:lnTo>
                  <a:lnTo>
                    <a:pt x="1213" y="14"/>
                  </a:lnTo>
                  <a:lnTo>
                    <a:pt x="1212" y="14"/>
                  </a:lnTo>
                  <a:lnTo>
                    <a:pt x="1212" y="14"/>
                  </a:lnTo>
                  <a:lnTo>
                    <a:pt x="1210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4" y="14"/>
                  </a:lnTo>
                  <a:lnTo>
                    <a:pt x="1204" y="14"/>
                  </a:lnTo>
                  <a:lnTo>
                    <a:pt x="1204" y="16"/>
                  </a:lnTo>
                  <a:lnTo>
                    <a:pt x="1204" y="18"/>
                  </a:lnTo>
                  <a:lnTo>
                    <a:pt x="1204" y="18"/>
                  </a:lnTo>
                  <a:lnTo>
                    <a:pt x="1204" y="19"/>
                  </a:lnTo>
                  <a:lnTo>
                    <a:pt x="1203" y="19"/>
                  </a:lnTo>
                  <a:lnTo>
                    <a:pt x="1199" y="21"/>
                  </a:lnTo>
                  <a:lnTo>
                    <a:pt x="1197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4" y="23"/>
                  </a:lnTo>
                  <a:lnTo>
                    <a:pt x="1194" y="23"/>
                  </a:lnTo>
                  <a:lnTo>
                    <a:pt x="1192" y="23"/>
                  </a:lnTo>
                  <a:lnTo>
                    <a:pt x="1192" y="21"/>
                  </a:lnTo>
                  <a:lnTo>
                    <a:pt x="1192" y="21"/>
                  </a:lnTo>
                  <a:lnTo>
                    <a:pt x="1190" y="21"/>
                  </a:lnTo>
                  <a:lnTo>
                    <a:pt x="1190" y="21"/>
                  </a:lnTo>
                  <a:lnTo>
                    <a:pt x="1190" y="19"/>
                  </a:lnTo>
                  <a:lnTo>
                    <a:pt x="1190" y="19"/>
                  </a:lnTo>
                  <a:lnTo>
                    <a:pt x="1188" y="19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6" y="23"/>
                  </a:lnTo>
                  <a:lnTo>
                    <a:pt x="1186" y="23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1" y="19"/>
                  </a:lnTo>
                  <a:lnTo>
                    <a:pt x="1179" y="18"/>
                  </a:lnTo>
                  <a:lnTo>
                    <a:pt x="1179" y="18"/>
                  </a:lnTo>
                  <a:lnTo>
                    <a:pt x="1177" y="18"/>
                  </a:lnTo>
                  <a:lnTo>
                    <a:pt x="1174" y="19"/>
                  </a:lnTo>
                  <a:lnTo>
                    <a:pt x="1174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0" y="19"/>
                  </a:lnTo>
                  <a:lnTo>
                    <a:pt x="1170" y="18"/>
                  </a:lnTo>
                  <a:lnTo>
                    <a:pt x="1170" y="16"/>
                  </a:lnTo>
                  <a:lnTo>
                    <a:pt x="1168" y="18"/>
                  </a:lnTo>
                  <a:lnTo>
                    <a:pt x="1168" y="18"/>
                  </a:lnTo>
                  <a:lnTo>
                    <a:pt x="1168" y="19"/>
                  </a:lnTo>
                  <a:lnTo>
                    <a:pt x="1168" y="19"/>
                  </a:lnTo>
                  <a:lnTo>
                    <a:pt x="1166" y="19"/>
                  </a:lnTo>
                  <a:lnTo>
                    <a:pt x="1166" y="19"/>
                  </a:lnTo>
                  <a:lnTo>
                    <a:pt x="1165" y="19"/>
                  </a:lnTo>
                  <a:lnTo>
                    <a:pt x="1165" y="21"/>
                  </a:lnTo>
                  <a:lnTo>
                    <a:pt x="1165" y="21"/>
                  </a:lnTo>
                  <a:lnTo>
                    <a:pt x="1163" y="23"/>
                  </a:lnTo>
                  <a:lnTo>
                    <a:pt x="1163" y="23"/>
                  </a:lnTo>
                  <a:lnTo>
                    <a:pt x="1161" y="23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6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54" y="16"/>
                  </a:lnTo>
                  <a:lnTo>
                    <a:pt x="1156" y="12"/>
                  </a:lnTo>
                  <a:lnTo>
                    <a:pt x="1157" y="12"/>
                  </a:lnTo>
                  <a:lnTo>
                    <a:pt x="1159" y="10"/>
                  </a:lnTo>
                  <a:lnTo>
                    <a:pt x="1159" y="10"/>
                  </a:lnTo>
                  <a:lnTo>
                    <a:pt x="1159" y="9"/>
                  </a:lnTo>
                  <a:lnTo>
                    <a:pt x="1161" y="9"/>
                  </a:lnTo>
                  <a:lnTo>
                    <a:pt x="1159" y="7"/>
                  </a:lnTo>
                  <a:lnTo>
                    <a:pt x="1159" y="7"/>
                  </a:lnTo>
                  <a:lnTo>
                    <a:pt x="1157" y="5"/>
                  </a:lnTo>
                  <a:lnTo>
                    <a:pt x="1157" y="7"/>
                  </a:lnTo>
                  <a:lnTo>
                    <a:pt x="1156" y="7"/>
                  </a:lnTo>
                  <a:lnTo>
                    <a:pt x="1156" y="7"/>
                  </a:lnTo>
                  <a:lnTo>
                    <a:pt x="1154" y="7"/>
                  </a:lnTo>
                  <a:lnTo>
                    <a:pt x="1154" y="5"/>
                  </a:lnTo>
                  <a:lnTo>
                    <a:pt x="1154" y="1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52" y="1"/>
                  </a:lnTo>
                  <a:lnTo>
                    <a:pt x="1152" y="1"/>
                  </a:lnTo>
                  <a:lnTo>
                    <a:pt x="1150" y="1"/>
                  </a:lnTo>
                  <a:lnTo>
                    <a:pt x="1150" y="1"/>
                  </a:lnTo>
                  <a:lnTo>
                    <a:pt x="1150" y="3"/>
                  </a:lnTo>
                  <a:lnTo>
                    <a:pt x="1148" y="3"/>
                  </a:lnTo>
                  <a:lnTo>
                    <a:pt x="1148" y="3"/>
                  </a:lnTo>
                  <a:lnTo>
                    <a:pt x="1139" y="5"/>
                  </a:lnTo>
                  <a:lnTo>
                    <a:pt x="1139" y="5"/>
                  </a:lnTo>
                  <a:lnTo>
                    <a:pt x="1138" y="7"/>
                  </a:lnTo>
                  <a:lnTo>
                    <a:pt x="1136" y="7"/>
                  </a:lnTo>
                  <a:lnTo>
                    <a:pt x="1134" y="7"/>
                  </a:lnTo>
                  <a:lnTo>
                    <a:pt x="1134" y="7"/>
                  </a:lnTo>
                  <a:lnTo>
                    <a:pt x="1132" y="9"/>
                  </a:lnTo>
                  <a:lnTo>
                    <a:pt x="1132" y="9"/>
                  </a:lnTo>
                  <a:lnTo>
                    <a:pt x="1132" y="10"/>
                  </a:lnTo>
                  <a:lnTo>
                    <a:pt x="1132" y="10"/>
                  </a:lnTo>
                  <a:lnTo>
                    <a:pt x="1130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7" y="12"/>
                  </a:lnTo>
                  <a:lnTo>
                    <a:pt x="1127" y="16"/>
                  </a:lnTo>
                  <a:lnTo>
                    <a:pt x="1125" y="18"/>
                  </a:lnTo>
                  <a:lnTo>
                    <a:pt x="1121" y="19"/>
                  </a:lnTo>
                  <a:lnTo>
                    <a:pt x="1121" y="21"/>
                  </a:lnTo>
                  <a:lnTo>
                    <a:pt x="1121" y="21"/>
                  </a:lnTo>
                  <a:lnTo>
                    <a:pt x="1121" y="23"/>
                  </a:lnTo>
                  <a:lnTo>
                    <a:pt x="1121" y="27"/>
                  </a:lnTo>
                  <a:lnTo>
                    <a:pt x="1121" y="28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32"/>
                  </a:lnTo>
                  <a:lnTo>
                    <a:pt x="1125" y="30"/>
                  </a:lnTo>
                  <a:lnTo>
                    <a:pt x="1130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5" y="32"/>
                  </a:lnTo>
                  <a:lnTo>
                    <a:pt x="1123" y="32"/>
                  </a:lnTo>
                  <a:lnTo>
                    <a:pt x="1123" y="32"/>
                  </a:lnTo>
                  <a:lnTo>
                    <a:pt x="1123" y="34"/>
                  </a:lnTo>
                  <a:lnTo>
                    <a:pt x="1123" y="36"/>
                  </a:lnTo>
                  <a:lnTo>
                    <a:pt x="1123" y="37"/>
                  </a:lnTo>
                  <a:lnTo>
                    <a:pt x="1125" y="37"/>
                  </a:lnTo>
                  <a:lnTo>
                    <a:pt x="1125" y="39"/>
                  </a:lnTo>
                  <a:lnTo>
                    <a:pt x="1125" y="41"/>
                  </a:lnTo>
                  <a:lnTo>
                    <a:pt x="1125" y="43"/>
                  </a:lnTo>
                  <a:lnTo>
                    <a:pt x="1125" y="43"/>
                  </a:lnTo>
                  <a:lnTo>
                    <a:pt x="1125" y="45"/>
                  </a:lnTo>
                  <a:lnTo>
                    <a:pt x="1127" y="47"/>
                  </a:lnTo>
                  <a:lnTo>
                    <a:pt x="1125" y="48"/>
                  </a:lnTo>
                  <a:lnTo>
                    <a:pt x="1125" y="50"/>
                  </a:lnTo>
                  <a:lnTo>
                    <a:pt x="1125" y="52"/>
                  </a:lnTo>
                  <a:lnTo>
                    <a:pt x="1127" y="52"/>
                  </a:lnTo>
                  <a:lnTo>
                    <a:pt x="1127" y="54"/>
                  </a:lnTo>
                  <a:lnTo>
                    <a:pt x="1127" y="54"/>
                  </a:lnTo>
                  <a:lnTo>
                    <a:pt x="1127" y="56"/>
                  </a:lnTo>
                  <a:lnTo>
                    <a:pt x="1127" y="56"/>
                  </a:lnTo>
                  <a:lnTo>
                    <a:pt x="1129" y="56"/>
                  </a:lnTo>
                  <a:lnTo>
                    <a:pt x="1127" y="57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61"/>
                  </a:lnTo>
                  <a:lnTo>
                    <a:pt x="1129" y="63"/>
                  </a:lnTo>
                  <a:lnTo>
                    <a:pt x="1130" y="65"/>
                  </a:lnTo>
                  <a:lnTo>
                    <a:pt x="1130" y="66"/>
                  </a:lnTo>
                  <a:lnTo>
                    <a:pt x="1132" y="66"/>
                  </a:lnTo>
                  <a:lnTo>
                    <a:pt x="1132" y="68"/>
                  </a:lnTo>
                  <a:lnTo>
                    <a:pt x="1132" y="68"/>
                  </a:lnTo>
                  <a:lnTo>
                    <a:pt x="1132" y="72"/>
                  </a:lnTo>
                  <a:lnTo>
                    <a:pt x="1132" y="75"/>
                  </a:lnTo>
                  <a:lnTo>
                    <a:pt x="1132" y="77"/>
                  </a:lnTo>
                  <a:lnTo>
                    <a:pt x="1127" y="101"/>
                  </a:lnTo>
                  <a:lnTo>
                    <a:pt x="1129" y="99"/>
                  </a:lnTo>
                  <a:lnTo>
                    <a:pt x="1129" y="99"/>
                  </a:lnTo>
                  <a:lnTo>
                    <a:pt x="1129" y="97"/>
                  </a:lnTo>
                  <a:lnTo>
                    <a:pt x="1129" y="95"/>
                  </a:lnTo>
                  <a:lnTo>
                    <a:pt x="1130" y="93"/>
                  </a:lnTo>
                  <a:lnTo>
                    <a:pt x="1130" y="92"/>
                  </a:lnTo>
                  <a:lnTo>
                    <a:pt x="1130" y="90"/>
                  </a:lnTo>
                  <a:lnTo>
                    <a:pt x="1130" y="88"/>
                  </a:lnTo>
                  <a:lnTo>
                    <a:pt x="1132" y="90"/>
                  </a:lnTo>
                  <a:lnTo>
                    <a:pt x="1132" y="90"/>
                  </a:lnTo>
                  <a:lnTo>
                    <a:pt x="1132" y="88"/>
                  </a:lnTo>
                  <a:lnTo>
                    <a:pt x="1132" y="88"/>
                  </a:lnTo>
                  <a:lnTo>
                    <a:pt x="1132" y="90"/>
                  </a:lnTo>
                  <a:lnTo>
                    <a:pt x="1130" y="92"/>
                  </a:lnTo>
                  <a:lnTo>
                    <a:pt x="1130" y="93"/>
                  </a:lnTo>
                  <a:lnTo>
                    <a:pt x="1132" y="93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4" y="95"/>
                  </a:lnTo>
                  <a:lnTo>
                    <a:pt x="1134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4" y="95"/>
                  </a:lnTo>
                  <a:lnTo>
                    <a:pt x="1134" y="95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9" y="101"/>
                  </a:lnTo>
                  <a:lnTo>
                    <a:pt x="1127" y="103"/>
                  </a:lnTo>
                  <a:lnTo>
                    <a:pt x="1129" y="103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4"/>
                  </a:lnTo>
                  <a:lnTo>
                    <a:pt x="1125" y="108"/>
                  </a:lnTo>
                  <a:lnTo>
                    <a:pt x="1125" y="112"/>
                  </a:lnTo>
                  <a:lnTo>
                    <a:pt x="1121" y="124"/>
                  </a:lnTo>
                  <a:lnTo>
                    <a:pt x="1119" y="128"/>
                  </a:lnTo>
                  <a:lnTo>
                    <a:pt x="1119" y="130"/>
                  </a:lnTo>
                  <a:lnTo>
                    <a:pt x="1119" y="131"/>
                  </a:lnTo>
                  <a:lnTo>
                    <a:pt x="1119" y="131"/>
                  </a:lnTo>
                  <a:lnTo>
                    <a:pt x="1121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3"/>
                  </a:lnTo>
                  <a:lnTo>
                    <a:pt x="1125" y="135"/>
                  </a:lnTo>
                  <a:lnTo>
                    <a:pt x="1125" y="135"/>
                  </a:lnTo>
                  <a:lnTo>
                    <a:pt x="1123" y="135"/>
                  </a:lnTo>
                  <a:lnTo>
                    <a:pt x="1123" y="135"/>
                  </a:lnTo>
                  <a:lnTo>
                    <a:pt x="1121" y="133"/>
                  </a:lnTo>
                  <a:lnTo>
                    <a:pt x="1121" y="135"/>
                  </a:lnTo>
                  <a:lnTo>
                    <a:pt x="1116" y="153"/>
                  </a:lnTo>
                  <a:lnTo>
                    <a:pt x="1110" y="164"/>
                  </a:lnTo>
                  <a:lnTo>
                    <a:pt x="1110" y="166"/>
                  </a:lnTo>
                  <a:lnTo>
                    <a:pt x="1110" y="168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09" y="173"/>
                  </a:lnTo>
                  <a:lnTo>
                    <a:pt x="1109" y="173"/>
                  </a:lnTo>
                  <a:lnTo>
                    <a:pt x="1109" y="175"/>
                  </a:lnTo>
                  <a:lnTo>
                    <a:pt x="1107" y="175"/>
                  </a:lnTo>
                  <a:lnTo>
                    <a:pt x="1105" y="177"/>
                  </a:lnTo>
                  <a:lnTo>
                    <a:pt x="1105" y="177"/>
                  </a:lnTo>
                  <a:lnTo>
                    <a:pt x="1103" y="178"/>
                  </a:lnTo>
                  <a:lnTo>
                    <a:pt x="1103" y="178"/>
                  </a:lnTo>
                  <a:lnTo>
                    <a:pt x="1105" y="180"/>
                  </a:lnTo>
                  <a:lnTo>
                    <a:pt x="1105" y="180"/>
                  </a:lnTo>
                  <a:lnTo>
                    <a:pt x="1103" y="182"/>
                  </a:lnTo>
                  <a:lnTo>
                    <a:pt x="1103" y="182"/>
                  </a:lnTo>
                  <a:lnTo>
                    <a:pt x="1103" y="180"/>
                  </a:lnTo>
                  <a:lnTo>
                    <a:pt x="1101" y="180"/>
                  </a:lnTo>
                  <a:lnTo>
                    <a:pt x="1101" y="182"/>
                  </a:lnTo>
                  <a:lnTo>
                    <a:pt x="1098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6" y="186"/>
                  </a:lnTo>
                  <a:lnTo>
                    <a:pt x="1098" y="187"/>
                  </a:lnTo>
                  <a:lnTo>
                    <a:pt x="1098" y="191"/>
                  </a:lnTo>
                  <a:lnTo>
                    <a:pt x="1098" y="193"/>
                  </a:lnTo>
                  <a:lnTo>
                    <a:pt x="1098" y="195"/>
                  </a:lnTo>
                  <a:lnTo>
                    <a:pt x="1096" y="196"/>
                  </a:lnTo>
                  <a:lnTo>
                    <a:pt x="1096" y="198"/>
                  </a:lnTo>
                  <a:lnTo>
                    <a:pt x="1094" y="202"/>
                  </a:lnTo>
                  <a:lnTo>
                    <a:pt x="1094" y="204"/>
                  </a:lnTo>
                  <a:lnTo>
                    <a:pt x="1092" y="205"/>
                  </a:lnTo>
                  <a:lnTo>
                    <a:pt x="1094" y="207"/>
                  </a:lnTo>
                  <a:lnTo>
                    <a:pt x="1094" y="213"/>
                  </a:lnTo>
                  <a:lnTo>
                    <a:pt x="1092" y="216"/>
                  </a:lnTo>
                  <a:lnTo>
                    <a:pt x="1091" y="218"/>
                  </a:lnTo>
                  <a:lnTo>
                    <a:pt x="1091" y="220"/>
                  </a:lnTo>
                  <a:lnTo>
                    <a:pt x="1091" y="220"/>
                  </a:lnTo>
                  <a:lnTo>
                    <a:pt x="1091" y="222"/>
                  </a:lnTo>
                  <a:lnTo>
                    <a:pt x="1091" y="224"/>
                  </a:lnTo>
                  <a:lnTo>
                    <a:pt x="1091" y="225"/>
                  </a:lnTo>
                  <a:lnTo>
                    <a:pt x="1091" y="227"/>
                  </a:lnTo>
                  <a:lnTo>
                    <a:pt x="1091" y="227"/>
                  </a:lnTo>
                  <a:lnTo>
                    <a:pt x="1094" y="227"/>
                  </a:lnTo>
                  <a:lnTo>
                    <a:pt x="1094" y="227"/>
                  </a:lnTo>
                  <a:lnTo>
                    <a:pt x="1096" y="227"/>
                  </a:lnTo>
                  <a:lnTo>
                    <a:pt x="1100" y="229"/>
                  </a:lnTo>
                  <a:lnTo>
                    <a:pt x="1100" y="227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7" y="227"/>
                  </a:lnTo>
                  <a:lnTo>
                    <a:pt x="1109" y="225"/>
                  </a:lnTo>
                  <a:lnTo>
                    <a:pt x="1110" y="224"/>
                  </a:lnTo>
                  <a:lnTo>
                    <a:pt x="1110" y="224"/>
                  </a:lnTo>
                  <a:lnTo>
                    <a:pt x="1110" y="220"/>
                  </a:lnTo>
                  <a:lnTo>
                    <a:pt x="1109" y="220"/>
                  </a:lnTo>
                  <a:lnTo>
                    <a:pt x="1110" y="218"/>
                  </a:lnTo>
                  <a:lnTo>
                    <a:pt x="1110" y="218"/>
                  </a:lnTo>
                  <a:lnTo>
                    <a:pt x="1112" y="216"/>
                  </a:lnTo>
                  <a:lnTo>
                    <a:pt x="1114" y="211"/>
                  </a:lnTo>
                  <a:lnTo>
                    <a:pt x="1118" y="207"/>
                  </a:lnTo>
                  <a:lnTo>
                    <a:pt x="1118" y="205"/>
                  </a:lnTo>
                  <a:lnTo>
                    <a:pt x="1119" y="204"/>
                  </a:lnTo>
                  <a:lnTo>
                    <a:pt x="1123" y="204"/>
                  </a:lnTo>
                  <a:lnTo>
                    <a:pt x="1125" y="202"/>
                  </a:lnTo>
                  <a:lnTo>
                    <a:pt x="1127" y="202"/>
                  </a:lnTo>
                  <a:lnTo>
                    <a:pt x="1127" y="202"/>
                  </a:lnTo>
                  <a:lnTo>
                    <a:pt x="1125" y="204"/>
                  </a:lnTo>
                  <a:lnTo>
                    <a:pt x="1123" y="204"/>
                  </a:lnTo>
                  <a:lnTo>
                    <a:pt x="1123" y="205"/>
                  </a:lnTo>
                  <a:lnTo>
                    <a:pt x="1121" y="205"/>
                  </a:lnTo>
                  <a:lnTo>
                    <a:pt x="1119" y="205"/>
                  </a:lnTo>
                  <a:lnTo>
                    <a:pt x="1118" y="207"/>
                  </a:lnTo>
                  <a:lnTo>
                    <a:pt x="1116" y="209"/>
                  </a:lnTo>
                  <a:lnTo>
                    <a:pt x="1114" y="213"/>
                  </a:lnTo>
                  <a:lnTo>
                    <a:pt x="1114" y="214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20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6" y="224"/>
                  </a:lnTo>
                  <a:lnTo>
                    <a:pt x="1114" y="225"/>
                  </a:lnTo>
                  <a:lnTo>
                    <a:pt x="1112" y="225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0" y="227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7" y="227"/>
                  </a:lnTo>
                  <a:lnTo>
                    <a:pt x="1105" y="229"/>
                  </a:lnTo>
                  <a:lnTo>
                    <a:pt x="1103" y="229"/>
                  </a:lnTo>
                  <a:lnTo>
                    <a:pt x="1101" y="229"/>
                  </a:lnTo>
                  <a:lnTo>
                    <a:pt x="1103" y="231"/>
                  </a:lnTo>
                  <a:lnTo>
                    <a:pt x="1105" y="233"/>
                  </a:lnTo>
                  <a:lnTo>
                    <a:pt x="1105" y="236"/>
                  </a:lnTo>
                  <a:lnTo>
                    <a:pt x="1105" y="240"/>
                  </a:lnTo>
                  <a:lnTo>
                    <a:pt x="1105" y="242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5" y="245"/>
                  </a:lnTo>
                  <a:lnTo>
                    <a:pt x="1105" y="245"/>
                  </a:lnTo>
                  <a:lnTo>
                    <a:pt x="1107" y="245"/>
                  </a:lnTo>
                  <a:lnTo>
                    <a:pt x="1107" y="243"/>
                  </a:lnTo>
                  <a:lnTo>
                    <a:pt x="1112" y="243"/>
                  </a:lnTo>
                  <a:lnTo>
                    <a:pt x="1116" y="242"/>
                  </a:lnTo>
                  <a:lnTo>
                    <a:pt x="1114" y="242"/>
                  </a:lnTo>
                  <a:lnTo>
                    <a:pt x="1118" y="240"/>
                  </a:lnTo>
                  <a:lnTo>
                    <a:pt x="1119" y="238"/>
                  </a:lnTo>
                  <a:lnTo>
                    <a:pt x="1121" y="240"/>
                  </a:lnTo>
                  <a:lnTo>
                    <a:pt x="1123" y="240"/>
                  </a:lnTo>
                  <a:lnTo>
                    <a:pt x="1125" y="240"/>
                  </a:lnTo>
                  <a:lnTo>
                    <a:pt x="1125" y="242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8"/>
                  </a:lnTo>
                  <a:lnTo>
                    <a:pt x="1127" y="238"/>
                  </a:lnTo>
                  <a:lnTo>
                    <a:pt x="1129" y="238"/>
                  </a:lnTo>
                  <a:lnTo>
                    <a:pt x="1129" y="238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2"/>
                  </a:lnTo>
                  <a:lnTo>
                    <a:pt x="1127" y="242"/>
                  </a:lnTo>
                  <a:lnTo>
                    <a:pt x="1129" y="243"/>
                  </a:lnTo>
                  <a:lnTo>
                    <a:pt x="1132" y="245"/>
                  </a:lnTo>
                  <a:lnTo>
                    <a:pt x="1132" y="245"/>
                  </a:lnTo>
                  <a:lnTo>
                    <a:pt x="1134" y="245"/>
                  </a:lnTo>
                  <a:lnTo>
                    <a:pt x="1132" y="245"/>
                  </a:lnTo>
                  <a:lnTo>
                    <a:pt x="1127" y="243"/>
                  </a:lnTo>
                  <a:lnTo>
                    <a:pt x="1125" y="243"/>
                  </a:lnTo>
                  <a:lnTo>
                    <a:pt x="1125" y="243"/>
                  </a:lnTo>
                  <a:lnTo>
                    <a:pt x="1123" y="243"/>
                  </a:lnTo>
                  <a:lnTo>
                    <a:pt x="1121" y="242"/>
                  </a:lnTo>
                  <a:lnTo>
                    <a:pt x="1119" y="240"/>
                  </a:lnTo>
                  <a:lnTo>
                    <a:pt x="1118" y="240"/>
                  </a:lnTo>
                  <a:lnTo>
                    <a:pt x="1118" y="242"/>
                  </a:lnTo>
                  <a:lnTo>
                    <a:pt x="1119" y="242"/>
                  </a:lnTo>
                  <a:lnTo>
                    <a:pt x="1121" y="243"/>
                  </a:lnTo>
                  <a:lnTo>
                    <a:pt x="1123" y="245"/>
                  </a:lnTo>
                  <a:lnTo>
                    <a:pt x="1123" y="245"/>
                  </a:lnTo>
                  <a:lnTo>
                    <a:pt x="1125" y="249"/>
                  </a:lnTo>
                  <a:lnTo>
                    <a:pt x="1125" y="252"/>
                  </a:lnTo>
                  <a:lnTo>
                    <a:pt x="1127" y="256"/>
                  </a:lnTo>
                  <a:lnTo>
                    <a:pt x="1127" y="260"/>
                  </a:lnTo>
                  <a:lnTo>
                    <a:pt x="1125" y="263"/>
                  </a:lnTo>
                  <a:lnTo>
                    <a:pt x="1125" y="267"/>
                  </a:lnTo>
                  <a:lnTo>
                    <a:pt x="1121" y="272"/>
                  </a:lnTo>
                  <a:lnTo>
                    <a:pt x="1121" y="274"/>
                  </a:lnTo>
                  <a:lnTo>
                    <a:pt x="1121" y="274"/>
                  </a:lnTo>
                  <a:lnTo>
                    <a:pt x="1119" y="274"/>
                  </a:lnTo>
                  <a:lnTo>
                    <a:pt x="1119" y="274"/>
                  </a:lnTo>
                  <a:lnTo>
                    <a:pt x="1121" y="276"/>
                  </a:lnTo>
                  <a:lnTo>
                    <a:pt x="1123" y="276"/>
                  </a:lnTo>
                  <a:lnTo>
                    <a:pt x="1125" y="278"/>
                  </a:lnTo>
                  <a:lnTo>
                    <a:pt x="1125" y="280"/>
                  </a:lnTo>
                  <a:lnTo>
                    <a:pt x="1125" y="281"/>
                  </a:lnTo>
                  <a:lnTo>
                    <a:pt x="1125" y="285"/>
                  </a:lnTo>
                  <a:lnTo>
                    <a:pt x="1123" y="289"/>
                  </a:lnTo>
                  <a:lnTo>
                    <a:pt x="1125" y="289"/>
                  </a:lnTo>
                  <a:lnTo>
                    <a:pt x="1125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90"/>
                  </a:lnTo>
                  <a:lnTo>
                    <a:pt x="1125" y="290"/>
                  </a:lnTo>
                  <a:lnTo>
                    <a:pt x="1125" y="290"/>
                  </a:lnTo>
                  <a:lnTo>
                    <a:pt x="1125" y="292"/>
                  </a:lnTo>
                  <a:lnTo>
                    <a:pt x="1125" y="294"/>
                  </a:lnTo>
                  <a:lnTo>
                    <a:pt x="1123" y="296"/>
                  </a:lnTo>
                  <a:lnTo>
                    <a:pt x="1123" y="298"/>
                  </a:lnTo>
                  <a:lnTo>
                    <a:pt x="1125" y="298"/>
                  </a:lnTo>
                  <a:lnTo>
                    <a:pt x="1125" y="299"/>
                  </a:lnTo>
                  <a:lnTo>
                    <a:pt x="1125" y="301"/>
                  </a:lnTo>
                  <a:lnTo>
                    <a:pt x="1125" y="303"/>
                  </a:lnTo>
                  <a:lnTo>
                    <a:pt x="1125" y="305"/>
                  </a:lnTo>
                  <a:lnTo>
                    <a:pt x="1125" y="308"/>
                  </a:lnTo>
                  <a:lnTo>
                    <a:pt x="1123" y="310"/>
                  </a:lnTo>
                  <a:lnTo>
                    <a:pt x="1123" y="312"/>
                  </a:lnTo>
                  <a:lnTo>
                    <a:pt x="1121" y="314"/>
                  </a:lnTo>
                  <a:lnTo>
                    <a:pt x="1121" y="314"/>
                  </a:lnTo>
                  <a:lnTo>
                    <a:pt x="1121" y="316"/>
                  </a:lnTo>
                  <a:lnTo>
                    <a:pt x="1121" y="317"/>
                  </a:lnTo>
                  <a:lnTo>
                    <a:pt x="1121" y="319"/>
                  </a:lnTo>
                  <a:lnTo>
                    <a:pt x="1119" y="321"/>
                  </a:lnTo>
                  <a:lnTo>
                    <a:pt x="1119" y="321"/>
                  </a:lnTo>
                  <a:lnTo>
                    <a:pt x="1119" y="323"/>
                  </a:lnTo>
                  <a:lnTo>
                    <a:pt x="1118" y="325"/>
                  </a:lnTo>
                  <a:lnTo>
                    <a:pt x="1118" y="326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2"/>
                  </a:lnTo>
                  <a:lnTo>
                    <a:pt x="1114" y="332"/>
                  </a:lnTo>
                  <a:lnTo>
                    <a:pt x="1116" y="332"/>
                  </a:lnTo>
                  <a:lnTo>
                    <a:pt x="1116" y="332"/>
                  </a:lnTo>
                  <a:lnTo>
                    <a:pt x="1116" y="334"/>
                  </a:lnTo>
                  <a:lnTo>
                    <a:pt x="1118" y="334"/>
                  </a:lnTo>
                  <a:lnTo>
                    <a:pt x="1118" y="334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2"/>
                  </a:lnTo>
                  <a:lnTo>
                    <a:pt x="1123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7" y="328"/>
                  </a:lnTo>
                  <a:lnTo>
                    <a:pt x="1127" y="328"/>
                  </a:lnTo>
                  <a:lnTo>
                    <a:pt x="1130" y="328"/>
                  </a:lnTo>
                  <a:lnTo>
                    <a:pt x="1132" y="326"/>
                  </a:lnTo>
                  <a:lnTo>
                    <a:pt x="1132" y="326"/>
                  </a:lnTo>
                  <a:lnTo>
                    <a:pt x="1134" y="326"/>
                  </a:lnTo>
                  <a:lnTo>
                    <a:pt x="1136" y="326"/>
                  </a:lnTo>
                  <a:lnTo>
                    <a:pt x="1138" y="326"/>
                  </a:lnTo>
                  <a:lnTo>
                    <a:pt x="1141" y="328"/>
                  </a:lnTo>
                  <a:lnTo>
                    <a:pt x="1141" y="328"/>
                  </a:lnTo>
                  <a:lnTo>
                    <a:pt x="1143" y="328"/>
                  </a:lnTo>
                  <a:lnTo>
                    <a:pt x="1145" y="328"/>
                  </a:lnTo>
                  <a:lnTo>
                    <a:pt x="1147" y="328"/>
                  </a:lnTo>
                  <a:lnTo>
                    <a:pt x="1148" y="328"/>
                  </a:lnTo>
                  <a:lnTo>
                    <a:pt x="1150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30"/>
                  </a:lnTo>
                  <a:lnTo>
                    <a:pt x="1159" y="330"/>
                  </a:lnTo>
                  <a:lnTo>
                    <a:pt x="1163" y="332"/>
                  </a:lnTo>
                  <a:lnTo>
                    <a:pt x="1165" y="334"/>
                  </a:lnTo>
                  <a:lnTo>
                    <a:pt x="1166" y="336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5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8" y="334"/>
                  </a:lnTo>
                  <a:lnTo>
                    <a:pt x="1168" y="334"/>
                  </a:lnTo>
                  <a:lnTo>
                    <a:pt x="1172" y="334"/>
                  </a:lnTo>
                  <a:lnTo>
                    <a:pt x="1172" y="334"/>
                  </a:lnTo>
                  <a:lnTo>
                    <a:pt x="1174" y="334"/>
                  </a:lnTo>
                  <a:lnTo>
                    <a:pt x="1174" y="334"/>
                  </a:lnTo>
                  <a:lnTo>
                    <a:pt x="1175" y="332"/>
                  </a:lnTo>
                  <a:lnTo>
                    <a:pt x="1183" y="328"/>
                  </a:lnTo>
                  <a:lnTo>
                    <a:pt x="1183" y="326"/>
                  </a:lnTo>
                  <a:lnTo>
                    <a:pt x="1186" y="325"/>
                  </a:lnTo>
                  <a:lnTo>
                    <a:pt x="1188" y="325"/>
                  </a:lnTo>
                  <a:lnTo>
                    <a:pt x="1190" y="323"/>
                  </a:lnTo>
                  <a:lnTo>
                    <a:pt x="1190" y="323"/>
                  </a:lnTo>
                  <a:lnTo>
                    <a:pt x="1192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5" y="325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4" y="319"/>
                  </a:lnTo>
                  <a:lnTo>
                    <a:pt x="1194" y="317"/>
                  </a:lnTo>
                  <a:lnTo>
                    <a:pt x="1194" y="317"/>
                  </a:lnTo>
                  <a:lnTo>
                    <a:pt x="1194" y="316"/>
                  </a:lnTo>
                  <a:lnTo>
                    <a:pt x="1194" y="310"/>
                  </a:lnTo>
                  <a:lnTo>
                    <a:pt x="1192" y="308"/>
                  </a:lnTo>
                  <a:lnTo>
                    <a:pt x="1192" y="307"/>
                  </a:lnTo>
                  <a:lnTo>
                    <a:pt x="1192" y="307"/>
                  </a:lnTo>
                  <a:lnTo>
                    <a:pt x="1192" y="305"/>
                  </a:lnTo>
                  <a:lnTo>
                    <a:pt x="1192" y="303"/>
                  </a:lnTo>
                  <a:lnTo>
                    <a:pt x="1192" y="303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6"/>
                  </a:lnTo>
                  <a:lnTo>
                    <a:pt x="1190" y="296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0"/>
                  </a:lnTo>
                  <a:lnTo>
                    <a:pt x="1194" y="289"/>
                  </a:lnTo>
                  <a:lnTo>
                    <a:pt x="1194" y="287"/>
                  </a:lnTo>
                  <a:lnTo>
                    <a:pt x="1199" y="283"/>
                  </a:lnTo>
                  <a:lnTo>
                    <a:pt x="1199" y="281"/>
                  </a:lnTo>
                  <a:lnTo>
                    <a:pt x="1201" y="278"/>
                  </a:lnTo>
                  <a:lnTo>
                    <a:pt x="1201" y="276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2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10" y="269"/>
                  </a:lnTo>
                  <a:lnTo>
                    <a:pt x="1212" y="270"/>
                  </a:lnTo>
                  <a:lnTo>
                    <a:pt x="1213" y="270"/>
                  </a:lnTo>
                  <a:lnTo>
                    <a:pt x="1213" y="269"/>
                  </a:lnTo>
                  <a:lnTo>
                    <a:pt x="1215" y="267"/>
                  </a:lnTo>
                  <a:lnTo>
                    <a:pt x="1215" y="265"/>
                  </a:lnTo>
                  <a:lnTo>
                    <a:pt x="1215" y="263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58"/>
                  </a:lnTo>
                  <a:lnTo>
                    <a:pt x="1217" y="258"/>
                  </a:lnTo>
                  <a:lnTo>
                    <a:pt x="1215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60"/>
                  </a:lnTo>
                  <a:lnTo>
                    <a:pt x="1212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08" y="260"/>
                  </a:lnTo>
                  <a:lnTo>
                    <a:pt x="1206" y="254"/>
                  </a:lnTo>
                  <a:lnTo>
                    <a:pt x="1206" y="254"/>
                  </a:lnTo>
                  <a:lnTo>
                    <a:pt x="1206" y="252"/>
                  </a:lnTo>
                  <a:lnTo>
                    <a:pt x="1204" y="252"/>
                  </a:lnTo>
                  <a:lnTo>
                    <a:pt x="1204" y="252"/>
                  </a:lnTo>
                  <a:lnTo>
                    <a:pt x="1204" y="251"/>
                  </a:lnTo>
                  <a:lnTo>
                    <a:pt x="1204" y="251"/>
                  </a:lnTo>
                  <a:lnTo>
                    <a:pt x="1199" y="245"/>
                  </a:lnTo>
                  <a:lnTo>
                    <a:pt x="1197" y="243"/>
                  </a:lnTo>
                  <a:lnTo>
                    <a:pt x="1197" y="243"/>
                  </a:lnTo>
                  <a:lnTo>
                    <a:pt x="1197" y="242"/>
                  </a:lnTo>
                  <a:lnTo>
                    <a:pt x="1199" y="242"/>
                  </a:lnTo>
                  <a:lnTo>
                    <a:pt x="1199" y="242"/>
                  </a:lnTo>
                  <a:lnTo>
                    <a:pt x="1197" y="240"/>
                  </a:lnTo>
                  <a:lnTo>
                    <a:pt x="1199" y="240"/>
                  </a:lnTo>
                  <a:lnTo>
                    <a:pt x="1199" y="236"/>
                  </a:lnTo>
                  <a:lnTo>
                    <a:pt x="1201" y="233"/>
                  </a:lnTo>
                  <a:lnTo>
                    <a:pt x="1201" y="233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29"/>
                  </a:lnTo>
                  <a:lnTo>
                    <a:pt x="1201" y="229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4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6" y="222"/>
                  </a:lnTo>
                  <a:lnTo>
                    <a:pt x="1206" y="220"/>
                  </a:lnTo>
                  <a:lnTo>
                    <a:pt x="1206" y="220"/>
                  </a:lnTo>
                  <a:lnTo>
                    <a:pt x="1208" y="220"/>
                  </a:lnTo>
                  <a:lnTo>
                    <a:pt x="1210" y="218"/>
                  </a:lnTo>
                  <a:lnTo>
                    <a:pt x="1210" y="218"/>
                  </a:lnTo>
                  <a:lnTo>
                    <a:pt x="1212" y="218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3" y="213"/>
                  </a:lnTo>
                  <a:lnTo>
                    <a:pt x="1213" y="211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7" y="207"/>
                  </a:lnTo>
                  <a:lnTo>
                    <a:pt x="1217" y="205"/>
                  </a:lnTo>
                  <a:lnTo>
                    <a:pt x="1215" y="205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5" y="202"/>
                  </a:lnTo>
                  <a:lnTo>
                    <a:pt x="1213" y="202"/>
                  </a:lnTo>
                  <a:lnTo>
                    <a:pt x="1213" y="200"/>
                  </a:lnTo>
                  <a:lnTo>
                    <a:pt x="1212" y="200"/>
                  </a:lnTo>
                  <a:lnTo>
                    <a:pt x="1210" y="200"/>
                  </a:lnTo>
                  <a:lnTo>
                    <a:pt x="1210" y="202"/>
                  </a:lnTo>
                  <a:lnTo>
                    <a:pt x="1208" y="202"/>
                  </a:lnTo>
                  <a:lnTo>
                    <a:pt x="1208" y="202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198"/>
                  </a:lnTo>
                  <a:lnTo>
                    <a:pt x="1208" y="198"/>
                  </a:lnTo>
                  <a:lnTo>
                    <a:pt x="1206" y="196"/>
                  </a:lnTo>
                  <a:lnTo>
                    <a:pt x="1206" y="196"/>
                  </a:lnTo>
                  <a:lnTo>
                    <a:pt x="1204" y="196"/>
                  </a:lnTo>
                  <a:lnTo>
                    <a:pt x="1203" y="195"/>
                  </a:lnTo>
                  <a:lnTo>
                    <a:pt x="1203" y="195"/>
                  </a:lnTo>
                  <a:lnTo>
                    <a:pt x="1201" y="193"/>
                  </a:lnTo>
                  <a:lnTo>
                    <a:pt x="1203" y="191"/>
                  </a:lnTo>
                  <a:lnTo>
                    <a:pt x="1203" y="191"/>
                  </a:lnTo>
                  <a:lnTo>
                    <a:pt x="1201" y="187"/>
                  </a:lnTo>
                  <a:lnTo>
                    <a:pt x="1199" y="186"/>
                  </a:lnTo>
                  <a:lnTo>
                    <a:pt x="1199" y="186"/>
                  </a:lnTo>
                  <a:lnTo>
                    <a:pt x="1199" y="184"/>
                  </a:lnTo>
                  <a:lnTo>
                    <a:pt x="1199" y="182"/>
                  </a:lnTo>
                  <a:lnTo>
                    <a:pt x="1199" y="182"/>
                  </a:lnTo>
                  <a:lnTo>
                    <a:pt x="1199" y="180"/>
                  </a:lnTo>
                  <a:lnTo>
                    <a:pt x="1199" y="180"/>
                  </a:lnTo>
                  <a:lnTo>
                    <a:pt x="1199" y="178"/>
                  </a:lnTo>
                  <a:lnTo>
                    <a:pt x="1199" y="178"/>
                  </a:lnTo>
                  <a:lnTo>
                    <a:pt x="1197" y="177"/>
                  </a:lnTo>
                  <a:lnTo>
                    <a:pt x="1195" y="177"/>
                  </a:lnTo>
                  <a:lnTo>
                    <a:pt x="1195" y="177"/>
                  </a:lnTo>
                  <a:lnTo>
                    <a:pt x="1195" y="175"/>
                  </a:lnTo>
                  <a:lnTo>
                    <a:pt x="1194" y="173"/>
                  </a:lnTo>
                  <a:lnTo>
                    <a:pt x="1192" y="173"/>
                  </a:lnTo>
                  <a:lnTo>
                    <a:pt x="1192" y="173"/>
                  </a:lnTo>
                  <a:lnTo>
                    <a:pt x="1190" y="169"/>
                  </a:lnTo>
                  <a:lnTo>
                    <a:pt x="1190" y="169"/>
                  </a:lnTo>
                  <a:lnTo>
                    <a:pt x="1188" y="164"/>
                  </a:lnTo>
                  <a:lnTo>
                    <a:pt x="1186" y="164"/>
                  </a:lnTo>
                  <a:lnTo>
                    <a:pt x="1186" y="164"/>
                  </a:lnTo>
                  <a:lnTo>
                    <a:pt x="1197" y="164"/>
                  </a:lnTo>
                  <a:lnTo>
                    <a:pt x="1199" y="164"/>
                  </a:lnTo>
                  <a:lnTo>
                    <a:pt x="1199" y="164"/>
                  </a:lnTo>
                  <a:lnTo>
                    <a:pt x="1201" y="164"/>
                  </a:lnTo>
                  <a:lnTo>
                    <a:pt x="1203" y="164"/>
                  </a:lnTo>
                  <a:lnTo>
                    <a:pt x="1203" y="164"/>
                  </a:lnTo>
                  <a:lnTo>
                    <a:pt x="1204" y="164"/>
                  </a:lnTo>
                  <a:lnTo>
                    <a:pt x="1206" y="164"/>
                  </a:lnTo>
                  <a:lnTo>
                    <a:pt x="1213" y="164"/>
                  </a:lnTo>
                  <a:lnTo>
                    <a:pt x="1213" y="162"/>
                  </a:lnTo>
                  <a:lnTo>
                    <a:pt x="1215" y="162"/>
                  </a:lnTo>
                  <a:lnTo>
                    <a:pt x="1215" y="160"/>
                  </a:lnTo>
                  <a:lnTo>
                    <a:pt x="1213" y="160"/>
                  </a:lnTo>
                  <a:lnTo>
                    <a:pt x="1213" y="160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7"/>
                  </a:lnTo>
                  <a:lnTo>
                    <a:pt x="1215" y="157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7" y="155"/>
                  </a:lnTo>
                  <a:lnTo>
                    <a:pt x="1217" y="153"/>
                  </a:lnTo>
                  <a:lnTo>
                    <a:pt x="1219" y="151"/>
                  </a:lnTo>
                  <a:lnTo>
                    <a:pt x="1219" y="151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21" y="146"/>
                  </a:lnTo>
                  <a:lnTo>
                    <a:pt x="1221" y="146"/>
                  </a:lnTo>
                  <a:lnTo>
                    <a:pt x="1221" y="144"/>
                  </a:lnTo>
                  <a:lnTo>
                    <a:pt x="1221" y="144"/>
                  </a:lnTo>
                  <a:lnTo>
                    <a:pt x="1221" y="142"/>
                  </a:lnTo>
                  <a:lnTo>
                    <a:pt x="1219" y="139"/>
                  </a:lnTo>
                  <a:lnTo>
                    <a:pt x="1217" y="137"/>
                  </a:lnTo>
                  <a:lnTo>
                    <a:pt x="1217" y="137"/>
                  </a:lnTo>
                  <a:lnTo>
                    <a:pt x="1217" y="135"/>
                  </a:lnTo>
                  <a:lnTo>
                    <a:pt x="1215" y="135"/>
                  </a:lnTo>
                  <a:lnTo>
                    <a:pt x="1215" y="135"/>
                  </a:lnTo>
                  <a:lnTo>
                    <a:pt x="1213" y="135"/>
                  </a:lnTo>
                  <a:lnTo>
                    <a:pt x="1213" y="135"/>
                  </a:lnTo>
                  <a:lnTo>
                    <a:pt x="1213" y="131"/>
                  </a:lnTo>
                  <a:lnTo>
                    <a:pt x="1213" y="131"/>
                  </a:lnTo>
                  <a:lnTo>
                    <a:pt x="1213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5" y="128"/>
                  </a:lnTo>
                  <a:lnTo>
                    <a:pt x="1217" y="126"/>
                  </a:lnTo>
                  <a:lnTo>
                    <a:pt x="1217" y="126"/>
                  </a:lnTo>
                  <a:lnTo>
                    <a:pt x="1219" y="126"/>
                  </a:lnTo>
                  <a:lnTo>
                    <a:pt x="1219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4" y="121"/>
                  </a:lnTo>
                  <a:lnTo>
                    <a:pt x="1226" y="121"/>
                  </a:lnTo>
                  <a:lnTo>
                    <a:pt x="1224" y="119"/>
                  </a:lnTo>
                  <a:lnTo>
                    <a:pt x="1222" y="117"/>
                  </a:lnTo>
                  <a:lnTo>
                    <a:pt x="1222" y="113"/>
                  </a:lnTo>
                  <a:lnTo>
                    <a:pt x="1222" y="112"/>
                  </a:lnTo>
                  <a:lnTo>
                    <a:pt x="1224" y="110"/>
                  </a:lnTo>
                  <a:lnTo>
                    <a:pt x="1224" y="110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2" y="106"/>
                  </a:lnTo>
                  <a:lnTo>
                    <a:pt x="1222" y="106"/>
                  </a:lnTo>
                  <a:lnTo>
                    <a:pt x="1222" y="104"/>
                  </a:lnTo>
                  <a:lnTo>
                    <a:pt x="1222" y="104"/>
                  </a:lnTo>
                  <a:lnTo>
                    <a:pt x="1224" y="103"/>
                  </a:lnTo>
                  <a:lnTo>
                    <a:pt x="1224" y="101"/>
                  </a:lnTo>
                  <a:lnTo>
                    <a:pt x="1224" y="101"/>
                  </a:lnTo>
                  <a:lnTo>
                    <a:pt x="1224" y="99"/>
                  </a:lnTo>
                  <a:lnTo>
                    <a:pt x="1224" y="97"/>
                  </a:lnTo>
                  <a:lnTo>
                    <a:pt x="1222" y="93"/>
                  </a:lnTo>
                  <a:lnTo>
                    <a:pt x="1222" y="93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88"/>
                  </a:lnTo>
                  <a:lnTo>
                    <a:pt x="1224" y="88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2" y="86"/>
                  </a:lnTo>
                  <a:lnTo>
                    <a:pt x="1222" y="84"/>
                  </a:lnTo>
                  <a:lnTo>
                    <a:pt x="1222" y="83"/>
                  </a:lnTo>
                  <a:lnTo>
                    <a:pt x="1221" y="81"/>
                  </a:lnTo>
                  <a:lnTo>
                    <a:pt x="1221" y="79"/>
                  </a:lnTo>
                  <a:lnTo>
                    <a:pt x="1219" y="77"/>
                  </a:lnTo>
                  <a:lnTo>
                    <a:pt x="1219" y="77"/>
                  </a:lnTo>
                  <a:lnTo>
                    <a:pt x="1217" y="75"/>
                  </a:lnTo>
                  <a:lnTo>
                    <a:pt x="1219" y="75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22" y="74"/>
                  </a:lnTo>
                  <a:lnTo>
                    <a:pt x="1224" y="74"/>
                  </a:lnTo>
                  <a:lnTo>
                    <a:pt x="1224" y="74"/>
                  </a:lnTo>
                  <a:lnTo>
                    <a:pt x="1226" y="70"/>
                  </a:lnTo>
                  <a:lnTo>
                    <a:pt x="1228" y="68"/>
                  </a:lnTo>
                  <a:lnTo>
                    <a:pt x="1228" y="68"/>
                  </a:lnTo>
                  <a:lnTo>
                    <a:pt x="1228" y="66"/>
                  </a:lnTo>
                  <a:lnTo>
                    <a:pt x="1228" y="66"/>
                  </a:lnTo>
                  <a:lnTo>
                    <a:pt x="1230" y="65"/>
                  </a:lnTo>
                  <a:lnTo>
                    <a:pt x="1230" y="65"/>
                  </a:lnTo>
                  <a:lnTo>
                    <a:pt x="1230" y="63"/>
                  </a:lnTo>
                  <a:lnTo>
                    <a:pt x="1231" y="61"/>
                  </a:lnTo>
                  <a:lnTo>
                    <a:pt x="1233" y="59"/>
                  </a:lnTo>
                  <a:lnTo>
                    <a:pt x="1233" y="59"/>
                  </a:lnTo>
                  <a:lnTo>
                    <a:pt x="1237" y="59"/>
                  </a:lnTo>
                  <a:lnTo>
                    <a:pt x="1237" y="59"/>
                  </a:lnTo>
                  <a:lnTo>
                    <a:pt x="1240" y="57"/>
                  </a:lnTo>
                  <a:lnTo>
                    <a:pt x="1242" y="57"/>
                  </a:lnTo>
                  <a:lnTo>
                    <a:pt x="1244" y="56"/>
                  </a:lnTo>
                  <a:lnTo>
                    <a:pt x="1244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0"/>
                  </a:lnTo>
                  <a:lnTo>
                    <a:pt x="1246" y="50"/>
                  </a:lnTo>
                  <a:lnTo>
                    <a:pt x="1248" y="50"/>
                  </a:lnTo>
                  <a:lnTo>
                    <a:pt x="1250" y="50"/>
                  </a:lnTo>
                  <a:lnTo>
                    <a:pt x="1250" y="50"/>
                  </a:lnTo>
                  <a:lnTo>
                    <a:pt x="1251" y="47"/>
                  </a:lnTo>
                  <a:lnTo>
                    <a:pt x="1251" y="47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3" y="43"/>
                  </a:lnTo>
                  <a:lnTo>
                    <a:pt x="1255" y="39"/>
                  </a:lnTo>
                  <a:lnTo>
                    <a:pt x="12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Freeform 19"/>
            <p:cNvSpPr>
              <a:spLocks/>
            </p:cNvSpPr>
            <p:nvPr/>
          </p:nvSpPr>
          <p:spPr bwMode="auto">
            <a:xfrm>
              <a:off x="8184769" y="3379302"/>
              <a:ext cx="693858" cy="653775"/>
            </a:xfrm>
            <a:custGeom>
              <a:avLst/>
              <a:gdLst>
                <a:gd name="T0" fmla="*/ 489 w 502"/>
                <a:gd name="T1" fmla="*/ 312 h 473"/>
                <a:gd name="T2" fmla="*/ 478 w 502"/>
                <a:gd name="T3" fmla="*/ 285 h 473"/>
                <a:gd name="T4" fmla="*/ 471 w 502"/>
                <a:gd name="T5" fmla="*/ 265 h 473"/>
                <a:gd name="T6" fmla="*/ 475 w 502"/>
                <a:gd name="T7" fmla="*/ 251 h 473"/>
                <a:gd name="T8" fmla="*/ 475 w 502"/>
                <a:gd name="T9" fmla="*/ 229 h 473"/>
                <a:gd name="T10" fmla="*/ 464 w 502"/>
                <a:gd name="T11" fmla="*/ 222 h 473"/>
                <a:gd name="T12" fmla="*/ 489 w 502"/>
                <a:gd name="T13" fmla="*/ 182 h 473"/>
                <a:gd name="T14" fmla="*/ 489 w 502"/>
                <a:gd name="T15" fmla="*/ 146 h 473"/>
                <a:gd name="T16" fmla="*/ 471 w 502"/>
                <a:gd name="T17" fmla="*/ 90 h 473"/>
                <a:gd name="T18" fmla="*/ 467 w 502"/>
                <a:gd name="T19" fmla="*/ 59 h 473"/>
                <a:gd name="T20" fmla="*/ 447 w 502"/>
                <a:gd name="T21" fmla="*/ 41 h 473"/>
                <a:gd name="T22" fmla="*/ 359 w 502"/>
                <a:gd name="T23" fmla="*/ 38 h 473"/>
                <a:gd name="T24" fmla="*/ 229 w 502"/>
                <a:gd name="T25" fmla="*/ 36 h 473"/>
                <a:gd name="T26" fmla="*/ 218 w 502"/>
                <a:gd name="T27" fmla="*/ 12 h 473"/>
                <a:gd name="T28" fmla="*/ 229 w 502"/>
                <a:gd name="T29" fmla="*/ 10 h 473"/>
                <a:gd name="T30" fmla="*/ 180 w 502"/>
                <a:gd name="T31" fmla="*/ 3 h 473"/>
                <a:gd name="T32" fmla="*/ 108 w 502"/>
                <a:gd name="T33" fmla="*/ 39 h 473"/>
                <a:gd name="T34" fmla="*/ 104 w 502"/>
                <a:gd name="T35" fmla="*/ 47 h 473"/>
                <a:gd name="T36" fmla="*/ 12 w 502"/>
                <a:gd name="T37" fmla="*/ 77 h 473"/>
                <a:gd name="T38" fmla="*/ 10 w 502"/>
                <a:gd name="T39" fmla="*/ 84 h 473"/>
                <a:gd name="T40" fmla="*/ 16 w 502"/>
                <a:gd name="T41" fmla="*/ 79 h 473"/>
                <a:gd name="T42" fmla="*/ 25 w 502"/>
                <a:gd name="T43" fmla="*/ 88 h 473"/>
                <a:gd name="T44" fmla="*/ 21 w 502"/>
                <a:gd name="T45" fmla="*/ 101 h 473"/>
                <a:gd name="T46" fmla="*/ 9 w 502"/>
                <a:gd name="T47" fmla="*/ 95 h 473"/>
                <a:gd name="T48" fmla="*/ 14 w 502"/>
                <a:gd name="T49" fmla="*/ 131 h 473"/>
                <a:gd name="T50" fmla="*/ 1 w 502"/>
                <a:gd name="T51" fmla="*/ 159 h 473"/>
                <a:gd name="T52" fmla="*/ 25 w 502"/>
                <a:gd name="T53" fmla="*/ 189 h 473"/>
                <a:gd name="T54" fmla="*/ 30 w 502"/>
                <a:gd name="T55" fmla="*/ 222 h 473"/>
                <a:gd name="T56" fmla="*/ 25 w 502"/>
                <a:gd name="T57" fmla="*/ 254 h 473"/>
                <a:gd name="T58" fmla="*/ 41 w 502"/>
                <a:gd name="T59" fmla="*/ 280 h 473"/>
                <a:gd name="T60" fmla="*/ 43 w 502"/>
                <a:gd name="T61" fmla="*/ 308 h 473"/>
                <a:gd name="T62" fmla="*/ 45 w 502"/>
                <a:gd name="T63" fmla="*/ 321 h 473"/>
                <a:gd name="T64" fmla="*/ 52 w 502"/>
                <a:gd name="T65" fmla="*/ 316 h 473"/>
                <a:gd name="T66" fmla="*/ 63 w 502"/>
                <a:gd name="T67" fmla="*/ 336 h 473"/>
                <a:gd name="T68" fmla="*/ 94 w 502"/>
                <a:gd name="T69" fmla="*/ 343 h 473"/>
                <a:gd name="T70" fmla="*/ 110 w 502"/>
                <a:gd name="T71" fmla="*/ 345 h 473"/>
                <a:gd name="T72" fmla="*/ 106 w 502"/>
                <a:gd name="T73" fmla="*/ 359 h 473"/>
                <a:gd name="T74" fmla="*/ 112 w 502"/>
                <a:gd name="T75" fmla="*/ 368 h 473"/>
                <a:gd name="T76" fmla="*/ 133 w 502"/>
                <a:gd name="T77" fmla="*/ 383 h 473"/>
                <a:gd name="T78" fmla="*/ 144 w 502"/>
                <a:gd name="T79" fmla="*/ 377 h 473"/>
                <a:gd name="T80" fmla="*/ 151 w 502"/>
                <a:gd name="T81" fmla="*/ 366 h 473"/>
                <a:gd name="T82" fmla="*/ 162 w 502"/>
                <a:gd name="T83" fmla="*/ 373 h 473"/>
                <a:gd name="T84" fmla="*/ 180 w 502"/>
                <a:gd name="T85" fmla="*/ 373 h 473"/>
                <a:gd name="T86" fmla="*/ 178 w 502"/>
                <a:gd name="T87" fmla="*/ 388 h 473"/>
                <a:gd name="T88" fmla="*/ 195 w 502"/>
                <a:gd name="T89" fmla="*/ 395 h 473"/>
                <a:gd name="T90" fmla="*/ 207 w 502"/>
                <a:gd name="T91" fmla="*/ 401 h 473"/>
                <a:gd name="T92" fmla="*/ 224 w 502"/>
                <a:gd name="T93" fmla="*/ 413 h 473"/>
                <a:gd name="T94" fmla="*/ 236 w 502"/>
                <a:gd name="T95" fmla="*/ 433 h 473"/>
                <a:gd name="T96" fmla="*/ 254 w 502"/>
                <a:gd name="T97" fmla="*/ 439 h 473"/>
                <a:gd name="T98" fmla="*/ 267 w 502"/>
                <a:gd name="T99" fmla="*/ 426 h 473"/>
                <a:gd name="T100" fmla="*/ 283 w 502"/>
                <a:gd name="T101" fmla="*/ 442 h 473"/>
                <a:gd name="T102" fmla="*/ 281 w 502"/>
                <a:gd name="T103" fmla="*/ 457 h 473"/>
                <a:gd name="T104" fmla="*/ 301 w 502"/>
                <a:gd name="T105" fmla="*/ 449 h 473"/>
                <a:gd name="T106" fmla="*/ 325 w 502"/>
                <a:gd name="T107" fmla="*/ 442 h 473"/>
                <a:gd name="T108" fmla="*/ 348 w 502"/>
                <a:gd name="T109" fmla="*/ 446 h 473"/>
                <a:gd name="T110" fmla="*/ 370 w 502"/>
                <a:gd name="T111" fmla="*/ 440 h 473"/>
                <a:gd name="T112" fmla="*/ 393 w 502"/>
                <a:gd name="T113" fmla="*/ 449 h 473"/>
                <a:gd name="T114" fmla="*/ 420 w 502"/>
                <a:gd name="T115" fmla="*/ 466 h 473"/>
                <a:gd name="T116" fmla="*/ 437 w 502"/>
                <a:gd name="T117" fmla="*/ 469 h 473"/>
                <a:gd name="T118" fmla="*/ 431 w 502"/>
                <a:gd name="T119" fmla="*/ 444 h 473"/>
                <a:gd name="T120" fmla="*/ 442 w 502"/>
                <a:gd name="T121" fmla="*/ 411 h 473"/>
                <a:gd name="T122" fmla="*/ 480 w 502"/>
                <a:gd name="T123" fmla="*/ 366 h 473"/>
                <a:gd name="T124" fmla="*/ 498 w 502"/>
                <a:gd name="T125" fmla="*/ 3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73">
                  <a:moveTo>
                    <a:pt x="494" y="330"/>
                  </a:moveTo>
                  <a:lnTo>
                    <a:pt x="496" y="330"/>
                  </a:lnTo>
                  <a:lnTo>
                    <a:pt x="496" y="330"/>
                  </a:lnTo>
                  <a:lnTo>
                    <a:pt x="498" y="330"/>
                  </a:lnTo>
                  <a:lnTo>
                    <a:pt x="500" y="330"/>
                  </a:lnTo>
                  <a:lnTo>
                    <a:pt x="502" y="330"/>
                  </a:lnTo>
                  <a:lnTo>
                    <a:pt x="502" y="328"/>
                  </a:lnTo>
                  <a:lnTo>
                    <a:pt x="502" y="327"/>
                  </a:lnTo>
                  <a:lnTo>
                    <a:pt x="496" y="325"/>
                  </a:lnTo>
                  <a:lnTo>
                    <a:pt x="494" y="321"/>
                  </a:lnTo>
                  <a:lnTo>
                    <a:pt x="493" y="321"/>
                  </a:lnTo>
                  <a:lnTo>
                    <a:pt x="493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91" y="317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89" y="312"/>
                  </a:lnTo>
                  <a:lnTo>
                    <a:pt x="489" y="310"/>
                  </a:lnTo>
                  <a:lnTo>
                    <a:pt x="489" y="308"/>
                  </a:lnTo>
                  <a:lnTo>
                    <a:pt x="487" y="307"/>
                  </a:lnTo>
                  <a:lnTo>
                    <a:pt x="487" y="307"/>
                  </a:lnTo>
                  <a:lnTo>
                    <a:pt x="489" y="307"/>
                  </a:lnTo>
                  <a:lnTo>
                    <a:pt x="487" y="305"/>
                  </a:lnTo>
                  <a:lnTo>
                    <a:pt x="485" y="303"/>
                  </a:lnTo>
                  <a:lnTo>
                    <a:pt x="484" y="301"/>
                  </a:lnTo>
                  <a:lnTo>
                    <a:pt x="482" y="299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6" y="290"/>
                  </a:lnTo>
                  <a:lnTo>
                    <a:pt x="476" y="289"/>
                  </a:lnTo>
                  <a:lnTo>
                    <a:pt x="478" y="289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5"/>
                  </a:lnTo>
                  <a:lnTo>
                    <a:pt x="480" y="283"/>
                  </a:lnTo>
                  <a:lnTo>
                    <a:pt x="476" y="281"/>
                  </a:lnTo>
                  <a:lnTo>
                    <a:pt x="476" y="280"/>
                  </a:lnTo>
                  <a:lnTo>
                    <a:pt x="478" y="280"/>
                  </a:lnTo>
                  <a:lnTo>
                    <a:pt x="476" y="278"/>
                  </a:lnTo>
                  <a:lnTo>
                    <a:pt x="476" y="278"/>
                  </a:lnTo>
                  <a:lnTo>
                    <a:pt x="475" y="278"/>
                  </a:lnTo>
                  <a:lnTo>
                    <a:pt x="475" y="276"/>
                  </a:lnTo>
                  <a:lnTo>
                    <a:pt x="475" y="276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3" y="274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1"/>
                  </a:lnTo>
                  <a:lnTo>
                    <a:pt x="471" y="271"/>
                  </a:lnTo>
                  <a:lnTo>
                    <a:pt x="471" y="269"/>
                  </a:lnTo>
                  <a:lnTo>
                    <a:pt x="473" y="267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0"/>
                  </a:lnTo>
                  <a:lnTo>
                    <a:pt x="473" y="260"/>
                  </a:lnTo>
                  <a:lnTo>
                    <a:pt x="473" y="258"/>
                  </a:lnTo>
                  <a:lnTo>
                    <a:pt x="473" y="258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5" y="254"/>
                  </a:lnTo>
                  <a:lnTo>
                    <a:pt x="476" y="254"/>
                  </a:lnTo>
                  <a:lnTo>
                    <a:pt x="476" y="252"/>
                  </a:lnTo>
                  <a:lnTo>
                    <a:pt x="475" y="251"/>
                  </a:lnTo>
                  <a:lnTo>
                    <a:pt x="475" y="249"/>
                  </a:lnTo>
                  <a:lnTo>
                    <a:pt x="475" y="249"/>
                  </a:lnTo>
                  <a:lnTo>
                    <a:pt x="475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5" y="247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6" y="242"/>
                  </a:lnTo>
                  <a:lnTo>
                    <a:pt x="476" y="238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8" y="236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3" y="227"/>
                  </a:lnTo>
                  <a:lnTo>
                    <a:pt x="471" y="227"/>
                  </a:lnTo>
                  <a:lnTo>
                    <a:pt x="471" y="227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69" y="222"/>
                  </a:lnTo>
                  <a:lnTo>
                    <a:pt x="467" y="224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60" y="218"/>
                  </a:lnTo>
                  <a:lnTo>
                    <a:pt x="458" y="218"/>
                  </a:lnTo>
                  <a:lnTo>
                    <a:pt x="455" y="218"/>
                  </a:lnTo>
                  <a:lnTo>
                    <a:pt x="455" y="216"/>
                  </a:lnTo>
                  <a:lnTo>
                    <a:pt x="455" y="216"/>
                  </a:lnTo>
                  <a:lnTo>
                    <a:pt x="455" y="215"/>
                  </a:lnTo>
                  <a:lnTo>
                    <a:pt x="455" y="215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5" y="209"/>
                  </a:lnTo>
                  <a:lnTo>
                    <a:pt x="456" y="207"/>
                  </a:lnTo>
                  <a:lnTo>
                    <a:pt x="458" y="204"/>
                  </a:lnTo>
                  <a:lnTo>
                    <a:pt x="464" y="195"/>
                  </a:lnTo>
                  <a:lnTo>
                    <a:pt x="469" y="191"/>
                  </a:lnTo>
                  <a:lnTo>
                    <a:pt x="473" y="189"/>
                  </a:lnTo>
                  <a:lnTo>
                    <a:pt x="482" y="187"/>
                  </a:lnTo>
                  <a:lnTo>
                    <a:pt x="489" y="182"/>
                  </a:lnTo>
                  <a:lnTo>
                    <a:pt x="491" y="180"/>
                  </a:lnTo>
                  <a:lnTo>
                    <a:pt x="491" y="177"/>
                  </a:lnTo>
                  <a:lnTo>
                    <a:pt x="491" y="173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0"/>
                  </a:lnTo>
                  <a:lnTo>
                    <a:pt x="489" y="160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7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7" y="151"/>
                  </a:lnTo>
                  <a:lnTo>
                    <a:pt x="487" y="150"/>
                  </a:lnTo>
                  <a:lnTo>
                    <a:pt x="487" y="148"/>
                  </a:lnTo>
                  <a:lnTo>
                    <a:pt x="489" y="146"/>
                  </a:lnTo>
                  <a:lnTo>
                    <a:pt x="489" y="146"/>
                  </a:lnTo>
                  <a:lnTo>
                    <a:pt x="489" y="144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7" y="140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4" y="131"/>
                  </a:lnTo>
                  <a:lnTo>
                    <a:pt x="482" y="124"/>
                  </a:lnTo>
                  <a:lnTo>
                    <a:pt x="480" y="122"/>
                  </a:lnTo>
                  <a:lnTo>
                    <a:pt x="478" y="117"/>
                  </a:lnTo>
                  <a:lnTo>
                    <a:pt x="475" y="104"/>
                  </a:lnTo>
                  <a:lnTo>
                    <a:pt x="473" y="97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1" y="90"/>
                  </a:lnTo>
                  <a:lnTo>
                    <a:pt x="471" y="90"/>
                  </a:lnTo>
                  <a:lnTo>
                    <a:pt x="471" y="84"/>
                  </a:lnTo>
                  <a:lnTo>
                    <a:pt x="471" y="83"/>
                  </a:lnTo>
                  <a:lnTo>
                    <a:pt x="469" y="81"/>
                  </a:lnTo>
                  <a:lnTo>
                    <a:pt x="469" y="79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67" y="74"/>
                  </a:lnTo>
                  <a:lnTo>
                    <a:pt x="467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69" y="68"/>
                  </a:lnTo>
                  <a:lnTo>
                    <a:pt x="469" y="66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59"/>
                  </a:lnTo>
                  <a:lnTo>
                    <a:pt x="467" y="57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4" y="54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0"/>
                  </a:lnTo>
                  <a:lnTo>
                    <a:pt x="456" y="48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49" y="45"/>
                  </a:lnTo>
                  <a:lnTo>
                    <a:pt x="447" y="45"/>
                  </a:lnTo>
                  <a:lnTo>
                    <a:pt x="447" y="45"/>
                  </a:lnTo>
                  <a:lnTo>
                    <a:pt x="446" y="45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4" y="41"/>
                  </a:lnTo>
                  <a:lnTo>
                    <a:pt x="444" y="41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2" y="38"/>
                  </a:lnTo>
                  <a:lnTo>
                    <a:pt x="442" y="38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7" y="36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29" y="41"/>
                  </a:lnTo>
                  <a:lnTo>
                    <a:pt x="420" y="41"/>
                  </a:lnTo>
                  <a:lnTo>
                    <a:pt x="408" y="41"/>
                  </a:lnTo>
                  <a:lnTo>
                    <a:pt x="381" y="39"/>
                  </a:lnTo>
                  <a:lnTo>
                    <a:pt x="359" y="38"/>
                  </a:lnTo>
                  <a:lnTo>
                    <a:pt x="341" y="38"/>
                  </a:lnTo>
                  <a:lnTo>
                    <a:pt x="312" y="36"/>
                  </a:lnTo>
                  <a:lnTo>
                    <a:pt x="292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2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3" y="39"/>
                  </a:lnTo>
                  <a:lnTo>
                    <a:pt x="245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2" y="39"/>
                  </a:lnTo>
                  <a:lnTo>
                    <a:pt x="240" y="41"/>
                  </a:lnTo>
                  <a:lnTo>
                    <a:pt x="238" y="41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28"/>
                  </a:lnTo>
                  <a:lnTo>
                    <a:pt x="224" y="25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2" y="19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216" y="9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3" y="14"/>
                  </a:lnTo>
                  <a:lnTo>
                    <a:pt x="233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6" y="19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4" y="16"/>
                  </a:lnTo>
                  <a:lnTo>
                    <a:pt x="233" y="12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80" y="3"/>
                  </a:lnTo>
                  <a:lnTo>
                    <a:pt x="160" y="7"/>
                  </a:lnTo>
                  <a:lnTo>
                    <a:pt x="146" y="14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3" y="21"/>
                  </a:lnTo>
                  <a:lnTo>
                    <a:pt x="122" y="23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0" y="36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1"/>
                  </a:lnTo>
                  <a:lnTo>
                    <a:pt x="108" y="39"/>
                  </a:lnTo>
                  <a:lnTo>
                    <a:pt x="104" y="43"/>
                  </a:lnTo>
                  <a:lnTo>
                    <a:pt x="103" y="45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5" y="48"/>
                  </a:lnTo>
                  <a:lnTo>
                    <a:pt x="86" y="50"/>
                  </a:lnTo>
                  <a:lnTo>
                    <a:pt x="77" y="54"/>
                  </a:lnTo>
                  <a:lnTo>
                    <a:pt x="68" y="57"/>
                  </a:lnTo>
                  <a:lnTo>
                    <a:pt x="59" y="59"/>
                  </a:lnTo>
                  <a:lnTo>
                    <a:pt x="45" y="65"/>
                  </a:lnTo>
                  <a:lnTo>
                    <a:pt x="34" y="68"/>
                  </a:lnTo>
                  <a:lnTo>
                    <a:pt x="19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2" y="122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30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7" y="155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2"/>
                  </a:lnTo>
                  <a:lnTo>
                    <a:pt x="3" y="164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9" y="184"/>
                  </a:lnTo>
                  <a:lnTo>
                    <a:pt x="21" y="186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7" y="189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3" y="200"/>
                  </a:lnTo>
                  <a:lnTo>
                    <a:pt x="21" y="202"/>
                  </a:lnTo>
                  <a:lnTo>
                    <a:pt x="21" y="206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29" y="224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29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9" y="242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27" y="247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9" y="262"/>
                  </a:lnTo>
                  <a:lnTo>
                    <a:pt x="30" y="263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69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1" y="281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1" y="285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5" y="294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3" y="301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1" y="312"/>
                  </a:lnTo>
                  <a:lnTo>
                    <a:pt x="39" y="317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8"/>
                  </a:lnTo>
                  <a:lnTo>
                    <a:pt x="36" y="328"/>
                  </a:lnTo>
                  <a:lnTo>
                    <a:pt x="38" y="328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3"/>
                  </a:lnTo>
                  <a:lnTo>
                    <a:pt x="43" y="323"/>
                  </a:lnTo>
                  <a:lnTo>
                    <a:pt x="45" y="323"/>
                  </a:lnTo>
                  <a:lnTo>
                    <a:pt x="45" y="323"/>
                  </a:lnTo>
                  <a:lnTo>
                    <a:pt x="45" y="321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52" y="316"/>
                  </a:lnTo>
                  <a:lnTo>
                    <a:pt x="52" y="316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7" y="321"/>
                  </a:lnTo>
                  <a:lnTo>
                    <a:pt x="57" y="321"/>
                  </a:lnTo>
                  <a:lnTo>
                    <a:pt x="57" y="323"/>
                  </a:lnTo>
                  <a:lnTo>
                    <a:pt x="57" y="325"/>
                  </a:lnTo>
                  <a:lnTo>
                    <a:pt x="57" y="325"/>
                  </a:lnTo>
                  <a:lnTo>
                    <a:pt x="57" y="327"/>
                  </a:lnTo>
                  <a:lnTo>
                    <a:pt x="57" y="328"/>
                  </a:lnTo>
                  <a:lnTo>
                    <a:pt x="59" y="328"/>
                  </a:lnTo>
                  <a:lnTo>
                    <a:pt x="59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2"/>
                  </a:lnTo>
                  <a:lnTo>
                    <a:pt x="61" y="332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4"/>
                  </a:lnTo>
                  <a:lnTo>
                    <a:pt x="65" y="334"/>
                  </a:lnTo>
                  <a:lnTo>
                    <a:pt x="65" y="334"/>
                  </a:lnTo>
                  <a:lnTo>
                    <a:pt x="66" y="332"/>
                  </a:lnTo>
                  <a:lnTo>
                    <a:pt x="75" y="336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9" y="337"/>
                  </a:lnTo>
                  <a:lnTo>
                    <a:pt x="83" y="337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4" y="339"/>
                  </a:lnTo>
                  <a:lnTo>
                    <a:pt x="86" y="343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4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5" y="348"/>
                  </a:lnTo>
                  <a:lnTo>
                    <a:pt x="99" y="345"/>
                  </a:lnTo>
                  <a:lnTo>
                    <a:pt x="101" y="345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6" y="345"/>
                  </a:lnTo>
                  <a:lnTo>
                    <a:pt x="108" y="345"/>
                  </a:lnTo>
                  <a:lnTo>
                    <a:pt x="110" y="345"/>
                  </a:lnTo>
                  <a:lnTo>
                    <a:pt x="112" y="345"/>
                  </a:lnTo>
                  <a:lnTo>
                    <a:pt x="115" y="350"/>
                  </a:lnTo>
                  <a:lnTo>
                    <a:pt x="115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0" y="357"/>
                  </a:lnTo>
                  <a:lnTo>
                    <a:pt x="108" y="357"/>
                  </a:lnTo>
                  <a:lnTo>
                    <a:pt x="108" y="357"/>
                  </a:lnTo>
                  <a:lnTo>
                    <a:pt x="108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3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70"/>
                  </a:lnTo>
                  <a:lnTo>
                    <a:pt x="113" y="370"/>
                  </a:lnTo>
                  <a:lnTo>
                    <a:pt x="115" y="372"/>
                  </a:lnTo>
                  <a:lnTo>
                    <a:pt x="117" y="372"/>
                  </a:lnTo>
                  <a:lnTo>
                    <a:pt x="117" y="373"/>
                  </a:lnTo>
                  <a:lnTo>
                    <a:pt x="119" y="375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21" y="379"/>
                  </a:lnTo>
                  <a:lnTo>
                    <a:pt x="122" y="381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4" y="386"/>
                  </a:lnTo>
                  <a:lnTo>
                    <a:pt x="126" y="388"/>
                  </a:lnTo>
                  <a:lnTo>
                    <a:pt x="128" y="388"/>
                  </a:lnTo>
                  <a:lnTo>
                    <a:pt x="130" y="388"/>
                  </a:lnTo>
                  <a:lnTo>
                    <a:pt x="131" y="386"/>
                  </a:lnTo>
                  <a:lnTo>
                    <a:pt x="131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5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9" y="381"/>
                  </a:lnTo>
                  <a:lnTo>
                    <a:pt x="139" y="381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6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5"/>
                  </a:lnTo>
                  <a:lnTo>
                    <a:pt x="144" y="373"/>
                  </a:lnTo>
                  <a:lnTo>
                    <a:pt x="142" y="372"/>
                  </a:lnTo>
                  <a:lnTo>
                    <a:pt x="142" y="372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40" y="368"/>
                  </a:lnTo>
                  <a:lnTo>
                    <a:pt x="139" y="366"/>
                  </a:lnTo>
                  <a:lnTo>
                    <a:pt x="137" y="364"/>
                  </a:lnTo>
                  <a:lnTo>
                    <a:pt x="137" y="363"/>
                  </a:lnTo>
                  <a:lnTo>
                    <a:pt x="139" y="361"/>
                  </a:lnTo>
                  <a:lnTo>
                    <a:pt x="140" y="363"/>
                  </a:lnTo>
                  <a:lnTo>
                    <a:pt x="142" y="363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8" y="364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5" y="368"/>
                  </a:lnTo>
                  <a:lnTo>
                    <a:pt x="155" y="368"/>
                  </a:lnTo>
                  <a:lnTo>
                    <a:pt x="155" y="370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4" y="373"/>
                  </a:lnTo>
                  <a:lnTo>
                    <a:pt x="164" y="375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8" y="375"/>
                  </a:lnTo>
                  <a:lnTo>
                    <a:pt x="169" y="375"/>
                  </a:lnTo>
                  <a:lnTo>
                    <a:pt x="175" y="375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2" y="379"/>
                  </a:lnTo>
                  <a:lnTo>
                    <a:pt x="182" y="379"/>
                  </a:lnTo>
                  <a:lnTo>
                    <a:pt x="180" y="381"/>
                  </a:lnTo>
                  <a:lnTo>
                    <a:pt x="178" y="383"/>
                  </a:lnTo>
                  <a:lnTo>
                    <a:pt x="177" y="383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2" y="392"/>
                  </a:lnTo>
                  <a:lnTo>
                    <a:pt x="182" y="392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4" y="395"/>
                  </a:lnTo>
                  <a:lnTo>
                    <a:pt x="186" y="397"/>
                  </a:lnTo>
                  <a:lnTo>
                    <a:pt x="187" y="399"/>
                  </a:lnTo>
                  <a:lnTo>
                    <a:pt x="189" y="397"/>
                  </a:lnTo>
                  <a:lnTo>
                    <a:pt x="191" y="397"/>
                  </a:lnTo>
                  <a:lnTo>
                    <a:pt x="193" y="395"/>
                  </a:lnTo>
                  <a:lnTo>
                    <a:pt x="195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2"/>
                  </a:lnTo>
                  <a:lnTo>
                    <a:pt x="195" y="392"/>
                  </a:lnTo>
                  <a:lnTo>
                    <a:pt x="196" y="392"/>
                  </a:lnTo>
                  <a:lnTo>
                    <a:pt x="198" y="393"/>
                  </a:lnTo>
                  <a:lnTo>
                    <a:pt x="198" y="395"/>
                  </a:lnTo>
                  <a:lnTo>
                    <a:pt x="200" y="397"/>
                  </a:lnTo>
                  <a:lnTo>
                    <a:pt x="202" y="397"/>
                  </a:lnTo>
                  <a:lnTo>
                    <a:pt x="204" y="397"/>
                  </a:lnTo>
                  <a:lnTo>
                    <a:pt x="205" y="399"/>
                  </a:lnTo>
                  <a:lnTo>
                    <a:pt x="205" y="399"/>
                  </a:lnTo>
                  <a:lnTo>
                    <a:pt x="207" y="399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2"/>
                  </a:lnTo>
                  <a:lnTo>
                    <a:pt x="209" y="402"/>
                  </a:lnTo>
                  <a:lnTo>
                    <a:pt x="209" y="402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3" y="401"/>
                  </a:lnTo>
                  <a:lnTo>
                    <a:pt x="215" y="401"/>
                  </a:lnTo>
                  <a:lnTo>
                    <a:pt x="218" y="404"/>
                  </a:lnTo>
                  <a:lnTo>
                    <a:pt x="220" y="404"/>
                  </a:lnTo>
                  <a:lnTo>
                    <a:pt x="222" y="402"/>
                  </a:lnTo>
                  <a:lnTo>
                    <a:pt x="222" y="402"/>
                  </a:lnTo>
                  <a:lnTo>
                    <a:pt x="222" y="404"/>
                  </a:lnTo>
                  <a:lnTo>
                    <a:pt x="222" y="406"/>
                  </a:lnTo>
                  <a:lnTo>
                    <a:pt x="224" y="406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224" y="411"/>
                  </a:lnTo>
                  <a:lnTo>
                    <a:pt x="224" y="413"/>
                  </a:lnTo>
                  <a:lnTo>
                    <a:pt x="225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5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3" y="420"/>
                  </a:lnTo>
                  <a:lnTo>
                    <a:pt x="233" y="420"/>
                  </a:lnTo>
                  <a:lnTo>
                    <a:pt x="234" y="420"/>
                  </a:lnTo>
                  <a:lnTo>
                    <a:pt x="234" y="422"/>
                  </a:lnTo>
                  <a:lnTo>
                    <a:pt x="234" y="424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6" y="428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3"/>
                  </a:lnTo>
                  <a:lnTo>
                    <a:pt x="242" y="433"/>
                  </a:lnTo>
                  <a:lnTo>
                    <a:pt x="242" y="435"/>
                  </a:lnTo>
                  <a:lnTo>
                    <a:pt x="242" y="437"/>
                  </a:lnTo>
                  <a:lnTo>
                    <a:pt x="242" y="437"/>
                  </a:lnTo>
                  <a:lnTo>
                    <a:pt x="242" y="439"/>
                  </a:lnTo>
                  <a:lnTo>
                    <a:pt x="242" y="439"/>
                  </a:lnTo>
                  <a:lnTo>
                    <a:pt x="242" y="442"/>
                  </a:lnTo>
                  <a:lnTo>
                    <a:pt x="242" y="442"/>
                  </a:lnTo>
                  <a:lnTo>
                    <a:pt x="243" y="442"/>
                  </a:lnTo>
                  <a:lnTo>
                    <a:pt x="245" y="442"/>
                  </a:lnTo>
                  <a:lnTo>
                    <a:pt x="247" y="442"/>
                  </a:lnTo>
                  <a:lnTo>
                    <a:pt x="247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51" y="442"/>
                  </a:lnTo>
                  <a:lnTo>
                    <a:pt x="251" y="442"/>
                  </a:lnTo>
                  <a:lnTo>
                    <a:pt x="252" y="442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6" y="435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8" y="433"/>
                  </a:lnTo>
                  <a:lnTo>
                    <a:pt x="258" y="433"/>
                  </a:lnTo>
                  <a:lnTo>
                    <a:pt x="260" y="433"/>
                  </a:lnTo>
                  <a:lnTo>
                    <a:pt x="261" y="433"/>
                  </a:lnTo>
                  <a:lnTo>
                    <a:pt x="261" y="431"/>
                  </a:lnTo>
                  <a:lnTo>
                    <a:pt x="261" y="431"/>
                  </a:lnTo>
                  <a:lnTo>
                    <a:pt x="267" y="428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9" y="428"/>
                  </a:lnTo>
                  <a:lnTo>
                    <a:pt x="269" y="428"/>
                  </a:lnTo>
                  <a:lnTo>
                    <a:pt x="270" y="429"/>
                  </a:lnTo>
                  <a:lnTo>
                    <a:pt x="270" y="431"/>
                  </a:lnTo>
                  <a:lnTo>
                    <a:pt x="270" y="435"/>
                  </a:lnTo>
                  <a:lnTo>
                    <a:pt x="272" y="437"/>
                  </a:lnTo>
                  <a:lnTo>
                    <a:pt x="272" y="439"/>
                  </a:lnTo>
                  <a:lnTo>
                    <a:pt x="272" y="439"/>
                  </a:lnTo>
                  <a:lnTo>
                    <a:pt x="274" y="439"/>
                  </a:lnTo>
                  <a:lnTo>
                    <a:pt x="276" y="439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0"/>
                  </a:lnTo>
                  <a:lnTo>
                    <a:pt x="276" y="442"/>
                  </a:lnTo>
                  <a:lnTo>
                    <a:pt x="276" y="442"/>
                  </a:lnTo>
                  <a:lnTo>
                    <a:pt x="280" y="442"/>
                  </a:lnTo>
                  <a:lnTo>
                    <a:pt x="280" y="442"/>
                  </a:lnTo>
                  <a:lnTo>
                    <a:pt x="281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4"/>
                  </a:lnTo>
                  <a:lnTo>
                    <a:pt x="283" y="446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3" y="458"/>
                  </a:lnTo>
                  <a:lnTo>
                    <a:pt x="283" y="458"/>
                  </a:lnTo>
                  <a:lnTo>
                    <a:pt x="287" y="458"/>
                  </a:lnTo>
                  <a:lnTo>
                    <a:pt x="287" y="458"/>
                  </a:lnTo>
                  <a:lnTo>
                    <a:pt x="289" y="457"/>
                  </a:lnTo>
                  <a:lnTo>
                    <a:pt x="289" y="457"/>
                  </a:lnTo>
                  <a:lnTo>
                    <a:pt x="290" y="455"/>
                  </a:lnTo>
                  <a:lnTo>
                    <a:pt x="292" y="455"/>
                  </a:lnTo>
                  <a:lnTo>
                    <a:pt x="292" y="457"/>
                  </a:lnTo>
                  <a:lnTo>
                    <a:pt x="296" y="458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8" y="457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1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5" y="448"/>
                  </a:lnTo>
                  <a:lnTo>
                    <a:pt x="305" y="448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10" y="444"/>
                  </a:lnTo>
                  <a:lnTo>
                    <a:pt x="310" y="444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4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21" y="444"/>
                  </a:lnTo>
                  <a:lnTo>
                    <a:pt x="321" y="444"/>
                  </a:lnTo>
                  <a:lnTo>
                    <a:pt x="323" y="444"/>
                  </a:lnTo>
                  <a:lnTo>
                    <a:pt x="323" y="444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2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7" y="448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1" y="449"/>
                  </a:lnTo>
                  <a:lnTo>
                    <a:pt x="341" y="449"/>
                  </a:lnTo>
                  <a:lnTo>
                    <a:pt x="343" y="449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6"/>
                  </a:lnTo>
                  <a:lnTo>
                    <a:pt x="346" y="446"/>
                  </a:lnTo>
                  <a:lnTo>
                    <a:pt x="348" y="446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46" y="442"/>
                  </a:lnTo>
                  <a:lnTo>
                    <a:pt x="346" y="442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0"/>
                  </a:lnTo>
                  <a:lnTo>
                    <a:pt x="352" y="440"/>
                  </a:lnTo>
                  <a:lnTo>
                    <a:pt x="352" y="442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5" y="440"/>
                  </a:lnTo>
                  <a:lnTo>
                    <a:pt x="357" y="439"/>
                  </a:lnTo>
                  <a:lnTo>
                    <a:pt x="357" y="439"/>
                  </a:lnTo>
                  <a:lnTo>
                    <a:pt x="359" y="439"/>
                  </a:lnTo>
                  <a:lnTo>
                    <a:pt x="361" y="440"/>
                  </a:lnTo>
                  <a:lnTo>
                    <a:pt x="366" y="440"/>
                  </a:lnTo>
                  <a:lnTo>
                    <a:pt x="366" y="440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81" y="442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6" y="444"/>
                  </a:lnTo>
                  <a:lnTo>
                    <a:pt x="386" y="444"/>
                  </a:lnTo>
                  <a:lnTo>
                    <a:pt x="388" y="446"/>
                  </a:lnTo>
                  <a:lnTo>
                    <a:pt x="391" y="448"/>
                  </a:lnTo>
                  <a:lnTo>
                    <a:pt x="393" y="449"/>
                  </a:lnTo>
                  <a:lnTo>
                    <a:pt x="395" y="451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7" y="457"/>
                  </a:lnTo>
                  <a:lnTo>
                    <a:pt x="401" y="458"/>
                  </a:lnTo>
                  <a:lnTo>
                    <a:pt x="402" y="458"/>
                  </a:lnTo>
                  <a:lnTo>
                    <a:pt x="402" y="460"/>
                  </a:lnTo>
                  <a:lnTo>
                    <a:pt x="402" y="460"/>
                  </a:lnTo>
                  <a:lnTo>
                    <a:pt x="404" y="458"/>
                  </a:lnTo>
                  <a:lnTo>
                    <a:pt x="404" y="458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2"/>
                  </a:lnTo>
                  <a:lnTo>
                    <a:pt x="406" y="462"/>
                  </a:lnTo>
                  <a:lnTo>
                    <a:pt x="408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20" y="466"/>
                  </a:lnTo>
                  <a:lnTo>
                    <a:pt x="422" y="467"/>
                  </a:lnTo>
                  <a:lnTo>
                    <a:pt x="422" y="466"/>
                  </a:lnTo>
                  <a:lnTo>
                    <a:pt x="424" y="466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28" y="469"/>
                  </a:lnTo>
                  <a:lnTo>
                    <a:pt x="429" y="469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33" y="469"/>
                  </a:lnTo>
                  <a:lnTo>
                    <a:pt x="433" y="469"/>
                  </a:lnTo>
                  <a:lnTo>
                    <a:pt x="433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7" y="469"/>
                  </a:lnTo>
                  <a:lnTo>
                    <a:pt x="437" y="469"/>
                  </a:lnTo>
                  <a:lnTo>
                    <a:pt x="437" y="467"/>
                  </a:lnTo>
                  <a:lnTo>
                    <a:pt x="437" y="467"/>
                  </a:lnTo>
                  <a:lnTo>
                    <a:pt x="437" y="466"/>
                  </a:lnTo>
                  <a:lnTo>
                    <a:pt x="437" y="466"/>
                  </a:lnTo>
                  <a:lnTo>
                    <a:pt x="435" y="464"/>
                  </a:lnTo>
                  <a:lnTo>
                    <a:pt x="433" y="464"/>
                  </a:lnTo>
                  <a:lnTo>
                    <a:pt x="431" y="462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58"/>
                  </a:lnTo>
                  <a:lnTo>
                    <a:pt x="429" y="458"/>
                  </a:lnTo>
                  <a:lnTo>
                    <a:pt x="431" y="455"/>
                  </a:lnTo>
                  <a:lnTo>
                    <a:pt x="431" y="453"/>
                  </a:lnTo>
                  <a:lnTo>
                    <a:pt x="431" y="451"/>
                  </a:lnTo>
                  <a:lnTo>
                    <a:pt x="431" y="444"/>
                  </a:lnTo>
                  <a:lnTo>
                    <a:pt x="431" y="444"/>
                  </a:lnTo>
                  <a:lnTo>
                    <a:pt x="429" y="442"/>
                  </a:lnTo>
                  <a:lnTo>
                    <a:pt x="429" y="442"/>
                  </a:lnTo>
                  <a:lnTo>
                    <a:pt x="429" y="440"/>
                  </a:lnTo>
                  <a:lnTo>
                    <a:pt x="428" y="440"/>
                  </a:lnTo>
                  <a:lnTo>
                    <a:pt x="428" y="439"/>
                  </a:lnTo>
                  <a:lnTo>
                    <a:pt x="428" y="437"/>
                  </a:lnTo>
                  <a:lnTo>
                    <a:pt x="428" y="435"/>
                  </a:lnTo>
                  <a:lnTo>
                    <a:pt x="426" y="431"/>
                  </a:lnTo>
                  <a:lnTo>
                    <a:pt x="428" y="429"/>
                  </a:lnTo>
                  <a:lnTo>
                    <a:pt x="431" y="424"/>
                  </a:lnTo>
                  <a:lnTo>
                    <a:pt x="433" y="422"/>
                  </a:lnTo>
                  <a:lnTo>
                    <a:pt x="433" y="420"/>
                  </a:lnTo>
                  <a:lnTo>
                    <a:pt x="433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7" y="419"/>
                  </a:lnTo>
                  <a:lnTo>
                    <a:pt x="438" y="413"/>
                  </a:lnTo>
                  <a:lnTo>
                    <a:pt x="440" y="413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2" y="411"/>
                  </a:lnTo>
                  <a:lnTo>
                    <a:pt x="442" y="411"/>
                  </a:lnTo>
                  <a:lnTo>
                    <a:pt x="442" y="410"/>
                  </a:lnTo>
                  <a:lnTo>
                    <a:pt x="442" y="410"/>
                  </a:lnTo>
                  <a:lnTo>
                    <a:pt x="444" y="406"/>
                  </a:lnTo>
                  <a:lnTo>
                    <a:pt x="449" y="399"/>
                  </a:lnTo>
                  <a:lnTo>
                    <a:pt x="451" y="397"/>
                  </a:lnTo>
                  <a:lnTo>
                    <a:pt x="453" y="395"/>
                  </a:lnTo>
                  <a:lnTo>
                    <a:pt x="455" y="393"/>
                  </a:lnTo>
                  <a:lnTo>
                    <a:pt x="467" y="381"/>
                  </a:lnTo>
                  <a:lnTo>
                    <a:pt x="469" y="379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6" y="372"/>
                  </a:lnTo>
                  <a:lnTo>
                    <a:pt x="478" y="370"/>
                  </a:lnTo>
                  <a:lnTo>
                    <a:pt x="478" y="370"/>
                  </a:lnTo>
                  <a:lnTo>
                    <a:pt x="478" y="368"/>
                  </a:lnTo>
                  <a:lnTo>
                    <a:pt x="478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2" y="364"/>
                  </a:lnTo>
                  <a:lnTo>
                    <a:pt x="491" y="364"/>
                  </a:lnTo>
                  <a:lnTo>
                    <a:pt x="494" y="364"/>
                  </a:lnTo>
                  <a:lnTo>
                    <a:pt x="494" y="361"/>
                  </a:lnTo>
                  <a:lnTo>
                    <a:pt x="494" y="361"/>
                  </a:lnTo>
                  <a:lnTo>
                    <a:pt x="494" y="359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8" y="355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2"/>
                  </a:lnTo>
                  <a:lnTo>
                    <a:pt x="498" y="348"/>
                  </a:lnTo>
                  <a:lnTo>
                    <a:pt x="500" y="346"/>
                  </a:lnTo>
                  <a:lnTo>
                    <a:pt x="500" y="346"/>
                  </a:lnTo>
                  <a:lnTo>
                    <a:pt x="498" y="343"/>
                  </a:lnTo>
                  <a:lnTo>
                    <a:pt x="498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6" y="339"/>
                  </a:lnTo>
                  <a:lnTo>
                    <a:pt x="494" y="337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494" y="336"/>
                  </a:lnTo>
                  <a:lnTo>
                    <a:pt x="493" y="336"/>
                  </a:lnTo>
                  <a:lnTo>
                    <a:pt x="493" y="334"/>
                  </a:lnTo>
                  <a:lnTo>
                    <a:pt x="493" y="332"/>
                  </a:lnTo>
                  <a:lnTo>
                    <a:pt x="493" y="330"/>
                  </a:lnTo>
                  <a:lnTo>
                    <a:pt x="494" y="3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20"/>
            <p:cNvSpPr>
              <a:spLocks noEditPoints="1"/>
            </p:cNvSpPr>
            <p:nvPr/>
          </p:nvSpPr>
          <p:spPr bwMode="auto">
            <a:xfrm>
              <a:off x="7439770" y="3528578"/>
              <a:ext cx="265380" cy="316521"/>
            </a:xfrm>
            <a:custGeom>
              <a:avLst/>
              <a:gdLst>
                <a:gd name="T0" fmla="*/ 33 w 192"/>
                <a:gd name="T1" fmla="*/ 177 h 229"/>
                <a:gd name="T2" fmla="*/ 10 w 192"/>
                <a:gd name="T3" fmla="*/ 175 h 229"/>
                <a:gd name="T4" fmla="*/ 8 w 192"/>
                <a:gd name="T5" fmla="*/ 190 h 229"/>
                <a:gd name="T6" fmla="*/ 22 w 192"/>
                <a:gd name="T7" fmla="*/ 191 h 229"/>
                <a:gd name="T8" fmla="*/ 42 w 192"/>
                <a:gd name="T9" fmla="*/ 179 h 229"/>
                <a:gd name="T10" fmla="*/ 29 w 192"/>
                <a:gd name="T11" fmla="*/ 159 h 229"/>
                <a:gd name="T12" fmla="*/ 31 w 192"/>
                <a:gd name="T13" fmla="*/ 150 h 229"/>
                <a:gd name="T14" fmla="*/ 73 w 192"/>
                <a:gd name="T15" fmla="*/ 47 h 229"/>
                <a:gd name="T16" fmla="*/ 76 w 192"/>
                <a:gd name="T17" fmla="*/ 32 h 229"/>
                <a:gd name="T18" fmla="*/ 80 w 192"/>
                <a:gd name="T19" fmla="*/ 27 h 229"/>
                <a:gd name="T20" fmla="*/ 100 w 192"/>
                <a:gd name="T21" fmla="*/ 14 h 229"/>
                <a:gd name="T22" fmla="*/ 103 w 192"/>
                <a:gd name="T23" fmla="*/ 11 h 229"/>
                <a:gd name="T24" fmla="*/ 192 w 192"/>
                <a:gd name="T25" fmla="*/ 27 h 229"/>
                <a:gd name="T26" fmla="*/ 185 w 192"/>
                <a:gd name="T27" fmla="*/ 22 h 229"/>
                <a:gd name="T28" fmla="*/ 168 w 192"/>
                <a:gd name="T29" fmla="*/ 9 h 229"/>
                <a:gd name="T30" fmla="*/ 125 w 192"/>
                <a:gd name="T31" fmla="*/ 16 h 229"/>
                <a:gd name="T32" fmla="*/ 102 w 192"/>
                <a:gd name="T33" fmla="*/ 38 h 229"/>
                <a:gd name="T34" fmla="*/ 73 w 192"/>
                <a:gd name="T35" fmla="*/ 52 h 229"/>
                <a:gd name="T36" fmla="*/ 64 w 192"/>
                <a:gd name="T37" fmla="*/ 72 h 229"/>
                <a:gd name="T38" fmla="*/ 33 w 192"/>
                <a:gd name="T39" fmla="*/ 130 h 229"/>
                <a:gd name="T40" fmla="*/ 37 w 192"/>
                <a:gd name="T41" fmla="*/ 143 h 229"/>
                <a:gd name="T42" fmla="*/ 28 w 192"/>
                <a:gd name="T43" fmla="*/ 146 h 229"/>
                <a:gd name="T44" fmla="*/ 40 w 192"/>
                <a:gd name="T45" fmla="*/ 154 h 229"/>
                <a:gd name="T46" fmla="*/ 44 w 192"/>
                <a:gd name="T47" fmla="*/ 163 h 229"/>
                <a:gd name="T48" fmla="*/ 44 w 192"/>
                <a:gd name="T49" fmla="*/ 168 h 229"/>
                <a:gd name="T50" fmla="*/ 37 w 192"/>
                <a:gd name="T51" fmla="*/ 173 h 229"/>
                <a:gd name="T52" fmla="*/ 26 w 192"/>
                <a:gd name="T53" fmla="*/ 161 h 229"/>
                <a:gd name="T54" fmla="*/ 15 w 192"/>
                <a:gd name="T55" fmla="*/ 173 h 229"/>
                <a:gd name="T56" fmla="*/ 31 w 192"/>
                <a:gd name="T57" fmla="*/ 173 h 229"/>
                <a:gd name="T58" fmla="*/ 46 w 192"/>
                <a:gd name="T59" fmla="*/ 179 h 229"/>
                <a:gd name="T60" fmla="*/ 51 w 192"/>
                <a:gd name="T61" fmla="*/ 175 h 229"/>
                <a:gd name="T62" fmla="*/ 62 w 192"/>
                <a:gd name="T63" fmla="*/ 175 h 229"/>
                <a:gd name="T64" fmla="*/ 73 w 192"/>
                <a:gd name="T65" fmla="*/ 175 h 229"/>
                <a:gd name="T66" fmla="*/ 84 w 192"/>
                <a:gd name="T67" fmla="*/ 172 h 229"/>
                <a:gd name="T68" fmla="*/ 89 w 192"/>
                <a:gd name="T69" fmla="*/ 184 h 229"/>
                <a:gd name="T70" fmla="*/ 107 w 192"/>
                <a:gd name="T71" fmla="*/ 186 h 229"/>
                <a:gd name="T72" fmla="*/ 118 w 192"/>
                <a:gd name="T73" fmla="*/ 195 h 229"/>
                <a:gd name="T74" fmla="*/ 123 w 192"/>
                <a:gd name="T75" fmla="*/ 200 h 229"/>
                <a:gd name="T76" fmla="*/ 121 w 192"/>
                <a:gd name="T77" fmla="*/ 208 h 229"/>
                <a:gd name="T78" fmla="*/ 114 w 192"/>
                <a:gd name="T79" fmla="*/ 222 h 229"/>
                <a:gd name="T80" fmla="*/ 120 w 192"/>
                <a:gd name="T81" fmla="*/ 228 h 229"/>
                <a:gd name="T82" fmla="*/ 130 w 192"/>
                <a:gd name="T83" fmla="*/ 226 h 229"/>
                <a:gd name="T84" fmla="*/ 136 w 192"/>
                <a:gd name="T85" fmla="*/ 217 h 229"/>
                <a:gd name="T86" fmla="*/ 130 w 192"/>
                <a:gd name="T87" fmla="*/ 211 h 229"/>
                <a:gd name="T88" fmla="*/ 130 w 192"/>
                <a:gd name="T89" fmla="*/ 206 h 229"/>
                <a:gd name="T90" fmla="*/ 136 w 192"/>
                <a:gd name="T91" fmla="*/ 191 h 229"/>
                <a:gd name="T92" fmla="*/ 143 w 192"/>
                <a:gd name="T93" fmla="*/ 173 h 229"/>
                <a:gd name="T94" fmla="*/ 132 w 192"/>
                <a:gd name="T95" fmla="*/ 152 h 229"/>
                <a:gd name="T96" fmla="*/ 132 w 192"/>
                <a:gd name="T97" fmla="*/ 143 h 229"/>
                <a:gd name="T98" fmla="*/ 143 w 192"/>
                <a:gd name="T99" fmla="*/ 139 h 229"/>
                <a:gd name="T100" fmla="*/ 156 w 192"/>
                <a:gd name="T101" fmla="*/ 141 h 229"/>
                <a:gd name="T102" fmla="*/ 172 w 192"/>
                <a:gd name="T103" fmla="*/ 130 h 229"/>
                <a:gd name="T104" fmla="*/ 170 w 192"/>
                <a:gd name="T105" fmla="*/ 121 h 229"/>
                <a:gd name="T106" fmla="*/ 185 w 192"/>
                <a:gd name="T107" fmla="*/ 110 h 229"/>
                <a:gd name="T108" fmla="*/ 177 w 192"/>
                <a:gd name="T109" fmla="*/ 94 h 229"/>
                <a:gd name="T110" fmla="*/ 168 w 192"/>
                <a:gd name="T111" fmla="*/ 81 h 229"/>
                <a:gd name="T112" fmla="*/ 185 w 192"/>
                <a:gd name="T113" fmla="*/ 76 h 229"/>
                <a:gd name="T114" fmla="*/ 192 w 192"/>
                <a:gd name="T115" fmla="*/ 36 h 229"/>
                <a:gd name="T116" fmla="*/ 114 w 192"/>
                <a:gd name="T117" fmla="*/ 9 h 229"/>
                <a:gd name="T118" fmla="*/ 140 w 192"/>
                <a:gd name="T119" fmla="*/ 5 h 229"/>
                <a:gd name="T120" fmla="*/ 156 w 192"/>
                <a:gd name="T121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29">
                  <a:moveTo>
                    <a:pt x="42" y="179"/>
                  </a:moveTo>
                  <a:lnTo>
                    <a:pt x="42" y="179"/>
                  </a:lnTo>
                  <a:lnTo>
                    <a:pt x="40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13" y="177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8" y="177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3" y="186"/>
                  </a:lnTo>
                  <a:lnTo>
                    <a:pt x="15" y="186"/>
                  </a:lnTo>
                  <a:lnTo>
                    <a:pt x="20" y="188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9" y="193"/>
                  </a:lnTo>
                  <a:lnTo>
                    <a:pt x="29" y="191"/>
                  </a:lnTo>
                  <a:lnTo>
                    <a:pt x="33" y="190"/>
                  </a:lnTo>
                  <a:lnTo>
                    <a:pt x="38" y="188"/>
                  </a:lnTo>
                  <a:lnTo>
                    <a:pt x="40" y="18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2" y="179"/>
                  </a:lnTo>
                  <a:lnTo>
                    <a:pt x="42" y="179"/>
                  </a:lnTo>
                  <a:close/>
                  <a:moveTo>
                    <a:pt x="19" y="155"/>
                  </a:moveTo>
                  <a:lnTo>
                    <a:pt x="20" y="155"/>
                  </a:lnTo>
                  <a:lnTo>
                    <a:pt x="20" y="155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29" y="159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35" y="159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19" y="150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9" y="155"/>
                  </a:lnTo>
                  <a:close/>
                  <a:moveTo>
                    <a:pt x="71" y="47"/>
                  </a:moveTo>
                  <a:lnTo>
                    <a:pt x="73" y="47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3" y="36"/>
                  </a:lnTo>
                  <a:lnTo>
                    <a:pt x="71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7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0"/>
                  </a:lnTo>
                  <a:lnTo>
                    <a:pt x="82" y="23"/>
                  </a:lnTo>
                  <a:lnTo>
                    <a:pt x="78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7"/>
                  </a:lnTo>
                  <a:close/>
                  <a:moveTo>
                    <a:pt x="93" y="18"/>
                  </a:moveTo>
                  <a:lnTo>
                    <a:pt x="100" y="14"/>
                  </a:lnTo>
                  <a:lnTo>
                    <a:pt x="102" y="14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8"/>
                  </a:lnTo>
                  <a:lnTo>
                    <a:pt x="93" y="18"/>
                  </a:lnTo>
                  <a:close/>
                  <a:moveTo>
                    <a:pt x="192" y="32"/>
                  </a:moveTo>
                  <a:lnTo>
                    <a:pt x="192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1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58" y="11"/>
                  </a:lnTo>
                  <a:lnTo>
                    <a:pt x="150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1" y="13"/>
                  </a:lnTo>
                  <a:lnTo>
                    <a:pt x="136" y="13"/>
                  </a:lnTo>
                  <a:lnTo>
                    <a:pt x="132" y="13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6"/>
                  </a:lnTo>
                  <a:lnTo>
                    <a:pt x="118" y="20"/>
                  </a:lnTo>
                  <a:lnTo>
                    <a:pt x="116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5" y="29"/>
                  </a:lnTo>
                  <a:lnTo>
                    <a:pt x="103" y="31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3" y="52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4" y="72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58" y="101"/>
                  </a:lnTo>
                  <a:lnTo>
                    <a:pt x="53" y="110"/>
                  </a:lnTo>
                  <a:lnTo>
                    <a:pt x="47" y="119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3"/>
                  </a:lnTo>
                  <a:lnTo>
                    <a:pt x="26" y="144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29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5" y="150"/>
                  </a:lnTo>
                  <a:lnTo>
                    <a:pt x="37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1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6" y="168"/>
                  </a:lnTo>
                  <a:lnTo>
                    <a:pt x="47" y="170"/>
                  </a:lnTo>
                  <a:lnTo>
                    <a:pt x="47" y="172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7" y="173"/>
                  </a:lnTo>
                  <a:lnTo>
                    <a:pt x="37" y="170"/>
                  </a:lnTo>
                  <a:lnTo>
                    <a:pt x="35" y="168"/>
                  </a:lnTo>
                  <a:lnTo>
                    <a:pt x="33" y="166"/>
                  </a:lnTo>
                  <a:lnTo>
                    <a:pt x="31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4" y="161"/>
                  </a:lnTo>
                  <a:lnTo>
                    <a:pt x="11" y="161"/>
                  </a:lnTo>
                  <a:lnTo>
                    <a:pt x="6" y="164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5"/>
                  </a:lnTo>
                  <a:lnTo>
                    <a:pt x="22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5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1" y="173"/>
                  </a:lnTo>
                  <a:lnTo>
                    <a:pt x="55" y="172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8" y="175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9" y="170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5" y="172"/>
                  </a:lnTo>
                  <a:lnTo>
                    <a:pt x="75" y="172"/>
                  </a:lnTo>
                  <a:lnTo>
                    <a:pt x="73" y="173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5" y="177"/>
                  </a:lnTo>
                  <a:lnTo>
                    <a:pt x="76" y="177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5" y="172"/>
                  </a:lnTo>
                  <a:lnTo>
                    <a:pt x="87" y="173"/>
                  </a:lnTo>
                  <a:lnTo>
                    <a:pt x="87" y="175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1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4"/>
                  </a:lnTo>
                  <a:lnTo>
                    <a:pt x="93" y="184"/>
                  </a:lnTo>
                  <a:lnTo>
                    <a:pt x="93" y="186"/>
                  </a:lnTo>
                  <a:lnTo>
                    <a:pt x="93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102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09" y="188"/>
                  </a:lnTo>
                  <a:lnTo>
                    <a:pt x="109" y="188"/>
                  </a:lnTo>
                  <a:lnTo>
                    <a:pt x="111" y="190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5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9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1" y="213"/>
                  </a:lnTo>
                  <a:lnTo>
                    <a:pt x="120" y="213"/>
                  </a:lnTo>
                  <a:lnTo>
                    <a:pt x="120" y="215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20" y="229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21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30" y="229"/>
                  </a:lnTo>
                  <a:lnTo>
                    <a:pt x="132" y="229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32" y="226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4" y="215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7" y="204"/>
                  </a:lnTo>
                  <a:lnTo>
                    <a:pt x="127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0" y="206"/>
                  </a:lnTo>
                  <a:lnTo>
                    <a:pt x="130" y="204"/>
                  </a:lnTo>
                  <a:lnTo>
                    <a:pt x="132" y="202"/>
                  </a:lnTo>
                  <a:lnTo>
                    <a:pt x="136" y="199"/>
                  </a:lnTo>
                  <a:lnTo>
                    <a:pt x="140" y="199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8" y="197"/>
                  </a:lnTo>
                  <a:lnTo>
                    <a:pt x="136" y="195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6" y="191"/>
                  </a:lnTo>
                  <a:lnTo>
                    <a:pt x="136" y="190"/>
                  </a:lnTo>
                  <a:lnTo>
                    <a:pt x="138" y="188"/>
                  </a:lnTo>
                  <a:lnTo>
                    <a:pt x="140" y="184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3" y="182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68"/>
                  </a:lnTo>
                  <a:lnTo>
                    <a:pt x="140" y="166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4" y="155"/>
                  </a:lnTo>
                  <a:lnTo>
                    <a:pt x="132" y="155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2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6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41" y="141"/>
                  </a:lnTo>
                  <a:lnTo>
                    <a:pt x="140" y="141"/>
                  </a:lnTo>
                  <a:lnTo>
                    <a:pt x="138" y="139"/>
                  </a:lnTo>
                  <a:lnTo>
                    <a:pt x="138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5" y="139"/>
                  </a:lnTo>
                  <a:lnTo>
                    <a:pt x="147" y="139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9" y="141"/>
                  </a:lnTo>
                  <a:lnTo>
                    <a:pt x="150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9" y="139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2" y="128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4" y="119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7" y="116"/>
                  </a:lnTo>
                  <a:lnTo>
                    <a:pt x="179" y="116"/>
                  </a:lnTo>
                  <a:lnTo>
                    <a:pt x="179" y="114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5" y="103"/>
                  </a:lnTo>
                  <a:lnTo>
                    <a:pt x="185" y="99"/>
                  </a:lnTo>
                  <a:lnTo>
                    <a:pt x="185" y="98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4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4" y="92"/>
                  </a:lnTo>
                  <a:lnTo>
                    <a:pt x="170" y="92"/>
                  </a:lnTo>
                  <a:lnTo>
                    <a:pt x="168" y="90"/>
                  </a:lnTo>
                  <a:lnTo>
                    <a:pt x="167" y="90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3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9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3" y="78"/>
                  </a:lnTo>
                  <a:lnTo>
                    <a:pt x="185" y="76"/>
                  </a:lnTo>
                  <a:lnTo>
                    <a:pt x="185" y="72"/>
                  </a:lnTo>
                  <a:lnTo>
                    <a:pt x="185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0" y="52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3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2" y="32"/>
                  </a:lnTo>
                  <a:close/>
                  <a:moveTo>
                    <a:pt x="116" y="11"/>
                  </a:moveTo>
                  <a:lnTo>
                    <a:pt x="120" y="9"/>
                  </a:lnTo>
                  <a:lnTo>
                    <a:pt x="120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2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140" y="9"/>
                  </a:move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43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close/>
                  <a:moveTo>
                    <a:pt x="156" y="2"/>
                  </a:move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21"/>
            <p:cNvSpPr>
              <a:spLocks/>
            </p:cNvSpPr>
            <p:nvPr/>
          </p:nvSpPr>
          <p:spPr bwMode="auto">
            <a:xfrm>
              <a:off x="8483321" y="4577658"/>
              <a:ext cx="132690" cy="158952"/>
            </a:xfrm>
            <a:custGeom>
              <a:avLst/>
              <a:gdLst>
                <a:gd name="T0" fmla="*/ 85 w 96"/>
                <a:gd name="T1" fmla="*/ 39 h 115"/>
                <a:gd name="T2" fmla="*/ 76 w 96"/>
                <a:gd name="T3" fmla="*/ 32 h 115"/>
                <a:gd name="T4" fmla="*/ 74 w 96"/>
                <a:gd name="T5" fmla="*/ 29 h 115"/>
                <a:gd name="T6" fmla="*/ 67 w 96"/>
                <a:gd name="T7" fmla="*/ 30 h 115"/>
                <a:gd name="T8" fmla="*/ 62 w 96"/>
                <a:gd name="T9" fmla="*/ 27 h 115"/>
                <a:gd name="T10" fmla="*/ 54 w 96"/>
                <a:gd name="T11" fmla="*/ 21 h 115"/>
                <a:gd name="T12" fmla="*/ 45 w 96"/>
                <a:gd name="T13" fmla="*/ 10 h 115"/>
                <a:gd name="T14" fmla="*/ 36 w 96"/>
                <a:gd name="T15" fmla="*/ 0 h 115"/>
                <a:gd name="T16" fmla="*/ 29 w 96"/>
                <a:gd name="T17" fmla="*/ 1 h 115"/>
                <a:gd name="T18" fmla="*/ 24 w 96"/>
                <a:gd name="T19" fmla="*/ 1 h 115"/>
                <a:gd name="T20" fmla="*/ 26 w 96"/>
                <a:gd name="T21" fmla="*/ 5 h 115"/>
                <a:gd name="T22" fmla="*/ 27 w 96"/>
                <a:gd name="T23" fmla="*/ 7 h 115"/>
                <a:gd name="T24" fmla="*/ 29 w 96"/>
                <a:gd name="T25" fmla="*/ 16 h 115"/>
                <a:gd name="T26" fmla="*/ 27 w 96"/>
                <a:gd name="T27" fmla="*/ 18 h 115"/>
                <a:gd name="T28" fmla="*/ 26 w 96"/>
                <a:gd name="T29" fmla="*/ 14 h 115"/>
                <a:gd name="T30" fmla="*/ 20 w 96"/>
                <a:gd name="T31" fmla="*/ 14 h 115"/>
                <a:gd name="T32" fmla="*/ 13 w 96"/>
                <a:gd name="T33" fmla="*/ 21 h 115"/>
                <a:gd name="T34" fmla="*/ 11 w 96"/>
                <a:gd name="T35" fmla="*/ 36 h 115"/>
                <a:gd name="T36" fmla="*/ 0 w 96"/>
                <a:gd name="T37" fmla="*/ 41 h 115"/>
                <a:gd name="T38" fmla="*/ 0 w 96"/>
                <a:gd name="T39" fmla="*/ 48 h 115"/>
                <a:gd name="T40" fmla="*/ 6 w 96"/>
                <a:gd name="T41" fmla="*/ 57 h 115"/>
                <a:gd name="T42" fmla="*/ 4 w 96"/>
                <a:gd name="T43" fmla="*/ 65 h 115"/>
                <a:gd name="T44" fmla="*/ 2 w 96"/>
                <a:gd name="T45" fmla="*/ 66 h 115"/>
                <a:gd name="T46" fmla="*/ 0 w 96"/>
                <a:gd name="T47" fmla="*/ 72 h 115"/>
                <a:gd name="T48" fmla="*/ 4 w 96"/>
                <a:gd name="T49" fmla="*/ 75 h 115"/>
                <a:gd name="T50" fmla="*/ 4 w 96"/>
                <a:gd name="T51" fmla="*/ 74 h 115"/>
                <a:gd name="T52" fmla="*/ 13 w 96"/>
                <a:gd name="T53" fmla="*/ 74 h 115"/>
                <a:gd name="T54" fmla="*/ 11 w 96"/>
                <a:gd name="T55" fmla="*/ 77 h 115"/>
                <a:gd name="T56" fmla="*/ 8 w 96"/>
                <a:gd name="T57" fmla="*/ 77 h 115"/>
                <a:gd name="T58" fmla="*/ 9 w 96"/>
                <a:gd name="T59" fmla="*/ 79 h 115"/>
                <a:gd name="T60" fmla="*/ 11 w 96"/>
                <a:gd name="T61" fmla="*/ 79 h 115"/>
                <a:gd name="T62" fmla="*/ 13 w 96"/>
                <a:gd name="T63" fmla="*/ 81 h 115"/>
                <a:gd name="T64" fmla="*/ 17 w 96"/>
                <a:gd name="T65" fmla="*/ 86 h 115"/>
                <a:gd name="T66" fmla="*/ 20 w 96"/>
                <a:gd name="T67" fmla="*/ 86 h 115"/>
                <a:gd name="T68" fmla="*/ 22 w 96"/>
                <a:gd name="T69" fmla="*/ 86 h 115"/>
                <a:gd name="T70" fmla="*/ 27 w 96"/>
                <a:gd name="T71" fmla="*/ 94 h 115"/>
                <a:gd name="T72" fmla="*/ 31 w 96"/>
                <a:gd name="T73" fmla="*/ 95 h 115"/>
                <a:gd name="T74" fmla="*/ 35 w 96"/>
                <a:gd name="T75" fmla="*/ 103 h 115"/>
                <a:gd name="T76" fmla="*/ 36 w 96"/>
                <a:gd name="T77" fmla="*/ 106 h 115"/>
                <a:gd name="T78" fmla="*/ 38 w 96"/>
                <a:gd name="T79" fmla="*/ 110 h 115"/>
                <a:gd name="T80" fmla="*/ 47 w 96"/>
                <a:gd name="T81" fmla="*/ 115 h 115"/>
                <a:gd name="T82" fmla="*/ 45 w 96"/>
                <a:gd name="T83" fmla="*/ 110 h 115"/>
                <a:gd name="T84" fmla="*/ 45 w 96"/>
                <a:gd name="T85" fmla="*/ 106 h 115"/>
                <a:gd name="T86" fmla="*/ 45 w 96"/>
                <a:gd name="T87" fmla="*/ 104 h 115"/>
                <a:gd name="T88" fmla="*/ 47 w 96"/>
                <a:gd name="T89" fmla="*/ 97 h 115"/>
                <a:gd name="T90" fmla="*/ 42 w 96"/>
                <a:gd name="T91" fmla="*/ 92 h 115"/>
                <a:gd name="T92" fmla="*/ 49 w 96"/>
                <a:gd name="T93" fmla="*/ 79 h 115"/>
                <a:gd name="T94" fmla="*/ 54 w 96"/>
                <a:gd name="T95" fmla="*/ 72 h 115"/>
                <a:gd name="T96" fmla="*/ 58 w 96"/>
                <a:gd name="T97" fmla="*/ 68 h 115"/>
                <a:gd name="T98" fmla="*/ 62 w 96"/>
                <a:gd name="T99" fmla="*/ 63 h 115"/>
                <a:gd name="T100" fmla="*/ 65 w 96"/>
                <a:gd name="T101" fmla="*/ 65 h 115"/>
                <a:gd name="T102" fmla="*/ 65 w 96"/>
                <a:gd name="T103" fmla="*/ 68 h 115"/>
                <a:gd name="T104" fmla="*/ 69 w 96"/>
                <a:gd name="T105" fmla="*/ 74 h 115"/>
                <a:gd name="T106" fmla="*/ 73 w 96"/>
                <a:gd name="T107" fmla="*/ 72 h 115"/>
                <a:gd name="T108" fmla="*/ 82 w 96"/>
                <a:gd name="T109" fmla="*/ 68 h 115"/>
                <a:gd name="T110" fmla="*/ 83 w 96"/>
                <a:gd name="T111" fmla="*/ 63 h 115"/>
                <a:gd name="T112" fmla="*/ 80 w 96"/>
                <a:gd name="T113" fmla="*/ 56 h 115"/>
                <a:gd name="T114" fmla="*/ 83 w 96"/>
                <a:gd name="T115" fmla="*/ 54 h 115"/>
                <a:gd name="T116" fmla="*/ 89 w 96"/>
                <a:gd name="T117" fmla="*/ 52 h 115"/>
                <a:gd name="T118" fmla="*/ 96 w 96"/>
                <a:gd name="T11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15">
                  <a:moveTo>
                    <a:pt x="96" y="45"/>
                  </a:moveTo>
                  <a:lnTo>
                    <a:pt x="96" y="43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6" y="104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5" y="113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7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4" y="70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6" y="48"/>
                  </a:lnTo>
                  <a:lnTo>
                    <a:pt x="96" y="47"/>
                  </a:lnTo>
                  <a:lnTo>
                    <a:pt x="96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22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Freeform 23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Freeform 24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Freeform 25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Freeform 26"/>
            <p:cNvSpPr>
              <a:spLocks noEditPoints="1"/>
            </p:cNvSpPr>
            <p:nvPr/>
          </p:nvSpPr>
          <p:spPr bwMode="auto">
            <a:xfrm>
              <a:off x="8188916" y="5249401"/>
              <a:ext cx="27644" cy="22115"/>
            </a:xfrm>
            <a:custGeom>
              <a:avLst/>
              <a:gdLst>
                <a:gd name="T0" fmla="*/ 20 w 20"/>
                <a:gd name="T1" fmla="*/ 12 h 16"/>
                <a:gd name="T2" fmla="*/ 18 w 20"/>
                <a:gd name="T3" fmla="*/ 10 h 16"/>
                <a:gd name="T4" fmla="*/ 16 w 20"/>
                <a:gd name="T5" fmla="*/ 10 h 16"/>
                <a:gd name="T6" fmla="*/ 16 w 20"/>
                <a:gd name="T7" fmla="*/ 10 h 16"/>
                <a:gd name="T8" fmla="*/ 16 w 20"/>
                <a:gd name="T9" fmla="*/ 10 h 16"/>
                <a:gd name="T10" fmla="*/ 16 w 20"/>
                <a:gd name="T11" fmla="*/ 9 h 16"/>
                <a:gd name="T12" fmla="*/ 16 w 20"/>
                <a:gd name="T13" fmla="*/ 9 h 16"/>
                <a:gd name="T14" fmla="*/ 15 w 20"/>
                <a:gd name="T15" fmla="*/ 9 h 16"/>
                <a:gd name="T16" fmla="*/ 13 w 20"/>
                <a:gd name="T17" fmla="*/ 7 h 16"/>
                <a:gd name="T18" fmla="*/ 13 w 20"/>
                <a:gd name="T19" fmla="*/ 7 h 16"/>
                <a:gd name="T20" fmla="*/ 9 w 20"/>
                <a:gd name="T21" fmla="*/ 5 h 16"/>
                <a:gd name="T22" fmla="*/ 9 w 20"/>
                <a:gd name="T23" fmla="*/ 5 h 16"/>
                <a:gd name="T24" fmla="*/ 9 w 20"/>
                <a:gd name="T25" fmla="*/ 5 h 16"/>
                <a:gd name="T26" fmla="*/ 9 w 20"/>
                <a:gd name="T27" fmla="*/ 5 h 16"/>
                <a:gd name="T28" fmla="*/ 9 w 20"/>
                <a:gd name="T29" fmla="*/ 5 h 16"/>
                <a:gd name="T30" fmla="*/ 9 w 20"/>
                <a:gd name="T31" fmla="*/ 5 h 16"/>
                <a:gd name="T32" fmla="*/ 9 w 20"/>
                <a:gd name="T33" fmla="*/ 5 h 16"/>
                <a:gd name="T34" fmla="*/ 7 w 20"/>
                <a:gd name="T35" fmla="*/ 5 h 16"/>
                <a:gd name="T36" fmla="*/ 7 w 20"/>
                <a:gd name="T37" fmla="*/ 5 h 16"/>
                <a:gd name="T38" fmla="*/ 7 w 20"/>
                <a:gd name="T39" fmla="*/ 7 h 16"/>
                <a:gd name="T40" fmla="*/ 7 w 20"/>
                <a:gd name="T41" fmla="*/ 7 h 16"/>
                <a:gd name="T42" fmla="*/ 7 w 20"/>
                <a:gd name="T43" fmla="*/ 10 h 16"/>
                <a:gd name="T44" fmla="*/ 7 w 20"/>
                <a:gd name="T45" fmla="*/ 12 h 16"/>
                <a:gd name="T46" fmla="*/ 9 w 20"/>
                <a:gd name="T47" fmla="*/ 12 h 16"/>
                <a:gd name="T48" fmla="*/ 9 w 20"/>
                <a:gd name="T49" fmla="*/ 12 h 16"/>
                <a:gd name="T50" fmla="*/ 9 w 20"/>
                <a:gd name="T51" fmla="*/ 12 h 16"/>
                <a:gd name="T52" fmla="*/ 11 w 20"/>
                <a:gd name="T53" fmla="*/ 14 h 16"/>
                <a:gd name="T54" fmla="*/ 13 w 20"/>
                <a:gd name="T55" fmla="*/ 16 h 16"/>
                <a:gd name="T56" fmla="*/ 15 w 20"/>
                <a:gd name="T57" fmla="*/ 16 h 16"/>
                <a:gd name="T58" fmla="*/ 16 w 20"/>
                <a:gd name="T59" fmla="*/ 16 h 16"/>
                <a:gd name="T60" fmla="*/ 16 w 20"/>
                <a:gd name="T61" fmla="*/ 16 h 16"/>
                <a:gd name="T62" fmla="*/ 18 w 20"/>
                <a:gd name="T63" fmla="*/ 16 h 16"/>
                <a:gd name="T64" fmla="*/ 18 w 20"/>
                <a:gd name="T65" fmla="*/ 16 h 16"/>
                <a:gd name="T66" fmla="*/ 18 w 20"/>
                <a:gd name="T67" fmla="*/ 16 h 16"/>
                <a:gd name="T68" fmla="*/ 18 w 20"/>
                <a:gd name="T69" fmla="*/ 14 h 16"/>
                <a:gd name="T70" fmla="*/ 20 w 20"/>
                <a:gd name="T71" fmla="*/ 14 h 16"/>
                <a:gd name="T72" fmla="*/ 20 w 20"/>
                <a:gd name="T73" fmla="*/ 14 h 16"/>
                <a:gd name="T74" fmla="*/ 20 w 20"/>
                <a:gd name="T75" fmla="*/ 12 h 16"/>
                <a:gd name="T76" fmla="*/ 7 w 20"/>
                <a:gd name="T77" fmla="*/ 1 h 16"/>
                <a:gd name="T78" fmla="*/ 7 w 20"/>
                <a:gd name="T79" fmla="*/ 1 h 16"/>
                <a:gd name="T80" fmla="*/ 6 w 20"/>
                <a:gd name="T81" fmla="*/ 0 h 16"/>
                <a:gd name="T82" fmla="*/ 4 w 20"/>
                <a:gd name="T83" fmla="*/ 0 h 16"/>
                <a:gd name="T84" fmla="*/ 0 w 20"/>
                <a:gd name="T85" fmla="*/ 0 h 16"/>
                <a:gd name="T86" fmla="*/ 0 w 20"/>
                <a:gd name="T87" fmla="*/ 0 h 16"/>
                <a:gd name="T88" fmla="*/ 0 w 20"/>
                <a:gd name="T89" fmla="*/ 1 h 16"/>
                <a:gd name="T90" fmla="*/ 0 w 20"/>
                <a:gd name="T91" fmla="*/ 1 h 16"/>
                <a:gd name="T92" fmla="*/ 0 w 20"/>
                <a:gd name="T93" fmla="*/ 1 h 16"/>
                <a:gd name="T94" fmla="*/ 2 w 20"/>
                <a:gd name="T95" fmla="*/ 3 h 16"/>
                <a:gd name="T96" fmla="*/ 2 w 20"/>
                <a:gd name="T97" fmla="*/ 3 h 16"/>
                <a:gd name="T98" fmla="*/ 4 w 20"/>
                <a:gd name="T99" fmla="*/ 3 h 16"/>
                <a:gd name="T100" fmla="*/ 4 w 20"/>
                <a:gd name="T101" fmla="*/ 3 h 16"/>
                <a:gd name="T102" fmla="*/ 6 w 20"/>
                <a:gd name="T103" fmla="*/ 3 h 16"/>
                <a:gd name="T104" fmla="*/ 6 w 20"/>
                <a:gd name="T105" fmla="*/ 3 h 16"/>
                <a:gd name="T106" fmla="*/ 7 w 20"/>
                <a:gd name="T107" fmla="*/ 3 h 16"/>
                <a:gd name="T108" fmla="*/ 7 w 20"/>
                <a:gd name="T10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close/>
                  <a:moveTo>
                    <a:pt x="7" y="1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8622922" y="4686851"/>
              <a:ext cx="178303" cy="142366"/>
            </a:xfrm>
            <a:custGeom>
              <a:avLst/>
              <a:gdLst>
                <a:gd name="T0" fmla="*/ 125 w 129"/>
                <a:gd name="T1" fmla="*/ 40 h 103"/>
                <a:gd name="T2" fmla="*/ 121 w 129"/>
                <a:gd name="T3" fmla="*/ 34 h 103"/>
                <a:gd name="T4" fmla="*/ 121 w 129"/>
                <a:gd name="T5" fmla="*/ 29 h 103"/>
                <a:gd name="T6" fmla="*/ 120 w 129"/>
                <a:gd name="T7" fmla="*/ 25 h 103"/>
                <a:gd name="T8" fmla="*/ 118 w 129"/>
                <a:gd name="T9" fmla="*/ 24 h 103"/>
                <a:gd name="T10" fmla="*/ 114 w 129"/>
                <a:gd name="T11" fmla="*/ 24 h 103"/>
                <a:gd name="T12" fmla="*/ 109 w 129"/>
                <a:gd name="T13" fmla="*/ 20 h 103"/>
                <a:gd name="T14" fmla="*/ 102 w 129"/>
                <a:gd name="T15" fmla="*/ 13 h 103"/>
                <a:gd name="T16" fmla="*/ 91 w 129"/>
                <a:gd name="T17" fmla="*/ 2 h 103"/>
                <a:gd name="T18" fmla="*/ 82 w 129"/>
                <a:gd name="T19" fmla="*/ 6 h 103"/>
                <a:gd name="T20" fmla="*/ 74 w 129"/>
                <a:gd name="T21" fmla="*/ 4 h 103"/>
                <a:gd name="T22" fmla="*/ 64 w 129"/>
                <a:gd name="T23" fmla="*/ 7 h 103"/>
                <a:gd name="T24" fmla="*/ 58 w 129"/>
                <a:gd name="T25" fmla="*/ 9 h 103"/>
                <a:gd name="T26" fmla="*/ 51 w 129"/>
                <a:gd name="T27" fmla="*/ 9 h 103"/>
                <a:gd name="T28" fmla="*/ 49 w 129"/>
                <a:gd name="T29" fmla="*/ 9 h 103"/>
                <a:gd name="T30" fmla="*/ 46 w 129"/>
                <a:gd name="T31" fmla="*/ 11 h 103"/>
                <a:gd name="T32" fmla="*/ 42 w 129"/>
                <a:gd name="T33" fmla="*/ 16 h 103"/>
                <a:gd name="T34" fmla="*/ 40 w 129"/>
                <a:gd name="T35" fmla="*/ 20 h 103"/>
                <a:gd name="T36" fmla="*/ 37 w 129"/>
                <a:gd name="T37" fmla="*/ 15 h 103"/>
                <a:gd name="T38" fmla="*/ 29 w 129"/>
                <a:gd name="T39" fmla="*/ 15 h 103"/>
                <a:gd name="T40" fmla="*/ 17 w 129"/>
                <a:gd name="T41" fmla="*/ 20 h 103"/>
                <a:gd name="T42" fmla="*/ 15 w 129"/>
                <a:gd name="T43" fmla="*/ 31 h 103"/>
                <a:gd name="T44" fmla="*/ 13 w 129"/>
                <a:gd name="T45" fmla="*/ 36 h 103"/>
                <a:gd name="T46" fmla="*/ 9 w 129"/>
                <a:gd name="T47" fmla="*/ 36 h 103"/>
                <a:gd name="T48" fmla="*/ 4 w 129"/>
                <a:gd name="T49" fmla="*/ 36 h 103"/>
                <a:gd name="T50" fmla="*/ 4 w 129"/>
                <a:gd name="T51" fmla="*/ 42 h 103"/>
                <a:gd name="T52" fmla="*/ 4 w 129"/>
                <a:gd name="T53" fmla="*/ 52 h 103"/>
                <a:gd name="T54" fmla="*/ 2 w 129"/>
                <a:gd name="T55" fmla="*/ 56 h 103"/>
                <a:gd name="T56" fmla="*/ 0 w 129"/>
                <a:gd name="T57" fmla="*/ 60 h 103"/>
                <a:gd name="T58" fmla="*/ 2 w 129"/>
                <a:gd name="T59" fmla="*/ 63 h 103"/>
                <a:gd name="T60" fmla="*/ 4 w 129"/>
                <a:gd name="T61" fmla="*/ 67 h 103"/>
                <a:gd name="T62" fmla="*/ 2 w 129"/>
                <a:gd name="T63" fmla="*/ 71 h 103"/>
                <a:gd name="T64" fmla="*/ 6 w 129"/>
                <a:gd name="T65" fmla="*/ 83 h 103"/>
                <a:gd name="T66" fmla="*/ 8 w 129"/>
                <a:gd name="T67" fmla="*/ 87 h 103"/>
                <a:gd name="T68" fmla="*/ 11 w 129"/>
                <a:gd name="T69" fmla="*/ 92 h 103"/>
                <a:gd name="T70" fmla="*/ 17 w 129"/>
                <a:gd name="T71" fmla="*/ 99 h 103"/>
                <a:gd name="T72" fmla="*/ 26 w 129"/>
                <a:gd name="T73" fmla="*/ 99 h 103"/>
                <a:gd name="T74" fmla="*/ 40 w 129"/>
                <a:gd name="T75" fmla="*/ 101 h 103"/>
                <a:gd name="T76" fmla="*/ 47 w 129"/>
                <a:gd name="T77" fmla="*/ 98 h 103"/>
                <a:gd name="T78" fmla="*/ 56 w 129"/>
                <a:gd name="T79" fmla="*/ 101 h 103"/>
                <a:gd name="T80" fmla="*/ 60 w 129"/>
                <a:gd name="T81" fmla="*/ 99 h 103"/>
                <a:gd name="T82" fmla="*/ 65 w 129"/>
                <a:gd name="T83" fmla="*/ 98 h 103"/>
                <a:gd name="T84" fmla="*/ 69 w 129"/>
                <a:gd name="T85" fmla="*/ 92 h 103"/>
                <a:gd name="T86" fmla="*/ 73 w 129"/>
                <a:gd name="T87" fmla="*/ 89 h 103"/>
                <a:gd name="T88" fmla="*/ 74 w 129"/>
                <a:gd name="T89" fmla="*/ 85 h 103"/>
                <a:gd name="T90" fmla="*/ 80 w 129"/>
                <a:gd name="T91" fmla="*/ 83 h 103"/>
                <a:gd name="T92" fmla="*/ 84 w 129"/>
                <a:gd name="T93" fmla="*/ 85 h 103"/>
                <a:gd name="T94" fmla="*/ 89 w 129"/>
                <a:gd name="T95" fmla="*/ 81 h 103"/>
                <a:gd name="T96" fmla="*/ 93 w 129"/>
                <a:gd name="T97" fmla="*/ 83 h 103"/>
                <a:gd name="T98" fmla="*/ 96 w 129"/>
                <a:gd name="T99" fmla="*/ 83 h 103"/>
                <a:gd name="T100" fmla="*/ 103 w 129"/>
                <a:gd name="T101" fmla="*/ 85 h 103"/>
                <a:gd name="T102" fmla="*/ 109 w 129"/>
                <a:gd name="T103" fmla="*/ 83 h 103"/>
                <a:gd name="T104" fmla="*/ 111 w 129"/>
                <a:gd name="T105" fmla="*/ 81 h 103"/>
                <a:gd name="T106" fmla="*/ 112 w 129"/>
                <a:gd name="T107" fmla="*/ 83 h 103"/>
                <a:gd name="T108" fmla="*/ 116 w 129"/>
                <a:gd name="T109" fmla="*/ 72 h 103"/>
                <a:gd name="T110" fmla="*/ 125 w 129"/>
                <a:gd name="T111" fmla="*/ 69 h 103"/>
                <a:gd name="T112" fmla="*/ 125 w 129"/>
                <a:gd name="T113" fmla="*/ 63 h 103"/>
                <a:gd name="T114" fmla="*/ 125 w 129"/>
                <a:gd name="T115" fmla="*/ 56 h 103"/>
                <a:gd name="T116" fmla="*/ 125 w 129"/>
                <a:gd name="T117" fmla="*/ 52 h 103"/>
                <a:gd name="T118" fmla="*/ 127 w 129"/>
                <a:gd name="T119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3">
                  <a:moveTo>
                    <a:pt x="129" y="43"/>
                  </a:moveTo>
                  <a:lnTo>
                    <a:pt x="127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0" y="11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2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6" y="103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0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5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4" y="80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Freeform 28"/>
            <p:cNvSpPr>
              <a:spLocks/>
            </p:cNvSpPr>
            <p:nvPr/>
          </p:nvSpPr>
          <p:spPr bwMode="auto">
            <a:xfrm>
              <a:off x="7602869" y="3908679"/>
              <a:ext cx="55287" cy="77402"/>
            </a:xfrm>
            <a:custGeom>
              <a:avLst/>
              <a:gdLst>
                <a:gd name="T0" fmla="*/ 36 w 40"/>
                <a:gd name="T1" fmla="*/ 28 h 56"/>
                <a:gd name="T2" fmla="*/ 31 w 40"/>
                <a:gd name="T3" fmla="*/ 25 h 56"/>
                <a:gd name="T4" fmla="*/ 31 w 40"/>
                <a:gd name="T5" fmla="*/ 25 h 56"/>
                <a:gd name="T6" fmla="*/ 29 w 40"/>
                <a:gd name="T7" fmla="*/ 23 h 56"/>
                <a:gd name="T8" fmla="*/ 23 w 40"/>
                <a:gd name="T9" fmla="*/ 16 h 56"/>
                <a:gd name="T10" fmla="*/ 22 w 40"/>
                <a:gd name="T11" fmla="*/ 12 h 56"/>
                <a:gd name="T12" fmla="*/ 20 w 40"/>
                <a:gd name="T13" fmla="*/ 9 h 56"/>
                <a:gd name="T14" fmla="*/ 20 w 40"/>
                <a:gd name="T15" fmla="*/ 7 h 56"/>
                <a:gd name="T16" fmla="*/ 20 w 40"/>
                <a:gd name="T17" fmla="*/ 5 h 56"/>
                <a:gd name="T18" fmla="*/ 20 w 40"/>
                <a:gd name="T19" fmla="*/ 1 h 56"/>
                <a:gd name="T20" fmla="*/ 18 w 40"/>
                <a:gd name="T21" fmla="*/ 1 h 56"/>
                <a:gd name="T22" fmla="*/ 16 w 40"/>
                <a:gd name="T23" fmla="*/ 1 h 56"/>
                <a:gd name="T24" fmla="*/ 14 w 40"/>
                <a:gd name="T25" fmla="*/ 0 h 56"/>
                <a:gd name="T26" fmla="*/ 12 w 40"/>
                <a:gd name="T27" fmla="*/ 1 h 56"/>
                <a:gd name="T28" fmla="*/ 9 w 40"/>
                <a:gd name="T29" fmla="*/ 5 h 56"/>
                <a:gd name="T30" fmla="*/ 7 w 40"/>
                <a:gd name="T31" fmla="*/ 9 h 56"/>
                <a:gd name="T32" fmla="*/ 7 w 40"/>
                <a:gd name="T33" fmla="*/ 10 h 56"/>
                <a:gd name="T34" fmla="*/ 5 w 40"/>
                <a:gd name="T35" fmla="*/ 12 h 56"/>
                <a:gd name="T36" fmla="*/ 5 w 40"/>
                <a:gd name="T37" fmla="*/ 16 h 56"/>
                <a:gd name="T38" fmla="*/ 3 w 40"/>
                <a:gd name="T39" fmla="*/ 16 h 56"/>
                <a:gd name="T40" fmla="*/ 0 w 40"/>
                <a:gd name="T41" fmla="*/ 21 h 56"/>
                <a:gd name="T42" fmla="*/ 2 w 40"/>
                <a:gd name="T43" fmla="*/ 23 h 56"/>
                <a:gd name="T44" fmla="*/ 2 w 40"/>
                <a:gd name="T45" fmla="*/ 25 h 56"/>
                <a:gd name="T46" fmla="*/ 0 w 40"/>
                <a:gd name="T47" fmla="*/ 27 h 56"/>
                <a:gd name="T48" fmla="*/ 2 w 40"/>
                <a:gd name="T49" fmla="*/ 28 h 56"/>
                <a:gd name="T50" fmla="*/ 5 w 40"/>
                <a:gd name="T51" fmla="*/ 32 h 56"/>
                <a:gd name="T52" fmla="*/ 5 w 40"/>
                <a:gd name="T53" fmla="*/ 34 h 56"/>
                <a:gd name="T54" fmla="*/ 7 w 40"/>
                <a:gd name="T55" fmla="*/ 34 h 56"/>
                <a:gd name="T56" fmla="*/ 7 w 40"/>
                <a:gd name="T57" fmla="*/ 36 h 56"/>
                <a:gd name="T58" fmla="*/ 7 w 40"/>
                <a:gd name="T59" fmla="*/ 37 h 56"/>
                <a:gd name="T60" fmla="*/ 7 w 40"/>
                <a:gd name="T61" fmla="*/ 39 h 56"/>
                <a:gd name="T62" fmla="*/ 9 w 40"/>
                <a:gd name="T63" fmla="*/ 41 h 56"/>
                <a:gd name="T64" fmla="*/ 7 w 40"/>
                <a:gd name="T65" fmla="*/ 45 h 56"/>
                <a:gd name="T66" fmla="*/ 5 w 40"/>
                <a:gd name="T67" fmla="*/ 48 h 56"/>
                <a:gd name="T68" fmla="*/ 7 w 40"/>
                <a:gd name="T69" fmla="*/ 52 h 56"/>
                <a:gd name="T70" fmla="*/ 14 w 40"/>
                <a:gd name="T71" fmla="*/ 56 h 56"/>
                <a:gd name="T72" fmla="*/ 20 w 40"/>
                <a:gd name="T73" fmla="*/ 54 h 56"/>
                <a:gd name="T74" fmla="*/ 20 w 40"/>
                <a:gd name="T75" fmla="*/ 52 h 56"/>
                <a:gd name="T76" fmla="*/ 25 w 40"/>
                <a:gd name="T77" fmla="*/ 52 h 56"/>
                <a:gd name="T78" fmla="*/ 31 w 40"/>
                <a:gd name="T79" fmla="*/ 54 h 56"/>
                <a:gd name="T80" fmla="*/ 32 w 40"/>
                <a:gd name="T81" fmla="*/ 50 h 56"/>
                <a:gd name="T82" fmla="*/ 32 w 40"/>
                <a:gd name="T83" fmla="*/ 45 h 56"/>
                <a:gd name="T84" fmla="*/ 36 w 40"/>
                <a:gd name="T85" fmla="*/ 41 h 56"/>
                <a:gd name="T86" fmla="*/ 34 w 40"/>
                <a:gd name="T87" fmla="*/ 39 h 56"/>
                <a:gd name="T88" fmla="*/ 40 w 40"/>
                <a:gd name="T89" fmla="*/ 36 h 56"/>
                <a:gd name="T90" fmla="*/ 40 w 40"/>
                <a:gd name="T91" fmla="*/ 34 h 56"/>
                <a:gd name="T92" fmla="*/ 40 w 40"/>
                <a:gd name="T93" fmla="*/ 32 h 56"/>
                <a:gd name="T94" fmla="*/ 40 w 40"/>
                <a:gd name="T95" fmla="*/ 28 h 56"/>
                <a:gd name="T96" fmla="*/ 40 w 40"/>
                <a:gd name="T9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56">
                  <a:moveTo>
                    <a:pt x="40" y="28"/>
                  </a:moveTo>
                  <a:lnTo>
                    <a:pt x="40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Freeform 29"/>
            <p:cNvSpPr>
              <a:spLocks noEditPoints="1"/>
            </p:cNvSpPr>
            <p:nvPr/>
          </p:nvSpPr>
          <p:spPr bwMode="auto">
            <a:xfrm>
              <a:off x="8656095" y="3181649"/>
              <a:ext cx="406363" cy="309610"/>
            </a:xfrm>
            <a:custGeom>
              <a:avLst/>
              <a:gdLst>
                <a:gd name="T0" fmla="*/ 7 w 294"/>
                <a:gd name="T1" fmla="*/ 85 h 224"/>
                <a:gd name="T2" fmla="*/ 7 w 294"/>
                <a:gd name="T3" fmla="*/ 96 h 224"/>
                <a:gd name="T4" fmla="*/ 9 w 294"/>
                <a:gd name="T5" fmla="*/ 81 h 224"/>
                <a:gd name="T6" fmla="*/ 282 w 294"/>
                <a:gd name="T7" fmla="*/ 101 h 224"/>
                <a:gd name="T8" fmla="*/ 280 w 294"/>
                <a:gd name="T9" fmla="*/ 88 h 224"/>
                <a:gd name="T10" fmla="*/ 283 w 294"/>
                <a:gd name="T11" fmla="*/ 74 h 224"/>
                <a:gd name="T12" fmla="*/ 264 w 294"/>
                <a:gd name="T13" fmla="*/ 52 h 224"/>
                <a:gd name="T14" fmla="*/ 238 w 294"/>
                <a:gd name="T15" fmla="*/ 31 h 224"/>
                <a:gd name="T16" fmla="*/ 209 w 294"/>
                <a:gd name="T17" fmla="*/ 23 h 224"/>
                <a:gd name="T18" fmla="*/ 199 w 294"/>
                <a:gd name="T19" fmla="*/ 2 h 224"/>
                <a:gd name="T20" fmla="*/ 193 w 294"/>
                <a:gd name="T21" fmla="*/ 4 h 224"/>
                <a:gd name="T22" fmla="*/ 171 w 294"/>
                <a:gd name="T23" fmla="*/ 13 h 224"/>
                <a:gd name="T24" fmla="*/ 148 w 294"/>
                <a:gd name="T25" fmla="*/ 9 h 224"/>
                <a:gd name="T26" fmla="*/ 139 w 294"/>
                <a:gd name="T27" fmla="*/ 7 h 224"/>
                <a:gd name="T28" fmla="*/ 112 w 294"/>
                <a:gd name="T29" fmla="*/ 7 h 224"/>
                <a:gd name="T30" fmla="*/ 97 w 294"/>
                <a:gd name="T31" fmla="*/ 4 h 224"/>
                <a:gd name="T32" fmla="*/ 79 w 294"/>
                <a:gd name="T33" fmla="*/ 4 h 224"/>
                <a:gd name="T34" fmla="*/ 34 w 294"/>
                <a:gd name="T35" fmla="*/ 13 h 224"/>
                <a:gd name="T36" fmla="*/ 14 w 294"/>
                <a:gd name="T37" fmla="*/ 27 h 224"/>
                <a:gd name="T38" fmla="*/ 5 w 294"/>
                <a:gd name="T39" fmla="*/ 45 h 224"/>
                <a:gd name="T40" fmla="*/ 11 w 294"/>
                <a:gd name="T41" fmla="*/ 67 h 224"/>
                <a:gd name="T42" fmla="*/ 14 w 294"/>
                <a:gd name="T43" fmla="*/ 81 h 224"/>
                <a:gd name="T44" fmla="*/ 14 w 294"/>
                <a:gd name="T45" fmla="*/ 92 h 224"/>
                <a:gd name="T46" fmla="*/ 16 w 294"/>
                <a:gd name="T47" fmla="*/ 99 h 224"/>
                <a:gd name="T48" fmla="*/ 16 w 294"/>
                <a:gd name="T49" fmla="*/ 103 h 224"/>
                <a:gd name="T50" fmla="*/ 34 w 294"/>
                <a:gd name="T51" fmla="*/ 110 h 224"/>
                <a:gd name="T52" fmla="*/ 50 w 294"/>
                <a:gd name="T53" fmla="*/ 121 h 224"/>
                <a:gd name="T54" fmla="*/ 56 w 294"/>
                <a:gd name="T55" fmla="*/ 125 h 224"/>
                <a:gd name="T56" fmla="*/ 81 w 294"/>
                <a:gd name="T57" fmla="*/ 121 h 224"/>
                <a:gd name="T58" fmla="*/ 88 w 294"/>
                <a:gd name="T59" fmla="*/ 132 h 224"/>
                <a:gd name="T60" fmla="*/ 94 w 294"/>
                <a:gd name="T61" fmla="*/ 137 h 224"/>
                <a:gd name="T62" fmla="*/ 92 w 294"/>
                <a:gd name="T63" fmla="*/ 150 h 224"/>
                <a:gd name="T64" fmla="*/ 88 w 294"/>
                <a:gd name="T65" fmla="*/ 155 h 224"/>
                <a:gd name="T66" fmla="*/ 88 w 294"/>
                <a:gd name="T67" fmla="*/ 179 h 224"/>
                <a:gd name="T68" fmla="*/ 101 w 294"/>
                <a:gd name="T69" fmla="*/ 181 h 224"/>
                <a:gd name="T70" fmla="*/ 105 w 294"/>
                <a:gd name="T71" fmla="*/ 186 h 224"/>
                <a:gd name="T72" fmla="*/ 115 w 294"/>
                <a:gd name="T73" fmla="*/ 191 h 224"/>
                <a:gd name="T74" fmla="*/ 125 w 294"/>
                <a:gd name="T75" fmla="*/ 199 h 224"/>
                <a:gd name="T76" fmla="*/ 126 w 294"/>
                <a:gd name="T77" fmla="*/ 215 h 224"/>
                <a:gd name="T78" fmla="*/ 128 w 294"/>
                <a:gd name="T79" fmla="*/ 218 h 224"/>
                <a:gd name="T80" fmla="*/ 143 w 294"/>
                <a:gd name="T81" fmla="*/ 220 h 224"/>
                <a:gd name="T82" fmla="*/ 155 w 294"/>
                <a:gd name="T83" fmla="*/ 220 h 224"/>
                <a:gd name="T84" fmla="*/ 170 w 294"/>
                <a:gd name="T85" fmla="*/ 222 h 224"/>
                <a:gd name="T86" fmla="*/ 188 w 294"/>
                <a:gd name="T87" fmla="*/ 215 h 224"/>
                <a:gd name="T88" fmla="*/ 195 w 294"/>
                <a:gd name="T89" fmla="*/ 215 h 224"/>
                <a:gd name="T90" fmla="*/ 195 w 294"/>
                <a:gd name="T91" fmla="*/ 204 h 224"/>
                <a:gd name="T92" fmla="*/ 206 w 294"/>
                <a:gd name="T93" fmla="*/ 202 h 224"/>
                <a:gd name="T94" fmla="*/ 222 w 294"/>
                <a:gd name="T95" fmla="*/ 193 h 224"/>
                <a:gd name="T96" fmla="*/ 229 w 294"/>
                <a:gd name="T97" fmla="*/ 195 h 224"/>
                <a:gd name="T98" fmla="*/ 229 w 294"/>
                <a:gd name="T99" fmla="*/ 202 h 224"/>
                <a:gd name="T100" fmla="*/ 242 w 294"/>
                <a:gd name="T101" fmla="*/ 200 h 224"/>
                <a:gd name="T102" fmla="*/ 242 w 294"/>
                <a:gd name="T103" fmla="*/ 193 h 224"/>
                <a:gd name="T104" fmla="*/ 238 w 294"/>
                <a:gd name="T105" fmla="*/ 188 h 224"/>
                <a:gd name="T106" fmla="*/ 231 w 294"/>
                <a:gd name="T107" fmla="*/ 184 h 224"/>
                <a:gd name="T108" fmla="*/ 238 w 294"/>
                <a:gd name="T109" fmla="*/ 168 h 224"/>
                <a:gd name="T110" fmla="*/ 240 w 294"/>
                <a:gd name="T111" fmla="*/ 153 h 224"/>
                <a:gd name="T112" fmla="*/ 242 w 294"/>
                <a:gd name="T113" fmla="*/ 144 h 224"/>
                <a:gd name="T114" fmla="*/ 247 w 294"/>
                <a:gd name="T115" fmla="*/ 135 h 224"/>
                <a:gd name="T116" fmla="*/ 260 w 294"/>
                <a:gd name="T117" fmla="*/ 130 h 224"/>
                <a:gd name="T118" fmla="*/ 267 w 294"/>
                <a:gd name="T119" fmla="*/ 115 h 224"/>
                <a:gd name="T120" fmla="*/ 283 w 294"/>
                <a:gd name="T121" fmla="*/ 117 h 224"/>
                <a:gd name="T122" fmla="*/ 291 w 294"/>
                <a:gd name="T123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24">
                  <a:moveTo>
                    <a:pt x="9" y="67"/>
                  </a:moveTo>
                  <a:lnTo>
                    <a:pt x="7" y="65"/>
                  </a:lnTo>
                  <a:lnTo>
                    <a:pt x="9" y="67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0"/>
                  </a:lnTo>
                  <a:lnTo>
                    <a:pt x="9" y="67"/>
                  </a:lnTo>
                  <a:close/>
                  <a:moveTo>
                    <a:pt x="294" y="103"/>
                  </a:moveTo>
                  <a:lnTo>
                    <a:pt x="292" y="101"/>
                  </a:lnTo>
                  <a:lnTo>
                    <a:pt x="283" y="99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6" y="97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0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8"/>
                  </a:lnTo>
                  <a:lnTo>
                    <a:pt x="283" y="76"/>
                  </a:lnTo>
                  <a:lnTo>
                    <a:pt x="283" y="74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0" y="69"/>
                  </a:lnTo>
                  <a:lnTo>
                    <a:pt x="278" y="69"/>
                  </a:lnTo>
                  <a:lnTo>
                    <a:pt x="271" y="65"/>
                  </a:lnTo>
                  <a:lnTo>
                    <a:pt x="267" y="63"/>
                  </a:lnTo>
                  <a:lnTo>
                    <a:pt x="265" y="58"/>
                  </a:lnTo>
                  <a:lnTo>
                    <a:pt x="264" y="54"/>
                  </a:lnTo>
                  <a:lnTo>
                    <a:pt x="264" y="52"/>
                  </a:lnTo>
                  <a:lnTo>
                    <a:pt x="258" y="49"/>
                  </a:lnTo>
                  <a:lnTo>
                    <a:pt x="255" y="45"/>
                  </a:lnTo>
                  <a:lnTo>
                    <a:pt x="251" y="43"/>
                  </a:lnTo>
                  <a:lnTo>
                    <a:pt x="247" y="40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40" y="32"/>
                  </a:lnTo>
                  <a:lnTo>
                    <a:pt x="238" y="32"/>
                  </a:lnTo>
                  <a:lnTo>
                    <a:pt x="238" y="31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29" y="25"/>
                  </a:lnTo>
                  <a:lnTo>
                    <a:pt x="226" y="27"/>
                  </a:lnTo>
                  <a:lnTo>
                    <a:pt x="222" y="25"/>
                  </a:lnTo>
                  <a:lnTo>
                    <a:pt x="209" y="23"/>
                  </a:lnTo>
                  <a:lnTo>
                    <a:pt x="208" y="22"/>
                  </a:lnTo>
                  <a:lnTo>
                    <a:pt x="206" y="20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200" y="5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6" y="7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77" y="16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2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9" y="16"/>
                  </a:lnTo>
                  <a:lnTo>
                    <a:pt x="157" y="14"/>
                  </a:lnTo>
                  <a:lnTo>
                    <a:pt x="153" y="11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4" y="7"/>
                  </a:lnTo>
                  <a:lnTo>
                    <a:pt x="132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7" y="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5" y="11"/>
                  </a:lnTo>
                  <a:lnTo>
                    <a:pt x="103" y="5"/>
                  </a:lnTo>
                  <a:lnTo>
                    <a:pt x="101" y="4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6" y="5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79" y="4"/>
                  </a:lnTo>
                  <a:lnTo>
                    <a:pt x="65" y="5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3" y="105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34" y="110"/>
                  </a:lnTo>
                  <a:lnTo>
                    <a:pt x="36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1" y="117"/>
                  </a:lnTo>
                  <a:lnTo>
                    <a:pt x="45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3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76" y="123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5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2" y="134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6" y="139"/>
                  </a:lnTo>
                  <a:lnTo>
                    <a:pt x="96" y="143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61"/>
                  </a:lnTo>
                  <a:lnTo>
                    <a:pt x="88" y="164"/>
                  </a:lnTo>
                  <a:lnTo>
                    <a:pt x="87" y="171"/>
                  </a:lnTo>
                  <a:lnTo>
                    <a:pt x="88" y="175"/>
                  </a:lnTo>
                  <a:lnTo>
                    <a:pt x="88" y="179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6" y="184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5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3"/>
                  </a:lnTo>
                  <a:lnTo>
                    <a:pt x="121" y="195"/>
                  </a:lnTo>
                  <a:lnTo>
                    <a:pt x="121" y="195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20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8" y="218"/>
                  </a:lnTo>
                  <a:lnTo>
                    <a:pt x="150" y="218"/>
                  </a:lnTo>
                  <a:lnTo>
                    <a:pt x="150" y="218"/>
                  </a:lnTo>
                  <a:lnTo>
                    <a:pt x="152" y="220"/>
                  </a:lnTo>
                  <a:lnTo>
                    <a:pt x="153" y="220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5" y="222"/>
                  </a:lnTo>
                  <a:lnTo>
                    <a:pt x="181" y="217"/>
                  </a:lnTo>
                  <a:lnTo>
                    <a:pt x="182" y="217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93" y="217"/>
                  </a:lnTo>
                  <a:lnTo>
                    <a:pt x="193" y="217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3" y="209"/>
                  </a:lnTo>
                  <a:lnTo>
                    <a:pt x="193" y="208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0" y="202"/>
                  </a:lnTo>
                  <a:lnTo>
                    <a:pt x="206" y="202"/>
                  </a:lnTo>
                  <a:lnTo>
                    <a:pt x="208" y="202"/>
                  </a:lnTo>
                  <a:lnTo>
                    <a:pt x="209" y="200"/>
                  </a:lnTo>
                  <a:lnTo>
                    <a:pt x="211" y="199"/>
                  </a:lnTo>
                  <a:lnTo>
                    <a:pt x="213" y="197"/>
                  </a:lnTo>
                  <a:lnTo>
                    <a:pt x="213" y="193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8" y="193"/>
                  </a:lnTo>
                  <a:lnTo>
                    <a:pt x="222" y="193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88"/>
                  </a:lnTo>
                  <a:lnTo>
                    <a:pt x="227" y="188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31" y="193"/>
                  </a:lnTo>
                  <a:lnTo>
                    <a:pt x="231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9" y="200"/>
                  </a:lnTo>
                  <a:lnTo>
                    <a:pt x="229" y="202"/>
                  </a:lnTo>
                  <a:lnTo>
                    <a:pt x="231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42" y="200"/>
                  </a:lnTo>
                  <a:lnTo>
                    <a:pt x="242" y="199"/>
                  </a:lnTo>
                  <a:lnTo>
                    <a:pt x="242" y="195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2" y="193"/>
                  </a:lnTo>
                  <a:lnTo>
                    <a:pt x="242" y="193"/>
                  </a:lnTo>
                  <a:lnTo>
                    <a:pt x="242" y="191"/>
                  </a:lnTo>
                  <a:lnTo>
                    <a:pt x="242" y="191"/>
                  </a:lnTo>
                  <a:lnTo>
                    <a:pt x="242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36" y="186"/>
                  </a:lnTo>
                  <a:lnTo>
                    <a:pt x="235" y="188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1" y="186"/>
                  </a:lnTo>
                  <a:lnTo>
                    <a:pt x="231" y="184"/>
                  </a:lnTo>
                  <a:lnTo>
                    <a:pt x="231" y="182"/>
                  </a:lnTo>
                  <a:lnTo>
                    <a:pt x="233" y="179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35" y="17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6" y="170"/>
                  </a:lnTo>
                  <a:lnTo>
                    <a:pt x="238" y="168"/>
                  </a:lnTo>
                  <a:lnTo>
                    <a:pt x="240" y="166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38" y="157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0" y="152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4"/>
                  </a:lnTo>
                  <a:lnTo>
                    <a:pt x="244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6" y="137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9" y="132"/>
                  </a:lnTo>
                  <a:lnTo>
                    <a:pt x="251" y="132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62" y="130"/>
                  </a:lnTo>
                  <a:lnTo>
                    <a:pt x="262" y="128"/>
                  </a:lnTo>
                  <a:lnTo>
                    <a:pt x="264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5" y="121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7" y="115"/>
                  </a:lnTo>
                  <a:lnTo>
                    <a:pt x="269" y="115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8" y="115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7" y="108"/>
                  </a:lnTo>
                  <a:lnTo>
                    <a:pt x="289" y="108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4" y="105"/>
                  </a:lnTo>
                  <a:lnTo>
                    <a:pt x="294" y="1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Freeform 30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Freeform 31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Freeform 32"/>
            <p:cNvSpPr>
              <a:spLocks/>
            </p:cNvSpPr>
            <p:nvPr/>
          </p:nvSpPr>
          <p:spPr bwMode="auto">
            <a:xfrm>
              <a:off x="8658859" y="2971557"/>
              <a:ext cx="501734" cy="305464"/>
            </a:xfrm>
            <a:custGeom>
              <a:avLst/>
              <a:gdLst>
                <a:gd name="T0" fmla="*/ 357 w 363"/>
                <a:gd name="T1" fmla="*/ 146 h 221"/>
                <a:gd name="T2" fmla="*/ 352 w 363"/>
                <a:gd name="T3" fmla="*/ 137 h 221"/>
                <a:gd name="T4" fmla="*/ 348 w 363"/>
                <a:gd name="T5" fmla="*/ 118 h 221"/>
                <a:gd name="T6" fmla="*/ 334 w 363"/>
                <a:gd name="T7" fmla="*/ 112 h 221"/>
                <a:gd name="T8" fmla="*/ 337 w 363"/>
                <a:gd name="T9" fmla="*/ 94 h 221"/>
                <a:gd name="T10" fmla="*/ 345 w 363"/>
                <a:gd name="T11" fmla="*/ 74 h 221"/>
                <a:gd name="T12" fmla="*/ 328 w 363"/>
                <a:gd name="T13" fmla="*/ 58 h 221"/>
                <a:gd name="T14" fmla="*/ 301 w 363"/>
                <a:gd name="T15" fmla="*/ 45 h 221"/>
                <a:gd name="T16" fmla="*/ 294 w 363"/>
                <a:gd name="T17" fmla="*/ 45 h 221"/>
                <a:gd name="T18" fmla="*/ 281 w 363"/>
                <a:gd name="T19" fmla="*/ 53 h 221"/>
                <a:gd name="T20" fmla="*/ 276 w 363"/>
                <a:gd name="T21" fmla="*/ 53 h 221"/>
                <a:gd name="T22" fmla="*/ 260 w 363"/>
                <a:gd name="T23" fmla="*/ 36 h 221"/>
                <a:gd name="T24" fmla="*/ 253 w 363"/>
                <a:gd name="T25" fmla="*/ 24 h 221"/>
                <a:gd name="T26" fmla="*/ 234 w 363"/>
                <a:gd name="T27" fmla="*/ 16 h 221"/>
                <a:gd name="T28" fmla="*/ 229 w 363"/>
                <a:gd name="T29" fmla="*/ 11 h 221"/>
                <a:gd name="T30" fmla="*/ 218 w 363"/>
                <a:gd name="T31" fmla="*/ 6 h 221"/>
                <a:gd name="T32" fmla="*/ 216 w 363"/>
                <a:gd name="T33" fmla="*/ 7 h 221"/>
                <a:gd name="T34" fmla="*/ 206 w 363"/>
                <a:gd name="T35" fmla="*/ 2 h 221"/>
                <a:gd name="T36" fmla="*/ 193 w 363"/>
                <a:gd name="T37" fmla="*/ 11 h 221"/>
                <a:gd name="T38" fmla="*/ 179 w 363"/>
                <a:gd name="T39" fmla="*/ 13 h 221"/>
                <a:gd name="T40" fmla="*/ 166 w 363"/>
                <a:gd name="T41" fmla="*/ 22 h 221"/>
                <a:gd name="T42" fmla="*/ 171 w 363"/>
                <a:gd name="T43" fmla="*/ 44 h 221"/>
                <a:gd name="T44" fmla="*/ 171 w 363"/>
                <a:gd name="T45" fmla="*/ 78 h 221"/>
                <a:gd name="T46" fmla="*/ 162 w 363"/>
                <a:gd name="T47" fmla="*/ 90 h 221"/>
                <a:gd name="T48" fmla="*/ 144 w 363"/>
                <a:gd name="T49" fmla="*/ 101 h 221"/>
                <a:gd name="T50" fmla="*/ 119 w 363"/>
                <a:gd name="T51" fmla="*/ 96 h 221"/>
                <a:gd name="T52" fmla="*/ 110 w 363"/>
                <a:gd name="T53" fmla="*/ 76 h 221"/>
                <a:gd name="T54" fmla="*/ 106 w 363"/>
                <a:gd name="T55" fmla="*/ 67 h 221"/>
                <a:gd name="T56" fmla="*/ 81 w 363"/>
                <a:gd name="T57" fmla="*/ 33 h 221"/>
                <a:gd name="T58" fmla="*/ 77 w 363"/>
                <a:gd name="T59" fmla="*/ 31 h 221"/>
                <a:gd name="T60" fmla="*/ 27 w 363"/>
                <a:gd name="T61" fmla="*/ 65 h 221"/>
                <a:gd name="T62" fmla="*/ 21 w 363"/>
                <a:gd name="T63" fmla="*/ 85 h 221"/>
                <a:gd name="T64" fmla="*/ 18 w 363"/>
                <a:gd name="T65" fmla="*/ 103 h 221"/>
                <a:gd name="T66" fmla="*/ 3 w 363"/>
                <a:gd name="T67" fmla="*/ 116 h 221"/>
                <a:gd name="T68" fmla="*/ 2 w 363"/>
                <a:gd name="T69" fmla="*/ 143 h 221"/>
                <a:gd name="T70" fmla="*/ 5 w 363"/>
                <a:gd name="T71" fmla="*/ 146 h 221"/>
                <a:gd name="T72" fmla="*/ 5 w 363"/>
                <a:gd name="T73" fmla="*/ 157 h 221"/>
                <a:gd name="T74" fmla="*/ 3 w 363"/>
                <a:gd name="T75" fmla="*/ 146 h 221"/>
                <a:gd name="T76" fmla="*/ 2 w 363"/>
                <a:gd name="T77" fmla="*/ 154 h 221"/>
                <a:gd name="T78" fmla="*/ 0 w 363"/>
                <a:gd name="T79" fmla="*/ 166 h 221"/>
                <a:gd name="T80" fmla="*/ 3 w 363"/>
                <a:gd name="T81" fmla="*/ 184 h 221"/>
                <a:gd name="T82" fmla="*/ 18 w 363"/>
                <a:gd name="T83" fmla="*/ 172 h 221"/>
                <a:gd name="T84" fmla="*/ 56 w 363"/>
                <a:gd name="T85" fmla="*/ 154 h 221"/>
                <a:gd name="T86" fmla="*/ 85 w 363"/>
                <a:gd name="T87" fmla="*/ 159 h 221"/>
                <a:gd name="T88" fmla="*/ 103 w 363"/>
                <a:gd name="T89" fmla="*/ 163 h 221"/>
                <a:gd name="T90" fmla="*/ 126 w 363"/>
                <a:gd name="T91" fmla="*/ 163 h 221"/>
                <a:gd name="T92" fmla="*/ 137 w 363"/>
                <a:gd name="T93" fmla="*/ 161 h 221"/>
                <a:gd name="T94" fmla="*/ 159 w 363"/>
                <a:gd name="T95" fmla="*/ 168 h 221"/>
                <a:gd name="T96" fmla="*/ 179 w 363"/>
                <a:gd name="T97" fmla="*/ 166 h 221"/>
                <a:gd name="T98" fmla="*/ 195 w 363"/>
                <a:gd name="T99" fmla="*/ 154 h 221"/>
                <a:gd name="T100" fmla="*/ 200 w 363"/>
                <a:gd name="T101" fmla="*/ 166 h 221"/>
                <a:gd name="T102" fmla="*/ 231 w 363"/>
                <a:gd name="T103" fmla="*/ 179 h 221"/>
                <a:gd name="T104" fmla="*/ 242 w 363"/>
                <a:gd name="T105" fmla="*/ 188 h 221"/>
                <a:gd name="T106" fmla="*/ 269 w 363"/>
                <a:gd name="T107" fmla="*/ 217 h 221"/>
                <a:gd name="T108" fmla="*/ 292 w 363"/>
                <a:gd name="T109" fmla="*/ 217 h 221"/>
                <a:gd name="T110" fmla="*/ 314 w 363"/>
                <a:gd name="T111" fmla="*/ 210 h 221"/>
                <a:gd name="T112" fmla="*/ 332 w 363"/>
                <a:gd name="T113" fmla="*/ 210 h 221"/>
                <a:gd name="T114" fmla="*/ 346 w 363"/>
                <a:gd name="T115" fmla="*/ 186 h 221"/>
                <a:gd name="T116" fmla="*/ 355 w 363"/>
                <a:gd name="T117" fmla="*/ 179 h 221"/>
                <a:gd name="T118" fmla="*/ 363 w 363"/>
                <a:gd name="T119" fmla="*/ 1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21">
                  <a:moveTo>
                    <a:pt x="363" y="166"/>
                  </a:moveTo>
                  <a:lnTo>
                    <a:pt x="361" y="161"/>
                  </a:lnTo>
                  <a:lnTo>
                    <a:pt x="361" y="159"/>
                  </a:lnTo>
                  <a:lnTo>
                    <a:pt x="361" y="156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59" y="152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6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9" y="143"/>
                  </a:lnTo>
                  <a:lnTo>
                    <a:pt x="359" y="143"/>
                  </a:lnTo>
                  <a:lnTo>
                    <a:pt x="357" y="141"/>
                  </a:lnTo>
                  <a:lnTo>
                    <a:pt x="354" y="139"/>
                  </a:lnTo>
                  <a:lnTo>
                    <a:pt x="352" y="139"/>
                  </a:lnTo>
                  <a:lnTo>
                    <a:pt x="352" y="137"/>
                  </a:lnTo>
                  <a:lnTo>
                    <a:pt x="352" y="136"/>
                  </a:lnTo>
                  <a:lnTo>
                    <a:pt x="352" y="132"/>
                  </a:lnTo>
                  <a:lnTo>
                    <a:pt x="350" y="130"/>
                  </a:lnTo>
                  <a:lnTo>
                    <a:pt x="346" y="127"/>
                  </a:lnTo>
                  <a:lnTo>
                    <a:pt x="345" y="125"/>
                  </a:lnTo>
                  <a:lnTo>
                    <a:pt x="346" y="123"/>
                  </a:lnTo>
                  <a:lnTo>
                    <a:pt x="346" y="121"/>
                  </a:lnTo>
                  <a:lnTo>
                    <a:pt x="348" y="119"/>
                  </a:lnTo>
                  <a:lnTo>
                    <a:pt x="348" y="118"/>
                  </a:lnTo>
                  <a:lnTo>
                    <a:pt x="346" y="116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1" y="112"/>
                  </a:lnTo>
                  <a:lnTo>
                    <a:pt x="339" y="114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4" y="112"/>
                  </a:lnTo>
                  <a:lnTo>
                    <a:pt x="337" y="105"/>
                  </a:lnTo>
                  <a:lnTo>
                    <a:pt x="337" y="103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9" y="100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4"/>
                  </a:lnTo>
                  <a:lnTo>
                    <a:pt x="337" y="94"/>
                  </a:lnTo>
                  <a:lnTo>
                    <a:pt x="337" y="92"/>
                  </a:lnTo>
                  <a:lnTo>
                    <a:pt x="336" y="92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3" y="87"/>
                  </a:lnTo>
                  <a:lnTo>
                    <a:pt x="343" y="85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4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5"/>
                  </a:lnTo>
                  <a:lnTo>
                    <a:pt x="328" y="63"/>
                  </a:lnTo>
                  <a:lnTo>
                    <a:pt x="327" y="62"/>
                  </a:lnTo>
                  <a:lnTo>
                    <a:pt x="328" y="60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3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0" y="51"/>
                  </a:lnTo>
                  <a:lnTo>
                    <a:pt x="307" y="51"/>
                  </a:lnTo>
                  <a:lnTo>
                    <a:pt x="305" y="49"/>
                  </a:lnTo>
                  <a:lnTo>
                    <a:pt x="303" y="49"/>
                  </a:lnTo>
                  <a:lnTo>
                    <a:pt x="301" y="45"/>
                  </a:lnTo>
                  <a:lnTo>
                    <a:pt x="301" y="45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4" y="44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5" y="49"/>
                  </a:lnTo>
                  <a:lnTo>
                    <a:pt x="283" y="49"/>
                  </a:lnTo>
                  <a:lnTo>
                    <a:pt x="281" y="51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8" y="53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4" y="51"/>
                  </a:lnTo>
                  <a:lnTo>
                    <a:pt x="274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67" y="45"/>
                  </a:lnTo>
                  <a:lnTo>
                    <a:pt x="265" y="44"/>
                  </a:lnTo>
                  <a:lnTo>
                    <a:pt x="260" y="36"/>
                  </a:lnTo>
                  <a:lnTo>
                    <a:pt x="258" y="34"/>
                  </a:lnTo>
                  <a:lnTo>
                    <a:pt x="253" y="29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5"/>
                  </a:lnTo>
                  <a:lnTo>
                    <a:pt x="238" y="15"/>
                  </a:lnTo>
                  <a:lnTo>
                    <a:pt x="236" y="15"/>
                  </a:lnTo>
                  <a:lnTo>
                    <a:pt x="234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1" y="16"/>
                  </a:lnTo>
                  <a:lnTo>
                    <a:pt x="229" y="15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7" y="11"/>
                  </a:lnTo>
                  <a:lnTo>
                    <a:pt x="225" y="9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2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1" y="4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0" y="7"/>
                  </a:lnTo>
                  <a:lnTo>
                    <a:pt x="198" y="7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3"/>
                  </a:lnTo>
                  <a:lnTo>
                    <a:pt x="186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44"/>
                  </a:lnTo>
                  <a:lnTo>
                    <a:pt x="169" y="47"/>
                  </a:lnTo>
                  <a:lnTo>
                    <a:pt x="169" y="51"/>
                  </a:lnTo>
                  <a:lnTo>
                    <a:pt x="169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1" y="58"/>
                  </a:lnTo>
                  <a:lnTo>
                    <a:pt x="171" y="69"/>
                  </a:lnTo>
                  <a:lnTo>
                    <a:pt x="171" y="74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2" y="89"/>
                  </a:lnTo>
                  <a:lnTo>
                    <a:pt x="162" y="90"/>
                  </a:lnTo>
                  <a:lnTo>
                    <a:pt x="157" y="92"/>
                  </a:lnTo>
                  <a:lnTo>
                    <a:pt x="155" y="94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0" y="100"/>
                  </a:lnTo>
                  <a:lnTo>
                    <a:pt x="148" y="101"/>
                  </a:lnTo>
                  <a:lnTo>
                    <a:pt x="144" y="101"/>
                  </a:lnTo>
                  <a:lnTo>
                    <a:pt x="137" y="103"/>
                  </a:lnTo>
                  <a:lnTo>
                    <a:pt x="133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3" y="98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3" y="9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5" y="56"/>
                  </a:lnTo>
                  <a:lnTo>
                    <a:pt x="85" y="47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6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1"/>
                  </a:lnTo>
                  <a:lnTo>
                    <a:pt x="76" y="33"/>
                  </a:lnTo>
                  <a:lnTo>
                    <a:pt x="61" y="40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0" y="101"/>
                  </a:lnTo>
                  <a:lnTo>
                    <a:pt x="18" y="103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4" y="109"/>
                  </a:lnTo>
                  <a:lnTo>
                    <a:pt x="12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5" y="116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2" y="13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9" y="184"/>
                  </a:lnTo>
                  <a:lnTo>
                    <a:pt x="11" y="184"/>
                  </a:lnTo>
                  <a:lnTo>
                    <a:pt x="12" y="183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4"/>
                  </a:lnTo>
                  <a:lnTo>
                    <a:pt x="18" y="172"/>
                  </a:lnTo>
                  <a:lnTo>
                    <a:pt x="20" y="170"/>
                  </a:lnTo>
                  <a:lnTo>
                    <a:pt x="21" y="170"/>
                  </a:lnTo>
                  <a:lnTo>
                    <a:pt x="23" y="170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6" y="165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6" y="154"/>
                  </a:lnTo>
                  <a:lnTo>
                    <a:pt x="59" y="154"/>
                  </a:lnTo>
                  <a:lnTo>
                    <a:pt x="59" y="156"/>
                  </a:lnTo>
                  <a:lnTo>
                    <a:pt x="61" y="156"/>
                  </a:lnTo>
                  <a:lnTo>
                    <a:pt x="63" y="157"/>
                  </a:lnTo>
                  <a:lnTo>
                    <a:pt x="77" y="156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94" y="157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99" y="156"/>
                  </a:lnTo>
                  <a:lnTo>
                    <a:pt x="101" y="157"/>
                  </a:lnTo>
                  <a:lnTo>
                    <a:pt x="103" y="163"/>
                  </a:lnTo>
                  <a:lnTo>
                    <a:pt x="104" y="165"/>
                  </a:lnTo>
                  <a:lnTo>
                    <a:pt x="108" y="165"/>
                  </a:lnTo>
                  <a:lnTo>
                    <a:pt x="110" y="161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5" y="157"/>
                  </a:lnTo>
                  <a:lnTo>
                    <a:pt x="117" y="159"/>
                  </a:lnTo>
                  <a:lnTo>
                    <a:pt x="121" y="159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1"/>
                  </a:lnTo>
                  <a:lnTo>
                    <a:pt x="132" y="159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9" y="166"/>
                  </a:lnTo>
                  <a:lnTo>
                    <a:pt x="180" y="165"/>
                  </a:lnTo>
                  <a:lnTo>
                    <a:pt x="184" y="159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1" y="156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8" y="157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4" y="168"/>
                  </a:lnTo>
                  <a:lnTo>
                    <a:pt x="204" y="172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20" y="177"/>
                  </a:lnTo>
                  <a:lnTo>
                    <a:pt x="224" y="179"/>
                  </a:lnTo>
                  <a:lnTo>
                    <a:pt x="227" y="177"/>
                  </a:lnTo>
                  <a:lnTo>
                    <a:pt x="231" y="179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83"/>
                  </a:lnTo>
                  <a:lnTo>
                    <a:pt x="236" y="184"/>
                  </a:lnTo>
                  <a:lnTo>
                    <a:pt x="238" y="184"/>
                  </a:lnTo>
                  <a:lnTo>
                    <a:pt x="240" y="186"/>
                  </a:lnTo>
                  <a:lnTo>
                    <a:pt x="242" y="188"/>
                  </a:lnTo>
                  <a:lnTo>
                    <a:pt x="245" y="192"/>
                  </a:lnTo>
                  <a:lnTo>
                    <a:pt x="249" y="195"/>
                  </a:lnTo>
                  <a:lnTo>
                    <a:pt x="253" y="197"/>
                  </a:lnTo>
                  <a:lnTo>
                    <a:pt x="256" y="201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3" y="210"/>
                  </a:lnTo>
                  <a:lnTo>
                    <a:pt x="265" y="215"/>
                  </a:lnTo>
                  <a:lnTo>
                    <a:pt x="269" y="217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81" y="221"/>
                  </a:lnTo>
                  <a:lnTo>
                    <a:pt x="283" y="219"/>
                  </a:lnTo>
                  <a:lnTo>
                    <a:pt x="283" y="219"/>
                  </a:lnTo>
                  <a:lnTo>
                    <a:pt x="285" y="219"/>
                  </a:lnTo>
                  <a:lnTo>
                    <a:pt x="289" y="221"/>
                  </a:lnTo>
                  <a:lnTo>
                    <a:pt x="289" y="221"/>
                  </a:lnTo>
                  <a:lnTo>
                    <a:pt x="292" y="217"/>
                  </a:lnTo>
                  <a:lnTo>
                    <a:pt x="294" y="217"/>
                  </a:lnTo>
                  <a:lnTo>
                    <a:pt x="298" y="211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0" y="208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6" y="210"/>
                  </a:lnTo>
                  <a:lnTo>
                    <a:pt x="318" y="208"/>
                  </a:lnTo>
                  <a:lnTo>
                    <a:pt x="319" y="206"/>
                  </a:lnTo>
                  <a:lnTo>
                    <a:pt x="321" y="208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30" y="210"/>
                  </a:lnTo>
                  <a:lnTo>
                    <a:pt x="332" y="210"/>
                  </a:lnTo>
                  <a:lnTo>
                    <a:pt x="332" y="208"/>
                  </a:lnTo>
                  <a:lnTo>
                    <a:pt x="332" y="206"/>
                  </a:lnTo>
                  <a:lnTo>
                    <a:pt x="332" y="202"/>
                  </a:lnTo>
                  <a:lnTo>
                    <a:pt x="334" y="199"/>
                  </a:lnTo>
                  <a:lnTo>
                    <a:pt x="339" y="195"/>
                  </a:lnTo>
                  <a:lnTo>
                    <a:pt x="341" y="192"/>
                  </a:lnTo>
                  <a:lnTo>
                    <a:pt x="341" y="190"/>
                  </a:lnTo>
                  <a:lnTo>
                    <a:pt x="343" y="18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48" y="181"/>
                  </a:lnTo>
                  <a:lnTo>
                    <a:pt x="350" y="181"/>
                  </a:lnTo>
                  <a:lnTo>
                    <a:pt x="354" y="181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7" y="177"/>
                  </a:lnTo>
                  <a:lnTo>
                    <a:pt x="359" y="179"/>
                  </a:lnTo>
                  <a:lnTo>
                    <a:pt x="361" y="177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1" y="170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3" y="1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Freeform 33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Freeform 34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Freeform 35"/>
            <p:cNvSpPr>
              <a:spLocks noEditPoints="1"/>
            </p:cNvSpPr>
            <p:nvPr/>
          </p:nvSpPr>
          <p:spPr bwMode="auto">
            <a:xfrm>
              <a:off x="7665066" y="4230729"/>
              <a:ext cx="823783" cy="1068431"/>
            </a:xfrm>
            <a:custGeom>
              <a:avLst/>
              <a:gdLst>
                <a:gd name="T0" fmla="*/ 177 w 596"/>
                <a:gd name="T1" fmla="*/ 307 h 773"/>
                <a:gd name="T2" fmla="*/ 285 w 596"/>
                <a:gd name="T3" fmla="*/ 619 h 773"/>
                <a:gd name="T4" fmla="*/ 83 w 596"/>
                <a:gd name="T5" fmla="*/ 545 h 773"/>
                <a:gd name="T6" fmla="*/ 154 w 596"/>
                <a:gd name="T7" fmla="*/ 435 h 773"/>
                <a:gd name="T8" fmla="*/ 148 w 596"/>
                <a:gd name="T9" fmla="*/ 422 h 773"/>
                <a:gd name="T10" fmla="*/ 141 w 596"/>
                <a:gd name="T11" fmla="*/ 411 h 773"/>
                <a:gd name="T12" fmla="*/ 116 w 596"/>
                <a:gd name="T13" fmla="*/ 419 h 773"/>
                <a:gd name="T14" fmla="*/ 79 w 596"/>
                <a:gd name="T15" fmla="*/ 444 h 773"/>
                <a:gd name="T16" fmla="*/ 90 w 596"/>
                <a:gd name="T17" fmla="*/ 487 h 773"/>
                <a:gd name="T18" fmla="*/ 92 w 596"/>
                <a:gd name="T19" fmla="*/ 505 h 773"/>
                <a:gd name="T20" fmla="*/ 96 w 596"/>
                <a:gd name="T21" fmla="*/ 547 h 773"/>
                <a:gd name="T22" fmla="*/ 121 w 596"/>
                <a:gd name="T23" fmla="*/ 541 h 773"/>
                <a:gd name="T24" fmla="*/ 146 w 596"/>
                <a:gd name="T25" fmla="*/ 545 h 773"/>
                <a:gd name="T26" fmla="*/ 155 w 596"/>
                <a:gd name="T27" fmla="*/ 493 h 773"/>
                <a:gd name="T28" fmla="*/ 90 w 596"/>
                <a:gd name="T29" fmla="*/ 554 h 773"/>
                <a:gd name="T30" fmla="*/ 144 w 596"/>
                <a:gd name="T31" fmla="*/ 408 h 773"/>
                <a:gd name="T32" fmla="*/ 432 w 596"/>
                <a:gd name="T33" fmla="*/ 565 h 773"/>
                <a:gd name="T34" fmla="*/ 571 w 596"/>
                <a:gd name="T35" fmla="*/ 446 h 773"/>
                <a:gd name="T36" fmla="*/ 479 w 596"/>
                <a:gd name="T37" fmla="*/ 370 h 773"/>
                <a:gd name="T38" fmla="*/ 365 w 596"/>
                <a:gd name="T39" fmla="*/ 294 h 773"/>
                <a:gd name="T40" fmla="*/ 289 w 596"/>
                <a:gd name="T41" fmla="*/ 204 h 773"/>
                <a:gd name="T42" fmla="*/ 294 w 596"/>
                <a:gd name="T43" fmla="*/ 158 h 773"/>
                <a:gd name="T44" fmla="*/ 285 w 596"/>
                <a:gd name="T45" fmla="*/ 142 h 773"/>
                <a:gd name="T46" fmla="*/ 284 w 596"/>
                <a:gd name="T47" fmla="*/ 119 h 773"/>
                <a:gd name="T48" fmla="*/ 293 w 596"/>
                <a:gd name="T49" fmla="*/ 115 h 773"/>
                <a:gd name="T50" fmla="*/ 341 w 596"/>
                <a:gd name="T51" fmla="*/ 99 h 773"/>
                <a:gd name="T52" fmla="*/ 349 w 596"/>
                <a:gd name="T53" fmla="*/ 92 h 773"/>
                <a:gd name="T54" fmla="*/ 341 w 596"/>
                <a:gd name="T55" fmla="*/ 56 h 773"/>
                <a:gd name="T56" fmla="*/ 289 w 596"/>
                <a:gd name="T57" fmla="*/ 27 h 773"/>
                <a:gd name="T58" fmla="*/ 253 w 596"/>
                <a:gd name="T59" fmla="*/ 7 h 773"/>
                <a:gd name="T60" fmla="*/ 206 w 596"/>
                <a:gd name="T61" fmla="*/ 21 h 773"/>
                <a:gd name="T62" fmla="*/ 173 w 596"/>
                <a:gd name="T63" fmla="*/ 36 h 773"/>
                <a:gd name="T64" fmla="*/ 154 w 596"/>
                <a:gd name="T65" fmla="*/ 57 h 773"/>
                <a:gd name="T66" fmla="*/ 119 w 596"/>
                <a:gd name="T67" fmla="*/ 75 h 773"/>
                <a:gd name="T68" fmla="*/ 99 w 596"/>
                <a:gd name="T69" fmla="*/ 70 h 773"/>
                <a:gd name="T70" fmla="*/ 65 w 596"/>
                <a:gd name="T71" fmla="*/ 79 h 773"/>
                <a:gd name="T72" fmla="*/ 13 w 596"/>
                <a:gd name="T73" fmla="*/ 90 h 773"/>
                <a:gd name="T74" fmla="*/ 14 w 596"/>
                <a:gd name="T75" fmla="*/ 137 h 773"/>
                <a:gd name="T76" fmla="*/ 22 w 596"/>
                <a:gd name="T77" fmla="*/ 171 h 773"/>
                <a:gd name="T78" fmla="*/ 52 w 596"/>
                <a:gd name="T79" fmla="*/ 209 h 773"/>
                <a:gd name="T80" fmla="*/ 90 w 596"/>
                <a:gd name="T81" fmla="*/ 205 h 773"/>
                <a:gd name="T82" fmla="*/ 144 w 596"/>
                <a:gd name="T83" fmla="*/ 204 h 773"/>
                <a:gd name="T84" fmla="*/ 182 w 596"/>
                <a:gd name="T85" fmla="*/ 233 h 773"/>
                <a:gd name="T86" fmla="*/ 226 w 596"/>
                <a:gd name="T87" fmla="*/ 317 h 773"/>
                <a:gd name="T88" fmla="*/ 262 w 596"/>
                <a:gd name="T89" fmla="*/ 354 h 773"/>
                <a:gd name="T90" fmla="*/ 330 w 596"/>
                <a:gd name="T91" fmla="*/ 404 h 773"/>
                <a:gd name="T92" fmla="*/ 390 w 596"/>
                <a:gd name="T93" fmla="*/ 437 h 773"/>
                <a:gd name="T94" fmla="*/ 417 w 596"/>
                <a:gd name="T95" fmla="*/ 473 h 773"/>
                <a:gd name="T96" fmla="*/ 462 w 596"/>
                <a:gd name="T97" fmla="*/ 513 h 773"/>
                <a:gd name="T98" fmla="*/ 453 w 596"/>
                <a:gd name="T99" fmla="*/ 606 h 773"/>
                <a:gd name="T100" fmla="*/ 516 w 596"/>
                <a:gd name="T101" fmla="*/ 556 h 773"/>
                <a:gd name="T102" fmla="*/ 498 w 596"/>
                <a:gd name="T103" fmla="*/ 511 h 773"/>
                <a:gd name="T104" fmla="*/ 531 w 596"/>
                <a:gd name="T105" fmla="*/ 462 h 773"/>
                <a:gd name="T106" fmla="*/ 589 w 596"/>
                <a:gd name="T107" fmla="*/ 500 h 773"/>
                <a:gd name="T108" fmla="*/ 287 w 596"/>
                <a:gd name="T109" fmla="*/ 121 h 773"/>
                <a:gd name="T110" fmla="*/ 446 w 596"/>
                <a:gd name="T111" fmla="*/ 597 h 773"/>
                <a:gd name="T112" fmla="*/ 376 w 596"/>
                <a:gd name="T113" fmla="*/ 615 h 773"/>
                <a:gd name="T114" fmla="*/ 325 w 596"/>
                <a:gd name="T115" fmla="*/ 606 h 773"/>
                <a:gd name="T116" fmla="*/ 293 w 596"/>
                <a:gd name="T117" fmla="*/ 628 h 773"/>
                <a:gd name="T118" fmla="*/ 350 w 596"/>
                <a:gd name="T119" fmla="*/ 662 h 773"/>
                <a:gd name="T120" fmla="*/ 430 w 596"/>
                <a:gd name="T121" fmla="*/ 682 h 773"/>
                <a:gd name="T122" fmla="*/ 424 w 596"/>
                <a:gd name="T123" fmla="*/ 657 h 773"/>
                <a:gd name="T124" fmla="*/ 367 w 596"/>
                <a:gd name="T125" fmla="*/ 44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773">
                  <a:moveTo>
                    <a:pt x="175" y="316"/>
                  </a:moveTo>
                  <a:lnTo>
                    <a:pt x="175" y="316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2" y="316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close/>
                  <a:moveTo>
                    <a:pt x="191" y="299"/>
                  </a:moveTo>
                  <a:lnTo>
                    <a:pt x="191" y="299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1" y="301"/>
                  </a:lnTo>
                  <a:lnTo>
                    <a:pt x="181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5" y="303"/>
                  </a:lnTo>
                  <a:lnTo>
                    <a:pt x="175" y="305"/>
                  </a:lnTo>
                  <a:lnTo>
                    <a:pt x="177" y="305"/>
                  </a:lnTo>
                  <a:lnTo>
                    <a:pt x="177" y="307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1" y="308"/>
                  </a:lnTo>
                  <a:lnTo>
                    <a:pt x="191" y="307"/>
                  </a:lnTo>
                  <a:lnTo>
                    <a:pt x="191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close/>
                  <a:moveTo>
                    <a:pt x="184" y="332"/>
                  </a:moveTo>
                  <a:lnTo>
                    <a:pt x="184" y="334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2"/>
                  </a:lnTo>
                  <a:close/>
                  <a:moveTo>
                    <a:pt x="217" y="332"/>
                  </a:moveTo>
                  <a:lnTo>
                    <a:pt x="215" y="330"/>
                  </a:lnTo>
                  <a:lnTo>
                    <a:pt x="215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3" y="330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close/>
                  <a:moveTo>
                    <a:pt x="287" y="621"/>
                  </a:moveTo>
                  <a:lnTo>
                    <a:pt x="285" y="621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5" y="621"/>
                  </a:lnTo>
                  <a:lnTo>
                    <a:pt x="285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9" y="621"/>
                  </a:lnTo>
                  <a:lnTo>
                    <a:pt x="287" y="621"/>
                  </a:lnTo>
                  <a:lnTo>
                    <a:pt x="287" y="621"/>
                  </a:lnTo>
                  <a:close/>
                  <a:moveTo>
                    <a:pt x="274" y="619"/>
                  </a:moveTo>
                  <a:lnTo>
                    <a:pt x="273" y="617"/>
                  </a:lnTo>
                  <a:lnTo>
                    <a:pt x="273" y="617"/>
                  </a:lnTo>
                  <a:lnTo>
                    <a:pt x="273" y="617"/>
                  </a:lnTo>
                  <a:lnTo>
                    <a:pt x="271" y="617"/>
                  </a:lnTo>
                  <a:lnTo>
                    <a:pt x="273" y="617"/>
                  </a:lnTo>
                  <a:lnTo>
                    <a:pt x="273" y="619"/>
                  </a:lnTo>
                  <a:lnTo>
                    <a:pt x="273" y="619"/>
                  </a:lnTo>
                  <a:lnTo>
                    <a:pt x="274" y="619"/>
                  </a:lnTo>
                  <a:lnTo>
                    <a:pt x="274" y="619"/>
                  </a:lnTo>
                  <a:lnTo>
                    <a:pt x="274" y="619"/>
                  </a:lnTo>
                  <a:close/>
                  <a:moveTo>
                    <a:pt x="273" y="691"/>
                  </a:move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5" y="690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3"/>
                  </a:lnTo>
                  <a:lnTo>
                    <a:pt x="267" y="693"/>
                  </a:lnTo>
                  <a:lnTo>
                    <a:pt x="269" y="695"/>
                  </a:lnTo>
                  <a:lnTo>
                    <a:pt x="271" y="695"/>
                  </a:lnTo>
                  <a:lnTo>
                    <a:pt x="273" y="693"/>
                  </a:lnTo>
                  <a:lnTo>
                    <a:pt x="273" y="691"/>
                  </a:lnTo>
                  <a:lnTo>
                    <a:pt x="273" y="691"/>
                  </a:lnTo>
                  <a:close/>
                  <a:moveTo>
                    <a:pt x="85" y="540"/>
                  </a:moveTo>
                  <a:lnTo>
                    <a:pt x="85" y="540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81" y="543"/>
                  </a:lnTo>
                  <a:lnTo>
                    <a:pt x="81" y="543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5" y="545"/>
                  </a:lnTo>
                  <a:lnTo>
                    <a:pt x="85" y="545"/>
                  </a:lnTo>
                  <a:lnTo>
                    <a:pt x="85" y="541"/>
                  </a:lnTo>
                  <a:lnTo>
                    <a:pt x="85" y="540"/>
                  </a:lnTo>
                  <a:close/>
                  <a:moveTo>
                    <a:pt x="163" y="283"/>
                  </a:moveTo>
                  <a:lnTo>
                    <a:pt x="163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3" y="285"/>
                  </a:lnTo>
                  <a:lnTo>
                    <a:pt x="163" y="285"/>
                  </a:lnTo>
                  <a:lnTo>
                    <a:pt x="163" y="283"/>
                  </a:lnTo>
                  <a:close/>
                  <a:moveTo>
                    <a:pt x="302" y="771"/>
                  </a:moveTo>
                  <a:lnTo>
                    <a:pt x="302" y="771"/>
                  </a:lnTo>
                  <a:lnTo>
                    <a:pt x="302" y="771"/>
                  </a:lnTo>
                  <a:lnTo>
                    <a:pt x="300" y="771"/>
                  </a:lnTo>
                  <a:lnTo>
                    <a:pt x="298" y="771"/>
                  </a:lnTo>
                  <a:lnTo>
                    <a:pt x="298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8" y="771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2" y="773"/>
                  </a:lnTo>
                  <a:lnTo>
                    <a:pt x="302" y="773"/>
                  </a:lnTo>
                  <a:lnTo>
                    <a:pt x="302" y="771"/>
                  </a:lnTo>
                  <a:lnTo>
                    <a:pt x="302" y="771"/>
                  </a:lnTo>
                  <a:close/>
                  <a:moveTo>
                    <a:pt x="161" y="453"/>
                  </a:moveTo>
                  <a:lnTo>
                    <a:pt x="159" y="451"/>
                  </a:lnTo>
                  <a:lnTo>
                    <a:pt x="159" y="451"/>
                  </a:lnTo>
                  <a:lnTo>
                    <a:pt x="159" y="451"/>
                  </a:lnTo>
                  <a:lnTo>
                    <a:pt x="159" y="449"/>
                  </a:lnTo>
                  <a:lnTo>
                    <a:pt x="159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4"/>
                  </a:lnTo>
                  <a:lnTo>
                    <a:pt x="157" y="444"/>
                  </a:ln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2" y="429"/>
                  </a:lnTo>
                  <a:lnTo>
                    <a:pt x="152" y="429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0" y="428"/>
                  </a:lnTo>
                  <a:lnTo>
                    <a:pt x="150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4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6"/>
                  </a:lnTo>
                  <a:lnTo>
                    <a:pt x="148" y="42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8" y="424"/>
                  </a:lnTo>
                  <a:lnTo>
                    <a:pt x="150" y="424"/>
                  </a:lnTo>
                  <a:lnTo>
                    <a:pt x="150" y="422"/>
                  </a:lnTo>
                  <a:lnTo>
                    <a:pt x="150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4" y="422"/>
                  </a:lnTo>
                  <a:lnTo>
                    <a:pt x="152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7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46" y="415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7"/>
                  </a:lnTo>
                  <a:lnTo>
                    <a:pt x="141" y="415"/>
                  </a:lnTo>
                  <a:lnTo>
                    <a:pt x="141" y="413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1" y="413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7" y="408"/>
                  </a:lnTo>
                  <a:lnTo>
                    <a:pt x="137" y="408"/>
                  </a:lnTo>
                  <a:lnTo>
                    <a:pt x="137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8" y="410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6" y="411"/>
                  </a:lnTo>
                  <a:lnTo>
                    <a:pt x="125" y="413"/>
                  </a:lnTo>
                  <a:lnTo>
                    <a:pt x="125" y="413"/>
                  </a:lnTo>
                  <a:lnTo>
                    <a:pt x="121" y="413"/>
                  </a:lnTo>
                  <a:lnTo>
                    <a:pt x="121" y="415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6" y="419"/>
                  </a:lnTo>
                  <a:lnTo>
                    <a:pt x="116" y="420"/>
                  </a:lnTo>
                  <a:lnTo>
                    <a:pt x="116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2"/>
                  </a:lnTo>
                  <a:lnTo>
                    <a:pt x="112" y="424"/>
                  </a:lnTo>
                  <a:lnTo>
                    <a:pt x="110" y="426"/>
                  </a:lnTo>
                  <a:lnTo>
                    <a:pt x="108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5" y="428"/>
                  </a:lnTo>
                  <a:lnTo>
                    <a:pt x="101" y="429"/>
                  </a:lnTo>
                  <a:lnTo>
                    <a:pt x="101" y="429"/>
                  </a:lnTo>
                  <a:lnTo>
                    <a:pt x="101" y="431"/>
                  </a:lnTo>
                  <a:lnTo>
                    <a:pt x="99" y="431"/>
                  </a:lnTo>
                  <a:lnTo>
                    <a:pt x="96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0" y="433"/>
                  </a:lnTo>
                  <a:lnTo>
                    <a:pt x="85" y="433"/>
                  </a:lnTo>
                  <a:lnTo>
                    <a:pt x="83" y="431"/>
                  </a:lnTo>
                  <a:lnTo>
                    <a:pt x="81" y="428"/>
                  </a:lnTo>
                  <a:lnTo>
                    <a:pt x="81" y="428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6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81" y="429"/>
                  </a:lnTo>
                  <a:lnTo>
                    <a:pt x="81" y="429"/>
                  </a:lnTo>
                  <a:lnTo>
                    <a:pt x="79" y="431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8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8" y="446"/>
                  </a:lnTo>
                  <a:lnTo>
                    <a:pt x="78" y="446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8" y="449"/>
                  </a:lnTo>
                  <a:lnTo>
                    <a:pt x="78" y="449"/>
                  </a:lnTo>
                  <a:lnTo>
                    <a:pt x="78" y="451"/>
                  </a:lnTo>
                  <a:lnTo>
                    <a:pt x="78" y="449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79" y="449"/>
                  </a:lnTo>
                  <a:lnTo>
                    <a:pt x="79" y="449"/>
                  </a:lnTo>
                  <a:lnTo>
                    <a:pt x="81" y="451"/>
                  </a:lnTo>
                  <a:lnTo>
                    <a:pt x="83" y="449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1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7" y="455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8"/>
                  </a:lnTo>
                  <a:lnTo>
                    <a:pt x="90" y="460"/>
                  </a:lnTo>
                  <a:lnTo>
                    <a:pt x="88" y="464"/>
                  </a:lnTo>
                  <a:lnTo>
                    <a:pt x="88" y="466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92" y="466"/>
                  </a:lnTo>
                  <a:lnTo>
                    <a:pt x="92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4" y="478"/>
                  </a:lnTo>
                  <a:lnTo>
                    <a:pt x="94" y="480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2" y="484"/>
                  </a:lnTo>
                  <a:lnTo>
                    <a:pt x="92" y="484"/>
                  </a:lnTo>
                  <a:lnTo>
                    <a:pt x="92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90" y="485"/>
                  </a:lnTo>
                  <a:lnTo>
                    <a:pt x="90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3"/>
                  </a:lnTo>
                  <a:lnTo>
                    <a:pt x="94" y="494"/>
                  </a:lnTo>
                  <a:lnTo>
                    <a:pt x="96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8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8" y="502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5"/>
                  </a:lnTo>
                  <a:lnTo>
                    <a:pt x="96" y="505"/>
                  </a:lnTo>
                  <a:lnTo>
                    <a:pt x="96" y="507"/>
                  </a:lnTo>
                  <a:lnTo>
                    <a:pt x="98" y="507"/>
                  </a:lnTo>
                  <a:lnTo>
                    <a:pt x="98" y="507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7"/>
                  </a:lnTo>
                  <a:lnTo>
                    <a:pt x="92" y="507"/>
                  </a:lnTo>
                  <a:lnTo>
                    <a:pt x="92" y="511"/>
                  </a:lnTo>
                  <a:lnTo>
                    <a:pt x="92" y="513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6"/>
                  </a:lnTo>
                  <a:lnTo>
                    <a:pt x="92" y="516"/>
                  </a:lnTo>
                  <a:lnTo>
                    <a:pt x="92" y="518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3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7"/>
                  </a:lnTo>
                  <a:lnTo>
                    <a:pt x="88" y="527"/>
                  </a:lnTo>
                  <a:lnTo>
                    <a:pt x="88" y="529"/>
                  </a:lnTo>
                  <a:lnTo>
                    <a:pt x="88" y="529"/>
                  </a:lnTo>
                  <a:lnTo>
                    <a:pt x="90" y="531"/>
                  </a:lnTo>
                  <a:lnTo>
                    <a:pt x="90" y="532"/>
                  </a:lnTo>
                  <a:lnTo>
                    <a:pt x="92" y="532"/>
                  </a:lnTo>
                  <a:lnTo>
                    <a:pt x="90" y="534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40"/>
                  </a:lnTo>
                  <a:lnTo>
                    <a:pt x="88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2" y="541"/>
                  </a:lnTo>
                  <a:lnTo>
                    <a:pt x="92" y="541"/>
                  </a:lnTo>
                  <a:lnTo>
                    <a:pt x="92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52"/>
                  </a:lnTo>
                  <a:lnTo>
                    <a:pt x="99" y="556"/>
                  </a:lnTo>
                  <a:lnTo>
                    <a:pt x="99" y="554"/>
                  </a:lnTo>
                  <a:lnTo>
                    <a:pt x="101" y="556"/>
                  </a:lnTo>
                  <a:lnTo>
                    <a:pt x="101" y="558"/>
                  </a:lnTo>
                  <a:lnTo>
                    <a:pt x="99" y="559"/>
                  </a:lnTo>
                  <a:lnTo>
                    <a:pt x="99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61"/>
                  </a:lnTo>
                  <a:lnTo>
                    <a:pt x="101" y="561"/>
                  </a:lnTo>
                  <a:lnTo>
                    <a:pt x="103" y="561"/>
                  </a:lnTo>
                  <a:lnTo>
                    <a:pt x="103" y="559"/>
                  </a:lnTo>
                  <a:lnTo>
                    <a:pt x="103" y="558"/>
                  </a:lnTo>
                  <a:lnTo>
                    <a:pt x="105" y="558"/>
                  </a:lnTo>
                  <a:lnTo>
                    <a:pt x="105" y="558"/>
                  </a:lnTo>
                  <a:lnTo>
                    <a:pt x="107" y="558"/>
                  </a:lnTo>
                  <a:lnTo>
                    <a:pt x="108" y="558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1" y="554"/>
                  </a:lnTo>
                  <a:lnTo>
                    <a:pt x="121" y="552"/>
                  </a:lnTo>
                  <a:lnTo>
                    <a:pt x="121" y="552"/>
                  </a:lnTo>
                  <a:lnTo>
                    <a:pt x="121" y="550"/>
                  </a:lnTo>
                  <a:lnTo>
                    <a:pt x="123" y="549"/>
                  </a:lnTo>
                  <a:lnTo>
                    <a:pt x="123" y="549"/>
                  </a:lnTo>
                  <a:lnTo>
                    <a:pt x="121" y="549"/>
                  </a:lnTo>
                  <a:lnTo>
                    <a:pt x="121" y="549"/>
                  </a:lnTo>
                  <a:lnTo>
                    <a:pt x="121" y="547"/>
                  </a:lnTo>
                  <a:lnTo>
                    <a:pt x="121" y="545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41"/>
                  </a:lnTo>
                  <a:lnTo>
                    <a:pt x="121" y="541"/>
                  </a:lnTo>
                  <a:lnTo>
                    <a:pt x="125" y="540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3" y="536"/>
                  </a:lnTo>
                  <a:lnTo>
                    <a:pt x="123" y="536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8" y="541"/>
                  </a:lnTo>
                  <a:lnTo>
                    <a:pt x="128" y="540"/>
                  </a:lnTo>
                  <a:lnTo>
                    <a:pt x="128" y="540"/>
                  </a:lnTo>
                  <a:lnTo>
                    <a:pt x="130" y="538"/>
                  </a:lnTo>
                  <a:lnTo>
                    <a:pt x="130" y="538"/>
                  </a:lnTo>
                  <a:lnTo>
                    <a:pt x="132" y="538"/>
                  </a:lnTo>
                  <a:lnTo>
                    <a:pt x="134" y="538"/>
                  </a:lnTo>
                  <a:lnTo>
                    <a:pt x="134" y="540"/>
                  </a:lnTo>
                  <a:lnTo>
                    <a:pt x="134" y="538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7" y="540"/>
                  </a:lnTo>
                  <a:lnTo>
                    <a:pt x="137" y="540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3" y="545"/>
                  </a:lnTo>
                  <a:lnTo>
                    <a:pt x="143" y="545"/>
                  </a:lnTo>
                  <a:lnTo>
                    <a:pt x="143" y="543"/>
                  </a:lnTo>
                  <a:lnTo>
                    <a:pt x="144" y="543"/>
                  </a:lnTo>
                  <a:lnTo>
                    <a:pt x="144" y="543"/>
                  </a:lnTo>
                  <a:lnTo>
                    <a:pt x="146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38"/>
                  </a:lnTo>
                  <a:lnTo>
                    <a:pt x="148" y="536"/>
                  </a:lnTo>
                  <a:lnTo>
                    <a:pt x="150" y="534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1"/>
                  </a:lnTo>
                  <a:lnTo>
                    <a:pt x="150" y="531"/>
                  </a:lnTo>
                  <a:lnTo>
                    <a:pt x="150" y="527"/>
                  </a:lnTo>
                  <a:lnTo>
                    <a:pt x="152" y="523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2" y="516"/>
                  </a:lnTo>
                  <a:lnTo>
                    <a:pt x="154" y="514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1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5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4" y="502"/>
                  </a:lnTo>
                  <a:lnTo>
                    <a:pt x="154" y="500"/>
                  </a:lnTo>
                  <a:lnTo>
                    <a:pt x="154" y="498"/>
                  </a:lnTo>
                  <a:lnTo>
                    <a:pt x="155" y="49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4" y="491"/>
                  </a:lnTo>
                  <a:lnTo>
                    <a:pt x="155" y="489"/>
                  </a:lnTo>
                  <a:lnTo>
                    <a:pt x="157" y="484"/>
                  </a:lnTo>
                  <a:lnTo>
                    <a:pt x="157" y="482"/>
                  </a:lnTo>
                  <a:lnTo>
                    <a:pt x="155" y="482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2" y="475"/>
                  </a:lnTo>
                  <a:lnTo>
                    <a:pt x="152" y="475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9"/>
                  </a:lnTo>
                  <a:lnTo>
                    <a:pt x="154" y="467"/>
                  </a:lnTo>
                  <a:lnTo>
                    <a:pt x="154" y="467"/>
                  </a:lnTo>
                  <a:lnTo>
                    <a:pt x="155" y="466"/>
                  </a:lnTo>
                  <a:lnTo>
                    <a:pt x="155" y="464"/>
                  </a:lnTo>
                  <a:lnTo>
                    <a:pt x="157" y="464"/>
                  </a:lnTo>
                  <a:lnTo>
                    <a:pt x="157" y="464"/>
                  </a:lnTo>
                  <a:lnTo>
                    <a:pt x="157" y="462"/>
                  </a:lnTo>
                  <a:lnTo>
                    <a:pt x="159" y="460"/>
                  </a:lnTo>
                  <a:lnTo>
                    <a:pt x="161" y="458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5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1" y="453"/>
                  </a:lnTo>
                  <a:close/>
                  <a:moveTo>
                    <a:pt x="94" y="549"/>
                  </a:moveTo>
                  <a:lnTo>
                    <a:pt x="94" y="549"/>
                  </a:lnTo>
                  <a:lnTo>
                    <a:pt x="94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7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5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9"/>
                  </a:lnTo>
                  <a:lnTo>
                    <a:pt x="88" y="550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2" y="554"/>
                  </a:lnTo>
                  <a:lnTo>
                    <a:pt x="92" y="554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2" y="550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4" y="549"/>
                  </a:lnTo>
                  <a:close/>
                  <a:moveTo>
                    <a:pt x="83" y="419"/>
                  </a:moveTo>
                  <a:lnTo>
                    <a:pt x="81" y="419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81" y="422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3" y="419"/>
                  </a:lnTo>
                  <a:lnTo>
                    <a:pt x="87" y="419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3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19"/>
                  </a:lnTo>
                  <a:close/>
                  <a:moveTo>
                    <a:pt x="143" y="410"/>
                  </a:moveTo>
                  <a:lnTo>
                    <a:pt x="143" y="410"/>
                  </a:lnTo>
                  <a:lnTo>
                    <a:pt x="143" y="410"/>
                  </a:lnTo>
                  <a:lnTo>
                    <a:pt x="143" y="411"/>
                  </a:lnTo>
                  <a:lnTo>
                    <a:pt x="143" y="411"/>
                  </a:lnTo>
                  <a:lnTo>
                    <a:pt x="144" y="411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10"/>
                  </a:lnTo>
                  <a:lnTo>
                    <a:pt x="141" y="410"/>
                  </a:lnTo>
                  <a:lnTo>
                    <a:pt x="143" y="410"/>
                  </a:lnTo>
                  <a:close/>
                  <a:moveTo>
                    <a:pt x="141" y="406"/>
                  </a:moveTo>
                  <a:lnTo>
                    <a:pt x="141" y="406"/>
                  </a:lnTo>
                  <a:lnTo>
                    <a:pt x="141" y="406"/>
                  </a:lnTo>
                  <a:lnTo>
                    <a:pt x="141" y="404"/>
                  </a:lnTo>
                  <a:lnTo>
                    <a:pt x="141" y="406"/>
                  </a:lnTo>
                  <a:lnTo>
                    <a:pt x="141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6"/>
                  </a:lnTo>
                  <a:close/>
                  <a:moveTo>
                    <a:pt x="419" y="588"/>
                  </a:moveTo>
                  <a:lnTo>
                    <a:pt x="417" y="590"/>
                  </a:lnTo>
                  <a:lnTo>
                    <a:pt x="417" y="592"/>
                  </a:lnTo>
                  <a:lnTo>
                    <a:pt x="419" y="592"/>
                  </a:lnTo>
                  <a:lnTo>
                    <a:pt x="419" y="594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88"/>
                  </a:lnTo>
                  <a:lnTo>
                    <a:pt x="419" y="588"/>
                  </a:lnTo>
                  <a:close/>
                  <a:moveTo>
                    <a:pt x="432" y="567"/>
                  </a:moveTo>
                  <a:lnTo>
                    <a:pt x="432" y="567"/>
                  </a:lnTo>
                  <a:lnTo>
                    <a:pt x="432" y="567"/>
                  </a:lnTo>
                  <a:lnTo>
                    <a:pt x="432" y="567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2" y="567"/>
                  </a:lnTo>
                  <a:close/>
                  <a:moveTo>
                    <a:pt x="417" y="583"/>
                  </a:moveTo>
                  <a:lnTo>
                    <a:pt x="417" y="583"/>
                  </a:lnTo>
                  <a:lnTo>
                    <a:pt x="415" y="583"/>
                  </a:lnTo>
                  <a:lnTo>
                    <a:pt x="415" y="585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7" y="587"/>
                  </a:lnTo>
                  <a:lnTo>
                    <a:pt x="417" y="588"/>
                  </a:lnTo>
                  <a:lnTo>
                    <a:pt x="419" y="588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7" y="587"/>
                  </a:lnTo>
                  <a:lnTo>
                    <a:pt x="417" y="587"/>
                  </a:lnTo>
                  <a:lnTo>
                    <a:pt x="419" y="587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3"/>
                  </a:lnTo>
                  <a:lnTo>
                    <a:pt x="417" y="583"/>
                  </a:lnTo>
                  <a:close/>
                  <a:moveTo>
                    <a:pt x="596" y="480"/>
                  </a:moveTo>
                  <a:lnTo>
                    <a:pt x="596" y="480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2" y="471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87" y="466"/>
                  </a:lnTo>
                  <a:lnTo>
                    <a:pt x="587" y="464"/>
                  </a:lnTo>
                  <a:lnTo>
                    <a:pt x="585" y="462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76" y="455"/>
                  </a:lnTo>
                  <a:lnTo>
                    <a:pt x="572" y="451"/>
                  </a:lnTo>
                  <a:lnTo>
                    <a:pt x="572" y="449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2" y="442"/>
                  </a:lnTo>
                  <a:lnTo>
                    <a:pt x="558" y="438"/>
                  </a:lnTo>
                  <a:lnTo>
                    <a:pt x="553" y="437"/>
                  </a:lnTo>
                  <a:lnTo>
                    <a:pt x="553" y="437"/>
                  </a:lnTo>
                  <a:lnTo>
                    <a:pt x="547" y="435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4" y="433"/>
                  </a:lnTo>
                  <a:lnTo>
                    <a:pt x="542" y="429"/>
                  </a:lnTo>
                  <a:lnTo>
                    <a:pt x="540" y="429"/>
                  </a:lnTo>
                  <a:lnTo>
                    <a:pt x="538" y="428"/>
                  </a:lnTo>
                  <a:lnTo>
                    <a:pt x="538" y="428"/>
                  </a:lnTo>
                  <a:lnTo>
                    <a:pt x="536" y="426"/>
                  </a:lnTo>
                  <a:lnTo>
                    <a:pt x="535" y="424"/>
                  </a:lnTo>
                  <a:lnTo>
                    <a:pt x="531" y="420"/>
                  </a:lnTo>
                  <a:lnTo>
                    <a:pt x="524" y="417"/>
                  </a:lnTo>
                  <a:lnTo>
                    <a:pt x="515" y="415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1" y="413"/>
                  </a:lnTo>
                  <a:lnTo>
                    <a:pt x="500" y="408"/>
                  </a:lnTo>
                  <a:lnTo>
                    <a:pt x="498" y="408"/>
                  </a:lnTo>
                  <a:lnTo>
                    <a:pt x="497" y="406"/>
                  </a:lnTo>
                  <a:lnTo>
                    <a:pt x="497" y="406"/>
                  </a:lnTo>
                  <a:lnTo>
                    <a:pt x="493" y="404"/>
                  </a:lnTo>
                  <a:lnTo>
                    <a:pt x="486" y="401"/>
                  </a:lnTo>
                  <a:lnTo>
                    <a:pt x="477" y="397"/>
                  </a:lnTo>
                  <a:lnTo>
                    <a:pt x="475" y="395"/>
                  </a:lnTo>
                  <a:lnTo>
                    <a:pt x="475" y="395"/>
                  </a:lnTo>
                  <a:lnTo>
                    <a:pt x="471" y="393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6" y="390"/>
                  </a:lnTo>
                  <a:lnTo>
                    <a:pt x="466" y="386"/>
                  </a:lnTo>
                  <a:lnTo>
                    <a:pt x="464" y="384"/>
                  </a:lnTo>
                  <a:lnTo>
                    <a:pt x="466" y="381"/>
                  </a:lnTo>
                  <a:lnTo>
                    <a:pt x="466" y="381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5" y="373"/>
                  </a:lnTo>
                  <a:lnTo>
                    <a:pt x="475" y="373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9" y="372"/>
                  </a:lnTo>
                  <a:lnTo>
                    <a:pt x="479" y="370"/>
                  </a:lnTo>
                  <a:lnTo>
                    <a:pt x="480" y="370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79" y="364"/>
                  </a:lnTo>
                  <a:lnTo>
                    <a:pt x="479" y="364"/>
                  </a:lnTo>
                  <a:lnTo>
                    <a:pt x="479" y="363"/>
                  </a:lnTo>
                  <a:lnTo>
                    <a:pt x="479" y="363"/>
                  </a:lnTo>
                  <a:lnTo>
                    <a:pt x="477" y="361"/>
                  </a:lnTo>
                  <a:lnTo>
                    <a:pt x="475" y="361"/>
                  </a:lnTo>
                  <a:lnTo>
                    <a:pt x="475" y="361"/>
                  </a:lnTo>
                  <a:lnTo>
                    <a:pt x="471" y="359"/>
                  </a:lnTo>
                  <a:lnTo>
                    <a:pt x="459" y="361"/>
                  </a:lnTo>
                  <a:lnTo>
                    <a:pt x="451" y="361"/>
                  </a:lnTo>
                  <a:lnTo>
                    <a:pt x="442" y="363"/>
                  </a:lnTo>
                  <a:lnTo>
                    <a:pt x="441" y="363"/>
                  </a:lnTo>
                  <a:lnTo>
                    <a:pt x="433" y="361"/>
                  </a:lnTo>
                  <a:lnTo>
                    <a:pt x="428" y="361"/>
                  </a:lnTo>
                  <a:lnTo>
                    <a:pt x="428" y="361"/>
                  </a:lnTo>
                  <a:lnTo>
                    <a:pt x="426" y="361"/>
                  </a:lnTo>
                  <a:lnTo>
                    <a:pt x="426" y="359"/>
                  </a:lnTo>
                  <a:lnTo>
                    <a:pt x="423" y="359"/>
                  </a:lnTo>
                  <a:lnTo>
                    <a:pt x="423" y="357"/>
                  </a:lnTo>
                  <a:lnTo>
                    <a:pt x="423" y="357"/>
                  </a:lnTo>
                  <a:lnTo>
                    <a:pt x="421" y="355"/>
                  </a:lnTo>
                  <a:lnTo>
                    <a:pt x="419" y="355"/>
                  </a:lnTo>
                  <a:lnTo>
                    <a:pt x="417" y="354"/>
                  </a:lnTo>
                  <a:lnTo>
                    <a:pt x="414" y="354"/>
                  </a:lnTo>
                  <a:lnTo>
                    <a:pt x="412" y="354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8" y="350"/>
                  </a:lnTo>
                  <a:lnTo>
                    <a:pt x="408" y="350"/>
                  </a:lnTo>
                  <a:lnTo>
                    <a:pt x="406" y="350"/>
                  </a:lnTo>
                  <a:lnTo>
                    <a:pt x="406" y="350"/>
                  </a:lnTo>
                  <a:lnTo>
                    <a:pt x="406" y="348"/>
                  </a:lnTo>
                  <a:lnTo>
                    <a:pt x="406" y="345"/>
                  </a:lnTo>
                  <a:lnTo>
                    <a:pt x="406" y="345"/>
                  </a:lnTo>
                  <a:lnTo>
                    <a:pt x="405" y="343"/>
                  </a:lnTo>
                  <a:lnTo>
                    <a:pt x="403" y="343"/>
                  </a:lnTo>
                  <a:lnTo>
                    <a:pt x="399" y="341"/>
                  </a:lnTo>
                  <a:lnTo>
                    <a:pt x="397" y="341"/>
                  </a:lnTo>
                  <a:lnTo>
                    <a:pt x="392" y="334"/>
                  </a:lnTo>
                  <a:lnTo>
                    <a:pt x="390" y="330"/>
                  </a:lnTo>
                  <a:lnTo>
                    <a:pt x="388" y="330"/>
                  </a:lnTo>
                  <a:lnTo>
                    <a:pt x="385" y="326"/>
                  </a:lnTo>
                  <a:lnTo>
                    <a:pt x="381" y="325"/>
                  </a:lnTo>
                  <a:lnTo>
                    <a:pt x="374" y="316"/>
                  </a:lnTo>
                  <a:lnTo>
                    <a:pt x="374" y="314"/>
                  </a:lnTo>
                  <a:lnTo>
                    <a:pt x="374" y="314"/>
                  </a:lnTo>
                  <a:lnTo>
                    <a:pt x="370" y="308"/>
                  </a:lnTo>
                  <a:lnTo>
                    <a:pt x="368" y="307"/>
                  </a:lnTo>
                  <a:lnTo>
                    <a:pt x="367" y="301"/>
                  </a:lnTo>
                  <a:lnTo>
                    <a:pt x="365" y="294"/>
                  </a:lnTo>
                  <a:lnTo>
                    <a:pt x="363" y="287"/>
                  </a:lnTo>
                  <a:lnTo>
                    <a:pt x="363" y="281"/>
                  </a:lnTo>
                  <a:lnTo>
                    <a:pt x="361" y="280"/>
                  </a:lnTo>
                  <a:lnTo>
                    <a:pt x="359" y="276"/>
                  </a:lnTo>
                  <a:lnTo>
                    <a:pt x="359" y="274"/>
                  </a:lnTo>
                  <a:lnTo>
                    <a:pt x="359" y="274"/>
                  </a:lnTo>
                  <a:lnTo>
                    <a:pt x="359" y="272"/>
                  </a:lnTo>
                  <a:lnTo>
                    <a:pt x="359" y="272"/>
                  </a:lnTo>
                  <a:lnTo>
                    <a:pt x="358" y="270"/>
                  </a:lnTo>
                  <a:lnTo>
                    <a:pt x="350" y="252"/>
                  </a:lnTo>
                  <a:lnTo>
                    <a:pt x="352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9" y="249"/>
                  </a:lnTo>
                  <a:lnTo>
                    <a:pt x="349" y="249"/>
                  </a:lnTo>
                  <a:lnTo>
                    <a:pt x="349" y="247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3" y="247"/>
                  </a:lnTo>
                  <a:lnTo>
                    <a:pt x="343" y="245"/>
                  </a:lnTo>
                  <a:lnTo>
                    <a:pt x="340" y="245"/>
                  </a:lnTo>
                  <a:lnTo>
                    <a:pt x="340" y="243"/>
                  </a:lnTo>
                  <a:lnTo>
                    <a:pt x="338" y="243"/>
                  </a:lnTo>
                  <a:lnTo>
                    <a:pt x="332" y="240"/>
                  </a:lnTo>
                  <a:lnTo>
                    <a:pt x="318" y="227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2" y="224"/>
                  </a:lnTo>
                  <a:lnTo>
                    <a:pt x="311" y="222"/>
                  </a:lnTo>
                  <a:lnTo>
                    <a:pt x="311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5" y="220"/>
                  </a:lnTo>
                  <a:lnTo>
                    <a:pt x="305" y="220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298" y="213"/>
                  </a:lnTo>
                  <a:lnTo>
                    <a:pt x="298" y="213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3" y="207"/>
                  </a:lnTo>
                  <a:lnTo>
                    <a:pt x="291" y="205"/>
                  </a:lnTo>
                  <a:lnTo>
                    <a:pt x="289" y="204"/>
                  </a:lnTo>
                  <a:lnTo>
                    <a:pt x="289" y="202"/>
                  </a:lnTo>
                  <a:lnTo>
                    <a:pt x="287" y="200"/>
                  </a:lnTo>
                  <a:lnTo>
                    <a:pt x="287" y="198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7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3"/>
                  </a:lnTo>
                  <a:lnTo>
                    <a:pt x="284" y="186"/>
                  </a:lnTo>
                  <a:lnTo>
                    <a:pt x="284" y="182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5"/>
                  </a:lnTo>
                  <a:lnTo>
                    <a:pt x="284" y="173"/>
                  </a:lnTo>
                  <a:lnTo>
                    <a:pt x="282" y="169"/>
                  </a:lnTo>
                  <a:lnTo>
                    <a:pt x="284" y="168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7" y="164"/>
                  </a:lnTo>
                  <a:lnTo>
                    <a:pt x="289" y="164"/>
                  </a:lnTo>
                  <a:lnTo>
                    <a:pt x="291" y="164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89" y="158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3" y="160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3" y="149"/>
                  </a:lnTo>
                  <a:lnTo>
                    <a:pt x="293" y="149"/>
                  </a:lnTo>
                  <a:lnTo>
                    <a:pt x="293" y="148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9" y="148"/>
                  </a:lnTo>
                  <a:lnTo>
                    <a:pt x="289" y="149"/>
                  </a:lnTo>
                  <a:lnTo>
                    <a:pt x="287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0"/>
                  </a:lnTo>
                  <a:lnTo>
                    <a:pt x="285" y="137"/>
                  </a:lnTo>
                  <a:lnTo>
                    <a:pt x="285" y="137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82" y="131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4" y="121"/>
                  </a:lnTo>
                  <a:lnTo>
                    <a:pt x="282" y="121"/>
                  </a:lnTo>
                  <a:lnTo>
                    <a:pt x="282" y="121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5" y="115"/>
                  </a:lnTo>
                  <a:lnTo>
                    <a:pt x="287" y="113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2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2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6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300" y="110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4" y="115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19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300" y="113"/>
                  </a:lnTo>
                  <a:lnTo>
                    <a:pt x="309" y="110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3" y="104"/>
                  </a:lnTo>
                  <a:lnTo>
                    <a:pt x="325" y="104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7" y="101"/>
                  </a:lnTo>
                  <a:lnTo>
                    <a:pt x="327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5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40" y="97"/>
                  </a:lnTo>
                  <a:lnTo>
                    <a:pt x="341" y="97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9" y="97"/>
                  </a:lnTo>
                  <a:lnTo>
                    <a:pt x="347" y="97"/>
                  </a:lnTo>
                  <a:lnTo>
                    <a:pt x="347" y="95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6" y="99"/>
                  </a:lnTo>
                  <a:lnTo>
                    <a:pt x="358" y="101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59" y="106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9" y="108"/>
                  </a:lnTo>
                  <a:lnTo>
                    <a:pt x="363" y="108"/>
                  </a:lnTo>
                  <a:lnTo>
                    <a:pt x="363" y="106"/>
                  </a:lnTo>
                  <a:lnTo>
                    <a:pt x="365" y="106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59" y="97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0"/>
                  </a:lnTo>
                  <a:lnTo>
                    <a:pt x="349" y="88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49" y="79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3" y="79"/>
                  </a:lnTo>
                  <a:lnTo>
                    <a:pt x="343" y="77"/>
                  </a:lnTo>
                  <a:lnTo>
                    <a:pt x="343" y="77"/>
                  </a:lnTo>
                  <a:lnTo>
                    <a:pt x="345" y="77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4"/>
                  </a:lnTo>
                  <a:lnTo>
                    <a:pt x="347" y="74"/>
                  </a:lnTo>
                  <a:lnTo>
                    <a:pt x="350" y="70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9" y="65"/>
                  </a:lnTo>
                  <a:lnTo>
                    <a:pt x="349" y="65"/>
                  </a:lnTo>
                  <a:lnTo>
                    <a:pt x="347" y="63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3" y="63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63"/>
                  </a:lnTo>
                  <a:lnTo>
                    <a:pt x="341" y="63"/>
                  </a:lnTo>
                  <a:lnTo>
                    <a:pt x="340" y="63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59"/>
                  </a:lnTo>
                  <a:lnTo>
                    <a:pt x="340" y="57"/>
                  </a:lnTo>
                  <a:lnTo>
                    <a:pt x="338" y="57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1" y="52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5" y="52"/>
                  </a:lnTo>
                  <a:lnTo>
                    <a:pt x="347" y="50"/>
                  </a:lnTo>
                  <a:lnTo>
                    <a:pt x="349" y="48"/>
                  </a:lnTo>
                  <a:lnTo>
                    <a:pt x="349" y="47"/>
                  </a:lnTo>
                  <a:lnTo>
                    <a:pt x="350" y="47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6" y="43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4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5" y="39"/>
                  </a:lnTo>
                  <a:lnTo>
                    <a:pt x="345" y="39"/>
                  </a:lnTo>
                  <a:lnTo>
                    <a:pt x="345" y="37"/>
                  </a:lnTo>
                  <a:lnTo>
                    <a:pt x="343" y="37"/>
                  </a:lnTo>
                  <a:lnTo>
                    <a:pt x="341" y="37"/>
                  </a:lnTo>
                  <a:lnTo>
                    <a:pt x="340" y="37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27" y="36"/>
                  </a:lnTo>
                  <a:lnTo>
                    <a:pt x="323" y="36"/>
                  </a:lnTo>
                  <a:lnTo>
                    <a:pt x="312" y="34"/>
                  </a:lnTo>
                  <a:lnTo>
                    <a:pt x="309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3" y="32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2" y="30"/>
                  </a:lnTo>
                  <a:lnTo>
                    <a:pt x="298" y="30"/>
                  </a:lnTo>
                  <a:lnTo>
                    <a:pt x="298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3" y="28"/>
                  </a:lnTo>
                  <a:lnTo>
                    <a:pt x="291" y="28"/>
                  </a:lnTo>
                  <a:lnTo>
                    <a:pt x="289" y="27"/>
                  </a:lnTo>
                  <a:lnTo>
                    <a:pt x="287" y="2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5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9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80" y="3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1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4" y="5"/>
                  </a:lnTo>
                  <a:lnTo>
                    <a:pt x="262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6" y="7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0" y="9"/>
                  </a:lnTo>
                  <a:lnTo>
                    <a:pt x="238" y="9"/>
                  </a:lnTo>
                  <a:lnTo>
                    <a:pt x="237" y="7"/>
                  </a:lnTo>
                  <a:lnTo>
                    <a:pt x="235" y="7"/>
                  </a:lnTo>
                  <a:lnTo>
                    <a:pt x="233" y="7"/>
                  </a:lnTo>
                  <a:lnTo>
                    <a:pt x="229" y="9"/>
                  </a:lnTo>
                  <a:lnTo>
                    <a:pt x="228" y="9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21"/>
                  </a:lnTo>
                  <a:lnTo>
                    <a:pt x="220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3" y="16"/>
                  </a:lnTo>
                  <a:lnTo>
                    <a:pt x="193" y="18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88" y="28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7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48" y="57"/>
                  </a:lnTo>
                  <a:lnTo>
                    <a:pt x="146" y="57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8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1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1" y="90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4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2" y="81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3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8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6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6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4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40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51"/>
                  </a:lnTo>
                  <a:lnTo>
                    <a:pt x="5" y="155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0" y="166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6" y="173"/>
                  </a:lnTo>
                  <a:lnTo>
                    <a:pt x="16" y="175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4" y="178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4"/>
                  </a:lnTo>
                  <a:lnTo>
                    <a:pt x="13" y="186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91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5" y="204"/>
                  </a:lnTo>
                  <a:lnTo>
                    <a:pt x="27" y="205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2" y="209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5" y="227"/>
                  </a:lnTo>
                  <a:lnTo>
                    <a:pt x="43" y="229"/>
                  </a:lnTo>
                  <a:lnTo>
                    <a:pt x="43" y="231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9" y="234"/>
                  </a:lnTo>
                  <a:lnTo>
                    <a:pt x="54" y="234"/>
                  </a:lnTo>
                  <a:lnTo>
                    <a:pt x="56" y="233"/>
                  </a:lnTo>
                  <a:lnTo>
                    <a:pt x="60" y="231"/>
                  </a:lnTo>
                  <a:lnTo>
                    <a:pt x="69" y="229"/>
                  </a:lnTo>
                  <a:lnTo>
                    <a:pt x="72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6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8" y="189"/>
                  </a:lnTo>
                  <a:lnTo>
                    <a:pt x="112" y="189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7" y="191"/>
                  </a:lnTo>
                  <a:lnTo>
                    <a:pt x="119" y="193"/>
                  </a:lnTo>
                  <a:lnTo>
                    <a:pt x="125" y="193"/>
                  </a:lnTo>
                  <a:lnTo>
                    <a:pt x="126" y="195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30" y="198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8" y="207"/>
                  </a:lnTo>
                  <a:lnTo>
                    <a:pt x="150" y="207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9" y="214"/>
                  </a:lnTo>
                  <a:lnTo>
                    <a:pt x="161" y="214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1" y="216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3" y="211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4"/>
                  </a:lnTo>
                  <a:lnTo>
                    <a:pt x="170" y="214"/>
                  </a:lnTo>
                  <a:lnTo>
                    <a:pt x="170" y="216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7" y="220"/>
                  </a:lnTo>
                  <a:lnTo>
                    <a:pt x="179" y="222"/>
                  </a:lnTo>
                  <a:lnTo>
                    <a:pt x="181" y="225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4" y="249"/>
                  </a:lnTo>
                  <a:lnTo>
                    <a:pt x="186" y="254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88" y="258"/>
                  </a:lnTo>
                  <a:lnTo>
                    <a:pt x="191" y="261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2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0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5" y="287"/>
                  </a:lnTo>
                  <a:lnTo>
                    <a:pt x="195" y="289"/>
                  </a:lnTo>
                  <a:lnTo>
                    <a:pt x="193" y="289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9" y="290"/>
                  </a:lnTo>
                  <a:lnTo>
                    <a:pt x="202" y="290"/>
                  </a:lnTo>
                  <a:lnTo>
                    <a:pt x="204" y="292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8"/>
                  </a:lnTo>
                  <a:lnTo>
                    <a:pt x="208" y="299"/>
                  </a:lnTo>
                  <a:lnTo>
                    <a:pt x="208" y="301"/>
                  </a:lnTo>
                  <a:lnTo>
                    <a:pt x="206" y="301"/>
                  </a:lnTo>
                  <a:lnTo>
                    <a:pt x="215" y="305"/>
                  </a:lnTo>
                  <a:lnTo>
                    <a:pt x="217" y="305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2" y="312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6" y="316"/>
                  </a:lnTo>
                  <a:lnTo>
                    <a:pt x="226" y="317"/>
                  </a:lnTo>
                  <a:lnTo>
                    <a:pt x="226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9"/>
                  </a:lnTo>
                  <a:lnTo>
                    <a:pt x="229" y="321"/>
                  </a:lnTo>
                  <a:lnTo>
                    <a:pt x="229" y="321"/>
                  </a:lnTo>
                  <a:lnTo>
                    <a:pt x="229" y="323"/>
                  </a:lnTo>
                  <a:lnTo>
                    <a:pt x="229" y="325"/>
                  </a:lnTo>
                  <a:lnTo>
                    <a:pt x="228" y="326"/>
                  </a:lnTo>
                  <a:lnTo>
                    <a:pt x="228" y="326"/>
                  </a:lnTo>
                  <a:lnTo>
                    <a:pt x="226" y="326"/>
                  </a:lnTo>
                  <a:lnTo>
                    <a:pt x="226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4" y="328"/>
                  </a:lnTo>
                  <a:lnTo>
                    <a:pt x="226" y="330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9" y="330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7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3" y="337"/>
                  </a:lnTo>
                  <a:lnTo>
                    <a:pt x="255" y="339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6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7" y="354"/>
                  </a:lnTo>
                  <a:lnTo>
                    <a:pt x="267" y="354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71" y="355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3" y="359"/>
                  </a:lnTo>
                  <a:lnTo>
                    <a:pt x="278" y="363"/>
                  </a:lnTo>
                  <a:lnTo>
                    <a:pt x="278" y="364"/>
                  </a:lnTo>
                  <a:lnTo>
                    <a:pt x="280" y="366"/>
                  </a:lnTo>
                  <a:lnTo>
                    <a:pt x="280" y="368"/>
                  </a:lnTo>
                  <a:lnTo>
                    <a:pt x="280" y="368"/>
                  </a:lnTo>
                  <a:lnTo>
                    <a:pt x="280" y="370"/>
                  </a:lnTo>
                  <a:lnTo>
                    <a:pt x="280" y="372"/>
                  </a:lnTo>
                  <a:lnTo>
                    <a:pt x="282" y="372"/>
                  </a:lnTo>
                  <a:lnTo>
                    <a:pt x="282" y="373"/>
                  </a:lnTo>
                  <a:lnTo>
                    <a:pt x="282" y="373"/>
                  </a:lnTo>
                  <a:lnTo>
                    <a:pt x="284" y="373"/>
                  </a:lnTo>
                  <a:lnTo>
                    <a:pt x="284" y="373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7" y="375"/>
                  </a:lnTo>
                  <a:lnTo>
                    <a:pt x="293" y="381"/>
                  </a:lnTo>
                  <a:lnTo>
                    <a:pt x="298" y="386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3" y="392"/>
                  </a:lnTo>
                  <a:lnTo>
                    <a:pt x="303" y="392"/>
                  </a:lnTo>
                  <a:lnTo>
                    <a:pt x="307" y="395"/>
                  </a:lnTo>
                  <a:lnTo>
                    <a:pt x="309" y="395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6" y="397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1" y="404"/>
                  </a:lnTo>
                  <a:lnTo>
                    <a:pt x="321" y="404"/>
                  </a:lnTo>
                  <a:lnTo>
                    <a:pt x="321" y="406"/>
                  </a:lnTo>
                  <a:lnTo>
                    <a:pt x="321" y="406"/>
                  </a:lnTo>
                  <a:lnTo>
                    <a:pt x="321" y="408"/>
                  </a:lnTo>
                  <a:lnTo>
                    <a:pt x="323" y="408"/>
                  </a:lnTo>
                  <a:lnTo>
                    <a:pt x="325" y="408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4" y="402"/>
                  </a:lnTo>
                  <a:lnTo>
                    <a:pt x="336" y="402"/>
                  </a:lnTo>
                  <a:lnTo>
                    <a:pt x="345" y="406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10"/>
                  </a:lnTo>
                  <a:lnTo>
                    <a:pt x="349" y="408"/>
                  </a:lnTo>
                  <a:lnTo>
                    <a:pt x="349" y="406"/>
                  </a:lnTo>
                  <a:lnTo>
                    <a:pt x="350" y="406"/>
                  </a:lnTo>
                  <a:lnTo>
                    <a:pt x="352" y="406"/>
                  </a:lnTo>
                  <a:lnTo>
                    <a:pt x="354" y="406"/>
                  </a:lnTo>
                  <a:lnTo>
                    <a:pt x="354" y="406"/>
                  </a:lnTo>
                  <a:lnTo>
                    <a:pt x="356" y="406"/>
                  </a:lnTo>
                  <a:lnTo>
                    <a:pt x="356" y="406"/>
                  </a:lnTo>
                  <a:lnTo>
                    <a:pt x="359" y="410"/>
                  </a:lnTo>
                  <a:lnTo>
                    <a:pt x="363" y="413"/>
                  </a:lnTo>
                  <a:lnTo>
                    <a:pt x="365" y="415"/>
                  </a:lnTo>
                  <a:lnTo>
                    <a:pt x="365" y="419"/>
                  </a:lnTo>
                  <a:lnTo>
                    <a:pt x="367" y="419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72" y="428"/>
                  </a:lnTo>
                  <a:lnTo>
                    <a:pt x="372" y="431"/>
                  </a:lnTo>
                  <a:lnTo>
                    <a:pt x="372" y="433"/>
                  </a:lnTo>
                  <a:lnTo>
                    <a:pt x="372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4" y="437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5"/>
                  </a:lnTo>
                  <a:lnTo>
                    <a:pt x="381" y="435"/>
                  </a:lnTo>
                  <a:lnTo>
                    <a:pt x="381" y="435"/>
                  </a:lnTo>
                  <a:lnTo>
                    <a:pt x="381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6" y="433"/>
                  </a:lnTo>
                  <a:lnTo>
                    <a:pt x="388" y="435"/>
                  </a:lnTo>
                  <a:lnTo>
                    <a:pt x="388" y="437"/>
                  </a:lnTo>
                  <a:lnTo>
                    <a:pt x="390" y="437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2" y="438"/>
                  </a:lnTo>
                  <a:lnTo>
                    <a:pt x="392" y="438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4" y="442"/>
                  </a:lnTo>
                  <a:lnTo>
                    <a:pt x="394" y="442"/>
                  </a:lnTo>
                  <a:lnTo>
                    <a:pt x="392" y="444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8" y="446"/>
                  </a:lnTo>
                  <a:lnTo>
                    <a:pt x="386" y="448"/>
                  </a:lnTo>
                  <a:lnTo>
                    <a:pt x="386" y="448"/>
                  </a:lnTo>
                  <a:lnTo>
                    <a:pt x="386" y="449"/>
                  </a:lnTo>
                  <a:lnTo>
                    <a:pt x="386" y="451"/>
                  </a:lnTo>
                  <a:lnTo>
                    <a:pt x="388" y="449"/>
                  </a:lnTo>
                  <a:lnTo>
                    <a:pt x="390" y="449"/>
                  </a:lnTo>
                  <a:lnTo>
                    <a:pt x="392" y="448"/>
                  </a:lnTo>
                  <a:lnTo>
                    <a:pt x="394" y="448"/>
                  </a:lnTo>
                  <a:lnTo>
                    <a:pt x="394" y="446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9" y="448"/>
                  </a:lnTo>
                  <a:lnTo>
                    <a:pt x="401" y="446"/>
                  </a:lnTo>
                  <a:lnTo>
                    <a:pt x="401" y="446"/>
                  </a:lnTo>
                  <a:lnTo>
                    <a:pt x="405" y="446"/>
                  </a:lnTo>
                  <a:lnTo>
                    <a:pt x="405" y="446"/>
                  </a:lnTo>
                  <a:lnTo>
                    <a:pt x="406" y="444"/>
                  </a:lnTo>
                  <a:lnTo>
                    <a:pt x="408" y="444"/>
                  </a:lnTo>
                  <a:lnTo>
                    <a:pt x="410" y="444"/>
                  </a:lnTo>
                  <a:lnTo>
                    <a:pt x="410" y="446"/>
                  </a:lnTo>
                  <a:lnTo>
                    <a:pt x="412" y="446"/>
                  </a:lnTo>
                  <a:lnTo>
                    <a:pt x="414" y="448"/>
                  </a:lnTo>
                  <a:lnTo>
                    <a:pt x="415" y="451"/>
                  </a:lnTo>
                  <a:lnTo>
                    <a:pt x="419" y="460"/>
                  </a:lnTo>
                  <a:lnTo>
                    <a:pt x="421" y="462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19" y="466"/>
                  </a:lnTo>
                  <a:lnTo>
                    <a:pt x="419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5" y="471"/>
                  </a:lnTo>
                  <a:lnTo>
                    <a:pt x="415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9" y="473"/>
                  </a:lnTo>
                  <a:lnTo>
                    <a:pt x="419" y="473"/>
                  </a:lnTo>
                  <a:lnTo>
                    <a:pt x="421" y="475"/>
                  </a:lnTo>
                  <a:lnTo>
                    <a:pt x="421" y="475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4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30" y="480"/>
                  </a:lnTo>
                  <a:lnTo>
                    <a:pt x="430" y="480"/>
                  </a:lnTo>
                  <a:lnTo>
                    <a:pt x="432" y="482"/>
                  </a:lnTo>
                  <a:lnTo>
                    <a:pt x="433" y="484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7" y="487"/>
                  </a:lnTo>
                  <a:lnTo>
                    <a:pt x="439" y="487"/>
                  </a:lnTo>
                  <a:lnTo>
                    <a:pt x="441" y="489"/>
                  </a:lnTo>
                  <a:lnTo>
                    <a:pt x="442" y="487"/>
                  </a:lnTo>
                  <a:lnTo>
                    <a:pt x="442" y="485"/>
                  </a:lnTo>
                  <a:lnTo>
                    <a:pt x="444" y="485"/>
                  </a:lnTo>
                  <a:lnTo>
                    <a:pt x="446" y="484"/>
                  </a:lnTo>
                  <a:lnTo>
                    <a:pt x="446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3" y="485"/>
                  </a:lnTo>
                  <a:lnTo>
                    <a:pt x="453" y="487"/>
                  </a:lnTo>
                  <a:lnTo>
                    <a:pt x="455" y="489"/>
                  </a:lnTo>
                  <a:lnTo>
                    <a:pt x="457" y="491"/>
                  </a:lnTo>
                  <a:lnTo>
                    <a:pt x="457" y="491"/>
                  </a:lnTo>
                  <a:lnTo>
                    <a:pt x="457" y="493"/>
                  </a:lnTo>
                  <a:lnTo>
                    <a:pt x="459" y="494"/>
                  </a:lnTo>
                  <a:lnTo>
                    <a:pt x="459" y="496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60" y="502"/>
                  </a:lnTo>
                  <a:lnTo>
                    <a:pt x="460" y="502"/>
                  </a:lnTo>
                  <a:lnTo>
                    <a:pt x="460" y="507"/>
                  </a:lnTo>
                  <a:lnTo>
                    <a:pt x="460" y="509"/>
                  </a:lnTo>
                  <a:lnTo>
                    <a:pt x="462" y="511"/>
                  </a:lnTo>
                  <a:lnTo>
                    <a:pt x="462" y="513"/>
                  </a:lnTo>
                  <a:lnTo>
                    <a:pt x="462" y="514"/>
                  </a:lnTo>
                  <a:lnTo>
                    <a:pt x="464" y="516"/>
                  </a:lnTo>
                  <a:lnTo>
                    <a:pt x="464" y="516"/>
                  </a:lnTo>
                  <a:lnTo>
                    <a:pt x="466" y="518"/>
                  </a:lnTo>
                  <a:lnTo>
                    <a:pt x="468" y="520"/>
                  </a:lnTo>
                  <a:lnTo>
                    <a:pt x="468" y="522"/>
                  </a:lnTo>
                  <a:lnTo>
                    <a:pt x="470" y="525"/>
                  </a:lnTo>
                  <a:lnTo>
                    <a:pt x="471" y="531"/>
                  </a:lnTo>
                  <a:lnTo>
                    <a:pt x="473" y="532"/>
                  </a:lnTo>
                  <a:lnTo>
                    <a:pt x="475" y="547"/>
                  </a:lnTo>
                  <a:lnTo>
                    <a:pt x="477" y="554"/>
                  </a:lnTo>
                  <a:lnTo>
                    <a:pt x="479" y="556"/>
                  </a:lnTo>
                  <a:lnTo>
                    <a:pt x="479" y="556"/>
                  </a:lnTo>
                  <a:lnTo>
                    <a:pt x="480" y="556"/>
                  </a:lnTo>
                  <a:lnTo>
                    <a:pt x="480" y="558"/>
                  </a:lnTo>
                  <a:lnTo>
                    <a:pt x="480" y="558"/>
                  </a:lnTo>
                  <a:lnTo>
                    <a:pt x="480" y="559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7"/>
                  </a:lnTo>
                  <a:lnTo>
                    <a:pt x="479" y="569"/>
                  </a:lnTo>
                  <a:lnTo>
                    <a:pt x="479" y="570"/>
                  </a:lnTo>
                  <a:lnTo>
                    <a:pt x="477" y="570"/>
                  </a:lnTo>
                  <a:lnTo>
                    <a:pt x="477" y="570"/>
                  </a:lnTo>
                  <a:lnTo>
                    <a:pt x="473" y="570"/>
                  </a:lnTo>
                  <a:lnTo>
                    <a:pt x="470" y="570"/>
                  </a:lnTo>
                  <a:lnTo>
                    <a:pt x="468" y="570"/>
                  </a:lnTo>
                  <a:lnTo>
                    <a:pt x="466" y="574"/>
                  </a:lnTo>
                  <a:lnTo>
                    <a:pt x="464" y="574"/>
                  </a:lnTo>
                  <a:lnTo>
                    <a:pt x="462" y="574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8"/>
                  </a:lnTo>
                  <a:lnTo>
                    <a:pt x="462" y="578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66" y="579"/>
                  </a:lnTo>
                  <a:lnTo>
                    <a:pt x="466" y="581"/>
                  </a:lnTo>
                  <a:lnTo>
                    <a:pt x="466" y="583"/>
                  </a:lnTo>
                  <a:lnTo>
                    <a:pt x="466" y="587"/>
                  </a:lnTo>
                  <a:lnTo>
                    <a:pt x="462" y="594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59" y="599"/>
                  </a:lnTo>
                  <a:lnTo>
                    <a:pt x="455" y="601"/>
                  </a:lnTo>
                  <a:lnTo>
                    <a:pt x="453" y="601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3" y="606"/>
                  </a:lnTo>
                  <a:lnTo>
                    <a:pt x="453" y="606"/>
                  </a:lnTo>
                  <a:lnTo>
                    <a:pt x="451" y="608"/>
                  </a:lnTo>
                  <a:lnTo>
                    <a:pt x="451" y="610"/>
                  </a:lnTo>
                  <a:lnTo>
                    <a:pt x="451" y="610"/>
                  </a:lnTo>
                  <a:lnTo>
                    <a:pt x="451" y="612"/>
                  </a:lnTo>
                  <a:lnTo>
                    <a:pt x="453" y="614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3" y="617"/>
                  </a:lnTo>
                  <a:lnTo>
                    <a:pt x="453" y="619"/>
                  </a:lnTo>
                  <a:lnTo>
                    <a:pt x="455" y="619"/>
                  </a:lnTo>
                  <a:lnTo>
                    <a:pt x="455" y="621"/>
                  </a:lnTo>
                  <a:lnTo>
                    <a:pt x="457" y="621"/>
                  </a:lnTo>
                  <a:lnTo>
                    <a:pt x="459" y="621"/>
                  </a:lnTo>
                  <a:lnTo>
                    <a:pt x="468" y="621"/>
                  </a:lnTo>
                  <a:lnTo>
                    <a:pt x="470" y="621"/>
                  </a:lnTo>
                  <a:lnTo>
                    <a:pt x="471" y="621"/>
                  </a:lnTo>
                  <a:lnTo>
                    <a:pt x="473" y="621"/>
                  </a:lnTo>
                  <a:lnTo>
                    <a:pt x="475" y="621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75" y="617"/>
                  </a:lnTo>
                  <a:lnTo>
                    <a:pt x="477" y="615"/>
                  </a:lnTo>
                  <a:lnTo>
                    <a:pt x="479" y="610"/>
                  </a:lnTo>
                  <a:lnTo>
                    <a:pt x="479" y="606"/>
                  </a:lnTo>
                  <a:lnTo>
                    <a:pt x="486" y="599"/>
                  </a:lnTo>
                  <a:lnTo>
                    <a:pt x="488" y="597"/>
                  </a:lnTo>
                  <a:lnTo>
                    <a:pt x="491" y="596"/>
                  </a:lnTo>
                  <a:lnTo>
                    <a:pt x="493" y="594"/>
                  </a:lnTo>
                  <a:lnTo>
                    <a:pt x="495" y="592"/>
                  </a:lnTo>
                  <a:lnTo>
                    <a:pt x="495" y="592"/>
                  </a:lnTo>
                  <a:lnTo>
                    <a:pt x="497" y="592"/>
                  </a:lnTo>
                  <a:lnTo>
                    <a:pt x="498" y="590"/>
                  </a:lnTo>
                  <a:lnTo>
                    <a:pt x="498" y="588"/>
                  </a:lnTo>
                  <a:lnTo>
                    <a:pt x="498" y="585"/>
                  </a:lnTo>
                  <a:lnTo>
                    <a:pt x="498" y="583"/>
                  </a:lnTo>
                  <a:lnTo>
                    <a:pt x="498" y="578"/>
                  </a:lnTo>
                  <a:lnTo>
                    <a:pt x="498" y="574"/>
                  </a:lnTo>
                  <a:lnTo>
                    <a:pt x="498" y="572"/>
                  </a:lnTo>
                  <a:lnTo>
                    <a:pt x="498" y="572"/>
                  </a:lnTo>
                  <a:lnTo>
                    <a:pt x="497" y="572"/>
                  </a:lnTo>
                  <a:lnTo>
                    <a:pt x="497" y="570"/>
                  </a:lnTo>
                  <a:lnTo>
                    <a:pt x="498" y="569"/>
                  </a:lnTo>
                  <a:lnTo>
                    <a:pt x="498" y="569"/>
                  </a:lnTo>
                  <a:lnTo>
                    <a:pt x="498" y="567"/>
                  </a:lnTo>
                  <a:lnTo>
                    <a:pt x="500" y="565"/>
                  </a:lnTo>
                  <a:lnTo>
                    <a:pt x="500" y="565"/>
                  </a:lnTo>
                  <a:lnTo>
                    <a:pt x="504" y="563"/>
                  </a:lnTo>
                  <a:lnTo>
                    <a:pt x="504" y="563"/>
                  </a:lnTo>
                  <a:lnTo>
                    <a:pt x="504" y="561"/>
                  </a:lnTo>
                  <a:lnTo>
                    <a:pt x="507" y="559"/>
                  </a:lnTo>
                  <a:lnTo>
                    <a:pt x="513" y="558"/>
                  </a:lnTo>
                  <a:lnTo>
                    <a:pt x="516" y="556"/>
                  </a:lnTo>
                  <a:lnTo>
                    <a:pt x="518" y="556"/>
                  </a:lnTo>
                  <a:lnTo>
                    <a:pt x="520" y="556"/>
                  </a:lnTo>
                  <a:lnTo>
                    <a:pt x="520" y="558"/>
                  </a:lnTo>
                  <a:lnTo>
                    <a:pt x="522" y="559"/>
                  </a:lnTo>
                  <a:lnTo>
                    <a:pt x="522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9"/>
                  </a:lnTo>
                  <a:lnTo>
                    <a:pt x="526" y="558"/>
                  </a:lnTo>
                  <a:lnTo>
                    <a:pt x="527" y="558"/>
                  </a:lnTo>
                  <a:lnTo>
                    <a:pt x="527" y="558"/>
                  </a:lnTo>
                  <a:lnTo>
                    <a:pt x="527" y="556"/>
                  </a:lnTo>
                  <a:lnTo>
                    <a:pt x="529" y="556"/>
                  </a:lnTo>
                  <a:lnTo>
                    <a:pt x="529" y="554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29" y="550"/>
                  </a:lnTo>
                  <a:lnTo>
                    <a:pt x="531" y="550"/>
                  </a:lnTo>
                  <a:lnTo>
                    <a:pt x="529" y="550"/>
                  </a:lnTo>
                  <a:lnTo>
                    <a:pt x="527" y="550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7"/>
                  </a:lnTo>
                  <a:lnTo>
                    <a:pt x="526" y="545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7" y="538"/>
                  </a:lnTo>
                  <a:lnTo>
                    <a:pt x="527" y="536"/>
                  </a:lnTo>
                  <a:lnTo>
                    <a:pt x="526" y="536"/>
                  </a:lnTo>
                  <a:lnTo>
                    <a:pt x="526" y="536"/>
                  </a:lnTo>
                  <a:lnTo>
                    <a:pt x="526" y="534"/>
                  </a:lnTo>
                  <a:lnTo>
                    <a:pt x="526" y="531"/>
                  </a:lnTo>
                  <a:lnTo>
                    <a:pt x="529" y="527"/>
                  </a:lnTo>
                  <a:lnTo>
                    <a:pt x="527" y="527"/>
                  </a:lnTo>
                  <a:lnTo>
                    <a:pt x="526" y="525"/>
                  </a:lnTo>
                  <a:lnTo>
                    <a:pt x="524" y="523"/>
                  </a:lnTo>
                  <a:lnTo>
                    <a:pt x="522" y="523"/>
                  </a:lnTo>
                  <a:lnTo>
                    <a:pt x="522" y="522"/>
                  </a:lnTo>
                  <a:lnTo>
                    <a:pt x="520" y="522"/>
                  </a:lnTo>
                  <a:lnTo>
                    <a:pt x="520" y="522"/>
                  </a:lnTo>
                  <a:lnTo>
                    <a:pt x="518" y="522"/>
                  </a:lnTo>
                  <a:lnTo>
                    <a:pt x="518" y="520"/>
                  </a:lnTo>
                  <a:lnTo>
                    <a:pt x="515" y="518"/>
                  </a:lnTo>
                  <a:lnTo>
                    <a:pt x="513" y="516"/>
                  </a:lnTo>
                  <a:lnTo>
                    <a:pt x="513" y="516"/>
                  </a:lnTo>
                  <a:lnTo>
                    <a:pt x="511" y="516"/>
                  </a:lnTo>
                  <a:lnTo>
                    <a:pt x="511" y="514"/>
                  </a:lnTo>
                  <a:lnTo>
                    <a:pt x="511" y="514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2" y="513"/>
                  </a:lnTo>
                  <a:lnTo>
                    <a:pt x="500" y="511"/>
                  </a:lnTo>
                  <a:lnTo>
                    <a:pt x="498" y="511"/>
                  </a:lnTo>
                  <a:lnTo>
                    <a:pt x="497" y="509"/>
                  </a:lnTo>
                  <a:lnTo>
                    <a:pt x="497" y="507"/>
                  </a:lnTo>
                  <a:lnTo>
                    <a:pt x="497" y="505"/>
                  </a:lnTo>
                  <a:lnTo>
                    <a:pt x="495" y="503"/>
                  </a:lnTo>
                  <a:lnTo>
                    <a:pt x="495" y="502"/>
                  </a:lnTo>
                  <a:lnTo>
                    <a:pt x="495" y="500"/>
                  </a:lnTo>
                  <a:lnTo>
                    <a:pt x="495" y="498"/>
                  </a:lnTo>
                  <a:lnTo>
                    <a:pt x="497" y="496"/>
                  </a:lnTo>
                  <a:lnTo>
                    <a:pt x="500" y="493"/>
                  </a:lnTo>
                  <a:lnTo>
                    <a:pt x="500" y="491"/>
                  </a:lnTo>
                  <a:lnTo>
                    <a:pt x="502" y="491"/>
                  </a:lnTo>
                  <a:lnTo>
                    <a:pt x="502" y="491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0" y="485"/>
                  </a:lnTo>
                  <a:lnTo>
                    <a:pt x="500" y="482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4" y="478"/>
                  </a:lnTo>
                  <a:lnTo>
                    <a:pt x="506" y="475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1"/>
                  </a:lnTo>
                  <a:lnTo>
                    <a:pt x="509" y="467"/>
                  </a:lnTo>
                  <a:lnTo>
                    <a:pt x="513" y="462"/>
                  </a:lnTo>
                  <a:lnTo>
                    <a:pt x="516" y="458"/>
                  </a:lnTo>
                  <a:lnTo>
                    <a:pt x="518" y="457"/>
                  </a:lnTo>
                  <a:lnTo>
                    <a:pt x="522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9" y="455"/>
                  </a:lnTo>
                  <a:lnTo>
                    <a:pt x="529" y="455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31" y="457"/>
                  </a:lnTo>
                  <a:lnTo>
                    <a:pt x="531" y="455"/>
                  </a:lnTo>
                  <a:lnTo>
                    <a:pt x="533" y="455"/>
                  </a:lnTo>
                  <a:lnTo>
                    <a:pt x="535" y="455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6" y="455"/>
                  </a:lnTo>
                  <a:lnTo>
                    <a:pt x="536" y="455"/>
                  </a:lnTo>
                  <a:lnTo>
                    <a:pt x="536" y="457"/>
                  </a:lnTo>
                  <a:lnTo>
                    <a:pt x="535" y="457"/>
                  </a:lnTo>
                  <a:lnTo>
                    <a:pt x="533" y="457"/>
                  </a:lnTo>
                  <a:lnTo>
                    <a:pt x="531" y="457"/>
                  </a:lnTo>
                  <a:lnTo>
                    <a:pt x="533" y="458"/>
                  </a:lnTo>
                  <a:lnTo>
                    <a:pt x="533" y="458"/>
                  </a:lnTo>
                  <a:lnTo>
                    <a:pt x="531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33" y="462"/>
                  </a:lnTo>
                  <a:lnTo>
                    <a:pt x="535" y="464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2" y="466"/>
                  </a:lnTo>
                  <a:lnTo>
                    <a:pt x="542" y="466"/>
                  </a:lnTo>
                  <a:lnTo>
                    <a:pt x="545" y="467"/>
                  </a:lnTo>
                  <a:lnTo>
                    <a:pt x="545" y="467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6"/>
                  </a:lnTo>
                  <a:lnTo>
                    <a:pt x="567" y="478"/>
                  </a:lnTo>
                  <a:lnTo>
                    <a:pt x="569" y="478"/>
                  </a:lnTo>
                  <a:lnTo>
                    <a:pt x="571" y="480"/>
                  </a:lnTo>
                  <a:lnTo>
                    <a:pt x="571" y="482"/>
                  </a:lnTo>
                  <a:lnTo>
                    <a:pt x="571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1" y="485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9"/>
                  </a:lnTo>
                  <a:lnTo>
                    <a:pt x="571" y="489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8"/>
                  </a:lnTo>
                  <a:lnTo>
                    <a:pt x="581" y="498"/>
                  </a:lnTo>
                  <a:lnTo>
                    <a:pt x="581" y="498"/>
                  </a:lnTo>
                  <a:lnTo>
                    <a:pt x="583" y="498"/>
                  </a:lnTo>
                  <a:lnTo>
                    <a:pt x="585" y="498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0"/>
                  </a:lnTo>
                  <a:lnTo>
                    <a:pt x="591" y="500"/>
                  </a:lnTo>
                  <a:lnTo>
                    <a:pt x="591" y="500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3"/>
                  </a:lnTo>
                  <a:lnTo>
                    <a:pt x="591" y="493"/>
                  </a:lnTo>
                  <a:lnTo>
                    <a:pt x="591" y="491"/>
                  </a:lnTo>
                  <a:lnTo>
                    <a:pt x="591" y="491"/>
                  </a:lnTo>
                  <a:lnTo>
                    <a:pt x="591" y="489"/>
                  </a:lnTo>
                  <a:lnTo>
                    <a:pt x="592" y="487"/>
                  </a:lnTo>
                  <a:lnTo>
                    <a:pt x="594" y="485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6" y="482"/>
                  </a:lnTo>
                  <a:lnTo>
                    <a:pt x="596" y="482"/>
                  </a:lnTo>
                  <a:lnTo>
                    <a:pt x="596" y="480"/>
                  </a:lnTo>
                  <a:lnTo>
                    <a:pt x="596" y="480"/>
                  </a:lnTo>
                  <a:close/>
                  <a:moveTo>
                    <a:pt x="294" y="224"/>
                  </a:moveTo>
                  <a:lnTo>
                    <a:pt x="294" y="224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1" y="227"/>
                  </a:lnTo>
                  <a:lnTo>
                    <a:pt x="291" y="225"/>
                  </a:lnTo>
                  <a:lnTo>
                    <a:pt x="289" y="225"/>
                  </a:lnTo>
                  <a:lnTo>
                    <a:pt x="289" y="224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4"/>
                  </a:lnTo>
                  <a:close/>
                  <a:moveTo>
                    <a:pt x="287" y="119"/>
                  </a:moveTo>
                  <a:lnTo>
                    <a:pt x="289" y="119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7" y="119"/>
                  </a:lnTo>
                  <a:lnTo>
                    <a:pt x="287" y="119"/>
                  </a:lnTo>
                  <a:close/>
                  <a:moveTo>
                    <a:pt x="289" y="119"/>
                  </a:moveTo>
                  <a:lnTo>
                    <a:pt x="291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19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7" y="121"/>
                  </a:lnTo>
                  <a:lnTo>
                    <a:pt x="287" y="122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9" y="119"/>
                  </a:lnTo>
                  <a:close/>
                  <a:moveTo>
                    <a:pt x="414" y="581"/>
                  </a:moveTo>
                  <a:lnTo>
                    <a:pt x="414" y="58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2" y="579"/>
                  </a:lnTo>
                  <a:lnTo>
                    <a:pt x="410" y="579"/>
                  </a:lnTo>
                  <a:lnTo>
                    <a:pt x="412" y="581"/>
                  </a:lnTo>
                  <a:lnTo>
                    <a:pt x="414" y="581"/>
                  </a:lnTo>
                  <a:close/>
                  <a:moveTo>
                    <a:pt x="341" y="435"/>
                  </a:moveTo>
                  <a:lnTo>
                    <a:pt x="341" y="437"/>
                  </a:lnTo>
                  <a:lnTo>
                    <a:pt x="341" y="437"/>
                  </a:lnTo>
                  <a:lnTo>
                    <a:pt x="341" y="437"/>
                  </a:lnTo>
                  <a:lnTo>
                    <a:pt x="341" y="435"/>
                  </a:lnTo>
                  <a:lnTo>
                    <a:pt x="341" y="435"/>
                  </a:lnTo>
                  <a:close/>
                  <a:moveTo>
                    <a:pt x="329" y="572"/>
                  </a:moveTo>
                  <a:lnTo>
                    <a:pt x="330" y="572"/>
                  </a:lnTo>
                  <a:lnTo>
                    <a:pt x="330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7" y="572"/>
                  </a:lnTo>
                  <a:lnTo>
                    <a:pt x="327" y="572"/>
                  </a:lnTo>
                  <a:lnTo>
                    <a:pt x="329" y="572"/>
                  </a:lnTo>
                  <a:lnTo>
                    <a:pt x="329" y="572"/>
                  </a:lnTo>
                  <a:close/>
                  <a:moveTo>
                    <a:pt x="399" y="581"/>
                  </a:moveTo>
                  <a:lnTo>
                    <a:pt x="399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9" y="579"/>
                  </a:lnTo>
                  <a:lnTo>
                    <a:pt x="399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81"/>
                  </a:lnTo>
                  <a:lnTo>
                    <a:pt x="399" y="581"/>
                  </a:lnTo>
                  <a:close/>
                  <a:moveTo>
                    <a:pt x="448" y="601"/>
                  </a:moveTo>
                  <a:lnTo>
                    <a:pt x="450" y="601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3" y="599"/>
                  </a:lnTo>
                  <a:lnTo>
                    <a:pt x="453" y="599"/>
                  </a:lnTo>
                  <a:lnTo>
                    <a:pt x="451" y="599"/>
                  </a:lnTo>
                  <a:lnTo>
                    <a:pt x="448" y="597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44" y="599"/>
                  </a:lnTo>
                  <a:lnTo>
                    <a:pt x="442" y="601"/>
                  </a:lnTo>
                  <a:lnTo>
                    <a:pt x="441" y="601"/>
                  </a:lnTo>
                  <a:lnTo>
                    <a:pt x="441" y="601"/>
                  </a:lnTo>
                  <a:lnTo>
                    <a:pt x="437" y="603"/>
                  </a:lnTo>
                  <a:lnTo>
                    <a:pt x="435" y="603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2" y="603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0" y="605"/>
                  </a:lnTo>
                  <a:lnTo>
                    <a:pt x="430" y="606"/>
                  </a:lnTo>
                  <a:lnTo>
                    <a:pt x="426" y="606"/>
                  </a:lnTo>
                  <a:lnTo>
                    <a:pt x="426" y="608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3" y="608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1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7" y="605"/>
                  </a:lnTo>
                  <a:lnTo>
                    <a:pt x="417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4" y="605"/>
                  </a:lnTo>
                  <a:lnTo>
                    <a:pt x="410" y="606"/>
                  </a:lnTo>
                  <a:lnTo>
                    <a:pt x="410" y="606"/>
                  </a:lnTo>
                  <a:lnTo>
                    <a:pt x="408" y="606"/>
                  </a:lnTo>
                  <a:lnTo>
                    <a:pt x="406" y="606"/>
                  </a:lnTo>
                  <a:lnTo>
                    <a:pt x="405" y="608"/>
                  </a:lnTo>
                  <a:lnTo>
                    <a:pt x="403" y="610"/>
                  </a:lnTo>
                  <a:lnTo>
                    <a:pt x="403" y="612"/>
                  </a:lnTo>
                  <a:lnTo>
                    <a:pt x="395" y="614"/>
                  </a:lnTo>
                  <a:lnTo>
                    <a:pt x="394" y="614"/>
                  </a:lnTo>
                  <a:lnTo>
                    <a:pt x="392" y="614"/>
                  </a:lnTo>
                  <a:lnTo>
                    <a:pt x="390" y="614"/>
                  </a:lnTo>
                  <a:lnTo>
                    <a:pt x="386" y="615"/>
                  </a:lnTo>
                  <a:lnTo>
                    <a:pt x="385" y="615"/>
                  </a:lnTo>
                  <a:lnTo>
                    <a:pt x="377" y="614"/>
                  </a:lnTo>
                  <a:lnTo>
                    <a:pt x="376" y="615"/>
                  </a:lnTo>
                  <a:lnTo>
                    <a:pt x="376" y="615"/>
                  </a:lnTo>
                  <a:lnTo>
                    <a:pt x="374" y="615"/>
                  </a:lnTo>
                  <a:lnTo>
                    <a:pt x="374" y="614"/>
                  </a:lnTo>
                  <a:lnTo>
                    <a:pt x="372" y="614"/>
                  </a:lnTo>
                  <a:lnTo>
                    <a:pt x="370" y="614"/>
                  </a:lnTo>
                  <a:lnTo>
                    <a:pt x="367" y="614"/>
                  </a:lnTo>
                  <a:lnTo>
                    <a:pt x="367" y="615"/>
                  </a:lnTo>
                  <a:lnTo>
                    <a:pt x="367" y="615"/>
                  </a:lnTo>
                  <a:lnTo>
                    <a:pt x="365" y="615"/>
                  </a:lnTo>
                  <a:lnTo>
                    <a:pt x="363" y="617"/>
                  </a:lnTo>
                  <a:lnTo>
                    <a:pt x="361" y="617"/>
                  </a:lnTo>
                  <a:lnTo>
                    <a:pt x="359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4"/>
                  </a:lnTo>
                  <a:lnTo>
                    <a:pt x="349" y="614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0"/>
                  </a:lnTo>
                  <a:lnTo>
                    <a:pt x="345" y="610"/>
                  </a:lnTo>
                  <a:lnTo>
                    <a:pt x="340" y="610"/>
                  </a:lnTo>
                  <a:lnTo>
                    <a:pt x="340" y="608"/>
                  </a:lnTo>
                  <a:lnTo>
                    <a:pt x="340" y="608"/>
                  </a:lnTo>
                  <a:lnTo>
                    <a:pt x="340" y="605"/>
                  </a:lnTo>
                  <a:lnTo>
                    <a:pt x="338" y="605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5"/>
                  </a:lnTo>
                  <a:lnTo>
                    <a:pt x="330" y="605"/>
                  </a:lnTo>
                  <a:lnTo>
                    <a:pt x="329" y="605"/>
                  </a:lnTo>
                  <a:lnTo>
                    <a:pt x="329" y="605"/>
                  </a:lnTo>
                  <a:lnTo>
                    <a:pt x="327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6"/>
                  </a:lnTo>
                  <a:lnTo>
                    <a:pt x="323" y="606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8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2" y="612"/>
                  </a:lnTo>
                  <a:lnTo>
                    <a:pt x="311" y="612"/>
                  </a:lnTo>
                  <a:lnTo>
                    <a:pt x="311" y="612"/>
                  </a:lnTo>
                  <a:lnTo>
                    <a:pt x="309" y="608"/>
                  </a:lnTo>
                  <a:lnTo>
                    <a:pt x="309" y="606"/>
                  </a:lnTo>
                  <a:lnTo>
                    <a:pt x="309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5" y="605"/>
                  </a:lnTo>
                  <a:lnTo>
                    <a:pt x="307" y="606"/>
                  </a:lnTo>
                  <a:lnTo>
                    <a:pt x="307" y="608"/>
                  </a:lnTo>
                  <a:lnTo>
                    <a:pt x="305" y="610"/>
                  </a:lnTo>
                  <a:lnTo>
                    <a:pt x="305" y="610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10"/>
                  </a:lnTo>
                  <a:lnTo>
                    <a:pt x="303" y="610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8" y="614"/>
                  </a:lnTo>
                  <a:lnTo>
                    <a:pt x="296" y="614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4" y="619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3"/>
                  </a:lnTo>
                  <a:lnTo>
                    <a:pt x="293" y="623"/>
                  </a:lnTo>
                  <a:lnTo>
                    <a:pt x="294" y="623"/>
                  </a:lnTo>
                  <a:lnTo>
                    <a:pt x="294" y="625"/>
                  </a:lnTo>
                  <a:lnTo>
                    <a:pt x="294" y="625"/>
                  </a:lnTo>
                  <a:lnTo>
                    <a:pt x="294" y="626"/>
                  </a:lnTo>
                  <a:lnTo>
                    <a:pt x="294" y="626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1" y="628"/>
                  </a:lnTo>
                  <a:lnTo>
                    <a:pt x="291" y="630"/>
                  </a:lnTo>
                  <a:lnTo>
                    <a:pt x="293" y="630"/>
                  </a:lnTo>
                  <a:lnTo>
                    <a:pt x="293" y="630"/>
                  </a:lnTo>
                  <a:lnTo>
                    <a:pt x="293" y="632"/>
                  </a:lnTo>
                  <a:lnTo>
                    <a:pt x="293" y="632"/>
                  </a:lnTo>
                  <a:lnTo>
                    <a:pt x="293" y="634"/>
                  </a:lnTo>
                  <a:lnTo>
                    <a:pt x="293" y="634"/>
                  </a:lnTo>
                  <a:lnTo>
                    <a:pt x="294" y="635"/>
                  </a:lnTo>
                  <a:lnTo>
                    <a:pt x="294" y="637"/>
                  </a:lnTo>
                  <a:lnTo>
                    <a:pt x="296" y="637"/>
                  </a:lnTo>
                  <a:lnTo>
                    <a:pt x="296" y="637"/>
                  </a:lnTo>
                  <a:lnTo>
                    <a:pt x="298" y="637"/>
                  </a:lnTo>
                  <a:lnTo>
                    <a:pt x="300" y="639"/>
                  </a:lnTo>
                  <a:lnTo>
                    <a:pt x="300" y="639"/>
                  </a:lnTo>
                  <a:lnTo>
                    <a:pt x="302" y="643"/>
                  </a:lnTo>
                  <a:lnTo>
                    <a:pt x="303" y="644"/>
                  </a:lnTo>
                  <a:lnTo>
                    <a:pt x="305" y="644"/>
                  </a:lnTo>
                  <a:lnTo>
                    <a:pt x="309" y="643"/>
                  </a:lnTo>
                  <a:lnTo>
                    <a:pt x="312" y="643"/>
                  </a:lnTo>
                  <a:lnTo>
                    <a:pt x="318" y="644"/>
                  </a:lnTo>
                  <a:lnTo>
                    <a:pt x="320" y="644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3" y="648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2"/>
                  </a:lnTo>
                  <a:lnTo>
                    <a:pt x="332" y="652"/>
                  </a:lnTo>
                  <a:lnTo>
                    <a:pt x="332" y="652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6" y="655"/>
                  </a:lnTo>
                  <a:lnTo>
                    <a:pt x="336" y="655"/>
                  </a:lnTo>
                  <a:lnTo>
                    <a:pt x="336" y="657"/>
                  </a:lnTo>
                  <a:lnTo>
                    <a:pt x="340" y="657"/>
                  </a:lnTo>
                  <a:lnTo>
                    <a:pt x="341" y="659"/>
                  </a:lnTo>
                  <a:lnTo>
                    <a:pt x="343" y="661"/>
                  </a:lnTo>
                  <a:lnTo>
                    <a:pt x="345" y="661"/>
                  </a:lnTo>
                  <a:lnTo>
                    <a:pt x="347" y="661"/>
                  </a:lnTo>
                  <a:lnTo>
                    <a:pt x="349" y="662"/>
                  </a:lnTo>
                  <a:lnTo>
                    <a:pt x="350" y="662"/>
                  </a:lnTo>
                  <a:lnTo>
                    <a:pt x="354" y="668"/>
                  </a:lnTo>
                  <a:lnTo>
                    <a:pt x="356" y="668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61" y="670"/>
                  </a:lnTo>
                  <a:lnTo>
                    <a:pt x="365" y="673"/>
                  </a:lnTo>
                  <a:lnTo>
                    <a:pt x="367" y="673"/>
                  </a:lnTo>
                  <a:lnTo>
                    <a:pt x="368" y="673"/>
                  </a:lnTo>
                  <a:lnTo>
                    <a:pt x="368" y="671"/>
                  </a:lnTo>
                  <a:lnTo>
                    <a:pt x="368" y="671"/>
                  </a:lnTo>
                  <a:lnTo>
                    <a:pt x="374" y="671"/>
                  </a:lnTo>
                  <a:lnTo>
                    <a:pt x="376" y="671"/>
                  </a:lnTo>
                  <a:lnTo>
                    <a:pt x="381" y="673"/>
                  </a:lnTo>
                  <a:lnTo>
                    <a:pt x="385" y="677"/>
                  </a:lnTo>
                  <a:lnTo>
                    <a:pt x="388" y="681"/>
                  </a:lnTo>
                  <a:lnTo>
                    <a:pt x="390" y="682"/>
                  </a:lnTo>
                  <a:lnTo>
                    <a:pt x="394" y="691"/>
                  </a:lnTo>
                  <a:lnTo>
                    <a:pt x="394" y="691"/>
                  </a:lnTo>
                  <a:lnTo>
                    <a:pt x="399" y="693"/>
                  </a:lnTo>
                  <a:lnTo>
                    <a:pt x="399" y="693"/>
                  </a:lnTo>
                  <a:lnTo>
                    <a:pt x="401" y="693"/>
                  </a:lnTo>
                  <a:lnTo>
                    <a:pt x="403" y="695"/>
                  </a:lnTo>
                  <a:lnTo>
                    <a:pt x="405" y="695"/>
                  </a:lnTo>
                  <a:lnTo>
                    <a:pt x="405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10" y="699"/>
                  </a:lnTo>
                  <a:lnTo>
                    <a:pt x="412" y="697"/>
                  </a:lnTo>
                  <a:lnTo>
                    <a:pt x="414" y="697"/>
                  </a:lnTo>
                  <a:lnTo>
                    <a:pt x="415" y="697"/>
                  </a:lnTo>
                  <a:lnTo>
                    <a:pt x="417" y="699"/>
                  </a:lnTo>
                  <a:lnTo>
                    <a:pt x="419" y="699"/>
                  </a:lnTo>
                  <a:lnTo>
                    <a:pt x="419" y="699"/>
                  </a:lnTo>
                  <a:lnTo>
                    <a:pt x="421" y="699"/>
                  </a:lnTo>
                  <a:lnTo>
                    <a:pt x="421" y="697"/>
                  </a:lnTo>
                  <a:lnTo>
                    <a:pt x="421" y="699"/>
                  </a:lnTo>
                  <a:lnTo>
                    <a:pt x="423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4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6" y="699"/>
                  </a:lnTo>
                  <a:lnTo>
                    <a:pt x="426" y="695"/>
                  </a:lnTo>
                  <a:lnTo>
                    <a:pt x="424" y="693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0"/>
                  </a:lnTo>
                  <a:lnTo>
                    <a:pt x="428" y="684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82"/>
                  </a:lnTo>
                  <a:lnTo>
                    <a:pt x="432" y="681"/>
                  </a:lnTo>
                  <a:lnTo>
                    <a:pt x="432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7" y="679"/>
                  </a:lnTo>
                  <a:lnTo>
                    <a:pt x="437" y="679"/>
                  </a:lnTo>
                  <a:lnTo>
                    <a:pt x="437" y="677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3" y="675"/>
                  </a:lnTo>
                  <a:lnTo>
                    <a:pt x="435" y="675"/>
                  </a:lnTo>
                  <a:lnTo>
                    <a:pt x="435" y="675"/>
                  </a:lnTo>
                  <a:lnTo>
                    <a:pt x="435" y="673"/>
                  </a:lnTo>
                  <a:lnTo>
                    <a:pt x="435" y="673"/>
                  </a:lnTo>
                  <a:lnTo>
                    <a:pt x="435" y="671"/>
                  </a:lnTo>
                  <a:lnTo>
                    <a:pt x="433" y="671"/>
                  </a:lnTo>
                  <a:lnTo>
                    <a:pt x="433" y="671"/>
                  </a:lnTo>
                  <a:lnTo>
                    <a:pt x="432" y="671"/>
                  </a:lnTo>
                  <a:lnTo>
                    <a:pt x="432" y="670"/>
                  </a:lnTo>
                  <a:lnTo>
                    <a:pt x="433" y="670"/>
                  </a:lnTo>
                  <a:lnTo>
                    <a:pt x="433" y="670"/>
                  </a:lnTo>
                  <a:lnTo>
                    <a:pt x="432" y="670"/>
                  </a:lnTo>
                  <a:lnTo>
                    <a:pt x="432" y="670"/>
                  </a:lnTo>
                  <a:lnTo>
                    <a:pt x="430" y="668"/>
                  </a:lnTo>
                  <a:lnTo>
                    <a:pt x="430" y="666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6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3" y="664"/>
                  </a:lnTo>
                  <a:lnTo>
                    <a:pt x="433" y="662"/>
                  </a:lnTo>
                  <a:lnTo>
                    <a:pt x="432" y="662"/>
                  </a:lnTo>
                  <a:lnTo>
                    <a:pt x="432" y="661"/>
                  </a:lnTo>
                  <a:lnTo>
                    <a:pt x="430" y="661"/>
                  </a:lnTo>
                  <a:lnTo>
                    <a:pt x="426" y="659"/>
                  </a:lnTo>
                  <a:lnTo>
                    <a:pt x="426" y="659"/>
                  </a:lnTo>
                  <a:lnTo>
                    <a:pt x="424" y="657"/>
                  </a:lnTo>
                  <a:lnTo>
                    <a:pt x="424" y="657"/>
                  </a:lnTo>
                  <a:lnTo>
                    <a:pt x="424" y="650"/>
                  </a:lnTo>
                  <a:lnTo>
                    <a:pt x="424" y="650"/>
                  </a:lnTo>
                  <a:lnTo>
                    <a:pt x="424" y="648"/>
                  </a:lnTo>
                  <a:lnTo>
                    <a:pt x="426" y="646"/>
                  </a:lnTo>
                  <a:lnTo>
                    <a:pt x="428" y="644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5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4"/>
                  </a:lnTo>
                  <a:lnTo>
                    <a:pt x="430" y="634"/>
                  </a:lnTo>
                  <a:lnTo>
                    <a:pt x="430" y="632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3" y="628"/>
                  </a:lnTo>
                  <a:lnTo>
                    <a:pt x="435" y="626"/>
                  </a:lnTo>
                  <a:lnTo>
                    <a:pt x="435" y="625"/>
                  </a:lnTo>
                  <a:lnTo>
                    <a:pt x="441" y="617"/>
                  </a:lnTo>
                  <a:lnTo>
                    <a:pt x="446" y="610"/>
                  </a:lnTo>
                  <a:lnTo>
                    <a:pt x="446" y="608"/>
                  </a:lnTo>
                  <a:lnTo>
                    <a:pt x="450" y="603"/>
                  </a:lnTo>
                  <a:lnTo>
                    <a:pt x="448" y="603"/>
                  </a:lnTo>
                  <a:lnTo>
                    <a:pt x="448" y="603"/>
                  </a:lnTo>
                  <a:lnTo>
                    <a:pt x="448" y="601"/>
                  </a:lnTo>
                  <a:close/>
                  <a:moveTo>
                    <a:pt x="314" y="749"/>
                  </a:move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51"/>
                  </a:lnTo>
                  <a:lnTo>
                    <a:pt x="314" y="751"/>
                  </a:lnTo>
                  <a:lnTo>
                    <a:pt x="314" y="749"/>
                  </a:lnTo>
                  <a:lnTo>
                    <a:pt x="314" y="749"/>
                  </a:lnTo>
                  <a:lnTo>
                    <a:pt x="314" y="749"/>
                  </a:lnTo>
                  <a:close/>
                  <a:moveTo>
                    <a:pt x="388" y="581"/>
                  </a:moveTo>
                  <a:lnTo>
                    <a:pt x="386" y="581"/>
                  </a:lnTo>
                  <a:lnTo>
                    <a:pt x="388" y="583"/>
                  </a:lnTo>
                  <a:lnTo>
                    <a:pt x="388" y="581"/>
                  </a:lnTo>
                  <a:lnTo>
                    <a:pt x="388" y="581"/>
                  </a:lnTo>
                  <a:close/>
                  <a:moveTo>
                    <a:pt x="363" y="440"/>
                  </a:moveTo>
                  <a:lnTo>
                    <a:pt x="363" y="440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7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Freeform 36"/>
            <p:cNvSpPr>
              <a:spLocks noEditPoints="1"/>
            </p:cNvSpPr>
            <p:nvPr/>
          </p:nvSpPr>
          <p:spPr bwMode="auto">
            <a:xfrm>
              <a:off x="6481914" y="3311575"/>
              <a:ext cx="312374" cy="456122"/>
            </a:xfrm>
            <a:custGeom>
              <a:avLst/>
              <a:gdLst>
                <a:gd name="T0" fmla="*/ 43 w 226"/>
                <a:gd name="T1" fmla="*/ 197 h 330"/>
                <a:gd name="T2" fmla="*/ 25 w 226"/>
                <a:gd name="T3" fmla="*/ 130 h 330"/>
                <a:gd name="T4" fmla="*/ 101 w 226"/>
                <a:gd name="T5" fmla="*/ 34 h 330"/>
                <a:gd name="T6" fmla="*/ 220 w 226"/>
                <a:gd name="T7" fmla="*/ 186 h 330"/>
                <a:gd name="T8" fmla="*/ 217 w 226"/>
                <a:gd name="T9" fmla="*/ 164 h 330"/>
                <a:gd name="T10" fmla="*/ 206 w 226"/>
                <a:gd name="T11" fmla="*/ 121 h 330"/>
                <a:gd name="T12" fmla="*/ 204 w 226"/>
                <a:gd name="T13" fmla="*/ 115 h 330"/>
                <a:gd name="T14" fmla="*/ 182 w 226"/>
                <a:gd name="T15" fmla="*/ 99 h 330"/>
                <a:gd name="T16" fmla="*/ 166 w 226"/>
                <a:gd name="T17" fmla="*/ 99 h 330"/>
                <a:gd name="T18" fmla="*/ 154 w 226"/>
                <a:gd name="T19" fmla="*/ 106 h 330"/>
                <a:gd name="T20" fmla="*/ 123 w 226"/>
                <a:gd name="T21" fmla="*/ 76 h 330"/>
                <a:gd name="T22" fmla="*/ 145 w 226"/>
                <a:gd name="T23" fmla="*/ 56 h 330"/>
                <a:gd name="T24" fmla="*/ 166 w 226"/>
                <a:gd name="T25" fmla="*/ 20 h 330"/>
                <a:gd name="T26" fmla="*/ 157 w 226"/>
                <a:gd name="T27" fmla="*/ 7 h 330"/>
                <a:gd name="T28" fmla="*/ 143 w 226"/>
                <a:gd name="T29" fmla="*/ 38 h 330"/>
                <a:gd name="T30" fmla="*/ 137 w 226"/>
                <a:gd name="T31" fmla="*/ 12 h 330"/>
                <a:gd name="T32" fmla="*/ 134 w 226"/>
                <a:gd name="T33" fmla="*/ 18 h 330"/>
                <a:gd name="T34" fmla="*/ 128 w 226"/>
                <a:gd name="T35" fmla="*/ 16 h 330"/>
                <a:gd name="T36" fmla="*/ 105 w 226"/>
                <a:gd name="T37" fmla="*/ 32 h 330"/>
                <a:gd name="T38" fmla="*/ 108 w 226"/>
                <a:gd name="T39" fmla="*/ 49 h 330"/>
                <a:gd name="T40" fmla="*/ 85 w 226"/>
                <a:gd name="T41" fmla="*/ 61 h 330"/>
                <a:gd name="T42" fmla="*/ 105 w 226"/>
                <a:gd name="T43" fmla="*/ 68 h 330"/>
                <a:gd name="T44" fmla="*/ 114 w 226"/>
                <a:gd name="T45" fmla="*/ 77 h 330"/>
                <a:gd name="T46" fmla="*/ 99 w 226"/>
                <a:gd name="T47" fmla="*/ 94 h 330"/>
                <a:gd name="T48" fmla="*/ 79 w 226"/>
                <a:gd name="T49" fmla="*/ 96 h 330"/>
                <a:gd name="T50" fmla="*/ 58 w 226"/>
                <a:gd name="T51" fmla="*/ 92 h 330"/>
                <a:gd name="T52" fmla="*/ 31 w 226"/>
                <a:gd name="T53" fmla="*/ 101 h 330"/>
                <a:gd name="T54" fmla="*/ 20 w 226"/>
                <a:gd name="T55" fmla="*/ 101 h 330"/>
                <a:gd name="T56" fmla="*/ 27 w 226"/>
                <a:gd name="T57" fmla="*/ 105 h 330"/>
                <a:gd name="T58" fmla="*/ 31 w 226"/>
                <a:gd name="T59" fmla="*/ 119 h 330"/>
                <a:gd name="T60" fmla="*/ 29 w 226"/>
                <a:gd name="T61" fmla="*/ 132 h 330"/>
                <a:gd name="T62" fmla="*/ 29 w 226"/>
                <a:gd name="T63" fmla="*/ 144 h 330"/>
                <a:gd name="T64" fmla="*/ 18 w 226"/>
                <a:gd name="T65" fmla="*/ 161 h 330"/>
                <a:gd name="T66" fmla="*/ 29 w 226"/>
                <a:gd name="T67" fmla="*/ 171 h 330"/>
                <a:gd name="T68" fmla="*/ 34 w 226"/>
                <a:gd name="T69" fmla="*/ 177 h 330"/>
                <a:gd name="T70" fmla="*/ 43 w 226"/>
                <a:gd name="T71" fmla="*/ 182 h 330"/>
                <a:gd name="T72" fmla="*/ 78 w 226"/>
                <a:gd name="T73" fmla="*/ 189 h 330"/>
                <a:gd name="T74" fmla="*/ 56 w 226"/>
                <a:gd name="T75" fmla="*/ 204 h 330"/>
                <a:gd name="T76" fmla="*/ 43 w 226"/>
                <a:gd name="T77" fmla="*/ 227 h 330"/>
                <a:gd name="T78" fmla="*/ 58 w 226"/>
                <a:gd name="T79" fmla="*/ 236 h 330"/>
                <a:gd name="T80" fmla="*/ 74 w 226"/>
                <a:gd name="T81" fmla="*/ 235 h 330"/>
                <a:gd name="T82" fmla="*/ 42 w 226"/>
                <a:gd name="T83" fmla="*/ 245 h 330"/>
                <a:gd name="T84" fmla="*/ 38 w 226"/>
                <a:gd name="T85" fmla="*/ 265 h 330"/>
                <a:gd name="T86" fmla="*/ 5 w 226"/>
                <a:gd name="T87" fmla="*/ 269 h 330"/>
                <a:gd name="T88" fmla="*/ 14 w 226"/>
                <a:gd name="T89" fmla="*/ 274 h 330"/>
                <a:gd name="T90" fmla="*/ 11 w 226"/>
                <a:gd name="T91" fmla="*/ 289 h 330"/>
                <a:gd name="T92" fmla="*/ 13 w 226"/>
                <a:gd name="T93" fmla="*/ 298 h 330"/>
                <a:gd name="T94" fmla="*/ 38 w 226"/>
                <a:gd name="T95" fmla="*/ 300 h 330"/>
                <a:gd name="T96" fmla="*/ 22 w 226"/>
                <a:gd name="T97" fmla="*/ 316 h 330"/>
                <a:gd name="T98" fmla="*/ 47 w 226"/>
                <a:gd name="T99" fmla="*/ 305 h 330"/>
                <a:gd name="T100" fmla="*/ 38 w 226"/>
                <a:gd name="T101" fmla="*/ 323 h 330"/>
                <a:gd name="T102" fmla="*/ 54 w 226"/>
                <a:gd name="T103" fmla="*/ 321 h 330"/>
                <a:gd name="T104" fmla="*/ 61 w 226"/>
                <a:gd name="T105" fmla="*/ 327 h 330"/>
                <a:gd name="T106" fmla="*/ 83 w 226"/>
                <a:gd name="T107" fmla="*/ 320 h 330"/>
                <a:gd name="T108" fmla="*/ 99 w 226"/>
                <a:gd name="T109" fmla="*/ 311 h 330"/>
                <a:gd name="T110" fmla="*/ 110 w 226"/>
                <a:gd name="T111" fmla="*/ 300 h 330"/>
                <a:gd name="T112" fmla="*/ 112 w 226"/>
                <a:gd name="T113" fmla="*/ 301 h 330"/>
                <a:gd name="T114" fmla="*/ 146 w 226"/>
                <a:gd name="T115" fmla="*/ 285 h 330"/>
                <a:gd name="T116" fmla="*/ 170 w 226"/>
                <a:gd name="T117" fmla="*/ 273 h 330"/>
                <a:gd name="T118" fmla="*/ 179 w 226"/>
                <a:gd name="T119" fmla="*/ 274 h 330"/>
                <a:gd name="T120" fmla="*/ 200 w 226"/>
                <a:gd name="T121" fmla="*/ 269 h 330"/>
                <a:gd name="T122" fmla="*/ 200 w 226"/>
                <a:gd name="T123" fmla="*/ 256 h 330"/>
                <a:gd name="T124" fmla="*/ 224 w 226"/>
                <a:gd name="T125" fmla="*/ 20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" h="330">
                  <a:moveTo>
                    <a:pt x="34" y="316"/>
                  </a:move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9" y="294"/>
                  </a:move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5" y="294"/>
                  </a:lnTo>
                  <a:lnTo>
                    <a:pt x="7" y="294"/>
                  </a:lnTo>
                  <a:lnTo>
                    <a:pt x="9" y="294"/>
                  </a:lnTo>
                  <a:close/>
                  <a:moveTo>
                    <a:pt x="38" y="193"/>
                  </a:moveTo>
                  <a:lnTo>
                    <a:pt x="36" y="191"/>
                  </a:lnTo>
                  <a:lnTo>
                    <a:pt x="34" y="191"/>
                  </a:lnTo>
                  <a:lnTo>
                    <a:pt x="34" y="193"/>
                  </a:lnTo>
                  <a:lnTo>
                    <a:pt x="36" y="193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40" y="184"/>
                  </a:moveTo>
                  <a:lnTo>
                    <a:pt x="40" y="184"/>
                  </a:lnTo>
                  <a:lnTo>
                    <a:pt x="42" y="184"/>
                  </a:lnTo>
                  <a:lnTo>
                    <a:pt x="43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4"/>
                  </a:lnTo>
                  <a:close/>
                  <a:moveTo>
                    <a:pt x="14" y="123"/>
                  </a:moveTo>
                  <a:lnTo>
                    <a:pt x="16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7" y="130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3" y="123"/>
                  </a:lnTo>
                  <a:lnTo>
                    <a:pt x="14" y="123"/>
                  </a:lnTo>
                  <a:close/>
                  <a:moveTo>
                    <a:pt x="99" y="36"/>
                  </a:moveTo>
                  <a:lnTo>
                    <a:pt x="101" y="36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9" y="36"/>
                  </a:lnTo>
                  <a:close/>
                  <a:moveTo>
                    <a:pt x="226" y="208"/>
                  </a:moveTo>
                  <a:lnTo>
                    <a:pt x="224" y="204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200"/>
                  </a:lnTo>
                  <a:lnTo>
                    <a:pt x="224" y="199"/>
                  </a:lnTo>
                  <a:lnTo>
                    <a:pt x="224" y="197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2" y="191"/>
                  </a:lnTo>
                  <a:lnTo>
                    <a:pt x="220" y="189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9" y="180"/>
                  </a:lnTo>
                  <a:lnTo>
                    <a:pt x="219" y="179"/>
                  </a:lnTo>
                  <a:lnTo>
                    <a:pt x="217" y="179"/>
                  </a:lnTo>
                  <a:lnTo>
                    <a:pt x="217" y="179"/>
                  </a:lnTo>
                  <a:lnTo>
                    <a:pt x="215" y="177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68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9" y="164"/>
                  </a:lnTo>
                  <a:lnTo>
                    <a:pt x="219" y="166"/>
                  </a:lnTo>
                  <a:lnTo>
                    <a:pt x="219" y="164"/>
                  </a:lnTo>
                  <a:lnTo>
                    <a:pt x="219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9" y="153"/>
                  </a:lnTo>
                  <a:lnTo>
                    <a:pt x="217" y="153"/>
                  </a:lnTo>
                  <a:lnTo>
                    <a:pt x="215" y="152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6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3" y="139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6" y="128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8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10" y="119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7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0" y="119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7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0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5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0"/>
                  </a:lnTo>
                  <a:lnTo>
                    <a:pt x="193" y="108"/>
                  </a:lnTo>
                  <a:lnTo>
                    <a:pt x="193" y="106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1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1" y="92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68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6"/>
                  </a:lnTo>
                  <a:lnTo>
                    <a:pt x="152" y="108"/>
                  </a:lnTo>
                  <a:lnTo>
                    <a:pt x="150" y="110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5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97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2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7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2" y="41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4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1" y="31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2" y="18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7" y="12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59" y="2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59" y="7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3" y="36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3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9"/>
                  </a:lnTo>
                  <a:lnTo>
                    <a:pt x="141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3"/>
                  </a:lnTo>
                  <a:lnTo>
                    <a:pt x="141" y="21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5" y="16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19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8" y="27"/>
                  </a:lnTo>
                  <a:lnTo>
                    <a:pt x="110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7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5" y="47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1" y="52"/>
                  </a:lnTo>
                  <a:lnTo>
                    <a:pt x="105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9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7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5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5" y="70"/>
                  </a:lnTo>
                  <a:lnTo>
                    <a:pt x="107" y="68"/>
                  </a:lnTo>
                  <a:lnTo>
                    <a:pt x="108" y="67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6" y="101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7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69" y="101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5"/>
                  </a:lnTo>
                  <a:lnTo>
                    <a:pt x="67" y="103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9" y="108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1" y="112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7" y="130"/>
                  </a:lnTo>
                  <a:lnTo>
                    <a:pt x="29" y="132"/>
                  </a:lnTo>
                  <a:lnTo>
                    <a:pt x="33" y="132"/>
                  </a:lnTo>
                  <a:lnTo>
                    <a:pt x="36" y="128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6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4" y="153"/>
                  </a:lnTo>
                  <a:lnTo>
                    <a:pt x="22" y="153"/>
                  </a:lnTo>
                  <a:lnTo>
                    <a:pt x="24" y="155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20" y="162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6" y="170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31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6" y="179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2" y="173"/>
                  </a:lnTo>
                  <a:lnTo>
                    <a:pt x="42" y="175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3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3" y="177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4" y="182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4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4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0" y="191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9" y="193"/>
                  </a:lnTo>
                  <a:lnTo>
                    <a:pt x="69" y="195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3" y="19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0" y="193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4" y="202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56" y="211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6"/>
                  </a:lnTo>
                  <a:lnTo>
                    <a:pt x="47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3" y="226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34" y="236"/>
                  </a:lnTo>
                  <a:lnTo>
                    <a:pt x="31" y="238"/>
                  </a:lnTo>
                  <a:lnTo>
                    <a:pt x="29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36" y="238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3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7" y="233"/>
                  </a:lnTo>
                  <a:lnTo>
                    <a:pt x="4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6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3" y="229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4" y="235"/>
                  </a:lnTo>
                  <a:lnTo>
                    <a:pt x="74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45" y="240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3" y="245"/>
                  </a:lnTo>
                  <a:lnTo>
                    <a:pt x="43" y="247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7" y="253"/>
                  </a:lnTo>
                  <a:lnTo>
                    <a:pt x="29" y="253"/>
                  </a:lnTo>
                  <a:lnTo>
                    <a:pt x="29" y="255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4" y="265"/>
                  </a:lnTo>
                  <a:lnTo>
                    <a:pt x="36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7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4" y="262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2" y="271"/>
                  </a:lnTo>
                  <a:lnTo>
                    <a:pt x="2" y="271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0" y="273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9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24" y="274"/>
                  </a:lnTo>
                  <a:lnTo>
                    <a:pt x="25" y="274"/>
                  </a:lnTo>
                  <a:lnTo>
                    <a:pt x="25" y="274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4"/>
                  </a:lnTo>
                  <a:lnTo>
                    <a:pt x="36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3" y="276"/>
                  </a:lnTo>
                  <a:lnTo>
                    <a:pt x="31" y="276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5" y="282"/>
                  </a:lnTo>
                  <a:lnTo>
                    <a:pt x="24" y="282"/>
                  </a:lnTo>
                  <a:lnTo>
                    <a:pt x="18" y="283"/>
                  </a:lnTo>
                  <a:lnTo>
                    <a:pt x="14" y="285"/>
                  </a:lnTo>
                  <a:lnTo>
                    <a:pt x="14" y="285"/>
                  </a:lnTo>
                  <a:lnTo>
                    <a:pt x="13" y="287"/>
                  </a:lnTo>
                  <a:lnTo>
                    <a:pt x="11" y="287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1" y="289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1" y="294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7" y="300"/>
                  </a:lnTo>
                  <a:lnTo>
                    <a:pt x="7" y="301"/>
                  </a:lnTo>
                  <a:lnTo>
                    <a:pt x="7" y="303"/>
                  </a:lnTo>
                  <a:lnTo>
                    <a:pt x="9" y="303"/>
                  </a:lnTo>
                  <a:lnTo>
                    <a:pt x="11" y="301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13" y="298"/>
                  </a:lnTo>
                  <a:lnTo>
                    <a:pt x="13" y="298"/>
                  </a:lnTo>
                  <a:lnTo>
                    <a:pt x="14" y="300"/>
                  </a:lnTo>
                  <a:lnTo>
                    <a:pt x="16" y="301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22" y="305"/>
                  </a:lnTo>
                  <a:lnTo>
                    <a:pt x="24" y="303"/>
                  </a:lnTo>
                  <a:lnTo>
                    <a:pt x="24" y="303"/>
                  </a:lnTo>
                  <a:lnTo>
                    <a:pt x="25" y="303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3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2" y="298"/>
                  </a:lnTo>
                  <a:lnTo>
                    <a:pt x="40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3" y="305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31" y="307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29" y="305"/>
                  </a:lnTo>
                  <a:lnTo>
                    <a:pt x="27" y="307"/>
                  </a:lnTo>
                  <a:lnTo>
                    <a:pt x="25" y="307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7" y="309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5" y="318"/>
                  </a:lnTo>
                  <a:lnTo>
                    <a:pt x="27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8" y="312"/>
                  </a:lnTo>
                  <a:lnTo>
                    <a:pt x="40" y="312"/>
                  </a:lnTo>
                  <a:lnTo>
                    <a:pt x="42" y="312"/>
                  </a:lnTo>
                  <a:lnTo>
                    <a:pt x="43" y="311"/>
                  </a:lnTo>
                  <a:lnTo>
                    <a:pt x="45" y="311"/>
                  </a:lnTo>
                  <a:lnTo>
                    <a:pt x="45" y="309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7" y="314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38" y="318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6" y="321"/>
                  </a:lnTo>
                  <a:lnTo>
                    <a:pt x="45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2" y="321"/>
                  </a:lnTo>
                  <a:lnTo>
                    <a:pt x="40" y="323"/>
                  </a:lnTo>
                  <a:lnTo>
                    <a:pt x="40" y="323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3" y="327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7"/>
                  </a:lnTo>
                  <a:lnTo>
                    <a:pt x="43" y="327"/>
                  </a:lnTo>
                  <a:lnTo>
                    <a:pt x="45" y="327"/>
                  </a:lnTo>
                  <a:lnTo>
                    <a:pt x="45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51" y="323"/>
                  </a:lnTo>
                  <a:lnTo>
                    <a:pt x="52" y="323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54" y="321"/>
                  </a:lnTo>
                  <a:lnTo>
                    <a:pt x="54" y="321"/>
                  </a:lnTo>
                  <a:lnTo>
                    <a:pt x="54" y="323"/>
                  </a:lnTo>
                  <a:lnTo>
                    <a:pt x="54" y="323"/>
                  </a:lnTo>
                  <a:lnTo>
                    <a:pt x="54" y="325"/>
                  </a:lnTo>
                  <a:lnTo>
                    <a:pt x="54" y="325"/>
                  </a:lnTo>
                  <a:lnTo>
                    <a:pt x="54" y="327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60" y="323"/>
                  </a:lnTo>
                  <a:lnTo>
                    <a:pt x="58" y="323"/>
                  </a:lnTo>
                  <a:lnTo>
                    <a:pt x="58" y="325"/>
                  </a:lnTo>
                  <a:lnTo>
                    <a:pt x="56" y="325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8" y="329"/>
                  </a:lnTo>
                  <a:lnTo>
                    <a:pt x="58" y="329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1" y="325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7" y="325"/>
                  </a:lnTo>
                  <a:lnTo>
                    <a:pt x="67" y="325"/>
                  </a:lnTo>
                  <a:lnTo>
                    <a:pt x="69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4" y="321"/>
                  </a:lnTo>
                  <a:lnTo>
                    <a:pt x="74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9" y="323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1" y="320"/>
                  </a:lnTo>
                  <a:lnTo>
                    <a:pt x="81" y="318"/>
                  </a:lnTo>
                  <a:lnTo>
                    <a:pt x="83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9" y="316"/>
                  </a:lnTo>
                  <a:lnTo>
                    <a:pt x="87" y="314"/>
                  </a:lnTo>
                  <a:lnTo>
                    <a:pt x="92" y="316"/>
                  </a:lnTo>
                  <a:lnTo>
                    <a:pt x="96" y="314"/>
                  </a:lnTo>
                  <a:lnTo>
                    <a:pt x="96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09"/>
                  </a:lnTo>
                  <a:lnTo>
                    <a:pt x="99" y="309"/>
                  </a:lnTo>
                  <a:lnTo>
                    <a:pt x="101" y="311"/>
                  </a:lnTo>
                  <a:lnTo>
                    <a:pt x="101" y="312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5" y="309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7" y="296"/>
                  </a:lnTo>
                  <a:lnTo>
                    <a:pt x="105" y="296"/>
                  </a:lnTo>
                  <a:lnTo>
                    <a:pt x="103" y="296"/>
                  </a:lnTo>
                  <a:lnTo>
                    <a:pt x="105" y="294"/>
                  </a:lnTo>
                  <a:lnTo>
                    <a:pt x="105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2" y="300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9" y="301"/>
                  </a:lnTo>
                  <a:lnTo>
                    <a:pt x="125" y="300"/>
                  </a:lnTo>
                  <a:lnTo>
                    <a:pt x="125" y="300"/>
                  </a:lnTo>
                  <a:lnTo>
                    <a:pt x="123" y="298"/>
                  </a:lnTo>
                  <a:lnTo>
                    <a:pt x="125" y="298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0" y="296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41" y="287"/>
                  </a:lnTo>
                  <a:lnTo>
                    <a:pt x="143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3" y="282"/>
                  </a:lnTo>
                  <a:lnTo>
                    <a:pt x="143" y="280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50" y="278"/>
                  </a:lnTo>
                  <a:lnTo>
                    <a:pt x="154" y="276"/>
                  </a:lnTo>
                  <a:lnTo>
                    <a:pt x="163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2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7" y="273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5" y="271"/>
                  </a:lnTo>
                  <a:lnTo>
                    <a:pt x="175" y="271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81" y="273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7" y="274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3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90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5" y="271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0" y="269"/>
                  </a:lnTo>
                  <a:lnTo>
                    <a:pt x="20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1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8" y="271"/>
                  </a:lnTo>
                  <a:lnTo>
                    <a:pt x="208" y="269"/>
                  </a:lnTo>
                  <a:lnTo>
                    <a:pt x="210" y="265"/>
                  </a:lnTo>
                  <a:lnTo>
                    <a:pt x="206" y="264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4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6" y="255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1" y="247"/>
                  </a:lnTo>
                  <a:lnTo>
                    <a:pt x="213" y="242"/>
                  </a:lnTo>
                  <a:lnTo>
                    <a:pt x="215" y="242"/>
                  </a:lnTo>
                  <a:lnTo>
                    <a:pt x="215" y="238"/>
                  </a:lnTo>
                  <a:lnTo>
                    <a:pt x="215" y="236"/>
                  </a:lnTo>
                  <a:lnTo>
                    <a:pt x="213" y="235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7" y="227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4"/>
                  </a:lnTo>
                  <a:lnTo>
                    <a:pt x="219" y="218"/>
                  </a:lnTo>
                  <a:lnTo>
                    <a:pt x="219" y="218"/>
                  </a:lnTo>
                  <a:lnTo>
                    <a:pt x="220" y="217"/>
                  </a:lnTo>
                  <a:lnTo>
                    <a:pt x="222" y="215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37"/>
            <p:cNvSpPr>
              <a:spLocks noEditPoints="1"/>
            </p:cNvSpPr>
            <p:nvPr/>
          </p:nvSpPr>
          <p:spPr bwMode="auto">
            <a:xfrm>
              <a:off x="5511619" y="1701327"/>
              <a:ext cx="762967" cy="516938"/>
            </a:xfrm>
            <a:custGeom>
              <a:avLst/>
              <a:gdLst>
                <a:gd name="T0" fmla="*/ 550 w 552"/>
                <a:gd name="T1" fmla="*/ 179 h 374"/>
                <a:gd name="T2" fmla="*/ 543 w 552"/>
                <a:gd name="T3" fmla="*/ 153 h 374"/>
                <a:gd name="T4" fmla="*/ 536 w 552"/>
                <a:gd name="T5" fmla="*/ 123 h 374"/>
                <a:gd name="T6" fmla="*/ 493 w 552"/>
                <a:gd name="T7" fmla="*/ 99 h 374"/>
                <a:gd name="T8" fmla="*/ 467 w 552"/>
                <a:gd name="T9" fmla="*/ 56 h 374"/>
                <a:gd name="T10" fmla="*/ 458 w 552"/>
                <a:gd name="T11" fmla="*/ 50 h 374"/>
                <a:gd name="T12" fmla="*/ 429 w 552"/>
                <a:gd name="T13" fmla="*/ 12 h 374"/>
                <a:gd name="T14" fmla="*/ 402 w 552"/>
                <a:gd name="T15" fmla="*/ 9 h 374"/>
                <a:gd name="T16" fmla="*/ 406 w 552"/>
                <a:gd name="T17" fmla="*/ 52 h 374"/>
                <a:gd name="T18" fmla="*/ 377 w 552"/>
                <a:gd name="T19" fmla="*/ 47 h 374"/>
                <a:gd name="T20" fmla="*/ 348 w 552"/>
                <a:gd name="T21" fmla="*/ 81 h 374"/>
                <a:gd name="T22" fmla="*/ 317 w 552"/>
                <a:gd name="T23" fmla="*/ 79 h 374"/>
                <a:gd name="T24" fmla="*/ 316 w 552"/>
                <a:gd name="T25" fmla="*/ 86 h 374"/>
                <a:gd name="T26" fmla="*/ 283 w 552"/>
                <a:gd name="T27" fmla="*/ 47 h 374"/>
                <a:gd name="T28" fmla="*/ 251 w 552"/>
                <a:gd name="T29" fmla="*/ 74 h 374"/>
                <a:gd name="T30" fmla="*/ 231 w 552"/>
                <a:gd name="T31" fmla="*/ 77 h 374"/>
                <a:gd name="T32" fmla="*/ 209 w 552"/>
                <a:gd name="T33" fmla="*/ 92 h 374"/>
                <a:gd name="T34" fmla="*/ 200 w 552"/>
                <a:gd name="T35" fmla="*/ 130 h 374"/>
                <a:gd name="T36" fmla="*/ 177 w 552"/>
                <a:gd name="T37" fmla="*/ 133 h 374"/>
                <a:gd name="T38" fmla="*/ 166 w 552"/>
                <a:gd name="T39" fmla="*/ 144 h 374"/>
                <a:gd name="T40" fmla="*/ 140 w 552"/>
                <a:gd name="T41" fmla="*/ 97 h 374"/>
                <a:gd name="T42" fmla="*/ 148 w 552"/>
                <a:gd name="T43" fmla="*/ 65 h 374"/>
                <a:gd name="T44" fmla="*/ 130 w 552"/>
                <a:gd name="T45" fmla="*/ 43 h 374"/>
                <a:gd name="T46" fmla="*/ 102 w 552"/>
                <a:gd name="T47" fmla="*/ 12 h 374"/>
                <a:gd name="T48" fmla="*/ 68 w 552"/>
                <a:gd name="T49" fmla="*/ 29 h 374"/>
                <a:gd name="T50" fmla="*/ 99 w 552"/>
                <a:gd name="T51" fmla="*/ 39 h 374"/>
                <a:gd name="T52" fmla="*/ 104 w 552"/>
                <a:gd name="T53" fmla="*/ 79 h 374"/>
                <a:gd name="T54" fmla="*/ 84 w 552"/>
                <a:gd name="T55" fmla="*/ 76 h 374"/>
                <a:gd name="T56" fmla="*/ 68 w 552"/>
                <a:gd name="T57" fmla="*/ 50 h 374"/>
                <a:gd name="T58" fmla="*/ 41 w 552"/>
                <a:gd name="T59" fmla="*/ 74 h 374"/>
                <a:gd name="T60" fmla="*/ 54 w 552"/>
                <a:gd name="T61" fmla="*/ 103 h 374"/>
                <a:gd name="T62" fmla="*/ 32 w 552"/>
                <a:gd name="T63" fmla="*/ 112 h 374"/>
                <a:gd name="T64" fmla="*/ 27 w 552"/>
                <a:gd name="T65" fmla="*/ 133 h 374"/>
                <a:gd name="T66" fmla="*/ 74 w 552"/>
                <a:gd name="T67" fmla="*/ 124 h 374"/>
                <a:gd name="T68" fmla="*/ 90 w 552"/>
                <a:gd name="T69" fmla="*/ 121 h 374"/>
                <a:gd name="T70" fmla="*/ 121 w 552"/>
                <a:gd name="T71" fmla="*/ 119 h 374"/>
                <a:gd name="T72" fmla="*/ 137 w 552"/>
                <a:gd name="T73" fmla="*/ 137 h 374"/>
                <a:gd name="T74" fmla="*/ 128 w 552"/>
                <a:gd name="T75" fmla="*/ 175 h 374"/>
                <a:gd name="T76" fmla="*/ 90 w 552"/>
                <a:gd name="T77" fmla="*/ 188 h 374"/>
                <a:gd name="T78" fmla="*/ 66 w 552"/>
                <a:gd name="T79" fmla="*/ 188 h 374"/>
                <a:gd name="T80" fmla="*/ 28 w 552"/>
                <a:gd name="T81" fmla="*/ 218 h 374"/>
                <a:gd name="T82" fmla="*/ 97 w 552"/>
                <a:gd name="T83" fmla="*/ 215 h 374"/>
                <a:gd name="T84" fmla="*/ 108 w 552"/>
                <a:gd name="T85" fmla="*/ 233 h 374"/>
                <a:gd name="T86" fmla="*/ 122 w 552"/>
                <a:gd name="T87" fmla="*/ 249 h 374"/>
                <a:gd name="T88" fmla="*/ 151 w 552"/>
                <a:gd name="T89" fmla="*/ 240 h 374"/>
                <a:gd name="T90" fmla="*/ 128 w 552"/>
                <a:gd name="T91" fmla="*/ 272 h 374"/>
                <a:gd name="T92" fmla="*/ 131 w 552"/>
                <a:gd name="T93" fmla="*/ 280 h 374"/>
                <a:gd name="T94" fmla="*/ 128 w 552"/>
                <a:gd name="T95" fmla="*/ 292 h 374"/>
                <a:gd name="T96" fmla="*/ 90 w 552"/>
                <a:gd name="T97" fmla="*/ 303 h 374"/>
                <a:gd name="T98" fmla="*/ 140 w 552"/>
                <a:gd name="T99" fmla="*/ 323 h 374"/>
                <a:gd name="T100" fmla="*/ 193 w 552"/>
                <a:gd name="T101" fmla="*/ 321 h 374"/>
                <a:gd name="T102" fmla="*/ 205 w 552"/>
                <a:gd name="T103" fmla="*/ 332 h 374"/>
                <a:gd name="T104" fmla="*/ 223 w 552"/>
                <a:gd name="T105" fmla="*/ 357 h 374"/>
                <a:gd name="T106" fmla="*/ 316 w 552"/>
                <a:gd name="T107" fmla="*/ 359 h 374"/>
                <a:gd name="T108" fmla="*/ 332 w 552"/>
                <a:gd name="T109" fmla="*/ 338 h 374"/>
                <a:gd name="T110" fmla="*/ 375 w 552"/>
                <a:gd name="T111" fmla="*/ 325 h 374"/>
                <a:gd name="T112" fmla="*/ 386 w 552"/>
                <a:gd name="T113" fmla="*/ 325 h 374"/>
                <a:gd name="T114" fmla="*/ 424 w 552"/>
                <a:gd name="T115" fmla="*/ 296 h 374"/>
                <a:gd name="T116" fmla="*/ 460 w 552"/>
                <a:gd name="T117" fmla="*/ 271 h 374"/>
                <a:gd name="T118" fmla="*/ 482 w 552"/>
                <a:gd name="T119" fmla="*/ 265 h 374"/>
                <a:gd name="T120" fmla="*/ 503 w 552"/>
                <a:gd name="T121" fmla="*/ 242 h 374"/>
                <a:gd name="T122" fmla="*/ 527 w 552"/>
                <a:gd name="T123" fmla="*/ 220 h 374"/>
                <a:gd name="T124" fmla="*/ 529 w 552"/>
                <a:gd name="T125" fmla="*/ 18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374">
                  <a:moveTo>
                    <a:pt x="213" y="368"/>
                  </a:move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11" y="370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4" y="370"/>
                  </a:lnTo>
                  <a:lnTo>
                    <a:pt x="213" y="370"/>
                  </a:lnTo>
                  <a:lnTo>
                    <a:pt x="213" y="368"/>
                  </a:lnTo>
                  <a:close/>
                  <a:moveTo>
                    <a:pt x="339" y="338"/>
                  </a:moveTo>
                  <a:lnTo>
                    <a:pt x="337" y="338"/>
                  </a:lnTo>
                  <a:lnTo>
                    <a:pt x="337" y="338"/>
                  </a:lnTo>
                  <a:lnTo>
                    <a:pt x="337" y="339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37" y="341"/>
                  </a:lnTo>
                  <a:lnTo>
                    <a:pt x="337" y="341"/>
                  </a:lnTo>
                  <a:lnTo>
                    <a:pt x="339" y="341"/>
                  </a:lnTo>
                  <a:lnTo>
                    <a:pt x="339" y="341"/>
                  </a:lnTo>
                  <a:lnTo>
                    <a:pt x="337" y="341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1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8"/>
                  </a:lnTo>
                  <a:close/>
                  <a:moveTo>
                    <a:pt x="307" y="70"/>
                  </a:moveTo>
                  <a:lnTo>
                    <a:pt x="307" y="70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08" y="70"/>
                  </a:lnTo>
                  <a:lnTo>
                    <a:pt x="308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7" y="68"/>
                  </a:lnTo>
                  <a:lnTo>
                    <a:pt x="307" y="70"/>
                  </a:lnTo>
                  <a:close/>
                  <a:moveTo>
                    <a:pt x="550" y="179"/>
                  </a:moveTo>
                  <a:lnTo>
                    <a:pt x="550" y="179"/>
                  </a:lnTo>
                  <a:lnTo>
                    <a:pt x="550" y="179"/>
                  </a:lnTo>
                  <a:lnTo>
                    <a:pt x="550" y="177"/>
                  </a:lnTo>
                  <a:lnTo>
                    <a:pt x="550" y="173"/>
                  </a:lnTo>
                  <a:lnTo>
                    <a:pt x="550" y="171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5" y="177"/>
                  </a:lnTo>
                  <a:lnTo>
                    <a:pt x="545" y="179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3"/>
                  </a:lnTo>
                  <a:lnTo>
                    <a:pt x="543" y="173"/>
                  </a:lnTo>
                  <a:lnTo>
                    <a:pt x="540" y="173"/>
                  </a:lnTo>
                  <a:lnTo>
                    <a:pt x="540" y="173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3" y="166"/>
                  </a:lnTo>
                  <a:lnTo>
                    <a:pt x="540" y="168"/>
                  </a:lnTo>
                  <a:lnTo>
                    <a:pt x="532" y="166"/>
                  </a:lnTo>
                  <a:lnTo>
                    <a:pt x="527" y="168"/>
                  </a:lnTo>
                  <a:lnTo>
                    <a:pt x="525" y="166"/>
                  </a:lnTo>
                  <a:lnTo>
                    <a:pt x="529" y="166"/>
                  </a:lnTo>
                  <a:lnTo>
                    <a:pt x="530" y="166"/>
                  </a:lnTo>
                  <a:lnTo>
                    <a:pt x="538" y="166"/>
                  </a:lnTo>
                  <a:lnTo>
                    <a:pt x="543" y="164"/>
                  </a:lnTo>
                  <a:lnTo>
                    <a:pt x="545" y="162"/>
                  </a:lnTo>
                  <a:lnTo>
                    <a:pt x="547" y="161"/>
                  </a:lnTo>
                  <a:lnTo>
                    <a:pt x="549" y="159"/>
                  </a:lnTo>
                  <a:lnTo>
                    <a:pt x="549" y="159"/>
                  </a:lnTo>
                  <a:lnTo>
                    <a:pt x="547" y="157"/>
                  </a:lnTo>
                  <a:lnTo>
                    <a:pt x="547" y="155"/>
                  </a:lnTo>
                  <a:lnTo>
                    <a:pt x="543" y="153"/>
                  </a:lnTo>
                  <a:lnTo>
                    <a:pt x="541" y="153"/>
                  </a:lnTo>
                  <a:lnTo>
                    <a:pt x="538" y="155"/>
                  </a:lnTo>
                  <a:lnTo>
                    <a:pt x="534" y="155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8" y="153"/>
                  </a:lnTo>
                  <a:lnTo>
                    <a:pt x="540" y="153"/>
                  </a:lnTo>
                  <a:lnTo>
                    <a:pt x="540" y="151"/>
                  </a:lnTo>
                  <a:lnTo>
                    <a:pt x="540" y="150"/>
                  </a:lnTo>
                  <a:lnTo>
                    <a:pt x="536" y="148"/>
                  </a:lnTo>
                  <a:lnTo>
                    <a:pt x="534" y="146"/>
                  </a:lnTo>
                  <a:lnTo>
                    <a:pt x="536" y="146"/>
                  </a:lnTo>
                  <a:lnTo>
                    <a:pt x="541" y="146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1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5"/>
                  </a:lnTo>
                  <a:lnTo>
                    <a:pt x="543" y="135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7" y="132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1" y="123"/>
                  </a:lnTo>
                  <a:lnTo>
                    <a:pt x="540" y="124"/>
                  </a:lnTo>
                  <a:lnTo>
                    <a:pt x="538" y="128"/>
                  </a:lnTo>
                  <a:lnTo>
                    <a:pt x="536" y="126"/>
                  </a:lnTo>
                  <a:lnTo>
                    <a:pt x="536" y="126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1"/>
                  </a:lnTo>
                  <a:lnTo>
                    <a:pt x="534" y="121"/>
                  </a:lnTo>
                  <a:lnTo>
                    <a:pt x="532" y="121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27" y="117"/>
                  </a:lnTo>
                  <a:lnTo>
                    <a:pt x="525" y="117"/>
                  </a:lnTo>
                  <a:lnTo>
                    <a:pt x="514" y="110"/>
                  </a:lnTo>
                  <a:lnTo>
                    <a:pt x="514" y="112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2" y="112"/>
                  </a:lnTo>
                  <a:lnTo>
                    <a:pt x="512" y="112"/>
                  </a:lnTo>
                  <a:lnTo>
                    <a:pt x="511" y="112"/>
                  </a:lnTo>
                  <a:lnTo>
                    <a:pt x="505" y="121"/>
                  </a:lnTo>
                  <a:lnTo>
                    <a:pt x="503" y="123"/>
                  </a:lnTo>
                  <a:lnTo>
                    <a:pt x="503" y="124"/>
                  </a:lnTo>
                  <a:lnTo>
                    <a:pt x="502" y="126"/>
                  </a:lnTo>
                  <a:lnTo>
                    <a:pt x="500" y="126"/>
                  </a:lnTo>
                  <a:lnTo>
                    <a:pt x="500" y="126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8" y="128"/>
                  </a:lnTo>
                  <a:lnTo>
                    <a:pt x="500" y="126"/>
                  </a:lnTo>
                  <a:lnTo>
                    <a:pt x="500" y="124"/>
                  </a:lnTo>
                  <a:lnTo>
                    <a:pt x="503" y="121"/>
                  </a:lnTo>
                  <a:lnTo>
                    <a:pt x="505" y="117"/>
                  </a:lnTo>
                  <a:lnTo>
                    <a:pt x="507" y="115"/>
                  </a:lnTo>
                  <a:lnTo>
                    <a:pt x="509" y="112"/>
                  </a:lnTo>
                  <a:lnTo>
                    <a:pt x="511" y="110"/>
                  </a:lnTo>
                  <a:lnTo>
                    <a:pt x="512" y="110"/>
                  </a:lnTo>
                  <a:lnTo>
                    <a:pt x="512" y="108"/>
                  </a:lnTo>
                  <a:lnTo>
                    <a:pt x="509" y="106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3"/>
                  </a:lnTo>
                  <a:lnTo>
                    <a:pt x="507" y="103"/>
                  </a:lnTo>
                  <a:lnTo>
                    <a:pt x="507" y="101"/>
                  </a:lnTo>
                  <a:lnTo>
                    <a:pt x="511" y="95"/>
                  </a:lnTo>
                  <a:lnTo>
                    <a:pt x="509" y="94"/>
                  </a:lnTo>
                  <a:lnTo>
                    <a:pt x="507" y="95"/>
                  </a:lnTo>
                  <a:lnTo>
                    <a:pt x="503" y="97"/>
                  </a:lnTo>
                  <a:lnTo>
                    <a:pt x="493" y="99"/>
                  </a:lnTo>
                  <a:lnTo>
                    <a:pt x="487" y="103"/>
                  </a:lnTo>
                  <a:lnTo>
                    <a:pt x="485" y="103"/>
                  </a:lnTo>
                  <a:lnTo>
                    <a:pt x="484" y="101"/>
                  </a:lnTo>
                  <a:lnTo>
                    <a:pt x="485" y="99"/>
                  </a:lnTo>
                  <a:lnTo>
                    <a:pt x="487" y="97"/>
                  </a:lnTo>
                  <a:lnTo>
                    <a:pt x="487" y="94"/>
                  </a:lnTo>
                  <a:lnTo>
                    <a:pt x="485" y="97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5" y="95"/>
                  </a:lnTo>
                  <a:lnTo>
                    <a:pt x="485" y="94"/>
                  </a:lnTo>
                  <a:lnTo>
                    <a:pt x="485" y="92"/>
                  </a:lnTo>
                  <a:lnTo>
                    <a:pt x="487" y="90"/>
                  </a:lnTo>
                  <a:lnTo>
                    <a:pt x="491" y="88"/>
                  </a:lnTo>
                  <a:lnTo>
                    <a:pt x="493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77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4"/>
                  </a:lnTo>
                  <a:lnTo>
                    <a:pt x="496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4" y="68"/>
                  </a:lnTo>
                  <a:lnTo>
                    <a:pt x="494" y="68"/>
                  </a:lnTo>
                  <a:lnTo>
                    <a:pt x="494" y="67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1"/>
                  </a:lnTo>
                  <a:lnTo>
                    <a:pt x="491" y="61"/>
                  </a:lnTo>
                  <a:lnTo>
                    <a:pt x="487" y="61"/>
                  </a:lnTo>
                  <a:lnTo>
                    <a:pt x="484" y="65"/>
                  </a:lnTo>
                  <a:lnTo>
                    <a:pt x="482" y="65"/>
                  </a:lnTo>
                  <a:lnTo>
                    <a:pt x="478" y="63"/>
                  </a:lnTo>
                  <a:lnTo>
                    <a:pt x="473" y="63"/>
                  </a:lnTo>
                  <a:lnTo>
                    <a:pt x="471" y="63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3" y="58"/>
                  </a:lnTo>
                  <a:lnTo>
                    <a:pt x="473" y="58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6"/>
                  </a:lnTo>
                  <a:lnTo>
                    <a:pt x="469" y="52"/>
                  </a:lnTo>
                  <a:lnTo>
                    <a:pt x="469" y="52"/>
                  </a:lnTo>
                  <a:lnTo>
                    <a:pt x="473" y="52"/>
                  </a:lnTo>
                  <a:lnTo>
                    <a:pt x="474" y="50"/>
                  </a:lnTo>
                  <a:lnTo>
                    <a:pt x="478" y="47"/>
                  </a:lnTo>
                  <a:lnTo>
                    <a:pt x="478" y="45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6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2"/>
                  </a:lnTo>
                  <a:lnTo>
                    <a:pt x="484" y="32"/>
                  </a:lnTo>
                  <a:lnTo>
                    <a:pt x="487" y="29"/>
                  </a:lnTo>
                  <a:lnTo>
                    <a:pt x="496" y="25"/>
                  </a:lnTo>
                  <a:lnTo>
                    <a:pt x="498" y="21"/>
                  </a:lnTo>
                  <a:lnTo>
                    <a:pt x="489" y="23"/>
                  </a:lnTo>
                  <a:lnTo>
                    <a:pt x="487" y="23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0" y="21"/>
                  </a:lnTo>
                  <a:lnTo>
                    <a:pt x="478" y="23"/>
                  </a:lnTo>
                  <a:lnTo>
                    <a:pt x="476" y="25"/>
                  </a:lnTo>
                  <a:lnTo>
                    <a:pt x="476" y="27"/>
                  </a:lnTo>
                  <a:lnTo>
                    <a:pt x="476" y="29"/>
                  </a:lnTo>
                  <a:lnTo>
                    <a:pt x="474" y="30"/>
                  </a:lnTo>
                  <a:lnTo>
                    <a:pt x="471" y="32"/>
                  </a:lnTo>
                  <a:lnTo>
                    <a:pt x="471" y="32"/>
                  </a:lnTo>
                  <a:lnTo>
                    <a:pt x="471" y="34"/>
                  </a:lnTo>
                  <a:lnTo>
                    <a:pt x="471" y="36"/>
                  </a:lnTo>
                  <a:lnTo>
                    <a:pt x="467" y="36"/>
                  </a:lnTo>
                  <a:lnTo>
                    <a:pt x="462" y="36"/>
                  </a:lnTo>
                  <a:lnTo>
                    <a:pt x="460" y="38"/>
                  </a:lnTo>
                  <a:lnTo>
                    <a:pt x="460" y="38"/>
                  </a:lnTo>
                  <a:lnTo>
                    <a:pt x="460" y="39"/>
                  </a:lnTo>
                  <a:lnTo>
                    <a:pt x="460" y="43"/>
                  </a:lnTo>
                  <a:lnTo>
                    <a:pt x="460" y="45"/>
                  </a:lnTo>
                  <a:lnTo>
                    <a:pt x="460" y="47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6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3" y="45"/>
                  </a:lnTo>
                  <a:lnTo>
                    <a:pt x="451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4"/>
                  </a:lnTo>
                  <a:lnTo>
                    <a:pt x="438" y="32"/>
                  </a:lnTo>
                  <a:lnTo>
                    <a:pt x="440" y="30"/>
                  </a:lnTo>
                  <a:lnTo>
                    <a:pt x="442" y="27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0"/>
                  </a:lnTo>
                  <a:lnTo>
                    <a:pt x="440" y="20"/>
                  </a:lnTo>
                  <a:lnTo>
                    <a:pt x="440" y="20"/>
                  </a:lnTo>
                  <a:lnTo>
                    <a:pt x="435" y="20"/>
                  </a:lnTo>
                  <a:lnTo>
                    <a:pt x="435" y="18"/>
                  </a:lnTo>
                  <a:lnTo>
                    <a:pt x="435" y="18"/>
                  </a:lnTo>
                  <a:lnTo>
                    <a:pt x="435" y="16"/>
                  </a:lnTo>
                  <a:lnTo>
                    <a:pt x="435" y="18"/>
                  </a:lnTo>
                  <a:lnTo>
                    <a:pt x="431" y="16"/>
                  </a:lnTo>
                  <a:lnTo>
                    <a:pt x="429" y="18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4"/>
                  </a:lnTo>
                  <a:lnTo>
                    <a:pt x="429" y="14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29" y="7"/>
                  </a:lnTo>
                  <a:lnTo>
                    <a:pt x="426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20" y="3"/>
                  </a:lnTo>
                  <a:lnTo>
                    <a:pt x="419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5" y="7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3" y="7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11" y="9"/>
                  </a:lnTo>
                  <a:lnTo>
                    <a:pt x="409" y="7"/>
                  </a:lnTo>
                  <a:lnTo>
                    <a:pt x="409" y="7"/>
                  </a:lnTo>
                  <a:lnTo>
                    <a:pt x="409" y="5"/>
                  </a:lnTo>
                  <a:lnTo>
                    <a:pt x="408" y="5"/>
                  </a:lnTo>
                  <a:lnTo>
                    <a:pt x="408" y="5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2" y="5"/>
                  </a:lnTo>
                  <a:lnTo>
                    <a:pt x="402" y="5"/>
                  </a:lnTo>
                  <a:lnTo>
                    <a:pt x="402" y="7"/>
                  </a:lnTo>
                  <a:lnTo>
                    <a:pt x="402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7"/>
                  </a:lnTo>
                  <a:lnTo>
                    <a:pt x="399" y="7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11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2" y="27"/>
                  </a:lnTo>
                  <a:lnTo>
                    <a:pt x="402" y="27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41"/>
                  </a:lnTo>
                  <a:lnTo>
                    <a:pt x="404" y="41"/>
                  </a:lnTo>
                  <a:lnTo>
                    <a:pt x="402" y="43"/>
                  </a:lnTo>
                  <a:lnTo>
                    <a:pt x="402" y="45"/>
                  </a:lnTo>
                  <a:lnTo>
                    <a:pt x="402" y="47"/>
                  </a:lnTo>
                  <a:lnTo>
                    <a:pt x="402" y="47"/>
                  </a:lnTo>
                  <a:lnTo>
                    <a:pt x="404" y="49"/>
                  </a:lnTo>
                  <a:lnTo>
                    <a:pt x="406" y="50"/>
                  </a:lnTo>
                  <a:lnTo>
                    <a:pt x="406" y="52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395" y="49"/>
                  </a:lnTo>
                  <a:lnTo>
                    <a:pt x="397" y="47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9" y="47"/>
                  </a:lnTo>
                  <a:lnTo>
                    <a:pt x="395" y="47"/>
                  </a:lnTo>
                  <a:lnTo>
                    <a:pt x="391" y="49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52"/>
                  </a:lnTo>
                  <a:lnTo>
                    <a:pt x="393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7" y="56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3" y="56"/>
                  </a:lnTo>
                  <a:lnTo>
                    <a:pt x="393" y="52"/>
                  </a:lnTo>
                  <a:lnTo>
                    <a:pt x="391" y="52"/>
                  </a:lnTo>
                  <a:lnTo>
                    <a:pt x="391" y="52"/>
                  </a:lnTo>
                  <a:lnTo>
                    <a:pt x="390" y="52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2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79" y="54"/>
                  </a:lnTo>
                  <a:lnTo>
                    <a:pt x="379" y="52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70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4" y="47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59"/>
                  </a:lnTo>
                  <a:lnTo>
                    <a:pt x="359" y="61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8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2"/>
                  </a:lnTo>
                  <a:lnTo>
                    <a:pt x="354" y="70"/>
                  </a:lnTo>
                  <a:lnTo>
                    <a:pt x="354" y="70"/>
                  </a:lnTo>
                  <a:lnTo>
                    <a:pt x="346" y="70"/>
                  </a:lnTo>
                  <a:lnTo>
                    <a:pt x="346" y="72"/>
                  </a:lnTo>
                  <a:lnTo>
                    <a:pt x="352" y="70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4"/>
                  </a:lnTo>
                  <a:lnTo>
                    <a:pt x="348" y="76"/>
                  </a:lnTo>
                  <a:lnTo>
                    <a:pt x="350" y="77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4"/>
                  </a:lnTo>
                  <a:lnTo>
                    <a:pt x="344" y="70"/>
                  </a:lnTo>
                  <a:lnTo>
                    <a:pt x="344" y="70"/>
                  </a:lnTo>
                  <a:lnTo>
                    <a:pt x="343" y="68"/>
                  </a:lnTo>
                  <a:lnTo>
                    <a:pt x="343" y="67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39" y="5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2" y="52"/>
                  </a:lnTo>
                  <a:lnTo>
                    <a:pt x="330" y="50"/>
                  </a:lnTo>
                  <a:lnTo>
                    <a:pt x="328" y="50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9"/>
                  </a:lnTo>
                  <a:lnTo>
                    <a:pt x="323" y="49"/>
                  </a:lnTo>
                  <a:lnTo>
                    <a:pt x="321" y="49"/>
                  </a:lnTo>
                  <a:lnTo>
                    <a:pt x="319" y="49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0" y="50"/>
                  </a:lnTo>
                  <a:lnTo>
                    <a:pt x="310" y="56"/>
                  </a:lnTo>
                  <a:lnTo>
                    <a:pt x="310" y="63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8"/>
                  </a:lnTo>
                  <a:lnTo>
                    <a:pt x="312" y="68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17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5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3" y="106"/>
                  </a:lnTo>
                  <a:lnTo>
                    <a:pt x="325" y="108"/>
                  </a:lnTo>
                  <a:lnTo>
                    <a:pt x="325" y="112"/>
                  </a:lnTo>
                  <a:lnTo>
                    <a:pt x="323" y="114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1" y="106"/>
                  </a:lnTo>
                  <a:lnTo>
                    <a:pt x="319" y="105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6" y="94"/>
                  </a:lnTo>
                  <a:lnTo>
                    <a:pt x="316" y="92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6" y="86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0" y="79"/>
                  </a:lnTo>
                  <a:lnTo>
                    <a:pt x="310" y="77"/>
                  </a:lnTo>
                  <a:lnTo>
                    <a:pt x="310" y="76"/>
                  </a:lnTo>
                  <a:lnTo>
                    <a:pt x="308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9" y="70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6"/>
                  </a:lnTo>
                  <a:lnTo>
                    <a:pt x="296" y="54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7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7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79" y="50"/>
                  </a:lnTo>
                  <a:lnTo>
                    <a:pt x="281" y="47"/>
                  </a:lnTo>
                  <a:lnTo>
                    <a:pt x="279" y="47"/>
                  </a:lnTo>
                  <a:lnTo>
                    <a:pt x="274" y="47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70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9"/>
                  </a:lnTo>
                  <a:lnTo>
                    <a:pt x="267" y="59"/>
                  </a:lnTo>
                  <a:lnTo>
                    <a:pt x="265" y="58"/>
                  </a:lnTo>
                  <a:lnTo>
                    <a:pt x="258" y="59"/>
                  </a:lnTo>
                  <a:lnTo>
                    <a:pt x="256" y="59"/>
                  </a:lnTo>
                  <a:lnTo>
                    <a:pt x="254" y="61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7"/>
                  </a:lnTo>
                  <a:lnTo>
                    <a:pt x="254" y="68"/>
                  </a:lnTo>
                  <a:lnTo>
                    <a:pt x="256" y="68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4" y="101"/>
                  </a:lnTo>
                  <a:lnTo>
                    <a:pt x="254" y="103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4" y="101"/>
                  </a:lnTo>
                  <a:lnTo>
                    <a:pt x="254" y="101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49" y="99"/>
                  </a:lnTo>
                  <a:lnTo>
                    <a:pt x="249" y="99"/>
                  </a:lnTo>
                  <a:lnTo>
                    <a:pt x="249" y="103"/>
                  </a:lnTo>
                  <a:lnTo>
                    <a:pt x="247" y="101"/>
                  </a:lnTo>
                  <a:lnTo>
                    <a:pt x="245" y="99"/>
                  </a:lnTo>
                  <a:lnTo>
                    <a:pt x="243" y="97"/>
                  </a:lnTo>
                  <a:lnTo>
                    <a:pt x="243" y="97"/>
                  </a:lnTo>
                  <a:lnTo>
                    <a:pt x="243" y="94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31" y="7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0"/>
                  </a:lnTo>
                  <a:lnTo>
                    <a:pt x="229" y="68"/>
                  </a:lnTo>
                  <a:lnTo>
                    <a:pt x="227" y="65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5" y="59"/>
                  </a:lnTo>
                  <a:lnTo>
                    <a:pt x="223" y="58"/>
                  </a:lnTo>
                  <a:lnTo>
                    <a:pt x="222" y="58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4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8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3"/>
                  </a:lnTo>
                  <a:lnTo>
                    <a:pt x="204" y="65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5" y="72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9" y="81"/>
                  </a:lnTo>
                  <a:lnTo>
                    <a:pt x="211" y="85"/>
                  </a:lnTo>
                  <a:lnTo>
                    <a:pt x="211" y="88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3" y="97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5" y="124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2" y="123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6" y="124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06"/>
                  </a:lnTo>
                  <a:lnTo>
                    <a:pt x="193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6" y="114"/>
                  </a:lnTo>
                  <a:lnTo>
                    <a:pt x="180" y="117"/>
                  </a:lnTo>
                  <a:lnTo>
                    <a:pt x="178" y="121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3"/>
                  </a:lnTo>
                  <a:lnTo>
                    <a:pt x="177" y="137"/>
                  </a:lnTo>
                  <a:lnTo>
                    <a:pt x="178" y="142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2"/>
                  </a:lnTo>
                  <a:lnTo>
                    <a:pt x="175" y="139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7"/>
                  </a:lnTo>
                  <a:lnTo>
                    <a:pt x="171" y="141"/>
                  </a:lnTo>
                  <a:lnTo>
                    <a:pt x="173" y="150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1" y="153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9" y="159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66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6" y="151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5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5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8" y="132"/>
                  </a:lnTo>
                  <a:lnTo>
                    <a:pt x="160" y="128"/>
                  </a:lnTo>
                  <a:lnTo>
                    <a:pt x="162" y="123"/>
                  </a:lnTo>
                  <a:lnTo>
                    <a:pt x="160" y="117"/>
                  </a:lnTo>
                  <a:lnTo>
                    <a:pt x="157" y="119"/>
                  </a:lnTo>
                  <a:lnTo>
                    <a:pt x="155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3" y="121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6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0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7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6" y="106"/>
                  </a:lnTo>
                  <a:lnTo>
                    <a:pt x="14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7"/>
                  </a:lnTo>
                  <a:lnTo>
                    <a:pt x="157" y="95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0" y="85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1" y="74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60" y="70"/>
                  </a:lnTo>
                  <a:lnTo>
                    <a:pt x="160" y="68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1" y="67"/>
                  </a:lnTo>
                  <a:lnTo>
                    <a:pt x="149" y="67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51" y="61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5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30" y="41"/>
                  </a:lnTo>
                  <a:lnTo>
                    <a:pt x="130" y="39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6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79" y="11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72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8" y="27"/>
                  </a:lnTo>
                  <a:lnTo>
                    <a:pt x="68" y="29"/>
                  </a:lnTo>
                  <a:lnTo>
                    <a:pt x="72" y="30"/>
                  </a:lnTo>
                  <a:lnTo>
                    <a:pt x="79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3" y="34"/>
                  </a:lnTo>
                  <a:lnTo>
                    <a:pt x="97" y="34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2" y="38"/>
                  </a:lnTo>
                  <a:lnTo>
                    <a:pt x="101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79" y="39"/>
                  </a:lnTo>
                  <a:lnTo>
                    <a:pt x="77" y="41"/>
                  </a:lnTo>
                  <a:lnTo>
                    <a:pt x="79" y="47"/>
                  </a:lnTo>
                  <a:lnTo>
                    <a:pt x="83" y="50"/>
                  </a:lnTo>
                  <a:lnTo>
                    <a:pt x="95" y="56"/>
                  </a:lnTo>
                  <a:lnTo>
                    <a:pt x="97" y="58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4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5" y="68"/>
                  </a:lnTo>
                  <a:lnTo>
                    <a:pt x="93" y="67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4" y="81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6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8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1" y="47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2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7" y="59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0" y="67"/>
                  </a:lnTo>
                  <a:lnTo>
                    <a:pt x="41" y="61"/>
                  </a:lnTo>
                  <a:lnTo>
                    <a:pt x="39" y="59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8"/>
                  </a:lnTo>
                  <a:lnTo>
                    <a:pt x="65" y="90"/>
                  </a:lnTo>
                  <a:lnTo>
                    <a:pt x="63" y="88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4" y="88"/>
                  </a:lnTo>
                  <a:lnTo>
                    <a:pt x="36" y="92"/>
                  </a:lnTo>
                  <a:lnTo>
                    <a:pt x="37" y="95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10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47" y="115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1" y="105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4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28" y="114"/>
                  </a:lnTo>
                  <a:lnTo>
                    <a:pt x="21" y="112"/>
                  </a:lnTo>
                  <a:lnTo>
                    <a:pt x="23" y="114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0" y="126"/>
                  </a:lnTo>
                  <a:lnTo>
                    <a:pt x="28" y="126"/>
                  </a:lnTo>
                  <a:lnTo>
                    <a:pt x="28" y="124"/>
                  </a:lnTo>
                  <a:lnTo>
                    <a:pt x="27" y="123"/>
                  </a:lnTo>
                  <a:lnTo>
                    <a:pt x="23" y="123"/>
                  </a:lnTo>
                  <a:lnTo>
                    <a:pt x="21" y="121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7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6" y="130"/>
                  </a:lnTo>
                  <a:lnTo>
                    <a:pt x="23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8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41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52" y="133"/>
                  </a:lnTo>
                  <a:lnTo>
                    <a:pt x="54" y="132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81" y="123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15"/>
                  </a:lnTo>
                  <a:lnTo>
                    <a:pt x="84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4" y="121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6"/>
                  </a:lnTo>
                  <a:lnTo>
                    <a:pt x="83" y="124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1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101" y="119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6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2" y="126"/>
                  </a:lnTo>
                  <a:lnTo>
                    <a:pt x="113" y="126"/>
                  </a:lnTo>
                  <a:lnTo>
                    <a:pt x="115" y="124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6"/>
                  </a:lnTo>
                  <a:lnTo>
                    <a:pt x="115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0" y="133"/>
                  </a:lnTo>
                  <a:lnTo>
                    <a:pt x="112" y="137"/>
                  </a:lnTo>
                  <a:lnTo>
                    <a:pt x="113" y="139"/>
                  </a:lnTo>
                  <a:lnTo>
                    <a:pt x="115" y="139"/>
                  </a:lnTo>
                  <a:lnTo>
                    <a:pt x="117" y="139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30" y="133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1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42" y="135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1" y="141"/>
                  </a:lnTo>
                  <a:lnTo>
                    <a:pt x="128" y="142"/>
                  </a:lnTo>
                  <a:lnTo>
                    <a:pt x="130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6" y="144"/>
                  </a:lnTo>
                  <a:lnTo>
                    <a:pt x="122" y="146"/>
                  </a:lnTo>
                  <a:lnTo>
                    <a:pt x="121" y="148"/>
                  </a:lnTo>
                  <a:lnTo>
                    <a:pt x="115" y="151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101" y="164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9" y="170"/>
                  </a:lnTo>
                  <a:lnTo>
                    <a:pt x="99" y="171"/>
                  </a:lnTo>
                  <a:lnTo>
                    <a:pt x="101" y="171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71"/>
                  </a:lnTo>
                  <a:lnTo>
                    <a:pt x="110" y="173"/>
                  </a:lnTo>
                  <a:lnTo>
                    <a:pt x="124" y="177"/>
                  </a:lnTo>
                  <a:lnTo>
                    <a:pt x="128" y="175"/>
                  </a:lnTo>
                  <a:lnTo>
                    <a:pt x="135" y="170"/>
                  </a:lnTo>
                  <a:lnTo>
                    <a:pt x="135" y="168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35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39" y="171"/>
                  </a:lnTo>
                  <a:lnTo>
                    <a:pt x="137" y="177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5" y="186"/>
                  </a:lnTo>
                  <a:lnTo>
                    <a:pt x="130" y="188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8"/>
                  </a:lnTo>
                  <a:lnTo>
                    <a:pt x="126" y="186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3" y="184"/>
                  </a:lnTo>
                  <a:lnTo>
                    <a:pt x="108" y="182"/>
                  </a:lnTo>
                  <a:lnTo>
                    <a:pt x="102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88" y="182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3" y="188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4" y="189"/>
                  </a:lnTo>
                  <a:lnTo>
                    <a:pt x="81" y="189"/>
                  </a:lnTo>
                  <a:lnTo>
                    <a:pt x="79" y="191"/>
                  </a:lnTo>
                  <a:lnTo>
                    <a:pt x="79" y="191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5"/>
                  </a:lnTo>
                  <a:lnTo>
                    <a:pt x="70" y="195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68" y="195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5" y="189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7"/>
                  </a:lnTo>
                  <a:lnTo>
                    <a:pt x="52" y="195"/>
                  </a:lnTo>
                  <a:lnTo>
                    <a:pt x="50" y="197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5" y="200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39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8" y="200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0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7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6" y="213"/>
                  </a:lnTo>
                  <a:lnTo>
                    <a:pt x="74" y="213"/>
                  </a:lnTo>
                  <a:lnTo>
                    <a:pt x="79" y="213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3" y="218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6" y="213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8" y="217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10" y="222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10" y="226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3" y="224"/>
                  </a:lnTo>
                  <a:lnTo>
                    <a:pt x="117" y="220"/>
                  </a:lnTo>
                  <a:lnTo>
                    <a:pt x="117" y="222"/>
                  </a:lnTo>
                  <a:lnTo>
                    <a:pt x="115" y="224"/>
                  </a:lnTo>
                  <a:lnTo>
                    <a:pt x="110" y="226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9"/>
                  </a:lnTo>
                  <a:lnTo>
                    <a:pt x="108" y="229"/>
                  </a:lnTo>
                  <a:lnTo>
                    <a:pt x="108" y="231"/>
                  </a:lnTo>
                  <a:lnTo>
                    <a:pt x="110" y="231"/>
                  </a:lnTo>
                  <a:lnTo>
                    <a:pt x="108" y="233"/>
                  </a:lnTo>
                  <a:lnTo>
                    <a:pt x="106" y="231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10" y="242"/>
                  </a:lnTo>
                  <a:lnTo>
                    <a:pt x="110" y="242"/>
                  </a:lnTo>
                  <a:lnTo>
                    <a:pt x="112" y="242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5" y="242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5"/>
                  </a:lnTo>
                  <a:lnTo>
                    <a:pt x="115" y="247"/>
                  </a:lnTo>
                  <a:lnTo>
                    <a:pt x="113" y="249"/>
                  </a:lnTo>
                  <a:lnTo>
                    <a:pt x="113" y="251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1"/>
                  </a:lnTo>
                  <a:lnTo>
                    <a:pt x="122" y="251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4" y="247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4" y="242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8" y="244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3" y="242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7" y="238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51" y="231"/>
                  </a:lnTo>
                  <a:lnTo>
                    <a:pt x="151" y="231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44" y="233"/>
                  </a:lnTo>
                  <a:lnTo>
                    <a:pt x="142" y="235"/>
                  </a:lnTo>
                  <a:lnTo>
                    <a:pt x="142" y="235"/>
                  </a:lnTo>
                  <a:lnTo>
                    <a:pt x="148" y="235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1" y="240"/>
                  </a:lnTo>
                  <a:lnTo>
                    <a:pt x="151" y="240"/>
                  </a:lnTo>
                  <a:lnTo>
                    <a:pt x="148" y="240"/>
                  </a:lnTo>
                  <a:lnTo>
                    <a:pt x="146" y="240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9" y="238"/>
                  </a:lnTo>
                  <a:lnTo>
                    <a:pt x="137" y="240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7" y="242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8" y="249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4" y="262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5"/>
                  </a:lnTo>
                  <a:lnTo>
                    <a:pt x="122" y="267"/>
                  </a:lnTo>
                  <a:lnTo>
                    <a:pt x="121" y="269"/>
                  </a:lnTo>
                  <a:lnTo>
                    <a:pt x="121" y="271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30" y="271"/>
                  </a:lnTo>
                  <a:lnTo>
                    <a:pt x="131" y="269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3"/>
                  </a:lnTo>
                  <a:lnTo>
                    <a:pt x="140" y="262"/>
                  </a:lnTo>
                  <a:lnTo>
                    <a:pt x="144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5" y="263"/>
                  </a:lnTo>
                  <a:lnTo>
                    <a:pt x="153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4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7"/>
                  </a:lnTo>
                  <a:lnTo>
                    <a:pt x="137" y="269"/>
                  </a:lnTo>
                  <a:lnTo>
                    <a:pt x="137" y="271"/>
                  </a:lnTo>
                  <a:lnTo>
                    <a:pt x="135" y="272"/>
                  </a:lnTo>
                  <a:lnTo>
                    <a:pt x="131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80"/>
                  </a:lnTo>
                  <a:lnTo>
                    <a:pt x="131" y="280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40" y="285"/>
                  </a:lnTo>
                  <a:lnTo>
                    <a:pt x="140" y="287"/>
                  </a:lnTo>
                  <a:lnTo>
                    <a:pt x="139" y="287"/>
                  </a:lnTo>
                  <a:lnTo>
                    <a:pt x="139" y="287"/>
                  </a:lnTo>
                  <a:lnTo>
                    <a:pt x="137" y="285"/>
                  </a:lnTo>
                  <a:lnTo>
                    <a:pt x="135" y="287"/>
                  </a:lnTo>
                  <a:lnTo>
                    <a:pt x="137" y="287"/>
                  </a:lnTo>
                  <a:lnTo>
                    <a:pt x="135" y="287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5" y="291"/>
                  </a:lnTo>
                  <a:lnTo>
                    <a:pt x="133" y="291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26" y="287"/>
                  </a:lnTo>
                  <a:lnTo>
                    <a:pt x="124" y="289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4"/>
                  </a:lnTo>
                  <a:lnTo>
                    <a:pt x="128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6" y="292"/>
                  </a:lnTo>
                  <a:lnTo>
                    <a:pt x="124" y="294"/>
                  </a:lnTo>
                  <a:lnTo>
                    <a:pt x="124" y="296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4" y="300"/>
                  </a:lnTo>
                  <a:lnTo>
                    <a:pt x="121" y="301"/>
                  </a:lnTo>
                  <a:lnTo>
                    <a:pt x="117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13" y="303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6" y="307"/>
                  </a:lnTo>
                  <a:lnTo>
                    <a:pt x="106" y="307"/>
                  </a:lnTo>
                  <a:lnTo>
                    <a:pt x="108" y="307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1" y="309"/>
                  </a:lnTo>
                  <a:lnTo>
                    <a:pt x="99" y="309"/>
                  </a:lnTo>
                  <a:lnTo>
                    <a:pt x="99" y="307"/>
                  </a:lnTo>
                  <a:lnTo>
                    <a:pt x="99" y="307"/>
                  </a:lnTo>
                  <a:lnTo>
                    <a:pt x="99" y="303"/>
                  </a:lnTo>
                  <a:lnTo>
                    <a:pt x="97" y="301"/>
                  </a:lnTo>
                  <a:lnTo>
                    <a:pt x="95" y="300"/>
                  </a:lnTo>
                  <a:lnTo>
                    <a:pt x="93" y="298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2" y="310"/>
                  </a:lnTo>
                  <a:lnTo>
                    <a:pt x="92" y="312"/>
                  </a:lnTo>
                  <a:lnTo>
                    <a:pt x="93" y="310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4"/>
                  </a:lnTo>
                  <a:lnTo>
                    <a:pt x="90" y="318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2" y="321"/>
                  </a:lnTo>
                  <a:lnTo>
                    <a:pt x="92" y="321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90" y="325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92" y="327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27"/>
                  </a:lnTo>
                  <a:lnTo>
                    <a:pt x="99" y="32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01" y="325"/>
                  </a:lnTo>
                  <a:lnTo>
                    <a:pt x="102" y="325"/>
                  </a:lnTo>
                  <a:lnTo>
                    <a:pt x="104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10" y="321"/>
                  </a:lnTo>
                  <a:lnTo>
                    <a:pt x="122" y="325"/>
                  </a:lnTo>
                  <a:lnTo>
                    <a:pt x="126" y="325"/>
                  </a:lnTo>
                  <a:lnTo>
                    <a:pt x="126" y="325"/>
                  </a:lnTo>
                  <a:lnTo>
                    <a:pt x="128" y="323"/>
                  </a:lnTo>
                  <a:lnTo>
                    <a:pt x="137" y="321"/>
                  </a:lnTo>
                  <a:lnTo>
                    <a:pt x="139" y="321"/>
                  </a:lnTo>
                  <a:lnTo>
                    <a:pt x="140" y="323"/>
                  </a:lnTo>
                  <a:lnTo>
                    <a:pt x="142" y="325"/>
                  </a:lnTo>
                  <a:lnTo>
                    <a:pt x="144" y="325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1"/>
                  </a:lnTo>
                  <a:lnTo>
                    <a:pt x="158" y="319"/>
                  </a:lnTo>
                  <a:lnTo>
                    <a:pt x="160" y="319"/>
                  </a:lnTo>
                  <a:lnTo>
                    <a:pt x="162" y="318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66" y="318"/>
                  </a:lnTo>
                  <a:lnTo>
                    <a:pt x="164" y="316"/>
                  </a:lnTo>
                  <a:lnTo>
                    <a:pt x="162" y="316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9" y="312"/>
                  </a:lnTo>
                  <a:lnTo>
                    <a:pt x="175" y="312"/>
                  </a:lnTo>
                  <a:lnTo>
                    <a:pt x="173" y="314"/>
                  </a:lnTo>
                  <a:lnTo>
                    <a:pt x="171" y="314"/>
                  </a:lnTo>
                  <a:lnTo>
                    <a:pt x="166" y="314"/>
                  </a:lnTo>
                  <a:lnTo>
                    <a:pt x="168" y="316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9" y="321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8" y="327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7" y="328"/>
                  </a:lnTo>
                  <a:lnTo>
                    <a:pt x="189" y="328"/>
                  </a:lnTo>
                  <a:lnTo>
                    <a:pt x="191" y="325"/>
                  </a:lnTo>
                  <a:lnTo>
                    <a:pt x="191" y="323"/>
                  </a:lnTo>
                  <a:lnTo>
                    <a:pt x="191" y="323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193" y="321"/>
                  </a:lnTo>
                  <a:lnTo>
                    <a:pt x="193" y="325"/>
                  </a:lnTo>
                  <a:lnTo>
                    <a:pt x="193" y="328"/>
                  </a:lnTo>
                  <a:lnTo>
                    <a:pt x="191" y="330"/>
                  </a:lnTo>
                  <a:lnTo>
                    <a:pt x="191" y="330"/>
                  </a:lnTo>
                  <a:lnTo>
                    <a:pt x="191" y="332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2"/>
                  </a:lnTo>
                  <a:lnTo>
                    <a:pt x="196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3" y="332"/>
                  </a:lnTo>
                  <a:lnTo>
                    <a:pt x="193" y="334"/>
                  </a:lnTo>
                  <a:lnTo>
                    <a:pt x="193" y="334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87" y="332"/>
                  </a:lnTo>
                  <a:lnTo>
                    <a:pt x="191" y="334"/>
                  </a:lnTo>
                  <a:lnTo>
                    <a:pt x="193" y="336"/>
                  </a:lnTo>
                  <a:lnTo>
                    <a:pt x="195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200" y="332"/>
                  </a:lnTo>
                  <a:lnTo>
                    <a:pt x="200" y="332"/>
                  </a:lnTo>
                  <a:lnTo>
                    <a:pt x="202" y="330"/>
                  </a:lnTo>
                  <a:lnTo>
                    <a:pt x="204" y="327"/>
                  </a:lnTo>
                  <a:lnTo>
                    <a:pt x="205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7"/>
                  </a:lnTo>
                  <a:lnTo>
                    <a:pt x="205" y="327"/>
                  </a:lnTo>
                  <a:lnTo>
                    <a:pt x="204" y="330"/>
                  </a:lnTo>
                  <a:lnTo>
                    <a:pt x="207" y="332"/>
                  </a:lnTo>
                  <a:lnTo>
                    <a:pt x="209" y="334"/>
                  </a:lnTo>
                  <a:lnTo>
                    <a:pt x="209" y="336"/>
                  </a:lnTo>
                  <a:lnTo>
                    <a:pt x="211" y="336"/>
                  </a:lnTo>
                  <a:lnTo>
                    <a:pt x="209" y="336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98" y="338"/>
                  </a:lnTo>
                  <a:lnTo>
                    <a:pt x="200" y="338"/>
                  </a:lnTo>
                  <a:lnTo>
                    <a:pt x="198" y="339"/>
                  </a:lnTo>
                  <a:lnTo>
                    <a:pt x="198" y="339"/>
                  </a:lnTo>
                  <a:lnTo>
                    <a:pt x="200" y="341"/>
                  </a:lnTo>
                  <a:lnTo>
                    <a:pt x="202" y="343"/>
                  </a:lnTo>
                  <a:lnTo>
                    <a:pt x="204" y="347"/>
                  </a:lnTo>
                  <a:lnTo>
                    <a:pt x="204" y="345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4" y="341"/>
                  </a:lnTo>
                  <a:lnTo>
                    <a:pt x="204" y="343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7" y="347"/>
                  </a:lnTo>
                  <a:lnTo>
                    <a:pt x="207" y="348"/>
                  </a:lnTo>
                  <a:lnTo>
                    <a:pt x="205" y="347"/>
                  </a:lnTo>
                  <a:lnTo>
                    <a:pt x="205" y="348"/>
                  </a:lnTo>
                  <a:lnTo>
                    <a:pt x="207" y="348"/>
                  </a:lnTo>
                  <a:lnTo>
                    <a:pt x="207" y="348"/>
                  </a:lnTo>
                  <a:lnTo>
                    <a:pt x="209" y="348"/>
                  </a:lnTo>
                  <a:lnTo>
                    <a:pt x="209" y="347"/>
                  </a:lnTo>
                  <a:lnTo>
                    <a:pt x="209" y="348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2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5" y="357"/>
                  </a:lnTo>
                  <a:lnTo>
                    <a:pt x="238" y="359"/>
                  </a:lnTo>
                  <a:lnTo>
                    <a:pt x="233" y="357"/>
                  </a:lnTo>
                  <a:lnTo>
                    <a:pt x="233" y="357"/>
                  </a:lnTo>
                  <a:lnTo>
                    <a:pt x="238" y="357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2" y="361"/>
                  </a:lnTo>
                  <a:lnTo>
                    <a:pt x="249" y="363"/>
                  </a:lnTo>
                  <a:lnTo>
                    <a:pt x="254" y="366"/>
                  </a:lnTo>
                  <a:lnTo>
                    <a:pt x="258" y="366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9" y="372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4" y="372"/>
                  </a:lnTo>
                  <a:lnTo>
                    <a:pt x="278" y="372"/>
                  </a:lnTo>
                  <a:lnTo>
                    <a:pt x="287" y="374"/>
                  </a:lnTo>
                  <a:lnTo>
                    <a:pt x="290" y="374"/>
                  </a:lnTo>
                  <a:lnTo>
                    <a:pt x="299" y="372"/>
                  </a:lnTo>
                  <a:lnTo>
                    <a:pt x="307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6"/>
                  </a:lnTo>
                  <a:lnTo>
                    <a:pt x="314" y="366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3"/>
                  </a:lnTo>
                  <a:lnTo>
                    <a:pt x="312" y="361"/>
                  </a:lnTo>
                  <a:lnTo>
                    <a:pt x="312" y="361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2" y="357"/>
                  </a:lnTo>
                  <a:lnTo>
                    <a:pt x="316" y="359"/>
                  </a:lnTo>
                  <a:lnTo>
                    <a:pt x="316" y="359"/>
                  </a:lnTo>
                  <a:lnTo>
                    <a:pt x="319" y="359"/>
                  </a:lnTo>
                  <a:lnTo>
                    <a:pt x="321" y="359"/>
                  </a:lnTo>
                  <a:lnTo>
                    <a:pt x="321" y="359"/>
                  </a:lnTo>
                  <a:lnTo>
                    <a:pt x="319" y="359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7" y="363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17" y="366"/>
                  </a:lnTo>
                  <a:lnTo>
                    <a:pt x="319" y="365"/>
                  </a:lnTo>
                  <a:lnTo>
                    <a:pt x="323" y="363"/>
                  </a:lnTo>
                  <a:lnTo>
                    <a:pt x="328" y="361"/>
                  </a:lnTo>
                  <a:lnTo>
                    <a:pt x="330" y="357"/>
                  </a:lnTo>
                  <a:lnTo>
                    <a:pt x="332" y="354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28" y="352"/>
                  </a:lnTo>
                  <a:lnTo>
                    <a:pt x="330" y="350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30" y="348"/>
                  </a:lnTo>
                  <a:lnTo>
                    <a:pt x="330" y="347"/>
                  </a:lnTo>
                  <a:lnTo>
                    <a:pt x="332" y="347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4" y="348"/>
                  </a:lnTo>
                  <a:lnTo>
                    <a:pt x="334" y="348"/>
                  </a:lnTo>
                  <a:lnTo>
                    <a:pt x="337" y="343"/>
                  </a:lnTo>
                  <a:lnTo>
                    <a:pt x="335" y="345"/>
                  </a:lnTo>
                  <a:lnTo>
                    <a:pt x="332" y="343"/>
                  </a:lnTo>
                  <a:lnTo>
                    <a:pt x="330" y="343"/>
                  </a:lnTo>
                  <a:lnTo>
                    <a:pt x="330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8" y="341"/>
                  </a:lnTo>
                  <a:lnTo>
                    <a:pt x="330" y="343"/>
                  </a:lnTo>
                  <a:lnTo>
                    <a:pt x="330" y="343"/>
                  </a:lnTo>
                  <a:lnTo>
                    <a:pt x="332" y="341"/>
                  </a:lnTo>
                  <a:lnTo>
                    <a:pt x="332" y="339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4" y="336"/>
                  </a:lnTo>
                  <a:lnTo>
                    <a:pt x="334" y="336"/>
                  </a:lnTo>
                  <a:lnTo>
                    <a:pt x="335" y="336"/>
                  </a:lnTo>
                  <a:lnTo>
                    <a:pt x="335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37" y="334"/>
                  </a:lnTo>
                  <a:lnTo>
                    <a:pt x="339" y="336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lnTo>
                    <a:pt x="343" y="332"/>
                  </a:lnTo>
                  <a:lnTo>
                    <a:pt x="344" y="334"/>
                  </a:lnTo>
                  <a:lnTo>
                    <a:pt x="344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8"/>
                  </a:lnTo>
                  <a:lnTo>
                    <a:pt x="341" y="339"/>
                  </a:lnTo>
                  <a:lnTo>
                    <a:pt x="346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2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48" y="332"/>
                  </a:lnTo>
                  <a:lnTo>
                    <a:pt x="348" y="330"/>
                  </a:lnTo>
                  <a:lnTo>
                    <a:pt x="350" y="332"/>
                  </a:lnTo>
                  <a:lnTo>
                    <a:pt x="350" y="332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4" y="334"/>
                  </a:lnTo>
                  <a:lnTo>
                    <a:pt x="361" y="330"/>
                  </a:lnTo>
                  <a:lnTo>
                    <a:pt x="366" y="327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70" y="328"/>
                  </a:lnTo>
                  <a:lnTo>
                    <a:pt x="370" y="330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7" y="328"/>
                  </a:lnTo>
                  <a:lnTo>
                    <a:pt x="377" y="327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75" y="323"/>
                  </a:lnTo>
                  <a:lnTo>
                    <a:pt x="375" y="321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7" y="319"/>
                  </a:lnTo>
                  <a:lnTo>
                    <a:pt x="377" y="319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7"/>
                  </a:lnTo>
                  <a:lnTo>
                    <a:pt x="379" y="328"/>
                  </a:lnTo>
                  <a:lnTo>
                    <a:pt x="379" y="330"/>
                  </a:lnTo>
                  <a:lnTo>
                    <a:pt x="379" y="330"/>
                  </a:lnTo>
                  <a:lnTo>
                    <a:pt x="381" y="330"/>
                  </a:lnTo>
                  <a:lnTo>
                    <a:pt x="381" y="328"/>
                  </a:lnTo>
                  <a:lnTo>
                    <a:pt x="379" y="328"/>
                  </a:lnTo>
                  <a:lnTo>
                    <a:pt x="379" y="327"/>
                  </a:lnTo>
                  <a:lnTo>
                    <a:pt x="381" y="325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28"/>
                  </a:lnTo>
                  <a:lnTo>
                    <a:pt x="381" y="328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1" y="325"/>
                  </a:lnTo>
                  <a:lnTo>
                    <a:pt x="381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4" y="323"/>
                  </a:lnTo>
                  <a:lnTo>
                    <a:pt x="386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8"/>
                  </a:lnTo>
                  <a:lnTo>
                    <a:pt x="388" y="328"/>
                  </a:lnTo>
                  <a:lnTo>
                    <a:pt x="388" y="327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1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95" y="321"/>
                  </a:lnTo>
                  <a:lnTo>
                    <a:pt x="404" y="314"/>
                  </a:lnTo>
                  <a:lnTo>
                    <a:pt x="402" y="316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0" y="318"/>
                  </a:lnTo>
                  <a:lnTo>
                    <a:pt x="402" y="318"/>
                  </a:lnTo>
                  <a:lnTo>
                    <a:pt x="406" y="314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11" y="307"/>
                  </a:lnTo>
                  <a:lnTo>
                    <a:pt x="409" y="307"/>
                  </a:lnTo>
                  <a:lnTo>
                    <a:pt x="409" y="309"/>
                  </a:lnTo>
                  <a:lnTo>
                    <a:pt x="409" y="307"/>
                  </a:lnTo>
                  <a:lnTo>
                    <a:pt x="409" y="305"/>
                  </a:lnTo>
                  <a:lnTo>
                    <a:pt x="411" y="305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5" y="303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20" y="298"/>
                  </a:lnTo>
                  <a:lnTo>
                    <a:pt x="420" y="298"/>
                  </a:lnTo>
                  <a:lnTo>
                    <a:pt x="422" y="296"/>
                  </a:lnTo>
                  <a:lnTo>
                    <a:pt x="424" y="296"/>
                  </a:lnTo>
                  <a:lnTo>
                    <a:pt x="424" y="294"/>
                  </a:lnTo>
                  <a:lnTo>
                    <a:pt x="428" y="292"/>
                  </a:lnTo>
                  <a:lnTo>
                    <a:pt x="428" y="291"/>
                  </a:lnTo>
                  <a:lnTo>
                    <a:pt x="426" y="291"/>
                  </a:lnTo>
                  <a:lnTo>
                    <a:pt x="428" y="289"/>
                  </a:lnTo>
                  <a:lnTo>
                    <a:pt x="440" y="285"/>
                  </a:lnTo>
                  <a:lnTo>
                    <a:pt x="442" y="285"/>
                  </a:lnTo>
                  <a:lnTo>
                    <a:pt x="440" y="283"/>
                  </a:lnTo>
                  <a:lnTo>
                    <a:pt x="437" y="285"/>
                  </a:lnTo>
                  <a:lnTo>
                    <a:pt x="440" y="282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2"/>
                  </a:lnTo>
                  <a:lnTo>
                    <a:pt x="444" y="280"/>
                  </a:lnTo>
                  <a:lnTo>
                    <a:pt x="447" y="280"/>
                  </a:lnTo>
                  <a:lnTo>
                    <a:pt x="449" y="278"/>
                  </a:lnTo>
                  <a:lnTo>
                    <a:pt x="453" y="278"/>
                  </a:lnTo>
                  <a:lnTo>
                    <a:pt x="455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1" y="276"/>
                  </a:lnTo>
                  <a:lnTo>
                    <a:pt x="453" y="274"/>
                  </a:lnTo>
                  <a:lnTo>
                    <a:pt x="455" y="276"/>
                  </a:lnTo>
                  <a:lnTo>
                    <a:pt x="456" y="274"/>
                  </a:lnTo>
                  <a:lnTo>
                    <a:pt x="458" y="272"/>
                  </a:lnTo>
                  <a:lnTo>
                    <a:pt x="458" y="271"/>
                  </a:lnTo>
                  <a:lnTo>
                    <a:pt x="458" y="269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9"/>
                  </a:lnTo>
                  <a:lnTo>
                    <a:pt x="458" y="269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7"/>
                  </a:lnTo>
                  <a:lnTo>
                    <a:pt x="456" y="263"/>
                  </a:lnTo>
                  <a:lnTo>
                    <a:pt x="456" y="262"/>
                  </a:lnTo>
                  <a:lnTo>
                    <a:pt x="455" y="262"/>
                  </a:lnTo>
                  <a:lnTo>
                    <a:pt x="453" y="262"/>
                  </a:lnTo>
                  <a:lnTo>
                    <a:pt x="453" y="260"/>
                  </a:lnTo>
                  <a:lnTo>
                    <a:pt x="455" y="262"/>
                  </a:lnTo>
                  <a:lnTo>
                    <a:pt x="456" y="262"/>
                  </a:lnTo>
                  <a:lnTo>
                    <a:pt x="456" y="263"/>
                  </a:lnTo>
                  <a:lnTo>
                    <a:pt x="458" y="263"/>
                  </a:lnTo>
                  <a:lnTo>
                    <a:pt x="460" y="265"/>
                  </a:lnTo>
                  <a:lnTo>
                    <a:pt x="460" y="269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2" y="272"/>
                  </a:lnTo>
                  <a:lnTo>
                    <a:pt x="462" y="272"/>
                  </a:lnTo>
                  <a:lnTo>
                    <a:pt x="462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7"/>
                  </a:lnTo>
                  <a:lnTo>
                    <a:pt x="462" y="269"/>
                  </a:lnTo>
                  <a:lnTo>
                    <a:pt x="464" y="269"/>
                  </a:lnTo>
                  <a:lnTo>
                    <a:pt x="464" y="271"/>
                  </a:lnTo>
                  <a:lnTo>
                    <a:pt x="464" y="272"/>
                  </a:lnTo>
                  <a:lnTo>
                    <a:pt x="464" y="272"/>
                  </a:lnTo>
                  <a:lnTo>
                    <a:pt x="465" y="272"/>
                  </a:lnTo>
                  <a:lnTo>
                    <a:pt x="465" y="272"/>
                  </a:lnTo>
                  <a:lnTo>
                    <a:pt x="465" y="276"/>
                  </a:lnTo>
                  <a:lnTo>
                    <a:pt x="467" y="276"/>
                  </a:lnTo>
                  <a:lnTo>
                    <a:pt x="467" y="276"/>
                  </a:lnTo>
                  <a:lnTo>
                    <a:pt x="467" y="274"/>
                  </a:lnTo>
                  <a:lnTo>
                    <a:pt x="467" y="274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71" y="272"/>
                  </a:lnTo>
                  <a:lnTo>
                    <a:pt x="471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4" y="274"/>
                  </a:lnTo>
                  <a:lnTo>
                    <a:pt x="476" y="276"/>
                  </a:lnTo>
                  <a:lnTo>
                    <a:pt x="476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2" y="272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0" y="272"/>
                  </a:lnTo>
                  <a:lnTo>
                    <a:pt x="480" y="271"/>
                  </a:lnTo>
                  <a:lnTo>
                    <a:pt x="478" y="271"/>
                  </a:lnTo>
                  <a:lnTo>
                    <a:pt x="478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2" y="267"/>
                  </a:lnTo>
                  <a:lnTo>
                    <a:pt x="482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7" y="263"/>
                  </a:lnTo>
                  <a:lnTo>
                    <a:pt x="487" y="263"/>
                  </a:lnTo>
                  <a:lnTo>
                    <a:pt x="489" y="262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91" y="260"/>
                  </a:lnTo>
                  <a:lnTo>
                    <a:pt x="491" y="258"/>
                  </a:lnTo>
                  <a:lnTo>
                    <a:pt x="491" y="258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496" y="260"/>
                  </a:lnTo>
                  <a:lnTo>
                    <a:pt x="491" y="260"/>
                  </a:lnTo>
                  <a:lnTo>
                    <a:pt x="489" y="262"/>
                  </a:lnTo>
                  <a:lnTo>
                    <a:pt x="491" y="262"/>
                  </a:lnTo>
                  <a:lnTo>
                    <a:pt x="494" y="260"/>
                  </a:lnTo>
                  <a:lnTo>
                    <a:pt x="500" y="260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2" y="256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3"/>
                  </a:lnTo>
                  <a:lnTo>
                    <a:pt x="502" y="253"/>
                  </a:lnTo>
                  <a:lnTo>
                    <a:pt x="503" y="249"/>
                  </a:lnTo>
                  <a:lnTo>
                    <a:pt x="503" y="247"/>
                  </a:lnTo>
                  <a:lnTo>
                    <a:pt x="503" y="245"/>
                  </a:lnTo>
                  <a:lnTo>
                    <a:pt x="503" y="245"/>
                  </a:lnTo>
                  <a:lnTo>
                    <a:pt x="503" y="244"/>
                  </a:lnTo>
                  <a:lnTo>
                    <a:pt x="509" y="238"/>
                  </a:lnTo>
                  <a:lnTo>
                    <a:pt x="509" y="236"/>
                  </a:lnTo>
                  <a:lnTo>
                    <a:pt x="509" y="236"/>
                  </a:lnTo>
                  <a:lnTo>
                    <a:pt x="507" y="236"/>
                  </a:lnTo>
                  <a:lnTo>
                    <a:pt x="503" y="242"/>
                  </a:lnTo>
                  <a:lnTo>
                    <a:pt x="502" y="242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5" y="238"/>
                  </a:lnTo>
                  <a:lnTo>
                    <a:pt x="505" y="236"/>
                  </a:lnTo>
                  <a:lnTo>
                    <a:pt x="505" y="236"/>
                  </a:lnTo>
                  <a:lnTo>
                    <a:pt x="507" y="235"/>
                  </a:lnTo>
                  <a:lnTo>
                    <a:pt x="505" y="233"/>
                  </a:lnTo>
                  <a:lnTo>
                    <a:pt x="505" y="233"/>
                  </a:lnTo>
                  <a:lnTo>
                    <a:pt x="503" y="231"/>
                  </a:lnTo>
                  <a:lnTo>
                    <a:pt x="502" y="231"/>
                  </a:lnTo>
                  <a:lnTo>
                    <a:pt x="505" y="227"/>
                  </a:lnTo>
                  <a:lnTo>
                    <a:pt x="512" y="231"/>
                  </a:lnTo>
                  <a:lnTo>
                    <a:pt x="512" y="231"/>
                  </a:lnTo>
                  <a:lnTo>
                    <a:pt x="512" y="229"/>
                  </a:lnTo>
                  <a:lnTo>
                    <a:pt x="512" y="227"/>
                  </a:lnTo>
                  <a:lnTo>
                    <a:pt x="509" y="227"/>
                  </a:lnTo>
                  <a:lnTo>
                    <a:pt x="509" y="226"/>
                  </a:lnTo>
                  <a:lnTo>
                    <a:pt x="509" y="226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7" y="220"/>
                  </a:lnTo>
                  <a:lnTo>
                    <a:pt x="507" y="220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7"/>
                  </a:lnTo>
                  <a:lnTo>
                    <a:pt x="503" y="217"/>
                  </a:lnTo>
                  <a:lnTo>
                    <a:pt x="503" y="215"/>
                  </a:lnTo>
                  <a:lnTo>
                    <a:pt x="503" y="215"/>
                  </a:lnTo>
                  <a:lnTo>
                    <a:pt x="502" y="215"/>
                  </a:lnTo>
                  <a:lnTo>
                    <a:pt x="502" y="215"/>
                  </a:lnTo>
                  <a:lnTo>
                    <a:pt x="502" y="213"/>
                  </a:lnTo>
                  <a:lnTo>
                    <a:pt x="505" y="215"/>
                  </a:lnTo>
                  <a:lnTo>
                    <a:pt x="505" y="215"/>
                  </a:lnTo>
                  <a:lnTo>
                    <a:pt x="507" y="218"/>
                  </a:lnTo>
                  <a:lnTo>
                    <a:pt x="509" y="218"/>
                  </a:lnTo>
                  <a:lnTo>
                    <a:pt x="509" y="224"/>
                  </a:lnTo>
                  <a:lnTo>
                    <a:pt x="511" y="224"/>
                  </a:lnTo>
                  <a:lnTo>
                    <a:pt x="511" y="226"/>
                  </a:lnTo>
                  <a:lnTo>
                    <a:pt x="512" y="226"/>
                  </a:lnTo>
                  <a:lnTo>
                    <a:pt x="523" y="224"/>
                  </a:lnTo>
                  <a:lnTo>
                    <a:pt x="527" y="220"/>
                  </a:lnTo>
                  <a:lnTo>
                    <a:pt x="527" y="220"/>
                  </a:lnTo>
                  <a:lnTo>
                    <a:pt x="527" y="218"/>
                  </a:lnTo>
                  <a:lnTo>
                    <a:pt x="525" y="218"/>
                  </a:lnTo>
                  <a:lnTo>
                    <a:pt x="523" y="217"/>
                  </a:lnTo>
                  <a:lnTo>
                    <a:pt x="523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7" y="215"/>
                  </a:lnTo>
                  <a:lnTo>
                    <a:pt x="532" y="215"/>
                  </a:lnTo>
                  <a:lnTo>
                    <a:pt x="534" y="213"/>
                  </a:lnTo>
                  <a:lnTo>
                    <a:pt x="534" y="213"/>
                  </a:lnTo>
                  <a:lnTo>
                    <a:pt x="534" y="211"/>
                  </a:lnTo>
                  <a:lnTo>
                    <a:pt x="529" y="209"/>
                  </a:lnTo>
                  <a:lnTo>
                    <a:pt x="530" y="207"/>
                  </a:lnTo>
                  <a:lnTo>
                    <a:pt x="534" y="209"/>
                  </a:lnTo>
                  <a:lnTo>
                    <a:pt x="536" y="209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6"/>
                  </a:lnTo>
                  <a:lnTo>
                    <a:pt x="538" y="206"/>
                  </a:lnTo>
                  <a:lnTo>
                    <a:pt x="538" y="204"/>
                  </a:lnTo>
                  <a:lnTo>
                    <a:pt x="534" y="202"/>
                  </a:lnTo>
                  <a:lnTo>
                    <a:pt x="527" y="200"/>
                  </a:lnTo>
                  <a:lnTo>
                    <a:pt x="523" y="198"/>
                  </a:lnTo>
                  <a:lnTo>
                    <a:pt x="525" y="197"/>
                  </a:lnTo>
                  <a:lnTo>
                    <a:pt x="527" y="198"/>
                  </a:lnTo>
                  <a:lnTo>
                    <a:pt x="532" y="198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1" y="198"/>
                  </a:lnTo>
                  <a:lnTo>
                    <a:pt x="541" y="197"/>
                  </a:lnTo>
                  <a:lnTo>
                    <a:pt x="536" y="195"/>
                  </a:lnTo>
                  <a:lnTo>
                    <a:pt x="532" y="193"/>
                  </a:lnTo>
                  <a:lnTo>
                    <a:pt x="532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0" y="189"/>
                  </a:lnTo>
                  <a:lnTo>
                    <a:pt x="530" y="188"/>
                  </a:lnTo>
                  <a:lnTo>
                    <a:pt x="514" y="188"/>
                  </a:lnTo>
                  <a:lnTo>
                    <a:pt x="514" y="186"/>
                  </a:lnTo>
                  <a:lnTo>
                    <a:pt x="525" y="186"/>
                  </a:lnTo>
                  <a:lnTo>
                    <a:pt x="527" y="184"/>
                  </a:lnTo>
                  <a:lnTo>
                    <a:pt x="527" y="182"/>
                  </a:lnTo>
                  <a:lnTo>
                    <a:pt x="525" y="182"/>
                  </a:lnTo>
                  <a:lnTo>
                    <a:pt x="525" y="182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9" y="184"/>
                  </a:lnTo>
                  <a:lnTo>
                    <a:pt x="532" y="184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6" y="186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6" y="191"/>
                  </a:lnTo>
                  <a:lnTo>
                    <a:pt x="538" y="191"/>
                  </a:lnTo>
                  <a:lnTo>
                    <a:pt x="541" y="191"/>
                  </a:lnTo>
                  <a:lnTo>
                    <a:pt x="545" y="191"/>
                  </a:lnTo>
                  <a:lnTo>
                    <a:pt x="545" y="191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9" y="184"/>
                  </a:lnTo>
                  <a:lnTo>
                    <a:pt x="550" y="184"/>
                  </a:lnTo>
                  <a:lnTo>
                    <a:pt x="550" y="182"/>
                  </a:lnTo>
                  <a:lnTo>
                    <a:pt x="552" y="180"/>
                  </a:lnTo>
                  <a:lnTo>
                    <a:pt x="550" y="179"/>
                  </a:lnTo>
                  <a:close/>
                  <a:moveTo>
                    <a:pt x="326" y="3"/>
                  </a:moveTo>
                  <a:lnTo>
                    <a:pt x="326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38"/>
            <p:cNvSpPr>
              <a:spLocks/>
            </p:cNvSpPr>
            <p:nvPr/>
          </p:nvSpPr>
          <p:spPr bwMode="auto">
            <a:xfrm>
              <a:off x="8321606" y="4077306"/>
              <a:ext cx="468562" cy="287495"/>
            </a:xfrm>
            <a:custGeom>
              <a:avLst/>
              <a:gdLst>
                <a:gd name="T0" fmla="*/ 332 w 339"/>
                <a:gd name="T1" fmla="*/ 35 h 208"/>
                <a:gd name="T2" fmla="*/ 318 w 339"/>
                <a:gd name="T3" fmla="*/ 26 h 208"/>
                <a:gd name="T4" fmla="*/ 311 w 339"/>
                <a:gd name="T5" fmla="*/ 17 h 208"/>
                <a:gd name="T6" fmla="*/ 302 w 339"/>
                <a:gd name="T7" fmla="*/ 13 h 208"/>
                <a:gd name="T8" fmla="*/ 280 w 339"/>
                <a:gd name="T9" fmla="*/ 17 h 208"/>
                <a:gd name="T10" fmla="*/ 267 w 339"/>
                <a:gd name="T11" fmla="*/ 0 h 208"/>
                <a:gd name="T12" fmla="*/ 251 w 339"/>
                <a:gd name="T13" fmla="*/ 6 h 208"/>
                <a:gd name="T14" fmla="*/ 220 w 339"/>
                <a:gd name="T15" fmla="*/ 2 h 208"/>
                <a:gd name="T16" fmla="*/ 215 w 339"/>
                <a:gd name="T17" fmla="*/ 18 h 208"/>
                <a:gd name="T18" fmla="*/ 202 w 339"/>
                <a:gd name="T19" fmla="*/ 26 h 208"/>
                <a:gd name="T20" fmla="*/ 186 w 339"/>
                <a:gd name="T21" fmla="*/ 31 h 208"/>
                <a:gd name="T22" fmla="*/ 177 w 339"/>
                <a:gd name="T23" fmla="*/ 26 h 208"/>
                <a:gd name="T24" fmla="*/ 166 w 339"/>
                <a:gd name="T25" fmla="*/ 36 h 208"/>
                <a:gd name="T26" fmla="*/ 134 w 339"/>
                <a:gd name="T27" fmla="*/ 44 h 208"/>
                <a:gd name="T28" fmla="*/ 134 w 339"/>
                <a:gd name="T29" fmla="*/ 56 h 208"/>
                <a:gd name="T30" fmla="*/ 81 w 339"/>
                <a:gd name="T31" fmla="*/ 60 h 208"/>
                <a:gd name="T32" fmla="*/ 69 w 339"/>
                <a:gd name="T33" fmla="*/ 51 h 208"/>
                <a:gd name="T34" fmla="*/ 49 w 339"/>
                <a:gd name="T35" fmla="*/ 47 h 208"/>
                <a:gd name="T36" fmla="*/ 45 w 339"/>
                <a:gd name="T37" fmla="*/ 55 h 208"/>
                <a:gd name="T38" fmla="*/ 40 w 339"/>
                <a:gd name="T39" fmla="*/ 67 h 208"/>
                <a:gd name="T40" fmla="*/ 25 w 339"/>
                <a:gd name="T41" fmla="*/ 62 h 208"/>
                <a:gd name="T42" fmla="*/ 16 w 339"/>
                <a:gd name="T43" fmla="*/ 67 h 208"/>
                <a:gd name="T44" fmla="*/ 29 w 339"/>
                <a:gd name="T45" fmla="*/ 78 h 208"/>
                <a:gd name="T46" fmla="*/ 16 w 339"/>
                <a:gd name="T47" fmla="*/ 91 h 208"/>
                <a:gd name="T48" fmla="*/ 16 w 339"/>
                <a:gd name="T49" fmla="*/ 102 h 208"/>
                <a:gd name="T50" fmla="*/ 20 w 339"/>
                <a:gd name="T51" fmla="*/ 109 h 208"/>
                <a:gd name="T52" fmla="*/ 20 w 339"/>
                <a:gd name="T53" fmla="*/ 116 h 208"/>
                <a:gd name="T54" fmla="*/ 9 w 339"/>
                <a:gd name="T55" fmla="*/ 118 h 208"/>
                <a:gd name="T56" fmla="*/ 0 w 339"/>
                <a:gd name="T57" fmla="*/ 127 h 208"/>
                <a:gd name="T58" fmla="*/ 11 w 339"/>
                <a:gd name="T59" fmla="*/ 130 h 208"/>
                <a:gd name="T60" fmla="*/ 14 w 339"/>
                <a:gd name="T61" fmla="*/ 139 h 208"/>
                <a:gd name="T62" fmla="*/ 22 w 339"/>
                <a:gd name="T63" fmla="*/ 152 h 208"/>
                <a:gd name="T64" fmla="*/ 32 w 339"/>
                <a:gd name="T65" fmla="*/ 161 h 208"/>
                <a:gd name="T66" fmla="*/ 38 w 339"/>
                <a:gd name="T67" fmla="*/ 163 h 208"/>
                <a:gd name="T68" fmla="*/ 47 w 339"/>
                <a:gd name="T69" fmla="*/ 177 h 208"/>
                <a:gd name="T70" fmla="*/ 61 w 339"/>
                <a:gd name="T71" fmla="*/ 190 h 208"/>
                <a:gd name="T72" fmla="*/ 65 w 339"/>
                <a:gd name="T73" fmla="*/ 192 h 208"/>
                <a:gd name="T74" fmla="*/ 78 w 339"/>
                <a:gd name="T75" fmla="*/ 199 h 208"/>
                <a:gd name="T76" fmla="*/ 99 w 339"/>
                <a:gd name="T77" fmla="*/ 206 h 208"/>
                <a:gd name="T78" fmla="*/ 114 w 339"/>
                <a:gd name="T79" fmla="*/ 208 h 208"/>
                <a:gd name="T80" fmla="*/ 126 w 339"/>
                <a:gd name="T81" fmla="*/ 199 h 208"/>
                <a:gd name="T82" fmla="*/ 137 w 339"/>
                <a:gd name="T83" fmla="*/ 195 h 208"/>
                <a:gd name="T84" fmla="*/ 144 w 339"/>
                <a:gd name="T85" fmla="*/ 194 h 208"/>
                <a:gd name="T86" fmla="*/ 159 w 339"/>
                <a:gd name="T87" fmla="*/ 190 h 208"/>
                <a:gd name="T88" fmla="*/ 168 w 339"/>
                <a:gd name="T89" fmla="*/ 183 h 208"/>
                <a:gd name="T90" fmla="*/ 179 w 339"/>
                <a:gd name="T91" fmla="*/ 177 h 208"/>
                <a:gd name="T92" fmla="*/ 202 w 339"/>
                <a:gd name="T93" fmla="*/ 179 h 208"/>
                <a:gd name="T94" fmla="*/ 226 w 339"/>
                <a:gd name="T95" fmla="*/ 179 h 208"/>
                <a:gd name="T96" fmla="*/ 233 w 339"/>
                <a:gd name="T97" fmla="*/ 174 h 208"/>
                <a:gd name="T98" fmla="*/ 242 w 339"/>
                <a:gd name="T99" fmla="*/ 170 h 208"/>
                <a:gd name="T100" fmla="*/ 255 w 339"/>
                <a:gd name="T101" fmla="*/ 167 h 208"/>
                <a:gd name="T102" fmla="*/ 260 w 339"/>
                <a:gd name="T103" fmla="*/ 145 h 208"/>
                <a:gd name="T104" fmla="*/ 269 w 339"/>
                <a:gd name="T105" fmla="*/ 136 h 208"/>
                <a:gd name="T106" fmla="*/ 274 w 339"/>
                <a:gd name="T107" fmla="*/ 125 h 208"/>
                <a:gd name="T108" fmla="*/ 278 w 339"/>
                <a:gd name="T109" fmla="*/ 116 h 208"/>
                <a:gd name="T110" fmla="*/ 287 w 339"/>
                <a:gd name="T111" fmla="*/ 102 h 208"/>
                <a:gd name="T112" fmla="*/ 294 w 339"/>
                <a:gd name="T113" fmla="*/ 80 h 208"/>
                <a:gd name="T114" fmla="*/ 305 w 339"/>
                <a:gd name="T115" fmla="*/ 67 h 208"/>
                <a:gd name="T116" fmla="*/ 316 w 339"/>
                <a:gd name="T117" fmla="*/ 58 h 208"/>
                <a:gd name="T118" fmla="*/ 334 w 339"/>
                <a:gd name="T119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208">
                  <a:moveTo>
                    <a:pt x="338" y="46"/>
                  </a:moveTo>
                  <a:lnTo>
                    <a:pt x="338" y="44"/>
                  </a:lnTo>
                  <a:lnTo>
                    <a:pt x="338" y="44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0"/>
                  </a:lnTo>
                  <a:lnTo>
                    <a:pt x="338" y="40"/>
                  </a:lnTo>
                  <a:lnTo>
                    <a:pt x="338" y="38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4" y="35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27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3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8" y="26"/>
                  </a:lnTo>
                  <a:lnTo>
                    <a:pt x="318" y="26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4" y="24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4"/>
                  </a:lnTo>
                  <a:lnTo>
                    <a:pt x="311" y="20"/>
                  </a:lnTo>
                  <a:lnTo>
                    <a:pt x="311" y="18"/>
                  </a:lnTo>
                  <a:lnTo>
                    <a:pt x="311" y="18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9" y="17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7" y="11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2" y="13"/>
                  </a:lnTo>
                  <a:lnTo>
                    <a:pt x="302" y="13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96" y="15"/>
                  </a:lnTo>
                  <a:lnTo>
                    <a:pt x="296" y="15"/>
                  </a:lnTo>
                  <a:lnTo>
                    <a:pt x="294" y="15"/>
                  </a:lnTo>
                  <a:lnTo>
                    <a:pt x="292" y="15"/>
                  </a:lnTo>
                  <a:lnTo>
                    <a:pt x="291" y="15"/>
                  </a:lnTo>
                  <a:lnTo>
                    <a:pt x="289" y="17"/>
                  </a:lnTo>
                  <a:lnTo>
                    <a:pt x="287" y="17"/>
                  </a:lnTo>
                  <a:lnTo>
                    <a:pt x="285" y="18"/>
                  </a:lnTo>
                  <a:lnTo>
                    <a:pt x="283" y="18"/>
                  </a:lnTo>
                  <a:lnTo>
                    <a:pt x="282" y="17"/>
                  </a:lnTo>
                  <a:lnTo>
                    <a:pt x="280" y="17"/>
                  </a:lnTo>
                  <a:lnTo>
                    <a:pt x="280" y="15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6" y="6"/>
                  </a:lnTo>
                  <a:lnTo>
                    <a:pt x="274" y="6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6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2"/>
                  </a:lnTo>
                  <a:lnTo>
                    <a:pt x="271" y="2"/>
                  </a:lnTo>
                  <a:lnTo>
                    <a:pt x="269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60" y="4"/>
                  </a:lnTo>
                  <a:lnTo>
                    <a:pt x="260" y="4"/>
                  </a:lnTo>
                  <a:lnTo>
                    <a:pt x="258" y="6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1" y="6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6" y="4"/>
                  </a:lnTo>
                  <a:lnTo>
                    <a:pt x="244" y="4"/>
                  </a:lnTo>
                  <a:lnTo>
                    <a:pt x="242" y="4"/>
                  </a:lnTo>
                  <a:lnTo>
                    <a:pt x="240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24" y="2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2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5" y="31"/>
                  </a:lnTo>
                  <a:lnTo>
                    <a:pt x="195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0" y="33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6" y="36"/>
                  </a:lnTo>
                  <a:lnTo>
                    <a:pt x="161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3" y="38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9"/>
                  </a:lnTo>
                  <a:lnTo>
                    <a:pt x="132" y="51"/>
                  </a:lnTo>
                  <a:lnTo>
                    <a:pt x="134" y="53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2" y="58"/>
                  </a:lnTo>
                  <a:lnTo>
                    <a:pt x="130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5" y="58"/>
                  </a:lnTo>
                  <a:lnTo>
                    <a:pt x="123" y="58"/>
                  </a:lnTo>
                  <a:lnTo>
                    <a:pt x="112" y="60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1" y="60"/>
                  </a:lnTo>
                  <a:lnTo>
                    <a:pt x="90" y="62"/>
                  </a:lnTo>
                  <a:lnTo>
                    <a:pt x="87" y="62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5" y="65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7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2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6"/>
                  </a:lnTo>
                  <a:lnTo>
                    <a:pt x="25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7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3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1" y="170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7" y="176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51" y="179"/>
                  </a:lnTo>
                  <a:lnTo>
                    <a:pt x="51" y="181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1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5" y="192"/>
                  </a:lnTo>
                  <a:lnTo>
                    <a:pt x="65" y="192"/>
                  </a:lnTo>
                  <a:lnTo>
                    <a:pt x="6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2"/>
                  </a:lnTo>
                  <a:lnTo>
                    <a:pt x="67" y="192"/>
                  </a:lnTo>
                  <a:lnTo>
                    <a:pt x="70" y="192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201"/>
                  </a:lnTo>
                  <a:lnTo>
                    <a:pt x="79" y="201"/>
                  </a:lnTo>
                  <a:lnTo>
                    <a:pt x="79" y="201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4" y="204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7" y="206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8" y="195"/>
                  </a:lnTo>
                  <a:lnTo>
                    <a:pt x="130" y="195"/>
                  </a:lnTo>
                  <a:lnTo>
                    <a:pt x="132" y="197"/>
                  </a:lnTo>
                  <a:lnTo>
                    <a:pt x="134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41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3" y="190"/>
                  </a:lnTo>
                  <a:lnTo>
                    <a:pt x="157" y="190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1" y="188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70" y="183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184" y="179"/>
                  </a:lnTo>
                  <a:lnTo>
                    <a:pt x="184" y="179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91" y="177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4" y="179"/>
                  </a:lnTo>
                  <a:lnTo>
                    <a:pt x="204" y="179"/>
                  </a:lnTo>
                  <a:lnTo>
                    <a:pt x="208" y="181"/>
                  </a:lnTo>
                  <a:lnTo>
                    <a:pt x="209" y="179"/>
                  </a:lnTo>
                  <a:lnTo>
                    <a:pt x="218" y="179"/>
                  </a:lnTo>
                  <a:lnTo>
                    <a:pt x="218" y="177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4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2" y="170"/>
                  </a:lnTo>
                  <a:lnTo>
                    <a:pt x="244" y="172"/>
                  </a:lnTo>
                  <a:lnTo>
                    <a:pt x="244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7" y="172"/>
                  </a:lnTo>
                  <a:lnTo>
                    <a:pt x="247" y="172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0" y="147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5" y="143"/>
                  </a:lnTo>
                  <a:lnTo>
                    <a:pt x="267" y="143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3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7"/>
                  </a:lnTo>
                  <a:lnTo>
                    <a:pt x="274" y="127"/>
                  </a:lnTo>
                  <a:lnTo>
                    <a:pt x="274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3" y="111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87" y="98"/>
                  </a:lnTo>
                  <a:lnTo>
                    <a:pt x="289" y="96"/>
                  </a:lnTo>
                  <a:lnTo>
                    <a:pt x="289" y="94"/>
                  </a:lnTo>
                  <a:lnTo>
                    <a:pt x="291" y="92"/>
                  </a:lnTo>
                  <a:lnTo>
                    <a:pt x="291" y="91"/>
                  </a:lnTo>
                  <a:lnTo>
                    <a:pt x="292" y="91"/>
                  </a:lnTo>
                  <a:lnTo>
                    <a:pt x="294" y="89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4" y="83"/>
                  </a:lnTo>
                  <a:lnTo>
                    <a:pt x="294" y="80"/>
                  </a:lnTo>
                  <a:lnTo>
                    <a:pt x="296" y="78"/>
                  </a:lnTo>
                  <a:lnTo>
                    <a:pt x="298" y="76"/>
                  </a:lnTo>
                  <a:lnTo>
                    <a:pt x="300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5"/>
                  </a:lnTo>
                  <a:lnTo>
                    <a:pt x="307" y="65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4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58"/>
                  </a:lnTo>
                  <a:lnTo>
                    <a:pt x="318" y="58"/>
                  </a:lnTo>
                  <a:lnTo>
                    <a:pt x="321" y="60"/>
                  </a:lnTo>
                  <a:lnTo>
                    <a:pt x="323" y="60"/>
                  </a:lnTo>
                  <a:lnTo>
                    <a:pt x="325" y="60"/>
                  </a:lnTo>
                  <a:lnTo>
                    <a:pt x="327" y="60"/>
                  </a:lnTo>
                  <a:lnTo>
                    <a:pt x="329" y="58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6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3"/>
                  </a:lnTo>
                  <a:lnTo>
                    <a:pt x="334" y="53"/>
                  </a:lnTo>
                  <a:lnTo>
                    <a:pt x="334" y="51"/>
                  </a:lnTo>
                  <a:lnTo>
                    <a:pt x="336" y="51"/>
                  </a:lnTo>
                  <a:lnTo>
                    <a:pt x="338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8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Freeform 39"/>
            <p:cNvSpPr>
              <a:spLocks noEditPoints="1"/>
            </p:cNvSpPr>
            <p:nvPr/>
          </p:nvSpPr>
          <p:spPr bwMode="auto">
            <a:xfrm>
              <a:off x="8566252" y="4744903"/>
              <a:ext cx="597105" cy="610927"/>
            </a:xfrm>
            <a:custGeom>
              <a:avLst/>
              <a:gdLst>
                <a:gd name="T0" fmla="*/ 309 w 432"/>
                <a:gd name="T1" fmla="*/ 424 h 442"/>
                <a:gd name="T2" fmla="*/ 231 w 432"/>
                <a:gd name="T3" fmla="*/ 404 h 442"/>
                <a:gd name="T4" fmla="*/ 197 w 432"/>
                <a:gd name="T5" fmla="*/ 406 h 442"/>
                <a:gd name="T6" fmla="*/ 273 w 432"/>
                <a:gd name="T7" fmla="*/ 433 h 442"/>
                <a:gd name="T8" fmla="*/ 377 w 432"/>
                <a:gd name="T9" fmla="*/ 381 h 442"/>
                <a:gd name="T10" fmla="*/ 164 w 432"/>
                <a:gd name="T11" fmla="*/ 357 h 442"/>
                <a:gd name="T12" fmla="*/ 419 w 432"/>
                <a:gd name="T13" fmla="*/ 365 h 442"/>
                <a:gd name="T14" fmla="*/ 390 w 432"/>
                <a:gd name="T15" fmla="*/ 346 h 442"/>
                <a:gd name="T16" fmla="*/ 412 w 432"/>
                <a:gd name="T17" fmla="*/ 330 h 442"/>
                <a:gd name="T18" fmla="*/ 244 w 432"/>
                <a:gd name="T19" fmla="*/ 328 h 442"/>
                <a:gd name="T20" fmla="*/ 291 w 432"/>
                <a:gd name="T21" fmla="*/ 318 h 442"/>
                <a:gd name="T22" fmla="*/ 318 w 432"/>
                <a:gd name="T23" fmla="*/ 314 h 442"/>
                <a:gd name="T24" fmla="*/ 368 w 432"/>
                <a:gd name="T25" fmla="*/ 307 h 442"/>
                <a:gd name="T26" fmla="*/ 363 w 432"/>
                <a:gd name="T27" fmla="*/ 301 h 442"/>
                <a:gd name="T28" fmla="*/ 244 w 432"/>
                <a:gd name="T29" fmla="*/ 294 h 442"/>
                <a:gd name="T30" fmla="*/ 347 w 432"/>
                <a:gd name="T31" fmla="*/ 289 h 442"/>
                <a:gd name="T32" fmla="*/ 265 w 432"/>
                <a:gd name="T33" fmla="*/ 276 h 442"/>
                <a:gd name="T34" fmla="*/ 267 w 432"/>
                <a:gd name="T35" fmla="*/ 265 h 442"/>
                <a:gd name="T36" fmla="*/ 363 w 432"/>
                <a:gd name="T37" fmla="*/ 267 h 442"/>
                <a:gd name="T38" fmla="*/ 61 w 432"/>
                <a:gd name="T39" fmla="*/ 265 h 442"/>
                <a:gd name="T40" fmla="*/ 193 w 432"/>
                <a:gd name="T41" fmla="*/ 243 h 442"/>
                <a:gd name="T42" fmla="*/ 41 w 432"/>
                <a:gd name="T43" fmla="*/ 224 h 442"/>
                <a:gd name="T44" fmla="*/ 56 w 432"/>
                <a:gd name="T45" fmla="*/ 220 h 442"/>
                <a:gd name="T46" fmla="*/ 325 w 432"/>
                <a:gd name="T47" fmla="*/ 215 h 442"/>
                <a:gd name="T48" fmla="*/ 52 w 432"/>
                <a:gd name="T49" fmla="*/ 191 h 442"/>
                <a:gd name="T50" fmla="*/ 253 w 432"/>
                <a:gd name="T51" fmla="*/ 195 h 442"/>
                <a:gd name="T52" fmla="*/ 229 w 432"/>
                <a:gd name="T53" fmla="*/ 222 h 442"/>
                <a:gd name="T54" fmla="*/ 161 w 432"/>
                <a:gd name="T55" fmla="*/ 191 h 442"/>
                <a:gd name="T56" fmla="*/ 226 w 432"/>
                <a:gd name="T57" fmla="*/ 227 h 442"/>
                <a:gd name="T58" fmla="*/ 213 w 432"/>
                <a:gd name="T59" fmla="*/ 169 h 442"/>
                <a:gd name="T60" fmla="*/ 325 w 432"/>
                <a:gd name="T61" fmla="*/ 160 h 442"/>
                <a:gd name="T62" fmla="*/ 271 w 432"/>
                <a:gd name="T63" fmla="*/ 148 h 442"/>
                <a:gd name="T64" fmla="*/ 18 w 432"/>
                <a:gd name="T65" fmla="*/ 155 h 442"/>
                <a:gd name="T66" fmla="*/ 283 w 432"/>
                <a:gd name="T67" fmla="*/ 128 h 442"/>
                <a:gd name="T68" fmla="*/ 251 w 432"/>
                <a:gd name="T69" fmla="*/ 77 h 442"/>
                <a:gd name="T70" fmla="*/ 175 w 432"/>
                <a:gd name="T71" fmla="*/ 260 h 442"/>
                <a:gd name="T72" fmla="*/ 215 w 432"/>
                <a:gd name="T73" fmla="*/ 262 h 442"/>
                <a:gd name="T74" fmla="*/ 199 w 432"/>
                <a:gd name="T75" fmla="*/ 216 h 442"/>
                <a:gd name="T76" fmla="*/ 148 w 432"/>
                <a:gd name="T77" fmla="*/ 187 h 442"/>
                <a:gd name="T78" fmla="*/ 170 w 432"/>
                <a:gd name="T79" fmla="*/ 159 h 442"/>
                <a:gd name="T80" fmla="*/ 148 w 432"/>
                <a:gd name="T81" fmla="*/ 112 h 442"/>
                <a:gd name="T82" fmla="*/ 177 w 432"/>
                <a:gd name="T83" fmla="*/ 97 h 442"/>
                <a:gd name="T84" fmla="*/ 218 w 432"/>
                <a:gd name="T85" fmla="*/ 113 h 442"/>
                <a:gd name="T86" fmla="*/ 211 w 432"/>
                <a:gd name="T87" fmla="*/ 83 h 442"/>
                <a:gd name="T88" fmla="*/ 276 w 432"/>
                <a:gd name="T89" fmla="*/ 52 h 442"/>
                <a:gd name="T90" fmla="*/ 338 w 432"/>
                <a:gd name="T91" fmla="*/ 50 h 442"/>
                <a:gd name="T92" fmla="*/ 327 w 432"/>
                <a:gd name="T93" fmla="*/ 18 h 442"/>
                <a:gd name="T94" fmla="*/ 240 w 432"/>
                <a:gd name="T95" fmla="*/ 16 h 442"/>
                <a:gd name="T96" fmla="*/ 152 w 432"/>
                <a:gd name="T97" fmla="*/ 39 h 442"/>
                <a:gd name="T98" fmla="*/ 67 w 432"/>
                <a:gd name="T99" fmla="*/ 61 h 442"/>
                <a:gd name="T100" fmla="*/ 32 w 432"/>
                <a:gd name="T101" fmla="*/ 128 h 442"/>
                <a:gd name="T102" fmla="*/ 32 w 432"/>
                <a:gd name="T103" fmla="*/ 157 h 442"/>
                <a:gd name="T104" fmla="*/ 63 w 432"/>
                <a:gd name="T105" fmla="*/ 175 h 442"/>
                <a:gd name="T106" fmla="*/ 58 w 432"/>
                <a:gd name="T107" fmla="*/ 184 h 442"/>
                <a:gd name="T108" fmla="*/ 74 w 432"/>
                <a:gd name="T109" fmla="*/ 222 h 442"/>
                <a:gd name="T110" fmla="*/ 106 w 432"/>
                <a:gd name="T111" fmla="*/ 224 h 442"/>
                <a:gd name="T112" fmla="*/ 152 w 432"/>
                <a:gd name="T113" fmla="*/ 222 h 442"/>
                <a:gd name="T114" fmla="*/ 144 w 432"/>
                <a:gd name="T115" fmla="*/ 236 h 442"/>
                <a:gd name="T116" fmla="*/ 83 w 432"/>
                <a:gd name="T117" fmla="*/ 258 h 442"/>
                <a:gd name="T118" fmla="*/ 126 w 432"/>
                <a:gd name="T119" fmla="*/ 309 h 442"/>
                <a:gd name="T120" fmla="*/ 159 w 432"/>
                <a:gd name="T121" fmla="*/ 327 h 442"/>
                <a:gd name="T122" fmla="*/ 168 w 432"/>
                <a:gd name="T123" fmla="*/ 309 h 442"/>
                <a:gd name="T124" fmla="*/ 171 w 432"/>
                <a:gd name="T125" fmla="*/ 2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442">
                  <a:moveTo>
                    <a:pt x="226" y="440"/>
                  </a:moveTo>
                  <a:lnTo>
                    <a:pt x="226" y="440"/>
                  </a:lnTo>
                  <a:lnTo>
                    <a:pt x="226" y="439"/>
                  </a:lnTo>
                  <a:lnTo>
                    <a:pt x="226" y="439"/>
                  </a:lnTo>
                  <a:lnTo>
                    <a:pt x="224" y="439"/>
                  </a:lnTo>
                  <a:lnTo>
                    <a:pt x="224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24" y="440"/>
                  </a:lnTo>
                  <a:lnTo>
                    <a:pt x="224" y="442"/>
                  </a:lnTo>
                  <a:lnTo>
                    <a:pt x="226" y="442"/>
                  </a:lnTo>
                  <a:lnTo>
                    <a:pt x="226" y="440"/>
                  </a:lnTo>
                  <a:lnTo>
                    <a:pt x="226" y="440"/>
                  </a:lnTo>
                  <a:lnTo>
                    <a:pt x="226" y="440"/>
                  </a:lnTo>
                  <a:close/>
                  <a:moveTo>
                    <a:pt x="368" y="404"/>
                  </a:moveTo>
                  <a:lnTo>
                    <a:pt x="368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3" y="404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7" y="408"/>
                  </a:lnTo>
                  <a:lnTo>
                    <a:pt x="367" y="408"/>
                  </a:lnTo>
                  <a:lnTo>
                    <a:pt x="367" y="406"/>
                  </a:lnTo>
                  <a:lnTo>
                    <a:pt x="367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0" y="404"/>
                  </a:lnTo>
                  <a:lnTo>
                    <a:pt x="368" y="404"/>
                  </a:lnTo>
                  <a:close/>
                  <a:moveTo>
                    <a:pt x="334" y="413"/>
                  </a:move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3"/>
                  </a:lnTo>
                  <a:lnTo>
                    <a:pt x="332" y="413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7" y="419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5" y="417"/>
                  </a:lnTo>
                  <a:lnTo>
                    <a:pt x="323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18" y="419"/>
                  </a:lnTo>
                  <a:lnTo>
                    <a:pt x="318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11" y="422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2"/>
                  </a:lnTo>
                  <a:lnTo>
                    <a:pt x="307" y="422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7" y="411"/>
                  </a:lnTo>
                  <a:lnTo>
                    <a:pt x="307" y="411"/>
                  </a:lnTo>
                  <a:lnTo>
                    <a:pt x="307" y="410"/>
                  </a:lnTo>
                  <a:lnTo>
                    <a:pt x="303" y="410"/>
                  </a:lnTo>
                  <a:lnTo>
                    <a:pt x="303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292" y="411"/>
                  </a:lnTo>
                  <a:lnTo>
                    <a:pt x="291" y="413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5" y="410"/>
                  </a:lnTo>
                  <a:lnTo>
                    <a:pt x="285" y="410"/>
                  </a:lnTo>
                  <a:lnTo>
                    <a:pt x="283" y="410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6" y="410"/>
                  </a:lnTo>
                  <a:lnTo>
                    <a:pt x="274" y="410"/>
                  </a:lnTo>
                  <a:lnTo>
                    <a:pt x="273" y="410"/>
                  </a:lnTo>
                  <a:lnTo>
                    <a:pt x="271" y="408"/>
                  </a:lnTo>
                  <a:lnTo>
                    <a:pt x="271" y="408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4" y="404"/>
                  </a:lnTo>
                  <a:lnTo>
                    <a:pt x="262" y="404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60" y="406"/>
                  </a:lnTo>
                  <a:lnTo>
                    <a:pt x="255" y="404"/>
                  </a:lnTo>
                  <a:lnTo>
                    <a:pt x="253" y="404"/>
                  </a:lnTo>
                  <a:lnTo>
                    <a:pt x="253" y="404"/>
                  </a:lnTo>
                  <a:lnTo>
                    <a:pt x="251" y="404"/>
                  </a:lnTo>
                  <a:lnTo>
                    <a:pt x="249" y="406"/>
                  </a:lnTo>
                  <a:lnTo>
                    <a:pt x="247" y="406"/>
                  </a:lnTo>
                  <a:lnTo>
                    <a:pt x="244" y="408"/>
                  </a:lnTo>
                  <a:lnTo>
                    <a:pt x="242" y="408"/>
                  </a:lnTo>
                  <a:lnTo>
                    <a:pt x="240" y="408"/>
                  </a:lnTo>
                  <a:lnTo>
                    <a:pt x="236" y="410"/>
                  </a:lnTo>
                  <a:lnTo>
                    <a:pt x="235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1" y="408"/>
                  </a:lnTo>
                  <a:lnTo>
                    <a:pt x="231" y="408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1" y="401"/>
                  </a:lnTo>
                  <a:lnTo>
                    <a:pt x="231" y="402"/>
                  </a:lnTo>
                  <a:lnTo>
                    <a:pt x="229" y="402"/>
                  </a:lnTo>
                  <a:lnTo>
                    <a:pt x="229" y="402"/>
                  </a:lnTo>
                  <a:lnTo>
                    <a:pt x="227" y="402"/>
                  </a:lnTo>
                  <a:lnTo>
                    <a:pt x="227" y="402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9"/>
                  </a:lnTo>
                  <a:lnTo>
                    <a:pt x="224" y="399"/>
                  </a:lnTo>
                  <a:lnTo>
                    <a:pt x="226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7" y="395"/>
                  </a:lnTo>
                  <a:lnTo>
                    <a:pt x="227" y="393"/>
                  </a:lnTo>
                  <a:lnTo>
                    <a:pt x="224" y="393"/>
                  </a:lnTo>
                  <a:lnTo>
                    <a:pt x="222" y="395"/>
                  </a:lnTo>
                  <a:lnTo>
                    <a:pt x="224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18" y="399"/>
                  </a:lnTo>
                  <a:lnTo>
                    <a:pt x="217" y="399"/>
                  </a:lnTo>
                  <a:lnTo>
                    <a:pt x="215" y="399"/>
                  </a:lnTo>
                  <a:lnTo>
                    <a:pt x="213" y="399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2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4" y="390"/>
                  </a:lnTo>
                  <a:lnTo>
                    <a:pt x="204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9"/>
                  </a:lnTo>
                  <a:lnTo>
                    <a:pt x="204" y="399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2" y="401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7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97" y="410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7"/>
                  </a:lnTo>
                  <a:lnTo>
                    <a:pt x="202" y="415"/>
                  </a:lnTo>
                  <a:lnTo>
                    <a:pt x="202" y="417"/>
                  </a:lnTo>
                  <a:lnTo>
                    <a:pt x="204" y="415"/>
                  </a:lnTo>
                  <a:lnTo>
                    <a:pt x="208" y="417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11" y="415"/>
                  </a:lnTo>
                  <a:lnTo>
                    <a:pt x="213" y="417"/>
                  </a:lnTo>
                  <a:lnTo>
                    <a:pt x="218" y="417"/>
                  </a:lnTo>
                  <a:lnTo>
                    <a:pt x="218" y="417"/>
                  </a:lnTo>
                  <a:lnTo>
                    <a:pt x="220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4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33" y="419"/>
                  </a:lnTo>
                  <a:lnTo>
                    <a:pt x="238" y="419"/>
                  </a:lnTo>
                  <a:lnTo>
                    <a:pt x="238" y="419"/>
                  </a:lnTo>
                  <a:lnTo>
                    <a:pt x="238" y="421"/>
                  </a:lnTo>
                  <a:lnTo>
                    <a:pt x="242" y="421"/>
                  </a:lnTo>
                  <a:lnTo>
                    <a:pt x="242" y="421"/>
                  </a:lnTo>
                  <a:lnTo>
                    <a:pt x="244" y="421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6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8"/>
                  </a:lnTo>
                  <a:lnTo>
                    <a:pt x="256" y="428"/>
                  </a:lnTo>
                  <a:lnTo>
                    <a:pt x="256" y="430"/>
                  </a:lnTo>
                  <a:lnTo>
                    <a:pt x="256" y="430"/>
                  </a:lnTo>
                  <a:lnTo>
                    <a:pt x="256" y="431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9" y="435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4" y="435"/>
                  </a:lnTo>
                  <a:lnTo>
                    <a:pt x="274" y="435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6" y="433"/>
                  </a:lnTo>
                  <a:lnTo>
                    <a:pt x="280" y="433"/>
                  </a:lnTo>
                  <a:lnTo>
                    <a:pt x="280" y="433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9" y="431"/>
                  </a:lnTo>
                  <a:lnTo>
                    <a:pt x="294" y="431"/>
                  </a:lnTo>
                  <a:lnTo>
                    <a:pt x="294" y="431"/>
                  </a:lnTo>
                  <a:lnTo>
                    <a:pt x="296" y="431"/>
                  </a:lnTo>
                  <a:lnTo>
                    <a:pt x="300" y="430"/>
                  </a:lnTo>
                  <a:lnTo>
                    <a:pt x="309" y="430"/>
                  </a:lnTo>
                  <a:lnTo>
                    <a:pt x="312" y="430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0" y="428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1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7" y="430"/>
                  </a:lnTo>
                  <a:lnTo>
                    <a:pt x="329" y="430"/>
                  </a:lnTo>
                  <a:lnTo>
                    <a:pt x="330" y="430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1"/>
                  </a:lnTo>
                  <a:lnTo>
                    <a:pt x="334" y="421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2" y="417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4" y="413"/>
                  </a:lnTo>
                  <a:close/>
                  <a:moveTo>
                    <a:pt x="379" y="399"/>
                  </a:moveTo>
                  <a:lnTo>
                    <a:pt x="379" y="399"/>
                  </a:lnTo>
                  <a:lnTo>
                    <a:pt x="379" y="399"/>
                  </a:lnTo>
                  <a:lnTo>
                    <a:pt x="379" y="399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3"/>
                  </a:lnTo>
                  <a:lnTo>
                    <a:pt x="379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7" y="384"/>
                  </a:lnTo>
                  <a:lnTo>
                    <a:pt x="377" y="386"/>
                  </a:lnTo>
                  <a:lnTo>
                    <a:pt x="376" y="388"/>
                  </a:lnTo>
                  <a:lnTo>
                    <a:pt x="376" y="390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2" y="393"/>
                  </a:lnTo>
                  <a:lnTo>
                    <a:pt x="372" y="393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9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4"/>
                  </a:lnTo>
                  <a:lnTo>
                    <a:pt x="374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2"/>
                  </a:lnTo>
                  <a:lnTo>
                    <a:pt x="379" y="401"/>
                  </a:lnTo>
                  <a:lnTo>
                    <a:pt x="381" y="402"/>
                  </a:lnTo>
                  <a:lnTo>
                    <a:pt x="381" y="401"/>
                  </a:lnTo>
                  <a:lnTo>
                    <a:pt x="381" y="399"/>
                  </a:lnTo>
                  <a:lnTo>
                    <a:pt x="379" y="399"/>
                  </a:lnTo>
                  <a:close/>
                  <a:moveTo>
                    <a:pt x="184" y="377"/>
                  </a:moveTo>
                  <a:lnTo>
                    <a:pt x="184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9"/>
                  </a:lnTo>
                  <a:lnTo>
                    <a:pt x="184" y="379"/>
                  </a:lnTo>
                  <a:lnTo>
                    <a:pt x="186" y="379"/>
                  </a:lnTo>
                  <a:lnTo>
                    <a:pt x="186" y="377"/>
                  </a:lnTo>
                  <a:lnTo>
                    <a:pt x="184" y="377"/>
                  </a:lnTo>
                  <a:close/>
                  <a:moveTo>
                    <a:pt x="397" y="354"/>
                  </a:moveTo>
                  <a:lnTo>
                    <a:pt x="397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7" y="354"/>
                  </a:lnTo>
                  <a:close/>
                  <a:moveTo>
                    <a:pt x="173" y="352"/>
                  </a:moveTo>
                  <a:lnTo>
                    <a:pt x="170" y="350"/>
                  </a:lnTo>
                  <a:lnTo>
                    <a:pt x="168" y="348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64" y="352"/>
                  </a:lnTo>
                  <a:lnTo>
                    <a:pt x="164" y="354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8" y="359"/>
                  </a:lnTo>
                  <a:lnTo>
                    <a:pt x="168" y="361"/>
                  </a:lnTo>
                  <a:lnTo>
                    <a:pt x="168" y="361"/>
                  </a:lnTo>
                  <a:lnTo>
                    <a:pt x="170" y="361"/>
                  </a:lnTo>
                  <a:lnTo>
                    <a:pt x="170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57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3" y="352"/>
                  </a:lnTo>
                  <a:close/>
                  <a:moveTo>
                    <a:pt x="307" y="345"/>
                  </a:moveTo>
                  <a:lnTo>
                    <a:pt x="307" y="345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9" y="346"/>
                  </a:lnTo>
                  <a:lnTo>
                    <a:pt x="309" y="346"/>
                  </a:lnTo>
                  <a:lnTo>
                    <a:pt x="311" y="346"/>
                  </a:lnTo>
                  <a:lnTo>
                    <a:pt x="311" y="346"/>
                  </a:lnTo>
                  <a:lnTo>
                    <a:pt x="311" y="348"/>
                  </a:lnTo>
                  <a:lnTo>
                    <a:pt x="311" y="348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09" y="345"/>
                  </a:lnTo>
                  <a:lnTo>
                    <a:pt x="307" y="345"/>
                  </a:lnTo>
                  <a:close/>
                  <a:moveTo>
                    <a:pt x="432" y="343"/>
                  </a:moveTo>
                  <a:lnTo>
                    <a:pt x="430" y="341"/>
                  </a:lnTo>
                  <a:lnTo>
                    <a:pt x="430" y="341"/>
                  </a:lnTo>
                  <a:lnTo>
                    <a:pt x="430" y="341"/>
                  </a:lnTo>
                  <a:lnTo>
                    <a:pt x="428" y="343"/>
                  </a:lnTo>
                  <a:lnTo>
                    <a:pt x="424" y="343"/>
                  </a:lnTo>
                  <a:lnTo>
                    <a:pt x="422" y="343"/>
                  </a:lnTo>
                  <a:lnTo>
                    <a:pt x="422" y="345"/>
                  </a:lnTo>
                  <a:lnTo>
                    <a:pt x="417" y="346"/>
                  </a:lnTo>
                  <a:lnTo>
                    <a:pt x="413" y="348"/>
                  </a:lnTo>
                  <a:lnTo>
                    <a:pt x="413" y="348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7"/>
                  </a:lnTo>
                  <a:lnTo>
                    <a:pt x="408" y="357"/>
                  </a:lnTo>
                  <a:lnTo>
                    <a:pt x="406" y="357"/>
                  </a:lnTo>
                  <a:lnTo>
                    <a:pt x="406" y="357"/>
                  </a:lnTo>
                  <a:lnTo>
                    <a:pt x="404" y="359"/>
                  </a:lnTo>
                  <a:lnTo>
                    <a:pt x="403" y="359"/>
                  </a:lnTo>
                  <a:lnTo>
                    <a:pt x="403" y="359"/>
                  </a:lnTo>
                  <a:lnTo>
                    <a:pt x="404" y="359"/>
                  </a:lnTo>
                  <a:lnTo>
                    <a:pt x="404" y="359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06" y="365"/>
                  </a:lnTo>
                  <a:lnTo>
                    <a:pt x="406" y="365"/>
                  </a:lnTo>
                  <a:lnTo>
                    <a:pt x="406" y="366"/>
                  </a:lnTo>
                  <a:lnTo>
                    <a:pt x="404" y="372"/>
                  </a:lnTo>
                  <a:lnTo>
                    <a:pt x="404" y="372"/>
                  </a:lnTo>
                  <a:lnTo>
                    <a:pt x="406" y="374"/>
                  </a:lnTo>
                  <a:lnTo>
                    <a:pt x="406" y="374"/>
                  </a:lnTo>
                  <a:lnTo>
                    <a:pt x="406" y="375"/>
                  </a:lnTo>
                  <a:lnTo>
                    <a:pt x="408" y="375"/>
                  </a:lnTo>
                  <a:lnTo>
                    <a:pt x="410" y="375"/>
                  </a:lnTo>
                  <a:lnTo>
                    <a:pt x="412" y="374"/>
                  </a:lnTo>
                  <a:lnTo>
                    <a:pt x="413" y="372"/>
                  </a:lnTo>
                  <a:lnTo>
                    <a:pt x="415" y="368"/>
                  </a:lnTo>
                  <a:lnTo>
                    <a:pt x="417" y="366"/>
                  </a:lnTo>
                  <a:lnTo>
                    <a:pt x="419" y="365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2" y="366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59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30" y="350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2" y="346"/>
                  </a:lnTo>
                  <a:lnTo>
                    <a:pt x="430" y="343"/>
                  </a:lnTo>
                  <a:lnTo>
                    <a:pt x="432" y="343"/>
                  </a:lnTo>
                  <a:lnTo>
                    <a:pt x="432" y="343"/>
                  </a:lnTo>
                  <a:close/>
                  <a:moveTo>
                    <a:pt x="289" y="346"/>
                  </a:moveTo>
                  <a:lnTo>
                    <a:pt x="289" y="346"/>
                  </a:lnTo>
                  <a:lnTo>
                    <a:pt x="289" y="346"/>
                  </a:lnTo>
                  <a:lnTo>
                    <a:pt x="287" y="346"/>
                  </a:lnTo>
                  <a:lnTo>
                    <a:pt x="287" y="346"/>
                  </a:lnTo>
                  <a:lnTo>
                    <a:pt x="287" y="348"/>
                  </a:lnTo>
                  <a:lnTo>
                    <a:pt x="291" y="348"/>
                  </a:lnTo>
                  <a:lnTo>
                    <a:pt x="291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1" y="341"/>
                  </a:lnTo>
                  <a:lnTo>
                    <a:pt x="289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41"/>
                  </a:lnTo>
                  <a:lnTo>
                    <a:pt x="289" y="341"/>
                  </a:lnTo>
                  <a:lnTo>
                    <a:pt x="291" y="341"/>
                  </a:lnTo>
                  <a:lnTo>
                    <a:pt x="289" y="343"/>
                  </a:lnTo>
                  <a:lnTo>
                    <a:pt x="289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9" y="346"/>
                  </a:lnTo>
                  <a:close/>
                  <a:moveTo>
                    <a:pt x="392" y="343"/>
                  </a:moveTo>
                  <a:lnTo>
                    <a:pt x="390" y="343"/>
                  </a:lnTo>
                  <a:lnTo>
                    <a:pt x="390" y="345"/>
                  </a:lnTo>
                  <a:lnTo>
                    <a:pt x="388" y="345"/>
                  </a:lnTo>
                  <a:lnTo>
                    <a:pt x="388" y="343"/>
                  </a:lnTo>
                  <a:lnTo>
                    <a:pt x="388" y="343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6" y="339"/>
                  </a:lnTo>
                  <a:lnTo>
                    <a:pt x="386" y="339"/>
                  </a:lnTo>
                  <a:lnTo>
                    <a:pt x="385" y="341"/>
                  </a:lnTo>
                  <a:lnTo>
                    <a:pt x="385" y="341"/>
                  </a:lnTo>
                  <a:lnTo>
                    <a:pt x="385" y="339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5"/>
                  </a:lnTo>
                  <a:lnTo>
                    <a:pt x="386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90" y="346"/>
                  </a:lnTo>
                  <a:lnTo>
                    <a:pt x="390" y="345"/>
                  </a:lnTo>
                  <a:lnTo>
                    <a:pt x="390" y="345"/>
                  </a:lnTo>
                  <a:lnTo>
                    <a:pt x="392" y="345"/>
                  </a:lnTo>
                  <a:lnTo>
                    <a:pt x="392" y="343"/>
                  </a:lnTo>
                  <a:lnTo>
                    <a:pt x="392" y="343"/>
                  </a:lnTo>
                  <a:close/>
                  <a:moveTo>
                    <a:pt x="377" y="332"/>
                  </a:moveTo>
                  <a:lnTo>
                    <a:pt x="376" y="332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2"/>
                  </a:lnTo>
                  <a:lnTo>
                    <a:pt x="379" y="332"/>
                  </a:lnTo>
                  <a:lnTo>
                    <a:pt x="377" y="330"/>
                  </a:lnTo>
                  <a:lnTo>
                    <a:pt x="377" y="332"/>
                  </a:lnTo>
                  <a:close/>
                  <a:moveTo>
                    <a:pt x="341" y="330"/>
                  </a:move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8" y="334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6" y="337"/>
                  </a:lnTo>
                  <a:lnTo>
                    <a:pt x="336" y="337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4"/>
                  </a:lnTo>
                  <a:lnTo>
                    <a:pt x="339" y="334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close/>
                  <a:moveTo>
                    <a:pt x="408" y="334"/>
                  </a:moveTo>
                  <a:lnTo>
                    <a:pt x="410" y="334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6"/>
                  </a:lnTo>
                  <a:lnTo>
                    <a:pt x="413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4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6" y="334"/>
                  </a:lnTo>
                  <a:lnTo>
                    <a:pt x="410" y="334"/>
                  </a:lnTo>
                  <a:lnTo>
                    <a:pt x="408" y="334"/>
                  </a:lnTo>
                  <a:close/>
                  <a:moveTo>
                    <a:pt x="262" y="328"/>
                  </a:moveTo>
                  <a:lnTo>
                    <a:pt x="262" y="328"/>
                  </a:lnTo>
                  <a:lnTo>
                    <a:pt x="260" y="328"/>
                  </a:lnTo>
                  <a:lnTo>
                    <a:pt x="262" y="328"/>
                  </a:lnTo>
                  <a:lnTo>
                    <a:pt x="262" y="330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5" y="332"/>
                  </a:lnTo>
                  <a:lnTo>
                    <a:pt x="265" y="332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5" y="330"/>
                  </a:lnTo>
                  <a:lnTo>
                    <a:pt x="262" y="328"/>
                  </a:lnTo>
                  <a:close/>
                  <a:moveTo>
                    <a:pt x="278" y="325"/>
                  </a:moveTo>
                  <a:lnTo>
                    <a:pt x="276" y="325"/>
                  </a:lnTo>
                  <a:lnTo>
                    <a:pt x="276" y="325"/>
                  </a:lnTo>
                  <a:lnTo>
                    <a:pt x="274" y="325"/>
                  </a:lnTo>
                  <a:lnTo>
                    <a:pt x="274" y="327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4" y="328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106" y="323"/>
                  </a:moveTo>
                  <a:lnTo>
                    <a:pt x="106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7"/>
                  </a:lnTo>
                  <a:lnTo>
                    <a:pt x="108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06" y="323"/>
                  </a:lnTo>
                  <a:close/>
                  <a:moveTo>
                    <a:pt x="246" y="321"/>
                  </a:moveTo>
                  <a:lnTo>
                    <a:pt x="244" y="321"/>
                  </a:lnTo>
                  <a:lnTo>
                    <a:pt x="242" y="323"/>
                  </a:lnTo>
                  <a:lnTo>
                    <a:pt x="242" y="323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38" y="321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2" y="323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7"/>
                  </a:lnTo>
                  <a:lnTo>
                    <a:pt x="240" y="327"/>
                  </a:lnTo>
                  <a:lnTo>
                    <a:pt x="238" y="325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5" y="325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6" y="328"/>
                  </a:lnTo>
                  <a:lnTo>
                    <a:pt x="244" y="328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3"/>
                  </a:lnTo>
                  <a:lnTo>
                    <a:pt x="246" y="323"/>
                  </a:lnTo>
                  <a:lnTo>
                    <a:pt x="246" y="321"/>
                  </a:lnTo>
                  <a:close/>
                  <a:moveTo>
                    <a:pt x="251" y="323"/>
                  </a:moveTo>
                  <a:lnTo>
                    <a:pt x="251" y="323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1" y="321"/>
                  </a:lnTo>
                  <a:lnTo>
                    <a:pt x="251" y="321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21"/>
                  </a:lnTo>
                  <a:lnTo>
                    <a:pt x="251" y="323"/>
                  </a:lnTo>
                  <a:lnTo>
                    <a:pt x="251" y="323"/>
                  </a:lnTo>
                  <a:close/>
                  <a:moveTo>
                    <a:pt x="283" y="325"/>
                  </a:moveTo>
                  <a:lnTo>
                    <a:pt x="282" y="325"/>
                  </a:lnTo>
                  <a:lnTo>
                    <a:pt x="282" y="325"/>
                  </a:lnTo>
                  <a:lnTo>
                    <a:pt x="285" y="328"/>
                  </a:lnTo>
                  <a:lnTo>
                    <a:pt x="287" y="328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19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82" y="323"/>
                  </a:lnTo>
                  <a:lnTo>
                    <a:pt x="282" y="323"/>
                  </a:lnTo>
                  <a:lnTo>
                    <a:pt x="282" y="325"/>
                  </a:lnTo>
                  <a:lnTo>
                    <a:pt x="282" y="325"/>
                  </a:lnTo>
                  <a:lnTo>
                    <a:pt x="283" y="325"/>
                  </a:lnTo>
                  <a:lnTo>
                    <a:pt x="283" y="325"/>
                  </a:lnTo>
                  <a:lnTo>
                    <a:pt x="283" y="325"/>
                  </a:lnTo>
                  <a:close/>
                  <a:moveTo>
                    <a:pt x="105" y="319"/>
                  </a:moveTo>
                  <a:lnTo>
                    <a:pt x="105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3" y="321"/>
                  </a:lnTo>
                  <a:lnTo>
                    <a:pt x="103" y="323"/>
                  </a:lnTo>
                  <a:lnTo>
                    <a:pt x="103" y="323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19"/>
                  </a:lnTo>
                  <a:lnTo>
                    <a:pt x="105" y="319"/>
                  </a:lnTo>
                  <a:lnTo>
                    <a:pt x="105" y="319"/>
                  </a:lnTo>
                  <a:close/>
                  <a:moveTo>
                    <a:pt x="213" y="318"/>
                  </a:move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247" y="321"/>
                  </a:move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21"/>
                  </a:lnTo>
                  <a:lnTo>
                    <a:pt x="247" y="321"/>
                  </a:lnTo>
                  <a:lnTo>
                    <a:pt x="247" y="321"/>
                  </a:lnTo>
                  <a:close/>
                  <a:moveTo>
                    <a:pt x="292" y="316"/>
                  </a:move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2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close/>
                  <a:moveTo>
                    <a:pt x="374" y="323"/>
                  </a:moveTo>
                  <a:lnTo>
                    <a:pt x="376" y="321"/>
                  </a:lnTo>
                  <a:lnTo>
                    <a:pt x="379" y="319"/>
                  </a:lnTo>
                  <a:lnTo>
                    <a:pt x="379" y="318"/>
                  </a:lnTo>
                  <a:lnTo>
                    <a:pt x="385" y="316"/>
                  </a:lnTo>
                  <a:lnTo>
                    <a:pt x="386" y="316"/>
                  </a:lnTo>
                  <a:lnTo>
                    <a:pt x="386" y="314"/>
                  </a:lnTo>
                  <a:lnTo>
                    <a:pt x="383" y="314"/>
                  </a:lnTo>
                  <a:lnTo>
                    <a:pt x="383" y="312"/>
                  </a:lnTo>
                  <a:lnTo>
                    <a:pt x="383" y="314"/>
                  </a:lnTo>
                  <a:lnTo>
                    <a:pt x="377" y="314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0" y="319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5" y="321"/>
                  </a:lnTo>
                  <a:lnTo>
                    <a:pt x="365" y="323"/>
                  </a:lnTo>
                  <a:lnTo>
                    <a:pt x="365" y="325"/>
                  </a:lnTo>
                  <a:lnTo>
                    <a:pt x="365" y="325"/>
                  </a:lnTo>
                  <a:lnTo>
                    <a:pt x="367" y="327"/>
                  </a:lnTo>
                  <a:lnTo>
                    <a:pt x="367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5"/>
                  </a:lnTo>
                  <a:lnTo>
                    <a:pt x="368" y="325"/>
                  </a:lnTo>
                  <a:lnTo>
                    <a:pt x="368" y="325"/>
                  </a:lnTo>
                  <a:lnTo>
                    <a:pt x="368" y="323"/>
                  </a:lnTo>
                  <a:lnTo>
                    <a:pt x="368" y="323"/>
                  </a:lnTo>
                  <a:lnTo>
                    <a:pt x="372" y="321"/>
                  </a:lnTo>
                  <a:lnTo>
                    <a:pt x="372" y="321"/>
                  </a:lnTo>
                  <a:lnTo>
                    <a:pt x="374" y="321"/>
                  </a:lnTo>
                  <a:lnTo>
                    <a:pt x="374" y="323"/>
                  </a:lnTo>
                  <a:close/>
                  <a:moveTo>
                    <a:pt x="301" y="314"/>
                  </a:moveTo>
                  <a:lnTo>
                    <a:pt x="303" y="314"/>
                  </a:lnTo>
                  <a:lnTo>
                    <a:pt x="303" y="314"/>
                  </a:lnTo>
                  <a:lnTo>
                    <a:pt x="301" y="312"/>
                  </a:lnTo>
                  <a:lnTo>
                    <a:pt x="301" y="312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1" y="314"/>
                  </a:lnTo>
                  <a:close/>
                  <a:moveTo>
                    <a:pt x="191" y="312"/>
                  </a:move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4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close/>
                  <a:moveTo>
                    <a:pt x="314" y="319"/>
                  </a:moveTo>
                  <a:lnTo>
                    <a:pt x="314" y="318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18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1" y="314"/>
                  </a:lnTo>
                  <a:lnTo>
                    <a:pt x="321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1" y="314"/>
                  </a:lnTo>
                  <a:lnTo>
                    <a:pt x="321" y="312"/>
                  </a:lnTo>
                  <a:lnTo>
                    <a:pt x="320" y="312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4"/>
                  </a:lnTo>
                  <a:lnTo>
                    <a:pt x="312" y="316"/>
                  </a:lnTo>
                  <a:lnTo>
                    <a:pt x="311" y="316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2" y="318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7" y="319"/>
                  </a:lnTo>
                  <a:lnTo>
                    <a:pt x="307" y="319"/>
                  </a:lnTo>
                  <a:lnTo>
                    <a:pt x="307" y="321"/>
                  </a:lnTo>
                  <a:lnTo>
                    <a:pt x="305" y="319"/>
                  </a:lnTo>
                  <a:lnTo>
                    <a:pt x="307" y="321"/>
                  </a:lnTo>
                  <a:lnTo>
                    <a:pt x="309" y="321"/>
                  </a:lnTo>
                  <a:lnTo>
                    <a:pt x="312" y="319"/>
                  </a:lnTo>
                  <a:lnTo>
                    <a:pt x="314" y="319"/>
                  </a:lnTo>
                  <a:close/>
                  <a:moveTo>
                    <a:pt x="271" y="309"/>
                  </a:moveTo>
                  <a:lnTo>
                    <a:pt x="273" y="310"/>
                  </a:lnTo>
                  <a:lnTo>
                    <a:pt x="273" y="310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5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1" y="309"/>
                  </a:lnTo>
                  <a:close/>
                  <a:moveTo>
                    <a:pt x="253" y="309"/>
                  </a:moveTo>
                  <a:lnTo>
                    <a:pt x="253" y="310"/>
                  </a:lnTo>
                  <a:lnTo>
                    <a:pt x="253" y="312"/>
                  </a:lnTo>
                  <a:lnTo>
                    <a:pt x="255" y="314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09"/>
                  </a:lnTo>
                  <a:lnTo>
                    <a:pt x="255" y="307"/>
                  </a:lnTo>
                  <a:lnTo>
                    <a:pt x="255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9"/>
                  </a:lnTo>
                  <a:close/>
                  <a:moveTo>
                    <a:pt x="365" y="310"/>
                  </a:moveTo>
                  <a:lnTo>
                    <a:pt x="365" y="310"/>
                  </a:lnTo>
                  <a:lnTo>
                    <a:pt x="365" y="310"/>
                  </a:lnTo>
                  <a:lnTo>
                    <a:pt x="365" y="310"/>
                  </a:lnTo>
                  <a:lnTo>
                    <a:pt x="367" y="310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8" y="312"/>
                  </a:lnTo>
                  <a:lnTo>
                    <a:pt x="368" y="312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2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09"/>
                  </a:lnTo>
                  <a:lnTo>
                    <a:pt x="370" y="309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8" y="307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5" y="303"/>
                  </a:lnTo>
                  <a:lnTo>
                    <a:pt x="363" y="301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5" y="303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5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5" y="310"/>
                  </a:lnTo>
                  <a:close/>
                  <a:moveTo>
                    <a:pt x="311" y="298"/>
                  </a:moveTo>
                  <a:lnTo>
                    <a:pt x="309" y="299"/>
                  </a:lnTo>
                  <a:lnTo>
                    <a:pt x="309" y="299"/>
                  </a:lnTo>
                  <a:lnTo>
                    <a:pt x="307" y="299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8"/>
                  </a:lnTo>
                  <a:close/>
                  <a:moveTo>
                    <a:pt x="280" y="309"/>
                  </a:moveTo>
                  <a:lnTo>
                    <a:pt x="280" y="307"/>
                  </a:lnTo>
                  <a:lnTo>
                    <a:pt x="282" y="307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1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9"/>
                  </a:lnTo>
                  <a:lnTo>
                    <a:pt x="276" y="299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4" y="303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6" y="309"/>
                  </a:lnTo>
                  <a:lnTo>
                    <a:pt x="276" y="309"/>
                  </a:lnTo>
                  <a:lnTo>
                    <a:pt x="278" y="309"/>
                  </a:lnTo>
                  <a:lnTo>
                    <a:pt x="280" y="309"/>
                  </a:lnTo>
                  <a:close/>
                  <a:moveTo>
                    <a:pt x="361" y="299"/>
                  </a:moveTo>
                  <a:lnTo>
                    <a:pt x="361" y="301"/>
                  </a:lnTo>
                  <a:lnTo>
                    <a:pt x="361" y="301"/>
                  </a:lnTo>
                  <a:lnTo>
                    <a:pt x="361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8"/>
                  </a:lnTo>
                  <a:lnTo>
                    <a:pt x="363" y="298"/>
                  </a:lnTo>
                  <a:lnTo>
                    <a:pt x="361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9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close/>
                  <a:moveTo>
                    <a:pt x="294" y="310"/>
                  </a:moveTo>
                  <a:lnTo>
                    <a:pt x="296" y="309"/>
                  </a:lnTo>
                  <a:lnTo>
                    <a:pt x="296" y="309"/>
                  </a:lnTo>
                  <a:lnTo>
                    <a:pt x="296" y="309"/>
                  </a:lnTo>
                  <a:lnTo>
                    <a:pt x="298" y="307"/>
                  </a:lnTo>
                  <a:lnTo>
                    <a:pt x="298" y="305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296"/>
                  </a:lnTo>
                  <a:lnTo>
                    <a:pt x="296" y="296"/>
                  </a:lnTo>
                  <a:lnTo>
                    <a:pt x="296" y="294"/>
                  </a:lnTo>
                  <a:lnTo>
                    <a:pt x="294" y="294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2" y="296"/>
                  </a:lnTo>
                  <a:lnTo>
                    <a:pt x="292" y="298"/>
                  </a:lnTo>
                  <a:lnTo>
                    <a:pt x="289" y="299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7" y="303"/>
                  </a:lnTo>
                  <a:lnTo>
                    <a:pt x="287" y="303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4" y="310"/>
                  </a:lnTo>
                  <a:close/>
                  <a:moveTo>
                    <a:pt x="246" y="299"/>
                  </a:moveTo>
                  <a:lnTo>
                    <a:pt x="246" y="298"/>
                  </a:lnTo>
                  <a:lnTo>
                    <a:pt x="246" y="296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2" y="294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8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6" y="299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299"/>
                  </a:lnTo>
                  <a:close/>
                  <a:moveTo>
                    <a:pt x="177" y="290"/>
                  </a:moveTo>
                  <a:lnTo>
                    <a:pt x="175" y="289"/>
                  </a:lnTo>
                  <a:lnTo>
                    <a:pt x="175" y="289"/>
                  </a:lnTo>
                  <a:lnTo>
                    <a:pt x="175" y="289"/>
                  </a:lnTo>
                  <a:lnTo>
                    <a:pt x="173" y="289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5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close/>
                  <a:moveTo>
                    <a:pt x="195" y="285"/>
                  </a:moveTo>
                  <a:lnTo>
                    <a:pt x="197" y="285"/>
                  </a:lnTo>
                  <a:lnTo>
                    <a:pt x="197" y="285"/>
                  </a:lnTo>
                  <a:lnTo>
                    <a:pt x="199" y="283"/>
                  </a:lnTo>
                  <a:lnTo>
                    <a:pt x="197" y="283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1" y="285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91" y="287"/>
                  </a:lnTo>
                  <a:lnTo>
                    <a:pt x="193" y="287"/>
                  </a:lnTo>
                  <a:lnTo>
                    <a:pt x="193" y="287"/>
                  </a:lnTo>
                  <a:lnTo>
                    <a:pt x="195" y="287"/>
                  </a:lnTo>
                  <a:lnTo>
                    <a:pt x="193" y="285"/>
                  </a:lnTo>
                  <a:lnTo>
                    <a:pt x="195" y="285"/>
                  </a:lnTo>
                  <a:close/>
                  <a:moveTo>
                    <a:pt x="348" y="285"/>
                  </a:moveTo>
                  <a:lnTo>
                    <a:pt x="348" y="285"/>
                  </a:lnTo>
                  <a:lnTo>
                    <a:pt x="348" y="285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5" y="283"/>
                  </a:lnTo>
                  <a:lnTo>
                    <a:pt x="345" y="285"/>
                  </a:lnTo>
                  <a:lnTo>
                    <a:pt x="345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5" y="287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close/>
                  <a:moveTo>
                    <a:pt x="238" y="285"/>
                  </a:moveTo>
                  <a:lnTo>
                    <a:pt x="238" y="285"/>
                  </a:lnTo>
                  <a:lnTo>
                    <a:pt x="236" y="289"/>
                  </a:lnTo>
                  <a:lnTo>
                    <a:pt x="238" y="287"/>
                  </a:lnTo>
                  <a:lnTo>
                    <a:pt x="240" y="287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42" y="285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4" y="281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40" y="278"/>
                  </a:lnTo>
                  <a:lnTo>
                    <a:pt x="240" y="278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6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5"/>
                  </a:lnTo>
                  <a:close/>
                  <a:moveTo>
                    <a:pt x="287" y="281"/>
                  </a:moveTo>
                  <a:lnTo>
                    <a:pt x="289" y="281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91" y="280"/>
                  </a:lnTo>
                  <a:lnTo>
                    <a:pt x="291" y="280"/>
                  </a:lnTo>
                  <a:lnTo>
                    <a:pt x="292" y="280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91" y="276"/>
                  </a:lnTo>
                  <a:lnTo>
                    <a:pt x="291" y="276"/>
                  </a:lnTo>
                  <a:lnTo>
                    <a:pt x="289" y="276"/>
                  </a:lnTo>
                  <a:lnTo>
                    <a:pt x="289" y="276"/>
                  </a:lnTo>
                  <a:lnTo>
                    <a:pt x="287" y="278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3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3" y="280"/>
                  </a:lnTo>
                  <a:lnTo>
                    <a:pt x="283" y="280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81"/>
                  </a:lnTo>
                  <a:close/>
                  <a:moveTo>
                    <a:pt x="267" y="281"/>
                  </a:moveTo>
                  <a:lnTo>
                    <a:pt x="267" y="281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7" y="280"/>
                  </a:lnTo>
                  <a:lnTo>
                    <a:pt x="267" y="278"/>
                  </a:lnTo>
                  <a:lnTo>
                    <a:pt x="267" y="278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4" y="278"/>
                  </a:lnTo>
                  <a:lnTo>
                    <a:pt x="264" y="280"/>
                  </a:lnTo>
                  <a:lnTo>
                    <a:pt x="264" y="280"/>
                  </a:lnTo>
                  <a:lnTo>
                    <a:pt x="262" y="280"/>
                  </a:lnTo>
                  <a:lnTo>
                    <a:pt x="262" y="280"/>
                  </a:lnTo>
                  <a:lnTo>
                    <a:pt x="264" y="280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4" y="281"/>
                  </a:lnTo>
                  <a:lnTo>
                    <a:pt x="264" y="281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5"/>
                  </a:lnTo>
                  <a:lnTo>
                    <a:pt x="264" y="283"/>
                  </a:lnTo>
                  <a:lnTo>
                    <a:pt x="267" y="281"/>
                  </a:lnTo>
                  <a:lnTo>
                    <a:pt x="267" y="281"/>
                  </a:lnTo>
                  <a:lnTo>
                    <a:pt x="267" y="281"/>
                  </a:lnTo>
                  <a:close/>
                  <a:moveTo>
                    <a:pt x="193" y="272"/>
                  </a:moveTo>
                  <a:lnTo>
                    <a:pt x="193" y="272"/>
                  </a:lnTo>
                  <a:lnTo>
                    <a:pt x="193" y="272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close/>
                  <a:moveTo>
                    <a:pt x="256" y="269"/>
                  </a:moveTo>
                  <a:lnTo>
                    <a:pt x="255" y="267"/>
                  </a:lnTo>
                  <a:lnTo>
                    <a:pt x="255" y="267"/>
                  </a:lnTo>
                  <a:lnTo>
                    <a:pt x="255" y="269"/>
                  </a:lnTo>
                  <a:lnTo>
                    <a:pt x="253" y="269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5" y="271"/>
                  </a:lnTo>
                  <a:lnTo>
                    <a:pt x="256" y="271"/>
                  </a:lnTo>
                  <a:lnTo>
                    <a:pt x="256" y="269"/>
                  </a:lnTo>
                  <a:lnTo>
                    <a:pt x="256" y="269"/>
                  </a:lnTo>
                  <a:lnTo>
                    <a:pt x="256" y="269"/>
                  </a:lnTo>
                  <a:close/>
                  <a:moveTo>
                    <a:pt x="269" y="267"/>
                  </a:moveTo>
                  <a:lnTo>
                    <a:pt x="269" y="267"/>
                  </a:lnTo>
                  <a:lnTo>
                    <a:pt x="269" y="267"/>
                  </a:lnTo>
                  <a:lnTo>
                    <a:pt x="271" y="269"/>
                  </a:lnTo>
                  <a:lnTo>
                    <a:pt x="273" y="271"/>
                  </a:lnTo>
                  <a:lnTo>
                    <a:pt x="273" y="271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6" y="272"/>
                  </a:lnTo>
                  <a:lnTo>
                    <a:pt x="278" y="274"/>
                  </a:lnTo>
                  <a:lnTo>
                    <a:pt x="280" y="274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2" y="271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82" y="269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1" y="265"/>
                  </a:lnTo>
                  <a:lnTo>
                    <a:pt x="271" y="265"/>
                  </a:lnTo>
                  <a:lnTo>
                    <a:pt x="269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9" y="267"/>
                  </a:lnTo>
                  <a:close/>
                  <a:moveTo>
                    <a:pt x="233" y="274"/>
                  </a:moveTo>
                  <a:lnTo>
                    <a:pt x="233" y="274"/>
                  </a:lnTo>
                  <a:lnTo>
                    <a:pt x="235" y="274"/>
                  </a:lnTo>
                  <a:lnTo>
                    <a:pt x="236" y="271"/>
                  </a:lnTo>
                  <a:lnTo>
                    <a:pt x="236" y="271"/>
                  </a:lnTo>
                  <a:lnTo>
                    <a:pt x="238" y="269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9"/>
                  </a:lnTo>
                  <a:lnTo>
                    <a:pt x="233" y="269"/>
                  </a:lnTo>
                  <a:lnTo>
                    <a:pt x="233" y="271"/>
                  </a:lnTo>
                  <a:lnTo>
                    <a:pt x="233" y="272"/>
                  </a:lnTo>
                  <a:lnTo>
                    <a:pt x="233" y="274"/>
                  </a:lnTo>
                  <a:close/>
                  <a:moveTo>
                    <a:pt x="323" y="272"/>
                  </a:moveTo>
                  <a:lnTo>
                    <a:pt x="325" y="272"/>
                  </a:lnTo>
                  <a:lnTo>
                    <a:pt x="325" y="272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4" y="267"/>
                  </a:lnTo>
                  <a:lnTo>
                    <a:pt x="336" y="265"/>
                  </a:lnTo>
                  <a:lnTo>
                    <a:pt x="338" y="263"/>
                  </a:lnTo>
                  <a:lnTo>
                    <a:pt x="334" y="265"/>
                  </a:lnTo>
                  <a:lnTo>
                    <a:pt x="332" y="265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20" y="271"/>
                  </a:lnTo>
                  <a:lnTo>
                    <a:pt x="320" y="271"/>
                  </a:lnTo>
                  <a:lnTo>
                    <a:pt x="318" y="272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20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3" y="274"/>
                  </a:lnTo>
                  <a:lnTo>
                    <a:pt x="323" y="272"/>
                  </a:lnTo>
                  <a:close/>
                  <a:moveTo>
                    <a:pt x="197" y="260"/>
                  </a:moveTo>
                  <a:lnTo>
                    <a:pt x="197" y="258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7" y="262"/>
                  </a:lnTo>
                  <a:lnTo>
                    <a:pt x="197" y="260"/>
                  </a:lnTo>
                  <a:lnTo>
                    <a:pt x="197" y="260"/>
                  </a:lnTo>
                  <a:lnTo>
                    <a:pt x="197" y="260"/>
                  </a:lnTo>
                  <a:close/>
                  <a:moveTo>
                    <a:pt x="357" y="265"/>
                  </a:moveTo>
                  <a:lnTo>
                    <a:pt x="357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5"/>
                  </a:lnTo>
                  <a:lnTo>
                    <a:pt x="363" y="265"/>
                  </a:lnTo>
                  <a:lnTo>
                    <a:pt x="365" y="265"/>
                  </a:lnTo>
                  <a:lnTo>
                    <a:pt x="365" y="265"/>
                  </a:lnTo>
                  <a:lnTo>
                    <a:pt x="368" y="263"/>
                  </a:lnTo>
                  <a:lnTo>
                    <a:pt x="370" y="262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0" y="262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2" y="258"/>
                  </a:lnTo>
                  <a:lnTo>
                    <a:pt x="370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5" y="258"/>
                  </a:lnTo>
                  <a:lnTo>
                    <a:pt x="363" y="258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2" y="258"/>
                  </a:lnTo>
                  <a:lnTo>
                    <a:pt x="352" y="258"/>
                  </a:lnTo>
                  <a:lnTo>
                    <a:pt x="350" y="258"/>
                  </a:lnTo>
                  <a:lnTo>
                    <a:pt x="350" y="260"/>
                  </a:lnTo>
                  <a:lnTo>
                    <a:pt x="350" y="260"/>
                  </a:lnTo>
                  <a:lnTo>
                    <a:pt x="348" y="260"/>
                  </a:lnTo>
                  <a:lnTo>
                    <a:pt x="348" y="260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50" y="263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63"/>
                  </a:lnTo>
                  <a:lnTo>
                    <a:pt x="350" y="263"/>
                  </a:lnTo>
                  <a:lnTo>
                    <a:pt x="352" y="263"/>
                  </a:lnTo>
                  <a:lnTo>
                    <a:pt x="354" y="263"/>
                  </a:lnTo>
                  <a:lnTo>
                    <a:pt x="354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7" y="265"/>
                  </a:lnTo>
                  <a:close/>
                  <a:moveTo>
                    <a:pt x="65" y="260"/>
                  </a:moveTo>
                  <a:lnTo>
                    <a:pt x="63" y="258"/>
                  </a:lnTo>
                  <a:lnTo>
                    <a:pt x="63" y="256"/>
                  </a:lnTo>
                  <a:lnTo>
                    <a:pt x="61" y="254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8" y="263"/>
                  </a:lnTo>
                  <a:lnTo>
                    <a:pt x="60" y="265"/>
                  </a:lnTo>
                  <a:lnTo>
                    <a:pt x="60" y="267"/>
                  </a:lnTo>
                  <a:lnTo>
                    <a:pt x="60" y="267"/>
                  </a:lnTo>
                  <a:lnTo>
                    <a:pt x="61" y="267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62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63"/>
                  </a:lnTo>
                  <a:lnTo>
                    <a:pt x="69" y="262"/>
                  </a:lnTo>
                  <a:lnTo>
                    <a:pt x="65" y="260"/>
                  </a:lnTo>
                  <a:close/>
                  <a:moveTo>
                    <a:pt x="267" y="262"/>
                  </a:moveTo>
                  <a:lnTo>
                    <a:pt x="269" y="260"/>
                  </a:lnTo>
                  <a:lnTo>
                    <a:pt x="269" y="260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5" y="254"/>
                  </a:lnTo>
                  <a:lnTo>
                    <a:pt x="267" y="253"/>
                  </a:lnTo>
                  <a:lnTo>
                    <a:pt x="267" y="251"/>
                  </a:lnTo>
                  <a:lnTo>
                    <a:pt x="267" y="251"/>
                  </a:lnTo>
                  <a:lnTo>
                    <a:pt x="262" y="251"/>
                  </a:lnTo>
                  <a:lnTo>
                    <a:pt x="262" y="249"/>
                  </a:lnTo>
                  <a:lnTo>
                    <a:pt x="260" y="249"/>
                  </a:lnTo>
                  <a:lnTo>
                    <a:pt x="260" y="249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5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3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3"/>
                  </a:lnTo>
                  <a:lnTo>
                    <a:pt x="255" y="253"/>
                  </a:lnTo>
                  <a:lnTo>
                    <a:pt x="255" y="251"/>
                  </a:lnTo>
                  <a:lnTo>
                    <a:pt x="256" y="251"/>
                  </a:lnTo>
                  <a:lnTo>
                    <a:pt x="256" y="253"/>
                  </a:lnTo>
                  <a:lnTo>
                    <a:pt x="258" y="253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60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65" y="262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2"/>
                  </a:lnTo>
                  <a:lnTo>
                    <a:pt x="267" y="262"/>
                  </a:lnTo>
                  <a:close/>
                  <a:moveTo>
                    <a:pt x="197" y="247"/>
                  </a:moveTo>
                  <a:lnTo>
                    <a:pt x="197" y="247"/>
                  </a:lnTo>
                  <a:lnTo>
                    <a:pt x="197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0" y="249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7" y="247"/>
                  </a:lnTo>
                  <a:lnTo>
                    <a:pt x="197" y="247"/>
                  </a:lnTo>
                  <a:close/>
                  <a:moveTo>
                    <a:pt x="52" y="238"/>
                  </a:move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6" y="233"/>
                  </a:lnTo>
                  <a:lnTo>
                    <a:pt x="56" y="233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47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3" y="224"/>
                  </a:lnTo>
                  <a:lnTo>
                    <a:pt x="43" y="224"/>
                  </a:lnTo>
                  <a:lnTo>
                    <a:pt x="43" y="225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9" y="236"/>
                  </a:lnTo>
                  <a:lnTo>
                    <a:pt x="50" y="238"/>
                  </a:lnTo>
                  <a:lnTo>
                    <a:pt x="52" y="238"/>
                  </a:lnTo>
                  <a:close/>
                  <a:moveTo>
                    <a:pt x="54" y="220"/>
                  </a:move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2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4" y="220"/>
                  </a:lnTo>
                  <a:close/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3" y="209"/>
                  </a:lnTo>
                  <a:lnTo>
                    <a:pt x="63" y="209"/>
                  </a:lnTo>
                  <a:close/>
                  <a:moveTo>
                    <a:pt x="325" y="209"/>
                  </a:move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1" y="207"/>
                  </a:lnTo>
                  <a:lnTo>
                    <a:pt x="321" y="207"/>
                  </a:lnTo>
                  <a:lnTo>
                    <a:pt x="320" y="206"/>
                  </a:lnTo>
                  <a:lnTo>
                    <a:pt x="318" y="206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2" y="213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6" y="215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6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3"/>
                  </a:lnTo>
                  <a:lnTo>
                    <a:pt x="321" y="231"/>
                  </a:lnTo>
                  <a:lnTo>
                    <a:pt x="323" y="231"/>
                  </a:lnTo>
                  <a:lnTo>
                    <a:pt x="325" y="231"/>
                  </a:lnTo>
                  <a:lnTo>
                    <a:pt x="325" y="229"/>
                  </a:lnTo>
                  <a:lnTo>
                    <a:pt x="323" y="227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7" y="222"/>
                  </a:lnTo>
                  <a:lnTo>
                    <a:pt x="325" y="218"/>
                  </a:lnTo>
                  <a:lnTo>
                    <a:pt x="325" y="216"/>
                  </a:lnTo>
                  <a:lnTo>
                    <a:pt x="327" y="216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7" y="213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5" y="207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close/>
                  <a:moveTo>
                    <a:pt x="300" y="209"/>
                  </a:move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0" y="209"/>
                  </a:lnTo>
                  <a:close/>
                  <a:moveTo>
                    <a:pt x="67" y="204"/>
                  </a:moveTo>
                  <a:lnTo>
                    <a:pt x="67" y="204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7" y="204"/>
                  </a:lnTo>
                  <a:close/>
                  <a:moveTo>
                    <a:pt x="58" y="202"/>
                  </a:move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close/>
                  <a:moveTo>
                    <a:pt x="54" y="195"/>
                  </a:move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7" y="197"/>
                  </a:lnTo>
                  <a:lnTo>
                    <a:pt x="47" y="198"/>
                  </a:lnTo>
                  <a:lnTo>
                    <a:pt x="47" y="200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50" y="206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242" y="187"/>
                  </a:move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2" y="187"/>
                  </a:lnTo>
                  <a:lnTo>
                    <a:pt x="242" y="187"/>
                  </a:lnTo>
                  <a:lnTo>
                    <a:pt x="242" y="189"/>
                  </a:lnTo>
                  <a:lnTo>
                    <a:pt x="242" y="189"/>
                  </a:lnTo>
                  <a:lnTo>
                    <a:pt x="242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91"/>
                  </a:lnTo>
                  <a:lnTo>
                    <a:pt x="244" y="191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6" y="193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4"/>
                  </a:lnTo>
                  <a:lnTo>
                    <a:pt x="244" y="182"/>
                  </a:lnTo>
                  <a:lnTo>
                    <a:pt x="242" y="182"/>
                  </a:lnTo>
                  <a:lnTo>
                    <a:pt x="242" y="182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6"/>
                  </a:lnTo>
                  <a:lnTo>
                    <a:pt x="242" y="187"/>
                  </a:lnTo>
                  <a:close/>
                  <a:moveTo>
                    <a:pt x="229" y="238"/>
                  </a:move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5" y="240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3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2" y="247"/>
                  </a:lnTo>
                  <a:lnTo>
                    <a:pt x="244" y="247"/>
                  </a:lnTo>
                  <a:lnTo>
                    <a:pt x="244" y="247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7" y="245"/>
                  </a:lnTo>
                  <a:lnTo>
                    <a:pt x="247" y="243"/>
                  </a:lnTo>
                  <a:lnTo>
                    <a:pt x="247" y="242"/>
                  </a:lnTo>
                  <a:lnTo>
                    <a:pt x="249" y="240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4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5" y="234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3" y="231"/>
                  </a:lnTo>
                  <a:lnTo>
                    <a:pt x="231" y="231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9" y="213"/>
                  </a:lnTo>
                  <a:lnTo>
                    <a:pt x="231" y="211"/>
                  </a:lnTo>
                  <a:lnTo>
                    <a:pt x="229" y="209"/>
                  </a:lnTo>
                  <a:lnTo>
                    <a:pt x="226" y="206"/>
                  </a:lnTo>
                  <a:lnTo>
                    <a:pt x="224" y="206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2"/>
                  </a:lnTo>
                  <a:lnTo>
                    <a:pt x="226" y="202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0" y="202"/>
                  </a:lnTo>
                  <a:lnTo>
                    <a:pt x="218" y="202"/>
                  </a:lnTo>
                  <a:lnTo>
                    <a:pt x="218" y="200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5" y="202"/>
                  </a:lnTo>
                  <a:lnTo>
                    <a:pt x="215" y="202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7" y="193"/>
                  </a:lnTo>
                  <a:lnTo>
                    <a:pt x="195" y="191"/>
                  </a:lnTo>
                  <a:lnTo>
                    <a:pt x="193" y="191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6" y="180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6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8" y="186"/>
                  </a:lnTo>
                  <a:lnTo>
                    <a:pt x="166" y="187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6" y="191"/>
                  </a:lnTo>
                  <a:lnTo>
                    <a:pt x="168" y="191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8" y="200"/>
                  </a:lnTo>
                  <a:lnTo>
                    <a:pt x="190" y="200"/>
                  </a:lnTo>
                  <a:lnTo>
                    <a:pt x="191" y="200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99" y="207"/>
                  </a:lnTo>
                  <a:lnTo>
                    <a:pt x="199" y="207"/>
                  </a:lnTo>
                  <a:lnTo>
                    <a:pt x="199" y="209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9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8" y="218"/>
                  </a:lnTo>
                  <a:lnTo>
                    <a:pt x="220" y="220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5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1"/>
                  </a:lnTo>
                  <a:lnTo>
                    <a:pt x="229" y="233"/>
                  </a:lnTo>
                  <a:lnTo>
                    <a:pt x="229" y="233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7" y="234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9" y="238"/>
                  </a:lnTo>
                  <a:close/>
                  <a:moveTo>
                    <a:pt x="190" y="171"/>
                  </a:move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69"/>
                  </a:lnTo>
                  <a:lnTo>
                    <a:pt x="193" y="171"/>
                  </a:lnTo>
                  <a:lnTo>
                    <a:pt x="195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close/>
                  <a:moveTo>
                    <a:pt x="204" y="171"/>
                  </a:moveTo>
                  <a:lnTo>
                    <a:pt x="202" y="169"/>
                  </a:lnTo>
                  <a:lnTo>
                    <a:pt x="200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4" y="171"/>
                  </a:lnTo>
                  <a:close/>
                  <a:moveTo>
                    <a:pt x="27" y="166"/>
                  </a:moveTo>
                  <a:lnTo>
                    <a:pt x="27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27" y="166"/>
                  </a:lnTo>
                  <a:close/>
                  <a:moveTo>
                    <a:pt x="217" y="162"/>
                  </a:moveTo>
                  <a:lnTo>
                    <a:pt x="217" y="162"/>
                  </a:lnTo>
                  <a:lnTo>
                    <a:pt x="217" y="162"/>
                  </a:lnTo>
                  <a:lnTo>
                    <a:pt x="215" y="162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13" y="169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7" y="166"/>
                  </a:lnTo>
                  <a:lnTo>
                    <a:pt x="217" y="164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close/>
                  <a:moveTo>
                    <a:pt x="222" y="160"/>
                  </a:moveTo>
                  <a:lnTo>
                    <a:pt x="222" y="162"/>
                  </a:lnTo>
                  <a:lnTo>
                    <a:pt x="222" y="160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9"/>
                  </a:lnTo>
                  <a:lnTo>
                    <a:pt x="220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close/>
                  <a:moveTo>
                    <a:pt x="347" y="180"/>
                  </a:move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5" y="178"/>
                  </a:lnTo>
                  <a:lnTo>
                    <a:pt x="343" y="177"/>
                  </a:lnTo>
                  <a:lnTo>
                    <a:pt x="341" y="175"/>
                  </a:lnTo>
                  <a:lnTo>
                    <a:pt x="341" y="173"/>
                  </a:lnTo>
                  <a:lnTo>
                    <a:pt x="341" y="173"/>
                  </a:lnTo>
                  <a:lnTo>
                    <a:pt x="343" y="173"/>
                  </a:lnTo>
                  <a:lnTo>
                    <a:pt x="345" y="173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7" y="178"/>
                  </a:lnTo>
                  <a:lnTo>
                    <a:pt x="347" y="180"/>
                  </a:lnTo>
                  <a:lnTo>
                    <a:pt x="347" y="178"/>
                  </a:lnTo>
                  <a:lnTo>
                    <a:pt x="348" y="180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69"/>
                  </a:lnTo>
                  <a:lnTo>
                    <a:pt x="345" y="169"/>
                  </a:lnTo>
                  <a:lnTo>
                    <a:pt x="345" y="169"/>
                  </a:lnTo>
                  <a:lnTo>
                    <a:pt x="343" y="166"/>
                  </a:lnTo>
                  <a:lnTo>
                    <a:pt x="341" y="166"/>
                  </a:lnTo>
                  <a:lnTo>
                    <a:pt x="341" y="166"/>
                  </a:lnTo>
                  <a:lnTo>
                    <a:pt x="339" y="164"/>
                  </a:lnTo>
                  <a:lnTo>
                    <a:pt x="338" y="162"/>
                  </a:lnTo>
                  <a:lnTo>
                    <a:pt x="338" y="162"/>
                  </a:lnTo>
                  <a:lnTo>
                    <a:pt x="339" y="160"/>
                  </a:lnTo>
                  <a:lnTo>
                    <a:pt x="339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6" y="157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27" y="157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3" y="160"/>
                  </a:lnTo>
                  <a:lnTo>
                    <a:pt x="323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6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21" y="175"/>
                  </a:lnTo>
                  <a:lnTo>
                    <a:pt x="321" y="175"/>
                  </a:lnTo>
                  <a:lnTo>
                    <a:pt x="323" y="175"/>
                  </a:lnTo>
                  <a:lnTo>
                    <a:pt x="323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7" y="169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29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4" y="169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71"/>
                  </a:lnTo>
                  <a:lnTo>
                    <a:pt x="330" y="171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7" y="175"/>
                  </a:lnTo>
                  <a:lnTo>
                    <a:pt x="327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7"/>
                  </a:lnTo>
                  <a:lnTo>
                    <a:pt x="325" y="177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30" y="178"/>
                  </a:lnTo>
                  <a:lnTo>
                    <a:pt x="332" y="180"/>
                  </a:lnTo>
                  <a:lnTo>
                    <a:pt x="334" y="180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8" y="182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43" y="182"/>
                  </a:lnTo>
                  <a:lnTo>
                    <a:pt x="345" y="182"/>
                  </a:lnTo>
                  <a:lnTo>
                    <a:pt x="347" y="182"/>
                  </a:lnTo>
                  <a:lnTo>
                    <a:pt x="347" y="180"/>
                  </a:lnTo>
                  <a:close/>
                  <a:moveTo>
                    <a:pt x="267" y="148"/>
                  </a:moveTo>
                  <a:lnTo>
                    <a:pt x="267" y="151"/>
                  </a:lnTo>
                  <a:lnTo>
                    <a:pt x="269" y="151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8"/>
                  </a:lnTo>
                  <a:close/>
                  <a:moveTo>
                    <a:pt x="23" y="155"/>
                  </a:moveTo>
                  <a:lnTo>
                    <a:pt x="23" y="153"/>
                  </a:lnTo>
                  <a:lnTo>
                    <a:pt x="23" y="153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3" y="155"/>
                  </a:lnTo>
                  <a:close/>
                  <a:moveTo>
                    <a:pt x="282" y="117"/>
                  </a:move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9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3" y="122"/>
                  </a:lnTo>
                  <a:lnTo>
                    <a:pt x="273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3" y="126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8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80" y="124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5" y="130"/>
                  </a:lnTo>
                  <a:lnTo>
                    <a:pt x="285" y="130"/>
                  </a:lnTo>
                  <a:lnTo>
                    <a:pt x="287" y="130"/>
                  </a:lnTo>
                  <a:lnTo>
                    <a:pt x="287" y="130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9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7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2" y="117"/>
                  </a:lnTo>
                  <a:close/>
                  <a:moveTo>
                    <a:pt x="303" y="85"/>
                  </a:moveTo>
                  <a:lnTo>
                    <a:pt x="301" y="85"/>
                  </a:lnTo>
                  <a:lnTo>
                    <a:pt x="301" y="83"/>
                  </a:lnTo>
                  <a:lnTo>
                    <a:pt x="298" y="83"/>
                  </a:lnTo>
                  <a:lnTo>
                    <a:pt x="296" y="83"/>
                  </a:lnTo>
                  <a:lnTo>
                    <a:pt x="294" y="83"/>
                  </a:lnTo>
                  <a:lnTo>
                    <a:pt x="292" y="85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2" y="86"/>
                  </a:lnTo>
                  <a:lnTo>
                    <a:pt x="296" y="88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3" y="85"/>
                  </a:lnTo>
                  <a:close/>
                  <a:moveTo>
                    <a:pt x="258" y="68"/>
                  </a:moveTo>
                  <a:lnTo>
                    <a:pt x="258" y="66"/>
                  </a:lnTo>
                  <a:lnTo>
                    <a:pt x="258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5"/>
                  </a:lnTo>
                  <a:lnTo>
                    <a:pt x="255" y="65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51" y="63"/>
                  </a:lnTo>
                  <a:lnTo>
                    <a:pt x="247" y="66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51" y="79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0"/>
                  </a:lnTo>
                  <a:lnTo>
                    <a:pt x="258" y="70"/>
                  </a:lnTo>
                  <a:lnTo>
                    <a:pt x="256" y="70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8" y="68"/>
                  </a:lnTo>
                  <a:close/>
                  <a:moveTo>
                    <a:pt x="182" y="285"/>
                  </a:moveTo>
                  <a:lnTo>
                    <a:pt x="180" y="285"/>
                  </a:lnTo>
                  <a:lnTo>
                    <a:pt x="180" y="285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2" y="283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3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1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70" y="254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51"/>
                  </a:lnTo>
                  <a:lnTo>
                    <a:pt x="175" y="249"/>
                  </a:lnTo>
                  <a:lnTo>
                    <a:pt x="177" y="249"/>
                  </a:lnTo>
                  <a:lnTo>
                    <a:pt x="179" y="247"/>
                  </a:lnTo>
                  <a:lnTo>
                    <a:pt x="180" y="245"/>
                  </a:lnTo>
                  <a:lnTo>
                    <a:pt x="186" y="245"/>
                  </a:lnTo>
                  <a:lnTo>
                    <a:pt x="190" y="245"/>
                  </a:lnTo>
                  <a:lnTo>
                    <a:pt x="190" y="245"/>
                  </a:lnTo>
                  <a:lnTo>
                    <a:pt x="188" y="245"/>
                  </a:lnTo>
                  <a:lnTo>
                    <a:pt x="190" y="245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199" y="243"/>
                  </a:lnTo>
                  <a:lnTo>
                    <a:pt x="197" y="245"/>
                  </a:lnTo>
                  <a:lnTo>
                    <a:pt x="197" y="245"/>
                  </a:lnTo>
                  <a:lnTo>
                    <a:pt x="197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6" y="253"/>
                  </a:lnTo>
                  <a:lnTo>
                    <a:pt x="206" y="253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9" y="254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7" y="26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2" y="265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58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8" y="251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18" y="249"/>
                  </a:lnTo>
                  <a:lnTo>
                    <a:pt x="220" y="249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18" y="242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20" y="234"/>
                  </a:lnTo>
                  <a:lnTo>
                    <a:pt x="222" y="234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1"/>
                  </a:lnTo>
                  <a:lnTo>
                    <a:pt x="222" y="231"/>
                  </a:lnTo>
                  <a:lnTo>
                    <a:pt x="220" y="231"/>
                  </a:lnTo>
                  <a:lnTo>
                    <a:pt x="220" y="231"/>
                  </a:lnTo>
                  <a:lnTo>
                    <a:pt x="218" y="229"/>
                  </a:lnTo>
                  <a:lnTo>
                    <a:pt x="217" y="227"/>
                  </a:lnTo>
                  <a:lnTo>
                    <a:pt x="217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09" y="224"/>
                  </a:lnTo>
                  <a:lnTo>
                    <a:pt x="209" y="224"/>
                  </a:lnTo>
                  <a:lnTo>
                    <a:pt x="208" y="222"/>
                  </a:lnTo>
                  <a:lnTo>
                    <a:pt x="206" y="224"/>
                  </a:lnTo>
                  <a:lnTo>
                    <a:pt x="204" y="224"/>
                  </a:lnTo>
                  <a:lnTo>
                    <a:pt x="202" y="222"/>
                  </a:lnTo>
                  <a:lnTo>
                    <a:pt x="200" y="218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7" y="216"/>
                  </a:lnTo>
                  <a:lnTo>
                    <a:pt x="197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7" y="213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0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79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1" y="198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7"/>
                  </a:lnTo>
                  <a:lnTo>
                    <a:pt x="162" y="195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5" y="189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6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6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0" y="178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1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2" y="169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0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3" y="173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3" y="171"/>
                  </a:lnTo>
                  <a:lnTo>
                    <a:pt x="171" y="171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8"/>
                  </a:lnTo>
                  <a:lnTo>
                    <a:pt x="184" y="164"/>
                  </a:lnTo>
                  <a:lnTo>
                    <a:pt x="182" y="160"/>
                  </a:lnTo>
                  <a:lnTo>
                    <a:pt x="180" y="157"/>
                  </a:lnTo>
                  <a:lnTo>
                    <a:pt x="179" y="157"/>
                  </a:lnTo>
                  <a:lnTo>
                    <a:pt x="175" y="151"/>
                  </a:lnTo>
                  <a:lnTo>
                    <a:pt x="175" y="151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4" y="142"/>
                  </a:lnTo>
                  <a:lnTo>
                    <a:pt x="164" y="139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2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8" y="110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6"/>
                  </a:lnTo>
                  <a:lnTo>
                    <a:pt x="146" y="104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50" y="95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6"/>
                  </a:lnTo>
                  <a:lnTo>
                    <a:pt x="162" y="76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4" y="83"/>
                  </a:lnTo>
                  <a:lnTo>
                    <a:pt x="161" y="83"/>
                  </a:lnTo>
                  <a:lnTo>
                    <a:pt x="159" y="83"/>
                  </a:lnTo>
                  <a:lnTo>
                    <a:pt x="161" y="85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9" y="99"/>
                  </a:lnTo>
                  <a:lnTo>
                    <a:pt x="180" y="99"/>
                  </a:lnTo>
                  <a:lnTo>
                    <a:pt x="182" y="99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12"/>
                  </a:lnTo>
                  <a:lnTo>
                    <a:pt x="186" y="112"/>
                  </a:lnTo>
                  <a:lnTo>
                    <a:pt x="186" y="113"/>
                  </a:lnTo>
                  <a:lnTo>
                    <a:pt x="188" y="113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200" y="121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199" y="115"/>
                  </a:lnTo>
                  <a:lnTo>
                    <a:pt x="193" y="113"/>
                  </a:lnTo>
                  <a:lnTo>
                    <a:pt x="191" y="112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6" y="106"/>
                  </a:lnTo>
                  <a:lnTo>
                    <a:pt x="186" y="106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1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2" y="103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5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7" y="94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9" y="103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8"/>
                  </a:lnTo>
                  <a:lnTo>
                    <a:pt x="238" y="106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29" y="95"/>
                  </a:lnTo>
                  <a:lnTo>
                    <a:pt x="229" y="95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88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1" y="88"/>
                  </a:lnTo>
                  <a:lnTo>
                    <a:pt x="209" y="86"/>
                  </a:lnTo>
                  <a:lnTo>
                    <a:pt x="209" y="85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4" y="70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9" y="65"/>
                  </a:lnTo>
                  <a:lnTo>
                    <a:pt x="236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36" y="56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7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2" y="57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5" y="54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6"/>
                  </a:lnTo>
                  <a:lnTo>
                    <a:pt x="289" y="56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4" y="57"/>
                  </a:lnTo>
                  <a:lnTo>
                    <a:pt x="294" y="57"/>
                  </a:lnTo>
                  <a:lnTo>
                    <a:pt x="296" y="59"/>
                  </a:lnTo>
                  <a:lnTo>
                    <a:pt x="296" y="59"/>
                  </a:lnTo>
                  <a:lnTo>
                    <a:pt x="298" y="59"/>
                  </a:lnTo>
                  <a:lnTo>
                    <a:pt x="300" y="59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9" y="59"/>
                  </a:lnTo>
                  <a:lnTo>
                    <a:pt x="309" y="59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6" y="61"/>
                  </a:lnTo>
                  <a:lnTo>
                    <a:pt x="318" y="61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5" y="66"/>
                  </a:lnTo>
                  <a:lnTo>
                    <a:pt x="325" y="66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7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4" y="43"/>
                  </a:lnTo>
                  <a:lnTo>
                    <a:pt x="334" y="41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4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7" y="27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0" y="25"/>
                  </a:lnTo>
                  <a:lnTo>
                    <a:pt x="350" y="23"/>
                  </a:lnTo>
                  <a:lnTo>
                    <a:pt x="350" y="23"/>
                  </a:lnTo>
                  <a:lnTo>
                    <a:pt x="350" y="20"/>
                  </a:lnTo>
                  <a:lnTo>
                    <a:pt x="350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7" y="10"/>
                  </a:lnTo>
                  <a:lnTo>
                    <a:pt x="345" y="9"/>
                  </a:lnTo>
                  <a:lnTo>
                    <a:pt x="341" y="7"/>
                  </a:lnTo>
                  <a:lnTo>
                    <a:pt x="343" y="7"/>
                  </a:lnTo>
                  <a:lnTo>
                    <a:pt x="343" y="5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39" y="5"/>
                  </a:lnTo>
                  <a:lnTo>
                    <a:pt x="338" y="3"/>
                  </a:lnTo>
                  <a:lnTo>
                    <a:pt x="338" y="3"/>
                  </a:lnTo>
                  <a:lnTo>
                    <a:pt x="336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1"/>
                  </a:lnTo>
                  <a:lnTo>
                    <a:pt x="330" y="1"/>
                  </a:lnTo>
                  <a:lnTo>
                    <a:pt x="330" y="0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25" y="1"/>
                  </a:lnTo>
                  <a:lnTo>
                    <a:pt x="325" y="1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2"/>
                  </a:lnTo>
                  <a:lnTo>
                    <a:pt x="325" y="12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5" y="25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0" y="29"/>
                  </a:lnTo>
                  <a:lnTo>
                    <a:pt x="320" y="29"/>
                  </a:lnTo>
                  <a:lnTo>
                    <a:pt x="318" y="29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4" y="29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1" y="29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5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96" y="29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91" y="32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0" y="34"/>
                  </a:lnTo>
                  <a:lnTo>
                    <a:pt x="280" y="34"/>
                  </a:lnTo>
                  <a:lnTo>
                    <a:pt x="278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9"/>
                  </a:lnTo>
                  <a:lnTo>
                    <a:pt x="265" y="25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8" y="25"/>
                  </a:lnTo>
                  <a:lnTo>
                    <a:pt x="258" y="25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5" y="25"/>
                  </a:lnTo>
                  <a:lnTo>
                    <a:pt x="255" y="23"/>
                  </a:lnTo>
                  <a:lnTo>
                    <a:pt x="253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31" y="12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0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1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1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3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4" y="27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30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6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2" y="41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7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8" y="59"/>
                  </a:lnTo>
                  <a:lnTo>
                    <a:pt x="74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70" y="77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1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9" y="151"/>
                  </a:lnTo>
                  <a:lnTo>
                    <a:pt x="29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9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3" y="162"/>
                  </a:lnTo>
                  <a:lnTo>
                    <a:pt x="43" y="162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5" y="168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2" y="180"/>
                  </a:lnTo>
                  <a:lnTo>
                    <a:pt x="70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69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9"/>
                  </a:lnTo>
                  <a:lnTo>
                    <a:pt x="60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5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4"/>
                  </a:lnTo>
                  <a:lnTo>
                    <a:pt x="70" y="206"/>
                  </a:lnTo>
                  <a:lnTo>
                    <a:pt x="70" y="207"/>
                  </a:lnTo>
                  <a:lnTo>
                    <a:pt x="69" y="209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7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7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4" y="224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4" y="222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70" y="233"/>
                  </a:lnTo>
                  <a:lnTo>
                    <a:pt x="171" y="233"/>
                  </a:lnTo>
                  <a:lnTo>
                    <a:pt x="173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5" y="233"/>
                  </a:lnTo>
                  <a:lnTo>
                    <a:pt x="175" y="234"/>
                  </a:lnTo>
                  <a:lnTo>
                    <a:pt x="179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7" y="234"/>
                  </a:lnTo>
                  <a:lnTo>
                    <a:pt x="177" y="236"/>
                  </a:lnTo>
                  <a:lnTo>
                    <a:pt x="177" y="236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40"/>
                  </a:lnTo>
                  <a:lnTo>
                    <a:pt x="166" y="240"/>
                  </a:lnTo>
                  <a:lnTo>
                    <a:pt x="166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2" y="249"/>
                  </a:lnTo>
                  <a:lnTo>
                    <a:pt x="162" y="249"/>
                  </a:lnTo>
                  <a:lnTo>
                    <a:pt x="161" y="247"/>
                  </a:lnTo>
                  <a:lnTo>
                    <a:pt x="159" y="247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7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7" y="234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19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2" y="222"/>
                  </a:lnTo>
                  <a:lnTo>
                    <a:pt x="110" y="224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3" y="231"/>
                  </a:lnTo>
                  <a:lnTo>
                    <a:pt x="103" y="233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6" y="234"/>
                  </a:lnTo>
                  <a:lnTo>
                    <a:pt x="92" y="233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7" y="234"/>
                  </a:lnTo>
                  <a:lnTo>
                    <a:pt x="87" y="236"/>
                  </a:lnTo>
                  <a:lnTo>
                    <a:pt x="87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3" y="245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79" y="247"/>
                  </a:lnTo>
                  <a:lnTo>
                    <a:pt x="78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9" y="256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3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6" y="272"/>
                  </a:lnTo>
                  <a:lnTo>
                    <a:pt x="97" y="272"/>
                  </a:lnTo>
                  <a:lnTo>
                    <a:pt x="99" y="27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5"/>
                  </a:lnTo>
                  <a:lnTo>
                    <a:pt x="103" y="287"/>
                  </a:lnTo>
                  <a:lnTo>
                    <a:pt x="103" y="289"/>
                  </a:lnTo>
                  <a:lnTo>
                    <a:pt x="101" y="290"/>
                  </a:lnTo>
                  <a:lnTo>
                    <a:pt x="97" y="294"/>
                  </a:lnTo>
                  <a:lnTo>
                    <a:pt x="97" y="296"/>
                  </a:lnTo>
                  <a:lnTo>
                    <a:pt x="97" y="298"/>
                  </a:lnTo>
                  <a:lnTo>
                    <a:pt x="97" y="299"/>
                  </a:lnTo>
                  <a:lnTo>
                    <a:pt x="97" y="303"/>
                  </a:lnTo>
                  <a:lnTo>
                    <a:pt x="99" y="305"/>
                  </a:lnTo>
                  <a:lnTo>
                    <a:pt x="99" y="307"/>
                  </a:lnTo>
                  <a:lnTo>
                    <a:pt x="101" y="307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1" y="310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5" y="310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8"/>
                  </a:lnTo>
                  <a:lnTo>
                    <a:pt x="103" y="318"/>
                  </a:lnTo>
                  <a:lnTo>
                    <a:pt x="105" y="319"/>
                  </a:lnTo>
                  <a:lnTo>
                    <a:pt x="105" y="318"/>
                  </a:lnTo>
                  <a:lnTo>
                    <a:pt x="105" y="318"/>
                  </a:lnTo>
                  <a:lnTo>
                    <a:pt x="105" y="31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08" y="319"/>
                  </a:lnTo>
                  <a:lnTo>
                    <a:pt x="108" y="319"/>
                  </a:lnTo>
                  <a:lnTo>
                    <a:pt x="110" y="319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5"/>
                  </a:lnTo>
                  <a:lnTo>
                    <a:pt x="112" y="325"/>
                  </a:lnTo>
                  <a:lnTo>
                    <a:pt x="114" y="325"/>
                  </a:lnTo>
                  <a:lnTo>
                    <a:pt x="114" y="323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4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21" y="305"/>
                  </a:lnTo>
                  <a:lnTo>
                    <a:pt x="121" y="305"/>
                  </a:lnTo>
                  <a:lnTo>
                    <a:pt x="123" y="305"/>
                  </a:lnTo>
                  <a:lnTo>
                    <a:pt x="126" y="305"/>
                  </a:lnTo>
                  <a:lnTo>
                    <a:pt x="126" y="307"/>
                  </a:lnTo>
                  <a:lnTo>
                    <a:pt x="126" y="309"/>
                  </a:lnTo>
                  <a:lnTo>
                    <a:pt x="126" y="309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8" y="314"/>
                  </a:lnTo>
                  <a:lnTo>
                    <a:pt x="128" y="312"/>
                  </a:lnTo>
                  <a:lnTo>
                    <a:pt x="130" y="314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5" y="323"/>
                  </a:lnTo>
                  <a:lnTo>
                    <a:pt x="135" y="325"/>
                  </a:lnTo>
                  <a:lnTo>
                    <a:pt x="137" y="327"/>
                  </a:lnTo>
                  <a:lnTo>
                    <a:pt x="137" y="325"/>
                  </a:lnTo>
                  <a:lnTo>
                    <a:pt x="137" y="327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7" y="337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4" y="345"/>
                  </a:lnTo>
                  <a:lnTo>
                    <a:pt x="144" y="343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3" y="337"/>
                  </a:lnTo>
                  <a:lnTo>
                    <a:pt x="143" y="337"/>
                  </a:lnTo>
                  <a:lnTo>
                    <a:pt x="143" y="336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9" y="319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2" y="328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2"/>
                  </a:lnTo>
                  <a:lnTo>
                    <a:pt x="166" y="332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8" y="337"/>
                  </a:lnTo>
                  <a:lnTo>
                    <a:pt x="168" y="337"/>
                  </a:lnTo>
                  <a:lnTo>
                    <a:pt x="170" y="336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5" y="343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9" y="343"/>
                  </a:lnTo>
                  <a:lnTo>
                    <a:pt x="179" y="341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5" y="337"/>
                  </a:lnTo>
                  <a:lnTo>
                    <a:pt x="175" y="337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1" y="332"/>
                  </a:lnTo>
                  <a:lnTo>
                    <a:pt x="171" y="330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7"/>
                  </a:lnTo>
                  <a:lnTo>
                    <a:pt x="170" y="327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8"/>
                  </a:lnTo>
                  <a:lnTo>
                    <a:pt x="171" y="316"/>
                  </a:lnTo>
                  <a:lnTo>
                    <a:pt x="171" y="316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7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8" y="303"/>
                  </a:lnTo>
                  <a:lnTo>
                    <a:pt x="166" y="301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0"/>
                  </a:lnTo>
                  <a:lnTo>
                    <a:pt x="161" y="290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59" y="287"/>
                  </a:lnTo>
                  <a:lnTo>
                    <a:pt x="159" y="285"/>
                  </a:lnTo>
                  <a:lnTo>
                    <a:pt x="159" y="285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5" y="280"/>
                  </a:lnTo>
                  <a:lnTo>
                    <a:pt x="157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1"/>
                  </a:lnTo>
                  <a:lnTo>
                    <a:pt x="157" y="271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2"/>
                  </a:lnTo>
                  <a:lnTo>
                    <a:pt x="159" y="272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9" y="274"/>
                  </a:lnTo>
                  <a:lnTo>
                    <a:pt x="161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1" y="276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5" y="285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5" y="287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79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2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Freeform 40"/>
            <p:cNvSpPr>
              <a:spLocks noEditPoints="1"/>
            </p:cNvSpPr>
            <p:nvPr/>
          </p:nvSpPr>
          <p:spPr bwMode="auto">
            <a:xfrm>
              <a:off x="6259383" y="2594220"/>
              <a:ext cx="1071195" cy="1420888"/>
            </a:xfrm>
            <a:custGeom>
              <a:avLst/>
              <a:gdLst>
                <a:gd name="T0" fmla="*/ 452 w 775"/>
                <a:gd name="T1" fmla="*/ 698 h 1028"/>
                <a:gd name="T2" fmla="*/ 405 w 775"/>
                <a:gd name="T3" fmla="*/ 616 h 1028"/>
                <a:gd name="T4" fmla="*/ 398 w 775"/>
                <a:gd name="T5" fmla="*/ 566 h 1028"/>
                <a:gd name="T6" fmla="*/ 304 w 775"/>
                <a:gd name="T7" fmla="*/ 575 h 1028"/>
                <a:gd name="T8" fmla="*/ 329 w 775"/>
                <a:gd name="T9" fmla="*/ 618 h 1028"/>
                <a:gd name="T10" fmla="*/ 392 w 775"/>
                <a:gd name="T11" fmla="*/ 620 h 1028"/>
                <a:gd name="T12" fmla="*/ 383 w 775"/>
                <a:gd name="T13" fmla="*/ 494 h 1028"/>
                <a:gd name="T14" fmla="*/ 378 w 775"/>
                <a:gd name="T15" fmla="*/ 456 h 1028"/>
                <a:gd name="T16" fmla="*/ 338 w 775"/>
                <a:gd name="T17" fmla="*/ 419 h 1028"/>
                <a:gd name="T18" fmla="*/ 394 w 775"/>
                <a:gd name="T19" fmla="*/ 432 h 1028"/>
                <a:gd name="T20" fmla="*/ 315 w 775"/>
                <a:gd name="T21" fmla="*/ 369 h 1028"/>
                <a:gd name="T22" fmla="*/ 315 w 775"/>
                <a:gd name="T23" fmla="*/ 354 h 1028"/>
                <a:gd name="T24" fmla="*/ 387 w 775"/>
                <a:gd name="T25" fmla="*/ 326 h 1028"/>
                <a:gd name="T26" fmla="*/ 378 w 775"/>
                <a:gd name="T27" fmla="*/ 318 h 1028"/>
                <a:gd name="T28" fmla="*/ 360 w 775"/>
                <a:gd name="T29" fmla="*/ 336 h 1028"/>
                <a:gd name="T30" fmla="*/ 390 w 775"/>
                <a:gd name="T31" fmla="*/ 369 h 1028"/>
                <a:gd name="T32" fmla="*/ 342 w 775"/>
                <a:gd name="T33" fmla="*/ 257 h 1028"/>
                <a:gd name="T34" fmla="*/ 351 w 775"/>
                <a:gd name="T35" fmla="*/ 288 h 1028"/>
                <a:gd name="T36" fmla="*/ 378 w 775"/>
                <a:gd name="T37" fmla="*/ 261 h 1028"/>
                <a:gd name="T38" fmla="*/ 334 w 775"/>
                <a:gd name="T39" fmla="*/ 259 h 1028"/>
                <a:gd name="T40" fmla="*/ 679 w 775"/>
                <a:gd name="T41" fmla="*/ 672 h 1028"/>
                <a:gd name="T42" fmla="*/ 627 w 775"/>
                <a:gd name="T43" fmla="*/ 582 h 1028"/>
                <a:gd name="T44" fmla="*/ 564 w 775"/>
                <a:gd name="T45" fmla="*/ 466 h 1028"/>
                <a:gd name="T46" fmla="*/ 529 w 775"/>
                <a:gd name="T47" fmla="*/ 430 h 1028"/>
                <a:gd name="T48" fmla="*/ 566 w 775"/>
                <a:gd name="T49" fmla="*/ 311 h 1028"/>
                <a:gd name="T50" fmla="*/ 470 w 775"/>
                <a:gd name="T51" fmla="*/ 315 h 1028"/>
                <a:gd name="T52" fmla="*/ 529 w 775"/>
                <a:gd name="T53" fmla="*/ 230 h 1028"/>
                <a:gd name="T54" fmla="*/ 452 w 775"/>
                <a:gd name="T55" fmla="*/ 228 h 1028"/>
                <a:gd name="T56" fmla="*/ 419 w 775"/>
                <a:gd name="T57" fmla="*/ 262 h 1028"/>
                <a:gd name="T58" fmla="*/ 407 w 775"/>
                <a:gd name="T59" fmla="*/ 297 h 1028"/>
                <a:gd name="T60" fmla="*/ 405 w 775"/>
                <a:gd name="T61" fmla="*/ 336 h 1028"/>
                <a:gd name="T62" fmla="*/ 399 w 775"/>
                <a:gd name="T63" fmla="*/ 373 h 1028"/>
                <a:gd name="T64" fmla="*/ 401 w 775"/>
                <a:gd name="T65" fmla="*/ 418 h 1028"/>
                <a:gd name="T66" fmla="*/ 412 w 775"/>
                <a:gd name="T67" fmla="*/ 427 h 1028"/>
                <a:gd name="T68" fmla="*/ 405 w 775"/>
                <a:gd name="T69" fmla="*/ 488 h 1028"/>
                <a:gd name="T70" fmla="*/ 419 w 775"/>
                <a:gd name="T71" fmla="*/ 459 h 1028"/>
                <a:gd name="T72" fmla="*/ 443 w 775"/>
                <a:gd name="T73" fmla="*/ 466 h 1028"/>
                <a:gd name="T74" fmla="*/ 428 w 775"/>
                <a:gd name="T75" fmla="*/ 551 h 1028"/>
                <a:gd name="T76" fmla="*/ 484 w 775"/>
                <a:gd name="T77" fmla="*/ 571 h 1028"/>
                <a:gd name="T78" fmla="*/ 517 w 775"/>
                <a:gd name="T79" fmla="*/ 616 h 1028"/>
                <a:gd name="T80" fmla="*/ 546 w 775"/>
                <a:gd name="T81" fmla="*/ 696 h 1028"/>
                <a:gd name="T82" fmla="*/ 454 w 775"/>
                <a:gd name="T83" fmla="*/ 739 h 1028"/>
                <a:gd name="T84" fmla="*/ 445 w 775"/>
                <a:gd name="T85" fmla="*/ 804 h 1028"/>
                <a:gd name="T86" fmla="*/ 448 w 775"/>
                <a:gd name="T87" fmla="*/ 833 h 1028"/>
                <a:gd name="T88" fmla="*/ 495 w 775"/>
                <a:gd name="T89" fmla="*/ 837 h 1028"/>
                <a:gd name="T90" fmla="*/ 535 w 775"/>
                <a:gd name="T91" fmla="*/ 867 h 1028"/>
                <a:gd name="T92" fmla="*/ 416 w 775"/>
                <a:gd name="T93" fmla="*/ 947 h 1028"/>
                <a:gd name="T94" fmla="*/ 452 w 775"/>
                <a:gd name="T95" fmla="*/ 936 h 1028"/>
                <a:gd name="T96" fmla="*/ 513 w 775"/>
                <a:gd name="T97" fmla="*/ 913 h 1028"/>
                <a:gd name="T98" fmla="*/ 620 w 775"/>
                <a:gd name="T99" fmla="*/ 900 h 1028"/>
                <a:gd name="T100" fmla="*/ 752 w 775"/>
                <a:gd name="T101" fmla="*/ 876 h 1028"/>
                <a:gd name="T102" fmla="*/ 730 w 775"/>
                <a:gd name="T103" fmla="*/ 824 h 1028"/>
                <a:gd name="T104" fmla="*/ 517 w 775"/>
                <a:gd name="T105" fmla="*/ 197 h 1028"/>
                <a:gd name="T106" fmla="*/ 544 w 775"/>
                <a:gd name="T107" fmla="*/ 186 h 1028"/>
                <a:gd name="T108" fmla="*/ 533 w 775"/>
                <a:gd name="T109" fmla="*/ 167 h 1028"/>
                <a:gd name="T110" fmla="*/ 538 w 775"/>
                <a:gd name="T111" fmla="*/ 158 h 1028"/>
                <a:gd name="T112" fmla="*/ 632 w 775"/>
                <a:gd name="T113" fmla="*/ 69 h 1028"/>
                <a:gd name="T114" fmla="*/ 622 w 775"/>
                <a:gd name="T115" fmla="*/ 65 h 1028"/>
                <a:gd name="T116" fmla="*/ 629 w 775"/>
                <a:gd name="T117" fmla="*/ 62 h 1028"/>
                <a:gd name="T118" fmla="*/ 620 w 775"/>
                <a:gd name="T119" fmla="*/ 33 h 1028"/>
                <a:gd name="T120" fmla="*/ 611 w 775"/>
                <a:gd name="T121" fmla="*/ 55 h 1028"/>
                <a:gd name="T122" fmla="*/ 647 w 775"/>
                <a:gd name="T123" fmla="*/ 9 h 1028"/>
                <a:gd name="T124" fmla="*/ 455 w 775"/>
                <a:gd name="T125" fmla="*/ 63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" h="1028">
                  <a:moveTo>
                    <a:pt x="371" y="969"/>
                  </a:moveTo>
                  <a:lnTo>
                    <a:pt x="371" y="969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2" y="970"/>
                  </a:lnTo>
                  <a:lnTo>
                    <a:pt x="372" y="970"/>
                  </a:lnTo>
                  <a:lnTo>
                    <a:pt x="371" y="969"/>
                  </a:lnTo>
                  <a:lnTo>
                    <a:pt x="371" y="969"/>
                  </a:lnTo>
                  <a:close/>
                  <a:moveTo>
                    <a:pt x="369" y="967"/>
                  </a:move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9"/>
                  </a:lnTo>
                  <a:lnTo>
                    <a:pt x="369" y="969"/>
                  </a:lnTo>
                  <a:lnTo>
                    <a:pt x="371" y="967"/>
                  </a:lnTo>
                  <a:lnTo>
                    <a:pt x="369" y="967"/>
                  </a:lnTo>
                  <a:lnTo>
                    <a:pt x="369" y="967"/>
                  </a:lnTo>
                  <a:close/>
                  <a:moveTo>
                    <a:pt x="632" y="907"/>
                  </a:moveTo>
                  <a:lnTo>
                    <a:pt x="632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5"/>
                  </a:lnTo>
                  <a:lnTo>
                    <a:pt x="629" y="905"/>
                  </a:lnTo>
                  <a:lnTo>
                    <a:pt x="622" y="904"/>
                  </a:lnTo>
                  <a:lnTo>
                    <a:pt x="620" y="904"/>
                  </a:lnTo>
                  <a:lnTo>
                    <a:pt x="620" y="904"/>
                  </a:lnTo>
                  <a:lnTo>
                    <a:pt x="618" y="905"/>
                  </a:lnTo>
                  <a:lnTo>
                    <a:pt x="616" y="907"/>
                  </a:lnTo>
                  <a:lnTo>
                    <a:pt x="614" y="907"/>
                  </a:lnTo>
                  <a:lnTo>
                    <a:pt x="614" y="907"/>
                  </a:lnTo>
                  <a:lnTo>
                    <a:pt x="616" y="907"/>
                  </a:lnTo>
                  <a:lnTo>
                    <a:pt x="616" y="905"/>
                  </a:lnTo>
                  <a:lnTo>
                    <a:pt x="611" y="909"/>
                  </a:lnTo>
                  <a:lnTo>
                    <a:pt x="609" y="909"/>
                  </a:lnTo>
                  <a:lnTo>
                    <a:pt x="607" y="913"/>
                  </a:lnTo>
                  <a:lnTo>
                    <a:pt x="609" y="911"/>
                  </a:lnTo>
                  <a:lnTo>
                    <a:pt x="609" y="911"/>
                  </a:lnTo>
                  <a:lnTo>
                    <a:pt x="611" y="911"/>
                  </a:lnTo>
                  <a:lnTo>
                    <a:pt x="612" y="911"/>
                  </a:lnTo>
                  <a:lnTo>
                    <a:pt x="614" y="913"/>
                  </a:lnTo>
                  <a:lnTo>
                    <a:pt x="614" y="913"/>
                  </a:lnTo>
                  <a:lnTo>
                    <a:pt x="620" y="918"/>
                  </a:lnTo>
                  <a:lnTo>
                    <a:pt x="622" y="918"/>
                  </a:lnTo>
                  <a:lnTo>
                    <a:pt x="627" y="916"/>
                  </a:lnTo>
                  <a:lnTo>
                    <a:pt x="629" y="916"/>
                  </a:lnTo>
                  <a:lnTo>
                    <a:pt x="629" y="914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31" y="911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09"/>
                  </a:lnTo>
                  <a:lnTo>
                    <a:pt x="632" y="907"/>
                  </a:lnTo>
                  <a:lnTo>
                    <a:pt x="632" y="907"/>
                  </a:lnTo>
                  <a:close/>
                  <a:moveTo>
                    <a:pt x="638" y="902"/>
                  </a:moveTo>
                  <a:lnTo>
                    <a:pt x="638" y="900"/>
                  </a:lnTo>
                  <a:lnTo>
                    <a:pt x="638" y="900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2"/>
                  </a:lnTo>
                  <a:lnTo>
                    <a:pt x="636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902"/>
                  </a:lnTo>
                  <a:close/>
                  <a:moveTo>
                    <a:pt x="454" y="871"/>
                  </a:moveTo>
                  <a:lnTo>
                    <a:pt x="454" y="871"/>
                  </a:lnTo>
                  <a:lnTo>
                    <a:pt x="454" y="871"/>
                  </a:lnTo>
                  <a:lnTo>
                    <a:pt x="454" y="869"/>
                  </a:lnTo>
                  <a:lnTo>
                    <a:pt x="452" y="869"/>
                  </a:lnTo>
                  <a:lnTo>
                    <a:pt x="452" y="869"/>
                  </a:lnTo>
                  <a:lnTo>
                    <a:pt x="452" y="871"/>
                  </a:lnTo>
                  <a:lnTo>
                    <a:pt x="452" y="871"/>
                  </a:lnTo>
                  <a:lnTo>
                    <a:pt x="452" y="873"/>
                  </a:lnTo>
                  <a:lnTo>
                    <a:pt x="454" y="871"/>
                  </a:lnTo>
                  <a:close/>
                  <a:moveTo>
                    <a:pt x="732" y="851"/>
                  </a:moveTo>
                  <a:lnTo>
                    <a:pt x="732" y="851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3" y="853"/>
                  </a:lnTo>
                  <a:lnTo>
                    <a:pt x="723" y="853"/>
                  </a:lnTo>
                  <a:lnTo>
                    <a:pt x="724" y="855"/>
                  </a:lnTo>
                  <a:lnTo>
                    <a:pt x="724" y="855"/>
                  </a:lnTo>
                  <a:lnTo>
                    <a:pt x="726" y="855"/>
                  </a:lnTo>
                  <a:lnTo>
                    <a:pt x="732" y="857"/>
                  </a:lnTo>
                  <a:lnTo>
                    <a:pt x="733" y="855"/>
                  </a:lnTo>
                  <a:lnTo>
                    <a:pt x="733" y="855"/>
                  </a:lnTo>
                  <a:lnTo>
                    <a:pt x="733" y="853"/>
                  </a:lnTo>
                  <a:lnTo>
                    <a:pt x="732" y="853"/>
                  </a:lnTo>
                  <a:lnTo>
                    <a:pt x="732" y="851"/>
                  </a:lnTo>
                  <a:close/>
                  <a:moveTo>
                    <a:pt x="457" y="699"/>
                  </a:moveTo>
                  <a:lnTo>
                    <a:pt x="457" y="699"/>
                  </a:lnTo>
                  <a:lnTo>
                    <a:pt x="457" y="698"/>
                  </a:lnTo>
                  <a:lnTo>
                    <a:pt x="455" y="698"/>
                  </a:lnTo>
                  <a:lnTo>
                    <a:pt x="455" y="696"/>
                  </a:lnTo>
                  <a:lnTo>
                    <a:pt x="455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2" y="698"/>
                  </a:lnTo>
                  <a:lnTo>
                    <a:pt x="452" y="698"/>
                  </a:lnTo>
                  <a:lnTo>
                    <a:pt x="452" y="699"/>
                  </a:lnTo>
                  <a:lnTo>
                    <a:pt x="452" y="699"/>
                  </a:lnTo>
                  <a:lnTo>
                    <a:pt x="454" y="699"/>
                  </a:lnTo>
                  <a:lnTo>
                    <a:pt x="454" y="699"/>
                  </a:lnTo>
                  <a:lnTo>
                    <a:pt x="455" y="699"/>
                  </a:lnTo>
                  <a:lnTo>
                    <a:pt x="455" y="701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57" y="699"/>
                  </a:lnTo>
                  <a:close/>
                  <a:moveTo>
                    <a:pt x="473" y="690"/>
                  </a:moveTo>
                  <a:lnTo>
                    <a:pt x="472" y="690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0" y="689"/>
                  </a:lnTo>
                  <a:lnTo>
                    <a:pt x="468" y="689"/>
                  </a:lnTo>
                  <a:lnTo>
                    <a:pt x="466" y="687"/>
                  </a:lnTo>
                  <a:lnTo>
                    <a:pt x="464" y="687"/>
                  </a:lnTo>
                  <a:lnTo>
                    <a:pt x="459" y="689"/>
                  </a:lnTo>
                  <a:lnTo>
                    <a:pt x="457" y="690"/>
                  </a:lnTo>
                  <a:lnTo>
                    <a:pt x="457" y="690"/>
                  </a:lnTo>
                  <a:lnTo>
                    <a:pt x="459" y="692"/>
                  </a:lnTo>
                  <a:lnTo>
                    <a:pt x="457" y="696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7" y="699"/>
                  </a:lnTo>
                  <a:lnTo>
                    <a:pt x="457" y="699"/>
                  </a:lnTo>
                  <a:lnTo>
                    <a:pt x="459" y="701"/>
                  </a:lnTo>
                  <a:lnTo>
                    <a:pt x="461" y="705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08"/>
                  </a:lnTo>
                  <a:lnTo>
                    <a:pt x="463" y="708"/>
                  </a:lnTo>
                  <a:lnTo>
                    <a:pt x="463" y="708"/>
                  </a:lnTo>
                  <a:lnTo>
                    <a:pt x="464" y="708"/>
                  </a:lnTo>
                  <a:lnTo>
                    <a:pt x="464" y="710"/>
                  </a:lnTo>
                  <a:lnTo>
                    <a:pt x="464" y="708"/>
                  </a:lnTo>
                  <a:lnTo>
                    <a:pt x="466" y="708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72" y="710"/>
                  </a:lnTo>
                  <a:lnTo>
                    <a:pt x="473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5"/>
                  </a:lnTo>
                  <a:lnTo>
                    <a:pt x="477" y="705"/>
                  </a:lnTo>
                  <a:lnTo>
                    <a:pt x="477" y="703"/>
                  </a:lnTo>
                  <a:lnTo>
                    <a:pt x="479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2" y="699"/>
                  </a:lnTo>
                  <a:lnTo>
                    <a:pt x="484" y="698"/>
                  </a:lnTo>
                  <a:lnTo>
                    <a:pt x="482" y="698"/>
                  </a:lnTo>
                  <a:lnTo>
                    <a:pt x="482" y="698"/>
                  </a:lnTo>
                  <a:lnTo>
                    <a:pt x="481" y="698"/>
                  </a:lnTo>
                  <a:lnTo>
                    <a:pt x="481" y="698"/>
                  </a:lnTo>
                  <a:lnTo>
                    <a:pt x="481" y="696"/>
                  </a:lnTo>
                  <a:lnTo>
                    <a:pt x="481" y="696"/>
                  </a:lnTo>
                  <a:lnTo>
                    <a:pt x="479" y="696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7" y="698"/>
                  </a:lnTo>
                  <a:lnTo>
                    <a:pt x="477" y="698"/>
                  </a:lnTo>
                  <a:lnTo>
                    <a:pt x="475" y="698"/>
                  </a:lnTo>
                  <a:lnTo>
                    <a:pt x="475" y="698"/>
                  </a:lnTo>
                  <a:lnTo>
                    <a:pt x="475" y="696"/>
                  </a:lnTo>
                  <a:lnTo>
                    <a:pt x="475" y="696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3" y="694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5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0"/>
                  </a:lnTo>
                  <a:close/>
                  <a:moveTo>
                    <a:pt x="403" y="618"/>
                  </a:moveTo>
                  <a:lnTo>
                    <a:pt x="403" y="620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5" y="618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7" y="615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7"/>
                  </a:lnTo>
                  <a:lnTo>
                    <a:pt x="407" y="606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5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598"/>
                  </a:lnTo>
                  <a:lnTo>
                    <a:pt x="403" y="598"/>
                  </a:lnTo>
                  <a:lnTo>
                    <a:pt x="403" y="598"/>
                  </a:lnTo>
                  <a:lnTo>
                    <a:pt x="405" y="596"/>
                  </a:lnTo>
                  <a:lnTo>
                    <a:pt x="403" y="595"/>
                  </a:lnTo>
                  <a:lnTo>
                    <a:pt x="403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3" y="595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399" y="593"/>
                  </a:lnTo>
                  <a:lnTo>
                    <a:pt x="401" y="593"/>
                  </a:lnTo>
                  <a:lnTo>
                    <a:pt x="401" y="591"/>
                  </a:lnTo>
                  <a:lnTo>
                    <a:pt x="401" y="591"/>
                  </a:lnTo>
                  <a:lnTo>
                    <a:pt x="401" y="589"/>
                  </a:lnTo>
                  <a:lnTo>
                    <a:pt x="401" y="589"/>
                  </a:lnTo>
                  <a:lnTo>
                    <a:pt x="403" y="589"/>
                  </a:lnTo>
                  <a:lnTo>
                    <a:pt x="403" y="591"/>
                  </a:lnTo>
                  <a:lnTo>
                    <a:pt x="407" y="593"/>
                  </a:lnTo>
                  <a:lnTo>
                    <a:pt x="408" y="595"/>
                  </a:lnTo>
                  <a:lnTo>
                    <a:pt x="408" y="596"/>
                  </a:lnTo>
                  <a:lnTo>
                    <a:pt x="408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7" y="604"/>
                  </a:lnTo>
                  <a:lnTo>
                    <a:pt x="407" y="604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7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2" y="609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6"/>
                  </a:lnTo>
                  <a:lnTo>
                    <a:pt x="414" y="606"/>
                  </a:lnTo>
                  <a:lnTo>
                    <a:pt x="414" y="604"/>
                  </a:lnTo>
                  <a:lnTo>
                    <a:pt x="412" y="602"/>
                  </a:lnTo>
                  <a:lnTo>
                    <a:pt x="414" y="602"/>
                  </a:lnTo>
                  <a:lnTo>
                    <a:pt x="414" y="600"/>
                  </a:lnTo>
                  <a:lnTo>
                    <a:pt x="414" y="600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2" y="595"/>
                  </a:lnTo>
                  <a:lnTo>
                    <a:pt x="412" y="593"/>
                  </a:lnTo>
                  <a:lnTo>
                    <a:pt x="412" y="589"/>
                  </a:lnTo>
                  <a:lnTo>
                    <a:pt x="412" y="589"/>
                  </a:lnTo>
                  <a:lnTo>
                    <a:pt x="410" y="589"/>
                  </a:lnTo>
                  <a:lnTo>
                    <a:pt x="410" y="587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0"/>
                  </a:lnTo>
                  <a:lnTo>
                    <a:pt x="407" y="580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9" y="580"/>
                  </a:lnTo>
                  <a:lnTo>
                    <a:pt x="399" y="580"/>
                  </a:lnTo>
                  <a:lnTo>
                    <a:pt x="398" y="580"/>
                  </a:lnTo>
                  <a:lnTo>
                    <a:pt x="396" y="582"/>
                  </a:lnTo>
                  <a:lnTo>
                    <a:pt x="394" y="584"/>
                  </a:lnTo>
                  <a:lnTo>
                    <a:pt x="394" y="584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92" y="587"/>
                  </a:lnTo>
                  <a:lnTo>
                    <a:pt x="390" y="587"/>
                  </a:lnTo>
                  <a:lnTo>
                    <a:pt x="390" y="587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2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8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01" y="575"/>
                  </a:lnTo>
                  <a:lnTo>
                    <a:pt x="401" y="573"/>
                  </a:lnTo>
                  <a:lnTo>
                    <a:pt x="401" y="571"/>
                  </a:lnTo>
                  <a:lnTo>
                    <a:pt x="401" y="568"/>
                  </a:lnTo>
                  <a:lnTo>
                    <a:pt x="399" y="566"/>
                  </a:lnTo>
                  <a:lnTo>
                    <a:pt x="398" y="566"/>
                  </a:lnTo>
                  <a:lnTo>
                    <a:pt x="398" y="564"/>
                  </a:lnTo>
                  <a:lnTo>
                    <a:pt x="396" y="566"/>
                  </a:lnTo>
                  <a:lnTo>
                    <a:pt x="399" y="569"/>
                  </a:lnTo>
                  <a:lnTo>
                    <a:pt x="399" y="571"/>
                  </a:lnTo>
                  <a:lnTo>
                    <a:pt x="399" y="571"/>
                  </a:lnTo>
                  <a:lnTo>
                    <a:pt x="399" y="569"/>
                  </a:lnTo>
                  <a:lnTo>
                    <a:pt x="398" y="569"/>
                  </a:lnTo>
                  <a:lnTo>
                    <a:pt x="396" y="568"/>
                  </a:lnTo>
                  <a:lnTo>
                    <a:pt x="396" y="566"/>
                  </a:lnTo>
                  <a:lnTo>
                    <a:pt x="396" y="564"/>
                  </a:lnTo>
                  <a:lnTo>
                    <a:pt x="396" y="564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0" y="557"/>
                  </a:lnTo>
                  <a:lnTo>
                    <a:pt x="390" y="555"/>
                  </a:lnTo>
                  <a:lnTo>
                    <a:pt x="389" y="555"/>
                  </a:lnTo>
                  <a:lnTo>
                    <a:pt x="387" y="555"/>
                  </a:lnTo>
                  <a:lnTo>
                    <a:pt x="387" y="553"/>
                  </a:lnTo>
                  <a:lnTo>
                    <a:pt x="387" y="551"/>
                  </a:lnTo>
                  <a:lnTo>
                    <a:pt x="387" y="550"/>
                  </a:lnTo>
                  <a:lnTo>
                    <a:pt x="387" y="548"/>
                  </a:lnTo>
                  <a:lnTo>
                    <a:pt x="387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3" y="548"/>
                  </a:lnTo>
                  <a:lnTo>
                    <a:pt x="383" y="546"/>
                  </a:lnTo>
                  <a:lnTo>
                    <a:pt x="383" y="544"/>
                  </a:lnTo>
                  <a:lnTo>
                    <a:pt x="383" y="542"/>
                  </a:lnTo>
                  <a:lnTo>
                    <a:pt x="385" y="539"/>
                  </a:lnTo>
                  <a:lnTo>
                    <a:pt x="383" y="537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0" y="533"/>
                  </a:lnTo>
                  <a:lnTo>
                    <a:pt x="378" y="533"/>
                  </a:lnTo>
                  <a:lnTo>
                    <a:pt x="378" y="533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2" y="535"/>
                  </a:lnTo>
                  <a:lnTo>
                    <a:pt x="369" y="531"/>
                  </a:lnTo>
                  <a:lnTo>
                    <a:pt x="367" y="531"/>
                  </a:lnTo>
                  <a:lnTo>
                    <a:pt x="365" y="533"/>
                  </a:lnTo>
                  <a:lnTo>
                    <a:pt x="363" y="531"/>
                  </a:lnTo>
                  <a:lnTo>
                    <a:pt x="361" y="531"/>
                  </a:lnTo>
                  <a:lnTo>
                    <a:pt x="361" y="531"/>
                  </a:lnTo>
                  <a:lnTo>
                    <a:pt x="360" y="531"/>
                  </a:lnTo>
                  <a:lnTo>
                    <a:pt x="360" y="533"/>
                  </a:lnTo>
                  <a:lnTo>
                    <a:pt x="358" y="533"/>
                  </a:lnTo>
                  <a:lnTo>
                    <a:pt x="358" y="535"/>
                  </a:lnTo>
                  <a:lnTo>
                    <a:pt x="354" y="535"/>
                  </a:lnTo>
                  <a:lnTo>
                    <a:pt x="349" y="537"/>
                  </a:lnTo>
                  <a:lnTo>
                    <a:pt x="342" y="537"/>
                  </a:lnTo>
                  <a:lnTo>
                    <a:pt x="342" y="537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38" y="537"/>
                  </a:lnTo>
                  <a:lnTo>
                    <a:pt x="338" y="540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6" y="544"/>
                  </a:lnTo>
                  <a:lnTo>
                    <a:pt x="334" y="546"/>
                  </a:lnTo>
                  <a:lnTo>
                    <a:pt x="334" y="546"/>
                  </a:lnTo>
                  <a:lnTo>
                    <a:pt x="334" y="548"/>
                  </a:lnTo>
                  <a:lnTo>
                    <a:pt x="333" y="548"/>
                  </a:lnTo>
                  <a:lnTo>
                    <a:pt x="333" y="550"/>
                  </a:lnTo>
                  <a:lnTo>
                    <a:pt x="331" y="550"/>
                  </a:lnTo>
                  <a:lnTo>
                    <a:pt x="329" y="550"/>
                  </a:lnTo>
                  <a:lnTo>
                    <a:pt x="327" y="548"/>
                  </a:lnTo>
                  <a:lnTo>
                    <a:pt x="325" y="548"/>
                  </a:lnTo>
                  <a:lnTo>
                    <a:pt x="324" y="548"/>
                  </a:lnTo>
                  <a:lnTo>
                    <a:pt x="324" y="548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50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16" y="550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5" y="555"/>
                  </a:lnTo>
                  <a:lnTo>
                    <a:pt x="316" y="557"/>
                  </a:lnTo>
                  <a:lnTo>
                    <a:pt x="316" y="557"/>
                  </a:lnTo>
                  <a:lnTo>
                    <a:pt x="315" y="557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3" y="560"/>
                  </a:lnTo>
                  <a:lnTo>
                    <a:pt x="315" y="562"/>
                  </a:lnTo>
                  <a:lnTo>
                    <a:pt x="315" y="562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09" y="571"/>
                  </a:lnTo>
                  <a:lnTo>
                    <a:pt x="309" y="571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6" y="575"/>
                  </a:lnTo>
                  <a:lnTo>
                    <a:pt x="304" y="575"/>
                  </a:lnTo>
                  <a:lnTo>
                    <a:pt x="302" y="575"/>
                  </a:lnTo>
                  <a:lnTo>
                    <a:pt x="300" y="577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7"/>
                  </a:lnTo>
                  <a:lnTo>
                    <a:pt x="295" y="577"/>
                  </a:lnTo>
                  <a:lnTo>
                    <a:pt x="293" y="577"/>
                  </a:lnTo>
                  <a:lnTo>
                    <a:pt x="291" y="578"/>
                  </a:lnTo>
                  <a:lnTo>
                    <a:pt x="289" y="578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89" y="582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3" y="582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6" y="584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00" y="586"/>
                  </a:lnTo>
                  <a:lnTo>
                    <a:pt x="300" y="586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298" y="587"/>
                  </a:lnTo>
                  <a:lnTo>
                    <a:pt x="293" y="593"/>
                  </a:lnTo>
                  <a:lnTo>
                    <a:pt x="291" y="593"/>
                  </a:lnTo>
                  <a:lnTo>
                    <a:pt x="289" y="593"/>
                  </a:lnTo>
                  <a:lnTo>
                    <a:pt x="286" y="593"/>
                  </a:lnTo>
                  <a:lnTo>
                    <a:pt x="284" y="593"/>
                  </a:lnTo>
                  <a:lnTo>
                    <a:pt x="284" y="595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0" y="598"/>
                  </a:lnTo>
                  <a:lnTo>
                    <a:pt x="278" y="598"/>
                  </a:lnTo>
                  <a:lnTo>
                    <a:pt x="277" y="598"/>
                  </a:lnTo>
                  <a:lnTo>
                    <a:pt x="277" y="600"/>
                  </a:lnTo>
                  <a:lnTo>
                    <a:pt x="278" y="600"/>
                  </a:lnTo>
                  <a:lnTo>
                    <a:pt x="278" y="600"/>
                  </a:lnTo>
                  <a:lnTo>
                    <a:pt x="278" y="602"/>
                  </a:lnTo>
                  <a:lnTo>
                    <a:pt x="278" y="602"/>
                  </a:lnTo>
                  <a:lnTo>
                    <a:pt x="280" y="604"/>
                  </a:lnTo>
                  <a:lnTo>
                    <a:pt x="282" y="606"/>
                  </a:lnTo>
                  <a:lnTo>
                    <a:pt x="284" y="607"/>
                  </a:lnTo>
                  <a:lnTo>
                    <a:pt x="284" y="607"/>
                  </a:lnTo>
                  <a:lnTo>
                    <a:pt x="286" y="607"/>
                  </a:lnTo>
                  <a:lnTo>
                    <a:pt x="287" y="611"/>
                  </a:lnTo>
                  <a:lnTo>
                    <a:pt x="287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3" y="616"/>
                  </a:lnTo>
                  <a:lnTo>
                    <a:pt x="293" y="620"/>
                  </a:lnTo>
                  <a:lnTo>
                    <a:pt x="293" y="620"/>
                  </a:lnTo>
                  <a:lnTo>
                    <a:pt x="295" y="622"/>
                  </a:lnTo>
                  <a:lnTo>
                    <a:pt x="296" y="622"/>
                  </a:lnTo>
                  <a:lnTo>
                    <a:pt x="300" y="622"/>
                  </a:lnTo>
                  <a:lnTo>
                    <a:pt x="300" y="622"/>
                  </a:lnTo>
                  <a:lnTo>
                    <a:pt x="304" y="624"/>
                  </a:lnTo>
                  <a:lnTo>
                    <a:pt x="306" y="625"/>
                  </a:lnTo>
                  <a:lnTo>
                    <a:pt x="306" y="625"/>
                  </a:lnTo>
                  <a:lnTo>
                    <a:pt x="306" y="627"/>
                  </a:lnTo>
                  <a:lnTo>
                    <a:pt x="306" y="627"/>
                  </a:lnTo>
                  <a:lnTo>
                    <a:pt x="311" y="629"/>
                  </a:lnTo>
                  <a:lnTo>
                    <a:pt x="313" y="627"/>
                  </a:lnTo>
                  <a:lnTo>
                    <a:pt x="315" y="625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6" y="627"/>
                  </a:lnTo>
                  <a:lnTo>
                    <a:pt x="316" y="627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7"/>
                  </a:lnTo>
                  <a:lnTo>
                    <a:pt x="320" y="625"/>
                  </a:lnTo>
                  <a:lnTo>
                    <a:pt x="320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9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4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7" y="620"/>
                  </a:lnTo>
                  <a:lnTo>
                    <a:pt x="329" y="620"/>
                  </a:lnTo>
                  <a:lnTo>
                    <a:pt x="327" y="618"/>
                  </a:lnTo>
                  <a:lnTo>
                    <a:pt x="329" y="618"/>
                  </a:lnTo>
                  <a:lnTo>
                    <a:pt x="327" y="616"/>
                  </a:lnTo>
                  <a:lnTo>
                    <a:pt x="327" y="615"/>
                  </a:lnTo>
                  <a:lnTo>
                    <a:pt x="325" y="615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7" y="613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5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09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9" y="609"/>
                  </a:lnTo>
                  <a:lnTo>
                    <a:pt x="333" y="606"/>
                  </a:lnTo>
                  <a:lnTo>
                    <a:pt x="333" y="604"/>
                  </a:lnTo>
                  <a:lnTo>
                    <a:pt x="334" y="604"/>
                  </a:lnTo>
                  <a:lnTo>
                    <a:pt x="336" y="604"/>
                  </a:lnTo>
                  <a:lnTo>
                    <a:pt x="340" y="607"/>
                  </a:lnTo>
                  <a:lnTo>
                    <a:pt x="340" y="607"/>
                  </a:lnTo>
                  <a:lnTo>
                    <a:pt x="340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11"/>
                  </a:lnTo>
                  <a:lnTo>
                    <a:pt x="343" y="613"/>
                  </a:lnTo>
                  <a:lnTo>
                    <a:pt x="343" y="615"/>
                  </a:lnTo>
                  <a:lnTo>
                    <a:pt x="343" y="615"/>
                  </a:lnTo>
                  <a:lnTo>
                    <a:pt x="342" y="615"/>
                  </a:lnTo>
                  <a:lnTo>
                    <a:pt x="343" y="616"/>
                  </a:lnTo>
                  <a:lnTo>
                    <a:pt x="343" y="616"/>
                  </a:lnTo>
                  <a:lnTo>
                    <a:pt x="343" y="618"/>
                  </a:lnTo>
                  <a:lnTo>
                    <a:pt x="345" y="618"/>
                  </a:lnTo>
                  <a:lnTo>
                    <a:pt x="345" y="618"/>
                  </a:lnTo>
                  <a:lnTo>
                    <a:pt x="345" y="620"/>
                  </a:lnTo>
                  <a:lnTo>
                    <a:pt x="347" y="622"/>
                  </a:lnTo>
                  <a:lnTo>
                    <a:pt x="347" y="622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2" y="622"/>
                  </a:lnTo>
                  <a:lnTo>
                    <a:pt x="352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5"/>
                  </a:lnTo>
                  <a:lnTo>
                    <a:pt x="354" y="627"/>
                  </a:lnTo>
                  <a:lnTo>
                    <a:pt x="352" y="629"/>
                  </a:lnTo>
                  <a:lnTo>
                    <a:pt x="352" y="631"/>
                  </a:lnTo>
                  <a:lnTo>
                    <a:pt x="352" y="631"/>
                  </a:lnTo>
                  <a:lnTo>
                    <a:pt x="352" y="633"/>
                  </a:lnTo>
                  <a:lnTo>
                    <a:pt x="352" y="634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6" y="636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8" y="634"/>
                  </a:lnTo>
                  <a:lnTo>
                    <a:pt x="358" y="634"/>
                  </a:lnTo>
                  <a:lnTo>
                    <a:pt x="361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9" y="629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2" y="629"/>
                  </a:lnTo>
                  <a:lnTo>
                    <a:pt x="372" y="631"/>
                  </a:lnTo>
                  <a:lnTo>
                    <a:pt x="372" y="629"/>
                  </a:lnTo>
                  <a:lnTo>
                    <a:pt x="374" y="631"/>
                  </a:lnTo>
                  <a:lnTo>
                    <a:pt x="376" y="631"/>
                  </a:lnTo>
                  <a:lnTo>
                    <a:pt x="376" y="631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0" y="634"/>
                  </a:lnTo>
                  <a:lnTo>
                    <a:pt x="380" y="634"/>
                  </a:lnTo>
                  <a:lnTo>
                    <a:pt x="381" y="636"/>
                  </a:lnTo>
                  <a:lnTo>
                    <a:pt x="381" y="636"/>
                  </a:lnTo>
                  <a:lnTo>
                    <a:pt x="383" y="636"/>
                  </a:lnTo>
                  <a:lnTo>
                    <a:pt x="385" y="636"/>
                  </a:lnTo>
                  <a:lnTo>
                    <a:pt x="387" y="634"/>
                  </a:lnTo>
                  <a:lnTo>
                    <a:pt x="389" y="633"/>
                  </a:lnTo>
                  <a:lnTo>
                    <a:pt x="390" y="631"/>
                  </a:lnTo>
                  <a:lnTo>
                    <a:pt x="392" y="629"/>
                  </a:lnTo>
                  <a:lnTo>
                    <a:pt x="392" y="629"/>
                  </a:lnTo>
                  <a:lnTo>
                    <a:pt x="392" y="627"/>
                  </a:lnTo>
                  <a:lnTo>
                    <a:pt x="392" y="625"/>
                  </a:lnTo>
                  <a:lnTo>
                    <a:pt x="392" y="624"/>
                  </a:lnTo>
                  <a:lnTo>
                    <a:pt x="392" y="624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98" y="618"/>
                  </a:lnTo>
                  <a:lnTo>
                    <a:pt x="399" y="618"/>
                  </a:lnTo>
                  <a:lnTo>
                    <a:pt x="401" y="618"/>
                  </a:lnTo>
                  <a:lnTo>
                    <a:pt x="403" y="618"/>
                  </a:lnTo>
                  <a:close/>
                  <a:moveTo>
                    <a:pt x="376" y="528"/>
                  </a:move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76" y="526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4" y="526"/>
                  </a:lnTo>
                  <a:lnTo>
                    <a:pt x="376" y="526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close/>
                  <a:moveTo>
                    <a:pt x="417" y="492"/>
                  </a:moveTo>
                  <a:lnTo>
                    <a:pt x="417" y="494"/>
                  </a:lnTo>
                  <a:lnTo>
                    <a:pt x="416" y="495"/>
                  </a:lnTo>
                  <a:lnTo>
                    <a:pt x="416" y="499"/>
                  </a:lnTo>
                  <a:lnTo>
                    <a:pt x="417" y="501"/>
                  </a:lnTo>
                  <a:lnTo>
                    <a:pt x="417" y="503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21" y="512"/>
                  </a:lnTo>
                  <a:lnTo>
                    <a:pt x="423" y="513"/>
                  </a:lnTo>
                  <a:lnTo>
                    <a:pt x="425" y="515"/>
                  </a:lnTo>
                  <a:lnTo>
                    <a:pt x="428" y="515"/>
                  </a:lnTo>
                  <a:lnTo>
                    <a:pt x="430" y="513"/>
                  </a:lnTo>
                  <a:lnTo>
                    <a:pt x="432" y="513"/>
                  </a:lnTo>
                  <a:lnTo>
                    <a:pt x="432" y="513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28" y="501"/>
                  </a:lnTo>
                  <a:lnTo>
                    <a:pt x="430" y="499"/>
                  </a:lnTo>
                  <a:lnTo>
                    <a:pt x="428" y="495"/>
                  </a:lnTo>
                  <a:lnTo>
                    <a:pt x="428" y="494"/>
                  </a:lnTo>
                  <a:lnTo>
                    <a:pt x="426" y="492"/>
                  </a:lnTo>
                  <a:lnTo>
                    <a:pt x="426" y="492"/>
                  </a:lnTo>
                  <a:lnTo>
                    <a:pt x="423" y="490"/>
                  </a:lnTo>
                  <a:lnTo>
                    <a:pt x="423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19" y="490"/>
                  </a:lnTo>
                  <a:lnTo>
                    <a:pt x="417" y="492"/>
                  </a:lnTo>
                  <a:close/>
                  <a:moveTo>
                    <a:pt x="436" y="484"/>
                  </a:moveTo>
                  <a:lnTo>
                    <a:pt x="436" y="484"/>
                  </a:lnTo>
                  <a:lnTo>
                    <a:pt x="436" y="483"/>
                  </a:lnTo>
                  <a:lnTo>
                    <a:pt x="434" y="481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4" y="477"/>
                  </a:lnTo>
                  <a:lnTo>
                    <a:pt x="432" y="477"/>
                  </a:lnTo>
                  <a:lnTo>
                    <a:pt x="432" y="477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0" y="475"/>
                  </a:lnTo>
                  <a:lnTo>
                    <a:pt x="430" y="474"/>
                  </a:lnTo>
                  <a:lnTo>
                    <a:pt x="428" y="472"/>
                  </a:lnTo>
                  <a:lnTo>
                    <a:pt x="426" y="472"/>
                  </a:lnTo>
                  <a:lnTo>
                    <a:pt x="426" y="474"/>
                  </a:lnTo>
                  <a:lnTo>
                    <a:pt x="426" y="475"/>
                  </a:lnTo>
                  <a:lnTo>
                    <a:pt x="426" y="477"/>
                  </a:lnTo>
                  <a:lnTo>
                    <a:pt x="426" y="477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30" y="483"/>
                  </a:lnTo>
                  <a:lnTo>
                    <a:pt x="430" y="484"/>
                  </a:lnTo>
                  <a:lnTo>
                    <a:pt x="434" y="486"/>
                  </a:lnTo>
                  <a:lnTo>
                    <a:pt x="434" y="488"/>
                  </a:lnTo>
                  <a:lnTo>
                    <a:pt x="434" y="490"/>
                  </a:lnTo>
                  <a:lnTo>
                    <a:pt x="436" y="490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4" y="486"/>
                  </a:lnTo>
                  <a:lnTo>
                    <a:pt x="436" y="486"/>
                  </a:lnTo>
                  <a:lnTo>
                    <a:pt x="436" y="484"/>
                  </a:lnTo>
                  <a:close/>
                  <a:moveTo>
                    <a:pt x="380" y="497"/>
                  </a:moveTo>
                  <a:lnTo>
                    <a:pt x="381" y="497"/>
                  </a:lnTo>
                  <a:lnTo>
                    <a:pt x="381" y="495"/>
                  </a:lnTo>
                  <a:lnTo>
                    <a:pt x="383" y="494"/>
                  </a:lnTo>
                  <a:lnTo>
                    <a:pt x="383" y="495"/>
                  </a:lnTo>
                  <a:lnTo>
                    <a:pt x="383" y="494"/>
                  </a:lnTo>
                  <a:lnTo>
                    <a:pt x="383" y="494"/>
                  </a:lnTo>
                  <a:lnTo>
                    <a:pt x="385" y="494"/>
                  </a:lnTo>
                  <a:lnTo>
                    <a:pt x="385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5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1" y="484"/>
                  </a:lnTo>
                  <a:lnTo>
                    <a:pt x="381" y="483"/>
                  </a:lnTo>
                  <a:lnTo>
                    <a:pt x="381" y="483"/>
                  </a:lnTo>
                  <a:lnTo>
                    <a:pt x="381" y="479"/>
                  </a:lnTo>
                  <a:lnTo>
                    <a:pt x="380" y="475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78" y="470"/>
                  </a:lnTo>
                  <a:lnTo>
                    <a:pt x="378" y="470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4" y="474"/>
                  </a:lnTo>
                  <a:lnTo>
                    <a:pt x="372" y="475"/>
                  </a:lnTo>
                  <a:lnTo>
                    <a:pt x="371" y="477"/>
                  </a:lnTo>
                  <a:lnTo>
                    <a:pt x="371" y="479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69" y="479"/>
                  </a:lnTo>
                  <a:lnTo>
                    <a:pt x="369" y="479"/>
                  </a:lnTo>
                  <a:lnTo>
                    <a:pt x="369" y="477"/>
                  </a:lnTo>
                  <a:lnTo>
                    <a:pt x="371" y="475"/>
                  </a:lnTo>
                  <a:lnTo>
                    <a:pt x="371" y="475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9"/>
                  </a:lnTo>
                  <a:lnTo>
                    <a:pt x="363" y="479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3" y="483"/>
                  </a:lnTo>
                  <a:lnTo>
                    <a:pt x="361" y="483"/>
                  </a:lnTo>
                  <a:lnTo>
                    <a:pt x="363" y="484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3" y="494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71" y="484"/>
                  </a:lnTo>
                  <a:lnTo>
                    <a:pt x="372" y="484"/>
                  </a:lnTo>
                  <a:lnTo>
                    <a:pt x="374" y="484"/>
                  </a:lnTo>
                  <a:lnTo>
                    <a:pt x="371" y="486"/>
                  </a:lnTo>
                  <a:lnTo>
                    <a:pt x="371" y="488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4" y="495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2" y="503"/>
                  </a:lnTo>
                  <a:lnTo>
                    <a:pt x="372" y="501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4" y="499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8" y="497"/>
                  </a:lnTo>
                  <a:lnTo>
                    <a:pt x="380" y="497"/>
                  </a:lnTo>
                  <a:close/>
                  <a:moveTo>
                    <a:pt x="376" y="456"/>
                  </a:moveTo>
                  <a:lnTo>
                    <a:pt x="376" y="456"/>
                  </a:lnTo>
                  <a:lnTo>
                    <a:pt x="376" y="456"/>
                  </a:lnTo>
                  <a:lnTo>
                    <a:pt x="374" y="457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4" y="461"/>
                  </a:lnTo>
                  <a:lnTo>
                    <a:pt x="372" y="461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6" y="461"/>
                  </a:lnTo>
                  <a:lnTo>
                    <a:pt x="378" y="461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0" y="454"/>
                  </a:lnTo>
                  <a:lnTo>
                    <a:pt x="380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6" y="456"/>
                  </a:lnTo>
                  <a:close/>
                  <a:moveTo>
                    <a:pt x="389" y="483"/>
                  </a:moveTo>
                  <a:lnTo>
                    <a:pt x="389" y="481"/>
                  </a:lnTo>
                  <a:lnTo>
                    <a:pt x="389" y="477"/>
                  </a:lnTo>
                  <a:lnTo>
                    <a:pt x="389" y="477"/>
                  </a:lnTo>
                  <a:lnTo>
                    <a:pt x="390" y="475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8" y="463"/>
                  </a:lnTo>
                  <a:lnTo>
                    <a:pt x="399" y="457"/>
                  </a:lnTo>
                  <a:lnTo>
                    <a:pt x="399" y="457"/>
                  </a:lnTo>
                  <a:lnTo>
                    <a:pt x="401" y="456"/>
                  </a:lnTo>
                  <a:lnTo>
                    <a:pt x="401" y="454"/>
                  </a:lnTo>
                  <a:lnTo>
                    <a:pt x="401" y="454"/>
                  </a:lnTo>
                  <a:lnTo>
                    <a:pt x="401" y="452"/>
                  </a:lnTo>
                  <a:lnTo>
                    <a:pt x="401" y="452"/>
                  </a:lnTo>
                  <a:lnTo>
                    <a:pt x="399" y="450"/>
                  </a:lnTo>
                  <a:lnTo>
                    <a:pt x="399" y="452"/>
                  </a:lnTo>
                  <a:lnTo>
                    <a:pt x="396" y="454"/>
                  </a:lnTo>
                  <a:lnTo>
                    <a:pt x="392" y="457"/>
                  </a:lnTo>
                  <a:lnTo>
                    <a:pt x="390" y="459"/>
                  </a:lnTo>
                  <a:lnTo>
                    <a:pt x="390" y="459"/>
                  </a:lnTo>
                  <a:lnTo>
                    <a:pt x="389" y="461"/>
                  </a:lnTo>
                  <a:lnTo>
                    <a:pt x="387" y="465"/>
                  </a:lnTo>
                  <a:lnTo>
                    <a:pt x="387" y="466"/>
                  </a:lnTo>
                  <a:lnTo>
                    <a:pt x="387" y="466"/>
                  </a:lnTo>
                  <a:lnTo>
                    <a:pt x="389" y="466"/>
                  </a:lnTo>
                  <a:lnTo>
                    <a:pt x="390" y="466"/>
                  </a:lnTo>
                  <a:lnTo>
                    <a:pt x="392" y="466"/>
                  </a:lnTo>
                  <a:lnTo>
                    <a:pt x="390" y="468"/>
                  </a:lnTo>
                  <a:lnTo>
                    <a:pt x="387" y="468"/>
                  </a:lnTo>
                  <a:lnTo>
                    <a:pt x="385" y="470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1" y="479"/>
                  </a:lnTo>
                  <a:lnTo>
                    <a:pt x="383" y="481"/>
                  </a:lnTo>
                  <a:lnTo>
                    <a:pt x="385" y="483"/>
                  </a:lnTo>
                  <a:lnTo>
                    <a:pt x="387" y="483"/>
                  </a:lnTo>
                  <a:lnTo>
                    <a:pt x="389" y="483"/>
                  </a:lnTo>
                  <a:close/>
                  <a:moveTo>
                    <a:pt x="401" y="447"/>
                  </a:moveTo>
                  <a:lnTo>
                    <a:pt x="401" y="447"/>
                  </a:lnTo>
                  <a:lnTo>
                    <a:pt x="399" y="448"/>
                  </a:lnTo>
                  <a:lnTo>
                    <a:pt x="399" y="448"/>
                  </a:lnTo>
                  <a:lnTo>
                    <a:pt x="399" y="450"/>
                  </a:lnTo>
                  <a:lnTo>
                    <a:pt x="399" y="450"/>
                  </a:lnTo>
                  <a:lnTo>
                    <a:pt x="401" y="450"/>
                  </a:lnTo>
                  <a:lnTo>
                    <a:pt x="403" y="448"/>
                  </a:lnTo>
                  <a:lnTo>
                    <a:pt x="401" y="447"/>
                  </a:lnTo>
                  <a:close/>
                  <a:moveTo>
                    <a:pt x="403" y="445"/>
                  </a:moveTo>
                  <a:lnTo>
                    <a:pt x="403" y="447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3"/>
                  </a:lnTo>
                  <a:lnTo>
                    <a:pt x="405" y="443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3" y="441"/>
                  </a:lnTo>
                  <a:lnTo>
                    <a:pt x="403" y="443"/>
                  </a:lnTo>
                  <a:lnTo>
                    <a:pt x="403" y="445"/>
                  </a:lnTo>
                  <a:close/>
                  <a:moveTo>
                    <a:pt x="407" y="436"/>
                  </a:moveTo>
                  <a:lnTo>
                    <a:pt x="407" y="436"/>
                  </a:lnTo>
                  <a:lnTo>
                    <a:pt x="407" y="436"/>
                  </a:lnTo>
                  <a:lnTo>
                    <a:pt x="405" y="436"/>
                  </a:lnTo>
                  <a:lnTo>
                    <a:pt x="405" y="436"/>
                  </a:lnTo>
                  <a:lnTo>
                    <a:pt x="403" y="438"/>
                  </a:lnTo>
                  <a:lnTo>
                    <a:pt x="405" y="439"/>
                  </a:lnTo>
                  <a:lnTo>
                    <a:pt x="405" y="439"/>
                  </a:lnTo>
                  <a:lnTo>
                    <a:pt x="407" y="439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6"/>
                  </a:lnTo>
                  <a:close/>
                  <a:moveTo>
                    <a:pt x="408" y="429"/>
                  </a:moveTo>
                  <a:lnTo>
                    <a:pt x="410" y="429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08" y="427"/>
                  </a:lnTo>
                  <a:lnTo>
                    <a:pt x="407" y="429"/>
                  </a:lnTo>
                  <a:lnTo>
                    <a:pt x="407" y="429"/>
                  </a:lnTo>
                  <a:lnTo>
                    <a:pt x="407" y="430"/>
                  </a:lnTo>
                  <a:lnTo>
                    <a:pt x="408" y="430"/>
                  </a:lnTo>
                  <a:lnTo>
                    <a:pt x="408" y="429"/>
                  </a:lnTo>
                  <a:close/>
                  <a:moveTo>
                    <a:pt x="376" y="423"/>
                  </a:moveTo>
                  <a:lnTo>
                    <a:pt x="378" y="423"/>
                  </a:lnTo>
                  <a:lnTo>
                    <a:pt x="378" y="421"/>
                  </a:lnTo>
                  <a:lnTo>
                    <a:pt x="376" y="419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2" y="421"/>
                  </a:lnTo>
                  <a:lnTo>
                    <a:pt x="374" y="423"/>
                  </a:lnTo>
                  <a:lnTo>
                    <a:pt x="376" y="423"/>
                  </a:lnTo>
                  <a:close/>
                  <a:moveTo>
                    <a:pt x="343" y="421"/>
                  </a:moveTo>
                  <a:lnTo>
                    <a:pt x="345" y="421"/>
                  </a:lnTo>
                  <a:lnTo>
                    <a:pt x="345" y="419"/>
                  </a:lnTo>
                  <a:lnTo>
                    <a:pt x="345" y="418"/>
                  </a:lnTo>
                  <a:lnTo>
                    <a:pt x="349" y="418"/>
                  </a:lnTo>
                  <a:lnTo>
                    <a:pt x="349" y="418"/>
                  </a:lnTo>
                  <a:lnTo>
                    <a:pt x="349" y="416"/>
                  </a:lnTo>
                  <a:lnTo>
                    <a:pt x="347" y="416"/>
                  </a:lnTo>
                  <a:lnTo>
                    <a:pt x="345" y="416"/>
                  </a:lnTo>
                  <a:lnTo>
                    <a:pt x="343" y="416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21"/>
                  </a:lnTo>
                  <a:lnTo>
                    <a:pt x="338" y="421"/>
                  </a:lnTo>
                  <a:lnTo>
                    <a:pt x="338" y="423"/>
                  </a:lnTo>
                  <a:lnTo>
                    <a:pt x="342" y="425"/>
                  </a:lnTo>
                  <a:lnTo>
                    <a:pt x="342" y="425"/>
                  </a:lnTo>
                  <a:lnTo>
                    <a:pt x="342" y="423"/>
                  </a:lnTo>
                  <a:lnTo>
                    <a:pt x="342" y="421"/>
                  </a:lnTo>
                  <a:lnTo>
                    <a:pt x="343" y="421"/>
                  </a:lnTo>
                  <a:close/>
                  <a:moveTo>
                    <a:pt x="383" y="407"/>
                  </a:moveTo>
                  <a:lnTo>
                    <a:pt x="383" y="407"/>
                  </a:lnTo>
                  <a:lnTo>
                    <a:pt x="381" y="407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9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74" y="409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2" y="410"/>
                  </a:lnTo>
                  <a:lnTo>
                    <a:pt x="371" y="410"/>
                  </a:lnTo>
                  <a:lnTo>
                    <a:pt x="371" y="410"/>
                  </a:lnTo>
                  <a:lnTo>
                    <a:pt x="371" y="412"/>
                  </a:lnTo>
                  <a:lnTo>
                    <a:pt x="372" y="412"/>
                  </a:lnTo>
                  <a:lnTo>
                    <a:pt x="369" y="414"/>
                  </a:lnTo>
                  <a:lnTo>
                    <a:pt x="371" y="416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6" y="418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1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7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6" y="429"/>
                  </a:lnTo>
                  <a:lnTo>
                    <a:pt x="376" y="430"/>
                  </a:lnTo>
                  <a:lnTo>
                    <a:pt x="376" y="430"/>
                  </a:lnTo>
                  <a:lnTo>
                    <a:pt x="376" y="432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81" y="432"/>
                  </a:lnTo>
                  <a:lnTo>
                    <a:pt x="383" y="430"/>
                  </a:lnTo>
                  <a:lnTo>
                    <a:pt x="385" y="430"/>
                  </a:lnTo>
                  <a:lnTo>
                    <a:pt x="385" y="430"/>
                  </a:lnTo>
                  <a:lnTo>
                    <a:pt x="383" y="432"/>
                  </a:lnTo>
                  <a:lnTo>
                    <a:pt x="381" y="432"/>
                  </a:lnTo>
                  <a:lnTo>
                    <a:pt x="378" y="434"/>
                  </a:lnTo>
                  <a:lnTo>
                    <a:pt x="378" y="434"/>
                  </a:lnTo>
                  <a:lnTo>
                    <a:pt x="376" y="434"/>
                  </a:lnTo>
                  <a:lnTo>
                    <a:pt x="374" y="434"/>
                  </a:lnTo>
                  <a:lnTo>
                    <a:pt x="374" y="434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2" y="434"/>
                  </a:lnTo>
                  <a:lnTo>
                    <a:pt x="372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9" y="438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71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80" y="439"/>
                  </a:lnTo>
                  <a:lnTo>
                    <a:pt x="380" y="439"/>
                  </a:lnTo>
                  <a:lnTo>
                    <a:pt x="380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3" y="439"/>
                  </a:lnTo>
                  <a:lnTo>
                    <a:pt x="383" y="438"/>
                  </a:lnTo>
                  <a:lnTo>
                    <a:pt x="385" y="438"/>
                  </a:lnTo>
                  <a:lnTo>
                    <a:pt x="389" y="436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2"/>
                  </a:lnTo>
                  <a:lnTo>
                    <a:pt x="392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4" y="434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6"/>
                  </a:lnTo>
                  <a:lnTo>
                    <a:pt x="394" y="436"/>
                  </a:lnTo>
                  <a:lnTo>
                    <a:pt x="396" y="436"/>
                  </a:lnTo>
                  <a:lnTo>
                    <a:pt x="399" y="432"/>
                  </a:lnTo>
                  <a:lnTo>
                    <a:pt x="401" y="432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399" y="430"/>
                  </a:lnTo>
                  <a:lnTo>
                    <a:pt x="398" y="430"/>
                  </a:lnTo>
                  <a:lnTo>
                    <a:pt x="398" y="432"/>
                  </a:lnTo>
                  <a:lnTo>
                    <a:pt x="398" y="430"/>
                  </a:lnTo>
                  <a:lnTo>
                    <a:pt x="398" y="430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9"/>
                  </a:lnTo>
                  <a:lnTo>
                    <a:pt x="399" y="429"/>
                  </a:lnTo>
                  <a:lnTo>
                    <a:pt x="401" y="429"/>
                  </a:lnTo>
                  <a:lnTo>
                    <a:pt x="403" y="429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1" y="427"/>
                  </a:lnTo>
                  <a:lnTo>
                    <a:pt x="401" y="425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7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3" y="425"/>
                  </a:lnTo>
                  <a:lnTo>
                    <a:pt x="401" y="423"/>
                  </a:lnTo>
                  <a:lnTo>
                    <a:pt x="401" y="423"/>
                  </a:lnTo>
                  <a:lnTo>
                    <a:pt x="401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8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4" y="419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89" y="418"/>
                  </a:lnTo>
                  <a:lnTo>
                    <a:pt x="389" y="418"/>
                  </a:lnTo>
                  <a:lnTo>
                    <a:pt x="389" y="416"/>
                  </a:lnTo>
                  <a:lnTo>
                    <a:pt x="389" y="416"/>
                  </a:lnTo>
                  <a:lnTo>
                    <a:pt x="387" y="416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7"/>
                  </a:lnTo>
                  <a:close/>
                  <a:moveTo>
                    <a:pt x="352" y="412"/>
                  </a:moveTo>
                  <a:lnTo>
                    <a:pt x="351" y="412"/>
                  </a:lnTo>
                  <a:lnTo>
                    <a:pt x="351" y="412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2"/>
                  </a:lnTo>
                  <a:lnTo>
                    <a:pt x="358" y="410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1" y="409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3" y="405"/>
                  </a:lnTo>
                  <a:lnTo>
                    <a:pt x="363" y="403"/>
                  </a:lnTo>
                  <a:lnTo>
                    <a:pt x="363" y="403"/>
                  </a:lnTo>
                  <a:lnTo>
                    <a:pt x="363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3"/>
                  </a:lnTo>
                  <a:lnTo>
                    <a:pt x="358" y="405"/>
                  </a:lnTo>
                  <a:lnTo>
                    <a:pt x="356" y="405"/>
                  </a:lnTo>
                  <a:lnTo>
                    <a:pt x="356" y="407"/>
                  </a:lnTo>
                  <a:lnTo>
                    <a:pt x="354" y="410"/>
                  </a:lnTo>
                  <a:lnTo>
                    <a:pt x="352" y="412"/>
                  </a:lnTo>
                  <a:close/>
                  <a:moveTo>
                    <a:pt x="313" y="380"/>
                  </a:moveTo>
                  <a:lnTo>
                    <a:pt x="313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8" y="376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3" y="369"/>
                  </a:lnTo>
                  <a:lnTo>
                    <a:pt x="313" y="371"/>
                  </a:lnTo>
                  <a:lnTo>
                    <a:pt x="313" y="373"/>
                  </a:lnTo>
                  <a:lnTo>
                    <a:pt x="311" y="373"/>
                  </a:lnTo>
                  <a:lnTo>
                    <a:pt x="309" y="373"/>
                  </a:lnTo>
                  <a:lnTo>
                    <a:pt x="311" y="374"/>
                  </a:lnTo>
                  <a:lnTo>
                    <a:pt x="311" y="374"/>
                  </a:lnTo>
                  <a:lnTo>
                    <a:pt x="311" y="376"/>
                  </a:lnTo>
                  <a:lnTo>
                    <a:pt x="309" y="376"/>
                  </a:lnTo>
                  <a:lnTo>
                    <a:pt x="309" y="376"/>
                  </a:lnTo>
                  <a:lnTo>
                    <a:pt x="307" y="378"/>
                  </a:lnTo>
                  <a:lnTo>
                    <a:pt x="307" y="378"/>
                  </a:lnTo>
                  <a:lnTo>
                    <a:pt x="309" y="378"/>
                  </a:lnTo>
                  <a:lnTo>
                    <a:pt x="313" y="380"/>
                  </a:lnTo>
                  <a:close/>
                  <a:moveTo>
                    <a:pt x="374" y="371"/>
                  </a:moveTo>
                  <a:lnTo>
                    <a:pt x="372" y="371"/>
                  </a:lnTo>
                  <a:lnTo>
                    <a:pt x="371" y="369"/>
                  </a:lnTo>
                  <a:lnTo>
                    <a:pt x="367" y="369"/>
                  </a:lnTo>
                  <a:lnTo>
                    <a:pt x="367" y="371"/>
                  </a:lnTo>
                  <a:lnTo>
                    <a:pt x="363" y="374"/>
                  </a:lnTo>
                  <a:lnTo>
                    <a:pt x="363" y="374"/>
                  </a:lnTo>
                  <a:lnTo>
                    <a:pt x="365" y="376"/>
                  </a:lnTo>
                  <a:lnTo>
                    <a:pt x="367" y="376"/>
                  </a:lnTo>
                  <a:lnTo>
                    <a:pt x="367" y="376"/>
                  </a:lnTo>
                  <a:lnTo>
                    <a:pt x="369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78"/>
                  </a:lnTo>
                  <a:lnTo>
                    <a:pt x="372" y="376"/>
                  </a:lnTo>
                  <a:lnTo>
                    <a:pt x="374" y="373"/>
                  </a:lnTo>
                  <a:lnTo>
                    <a:pt x="372" y="373"/>
                  </a:lnTo>
                  <a:lnTo>
                    <a:pt x="372" y="373"/>
                  </a:lnTo>
                  <a:lnTo>
                    <a:pt x="374" y="371"/>
                  </a:lnTo>
                  <a:close/>
                  <a:moveTo>
                    <a:pt x="358" y="369"/>
                  </a:moveTo>
                  <a:lnTo>
                    <a:pt x="360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8" y="369"/>
                  </a:lnTo>
                  <a:close/>
                  <a:moveTo>
                    <a:pt x="387" y="344"/>
                  </a:moveTo>
                  <a:lnTo>
                    <a:pt x="385" y="345"/>
                  </a:lnTo>
                  <a:lnTo>
                    <a:pt x="385" y="345"/>
                  </a:lnTo>
                  <a:lnTo>
                    <a:pt x="387" y="347"/>
                  </a:lnTo>
                  <a:lnTo>
                    <a:pt x="389" y="347"/>
                  </a:lnTo>
                  <a:lnTo>
                    <a:pt x="390" y="347"/>
                  </a:lnTo>
                  <a:lnTo>
                    <a:pt x="390" y="345"/>
                  </a:lnTo>
                  <a:lnTo>
                    <a:pt x="389" y="344"/>
                  </a:lnTo>
                  <a:lnTo>
                    <a:pt x="387" y="344"/>
                  </a:lnTo>
                  <a:close/>
                  <a:moveTo>
                    <a:pt x="322" y="353"/>
                  </a:moveTo>
                  <a:lnTo>
                    <a:pt x="324" y="353"/>
                  </a:lnTo>
                  <a:lnTo>
                    <a:pt x="324" y="351"/>
                  </a:lnTo>
                  <a:lnTo>
                    <a:pt x="324" y="349"/>
                  </a:lnTo>
                  <a:lnTo>
                    <a:pt x="324" y="349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4" y="344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8" y="338"/>
                  </a:lnTo>
                  <a:lnTo>
                    <a:pt x="318" y="340"/>
                  </a:lnTo>
                  <a:lnTo>
                    <a:pt x="320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4" y="344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4" y="342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4" y="34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6" y="338"/>
                  </a:lnTo>
                  <a:lnTo>
                    <a:pt x="315" y="338"/>
                  </a:lnTo>
                  <a:lnTo>
                    <a:pt x="316" y="342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9"/>
                  </a:lnTo>
                  <a:lnTo>
                    <a:pt x="315" y="351"/>
                  </a:lnTo>
                  <a:lnTo>
                    <a:pt x="315" y="351"/>
                  </a:lnTo>
                  <a:lnTo>
                    <a:pt x="313" y="353"/>
                  </a:lnTo>
                  <a:lnTo>
                    <a:pt x="315" y="353"/>
                  </a:lnTo>
                  <a:lnTo>
                    <a:pt x="315" y="353"/>
                  </a:lnTo>
                  <a:lnTo>
                    <a:pt x="315" y="354"/>
                  </a:lnTo>
                  <a:lnTo>
                    <a:pt x="315" y="354"/>
                  </a:lnTo>
                  <a:lnTo>
                    <a:pt x="315" y="356"/>
                  </a:lnTo>
                  <a:lnTo>
                    <a:pt x="315" y="358"/>
                  </a:lnTo>
                  <a:lnTo>
                    <a:pt x="316" y="362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3"/>
                  </a:lnTo>
                  <a:lnTo>
                    <a:pt x="324" y="365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0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0" y="360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4" y="360"/>
                  </a:lnTo>
                  <a:lnTo>
                    <a:pt x="324" y="358"/>
                  </a:lnTo>
                  <a:lnTo>
                    <a:pt x="324" y="356"/>
                  </a:lnTo>
                  <a:lnTo>
                    <a:pt x="322" y="354"/>
                  </a:lnTo>
                  <a:lnTo>
                    <a:pt x="322" y="353"/>
                  </a:lnTo>
                  <a:lnTo>
                    <a:pt x="318" y="353"/>
                  </a:lnTo>
                  <a:lnTo>
                    <a:pt x="318" y="351"/>
                  </a:lnTo>
                  <a:lnTo>
                    <a:pt x="322" y="353"/>
                  </a:lnTo>
                  <a:close/>
                  <a:moveTo>
                    <a:pt x="322" y="329"/>
                  </a:moveTo>
                  <a:lnTo>
                    <a:pt x="324" y="329"/>
                  </a:lnTo>
                  <a:lnTo>
                    <a:pt x="324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18" y="329"/>
                  </a:lnTo>
                  <a:lnTo>
                    <a:pt x="318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20" y="336"/>
                  </a:lnTo>
                  <a:lnTo>
                    <a:pt x="322" y="336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4" y="331"/>
                  </a:lnTo>
                  <a:lnTo>
                    <a:pt x="324" y="329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close/>
                  <a:moveTo>
                    <a:pt x="383" y="342"/>
                  </a:moveTo>
                  <a:lnTo>
                    <a:pt x="383" y="342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4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85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5" y="338"/>
                  </a:lnTo>
                  <a:lnTo>
                    <a:pt x="385" y="338"/>
                  </a:lnTo>
                  <a:lnTo>
                    <a:pt x="385" y="335"/>
                  </a:lnTo>
                  <a:lnTo>
                    <a:pt x="385" y="333"/>
                  </a:lnTo>
                  <a:lnTo>
                    <a:pt x="387" y="329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5" y="327"/>
                  </a:lnTo>
                  <a:lnTo>
                    <a:pt x="387" y="327"/>
                  </a:lnTo>
                  <a:lnTo>
                    <a:pt x="387" y="329"/>
                  </a:lnTo>
                  <a:lnTo>
                    <a:pt x="385" y="327"/>
                  </a:lnTo>
                  <a:lnTo>
                    <a:pt x="385" y="327"/>
                  </a:lnTo>
                  <a:lnTo>
                    <a:pt x="385" y="329"/>
                  </a:lnTo>
                  <a:lnTo>
                    <a:pt x="385" y="329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3" y="331"/>
                  </a:lnTo>
                  <a:lnTo>
                    <a:pt x="383" y="333"/>
                  </a:lnTo>
                  <a:lnTo>
                    <a:pt x="383" y="335"/>
                  </a:lnTo>
                  <a:lnTo>
                    <a:pt x="381" y="340"/>
                  </a:lnTo>
                  <a:lnTo>
                    <a:pt x="381" y="342"/>
                  </a:lnTo>
                  <a:lnTo>
                    <a:pt x="383" y="342"/>
                  </a:lnTo>
                  <a:close/>
                  <a:moveTo>
                    <a:pt x="387" y="326"/>
                  </a:moveTo>
                  <a:lnTo>
                    <a:pt x="387" y="326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87" y="320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4"/>
                  </a:lnTo>
                  <a:lnTo>
                    <a:pt x="387" y="326"/>
                  </a:lnTo>
                  <a:lnTo>
                    <a:pt x="387" y="326"/>
                  </a:lnTo>
                  <a:lnTo>
                    <a:pt x="387" y="326"/>
                  </a:lnTo>
                  <a:close/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close/>
                  <a:moveTo>
                    <a:pt x="311" y="322"/>
                  </a:moveTo>
                  <a:lnTo>
                    <a:pt x="313" y="322"/>
                  </a:lnTo>
                  <a:lnTo>
                    <a:pt x="313" y="322"/>
                  </a:lnTo>
                  <a:lnTo>
                    <a:pt x="313" y="322"/>
                  </a:lnTo>
                  <a:lnTo>
                    <a:pt x="313" y="320"/>
                  </a:lnTo>
                  <a:lnTo>
                    <a:pt x="315" y="320"/>
                  </a:lnTo>
                  <a:lnTo>
                    <a:pt x="315" y="320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0" y="327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4" y="327"/>
                  </a:lnTo>
                  <a:lnTo>
                    <a:pt x="324" y="327"/>
                  </a:lnTo>
                  <a:lnTo>
                    <a:pt x="325" y="327"/>
                  </a:lnTo>
                  <a:lnTo>
                    <a:pt x="325" y="327"/>
                  </a:lnTo>
                  <a:lnTo>
                    <a:pt x="327" y="327"/>
                  </a:lnTo>
                  <a:lnTo>
                    <a:pt x="329" y="326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7" y="324"/>
                  </a:lnTo>
                  <a:lnTo>
                    <a:pt x="327" y="322"/>
                  </a:lnTo>
                  <a:lnTo>
                    <a:pt x="324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5" y="322"/>
                  </a:lnTo>
                  <a:lnTo>
                    <a:pt x="325" y="322"/>
                  </a:lnTo>
                  <a:lnTo>
                    <a:pt x="329" y="322"/>
                  </a:lnTo>
                  <a:lnTo>
                    <a:pt x="329" y="322"/>
                  </a:lnTo>
                  <a:lnTo>
                    <a:pt x="331" y="318"/>
                  </a:lnTo>
                  <a:lnTo>
                    <a:pt x="329" y="320"/>
                  </a:lnTo>
                  <a:lnTo>
                    <a:pt x="329" y="320"/>
                  </a:lnTo>
                  <a:lnTo>
                    <a:pt x="327" y="318"/>
                  </a:lnTo>
                  <a:lnTo>
                    <a:pt x="327" y="318"/>
                  </a:lnTo>
                  <a:lnTo>
                    <a:pt x="327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7" y="315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3" y="317"/>
                  </a:lnTo>
                  <a:lnTo>
                    <a:pt x="333" y="315"/>
                  </a:lnTo>
                  <a:lnTo>
                    <a:pt x="333" y="315"/>
                  </a:lnTo>
                  <a:lnTo>
                    <a:pt x="331" y="313"/>
                  </a:lnTo>
                  <a:lnTo>
                    <a:pt x="331" y="313"/>
                  </a:lnTo>
                  <a:lnTo>
                    <a:pt x="329" y="313"/>
                  </a:lnTo>
                  <a:lnTo>
                    <a:pt x="329" y="313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3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5" y="311"/>
                  </a:lnTo>
                  <a:lnTo>
                    <a:pt x="324" y="313"/>
                  </a:lnTo>
                  <a:lnTo>
                    <a:pt x="322" y="313"/>
                  </a:lnTo>
                  <a:lnTo>
                    <a:pt x="324" y="313"/>
                  </a:lnTo>
                  <a:lnTo>
                    <a:pt x="324" y="313"/>
                  </a:lnTo>
                  <a:lnTo>
                    <a:pt x="324" y="315"/>
                  </a:lnTo>
                  <a:lnTo>
                    <a:pt x="322" y="315"/>
                  </a:lnTo>
                  <a:lnTo>
                    <a:pt x="320" y="313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18" y="313"/>
                  </a:lnTo>
                  <a:lnTo>
                    <a:pt x="316" y="315"/>
                  </a:lnTo>
                  <a:lnTo>
                    <a:pt x="315" y="315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11" y="317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11" y="320"/>
                  </a:lnTo>
                  <a:lnTo>
                    <a:pt x="311" y="322"/>
                  </a:lnTo>
                  <a:close/>
                  <a:moveTo>
                    <a:pt x="378" y="318"/>
                  </a:moveTo>
                  <a:lnTo>
                    <a:pt x="378" y="318"/>
                  </a:lnTo>
                  <a:lnTo>
                    <a:pt x="376" y="317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3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11"/>
                  </a:lnTo>
                  <a:lnTo>
                    <a:pt x="369" y="313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7"/>
                  </a:lnTo>
                  <a:lnTo>
                    <a:pt x="365" y="317"/>
                  </a:lnTo>
                  <a:lnTo>
                    <a:pt x="367" y="317"/>
                  </a:lnTo>
                  <a:lnTo>
                    <a:pt x="365" y="318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0"/>
                  </a:lnTo>
                  <a:lnTo>
                    <a:pt x="369" y="318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7" y="324"/>
                  </a:lnTo>
                  <a:lnTo>
                    <a:pt x="367" y="326"/>
                  </a:lnTo>
                  <a:lnTo>
                    <a:pt x="369" y="327"/>
                  </a:lnTo>
                  <a:lnTo>
                    <a:pt x="371" y="327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67" y="326"/>
                  </a:lnTo>
                  <a:lnTo>
                    <a:pt x="365" y="326"/>
                  </a:lnTo>
                  <a:lnTo>
                    <a:pt x="365" y="327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5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1" y="326"/>
                  </a:lnTo>
                  <a:lnTo>
                    <a:pt x="361" y="326"/>
                  </a:lnTo>
                  <a:lnTo>
                    <a:pt x="361" y="324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2"/>
                  </a:lnTo>
                  <a:lnTo>
                    <a:pt x="358" y="322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56" y="320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20"/>
                  </a:lnTo>
                  <a:lnTo>
                    <a:pt x="354" y="320"/>
                  </a:lnTo>
                  <a:lnTo>
                    <a:pt x="354" y="322"/>
                  </a:lnTo>
                  <a:lnTo>
                    <a:pt x="352" y="324"/>
                  </a:lnTo>
                  <a:lnTo>
                    <a:pt x="354" y="324"/>
                  </a:lnTo>
                  <a:lnTo>
                    <a:pt x="356" y="324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6" y="327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3"/>
                  </a:lnTo>
                  <a:lnTo>
                    <a:pt x="354" y="333"/>
                  </a:lnTo>
                  <a:lnTo>
                    <a:pt x="354" y="333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27"/>
                  </a:lnTo>
                  <a:lnTo>
                    <a:pt x="351" y="32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29"/>
                  </a:lnTo>
                  <a:lnTo>
                    <a:pt x="349" y="331"/>
                  </a:lnTo>
                  <a:lnTo>
                    <a:pt x="351" y="331"/>
                  </a:lnTo>
                  <a:lnTo>
                    <a:pt x="347" y="331"/>
                  </a:lnTo>
                  <a:lnTo>
                    <a:pt x="347" y="335"/>
                  </a:lnTo>
                  <a:lnTo>
                    <a:pt x="349" y="336"/>
                  </a:lnTo>
                  <a:lnTo>
                    <a:pt x="351" y="338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2" y="342"/>
                  </a:lnTo>
                  <a:lnTo>
                    <a:pt x="356" y="344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8"/>
                  </a:lnTo>
                  <a:lnTo>
                    <a:pt x="361" y="338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7" y="342"/>
                  </a:lnTo>
                  <a:lnTo>
                    <a:pt x="367" y="342"/>
                  </a:lnTo>
                  <a:lnTo>
                    <a:pt x="371" y="345"/>
                  </a:lnTo>
                  <a:lnTo>
                    <a:pt x="371" y="347"/>
                  </a:lnTo>
                  <a:lnTo>
                    <a:pt x="369" y="345"/>
                  </a:lnTo>
                  <a:lnTo>
                    <a:pt x="369" y="345"/>
                  </a:lnTo>
                  <a:lnTo>
                    <a:pt x="367" y="344"/>
                  </a:lnTo>
                  <a:lnTo>
                    <a:pt x="367" y="344"/>
                  </a:lnTo>
                  <a:lnTo>
                    <a:pt x="365" y="344"/>
                  </a:lnTo>
                  <a:lnTo>
                    <a:pt x="363" y="34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9"/>
                  </a:lnTo>
                  <a:lnTo>
                    <a:pt x="365" y="351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71" y="356"/>
                  </a:lnTo>
                  <a:lnTo>
                    <a:pt x="371" y="356"/>
                  </a:lnTo>
                  <a:lnTo>
                    <a:pt x="372" y="356"/>
                  </a:lnTo>
                  <a:lnTo>
                    <a:pt x="372" y="356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71" y="360"/>
                  </a:lnTo>
                  <a:lnTo>
                    <a:pt x="378" y="358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1" y="360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3" y="362"/>
                  </a:lnTo>
                  <a:lnTo>
                    <a:pt x="383" y="362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58"/>
                  </a:lnTo>
                  <a:lnTo>
                    <a:pt x="383" y="358"/>
                  </a:lnTo>
                  <a:lnTo>
                    <a:pt x="385" y="358"/>
                  </a:lnTo>
                  <a:lnTo>
                    <a:pt x="385" y="356"/>
                  </a:lnTo>
                  <a:lnTo>
                    <a:pt x="385" y="354"/>
                  </a:lnTo>
                  <a:lnTo>
                    <a:pt x="383" y="354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4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8"/>
                  </a:lnTo>
                  <a:lnTo>
                    <a:pt x="387" y="358"/>
                  </a:lnTo>
                  <a:lnTo>
                    <a:pt x="390" y="358"/>
                  </a:lnTo>
                  <a:lnTo>
                    <a:pt x="392" y="358"/>
                  </a:lnTo>
                  <a:lnTo>
                    <a:pt x="394" y="356"/>
                  </a:lnTo>
                  <a:lnTo>
                    <a:pt x="394" y="358"/>
                  </a:lnTo>
                  <a:lnTo>
                    <a:pt x="389" y="360"/>
                  </a:lnTo>
                  <a:lnTo>
                    <a:pt x="389" y="360"/>
                  </a:lnTo>
                  <a:lnTo>
                    <a:pt x="389" y="362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5"/>
                  </a:lnTo>
                  <a:lnTo>
                    <a:pt x="387" y="365"/>
                  </a:lnTo>
                  <a:lnTo>
                    <a:pt x="385" y="365"/>
                  </a:lnTo>
                  <a:lnTo>
                    <a:pt x="385" y="365"/>
                  </a:lnTo>
                  <a:lnTo>
                    <a:pt x="387" y="367"/>
                  </a:lnTo>
                  <a:lnTo>
                    <a:pt x="385" y="369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9" y="371"/>
                  </a:lnTo>
                  <a:lnTo>
                    <a:pt x="389" y="371"/>
                  </a:lnTo>
                  <a:lnTo>
                    <a:pt x="390" y="369"/>
                  </a:lnTo>
                  <a:lnTo>
                    <a:pt x="392" y="365"/>
                  </a:lnTo>
                  <a:lnTo>
                    <a:pt x="394" y="365"/>
                  </a:lnTo>
                  <a:lnTo>
                    <a:pt x="394" y="363"/>
                  </a:lnTo>
                  <a:lnTo>
                    <a:pt x="396" y="363"/>
                  </a:lnTo>
                  <a:lnTo>
                    <a:pt x="396" y="363"/>
                  </a:lnTo>
                  <a:lnTo>
                    <a:pt x="396" y="362"/>
                  </a:lnTo>
                  <a:lnTo>
                    <a:pt x="396" y="360"/>
                  </a:lnTo>
                  <a:lnTo>
                    <a:pt x="398" y="358"/>
                  </a:lnTo>
                  <a:lnTo>
                    <a:pt x="399" y="358"/>
                  </a:lnTo>
                  <a:lnTo>
                    <a:pt x="399" y="358"/>
                  </a:lnTo>
                  <a:lnTo>
                    <a:pt x="401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49"/>
                  </a:lnTo>
                  <a:lnTo>
                    <a:pt x="399" y="349"/>
                  </a:lnTo>
                  <a:lnTo>
                    <a:pt x="399" y="349"/>
                  </a:lnTo>
                  <a:lnTo>
                    <a:pt x="398" y="349"/>
                  </a:lnTo>
                  <a:lnTo>
                    <a:pt x="396" y="349"/>
                  </a:lnTo>
                  <a:lnTo>
                    <a:pt x="394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9" y="349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7"/>
                  </a:lnTo>
                  <a:lnTo>
                    <a:pt x="383" y="349"/>
                  </a:lnTo>
                  <a:lnTo>
                    <a:pt x="381" y="349"/>
                  </a:lnTo>
                  <a:lnTo>
                    <a:pt x="381" y="347"/>
                  </a:lnTo>
                  <a:lnTo>
                    <a:pt x="383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78" y="345"/>
                  </a:lnTo>
                  <a:lnTo>
                    <a:pt x="380" y="345"/>
                  </a:lnTo>
                  <a:lnTo>
                    <a:pt x="381" y="344"/>
                  </a:lnTo>
                  <a:lnTo>
                    <a:pt x="381" y="344"/>
                  </a:lnTo>
                  <a:lnTo>
                    <a:pt x="381" y="342"/>
                  </a:lnTo>
                  <a:lnTo>
                    <a:pt x="380" y="342"/>
                  </a:lnTo>
                  <a:lnTo>
                    <a:pt x="380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6"/>
                  </a:lnTo>
                  <a:lnTo>
                    <a:pt x="378" y="336"/>
                  </a:lnTo>
                  <a:lnTo>
                    <a:pt x="378" y="336"/>
                  </a:lnTo>
                  <a:lnTo>
                    <a:pt x="376" y="338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80" y="335"/>
                  </a:lnTo>
                  <a:lnTo>
                    <a:pt x="380" y="333"/>
                  </a:lnTo>
                  <a:lnTo>
                    <a:pt x="380" y="331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6"/>
                  </a:lnTo>
                  <a:lnTo>
                    <a:pt x="378" y="320"/>
                  </a:lnTo>
                  <a:lnTo>
                    <a:pt x="378" y="318"/>
                  </a:lnTo>
                  <a:close/>
                  <a:moveTo>
                    <a:pt x="327" y="307"/>
                  </a:moveTo>
                  <a:lnTo>
                    <a:pt x="329" y="307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25" y="307"/>
                  </a:lnTo>
                  <a:lnTo>
                    <a:pt x="325" y="309"/>
                  </a:lnTo>
                  <a:lnTo>
                    <a:pt x="327" y="307"/>
                  </a:lnTo>
                  <a:close/>
                  <a:moveTo>
                    <a:pt x="255" y="297"/>
                  </a:moveTo>
                  <a:lnTo>
                    <a:pt x="255" y="297"/>
                  </a:lnTo>
                  <a:lnTo>
                    <a:pt x="255" y="298"/>
                  </a:lnTo>
                  <a:lnTo>
                    <a:pt x="257" y="298"/>
                  </a:lnTo>
                  <a:lnTo>
                    <a:pt x="257" y="298"/>
                  </a:lnTo>
                  <a:lnTo>
                    <a:pt x="259" y="298"/>
                  </a:lnTo>
                  <a:lnTo>
                    <a:pt x="257" y="298"/>
                  </a:lnTo>
                  <a:lnTo>
                    <a:pt x="255" y="297"/>
                  </a:lnTo>
                  <a:close/>
                  <a:moveTo>
                    <a:pt x="333" y="293"/>
                  </a:moveTo>
                  <a:lnTo>
                    <a:pt x="333" y="293"/>
                  </a:lnTo>
                  <a:lnTo>
                    <a:pt x="333" y="291"/>
                  </a:lnTo>
                  <a:lnTo>
                    <a:pt x="334" y="291"/>
                  </a:lnTo>
                  <a:lnTo>
                    <a:pt x="334" y="289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89"/>
                  </a:lnTo>
                  <a:lnTo>
                    <a:pt x="334" y="288"/>
                  </a:lnTo>
                  <a:lnTo>
                    <a:pt x="334" y="289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3"/>
                  </a:lnTo>
                  <a:close/>
                  <a:moveTo>
                    <a:pt x="342" y="259"/>
                  </a:moveTo>
                  <a:lnTo>
                    <a:pt x="343" y="261"/>
                  </a:lnTo>
                  <a:lnTo>
                    <a:pt x="343" y="261"/>
                  </a:lnTo>
                  <a:lnTo>
                    <a:pt x="343" y="261"/>
                  </a:lnTo>
                  <a:lnTo>
                    <a:pt x="342" y="261"/>
                  </a:lnTo>
                  <a:lnTo>
                    <a:pt x="342" y="261"/>
                  </a:lnTo>
                  <a:lnTo>
                    <a:pt x="347" y="261"/>
                  </a:lnTo>
                  <a:lnTo>
                    <a:pt x="347" y="261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7"/>
                  </a:lnTo>
                  <a:lnTo>
                    <a:pt x="342" y="259"/>
                  </a:lnTo>
                  <a:lnTo>
                    <a:pt x="342" y="259"/>
                  </a:lnTo>
                  <a:close/>
                  <a:moveTo>
                    <a:pt x="331" y="270"/>
                  </a:moveTo>
                  <a:lnTo>
                    <a:pt x="331" y="270"/>
                  </a:lnTo>
                  <a:lnTo>
                    <a:pt x="331" y="271"/>
                  </a:lnTo>
                  <a:lnTo>
                    <a:pt x="331" y="271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3" y="277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40" y="277"/>
                  </a:lnTo>
                  <a:lnTo>
                    <a:pt x="336" y="279"/>
                  </a:lnTo>
                  <a:lnTo>
                    <a:pt x="334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1" y="280"/>
                  </a:lnTo>
                  <a:lnTo>
                    <a:pt x="331" y="282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8"/>
                  </a:lnTo>
                  <a:lnTo>
                    <a:pt x="342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5" y="289"/>
                  </a:lnTo>
                  <a:lnTo>
                    <a:pt x="343" y="289"/>
                  </a:lnTo>
                  <a:lnTo>
                    <a:pt x="342" y="289"/>
                  </a:lnTo>
                  <a:lnTo>
                    <a:pt x="340" y="289"/>
                  </a:lnTo>
                  <a:lnTo>
                    <a:pt x="338" y="291"/>
                  </a:lnTo>
                  <a:lnTo>
                    <a:pt x="338" y="291"/>
                  </a:lnTo>
                  <a:lnTo>
                    <a:pt x="340" y="293"/>
                  </a:lnTo>
                  <a:lnTo>
                    <a:pt x="338" y="293"/>
                  </a:lnTo>
                  <a:lnTo>
                    <a:pt x="336" y="293"/>
                  </a:lnTo>
                  <a:lnTo>
                    <a:pt x="336" y="295"/>
                  </a:lnTo>
                  <a:lnTo>
                    <a:pt x="333" y="298"/>
                  </a:lnTo>
                  <a:lnTo>
                    <a:pt x="333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29" y="297"/>
                  </a:lnTo>
                  <a:lnTo>
                    <a:pt x="329" y="297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4" y="302"/>
                  </a:lnTo>
                  <a:lnTo>
                    <a:pt x="334" y="302"/>
                  </a:lnTo>
                  <a:lnTo>
                    <a:pt x="336" y="306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3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7"/>
                  </a:lnTo>
                  <a:lnTo>
                    <a:pt x="343" y="297"/>
                  </a:lnTo>
                  <a:lnTo>
                    <a:pt x="345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5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5" y="293"/>
                  </a:lnTo>
                  <a:lnTo>
                    <a:pt x="345" y="291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347" y="289"/>
                  </a:lnTo>
                  <a:lnTo>
                    <a:pt x="349" y="291"/>
                  </a:lnTo>
                  <a:lnTo>
                    <a:pt x="352" y="293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1" y="289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49" y="284"/>
                  </a:lnTo>
                  <a:lnTo>
                    <a:pt x="349" y="282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1" y="279"/>
                  </a:lnTo>
                  <a:lnTo>
                    <a:pt x="351" y="277"/>
                  </a:lnTo>
                  <a:lnTo>
                    <a:pt x="351" y="277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4" y="277"/>
                  </a:lnTo>
                  <a:lnTo>
                    <a:pt x="352" y="277"/>
                  </a:lnTo>
                  <a:lnTo>
                    <a:pt x="351" y="279"/>
                  </a:lnTo>
                  <a:lnTo>
                    <a:pt x="351" y="280"/>
                  </a:lnTo>
                  <a:lnTo>
                    <a:pt x="351" y="282"/>
                  </a:lnTo>
                  <a:lnTo>
                    <a:pt x="351" y="284"/>
                  </a:lnTo>
                  <a:lnTo>
                    <a:pt x="352" y="286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4" y="288"/>
                  </a:lnTo>
                  <a:lnTo>
                    <a:pt x="354" y="289"/>
                  </a:lnTo>
                  <a:lnTo>
                    <a:pt x="356" y="288"/>
                  </a:lnTo>
                  <a:lnTo>
                    <a:pt x="354" y="288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6" y="286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8" y="289"/>
                  </a:lnTo>
                  <a:lnTo>
                    <a:pt x="358" y="289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58" y="288"/>
                  </a:lnTo>
                  <a:lnTo>
                    <a:pt x="358" y="288"/>
                  </a:lnTo>
                  <a:lnTo>
                    <a:pt x="358" y="286"/>
                  </a:lnTo>
                  <a:lnTo>
                    <a:pt x="360" y="286"/>
                  </a:lnTo>
                  <a:lnTo>
                    <a:pt x="360" y="288"/>
                  </a:lnTo>
                  <a:lnTo>
                    <a:pt x="361" y="288"/>
                  </a:lnTo>
                  <a:lnTo>
                    <a:pt x="361" y="286"/>
                  </a:lnTo>
                  <a:lnTo>
                    <a:pt x="361" y="286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2"/>
                  </a:lnTo>
                  <a:lnTo>
                    <a:pt x="361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8" y="280"/>
                  </a:lnTo>
                  <a:lnTo>
                    <a:pt x="358" y="279"/>
                  </a:lnTo>
                  <a:lnTo>
                    <a:pt x="360" y="279"/>
                  </a:lnTo>
                  <a:lnTo>
                    <a:pt x="360" y="280"/>
                  </a:lnTo>
                  <a:lnTo>
                    <a:pt x="365" y="280"/>
                  </a:lnTo>
                  <a:lnTo>
                    <a:pt x="365" y="280"/>
                  </a:lnTo>
                  <a:lnTo>
                    <a:pt x="367" y="279"/>
                  </a:lnTo>
                  <a:lnTo>
                    <a:pt x="367" y="279"/>
                  </a:lnTo>
                  <a:lnTo>
                    <a:pt x="369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7" y="273"/>
                  </a:lnTo>
                  <a:lnTo>
                    <a:pt x="367" y="271"/>
                  </a:lnTo>
                  <a:lnTo>
                    <a:pt x="365" y="271"/>
                  </a:lnTo>
                  <a:lnTo>
                    <a:pt x="365" y="271"/>
                  </a:lnTo>
                  <a:lnTo>
                    <a:pt x="363" y="271"/>
                  </a:lnTo>
                  <a:lnTo>
                    <a:pt x="356" y="273"/>
                  </a:lnTo>
                  <a:lnTo>
                    <a:pt x="354" y="273"/>
                  </a:lnTo>
                  <a:lnTo>
                    <a:pt x="354" y="273"/>
                  </a:lnTo>
                  <a:lnTo>
                    <a:pt x="356" y="273"/>
                  </a:lnTo>
                  <a:lnTo>
                    <a:pt x="358" y="271"/>
                  </a:lnTo>
                  <a:lnTo>
                    <a:pt x="360" y="271"/>
                  </a:lnTo>
                  <a:lnTo>
                    <a:pt x="360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3" y="270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4"/>
                  </a:lnTo>
                  <a:lnTo>
                    <a:pt x="365" y="261"/>
                  </a:lnTo>
                  <a:lnTo>
                    <a:pt x="367" y="261"/>
                  </a:lnTo>
                  <a:lnTo>
                    <a:pt x="369" y="262"/>
                  </a:lnTo>
                  <a:lnTo>
                    <a:pt x="369" y="262"/>
                  </a:lnTo>
                  <a:lnTo>
                    <a:pt x="371" y="262"/>
                  </a:lnTo>
                  <a:lnTo>
                    <a:pt x="372" y="262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8" y="261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6" y="257"/>
                  </a:lnTo>
                  <a:lnTo>
                    <a:pt x="374" y="261"/>
                  </a:lnTo>
                  <a:lnTo>
                    <a:pt x="372" y="261"/>
                  </a:lnTo>
                  <a:lnTo>
                    <a:pt x="371" y="261"/>
                  </a:lnTo>
                  <a:lnTo>
                    <a:pt x="369" y="261"/>
                  </a:lnTo>
                  <a:lnTo>
                    <a:pt x="367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71" y="259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5"/>
                  </a:lnTo>
                  <a:lnTo>
                    <a:pt x="372" y="255"/>
                  </a:lnTo>
                  <a:lnTo>
                    <a:pt x="372" y="253"/>
                  </a:lnTo>
                  <a:lnTo>
                    <a:pt x="372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6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2" y="232"/>
                  </a:lnTo>
                  <a:lnTo>
                    <a:pt x="371" y="233"/>
                  </a:lnTo>
                  <a:lnTo>
                    <a:pt x="369" y="237"/>
                  </a:lnTo>
                  <a:lnTo>
                    <a:pt x="360" y="244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4" y="248"/>
                  </a:lnTo>
                  <a:lnTo>
                    <a:pt x="354" y="248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49" y="250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7"/>
                  </a:lnTo>
                  <a:lnTo>
                    <a:pt x="345" y="257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49" y="261"/>
                  </a:lnTo>
                  <a:lnTo>
                    <a:pt x="349" y="262"/>
                  </a:lnTo>
                  <a:lnTo>
                    <a:pt x="349" y="262"/>
                  </a:lnTo>
                  <a:lnTo>
                    <a:pt x="351" y="262"/>
                  </a:lnTo>
                  <a:lnTo>
                    <a:pt x="349" y="266"/>
                  </a:lnTo>
                  <a:lnTo>
                    <a:pt x="349" y="264"/>
                  </a:lnTo>
                  <a:lnTo>
                    <a:pt x="347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2" y="262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6"/>
                  </a:lnTo>
                  <a:lnTo>
                    <a:pt x="342" y="266"/>
                  </a:lnTo>
                  <a:lnTo>
                    <a:pt x="343" y="268"/>
                  </a:lnTo>
                  <a:lnTo>
                    <a:pt x="343" y="268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3" y="271"/>
                  </a:lnTo>
                  <a:lnTo>
                    <a:pt x="342" y="270"/>
                  </a:lnTo>
                  <a:lnTo>
                    <a:pt x="342" y="268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40" y="264"/>
                  </a:lnTo>
                  <a:lnTo>
                    <a:pt x="340" y="262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38" y="259"/>
                  </a:lnTo>
                  <a:lnTo>
                    <a:pt x="338" y="259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4" y="259"/>
                  </a:lnTo>
                  <a:lnTo>
                    <a:pt x="333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3" y="262"/>
                  </a:lnTo>
                  <a:lnTo>
                    <a:pt x="334" y="262"/>
                  </a:lnTo>
                  <a:lnTo>
                    <a:pt x="334" y="262"/>
                  </a:lnTo>
                  <a:lnTo>
                    <a:pt x="334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0"/>
                  </a:lnTo>
                  <a:lnTo>
                    <a:pt x="331" y="270"/>
                  </a:lnTo>
                  <a:close/>
                  <a:moveTo>
                    <a:pt x="773" y="761"/>
                  </a:moveTo>
                  <a:lnTo>
                    <a:pt x="773" y="759"/>
                  </a:lnTo>
                  <a:lnTo>
                    <a:pt x="773" y="757"/>
                  </a:lnTo>
                  <a:lnTo>
                    <a:pt x="773" y="755"/>
                  </a:lnTo>
                  <a:lnTo>
                    <a:pt x="773" y="754"/>
                  </a:lnTo>
                  <a:lnTo>
                    <a:pt x="773" y="752"/>
                  </a:lnTo>
                  <a:lnTo>
                    <a:pt x="771" y="748"/>
                  </a:lnTo>
                  <a:lnTo>
                    <a:pt x="771" y="745"/>
                  </a:lnTo>
                  <a:lnTo>
                    <a:pt x="770" y="743"/>
                  </a:lnTo>
                  <a:lnTo>
                    <a:pt x="768" y="741"/>
                  </a:lnTo>
                  <a:lnTo>
                    <a:pt x="757" y="732"/>
                  </a:lnTo>
                  <a:lnTo>
                    <a:pt x="750" y="728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7" y="727"/>
                  </a:lnTo>
                  <a:lnTo>
                    <a:pt x="737" y="727"/>
                  </a:lnTo>
                  <a:lnTo>
                    <a:pt x="735" y="727"/>
                  </a:lnTo>
                  <a:lnTo>
                    <a:pt x="732" y="727"/>
                  </a:lnTo>
                  <a:lnTo>
                    <a:pt x="730" y="725"/>
                  </a:lnTo>
                  <a:lnTo>
                    <a:pt x="728" y="725"/>
                  </a:lnTo>
                  <a:lnTo>
                    <a:pt x="724" y="725"/>
                  </a:lnTo>
                  <a:lnTo>
                    <a:pt x="723" y="725"/>
                  </a:lnTo>
                  <a:lnTo>
                    <a:pt x="721" y="725"/>
                  </a:lnTo>
                  <a:lnTo>
                    <a:pt x="721" y="725"/>
                  </a:lnTo>
                  <a:lnTo>
                    <a:pt x="719" y="725"/>
                  </a:lnTo>
                  <a:lnTo>
                    <a:pt x="721" y="725"/>
                  </a:lnTo>
                  <a:lnTo>
                    <a:pt x="717" y="725"/>
                  </a:lnTo>
                  <a:lnTo>
                    <a:pt x="715" y="725"/>
                  </a:lnTo>
                  <a:lnTo>
                    <a:pt x="712" y="727"/>
                  </a:lnTo>
                  <a:lnTo>
                    <a:pt x="710" y="728"/>
                  </a:lnTo>
                  <a:lnTo>
                    <a:pt x="710" y="730"/>
                  </a:lnTo>
                  <a:lnTo>
                    <a:pt x="710" y="732"/>
                  </a:lnTo>
                  <a:lnTo>
                    <a:pt x="708" y="734"/>
                  </a:lnTo>
                  <a:lnTo>
                    <a:pt x="708" y="736"/>
                  </a:lnTo>
                  <a:lnTo>
                    <a:pt x="708" y="737"/>
                  </a:lnTo>
                  <a:lnTo>
                    <a:pt x="706" y="739"/>
                  </a:lnTo>
                  <a:lnTo>
                    <a:pt x="705" y="739"/>
                  </a:lnTo>
                  <a:lnTo>
                    <a:pt x="706" y="741"/>
                  </a:lnTo>
                  <a:lnTo>
                    <a:pt x="706" y="743"/>
                  </a:lnTo>
                  <a:lnTo>
                    <a:pt x="705" y="741"/>
                  </a:lnTo>
                  <a:lnTo>
                    <a:pt x="703" y="739"/>
                  </a:lnTo>
                  <a:lnTo>
                    <a:pt x="703" y="739"/>
                  </a:lnTo>
                  <a:lnTo>
                    <a:pt x="701" y="739"/>
                  </a:lnTo>
                  <a:lnTo>
                    <a:pt x="699" y="739"/>
                  </a:lnTo>
                  <a:lnTo>
                    <a:pt x="699" y="739"/>
                  </a:lnTo>
                  <a:lnTo>
                    <a:pt x="697" y="737"/>
                  </a:lnTo>
                  <a:lnTo>
                    <a:pt x="696" y="734"/>
                  </a:lnTo>
                  <a:lnTo>
                    <a:pt x="694" y="734"/>
                  </a:lnTo>
                  <a:lnTo>
                    <a:pt x="694" y="734"/>
                  </a:lnTo>
                  <a:lnTo>
                    <a:pt x="692" y="732"/>
                  </a:lnTo>
                  <a:lnTo>
                    <a:pt x="690" y="732"/>
                  </a:lnTo>
                  <a:lnTo>
                    <a:pt x="688" y="732"/>
                  </a:lnTo>
                  <a:lnTo>
                    <a:pt x="687" y="732"/>
                  </a:lnTo>
                  <a:lnTo>
                    <a:pt x="687" y="732"/>
                  </a:lnTo>
                  <a:lnTo>
                    <a:pt x="688" y="730"/>
                  </a:lnTo>
                  <a:lnTo>
                    <a:pt x="688" y="730"/>
                  </a:lnTo>
                  <a:lnTo>
                    <a:pt x="690" y="728"/>
                  </a:lnTo>
                  <a:lnTo>
                    <a:pt x="690" y="728"/>
                  </a:lnTo>
                  <a:lnTo>
                    <a:pt x="694" y="721"/>
                  </a:lnTo>
                  <a:lnTo>
                    <a:pt x="696" y="721"/>
                  </a:lnTo>
                  <a:lnTo>
                    <a:pt x="696" y="721"/>
                  </a:lnTo>
                  <a:lnTo>
                    <a:pt x="701" y="716"/>
                  </a:lnTo>
                  <a:lnTo>
                    <a:pt x="701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5" y="710"/>
                  </a:lnTo>
                  <a:lnTo>
                    <a:pt x="705" y="707"/>
                  </a:lnTo>
                  <a:lnTo>
                    <a:pt x="703" y="703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0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3"/>
                  </a:lnTo>
                  <a:lnTo>
                    <a:pt x="694" y="683"/>
                  </a:lnTo>
                  <a:lnTo>
                    <a:pt x="692" y="683"/>
                  </a:lnTo>
                  <a:lnTo>
                    <a:pt x="692" y="681"/>
                  </a:lnTo>
                  <a:lnTo>
                    <a:pt x="687" y="678"/>
                  </a:lnTo>
                  <a:lnTo>
                    <a:pt x="685" y="676"/>
                  </a:lnTo>
                  <a:lnTo>
                    <a:pt x="683" y="674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679" y="672"/>
                  </a:lnTo>
                  <a:lnTo>
                    <a:pt x="678" y="671"/>
                  </a:lnTo>
                  <a:lnTo>
                    <a:pt x="674" y="665"/>
                  </a:lnTo>
                  <a:lnTo>
                    <a:pt x="672" y="663"/>
                  </a:lnTo>
                  <a:lnTo>
                    <a:pt x="670" y="663"/>
                  </a:lnTo>
                  <a:lnTo>
                    <a:pt x="661" y="665"/>
                  </a:lnTo>
                  <a:lnTo>
                    <a:pt x="661" y="665"/>
                  </a:lnTo>
                  <a:lnTo>
                    <a:pt x="659" y="667"/>
                  </a:lnTo>
                  <a:lnTo>
                    <a:pt x="659" y="665"/>
                  </a:lnTo>
                  <a:lnTo>
                    <a:pt x="658" y="665"/>
                  </a:lnTo>
                  <a:lnTo>
                    <a:pt x="656" y="663"/>
                  </a:lnTo>
                  <a:lnTo>
                    <a:pt x="656" y="663"/>
                  </a:lnTo>
                  <a:lnTo>
                    <a:pt x="654" y="663"/>
                  </a:lnTo>
                  <a:lnTo>
                    <a:pt x="652" y="663"/>
                  </a:lnTo>
                  <a:lnTo>
                    <a:pt x="652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3"/>
                  </a:lnTo>
                  <a:lnTo>
                    <a:pt x="654" y="662"/>
                  </a:lnTo>
                  <a:lnTo>
                    <a:pt x="654" y="662"/>
                  </a:lnTo>
                  <a:lnTo>
                    <a:pt x="658" y="662"/>
                  </a:lnTo>
                  <a:lnTo>
                    <a:pt x="658" y="662"/>
                  </a:lnTo>
                  <a:lnTo>
                    <a:pt x="659" y="663"/>
                  </a:lnTo>
                  <a:lnTo>
                    <a:pt x="659" y="663"/>
                  </a:lnTo>
                  <a:lnTo>
                    <a:pt x="661" y="663"/>
                  </a:lnTo>
                  <a:lnTo>
                    <a:pt x="665" y="663"/>
                  </a:lnTo>
                  <a:lnTo>
                    <a:pt x="670" y="662"/>
                  </a:lnTo>
                  <a:lnTo>
                    <a:pt x="672" y="662"/>
                  </a:lnTo>
                  <a:lnTo>
                    <a:pt x="674" y="662"/>
                  </a:lnTo>
                  <a:lnTo>
                    <a:pt x="676" y="663"/>
                  </a:lnTo>
                  <a:lnTo>
                    <a:pt x="679" y="669"/>
                  </a:lnTo>
                  <a:lnTo>
                    <a:pt x="681" y="669"/>
                  </a:lnTo>
                  <a:lnTo>
                    <a:pt x="681" y="671"/>
                  </a:lnTo>
                  <a:lnTo>
                    <a:pt x="683" y="671"/>
                  </a:lnTo>
                  <a:lnTo>
                    <a:pt x="685" y="671"/>
                  </a:lnTo>
                  <a:lnTo>
                    <a:pt x="685" y="671"/>
                  </a:lnTo>
                  <a:lnTo>
                    <a:pt x="687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2" y="671"/>
                  </a:lnTo>
                  <a:lnTo>
                    <a:pt x="692" y="671"/>
                  </a:lnTo>
                  <a:lnTo>
                    <a:pt x="694" y="672"/>
                  </a:lnTo>
                  <a:lnTo>
                    <a:pt x="694" y="672"/>
                  </a:lnTo>
                  <a:lnTo>
                    <a:pt x="692" y="676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4" y="672"/>
                  </a:lnTo>
                  <a:lnTo>
                    <a:pt x="694" y="669"/>
                  </a:lnTo>
                  <a:lnTo>
                    <a:pt x="685" y="656"/>
                  </a:lnTo>
                  <a:lnTo>
                    <a:pt x="679" y="647"/>
                  </a:lnTo>
                  <a:lnTo>
                    <a:pt x="678" y="645"/>
                  </a:lnTo>
                  <a:lnTo>
                    <a:pt x="676" y="640"/>
                  </a:lnTo>
                  <a:lnTo>
                    <a:pt x="676" y="636"/>
                  </a:lnTo>
                  <a:lnTo>
                    <a:pt x="676" y="633"/>
                  </a:lnTo>
                  <a:lnTo>
                    <a:pt x="678" y="631"/>
                  </a:lnTo>
                  <a:lnTo>
                    <a:pt x="683" y="629"/>
                  </a:lnTo>
                  <a:lnTo>
                    <a:pt x="681" y="627"/>
                  </a:lnTo>
                  <a:lnTo>
                    <a:pt x="674" y="625"/>
                  </a:lnTo>
                  <a:lnTo>
                    <a:pt x="674" y="624"/>
                  </a:lnTo>
                  <a:lnTo>
                    <a:pt x="674" y="624"/>
                  </a:lnTo>
                  <a:lnTo>
                    <a:pt x="672" y="622"/>
                  </a:lnTo>
                  <a:lnTo>
                    <a:pt x="672" y="620"/>
                  </a:lnTo>
                  <a:lnTo>
                    <a:pt x="672" y="620"/>
                  </a:lnTo>
                  <a:lnTo>
                    <a:pt x="670" y="618"/>
                  </a:lnTo>
                  <a:lnTo>
                    <a:pt x="670" y="618"/>
                  </a:lnTo>
                  <a:lnTo>
                    <a:pt x="668" y="618"/>
                  </a:lnTo>
                  <a:lnTo>
                    <a:pt x="668" y="618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07"/>
                  </a:lnTo>
                  <a:lnTo>
                    <a:pt x="663" y="606"/>
                  </a:lnTo>
                  <a:lnTo>
                    <a:pt x="663" y="606"/>
                  </a:lnTo>
                  <a:lnTo>
                    <a:pt x="661" y="604"/>
                  </a:lnTo>
                  <a:lnTo>
                    <a:pt x="659" y="604"/>
                  </a:lnTo>
                  <a:lnTo>
                    <a:pt x="659" y="602"/>
                  </a:lnTo>
                  <a:lnTo>
                    <a:pt x="659" y="602"/>
                  </a:lnTo>
                  <a:lnTo>
                    <a:pt x="659" y="600"/>
                  </a:lnTo>
                  <a:lnTo>
                    <a:pt x="659" y="600"/>
                  </a:lnTo>
                  <a:lnTo>
                    <a:pt x="658" y="598"/>
                  </a:lnTo>
                  <a:lnTo>
                    <a:pt x="647" y="591"/>
                  </a:lnTo>
                  <a:lnTo>
                    <a:pt x="636" y="587"/>
                  </a:lnTo>
                  <a:lnTo>
                    <a:pt x="634" y="586"/>
                  </a:lnTo>
                  <a:lnTo>
                    <a:pt x="632" y="586"/>
                  </a:lnTo>
                  <a:lnTo>
                    <a:pt x="631" y="586"/>
                  </a:lnTo>
                  <a:lnTo>
                    <a:pt x="631" y="584"/>
                  </a:lnTo>
                  <a:lnTo>
                    <a:pt x="629" y="584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27" y="584"/>
                  </a:lnTo>
                  <a:lnTo>
                    <a:pt x="629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5" y="577"/>
                  </a:lnTo>
                  <a:lnTo>
                    <a:pt x="625" y="577"/>
                  </a:lnTo>
                  <a:lnTo>
                    <a:pt x="623" y="575"/>
                  </a:lnTo>
                  <a:lnTo>
                    <a:pt x="622" y="571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5"/>
                  </a:lnTo>
                  <a:lnTo>
                    <a:pt x="618" y="555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1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4" y="550"/>
                  </a:lnTo>
                  <a:lnTo>
                    <a:pt x="614" y="548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4"/>
                  </a:lnTo>
                  <a:lnTo>
                    <a:pt x="612" y="542"/>
                  </a:lnTo>
                  <a:lnTo>
                    <a:pt x="611" y="540"/>
                  </a:lnTo>
                  <a:lnTo>
                    <a:pt x="611" y="540"/>
                  </a:lnTo>
                  <a:lnTo>
                    <a:pt x="611" y="539"/>
                  </a:lnTo>
                  <a:lnTo>
                    <a:pt x="611" y="539"/>
                  </a:lnTo>
                  <a:lnTo>
                    <a:pt x="611" y="537"/>
                  </a:lnTo>
                  <a:lnTo>
                    <a:pt x="611" y="537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3"/>
                  </a:lnTo>
                  <a:lnTo>
                    <a:pt x="611" y="533"/>
                  </a:lnTo>
                  <a:lnTo>
                    <a:pt x="609" y="531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4"/>
                  </a:lnTo>
                  <a:lnTo>
                    <a:pt x="607" y="522"/>
                  </a:lnTo>
                  <a:lnTo>
                    <a:pt x="607" y="521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7" y="517"/>
                  </a:lnTo>
                  <a:lnTo>
                    <a:pt x="607" y="517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1"/>
                  </a:lnTo>
                  <a:lnTo>
                    <a:pt x="602" y="499"/>
                  </a:lnTo>
                  <a:lnTo>
                    <a:pt x="600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7"/>
                  </a:lnTo>
                  <a:lnTo>
                    <a:pt x="598" y="497"/>
                  </a:lnTo>
                  <a:lnTo>
                    <a:pt x="598" y="495"/>
                  </a:lnTo>
                  <a:lnTo>
                    <a:pt x="596" y="495"/>
                  </a:lnTo>
                  <a:lnTo>
                    <a:pt x="596" y="495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3" y="494"/>
                  </a:lnTo>
                  <a:lnTo>
                    <a:pt x="593" y="492"/>
                  </a:lnTo>
                  <a:lnTo>
                    <a:pt x="585" y="483"/>
                  </a:lnTo>
                  <a:lnTo>
                    <a:pt x="585" y="483"/>
                  </a:lnTo>
                  <a:lnTo>
                    <a:pt x="582" y="475"/>
                  </a:lnTo>
                  <a:lnTo>
                    <a:pt x="582" y="475"/>
                  </a:lnTo>
                  <a:lnTo>
                    <a:pt x="580" y="475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2"/>
                  </a:lnTo>
                  <a:lnTo>
                    <a:pt x="578" y="472"/>
                  </a:lnTo>
                  <a:lnTo>
                    <a:pt x="571" y="470"/>
                  </a:lnTo>
                  <a:lnTo>
                    <a:pt x="569" y="470"/>
                  </a:lnTo>
                  <a:lnTo>
                    <a:pt x="566" y="466"/>
                  </a:lnTo>
                  <a:lnTo>
                    <a:pt x="564" y="466"/>
                  </a:lnTo>
                  <a:lnTo>
                    <a:pt x="562" y="465"/>
                  </a:lnTo>
                  <a:lnTo>
                    <a:pt x="560" y="463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58" y="465"/>
                  </a:lnTo>
                  <a:lnTo>
                    <a:pt x="558" y="465"/>
                  </a:lnTo>
                  <a:lnTo>
                    <a:pt x="557" y="465"/>
                  </a:lnTo>
                  <a:lnTo>
                    <a:pt x="557" y="465"/>
                  </a:lnTo>
                  <a:lnTo>
                    <a:pt x="558" y="463"/>
                  </a:lnTo>
                  <a:lnTo>
                    <a:pt x="557" y="46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46" y="459"/>
                  </a:lnTo>
                  <a:lnTo>
                    <a:pt x="546" y="459"/>
                  </a:lnTo>
                  <a:lnTo>
                    <a:pt x="544" y="461"/>
                  </a:lnTo>
                  <a:lnTo>
                    <a:pt x="542" y="461"/>
                  </a:lnTo>
                  <a:lnTo>
                    <a:pt x="542" y="463"/>
                  </a:lnTo>
                  <a:lnTo>
                    <a:pt x="544" y="463"/>
                  </a:lnTo>
                  <a:lnTo>
                    <a:pt x="544" y="463"/>
                  </a:lnTo>
                  <a:lnTo>
                    <a:pt x="542" y="465"/>
                  </a:lnTo>
                  <a:lnTo>
                    <a:pt x="542" y="465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5" y="468"/>
                  </a:lnTo>
                  <a:lnTo>
                    <a:pt x="533" y="470"/>
                  </a:lnTo>
                  <a:lnTo>
                    <a:pt x="531" y="470"/>
                  </a:lnTo>
                  <a:lnTo>
                    <a:pt x="531" y="468"/>
                  </a:lnTo>
                  <a:lnTo>
                    <a:pt x="531" y="468"/>
                  </a:lnTo>
                  <a:lnTo>
                    <a:pt x="529" y="466"/>
                  </a:lnTo>
                  <a:lnTo>
                    <a:pt x="520" y="466"/>
                  </a:lnTo>
                  <a:lnTo>
                    <a:pt x="520" y="466"/>
                  </a:lnTo>
                  <a:lnTo>
                    <a:pt x="520" y="465"/>
                  </a:lnTo>
                  <a:lnTo>
                    <a:pt x="519" y="465"/>
                  </a:lnTo>
                  <a:lnTo>
                    <a:pt x="519" y="465"/>
                  </a:lnTo>
                  <a:lnTo>
                    <a:pt x="515" y="465"/>
                  </a:lnTo>
                  <a:lnTo>
                    <a:pt x="508" y="463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2" y="461"/>
                  </a:lnTo>
                  <a:lnTo>
                    <a:pt x="501" y="463"/>
                  </a:lnTo>
                  <a:lnTo>
                    <a:pt x="501" y="461"/>
                  </a:lnTo>
                  <a:lnTo>
                    <a:pt x="501" y="461"/>
                  </a:lnTo>
                  <a:lnTo>
                    <a:pt x="499" y="457"/>
                  </a:lnTo>
                  <a:lnTo>
                    <a:pt x="497" y="457"/>
                  </a:lnTo>
                  <a:lnTo>
                    <a:pt x="497" y="457"/>
                  </a:lnTo>
                  <a:lnTo>
                    <a:pt x="495" y="456"/>
                  </a:lnTo>
                  <a:lnTo>
                    <a:pt x="495" y="454"/>
                  </a:lnTo>
                  <a:lnTo>
                    <a:pt x="495" y="454"/>
                  </a:lnTo>
                  <a:lnTo>
                    <a:pt x="495" y="456"/>
                  </a:lnTo>
                  <a:lnTo>
                    <a:pt x="497" y="456"/>
                  </a:lnTo>
                  <a:lnTo>
                    <a:pt x="499" y="457"/>
                  </a:lnTo>
                  <a:lnTo>
                    <a:pt x="499" y="457"/>
                  </a:lnTo>
                  <a:lnTo>
                    <a:pt x="501" y="45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20" y="461"/>
                  </a:lnTo>
                  <a:lnTo>
                    <a:pt x="522" y="459"/>
                  </a:lnTo>
                  <a:lnTo>
                    <a:pt x="524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9" y="457"/>
                  </a:lnTo>
                  <a:lnTo>
                    <a:pt x="529" y="454"/>
                  </a:lnTo>
                  <a:lnTo>
                    <a:pt x="529" y="454"/>
                  </a:lnTo>
                  <a:lnTo>
                    <a:pt x="531" y="454"/>
                  </a:lnTo>
                  <a:lnTo>
                    <a:pt x="531" y="452"/>
                  </a:lnTo>
                  <a:lnTo>
                    <a:pt x="535" y="450"/>
                  </a:lnTo>
                  <a:lnTo>
                    <a:pt x="537" y="448"/>
                  </a:lnTo>
                  <a:lnTo>
                    <a:pt x="537" y="447"/>
                  </a:lnTo>
                  <a:lnTo>
                    <a:pt x="538" y="447"/>
                  </a:lnTo>
                  <a:lnTo>
                    <a:pt x="538" y="447"/>
                  </a:lnTo>
                  <a:lnTo>
                    <a:pt x="542" y="447"/>
                  </a:lnTo>
                  <a:lnTo>
                    <a:pt x="544" y="447"/>
                  </a:lnTo>
                  <a:lnTo>
                    <a:pt x="546" y="448"/>
                  </a:lnTo>
                  <a:lnTo>
                    <a:pt x="547" y="447"/>
                  </a:lnTo>
                  <a:lnTo>
                    <a:pt x="549" y="445"/>
                  </a:lnTo>
                  <a:lnTo>
                    <a:pt x="553" y="445"/>
                  </a:lnTo>
                  <a:lnTo>
                    <a:pt x="553" y="445"/>
                  </a:lnTo>
                  <a:lnTo>
                    <a:pt x="555" y="443"/>
                  </a:lnTo>
                  <a:lnTo>
                    <a:pt x="557" y="439"/>
                  </a:lnTo>
                  <a:lnTo>
                    <a:pt x="557" y="439"/>
                  </a:lnTo>
                  <a:lnTo>
                    <a:pt x="555" y="438"/>
                  </a:lnTo>
                  <a:lnTo>
                    <a:pt x="555" y="438"/>
                  </a:lnTo>
                  <a:lnTo>
                    <a:pt x="553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6" y="434"/>
                  </a:lnTo>
                  <a:lnTo>
                    <a:pt x="546" y="434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4" y="432"/>
                  </a:lnTo>
                  <a:lnTo>
                    <a:pt x="546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6" y="427"/>
                  </a:lnTo>
                  <a:lnTo>
                    <a:pt x="546" y="425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3"/>
                  </a:lnTo>
                  <a:lnTo>
                    <a:pt x="540" y="423"/>
                  </a:lnTo>
                  <a:lnTo>
                    <a:pt x="540" y="425"/>
                  </a:lnTo>
                  <a:lnTo>
                    <a:pt x="538" y="425"/>
                  </a:lnTo>
                  <a:lnTo>
                    <a:pt x="538" y="425"/>
                  </a:lnTo>
                  <a:lnTo>
                    <a:pt x="529" y="430"/>
                  </a:lnTo>
                  <a:lnTo>
                    <a:pt x="528" y="432"/>
                  </a:lnTo>
                  <a:lnTo>
                    <a:pt x="524" y="432"/>
                  </a:lnTo>
                  <a:lnTo>
                    <a:pt x="524" y="432"/>
                  </a:lnTo>
                  <a:lnTo>
                    <a:pt x="522" y="432"/>
                  </a:lnTo>
                  <a:lnTo>
                    <a:pt x="520" y="432"/>
                  </a:lnTo>
                  <a:lnTo>
                    <a:pt x="520" y="432"/>
                  </a:lnTo>
                  <a:lnTo>
                    <a:pt x="522" y="432"/>
                  </a:lnTo>
                  <a:lnTo>
                    <a:pt x="524" y="432"/>
                  </a:lnTo>
                  <a:lnTo>
                    <a:pt x="529" y="427"/>
                  </a:lnTo>
                  <a:lnTo>
                    <a:pt x="531" y="425"/>
                  </a:lnTo>
                  <a:lnTo>
                    <a:pt x="533" y="423"/>
                  </a:lnTo>
                  <a:lnTo>
                    <a:pt x="533" y="423"/>
                  </a:lnTo>
                  <a:lnTo>
                    <a:pt x="546" y="421"/>
                  </a:lnTo>
                  <a:lnTo>
                    <a:pt x="547" y="421"/>
                  </a:lnTo>
                  <a:lnTo>
                    <a:pt x="549" y="421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3" y="418"/>
                  </a:lnTo>
                  <a:lnTo>
                    <a:pt x="555" y="418"/>
                  </a:lnTo>
                  <a:lnTo>
                    <a:pt x="555" y="416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2" y="409"/>
                  </a:lnTo>
                  <a:lnTo>
                    <a:pt x="562" y="409"/>
                  </a:lnTo>
                  <a:lnTo>
                    <a:pt x="562" y="407"/>
                  </a:lnTo>
                  <a:lnTo>
                    <a:pt x="562" y="407"/>
                  </a:lnTo>
                  <a:lnTo>
                    <a:pt x="562" y="405"/>
                  </a:lnTo>
                  <a:lnTo>
                    <a:pt x="562" y="405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4" y="398"/>
                  </a:lnTo>
                  <a:lnTo>
                    <a:pt x="564" y="398"/>
                  </a:lnTo>
                  <a:lnTo>
                    <a:pt x="566" y="396"/>
                  </a:lnTo>
                  <a:lnTo>
                    <a:pt x="566" y="396"/>
                  </a:lnTo>
                  <a:lnTo>
                    <a:pt x="567" y="394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1" y="391"/>
                  </a:lnTo>
                  <a:lnTo>
                    <a:pt x="573" y="389"/>
                  </a:lnTo>
                  <a:lnTo>
                    <a:pt x="575" y="387"/>
                  </a:lnTo>
                  <a:lnTo>
                    <a:pt x="575" y="385"/>
                  </a:lnTo>
                  <a:lnTo>
                    <a:pt x="576" y="383"/>
                  </a:lnTo>
                  <a:lnTo>
                    <a:pt x="576" y="383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0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6" y="376"/>
                  </a:lnTo>
                  <a:lnTo>
                    <a:pt x="578" y="373"/>
                  </a:lnTo>
                  <a:lnTo>
                    <a:pt x="584" y="365"/>
                  </a:lnTo>
                  <a:lnTo>
                    <a:pt x="584" y="365"/>
                  </a:lnTo>
                  <a:lnTo>
                    <a:pt x="584" y="363"/>
                  </a:lnTo>
                  <a:lnTo>
                    <a:pt x="584" y="362"/>
                  </a:lnTo>
                  <a:lnTo>
                    <a:pt x="582" y="362"/>
                  </a:lnTo>
                  <a:lnTo>
                    <a:pt x="582" y="360"/>
                  </a:lnTo>
                  <a:lnTo>
                    <a:pt x="584" y="358"/>
                  </a:lnTo>
                  <a:lnTo>
                    <a:pt x="584" y="353"/>
                  </a:lnTo>
                  <a:lnTo>
                    <a:pt x="587" y="345"/>
                  </a:lnTo>
                  <a:lnTo>
                    <a:pt x="589" y="342"/>
                  </a:lnTo>
                  <a:lnTo>
                    <a:pt x="594" y="338"/>
                  </a:lnTo>
                  <a:lnTo>
                    <a:pt x="594" y="336"/>
                  </a:lnTo>
                  <a:lnTo>
                    <a:pt x="594" y="335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598" y="331"/>
                  </a:lnTo>
                  <a:lnTo>
                    <a:pt x="598" y="329"/>
                  </a:lnTo>
                  <a:lnTo>
                    <a:pt x="598" y="329"/>
                  </a:lnTo>
                  <a:lnTo>
                    <a:pt x="596" y="329"/>
                  </a:lnTo>
                  <a:lnTo>
                    <a:pt x="598" y="327"/>
                  </a:lnTo>
                  <a:lnTo>
                    <a:pt x="598" y="327"/>
                  </a:lnTo>
                  <a:lnTo>
                    <a:pt x="596" y="326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6" y="324"/>
                  </a:lnTo>
                  <a:lnTo>
                    <a:pt x="596" y="322"/>
                  </a:lnTo>
                  <a:lnTo>
                    <a:pt x="596" y="320"/>
                  </a:lnTo>
                  <a:lnTo>
                    <a:pt x="594" y="318"/>
                  </a:lnTo>
                  <a:lnTo>
                    <a:pt x="594" y="317"/>
                  </a:lnTo>
                  <a:lnTo>
                    <a:pt x="591" y="313"/>
                  </a:lnTo>
                  <a:lnTo>
                    <a:pt x="591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7" y="311"/>
                  </a:lnTo>
                  <a:lnTo>
                    <a:pt x="587" y="311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76" y="311"/>
                  </a:lnTo>
                  <a:lnTo>
                    <a:pt x="576" y="311"/>
                  </a:lnTo>
                  <a:lnTo>
                    <a:pt x="575" y="311"/>
                  </a:lnTo>
                  <a:lnTo>
                    <a:pt x="573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1"/>
                  </a:lnTo>
                  <a:lnTo>
                    <a:pt x="566" y="311"/>
                  </a:lnTo>
                  <a:lnTo>
                    <a:pt x="564" y="313"/>
                  </a:lnTo>
                  <a:lnTo>
                    <a:pt x="562" y="311"/>
                  </a:lnTo>
                  <a:lnTo>
                    <a:pt x="562" y="311"/>
                  </a:lnTo>
                  <a:lnTo>
                    <a:pt x="560" y="311"/>
                  </a:lnTo>
                  <a:lnTo>
                    <a:pt x="560" y="311"/>
                  </a:lnTo>
                  <a:lnTo>
                    <a:pt x="560" y="313"/>
                  </a:lnTo>
                  <a:lnTo>
                    <a:pt x="558" y="311"/>
                  </a:lnTo>
                  <a:lnTo>
                    <a:pt x="558" y="311"/>
                  </a:lnTo>
                  <a:lnTo>
                    <a:pt x="553" y="309"/>
                  </a:lnTo>
                  <a:lnTo>
                    <a:pt x="551" y="311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40" y="309"/>
                  </a:lnTo>
                  <a:lnTo>
                    <a:pt x="537" y="311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26" y="309"/>
                  </a:lnTo>
                  <a:lnTo>
                    <a:pt x="522" y="307"/>
                  </a:lnTo>
                  <a:lnTo>
                    <a:pt x="515" y="307"/>
                  </a:lnTo>
                  <a:lnTo>
                    <a:pt x="515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1" y="311"/>
                  </a:lnTo>
                  <a:lnTo>
                    <a:pt x="510" y="313"/>
                  </a:lnTo>
                  <a:lnTo>
                    <a:pt x="510" y="313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06" y="313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2" y="313"/>
                  </a:lnTo>
                  <a:lnTo>
                    <a:pt x="495" y="318"/>
                  </a:lnTo>
                  <a:lnTo>
                    <a:pt x="493" y="320"/>
                  </a:lnTo>
                  <a:lnTo>
                    <a:pt x="488" y="318"/>
                  </a:lnTo>
                  <a:lnTo>
                    <a:pt x="482" y="320"/>
                  </a:lnTo>
                  <a:lnTo>
                    <a:pt x="482" y="320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1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7" y="327"/>
                  </a:lnTo>
                  <a:lnTo>
                    <a:pt x="477" y="329"/>
                  </a:lnTo>
                  <a:lnTo>
                    <a:pt x="475" y="329"/>
                  </a:lnTo>
                  <a:lnTo>
                    <a:pt x="473" y="327"/>
                  </a:lnTo>
                  <a:lnTo>
                    <a:pt x="473" y="327"/>
                  </a:lnTo>
                  <a:lnTo>
                    <a:pt x="475" y="326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3" y="324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7" y="322"/>
                  </a:lnTo>
                  <a:lnTo>
                    <a:pt x="479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18"/>
                  </a:lnTo>
                  <a:lnTo>
                    <a:pt x="482" y="317"/>
                  </a:lnTo>
                  <a:lnTo>
                    <a:pt x="484" y="315"/>
                  </a:lnTo>
                  <a:lnTo>
                    <a:pt x="484" y="313"/>
                  </a:lnTo>
                  <a:lnTo>
                    <a:pt x="486" y="311"/>
                  </a:lnTo>
                  <a:lnTo>
                    <a:pt x="486" y="311"/>
                  </a:lnTo>
                  <a:lnTo>
                    <a:pt x="484" y="311"/>
                  </a:lnTo>
                  <a:lnTo>
                    <a:pt x="482" y="311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1" y="313"/>
                  </a:lnTo>
                  <a:lnTo>
                    <a:pt x="477" y="313"/>
                  </a:lnTo>
                  <a:lnTo>
                    <a:pt x="477" y="311"/>
                  </a:lnTo>
                  <a:lnTo>
                    <a:pt x="477" y="311"/>
                  </a:lnTo>
                  <a:lnTo>
                    <a:pt x="475" y="311"/>
                  </a:lnTo>
                  <a:lnTo>
                    <a:pt x="473" y="313"/>
                  </a:lnTo>
                  <a:lnTo>
                    <a:pt x="472" y="315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6" y="320"/>
                  </a:lnTo>
                  <a:lnTo>
                    <a:pt x="466" y="320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64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70" y="315"/>
                  </a:lnTo>
                  <a:lnTo>
                    <a:pt x="470" y="315"/>
                  </a:lnTo>
                  <a:lnTo>
                    <a:pt x="470" y="313"/>
                  </a:lnTo>
                  <a:lnTo>
                    <a:pt x="472" y="313"/>
                  </a:lnTo>
                  <a:lnTo>
                    <a:pt x="472" y="311"/>
                  </a:lnTo>
                  <a:lnTo>
                    <a:pt x="472" y="311"/>
                  </a:lnTo>
                  <a:lnTo>
                    <a:pt x="473" y="311"/>
                  </a:lnTo>
                  <a:lnTo>
                    <a:pt x="477" y="311"/>
                  </a:lnTo>
                  <a:lnTo>
                    <a:pt x="477" y="309"/>
                  </a:lnTo>
                  <a:lnTo>
                    <a:pt x="479" y="309"/>
                  </a:lnTo>
                  <a:lnTo>
                    <a:pt x="482" y="306"/>
                  </a:lnTo>
                  <a:lnTo>
                    <a:pt x="484" y="306"/>
                  </a:lnTo>
                  <a:lnTo>
                    <a:pt x="486" y="307"/>
                  </a:lnTo>
                  <a:lnTo>
                    <a:pt x="484" y="309"/>
                  </a:lnTo>
                  <a:lnTo>
                    <a:pt x="484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88" y="307"/>
                  </a:lnTo>
                  <a:lnTo>
                    <a:pt x="490" y="306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5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5" y="295"/>
                  </a:lnTo>
                  <a:lnTo>
                    <a:pt x="493" y="297"/>
                  </a:lnTo>
                  <a:lnTo>
                    <a:pt x="492" y="298"/>
                  </a:lnTo>
                  <a:lnTo>
                    <a:pt x="490" y="298"/>
                  </a:lnTo>
                  <a:lnTo>
                    <a:pt x="488" y="298"/>
                  </a:lnTo>
                  <a:lnTo>
                    <a:pt x="490" y="297"/>
                  </a:lnTo>
                  <a:lnTo>
                    <a:pt x="488" y="297"/>
                  </a:lnTo>
                  <a:lnTo>
                    <a:pt x="486" y="297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79" y="295"/>
                  </a:lnTo>
                  <a:lnTo>
                    <a:pt x="479" y="297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7" y="295"/>
                  </a:lnTo>
                  <a:lnTo>
                    <a:pt x="475" y="295"/>
                  </a:lnTo>
                  <a:lnTo>
                    <a:pt x="475" y="295"/>
                  </a:lnTo>
                  <a:lnTo>
                    <a:pt x="473" y="295"/>
                  </a:lnTo>
                  <a:lnTo>
                    <a:pt x="470" y="295"/>
                  </a:lnTo>
                  <a:lnTo>
                    <a:pt x="470" y="293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0" y="293"/>
                  </a:lnTo>
                  <a:lnTo>
                    <a:pt x="472" y="293"/>
                  </a:lnTo>
                  <a:lnTo>
                    <a:pt x="475" y="293"/>
                  </a:lnTo>
                  <a:lnTo>
                    <a:pt x="477" y="293"/>
                  </a:lnTo>
                  <a:lnTo>
                    <a:pt x="479" y="295"/>
                  </a:lnTo>
                  <a:lnTo>
                    <a:pt x="481" y="295"/>
                  </a:lnTo>
                  <a:lnTo>
                    <a:pt x="481" y="295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4" y="293"/>
                  </a:lnTo>
                  <a:lnTo>
                    <a:pt x="486" y="293"/>
                  </a:lnTo>
                  <a:lnTo>
                    <a:pt x="486" y="293"/>
                  </a:lnTo>
                  <a:lnTo>
                    <a:pt x="486" y="291"/>
                  </a:lnTo>
                  <a:lnTo>
                    <a:pt x="486" y="289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4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5" y="279"/>
                  </a:lnTo>
                  <a:lnTo>
                    <a:pt x="495" y="277"/>
                  </a:lnTo>
                  <a:lnTo>
                    <a:pt x="495" y="277"/>
                  </a:lnTo>
                  <a:lnTo>
                    <a:pt x="499" y="275"/>
                  </a:lnTo>
                  <a:lnTo>
                    <a:pt x="510" y="266"/>
                  </a:lnTo>
                  <a:lnTo>
                    <a:pt x="513" y="262"/>
                  </a:lnTo>
                  <a:lnTo>
                    <a:pt x="513" y="261"/>
                  </a:lnTo>
                  <a:lnTo>
                    <a:pt x="513" y="259"/>
                  </a:lnTo>
                  <a:lnTo>
                    <a:pt x="515" y="259"/>
                  </a:lnTo>
                  <a:lnTo>
                    <a:pt x="517" y="255"/>
                  </a:lnTo>
                  <a:lnTo>
                    <a:pt x="519" y="255"/>
                  </a:lnTo>
                  <a:lnTo>
                    <a:pt x="522" y="253"/>
                  </a:lnTo>
                  <a:lnTo>
                    <a:pt x="526" y="251"/>
                  </a:lnTo>
                  <a:lnTo>
                    <a:pt x="528" y="250"/>
                  </a:lnTo>
                  <a:lnTo>
                    <a:pt x="529" y="246"/>
                  </a:lnTo>
                  <a:lnTo>
                    <a:pt x="531" y="242"/>
                  </a:lnTo>
                  <a:lnTo>
                    <a:pt x="533" y="239"/>
                  </a:lnTo>
                  <a:lnTo>
                    <a:pt x="533" y="239"/>
                  </a:lnTo>
                  <a:lnTo>
                    <a:pt x="533" y="237"/>
                  </a:lnTo>
                  <a:lnTo>
                    <a:pt x="533" y="237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29" y="235"/>
                  </a:lnTo>
                  <a:lnTo>
                    <a:pt x="529" y="233"/>
                  </a:lnTo>
                  <a:lnTo>
                    <a:pt x="529" y="232"/>
                  </a:lnTo>
                  <a:lnTo>
                    <a:pt x="529" y="230"/>
                  </a:lnTo>
                  <a:lnTo>
                    <a:pt x="531" y="230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3" y="226"/>
                  </a:lnTo>
                  <a:lnTo>
                    <a:pt x="533" y="224"/>
                  </a:lnTo>
                  <a:lnTo>
                    <a:pt x="533" y="224"/>
                  </a:lnTo>
                  <a:lnTo>
                    <a:pt x="535" y="223"/>
                  </a:lnTo>
                  <a:lnTo>
                    <a:pt x="535" y="221"/>
                  </a:lnTo>
                  <a:lnTo>
                    <a:pt x="533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26" y="217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7"/>
                  </a:lnTo>
                  <a:lnTo>
                    <a:pt x="519" y="217"/>
                  </a:lnTo>
                  <a:lnTo>
                    <a:pt x="517" y="217"/>
                  </a:lnTo>
                  <a:lnTo>
                    <a:pt x="517" y="217"/>
                  </a:lnTo>
                  <a:lnTo>
                    <a:pt x="515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9" y="221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7" y="224"/>
                  </a:lnTo>
                  <a:lnTo>
                    <a:pt x="513" y="223"/>
                  </a:lnTo>
                  <a:lnTo>
                    <a:pt x="511" y="224"/>
                  </a:lnTo>
                  <a:lnTo>
                    <a:pt x="510" y="224"/>
                  </a:lnTo>
                  <a:lnTo>
                    <a:pt x="508" y="223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2" y="223"/>
                  </a:lnTo>
                  <a:lnTo>
                    <a:pt x="501" y="223"/>
                  </a:lnTo>
                  <a:lnTo>
                    <a:pt x="497" y="226"/>
                  </a:lnTo>
                  <a:lnTo>
                    <a:pt x="495" y="226"/>
                  </a:lnTo>
                  <a:lnTo>
                    <a:pt x="492" y="228"/>
                  </a:lnTo>
                  <a:lnTo>
                    <a:pt x="488" y="226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2" y="226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1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30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5" y="232"/>
                  </a:lnTo>
                  <a:lnTo>
                    <a:pt x="473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9"/>
                  </a:lnTo>
                  <a:lnTo>
                    <a:pt x="463" y="237"/>
                  </a:lnTo>
                  <a:lnTo>
                    <a:pt x="463" y="233"/>
                  </a:lnTo>
                  <a:lnTo>
                    <a:pt x="464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3" y="228"/>
                  </a:lnTo>
                  <a:lnTo>
                    <a:pt x="461" y="226"/>
                  </a:lnTo>
                  <a:lnTo>
                    <a:pt x="457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5" y="230"/>
                  </a:lnTo>
                  <a:lnTo>
                    <a:pt x="455" y="232"/>
                  </a:lnTo>
                  <a:lnTo>
                    <a:pt x="455" y="232"/>
                  </a:lnTo>
                  <a:lnTo>
                    <a:pt x="454" y="233"/>
                  </a:lnTo>
                  <a:lnTo>
                    <a:pt x="454" y="233"/>
                  </a:lnTo>
                  <a:lnTo>
                    <a:pt x="452" y="235"/>
                  </a:lnTo>
                  <a:lnTo>
                    <a:pt x="452" y="235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7"/>
                  </a:lnTo>
                  <a:lnTo>
                    <a:pt x="450" y="235"/>
                  </a:lnTo>
                  <a:lnTo>
                    <a:pt x="450" y="233"/>
                  </a:lnTo>
                  <a:lnTo>
                    <a:pt x="452" y="232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28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0" y="226"/>
                  </a:lnTo>
                  <a:lnTo>
                    <a:pt x="450" y="226"/>
                  </a:lnTo>
                  <a:lnTo>
                    <a:pt x="448" y="224"/>
                  </a:lnTo>
                  <a:lnTo>
                    <a:pt x="446" y="223"/>
                  </a:lnTo>
                  <a:lnTo>
                    <a:pt x="448" y="22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5" y="232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5" y="226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3" y="223"/>
                  </a:lnTo>
                  <a:lnTo>
                    <a:pt x="437" y="221"/>
                  </a:lnTo>
                  <a:lnTo>
                    <a:pt x="436" y="223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6" y="228"/>
                  </a:lnTo>
                  <a:lnTo>
                    <a:pt x="436" y="228"/>
                  </a:lnTo>
                  <a:lnTo>
                    <a:pt x="436" y="230"/>
                  </a:lnTo>
                  <a:lnTo>
                    <a:pt x="434" y="230"/>
                  </a:lnTo>
                  <a:lnTo>
                    <a:pt x="432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5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4" y="237"/>
                  </a:lnTo>
                  <a:lnTo>
                    <a:pt x="430" y="239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1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6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1"/>
                  </a:lnTo>
                  <a:lnTo>
                    <a:pt x="430" y="251"/>
                  </a:lnTo>
                  <a:lnTo>
                    <a:pt x="430" y="253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6" y="255"/>
                  </a:lnTo>
                  <a:lnTo>
                    <a:pt x="436" y="255"/>
                  </a:lnTo>
                  <a:lnTo>
                    <a:pt x="437" y="255"/>
                  </a:lnTo>
                  <a:lnTo>
                    <a:pt x="439" y="255"/>
                  </a:lnTo>
                  <a:lnTo>
                    <a:pt x="439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9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6" y="257"/>
                  </a:lnTo>
                  <a:lnTo>
                    <a:pt x="436" y="257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30" y="255"/>
                  </a:lnTo>
                  <a:lnTo>
                    <a:pt x="430" y="255"/>
                  </a:lnTo>
                  <a:lnTo>
                    <a:pt x="428" y="255"/>
                  </a:lnTo>
                  <a:lnTo>
                    <a:pt x="428" y="255"/>
                  </a:lnTo>
                  <a:lnTo>
                    <a:pt x="428" y="257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25" y="257"/>
                  </a:lnTo>
                  <a:lnTo>
                    <a:pt x="425" y="257"/>
                  </a:lnTo>
                  <a:lnTo>
                    <a:pt x="423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19" y="257"/>
                  </a:lnTo>
                  <a:lnTo>
                    <a:pt x="417" y="255"/>
                  </a:lnTo>
                  <a:lnTo>
                    <a:pt x="416" y="257"/>
                  </a:lnTo>
                  <a:lnTo>
                    <a:pt x="416" y="259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21" y="264"/>
                  </a:lnTo>
                  <a:lnTo>
                    <a:pt x="421" y="264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5" y="266"/>
                  </a:lnTo>
                  <a:lnTo>
                    <a:pt x="425" y="268"/>
                  </a:lnTo>
                  <a:lnTo>
                    <a:pt x="423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3" y="271"/>
                  </a:lnTo>
                  <a:lnTo>
                    <a:pt x="423" y="271"/>
                  </a:lnTo>
                  <a:lnTo>
                    <a:pt x="421" y="273"/>
                  </a:lnTo>
                  <a:lnTo>
                    <a:pt x="423" y="273"/>
                  </a:lnTo>
                  <a:lnTo>
                    <a:pt x="421" y="275"/>
                  </a:lnTo>
                  <a:lnTo>
                    <a:pt x="419" y="275"/>
                  </a:lnTo>
                  <a:lnTo>
                    <a:pt x="419" y="273"/>
                  </a:lnTo>
                  <a:lnTo>
                    <a:pt x="417" y="275"/>
                  </a:lnTo>
                  <a:lnTo>
                    <a:pt x="416" y="273"/>
                  </a:lnTo>
                  <a:lnTo>
                    <a:pt x="414" y="271"/>
                  </a:lnTo>
                  <a:lnTo>
                    <a:pt x="414" y="273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4" y="279"/>
                  </a:lnTo>
                  <a:lnTo>
                    <a:pt x="417" y="279"/>
                  </a:lnTo>
                  <a:lnTo>
                    <a:pt x="417" y="279"/>
                  </a:lnTo>
                  <a:lnTo>
                    <a:pt x="419" y="279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9" y="280"/>
                  </a:lnTo>
                  <a:lnTo>
                    <a:pt x="421" y="282"/>
                  </a:lnTo>
                  <a:lnTo>
                    <a:pt x="423" y="284"/>
                  </a:lnTo>
                  <a:lnTo>
                    <a:pt x="423" y="284"/>
                  </a:lnTo>
                  <a:lnTo>
                    <a:pt x="425" y="284"/>
                  </a:lnTo>
                  <a:lnTo>
                    <a:pt x="426" y="284"/>
                  </a:lnTo>
                  <a:lnTo>
                    <a:pt x="426" y="286"/>
                  </a:lnTo>
                  <a:lnTo>
                    <a:pt x="426" y="288"/>
                  </a:lnTo>
                  <a:lnTo>
                    <a:pt x="426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6" y="289"/>
                  </a:lnTo>
                  <a:lnTo>
                    <a:pt x="432" y="293"/>
                  </a:lnTo>
                  <a:lnTo>
                    <a:pt x="432" y="293"/>
                  </a:lnTo>
                  <a:lnTo>
                    <a:pt x="432" y="295"/>
                  </a:lnTo>
                  <a:lnTo>
                    <a:pt x="432" y="295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0" y="293"/>
                  </a:lnTo>
                  <a:lnTo>
                    <a:pt x="428" y="293"/>
                  </a:lnTo>
                  <a:lnTo>
                    <a:pt x="426" y="291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19" y="288"/>
                  </a:lnTo>
                  <a:lnTo>
                    <a:pt x="417" y="286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7" y="289"/>
                  </a:lnTo>
                  <a:lnTo>
                    <a:pt x="419" y="291"/>
                  </a:lnTo>
                  <a:lnTo>
                    <a:pt x="423" y="293"/>
                  </a:lnTo>
                  <a:lnTo>
                    <a:pt x="423" y="293"/>
                  </a:lnTo>
                  <a:lnTo>
                    <a:pt x="425" y="295"/>
                  </a:lnTo>
                  <a:lnTo>
                    <a:pt x="425" y="295"/>
                  </a:lnTo>
                  <a:lnTo>
                    <a:pt x="421" y="295"/>
                  </a:lnTo>
                  <a:lnTo>
                    <a:pt x="419" y="293"/>
                  </a:lnTo>
                  <a:lnTo>
                    <a:pt x="417" y="291"/>
                  </a:lnTo>
                  <a:lnTo>
                    <a:pt x="417" y="291"/>
                  </a:lnTo>
                  <a:lnTo>
                    <a:pt x="416" y="289"/>
                  </a:lnTo>
                  <a:lnTo>
                    <a:pt x="414" y="289"/>
                  </a:lnTo>
                  <a:lnTo>
                    <a:pt x="414" y="291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5"/>
                  </a:lnTo>
                  <a:lnTo>
                    <a:pt x="412" y="295"/>
                  </a:lnTo>
                  <a:lnTo>
                    <a:pt x="410" y="293"/>
                  </a:lnTo>
                  <a:lnTo>
                    <a:pt x="408" y="291"/>
                  </a:lnTo>
                  <a:lnTo>
                    <a:pt x="408" y="289"/>
                  </a:lnTo>
                  <a:lnTo>
                    <a:pt x="407" y="289"/>
                  </a:lnTo>
                  <a:lnTo>
                    <a:pt x="407" y="289"/>
                  </a:lnTo>
                  <a:lnTo>
                    <a:pt x="405" y="288"/>
                  </a:lnTo>
                  <a:lnTo>
                    <a:pt x="405" y="288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5" y="291"/>
                  </a:lnTo>
                  <a:lnTo>
                    <a:pt x="403" y="293"/>
                  </a:lnTo>
                  <a:lnTo>
                    <a:pt x="405" y="293"/>
                  </a:lnTo>
                  <a:lnTo>
                    <a:pt x="407" y="295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2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0"/>
                  </a:lnTo>
                  <a:lnTo>
                    <a:pt x="403" y="298"/>
                  </a:lnTo>
                  <a:lnTo>
                    <a:pt x="403" y="297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1" y="293"/>
                  </a:lnTo>
                  <a:lnTo>
                    <a:pt x="399" y="293"/>
                  </a:lnTo>
                  <a:lnTo>
                    <a:pt x="398" y="293"/>
                  </a:lnTo>
                  <a:lnTo>
                    <a:pt x="398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7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2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9" y="306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399" y="309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6" y="313"/>
                  </a:lnTo>
                  <a:lnTo>
                    <a:pt x="396" y="313"/>
                  </a:lnTo>
                  <a:lnTo>
                    <a:pt x="396" y="315"/>
                  </a:lnTo>
                  <a:lnTo>
                    <a:pt x="396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9" y="320"/>
                  </a:lnTo>
                  <a:lnTo>
                    <a:pt x="401" y="320"/>
                  </a:lnTo>
                  <a:lnTo>
                    <a:pt x="401" y="322"/>
                  </a:lnTo>
                  <a:lnTo>
                    <a:pt x="401" y="322"/>
                  </a:lnTo>
                  <a:lnTo>
                    <a:pt x="403" y="324"/>
                  </a:lnTo>
                  <a:lnTo>
                    <a:pt x="405" y="322"/>
                  </a:lnTo>
                  <a:lnTo>
                    <a:pt x="407" y="322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5" y="327"/>
                  </a:lnTo>
                  <a:lnTo>
                    <a:pt x="403" y="327"/>
                  </a:lnTo>
                  <a:lnTo>
                    <a:pt x="401" y="326"/>
                  </a:lnTo>
                  <a:lnTo>
                    <a:pt x="401" y="326"/>
                  </a:lnTo>
                  <a:lnTo>
                    <a:pt x="401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4" y="320"/>
                  </a:lnTo>
                  <a:lnTo>
                    <a:pt x="394" y="320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29"/>
                  </a:lnTo>
                  <a:lnTo>
                    <a:pt x="392" y="331"/>
                  </a:lnTo>
                  <a:lnTo>
                    <a:pt x="392" y="333"/>
                  </a:lnTo>
                  <a:lnTo>
                    <a:pt x="394" y="333"/>
                  </a:lnTo>
                  <a:lnTo>
                    <a:pt x="396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4" y="335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8"/>
                  </a:lnTo>
                  <a:lnTo>
                    <a:pt x="396" y="338"/>
                  </a:lnTo>
                  <a:lnTo>
                    <a:pt x="394" y="338"/>
                  </a:lnTo>
                  <a:lnTo>
                    <a:pt x="396" y="342"/>
                  </a:lnTo>
                  <a:lnTo>
                    <a:pt x="398" y="342"/>
                  </a:lnTo>
                  <a:lnTo>
                    <a:pt x="399" y="342"/>
                  </a:lnTo>
                  <a:lnTo>
                    <a:pt x="401" y="340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8" y="340"/>
                  </a:lnTo>
                  <a:lnTo>
                    <a:pt x="412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4" y="338"/>
                  </a:lnTo>
                  <a:lnTo>
                    <a:pt x="410" y="340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1" y="344"/>
                  </a:lnTo>
                  <a:lnTo>
                    <a:pt x="401" y="344"/>
                  </a:lnTo>
                  <a:lnTo>
                    <a:pt x="399" y="345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401" y="347"/>
                  </a:lnTo>
                  <a:lnTo>
                    <a:pt x="403" y="347"/>
                  </a:lnTo>
                  <a:lnTo>
                    <a:pt x="405" y="347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10" y="347"/>
                  </a:lnTo>
                  <a:lnTo>
                    <a:pt x="410" y="347"/>
                  </a:lnTo>
                  <a:lnTo>
                    <a:pt x="412" y="345"/>
                  </a:lnTo>
                  <a:lnTo>
                    <a:pt x="412" y="345"/>
                  </a:lnTo>
                  <a:lnTo>
                    <a:pt x="412" y="344"/>
                  </a:lnTo>
                  <a:lnTo>
                    <a:pt x="414" y="345"/>
                  </a:lnTo>
                  <a:lnTo>
                    <a:pt x="414" y="345"/>
                  </a:lnTo>
                  <a:lnTo>
                    <a:pt x="412" y="345"/>
                  </a:lnTo>
                  <a:lnTo>
                    <a:pt x="412" y="347"/>
                  </a:lnTo>
                  <a:lnTo>
                    <a:pt x="410" y="349"/>
                  </a:lnTo>
                  <a:lnTo>
                    <a:pt x="412" y="349"/>
                  </a:lnTo>
                  <a:lnTo>
                    <a:pt x="412" y="349"/>
                  </a:lnTo>
                  <a:lnTo>
                    <a:pt x="412" y="351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4" y="353"/>
                  </a:lnTo>
                  <a:lnTo>
                    <a:pt x="412" y="353"/>
                  </a:lnTo>
                  <a:lnTo>
                    <a:pt x="410" y="351"/>
                  </a:lnTo>
                  <a:lnTo>
                    <a:pt x="408" y="349"/>
                  </a:lnTo>
                  <a:lnTo>
                    <a:pt x="407" y="349"/>
                  </a:lnTo>
                  <a:lnTo>
                    <a:pt x="405" y="351"/>
                  </a:lnTo>
                  <a:lnTo>
                    <a:pt x="403" y="353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3" y="358"/>
                  </a:lnTo>
                  <a:lnTo>
                    <a:pt x="401" y="360"/>
                  </a:lnTo>
                  <a:lnTo>
                    <a:pt x="403" y="360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8" y="363"/>
                  </a:lnTo>
                  <a:lnTo>
                    <a:pt x="408" y="363"/>
                  </a:lnTo>
                  <a:lnTo>
                    <a:pt x="410" y="363"/>
                  </a:lnTo>
                  <a:lnTo>
                    <a:pt x="410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08" y="365"/>
                  </a:lnTo>
                  <a:lnTo>
                    <a:pt x="407" y="363"/>
                  </a:lnTo>
                  <a:lnTo>
                    <a:pt x="405" y="363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8" y="367"/>
                  </a:lnTo>
                  <a:lnTo>
                    <a:pt x="396" y="369"/>
                  </a:lnTo>
                  <a:lnTo>
                    <a:pt x="398" y="369"/>
                  </a:lnTo>
                  <a:lnTo>
                    <a:pt x="398" y="369"/>
                  </a:lnTo>
                  <a:lnTo>
                    <a:pt x="398" y="371"/>
                  </a:lnTo>
                  <a:lnTo>
                    <a:pt x="399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3" y="374"/>
                  </a:lnTo>
                  <a:lnTo>
                    <a:pt x="403" y="374"/>
                  </a:lnTo>
                  <a:lnTo>
                    <a:pt x="405" y="374"/>
                  </a:lnTo>
                  <a:lnTo>
                    <a:pt x="405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8" y="374"/>
                  </a:lnTo>
                  <a:lnTo>
                    <a:pt x="408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07" y="376"/>
                  </a:lnTo>
                  <a:lnTo>
                    <a:pt x="405" y="376"/>
                  </a:lnTo>
                  <a:lnTo>
                    <a:pt x="403" y="376"/>
                  </a:lnTo>
                  <a:lnTo>
                    <a:pt x="403" y="376"/>
                  </a:lnTo>
                  <a:lnTo>
                    <a:pt x="401" y="374"/>
                  </a:lnTo>
                  <a:lnTo>
                    <a:pt x="401" y="374"/>
                  </a:lnTo>
                  <a:lnTo>
                    <a:pt x="399" y="373"/>
                  </a:lnTo>
                  <a:lnTo>
                    <a:pt x="399" y="373"/>
                  </a:lnTo>
                  <a:lnTo>
                    <a:pt x="398" y="371"/>
                  </a:lnTo>
                  <a:lnTo>
                    <a:pt x="398" y="373"/>
                  </a:lnTo>
                  <a:lnTo>
                    <a:pt x="396" y="373"/>
                  </a:lnTo>
                  <a:lnTo>
                    <a:pt x="394" y="374"/>
                  </a:lnTo>
                  <a:lnTo>
                    <a:pt x="394" y="376"/>
                  </a:lnTo>
                  <a:lnTo>
                    <a:pt x="394" y="378"/>
                  </a:lnTo>
                  <a:lnTo>
                    <a:pt x="392" y="380"/>
                  </a:lnTo>
                  <a:lnTo>
                    <a:pt x="392" y="382"/>
                  </a:lnTo>
                  <a:lnTo>
                    <a:pt x="392" y="382"/>
                  </a:lnTo>
                  <a:lnTo>
                    <a:pt x="394" y="383"/>
                  </a:lnTo>
                  <a:lnTo>
                    <a:pt x="394" y="383"/>
                  </a:lnTo>
                  <a:lnTo>
                    <a:pt x="392" y="383"/>
                  </a:lnTo>
                  <a:lnTo>
                    <a:pt x="390" y="383"/>
                  </a:lnTo>
                  <a:lnTo>
                    <a:pt x="392" y="385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8" y="385"/>
                  </a:lnTo>
                  <a:lnTo>
                    <a:pt x="398" y="387"/>
                  </a:lnTo>
                  <a:lnTo>
                    <a:pt x="399" y="387"/>
                  </a:lnTo>
                  <a:lnTo>
                    <a:pt x="399" y="387"/>
                  </a:lnTo>
                  <a:lnTo>
                    <a:pt x="401" y="385"/>
                  </a:lnTo>
                  <a:lnTo>
                    <a:pt x="401" y="385"/>
                  </a:lnTo>
                  <a:lnTo>
                    <a:pt x="403" y="385"/>
                  </a:lnTo>
                  <a:lnTo>
                    <a:pt x="403" y="385"/>
                  </a:lnTo>
                  <a:lnTo>
                    <a:pt x="401" y="387"/>
                  </a:lnTo>
                  <a:lnTo>
                    <a:pt x="399" y="389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94" y="391"/>
                  </a:lnTo>
                  <a:lnTo>
                    <a:pt x="394" y="392"/>
                  </a:lnTo>
                  <a:lnTo>
                    <a:pt x="398" y="394"/>
                  </a:lnTo>
                  <a:lnTo>
                    <a:pt x="398" y="394"/>
                  </a:lnTo>
                  <a:lnTo>
                    <a:pt x="396" y="392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4" y="396"/>
                  </a:lnTo>
                  <a:lnTo>
                    <a:pt x="394" y="396"/>
                  </a:lnTo>
                  <a:lnTo>
                    <a:pt x="394" y="398"/>
                  </a:lnTo>
                  <a:lnTo>
                    <a:pt x="392" y="396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7" y="394"/>
                  </a:lnTo>
                  <a:lnTo>
                    <a:pt x="385" y="396"/>
                  </a:lnTo>
                  <a:lnTo>
                    <a:pt x="385" y="396"/>
                  </a:lnTo>
                  <a:lnTo>
                    <a:pt x="378" y="396"/>
                  </a:lnTo>
                  <a:lnTo>
                    <a:pt x="376" y="398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8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1" y="401"/>
                  </a:lnTo>
                  <a:lnTo>
                    <a:pt x="385" y="403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9" y="400"/>
                  </a:lnTo>
                  <a:lnTo>
                    <a:pt x="401" y="401"/>
                  </a:lnTo>
                  <a:lnTo>
                    <a:pt x="403" y="401"/>
                  </a:lnTo>
                  <a:lnTo>
                    <a:pt x="405" y="403"/>
                  </a:lnTo>
                  <a:lnTo>
                    <a:pt x="408" y="401"/>
                  </a:lnTo>
                  <a:lnTo>
                    <a:pt x="408" y="403"/>
                  </a:lnTo>
                  <a:lnTo>
                    <a:pt x="407" y="40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94" y="407"/>
                  </a:lnTo>
                  <a:lnTo>
                    <a:pt x="394" y="407"/>
                  </a:lnTo>
                  <a:lnTo>
                    <a:pt x="394" y="409"/>
                  </a:lnTo>
                  <a:lnTo>
                    <a:pt x="392" y="407"/>
                  </a:lnTo>
                  <a:lnTo>
                    <a:pt x="390" y="405"/>
                  </a:lnTo>
                  <a:lnTo>
                    <a:pt x="389" y="405"/>
                  </a:lnTo>
                  <a:lnTo>
                    <a:pt x="387" y="405"/>
                  </a:lnTo>
                  <a:lnTo>
                    <a:pt x="387" y="407"/>
                  </a:lnTo>
                  <a:lnTo>
                    <a:pt x="385" y="407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94" y="416"/>
                  </a:lnTo>
                  <a:lnTo>
                    <a:pt x="396" y="416"/>
                  </a:lnTo>
                  <a:lnTo>
                    <a:pt x="398" y="412"/>
                  </a:lnTo>
                  <a:lnTo>
                    <a:pt x="399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6"/>
                  </a:lnTo>
                  <a:lnTo>
                    <a:pt x="398" y="418"/>
                  </a:lnTo>
                  <a:lnTo>
                    <a:pt x="399" y="418"/>
                  </a:lnTo>
                  <a:lnTo>
                    <a:pt x="399" y="418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1" y="419"/>
                  </a:lnTo>
                  <a:lnTo>
                    <a:pt x="403" y="419"/>
                  </a:lnTo>
                  <a:lnTo>
                    <a:pt x="403" y="419"/>
                  </a:lnTo>
                  <a:lnTo>
                    <a:pt x="407" y="418"/>
                  </a:lnTo>
                  <a:lnTo>
                    <a:pt x="410" y="412"/>
                  </a:lnTo>
                  <a:lnTo>
                    <a:pt x="412" y="410"/>
                  </a:lnTo>
                  <a:lnTo>
                    <a:pt x="412" y="409"/>
                  </a:lnTo>
                  <a:lnTo>
                    <a:pt x="412" y="409"/>
                  </a:lnTo>
                  <a:lnTo>
                    <a:pt x="414" y="409"/>
                  </a:lnTo>
                  <a:lnTo>
                    <a:pt x="414" y="409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9" y="403"/>
                  </a:lnTo>
                  <a:lnTo>
                    <a:pt x="419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30" y="391"/>
                  </a:lnTo>
                  <a:lnTo>
                    <a:pt x="430" y="392"/>
                  </a:lnTo>
                  <a:lnTo>
                    <a:pt x="428" y="394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400"/>
                  </a:lnTo>
                  <a:lnTo>
                    <a:pt x="425" y="400"/>
                  </a:lnTo>
                  <a:lnTo>
                    <a:pt x="428" y="401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2" y="401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5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19" y="409"/>
                  </a:lnTo>
                  <a:lnTo>
                    <a:pt x="417" y="410"/>
                  </a:lnTo>
                  <a:lnTo>
                    <a:pt x="417" y="412"/>
                  </a:lnTo>
                  <a:lnTo>
                    <a:pt x="417" y="412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6"/>
                  </a:lnTo>
                  <a:lnTo>
                    <a:pt x="416" y="416"/>
                  </a:lnTo>
                  <a:lnTo>
                    <a:pt x="417" y="416"/>
                  </a:lnTo>
                  <a:lnTo>
                    <a:pt x="417" y="418"/>
                  </a:lnTo>
                  <a:lnTo>
                    <a:pt x="417" y="416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3" y="414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23" y="414"/>
                  </a:lnTo>
                  <a:lnTo>
                    <a:pt x="421" y="416"/>
                  </a:lnTo>
                  <a:lnTo>
                    <a:pt x="419" y="418"/>
                  </a:lnTo>
                  <a:lnTo>
                    <a:pt x="417" y="418"/>
                  </a:lnTo>
                  <a:lnTo>
                    <a:pt x="417" y="418"/>
                  </a:lnTo>
                  <a:lnTo>
                    <a:pt x="416" y="418"/>
                  </a:lnTo>
                  <a:lnTo>
                    <a:pt x="414" y="416"/>
                  </a:lnTo>
                  <a:lnTo>
                    <a:pt x="414" y="418"/>
                  </a:lnTo>
                  <a:lnTo>
                    <a:pt x="412" y="421"/>
                  </a:lnTo>
                  <a:lnTo>
                    <a:pt x="414" y="423"/>
                  </a:lnTo>
                  <a:lnTo>
                    <a:pt x="414" y="419"/>
                  </a:lnTo>
                  <a:lnTo>
                    <a:pt x="416" y="419"/>
                  </a:lnTo>
                  <a:lnTo>
                    <a:pt x="416" y="419"/>
                  </a:lnTo>
                  <a:lnTo>
                    <a:pt x="416" y="423"/>
                  </a:lnTo>
                  <a:lnTo>
                    <a:pt x="417" y="423"/>
                  </a:lnTo>
                  <a:lnTo>
                    <a:pt x="419" y="421"/>
                  </a:lnTo>
                  <a:lnTo>
                    <a:pt x="425" y="423"/>
                  </a:lnTo>
                  <a:lnTo>
                    <a:pt x="426" y="423"/>
                  </a:lnTo>
                  <a:lnTo>
                    <a:pt x="426" y="423"/>
                  </a:lnTo>
                  <a:lnTo>
                    <a:pt x="428" y="421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2" y="416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6"/>
                  </a:lnTo>
                  <a:lnTo>
                    <a:pt x="430" y="419"/>
                  </a:lnTo>
                  <a:lnTo>
                    <a:pt x="426" y="423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19" y="423"/>
                  </a:lnTo>
                  <a:lnTo>
                    <a:pt x="416" y="425"/>
                  </a:lnTo>
                  <a:lnTo>
                    <a:pt x="414" y="425"/>
                  </a:lnTo>
                  <a:lnTo>
                    <a:pt x="412" y="427"/>
                  </a:lnTo>
                  <a:lnTo>
                    <a:pt x="412" y="427"/>
                  </a:lnTo>
                  <a:lnTo>
                    <a:pt x="412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08" y="432"/>
                  </a:lnTo>
                  <a:lnTo>
                    <a:pt x="410" y="432"/>
                  </a:lnTo>
                  <a:lnTo>
                    <a:pt x="412" y="432"/>
                  </a:lnTo>
                  <a:lnTo>
                    <a:pt x="414" y="432"/>
                  </a:lnTo>
                  <a:lnTo>
                    <a:pt x="414" y="432"/>
                  </a:lnTo>
                  <a:lnTo>
                    <a:pt x="410" y="434"/>
                  </a:lnTo>
                  <a:lnTo>
                    <a:pt x="410" y="434"/>
                  </a:lnTo>
                  <a:lnTo>
                    <a:pt x="408" y="432"/>
                  </a:lnTo>
                  <a:lnTo>
                    <a:pt x="408" y="434"/>
                  </a:lnTo>
                  <a:lnTo>
                    <a:pt x="407" y="436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7" y="443"/>
                  </a:lnTo>
                  <a:lnTo>
                    <a:pt x="407" y="443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8" y="441"/>
                  </a:lnTo>
                  <a:lnTo>
                    <a:pt x="410" y="439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2" y="441"/>
                  </a:lnTo>
                  <a:lnTo>
                    <a:pt x="410" y="443"/>
                  </a:lnTo>
                  <a:lnTo>
                    <a:pt x="410" y="443"/>
                  </a:lnTo>
                  <a:lnTo>
                    <a:pt x="408" y="443"/>
                  </a:lnTo>
                  <a:lnTo>
                    <a:pt x="408" y="445"/>
                  </a:lnTo>
                  <a:lnTo>
                    <a:pt x="408" y="445"/>
                  </a:lnTo>
                  <a:lnTo>
                    <a:pt x="408" y="447"/>
                  </a:lnTo>
                  <a:lnTo>
                    <a:pt x="407" y="448"/>
                  </a:lnTo>
                  <a:lnTo>
                    <a:pt x="407" y="450"/>
                  </a:lnTo>
                  <a:lnTo>
                    <a:pt x="407" y="452"/>
                  </a:lnTo>
                  <a:lnTo>
                    <a:pt x="407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10" y="448"/>
                  </a:lnTo>
                  <a:lnTo>
                    <a:pt x="410" y="448"/>
                  </a:lnTo>
                  <a:lnTo>
                    <a:pt x="410" y="450"/>
                  </a:lnTo>
                  <a:lnTo>
                    <a:pt x="408" y="452"/>
                  </a:lnTo>
                  <a:lnTo>
                    <a:pt x="408" y="452"/>
                  </a:lnTo>
                  <a:lnTo>
                    <a:pt x="408" y="454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10" y="456"/>
                  </a:lnTo>
                  <a:lnTo>
                    <a:pt x="410" y="457"/>
                  </a:lnTo>
                  <a:lnTo>
                    <a:pt x="408" y="457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3" y="463"/>
                  </a:lnTo>
                  <a:lnTo>
                    <a:pt x="401" y="466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3" y="468"/>
                  </a:lnTo>
                  <a:lnTo>
                    <a:pt x="403" y="466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5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1" y="472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72"/>
                  </a:lnTo>
                  <a:lnTo>
                    <a:pt x="407" y="472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3" y="479"/>
                  </a:lnTo>
                  <a:lnTo>
                    <a:pt x="403" y="479"/>
                  </a:lnTo>
                  <a:lnTo>
                    <a:pt x="403" y="481"/>
                  </a:lnTo>
                  <a:lnTo>
                    <a:pt x="403" y="483"/>
                  </a:lnTo>
                  <a:lnTo>
                    <a:pt x="403" y="483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5" y="486"/>
                  </a:lnTo>
                  <a:lnTo>
                    <a:pt x="407" y="486"/>
                  </a:lnTo>
                  <a:lnTo>
                    <a:pt x="407" y="484"/>
                  </a:lnTo>
                  <a:lnTo>
                    <a:pt x="408" y="484"/>
                  </a:lnTo>
                  <a:lnTo>
                    <a:pt x="414" y="479"/>
                  </a:lnTo>
                  <a:lnTo>
                    <a:pt x="412" y="481"/>
                  </a:lnTo>
                  <a:lnTo>
                    <a:pt x="410" y="483"/>
                  </a:lnTo>
                  <a:lnTo>
                    <a:pt x="408" y="484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7" y="488"/>
                  </a:lnTo>
                  <a:lnTo>
                    <a:pt x="405" y="488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1" y="494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1" y="499"/>
                  </a:lnTo>
                  <a:lnTo>
                    <a:pt x="399" y="503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399" y="508"/>
                  </a:lnTo>
                  <a:lnTo>
                    <a:pt x="399" y="510"/>
                  </a:lnTo>
                  <a:lnTo>
                    <a:pt x="399" y="512"/>
                  </a:lnTo>
                  <a:lnTo>
                    <a:pt x="399" y="513"/>
                  </a:lnTo>
                  <a:lnTo>
                    <a:pt x="399" y="515"/>
                  </a:lnTo>
                  <a:lnTo>
                    <a:pt x="398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2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9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3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7" y="524"/>
                  </a:lnTo>
                  <a:lnTo>
                    <a:pt x="408" y="524"/>
                  </a:lnTo>
                  <a:lnTo>
                    <a:pt x="410" y="521"/>
                  </a:lnTo>
                  <a:lnTo>
                    <a:pt x="410" y="521"/>
                  </a:lnTo>
                  <a:lnTo>
                    <a:pt x="410" y="519"/>
                  </a:lnTo>
                  <a:lnTo>
                    <a:pt x="410" y="519"/>
                  </a:lnTo>
                  <a:lnTo>
                    <a:pt x="408" y="517"/>
                  </a:lnTo>
                  <a:lnTo>
                    <a:pt x="408" y="517"/>
                  </a:lnTo>
                  <a:lnTo>
                    <a:pt x="408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8" y="515"/>
                  </a:lnTo>
                  <a:lnTo>
                    <a:pt x="408" y="513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08"/>
                  </a:lnTo>
                  <a:lnTo>
                    <a:pt x="410" y="508"/>
                  </a:lnTo>
                  <a:lnTo>
                    <a:pt x="410" y="506"/>
                  </a:lnTo>
                  <a:lnTo>
                    <a:pt x="412" y="504"/>
                  </a:lnTo>
                  <a:lnTo>
                    <a:pt x="412" y="503"/>
                  </a:lnTo>
                  <a:lnTo>
                    <a:pt x="412" y="503"/>
                  </a:lnTo>
                  <a:lnTo>
                    <a:pt x="414" y="503"/>
                  </a:lnTo>
                  <a:lnTo>
                    <a:pt x="414" y="501"/>
                  </a:lnTo>
                  <a:lnTo>
                    <a:pt x="412" y="501"/>
                  </a:lnTo>
                  <a:lnTo>
                    <a:pt x="412" y="499"/>
                  </a:lnTo>
                  <a:lnTo>
                    <a:pt x="412" y="499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0"/>
                  </a:lnTo>
                  <a:lnTo>
                    <a:pt x="414" y="490"/>
                  </a:lnTo>
                  <a:lnTo>
                    <a:pt x="417" y="486"/>
                  </a:lnTo>
                  <a:lnTo>
                    <a:pt x="417" y="486"/>
                  </a:lnTo>
                  <a:lnTo>
                    <a:pt x="419" y="486"/>
                  </a:lnTo>
                  <a:lnTo>
                    <a:pt x="419" y="484"/>
                  </a:lnTo>
                  <a:lnTo>
                    <a:pt x="419" y="484"/>
                  </a:lnTo>
                  <a:lnTo>
                    <a:pt x="419" y="481"/>
                  </a:lnTo>
                  <a:lnTo>
                    <a:pt x="419" y="479"/>
                  </a:lnTo>
                  <a:lnTo>
                    <a:pt x="416" y="477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6" y="470"/>
                  </a:lnTo>
                  <a:lnTo>
                    <a:pt x="414" y="470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6" y="465"/>
                  </a:lnTo>
                  <a:lnTo>
                    <a:pt x="416" y="465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9" y="461"/>
                  </a:lnTo>
                  <a:lnTo>
                    <a:pt x="419" y="461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21" y="459"/>
                  </a:lnTo>
                  <a:lnTo>
                    <a:pt x="425" y="454"/>
                  </a:lnTo>
                  <a:lnTo>
                    <a:pt x="430" y="448"/>
                  </a:lnTo>
                  <a:lnTo>
                    <a:pt x="432" y="448"/>
                  </a:lnTo>
                  <a:lnTo>
                    <a:pt x="432" y="445"/>
                  </a:lnTo>
                  <a:lnTo>
                    <a:pt x="434" y="445"/>
                  </a:lnTo>
                  <a:lnTo>
                    <a:pt x="434" y="443"/>
                  </a:lnTo>
                  <a:lnTo>
                    <a:pt x="434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9" y="439"/>
                  </a:lnTo>
                  <a:lnTo>
                    <a:pt x="439" y="439"/>
                  </a:lnTo>
                  <a:lnTo>
                    <a:pt x="439" y="441"/>
                  </a:lnTo>
                  <a:lnTo>
                    <a:pt x="437" y="443"/>
                  </a:lnTo>
                  <a:lnTo>
                    <a:pt x="436" y="445"/>
                  </a:lnTo>
                  <a:lnTo>
                    <a:pt x="434" y="445"/>
                  </a:lnTo>
                  <a:lnTo>
                    <a:pt x="434" y="447"/>
                  </a:lnTo>
                  <a:lnTo>
                    <a:pt x="432" y="450"/>
                  </a:lnTo>
                  <a:lnTo>
                    <a:pt x="430" y="450"/>
                  </a:lnTo>
                  <a:lnTo>
                    <a:pt x="428" y="452"/>
                  </a:lnTo>
                  <a:lnTo>
                    <a:pt x="426" y="454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70"/>
                  </a:lnTo>
                  <a:lnTo>
                    <a:pt x="419" y="470"/>
                  </a:lnTo>
                  <a:lnTo>
                    <a:pt x="419" y="472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5"/>
                  </a:lnTo>
                  <a:lnTo>
                    <a:pt x="421" y="477"/>
                  </a:lnTo>
                  <a:lnTo>
                    <a:pt x="421" y="477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6" y="479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5" y="474"/>
                  </a:lnTo>
                  <a:lnTo>
                    <a:pt x="425" y="472"/>
                  </a:lnTo>
                  <a:lnTo>
                    <a:pt x="426" y="472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70"/>
                  </a:lnTo>
                  <a:lnTo>
                    <a:pt x="430" y="474"/>
                  </a:lnTo>
                  <a:lnTo>
                    <a:pt x="432" y="474"/>
                  </a:lnTo>
                  <a:lnTo>
                    <a:pt x="432" y="472"/>
                  </a:lnTo>
                  <a:lnTo>
                    <a:pt x="432" y="470"/>
                  </a:lnTo>
                  <a:lnTo>
                    <a:pt x="430" y="466"/>
                  </a:lnTo>
                  <a:lnTo>
                    <a:pt x="428" y="465"/>
                  </a:lnTo>
                  <a:lnTo>
                    <a:pt x="430" y="463"/>
                  </a:lnTo>
                  <a:lnTo>
                    <a:pt x="430" y="465"/>
                  </a:lnTo>
                  <a:lnTo>
                    <a:pt x="430" y="465"/>
                  </a:lnTo>
                  <a:lnTo>
                    <a:pt x="432" y="468"/>
                  </a:lnTo>
                  <a:lnTo>
                    <a:pt x="432" y="470"/>
                  </a:lnTo>
                  <a:lnTo>
                    <a:pt x="434" y="472"/>
                  </a:lnTo>
                  <a:lnTo>
                    <a:pt x="434" y="475"/>
                  </a:lnTo>
                  <a:lnTo>
                    <a:pt x="436" y="475"/>
                  </a:lnTo>
                  <a:lnTo>
                    <a:pt x="436" y="475"/>
                  </a:lnTo>
                  <a:lnTo>
                    <a:pt x="437" y="475"/>
                  </a:lnTo>
                  <a:lnTo>
                    <a:pt x="437" y="475"/>
                  </a:lnTo>
                  <a:lnTo>
                    <a:pt x="437" y="474"/>
                  </a:lnTo>
                  <a:lnTo>
                    <a:pt x="439" y="474"/>
                  </a:lnTo>
                  <a:lnTo>
                    <a:pt x="439" y="472"/>
                  </a:lnTo>
                  <a:lnTo>
                    <a:pt x="439" y="472"/>
                  </a:lnTo>
                  <a:lnTo>
                    <a:pt x="439" y="470"/>
                  </a:lnTo>
                  <a:lnTo>
                    <a:pt x="439" y="470"/>
                  </a:lnTo>
                  <a:lnTo>
                    <a:pt x="441" y="470"/>
                  </a:lnTo>
                  <a:lnTo>
                    <a:pt x="441" y="468"/>
                  </a:lnTo>
                  <a:lnTo>
                    <a:pt x="441" y="466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6"/>
                  </a:lnTo>
                  <a:lnTo>
                    <a:pt x="441" y="466"/>
                  </a:lnTo>
                  <a:lnTo>
                    <a:pt x="441" y="465"/>
                  </a:lnTo>
                  <a:lnTo>
                    <a:pt x="441" y="465"/>
                  </a:lnTo>
                  <a:lnTo>
                    <a:pt x="441" y="463"/>
                  </a:lnTo>
                  <a:lnTo>
                    <a:pt x="441" y="461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7"/>
                  </a:lnTo>
                  <a:lnTo>
                    <a:pt x="441" y="454"/>
                  </a:lnTo>
                  <a:lnTo>
                    <a:pt x="441" y="452"/>
                  </a:lnTo>
                  <a:lnTo>
                    <a:pt x="439" y="450"/>
                  </a:lnTo>
                  <a:lnTo>
                    <a:pt x="441" y="448"/>
                  </a:lnTo>
                  <a:lnTo>
                    <a:pt x="441" y="448"/>
                  </a:lnTo>
                  <a:lnTo>
                    <a:pt x="443" y="450"/>
                  </a:lnTo>
                  <a:lnTo>
                    <a:pt x="443" y="450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5" y="454"/>
                  </a:lnTo>
                  <a:lnTo>
                    <a:pt x="446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8"/>
                  </a:lnTo>
                  <a:lnTo>
                    <a:pt x="445" y="454"/>
                  </a:lnTo>
                  <a:lnTo>
                    <a:pt x="443" y="459"/>
                  </a:lnTo>
                  <a:lnTo>
                    <a:pt x="443" y="459"/>
                  </a:lnTo>
                  <a:lnTo>
                    <a:pt x="443" y="463"/>
                  </a:lnTo>
                  <a:lnTo>
                    <a:pt x="443" y="465"/>
                  </a:lnTo>
                  <a:lnTo>
                    <a:pt x="443" y="466"/>
                  </a:lnTo>
                  <a:lnTo>
                    <a:pt x="445" y="466"/>
                  </a:lnTo>
                  <a:lnTo>
                    <a:pt x="446" y="466"/>
                  </a:lnTo>
                  <a:lnTo>
                    <a:pt x="446" y="466"/>
                  </a:lnTo>
                  <a:lnTo>
                    <a:pt x="446" y="465"/>
                  </a:lnTo>
                  <a:lnTo>
                    <a:pt x="446" y="463"/>
                  </a:lnTo>
                  <a:lnTo>
                    <a:pt x="445" y="459"/>
                  </a:lnTo>
                  <a:lnTo>
                    <a:pt x="445" y="459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6" y="461"/>
                  </a:lnTo>
                  <a:lnTo>
                    <a:pt x="446" y="461"/>
                  </a:lnTo>
                  <a:lnTo>
                    <a:pt x="446" y="463"/>
                  </a:lnTo>
                  <a:lnTo>
                    <a:pt x="448" y="465"/>
                  </a:lnTo>
                  <a:lnTo>
                    <a:pt x="450" y="465"/>
                  </a:lnTo>
                  <a:lnTo>
                    <a:pt x="452" y="468"/>
                  </a:lnTo>
                  <a:lnTo>
                    <a:pt x="455" y="470"/>
                  </a:lnTo>
                  <a:lnTo>
                    <a:pt x="457" y="470"/>
                  </a:lnTo>
                  <a:lnTo>
                    <a:pt x="463" y="470"/>
                  </a:lnTo>
                  <a:lnTo>
                    <a:pt x="461" y="472"/>
                  </a:lnTo>
                  <a:lnTo>
                    <a:pt x="452" y="470"/>
                  </a:lnTo>
                  <a:lnTo>
                    <a:pt x="452" y="470"/>
                  </a:lnTo>
                  <a:lnTo>
                    <a:pt x="450" y="470"/>
                  </a:lnTo>
                  <a:lnTo>
                    <a:pt x="450" y="470"/>
                  </a:lnTo>
                  <a:lnTo>
                    <a:pt x="446" y="468"/>
                  </a:lnTo>
                  <a:lnTo>
                    <a:pt x="446" y="468"/>
                  </a:lnTo>
                  <a:lnTo>
                    <a:pt x="445" y="468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1" y="472"/>
                  </a:lnTo>
                  <a:lnTo>
                    <a:pt x="441" y="474"/>
                  </a:lnTo>
                  <a:lnTo>
                    <a:pt x="441" y="477"/>
                  </a:lnTo>
                  <a:lnTo>
                    <a:pt x="441" y="477"/>
                  </a:lnTo>
                  <a:lnTo>
                    <a:pt x="443" y="481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3" y="483"/>
                  </a:lnTo>
                  <a:lnTo>
                    <a:pt x="443" y="486"/>
                  </a:lnTo>
                  <a:lnTo>
                    <a:pt x="443" y="488"/>
                  </a:lnTo>
                  <a:lnTo>
                    <a:pt x="439" y="490"/>
                  </a:lnTo>
                  <a:lnTo>
                    <a:pt x="441" y="492"/>
                  </a:lnTo>
                  <a:lnTo>
                    <a:pt x="443" y="494"/>
                  </a:lnTo>
                  <a:lnTo>
                    <a:pt x="446" y="495"/>
                  </a:lnTo>
                  <a:lnTo>
                    <a:pt x="446" y="495"/>
                  </a:lnTo>
                  <a:lnTo>
                    <a:pt x="445" y="497"/>
                  </a:lnTo>
                  <a:lnTo>
                    <a:pt x="446" y="497"/>
                  </a:lnTo>
                  <a:lnTo>
                    <a:pt x="446" y="497"/>
                  </a:lnTo>
                  <a:lnTo>
                    <a:pt x="450" y="499"/>
                  </a:lnTo>
                  <a:lnTo>
                    <a:pt x="452" y="499"/>
                  </a:lnTo>
                  <a:lnTo>
                    <a:pt x="452" y="501"/>
                  </a:lnTo>
                  <a:lnTo>
                    <a:pt x="454" y="503"/>
                  </a:lnTo>
                  <a:lnTo>
                    <a:pt x="454" y="503"/>
                  </a:lnTo>
                  <a:lnTo>
                    <a:pt x="452" y="504"/>
                  </a:lnTo>
                  <a:lnTo>
                    <a:pt x="454" y="506"/>
                  </a:lnTo>
                  <a:lnTo>
                    <a:pt x="455" y="508"/>
                  </a:lnTo>
                  <a:lnTo>
                    <a:pt x="455" y="510"/>
                  </a:lnTo>
                  <a:lnTo>
                    <a:pt x="455" y="512"/>
                  </a:lnTo>
                  <a:lnTo>
                    <a:pt x="454" y="513"/>
                  </a:lnTo>
                  <a:lnTo>
                    <a:pt x="450" y="515"/>
                  </a:lnTo>
                  <a:lnTo>
                    <a:pt x="448" y="517"/>
                  </a:lnTo>
                  <a:lnTo>
                    <a:pt x="448" y="517"/>
                  </a:lnTo>
                  <a:lnTo>
                    <a:pt x="448" y="519"/>
                  </a:lnTo>
                  <a:lnTo>
                    <a:pt x="448" y="521"/>
                  </a:lnTo>
                  <a:lnTo>
                    <a:pt x="446" y="521"/>
                  </a:lnTo>
                  <a:lnTo>
                    <a:pt x="446" y="522"/>
                  </a:lnTo>
                  <a:lnTo>
                    <a:pt x="445" y="524"/>
                  </a:lnTo>
                  <a:lnTo>
                    <a:pt x="445" y="524"/>
                  </a:lnTo>
                  <a:lnTo>
                    <a:pt x="445" y="526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3" y="531"/>
                  </a:lnTo>
                  <a:lnTo>
                    <a:pt x="443" y="531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39" y="539"/>
                  </a:lnTo>
                  <a:lnTo>
                    <a:pt x="437" y="539"/>
                  </a:lnTo>
                  <a:lnTo>
                    <a:pt x="436" y="540"/>
                  </a:lnTo>
                  <a:lnTo>
                    <a:pt x="436" y="542"/>
                  </a:lnTo>
                  <a:lnTo>
                    <a:pt x="436" y="544"/>
                  </a:lnTo>
                  <a:lnTo>
                    <a:pt x="436" y="544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50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6" y="555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6" y="560"/>
                  </a:lnTo>
                  <a:lnTo>
                    <a:pt x="436" y="560"/>
                  </a:lnTo>
                  <a:lnTo>
                    <a:pt x="434" y="560"/>
                  </a:lnTo>
                  <a:lnTo>
                    <a:pt x="434" y="560"/>
                  </a:lnTo>
                  <a:lnTo>
                    <a:pt x="434" y="559"/>
                  </a:lnTo>
                  <a:lnTo>
                    <a:pt x="432" y="559"/>
                  </a:lnTo>
                  <a:lnTo>
                    <a:pt x="434" y="555"/>
                  </a:lnTo>
                  <a:lnTo>
                    <a:pt x="434" y="555"/>
                  </a:lnTo>
                  <a:lnTo>
                    <a:pt x="432" y="553"/>
                  </a:lnTo>
                  <a:lnTo>
                    <a:pt x="432" y="553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51"/>
                  </a:lnTo>
                  <a:lnTo>
                    <a:pt x="430" y="550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28" y="551"/>
                  </a:lnTo>
                  <a:lnTo>
                    <a:pt x="428" y="551"/>
                  </a:lnTo>
                  <a:lnTo>
                    <a:pt x="426" y="553"/>
                  </a:lnTo>
                  <a:lnTo>
                    <a:pt x="426" y="557"/>
                  </a:lnTo>
                  <a:lnTo>
                    <a:pt x="426" y="560"/>
                  </a:lnTo>
                  <a:lnTo>
                    <a:pt x="428" y="564"/>
                  </a:lnTo>
                  <a:lnTo>
                    <a:pt x="430" y="566"/>
                  </a:lnTo>
                  <a:lnTo>
                    <a:pt x="434" y="571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9" y="577"/>
                  </a:lnTo>
                  <a:lnTo>
                    <a:pt x="437" y="577"/>
                  </a:lnTo>
                  <a:lnTo>
                    <a:pt x="437" y="578"/>
                  </a:lnTo>
                  <a:lnTo>
                    <a:pt x="439" y="578"/>
                  </a:lnTo>
                  <a:lnTo>
                    <a:pt x="439" y="578"/>
                  </a:lnTo>
                  <a:lnTo>
                    <a:pt x="437" y="580"/>
                  </a:lnTo>
                  <a:lnTo>
                    <a:pt x="437" y="580"/>
                  </a:lnTo>
                  <a:lnTo>
                    <a:pt x="439" y="582"/>
                  </a:lnTo>
                  <a:lnTo>
                    <a:pt x="439" y="582"/>
                  </a:lnTo>
                  <a:lnTo>
                    <a:pt x="439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80"/>
                  </a:lnTo>
                  <a:lnTo>
                    <a:pt x="441" y="578"/>
                  </a:lnTo>
                  <a:lnTo>
                    <a:pt x="441" y="577"/>
                  </a:lnTo>
                  <a:lnTo>
                    <a:pt x="439" y="575"/>
                  </a:lnTo>
                  <a:lnTo>
                    <a:pt x="439" y="573"/>
                  </a:lnTo>
                  <a:lnTo>
                    <a:pt x="439" y="573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8"/>
                  </a:lnTo>
                  <a:lnTo>
                    <a:pt x="439" y="568"/>
                  </a:lnTo>
                  <a:lnTo>
                    <a:pt x="441" y="566"/>
                  </a:lnTo>
                  <a:lnTo>
                    <a:pt x="443" y="566"/>
                  </a:lnTo>
                  <a:lnTo>
                    <a:pt x="443" y="564"/>
                  </a:lnTo>
                  <a:lnTo>
                    <a:pt x="445" y="564"/>
                  </a:lnTo>
                  <a:lnTo>
                    <a:pt x="446" y="564"/>
                  </a:lnTo>
                  <a:lnTo>
                    <a:pt x="446" y="568"/>
                  </a:lnTo>
                  <a:lnTo>
                    <a:pt x="448" y="568"/>
                  </a:lnTo>
                  <a:lnTo>
                    <a:pt x="450" y="569"/>
                  </a:lnTo>
                  <a:lnTo>
                    <a:pt x="455" y="573"/>
                  </a:lnTo>
                  <a:lnTo>
                    <a:pt x="457" y="573"/>
                  </a:lnTo>
                  <a:lnTo>
                    <a:pt x="461" y="578"/>
                  </a:lnTo>
                  <a:lnTo>
                    <a:pt x="461" y="578"/>
                  </a:lnTo>
                  <a:lnTo>
                    <a:pt x="463" y="578"/>
                  </a:lnTo>
                  <a:lnTo>
                    <a:pt x="463" y="578"/>
                  </a:lnTo>
                  <a:lnTo>
                    <a:pt x="464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78"/>
                  </a:lnTo>
                  <a:lnTo>
                    <a:pt x="468" y="578"/>
                  </a:lnTo>
                  <a:lnTo>
                    <a:pt x="468" y="577"/>
                  </a:lnTo>
                  <a:lnTo>
                    <a:pt x="468" y="57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8" y="571"/>
                  </a:lnTo>
                  <a:lnTo>
                    <a:pt x="468" y="571"/>
                  </a:lnTo>
                  <a:lnTo>
                    <a:pt x="468" y="569"/>
                  </a:lnTo>
                  <a:lnTo>
                    <a:pt x="468" y="569"/>
                  </a:lnTo>
                  <a:lnTo>
                    <a:pt x="468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4" y="566"/>
                  </a:lnTo>
                  <a:lnTo>
                    <a:pt x="464" y="564"/>
                  </a:lnTo>
                  <a:lnTo>
                    <a:pt x="464" y="564"/>
                  </a:lnTo>
                  <a:lnTo>
                    <a:pt x="464" y="562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4"/>
                  </a:lnTo>
                  <a:lnTo>
                    <a:pt x="468" y="566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5" y="564"/>
                  </a:lnTo>
                  <a:lnTo>
                    <a:pt x="475" y="564"/>
                  </a:lnTo>
                  <a:lnTo>
                    <a:pt x="475" y="568"/>
                  </a:lnTo>
                  <a:lnTo>
                    <a:pt x="477" y="571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1" y="571"/>
                  </a:lnTo>
                  <a:lnTo>
                    <a:pt x="482" y="569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4" y="568"/>
                  </a:lnTo>
                  <a:lnTo>
                    <a:pt x="484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3"/>
                  </a:lnTo>
                  <a:lnTo>
                    <a:pt x="484" y="573"/>
                  </a:lnTo>
                  <a:lnTo>
                    <a:pt x="486" y="573"/>
                  </a:lnTo>
                  <a:lnTo>
                    <a:pt x="488" y="573"/>
                  </a:lnTo>
                  <a:lnTo>
                    <a:pt x="492" y="569"/>
                  </a:lnTo>
                  <a:lnTo>
                    <a:pt x="495" y="568"/>
                  </a:lnTo>
                  <a:lnTo>
                    <a:pt x="495" y="568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5" y="566"/>
                  </a:lnTo>
                  <a:lnTo>
                    <a:pt x="493" y="566"/>
                  </a:lnTo>
                  <a:lnTo>
                    <a:pt x="493" y="564"/>
                  </a:lnTo>
                  <a:lnTo>
                    <a:pt x="495" y="564"/>
                  </a:lnTo>
                  <a:lnTo>
                    <a:pt x="495" y="562"/>
                  </a:lnTo>
                  <a:lnTo>
                    <a:pt x="495" y="562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9" y="566"/>
                  </a:lnTo>
                  <a:lnTo>
                    <a:pt x="501" y="564"/>
                  </a:lnTo>
                  <a:lnTo>
                    <a:pt x="502" y="562"/>
                  </a:lnTo>
                  <a:lnTo>
                    <a:pt x="506" y="564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08" y="560"/>
                  </a:lnTo>
                  <a:lnTo>
                    <a:pt x="508" y="559"/>
                  </a:lnTo>
                  <a:lnTo>
                    <a:pt x="508" y="557"/>
                  </a:lnTo>
                  <a:lnTo>
                    <a:pt x="508" y="555"/>
                  </a:lnTo>
                  <a:lnTo>
                    <a:pt x="508" y="553"/>
                  </a:lnTo>
                  <a:lnTo>
                    <a:pt x="510" y="555"/>
                  </a:lnTo>
                  <a:lnTo>
                    <a:pt x="510" y="555"/>
                  </a:lnTo>
                  <a:lnTo>
                    <a:pt x="511" y="555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0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3" y="555"/>
                  </a:lnTo>
                  <a:lnTo>
                    <a:pt x="513" y="555"/>
                  </a:lnTo>
                  <a:lnTo>
                    <a:pt x="529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3" y="555"/>
                  </a:lnTo>
                  <a:lnTo>
                    <a:pt x="533" y="557"/>
                  </a:lnTo>
                  <a:lnTo>
                    <a:pt x="531" y="557"/>
                  </a:lnTo>
                  <a:lnTo>
                    <a:pt x="531" y="557"/>
                  </a:lnTo>
                  <a:lnTo>
                    <a:pt x="535" y="557"/>
                  </a:lnTo>
                  <a:lnTo>
                    <a:pt x="535" y="557"/>
                  </a:lnTo>
                  <a:lnTo>
                    <a:pt x="529" y="559"/>
                  </a:lnTo>
                  <a:lnTo>
                    <a:pt x="529" y="559"/>
                  </a:lnTo>
                  <a:lnTo>
                    <a:pt x="528" y="559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2" y="559"/>
                  </a:lnTo>
                  <a:lnTo>
                    <a:pt x="522" y="559"/>
                  </a:lnTo>
                  <a:lnTo>
                    <a:pt x="520" y="560"/>
                  </a:lnTo>
                  <a:lnTo>
                    <a:pt x="522" y="560"/>
                  </a:lnTo>
                  <a:lnTo>
                    <a:pt x="524" y="562"/>
                  </a:lnTo>
                  <a:lnTo>
                    <a:pt x="522" y="562"/>
                  </a:lnTo>
                  <a:lnTo>
                    <a:pt x="520" y="562"/>
                  </a:lnTo>
                  <a:lnTo>
                    <a:pt x="520" y="562"/>
                  </a:lnTo>
                  <a:lnTo>
                    <a:pt x="519" y="562"/>
                  </a:lnTo>
                  <a:lnTo>
                    <a:pt x="519" y="560"/>
                  </a:lnTo>
                  <a:lnTo>
                    <a:pt x="519" y="562"/>
                  </a:lnTo>
                  <a:lnTo>
                    <a:pt x="517" y="562"/>
                  </a:lnTo>
                  <a:lnTo>
                    <a:pt x="515" y="566"/>
                  </a:lnTo>
                  <a:lnTo>
                    <a:pt x="515" y="571"/>
                  </a:lnTo>
                  <a:lnTo>
                    <a:pt x="515" y="571"/>
                  </a:lnTo>
                  <a:lnTo>
                    <a:pt x="515" y="573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0" y="578"/>
                  </a:lnTo>
                  <a:lnTo>
                    <a:pt x="510" y="580"/>
                  </a:lnTo>
                  <a:lnTo>
                    <a:pt x="508" y="584"/>
                  </a:lnTo>
                  <a:lnTo>
                    <a:pt x="506" y="591"/>
                  </a:lnTo>
                  <a:lnTo>
                    <a:pt x="506" y="593"/>
                  </a:lnTo>
                  <a:lnTo>
                    <a:pt x="506" y="593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6" y="596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11" y="604"/>
                  </a:lnTo>
                  <a:lnTo>
                    <a:pt x="513" y="606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11"/>
                  </a:lnTo>
                  <a:lnTo>
                    <a:pt x="517" y="611"/>
                  </a:lnTo>
                  <a:lnTo>
                    <a:pt x="515" y="613"/>
                  </a:lnTo>
                  <a:lnTo>
                    <a:pt x="515" y="613"/>
                  </a:lnTo>
                  <a:lnTo>
                    <a:pt x="515" y="615"/>
                  </a:lnTo>
                  <a:lnTo>
                    <a:pt x="515" y="615"/>
                  </a:lnTo>
                  <a:lnTo>
                    <a:pt x="517" y="616"/>
                  </a:lnTo>
                  <a:lnTo>
                    <a:pt x="519" y="618"/>
                  </a:lnTo>
                  <a:lnTo>
                    <a:pt x="520" y="622"/>
                  </a:lnTo>
                  <a:lnTo>
                    <a:pt x="520" y="622"/>
                  </a:lnTo>
                  <a:lnTo>
                    <a:pt x="522" y="622"/>
                  </a:lnTo>
                  <a:lnTo>
                    <a:pt x="522" y="622"/>
                  </a:lnTo>
                  <a:lnTo>
                    <a:pt x="524" y="622"/>
                  </a:lnTo>
                  <a:lnTo>
                    <a:pt x="524" y="622"/>
                  </a:lnTo>
                  <a:lnTo>
                    <a:pt x="524" y="620"/>
                  </a:lnTo>
                  <a:lnTo>
                    <a:pt x="524" y="618"/>
                  </a:lnTo>
                  <a:lnTo>
                    <a:pt x="526" y="616"/>
                  </a:lnTo>
                  <a:lnTo>
                    <a:pt x="526" y="616"/>
                  </a:lnTo>
                  <a:lnTo>
                    <a:pt x="526" y="618"/>
                  </a:lnTo>
                  <a:lnTo>
                    <a:pt x="526" y="622"/>
                  </a:lnTo>
                  <a:lnTo>
                    <a:pt x="526" y="624"/>
                  </a:lnTo>
                  <a:lnTo>
                    <a:pt x="524" y="624"/>
                  </a:lnTo>
                  <a:lnTo>
                    <a:pt x="524" y="625"/>
                  </a:lnTo>
                  <a:lnTo>
                    <a:pt x="524" y="625"/>
                  </a:lnTo>
                  <a:lnTo>
                    <a:pt x="524" y="627"/>
                  </a:lnTo>
                  <a:lnTo>
                    <a:pt x="524" y="627"/>
                  </a:lnTo>
                  <a:lnTo>
                    <a:pt x="524" y="629"/>
                  </a:lnTo>
                  <a:lnTo>
                    <a:pt x="524" y="629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8" y="631"/>
                  </a:lnTo>
                  <a:lnTo>
                    <a:pt x="529" y="633"/>
                  </a:lnTo>
                  <a:lnTo>
                    <a:pt x="529" y="633"/>
                  </a:lnTo>
                  <a:lnTo>
                    <a:pt x="529" y="631"/>
                  </a:lnTo>
                  <a:lnTo>
                    <a:pt x="529" y="631"/>
                  </a:lnTo>
                  <a:lnTo>
                    <a:pt x="529" y="629"/>
                  </a:lnTo>
                  <a:lnTo>
                    <a:pt x="531" y="629"/>
                  </a:lnTo>
                  <a:lnTo>
                    <a:pt x="531" y="627"/>
                  </a:lnTo>
                  <a:lnTo>
                    <a:pt x="533" y="625"/>
                  </a:lnTo>
                  <a:lnTo>
                    <a:pt x="533" y="624"/>
                  </a:lnTo>
                  <a:lnTo>
                    <a:pt x="533" y="624"/>
                  </a:lnTo>
                  <a:lnTo>
                    <a:pt x="533" y="622"/>
                  </a:lnTo>
                  <a:lnTo>
                    <a:pt x="533" y="622"/>
                  </a:lnTo>
                  <a:lnTo>
                    <a:pt x="533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7" y="622"/>
                  </a:lnTo>
                  <a:lnTo>
                    <a:pt x="535" y="622"/>
                  </a:lnTo>
                  <a:lnTo>
                    <a:pt x="535" y="624"/>
                  </a:lnTo>
                  <a:lnTo>
                    <a:pt x="537" y="625"/>
                  </a:lnTo>
                  <a:lnTo>
                    <a:pt x="537" y="625"/>
                  </a:lnTo>
                  <a:lnTo>
                    <a:pt x="538" y="625"/>
                  </a:lnTo>
                  <a:lnTo>
                    <a:pt x="540" y="625"/>
                  </a:lnTo>
                  <a:lnTo>
                    <a:pt x="540" y="624"/>
                  </a:lnTo>
                  <a:lnTo>
                    <a:pt x="540" y="624"/>
                  </a:lnTo>
                  <a:lnTo>
                    <a:pt x="542" y="622"/>
                  </a:lnTo>
                  <a:lnTo>
                    <a:pt x="544" y="622"/>
                  </a:lnTo>
                  <a:lnTo>
                    <a:pt x="546" y="62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20"/>
                  </a:lnTo>
                  <a:lnTo>
                    <a:pt x="546" y="620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4"/>
                  </a:lnTo>
                  <a:lnTo>
                    <a:pt x="544" y="625"/>
                  </a:lnTo>
                  <a:lnTo>
                    <a:pt x="546" y="627"/>
                  </a:lnTo>
                  <a:lnTo>
                    <a:pt x="546" y="629"/>
                  </a:lnTo>
                  <a:lnTo>
                    <a:pt x="546" y="631"/>
                  </a:lnTo>
                  <a:lnTo>
                    <a:pt x="546" y="631"/>
                  </a:lnTo>
                  <a:lnTo>
                    <a:pt x="544" y="633"/>
                  </a:lnTo>
                  <a:lnTo>
                    <a:pt x="542" y="633"/>
                  </a:lnTo>
                  <a:lnTo>
                    <a:pt x="542" y="634"/>
                  </a:lnTo>
                  <a:lnTo>
                    <a:pt x="540" y="634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8"/>
                  </a:lnTo>
                  <a:lnTo>
                    <a:pt x="542" y="638"/>
                  </a:lnTo>
                  <a:lnTo>
                    <a:pt x="542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2" y="640"/>
                  </a:lnTo>
                  <a:lnTo>
                    <a:pt x="544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0" y="643"/>
                  </a:lnTo>
                  <a:lnTo>
                    <a:pt x="540" y="643"/>
                  </a:lnTo>
                  <a:lnTo>
                    <a:pt x="535" y="645"/>
                  </a:lnTo>
                  <a:lnTo>
                    <a:pt x="535" y="645"/>
                  </a:lnTo>
                  <a:lnTo>
                    <a:pt x="533" y="647"/>
                  </a:lnTo>
                  <a:lnTo>
                    <a:pt x="533" y="649"/>
                  </a:lnTo>
                  <a:lnTo>
                    <a:pt x="533" y="656"/>
                  </a:lnTo>
                  <a:lnTo>
                    <a:pt x="533" y="658"/>
                  </a:lnTo>
                  <a:lnTo>
                    <a:pt x="535" y="660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0" y="662"/>
                  </a:lnTo>
                  <a:lnTo>
                    <a:pt x="538" y="663"/>
                  </a:lnTo>
                  <a:lnTo>
                    <a:pt x="538" y="665"/>
                  </a:lnTo>
                  <a:lnTo>
                    <a:pt x="538" y="665"/>
                  </a:lnTo>
                  <a:lnTo>
                    <a:pt x="535" y="669"/>
                  </a:lnTo>
                  <a:lnTo>
                    <a:pt x="531" y="674"/>
                  </a:lnTo>
                  <a:lnTo>
                    <a:pt x="531" y="674"/>
                  </a:lnTo>
                  <a:lnTo>
                    <a:pt x="531" y="676"/>
                  </a:lnTo>
                  <a:lnTo>
                    <a:pt x="531" y="678"/>
                  </a:lnTo>
                  <a:lnTo>
                    <a:pt x="537" y="690"/>
                  </a:lnTo>
                  <a:lnTo>
                    <a:pt x="538" y="692"/>
                  </a:lnTo>
                  <a:lnTo>
                    <a:pt x="540" y="694"/>
                  </a:lnTo>
                  <a:lnTo>
                    <a:pt x="542" y="696"/>
                  </a:lnTo>
                  <a:lnTo>
                    <a:pt x="544" y="696"/>
                  </a:lnTo>
                  <a:lnTo>
                    <a:pt x="546" y="696"/>
                  </a:lnTo>
                  <a:lnTo>
                    <a:pt x="546" y="696"/>
                  </a:lnTo>
                  <a:lnTo>
                    <a:pt x="547" y="696"/>
                  </a:lnTo>
                  <a:lnTo>
                    <a:pt x="547" y="694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6" y="698"/>
                  </a:lnTo>
                  <a:lnTo>
                    <a:pt x="546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9"/>
                  </a:lnTo>
                  <a:lnTo>
                    <a:pt x="542" y="699"/>
                  </a:lnTo>
                  <a:lnTo>
                    <a:pt x="540" y="698"/>
                  </a:lnTo>
                  <a:lnTo>
                    <a:pt x="540" y="698"/>
                  </a:lnTo>
                  <a:lnTo>
                    <a:pt x="538" y="696"/>
                  </a:lnTo>
                  <a:lnTo>
                    <a:pt x="535" y="689"/>
                  </a:lnTo>
                  <a:lnTo>
                    <a:pt x="535" y="687"/>
                  </a:lnTo>
                  <a:lnTo>
                    <a:pt x="533" y="687"/>
                  </a:lnTo>
                  <a:lnTo>
                    <a:pt x="531" y="689"/>
                  </a:lnTo>
                  <a:lnTo>
                    <a:pt x="531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90"/>
                  </a:lnTo>
                  <a:lnTo>
                    <a:pt x="528" y="690"/>
                  </a:lnTo>
                  <a:lnTo>
                    <a:pt x="528" y="692"/>
                  </a:lnTo>
                  <a:lnTo>
                    <a:pt x="529" y="696"/>
                  </a:lnTo>
                  <a:lnTo>
                    <a:pt x="531" y="698"/>
                  </a:lnTo>
                  <a:lnTo>
                    <a:pt x="531" y="699"/>
                  </a:lnTo>
                  <a:lnTo>
                    <a:pt x="531" y="699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29" y="701"/>
                  </a:lnTo>
                  <a:lnTo>
                    <a:pt x="524" y="696"/>
                  </a:lnTo>
                  <a:lnTo>
                    <a:pt x="522" y="696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0" y="694"/>
                  </a:lnTo>
                  <a:lnTo>
                    <a:pt x="517" y="694"/>
                  </a:lnTo>
                  <a:lnTo>
                    <a:pt x="508" y="698"/>
                  </a:lnTo>
                  <a:lnTo>
                    <a:pt x="506" y="699"/>
                  </a:lnTo>
                  <a:lnTo>
                    <a:pt x="501" y="699"/>
                  </a:lnTo>
                  <a:lnTo>
                    <a:pt x="499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3" y="696"/>
                  </a:lnTo>
                  <a:lnTo>
                    <a:pt x="493" y="694"/>
                  </a:lnTo>
                  <a:lnTo>
                    <a:pt x="492" y="694"/>
                  </a:lnTo>
                  <a:lnTo>
                    <a:pt x="493" y="696"/>
                  </a:lnTo>
                  <a:lnTo>
                    <a:pt x="493" y="698"/>
                  </a:lnTo>
                  <a:lnTo>
                    <a:pt x="495" y="699"/>
                  </a:lnTo>
                  <a:lnTo>
                    <a:pt x="493" y="699"/>
                  </a:lnTo>
                  <a:lnTo>
                    <a:pt x="488" y="701"/>
                  </a:lnTo>
                  <a:lnTo>
                    <a:pt x="486" y="703"/>
                  </a:lnTo>
                  <a:lnTo>
                    <a:pt x="484" y="703"/>
                  </a:lnTo>
                  <a:lnTo>
                    <a:pt x="484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79" y="703"/>
                  </a:lnTo>
                  <a:lnTo>
                    <a:pt x="477" y="705"/>
                  </a:lnTo>
                  <a:lnTo>
                    <a:pt x="475" y="707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3" y="710"/>
                  </a:lnTo>
                  <a:lnTo>
                    <a:pt x="473" y="710"/>
                  </a:lnTo>
                  <a:lnTo>
                    <a:pt x="472" y="712"/>
                  </a:lnTo>
                  <a:lnTo>
                    <a:pt x="472" y="712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68" y="714"/>
                  </a:lnTo>
                  <a:lnTo>
                    <a:pt x="468" y="718"/>
                  </a:lnTo>
                  <a:lnTo>
                    <a:pt x="468" y="719"/>
                  </a:lnTo>
                  <a:lnTo>
                    <a:pt x="468" y="721"/>
                  </a:lnTo>
                  <a:lnTo>
                    <a:pt x="464" y="723"/>
                  </a:lnTo>
                  <a:lnTo>
                    <a:pt x="464" y="725"/>
                  </a:lnTo>
                  <a:lnTo>
                    <a:pt x="459" y="727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8"/>
                  </a:lnTo>
                  <a:lnTo>
                    <a:pt x="455" y="728"/>
                  </a:lnTo>
                  <a:lnTo>
                    <a:pt x="450" y="737"/>
                  </a:lnTo>
                  <a:lnTo>
                    <a:pt x="448" y="737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41"/>
                  </a:lnTo>
                  <a:lnTo>
                    <a:pt x="448" y="741"/>
                  </a:lnTo>
                  <a:lnTo>
                    <a:pt x="450" y="741"/>
                  </a:lnTo>
                  <a:lnTo>
                    <a:pt x="450" y="739"/>
                  </a:lnTo>
                  <a:lnTo>
                    <a:pt x="450" y="739"/>
                  </a:lnTo>
                  <a:lnTo>
                    <a:pt x="454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7" y="739"/>
                  </a:lnTo>
                  <a:lnTo>
                    <a:pt x="459" y="739"/>
                  </a:lnTo>
                  <a:lnTo>
                    <a:pt x="459" y="741"/>
                  </a:lnTo>
                  <a:lnTo>
                    <a:pt x="461" y="741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7"/>
                  </a:lnTo>
                  <a:lnTo>
                    <a:pt x="461" y="737"/>
                  </a:lnTo>
                  <a:lnTo>
                    <a:pt x="461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4" y="734"/>
                  </a:lnTo>
                  <a:lnTo>
                    <a:pt x="464" y="732"/>
                  </a:lnTo>
                  <a:lnTo>
                    <a:pt x="466" y="732"/>
                  </a:lnTo>
                  <a:lnTo>
                    <a:pt x="470" y="732"/>
                  </a:lnTo>
                  <a:lnTo>
                    <a:pt x="470" y="732"/>
                  </a:lnTo>
                  <a:lnTo>
                    <a:pt x="472" y="730"/>
                  </a:lnTo>
                  <a:lnTo>
                    <a:pt x="475" y="730"/>
                  </a:lnTo>
                  <a:lnTo>
                    <a:pt x="477" y="730"/>
                  </a:lnTo>
                  <a:lnTo>
                    <a:pt x="479" y="730"/>
                  </a:lnTo>
                  <a:lnTo>
                    <a:pt x="481" y="728"/>
                  </a:lnTo>
                  <a:lnTo>
                    <a:pt x="481" y="730"/>
                  </a:lnTo>
                  <a:lnTo>
                    <a:pt x="481" y="730"/>
                  </a:lnTo>
                  <a:lnTo>
                    <a:pt x="482" y="730"/>
                  </a:lnTo>
                  <a:lnTo>
                    <a:pt x="482" y="728"/>
                  </a:lnTo>
                  <a:lnTo>
                    <a:pt x="482" y="728"/>
                  </a:lnTo>
                  <a:lnTo>
                    <a:pt x="482" y="730"/>
                  </a:lnTo>
                  <a:lnTo>
                    <a:pt x="482" y="730"/>
                  </a:lnTo>
                  <a:lnTo>
                    <a:pt x="481" y="732"/>
                  </a:lnTo>
                  <a:lnTo>
                    <a:pt x="479" y="732"/>
                  </a:lnTo>
                  <a:lnTo>
                    <a:pt x="479" y="732"/>
                  </a:lnTo>
                  <a:lnTo>
                    <a:pt x="479" y="734"/>
                  </a:lnTo>
                  <a:lnTo>
                    <a:pt x="479" y="734"/>
                  </a:lnTo>
                  <a:lnTo>
                    <a:pt x="481" y="736"/>
                  </a:lnTo>
                  <a:lnTo>
                    <a:pt x="481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9"/>
                  </a:lnTo>
                  <a:lnTo>
                    <a:pt x="479" y="739"/>
                  </a:lnTo>
                  <a:lnTo>
                    <a:pt x="481" y="741"/>
                  </a:lnTo>
                  <a:lnTo>
                    <a:pt x="484" y="746"/>
                  </a:lnTo>
                  <a:lnTo>
                    <a:pt x="484" y="746"/>
                  </a:lnTo>
                  <a:lnTo>
                    <a:pt x="486" y="745"/>
                  </a:lnTo>
                  <a:lnTo>
                    <a:pt x="486" y="745"/>
                  </a:lnTo>
                  <a:lnTo>
                    <a:pt x="486" y="746"/>
                  </a:lnTo>
                  <a:lnTo>
                    <a:pt x="484" y="746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50"/>
                  </a:lnTo>
                  <a:lnTo>
                    <a:pt x="482" y="750"/>
                  </a:lnTo>
                  <a:lnTo>
                    <a:pt x="481" y="752"/>
                  </a:lnTo>
                  <a:lnTo>
                    <a:pt x="481" y="754"/>
                  </a:lnTo>
                  <a:lnTo>
                    <a:pt x="481" y="755"/>
                  </a:lnTo>
                  <a:lnTo>
                    <a:pt x="481" y="757"/>
                  </a:lnTo>
                  <a:lnTo>
                    <a:pt x="482" y="759"/>
                  </a:lnTo>
                  <a:lnTo>
                    <a:pt x="484" y="761"/>
                  </a:lnTo>
                  <a:lnTo>
                    <a:pt x="484" y="761"/>
                  </a:lnTo>
                  <a:lnTo>
                    <a:pt x="488" y="759"/>
                  </a:lnTo>
                  <a:lnTo>
                    <a:pt x="488" y="759"/>
                  </a:lnTo>
                  <a:lnTo>
                    <a:pt x="488" y="761"/>
                  </a:lnTo>
                  <a:lnTo>
                    <a:pt x="486" y="763"/>
                  </a:lnTo>
                  <a:lnTo>
                    <a:pt x="486" y="763"/>
                  </a:lnTo>
                  <a:lnTo>
                    <a:pt x="484" y="763"/>
                  </a:lnTo>
                  <a:lnTo>
                    <a:pt x="484" y="761"/>
                  </a:lnTo>
                  <a:lnTo>
                    <a:pt x="482" y="761"/>
                  </a:lnTo>
                  <a:lnTo>
                    <a:pt x="482" y="763"/>
                  </a:lnTo>
                  <a:lnTo>
                    <a:pt x="482" y="763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6"/>
                  </a:lnTo>
                  <a:lnTo>
                    <a:pt x="482" y="768"/>
                  </a:lnTo>
                  <a:lnTo>
                    <a:pt x="482" y="770"/>
                  </a:lnTo>
                  <a:lnTo>
                    <a:pt x="481" y="774"/>
                  </a:lnTo>
                  <a:lnTo>
                    <a:pt x="481" y="775"/>
                  </a:lnTo>
                  <a:lnTo>
                    <a:pt x="479" y="777"/>
                  </a:lnTo>
                  <a:lnTo>
                    <a:pt x="477" y="783"/>
                  </a:lnTo>
                  <a:lnTo>
                    <a:pt x="470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4" y="790"/>
                  </a:lnTo>
                  <a:lnTo>
                    <a:pt x="464" y="792"/>
                  </a:lnTo>
                  <a:lnTo>
                    <a:pt x="463" y="792"/>
                  </a:lnTo>
                  <a:lnTo>
                    <a:pt x="463" y="792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54" y="793"/>
                  </a:lnTo>
                  <a:lnTo>
                    <a:pt x="452" y="795"/>
                  </a:lnTo>
                  <a:lnTo>
                    <a:pt x="452" y="797"/>
                  </a:lnTo>
                  <a:lnTo>
                    <a:pt x="450" y="795"/>
                  </a:lnTo>
                  <a:lnTo>
                    <a:pt x="450" y="795"/>
                  </a:lnTo>
                  <a:lnTo>
                    <a:pt x="450" y="797"/>
                  </a:lnTo>
                  <a:lnTo>
                    <a:pt x="448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5" y="801"/>
                  </a:lnTo>
                  <a:lnTo>
                    <a:pt x="445" y="801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4"/>
                  </a:lnTo>
                  <a:lnTo>
                    <a:pt x="443" y="804"/>
                  </a:lnTo>
                  <a:lnTo>
                    <a:pt x="441" y="802"/>
                  </a:lnTo>
                  <a:lnTo>
                    <a:pt x="439" y="802"/>
                  </a:lnTo>
                  <a:lnTo>
                    <a:pt x="441" y="804"/>
                  </a:lnTo>
                  <a:lnTo>
                    <a:pt x="439" y="804"/>
                  </a:lnTo>
                  <a:lnTo>
                    <a:pt x="437" y="804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4" y="802"/>
                  </a:lnTo>
                  <a:lnTo>
                    <a:pt x="432" y="802"/>
                  </a:lnTo>
                  <a:lnTo>
                    <a:pt x="432" y="802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6"/>
                  </a:lnTo>
                  <a:lnTo>
                    <a:pt x="430" y="808"/>
                  </a:lnTo>
                  <a:lnTo>
                    <a:pt x="428" y="810"/>
                  </a:lnTo>
                  <a:lnTo>
                    <a:pt x="426" y="810"/>
                  </a:lnTo>
                  <a:lnTo>
                    <a:pt x="426" y="810"/>
                  </a:lnTo>
                  <a:lnTo>
                    <a:pt x="425" y="811"/>
                  </a:lnTo>
                  <a:lnTo>
                    <a:pt x="423" y="811"/>
                  </a:lnTo>
                  <a:lnTo>
                    <a:pt x="421" y="811"/>
                  </a:lnTo>
                  <a:lnTo>
                    <a:pt x="421" y="811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5" y="815"/>
                  </a:lnTo>
                  <a:lnTo>
                    <a:pt x="425" y="815"/>
                  </a:lnTo>
                  <a:lnTo>
                    <a:pt x="426" y="815"/>
                  </a:lnTo>
                  <a:lnTo>
                    <a:pt x="428" y="815"/>
                  </a:lnTo>
                  <a:lnTo>
                    <a:pt x="428" y="817"/>
                  </a:lnTo>
                  <a:lnTo>
                    <a:pt x="428" y="815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30" y="819"/>
                  </a:lnTo>
                  <a:lnTo>
                    <a:pt x="430" y="820"/>
                  </a:lnTo>
                  <a:lnTo>
                    <a:pt x="430" y="822"/>
                  </a:lnTo>
                  <a:lnTo>
                    <a:pt x="430" y="822"/>
                  </a:lnTo>
                  <a:lnTo>
                    <a:pt x="430" y="824"/>
                  </a:lnTo>
                  <a:lnTo>
                    <a:pt x="428" y="824"/>
                  </a:lnTo>
                  <a:lnTo>
                    <a:pt x="426" y="824"/>
                  </a:lnTo>
                  <a:lnTo>
                    <a:pt x="426" y="824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5" y="826"/>
                  </a:lnTo>
                  <a:lnTo>
                    <a:pt x="423" y="826"/>
                  </a:lnTo>
                  <a:lnTo>
                    <a:pt x="425" y="826"/>
                  </a:lnTo>
                  <a:lnTo>
                    <a:pt x="426" y="828"/>
                  </a:lnTo>
                  <a:lnTo>
                    <a:pt x="426" y="830"/>
                  </a:lnTo>
                  <a:lnTo>
                    <a:pt x="426" y="830"/>
                  </a:lnTo>
                  <a:lnTo>
                    <a:pt x="428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8" y="828"/>
                  </a:lnTo>
                  <a:lnTo>
                    <a:pt x="436" y="828"/>
                  </a:lnTo>
                  <a:lnTo>
                    <a:pt x="437" y="828"/>
                  </a:lnTo>
                  <a:lnTo>
                    <a:pt x="441" y="82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4"/>
                  </a:lnTo>
                  <a:lnTo>
                    <a:pt x="441" y="824"/>
                  </a:lnTo>
                  <a:lnTo>
                    <a:pt x="441" y="822"/>
                  </a:lnTo>
                  <a:lnTo>
                    <a:pt x="439" y="822"/>
                  </a:lnTo>
                  <a:lnTo>
                    <a:pt x="439" y="822"/>
                  </a:lnTo>
                  <a:lnTo>
                    <a:pt x="443" y="822"/>
                  </a:lnTo>
                  <a:lnTo>
                    <a:pt x="445" y="822"/>
                  </a:lnTo>
                  <a:lnTo>
                    <a:pt x="445" y="820"/>
                  </a:lnTo>
                  <a:lnTo>
                    <a:pt x="445" y="822"/>
                  </a:lnTo>
                  <a:lnTo>
                    <a:pt x="443" y="822"/>
                  </a:lnTo>
                  <a:lnTo>
                    <a:pt x="443" y="824"/>
                  </a:lnTo>
                  <a:lnTo>
                    <a:pt x="443" y="826"/>
                  </a:lnTo>
                  <a:lnTo>
                    <a:pt x="445" y="828"/>
                  </a:lnTo>
                  <a:lnTo>
                    <a:pt x="445" y="828"/>
                  </a:lnTo>
                  <a:lnTo>
                    <a:pt x="443" y="828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39" y="830"/>
                  </a:lnTo>
                  <a:lnTo>
                    <a:pt x="437" y="830"/>
                  </a:lnTo>
                  <a:lnTo>
                    <a:pt x="437" y="830"/>
                  </a:lnTo>
                  <a:lnTo>
                    <a:pt x="436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1"/>
                  </a:lnTo>
                  <a:lnTo>
                    <a:pt x="434" y="831"/>
                  </a:lnTo>
                  <a:lnTo>
                    <a:pt x="430" y="830"/>
                  </a:lnTo>
                  <a:lnTo>
                    <a:pt x="430" y="831"/>
                  </a:lnTo>
                  <a:lnTo>
                    <a:pt x="432" y="831"/>
                  </a:lnTo>
                  <a:lnTo>
                    <a:pt x="434" y="833"/>
                  </a:lnTo>
                  <a:lnTo>
                    <a:pt x="434" y="835"/>
                  </a:lnTo>
                  <a:lnTo>
                    <a:pt x="434" y="835"/>
                  </a:lnTo>
                  <a:lnTo>
                    <a:pt x="436" y="835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41" y="837"/>
                  </a:lnTo>
                  <a:lnTo>
                    <a:pt x="441" y="835"/>
                  </a:lnTo>
                  <a:lnTo>
                    <a:pt x="441" y="835"/>
                  </a:lnTo>
                  <a:lnTo>
                    <a:pt x="443" y="835"/>
                  </a:lnTo>
                  <a:lnTo>
                    <a:pt x="443" y="833"/>
                  </a:lnTo>
                  <a:lnTo>
                    <a:pt x="443" y="833"/>
                  </a:lnTo>
                  <a:lnTo>
                    <a:pt x="448" y="833"/>
                  </a:lnTo>
                  <a:lnTo>
                    <a:pt x="448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2" y="831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28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55" y="826"/>
                  </a:lnTo>
                  <a:lnTo>
                    <a:pt x="457" y="826"/>
                  </a:lnTo>
                  <a:lnTo>
                    <a:pt x="461" y="826"/>
                  </a:lnTo>
                  <a:lnTo>
                    <a:pt x="463" y="826"/>
                  </a:lnTo>
                  <a:lnTo>
                    <a:pt x="464" y="826"/>
                  </a:lnTo>
                  <a:lnTo>
                    <a:pt x="464" y="824"/>
                  </a:lnTo>
                  <a:lnTo>
                    <a:pt x="464" y="824"/>
                  </a:lnTo>
                  <a:lnTo>
                    <a:pt x="464" y="822"/>
                  </a:lnTo>
                  <a:lnTo>
                    <a:pt x="464" y="822"/>
                  </a:lnTo>
                  <a:lnTo>
                    <a:pt x="464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70" y="826"/>
                  </a:lnTo>
                  <a:lnTo>
                    <a:pt x="470" y="826"/>
                  </a:lnTo>
                  <a:lnTo>
                    <a:pt x="470" y="828"/>
                  </a:lnTo>
                  <a:lnTo>
                    <a:pt x="470" y="828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72" y="831"/>
                  </a:lnTo>
                  <a:lnTo>
                    <a:pt x="475" y="831"/>
                  </a:lnTo>
                  <a:lnTo>
                    <a:pt x="475" y="830"/>
                  </a:lnTo>
                  <a:lnTo>
                    <a:pt x="479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1" y="833"/>
                  </a:lnTo>
                  <a:lnTo>
                    <a:pt x="479" y="835"/>
                  </a:lnTo>
                  <a:lnTo>
                    <a:pt x="477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3"/>
                  </a:lnTo>
                  <a:lnTo>
                    <a:pt x="473" y="833"/>
                  </a:lnTo>
                  <a:lnTo>
                    <a:pt x="473" y="835"/>
                  </a:lnTo>
                  <a:lnTo>
                    <a:pt x="473" y="835"/>
                  </a:lnTo>
                  <a:lnTo>
                    <a:pt x="472" y="835"/>
                  </a:lnTo>
                  <a:lnTo>
                    <a:pt x="472" y="837"/>
                  </a:lnTo>
                  <a:lnTo>
                    <a:pt x="472" y="839"/>
                  </a:lnTo>
                  <a:lnTo>
                    <a:pt x="472" y="839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5" y="842"/>
                  </a:lnTo>
                  <a:lnTo>
                    <a:pt x="475" y="842"/>
                  </a:lnTo>
                  <a:lnTo>
                    <a:pt x="477" y="840"/>
                  </a:lnTo>
                  <a:lnTo>
                    <a:pt x="477" y="840"/>
                  </a:lnTo>
                  <a:lnTo>
                    <a:pt x="477" y="842"/>
                  </a:lnTo>
                  <a:lnTo>
                    <a:pt x="477" y="842"/>
                  </a:lnTo>
                  <a:lnTo>
                    <a:pt x="479" y="842"/>
                  </a:lnTo>
                  <a:lnTo>
                    <a:pt x="479" y="840"/>
                  </a:lnTo>
                  <a:lnTo>
                    <a:pt x="479" y="840"/>
                  </a:lnTo>
                  <a:lnTo>
                    <a:pt x="481" y="840"/>
                  </a:lnTo>
                  <a:lnTo>
                    <a:pt x="481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88" y="840"/>
                  </a:lnTo>
                  <a:lnTo>
                    <a:pt x="488" y="839"/>
                  </a:lnTo>
                  <a:lnTo>
                    <a:pt x="486" y="839"/>
                  </a:lnTo>
                  <a:lnTo>
                    <a:pt x="486" y="839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88" y="837"/>
                  </a:lnTo>
                  <a:lnTo>
                    <a:pt x="488" y="837"/>
                  </a:lnTo>
                  <a:lnTo>
                    <a:pt x="492" y="835"/>
                  </a:lnTo>
                  <a:lnTo>
                    <a:pt x="493" y="835"/>
                  </a:lnTo>
                  <a:lnTo>
                    <a:pt x="493" y="835"/>
                  </a:lnTo>
                  <a:lnTo>
                    <a:pt x="495" y="837"/>
                  </a:lnTo>
                  <a:lnTo>
                    <a:pt x="495" y="837"/>
                  </a:lnTo>
                  <a:lnTo>
                    <a:pt x="495" y="839"/>
                  </a:lnTo>
                  <a:lnTo>
                    <a:pt x="497" y="839"/>
                  </a:lnTo>
                  <a:lnTo>
                    <a:pt x="497" y="839"/>
                  </a:lnTo>
                  <a:lnTo>
                    <a:pt x="497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6"/>
                  </a:lnTo>
                  <a:lnTo>
                    <a:pt x="499" y="846"/>
                  </a:lnTo>
                  <a:lnTo>
                    <a:pt x="501" y="848"/>
                  </a:lnTo>
                  <a:lnTo>
                    <a:pt x="501" y="848"/>
                  </a:lnTo>
                  <a:lnTo>
                    <a:pt x="502" y="848"/>
                  </a:lnTo>
                  <a:lnTo>
                    <a:pt x="502" y="848"/>
                  </a:lnTo>
                  <a:lnTo>
                    <a:pt x="506" y="849"/>
                  </a:lnTo>
                  <a:lnTo>
                    <a:pt x="508" y="851"/>
                  </a:lnTo>
                  <a:lnTo>
                    <a:pt x="508" y="853"/>
                  </a:lnTo>
                  <a:lnTo>
                    <a:pt x="510" y="853"/>
                  </a:lnTo>
                  <a:lnTo>
                    <a:pt x="522" y="855"/>
                  </a:lnTo>
                  <a:lnTo>
                    <a:pt x="526" y="853"/>
                  </a:lnTo>
                  <a:lnTo>
                    <a:pt x="526" y="853"/>
                  </a:lnTo>
                  <a:lnTo>
                    <a:pt x="528" y="853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9" y="849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31" y="846"/>
                  </a:lnTo>
                  <a:lnTo>
                    <a:pt x="531" y="844"/>
                  </a:lnTo>
                  <a:lnTo>
                    <a:pt x="533" y="844"/>
                  </a:lnTo>
                  <a:lnTo>
                    <a:pt x="533" y="844"/>
                  </a:lnTo>
                  <a:lnTo>
                    <a:pt x="535" y="842"/>
                  </a:lnTo>
                  <a:lnTo>
                    <a:pt x="535" y="842"/>
                  </a:lnTo>
                  <a:lnTo>
                    <a:pt x="537" y="840"/>
                  </a:lnTo>
                  <a:lnTo>
                    <a:pt x="537" y="840"/>
                  </a:lnTo>
                  <a:lnTo>
                    <a:pt x="538" y="840"/>
                  </a:lnTo>
                  <a:lnTo>
                    <a:pt x="538" y="840"/>
                  </a:lnTo>
                  <a:lnTo>
                    <a:pt x="538" y="842"/>
                  </a:lnTo>
                  <a:lnTo>
                    <a:pt x="538" y="842"/>
                  </a:lnTo>
                  <a:lnTo>
                    <a:pt x="544" y="842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47" y="839"/>
                  </a:lnTo>
                  <a:lnTo>
                    <a:pt x="551" y="839"/>
                  </a:lnTo>
                  <a:lnTo>
                    <a:pt x="551" y="837"/>
                  </a:lnTo>
                  <a:lnTo>
                    <a:pt x="553" y="835"/>
                  </a:lnTo>
                  <a:lnTo>
                    <a:pt x="553" y="835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62" y="826"/>
                  </a:lnTo>
                  <a:lnTo>
                    <a:pt x="562" y="826"/>
                  </a:lnTo>
                  <a:lnTo>
                    <a:pt x="564" y="826"/>
                  </a:lnTo>
                  <a:lnTo>
                    <a:pt x="564" y="826"/>
                  </a:lnTo>
                  <a:lnTo>
                    <a:pt x="566" y="824"/>
                  </a:lnTo>
                  <a:lnTo>
                    <a:pt x="566" y="824"/>
                  </a:lnTo>
                  <a:lnTo>
                    <a:pt x="566" y="822"/>
                  </a:lnTo>
                  <a:lnTo>
                    <a:pt x="567" y="822"/>
                  </a:lnTo>
                  <a:lnTo>
                    <a:pt x="567" y="824"/>
                  </a:lnTo>
                  <a:lnTo>
                    <a:pt x="567" y="824"/>
                  </a:lnTo>
                  <a:lnTo>
                    <a:pt x="566" y="826"/>
                  </a:lnTo>
                  <a:lnTo>
                    <a:pt x="564" y="826"/>
                  </a:lnTo>
                  <a:lnTo>
                    <a:pt x="564" y="828"/>
                  </a:lnTo>
                  <a:lnTo>
                    <a:pt x="562" y="830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7" y="835"/>
                  </a:lnTo>
                  <a:lnTo>
                    <a:pt x="557" y="835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1" y="844"/>
                  </a:lnTo>
                  <a:lnTo>
                    <a:pt x="551" y="846"/>
                  </a:lnTo>
                  <a:lnTo>
                    <a:pt x="549" y="846"/>
                  </a:lnTo>
                  <a:lnTo>
                    <a:pt x="547" y="846"/>
                  </a:lnTo>
                  <a:lnTo>
                    <a:pt x="547" y="846"/>
                  </a:lnTo>
                  <a:lnTo>
                    <a:pt x="546" y="846"/>
                  </a:lnTo>
                  <a:lnTo>
                    <a:pt x="546" y="848"/>
                  </a:lnTo>
                  <a:lnTo>
                    <a:pt x="542" y="851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5"/>
                  </a:lnTo>
                  <a:lnTo>
                    <a:pt x="538" y="855"/>
                  </a:lnTo>
                  <a:lnTo>
                    <a:pt x="538" y="857"/>
                  </a:lnTo>
                  <a:lnTo>
                    <a:pt x="537" y="857"/>
                  </a:lnTo>
                  <a:lnTo>
                    <a:pt x="537" y="857"/>
                  </a:lnTo>
                  <a:lnTo>
                    <a:pt x="537" y="858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5" y="860"/>
                  </a:lnTo>
                  <a:lnTo>
                    <a:pt x="535" y="860"/>
                  </a:lnTo>
                  <a:lnTo>
                    <a:pt x="537" y="862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7"/>
                  </a:lnTo>
                  <a:lnTo>
                    <a:pt x="537" y="867"/>
                  </a:lnTo>
                  <a:lnTo>
                    <a:pt x="535" y="869"/>
                  </a:lnTo>
                  <a:lnTo>
                    <a:pt x="535" y="869"/>
                  </a:lnTo>
                  <a:lnTo>
                    <a:pt x="535" y="867"/>
                  </a:lnTo>
                  <a:lnTo>
                    <a:pt x="535" y="867"/>
                  </a:lnTo>
                  <a:lnTo>
                    <a:pt x="533" y="869"/>
                  </a:lnTo>
                  <a:lnTo>
                    <a:pt x="531" y="869"/>
                  </a:lnTo>
                  <a:lnTo>
                    <a:pt x="528" y="869"/>
                  </a:lnTo>
                  <a:lnTo>
                    <a:pt x="526" y="869"/>
                  </a:lnTo>
                  <a:lnTo>
                    <a:pt x="522" y="869"/>
                  </a:lnTo>
                  <a:lnTo>
                    <a:pt x="517" y="871"/>
                  </a:lnTo>
                  <a:lnTo>
                    <a:pt x="517" y="869"/>
                  </a:lnTo>
                  <a:lnTo>
                    <a:pt x="515" y="867"/>
                  </a:lnTo>
                  <a:lnTo>
                    <a:pt x="508" y="867"/>
                  </a:lnTo>
                  <a:lnTo>
                    <a:pt x="504" y="867"/>
                  </a:lnTo>
                  <a:lnTo>
                    <a:pt x="497" y="866"/>
                  </a:lnTo>
                  <a:lnTo>
                    <a:pt x="497" y="866"/>
                  </a:lnTo>
                  <a:lnTo>
                    <a:pt x="495" y="866"/>
                  </a:lnTo>
                  <a:lnTo>
                    <a:pt x="493" y="866"/>
                  </a:lnTo>
                  <a:lnTo>
                    <a:pt x="490" y="866"/>
                  </a:lnTo>
                  <a:lnTo>
                    <a:pt x="490" y="867"/>
                  </a:lnTo>
                  <a:lnTo>
                    <a:pt x="488" y="867"/>
                  </a:lnTo>
                  <a:lnTo>
                    <a:pt x="479" y="867"/>
                  </a:lnTo>
                  <a:lnTo>
                    <a:pt x="475" y="869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3" y="873"/>
                  </a:lnTo>
                  <a:lnTo>
                    <a:pt x="473" y="873"/>
                  </a:lnTo>
                  <a:lnTo>
                    <a:pt x="475" y="875"/>
                  </a:lnTo>
                  <a:lnTo>
                    <a:pt x="475" y="875"/>
                  </a:lnTo>
                  <a:lnTo>
                    <a:pt x="475" y="876"/>
                  </a:lnTo>
                  <a:lnTo>
                    <a:pt x="475" y="878"/>
                  </a:lnTo>
                  <a:lnTo>
                    <a:pt x="475" y="878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2" y="884"/>
                  </a:lnTo>
                  <a:lnTo>
                    <a:pt x="470" y="885"/>
                  </a:lnTo>
                  <a:lnTo>
                    <a:pt x="470" y="885"/>
                  </a:lnTo>
                  <a:lnTo>
                    <a:pt x="466" y="885"/>
                  </a:lnTo>
                  <a:lnTo>
                    <a:pt x="466" y="885"/>
                  </a:lnTo>
                  <a:lnTo>
                    <a:pt x="464" y="884"/>
                  </a:lnTo>
                  <a:lnTo>
                    <a:pt x="464" y="884"/>
                  </a:lnTo>
                  <a:lnTo>
                    <a:pt x="459" y="884"/>
                  </a:lnTo>
                  <a:lnTo>
                    <a:pt x="459" y="884"/>
                  </a:lnTo>
                  <a:lnTo>
                    <a:pt x="459" y="885"/>
                  </a:lnTo>
                  <a:lnTo>
                    <a:pt x="459" y="887"/>
                  </a:lnTo>
                  <a:lnTo>
                    <a:pt x="461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59" y="893"/>
                  </a:lnTo>
                  <a:lnTo>
                    <a:pt x="459" y="900"/>
                  </a:lnTo>
                  <a:lnTo>
                    <a:pt x="457" y="904"/>
                  </a:lnTo>
                  <a:lnTo>
                    <a:pt x="455" y="904"/>
                  </a:lnTo>
                  <a:lnTo>
                    <a:pt x="454" y="905"/>
                  </a:lnTo>
                  <a:lnTo>
                    <a:pt x="454" y="907"/>
                  </a:lnTo>
                  <a:lnTo>
                    <a:pt x="454" y="907"/>
                  </a:lnTo>
                  <a:lnTo>
                    <a:pt x="450" y="911"/>
                  </a:lnTo>
                  <a:lnTo>
                    <a:pt x="448" y="911"/>
                  </a:lnTo>
                  <a:lnTo>
                    <a:pt x="448" y="911"/>
                  </a:lnTo>
                  <a:lnTo>
                    <a:pt x="448" y="913"/>
                  </a:lnTo>
                  <a:lnTo>
                    <a:pt x="448" y="913"/>
                  </a:lnTo>
                  <a:lnTo>
                    <a:pt x="448" y="914"/>
                  </a:lnTo>
                  <a:lnTo>
                    <a:pt x="446" y="916"/>
                  </a:lnTo>
                  <a:lnTo>
                    <a:pt x="446" y="916"/>
                  </a:lnTo>
                  <a:lnTo>
                    <a:pt x="445" y="918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18"/>
                  </a:lnTo>
                  <a:lnTo>
                    <a:pt x="441" y="918"/>
                  </a:lnTo>
                  <a:lnTo>
                    <a:pt x="441" y="920"/>
                  </a:lnTo>
                  <a:lnTo>
                    <a:pt x="439" y="920"/>
                  </a:lnTo>
                  <a:lnTo>
                    <a:pt x="441" y="922"/>
                  </a:lnTo>
                  <a:lnTo>
                    <a:pt x="443" y="922"/>
                  </a:lnTo>
                  <a:lnTo>
                    <a:pt x="443" y="922"/>
                  </a:lnTo>
                  <a:lnTo>
                    <a:pt x="445" y="923"/>
                  </a:lnTo>
                  <a:lnTo>
                    <a:pt x="443" y="923"/>
                  </a:lnTo>
                  <a:lnTo>
                    <a:pt x="441" y="923"/>
                  </a:lnTo>
                  <a:lnTo>
                    <a:pt x="439" y="922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2"/>
                  </a:lnTo>
                  <a:lnTo>
                    <a:pt x="439" y="922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7" y="920"/>
                  </a:lnTo>
                  <a:lnTo>
                    <a:pt x="437" y="920"/>
                  </a:lnTo>
                  <a:lnTo>
                    <a:pt x="436" y="920"/>
                  </a:lnTo>
                  <a:lnTo>
                    <a:pt x="436" y="922"/>
                  </a:lnTo>
                  <a:lnTo>
                    <a:pt x="436" y="923"/>
                  </a:lnTo>
                  <a:lnTo>
                    <a:pt x="436" y="923"/>
                  </a:lnTo>
                  <a:lnTo>
                    <a:pt x="434" y="925"/>
                  </a:lnTo>
                  <a:lnTo>
                    <a:pt x="434" y="929"/>
                  </a:lnTo>
                  <a:lnTo>
                    <a:pt x="434" y="929"/>
                  </a:lnTo>
                  <a:lnTo>
                    <a:pt x="434" y="931"/>
                  </a:lnTo>
                  <a:lnTo>
                    <a:pt x="430" y="932"/>
                  </a:lnTo>
                  <a:lnTo>
                    <a:pt x="430" y="932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428" y="934"/>
                  </a:lnTo>
                  <a:lnTo>
                    <a:pt x="428" y="934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6" y="938"/>
                  </a:lnTo>
                  <a:lnTo>
                    <a:pt x="421" y="943"/>
                  </a:lnTo>
                  <a:lnTo>
                    <a:pt x="419" y="945"/>
                  </a:lnTo>
                  <a:lnTo>
                    <a:pt x="417" y="945"/>
                  </a:lnTo>
                  <a:lnTo>
                    <a:pt x="416" y="945"/>
                  </a:lnTo>
                  <a:lnTo>
                    <a:pt x="416" y="945"/>
                  </a:lnTo>
                  <a:lnTo>
                    <a:pt x="416" y="947"/>
                  </a:lnTo>
                  <a:lnTo>
                    <a:pt x="416" y="947"/>
                  </a:lnTo>
                  <a:lnTo>
                    <a:pt x="414" y="949"/>
                  </a:lnTo>
                  <a:lnTo>
                    <a:pt x="414" y="949"/>
                  </a:lnTo>
                  <a:lnTo>
                    <a:pt x="412" y="947"/>
                  </a:lnTo>
                  <a:lnTo>
                    <a:pt x="410" y="947"/>
                  </a:lnTo>
                  <a:lnTo>
                    <a:pt x="408" y="947"/>
                  </a:lnTo>
                  <a:lnTo>
                    <a:pt x="407" y="949"/>
                  </a:lnTo>
                  <a:lnTo>
                    <a:pt x="403" y="951"/>
                  </a:lnTo>
                  <a:lnTo>
                    <a:pt x="403" y="951"/>
                  </a:lnTo>
                  <a:lnTo>
                    <a:pt x="401" y="951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4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8"/>
                  </a:lnTo>
                  <a:lnTo>
                    <a:pt x="401" y="958"/>
                  </a:lnTo>
                  <a:lnTo>
                    <a:pt x="399" y="958"/>
                  </a:lnTo>
                  <a:lnTo>
                    <a:pt x="401" y="960"/>
                  </a:lnTo>
                  <a:lnTo>
                    <a:pt x="403" y="960"/>
                  </a:lnTo>
                  <a:lnTo>
                    <a:pt x="405" y="960"/>
                  </a:lnTo>
                  <a:lnTo>
                    <a:pt x="407" y="960"/>
                  </a:lnTo>
                  <a:lnTo>
                    <a:pt x="408" y="960"/>
                  </a:lnTo>
                  <a:lnTo>
                    <a:pt x="408" y="958"/>
                  </a:lnTo>
                  <a:lnTo>
                    <a:pt x="408" y="958"/>
                  </a:lnTo>
                  <a:lnTo>
                    <a:pt x="408" y="956"/>
                  </a:lnTo>
                  <a:lnTo>
                    <a:pt x="408" y="954"/>
                  </a:lnTo>
                  <a:lnTo>
                    <a:pt x="410" y="954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4" y="954"/>
                  </a:lnTo>
                  <a:lnTo>
                    <a:pt x="416" y="954"/>
                  </a:lnTo>
                  <a:lnTo>
                    <a:pt x="417" y="956"/>
                  </a:lnTo>
                  <a:lnTo>
                    <a:pt x="419" y="956"/>
                  </a:lnTo>
                  <a:lnTo>
                    <a:pt x="421" y="958"/>
                  </a:lnTo>
                  <a:lnTo>
                    <a:pt x="421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5" y="965"/>
                  </a:lnTo>
                  <a:lnTo>
                    <a:pt x="425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5"/>
                  </a:lnTo>
                  <a:lnTo>
                    <a:pt x="428" y="963"/>
                  </a:lnTo>
                  <a:lnTo>
                    <a:pt x="428" y="963"/>
                  </a:lnTo>
                  <a:lnTo>
                    <a:pt x="430" y="963"/>
                  </a:lnTo>
                  <a:lnTo>
                    <a:pt x="430" y="963"/>
                  </a:lnTo>
                  <a:lnTo>
                    <a:pt x="432" y="963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2" y="958"/>
                  </a:lnTo>
                  <a:lnTo>
                    <a:pt x="432" y="958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2" y="956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2"/>
                  </a:lnTo>
                  <a:lnTo>
                    <a:pt x="432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6" y="949"/>
                  </a:lnTo>
                  <a:lnTo>
                    <a:pt x="436" y="951"/>
                  </a:lnTo>
                  <a:lnTo>
                    <a:pt x="436" y="952"/>
                  </a:lnTo>
                  <a:lnTo>
                    <a:pt x="437" y="949"/>
                  </a:lnTo>
                  <a:lnTo>
                    <a:pt x="439" y="949"/>
                  </a:lnTo>
                  <a:lnTo>
                    <a:pt x="441" y="947"/>
                  </a:lnTo>
                  <a:lnTo>
                    <a:pt x="441" y="947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3"/>
                  </a:lnTo>
                  <a:lnTo>
                    <a:pt x="446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8" y="941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38"/>
                  </a:lnTo>
                  <a:lnTo>
                    <a:pt x="448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40"/>
                  </a:lnTo>
                  <a:lnTo>
                    <a:pt x="454" y="940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61" y="938"/>
                  </a:lnTo>
                  <a:lnTo>
                    <a:pt x="463" y="938"/>
                  </a:lnTo>
                  <a:lnTo>
                    <a:pt x="466" y="934"/>
                  </a:lnTo>
                  <a:lnTo>
                    <a:pt x="470" y="934"/>
                  </a:lnTo>
                  <a:lnTo>
                    <a:pt x="473" y="936"/>
                  </a:lnTo>
                  <a:lnTo>
                    <a:pt x="473" y="936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7" y="938"/>
                  </a:lnTo>
                  <a:lnTo>
                    <a:pt x="475" y="938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7" y="934"/>
                  </a:lnTo>
                  <a:lnTo>
                    <a:pt x="475" y="932"/>
                  </a:lnTo>
                  <a:lnTo>
                    <a:pt x="472" y="934"/>
                  </a:lnTo>
                  <a:lnTo>
                    <a:pt x="472" y="932"/>
                  </a:lnTo>
                  <a:lnTo>
                    <a:pt x="473" y="932"/>
                  </a:lnTo>
                  <a:lnTo>
                    <a:pt x="475" y="932"/>
                  </a:lnTo>
                  <a:lnTo>
                    <a:pt x="475" y="932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7" y="929"/>
                  </a:lnTo>
                  <a:lnTo>
                    <a:pt x="477" y="929"/>
                  </a:lnTo>
                  <a:lnTo>
                    <a:pt x="479" y="927"/>
                  </a:lnTo>
                  <a:lnTo>
                    <a:pt x="477" y="929"/>
                  </a:lnTo>
                  <a:lnTo>
                    <a:pt x="477" y="931"/>
                  </a:lnTo>
                  <a:lnTo>
                    <a:pt x="477" y="931"/>
                  </a:lnTo>
                  <a:lnTo>
                    <a:pt x="477" y="932"/>
                  </a:lnTo>
                  <a:lnTo>
                    <a:pt x="477" y="932"/>
                  </a:lnTo>
                  <a:lnTo>
                    <a:pt x="477" y="934"/>
                  </a:lnTo>
                  <a:lnTo>
                    <a:pt x="477" y="934"/>
                  </a:lnTo>
                  <a:lnTo>
                    <a:pt x="479" y="934"/>
                  </a:lnTo>
                  <a:lnTo>
                    <a:pt x="479" y="934"/>
                  </a:lnTo>
                  <a:lnTo>
                    <a:pt x="481" y="934"/>
                  </a:lnTo>
                  <a:lnTo>
                    <a:pt x="481" y="936"/>
                  </a:lnTo>
                  <a:lnTo>
                    <a:pt x="481" y="938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82" y="940"/>
                  </a:lnTo>
                  <a:lnTo>
                    <a:pt x="482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92" y="941"/>
                  </a:lnTo>
                  <a:lnTo>
                    <a:pt x="495" y="945"/>
                  </a:lnTo>
                  <a:lnTo>
                    <a:pt x="497" y="947"/>
                  </a:lnTo>
                  <a:lnTo>
                    <a:pt x="497" y="947"/>
                  </a:lnTo>
                  <a:lnTo>
                    <a:pt x="499" y="947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1" y="947"/>
                  </a:lnTo>
                  <a:lnTo>
                    <a:pt x="502" y="947"/>
                  </a:lnTo>
                  <a:lnTo>
                    <a:pt x="504" y="945"/>
                  </a:lnTo>
                  <a:lnTo>
                    <a:pt x="504" y="943"/>
                  </a:lnTo>
                  <a:lnTo>
                    <a:pt x="504" y="941"/>
                  </a:lnTo>
                  <a:lnTo>
                    <a:pt x="504" y="940"/>
                  </a:lnTo>
                  <a:lnTo>
                    <a:pt x="504" y="940"/>
                  </a:lnTo>
                  <a:lnTo>
                    <a:pt x="506" y="938"/>
                  </a:lnTo>
                  <a:lnTo>
                    <a:pt x="506" y="938"/>
                  </a:lnTo>
                  <a:lnTo>
                    <a:pt x="508" y="938"/>
                  </a:lnTo>
                  <a:lnTo>
                    <a:pt x="508" y="936"/>
                  </a:lnTo>
                  <a:lnTo>
                    <a:pt x="508" y="936"/>
                  </a:lnTo>
                  <a:lnTo>
                    <a:pt x="510" y="936"/>
                  </a:lnTo>
                  <a:lnTo>
                    <a:pt x="510" y="936"/>
                  </a:lnTo>
                  <a:lnTo>
                    <a:pt x="510" y="934"/>
                  </a:lnTo>
                  <a:lnTo>
                    <a:pt x="510" y="934"/>
                  </a:lnTo>
                  <a:lnTo>
                    <a:pt x="511" y="934"/>
                  </a:lnTo>
                  <a:lnTo>
                    <a:pt x="511" y="934"/>
                  </a:lnTo>
                  <a:lnTo>
                    <a:pt x="511" y="932"/>
                  </a:lnTo>
                  <a:lnTo>
                    <a:pt x="511" y="932"/>
                  </a:lnTo>
                  <a:lnTo>
                    <a:pt x="511" y="931"/>
                  </a:lnTo>
                  <a:lnTo>
                    <a:pt x="510" y="931"/>
                  </a:lnTo>
                  <a:lnTo>
                    <a:pt x="510" y="931"/>
                  </a:lnTo>
                  <a:lnTo>
                    <a:pt x="508" y="931"/>
                  </a:lnTo>
                  <a:lnTo>
                    <a:pt x="510" y="929"/>
                  </a:lnTo>
                  <a:lnTo>
                    <a:pt x="510" y="929"/>
                  </a:lnTo>
                  <a:lnTo>
                    <a:pt x="511" y="927"/>
                  </a:lnTo>
                  <a:lnTo>
                    <a:pt x="511" y="927"/>
                  </a:lnTo>
                  <a:lnTo>
                    <a:pt x="511" y="925"/>
                  </a:lnTo>
                  <a:lnTo>
                    <a:pt x="511" y="923"/>
                  </a:lnTo>
                  <a:lnTo>
                    <a:pt x="511" y="920"/>
                  </a:lnTo>
                  <a:lnTo>
                    <a:pt x="511" y="920"/>
                  </a:lnTo>
                  <a:lnTo>
                    <a:pt x="513" y="918"/>
                  </a:lnTo>
                  <a:lnTo>
                    <a:pt x="513" y="916"/>
                  </a:lnTo>
                  <a:lnTo>
                    <a:pt x="515" y="916"/>
                  </a:lnTo>
                  <a:lnTo>
                    <a:pt x="513" y="914"/>
                  </a:lnTo>
                  <a:lnTo>
                    <a:pt x="513" y="913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5" y="913"/>
                  </a:lnTo>
                  <a:lnTo>
                    <a:pt x="515" y="914"/>
                  </a:lnTo>
                  <a:lnTo>
                    <a:pt x="515" y="914"/>
                  </a:lnTo>
                  <a:lnTo>
                    <a:pt x="517" y="914"/>
                  </a:lnTo>
                  <a:lnTo>
                    <a:pt x="519" y="914"/>
                  </a:lnTo>
                  <a:lnTo>
                    <a:pt x="522" y="914"/>
                  </a:lnTo>
                  <a:lnTo>
                    <a:pt x="522" y="913"/>
                  </a:lnTo>
                  <a:lnTo>
                    <a:pt x="522" y="911"/>
                  </a:lnTo>
                  <a:lnTo>
                    <a:pt x="524" y="911"/>
                  </a:lnTo>
                  <a:lnTo>
                    <a:pt x="526" y="911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3" y="907"/>
                  </a:lnTo>
                  <a:lnTo>
                    <a:pt x="533" y="907"/>
                  </a:lnTo>
                  <a:lnTo>
                    <a:pt x="535" y="909"/>
                  </a:lnTo>
                  <a:lnTo>
                    <a:pt x="537" y="909"/>
                  </a:lnTo>
                  <a:lnTo>
                    <a:pt x="538" y="907"/>
                  </a:lnTo>
                  <a:lnTo>
                    <a:pt x="538" y="907"/>
                  </a:lnTo>
                  <a:lnTo>
                    <a:pt x="542" y="905"/>
                  </a:lnTo>
                  <a:lnTo>
                    <a:pt x="542" y="905"/>
                  </a:lnTo>
                  <a:lnTo>
                    <a:pt x="551" y="909"/>
                  </a:lnTo>
                  <a:lnTo>
                    <a:pt x="562" y="918"/>
                  </a:lnTo>
                  <a:lnTo>
                    <a:pt x="564" y="920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6" y="920"/>
                  </a:lnTo>
                  <a:lnTo>
                    <a:pt x="564" y="920"/>
                  </a:lnTo>
                  <a:lnTo>
                    <a:pt x="564" y="918"/>
                  </a:lnTo>
                  <a:lnTo>
                    <a:pt x="564" y="918"/>
                  </a:lnTo>
                  <a:lnTo>
                    <a:pt x="564" y="916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6" y="913"/>
                  </a:lnTo>
                  <a:lnTo>
                    <a:pt x="567" y="913"/>
                  </a:lnTo>
                  <a:lnTo>
                    <a:pt x="569" y="914"/>
                  </a:lnTo>
                  <a:lnTo>
                    <a:pt x="578" y="914"/>
                  </a:lnTo>
                  <a:lnTo>
                    <a:pt x="582" y="916"/>
                  </a:lnTo>
                  <a:lnTo>
                    <a:pt x="584" y="916"/>
                  </a:lnTo>
                  <a:lnTo>
                    <a:pt x="587" y="916"/>
                  </a:lnTo>
                  <a:lnTo>
                    <a:pt x="587" y="916"/>
                  </a:lnTo>
                  <a:lnTo>
                    <a:pt x="587" y="914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1"/>
                  </a:lnTo>
                  <a:lnTo>
                    <a:pt x="589" y="911"/>
                  </a:lnTo>
                  <a:lnTo>
                    <a:pt x="587" y="911"/>
                  </a:lnTo>
                  <a:lnTo>
                    <a:pt x="587" y="911"/>
                  </a:lnTo>
                  <a:lnTo>
                    <a:pt x="585" y="911"/>
                  </a:lnTo>
                  <a:lnTo>
                    <a:pt x="585" y="909"/>
                  </a:lnTo>
                  <a:lnTo>
                    <a:pt x="584" y="907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2" y="909"/>
                  </a:lnTo>
                  <a:lnTo>
                    <a:pt x="584" y="905"/>
                  </a:lnTo>
                  <a:lnTo>
                    <a:pt x="584" y="905"/>
                  </a:lnTo>
                  <a:lnTo>
                    <a:pt x="585" y="905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7" y="907"/>
                  </a:lnTo>
                  <a:lnTo>
                    <a:pt x="589" y="907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91" y="909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593" y="907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6" y="907"/>
                  </a:lnTo>
                  <a:lnTo>
                    <a:pt x="598" y="907"/>
                  </a:lnTo>
                  <a:lnTo>
                    <a:pt x="598" y="907"/>
                  </a:lnTo>
                  <a:lnTo>
                    <a:pt x="600" y="905"/>
                  </a:lnTo>
                  <a:lnTo>
                    <a:pt x="602" y="905"/>
                  </a:lnTo>
                  <a:lnTo>
                    <a:pt x="603" y="905"/>
                  </a:lnTo>
                  <a:lnTo>
                    <a:pt x="603" y="905"/>
                  </a:lnTo>
                  <a:lnTo>
                    <a:pt x="605" y="905"/>
                  </a:lnTo>
                  <a:lnTo>
                    <a:pt x="607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11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4" y="904"/>
                  </a:lnTo>
                  <a:lnTo>
                    <a:pt x="616" y="904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20" y="902"/>
                  </a:lnTo>
                  <a:lnTo>
                    <a:pt x="620" y="900"/>
                  </a:lnTo>
                  <a:lnTo>
                    <a:pt x="620" y="900"/>
                  </a:lnTo>
                  <a:lnTo>
                    <a:pt x="620" y="898"/>
                  </a:lnTo>
                  <a:lnTo>
                    <a:pt x="616" y="895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2" y="893"/>
                  </a:lnTo>
                  <a:lnTo>
                    <a:pt x="612" y="891"/>
                  </a:lnTo>
                  <a:lnTo>
                    <a:pt x="614" y="893"/>
                  </a:lnTo>
                  <a:lnTo>
                    <a:pt x="620" y="895"/>
                  </a:lnTo>
                  <a:lnTo>
                    <a:pt x="620" y="896"/>
                  </a:lnTo>
                  <a:lnTo>
                    <a:pt x="622" y="898"/>
                  </a:lnTo>
                  <a:lnTo>
                    <a:pt x="622" y="898"/>
                  </a:lnTo>
                  <a:lnTo>
                    <a:pt x="623" y="898"/>
                  </a:lnTo>
                  <a:lnTo>
                    <a:pt x="625" y="900"/>
                  </a:lnTo>
                  <a:lnTo>
                    <a:pt x="627" y="900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9" y="902"/>
                  </a:lnTo>
                  <a:lnTo>
                    <a:pt x="629" y="902"/>
                  </a:lnTo>
                  <a:lnTo>
                    <a:pt x="631" y="902"/>
                  </a:lnTo>
                  <a:lnTo>
                    <a:pt x="631" y="902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29" y="898"/>
                  </a:lnTo>
                  <a:lnTo>
                    <a:pt x="629" y="896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32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1" y="902"/>
                  </a:lnTo>
                  <a:lnTo>
                    <a:pt x="632" y="902"/>
                  </a:lnTo>
                  <a:lnTo>
                    <a:pt x="634" y="902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6" y="898"/>
                  </a:lnTo>
                  <a:lnTo>
                    <a:pt x="636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4"/>
                  </a:lnTo>
                  <a:lnTo>
                    <a:pt x="645" y="905"/>
                  </a:lnTo>
                  <a:lnTo>
                    <a:pt x="647" y="907"/>
                  </a:lnTo>
                  <a:lnTo>
                    <a:pt x="649" y="905"/>
                  </a:lnTo>
                  <a:lnTo>
                    <a:pt x="649" y="905"/>
                  </a:lnTo>
                  <a:lnTo>
                    <a:pt x="647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50" y="904"/>
                  </a:lnTo>
                  <a:lnTo>
                    <a:pt x="658" y="900"/>
                  </a:lnTo>
                  <a:lnTo>
                    <a:pt x="667" y="900"/>
                  </a:lnTo>
                  <a:lnTo>
                    <a:pt x="672" y="898"/>
                  </a:lnTo>
                  <a:lnTo>
                    <a:pt x="674" y="900"/>
                  </a:lnTo>
                  <a:lnTo>
                    <a:pt x="676" y="898"/>
                  </a:lnTo>
                  <a:lnTo>
                    <a:pt x="676" y="898"/>
                  </a:lnTo>
                  <a:lnTo>
                    <a:pt x="678" y="898"/>
                  </a:lnTo>
                  <a:lnTo>
                    <a:pt x="687" y="902"/>
                  </a:lnTo>
                  <a:lnTo>
                    <a:pt x="688" y="902"/>
                  </a:lnTo>
                  <a:lnTo>
                    <a:pt x="690" y="902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4" y="904"/>
                  </a:lnTo>
                  <a:lnTo>
                    <a:pt x="696" y="904"/>
                  </a:lnTo>
                  <a:lnTo>
                    <a:pt x="697" y="905"/>
                  </a:lnTo>
                  <a:lnTo>
                    <a:pt x="697" y="905"/>
                  </a:lnTo>
                  <a:lnTo>
                    <a:pt x="699" y="905"/>
                  </a:lnTo>
                  <a:lnTo>
                    <a:pt x="701" y="902"/>
                  </a:lnTo>
                  <a:lnTo>
                    <a:pt x="703" y="902"/>
                  </a:lnTo>
                  <a:lnTo>
                    <a:pt x="703" y="902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6" y="898"/>
                  </a:lnTo>
                  <a:lnTo>
                    <a:pt x="717" y="896"/>
                  </a:lnTo>
                  <a:lnTo>
                    <a:pt x="719" y="895"/>
                  </a:lnTo>
                  <a:lnTo>
                    <a:pt x="724" y="891"/>
                  </a:lnTo>
                  <a:lnTo>
                    <a:pt x="726" y="889"/>
                  </a:lnTo>
                  <a:lnTo>
                    <a:pt x="730" y="891"/>
                  </a:lnTo>
                  <a:lnTo>
                    <a:pt x="733" y="893"/>
                  </a:lnTo>
                  <a:lnTo>
                    <a:pt x="735" y="891"/>
                  </a:lnTo>
                  <a:lnTo>
                    <a:pt x="735" y="889"/>
                  </a:lnTo>
                  <a:lnTo>
                    <a:pt x="735" y="885"/>
                  </a:lnTo>
                  <a:lnTo>
                    <a:pt x="735" y="885"/>
                  </a:lnTo>
                  <a:lnTo>
                    <a:pt x="737" y="882"/>
                  </a:lnTo>
                  <a:lnTo>
                    <a:pt x="739" y="880"/>
                  </a:lnTo>
                  <a:lnTo>
                    <a:pt x="741" y="880"/>
                  </a:lnTo>
                  <a:lnTo>
                    <a:pt x="743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8" y="876"/>
                  </a:lnTo>
                  <a:lnTo>
                    <a:pt x="748" y="876"/>
                  </a:lnTo>
                  <a:lnTo>
                    <a:pt x="750" y="876"/>
                  </a:lnTo>
                  <a:lnTo>
                    <a:pt x="750" y="876"/>
                  </a:lnTo>
                  <a:lnTo>
                    <a:pt x="752" y="876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7" y="871"/>
                  </a:lnTo>
                  <a:lnTo>
                    <a:pt x="757" y="867"/>
                  </a:lnTo>
                  <a:lnTo>
                    <a:pt x="757" y="864"/>
                  </a:lnTo>
                  <a:lnTo>
                    <a:pt x="755" y="862"/>
                  </a:lnTo>
                  <a:lnTo>
                    <a:pt x="755" y="860"/>
                  </a:lnTo>
                  <a:lnTo>
                    <a:pt x="755" y="858"/>
                  </a:lnTo>
                  <a:lnTo>
                    <a:pt x="755" y="858"/>
                  </a:lnTo>
                  <a:lnTo>
                    <a:pt x="757" y="858"/>
                  </a:lnTo>
                  <a:lnTo>
                    <a:pt x="757" y="858"/>
                  </a:lnTo>
                  <a:lnTo>
                    <a:pt x="759" y="858"/>
                  </a:lnTo>
                  <a:lnTo>
                    <a:pt x="759" y="858"/>
                  </a:lnTo>
                  <a:lnTo>
                    <a:pt x="759" y="857"/>
                  </a:lnTo>
                  <a:lnTo>
                    <a:pt x="759" y="855"/>
                  </a:lnTo>
                  <a:lnTo>
                    <a:pt x="757" y="853"/>
                  </a:lnTo>
                  <a:lnTo>
                    <a:pt x="741" y="855"/>
                  </a:lnTo>
                  <a:lnTo>
                    <a:pt x="735" y="857"/>
                  </a:lnTo>
                  <a:lnTo>
                    <a:pt x="724" y="857"/>
                  </a:lnTo>
                  <a:lnTo>
                    <a:pt x="724" y="855"/>
                  </a:lnTo>
                  <a:lnTo>
                    <a:pt x="723" y="855"/>
                  </a:lnTo>
                  <a:lnTo>
                    <a:pt x="723" y="853"/>
                  </a:lnTo>
                  <a:lnTo>
                    <a:pt x="723" y="851"/>
                  </a:lnTo>
                  <a:lnTo>
                    <a:pt x="721" y="851"/>
                  </a:lnTo>
                  <a:lnTo>
                    <a:pt x="721" y="853"/>
                  </a:lnTo>
                  <a:lnTo>
                    <a:pt x="721" y="853"/>
                  </a:lnTo>
                  <a:lnTo>
                    <a:pt x="723" y="855"/>
                  </a:lnTo>
                  <a:lnTo>
                    <a:pt x="721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4" y="853"/>
                  </a:lnTo>
                  <a:lnTo>
                    <a:pt x="714" y="853"/>
                  </a:lnTo>
                  <a:lnTo>
                    <a:pt x="715" y="851"/>
                  </a:lnTo>
                  <a:lnTo>
                    <a:pt x="717" y="851"/>
                  </a:lnTo>
                  <a:lnTo>
                    <a:pt x="719" y="849"/>
                  </a:lnTo>
                  <a:lnTo>
                    <a:pt x="719" y="849"/>
                  </a:lnTo>
                  <a:lnTo>
                    <a:pt x="721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8"/>
                  </a:lnTo>
                  <a:lnTo>
                    <a:pt x="721" y="848"/>
                  </a:lnTo>
                  <a:lnTo>
                    <a:pt x="714" y="846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08" y="848"/>
                  </a:lnTo>
                  <a:lnTo>
                    <a:pt x="706" y="849"/>
                  </a:lnTo>
                  <a:lnTo>
                    <a:pt x="706" y="848"/>
                  </a:lnTo>
                  <a:lnTo>
                    <a:pt x="706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08" y="846"/>
                  </a:lnTo>
                  <a:lnTo>
                    <a:pt x="708" y="846"/>
                  </a:lnTo>
                  <a:lnTo>
                    <a:pt x="710" y="844"/>
                  </a:lnTo>
                  <a:lnTo>
                    <a:pt x="712" y="844"/>
                  </a:lnTo>
                  <a:lnTo>
                    <a:pt x="714" y="844"/>
                  </a:lnTo>
                  <a:lnTo>
                    <a:pt x="714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7" y="844"/>
                  </a:lnTo>
                  <a:lnTo>
                    <a:pt x="717" y="844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21" y="842"/>
                  </a:lnTo>
                  <a:lnTo>
                    <a:pt x="724" y="842"/>
                  </a:lnTo>
                  <a:lnTo>
                    <a:pt x="728" y="842"/>
                  </a:lnTo>
                  <a:lnTo>
                    <a:pt x="728" y="842"/>
                  </a:lnTo>
                  <a:lnTo>
                    <a:pt x="730" y="840"/>
                  </a:lnTo>
                  <a:lnTo>
                    <a:pt x="733" y="839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2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3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0"/>
                  </a:lnTo>
                  <a:lnTo>
                    <a:pt x="733" y="830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6"/>
                  </a:lnTo>
                  <a:lnTo>
                    <a:pt x="733" y="826"/>
                  </a:lnTo>
                  <a:lnTo>
                    <a:pt x="732" y="826"/>
                  </a:lnTo>
                  <a:lnTo>
                    <a:pt x="730" y="828"/>
                  </a:lnTo>
                  <a:lnTo>
                    <a:pt x="730" y="828"/>
                  </a:lnTo>
                  <a:lnTo>
                    <a:pt x="726" y="828"/>
                  </a:lnTo>
                  <a:lnTo>
                    <a:pt x="724" y="830"/>
                  </a:lnTo>
                  <a:lnTo>
                    <a:pt x="724" y="828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21" y="828"/>
                  </a:lnTo>
                  <a:lnTo>
                    <a:pt x="723" y="826"/>
                  </a:lnTo>
                  <a:lnTo>
                    <a:pt x="724" y="826"/>
                  </a:lnTo>
                  <a:lnTo>
                    <a:pt x="726" y="826"/>
                  </a:lnTo>
                  <a:lnTo>
                    <a:pt x="726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30" y="826"/>
                  </a:lnTo>
                  <a:lnTo>
                    <a:pt x="730" y="826"/>
                  </a:lnTo>
                  <a:lnTo>
                    <a:pt x="730" y="824"/>
                  </a:lnTo>
                  <a:lnTo>
                    <a:pt x="730" y="824"/>
                  </a:lnTo>
                  <a:lnTo>
                    <a:pt x="730" y="822"/>
                  </a:lnTo>
                  <a:lnTo>
                    <a:pt x="730" y="822"/>
                  </a:lnTo>
                  <a:lnTo>
                    <a:pt x="732" y="822"/>
                  </a:lnTo>
                  <a:lnTo>
                    <a:pt x="733" y="820"/>
                  </a:lnTo>
                  <a:lnTo>
                    <a:pt x="735" y="820"/>
                  </a:lnTo>
                  <a:lnTo>
                    <a:pt x="735" y="819"/>
                  </a:lnTo>
                  <a:lnTo>
                    <a:pt x="735" y="817"/>
                  </a:lnTo>
                  <a:lnTo>
                    <a:pt x="735" y="819"/>
                  </a:lnTo>
                  <a:lnTo>
                    <a:pt x="737" y="820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43" y="822"/>
                  </a:lnTo>
                  <a:lnTo>
                    <a:pt x="744" y="822"/>
                  </a:lnTo>
                  <a:lnTo>
                    <a:pt x="748" y="820"/>
                  </a:lnTo>
                  <a:lnTo>
                    <a:pt x="750" y="817"/>
                  </a:lnTo>
                  <a:lnTo>
                    <a:pt x="752" y="817"/>
                  </a:lnTo>
                  <a:lnTo>
                    <a:pt x="752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48" y="815"/>
                  </a:lnTo>
                  <a:lnTo>
                    <a:pt x="746" y="815"/>
                  </a:lnTo>
                  <a:lnTo>
                    <a:pt x="746" y="815"/>
                  </a:lnTo>
                  <a:lnTo>
                    <a:pt x="750" y="811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1" y="810"/>
                  </a:lnTo>
                  <a:lnTo>
                    <a:pt x="741" y="808"/>
                  </a:lnTo>
                  <a:lnTo>
                    <a:pt x="741" y="808"/>
                  </a:lnTo>
                  <a:lnTo>
                    <a:pt x="744" y="808"/>
                  </a:lnTo>
                  <a:lnTo>
                    <a:pt x="744" y="808"/>
                  </a:lnTo>
                  <a:lnTo>
                    <a:pt x="746" y="808"/>
                  </a:lnTo>
                  <a:lnTo>
                    <a:pt x="746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48" y="806"/>
                  </a:lnTo>
                  <a:lnTo>
                    <a:pt x="746" y="804"/>
                  </a:lnTo>
                  <a:lnTo>
                    <a:pt x="744" y="802"/>
                  </a:lnTo>
                  <a:lnTo>
                    <a:pt x="744" y="802"/>
                  </a:lnTo>
                  <a:lnTo>
                    <a:pt x="746" y="802"/>
                  </a:lnTo>
                  <a:lnTo>
                    <a:pt x="748" y="804"/>
                  </a:lnTo>
                  <a:lnTo>
                    <a:pt x="750" y="806"/>
                  </a:lnTo>
                  <a:lnTo>
                    <a:pt x="753" y="810"/>
                  </a:lnTo>
                  <a:lnTo>
                    <a:pt x="753" y="810"/>
                  </a:lnTo>
                  <a:lnTo>
                    <a:pt x="753" y="808"/>
                  </a:lnTo>
                  <a:lnTo>
                    <a:pt x="757" y="804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2" y="801"/>
                  </a:lnTo>
                  <a:lnTo>
                    <a:pt x="766" y="799"/>
                  </a:lnTo>
                  <a:lnTo>
                    <a:pt x="766" y="797"/>
                  </a:lnTo>
                  <a:lnTo>
                    <a:pt x="766" y="797"/>
                  </a:lnTo>
                  <a:lnTo>
                    <a:pt x="766" y="795"/>
                  </a:lnTo>
                  <a:lnTo>
                    <a:pt x="766" y="793"/>
                  </a:lnTo>
                  <a:lnTo>
                    <a:pt x="768" y="790"/>
                  </a:lnTo>
                  <a:lnTo>
                    <a:pt x="768" y="788"/>
                  </a:lnTo>
                  <a:lnTo>
                    <a:pt x="768" y="784"/>
                  </a:lnTo>
                  <a:lnTo>
                    <a:pt x="768" y="783"/>
                  </a:lnTo>
                  <a:lnTo>
                    <a:pt x="768" y="783"/>
                  </a:lnTo>
                  <a:lnTo>
                    <a:pt x="770" y="781"/>
                  </a:lnTo>
                  <a:lnTo>
                    <a:pt x="771" y="779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5" y="766"/>
                  </a:lnTo>
                  <a:lnTo>
                    <a:pt x="775" y="766"/>
                  </a:lnTo>
                  <a:lnTo>
                    <a:pt x="775" y="764"/>
                  </a:lnTo>
                  <a:lnTo>
                    <a:pt x="773" y="761"/>
                  </a:lnTo>
                  <a:close/>
                  <a:moveTo>
                    <a:pt x="540" y="205"/>
                  </a:moveTo>
                  <a:lnTo>
                    <a:pt x="542" y="203"/>
                  </a:lnTo>
                  <a:lnTo>
                    <a:pt x="542" y="201"/>
                  </a:lnTo>
                  <a:lnTo>
                    <a:pt x="540" y="201"/>
                  </a:lnTo>
                  <a:lnTo>
                    <a:pt x="538" y="201"/>
                  </a:lnTo>
                  <a:lnTo>
                    <a:pt x="537" y="201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8" y="203"/>
                  </a:lnTo>
                  <a:lnTo>
                    <a:pt x="538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5" y="203"/>
                  </a:lnTo>
                  <a:lnTo>
                    <a:pt x="537" y="206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8" y="212"/>
                  </a:lnTo>
                  <a:lnTo>
                    <a:pt x="540" y="210"/>
                  </a:lnTo>
                  <a:lnTo>
                    <a:pt x="540" y="210"/>
                  </a:lnTo>
                  <a:lnTo>
                    <a:pt x="540" y="208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5"/>
                  </a:lnTo>
                  <a:lnTo>
                    <a:pt x="540" y="205"/>
                  </a:lnTo>
                  <a:lnTo>
                    <a:pt x="540" y="205"/>
                  </a:lnTo>
                  <a:close/>
                  <a:moveTo>
                    <a:pt x="515" y="197"/>
                  </a:moveTo>
                  <a:lnTo>
                    <a:pt x="515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9" y="201"/>
                  </a:lnTo>
                  <a:lnTo>
                    <a:pt x="519" y="203"/>
                  </a:lnTo>
                  <a:lnTo>
                    <a:pt x="519" y="203"/>
                  </a:lnTo>
                  <a:lnTo>
                    <a:pt x="520" y="203"/>
                  </a:lnTo>
                  <a:lnTo>
                    <a:pt x="520" y="205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26" y="206"/>
                  </a:lnTo>
                  <a:lnTo>
                    <a:pt x="528" y="206"/>
                  </a:lnTo>
                  <a:lnTo>
                    <a:pt x="529" y="205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4" y="205"/>
                  </a:lnTo>
                  <a:lnTo>
                    <a:pt x="526" y="203"/>
                  </a:lnTo>
                  <a:lnTo>
                    <a:pt x="526" y="203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8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199"/>
                  </a:lnTo>
                  <a:lnTo>
                    <a:pt x="524" y="195"/>
                  </a:lnTo>
                  <a:lnTo>
                    <a:pt x="522" y="195"/>
                  </a:lnTo>
                  <a:lnTo>
                    <a:pt x="522" y="194"/>
                  </a:lnTo>
                  <a:lnTo>
                    <a:pt x="520" y="192"/>
                  </a:lnTo>
                  <a:lnTo>
                    <a:pt x="519" y="192"/>
                  </a:lnTo>
                  <a:lnTo>
                    <a:pt x="519" y="192"/>
                  </a:lnTo>
                  <a:lnTo>
                    <a:pt x="517" y="194"/>
                  </a:lnTo>
                  <a:lnTo>
                    <a:pt x="515" y="194"/>
                  </a:lnTo>
                  <a:lnTo>
                    <a:pt x="515" y="194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197"/>
                  </a:lnTo>
                  <a:close/>
                  <a:moveTo>
                    <a:pt x="520" y="190"/>
                  </a:moveTo>
                  <a:lnTo>
                    <a:pt x="522" y="190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4" y="188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1"/>
                  </a:lnTo>
                  <a:lnTo>
                    <a:pt x="524" y="181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90"/>
                  </a:lnTo>
                  <a:lnTo>
                    <a:pt x="524" y="192"/>
                  </a:lnTo>
                  <a:lnTo>
                    <a:pt x="526" y="194"/>
                  </a:lnTo>
                  <a:lnTo>
                    <a:pt x="529" y="194"/>
                  </a:lnTo>
                  <a:lnTo>
                    <a:pt x="529" y="194"/>
                  </a:lnTo>
                  <a:lnTo>
                    <a:pt x="531" y="192"/>
                  </a:lnTo>
                  <a:lnTo>
                    <a:pt x="531" y="192"/>
                  </a:lnTo>
                  <a:lnTo>
                    <a:pt x="533" y="192"/>
                  </a:lnTo>
                  <a:lnTo>
                    <a:pt x="531" y="190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3" y="192"/>
                  </a:lnTo>
                  <a:lnTo>
                    <a:pt x="535" y="190"/>
                  </a:lnTo>
                  <a:lnTo>
                    <a:pt x="535" y="192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4" y="197"/>
                  </a:lnTo>
                  <a:lnTo>
                    <a:pt x="546" y="197"/>
                  </a:lnTo>
                  <a:lnTo>
                    <a:pt x="546" y="195"/>
                  </a:lnTo>
                  <a:lnTo>
                    <a:pt x="547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51" y="192"/>
                  </a:lnTo>
                  <a:lnTo>
                    <a:pt x="551" y="192"/>
                  </a:lnTo>
                  <a:lnTo>
                    <a:pt x="551" y="190"/>
                  </a:lnTo>
                  <a:lnTo>
                    <a:pt x="551" y="190"/>
                  </a:lnTo>
                  <a:lnTo>
                    <a:pt x="551" y="188"/>
                  </a:lnTo>
                  <a:lnTo>
                    <a:pt x="549" y="188"/>
                  </a:lnTo>
                  <a:lnTo>
                    <a:pt x="549" y="188"/>
                  </a:lnTo>
                  <a:lnTo>
                    <a:pt x="547" y="190"/>
                  </a:lnTo>
                  <a:lnTo>
                    <a:pt x="546" y="190"/>
                  </a:lnTo>
                  <a:lnTo>
                    <a:pt x="547" y="190"/>
                  </a:lnTo>
                  <a:lnTo>
                    <a:pt x="547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4" y="190"/>
                  </a:lnTo>
                  <a:lnTo>
                    <a:pt x="546" y="190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4" y="186"/>
                  </a:lnTo>
                  <a:lnTo>
                    <a:pt x="544" y="186"/>
                  </a:lnTo>
                  <a:lnTo>
                    <a:pt x="542" y="188"/>
                  </a:lnTo>
                  <a:lnTo>
                    <a:pt x="542" y="188"/>
                  </a:lnTo>
                  <a:lnTo>
                    <a:pt x="542" y="186"/>
                  </a:lnTo>
                  <a:lnTo>
                    <a:pt x="542" y="186"/>
                  </a:lnTo>
                  <a:lnTo>
                    <a:pt x="542" y="185"/>
                  </a:lnTo>
                  <a:lnTo>
                    <a:pt x="542" y="186"/>
                  </a:lnTo>
                  <a:lnTo>
                    <a:pt x="540" y="186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38" y="185"/>
                  </a:lnTo>
                  <a:lnTo>
                    <a:pt x="538" y="185"/>
                  </a:lnTo>
                  <a:lnTo>
                    <a:pt x="537" y="185"/>
                  </a:lnTo>
                  <a:lnTo>
                    <a:pt x="535" y="183"/>
                  </a:lnTo>
                  <a:lnTo>
                    <a:pt x="535" y="185"/>
                  </a:lnTo>
                  <a:lnTo>
                    <a:pt x="533" y="185"/>
                  </a:lnTo>
                  <a:lnTo>
                    <a:pt x="533" y="186"/>
                  </a:lnTo>
                  <a:lnTo>
                    <a:pt x="531" y="186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31" y="185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3" y="181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7"/>
                  </a:lnTo>
                  <a:lnTo>
                    <a:pt x="533" y="177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4"/>
                  </a:lnTo>
                  <a:lnTo>
                    <a:pt x="533" y="174"/>
                  </a:lnTo>
                  <a:lnTo>
                    <a:pt x="531" y="172"/>
                  </a:lnTo>
                  <a:lnTo>
                    <a:pt x="531" y="174"/>
                  </a:lnTo>
                  <a:lnTo>
                    <a:pt x="531" y="174"/>
                  </a:lnTo>
                  <a:lnTo>
                    <a:pt x="529" y="174"/>
                  </a:lnTo>
                  <a:lnTo>
                    <a:pt x="528" y="172"/>
                  </a:lnTo>
                  <a:lnTo>
                    <a:pt x="528" y="170"/>
                  </a:lnTo>
                  <a:lnTo>
                    <a:pt x="524" y="170"/>
                  </a:lnTo>
                  <a:lnTo>
                    <a:pt x="522" y="172"/>
                  </a:lnTo>
                  <a:lnTo>
                    <a:pt x="520" y="174"/>
                  </a:lnTo>
                  <a:lnTo>
                    <a:pt x="519" y="176"/>
                  </a:lnTo>
                  <a:lnTo>
                    <a:pt x="519" y="181"/>
                  </a:lnTo>
                  <a:lnTo>
                    <a:pt x="519" y="181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20" y="190"/>
                  </a:lnTo>
                  <a:close/>
                  <a:moveTo>
                    <a:pt x="555" y="176"/>
                  </a:moveTo>
                  <a:lnTo>
                    <a:pt x="557" y="176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60" y="177"/>
                  </a:lnTo>
                  <a:lnTo>
                    <a:pt x="560" y="176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58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2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7" y="174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8" y="172"/>
                  </a:lnTo>
                  <a:lnTo>
                    <a:pt x="557" y="170"/>
                  </a:lnTo>
                  <a:lnTo>
                    <a:pt x="557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3" y="170"/>
                  </a:lnTo>
                  <a:lnTo>
                    <a:pt x="553" y="170"/>
                  </a:lnTo>
                  <a:lnTo>
                    <a:pt x="555" y="172"/>
                  </a:lnTo>
                  <a:lnTo>
                    <a:pt x="555" y="172"/>
                  </a:lnTo>
                  <a:lnTo>
                    <a:pt x="555" y="174"/>
                  </a:lnTo>
                  <a:lnTo>
                    <a:pt x="555" y="174"/>
                  </a:lnTo>
                  <a:lnTo>
                    <a:pt x="553" y="174"/>
                  </a:lnTo>
                  <a:lnTo>
                    <a:pt x="553" y="176"/>
                  </a:lnTo>
                  <a:lnTo>
                    <a:pt x="551" y="177"/>
                  </a:lnTo>
                  <a:lnTo>
                    <a:pt x="553" y="177"/>
                  </a:lnTo>
                  <a:lnTo>
                    <a:pt x="553" y="177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5" y="176"/>
                  </a:lnTo>
                  <a:close/>
                  <a:moveTo>
                    <a:pt x="531" y="172"/>
                  </a:moveTo>
                  <a:lnTo>
                    <a:pt x="533" y="172"/>
                  </a:lnTo>
                  <a:lnTo>
                    <a:pt x="535" y="172"/>
                  </a:lnTo>
                  <a:lnTo>
                    <a:pt x="537" y="172"/>
                  </a:lnTo>
                  <a:lnTo>
                    <a:pt x="537" y="172"/>
                  </a:lnTo>
                  <a:lnTo>
                    <a:pt x="537" y="170"/>
                  </a:lnTo>
                  <a:lnTo>
                    <a:pt x="537" y="170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1" y="167"/>
                  </a:lnTo>
                  <a:lnTo>
                    <a:pt x="529" y="168"/>
                  </a:lnTo>
                  <a:lnTo>
                    <a:pt x="531" y="170"/>
                  </a:lnTo>
                  <a:lnTo>
                    <a:pt x="531" y="172"/>
                  </a:lnTo>
                  <a:close/>
                  <a:moveTo>
                    <a:pt x="544" y="168"/>
                  </a:moveTo>
                  <a:lnTo>
                    <a:pt x="546" y="168"/>
                  </a:lnTo>
                  <a:lnTo>
                    <a:pt x="546" y="168"/>
                  </a:lnTo>
                  <a:lnTo>
                    <a:pt x="546" y="170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9" y="165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1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6" y="163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4" y="167"/>
                  </a:lnTo>
                  <a:lnTo>
                    <a:pt x="544" y="168"/>
                  </a:lnTo>
                  <a:close/>
                  <a:moveTo>
                    <a:pt x="551" y="167"/>
                  </a:moveTo>
                  <a:lnTo>
                    <a:pt x="553" y="167"/>
                  </a:lnTo>
                  <a:lnTo>
                    <a:pt x="553" y="165"/>
                  </a:lnTo>
                  <a:lnTo>
                    <a:pt x="553" y="165"/>
                  </a:lnTo>
                  <a:lnTo>
                    <a:pt x="555" y="165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3"/>
                  </a:lnTo>
                  <a:lnTo>
                    <a:pt x="558" y="161"/>
                  </a:lnTo>
                  <a:lnTo>
                    <a:pt x="558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62" y="161"/>
                  </a:lnTo>
                  <a:lnTo>
                    <a:pt x="562" y="159"/>
                  </a:lnTo>
                  <a:lnTo>
                    <a:pt x="564" y="159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7" y="158"/>
                  </a:lnTo>
                  <a:lnTo>
                    <a:pt x="566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8" y="158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8" y="156"/>
                  </a:lnTo>
                  <a:lnTo>
                    <a:pt x="557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5" y="159"/>
                  </a:lnTo>
                  <a:lnTo>
                    <a:pt x="555" y="159"/>
                  </a:lnTo>
                  <a:lnTo>
                    <a:pt x="555" y="161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1" y="165"/>
                  </a:lnTo>
                  <a:lnTo>
                    <a:pt x="551" y="165"/>
                  </a:lnTo>
                  <a:lnTo>
                    <a:pt x="551" y="167"/>
                  </a:lnTo>
                  <a:lnTo>
                    <a:pt x="551" y="167"/>
                  </a:lnTo>
                  <a:close/>
                  <a:moveTo>
                    <a:pt x="533" y="154"/>
                  </a:moveTo>
                  <a:lnTo>
                    <a:pt x="533" y="154"/>
                  </a:lnTo>
                  <a:lnTo>
                    <a:pt x="533" y="154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8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7" y="158"/>
                  </a:lnTo>
                  <a:lnTo>
                    <a:pt x="537" y="158"/>
                  </a:lnTo>
                  <a:lnTo>
                    <a:pt x="538" y="158"/>
                  </a:lnTo>
                  <a:lnTo>
                    <a:pt x="540" y="158"/>
                  </a:lnTo>
                  <a:lnTo>
                    <a:pt x="542" y="159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3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2" y="156"/>
                  </a:lnTo>
                  <a:lnTo>
                    <a:pt x="540" y="156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7" y="150"/>
                  </a:lnTo>
                  <a:lnTo>
                    <a:pt x="537" y="152"/>
                  </a:lnTo>
                  <a:lnTo>
                    <a:pt x="535" y="154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3" y="154"/>
                  </a:lnTo>
                  <a:close/>
                  <a:moveTo>
                    <a:pt x="605" y="132"/>
                  </a:move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5" y="130"/>
                  </a:lnTo>
                  <a:lnTo>
                    <a:pt x="605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3" y="136"/>
                  </a:lnTo>
                  <a:lnTo>
                    <a:pt x="605" y="134"/>
                  </a:lnTo>
                  <a:lnTo>
                    <a:pt x="605" y="134"/>
                  </a:lnTo>
                  <a:lnTo>
                    <a:pt x="607" y="134"/>
                  </a:lnTo>
                  <a:lnTo>
                    <a:pt x="607" y="132"/>
                  </a:lnTo>
                  <a:lnTo>
                    <a:pt x="605" y="132"/>
                  </a:lnTo>
                  <a:lnTo>
                    <a:pt x="605" y="132"/>
                  </a:lnTo>
                  <a:lnTo>
                    <a:pt x="605" y="132"/>
                  </a:lnTo>
                  <a:close/>
                  <a:moveTo>
                    <a:pt x="618" y="80"/>
                  </a:move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2" y="80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6"/>
                  </a:lnTo>
                  <a:lnTo>
                    <a:pt x="620" y="74"/>
                  </a:lnTo>
                  <a:lnTo>
                    <a:pt x="620" y="74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18" y="80"/>
                  </a:lnTo>
                  <a:close/>
                  <a:moveTo>
                    <a:pt x="582" y="74"/>
                  </a:moveTo>
                  <a:lnTo>
                    <a:pt x="584" y="74"/>
                  </a:lnTo>
                  <a:lnTo>
                    <a:pt x="584" y="74"/>
                  </a:lnTo>
                  <a:lnTo>
                    <a:pt x="584" y="73"/>
                  </a:lnTo>
                  <a:lnTo>
                    <a:pt x="584" y="71"/>
                  </a:lnTo>
                  <a:lnTo>
                    <a:pt x="584" y="71"/>
                  </a:lnTo>
                  <a:lnTo>
                    <a:pt x="582" y="71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3"/>
                  </a:lnTo>
                  <a:lnTo>
                    <a:pt x="582" y="74"/>
                  </a:lnTo>
                  <a:lnTo>
                    <a:pt x="582" y="74"/>
                  </a:lnTo>
                  <a:close/>
                  <a:moveTo>
                    <a:pt x="631" y="74"/>
                  </a:moveTo>
                  <a:lnTo>
                    <a:pt x="632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1"/>
                  </a:lnTo>
                  <a:lnTo>
                    <a:pt x="634" y="69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2" y="67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1" y="69"/>
                  </a:lnTo>
                  <a:lnTo>
                    <a:pt x="631" y="69"/>
                  </a:lnTo>
                  <a:lnTo>
                    <a:pt x="629" y="69"/>
                  </a:lnTo>
                  <a:lnTo>
                    <a:pt x="629" y="71"/>
                  </a:lnTo>
                  <a:lnTo>
                    <a:pt x="631" y="71"/>
                  </a:lnTo>
                  <a:lnTo>
                    <a:pt x="631" y="74"/>
                  </a:lnTo>
                  <a:lnTo>
                    <a:pt x="631" y="74"/>
                  </a:lnTo>
                  <a:close/>
                  <a:moveTo>
                    <a:pt x="636" y="49"/>
                  </a:moveTo>
                  <a:lnTo>
                    <a:pt x="636" y="49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4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8" y="53"/>
                  </a:lnTo>
                  <a:lnTo>
                    <a:pt x="640" y="51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0" y="47"/>
                  </a:lnTo>
                  <a:lnTo>
                    <a:pt x="640" y="47"/>
                  </a:lnTo>
                  <a:lnTo>
                    <a:pt x="640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6" y="49"/>
                  </a:lnTo>
                  <a:close/>
                  <a:moveTo>
                    <a:pt x="647" y="24"/>
                  </a:moveTo>
                  <a:lnTo>
                    <a:pt x="647" y="26"/>
                  </a:lnTo>
                  <a:lnTo>
                    <a:pt x="647" y="26"/>
                  </a:lnTo>
                  <a:lnTo>
                    <a:pt x="647" y="26"/>
                  </a:lnTo>
                  <a:lnTo>
                    <a:pt x="645" y="26"/>
                  </a:lnTo>
                  <a:lnTo>
                    <a:pt x="645" y="26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0" y="24"/>
                  </a:lnTo>
                  <a:lnTo>
                    <a:pt x="640" y="24"/>
                  </a:lnTo>
                  <a:lnTo>
                    <a:pt x="641" y="27"/>
                  </a:lnTo>
                  <a:lnTo>
                    <a:pt x="641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7"/>
                  </a:lnTo>
                  <a:lnTo>
                    <a:pt x="643" y="27"/>
                  </a:lnTo>
                  <a:lnTo>
                    <a:pt x="645" y="27"/>
                  </a:lnTo>
                  <a:lnTo>
                    <a:pt x="645" y="27"/>
                  </a:lnTo>
                  <a:lnTo>
                    <a:pt x="647" y="29"/>
                  </a:lnTo>
                  <a:lnTo>
                    <a:pt x="649" y="27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7" y="24"/>
                  </a:lnTo>
                  <a:close/>
                  <a:moveTo>
                    <a:pt x="603" y="64"/>
                  </a:moveTo>
                  <a:lnTo>
                    <a:pt x="603" y="64"/>
                  </a:lnTo>
                  <a:lnTo>
                    <a:pt x="603" y="64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7" y="65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5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5"/>
                  </a:lnTo>
                  <a:lnTo>
                    <a:pt x="611" y="64"/>
                  </a:lnTo>
                  <a:lnTo>
                    <a:pt x="611" y="62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1" y="65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69"/>
                  </a:lnTo>
                  <a:lnTo>
                    <a:pt x="614" y="69"/>
                  </a:lnTo>
                  <a:lnTo>
                    <a:pt x="616" y="67"/>
                  </a:lnTo>
                  <a:lnTo>
                    <a:pt x="616" y="69"/>
                  </a:lnTo>
                  <a:lnTo>
                    <a:pt x="616" y="69"/>
                  </a:lnTo>
                  <a:lnTo>
                    <a:pt x="616" y="67"/>
                  </a:lnTo>
                  <a:lnTo>
                    <a:pt x="616" y="65"/>
                  </a:lnTo>
                  <a:lnTo>
                    <a:pt x="616" y="65"/>
                  </a:lnTo>
                  <a:lnTo>
                    <a:pt x="618" y="65"/>
                  </a:lnTo>
                  <a:lnTo>
                    <a:pt x="618" y="67"/>
                  </a:lnTo>
                  <a:lnTo>
                    <a:pt x="618" y="65"/>
                  </a:lnTo>
                  <a:lnTo>
                    <a:pt x="618" y="64"/>
                  </a:lnTo>
                  <a:lnTo>
                    <a:pt x="618" y="64"/>
                  </a:lnTo>
                  <a:lnTo>
                    <a:pt x="616" y="62"/>
                  </a:lnTo>
                  <a:lnTo>
                    <a:pt x="616" y="62"/>
                  </a:lnTo>
                  <a:lnTo>
                    <a:pt x="616" y="60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4"/>
                  </a:lnTo>
                  <a:lnTo>
                    <a:pt x="620" y="67"/>
                  </a:lnTo>
                  <a:lnTo>
                    <a:pt x="622" y="64"/>
                  </a:lnTo>
                  <a:lnTo>
                    <a:pt x="622" y="62"/>
                  </a:lnTo>
                  <a:lnTo>
                    <a:pt x="623" y="62"/>
                  </a:lnTo>
                  <a:lnTo>
                    <a:pt x="623" y="64"/>
                  </a:lnTo>
                  <a:lnTo>
                    <a:pt x="622" y="64"/>
                  </a:lnTo>
                  <a:lnTo>
                    <a:pt x="622" y="64"/>
                  </a:lnTo>
                  <a:lnTo>
                    <a:pt x="622" y="65"/>
                  </a:lnTo>
                  <a:lnTo>
                    <a:pt x="622" y="67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4"/>
                  </a:lnTo>
                  <a:lnTo>
                    <a:pt x="623" y="78"/>
                  </a:lnTo>
                  <a:lnTo>
                    <a:pt x="622" y="80"/>
                  </a:lnTo>
                  <a:lnTo>
                    <a:pt x="622" y="83"/>
                  </a:lnTo>
                  <a:lnTo>
                    <a:pt x="620" y="85"/>
                  </a:lnTo>
                  <a:lnTo>
                    <a:pt x="620" y="87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18" y="94"/>
                  </a:lnTo>
                  <a:lnTo>
                    <a:pt x="618" y="96"/>
                  </a:lnTo>
                  <a:lnTo>
                    <a:pt x="618" y="98"/>
                  </a:lnTo>
                  <a:lnTo>
                    <a:pt x="620" y="98"/>
                  </a:lnTo>
                  <a:lnTo>
                    <a:pt x="620" y="98"/>
                  </a:lnTo>
                  <a:lnTo>
                    <a:pt x="622" y="98"/>
                  </a:lnTo>
                  <a:lnTo>
                    <a:pt x="622" y="98"/>
                  </a:lnTo>
                  <a:lnTo>
                    <a:pt x="620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2"/>
                  </a:lnTo>
                  <a:lnTo>
                    <a:pt x="623" y="102"/>
                  </a:lnTo>
                  <a:lnTo>
                    <a:pt x="623" y="102"/>
                  </a:lnTo>
                  <a:lnTo>
                    <a:pt x="623" y="100"/>
                  </a:lnTo>
                  <a:lnTo>
                    <a:pt x="623" y="100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23" y="96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9"/>
                  </a:lnTo>
                  <a:lnTo>
                    <a:pt x="627" y="89"/>
                  </a:lnTo>
                  <a:lnTo>
                    <a:pt x="627" y="87"/>
                  </a:lnTo>
                  <a:lnTo>
                    <a:pt x="625" y="83"/>
                  </a:lnTo>
                  <a:lnTo>
                    <a:pt x="625" y="83"/>
                  </a:lnTo>
                  <a:lnTo>
                    <a:pt x="627" y="83"/>
                  </a:lnTo>
                  <a:lnTo>
                    <a:pt x="627" y="83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7" y="82"/>
                  </a:lnTo>
                  <a:lnTo>
                    <a:pt x="627" y="80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1" y="73"/>
                  </a:lnTo>
                  <a:lnTo>
                    <a:pt x="631" y="71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29" y="67"/>
                  </a:lnTo>
                  <a:lnTo>
                    <a:pt x="627" y="67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9" y="64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7" y="67"/>
                  </a:lnTo>
                  <a:lnTo>
                    <a:pt x="627" y="65"/>
                  </a:lnTo>
                  <a:lnTo>
                    <a:pt x="627" y="64"/>
                  </a:lnTo>
                  <a:lnTo>
                    <a:pt x="627" y="64"/>
                  </a:lnTo>
                  <a:lnTo>
                    <a:pt x="625" y="64"/>
                  </a:lnTo>
                  <a:lnTo>
                    <a:pt x="625" y="64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9" y="62"/>
                  </a:lnTo>
                  <a:lnTo>
                    <a:pt x="629" y="62"/>
                  </a:lnTo>
                  <a:lnTo>
                    <a:pt x="631" y="62"/>
                  </a:lnTo>
                  <a:lnTo>
                    <a:pt x="632" y="60"/>
                  </a:lnTo>
                  <a:lnTo>
                    <a:pt x="632" y="60"/>
                  </a:lnTo>
                  <a:lnTo>
                    <a:pt x="631" y="60"/>
                  </a:lnTo>
                  <a:lnTo>
                    <a:pt x="631" y="58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31" y="56"/>
                  </a:lnTo>
                  <a:lnTo>
                    <a:pt x="632" y="55"/>
                  </a:lnTo>
                  <a:lnTo>
                    <a:pt x="631" y="53"/>
                  </a:lnTo>
                  <a:lnTo>
                    <a:pt x="629" y="53"/>
                  </a:lnTo>
                  <a:lnTo>
                    <a:pt x="627" y="53"/>
                  </a:lnTo>
                  <a:lnTo>
                    <a:pt x="629" y="51"/>
                  </a:lnTo>
                  <a:lnTo>
                    <a:pt x="632" y="51"/>
                  </a:lnTo>
                  <a:lnTo>
                    <a:pt x="632" y="51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1" y="47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4" y="44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32" y="42"/>
                  </a:lnTo>
                  <a:lnTo>
                    <a:pt x="632" y="44"/>
                  </a:lnTo>
                  <a:lnTo>
                    <a:pt x="631" y="46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6"/>
                  </a:lnTo>
                  <a:lnTo>
                    <a:pt x="629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2"/>
                  </a:lnTo>
                  <a:lnTo>
                    <a:pt x="629" y="42"/>
                  </a:lnTo>
                  <a:lnTo>
                    <a:pt x="629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5" y="38"/>
                  </a:lnTo>
                  <a:lnTo>
                    <a:pt x="623" y="40"/>
                  </a:lnTo>
                  <a:lnTo>
                    <a:pt x="623" y="40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2" y="38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5" y="42"/>
                  </a:lnTo>
                  <a:lnTo>
                    <a:pt x="622" y="42"/>
                  </a:lnTo>
                  <a:lnTo>
                    <a:pt x="620" y="44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20" y="42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38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1"/>
                  </a:lnTo>
                  <a:lnTo>
                    <a:pt x="622" y="31"/>
                  </a:lnTo>
                  <a:lnTo>
                    <a:pt x="622" y="29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20" y="26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0" y="27"/>
                  </a:lnTo>
                  <a:lnTo>
                    <a:pt x="620" y="26"/>
                  </a:lnTo>
                  <a:lnTo>
                    <a:pt x="618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7"/>
                  </a:lnTo>
                  <a:lnTo>
                    <a:pt x="614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2" y="29"/>
                  </a:lnTo>
                  <a:lnTo>
                    <a:pt x="612" y="31"/>
                  </a:lnTo>
                  <a:lnTo>
                    <a:pt x="612" y="33"/>
                  </a:lnTo>
                  <a:lnTo>
                    <a:pt x="612" y="33"/>
                  </a:lnTo>
                  <a:lnTo>
                    <a:pt x="614" y="33"/>
                  </a:lnTo>
                  <a:lnTo>
                    <a:pt x="614" y="35"/>
                  </a:lnTo>
                  <a:lnTo>
                    <a:pt x="614" y="35"/>
                  </a:lnTo>
                  <a:lnTo>
                    <a:pt x="616" y="35"/>
                  </a:lnTo>
                  <a:lnTo>
                    <a:pt x="616" y="35"/>
                  </a:lnTo>
                  <a:lnTo>
                    <a:pt x="618" y="35"/>
                  </a:lnTo>
                  <a:lnTo>
                    <a:pt x="616" y="37"/>
                  </a:lnTo>
                  <a:lnTo>
                    <a:pt x="614" y="35"/>
                  </a:lnTo>
                  <a:lnTo>
                    <a:pt x="612" y="35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09" y="31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5" y="37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607" y="38"/>
                  </a:lnTo>
                  <a:lnTo>
                    <a:pt x="609" y="38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2" y="38"/>
                  </a:lnTo>
                  <a:lnTo>
                    <a:pt x="611" y="40"/>
                  </a:lnTo>
                  <a:lnTo>
                    <a:pt x="611" y="40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2" y="38"/>
                  </a:lnTo>
                  <a:lnTo>
                    <a:pt x="614" y="37"/>
                  </a:lnTo>
                  <a:lnTo>
                    <a:pt x="614" y="40"/>
                  </a:lnTo>
                  <a:lnTo>
                    <a:pt x="614" y="42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6" y="44"/>
                  </a:lnTo>
                  <a:lnTo>
                    <a:pt x="618" y="44"/>
                  </a:lnTo>
                  <a:lnTo>
                    <a:pt x="618" y="46"/>
                  </a:lnTo>
                  <a:lnTo>
                    <a:pt x="616" y="46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8" y="49"/>
                  </a:lnTo>
                  <a:lnTo>
                    <a:pt x="618" y="49"/>
                  </a:lnTo>
                  <a:lnTo>
                    <a:pt x="618" y="47"/>
                  </a:lnTo>
                  <a:lnTo>
                    <a:pt x="620" y="47"/>
                  </a:lnTo>
                  <a:lnTo>
                    <a:pt x="620" y="49"/>
                  </a:lnTo>
                  <a:lnTo>
                    <a:pt x="620" y="49"/>
                  </a:lnTo>
                  <a:lnTo>
                    <a:pt x="622" y="51"/>
                  </a:lnTo>
                  <a:lnTo>
                    <a:pt x="623" y="51"/>
                  </a:lnTo>
                  <a:lnTo>
                    <a:pt x="622" y="51"/>
                  </a:lnTo>
                  <a:lnTo>
                    <a:pt x="620" y="51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18" y="55"/>
                  </a:lnTo>
                  <a:lnTo>
                    <a:pt x="620" y="56"/>
                  </a:lnTo>
                  <a:lnTo>
                    <a:pt x="618" y="56"/>
                  </a:lnTo>
                  <a:lnTo>
                    <a:pt x="618" y="58"/>
                  </a:lnTo>
                  <a:lnTo>
                    <a:pt x="618" y="56"/>
                  </a:lnTo>
                  <a:lnTo>
                    <a:pt x="616" y="55"/>
                  </a:lnTo>
                  <a:lnTo>
                    <a:pt x="614" y="55"/>
                  </a:lnTo>
                  <a:lnTo>
                    <a:pt x="614" y="55"/>
                  </a:lnTo>
                  <a:lnTo>
                    <a:pt x="614" y="56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4" y="56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612" y="56"/>
                  </a:lnTo>
                  <a:lnTo>
                    <a:pt x="612" y="55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6"/>
                  </a:lnTo>
                  <a:lnTo>
                    <a:pt x="605" y="55"/>
                  </a:lnTo>
                  <a:lnTo>
                    <a:pt x="605" y="55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2" y="58"/>
                  </a:lnTo>
                  <a:lnTo>
                    <a:pt x="602" y="58"/>
                  </a:lnTo>
                  <a:lnTo>
                    <a:pt x="602" y="60"/>
                  </a:lnTo>
                  <a:lnTo>
                    <a:pt x="603" y="64"/>
                  </a:lnTo>
                  <a:close/>
                  <a:moveTo>
                    <a:pt x="629" y="35"/>
                  </a:move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2" y="37"/>
                  </a:lnTo>
                  <a:lnTo>
                    <a:pt x="632" y="37"/>
                  </a:lnTo>
                  <a:lnTo>
                    <a:pt x="634" y="37"/>
                  </a:lnTo>
                  <a:lnTo>
                    <a:pt x="634" y="37"/>
                  </a:lnTo>
                  <a:lnTo>
                    <a:pt x="636" y="37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4" y="33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29"/>
                  </a:lnTo>
                  <a:lnTo>
                    <a:pt x="636" y="29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4" y="26"/>
                  </a:lnTo>
                  <a:lnTo>
                    <a:pt x="632" y="26"/>
                  </a:lnTo>
                  <a:lnTo>
                    <a:pt x="632" y="24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6" y="24"/>
                  </a:lnTo>
                  <a:lnTo>
                    <a:pt x="634" y="22"/>
                  </a:lnTo>
                  <a:lnTo>
                    <a:pt x="634" y="20"/>
                  </a:lnTo>
                  <a:lnTo>
                    <a:pt x="632" y="20"/>
                  </a:lnTo>
                  <a:lnTo>
                    <a:pt x="634" y="20"/>
                  </a:lnTo>
                  <a:lnTo>
                    <a:pt x="634" y="20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38" y="20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8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32" y="15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1" y="13"/>
                  </a:lnTo>
                  <a:lnTo>
                    <a:pt x="631" y="15"/>
                  </a:lnTo>
                  <a:lnTo>
                    <a:pt x="631" y="15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31" y="20"/>
                  </a:lnTo>
                  <a:lnTo>
                    <a:pt x="631" y="20"/>
                  </a:lnTo>
                  <a:lnTo>
                    <a:pt x="631" y="22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31" y="26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29" y="33"/>
                  </a:lnTo>
                  <a:lnTo>
                    <a:pt x="629" y="35"/>
                  </a:lnTo>
                  <a:close/>
                  <a:moveTo>
                    <a:pt x="638" y="17"/>
                  </a:moveTo>
                  <a:lnTo>
                    <a:pt x="640" y="18"/>
                  </a:lnTo>
                  <a:lnTo>
                    <a:pt x="640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5" y="18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3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45" y="11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47" y="9"/>
                  </a:lnTo>
                  <a:lnTo>
                    <a:pt x="647" y="9"/>
                  </a:lnTo>
                  <a:lnTo>
                    <a:pt x="645" y="8"/>
                  </a:lnTo>
                  <a:lnTo>
                    <a:pt x="647" y="8"/>
                  </a:lnTo>
                  <a:lnTo>
                    <a:pt x="647" y="8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7" y="6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5" y="2"/>
                  </a:lnTo>
                  <a:lnTo>
                    <a:pt x="645" y="2"/>
                  </a:lnTo>
                  <a:lnTo>
                    <a:pt x="645" y="0"/>
                  </a:lnTo>
                  <a:lnTo>
                    <a:pt x="645" y="2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1" y="8"/>
                  </a:lnTo>
                  <a:lnTo>
                    <a:pt x="641" y="6"/>
                  </a:lnTo>
                  <a:lnTo>
                    <a:pt x="641" y="6"/>
                  </a:lnTo>
                  <a:lnTo>
                    <a:pt x="643" y="6"/>
                  </a:lnTo>
                  <a:lnTo>
                    <a:pt x="643" y="4"/>
                  </a:lnTo>
                  <a:lnTo>
                    <a:pt x="643" y="4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41" y="2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8"/>
                  </a:lnTo>
                  <a:lnTo>
                    <a:pt x="640" y="9"/>
                  </a:lnTo>
                  <a:lnTo>
                    <a:pt x="640" y="11"/>
                  </a:lnTo>
                  <a:lnTo>
                    <a:pt x="638" y="11"/>
                  </a:lnTo>
                  <a:lnTo>
                    <a:pt x="640" y="11"/>
                  </a:lnTo>
                  <a:lnTo>
                    <a:pt x="640" y="13"/>
                  </a:lnTo>
                  <a:lnTo>
                    <a:pt x="640" y="15"/>
                  </a:lnTo>
                  <a:lnTo>
                    <a:pt x="638" y="13"/>
                  </a:lnTo>
                  <a:lnTo>
                    <a:pt x="638" y="15"/>
                  </a:lnTo>
                  <a:lnTo>
                    <a:pt x="638" y="15"/>
                  </a:lnTo>
                  <a:lnTo>
                    <a:pt x="638" y="17"/>
                  </a:lnTo>
                  <a:lnTo>
                    <a:pt x="638" y="17"/>
                  </a:lnTo>
                  <a:close/>
                  <a:moveTo>
                    <a:pt x="567" y="1007"/>
                  </a:move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9" y="1008"/>
                  </a:lnTo>
                  <a:lnTo>
                    <a:pt x="569" y="1007"/>
                  </a:lnTo>
                  <a:lnTo>
                    <a:pt x="567" y="1007"/>
                  </a:lnTo>
                  <a:close/>
                  <a:moveTo>
                    <a:pt x="560" y="1001"/>
                  </a:moveTo>
                  <a:lnTo>
                    <a:pt x="558" y="1003"/>
                  </a:lnTo>
                  <a:lnTo>
                    <a:pt x="557" y="1003"/>
                  </a:lnTo>
                  <a:lnTo>
                    <a:pt x="555" y="1005"/>
                  </a:lnTo>
                  <a:lnTo>
                    <a:pt x="555" y="1005"/>
                  </a:lnTo>
                  <a:lnTo>
                    <a:pt x="553" y="1005"/>
                  </a:lnTo>
                  <a:lnTo>
                    <a:pt x="553" y="1005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5"/>
                  </a:lnTo>
                  <a:lnTo>
                    <a:pt x="560" y="1003"/>
                  </a:lnTo>
                  <a:lnTo>
                    <a:pt x="560" y="1003"/>
                  </a:lnTo>
                  <a:lnTo>
                    <a:pt x="562" y="1001"/>
                  </a:lnTo>
                  <a:lnTo>
                    <a:pt x="560" y="1001"/>
                  </a:lnTo>
                  <a:lnTo>
                    <a:pt x="560" y="1001"/>
                  </a:lnTo>
                  <a:close/>
                  <a:moveTo>
                    <a:pt x="576" y="987"/>
                  </a:moveTo>
                  <a:lnTo>
                    <a:pt x="578" y="985"/>
                  </a:lnTo>
                  <a:lnTo>
                    <a:pt x="578" y="985"/>
                  </a:lnTo>
                  <a:lnTo>
                    <a:pt x="578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5" y="985"/>
                  </a:lnTo>
                  <a:lnTo>
                    <a:pt x="575" y="987"/>
                  </a:lnTo>
                  <a:lnTo>
                    <a:pt x="575" y="987"/>
                  </a:lnTo>
                  <a:lnTo>
                    <a:pt x="576" y="987"/>
                  </a:lnTo>
                  <a:lnTo>
                    <a:pt x="576" y="987"/>
                  </a:lnTo>
                  <a:close/>
                  <a:moveTo>
                    <a:pt x="446" y="633"/>
                  </a:moveTo>
                  <a:lnTo>
                    <a:pt x="446" y="633"/>
                  </a:lnTo>
                  <a:lnTo>
                    <a:pt x="446" y="633"/>
                  </a:lnTo>
                  <a:lnTo>
                    <a:pt x="446" y="633"/>
                  </a:lnTo>
                  <a:lnTo>
                    <a:pt x="448" y="634"/>
                  </a:lnTo>
                  <a:lnTo>
                    <a:pt x="448" y="633"/>
                  </a:lnTo>
                  <a:lnTo>
                    <a:pt x="450" y="633"/>
                  </a:lnTo>
                  <a:lnTo>
                    <a:pt x="450" y="631"/>
                  </a:lnTo>
                  <a:lnTo>
                    <a:pt x="452" y="633"/>
                  </a:lnTo>
                  <a:lnTo>
                    <a:pt x="452" y="633"/>
                  </a:lnTo>
                  <a:lnTo>
                    <a:pt x="454" y="633"/>
                  </a:lnTo>
                  <a:lnTo>
                    <a:pt x="454" y="633"/>
                  </a:lnTo>
                  <a:lnTo>
                    <a:pt x="455" y="633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9" y="631"/>
                  </a:lnTo>
                  <a:lnTo>
                    <a:pt x="459" y="629"/>
                  </a:lnTo>
                  <a:lnTo>
                    <a:pt x="459" y="629"/>
                  </a:lnTo>
                  <a:lnTo>
                    <a:pt x="463" y="627"/>
                  </a:lnTo>
                  <a:lnTo>
                    <a:pt x="463" y="625"/>
                  </a:lnTo>
                  <a:lnTo>
                    <a:pt x="464" y="624"/>
                  </a:lnTo>
                  <a:lnTo>
                    <a:pt x="466" y="624"/>
                  </a:lnTo>
                  <a:lnTo>
                    <a:pt x="466" y="622"/>
                  </a:lnTo>
                  <a:lnTo>
                    <a:pt x="466" y="620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70" y="616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3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8" y="609"/>
                  </a:lnTo>
                  <a:lnTo>
                    <a:pt x="468" y="609"/>
                  </a:lnTo>
                  <a:lnTo>
                    <a:pt x="468" y="607"/>
                  </a:lnTo>
                  <a:lnTo>
                    <a:pt x="468" y="606"/>
                  </a:lnTo>
                  <a:lnTo>
                    <a:pt x="468" y="604"/>
                  </a:lnTo>
                  <a:lnTo>
                    <a:pt x="468" y="604"/>
                  </a:lnTo>
                  <a:lnTo>
                    <a:pt x="466" y="604"/>
                  </a:lnTo>
                  <a:lnTo>
                    <a:pt x="466" y="604"/>
                  </a:lnTo>
                  <a:lnTo>
                    <a:pt x="464" y="604"/>
                  </a:lnTo>
                  <a:lnTo>
                    <a:pt x="461" y="606"/>
                  </a:lnTo>
                  <a:lnTo>
                    <a:pt x="459" y="607"/>
                  </a:lnTo>
                  <a:lnTo>
                    <a:pt x="459" y="609"/>
                  </a:lnTo>
                  <a:lnTo>
                    <a:pt x="455" y="615"/>
                  </a:lnTo>
                  <a:lnTo>
                    <a:pt x="455" y="616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20"/>
                  </a:lnTo>
                  <a:lnTo>
                    <a:pt x="450" y="620"/>
                  </a:lnTo>
                  <a:lnTo>
                    <a:pt x="450" y="620"/>
                  </a:lnTo>
                  <a:lnTo>
                    <a:pt x="450" y="622"/>
                  </a:lnTo>
                  <a:lnTo>
                    <a:pt x="450" y="622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7"/>
                  </a:lnTo>
                  <a:lnTo>
                    <a:pt x="450" y="629"/>
                  </a:lnTo>
                  <a:lnTo>
                    <a:pt x="448" y="631"/>
                  </a:lnTo>
                  <a:lnTo>
                    <a:pt x="448" y="633"/>
                  </a:lnTo>
                  <a:lnTo>
                    <a:pt x="446" y="633"/>
                  </a:lnTo>
                  <a:lnTo>
                    <a:pt x="446" y="633"/>
                  </a:lnTo>
                  <a:close/>
                  <a:moveTo>
                    <a:pt x="585" y="1023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21"/>
                  </a:lnTo>
                  <a:lnTo>
                    <a:pt x="578" y="1021"/>
                  </a:lnTo>
                  <a:lnTo>
                    <a:pt x="578" y="1019"/>
                  </a:lnTo>
                  <a:lnTo>
                    <a:pt x="578" y="1021"/>
                  </a:lnTo>
                  <a:lnTo>
                    <a:pt x="578" y="1021"/>
                  </a:lnTo>
                  <a:lnTo>
                    <a:pt x="576" y="1021"/>
                  </a:lnTo>
                  <a:lnTo>
                    <a:pt x="576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3"/>
                  </a:lnTo>
                  <a:lnTo>
                    <a:pt x="575" y="1025"/>
                  </a:lnTo>
                  <a:lnTo>
                    <a:pt x="575" y="1026"/>
                  </a:lnTo>
                  <a:lnTo>
                    <a:pt x="575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6"/>
                  </a:lnTo>
                  <a:lnTo>
                    <a:pt x="582" y="1026"/>
                  </a:lnTo>
                  <a:lnTo>
                    <a:pt x="584" y="1026"/>
                  </a:lnTo>
                  <a:lnTo>
                    <a:pt x="584" y="1026"/>
                  </a:lnTo>
                  <a:lnTo>
                    <a:pt x="585" y="1028"/>
                  </a:lnTo>
                  <a:lnTo>
                    <a:pt x="585" y="1028"/>
                  </a:lnTo>
                  <a:lnTo>
                    <a:pt x="585" y="1026"/>
                  </a:lnTo>
                  <a:lnTo>
                    <a:pt x="585" y="1026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41"/>
            <p:cNvSpPr>
              <a:spLocks/>
            </p:cNvSpPr>
            <p:nvPr/>
          </p:nvSpPr>
          <p:spPr bwMode="auto">
            <a:xfrm>
              <a:off x="6835754" y="5243872"/>
              <a:ext cx="2764" cy="276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42"/>
            <p:cNvSpPr>
              <a:spLocks noEditPoints="1"/>
            </p:cNvSpPr>
            <p:nvPr/>
          </p:nvSpPr>
          <p:spPr bwMode="auto">
            <a:xfrm>
              <a:off x="7612543" y="3351658"/>
              <a:ext cx="634424" cy="858339"/>
            </a:xfrm>
            <a:custGeom>
              <a:avLst/>
              <a:gdLst>
                <a:gd name="T0" fmla="*/ 114 w 459"/>
                <a:gd name="T1" fmla="*/ 115 h 621"/>
                <a:gd name="T2" fmla="*/ 105 w 459"/>
                <a:gd name="T3" fmla="*/ 110 h 621"/>
                <a:gd name="T4" fmla="*/ 401 w 459"/>
                <a:gd name="T5" fmla="*/ 86 h 621"/>
                <a:gd name="T6" fmla="*/ 399 w 459"/>
                <a:gd name="T7" fmla="*/ 103 h 621"/>
                <a:gd name="T8" fmla="*/ 152 w 459"/>
                <a:gd name="T9" fmla="*/ 50 h 621"/>
                <a:gd name="T10" fmla="*/ 137 w 459"/>
                <a:gd name="T11" fmla="*/ 48 h 621"/>
                <a:gd name="T12" fmla="*/ 367 w 459"/>
                <a:gd name="T13" fmla="*/ 45 h 621"/>
                <a:gd name="T14" fmla="*/ 365 w 459"/>
                <a:gd name="T15" fmla="*/ 65 h 621"/>
                <a:gd name="T16" fmla="*/ 390 w 459"/>
                <a:gd name="T17" fmla="*/ 61 h 621"/>
                <a:gd name="T18" fmla="*/ 381 w 459"/>
                <a:gd name="T19" fmla="*/ 41 h 621"/>
                <a:gd name="T20" fmla="*/ 383 w 459"/>
                <a:gd name="T21" fmla="*/ 43 h 621"/>
                <a:gd name="T22" fmla="*/ 374 w 459"/>
                <a:gd name="T23" fmla="*/ 47 h 621"/>
                <a:gd name="T24" fmla="*/ 455 w 459"/>
                <a:gd name="T25" fmla="*/ 303 h 621"/>
                <a:gd name="T26" fmla="*/ 444 w 459"/>
                <a:gd name="T27" fmla="*/ 240 h 621"/>
                <a:gd name="T28" fmla="*/ 428 w 459"/>
                <a:gd name="T29" fmla="*/ 164 h 621"/>
                <a:gd name="T30" fmla="*/ 410 w 459"/>
                <a:gd name="T31" fmla="*/ 112 h 621"/>
                <a:gd name="T32" fmla="*/ 394 w 459"/>
                <a:gd name="T33" fmla="*/ 76 h 621"/>
                <a:gd name="T34" fmla="*/ 359 w 459"/>
                <a:gd name="T35" fmla="*/ 58 h 621"/>
                <a:gd name="T36" fmla="*/ 336 w 459"/>
                <a:gd name="T37" fmla="*/ 59 h 621"/>
                <a:gd name="T38" fmla="*/ 338 w 459"/>
                <a:gd name="T39" fmla="*/ 58 h 621"/>
                <a:gd name="T40" fmla="*/ 314 w 459"/>
                <a:gd name="T41" fmla="*/ 76 h 621"/>
                <a:gd name="T42" fmla="*/ 280 w 459"/>
                <a:gd name="T43" fmla="*/ 99 h 621"/>
                <a:gd name="T44" fmla="*/ 249 w 459"/>
                <a:gd name="T45" fmla="*/ 83 h 621"/>
                <a:gd name="T46" fmla="*/ 219 w 459"/>
                <a:gd name="T47" fmla="*/ 59 h 621"/>
                <a:gd name="T48" fmla="*/ 206 w 459"/>
                <a:gd name="T49" fmla="*/ 32 h 621"/>
                <a:gd name="T50" fmla="*/ 157 w 459"/>
                <a:gd name="T51" fmla="*/ 16 h 621"/>
                <a:gd name="T52" fmla="*/ 143 w 459"/>
                <a:gd name="T53" fmla="*/ 59 h 621"/>
                <a:gd name="T54" fmla="*/ 159 w 459"/>
                <a:gd name="T55" fmla="*/ 86 h 621"/>
                <a:gd name="T56" fmla="*/ 181 w 459"/>
                <a:gd name="T57" fmla="*/ 115 h 621"/>
                <a:gd name="T58" fmla="*/ 132 w 459"/>
                <a:gd name="T59" fmla="*/ 137 h 621"/>
                <a:gd name="T60" fmla="*/ 116 w 459"/>
                <a:gd name="T61" fmla="*/ 128 h 621"/>
                <a:gd name="T62" fmla="*/ 71 w 459"/>
                <a:gd name="T63" fmla="*/ 148 h 621"/>
                <a:gd name="T64" fmla="*/ 42 w 459"/>
                <a:gd name="T65" fmla="*/ 218 h 621"/>
                <a:gd name="T66" fmla="*/ 49 w 459"/>
                <a:gd name="T67" fmla="*/ 260 h 621"/>
                <a:gd name="T68" fmla="*/ 7 w 459"/>
                <a:gd name="T69" fmla="*/ 280 h 621"/>
                <a:gd name="T70" fmla="*/ 2 w 459"/>
                <a:gd name="T71" fmla="*/ 339 h 621"/>
                <a:gd name="T72" fmla="*/ 15 w 459"/>
                <a:gd name="T73" fmla="*/ 366 h 621"/>
                <a:gd name="T74" fmla="*/ 22 w 459"/>
                <a:gd name="T75" fmla="*/ 392 h 621"/>
                <a:gd name="T76" fmla="*/ 22 w 459"/>
                <a:gd name="T77" fmla="*/ 428 h 621"/>
                <a:gd name="T78" fmla="*/ 25 w 459"/>
                <a:gd name="T79" fmla="*/ 457 h 621"/>
                <a:gd name="T80" fmla="*/ 52 w 459"/>
                <a:gd name="T81" fmla="*/ 477 h 621"/>
                <a:gd name="T82" fmla="*/ 90 w 459"/>
                <a:gd name="T83" fmla="*/ 489 h 621"/>
                <a:gd name="T84" fmla="*/ 98 w 459"/>
                <a:gd name="T85" fmla="*/ 529 h 621"/>
                <a:gd name="T86" fmla="*/ 85 w 459"/>
                <a:gd name="T87" fmla="*/ 580 h 621"/>
                <a:gd name="T88" fmla="*/ 114 w 459"/>
                <a:gd name="T89" fmla="*/ 598 h 621"/>
                <a:gd name="T90" fmla="*/ 134 w 459"/>
                <a:gd name="T91" fmla="*/ 594 h 621"/>
                <a:gd name="T92" fmla="*/ 146 w 459"/>
                <a:gd name="T93" fmla="*/ 590 h 621"/>
                <a:gd name="T94" fmla="*/ 208 w 459"/>
                <a:gd name="T95" fmla="*/ 605 h 621"/>
                <a:gd name="T96" fmla="*/ 228 w 459"/>
                <a:gd name="T97" fmla="*/ 614 h 621"/>
                <a:gd name="T98" fmla="*/ 257 w 459"/>
                <a:gd name="T99" fmla="*/ 610 h 621"/>
                <a:gd name="T100" fmla="*/ 318 w 459"/>
                <a:gd name="T101" fmla="*/ 594 h 621"/>
                <a:gd name="T102" fmla="*/ 347 w 459"/>
                <a:gd name="T103" fmla="*/ 598 h 621"/>
                <a:gd name="T104" fmla="*/ 354 w 459"/>
                <a:gd name="T105" fmla="*/ 587 h 621"/>
                <a:gd name="T106" fmla="*/ 379 w 459"/>
                <a:gd name="T107" fmla="*/ 536 h 621"/>
                <a:gd name="T108" fmla="*/ 392 w 459"/>
                <a:gd name="T109" fmla="*/ 502 h 621"/>
                <a:gd name="T110" fmla="*/ 345 w 459"/>
                <a:gd name="T111" fmla="*/ 462 h 621"/>
                <a:gd name="T112" fmla="*/ 331 w 459"/>
                <a:gd name="T113" fmla="*/ 421 h 621"/>
                <a:gd name="T114" fmla="*/ 320 w 459"/>
                <a:gd name="T115" fmla="*/ 397 h 621"/>
                <a:gd name="T116" fmla="*/ 347 w 459"/>
                <a:gd name="T117" fmla="*/ 381 h 621"/>
                <a:gd name="T118" fmla="*/ 383 w 459"/>
                <a:gd name="T119" fmla="*/ 366 h 621"/>
                <a:gd name="T120" fmla="*/ 421 w 459"/>
                <a:gd name="T121" fmla="*/ 339 h 621"/>
                <a:gd name="T122" fmla="*/ 452 w 459"/>
                <a:gd name="T123" fmla="*/ 343 h 621"/>
                <a:gd name="T124" fmla="*/ 130 w 459"/>
                <a:gd name="T12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9" h="621">
                  <a:moveTo>
                    <a:pt x="42" y="126"/>
                  </a:moveTo>
                  <a:lnTo>
                    <a:pt x="42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5" y="123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60" y="117"/>
                  </a:moveTo>
                  <a:lnTo>
                    <a:pt x="52" y="117"/>
                  </a:lnTo>
                  <a:lnTo>
                    <a:pt x="51" y="119"/>
                  </a:lnTo>
                  <a:lnTo>
                    <a:pt x="61" y="117"/>
                  </a:lnTo>
                  <a:lnTo>
                    <a:pt x="60" y="117"/>
                  </a:lnTo>
                  <a:close/>
                  <a:moveTo>
                    <a:pt x="72" y="115"/>
                  </a:moveTo>
                  <a:lnTo>
                    <a:pt x="74" y="114"/>
                  </a:lnTo>
                  <a:lnTo>
                    <a:pt x="74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69" y="114"/>
                  </a:lnTo>
                  <a:lnTo>
                    <a:pt x="67" y="114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72" y="115"/>
                  </a:lnTo>
                  <a:close/>
                  <a:moveTo>
                    <a:pt x="80" y="114"/>
                  </a:move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80" y="114"/>
                  </a:lnTo>
                  <a:close/>
                  <a:moveTo>
                    <a:pt x="114" y="115"/>
                  </a:move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5"/>
                  </a:lnTo>
                  <a:close/>
                  <a:moveTo>
                    <a:pt x="81" y="114"/>
                  </a:moveTo>
                  <a:lnTo>
                    <a:pt x="83" y="114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close/>
                  <a:moveTo>
                    <a:pt x="92" y="112"/>
                  </a:moveTo>
                  <a:lnTo>
                    <a:pt x="92" y="112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close/>
                  <a:moveTo>
                    <a:pt x="101" y="108"/>
                  </a:moveTo>
                  <a:lnTo>
                    <a:pt x="103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close/>
                  <a:moveTo>
                    <a:pt x="278" y="94"/>
                  </a:moveTo>
                  <a:lnTo>
                    <a:pt x="280" y="94"/>
                  </a:lnTo>
                  <a:lnTo>
                    <a:pt x="280" y="94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78" y="90"/>
                  </a:lnTo>
                  <a:lnTo>
                    <a:pt x="276" y="92"/>
                  </a:lnTo>
                  <a:lnTo>
                    <a:pt x="278" y="94"/>
                  </a:lnTo>
                  <a:lnTo>
                    <a:pt x="278" y="94"/>
                  </a:lnTo>
                  <a:close/>
                  <a:moveTo>
                    <a:pt x="285" y="86"/>
                  </a:moveTo>
                  <a:lnTo>
                    <a:pt x="285" y="85"/>
                  </a:lnTo>
                  <a:lnTo>
                    <a:pt x="287" y="83"/>
                  </a:lnTo>
                  <a:lnTo>
                    <a:pt x="289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5" y="86"/>
                  </a:lnTo>
                  <a:lnTo>
                    <a:pt x="285" y="86"/>
                  </a:lnTo>
                  <a:close/>
                  <a:moveTo>
                    <a:pt x="396" y="77"/>
                  </a:moveTo>
                  <a:lnTo>
                    <a:pt x="396" y="79"/>
                  </a:lnTo>
                  <a:lnTo>
                    <a:pt x="399" y="81"/>
                  </a:lnTo>
                  <a:lnTo>
                    <a:pt x="399" y="83"/>
                  </a:lnTo>
                  <a:lnTo>
                    <a:pt x="399" y="85"/>
                  </a:lnTo>
                  <a:lnTo>
                    <a:pt x="397" y="86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88"/>
                  </a:lnTo>
                  <a:lnTo>
                    <a:pt x="399" y="88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3" y="88"/>
                  </a:lnTo>
                  <a:lnTo>
                    <a:pt x="401" y="88"/>
                  </a:lnTo>
                  <a:lnTo>
                    <a:pt x="401" y="88"/>
                  </a:lnTo>
                  <a:lnTo>
                    <a:pt x="401" y="90"/>
                  </a:lnTo>
                  <a:lnTo>
                    <a:pt x="401" y="90"/>
                  </a:lnTo>
                  <a:lnTo>
                    <a:pt x="403" y="90"/>
                  </a:lnTo>
                  <a:lnTo>
                    <a:pt x="403" y="90"/>
                  </a:lnTo>
                  <a:lnTo>
                    <a:pt x="403" y="88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88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6" y="86"/>
                  </a:lnTo>
                  <a:lnTo>
                    <a:pt x="408" y="86"/>
                  </a:lnTo>
                  <a:lnTo>
                    <a:pt x="408" y="88"/>
                  </a:lnTo>
                  <a:lnTo>
                    <a:pt x="408" y="90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2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10" y="94"/>
                  </a:lnTo>
                  <a:lnTo>
                    <a:pt x="410" y="94"/>
                  </a:lnTo>
                  <a:lnTo>
                    <a:pt x="408" y="94"/>
                  </a:lnTo>
                  <a:lnTo>
                    <a:pt x="406" y="94"/>
                  </a:lnTo>
                  <a:lnTo>
                    <a:pt x="406" y="95"/>
                  </a:lnTo>
                  <a:lnTo>
                    <a:pt x="406" y="94"/>
                  </a:lnTo>
                  <a:lnTo>
                    <a:pt x="406" y="9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3" y="92"/>
                  </a:lnTo>
                  <a:lnTo>
                    <a:pt x="403" y="94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3" y="101"/>
                  </a:lnTo>
                  <a:lnTo>
                    <a:pt x="401" y="101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401" y="103"/>
                  </a:lnTo>
                  <a:lnTo>
                    <a:pt x="401" y="104"/>
                  </a:lnTo>
                  <a:lnTo>
                    <a:pt x="405" y="104"/>
                  </a:lnTo>
                  <a:lnTo>
                    <a:pt x="408" y="103"/>
                  </a:lnTo>
                  <a:lnTo>
                    <a:pt x="410" y="103"/>
                  </a:lnTo>
                  <a:lnTo>
                    <a:pt x="410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9" y="101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7" y="95"/>
                  </a:lnTo>
                  <a:lnTo>
                    <a:pt x="408" y="86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3" y="83"/>
                  </a:lnTo>
                  <a:lnTo>
                    <a:pt x="401" y="81"/>
                  </a:lnTo>
                  <a:lnTo>
                    <a:pt x="401" y="79"/>
                  </a:lnTo>
                  <a:lnTo>
                    <a:pt x="399" y="77"/>
                  </a:lnTo>
                  <a:lnTo>
                    <a:pt x="399" y="76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6" y="77"/>
                  </a:lnTo>
                  <a:lnTo>
                    <a:pt x="396" y="77"/>
                  </a:lnTo>
                  <a:close/>
                  <a:moveTo>
                    <a:pt x="103" y="76"/>
                  </a:move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6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5" y="74"/>
                  </a:lnTo>
                  <a:close/>
                  <a:moveTo>
                    <a:pt x="148" y="50"/>
                  </a:moveTo>
                  <a:lnTo>
                    <a:pt x="148" y="50"/>
                  </a:lnTo>
                  <a:lnTo>
                    <a:pt x="150" y="50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5"/>
                  </a:lnTo>
                  <a:lnTo>
                    <a:pt x="150" y="47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close/>
                  <a:moveTo>
                    <a:pt x="258" y="52"/>
                  </a:move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4"/>
                  </a:lnTo>
                  <a:lnTo>
                    <a:pt x="275" y="56"/>
                  </a:lnTo>
                  <a:lnTo>
                    <a:pt x="271" y="50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7"/>
                  </a:lnTo>
                  <a:lnTo>
                    <a:pt x="264" y="45"/>
                  </a:lnTo>
                  <a:lnTo>
                    <a:pt x="262" y="45"/>
                  </a:lnTo>
                  <a:lnTo>
                    <a:pt x="260" y="47"/>
                  </a:lnTo>
                  <a:lnTo>
                    <a:pt x="258" y="50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139" y="45"/>
                  </a:moveTo>
                  <a:lnTo>
                    <a:pt x="137" y="45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3" y="47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close/>
                  <a:moveTo>
                    <a:pt x="361" y="48"/>
                  </a:moveTo>
                  <a:lnTo>
                    <a:pt x="361" y="48"/>
                  </a:lnTo>
                  <a:lnTo>
                    <a:pt x="361" y="47"/>
                  </a:lnTo>
                  <a:lnTo>
                    <a:pt x="361" y="47"/>
                  </a:lnTo>
                  <a:lnTo>
                    <a:pt x="363" y="47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7" y="39"/>
                  </a:lnTo>
                  <a:lnTo>
                    <a:pt x="367" y="41"/>
                  </a:lnTo>
                  <a:lnTo>
                    <a:pt x="367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3" y="41"/>
                  </a:lnTo>
                  <a:lnTo>
                    <a:pt x="361" y="47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48"/>
                  </a:lnTo>
                  <a:close/>
                  <a:moveTo>
                    <a:pt x="372" y="47"/>
                  </a:moveTo>
                  <a:lnTo>
                    <a:pt x="372" y="45"/>
                  </a:lnTo>
                  <a:lnTo>
                    <a:pt x="372" y="45"/>
                  </a:lnTo>
                  <a:lnTo>
                    <a:pt x="372" y="45"/>
                  </a:lnTo>
                  <a:lnTo>
                    <a:pt x="372" y="43"/>
                  </a:lnTo>
                  <a:lnTo>
                    <a:pt x="370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5" y="45"/>
                  </a:lnTo>
                  <a:lnTo>
                    <a:pt x="365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8"/>
                  </a:lnTo>
                  <a:lnTo>
                    <a:pt x="368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372" y="50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0" y="59"/>
                  </a:lnTo>
                  <a:lnTo>
                    <a:pt x="368" y="59"/>
                  </a:lnTo>
                  <a:lnTo>
                    <a:pt x="368" y="58"/>
                  </a:lnTo>
                  <a:lnTo>
                    <a:pt x="368" y="59"/>
                  </a:lnTo>
                  <a:lnTo>
                    <a:pt x="367" y="58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63" y="6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5" y="65"/>
                  </a:lnTo>
                  <a:lnTo>
                    <a:pt x="365" y="65"/>
                  </a:lnTo>
                  <a:lnTo>
                    <a:pt x="365" y="67"/>
                  </a:lnTo>
                  <a:lnTo>
                    <a:pt x="367" y="67"/>
                  </a:lnTo>
                  <a:lnTo>
                    <a:pt x="368" y="65"/>
                  </a:lnTo>
                  <a:lnTo>
                    <a:pt x="368" y="65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7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70"/>
                  </a:lnTo>
                  <a:lnTo>
                    <a:pt x="376" y="70"/>
                  </a:lnTo>
                  <a:lnTo>
                    <a:pt x="378" y="72"/>
                  </a:lnTo>
                  <a:lnTo>
                    <a:pt x="379" y="72"/>
                  </a:lnTo>
                  <a:lnTo>
                    <a:pt x="379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6" y="67"/>
                  </a:lnTo>
                  <a:lnTo>
                    <a:pt x="378" y="67"/>
                  </a:lnTo>
                  <a:lnTo>
                    <a:pt x="378" y="67"/>
                  </a:lnTo>
                  <a:lnTo>
                    <a:pt x="379" y="65"/>
                  </a:lnTo>
                  <a:lnTo>
                    <a:pt x="379" y="65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88" y="63"/>
                  </a:lnTo>
                  <a:lnTo>
                    <a:pt x="390" y="63"/>
                  </a:lnTo>
                  <a:lnTo>
                    <a:pt x="392" y="63"/>
                  </a:lnTo>
                  <a:lnTo>
                    <a:pt x="394" y="63"/>
                  </a:lnTo>
                  <a:lnTo>
                    <a:pt x="394" y="63"/>
                  </a:lnTo>
                  <a:lnTo>
                    <a:pt x="392" y="65"/>
                  </a:lnTo>
                  <a:lnTo>
                    <a:pt x="390" y="65"/>
                  </a:lnTo>
                  <a:lnTo>
                    <a:pt x="390" y="65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4" y="65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2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4" y="58"/>
                  </a:lnTo>
                  <a:lnTo>
                    <a:pt x="392" y="56"/>
                  </a:lnTo>
                  <a:lnTo>
                    <a:pt x="390" y="56"/>
                  </a:lnTo>
                  <a:lnTo>
                    <a:pt x="388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7" y="52"/>
                  </a:lnTo>
                  <a:lnTo>
                    <a:pt x="387" y="50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90" y="47"/>
                  </a:lnTo>
                  <a:lnTo>
                    <a:pt x="392" y="45"/>
                  </a:lnTo>
                  <a:lnTo>
                    <a:pt x="392" y="43"/>
                  </a:lnTo>
                  <a:lnTo>
                    <a:pt x="390" y="41"/>
                  </a:lnTo>
                  <a:lnTo>
                    <a:pt x="388" y="39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9" y="32"/>
                  </a:lnTo>
                  <a:lnTo>
                    <a:pt x="378" y="32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0" y="39"/>
                  </a:lnTo>
                  <a:lnTo>
                    <a:pt x="370" y="41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6" y="39"/>
                  </a:lnTo>
                  <a:lnTo>
                    <a:pt x="376" y="39"/>
                  </a:lnTo>
                  <a:lnTo>
                    <a:pt x="376" y="38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41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81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5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5"/>
                  </a:lnTo>
                  <a:lnTo>
                    <a:pt x="383" y="45"/>
                  </a:lnTo>
                  <a:lnTo>
                    <a:pt x="385" y="47"/>
                  </a:lnTo>
                  <a:lnTo>
                    <a:pt x="385" y="47"/>
                  </a:lnTo>
                  <a:lnTo>
                    <a:pt x="383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3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9" y="47"/>
                  </a:lnTo>
                  <a:lnTo>
                    <a:pt x="379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1"/>
                  </a:lnTo>
                  <a:lnTo>
                    <a:pt x="376" y="41"/>
                  </a:lnTo>
                  <a:lnTo>
                    <a:pt x="374" y="41"/>
                  </a:lnTo>
                  <a:lnTo>
                    <a:pt x="374" y="43"/>
                  </a:lnTo>
                  <a:lnTo>
                    <a:pt x="374" y="43"/>
                  </a:lnTo>
                  <a:lnTo>
                    <a:pt x="374" y="45"/>
                  </a:lnTo>
                  <a:lnTo>
                    <a:pt x="374" y="47"/>
                  </a:lnTo>
                  <a:lnTo>
                    <a:pt x="372" y="47"/>
                  </a:lnTo>
                  <a:close/>
                  <a:moveTo>
                    <a:pt x="125" y="30"/>
                  </a:move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29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close/>
                  <a:moveTo>
                    <a:pt x="132" y="32"/>
                  </a:moveTo>
                  <a:lnTo>
                    <a:pt x="134" y="30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0"/>
                  </a:lnTo>
                  <a:lnTo>
                    <a:pt x="132" y="32"/>
                  </a:lnTo>
                  <a:close/>
                  <a:moveTo>
                    <a:pt x="459" y="318"/>
                  </a:moveTo>
                  <a:lnTo>
                    <a:pt x="459" y="318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7" y="312"/>
                  </a:lnTo>
                  <a:lnTo>
                    <a:pt x="457" y="310"/>
                  </a:lnTo>
                  <a:lnTo>
                    <a:pt x="457" y="310"/>
                  </a:lnTo>
                  <a:lnTo>
                    <a:pt x="455" y="309"/>
                  </a:lnTo>
                  <a:lnTo>
                    <a:pt x="455" y="309"/>
                  </a:lnTo>
                  <a:lnTo>
                    <a:pt x="455" y="305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3" y="300"/>
                  </a:lnTo>
                  <a:lnTo>
                    <a:pt x="453" y="300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3" y="294"/>
                  </a:lnTo>
                  <a:lnTo>
                    <a:pt x="444" y="292"/>
                  </a:lnTo>
                  <a:lnTo>
                    <a:pt x="444" y="291"/>
                  </a:lnTo>
                  <a:lnTo>
                    <a:pt x="446" y="289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44" y="283"/>
                  </a:lnTo>
                  <a:lnTo>
                    <a:pt x="443" y="282"/>
                  </a:lnTo>
                  <a:lnTo>
                    <a:pt x="441" y="280"/>
                  </a:lnTo>
                  <a:lnTo>
                    <a:pt x="441" y="278"/>
                  </a:lnTo>
                  <a:lnTo>
                    <a:pt x="441" y="276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7" y="272"/>
                  </a:lnTo>
                  <a:lnTo>
                    <a:pt x="437" y="271"/>
                  </a:lnTo>
                  <a:lnTo>
                    <a:pt x="437" y="269"/>
                  </a:lnTo>
                  <a:lnTo>
                    <a:pt x="441" y="267"/>
                  </a:lnTo>
                  <a:lnTo>
                    <a:pt x="443" y="265"/>
                  </a:lnTo>
                  <a:lnTo>
                    <a:pt x="443" y="263"/>
                  </a:lnTo>
                  <a:lnTo>
                    <a:pt x="443" y="262"/>
                  </a:lnTo>
                  <a:lnTo>
                    <a:pt x="443" y="258"/>
                  </a:lnTo>
                  <a:lnTo>
                    <a:pt x="443" y="256"/>
                  </a:lnTo>
                  <a:lnTo>
                    <a:pt x="444" y="254"/>
                  </a:lnTo>
                  <a:lnTo>
                    <a:pt x="444" y="254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3" y="240"/>
                  </a:lnTo>
                  <a:lnTo>
                    <a:pt x="444" y="240"/>
                  </a:lnTo>
                  <a:lnTo>
                    <a:pt x="444" y="238"/>
                  </a:lnTo>
                  <a:lnTo>
                    <a:pt x="443" y="236"/>
                  </a:lnTo>
                  <a:lnTo>
                    <a:pt x="441" y="236"/>
                  </a:lnTo>
                  <a:lnTo>
                    <a:pt x="441" y="235"/>
                  </a:lnTo>
                  <a:lnTo>
                    <a:pt x="439" y="235"/>
                  </a:lnTo>
                  <a:lnTo>
                    <a:pt x="437" y="233"/>
                  </a:lnTo>
                  <a:lnTo>
                    <a:pt x="437" y="231"/>
                  </a:lnTo>
                  <a:lnTo>
                    <a:pt x="437" y="229"/>
                  </a:lnTo>
                  <a:lnTo>
                    <a:pt x="435" y="226"/>
                  </a:lnTo>
                  <a:lnTo>
                    <a:pt x="435" y="222"/>
                  </a:lnTo>
                  <a:lnTo>
                    <a:pt x="437" y="220"/>
                  </a:lnTo>
                  <a:lnTo>
                    <a:pt x="439" y="218"/>
                  </a:lnTo>
                  <a:lnTo>
                    <a:pt x="439" y="216"/>
                  </a:lnTo>
                  <a:lnTo>
                    <a:pt x="439" y="215"/>
                  </a:lnTo>
                  <a:lnTo>
                    <a:pt x="439" y="215"/>
                  </a:lnTo>
                  <a:lnTo>
                    <a:pt x="439" y="213"/>
                  </a:lnTo>
                  <a:lnTo>
                    <a:pt x="441" y="209"/>
                  </a:lnTo>
                  <a:lnTo>
                    <a:pt x="439" y="209"/>
                  </a:lnTo>
                  <a:lnTo>
                    <a:pt x="439" y="207"/>
                  </a:lnTo>
                  <a:lnTo>
                    <a:pt x="435" y="206"/>
                  </a:lnTo>
                  <a:lnTo>
                    <a:pt x="433" y="204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0"/>
                  </a:lnTo>
                  <a:lnTo>
                    <a:pt x="428" y="197"/>
                  </a:lnTo>
                  <a:lnTo>
                    <a:pt x="428" y="197"/>
                  </a:lnTo>
                  <a:lnTo>
                    <a:pt x="423" y="193"/>
                  </a:lnTo>
                  <a:lnTo>
                    <a:pt x="421" y="191"/>
                  </a:lnTo>
                  <a:lnTo>
                    <a:pt x="419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9"/>
                  </a:lnTo>
                  <a:lnTo>
                    <a:pt x="415" y="188"/>
                  </a:lnTo>
                  <a:lnTo>
                    <a:pt x="414" y="188"/>
                  </a:lnTo>
                  <a:lnTo>
                    <a:pt x="415" y="186"/>
                  </a:lnTo>
                  <a:lnTo>
                    <a:pt x="415" y="186"/>
                  </a:lnTo>
                  <a:lnTo>
                    <a:pt x="417" y="184"/>
                  </a:lnTo>
                  <a:lnTo>
                    <a:pt x="415" y="182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7" y="177"/>
                  </a:lnTo>
                  <a:lnTo>
                    <a:pt x="421" y="175"/>
                  </a:lnTo>
                  <a:lnTo>
                    <a:pt x="424" y="173"/>
                  </a:lnTo>
                  <a:lnTo>
                    <a:pt x="424" y="171"/>
                  </a:lnTo>
                  <a:lnTo>
                    <a:pt x="426" y="170"/>
                  </a:lnTo>
                  <a:lnTo>
                    <a:pt x="426" y="168"/>
                  </a:lnTo>
                  <a:lnTo>
                    <a:pt x="428" y="164"/>
                  </a:lnTo>
                  <a:lnTo>
                    <a:pt x="428" y="162"/>
                  </a:lnTo>
                  <a:lnTo>
                    <a:pt x="428" y="162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6" y="142"/>
                  </a:lnTo>
                  <a:lnTo>
                    <a:pt x="426" y="137"/>
                  </a:lnTo>
                  <a:lnTo>
                    <a:pt x="424" y="135"/>
                  </a:lnTo>
                  <a:lnTo>
                    <a:pt x="424" y="133"/>
                  </a:lnTo>
                  <a:lnTo>
                    <a:pt x="423" y="132"/>
                  </a:lnTo>
                  <a:lnTo>
                    <a:pt x="423" y="130"/>
                  </a:lnTo>
                  <a:lnTo>
                    <a:pt x="423" y="128"/>
                  </a:lnTo>
                  <a:lnTo>
                    <a:pt x="423" y="126"/>
                  </a:lnTo>
                  <a:lnTo>
                    <a:pt x="423" y="124"/>
                  </a:lnTo>
                  <a:lnTo>
                    <a:pt x="423" y="121"/>
                  </a:lnTo>
                  <a:lnTo>
                    <a:pt x="421" y="121"/>
                  </a:lnTo>
                  <a:lnTo>
                    <a:pt x="421" y="119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9" y="115"/>
                  </a:lnTo>
                  <a:lnTo>
                    <a:pt x="421" y="114"/>
                  </a:lnTo>
                  <a:lnTo>
                    <a:pt x="421" y="114"/>
                  </a:lnTo>
                  <a:lnTo>
                    <a:pt x="421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14"/>
                  </a:lnTo>
                  <a:lnTo>
                    <a:pt x="414" y="112"/>
                  </a:lnTo>
                  <a:lnTo>
                    <a:pt x="414" y="112"/>
                  </a:lnTo>
                  <a:lnTo>
                    <a:pt x="412" y="112"/>
                  </a:lnTo>
                  <a:lnTo>
                    <a:pt x="412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04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1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6" y="88"/>
                  </a:lnTo>
                  <a:lnTo>
                    <a:pt x="396" y="88"/>
                  </a:lnTo>
                  <a:lnTo>
                    <a:pt x="397" y="86"/>
                  </a:lnTo>
                  <a:lnTo>
                    <a:pt x="397" y="85"/>
                  </a:lnTo>
                  <a:lnTo>
                    <a:pt x="397" y="83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4" y="79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90" y="77"/>
                  </a:lnTo>
                  <a:lnTo>
                    <a:pt x="388" y="79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67" y="68"/>
                  </a:lnTo>
                  <a:lnTo>
                    <a:pt x="365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1" y="61"/>
                  </a:lnTo>
                  <a:lnTo>
                    <a:pt x="361" y="61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59" y="58"/>
                  </a:lnTo>
                  <a:lnTo>
                    <a:pt x="359" y="56"/>
                  </a:lnTo>
                  <a:lnTo>
                    <a:pt x="359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61"/>
                  </a:lnTo>
                  <a:lnTo>
                    <a:pt x="349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5" y="58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1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0" y="59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2" y="61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2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29" y="67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70"/>
                  </a:lnTo>
                  <a:lnTo>
                    <a:pt x="329" y="70"/>
                  </a:lnTo>
                  <a:lnTo>
                    <a:pt x="327" y="68"/>
                  </a:lnTo>
                  <a:lnTo>
                    <a:pt x="327" y="67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3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9"/>
                  </a:lnTo>
                  <a:lnTo>
                    <a:pt x="334" y="58"/>
                  </a:lnTo>
                  <a:lnTo>
                    <a:pt x="336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0" y="54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7" y="54"/>
                  </a:lnTo>
                  <a:lnTo>
                    <a:pt x="352" y="56"/>
                  </a:lnTo>
                  <a:lnTo>
                    <a:pt x="352" y="56"/>
                  </a:lnTo>
                  <a:lnTo>
                    <a:pt x="354" y="54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4"/>
                  </a:lnTo>
                  <a:lnTo>
                    <a:pt x="349" y="52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2"/>
                  </a:lnTo>
                  <a:lnTo>
                    <a:pt x="331" y="56"/>
                  </a:lnTo>
                  <a:lnTo>
                    <a:pt x="331" y="58"/>
                  </a:lnTo>
                  <a:lnTo>
                    <a:pt x="327" y="61"/>
                  </a:lnTo>
                  <a:lnTo>
                    <a:pt x="325" y="65"/>
                  </a:lnTo>
                  <a:lnTo>
                    <a:pt x="325" y="67"/>
                  </a:lnTo>
                  <a:lnTo>
                    <a:pt x="323" y="67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6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79"/>
                  </a:lnTo>
                  <a:lnTo>
                    <a:pt x="312" y="81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1" y="76"/>
                  </a:lnTo>
                  <a:lnTo>
                    <a:pt x="298" y="77"/>
                  </a:lnTo>
                  <a:lnTo>
                    <a:pt x="294" y="77"/>
                  </a:lnTo>
                  <a:lnTo>
                    <a:pt x="293" y="77"/>
                  </a:lnTo>
                  <a:lnTo>
                    <a:pt x="291" y="79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7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82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78" y="95"/>
                  </a:lnTo>
                  <a:lnTo>
                    <a:pt x="278" y="95"/>
                  </a:lnTo>
                  <a:lnTo>
                    <a:pt x="276" y="95"/>
                  </a:lnTo>
                  <a:lnTo>
                    <a:pt x="276" y="95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69" y="94"/>
                  </a:lnTo>
                  <a:lnTo>
                    <a:pt x="271" y="92"/>
                  </a:lnTo>
                  <a:lnTo>
                    <a:pt x="269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0" y="90"/>
                  </a:lnTo>
                  <a:lnTo>
                    <a:pt x="258" y="92"/>
                  </a:lnTo>
                  <a:lnTo>
                    <a:pt x="257" y="92"/>
                  </a:lnTo>
                  <a:lnTo>
                    <a:pt x="257" y="92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9" y="92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6" y="8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3"/>
                  </a:lnTo>
                  <a:lnTo>
                    <a:pt x="253" y="83"/>
                  </a:lnTo>
                  <a:lnTo>
                    <a:pt x="253" y="81"/>
                  </a:lnTo>
                  <a:lnTo>
                    <a:pt x="255" y="79"/>
                  </a:lnTo>
                  <a:lnTo>
                    <a:pt x="262" y="76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2"/>
                  </a:lnTo>
                  <a:lnTo>
                    <a:pt x="262" y="68"/>
                  </a:lnTo>
                  <a:lnTo>
                    <a:pt x="262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64" y="59"/>
                  </a:lnTo>
                  <a:lnTo>
                    <a:pt x="266" y="58"/>
                  </a:lnTo>
                  <a:lnTo>
                    <a:pt x="264" y="58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7" y="59"/>
                  </a:lnTo>
                  <a:lnTo>
                    <a:pt x="258" y="59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5" y="58"/>
                  </a:lnTo>
                  <a:lnTo>
                    <a:pt x="253" y="59"/>
                  </a:lnTo>
                  <a:lnTo>
                    <a:pt x="251" y="59"/>
                  </a:lnTo>
                  <a:lnTo>
                    <a:pt x="249" y="63"/>
                  </a:lnTo>
                  <a:lnTo>
                    <a:pt x="247" y="65"/>
                  </a:lnTo>
                  <a:lnTo>
                    <a:pt x="244" y="65"/>
                  </a:lnTo>
                  <a:lnTo>
                    <a:pt x="242" y="63"/>
                  </a:lnTo>
                  <a:lnTo>
                    <a:pt x="238" y="59"/>
                  </a:lnTo>
                  <a:lnTo>
                    <a:pt x="229" y="56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9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9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02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6" y="25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0" y="20"/>
                  </a:lnTo>
                  <a:lnTo>
                    <a:pt x="188" y="20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7" y="20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8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6" y="30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50" y="38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4" y="41"/>
                  </a:lnTo>
                  <a:lnTo>
                    <a:pt x="157" y="45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45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1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7" y="61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1" y="67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5" y="63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4" y="67"/>
                  </a:lnTo>
                  <a:lnTo>
                    <a:pt x="154" y="68"/>
                  </a:lnTo>
                  <a:lnTo>
                    <a:pt x="152" y="68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4" y="95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8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9" y="110"/>
                  </a:lnTo>
                  <a:lnTo>
                    <a:pt x="179" y="112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4" y="119"/>
                  </a:lnTo>
                  <a:lnTo>
                    <a:pt x="186" y="123"/>
                  </a:lnTo>
                  <a:lnTo>
                    <a:pt x="188" y="124"/>
                  </a:lnTo>
                  <a:lnTo>
                    <a:pt x="192" y="126"/>
                  </a:lnTo>
                  <a:lnTo>
                    <a:pt x="193" y="126"/>
                  </a:lnTo>
                  <a:lnTo>
                    <a:pt x="197" y="128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3" y="128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79" y="112"/>
                  </a:lnTo>
                  <a:lnTo>
                    <a:pt x="173" y="104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4" y="103"/>
                  </a:lnTo>
                  <a:lnTo>
                    <a:pt x="159" y="103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4" y="104"/>
                  </a:lnTo>
                  <a:lnTo>
                    <a:pt x="150" y="104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1" y="101"/>
                  </a:lnTo>
                  <a:lnTo>
                    <a:pt x="141" y="99"/>
                  </a:lnTo>
                  <a:lnTo>
                    <a:pt x="139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3"/>
                  </a:lnTo>
                  <a:lnTo>
                    <a:pt x="136" y="104"/>
                  </a:lnTo>
                  <a:lnTo>
                    <a:pt x="134" y="110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4" y="121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4" y="142"/>
                  </a:lnTo>
                  <a:lnTo>
                    <a:pt x="134" y="144"/>
                  </a:lnTo>
                  <a:lnTo>
                    <a:pt x="132" y="144"/>
                  </a:lnTo>
                  <a:lnTo>
                    <a:pt x="132" y="141"/>
                  </a:lnTo>
                  <a:lnTo>
                    <a:pt x="132" y="137"/>
                  </a:lnTo>
                  <a:lnTo>
                    <a:pt x="132" y="133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6" y="130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3" y="130"/>
                  </a:lnTo>
                  <a:lnTo>
                    <a:pt x="125" y="132"/>
                  </a:lnTo>
                  <a:lnTo>
                    <a:pt x="123" y="135"/>
                  </a:lnTo>
                  <a:lnTo>
                    <a:pt x="123" y="139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0" y="133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0" y="121"/>
                  </a:lnTo>
                  <a:lnTo>
                    <a:pt x="108" y="119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5" y="114"/>
                  </a:lnTo>
                  <a:lnTo>
                    <a:pt x="90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2" y="117"/>
                  </a:lnTo>
                  <a:lnTo>
                    <a:pt x="69" y="119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44"/>
                  </a:lnTo>
                  <a:lnTo>
                    <a:pt x="60" y="146"/>
                  </a:lnTo>
                  <a:lnTo>
                    <a:pt x="61" y="146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1" y="148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7" y="175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0" y="191"/>
                  </a:lnTo>
                  <a:lnTo>
                    <a:pt x="60" y="200"/>
                  </a:lnTo>
                  <a:lnTo>
                    <a:pt x="60" y="204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1" y="204"/>
                  </a:lnTo>
                  <a:lnTo>
                    <a:pt x="47" y="204"/>
                  </a:lnTo>
                  <a:lnTo>
                    <a:pt x="45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5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5" y="220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2"/>
                  </a:lnTo>
                  <a:lnTo>
                    <a:pt x="54" y="244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51" y="247"/>
                  </a:lnTo>
                  <a:lnTo>
                    <a:pt x="49" y="247"/>
                  </a:lnTo>
                  <a:lnTo>
                    <a:pt x="47" y="247"/>
                  </a:lnTo>
                  <a:lnTo>
                    <a:pt x="45" y="247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3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2" y="251"/>
                  </a:lnTo>
                  <a:lnTo>
                    <a:pt x="42" y="253"/>
                  </a:lnTo>
                  <a:lnTo>
                    <a:pt x="42" y="253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3" y="254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7" y="260"/>
                  </a:lnTo>
                  <a:lnTo>
                    <a:pt x="47" y="262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3" y="265"/>
                  </a:lnTo>
                  <a:lnTo>
                    <a:pt x="40" y="265"/>
                  </a:lnTo>
                  <a:lnTo>
                    <a:pt x="34" y="267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7" y="269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5" y="271"/>
                  </a:lnTo>
                  <a:lnTo>
                    <a:pt x="25" y="271"/>
                  </a:lnTo>
                  <a:lnTo>
                    <a:pt x="24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5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3" y="289"/>
                  </a:lnTo>
                  <a:lnTo>
                    <a:pt x="15" y="294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18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8" y="309"/>
                  </a:lnTo>
                  <a:lnTo>
                    <a:pt x="18" y="310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5" y="312"/>
                  </a:lnTo>
                  <a:lnTo>
                    <a:pt x="13" y="316"/>
                  </a:lnTo>
                  <a:lnTo>
                    <a:pt x="11" y="318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1" y="321"/>
                  </a:lnTo>
                  <a:lnTo>
                    <a:pt x="11" y="323"/>
                  </a:lnTo>
                  <a:lnTo>
                    <a:pt x="13" y="325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5" y="325"/>
                  </a:lnTo>
                  <a:lnTo>
                    <a:pt x="15" y="327"/>
                  </a:lnTo>
                  <a:lnTo>
                    <a:pt x="11" y="327"/>
                  </a:lnTo>
                  <a:lnTo>
                    <a:pt x="7" y="330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2" y="337"/>
                  </a:lnTo>
                  <a:lnTo>
                    <a:pt x="2" y="339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4" y="339"/>
                  </a:lnTo>
                  <a:lnTo>
                    <a:pt x="5" y="339"/>
                  </a:lnTo>
                  <a:lnTo>
                    <a:pt x="5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7" y="343"/>
                  </a:lnTo>
                  <a:lnTo>
                    <a:pt x="9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7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50"/>
                  </a:lnTo>
                  <a:lnTo>
                    <a:pt x="9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4"/>
                  </a:lnTo>
                  <a:lnTo>
                    <a:pt x="5" y="354"/>
                  </a:lnTo>
                  <a:lnTo>
                    <a:pt x="5" y="354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9" y="359"/>
                  </a:lnTo>
                  <a:lnTo>
                    <a:pt x="9" y="361"/>
                  </a:lnTo>
                  <a:lnTo>
                    <a:pt x="11" y="359"/>
                  </a:lnTo>
                  <a:lnTo>
                    <a:pt x="11" y="359"/>
                  </a:lnTo>
                  <a:lnTo>
                    <a:pt x="13" y="361"/>
                  </a:lnTo>
                  <a:lnTo>
                    <a:pt x="16" y="365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6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70"/>
                  </a:lnTo>
                  <a:lnTo>
                    <a:pt x="20" y="370"/>
                  </a:lnTo>
                  <a:lnTo>
                    <a:pt x="18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3"/>
                  </a:lnTo>
                  <a:lnTo>
                    <a:pt x="25" y="384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7" y="390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3"/>
                  </a:lnTo>
                  <a:lnTo>
                    <a:pt x="22" y="393"/>
                  </a:lnTo>
                  <a:lnTo>
                    <a:pt x="22" y="395"/>
                  </a:lnTo>
                  <a:lnTo>
                    <a:pt x="20" y="395"/>
                  </a:lnTo>
                  <a:lnTo>
                    <a:pt x="18" y="395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5" y="399"/>
                  </a:lnTo>
                  <a:lnTo>
                    <a:pt x="16" y="399"/>
                  </a:lnTo>
                  <a:lnTo>
                    <a:pt x="16" y="401"/>
                  </a:lnTo>
                  <a:lnTo>
                    <a:pt x="16" y="401"/>
                  </a:lnTo>
                  <a:lnTo>
                    <a:pt x="16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6"/>
                  </a:lnTo>
                  <a:lnTo>
                    <a:pt x="13" y="406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3"/>
                  </a:lnTo>
                  <a:lnTo>
                    <a:pt x="15" y="415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5" y="417"/>
                  </a:lnTo>
                  <a:lnTo>
                    <a:pt x="15" y="419"/>
                  </a:lnTo>
                  <a:lnTo>
                    <a:pt x="16" y="421"/>
                  </a:lnTo>
                  <a:lnTo>
                    <a:pt x="16" y="419"/>
                  </a:lnTo>
                  <a:lnTo>
                    <a:pt x="16" y="421"/>
                  </a:lnTo>
                  <a:lnTo>
                    <a:pt x="18" y="424"/>
                  </a:lnTo>
                  <a:lnTo>
                    <a:pt x="20" y="424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5" y="428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29" y="440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29" y="442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7" y="446"/>
                  </a:lnTo>
                  <a:lnTo>
                    <a:pt x="25" y="448"/>
                  </a:lnTo>
                  <a:lnTo>
                    <a:pt x="25" y="448"/>
                  </a:lnTo>
                  <a:lnTo>
                    <a:pt x="25" y="449"/>
                  </a:lnTo>
                  <a:lnTo>
                    <a:pt x="25" y="451"/>
                  </a:lnTo>
                  <a:lnTo>
                    <a:pt x="25" y="453"/>
                  </a:lnTo>
                  <a:lnTo>
                    <a:pt x="25" y="455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9"/>
                  </a:lnTo>
                  <a:lnTo>
                    <a:pt x="33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6" y="464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6" y="468"/>
                  </a:lnTo>
                  <a:lnTo>
                    <a:pt x="36" y="469"/>
                  </a:lnTo>
                  <a:lnTo>
                    <a:pt x="40" y="471"/>
                  </a:lnTo>
                  <a:lnTo>
                    <a:pt x="40" y="471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2" y="473"/>
                  </a:lnTo>
                  <a:lnTo>
                    <a:pt x="42" y="475"/>
                  </a:lnTo>
                  <a:lnTo>
                    <a:pt x="42" y="475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8"/>
                  </a:lnTo>
                  <a:lnTo>
                    <a:pt x="43" y="478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7" y="480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9" y="480"/>
                  </a:lnTo>
                  <a:lnTo>
                    <a:pt x="49" y="478"/>
                  </a:lnTo>
                  <a:lnTo>
                    <a:pt x="49" y="478"/>
                  </a:lnTo>
                  <a:lnTo>
                    <a:pt x="49" y="477"/>
                  </a:lnTo>
                  <a:lnTo>
                    <a:pt x="51" y="477"/>
                  </a:lnTo>
                  <a:lnTo>
                    <a:pt x="52" y="477"/>
                  </a:lnTo>
                  <a:lnTo>
                    <a:pt x="54" y="477"/>
                  </a:lnTo>
                  <a:lnTo>
                    <a:pt x="54" y="477"/>
                  </a:lnTo>
                  <a:lnTo>
                    <a:pt x="58" y="478"/>
                  </a:lnTo>
                  <a:lnTo>
                    <a:pt x="58" y="478"/>
                  </a:lnTo>
                  <a:lnTo>
                    <a:pt x="58" y="482"/>
                  </a:lnTo>
                  <a:lnTo>
                    <a:pt x="58" y="484"/>
                  </a:lnTo>
                  <a:lnTo>
                    <a:pt x="60" y="484"/>
                  </a:lnTo>
                  <a:lnTo>
                    <a:pt x="61" y="484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3" y="484"/>
                  </a:lnTo>
                  <a:lnTo>
                    <a:pt x="65" y="484"/>
                  </a:lnTo>
                  <a:lnTo>
                    <a:pt x="65" y="484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81" y="480"/>
                  </a:lnTo>
                  <a:lnTo>
                    <a:pt x="81" y="480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4"/>
                  </a:lnTo>
                  <a:lnTo>
                    <a:pt x="83" y="486"/>
                  </a:lnTo>
                  <a:lnTo>
                    <a:pt x="83" y="486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6" y="489"/>
                  </a:lnTo>
                  <a:lnTo>
                    <a:pt x="96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5" y="489"/>
                  </a:lnTo>
                  <a:lnTo>
                    <a:pt x="112" y="495"/>
                  </a:lnTo>
                  <a:lnTo>
                    <a:pt x="117" y="495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6" y="500"/>
                  </a:lnTo>
                  <a:lnTo>
                    <a:pt x="112" y="505"/>
                  </a:lnTo>
                  <a:lnTo>
                    <a:pt x="112" y="507"/>
                  </a:lnTo>
                  <a:lnTo>
                    <a:pt x="112" y="507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08" y="509"/>
                  </a:lnTo>
                  <a:lnTo>
                    <a:pt x="108" y="509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3"/>
                  </a:lnTo>
                  <a:lnTo>
                    <a:pt x="107" y="513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3" y="516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8" y="524"/>
                  </a:lnTo>
                  <a:lnTo>
                    <a:pt x="98" y="527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6" y="531"/>
                  </a:lnTo>
                  <a:lnTo>
                    <a:pt x="96" y="531"/>
                  </a:lnTo>
                  <a:lnTo>
                    <a:pt x="96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6"/>
                  </a:lnTo>
                  <a:lnTo>
                    <a:pt x="94" y="538"/>
                  </a:lnTo>
                  <a:lnTo>
                    <a:pt x="94" y="538"/>
                  </a:lnTo>
                  <a:lnTo>
                    <a:pt x="94" y="540"/>
                  </a:lnTo>
                  <a:lnTo>
                    <a:pt x="96" y="540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7"/>
                  </a:lnTo>
                  <a:lnTo>
                    <a:pt x="92" y="549"/>
                  </a:lnTo>
                  <a:lnTo>
                    <a:pt x="92" y="551"/>
                  </a:lnTo>
                  <a:lnTo>
                    <a:pt x="89" y="554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7" y="558"/>
                  </a:lnTo>
                  <a:lnTo>
                    <a:pt x="87" y="558"/>
                  </a:lnTo>
                  <a:lnTo>
                    <a:pt x="87" y="560"/>
                  </a:lnTo>
                  <a:lnTo>
                    <a:pt x="87" y="561"/>
                  </a:lnTo>
                  <a:lnTo>
                    <a:pt x="87" y="563"/>
                  </a:lnTo>
                  <a:lnTo>
                    <a:pt x="89" y="567"/>
                  </a:lnTo>
                  <a:lnTo>
                    <a:pt x="89" y="571"/>
                  </a:lnTo>
                  <a:lnTo>
                    <a:pt x="89" y="571"/>
                  </a:lnTo>
                  <a:lnTo>
                    <a:pt x="87" y="572"/>
                  </a:lnTo>
                  <a:lnTo>
                    <a:pt x="87" y="572"/>
                  </a:lnTo>
                  <a:lnTo>
                    <a:pt x="87" y="574"/>
                  </a:lnTo>
                  <a:lnTo>
                    <a:pt x="87" y="574"/>
                  </a:lnTo>
                  <a:lnTo>
                    <a:pt x="87" y="576"/>
                  </a:lnTo>
                  <a:lnTo>
                    <a:pt x="87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7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81"/>
                  </a:lnTo>
                  <a:lnTo>
                    <a:pt x="85" y="583"/>
                  </a:lnTo>
                  <a:lnTo>
                    <a:pt x="83" y="583"/>
                  </a:lnTo>
                  <a:lnTo>
                    <a:pt x="85" y="587"/>
                  </a:lnTo>
                  <a:lnTo>
                    <a:pt x="85" y="589"/>
                  </a:lnTo>
                  <a:lnTo>
                    <a:pt x="85" y="589"/>
                  </a:lnTo>
                  <a:lnTo>
                    <a:pt x="83" y="589"/>
                  </a:lnTo>
                  <a:lnTo>
                    <a:pt x="83" y="590"/>
                  </a:lnTo>
                  <a:lnTo>
                    <a:pt x="83" y="590"/>
                  </a:lnTo>
                  <a:lnTo>
                    <a:pt x="83" y="592"/>
                  </a:lnTo>
                  <a:lnTo>
                    <a:pt x="83" y="592"/>
                  </a:lnTo>
                  <a:lnTo>
                    <a:pt x="85" y="592"/>
                  </a:lnTo>
                  <a:lnTo>
                    <a:pt x="85" y="594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9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9" y="599"/>
                  </a:lnTo>
                  <a:lnTo>
                    <a:pt x="90" y="601"/>
                  </a:lnTo>
                  <a:lnTo>
                    <a:pt x="90" y="601"/>
                  </a:lnTo>
                  <a:lnTo>
                    <a:pt x="92" y="601"/>
                  </a:lnTo>
                  <a:lnTo>
                    <a:pt x="94" y="601"/>
                  </a:lnTo>
                  <a:lnTo>
                    <a:pt x="96" y="601"/>
                  </a:lnTo>
                  <a:lnTo>
                    <a:pt x="98" y="599"/>
                  </a:lnTo>
                  <a:lnTo>
                    <a:pt x="98" y="599"/>
                  </a:lnTo>
                  <a:lnTo>
                    <a:pt x="99" y="598"/>
                  </a:lnTo>
                  <a:lnTo>
                    <a:pt x="99" y="598"/>
                  </a:lnTo>
                  <a:lnTo>
                    <a:pt x="103" y="598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601"/>
                  </a:lnTo>
                  <a:lnTo>
                    <a:pt x="110" y="601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8"/>
                  </a:lnTo>
                  <a:lnTo>
                    <a:pt x="114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6"/>
                  </a:lnTo>
                  <a:lnTo>
                    <a:pt x="117" y="596"/>
                  </a:lnTo>
                  <a:lnTo>
                    <a:pt x="119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5" y="599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2"/>
                  </a:lnTo>
                  <a:lnTo>
                    <a:pt x="136" y="592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92"/>
                  </a:lnTo>
                  <a:lnTo>
                    <a:pt x="126" y="592"/>
                  </a:lnTo>
                  <a:lnTo>
                    <a:pt x="128" y="592"/>
                  </a:lnTo>
                  <a:lnTo>
                    <a:pt x="128" y="590"/>
                  </a:lnTo>
                  <a:lnTo>
                    <a:pt x="126" y="590"/>
                  </a:lnTo>
                  <a:lnTo>
                    <a:pt x="128" y="590"/>
                  </a:lnTo>
                  <a:lnTo>
                    <a:pt x="128" y="590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30" y="585"/>
                  </a:lnTo>
                  <a:lnTo>
                    <a:pt x="132" y="585"/>
                  </a:lnTo>
                  <a:lnTo>
                    <a:pt x="132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3"/>
                  </a:lnTo>
                  <a:lnTo>
                    <a:pt x="136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9" y="585"/>
                  </a:lnTo>
                  <a:lnTo>
                    <a:pt x="139" y="585"/>
                  </a:lnTo>
                  <a:lnTo>
                    <a:pt x="139" y="583"/>
                  </a:lnTo>
                  <a:lnTo>
                    <a:pt x="139" y="583"/>
                  </a:lnTo>
                  <a:lnTo>
                    <a:pt x="141" y="583"/>
                  </a:lnTo>
                  <a:lnTo>
                    <a:pt x="141" y="585"/>
                  </a:lnTo>
                  <a:lnTo>
                    <a:pt x="141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90"/>
                  </a:lnTo>
                  <a:lnTo>
                    <a:pt x="145" y="590"/>
                  </a:lnTo>
                  <a:lnTo>
                    <a:pt x="146" y="590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8" y="589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2"/>
                  </a:lnTo>
                  <a:lnTo>
                    <a:pt x="157" y="592"/>
                  </a:lnTo>
                  <a:lnTo>
                    <a:pt x="159" y="592"/>
                  </a:lnTo>
                  <a:lnTo>
                    <a:pt x="164" y="592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8" y="603"/>
                  </a:lnTo>
                  <a:lnTo>
                    <a:pt x="192" y="603"/>
                  </a:lnTo>
                  <a:lnTo>
                    <a:pt x="193" y="603"/>
                  </a:lnTo>
                  <a:lnTo>
                    <a:pt x="193" y="601"/>
                  </a:lnTo>
                  <a:lnTo>
                    <a:pt x="195" y="599"/>
                  </a:lnTo>
                  <a:lnTo>
                    <a:pt x="195" y="599"/>
                  </a:lnTo>
                  <a:lnTo>
                    <a:pt x="197" y="598"/>
                  </a:lnTo>
                  <a:lnTo>
                    <a:pt x="197" y="598"/>
                  </a:lnTo>
                  <a:lnTo>
                    <a:pt x="197" y="599"/>
                  </a:lnTo>
                  <a:lnTo>
                    <a:pt x="199" y="599"/>
                  </a:lnTo>
                  <a:lnTo>
                    <a:pt x="199" y="599"/>
                  </a:lnTo>
                  <a:lnTo>
                    <a:pt x="199" y="601"/>
                  </a:lnTo>
                  <a:lnTo>
                    <a:pt x="199" y="601"/>
                  </a:lnTo>
                  <a:lnTo>
                    <a:pt x="199" y="603"/>
                  </a:lnTo>
                  <a:lnTo>
                    <a:pt x="201" y="603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02" y="603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6" y="601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5"/>
                  </a:lnTo>
                  <a:lnTo>
                    <a:pt x="208" y="605"/>
                  </a:lnTo>
                  <a:lnTo>
                    <a:pt x="208" y="605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10" y="607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2"/>
                  </a:lnTo>
                  <a:lnTo>
                    <a:pt x="211" y="612"/>
                  </a:lnTo>
                  <a:lnTo>
                    <a:pt x="211" y="614"/>
                  </a:lnTo>
                  <a:lnTo>
                    <a:pt x="211" y="614"/>
                  </a:lnTo>
                  <a:lnTo>
                    <a:pt x="211" y="616"/>
                  </a:lnTo>
                  <a:lnTo>
                    <a:pt x="211" y="616"/>
                  </a:lnTo>
                  <a:lnTo>
                    <a:pt x="213" y="616"/>
                  </a:lnTo>
                  <a:lnTo>
                    <a:pt x="213" y="616"/>
                  </a:lnTo>
                  <a:lnTo>
                    <a:pt x="213" y="614"/>
                  </a:lnTo>
                  <a:lnTo>
                    <a:pt x="213" y="614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4"/>
                  </a:lnTo>
                  <a:lnTo>
                    <a:pt x="217" y="614"/>
                  </a:lnTo>
                  <a:lnTo>
                    <a:pt x="219" y="614"/>
                  </a:lnTo>
                  <a:lnTo>
                    <a:pt x="219" y="616"/>
                  </a:lnTo>
                  <a:lnTo>
                    <a:pt x="217" y="617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21"/>
                  </a:lnTo>
                  <a:lnTo>
                    <a:pt x="215" y="621"/>
                  </a:lnTo>
                  <a:lnTo>
                    <a:pt x="215" y="621"/>
                  </a:lnTo>
                  <a:lnTo>
                    <a:pt x="217" y="621"/>
                  </a:lnTo>
                  <a:lnTo>
                    <a:pt x="217" y="621"/>
                  </a:lnTo>
                  <a:lnTo>
                    <a:pt x="220" y="621"/>
                  </a:lnTo>
                  <a:lnTo>
                    <a:pt x="220" y="621"/>
                  </a:lnTo>
                  <a:lnTo>
                    <a:pt x="224" y="619"/>
                  </a:lnTo>
                  <a:lnTo>
                    <a:pt x="224" y="619"/>
                  </a:lnTo>
                  <a:lnTo>
                    <a:pt x="226" y="617"/>
                  </a:lnTo>
                  <a:lnTo>
                    <a:pt x="226" y="616"/>
                  </a:lnTo>
                  <a:lnTo>
                    <a:pt x="226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5"/>
                  </a:lnTo>
                  <a:lnTo>
                    <a:pt x="229" y="603"/>
                  </a:lnTo>
                  <a:lnTo>
                    <a:pt x="229" y="601"/>
                  </a:lnTo>
                  <a:lnTo>
                    <a:pt x="229" y="601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1"/>
                  </a:lnTo>
                  <a:lnTo>
                    <a:pt x="237" y="599"/>
                  </a:lnTo>
                  <a:lnTo>
                    <a:pt x="238" y="599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7" y="603"/>
                  </a:lnTo>
                  <a:lnTo>
                    <a:pt x="249" y="603"/>
                  </a:lnTo>
                  <a:lnTo>
                    <a:pt x="249" y="603"/>
                  </a:lnTo>
                  <a:lnTo>
                    <a:pt x="251" y="603"/>
                  </a:lnTo>
                  <a:lnTo>
                    <a:pt x="251" y="603"/>
                  </a:lnTo>
                  <a:lnTo>
                    <a:pt x="253" y="603"/>
                  </a:lnTo>
                  <a:lnTo>
                    <a:pt x="253" y="605"/>
                  </a:lnTo>
                  <a:lnTo>
                    <a:pt x="251" y="605"/>
                  </a:lnTo>
                  <a:lnTo>
                    <a:pt x="251" y="607"/>
                  </a:lnTo>
                  <a:lnTo>
                    <a:pt x="253" y="607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62" y="614"/>
                  </a:lnTo>
                  <a:lnTo>
                    <a:pt x="264" y="612"/>
                  </a:lnTo>
                  <a:lnTo>
                    <a:pt x="266" y="610"/>
                  </a:lnTo>
                  <a:lnTo>
                    <a:pt x="267" y="610"/>
                  </a:lnTo>
                  <a:lnTo>
                    <a:pt x="269" y="610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71" y="612"/>
                  </a:lnTo>
                  <a:lnTo>
                    <a:pt x="271" y="612"/>
                  </a:lnTo>
                  <a:lnTo>
                    <a:pt x="273" y="610"/>
                  </a:lnTo>
                  <a:lnTo>
                    <a:pt x="273" y="610"/>
                  </a:lnTo>
                  <a:lnTo>
                    <a:pt x="275" y="608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78" y="608"/>
                  </a:lnTo>
                  <a:lnTo>
                    <a:pt x="278" y="608"/>
                  </a:lnTo>
                  <a:lnTo>
                    <a:pt x="276" y="607"/>
                  </a:lnTo>
                  <a:lnTo>
                    <a:pt x="276" y="607"/>
                  </a:lnTo>
                  <a:lnTo>
                    <a:pt x="278" y="605"/>
                  </a:lnTo>
                  <a:lnTo>
                    <a:pt x="280" y="605"/>
                  </a:lnTo>
                  <a:lnTo>
                    <a:pt x="282" y="605"/>
                  </a:lnTo>
                  <a:lnTo>
                    <a:pt x="282" y="605"/>
                  </a:lnTo>
                  <a:lnTo>
                    <a:pt x="284" y="605"/>
                  </a:lnTo>
                  <a:lnTo>
                    <a:pt x="285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599"/>
                  </a:lnTo>
                  <a:lnTo>
                    <a:pt x="289" y="598"/>
                  </a:lnTo>
                  <a:lnTo>
                    <a:pt x="289" y="598"/>
                  </a:lnTo>
                  <a:lnTo>
                    <a:pt x="291" y="598"/>
                  </a:lnTo>
                  <a:lnTo>
                    <a:pt x="293" y="599"/>
                  </a:lnTo>
                  <a:lnTo>
                    <a:pt x="296" y="599"/>
                  </a:lnTo>
                  <a:lnTo>
                    <a:pt x="300" y="599"/>
                  </a:lnTo>
                  <a:lnTo>
                    <a:pt x="300" y="599"/>
                  </a:lnTo>
                  <a:lnTo>
                    <a:pt x="300" y="598"/>
                  </a:lnTo>
                  <a:lnTo>
                    <a:pt x="300" y="598"/>
                  </a:lnTo>
                  <a:lnTo>
                    <a:pt x="305" y="596"/>
                  </a:lnTo>
                  <a:lnTo>
                    <a:pt x="316" y="598"/>
                  </a:lnTo>
                  <a:lnTo>
                    <a:pt x="316" y="598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8" y="594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8" y="590"/>
                  </a:lnTo>
                  <a:lnTo>
                    <a:pt x="316" y="590"/>
                  </a:lnTo>
                  <a:lnTo>
                    <a:pt x="316" y="590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2"/>
                  </a:lnTo>
                  <a:lnTo>
                    <a:pt x="320" y="592"/>
                  </a:lnTo>
                  <a:lnTo>
                    <a:pt x="322" y="590"/>
                  </a:lnTo>
                  <a:lnTo>
                    <a:pt x="323" y="590"/>
                  </a:lnTo>
                  <a:lnTo>
                    <a:pt x="325" y="592"/>
                  </a:lnTo>
                  <a:lnTo>
                    <a:pt x="327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31" y="592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2" y="596"/>
                  </a:lnTo>
                  <a:lnTo>
                    <a:pt x="332" y="596"/>
                  </a:lnTo>
                  <a:lnTo>
                    <a:pt x="334" y="596"/>
                  </a:lnTo>
                  <a:lnTo>
                    <a:pt x="334" y="596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8" y="592"/>
                  </a:lnTo>
                  <a:lnTo>
                    <a:pt x="340" y="592"/>
                  </a:lnTo>
                  <a:lnTo>
                    <a:pt x="341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7" y="592"/>
                  </a:lnTo>
                  <a:lnTo>
                    <a:pt x="345" y="594"/>
                  </a:lnTo>
                  <a:lnTo>
                    <a:pt x="347" y="594"/>
                  </a:lnTo>
                  <a:lnTo>
                    <a:pt x="349" y="596"/>
                  </a:lnTo>
                  <a:lnTo>
                    <a:pt x="349" y="596"/>
                  </a:lnTo>
                  <a:lnTo>
                    <a:pt x="347" y="598"/>
                  </a:lnTo>
                  <a:lnTo>
                    <a:pt x="347" y="599"/>
                  </a:lnTo>
                  <a:lnTo>
                    <a:pt x="347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50" y="603"/>
                  </a:lnTo>
                  <a:lnTo>
                    <a:pt x="352" y="605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9"/>
                  </a:lnTo>
                  <a:lnTo>
                    <a:pt x="361" y="598"/>
                  </a:lnTo>
                  <a:lnTo>
                    <a:pt x="361" y="598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61" y="592"/>
                  </a:lnTo>
                  <a:lnTo>
                    <a:pt x="361" y="592"/>
                  </a:lnTo>
                  <a:lnTo>
                    <a:pt x="359" y="590"/>
                  </a:lnTo>
                  <a:lnTo>
                    <a:pt x="359" y="590"/>
                  </a:lnTo>
                  <a:lnTo>
                    <a:pt x="359" y="589"/>
                  </a:lnTo>
                  <a:lnTo>
                    <a:pt x="358" y="589"/>
                  </a:lnTo>
                  <a:lnTo>
                    <a:pt x="358" y="590"/>
                  </a:lnTo>
                  <a:lnTo>
                    <a:pt x="356" y="590"/>
                  </a:lnTo>
                  <a:lnTo>
                    <a:pt x="354" y="589"/>
                  </a:lnTo>
                  <a:lnTo>
                    <a:pt x="352" y="589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6" y="578"/>
                  </a:lnTo>
                  <a:lnTo>
                    <a:pt x="354" y="574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2" y="571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7"/>
                  </a:lnTo>
                  <a:lnTo>
                    <a:pt x="347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60"/>
                  </a:lnTo>
                  <a:lnTo>
                    <a:pt x="345" y="560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9" y="556"/>
                  </a:lnTo>
                  <a:lnTo>
                    <a:pt x="350" y="554"/>
                  </a:lnTo>
                  <a:lnTo>
                    <a:pt x="350" y="554"/>
                  </a:lnTo>
                  <a:lnTo>
                    <a:pt x="350" y="552"/>
                  </a:lnTo>
                  <a:lnTo>
                    <a:pt x="352" y="552"/>
                  </a:lnTo>
                  <a:lnTo>
                    <a:pt x="354" y="552"/>
                  </a:lnTo>
                  <a:lnTo>
                    <a:pt x="354" y="552"/>
                  </a:lnTo>
                  <a:lnTo>
                    <a:pt x="356" y="551"/>
                  </a:lnTo>
                  <a:lnTo>
                    <a:pt x="358" y="551"/>
                  </a:lnTo>
                  <a:lnTo>
                    <a:pt x="359" y="549"/>
                  </a:lnTo>
                  <a:lnTo>
                    <a:pt x="359" y="549"/>
                  </a:lnTo>
                  <a:lnTo>
                    <a:pt x="365" y="545"/>
                  </a:lnTo>
                  <a:lnTo>
                    <a:pt x="372" y="545"/>
                  </a:lnTo>
                  <a:lnTo>
                    <a:pt x="374" y="543"/>
                  </a:lnTo>
                  <a:lnTo>
                    <a:pt x="378" y="540"/>
                  </a:lnTo>
                  <a:lnTo>
                    <a:pt x="379" y="538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9" y="533"/>
                  </a:lnTo>
                  <a:lnTo>
                    <a:pt x="379" y="533"/>
                  </a:lnTo>
                  <a:lnTo>
                    <a:pt x="381" y="531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7"/>
                  </a:lnTo>
                  <a:lnTo>
                    <a:pt x="381" y="527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24"/>
                  </a:lnTo>
                  <a:lnTo>
                    <a:pt x="385" y="524"/>
                  </a:lnTo>
                  <a:lnTo>
                    <a:pt x="390" y="525"/>
                  </a:lnTo>
                  <a:lnTo>
                    <a:pt x="390" y="525"/>
                  </a:lnTo>
                  <a:lnTo>
                    <a:pt x="390" y="527"/>
                  </a:lnTo>
                  <a:lnTo>
                    <a:pt x="392" y="527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27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7" y="525"/>
                  </a:lnTo>
                  <a:lnTo>
                    <a:pt x="397" y="525"/>
                  </a:lnTo>
                  <a:lnTo>
                    <a:pt x="397" y="524"/>
                  </a:lnTo>
                  <a:lnTo>
                    <a:pt x="397" y="522"/>
                  </a:lnTo>
                  <a:lnTo>
                    <a:pt x="399" y="520"/>
                  </a:lnTo>
                  <a:lnTo>
                    <a:pt x="399" y="520"/>
                  </a:lnTo>
                  <a:lnTo>
                    <a:pt x="397" y="516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3"/>
                  </a:lnTo>
                  <a:lnTo>
                    <a:pt x="399" y="511"/>
                  </a:lnTo>
                  <a:lnTo>
                    <a:pt x="397" y="509"/>
                  </a:lnTo>
                  <a:lnTo>
                    <a:pt x="396" y="504"/>
                  </a:lnTo>
                  <a:lnTo>
                    <a:pt x="394" y="502"/>
                  </a:lnTo>
                  <a:lnTo>
                    <a:pt x="394" y="502"/>
                  </a:lnTo>
                  <a:lnTo>
                    <a:pt x="392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8" y="496"/>
                  </a:lnTo>
                  <a:lnTo>
                    <a:pt x="388" y="496"/>
                  </a:lnTo>
                  <a:lnTo>
                    <a:pt x="387" y="496"/>
                  </a:lnTo>
                  <a:lnTo>
                    <a:pt x="387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3" y="495"/>
                  </a:lnTo>
                  <a:lnTo>
                    <a:pt x="383" y="496"/>
                  </a:lnTo>
                  <a:lnTo>
                    <a:pt x="383" y="496"/>
                  </a:lnTo>
                  <a:lnTo>
                    <a:pt x="381" y="496"/>
                  </a:lnTo>
                  <a:lnTo>
                    <a:pt x="379" y="495"/>
                  </a:lnTo>
                  <a:lnTo>
                    <a:pt x="378" y="495"/>
                  </a:lnTo>
                  <a:lnTo>
                    <a:pt x="378" y="493"/>
                  </a:lnTo>
                  <a:lnTo>
                    <a:pt x="378" y="491"/>
                  </a:lnTo>
                  <a:lnTo>
                    <a:pt x="378" y="489"/>
                  </a:lnTo>
                  <a:lnTo>
                    <a:pt x="374" y="487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4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lnTo>
                    <a:pt x="365" y="480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3"/>
                  </a:lnTo>
                  <a:lnTo>
                    <a:pt x="359" y="471"/>
                  </a:lnTo>
                  <a:lnTo>
                    <a:pt x="358" y="471"/>
                  </a:lnTo>
                  <a:lnTo>
                    <a:pt x="358" y="471"/>
                  </a:lnTo>
                  <a:lnTo>
                    <a:pt x="358" y="469"/>
                  </a:lnTo>
                  <a:lnTo>
                    <a:pt x="358" y="469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4" y="468"/>
                  </a:lnTo>
                  <a:lnTo>
                    <a:pt x="352" y="466"/>
                  </a:lnTo>
                  <a:lnTo>
                    <a:pt x="352" y="468"/>
                  </a:lnTo>
                  <a:lnTo>
                    <a:pt x="352" y="468"/>
                  </a:lnTo>
                  <a:lnTo>
                    <a:pt x="350" y="468"/>
                  </a:lnTo>
                  <a:lnTo>
                    <a:pt x="349" y="468"/>
                  </a:lnTo>
                  <a:lnTo>
                    <a:pt x="347" y="468"/>
                  </a:lnTo>
                  <a:lnTo>
                    <a:pt x="347" y="466"/>
                  </a:lnTo>
                  <a:lnTo>
                    <a:pt x="345" y="462"/>
                  </a:lnTo>
                  <a:lnTo>
                    <a:pt x="343" y="462"/>
                  </a:lnTo>
                  <a:lnTo>
                    <a:pt x="341" y="460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0" y="457"/>
                  </a:lnTo>
                  <a:lnTo>
                    <a:pt x="340" y="455"/>
                  </a:lnTo>
                  <a:lnTo>
                    <a:pt x="340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6" y="451"/>
                  </a:lnTo>
                  <a:lnTo>
                    <a:pt x="336" y="451"/>
                  </a:lnTo>
                  <a:lnTo>
                    <a:pt x="336" y="449"/>
                  </a:lnTo>
                  <a:lnTo>
                    <a:pt x="336" y="449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4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2"/>
                  </a:lnTo>
                  <a:lnTo>
                    <a:pt x="332" y="442"/>
                  </a:lnTo>
                  <a:lnTo>
                    <a:pt x="332" y="440"/>
                  </a:lnTo>
                  <a:lnTo>
                    <a:pt x="332" y="440"/>
                  </a:lnTo>
                  <a:lnTo>
                    <a:pt x="331" y="440"/>
                  </a:lnTo>
                  <a:lnTo>
                    <a:pt x="331" y="439"/>
                  </a:lnTo>
                  <a:lnTo>
                    <a:pt x="329" y="439"/>
                  </a:lnTo>
                  <a:lnTo>
                    <a:pt x="329" y="437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1" y="433"/>
                  </a:lnTo>
                  <a:lnTo>
                    <a:pt x="331" y="433"/>
                  </a:lnTo>
                  <a:lnTo>
                    <a:pt x="331" y="431"/>
                  </a:lnTo>
                  <a:lnTo>
                    <a:pt x="331" y="430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2" y="428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2"/>
                  </a:lnTo>
                  <a:lnTo>
                    <a:pt x="331" y="421"/>
                  </a:lnTo>
                  <a:lnTo>
                    <a:pt x="331" y="421"/>
                  </a:lnTo>
                  <a:lnTo>
                    <a:pt x="332" y="419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0"/>
                  </a:lnTo>
                  <a:lnTo>
                    <a:pt x="320" y="410"/>
                  </a:lnTo>
                  <a:lnTo>
                    <a:pt x="320" y="408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16" y="401"/>
                  </a:lnTo>
                  <a:lnTo>
                    <a:pt x="316" y="401"/>
                  </a:lnTo>
                  <a:lnTo>
                    <a:pt x="314" y="399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2" y="393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16" y="393"/>
                  </a:lnTo>
                  <a:lnTo>
                    <a:pt x="316" y="393"/>
                  </a:lnTo>
                  <a:lnTo>
                    <a:pt x="316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401"/>
                  </a:lnTo>
                  <a:lnTo>
                    <a:pt x="322" y="403"/>
                  </a:lnTo>
                  <a:lnTo>
                    <a:pt x="322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23" y="399"/>
                  </a:lnTo>
                  <a:lnTo>
                    <a:pt x="323" y="397"/>
                  </a:lnTo>
                  <a:lnTo>
                    <a:pt x="325" y="397"/>
                  </a:lnTo>
                  <a:lnTo>
                    <a:pt x="325" y="395"/>
                  </a:lnTo>
                  <a:lnTo>
                    <a:pt x="325" y="395"/>
                  </a:lnTo>
                  <a:lnTo>
                    <a:pt x="325" y="393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29" y="390"/>
                  </a:lnTo>
                  <a:lnTo>
                    <a:pt x="331" y="390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40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3"/>
                  </a:lnTo>
                  <a:lnTo>
                    <a:pt x="345" y="383"/>
                  </a:lnTo>
                  <a:lnTo>
                    <a:pt x="345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54" y="384"/>
                  </a:lnTo>
                  <a:lnTo>
                    <a:pt x="356" y="384"/>
                  </a:lnTo>
                  <a:lnTo>
                    <a:pt x="356" y="384"/>
                  </a:lnTo>
                  <a:lnTo>
                    <a:pt x="358" y="383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3" y="377"/>
                  </a:lnTo>
                  <a:lnTo>
                    <a:pt x="367" y="377"/>
                  </a:lnTo>
                  <a:lnTo>
                    <a:pt x="367" y="375"/>
                  </a:lnTo>
                  <a:lnTo>
                    <a:pt x="368" y="374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2" y="372"/>
                  </a:lnTo>
                  <a:lnTo>
                    <a:pt x="374" y="370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8"/>
                  </a:lnTo>
                  <a:lnTo>
                    <a:pt x="379" y="368"/>
                  </a:lnTo>
                  <a:lnTo>
                    <a:pt x="379" y="368"/>
                  </a:lnTo>
                  <a:lnTo>
                    <a:pt x="381" y="368"/>
                  </a:lnTo>
                  <a:lnTo>
                    <a:pt x="381" y="368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5" y="363"/>
                  </a:lnTo>
                  <a:lnTo>
                    <a:pt x="385" y="361"/>
                  </a:lnTo>
                  <a:lnTo>
                    <a:pt x="387" y="361"/>
                  </a:lnTo>
                  <a:lnTo>
                    <a:pt x="388" y="359"/>
                  </a:lnTo>
                  <a:lnTo>
                    <a:pt x="392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9" y="359"/>
                  </a:lnTo>
                  <a:lnTo>
                    <a:pt x="399" y="359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3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5" y="354"/>
                  </a:lnTo>
                  <a:lnTo>
                    <a:pt x="405" y="354"/>
                  </a:lnTo>
                  <a:lnTo>
                    <a:pt x="406" y="354"/>
                  </a:lnTo>
                  <a:lnTo>
                    <a:pt x="406" y="352"/>
                  </a:lnTo>
                  <a:lnTo>
                    <a:pt x="406" y="352"/>
                  </a:lnTo>
                  <a:lnTo>
                    <a:pt x="408" y="352"/>
                  </a:lnTo>
                  <a:lnTo>
                    <a:pt x="410" y="352"/>
                  </a:lnTo>
                  <a:lnTo>
                    <a:pt x="417" y="348"/>
                  </a:lnTo>
                  <a:lnTo>
                    <a:pt x="419" y="348"/>
                  </a:lnTo>
                  <a:lnTo>
                    <a:pt x="419" y="347"/>
                  </a:lnTo>
                  <a:lnTo>
                    <a:pt x="419" y="347"/>
                  </a:lnTo>
                  <a:lnTo>
                    <a:pt x="421" y="347"/>
                  </a:lnTo>
                  <a:lnTo>
                    <a:pt x="426" y="347"/>
                  </a:lnTo>
                  <a:lnTo>
                    <a:pt x="426" y="345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1" y="339"/>
                  </a:lnTo>
                  <a:lnTo>
                    <a:pt x="421" y="339"/>
                  </a:lnTo>
                  <a:lnTo>
                    <a:pt x="421" y="337"/>
                  </a:lnTo>
                  <a:lnTo>
                    <a:pt x="421" y="336"/>
                  </a:lnTo>
                  <a:lnTo>
                    <a:pt x="423" y="334"/>
                  </a:lnTo>
                  <a:lnTo>
                    <a:pt x="424" y="334"/>
                  </a:lnTo>
                  <a:lnTo>
                    <a:pt x="426" y="334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37" y="339"/>
                  </a:lnTo>
                  <a:lnTo>
                    <a:pt x="437" y="339"/>
                  </a:lnTo>
                  <a:lnTo>
                    <a:pt x="437" y="341"/>
                  </a:lnTo>
                  <a:lnTo>
                    <a:pt x="437" y="341"/>
                  </a:lnTo>
                  <a:lnTo>
                    <a:pt x="435" y="343"/>
                  </a:lnTo>
                  <a:lnTo>
                    <a:pt x="435" y="345"/>
                  </a:lnTo>
                  <a:lnTo>
                    <a:pt x="437" y="345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41" y="345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1" y="350"/>
                  </a:lnTo>
                  <a:lnTo>
                    <a:pt x="443" y="352"/>
                  </a:lnTo>
                  <a:lnTo>
                    <a:pt x="444" y="352"/>
                  </a:lnTo>
                  <a:lnTo>
                    <a:pt x="446" y="352"/>
                  </a:lnTo>
                  <a:lnTo>
                    <a:pt x="446" y="352"/>
                  </a:lnTo>
                  <a:lnTo>
                    <a:pt x="448" y="352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47"/>
                  </a:lnTo>
                  <a:lnTo>
                    <a:pt x="450" y="345"/>
                  </a:lnTo>
                  <a:lnTo>
                    <a:pt x="452" y="343"/>
                  </a:lnTo>
                  <a:lnTo>
                    <a:pt x="453" y="337"/>
                  </a:lnTo>
                  <a:lnTo>
                    <a:pt x="455" y="332"/>
                  </a:lnTo>
                  <a:lnTo>
                    <a:pt x="457" y="330"/>
                  </a:lnTo>
                  <a:lnTo>
                    <a:pt x="457" y="330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7" y="327"/>
                  </a:lnTo>
                  <a:lnTo>
                    <a:pt x="457" y="325"/>
                  </a:lnTo>
                  <a:lnTo>
                    <a:pt x="457" y="321"/>
                  </a:lnTo>
                  <a:lnTo>
                    <a:pt x="459" y="319"/>
                  </a:lnTo>
                  <a:lnTo>
                    <a:pt x="459" y="318"/>
                  </a:lnTo>
                  <a:lnTo>
                    <a:pt x="459" y="318"/>
                  </a:lnTo>
                  <a:close/>
                  <a:moveTo>
                    <a:pt x="123" y="27"/>
                  </a:moveTo>
                  <a:lnTo>
                    <a:pt x="123" y="2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30" y="14"/>
                  </a:lnTo>
                  <a:lnTo>
                    <a:pt x="126" y="14"/>
                  </a:lnTo>
                  <a:lnTo>
                    <a:pt x="125" y="12"/>
                  </a:lnTo>
                  <a:lnTo>
                    <a:pt x="126" y="9"/>
                  </a:lnTo>
                  <a:lnTo>
                    <a:pt x="125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9973319" y="4574894"/>
              <a:ext cx="464415" cy="234972"/>
            </a:xfrm>
            <a:custGeom>
              <a:avLst/>
              <a:gdLst>
                <a:gd name="T0" fmla="*/ 329 w 336"/>
                <a:gd name="T1" fmla="*/ 148 h 170"/>
                <a:gd name="T2" fmla="*/ 316 w 336"/>
                <a:gd name="T3" fmla="*/ 135 h 170"/>
                <a:gd name="T4" fmla="*/ 311 w 336"/>
                <a:gd name="T5" fmla="*/ 126 h 170"/>
                <a:gd name="T6" fmla="*/ 322 w 336"/>
                <a:gd name="T7" fmla="*/ 117 h 170"/>
                <a:gd name="T8" fmla="*/ 313 w 336"/>
                <a:gd name="T9" fmla="*/ 106 h 170"/>
                <a:gd name="T10" fmla="*/ 306 w 336"/>
                <a:gd name="T11" fmla="*/ 105 h 170"/>
                <a:gd name="T12" fmla="*/ 298 w 336"/>
                <a:gd name="T13" fmla="*/ 105 h 170"/>
                <a:gd name="T14" fmla="*/ 282 w 336"/>
                <a:gd name="T15" fmla="*/ 92 h 170"/>
                <a:gd name="T16" fmla="*/ 269 w 336"/>
                <a:gd name="T17" fmla="*/ 72 h 170"/>
                <a:gd name="T18" fmla="*/ 257 w 336"/>
                <a:gd name="T19" fmla="*/ 59 h 170"/>
                <a:gd name="T20" fmla="*/ 242 w 336"/>
                <a:gd name="T21" fmla="*/ 58 h 170"/>
                <a:gd name="T22" fmla="*/ 233 w 336"/>
                <a:gd name="T23" fmla="*/ 58 h 170"/>
                <a:gd name="T24" fmla="*/ 214 w 336"/>
                <a:gd name="T25" fmla="*/ 61 h 170"/>
                <a:gd name="T26" fmla="*/ 201 w 336"/>
                <a:gd name="T27" fmla="*/ 68 h 170"/>
                <a:gd name="T28" fmla="*/ 188 w 336"/>
                <a:gd name="T29" fmla="*/ 65 h 170"/>
                <a:gd name="T30" fmla="*/ 185 w 336"/>
                <a:gd name="T31" fmla="*/ 54 h 170"/>
                <a:gd name="T32" fmla="*/ 154 w 336"/>
                <a:gd name="T33" fmla="*/ 38 h 170"/>
                <a:gd name="T34" fmla="*/ 143 w 336"/>
                <a:gd name="T35" fmla="*/ 27 h 170"/>
                <a:gd name="T36" fmla="*/ 129 w 336"/>
                <a:gd name="T37" fmla="*/ 29 h 170"/>
                <a:gd name="T38" fmla="*/ 105 w 336"/>
                <a:gd name="T39" fmla="*/ 27 h 170"/>
                <a:gd name="T40" fmla="*/ 87 w 336"/>
                <a:gd name="T41" fmla="*/ 25 h 170"/>
                <a:gd name="T42" fmla="*/ 73 w 336"/>
                <a:gd name="T43" fmla="*/ 18 h 170"/>
                <a:gd name="T44" fmla="*/ 55 w 336"/>
                <a:gd name="T45" fmla="*/ 14 h 170"/>
                <a:gd name="T46" fmla="*/ 29 w 336"/>
                <a:gd name="T47" fmla="*/ 3 h 170"/>
                <a:gd name="T48" fmla="*/ 0 w 336"/>
                <a:gd name="T49" fmla="*/ 12 h 170"/>
                <a:gd name="T50" fmla="*/ 13 w 336"/>
                <a:gd name="T51" fmla="*/ 18 h 170"/>
                <a:gd name="T52" fmla="*/ 20 w 336"/>
                <a:gd name="T53" fmla="*/ 27 h 170"/>
                <a:gd name="T54" fmla="*/ 31 w 336"/>
                <a:gd name="T55" fmla="*/ 32 h 170"/>
                <a:gd name="T56" fmla="*/ 46 w 336"/>
                <a:gd name="T57" fmla="*/ 38 h 170"/>
                <a:gd name="T58" fmla="*/ 60 w 336"/>
                <a:gd name="T59" fmla="*/ 52 h 170"/>
                <a:gd name="T60" fmla="*/ 67 w 336"/>
                <a:gd name="T61" fmla="*/ 56 h 170"/>
                <a:gd name="T62" fmla="*/ 80 w 336"/>
                <a:gd name="T63" fmla="*/ 81 h 170"/>
                <a:gd name="T64" fmla="*/ 85 w 336"/>
                <a:gd name="T65" fmla="*/ 101 h 170"/>
                <a:gd name="T66" fmla="*/ 89 w 336"/>
                <a:gd name="T67" fmla="*/ 121 h 170"/>
                <a:gd name="T68" fmla="*/ 78 w 336"/>
                <a:gd name="T69" fmla="*/ 139 h 170"/>
                <a:gd name="T70" fmla="*/ 87 w 336"/>
                <a:gd name="T71" fmla="*/ 143 h 170"/>
                <a:gd name="T72" fmla="*/ 98 w 336"/>
                <a:gd name="T73" fmla="*/ 141 h 170"/>
                <a:gd name="T74" fmla="*/ 109 w 336"/>
                <a:gd name="T75" fmla="*/ 141 h 170"/>
                <a:gd name="T76" fmla="*/ 127 w 336"/>
                <a:gd name="T77" fmla="*/ 143 h 170"/>
                <a:gd name="T78" fmla="*/ 134 w 336"/>
                <a:gd name="T79" fmla="*/ 133 h 170"/>
                <a:gd name="T80" fmla="*/ 139 w 336"/>
                <a:gd name="T81" fmla="*/ 141 h 170"/>
                <a:gd name="T82" fmla="*/ 147 w 336"/>
                <a:gd name="T83" fmla="*/ 143 h 170"/>
                <a:gd name="T84" fmla="*/ 156 w 336"/>
                <a:gd name="T85" fmla="*/ 150 h 170"/>
                <a:gd name="T86" fmla="*/ 159 w 336"/>
                <a:gd name="T87" fmla="*/ 157 h 170"/>
                <a:gd name="T88" fmla="*/ 174 w 336"/>
                <a:gd name="T89" fmla="*/ 162 h 170"/>
                <a:gd name="T90" fmla="*/ 190 w 336"/>
                <a:gd name="T91" fmla="*/ 166 h 170"/>
                <a:gd name="T92" fmla="*/ 204 w 336"/>
                <a:gd name="T93" fmla="*/ 161 h 170"/>
                <a:gd name="T94" fmla="*/ 212 w 336"/>
                <a:gd name="T95" fmla="*/ 159 h 170"/>
                <a:gd name="T96" fmla="*/ 219 w 336"/>
                <a:gd name="T97" fmla="*/ 159 h 170"/>
                <a:gd name="T98" fmla="*/ 228 w 336"/>
                <a:gd name="T99" fmla="*/ 161 h 170"/>
                <a:gd name="T100" fmla="*/ 242 w 336"/>
                <a:gd name="T101" fmla="*/ 161 h 170"/>
                <a:gd name="T102" fmla="*/ 250 w 336"/>
                <a:gd name="T103" fmla="*/ 155 h 170"/>
                <a:gd name="T104" fmla="*/ 271 w 336"/>
                <a:gd name="T105" fmla="*/ 144 h 170"/>
                <a:gd name="T106" fmla="*/ 289 w 336"/>
                <a:gd name="T107" fmla="*/ 152 h 170"/>
                <a:gd name="T108" fmla="*/ 300 w 336"/>
                <a:gd name="T109" fmla="*/ 162 h 170"/>
                <a:gd name="T110" fmla="*/ 315 w 336"/>
                <a:gd name="T111" fmla="*/ 161 h 170"/>
                <a:gd name="T112" fmla="*/ 327 w 336"/>
                <a:gd name="T113" fmla="*/ 170 h 170"/>
                <a:gd name="T114" fmla="*/ 333 w 336"/>
                <a:gd name="T115" fmla="*/ 164 h 170"/>
                <a:gd name="T116" fmla="*/ 336 w 336"/>
                <a:gd name="T117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170">
                  <a:moveTo>
                    <a:pt x="336" y="155"/>
                  </a:moveTo>
                  <a:lnTo>
                    <a:pt x="334" y="152"/>
                  </a:lnTo>
                  <a:lnTo>
                    <a:pt x="334" y="152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1" y="148"/>
                  </a:lnTo>
                  <a:lnTo>
                    <a:pt x="329" y="148"/>
                  </a:lnTo>
                  <a:lnTo>
                    <a:pt x="324" y="144"/>
                  </a:lnTo>
                  <a:lnTo>
                    <a:pt x="322" y="143"/>
                  </a:lnTo>
                  <a:lnTo>
                    <a:pt x="320" y="143"/>
                  </a:lnTo>
                  <a:lnTo>
                    <a:pt x="320" y="143"/>
                  </a:lnTo>
                  <a:lnTo>
                    <a:pt x="318" y="141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5" y="133"/>
                  </a:lnTo>
                  <a:lnTo>
                    <a:pt x="315" y="132"/>
                  </a:lnTo>
                  <a:lnTo>
                    <a:pt x="315" y="132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1" y="133"/>
                  </a:lnTo>
                  <a:lnTo>
                    <a:pt x="311" y="130"/>
                  </a:lnTo>
                  <a:lnTo>
                    <a:pt x="311" y="126"/>
                  </a:lnTo>
                  <a:lnTo>
                    <a:pt x="311" y="124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6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0" y="119"/>
                  </a:lnTo>
                  <a:lnTo>
                    <a:pt x="322" y="117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2" y="112"/>
                  </a:lnTo>
                  <a:lnTo>
                    <a:pt x="318" y="112"/>
                  </a:lnTo>
                  <a:lnTo>
                    <a:pt x="316" y="110"/>
                  </a:lnTo>
                  <a:lnTo>
                    <a:pt x="315" y="108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09" y="108"/>
                  </a:lnTo>
                  <a:lnTo>
                    <a:pt x="307" y="108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3" y="99"/>
                  </a:lnTo>
                  <a:lnTo>
                    <a:pt x="288" y="96"/>
                  </a:lnTo>
                  <a:lnTo>
                    <a:pt x="286" y="94"/>
                  </a:lnTo>
                  <a:lnTo>
                    <a:pt x="284" y="94"/>
                  </a:lnTo>
                  <a:lnTo>
                    <a:pt x="282" y="92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6"/>
                  </a:lnTo>
                  <a:lnTo>
                    <a:pt x="288" y="72"/>
                  </a:lnTo>
                  <a:lnTo>
                    <a:pt x="282" y="70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1" y="72"/>
                  </a:lnTo>
                  <a:lnTo>
                    <a:pt x="269" y="72"/>
                  </a:lnTo>
                  <a:lnTo>
                    <a:pt x="268" y="70"/>
                  </a:lnTo>
                  <a:lnTo>
                    <a:pt x="268" y="70"/>
                  </a:lnTo>
                  <a:lnTo>
                    <a:pt x="268" y="68"/>
                  </a:lnTo>
                  <a:lnTo>
                    <a:pt x="266" y="68"/>
                  </a:lnTo>
                  <a:lnTo>
                    <a:pt x="266" y="67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1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2" y="56"/>
                  </a:lnTo>
                  <a:lnTo>
                    <a:pt x="230" y="56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3" y="59"/>
                  </a:lnTo>
                  <a:lnTo>
                    <a:pt x="221" y="59"/>
                  </a:lnTo>
                  <a:lnTo>
                    <a:pt x="215" y="59"/>
                  </a:lnTo>
                  <a:lnTo>
                    <a:pt x="214" y="61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203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5" y="68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90" y="61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2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85" y="54"/>
                  </a:lnTo>
                  <a:lnTo>
                    <a:pt x="185" y="54"/>
                  </a:lnTo>
                  <a:lnTo>
                    <a:pt x="183" y="50"/>
                  </a:lnTo>
                  <a:lnTo>
                    <a:pt x="181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0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4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5" y="29"/>
                  </a:lnTo>
                  <a:lnTo>
                    <a:pt x="143" y="27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87" y="25"/>
                  </a:lnTo>
                  <a:lnTo>
                    <a:pt x="85" y="23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7" y="32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71" y="56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3" y="92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91" y="114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89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78" y="139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3" y="144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4" y="143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3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7" y="143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7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2" y="135"/>
                  </a:lnTo>
                  <a:lnTo>
                    <a:pt x="134" y="133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8"/>
                  </a:lnTo>
                  <a:lnTo>
                    <a:pt x="152" y="148"/>
                  </a:lnTo>
                  <a:lnTo>
                    <a:pt x="156" y="150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5"/>
                  </a:lnTo>
                  <a:lnTo>
                    <a:pt x="159" y="155"/>
                  </a:lnTo>
                  <a:lnTo>
                    <a:pt x="158" y="157"/>
                  </a:lnTo>
                  <a:lnTo>
                    <a:pt x="158" y="157"/>
                  </a:lnTo>
                  <a:lnTo>
                    <a:pt x="159" y="157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76" y="166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4" y="164"/>
                  </a:lnTo>
                  <a:lnTo>
                    <a:pt x="195" y="162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203" y="162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4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30" y="162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42" y="161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2" y="157"/>
                  </a:lnTo>
                  <a:lnTo>
                    <a:pt x="242" y="157"/>
                  </a:lnTo>
                  <a:lnTo>
                    <a:pt x="242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1" y="155"/>
                  </a:lnTo>
                  <a:lnTo>
                    <a:pt x="251" y="153"/>
                  </a:lnTo>
                  <a:lnTo>
                    <a:pt x="257" y="150"/>
                  </a:lnTo>
                  <a:lnTo>
                    <a:pt x="264" y="144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3" y="144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84" y="150"/>
                  </a:lnTo>
                  <a:lnTo>
                    <a:pt x="288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2"/>
                  </a:lnTo>
                  <a:lnTo>
                    <a:pt x="286" y="153"/>
                  </a:lnTo>
                  <a:lnTo>
                    <a:pt x="288" y="155"/>
                  </a:lnTo>
                  <a:lnTo>
                    <a:pt x="289" y="157"/>
                  </a:lnTo>
                  <a:lnTo>
                    <a:pt x="291" y="159"/>
                  </a:lnTo>
                  <a:lnTo>
                    <a:pt x="293" y="159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6" y="161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13" y="161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8" y="166"/>
                  </a:lnTo>
                  <a:lnTo>
                    <a:pt x="320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5" y="170"/>
                  </a:lnTo>
                  <a:lnTo>
                    <a:pt x="325" y="170"/>
                  </a:lnTo>
                  <a:lnTo>
                    <a:pt x="327" y="170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3" y="168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4" y="161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44"/>
            <p:cNvSpPr>
              <a:spLocks noEditPoints="1"/>
            </p:cNvSpPr>
            <p:nvPr/>
          </p:nvSpPr>
          <p:spPr bwMode="auto">
            <a:xfrm>
              <a:off x="6853723" y="3807780"/>
              <a:ext cx="1015908" cy="974442"/>
            </a:xfrm>
            <a:custGeom>
              <a:avLst/>
              <a:gdLst>
                <a:gd name="T0" fmla="*/ 724 w 735"/>
                <a:gd name="T1" fmla="*/ 595 h 705"/>
                <a:gd name="T2" fmla="*/ 692 w 735"/>
                <a:gd name="T3" fmla="*/ 627 h 705"/>
                <a:gd name="T4" fmla="*/ 685 w 735"/>
                <a:gd name="T5" fmla="*/ 647 h 705"/>
                <a:gd name="T6" fmla="*/ 697 w 735"/>
                <a:gd name="T7" fmla="*/ 669 h 705"/>
                <a:gd name="T8" fmla="*/ 699 w 735"/>
                <a:gd name="T9" fmla="*/ 692 h 705"/>
                <a:gd name="T10" fmla="*/ 719 w 735"/>
                <a:gd name="T11" fmla="*/ 698 h 705"/>
                <a:gd name="T12" fmla="*/ 735 w 735"/>
                <a:gd name="T13" fmla="*/ 642 h 705"/>
                <a:gd name="T14" fmla="*/ 181 w 735"/>
                <a:gd name="T15" fmla="*/ 365 h 705"/>
                <a:gd name="T16" fmla="*/ 148 w 735"/>
                <a:gd name="T17" fmla="*/ 315 h 705"/>
                <a:gd name="T18" fmla="*/ 638 w 735"/>
                <a:gd name="T19" fmla="*/ 159 h 705"/>
                <a:gd name="T20" fmla="*/ 592 w 735"/>
                <a:gd name="T21" fmla="*/ 148 h 705"/>
                <a:gd name="T22" fmla="*/ 549 w 735"/>
                <a:gd name="T23" fmla="*/ 125 h 705"/>
                <a:gd name="T24" fmla="*/ 506 w 735"/>
                <a:gd name="T25" fmla="*/ 101 h 705"/>
                <a:gd name="T26" fmla="*/ 464 w 735"/>
                <a:gd name="T27" fmla="*/ 87 h 705"/>
                <a:gd name="T28" fmla="*/ 439 w 735"/>
                <a:gd name="T29" fmla="*/ 54 h 705"/>
                <a:gd name="T30" fmla="*/ 388 w 735"/>
                <a:gd name="T31" fmla="*/ 22 h 705"/>
                <a:gd name="T32" fmla="*/ 338 w 735"/>
                <a:gd name="T33" fmla="*/ 56 h 705"/>
                <a:gd name="T34" fmla="*/ 269 w 735"/>
                <a:gd name="T35" fmla="*/ 127 h 705"/>
                <a:gd name="T36" fmla="*/ 193 w 735"/>
                <a:gd name="T37" fmla="*/ 116 h 705"/>
                <a:gd name="T38" fmla="*/ 164 w 735"/>
                <a:gd name="T39" fmla="*/ 125 h 705"/>
                <a:gd name="T40" fmla="*/ 177 w 735"/>
                <a:gd name="T41" fmla="*/ 161 h 705"/>
                <a:gd name="T42" fmla="*/ 164 w 735"/>
                <a:gd name="T43" fmla="*/ 185 h 705"/>
                <a:gd name="T44" fmla="*/ 146 w 735"/>
                <a:gd name="T45" fmla="*/ 192 h 705"/>
                <a:gd name="T46" fmla="*/ 116 w 735"/>
                <a:gd name="T47" fmla="*/ 194 h 705"/>
                <a:gd name="T48" fmla="*/ 96 w 735"/>
                <a:gd name="T49" fmla="*/ 177 h 705"/>
                <a:gd name="T50" fmla="*/ 65 w 735"/>
                <a:gd name="T51" fmla="*/ 188 h 705"/>
                <a:gd name="T52" fmla="*/ 42 w 735"/>
                <a:gd name="T53" fmla="*/ 190 h 705"/>
                <a:gd name="T54" fmla="*/ 25 w 735"/>
                <a:gd name="T55" fmla="*/ 212 h 705"/>
                <a:gd name="T56" fmla="*/ 36 w 735"/>
                <a:gd name="T57" fmla="*/ 217 h 705"/>
                <a:gd name="T58" fmla="*/ 20 w 735"/>
                <a:gd name="T59" fmla="*/ 233 h 705"/>
                <a:gd name="T60" fmla="*/ 56 w 735"/>
                <a:gd name="T61" fmla="*/ 248 h 705"/>
                <a:gd name="T62" fmla="*/ 90 w 735"/>
                <a:gd name="T63" fmla="*/ 255 h 705"/>
                <a:gd name="T64" fmla="*/ 98 w 735"/>
                <a:gd name="T65" fmla="*/ 266 h 705"/>
                <a:gd name="T66" fmla="*/ 107 w 735"/>
                <a:gd name="T67" fmla="*/ 264 h 705"/>
                <a:gd name="T68" fmla="*/ 110 w 735"/>
                <a:gd name="T69" fmla="*/ 271 h 705"/>
                <a:gd name="T70" fmla="*/ 136 w 735"/>
                <a:gd name="T71" fmla="*/ 280 h 705"/>
                <a:gd name="T72" fmla="*/ 161 w 735"/>
                <a:gd name="T73" fmla="*/ 289 h 705"/>
                <a:gd name="T74" fmla="*/ 150 w 735"/>
                <a:gd name="T75" fmla="*/ 320 h 705"/>
                <a:gd name="T76" fmla="*/ 199 w 735"/>
                <a:gd name="T77" fmla="*/ 362 h 705"/>
                <a:gd name="T78" fmla="*/ 202 w 735"/>
                <a:gd name="T79" fmla="*/ 390 h 705"/>
                <a:gd name="T80" fmla="*/ 229 w 735"/>
                <a:gd name="T81" fmla="*/ 459 h 705"/>
                <a:gd name="T82" fmla="*/ 202 w 735"/>
                <a:gd name="T83" fmla="*/ 475 h 705"/>
                <a:gd name="T84" fmla="*/ 175 w 735"/>
                <a:gd name="T85" fmla="*/ 576 h 705"/>
                <a:gd name="T86" fmla="*/ 219 w 735"/>
                <a:gd name="T87" fmla="*/ 602 h 705"/>
                <a:gd name="T88" fmla="*/ 269 w 735"/>
                <a:gd name="T89" fmla="*/ 616 h 705"/>
                <a:gd name="T90" fmla="*/ 322 w 735"/>
                <a:gd name="T91" fmla="*/ 614 h 705"/>
                <a:gd name="T92" fmla="*/ 376 w 735"/>
                <a:gd name="T93" fmla="*/ 636 h 705"/>
                <a:gd name="T94" fmla="*/ 408 w 735"/>
                <a:gd name="T95" fmla="*/ 622 h 705"/>
                <a:gd name="T96" fmla="*/ 489 w 735"/>
                <a:gd name="T97" fmla="*/ 571 h 705"/>
                <a:gd name="T98" fmla="*/ 515 w 735"/>
                <a:gd name="T99" fmla="*/ 560 h 705"/>
                <a:gd name="T100" fmla="*/ 547 w 735"/>
                <a:gd name="T101" fmla="*/ 591 h 705"/>
                <a:gd name="T102" fmla="*/ 585 w 735"/>
                <a:gd name="T103" fmla="*/ 582 h 705"/>
                <a:gd name="T104" fmla="*/ 609 w 735"/>
                <a:gd name="T105" fmla="*/ 557 h 705"/>
                <a:gd name="T106" fmla="*/ 638 w 735"/>
                <a:gd name="T107" fmla="*/ 528 h 705"/>
                <a:gd name="T108" fmla="*/ 603 w 735"/>
                <a:gd name="T109" fmla="*/ 483 h 705"/>
                <a:gd name="T110" fmla="*/ 600 w 735"/>
                <a:gd name="T111" fmla="*/ 443 h 705"/>
                <a:gd name="T112" fmla="*/ 600 w 735"/>
                <a:gd name="T113" fmla="*/ 396 h 705"/>
                <a:gd name="T114" fmla="*/ 582 w 735"/>
                <a:gd name="T115" fmla="*/ 353 h 705"/>
                <a:gd name="T116" fmla="*/ 560 w 735"/>
                <a:gd name="T117" fmla="*/ 351 h 705"/>
                <a:gd name="T118" fmla="*/ 609 w 735"/>
                <a:gd name="T119" fmla="*/ 287 h 705"/>
                <a:gd name="T120" fmla="*/ 630 w 735"/>
                <a:gd name="T121" fmla="*/ 277 h 705"/>
                <a:gd name="T122" fmla="*/ 638 w 735"/>
                <a:gd name="T123" fmla="*/ 241 h 705"/>
                <a:gd name="T124" fmla="*/ 661 w 735"/>
                <a:gd name="T125" fmla="*/ 17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5" h="705">
                  <a:moveTo>
                    <a:pt x="731" y="620"/>
                  </a:moveTo>
                  <a:lnTo>
                    <a:pt x="731" y="620"/>
                  </a:lnTo>
                  <a:lnTo>
                    <a:pt x="730" y="618"/>
                  </a:lnTo>
                  <a:lnTo>
                    <a:pt x="731" y="620"/>
                  </a:lnTo>
                  <a:lnTo>
                    <a:pt x="731" y="620"/>
                  </a:lnTo>
                  <a:close/>
                  <a:moveTo>
                    <a:pt x="735" y="642"/>
                  </a:moveTo>
                  <a:lnTo>
                    <a:pt x="735" y="640"/>
                  </a:lnTo>
                  <a:lnTo>
                    <a:pt x="733" y="638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3" y="634"/>
                  </a:lnTo>
                  <a:lnTo>
                    <a:pt x="733" y="632"/>
                  </a:lnTo>
                  <a:lnTo>
                    <a:pt x="733" y="632"/>
                  </a:lnTo>
                  <a:lnTo>
                    <a:pt x="733" y="631"/>
                  </a:lnTo>
                  <a:lnTo>
                    <a:pt x="733" y="629"/>
                  </a:lnTo>
                  <a:lnTo>
                    <a:pt x="733" y="625"/>
                  </a:lnTo>
                  <a:lnTo>
                    <a:pt x="733" y="623"/>
                  </a:lnTo>
                  <a:lnTo>
                    <a:pt x="733" y="623"/>
                  </a:lnTo>
                  <a:lnTo>
                    <a:pt x="731" y="620"/>
                  </a:lnTo>
                  <a:lnTo>
                    <a:pt x="731" y="622"/>
                  </a:lnTo>
                  <a:lnTo>
                    <a:pt x="731" y="623"/>
                  </a:lnTo>
                  <a:lnTo>
                    <a:pt x="733" y="623"/>
                  </a:lnTo>
                  <a:lnTo>
                    <a:pt x="731" y="623"/>
                  </a:lnTo>
                  <a:lnTo>
                    <a:pt x="731" y="623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6"/>
                  </a:lnTo>
                  <a:lnTo>
                    <a:pt x="730" y="614"/>
                  </a:lnTo>
                  <a:lnTo>
                    <a:pt x="730" y="614"/>
                  </a:lnTo>
                  <a:lnTo>
                    <a:pt x="731" y="607"/>
                  </a:lnTo>
                  <a:lnTo>
                    <a:pt x="731" y="605"/>
                  </a:lnTo>
                  <a:lnTo>
                    <a:pt x="730" y="600"/>
                  </a:lnTo>
                  <a:lnTo>
                    <a:pt x="730" y="598"/>
                  </a:lnTo>
                  <a:lnTo>
                    <a:pt x="730" y="598"/>
                  </a:lnTo>
                  <a:lnTo>
                    <a:pt x="730" y="596"/>
                  </a:lnTo>
                  <a:lnTo>
                    <a:pt x="730" y="596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8" y="593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4" y="595"/>
                  </a:lnTo>
                  <a:lnTo>
                    <a:pt x="724" y="595"/>
                  </a:lnTo>
                  <a:lnTo>
                    <a:pt x="724" y="596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0"/>
                  </a:lnTo>
                  <a:lnTo>
                    <a:pt x="724" y="600"/>
                  </a:lnTo>
                  <a:lnTo>
                    <a:pt x="722" y="602"/>
                  </a:lnTo>
                  <a:lnTo>
                    <a:pt x="722" y="602"/>
                  </a:lnTo>
                  <a:lnTo>
                    <a:pt x="724" y="602"/>
                  </a:lnTo>
                  <a:lnTo>
                    <a:pt x="724" y="604"/>
                  </a:lnTo>
                  <a:lnTo>
                    <a:pt x="722" y="605"/>
                  </a:lnTo>
                  <a:lnTo>
                    <a:pt x="722" y="605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09"/>
                  </a:lnTo>
                  <a:lnTo>
                    <a:pt x="724" y="611"/>
                  </a:lnTo>
                  <a:lnTo>
                    <a:pt x="722" y="613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19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3" y="613"/>
                  </a:lnTo>
                  <a:lnTo>
                    <a:pt x="713" y="613"/>
                  </a:lnTo>
                  <a:lnTo>
                    <a:pt x="712" y="613"/>
                  </a:lnTo>
                  <a:lnTo>
                    <a:pt x="710" y="616"/>
                  </a:lnTo>
                  <a:lnTo>
                    <a:pt x="710" y="616"/>
                  </a:lnTo>
                  <a:lnTo>
                    <a:pt x="708" y="618"/>
                  </a:lnTo>
                  <a:lnTo>
                    <a:pt x="703" y="620"/>
                  </a:lnTo>
                  <a:lnTo>
                    <a:pt x="699" y="620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5"/>
                  </a:lnTo>
                  <a:lnTo>
                    <a:pt x="692" y="625"/>
                  </a:lnTo>
                  <a:lnTo>
                    <a:pt x="692" y="627"/>
                  </a:lnTo>
                  <a:lnTo>
                    <a:pt x="690" y="627"/>
                  </a:lnTo>
                  <a:lnTo>
                    <a:pt x="690" y="627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6" y="634"/>
                  </a:lnTo>
                  <a:lnTo>
                    <a:pt x="686" y="634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40"/>
                  </a:lnTo>
                  <a:lnTo>
                    <a:pt x="686" y="638"/>
                  </a:lnTo>
                  <a:lnTo>
                    <a:pt x="688" y="638"/>
                  </a:lnTo>
                  <a:lnTo>
                    <a:pt x="688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2"/>
                  </a:lnTo>
                  <a:lnTo>
                    <a:pt x="688" y="642"/>
                  </a:lnTo>
                  <a:lnTo>
                    <a:pt x="688" y="640"/>
                  </a:lnTo>
                  <a:lnTo>
                    <a:pt x="688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0" y="643"/>
                  </a:lnTo>
                  <a:lnTo>
                    <a:pt x="690" y="643"/>
                  </a:lnTo>
                  <a:lnTo>
                    <a:pt x="690" y="645"/>
                  </a:lnTo>
                  <a:lnTo>
                    <a:pt x="688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5" y="645"/>
                  </a:lnTo>
                  <a:lnTo>
                    <a:pt x="685" y="645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6" y="647"/>
                  </a:lnTo>
                  <a:lnTo>
                    <a:pt x="685" y="647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5" y="649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8" y="652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60"/>
                  </a:lnTo>
                  <a:lnTo>
                    <a:pt x="694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3"/>
                  </a:lnTo>
                  <a:lnTo>
                    <a:pt x="688" y="663"/>
                  </a:lnTo>
                  <a:lnTo>
                    <a:pt x="686" y="663"/>
                  </a:lnTo>
                  <a:lnTo>
                    <a:pt x="688" y="665"/>
                  </a:lnTo>
                  <a:lnTo>
                    <a:pt x="688" y="667"/>
                  </a:lnTo>
                  <a:lnTo>
                    <a:pt x="686" y="667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0" y="667"/>
                  </a:lnTo>
                  <a:lnTo>
                    <a:pt x="692" y="667"/>
                  </a:lnTo>
                  <a:lnTo>
                    <a:pt x="692" y="667"/>
                  </a:lnTo>
                  <a:lnTo>
                    <a:pt x="694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7" y="667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7" y="670"/>
                  </a:lnTo>
                  <a:lnTo>
                    <a:pt x="697" y="670"/>
                  </a:lnTo>
                  <a:lnTo>
                    <a:pt x="695" y="672"/>
                  </a:lnTo>
                  <a:lnTo>
                    <a:pt x="694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4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2" y="674"/>
                  </a:lnTo>
                  <a:lnTo>
                    <a:pt x="692" y="676"/>
                  </a:lnTo>
                  <a:lnTo>
                    <a:pt x="694" y="676"/>
                  </a:lnTo>
                  <a:lnTo>
                    <a:pt x="694" y="676"/>
                  </a:lnTo>
                  <a:lnTo>
                    <a:pt x="694" y="678"/>
                  </a:lnTo>
                  <a:lnTo>
                    <a:pt x="692" y="678"/>
                  </a:lnTo>
                  <a:lnTo>
                    <a:pt x="692" y="678"/>
                  </a:lnTo>
                  <a:lnTo>
                    <a:pt x="690" y="678"/>
                  </a:lnTo>
                  <a:lnTo>
                    <a:pt x="690" y="678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7" y="681"/>
                  </a:lnTo>
                  <a:lnTo>
                    <a:pt x="697" y="681"/>
                  </a:lnTo>
                  <a:lnTo>
                    <a:pt x="699" y="681"/>
                  </a:lnTo>
                  <a:lnTo>
                    <a:pt x="703" y="681"/>
                  </a:lnTo>
                  <a:lnTo>
                    <a:pt x="703" y="683"/>
                  </a:lnTo>
                  <a:lnTo>
                    <a:pt x="703" y="683"/>
                  </a:lnTo>
                  <a:lnTo>
                    <a:pt x="701" y="683"/>
                  </a:lnTo>
                  <a:lnTo>
                    <a:pt x="701" y="683"/>
                  </a:lnTo>
                  <a:lnTo>
                    <a:pt x="701" y="685"/>
                  </a:lnTo>
                  <a:lnTo>
                    <a:pt x="701" y="685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5" y="688"/>
                  </a:lnTo>
                  <a:lnTo>
                    <a:pt x="695" y="688"/>
                  </a:lnTo>
                  <a:lnTo>
                    <a:pt x="697" y="688"/>
                  </a:lnTo>
                  <a:lnTo>
                    <a:pt x="697" y="690"/>
                  </a:lnTo>
                  <a:lnTo>
                    <a:pt x="697" y="690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3" y="694"/>
                  </a:lnTo>
                  <a:lnTo>
                    <a:pt x="703" y="696"/>
                  </a:lnTo>
                  <a:lnTo>
                    <a:pt x="703" y="696"/>
                  </a:lnTo>
                  <a:lnTo>
                    <a:pt x="704" y="696"/>
                  </a:lnTo>
                  <a:lnTo>
                    <a:pt x="704" y="696"/>
                  </a:lnTo>
                  <a:lnTo>
                    <a:pt x="706" y="696"/>
                  </a:lnTo>
                  <a:lnTo>
                    <a:pt x="706" y="696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10" y="696"/>
                  </a:lnTo>
                  <a:lnTo>
                    <a:pt x="712" y="696"/>
                  </a:lnTo>
                  <a:lnTo>
                    <a:pt x="712" y="698"/>
                  </a:lnTo>
                  <a:lnTo>
                    <a:pt x="710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699"/>
                  </a:lnTo>
                  <a:lnTo>
                    <a:pt x="712" y="699"/>
                  </a:lnTo>
                  <a:lnTo>
                    <a:pt x="712" y="699"/>
                  </a:lnTo>
                  <a:lnTo>
                    <a:pt x="712" y="701"/>
                  </a:lnTo>
                  <a:lnTo>
                    <a:pt x="713" y="703"/>
                  </a:lnTo>
                  <a:lnTo>
                    <a:pt x="715" y="703"/>
                  </a:lnTo>
                  <a:lnTo>
                    <a:pt x="715" y="703"/>
                  </a:lnTo>
                  <a:lnTo>
                    <a:pt x="717" y="705"/>
                  </a:lnTo>
                  <a:lnTo>
                    <a:pt x="717" y="705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1"/>
                  </a:lnTo>
                  <a:lnTo>
                    <a:pt x="719" y="699"/>
                  </a:lnTo>
                  <a:lnTo>
                    <a:pt x="719" y="701"/>
                  </a:lnTo>
                  <a:lnTo>
                    <a:pt x="719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9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9" y="699"/>
                  </a:lnTo>
                  <a:lnTo>
                    <a:pt x="719" y="698"/>
                  </a:lnTo>
                  <a:lnTo>
                    <a:pt x="721" y="698"/>
                  </a:lnTo>
                  <a:lnTo>
                    <a:pt x="721" y="698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2"/>
                  </a:lnTo>
                  <a:lnTo>
                    <a:pt x="721" y="692"/>
                  </a:lnTo>
                  <a:lnTo>
                    <a:pt x="722" y="692"/>
                  </a:lnTo>
                  <a:lnTo>
                    <a:pt x="722" y="692"/>
                  </a:lnTo>
                  <a:lnTo>
                    <a:pt x="722" y="690"/>
                  </a:lnTo>
                  <a:lnTo>
                    <a:pt x="724" y="690"/>
                  </a:lnTo>
                  <a:lnTo>
                    <a:pt x="724" y="690"/>
                  </a:lnTo>
                  <a:lnTo>
                    <a:pt x="724" y="688"/>
                  </a:lnTo>
                  <a:lnTo>
                    <a:pt x="724" y="688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2" y="687"/>
                  </a:lnTo>
                  <a:lnTo>
                    <a:pt x="721" y="687"/>
                  </a:lnTo>
                  <a:lnTo>
                    <a:pt x="722" y="687"/>
                  </a:lnTo>
                  <a:lnTo>
                    <a:pt x="722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6" y="685"/>
                  </a:lnTo>
                  <a:lnTo>
                    <a:pt x="726" y="685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8" y="676"/>
                  </a:lnTo>
                  <a:lnTo>
                    <a:pt x="726" y="672"/>
                  </a:lnTo>
                  <a:lnTo>
                    <a:pt x="728" y="667"/>
                  </a:lnTo>
                  <a:lnTo>
                    <a:pt x="728" y="665"/>
                  </a:lnTo>
                  <a:lnTo>
                    <a:pt x="728" y="665"/>
                  </a:lnTo>
                  <a:lnTo>
                    <a:pt x="728" y="663"/>
                  </a:lnTo>
                  <a:lnTo>
                    <a:pt x="731" y="658"/>
                  </a:lnTo>
                  <a:lnTo>
                    <a:pt x="731" y="658"/>
                  </a:lnTo>
                  <a:lnTo>
                    <a:pt x="733" y="656"/>
                  </a:lnTo>
                  <a:lnTo>
                    <a:pt x="733" y="654"/>
                  </a:lnTo>
                  <a:lnTo>
                    <a:pt x="735" y="654"/>
                  </a:lnTo>
                  <a:lnTo>
                    <a:pt x="735" y="654"/>
                  </a:lnTo>
                  <a:lnTo>
                    <a:pt x="735" y="652"/>
                  </a:lnTo>
                  <a:lnTo>
                    <a:pt x="735" y="652"/>
                  </a:lnTo>
                  <a:lnTo>
                    <a:pt x="735" y="651"/>
                  </a:lnTo>
                  <a:lnTo>
                    <a:pt x="735" y="642"/>
                  </a:lnTo>
                  <a:close/>
                  <a:moveTo>
                    <a:pt x="569" y="593"/>
                  </a:moveTo>
                  <a:lnTo>
                    <a:pt x="569" y="593"/>
                  </a:lnTo>
                  <a:lnTo>
                    <a:pt x="569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5" y="593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7" y="595"/>
                  </a:lnTo>
                  <a:lnTo>
                    <a:pt x="567" y="595"/>
                  </a:lnTo>
                  <a:lnTo>
                    <a:pt x="569" y="595"/>
                  </a:lnTo>
                  <a:lnTo>
                    <a:pt x="569" y="595"/>
                  </a:lnTo>
                  <a:lnTo>
                    <a:pt x="569" y="593"/>
                  </a:lnTo>
                  <a:lnTo>
                    <a:pt x="569" y="593"/>
                  </a:lnTo>
                  <a:close/>
                  <a:moveTo>
                    <a:pt x="195" y="385"/>
                  </a:moveTo>
                  <a:lnTo>
                    <a:pt x="193" y="383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2" y="383"/>
                  </a:lnTo>
                  <a:lnTo>
                    <a:pt x="192" y="383"/>
                  </a:lnTo>
                  <a:lnTo>
                    <a:pt x="190" y="381"/>
                  </a:lnTo>
                  <a:lnTo>
                    <a:pt x="188" y="381"/>
                  </a:lnTo>
                  <a:lnTo>
                    <a:pt x="186" y="380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7"/>
                  </a:lnTo>
                  <a:lnTo>
                    <a:pt x="190" y="389"/>
                  </a:lnTo>
                  <a:lnTo>
                    <a:pt x="190" y="389"/>
                  </a:lnTo>
                  <a:lnTo>
                    <a:pt x="193" y="392"/>
                  </a:lnTo>
                  <a:lnTo>
                    <a:pt x="193" y="394"/>
                  </a:lnTo>
                  <a:lnTo>
                    <a:pt x="193" y="394"/>
                  </a:lnTo>
                  <a:lnTo>
                    <a:pt x="195" y="398"/>
                  </a:lnTo>
                  <a:lnTo>
                    <a:pt x="195" y="398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7" y="392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5"/>
                  </a:lnTo>
                  <a:close/>
                  <a:moveTo>
                    <a:pt x="182" y="367"/>
                  </a:moveTo>
                  <a:lnTo>
                    <a:pt x="182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1" y="365"/>
                  </a:lnTo>
                  <a:lnTo>
                    <a:pt x="179" y="365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81" y="369"/>
                  </a:lnTo>
                  <a:lnTo>
                    <a:pt x="182" y="369"/>
                  </a:lnTo>
                  <a:lnTo>
                    <a:pt x="184" y="369"/>
                  </a:lnTo>
                  <a:lnTo>
                    <a:pt x="190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86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9"/>
                  </a:lnTo>
                  <a:lnTo>
                    <a:pt x="182" y="369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2" y="367"/>
                  </a:lnTo>
                  <a:close/>
                  <a:moveTo>
                    <a:pt x="141" y="333"/>
                  </a:moveTo>
                  <a:lnTo>
                    <a:pt x="139" y="331"/>
                  </a:lnTo>
                  <a:lnTo>
                    <a:pt x="139" y="331"/>
                  </a:lnTo>
                  <a:lnTo>
                    <a:pt x="137" y="331"/>
                  </a:lnTo>
                  <a:lnTo>
                    <a:pt x="137" y="333"/>
                  </a:lnTo>
                  <a:lnTo>
                    <a:pt x="137" y="333"/>
                  </a:lnTo>
                  <a:lnTo>
                    <a:pt x="141" y="333"/>
                  </a:lnTo>
                  <a:lnTo>
                    <a:pt x="143" y="334"/>
                  </a:lnTo>
                  <a:lnTo>
                    <a:pt x="143" y="333"/>
                  </a:lnTo>
                  <a:lnTo>
                    <a:pt x="141" y="333"/>
                  </a:lnTo>
                  <a:close/>
                  <a:moveTo>
                    <a:pt x="148" y="315"/>
                  </a:moveTo>
                  <a:lnTo>
                    <a:pt x="148" y="315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5" y="309"/>
                  </a:lnTo>
                  <a:lnTo>
                    <a:pt x="141" y="309"/>
                  </a:lnTo>
                  <a:lnTo>
                    <a:pt x="143" y="311"/>
                  </a:lnTo>
                  <a:lnTo>
                    <a:pt x="143" y="313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5"/>
                  </a:lnTo>
                  <a:lnTo>
                    <a:pt x="148" y="316"/>
                  </a:lnTo>
                  <a:lnTo>
                    <a:pt x="148" y="318"/>
                  </a:lnTo>
                  <a:lnTo>
                    <a:pt x="148" y="318"/>
                  </a:lnTo>
                  <a:lnTo>
                    <a:pt x="150" y="316"/>
                  </a:lnTo>
                  <a:lnTo>
                    <a:pt x="150" y="316"/>
                  </a:lnTo>
                  <a:lnTo>
                    <a:pt x="148" y="315"/>
                  </a:lnTo>
                  <a:close/>
                  <a:moveTo>
                    <a:pt x="101" y="287"/>
                  </a:moveTo>
                  <a:lnTo>
                    <a:pt x="101" y="287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8" y="284"/>
                  </a:lnTo>
                  <a:lnTo>
                    <a:pt x="96" y="284"/>
                  </a:lnTo>
                  <a:lnTo>
                    <a:pt x="94" y="284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6" y="289"/>
                  </a:lnTo>
                  <a:lnTo>
                    <a:pt x="98" y="289"/>
                  </a:lnTo>
                  <a:lnTo>
                    <a:pt x="101" y="289"/>
                  </a:lnTo>
                  <a:lnTo>
                    <a:pt x="103" y="289"/>
                  </a:lnTo>
                  <a:lnTo>
                    <a:pt x="103" y="287"/>
                  </a:lnTo>
                  <a:lnTo>
                    <a:pt x="103" y="287"/>
                  </a:lnTo>
                  <a:lnTo>
                    <a:pt x="101" y="287"/>
                  </a:lnTo>
                  <a:close/>
                  <a:moveTo>
                    <a:pt x="4" y="203"/>
                  </a:moveTo>
                  <a:lnTo>
                    <a:pt x="4" y="203"/>
                  </a:lnTo>
                  <a:lnTo>
                    <a:pt x="4" y="203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close/>
                  <a:moveTo>
                    <a:pt x="661" y="165"/>
                  </a:moveTo>
                  <a:lnTo>
                    <a:pt x="654" y="159"/>
                  </a:lnTo>
                  <a:lnTo>
                    <a:pt x="652" y="159"/>
                  </a:lnTo>
                  <a:lnTo>
                    <a:pt x="650" y="159"/>
                  </a:lnTo>
                  <a:lnTo>
                    <a:pt x="645" y="159"/>
                  </a:lnTo>
                  <a:lnTo>
                    <a:pt x="645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8" y="157"/>
                  </a:lnTo>
                  <a:lnTo>
                    <a:pt x="638" y="157"/>
                  </a:lnTo>
                  <a:lnTo>
                    <a:pt x="636" y="157"/>
                  </a:lnTo>
                  <a:lnTo>
                    <a:pt x="634" y="157"/>
                  </a:lnTo>
                  <a:lnTo>
                    <a:pt x="632" y="156"/>
                  </a:lnTo>
                  <a:lnTo>
                    <a:pt x="632" y="156"/>
                  </a:lnTo>
                  <a:lnTo>
                    <a:pt x="630" y="154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1" y="152"/>
                  </a:lnTo>
                  <a:lnTo>
                    <a:pt x="621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0" y="154"/>
                  </a:lnTo>
                  <a:lnTo>
                    <a:pt x="620" y="154"/>
                  </a:lnTo>
                  <a:lnTo>
                    <a:pt x="614" y="154"/>
                  </a:lnTo>
                  <a:lnTo>
                    <a:pt x="614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4"/>
                  </a:lnTo>
                  <a:lnTo>
                    <a:pt x="609" y="154"/>
                  </a:lnTo>
                  <a:lnTo>
                    <a:pt x="607" y="154"/>
                  </a:lnTo>
                  <a:lnTo>
                    <a:pt x="607" y="152"/>
                  </a:lnTo>
                  <a:lnTo>
                    <a:pt x="607" y="148"/>
                  </a:lnTo>
                  <a:lnTo>
                    <a:pt x="607" y="148"/>
                  </a:lnTo>
                  <a:lnTo>
                    <a:pt x="603" y="147"/>
                  </a:lnTo>
                  <a:lnTo>
                    <a:pt x="603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98" y="150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6" y="150"/>
                  </a:lnTo>
                  <a:lnTo>
                    <a:pt x="592" y="150"/>
                  </a:lnTo>
                  <a:lnTo>
                    <a:pt x="592" y="150"/>
                  </a:lnTo>
                  <a:lnTo>
                    <a:pt x="592" y="148"/>
                  </a:lnTo>
                  <a:lnTo>
                    <a:pt x="592" y="148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5"/>
                  </a:lnTo>
                  <a:lnTo>
                    <a:pt x="591" y="145"/>
                  </a:lnTo>
                  <a:lnTo>
                    <a:pt x="591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1"/>
                  </a:lnTo>
                  <a:lnTo>
                    <a:pt x="589" y="141"/>
                  </a:lnTo>
                  <a:lnTo>
                    <a:pt x="585" y="139"/>
                  </a:lnTo>
                  <a:lnTo>
                    <a:pt x="585" y="138"/>
                  </a:lnTo>
                  <a:lnTo>
                    <a:pt x="583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4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0"/>
                  </a:lnTo>
                  <a:lnTo>
                    <a:pt x="583" y="130"/>
                  </a:lnTo>
                  <a:lnTo>
                    <a:pt x="582" y="130"/>
                  </a:lnTo>
                  <a:lnTo>
                    <a:pt x="582" y="129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4" y="127"/>
                  </a:lnTo>
                  <a:lnTo>
                    <a:pt x="574" y="129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1" y="127"/>
                  </a:lnTo>
                  <a:lnTo>
                    <a:pt x="569" y="125"/>
                  </a:lnTo>
                  <a:lnTo>
                    <a:pt x="569" y="125"/>
                  </a:lnTo>
                  <a:lnTo>
                    <a:pt x="567" y="125"/>
                  </a:lnTo>
                  <a:lnTo>
                    <a:pt x="567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56" y="129"/>
                  </a:lnTo>
                  <a:lnTo>
                    <a:pt x="554" y="129"/>
                  </a:lnTo>
                  <a:lnTo>
                    <a:pt x="554" y="127"/>
                  </a:lnTo>
                  <a:lnTo>
                    <a:pt x="553" y="125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47" y="123"/>
                  </a:lnTo>
                  <a:lnTo>
                    <a:pt x="545" y="121"/>
                  </a:lnTo>
                  <a:lnTo>
                    <a:pt x="545" y="121"/>
                  </a:lnTo>
                  <a:lnTo>
                    <a:pt x="544" y="121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40" y="121"/>
                  </a:lnTo>
                  <a:lnTo>
                    <a:pt x="538" y="121"/>
                  </a:lnTo>
                  <a:lnTo>
                    <a:pt x="538" y="121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3" y="123"/>
                  </a:lnTo>
                  <a:lnTo>
                    <a:pt x="531" y="123"/>
                  </a:lnTo>
                  <a:lnTo>
                    <a:pt x="531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29" y="123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7" y="116"/>
                  </a:lnTo>
                  <a:lnTo>
                    <a:pt x="526" y="116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0" y="110"/>
                  </a:lnTo>
                  <a:lnTo>
                    <a:pt x="520" y="109"/>
                  </a:lnTo>
                  <a:lnTo>
                    <a:pt x="518" y="109"/>
                  </a:lnTo>
                  <a:lnTo>
                    <a:pt x="517" y="110"/>
                  </a:lnTo>
                  <a:lnTo>
                    <a:pt x="515" y="110"/>
                  </a:lnTo>
                  <a:lnTo>
                    <a:pt x="515" y="109"/>
                  </a:lnTo>
                  <a:lnTo>
                    <a:pt x="513" y="109"/>
                  </a:lnTo>
                  <a:lnTo>
                    <a:pt x="511" y="105"/>
                  </a:lnTo>
                  <a:lnTo>
                    <a:pt x="511" y="105"/>
                  </a:lnTo>
                  <a:lnTo>
                    <a:pt x="509" y="105"/>
                  </a:lnTo>
                  <a:lnTo>
                    <a:pt x="508" y="103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0" y="101"/>
                  </a:lnTo>
                  <a:lnTo>
                    <a:pt x="500" y="101"/>
                  </a:lnTo>
                  <a:lnTo>
                    <a:pt x="499" y="101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4"/>
                  </a:lnTo>
                  <a:lnTo>
                    <a:pt x="500" y="94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7" y="87"/>
                  </a:lnTo>
                  <a:lnTo>
                    <a:pt x="499" y="83"/>
                  </a:lnTo>
                  <a:lnTo>
                    <a:pt x="499" y="82"/>
                  </a:lnTo>
                  <a:lnTo>
                    <a:pt x="499" y="82"/>
                  </a:lnTo>
                  <a:lnTo>
                    <a:pt x="499" y="80"/>
                  </a:lnTo>
                  <a:lnTo>
                    <a:pt x="499" y="78"/>
                  </a:lnTo>
                  <a:lnTo>
                    <a:pt x="499" y="78"/>
                  </a:lnTo>
                  <a:lnTo>
                    <a:pt x="500" y="80"/>
                  </a:lnTo>
                  <a:lnTo>
                    <a:pt x="500" y="78"/>
                  </a:lnTo>
                  <a:lnTo>
                    <a:pt x="500" y="76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499" y="74"/>
                  </a:lnTo>
                  <a:lnTo>
                    <a:pt x="497" y="74"/>
                  </a:lnTo>
                  <a:lnTo>
                    <a:pt x="497" y="73"/>
                  </a:lnTo>
                  <a:lnTo>
                    <a:pt x="497" y="74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89" y="83"/>
                  </a:lnTo>
                  <a:lnTo>
                    <a:pt x="489" y="85"/>
                  </a:lnTo>
                  <a:lnTo>
                    <a:pt x="489" y="87"/>
                  </a:lnTo>
                  <a:lnTo>
                    <a:pt x="489" y="87"/>
                  </a:lnTo>
                  <a:lnTo>
                    <a:pt x="488" y="87"/>
                  </a:lnTo>
                  <a:lnTo>
                    <a:pt x="480" y="91"/>
                  </a:lnTo>
                  <a:lnTo>
                    <a:pt x="479" y="91"/>
                  </a:lnTo>
                  <a:lnTo>
                    <a:pt x="479" y="91"/>
                  </a:lnTo>
                  <a:lnTo>
                    <a:pt x="470" y="89"/>
                  </a:lnTo>
                  <a:lnTo>
                    <a:pt x="468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2" y="87"/>
                  </a:lnTo>
                  <a:lnTo>
                    <a:pt x="462" y="87"/>
                  </a:lnTo>
                  <a:lnTo>
                    <a:pt x="464" y="87"/>
                  </a:lnTo>
                  <a:lnTo>
                    <a:pt x="464" y="87"/>
                  </a:lnTo>
                  <a:lnTo>
                    <a:pt x="462" y="85"/>
                  </a:lnTo>
                  <a:lnTo>
                    <a:pt x="462" y="85"/>
                  </a:lnTo>
                  <a:lnTo>
                    <a:pt x="462" y="83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6" y="82"/>
                  </a:lnTo>
                  <a:lnTo>
                    <a:pt x="468" y="82"/>
                  </a:lnTo>
                  <a:lnTo>
                    <a:pt x="468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2" y="76"/>
                  </a:lnTo>
                  <a:lnTo>
                    <a:pt x="462" y="74"/>
                  </a:lnTo>
                  <a:lnTo>
                    <a:pt x="464" y="71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2" y="65"/>
                  </a:lnTo>
                  <a:lnTo>
                    <a:pt x="461" y="62"/>
                  </a:lnTo>
                  <a:lnTo>
                    <a:pt x="461" y="62"/>
                  </a:lnTo>
                  <a:lnTo>
                    <a:pt x="459" y="62"/>
                  </a:lnTo>
                  <a:lnTo>
                    <a:pt x="457" y="60"/>
                  </a:lnTo>
                  <a:lnTo>
                    <a:pt x="457" y="58"/>
                  </a:lnTo>
                  <a:lnTo>
                    <a:pt x="455" y="58"/>
                  </a:lnTo>
                  <a:lnTo>
                    <a:pt x="453" y="60"/>
                  </a:lnTo>
                  <a:lnTo>
                    <a:pt x="452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48" y="58"/>
                  </a:lnTo>
                  <a:lnTo>
                    <a:pt x="446" y="58"/>
                  </a:lnTo>
                  <a:lnTo>
                    <a:pt x="444" y="58"/>
                  </a:lnTo>
                  <a:lnTo>
                    <a:pt x="444" y="58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1" y="62"/>
                  </a:lnTo>
                  <a:lnTo>
                    <a:pt x="441" y="62"/>
                  </a:lnTo>
                  <a:lnTo>
                    <a:pt x="439" y="60"/>
                  </a:lnTo>
                  <a:lnTo>
                    <a:pt x="439" y="58"/>
                  </a:lnTo>
                  <a:lnTo>
                    <a:pt x="439" y="54"/>
                  </a:lnTo>
                  <a:lnTo>
                    <a:pt x="439" y="51"/>
                  </a:lnTo>
                  <a:lnTo>
                    <a:pt x="437" y="49"/>
                  </a:lnTo>
                  <a:lnTo>
                    <a:pt x="437" y="49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6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1" y="45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36"/>
                  </a:lnTo>
                  <a:lnTo>
                    <a:pt x="417" y="35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4" y="26"/>
                  </a:lnTo>
                  <a:lnTo>
                    <a:pt x="414" y="24"/>
                  </a:lnTo>
                  <a:lnTo>
                    <a:pt x="412" y="24"/>
                  </a:lnTo>
                  <a:lnTo>
                    <a:pt x="408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3" y="27"/>
                  </a:lnTo>
                  <a:lnTo>
                    <a:pt x="401" y="31"/>
                  </a:lnTo>
                  <a:lnTo>
                    <a:pt x="401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6" y="29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4" y="26"/>
                  </a:lnTo>
                  <a:lnTo>
                    <a:pt x="394" y="26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0" y="22"/>
                  </a:lnTo>
                  <a:lnTo>
                    <a:pt x="390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87" y="13"/>
                  </a:lnTo>
                  <a:lnTo>
                    <a:pt x="387" y="11"/>
                  </a:lnTo>
                  <a:lnTo>
                    <a:pt x="387" y="9"/>
                  </a:lnTo>
                  <a:lnTo>
                    <a:pt x="387" y="9"/>
                  </a:lnTo>
                  <a:lnTo>
                    <a:pt x="385" y="7"/>
                  </a:lnTo>
                  <a:lnTo>
                    <a:pt x="383" y="6"/>
                  </a:lnTo>
                  <a:lnTo>
                    <a:pt x="383" y="2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1" y="0"/>
                  </a:lnTo>
                  <a:lnTo>
                    <a:pt x="379" y="2"/>
                  </a:lnTo>
                  <a:lnTo>
                    <a:pt x="376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63" y="6"/>
                  </a:lnTo>
                  <a:lnTo>
                    <a:pt x="356" y="6"/>
                  </a:lnTo>
                  <a:lnTo>
                    <a:pt x="354" y="7"/>
                  </a:lnTo>
                  <a:lnTo>
                    <a:pt x="352" y="7"/>
                  </a:lnTo>
                  <a:lnTo>
                    <a:pt x="343" y="11"/>
                  </a:lnTo>
                  <a:lnTo>
                    <a:pt x="341" y="13"/>
                  </a:lnTo>
                  <a:lnTo>
                    <a:pt x="340" y="15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4" y="29"/>
                  </a:lnTo>
                  <a:lnTo>
                    <a:pt x="334" y="31"/>
                  </a:lnTo>
                  <a:lnTo>
                    <a:pt x="334" y="33"/>
                  </a:lnTo>
                  <a:lnTo>
                    <a:pt x="336" y="36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8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6" y="51"/>
                  </a:lnTo>
                  <a:lnTo>
                    <a:pt x="334" y="53"/>
                  </a:lnTo>
                  <a:lnTo>
                    <a:pt x="334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6" y="56"/>
                  </a:lnTo>
                  <a:lnTo>
                    <a:pt x="334" y="56"/>
                  </a:lnTo>
                  <a:lnTo>
                    <a:pt x="334" y="58"/>
                  </a:lnTo>
                  <a:lnTo>
                    <a:pt x="334" y="62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8" y="67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5" y="80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6" y="87"/>
                  </a:lnTo>
                  <a:lnTo>
                    <a:pt x="314" y="89"/>
                  </a:lnTo>
                  <a:lnTo>
                    <a:pt x="294" y="96"/>
                  </a:lnTo>
                  <a:lnTo>
                    <a:pt x="291" y="96"/>
                  </a:lnTo>
                  <a:lnTo>
                    <a:pt x="285" y="96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76" y="101"/>
                  </a:lnTo>
                  <a:lnTo>
                    <a:pt x="276" y="103"/>
                  </a:lnTo>
                  <a:lnTo>
                    <a:pt x="269" y="107"/>
                  </a:lnTo>
                  <a:lnTo>
                    <a:pt x="269" y="107"/>
                  </a:lnTo>
                  <a:lnTo>
                    <a:pt x="267" y="107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4" y="116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4" y="125"/>
                  </a:lnTo>
                  <a:lnTo>
                    <a:pt x="264" y="125"/>
                  </a:lnTo>
                  <a:lnTo>
                    <a:pt x="266" y="125"/>
                  </a:lnTo>
                  <a:lnTo>
                    <a:pt x="269" y="127"/>
                  </a:lnTo>
                  <a:lnTo>
                    <a:pt x="273" y="127"/>
                  </a:lnTo>
                  <a:lnTo>
                    <a:pt x="278" y="127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76" y="129"/>
                  </a:lnTo>
                  <a:lnTo>
                    <a:pt x="271" y="129"/>
                  </a:lnTo>
                  <a:lnTo>
                    <a:pt x="264" y="130"/>
                  </a:lnTo>
                  <a:lnTo>
                    <a:pt x="262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58" y="136"/>
                  </a:lnTo>
                  <a:lnTo>
                    <a:pt x="257" y="138"/>
                  </a:lnTo>
                  <a:lnTo>
                    <a:pt x="255" y="138"/>
                  </a:lnTo>
                  <a:lnTo>
                    <a:pt x="248" y="139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7" y="136"/>
                  </a:lnTo>
                  <a:lnTo>
                    <a:pt x="235" y="136"/>
                  </a:lnTo>
                  <a:lnTo>
                    <a:pt x="233" y="136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15" y="134"/>
                  </a:lnTo>
                  <a:lnTo>
                    <a:pt x="210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1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2" y="109"/>
                  </a:lnTo>
                  <a:lnTo>
                    <a:pt x="181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2" y="110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7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9" y="110"/>
                  </a:lnTo>
                  <a:lnTo>
                    <a:pt x="161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5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81" y="159"/>
                  </a:lnTo>
                  <a:lnTo>
                    <a:pt x="181" y="159"/>
                  </a:lnTo>
                  <a:lnTo>
                    <a:pt x="181" y="161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7" y="172"/>
                  </a:lnTo>
                  <a:lnTo>
                    <a:pt x="177" y="174"/>
                  </a:lnTo>
                  <a:lnTo>
                    <a:pt x="177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1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6" y="188"/>
                  </a:lnTo>
                  <a:lnTo>
                    <a:pt x="188" y="188"/>
                  </a:lnTo>
                  <a:lnTo>
                    <a:pt x="188" y="190"/>
                  </a:lnTo>
                  <a:lnTo>
                    <a:pt x="186" y="188"/>
                  </a:lnTo>
                  <a:lnTo>
                    <a:pt x="181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3" y="192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3" y="190"/>
                  </a:lnTo>
                  <a:lnTo>
                    <a:pt x="163" y="188"/>
                  </a:lnTo>
                  <a:lnTo>
                    <a:pt x="164" y="186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2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57" y="197"/>
                  </a:lnTo>
                  <a:lnTo>
                    <a:pt x="159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4" y="190"/>
                  </a:lnTo>
                  <a:lnTo>
                    <a:pt x="154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88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1" y="192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5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4" y="188"/>
                  </a:lnTo>
                  <a:lnTo>
                    <a:pt x="132" y="188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5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0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08" y="179"/>
                  </a:lnTo>
                  <a:lnTo>
                    <a:pt x="107" y="179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7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1" y="175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4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3" y="175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7" y="185"/>
                  </a:lnTo>
                  <a:lnTo>
                    <a:pt x="67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3" y="186"/>
                  </a:lnTo>
                  <a:lnTo>
                    <a:pt x="65" y="188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6" y="183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192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5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6" y="210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31" y="210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12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3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9" y="215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8" y="230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2" y="231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39"/>
                  </a:lnTo>
                  <a:lnTo>
                    <a:pt x="36" y="242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45" y="253"/>
                  </a:lnTo>
                  <a:lnTo>
                    <a:pt x="45" y="251"/>
                  </a:lnTo>
                  <a:lnTo>
                    <a:pt x="47" y="251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8" y="246"/>
                  </a:lnTo>
                  <a:lnTo>
                    <a:pt x="56" y="244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3" y="251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2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5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1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5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9" y="257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0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1" y="260"/>
                  </a:lnTo>
                  <a:lnTo>
                    <a:pt x="98" y="262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66"/>
                  </a:lnTo>
                  <a:lnTo>
                    <a:pt x="99" y="268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1"/>
                  </a:lnTo>
                  <a:lnTo>
                    <a:pt x="99" y="273"/>
                  </a:lnTo>
                  <a:lnTo>
                    <a:pt x="99" y="273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3" y="269"/>
                  </a:lnTo>
                  <a:lnTo>
                    <a:pt x="105" y="268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0" y="269"/>
                  </a:lnTo>
                  <a:lnTo>
                    <a:pt x="110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8" y="262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0" y="264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6" y="266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7" y="266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21" y="266"/>
                  </a:lnTo>
                  <a:lnTo>
                    <a:pt x="121" y="268"/>
                  </a:lnTo>
                  <a:lnTo>
                    <a:pt x="119" y="269"/>
                  </a:lnTo>
                  <a:lnTo>
                    <a:pt x="119" y="271"/>
                  </a:lnTo>
                  <a:lnTo>
                    <a:pt x="119" y="271"/>
                  </a:lnTo>
                  <a:lnTo>
                    <a:pt x="117" y="271"/>
                  </a:lnTo>
                  <a:lnTo>
                    <a:pt x="116" y="271"/>
                  </a:lnTo>
                  <a:lnTo>
                    <a:pt x="116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0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3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3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8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6" y="275"/>
                  </a:lnTo>
                  <a:lnTo>
                    <a:pt x="136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6" y="275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2" y="277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0"/>
                  </a:lnTo>
                  <a:lnTo>
                    <a:pt x="132" y="280"/>
                  </a:lnTo>
                  <a:lnTo>
                    <a:pt x="128" y="284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4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91"/>
                  </a:lnTo>
                  <a:lnTo>
                    <a:pt x="130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34" y="293"/>
                  </a:lnTo>
                  <a:lnTo>
                    <a:pt x="136" y="293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9" y="291"/>
                  </a:lnTo>
                  <a:lnTo>
                    <a:pt x="139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3" y="293"/>
                  </a:lnTo>
                  <a:lnTo>
                    <a:pt x="143" y="293"/>
                  </a:lnTo>
                  <a:lnTo>
                    <a:pt x="145" y="293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9"/>
                  </a:lnTo>
                  <a:lnTo>
                    <a:pt x="148" y="289"/>
                  </a:lnTo>
                  <a:lnTo>
                    <a:pt x="155" y="287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63" y="291"/>
                  </a:lnTo>
                  <a:lnTo>
                    <a:pt x="164" y="293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8" y="295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5" y="291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4" y="289"/>
                  </a:lnTo>
                  <a:lnTo>
                    <a:pt x="150" y="291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48" y="293"/>
                  </a:lnTo>
                  <a:lnTo>
                    <a:pt x="148" y="293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7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5" y="300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52" y="304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5" y="307"/>
                  </a:lnTo>
                  <a:lnTo>
                    <a:pt x="157" y="307"/>
                  </a:lnTo>
                  <a:lnTo>
                    <a:pt x="157" y="309"/>
                  </a:lnTo>
                  <a:lnTo>
                    <a:pt x="155" y="309"/>
                  </a:lnTo>
                  <a:lnTo>
                    <a:pt x="155" y="311"/>
                  </a:lnTo>
                  <a:lnTo>
                    <a:pt x="154" y="313"/>
                  </a:lnTo>
                  <a:lnTo>
                    <a:pt x="154" y="315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2"/>
                  </a:lnTo>
                  <a:lnTo>
                    <a:pt x="150" y="32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2" y="325"/>
                  </a:lnTo>
                  <a:lnTo>
                    <a:pt x="154" y="327"/>
                  </a:lnTo>
                  <a:lnTo>
                    <a:pt x="157" y="329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61" y="334"/>
                  </a:lnTo>
                  <a:lnTo>
                    <a:pt x="161" y="334"/>
                  </a:lnTo>
                  <a:lnTo>
                    <a:pt x="161" y="336"/>
                  </a:lnTo>
                  <a:lnTo>
                    <a:pt x="163" y="336"/>
                  </a:lnTo>
                  <a:lnTo>
                    <a:pt x="163" y="338"/>
                  </a:lnTo>
                  <a:lnTo>
                    <a:pt x="163" y="338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7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8" y="349"/>
                  </a:lnTo>
                  <a:lnTo>
                    <a:pt x="166" y="347"/>
                  </a:lnTo>
                  <a:lnTo>
                    <a:pt x="166" y="347"/>
                  </a:lnTo>
                  <a:lnTo>
                    <a:pt x="166" y="345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0" y="349"/>
                  </a:lnTo>
                  <a:lnTo>
                    <a:pt x="172" y="351"/>
                  </a:lnTo>
                  <a:lnTo>
                    <a:pt x="175" y="351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6"/>
                  </a:lnTo>
                  <a:lnTo>
                    <a:pt x="182" y="358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8" y="358"/>
                  </a:lnTo>
                  <a:lnTo>
                    <a:pt x="188" y="360"/>
                  </a:lnTo>
                  <a:lnTo>
                    <a:pt x="190" y="360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3" y="363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5" y="362"/>
                  </a:lnTo>
                  <a:lnTo>
                    <a:pt x="197" y="362"/>
                  </a:lnTo>
                  <a:lnTo>
                    <a:pt x="199" y="362"/>
                  </a:lnTo>
                  <a:lnTo>
                    <a:pt x="201" y="362"/>
                  </a:lnTo>
                  <a:lnTo>
                    <a:pt x="201" y="363"/>
                  </a:lnTo>
                  <a:lnTo>
                    <a:pt x="201" y="363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197" y="367"/>
                  </a:lnTo>
                  <a:lnTo>
                    <a:pt x="197" y="369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2" y="378"/>
                  </a:lnTo>
                  <a:lnTo>
                    <a:pt x="202" y="378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1" y="383"/>
                  </a:lnTo>
                  <a:lnTo>
                    <a:pt x="201" y="385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199" y="392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6"/>
                  </a:lnTo>
                  <a:lnTo>
                    <a:pt x="201" y="396"/>
                  </a:lnTo>
                  <a:lnTo>
                    <a:pt x="201" y="398"/>
                  </a:lnTo>
                  <a:lnTo>
                    <a:pt x="201" y="398"/>
                  </a:lnTo>
                  <a:lnTo>
                    <a:pt x="201" y="399"/>
                  </a:lnTo>
                  <a:lnTo>
                    <a:pt x="206" y="403"/>
                  </a:lnTo>
                  <a:lnTo>
                    <a:pt x="208" y="405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199" y="398"/>
                  </a:lnTo>
                  <a:lnTo>
                    <a:pt x="199" y="398"/>
                  </a:lnTo>
                  <a:lnTo>
                    <a:pt x="195" y="399"/>
                  </a:lnTo>
                  <a:lnTo>
                    <a:pt x="195" y="399"/>
                  </a:lnTo>
                  <a:lnTo>
                    <a:pt x="193" y="405"/>
                  </a:lnTo>
                  <a:lnTo>
                    <a:pt x="195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8"/>
                  </a:lnTo>
                  <a:lnTo>
                    <a:pt x="201" y="408"/>
                  </a:lnTo>
                  <a:lnTo>
                    <a:pt x="202" y="408"/>
                  </a:lnTo>
                  <a:lnTo>
                    <a:pt x="204" y="410"/>
                  </a:lnTo>
                  <a:lnTo>
                    <a:pt x="206" y="412"/>
                  </a:lnTo>
                  <a:lnTo>
                    <a:pt x="206" y="412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15" y="419"/>
                  </a:lnTo>
                  <a:lnTo>
                    <a:pt x="217" y="421"/>
                  </a:lnTo>
                  <a:lnTo>
                    <a:pt x="217" y="423"/>
                  </a:lnTo>
                  <a:lnTo>
                    <a:pt x="219" y="425"/>
                  </a:lnTo>
                  <a:lnTo>
                    <a:pt x="220" y="430"/>
                  </a:lnTo>
                  <a:lnTo>
                    <a:pt x="220" y="432"/>
                  </a:lnTo>
                  <a:lnTo>
                    <a:pt x="222" y="446"/>
                  </a:lnTo>
                  <a:lnTo>
                    <a:pt x="224" y="448"/>
                  </a:lnTo>
                  <a:lnTo>
                    <a:pt x="224" y="450"/>
                  </a:lnTo>
                  <a:lnTo>
                    <a:pt x="226" y="452"/>
                  </a:lnTo>
                  <a:lnTo>
                    <a:pt x="228" y="452"/>
                  </a:lnTo>
                  <a:lnTo>
                    <a:pt x="231" y="454"/>
                  </a:lnTo>
                  <a:lnTo>
                    <a:pt x="231" y="455"/>
                  </a:lnTo>
                  <a:lnTo>
                    <a:pt x="231" y="454"/>
                  </a:lnTo>
                  <a:lnTo>
                    <a:pt x="229" y="454"/>
                  </a:lnTo>
                  <a:lnTo>
                    <a:pt x="228" y="454"/>
                  </a:lnTo>
                  <a:lnTo>
                    <a:pt x="226" y="454"/>
                  </a:lnTo>
                  <a:lnTo>
                    <a:pt x="228" y="454"/>
                  </a:lnTo>
                  <a:lnTo>
                    <a:pt x="229" y="455"/>
                  </a:lnTo>
                  <a:lnTo>
                    <a:pt x="229" y="457"/>
                  </a:lnTo>
                  <a:lnTo>
                    <a:pt x="229" y="459"/>
                  </a:lnTo>
                  <a:lnTo>
                    <a:pt x="229" y="459"/>
                  </a:lnTo>
                  <a:lnTo>
                    <a:pt x="229" y="461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28" y="461"/>
                  </a:lnTo>
                  <a:lnTo>
                    <a:pt x="228" y="459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5"/>
                  </a:lnTo>
                  <a:lnTo>
                    <a:pt x="228" y="455"/>
                  </a:lnTo>
                  <a:lnTo>
                    <a:pt x="226" y="454"/>
                  </a:lnTo>
                  <a:lnTo>
                    <a:pt x="224" y="452"/>
                  </a:lnTo>
                  <a:lnTo>
                    <a:pt x="222" y="450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19" y="439"/>
                  </a:lnTo>
                  <a:lnTo>
                    <a:pt x="219" y="436"/>
                  </a:lnTo>
                  <a:lnTo>
                    <a:pt x="219" y="434"/>
                  </a:lnTo>
                  <a:lnTo>
                    <a:pt x="219" y="432"/>
                  </a:lnTo>
                  <a:lnTo>
                    <a:pt x="217" y="430"/>
                  </a:lnTo>
                  <a:lnTo>
                    <a:pt x="211" y="423"/>
                  </a:lnTo>
                  <a:lnTo>
                    <a:pt x="210" y="423"/>
                  </a:lnTo>
                  <a:lnTo>
                    <a:pt x="208" y="421"/>
                  </a:lnTo>
                  <a:lnTo>
                    <a:pt x="204" y="419"/>
                  </a:lnTo>
                  <a:lnTo>
                    <a:pt x="204" y="419"/>
                  </a:lnTo>
                  <a:lnTo>
                    <a:pt x="204" y="418"/>
                  </a:lnTo>
                  <a:lnTo>
                    <a:pt x="202" y="418"/>
                  </a:lnTo>
                  <a:lnTo>
                    <a:pt x="202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4"/>
                  </a:lnTo>
                  <a:lnTo>
                    <a:pt x="202" y="416"/>
                  </a:lnTo>
                  <a:lnTo>
                    <a:pt x="201" y="416"/>
                  </a:lnTo>
                  <a:lnTo>
                    <a:pt x="199" y="419"/>
                  </a:lnTo>
                  <a:lnTo>
                    <a:pt x="199" y="421"/>
                  </a:lnTo>
                  <a:lnTo>
                    <a:pt x="199" y="436"/>
                  </a:lnTo>
                  <a:lnTo>
                    <a:pt x="197" y="446"/>
                  </a:lnTo>
                  <a:lnTo>
                    <a:pt x="193" y="481"/>
                  </a:lnTo>
                  <a:lnTo>
                    <a:pt x="193" y="481"/>
                  </a:lnTo>
                  <a:lnTo>
                    <a:pt x="193" y="479"/>
                  </a:lnTo>
                  <a:lnTo>
                    <a:pt x="195" y="475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202" y="475"/>
                  </a:lnTo>
                  <a:lnTo>
                    <a:pt x="204" y="475"/>
                  </a:lnTo>
                  <a:lnTo>
                    <a:pt x="202" y="475"/>
                  </a:lnTo>
                  <a:lnTo>
                    <a:pt x="204" y="477"/>
                  </a:lnTo>
                  <a:lnTo>
                    <a:pt x="204" y="479"/>
                  </a:lnTo>
                  <a:lnTo>
                    <a:pt x="202" y="479"/>
                  </a:lnTo>
                  <a:lnTo>
                    <a:pt x="201" y="479"/>
                  </a:lnTo>
                  <a:lnTo>
                    <a:pt x="199" y="479"/>
                  </a:lnTo>
                  <a:lnTo>
                    <a:pt x="197" y="479"/>
                  </a:lnTo>
                  <a:lnTo>
                    <a:pt x="195" y="481"/>
                  </a:lnTo>
                  <a:lnTo>
                    <a:pt x="195" y="483"/>
                  </a:lnTo>
                  <a:lnTo>
                    <a:pt x="195" y="484"/>
                  </a:lnTo>
                  <a:lnTo>
                    <a:pt x="195" y="484"/>
                  </a:lnTo>
                  <a:lnTo>
                    <a:pt x="193" y="486"/>
                  </a:lnTo>
                  <a:lnTo>
                    <a:pt x="193" y="488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5"/>
                  </a:lnTo>
                  <a:lnTo>
                    <a:pt x="192" y="504"/>
                  </a:lnTo>
                  <a:lnTo>
                    <a:pt x="190" y="524"/>
                  </a:lnTo>
                  <a:lnTo>
                    <a:pt x="188" y="533"/>
                  </a:lnTo>
                  <a:lnTo>
                    <a:pt x="186" y="537"/>
                  </a:lnTo>
                  <a:lnTo>
                    <a:pt x="184" y="548"/>
                  </a:lnTo>
                  <a:lnTo>
                    <a:pt x="182" y="553"/>
                  </a:lnTo>
                  <a:lnTo>
                    <a:pt x="182" y="555"/>
                  </a:lnTo>
                  <a:lnTo>
                    <a:pt x="181" y="557"/>
                  </a:lnTo>
                  <a:lnTo>
                    <a:pt x="181" y="557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77" y="560"/>
                  </a:lnTo>
                  <a:lnTo>
                    <a:pt x="177" y="564"/>
                  </a:lnTo>
                  <a:lnTo>
                    <a:pt x="177" y="564"/>
                  </a:lnTo>
                  <a:lnTo>
                    <a:pt x="175" y="564"/>
                  </a:lnTo>
                  <a:lnTo>
                    <a:pt x="173" y="566"/>
                  </a:lnTo>
                  <a:lnTo>
                    <a:pt x="173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9"/>
                  </a:lnTo>
                  <a:lnTo>
                    <a:pt x="166" y="569"/>
                  </a:lnTo>
                  <a:lnTo>
                    <a:pt x="166" y="571"/>
                  </a:lnTo>
                  <a:lnTo>
                    <a:pt x="168" y="571"/>
                  </a:lnTo>
                  <a:lnTo>
                    <a:pt x="168" y="573"/>
                  </a:lnTo>
                  <a:lnTo>
                    <a:pt x="168" y="573"/>
                  </a:lnTo>
                  <a:lnTo>
                    <a:pt x="168" y="575"/>
                  </a:lnTo>
                  <a:lnTo>
                    <a:pt x="168" y="575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3" y="573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5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81" y="575"/>
                  </a:lnTo>
                  <a:lnTo>
                    <a:pt x="182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2"/>
                  </a:lnTo>
                  <a:lnTo>
                    <a:pt x="184" y="586"/>
                  </a:lnTo>
                  <a:lnTo>
                    <a:pt x="184" y="586"/>
                  </a:lnTo>
                  <a:lnTo>
                    <a:pt x="182" y="587"/>
                  </a:lnTo>
                  <a:lnTo>
                    <a:pt x="182" y="589"/>
                  </a:lnTo>
                  <a:lnTo>
                    <a:pt x="182" y="589"/>
                  </a:lnTo>
                  <a:lnTo>
                    <a:pt x="182" y="591"/>
                  </a:lnTo>
                  <a:lnTo>
                    <a:pt x="184" y="591"/>
                  </a:lnTo>
                  <a:lnTo>
                    <a:pt x="186" y="593"/>
                  </a:lnTo>
                  <a:lnTo>
                    <a:pt x="188" y="593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90" y="587"/>
                  </a:lnTo>
                  <a:lnTo>
                    <a:pt x="190" y="587"/>
                  </a:lnTo>
                  <a:lnTo>
                    <a:pt x="192" y="58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2" y="591"/>
                  </a:lnTo>
                  <a:lnTo>
                    <a:pt x="193" y="591"/>
                  </a:lnTo>
                  <a:lnTo>
                    <a:pt x="195" y="591"/>
                  </a:lnTo>
                  <a:lnTo>
                    <a:pt x="197" y="593"/>
                  </a:lnTo>
                  <a:lnTo>
                    <a:pt x="199" y="595"/>
                  </a:lnTo>
                  <a:lnTo>
                    <a:pt x="201" y="593"/>
                  </a:lnTo>
                  <a:lnTo>
                    <a:pt x="201" y="595"/>
                  </a:lnTo>
                  <a:lnTo>
                    <a:pt x="202" y="595"/>
                  </a:lnTo>
                  <a:lnTo>
                    <a:pt x="202" y="595"/>
                  </a:lnTo>
                  <a:lnTo>
                    <a:pt x="204" y="595"/>
                  </a:lnTo>
                  <a:lnTo>
                    <a:pt x="204" y="595"/>
                  </a:lnTo>
                  <a:lnTo>
                    <a:pt x="206" y="596"/>
                  </a:lnTo>
                  <a:lnTo>
                    <a:pt x="208" y="596"/>
                  </a:lnTo>
                  <a:lnTo>
                    <a:pt x="210" y="598"/>
                  </a:lnTo>
                  <a:lnTo>
                    <a:pt x="213" y="598"/>
                  </a:lnTo>
                  <a:lnTo>
                    <a:pt x="217" y="598"/>
                  </a:lnTo>
                  <a:lnTo>
                    <a:pt x="219" y="598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2" y="604"/>
                  </a:lnTo>
                  <a:lnTo>
                    <a:pt x="224" y="604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8" y="607"/>
                  </a:lnTo>
                  <a:lnTo>
                    <a:pt x="228" y="607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9" y="609"/>
                  </a:lnTo>
                  <a:lnTo>
                    <a:pt x="229" y="609"/>
                  </a:lnTo>
                  <a:lnTo>
                    <a:pt x="229" y="607"/>
                  </a:lnTo>
                  <a:lnTo>
                    <a:pt x="231" y="607"/>
                  </a:lnTo>
                  <a:lnTo>
                    <a:pt x="233" y="609"/>
                  </a:lnTo>
                  <a:lnTo>
                    <a:pt x="235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4" y="607"/>
                  </a:lnTo>
                  <a:lnTo>
                    <a:pt x="244" y="609"/>
                  </a:lnTo>
                  <a:lnTo>
                    <a:pt x="246" y="609"/>
                  </a:lnTo>
                  <a:lnTo>
                    <a:pt x="248" y="609"/>
                  </a:lnTo>
                  <a:lnTo>
                    <a:pt x="248" y="607"/>
                  </a:lnTo>
                  <a:lnTo>
                    <a:pt x="248" y="609"/>
                  </a:lnTo>
                  <a:lnTo>
                    <a:pt x="249" y="611"/>
                  </a:lnTo>
                  <a:lnTo>
                    <a:pt x="249" y="611"/>
                  </a:lnTo>
                  <a:lnTo>
                    <a:pt x="249" y="613"/>
                  </a:lnTo>
                  <a:lnTo>
                    <a:pt x="249" y="613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3" y="614"/>
                  </a:lnTo>
                  <a:lnTo>
                    <a:pt x="253" y="614"/>
                  </a:lnTo>
                  <a:lnTo>
                    <a:pt x="255" y="616"/>
                  </a:lnTo>
                  <a:lnTo>
                    <a:pt x="257" y="616"/>
                  </a:lnTo>
                  <a:lnTo>
                    <a:pt x="260" y="614"/>
                  </a:lnTo>
                  <a:lnTo>
                    <a:pt x="264" y="613"/>
                  </a:lnTo>
                  <a:lnTo>
                    <a:pt x="264" y="613"/>
                  </a:lnTo>
                  <a:lnTo>
                    <a:pt x="266" y="613"/>
                  </a:lnTo>
                  <a:lnTo>
                    <a:pt x="267" y="613"/>
                  </a:lnTo>
                  <a:lnTo>
                    <a:pt x="267" y="614"/>
                  </a:lnTo>
                  <a:lnTo>
                    <a:pt x="269" y="616"/>
                  </a:lnTo>
                  <a:lnTo>
                    <a:pt x="271" y="616"/>
                  </a:lnTo>
                  <a:lnTo>
                    <a:pt x="271" y="616"/>
                  </a:lnTo>
                  <a:lnTo>
                    <a:pt x="273" y="614"/>
                  </a:lnTo>
                  <a:lnTo>
                    <a:pt x="273" y="614"/>
                  </a:lnTo>
                  <a:lnTo>
                    <a:pt x="275" y="613"/>
                  </a:lnTo>
                  <a:lnTo>
                    <a:pt x="275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6"/>
                  </a:lnTo>
                  <a:lnTo>
                    <a:pt x="276" y="616"/>
                  </a:lnTo>
                  <a:lnTo>
                    <a:pt x="278" y="616"/>
                  </a:lnTo>
                  <a:lnTo>
                    <a:pt x="280" y="614"/>
                  </a:lnTo>
                  <a:lnTo>
                    <a:pt x="280" y="616"/>
                  </a:lnTo>
                  <a:lnTo>
                    <a:pt x="287" y="614"/>
                  </a:lnTo>
                  <a:lnTo>
                    <a:pt x="289" y="616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7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09"/>
                  </a:lnTo>
                  <a:lnTo>
                    <a:pt x="289" y="607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91" y="605"/>
                  </a:lnTo>
                  <a:lnTo>
                    <a:pt x="291" y="605"/>
                  </a:lnTo>
                  <a:lnTo>
                    <a:pt x="293" y="605"/>
                  </a:lnTo>
                  <a:lnTo>
                    <a:pt x="294" y="605"/>
                  </a:lnTo>
                  <a:lnTo>
                    <a:pt x="294" y="605"/>
                  </a:lnTo>
                  <a:lnTo>
                    <a:pt x="296" y="605"/>
                  </a:lnTo>
                  <a:lnTo>
                    <a:pt x="296" y="605"/>
                  </a:lnTo>
                  <a:lnTo>
                    <a:pt x="300" y="607"/>
                  </a:lnTo>
                  <a:lnTo>
                    <a:pt x="300" y="607"/>
                  </a:lnTo>
                  <a:lnTo>
                    <a:pt x="302" y="607"/>
                  </a:lnTo>
                  <a:lnTo>
                    <a:pt x="302" y="609"/>
                  </a:lnTo>
                  <a:lnTo>
                    <a:pt x="302" y="609"/>
                  </a:lnTo>
                  <a:lnTo>
                    <a:pt x="303" y="609"/>
                  </a:lnTo>
                  <a:lnTo>
                    <a:pt x="303" y="609"/>
                  </a:lnTo>
                  <a:lnTo>
                    <a:pt x="303" y="607"/>
                  </a:lnTo>
                  <a:lnTo>
                    <a:pt x="303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9" y="609"/>
                  </a:lnTo>
                  <a:lnTo>
                    <a:pt x="311" y="609"/>
                  </a:lnTo>
                  <a:lnTo>
                    <a:pt x="313" y="611"/>
                  </a:lnTo>
                  <a:lnTo>
                    <a:pt x="313" y="611"/>
                  </a:lnTo>
                  <a:lnTo>
                    <a:pt x="313" y="613"/>
                  </a:lnTo>
                  <a:lnTo>
                    <a:pt x="313" y="613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6" y="614"/>
                  </a:lnTo>
                  <a:lnTo>
                    <a:pt x="322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5" y="616"/>
                  </a:lnTo>
                  <a:lnTo>
                    <a:pt x="325" y="616"/>
                  </a:lnTo>
                  <a:lnTo>
                    <a:pt x="327" y="618"/>
                  </a:lnTo>
                  <a:lnTo>
                    <a:pt x="327" y="620"/>
                  </a:lnTo>
                  <a:lnTo>
                    <a:pt x="329" y="622"/>
                  </a:lnTo>
                  <a:lnTo>
                    <a:pt x="329" y="622"/>
                  </a:lnTo>
                  <a:lnTo>
                    <a:pt x="331" y="618"/>
                  </a:lnTo>
                  <a:lnTo>
                    <a:pt x="331" y="618"/>
                  </a:lnTo>
                  <a:lnTo>
                    <a:pt x="332" y="618"/>
                  </a:lnTo>
                  <a:lnTo>
                    <a:pt x="334" y="618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43" y="620"/>
                  </a:lnTo>
                  <a:lnTo>
                    <a:pt x="341" y="622"/>
                  </a:lnTo>
                  <a:lnTo>
                    <a:pt x="343" y="622"/>
                  </a:lnTo>
                  <a:lnTo>
                    <a:pt x="343" y="623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3" y="629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50" y="632"/>
                  </a:lnTo>
                  <a:lnTo>
                    <a:pt x="350" y="632"/>
                  </a:lnTo>
                  <a:lnTo>
                    <a:pt x="352" y="632"/>
                  </a:lnTo>
                  <a:lnTo>
                    <a:pt x="352" y="632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4" y="638"/>
                  </a:lnTo>
                  <a:lnTo>
                    <a:pt x="356" y="638"/>
                  </a:lnTo>
                  <a:lnTo>
                    <a:pt x="356" y="638"/>
                  </a:lnTo>
                  <a:lnTo>
                    <a:pt x="358" y="638"/>
                  </a:lnTo>
                  <a:lnTo>
                    <a:pt x="358" y="638"/>
                  </a:lnTo>
                  <a:lnTo>
                    <a:pt x="359" y="638"/>
                  </a:lnTo>
                  <a:lnTo>
                    <a:pt x="359" y="638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8" y="632"/>
                  </a:lnTo>
                  <a:lnTo>
                    <a:pt x="370" y="632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6" y="636"/>
                  </a:lnTo>
                  <a:lnTo>
                    <a:pt x="378" y="636"/>
                  </a:lnTo>
                  <a:lnTo>
                    <a:pt x="378" y="636"/>
                  </a:lnTo>
                  <a:lnTo>
                    <a:pt x="378" y="638"/>
                  </a:lnTo>
                  <a:lnTo>
                    <a:pt x="379" y="638"/>
                  </a:lnTo>
                  <a:lnTo>
                    <a:pt x="379" y="640"/>
                  </a:lnTo>
                  <a:lnTo>
                    <a:pt x="381" y="640"/>
                  </a:lnTo>
                  <a:lnTo>
                    <a:pt x="381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38"/>
                  </a:lnTo>
                  <a:lnTo>
                    <a:pt x="385" y="638"/>
                  </a:lnTo>
                  <a:lnTo>
                    <a:pt x="385" y="638"/>
                  </a:lnTo>
                  <a:lnTo>
                    <a:pt x="387" y="638"/>
                  </a:lnTo>
                  <a:lnTo>
                    <a:pt x="388" y="640"/>
                  </a:lnTo>
                  <a:lnTo>
                    <a:pt x="390" y="640"/>
                  </a:lnTo>
                  <a:lnTo>
                    <a:pt x="390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88" y="636"/>
                  </a:lnTo>
                  <a:lnTo>
                    <a:pt x="390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7" y="634"/>
                  </a:lnTo>
                  <a:lnTo>
                    <a:pt x="397" y="632"/>
                  </a:lnTo>
                  <a:lnTo>
                    <a:pt x="399" y="631"/>
                  </a:lnTo>
                  <a:lnTo>
                    <a:pt x="399" y="631"/>
                  </a:lnTo>
                  <a:lnTo>
                    <a:pt x="401" y="631"/>
                  </a:lnTo>
                  <a:lnTo>
                    <a:pt x="401" y="631"/>
                  </a:lnTo>
                  <a:lnTo>
                    <a:pt x="403" y="631"/>
                  </a:lnTo>
                  <a:lnTo>
                    <a:pt x="405" y="631"/>
                  </a:lnTo>
                  <a:lnTo>
                    <a:pt x="406" y="631"/>
                  </a:lnTo>
                  <a:lnTo>
                    <a:pt x="406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2" y="632"/>
                  </a:lnTo>
                  <a:lnTo>
                    <a:pt x="414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1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2" y="625"/>
                  </a:lnTo>
                  <a:lnTo>
                    <a:pt x="410" y="625"/>
                  </a:lnTo>
                  <a:lnTo>
                    <a:pt x="410" y="625"/>
                  </a:lnTo>
                  <a:lnTo>
                    <a:pt x="408" y="623"/>
                  </a:lnTo>
                  <a:lnTo>
                    <a:pt x="408" y="622"/>
                  </a:lnTo>
                  <a:lnTo>
                    <a:pt x="408" y="620"/>
                  </a:lnTo>
                  <a:lnTo>
                    <a:pt x="408" y="616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9"/>
                  </a:lnTo>
                  <a:lnTo>
                    <a:pt x="408" y="605"/>
                  </a:lnTo>
                  <a:lnTo>
                    <a:pt x="410" y="600"/>
                  </a:lnTo>
                  <a:lnTo>
                    <a:pt x="410" y="598"/>
                  </a:lnTo>
                  <a:lnTo>
                    <a:pt x="408" y="598"/>
                  </a:lnTo>
                  <a:lnTo>
                    <a:pt x="408" y="598"/>
                  </a:lnTo>
                  <a:lnTo>
                    <a:pt x="408" y="596"/>
                  </a:lnTo>
                  <a:lnTo>
                    <a:pt x="410" y="595"/>
                  </a:lnTo>
                  <a:lnTo>
                    <a:pt x="410" y="593"/>
                  </a:lnTo>
                  <a:lnTo>
                    <a:pt x="410" y="593"/>
                  </a:lnTo>
                  <a:lnTo>
                    <a:pt x="410" y="591"/>
                  </a:lnTo>
                  <a:lnTo>
                    <a:pt x="412" y="589"/>
                  </a:lnTo>
                  <a:lnTo>
                    <a:pt x="412" y="587"/>
                  </a:lnTo>
                  <a:lnTo>
                    <a:pt x="412" y="587"/>
                  </a:lnTo>
                  <a:lnTo>
                    <a:pt x="414" y="586"/>
                  </a:lnTo>
                  <a:lnTo>
                    <a:pt x="414" y="586"/>
                  </a:lnTo>
                  <a:lnTo>
                    <a:pt x="415" y="584"/>
                  </a:lnTo>
                  <a:lnTo>
                    <a:pt x="415" y="582"/>
                  </a:lnTo>
                  <a:lnTo>
                    <a:pt x="415" y="582"/>
                  </a:lnTo>
                  <a:lnTo>
                    <a:pt x="417" y="582"/>
                  </a:lnTo>
                  <a:lnTo>
                    <a:pt x="417" y="580"/>
                  </a:lnTo>
                  <a:lnTo>
                    <a:pt x="417" y="580"/>
                  </a:lnTo>
                  <a:lnTo>
                    <a:pt x="419" y="578"/>
                  </a:lnTo>
                  <a:lnTo>
                    <a:pt x="423" y="576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5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35" y="569"/>
                  </a:lnTo>
                  <a:lnTo>
                    <a:pt x="437" y="569"/>
                  </a:lnTo>
                  <a:lnTo>
                    <a:pt x="444" y="566"/>
                  </a:lnTo>
                  <a:lnTo>
                    <a:pt x="453" y="558"/>
                  </a:lnTo>
                  <a:lnTo>
                    <a:pt x="453" y="557"/>
                  </a:lnTo>
                  <a:lnTo>
                    <a:pt x="457" y="557"/>
                  </a:lnTo>
                  <a:lnTo>
                    <a:pt x="459" y="557"/>
                  </a:lnTo>
                  <a:lnTo>
                    <a:pt x="462" y="557"/>
                  </a:lnTo>
                  <a:lnTo>
                    <a:pt x="462" y="557"/>
                  </a:lnTo>
                  <a:lnTo>
                    <a:pt x="462" y="558"/>
                  </a:lnTo>
                  <a:lnTo>
                    <a:pt x="462" y="558"/>
                  </a:lnTo>
                  <a:lnTo>
                    <a:pt x="462" y="560"/>
                  </a:lnTo>
                  <a:lnTo>
                    <a:pt x="464" y="562"/>
                  </a:lnTo>
                  <a:lnTo>
                    <a:pt x="466" y="562"/>
                  </a:lnTo>
                  <a:lnTo>
                    <a:pt x="466" y="562"/>
                  </a:lnTo>
                  <a:lnTo>
                    <a:pt x="477" y="564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6" y="564"/>
                  </a:lnTo>
                  <a:lnTo>
                    <a:pt x="486" y="566"/>
                  </a:lnTo>
                  <a:lnTo>
                    <a:pt x="486" y="566"/>
                  </a:lnTo>
                  <a:lnTo>
                    <a:pt x="484" y="567"/>
                  </a:lnTo>
                  <a:lnTo>
                    <a:pt x="484" y="569"/>
                  </a:lnTo>
                  <a:lnTo>
                    <a:pt x="486" y="569"/>
                  </a:lnTo>
                  <a:lnTo>
                    <a:pt x="489" y="571"/>
                  </a:lnTo>
                  <a:lnTo>
                    <a:pt x="497" y="571"/>
                  </a:lnTo>
                  <a:lnTo>
                    <a:pt x="497" y="571"/>
                  </a:lnTo>
                  <a:lnTo>
                    <a:pt x="499" y="569"/>
                  </a:lnTo>
                  <a:lnTo>
                    <a:pt x="497" y="567"/>
                  </a:lnTo>
                  <a:lnTo>
                    <a:pt x="495" y="567"/>
                  </a:lnTo>
                  <a:lnTo>
                    <a:pt x="493" y="566"/>
                  </a:lnTo>
                  <a:lnTo>
                    <a:pt x="493" y="562"/>
                  </a:lnTo>
                  <a:lnTo>
                    <a:pt x="493" y="558"/>
                  </a:lnTo>
                  <a:lnTo>
                    <a:pt x="493" y="557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3" y="557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60"/>
                  </a:lnTo>
                  <a:lnTo>
                    <a:pt x="493" y="564"/>
                  </a:lnTo>
                  <a:lnTo>
                    <a:pt x="495" y="566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499" y="571"/>
                  </a:lnTo>
                  <a:lnTo>
                    <a:pt x="500" y="569"/>
                  </a:lnTo>
                  <a:lnTo>
                    <a:pt x="502" y="569"/>
                  </a:lnTo>
                  <a:lnTo>
                    <a:pt x="500" y="569"/>
                  </a:lnTo>
                  <a:lnTo>
                    <a:pt x="500" y="567"/>
                  </a:lnTo>
                  <a:lnTo>
                    <a:pt x="499" y="567"/>
                  </a:lnTo>
                  <a:lnTo>
                    <a:pt x="499" y="567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502" y="566"/>
                  </a:lnTo>
                  <a:lnTo>
                    <a:pt x="502" y="564"/>
                  </a:lnTo>
                  <a:lnTo>
                    <a:pt x="502" y="564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9" y="562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58"/>
                  </a:lnTo>
                  <a:lnTo>
                    <a:pt x="508" y="558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9" y="557"/>
                  </a:lnTo>
                  <a:lnTo>
                    <a:pt x="509" y="557"/>
                  </a:lnTo>
                  <a:lnTo>
                    <a:pt x="511" y="557"/>
                  </a:lnTo>
                  <a:lnTo>
                    <a:pt x="511" y="557"/>
                  </a:lnTo>
                  <a:lnTo>
                    <a:pt x="511" y="558"/>
                  </a:lnTo>
                  <a:lnTo>
                    <a:pt x="513" y="558"/>
                  </a:lnTo>
                  <a:lnTo>
                    <a:pt x="513" y="558"/>
                  </a:lnTo>
                  <a:lnTo>
                    <a:pt x="513" y="560"/>
                  </a:lnTo>
                  <a:lnTo>
                    <a:pt x="513" y="560"/>
                  </a:lnTo>
                  <a:lnTo>
                    <a:pt x="515" y="560"/>
                  </a:lnTo>
                  <a:lnTo>
                    <a:pt x="517" y="560"/>
                  </a:lnTo>
                  <a:lnTo>
                    <a:pt x="518" y="560"/>
                  </a:lnTo>
                  <a:lnTo>
                    <a:pt x="518" y="562"/>
                  </a:lnTo>
                  <a:lnTo>
                    <a:pt x="517" y="562"/>
                  </a:lnTo>
                  <a:lnTo>
                    <a:pt x="517" y="564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09" y="566"/>
                  </a:lnTo>
                  <a:lnTo>
                    <a:pt x="508" y="566"/>
                  </a:lnTo>
                  <a:lnTo>
                    <a:pt x="508" y="567"/>
                  </a:lnTo>
                  <a:lnTo>
                    <a:pt x="508" y="569"/>
                  </a:lnTo>
                  <a:lnTo>
                    <a:pt x="508" y="571"/>
                  </a:lnTo>
                  <a:lnTo>
                    <a:pt x="509" y="571"/>
                  </a:lnTo>
                  <a:lnTo>
                    <a:pt x="513" y="571"/>
                  </a:lnTo>
                  <a:lnTo>
                    <a:pt x="515" y="571"/>
                  </a:lnTo>
                  <a:lnTo>
                    <a:pt x="518" y="571"/>
                  </a:lnTo>
                  <a:lnTo>
                    <a:pt x="522" y="569"/>
                  </a:lnTo>
                  <a:lnTo>
                    <a:pt x="524" y="571"/>
                  </a:lnTo>
                  <a:lnTo>
                    <a:pt x="524" y="573"/>
                  </a:lnTo>
                  <a:lnTo>
                    <a:pt x="524" y="575"/>
                  </a:lnTo>
                  <a:lnTo>
                    <a:pt x="524" y="575"/>
                  </a:lnTo>
                  <a:lnTo>
                    <a:pt x="526" y="576"/>
                  </a:lnTo>
                  <a:lnTo>
                    <a:pt x="524" y="576"/>
                  </a:lnTo>
                  <a:lnTo>
                    <a:pt x="524" y="578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6" y="580"/>
                  </a:lnTo>
                  <a:lnTo>
                    <a:pt x="526" y="580"/>
                  </a:lnTo>
                  <a:lnTo>
                    <a:pt x="527" y="580"/>
                  </a:lnTo>
                  <a:lnTo>
                    <a:pt x="529" y="580"/>
                  </a:lnTo>
                  <a:lnTo>
                    <a:pt x="529" y="580"/>
                  </a:lnTo>
                  <a:lnTo>
                    <a:pt x="531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5" y="580"/>
                  </a:lnTo>
                  <a:lnTo>
                    <a:pt x="535" y="582"/>
                  </a:lnTo>
                  <a:lnTo>
                    <a:pt x="535" y="582"/>
                  </a:lnTo>
                  <a:lnTo>
                    <a:pt x="536" y="582"/>
                  </a:lnTo>
                  <a:lnTo>
                    <a:pt x="536" y="584"/>
                  </a:lnTo>
                  <a:lnTo>
                    <a:pt x="538" y="582"/>
                  </a:lnTo>
                  <a:lnTo>
                    <a:pt x="538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2" y="582"/>
                  </a:lnTo>
                  <a:lnTo>
                    <a:pt x="542" y="584"/>
                  </a:lnTo>
                  <a:lnTo>
                    <a:pt x="544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5" y="589"/>
                  </a:lnTo>
                  <a:lnTo>
                    <a:pt x="545" y="589"/>
                  </a:lnTo>
                  <a:lnTo>
                    <a:pt x="547" y="591"/>
                  </a:lnTo>
                  <a:lnTo>
                    <a:pt x="549" y="591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4" y="589"/>
                  </a:lnTo>
                  <a:lnTo>
                    <a:pt x="554" y="589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86"/>
                  </a:lnTo>
                  <a:lnTo>
                    <a:pt x="551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7"/>
                  </a:lnTo>
                  <a:lnTo>
                    <a:pt x="556" y="587"/>
                  </a:lnTo>
                  <a:lnTo>
                    <a:pt x="558" y="587"/>
                  </a:lnTo>
                  <a:lnTo>
                    <a:pt x="558" y="589"/>
                  </a:lnTo>
                  <a:lnTo>
                    <a:pt x="558" y="589"/>
                  </a:lnTo>
                  <a:lnTo>
                    <a:pt x="562" y="589"/>
                  </a:lnTo>
                  <a:lnTo>
                    <a:pt x="562" y="589"/>
                  </a:lnTo>
                  <a:lnTo>
                    <a:pt x="564" y="589"/>
                  </a:lnTo>
                  <a:lnTo>
                    <a:pt x="564" y="591"/>
                  </a:lnTo>
                  <a:lnTo>
                    <a:pt x="564" y="591"/>
                  </a:lnTo>
                  <a:lnTo>
                    <a:pt x="562" y="591"/>
                  </a:lnTo>
                  <a:lnTo>
                    <a:pt x="562" y="591"/>
                  </a:lnTo>
                  <a:lnTo>
                    <a:pt x="562" y="593"/>
                  </a:lnTo>
                  <a:lnTo>
                    <a:pt x="564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4" y="591"/>
                  </a:lnTo>
                  <a:lnTo>
                    <a:pt x="564" y="589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7" y="587"/>
                  </a:lnTo>
                  <a:lnTo>
                    <a:pt x="567" y="586"/>
                  </a:lnTo>
                  <a:lnTo>
                    <a:pt x="569" y="586"/>
                  </a:lnTo>
                  <a:lnTo>
                    <a:pt x="571" y="586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4" y="587"/>
                  </a:lnTo>
                  <a:lnTo>
                    <a:pt x="576" y="587"/>
                  </a:lnTo>
                  <a:lnTo>
                    <a:pt x="574" y="587"/>
                  </a:lnTo>
                  <a:lnTo>
                    <a:pt x="574" y="586"/>
                  </a:lnTo>
                  <a:lnTo>
                    <a:pt x="576" y="586"/>
                  </a:lnTo>
                  <a:lnTo>
                    <a:pt x="576" y="584"/>
                  </a:lnTo>
                  <a:lnTo>
                    <a:pt x="578" y="584"/>
                  </a:lnTo>
                  <a:lnTo>
                    <a:pt x="580" y="584"/>
                  </a:lnTo>
                  <a:lnTo>
                    <a:pt x="580" y="584"/>
                  </a:lnTo>
                  <a:lnTo>
                    <a:pt x="582" y="584"/>
                  </a:lnTo>
                  <a:lnTo>
                    <a:pt x="583" y="584"/>
                  </a:lnTo>
                  <a:lnTo>
                    <a:pt x="583" y="582"/>
                  </a:lnTo>
                  <a:lnTo>
                    <a:pt x="583" y="582"/>
                  </a:lnTo>
                  <a:lnTo>
                    <a:pt x="585" y="582"/>
                  </a:lnTo>
                  <a:lnTo>
                    <a:pt x="585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2"/>
                  </a:lnTo>
                  <a:lnTo>
                    <a:pt x="589" y="582"/>
                  </a:lnTo>
                  <a:lnTo>
                    <a:pt x="591" y="582"/>
                  </a:lnTo>
                  <a:lnTo>
                    <a:pt x="591" y="580"/>
                  </a:lnTo>
                  <a:lnTo>
                    <a:pt x="591" y="580"/>
                  </a:lnTo>
                  <a:lnTo>
                    <a:pt x="591" y="578"/>
                  </a:lnTo>
                  <a:lnTo>
                    <a:pt x="591" y="578"/>
                  </a:lnTo>
                  <a:lnTo>
                    <a:pt x="591" y="576"/>
                  </a:lnTo>
                  <a:lnTo>
                    <a:pt x="592" y="576"/>
                  </a:lnTo>
                  <a:lnTo>
                    <a:pt x="591" y="575"/>
                  </a:lnTo>
                  <a:lnTo>
                    <a:pt x="591" y="575"/>
                  </a:lnTo>
                  <a:lnTo>
                    <a:pt x="587" y="576"/>
                  </a:lnTo>
                  <a:lnTo>
                    <a:pt x="587" y="576"/>
                  </a:lnTo>
                  <a:lnTo>
                    <a:pt x="587" y="575"/>
                  </a:lnTo>
                  <a:lnTo>
                    <a:pt x="589" y="575"/>
                  </a:lnTo>
                  <a:lnTo>
                    <a:pt x="589" y="573"/>
                  </a:lnTo>
                  <a:lnTo>
                    <a:pt x="591" y="573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2" y="569"/>
                  </a:lnTo>
                  <a:lnTo>
                    <a:pt x="592" y="569"/>
                  </a:lnTo>
                  <a:lnTo>
                    <a:pt x="594" y="567"/>
                  </a:lnTo>
                  <a:lnTo>
                    <a:pt x="592" y="566"/>
                  </a:lnTo>
                  <a:lnTo>
                    <a:pt x="594" y="566"/>
                  </a:lnTo>
                  <a:lnTo>
                    <a:pt x="594" y="566"/>
                  </a:lnTo>
                  <a:lnTo>
                    <a:pt x="596" y="566"/>
                  </a:lnTo>
                  <a:lnTo>
                    <a:pt x="596" y="566"/>
                  </a:lnTo>
                  <a:lnTo>
                    <a:pt x="598" y="566"/>
                  </a:lnTo>
                  <a:lnTo>
                    <a:pt x="598" y="566"/>
                  </a:lnTo>
                  <a:lnTo>
                    <a:pt x="600" y="566"/>
                  </a:lnTo>
                  <a:lnTo>
                    <a:pt x="600" y="566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6"/>
                  </a:lnTo>
                  <a:lnTo>
                    <a:pt x="601" y="566"/>
                  </a:lnTo>
                  <a:lnTo>
                    <a:pt x="601" y="564"/>
                  </a:lnTo>
                  <a:lnTo>
                    <a:pt x="603" y="564"/>
                  </a:lnTo>
                  <a:lnTo>
                    <a:pt x="603" y="562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58"/>
                  </a:lnTo>
                  <a:lnTo>
                    <a:pt x="603" y="558"/>
                  </a:lnTo>
                  <a:lnTo>
                    <a:pt x="603" y="558"/>
                  </a:lnTo>
                  <a:lnTo>
                    <a:pt x="605" y="557"/>
                  </a:lnTo>
                  <a:lnTo>
                    <a:pt x="605" y="557"/>
                  </a:lnTo>
                  <a:lnTo>
                    <a:pt x="607" y="557"/>
                  </a:lnTo>
                  <a:lnTo>
                    <a:pt x="607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10" y="557"/>
                  </a:lnTo>
                  <a:lnTo>
                    <a:pt x="610" y="555"/>
                  </a:lnTo>
                  <a:lnTo>
                    <a:pt x="610" y="555"/>
                  </a:lnTo>
                  <a:lnTo>
                    <a:pt x="612" y="555"/>
                  </a:lnTo>
                  <a:lnTo>
                    <a:pt x="612" y="555"/>
                  </a:lnTo>
                  <a:lnTo>
                    <a:pt x="612" y="557"/>
                  </a:lnTo>
                  <a:lnTo>
                    <a:pt x="614" y="557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2" y="553"/>
                  </a:lnTo>
                  <a:lnTo>
                    <a:pt x="614" y="551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6" y="549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8"/>
                  </a:lnTo>
                  <a:lnTo>
                    <a:pt x="620" y="548"/>
                  </a:lnTo>
                  <a:lnTo>
                    <a:pt x="620" y="546"/>
                  </a:lnTo>
                  <a:lnTo>
                    <a:pt x="621" y="546"/>
                  </a:lnTo>
                  <a:lnTo>
                    <a:pt x="621" y="548"/>
                  </a:lnTo>
                  <a:lnTo>
                    <a:pt x="623" y="548"/>
                  </a:lnTo>
                  <a:lnTo>
                    <a:pt x="623" y="548"/>
                  </a:lnTo>
                  <a:lnTo>
                    <a:pt x="623" y="546"/>
                  </a:lnTo>
                  <a:lnTo>
                    <a:pt x="623" y="546"/>
                  </a:lnTo>
                  <a:lnTo>
                    <a:pt x="625" y="546"/>
                  </a:lnTo>
                  <a:lnTo>
                    <a:pt x="625" y="544"/>
                  </a:lnTo>
                  <a:lnTo>
                    <a:pt x="625" y="544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7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2" y="540"/>
                  </a:lnTo>
                  <a:lnTo>
                    <a:pt x="630" y="537"/>
                  </a:lnTo>
                  <a:lnTo>
                    <a:pt x="630" y="535"/>
                  </a:lnTo>
                  <a:lnTo>
                    <a:pt x="632" y="533"/>
                  </a:lnTo>
                  <a:lnTo>
                    <a:pt x="634" y="531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38" y="526"/>
                  </a:lnTo>
                  <a:lnTo>
                    <a:pt x="639" y="524"/>
                  </a:lnTo>
                  <a:lnTo>
                    <a:pt x="639" y="524"/>
                  </a:lnTo>
                  <a:lnTo>
                    <a:pt x="639" y="522"/>
                  </a:lnTo>
                  <a:lnTo>
                    <a:pt x="639" y="522"/>
                  </a:lnTo>
                  <a:lnTo>
                    <a:pt x="641" y="520"/>
                  </a:lnTo>
                  <a:lnTo>
                    <a:pt x="641" y="520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1" y="517"/>
                  </a:lnTo>
                  <a:lnTo>
                    <a:pt x="639" y="517"/>
                  </a:lnTo>
                  <a:lnTo>
                    <a:pt x="639" y="515"/>
                  </a:lnTo>
                  <a:lnTo>
                    <a:pt x="639" y="513"/>
                  </a:lnTo>
                  <a:lnTo>
                    <a:pt x="638" y="513"/>
                  </a:lnTo>
                  <a:lnTo>
                    <a:pt x="636" y="513"/>
                  </a:lnTo>
                  <a:lnTo>
                    <a:pt x="634" y="515"/>
                  </a:lnTo>
                  <a:lnTo>
                    <a:pt x="625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5"/>
                  </a:lnTo>
                  <a:lnTo>
                    <a:pt x="621" y="515"/>
                  </a:lnTo>
                  <a:lnTo>
                    <a:pt x="621" y="515"/>
                  </a:lnTo>
                  <a:lnTo>
                    <a:pt x="620" y="515"/>
                  </a:lnTo>
                  <a:lnTo>
                    <a:pt x="620" y="515"/>
                  </a:lnTo>
                  <a:lnTo>
                    <a:pt x="614" y="511"/>
                  </a:lnTo>
                  <a:lnTo>
                    <a:pt x="612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7" y="508"/>
                  </a:lnTo>
                  <a:lnTo>
                    <a:pt x="607" y="508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1" y="497"/>
                  </a:lnTo>
                  <a:lnTo>
                    <a:pt x="601" y="495"/>
                  </a:lnTo>
                  <a:lnTo>
                    <a:pt x="603" y="495"/>
                  </a:lnTo>
                  <a:lnTo>
                    <a:pt x="601" y="493"/>
                  </a:lnTo>
                  <a:lnTo>
                    <a:pt x="600" y="492"/>
                  </a:lnTo>
                  <a:lnTo>
                    <a:pt x="598" y="490"/>
                  </a:lnTo>
                  <a:lnTo>
                    <a:pt x="598" y="488"/>
                  </a:lnTo>
                  <a:lnTo>
                    <a:pt x="600" y="488"/>
                  </a:lnTo>
                  <a:lnTo>
                    <a:pt x="601" y="484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3" y="481"/>
                  </a:lnTo>
                  <a:lnTo>
                    <a:pt x="603" y="479"/>
                  </a:lnTo>
                  <a:lnTo>
                    <a:pt x="605" y="477"/>
                  </a:lnTo>
                  <a:lnTo>
                    <a:pt x="605" y="477"/>
                  </a:lnTo>
                  <a:lnTo>
                    <a:pt x="607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7" y="474"/>
                  </a:lnTo>
                  <a:lnTo>
                    <a:pt x="607" y="474"/>
                  </a:lnTo>
                  <a:lnTo>
                    <a:pt x="607" y="472"/>
                  </a:lnTo>
                  <a:lnTo>
                    <a:pt x="607" y="470"/>
                  </a:lnTo>
                  <a:lnTo>
                    <a:pt x="607" y="470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0" y="466"/>
                  </a:lnTo>
                  <a:lnTo>
                    <a:pt x="600" y="464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2" y="461"/>
                  </a:lnTo>
                  <a:lnTo>
                    <a:pt x="592" y="457"/>
                  </a:lnTo>
                  <a:lnTo>
                    <a:pt x="592" y="454"/>
                  </a:lnTo>
                  <a:lnTo>
                    <a:pt x="592" y="454"/>
                  </a:lnTo>
                  <a:lnTo>
                    <a:pt x="591" y="454"/>
                  </a:lnTo>
                  <a:lnTo>
                    <a:pt x="589" y="454"/>
                  </a:lnTo>
                  <a:lnTo>
                    <a:pt x="589" y="452"/>
                  </a:lnTo>
                  <a:lnTo>
                    <a:pt x="589" y="452"/>
                  </a:lnTo>
                  <a:lnTo>
                    <a:pt x="589" y="450"/>
                  </a:lnTo>
                  <a:lnTo>
                    <a:pt x="589" y="450"/>
                  </a:lnTo>
                  <a:lnTo>
                    <a:pt x="587" y="450"/>
                  </a:lnTo>
                  <a:lnTo>
                    <a:pt x="587" y="448"/>
                  </a:lnTo>
                  <a:lnTo>
                    <a:pt x="587" y="446"/>
                  </a:lnTo>
                  <a:lnTo>
                    <a:pt x="589" y="446"/>
                  </a:lnTo>
                  <a:lnTo>
                    <a:pt x="589" y="446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8" y="445"/>
                  </a:lnTo>
                  <a:lnTo>
                    <a:pt x="600" y="446"/>
                  </a:lnTo>
                  <a:lnTo>
                    <a:pt x="600" y="445"/>
                  </a:lnTo>
                  <a:lnTo>
                    <a:pt x="601" y="445"/>
                  </a:lnTo>
                  <a:lnTo>
                    <a:pt x="600" y="445"/>
                  </a:lnTo>
                  <a:lnTo>
                    <a:pt x="600" y="445"/>
                  </a:lnTo>
                  <a:lnTo>
                    <a:pt x="600" y="443"/>
                  </a:lnTo>
                  <a:lnTo>
                    <a:pt x="601" y="443"/>
                  </a:lnTo>
                  <a:lnTo>
                    <a:pt x="601" y="443"/>
                  </a:lnTo>
                  <a:lnTo>
                    <a:pt x="603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5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0" y="439"/>
                  </a:lnTo>
                  <a:lnTo>
                    <a:pt x="610" y="437"/>
                  </a:lnTo>
                  <a:lnTo>
                    <a:pt x="612" y="437"/>
                  </a:lnTo>
                  <a:lnTo>
                    <a:pt x="612" y="436"/>
                  </a:lnTo>
                  <a:lnTo>
                    <a:pt x="612" y="434"/>
                  </a:lnTo>
                  <a:lnTo>
                    <a:pt x="610" y="432"/>
                  </a:lnTo>
                  <a:lnTo>
                    <a:pt x="612" y="432"/>
                  </a:lnTo>
                  <a:lnTo>
                    <a:pt x="614" y="430"/>
                  </a:lnTo>
                  <a:lnTo>
                    <a:pt x="614" y="428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2" y="425"/>
                  </a:lnTo>
                  <a:lnTo>
                    <a:pt x="612" y="425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1"/>
                  </a:lnTo>
                  <a:lnTo>
                    <a:pt x="609" y="421"/>
                  </a:lnTo>
                  <a:lnTo>
                    <a:pt x="605" y="419"/>
                  </a:lnTo>
                  <a:lnTo>
                    <a:pt x="605" y="418"/>
                  </a:lnTo>
                  <a:lnTo>
                    <a:pt x="605" y="416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2"/>
                  </a:lnTo>
                  <a:lnTo>
                    <a:pt x="605" y="412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3" y="408"/>
                  </a:lnTo>
                  <a:lnTo>
                    <a:pt x="601" y="408"/>
                  </a:lnTo>
                  <a:lnTo>
                    <a:pt x="601" y="407"/>
                  </a:lnTo>
                  <a:lnTo>
                    <a:pt x="600" y="407"/>
                  </a:lnTo>
                  <a:lnTo>
                    <a:pt x="600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6" y="401"/>
                  </a:lnTo>
                  <a:lnTo>
                    <a:pt x="596" y="399"/>
                  </a:lnTo>
                  <a:lnTo>
                    <a:pt x="596" y="399"/>
                  </a:lnTo>
                  <a:lnTo>
                    <a:pt x="596" y="398"/>
                  </a:lnTo>
                  <a:lnTo>
                    <a:pt x="596" y="396"/>
                  </a:lnTo>
                  <a:lnTo>
                    <a:pt x="598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3" y="394"/>
                  </a:lnTo>
                  <a:lnTo>
                    <a:pt x="605" y="394"/>
                  </a:lnTo>
                  <a:lnTo>
                    <a:pt x="605" y="394"/>
                  </a:lnTo>
                  <a:lnTo>
                    <a:pt x="605" y="392"/>
                  </a:lnTo>
                  <a:lnTo>
                    <a:pt x="607" y="392"/>
                  </a:lnTo>
                  <a:lnTo>
                    <a:pt x="607" y="390"/>
                  </a:lnTo>
                  <a:lnTo>
                    <a:pt x="607" y="390"/>
                  </a:lnTo>
                  <a:lnTo>
                    <a:pt x="609" y="389"/>
                  </a:lnTo>
                  <a:lnTo>
                    <a:pt x="607" y="389"/>
                  </a:lnTo>
                  <a:lnTo>
                    <a:pt x="607" y="389"/>
                  </a:lnTo>
                  <a:lnTo>
                    <a:pt x="607" y="387"/>
                  </a:lnTo>
                  <a:lnTo>
                    <a:pt x="607" y="385"/>
                  </a:lnTo>
                  <a:lnTo>
                    <a:pt x="607" y="385"/>
                  </a:lnTo>
                  <a:lnTo>
                    <a:pt x="605" y="385"/>
                  </a:lnTo>
                  <a:lnTo>
                    <a:pt x="603" y="381"/>
                  </a:lnTo>
                  <a:lnTo>
                    <a:pt x="601" y="380"/>
                  </a:lnTo>
                  <a:lnTo>
                    <a:pt x="601" y="380"/>
                  </a:lnTo>
                  <a:lnTo>
                    <a:pt x="601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96" y="374"/>
                  </a:lnTo>
                  <a:lnTo>
                    <a:pt x="594" y="372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8" y="365"/>
                  </a:lnTo>
                  <a:lnTo>
                    <a:pt x="598" y="363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4" y="358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4" y="353"/>
                  </a:lnTo>
                  <a:lnTo>
                    <a:pt x="587" y="351"/>
                  </a:lnTo>
                  <a:lnTo>
                    <a:pt x="583" y="351"/>
                  </a:lnTo>
                  <a:lnTo>
                    <a:pt x="582" y="353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3" y="354"/>
                  </a:lnTo>
                  <a:lnTo>
                    <a:pt x="573" y="356"/>
                  </a:lnTo>
                  <a:lnTo>
                    <a:pt x="571" y="358"/>
                  </a:lnTo>
                  <a:lnTo>
                    <a:pt x="569" y="360"/>
                  </a:lnTo>
                  <a:lnTo>
                    <a:pt x="567" y="360"/>
                  </a:lnTo>
                  <a:lnTo>
                    <a:pt x="567" y="362"/>
                  </a:lnTo>
                  <a:lnTo>
                    <a:pt x="567" y="362"/>
                  </a:lnTo>
                  <a:lnTo>
                    <a:pt x="569" y="363"/>
                  </a:lnTo>
                  <a:lnTo>
                    <a:pt x="569" y="363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71" y="367"/>
                  </a:lnTo>
                  <a:lnTo>
                    <a:pt x="569" y="369"/>
                  </a:lnTo>
                  <a:lnTo>
                    <a:pt x="567" y="371"/>
                  </a:lnTo>
                  <a:lnTo>
                    <a:pt x="564" y="374"/>
                  </a:lnTo>
                  <a:lnTo>
                    <a:pt x="562" y="374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6" y="374"/>
                  </a:lnTo>
                  <a:lnTo>
                    <a:pt x="554" y="374"/>
                  </a:lnTo>
                  <a:lnTo>
                    <a:pt x="554" y="372"/>
                  </a:lnTo>
                  <a:lnTo>
                    <a:pt x="556" y="372"/>
                  </a:lnTo>
                  <a:lnTo>
                    <a:pt x="556" y="372"/>
                  </a:lnTo>
                  <a:lnTo>
                    <a:pt x="554" y="371"/>
                  </a:lnTo>
                  <a:lnTo>
                    <a:pt x="554" y="371"/>
                  </a:lnTo>
                  <a:lnTo>
                    <a:pt x="554" y="369"/>
                  </a:lnTo>
                  <a:lnTo>
                    <a:pt x="556" y="369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2" y="367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2" y="360"/>
                  </a:lnTo>
                  <a:lnTo>
                    <a:pt x="564" y="358"/>
                  </a:lnTo>
                  <a:lnTo>
                    <a:pt x="564" y="358"/>
                  </a:lnTo>
                  <a:lnTo>
                    <a:pt x="564" y="356"/>
                  </a:lnTo>
                  <a:lnTo>
                    <a:pt x="562" y="356"/>
                  </a:lnTo>
                  <a:lnTo>
                    <a:pt x="560" y="354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49"/>
                  </a:lnTo>
                  <a:lnTo>
                    <a:pt x="562" y="347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2" y="342"/>
                  </a:lnTo>
                  <a:lnTo>
                    <a:pt x="564" y="342"/>
                  </a:lnTo>
                  <a:lnTo>
                    <a:pt x="571" y="334"/>
                  </a:lnTo>
                  <a:lnTo>
                    <a:pt x="574" y="333"/>
                  </a:lnTo>
                  <a:lnTo>
                    <a:pt x="574" y="333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5"/>
                  </a:lnTo>
                  <a:lnTo>
                    <a:pt x="578" y="325"/>
                  </a:lnTo>
                  <a:lnTo>
                    <a:pt x="578" y="324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80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78" y="318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82" y="315"/>
                  </a:lnTo>
                  <a:lnTo>
                    <a:pt x="587" y="313"/>
                  </a:lnTo>
                  <a:lnTo>
                    <a:pt x="591" y="311"/>
                  </a:lnTo>
                  <a:lnTo>
                    <a:pt x="591" y="309"/>
                  </a:lnTo>
                  <a:lnTo>
                    <a:pt x="591" y="307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6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4" y="304"/>
                  </a:lnTo>
                  <a:lnTo>
                    <a:pt x="594" y="302"/>
                  </a:lnTo>
                  <a:lnTo>
                    <a:pt x="596" y="302"/>
                  </a:lnTo>
                  <a:lnTo>
                    <a:pt x="598" y="300"/>
                  </a:lnTo>
                  <a:lnTo>
                    <a:pt x="598" y="298"/>
                  </a:lnTo>
                  <a:lnTo>
                    <a:pt x="600" y="298"/>
                  </a:lnTo>
                  <a:lnTo>
                    <a:pt x="601" y="297"/>
                  </a:lnTo>
                  <a:lnTo>
                    <a:pt x="605" y="293"/>
                  </a:lnTo>
                  <a:lnTo>
                    <a:pt x="605" y="291"/>
                  </a:lnTo>
                  <a:lnTo>
                    <a:pt x="605" y="291"/>
                  </a:lnTo>
                  <a:lnTo>
                    <a:pt x="605" y="289"/>
                  </a:lnTo>
                  <a:lnTo>
                    <a:pt x="607" y="289"/>
                  </a:lnTo>
                  <a:lnTo>
                    <a:pt x="607" y="289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6"/>
                  </a:lnTo>
                  <a:lnTo>
                    <a:pt x="607" y="286"/>
                  </a:lnTo>
                  <a:lnTo>
                    <a:pt x="607" y="284"/>
                  </a:lnTo>
                  <a:lnTo>
                    <a:pt x="607" y="286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1" y="284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7" y="278"/>
                  </a:lnTo>
                  <a:lnTo>
                    <a:pt x="607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9" y="275"/>
                  </a:lnTo>
                  <a:lnTo>
                    <a:pt x="609" y="275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6" y="275"/>
                  </a:lnTo>
                  <a:lnTo>
                    <a:pt x="614" y="278"/>
                  </a:lnTo>
                  <a:lnTo>
                    <a:pt x="616" y="278"/>
                  </a:lnTo>
                  <a:lnTo>
                    <a:pt x="616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20" y="280"/>
                  </a:lnTo>
                  <a:lnTo>
                    <a:pt x="620" y="280"/>
                  </a:lnTo>
                  <a:lnTo>
                    <a:pt x="621" y="280"/>
                  </a:lnTo>
                  <a:lnTo>
                    <a:pt x="621" y="280"/>
                  </a:lnTo>
                  <a:lnTo>
                    <a:pt x="623" y="280"/>
                  </a:lnTo>
                  <a:lnTo>
                    <a:pt x="625" y="280"/>
                  </a:lnTo>
                  <a:lnTo>
                    <a:pt x="627" y="280"/>
                  </a:lnTo>
                  <a:lnTo>
                    <a:pt x="627" y="280"/>
                  </a:lnTo>
                  <a:lnTo>
                    <a:pt x="629" y="278"/>
                  </a:lnTo>
                  <a:lnTo>
                    <a:pt x="629" y="278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7" y="277"/>
                  </a:lnTo>
                  <a:lnTo>
                    <a:pt x="627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7"/>
                  </a:lnTo>
                  <a:lnTo>
                    <a:pt x="630" y="277"/>
                  </a:lnTo>
                  <a:lnTo>
                    <a:pt x="630" y="277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3"/>
                  </a:lnTo>
                  <a:lnTo>
                    <a:pt x="630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32" y="269"/>
                  </a:lnTo>
                  <a:lnTo>
                    <a:pt x="634" y="269"/>
                  </a:lnTo>
                  <a:lnTo>
                    <a:pt x="634" y="269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4" y="264"/>
                  </a:lnTo>
                  <a:lnTo>
                    <a:pt x="634" y="262"/>
                  </a:lnTo>
                  <a:lnTo>
                    <a:pt x="632" y="262"/>
                  </a:lnTo>
                  <a:lnTo>
                    <a:pt x="632" y="262"/>
                  </a:lnTo>
                  <a:lnTo>
                    <a:pt x="632" y="260"/>
                  </a:lnTo>
                  <a:lnTo>
                    <a:pt x="632" y="260"/>
                  </a:lnTo>
                  <a:lnTo>
                    <a:pt x="632" y="259"/>
                  </a:lnTo>
                  <a:lnTo>
                    <a:pt x="634" y="259"/>
                  </a:lnTo>
                  <a:lnTo>
                    <a:pt x="634" y="259"/>
                  </a:lnTo>
                  <a:lnTo>
                    <a:pt x="634" y="257"/>
                  </a:lnTo>
                  <a:lnTo>
                    <a:pt x="632" y="253"/>
                  </a:lnTo>
                  <a:lnTo>
                    <a:pt x="634" y="253"/>
                  </a:lnTo>
                  <a:lnTo>
                    <a:pt x="634" y="251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6" y="250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6" y="246"/>
                  </a:lnTo>
                  <a:lnTo>
                    <a:pt x="636" y="246"/>
                  </a:lnTo>
                  <a:lnTo>
                    <a:pt x="636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6" y="242"/>
                  </a:lnTo>
                  <a:lnTo>
                    <a:pt x="638" y="241"/>
                  </a:lnTo>
                  <a:lnTo>
                    <a:pt x="638" y="241"/>
                  </a:lnTo>
                  <a:lnTo>
                    <a:pt x="638" y="237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30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4"/>
                  </a:lnTo>
                  <a:lnTo>
                    <a:pt x="641" y="221"/>
                  </a:lnTo>
                  <a:lnTo>
                    <a:pt x="641" y="219"/>
                  </a:lnTo>
                  <a:lnTo>
                    <a:pt x="641" y="217"/>
                  </a:lnTo>
                  <a:lnTo>
                    <a:pt x="641" y="215"/>
                  </a:lnTo>
                  <a:lnTo>
                    <a:pt x="641" y="215"/>
                  </a:lnTo>
                  <a:lnTo>
                    <a:pt x="643" y="213"/>
                  </a:lnTo>
                  <a:lnTo>
                    <a:pt x="643" y="213"/>
                  </a:lnTo>
                  <a:lnTo>
                    <a:pt x="645" y="212"/>
                  </a:lnTo>
                  <a:lnTo>
                    <a:pt x="645" y="212"/>
                  </a:lnTo>
                  <a:lnTo>
                    <a:pt x="645" y="210"/>
                  </a:lnTo>
                  <a:lnTo>
                    <a:pt x="643" y="210"/>
                  </a:lnTo>
                  <a:lnTo>
                    <a:pt x="643" y="208"/>
                  </a:lnTo>
                  <a:lnTo>
                    <a:pt x="643" y="208"/>
                  </a:lnTo>
                  <a:lnTo>
                    <a:pt x="645" y="206"/>
                  </a:lnTo>
                  <a:lnTo>
                    <a:pt x="645" y="204"/>
                  </a:lnTo>
                  <a:lnTo>
                    <a:pt x="645" y="204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45" y="201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7"/>
                  </a:lnTo>
                  <a:lnTo>
                    <a:pt x="647" y="194"/>
                  </a:lnTo>
                  <a:lnTo>
                    <a:pt x="647" y="192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2" y="186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6" y="183"/>
                  </a:lnTo>
                  <a:lnTo>
                    <a:pt x="656" y="183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1" y="175"/>
                  </a:lnTo>
                  <a:lnTo>
                    <a:pt x="665" y="170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5"/>
                  </a:lnTo>
                  <a:lnTo>
                    <a:pt x="661" y="165"/>
                  </a:lnTo>
                  <a:close/>
                  <a:moveTo>
                    <a:pt x="356" y="632"/>
                  </a:moveTo>
                  <a:lnTo>
                    <a:pt x="356" y="632"/>
                  </a:lnTo>
                  <a:lnTo>
                    <a:pt x="356" y="632"/>
                  </a:lnTo>
                  <a:lnTo>
                    <a:pt x="354" y="632"/>
                  </a:lnTo>
                  <a:lnTo>
                    <a:pt x="354" y="631"/>
                  </a:lnTo>
                  <a:lnTo>
                    <a:pt x="354" y="631"/>
                  </a:lnTo>
                  <a:lnTo>
                    <a:pt x="354" y="629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6" y="631"/>
                  </a:lnTo>
                  <a:lnTo>
                    <a:pt x="356" y="632"/>
                  </a:lnTo>
                  <a:lnTo>
                    <a:pt x="356" y="6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45"/>
            <p:cNvSpPr>
              <a:spLocks noEditPoints="1"/>
            </p:cNvSpPr>
            <p:nvPr/>
          </p:nvSpPr>
          <p:spPr bwMode="auto">
            <a:xfrm>
              <a:off x="8557959" y="1042024"/>
              <a:ext cx="834841" cy="1697326"/>
            </a:xfrm>
            <a:custGeom>
              <a:avLst/>
              <a:gdLst>
                <a:gd name="T0" fmla="*/ 49 w 604"/>
                <a:gd name="T1" fmla="*/ 1208 h 1228"/>
                <a:gd name="T2" fmla="*/ 31 w 604"/>
                <a:gd name="T3" fmla="*/ 1210 h 1228"/>
                <a:gd name="T4" fmla="*/ 6 w 604"/>
                <a:gd name="T5" fmla="*/ 1188 h 1228"/>
                <a:gd name="T6" fmla="*/ 64 w 604"/>
                <a:gd name="T7" fmla="*/ 1181 h 1228"/>
                <a:gd name="T8" fmla="*/ 26 w 604"/>
                <a:gd name="T9" fmla="*/ 1190 h 1228"/>
                <a:gd name="T10" fmla="*/ 29 w 604"/>
                <a:gd name="T11" fmla="*/ 1174 h 1228"/>
                <a:gd name="T12" fmla="*/ 13 w 604"/>
                <a:gd name="T13" fmla="*/ 1187 h 1228"/>
                <a:gd name="T14" fmla="*/ 78 w 604"/>
                <a:gd name="T15" fmla="*/ 1161 h 1228"/>
                <a:gd name="T16" fmla="*/ 168 w 604"/>
                <a:gd name="T17" fmla="*/ 1210 h 1228"/>
                <a:gd name="T18" fmla="*/ 121 w 604"/>
                <a:gd name="T19" fmla="*/ 1197 h 1228"/>
                <a:gd name="T20" fmla="*/ 116 w 604"/>
                <a:gd name="T21" fmla="*/ 1196 h 1228"/>
                <a:gd name="T22" fmla="*/ 121 w 604"/>
                <a:gd name="T23" fmla="*/ 1196 h 1228"/>
                <a:gd name="T24" fmla="*/ 309 w 604"/>
                <a:gd name="T25" fmla="*/ 1185 h 1228"/>
                <a:gd name="T26" fmla="*/ 150 w 604"/>
                <a:gd name="T27" fmla="*/ 1208 h 1228"/>
                <a:gd name="T28" fmla="*/ 138 w 604"/>
                <a:gd name="T29" fmla="*/ 1183 h 1228"/>
                <a:gd name="T30" fmla="*/ 140 w 604"/>
                <a:gd name="T31" fmla="*/ 1172 h 1228"/>
                <a:gd name="T32" fmla="*/ 118 w 604"/>
                <a:gd name="T33" fmla="*/ 1174 h 1228"/>
                <a:gd name="T34" fmla="*/ 91 w 604"/>
                <a:gd name="T35" fmla="*/ 1161 h 1228"/>
                <a:gd name="T36" fmla="*/ 87 w 604"/>
                <a:gd name="T37" fmla="*/ 1147 h 1228"/>
                <a:gd name="T38" fmla="*/ 93 w 604"/>
                <a:gd name="T39" fmla="*/ 1087 h 1228"/>
                <a:gd name="T40" fmla="*/ 82 w 604"/>
                <a:gd name="T41" fmla="*/ 896 h 1228"/>
                <a:gd name="T42" fmla="*/ 84 w 604"/>
                <a:gd name="T43" fmla="*/ 871 h 1228"/>
                <a:gd name="T44" fmla="*/ 132 w 604"/>
                <a:gd name="T45" fmla="*/ 860 h 1228"/>
                <a:gd name="T46" fmla="*/ 123 w 604"/>
                <a:gd name="T47" fmla="*/ 852 h 1228"/>
                <a:gd name="T48" fmla="*/ 163 w 604"/>
                <a:gd name="T49" fmla="*/ 815 h 1228"/>
                <a:gd name="T50" fmla="*/ 587 w 604"/>
                <a:gd name="T51" fmla="*/ 885 h 1228"/>
                <a:gd name="T52" fmla="*/ 524 w 604"/>
                <a:gd name="T53" fmla="*/ 719 h 1228"/>
                <a:gd name="T54" fmla="*/ 526 w 604"/>
                <a:gd name="T55" fmla="*/ 585 h 1228"/>
                <a:gd name="T56" fmla="*/ 492 w 604"/>
                <a:gd name="T57" fmla="*/ 280 h 1228"/>
                <a:gd name="T58" fmla="*/ 391 w 604"/>
                <a:gd name="T59" fmla="*/ 18 h 1228"/>
                <a:gd name="T60" fmla="*/ 313 w 604"/>
                <a:gd name="T61" fmla="*/ 135 h 1228"/>
                <a:gd name="T62" fmla="*/ 232 w 604"/>
                <a:gd name="T63" fmla="*/ 184 h 1228"/>
                <a:gd name="T64" fmla="*/ 89 w 604"/>
                <a:gd name="T65" fmla="*/ 186 h 1228"/>
                <a:gd name="T66" fmla="*/ 183 w 604"/>
                <a:gd name="T67" fmla="*/ 271 h 1228"/>
                <a:gd name="T68" fmla="*/ 206 w 604"/>
                <a:gd name="T69" fmla="*/ 386 h 1228"/>
                <a:gd name="T70" fmla="*/ 206 w 604"/>
                <a:gd name="T71" fmla="*/ 493 h 1228"/>
                <a:gd name="T72" fmla="*/ 255 w 604"/>
                <a:gd name="T73" fmla="*/ 563 h 1228"/>
                <a:gd name="T74" fmla="*/ 291 w 604"/>
                <a:gd name="T75" fmla="*/ 616 h 1228"/>
                <a:gd name="T76" fmla="*/ 291 w 604"/>
                <a:gd name="T77" fmla="*/ 670 h 1228"/>
                <a:gd name="T78" fmla="*/ 252 w 604"/>
                <a:gd name="T79" fmla="*/ 690 h 1228"/>
                <a:gd name="T80" fmla="*/ 221 w 604"/>
                <a:gd name="T81" fmla="*/ 751 h 1228"/>
                <a:gd name="T82" fmla="*/ 185 w 604"/>
                <a:gd name="T83" fmla="*/ 796 h 1228"/>
                <a:gd name="T84" fmla="*/ 159 w 604"/>
                <a:gd name="T85" fmla="*/ 822 h 1228"/>
                <a:gd name="T86" fmla="*/ 141 w 604"/>
                <a:gd name="T87" fmla="*/ 847 h 1228"/>
                <a:gd name="T88" fmla="*/ 118 w 604"/>
                <a:gd name="T89" fmla="*/ 869 h 1228"/>
                <a:gd name="T90" fmla="*/ 96 w 604"/>
                <a:gd name="T91" fmla="*/ 894 h 1228"/>
                <a:gd name="T92" fmla="*/ 80 w 604"/>
                <a:gd name="T93" fmla="*/ 952 h 1228"/>
                <a:gd name="T94" fmla="*/ 89 w 604"/>
                <a:gd name="T95" fmla="*/ 1008 h 1228"/>
                <a:gd name="T96" fmla="*/ 96 w 604"/>
                <a:gd name="T97" fmla="*/ 1058 h 1228"/>
                <a:gd name="T98" fmla="*/ 94 w 604"/>
                <a:gd name="T99" fmla="*/ 1102 h 1228"/>
                <a:gd name="T100" fmla="*/ 98 w 604"/>
                <a:gd name="T101" fmla="*/ 1136 h 1228"/>
                <a:gd name="T102" fmla="*/ 116 w 604"/>
                <a:gd name="T103" fmla="*/ 1150 h 1228"/>
                <a:gd name="T104" fmla="*/ 149 w 604"/>
                <a:gd name="T105" fmla="*/ 1183 h 1228"/>
                <a:gd name="T106" fmla="*/ 176 w 604"/>
                <a:gd name="T107" fmla="*/ 1205 h 1228"/>
                <a:gd name="T108" fmla="*/ 186 w 604"/>
                <a:gd name="T109" fmla="*/ 1221 h 1228"/>
                <a:gd name="T110" fmla="*/ 233 w 604"/>
                <a:gd name="T111" fmla="*/ 1206 h 1228"/>
                <a:gd name="T112" fmla="*/ 259 w 604"/>
                <a:gd name="T113" fmla="*/ 1199 h 1228"/>
                <a:gd name="T114" fmla="*/ 293 w 604"/>
                <a:gd name="T115" fmla="*/ 1183 h 1228"/>
                <a:gd name="T116" fmla="*/ 318 w 604"/>
                <a:gd name="T117" fmla="*/ 1170 h 1228"/>
                <a:gd name="T118" fmla="*/ 342 w 604"/>
                <a:gd name="T119" fmla="*/ 1170 h 1228"/>
                <a:gd name="T120" fmla="*/ 365 w 604"/>
                <a:gd name="T121" fmla="*/ 1163 h 1228"/>
                <a:gd name="T122" fmla="*/ 400 w 604"/>
                <a:gd name="T123" fmla="*/ 1160 h 1228"/>
                <a:gd name="T124" fmla="*/ 488 w 604"/>
                <a:gd name="T125" fmla="*/ 107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4" h="1228">
                  <a:moveTo>
                    <a:pt x="69" y="1217"/>
                  </a:moveTo>
                  <a:lnTo>
                    <a:pt x="69" y="1216"/>
                  </a:lnTo>
                  <a:lnTo>
                    <a:pt x="69" y="1216"/>
                  </a:lnTo>
                  <a:lnTo>
                    <a:pt x="67" y="1216"/>
                  </a:lnTo>
                  <a:lnTo>
                    <a:pt x="67" y="1217"/>
                  </a:lnTo>
                  <a:lnTo>
                    <a:pt x="67" y="1217"/>
                  </a:lnTo>
                  <a:lnTo>
                    <a:pt x="69" y="1219"/>
                  </a:lnTo>
                  <a:lnTo>
                    <a:pt x="69" y="1219"/>
                  </a:lnTo>
                  <a:lnTo>
                    <a:pt x="71" y="1219"/>
                  </a:lnTo>
                  <a:lnTo>
                    <a:pt x="71" y="1219"/>
                  </a:lnTo>
                  <a:lnTo>
                    <a:pt x="71" y="1217"/>
                  </a:lnTo>
                  <a:lnTo>
                    <a:pt x="69" y="1217"/>
                  </a:lnTo>
                  <a:close/>
                  <a:moveTo>
                    <a:pt x="75" y="1216"/>
                  </a:moveTo>
                  <a:lnTo>
                    <a:pt x="75" y="1216"/>
                  </a:lnTo>
                  <a:lnTo>
                    <a:pt x="75" y="1216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1" y="1214"/>
                  </a:lnTo>
                  <a:lnTo>
                    <a:pt x="71" y="1214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5" y="1217"/>
                  </a:lnTo>
                  <a:lnTo>
                    <a:pt x="75" y="1217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3" y="1216"/>
                  </a:lnTo>
                  <a:lnTo>
                    <a:pt x="75" y="1216"/>
                  </a:lnTo>
                  <a:close/>
                  <a:moveTo>
                    <a:pt x="44" y="1208"/>
                  </a:moveTo>
                  <a:lnTo>
                    <a:pt x="42" y="1208"/>
                  </a:lnTo>
                  <a:lnTo>
                    <a:pt x="42" y="1208"/>
                  </a:lnTo>
                  <a:lnTo>
                    <a:pt x="40" y="1210"/>
                  </a:lnTo>
                  <a:lnTo>
                    <a:pt x="38" y="1212"/>
                  </a:lnTo>
                  <a:lnTo>
                    <a:pt x="38" y="1214"/>
                  </a:lnTo>
                  <a:lnTo>
                    <a:pt x="40" y="1214"/>
                  </a:lnTo>
                  <a:lnTo>
                    <a:pt x="40" y="1214"/>
                  </a:lnTo>
                  <a:lnTo>
                    <a:pt x="40" y="1212"/>
                  </a:lnTo>
                  <a:lnTo>
                    <a:pt x="42" y="1212"/>
                  </a:lnTo>
                  <a:lnTo>
                    <a:pt x="42" y="1212"/>
                  </a:lnTo>
                  <a:lnTo>
                    <a:pt x="44" y="1212"/>
                  </a:lnTo>
                  <a:lnTo>
                    <a:pt x="47" y="1210"/>
                  </a:lnTo>
                  <a:lnTo>
                    <a:pt x="46" y="1210"/>
                  </a:lnTo>
                  <a:lnTo>
                    <a:pt x="44" y="1208"/>
                  </a:lnTo>
                  <a:close/>
                  <a:moveTo>
                    <a:pt x="55" y="1205"/>
                  </a:move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1" y="1205"/>
                  </a:lnTo>
                  <a:lnTo>
                    <a:pt x="51" y="1205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51" y="1210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5"/>
                  </a:lnTo>
                  <a:lnTo>
                    <a:pt x="55" y="1205"/>
                  </a:lnTo>
                  <a:close/>
                  <a:moveTo>
                    <a:pt x="46" y="1205"/>
                  </a:moveTo>
                  <a:lnTo>
                    <a:pt x="44" y="1206"/>
                  </a:lnTo>
                  <a:lnTo>
                    <a:pt x="44" y="1206"/>
                  </a:lnTo>
                  <a:lnTo>
                    <a:pt x="44" y="1208"/>
                  </a:lnTo>
                  <a:lnTo>
                    <a:pt x="46" y="1206"/>
                  </a:lnTo>
                  <a:lnTo>
                    <a:pt x="47" y="1206"/>
                  </a:lnTo>
                  <a:lnTo>
                    <a:pt x="47" y="1203"/>
                  </a:lnTo>
                  <a:lnTo>
                    <a:pt x="47" y="1203"/>
                  </a:lnTo>
                  <a:lnTo>
                    <a:pt x="46" y="1205"/>
                  </a:lnTo>
                  <a:close/>
                  <a:moveTo>
                    <a:pt x="51" y="1205"/>
                  </a:moveTo>
                  <a:lnTo>
                    <a:pt x="51" y="1205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49" y="1203"/>
                  </a:lnTo>
                  <a:lnTo>
                    <a:pt x="47" y="1205"/>
                  </a:lnTo>
                  <a:lnTo>
                    <a:pt x="47" y="1206"/>
                  </a:lnTo>
                  <a:lnTo>
                    <a:pt x="49" y="1206"/>
                  </a:lnTo>
                  <a:lnTo>
                    <a:pt x="51" y="1205"/>
                  </a:lnTo>
                  <a:lnTo>
                    <a:pt x="51" y="1205"/>
                  </a:lnTo>
                  <a:close/>
                  <a:moveTo>
                    <a:pt x="35" y="1206"/>
                  </a:moveTo>
                  <a:lnTo>
                    <a:pt x="35" y="1203"/>
                  </a:lnTo>
                  <a:lnTo>
                    <a:pt x="33" y="1201"/>
                  </a:lnTo>
                  <a:lnTo>
                    <a:pt x="31" y="1201"/>
                  </a:lnTo>
                  <a:lnTo>
                    <a:pt x="29" y="1201"/>
                  </a:lnTo>
                  <a:lnTo>
                    <a:pt x="28" y="1203"/>
                  </a:lnTo>
                  <a:lnTo>
                    <a:pt x="26" y="1203"/>
                  </a:lnTo>
                  <a:lnTo>
                    <a:pt x="26" y="1205"/>
                  </a:lnTo>
                  <a:lnTo>
                    <a:pt x="28" y="1206"/>
                  </a:lnTo>
                  <a:lnTo>
                    <a:pt x="28" y="1206"/>
                  </a:lnTo>
                  <a:lnTo>
                    <a:pt x="29" y="1206"/>
                  </a:lnTo>
                  <a:lnTo>
                    <a:pt x="31" y="1208"/>
                  </a:lnTo>
                  <a:lnTo>
                    <a:pt x="31" y="1210"/>
                  </a:lnTo>
                  <a:lnTo>
                    <a:pt x="29" y="1210"/>
                  </a:lnTo>
                  <a:lnTo>
                    <a:pt x="31" y="1210"/>
                  </a:lnTo>
                  <a:lnTo>
                    <a:pt x="31" y="1210"/>
                  </a:lnTo>
                  <a:lnTo>
                    <a:pt x="33" y="1210"/>
                  </a:lnTo>
                  <a:lnTo>
                    <a:pt x="33" y="1210"/>
                  </a:lnTo>
                  <a:lnTo>
                    <a:pt x="33" y="1212"/>
                  </a:lnTo>
                  <a:lnTo>
                    <a:pt x="33" y="1212"/>
                  </a:lnTo>
                  <a:lnTo>
                    <a:pt x="35" y="1210"/>
                  </a:lnTo>
                  <a:lnTo>
                    <a:pt x="37" y="1210"/>
                  </a:lnTo>
                  <a:lnTo>
                    <a:pt x="35" y="1208"/>
                  </a:lnTo>
                  <a:lnTo>
                    <a:pt x="35" y="1206"/>
                  </a:lnTo>
                  <a:close/>
                  <a:moveTo>
                    <a:pt x="38" y="1199"/>
                  </a:moveTo>
                  <a:lnTo>
                    <a:pt x="40" y="1197"/>
                  </a:lnTo>
                  <a:lnTo>
                    <a:pt x="38" y="1196"/>
                  </a:lnTo>
                  <a:lnTo>
                    <a:pt x="37" y="1196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199"/>
                  </a:lnTo>
                  <a:lnTo>
                    <a:pt x="37" y="1197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35" y="1197"/>
                  </a:lnTo>
                  <a:lnTo>
                    <a:pt x="35" y="1199"/>
                  </a:lnTo>
                  <a:lnTo>
                    <a:pt x="35" y="1201"/>
                  </a:lnTo>
                  <a:lnTo>
                    <a:pt x="35" y="1201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8" y="1203"/>
                  </a:lnTo>
                  <a:lnTo>
                    <a:pt x="38" y="1203"/>
                  </a:lnTo>
                  <a:lnTo>
                    <a:pt x="38" y="1201"/>
                  </a:lnTo>
                  <a:lnTo>
                    <a:pt x="38" y="1199"/>
                  </a:lnTo>
                  <a:close/>
                  <a:moveTo>
                    <a:pt x="58" y="1197"/>
                  </a:moveTo>
                  <a:lnTo>
                    <a:pt x="58" y="1196"/>
                  </a:lnTo>
                  <a:lnTo>
                    <a:pt x="58" y="1196"/>
                  </a:lnTo>
                  <a:lnTo>
                    <a:pt x="58" y="1196"/>
                  </a:lnTo>
                  <a:lnTo>
                    <a:pt x="56" y="1194"/>
                  </a:lnTo>
                  <a:lnTo>
                    <a:pt x="56" y="1196"/>
                  </a:lnTo>
                  <a:lnTo>
                    <a:pt x="56" y="1196"/>
                  </a:lnTo>
                  <a:lnTo>
                    <a:pt x="56" y="1197"/>
                  </a:lnTo>
                  <a:lnTo>
                    <a:pt x="56" y="1197"/>
                  </a:lnTo>
                  <a:lnTo>
                    <a:pt x="58" y="1199"/>
                  </a:lnTo>
                  <a:lnTo>
                    <a:pt x="58" y="1199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8" y="1197"/>
                  </a:lnTo>
                  <a:close/>
                  <a:moveTo>
                    <a:pt x="58" y="1187"/>
                  </a:moveTo>
                  <a:lnTo>
                    <a:pt x="58" y="1187"/>
                  </a:lnTo>
                  <a:lnTo>
                    <a:pt x="58" y="1188"/>
                  </a:lnTo>
                  <a:lnTo>
                    <a:pt x="58" y="1188"/>
                  </a:lnTo>
                  <a:lnTo>
                    <a:pt x="58" y="1190"/>
                  </a:lnTo>
                  <a:lnTo>
                    <a:pt x="58" y="1190"/>
                  </a:lnTo>
                  <a:lnTo>
                    <a:pt x="60" y="1190"/>
                  </a:lnTo>
                  <a:lnTo>
                    <a:pt x="60" y="1188"/>
                  </a:lnTo>
                  <a:lnTo>
                    <a:pt x="60" y="1188"/>
                  </a:lnTo>
                  <a:lnTo>
                    <a:pt x="58" y="1187"/>
                  </a:lnTo>
                  <a:close/>
                  <a:moveTo>
                    <a:pt x="8" y="1190"/>
                  </a:moveTo>
                  <a:lnTo>
                    <a:pt x="8" y="1190"/>
                  </a:lnTo>
                  <a:lnTo>
                    <a:pt x="8" y="1190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6" y="1187"/>
                  </a:lnTo>
                  <a:lnTo>
                    <a:pt x="6" y="1187"/>
                  </a:lnTo>
                  <a:lnTo>
                    <a:pt x="6" y="1185"/>
                  </a:lnTo>
                  <a:lnTo>
                    <a:pt x="4" y="1185"/>
                  </a:lnTo>
                  <a:lnTo>
                    <a:pt x="4" y="1183"/>
                  </a:lnTo>
                  <a:lnTo>
                    <a:pt x="4" y="1183"/>
                  </a:lnTo>
                  <a:lnTo>
                    <a:pt x="2" y="1185"/>
                  </a:lnTo>
                  <a:lnTo>
                    <a:pt x="2" y="1185"/>
                  </a:lnTo>
                  <a:lnTo>
                    <a:pt x="2" y="1187"/>
                  </a:lnTo>
                  <a:lnTo>
                    <a:pt x="0" y="1187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6"/>
                  </a:lnTo>
                  <a:lnTo>
                    <a:pt x="2" y="1196"/>
                  </a:lnTo>
                  <a:lnTo>
                    <a:pt x="2" y="1197"/>
                  </a:lnTo>
                  <a:lnTo>
                    <a:pt x="4" y="1196"/>
                  </a:lnTo>
                  <a:lnTo>
                    <a:pt x="4" y="1196"/>
                  </a:lnTo>
                  <a:lnTo>
                    <a:pt x="4" y="1194"/>
                  </a:lnTo>
                  <a:lnTo>
                    <a:pt x="4" y="1192"/>
                  </a:lnTo>
                  <a:lnTo>
                    <a:pt x="4" y="1190"/>
                  </a:lnTo>
                  <a:lnTo>
                    <a:pt x="4" y="1190"/>
                  </a:lnTo>
                  <a:lnTo>
                    <a:pt x="6" y="1194"/>
                  </a:lnTo>
                  <a:lnTo>
                    <a:pt x="6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2"/>
                  </a:lnTo>
                  <a:lnTo>
                    <a:pt x="8" y="1190"/>
                  </a:lnTo>
                  <a:close/>
                  <a:moveTo>
                    <a:pt x="44" y="1185"/>
                  </a:moveTo>
                  <a:lnTo>
                    <a:pt x="44" y="1187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4" y="1183"/>
                  </a:lnTo>
                  <a:lnTo>
                    <a:pt x="42" y="1183"/>
                  </a:lnTo>
                  <a:lnTo>
                    <a:pt x="42" y="1185"/>
                  </a:lnTo>
                  <a:lnTo>
                    <a:pt x="42" y="1187"/>
                  </a:lnTo>
                  <a:lnTo>
                    <a:pt x="42" y="1187"/>
                  </a:lnTo>
                  <a:lnTo>
                    <a:pt x="44" y="1185"/>
                  </a:lnTo>
                  <a:close/>
                  <a:moveTo>
                    <a:pt x="66" y="1181"/>
                  </a:moveTo>
                  <a:lnTo>
                    <a:pt x="66" y="1181"/>
                  </a:lnTo>
                  <a:lnTo>
                    <a:pt x="64" y="1181"/>
                  </a:lnTo>
                  <a:lnTo>
                    <a:pt x="64" y="1183"/>
                  </a:lnTo>
                  <a:lnTo>
                    <a:pt x="64" y="1187"/>
                  </a:lnTo>
                  <a:lnTo>
                    <a:pt x="66" y="1187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7" y="1185"/>
                  </a:lnTo>
                  <a:lnTo>
                    <a:pt x="67" y="1185"/>
                  </a:lnTo>
                  <a:lnTo>
                    <a:pt x="67" y="1183"/>
                  </a:lnTo>
                  <a:lnTo>
                    <a:pt x="67" y="1183"/>
                  </a:lnTo>
                  <a:lnTo>
                    <a:pt x="66" y="1181"/>
                  </a:lnTo>
                  <a:close/>
                  <a:moveTo>
                    <a:pt x="64" y="1176"/>
                  </a:moveTo>
                  <a:lnTo>
                    <a:pt x="64" y="1174"/>
                  </a:lnTo>
                  <a:lnTo>
                    <a:pt x="64" y="1174"/>
                  </a:lnTo>
                  <a:lnTo>
                    <a:pt x="64" y="1172"/>
                  </a:lnTo>
                  <a:lnTo>
                    <a:pt x="62" y="1172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6"/>
                  </a:lnTo>
                  <a:lnTo>
                    <a:pt x="62" y="1176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4" y="1178"/>
                  </a:lnTo>
                  <a:lnTo>
                    <a:pt x="64" y="1176"/>
                  </a:lnTo>
                  <a:lnTo>
                    <a:pt x="64" y="1176"/>
                  </a:lnTo>
                  <a:close/>
                  <a:moveTo>
                    <a:pt x="28" y="1201"/>
                  </a:moveTo>
                  <a:lnTo>
                    <a:pt x="28" y="1199"/>
                  </a:lnTo>
                  <a:lnTo>
                    <a:pt x="28" y="1199"/>
                  </a:lnTo>
                  <a:lnTo>
                    <a:pt x="26" y="1199"/>
                  </a:lnTo>
                  <a:lnTo>
                    <a:pt x="26" y="1199"/>
                  </a:lnTo>
                  <a:lnTo>
                    <a:pt x="26" y="1197"/>
                  </a:lnTo>
                  <a:lnTo>
                    <a:pt x="26" y="1197"/>
                  </a:lnTo>
                  <a:lnTo>
                    <a:pt x="26" y="1196"/>
                  </a:lnTo>
                  <a:lnTo>
                    <a:pt x="26" y="1192"/>
                  </a:lnTo>
                  <a:lnTo>
                    <a:pt x="26" y="1192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4" y="1194"/>
                  </a:lnTo>
                  <a:lnTo>
                    <a:pt x="24" y="1194"/>
                  </a:lnTo>
                  <a:lnTo>
                    <a:pt x="24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0" y="1190"/>
                  </a:lnTo>
                  <a:lnTo>
                    <a:pt x="20" y="1188"/>
                  </a:lnTo>
                  <a:lnTo>
                    <a:pt x="20" y="1188"/>
                  </a:lnTo>
                  <a:lnTo>
                    <a:pt x="20" y="1187"/>
                  </a:lnTo>
                  <a:lnTo>
                    <a:pt x="22" y="1187"/>
                  </a:lnTo>
                  <a:lnTo>
                    <a:pt x="22" y="1188"/>
                  </a:lnTo>
                  <a:lnTo>
                    <a:pt x="22" y="1188"/>
                  </a:lnTo>
                  <a:lnTo>
                    <a:pt x="22" y="1190"/>
                  </a:lnTo>
                  <a:lnTo>
                    <a:pt x="22" y="1190"/>
                  </a:lnTo>
                  <a:lnTo>
                    <a:pt x="26" y="1192"/>
                  </a:lnTo>
                  <a:lnTo>
                    <a:pt x="26" y="1190"/>
                  </a:lnTo>
                  <a:lnTo>
                    <a:pt x="26" y="1190"/>
                  </a:lnTo>
                  <a:lnTo>
                    <a:pt x="26" y="1188"/>
                  </a:lnTo>
                  <a:lnTo>
                    <a:pt x="26" y="1188"/>
                  </a:lnTo>
                  <a:lnTo>
                    <a:pt x="26" y="1187"/>
                  </a:lnTo>
                  <a:lnTo>
                    <a:pt x="24" y="1185"/>
                  </a:lnTo>
                  <a:lnTo>
                    <a:pt x="24" y="1183"/>
                  </a:lnTo>
                  <a:lnTo>
                    <a:pt x="24" y="1181"/>
                  </a:lnTo>
                  <a:lnTo>
                    <a:pt x="24" y="1183"/>
                  </a:lnTo>
                  <a:lnTo>
                    <a:pt x="26" y="1181"/>
                  </a:lnTo>
                  <a:lnTo>
                    <a:pt x="26" y="1181"/>
                  </a:lnTo>
                  <a:lnTo>
                    <a:pt x="26" y="1179"/>
                  </a:lnTo>
                  <a:lnTo>
                    <a:pt x="26" y="1178"/>
                  </a:lnTo>
                  <a:lnTo>
                    <a:pt x="28" y="1179"/>
                  </a:lnTo>
                  <a:lnTo>
                    <a:pt x="28" y="1181"/>
                  </a:lnTo>
                  <a:lnTo>
                    <a:pt x="26" y="1183"/>
                  </a:lnTo>
                  <a:lnTo>
                    <a:pt x="26" y="1185"/>
                  </a:lnTo>
                  <a:lnTo>
                    <a:pt x="26" y="1187"/>
                  </a:lnTo>
                  <a:lnTo>
                    <a:pt x="28" y="1187"/>
                  </a:lnTo>
                  <a:lnTo>
                    <a:pt x="28" y="1188"/>
                  </a:lnTo>
                  <a:lnTo>
                    <a:pt x="28" y="1190"/>
                  </a:lnTo>
                  <a:lnTo>
                    <a:pt x="28" y="1190"/>
                  </a:lnTo>
                  <a:lnTo>
                    <a:pt x="29" y="1187"/>
                  </a:lnTo>
                  <a:lnTo>
                    <a:pt x="29" y="1187"/>
                  </a:lnTo>
                  <a:lnTo>
                    <a:pt x="31" y="1185"/>
                  </a:lnTo>
                  <a:lnTo>
                    <a:pt x="33" y="1185"/>
                  </a:lnTo>
                  <a:lnTo>
                    <a:pt x="33" y="1187"/>
                  </a:lnTo>
                  <a:lnTo>
                    <a:pt x="31" y="1187"/>
                  </a:lnTo>
                  <a:lnTo>
                    <a:pt x="29" y="1188"/>
                  </a:lnTo>
                  <a:lnTo>
                    <a:pt x="29" y="1188"/>
                  </a:lnTo>
                  <a:lnTo>
                    <a:pt x="29" y="1190"/>
                  </a:lnTo>
                  <a:lnTo>
                    <a:pt x="29" y="1192"/>
                  </a:lnTo>
                  <a:lnTo>
                    <a:pt x="29" y="1192"/>
                  </a:lnTo>
                  <a:lnTo>
                    <a:pt x="31" y="1192"/>
                  </a:lnTo>
                  <a:lnTo>
                    <a:pt x="31" y="1192"/>
                  </a:lnTo>
                  <a:lnTo>
                    <a:pt x="33" y="1192"/>
                  </a:lnTo>
                  <a:lnTo>
                    <a:pt x="33" y="1194"/>
                  </a:lnTo>
                  <a:lnTo>
                    <a:pt x="33" y="1192"/>
                  </a:lnTo>
                  <a:lnTo>
                    <a:pt x="33" y="1192"/>
                  </a:lnTo>
                  <a:lnTo>
                    <a:pt x="33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7" y="1190"/>
                  </a:lnTo>
                  <a:lnTo>
                    <a:pt x="35" y="1188"/>
                  </a:lnTo>
                  <a:lnTo>
                    <a:pt x="35" y="1187"/>
                  </a:lnTo>
                  <a:lnTo>
                    <a:pt x="37" y="1187"/>
                  </a:lnTo>
                  <a:lnTo>
                    <a:pt x="37" y="1185"/>
                  </a:lnTo>
                  <a:lnTo>
                    <a:pt x="38" y="1181"/>
                  </a:lnTo>
                  <a:lnTo>
                    <a:pt x="37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3" y="1181"/>
                  </a:lnTo>
                  <a:lnTo>
                    <a:pt x="35" y="1178"/>
                  </a:lnTo>
                  <a:lnTo>
                    <a:pt x="33" y="1178"/>
                  </a:lnTo>
                  <a:lnTo>
                    <a:pt x="31" y="1176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8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6"/>
                  </a:lnTo>
                  <a:lnTo>
                    <a:pt x="26" y="1176"/>
                  </a:lnTo>
                  <a:lnTo>
                    <a:pt x="24" y="1174"/>
                  </a:lnTo>
                  <a:lnTo>
                    <a:pt x="22" y="1174"/>
                  </a:lnTo>
                  <a:lnTo>
                    <a:pt x="20" y="1174"/>
                  </a:lnTo>
                  <a:lnTo>
                    <a:pt x="20" y="1172"/>
                  </a:lnTo>
                  <a:lnTo>
                    <a:pt x="20" y="1170"/>
                  </a:lnTo>
                  <a:lnTo>
                    <a:pt x="20" y="1169"/>
                  </a:lnTo>
                  <a:lnTo>
                    <a:pt x="19" y="1169"/>
                  </a:lnTo>
                  <a:lnTo>
                    <a:pt x="17" y="1169"/>
                  </a:lnTo>
                  <a:lnTo>
                    <a:pt x="17" y="1170"/>
                  </a:lnTo>
                  <a:lnTo>
                    <a:pt x="15" y="1170"/>
                  </a:lnTo>
                  <a:lnTo>
                    <a:pt x="15" y="1172"/>
                  </a:lnTo>
                  <a:lnTo>
                    <a:pt x="15" y="1172"/>
                  </a:lnTo>
                  <a:lnTo>
                    <a:pt x="15" y="1174"/>
                  </a:lnTo>
                  <a:lnTo>
                    <a:pt x="13" y="1174"/>
                  </a:lnTo>
                  <a:lnTo>
                    <a:pt x="15" y="1174"/>
                  </a:lnTo>
                  <a:lnTo>
                    <a:pt x="15" y="1176"/>
                  </a:lnTo>
                  <a:lnTo>
                    <a:pt x="17" y="1176"/>
                  </a:lnTo>
                  <a:lnTo>
                    <a:pt x="17" y="1178"/>
                  </a:lnTo>
                  <a:lnTo>
                    <a:pt x="17" y="1178"/>
                  </a:lnTo>
                  <a:lnTo>
                    <a:pt x="19" y="1178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20" y="1178"/>
                  </a:lnTo>
                  <a:lnTo>
                    <a:pt x="20" y="1178"/>
                  </a:lnTo>
                  <a:lnTo>
                    <a:pt x="20" y="1179"/>
                  </a:lnTo>
                  <a:lnTo>
                    <a:pt x="20" y="1181"/>
                  </a:lnTo>
                  <a:lnTo>
                    <a:pt x="20" y="1181"/>
                  </a:lnTo>
                  <a:lnTo>
                    <a:pt x="20" y="1183"/>
                  </a:lnTo>
                  <a:lnTo>
                    <a:pt x="20" y="1183"/>
                  </a:lnTo>
                  <a:lnTo>
                    <a:pt x="19" y="1183"/>
                  </a:lnTo>
                  <a:lnTo>
                    <a:pt x="19" y="1181"/>
                  </a:lnTo>
                  <a:lnTo>
                    <a:pt x="19" y="1181"/>
                  </a:lnTo>
                  <a:lnTo>
                    <a:pt x="19" y="1179"/>
                  </a:lnTo>
                  <a:lnTo>
                    <a:pt x="19" y="1181"/>
                  </a:lnTo>
                  <a:lnTo>
                    <a:pt x="19" y="1183"/>
                  </a:lnTo>
                  <a:lnTo>
                    <a:pt x="19" y="1183"/>
                  </a:lnTo>
                  <a:lnTo>
                    <a:pt x="17" y="1185"/>
                  </a:lnTo>
                  <a:lnTo>
                    <a:pt x="17" y="1188"/>
                  </a:lnTo>
                  <a:lnTo>
                    <a:pt x="17" y="1187"/>
                  </a:lnTo>
                  <a:lnTo>
                    <a:pt x="15" y="1187"/>
                  </a:lnTo>
                  <a:lnTo>
                    <a:pt x="15" y="1187"/>
                  </a:lnTo>
                  <a:lnTo>
                    <a:pt x="15" y="1188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3" y="1190"/>
                  </a:lnTo>
                  <a:lnTo>
                    <a:pt x="13" y="1187"/>
                  </a:lnTo>
                  <a:lnTo>
                    <a:pt x="13" y="1187"/>
                  </a:lnTo>
                  <a:lnTo>
                    <a:pt x="13" y="1185"/>
                  </a:lnTo>
                  <a:lnTo>
                    <a:pt x="13" y="1185"/>
                  </a:lnTo>
                  <a:lnTo>
                    <a:pt x="13" y="1183"/>
                  </a:lnTo>
                  <a:lnTo>
                    <a:pt x="15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1" y="1179"/>
                  </a:lnTo>
                  <a:lnTo>
                    <a:pt x="13" y="1179"/>
                  </a:lnTo>
                  <a:lnTo>
                    <a:pt x="13" y="1181"/>
                  </a:lnTo>
                  <a:lnTo>
                    <a:pt x="13" y="1181"/>
                  </a:lnTo>
                  <a:lnTo>
                    <a:pt x="11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5"/>
                  </a:lnTo>
                  <a:lnTo>
                    <a:pt x="10" y="1187"/>
                  </a:lnTo>
                  <a:lnTo>
                    <a:pt x="10" y="1185"/>
                  </a:lnTo>
                  <a:lnTo>
                    <a:pt x="8" y="1183"/>
                  </a:lnTo>
                  <a:lnTo>
                    <a:pt x="8" y="1183"/>
                  </a:lnTo>
                  <a:lnTo>
                    <a:pt x="6" y="1183"/>
                  </a:lnTo>
                  <a:lnTo>
                    <a:pt x="8" y="1187"/>
                  </a:lnTo>
                  <a:lnTo>
                    <a:pt x="8" y="1188"/>
                  </a:lnTo>
                  <a:lnTo>
                    <a:pt x="8" y="1188"/>
                  </a:lnTo>
                  <a:lnTo>
                    <a:pt x="10" y="1190"/>
                  </a:lnTo>
                  <a:lnTo>
                    <a:pt x="10" y="1192"/>
                  </a:lnTo>
                  <a:lnTo>
                    <a:pt x="10" y="1196"/>
                  </a:lnTo>
                  <a:lnTo>
                    <a:pt x="11" y="1199"/>
                  </a:lnTo>
                  <a:lnTo>
                    <a:pt x="13" y="1203"/>
                  </a:lnTo>
                  <a:lnTo>
                    <a:pt x="13" y="1201"/>
                  </a:lnTo>
                  <a:lnTo>
                    <a:pt x="13" y="1201"/>
                  </a:lnTo>
                  <a:lnTo>
                    <a:pt x="15" y="1199"/>
                  </a:lnTo>
                  <a:lnTo>
                    <a:pt x="15" y="1201"/>
                  </a:lnTo>
                  <a:lnTo>
                    <a:pt x="15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199"/>
                  </a:lnTo>
                  <a:lnTo>
                    <a:pt x="20" y="1199"/>
                  </a:lnTo>
                  <a:lnTo>
                    <a:pt x="20" y="1201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3"/>
                  </a:lnTo>
                  <a:lnTo>
                    <a:pt x="22" y="1201"/>
                  </a:lnTo>
                  <a:lnTo>
                    <a:pt x="22" y="1201"/>
                  </a:lnTo>
                  <a:lnTo>
                    <a:pt x="24" y="1201"/>
                  </a:lnTo>
                  <a:lnTo>
                    <a:pt x="26" y="1201"/>
                  </a:lnTo>
                  <a:lnTo>
                    <a:pt x="28" y="1201"/>
                  </a:lnTo>
                  <a:close/>
                  <a:moveTo>
                    <a:pt x="78" y="1161"/>
                  </a:moveTo>
                  <a:lnTo>
                    <a:pt x="78" y="1161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78" y="1163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80" y="1163"/>
                  </a:lnTo>
                  <a:lnTo>
                    <a:pt x="80" y="1161"/>
                  </a:lnTo>
                  <a:lnTo>
                    <a:pt x="78" y="1161"/>
                  </a:lnTo>
                  <a:close/>
                  <a:moveTo>
                    <a:pt x="150" y="1223"/>
                  </a:moveTo>
                  <a:lnTo>
                    <a:pt x="149" y="1223"/>
                  </a:lnTo>
                  <a:lnTo>
                    <a:pt x="149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5" y="1223"/>
                  </a:lnTo>
                  <a:lnTo>
                    <a:pt x="145" y="1225"/>
                  </a:lnTo>
                  <a:lnTo>
                    <a:pt x="145" y="1225"/>
                  </a:lnTo>
                  <a:lnTo>
                    <a:pt x="147" y="1225"/>
                  </a:lnTo>
                  <a:lnTo>
                    <a:pt x="147" y="1225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close/>
                  <a:moveTo>
                    <a:pt x="221" y="1212"/>
                  </a:moveTo>
                  <a:lnTo>
                    <a:pt x="219" y="1212"/>
                  </a:lnTo>
                  <a:lnTo>
                    <a:pt x="219" y="1212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2"/>
                  </a:lnTo>
                  <a:close/>
                  <a:moveTo>
                    <a:pt x="170" y="1206"/>
                  </a:moveTo>
                  <a:lnTo>
                    <a:pt x="170" y="1206"/>
                  </a:lnTo>
                  <a:lnTo>
                    <a:pt x="170" y="1206"/>
                  </a:lnTo>
                  <a:lnTo>
                    <a:pt x="170" y="1205"/>
                  </a:lnTo>
                  <a:lnTo>
                    <a:pt x="170" y="1205"/>
                  </a:lnTo>
                  <a:lnTo>
                    <a:pt x="170" y="1203"/>
                  </a:lnTo>
                  <a:lnTo>
                    <a:pt x="170" y="1203"/>
                  </a:lnTo>
                  <a:lnTo>
                    <a:pt x="168" y="1203"/>
                  </a:lnTo>
                  <a:lnTo>
                    <a:pt x="168" y="1203"/>
                  </a:lnTo>
                  <a:lnTo>
                    <a:pt x="167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7" y="1206"/>
                  </a:lnTo>
                  <a:lnTo>
                    <a:pt x="167" y="1206"/>
                  </a:lnTo>
                  <a:lnTo>
                    <a:pt x="168" y="1208"/>
                  </a:lnTo>
                  <a:lnTo>
                    <a:pt x="168" y="1210"/>
                  </a:lnTo>
                  <a:lnTo>
                    <a:pt x="168" y="1208"/>
                  </a:lnTo>
                  <a:lnTo>
                    <a:pt x="168" y="1208"/>
                  </a:lnTo>
                  <a:lnTo>
                    <a:pt x="168" y="1206"/>
                  </a:lnTo>
                  <a:lnTo>
                    <a:pt x="170" y="1206"/>
                  </a:lnTo>
                  <a:close/>
                  <a:moveTo>
                    <a:pt x="147" y="1210"/>
                  </a:moveTo>
                  <a:lnTo>
                    <a:pt x="147" y="1210"/>
                  </a:lnTo>
                  <a:lnTo>
                    <a:pt x="147" y="1208"/>
                  </a:lnTo>
                  <a:lnTo>
                    <a:pt x="147" y="1206"/>
                  </a:lnTo>
                  <a:lnTo>
                    <a:pt x="147" y="1203"/>
                  </a:lnTo>
                  <a:lnTo>
                    <a:pt x="147" y="1201"/>
                  </a:lnTo>
                  <a:lnTo>
                    <a:pt x="145" y="1201"/>
                  </a:lnTo>
                  <a:lnTo>
                    <a:pt x="145" y="1203"/>
                  </a:lnTo>
                  <a:lnTo>
                    <a:pt x="145" y="1205"/>
                  </a:lnTo>
                  <a:lnTo>
                    <a:pt x="143" y="1205"/>
                  </a:lnTo>
                  <a:lnTo>
                    <a:pt x="143" y="1203"/>
                  </a:lnTo>
                  <a:lnTo>
                    <a:pt x="143" y="1203"/>
                  </a:lnTo>
                  <a:lnTo>
                    <a:pt x="143" y="1201"/>
                  </a:lnTo>
                  <a:lnTo>
                    <a:pt x="143" y="1203"/>
                  </a:lnTo>
                  <a:lnTo>
                    <a:pt x="141" y="1203"/>
                  </a:lnTo>
                  <a:lnTo>
                    <a:pt x="141" y="1205"/>
                  </a:lnTo>
                  <a:lnTo>
                    <a:pt x="141" y="1206"/>
                  </a:lnTo>
                  <a:lnTo>
                    <a:pt x="143" y="1208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5" y="1210"/>
                  </a:lnTo>
                  <a:lnTo>
                    <a:pt x="145" y="1208"/>
                  </a:lnTo>
                  <a:lnTo>
                    <a:pt x="145" y="1208"/>
                  </a:lnTo>
                  <a:lnTo>
                    <a:pt x="147" y="1210"/>
                  </a:lnTo>
                  <a:close/>
                  <a:moveTo>
                    <a:pt x="168" y="1201"/>
                  </a:moveTo>
                  <a:lnTo>
                    <a:pt x="170" y="1201"/>
                  </a:lnTo>
                  <a:lnTo>
                    <a:pt x="170" y="1201"/>
                  </a:lnTo>
                  <a:lnTo>
                    <a:pt x="170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0" y="1197"/>
                  </a:lnTo>
                  <a:lnTo>
                    <a:pt x="168" y="1197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8" y="1201"/>
                  </a:lnTo>
                  <a:lnTo>
                    <a:pt x="168" y="1201"/>
                  </a:lnTo>
                  <a:close/>
                  <a:moveTo>
                    <a:pt x="123" y="1197"/>
                  </a:moveTo>
                  <a:lnTo>
                    <a:pt x="123" y="1197"/>
                  </a:lnTo>
                  <a:lnTo>
                    <a:pt x="123" y="1196"/>
                  </a:lnTo>
                  <a:lnTo>
                    <a:pt x="121" y="1196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9"/>
                  </a:lnTo>
                  <a:lnTo>
                    <a:pt x="123" y="1199"/>
                  </a:lnTo>
                  <a:lnTo>
                    <a:pt x="123" y="1199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3" y="1197"/>
                  </a:lnTo>
                  <a:close/>
                  <a:moveTo>
                    <a:pt x="103" y="1192"/>
                  </a:moveTo>
                  <a:lnTo>
                    <a:pt x="102" y="1194"/>
                  </a:lnTo>
                  <a:lnTo>
                    <a:pt x="100" y="1196"/>
                  </a:lnTo>
                  <a:lnTo>
                    <a:pt x="102" y="1196"/>
                  </a:lnTo>
                  <a:lnTo>
                    <a:pt x="102" y="1196"/>
                  </a:lnTo>
                  <a:lnTo>
                    <a:pt x="102" y="1197"/>
                  </a:lnTo>
                  <a:lnTo>
                    <a:pt x="100" y="1197"/>
                  </a:lnTo>
                  <a:lnTo>
                    <a:pt x="100" y="1197"/>
                  </a:lnTo>
                  <a:lnTo>
                    <a:pt x="98" y="1197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2" y="1199"/>
                  </a:lnTo>
                  <a:lnTo>
                    <a:pt x="102" y="1199"/>
                  </a:lnTo>
                  <a:lnTo>
                    <a:pt x="103" y="1199"/>
                  </a:lnTo>
                  <a:lnTo>
                    <a:pt x="103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7" y="1197"/>
                  </a:lnTo>
                  <a:lnTo>
                    <a:pt x="107" y="1197"/>
                  </a:lnTo>
                  <a:lnTo>
                    <a:pt x="105" y="1197"/>
                  </a:lnTo>
                  <a:lnTo>
                    <a:pt x="105" y="1197"/>
                  </a:lnTo>
                  <a:lnTo>
                    <a:pt x="107" y="1196"/>
                  </a:lnTo>
                  <a:lnTo>
                    <a:pt x="107" y="1196"/>
                  </a:lnTo>
                  <a:lnTo>
                    <a:pt x="107" y="1194"/>
                  </a:lnTo>
                  <a:lnTo>
                    <a:pt x="105" y="1192"/>
                  </a:lnTo>
                  <a:lnTo>
                    <a:pt x="103" y="1192"/>
                  </a:lnTo>
                  <a:close/>
                  <a:moveTo>
                    <a:pt x="114" y="1190"/>
                  </a:moveTo>
                  <a:lnTo>
                    <a:pt x="112" y="1190"/>
                  </a:lnTo>
                  <a:lnTo>
                    <a:pt x="111" y="1192"/>
                  </a:lnTo>
                  <a:lnTo>
                    <a:pt x="111" y="1192"/>
                  </a:lnTo>
                  <a:lnTo>
                    <a:pt x="111" y="1194"/>
                  </a:lnTo>
                  <a:lnTo>
                    <a:pt x="111" y="1194"/>
                  </a:lnTo>
                  <a:lnTo>
                    <a:pt x="111" y="1196"/>
                  </a:lnTo>
                  <a:lnTo>
                    <a:pt x="111" y="1196"/>
                  </a:lnTo>
                  <a:lnTo>
                    <a:pt x="109" y="1196"/>
                  </a:lnTo>
                  <a:lnTo>
                    <a:pt x="111" y="1197"/>
                  </a:lnTo>
                  <a:lnTo>
                    <a:pt x="111" y="1197"/>
                  </a:lnTo>
                  <a:lnTo>
                    <a:pt x="109" y="1197"/>
                  </a:lnTo>
                  <a:lnTo>
                    <a:pt x="111" y="1199"/>
                  </a:lnTo>
                  <a:lnTo>
                    <a:pt x="112" y="1197"/>
                  </a:lnTo>
                  <a:lnTo>
                    <a:pt x="114" y="1197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6" y="1196"/>
                  </a:lnTo>
                  <a:lnTo>
                    <a:pt x="116" y="1196"/>
                  </a:lnTo>
                  <a:lnTo>
                    <a:pt x="114" y="1194"/>
                  </a:lnTo>
                  <a:lnTo>
                    <a:pt x="118" y="1194"/>
                  </a:lnTo>
                  <a:lnTo>
                    <a:pt x="118" y="1194"/>
                  </a:lnTo>
                  <a:lnTo>
                    <a:pt x="116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20" y="1192"/>
                  </a:lnTo>
                  <a:lnTo>
                    <a:pt x="120" y="1192"/>
                  </a:lnTo>
                  <a:lnTo>
                    <a:pt x="118" y="1190"/>
                  </a:lnTo>
                  <a:lnTo>
                    <a:pt x="114" y="1190"/>
                  </a:lnTo>
                  <a:close/>
                  <a:moveTo>
                    <a:pt x="141" y="1192"/>
                  </a:moveTo>
                  <a:lnTo>
                    <a:pt x="143" y="1192"/>
                  </a:lnTo>
                  <a:lnTo>
                    <a:pt x="143" y="1190"/>
                  </a:lnTo>
                  <a:lnTo>
                    <a:pt x="143" y="1190"/>
                  </a:lnTo>
                  <a:lnTo>
                    <a:pt x="140" y="1190"/>
                  </a:lnTo>
                  <a:lnTo>
                    <a:pt x="140" y="1190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6"/>
                  </a:lnTo>
                  <a:lnTo>
                    <a:pt x="140" y="1196"/>
                  </a:lnTo>
                  <a:lnTo>
                    <a:pt x="141" y="1196"/>
                  </a:lnTo>
                  <a:lnTo>
                    <a:pt x="141" y="1196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2"/>
                  </a:lnTo>
                  <a:close/>
                  <a:moveTo>
                    <a:pt x="93" y="1190"/>
                  </a:moveTo>
                  <a:lnTo>
                    <a:pt x="93" y="1188"/>
                  </a:lnTo>
                  <a:lnTo>
                    <a:pt x="89" y="1188"/>
                  </a:lnTo>
                  <a:lnTo>
                    <a:pt x="89" y="1190"/>
                  </a:lnTo>
                  <a:lnTo>
                    <a:pt x="87" y="1190"/>
                  </a:lnTo>
                  <a:lnTo>
                    <a:pt x="89" y="1190"/>
                  </a:lnTo>
                  <a:lnTo>
                    <a:pt x="89" y="1192"/>
                  </a:lnTo>
                  <a:lnTo>
                    <a:pt x="91" y="1192"/>
                  </a:lnTo>
                  <a:lnTo>
                    <a:pt x="91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4" y="1194"/>
                  </a:lnTo>
                  <a:lnTo>
                    <a:pt x="94" y="1194"/>
                  </a:lnTo>
                  <a:lnTo>
                    <a:pt x="94" y="1192"/>
                  </a:lnTo>
                  <a:lnTo>
                    <a:pt x="94" y="1192"/>
                  </a:lnTo>
                  <a:lnTo>
                    <a:pt x="96" y="1192"/>
                  </a:lnTo>
                  <a:lnTo>
                    <a:pt x="96" y="1190"/>
                  </a:lnTo>
                  <a:lnTo>
                    <a:pt x="94" y="1190"/>
                  </a:lnTo>
                  <a:lnTo>
                    <a:pt x="93" y="1190"/>
                  </a:lnTo>
                  <a:close/>
                  <a:moveTo>
                    <a:pt x="127" y="1188"/>
                  </a:moveTo>
                  <a:lnTo>
                    <a:pt x="127" y="1188"/>
                  </a:lnTo>
                  <a:lnTo>
                    <a:pt x="125" y="1188"/>
                  </a:lnTo>
                  <a:lnTo>
                    <a:pt x="125" y="1190"/>
                  </a:lnTo>
                  <a:lnTo>
                    <a:pt x="121" y="1192"/>
                  </a:lnTo>
                  <a:lnTo>
                    <a:pt x="121" y="1192"/>
                  </a:lnTo>
                  <a:lnTo>
                    <a:pt x="121" y="1196"/>
                  </a:lnTo>
                  <a:lnTo>
                    <a:pt x="123" y="1196"/>
                  </a:lnTo>
                  <a:lnTo>
                    <a:pt x="125" y="1196"/>
                  </a:lnTo>
                  <a:lnTo>
                    <a:pt x="127" y="1194"/>
                  </a:lnTo>
                  <a:lnTo>
                    <a:pt x="127" y="1194"/>
                  </a:lnTo>
                  <a:lnTo>
                    <a:pt x="125" y="1194"/>
                  </a:lnTo>
                  <a:lnTo>
                    <a:pt x="125" y="1192"/>
                  </a:lnTo>
                  <a:lnTo>
                    <a:pt x="129" y="1190"/>
                  </a:lnTo>
                  <a:lnTo>
                    <a:pt x="127" y="1188"/>
                  </a:lnTo>
                  <a:close/>
                  <a:moveTo>
                    <a:pt x="317" y="1188"/>
                  </a:moveTo>
                  <a:lnTo>
                    <a:pt x="315" y="1188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8" y="1190"/>
                  </a:lnTo>
                  <a:lnTo>
                    <a:pt x="318" y="1188"/>
                  </a:lnTo>
                  <a:lnTo>
                    <a:pt x="317" y="1188"/>
                  </a:lnTo>
                  <a:lnTo>
                    <a:pt x="317" y="1188"/>
                  </a:lnTo>
                  <a:close/>
                  <a:moveTo>
                    <a:pt x="140" y="1185"/>
                  </a:moveTo>
                  <a:lnTo>
                    <a:pt x="138" y="1185"/>
                  </a:lnTo>
                  <a:lnTo>
                    <a:pt x="138" y="1185"/>
                  </a:lnTo>
                  <a:lnTo>
                    <a:pt x="136" y="1187"/>
                  </a:lnTo>
                  <a:lnTo>
                    <a:pt x="134" y="1190"/>
                  </a:lnTo>
                  <a:lnTo>
                    <a:pt x="136" y="1192"/>
                  </a:lnTo>
                  <a:lnTo>
                    <a:pt x="138" y="1190"/>
                  </a:lnTo>
                  <a:lnTo>
                    <a:pt x="140" y="1188"/>
                  </a:lnTo>
                  <a:lnTo>
                    <a:pt x="140" y="1185"/>
                  </a:lnTo>
                  <a:close/>
                  <a:moveTo>
                    <a:pt x="105" y="1183"/>
                  </a:moveTo>
                  <a:lnTo>
                    <a:pt x="103" y="1183"/>
                  </a:lnTo>
                  <a:lnTo>
                    <a:pt x="103" y="1185"/>
                  </a:lnTo>
                  <a:lnTo>
                    <a:pt x="103" y="1187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3"/>
                  </a:lnTo>
                  <a:lnTo>
                    <a:pt x="105" y="1183"/>
                  </a:lnTo>
                  <a:close/>
                  <a:moveTo>
                    <a:pt x="304" y="1179"/>
                  </a:moveTo>
                  <a:lnTo>
                    <a:pt x="304" y="1181"/>
                  </a:lnTo>
                  <a:lnTo>
                    <a:pt x="304" y="1185"/>
                  </a:lnTo>
                  <a:lnTo>
                    <a:pt x="304" y="1185"/>
                  </a:lnTo>
                  <a:lnTo>
                    <a:pt x="306" y="1187"/>
                  </a:lnTo>
                  <a:lnTo>
                    <a:pt x="306" y="1187"/>
                  </a:lnTo>
                  <a:lnTo>
                    <a:pt x="306" y="1188"/>
                  </a:lnTo>
                  <a:lnTo>
                    <a:pt x="306" y="1188"/>
                  </a:lnTo>
                  <a:lnTo>
                    <a:pt x="306" y="1190"/>
                  </a:lnTo>
                  <a:lnTo>
                    <a:pt x="306" y="1188"/>
                  </a:lnTo>
                  <a:lnTo>
                    <a:pt x="307" y="1187"/>
                  </a:lnTo>
                  <a:lnTo>
                    <a:pt x="307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04" y="1181"/>
                  </a:lnTo>
                  <a:lnTo>
                    <a:pt x="304" y="1179"/>
                  </a:lnTo>
                  <a:close/>
                  <a:moveTo>
                    <a:pt x="165" y="1201"/>
                  </a:moveTo>
                  <a:lnTo>
                    <a:pt x="167" y="1199"/>
                  </a:lnTo>
                  <a:lnTo>
                    <a:pt x="167" y="1196"/>
                  </a:lnTo>
                  <a:lnTo>
                    <a:pt x="167" y="1196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5" y="1194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0"/>
                  </a:lnTo>
                  <a:lnTo>
                    <a:pt x="167" y="1190"/>
                  </a:lnTo>
                  <a:lnTo>
                    <a:pt x="168" y="1188"/>
                  </a:lnTo>
                  <a:lnTo>
                    <a:pt x="168" y="1188"/>
                  </a:lnTo>
                  <a:lnTo>
                    <a:pt x="168" y="1187"/>
                  </a:lnTo>
                  <a:lnTo>
                    <a:pt x="168" y="1187"/>
                  </a:lnTo>
                  <a:lnTo>
                    <a:pt x="170" y="1185"/>
                  </a:lnTo>
                  <a:lnTo>
                    <a:pt x="170" y="1185"/>
                  </a:lnTo>
                  <a:lnTo>
                    <a:pt x="172" y="1183"/>
                  </a:lnTo>
                  <a:lnTo>
                    <a:pt x="172" y="1181"/>
                  </a:lnTo>
                  <a:lnTo>
                    <a:pt x="170" y="1179"/>
                  </a:lnTo>
                  <a:lnTo>
                    <a:pt x="168" y="1181"/>
                  </a:lnTo>
                  <a:lnTo>
                    <a:pt x="168" y="1183"/>
                  </a:lnTo>
                  <a:lnTo>
                    <a:pt x="167" y="1185"/>
                  </a:lnTo>
                  <a:lnTo>
                    <a:pt x="165" y="1187"/>
                  </a:lnTo>
                  <a:lnTo>
                    <a:pt x="156" y="1188"/>
                  </a:lnTo>
                  <a:lnTo>
                    <a:pt x="154" y="1188"/>
                  </a:lnTo>
                  <a:lnTo>
                    <a:pt x="152" y="1190"/>
                  </a:lnTo>
                  <a:lnTo>
                    <a:pt x="149" y="1192"/>
                  </a:lnTo>
                  <a:lnTo>
                    <a:pt x="147" y="1190"/>
                  </a:lnTo>
                  <a:lnTo>
                    <a:pt x="147" y="1190"/>
                  </a:lnTo>
                  <a:lnTo>
                    <a:pt x="149" y="1187"/>
                  </a:lnTo>
                  <a:lnTo>
                    <a:pt x="147" y="1188"/>
                  </a:lnTo>
                  <a:lnTo>
                    <a:pt x="147" y="1190"/>
                  </a:lnTo>
                  <a:lnTo>
                    <a:pt x="147" y="1192"/>
                  </a:lnTo>
                  <a:lnTo>
                    <a:pt x="145" y="1196"/>
                  </a:lnTo>
                  <a:lnTo>
                    <a:pt x="154" y="1196"/>
                  </a:lnTo>
                  <a:lnTo>
                    <a:pt x="154" y="1196"/>
                  </a:lnTo>
                  <a:lnTo>
                    <a:pt x="150" y="1196"/>
                  </a:lnTo>
                  <a:lnTo>
                    <a:pt x="149" y="1197"/>
                  </a:lnTo>
                  <a:lnTo>
                    <a:pt x="147" y="1197"/>
                  </a:lnTo>
                  <a:lnTo>
                    <a:pt x="145" y="1197"/>
                  </a:lnTo>
                  <a:lnTo>
                    <a:pt x="147" y="1199"/>
                  </a:lnTo>
                  <a:lnTo>
                    <a:pt x="147" y="1199"/>
                  </a:lnTo>
                  <a:lnTo>
                    <a:pt x="149" y="1201"/>
                  </a:lnTo>
                  <a:lnTo>
                    <a:pt x="149" y="1201"/>
                  </a:lnTo>
                  <a:lnTo>
                    <a:pt x="149" y="1203"/>
                  </a:lnTo>
                  <a:lnTo>
                    <a:pt x="149" y="1205"/>
                  </a:lnTo>
                  <a:lnTo>
                    <a:pt x="149" y="1205"/>
                  </a:lnTo>
                  <a:lnTo>
                    <a:pt x="149" y="1206"/>
                  </a:lnTo>
                  <a:lnTo>
                    <a:pt x="149" y="1208"/>
                  </a:lnTo>
                  <a:lnTo>
                    <a:pt x="149" y="1210"/>
                  </a:lnTo>
                  <a:lnTo>
                    <a:pt x="149" y="1210"/>
                  </a:lnTo>
                  <a:lnTo>
                    <a:pt x="150" y="1208"/>
                  </a:lnTo>
                  <a:lnTo>
                    <a:pt x="152" y="1208"/>
                  </a:lnTo>
                  <a:lnTo>
                    <a:pt x="154" y="1206"/>
                  </a:lnTo>
                  <a:lnTo>
                    <a:pt x="154" y="1205"/>
                  </a:lnTo>
                  <a:lnTo>
                    <a:pt x="154" y="1206"/>
                  </a:lnTo>
                  <a:lnTo>
                    <a:pt x="154" y="1206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08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12"/>
                  </a:lnTo>
                  <a:lnTo>
                    <a:pt x="156" y="1212"/>
                  </a:lnTo>
                  <a:lnTo>
                    <a:pt x="154" y="1210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8" y="1208"/>
                  </a:lnTo>
                  <a:lnTo>
                    <a:pt x="158" y="1206"/>
                  </a:lnTo>
                  <a:lnTo>
                    <a:pt x="158" y="1208"/>
                  </a:lnTo>
                  <a:lnTo>
                    <a:pt x="159" y="1210"/>
                  </a:lnTo>
                  <a:lnTo>
                    <a:pt x="159" y="1210"/>
                  </a:lnTo>
                  <a:lnTo>
                    <a:pt x="159" y="1208"/>
                  </a:lnTo>
                  <a:lnTo>
                    <a:pt x="161" y="1210"/>
                  </a:lnTo>
                  <a:lnTo>
                    <a:pt x="161" y="1208"/>
                  </a:lnTo>
                  <a:lnTo>
                    <a:pt x="161" y="1206"/>
                  </a:lnTo>
                  <a:lnTo>
                    <a:pt x="163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5"/>
                  </a:lnTo>
                  <a:lnTo>
                    <a:pt x="165" y="1201"/>
                  </a:lnTo>
                  <a:close/>
                  <a:moveTo>
                    <a:pt x="123" y="1181"/>
                  </a:moveTo>
                  <a:lnTo>
                    <a:pt x="123" y="1181"/>
                  </a:lnTo>
                  <a:lnTo>
                    <a:pt x="123" y="1181"/>
                  </a:lnTo>
                  <a:lnTo>
                    <a:pt x="123" y="1181"/>
                  </a:lnTo>
                  <a:lnTo>
                    <a:pt x="125" y="1181"/>
                  </a:lnTo>
                  <a:lnTo>
                    <a:pt x="125" y="1181"/>
                  </a:lnTo>
                  <a:lnTo>
                    <a:pt x="125" y="1179"/>
                  </a:lnTo>
                  <a:lnTo>
                    <a:pt x="125" y="1179"/>
                  </a:lnTo>
                  <a:lnTo>
                    <a:pt x="123" y="1181"/>
                  </a:lnTo>
                  <a:close/>
                  <a:moveTo>
                    <a:pt x="123" y="1181"/>
                  </a:moveTo>
                  <a:lnTo>
                    <a:pt x="123" y="1179"/>
                  </a:lnTo>
                  <a:lnTo>
                    <a:pt x="123" y="1179"/>
                  </a:lnTo>
                  <a:lnTo>
                    <a:pt x="123" y="1178"/>
                  </a:lnTo>
                  <a:lnTo>
                    <a:pt x="121" y="1178"/>
                  </a:lnTo>
                  <a:lnTo>
                    <a:pt x="120" y="1179"/>
                  </a:lnTo>
                  <a:lnTo>
                    <a:pt x="120" y="1179"/>
                  </a:lnTo>
                  <a:lnTo>
                    <a:pt x="118" y="1179"/>
                  </a:lnTo>
                  <a:lnTo>
                    <a:pt x="118" y="1179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1" y="1181"/>
                  </a:lnTo>
                  <a:lnTo>
                    <a:pt x="121" y="1181"/>
                  </a:lnTo>
                  <a:lnTo>
                    <a:pt x="123" y="1181"/>
                  </a:lnTo>
                  <a:close/>
                  <a:moveTo>
                    <a:pt x="136" y="1185"/>
                  </a:moveTo>
                  <a:lnTo>
                    <a:pt x="138" y="1183"/>
                  </a:lnTo>
                  <a:lnTo>
                    <a:pt x="138" y="1183"/>
                  </a:lnTo>
                  <a:lnTo>
                    <a:pt x="138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1" y="1183"/>
                  </a:lnTo>
                  <a:lnTo>
                    <a:pt x="141" y="1183"/>
                  </a:lnTo>
                  <a:lnTo>
                    <a:pt x="141" y="1181"/>
                  </a:lnTo>
                  <a:lnTo>
                    <a:pt x="141" y="1179"/>
                  </a:lnTo>
                  <a:lnTo>
                    <a:pt x="138" y="1179"/>
                  </a:lnTo>
                  <a:lnTo>
                    <a:pt x="131" y="1178"/>
                  </a:lnTo>
                  <a:lnTo>
                    <a:pt x="131" y="1178"/>
                  </a:lnTo>
                  <a:lnTo>
                    <a:pt x="129" y="1179"/>
                  </a:lnTo>
                  <a:lnTo>
                    <a:pt x="129" y="1181"/>
                  </a:lnTo>
                  <a:lnTo>
                    <a:pt x="129" y="1183"/>
                  </a:lnTo>
                  <a:lnTo>
                    <a:pt x="129" y="1183"/>
                  </a:lnTo>
                  <a:lnTo>
                    <a:pt x="131" y="1183"/>
                  </a:lnTo>
                  <a:lnTo>
                    <a:pt x="131" y="1183"/>
                  </a:lnTo>
                  <a:lnTo>
                    <a:pt x="132" y="1183"/>
                  </a:lnTo>
                  <a:lnTo>
                    <a:pt x="134" y="1181"/>
                  </a:lnTo>
                  <a:lnTo>
                    <a:pt x="132" y="1181"/>
                  </a:lnTo>
                  <a:lnTo>
                    <a:pt x="132" y="1181"/>
                  </a:lnTo>
                  <a:lnTo>
                    <a:pt x="134" y="1181"/>
                  </a:lnTo>
                  <a:lnTo>
                    <a:pt x="134" y="1181"/>
                  </a:lnTo>
                  <a:lnTo>
                    <a:pt x="136" y="1183"/>
                  </a:lnTo>
                  <a:lnTo>
                    <a:pt x="134" y="1185"/>
                  </a:lnTo>
                  <a:lnTo>
                    <a:pt x="136" y="1185"/>
                  </a:lnTo>
                  <a:close/>
                  <a:moveTo>
                    <a:pt x="145" y="1174"/>
                  </a:moveTo>
                  <a:lnTo>
                    <a:pt x="145" y="1174"/>
                  </a:lnTo>
                  <a:lnTo>
                    <a:pt x="143" y="1174"/>
                  </a:lnTo>
                  <a:lnTo>
                    <a:pt x="141" y="1174"/>
                  </a:lnTo>
                  <a:lnTo>
                    <a:pt x="141" y="1176"/>
                  </a:lnTo>
                  <a:lnTo>
                    <a:pt x="140" y="1178"/>
                  </a:lnTo>
                  <a:lnTo>
                    <a:pt x="141" y="1178"/>
                  </a:lnTo>
                  <a:lnTo>
                    <a:pt x="143" y="1178"/>
                  </a:lnTo>
                  <a:lnTo>
                    <a:pt x="143" y="1178"/>
                  </a:lnTo>
                  <a:lnTo>
                    <a:pt x="143" y="1179"/>
                  </a:lnTo>
                  <a:lnTo>
                    <a:pt x="143" y="1179"/>
                  </a:lnTo>
                  <a:lnTo>
                    <a:pt x="143" y="1181"/>
                  </a:lnTo>
                  <a:lnTo>
                    <a:pt x="145" y="1181"/>
                  </a:lnTo>
                  <a:lnTo>
                    <a:pt x="145" y="1179"/>
                  </a:lnTo>
                  <a:lnTo>
                    <a:pt x="147" y="1179"/>
                  </a:lnTo>
                  <a:lnTo>
                    <a:pt x="149" y="1178"/>
                  </a:lnTo>
                  <a:lnTo>
                    <a:pt x="149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5" y="1176"/>
                  </a:lnTo>
                  <a:lnTo>
                    <a:pt x="145" y="1176"/>
                  </a:lnTo>
                  <a:lnTo>
                    <a:pt x="145" y="1174"/>
                  </a:lnTo>
                  <a:lnTo>
                    <a:pt x="145" y="1174"/>
                  </a:lnTo>
                  <a:close/>
                  <a:moveTo>
                    <a:pt x="132" y="1174"/>
                  </a:moveTo>
                  <a:lnTo>
                    <a:pt x="132" y="1176"/>
                  </a:lnTo>
                  <a:lnTo>
                    <a:pt x="134" y="1176"/>
                  </a:lnTo>
                  <a:lnTo>
                    <a:pt x="134" y="1176"/>
                  </a:lnTo>
                  <a:lnTo>
                    <a:pt x="140" y="1174"/>
                  </a:lnTo>
                  <a:lnTo>
                    <a:pt x="140" y="1172"/>
                  </a:lnTo>
                  <a:lnTo>
                    <a:pt x="140" y="1172"/>
                  </a:lnTo>
                  <a:lnTo>
                    <a:pt x="138" y="1172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74"/>
                  </a:lnTo>
                  <a:close/>
                  <a:moveTo>
                    <a:pt x="132" y="1172"/>
                  </a:moveTo>
                  <a:lnTo>
                    <a:pt x="132" y="1172"/>
                  </a:lnTo>
                  <a:lnTo>
                    <a:pt x="131" y="1172"/>
                  </a:lnTo>
                  <a:lnTo>
                    <a:pt x="131" y="1174"/>
                  </a:lnTo>
                  <a:lnTo>
                    <a:pt x="131" y="1174"/>
                  </a:lnTo>
                  <a:lnTo>
                    <a:pt x="134" y="1172"/>
                  </a:lnTo>
                  <a:lnTo>
                    <a:pt x="134" y="1172"/>
                  </a:lnTo>
                  <a:lnTo>
                    <a:pt x="132" y="1172"/>
                  </a:lnTo>
                  <a:close/>
                  <a:moveTo>
                    <a:pt x="91" y="1174"/>
                  </a:move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2"/>
                  </a:lnTo>
                  <a:lnTo>
                    <a:pt x="91" y="1172"/>
                  </a:lnTo>
                  <a:lnTo>
                    <a:pt x="91" y="1170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9" y="1172"/>
                  </a:lnTo>
                  <a:lnTo>
                    <a:pt x="89" y="1172"/>
                  </a:lnTo>
                  <a:lnTo>
                    <a:pt x="89" y="1174"/>
                  </a:lnTo>
                  <a:lnTo>
                    <a:pt x="91" y="1172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close/>
                  <a:moveTo>
                    <a:pt x="354" y="1165"/>
                  </a:moveTo>
                  <a:lnTo>
                    <a:pt x="354" y="1165"/>
                  </a:lnTo>
                  <a:lnTo>
                    <a:pt x="354" y="1165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3" y="1169"/>
                  </a:lnTo>
                  <a:lnTo>
                    <a:pt x="351" y="1169"/>
                  </a:lnTo>
                  <a:lnTo>
                    <a:pt x="351" y="1169"/>
                  </a:lnTo>
                  <a:lnTo>
                    <a:pt x="351" y="1170"/>
                  </a:lnTo>
                  <a:lnTo>
                    <a:pt x="351" y="1172"/>
                  </a:lnTo>
                  <a:lnTo>
                    <a:pt x="353" y="1172"/>
                  </a:lnTo>
                  <a:lnTo>
                    <a:pt x="353" y="1170"/>
                  </a:lnTo>
                  <a:lnTo>
                    <a:pt x="353" y="1169"/>
                  </a:lnTo>
                  <a:lnTo>
                    <a:pt x="356" y="1169"/>
                  </a:lnTo>
                  <a:lnTo>
                    <a:pt x="358" y="1167"/>
                  </a:lnTo>
                  <a:lnTo>
                    <a:pt x="358" y="1167"/>
                  </a:lnTo>
                  <a:lnTo>
                    <a:pt x="356" y="1167"/>
                  </a:lnTo>
                  <a:lnTo>
                    <a:pt x="354" y="1165"/>
                  </a:lnTo>
                  <a:close/>
                  <a:moveTo>
                    <a:pt x="116" y="1169"/>
                  </a:moveTo>
                  <a:lnTo>
                    <a:pt x="114" y="1169"/>
                  </a:lnTo>
                  <a:lnTo>
                    <a:pt x="114" y="1170"/>
                  </a:lnTo>
                  <a:lnTo>
                    <a:pt x="114" y="1170"/>
                  </a:lnTo>
                  <a:lnTo>
                    <a:pt x="114" y="1172"/>
                  </a:lnTo>
                  <a:lnTo>
                    <a:pt x="116" y="1174"/>
                  </a:lnTo>
                  <a:lnTo>
                    <a:pt x="116" y="1174"/>
                  </a:lnTo>
                  <a:lnTo>
                    <a:pt x="118" y="1174"/>
                  </a:lnTo>
                  <a:lnTo>
                    <a:pt x="118" y="1174"/>
                  </a:lnTo>
                  <a:lnTo>
                    <a:pt x="120" y="1176"/>
                  </a:lnTo>
                  <a:lnTo>
                    <a:pt x="120" y="1176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6"/>
                  </a:lnTo>
                  <a:lnTo>
                    <a:pt x="121" y="1176"/>
                  </a:lnTo>
                  <a:lnTo>
                    <a:pt x="121" y="1178"/>
                  </a:lnTo>
                  <a:lnTo>
                    <a:pt x="123" y="1178"/>
                  </a:lnTo>
                  <a:lnTo>
                    <a:pt x="123" y="1178"/>
                  </a:lnTo>
                  <a:lnTo>
                    <a:pt x="125" y="1176"/>
                  </a:lnTo>
                  <a:lnTo>
                    <a:pt x="125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4"/>
                  </a:lnTo>
                  <a:lnTo>
                    <a:pt x="125" y="1174"/>
                  </a:lnTo>
                  <a:lnTo>
                    <a:pt x="123" y="1172"/>
                  </a:lnTo>
                  <a:lnTo>
                    <a:pt x="123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0" y="1170"/>
                  </a:lnTo>
                  <a:lnTo>
                    <a:pt x="120" y="1170"/>
                  </a:lnTo>
                  <a:lnTo>
                    <a:pt x="120" y="1169"/>
                  </a:lnTo>
                  <a:lnTo>
                    <a:pt x="121" y="1170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1" y="1167"/>
                  </a:lnTo>
                  <a:lnTo>
                    <a:pt x="120" y="1167"/>
                  </a:lnTo>
                  <a:lnTo>
                    <a:pt x="120" y="1167"/>
                  </a:lnTo>
                  <a:lnTo>
                    <a:pt x="120" y="1165"/>
                  </a:lnTo>
                  <a:lnTo>
                    <a:pt x="120" y="1165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4" y="1163"/>
                  </a:lnTo>
                  <a:lnTo>
                    <a:pt x="114" y="1163"/>
                  </a:lnTo>
                  <a:lnTo>
                    <a:pt x="114" y="1165"/>
                  </a:lnTo>
                  <a:lnTo>
                    <a:pt x="116" y="1169"/>
                  </a:lnTo>
                  <a:lnTo>
                    <a:pt x="116" y="1169"/>
                  </a:lnTo>
                  <a:lnTo>
                    <a:pt x="116" y="1169"/>
                  </a:lnTo>
                  <a:close/>
                  <a:moveTo>
                    <a:pt x="111" y="1163"/>
                  </a:moveTo>
                  <a:lnTo>
                    <a:pt x="111" y="1161"/>
                  </a:lnTo>
                  <a:lnTo>
                    <a:pt x="112" y="1160"/>
                  </a:lnTo>
                  <a:lnTo>
                    <a:pt x="112" y="1158"/>
                  </a:lnTo>
                  <a:lnTo>
                    <a:pt x="112" y="1158"/>
                  </a:lnTo>
                  <a:lnTo>
                    <a:pt x="112" y="1156"/>
                  </a:lnTo>
                  <a:lnTo>
                    <a:pt x="111" y="1158"/>
                  </a:lnTo>
                  <a:lnTo>
                    <a:pt x="109" y="1161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11" y="1163"/>
                  </a:lnTo>
                  <a:close/>
                  <a:moveTo>
                    <a:pt x="91" y="1161"/>
                  </a:moveTo>
                  <a:lnTo>
                    <a:pt x="91" y="1161"/>
                  </a:lnTo>
                  <a:lnTo>
                    <a:pt x="91" y="1158"/>
                  </a:lnTo>
                  <a:lnTo>
                    <a:pt x="89" y="1158"/>
                  </a:lnTo>
                  <a:lnTo>
                    <a:pt x="89" y="1156"/>
                  </a:lnTo>
                  <a:lnTo>
                    <a:pt x="87" y="1154"/>
                  </a:lnTo>
                  <a:lnTo>
                    <a:pt x="85" y="1154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7" y="1158"/>
                  </a:lnTo>
                  <a:lnTo>
                    <a:pt x="87" y="1160"/>
                  </a:lnTo>
                  <a:lnTo>
                    <a:pt x="87" y="1161"/>
                  </a:lnTo>
                  <a:lnTo>
                    <a:pt x="89" y="1161"/>
                  </a:lnTo>
                  <a:lnTo>
                    <a:pt x="91" y="1161"/>
                  </a:lnTo>
                  <a:close/>
                  <a:moveTo>
                    <a:pt x="98" y="1156"/>
                  </a:moveTo>
                  <a:lnTo>
                    <a:pt x="94" y="1156"/>
                  </a:lnTo>
                  <a:lnTo>
                    <a:pt x="94" y="1154"/>
                  </a:lnTo>
                  <a:lnTo>
                    <a:pt x="93" y="1152"/>
                  </a:lnTo>
                  <a:lnTo>
                    <a:pt x="91" y="1154"/>
                  </a:lnTo>
                  <a:lnTo>
                    <a:pt x="91" y="1156"/>
                  </a:lnTo>
                  <a:lnTo>
                    <a:pt x="91" y="1158"/>
                  </a:lnTo>
                  <a:lnTo>
                    <a:pt x="91" y="1158"/>
                  </a:lnTo>
                  <a:lnTo>
                    <a:pt x="93" y="1158"/>
                  </a:lnTo>
                  <a:lnTo>
                    <a:pt x="93" y="1156"/>
                  </a:lnTo>
                  <a:lnTo>
                    <a:pt x="93" y="1158"/>
                  </a:lnTo>
                  <a:lnTo>
                    <a:pt x="94" y="1161"/>
                  </a:lnTo>
                  <a:lnTo>
                    <a:pt x="96" y="1161"/>
                  </a:lnTo>
                  <a:lnTo>
                    <a:pt x="96" y="1163"/>
                  </a:lnTo>
                  <a:lnTo>
                    <a:pt x="96" y="1161"/>
                  </a:lnTo>
                  <a:lnTo>
                    <a:pt x="96" y="1161"/>
                  </a:lnTo>
                  <a:lnTo>
                    <a:pt x="96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6"/>
                  </a:lnTo>
                  <a:close/>
                  <a:moveTo>
                    <a:pt x="87" y="1150"/>
                  </a:moveTo>
                  <a:lnTo>
                    <a:pt x="87" y="1150"/>
                  </a:lnTo>
                  <a:lnTo>
                    <a:pt x="87" y="1150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0"/>
                  </a:lnTo>
                  <a:lnTo>
                    <a:pt x="89" y="1149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7"/>
                  </a:lnTo>
                  <a:lnTo>
                    <a:pt x="85" y="1147"/>
                  </a:lnTo>
                  <a:lnTo>
                    <a:pt x="85" y="1147"/>
                  </a:lnTo>
                  <a:lnTo>
                    <a:pt x="85" y="1149"/>
                  </a:lnTo>
                  <a:lnTo>
                    <a:pt x="85" y="1150"/>
                  </a:lnTo>
                  <a:lnTo>
                    <a:pt x="87" y="1150"/>
                  </a:lnTo>
                  <a:close/>
                  <a:moveTo>
                    <a:pt x="87" y="1125"/>
                  </a:moveTo>
                  <a:lnTo>
                    <a:pt x="87" y="1125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2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5"/>
                  </a:lnTo>
                  <a:lnTo>
                    <a:pt x="85" y="1123"/>
                  </a:lnTo>
                  <a:lnTo>
                    <a:pt x="87" y="1125"/>
                  </a:lnTo>
                  <a:lnTo>
                    <a:pt x="87" y="1125"/>
                  </a:lnTo>
                  <a:close/>
                  <a:moveTo>
                    <a:pt x="85" y="1118"/>
                  </a:moveTo>
                  <a:lnTo>
                    <a:pt x="85" y="1120"/>
                  </a:lnTo>
                  <a:lnTo>
                    <a:pt x="85" y="1120"/>
                  </a:lnTo>
                  <a:lnTo>
                    <a:pt x="85" y="1120"/>
                  </a:lnTo>
                  <a:lnTo>
                    <a:pt x="87" y="1120"/>
                  </a:lnTo>
                  <a:lnTo>
                    <a:pt x="89" y="1120"/>
                  </a:lnTo>
                  <a:lnTo>
                    <a:pt x="89" y="1122"/>
                  </a:lnTo>
                  <a:lnTo>
                    <a:pt x="91" y="1120"/>
                  </a:lnTo>
                  <a:lnTo>
                    <a:pt x="91" y="1120"/>
                  </a:lnTo>
                  <a:lnTo>
                    <a:pt x="91" y="1118"/>
                  </a:lnTo>
                  <a:lnTo>
                    <a:pt x="91" y="1116"/>
                  </a:lnTo>
                  <a:lnTo>
                    <a:pt x="93" y="1116"/>
                  </a:lnTo>
                  <a:lnTo>
                    <a:pt x="93" y="1116"/>
                  </a:lnTo>
                  <a:lnTo>
                    <a:pt x="91" y="1114"/>
                  </a:lnTo>
                  <a:lnTo>
                    <a:pt x="91" y="1113"/>
                  </a:lnTo>
                  <a:lnTo>
                    <a:pt x="89" y="1111"/>
                  </a:lnTo>
                  <a:lnTo>
                    <a:pt x="89" y="1111"/>
                  </a:lnTo>
                  <a:lnTo>
                    <a:pt x="87" y="1111"/>
                  </a:lnTo>
                  <a:lnTo>
                    <a:pt x="87" y="1113"/>
                  </a:lnTo>
                  <a:lnTo>
                    <a:pt x="87" y="1114"/>
                  </a:lnTo>
                  <a:lnTo>
                    <a:pt x="89" y="1114"/>
                  </a:lnTo>
                  <a:lnTo>
                    <a:pt x="91" y="1116"/>
                  </a:lnTo>
                  <a:lnTo>
                    <a:pt x="89" y="1116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20"/>
                  </a:lnTo>
                  <a:lnTo>
                    <a:pt x="89" y="1120"/>
                  </a:lnTo>
                  <a:lnTo>
                    <a:pt x="85" y="1118"/>
                  </a:lnTo>
                  <a:close/>
                  <a:moveTo>
                    <a:pt x="93" y="1087"/>
                  </a:moveTo>
                  <a:lnTo>
                    <a:pt x="91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91"/>
                  </a:lnTo>
                  <a:lnTo>
                    <a:pt x="93" y="1091"/>
                  </a:lnTo>
                  <a:lnTo>
                    <a:pt x="94" y="1089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4" y="1089"/>
                  </a:lnTo>
                  <a:lnTo>
                    <a:pt x="94" y="1087"/>
                  </a:lnTo>
                  <a:lnTo>
                    <a:pt x="94" y="1087"/>
                  </a:lnTo>
                  <a:lnTo>
                    <a:pt x="94" y="1085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close/>
                  <a:moveTo>
                    <a:pt x="98" y="1044"/>
                  </a:move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2"/>
                  </a:lnTo>
                  <a:lnTo>
                    <a:pt x="102" y="1042"/>
                  </a:lnTo>
                  <a:lnTo>
                    <a:pt x="100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4"/>
                  </a:lnTo>
                  <a:lnTo>
                    <a:pt x="98" y="1044"/>
                  </a:lnTo>
                  <a:close/>
                  <a:moveTo>
                    <a:pt x="82" y="899"/>
                  </a:move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901"/>
                  </a:lnTo>
                  <a:lnTo>
                    <a:pt x="84" y="901"/>
                  </a:lnTo>
                  <a:lnTo>
                    <a:pt x="84" y="901"/>
                  </a:lnTo>
                  <a:lnTo>
                    <a:pt x="84" y="899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5" y="898"/>
                  </a:lnTo>
                  <a:lnTo>
                    <a:pt x="84" y="896"/>
                  </a:lnTo>
                  <a:lnTo>
                    <a:pt x="84" y="896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2" y="896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9"/>
                  </a:lnTo>
                  <a:lnTo>
                    <a:pt x="82" y="899"/>
                  </a:lnTo>
                  <a:close/>
                  <a:moveTo>
                    <a:pt x="82" y="865"/>
                  </a:moveTo>
                  <a:lnTo>
                    <a:pt x="80" y="865"/>
                  </a:lnTo>
                  <a:lnTo>
                    <a:pt x="78" y="863"/>
                  </a:lnTo>
                  <a:lnTo>
                    <a:pt x="78" y="865"/>
                  </a:lnTo>
                  <a:lnTo>
                    <a:pt x="80" y="869"/>
                  </a:lnTo>
                  <a:lnTo>
                    <a:pt x="80" y="869"/>
                  </a:lnTo>
                  <a:lnTo>
                    <a:pt x="80" y="871"/>
                  </a:lnTo>
                  <a:lnTo>
                    <a:pt x="82" y="872"/>
                  </a:lnTo>
                  <a:lnTo>
                    <a:pt x="82" y="872"/>
                  </a:lnTo>
                  <a:lnTo>
                    <a:pt x="82" y="874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84" y="874"/>
                  </a:lnTo>
                  <a:lnTo>
                    <a:pt x="84" y="874"/>
                  </a:lnTo>
                  <a:lnTo>
                    <a:pt x="85" y="874"/>
                  </a:lnTo>
                  <a:lnTo>
                    <a:pt x="85" y="876"/>
                  </a:lnTo>
                  <a:lnTo>
                    <a:pt x="85" y="878"/>
                  </a:lnTo>
                  <a:lnTo>
                    <a:pt x="87" y="878"/>
                  </a:lnTo>
                  <a:lnTo>
                    <a:pt x="89" y="878"/>
                  </a:lnTo>
                  <a:lnTo>
                    <a:pt x="89" y="878"/>
                  </a:lnTo>
                  <a:lnTo>
                    <a:pt x="91" y="878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93" y="872"/>
                  </a:lnTo>
                  <a:lnTo>
                    <a:pt x="94" y="872"/>
                  </a:lnTo>
                  <a:lnTo>
                    <a:pt x="93" y="874"/>
                  </a:lnTo>
                  <a:lnTo>
                    <a:pt x="93" y="874"/>
                  </a:lnTo>
                  <a:lnTo>
                    <a:pt x="94" y="874"/>
                  </a:lnTo>
                  <a:lnTo>
                    <a:pt x="96" y="874"/>
                  </a:lnTo>
                  <a:lnTo>
                    <a:pt x="96" y="872"/>
                  </a:lnTo>
                  <a:lnTo>
                    <a:pt x="94" y="871"/>
                  </a:lnTo>
                  <a:lnTo>
                    <a:pt x="94" y="869"/>
                  </a:lnTo>
                  <a:lnTo>
                    <a:pt x="96" y="869"/>
                  </a:lnTo>
                  <a:lnTo>
                    <a:pt x="94" y="867"/>
                  </a:lnTo>
                  <a:lnTo>
                    <a:pt x="93" y="867"/>
                  </a:lnTo>
                  <a:lnTo>
                    <a:pt x="91" y="867"/>
                  </a:lnTo>
                  <a:lnTo>
                    <a:pt x="89" y="869"/>
                  </a:lnTo>
                  <a:lnTo>
                    <a:pt x="89" y="869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2"/>
                  </a:lnTo>
                  <a:lnTo>
                    <a:pt x="89" y="872"/>
                  </a:lnTo>
                  <a:lnTo>
                    <a:pt x="89" y="871"/>
                  </a:lnTo>
                  <a:lnTo>
                    <a:pt x="87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69"/>
                  </a:lnTo>
                  <a:lnTo>
                    <a:pt x="85" y="867"/>
                  </a:lnTo>
                  <a:lnTo>
                    <a:pt x="85" y="865"/>
                  </a:lnTo>
                  <a:lnTo>
                    <a:pt x="87" y="865"/>
                  </a:lnTo>
                  <a:lnTo>
                    <a:pt x="87" y="863"/>
                  </a:lnTo>
                  <a:lnTo>
                    <a:pt x="85" y="863"/>
                  </a:lnTo>
                  <a:lnTo>
                    <a:pt x="82" y="865"/>
                  </a:lnTo>
                  <a:close/>
                  <a:moveTo>
                    <a:pt x="125" y="865"/>
                  </a:moveTo>
                  <a:lnTo>
                    <a:pt x="127" y="865"/>
                  </a:lnTo>
                  <a:lnTo>
                    <a:pt x="127" y="863"/>
                  </a:lnTo>
                  <a:lnTo>
                    <a:pt x="127" y="863"/>
                  </a:lnTo>
                  <a:lnTo>
                    <a:pt x="127" y="861"/>
                  </a:lnTo>
                  <a:lnTo>
                    <a:pt x="127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7" y="861"/>
                  </a:lnTo>
                  <a:lnTo>
                    <a:pt x="125" y="861"/>
                  </a:lnTo>
                  <a:lnTo>
                    <a:pt x="125" y="860"/>
                  </a:lnTo>
                  <a:lnTo>
                    <a:pt x="123" y="861"/>
                  </a:lnTo>
                  <a:lnTo>
                    <a:pt x="123" y="861"/>
                  </a:lnTo>
                  <a:lnTo>
                    <a:pt x="123" y="863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5" y="865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5"/>
                  </a:lnTo>
                  <a:close/>
                  <a:moveTo>
                    <a:pt x="132" y="863"/>
                  </a:moveTo>
                  <a:lnTo>
                    <a:pt x="134" y="865"/>
                  </a:lnTo>
                  <a:lnTo>
                    <a:pt x="134" y="865"/>
                  </a:lnTo>
                  <a:lnTo>
                    <a:pt x="136" y="865"/>
                  </a:lnTo>
                  <a:lnTo>
                    <a:pt x="136" y="863"/>
                  </a:lnTo>
                  <a:lnTo>
                    <a:pt x="136" y="861"/>
                  </a:lnTo>
                  <a:lnTo>
                    <a:pt x="138" y="861"/>
                  </a:lnTo>
                  <a:lnTo>
                    <a:pt x="136" y="860"/>
                  </a:lnTo>
                  <a:lnTo>
                    <a:pt x="136" y="860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60"/>
                  </a:lnTo>
                  <a:lnTo>
                    <a:pt x="134" y="860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0"/>
                  </a:lnTo>
                  <a:lnTo>
                    <a:pt x="134" y="860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1"/>
                  </a:lnTo>
                  <a:lnTo>
                    <a:pt x="129" y="861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7"/>
                  </a:lnTo>
                  <a:lnTo>
                    <a:pt x="131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5"/>
                  </a:lnTo>
                  <a:lnTo>
                    <a:pt x="132" y="865"/>
                  </a:lnTo>
                  <a:lnTo>
                    <a:pt x="131" y="863"/>
                  </a:lnTo>
                  <a:lnTo>
                    <a:pt x="131" y="863"/>
                  </a:lnTo>
                  <a:lnTo>
                    <a:pt x="132" y="863"/>
                  </a:lnTo>
                  <a:close/>
                  <a:moveTo>
                    <a:pt x="89" y="861"/>
                  </a:moveTo>
                  <a:lnTo>
                    <a:pt x="89" y="861"/>
                  </a:lnTo>
                  <a:lnTo>
                    <a:pt x="91" y="861"/>
                  </a:lnTo>
                  <a:lnTo>
                    <a:pt x="91" y="863"/>
                  </a:lnTo>
                  <a:lnTo>
                    <a:pt x="93" y="860"/>
                  </a:lnTo>
                  <a:lnTo>
                    <a:pt x="93" y="858"/>
                  </a:lnTo>
                  <a:lnTo>
                    <a:pt x="93" y="856"/>
                  </a:lnTo>
                  <a:lnTo>
                    <a:pt x="93" y="854"/>
                  </a:lnTo>
                  <a:lnTo>
                    <a:pt x="91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87" y="858"/>
                  </a:lnTo>
                  <a:lnTo>
                    <a:pt x="85" y="858"/>
                  </a:lnTo>
                  <a:lnTo>
                    <a:pt x="85" y="860"/>
                  </a:lnTo>
                  <a:lnTo>
                    <a:pt x="89" y="861"/>
                  </a:lnTo>
                  <a:lnTo>
                    <a:pt x="89" y="861"/>
                  </a:lnTo>
                  <a:close/>
                  <a:moveTo>
                    <a:pt x="129" y="852"/>
                  </a:moveTo>
                  <a:lnTo>
                    <a:pt x="129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5" y="852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6"/>
                  </a:lnTo>
                  <a:lnTo>
                    <a:pt x="123" y="856"/>
                  </a:lnTo>
                  <a:lnTo>
                    <a:pt x="121" y="856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5" y="856"/>
                  </a:lnTo>
                  <a:lnTo>
                    <a:pt x="125" y="856"/>
                  </a:lnTo>
                  <a:lnTo>
                    <a:pt x="125" y="854"/>
                  </a:lnTo>
                  <a:lnTo>
                    <a:pt x="125" y="854"/>
                  </a:lnTo>
                  <a:lnTo>
                    <a:pt x="127" y="856"/>
                  </a:lnTo>
                  <a:lnTo>
                    <a:pt x="129" y="856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close/>
                  <a:moveTo>
                    <a:pt x="165" y="813"/>
                  </a:moveTo>
                  <a:lnTo>
                    <a:pt x="165" y="813"/>
                  </a:lnTo>
                  <a:lnTo>
                    <a:pt x="165" y="813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3" y="807"/>
                  </a:lnTo>
                  <a:lnTo>
                    <a:pt x="163" y="807"/>
                  </a:lnTo>
                  <a:lnTo>
                    <a:pt x="161" y="807"/>
                  </a:lnTo>
                  <a:lnTo>
                    <a:pt x="161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3"/>
                  </a:lnTo>
                  <a:lnTo>
                    <a:pt x="161" y="815"/>
                  </a:lnTo>
                  <a:lnTo>
                    <a:pt x="161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5" y="813"/>
                  </a:lnTo>
                  <a:close/>
                  <a:moveTo>
                    <a:pt x="270" y="657"/>
                  </a:moveTo>
                  <a:lnTo>
                    <a:pt x="266" y="656"/>
                  </a:lnTo>
                  <a:lnTo>
                    <a:pt x="262" y="657"/>
                  </a:lnTo>
                  <a:lnTo>
                    <a:pt x="257" y="657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3" y="665"/>
                  </a:lnTo>
                  <a:lnTo>
                    <a:pt x="253" y="666"/>
                  </a:lnTo>
                  <a:lnTo>
                    <a:pt x="255" y="668"/>
                  </a:lnTo>
                  <a:lnTo>
                    <a:pt x="257" y="670"/>
                  </a:lnTo>
                  <a:lnTo>
                    <a:pt x="257" y="670"/>
                  </a:lnTo>
                  <a:lnTo>
                    <a:pt x="259" y="668"/>
                  </a:lnTo>
                  <a:lnTo>
                    <a:pt x="259" y="668"/>
                  </a:lnTo>
                  <a:lnTo>
                    <a:pt x="261" y="670"/>
                  </a:lnTo>
                  <a:lnTo>
                    <a:pt x="261" y="670"/>
                  </a:lnTo>
                  <a:lnTo>
                    <a:pt x="261" y="672"/>
                  </a:lnTo>
                  <a:lnTo>
                    <a:pt x="261" y="672"/>
                  </a:lnTo>
                  <a:lnTo>
                    <a:pt x="262" y="674"/>
                  </a:lnTo>
                  <a:lnTo>
                    <a:pt x="262" y="672"/>
                  </a:lnTo>
                  <a:lnTo>
                    <a:pt x="262" y="672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64" y="670"/>
                  </a:lnTo>
                  <a:lnTo>
                    <a:pt x="264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2" y="670"/>
                  </a:lnTo>
                  <a:lnTo>
                    <a:pt x="261" y="666"/>
                  </a:lnTo>
                  <a:lnTo>
                    <a:pt x="264" y="665"/>
                  </a:lnTo>
                  <a:lnTo>
                    <a:pt x="266" y="661"/>
                  </a:lnTo>
                  <a:lnTo>
                    <a:pt x="268" y="661"/>
                  </a:lnTo>
                  <a:lnTo>
                    <a:pt x="273" y="663"/>
                  </a:lnTo>
                  <a:lnTo>
                    <a:pt x="277" y="663"/>
                  </a:lnTo>
                  <a:lnTo>
                    <a:pt x="279" y="661"/>
                  </a:lnTo>
                  <a:lnTo>
                    <a:pt x="277" y="661"/>
                  </a:lnTo>
                  <a:lnTo>
                    <a:pt x="275" y="661"/>
                  </a:lnTo>
                  <a:lnTo>
                    <a:pt x="271" y="659"/>
                  </a:lnTo>
                  <a:lnTo>
                    <a:pt x="270" y="659"/>
                  </a:lnTo>
                  <a:lnTo>
                    <a:pt x="270" y="659"/>
                  </a:lnTo>
                  <a:lnTo>
                    <a:pt x="268" y="659"/>
                  </a:lnTo>
                  <a:lnTo>
                    <a:pt x="270" y="659"/>
                  </a:lnTo>
                  <a:lnTo>
                    <a:pt x="270" y="657"/>
                  </a:lnTo>
                  <a:close/>
                  <a:moveTo>
                    <a:pt x="602" y="905"/>
                  </a:moveTo>
                  <a:lnTo>
                    <a:pt x="602" y="901"/>
                  </a:lnTo>
                  <a:lnTo>
                    <a:pt x="600" y="899"/>
                  </a:lnTo>
                  <a:lnTo>
                    <a:pt x="598" y="898"/>
                  </a:lnTo>
                  <a:lnTo>
                    <a:pt x="598" y="896"/>
                  </a:lnTo>
                  <a:lnTo>
                    <a:pt x="596" y="896"/>
                  </a:lnTo>
                  <a:lnTo>
                    <a:pt x="595" y="890"/>
                  </a:lnTo>
                  <a:lnTo>
                    <a:pt x="593" y="889"/>
                  </a:lnTo>
                  <a:lnTo>
                    <a:pt x="589" y="887"/>
                  </a:lnTo>
                  <a:lnTo>
                    <a:pt x="587" y="885"/>
                  </a:lnTo>
                  <a:lnTo>
                    <a:pt x="587" y="883"/>
                  </a:lnTo>
                  <a:lnTo>
                    <a:pt x="587" y="880"/>
                  </a:lnTo>
                  <a:lnTo>
                    <a:pt x="587" y="878"/>
                  </a:lnTo>
                  <a:lnTo>
                    <a:pt x="587" y="876"/>
                  </a:lnTo>
                  <a:lnTo>
                    <a:pt x="586" y="874"/>
                  </a:lnTo>
                  <a:lnTo>
                    <a:pt x="586" y="872"/>
                  </a:lnTo>
                  <a:lnTo>
                    <a:pt x="584" y="871"/>
                  </a:lnTo>
                  <a:lnTo>
                    <a:pt x="573" y="863"/>
                  </a:lnTo>
                  <a:lnTo>
                    <a:pt x="566" y="854"/>
                  </a:lnTo>
                  <a:lnTo>
                    <a:pt x="549" y="843"/>
                  </a:lnTo>
                  <a:lnTo>
                    <a:pt x="548" y="843"/>
                  </a:lnTo>
                  <a:lnTo>
                    <a:pt x="548" y="840"/>
                  </a:lnTo>
                  <a:lnTo>
                    <a:pt x="544" y="836"/>
                  </a:lnTo>
                  <a:lnTo>
                    <a:pt x="537" y="831"/>
                  </a:lnTo>
                  <a:lnTo>
                    <a:pt x="524" y="816"/>
                  </a:lnTo>
                  <a:lnTo>
                    <a:pt x="524" y="813"/>
                  </a:lnTo>
                  <a:lnTo>
                    <a:pt x="524" y="813"/>
                  </a:lnTo>
                  <a:lnTo>
                    <a:pt x="528" y="809"/>
                  </a:lnTo>
                  <a:lnTo>
                    <a:pt x="535" y="807"/>
                  </a:lnTo>
                  <a:lnTo>
                    <a:pt x="539" y="802"/>
                  </a:lnTo>
                  <a:lnTo>
                    <a:pt x="542" y="795"/>
                  </a:lnTo>
                  <a:lnTo>
                    <a:pt x="551" y="784"/>
                  </a:lnTo>
                  <a:lnTo>
                    <a:pt x="551" y="784"/>
                  </a:lnTo>
                  <a:lnTo>
                    <a:pt x="553" y="780"/>
                  </a:lnTo>
                  <a:lnTo>
                    <a:pt x="555" y="777"/>
                  </a:lnTo>
                  <a:lnTo>
                    <a:pt x="555" y="773"/>
                  </a:lnTo>
                  <a:lnTo>
                    <a:pt x="553" y="769"/>
                  </a:lnTo>
                  <a:lnTo>
                    <a:pt x="553" y="766"/>
                  </a:lnTo>
                  <a:lnTo>
                    <a:pt x="551" y="764"/>
                  </a:lnTo>
                  <a:lnTo>
                    <a:pt x="551" y="762"/>
                  </a:lnTo>
                  <a:lnTo>
                    <a:pt x="553" y="760"/>
                  </a:lnTo>
                  <a:lnTo>
                    <a:pt x="553" y="759"/>
                  </a:lnTo>
                  <a:lnTo>
                    <a:pt x="551" y="757"/>
                  </a:lnTo>
                  <a:lnTo>
                    <a:pt x="549" y="755"/>
                  </a:lnTo>
                  <a:lnTo>
                    <a:pt x="548" y="755"/>
                  </a:lnTo>
                  <a:lnTo>
                    <a:pt x="546" y="753"/>
                  </a:lnTo>
                  <a:lnTo>
                    <a:pt x="546" y="751"/>
                  </a:lnTo>
                  <a:lnTo>
                    <a:pt x="544" y="749"/>
                  </a:lnTo>
                  <a:lnTo>
                    <a:pt x="540" y="746"/>
                  </a:lnTo>
                  <a:lnTo>
                    <a:pt x="533" y="744"/>
                  </a:lnTo>
                  <a:lnTo>
                    <a:pt x="530" y="742"/>
                  </a:lnTo>
                  <a:lnTo>
                    <a:pt x="528" y="740"/>
                  </a:lnTo>
                  <a:lnTo>
                    <a:pt x="526" y="737"/>
                  </a:lnTo>
                  <a:lnTo>
                    <a:pt x="528" y="735"/>
                  </a:lnTo>
                  <a:lnTo>
                    <a:pt x="528" y="731"/>
                  </a:lnTo>
                  <a:lnTo>
                    <a:pt x="528" y="730"/>
                  </a:lnTo>
                  <a:lnTo>
                    <a:pt x="526" y="726"/>
                  </a:lnTo>
                  <a:lnTo>
                    <a:pt x="524" y="726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1"/>
                  </a:lnTo>
                  <a:lnTo>
                    <a:pt x="524" y="721"/>
                  </a:lnTo>
                  <a:lnTo>
                    <a:pt x="524" y="719"/>
                  </a:lnTo>
                  <a:lnTo>
                    <a:pt x="522" y="719"/>
                  </a:lnTo>
                  <a:lnTo>
                    <a:pt x="522" y="719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31" y="712"/>
                  </a:lnTo>
                  <a:lnTo>
                    <a:pt x="533" y="712"/>
                  </a:lnTo>
                  <a:lnTo>
                    <a:pt x="533" y="710"/>
                  </a:lnTo>
                  <a:lnTo>
                    <a:pt x="535" y="706"/>
                  </a:lnTo>
                  <a:lnTo>
                    <a:pt x="533" y="704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30" y="701"/>
                  </a:lnTo>
                  <a:lnTo>
                    <a:pt x="530" y="699"/>
                  </a:lnTo>
                  <a:lnTo>
                    <a:pt x="530" y="699"/>
                  </a:lnTo>
                  <a:lnTo>
                    <a:pt x="531" y="697"/>
                  </a:lnTo>
                  <a:lnTo>
                    <a:pt x="531" y="695"/>
                  </a:lnTo>
                  <a:lnTo>
                    <a:pt x="531" y="695"/>
                  </a:lnTo>
                  <a:lnTo>
                    <a:pt x="531" y="694"/>
                  </a:lnTo>
                  <a:lnTo>
                    <a:pt x="530" y="694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3" y="692"/>
                  </a:lnTo>
                  <a:lnTo>
                    <a:pt x="510" y="686"/>
                  </a:lnTo>
                  <a:lnTo>
                    <a:pt x="506" y="677"/>
                  </a:lnTo>
                  <a:lnTo>
                    <a:pt x="504" y="668"/>
                  </a:lnTo>
                  <a:lnTo>
                    <a:pt x="504" y="663"/>
                  </a:lnTo>
                  <a:lnTo>
                    <a:pt x="506" y="659"/>
                  </a:lnTo>
                  <a:lnTo>
                    <a:pt x="508" y="657"/>
                  </a:lnTo>
                  <a:lnTo>
                    <a:pt x="515" y="656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0"/>
                  </a:lnTo>
                  <a:lnTo>
                    <a:pt x="515" y="648"/>
                  </a:lnTo>
                  <a:lnTo>
                    <a:pt x="517" y="648"/>
                  </a:lnTo>
                  <a:lnTo>
                    <a:pt x="517" y="647"/>
                  </a:lnTo>
                  <a:lnTo>
                    <a:pt x="517" y="643"/>
                  </a:lnTo>
                  <a:lnTo>
                    <a:pt x="513" y="641"/>
                  </a:lnTo>
                  <a:lnTo>
                    <a:pt x="506" y="641"/>
                  </a:lnTo>
                  <a:lnTo>
                    <a:pt x="504" y="639"/>
                  </a:lnTo>
                  <a:lnTo>
                    <a:pt x="506" y="636"/>
                  </a:lnTo>
                  <a:lnTo>
                    <a:pt x="512" y="628"/>
                  </a:lnTo>
                  <a:lnTo>
                    <a:pt x="512" y="623"/>
                  </a:lnTo>
                  <a:lnTo>
                    <a:pt x="512" y="612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7"/>
                  </a:lnTo>
                  <a:lnTo>
                    <a:pt x="512" y="607"/>
                  </a:lnTo>
                  <a:lnTo>
                    <a:pt x="517" y="601"/>
                  </a:lnTo>
                  <a:lnTo>
                    <a:pt x="517" y="600"/>
                  </a:lnTo>
                  <a:lnTo>
                    <a:pt x="515" y="598"/>
                  </a:lnTo>
                  <a:lnTo>
                    <a:pt x="512" y="594"/>
                  </a:lnTo>
                  <a:lnTo>
                    <a:pt x="510" y="592"/>
                  </a:lnTo>
                  <a:lnTo>
                    <a:pt x="513" y="589"/>
                  </a:lnTo>
                  <a:lnTo>
                    <a:pt x="526" y="585"/>
                  </a:lnTo>
                  <a:lnTo>
                    <a:pt x="528" y="587"/>
                  </a:lnTo>
                  <a:lnTo>
                    <a:pt x="530" y="589"/>
                  </a:lnTo>
                  <a:lnTo>
                    <a:pt x="531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30" y="571"/>
                  </a:lnTo>
                  <a:lnTo>
                    <a:pt x="530" y="569"/>
                  </a:lnTo>
                  <a:lnTo>
                    <a:pt x="528" y="563"/>
                  </a:lnTo>
                  <a:lnTo>
                    <a:pt x="526" y="556"/>
                  </a:lnTo>
                  <a:lnTo>
                    <a:pt x="524" y="554"/>
                  </a:lnTo>
                  <a:lnTo>
                    <a:pt x="522" y="549"/>
                  </a:lnTo>
                  <a:lnTo>
                    <a:pt x="522" y="547"/>
                  </a:lnTo>
                  <a:lnTo>
                    <a:pt x="521" y="538"/>
                  </a:lnTo>
                  <a:lnTo>
                    <a:pt x="521" y="533"/>
                  </a:lnTo>
                  <a:lnTo>
                    <a:pt x="519" y="529"/>
                  </a:lnTo>
                  <a:lnTo>
                    <a:pt x="515" y="524"/>
                  </a:lnTo>
                  <a:lnTo>
                    <a:pt x="508" y="511"/>
                  </a:lnTo>
                  <a:lnTo>
                    <a:pt x="504" y="504"/>
                  </a:lnTo>
                  <a:lnTo>
                    <a:pt x="504" y="500"/>
                  </a:lnTo>
                  <a:lnTo>
                    <a:pt x="503" y="495"/>
                  </a:lnTo>
                  <a:lnTo>
                    <a:pt x="503" y="493"/>
                  </a:lnTo>
                  <a:lnTo>
                    <a:pt x="503" y="488"/>
                  </a:lnTo>
                  <a:lnTo>
                    <a:pt x="501" y="486"/>
                  </a:lnTo>
                  <a:lnTo>
                    <a:pt x="495" y="475"/>
                  </a:lnTo>
                  <a:lnTo>
                    <a:pt x="495" y="475"/>
                  </a:lnTo>
                  <a:lnTo>
                    <a:pt x="495" y="473"/>
                  </a:lnTo>
                  <a:lnTo>
                    <a:pt x="495" y="471"/>
                  </a:lnTo>
                  <a:lnTo>
                    <a:pt x="495" y="471"/>
                  </a:lnTo>
                  <a:lnTo>
                    <a:pt x="493" y="470"/>
                  </a:lnTo>
                  <a:lnTo>
                    <a:pt x="493" y="468"/>
                  </a:lnTo>
                  <a:lnTo>
                    <a:pt x="492" y="462"/>
                  </a:lnTo>
                  <a:lnTo>
                    <a:pt x="479" y="442"/>
                  </a:lnTo>
                  <a:lnTo>
                    <a:pt x="477" y="433"/>
                  </a:lnTo>
                  <a:lnTo>
                    <a:pt x="479" y="423"/>
                  </a:lnTo>
                  <a:lnTo>
                    <a:pt x="479" y="423"/>
                  </a:lnTo>
                  <a:lnTo>
                    <a:pt x="481" y="423"/>
                  </a:lnTo>
                  <a:lnTo>
                    <a:pt x="481" y="423"/>
                  </a:lnTo>
                  <a:lnTo>
                    <a:pt x="497" y="392"/>
                  </a:lnTo>
                  <a:lnTo>
                    <a:pt x="499" y="388"/>
                  </a:lnTo>
                  <a:lnTo>
                    <a:pt x="499" y="386"/>
                  </a:lnTo>
                  <a:lnTo>
                    <a:pt x="501" y="386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521" y="356"/>
                  </a:lnTo>
                  <a:lnTo>
                    <a:pt x="522" y="352"/>
                  </a:lnTo>
                  <a:lnTo>
                    <a:pt x="522" y="347"/>
                  </a:lnTo>
                  <a:lnTo>
                    <a:pt x="522" y="345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24" y="334"/>
                  </a:lnTo>
                  <a:lnTo>
                    <a:pt x="526" y="332"/>
                  </a:lnTo>
                  <a:lnTo>
                    <a:pt x="512" y="318"/>
                  </a:lnTo>
                  <a:lnTo>
                    <a:pt x="508" y="314"/>
                  </a:lnTo>
                  <a:lnTo>
                    <a:pt x="499" y="296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3" y="283"/>
                  </a:lnTo>
                  <a:lnTo>
                    <a:pt x="492" y="280"/>
                  </a:lnTo>
                  <a:lnTo>
                    <a:pt x="490" y="280"/>
                  </a:lnTo>
                  <a:lnTo>
                    <a:pt x="475" y="273"/>
                  </a:lnTo>
                  <a:lnTo>
                    <a:pt x="461" y="267"/>
                  </a:lnTo>
                  <a:lnTo>
                    <a:pt x="459" y="265"/>
                  </a:lnTo>
                  <a:lnTo>
                    <a:pt x="457" y="264"/>
                  </a:lnTo>
                  <a:lnTo>
                    <a:pt x="448" y="227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7" y="218"/>
                  </a:lnTo>
                  <a:lnTo>
                    <a:pt x="448" y="217"/>
                  </a:lnTo>
                  <a:lnTo>
                    <a:pt x="461" y="191"/>
                  </a:lnTo>
                  <a:lnTo>
                    <a:pt x="463" y="188"/>
                  </a:lnTo>
                  <a:lnTo>
                    <a:pt x="465" y="177"/>
                  </a:lnTo>
                  <a:lnTo>
                    <a:pt x="461" y="173"/>
                  </a:lnTo>
                  <a:lnTo>
                    <a:pt x="457" y="171"/>
                  </a:lnTo>
                  <a:lnTo>
                    <a:pt x="447" y="171"/>
                  </a:lnTo>
                  <a:lnTo>
                    <a:pt x="447" y="171"/>
                  </a:lnTo>
                  <a:lnTo>
                    <a:pt x="445" y="170"/>
                  </a:lnTo>
                  <a:lnTo>
                    <a:pt x="445" y="168"/>
                  </a:lnTo>
                  <a:lnTo>
                    <a:pt x="448" y="168"/>
                  </a:lnTo>
                  <a:lnTo>
                    <a:pt x="461" y="159"/>
                  </a:lnTo>
                  <a:lnTo>
                    <a:pt x="466" y="155"/>
                  </a:lnTo>
                  <a:lnTo>
                    <a:pt x="472" y="150"/>
                  </a:lnTo>
                  <a:lnTo>
                    <a:pt x="466" y="143"/>
                  </a:lnTo>
                  <a:lnTo>
                    <a:pt x="466" y="141"/>
                  </a:lnTo>
                  <a:lnTo>
                    <a:pt x="466" y="139"/>
                  </a:lnTo>
                  <a:lnTo>
                    <a:pt x="466" y="128"/>
                  </a:lnTo>
                  <a:lnTo>
                    <a:pt x="468" y="125"/>
                  </a:lnTo>
                  <a:lnTo>
                    <a:pt x="468" y="123"/>
                  </a:lnTo>
                  <a:lnTo>
                    <a:pt x="486" y="101"/>
                  </a:lnTo>
                  <a:lnTo>
                    <a:pt x="492" y="88"/>
                  </a:lnTo>
                  <a:lnTo>
                    <a:pt x="484" y="70"/>
                  </a:lnTo>
                  <a:lnTo>
                    <a:pt x="483" y="59"/>
                  </a:lnTo>
                  <a:lnTo>
                    <a:pt x="481" y="58"/>
                  </a:lnTo>
                  <a:lnTo>
                    <a:pt x="465" y="50"/>
                  </a:lnTo>
                  <a:lnTo>
                    <a:pt x="448" y="41"/>
                  </a:lnTo>
                  <a:lnTo>
                    <a:pt x="447" y="41"/>
                  </a:lnTo>
                  <a:lnTo>
                    <a:pt x="445" y="40"/>
                  </a:lnTo>
                  <a:lnTo>
                    <a:pt x="445" y="36"/>
                  </a:lnTo>
                  <a:lnTo>
                    <a:pt x="445" y="32"/>
                  </a:lnTo>
                  <a:lnTo>
                    <a:pt x="434" y="27"/>
                  </a:lnTo>
                  <a:lnTo>
                    <a:pt x="434" y="27"/>
                  </a:lnTo>
                  <a:lnTo>
                    <a:pt x="423" y="9"/>
                  </a:lnTo>
                  <a:lnTo>
                    <a:pt x="421" y="3"/>
                  </a:lnTo>
                  <a:lnTo>
                    <a:pt x="419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3" y="5"/>
                  </a:lnTo>
                  <a:lnTo>
                    <a:pt x="403" y="7"/>
                  </a:lnTo>
                  <a:lnTo>
                    <a:pt x="398" y="11"/>
                  </a:lnTo>
                  <a:lnTo>
                    <a:pt x="394" y="14"/>
                  </a:lnTo>
                  <a:lnTo>
                    <a:pt x="392" y="14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1" y="22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76" y="22"/>
                  </a:lnTo>
                  <a:lnTo>
                    <a:pt x="374" y="22"/>
                  </a:lnTo>
                  <a:lnTo>
                    <a:pt x="373" y="23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3" y="22"/>
                  </a:lnTo>
                  <a:lnTo>
                    <a:pt x="360" y="20"/>
                  </a:lnTo>
                  <a:lnTo>
                    <a:pt x="351" y="22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7" y="32"/>
                  </a:lnTo>
                  <a:lnTo>
                    <a:pt x="345" y="34"/>
                  </a:lnTo>
                  <a:lnTo>
                    <a:pt x="340" y="41"/>
                  </a:lnTo>
                  <a:lnTo>
                    <a:pt x="338" y="47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26" y="54"/>
                  </a:lnTo>
                  <a:lnTo>
                    <a:pt x="326" y="56"/>
                  </a:lnTo>
                  <a:lnTo>
                    <a:pt x="324" y="58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7"/>
                  </a:lnTo>
                  <a:lnTo>
                    <a:pt x="326" y="70"/>
                  </a:lnTo>
                  <a:lnTo>
                    <a:pt x="324" y="74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2"/>
                  </a:lnTo>
                  <a:lnTo>
                    <a:pt x="317" y="96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23"/>
                  </a:lnTo>
                  <a:lnTo>
                    <a:pt x="311" y="126"/>
                  </a:lnTo>
                  <a:lnTo>
                    <a:pt x="313" y="130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43"/>
                  </a:lnTo>
                  <a:lnTo>
                    <a:pt x="313" y="143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3"/>
                  </a:lnTo>
                  <a:lnTo>
                    <a:pt x="315" y="155"/>
                  </a:lnTo>
                  <a:lnTo>
                    <a:pt x="313" y="157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09" y="164"/>
                  </a:lnTo>
                  <a:lnTo>
                    <a:pt x="309" y="166"/>
                  </a:lnTo>
                  <a:lnTo>
                    <a:pt x="307" y="168"/>
                  </a:lnTo>
                  <a:lnTo>
                    <a:pt x="307" y="170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298" y="170"/>
                  </a:lnTo>
                  <a:lnTo>
                    <a:pt x="297" y="170"/>
                  </a:lnTo>
                  <a:lnTo>
                    <a:pt x="295" y="171"/>
                  </a:lnTo>
                  <a:lnTo>
                    <a:pt x="284" y="181"/>
                  </a:lnTo>
                  <a:lnTo>
                    <a:pt x="282" y="184"/>
                  </a:lnTo>
                  <a:lnTo>
                    <a:pt x="282" y="186"/>
                  </a:lnTo>
                  <a:lnTo>
                    <a:pt x="282" y="190"/>
                  </a:lnTo>
                  <a:lnTo>
                    <a:pt x="282" y="195"/>
                  </a:lnTo>
                  <a:lnTo>
                    <a:pt x="282" y="197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2" y="200"/>
                  </a:lnTo>
                  <a:lnTo>
                    <a:pt x="282" y="202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5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70" y="215"/>
                  </a:lnTo>
                  <a:lnTo>
                    <a:pt x="270" y="215"/>
                  </a:lnTo>
                  <a:lnTo>
                    <a:pt x="268" y="215"/>
                  </a:lnTo>
                  <a:lnTo>
                    <a:pt x="266" y="209"/>
                  </a:lnTo>
                  <a:lnTo>
                    <a:pt x="262" y="204"/>
                  </a:lnTo>
                  <a:lnTo>
                    <a:pt x="259" y="200"/>
                  </a:lnTo>
                  <a:lnTo>
                    <a:pt x="248" y="197"/>
                  </a:lnTo>
                  <a:lnTo>
                    <a:pt x="241" y="195"/>
                  </a:lnTo>
                  <a:lnTo>
                    <a:pt x="233" y="190"/>
                  </a:lnTo>
                  <a:lnTo>
                    <a:pt x="233" y="188"/>
                  </a:lnTo>
                  <a:lnTo>
                    <a:pt x="232" y="184"/>
                  </a:lnTo>
                  <a:lnTo>
                    <a:pt x="221" y="179"/>
                  </a:lnTo>
                  <a:lnTo>
                    <a:pt x="217" y="179"/>
                  </a:lnTo>
                  <a:lnTo>
                    <a:pt x="214" y="182"/>
                  </a:lnTo>
                  <a:lnTo>
                    <a:pt x="214" y="188"/>
                  </a:lnTo>
                  <a:lnTo>
                    <a:pt x="212" y="193"/>
                  </a:lnTo>
                  <a:lnTo>
                    <a:pt x="206" y="197"/>
                  </a:lnTo>
                  <a:lnTo>
                    <a:pt x="199" y="197"/>
                  </a:lnTo>
                  <a:lnTo>
                    <a:pt x="185" y="206"/>
                  </a:lnTo>
                  <a:lnTo>
                    <a:pt x="183" y="206"/>
                  </a:lnTo>
                  <a:lnTo>
                    <a:pt x="179" y="199"/>
                  </a:lnTo>
                  <a:lnTo>
                    <a:pt x="177" y="199"/>
                  </a:lnTo>
                  <a:lnTo>
                    <a:pt x="176" y="197"/>
                  </a:lnTo>
                  <a:lnTo>
                    <a:pt x="167" y="19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47" y="193"/>
                  </a:lnTo>
                  <a:lnTo>
                    <a:pt x="145" y="193"/>
                  </a:lnTo>
                  <a:lnTo>
                    <a:pt x="145" y="191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38" y="173"/>
                  </a:lnTo>
                  <a:lnTo>
                    <a:pt x="134" y="166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2" y="161"/>
                  </a:lnTo>
                  <a:lnTo>
                    <a:pt x="125" y="152"/>
                  </a:lnTo>
                  <a:lnTo>
                    <a:pt x="121" y="144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91" y="112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6" y="128"/>
                  </a:lnTo>
                  <a:lnTo>
                    <a:pt x="82" y="141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6" y="148"/>
                  </a:lnTo>
                  <a:lnTo>
                    <a:pt x="62" y="139"/>
                  </a:lnTo>
                  <a:lnTo>
                    <a:pt x="60" y="141"/>
                  </a:lnTo>
                  <a:lnTo>
                    <a:pt x="56" y="148"/>
                  </a:lnTo>
                  <a:lnTo>
                    <a:pt x="58" y="152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71" y="157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8" y="171"/>
                  </a:lnTo>
                  <a:lnTo>
                    <a:pt x="82" y="175"/>
                  </a:lnTo>
                  <a:lnTo>
                    <a:pt x="85" y="179"/>
                  </a:lnTo>
                  <a:lnTo>
                    <a:pt x="89" y="184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8" y="197"/>
                  </a:lnTo>
                  <a:lnTo>
                    <a:pt x="100" y="199"/>
                  </a:lnTo>
                  <a:lnTo>
                    <a:pt x="103" y="200"/>
                  </a:lnTo>
                  <a:lnTo>
                    <a:pt x="107" y="204"/>
                  </a:lnTo>
                  <a:lnTo>
                    <a:pt x="111" y="206"/>
                  </a:lnTo>
                  <a:lnTo>
                    <a:pt x="111" y="211"/>
                  </a:lnTo>
                  <a:lnTo>
                    <a:pt x="120" y="213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8"/>
                  </a:lnTo>
                  <a:lnTo>
                    <a:pt x="125" y="220"/>
                  </a:lnTo>
                  <a:lnTo>
                    <a:pt x="125" y="222"/>
                  </a:lnTo>
                  <a:lnTo>
                    <a:pt x="125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29" y="226"/>
                  </a:lnTo>
                  <a:lnTo>
                    <a:pt x="140" y="226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9" y="235"/>
                  </a:lnTo>
                  <a:lnTo>
                    <a:pt x="161" y="237"/>
                  </a:lnTo>
                  <a:lnTo>
                    <a:pt x="161" y="238"/>
                  </a:lnTo>
                  <a:lnTo>
                    <a:pt x="165" y="237"/>
                  </a:lnTo>
                  <a:lnTo>
                    <a:pt x="167" y="238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5"/>
                  </a:lnTo>
                  <a:lnTo>
                    <a:pt x="179" y="256"/>
                  </a:lnTo>
                  <a:lnTo>
                    <a:pt x="181" y="258"/>
                  </a:lnTo>
                  <a:lnTo>
                    <a:pt x="183" y="262"/>
                  </a:lnTo>
                  <a:lnTo>
                    <a:pt x="183" y="264"/>
                  </a:lnTo>
                  <a:lnTo>
                    <a:pt x="183" y="265"/>
                  </a:lnTo>
                  <a:lnTo>
                    <a:pt x="183" y="265"/>
                  </a:lnTo>
                  <a:lnTo>
                    <a:pt x="183" y="269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8" y="271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92" y="273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83"/>
                  </a:lnTo>
                  <a:lnTo>
                    <a:pt x="197" y="287"/>
                  </a:lnTo>
                  <a:lnTo>
                    <a:pt x="199" y="289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8" y="296"/>
                  </a:lnTo>
                  <a:lnTo>
                    <a:pt x="208" y="300"/>
                  </a:lnTo>
                  <a:lnTo>
                    <a:pt x="206" y="302"/>
                  </a:lnTo>
                  <a:lnTo>
                    <a:pt x="205" y="303"/>
                  </a:lnTo>
                  <a:lnTo>
                    <a:pt x="201" y="305"/>
                  </a:lnTo>
                  <a:lnTo>
                    <a:pt x="199" y="305"/>
                  </a:lnTo>
                  <a:lnTo>
                    <a:pt x="199" y="309"/>
                  </a:lnTo>
                  <a:lnTo>
                    <a:pt x="199" y="311"/>
                  </a:lnTo>
                  <a:lnTo>
                    <a:pt x="199" y="314"/>
                  </a:lnTo>
                  <a:lnTo>
                    <a:pt x="199" y="318"/>
                  </a:lnTo>
                  <a:lnTo>
                    <a:pt x="199" y="325"/>
                  </a:lnTo>
                  <a:lnTo>
                    <a:pt x="199" y="327"/>
                  </a:lnTo>
                  <a:lnTo>
                    <a:pt x="199" y="329"/>
                  </a:lnTo>
                  <a:lnTo>
                    <a:pt x="201" y="334"/>
                  </a:lnTo>
                  <a:lnTo>
                    <a:pt x="201" y="336"/>
                  </a:lnTo>
                  <a:lnTo>
                    <a:pt x="201" y="339"/>
                  </a:lnTo>
                  <a:lnTo>
                    <a:pt x="203" y="341"/>
                  </a:lnTo>
                  <a:lnTo>
                    <a:pt x="203" y="345"/>
                  </a:lnTo>
                  <a:lnTo>
                    <a:pt x="201" y="347"/>
                  </a:lnTo>
                  <a:lnTo>
                    <a:pt x="199" y="347"/>
                  </a:lnTo>
                  <a:lnTo>
                    <a:pt x="199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7" y="356"/>
                  </a:lnTo>
                  <a:lnTo>
                    <a:pt x="196" y="358"/>
                  </a:lnTo>
                  <a:lnTo>
                    <a:pt x="197" y="361"/>
                  </a:lnTo>
                  <a:lnTo>
                    <a:pt x="199" y="363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5" y="363"/>
                  </a:lnTo>
                  <a:lnTo>
                    <a:pt x="208" y="365"/>
                  </a:lnTo>
                  <a:lnTo>
                    <a:pt x="212" y="365"/>
                  </a:lnTo>
                  <a:lnTo>
                    <a:pt x="212" y="367"/>
                  </a:lnTo>
                  <a:lnTo>
                    <a:pt x="214" y="367"/>
                  </a:lnTo>
                  <a:lnTo>
                    <a:pt x="214" y="370"/>
                  </a:lnTo>
                  <a:lnTo>
                    <a:pt x="212" y="374"/>
                  </a:lnTo>
                  <a:lnTo>
                    <a:pt x="212" y="376"/>
                  </a:lnTo>
                  <a:lnTo>
                    <a:pt x="214" y="377"/>
                  </a:lnTo>
                  <a:lnTo>
                    <a:pt x="214" y="381"/>
                  </a:lnTo>
                  <a:lnTo>
                    <a:pt x="212" y="383"/>
                  </a:lnTo>
                  <a:lnTo>
                    <a:pt x="206" y="386"/>
                  </a:lnTo>
                  <a:lnTo>
                    <a:pt x="205" y="388"/>
                  </a:lnTo>
                  <a:lnTo>
                    <a:pt x="205" y="390"/>
                  </a:lnTo>
                  <a:lnTo>
                    <a:pt x="205" y="392"/>
                  </a:lnTo>
                  <a:lnTo>
                    <a:pt x="205" y="394"/>
                  </a:lnTo>
                  <a:lnTo>
                    <a:pt x="205" y="394"/>
                  </a:lnTo>
                  <a:lnTo>
                    <a:pt x="205" y="395"/>
                  </a:lnTo>
                  <a:lnTo>
                    <a:pt x="205" y="397"/>
                  </a:lnTo>
                  <a:lnTo>
                    <a:pt x="205" y="397"/>
                  </a:lnTo>
                  <a:lnTo>
                    <a:pt x="203" y="399"/>
                  </a:lnTo>
                  <a:lnTo>
                    <a:pt x="205" y="401"/>
                  </a:lnTo>
                  <a:lnTo>
                    <a:pt x="205" y="403"/>
                  </a:lnTo>
                  <a:lnTo>
                    <a:pt x="206" y="404"/>
                  </a:lnTo>
                  <a:lnTo>
                    <a:pt x="206" y="406"/>
                  </a:lnTo>
                  <a:lnTo>
                    <a:pt x="208" y="408"/>
                  </a:lnTo>
                  <a:lnTo>
                    <a:pt x="208" y="408"/>
                  </a:lnTo>
                  <a:lnTo>
                    <a:pt x="208" y="410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8" y="414"/>
                  </a:lnTo>
                  <a:lnTo>
                    <a:pt x="208" y="415"/>
                  </a:lnTo>
                  <a:lnTo>
                    <a:pt x="210" y="419"/>
                  </a:lnTo>
                  <a:lnTo>
                    <a:pt x="212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5" y="424"/>
                  </a:lnTo>
                  <a:lnTo>
                    <a:pt x="219" y="430"/>
                  </a:lnTo>
                  <a:lnTo>
                    <a:pt x="221" y="433"/>
                  </a:lnTo>
                  <a:lnTo>
                    <a:pt x="221" y="435"/>
                  </a:lnTo>
                  <a:lnTo>
                    <a:pt x="223" y="439"/>
                  </a:lnTo>
                  <a:lnTo>
                    <a:pt x="224" y="444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8"/>
                  </a:lnTo>
                  <a:lnTo>
                    <a:pt x="221" y="448"/>
                  </a:lnTo>
                  <a:lnTo>
                    <a:pt x="221" y="450"/>
                  </a:lnTo>
                  <a:lnTo>
                    <a:pt x="219" y="453"/>
                  </a:lnTo>
                  <a:lnTo>
                    <a:pt x="219" y="453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9" y="464"/>
                  </a:lnTo>
                  <a:lnTo>
                    <a:pt x="219" y="466"/>
                  </a:lnTo>
                  <a:lnTo>
                    <a:pt x="219" y="468"/>
                  </a:lnTo>
                  <a:lnTo>
                    <a:pt x="219" y="470"/>
                  </a:lnTo>
                  <a:lnTo>
                    <a:pt x="219" y="471"/>
                  </a:lnTo>
                  <a:lnTo>
                    <a:pt x="219" y="475"/>
                  </a:lnTo>
                  <a:lnTo>
                    <a:pt x="219" y="477"/>
                  </a:lnTo>
                  <a:lnTo>
                    <a:pt x="217" y="477"/>
                  </a:lnTo>
                  <a:lnTo>
                    <a:pt x="215" y="479"/>
                  </a:lnTo>
                  <a:lnTo>
                    <a:pt x="215" y="480"/>
                  </a:lnTo>
                  <a:lnTo>
                    <a:pt x="214" y="482"/>
                  </a:lnTo>
                  <a:lnTo>
                    <a:pt x="212" y="482"/>
                  </a:lnTo>
                  <a:lnTo>
                    <a:pt x="212" y="484"/>
                  </a:lnTo>
                  <a:lnTo>
                    <a:pt x="212" y="486"/>
                  </a:lnTo>
                  <a:lnTo>
                    <a:pt x="210" y="486"/>
                  </a:lnTo>
                  <a:lnTo>
                    <a:pt x="208" y="488"/>
                  </a:lnTo>
                  <a:lnTo>
                    <a:pt x="208" y="489"/>
                  </a:lnTo>
                  <a:lnTo>
                    <a:pt x="206" y="493"/>
                  </a:lnTo>
                  <a:lnTo>
                    <a:pt x="206" y="493"/>
                  </a:lnTo>
                  <a:lnTo>
                    <a:pt x="208" y="497"/>
                  </a:lnTo>
                  <a:lnTo>
                    <a:pt x="208" y="497"/>
                  </a:lnTo>
                  <a:lnTo>
                    <a:pt x="208" y="498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6"/>
                  </a:lnTo>
                  <a:lnTo>
                    <a:pt x="208" y="507"/>
                  </a:lnTo>
                  <a:lnTo>
                    <a:pt x="208" y="509"/>
                  </a:lnTo>
                  <a:lnTo>
                    <a:pt x="208" y="511"/>
                  </a:lnTo>
                  <a:lnTo>
                    <a:pt x="210" y="515"/>
                  </a:lnTo>
                  <a:lnTo>
                    <a:pt x="210" y="520"/>
                  </a:lnTo>
                  <a:lnTo>
                    <a:pt x="212" y="524"/>
                  </a:lnTo>
                  <a:lnTo>
                    <a:pt x="214" y="524"/>
                  </a:lnTo>
                  <a:lnTo>
                    <a:pt x="219" y="527"/>
                  </a:lnTo>
                  <a:lnTo>
                    <a:pt x="221" y="527"/>
                  </a:lnTo>
                  <a:lnTo>
                    <a:pt x="223" y="536"/>
                  </a:lnTo>
                  <a:lnTo>
                    <a:pt x="223" y="538"/>
                  </a:lnTo>
                  <a:lnTo>
                    <a:pt x="224" y="538"/>
                  </a:lnTo>
                  <a:lnTo>
                    <a:pt x="224" y="540"/>
                  </a:lnTo>
                  <a:lnTo>
                    <a:pt x="226" y="540"/>
                  </a:lnTo>
                  <a:lnTo>
                    <a:pt x="226" y="542"/>
                  </a:lnTo>
                  <a:lnTo>
                    <a:pt x="228" y="549"/>
                  </a:lnTo>
                  <a:lnTo>
                    <a:pt x="228" y="551"/>
                  </a:lnTo>
                  <a:lnTo>
                    <a:pt x="228" y="553"/>
                  </a:lnTo>
                  <a:lnTo>
                    <a:pt x="228" y="554"/>
                  </a:lnTo>
                  <a:lnTo>
                    <a:pt x="230" y="558"/>
                  </a:lnTo>
                  <a:lnTo>
                    <a:pt x="232" y="562"/>
                  </a:lnTo>
                  <a:lnTo>
                    <a:pt x="233" y="565"/>
                  </a:lnTo>
                  <a:lnTo>
                    <a:pt x="233" y="569"/>
                  </a:lnTo>
                  <a:lnTo>
                    <a:pt x="233" y="569"/>
                  </a:lnTo>
                  <a:lnTo>
                    <a:pt x="233" y="571"/>
                  </a:lnTo>
                  <a:lnTo>
                    <a:pt x="233" y="572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7" y="571"/>
                  </a:lnTo>
                  <a:lnTo>
                    <a:pt x="237" y="569"/>
                  </a:lnTo>
                  <a:lnTo>
                    <a:pt x="239" y="569"/>
                  </a:lnTo>
                  <a:lnTo>
                    <a:pt x="241" y="571"/>
                  </a:lnTo>
                  <a:lnTo>
                    <a:pt x="241" y="571"/>
                  </a:lnTo>
                  <a:lnTo>
                    <a:pt x="242" y="574"/>
                  </a:lnTo>
                  <a:lnTo>
                    <a:pt x="244" y="574"/>
                  </a:lnTo>
                  <a:lnTo>
                    <a:pt x="246" y="574"/>
                  </a:lnTo>
                  <a:lnTo>
                    <a:pt x="246" y="574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1"/>
                  </a:lnTo>
                  <a:lnTo>
                    <a:pt x="248" y="571"/>
                  </a:lnTo>
                  <a:lnTo>
                    <a:pt x="250" y="571"/>
                  </a:lnTo>
                  <a:lnTo>
                    <a:pt x="252" y="571"/>
                  </a:lnTo>
                  <a:lnTo>
                    <a:pt x="252" y="571"/>
                  </a:lnTo>
                  <a:lnTo>
                    <a:pt x="253" y="563"/>
                  </a:lnTo>
                  <a:lnTo>
                    <a:pt x="255" y="563"/>
                  </a:lnTo>
                  <a:lnTo>
                    <a:pt x="255" y="563"/>
                  </a:lnTo>
                  <a:lnTo>
                    <a:pt x="255" y="562"/>
                  </a:lnTo>
                  <a:lnTo>
                    <a:pt x="255" y="562"/>
                  </a:lnTo>
                  <a:lnTo>
                    <a:pt x="255" y="560"/>
                  </a:lnTo>
                  <a:lnTo>
                    <a:pt x="255" y="560"/>
                  </a:lnTo>
                  <a:lnTo>
                    <a:pt x="257" y="560"/>
                  </a:lnTo>
                  <a:lnTo>
                    <a:pt x="257" y="560"/>
                  </a:lnTo>
                  <a:lnTo>
                    <a:pt x="259" y="558"/>
                  </a:lnTo>
                  <a:lnTo>
                    <a:pt x="261" y="558"/>
                  </a:lnTo>
                  <a:lnTo>
                    <a:pt x="261" y="558"/>
                  </a:lnTo>
                  <a:lnTo>
                    <a:pt x="259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7" y="562"/>
                  </a:lnTo>
                  <a:lnTo>
                    <a:pt x="257" y="563"/>
                  </a:lnTo>
                  <a:lnTo>
                    <a:pt x="253" y="571"/>
                  </a:lnTo>
                  <a:lnTo>
                    <a:pt x="253" y="572"/>
                  </a:lnTo>
                  <a:lnTo>
                    <a:pt x="252" y="576"/>
                  </a:lnTo>
                  <a:lnTo>
                    <a:pt x="253" y="578"/>
                  </a:lnTo>
                  <a:lnTo>
                    <a:pt x="253" y="580"/>
                  </a:lnTo>
                  <a:lnTo>
                    <a:pt x="253" y="582"/>
                  </a:lnTo>
                  <a:lnTo>
                    <a:pt x="255" y="582"/>
                  </a:lnTo>
                  <a:lnTo>
                    <a:pt x="257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2" y="589"/>
                  </a:lnTo>
                  <a:lnTo>
                    <a:pt x="264" y="589"/>
                  </a:lnTo>
                  <a:lnTo>
                    <a:pt x="266" y="587"/>
                  </a:lnTo>
                  <a:lnTo>
                    <a:pt x="268" y="589"/>
                  </a:lnTo>
                  <a:lnTo>
                    <a:pt x="270" y="589"/>
                  </a:lnTo>
                  <a:lnTo>
                    <a:pt x="270" y="589"/>
                  </a:lnTo>
                  <a:lnTo>
                    <a:pt x="271" y="592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2"/>
                  </a:lnTo>
                  <a:lnTo>
                    <a:pt x="275" y="592"/>
                  </a:lnTo>
                  <a:lnTo>
                    <a:pt x="277" y="594"/>
                  </a:lnTo>
                  <a:lnTo>
                    <a:pt x="279" y="592"/>
                  </a:lnTo>
                  <a:lnTo>
                    <a:pt x="279" y="594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9" y="596"/>
                  </a:lnTo>
                  <a:lnTo>
                    <a:pt x="280" y="598"/>
                  </a:lnTo>
                  <a:lnTo>
                    <a:pt x="280" y="598"/>
                  </a:lnTo>
                  <a:lnTo>
                    <a:pt x="280" y="600"/>
                  </a:lnTo>
                  <a:lnTo>
                    <a:pt x="282" y="600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9" y="605"/>
                  </a:lnTo>
                  <a:lnTo>
                    <a:pt x="291" y="607"/>
                  </a:lnTo>
                  <a:lnTo>
                    <a:pt x="293" y="609"/>
                  </a:lnTo>
                  <a:lnTo>
                    <a:pt x="293" y="612"/>
                  </a:lnTo>
                  <a:lnTo>
                    <a:pt x="291" y="616"/>
                  </a:lnTo>
                  <a:lnTo>
                    <a:pt x="293" y="618"/>
                  </a:lnTo>
                  <a:lnTo>
                    <a:pt x="291" y="619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89" y="621"/>
                  </a:lnTo>
                  <a:lnTo>
                    <a:pt x="289" y="621"/>
                  </a:lnTo>
                  <a:lnTo>
                    <a:pt x="288" y="621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91" y="628"/>
                  </a:lnTo>
                  <a:lnTo>
                    <a:pt x="291" y="628"/>
                  </a:lnTo>
                  <a:lnTo>
                    <a:pt x="289" y="630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8"/>
                  </a:lnTo>
                  <a:lnTo>
                    <a:pt x="289" y="638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91" y="639"/>
                  </a:lnTo>
                  <a:lnTo>
                    <a:pt x="291" y="639"/>
                  </a:lnTo>
                  <a:lnTo>
                    <a:pt x="291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3"/>
                  </a:lnTo>
                  <a:lnTo>
                    <a:pt x="289" y="645"/>
                  </a:lnTo>
                  <a:lnTo>
                    <a:pt x="288" y="645"/>
                  </a:lnTo>
                  <a:lnTo>
                    <a:pt x="288" y="647"/>
                  </a:lnTo>
                  <a:lnTo>
                    <a:pt x="286" y="648"/>
                  </a:lnTo>
                  <a:lnTo>
                    <a:pt x="286" y="650"/>
                  </a:lnTo>
                  <a:lnTo>
                    <a:pt x="286" y="652"/>
                  </a:lnTo>
                  <a:lnTo>
                    <a:pt x="291" y="654"/>
                  </a:lnTo>
                  <a:lnTo>
                    <a:pt x="293" y="656"/>
                  </a:lnTo>
                  <a:lnTo>
                    <a:pt x="293" y="656"/>
                  </a:lnTo>
                  <a:lnTo>
                    <a:pt x="293" y="657"/>
                  </a:lnTo>
                  <a:lnTo>
                    <a:pt x="293" y="657"/>
                  </a:lnTo>
                  <a:lnTo>
                    <a:pt x="293" y="659"/>
                  </a:lnTo>
                  <a:lnTo>
                    <a:pt x="293" y="661"/>
                  </a:lnTo>
                  <a:lnTo>
                    <a:pt x="295" y="661"/>
                  </a:lnTo>
                  <a:lnTo>
                    <a:pt x="295" y="663"/>
                  </a:lnTo>
                  <a:lnTo>
                    <a:pt x="295" y="663"/>
                  </a:lnTo>
                  <a:lnTo>
                    <a:pt x="295" y="665"/>
                  </a:lnTo>
                  <a:lnTo>
                    <a:pt x="295" y="665"/>
                  </a:lnTo>
                  <a:lnTo>
                    <a:pt x="297" y="665"/>
                  </a:lnTo>
                  <a:lnTo>
                    <a:pt x="295" y="666"/>
                  </a:lnTo>
                  <a:lnTo>
                    <a:pt x="297" y="668"/>
                  </a:lnTo>
                  <a:lnTo>
                    <a:pt x="297" y="670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5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68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86" y="670"/>
                  </a:lnTo>
                  <a:lnTo>
                    <a:pt x="286" y="670"/>
                  </a:lnTo>
                  <a:lnTo>
                    <a:pt x="284" y="670"/>
                  </a:lnTo>
                  <a:lnTo>
                    <a:pt x="284" y="672"/>
                  </a:lnTo>
                  <a:lnTo>
                    <a:pt x="286" y="674"/>
                  </a:lnTo>
                  <a:lnTo>
                    <a:pt x="288" y="675"/>
                  </a:lnTo>
                  <a:lnTo>
                    <a:pt x="289" y="675"/>
                  </a:lnTo>
                  <a:lnTo>
                    <a:pt x="289" y="677"/>
                  </a:lnTo>
                  <a:lnTo>
                    <a:pt x="291" y="679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3" y="677"/>
                  </a:lnTo>
                  <a:lnTo>
                    <a:pt x="293" y="679"/>
                  </a:lnTo>
                  <a:lnTo>
                    <a:pt x="293" y="679"/>
                  </a:lnTo>
                  <a:lnTo>
                    <a:pt x="293" y="683"/>
                  </a:lnTo>
                  <a:lnTo>
                    <a:pt x="293" y="684"/>
                  </a:lnTo>
                  <a:lnTo>
                    <a:pt x="293" y="686"/>
                  </a:lnTo>
                  <a:lnTo>
                    <a:pt x="293" y="686"/>
                  </a:lnTo>
                  <a:lnTo>
                    <a:pt x="288" y="688"/>
                  </a:lnTo>
                  <a:lnTo>
                    <a:pt x="286" y="688"/>
                  </a:lnTo>
                  <a:lnTo>
                    <a:pt x="288" y="688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6" y="686"/>
                  </a:lnTo>
                  <a:lnTo>
                    <a:pt x="286" y="686"/>
                  </a:lnTo>
                  <a:lnTo>
                    <a:pt x="284" y="684"/>
                  </a:lnTo>
                  <a:lnTo>
                    <a:pt x="284" y="683"/>
                  </a:lnTo>
                  <a:lnTo>
                    <a:pt x="284" y="683"/>
                  </a:lnTo>
                  <a:lnTo>
                    <a:pt x="284" y="681"/>
                  </a:lnTo>
                  <a:lnTo>
                    <a:pt x="284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80" y="677"/>
                  </a:lnTo>
                  <a:lnTo>
                    <a:pt x="279" y="677"/>
                  </a:lnTo>
                  <a:lnTo>
                    <a:pt x="279" y="677"/>
                  </a:lnTo>
                  <a:lnTo>
                    <a:pt x="270" y="683"/>
                  </a:lnTo>
                  <a:lnTo>
                    <a:pt x="264" y="683"/>
                  </a:lnTo>
                  <a:lnTo>
                    <a:pt x="262" y="684"/>
                  </a:lnTo>
                  <a:lnTo>
                    <a:pt x="261" y="686"/>
                  </a:lnTo>
                  <a:lnTo>
                    <a:pt x="259" y="686"/>
                  </a:lnTo>
                  <a:lnTo>
                    <a:pt x="259" y="686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2"/>
                  </a:lnTo>
                  <a:lnTo>
                    <a:pt x="259" y="692"/>
                  </a:lnTo>
                  <a:lnTo>
                    <a:pt x="257" y="692"/>
                  </a:lnTo>
                  <a:lnTo>
                    <a:pt x="253" y="690"/>
                  </a:lnTo>
                  <a:lnTo>
                    <a:pt x="253" y="690"/>
                  </a:lnTo>
                  <a:lnTo>
                    <a:pt x="252" y="690"/>
                  </a:lnTo>
                  <a:lnTo>
                    <a:pt x="252" y="692"/>
                  </a:lnTo>
                  <a:lnTo>
                    <a:pt x="253" y="694"/>
                  </a:lnTo>
                  <a:lnTo>
                    <a:pt x="253" y="694"/>
                  </a:lnTo>
                  <a:lnTo>
                    <a:pt x="252" y="695"/>
                  </a:lnTo>
                  <a:lnTo>
                    <a:pt x="252" y="695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9"/>
                  </a:lnTo>
                  <a:lnTo>
                    <a:pt x="252" y="701"/>
                  </a:lnTo>
                  <a:lnTo>
                    <a:pt x="250" y="701"/>
                  </a:lnTo>
                  <a:lnTo>
                    <a:pt x="248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6"/>
                  </a:lnTo>
                  <a:lnTo>
                    <a:pt x="246" y="708"/>
                  </a:lnTo>
                  <a:lnTo>
                    <a:pt x="244" y="708"/>
                  </a:lnTo>
                  <a:lnTo>
                    <a:pt x="244" y="710"/>
                  </a:lnTo>
                  <a:lnTo>
                    <a:pt x="244" y="712"/>
                  </a:lnTo>
                  <a:lnTo>
                    <a:pt x="242" y="715"/>
                  </a:lnTo>
                  <a:lnTo>
                    <a:pt x="242" y="715"/>
                  </a:lnTo>
                  <a:lnTo>
                    <a:pt x="244" y="715"/>
                  </a:lnTo>
                  <a:lnTo>
                    <a:pt x="242" y="717"/>
                  </a:lnTo>
                  <a:lnTo>
                    <a:pt x="242" y="717"/>
                  </a:lnTo>
                  <a:lnTo>
                    <a:pt x="242" y="719"/>
                  </a:lnTo>
                  <a:lnTo>
                    <a:pt x="242" y="719"/>
                  </a:lnTo>
                  <a:lnTo>
                    <a:pt x="242" y="721"/>
                  </a:lnTo>
                  <a:lnTo>
                    <a:pt x="242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39" y="724"/>
                  </a:lnTo>
                  <a:lnTo>
                    <a:pt x="239" y="724"/>
                  </a:lnTo>
                  <a:lnTo>
                    <a:pt x="239" y="726"/>
                  </a:lnTo>
                  <a:lnTo>
                    <a:pt x="239" y="726"/>
                  </a:lnTo>
                  <a:lnTo>
                    <a:pt x="237" y="728"/>
                  </a:lnTo>
                  <a:lnTo>
                    <a:pt x="235" y="726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5" y="730"/>
                  </a:lnTo>
                  <a:lnTo>
                    <a:pt x="235" y="731"/>
                  </a:lnTo>
                  <a:lnTo>
                    <a:pt x="235" y="731"/>
                  </a:lnTo>
                  <a:lnTo>
                    <a:pt x="233" y="731"/>
                  </a:lnTo>
                  <a:lnTo>
                    <a:pt x="232" y="733"/>
                  </a:lnTo>
                  <a:lnTo>
                    <a:pt x="232" y="731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28" y="733"/>
                  </a:lnTo>
                  <a:lnTo>
                    <a:pt x="228" y="735"/>
                  </a:lnTo>
                  <a:lnTo>
                    <a:pt x="228" y="737"/>
                  </a:lnTo>
                  <a:lnTo>
                    <a:pt x="226" y="737"/>
                  </a:lnTo>
                  <a:lnTo>
                    <a:pt x="224" y="739"/>
                  </a:lnTo>
                  <a:lnTo>
                    <a:pt x="224" y="739"/>
                  </a:lnTo>
                  <a:lnTo>
                    <a:pt x="224" y="742"/>
                  </a:lnTo>
                  <a:lnTo>
                    <a:pt x="223" y="744"/>
                  </a:lnTo>
                  <a:lnTo>
                    <a:pt x="221" y="748"/>
                  </a:lnTo>
                  <a:lnTo>
                    <a:pt x="221" y="749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1" y="753"/>
                  </a:lnTo>
                  <a:lnTo>
                    <a:pt x="223" y="755"/>
                  </a:lnTo>
                  <a:lnTo>
                    <a:pt x="221" y="753"/>
                  </a:lnTo>
                  <a:lnTo>
                    <a:pt x="219" y="753"/>
                  </a:lnTo>
                  <a:lnTo>
                    <a:pt x="217" y="753"/>
                  </a:lnTo>
                  <a:lnTo>
                    <a:pt x="217" y="757"/>
                  </a:lnTo>
                  <a:lnTo>
                    <a:pt x="217" y="757"/>
                  </a:lnTo>
                  <a:lnTo>
                    <a:pt x="215" y="759"/>
                  </a:lnTo>
                  <a:lnTo>
                    <a:pt x="214" y="759"/>
                  </a:lnTo>
                  <a:lnTo>
                    <a:pt x="212" y="759"/>
                  </a:lnTo>
                  <a:lnTo>
                    <a:pt x="212" y="759"/>
                  </a:lnTo>
                  <a:lnTo>
                    <a:pt x="210" y="759"/>
                  </a:lnTo>
                  <a:lnTo>
                    <a:pt x="210" y="760"/>
                  </a:lnTo>
                  <a:lnTo>
                    <a:pt x="210" y="762"/>
                  </a:lnTo>
                  <a:lnTo>
                    <a:pt x="210" y="762"/>
                  </a:lnTo>
                  <a:lnTo>
                    <a:pt x="210" y="764"/>
                  </a:lnTo>
                  <a:lnTo>
                    <a:pt x="210" y="764"/>
                  </a:lnTo>
                  <a:lnTo>
                    <a:pt x="208" y="766"/>
                  </a:lnTo>
                  <a:lnTo>
                    <a:pt x="208" y="768"/>
                  </a:lnTo>
                  <a:lnTo>
                    <a:pt x="208" y="768"/>
                  </a:lnTo>
                  <a:lnTo>
                    <a:pt x="206" y="769"/>
                  </a:lnTo>
                  <a:lnTo>
                    <a:pt x="206" y="771"/>
                  </a:lnTo>
                  <a:lnTo>
                    <a:pt x="205" y="771"/>
                  </a:lnTo>
                  <a:lnTo>
                    <a:pt x="205" y="771"/>
                  </a:lnTo>
                  <a:lnTo>
                    <a:pt x="203" y="771"/>
                  </a:lnTo>
                  <a:lnTo>
                    <a:pt x="203" y="773"/>
                  </a:lnTo>
                  <a:lnTo>
                    <a:pt x="205" y="773"/>
                  </a:lnTo>
                  <a:lnTo>
                    <a:pt x="205" y="777"/>
                  </a:lnTo>
                  <a:lnTo>
                    <a:pt x="206" y="778"/>
                  </a:lnTo>
                  <a:lnTo>
                    <a:pt x="205" y="780"/>
                  </a:lnTo>
                  <a:lnTo>
                    <a:pt x="201" y="780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6" y="777"/>
                  </a:lnTo>
                  <a:lnTo>
                    <a:pt x="194" y="777"/>
                  </a:lnTo>
                  <a:lnTo>
                    <a:pt x="194" y="778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4" y="786"/>
                  </a:lnTo>
                  <a:lnTo>
                    <a:pt x="194" y="787"/>
                  </a:lnTo>
                  <a:lnTo>
                    <a:pt x="194" y="787"/>
                  </a:lnTo>
                  <a:lnTo>
                    <a:pt x="194" y="789"/>
                  </a:lnTo>
                  <a:lnTo>
                    <a:pt x="194" y="791"/>
                  </a:lnTo>
                  <a:lnTo>
                    <a:pt x="196" y="791"/>
                  </a:lnTo>
                  <a:lnTo>
                    <a:pt x="194" y="793"/>
                  </a:lnTo>
                  <a:lnTo>
                    <a:pt x="194" y="795"/>
                  </a:lnTo>
                  <a:lnTo>
                    <a:pt x="192" y="795"/>
                  </a:lnTo>
                  <a:lnTo>
                    <a:pt x="190" y="793"/>
                  </a:lnTo>
                  <a:lnTo>
                    <a:pt x="190" y="795"/>
                  </a:lnTo>
                  <a:lnTo>
                    <a:pt x="188" y="796"/>
                  </a:lnTo>
                  <a:lnTo>
                    <a:pt x="185" y="796"/>
                  </a:lnTo>
                  <a:lnTo>
                    <a:pt x="183" y="796"/>
                  </a:lnTo>
                  <a:lnTo>
                    <a:pt x="183" y="796"/>
                  </a:lnTo>
                  <a:lnTo>
                    <a:pt x="181" y="796"/>
                  </a:lnTo>
                  <a:lnTo>
                    <a:pt x="181" y="798"/>
                  </a:lnTo>
                  <a:lnTo>
                    <a:pt x="183" y="798"/>
                  </a:lnTo>
                  <a:lnTo>
                    <a:pt x="183" y="798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77" y="800"/>
                  </a:lnTo>
                  <a:lnTo>
                    <a:pt x="177" y="800"/>
                  </a:lnTo>
                  <a:lnTo>
                    <a:pt x="177" y="802"/>
                  </a:lnTo>
                  <a:lnTo>
                    <a:pt x="174" y="804"/>
                  </a:lnTo>
                  <a:lnTo>
                    <a:pt x="174" y="805"/>
                  </a:lnTo>
                  <a:lnTo>
                    <a:pt x="174" y="805"/>
                  </a:lnTo>
                  <a:lnTo>
                    <a:pt x="174" y="807"/>
                  </a:lnTo>
                  <a:lnTo>
                    <a:pt x="174" y="807"/>
                  </a:lnTo>
                  <a:lnTo>
                    <a:pt x="174" y="809"/>
                  </a:lnTo>
                  <a:lnTo>
                    <a:pt x="174" y="811"/>
                  </a:lnTo>
                  <a:lnTo>
                    <a:pt x="174" y="811"/>
                  </a:lnTo>
                  <a:lnTo>
                    <a:pt x="174" y="809"/>
                  </a:lnTo>
                  <a:lnTo>
                    <a:pt x="172" y="807"/>
                  </a:lnTo>
                  <a:lnTo>
                    <a:pt x="172" y="805"/>
                  </a:lnTo>
                  <a:lnTo>
                    <a:pt x="170" y="805"/>
                  </a:lnTo>
                  <a:lnTo>
                    <a:pt x="170" y="807"/>
                  </a:lnTo>
                  <a:lnTo>
                    <a:pt x="170" y="807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11"/>
                  </a:lnTo>
                  <a:lnTo>
                    <a:pt x="170" y="811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68" y="813"/>
                  </a:lnTo>
                  <a:lnTo>
                    <a:pt x="168" y="813"/>
                  </a:lnTo>
                  <a:lnTo>
                    <a:pt x="170" y="815"/>
                  </a:lnTo>
                  <a:lnTo>
                    <a:pt x="167" y="815"/>
                  </a:lnTo>
                  <a:lnTo>
                    <a:pt x="168" y="816"/>
                  </a:lnTo>
                  <a:lnTo>
                    <a:pt x="170" y="816"/>
                  </a:lnTo>
                  <a:lnTo>
                    <a:pt x="168" y="818"/>
                  </a:lnTo>
                  <a:lnTo>
                    <a:pt x="167" y="818"/>
                  </a:lnTo>
                  <a:lnTo>
                    <a:pt x="167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5"/>
                  </a:lnTo>
                  <a:lnTo>
                    <a:pt x="163" y="825"/>
                  </a:lnTo>
                  <a:lnTo>
                    <a:pt x="163" y="825"/>
                  </a:lnTo>
                  <a:lnTo>
                    <a:pt x="161" y="825"/>
                  </a:lnTo>
                  <a:lnTo>
                    <a:pt x="161" y="825"/>
                  </a:lnTo>
                  <a:lnTo>
                    <a:pt x="159" y="824"/>
                  </a:lnTo>
                  <a:lnTo>
                    <a:pt x="159" y="822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9" y="818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8"/>
                  </a:lnTo>
                  <a:lnTo>
                    <a:pt x="156" y="818"/>
                  </a:lnTo>
                  <a:lnTo>
                    <a:pt x="156" y="820"/>
                  </a:lnTo>
                  <a:lnTo>
                    <a:pt x="156" y="818"/>
                  </a:lnTo>
                  <a:lnTo>
                    <a:pt x="156" y="818"/>
                  </a:lnTo>
                  <a:lnTo>
                    <a:pt x="154" y="816"/>
                  </a:lnTo>
                  <a:lnTo>
                    <a:pt x="154" y="816"/>
                  </a:lnTo>
                  <a:lnTo>
                    <a:pt x="154" y="818"/>
                  </a:lnTo>
                  <a:lnTo>
                    <a:pt x="154" y="820"/>
                  </a:lnTo>
                  <a:lnTo>
                    <a:pt x="154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49" y="825"/>
                  </a:lnTo>
                  <a:lnTo>
                    <a:pt x="152" y="829"/>
                  </a:lnTo>
                  <a:lnTo>
                    <a:pt x="152" y="831"/>
                  </a:lnTo>
                  <a:lnTo>
                    <a:pt x="150" y="831"/>
                  </a:lnTo>
                  <a:lnTo>
                    <a:pt x="149" y="831"/>
                  </a:lnTo>
                  <a:lnTo>
                    <a:pt x="149" y="831"/>
                  </a:lnTo>
                  <a:lnTo>
                    <a:pt x="149" y="833"/>
                  </a:lnTo>
                  <a:lnTo>
                    <a:pt x="149" y="833"/>
                  </a:lnTo>
                  <a:lnTo>
                    <a:pt x="149" y="834"/>
                  </a:lnTo>
                  <a:lnTo>
                    <a:pt x="147" y="838"/>
                  </a:lnTo>
                  <a:lnTo>
                    <a:pt x="147" y="838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3"/>
                  </a:lnTo>
                  <a:lnTo>
                    <a:pt x="145" y="843"/>
                  </a:lnTo>
                  <a:lnTo>
                    <a:pt x="145" y="845"/>
                  </a:lnTo>
                  <a:lnTo>
                    <a:pt x="145" y="845"/>
                  </a:lnTo>
                  <a:lnTo>
                    <a:pt x="145" y="842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41" y="840"/>
                  </a:lnTo>
                  <a:lnTo>
                    <a:pt x="141" y="840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0" y="836"/>
                  </a:lnTo>
                  <a:lnTo>
                    <a:pt x="138" y="836"/>
                  </a:lnTo>
                  <a:lnTo>
                    <a:pt x="138" y="838"/>
                  </a:lnTo>
                  <a:lnTo>
                    <a:pt x="138" y="842"/>
                  </a:lnTo>
                  <a:lnTo>
                    <a:pt x="141" y="843"/>
                  </a:lnTo>
                  <a:lnTo>
                    <a:pt x="145" y="849"/>
                  </a:lnTo>
                  <a:lnTo>
                    <a:pt x="143" y="847"/>
                  </a:lnTo>
                  <a:lnTo>
                    <a:pt x="141" y="847"/>
                  </a:lnTo>
                  <a:lnTo>
                    <a:pt x="140" y="847"/>
                  </a:lnTo>
                  <a:lnTo>
                    <a:pt x="138" y="845"/>
                  </a:lnTo>
                  <a:lnTo>
                    <a:pt x="138" y="843"/>
                  </a:lnTo>
                  <a:lnTo>
                    <a:pt x="136" y="843"/>
                  </a:lnTo>
                  <a:lnTo>
                    <a:pt x="134" y="845"/>
                  </a:lnTo>
                  <a:lnTo>
                    <a:pt x="134" y="847"/>
                  </a:lnTo>
                  <a:lnTo>
                    <a:pt x="134" y="849"/>
                  </a:lnTo>
                  <a:lnTo>
                    <a:pt x="136" y="849"/>
                  </a:lnTo>
                  <a:lnTo>
                    <a:pt x="136" y="849"/>
                  </a:lnTo>
                  <a:lnTo>
                    <a:pt x="138" y="849"/>
                  </a:lnTo>
                  <a:lnTo>
                    <a:pt x="138" y="851"/>
                  </a:lnTo>
                  <a:lnTo>
                    <a:pt x="140" y="854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43" y="858"/>
                  </a:lnTo>
                  <a:lnTo>
                    <a:pt x="143" y="860"/>
                  </a:lnTo>
                  <a:lnTo>
                    <a:pt x="143" y="860"/>
                  </a:lnTo>
                  <a:lnTo>
                    <a:pt x="141" y="861"/>
                  </a:lnTo>
                  <a:lnTo>
                    <a:pt x="141" y="863"/>
                  </a:lnTo>
                  <a:lnTo>
                    <a:pt x="140" y="865"/>
                  </a:lnTo>
                  <a:lnTo>
                    <a:pt x="140" y="861"/>
                  </a:lnTo>
                  <a:lnTo>
                    <a:pt x="138" y="861"/>
                  </a:lnTo>
                  <a:lnTo>
                    <a:pt x="138" y="863"/>
                  </a:lnTo>
                  <a:lnTo>
                    <a:pt x="136" y="865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2" y="871"/>
                  </a:lnTo>
                  <a:lnTo>
                    <a:pt x="132" y="869"/>
                  </a:lnTo>
                  <a:lnTo>
                    <a:pt x="131" y="869"/>
                  </a:lnTo>
                  <a:lnTo>
                    <a:pt x="131" y="869"/>
                  </a:lnTo>
                  <a:lnTo>
                    <a:pt x="129" y="871"/>
                  </a:lnTo>
                  <a:lnTo>
                    <a:pt x="129" y="871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5" y="869"/>
                  </a:lnTo>
                  <a:lnTo>
                    <a:pt x="125" y="869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2"/>
                  </a:lnTo>
                  <a:lnTo>
                    <a:pt x="125" y="874"/>
                  </a:lnTo>
                  <a:lnTo>
                    <a:pt x="123" y="874"/>
                  </a:lnTo>
                  <a:lnTo>
                    <a:pt x="121" y="874"/>
                  </a:lnTo>
                  <a:lnTo>
                    <a:pt x="123" y="878"/>
                  </a:lnTo>
                  <a:lnTo>
                    <a:pt x="123" y="880"/>
                  </a:lnTo>
                  <a:lnTo>
                    <a:pt x="120" y="876"/>
                  </a:lnTo>
                  <a:lnTo>
                    <a:pt x="118" y="876"/>
                  </a:lnTo>
                  <a:lnTo>
                    <a:pt x="120" y="874"/>
                  </a:lnTo>
                  <a:lnTo>
                    <a:pt x="120" y="874"/>
                  </a:lnTo>
                  <a:lnTo>
                    <a:pt x="118" y="869"/>
                  </a:lnTo>
                  <a:lnTo>
                    <a:pt x="118" y="869"/>
                  </a:lnTo>
                  <a:lnTo>
                    <a:pt x="120" y="867"/>
                  </a:lnTo>
                  <a:lnTo>
                    <a:pt x="118" y="867"/>
                  </a:lnTo>
                  <a:lnTo>
                    <a:pt x="116" y="869"/>
                  </a:lnTo>
                  <a:lnTo>
                    <a:pt x="114" y="869"/>
                  </a:lnTo>
                  <a:lnTo>
                    <a:pt x="112" y="869"/>
                  </a:lnTo>
                  <a:lnTo>
                    <a:pt x="112" y="869"/>
                  </a:lnTo>
                  <a:lnTo>
                    <a:pt x="109" y="871"/>
                  </a:lnTo>
                  <a:lnTo>
                    <a:pt x="109" y="871"/>
                  </a:lnTo>
                  <a:lnTo>
                    <a:pt x="111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1" y="872"/>
                  </a:lnTo>
                  <a:lnTo>
                    <a:pt x="109" y="872"/>
                  </a:lnTo>
                  <a:lnTo>
                    <a:pt x="107" y="871"/>
                  </a:lnTo>
                  <a:lnTo>
                    <a:pt x="107" y="874"/>
                  </a:lnTo>
                  <a:lnTo>
                    <a:pt x="105" y="872"/>
                  </a:lnTo>
                  <a:lnTo>
                    <a:pt x="102" y="869"/>
                  </a:lnTo>
                  <a:lnTo>
                    <a:pt x="102" y="871"/>
                  </a:lnTo>
                  <a:lnTo>
                    <a:pt x="100" y="871"/>
                  </a:lnTo>
                  <a:lnTo>
                    <a:pt x="100" y="871"/>
                  </a:lnTo>
                  <a:lnTo>
                    <a:pt x="100" y="872"/>
                  </a:lnTo>
                  <a:lnTo>
                    <a:pt x="100" y="874"/>
                  </a:lnTo>
                  <a:lnTo>
                    <a:pt x="100" y="874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0" y="876"/>
                  </a:lnTo>
                  <a:lnTo>
                    <a:pt x="100" y="87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0" y="880"/>
                  </a:lnTo>
                  <a:lnTo>
                    <a:pt x="100" y="880"/>
                  </a:lnTo>
                  <a:lnTo>
                    <a:pt x="100" y="881"/>
                  </a:lnTo>
                  <a:lnTo>
                    <a:pt x="102" y="881"/>
                  </a:lnTo>
                  <a:lnTo>
                    <a:pt x="102" y="881"/>
                  </a:lnTo>
                  <a:lnTo>
                    <a:pt x="103" y="881"/>
                  </a:lnTo>
                  <a:lnTo>
                    <a:pt x="103" y="881"/>
                  </a:lnTo>
                  <a:lnTo>
                    <a:pt x="102" y="883"/>
                  </a:lnTo>
                  <a:lnTo>
                    <a:pt x="102" y="885"/>
                  </a:lnTo>
                  <a:lnTo>
                    <a:pt x="103" y="887"/>
                  </a:lnTo>
                  <a:lnTo>
                    <a:pt x="107" y="889"/>
                  </a:lnTo>
                  <a:lnTo>
                    <a:pt x="109" y="892"/>
                  </a:lnTo>
                  <a:lnTo>
                    <a:pt x="107" y="894"/>
                  </a:lnTo>
                  <a:lnTo>
                    <a:pt x="105" y="892"/>
                  </a:lnTo>
                  <a:lnTo>
                    <a:pt x="103" y="892"/>
                  </a:lnTo>
                  <a:lnTo>
                    <a:pt x="103" y="890"/>
                  </a:lnTo>
                  <a:lnTo>
                    <a:pt x="100" y="889"/>
                  </a:lnTo>
                  <a:lnTo>
                    <a:pt x="100" y="887"/>
                  </a:lnTo>
                  <a:lnTo>
                    <a:pt x="98" y="889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6" y="892"/>
                  </a:lnTo>
                  <a:lnTo>
                    <a:pt x="96" y="892"/>
                  </a:lnTo>
                  <a:lnTo>
                    <a:pt x="96" y="894"/>
                  </a:lnTo>
                  <a:lnTo>
                    <a:pt x="96" y="896"/>
                  </a:lnTo>
                  <a:lnTo>
                    <a:pt x="98" y="901"/>
                  </a:lnTo>
                  <a:lnTo>
                    <a:pt x="96" y="901"/>
                  </a:lnTo>
                  <a:lnTo>
                    <a:pt x="96" y="901"/>
                  </a:lnTo>
                  <a:lnTo>
                    <a:pt x="96" y="903"/>
                  </a:lnTo>
                  <a:lnTo>
                    <a:pt x="94" y="905"/>
                  </a:lnTo>
                  <a:lnTo>
                    <a:pt x="94" y="907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3" y="910"/>
                  </a:lnTo>
                  <a:lnTo>
                    <a:pt x="93" y="910"/>
                  </a:lnTo>
                  <a:lnTo>
                    <a:pt x="91" y="910"/>
                  </a:lnTo>
                  <a:lnTo>
                    <a:pt x="87" y="910"/>
                  </a:lnTo>
                  <a:lnTo>
                    <a:pt x="87" y="910"/>
                  </a:lnTo>
                  <a:lnTo>
                    <a:pt x="85" y="910"/>
                  </a:lnTo>
                  <a:lnTo>
                    <a:pt x="85" y="912"/>
                  </a:lnTo>
                  <a:lnTo>
                    <a:pt x="85" y="914"/>
                  </a:lnTo>
                  <a:lnTo>
                    <a:pt x="85" y="916"/>
                  </a:lnTo>
                  <a:lnTo>
                    <a:pt x="85" y="916"/>
                  </a:lnTo>
                  <a:lnTo>
                    <a:pt x="84" y="917"/>
                  </a:lnTo>
                  <a:lnTo>
                    <a:pt x="84" y="917"/>
                  </a:lnTo>
                  <a:lnTo>
                    <a:pt x="84" y="919"/>
                  </a:lnTo>
                  <a:lnTo>
                    <a:pt x="84" y="919"/>
                  </a:lnTo>
                  <a:lnTo>
                    <a:pt x="82" y="917"/>
                  </a:lnTo>
                  <a:lnTo>
                    <a:pt x="82" y="917"/>
                  </a:lnTo>
                  <a:lnTo>
                    <a:pt x="80" y="919"/>
                  </a:lnTo>
                  <a:lnTo>
                    <a:pt x="80" y="921"/>
                  </a:lnTo>
                  <a:lnTo>
                    <a:pt x="80" y="923"/>
                  </a:lnTo>
                  <a:lnTo>
                    <a:pt x="80" y="923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7"/>
                  </a:lnTo>
                  <a:lnTo>
                    <a:pt x="82" y="928"/>
                  </a:lnTo>
                  <a:lnTo>
                    <a:pt x="80" y="928"/>
                  </a:lnTo>
                  <a:lnTo>
                    <a:pt x="80" y="930"/>
                  </a:lnTo>
                  <a:lnTo>
                    <a:pt x="78" y="930"/>
                  </a:lnTo>
                  <a:lnTo>
                    <a:pt x="78" y="932"/>
                  </a:lnTo>
                  <a:lnTo>
                    <a:pt x="78" y="937"/>
                  </a:lnTo>
                  <a:lnTo>
                    <a:pt x="78" y="939"/>
                  </a:lnTo>
                  <a:lnTo>
                    <a:pt x="78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4" y="939"/>
                  </a:lnTo>
                  <a:lnTo>
                    <a:pt x="85" y="941"/>
                  </a:lnTo>
                  <a:lnTo>
                    <a:pt x="84" y="941"/>
                  </a:lnTo>
                  <a:lnTo>
                    <a:pt x="84" y="941"/>
                  </a:lnTo>
                  <a:lnTo>
                    <a:pt x="82" y="943"/>
                  </a:lnTo>
                  <a:lnTo>
                    <a:pt x="80" y="945"/>
                  </a:lnTo>
                  <a:lnTo>
                    <a:pt x="82" y="946"/>
                  </a:lnTo>
                  <a:lnTo>
                    <a:pt x="82" y="946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80" y="950"/>
                  </a:lnTo>
                  <a:lnTo>
                    <a:pt x="80" y="952"/>
                  </a:lnTo>
                  <a:lnTo>
                    <a:pt x="80" y="954"/>
                  </a:lnTo>
                  <a:lnTo>
                    <a:pt x="80" y="955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2" y="955"/>
                  </a:lnTo>
                  <a:lnTo>
                    <a:pt x="82" y="959"/>
                  </a:lnTo>
                  <a:lnTo>
                    <a:pt x="82" y="961"/>
                  </a:lnTo>
                  <a:lnTo>
                    <a:pt x="82" y="959"/>
                  </a:lnTo>
                  <a:lnTo>
                    <a:pt x="84" y="959"/>
                  </a:lnTo>
                  <a:lnTo>
                    <a:pt x="84" y="957"/>
                  </a:lnTo>
                  <a:lnTo>
                    <a:pt x="85" y="959"/>
                  </a:lnTo>
                  <a:lnTo>
                    <a:pt x="84" y="959"/>
                  </a:lnTo>
                  <a:lnTo>
                    <a:pt x="84" y="959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5" y="961"/>
                  </a:lnTo>
                  <a:lnTo>
                    <a:pt x="84" y="964"/>
                  </a:lnTo>
                  <a:lnTo>
                    <a:pt x="84" y="966"/>
                  </a:lnTo>
                  <a:lnTo>
                    <a:pt x="84" y="968"/>
                  </a:lnTo>
                  <a:lnTo>
                    <a:pt x="85" y="968"/>
                  </a:lnTo>
                  <a:lnTo>
                    <a:pt x="85" y="966"/>
                  </a:lnTo>
                  <a:lnTo>
                    <a:pt x="85" y="964"/>
                  </a:lnTo>
                  <a:lnTo>
                    <a:pt x="87" y="959"/>
                  </a:lnTo>
                  <a:lnTo>
                    <a:pt x="89" y="961"/>
                  </a:lnTo>
                  <a:lnTo>
                    <a:pt x="87" y="963"/>
                  </a:lnTo>
                  <a:lnTo>
                    <a:pt x="87" y="964"/>
                  </a:lnTo>
                  <a:lnTo>
                    <a:pt x="87" y="964"/>
                  </a:lnTo>
                  <a:lnTo>
                    <a:pt x="87" y="966"/>
                  </a:lnTo>
                  <a:lnTo>
                    <a:pt x="89" y="966"/>
                  </a:lnTo>
                  <a:lnTo>
                    <a:pt x="91" y="966"/>
                  </a:lnTo>
                  <a:lnTo>
                    <a:pt x="91" y="966"/>
                  </a:lnTo>
                  <a:lnTo>
                    <a:pt x="91" y="972"/>
                  </a:lnTo>
                  <a:lnTo>
                    <a:pt x="91" y="973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91" y="977"/>
                  </a:lnTo>
                  <a:lnTo>
                    <a:pt x="91" y="977"/>
                  </a:lnTo>
                  <a:lnTo>
                    <a:pt x="93" y="975"/>
                  </a:lnTo>
                  <a:lnTo>
                    <a:pt x="93" y="975"/>
                  </a:lnTo>
                  <a:lnTo>
                    <a:pt x="93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3"/>
                  </a:lnTo>
                  <a:lnTo>
                    <a:pt x="93" y="984"/>
                  </a:lnTo>
                  <a:lnTo>
                    <a:pt x="91" y="984"/>
                  </a:lnTo>
                  <a:lnTo>
                    <a:pt x="91" y="986"/>
                  </a:lnTo>
                  <a:lnTo>
                    <a:pt x="91" y="988"/>
                  </a:lnTo>
                  <a:lnTo>
                    <a:pt x="91" y="988"/>
                  </a:lnTo>
                  <a:lnTo>
                    <a:pt x="91" y="992"/>
                  </a:lnTo>
                  <a:lnTo>
                    <a:pt x="89" y="990"/>
                  </a:lnTo>
                  <a:lnTo>
                    <a:pt x="89" y="990"/>
                  </a:lnTo>
                  <a:lnTo>
                    <a:pt x="89" y="995"/>
                  </a:lnTo>
                  <a:lnTo>
                    <a:pt x="89" y="999"/>
                  </a:lnTo>
                  <a:lnTo>
                    <a:pt x="87" y="1006"/>
                  </a:lnTo>
                  <a:lnTo>
                    <a:pt x="89" y="1006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89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3" y="1010"/>
                  </a:lnTo>
                  <a:lnTo>
                    <a:pt x="94" y="1010"/>
                  </a:lnTo>
                  <a:lnTo>
                    <a:pt x="94" y="1011"/>
                  </a:lnTo>
                  <a:lnTo>
                    <a:pt x="94" y="1011"/>
                  </a:lnTo>
                  <a:lnTo>
                    <a:pt x="94" y="1013"/>
                  </a:lnTo>
                  <a:lnTo>
                    <a:pt x="94" y="1013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7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6" y="1022"/>
                  </a:lnTo>
                  <a:lnTo>
                    <a:pt x="98" y="1022"/>
                  </a:lnTo>
                  <a:lnTo>
                    <a:pt x="98" y="1022"/>
                  </a:lnTo>
                  <a:lnTo>
                    <a:pt x="98" y="1024"/>
                  </a:lnTo>
                  <a:lnTo>
                    <a:pt x="100" y="1024"/>
                  </a:lnTo>
                  <a:lnTo>
                    <a:pt x="98" y="1026"/>
                  </a:lnTo>
                  <a:lnTo>
                    <a:pt x="98" y="1028"/>
                  </a:lnTo>
                  <a:lnTo>
                    <a:pt x="98" y="1029"/>
                  </a:lnTo>
                  <a:lnTo>
                    <a:pt x="100" y="1031"/>
                  </a:lnTo>
                  <a:lnTo>
                    <a:pt x="102" y="1033"/>
                  </a:lnTo>
                  <a:lnTo>
                    <a:pt x="103" y="1035"/>
                  </a:lnTo>
                  <a:lnTo>
                    <a:pt x="103" y="1037"/>
                  </a:lnTo>
                  <a:lnTo>
                    <a:pt x="102" y="1035"/>
                  </a:lnTo>
                  <a:lnTo>
                    <a:pt x="100" y="1035"/>
                  </a:lnTo>
                  <a:lnTo>
                    <a:pt x="100" y="1035"/>
                  </a:lnTo>
                  <a:lnTo>
                    <a:pt x="102" y="1037"/>
                  </a:lnTo>
                  <a:lnTo>
                    <a:pt x="102" y="1039"/>
                  </a:lnTo>
                  <a:lnTo>
                    <a:pt x="102" y="1040"/>
                  </a:lnTo>
                  <a:lnTo>
                    <a:pt x="102" y="1040"/>
                  </a:lnTo>
                  <a:lnTo>
                    <a:pt x="102" y="1042"/>
                  </a:lnTo>
                  <a:lnTo>
                    <a:pt x="103" y="1042"/>
                  </a:lnTo>
                  <a:lnTo>
                    <a:pt x="103" y="1042"/>
                  </a:lnTo>
                  <a:lnTo>
                    <a:pt x="105" y="1048"/>
                  </a:lnTo>
                  <a:lnTo>
                    <a:pt x="107" y="1049"/>
                  </a:lnTo>
                  <a:lnTo>
                    <a:pt x="111" y="1053"/>
                  </a:lnTo>
                  <a:lnTo>
                    <a:pt x="111" y="1055"/>
                  </a:lnTo>
                  <a:lnTo>
                    <a:pt x="109" y="1053"/>
                  </a:lnTo>
                  <a:lnTo>
                    <a:pt x="105" y="1051"/>
                  </a:lnTo>
                  <a:lnTo>
                    <a:pt x="100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51"/>
                  </a:lnTo>
                  <a:lnTo>
                    <a:pt x="98" y="1051"/>
                  </a:lnTo>
                  <a:lnTo>
                    <a:pt x="100" y="1055"/>
                  </a:lnTo>
                  <a:lnTo>
                    <a:pt x="102" y="1055"/>
                  </a:lnTo>
                  <a:lnTo>
                    <a:pt x="102" y="1055"/>
                  </a:lnTo>
                  <a:lnTo>
                    <a:pt x="103" y="1055"/>
                  </a:lnTo>
                  <a:lnTo>
                    <a:pt x="103" y="1055"/>
                  </a:lnTo>
                  <a:lnTo>
                    <a:pt x="103" y="1058"/>
                  </a:lnTo>
                  <a:lnTo>
                    <a:pt x="102" y="1058"/>
                  </a:lnTo>
                  <a:lnTo>
                    <a:pt x="96" y="1058"/>
                  </a:lnTo>
                  <a:lnTo>
                    <a:pt x="96" y="1058"/>
                  </a:lnTo>
                  <a:lnTo>
                    <a:pt x="100" y="1060"/>
                  </a:lnTo>
                  <a:lnTo>
                    <a:pt x="102" y="1062"/>
                  </a:lnTo>
                  <a:lnTo>
                    <a:pt x="102" y="1064"/>
                  </a:lnTo>
                  <a:lnTo>
                    <a:pt x="103" y="1066"/>
                  </a:lnTo>
                  <a:lnTo>
                    <a:pt x="102" y="1066"/>
                  </a:lnTo>
                  <a:lnTo>
                    <a:pt x="98" y="1066"/>
                  </a:lnTo>
                  <a:lnTo>
                    <a:pt x="96" y="1067"/>
                  </a:lnTo>
                  <a:lnTo>
                    <a:pt x="98" y="1067"/>
                  </a:lnTo>
                  <a:lnTo>
                    <a:pt x="100" y="1067"/>
                  </a:lnTo>
                  <a:lnTo>
                    <a:pt x="100" y="1067"/>
                  </a:lnTo>
                  <a:lnTo>
                    <a:pt x="100" y="1069"/>
                  </a:lnTo>
                  <a:lnTo>
                    <a:pt x="102" y="1069"/>
                  </a:lnTo>
                  <a:lnTo>
                    <a:pt x="102" y="1071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6"/>
                  </a:lnTo>
                  <a:lnTo>
                    <a:pt x="102" y="1078"/>
                  </a:lnTo>
                  <a:lnTo>
                    <a:pt x="102" y="1078"/>
                  </a:lnTo>
                  <a:lnTo>
                    <a:pt x="102" y="1080"/>
                  </a:lnTo>
                  <a:lnTo>
                    <a:pt x="100" y="1080"/>
                  </a:lnTo>
                  <a:lnTo>
                    <a:pt x="100" y="1080"/>
                  </a:lnTo>
                  <a:lnTo>
                    <a:pt x="100" y="1082"/>
                  </a:lnTo>
                  <a:lnTo>
                    <a:pt x="98" y="1082"/>
                  </a:lnTo>
                  <a:lnTo>
                    <a:pt x="98" y="1084"/>
                  </a:lnTo>
                  <a:lnTo>
                    <a:pt x="102" y="1084"/>
                  </a:lnTo>
                  <a:lnTo>
                    <a:pt x="102" y="1085"/>
                  </a:lnTo>
                  <a:lnTo>
                    <a:pt x="102" y="1087"/>
                  </a:lnTo>
                  <a:lnTo>
                    <a:pt x="102" y="1087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98" y="1089"/>
                  </a:lnTo>
                  <a:lnTo>
                    <a:pt x="98" y="1091"/>
                  </a:lnTo>
                  <a:lnTo>
                    <a:pt x="96" y="1091"/>
                  </a:lnTo>
                  <a:lnTo>
                    <a:pt x="98" y="1091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6" y="1095"/>
                  </a:lnTo>
                  <a:lnTo>
                    <a:pt x="98" y="1095"/>
                  </a:lnTo>
                  <a:lnTo>
                    <a:pt x="98" y="1098"/>
                  </a:lnTo>
                  <a:lnTo>
                    <a:pt x="96" y="1098"/>
                  </a:lnTo>
                  <a:lnTo>
                    <a:pt x="98" y="1100"/>
                  </a:lnTo>
                  <a:lnTo>
                    <a:pt x="98" y="1102"/>
                  </a:lnTo>
                  <a:lnTo>
                    <a:pt x="98" y="1102"/>
                  </a:lnTo>
                  <a:lnTo>
                    <a:pt x="98" y="1104"/>
                  </a:lnTo>
                  <a:lnTo>
                    <a:pt x="94" y="1102"/>
                  </a:lnTo>
                  <a:lnTo>
                    <a:pt x="93" y="1102"/>
                  </a:lnTo>
                  <a:lnTo>
                    <a:pt x="94" y="1102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3" y="1104"/>
                  </a:lnTo>
                  <a:lnTo>
                    <a:pt x="91" y="1102"/>
                  </a:lnTo>
                  <a:lnTo>
                    <a:pt x="89" y="1102"/>
                  </a:lnTo>
                  <a:lnTo>
                    <a:pt x="89" y="1104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7"/>
                  </a:lnTo>
                  <a:lnTo>
                    <a:pt x="91" y="1107"/>
                  </a:lnTo>
                  <a:lnTo>
                    <a:pt x="94" y="1113"/>
                  </a:lnTo>
                  <a:lnTo>
                    <a:pt x="94" y="1113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6" y="1116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4" y="1118"/>
                  </a:lnTo>
                  <a:lnTo>
                    <a:pt x="94" y="1118"/>
                  </a:lnTo>
                  <a:lnTo>
                    <a:pt x="94" y="1116"/>
                  </a:lnTo>
                  <a:lnTo>
                    <a:pt x="94" y="1118"/>
                  </a:lnTo>
                  <a:lnTo>
                    <a:pt x="93" y="1118"/>
                  </a:lnTo>
                  <a:lnTo>
                    <a:pt x="93" y="1118"/>
                  </a:lnTo>
                  <a:lnTo>
                    <a:pt x="93" y="1120"/>
                  </a:lnTo>
                  <a:lnTo>
                    <a:pt x="94" y="1120"/>
                  </a:lnTo>
                  <a:lnTo>
                    <a:pt x="94" y="1120"/>
                  </a:lnTo>
                  <a:lnTo>
                    <a:pt x="96" y="1120"/>
                  </a:lnTo>
                  <a:lnTo>
                    <a:pt x="96" y="1122"/>
                  </a:lnTo>
                  <a:lnTo>
                    <a:pt x="94" y="1122"/>
                  </a:lnTo>
                  <a:lnTo>
                    <a:pt x="94" y="1122"/>
                  </a:lnTo>
                  <a:lnTo>
                    <a:pt x="91" y="1122"/>
                  </a:lnTo>
                  <a:lnTo>
                    <a:pt x="91" y="1122"/>
                  </a:lnTo>
                  <a:lnTo>
                    <a:pt x="91" y="1123"/>
                  </a:lnTo>
                  <a:lnTo>
                    <a:pt x="91" y="1125"/>
                  </a:lnTo>
                  <a:lnTo>
                    <a:pt x="91" y="1125"/>
                  </a:lnTo>
                  <a:lnTo>
                    <a:pt x="91" y="1127"/>
                  </a:lnTo>
                  <a:lnTo>
                    <a:pt x="91" y="1127"/>
                  </a:lnTo>
                  <a:lnTo>
                    <a:pt x="93" y="1127"/>
                  </a:lnTo>
                  <a:lnTo>
                    <a:pt x="93" y="1127"/>
                  </a:lnTo>
                  <a:lnTo>
                    <a:pt x="93" y="1129"/>
                  </a:lnTo>
                  <a:lnTo>
                    <a:pt x="94" y="1129"/>
                  </a:lnTo>
                  <a:lnTo>
                    <a:pt x="93" y="1131"/>
                  </a:lnTo>
                  <a:lnTo>
                    <a:pt x="94" y="1131"/>
                  </a:lnTo>
                  <a:lnTo>
                    <a:pt x="94" y="1131"/>
                  </a:lnTo>
                  <a:lnTo>
                    <a:pt x="96" y="1132"/>
                  </a:lnTo>
                  <a:lnTo>
                    <a:pt x="94" y="1132"/>
                  </a:lnTo>
                  <a:lnTo>
                    <a:pt x="94" y="1132"/>
                  </a:lnTo>
                  <a:lnTo>
                    <a:pt x="94" y="1134"/>
                  </a:lnTo>
                  <a:lnTo>
                    <a:pt x="94" y="1134"/>
                  </a:lnTo>
                  <a:lnTo>
                    <a:pt x="96" y="1136"/>
                  </a:lnTo>
                  <a:lnTo>
                    <a:pt x="96" y="1136"/>
                  </a:lnTo>
                  <a:lnTo>
                    <a:pt x="98" y="1136"/>
                  </a:lnTo>
                  <a:lnTo>
                    <a:pt x="98" y="1136"/>
                  </a:lnTo>
                  <a:lnTo>
                    <a:pt x="96" y="1136"/>
                  </a:lnTo>
                  <a:lnTo>
                    <a:pt x="96" y="1138"/>
                  </a:lnTo>
                  <a:lnTo>
                    <a:pt x="96" y="1140"/>
                  </a:lnTo>
                  <a:lnTo>
                    <a:pt x="96" y="1140"/>
                  </a:lnTo>
                  <a:lnTo>
                    <a:pt x="96" y="1141"/>
                  </a:lnTo>
                  <a:lnTo>
                    <a:pt x="96" y="1141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3"/>
                  </a:lnTo>
                  <a:lnTo>
                    <a:pt x="94" y="1145"/>
                  </a:lnTo>
                  <a:lnTo>
                    <a:pt x="94" y="1145"/>
                  </a:lnTo>
                  <a:lnTo>
                    <a:pt x="96" y="1147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96" y="1149"/>
                  </a:lnTo>
                  <a:lnTo>
                    <a:pt x="94" y="1149"/>
                  </a:lnTo>
                  <a:lnTo>
                    <a:pt x="96" y="1150"/>
                  </a:lnTo>
                  <a:lnTo>
                    <a:pt x="96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8" y="1152"/>
                  </a:lnTo>
                  <a:lnTo>
                    <a:pt x="98" y="1152"/>
                  </a:lnTo>
                  <a:lnTo>
                    <a:pt x="102" y="1152"/>
                  </a:lnTo>
                  <a:lnTo>
                    <a:pt x="103" y="1152"/>
                  </a:lnTo>
                  <a:lnTo>
                    <a:pt x="103" y="1154"/>
                  </a:lnTo>
                  <a:lnTo>
                    <a:pt x="102" y="1152"/>
                  </a:lnTo>
                  <a:lnTo>
                    <a:pt x="100" y="1152"/>
                  </a:lnTo>
                  <a:lnTo>
                    <a:pt x="103" y="1156"/>
                  </a:lnTo>
                  <a:lnTo>
                    <a:pt x="103" y="1160"/>
                  </a:lnTo>
                  <a:lnTo>
                    <a:pt x="102" y="1160"/>
                  </a:lnTo>
                  <a:lnTo>
                    <a:pt x="103" y="1161"/>
                  </a:lnTo>
                  <a:lnTo>
                    <a:pt x="105" y="1161"/>
                  </a:lnTo>
                  <a:lnTo>
                    <a:pt x="107" y="1160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6"/>
                  </a:lnTo>
                  <a:lnTo>
                    <a:pt x="107" y="1156"/>
                  </a:lnTo>
                  <a:lnTo>
                    <a:pt x="109" y="1154"/>
                  </a:lnTo>
                  <a:lnTo>
                    <a:pt x="107" y="1154"/>
                  </a:lnTo>
                  <a:lnTo>
                    <a:pt x="107" y="1152"/>
                  </a:lnTo>
                  <a:lnTo>
                    <a:pt x="109" y="1152"/>
                  </a:lnTo>
                  <a:lnTo>
                    <a:pt x="111" y="1150"/>
                  </a:lnTo>
                  <a:lnTo>
                    <a:pt x="112" y="1150"/>
                  </a:lnTo>
                  <a:lnTo>
                    <a:pt x="112" y="1149"/>
                  </a:lnTo>
                  <a:lnTo>
                    <a:pt x="116" y="1147"/>
                  </a:lnTo>
                  <a:lnTo>
                    <a:pt x="116" y="1147"/>
                  </a:lnTo>
                  <a:lnTo>
                    <a:pt x="116" y="1149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8"/>
                  </a:lnTo>
                  <a:lnTo>
                    <a:pt x="114" y="1160"/>
                  </a:lnTo>
                  <a:lnTo>
                    <a:pt x="114" y="1161"/>
                  </a:lnTo>
                  <a:lnTo>
                    <a:pt x="114" y="1161"/>
                  </a:lnTo>
                  <a:lnTo>
                    <a:pt x="116" y="1161"/>
                  </a:lnTo>
                  <a:lnTo>
                    <a:pt x="118" y="1161"/>
                  </a:lnTo>
                  <a:lnTo>
                    <a:pt x="116" y="1160"/>
                  </a:lnTo>
                  <a:lnTo>
                    <a:pt x="116" y="1158"/>
                  </a:lnTo>
                  <a:lnTo>
                    <a:pt x="118" y="1158"/>
                  </a:lnTo>
                  <a:lnTo>
                    <a:pt x="118" y="1156"/>
                  </a:lnTo>
                  <a:lnTo>
                    <a:pt x="120" y="1156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7" y="1165"/>
                  </a:lnTo>
                  <a:lnTo>
                    <a:pt x="127" y="1167"/>
                  </a:lnTo>
                  <a:lnTo>
                    <a:pt x="129" y="1165"/>
                  </a:lnTo>
                  <a:lnTo>
                    <a:pt x="131" y="1163"/>
                  </a:lnTo>
                  <a:lnTo>
                    <a:pt x="131" y="1163"/>
                  </a:lnTo>
                  <a:lnTo>
                    <a:pt x="131" y="1165"/>
                  </a:lnTo>
                  <a:lnTo>
                    <a:pt x="131" y="1167"/>
                  </a:lnTo>
                  <a:lnTo>
                    <a:pt x="132" y="1167"/>
                  </a:lnTo>
                  <a:lnTo>
                    <a:pt x="134" y="1167"/>
                  </a:lnTo>
                  <a:lnTo>
                    <a:pt x="138" y="1169"/>
                  </a:lnTo>
                  <a:lnTo>
                    <a:pt x="138" y="1170"/>
                  </a:lnTo>
                  <a:lnTo>
                    <a:pt x="140" y="1172"/>
                  </a:lnTo>
                  <a:lnTo>
                    <a:pt x="141" y="1172"/>
                  </a:lnTo>
                  <a:lnTo>
                    <a:pt x="149" y="1169"/>
                  </a:lnTo>
                  <a:lnTo>
                    <a:pt x="149" y="1172"/>
                  </a:lnTo>
                  <a:lnTo>
                    <a:pt x="152" y="1172"/>
                  </a:lnTo>
                  <a:lnTo>
                    <a:pt x="154" y="1172"/>
                  </a:lnTo>
                  <a:lnTo>
                    <a:pt x="156" y="1170"/>
                  </a:lnTo>
                  <a:lnTo>
                    <a:pt x="156" y="1170"/>
                  </a:lnTo>
                  <a:lnTo>
                    <a:pt x="156" y="1172"/>
                  </a:lnTo>
                  <a:lnTo>
                    <a:pt x="154" y="1174"/>
                  </a:lnTo>
                  <a:lnTo>
                    <a:pt x="152" y="1176"/>
                  </a:lnTo>
                  <a:lnTo>
                    <a:pt x="152" y="1178"/>
                  </a:lnTo>
                  <a:lnTo>
                    <a:pt x="150" y="1179"/>
                  </a:lnTo>
                  <a:lnTo>
                    <a:pt x="149" y="1181"/>
                  </a:lnTo>
                  <a:lnTo>
                    <a:pt x="149" y="1181"/>
                  </a:lnTo>
                  <a:lnTo>
                    <a:pt x="149" y="1183"/>
                  </a:lnTo>
                  <a:lnTo>
                    <a:pt x="147" y="1183"/>
                  </a:lnTo>
                  <a:lnTo>
                    <a:pt x="147" y="1183"/>
                  </a:lnTo>
                  <a:lnTo>
                    <a:pt x="147" y="1185"/>
                  </a:lnTo>
                  <a:lnTo>
                    <a:pt x="147" y="1185"/>
                  </a:lnTo>
                  <a:lnTo>
                    <a:pt x="150" y="1185"/>
                  </a:lnTo>
                  <a:lnTo>
                    <a:pt x="150" y="1185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8" y="1181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4" y="1185"/>
                  </a:lnTo>
                  <a:lnTo>
                    <a:pt x="154" y="1187"/>
                  </a:lnTo>
                  <a:lnTo>
                    <a:pt x="154" y="1187"/>
                  </a:lnTo>
                  <a:lnTo>
                    <a:pt x="152" y="1188"/>
                  </a:lnTo>
                  <a:lnTo>
                    <a:pt x="150" y="1190"/>
                  </a:lnTo>
                  <a:lnTo>
                    <a:pt x="152" y="1188"/>
                  </a:lnTo>
                  <a:lnTo>
                    <a:pt x="156" y="1188"/>
                  </a:lnTo>
                  <a:lnTo>
                    <a:pt x="161" y="1187"/>
                  </a:lnTo>
                  <a:lnTo>
                    <a:pt x="168" y="1179"/>
                  </a:lnTo>
                  <a:lnTo>
                    <a:pt x="172" y="1178"/>
                  </a:lnTo>
                  <a:lnTo>
                    <a:pt x="174" y="1179"/>
                  </a:lnTo>
                  <a:lnTo>
                    <a:pt x="176" y="1178"/>
                  </a:lnTo>
                  <a:lnTo>
                    <a:pt x="176" y="1176"/>
                  </a:lnTo>
                  <a:lnTo>
                    <a:pt x="177" y="1174"/>
                  </a:lnTo>
                  <a:lnTo>
                    <a:pt x="179" y="1174"/>
                  </a:lnTo>
                  <a:lnTo>
                    <a:pt x="179" y="1176"/>
                  </a:lnTo>
                  <a:lnTo>
                    <a:pt x="177" y="1176"/>
                  </a:lnTo>
                  <a:lnTo>
                    <a:pt x="177" y="1178"/>
                  </a:lnTo>
                  <a:lnTo>
                    <a:pt x="176" y="1178"/>
                  </a:lnTo>
                  <a:lnTo>
                    <a:pt x="176" y="1179"/>
                  </a:lnTo>
                  <a:lnTo>
                    <a:pt x="176" y="1181"/>
                  </a:lnTo>
                  <a:lnTo>
                    <a:pt x="176" y="1181"/>
                  </a:lnTo>
                  <a:lnTo>
                    <a:pt x="172" y="1185"/>
                  </a:lnTo>
                  <a:lnTo>
                    <a:pt x="170" y="1187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4"/>
                  </a:lnTo>
                  <a:lnTo>
                    <a:pt x="168" y="1196"/>
                  </a:lnTo>
                  <a:lnTo>
                    <a:pt x="168" y="1196"/>
                  </a:lnTo>
                  <a:lnTo>
                    <a:pt x="170" y="1197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4" y="1199"/>
                  </a:lnTo>
                  <a:lnTo>
                    <a:pt x="174" y="1201"/>
                  </a:lnTo>
                  <a:lnTo>
                    <a:pt x="174" y="1199"/>
                  </a:lnTo>
                  <a:lnTo>
                    <a:pt x="174" y="1199"/>
                  </a:lnTo>
                  <a:lnTo>
                    <a:pt x="176" y="1199"/>
                  </a:lnTo>
                  <a:lnTo>
                    <a:pt x="176" y="1199"/>
                  </a:lnTo>
                  <a:lnTo>
                    <a:pt x="176" y="1197"/>
                  </a:lnTo>
                  <a:lnTo>
                    <a:pt x="176" y="1196"/>
                  </a:lnTo>
                  <a:lnTo>
                    <a:pt x="177" y="1197"/>
                  </a:lnTo>
                  <a:lnTo>
                    <a:pt x="176" y="1199"/>
                  </a:lnTo>
                  <a:lnTo>
                    <a:pt x="174" y="1201"/>
                  </a:lnTo>
                  <a:lnTo>
                    <a:pt x="174" y="1203"/>
                  </a:lnTo>
                  <a:lnTo>
                    <a:pt x="174" y="1203"/>
                  </a:lnTo>
                  <a:lnTo>
                    <a:pt x="176" y="1205"/>
                  </a:lnTo>
                  <a:lnTo>
                    <a:pt x="176" y="1205"/>
                  </a:lnTo>
                  <a:lnTo>
                    <a:pt x="177" y="1206"/>
                  </a:lnTo>
                  <a:lnTo>
                    <a:pt x="179" y="1206"/>
                  </a:lnTo>
                  <a:lnTo>
                    <a:pt x="185" y="1205"/>
                  </a:lnTo>
                  <a:lnTo>
                    <a:pt x="188" y="1206"/>
                  </a:lnTo>
                  <a:lnTo>
                    <a:pt x="186" y="1206"/>
                  </a:lnTo>
                  <a:lnTo>
                    <a:pt x="185" y="1208"/>
                  </a:lnTo>
                  <a:lnTo>
                    <a:pt x="185" y="1210"/>
                  </a:lnTo>
                  <a:lnTo>
                    <a:pt x="181" y="1212"/>
                  </a:lnTo>
                  <a:lnTo>
                    <a:pt x="181" y="1212"/>
                  </a:lnTo>
                  <a:lnTo>
                    <a:pt x="179" y="1212"/>
                  </a:lnTo>
                  <a:lnTo>
                    <a:pt x="179" y="1216"/>
                  </a:lnTo>
                  <a:lnTo>
                    <a:pt x="179" y="1217"/>
                  </a:lnTo>
                  <a:lnTo>
                    <a:pt x="179" y="1217"/>
                  </a:lnTo>
                  <a:lnTo>
                    <a:pt x="181" y="1217"/>
                  </a:lnTo>
                  <a:lnTo>
                    <a:pt x="181" y="1217"/>
                  </a:lnTo>
                  <a:lnTo>
                    <a:pt x="181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7"/>
                  </a:lnTo>
                  <a:lnTo>
                    <a:pt x="185" y="1217"/>
                  </a:lnTo>
                  <a:lnTo>
                    <a:pt x="186" y="1217"/>
                  </a:lnTo>
                  <a:lnTo>
                    <a:pt x="186" y="1216"/>
                  </a:lnTo>
                  <a:lnTo>
                    <a:pt x="190" y="1208"/>
                  </a:lnTo>
                  <a:lnTo>
                    <a:pt x="192" y="1206"/>
                  </a:lnTo>
                  <a:lnTo>
                    <a:pt x="190" y="1208"/>
                  </a:lnTo>
                  <a:lnTo>
                    <a:pt x="190" y="1212"/>
                  </a:lnTo>
                  <a:lnTo>
                    <a:pt x="190" y="1214"/>
                  </a:lnTo>
                  <a:lnTo>
                    <a:pt x="188" y="1216"/>
                  </a:lnTo>
                  <a:lnTo>
                    <a:pt x="186" y="1217"/>
                  </a:lnTo>
                  <a:lnTo>
                    <a:pt x="186" y="1217"/>
                  </a:lnTo>
                  <a:lnTo>
                    <a:pt x="185" y="1219"/>
                  </a:lnTo>
                  <a:lnTo>
                    <a:pt x="183" y="1217"/>
                  </a:lnTo>
                  <a:lnTo>
                    <a:pt x="183" y="1217"/>
                  </a:lnTo>
                  <a:lnTo>
                    <a:pt x="183" y="1219"/>
                  </a:lnTo>
                  <a:lnTo>
                    <a:pt x="183" y="1221"/>
                  </a:lnTo>
                  <a:lnTo>
                    <a:pt x="181" y="1221"/>
                  </a:lnTo>
                  <a:lnTo>
                    <a:pt x="174" y="1225"/>
                  </a:lnTo>
                  <a:lnTo>
                    <a:pt x="172" y="1225"/>
                  </a:lnTo>
                  <a:lnTo>
                    <a:pt x="172" y="1226"/>
                  </a:lnTo>
                  <a:lnTo>
                    <a:pt x="170" y="1228"/>
                  </a:lnTo>
                  <a:lnTo>
                    <a:pt x="168" y="1228"/>
                  </a:lnTo>
                  <a:lnTo>
                    <a:pt x="170" y="1228"/>
                  </a:lnTo>
                  <a:lnTo>
                    <a:pt x="172" y="1228"/>
                  </a:lnTo>
                  <a:lnTo>
                    <a:pt x="174" y="1228"/>
                  </a:lnTo>
                  <a:lnTo>
                    <a:pt x="176" y="1226"/>
                  </a:lnTo>
                  <a:lnTo>
                    <a:pt x="177" y="1228"/>
                  </a:lnTo>
                  <a:lnTo>
                    <a:pt x="179" y="1226"/>
                  </a:lnTo>
                  <a:lnTo>
                    <a:pt x="186" y="1226"/>
                  </a:lnTo>
                  <a:lnTo>
                    <a:pt x="186" y="1225"/>
                  </a:lnTo>
                  <a:lnTo>
                    <a:pt x="186" y="1225"/>
                  </a:lnTo>
                  <a:lnTo>
                    <a:pt x="186" y="1223"/>
                  </a:lnTo>
                  <a:lnTo>
                    <a:pt x="186" y="1221"/>
                  </a:lnTo>
                  <a:lnTo>
                    <a:pt x="186" y="1219"/>
                  </a:lnTo>
                  <a:lnTo>
                    <a:pt x="190" y="1217"/>
                  </a:lnTo>
                  <a:lnTo>
                    <a:pt x="194" y="1216"/>
                  </a:lnTo>
                  <a:lnTo>
                    <a:pt x="194" y="1212"/>
                  </a:lnTo>
                  <a:lnTo>
                    <a:pt x="196" y="1212"/>
                  </a:lnTo>
                  <a:lnTo>
                    <a:pt x="196" y="1210"/>
                  </a:lnTo>
                  <a:lnTo>
                    <a:pt x="197" y="1210"/>
                  </a:lnTo>
                  <a:lnTo>
                    <a:pt x="197" y="1210"/>
                  </a:lnTo>
                  <a:lnTo>
                    <a:pt x="197" y="1208"/>
                  </a:lnTo>
                  <a:lnTo>
                    <a:pt x="197" y="1206"/>
                  </a:lnTo>
                  <a:lnTo>
                    <a:pt x="197" y="1206"/>
                  </a:lnTo>
                  <a:lnTo>
                    <a:pt x="199" y="1206"/>
                  </a:lnTo>
                  <a:lnTo>
                    <a:pt x="199" y="1205"/>
                  </a:lnTo>
                  <a:lnTo>
                    <a:pt x="199" y="1205"/>
                  </a:lnTo>
                  <a:lnTo>
                    <a:pt x="199" y="1203"/>
                  </a:lnTo>
                  <a:lnTo>
                    <a:pt x="201" y="1203"/>
                  </a:lnTo>
                  <a:lnTo>
                    <a:pt x="203" y="1203"/>
                  </a:lnTo>
                  <a:lnTo>
                    <a:pt x="201" y="1203"/>
                  </a:lnTo>
                  <a:lnTo>
                    <a:pt x="201" y="1205"/>
                  </a:lnTo>
                  <a:lnTo>
                    <a:pt x="201" y="1205"/>
                  </a:lnTo>
                  <a:lnTo>
                    <a:pt x="201" y="1206"/>
                  </a:lnTo>
                  <a:lnTo>
                    <a:pt x="201" y="1206"/>
                  </a:lnTo>
                  <a:lnTo>
                    <a:pt x="201" y="1208"/>
                  </a:lnTo>
                  <a:lnTo>
                    <a:pt x="199" y="1208"/>
                  </a:lnTo>
                  <a:lnTo>
                    <a:pt x="199" y="1208"/>
                  </a:lnTo>
                  <a:lnTo>
                    <a:pt x="197" y="1212"/>
                  </a:lnTo>
                  <a:lnTo>
                    <a:pt x="196" y="1214"/>
                  </a:lnTo>
                  <a:lnTo>
                    <a:pt x="197" y="1214"/>
                  </a:lnTo>
                  <a:lnTo>
                    <a:pt x="199" y="1214"/>
                  </a:lnTo>
                  <a:lnTo>
                    <a:pt x="203" y="1212"/>
                  </a:lnTo>
                  <a:lnTo>
                    <a:pt x="203" y="1212"/>
                  </a:lnTo>
                  <a:lnTo>
                    <a:pt x="205" y="1212"/>
                  </a:lnTo>
                  <a:lnTo>
                    <a:pt x="205" y="1214"/>
                  </a:lnTo>
                  <a:lnTo>
                    <a:pt x="205" y="1214"/>
                  </a:lnTo>
                  <a:lnTo>
                    <a:pt x="214" y="1214"/>
                  </a:lnTo>
                  <a:lnTo>
                    <a:pt x="215" y="1214"/>
                  </a:lnTo>
                  <a:lnTo>
                    <a:pt x="219" y="1210"/>
                  </a:lnTo>
                  <a:lnTo>
                    <a:pt x="221" y="1210"/>
                  </a:lnTo>
                  <a:lnTo>
                    <a:pt x="223" y="1210"/>
                  </a:lnTo>
                  <a:lnTo>
                    <a:pt x="223" y="1208"/>
                  </a:lnTo>
                  <a:lnTo>
                    <a:pt x="224" y="1208"/>
                  </a:lnTo>
                  <a:lnTo>
                    <a:pt x="224" y="1206"/>
                  </a:lnTo>
                  <a:lnTo>
                    <a:pt x="224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4" y="1208"/>
                  </a:lnTo>
                  <a:lnTo>
                    <a:pt x="224" y="1208"/>
                  </a:lnTo>
                  <a:lnTo>
                    <a:pt x="226" y="1208"/>
                  </a:lnTo>
                  <a:lnTo>
                    <a:pt x="226" y="1206"/>
                  </a:lnTo>
                  <a:lnTo>
                    <a:pt x="228" y="1208"/>
                  </a:lnTo>
                  <a:lnTo>
                    <a:pt x="228" y="1208"/>
                  </a:lnTo>
                  <a:lnTo>
                    <a:pt x="230" y="1206"/>
                  </a:lnTo>
                  <a:lnTo>
                    <a:pt x="230" y="1206"/>
                  </a:lnTo>
                  <a:lnTo>
                    <a:pt x="232" y="1206"/>
                  </a:lnTo>
                  <a:lnTo>
                    <a:pt x="232" y="1208"/>
                  </a:lnTo>
                  <a:lnTo>
                    <a:pt x="233" y="1208"/>
                  </a:lnTo>
                  <a:lnTo>
                    <a:pt x="233" y="1206"/>
                  </a:lnTo>
                  <a:lnTo>
                    <a:pt x="233" y="1206"/>
                  </a:lnTo>
                  <a:lnTo>
                    <a:pt x="233" y="1205"/>
                  </a:lnTo>
                  <a:lnTo>
                    <a:pt x="233" y="1205"/>
                  </a:lnTo>
                  <a:lnTo>
                    <a:pt x="235" y="1205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9" y="1205"/>
                  </a:lnTo>
                  <a:lnTo>
                    <a:pt x="239" y="1205"/>
                  </a:lnTo>
                  <a:lnTo>
                    <a:pt x="239" y="1203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2" y="1203"/>
                  </a:lnTo>
                  <a:lnTo>
                    <a:pt x="242" y="1205"/>
                  </a:lnTo>
                  <a:lnTo>
                    <a:pt x="242" y="1205"/>
                  </a:lnTo>
                  <a:lnTo>
                    <a:pt x="242" y="1206"/>
                  </a:lnTo>
                  <a:lnTo>
                    <a:pt x="242" y="1206"/>
                  </a:lnTo>
                  <a:lnTo>
                    <a:pt x="241" y="1208"/>
                  </a:lnTo>
                  <a:lnTo>
                    <a:pt x="241" y="1208"/>
                  </a:lnTo>
                  <a:lnTo>
                    <a:pt x="241" y="1210"/>
                  </a:lnTo>
                  <a:lnTo>
                    <a:pt x="241" y="1210"/>
                  </a:lnTo>
                  <a:lnTo>
                    <a:pt x="242" y="1208"/>
                  </a:lnTo>
                  <a:lnTo>
                    <a:pt x="242" y="1208"/>
                  </a:lnTo>
                  <a:lnTo>
                    <a:pt x="244" y="1210"/>
                  </a:lnTo>
                  <a:lnTo>
                    <a:pt x="246" y="1206"/>
                  </a:lnTo>
                  <a:lnTo>
                    <a:pt x="248" y="1205"/>
                  </a:lnTo>
                  <a:lnTo>
                    <a:pt x="248" y="1205"/>
                  </a:lnTo>
                  <a:lnTo>
                    <a:pt x="248" y="1206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8" y="1210"/>
                  </a:lnTo>
                  <a:lnTo>
                    <a:pt x="250" y="1210"/>
                  </a:lnTo>
                  <a:lnTo>
                    <a:pt x="252" y="1206"/>
                  </a:lnTo>
                  <a:lnTo>
                    <a:pt x="255" y="1205"/>
                  </a:lnTo>
                  <a:lnTo>
                    <a:pt x="255" y="1203"/>
                  </a:lnTo>
                  <a:lnTo>
                    <a:pt x="253" y="1203"/>
                  </a:lnTo>
                  <a:lnTo>
                    <a:pt x="255" y="1201"/>
                  </a:lnTo>
                  <a:lnTo>
                    <a:pt x="255" y="1201"/>
                  </a:lnTo>
                  <a:lnTo>
                    <a:pt x="255" y="1199"/>
                  </a:lnTo>
                  <a:lnTo>
                    <a:pt x="252" y="1201"/>
                  </a:lnTo>
                  <a:lnTo>
                    <a:pt x="252" y="1199"/>
                  </a:lnTo>
                  <a:lnTo>
                    <a:pt x="253" y="1199"/>
                  </a:lnTo>
                  <a:lnTo>
                    <a:pt x="253" y="1199"/>
                  </a:lnTo>
                  <a:lnTo>
                    <a:pt x="253" y="1197"/>
                  </a:lnTo>
                  <a:lnTo>
                    <a:pt x="255" y="1197"/>
                  </a:lnTo>
                  <a:lnTo>
                    <a:pt x="255" y="1197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2" y="1194"/>
                  </a:lnTo>
                  <a:lnTo>
                    <a:pt x="252" y="1194"/>
                  </a:lnTo>
                  <a:lnTo>
                    <a:pt x="253" y="1194"/>
                  </a:lnTo>
                  <a:lnTo>
                    <a:pt x="257" y="1196"/>
                  </a:lnTo>
                  <a:lnTo>
                    <a:pt x="257" y="1197"/>
                  </a:lnTo>
                  <a:lnTo>
                    <a:pt x="257" y="1197"/>
                  </a:lnTo>
                  <a:lnTo>
                    <a:pt x="257" y="1199"/>
                  </a:lnTo>
                  <a:lnTo>
                    <a:pt x="257" y="1199"/>
                  </a:lnTo>
                  <a:lnTo>
                    <a:pt x="259" y="1199"/>
                  </a:lnTo>
                  <a:lnTo>
                    <a:pt x="259" y="1199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61" y="1196"/>
                  </a:lnTo>
                  <a:lnTo>
                    <a:pt x="264" y="1196"/>
                  </a:lnTo>
                  <a:lnTo>
                    <a:pt x="264" y="1196"/>
                  </a:lnTo>
                  <a:lnTo>
                    <a:pt x="266" y="1194"/>
                  </a:lnTo>
                  <a:lnTo>
                    <a:pt x="266" y="1194"/>
                  </a:lnTo>
                  <a:lnTo>
                    <a:pt x="264" y="1190"/>
                  </a:lnTo>
                  <a:lnTo>
                    <a:pt x="266" y="1190"/>
                  </a:lnTo>
                  <a:lnTo>
                    <a:pt x="268" y="1192"/>
                  </a:lnTo>
                  <a:lnTo>
                    <a:pt x="268" y="1194"/>
                  </a:lnTo>
                  <a:lnTo>
                    <a:pt x="266" y="1194"/>
                  </a:lnTo>
                  <a:lnTo>
                    <a:pt x="268" y="1196"/>
                  </a:lnTo>
                  <a:lnTo>
                    <a:pt x="268" y="1196"/>
                  </a:lnTo>
                  <a:lnTo>
                    <a:pt x="271" y="1196"/>
                  </a:lnTo>
                  <a:lnTo>
                    <a:pt x="273" y="1194"/>
                  </a:lnTo>
                  <a:lnTo>
                    <a:pt x="273" y="1190"/>
                  </a:lnTo>
                  <a:lnTo>
                    <a:pt x="275" y="1188"/>
                  </a:lnTo>
                  <a:lnTo>
                    <a:pt x="275" y="1188"/>
                  </a:lnTo>
                  <a:lnTo>
                    <a:pt x="277" y="1190"/>
                  </a:lnTo>
                  <a:lnTo>
                    <a:pt x="275" y="1192"/>
                  </a:lnTo>
                  <a:lnTo>
                    <a:pt x="275" y="1192"/>
                  </a:lnTo>
                  <a:lnTo>
                    <a:pt x="275" y="1194"/>
                  </a:lnTo>
                  <a:lnTo>
                    <a:pt x="275" y="1194"/>
                  </a:lnTo>
                  <a:lnTo>
                    <a:pt x="277" y="1196"/>
                  </a:lnTo>
                  <a:lnTo>
                    <a:pt x="277" y="1194"/>
                  </a:lnTo>
                  <a:lnTo>
                    <a:pt x="279" y="1194"/>
                  </a:lnTo>
                  <a:lnTo>
                    <a:pt x="279" y="1194"/>
                  </a:lnTo>
                  <a:lnTo>
                    <a:pt x="277" y="1192"/>
                  </a:lnTo>
                  <a:lnTo>
                    <a:pt x="277" y="1192"/>
                  </a:lnTo>
                  <a:lnTo>
                    <a:pt x="280" y="1190"/>
                  </a:lnTo>
                  <a:lnTo>
                    <a:pt x="280" y="1190"/>
                  </a:lnTo>
                  <a:lnTo>
                    <a:pt x="280" y="1192"/>
                  </a:lnTo>
                  <a:lnTo>
                    <a:pt x="279" y="1192"/>
                  </a:lnTo>
                  <a:lnTo>
                    <a:pt x="280" y="1192"/>
                  </a:lnTo>
                  <a:lnTo>
                    <a:pt x="284" y="1192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6" y="1190"/>
                  </a:lnTo>
                  <a:lnTo>
                    <a:pt x="284" y="1188"/>
                  </a:lnTo>
                  <a:lnTo>
                    <a:pt x="282" y="1187"/>
                  </a:lnTo>
                  <a:lnTo>
                    <a:pt x="282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5"/>
                  </a:lnTo>
                  <a:lnTo>
                    <a:pt x="284" y="1185"/>
                  </a:lnTo>
                  <a:lnTo>
                    <a:pt x="289" y="1185"/>
                  </a:lnTo>
                  <a:lnTo>
                    <a:pt x="291" y="1185"/>
                  </a:lnTo>
                  <a:lnTo>
                    <a:pt x="291" y="1185"/>
                  </a:lnTo>
                  <a:lnTo>
                    <a:pt x="291" y="1183"/>
                  </a:lnTo>
                  <a:lnTo>
                    <a:pt x="291" y="1183"/>
                  </a:lnTo>
                  <a:lnTo>
                    <a:pt x="293" y="1183"/>
                  </a:lnTo>
                  <a:lnTo>
                    <a:pt x="293" y="1183"/>
                  </a:lnTo>
                  <a:lnTo>
                    <a:pt x="293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3"/>
                  </a:lnTo>
                  <a:lnTo>
                    <a:pt x="302" y="1183"/>
                  </a:lnTo>
                  <a:lnTo>
                    <a:pt x="302" y="1183"/>
                  </a:lnTo>
                  <a:lnTo>
                    <a:pt x="302" y="1181"/>
                  </a:lnTo>
                  <a:lnTo>
                    <a:pt x="302" y="1181"/>
                  </a:lnTo>
                  <a:lnTo>
                    <a:pt x="302" y="1179"/>
                  </a:lnTo>
                  <a:lnTo>
                    <a:pt x="302" y="1178"/>
                  </a:lnTo>
                  <a:lnTo>
                    <a:pt x="300" y="1178"/>
                  </a:lnTo>
                  <a:lnTo>
                    <a:pt x="300" y="1178"/>
                  </a:lnTo>
                  <a:lnTo>
                    <a:pt x="306" y="1176"/>
                  </a:lnTo>
                  <a:lnTo>
                    <a:pt x="306" y="1176"/>
                  </a:lnTo>
                  <a:lnTo>
                    <a:pt x="307" y="1174"/>
                  </a:lnTo>
                  <a:lnTo>
                    <a:pt x="307" y="1174"/>
                  </a:lnTo>
                  <a:lnTo>
                    <a:pt x="309" y="1174"/>
                  </a:lnTo>
                  <a:lnTo>
                    <a:pt x="309" y="1176"/>
                  </a:lnTo>
                  <a:lnTo>
                    <a:pt x="307" y="1176"/>
                  </a:lnTo>
                  <a:lnTo>
                    <a:pt x="307" y="1176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9"/>
                  </a:lnTo>
                  <a:lnTo>
                    <a:pt x="307" y="1181"/>
                  </a:lnTo>
                  <a:lnTo>
                    <a:pt x="311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7" y="1183"/>
                  </a:lnTo>
                  <a:lnTo>
                    <a:pt x="315" y="1181"/>
                  </a:lnTo>
                  <a:lnTo>
                    <a:pt x="313" y="1179"/>
                  </a:lnTo>
                  <a:lnTo>
                    <a:pt x="311" y="1178"/>
                  </a:lnTo>
                  <a:lnTo>
                    <a:pt x="313" y="1178"/>
                  </a:lnTo>
                  <a:lnTo>
                    <a:pt x="313" y="1178"/>
                  </a:lnTo>
                  <a:lnTo>
                    <a:pt x="315" y="1181"/>
                  </a:lnTo>
                  <a:lnTo>
                    <a:pt x="317" y="1181"/>
                  </a:lnTo>
                  <a:lnTo>
                    <a:pt x="317" y="1181"/>
                  </a:lnTo>
                  <a:lnTo>
                    <a:pt x="318" y="1181"/>
                  </a:lnTo>
                  <a:lnTo>
                    <a:pt x="318" y="1183"/>
                  </a:lnTo>
                  <a:lnTo>
                    <a:pt x="318" y="1183"/>
                  </a:lnTo>
                  <a:lnTo>
                    <a:pt x="318" y="1185"/>
                  </a:lnTo>
                  <a:lnTo>
                    <a:pt x="320" y="1185"/>
                  </a:lnTo>
                  <a:lnTo>
                    <a:pt x="320" y="1185"/>
                  </a:lnTo>
                  <a:lnTo>
                    <a:pt x="322" y="1185"/>
                  </a:lnTo>
                  <a:lnTo>
                    <a:pt x="320" y="1183"/>
                  </a:lnTo>
                  <a:lnTo>
                    <a:pt x="320" y="1181"/>
                  </a:lnTo>
                  <a:lnTo>
                    <a:pt x="318" y="1179"/>
                  </a:lnTo>
                  <a:lnTo>
                    <a:pt x="318" y="1178"/>
                  </a:lnTo>
                  <a:lnTo>
                    <a:pt x="320" y="1176"/>
                  </a:lnTo>
                  <a:lnTo>
                    <a:pt x="320" y="1174"/>
                  </a:lnTo>
                  <a:lnTo>
                    <a:pt x="320" y="1172"/>
                  </a:lnTo>
                  <a:lnTo>
                    <a:pt x="318" y="1172"/>
                  </a:lnTo>
                  <a:lnTo>
                    <a:pt x="317" y="1169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2" y="1174"/>
                  </a:lnTo>
                  <a:lnTo>
                    <a:pt x="322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2"/>
                  </a:lnTo>
                  <a:lnTo>
                    <a:pt x="326" y="1172"/>
                  </a:lnTo>
                  <a:lnTo>
                    <a:pt x="324" y="1174"/>
                  </a:lnTo>
                  <a:lnTo>
                    <a:pt x="327" y="1178"/>
                  </a:lnTo>
                  <a:lnTo>
                    <a:pt x="327" y="1179"/>
                  </a:lnTo>
                  <a:lnTo>
                    <a:pt x="329" y="1179"/>
                  </a:lnTo>
                  <a:lnTo>
                    <a:pt x="329" y="1178"/>
                  </a:lnTo>
                  <a:lnTo>
                    <a:pt x="331" y="1178"/>
                  </a:lnTo>
                  <a:lnTo>
                    <a:pt x="331" y="1176"/>
                  </a:lnTo>
                  <a:lnTo>
                    <a:pt x="329" y="1176"/>
                  </a:lnTo>
                  <a:lnTo>
                    <a:pt x="329" y="1176"/>
                  </a:lnTo>
                  <a:lnTo>
                    <a:pt x="329" y="1174"/>
                  </a:lnTo>
                  <a:lnTo>
                    <a:pt x="327" y="1172"/>
                  </a:lnTo>
                  <a:lnTo>
                    <a:pt x="326" y="1172"/>
                  </a:lnTo>
                  <a:lnTo>
                    <a:pt x="326" y="1170"/>
                  </a:lnTo>
                  <a:lnTo>
                    <a:pt x="326" y="1170"/>
                  </a:lnTo>
                  <a:lnTo>
                    <a:pt x="326" y="1169"/>
                  </a:lnTo>
                  <a:lnTo>
                    <a:pt x="326" y="1170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7"/>
                  </a:lnTo>
                  <a:lnTo>
                    <a:pt x="326" y="1167"/>
                  </a:lnTo>
                  <a:lnTo>
                    <a:pt x="326" y="1165"/>
                  </a:lnTo>
                  <a:lnTo>
                    <a:pt x="324" y="1163"/>
                  </a:lnTo>
                  <a:lnTo>
                    <a:pt x="324" y="1163"/>
                  </a:lnTo>
                  <a:lnTo>
                    <a:pt x="320" y="1161"/>
                  </a:lnTo>
                  <a:lnTo>
                    <a:pt x="320" y="1161"/>
                  </a:lnTo>
                  <a:lnTo>
                    <a:pt x="322" y="1161"/>
                  </a:lnTo>
                  <a:lnTo>
                    <a:pt x="324" y="1161"/>
                  </a:lnTo>
                  <a:lnTo>
                    <a:pt x="326" y="1163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9" y="1167"/>
                  </a:lnTo>
                  <a:lnTo>
                    <a:pt x="331" y="1169"/>
                  </a:lnTo>
                  <a:lnTo>
                    <a:pt x="333" y="1170"/>
                  </a:lnTo>
                  <a:lnTo>
                    <a:pt x="333" y="1170"/>
                  </a:lnTo>
                  <a:lnTo>
                    <a:pt x="333" y="1169"/>
                  </a:lnTo>
                  <a:lnTo>
                    <a:pt x="335" y="1169"/>
                  </a:lnTo>
                  <a:lnTo>
                    <a:pt x="338" y="1169"/>
                  </a:lnTo>
                  <a:lnTo>
                    <a:pt x="336" y="1167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8" y="1165"/>
                  </a:lnTo>
                  <a:lnTo>
                    <a:pt x="338" y="1167"/>
                  </a:lnTo>
                  <a:lnTo>
                    <a:pt x="340" y="1167"/>
                  </a:lnTo>
                  <a:lnTo>
                    <a:pt x="340" y="1169"/>
                  </a:lnTo>
                  <a:lnTo>
                    <a:pt x="340" y="1170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0"/>
                  </a:lnTo>
                  <a:lnTo>
                    <a:pt x="342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69"/>
                  </a:lnTo>
                  <a:lnTo>
                    <a:pt x="344" y="1169"/>
                  </a:lnTo>
                  <a:lnTo>
                    <a:pt x="345" y="1169"/>
                  </a:lnTo>
                  <a:lnTo>
                    <a:pt x="345" y="1170"/>
                  </a:lnTo>
                  <a:lnTo>
                    <a:pt x="345" y="1170"/>
                  </a:lnTo>
                  <a:lnTo>
                    <a:pt x="345" y="1169"/>
                  </a:lnTo>
                  <a:lnTo>
                    <a:pt x="345" y="1169"/>
                  </a:lnTo>
                  <a:lnTo>
                    <a:pt x="347" y="1169"/>
                  </a:lnTo>
                  <a:lnTo>
                    <a:pt x="347" y="1167"/>
                  </a:lnTo>
                  <a:lnTo>
                    <a:pt x="349" y="1167"/>
                  </a:lnTo>
                  <a:lnTo>
                    <a:pt x="349" y="1165"/>
                  </a:lnTo>
                  <a:lnTo>
                    <a:pt x="347" y="1161"/>
                  </a:lnTo>
                  <a:lnTo>
                    <a:pt x="347" y="1160"/>
                  </a:lnTo>
                  <a:lnTo>
                    <a:pt x="353" y="1150"/>
                  </a:lnTo>
                  <a:lnTo>
                    <a:pt x="354" y="1147"/>
                  </a:lnTo>
                  <a:lnTo>
                    <a:pt x="356" y="1145"/>
                  </a:lnTo>
                  <a:lnTo>
                    <a:pt x="358" y="1143"/>
                  </a:lnTo>
                  <a:lnTo>
                    <a:pt x="360" y="1145"/>
                  </a:lnTo>
                  <a:lnTo>
                    <a:pt x="362" y="1149"/>
                  </a:lnTo>
                  <a:lnTo>
                    <a:pt x="362" y="1152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4" y="1150"/>
                  </a:lnTo>
                  <a:lnTo>
                    <a:pt x="353" y="1150"/>
                  </a:lnTo>
                  <a:lnTo>
                    <a:pt x="353" y="1152"/>
                  </a:lnTo>
                  <a:lnTo>
                    <a:pt x="353" y="1154"/>
                  </a:lnTo>
                  <a:lnTo>
                    <a:pt x="353" y="1156"/>
                  </a:lnTo>
                  <a:lnTo>
                    <a:pt x="351" y="1158"/>
                  </a:lnTo>
                  <a:lnTo>
                    <a:pt x="351" y="1160"/>
                  </a:lnTo>
                  <a:lnTo>
                    <a:pt x="349" y="1160"/>
                  </a:lnTo>
                  <a:lnTo>
                    <a:pt x="349" y="1161"/>
                  </a:lnTo>
                  <a:lnTo>
                    <a:pt x="349" y="1163"/>
                  </a:lnTo>
                  <a:lnTo>
                    <a:pt x="349" y="1165"/>
                  </a:lnTo>
                  <a:lnTo>
                    <a:pt x="351" y="1165"/>
                  </a:lnTo>
                  <a:lnTo>
                    <a:pt x="353" y="1167"/>
                  </a:lnTo>
                  <a:lnTo>
                    <a:pt x="353" y="1167"/>
                  </a:lnTo>
                  <a:lnTo>
                    <a:pt x="354" y="1165"/>
                  </a:lnTo>
                  <a:lnTo>
                    <a:pt x="354" y="1165"/>
                  </a:lnTo>
                  <a:lnTo>
                    <a:pt x="356" y="1165"/>
                  </a:lnTo>
                  <a:lnTo>
                    <a:pt x="356" y="1165"/>
                  </a:lnTo>
                  <a:lnTo>
                    <a:pt x="358" y="1165"/>
                  </a:lnTo>
                  <a:lnTo>
                    <a:pt x="358" y="1167"/>
                  </a:lnTo>
                  <a:lnTo>
                    <a:pt x="360" y="1169"/>
                  </a:lnTo>
                  <a:lnTo>
                    <a:pt x="360" y="1167"/>
                  </a:lnTo>
                  <a:lnTo>
                    <a:pt x="360" y="1167"/>
                  </a:lnTo>
                  <a:lnTo>
                    <a:pt x="362" y="1167"/>
                  </a:lnTo>
                  <a:lnTo>
                    <a:pt x="362" y="1167"/>
                  </a:lnTo>
                  <a:lnTo>
                    <a:pt x="362" y="1165"/>
                  </a:lnTo>
                  <a:lnTo>
                    <a:pt x="362" y="1163"/>
                  </a:lnTo>
                  <a:lnTo>
                    <a:pt x="362" y="1163"/>
                  </a:lnTo>
                  <a:lnTo>
                    <a:pt x="363" y="1161"/>
                  </a:lnTo>
                  <a:lnTo>
                    <a:pt x="363" y="1161"/>
                  </a:lnTo>
                  <a:lnTo>
                    <a:pt x="365" y="1161"/>
                  </a:lnTo>
                  <a:lnTo>
                    <a:pt x="365" y="1161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71" y="1161"/>
                  </a:lnTo>
                  <a:lnTo>
                    <a:pt x="371" y="1163"/>
                  </a:lnTo>
                  <a:lnTo>
                    <a:pt x="373" y="1165"/>
                  </a:lnTo>
                  <a:lnTo>
                    <a:pt x="373" y="1165"/>
                  </a:lnTo>
                  <a:lnTo>
                    <a:pt x="373" y="1163"/>
                  </a:lnTo>
                  <a:lnTo>
                    <a:pt x="373" y="1163"/>
                  </a:lnTo>
                  <a:lnTo>
                    <a:pt x="371" y="1161"/>
                  </a:lnTo>
                  <a:lnTo>
                    <a:pt x="374" y="1161"/>
                  </a:lnTo>
                  <a:lnTo>
                    <a:pt x="374" y="1161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8" y="1154"/>
                  </a:lnTo>
                  <a:lnTo>
                    <a:pt x="378" y="1154"/>
                  </a:lnTo>
                  <a:lnTo>
                    <a:pt x="378" y="1156"/>
                  </a:lnTo>
                  <a:lnTo>
                    <a:pt x="378" y="1156"/>
                  </a:lnTo>
                  <a:lnTo>
                    <a:pt x="380" y="1158"/>
                  </a:lnTo>
                  <a:lnTo>
                    <a:pt x="380" y="1156"/>
                  </a:lnTo>
                  <a:lnTo>
                    <a:pt x="380" y="1156"/>
                  </a:lnTo>
                  <a:lnTo>
                    <a:pt x="380" y="1154"/>
                  </a:lnTo>
                  <a:lnTo>
                    <a:pt x="382" y="1156"/>
                  </a:lnTo>
                  <a:lnTo>
                    <a:pt x="382" y="1156"/>
                  </a:lnTo>
                  <a:lnTo>
                    <a:pt x="382" y="1158"/>
                  </a:lnTo>
                  <a:lnTo>
                    <a:pt x="383" y="1156"/>
                  </a:lnTo>
                  <a:lnTo>
                    <a:pt x="383" y="1158"/>
                  </a:lnTo>
                  <a:lnTo>
                    <a:pt x="383" y="1158"/>
                  </a:lnTo>
                  <a:lnTo>
                    <a:pt x="385" y="1158"/>
                  </a:lnTo>
                  <a:lnTo>
                    <a:pt x="385" y="1156"/>
                  </a:lnTo>
                  <a:lnTo>
                    <a:pt x="383" y="1154"/>
                  </a:lnTo>
                  <a:lnTo>
                    <a:pt x="383" y="1152"/>
                  </a:lnTo>
                  <a:lnTo>
                    <a:pt x="385" y="1150"/>
                  </a:lnTo>
                  <a:lnTo>
                    <a:pt x="385" y="1150"/>
                  </a:lnTo>
                  <a:lnTo>
                    <a:pt x="387" y="1150"/>
                  </a:lnTo>
                  <a:lnTo>
                    <a:pt x="385" y="1154"/>
                  </a:lnTo>
                  <a:lnTo>
                    <a:pt x="389" y="1156"/>
                  </a:lnTo>
                  <a:lnTo>
                    <a:pt x="391" y="1158"/>
                  </a:lnTo>
                  <a:lnTo>
                    <a:pt x="387" y="1156"/>
                  </a:lnTo>
                  <a:lnTo>
                    <a:pt x="387" y="1156"/>
                  </a:lnTo>
                  <a:lnTo>
                    <a:pt x="387" y="1158"/>
                  </a:lnTo>
                  <a:lnTo>
                    <a:pt x="387" y="1160"/>
                  </a:lnTo>
                  <a:lnTo>
                    <a:pt x="391" y="1160"/>
                  </a:lnTo>
                  <a:lnTo>
                    <a:pt x="394" y="1160"/>
                  </a:lnTo>
                  <a:lnTo>
                    <a:pt x="398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1"/>
                  </a:lnTo>
                  <a:lnTo>
                    <a:pt x="398" y="1161"/>
                  </a:lnTo>
                  <a:lnTo>
                    <a:pt x="400" y="1161"/>
                  </a:lnTo>
                  <a:lnTo>
                    <a:pt x="400" y="1161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398" y="1160"/>
                  </a:lnTo>
                  <a:lnTo>
                    <a:pt x="400" y="1158"/>
                  </a:lnTo>
                  <a:lnTo>
                    <a:pt x="405" y="1161"/>
                  </a:lnTo>
                  <a:lnTo>
                    <a:pt x="407" y="1163"/>
                  </a:lnTo>
                  <a:lnTo>
                    <a:pt x="405" y="1161"/>
                  </a:lnTo>
                  <a:lnTo>
                    <a:pt x="405" y="1160"/>
                  </a:lnTo>
                  <a:lnTo>
                    <a:pt x="405" y="1160"/>
                  </a:lnTo>
                  <a:lnTo>
                    <a:pt x="405" y="1158"/>
                  </a:lnTo>
                  <a:lnTo>
                    <a:pt x="407" y="1158"/>
                  </a:lnTo>
                  <a:lnTo>
                    <a:pt x="407" y="1158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07" y="1160"/>
                  </a:lnTo>
                  <a:lnTo>
                    <a:pt x="407" y="1160"/>
                  </a:lnTo>
                  <a:lnTo>
                    <a:pt x="410" y="1161"/>
                  </a:lnTo>
                  <a:lnTo>
                    <a:pt x="410" y="1161"/>
                  </a:lnTo>
                  <a:lnTo>
                    <a:pt x="412" y="1160"/>
                  </a:lnTo>
                  <a:lnTo>
                    <a:pt x="412" y="1160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6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0"/>
                  </a:lnTo>
                  <a:lnTo>
                    <a:pt x="414" y="1152"/>
                  </a:lnTo>
                  <a:lnTo>
                    <a:pt x="414" y="1152"/>
                  </a:lnTo>
                  <a:lnTo>
                    <a:pt x="416" y="1154"/>
                  </a:lnTo>
                  <a:lnTo>
                    <a:pt x="419" y="1149"/>
                  </a:lnTo>
                  <a:lnTo>
                    <a:pt x="423" y="1145"/>
                  </a:lnTo>
                  <a:lnTo>
                    <a:pt x="425" y="1143"/>
                  </a:lnTo>
                  <a:lnTo>
                    <a:pt x="432" y="1132"/>
                  </a:lnTo>
                  <a:lnTo>
                    <a:pt x="438" y="1131"/>
                  </a:lnTo>
                  <a:lnTo>
                    <a:pt x="441" y="1123"/>
                  </a:lnTo>
                  <a:lnTo>
                    <a:pt x="448" y="1114"/>
                  </a:lnTo>
                  <a:lnTo>
                    <a:pt x="452" y="1113"/>
                  </a:lnTo>
                  <a:lnTo>
                    <a:pt x="456" y="1113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9" y="1107"/>
                  </a:lnTo>
                  <a:lnTo>
                    <a:pt x="459" y="1105"/>
                  </a:lnTo>
                  <a:lnTo>
                    <a:pt x="463" y="1102"/>
                  </a:lnTo>
                  <a:lnTo>
                    <a:pt x="465" y="1100"/>
                  </a:lnTo>
                  <a:lnTo>
                    <a:pt x="465" y="1098"/>
                  </a:lnTo>
                  <a:lnTo>
                    <a:pt x="468" y="1096"/>
                  </a:lnTo>
                  <a:lnTo>
                    <a:pt x="472" y="1093"/>
                  </a:lnTo>
                  <a:lnTo>
                    <a:pt x="474" y="1091"/>
                  </a:lnTo>
                  <a:lnTo>
                    <a:pt x="481" y="1085"/>
                  </a:lnTo>
                  <a:lnTo>
                    <a:pt x="484" y="1084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90" y="1076"/>
                  </a:lnTo>
                  <a:lnTo>
                    <a:pt x="492" y="1073"/>
                  </a:lnTo>
                  <a:lnTo>
                    <a:pt x="499" y="1066"/>
                  </a:lnTo>
                  <a:lnTo>
                    <a:pt x="499" y="1064"/>
                  </a:lnTo>
                  <a:lnTo>
                    <a:pt x="501" y="1060"/>
                  </a:lnTo>
                  <a:lnTo>
                    <a:pt x="501" y="1058"/>
                  </a:lnTo>
                  <a:lnTo>
                    <a:pt x="503" y="1058"/>
                  </a:lnTo>
                  <a:lnTo>
                    <a:pt x="504" y="1057"/>
                  </a:lnTo>
                  <a:lnTo>
                    <a:pt x="506" y="1055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7" y="1040"/>
                  </a:lnTo>
                  <a:lnTo>
                    <a:pt x="517" y="1040"/>
                  </a:lnTo>
                  <a:lnTo>
                    <a:pt x="524" y="1033"/>
                  </a:lnTo>
                  <a:lnTo>
                    <a:pt x="531" y="1019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9" y="997"/>
                  </a:lnTo>
                  <a:lnTo>
                    <a:pt x="555" y="988"/>
                  </a:lnTo>
                  <a:lnTo>
                    <a:pt x="557" y="984"/>
                  </a:lnTo>
                  <a:lnTo>
                    <a:pt x="557" y="983"/>
                  </a:lnTo>
                  <a:lnTo>
                    <a:pt x="559" y="983"/>
                  </a:lnTo>
                  <a:lnTo>
                    <a:pt x="560" y="981"/>
                  </a:lnTo>
                  <a:lnTo>
                    <a:pt x="564" y="977"/>
                  </a:lnTo>
                  <a:lnTo>
                    <a:pt x="571" y="972"/>
                  </a:lnTo>
                  <a:lnTo>
                    <a:pt x="571" y="972"/>
                  </a:lnTo>
                  <a:lnTo>
                    <a:pt x="573" y="970"/>
                  </a:lnTo>
                  <a:lnTo>
                    <a:pt x="573" y="966"/>
                  </a:lnTo>
                  <a:lnTo>
                    <a:pt x="575" y="964"/>
                  </a:lnTo>
                  <a:lnTo>
                    <a:pt x="582" y="957"/>
                  </a:lnTo>
                  <a:lnTo>
                    <a:pt x="582" y="955"/>
                  </a:lnTo>
                  <a:lnTo>
                    <a:pt x="582" y="954"/>
                  </a:lnTo>
                  <a:lnTo>
                    <a:pt x="584" y="952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46"/>
                  </a:lnTo>
                  <a:lnTo>
                    <a:pt x="589" y="943"/>
                  </a:lnTo>
                  <a:lnTo>
                    <a:pt x="591" y="939"/>
                  </a:lnTo>
                  <a:lnTo>
                    <a:pt x="593" y="936"/>
                  </a:lnTo>
                  <a:lnTo>
                    <a:pt x="593" y="934"/>
                  </a:lnTo>
                  <a:lnTo>
                    <a:pt x="596" y="923"/>
                  </a:lnTo>
                  <a:lnTo>
                    <a:pt x="596" y="919"/>
                  </a:lnTo>
                  <a:lnTo>
                    <a:pt x="598" y="914"/>
                  </a:lnTo>
                  <a:lnTo>
                    <a:pt x="604" y="905"/>
                  </a:lnTo>
                  <a:lnTo>
                    <a:pt x="602" y="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46"/>
            <p:cNvSpPr>
              <a:spLocks noEditPoints="1"/>
            </p:cNvSpPr>
            <p:nvPr/>
          </p:nvSpPr>
          <p:spPr bwMode="auto">
            <a:xfrm>
              <a:off x="6679568" y="2370306"/>
              <a:ext cx="93989" cy="146512"/>
            </a:xfrm>
            <a:custGeom>
              <a:avLst/>
              <a:gdLst>
                <a:gd name="T0" fmla="*/ 45 w 68"/>
                <a:gd name="T1" fmla="*/ 101 h 106"/>
                <a:gd name="T2" fmla="*/ 47 w 68"/>
                <a:gd name="T3" fmla="*/ 97 h 106"/>
                <a:gd name="T4" fmla="*/ 47 w 68"/>
                <a:gd name="T5" fmla="*/ 94 h 106"/>
                <a:gd name="T6" fmla="*/ 41 w 68"/>
                <a:gd name="T7" fmla="*/ 90 h 106"/>
                <a:gd name="T8" fmla="*/ 47 w 68"/>
                <a:gd name="T9" fmla="*/ 88 h 106"/>
                <a:gd name="T10" fmla="*/ 38 w 68"/>
                <a:gd name="T11" fmla="*/ 83 h 106"/>
                <a:gd name="T12" fmla="*/ 34 w 68"/>
                <a:gd name="T13" fmla="*/ 81 h 106"/>
                <a:gd name="T14" fmla="*/ 38 w 68"/>
                <a:gd name="T15" fmla="*/ 90 h 106"/>
                <a:gd name="T16" fmla="*/ 50 w 68"/>
                <a:gd name="T17" fmla="*/ 105 h 106"/>
                <a:gd name="T18" fmla="*/ 43 w 68"/>
                <a:gd name="T19" fmla="*/ 54 h 106"/>
                <a:gd name="T20" fmla="*/ 38 w 68"/>
                <a:gd name="T21" fmla="*/ 56 h 106"/>
                <a:gd name="T22" fmla="*/ 48 w 68"/>
                <a:gd name="T23" fmla="*/ 70 h 106"/>
                <a:gd name="T24" fmla="*/ 50 w 68"/>
                <a:gd name="T25" fmla="*/ 63 h 106"/>
                <a:gd name="T26" fmla="*/ 0 w 68"/>
                <a:gd name="T27" fmla="*/ 32 h 106"/>
                <a:gd name="T28" fmla="*/ 25 w 68"/>
                <a:gd name="T29" fmla="*/ 31 h 106"/>
                <a:gd name="T30" fmla="*/ 21 w 68"/>
                <a:gd name="T31" fmla="*/ 25 h 106"/>
                <a:gd name="T32" fmla="*/ 14 w 68"/>
                <a:gd name="T33" fmla="*/ 29 h 106"/>
                <a:gd name="T34" fmla="*/ 16 w 68"/>
                <a:gd name="T35" fmla="*/ 32 h 106"/>
                <a:gd name="T36" fmla="*/ 21 w 68"/>
                <a:gd name="T37" fmla="*/ 40 h 106"/>
                <a:gd name="T38" fmla="*/ 21 w 68"/>
                <a:gd name="T39" fmla="*/ 38 h 106"/>
                <a:gd name="T40" fmla="*/ 25 w 68"/>
                <a:gd name="T41" fmla="*/ 38 h 106"/>
                <a:gd name="T42" fmla="*/ 29 w 68"/>
                <a:gd name="T43" fmla="*/ 34 h 106"/>
                <a:gd name="T44" fmla="*/ 63 w 68"/>
                <a:gd name="T45" fmla="*/ 12 h 106"/>
                <a:gd name="T46" fmla="*/ 67 w 68"/>
                <a:gd name="T47" fmla="*/ 14 h 106"/>
                <a:gd name="T48" fmla="*/ 39 w 68"/>
                <a:gd name="T49" fmla="*/ 43 h 106"/>
                <a:gd name="T50" fmla="*/ 45 w 68"/>
                <a:gd name="T51" fmla="*/ 43 h 106"/>
                <a:gd name="T52" fmla="*/ 43 w 68"/>
                <a:gd name="T53" fmla="*/ 36 h 106"/>
                <a:gd name="T54" fmla="*/ 39 w 68"/>
                <a:gd name="T55" fmla="*/ 31 h 106"/>
                <a:gd name="T56" fmla="*/ 32 w 68"/>
                <a:gd name="T57" fmla="*/ 20 h 106"/>
                <a:gd name="T58" fmla="*/ 23 w 68"/>
                <a:gd name="T59" fmla="*/ 9 h 106"/>
                <a:gd name="T60" fmla="*/ 21 w 68"/>
                <a:gd name="T61" fmla="*/ 22 h 106"/>
                <a:gd name="T62" fmla="*/ 21 w 68"/>
                <a:gd name="T63" fmla="*/ 25 h 106"/>
                <a:gd name="T64" fmla="*/ 25 w 68"/>
                <a:gd name="T65" fmla="*/ 29 h 106"/>
                <a:gd name="T66" fmla="*/ 34 w 68"/>
                <a:gd name="T67" fmla="*/ 36 h 106"/>
                <a:gd name="T68" fmla="*/ 47 w 68"/>
                <a:gd name="T69" fmla="*/ 22 h 106"/>
                <a:gd name="T70" fmla="*/ 47 w 68"/>
                <a:gd name="T71" fmla="*/ 18 h 106"/>
                <a:gd name="T72" fmla="*/ 45 w 68"/>
                <a:gd name="T73" fmla="*/ 16 h 106"/>
                <a:gd name="T74" fmla="*/ 36 w 68"/>
                <a:gd name="T75" fmla="*/ 12 h 106"/>
                <a:gd name="T76" fmla="*/ 38 w 68"/>
                <a:gd name="T77" fmla="*/ 11 h 106"/>
                <a:gd name="T78" fmla="*/ 32 w 68"/>
                <a:gd name="T79" fmla="*/ 7 h 106"/>
                <a:gd name="T80" fmla="*/ 29 w 68"/>
                <a:gd name="T81" fmla="*/ 11 h 106"/>
                <a:gd name="T82" fmla="*/ 36 w 68"/>
                <a:gd name="T83" fmla="*/ 25 h 106"/>
                <a:gd name="T84" fmla="*/ 43 w 68"/>
                <a:gd name="T85" fmla="*/ 23 h 106"/>
                <a:gd name="T86" fmla="*/ 47 w 68"/>
                <a:gd name="T87" fmla="*/ 34 h 106"/>
                <a:gd name="T88" fmla="*/ 48 w 68"/>
                <a:gd name="T89" fmla="*/ 32 h 106"/>
                <a:gd name="T90" fmla="*/ 50 w 68"/>
                <a:gd name="T91" fmla="*/ 27 h 106"/>
                <a:gd name="T92" fmla="*/ 54 w 68"/>
                <a:gd name="T93" fmla="*/ 3 h 106"/>
                <a:gd name="T94" fmla="*/ 54 w 68"/>
                <a:gd name="T95" fmla="*/ 16 h 106"/>
                <a:gd name="T96" fmla="*/ 54 w 68"/>
                <a:gd name="T97" fmla="*/ 20 h 106"/>
                <a:gd name="T98" fmla="*/ 57 w 68"/>
                <a:gd name="T99" fmla="*/ 23 h 106"/>
                <a:gd name="T100" fmla="*/ 61 w 68"/>
                <a:gd name="T101" fmla="*/ 23 h 106"/>
                <a:gd name="T102" fmla="*/ 57 w 68"/>
                <a:gd name="T103" fmla="*/ 16 h 106"/>
                <a:gd name="T104" fmla="*/ 50 w 68"/>
                <a:gd name="T105" fmla="*/ 11 h 106"/>
                <a:gd name="T106" fmla="*/ 50 w 68"/>
                <a:gd name="T107" fmla="*/ 5 h 106"/>
                <a:gd name="T108" fmla="*/ 43 w 68"/>
                <a:gd name="T109" fmla="*/ 7 h 106"/>
                <a:gd name="T110" fmla="*/ 50 w 68"/>
                <a:gd name="T111" fmla="*/ 18 h 106"/>
                <a:gd name="T112" fmla="*/ 43 w 68"/>
                <a:gd name="T113" fmla="*/ 2 h 106"/>
                <a:gd name="T114" fmla="*/ 61 w 68"/>
                <a:gd name="T115" fmla="*/ 11 h 106"/>
                <a:gd name="T116" fmla="*/ 59 w 68"/>
                <a:gd name="T117" fmla="*/ 9 h 106"/>
                <a:gd name="T118" fmla="*/ 57 w 68"/>
                <a:gd name="T11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06">
                  <a:moveTo>
                    <a:pt x="48" y="101"/>
                  </a:moveTo>
                  <a:lnTo>
                    <a:pt x="47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9" y="92"/>
                  </a:lnTo>
                  <a:lnTo>
                    <a:pt x="38" y="96"/>
                  </a:lnTo>
                  <a:lnTo>
                    <a:pt x="41" y="99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1"/>
                  </a:lnTo>
                  <a:close/>
                  <a:moveTo>
                    <a:pt x="50" y="59"/>
                  </a:moveTo>
                  <a:lnTo>
                    <a:pt x="48" y="58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3" y="31"/>
                  </a:moveTo>
                  <a:lnTo>
                    <a:pt x="3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31"/>
                  </a:lnTo>
                  <a:close/>
                  <a:moveTo>
                    <a:pt x="29" y="31"/>
                  </a:move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close/>
                  <a:moveTo>
                    <a:pt x="68" y="11"/>
                  </a:moveTo>
                  <a:lnTo>
                    <a:pt x="68" y="9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8" y="11"/>
                  </a:lnTo>
                  <a:lnTo>
                    <a:pt x="68" y="11"/>
                  </a:lnTo>
                  <a:close/>
                  <a:moveTo>
                    <a:pt x="34" y="38"/>
                  </a:moveTo>
                  <a:lnTo>
                    <a:pt x="36" y="38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50" y="27"/>
                  </a:moveTo>
                  <a:lnTo>
                    <a:pt x="54" y="29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3" y="31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3" y="23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close/>
                  <a:moveTo>
                    <a:pt x="57" y="11"/>
                  </a:moveTo>
                  <a:lnTo>
                    <a:pt x="56" y="7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4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7" y="11"/>
                  </a:lnTo>
                  <a:close/>
                  <a:moveTo>
                    <a:pt x="50" y="11"/>
                  </a:moveTo>
                  <a:lnTo>
                    <a:pt x="50" y="12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50" y="11"/>
                  </a:lnTo>
                  <a:close/>
                  <a:moveTo>
                    <a:pt x="43" y="7"/>
                  </a:moveTo>
                  <a:lnTo>
                    <a:pt x="43" y="7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7"/>
                  </a:lnTo>
                  <a:close/>
                  <a:moveTo>
                    <a:pt x="56" y="3"/>
                  </a:moveTo>
                  <a:lnTo>
                    <a:pt x="56" y="5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47"/>
            <p:cNvSpPr>
              <a:spLocks noEditPoints="1"/>
            </p:cNvSpPr>
            <p:nvPr/>
          </p:nvSpPr>
          <p:spPr bwMode="auto">
            <a:xfrm>
              <a:off x="8718293" y="2760082"/>
              <a:ext cx="442300" cy="286113"/>
            </a:xfrm>
            <a:custGeom>
              <a:avLst/>
              <a:gdLst>
                <a:gd name="T0" fmla="*/ 107 w 320"/>
                <a:gd name="T1" fmla="*/ 151 h 207"/>
                <a:gd name="T2" fmla="*/ 54 w 320"/>
                <a:gd name="T3" fmla="*/ 103 h 207"/>
                <a:gd name="T4" fmla="*/ 38 w 320"/>
                <a:gd name="T5" fmla="*/ 101 h 207"/>
                <a:gd name="T6" fmla="*/ 18 w 320"/>
                <a:gd name="T7" fmla="*/ 110 h 207"/>
                <a:gd name="T8" fmla="*/ 13 w 320"/>
                <a:gd name="T9" fmla="*/ 119 h 207"/>
                <a:gd name="T10" fmla="*/ 7 w 320"/>
                <a:gd name="T11" fmla="*/ 124 h 207"/>
                <a:gd name="T12" fmla="*/ 0 w 320"/>
                <a:gd name="T13" fmla="*/ 133 h 207"/>
                <a:gd name="T14" fmla="*/ 15 w 320"/>
                <a:gd name="T15" fmla="*/ 153 h 207"/>
                <a:gd name="T16" fmla="*/ 7 w 320"/>
                <a:gd name="T17" fmla="*/ 166 h 207"/>
                <a:gd name="T18" fmla="*/ 24 w 320"/>
                <a:gd name="T19" fmla="*/ 144 h 207"/>
                <a:gd name="T20" fmla="*/ 33 w 320"/>
                <a:gd name="T21" fmla="*/ 141 h 207"/>
                <a:gd name="T22" fmla="*/ 45 w 320"/>
                <a:gd name="T23" fmla="*/ 141 h 207"/>
                <a:gd name="T24" fmla="*/ 61 w 320"/>
                <a:gd name="T25" fmla="*/ 126 h 207"/>
                <a:gd name="T26" fmla="*/ 67 w 320"/>
                <a:gd name="T27" fmla="*/ 115 h 207"/>
                <a:gd name="T28" fmla="*/ 74 w 320"/>
                <a:gd name="T29" fmla="*/ 115 h 207"/>
                <a:gd name="T30" fmla="*/ 65 w 320"/>
                <a:gd name="T31" fmla="*/ 101 h 207"/>
                <a:gd name="T32" fmla="*/ 78 w 320"/>
                <a:gd name="T33" fmla="*/ 110 h 207"/>
                <a:gd name="T34" fmla="*/ 76 w 320"/>
                <a:gd name="T35" fmla="*/ 68 h 207"/>
                <a:gd name="T36" fmla="*/ 18 w 320"/>
                <a:gd name="T37" fmla="*/ 75 h 207"/>
                <a:gd name="T38" fmla="*/ 34 w 320"/>
                <a:gd name="T39" fmla="*/ 95 h 207"/>
                <a:gd name="T40" fmla="*/ 51 w 320"/>
                <a:gd name="T41" fmla="*/ 86 h 207"/>
                <a:gd name="T42" fmla="*/ 56 w 320"/>
                <a:gd name="T43" fmla="*/ 81 h 207"/>
                <a:gd name="T44" fmla="*/ 58 w 320"/>
                <a:gd name="T45" fmla="*/ 74 h 207"/>
                <a:gd name="T46" fmla="*/ 38 w 320"/>
                <a:gd name="T47" fmla="*/ 57 h 207"/>
                <a:gd name="T48" fmla="*/ 16 w 320"/>
                <a:gd name="T49" fmla="*/ 70 h 207"/>
                <a:gd name="T50" fmla="*/ 318 w 320"/>
                <a:gd name="T51" fmla="*/ 29 h 207"/>
                <a:gd name="T52" fmla="*/ 255 w 320"/>
                <a:gd name="T53" fmla="*/ 21 h 207"/>
                <a:gd name="T54" fmla="*/ 215 w 320"/>
                <a:gd name="T55" fmla="*/ 9 h 207"/>
                <a:gd name="T56" fmla="*/ 204 w 320"/>
                <a:gd name="T57" fmla="*/ 5 h 207"/>
                <a:gd name="T58" fmla="*/ 195 w 320"/>
                <a:gd name="T59" fmla="*/ 3 h 207"/>
                <a:gd name="T60" fmla="*/ 186 w 320"/>
                <a:gd name="T61" fmla="*/ 10 h 207"/>
                <a:gd name="T62" fmla="*/ 163 w 320"/>
                <a:gd name="T63" fmla="*/ 14 h 207"/>
                <a:gd name="T64" fmla="*/ 150 w 320"/>
                <a:gd name="T65" fmla="*/ 19 h 207"/>
                <a:gd name="T66" fmla="*/ 143 w 320"/>
                <a:gd name="T67" fmla="*/ 21 h 207"/>
                <a:gd name="T68" fmla="*/ 119 w 320"/>
                <a:gd name="T69" fmla="*/ 23 h 207"/>
                <a:gd name="T70" fmla="*/ 114 w 320"/>
                <a:gd name="T71" fmla="*/ 38 h 207"/>
                <a:gd name="T72" fmla="*/ 90 w 320"/>
                <a:gd name="T73" fmla="*/ 39 h 207"/>
                <a:gd name="T74" fmla="*/ 81 w 320"/>
                <a:gd name="T75" fmla="*/ 61 h 207"/>
                <a:gd name="T76" fmla="*/ 90 w 320"/>
                <a:gd name="T77" fmla="*/ 63 h 207"/>
                <a:gd name="T78" fmla="*/ 80 w 320"/>
                <a:gd name="T79" fmla="*/ 70 h 207"/>
                <a:gd name="T80" fmla="*/ 92 w 320"/>
                <a:gd name="T81" fmla="*/ 83 h 207"/>
                <a:gd name="T82" fmla="*/ 99 w 320"/>
                <a:gd name="T83" fmla="*/ 90 h 207"/>
                <a:gd name="T84" fmla="*/ 85 w 320"/>
                <a:gd name="T85" fmla="*/ 92 h 207"/>
                <a:gd name="T86" fmla="*/ 87 w 320"/>
                <a:gd name="T87" fmla="*/ 104 h 207"/>
                <a:gd name="T88" fmla="*/ 94 w 320"/>
                <a:gd name="T89" fmla="*/ 124 h 207"/>
                <a:gd name="T90" fmla="*/ 101 w 320"/>
                <a:gd name="T91" fmla="*/ 126 h 207"/>
                <a:gd name="T92" fmla="*/ 121 w 320"/>
                <a:gd name="T93" fmla="*/ 131 h 207"/>
                <a:gd name="T94" fmla="*/ 132 w 320"/>
                <a:gd name="T95" fmla="*/ 135 h 207"/>
                <a:gd name="T96" fmla="*/ 125 w 320"/>
                <a:gd name="T97" fmla="*/ 169 h 207"/>
                <a:gd name="T98" fmla="*/ 143 w 320"/>
                <a:gd name="T99" fmla="*/ 162 h 207"/>
                <a:gd name="T100" fmla="*/ 168 w 320"/>
                <a:gd name="T101" fmla="*/ 159 h 207"/>
                <a:gd name="T102" fmla="*/ 175 w 320"/>
                <a:gd name="T103" fmla="*/ 157 h 207"/>
                <a:gd name="T104" fmla="*/ 193 w 320"/>
                <a:gd name="T105" fmla="*/ 168 h 207"/>
                <a:gd name="T106" fmla="*/ 220 w 320"/>
                <a:gd name="T107" fmla="*/ 197 h 207"/>
                <a:gd name="T108" fmla="*/ 237 w 320"/>
                <a:gd name="T109" fmla="*/ 206 h 207"/>
                <a:gd name="T110" fmla="*/ 257 w 320"/>
                <a:gd name="T111" fmla="*/ 198 h 207"/>
                <a:gd name="T112" fmla="*/ 276 w 320"/>
                <a:gd name="T113" fmla="*/ 200 h 207"/>
                <a:gd name="T114" fmla="*/ 284 w 320"/>
                <a:gd name="T115" fmla="*/ 182 h 207"/>
                <a:gd name="T116" fmla="*/ 291 w 320"/>
                <a:gd name="T117" fmla="*/ 166 h 207"/>
                <a:gd name="T118" fmla="*/ 280 w 320"/>
                <a:gd name="T119" fmla="*/ 90 h 207"/>
                <a:gd name="T120" fmla="*/ 314 w 320"/>
                <a:gd name="T121" fmla="*/ 3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07">
                  <a:moveTo>
                    <a:pt x="72" y="178"/>
                  </a:move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0" y="180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2" y="178"/>
                  </a:lnTo>
                  <a:close/>
                  <a:moveTo>
                    <a:pt x="108" y="146"/>
                  </a:moveTo>
                  <a:lnTo>
                    <a:pt x="107" y="146"/>
                  </a:lnTo>
                  <a:lnTo>
                    <a:pt x="105" y="148"/>
                  </a:lnTo>
                  <a:lnTo>
                    <a:pt x="107" y="150"/>
                  </a:lnTo>
                  <a:lnTo>
                    <a:pt x="107" y="151"/>
                  </a:lnTo>
                  <a:lnTo>
                    <a:pt x="108" y="151"/>
                  </a:lnTo>
                  <a:lnTo>
                    <a:pt x="110" y="150"/>
                  </a:lnTo>
                  <a:lnTo>
                    <a:pt x="110" y="146"/>
                  </a:lnTo>
                  <a:lnTo>
                    <a:pt x="108" y="146"/>
                  </a:lnTo>
                  <a:close/>
                  <a:moveTo>
                    <a:pt x="72" y="115"/>
                  </a:moveTo>
                  <a:lnTo>
                    <a:pt x="70" y="113"/>
                  </a:lnTo>
                  <a:lnTo>
                    <a:pt x="70" y="113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0" y="106"/>
                  </a:lnTo>
                  <a:lnTo>
                    <a:pt x="58" y="104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7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7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7" y="130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1" y="157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7" y="168"/>
                  </a:lnTo>
                  <a:lnTo>
                    <a:pt x="9" y="169"/>
                  </a:lnTo>
                  <a:lnTo>
                    <a:pt x="11" y="169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20" y="159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9"/>
                  </a:lnTo>
                  <a:lnTo>
                    <a:pt x="43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1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8" y="124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5"/>
                  </a:lnTo>
                  <a:lnTo>
                    <a:pt x="72" y="115"/>
                  </a:lnTo>
                  <a:close/>
                  <a:moveTo>
                    <a:pt x="78" y="106"/>
                  </a:moveTo>
                  <a:lnTo>
                    <a:pt x="78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2" y="97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close/>
                  <a:moveTo>
                    <a:pt x="67" y="68"/>
                  </a:moveTo>
                  <a:lnTo>
                    <a:pt x="67" y="68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7" y="68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75"/>
                  </a:lnTo>
                  <a:close/>
                  <a:moveTo>
                    <a:pt x="134" y="12"/>
                  </a:moveTo>
                  <a:lnTo>
                    <a:pt x="136" y="12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4" y="12"/>
                  </a:lnTo>
                  <a:close/>
                  <a:moveTo>
                    <a:pt x="320" y="30"/>
                  </a:moveTo>
                  <a:lnTo>
                    <a:pt x="318" y="29"/>
                  </a:lnTo>
                  <a:lnTo>
                    <a:pt x="318" y="29"/>
                  </a:lnTo>
                  <a:lnTo>
                    <a:pt x="316" y="27"/>
                  </a:lnTo>
                  <a:lnTo>
                    <a:pt x="316" y="25"/>
                  </a:lnTo>
                  <a:lnTo>
                    <a:pt x="314" y="23"/>
                  </a:lnTo>
                  <a:lnTo>
                    <a:pt x="312" y="23"/>
                  </a:lnTo>
                  <a:lnTo>
                    <a:pt x="311" y="19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5" y="27"/>
                  </a:lnTo>
                  <a:lnTo>
                    <a:pt x="303" y="27"/>
                  </a:lnTo>
                  <a:lnTo>
                    <a:pt x="296" y="25"/>
                  </a:lnTo>
                  <a:lnTo>
                    <a:pt x="289" y="25"/>
                  </a:lnTo>
                  <a:lnTo>
                    <a:pt x="280" y="23"/>
                  </a:lnTo>
                  <a:lnTo>
                    <a:pt x="275" y="23"/>
                  </a:lnTo>
                  <a:lnTo>
                    <a:pt x="266" y="23"/>
                  </a:lnTo>
                  <a:lnTo>
                    <a:pt x="257" y="23"/>
                  </a:lnTo>
                  <a:lnTo>
                    <a:pt x="257" y="21"/>
                  </a:lnTo>
                  <a:lnTo>
                    <a:pt x="255" y="21"/>
                  </a:lnTo>
                  <a:lnTo>
                    <a:pt x="251" y="19"/>
                  </a:lnTo>
                  <a:lnTo>
                    <a:pt x="249" y="18"/>
                  </a:lnTo>
                  <a:lnTo>
                    <a:pt x="247" y="14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7" y="12"/>
                  </a:lnTo>
                  <a:lnTo>
                    <a:pt x="237" y="14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9"/>
                  </a:lnTo>
                  <a:lnTo>
                    <a:pt x="224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5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5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3"/>
                  </a:lnTo>
                  <a:lnTo>
                    <a:pt x="195" y="5"/>
                  </a:lnTo>
                  <a:lnTo>
                    <a:pt x="197" y="7"/>
                  </a:lnTo>
                  <a:lnTo>
                    <a:pt x="197" y="9"/>
                  </a:lnTo>
                  <a:lnTo>
                    <a:pt x="195" y="9"/>
                  </a:lnTo>
                  <a:lnTo>
                    <a:pt x="195" y="10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8" y="3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4" y="1"/>
                  </a:lnTo>
                  <a:lnTo>
                    <a:pt x="184" y="5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2" y="12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0" y="14"/>
                  </a:lnTo>
                  <a:lnTo>
                    <a:pt x="168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7" y="14"/>
                  </a:lnTo>
                  <a:lnTo>
                    <a:pt x="155" y="14"/>
                  </a:lnTo>
                  <a:lnTo>
                    <a:pt x="152" y="10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1" y="21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19" y="23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30"/>
                  </a:lnTo>
                  <a:lnTo>
                    <a:pt x="117" y="29"/>
                  </a:lnTo>
                  <a:lnTo>
                    <a:pt x="116" y="27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4" y="38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3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3" y="56"/>
                  </a:lnTo>
                  <a:lnTo>
                    <a:pt x="81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9" y="59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2"/>
                  </a:lnTo>
                  <a:lnTo>
                    <a:pt x="81" y="74"/>
                  </a:lnTo>
                  <a:lnTo>
                    <a:pt x="83" y="75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0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5"/>
                  </a:lnTo>
                  <a:lnTo>
                    <a:pt x="103" y="86"/>
                  </a:lnTo>
                  <a:lnTo>
                    <a:pt x="101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9" y="108"/>
                  </a:lnTo>
                  <a:lnTo>
                    <a:pt x="89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3" y="128"/>
                  </a:lnTo>
                  <a:lnTo>
                    <a:pt x="107" y="130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5" y="124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30" y="122"/>
                  </a:lnTo>
                  <a:lnTo>
                    <a:pt x="136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28" y="157"/>
                  </a:lnTo>
                  <a:lnTo>
                    <a:pt x="126" y="160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8" y="169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36" y="164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5" y="160"/>
                  </a:lnTo>
                  <a:lnTo>
                    <a:pt x="157" y="159"/>
                  </a:lnTo>
                  <a:lnTo>
                    <a:pt x="159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3" y="153"/>
                  </a:lnTo>
                  <a:lnTo>
                    <a:pt x="164" y="153"/>
                  </a:lnTo>
                  <a:lnTo>
                    <a:pt x="166" y="155"/>
                  </a:lnTo>
                  <a:lnTo>
                    <a:pt x="166" y="157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9"/>
                  </a:lnTo>
                  <a:lnTo>
                    <a:pt x="170" y="155"/>
                  </a:lnTo>
                  <a:lnTo>
                    <a:pt x="170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7" y="159"/>
                  </a:lnTo>
                  <a:lnTo>
                    <a:pt x="181" y="162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9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7" y="175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13" y="187"/>
                  </a:lnTo>
                  <a:lnTo>
                    <a:pt x="215" y="189"/>
                  </a:lnTo>
                  <a:lnTo>
                    <a:pt x="220" y="197"/>
                  </a:lnTo>
                  <a:lnTo>
                    <a:pt x="222" y="198"/>
                  </a:lnTo>
                  <a:lnTo>
                    <a:pt x="224" y="200"/>
                  </a:lnTo>
                  <a:lnTo>
                    <a:pt x="224" y="200"/>
                  </a:lnTo>
                  <a:lnTo>
                    <a:pt x="228" y="202"/>
                  </a:lnTo>
                  <a:lnTo>
                    <a:pt x="228" y="202"/>
                  </a:lnTo>
                  <a:lnTo>
                    <a:pt x="229" y="204"/>
                  </a:lnTo>
                  <a:lnTo>
                    <a:pt x="231" y="206"/>
                  </a:lnTo>
                  <a:lnTo>
                    <a:pt x="231" y="207"/>
                  </a:lnTo>
                  <a:lnTo>
                    <a:pt x="233" y="207"/>
                  </a:lnTo>
                  <a:lnTo>
                    <a:pt x="233" y="206"/>
                  </a:lnTo>
                  <a:lnTo>
                    <a:pt x="235" y="206"/>
                  </a:lnTo>
                  <a:lnTo>
                    <a:pt x="235" y="206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8" y="204"/>
                  </a:lnTo>
                  <a:lnTo>
                    <a:pt x="240" y="202"/>
                  </a:lnTo>
                  <a:lnTo>
                    <a:pt x="242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9" y="200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3" y="198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8" y="202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6" y="206"/>
                  </a:lnTo>
                  <a:lnTo>
                    <a:pt x="273" y="207"/>
                  </a:lnTo>
                  <a:lnTo>
                    <a:pt x="275" y="207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8" y="191"/>
                  </a:lnTo>
                  <a:lnTo>
                    <a:pt x="282" y="191"/>
                  </a:lnTo>
                  <a:lnTo>
                    <a:pt x="282" y="189"/>
                  </a:lnTo>
                  <a:lnTo>
                    <a:pt x="284" y="187"/>
                  </a:lnTo>
                  <a:lnTo>
                    <a:pt x="282" y="186"/>
                  </a:lnTo>
                  <a:lnTo>
                    <a:pt x="282" y="184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5" y="180"/>
                  </a:lnTo>
                  <a:lnTo>
                    <a:pt x="293" y="178"/>
                  </a:lnTo>
                  <a:lnTo>
                    <a:pt x="296" y="178"/>
                  </a:lnTo>
                  <a:lnTo>
                    <a:pt x="296" y="177"/>
                  </a:lnTo>
                  <a:lnTo>
                    <a:pt x="298" y="177"/>
                  </a:lnTo>
                  <a:lnTo>
                    <a:pt x="296" y="175"/>
                  </a:lnTo>
                  <a:lnTo>
                    <a:pt x="296" y="173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89" y="162"/>
                  </a:lnTo>
                  <a:lnTo>
                    <a:pt x="289" y="160"/>
                  </a:lnTo>
                  <a:lnTo>
                    <a:pt x="289" y="157"/>
                  </a:lnTo>
                  <a:lnTo>
                    <a:pt x="289" y="155"/>
                  </a:lnTo>
                  <a:lnTo>
                    <a:pt x="287" y="151"/>
                  </a:lnTo>
                  <a:lnTo>
                    <a:pt x="285" y="146"/>
                  </a:lnTo>
                  <a:lnTo>
                    <a:pt x="284" y="144"/>
                  </a:lnTo>
                  <a:lnTo>
                    <a:pt x="284" y="142"/>
                  </a:lnTo>
                  <a:lnTo>
                    <a:pt x="282" y="137"/>
                  </a:lnTo>
                  <a:lnTo>
                    <a:pt x="284" y="131"/>
                  </a:lnTo>
                  <a:lnTo>
                    <a:pt x="285" y="124"/>
                  </a:lnTo>
                  <a:lnTo>
                    <a:pt x="284" y="112"/>
                  </a:lnTo>
                  <a:lnTo>
                    <a:pt x="282" y="99"/>
                  </a:lnTo>
                  <a:lnTo>
                    <a:pt x="280" y="95"/>
                  </a:lnTo>
                  <a:lnTo>
                    <a:pt x="280" y="90"/>
                  </a:lnTo>
                  <a:lnTo>
                    <a:pt x="282" y="85"/>
                  </a:lnTo>
                  <a:lnTo>
                    <a:pt x="284" y="79"/>
                  </a:lnTo>
                  <a:lnTo>
                    <a:pt x="289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68"/>
                  </a:lnTo>
                  <a:lnTo>
                    <a:pt x="296" y="66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302" y="52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3" y="41"/>
                  </a:lnTo>
                  <a:lnTo>
                    <a:pt x="305" y="39"/>
                  </a:lnTo>
                  <a:lnTo>
                    <a:pt x="309" y="38"/>
                  </a:lnTo>
                  <a:lnTo>
                    <a:pt x="314" y="38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1" y="36"/>
                  </a:lnTo>
                  <a:lnTo>
                    <a:pt x="312" y="34"/>
                  </a:lnTo>
                  <a:lnTo>
                    <a:pt x="316" y="34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0" y="30"/>
                  </a:lnTo>
                  <a:lnTo>
                    <a:pt x="32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Freeform 48"/>
            <p:cNvSpPr>
              <a:spLocks noEditPoints="1"/>
            </p:cNvSpPr>
            <p:nvPr/>
          </p:nvSpPr>
          <p:spPr bwMode="auto">
            <a:xfrm>
              <a:off x="7767348" y="3014405"/>
              <a:ext cx="489294" cy="393924"/>
            </a:xfrm>
            <a:custGeom>
              <a:avLst/>
              <a:gdLst>
                <a:gd name="T0" fmla="*/ 146 w 354"/>
                <a:gd name="T1" fmla="*/ 258 h 285"/>
                <a:gd name="T2" fmla="*/ 121 w 354"/>
                <a:gd name="T3" fmla="*/ 262 h 285"/>
                <a:gd name="T4" fmla="*/ 210 w 354"/>
                <a:gd name="T5" fmla="*/ 244 h 285"/>
                <a:gd name="T6" fmla="*/ 210 w 354"/>
                <a:gd name="T7" fmla="*/ 255 h 285"/>
                <a:gd name="T8" fmla="*/ 87 w 354"/>
                <a:gd name="T9" fmla="*/ 247 h 285"/>
                <a:gd name="T10" fmla="*/ 94 w 354"/>
                <a:gd name="T11" fmla="*/ 262 h 285"/>
                <a:gd name="T12" fmla="*/ 130 w 354"/>
                <a:gd name="T13" fmla="*/ 271 h 285"/>
                <a:gd name="T14" fmla="*/ 332 w 354"/>
                <a:gd name="T15" fmla="*/ 229 h 285"/>
                <a:gd name="T16" fmla="*/ 14 w 354"/>
                <a:gd name="T17" fmla="*/ 211 h 285"/>
                <a:gd name="T18" fmla="*/ 126 w 354"/>
                <a:gd name="T19" fmla="*/ 209 h 285"/>
                <a:gd name="T20" fmla="*/ 126 w 354"/>
                <a:gd name="T21" fmla="*/ 202 h 285"/>
                <a:gd name="T22" fmla="*/ 117 w 354"/>
                <a:gd name="T23" fmla="*/ 199 h 285"/>
                <a:gd name="T24" fmla="*/ 81 w 354"/>
                <a:gd name="T25" fmla="*/ 208 h 285"/>
                <a:gd name="T26" fmla="*/ 94 w 354"/>
                <a:gd name="T27" fmla="*/ 231 h 285"/>
                <a:gd name="T28" fmla="*/ 107 w 354"/>
                <a:gd name="T29" fmla="*/ 240 h 285"/>
                <a:gd name="T30" fmla="*/ 228 w 354"/>
                <a:gd name="T31" fmla="*/ 199 h 285"/>
                <a:gd name="T32" fmla="*/ 121 w 354"/>
                <a:gd name="T33" fmla="*/ 179 h 285"/>
                <a:gd name="T34" fmla="*/ 191 w 354"/>
                <a:gd name="T35" fmla="*/ 249 h 285"/>
                <a:gd name="T36" fmla="*/ 200 w 354"/>
                <a:gd name="T37" fmla="*/ 236 h 285"/>
                <a:gd name="T38" fmla="*/ 220 w 354"/>
                <a:gd name="T39" fmla="*/ 193 h 285"/>
                <a:gd name="T40" fmla="*/ 190 w 354"/>
                <a:gd name="T41" fmla="*/ 162 h 285"/>
                <a:gd name="T42" fmla="*/ 199 w 354"/>
                <a:gd name="T43" fmla="*/ 180 h 285"/>
                <a:gd name="T44" fmla="*/ 186 w 354"/>
                <a:gd name="T45" fmla="*/ 188 h 285"/>
                <a:gd name="T46" fmla="*/ 182 w 354"/>
                <a:gd name="T47" fmla="*/ 170 h 285"/>
                <a:gd name="T48" fmla="*/ 164 w 354"/>
                <a:gd name="T49" fmla="*/ 180 h 285"/>
                <a:gd name="T50" fmla="*/ 143 w 354"/>
                <a:gd name="T51" fmla="*/ 190 h 285"/>
                <a:gd name="T52" fmla="*/ 152 w 354"/>
                <a:gd name="T53" fmla="*/ 218 h 285"/>
                <a:gd name="T54" fmla="*/ 166 w 354"/>
                <a:gd name="T55" fmla="*/ 229 h 285"/>
                <a:gd name="T56" fmla="*/ 184 w 354"/>
                <a:gd name="T57" fmla="*/ 244 h 285"/>
                <a:gd name="T58" fmla="*/ 190 w 354"/>
                <a:gd name="T59" fmla="*/ 269 h 285"/>
                <a:gd name="T60" fmla="*/ 177 w 354"/>
                <a:gd name="T61" fmla="*/ 96 h 285"/>
                <a:gd name="T62" fmla="*/ 40 w 354"/>
                <a:gd name="T63" fmla="*/ 88 h 285"/>
                <a:gd name="T64" fmla="*/ 29 w 354"/>
                <a:gd name="T65" fmla="*/ 79 h 285"/>
                <a:gd name="T66" fmla="*/ 150 w 354"/>
                <a:gd name="T67" fmla="*/ 43 h 285"/>
                <a:gd name="T68" fmla="*/ 69 w 354"/>
                <a:gd name="T69" fmla="*/ 247 h 285"/>
                <a:gd name="T70" fmla="*/ 81 w 354"/>
                <a:gd name="T71" fmla="*/ 227 h 285"/>
                <a:gd name="T72" fmla="*/ 74 w 354"/>
                <a:gd name="T73" fmla="*/ 202 h 285"/>
                <a:gd name="T74" fmla="*/ 90 w 354"/>
                <a:gd name="T75" fmla="*/ 188 h 285"/>
                <a:gd name="T76" fmla="*/ 105 w 354"/>
                <a:gd name="T77" fmla="*/ 175 h 285"/>
                <a:gd name="T78" fmla="*/ 116 w 354"/>
                <a:gd name="T79" fmla="*/ 135 h 285"/>
                <a:gd name="T80" fmla="*/ 123 w 354"/>
                <a:gd name="T81" fmla="*/ 152 h 285"/>
                <a:gd name="T82" fmla="*/ 139 w 354"/>
                <a:gd name="T83" fmla="*/ 114 h 285"/>
                <a:gd name="T84" fmla="*/ 105 w 354"/>
                <a:gd name="T85" fmla="*/ 97 h 285"/>
                <a:gd name="T86" fmla="*/ 107 w 354"/>
                <a:gd name="T87" fmla="*/ 96 h 285"/>
                <a:gd name="T88" fmla="*/ 99 w 354"/>
                <a:gd name="T89" fmla="*/ 63 h 285"/>
                <a:gd name="T90" fmla="*/ 107 w 354"/>
                <a:gd name="T91" fmla="*/ 14 h 285"/>
                <a:gd name="T92" fmla="*/ 11 w 354"/>
                <a:gd name="T93" fmla="*/ 92 h 285"/>
                <a:gd name="T94" fmla="*/ 16 w 354"/>
                <a:gd name="T95" fmla="*/ 97 h 285"/>
                <a:gd name="T96" fmla="*/ 33 w 354"/>
                <a:gd name="T97" fmla="*/ 74 h 285"/>
                <a:gd name="T98" fmla="*/ 83 w 354"/>
                <a:gd name="T99" fmla="*/ 63 h 285"/>
                <a:gd name="T100" fmla="*/ 56 w 354"/>
                <a:gd name="T101" fmla="*/ 81 h 285"/>
                <a:gd name="T102" fmla="*/ 61 w 354"/>
                <a:gd name="T103" fmla="*/ 108 h 285"/>
                <a:gd name="T104" fmla="*/ 52 w 354"/>
                <a:gd name="T105" fmla="*/ 101 h 285"/>
                <a:gd name="T106" fmla="*/ 47 w 354"/>
                <a:gd name="T107" fmla="*/ 88 h 285"/>
                <a:gd name="T108" fmla="*/ 33 w 354"/>
                <a:gd name="T109" fmla="*/ 112 h 285"/>
                <a:gd name="T110" fmla="*/ 11 w 354"/>
                <a:gd name="T111" fmla="*/ 106 h 285"/>
                <a:gd name="T112" fmla="*/ 4 w 354"/>
                <a:gd name="T113" fmla="*/ 155 h 285"/>
                <a:gd name="T114" fmla="*/ 2 w 354"/>
                <a:gd name="T115" fmla="*/ 162 h 285"/>
                <a:gd name="T116" fmla="*/ 27 w 354"/>
                <a:gd name="T117" fmla="*/ 211 h 285"/>
                <a:gd name="T118" fmla="*/ 24 w 354"/>
                <a:gd name="T119" fmla="*/ 236 h 285"/>
                <a:gd name="T120" fmla="*/ 67 w 354"/>
                <a:gd name="T121" fmla="*/ 265 h 285"/>
                <a:gd name="T122" fmla="*/ 83 w 354"/>
                <a:gd name="T123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85">
                  <a:moveTo>
                    <a:pt x="188" y="269"/>
                  </a:moveTo>
                  <a:lnTo>
                    <a:pt x="188" y="267"/>
                  </a:lnTo>
                  <a:lnTo>
                    <a:pt x="186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6" y="264"/>
                  </a:lnTo>
                  <a:lnTo>
                    <a:pt x="184" y="264"/>
                  </a:lnTo>
                  <a:lnTo>
                    <a:pt x="184" y="262"/>
                  </a:lnTo>
                  <a:lnTo>
                    <a:pt x="182" y="262"/>
                  </a:lnTo>
                  <a:lnTo>
                    <a:pt x="182" y="260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8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5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4" y="260"/>
                  </a:lnTo>
                  <a:lnTo>
                    <a:pt x="163" y="256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7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8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2" y="264"/>
                  </a:lnTo>
                  <a:lnTo>
                    <a:pt x="150" y="265"/>
                  </a:lnTo>
                  <a:lnTo>
                    <a:pt x="148" y="265"/>
                  </a:lnTo>
                  <a:lnTo>
                    <a:pt x="148" y="265"/>
                  </a:lnTo>
                  <a:lnTo>
                    <a:pt x="146" y="265"/>
                  </a:lnTo>
                  <a:lnTo>
                    <a:pt x="146" y="267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71"/>
                  </a:lnTo>
                  <a:lnTo>
                    <a:pt x="154" y="271"/>
                  </a:lnTo>
                  <a:lnTo>
                    <a:pt x="155" y="273"/>
                  </a:lnTo>
                  <a:lnTo>
                    <a:pt x="161" y="276"/>
                  </a:lnTo>
                  <a:lnTo>
                    <a:pt x="164" y="278"/>
                  </a:lnTo>
                  <a:lnTo>
                    <a:pt x="168" y="282"/>
                  </a:lnTo>
                  <a:lnTo>
                    <a:pt x="170" y="282"/>
                  </a:lnTo>
                  <a:lnTo>
                    <a:pt x="172" y="280"/>
                  </a:lnTo>
                  <a:lnTo>
                    <a:pt x="173" y="278"/>
                  </a:lnTo>
                  <a:lnTo>
                    <a:pt x="177" y="278"/>
                  </a:lnTo>
                  <a:lnTo>
                    <a:pt x="184" y="280"/>
                  </a:lnTo>
                  <a:lnTo>
                    <a:pt x="186" y="278"/>
                  </a:lnTo>
                  <a:lnTo>
                    <a:pt x="188" y="276"/>
                  </a:lnTo>
                  <a:lnTo>
                    <a:pt x="188" y="274"/>
                  </a:lnTo>
                  <a:lnTo>
                    <a:pt x="186" y="274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8" y="269"/>
                  </a:lnTo>
                  <a:close/>
                  <a:moveTo>
                    <a:pt x="121" y="262"/>
                  </a:moveTo>
                  <a:lnTo>
                    <a:pt x="121" y="260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2" y="256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7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7" y="255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7" y="264"/>
                  </a:lnTo>
                  <a:lnTo>
                    <a:pt x="117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close/>
                  <a:moveTo>
                    <a:pt x="222" y="247"/>
                  </a:moveTo>
                  <a:lnTo>
                    <a:pt x="217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6" y="249"/>
                  </a:lnTo>
                  <a:lnTo>
                    <a:pt x="204" y="249"/>
                  </a:lnTo>
                  <a:lnTo>
                    <a:pt x="206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4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0" y="255"/>
                  </a:lnTo>
                  <a:lnTo>
                    <a:pt x="211" y="253"/>
                  </a:lnTo>
                  <a:lnTo>
                    <a:pt x="213" y="253"/>
                  </a:lnTo>
                  <a:lnTo>
                    <a:pt x="215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4" y="253"/>
                  </a:lnTo>
                  <a:lnTo>
                    <a:pt x="224" y="253"/>
                  </a:lnTo>
                  <a:lnTo>
                    <a:pt x="224" y="251"/>
                  </a:lnTo>
                  <a:lnTo>
                    <a:pt x="222" y="249"/>
                  </a:lnTo>
                  <a:lnTo>
                    <a:pt x="222" y="247"/>
                  </a:lnTo>
                  <a:close/>
                  <a:moveTo>
                    <a:pt x="96" y="251"/>
                  </a:moveTo>
                  <a:lnTo>
                    <a:pt x="96" y="249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5" y="242"/>
                  </a:lnTo>
                  <a:lnTo>
                    <a:pt x="83" y="242"/>
                  </a:lnTo>
                  <a:lnTo>
                    <a:pt x="81" y="242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7"/>
                  </a:lnTo>
                  <a:lnTo>
                    <a:pt x="80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5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5" y="256"/>
                  </a:lnTo>
                  <a:lnTo>
                    <a:pt x="87" y="258"/>
                  </a:lnTo>
                  <a:lnTo>
                    <a:pt x="89" y="258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4" y="256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9" y="260"/>
                  </a:lnTo>
                  <a:lnTo>
                    <a:pt x="99" y="258"/>
                  </a:lnTo>
                  <a:lnTo>
                    <a:pt x="98" y="253"/>
                  </a:lnTo>
                  <a:lnTo>
                    <a:pt x="96" y="251"/>
                  </a:lnTo>
                  <a:close/>
                  <a:moveTo>
                    <a:pt x="141" y="238"/>
                  </a:moveTo>
                  <a:lnTo>
                    <a:pt x="139" y="242"/>
                  </a:lnTo>
                  <a:lnTo>
                    <a:pt x="139" y="246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2" y="253"/>
                  </a:lnTo>
                  <a:lnTo>
                    <a:pt x="130" y="255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0" y="260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71"/>
                  </a:lnTo>
                  <a:lnTo>
                    <a:pt x="130" y="273"/>
                  </a:lnTo>
                  <a:lnTo>
                    <a:pt x="132" y="271"/>
                  </a:lnTo>
                  <a:lnTo>
                    <a:pt x="132" y="271"/>
                  </a:lnTo>
                  <a:lnTo>
                    <a:pt x="134" y="271"/>
                  </a:lnTo>
                  <a:lnTo>
                    <a:pt x="137" y="255"/>
                  </a:lnTo>
                  <a:lnTo>
                    <a:pt x="141" y="249"/>
                  </a:lnTo>
                  <a:lnTo>
                    <a:pt x="141" y="246"/>
                  </a:lnTo>
                  <a:lnTo>
                    <a:pt x="145" y="235"/>
                  </a:lnTo>
                  <a:lnTo>
                    <a:pt x="143" y="235"/>
                  </a:lnTo>
                  <a:lnTo>
                    <a:pt x="141" y="238"/>
                  </a:lnTo>
                  <a:close/>
                  <a:moveTo>
                    <a:pt x="352" y="238"/>
                  </a:moveTo>
                  <a:lnTo>
                    <a:pt x="354" y="238"/>
                  </a:lnTo>
                  <a:lnTo>
                    <a:pt x="354" y="238"/>
                  </a:lnTo>
                  <a:lnTo>
                    <a:pt x="354" y="238"/>
                  </a:lnTo>
                  <a:lnTo>
                    <a:pt x="354" y="236"/>
                  </a:lnTo>
                  <a:lnTo>
                    <a:pt x="352" y="236"/>
                  </a:lnTo>
                  <a:lnTo>
                    <a:pt x="350" y="235"/>
                  </a:lnTo>
                  <a:lnTo>
                    <a:pt x="347" y="233"/>
                  </a:lnTo>
                  <a:lnTo>
                    <a:pt x="347" y="233"/>
                  </a:lnTo>
                  <a:lnTo>
                    <a:pt x="345" y="231"/>
                  </a:lnTo>
                  <a:lnTo>
                    <a:pt x="345" y="229"/>
                  </a:lnTo>
                  <a:lnTo>
                    <a:pt x="343" y="229"/>
                  </a:lnTo>
                  <a:lnTo>
                    <a:pt x="343" y="229"/>
                  </a:lnTo>
                  <a:lnTo>
                    <a:pt x="341" y="229"/>
                  </a:lnTo>
                  <a:lnTo>
                    <a:pt x="340" y="227"/>
                  </a:lnTo>
                  <a:lnTo>
                    <a:pt x="338" y="226"/>
                  </a:lnTo>
                  <a:lnTo>
                    <a:pt x="338" y="226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9"/>
                  </a:lnTo>
                  <a:lnTo>
                    <a:pt x="331" y="235"/>
                  </a:lnTo>
                  <a:lnTo>
                    <a:pt x="331" y="238"/>
                  </a:lnTo>
                  <a:lnTo>
                    <a:pt x="331" y="240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4"/>
                  </a:lnTo>
                  <a:lnTo>
                    <a:pt x="352" y="242"/>
                  </a:lnTo>
                  <a:lnTo>
                    <a:pt x="354" y="242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2" y="238"/>
                  </a:lnTo>
                  <a:close/>
                  <a:moveTo>
                    <a:pt x="20" y="218"/>
                  </a:moveTo>
                  <a:lnTo>
                    <a:pt x="18" y="217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6" y="215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close/>
                  <a:moveTo>
                    <a:pt x="126" y="244"/>
                  </a:moveTo>
                  <a:lnTo>
                    <a:pt x="130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2" y="242"/>
                  </a:lnTo>
                  <a:lnTo>
                    <a:pt x="134" y="242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6"/>
                  </a:lnTo>
                  <a:lnTo>
                    <a:pt x="135" y="235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4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7" y="222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6" y="209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06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34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8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9" y="20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6" y="197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98" y="200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89" y="202"/>
                  </a:lnTo>
                  <a:lnTo>
                    <a:pt x="87" y="202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1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1" y="208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7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9" y="213"/>
                  </a:lnTo>
                  <a:lnTo>
                    <a:pt x="87" y="215"/>
                  </a:lnTo>
                  <a:lnTo>
                    <a:pt x="87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6" y="235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3" y="236"/>
                  </a:lnTo>
                  <a:lnTo>
                    <a:pt x="103" y="238"/>
                  </a:lnTo>
                  <a:lnTo>
                    <a:pt x="99" y="240"/>
                  </a:lnTo>
                  <a:lnTo>
                    <a:pt x="99" y="242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5" y="242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7" y="240"/>
                  </a:lnTo>
                  <a:lnTo>
                    <a:pt x="108" y="240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6" y="246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6" y="244"/>
                  </a:lnTo>
                  <a:lnTo>
                    <a:pt x="126" y="244"/>
                  </a:lnTo>
                  <a:close/>
                  <a:moveTo>
                    <a:pt x="228" y="188"/>
                  </a:moveTo>
                  <a:lnTo>
                    <a:pt x="228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90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2" y="193"/>
                  </a:lnTo>
                  <a:lnTo>
                    <a:pt x="222" y="195"/>
                  </a:lnTo>
                  <a:lnTo>
                    <a:pt x="222" y="197"/>
                  </a:lnTo>
                  <a:lnTo>
                    <a:pt x="222" y="199"/>
                  </a:lnTo>
                  <a:lnTo>
                    <a:pt x="224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9" y="197"/>
                  </a:lnTo>
                  <a:lnTo>
                    <a:pt x="229" y="195"/>
                  </a:lnTo>
                  <a:lnTo>
                    <a:pt x="228" y="188"/>
                  </a:lnTo>
                  <a:close/>
                  <a:moveTo>
                    <a:pt x="128" y="173"/>
                  </a:moveTo>
                  <a:lnTo>
                    <a:pt x="130" y="171"/>
                  </a:lnTo>
                  <a:lnTo>
                    <a:pt x="130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3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6" y="17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5" y="161"/>
                  </a:lnTo>
                  <a:lnTo>
                    <a:pt x="123" y="161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1" y="164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3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3" y="182"/>
                  </a:lnTo>
                  <a:lnTo>
                    <a:pt x="125" y="182"/>
                  </a:lnTo>
                  <a:lnTo>
                    <a:pt x="126" y="180"/>
                  </a:lnTo>
                  <a:lnTo>
                    <a:pt x="126" y="179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8" y="173"/>
                  </a:lnTo>
                  <a:close/>
                  <a:moveTo>
                    <a:pt x="202" y="258"/>
                  </a:moveTo>
                  <a:lnTo>
                    <a:pt x="200" y="258"/>
                  </a:lnTo>
                  <a:lnTo>
                    <a:pt x="200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5"/>
                  </a:lnTo>
                  <a:lnTo>
                    <a:pt x="195" y="255"/>
                  </a:lnTo>
                  <a:lnTo>
                    <a:pt x="193" y="253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1" y="256"/>
                  </a:lnTo>
                  <a:lnTo>
                    <a:pt x="191" y="255"/>
                  </a:lnTo>
                  <a:lnTo>
                    <a:pt x="190" y="255"/>
                  </a:lnTo>
                  <a:lnTo>
                    <a:pt x="190" y="255"/>
                  </a:lnTo>
                  <a:lnTo>
                    <a:pt x="190" y="253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5" y="251"/>
                  </a:lnTo>
                  <a:lnTo>
                    <a:pt x="197" y="251"/>
                  </a:lnTo>
                  <a:lnTo>
                    <a:pt x="199" y="251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9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4" y="247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4" y="242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38"/>
                  </a:lnTo>
                  <a:lnTo>
                    <a:pt x="202" y="236"/>
                  </a:lnTo>
                  <a:lnTo>
                    <a:pt x="199" y="236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3"/>
                  </a:lnTo>
                  <a:lnTo>
                    <a:pt x="199" y="233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3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6" y="229"/>
                  </a:lnTo>
                  <a:lnTo>
                    <a:pt x="215" y="226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19" y="217"/>
                  </a:lnTo>
                  <a:lnTo>
                    <a:pt x="217" y="215"/>
                  </a:lnTo>
                  <a:lnTo>
                    <a:pt x="215" y="213"/>
                  </a:lnTo>
                  <a:lnTo>
                    <a:pt x="213" y="213"/>
                  </a:lnTo>
                  <a:lnTo>
                    <a:pt x="211" y="213"/>
                  </a:lnTo>
                  <a:lnTo>
                    <a:pt x="210" y="213"/>
                  </a:lnTo>
                  <a:lnTo>
                    <a:pt x="208" y="211"/>
                  </a:lnTo>
                  <a:lnTo>
                    <a:pt x="206" y="206"/>
                  </a:lnTo>
                  <a:lnTo>
                    <a:pt x="208" y="200"/>
                  </a:lnTo>
                  <a:lnTo>
                    <a:pt x="208" y="200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7" y="195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3"/>
                  </a:lnTo>
                  <a:lnTo>
                    <a:pt x="224" y="191"/>
                  </a:lnTo>
                  <a:lnTo>
                    <a:pt x="226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7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2"/>
                  </a:lnTo>
                  <a:lnTo>
                    <a:pt x="224" y="161"/>
                  </a:lnTo>
                  <a:lnTo>
                    <a:pt x="226" y="159"/>
                  </a:lnTo>
                  <a:lnTo>
                    <a:pt x="228" y="157"/>
                  </a:lnTo>
                  <a:lnTo>
                    <a:pt x="224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0" y="152"/>
                  </a:lnTo>
                  <a:lnTo>
                    <a:pt x="217" y="152"/>
                  </a:lnTo>
                  <a:lnTo>
                    <a:pt x="213" y="150"/>
                  </a:lnTo>
                  <a:lnTo>
                    <a:pt x="208" y="150"/>
                  </a:lnTo>
                  <a:lnTo>
                    <a:pt x="204" y="152"/>
                  </a:lnTo>
                  <a:lnTo>
                    <a:pt x="197" y="157"/>
                  </a:lnTo>
                  <a:lnTo>
                    <a:pt x="191" y="161"/>
                  </a:lnTo>
                  <a:lnTo>
                    <a:pt x="190" y="162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9" y="170"/>
                  </a:lnTo>
                  <a:lnTo>
                    <a:pt x="199" y="171"/>
                  </a:lnTo>
                  <a:lnTo>
                    <a:pt x="199" y="175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1" y="191"/>
                  </a:lnTo>
                  <a:lnTo>
                    <a:pt x="191" y="190"/>
                  </a:lnTo>
                  <a:lnTo>
                    <a:pt x="193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9" y="184"/>
                  </a:lnTo>
                  <a:lnTo>
                    <a:pt x="199" y="180"/>
                  </a:lnTo>
                  <a:lnTo>
                    <a:pt x="197" y="177"/>
                  </a:lnTo>
                  <a:lnTo>
                    <a:pt x="197" y="175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1" y="166"/>
                  </a:lnTo>
                  <a:lnTo>
                    <a:pt x="191" y="168"/>
                  </a:lnTo>
                  <a:lnTo>
                    <a:pt x="193" y="171"/>
                  </a:lnTo>
                  <a:lnTo>
                    <a:pt x="193" y="173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4" y="191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4" y="186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81" y="184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0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79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6"/>
                  </a:lnTo>
                  <a:lnTo>
                    <a:pt x="175" y="164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9" y="161"/>
                  </a:lnTo>
                  <a:lnTo>
                    <a:pt x="161" y="162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6" y="177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7" y="186"/>
                  </a:lnTo>
                  <a:lnTo>
                    <a:pt x="155" y="188"/>
                  </a:lnTo>
                  <a:lnTo>
                    <a:pt x="154" y="186"/>
                  </a:lnTo>
                  <a:lnTo>
                    <a:pt x="154" y="186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2" y="182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39" y="184"/>
                  </a:lnTo>
                  <a:lnTo>
                    <a:pt x="139" y="184"/>
                  </a:lnTo>
                  <a:lnTo>
                    <a:pt x="141" y="184"/>
                  </a:lnTo>
                  <a:lnTo>
                    <a:pt x="143" y="184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50" y="190"/>
                  </a:lnTo>
                  <a:lnTo>
                    <a:pt x="150" y="191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8" y="193"/>
                  </a:lnTo>
                  <a:lnTo>
                    <a:pt x="150" y="193"/>
                  </a:lnTo>
                  <a:lnTo>
                    <a:pt x="152" y="197"/>
                  </a:lnTo>
                  <a:lnTo>
                    <a:pt x="154" y="199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5" y="206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2" y="218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6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9" y="229"/>
                  </a:lnTo>
                  <a:lnTo>
                    <a:pt x="159" y="231"/>
                  </a:lnTo>
                  <a:lnTo>
                    <a:pt x="161" y="231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0" y="231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5" y="233"/>
                  </a:lnTo>
                  <a:lnTo>
                    <a:pt x="177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1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6" y="235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6" y="242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79" y="242"/>
                  </a:lnTo>
                  <a:lnTo>
                    <a:pt x="177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8" y="246"/>
                  </a:lnTo>
                  <a:lnTo>
                    <a:pt x="188" y="247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3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1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2" y="253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6" y="262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71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74"/>
                  </a:lnTo>
                  <a:lnTo>
                    <a:pt x="190" y="276"/>
                  </a:lnTo>
                  <a:lnTo>
                    <a:pt x="190" y="278"/>
                  </a:lnTo>
                  <a:lnTo>
                    <a:pt x="190" y="280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3" y="278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9" y="267"/>
                  </a:lnTo>
                  <a:lnTo>
                    <a:pt x="200" y="267"/>
                  </a:lnTo>
                  <a:lnTo>
                    <a:pt x="204" y="264"/>
                  </a:lnTo>
                  <a:lnTo>
                    <a:pt x="204" y="262"/>
                  </a:lnTo>
                  <a:lnTo>
                    <a:pt x="202" y="260"/>
                  </a:lnTo>
                  <a:lnTo>
                    <a:pt x="202" y="258"/>
                  </a:lnTo>
                  <a:close/>
                  <a:moveTo>
                    <a:pt x="172" y="99"/>
                  </a:move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close/>
                  <a:moveTo>
                    <a:pt x="24" y="92"/>
                  </a:move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close/>
                  <a:moveTo>
                    <a:pt x="141" y="47"/>
                  </a:moveTo>
                  <a:lnTo>
                    <a:pt x="141" y="49"/>
                  </a:lnTo>
                  <a:lnTo>
                    <a:pt x="143" y="49"/>
                  </a:lnTo>
                  <a:lnTo>
                    <a:pt x="145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4" y="41"/>
                  </a:lnTo>
                  <a:lnTo>
                    <a:pt x="154" y="43"/>
                  </a:lnTo>
                  <a:lnTo>
                    <a:pt x="155" y="43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6" y="41"/>
                  </a:lnTo>
                  <a:lnTo>
                    <a:pt x="145" y="41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41" y="47"/>
                  </a:lnTo>
                  <a:close/>
                  <a:moveTo>
                    <a:pt x="83" y="251"/>
                  </a:moveTo>
                  <a:lnTo>
                    <a:pt x="83" y="249"/>
                  </a:lnTo>
                  <a:lnTo>
                    <a:pt x="81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6" y="246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0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4" y="242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4" y="233"/>
                  </a:lnTo>
                  <a:lnTo>
                    <a:pt x="74" y="233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8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0" y="206"/>
                  </a:lnTo>
                  <a:lnTo>
                    <a:pt x="72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7"/>
                  </a:lnTo>
                  <a:lnTo>
                    <a:pt x="89" y="195"/>
                  </a:lnTo>
                  <a:lnTo>
                    <a:pt x="89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0" y="188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6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90"/>
                  </a:lnTo>
                  <a:lnTo>
                    <a:pt x="87" y="190"/>
                  </a:lnTo>
                  <a:lnTo>
                    <a:pt x="90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8" y="186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0" y="175"/>
                  </a:lnTo>
                  <a:lnTo>
                    <a:pt x="89" y="173"/>
                  </a:lnTo>
                  <a:lnTo>
                    <a:pt x="90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73"/>
                  </a:lnTo>
                  <a:lnTo>
                    <a:pt x="105" y="173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8" y="157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7" y="148"/>
                  </a:lnTo>
                  <a:lnTo>
                    <a:pt x="107" y="148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21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4" y="143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5" y="143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0" y="141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4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7" y="137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3" y="126"/>
                  </a:lnTo>
                  <a:lnTo>
                    <a:pt x="143" y="125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1" y="117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23" y="114"/>
                  </a:lnTo>
                  <a:lnTo>
                    <a:pt x="119" y="114"/>
                  </a:lnTo>
                  <a:lnTo>
                    <a:pt x="116" y="112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0" y="108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5" y="117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06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99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101"/>
                  </a:lnTo>
                  <a:lnTo>
                    <a:pt x="89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8" y="99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3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8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6"/>
                  </a:lnTo>
                  <a:lnTo>
                    <a:pt x="112" y="96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5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07" y="70"/>
                  </a:lnTo>
                  <a:lnTo>
                    <a:pt x="105" y="70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9" y="63"/>
                  </a:lnTo>
                  <a:lnTo>
                    <a:pt x="101" y="65"/>
                  </a:lnTo>
                  <a:lnTo>
                    <a:pt x="103" y="69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6" y="63"/>
                  </a:lnTo>
                  <a:lnTo>
                    <a:pt x="116" y="59"/>
                  </a:lnTo>
                  <a:lnTo>
                    <a:pt x="116" y="56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0"/>
                  </a:lnTo>
                  <a:lnTo>
                    <a:pt x="121" y="34"/>
                  </a:lnTo>
                  <a:lnTo>
                    <a:pt x="123" y="31"/>
                  </a:lnTo>
                  <a:lnTo>
                    <a:pt x="121" y="25"/>
                  </a:lnTo>
                  <a:lnTo>
                    <a:pt x="119" y="22"/>
                  </a:lnTo>
                  <a:lnTo>
                    <a:pt x="117" y="18"/>
                  </a:lnTo>
                  <a:lnTo>
                    <a:pt x="119" y="13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2"/>
                  </a:lnTo>
                  <a:lnTo>
                    <a:pt x="119" y="3"/>
                  </a:lnTo>
                  <a:lnTo>
                    <a:pt x="114" y="11"/>
                  </a:lnTo>
                  <a:lnTo>
                    <a:pt x="110" y="13"/>
                  </a:lnTo>
                  <a:lnTo>
                    <a:pt x="107" y="14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5" y="27"/>
                  </a:lnTo>
                  <a:lnTo>
                    <a:pt x="74" y="47"/>
                  </a:lnTo>
                  <a:lnTo>
                    <a:pt x="70" y="52"/>
                  </a:lnTo>
                  <a:lnTo>
                    <a:pt x="67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8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2" y="67"/>
                  </a:lnTo>
                  <a:lnTo>
                    <a:pt x="18" y="70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70" y="65"/>
                  </a:lnTo>
                  <a:lnTo>
                    <a:pt x="74" y="65"/>
                  </a:lnTo>
                  <a:lnTo>
                    <a:pt x="78" y="65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92" y="65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60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2"/>
                  </a:lnTo>
                  <a:lnTo>
                    <a:pt x="9" y="152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4" y="170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1" y="173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4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4" y="188"/>
                  </a:lnTo>
                  <a:lnTo>
                    <a:pt x="4" y="191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2" y="202"/>
                  </a:lnTo>
                  <a:lnTo>
                    <a:pt x="4" y="202"/>
                  </a:lnTo>
                  <a:lnTo>
                    <a:pt x="5" y="202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0"/>
                  </a:lnTo>
                  <a:lnTo>
                    <a:pt x="7" y="200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7"/>
                  </a:lnTo>
                  <a:lnTo>
                    <a:pt x="29" y="231"/>
                  </a:lnTo>
                  <a:lnTo>
                    <a:pt x="31" y="235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5" y="236"/>
                  </a:lnTo>
                  <a:lnTo>
                    <a:pt x="31" y="236"/>
                  </a:lnTo>
                  <a:lnTo>
                    <a:pt x="29" y="240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7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31" y="258"/>
                  </a:lnTo>
                  <a:lnTo>
                    <a:pt x="33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42" y="258"/>
                  </a:lnTo>
                  <a:lnTo>
                    <a:pt x="45" y="260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8" y="265"/>
                  </a:lnTo>
                  <a:lnTo>
                    <a:pt x="58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9" y="264"/>
                  </a:lnTo>
                  <a:lnTo>
                    <a:pt x="69" y="262"/>
                  </a:lnTo>
                  <a:lnTo>
                    <a:pt x="70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6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58"/>
                  </a:lnTo>
                  <a:lnTo>
                    <a:pt x="83" y="256"/>
                  </a:lnTo>
                  <a:lnTo>
                    <a:pt x="83" y="2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8043786" y="3813309"/>
              <a:ext cx="467179" cy="263998"/>
            </a:xfrm>
            <a:custGeom>
              <a:avLst/>
              <a:gdLst>
                <a:gd name="T0" fmla="*/ 329 w 338"/>
                <a:gd name="T1" fmla="*/ 105 h 191"/>
                <a:gd name="T2" fmla="*/ 320 w 338"/>
                <a:gd name="T3" fmla="*/ 90 h 191"/>
                <a:gd name="T4" fmla="*/ 307 w 338"/>
                <a:gd name="T5" fmla="*/ 85 h 191"/>
                <a:gd name="T6" fmla="*/ 298 w 338"/>
                <a:gd name="T7" fmla="*/ 81 h 191"/>
                <a:gd name="T8" fmla="*/ 282 w 338"/>
                <a:gd name="T9" fmla="*/ 76 h 191"/>
                <a:gd name="T10" fmla="*/ 275 w 338"/>
                <a:gd name="T11" fmla="*/ 70 h 191"/>
                <a:gd name="T12" fmla="*/ 282 w 338"/>
                <a:gd name="T13" fmla="*/ 59 h 191"/>
                <a:gd name="T14" fmla="*/ 268 w 338"/>
                <a:gd name="T15" fmla="*/ 63 h 191"/>
                <a:gd name="T16" fmla="*/ 262 w 338"/>
                <a:gd name="T17" fmla="*/ 58 h 191"/>
                <a:gd name="T18" fmla="*/ 250 w 338"/>
                <a:gd name="T19" fmla="*/ 50 h 191"/>
                <a:gd name="T20" fmla="*/ 246 w 338"/>
                <a:gd name="T21" fmla="*/ 61 h 191"/>
                <a:gd name="T22" fmla="*/ 242 w 338"/>
                <a:gd name="T23" fmla="*/ 65 h 191"/>
                <a:gd name="T24" fmla="*/ 228 w 338"/>
                <a:gd name="T25" fmla="*/ 74 h 191"/>
                <a:gd name="T26" fmla="*/ 214 w 338"/>
                <a:gd name="T27" fmla="*/ 54 h 191"/>
                <a:gd name="T28" fmla="*/ 206 w 338"/>
                <a:gd name="T29" fmla="*/ 47 h 191"/>
                <a:gd name="T30" fmla="*/ 215 w 338"/>
                <a:gd name="T31" fmla="*/ 41 h 191"/>
                <a:gd name="T32" fmla="*/ 206 w 338"/>
                <a:gd name="T33" fmla="*/ 31 h 191"/>
                <a:gd name="T34" fmla="*/ 196 w 338"/>
                <a:gd name="T35" fmla="*/ 31 h 191"/>
                <a:gd name="T36" fmla="*/ 179 w 338"/>
                <a:gd name="T37" fmla="*/ 23 h 191"/>
                <a:gd name="T38" fmla="*/ 161 w 338"/>
                <a:gd name="T39" fmla="*/ 16 h 191"/>
                <a:gd name="T40" fmla="*/ 152 w 338"/>
                <a:gd name="T41" fmla="*/ 2 h 191"/>
                <a:gd name="T42" fmla="*/ 145 w 338"/>
                <a:gd name="T43" fmla="*/ 3 h 191"/>
                <a:gd name="T44" fmla="*/ 140 w 338"/>
                <a:gd name="T45" fmla="*/ 14 h 191"/>
                <a:gd name="T46" fmla="*/ 129 w 338"/>
                <a:gd name="T47" fmla="*/ 11 h 191"/>
                <a:gd name="T48" fmla="*/ 121 w 338"/>
                <a:gd name="T49" fmla="*/ 2 h 191"/>
                <a:gd name="T50" fmla="*/ 109 w 338"/>
                <a:gd name="T51" fmla="*/ 2 h 191"/>
                <a:gd name="T52" fmla="*/ 107 w 338"/>
                <a:gd name="T53" fmla="*/ 13 h 191"/>
                <a:gd name="T54" fmla="*/ 91 w 338"/>
                <a:gd name="T55" fmla="*/ 22 h 191"/>
                <a:gd name="T56" fmla="*/ 73 w 338"/>
                <a:gd name="T57" fmla="*/ 27 h 191"/>
                <a:gd name="T58" fmla="*/ 66 w 338"/>
                <a:gd name="T59" fmla="*/ 32 h 191"/>
                <a:gd name="T60" fmla="*/ 51 w 338"/>
                <a:gd name="T61" fmla="*/ 43 h 191"/>
                <a:gd name="T62" fmla="*/ 44 w 338"/>
                <a:gd name="T63" fmla="*/ 50 h 191"/>
                <a:gd name="T64" fmla="*/ 28 w 338"/>
                <a:gd name="T65" fmla="*/ 50 h 191"/>
                <a:gd name="T66" fmla="*/ 19 w 338"/>
                <a:gd name="T67" fmla="*/ 56 h 191"/>
                <a:gd name="T68" fmla="*/ 10 w 338"/>
                <a:gd name="T69" fmla="*/ 69 h 191"/>
                <a:gd name="T70" fmla="*/ 8 w 338"/>
                <a:gd name="T71" fmla="*/ 63 h 191"/>
                <a:gd name="T72" fmla="*/ 0 w 338"/>
                <a:gd name="T73" fmla="*/ 59 h 191"/>
                <a:gd name="T74" fmla="*/ 6 w 338"/>
                <a:gd name="T75" fmla="*/ 74 h 191"/>
                <a:gd name="T76" fmla="*/ 20 w 338"/>
                <a:gd name="T77" fmla="*/ 88 h 191"/>
                <a:gd name="T78" fmla="*/ 17 w 338"/>
                <a:gd name="T79" fmla="*/ 103 h 191"/>
                <a:gd name="T80" fmla="*/ 24 w 338"/>
                <a:gd name="T81" fmla="*/ 114 h 191"/>
                <a:gd name="T82" fmla="*/ 29 w 338"/>
                <a:gd name="T83" fmla="*/ 126 h 191"/>
                <a:gd name="T84" fmla="*/ 46 w 338"/>
                <a:gd name="T85" fmla="*/ 137 h 191"/>
                <a:gd name="T86" fmla="*/ 66 w 338"/>
                <a:gd name="T87" fmla="*/ 155 h 191"/>
                <a:gd name="T88" fmla="*/ 76 w 338"/>
                <a:gd name="T89" fmla="*/ 162 h 191"/>
                <a:gd name="T90" fmla="*/ 94 w 338"/>
                <a:gd name="T91" fmla="*/ 181 h 191"/>
                <a:gd name="T92" fmla="*/ 96 w 338"/>
                <a:gd name="T93" fmla="*/ 186 h 191"/>
                <a:gd name="T94" fmla="*/ 121 w 338"/>
                <a:gd name="T95" fmla="*/ 188 h 191"/>
                <a:gd name="T96" fmla="*/ 131 w 338"/>
                <a:gd name="T97" fmla="*/ 191 h 191"/>
                <a:gd name="T98" fmla="*/ 143 w 338"/>
                <a:gd name="T99" fmla="*/ 177 h 191"/>
                <a:gd name="T100" fmla="*/ 145 w 338"/>
                <a:gd name="T101" fmla="*/ 157 h 191"/>
                <a:gd name="T102" fmla="*/ 159 w 338"/>
                <a:gd name="T103" fmla="*/ 159 h 191"/>
                <a:gd name="T104" fmla="*/ 183 w 338"/>
                <a:gd name="T105" fmla="*/ 170 h 191"/>
                <a:gd name="T106" fmla="*/ 192 w 338"/>
                <a:gd name="T107" fmla="*/ 171 h 191"/>
                <a:gd name="T108" fmla="*/ 215 w 338"/>
                <a:gd name="T109" fmla="*/ 179 h 191"/>
                <a:gd name="T110" fmla="*/ 230 w 338"/>
                <a:gd name="T111" fmla="*/ 179 h 191"/>
                <a:gd name="T112" fmla="*/ 244 w 338"/>
                <a:gd name="T113" fmla="*/ 184 h 191"/>
                <a:gd name="T114" fmla="*/ 270 w 338"/>
                <a:gd name="T115" fmla="*/ 171 h 191"/>
                <a:gd name="T116" fmla="*/ 293 w 338"/>
                <a:gd name="T117" fmla="*/ 157 h 191"/>
                <a:gd name="T118" fmla="*/ 315 w 338"/>
                <a:gd name="T119" fmla="*/ 134 h 191"/>
                <a:gd name="T120" fmla="*/ 329 w 338"/>
                <a:gd name="T121" fmla="*/ 1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" h="191">
                  <a:moveTo>
                    <a:pt x="338" y="117"/>
                  </a:moveTo>
                  <a:lnTo>
                    <a:pt x="338" y="114"/>
                  </a:lnTo>
                  <a:lnTo>
                    <a:pt x="336" y="112"/>
                  </a:lnTo>
                  <a:lnTo>
                    <a:pt x="336" y="112"/>
                  </a:lnTo>
                  <a:lnTo>
                    <a:pt x="336" y="110"/>
                  </a:lnTo>
                  <a:lnTo>
                    <a:pt x="336" y="108"/>
                  </a:lnTo>
                  <a:lnTo>
                    <a:pt x="336" y="106"/>
                  </a:lnTo>
                  <a:lnTo>
                    <a:pt x="335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1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2"/>
                  </a:lnTo>
                  <a:lnTo>
                    <a:pt x="324" y="92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17" y="87"/>
                  </a:lnTo>
                  <a:lnTo>
                    <a:pt x="315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1" y="88"/>
                  </a:lnTo>
                  <a:lnTo>
                    <a:pt x="311" y="88"/>
                  </a:lnTo>
                  <a:lnTo>
                    <a:pt x="309" y="88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6" y="83"/>
                  </a:lnTo>
                  <a:lnTo>
                    <a:pt x="304" y="83"/>
                  </a:lnTo>
                  <a:lnTo>
                    <a:pt x="302" y="83"/>
                  </a:lnTo>
                  <a:lnTo>
                    <a:pt x="300" y="81"/>
                  </a:lnTo>
                  <a:lnTo>
                    <a:pt x="300" y="79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9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89" y="85"/>
                  </a:lnTo>
                  <a:lnTo>
                    <a:pt x="288" y="83"/>
                  </a:lnTo>
                  <a:lnTo>
                    <a:pt x="286" y="81"/>
                  </a:lnTo>
                  <a:lnTo>
                    <a:pt x="284" y="79"/>
                  </a:lnTo>
                  <a:lnTo>
                    <a:pt x="284" y="79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5" y="70"/>
                  </a:lnTo>
                  <a:lnTo>
                    <a:pt x="275" y="70"/>
                  </a:lnTo>
                  <a:lnTo>
                    <a:pt x="275" y="69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7"/>
                  </a:lnTo>
                  <a:lnTo>
                    <a:pt x="284" y="65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79" y="61"/>
                  </a:lnTo>
                  <a:lnTo>
                    <a:pt x="279" y="61"/>
                  </a:lnTo>
                  <a:lnTo>
                    <a:pt x="277" y="61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4" y="59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1" y="56"/>
                  </a:lnTo>
                  <a:lnTo>
                    <a:pt x="259" y="56"/>
                  </a:lnTo>
                  <a:lnTo>
                    <a:pt x="257" y="56"/>
                  </a:lnTo>
                  <a:lnTo>
                    <a:pt x="257" y="54"/>
                  </a:lnTo>
                  <a:lnTo>
                    <a:pt x="257" y="54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6" y="49"/>
                  </a:lnTo>
                  <a:lnTo>
                    <a:pt x="244" y="49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7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41" y="52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3" y="70"/>
                  </a:lnTo>
                  <a:lnTo>
                    <a:pt x="233" y="72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4"/>
                  </a:lnTo>
                  <a:lnTo>
                    <a:pt x="226" y="72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4" y="67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21" y="63"/>
                  </a:lnTo>
                  <a:lnTo>
                    <a:pt x="221" y="61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5" y="56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2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0" y="31"/>
                  </a:lnTo>
                  <a:lnTo>
                    <a:pt x="208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3"/>
                  </a:lnTo>
                  <a:lnTo>
                    <a:pt x="181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2"/>
                  </a:lnTo>
                  <a:lnTo>
                    <a:pt x="168" y="18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7" y="16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40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1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8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42" y="134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1"/>
                  </a:lnTo>
                  <a:lnTo>
                    <a:pt x="53" y="146"/>
                  </a:lnTo>
                  <a:lnTo>
                    <a:pt x="55" y="148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6" y="161"/>
                  </a:lnTo>
                  <a:lnTo>
                    <a:pt x="67" y="161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4" y="170"/>
                  </a:lnTo>
                  <a:lnTo>
                    <a:pt x="85" y="175"/>
                  </a:lnTo>
                  <a:lnTo>
                    <a:pt x="87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8"/>
                  </a:lnTo>
                  <a:lnTo>
                    <a:pt x="100" y="190"/>
                  </a:lnTo>
                  <a:lnTo>
                    <a:pt x="107" y="190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7" y="190"/>
                  </a:lnTo>
                  <a:lnTo>
                    <a:pt x="127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29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88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2" y="182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40" y="175"/>
                  </a:lnTo>
                  <a:lnTo>
                    <a:pt x="141" y="177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5" y="162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7" y="157"/>
                  </a:lnTo>
                  <a:lnTo>
                    <a:pt x="149" y="159"/>
                  </a:lnTo>
                  <a:lnTo>
                    <a:pt x="152" y="159"/>
                  </a:lnTo>
                  <a:lnTo>
                    <a:pt x="154" y="161"/>
                  </a:lnTo>
                  <a:lnTo>
                    <a:pt x="154" y="161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9" y="161"/>
                  </a:lnTo>
                  <a:lnTo>
                    <a:pt x="159" y="16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81" y="170"/>
                  </a:lnTo>
                  <a:lnTo>
                    <a:pt x="181" y="170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7" y="177"/>
                  </a:lnTo>
                  <a:lnTo>
                    <a:pt x="201" y="179"/>
                  </a:lnTo>
                  <a:lnTo>
                    <a:pt x="205" y="177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5" y="179"/>
                  </a:lnTo>
                  <a:lnTo>
                    <a:pt x="217" y="173"/>
                  </a:lnTo>
                  <a:lnTo>
                    <a:pt x="219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7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3" y="179"/>
                  </a:lnTo>
                  <a:lnTo>
                    <a:pt x="235" y="181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41" y="181"/>
                  </a:lnTo>
                  <a:lnTo>
                    <a:pt x="241" y="181"/>
                  </a:lnTo>
                  <a:lnTo>
                    <a:pt x="242" y="186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4" y="184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50" y="173"/>
                  </a:lnTo>
                  <a:lnTo>
                    <a:pt x="252" y="173"/>
                  </a:lnTo>
                  <a:lnTo>
                    <a:pt x="252" y="171"/>
                  </a:lnTo>
                  <a:lnTo>
                    <a:pt x="252" y="171"/>
                  </a:lnTo>
                  <a:lnTo>
                    <a:pt x="255" y="170"/>
                  </a:lnTo>
                  <a:lnTo>
                    <a:pt x="257" y="168"/>
                  </a:lnTo>
                  <a:lnTo>
                    <a:pt x="259" y="170"/>
                  </a:lnTo>
                  <a:lnTo>
                    <a:pt x="264" y="171"/>
                  </a:lnTo>
                  <a:lnTo>
                    <a:pt x="266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1" y="171"/>
                  </a:lnTo>
                  <a:lnTo>
                    <a:pt x="273" y="173"/>
                  </a:lnTo>
                  <a:lnTo>
                    <a:pt x="282" y="170"/>
                  </a:lnTo>
                  <a:lnTo>
                    <a:pt x="284" y="168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9" y="164"/>
                  </a:lnTo>
                  <a:lnTo>
                    <a:pt x="289" y="164"/>
                  </a:lnTo>
                  <a:lnTo>
                    <a:pt x="291" y="162"/>
                  </a:lnTo>
                  <a:lnTo>
                    <a:pt x="291" y="161"/>
                  </a:lnTo>
                  <a:lnTo>
                    <a:pt x="291" y="159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5" y="157"/>
                  </a:lnTo>
                  <a:lnTo>
                    <a:pt x="297" y="157"/>
                  </a:lnTo>
                  <a:lnTo>
                    <a:pt x="298" y="157"/>
                  </a:lnTo>
                  <a:lnTo>
                    <a:pt x="300" y="155"/>
                  </a:lnTo>
                  <a:lnTo>
                    <a:pt x="300" y="153"/>
                  </a:lnTo>
                  <a:lnTo>
                    <a:pt x="302" y="152"/>
                  </a:lnTo>
                  <a:lnTo>
                    <a:pt x="302" y="148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2" y="143"/>
                  </a:lnTo>
                  <a:lnTo>
                    <a:pt x="304" y="141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13" y="135"/>
                  </a:lnTo>
                  <a:lnTo>
                    <a:pt x="315" y="134"/>
                  </a:lnTo>
                  <a:lnTo>
                    <a:pt x="315" y="132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20" y="126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4" y="123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6" y="121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31" y="121"/>
                  </a:lnTo>
                  <a:lnTo>
                    <a:pt x="331" y="121"/>
                  </a:lnTo>
                  <a:lnTo>
                    <a:pt x="333" y="121"/>
                  </a:lnTo>
                  <a:lnTo>
                    <a:pt x="335" y="119"/>
                  </a:lnTo>
                  <a:lnTo>
                    <a:pt x="336" y="119"/>
                  </a:lnTo>
                  <a:lnTo>
                    <a:pt x="338" y="119"/>
                  </a:lnTo>
                  <a:lnTo>
                    <a:pt x="338" y="117"/>
                  </a:lnTo>
                  <a:lnTo>
                    <a:pt x="338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9439795" y="5281191"/>
              <a:ext cx="161716" cy="95371"/>
            </a:xfrm>
            <a:custGeom>
              <a:avLst/>
              <a:gdLst>
                <a:gd name="T0" fmla="*/ 103 w 117"/>
                <a:gd name="T1" fmla="*/ 7 h 69"/>
                <a:gd name="T2" fmla="*/ 94 w 117"/>
                <a:gd name="T3" fmla="*/ 11 h 69"/>
                <a:gd name="T4" fmla="*/ 79 w 117"/>
                <a:gd name="T5" fmla="*/ 18 h 69"/>
                <a:gd name="T6" fmla="*/ 58 w 117"/>
                <a:gd name="T7" fmla="*/ 22 h 69"/>
                <a:gd name="T8" fmla="*/ 41 w 117"/>
                <a:gd name="T9" fmla="*/ 20 h 69"/>
                <a:gd name="T10" fmla="*/ 32 w 117"/>
                <a:gd name="T11" fmla="*/ 18 h 69"/>
                <a:gd name="T12" fmla="*/ 34 w 117"/>
                <a:gd name="T13" fmla="*/ 29 h 69"/>
                <a:gd name="T14" fmla="*/ 29 w 117"/>
                <a:gd name="T15" fmla="*/ 33 h 69"/>
                <a:gd name="T16" fmla="*/ 23 w 117"/>
                <a:gd name="T17" fmla="*/ 31 h 69"/>
                <a:gd name="T18" fmla="*/ 20 w 117"/>
                <a:gd name="T19" fmla="*/ 31 h 69"/>
                <a:gd name="T20" fmla="*/ 20 w 117"/>
                <a:gd name="T21" fmla="*/ 31 h 69"/>
                <a:gd name="T22" fmla="*/ 16 w 117"/>
                <a:gd name="T23" fmla="*/ 33 h 69"/>
                <a:gd name="T24" fmla="*/ 14 w 117"/>
                <a:gd name="T25" fmla="*/ 31 h 69"/>
                <a:gd name="T26" fmla="*/ 14 w 117"/>
                <a:gd name="T27" fmla="*/ 33 h 69"/>
                <a:gd name="T28" fmla="*/ 11 w 117"/>
                <a:gd name="T29" fmla="*/ 38 h 69"/>
                <a:gd name="T30" fmla="*/ 5 w 117"/>
                <a:gd name="T31" fmla="*/ 40 h 69"/>
                <a:gd name="T32" fmla="*/ 2 w 117"/>
                <a:gd name="T33" fmla="*/ 36 h 69"/>
                <a:gd name="T34" fmla="*/ 2 w 117"/>
                <a:gd name="T35" fmla="*/ 42 h 69"/>
                <a:gd name="T36" fmla="*/ 4 w 117"/>
                <a:gd name="T37" fmla="*/ 47 h 69"/>
                <a:gd name="T38" fmla="*/ 4 w 117"/>
                <a:gd name="T39" fmla="*/ 51 h 69"/>
                <a:gd name="T40" fmla="*/ 7 w 117"/>
                <a:gd name="T41" fmla="*/ 54 h 69"/>
                <a:gd name="T42" fmla="*/ 9 w 117"/>
                <a:gd name="T43" fmla="*/ 58 h 69"/>
                <a:gd name="T44" fmla="*/ 14 w 117"/>
                <a:gd name="T45" fmla="*/ 60 h 69"/>
                <a:gd name="T46" fmla="*/ 20 w 117"/>
                <a:gd name="T47" fmla="*/ 63 h 69"/>
                <a:gd name="T48" fmla="*/ 27 w 117"/>
                <a:gd name="T49" fmla="*/ 63 h 69"/>
                <a:gd name="T50" fmla="*/ 32 w 117"/>
                <a:gd name="T51" fmla="*/ 65 h 69"/>
                <a:gd name="T52" fmla="*/ 38 w 117"/>
                <a:gd name="T53" fmla="*/ 69 h 69"/>
                <a:gd name="T54" fmla="*/ 38 w 117"/>
                <a:gd name="T55" fmla="*/ 65 h 69"/>
                <a:gd name="T56" fmla="*/ 41 w 117"/>
                <a:gd name="T57" fmla="*/ 61 h 69"/>
                <a:gd name="T58" fmla="*/ 51 w 117"/>
                <a:gd name="T59" fmla="*/ 61 h 69"/>
                <a:gd name="T60" fmla="*/ 56 w 117"/>
                <a:gd name="T61" fmla="*/ 60 h 69"/>
                <a:gd name="T62" fmla="*/ 60 w 117"/>
                <a:gd name="T63" fmla="*/ 56 h 69"/>
                <a:gd name="T64" fmla="*/ 63 w 117"/>
                <a:gd name="T65" fmla="*/ 54 h 69"/>
                <a:gd name="T66" fmla="*/ 67 w 117"/>
                <a:gd name="T67" fmla="*/ 54 h 69"/>
                <a:gd name="T68" fmla="*/ 69 w 117"/>
                <a:gd name="T69" fmla="*/ 52 h 69"/>
                <a:gd name="T70" fmla="*/ 69 w 117"/>
                <a:gd name="T71" fmla="*/ 49 h 69"/>
                <a:gd name="T72" fmla="*/ 70 w 117"/>
                <a:gd name="T73" fmla="*/ 45 h 69"/>
                <a:gd name="T74" fmla="*/ 76 w 117"/>
                <a:gd name="T75" fmla="*/ 43 h 69"/>
                <a:gd name="T76" fmla="*/ 76 w 117"/>
                <a:gd name="T77" fmla="*/ 43 h 69"/>
                <a:gd name="T78" fmla="*/ 81 w 117"/>
                <a:gd name="T79" fmla="*/ 47 h 69"/>
                <a:gd name="T80" fmla="*/ 81 w 117"/>
                <a:gd name="T81" fmla="*/ 45 h 69"/>
                <a:gd name="T82" fmla="*/ 88 w 117"/>
                <a:gd name="T83" fmla="*/ 43 h 69"/>
                <a:gd name="T84" fmla="*/ 92 w 117"/>
                <a:gd name="T85" fmla="*/ 45 h 69"/>
                <a:gd name="T86" fmla="*/ 90 w 117"/>
                <a:gd name="T87" fmla="*/ 42 h 69"/>
                <a:gd name="T88" fmla="*/ 88 w 117"/>
                <a:gd name="T89" fmla="*/ 40 h 69"/>
                <a:gd name="T90" fmla="*/ 85 w 117"/>
                <a:gd name="T91" fmla="*/ 36 h 69"/>
                <a:gd name="T92" fmla="*/ 83 w 117"/>
                <a:gd name="T93" fmla="*/ 33 h 69"/>
                <a:gd name="T94" fmla="*/ 85 w 117"/>
                <a:gd name="T95" fmla="*/ 23 h 69"/>
                <a:gd name="T96" fmla="*/ 90 w 117"/>
                <a:gd name="T97" fmla="*/ 23 h 69"/>
                <a:gd name="T98" fmla="*/ 92 w 117"/>
                <a:gd name="T99" fmla="*/ 18 h 69"/>
                <a:gd name="T100" fmla="*/ 114 w 117"/>
                <a:gd name="T101" fmla="*/ 4 h 69"/>
                <a:gd name="T102" fmla="*/ 116 w 117"/>
                <a:gd name="T103" fmla="*/ 2 h 69"/>
                <a:gd name="T104" fmla="*/ 117 w 117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" h="69">
                  <a:moveTo>
                    <a:pt x="116" y="0"/>
                  </a:moveTo>
                  <a:lnTo>
                    <a:pt x="114" y="2"/>
                  </a:lnTo>
                  <a:lnTo>
                    <a:pt x="105" y="5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0" y="13"/>
                  </a:lnTo>
                  <a:lnTo>
                    <a:pt x="88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4" y="16"/>
                  </a:lnTo>
                  <a:lnTo>
                    <a:pt x="105" y="11"/>
                  </a:lnTo>
                  <a:lnTo>
                    <a:pt x="110" y="7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51"/>
            <p:cNvSpPr>
              <a:spLocks noEditPoints="1"/>
            </p:cNvSpPr>
            <p:nvPr/>
          </p:nvSpPr>
          <p:spPr bwMode="auto">
            <a:xfrm>
              <a:off x="8141921" y="4284634"/>
              <a:ext cx="409127" cy="399452"/>
            </a:xfrm>
            <a:custGeom>
              <a:avLst/>
              <a:gdLst>
                <a:gd name="T0" fmla="*/ 195 w 296"/>
                <a:gd name="T1" fmla="*/ 264 h 289"/>
                <a:gd name="T2" fmla="*/ 159 w 296"/>
                <a:gd name="T3" fmla="*/ 255 h 289"/>
                <a:gd name="T4" fmla="*/ 220 w 296"/>
                <a:gd name="T5" fmla="*/ 262 h 289"/>
                <a:gd name="T6" fmla="*/ 202 w 296"/>
                <a:gd name="T7" fmla="*/ 255 h 289"/>
                <a:gd name="T8" fmla="*/ 197 w 296"/>
                <a:gd name="T9" fmla="*/ 257 h 289"/>
                <a:gd name="T10" fmla="*/ 227 w 296"/>
                <a:gd name="T11" fmla="*/ 271 h 289"/>
                <a:gd name="T12" fmla="*/ 128 w 296"/>
                <a:gd name="T13" fmla="*/ 244 h 289"/>
                <a:gd name="T14" fmla="*/ 159 w 296"/>
                <a:gd name="T15" fmla="*/ 235 h 289"/>
                <a:gd name="T16" fmla="*/ 146 w 296"/>
                <a:gd name="T17" fmla="*/ 226 h 289"/>
                <a:gd name="T18" fmla="*/ 146 w 296"/>
                <a:gd name="T19" fmla="*/ 226 h 289"/>
                <a:gd name="T20" fmla="*/ 144 w 296"/>
                <a:gd name="T21" fmla="*/ 215 h 289"/>
                <a:gd name="T22" fmla="*/ 94 w 296"/>
                <a:gd name="T23" fmla="*/ 195 h 289"/>
                <a:gd name="T24" fmla="*/ 97 w 296"/>
                <a:gd name="T25" fmla="*/ 186 h 289"/>
                <a:gd name="T26" fmla="*/ 69 w 296"/>
                <a:gd name="T27" fmla="*/ 170 h 289"/>
                <a:gd name="T28" fmla="*/ 78 w 296"/>
                <a:gd name="T29" fmla="*/ 181 h 289"/>
                <a:gd name="T30" fmla="*/ 56 w 296"/>
                <a:gd name="T31" fmla="*/ 157 h 289"/>
                <a:gd name="T32" fmla="*/ 38 w 296"/>
                <a:gd name="T33" fmla="*/ 136 h 289"/>
                <a:gd name="T34" fmla="*/ 81 w 296"/>
                <a:gd name="T35" fmla="*/ 156 h 289"/>
                <a:gd name="T36" fmla="*/ 78 w 296"/>
                <a:gd name="T37" fmla="*/ 150 h 289"/>
                <a:gd name="T38" fmla="*/ 45 w 296"/>
                <a:gd name="T39" fmla="*/ 132 h 289"/>
                <a:gd name="T40" fmla="*/ 67 w 296"/>
                <a:gd name="T41" fmla="*/ 130 h 289"/>
                <a:gd name="T42" fmla="*/ 61 w 296"/>
                <a:gd name="T43" fmla="*/ 127 h 289"/>
                <a:gd name="T44" fmla="*/ 41 w 296"/>
                <a:gd name="T45" fmla="*/ 98 h 289"/>
                <a:gd name="T46" fmla="*/ 43 w 296"/>
                <a:gd name="T47" fmla="*/ 127 h 289"/>
                <a:gd name="T48" fmla="*/ 67 w 296"/>
                <a:gd name="T49" fmla="*/ 112 h 289"/>
                <a:gd name="T50" fmla="*/ 50 w 296"/>
                <a:gd name="T51" fmla="*/ 101 h 289"/>
                <a:gd name="T52" fmla="*/ 274 w 296"/>
                <a:gd name="T53" fmla="*/ 76 h 289"/>
                <a:gd name="T54" fmla="*/ 269 w 296"/>
                <a:gd name="T55" fmla="*/ 54 h 289"/>
                <a:gd name="T56" fmla="*/ 256 w 296"/>
                <a:gd name="T57" fmla="*/ 49 h 289"/>
                <a:gd name="T58" fmla="*/ 217 w 296"/>
                <a:gd name="T59" fmla="*/ 53 h 289"/>
                <a:gd name="T60" fmla="*/ 190 w 296"/>
                <a:gd name="T61" fmla="*/ 38 h 289"/>
                <a:gd name="T62" fmla="*/ 162 w 296"/>
                <a:gd name="T63" fmla="*/ 11 h 289"/>
                <a:gd name="T64" fmla="*/ 137 w 296"/>
                <a:gd name="T65" fmla="*/ 4 h 289"/>
                <a:gd name="T66" fmla="*/ 125 w 296"/>
                <a:gd name="T67" fmla="*/ 18 h 289"/>
                <a:gd name="T68" fmla="*/ 108 w 296"/>
                <a:gd name="T69" fmla="*/ 45 h 289"/>
                <a:gd name="T70" fmla="*/ 90 w 296"/>
                <a:gd name="T71" fmla="*/ 62 h 289"/>
                <a:gd name="T72" fmla="*/ 74 w 296"/>
                <a:gd name="T73" fmla="*/ 76 h 289"/>
                <a:gd name="T74" fmla="*/ 50 w 296"/>
                <a:gd name="T75" fmla="*/ 69 h 289"/>
                <a:gd name="T76" fmla="*/ 13 w 296"/>
                <a:gd name="T77" fmla="*/ 78 h 289"/>
                <a:gd name="T78" fmla="*/ 4 w 296"/>
                <a:gd name="T79" fmla="*/ 91 h 289"/>
                <a:gd name="T80" fmla="*/ 14 w 296"/>
                <a:gd name="T81" fmla="*/ 112 h 289"/>
                <a:gd name="T82" fmla="*/ 20 w 296"/>
                <a:gd name="T83" fmla="*/ 123 h 289"/>
                <a:gd name="T84" fmla="*/ 27 w 296"/>
                <a:gd name="T85" fmla="*/ 118 h 289"/>
                <a:gd name="T86" fmla="*/ 31 w 296"/>
                <a:gd name="T87" fmla="*/ 112 h 289"/>
                <a:gd name="T88" fmla="*/ 52 w 296"/>
                <a:gd name="T89" fmla="*/ 91 h 289"/>
                <a:gd name="T90" fmla="*/ 90 w 296"/>
                <a:gd name="T91" fmla="*/ 156 h 289"/>
                <a:gd name="T92" fmla="*/ 85 w 296"/>
                <a:gd name="T93" fmla="*/ 163 h 289"/>
                <a:gd name="T94" fmla="*/ 108 w 296"/>
                <a:gd name="T95" fmla="*/ 194 h 289"/>
                <a:gd name="T96" fmla="*/ 121 w 296"/>
                <a:gd name="T97" fmla="*/ 204 h 289"/>
                <a:gd name="T98" fmla="*/ 123 w 296"/>
                <a:gd name="T99" fmla="*/ 213 h 289"/>
                <a:gd name="T100" fmla="*/ 152 w 296"/>
                <a:gd name="T101" fmla="*/ 213 h 289"/>
                <a:gd name="T102" fmla="*/ 197 w 296"/>
                <a:gd name="T103" fmla="*/ 248 h 289"/>
                <a:gd name="T104" fmla="*/ 191 w 296"/>
                <a:gd name="T105" fmla="*/ 231 h 289"/>
                <a:gd name="T106" fmla="*/ 137 w 296"/>
                <a:gd name="T107" fmla="*/ 166 h 289"/>
                <a:gd name="T108" fmla="*/ 126 w 296"/>
                <a:gd name="T109" fmla="*/ 138 h 289"/>
                <a:gd name="T110" fmla="*/ 112 w 296"/>
                <a:gd name="T111" fmla="*/ 119 h 289"/>
                <a:gd name="T112" fmla="*/ 143 w 296"/>
                <a:gd name="T113" fmla="*/ 109 h 289"/>
                <a:gd name="T114" fmla="*/ 173 w 296"/>
                <a:gd name="T115" fmla="*/ 92 h 289"/>
                <a:gd name="T116" fmla="*/ 200 w 296"/>
                <a:gd name="T117" fmla="*/ 100 h 289"/>
                <a:gd name="T118" fmla="*/ 236 w 296"/>
                <a:gd name="T119" fmla="*/ 100 h 289"/>
                <a:gd name="T120" fmla="*/ 260 w 296"/>
                <a:gd name="T121" fmla="*/ 105 h 289"/>
                <a:gd name="T122" fmla="*/ 282 w 296"/>
                <a:gd name="T123" fmla="*/ 114 h 289"/>
                <a:gd name="T124" fmla="*/ 291 w 296"/>
                <a:gd name="T125" fmla="*/ 9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89">
                  <a:moveTo>
                    <a:pt x="171" y="264"/>
                  </a:moveTo>
                  <a:lnTo>
                    <a:pt x="168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8"/>
                  </a:lnTo>
                  <a:lnTo>
                    <a:pt x="168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1" y="266"/>
                  </a:lnTo>
                  <a:lnTo>
                    <a:pt x="171" y="266"/>
                  </a:lnTo>
                  <a:lnTo>
                    <a:pt x="171" y="264"/>
                  </a:lnTo>
                  <a:lnTo>
                    <a:pt x="171" y="264"/>
                  </a:lnTo>
                  <a:close/>
                  <a:moveTo>
                    <a:pt x="209" y="268"/>
                  </a:moveTo>
                  <a:lnTo>
                    <a:pt x="208" y="266"/>
                  </a:lnTo>
                  <a:lnTo>
                    <a:pt x="208" y="268"/>
                  </a:lnTo>
                  <a:lnTo>
                    <a:pt x="204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4" y="266"/>
                  </a:lnTo>
                  <a:lnTo>
                    <a:pt x="202" y="266"/>
                  </a:lnTo>
                  <a:lnTo>
                    <a:pt x="200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3" y="264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4"/>
                  </a:lnTo>
                  <a:lnTo>
                    <a:pt x="191" y="264"/>
                  </a:lnTo>
                  <a:lnTo>
                    <a:pt x="191" y="264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5" y="264"/>
                  </a:lnTo>
                  <a:lnTo>
                    <a:pt x="213" y="269"/>
                  </a:lnTo>
                  <a:lnTo>
                    <a:pt x="211" y="269"/>
                  </a:lnTo>
                  <a:lnTo>
                    <a:pt x="209" y="268"/>
                  </a:lnTo>
                  <a:close/>
                  <a:moveTo>
                    <a:pt x="182" y="253"/>
                  </a:moveTo>
                  <a:lnTo>
                    <a:pt x="182" y="251"/>
                  </a:lnTo>
                  <a:lnTo>
                    <a:pt x="181" y="251"/>
                  </a:lnTo>
                  <a:lnTo>
                    <a:pt x="177" y="250"/>
                  </a:lnTo>
                  <a:lnTo>
                    <a:pt x="171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51"/>
                  </a:lnTo>
                  <a:lnTo>
                    <a:pt x="164" y="251"/>
                  </a:lnTo>
                  <a:lnTo>
                    <a:pt x="162" y="250"/>
                  </a:lnTo>
                  <a:lnTo>
                    <a:pt x="161" y="250"/>
                  </a:lnTo>
                  <a:lnTo>
                    <a:pt x="161" y="250"/>
                  </a:lnTo>
                  <a:lnTo>
                    <a:pt x="159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57" y="253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61" y="253"/>
                  </a:lnTo>
                  <a:lnTo>
                    <a:pt x="162" y="255"/>
                  </a:lnTo>
                  <a:lnTo>
                    <a:pt x="168" y="255"/>
                  </a:lnTo>
                  <a:lnTo>
                    <a:pt x="170" y="255"/>
                  </a:lnTo>
                  <a:lnTo>
                    <a:pt x="173" y="255"/>
                  </a:lnTo>
                  <a:lnTo>
                    <a:pt x="177" y="253"/>
                  </a:lnTo>
                  <a:lnTo>
                    <a:pt x="181" y="255"/>
                  </a:lnTo>
                  <a:lnTo>
                    <a:pt x="182" y="255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6" y="255"/>
                  </a:lnTo>
                  <a:lnTo>
                    <a:pt x="184" y="253"/>
                  </a:lnTo>
                  <a:lnTo>
                    <a:pt x="182" y="253"/>
                  </a:lnTo>
                  <a:close/>
                  <a:moveTo>
                    <a:pt x="249" y="286"/>
                  </a:moveTo>
                  <a:lnTo>
                    <a:pt x="249" y="286"/>
                  </a:lnTo>
                  <a:lnTo>
                    <a:pt x="247" y="286"/>
                  </a:lnTo>
                  <a:lnTo>
                    <a:pt x="247" y="284"/>
                  </a:lnTo>
                  <a:lnTo>
                    <a:pt x="247" y="284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7" y="278"/>
                  </a:lnTo>
                  <a:lnTo>
                    <a:pt x="246" y="278"/>
                  </a:lnTo>
                  <a:lnTo>
                    <a:pt x="246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38" y="275"/>
                  </a:lnTo>
                  <a:lnTo>
                    <a:pt x="236" y="275"/>
                  </a:lnTo>
                  <a:lnTo>
                    <a:pt x="227" y="268"/>
                  </a:lnTo>
                  <a:lnTo>
                    <a:pt x="226" y="268"/>
                  </a:lnTo>
                  <a:lnTo>
                    <a:pt x="224" y="266"/>
                  </a:lnTo>
                  <a:lnTo>
                    <a:pt x="222" y="264"/>
                  </a:lnTo>
                  <a:lnTo>
                    <a:pt x="220" y="262"/>
                  </a:lnTo>
                  <a:lnTo>
                    <a:pt x="218" y="262"/>
                  </a:lnTo>
                  <a:lnTo>
                    <a:pt x="218" y="262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7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09" y="255"/>
                  </a:lnTo>
                  <a:lnTo>
                    <a:pt x="209" y="255"/>
                  </a:lnTo>
                  <a:lnTo>
                    <a:pt x="208" y="257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09" y="257"/>
                  </a:lnTo>
                  <a:lnTo>
                    <a:pt x="208" y="259"/>
                  </a:lnTo>
                  <a:lnTo>
                    <a:pt x="208" y="259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7" y="251"/>
                  </a:lnTo>
                  <a:lnTo>
                    <a:pt x="195" y="251"/>
                  </a:lnTo>
                  <a:lnTo>
                    <a:pt x="188" y="248"/>
                  </a:lnTo>
                  <a:lnTo>
                    <a:pt x="184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7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1" y="250"/>
                  </a:lnTo>
                  <a:lnTo>
                    <a:pt x="186" y="250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8" y="251"/>
                  </a:lnTo>
                  <a:lnTo>
                    <a:pt x="190" y="251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7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1" y="262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8" y="264"/>
                  </a:lnTo>
                  <a:lnTo>
                    <a:pt x="220" y="264"/>
                  </a:lnTo>
                  <a:lnTo>
                    <a:pt x="220" y="264"/>
                  </a:lnTo>
                  <a:lnTo>
                    <a:pt x="220" y="266"/>
                  </a:lnTo>
                  <a:lnTo>
                    <a:pt x="224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71"/>
                  </a:lnTo>
                  <a:lnTo>
                    <a:pt x="229" y="271"/>
                  </a:lnTo>
                  <a:lnTo>
                    <a:pt x="227" y="271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7" y="286"/>
                  </a:lnTo>
                  <a:lnTo>
                    <a:pt x="249" y="286"/>
                  </a:lnTo>
                  <a:lnTo>
                    <a:pt x="249" y="287"/>
                  </a:lnTo>
                  <a:lnTo>
                    <a:pt x="251" y="289"/>
                  </a:lnTo>
                  <a:lnTo>
                    <a:pt x="251" y="287"/>
                  </a:lnTo>
                  <a:lnTo>
                    <a:pt x="249" y="287"/>
                  </a:lnTo>
                  <a:lnTo>
                    <a:pt x="249" y="286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4" y="242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6"/>
                  </a:lnTo>
                  <a:lnTo>
                    <a:pt x="128" y="246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5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61" y="241"/>
                  </a:moveTo>
                  <a:lnTo>
                    <a:pt x="184" y="241"/>
                  </a:lnTo>
                  <a:lnTo>
                    <a:pt x="182" y="239"/>
                  </a:lnTo>
                  <a:lnTo>
                    <a:pt x="181" y="239"/>
                  </a:lnTo>
                  <a:lnTo>
                    <a:pt x="177" y="239"/>
                  </a:lnTo>
                  <a:lnTo>
                    <a:pt x="173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8" y="237"/>
                  </a:lnTo>
                  <a:lnTo>
                    <a:pt x="168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3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3" y="235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2" y="235"/>
                  </a:lnTo>
                  <a:lnTo>
                    <a:pt x="150" y="233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9" y="241"/>
                  </a:lnTo>
                  <a:lnTo>
                    <a:pt x="161" y="241"/>
                  </a:lnTo>
                  <a:close/>
                  <a:moveTo>
                    <a:pt x="146" y="226"/>
                  </a:move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8"/>
                  </a:lnTo>
                  <a:lnTo>
                    <a:pt x="150" y="230"/>
                  </a:lnTo>
                  <a:lnTo>
                    <a:pt x="153" y="231"/>
                  </a:lnTo>
                  <a:lnTo>
                    <a:pt x="157" y="231"/>
                  </a:lnTo>
                  <a:lnTo>
                    <a:pt x="166" y="231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46" y="222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6"/>
                  </a:lnTo>
                  <a:close/>
                  <a:moveTo>
                    <a:pt x="144" y="226"/>
                  </a:moveTo>
                  <a:lnTo>
                    <a:pt x="144" y="224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9" y="224"/>
                  </a:lnTo>
                  <a:lnTo>
                    <a:pt x="143" y="226"/>
                  </a:lnTo>
                  <a:lnTo>
                    <a:pt x="144" y="226"/>
                  </a:lnTo>
                  <a:lnTo>
                    <a:pt x="144" y="226"/>
                  </a:lnTo>
                  <a:close/>
                  <a:moveTo>
                    <a:pt x="137" y="215"/>
                  </a:moveTo>
                  <a:lnTo>
                    <a:pt x="137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3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3" y="215"/>
                  </a:lnTo>
                  <a:lnTo>
                    <a:pt x="141" y="213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7" y="215"/>
                  </a:lnTo>
                  <a:close/>
                  <a:moveTo>
                    <a:pt x="108" y="204"/>
                  </a:moveTo>
                  <a:lnTo>
                    <a:pt x="108" y="203"/>
                  </a:lnTo>
                  <a:lnTo>
                    <a:pt x="108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5" y="203"/>
                  </a:lnTo>
                  <a:lnTo>
                    <a:pt x="106" y="203"/>
                  </a:lnTo>
                  <a:lnTo>
                    <a:pt x="108" y="204"/>
                  </a:lnTo>
                  <a:lnTo>
                    <a:pt x="108" y="206"/>
                  </a:lnTo>
                  <a:lnTo>
                    <a:pt x="110" y="204"/>
                  </a:lnTo>
                  <a:lnTo>
                    <a:pt x="112" y="206"/>
                  </a:lnTo>
                  <a:lnTo>
                    <a:pt x="108" y="204"/>
                  </a:lnTo>
                  <a:lnTo>
                    <a:pt x="108" y="204"/>
                  </a:lnTo>
                  <a:close/>
                  <a:moveTo>
                    <a:pt x="92" y="194"/>
                  </a:moveTo>
                  <a:lnTo>
                    <a:pt x="92" y="194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2" y="194"/>
                  </a:lnTo>
                  <a:close/>
                  <a:moveTo>
                    <a:pt x="97" y="186"/>
                  </a:moveTo>
                  <a:lnTo>
                    <a:pt x="96" y="186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2" y="183"/>
                  </a:lnTo>
                  <a:lnTo>
                    <a:pt x="90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1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6"/>
                  </a:lnTo>
                  <a:close/>
                  <a:moveTo>
                    <a:pt x="87" y="179"/>
                  </a:moveTo>
                  <a:lnTo>
                    <a:pt x="88" y="179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78" y="168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4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9"/>
                  </a:lnTo>
                  <a:close/>
                  <a:moveTo>
                    <a:pt x="69" y="170"/>
                  </a:moveTo>
                  <a:lnTo>
                    <a:pt x="69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close/>
                  <a:moveTo>
                    <a:pt x="85" y="188"/>
                  </a:moveTo>
                  <a:lnTo>
                    <a:pt x="87" y="186"/>
                  </a:lnTo>
                  <a:lnTo>
                    <a:pt x="87" y="186"/>
                  </a:lnTo>
                  <a:lnTo>
                    <a:pt x="83" y="185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69" y="170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72" y="175"/>
                  </a:lnTo>
                  <a:lnTo>
                    <a:pt x="74" y="175"/>
                  </a:lnTo>
                  <a:lnTo>
                    <a:pt x="76" y="177"/>
                  </a:lnTo>
                  <a:lnTo>
                    <a:pt x="78" y="181"/>
                  </a:lnTo>
                  <a:lnTo>
                    <a:pt x="79" y="183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6"/>
                  </a:lnTo>
                  <a:lnTo>
                    <a:pt x="85" y="188"/>
                  </a:lnTo>
                  <a:close/>
                  <a:moveTo>
                    <a:pt x="63" y="159"/>
                  </a:moveTo>
                  <a:lnTo>
                    <a:pt x="63" y="159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5" y="161"/>
                  </a:lnTo>
                  <a:lnTo>
                    <a:pt x="65" y="161"/>
                  </a:lnTo>
                  <a:lnTo>
                    <a:pt x="63" y="161"/>
                  </a:lnTo>
                  <a:lnTo>
                    <a:pt x="63" y="159"/>
                  </a:lnTo>
                  <a:close/>
                  <a:moveTo>
                    <a:pt x="56" y="157"/>
                  </a:moveTo>
                  <a:lnTo>
                    <a:pt x="54" y="156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6" y="157"/>
                  </a:lnTo>
                  <a:close/>
                  <a:moveTo>
                    <a:pt x="65" y="154"/>
                  </a:moveTo>
                  <a:lnTo>
                    <a:pt x="65" y="154"/>
                  </a:lnTo>
                  <a:lnTo>
                    <a:pt x="65" y="154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4"/>
                  </a:lnTo>
                  <a:close/>
                  <a:moveTo>
                    <a:pt x="38" y="134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4"/>
                  </a:lnTo>
                  <a:close/>
                  <a:moveTo>
                    <a:pt x="63" y="134"/>
                  </a:move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7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7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5" y="157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8" y="157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4"/>
                  </a:lnTo>
                  <a:lnTo>
                    <a:pt x="79" y="148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8" y="150"/>
                  </a:lnTo>
                  <a:lnTo>
                    <a:pt x="74" y="143"/>
                  </a:lnTo>
                  <a:lnTo>
                    <a:pt x="70" y="143"/>
                  </a:lnTo>
                  <a:lnTo>
                    <a:pt x="70" y="141"/>
                  </a:lnTo>
                  <a:lnTo>
                    <a:pt x="72" y="141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4" y="143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3"/>
                  </a:lnTo>
                  <a:lnTo>
                    <a:pt x="76" y="143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2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67" y="138"/>
                  </a:lnTo>
                  <a:lnTo>
                    <a:pt x="65" y="134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3" y="132"/>
                  </a:lnTo>
                  <a:lnTo>
                    <a:pt x="63" y="134"/>
                  </a:lnTo>
                  <a:close/>
                  <a:moveTo>
                    <a:pt x="47" y="141"/>
                  </a:moveTo>
                  <a:lnTo>
                    <a:pt x="45" y="138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0"/>
                  </a:lnTo>
                  <a:lnTo>
                    <a:pt x="41" y="130"/>
                  </a:lnTo>
                  <a:lnTo>
                    <a:pt x="41" y="132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3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5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2" y="145"/>
                  </a:lnTo>
                  <a:lnTo>
                    <a:pt x="47" y="141"/>
                  </a:lnTo>
                  <a:close/>
                  <a:moveTo>
                    <a:pt x="63" y="127"/>
                  </a:moveTo>
                  <a:lnTo>
                    <a:pt x="63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8" y="125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close/>
                  <a:moveTo>
                    <a:pt x="50" y="136"/>
                  </a:moveTo>
                  <a:lnTo>
                    <a:pt x="50" y="136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5" y="110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8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1" y="118"/>
                  </a:lnTo>
                  <a:lnTo>
                    <a:pt x="41" y="121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30"/>
                  </a:lnTo>
                  <a:lnTo>
                    <a:pt x="47" y="134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close/>
                  <a:moveTo>
                    <a:pt x="56" y="109"/>
                  </a:moveTo>
                  <a:lnTo>
                    <a:pt x="56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8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5" y="110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close/>
                  <a:moveTo>
                    <a:pt x="296" y="94"/>
                  </a:moveTo>
                  <a:lnTo>
                    <a:pt x="294" y="94"/>
                  </a:lnTo>
                  <a:lnTo>
                    <a:pt x="294" y="92"/>
                  </a:lnTo>
                  <a:lnTo>
                    <a:pt x="283" y="91"/>
                  </a:lnTo>
                  <a:lnTo>
                    <a:pt x="282" y="89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5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4" y="83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4" y="76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0" y="73"/>
                  </a:lnTo>
                  <a:lnTo>
                    <a:pt x="280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69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3" y="60"/>
                  </a:lnTo>
                  <a:lnTo>
                    <a:pt x="271" y="60"/>
                  </a:lnTo>
                  <a:lnTo>
                    <a:pt x="271" y="60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9" y="49"/>
                  </a:lnTo>
                  <a:lnTo>
                    <a:pt x="269" y="49"/>
                  </a:lnTo>
                  <a:lnTo>
                    <a:pt x="271" y="49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1" y="47"/>
                  </a:lnTo>
                  <a:lnTo>
                    <a:pt x="269" y="47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4" y="47"/>
                  </a:lnTo>
                  <a:lnTo>
                    <a:pt x="264" y="47"/>
                  </a:lnTo>
                  <a:lnTo>
                    <a:pt x="262" y="47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5" y="51"/>
                  </a:lnTo>
                  <a:lnTo>
                    <a:pt x="255" y="53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4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4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7" y="53"/>
                  </a:lnTo>
                  <a:lnTo>
                    <a:pt x="217" y="53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1" y="31"/>
                  </a:lnTo>
                  <a:lnTo>
                    <a:pt x="181" y="29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0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0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7" y="6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3" y="53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2" y="56"/>
                  </a:lnTo>
                  <a:lnTo>
                    <a:pt x="90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5" y="78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6" y="74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3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8" y="98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50" y="89"/>
                  </a:lnTo>
                  <a:lnTo>
                    <a:pt x="50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6"/>
                  </a:lnTo>
                  <a:lnTo>
                    <a:pt x="63" y="101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9" y="125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9" y="130"/>
                  </a:lnTo>
                  <a:lnTo>
                    <a:pt x="70" y="132"/>
                  </a:lnTo>
                  <a:lnTo>
                    <a:pt x="76" y="13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8" y="141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8" y="163"/>
                  </a:lnTo>
                  <a:lnTo>
                    <a:pt x="88" y="161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63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9"/>
                  </a:lnTo>
                  <a:lnTo>
                    <a:pt x="94" y="181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5" y="190"/>
                  </a:lnTo>
                  <a:lnTo>
                    <a:pt x="106" y="192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6" y="192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7"/>
                  </a:lnTo>
                  <a:lnTo>
                    <a:pt x="117" y="199"/>
                  </a:lnTo>
                  <a:lnTo>
                    <a:pt x="117" y="199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1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8" y="215"/>
                  </a:lnTo>
                  <a:lnTo>
                    <a:pt x="130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4" y="215"/>
                  </a:lnTo>
                  <a:lnTo>
                    <a:pt x="134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50" y="212"/>
                  </a:lnTo>
                  <a:lnTo>
                    <a:pt x="148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7" y="219"/>
                  </a:lnTo>
                  <a:lnTo>
                    <a:pt x="161" y="219"/>
                  </a:lnTo>
                  <a:lnTo>
                    <a:pt x="162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9" y="230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91" y="241"/>
                  </a:lnTo>
                  <a:lnTo>
                    <a:pt x="193" y="244"/>
                  </a:lnTo>
                  <a:lnTo>
                    <a:pt x="195" y="246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200" y="246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200" y="250"/>
                  </a:lnTo>
                  <a:lnTo>
                    <a:pt x="200" y="251"/>
                  </a:lnTo>
                  <a:lnTo>
                    <a:pt x="200" y="251"/>
                  </a:lnTo>
                  <a:lnTo>
                    <a:pt x="202" y="253"/>
                  </a:lnTo>
                  <a:lnTo>
                    <a:pt x="202" y="251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199" y="239"/>
                  </a:lnTo>
                  <a:lnTo>
                    <a:pt x="197" y="239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1"/>
                  </a:lnTo>
                  <a:lnTo>
                    <a:pt x="190" y="228"/>
                  </a:lnTo>
                  <a:lnTo>
                    <a:pt x="190" y="224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2" y="215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77" y="212"/>
                  </a:lnTo>
                  <a:lnTo>
                    <a:pt x="175" y="208"/>
                  </a:lnTo>
                  <a:lnTo>
                    <a:pt x="166" y="201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59" y="192"/>
                  </a:lnTo>
                  <a:lnTo>
                    <a:pt x="159" y="192"/>
                  </a:lnTo>
                  <a:lnTo>
                    <a:pt x="157" y="190"/>
                  </a:lnTo>
                  <a:lnTo>
                    <a:pt x="155" y="186"/>
                  </a:lnTo>
                  <a:lnTo>
                    <a:pt x="153" y="185"/>
                  </a:lnTo>
                  <a:lnTo>
                    <a:pt x="152" y="183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3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2" y="147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39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3" y="134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0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4" y="129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2"/>
                  </a:lnTo>
                  <a:lnTo>
                    <a:pt x="114" y="110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0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35" y="109"/>
                  </a:lnTo>
                  <a:lnTo>
                    <a:pt x="137" y="109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0"/>
                  </a:lnTo>
                  <a:lnTo>
                    <a:pt x="150" y="96"/>
                  </a:lnTo>
                  <a:lnTo>
                    <a:pt x="152" y="94"/>
                  </a:lnTo>
                  <a:lnTo>
                    <a:pt x="155" y="94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1" y="92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2" y="98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90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101"/>
                  </a:lnTo>
                  <a:lnTo>
                    <a:pt x="206" y="101"/>
                  </a:lnTo>
                  <a:lnTo>
                    <a:pt x="208" y="100"/>
                  </a:lnTo>
                  <a:lnTo>
                    <a:pt x="208" y="98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3" y="101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5"/>
                  </a:lnTo>
                  <a:lnTo>
                    <a:pt x="222" y="103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9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5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6" y="101"/>
                  </a:lnTo>
                  <a:lnTo>
                    <a:pt x="246" y="103"/>
                  </a:lnTo>
                  <a:lnTo>
                    <a:pt x="247" y="103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5"/>
                  </a:lnTo>
                  <a:lnTo>
                    <a:pt x="253" y="105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6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2" y="109"/>
                  </a:lnTo>
                  <a:lnTo>
                    <a:pt x="262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5" y="116"/>
                  </a:lnTo>
                  <a:lnTo>
                    <a:pt x="265" y="118"/>
                  </a:lnTo>
                  <a:lnTo>
                    <a:pt x="267" y="119"/>
                  </a:lnTo>
                  <a:lnTo>
                    <a:pt x="267" y="11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18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0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80" y="103"/>
                  </a:lnTo>
                  <a:lnTo>
                    <a:pt x="280" y="103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3" y="96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7" y="100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52"/>
            <p:cNvSpPr>
              <a:spLocks/>
            </p:cNvSpPr>
            <p:nvPr/>
          </p:nvSpPr>
          <p:spPr bwMode="auto">
            <a:xfrm>
              <a:off x="8752848" y="4512696"/>
              <a:ext cx="435389" cy="279202"/>
            </a:xfrm>
            <a:custGeom>
              <a:avLst/>
              <a:gdLst>
                <a:gd name="T0" fmla="*/ 280 w 315"/>
                <a:gd name="T1" fmla="*/ 16 h 202"/>
                <a:gd name="T2" fmla="*/ 248 w 315"/>
                <a:gd name="T3" fmla="*/ 9 h 202"/>
                <a:gd name="T4" fmla="*/ 217 w 315"/>
                <a:gd name="T5" fmla="*/ 9 h 202"/>
                <a:gd name="T6" fmla="*/ 179 w 315"/>
                <a:gd name="T7" fmla="*/ 25 h 202"/>
                <a:gd name="T8" fmla="*/ 163 w 315"/>
                <a:gd name="T9" fmla="*/ 38 h 202"/>
                <a:gd name="T10" fmla="*/ 138 w 315"/>
                <a:gd name="T11" fmla="*/ 34 h 202"/>
                <a:gd name="T12" fmla="*/ 71 w 315"/>
                <a:gd name="T13" fmla="*/ 27 h 202"/>
                <a:gd name="T14" fmla="*/ 27 w 315"/>
                <a:gd name="T15" fmla="*/ 25 h 202"/>
                <a:gd name="T16" fmla="*/ 31 w 315"/>
                <a:gd name="T17" fmla="*/ 7 h 202"/>
                <a:gd name="T18" fmla="*/ 13 w 315"/>
                <a:gd name="T19" fmla="*/ 7 h 202"/>
                <a:gd name="T20" fmla="*/ 4 w 315"/>
                <a:gd name="T21" fmla="*/ 16 h 202"/>
                <a:gd name="T22" fmla="*/ 2 w 315"/>
                <a:gd name="T23" fmla="*/ 34 h 202"/>
                <a:gd name="T24" fmla="*/ 8 w 315"/>
                <a:gd name="T25" fmla="*/ 43 h 202"/>
                <a:gd name="T26" fmla="*/ 9 w 315"/>
                <a:gd name="T27" fmla="*/ 50 h 202"/>
                <a:gd name="T28" fmla="*/ 17 w 315"/>
                <a:gd name="T29" fmla="*/ 57 h 202"/>
                <a:gd name="T30" fmla="*/ 29 w 315"/>
                <a:gd name="T31" fmla="*/ 68 h 202"/>
                <a:gd name="T32" fmla="*/ 27 w 315"/>
                <a:gd name="T33" fmla="*/ 81 h 202"/>
                <a:gd name="T34" fmla="*/ 20 w 315"/>
                <a:gd name="T35" fmla="*/ 92 h 202"/>
                <a:gd name="T36" fmla="*/ 6 w 315"/>
                <a:gd name="T37" fmla="*/ 95 h 202"/>
                <a:gd name="T38" fmla="*/ 6 w 315"/>
                <a:gd name="T39" fmla="*/ 106 h 202"/>
                <a:gd name="T40" fmla="*/ 9 w 315"/>
                <a:gd name="T41" fmla="*/ 124 h 202"/>
                <a:gd name="T42" fmla="*/ 9 w 315"/>
                <a:gd name="T43" fmla="*/ 142 h 202"/>
                <a:gd name="T44" fmla="*/ 24 w 315"/>
                <a:gd name="T45" fmla="*/ 150 h 202"/>
                <a:gd name="T46" fmla="*/ 27 w 315"/>
                <a:gd name="T47" fmla="*/ 155 h 202"/>
                <a:gd name="T48" fmla="*/ 31 w 315"/>
                <a:gd name="T49" fmla="*/ 168 h 202"/>
                <a:gd name="T50" fmla="*/ 31 w 315"/>
                <a:gd name="T51" fmla="*/ 178 h 202"/>
                <a:gd name="T52" fmla="*/ 31 w 315"/>
                <a:gd name="T53" fmla="*/ 191 h 202"/>
                <a:gd name="T54" fmla="*/ 45 w 315"/>
                <a:gd name="T55" fmla="*/ 193 h 202"/>
                <a:gd name="T56" fmla="*/ 65 w 315"/>
                <a:gd name="T57" fmla="*/ 193 h 202"/>
                <a:gd name="T58" fmla="*/ 78 w 315"/>
                <a:gd name="T59" fmla="*/ 188 h 202"/>
                <a:gd name="T60" fmla="*/ 85 w 315"/>
                <a:gd name="T61" fmla="*/ 184 h 202"/>
                <a:gd name="T62" fmla="*/ 96 w 315"/>
                <a:gd name="T63" fmla="*/ 180 h 202"/>
                <a:gd name="T64" fmla="*/ 103 w 315"/>
                <a:gd name="T65" fmla="*/ 184 h 202"/>
                <a:gd name="T66" fmla="*/ 112 w 315"/>
                <a:gd name="T67" fmla="*/ 188 h 202"/>
                <a:gd name="T68" fmla="*/ 123 w 315"/>
                <a:gd name="T69" fmla="*/ 195 h 202"/>
                <a:gd name="T70" fmla="*/ 139 w 315"/>
                <a:gd name="T71" fmla="*/ 197 h 202"/>
                <a:gd name="T72" fmla="*/ 159 w 315"/>
                <a:gd name="T73" fmla="*/ 200 h 202"/>
                <a:gd name="T74" fmla="*/ 172 w 315"/>
                <a:gd name="T75" fmla="*/ 197 h 202"/>
                <a:gd name="T76" fmla="*/ 190 w 315"/>
                <a:gd name="T77" fmla="*/ 195 h 202"/>
                <a:gd name="T78" fmla="*/ 192 w 315"/>
                <a:gd name="T79" fmla="*/ 186 h 202"/>
                <a:gd name="T80" fmla="*/ 190 w 315"/>
                <a:gd name="T81" fmla="*/ 177 h 202"/>
                <a:gd name="T82" fmla="*/ 190 w 315"/>
                <a:gd name="T83" fmla="*/ 169 h 202"/>
                <a:gd name="T84" fmla="*/ 203 w 315"/>
                <a:gd name="T85" fmla="*/ 164 h 202"/>
                <a:gd name="T86" fmla="*/ 212 w 315"/>
                <a:gd name="T87" fmla="*/ 157 h 202"/>
                <a:gd name="T88" fmla="*/ 226 w 315"/>
                <a:gd name="T89" fmla="*/ 153 h 202"/>
                <a:gd name="T90" fmla="*/ 233 w 315"/>
                <a:gd name="T91" fmla="*/ 150 h 202"/>
                <a:gd name="T92" fmla="*/ 242 w 315"/>
                <a:gd name="T93" fmla="*/ 148 h 202"/>
                <a:gd name="T94" fmla="*/ 262 w 315"/>
                <a:gd name="T95" fmla="*/ 159 h 202"/>
                <a:gd name="T96" fmla="*/ 264 w 315"/>
                <a:gd name="T97" fmla="*/ 155 h 202"/>
                <a:gd name="T98" fmla="*/ 275 w 315"/>
                <a:gd name="T99" fmla="*/ 151 h 202"/>
                <a:gd name="T100" fmla="*/ 286 w 315"/>
                <a:gd name="T101" fmla="*/ 151 h 202"/>
                <a:gd name="T102" fmla="*/ 278 w 315"/>
                <a:gd name="T103" fmla="*/ 144 h 202"/>
                <a:gd name="T104" fmla="*/ 273 w 315"/>
                <a:gd name="T105" fmla="*/ 135 h 202"/>
                <a:gd name="T106" fmla="*/ 269 w 315"/>
                <a:gd name="T107" fmla="*/ 130 h 202"/>
                <a:gd name="T108" fmla="*/ 268 w 315"/>
                <a:gd name="T109" fmla="*/ 122 h 202"/>
                <a:gd name="T110" fmla="*/ 262 w 315"/>
                <a:gd name="T111" fmla="*/ 121 h 202"/>
                <a:gd name="T112" fmla="*/ 257 w 315"/>
                <a:gd name="T113" fmla="*/ 122 h 202"/>
                <a:gd name="T114" fmla="*/ 266 w 315"/>
                <a:gd name="T115" fmla="*/ 112 h 202"/>
                <a:gd name="T116" fmla="*/ 277 w 315"/>
                <a:gd name="T117" fmla="*/ 104 h 202"/>
                <a:gd name="T118" fmla="*/ 278 w 315"/>
                <a:gd name="T119" fmla="*/ 81 h 202"/>
                <a:gd name="T120" fmla="*/ 284 w 315"/>
                <a:gd name="T121" fmla="*/ 68 h 202"/>
                <a:gd name="T122" fmla="*/ 306 w 315"/>
                <a:gd name="T123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02">
                  <a:moveTo>
                    <a:pt x="315" y="47"/>
                  </a:moveTo>
                  <a:lnTo>
                    <a:pt x="315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3" y="43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06" y="34"/>
                  </a:lnTo>
                  <a:lnTo>
                    <a:pt x="295" y="32"/>
                  </a:lnTo>
                  <a:lnTo>
                    <a:pt x="284" y="27"/>
                  </a:lnTo>
                  <a:lnTo>
                    <a:pt x="282" y="25"/>
                  </a:lnTo>
                  <a:lnTo>
                    <a:pt x="280" y="18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77" y="16"/>
                  </a:lnTo>
                  <a:lnTo>
                    <a:pt x="273" y="18"/>
                  </a:lnTo>
                  <a:lnTo>
                    <a:pt x="269" y="20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2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48" y="10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4" y="7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3" y="3"/>
                  </a:lnTo>
                  <a:lnTo>
                    <a:pt x="228" y="5"/>
                  </a:lnTo>
                  <a:lnTo>
                    <a:pt x="222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04" y="10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5" y="14"/>
                  </a:lnTo>
                  <a:lnTo>
                    <a:pt x="192" y="14"/>
                  </a:lnTo>
                  <a:lnTo>
                    <a:pt x="190" y="16"/>
                  </a:lnTo>
                  <a:lnTo>
                    <a:pt x="188" y="18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1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9"/>
                  </a:lnTo>
                  <a:lnTo>
                    <a:pt x="176" y="30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7" y="36"/>
                  </a:lnTo>
                  <a:lnTo>
                    <a:pt x="145" y="36"/>
                  </a:lnTo>
                  <a:lnTo>
                    <a:pt x="138" y="34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20" y="32"/>
                  </a:lnTo>
                  <a:lnTo>
                    <a:pt x="116" y="32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5" y="30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74" y="29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7"/>
                  </a:lnTo>
                  <a:lnTo>
                    <a:pt x="58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6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7" y="94"/>
                  </a:lnTo>
                  <a:lnTo>
                    <a:pt x="13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9"/>
                  </a:lnTo>
                  <a:lnTo>
                    <a:pt x="35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8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7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3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5" y="191"/>
                  </a:lnTo>
                  <a:lnTo>
                    <a:pt x="60" y="191"/>
                  </a:lnTo>
                  <a:lnTo>
                    <a:pt x="62" y="193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3" y="189"/>
                  </a:lnTo>
                  <a:lnTo>
                    <a:pt x="73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9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5" y="184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9" y="180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6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8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1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5" y="193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9" y="191"/>
                  </a:lnTo>
                  <a:lnTo>
                    <a:pt x="130" y="193"/>
                  </a:lnTo>
                  <a:lnTo>
                    <a:pt x="138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5" y="202"/>
                  </a:lnTo>
                  <a:lnTo>
                    <a:pt x="145" y="202"/>
                  </a:lnTo>
                  <a:lnTo>
                    <a:pt x="147" y="202"/>
                  </a:lnTo>
                  <a:lnTo>
                    <a:pt x="148" y="202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70" y="198"/>
                  </a:lnTo>
                  <a:lnTo>
                    <a:pt x="170" y="197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7" y="198"/>
                  </a:lnTo>
                  <a:lnTo>
                    <a:pt x="177" y="198"/>
                  </a:lnTo>
                  <a:lnTo>
                    <a:pt x="179" y="198"/>
                  </a:lnTo>
                  <a:lnTo>
                    <a:pt x="179" y="197"/>
                  </a:lnTo>
                  <a:lnTo>
                    <a:pt x="181" y="197"/>
                  </a:lnTo>
                  <a:lnTo>
                    <a:pt x="181" y="198"/>
                  </a:lnTo>
                  <a:lnTo>
                    <a:pt x="181" y="198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5" y="197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92" y="193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88" y="177"/>
                  </a:lnTo>
                  <a:lnTo>
                    <a:pt x="188" y="177"/>
                  </a:lnTo>
                  <a:lnTo>
                    <a:pt x="186" y="177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4" y="169"/>
                  </a:lnTo>
                  <a:lnTo>
                    <a:pt x="194" y="168"/>
                  </a:lnTo>
                  <a:lnTo>
                    <a:pt x="195" y="168"/>
                  </a:lnTo>
                  <a:lnTo>
                    <a:pt x="195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201" y="166"/>
                  </a:lnTo>
                  <a:lnTo>
                    <a:pt x="203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0"/>
                  </a:lnTo>
                  <a:lnTo>
                    <a:pt x="233" y="150"/>
                  </a:lnTo>
                  <a:lnTo>
                    <a:pt x="233" y="150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3" y="151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9" y="155"/>
                  </a:lnTo>
                  <a:lnTo>
                    <a:pt x="259" y="157"/>
                  </a:lnTo>
                  <a:lnTo>
                    <a:pt x="260" y="159"/>
                  </a:lnTo>
                  <a:lnTo>
                    <a:pt x="260" y="159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8" y="153"/>
                  </a:lnTo>
                  <a:lnTo>
                    <a:pt x="269" y="15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5" y="153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80" y="153"/>
                  </a:lnTo>
                  <a:lnTo>
                    <a:pt x="282" y="153"/>
                  </a:lnTo>
                  <a:lnTo>
                    <a:pt x="282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6" y="151"/>
                  </a:lnTo>
                  <a:lnTo>
                    <a:pt x="286" y="151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39"/>
                  </a:lnTo>
                  <a:lnTo>
                    <a:pt x="277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69" y="130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6" y="122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9" y="122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60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2"/>
                  </a:lnTo>
                  <a:lnTo>
                    <a:pt x="266" y="110"/>
                  </a:lnTo>
                  <a:lnTo>
                    <a:pt x="266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71" y="103"/>
                  </a:lnTo>
                  <a:lnTo>
                    <a:pt x="271" y="103"/>
                  </a:lnTo>
                  <a:lnTo>
                    <a:pt x="273" y="103"/>
                  </a:lnTo>
                  <a:lnTo>
                    <a:pt x="277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3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88"/>
                  </a:lnTo>
                  <a:lnTo>
                    <a:pt x="278" y="86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2" y="72"/>
                  </a:lnTo>
                  <a:lnTo>
                    <a:pt x="280" y="72"/>
                  </a:lnTo>
                  <a:lnTo>
                    <a:pt x="278" y="70"/>
                  </a:lnTo>
                  <a:lnTo>
                    <a:pt x="278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6" y="66"/>
                  </a:lnTo>
                  <a:lnTo>
                    <a:pt x="287" y="59"/>
                  </a:lnTo>
                  <a:lnTo>
                    <a:pt x="289" y="59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8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4" y="56"/>
                  </a:lnTo>
                  <a:lnTo>
                    <a:pt x="306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9" y="56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2"/>
                  </a:lnTo>
                  <a:lnTo>
                    <a:pt x="313" y="48"/>
                  </a:lnTo>
                  <a:lnTo>
                    <a:pt x="315" y="47"/>
                  </a:lnTo>
                  <a:lnTo>
                    <a:pt x="315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8296726" y="4410414"/>
              <a:ext cx="269527" cy="258469"/>
            </a:xfrm>
            <a:custGeom>
              <a:avLst/>
              <a:gdLst>
                <a:gd name="T0" fmla="*/ 188 w 195"/>
                <a:gd name="T1" fmla="*/ 81 h 187"/>
                <a:gd name="T2" fmla="*/ 182 w 195"/>
                <a:gd name="T3" fmla="*/ 77 h 187"/>
                <a:gd name="T4" fmla="*/ 175 w 195"/>
                <a:gd name="T5" fmla="*/ 70 h 187"/>
                <a:gd name="T6" fmla="*/ 170 w 195"/>
                <a:gd name="T7" fmla="*/ 59 h 187"/>
                <a:gd name="T8" fmla="*/ 173 w 195"/>
                <a:gd name="T9" fmla="*/ 48 h 187"/>
                <a:gd name="T10" fmla="*/ 180 w 195"/>
                <a:gd name="T11" fmla="*/ 38 h 187"/>
                <a:gd name="T12" fmla="*/ 180 w 195"/>
                <a:gd name="T13" fmla="*/ 27 h 187"/>
                <a:gd name="T14" fmla="*/ 175 w 195"/>
                <a:gd name="T15" fmla="*/ 25 h 187"/>
                <a:gd name="T16" fmla="*/ 166 w 195"/>
                <a:gd name="T17" fmla="*/ 28 h 187"/>
                <a:gd name="T18" fmla="*/ 152 w 195"/>
                <a:gd name="T19" fmla="*/ 23 h 187"/>
                <a:gd name="T20" fmla="*/ 153 w 195"/>
                <a:gd name="T21" fmla="*/ 19 h 187"/>
                <a:gd name="T22" fmla="*/ 146 w 195"/>
                <a:gd name="T23" fmla="*/ 14 h 187"/>
                <a:gd name="T24" fmla="*/ 144 w 195"/>
                <a:gd name="T25" fmla="*/ 12 h 187"/>
                <a:gd name="T26" fmla="*/ 141 w 195"/>
                <a:gd name="T27" fmla="*/ 14 h 187"/>
                <a:gd name="T28" fmla="*/ 134 w 195"/>
                <a:gd name="T29" fmla="*/ 10 h 187"/>
                <a:gd name="T30" fmla="*/ 123 w 195"/>
                <a:gd name="T31" fmla="*/ 12 h 187"/>
                <a:gd name="T32" fmla="*/ 114 w 195"/>
                <a:gd name="T33" fmla="*/ 9 h 187"/>
                <a:gd name="T34" fmla="*/ 99 w 195"/>
                <a:gd name="T35" fmla="*/ 9 h 187"/>
                <a:gd name="T36" fmla="*/ 88 w 195"/>
                <a:gd name="T37" fmla="*/ 10 h 187"/>
                <a:gd name="T38" fmla="*/ 85 w 195"/>
                <a:gd name="T39" fmla="*/ 9 h 187"/>
                <a:gd name="T40" fmla="*/ 76 w 195"/>
                <a:gd name="T41" fmla="*/ 9 h 187"/>
                <a:gd name="T42" fmla="*/ 63 w 195"/>
                <a:gd name="T43" fmla="*/ 3 h 187"/>
                <a:gd name="T44" fmla="*/ 61 w 195"/>
                <a:gd name="T45" fmla="*/ 3 h 187"/>
                <a:gd name="T46" fmla="*/ 58 w 195"/>
                <a:gd name="T47" fmla="*/ 1 h 187"/>
                <a:gd name="T48" fmla="*/ 52 w 195"/>
                <a:gd name="T49" fmla="*/ 7 h 187"/>
                <a:gd name="T50" fmla="*/ 32 w 195"/>
                <a:gd name="T51" fmla="*/ 12 h 187"/>
                <a:gd name="T52" fmla="*/ 25 w 195"/>
                <a:gd name="T53" fmla="*/ 18 h 187"/>
                <a:gd name="T54" fmla="*/ 14 w 195"/>
                <a:gd name="T55" fmla="*/ 5 h 187"/>
                <a:gd name="T56" fmla="*/ 2 w 195"/>
                <a:gd name="T57" fmla="*/ 7 h 187"/>
                <a:gd name="T58" fmla="*/ 0 w 195"/>
                <a:gd name="T59" fmla="*/ 25 h 187"/>
                <a:gd name="T60" fmla="*/ 0 w 195"/>
                <a:gd name="T61" fmla="*/ 36 h 187"/>
                <a:gd name="T62" fmla="*/ 5 w 195"/>
                <a:gd name="T63" fmla="*/ 39 h 187"/>
                <a:gd name="T64" fmla="*/ 9 w 195"/>
                <a:gd name="T65" fmla="*/ 41 h 187"/>
                <a:gd name="T66" fmla="*/ 14 w 195"/>
                <a:gd name="T67" fmla="*/ 47 h 187"/>
                <a:gd name="T68" fmla="*/ 18 w 195"/>
                <a:gd name="T69" fmla="*/ 52 h 187"/>
                <a:gd name="T70" fmla="*/ 20 w 195"/>
                <a:gd name="T71" fmla="*/ 63 h 187"/>
                <a:gd name="T72" fmla="*/ 23 w 195"/>
                <a:gd name="T73" fmla="*/ 66 h 187"/>
                <a:gd name="T74" fmla="*/ 29 w 195"/>
                <a:gd name="T75" fmla="*/ 83 h 187"/>
                <a:gd name="T76" fmla="*/ 38 w 195"/>
                <a:gd name="T77" fmla="*/ 90 h 187"/>
                <a:gd name="T78" fmla="*/ 49 w 195"/>
                <a:gd name="T79" fmla="*/ 104 h 187"/>
                <a:gd name="T80" fmla="*/ 78 w 195"/>
                <a:gd name="T81" fmla="*/ 128 h 187"/>
                <a:gd name="T82" fmla="*/ 85 w 195"/>
                <a:gd name="T83" fmla="*/ 148 h 187"/>
                <a:gd name="T84" fmla="*/ 96 w 195"/>
                <a:gd name="T85" fmla="*/ 162 h 187"/>
                <a:gd name="T86" fmla="*/ 97 w 195"/>
                <a:gd name="T87" fmla="*/ 164 h 187"/>
                <a:gd name="T88" fmla="*/ 105 w 195"/>
                <a:gd name="T89" fmla="*/ 166 h 187"/>
                <a:gd name="T90" fmla="*/ 124 w 195"/>
                <a:gd name="T91" fmla="*/ 184 h 187"/>
                <a:gd name="T92" fmla="*/ 135 w 195"/>
                <a:gd name="T93" fmla="*/ 187 h 187"/>
                <a:gd name="T94" fmla="*/ 139 w 195"/>
                <a:gd name="T95" fmla="*/ 186 h 187"/>
                <a:gd name="T96" fmla="*/ 135 w 195"/>
                <a:gd name="T97" fmla="*/ 171 h 187"/>
                <a:gd name="T98" fmla="*/ 137 w 195"/>
                <a:gd name="T99" fmla="*/ 157 h 187"/>
                <a:gd name="T100" fmla="*/ 146 w 195"/>
                <a:gd name="T101" fmla="*/ 142 h 187"/>
                <a:gd name="T102" fmla="*/ 161 w 195"/>
                <a:gd name="T103" fmla="*/ 135 h 187"/>
                <a:gd name="T104" fmla="*/ 164 w 195"/>
                <a:gd name="T105" fmla="*/ 139 h 187"/>
                <a:gd name="T106" fmla="*/ 162 w 195"/>
                <a:gd name="T107" fmla="*/ 128 h 187"/>
                <a:gd name="T108" fmla="*/ 159 w 195"/>
                <a:gd name="T109" fmla="*/ 124 h 187"/>
                <a:gd name="T110" fmla="*/ 168 w 195"/>
                <a:gd name="T111" fmla="*/ 124 h 187"/>
                <a:gd name="T112" fmla="*/ 179 w 195"/>
                <a:gd name="T113" fmla="*/ 117 h 187"/>
                <a:gd name="T114" fmla="*/ 184 w 195"/>
                <a:gd name="T115" fmla="*/ 121 h 187"/>
                <a:gd name="T116" fmla="*/ 188 w 195"/>
                <a:gd name="T117" fmla="*/ 115 h 187"/>
                <a:gd name="T118" fmla="*/ 175 w 195"/>
                <a:gd name="T119" fmla="*/ 92 h 187"/>
                <a:gd name="T120" fmla="*/ 180 w 195"/>
                <a:gd name="T121" fmla="*/ 90 h 187"/>
                <a:gd name="T122" fmla="*/ 193 w 195"/>
                <a:gd name="T123" fmla="*/ 8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87">
                  <a:moveTo>
                    <a:pt x="193" y="86"/>
                  </a:moveTo>
                  <a:lnTo>
                    <a:pt x="193" y="84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70"/>
                  </a:lnTo>
                  <a:lnTo>
                    <a:pt x="179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59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39"/>
                  </a:lnTo>
                  <a:lnTo>
                    <a:pt x="179" y="39"/>
                  </a:lnTo>
                  <a:lnTo>
                    <a:pt x="180" y="38"/>
                  </a:lnTo>
                  <a:lnTo>
                    <a:pt x="182" y="30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7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6" y="28"/>
                  </a:lnTo>
                  <a:lnTo>
                    <a:pt x="166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7"/>
                  </a:lnTo>
                  <a:lnTo>
                    <a:pt x="153" y="25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8" y="10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3" y="14"/>
                  </a:lnTo>
                  <a:lnTo>
                    <a:pt x="101" y="10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2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1" y="94"/>
                  </a:lnTo>
                  <a:lnTo>
                    <a:pt x="43" y="95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103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4" y="110"/>
                  </a:lnTo>
                  <a:lnTo>
                    <a:pt x="63" y="117"/>
                  </a:lnTo>
                  <a:lnTo>
                    <a:pt x="65" y="121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70" y="124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9" y="140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8"/>
                  </a:lnTo>
                  <a:lnTo>
                    <a:pt x="105" y="168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10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24" y="184"/>
                  </a:lnTo>
                  <a:lnTo>
                    <a:pt x="126" y="184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6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2"/>
                  </a:lnTo>
                  <a:lnTo>
                    <a:pt x="141" y="180"/>
                  </a:lnTo>
                  <a:lnTo>
                    <a:pt x="141" y="178"/>
                  </a:lnTo>
                  <a:lnTo>
                    <a:pt x="139" y="178"/>
                  </a:lnTo>
                  <a:lnTo>
                    <a:pt x="139" y="177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7" y="166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59"/>
                  </a:lnTo>
                  <a:lnTo>
                    <a:pt x="137" y="157"/>
                  </a:lnTo>
                  <a:lnTo>
                    <a:pt x="141" y="157"/>
                  </a:lnTo>
                  <a:lnTo>
                    <a:pt x="143" y="157"/>
                  </a:lnTo>
                  <a:lnTo>
                    <a:pt x="146" y="157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8"/>
                  </a:lnTo>
                  <a:lnTo>
                    <a:pt x="146" y="146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8" y="140"/>
                  </a:lnTo>
                  <a:lnTo>
                    <a:pt x="153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9" y="133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3"/>
                  </a:lnTo>
                  <a:lnTo>
                    <a:pt x="164" y="130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70" y="121"/>
                  </a:lnTo>
                  <a:lnTo>
                    <a:pt x="171" y="121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08"/>
                  </a:lnTo>
                  <a:lnTo>
                    <a:pt x="186" y="106"/>
                  </a:lnTo>
                  <a:lnTo>
                    <a:pt x="182" y="101"/>
                  </a:lnTo>
                  <a:lnTo>
                    <a:pt x="179" y="95"/>
                  </a:lnTo>
                  <a:lnTo>
                    <a:pt x="177" y="94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6" y="90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0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5" y="86"/>
                  </a:lnTo>
                  <a:lnTo>
                    <a:pt x="193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54"/>
            <p:cNvSpPr>
              <a:spLocks/>
            </p:cNvSpPr>
            <p:nvPr/>
          </p:nvSpPr>
          <p:spPr bwMode="auto">
            <a:xfrm>
              <a:off x="7383100" y="3763550"/>
              <a:ext cx="266763" cy="217004"/>
            </a:xfrm>
            <a:custGeom>
              <a:avLst/>
              <a:gdLst>
                <a:gd name="T0" fmla="*/ 190 w 193"/>
                <a:gd name="T1" fmla="*/ 81 h 157"/>
                <a:gd name="T2" fmla="*/ 184 w 193"/>
                <a:gd name="T3" fmla="*/ 79 h 157"/>
                <a:gd name="T4" fmla="*/ 182 w 193"/>
                <a:gd name="T5" fmla="*/ 74 h 157"/>
                <a:gd name="T6" fmla="*/ 179 w 193"/>
                <a:gd name="T7" fmla="*/ 63 h 157"/>
                <a:gd name="T8" fmla="*/ 173 w 193"/>
                <a:gd name="T9" fmla="*/ 59 h 157"/>
                <a:gd name="T10" fmla="*/ 161 w 193"/>
                <a:gd name="T11" fmla="*/ 58 h 157"/>
                <a:gd name="T12" fmla="*/ 155 w 193"/>
                <a:gd name="T13" fmla="*/ 54 h 157"/>
                <a:gd name="T14" fmla="*/ 161 w 193"/>
                <a:gd name="T15" fmla="*/ 41 h 157"/>
                <a:gd name="T16" fmla="*/ 164 w 193"/>
                <a:gd name="T17" fmla="*/ 32 h 157"/>
                <a:gd name="T18" fmla="*/ 166 w 193"/>
                <a:gd name="T19" fmla="*/ 27 h 157"/>
                <a:gd name="T20" fmla="*/ 155 w 193"/>
                <a:gd name="T21" fmla="*/ 23 h 157"/>
                <a:gd name="T22" fmla="*/ 144 w 193"/>
                <a:gd name="T23" fmla="*/ 18 h 157"/>
                <a:gd name="T24" fmla="*/ 130 w 193"/>
                <a:gd name="T25" fmla="*/ 14 h 157"/>
                <a:gd name="T26" fmla="*/ 125 w 193"/>
                <a:gd name="T27" fmla="*/ 2 h 157"/>
                <a:gd name="T28" fmla="*/ 112 w 193"/>
                <a:gd name="T29" fmla="*/ 5 h 157"/>
                <a:gd name="T30" fmla="*/ 112 w 193"/>
                <a:gd name="T31" fmla="*/ 0 h 157"/>
                <a:gd name="T32" fmla="*/ 101 w 193"/>
                <a:gd name="T33" fmla="*/ 3 h 157"/>
                <a:gd name="T34" fmla="*/ 94 w 193"/>
                <a:gd name="T35" fmla="*/ 7 h 157"/>
                <a:gd name="T36" fmla="*/ 87 w 193"/>
                <a:gd name="T37" fmla="*/ 11 h 157"/>
                <a:gd name="T38" fmla="*/ 88 w 193"/>
                <a:gd name="T39" fmla="*/ 18 h 157"/>
                <a:gd name="T40" fmla="*/ 85 w 193"/>
                <a:gd name="T41" fmla="*/ 11 h 157"/>
                <a:gd name="T42" fmla="*/ 63 w 193"/>
                <a:gd name="T43" fmla="*/ 21 h 157"/>
                <a:gd name="T44" fmla="*/ 49 w 193"/>
                <a:gd name="T45" fmla="*/ 18 h 157"/>
                <a:gd name="T46" fmla="*/ 41 w 193"/>
                <a:gd name="T47" fmla="*/ 12 h 157"/>
                <a:gd name="T48" fmla="*/ 0 w 193"/>
                <a:gd name="T49" fmla="*/ 38 h 157"/>
                <a:gd name="T50" fmla="*/ 4 w 193"/>
                <a:gd name="T51" fmla="*/ 52 h 157"/>
                <a:gd name="T52" fmla="*/ 9 w 193"/>
                <a:gd name="T53" fmla="*/ 54 h 157"/>
                <a:gd name="T54" fmla="*/ 18 w 193"/>
                <a:gd name="T55" fmla="*/ 63 h 157"/>
                <a:gd name="T56" fmla="*/ 32 w 193"/>
                <a:gd name="T57" fmla="*/ 59 h 157"/>
                <a:gd name="T58" fmla="*/ 38 w 193"/>
                <a:gd name="T59" fmla="*/ 76 h 157"/>
                <a:gd name="T60" fmla="*/ 49 w 193"/>
                <a:gd name="T61" fmla="*/ 77 h 157"/>
                <a:gd name="T62" fmla="*/ 56 w 193"/>
                <a:gd name="T63" fmla="*/ 90 h 157"/>
                <a:gd name="T64" fmla="*/ 61 w 193"/>
                <a:gd name="T65" fmla="*/ 90 h 157"/>
                <a:gd name="T66" fmla="*/ 78 w 193"/>
                <a:gd name="T67" fmla="*/ 94 h 157"/>
                <a:gd name="T68" fmla="*/ 83 w 193"/>
                <a:gd name="T69" fmla="*/ 97 h 157"/>
                <a:gd name="T70" fmla="*/ 81 w 193"/>
                <a:gd name="T71" fmla="*/ 108 h 157"/>
                <a:gd name="T72" fmla="*/ 79 w 193"/>
                <a:gd name="T73" fmla="*/ 117 h 157"/>
                <a:gd name="T74" fmla="*/ 96 w 193"/>
                <a:gd name="T75" fmla="*/ 123 h 157"/>
                <a:gd name="T76" fmla="*/ 108 w 193"/>
                <a:gd name="T77" fmla="*/ 112 h 157"/>
                <a:gd name="T78" fmla="*/ 116 w 193"/>
                <a:gd name="T79" fmla="*/ 110 h 157"/>
                <a:gd name="T80" fmla="*/ 117 w 193"/>
                <a:gd name="T81" fmla="*/ 124 h 157"/>
                <a:gd name="T82" fmla="*/ 117 w 193"/>
                <a:gd name="T83" fmla="*/ 133 h 157"/>
                <a:gd name="T84" fmla="*/ 130 w 193"/>
                <a:gd name="T85" fmla="*/ 141 h 157"/>
                <a:gd name="T86" fmla="*/ 139 w 193"/>
                <a:gd name="T87" fmla="*/ 146 h 157"/>
                <a:gd name="T88" fmla="*/ 143 w 193"/>
                <a:gd name="T89" fmla="*/ 148 h 157"/>
                <a:gd name="T90" fmla="*/ 152 w 193"/>
                <a:gd name="T91" fmla="*/ 155 h 157"/>
                <a:gd name="T92" fmla="*/ 161 w 193"/>
                <a:gd name="T93" fmla="*/ 153 h 157"/>
                <a:gd name="T94" fmla="*/ 166 w 193"/>
                <a:gd name="T95" fmla="*/ 148 h 157"/>
                <a:gd name="T96" fmla="*/ 166 w 193"/>
                <a:gd name="T97" fmla="*/ 142 h 157"/>
                <a:gd name="T98" fmla="*/ 164 w 193"/>
                <a:gd name="T99" fmla="*/ 139 h 157"/>
                <a:gd name="T100" fmla="*/ 161 w 193"/>
                <a:gd name="T101" fmla="*/ 133 h 157"/>
                <a:gd name="T102" fmla="*/ 161 w 193"/>
                <a:gd name="T103" fmla="*/ 128 h 157"/>
                <a:gd name="T104" fmla="*/ 164 w 193"/>
                <a:gd name="T105" fmla="*/ 121 h 157"/>
                <a:gd name="T106" fmla="*/ 166 w 193"/>
                <a:gd name="T107" fmla="*/ 114 h 157"/>
                <a:gd name="T108" fmla="*/ 171 w 193"/>
                <a:gd name="T109" fmla="*/ 105 h 157"/>
                <a:gd name="T110" fmla="*/ 177 w 193"/>
                <a:gd name="T111" fmla="*/ 105 h 157"/>
                <a:gd name="T112" fmla="*/ 179 w 193"/>
                <a:gd name="T113" fmla="*/ 106 h 157"/>
                <a:gd name="T114" fmla="*/ 182 w 193"/>
                <a:gd name="T115" fmla="*/ 99 h 157"/>
                <a:gd name="T116" fmla="*/ 190 w 193"/>
                <a:gd name="T117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157">
                  <a:moveTo>
                    <a:pt x="193" y="92"/>
                  </a:moveTo>
                  <a:lnTo>
                    <a:pt x="193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1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2" y="79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2" y="67"/>
                  </a:lnTo>
                  <a:lnTo>
                    <a:pt x="179" y="63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2"/>
                  </a:lnTo>
                  <a:lnTo>
                    <a:pt x="155" y="50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7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5" y="25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4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7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6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6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9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79" y="106"/>
                  </a:lnTo>
                  <a:lnTo>
                    <a:pt x="79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7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7"/>
                  </a:lnTo>
                  <a:lnTo>
                    <a:pt x="106" y="115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6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21"/>
                  </a:lnTo>
                  <a:lnTo>
                    <a:pt x="114" y="123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6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8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7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1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81" y="108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2" y="103"/>
                  </a:lnTo>
                  <a:lnTo>
                    <a:pt x="182" y="101"/>
                  </a:lnTo>
                  <a:lnTo>
                    <a:pt x="181" y="101"/>
                  </a:lnTo>
                  <a:lnTo>
                    <a:pt x="182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3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55"/>
            <p:cNvSpPr>
              <a:spLocks/>
            </p:cNvSpPr>
            <p:nvPr/>
          </p:nvSpPr>
          <p:spPr bwMode="auto">
            <a:xfrm>
              <a:off x="8810900" y="3216204"/>
              <a:ext cx="660685" cy="574990"/>
            </a:xfrm>
            <a:custGeom>
              <a:avLst/>
              <a:gdLst>
                <a:gd name="T0" fmla="*/ 466 w 478"/>
                <a:gd name="T1" fmla="*/ 228 h 416"/>
                <a:gd name="T2" fmla="*/ 457 w 478"/>
                <a:gd name="T3" fmla="*/ 210 h 416"/>
                <a:gd name="T4" fmla="*/ 433 w 478"/>
                <a:gd name="T5" fmla="*/ 184 h 416"/>
                <a:gd name="T6" fmla="*/ 406 w 478"/>
                <a:gd name="T7" fmla="*/ 159 h 416"/>
                <a:gd name="T8" fmla="*/ 392 w 478"/>
                <a:gd name="T9" fmla="*/ 128 h 416"/>
                <a:gd name="T10" fmla="*/ 388 w 478"/>
                <a:gd name="T11" fmla="*/ 101 h 416"/>
                <a:gd name="T12" fmla="*/ 390 w 478"/>
                <a:gd name="T13" fmla="*/ 89 h 416"/>
                <a:gd name="T14" fmla="*/ 386 w 478"/>
                <a:gd name="T15" fmla="*/ 62 h 416"/>
                <a:gd name="T16" fmla="*/ 372 w 478"/>
                <a:gd name="T17" fmla="*/ 44 h 416"/>
                <a:gd name="T18" fmla="*/ 348 w 478"/>
                <a:gd name="T19" fmla="*/ 29 h 416"/>
                <a:gd name="T20" fmla="*/ 309 w 478"/>
                <a:gd name="T21" fmla="*/ 33 h 416"/>
                <a:gd name="T22" fmla="*/ 301 w 478"/>
                <a:gd name="T23" fmla="*/ 15 h 416"/>
                <a:gd name="T24" fmla="*/ 274 w 478"/>
                <a:gd name="T25" fmla="*/ 9 h 416"/>
                <a:gd name="T26" fmla="*/ 238 w 478"/>
                <a:gd name="T27" fmla="*/ 4 h 416"/>
                <a:gd name="T28" fmla="*/ 209 w 478"/>
                <a:gd name="T29" fmla="*/ 29 h 416"/>
                <a:gd name="T30" fmla="*/ 171 w 478"/>
                <a:gd name="T31" fmla="*/ 44 h 416"/>
                <a:gd name="T32" fmla="*/ 168 w 478"/>
                <a:gd name="T33" fmla="*/ 76 h 416"/>
                <a:gd name="T34" fmla="*/ 164 w 478"/>
                <a:gd name="T35" fmla="*/ 90 h 416"/>
                <a:gd name="T36" fmla="*/ 141 w 478"/>
                <a:gd name="T37" fmla="*/ 109 h 416"/>
                <a:gd name="T38" fmla="*/ 128 w 478"/>
                <a:gd name="T39" fmla="*/ 121 h 416"/>
                <a:gd name="T40" fmla="*/ 123 w 478"/>
                <a:gd name="T41" fmla="*/ 152 h 416"/>
                <a:gd name="T42" fmla="*/ 130 w 478"/>
                <a:gd name="T43" fmla="*/ 165 h 416"/>
                <a:gd name="T44" fmla="*/ 123 w 478"/>
                <a:gd name="T45" fmla="*/ 177 h 416"/>
                <a:gd name="T46" fmla="*/ 112 w 478"/>
                <a:gd name="T47" fmla="*/ 166 h 416"/>
                <a:gd name="T48" fmla="*/ 83 w 478"/>
                <a:gd name="T49" fmla="*/ 179 h 416"/>
                <a:gd name="T50" fmla="*/ 76 w 478"/>
                <a:gd name="T51" fmla="*/ 190 h 416"/>
                <a:gd name="T52" fmla="*/ 40 w 478"/>
                <a:gd name="T53" fmla="*/ 195 h 416"/>
                <a:gd name="T54" fmla="*/ 18 w 478"/>
                <a:gd name="T55" fmla="*/ 201 h 416"/>
                <a:gd name="T56" fmla="*/ 36 w 478"/>
                <a:gd name="T57" fmla="*/ 258 h 416"/>
                <a:gd name="T58" fmla="*/ 38 w 478"/>
                <a:gd name="T59" fmla="*/ 280 h 416"/>
                <a:gd name="T60" fmla="*/ 2 w 478"/>
                <a:gd name="T61" fmla="*/ 334 h 416"/>
                <a:gd name="T62" fmla="*/ 16 w 478"/>
                <a:gd name="T63" fmla="*/ 340 h 416"/>
                <a:gd name="T64" fmla="*/ 23 w 478"/>
                <a:gd name="T65" fmla="*/ 356 h 416"/>
                <a:gd name="T66" fmla="*/ 20 w 478"/>
                <a:gd name="T67" fmla="*/ 376 h 416"/>
                <a:gd name="T68" fmla="*/ 20 w 478"/>
                <a:gd name="T69" fmla="*/ 390 h 416"/>
                <a:gd name="T70" fmla="*/ 32 w 478"/>
                <a:gd name="T71" fmla="*/ 385 h 416"/>
                <a:gd name="T72" fmla="*/ 99 w 478"/>
                <a:gd name="T73" fmla="*/ 360 h 416"/>
                <a:gd name="T74" fmla="*/ 184 w 478"/>
                <a:gd name="T75" fmla="*/ 376 h 416"/>
                <a:gd name="T76" fmla="*/ 208 w 478"/>
                <a:gd name="T77" fmla="*/ 387 h 416"/>
                <a:gd name="T78" fmla="*/ 229 w 478"/>
                <a:gd name="T79" fmla="*/ 398 h 416"/>
                <a:gd name="T80" fmla="*/ 249 w 478"/>
                <a:gd name="T81" fmla="*/ 387 h 416"/>
                <a:gd name="T82" fmla="*/ 264 w 478"/>
                <a:gd name="T83" fmla="*/ 390 h 416"/>
                <a:gd name="T84" fmla="*/ 280 w 478"/>
                <a:gd name="T85" fmla="*/ 398 h 416"/>
                <a:gd name="T86" fmla="*/ 303 w 478"/>
                <a:gd name="T87" fmla="*/ 394 h 416"/>
                <a:gd name="T88" fmla="*/ 318 w 478"/>
                <a:gd name="T89" fmla="*/ 399 h 416"/>
                <a:gd name="T90" fmla="*/ 338 w 478"/>
                <a:gd name="T91" fmla="*/ 399 h 416"/>
                <a:gd name="T92" fmla="*/ 359 w 478"/>
                <a:gd name="T93" fmla="*/ 410 h 416"/>
                <a:gd name="T94" fmla="*/ 372 w 478"/>
                <a:gd name="T95" fmla="*/ 410 h 416"/>
                <a:gd name="T96" fmla="*/ 372 w 478"/>
                <a:gd name="T97" fmla="*/ 398 h 416"/>
                <a:gd name="T98" fmla="*/ 370 w 478"/>
                <a:gd name="T99" fmla="*/ 389 h 416"/>
                <a:gd name="T100" fmla="*/ 374 w 478"/>
                <a:gd name="T101" fmla="*/ 376 h 416"/>
                <a:gd name="T102" fmla="*/ 379 w 478"/>
                <a:gd name="T103" fmla="*/ 365 h 416"/>
                <a:gd name="T104" fmla="*/ 386 w 478"/>
                <a:gd name="T105" fmla="*/ 356 h 416"/>
                <a:gd name="T106" fmla="*/ 401 w 478"/>
                <a:gd name="T107" fmla="*/ 349 h 416"/>
                <a:gd name="T108" fmla="*/ 426 w 478"/>
                <a:gd name="T109" fmla="*/ 334 h 416"/>
                <a:gd name="T110" fmla="*/ 421 w 478"/>
                <a:gd name="T111" fmla="*/ 314 h 416"/>
                <a:gd name="T112" fmla="*/ 421 w 478"/>
                <a:gd name="T113" fmla="*/ 295 h 416"/>
                <a:gd name="T114" fmla="*/ 408 w 478"/>
                <a:gd name="T115" fmla="*/ 266 h 416"/>
                <a:gd name="T116" fmla="*/ 430 w 478"/>
                <a:gd name="T117" fmla="*/ 257 h 416"/>
                <a:gd name="T118" fmla="*/ 453 w 478"/>
                <a:gd name="T119" fmla="*/ 264 h 416"/>
                <a:gd name="T120" fmla="*/ 464 w 478"/>
                <a:gd name="T121" fmla="*/ 24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8" h="416">
                  <a:moveTo>
                    <a:pt x="478" y="237"/>
                  </a:moveTo>
                  <a:lnTo>
                    <a:pt x="477" y="235"/>
                  </a:lnTo>
                  <a:lnTo>
                    <a:pt x="477" y="235"/>
                  </a:lnTo>
                  <a:lnTo>
                    <a:pt x="475" y="235"/>
                  </a:lnTo>
                  <a:lnTo>
                    <a:pt x="475" y="235"/>
                  </a:lnTo>
                  <a:lnTo>
                    <a:pt x="475" y="233"/>
                  </a:lnTo>
                  <a:lnTo>
                    <a:pt x="475" y="233"/>
                  </a:lnTo>
                  <a:lnTo>
                    <a:pt x="475" y="231"/>
                  </a:lnTo>
                  <a:lnTo>
                    <a:pt x="475" y="231"/>
                  </a:lnTo>
                  <a:lnTo>
                    <a:pt x="473" y="231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71" y="233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69" y="230"/>
                  </a:lnTo>
                  <a:lnTo>
                    <a:pt x="469" y="230"/>
                  </a:lnTo>
                  <a:lnTo>
                    <a:pt x="466" y="228"/>
                  </a:lnTo>
                  <a:lnTo>
                    <a:pt x="464" y="228"/>
                  </a:lnTo>
                  <a:lnTo>
                    <a:pt x="464" y="226"/>
                  </a:lnTo>
                  <a:lnTo>
                    <a:pt x="462" y="224"/>
                  </a:lnTo>
                  <a:lnTo>
                    <a:pt x="462" y="222"/>
                  </a:lnTo>
                  <a:lnTo>
                    <a:pt x="462" y="221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3"/>
                  </a:lnTo>
                  <a:lnTo>
                    <a:pt x="464" y="213"/>
                  </a:lnTo>
                  <a:lnTo>
                    <a:pt x="464" y="213"/>
                  </a:lnTo>
                  <a:lnTo>
                    <a:pt x="460" y="213"/>
                  </a:lnTo>
                  <a:lnTo>
                    <a:pt x="460" y="213"/>
                  </a:lnTo>
                  <a:lnTo>
                    <a:pt x="459" y="210"/>
                  </a:lnTo>
                  <a:lnTo>
                    <a:pt x="457" y="210"/>
                  </a:lnTo>
                  <a:lnTo>
                    <a:pt x="450" y="208"/>
                  </a:lnTo>
                  <a:lnTo>
                    <a:pt x="448" y="204"/>
                  </a:lnTo>
                  <a:lnTo>
                    <a:pt x="446" y="204"/>
                  </a:lnTo>
                  <a:lnTo>
                    <a:pt x="435" y="208"/>
                  </a:lnTo>
                  <a:lnTo>
                    <a:pt x="431" y="206"/>
                  </a:lnTo>
                  <a:lnTo>
                    <a:pt x="430" y="206"/>
                  </a:lnTo>
                  <a:lnTo>
                    <a:pt x="430" y="204"/>
                  </a:lnTo>
                  <a:lnTo>
                    <a:pt x="431" y="201"/>
                  </a:lnTo>
                  <a:lnTo>
                    <a:pt x="433" y="199"/>
                  </a:lnTo>
                  <a:lnTo>
                    <a:pt x="433" y="193"/>
                  </a:lnTo>
                  <a:lnTo>
                    <a:pt x="433" y="192"/>
                  </a:lnTo>
                  <a:lnTo>
                    <a:pt x="433" y="192"/>
                  </a:lnTo>
                  <a:lnTo>
                    <a:pt x="433" y="190"/>
                  </a:lnTo>
                  <a:lnTo>
                    <a:pt x="433" y="190"/>
                  </a:lnTo>
                  <a:lnTo>
                    <a:pt x="435" y="190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1" y="184"/>
                  </a:lnTo>
                  <a:lnTo>
                    <a:pt x="431" y="184"/>
                  </a:lnTo>
                  <a:lnTo>
                    <a:pt x="430" y="184"/>
                  </a:lnTo>
                  <a:lnTo>
                    <a:pt x="430" y="183"/>
                  </a:lnTo>
                  <a:lnTo>
                    <a:pt x="430" y="181"/>
                  </a:lnTo>
                  <a:lnTo>
                    <a:pt x="430" y="181"/>
                  </a:lnTo>
                  <a:lnTo>
                    <a:pt x="428" y="181"/>
                  </a:lnTo>
                  <a:lnTo>
                    <a:pt x="428" y="181"/>
                  </a:lnTo>
                  <a:lnTo>
                    <a:pt x="426" y="181"/>
                  </a:lnTo>
                  <a:lnTo>
                    <a:pt x="421" y="177"/>
                  </a:lnTo>
                  <a:lnTo>
                    <a:pt x="419" y="177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08" y="170"/>
                  </a:lnTo>
                  <a:lnTo>
                    <a:pt x="408" y="168"/>
                  </a:lnTo>
                  <a:lnTo>
                    <a:pt x="406" y="166"/>
                  </a:lnTo>
                  <a:lnTo>
                    <a:pt x="406" y="161"/>
                  </a:lnTo>
                  <a:lnTo>
                    <a:pt x="406" y="159"/>
                  </a:lnTo>
                  <a:lnTo>
                    <a:pt x="406" y="159"/>
                  </a:lnTo>
                  <a:lnTo>
                    <a:pt x="404" y="157"/>
                  </a:lnTo>
                  <a:lnTo>
                    <a:pt x="404" y="157"/>
                  </a:lnTo>
                  <a:lnTo>
                    <a:pt x="403" y="152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7" y="143"/>
                  </a:lnTo>
                  <a:lnTo>
                    <a:pt x="399" y="139"/>
                  </a:lnTo>
                  <a:lnTo>
                    <a:pt x="401" y="136"/>
                  </a:lnTo>
                  <a:lnTo>
                    <a:pt x="399" y="134"/>
                  </a:lnTo>
                  <a:lnTo>
                    <a:pt x="397" y="132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28"/>
                  </a:lnTo>
                  <a:lnTo>
                    <a:pt x="383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1" y="119"/>
                  </a:lnTo>
                  <a:lnTo>
                    <a:pt x="381" y="118"/>
                  </a:lnTo>
                  <a:lnTo>
                    <a:pt x="381" y="116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09"/>
                  </a:lnTo>
                  <a:lnTo>
                    <a:pt x="385" y="109"/>
                  </a:lnTo>
                  <a:lnTo>
                    <a:pt x="386" y="107"/>
                  </a:lnTo>
                  <a:lnTo>
                    <a:pt x="388" y="107"/>
                  </a:lnTo>
                  <a:lnTo>
                    <a:pt x="388" y="105"/>
                  </a:lnTo>
                  <a:lnTo>
                    <a:pt x="388" y="103"/>
                  </a:lnTo>
                  <a:lnTo>
                    <a:pt x="388" y="103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92" y="101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2" y="98"/>
                  </a:lnTo>
                  <a:lnTo>
                    <a:pt x="392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90" y="87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6" y="81"/>
                  </a:lnTo>
                  <a:lnTo>
                    <a:pt x="385" y="81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81" y="78"/>
                  </a:lnTo>
                  <a:lnTo>
                    <a:pt x="383" y="76"/>
                  </a:lnTo>
                  <a:lnTo>
                    <a:pt x="383" y="74"/>
                  </a:lnTo>
                  <a:lnTo>
                    <a:pt x="385" y="72"/>
                  </a:lnTo>
                  <a:lnTo>
                    <a:pt x="388" y="71"/>
                  </a:lnTo>
                  <a:lnTo>
                    <a:pt x="388" y="69"/>
                  </a:lnTo>
                  <a:lnTo>
                    <a:pt x="388" y="67"/>
                  </a:lnTo>
                  <a:lnTo>
                    <a:pt x="388" y="65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6" y="62"/>
                  </a:lnTo>
                  <a:lnTo>
                    <a:pt x="388" y="62"/>
                  </a:lnTo>
                  <a:lnTo>
                    <a:pt x="388" y="60"/>
                  </a:lnTo>
                  <a:lnTo>
                    <a:pt x="388" y="60"/>
                  </a:lnTo>
                  <a:lnTo>
                    <a:pt x="386" y="60"/>
                  </a:lnTo>
                  <a:lnTo>
                    <a:pt x="388" y="56"/>
                  </a:lnTo>
                  <a:lnTo>
                    <a:pt x="388" y="53"/>
                  </a:lnTo>
                  <a:lnTo>
                    <a:pt x="388" y="53"/>
                  </a:lnTo>
                  <a:lnTo>
                    <a:pt x="386" y="51"/>
                  </a:lnTo>
                  <a:lnTo>
                    <a:pt x="385" y="49"/>
                  </a:lnTo>
                  <a:lnTo>
                    <a:pt x="383" y="51"/>
                  </a:lnTo>
                  <a:lnTo>
                    <a:pt x="381" y="51"/>
                  </a:lnTo>
                  <a:lnTo>
                    <a:pt x="379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6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0" y="38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6" y="34"/>
                  </a:lnTo>
                  <a:lnTo>
                    <a:pt x="366" y="34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50" y="27"/>
                  </a:lnTo>
                  <a:lnTo>
                    <a:pt x="348" y="29"/>
                  </a:lnTo>
                  <a:lnTo>
                    <a:pt x="347" y="31"/>
                  </a:lnTo>
                  <a:lnTo>
                    <a:pt x="341" y="29"/>
                  </a:lnTo>
                  <a:lnTo>
                    <a:pt x="339" y="27"/>
                  </a:lnTo>
                  <a:lnTo>
                    <a:pt x="338" y="29"/>
                  </a:lnTo>
                  <a:lnTo>
                    <a:pt x="336" y="29"/>
                  </a:lnTo>
                  <a:lnTo>
                    <a:pt x="334" y="31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7" y="34"/>
                  </a:lnTo>
                  <a:lnTo>
                    <a:pt x="327" y="34"/>
                  </a:lnTo>
                  <a:lnTo>
                    <a:pt x="321" y="38"/>
                  </a:lnTo>
                  <a:lnTo>
                    <a:pt x="318" y="42"/>
                  </a:lnTo>
                  <a:lnTo>
                    <a:pt x="316" y="44"/>
                  </a:lnTo>
                  <a:lnTo>
                    <a:pt x="316" y="42"/>
                  </a:lnTo>
                  <a:lnTo>
                    <a:pt x="312" y="38"/>
                  </a:lnTo>
                  <a:lnTo>
                    <a:pt x="310" y="36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9" y="33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0" y="18"/>
                  </a:lnTo>
                  <a:lnTo>
                    <a:pt x="303" y="16"/>
                  </a:lnTo>
                  <a:lnTo>
                    <a:pt x="301" y="15"/>
                  </a:lnTo>
                  <a:lnTo>
                    <a:pt x="300" y="13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5" y="16"/>
                  </a:lnTo>
                  <a:lnTo>
                    <a:pt x="283" y="18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78" y="20"/>
                  </a:lnTo>
                  <a:lnTo>
                    <a:pt x="278" y="18"/>
                  </a:lnTo>
                  <a:lnTo>
                    <a:pt x="276" y="16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6" y="11"/>
                  </a:lnTo>
                  <a:lnTo>
                    <a:pt x="274" y="9"/>
                  </a:lnTo>
                  <a:lnTo>
                    <a:pt x="273" y="7"/>
                  </a:lnTo>
                  <a:lnTo>
                    <a:pt x="273" y="7"/>
                  </a:lnTo>
                  <a:lnTo>
                    <a:pt x="271" y="6"/>
                  </a:lnTo>
                  <a:lnTo>
                    <a:pt x="269" y="6"/>
                  </a:lnTo>
                  <a:lnTo>
                    <a:pt x="262" y="7"/>
                  </a:lnTo>
                  <a:lnTo>
                    <a:pt x="260" y="7"/>
                  </a:lnTo>
                  <a:lnTo>
                    <a:pt x="258" y="9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1" y="4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5" y="2"/>
                  </a:lnTo>
                  <a:lnTo>
                    <a:pt x="244" y="2"/>
                  </a:lnTo>
                  <a:lnTo>
                    <a:pt x="244" y="4"/>
                  </a:lnTo>
                  <a:lnTo>
                    <a:pt x="240" y="4"/>
                  </a:lnTo>
                  <a:lnTo>
                    <a:pt x="238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9"/>
                  </a:lnTo>
                  <a:lnTo>
                    <a:pt x="233" y="11"/>
                  </a:lnTo>
                  <a:lnTo>
                    <a:pt x="231" y="13"/>
                  </a:lnTo>
                  <a:lnTo>
                    <a:pt x="231" y="15"/>
                  </a:lnTo>
                  <a:lnTo>
                    <a:pt x="229" y="18"/>
                  </a:lnTo>
                  <a:lnTo>
                    <a:pt x="224" y="22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29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7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0" y="31"/>
                  </a:lnTo>
                  <a:lnTo>
                    <a:pt x="188" y="3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5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6"/>
                  </a:lnTo>
                  <a:lnTo>
                    <a:pt x="168" y="58"/>
                  </a:lnTo>
                  <a:lnTo>
                    <a:pt x="168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68" y="63"/>
                  </a:lnTo>
                  <a:lnTo>
                    <a:pt x="166" y="65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1" y="74"/>
                  </a:lnTo>
                  <a:lnTo>
                    <a:pt x="180" y="76"/>
                  </a:lnTo>
                  <a:lnTo>
                    <a:pt x="182" y="78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75" y="83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3" y="89"/>
                  </a:lnTo>
                  <a:lnTo>
                    <a:pt x="173" y="90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3" y="92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2" y="101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2" y="118"/>
                  </a:lnTo>
                  <a:lnTo>
                    <a:pt x="13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6" y="132"/>
                  </a:lnTo>
                  <a:lnTo>
                    <a:pt x="128" y="134"/>
                  </a:lnTo>
                  <a:lnTo>
                    <a:pt x="128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6" y="143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3" y="163"/>
                  </a:lnTo>
                  <a:lnTo>
                    <a:pt x="124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5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5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9" y="172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7" y="175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3"/>
                  </a:lnTo>
                  <a:lnTo>
                    <a:pt x="81" y="184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4" y="190"/>
                  </a:lnTo>
                  <a:lnTo>
                    <a:pt x="70" y="192"/>
                  </a:lnTo>
                  <a:lnTo>
                    <a:pt x="69" y="192"/>
                  </a:lnTo>
                  <a:lnTo>
                    <a:pt x="63" y="197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5"/>
                  </a:lnTo>
                  <a:lnTo>
                    <a:pt x="52" y="193"/>
                  </a:lnTo>
                  <a:lnTo>
                    <a:pt x="50" y="192"/>
                  </a:lnTo>
                  <a:lnTo>
                    <a:pt x="49" y="193"/>
                  </a:lnTo>
                  <a:lnTo>
                    <a:pt x="45" y="193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0" y="195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7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18" y="195"/>
                  </a:lnTo>
                  <a:lnTo>
                    <a:pt x="16" y="193"/>
                  </a:lnTo>
                  <a:lnTo>
                    <a:pt x="16" y="197"/>
                  </a:lnTo>
                  <a:lnTo>
                    <a:pt x="16" y="199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5"/>
                  </a:lnTo>
                  <a:lnTo>
                    <a:pt x="22" y="222"/>
                  </a:lnTo>
                  <a:lnTo>
                    <a:pt x="25" y="235"/>
                  </a:lnTo>
                  <a:lnTo>
                    <a:pt x="27" y="240"/>
                  </a:lnTo>
                  <a:lnTo>
                    <a:pt x="29" y="242"/>
                  </a:lnTo>
                  <a:lnTo>
                    <a:pt x="31" y="249"/>
                  </a:lnTo>
                  <a:lnTo>
                    <a:pt x="32" y="253"/>
                  </a:lnTo>
                  <a:lnTo>
                    <a:pt x="32" y="253"/>
                  </a:lnTo>
                  <a:lnTo>
                    <a:pt x="32" y="255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4" y="266"/>
                  </a:lnTo>
                  <a:lnTo>
                    <a:pt x="34" y="268"/>
                  </a:lnTo>
                  <a:lnTo>
                    <a:pt x="34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5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2"/>
                  </a:lnTo>
                  <a:lnTo>
                    <a:pt x="38" y="291"/>
                  </a:lnTo>
                  <a:lnTo>
                    <a:pt x="38" y="295"/>
                  </a:lnTo>
                  <a:lnTo>
                    <a:pt x="38" y="298"/>
                  </a:lnTo>
                  <a:lnTo>
                    <a:pt x="36" y="300"/>
                  </a:lnTo>
                  <a:lnTo>
                    <a:pt x="29" y="305"/>
                  </a:lnTo>
                  <a:lnTo>
                    <a:pt x="20" y="307"/>
                  </a:lnTo>
                  <a:lnTo>
                    <a:pt x="16" y="309"/>
                  </a:lnTo>
                  <a:lnTo>
                    <a:pt x="11" y="313"/>
                  </a:lnTo>
                  <a:lnTo>
                    <a:pt x="5" y="322"/>
                  </a:lnTo>
                  <a:lnTo>
                    <a:pt x="3" y="325"/>
                  </a:lnTo>
                  <a:lnTo>
                    <a:pt x="2" y="327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4"/>
                  </a:lnTo>
                  <a:lnTo>
                    <a:pt x="2" y="334"/>
                  </a:lnTo>
                  <a:lnTo>
                    <a:pt x="2" y="336"/>
                  </a:lnTo>
                  <a:lnTo>
                    <a:pt x="5" y="336"/>
                  </a:lnTo>
                  <a:lnTo>
                    <a:pt x="7" y="336"/>
                  </a:lnTo>
                  <a:lnTo>
                    <a:pt x="7" y="338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2"/>
                  </a:lnTo>
                  <a:lnTo>
                    <a:pt x="16" y="340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20" y="345"/>
                  </a:lnTo>
                  <a:lnTo>
                    <a:pt x="22" y="345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51"/>
                  </a:lnTo>
                  <a:lnTo>
                    <a:pt x="23" y="351"/>
                  </a:lnTo>
                  <a:lnTo>
                    <a:pt x="25" y="354"/>
                  </a:lnTo>
                  <a:lnTo>
                    <a:pt x="25" y="356"/>
                  </a:lnTo>
                  <a:lnTo>
                    <a:pt x="25" y="356"/>
                  </a:lnTo>
                  <a:lnTo>
                    <a:pt x="23" y="356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2" y="365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9"/>
                  </a:lnTo>
                  <a:lnTo>
                    <a:pt x="23" y="370"/>
                  </a:lnTo>
                  <a:lnTo>
                    <a:pt x="23" y="372"/>
                  </a:lnTo>
                  <a:lnTo>
                    <a:pt x="22" y="372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20" y="376"/>
                  </a:lnTo>
                  <a:lnTo>
                    <a:pt x="20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20" y="385"/>
                  </a:lnTo>
                  <a:lnTo>
                    <a:pt x="18" y="387"/>
                  </a:lnTo>
                  <a:lnTo>
                    <a:pt x="18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3" y="394"/>
                  </a:lnTo>
                  <a:lnTo>
                    <a:pt x="23" y="392"/>
                  </a:lnTo>
                  <a:lnTo>
                    <a:pt x="23" y="392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32" y="385"/>
                  </a:lnTo>
                  <a:lnTo>
                    <a:pt x="34" y="385"/>
                  </a:lnTo>
                  <a:lnTo>
                    <a:pt x="36" y="385"/>
                  </a:lnTo>
                  <a:lnTo>
                    <a:pt x="38" y="387"/>
                  </a:lnTo>
                  <a:lnTo>
                    <a:pt x="40" y="389"/>
                  </a:lnTo>
                  <a:lnTo>
                    <a:pt x="41" y="389"/>
                  </a:lnTo>
                  <a:lnTo>
                    <a:pt x="49" y="381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0"/>
                  </a:lnTo>
                  <a:lnTo>
                    <a:pt x="58" y="369"/>
                  </a:lnTo>
                  <a:lnTo>
                    <a:pt x="59" y="367"/>
                  </a:lnTo>
                  <a:lnTo>
                    <a:pt x="59" y="365"/>
                  </a:lnTo>
                  <a:lnTo>
                    <a:pt x="61" y="365"/>
                  </a:lnTo>
                  <a:lnTo>
                    <a:pt x="74" y="363"/>
                  </a:lnTo>
                  <a:lnTo>
                    <a:pt x="78" y="365"/>
                  </a:lnTo>
                  <a:lnTo>
                    <a:pt x="78" y="365"/>
                  </a:lnTo>
                  <a:lnTo>
                    <a:pt x="92" y="361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101" y="360"/>
                  </a:lnTo>
                  <a:lnTo>
                    <a:pt x="110" y="361"/>
                  </a:lnTo>
                  <a:lnTo>
                    <a:pt x="119" y="361"/>
                  </a:lnTo>
                  <a:lnTo>
                    <a:pt x="126" y="361"/>
                  </a:lnTo>
                  <a:lnTo>
                    <a:pt x="130" y="361"/>
                  </a:lnTo>
                  <a:lnTo>
                    <a:pt x="141" y="363"/>
                  </a:lnTo>
                  <a:lnTo>
                    <a:pt x="144" y="363"/>
                  </a:lnTo>
                  <a:lnTo>
                    <a:pt x="146" y="363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4" y="370"/>
                  </a:lnTo>
                  <a:lnTo>
                    <a:pt x="164" y="370"/>
                  </a:lnTo>
                  <a:lnTo>
                    <a:pt x="175" y="370"/>
                  </a:lnTo>
                  <a:lnTo>
                    <a:pt x="184" y="376"/>
                  </a:lnTo>
                  <a:lnTo>
                    <a:pt x="188" y="376"/>
                  </a:lnTo>
                  <a:lnTo>
                    <a:pt x="193" y="374"/>
                  </a:lnTo>
                  <a:lnTo>
                    <a:pt x="197" y="374"/>
                  </a:lnTo>
                  <a:lnTo>
                    <a:pt x="199" y="374"/>
                  </a:lnTo>
                  <a:lnTo>
                    <a:pt x="200" y="376"/>
                  </a:lnTo>
                  <a:lnTo>
                    <a:pt x="200" y="376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2" y="381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4" y="383"/>
                  </a:lnTo>
                  <a:lnTo>
                    <a:pt x="206" y="383"/>
                  </a:lnTo>
                  <a:lnTo>
                    <a:pt x="206" y="385"/>
                  </a:lnTo>
                  <a:lnTo>
                    <a:pt x="204" y="387"/>
                  </a:lnTo>
                  <a:lnTo>
                    <a:pt x="204" y="387"/>
                  </a:lnTo>
                  <a:lnTo>
                    <a:pt x="206" y="389"/>
                  </a:lnTo>
                  <a:lnTo>
                    <a:pt x="206" y="389"/>
                  </a:lnTo>
                  <a:lnTo>
                    <a:pt x="208" y="387"/>
                  </a:lnTo>
                  <a:lnTo>
                    <a:pt x="211" y="389"/>
                  </a:lnTo>
                  <a:lnTo>
                    <a:pt x="213" y="389"/>
                  </a:lnTo>
                  <a:lnTo>
                    <a:pt x="213" y="387"/>
                  </a:lnTo>
                  <a:lnTo>
                    <a:pt x="215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22" y="387"/>
                  </a:lnTo>
                  <a:lnTo>
                    <a:pt x="226" y="387"/>
                  </a:lnTo>
                  <a:lnTo>
                    <a:pt x="226" y="389"/>
                  </a:lnTo>
                  <a:lnTo>
                    <a:pt x="227" y="390"/>
                  </a:lnTo>
                  <a:lnTo>
                    <a:pt x="227" y="392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7" y="398"/>
                  </a:lnTo>
                  <a:lnTo>
                    <a:pt x="227" y="398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31" y="394"/>
                  </a:lnTo>
                  <a:lnTo>
                    <a:pt x="231" y="394"/>
                  </a:lnTo>
                  <a:lnTo>
                    <a:pt x="231" y="392"/>
                  </a:lnTo>
                  <a:lnTo>
                    <a:pt x="231" y="392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89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6" y="387"/>
                  </a:lnTo>
                  <a:lnTo>
                    <a:pt x="238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7" y="389"/>
                  </a:lnTo>
                  <a:lnTo>
                    <a:pt x="249" y="387"/>
                  </a:lnTo>
                  <a:lnTo>
                    <a:pt x="251" y="385"/>
                  </a:lnTo>
                  <a:lnTo>
                    <a:pt x="251" y="383"/>
                  </a:lnTo>
                  <a:lnTo>
                    <a:pt x="253" y="383"/>
                  </a:lnTo>
                  <a:lnTo>
                    <a:pt x="253" y="383"/>
                  </a:lnTo>
                  <a:lnTo>
                    <a:pt x="255" y="383"/>
                  </a:lnTo>
                  <a:lnTo>
                    <a:pt x="255" y="385"/>
                  </a:lnTo>
                  <a:lnTo>
                    <a:pt x="255" y="385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90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4"/>
                  </a:lnTo>
                  <a:lnTo>
                    <a:pt x="260" y="392"/>
                  </a:lnTo>
                  <a:lnTo>
                    <a:pt x="262" y="392"/>
                  </a:lnTo>
                  <a:lnTo>
                    <a:pt x="264" y="390"/>
                  </a:lnTo>
                  <a:lnTo>
                    <a:pt x="265" y="389"/>
                  </a:lnTo>
                  <a:lnTo>
                    <a:pt x="267" y="389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3" y="392"/>
                  </a:lnTo>
                  <a:lnTo>
                    <a:pt x="273" y="394"/>
                  </a:lnTo>
                  <a:lnTo>
                    <a:pt x="273" y="398"/>
                  </a:lnTo>
                  <a:lnTo>
                    <a:pt x="274" y="399"/>
                  </a:lnTo>
                  <a:lnTo>
                    <a:pt x="274" y="399"/>
                  </a:lnTo>
                  <a:lnTo>
                    <a:pt x="274" y="401"/>
                  </a:lnTo>
                  <a:lnTo>
                    <a:pt x="276" y="399"/>
                  </a:lnTo>
                  <a:lnTo>
                    <a:pt x="276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0" y="401"/>
                  </a:lnTo>
                  <a:lnTo>
                    <a:pt x="280" y="398"/>
                  </a:lnTo>
                  <a:lnTo>
                    <a:pt x="280" y="396"/>
                  </a:lnTo>
                  <a:lnTo>
                    <a:pt x="280" y="394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9" y="390"/>
                  </a:lnTo>
                  <a:lnTo>
                    <a:pt x="291" y="390"/>
                  </a:lnTo>
                  <a:lnTo>
                    <a:pt x="292" y="389"/>
                  </a:lnTo>
                  <a:lnTo>
                    <a:pt x="292" y="387"/>
                  </a:lnTo>
                  <a:lnTo>
                    <a:pt x="294" y="385"/>
                  </a:lnTo>
                  <a:lnTo>
                    <a:pt x="294" y="385"/>
                  </a:lnTo>
                  <a:lnTo>
                    <a:pt x="296" y="385"/>
                  </a:lnTo>
                  <a:lnTo>
                    <a:pt x="298" y="385"/>
                  </a:lnTo>
                  <a:lnTo>
                    <a:pt x="300" y="387"/>
                  </a:lnTo>
                  <a:lnTo>
                    <a:pt x="300" y="387"/>
                  </a:lnTo>
                  <a:lnTo>
                    <a:pt x="301" y="390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5" y="399"/>
                  </a:lnTo>
                  <a:lnTo>
                    <a:pt x="305" y="401"/>
                  </a:lnTo>
                  <a:lnTo>
                    <a:pt x="305" y="401"/>
                  </a:lnTo>
                  <a:lnTo>
                    <a:pt x="307" y="403"/>
                  </a:lnTo>
                  <a:lnTo>
                    <a:pt x="307" y="405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3"/>
                  </a:lnTo>
                  <a:lnTo>
                    <a:pt x="312" y="403"/>
                  </a:lnTo>
                  <a:lnTo>
                    <a:pt x="314" y="405"/>
                  </a:lnTo>
                  <a:lnTo>
                    <a:pt x="316" y="405"/>
                  </a:lnTo>
                  <a:lnTo>
                    <a:pt x="316" y="403"/>
                  </a:lnTo>
                  <a:lnTo>
                    <a:pt x="316" y="401"/>
                  </a:lnTo>
                  <a:lnTo>
                    <a:pt x="318" y="399"/>
                  </a:lnTo>
                  <a:lnTo>
                    <a:pt x="318" y="399"/>
                  </a:lnTo>
                  <a:lnTo>
                    <a:pt x="320" y="399"/>
                  </a:lnTo>
                  <a:lnTo>
                    <a:pt x="320" y="399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5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8"/>
                  </a:lnTo>
                  <a:lnTo>
                    <a:pt x="338" y="399"/>
                  </a:lnTo>
                  <a:lnTo>
                    <a:pt x="338" y="399"/>
                  </a:lnTo>
                  <a:lnTo>
                    <a:pt x="341" y="398"/>
                  </a:lnTo>
                  <a:lnTo>
                    <a:pt x="343" y="396"/>
                  </a:lnTo>
                  <a:lnTo>
                    <a:pt x="350" y="396"/>
                  </a:lnTo>
                  <a:lnTo>
                    <a:pt x="350" y="398"/>
                  </a:lnTo>
                  <a:lnTo>
                    <a:pt x="352" y="398"/>
                  </a:lnTo>
                  <a:lnTo>
                    <a:pt x="354" y="401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9" y="410"/>
                  </a:lnTo>
                  <a:lnTo>
                    <a:pt x="361" y="412"/>
                  </a:lnTo>
                  <a:lnTo>
                    <a:pt x="361" y="412"/>
                  </a:lnTo>
                  <a:lnTo>
                    <a:pt x="363" y="412"/>
                  </a:lnTo>
                  <a:lnTo>
                    <a:pt x="363" y="412"/>
                  </a:lnTo>
                  <a:lnTo>
                    <a:pt x="365" y="412"/>
                  </a:lnTo>
                  <a:lnTo>
                    <a:pt x="365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8" y="414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4"/>
                  </a:lnTo>
                  <a:lnTo>
                    <a:pt x="370" y="414"/>
                  </a:lnTo>
                  <a:lnTo>
                    <a:pt x="370" y="412"/>
                  </a:lnTo>
                  <a:lnTo>
                    <a:pt x="372" y="410"/>
                  </a:lnTo>
                  <a:lnTo>
                    <a:pt x="372" y="410"/>
                  </a:lnTo>
                  <a:lnTo>
                    <a:pt x="374" y="408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3"/>
                  </a:lnTo>
                  <a:lnTo>
                    <a:pt x="374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4"/>
                  </a:lnTo>
                  <a:lnTo>
                    <a:pt x="370" y="394"/>
                  </a:lnTo>
                  <a:lnTo>
                    <a:pt x="370" y="394"/>
                  </a:lnTo>
                  <a:lnTo>
                    <a:pt x="370" y="392"/>
                  </a:lnTo>
                  <a:lnTo>
                    <a:pt x="370" y="392"/>
                  </a:lnTo>
                  <a:lnTo>
                    <a:pt x="372" y="392"/>
                  </a:lnTo>
                  <a:lnTo>
                    <a:pt x="370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70" y="389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8" y="387"/>
                  </a:lnTo>
                  <a:lnTo>
                    <a:pt x="368" y="387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1"/>
                  </a:lnTo>
                  <a:lnTo>
                    <a:pt x="370" y="380"/>
                  </a:lnTo>
                  <a:lnTo>
                    <a:pt x="370" y="380"/>
                  </a:lnTo>
                  <a:lnTo>
                    <a:pt x="372" y="380"/>
                  </a:lnTo>
                  <a:lnTo>
                    <a:pt x="372" y="380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6" y="370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5"/>
                  </a:lnTo>
                  <a:lnTo>
                    <a:pt x="379" y="365"/>
                  </a:lnTo>
                  <a:lnTo>
                    <a:pt x="379" y="365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3" y="361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5" y="360"/>
                  </a:lnTo>
                  <a:lnTo>
                    <a:pt x="385" y="358"/>
                  </a:lnTo>
                  <a:lnTo>
                    <a:pt x="386" y="358"/>
                  </a:lnTo>
                  <a:lnTo>
                    <a:pt x="386" y="358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4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56"/>
                  </a:lnTo>
                  <a:lnTo>
                    <a:pt x="390" y="356"/>
                  </a:lnTo>
                  <a:lnTo>
                    <a:pt x="390" y="354"/>
                  </a:lnTo>
                  <a:lnTo>
                    <a:pt x="390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1"/>
                  </a:lnTo>
                  <a:lnTo>
                    <a:pt x="388" y="351"/>
                  </a:lnTo>
                  <a:lnTo>
                    <a:pt x="388" y="349"/>
                  </a:lnTo>
                  <a:lnTo>
                    <a:pt x="390" y="349"/>
                  </a:lnTo>
                  <a:lnTo>
                    <a:pt x="397" y="349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4" y="351"/>
                  </a:lnTo>
                  <a:lnTo>
                    <a:pt x="406" y="351"/>
                  </a:lnTo>
                  <a:lnTo>
                    <a:pt x="406" y="349"/>
                  </a:lnTo>
                  <a:lnTo>
                    <a:pt x="408" y="347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24" y="347"/>
                  </a:lnTo>
                  <a:lnTo>
                    <a:pt x="430" y="347"/>
                  </a:lnTo>
                  <a:lnTo>
                    <a:pt x="430" y="343"/>
                  </a:lnTo>
                  <a:lnTo>
                    <a:pt x="430" y="343"/>
                  </a:lnTo>
                  <a:lnTo>
                    <a:pt x="430" y="342"/>
                  </a:lnTo>
                  <a:lnTo>
                    <a:pt x="428" y="340"/>
                  </a:lnTo>
                  <a:lnTo>
                    <a:pt x="426" y="340"/>
                  </a:lnTo>
                  <a:lnTo>
                    <a:pt x="426" y="338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6" y="334"/>
                  </a:lnTo>
                  <a:lnTo>
                    <a:pt x="424" y="334"/>
                  </a:lnTo>
                  <a:lnTo>
                    <a:pt x="424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2" y="329"/>
                  </a:lnTo>
                  <a:lnTo>
                    <a:pt x="422" y="327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2" y="324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2" y="318"/>
                  </a:lnTo>
                  <a:lnTo>
                    <a:pt x="421" y="316"/>
                  </a:lnTo>
                  <a:lnTo>
                    <a:pt x="421" y="314"/>
                  </a:lnTo>
                  <a:lnTo>
                    <a:pt x="419" y="314"/>
                  </a:lnTo>
                  <a:lnTo>
                    <a:pt x="419" y="313"/>
                  </a:lnTo>
                  <a:lnTo>
                    <a:pt x="421" y="313"/>
                  </a:lnTo>
                  <a:lnTo>
                    <a:pt x="421" y="313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11"/>
                  </a:lnTo>
                  <a:lnTo>
                    <a:pt x="422" y="309"/>
                  </a:lnTo>
                  <a:lnTo>
                    <a:pt x="421" y="307"/>
                  </a:lnTo>
                  <a:lnTo>
                    <a:pt x="421" y="307"/>
                  </a:lnTo>
                  <a:lnTo>
                    <a:pt x="419" y="304"/>
                  </a:lnTo>
                  <a:lnTo>
                    <a:pt x="417" y="300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9" y="296"/>
                  </a:lnTo>
                  <a:lnTo>
                    <a:pt x="421" y="295"/>
                  </a:lnTo>
                  <a:lnTo>
                    <a:pt x="421" y="293"/>
                  </a:lnTo>
                  <a:lnTo>
                    <a:pt x="421" y="291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7" y="287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5" y="286"/>
                  </a:lnTo>
                  <a:lnTo>
                    <a:pt x="415" y="284"/>
                  </a:lnTo>
                  <a:lnTo>
                    <a:pt x="413" y="284"/>
                  </a:lnTo>
                  <a:lnTo>
                    <a:pt x="412" y="282"/>
                  </a:lnTo>
                  <a:lnTo>
                    <a:pt x="410" y="280"/>
                  </a:lnTo>
                  <a:lnTo>
                    <a:pt x="410" y="277"/>
                  </a:lnTo>
                  <a:lnTo>
                    <a:pt x="408" y="275"/>
                  </a:lnTo>
                  <a:lnTo>
                    <a:pt x="404" y="271"/>
                  </a:lnTo>
                  <a:lnTo>
                    <a:pt x="406" y="271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10" y="266"/>
                  </a:lnTo>
                  <a:lnTo>
                    <a:pt x="410" y="266"/>
                  </a:lnTo>
                  <a:lnTo>
                    <a:pt x="410" y="264"/>
                  </a:lnTo>
                  <a:lnTo>
                    <a:pt x="410" y="264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2" y="258"/>
                  </a:lnTo>
                  <a:lnTo>
                    <a:pt x="413" y="257"/>
                  </a:lnTo>
                  <a:lnTo>
                    <a:pt x="415" y="257"/>
                  </a:lnTo>
                  <a:lnTo>
                    <a:pt x="417" y="257"/>
                  </a:lnTo>
                  <a:lnTo>
                    <a:pt x="419" y="257"/>
                  </a:lnTo>
                  <a:lnTo>
                    <a:pt x="421" y="255"/>
                  </a:lnTo>
                  <a:lnTo>
                    <a:pt x="422" y="255"/>
                  </a:lnTo>
                  <a:lnTo>
                    <a:pt x="422" y="255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31" y="258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3" y="264"/>
                  </a:lnTo>
                  <a:lnTo>
                    <a:pt x="435" y="264"/>
                  </a:lnTo>
                  <a:lnTo>
                    <a:pt x="435" y="264"/>
                  </a:lnTo>
                  <a:lnTo>
                    <a:pt x="437" y="266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1" y="264"/>
                  </a:lnTo>
                  <a:lnTo>
                    <a:pt x="442" y="264"/>
                  </a:lnTo>
                  <a:lnTo>
                    <a:pt x="446" y="266"/>
                  </a:lnTo>
                  <a:lnTo>
                    <a:pt x="448" y="266"/>
                  </a:lnTo>
                  <a:lnTo>
                    <a:pt x="448" y="266"/>
                  </a:lnTo>
                  <a:lnTo>
                    <a:pt x="450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2"/>
                  </a:lnTo>
                  <a:lnTo>
                    <a:pt x="453" y="262"/>
                  </a:lnTo>
                  <a:lnTo>
                    <a:pt x="455" y="262"/>
                  </a:lnTo>
                  <a:lnTo>
                    <a:pt x="457" y="260"/>
                  </a:lnTo>
                  <a:lnTo>
                    <a:pt x="459" y="258"/>
                  </a:lnTo>
                  <a:lnTo>
                    <a:pt x="460" y="258"/>
                  </a:lnTo>
                  <a:lnTo>
                    <a:pt x="462" y="257"/>
                  </a:lnTo>
                  <a:lnTo>
                    <a:pt x="462" y="257"/>
                  </a:lnTo>
                  <a:lnTo>
                    <a:pt x="464" y="255"/>
                  </a:lnTo>
                  <a:lnTo>
                    <a:pt x="466" y="253"/>
                  </a:lnTo>
                  <a:lnTo>
                    <a:pt x="466" y="251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8"/>
                  </a:lnTo>
                  <a:lnTo>
                    <a:pt x="466" y="248"/>
                  </a:lnTo>
                  <a:lnTo>
                    <a:pt x="468" y="248"/>
                  </a:lnTo>
                  <a:lnTo>
                    <a:pt x="469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6"/>
                  </a:lnTo>
                  <a:lnTo>
                    <a:pt x="471" y="246"/>
                  </a:lnTo>
                  <a:lnTo>
                    <a:pt x="475" y="246"/>
                  </a:lnTo>
                  <a:lnTo>
                    <a:pt x="475" y="246"/>
                  </a:lnTo>
                  <a:lnTo>
                    <a:pt x="477" y="246"/>
                  </a:lnTo>
                  <a:lnTo>
                    <a:pt x="477" y="246"/>
                  </a:lnTo>
                  <a:lnTo>
                    <a:pt x="478" y="244"/>
                  </a:lnTo>
                  <a:lnTo>
                    <a:pt x="477" y="242"/>
                  </a:lnTo>
                  <a:lnTo>
                    <a:pt x="478" y="237"/>
                  </a:lnTo>
                  <a:lnTo>
                    <a:pt x="47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56"/>
            <p:cNvSpPr>
              <a:spLocks noEditPoints="1"/>
            </p:cNvSpPr>
            <p:nvPr/>
          </p:nvSpPr>
          <p:spPr bwMode="auto">
            <a:xfrm>
              <a:off x="10306426" y="4732463"/>
              <a:ext cx="403599" cy="316521"/>
            </a:xfrm>
            <a:custGeom>
              <a:avLst/>
              <a:gdLst>
                <a:gd name="T0" fmla="*/ 54 w 292"/>
                <a:gd name="T1" fmla="*/ 169 h 229"/>
                <a:gd name="T2" fmla="*/ 48 w 292"/>
                <a:gd name="T3" fmla="*/ 153 h 229"/>
                <a:gd name="T4" fmla="*/ 27 w 292"/>
                <a:gd name="T5" fmla="*/ 155 h 229"/>
                <a:gd name="T6" fmla="*/ 14 w 292"/>
                <a:gd name="T7" fmla="*/ 140 h 229"/>
                <a:gd name="T8" fmla="*/ 1 w 292"/>
                <a:gd name="T9" fmla="*/ 150 h 229"/>
                <a:gd name="T10" fmla="*/ 10 w 292"/>
                <a:gd name="T11" fmla="*/ 162 h 229"/>
                <a:gd name="T12" fmla="*/ 18 w 292"/>
                <a:gd name="T13" fmla="*/ 175 h 229"/>
                <a:gd name="T14" fmla="*/ 28 w 292"/>
                <a:gd name="T15" fmla="*/ 180 h 229"/>
                <a:gd name="T16" fmla="*/ 32 w 292"/>
                <a:gd name="T17" fmla="*/ 189 h 229"/>
                <a:gd name="T18" fmla="*/ 66 w 292"/>
                <a:gd name="T19" fmla="*/ 198 h 229"/>
                <a:gd name="T20" fmla="*/ 292 w 292"/>
                <a:gd name="T21" fmla="*/ 104 h 229"/>
                <a:gd name="T22" fmla="*/ 281 w 292"/>
                <a:gd name="T23" fmla="*/ 97 h 229"/>
                <a:gd name="T24" fmla="*/ 10 w 292"/>
                <a:gd name="T25" fmla="*/ 54 h 229"/>
                <a:gd name="T26" fmla="*/ 272 w 292"/>
                <a:gd name="T27" fmla="*/ 92 h 229"/>
                <a:gd name="T28" fmla="*/ 251 w 292"/>
                <a:gd name="T29" fmla="*/ 88 h 229"/>
                <a:gd name="T30" fmla="*/ 236 w 292"/>
                <a:gd name="T31" fmla="*/ 79 h 229"/>
                <a:gd name="T32" fmla="*/ 222 w 292"/>
                <a:gd name="T33" fmla="*/ 56 h 229"/>
                <a:gd name="T34" fmla="*/ 211 w 292"/>
                <a:gd name="T35" fmla="*/ 30 h 229"/>
                <a:gd name="T36" fmla="*/ 187 w 292"/>
                <a:gd name="T37" fmla="*/ 7 h 229"/>
                <a:gd name="T38" fmla="*/ 159 w 292"/>
                <a:gd name="T39" fmla="*/ 36 h 229"/>
                <a:gd name="T40" fmla="*/ 146 w 292"/>
                <a:gd name="T41" fmla="*/ 45 h 229"/>
                <a:gd name="T42" fmla="*/ 122 w 292"/>
                <a:gd name="T43" fmla="*/ 34 h 229"/>
                <a:gd name="T44" fmla="*/ 115 w 292"/>
                <a:gd name="T45" fmla="*/ 21 h 229"/>
                <a:gd name="T46" fmla="*/ 103 w 292"/>
                <a:gd name="T47" fmla="*/ 10 h 229"/>
                <a:gd name="T48" fmla="*/ 88 w 292"/>
                <a:gd name="T49" fmla="*/ 7 h 229"/>
                <a:gd name="T50" fmla="*/ 72 w 292"/>
                <a:gd name="T51" fmla="*/ 9 h 229"/>
                <a:gd name="T52" fmla="*/ 77 w 292"/>
                <a:gd name="T53" fmla="*/ 27 h 229"/>
                <a:gd name="T54" fmla="*/ 95 w 292"/>
                <a:gd name="T55" fmla="*/ 41 h 229"/>
                <a:gd name="T56" fmla="*/ 90 w 292"/>
                <a:gd name="T57" fmla="*/ 54 h 229"/>
                <a:gd name="T58" fmla="*/ 72 w 292"/>
                <a:gd name="T59" fmla="*/ 47 h 229"/>
                <a:gd name="T60" fmla="*/ 48 w 292"/>
                <a:gd name="T61" fmla="*/ 38 h 229"/>
                <a:gd name="T62" fmla="*/ 16 w 292"/>
                <a:gd name="T63" fmla="*/ 36 h 229"/>
                <a:gd name="T64" fmla="*/ 16 w 292"/>
                <a:gd name="T65" fmla="*/ 56 h 229"/>
                <a:gd name="T66" fmla="*/ 32 w 292"/>
                <a:gd name="T67" fmla="*/ 59 h 229"/>
                <a:gd name="T68" fmla="*/ 32 w 292"/>
                <a:gd name="T69" fmla="*/ 77 h 229"/>
                <a:gd name="T70" fmla="*/ 38 w 292"/>
                <a:gd name="T71" fmla="*/ 95 h 229"/>
                <a:gd name="T72" fmla="*/ 59 w 292"/>
                <a:gd name="T73" fmla="*/ 115 h 229"/>
                <a:gd name="T74" fmla="*/ 48 w 292"/>
                <a:gd name="T75" fmla="*/ 130 h 229"/>
                <a:gd name="T76" fmla="*/ 70 w 292"/>
                <a:gd name="T77" fmla="*/ 151 h 229"/>
                <a:gd name="T78" fmla="*/ 86 w 292"/>
                <a:gd name="T79" fmla="*/ 157 h 229"/>
                <a:gd name="T80" fmla="*/ 86 w 292"/>
                <a:gd name="T81" fmla="*/ 169 h 229"/>
                <a:gd name="T82" fmla="*/ 81 w 292"/>
                <a:gd name="T83" fmla="*/ 177 h 229"/>
                <a:gd name="T84" fmla="*/ 86 w 292"/>
                <a:gd name="T85" fmla="*/ 196 h 229"/>
                <a:gd name="T86" fmla="*/ 101 w 292"/>
                <a:gd name="T87" fmla="*/ 184 h 229"/>
                <a:gd name="T88" fmla="*/ 113 w 292"/>
                <a:gd name="T89" fmla="*/ 177 h 229"/>
                <a:gd name="T90" fmla="*/ 139 w 292"/>
                <a:gd name="T91" fmla="*/ 157 h 229"/>
                <a:gd name="T92" fmla="*/ 160 w 292"/>
                <a:gd name="T93" fmla="*/ 144 h 229"/>
                <a:gd name="T94" fmla="*/ 168 w 292"/>
                <a:gd name="T95" fmla="*/ 178 h 229"/>
                <a:gd name="T96" fmla="*/ 173 w 292"/>
                <a:gd name="T97" fmla="*/ 191 h 229"/>
                <a:gd name="T98" fmla="*/ 173 w 292"/>
                <a:gd name="T99" fmla="*/ 211 h 229"/>
                <a:gd name="T100" fmla="*/ 189 w 292"/>
                <a:gd name="T101" fmla="*/ 224 h 229"/>
                <a:gd name="T102" fmla="*/ 204 w 292"/>
                <a:gd name="T103" fmla="*/ 202 h 229"/>
                <a:gd name="T104" fmla="*/ 207 w 292"/>
                <a:gd name="T105" fmla="*/ 182 h 229"/>
                <a:gd name="T106" fmla="*/ 216 w 292"/>
                <a:gd name="T107" fmla="*/ 182 h 229"/>
                <a:gd name="T108" fmla="*/ 222 w 292"/>
                <a:gd name="T109" fmla="*/ 187 h 229"/>
                <a:gd name="T110" fmla="*/ 231 w 292"/>
                <a:gd name="T111" fmla="*/ 171 h 229"/>
                <a:gd name="T112" fmla="*/ 231 w 292"/>
                <a:gd name="T113" fmla="*/ 164 h 229"/>
                <a:gd name="T114" fmla="*/ 233 w 292"/>
                <a:gd name="T115" fmla="*/ 144 h 229"/>
                <a:gd name="T116" fmla="*/ 233 w 292"/>
                <a:gd name="T117" fmla="*/ 135 h 229"/>
                <a:gd name="T118" fmla="*/ 234 w 292"/>
                <a:gd name="T119" fmla="*/ 124 h 229"/>
                <a:gd name="T120" fmla="*/ 247 w 292"/>
                <a:gd name="T121" fmla="*/ 108 h 229"/>
                <a:gd name="T122" fmla="*/ 263 w 292"/>
                <a:gd name="T123" fmla="*/ 103 h 229"/>
                <a:gd name="T124" fmla="*/ 281 w 292"/>
                <a:gd name="T125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229">
                  <a:moveTo>
                    <a:pt x="63" y="186"/>
                  </a:moveTo>
                  <a:lnTo>
                    <a:pt x="61" y="184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59" y="173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5"/>
                  </a:lnTo>
                  <a:lnTo>
                    <a:pt x="18" y="177"/>
                  </a:lnTo>
                  <a:lnTo>
                    <a:pt x="19" y="17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3" y="193"/>
                  </a:lnTo>
                  <a:lnTo>
                    <a:pt x="47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61" y="196"/>
                  </a:lnTo>
                  <a:lnTo>
                    <a:pt x="65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5" y="193"/>
                  </a:lnTo>
                  <a:lnTo>
                    <a:pt x="63" y="186"/>
                  </a:lnTo>
                  <a:close/>
                  <a:moveTo>
                    <a:pt x="292" y="104"/>
                  </a:move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close/>
                  <a:moveTo>
                    <a:pt x="279" y="97"/>
                  </a:moveTo>
                  <a:lnTo>
                    <a:pt x="279" y="95"/>
                  </a:lnTo>
                  <a:lnTo>
                    <a:pt x="279" y="95"/>
                  </a:lnTo>
                  <a:lnTo>
                    <a:pt x="279" y="94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5"/>
                  </a:lnTo>
                  <a:lnTo>
                    <a:pt x="279" y="97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1" y="97"/>
                  </a:lnTo>
                  <a:lnTo>
                    <a:pt x="279" y="97"/>
                  </a:lnTo>
                  <a:close/>
                  <a:moveTo>
                    <a:pt x="21" y="61"/>
                  </a:move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1"/>
                  </a:lnTo>
                  <a:close/>
                  <a:moveTo>
                    <a:pt x="10" y="57"/>
                  </a:move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7"/>
                  </a:lnTo>
                  <a:close/>
                  <a:moveTo>
                    <a:pt x="279" y="106"/>
                  </a:moveTo>
                  <a:lnTo>
                    <a:pt x="279" y="106"/>
                  </a:lnTo>
                  <a:lnTo>
                    <a:pt x="279" y="101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4" y="95"/>
                  </a:lnTo>
                  <a:lnTo>
                    <a:pt x="274" y="94"/>
                  </a:lnTo>
                  <a:lnTo>
                    <a:pt x="272" y="92"/>
                  </a:lnTo>
                  <a:lnTo>
                    <a:pt x="272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58" y="86"/>
                  </a:lnTo>
                  <a:lnTo>
                    <a:pt x="256" y="86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1" y="88"/>
                  </a:lnTo>
                  <a:lnTo>
                    <a:pt x="247" y="86"/>
                  </a:lnTo>
                  <a:lnTo>
                    <a:pt x="247" y="86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7"/>
                  </a:lnTo>
                  <a:lnTo>
                    <a:pt x="238" y="75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4" y="59"/>
                  </a:lnTo>
                  <a:lnTo>
                    <a:pt x="222" y="56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18" y="48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29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4" y="21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4"/>
                  </a:lnTo>
                  <a:lnTo>
                    <a:pt x="198" y="12"/>
                  </a:lnTo>
                  <a:lnTo>
                    <a:pt x="195" y="7"/>
                  </a:lnTo>
                  <a:lnTo>
                    <a:pt x="193" y="5"/>
                  </a:lnTo>
                  <a:lnTo>
                    <a:pt x="191" y="3"/>
                  </a:lnTo>
                  <a:lnTo>
                    <a:pt x="189" y="3"/>
                  </a:lnTo>
                  <a:lnTo>
                    <a:pt x="187" y="7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2" y="18"/>
                  </a:lnTo>
                  <a:lnTo>
                    <a:pt x="180" y="19"/>
                  </a:lnTo>
                  <a:lnTo>
                    <a:pt x="180" y="21"/>
                  </a:lnTo>
                  <a:lnTo>
                    <a:pt x="175" y="23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2" y="30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45"/>
                  </a:lnTo>
                  <a:lnTo>
                    <a:pt x="137" y="43"/>
                  </a:lnTo>
                  <a:lnTo>
                    <a:pt x="135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0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3"/>
                  </a:lnTo>
                  <a:lnTo>
                    <a:pt x="79" y="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7" y="41"/>
                  </a:lnTo>
                  <a:lnTo>
                    <a:pt x="45" y="39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3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4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43" y="122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8"/>
                  </a:lnTo>
                  <a:lnTo>
                    <a:pt x="47" y="128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4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3" y="146"/>
                  </a:lnTo>
                  <a:lnTo>
                    <a:pt x="65" y="146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9" y="150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4" y="168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8" y="173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7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3"/>
                  </a:lnTo>
                  <a:lnTo>
                    <a:pt x="84" y="193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2" y="195"/>
                  </a:lnTo>
                  <a:lnTo>
                    <a:pt x="92" y="195"/>
                  </a:lnTo>
                  <a:lnTo>
                    <a:pt x="93" y="191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08" y="180"/>
                  </a:lnTo>
                  <a:lnTo>
                    <a:pt x="108" y="178"/>
                  </a:lnTo>
                  <a:lnTo>
                    <a:pt x="112" y="178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9" y="168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30" y="160"/>
                  </a:lnTo>
                  <a:lnTo>
                    <a:pt x="131" y="159"/>
                  </a:lnTo>
                  <a:lnTo>
                    <a:pt x="133" y="159"/>
                  </a:lnTo>
                  <a:lnTo>
                    <a:pt x="137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8" y="150"/>
                  </a:lnTo>
                  <a:lnTo>
                    <a:pt x="151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4" y="148"/>
                  </a:lnTo>
                  <a:lnTo>
                    <a:pt x="171" y="159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8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3" y="168"/>
                  </a:lnTo>
                  <a:lnTo>
                    <a:pt x="171" y="168"/>
                  </a:lnTo>
                  <a:lnTo>
                    <a:pt x="169" y="169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71" y="180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91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5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60" y="198"/>
                  </a:lnTo>
                  <a:lnTo>
                    <a:pt x="162" y="200"/>
                  </a:lnTo>
                  <a:lnTo>
                    <a:pt x="166" y="204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7" y="224"/>
                  </a:lnTo>
                  <a:lnTo>
                    <a:pt x="189" y="224"/>
                  </a:lnTo>
                  <a:lnTo>
                    <a:pt x="189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5" y="225"/>
                  </a:lnTo>
                  <a:lnTo>
                    <a:pt x="205" y="225"/>
                  </a:lnTo>
                  <a:lnTo>
                    <a:pt x="204" y="215"/>
                  </a:lnTo>
                  <a:lnTo>
                    <a:pt x="204" y="206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7" y="195"/>
                  </a:lnTo>
                  <a:lnTo>
                    <a:pt x="207" y="193"/>
                  </a:lnTo>
                  <a:lnTo>
                    <a:pt x="209" y="189"/>
                  </a:lnTo>
                  <a:lnTo>
                    <a:pt x="209" y="187"/>
                  </a:lnTo>
                  <a:lnTo>
                    <a:pt x="207" y="186"/>
                  </a:lnTo>
                  <a:lnTo>
                    <a:pt x="207" y="184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9" y="182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3" y="177"/>
                  </a:lnTo>
                  <a:lnTo>
                    <a:pt x="213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6" y="191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4" y="171"/>
                  </a:lnTo>
                  <a:lnTo>
                    <a:pt x="224" y="169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9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9" y="146"/>
                  </a:lnTo>
                  <a:lnTo>
                    <a:pt x="231" y="146"/>
                  </a:lnTo>
                  <a:lnTo>
                    <a:pt x="231" y="144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231" y="142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5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0"/>
                  </a:lnTo>
                  <a:lnTo>
                    <a:pt x="247" y="108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4"/>
                  </a:lnTo>
                  <a:lnTo>
                    <a:pt x="252" y="103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65" y="103"/>
                  </a:lnTo>
                  <a:lnTo>
                    <a:pt x="267" y="103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3"/>
                  </a:lnTo>
                  <a:lnTo>
                    <a:pt x="272" y="103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9" y="108"/>
                  </a:lnTo>
                  <a:lnTo>
                    <a:pt x="281" y="110"/>
                  </a:lnTo>
                  <a:lnTo>
                    <a:pt x="281" y="110"/>
                  </a:lnTo>
                  <a:lnTo>
                    <a:pt x="281" y="108"/>
                  </a:lnTo>
                  <a:lnTo>
                    <a:pt x="279" y="106"/>
                  </a:lnTo>
                  <a:close/>
                  <a:moveTo>
                    <a:pt x="38" y="85"/>
                  </a:moveTo>
                  <a:lnTo>
                    <a:pt x="36" y="86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8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57"/>
            <p:cNvSpPr>
              <a:spLocks/>
            </p:cNvSpPr>
            <p:nvPr/>
          </p:nvSpPr>
          <p:spPr bwMode="auto">
            <a:xfrm>
              <a:off x="7866866" y="4030312"/>
              <a:ext cx="526614" cy="269527"/>
            </a:xfrm>
            <a:custGeom>
              <a:avLst/>
              <a:gdLst>
                <a:gd name="T0" fmla="*/ 372 w 381"/>
                <a:gd name="T1" fmla="*/ 63 h 195"/>
                <a:gd name="T2" fmla="*/ 369 w 381"/>
                <a:gd name="T3" fmla="*/ 52 h 195"/>
                <a:gd name="T4" fmla="*/ 370 w 381"/>
                <a:gd name="T5" fmla="*/ 38 h 195"/>
                <a:gd name="T6" fmla="*/ 358 w 381"/>
                <a:gd name="T7" fmla="*/ 22 h 195"/>
                <a:gd name="T8" fmla="*/ 342 w 381"/>
                <a:gd name="T9" fmla="*/ 22 h 195"/>
                <a:gd name="T10" fmla="*/ 316 w 381"/>
                <a:gd name="T11" fmla="*/ 13 h 195"/>
                <a:gd name="T12" fmla="*/ 293 w 381"/>
                <a:gd name="T13" fmla="*/ 4 h 195"/>
                <a:gd name="T14" fmla="*/ 277 w 381"/>
                <a:gd name="T15" fmla="*/ 2 h 195"/>
                <a:gd name="T16" fmla="*/ 271 w 381"/>
                <a:gd name="T17" fmla="*/ 20 h 195"/>
                <a:gd name="T18" fmla="*/ 257 w 381"/>
                <a:gd name="T19" fmla="*/ 33 h 195"/>
                <a:gd name="T20" fmla="*/ 242 w 381"/>
                <a:gd name="T21" fmla="*/ 34 h 195"/>
                <a:gd name="T22" fmla="*/ 226 w 381"/>
                <a:gd name="T23" fmla="*/ 27 h 195"/>
                <a:gd name="T24" fmla="*/ 215 w 381"/>
                <a:gd name="T25" fmla="*/ 25 h 195"/>
                <a:gd name="T26" fmla="*/ 206 w 381"/>
                <a:gd name="T27" fmla="*/ 34 h 195"/>
                <a:gd name="T28" fmla="*/ 195 w 381"/>
                <a:gd name="T29" fmla="*/ 45 h 195"/>
                <a:gd name="T30" fmla="*/ 163 w 381"/>
                <a:gd name="T31" fmla="*/ 67 h 195"/>
                <a:gd name="T32" fmla="*/ 170 w 381"/>
                <a:gd name="T33" fmla="*/ 81 h 195"/>
                <a:gd name="T34" fmla="*/ 174 w 381"/>
                <a:gd name="T35" fmla="*/ 98 h 195"/>
                <a:gd name="T36" fmla="*/ 175 w 381"/>
                <a:gd name="T37" fmla="*/ 110 h 195"/>
                <a:gd name="T38" fmla="*/ 166 w 381"/>
                <a:gd name="T39" fmla="*/ 112 h 195"/>
                <a:gd name="T40" fmla="*/ 152 w 381"/>
                <a:gd name="T41" fmla="*/ 103 h 195"/>
                <a:gd name="T42" fmla="*/ 136 w 381"/>
                <a:gd name="T43" fmla="*/ 99 h 195"/>
                <a:gd name="T44" fmla="*/ 134 w 381"/>
                <a:gd name="T45" fmla="*/ 103 h 195"/>
                <a:gd name="T46" fmla="*/ 101 w 381"/>
                <a:gd name="T47" fmla="*/ 112 h 195"/>
                <a:gd name="T48" fmla="*/ 85 w 381"/>
                <a:gd name="T49" fmla="*/ 121 h 195"/>
                <a:gd name="T50" fmla="*/ 69 w 381"/>
                <a:gd name="T51" fmla="*/ 112 h 195"/>
                <a:gd name="T52" fmla="*/ 47 w 381"/>
                <a:gd name="T53" fmla="*/ 110 h 195"/>
                <a:gd name="T54" fmla="*/ 45 w 381"/>
                <a:gd name="T55" fmla="*/ 116 h 195"/>
                <a:gd name="T56" fmla="*/ 31 w 381"/>
                <a:gd name="T57" fmla="*/ 130 h 195"/>
                <a:gd name="T58" fmla="*/ 29 w 381"/>
                <a:gd name="T59" fmla="*/ 125 h 195"/>
                <a:gd name="T60" fmla="*/ 24 w 381"/>
                <a:gd name="T61" fmla="*/ 114 h 195"/>
                <a:gd name="T62" fmla="*/ 13 w 381"/>
                <a:gd name="T63" fmla="*/ 107 h 195"/>
                <a:gd name="T64" fmla="*/ 4 w 381"/>
                <a:gd name="T65" fmla="*/ 125 h 195"/>
                <a:gd name="T66" fmla="*/ 2 w 381"/>
                <a:gd name="T67" fmla="*/ 146 h 195"/>
                <a:gd name="T68" fmla="*/ 27 w 381"/>
                <a:gd name="T69" fmla="*/ 161 h 195"/>
                <a:gd name="T70" fmla="*/ 42 w 381"/>
                <a:gd name="T71" fmla="*/ 152 h 195"/>
                <a:gd name="T72" fmla="*/ 62 w 381"/>
                <a:gd name="T73" fmla="*/ 164 h 195"/>
                <a:gd name="T74" fmla="*/ 73 w 381"/>
                <a:gd name="T75" fmla="*/ 168 h 195"/>
                <a:gd name="T76" fmla="*/ 91 w 381"/>
                <a:gd name="T77" fmla="*/ 152 h 195"/>
                <a:gd name="T78" fmla="*/ 101 w 381"/>
                <a:gd name="T79" fmla="*/ 152 h 195"/>
                <a:gd name="T80" fmla="*/ 125 w 381"/>
                <a:gd name="T81" fmla="*/ 148 h 195"/>
                <a:gd name="T82" fmla="*/ 132 w 381"/>
                <a:gd name="T83" fmla="*/ 157 h 195"/>
                <a:gd name="T84" fmla="*/ 141 w 381"/>
                <a:gd name="T85" fmla="*/ 168 h 195"/>
                <a:gd name="T86" fmla="*/ 161 w 381"/>
                <a:gd name="T87" fmla="*/ 177 h 195"/>
                <a:gd name="T88" fmla="*/ 208 w 381"/>
                <a:gd name="T89" fmla="*/ 186 h 195"/>
                <a:gd name="T90" fmla="*/ 242 w 381"/>
                <a:gd name="T91" fmla="*/ 192 h 195"/>
                <a:gd name="T92" fmla="*/ 255 w 381"/>
                <a:gd name="T93" fmla="*/ 192 h 195"/>
                <a:gd name="T94" fmla="*/ 264 w 381"/>
                <a:gd name="T95" fmla="*/ 184 h 195"/>
                <a:gd name="T96" fmla="*/ 284 w 381"/>
                <a:gd name="T97" fmla="*/ 177 h 195"/>
                <a:gd name="T98" fmla="*/ 305 w 381"/>
                <a:gd name="T99" fmla="*/ 173 h 195"/>
                <a:gd name="T100" fmla="*/ 325 w 381"/>
                <a:gd name="T101" fmla="*/ 175 h 195"/>
                <a:gd name="T102" fmla="*/ 329 w 381"/>
                <a:gd name="T103" fmla="*/ 161 h 195"/>
                <a:gd name="T104" fmla="*/ 343 w 381"/>
                <a:gd name="T105" fmla="*/ 150 h 195"/>
                <a:gd name="T106" fmla="*/ 349 w 381"/>
                <a:gd name="T107" fmla="*/ 146 h 195"/>
                <a:gd name="T108" fmla="*/ 345 w 381"/>
                <a:gd name="T109" fmla="*/ 137 h 195"/>
                <a:gd name="T110" fmla="*/ 345 w 381"/>
                <a:gd name="T111" fmla="*/ 125 h 195"/>
                <a:gd name="T112" fmla="*/ 356 w 381"/>
                <a:gd name="T113" fmla="*/ 107 h 195"/>
                <a:gd name="T114" fmla="*/ 351 w 381"/>
                <a:gd name="T115" fmla="*/ 98 h 195"/>
                <a:gd name="T116" fmla="*/ 369 w 381"/>
                <a:gd name="T117" fmla="*/ 101 h 195"/>
                <a:gd name="T118" fmla="*/ 378 w 381"/>
                <a:gd name="T119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195">
                  <a:moveTo>
                    <a:pt x="381" y="76"/>
                  </a:moveTo>
                  <a:lnTo>
                    <a:pt x="381" y="76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8" y="70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4" y="67"/>
                  </a:lnTo>
                  <a:lnTo>
                    <a:pt x="374" y="65"/>
                  </a:lnTo>
                  <a:lnTo>
                    <a:pt x="372" y="63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2" y="58"/>
                  </a:lnTo>
                  <a:lnTo>
                    <a:pt x="372" y="58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69" y="54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70" y="52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7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0" y="29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4"/>
                  </a:lnTo>
                  <a:lnTo>
                    <a:pt x="365" y="24"/>
                  </a:lnTo>
                  <a:lnTo>
                    <a:pt x="365" y="24"/>
                  </a:lnTo>
                  <a:lnTo>
                    <a:pt x="363" y="24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56" y="20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7" y="16"/>
                  </a:lnTo>
                  <a:lnTo>
                    <a:pt x="345" y="16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3" y="20"/>
                  </a:lnTo>
                  <a:lnTo>
                    <a:pt x="329" y="22"/>
                  </a:lnTo>
                  <a:lnTo>
                    <a:pt x="325" y="20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1"/>
                  </a:lnTo>
                  <a:lnTo>
                    <a:pt x="314" y="11"/>
                  </a:lnTo>
                  <a:lnTo>
                    <a:pt x="314" y="11"/>
                  </a:lnTo>
                  <a:lnTo>
                    <a:pt x="313" y="11"/>
                  </a:lnTo>
                  <a:lnTo>
                    <a:pt x="311" y="13"/>
                  </a:lnTo>
                  <a:lnTo>
                    <a:pt x="311" y="13"/>
                  </a:lnTo>
                  <a:lnTo>
                    <a:pt x="309" y="13"/>
                  </a:lnTo>
                  <a:lnTo>
                    <a:pt x="309" y="13"/>
                  </a:lnTo>
                  <a:lnTo>
                    <a:pt x="304" y="9"/>
                  </a:lnTo>
                  <a:lnTo>
                    <a:pt x="302" y="9"/>
                  </a:lnTo>
                  <a:lnTo>
                    <a:pt x="300" y="9"/>
                  </a:lnTo>
                  <a:lnTo>
                    <a:pt x="298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4"/>
                  </a:lnTo>
                  <a:lnTo>
                    <a:pt x="291" y="4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4"/>
                  </a:lnTo>
                  <a:lnTo>
                    <a:pt x="282" y="4"/>
                  </a:lnTo>
                  <a:lnTo>
                    <a:pt x="280" y="2"/>
                  </a:lnTo>
                  <a:lnTo>
                    <a:pt x="277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4"/>
                  </a:lnTo>
                  <a:lnTo>
                    <a:pt x="273" y="5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20"/>
                  </a:lnTo>
                  <a:lnTo>
                    <a:pt x="269" y="20"/>
                  </a:lnTo>
                  <a:lnTo>
                    <a:pt x="268" y="18"/>
                  </a:lnTo>
                  <a:lnTo>
                    <a:pt x="266" y="18"/>
                  </a:lnTo>
                  <a:lnTo>
                    <a:pt x="264" y="18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2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9" y="29"/>
                  </a:lnTo>
                  <a:lnTo>
                    <a:pt x="259" y="31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7" y="34"/>
                  </a:lnTo>
                  <a:lnTo>
                    <a:pt x="257" y="33"/>
                  </a:lnTo>
                  <a:lnTo>
                    <a:pt x="257" y="33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51" y="31"/>
                  </a:lnTo>
                  <a:lnTo>
                    <a:pt x="251" y="31"/>
                  </a:lnTo>
                  <a:lnTo>
                    <a:pt x="249" y="31"/>
                  </a:lnTo>
                  <a:lnTo>
                    <a:pt x="248" y="31"/>
                  </a:lnTo>
                  <a:lnTo>
                    <a:pt x="248" y="29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4" y="33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35" y="33"/>
                  </a:lnTo>
                  <a:lnTo>
                    <a:pt x="228" y="33"/>
                  </a:lnTo>
                  <a:lnTo>
                    <a:pt x="226" y="31"/>
                  </a:lnTo>
                  <a:lnTo>
                    <a:pt x="226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4" y="27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2" y="24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3" y="31"/>
                  </a:lnTo>
                  <a:lnTo>
                    <a:pt x="213" y="33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1" y="33"/>
                  </a:lnTo>
                  <a:lnTo>
                    <a:pt x="199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7"/>
                  </a:lnTo>
                  <a:lnTo>
                    <a:pt x="194" y="49"/>
                  </a:lnTo>
                  <a:lnTo>
                    <a:pt x="190" y="52"/>
                  </a:lnTo>
                  <a:lnTo>
                    <a:pt x="188" y="54"/>
                  </a:lnTo>
                  <a:lnTo>
                    <a:pt x="181" y="54"/>
                  </a:lnTo>
                  <a:lnTo>
                    <a:pt x="175" y="58"/>
                  </a:lnTo>
                  <a:lnTo>
                    <a:pt x="175" y="58"/>
                  </a:lnTo>
                  <a:lnTo>
                    <a:pt x="174" y="60"/>
                  </a:lnTo>
                  <a:lnTo>
                    <a:pt x="172" y="60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5" y="65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3" y="72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3"/>
                  </a:lnTo>
                  <a:lnTo>
                    <a:pt x="172" y="87"/>
                  </a:lnTo>
                  <a:lnTo>
                    <a:pt x="174" y="89"/>
                  </a:lnTo>
                  <a:lnTo>
                    <a:pt x="174" y="89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70" y="98"/>
                  </a:lnTo>
                  <a:lnTo>
                    <a:pt x="172" y="99"/>
                  </a:lnTo>
                  <a:lnTo>
                    <a:pt x="174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3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5" y="105"/>
                  </a:lnTo>
                  <a:lnTo>
                    <a:pt x="165" y="105"/>
                  </a:lnTo>
                  <a:lnTo>
                    <a:pt x="163" y="103"/>
                  </a:lnTo>
                  <a:lnTo>
                    <a:pt x="161" y="103"/>
                  </a:lnTo>
                  <a:lnTo>
                    <a:pt x="163" y="101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7" y="101"/>
                  </a:lnTo>
                  <a:lnTo>
                    <a:pt x="156" y="101"/>
                  </a:lnTo>
                  <a:lnTo>
                    <a:pt x="154" y="101"/>
                  </a:lnTo>
                  <a:lnTo>
                    <a:pt x="152" y="103"/>
                  </a:lnTo>
                  <a:lnTo>
                    <a:pt x="152" y="103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3" y="99"/>
                  </a:lnTo>
                  <a:lnTo>
                    <a:pt x="141" y="101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21" y="105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2" y="108"/>
                  </a:lnTo>
                  <a:lnTo>
                    <a:pt x="109" y="108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2" y="119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3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5" y="125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8" y="112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5"/>
                  </a:lnTo>
                  <a:lnTo>
                    <a:pt x="2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4" y="159"/>
                  </a:lnTo>
                  <a:lnTo>
                    <a:pt x="26" y="161"/>
                  </a:lnTo>
                  <a:lnTo>
                    <a:pt x="27" y="161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1" y="163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3"/>
                  </a:lnTo>
                  <a:lnTo>
                    <a:pt x="78" y="161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82" y="154"/>
                  </a:lnTo>
                  <a:lnTo>
                    <a:pt x="83" y="154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1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3" y="150"/>
                  </a:lnTo>
                  <a:lnTo>
                    <a:pt x="103" y="150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5" y="148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4" y="145"/>
                  </a:lnTo>
                  <a:lnTo>
                    <a:pt x="134" y="145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6" y="159"/>
                  </a:lnTo>
                  <a:lnTo>
                    <a:pt x="138" y="161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41" y="168"/>
                  </a:lnTo>
                  <a:lnTo>
                    <a:pt x="141" y="168"/>
                  </a:lnTo>
                  <a:lnTo>
                    <a:pt x="141" y="170"/>
                  </a:lnTo>
                  <a:lnTo>
                    <a:pt x="143" y="172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6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9"/>
                  </a:lnTo>
                  <a:lnTo>
                    <a:pt x="177" y="181"/>
                  </a:lnTo>
                  <a:lnTo>
                    <a:pt x="181" y="181"/>
                  </a:lnTo>
                  <a:lnTo>
                    <a:pt x="184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94" y="182"/>
                  </a:lnTo>
                  <a:lnTo>
                    <a:pt x="195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199" y="184"/>
                  </a:lnTo>
                  <a:lnTo>
                    <a:pt x="199" y="184"/>
                  </a:lnTo>
                  <a:lnTo>
                    <a:pt x="201" y="184"/>
                  </a:lnTo>
                  <a:lnTo>
                    <a:pt x="208" y="186"/>
                  </a:lnTo>
                  <a:lnTo>
                    <a:pt x="208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7" y="186"/>
                  </a:lnTo>
                  <a:lnTo>
                    <a:pt x="219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8" y="188"/>
                  </a:lnTo>
                  <a:lnTo>
                    <a:pt x="228" y="190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7" y="192"/>
                  </a:lnTo>
                  <a:lnTo>
                    <a:pt x="242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8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4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3" y="181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80" y="177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91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8" y="179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2" y="175"/>
                  </a:lnTo>
                  <a:lnTo>
                    <a:pt x="302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7" y="172"/>
                  </a:lnTo>
                  <a:lnTo>
                    <a:pt x="311" y="172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22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3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5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9" y="161"/>
                  </a:lnTo>
                  <a:lnTo>
                    <a:pt x="329" y="161"/>
                  </a:lnTo>
                  <a:lnTo>
                    <a:pt x="331" y="159"/>
                  </a:lnTo>
                  <a:lnTo>
                    <a:pt x="333" y="157"/>
                  </a:lnTo>
                  <a:lnTo>
                    <a:pt x="333" y="157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6" y="155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0"/>
                  </a:lnTo>
                  <a:lnTo>
                    <a:pt x="338" y="150"/>
                  </a:lnTo>
                  <a:lnTo>
                    <a:pt x="340" y="150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7" y="152"/>
                  </a:lnTo>
                  <a:lnTo>
                    <a:pt x="347" y="152"/>
                  </a:lnTo>
                  <a:lnTo>
                    <a:pt x="349" y="150"/>
                  </a:lnTo>
                  <a:lnTo>
                    <a:pt x="349" y="150"/>
                  </a:lnTo>
                  <a:lnTo>
                    <a:pt x="347" y="150"/>
                  </a:lnTo>
                  <a:lnTo>
                    <a:pt x="347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7" y="146"/>
                  </a:lnTo>
                  <a:lnTo>
                    <a:pt x="347" y="145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49" y="141"/>
                  </a:lnTo>
                  <a:lnTo>
                    <a:pt x="351" y="141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7" y="141"/>
                  </a:lnTo>
                  <a:lnTo>
                    <a:pt x="345" y="139"/>
                  </a:lnTo>
                  <a:lnTo>
                    <a:pt x="345" y="139"/>
                  </a:lnTo>
                  <a:lnTo>
                    <a:pt x="347" y="139"/>
                  </a:lnTo>
                  <a:lnTo>
                    <a:pt x="347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2"/>
                  </a:lnTo>
                  <a:lnTo>
                    <a:pt x="349" y="130"/>
                  </a:lnTo>
                  <a:lnTo>
                    <a:pt x="347" y="128"/>
                  </a:lnTo>
                  <a:lnTo>
                    <a:pt x="347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9" y="121"/>
                  </a:lnTo>
                  <a:lnTo>
                    <a:pt x="354" y="119"/>
                  </a:lnTo>
                  <a:lnTo>
                    <a:pt x="356" y="117"/>
                  </a:lnTo>
                  <a:lnTo>
                    <a:pt x="356" y="117"/>
                  </a:lnTo>
                  <a:lnTo>
                    <a:pt x="356" y="114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2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6" y="107"/>
                  </a:lnTo>
                  <a:lnTo>
                    <a:pt x="356" y="105"/>
                  </a:lnTo>
                  <a:lnTo>
                    <a:pt x="354" y="105"/>
                  </a:lnTo>
                  <a:lnTo>
                    <a:pt x="352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5" y="103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5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1" y="9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101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99"/>
                  </a:lnTo>
                  <a:lnTo>
                    <a:pt x="367" y="98"/>
                  </a:lnTo>
                  <a:lnTo>
                    <a:pt x="367" y="99"/>
                  </a:lnTo>
                  <a:lnTo>
                    <a:pt x="369" y="101"/>
                  </a:lnTo>
                  <a:lnTo>
                    <a:pt x="374" y="99"/>
                  </a:lnTo>
                  <a:lnTo>
                    <a:pt x="378" y="99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6" y="92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89"/>
                  </a:lnTo>
                  <a:lnTo>
                    <a:pt x="376" y="89"/>
                  </a:lnTo>
                  <a:lnTo>
                    <a:pt x="374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6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80" y="81"/>
                  </a:lnTo>
                  <a:lnTo>
                    <a:pt x="380" y="81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78" y="80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58"/>
            <p:cNvSpPr>
              <a:spLocks noEditPoints="1"/>
            </p:cNvSpPr>
            <p:nvPr/>
          </p:nvSpPr>
          <p:spPr bwMode="auto">
            <a:xfrm>
              <a:off x="10213819" y="4786369"/>
              <a:ext cx="219768" cy="219768"/>
            </a:xfrm>
            <a:custGeom>
              <a:avLst/>
              <a:gdLst>
                <a:gd name="T0" fmla="*/ 101 w 159"/>
                <a:gd name="T1" fmla="*/ 46 h 159"/>
                <a:gd name="T2" fmla="*/ 159 w 159"/>
                <a:gd name="T3" fmla="*/ 136 h 159"/>
                <a:gd name="T4" fmla="*/ 153 w 159"/>
                <a:gd name="T5" fmla="*/ 130 h 159"/>
                <a:gd name="T6" fmla="*/ 148 w 159"/>
                <a:gd name="T7" fmla="*/ 121 h 159"/>
                <a:gd name="T8" fmla="*/ 153 w 159"/>
                <a:gd name="T9" fmla="*/ 118 h 159"/>
                <a:gd name="T10" fmla="*/ 151 w 159"/>
                <a:gd name="T11" fmla="*/ 114 h 159"/>
                <a:gd name="T12" fmla="*/ 141 w 159"/>
                <a:gd name="T13" fmla="*/ 112 h 159"/>
                <a:gd name="T14" fmla="*/ 132 w 159"/>
                <a:gd name="T15" fmla="*/ 107 h 159"/>
                <a:gd name="T16" fmla="*/ 119 w 159"/>
                <a:gd name="T17" fmla="*/ 96 h 159"/>
                <a:gd name="T18" fmla="*/ 106 w 159"/>
                <a:gd name="T19" fmla="*/ 87 h 159"/>
                <a:gd name="T20" fmla="*/ 123 w 159"/>
                <a:gd name="T21" fmla="*/ 82 h 159"/>
                <a:gd name="T22" fmla="*/ 126 w 159"/>
                <a:gd name="T23" fmla="*/ 73 h 159"/>
                <a:gd name="T24" fmla="*/ 123 w 159"/>
                <a:gd name="T25" fmla="*/ 69 h 159"/>
                <a:gd name="T26" fmla="*/ 103 w 159"/>
                <a:gd name="T27" fmla="*/ 53 h 159"/>
                <a:gd name="T28" fmla="*/ 99 w 159"/>
                <a:gd name="T29" fmla="*/ 47 h 159"/>
                <a:gd name="T30" fmla="*/ 101 w 159"/>
                <a:gd name="T31" fmla="*/ 36 h 159"/>
                <a:gd name="T32" fmla="*/ 105 w 159"/>
                <a:gd name="T33" fmla="*/ 29 h 159"/>
                <a:gd name="T34" fmla="*/ 99 w 159"/>
                <a:gd name="T35" fmla="*/ 20 h 159"/>
                <a:gd name="T36" fmla="*/ 88 w 159"/>
                <a:gd name="T37" fmla="*/ 20 h 159"/>
                <a:gd name="T38" fmla="*/ 83 w 159"/>
                <a:gd name="T39" fmla="*/ 17 h 159"/>
                <a:gd name="T40" fmla="*/ 88 w 159"/>
                <a:gd name="T41" fmla="*/ 11 h 159"/>
                <a:gd name="T42" fmla="*/ 79 w 159"/>
                <a:gd name="T43" fmla="*/ 6 h 159"/>
                <a:gd name="T44" fmla="*/ 68 w 159"/>
                <a:gd name="T45" fmla="*/ 4 h 159"/>
                <a:gd name="T46" fmla="*/ 61 w 159"/>
                <a:gd name="T47" fmla="*/ 6 h 159"/>
                <a:gd name="T48" fmla="*/ 54 w 159"/>
                <a:gd name="T49" fmla="*/ 8 h 159"/>
                <a:gd name="T50" fmla="*/ 50 w 159"/>
                <a:gd name="T51" fmla="*/ 8 h 159"/>
                <a:gd name="T52" fmla="*/ 43 w 159"/>
                <a:gd name="T53" fmla="*/ 8 h 159"/>
                <a:gd name="T54" fmla="*/ 36 w 159"/>
                <a:gd name="T55" fmla="*/ 6 h 159"/>
                <a:gd name="T56" fmla="*/ 30 w 159"/>
                <a:gd name="T57" fmla="*/ 8 h 159"/>
                <a:gd name="T58" fmla="*/ 20 w 159"/>
                <a:gd name="T59" fmla="*/ 11 h 159"/>
                <a:gd name="T60" fmla="*/ 2 w 159"/>
                <a:gd name="T61" fmla="*/ 13 h 159"/>
                <a:gd name="T62" fmla="*/ 3 w 159"/>
                <a:gd name="T63" fmla="*/ 20 h 159"/>
                <a:gd name="T64" fmla="*/ 11 w 159"/>
                <a:gd name="T65" fmla="*/ 29 h 159"/>
                <a:gd name="T66" fmla="*/ 12 w 159"/>
                <a:gd name="T67" fmla="*/ 44 h 159"/>
                <a:gd name="T68" fmla="*/ 11 w 159"/>
                <a:gd name="T69" fmla="*/ 51 h 159"/>
                <a:gd name="T70" fmla="*/ 7 w 159"/>
                <a:gd name="T71" fmla="*/ 53 h 159"/>
                <a:gd name="T72" fmla="*/ 9 w 159"/>
                <a:gd name="T73" fmla="*/ 62 h 159"/>
                <a:gd name="T74" fmla="*/ 12 w 159"/>
                <a:gd name="T75" fmla="*/ 71 h 159"/>
                <a:gd name="T76" fmla="*/ 11 w 159"/>
                <a:gd name="T77" fmla="*/ 76 h 159"/>
                <a:gd name="T78" fmla="*/ 32 w 159"/>
                <a:gd name="T79" fmla="*/ 83 h 159"/>
                <a:gd name="T80" fmla="*/ 38 w 159"/>
                <a:gd name="T81" fmla="*/ 83 h 159"/>
                <a:gd name="T82" fmla="*/ 56 w 159"/>
                <a:gd name="T83" fmla="*/ 92 h 159"/>
                <a:gd name="T84" fmla="*/ 58 w 159"/>
                <a:gd name="T85" fmla="*/ 96 h 159"/>
                <a:gd name="T86" fmla="*/ 63 w 159"/>
                <a:gd name="T87" fmla="*/ 100 h 159"/>
                <a:gd name="T88" fmla="*/ 72 w 159"/>
                <a:gd name="T89" fmla="*/ 105 h 159"/>
                <a:gd name="T90" fmla="*/ 81 w 159"/>
                <a:gd name="T91" fmla="*/ 101 h 159"/>
                <a:gd name="T92" fmla="*/ 86 w 159"/>
                <a:gd name="T93" fmla="*/ 114 h 159"/>
                <a:gd name="T94" fmla="*/ 94 w 159"/>
                <a:gd name="T95" fmla="*/ 116 h 159"/>
                <a:gd name="T96" fmla="*/ 101 w 159"/>
                <a:gd name="T97" fmla="*/ 120 h 159"/>
                <a:gd name="T98" fmla="*/ 114 w 159"/>
                <a:gd name="T99" fmla="*/ 114 h 159"/>
                <a:gd name="T100" fmla="*/ 117 w 159"/>
                <a:gd name="T101" fmla="*/ 120 h 159"/>
                <a:gd name="T102" fmla="*/ 119 w 159"/>
                <a:gd name="T103" fmla="*/ 129 h 159"/>
                <a:gd name="T104" fmla="*/ 128 w 159"/>
                <a:gd name="T105" fmla="*/ 134 h 159"/>
                <a:gd name="T106" fmla="*/ 126 w 159"/>
                <a:gd name="T107" fmla="*/ 143 h 159"/>
                <a:gd name="T108" fmla="*/ 141 w 159"/>
                <a:gd name="T109" fmla="*/ 156 h 159"/>
                <a:gd name="T110" fmla="*/ 153 w 159"/>
                <a:gd name="T111" fmla="*/ 157 h 159"/>
                <a:gd name="T112" fmla="*/ 151 w 159"/>
                <a:gd name="T113" fmla="*/ 150 h 159"/>
                <a:gd name="T114" fmla="*/ 150 w 159"/>
                <a:gd name="T115" fmla="*/ 141 h 159"/>
                <a:gd name="T116" fmla="*/ 157 w 159"/>
                <a:gd name="T117" fmla="*/ 138 h 159"/>
                <a:gd name="T118" fmla="*/ 76 w 159"/>
                <a:gd name="T119" fmla="*/ 17 h 159"/>
                <a:gd name="T120" fmla="*/ 86 w 159"/>
                <a:gd name="T121" fmla="*/ 22 h 159"/>
                <a:gd name="T122" fmla="*/ 88 w 159"/>
                <a:gd name="T123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59">
                  <a:moveTo>
                    <a:pt x="105" y="42"/>
                  </a:moveTo>
                  <a:lnTo>
                    <a:pt x="103" y="42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1" y="44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2"/>
                  </a:lnTo>
                  <a:close/>
                  <a:moveTo>
                    <a:pt x="159" y="136"/>
                  </a:moveTo>
                  <a:lnTo>
                    <a:pt x="159" y="136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0"/>
                  </a:lnTo>
                  <a:lnTo>
                    <a:pt x="153" y="130"/>
                  </a:lnTo>
                  <a:lnTo>
                    <a:pt x="151" y="129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5"/>
                  </a:lnTo>
                  <a:lnTo>
                    <a:pt x="146" y="123"/>
                  </a:lnTo>
                  <a:lnTo>
                    <a:pt x="148" y="12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8"/>
                  </a:lnTo>
                  <a:lnTo>
                    <a:pt x="153" y="118"/>
                  </a:lnTo>
                  <a:lnTo>
                    <a:pt x="153" y="11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8" y="114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1" y="112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2" y="107"/>
                  </a:lnTo>
                  <a:lnTo>
                    <a:pt x="130" y="107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1" y="98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4" y="89"/>
                  </a:lnTo>
                  <a:lnTo>
                    <a:pt x="108" y="89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10" y="83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4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06" y="60"/>
                  </a:lnTo>
                  <a:lnTo>
                    <a:pt x="105" y="56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1" y="53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7" y="46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3" y="26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3" y="85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50" y="87"/>
                  </a:lnTo>
                  <a:lnTo>
                    <a:pt x="54" y="91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8" y="105"/>
                  </a:lnTo>
                  <a:lnTo>
                    <a:pt x="70" y="103"/>
                  </a:lnTo>
                  <a:lnTo>
                    <a:pt x="72" y="105"/>
                  </a:lnTo>
                  <a:lnTo>
                    <a:pt x="74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17" y="123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9" y="129"/>
                  </a:lnTo>
                  <a:lnTo>
                    <a:pt x="121" y="129"/>
                  </a:lnTo>
                  <a:lnTo>
                    <a:pt x="121" y="130"/>
                  </a:lnTo>
                  <a:lnTo>
                    <a:pt x="123" y="130"/>
                  </a:lnTo>
                  <a:lnTo>
                    <a:pt x="123" y="132"/>
                  </a:lnTo>
                  <a:lnTo>
                    <a:pt x="126" y="132"/>
                  </a:lnTo>
                  <a:lnTo>
                    <a:pt x="126" y="134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6" y="143"/>
                  </a:lnTo>
                  <a:lnTo>
                    <a:pt x="128" y="145"/>
                  </a:lnTo>
                  <a:lnTo>
                    <a:pt x="130" y="147"/>
                  </a:lnTo>
                  <a:lnTo>
                    <a:pt x="132" y="154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48" y="156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1" y="154"/>
                  </a:lnTo>
                  <a:lnTo>
                    <a:pt x="151" y="154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53" y="148"/>
                  </a:lnTo>
                  <a:lnTo>
                    <a:pt x="153" y="147"/>
                  </a:lnTo>
                  <a:lnTo>
                    <a:pt x="153" y="145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0" y="141"/>
                  </a:lnTo>
                  <a:lnTo>
                    <a:pt x="148" y="139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3" y="139"/>
                  </a:lnTo>
                  <a:lnTo>
                    <a:pt x="155" y="139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6"/>
                  </a:lnTo>
                  <a:lnTo>
                    <a:pt x="159" y="136"/>
                  </a:lnTo>
                  <a:close/>
                  <a:moveTo>
                    <a:pt x="79" y="18"/>
                  </a:move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79" y="18"/>
                  </a:lnTo>
                  <a:close/>
                  <a:moveTo>
                    <a:pt x="88" y="22"/>
                  </a:moveTo>
                  <a:lnTo>
                    <a:pt x="86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59"/>
            <p:cNvSpPr>
              <a:spLocks/>
            </p:cNvSpPr>
            <p:nvPr/>
          </p:nvSpPr>
          <p:spPr bwMode="auto">
            <a:xfrm>
              <a:off x="7305698" y="4661972"/>
              <a:ext cx="24879" cy="19351"/>
            </a:xfrm>
            <a:custGeom>
              <a:avLst/>
              <a:gdLst>
                <a:gd name="T0" fmla="*/ 18 w 18"/>
                <a:gd name="T1" fmla="*/ 5 h 14"/>
                <a:gd name="T2" fmla="*/ 16 w 18"/>
                <a:gd name="T3" fmla="*/ 5 h 14"/>
                <a:gd name="T4" fmla="*/ 16 w 18"/>
                <a:gd name="T5" fmla="*/ 4 h 14"/>
                <a:gd name="T6" fmla="*/ 14 w 18"/>
                <a:gd name="T7" fmla="*/ 4 h 14"/>
                <a:gd name="T8" fmla="*/ 16 w 18"/>
                <a:gd name="T9" fmla="*/ 2 h 14"/>
                <a:gd name="T10" fmla="*/ 9 w 18"/>
                <a:gd name="T11" fmla="*/ 2 h 14"/>
                <a:gd name="T12" fmla="*/ 9 w 18"/>
                <a:gd name="T13" fmla="*/ 2 h 14"/>
                <a:gd name="T14" fmla="*/ 7 w 18"/>
                <a:gd name="T15" fmla="*/ 0 h 14"/>
                <a:gd name="T16" fmla="*/ 5 w 18"/>
                <a:gd name="T17" fmla="*/ 0 h 14"/>
                <a:gd name="T18" fmla="*/ 4 w 18"/>
                <a:gd name="T19" fmla="*/ 0 h 14"/>
                <a:gd name="T20" fmla="*/ 4 w 18"/>
                <a:gd name="T21" fmla="*/ 0 h 14"/>
                <a:gd name="T22" fmla="*/ 2 w 18"/>
                <a:gd name="T23" fmla="*/ 4 h 14"/>
                <a:gd name="T24" fmla="*/ 2 w 18"/>
                <a:gd name="T25" fmla="*/ 4 h 14"/>
                <a:gd name="T26" fmla="*/ 0 w 18"/>
                <a:gd name="T27" fmla="*/ 4 h 14"/>
                <a:gd name="T28" fmla="*/ 0 w 18"/>
                <a:gd name="T29" fmla="*/ 5 h 14"/>
                <a:gd name="T30" fmla="*/ 0 w 18"/>
                <a:gd name="T31" fmla="*/ 5 h 14"/>
                <a:gd name="T32" fmla="*/ 0 w 18"/>
                <a:gd name="T33" fmla="*/ 5 h 14"/>
                <a:gd name="T34" fmla="*/ 0 w 18"/>
                <a:gd name="T35" fmla="*/ 5 h 14"/>
                <a:gd name="T36" fmla="*/ 0 w 18"/>
                <a:gd name="T37" fmla="*/ 7 h 14"/>
                <a:gd name="T38" fmla="*/ 0 w 18"/>
                <a:gd name="T39" fmla="*/ 7 h 14"/>
                <a:gd name="T40" fmla="*/ 0 w 18"/>
                <a:gd name="T41" fmla="*/ 7 h 14"/>
                <a:gd name="T42" fmla="*/ 2 w 18"/>
                <a:gd name="T43" fmla="*/ 9 h 14"/>
                <a:gd name="T44" fmla="*/ 2 w 18"/>
                <a:gd name="T45" fmla="*/ 9 h 14"/>
                <a:gd name="T46" fmla="*/ 2 w 18"/>
                <a:gd name="T47" fmla="*/ 11 h 14"/>
                <a:gd name="T48" fmla="*/ 0 w 18"/>
                <a:gd name="T49" fmla="*/ 11 h 14"/>
                <a:gd name="T50" fmla="*/ 0 w 18"/>
                <a:gd name="T51" fmla="*/ 11 h 14"/>
                <a:gd name="T52" fmla="*/ 2 w 18"/>
                <a:gd name="T53" fmla="*/ 13 h 14"/>
                <a:gd name="T54" fmla="*/ 2 w 18"/>
                <a:gd name="T55" fmla="*/ 14 h 14"/>
                <a:gd name="T56" fmla="*/ 2 w 18"/>
                <a:gd name="T57" fmla="*/ 14 h 14"/>
                <a:gd name="T58" fmla="*/ 5 w 18"/>
                <a:gd name="T59" fmla="*/ 14 h 14"/>
                <a:gd name="T60" fmla="*/ 5 w 18"/>
                <a:gd name="T61" fmla="*/ 14 h 14"/>
                <a:gd name="T62" fmla="*/ 5 w 18"/>
                <a:gd name="T63" fmla="*/ 14 h 14"/>
                <a:gd name="T64" fmla="*/ 5 w 18"/>
                <a:gd name="T65" fmla="*/ 14 h 14"/>
                <a:gd name="T66" fmla="*/ 7 w 18"/>
                <a:gd name="T67" fmla="*/ 14 h 14"/>
                <a:gd name="T68" fmla="*/ 7 w 18"/>
                <a:gd name="T69" fmla="*/ 13 h 14"/>
                <a:gd name="T70" fmla="*/ 9 w 18"/>
                <a:gd name="T71" fmla="*/ 13 h 14"/>
                <a:gd name="T72" fmla="*/ 11 w 18"/>
                <a:gd name="T73" fmla="*/ 13 h 14"/>
                <a:gd name="T74" fmla="*/ 13 w 18"/>
                <a:gd name="T75" fmla="*/ 11 h 14"/>
                <a:gd name="T76" fmla="*/ 13 w 18"/>
                <a:gd name="T77" fmla="*/ 11 h 14"/>
                <a:gd name="T78" fmla="*/ 13 w 18"/>
                <a:gd name="T79" fmla="*/ 11 h 14"/>
                <a:gd name="T80" fmla="*/ 13 w 18"/>
                <a:gd name="T81" fmla="*/ 11 h 14"/>
                <a:gd name="T82" fmla="*/ 13 w 18"/>
                <a:gd name="T83" fmla="*/ 11 h 14"/>
                <a:gd name="T84" fmla="*/ 13 w 18"/>
                <a:gd name="T85" fmla="*/ 11 h 14"/>
                <a:gd name="T86" fmla="*/ 14 w 18"/>
                <a:gd name="T87" fmla="*/ 11 h 14"/>
                <a:gd name="T88" fmla="*/ 14 w 18"/>
                <a:gd name="T89" fmla="*/ 11 h 14"/>
                <a:gd name="T90" fmla="*/ 14 w 18"/>
                <a:gd name="T91" fmla="*/ 9 h 14"/>
                <a:gd name="T92" fmla="*/ 14 w 18"/>
                <a:gd name="T93" fmla="*/ 9 h 14"/>
                <a:gd name="T94" fmla="*/ 16 w 18"/>
                <a:gd name="T95" fmla="*/ 7 h 14"/>
                <a:gd name="T96" fmla="*/ 16 w 18"/>
                <a:gd name="T97" fmla="*/ 5 h 14"/>
                <a:gd name="T98" fmla="*/ 18 w 18"/>
                <a:gd name="T99" fmla="*/ 5 h 14"/>
                <a:gd name="T100" fmla="*/ 18 w 18"/>
                <a:gd name="T10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4">
                  <a:moveTo>
                    <a:pt x="18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60"/>
            <p:cNvSpPr>
              <a:spLocks/>
            </p:cNvSpPr>
            <p:nvPr/>
          </p:nvSpPr>
          <p:spPr bwMode="auto">
            <a:xfrm>
              <a:off x="8541373" y="4661972"/>
              <a:ext cx="121632" cy="275056"/>
            </a:xfrm>
            <a:custGeom>
              <a:avLst/>
              <a:gdLst>
                <a:gd name="T0" fmla="*/ 83 w 88"/>
                <a:gd name="T1" fmla="*/ 126 h 199"/>
                <a:gd name="T2" fmla="*/ 78 w 88"/>
                <a:gd name="T3" fmla="*/ 116 h 199"/>
                <a:gd name="T4" fmla="*/ 70 w 88"/>
                <a:gd name="T5" fmla="*/ 107 h 199"/>
                <a:gd name="T6" fmla="*/ 65 w 88"/>
                <a:gd name="T7" fmla="*/ 103 h 199"/>
                <a:gd name="T8" fmla="*/ 61 w 88"/>
                <a:gd name="T9" fmla="*/ 89 h 199"/>
                <a:gd name="T10" fmla="*/ 63 w 88"/>
                <a:gd name="T11" fmla="*/ 81 h 199"/>
                <a:gd name="T12" fmla="*/ 59 w 88"/>
                <a:gd name="T13" fmla="*/ 78 h 199"/>
                <a:gd name="T14" fmla="*/ 63 w 88"/>
                <a:gd name="T15" fmla="*/ 72 h 199"/>
                <a:gd name="T16" fmla="*/ 63 w 88"/>
                <a:gd name="T17" fmla="*/ 58 h 199"/>
                <a:gd name="T18" fmla="*/ 65 w 88"/>
                <a:gd name="T19" fmla="*/ 51 h 199"/>
                <a:gd name="T20" fmla="*/ 67 w 88"/>
                <a:gd name="T21" fmla="*/ 43 h 199"/>
                <a:gd name="T22" fmla="*/ 59 w 88"/>
                <a:gd name="T23" fmla="*/ 27 h 199"/>
                <a:gd name="T24" fmla="*/ 47 w 88"/>
                <a:gd name="T25" fmla="*/ 18 h 199"/>
                <a:gd name="T26" fmla="*/ 45 w 88"/>
                <a:gd name="T27" fmla="*/ 14 h 199"/>
                <a:gd name="T28" fmla="*/ 38 w 88"/>
                <a:gd name="T29" fmla="*/ 5 h 199"/>
                <a:gd name="T30" fmla="*/ 29 w 88"/>
                <a:gd name="T31" fmla="*/ 13 h 199"/>
                <a:gd name="T32" fmla="*/ 23 w 88"/>
                <a:gd name="T33" fmla="*/ 5 h 199"/>
                <a:gd name="T34" fmla="*/ 22 w 88"/>
                <a:gd name="T35" fmla="*/ 0 h 199"/>
                <a:gd name="T36" fmla="*/ 14 w 88"/>
                <a:gd name="T37" fmla="*/ 9 h 199"/>
                <a:gd name="T38" fmla="*/ 11 w 88"/>
                <a:gd name="T39" fmla="*/ 16 h 199"/>
                <a:gd name="T40" fmla="*/ 0 w 88"/>
                <a:gd name="T41" fmla="*/ 31 h 199"/>
                <a:gd name="T42" fmla="*/ 3 w 88"/>
                <a:gd name="T43" fmla="*/ 40 h 199"/>
                <a:gd name="T44" fmla="*/ 3 w 88"/>
                <a:gd name="T45" fmla="*/ 47 h 199"/>
                <a:gd name="T46" fmla="*/ 5 w 88"/>
                <a:gd name="T47" fmla="*/ 51 h 199"/>
                <a:gd name="T48" fmla="*/ 16 w 88"/>
                <a:gd name="T49" fmla="*/ 58 h 199"/>
                <a:gd name="T50" fmla="*/ 16 w 88"/>
                <a:gd name="T51" fmla="*/ 69 h 199"/>
                <a:gd name="T52" fmla="*/ 14 w 88"/>
                <a:gd name="T53" fmla="*/ 72 h 199"/>
                <a:gd name="T54" fmla="*/ 12 w 88"/>
                <a:gd name="T55" fmla="*/ 76 h 199"/>
                <a:gd name="T56" fmla="*/ 7 w 88"/>
                <a:gd name="T57" fmla="*/ 83 h 199"/>
                <a:gd name="T58" fmla="*/ 11 w 88"/>
                <a:gd name="T59" fmla="*/ 90 h 199"/>
                <a:gd name="T60" fmla="*/ 9 w 88"/>
                <a:gd name="T61" fmla="*/ 101 h 199"/>
                <a:gd name="T62" fmla="*/ 11 w 88"/>
                <a:gd name="T63" fmla="*/ 110 h 199"/>
                <a:gd name="T64" fmla="*/ 11 w 88"/>
                <a:gd name="T65" fmla="*/ 112 h 199"/>
                <a:gd name="T66" fmla="*/ 9 w 88"/>
                <a:gd name="T67" fmla="*/ 117 h 199"/>
                <a:gd name="T68" fmla="*/ 7 w 88"/>
                <a:gd name="T69" fmla="*/ 114 h 199"/>
                <a:gd name="T70" fmla="*/ 7 w 88"/>
                <a:gd name="T71" fmla="*/ 119 h 199"/>
                <a:gd name="T72" fmla="*/ 5 w 88"/>
                <a:gd name="T73" fmla="*/ 128 h 199"/>
                <a:gd name="T74" fmla="*/ 5 w 88"/>
                <a:gd name="T75" fmla="*/ 139 h 199"/>
                <a:gd name="T76" fmla="*/ 7 w 88"/>
                <a:gd name="T77" fmla="*/ 141 h 199"/>
                <a:gd name="T78" fmla="*/ 11 w 88"/>
                <a:gd name="T79" fmla="*/ 148 h 199"/>
                <a:gd name="T80" fmla="*/ 5 w 88"/>
                <a:gd name="T81" fmla="*/ 150 h 199"/>
                <a:gd name="T82" fmla="*/ 2 w 88"/>
                <a:gd name="T83" fmla="*/ 150 h 199"/>
                <a:gd name="T84" fmla="*/ 16 w 88"/>
                <a:gd name="T85" fmla="*/ 166 h 199"/>
                <a:gd name="T86" fmla="*/ 25 w 88"/>
                <a:gd name="T87" fmla="*/ 172 h 199"/>
                <a:gd name="T88" fmla="*/ 27 w 88"/>
                <a:gd name="T89" fmla="*/ 173 h 199"/>
                <a:gd name="T90" fmla="*/ 32 w 88"/>
                <a:gd name="T91" fmla="*/ 182 h 199"/>
                <a:gd name="T92" fmla="*/ 34 w 88"/>
                <a:gd name="T93" fmla="*/ 184 h 199"/>
                <a:gd name="T94" fmla="*/ 36 w 88"/>
                <a:gd name="T95" fmla="*/ 191 h 199"/>
                <a:gd name="T96" fmla="*/ 40 w 88"/>
                <a:gd name="T97" fmla="*/ 195 h 199"/>
                <a:gd name="T98" fmla="*/ 47 w 88"/>
                <a:gd name="T99" fmla="*/ 197 h 199"/>
                <a:gd name="T100" fmla="*/ 52 w 88"/>
                <a:gd name="T101" fmla="*/ 193 h 199"/>
                <a:gd name="T102" fmla="*/ 50 w 88"/>
                <a:gd name="T103" fmla="*/ 190 h 199"/>
                <a:gd name="T104" fmla="*/ 54 w 88"/>
                <a:gd name="T105" fmla="*/ 190 h 199"/>
                <a:gd name="T106" fmla="*/ 52 w 88"/>
                <a:gd name="T107" fmla="*/ 177 h 199"/>
                <a:gd name="T108" fmla="*/ 59 w 88"/>
                <a:gd name="T109" fmla="*/ 172 h 199"/>
                <a:gd name="T110" fmla="*/ 70 w 88"/>
                <a:gd name="T111" fmla="*/ 168 h 199"/>
                <a:gd name="T112" fmla="*/ 72 w 88"/>
                <a:gd name="T113" fmla="*/ 163 h 199"/>
                <a:gd name="T114" fmla="*/ 74 w 88"/>
                <a:gd name="T115" fmla="*/ 154 h 199"/>
                <a:gd name="T116" fmla="*/ 78 w 88"/>
                <a:gd name="T117" fmla="*/ 148 h 199"/>
                <a:gd name="T118" fmla="*/ 83 w 88"/>
                <a:gd name="T119" fmla="*/ 145 h 199"/>
                <a:gd name="T120" fmla="*/ 87 w 88"/>
                <a:gd name="T12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99">
                  <a:moveTo>
                    <a:pt x="88" y="134"/>
                  </a:moveTo>
                  <a:lnTo>
                    <a:pt x="88" y="132"/>
                  </a:lnTo>
                  <a:lnTo>
                    <a:pt x="87" y="130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5" y="125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1" y="80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9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5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3"/>
                  </a:lnTo>
                  <a:lnTo>
                    <a:pt x="7" y="145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7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4" y="164"/>
                  </a:lnTo>
                  <a:lnTo>
                    <a:pt x="16" y="166"/>
                  </a:lnTo>
                  <a:lnTo>
                    <a:pt x="20" y="168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2" y="179"/>
                  </a:lnTo>
                  <a:lnTo>
                    <a:pt x="34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90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6939145" y="1347312"/>
            <a:ext cx="1990825" cy="1436069"/>
            <a:chOff x="5349239" y="680084"/>
            <a:chExt cx="6962949" cy="5022678"/>
          </a:xfrm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8952599" y="3446950"/>
              <a:ext cx="476406" cy="993646"/>
            </a:xfrm>
            <a:custGeom>
              <a:avLst/>
              <a:gdLst>
                <a:gd name="T0" fmla="*/ 248 w 385"/>
                <a:gd name="T1" fmla="*/ 694 h 803"/>
                <a:gd name="T2" fmla="*/ 253 w 385"/>
                <a:gd name="T3" fmla="*/ 701 h 803"/>
                <a:gd name="T4" fmla="*/ 262 w 385"/>
                <a:gd name="T5" fmla="*/ 708 h 803"/>
                <a:gd name="T6" fmla="*/ 305 w 385"/>
                <a:gd name="T7" fmla="*/ 112 h 803"/>
                <a:gd name="T8" fmla="*/ 215 w 385"/>
                <a:gd name="T9" fmla="*/ 751 h 803"/>
                <a:gd name="T10" fmla="*/ 288 w 385"/>
                <a:gd name="T11" fmla="*/ 121 h 803"/>
                <a:gd name="T12" fmla="*/ 253 w 385"/>
                <a:gd name="T13" fmla="*/ 140 h 803"/>
                <a:gd name="T14" fmla="*/ 283 w 385"/>
                <a:gd name="T15" fmla="*/ 133 h 803"/>
                <a:gd name="T16" fmla="*/ 380 w 385"/>
                <a:gd name="T17" fmla="*/ 580 h 803"/>
                <a:gd name="T18" fmla="*/ 376 w 385"/>
                <a:gd name="T19" fmla="*/ 552 h 803"/>
                <a:gd name="T20" fmla="*/ 371 w 385"/>
                <a:gd name="T21" fmla="*/ 533 h 803"/>
                <a:gd name="T22" fmla="*/ 371 w 385"/>
                <a:gd name="T23" fmla="*/ 500 h 803"/>
                <a:gd name="T24" fmla="*/ 357 w 385"/>
                <a:gd name="T25" fmla="*/ 448 h 803"/>
                <a:gd name="T26" fmla="*/ 328 w 385"/>
                <a:gd name="T27" fmla="*/ 415 h 803"/>
                <a:gd name="T28" fmla="*/ 319 w 385"/>
                <a:gd name="T29" fmla="*/ 396 h 803"/>
                <a:gd name="T30" fmla="*/ 291 w 385"/>
                <a:gd name="T31" fmla="*/ 379 h 803"/>
                <a:gd name="T32" fmla="*/ 236 w 385"/>
                <a:gd name="T33" fmla="*/ 327 h 803"/>
                <a:gd name="T34" fmla="*/ 222 w 385"/>
                <a:gd name="T35" fmla="*/ 294 h 803"/>
                <a:gd name="T36" fmla="*/ 187 w 385"/>
                <a:gd name="T37" fmla="*/ 251 h 803"/>
                <a:gd name="T38" fmla="*/ 194 w 385"/>
                <a:gd name="T39" fmla="*/ 211 h 803"/>
                <a:gd name="T40" fmla="*/ 224 w 385"/>
                <a:gd name="T41" fmla="*/ 176 h 803"/>
                <a:gd name="T42" fmla="*/ 231 w 385"/>
                <a:gd name="T43" fmla="*/ 159 h 803"/>
                <a:gd name="T44" fmla="*/ 239 w 385"/>
                <a:gd name="T45" fmla="*/ 135 h 803"/>
                <a:gd name="T46" fmla="*/ 248 w 385"/>
                <a:gd name="T47" fmla="*/ 133 h 803"/>
                <a:gd name="T48" fmla="*/ 265 w 385"/>
                <a:gd name="T49" fmla="*/ 135 h 803"/>
                <a:gd name="T50" fmla="*/ 283 w 385"/>
                <a:gd name="T51" fmla="*/ 114 h 803"/>
                <a:gd name="T52" fmla="*/ 298 w 385"/>
                <a:gd name="T53" fmla="*/ 105 h 803"/>
                <a:gd name="T54" fmla="*/ 269 w 385"/>
                <a:gd name="T55" fmla="*/ 93 h 803"/>
                <a:gd name="T56" fmla="*/ 231 w 385"/>
                <a:gd name="T57" fmla="*/ 52 h 803"/>
                <a:gd name="T58" fmla="*/ 196 w 385"/>
                <a:gd name="T59" fmla="*/ 24 h 803"/>
                <a:gd name="T60" fmla="*/ 151 w 385"/>
                <a:gd name="T61" fmla="*/ 10 h 803"/>
                <a:gd name="T62" fmla="*/ 99 w 385"/>
                <a:gd name="T63" fmla="*/ 45 h 803"/>
                <a:gd name="T64" fmla="*/ 49 w 385"/>
                <a:gd name="T65" fmla="*/ 52 h 803"/>
                <a:gd name="T66" fmla="*/ 2 w 385"/>
                <a:gd name="T67" fmla="*/ 57 h 803"/>
                <a:gd name="T68" fmla="*/ 40 w 385"/>
                <a:gd name="T69" fmla="*/ 109 h 803"/>
                <a:gd name="T70" fmla="*/ 71 w 385"/>
                <a:gd name="T71" fmla="*/ 145 h 803"/>
                <a:gd name="T72" fmla="*/ 116 w 385"/>
                <a:gd name="T73" fmla="*/ 140 h 803"/>
                <a:gd name="T74" fmla="*/ 149 w 385"/>
                <a:gd name="T75" fmla="*/ 187 h 803"/>
                <a:gd name="T76" fmla="*/ 99 w 385"/>
                <a:gd name="T77" fmla="*/ 206 h 803"/>
                <a:gd name="T78" fmla="*/ 125 w 385"/>
                <a:gd name="T79" fmla="*/ 247 h 803"/>
                <a:gd name="T80" fmla="*/ 170 w 385"/>
                <a:gd name="T81" fmla="*/ 289 h 803"/>
                <a:gd name="T82" fmla="*/ 220 w 385"/>
                <a:gd name="T83" fmla="*/ 341 h 803"/>
                <a:gd name="T84" fmla="*/ 253 w 385"/>
                <a:gd name="T85" fmla="*/ 389 h 803"/>
                <a:gd name="T86" fmla="*/ 276 w 385"/>
                <a:gd name="T87" fmla="*/ 434 h 803"/>
                <a:gd name="T88" fmla="*/ 283 w 385"/>
                <a:gd name="T89" fmla="*/ 474 h 803"/>
                <a:gd name="T90" fmla="*/ 281 w 385"/>
                <a:gd name="T91" fmla="*/ 528 h 803"/>
                <a:gd name="T92" fmla="*/ 243 w 385"/>
                <a:gd name="T93" fmla="*/ 618 h 803"/>
                <a:gd name="T94" fmla="*/ 194 w 385"/>
                <a:gd name="T95" fmla="*/ 644 h 803"/>
                <a:gd name="T96" fmla="*/ 191 w 385"/>
                <a:gd name="T97" fmla="*/ 675 h 803"/>
                <a:gd name="T98" fmla="*/ 127 w 385"/>
                <a:gd name="T99" fmla="*/ 706 h 803"/>
                <a:gd name="T100" fmla="*/ 144 w 385"/>
                <a:gd name="T101" fmla="*/ 751 h 803"/>
                <a:gd name="T102" fmla="*/ 170 w 385"/>
                <a:gd name="T103" fmla="*/ 788 h 803"/>
                <a:gd name="T104" fmla="*/ 224 w 385"/>
                <a:gd name="T105" fmla="*/ 729 h 803"/>
                <a:gd name="T106" fmla="*/ 239 w 385"/>
                <a:gd name="T107" fmla="*/ 729 h 803"/>
                <a:gd name="T108" fmla="*/ 236 w 385"/>
                <a:gd name="T109" fmla="*/ 703 h 803"/>
                <a:gd name="T110" fmla="*/ 255 w 385"/>
                <a:gd name="T111" fmla="*/ 701 h 803"/>
                <a:gd name="T112" fmla="*/ 265 w 385"/>
                <a:gd name="T113" fmla="*/ 701 h 803"/>
                <a:gd name="T114" fmla="*/ 328 w 385"/>
                <a:gd name="T115" fmla="*/ 673 h 803"/>
                <a:gd name="T116" fmla="*/ 371 w 385"/>
                <a:gd name="T117" fmla="*/ 642 h 803"/>
                <a:gd name="T118" fmla="*/ 373 w 385"/>
                <a:gd name="T119" fmla="*/ 613 h 803"/>
                <a:gd name="T120" fmla="*/ 376 w 385"/>
                <a:gd name="T121" fmla="*/ 597 h 803"/>
                <a:gd name="T122" fmla="*/ 383 w 385"/>
                <a:gd name="T123" fmla="*/ 590 h 803"/>
                <a:gd name="T124" fmla="*/ 274 w 385"/>
                <a:gd name="T125" fmla="*/ 138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03">
                  <a:moveTo>
                    <a:pt x="248" y="696"/>
                  </a:moveTo>
                  <a:lnTo>
                    <a:pt x="248" y="696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50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48" y="696"/>
                  </a:lnTo>
                  <a:close/>
                  <a:moveTo>
                    <a:pt x="248" y="703"/>
                  </a:move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4"/>
                  </a:lnTo>
                  <a:lnTo>
                    <a:pt x="246" y="696"/>
                  </a:lnTo>
                  <a:lnTo>
                    <a:pt x="246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3"/>
                  </a:lnTo>
                  <a:lnTo>
                    <a:pt x="246" y="703"/>
                  </a:lnTo>
                  <a:lnTo>
                    <a:pt x="246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3"/>
                  </a:lnTo>
                  <a:lnTo>
                    <a:pt x="248" y="703"/>
                  </a:lnTo>
                  <a:close/>
                  <a:moveTo>
                    <a:pt x="239" y="793"/>
                  </a:moveTo>
                  <a:lnTo>
                    <a:pt x="239" y="793"/>
                  </a:lnTo>
                  <a:lnTo>
                    <a:pt x="239" y="793"/>
                  </a:lnTo>
                  <a:lnTo>
                    <a:pt x="236" y="793"/>
                  </a:lnTo>
                  <a:lnTo>
                    <a:pt x="236" y="793"/>
                  </a:lnTo>
                  <a:lnTo>
                    <a:pt x="234" y="796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6" y="796"/>
                  </a:lnTo>
                  <a:lnTo>
                    <a:pt x="236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close/>
                  <a:moveTo>
                    <a:pt x="255" y="706"/>
                  </a:moveTo>
                  <a:lnTo>
                    <a:pt x="253" y="703"/>
                  </a:lnTo>
                  <a:lnTo>
                    <a:pt x="253" y="706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3" y="706"/>
                  </a:lnTo>
                  <a:lnTo>
                    <a:pt x="255" y="706"/>
                  </a:lnTo>
                  <a:lnTo>
                    <a:pt x="255" y="706"/>
                  </a:lnTo>
                  <a:lnTo>
                    <a:pt x="255" y="706"/>
                  </a:lnTo>
                  <a:close/>
                  <a:moveTo>
                    <a:pt x="378" y="611"/>
                  </a:moveTo>
                  <a:lnTo>
                    <a:pt x="378" y="609"/>
                  </a:lnTo>
                  <a:lnTo>
                    <a:pt x="378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close/>
                  <a:moveTo>
                    <a:pt x="267" y="706"/>
                  </a:move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2" y="706"/>
                  </a:lnTo>
                  <a:lnTo>
                    <a:pt x="260" y="706"/>
                  </a:lnTo>
                  <a:lnTo>
                    <a:pt x="260" y="708"/>
                  </a:lnTo>
                  <a:lnTo>
                    <a:pt x="260" y="710"/>
                  </a:lnTo>
                  <a:lnTo>
                    <a:pt x="262" y="710"/>
                  </a:lnTo>
                  <a:lnTo>
                    <a:pt x="262" y="708"/>
                  </a:lnTo>
                  <a:lnTo>
                    <a:pt x="262" y="708"/>
                  </a:lnTo>
                  <a:lnTo>
                    <a:pt x="265" y="708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close/>
                  <a:moveTo>
                    <a:pt x="357" y="699"/>
                  </a:moveTo>
                  <a:lnTo>
                    <a:pt x="357" y="699"/>
                  </a:lnTo>
                  <a:lnTo>
                    <a:pt x="357" y="699"/>
                  </a:lnTo>
                  <a:lnTo>
                    <a:pt x="357" y="701"/>
                  </a:lnTo>
                  <a:lnTo>
                    <a:pt x="357" y="701"/>
                  </a:lnTo>
                  <a:lnTo>
                    <a:pt x="359" y="701"/>
                  </a:lnTo>
                  <a:lnTo>
                    <a:pt x="359" y="701"/>
                  </a:lnTo>
                  <a:lnTo>
                    <a:pt x="359" y="699"/>
                  </a:lnTo>
                  <a:lnTo>
                    <a:pt x="357" y="699"/>
                  </a:lnTo>
                  <a:close/>
                  <a:moveTo>
                    <a:pt x="300" y="114"/>
                  </a:move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5" y="114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0" y="114"/>
                  </a:lnTo>
                  <a:close/>
                  <a:moveTo>
                    <a:pt x="298" y="133"/>
                  </a:moveTo>
                  <a:lnTo>
                    <a:pt x="298" y="133"/>
                  </a:lnTo>
                  <a:lnTo>
                    <a:pt x="298" y="133"/>
                  </a:lnTo>
                  <a:lnTo>
                    <a:pt x="295" y="131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5"/>
                  </a:lnTo>
                  <a:lnTo>
                    <a:pt x="295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10" y="109"/>
                  </a:lnTo>
                  <a:lnTo>
                    <a:pt x="310" y="109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305" y="112"/>
                  </a:lnTo>
                  <a:lnTo>
                    <a:pt x="305" y="112"/>
                  </a:lnTo>
                  <a:close/>
                  <a:moveTo>
                    <a:pt x="300" y="133"/>
                  </a:move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  <a:moveTo>
                    <a:pt x="99" y="703"/>
                  </a:move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4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10"/>
                  </a:lnTo>
                  <a:lnTo>
                    <a:pt x="92" y="710"/>
                  </a:lnTo>
                  <a:lnTo>
                    <a:pt x="94" y="713"/>
                  </a:lnTo>
                  <a:lnTo>
                    <a:pt x="97" y="713"/>
                  </a:lnTo>
                  <a:lnTo>
                    <a:pt x="97" y="715"/>
                  </a:lnTo>
                  <a:lnTo>
                    <a:pt x="99" y="720"/>
                  </a:lnTo>
                  <a:lnTo>
                    <a:pt x="99" y="725"/>
                  </a:lnTo>
                  <a:lnTo>
                    <a:pt x="99" y="725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2"/>
                  </a:lnTo>
                  <a:lnTo>
                    <a:pt x="101" y="720"/>
                  </a:lnTo>
                  <a:lnTo>
                    <a:pt x="104" y="715"/>
                  </a:lnTo>
                  <a:lnTo>
                    <a:pt x="104" y="708"/>
                  </a:lnTo>
                  <a:lnTo>
                    <a:pt x="104" y="708"/>
                  </a:lnTo>
                  <a:lnTo>
                    <a:pt x="99" y="703"/>
                  </a:lnTo>
                  <a:close/>
                  <a:moveTo>
                    <a:pt x="215" y="748"/>
                  </a:moveTo>
                  <a:lnTo>
                    <a:pt x="215" y="748"/>
                  </a:lnTo>
                  <a:lnTo>
                    <a:pt x="215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10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10" y="741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6"/>
                  </a:lnTo>
                  <a:lnTo>
                    <a:pt x="213" y="748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3"/>
                  </a:lnTo>
                  <a:lnTo>
                    <a:pt x="217" y="753"/>
                  </a:lnTo>
                  <a:lnTo>
                    <a:pt x="220" y="751"/>
                  </a:lnTo>
                  <a:lnTo>
                    <a:pt x="220" y="751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15" y="748"/>
                  </a:lnTo>
                  <a:close/>
                  <a:moveTo>
                    <a:pt x="288" y="121"/>
                  </a:moveTo>
                  <a:lnTo>
                    <a:pt x="288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6" y="123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8" y="121"/>
                  </a:lnTo>
                  <a:lnTo>
                    <a:pt x="288" y="121"/>
                  </a:lnTo>
                  <a:close/>
                  <a:moveTo>
                    <a:pt x="281" y="142"/>
                  </a:moveTo>
                  <a:lnTo>
                    <a:pt x="281" y="142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6" y="138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1" y="138"/>
                  </a:lnTo>
                  <a:lnTo>
                    <a:pt x="281" y="138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2"/>
                  </a:lnTo>
                  <a:close/>
                  <a:moveTo>
                    <a:pt x="286" y="133"/>
                  </a:moveTo>
                  <a:lnTo>
                    <a:pt x="286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6" y="128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close/>
                  <a:moveTo>
                    <a:pt x="260" y="142"/>
                  </a:moveTo>
                  <a:lnTo>
                    <a:pt x="262" y="142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7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5" y="145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50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close/>
                  <a:moveTo>
                    <a:pt x="281" y="138"/>
                  </a:moveTo>
                  <a:lnTo>
                    <a:pt x="281" y="138"/>
                  </a:lnTo>
                  <a:lnTo>
                    <a:pt x="281" y="138"/>
                  </a:lnTo>
                  <a:lnTo>
                    <a:pt x="283" y="138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3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9" y="138"/>
                  </a:lnTo>
                  <a:lnTo>
                    <a:pt x="281" y="138"/>
                  </a:lnTo>
                  <a:close/>
                  <a:moveTo>
                    <a:pt x="380" y="590"/>
                  </a:moveTo>
                  <a:lnTo>
                    <a:pt x="380" y="590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78" y="587"/>
                  </a:lnTo>
                  <a:lnTo>
                    <a:pt x="378" y="587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80" y="592"/>
                  </a:lnTo>
                  <a:lnTo>
                    <a:pt x="383" y="592"/>
                  </a:lnTo>
                  <a:lnTo>
                    <a:pt x="383" y="592"/>
                  </a:lnTo>
                  <a:lnTo>
                    <a:pt x="383" y="590"/>
                  </a:lnTo>
                  <a:lnTo>
                    <a:pt x="380" y="590"/>
                  </a:lnTo>
                  <a:close/>
                  <a:moveTo>
                    <a:pt x="246" y="140"/>
                  </a:moveTo>
                  <a:lnTo>
                    <a:pt x="248" y="140"/>
                  </a:lnTo>
                  <a:lnTo>
                    <a:pt x="248" y="142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6" y="135"/>
                  </a:lnTo>
                  <a:lnTo>
                    <a:pt x="243" y="138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close/>
                  <a:moveTo>
                    <a:pt x="385" y="587"/>
                  </a:moveTo>
                  <a:lnTo>
                    <a:pt x="385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3" y="578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3" y="571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6" y="559"/>
                  </a:lnTo>
                  <a:lnTo>
                    <a:pt x="378" y="559"/>
                  </a:lnTo>
                  <a:lnTo>
                    <a:pt x="378" y="559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6" y="557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3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3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3"/>
                  </a:lnTo>
                  <a:lnTo>
                    <a:pt x="373" y="533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6" y="538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3"/>
                  </a:lnTo>
                  <a:lnTo>
                    <a:pt x="373" y="533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3"/>
                  </a:lnTo>
                  <a:lnTo>
                    <a:pt x="373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6" y="523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6"/>
                  </a:lnTo>
                  <a:lnTo>
                    <a:pt x="378" y="521"/>
                  </a:lnTo>
                  <a:lnTo>
                    <a:pt x="376" y="521"/>
                  </a:lnTo>
                  <a:lnTo>
                    <a:pt x="376" y="519"/>
                  </a:lnTo>
                  <a:lnTo>
                    <a:pt x="376" y="519"/>
                  </a:lnTo>
                  <a:lnTo>
                    <a:pt x="373" y="514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1" y="505"/>
                  </a:lnTo>
                  <a:lnTo>
                    <a:pt x="371" y="505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3" y="507"/>
                  </a:lnTo>
                  <a:lnTo>
                    <a:pt x="373" y="507"/>
                  </a:lnTo>
                  <a:lnTo>
                    <a:pt x="371" y="505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71" y="500"/>
                  </a:lnTo>
                  <a:lnTo>
                    <a:pt x="371" y="500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5"/>
                  </a:lnTo>
                  <a:lnTo>
                    <a:pt x="369" y="495"/>
                  </a:lnTo>
                  <a:lnTo>
                    <a:pt x="369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6" y="488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6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1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6" y="476"/>
                  </a:lnTo>
                  <a:lnTo>
                    <a:pt x="366" y="476"/>
                  </a:lnTo>
                  <a:lnTo>
                    <a:pt x="364" y="474"/>
                  </a:lnTo>
                  <a:lnTo>
                    <a:pt x="364" y="471"/>
                  </a:lnTo>
                  <a:lnTo>
                    <a:pt x="362" y="471"/>
                  </a:lnTo>
                  <a:lnTo>
                    <a:pt x="362" y="471"/>
                  </a:lnTo>
                  <a:lnTo>
                    <a:pt x="359" y="469"/>
                  </a:lnTo>
                  <a:lnTo>
                    <a:pt x="359" y="469"/>
                  </a:lnTo>
                  <a:lnTo>
                    <a:pt x="362" y="469"/>
                  </a:lnTo>
                  <a:lnTo>
                    <a:pt x="357" y="462"/>
                  </a:lnTo>
                  <a:lnTo>
                    <a:pt x="357" y="457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7" y="455"/>
                  </a:lnTo>
                  <a:lnTo>
                    <a:pt x="357" y="455"/>
                  </a:lnTo>
                  <a:lnTo>
                    <a:pt x="354" y="455"/>
                  </a:lnTo>
                  <a:lnTo>
                    <a:pt x="354" y="455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7" y="452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9" y="448"/>
                  </a:lnTo>
                  <a:lnTo>
                    <a:pt x="359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4" y="443"/>
                  </a:lnTo>
                  <a:lnTo>
                    <a:pt x="354" y="443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2" y="443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5" y="438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6"/>
                  </a:lnTo>
                  <a:lnTo>
                    <a:pt x="343" y="438"/>
                  </a:lnTo>
                  <a:lnTo>
                    <a:pt x="343" y="436"/>
                  </a:lnTo>
                  <a:lnTo>
                    <a:pt x="340" y="436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4"/>
                  </a:lnTo>
                  <a:lnTo>
                    <a:pt x="340" y="431"/>
                  </a:lnTo>
                  <a:lnTo>
                    <a:pt x="333" y="422"/>
                  </a:lnTo>
                  <a:lnTo>
                    <a:pt x="331" y="417"/>
                  </a:lnTo>
                  <a:lnTo>
                    <a:pt x="331" y="415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4" y="410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7" y="396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4" y="396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4" y="393"/>
                  </a:lnTo>
                  <a:lnTo>
                    <a:pt x="312" y="391"/>
                  </a:lnTo>
                  <a:lnTo>
                    <a:pt x="312" y="391"/>
                  </a:lnTo>
                  <a:lnTo>
                    <a:pt x="312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07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91"/>
                  </a:lnTo>
                  <a:lnTo>
                    <a:pt x="305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298" y="391"/>
                  </a:lnTo>
                  <a:lnTo>
                    <a:pt x="298" y="389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5" y="381"/>
                  </a:lnTo>
                  <a:lnTo>
                    <a:pt x="295" y="381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3" y="374"/>
                  </a:lnTo>
                  <a:lnTo>
                    <a:pt x="283" y="374"/>
                  </a:lnTo>
                  <a:lnTo>
                    <a:pt x="279" y="372"/>
                  </a:lnTo>
                  <a:lnTo>
                    <a:pt x="281" y="372"/>
                  </a:lnTo>
                  <a:lnTo>
                    <a:pt x="288" y="374"/>
                  </a:lnTo>
                  <a:lnTo>
                    <a:pt x="291" y="374"/>
                  </a:lnTo>
                  <a:lnTo>
                    <a:pt x="291" y="374"/>
                  </a:lnTo>
                  <a:lnTo>
                    <a:pt x="288" y="374"/>
                  </a:lnTo>
                  <a:lnTo>
                    <a:pt x="281" y="370"/>
                  </a:lnTo>
                  <a:lnTo>
                    <a:pt x="279" y="367"/>
                  </a:lnTo>
                  <a:lnTo>
                    <a:pt x="276" y="365"/>
                  </a:lnTo>
                  <a:lnTo>
                    <a:pt x="269" y="360"/>
                  </a:lnTo>
                  <a:lnTo>
                    <a:pt x="269" y="358"/>
                  </a:lnTo>
                  <a:lnTo>
                    <a:pt x="269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60"/>
                  </a:lnTo>
                  <a:lnTo>
                    <a:pt x="267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2" y="353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57" y="344"/>
                  </a:lnTo>
                  <a:lnTo>
                    <a:pt x="253" y="341"/>
                  </a:lnTo>
                  <a:lnTo>
                    <a:pt x="243" y="334"/>
                  </a:lnTo>
                  <a:lnTo>
                    <a:pt x="239" y="329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4" y="320"/>
                  </a:lnTo>
                  <a:lnTo>
                    <a:pt x="231" y="318"/>
                  </a:lnTo>
                  <a:lnTo>
                    <a:pt x="231" y="315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3"/>
                  </a:lnTo>
                  <a:lnTo>
                    <a:pt x="222" y="313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4" y="310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7" y="296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2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0" y="294"/>
                  </a:lnTo>
                  <a:lnTo>
                    <a:pt x="220" y="292"/>
                  </a:lnTo>
                  <a:lnTo>
                    <a:pt x="220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89"/>
                  </a:lnTo>
                  <a:lnTo>
                    <a:pt x="220" y="289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05" y="280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198" y="273"/>
                  </a:lnTo>
                  <a:lnTo>
                    <a:pt x="198" y="270"/>
                  </a:lnTo>
                  <a:lnTo>
                    <a:pt x="194" y="265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4" y="249"/>
                  </a:lnTo>
                  <a:lnTo>
                    <a:pt x="184" y="247"/>
                  </a:lnTo>
                  <a:lnTo>
                    <a:pt x="184" y="247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7" y="237"/>
                  </a:lnTo>
                  <a:lnTo>
                    <a:pt x="189" y="239"/>
                  </a:lnTo>
                  <a:lnTo>
                    <a:pt x="189" y="237"/>
                  </a:lnTo>
                  <a:lnTo>
                    <a:pt x="189" y="237"/>
                  </a:lnTo>
                  <a:lnTo>
                    <a:pt x="191" y="237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3"/>
                  </a:lnTo>
                  <a:lnTo>
                    <a:pt x="194" y="223"/>
                  </a:lnTo>
                  <a:lnTo>
                    <a:pt x="194" y="221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18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2"/>
                  </a:lnTo>
                  <a:lnTo>
                    <a:pt x="201" y="202"/>
                  </a:lnTo>
                  <a:lnTo>
                    <a:pt x="201" y="199"/>
                  </a:lnTo>
                  <a:lnTo>
                    <a:pt x="198" y="199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03" y="192"/>
                  </a:lnTo>
                  <a:lnTo>
                    <a:pt x="205" y="190"/>
                  </a:lnTo>
                  <a:lnTo>
                    <a:pt x="205" y="190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10" y="187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0" y="187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7" y="185"/>
                  </a:lnTo>
                  <a:lnTo>
                    <a:pt x="217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4" y="176"/>
                  </a:lnTo>
                  <a:lnTo>
                    <a:pt x="234" y="176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7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34" y="157"/>
                  </a:lnTo>
                  <a:lnTo>
                    <a:pt x="236" y="157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41" y="152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47"/>
                  </a:lnTo>
                  <a:lnTo>
                    <a:pt x="243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5"/>
                  </a:lnTo>
                  <a:lnTo>
                    <a:pt x="241" y="145"/>
                  </a:lnTo>
                  <a:lnTo>
                    <a:pt x="241" y="142"/>
                  </a:lnTo>
                  <a:lnTo>
                    <a:pt x="243" y="145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5" y="131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57" y="133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2" y="133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2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6" y="114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2"/>
                  </a:lnTo>
                  <a:lnTo>
                    <a:pt x="302" y="102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5" y="102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7" y="107"/>
                  </a:lnTo>
                  <a:lnTo>
                    <a:pt x="307" y="105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88" y="97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6" y="97"/>
                  </a:lnTo>
                  <a:lnTo>
                    <a:pt x="274" y="100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2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7" y="93"/>
                  </a:lnTo>
                  <a:lnTo>
                    <a:pt x="265" y="93"/>
                  </a:lnTo>
                  <a:lnTo>
                    <a:pt x="262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7" y="83"/>
                  </a:lnTo>
                  <a:lnTo>
                    <a:pt x="257" y="81"/>
                  </a:lnTo>
                  <a:lnTo>
                    <a:pt x="257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79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1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6" y="67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39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41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1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3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4"/>
                  </a:lnTo>
                  <a:lnTo>
                    <a:pt x="191" y="22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7" y="10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9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31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06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99" y="38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85" y="36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2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31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52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3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30" y="152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4"/>
                  </a:lnTo>
                  <a:lnTo>
                    <a:pt x="127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4" y="178"/>
                  </a:lnTo>
                  <a:lnTo>
                    <a:pt x="137" y="176"/>
                  </a:lnTo>
                  <a:lnTo>
                    <a:pt x="139" y="176"/>
                  </a:lnTo>
                  <a:lnTo>
                    <a:pt x="142" y="176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9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2" y="194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39" y="199"/>
                  </a:lnTo>
                  <a:lnTo>
                    <a:pt x="139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08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1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101" y="230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9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8" y="239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3" y="244"/>
                  </a:lnTo>
                  <a:lnTo>
                    <a:pt x="123" y="244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5" y="247"/>
                  </a:lnTo>
                  <a:lnTo>
                    <a:pt x="127" y="249"/>
                  </a:lnTo>
                  <a:lnTo>
                    <a:pt x="127" y="249"/>
                  </a:lnTo>
                  <a:lnTo>
                    <a:pt x="130" y="249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51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9" y="256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58"/>
                  </a:lnTo>
                  <a:lnTo>
                    <a:pt x="158" y="261"/>
                  </a:lnTo>
                  <a:lnTo>
                    <a:pt x="158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0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6" y="268"/>
                  </a:lnTo>
                  <a:lnTo>
                    <a:pt x="156" y="270"/>
                  </a:lnTo>
                  <a:lnTo>
                    <a:pt x="156" y="273"/>
                  </a:lnTo>
                  <a:lnTo>
                    <a:pt x="156" y="275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7"/>
                  </a:lnTo>
                  <a:lnTo>
                    <a:pt x="168" y="287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2" y="289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3"/>
                  </a:lnTo>
                  <a:lnTo>
                    <a:pt x="184" y="306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9" y="313"/>
                  </a:lnTo>
                  <a:lnTo>
                    <a:pt x="189" y="313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94" y="318"/>
                  </a:lnTo>
                  <a:lnTo>
                    <a:pt x="194" y="318"/>
                  </a:lnTo>
                  <a:lnTo>
                    <a:pt x="196" y="320"/>
                  </a:lnTo>
                  <a:lnTo>
                    <a:pt x="198" y="325"/>
                  </a:lnTo>
                  <a:lnTo>
                    <a:pt x="201" y="325"/>
                  </a:lnTo>
                  <a:lnTo>
                    <a:pt x="201" y="325"/>
                  </a:lnTo>
                  <a:lnTo>
                    <a:pt x="205" y="332"/>
                  </a:lnTo>
                  <a:lnTo>
                    <a:pt x="213" y="339"/>
                  </a:lnTo>
                  <a:lnTo>
                    <a:pt x="215" y="339"/>
                  </a:lnTo>
                  <a:lnTo>
                    <a:pt x="215" y="339"/>
                  </a:lnTo>
                  <a:lnTo>
                    <a:pt x="217" y="339"/>
                  </a:lnTo>
                  <a:lnTo>
                    <a:pt x="217" y="339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4"/>
                  </a:lnTo>
                  <a:lnTo>
                    <a:pt x="222" y="346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9" y="353"/>
                  </a:lnTo>
                  <a:lnTo>
                    <a:pt x="229" y="355"/>
                  </a:lnTo>
                  <a:lnTo>
                    <a:pt x="231" y="353"/>
                  </a:lnTo>
                  <a:lnTo>
                    <a:pt x="231" y="353"/>
                  </a:lnTo>
                  <a:lnTo>
                    <a:pt x="231" y="355"/>
                  </a:lnTo>
                  <a:lnTo>
                    <a:pt x="231" y="370"/>
                  </a:lnTo>
                  <a:lnTo>
                    <a:pt x="231" y="372"/>
                  </a:lnTo>
                  <a:lnTo>
                    <a:pt x="234" y="372"/>
                  </a:lnTo>
                  <a:lnTo>
                    <a:pt x="234" y="374"/>
                  </a:lnTo>
                  <a:lnTo>
                    <a:pt x="234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7"/>
                  </a:lnTo>
                  <a:lnTo>
                    <a:pt x="236" y="379"/>
                  </a:lnTo>
                  <a:lnTo>
                    <a:pt x="239" y="379"/>
                  </a:lnTo>
                  <a:lnTo>
                    <a:pt x="239" y="381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1"/>
                  </a:lnTo>
                  <a:lnTo>
                    <a:pt x="246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0" y="381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6"/>
                  </a:lnTo>
                  <a:lnTo>
                    <a:pt x="250" y="386"/>
                  </a:lnTo>
                  <a:lnTo>
                    <a:pt x="253" y="386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7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62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9" y="400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7" y="422"/>
                  </a:lnTo>
                  <a:lnTo>
                    <a:pt x="267" y="422"/>
                  </a:lnTo>
                  <a:lnTo>
                    <a:pt x="269" y="424"/>
                  </a:lnTo>
                  <a:lnTo>
                    <a:pt x="269" y="424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3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41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8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88" y="450"/>
                  </a:lnTo>
                  <a:lnTo>
                    <a:pt x="288" y="450"/>
                  </a:lnTo>
                  <a:lnTo>
                    <a:pt x="288" y="452"/>
                  </a:lnTo>
                  <a:lnTo>
                    <a:pt x="288" y="452"/>
                  </a:lnTo>
                  <a:lnTo>
                    <a:pt x="288" y="455"/>
                  </a:lnTo>
                  <a:lnTo>
                    <a:pt x="288" y="455"/>
                  </a:lnTo>
                  <a:lnTo>
                    <a:pt x="286" y="455"/>
                  </a:lnTo>
                  <a:lnTo>
                    <a:pt x="286" y="455"/>
                  </a:lnTo>
                  <a:lnTo>
                    <a:pt x="286" y="457"/>
                  </a:lnTo>
                  <a:lnTo>
                    <a:pt x="288" y="457"/>
                  </a:lnTo>
                  <a:lnTo>
                    <a:pt x="286" y="457"/>
                  </a:lnTo>
                  <a:lnTo>
                    <a:pt x="286" y="457"/>
                  </a:lnTo>
                  <a:lnTo>
                    <a:pt x="286" y="460"/>
                  </a:lnTo>
                  <a:lnTo>
                    <a:pt x="283" y="457"/>
                  </a:lnTo>
                  <a:lnTo>
                    <a:pt x="283" y="457"/>
                  </a:lnTo>
                  <a:lnTo>
                    <a:pt x="283" y="460"/>
                  </a:lnTo>
                  <a:lnTo>
                    <a:pt x="281" y="460"/>
                  </a:lnTo>
                  <a:lnTo>
                    <a:pt x="281" y="460"/>
                  </a:lnTo>
                  <a:lnTo>
                    <a:pt x="279" y="460"/>
                  </a:lnTo>
                  <a:lnTo>
                    <a:pt x="279" y="460"/>
                  </a:lnTo>
                  <a:lnTo>
                    <a:pt x="279" y="462"/>
                  </a:lnTo>
                  <a:lnTo>
                    <a:pt x="279" y="462"/>
                  </a:lnTo>
                  <a:lnTo>
                    <a:pt x="281" y="462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9"/>
                  </a:lnTo>
                  <a:lnTo>
                    <a:pt x="283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3" y="474"/>
                  </a:lnTo>
                  <a:lnTo>
                    <a:pt x="283" y="474"/>
                  </a:lnTo>
                  <a:lnTo>
                    <a:pt x="281" y="474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8"/>
                  </a:lnTo>
                  <a:lnTo>
                    <a:pt x="283" y="478"/>
                  </a:lnTo>
                  <a:lnTo>
                    <a:pt x="283" y="483"/>
                  </a:lnTo>
                  <a:lnTo>
                    <a:pt x="283" y="483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90"/>
                  </a:lnTo>
                  <a:lnTo>
                    <a:pt x="281" y="490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6" y="490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4" y="495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0"/>
                  </a:lnTo>
                  <a:lnTo>
                    <a:pt x="274" y="502"/>
                  </a:lnTo>
                  <a:lnTo>
                    <a:pt x="274" y="507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12"/>
                  </a:lnTo>
                  <a:lnTo>
                    <a:pt x="274" y="512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79" y="514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31"/>
                  </a:lnTo>
                  <a:lnTo>
                    <a:pt x="283" y="531"/>
                  </a:lnTo>
                  <a:lnTo>
                    <a:pt x="288" y="540"/>
                  </a:lnTo>
                  <a:lnTo>
                    <a:pt x="288" y="542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6" y="552"/>
                  </a:lnTo>
                  <a:lnTo>
                    <a:pt x="286" y="554"/>
                  </a:lnTo>
                  <a:lnTo>
                    <a:pt x="281" y="566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3"/>
                  </a:lnTo>
                  <a:lnTo>
                    <a:pt x="281" y="573"/>
                  </a:lnTo>
                  <a:lnTo>
                    <a:pt x="281" y="576"/>
                  </a:lnTo>
                  <a:lnTo>
                    <a:pt x="281" y="576"/>
                  </a:lnTo>
                  <a:lnTo>
                    <a:pt x="283" y="578"/>
                  </a:lnTo>
                  <a:lnTo>
                    <a:pt x="283" y="578"/>
                  </a:lnTo>
                  <a:lnTo>
                    <a:pt x="283" y="580"/>
                  </a:lnTo>
                  <a:lnTo>
                    <a:pt x="283" y="583"/>
                  </a:lnTo>
                  <a:lnTo>
                    <a:pt x="283" y="583"/>
                  </a:lnTo>
                  <a:lnTo>
                    <a:pt x="286" y="590"/>
                  </a:lnTo>
                  <a:lnTo>
                    <a:pt x="286" y="590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7"/>
                  </a:lnTo>
                  <a:lnTo>
                    <a:pt x="283" y="602"/>
                  </a:lnTo>
                  <a:lnTo>
                    <a:pt x="283" y="602"/>
                  </a:lnTo>
                  <a:lnTo>
                    <a:pt x="283" y="604"/>
                  </a:lnTo>
                  <a:lnTo>
                    <a:pt x="283" y="604"/>
                  </a:lnTo>
                  <a:lnTo>
                    <a:pt x="281" y="604"/>
                  </a:lnTo>
                  <a:lnTo>
                    <a:pt x="279" y="606"/>
                  </a:lnTo>
                  <a:lnTo>
                    <a:pt x="279" y="609"/>
                  </a:lnTo>
                  <a:lnTo>
                    <a:pt x="276" y="609"/>
                  </a:lnTo>
                  <a:lnTo>
                    <a:pt x="276" y="606"/>
                  </a:lnTo>
                  <a:lnTo>
                    <a:pt x="274" y="604"/>
                  </a:lnTo>
                  <a:lnTo>
                    <a:pt x="274" y="604"/>
                  </a:lnTo>
                  <a:lnTo>
                    <a:pt x="272" y="604"/>
                  </a:lnTo>
                  <a:lnTo>
                    <a:pt x="269" y="604"/>
                  </a:lnTo>
                  <a:lnTo>
                    <a:pt x="267" y="606"/>
                  </a:lnTo>
                  <a:lnTo>
                    <a:pt x="265" y="606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0" y="611"/>
                  </a:lnTo>
                  <a:lnTo>
                    <a:pt x="257" y="613"/>
                  </a:lnTo>
                  <a:lnTo>
                    <a:pt x="255" y="616"/>
                  </a:lnTo>
                  <a:lnTo>
                    <a:pt x="253" y="618"/>
                  </a:lnTo>
                  <a:lnTo>
                    <a:pt x="253" y="618"/>
                  </a:lnTo>
                  <a:lnTo>
                    <a:pt x="250" y="618"/>
                  </a:lnTo>
                  <a:lnTo>
                    <a:pt x="246" y="618"/>
                  </a:lnTo>
                  <a:lnTo>
                    <a:pt x="246" y="618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1" y="623"/>
                  </a:lnTo>
                  <a:lnTo>
                    <a:pt x="239" y="623"/>
                  </a:lnTo>
                  <a:lnTo>
                    <a:pt x="236" y="623"/>
                  </a:lnTo>
                  <a:lnTo>
                    <a:pt x="236" y="623"/>
                  </a:lnTo>
                  <a:lnTo>
                    <a:pt x="234" y="623"/>
                  </a:lnTo>
                  <a:lnTo>
                    <a:pt x="231" y="623"/>
                  </a:lnTo>
                  <a:lnTo>
                    <a:pt x="229" y="623"/>
                  </a:lnTo>
                  <a:lnTo>
                    <a:pt x="229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4" y="623"/>
                  </a:lnTo>
                  <a:lnTo>
                    <a:pt x="224" y="623"/>
                  </a:lnTo>
                  <a:lnTo>
                    <a:pt x="224" y="625"/>
                  </a:lnTo>
                  <a:lnTo>
                    <a:pt x="227" y="628"/>
                  </a:lnTo>
                  <a:lnTo>
                    <a:pt x="227" y="628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2"/>
                  </a:lnTo>
                  <a:lnTo>
                    <a:pt x="227" y="632"/>
                  </a:lnTo>
                  <a:lnTo>
                    <a:pt x="224" y="632"/>
                  </a:lnTo>
                  <a:lnTo>
                    <a:pt x="224" y="632"/>
                  </a:lnTo>
                  <a:lnTo>
                    <a:pt x="224" y="635"/>
                  </a:lnTo>
                  <a:lnTo>
                    <a:pt x="224" y="635"/>
                  </a:lnTo>
                  <a:lnTo>
                    <a:pt x="227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4" y="639"/>
                  </a:lnTo>
                  <a:lnTo>
                    <a:pt x="224" y="639"/>
                  </a:lnTo>
                  <a:lnTo>
                    <a:pt x="224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0" y="639"/>
                  </a:lnTo>
                  <a:lnTo>
                    <a:pt x="217" y="639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5" y="637"/>
                  </a:lnTo>
                  <a:lnTo>
                    <a:pt x="213" y="635"/>
                  </a:lnTo>
                  <a:lnTo>
                    <a:pt x="210" y="635"/>
                  </a:lnTo>
                  <a:lnTo>
                    <a:pt x="208" y="635"/>
                  </a:lnTo>
                  <a:lnTo>
                    <a:pt x="205" y="635"/>
                  </a:lnTo>
                  <a:lnTo>
                    <a:pt x="203" y="635"/>
                  </a:lnTo>
                  <a:lnTo>
                    <a:pt x="203" y="635"/>
                  </a:lnTo>
                  <a:lnTo>
                    <a:pt x="203" y="637"/>
                  </a:lnTo>
                  <a:lnTo>
                    <a:pt x="203" y="637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198" y="639"/>
                  </a:lnTo>
                  <a:lnTo>
                    <a:pt x="196" y="639"/>
                  </a:lnTo>
                  <a:lnTo>
                    <a:pt x="196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9"/>
                  </a:lnTo>
                  <a:lnTo>
                    <a:pt x="198" y="651"/>
                  </a:lnTo>
                  <a:lnTo>
                    <a:pt x="198" y="651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196" y="658"/>
                  </a:lnTo>
                  <a:lnTo>
                    <a:pt x="196" y="658"/>
                  </a:lnTo>
                  <a:lnTo>
                    <a:pt x="196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3"/>
                  </a:lnTo>
                  <a:lnTo>
                    <a:pt x="201" y="663"/>
                  </a:lnTo>
                  <a:lnTo>
                    <a:pt x="203" y="665"/>
                  </a:lnTo>
                  <a:lnTo>
                    <a:pt x="203" y="665"/>
                  </a:lnTo>
                  <a:lnTo>
                    <a:pt x="205" y="668"/>
                  </a:lnTo>
                  <a:lnTo>
                    <a:pt x="205" y="668"/>
                  </a:lnTo>
                  <a:lnTo>
                    <a:pt x="208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3" y="670"/>
                  </a:lnTo>
                  <a:lnTo>
                    <a:pt x="213" y="673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80"/>
                  </a:lnTo>
                  <a:lnTo>
                    <a:pt x="213" y="682"/>
                  </a:lnTo>
                  <a:lnTo>
                    <a:pt x="213" y="687"/>
                  </a:lnTo>
                  <a:lnTo>
                    <a:pt x="213" y="687"/>
                  </a:lnTo>
                  <a:lnTo>
                    <a:pt x="210" y="684"/>
                  </a:lnTo>
                  <a:lnTo>
                    <a:pt x="208" y="684"/>
                  </a:lnTo>
                  <a:lnTo>
                    <a:pt x="205" y="684"/>
                  </a:lnTo>
                  <a:lnTo>
                    <a:pt x="205" y="684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1" y="680"/>
                  </a:lnTo>
                  <a:lnTo>
                    <a:pt x="201" y="682"/>
                  </a:lnTo>
                  <a:lnTo>
                    <a:pt x="201" y="682"/>
                  </a:lnTo>
                  <a:lnTo>
                    <a:pt x="198" y="682"/>
                  </a:lnTo>
                  <a:lnTo>
                    <a:pt x="198" y="684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0"/>
                  </a:lnTo>
                  <a:lnTo>
                    <a:pt x="194" y="680"/>
                  </a:lnTo>
                  <a:lnTo>
                    <a:pt x="194" y="677"/>
                  </a:lnTo>
                  <a:lnTo>
                    <a:pt x="191" y="675"/>
                  </a:lnTo>
                  <a:lnTo>
                    <a:pt x="191" y="673"/>
                  </a:lnTo>
                  <a:lnTo>
                    <a:pt x="189" y="673"/>
                  </a:lnTo>
                  <a:lnTo>
                    <a:pt x="189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4" y="675"/>
                  </a:lnTo>
                  <a:lnTo>
                    <a:pt x="184" y="675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7" y="677"/>
                  </a:lnTo>
                  <a:lnTo>
                    <a:pt x="175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0" y="680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5" y="682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58" y="680"/>
                  </a:lnTo>
                  <a:lnTo>
                    <a:pt x="156" y="680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3" y="677"/>
                  </a:lnTo>
                  <a:lnTo>
                    <a:pt x="153" y="677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1" y="680"/>
                  </a:lnTo>
                  <a:lnTo>
                    <a:pt x="153" y="682"/>
                  </a:lnTo>
                  <a:lnTo>
                    <a:pt x="153" y="684"/>
                  </a:lnTo>
                  <a:lnTo>
                    <a:pt x="156" y="687"/>
                  </a:lnTo>
                  <a:lnTo>
                    <a:pt x="156" y="689"/>
                  </a:lnTo>
                  <a:lnTo>
                    <a:pt x="153" y="691"/>
                  </a:lnTo>
                  <a:lnTo>
                    <a:pt x="149" y="694"/>
                  </a:lnTo>
                  <a:lnTo>
                    <a:pt x="149" y="694"/>
                  </a:lnTo>
                  <a:lnTo>
                    <a:pt x="146" y="694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2" y="701"/>
                  </a:lnTo>
                  <a:lnTo>
                    <a:pt x="139" y="701"/>
                  </a:lnTo>
                  <a:lnTo>
                    <a:pt x="137" y="701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30" y="699"/>
                  </a:lnTo>
                  <a:lnTo>
                    <a:pt x="130" y="699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5" y="70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30" y="713"/>
                  </a:lnTo>
                  <a:lnTo>
                    <a:pt x="130" y="713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0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4" y="720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7" y="715"/>
                  </a:lnTo>
                  <a:lnTo>
                    <a:pt x="137" y="715"/>
                  </a:lnTo>
                  <a:lnTo>
                    <a:pt x="139" y="715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4" y="720"/>
                  </a:lnTo>
                  <a:lnTo>
                    <a:pt x="144" y="722"/>
                  </a:lnTo>
                  <a:lnTo>
                    <a:pt x="146" y="722"/>
                  </a:lnTo>
                  <a:lnTo>
                    <a:pt x="149" y="722"/>
                  </a:lnTo>
                  <a:lnTo>
                    <a:pt x="149" y="722"/>
                  </a:lnTo>
                  <a:lnTo>
                    <a:pt x="151" y="722"/>
                  </a:lnTo>
                  <a:lnTo>
                    <a:pt x="151" y="722"/>
                  </a:lnTo>
                  <a:lnTo>
                    <a:pt x="153" y="725"/>
                  </a:lnTo>
                  <a:lnTo>
                    <a:pt x="156" y="727"/>
                  </a:lnTo>
                  <a:lnTo>
                    <a:pt x="156" y="729"/>
                  </a:lnTo>
                  <a:lnTo>
                    <a:pt x="158" y="729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6" y="729"/>
                  </a:lnTo>
                  <a:lnTo>
                    <a:pt x="153" y="732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6" y="734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4" y="751"/>
                  </a:lnTo>
                  <a:lnTo>
                    <a:pt x="144" y="753"/>
                  </a:lnTo>
                  <a:lnTo>
                    <a:pt x="142" y="760"/>
                  </a:lnTo>
                  <a:lnTo>
                    <a:pt x="142" y="762"/>
                  </a:lnTo>
                  <a:lnTo>
                    <a:pt x="142" y="770"/>
                  </a:lnTo>
                  <a:lnTo>
                    <a:pt x="142" y="774"/>
                  </a:lnTo>
                  <a:lnTo>
                    <a:pt x="142" y="777"/>
                  </a:lnTo>
                  <a:lnTo>
                    <a:pt x="142" y="781"/>
                  </a:lnTo>
                  <a:lnTo>
                    <a:pt x="142" y="784"/>
                  </a:lnTo>
                  <a:lnTo>
                    <a:pt x="142" y="786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42" y="791"/>
                  </a:lnTo>
                  <a:lnTo>
                    <a:pt x="142" y="793"/>
                  </a:lnTo>
                  <a:lnTo>
                    <a:pt x="144" y="791"/>
                  </a:lnTo>
                  <a:lnTo>
                    <a:pt x="146" y="791"/>
                  </a:lnTo>
                  <a:lnTo>
                    <a:pt x="146" y="791"/>
                  </a:lnTo>
                  <a:lnTo>
                    <a:pt x="146" y="793"/>
                  </a:lnTo>
                  <a:lnTo>
                    <a:pt x="149" y="793"/>
                  </a:lnTo>
                  <a:lnTo>
                    <a:pt x="149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4" y="793"/>
                  </a:lnTo>
                  <a:lnTo>
                    <a:pt x="144" y="793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6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6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2" y="796"/>
                  </a:lnTo>
                  <a:lnTo>
                    <a:pt x="142" y="796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39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9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4" y="803"/>
                  </a:lnTo>
                  <a:lnTo>
                    <a:pt x="144" y="803"/>
                  </a:lnTo>
                  <a:lnTo>
                    <a:pt x="153" y="800"/>
                  </a:lnTo>
                  <a:lnTo>
                    <a:pt x="156" y="800"/>
                  </a:lnTo>
                  <a:lnTo>
                    <a:pt x="158" y="798"/>
                  </a:lnTo>
                  <a:lnTo>
                    <a:pt x="160" y="796"/>
                  </a:lnTo>
                  <a:lnTo>
                    <a:pt x="160" y="793"/>
                  </a:lnTo>
                  <a:lnTo>
                    <a:pt x="163" y="793"/>
                  </a:lnTo>
                  <a:lnTo>
                    <a:pt x="165" y="793"/>
                  </a:lnTo>
                  <a:lnTo>
                    <a:pt x="168" y="791"/>
                  </a:lnTo>
                  <a:lnTo>
                    <a:pt x="168" y="791"/>
                  </a:lnTo>
                  <a:lnTo>
                    <a:pt x="170" y="788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79"/>
                  </a:lnTo>
                  <a:lnTo>
                    <a:pt x="172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7" y="777"/>
                  </a:lnTo>
                  <a:lnTo>
                    <a:pt x="179" y="774"/>
                  </a:lnTo>
                  <a:lnTo>
                    <a:pt x="179" y="774"/>
                  </a:lnTo>
                  <a:lnTo>
                    <a:pt x="191" y="770"/>
                  </a:lnTo>
                  <a:lnTo>
                    <a:pt x="196" y="767"/>
                  </a:lnTo>
                  <a:lnTo>
                    <a:pt x="205" y="762"/>
                  </a:lnTo>
                  <a:lnTo>
                    <a:pt x="213" y="762"/>
                  </a:lnTo>
                  <a:lnTo>
                    <a:pt x="213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5" y="755"/>
                  </a:lnTo>
                  <a:lnTo>
                    <a:pt x="215" y="755"/>
                  </a:lnTo>
                  <a:lnTo>
                    <a:pt x="215" y="753"/>
                  </a:lnTo>
                  <a:lnTo>
                    <a:pt x="215" y="753"/>
                  </a:lnTo>
                  <a:lnTo>
                    <a:pt x="215" y="751"/>
                  </a:lnTo>
                  <a:lnTo>
                    <a:pt x="208" y="744"/>
                  </a:lnTo>
                  <a:lnTo>
                    <a:pt x="208" y="744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198" y="732"/>
                  </a:lnTo>
                  <a:lnTo>
                    <a:pt x="196" y="729"/>
                  </a:lnTo>
                  <a:lnTo>
                    <a:pt x="194" y="727"/>
                  </a:lnTo>
                  <a:lnTo>
                    <a:pt x="196" y="727"/>
                  </a:lnTo>
                  <a:lnTo>
                    <a:pt x="196" y="729"/>
                  </a:lnTo>
                  <a:lnTo>
                    <a:pt x="198" y="729"/>
                  </a:lnTo>
                  <a:lnTo>
                    <a:pt x="201" y="729"/>
                  </a:lnTo>
                  <a:lnTo>
                    <a:pt x="203" y="732"/>
                  </a:lnTo>
                  <a:lnTo>
                    <a:pt x="208" y="739"/>
                  </a:lnTo>
                  <a:lnTo>
                    <a:pt x="217" y="746"/>
                  </a:lnTo>
                  <a:lnTo>
                    <a:pt x="222" y="748"/>
                  </a:lnTo>
                  <a:lnTo>
                    <a:pt x="224" y="751"/>
                  </a:lnTo>
                  <a:lnTo>
                    <a:pt x="224" y="751"/>
                  </a:lnTo>
                  <a:lnTo>
                    <a:pt x="227" y="751"/>
                  </a:lnTo>
                  <a:lnTo>
                    <a:pt x="227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31" y="751"/>
                  </a:lnTo>
                  <a:lnTo>
                    <a:pt x="231" y="748"/>
                  </a:lnTo>
                  <a:lnTo>
                    <a:pt x="234" y="748"/>
                  </a:lnTo>
                  <a:lnTo>
                    <a:pt x="234" y="746"/>
                  </a:lnTo>
                  <a:lnTo>
                    <a:pt x="234" y="744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1" y="741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29" y="736"/>
                  </a:lnTo>
                  <a:lnTo>
                    <a:pt x="229" y="734"/>
                  </a:lnTo>
                  <a:lnTo>
                    <a:pt x="224" y="732"/>
                  </a:lnTo>
                  <a:lnTo>
                    <a:pt x="224" y="729"/>
                  </a:lnTo>
                  <a:lnTo>
                    <a:pt x="222" y="729"/>
                  </a:lnTo>
                  <a:lnTo>
                    <a:pt x="220" y="727"/>
                  </a:lnTo>
                  <a:lnTo>
                    <a:pt x="220" y="727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17" y="722"/>
                  </a:lnTo>
                  <a:lnTo>
                    <a:pt x="215" y="722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3" y="720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3" y="715"/>
                  </a:lnTo>
                  <a:lnTo>
                    <a:pt x="224" y="729"/>
                  </a:lnTo>
                  <a:lnTo>
                    <a:pt x="229" y="732"/>
                  </a:lnTo>
                  <a:lnTo>
                    <a:pt x="229" y="732"/>
                  </a:lnTo>
                  <a:lnTo>
                    <a:pt x="234" y="736"/>
                  </a:lnTo>
                  <a:lnTo>
                    <a:pt x="234" y="736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41" y="734"/>
                  </a:lnTo>
                  <a:lnTo>
                    <a:pt x="241" y="732"/>
                  </a:lnTo>
                  <a:lnTo>
                    <a:pt x="241" y="732"/>
                  </a:lnTo>
                  <a:lnTo>
                    <a:pt x="239" y="732"/>
                  </a:lnTo>
                  <a:lnTo>
                    <a:pt x="236" y="732"/>
                  </a:lnTo>
                  <a:lnTo>
                    <a:pt x="234" y="729"/>
                  </a:lnTo>
                  <a:lnTo>
                    <a:pt x="229" y="727"/>
                  </a:lnTo>
                  <a:lnTo>
                    <a:pt x="229" y="725"/>
                  </a:lnTo>
                  <a:lnTo>
                    <a:pt x="222" y="720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0" y="715"/>
                  </a:lnTo>
                  <a:lnTo>
                    <a:pt x="220" y="715"/>
                  </a:lnTo>
                  <a:lnTo>
                    <a:pt x="220" y="713"/>
                  </a:lnTo>
                  <a:lnTo>
                    <a:pt x="220" y="713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7" y="722"/>
                  </a:lnTo>
                  <a:lnTo>
                    <a:pt x="229" y="725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4" y="727"/>
                  </a:lnTo>
                  <a:lnTo>
                    <a:pt x="234" y="727"/>
                  </a:lnTo>
                  <a:lnTo>
                    <a:pt x="234" y="729"/>
                  </a:lnTo>
                  <a:lnTo>
                    <a:pt x="236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3" y="725"/>
                  </a:lnTo>
                  <a:lnTo>
                    <a:pt x="246" y="722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1" y="717"/>
                  </a:lnTo>
                  <a:lnTo>
                    <a:pt x="241" y="717"/>
                  </a:lnTo>
                  <a:lnTo>
                    <a:pt x="229" y="713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9" y="710"/>
                  </a:lnTo>
                  <a:lnTo>
                    <a:pt x="229" y="710"/>
                  </a:lnTo>
                  <a:lnTo>
                    <a:pt x="231" y="710"/>
                  </a:lnTo>
                  <a:lnTo>
                    <a:pt x="236" y="713"/>
                  </a:lnTo>
                  <a:lnTo>
                    <a:pt x="241" y="713"/>
                  </a:lnTo>
                  <a:lnTo>
                    <a:pt x="243" y="713"/>
                  </a:lnTo>
                  <a:lnTo>
                    <a:pt x="243" y="713"/>
                  </a:lnTo>
                  <a:lnTo>
                    <a:pt x="246" y="713"/>
                  </a:lnTo>
                  <a:lnTo>
                    <a:pt x="246" y="710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3" y="706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6"/>
                  </a:lnTo>
                  <a:lnTo>
                    <a:pt x="239" y="706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6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4" y="701"/>
                  </a:lnTo>
                  <a:lnTo>
                    <a:pt x="234" y="701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41" y="701"/>
                  </a:lnTo>
                  <a:lnTo>
                    <a:pt x="241" y="701"/>
                  </a:lnTo>
                  <a:lnTo>
                    <a:pt x="243" y="701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3" y="696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5" y="696"/>
                  </a:lnTo>
                  <a:lnTo>
                    <a:pt x="255" y="694"/>
                  </a:lnTo>
                  <a:lnTo>
                    <a:pt x="255" y="694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7" y="699"/>
                  </a:lnTo>
                  <a:lnTo>
                    <a:pt x="255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7" y="691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6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3"/>
                  </a:lnTo>
                  <a:lnTo>
                    <a:pt x="257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2" y="701"/>
                  </a:lnTo>
                  <a:lnTo>
                    <a:pt x="262" y="701"/>
                  </a:lnTo>
                  <a:lnTo>
                    <a:pt x="262" y="703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9" y="708"/>
                  </a:lnTo>
                  <a:lnTo>
                    <a:pt x="269" y="708"/>
                  </a:lnTo>
                  <a:lnTo>
                    <a:pt x="272" y="706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6" y="703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3" y="701"/>
                  </a:lnTo>
                  <a:lnTo>
                    <a:pt x="283" y="701"/>
                  </a:lnTo>
                  <a:lnTo>
                    <a:pt x="283" y="699"/>
                  </a:lnTo>
                  <a:lnTo>
                    <a:pt x="286" y="699"/>
                  </a:lnTo>
                  <a:lnTo>
                    <a:pt x="286" y="699"/>
                  </a:lnTo>
                  <a:lnTo>
                    <a:pt x="286" y="696"/>
                  </a:lnTo>
                  <a:lnTo>
                    <a:pt x="286" y="696"/>
                  </a:lnTo>
                  <a:lnTo>
                    <a:pt x="288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5" y="694"/>
                  </a:lnTo>
                  <a:lnTo>
                    <a:pt x="295" y="694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2" y="689"/>
                  </a:lnTo>
                  <a:lnTo>
                    <a:pt x="302" y="689"/>
                  </a:lnTo>
                  <a:lnTo>
                    <a:pt x="305" y="689"/>
                  </a:lnTo>
                  <a:lnTo>
                    <a:pt x="305" y="689"/>
                  </a:lnTo>
                  <a:lnTo>
                    <a:pt x="307" y="689"/>
                  </a:lnTo>
                  <a:lnTo>
                    <a:pt x="307" y="691"/>
                  </a:lnTo>
                  <a:lnTo>
                    <a:pt x="310" y="691"/>
                  </a:lnTo>
                  <a:lnTo>
                    <a:pt x="310" y="687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7" y="677"/>
                  </a:lnTo>
                  <a:lnTo>
                    <a:pt x="321" y="677"/>
                  </a:lnTo>
                  <a:lnTo>
                    <a:pt x="324" y="677"/>
                  </a:lnTo>
                  <a:lnTo>
                    <a:pt x="324" y="680"/>
                  </a:lnTo>
                  <a:lnTo>
                    <a:pt x="324" y="680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8" y="675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3" y="673"/>
                  </a:lnTo>
                  <a:lnTo>
                    <a:pt x="333" y="670"/>
                  </a:lnTo>
                  <a:lnTo>
                    <a:pt x="333" y="668"/>
                  </a:lnTo>
                  <a:lnTo>
                    <a:pt x="336" y="668"/>
                  </a:lnTo>
                  <a:lnTo>
                    <a:pt x="336" y="668"/>
                  </a:lnTo>
                  <a:lnTo>
                    <a:pt x="336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40" y="665"/>
                  </a:lnTo>
                  <a:lnTo>
                    <a:pt x="340" y="665"/>
                  </a:lnTo>
                  <a:lnTo>
                    <a:pt x="343" y="665"/>
                  </a:lnTo>
                  <a:lnTo>
                    <a:pt x="343" y="663"/>
                  </a:lnTo>
                  <a:lnTo>
                    <a:pt x="343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7" y="663"/>
                  </a:lnTo>
                  <a:lnTo>
                    <a:pt x="347" y="661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52" y="658"/>
                  </a:lnTo>
                  <a:lnTo>
                    <a:pt x="352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7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4"/>
                  </a:lnTo>
                  <a:lnTo>
                    <a:pt x="362" y="649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4" y="647"/>
                  </a:lnTo>
                  <a:lnTo>
                    <a:pt x="362" y="644"/>
                  </a:lnTo>
                  <a:lnTo>
                    <a:pt x="362" y="644"/>
                  </a:lnTo>
                  <a:lnTo>
                    <a:pt x="364" y="644"/>
                  </a:lnTo>
                  <a:lnTo>
                    <a:pt x="364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71" y="642"/>
                  </a:lnTo>
                  <a:lnTo>
                    <a:pt x="371" y="642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5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28"/>
                  </a:lnTo>
                  <a:lnTo>
                    <a:pt x="371" y="628"/>
                  </a:lnTo>
                  <a:lnTo>
                    <a:pt x="371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6" y="628"/>
                  </a:lnTo>
                  <a:lnTo>
                    <a:pt x="369" y="628"/>
                  </a:lnTo>
                  <a:lnTo>
                    <a:pt x="369" y="628"/>
                  </a:lnTo>
                  <a:lnTo>
                    <a:pt x="371" y="625"/>
                  </a:lnTo>
                  <a:lnTo>
                    <a:pt x="371" y="625"/>
                  </a:lnTo>
                  <a:lnTo>
                    <a:pt x="371" y="623"/>
                  </a:lnTo>
                  <a:lnTo>
                    <a:pt x="371" y="620"/>
                  </a:lnTo>
                  <a:lnTo>
                    <a:pt x="371" y="620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69" y="616"/>
                  </a:lnTo>
                  <a:lnTo>
                    <a:pt x="371" y="613"/>
                  </a:lnTo>
                  <a:lnTo>
                    <a:pt x="371" y="616"/>
                  </a:lnTo>
                  <a:lnTo>
                    <a:pt x="371" y="618"/>
                  </a:lnTo>
                  <a:lnTo>
                    <a:pt x="373" y="620"/>
                  </a:lnTo>
                  <a:lnTo>
                    <a:pt x="371" y="620"/>
                  </a:lnTo>
                  <a:lnTo>
                    <a:pt x="373" y="623"/>
                  </a:lnTo>
                  <a:lnTo>
                    <a:pt x="373" y="625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3"/>
                  </a:lnTo>
                  <a:lnTo>
                    <a:pt x="376" y="623"/>
                  </a:lnTo>
                  <a:lnTo>
                    <a:pt x="373" y="623"/>
                  </a:lnTo>
                  <a:lnTo>
                    <a:pt x="373" y="620"/>
                  </a:lnTo>
                  <a:lnTo>
                    <a:pt x="373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371" y="604"/>
                  </a:lnTo>
                  <a:lnTo>
                    <a:pt x="371" y="604"/>
                  </a:lnTo>
                  <a:lnTo>
                    <a:pt x="371" y="602"/>
                  </a:lnTo>
                  <a:lnTo>
                    <a:pt x="371" y="602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1" y="597"/>
                  </a:lnTo>
                  <a:lnTo>
                    <a:pt x="373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3" y="594"/>
                  </a:lnTo>
                  <a:lnTo>
                    <a:pt x="373" y="594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87"/>
                  </a:lnTo>
                  <a:lnTo>
                    <a:pt x="371" y="587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6" y="583"/>
                  </a:lnTo>
                  <a:lnTo>
                    <a:pt x="376" y="583"/>
                  </a:lnTo>
                  <a:lnTo>
                    <a:pt x="376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78"/>
                  </a:lnTo>
                  <a:lnTo>
                    <a:pt x="380" y="578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3"/>
                  </a:lnTo>
                  <a:lnTo>
                    <a:pt x="380" y="583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78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2"/>
                  </a:lnTo>
                  <a:lnTo>
                    <a:pt x="385" y="592"/>
                  </a:lnTo>
                  <a:lnTo>
                    <a:pt x="385" y="590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close/>
                  <a:moveTo>
                    <a:pt x="243" y="713"/>
                  </a:moveTo>
                  <a:lnTo>
                    <a:pt x="241" y="713"/>
                  </a:lnTo>
                  <a:lnTo>
                    <a:pt x="241" y="713"/>
                  </a:lnTo>
                  <a:lnTo>
                    <a:pt x="234" y="713"/>
                  </a:lnTo>
                  <a:lnTo>
                    <a:pt x="234" y="713"/>
                  </a:lnTo>
                  <a:lnTo>
                    <a:pt x="231" y="713"/>
                  </a:lnTo>
                  <a:lnTo>
                    <a:pt x="231" y="713"/>
                  </a:lnTo>
                  <a:lnTo>
                    <a:pt x="234" y="713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3"/>
                  </a:lnTo>
                  <a:lnTo>
                    <a:pt x="243" y="713"/>
                  </a:lnTo>
                  <a:close/>
                  <a:moveTo>
                    <a:pt x="274" y="142"/>
                  </a:moveTo>
                  <a:lnTo>
                    <a:pt x="274" y="140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4" y="142"/>
                  </a:lnTo>
                  <a:close/>
                  <a:moveTo>
                    <a:pt x="229" y="732"/>
                  </a:move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9" y="734"/>
                  </a:lnTo>
                  <a:lnTo>
                    <a:pt x="229" y="734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9" y="732"/>
                  </a:lnTo>
                  <a:close/>
                  <a:moveTo>
                    <a:pt x="276" y="140"/>
                  </a:moveTo>
                  <a:lnTo>
                    <a:pt x="276" y="140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5966710" y="1687342"/>
              <a:ext cx="1109964" cy="723889"/>
            </a:xfrm>
            <a:custGeom>
              <a:avLst/>
              <a:gdLst>
                <a:gd name="T0" fmla="*/ 785 w 897"/>
                <a:gd name="T1" fmla="*/ 402 h 585"/>
                <a:gd name="T2" fmla="*/ 821 w 897"/>
                <a:gd name="T3" fmla="*/ 400 h 585"/>
                <a:gd name="T4" fmla="*/ 873 w 897"/>
                <a:gd name="T5" fmla="*/ 336 h 585"/>
                <a:gd name="T6" fmla="*/ 847 w 897"/>
                <a:gd name="T7" fmla="*/ 324 h 585"/>
                <a:gd name="T8" fmla="*/ 823 w 897"/>
                <a:gd name="T9" fmla="*/ 296 h 585"/>
                <a:gd name="T10" fmla="*/ 811 w 897"/>
                <a:gd name="T11" fmla="*/ 305 h 585"/>
                <a:gd name="T12" fmla="*/ 788 w 897"/>
                <a:gd name="T13" fmla="*/ 315 h 585"/>
                <a:gd name="T14" fmla="*/ 757 w 897"/>
                <a:gd name="T15" fmla="*/ 298 h 585"/>
                <a:gd name="T16" fmla="*/ 778 w 897"/>
                <a:gd name="T17" fmla="*/ 256 h 585"/>
                <a:gd name="T18" fmla="*/ 771 w 897"/>
                <a:gd name="T19" fmla="*/ 246 h 585"/>
                <a:gd name="T20" fmla="*/ 757 w 897"/>
                <a:gd name="T21" fmla="*/ 251 h 585"/>
                <a:gd name="T22" fmla="*/ 736 w 897"/>
                <a:gd name="T23" fmla="*/ 272 h 585"/>
                <a:gd name="T24" fmla="*/ 700 w 897"/>
                <a:gd name="T25" fmla="*/ 291 h 585"/>
                <a:gd name="T26" fmla="*/ 686 w 897"/>
                <a:gd name="T27" fmla="*/ 301 h 585"/>
                <a:gd name="T28" fmla="*/ 681 w 897"/>
                <a:gd name="T29" fmla="*/ 315 h 585"/>
                <a:gd name="T30" fmla="*/ 660 w 897"/>
                <a:gd name="T31" fmla="*/ 331 h 585"/>
                <a:gd name="T32" fmla="*/ 658 w 897"/>
                <a:gd name="T33" fmla="*/ 346 h 585"/>
                <a:gd name="T34" fmla="*/ 658 w 897"/>
                <a:gd name="T35" fmla="*/ 355 h 585"/>
                <a:gd name="T36" fmla="*/ 629 w 897"/>
                <a:gd name="T37" fmla="*/ 341 h 585"/>
                <a:gd name="T38" fmla="*/ 634 w 897"/>
                <a:gd name="T39" fmla="*/ 327 h 585"/>
                <a:gd name="T40" fmla="*/ 632 w 897"/>
                <a:gd name="T41" fmla="*/ 324 h 585"/>
                <a:gd name="T42" fmla="*/ 617 w 897"/>
                <a:gd name="T43" fmla="*/ 315 h 585"/>
                <a:gd name="T44" fmla="*/ 549 w 897"/>
                <a:gd name="T45" fmla="*/ 258 h 585"/>
                <a:gd name="T46" fmla="*/ 520 w 897"/>
                <a:gd name="T47" fmla="*/ 192 h 585"/>
                <a:gd name="T48" fmla="*/ 442 w 897"/>
                <a:gd name="T49" fmla="*/ 147 h 585"/>
                <a:gd name="T50" fmla="*/ 319 w 897"/>
                <a:gd name="T51" fmla="*/ 152 h 585"/>
                <a:gd name="T52" fmla="*/ 251 w 897"/>
                <a:gd name="T53" fmla="*/ 78 h 585"/>
                <a:gd name="T54" fmla="*/ 107 w 897"/>
                <a:gd name="T55" fmla="*/ 7 h 585"/>
                <a:gd name="T56" fmla="*/ 0 w 897"/>
                <a:gd name="T57" fmla="*/ 43 h 585"/>
                <a:gd name="T58" fmla="*/ 0 w 897"/>
                <a:gd name="T59" fmla="*/ 43 h 585"/>
                <a:gd name="T60" fmla="*/ 55 w 897"/>
                <a:gd name="T61" fmla="*/ 310 h 585"/>
                <a:gd name="T62" fmla="*/ 57 w 897"/>
                <a:gd name="T63" fmla="*/ 263 h 585"/>
                <a:gd name="T64" fmla="*/ 102 w 897"/>
                <a:gd name="T65" fmla="*/ 227 h 585"/>
                <a:gd name="T66" fmla="*/ 130 w 897"/>
                <a:gd name="T67" fmla="*/ 237 h 585"/>
                <a:gd name="T68" fmla="*/ 149 w 897"/>
                <a:gd name="T69" fmla="*/ 215 h 585"/>
                <a:gd name="T70" fmla="*/ 208 w 897"/>
                <a:gd name="T71" fmla="*/ 242 h 585"/>
                <a:gd name="T72" fmla="*/ 222 w 897"/>
                <a:gd name="T73" fmla="*/ 270 h 585"/>
                <a:gd name="T74" fmla="*/ 230 w 897"/>
                <a:gd name="T75" fmla="*/ 308 h 585"/>
                <a:gd name="T76" fmla="*/ 284 w 897"/>
                <a:gd name="T77" fmla="*/ 308 h 585"/>
                <a:gd name="T78" fmla="*/ 324 w 897"/>
                <a:gd name="T79" fmla="*/ 362 h 585"/>
                <a:gd name="T80" fmla="*/ 383 w 897"/>
                <a:gd name="T81" fmla="*/ 431 h 585"/>
                <a:gd name="T82" fmla="*/ 511 w 897"/>
                <a:gd name="T83" fmla="*/ 516 h 585"/>
                <a:gd name="T84" fmla="*/ 551 w 897"/>
                <a:gd name="T85" fmla="*/ 547 h 585"/>
                <a:gd name="T86" fmla="*/ 577 w 897"/>
                <a:gd name="T87" fmla="*/ 570 h 585"/>
                <a:gd name="T88" fmla="*/ 606 w 897"/>
                <a:gd name="T89" fmla="*/ 582 h 585"/>
                <a:gd name="T90" fmla="*/ 627 w 897"/>
                <a:gd name="T91" fmla="*/ 552 h 585"/>
                <a:gd name="T92" fmla="*/ 636 w 897"/>
                <a:gd name="T93" fmla="*/ 504 h 585"/>
                <a:gd name="T94" fmla="*/ 636 w 897"/>
                <a:gd name="T95" fmla="*/ 476 h 585"/>
                <a:gd name="T96" fmla="*/ 625 w 897"/>
                <a:gd name="T97" fmla="*/ 464 h 585"/>
                <a:gd name="T98" fmla="*/ 594 w 897"/>
                <a:gd name="T99" fmla="*/ 445 h 585"/>
                <a:gd name="T100" fmla="*/ 641 w 897"/>
                <a:gd name="T101" fmla="*/ 426 h 585"/>
                <a:gd name="T102" fmla="*/ 667 w 897"/>
                <a:gd name="T103" fmla="*/ 407 h 585"/>
                <a:gd name="T104" fmla="*/ 672 w 897"/>
                <a:gd name="T105" fmla="*/ 393 h 585"/>
                <a:gd name="T106" fmla="*/ 686 w 897"/>
                <a:gd name="T107" fmla="*/ 384 h 585"/>
                <a:gd name="T108" fmla="*/ 698 w 897"/>
                <a:gd name="T109" fmla="*/ 346 h 585"/>
                <a:gd name="T110" fmla="*/ 743 w 897"/>
                <a:gd name="T111" fmla="*/ 339 h 585"/>
                <a:gd name="T112" fmla="*/ 771 w 897"/>
                <a:gd name="T113" fmla="*/ 350 h 585"/>
                <a:gd name="T114" fmla="*/ 752 w 897"/>
                <a:gd name="T115" fmla="*/ 369 h 585"/>
                <a:gd name="T116" fmla="*/ 800 w 897"/>
                <a:gd name="T117" fmla="*/ 374 h 585"/>
                <a:gd name="T118" fmla="*/ 823 w 897"/>
                <a:gd name="T119" fmla="*/ 386 h 585"/>
                <a:gd name="T120" fmla="*/ 842 w 897"/>
                <a:gd name="T121" fmla="*/ 369 h 585"/>
                <a:gd name="T122" fmla="*/ 859 w 897"/>
                <a:gd name="T123" fmla="*/ 365 h 585"/>
                <a:gd name="T124" fmla="*/ 875 w 897"/>
                <a:gd name="T125" fmla="*/ 35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585">
                  <a:moveTo>
                    <a:pt x="797" y="393"/>
                  </a:move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0" y="393"/>
                  </a:lnTo>
                  <a:lnTo>
                    <a:pt x="790" y="391"/>
                  </a:lnTo>
                  <a:lnTo>
                    <a:pt x="788" y="391"/>
                  </a:lnTo>
                  <a:lnTo>
                    <a:pt x="788" y="388"/>
                  </a:lnTo>
                  <a:lnTo>
                    <a:pt x="788" y="386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8"/>
                  </a:lnTo>
                  <a:lnTo>
                    <a:pt x="783" y="391"/>
                  </a:lnTo>
                  <a:lnTo>
                    <a:pt x="783" y="391"/>
                  </a:lnTo>
                  <a:lnTo>
                    <a:pt x="783" y="393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8" y="395"/>
                  </a:lnTo>
                  <a:lnTo>
                    <a:pt x="788" y="398"/>
                  </a:lnTo>
                  <a:lnTo>
                    <a:pt x="788" y="398"/>
                  </a:lnTo>
                  <a:lnTo>
                    <a:pt x="785" y="402"/>
                  </a:lnTo>
                  <a:lnTo>
                    <a:pt x="785" y="405"/>
                  </a:lnTo>
                  <a:lnTo>
                    <a:pt x="785" y="405"/>
                  </a:lnTo>
                  <a:lnTo>
                    <a:pt x="788" y="405"/>
                  </a:lnTo>
                  <a:lnTo>
                    <a:pt x="788" y="402"/>
                  </a:lnTo>
                  <a:lnTo>
                    <a:pt x="788" y="402"/>
                  </a:lnTo>
                  <a:lnTo>
                    <a:pt x="790" y="402"/>
                  </a:lnTo>
                  <a:lnTo>
                    <a:pt x="790" y="402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7" y="405"/>
                  </a:lnTo>
                  <a:lnTo>
                    <a:pt x="797" y="402"/>
                  </a:lnTo>
                  <a:lnTo>
                    <a:pt x="797" y="400"/>
                  </a:lnTo>
                  <a:lnTo>
                    <a:pt x="795" y="398"/>
                  </a:lnTo>
                  <a:lnTo>
                    <a:pt x="795" y="398"/>
                  </a:lnTo>
                  <a:lnTo>
                    <a:pt x="795" y="395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7" y="393"/>
                  </a:lnTo>
                  <a:lnTo>
                    <a:pt x="797" y="393"/>
                  </a:lnTo>
                  <a:close/>
                  <a:moveTo>
                    <a:pt x="826" y="398"/>
                  </a:moveTo>
                  <a:lnTo>
                    <a:pt x="823" y="398"/>
                  </a:lnTo>
                  <a:lnTo>
                    <a:pt x="823" y="400"/>
                  </a:lnTo>
                  <a:lnTo>
                    <a:pt x="821" y="400"/>
                  </a:lnTo>
                  <a:lnTo>
                    <a:pt x="821" y="400"/>
                  </a:lnTo>
                  <a:lnTo>
                    <a:pt x="821" y="402"/>
                  </a:lnTo>
                  <a:lnTo>
                    <a:pt x="821" y="402"/>
                  </a:lnTo>
                  <a:lnTo>
                    <a:pt x="823" y="402"/>
                  </a:lnTo>
                  <a:lnTo>
                    <a:pt x="823" y="402"/>
                  </a:lnTo>
                  <a:lnTo>
                    <a:pt x="826" y="402"/>
                  </a:lnTo>
                  <a:lnTo>
                    <a:pt x="826" y="402"/>
                  </a:lnTo>
                  <a:lnTo>
                    <a:pt x="826" y="398"/>
                  </a:lnTo>
                  <a:lnTo>
                    <a:pt x="826" y="398"/>
                  </a:lnTo>
                  <a:lnTo>
                    <a:pt x="826" y="398"/>
                  </a:lnTo>
                  <a:close/>
                  <a:moveTo>
                    <a:pt x="897" y="339"/>
                  </a:moveTo>
                  <a:lnTo>
                    <a:pt x="897" y="339"/>
                  </a:lnTo>
                  <a:lnTo>
                    <a:pt x="897" y="339"/>
                  </a:lnTo>
                  <a:lnTo>
                    <a:pt x="897" y="339"/>
                  </a:lnTo>
                  <a:lnTo>
                    <a:pt x="892" y="339"/>
                  </a:lnTo>
                  <a:lnTo>
                    <a:pt x="892" y="339"/>
                  </a:lnTo>
                  <a:lnTo>
                    <a:pt x="892" y="336"/>
                  </a:lnTo>
                  <a:lnTo>
                    <a:pt x="889" y="336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2" y="341"/>
                  </a:lnTo>
                  <a:lnTo>
                    <a:pt x="882" y="339"/>
                  </a:lnTo>
                  <a:lnTo>
                    <a:pt x="882" y="336"/>
                  </a:lnTo>
                  <a:lnTo>
                    <a:pt x="880" y="336"/>
                  </a:lnTo>
                  <a:lnTo>
                    <a:pt x="875" y="336"/>
                  </a:lnTo>
                  <a:lnTo>
                    <a:pt x="873" y="336"/>
                  </a:lnTo>
                  <a:lnTo>
                    <a:pt x="871" y="336"/>
                  </a:lnTo>
                  <a:lnTo>
                    <a:pt x="868" y="334"/>
                  </a:lnTo>
                  <a:lnTo>
                    <a:pt x="866" y="331"/>
                  </a:lnTo>
                  <a:lnTo>
                    <a:pt x="866" y="331"/>
                  </a:lnTo>
                  <a:lnTo>
                    <a:pt x="863" y="331"/>
                  </a:lnTo>
                  <a:lnTo>
                    <a:pt x="863" y="329"/>
                  </a:lnTo>
                  <a:lnTo>
                    <a:pt x="863" y="329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59" y="327"/>
                  </a:lnTo>
                  <a:lnTo>
                    <a:pt x="859" y="327"/>
                  </a:lnTo>
                  <a:lnTo>
                    <a:pt x="856" y="327"/>
                  </a:lnTo>
                  <a:lnTo>
                    <a:pt x="856" y="324"/>
                  </a:lnTo>
                  <a:lnTo>
                    <a:pt x="854" y="322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54" y="327"/>
                  </a:lnTo>
                  <a:lnTo>
                    <a:pt x="852" y="327"/>
                  </a:lnTo>
                  <a:lnTo>
                    <a:pt x="852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4"/>
                  </a:lnTo>
                  <a:lnTo>
                    <a:pt x="847" y="324"/>
                  </a:lnTo>
                  <a:lnTo>
                    <a:pt x="847" y="320"/>
                  </a:lnTo>
                  <a:lnTo>
                    <a:pt x="847" y="317"/>
                  </a:lnTo>
                  <a:lnTo>
                    <a:pt x="847" y="317"/>
                  </a:lnTo>
                  <a:lnTo>
                    <a:pt x="847" y="315"/>
                  </a:lnTo>
                  <a:lnTo>
                    <a:pt x="845" y="315"/>
                  </a:lnTo>
                  <a:lnTo>
                    <a:pt x="842" y="315"/>
                  </a:lnTo>
                  <a:lnTo>
                    <a:pt x="842" y="315"/>
                  </a:lnTo>
                  <a:lnTo>
                    <a:pt x="840" y="315"/>
                  </a:lnTo>
                  <a:lnTo>
                    <a:pt x="840" y="317"/>
                  </a:lnTo>
                  <a:lnTo>
                    <a:pt x="837" y="317"/>
                  </a:lnTo>
                  <a:lnTo>
                    <a:pt x="837" y="315"/>
                  </a:lnTo>
                  <a:lnTo>
                    <a:pt x="837" y="315"/>
                  </a:lnTo>
                  <a:lnTo>
                    <a:pt x="833" y="315"/>
                  </a:lnTo>
                  <a:lnTo>
                    <a:pt x="830" y="315"/>
                  </a:lnTo>
                  <a:lnTo>
                    <a:pt x="830" y="313"/>
                  </a:lnTo>
                  <a:lnTo>
                    <a:pt x="830" y="308"/>
                  </a:lnTo>
                  <a:lnTo>
                    <a:pt x="830" y="305"/>
                  </a:lnTo>
                  <a:lnTo>
                    <a:pt x="830" y="303"/>
                  </a:lnTo>
                  <a:lnTo>
                    <a:pt x="826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6"/>
                  </a:lnTo>
                  <a:lnTo>
                    <a:pt x="821" y="296"/>
                  </a:lnTo>
                  <a:lnTo>
                    <a:pt x="821" y="296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4"/>
                  </a:lnTo>
                  <a:lnTo>
                    <a:pt x="821" y="291"/>
                  </a:lnTo>
                  <a:lnTo>
                    <a:pt x="821" y="291"/>
                  </a:lnTo>
                  <a:lnTo>
                    <a:pt x="821" y="289"/>
                  </a:lnTo>
                  <a:lnTo>
                    <a:pt x="819" y="289"/>
                  </a:lnTo>
                  <a:lnTo>
                    <a:pt x="819" y="291"/>
                  </a:lnTo>
                  <a:lnTo>
                    <a:pt x="819" y="291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9" y="296"/>
                  </a:lnTo>
                  <a:lnTo>
                    <a:pt x="819" y="298"/>
                  </a:lnTo>
                  <a:lnTo>
                    <a:pt x="819" y="298"/>
                  </a:lnTo>
                  <a:lnTo>
                    <a:pt x="819" y="301"/>
                  </a:lnTo>
                  <a:lnTo>
                    <a:pt x="816" y="305"/>
                  </a:lnTo>
                  <a:lnTo>
                    <a:pt x="814" y="308"/>
                  </a:lnTo>
                  <a:lnTo>
                    <a:pt x="814" y="308"/>
                  </a:lnTo>
                  <a:lnTo>
                    <a:pt x="811" y="305"/>
                  </a:lnTo>
                  <a:lnTo>
                    <a:pt x="809" y="303"/>
                  </a:lnTo>
                  <a:lnTo>
                    <a:pt x="807" y="303"/>
                  </a:lnTo>
                  <a:lnTo>
                    <a:pt x="807" y="305"/>
                  </a:lnTo>
                  <a:lnTo>
                    <a:pt x="807" y="317"/>
                  </a:lnTo>
                  <a:lnTo>
                    <a:pt x="807" y="320"/>
                  </a:lnTo>
                  <a:lnTo>
                    <a:pt x="807" y="320"/>
                  </a:lnTo>
                  <a:lnTo>
                    <a:pt x="802" y="317"/>
                  </a:lnTo>
                  <a:lnTo>
                    <a:pt x="802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5" y="317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2" y="317"/>
                  </a:lnTo>
                  <a:lnTo>
                    <a:pt x="792" y="317"/>
                  </a:lnTo>
                  <a:lnTo>
                    <a:pt x="790" y="317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3" y="315"/>
                  </a:lnTo>
                  <a:lnTo>
                    <a:pt x="783" y="315"/>
                  </a:lnTo>
                  <a:lnTo>
                    <a:pt x="781" y="315"/>
                  </a:lnTo>
                  <a:lnTo>
                    <a:pt x="781" y="313"/>
                  </a:lnTo>
                  <a:lnTo>
                    <a:pt x="778" y="313"/>
                  </a:lnTo>
                  <a:lnTo>
                    <a:pt x="778" y="313"/>
                  </a:lnTo>
                  <a:lnTo>
                    <a:pt x="778" y="310"/>
                  </a:lnTo>
                  <a:lnTo>
                    <a:pt x="776" y="310"/>
                  </a:lnTo>
                  <a:lnTo>
                    <a:pt x="776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6" y="296"/>
                  </a:lnTo>
                  <a:lnTo>
                    <a:pt x="759" y="298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298"/>
                  </a:lnTo>
                  <a:lnTo>
                    <a:pt x="755" y="296"/>
                  </a:lnTo>
                  <a:lnTo>
                    <a:pt x="755" y="296"/>
                  </a:lnTo>
                  <a:lnTo>
                    <a:pt x="752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43" y="294"/>
                  </a:lnTo>
                  <a:lnTo>
                    <a:pt x="743" y="291"/>
                  </a:lnTo>
                  <a:lnTo>
                    <a:pt x="740" y="289"/>
                  </a:lnTo>
                  <a:lnTo>
                    <a:pt x="743" y="286"/>
                  </a:lnTo>
                  <a:lnTo>
                    <a:pt x="750" y="282"/>
                  </a:lnTo>
                  <a:lnTo>
                    <a:pt x="752" y="279"/>
                  </a:lnTo>
                  <a:lnTo>
                    <a:pt x="755" y="279"/>
                  </a:lnTo>
                  <a:lnTo>
                    <a:pt x="757" y="279"/>
                  </a:lnTo>
                  <a:lnTo>
                    <a:pt x="757" y="277"/>
                  </a:lnTo>
                  <a:lnTo>
                    <a:pt x="759" y="272"/>
                  </a:lnTo>
                  <a:lnTo>
                    <a:pt x="762" y="270"/>
                  </a:lnTo>
                  <a:lnTo>
                    <a:pt x="766" y="265"/>
                  </a:lnTo>
                  <a:lnTo>
                    <a:pt x="769" y="265"/>
                  </a:lnTo>
                  <a:lnTo>
                    <a:pt x="774" y="265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6" y="258"/>
                  </a:lnTo>
                  <a:lnTo>
                    <a:pt x="778" y="256"/>
                  </a:lnTo>
                  <a:lnTo>
                    <a:pt x="778" y="256"/>
                  </a:lnTo>
                  <a:lnTo>
                    <a:pt x="783" y="256"/>
                  </a:lnTo>
                  <a:lnTo>
                    <a:pt x="783" y="256"/>
                  </a:lnTo>
                  <a:lnTo>
                    <a:pt x="792" y="249"/>
                  </a:lnTo>
                  <a:lnTo>
                    <a:pt x="795" y="249"/>
                  </a:lnTo>
                  <a:lnTo>
                    <a:pt x="797" y="246"/>
                  </a:lnTo>
                  <a:lnTo>
                    <a:pt x="800" y="244"/>
                  </a:lnTo>
                  <a:lnTo>
                    <a:pt x="797" y="244"/>
                  </a:lnTo>
                  <a:lnTo>
                    <a:pt x="797" y="244"/>
                  </a:lnTo>
                  <a:lnTo>
                    <a:pt x="790" y="239"/>
                  </a:lnTo>
                  <a:lnTo>
                    <a:pt x="788" y="237"/>
                  </a:lnTo>
                  <a:lnTo>
                    <a:pt x="785" y="237"/>
                  </a:lnTo>
                  <a:lnTo>
                    <a:pt x="783" y="239"/>
                  </a:lnTo>
                  <a:lnTo>
                    <a:pt x="783" y="242"/>
                  </a:lnTo>
                  <a:lnTo>
                    <a:pt x="781" y="242"/>
                  </a:lnTo>
                  <a:lnTo>
                    <a:pt x="778" y="244"/>
                  </a:lnTo>
                  <a:lnTo>
                    <a:pt x="778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66" y="253"/>
                  </a:lnTo>
                  <a:lnTo>
                    <a:pt x="766" y="253"/>
                  </a:lnTo>
                  <a:lnTo>
                    <a:pt x="766" y="256"/>
                  </a:lnTo>
                  <a:lnTo>
                    <a:pt x="764" y="256"/>
                  </a:lnTo>
                  <a:lnTo>
                    <a:pt x="764" y="256"/>
                  </a:lnTo>
                  <a:lnTo>
                    <a:pt x="764" y="258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5" y="253"/>
                  </a:lnTo>
                  <a:lnTo>
                    <a:pt x="752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8"/>
                  </a:lnTo>
                  <a:lnTo>
                    <a:pt x="748" y="258"/>
                  </a:lnTo>
                  <a:lnTo>
                    <a:pt x="748" y="258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3"/>
                  </a:lnTo>
                  <a:lnTo>
                    <a:pt x="745" y="263"/>
                  </a:lnTo>
                  <a:lnTo>
                    <a:pt x="743" y="263"/>
                  </a:lnTo>
                  <a:lnTo>
                    <a:pt x="743" y="265"/>
                  </a:lnTo>
                  <a:lnTo>
                    <a:pt x="740" y="270"/>
                  </a:lnTo>
                  <a:lnTo>
                    <a:pt x="740" y="270"/>
                  </a:lnTo>
                  <a:lnTo>
                    <a:pt x="738" y="270"/>
                  </a:lnTo>
                  <a:lnTo>
                    <a:pt x="736" y="272"/>
                  </a:lnTo>
                  <a:lnTo>
                    <a:pt x="733" y="275"/>
                  </a:lnTo>
                  <a:lnTo>
                    <a:pt x="733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7"/>
                  </a:lnTo>
                  <a:lnTo>
                    <a:pt x="729" y="277"/>
                  </a:lnTo>
                  <a:lnTo>
                    <a:pt x="729" y="279"/>
                  </a:lnTo>
                  <a:lnTo>
                    <a:pt x="726" y="279"/>
                  </a:lnTo>
                  <a:lnTo>
                    <a:pt x="726" y="279"/>
                  </a:lnTo>
                  <a:lnTo>
                    <a:pt x="724" y="279"/>
                  </a:lnTo>
                  <a:lnTo>
                    <a:pt x="722" y="279"/>
                  </a:lnTo>
                  <a:lnTo>
                    <a:pt x="717" y="279"/>
                  </a:lnTo>
                  <a:lnTo>
                    <a:pt x="714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4"/>
                  </a:lnTo>
                  <a:lnTo>
                    <a:pt x="707" y="286"/>
                  </a:lnTo>
                  <a:lnTo>
                    <a:pt x="705" y="289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703" y="289"/>
                  </a:lnTo>
                  <a:lnTo>
                    <a:pt x="700" y="289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4"/>
                  </a:lnTo>
                  <a:lnTo>
                    <a:pt x="700" y="294"/>
                  </a:lnTo>
                  <a:lnTo>
                    <a:pt x="703" y="294"/>
                  </a:lnTo>
                  <a:lnTo>
                    <a:pt x="703" y="294"/>
                  </a:lnTo>
                  <a:lnTo>
                    <a:pt x="703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698" y="294"/>
                  </a:lnTo>
                  <a:lnTo>
                    <a:pt x="698" y="294"/>
                  </a:lnTo>
                  <a:lnTo>
                    <a:pt x="698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1" y="296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10"/>
                  </a:lnTo>
                  <a:lnTo>
                    <a:pt x="684" y="313"/>
                  </a:lnTo>
                  <a:lnTo>
                    <a:pt x="681" y="313"/>
                  </a:lnTo>
                  <a:lnTo>
                    <a:pt x="681" y="313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79" y="315"/>
                  </a:lnTo>
                  <a:lnTo>
                    <a:pt x="679" y="315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20"/>
                  </a:lnTo>
                  <a:lnTo>
                    <a:pt x="672" y="320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7" y="322"/>
                  </a:lnTo>
                  <a:lnTo>
                    <a:pt x="667" y="324"/>
                  </a:lnTo>
                  <a:lnTo>
                    <a:pt x="667" y="327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2" y="331"/>
                  </a:lnTo>
                  <a:lnTo>
                    <a:pt x="662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41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7"/>
                  </a:lnTo>
                  <a:lnTo>
                    <a:pt x="646" y="353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39" y="348"/>
                  </a:lnTo>
                  <a:lnTo>
                    <a:pt x="636" y="348"/>
                  </a:lnTo>
                  <a:lnTo>
                    <a:pt x="634" y="346"/>
                  </a:lnTo>
                  <a:lnTo>
                    <a:pt x="632" y="343"/>
                  </a:lnTo>
                  <a:lnTo>
                    <a:pt x="632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39"/>
                  </a:lnTo>
                  <a:lnTo>
                    <a:pt x="629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6"/>
                  </a:lnTo>
                  <a:lnTo>
                    <a:pt x="632" y="336"/>
                  </a:lnTo>
                  <a:lnTo>
                    <a:pt x="634" y="336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2"/>
                  </a:lnTo>
                  <a:lnTo>
                    <a:pt x="629" y="322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2" y="315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5" y="315"/>
                  </a:lnTo>
                  <a:lnTo>
                    <a:pt x="615" y="315"/>
                  </a:lnTo>
                  <a:lnTo>
                    <a:pt x="608" y="315"/>
                  </a:lnTo>
                  <a:lnTo>
                    <a:pt x="601" y="315"/>
                  </a:lnTo>
                  <a:lnTo>
                    <a:pt x="599" y="317"/>
                  </a:lnTo>
                  <a:lnTo>
                    <a:pt x="591" y="317"/>
                  </a:lnTo>
                  <a:lnTo>
                    <a:pt x="584" y="317"/>
                  </a:lnTo>
                  <a:lnTo>
                    <a:pt x="577" y="317"/>
                  </a:lnTo>
                  <a:lnTo>
                    <a:pt x="573" y="317"/>
                  </a:lnTo>
                  <a:lnTo>
                    <a:pt x="565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58" y="303"/>
                  </a:lnTo>
                  <a:lnTo>
                    <a:pt x="556" y="294"/>
                  </a:lnTo>
                  <a:lnTo>
                    <a:pt x="554" y="284"/>
                  </a:lnTo>
                  <a:lnTo>
                    <a:pt x="551" y="277"/>
                  </a:lnTo>
                  <a:lnTo>
                    <a:pt x="551" y="26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2" y="258"/>
                  </a:lnTo>
                  <a:lnTo>
                    <a:pt x="537" y="258"/>
                  </a:lnTo>
                  <a:lnTo>
                    <a:pt x="530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3" y="258"/>
                  </a:lnTo>
                  <a:lnTo>
                    <a:pt x="525" y="244"/>
                  </a:lnTo>
                  <a:lnTo>
                    <a:pt x="525" y="232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8" y="227"/>
                  </a:lnTo>
                  <a:lnTo>
                    <a:pt x="528" y="225"/>
                  </a:lnTo>
                  <a:lnTo>
                    <a:pt x="528" y="223"/>
                  </a:lnTo>
                  <a:lnTo>
                    <a:pt x="528" y="206"/>
                  </a:lnTo>
                  <a:lnTo>
                    <a:pt x="530" y="187"/>
                  </a:lnTo>
                  <a:lnTo>
                    <a:pt x="520" y="192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09" y="189"/>
                  </a:lnTo>
                  <a:lnTo>
                    <a:pt x="506" y="180"/>
                  </a:lnTo>
                  <a:lnTo>
                    <a:pt x="504" y="175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3"/>
                  </a:lnTo>
                  <a:lnTo>
                    <a:pt x="490" y="161"/>
                  </a:lnTo>
                  <a:lnTo>
                    <a:pt x="485" y="156"/>
                  </a:lnTo>
                  <a:lnTo>
                    <a:pt x="483" y="154"/>
                  </a:lnTo>
                  <a:lnTo>
                    <a:pt x="480" y="152"/>
                  </a:lnTo>
                  <a:lnTo>
                    <a:pt x="476" y="144"/>
                  </a:lnTo>
                  <a:lnTo>
                    <a:pt x="468" y="137"/>
                  </a:lnTo>
                  <a:lnTo>
                    <a:pt x="468" y="137"/>
                  </a:lnTo>
                  <a:lnTo>
                    <a:pt x="468" y="135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59" y="140"/>
                  </a:lnTo>
                  <a:lnTo>
                    <a:pt x="454" y="142"/>
                  </a:lnTo>
                  <a:lnTo>
                    <a:pt x="450" y="144"/>
                  </a:lnTo>
                  <a:lnTo>
                    <a:pt x="442" y="147"/>
                  </a:lnTo>
                  <a:lnTo>
                    <a:pt x="442" y="147"/>
                  </a:lnTo>
                  <a:lnTo>
                    <a:pt x="442" y="149"/>
                  </a:lnTo>
                  <a:lnTo>
                    <a:pt x="438" y="147"/>
                  </a:lnTo>
                  <a:lnTo>
                    <a:pt x="431" y="147"/>
                  </a:lnTo>
                  <a:lnTo>
                    <a:pt x="424" y="147"/>
                  </a:lnTo>
                  <a:lnTo>
                    <a:pt x="416" y="147"/>
                  </a:lnTo>
                  <a:lnTo>
                    <a:pt x="409" y="144"/>
                  </a:lnTo>
                  <a:lnTo>
                    <a:pt x="402" y="144"/>
                  </a:lnTo>
                  <a:lnTo>
                    <a:pt x="393" y="144"/>
                  </a:lnTo>
                  <a:lnTo>
                    <a:pt x="386" y="142"/>
                  </a:lnTo>
                  <a:lnTo>
                    <a:pt x="379" y="142"/>
                  </a:lnTo>
                  <a:lnTo>
                    <a:pt x="374" y="142"/>
                  </a:lnTo>
                  <a:lnTo>
                    <a:pt x="369" y="144"/>
                  </a:lnTo>
                  <a:lnTo>
                    <a:pt x="364" y="144"/>
                  </a:lnTo>
                  <a:lnTo>
                    <a:pt x="357" y="144"/>
                  </a:lnTo>
                  <a:lnTo>
                    <a:pt x="353" y="147"/>
                  </a:lnTo>
                  <a:lnTo>
                    <a:pt x="348" y="147"/>
                  </a:lnTo>
                  <a:lnTo>
                    <a:pt x="343" y="147"/>
                  </a:lnTo>
                  <a:lnTo>
                    <a:pt x="338" y="149"/>
                  </a:lnTo>
                  <a:lnTo>
                    <a:pt x="336" y="149"/>
                  </a:lnTo>
                  <a:lnTo>
                    <a:pt x="334" y="149"/>
                  </a:lnTo>
                  <a:lnTo>
                    <a:pt x="331" y="149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4" y="152"/>
                  </a:lnTo>
                  <a:lnTo>
                    <a:pt x="322" y="152"/>
                  </a:lnTo>
                  <a:lnTo>
                    <a:pt x="319" y="152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0" y="147"/>
                  </a:lnTo>
                  <a:lnTo>
                    <a:pt x="308" y="144"/>
                  </a:lnTo>
                  <a:lnTo>
                    <a:pt x="303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6" y="130"/>
                  </a:lnTo>
                  <a:lnTo>
                    <a:pt x="291" y="128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2" y="116"/>
                  </a:lnTo>
                  <a:lnTo>
                    <a:pt x="279" y="114"/>
                  </a:lnTo>
                  <a:lnTo>
                    <a:pt x="277" y="109"/>
                  </a:lnTo>
                  <a:lnTo>
                    <a:pt x="270" y="104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2"/>
                  </a:lnTo>
                  <a:lnTo>
                    <a:pt x="265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1" y="78"/>
                  </a:lnTo>
                  <a:lnTo>
                    <a:pt x="241" y="73"/>
                  </a:lnTo>
                  <a:lnTo>
                    <a:pt x="234" y="66"/>
                  </a:lnTo>
                  <a:lnTo>
                    <a:pt x="225" y="62"/>
                  </a:lnTo>
                  <a:lnTo>
                    <a:pt x="213" y="55"/>
                  </a:lnTo>
                  <a:lnTo>
                    <a:pt x="204" y="47"/>
                  </a:lnTo>
                  <a:lnTo>
                    <a:pt x="192" y="40"/>
                  </a:lnTo>
                  <a:lnTo>
                    <a:pt x="182" y="33"/>
                  </a:lnTo>
                  <a:lnTo>
                    <a:pt x="173" y="26"/>
                  </a:lnTo>
                  <a:lnTo>
                    <a:pt x="163" y="21"/>
                  </a:lnTo>
                  <a:lnTo>
                    <a:pt x="161" y="19"/>
                  </a:lnTo>
                  <a:lnTo>
                    <a:pt x="156" y="14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10"/>
                  </a:lnTo>
                  <a:lnTo>
                    <a:pt x="97" y="12"/>
                  </a:lnTo>
                  <a:lnTo>
                    <a:pt x="90" y="14"/>
                  </a:lnTo>
                  <a:lnTo>
                    <a:pt x="85" y="14"/>
                  </a:lnTo>
                  <a:lnTo>
                    <a:pt x="78" y="17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7" y="24"/>
                  </a:lnTo>
                  <a:lnTo>
                    <a:pt x="52" y="26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4" y="38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9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0" y="192"/>
                  </a:lnTo>
                  <a:lnTo>
                    <a:pt x="0" y="208"/>
                  </a:lnTo>
                  <a:lnTo>
                    <a:pt x="0" y="225"/>
                  </a:lnTo>
                  <a:lnTo>
                    <a:pt x="0" y="242"/>
                  </a:lnTo>
                  <a:lnTo>
                    <a:pt x="0" y="258"/>
                  </a:lnTo>
                  <a:lnTo>
                    <a:pt x="0" y="275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17" y="305"/>
                  </a:lnTo>
                  <a:lnTo>
                    <a:pt x="29" y="308"/>
                  </a:lnTo>
                  <a:lnTo>
                    <a:pt x="31" y="308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2" y="310"/>
                  </a:lnTo>
                  <a:lnTo>
                    <a:pt x="55" y="310"/>
                  </a:lnTo>
                  <a:lnTo>
                    <a:pt x="57" y="308"/>
                  </a:lnTo>
                  <a:lnTo>
                    <a:pt x="57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5" y="298"/>
                  </a:lnTo>
                  <a:lnTo>
                    <a:pt x="55" y="298"/>
                  </a:lnTo>
                  <a:lnTo>
                    <a:pt x="55" y="296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2" y="289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0" y="270"/>
                  </a:lnTo>
                  <a:lnTo>
                    <a:pt x="50" y="268"/>
                  </a:lnTo>
                  <a:lnTo>
                    <a:pt x="52" y="265"/>
                  </a:lnTo>
                  <a:lnTo>
                    <a:pt x="57" y="263"/>
                  </a:lnTo>
                  <a:lnTo>
                    <a:pt x="59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3" y="246"/>
                  </a:lnTo>
                  <a:lnTo>
                    <a:pt x="78" y="246"/>
                  </a:lnTo>
                  <a:lnTo>
                    <a:pt x="85" y="249"/>
                  </a:lnTo>
                  <a:lnTo>
                    <a:pt x="88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5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9" y="242"/>
                  </a:lnTo>
                  <a:lnTo>
                    <a:pt x="99" y="239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2" y="232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7" y="223"/>
                  </a:lnTo>
                  <a:lnTo>
                    <a:pt x="109" y="223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9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3" y="227"/>
                  </a:lnTo>
                  <a:lnTo>
                    <a:pt x="123" y="223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4" y="215"/>
                  </a:lnTo>
                  <a:lnTo>
                    <a:pt x="111" y="215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8" y="211"/>
                  </a:lnTo>
                  <a:lnTo>
                    <a:pt x="118" y="208"/>
                  </a:lnTo>
                  <a:lnTo>
                    <a:pt x="121" y="208"/>
                  </a:lnTo>
                  <a:lnTo>
                    <a:pt x="126" y="211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04"/>
                  </a:lnTo>
                  <a:lnTo>
                    <a:pt x="135" y="201"/>
                  </a:lnTo>
                  <a:lnTo>
                    <a:pt x="137" y="204"/>
                  </a:lnTo>
                  <a:lnTo>
                    <a:pt x="149" y="215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32"/>
                  </a:lnTo>
                  <a:lnTo>
                    <a:pt x="170" y="234"/>
                  </a:lnTo>
                  <a:lnTo>
                    <a:pt x="173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8" y="237"/>
                  </a:lnTo>
                  <a:lnTo>
                    <a:pt x="180" y="237"/>
                  </a:lnTo>
                  <a:lnTo>
                    <a:pt x="182" y="239"/>
                  </a:lnTo>
                  <a:lnTo>
                    <a:pt x="194" y="237"/>
                  </a:lnTo>
                  <a:lnTo>
                    <a:pt x="199" y="237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204" y="239"/>
                  </a:lnTo>
                  <a:lnTo>
                    <a:pt x="206" y="242"/>
                  </a:lnTo>
                  <a:lnTo>
                    <a:pt x="208" y="242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8" y="256"/>
                  </a:lnTo>
                  <a:lnTo>
                    <a:pt x="211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20" y="270"/>
                  </a:lnTo>
                  <a:lnTo>
                    <a:pt x="222" y="270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5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8"/>
                  </a:lnTo>
                  <a:lnTo>
                    <a:pt x="213" y="298"/>
                  </a:lnTo>
                  <a:lnTo>
                    <a:pt x="215" y="301"/>
                  </a:lnTo>
                  <a:lnTo>
                    <a:pt x="220" y="303"/>
                  </a:lnTo>
                  <a:lnTo>
                    <a:pt x="225" y="305"/>
                  </a:lnTo>
                  <a:lnTo>
                    <a:pt x="230" y="308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7" y="313"/>
                  </a:lnTo>
                  <a:lnTo>
                    <a:pt x="244" y="310"/>
                  </a:lnTo>
                  <a:lnTo>
                    <a:pt x="256" y="310"/>
                  </a:lnTo>
                  <a:lnTo>
                    <a:pt x="258" y="310"/>
                  </a:lnTo>
                  <a:lnTo>
                    <a:pt x="260" y="315"/>
                  </a:lnTo>
                  <a:lnTo>
                    <a:pt x="260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0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72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5"/>
                  </a:lnTo>
                  <a:lnTo>
                    <a:pt x="279" y="315"/>
                  </a:lnTo>
                  <a:lnTo>
                    <a:pt x="282" y="313"/>
                  </a:lnTo>
                  <a:lnTo>
                    <a:pt x="282" y="313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91" y="308"/>
                  </a:lnTo>
                  <a:lnTo>
                    <a:pt x="296" y="310"/>
                  </a:lnTo>
                  <a:lnTo>
                    <a:pt x="308" y="320"/>
                  </a:lnTo>
                  <a:lnTo>
                    <a:pt x="310" y="320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2" y="329"/>
                  </a:lnTo>
                  <a:lnTo>
                    <a:pt x="315" y="334"/>
                  </a:lnTo>
                  <a:lnTo>
                    <a:pt x="315" y="336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5" y="343"/>
                  </a:lnTo>
                  <a:lnTo>
                    <a:pt x="317" y="346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9" y="350"/>
                  </a:lnTo>
                  <a:lnTo>
                    <a:pt x="319" y="350"/>
                  </a:lnTo>
                  <a:lnTo>
                    <a:pt x="322" y="355"/>
                  </a:lnTo>
                  <a:lnTo>
                    <a:pt x="322" y="357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7" y="362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34" y="367"/>
                  </a:lnTo>
                  <a:lnTo>
                    <a:pt x="334" y="369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6" y="391"/>
                  </a:lnTo>
                  <a:lnTo>
                    <a:pt x="338" y="393"/>
                  </a:lnTo>
                  <a:lnTo>
                    <a:pt x="338" y="395"/>
                  </a:lnTo>
                  <a:lnTo>
                    <a:pt x="341" y="400"/>
                  </a:lnTo>
                  <a:lnTo>
                    <a:pt x="343" y="400"/>
                  </a:lnTo>
                  <a:lnTo>
                    <a:pt x="345" y="405"/>
                  </a:lnTo>
                  <a:lnTo>
                    <a:pt x="353" y="407"/>
                  </a:lnTo>
                  <a:lnTo>
                    <a:pt x="360" y="414"/>
                  </a:lnTo>
                  <a:lnTo>
                    <a:pt x="367" y="419"/>
                  </a:lnTo>
                  <a:lnTo>
                    <a:pt x="383" y="431"/>
                  </a:lnTo>
                  <a:lnTo>
                    <a:pt x="393" y="438"/>
                  </a:lnTo>
                  <a:lnTo>
                    <a:pt x="395" y="440"/>
                  </a:lnTo>
                  <a:lnTo>
                    <a:pt x="400" y="447"/>
                  </a:lnTo>
                  <a:lnTo>
                    <a:pt x="405" y="452"/>
                  </a:lnTo>
                  <a:lnTo>
                    <a:pt x="409" y="455"/>
                  </a:lnTo>
                  <a:lnTo>
                    <a:pt x="416" y="462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8" y="469"/>
                  </a:lnTo>
                  <a:lnTo>
                    <a:pt x="431" y="466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6"/>
                  </a:lnTo>
                  <a:lnTo>
                    <a:pt x="438" y="469"/>
                  </a:lnTo>
                  <a:lnTo>
                    <a:pt x="440" y="471"/>
                  </a:lnTo>
                  <a:lnTo>
                    <a:pt x="452" y="481"/>
                  </a:lnTo>
                  <a:lnTo>
                    <a:pt x="459" y="485"/>
                  </a:lnTo>
                  <a:lnTo>
                    <a:pt x="466" y="488"/>
                  </a:lnTo>
                  <a:lnTo>
                    <a:pt x="471" y="490"/>
                  </a:lnTo>
                  <a:lnTo>
                    <a:pt x="478" y="497"/>
                  </a:lnTo>
                  <a:lnTo>
                    <a:pt x="483" y="502"/>
                  </a:lnTo>
                  <a:lnTo>
                    <a:pt x="490" y="507"/>
                  </a:lnTo>
                  <a:lnTo>
                    <a:pt x="494" y="509"/>
                  </a:lnTo>
                  <a:lnTo>
                    <a:pt x="504" y="514"/>
                  </a:lnTo>
                  <a:lnTo>
                    <a:pt x="506" y="516"/>
                  </a:lnTo>
                  <a:lnTo>
                    <a:pt x="511" y="516"/>
                  </a:lnTo>
                  <a:lnTo>
                    <a:pt x="511" y="516"/>
                  </a:lnTo>
                  <a:lnTo>
                    <a:pt x="513" y="514"/>
                  </a:lnTo>
                  <a:lnTo>
                    <a:pt x="516" y="511"/>
                  </a:lnTo>
                  <a:lnTo>
                    <a:pt x="518" y="511"/>
                  </a:lnTo>
                  <a:lnTo>
                    <a:pt x="523" y="516"/>
                  </a:lnTo>
                  <a:lnTo>
                    <a:pt x="525" y="516"/>
                  </a:lnTo>
                  <a:lnTo>
                    <a:pt x="528" y="516"/>
                  </a:lnTo>
                  <a:lnTo>
                    <a:pt x="530" y="518"/>
                  </a:lnTo>
                  <a:lnTo>
                    <a:pt x="535" y="521"/>
                  </a:lnTo>
                  <a:lnTo>
                    <a:pt x="535" y="521"/>
                  </a:lnTo>
                  <a:lnTo>
                    <a:pt x="537" y="523"/>
                  </a:lnTo>
                  <a:lnTo>
                    <a:pt x="539" y="526"/>
                  </a:lnTo>
                  <a:lnTo>
                    <a:pt x="544" y="528"/>
                  </a:lnTo>
                  <a:lnTo>
                    <a:pt x="547" y="528"/>
                  </a:lnTo>
                  <a:lnTo>
                    <a:pt x="551" y="528"/>
                  </a:lnTo>
                  <a:lnTo>
                    <a:pt x="554" y="528"/>
                  </a:lnTo>
                  <a:lnTo>
                    <a:pt x="554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3"/>
                  </a:lnTo>
                  <a:lnTo>
                    <a:pt x="558" y="535"/>
                  </a:lnTo>
                  <a:lnTo>
                    <a:pt x="556" y="537"/>
                  </a:lnTo>
                  <a:lnTo>
                    <a:pt x="554" y="542"/>
                  </a:lnTo>
                  <a:lnTo>
                    <a:pt x="551" y="544"/>
                  </a:lnTo>
                  <a:lnTo>
                    <a:pt x="551" y="547"/>
                  </a:lnTo>
                  <a:lnTo>
                    <a:pt x="551" y="552"/>
                  </a:lnTo>
                  <a:lnTo>
                    <a:pt x="551" y="556"/>
                  </a:lnTo>
                  <a:lnTo>
                    <a:pt x="549" y="559"/>
                  </a:lnTo>
                  <a:lnTo>
                    <a:pt x="549" y="561"/>
                  </a:lnTo>
                  <a:lnTo>
                    <a:pt x="551" y="563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8"/>
                  </a:lnTo>
                  <a:lnTo>
                    <a:pt x="551" y="568"/>
                  </a:lnTo>
                  <a:lnTo>
                    <a:pt x="549" y="570"/>
                  </a:lnTo>
                  <a:lnTo>
                    <a:pt x="549" y="570"/>
                  </a:lnTo>
                  <a:lnTo>
                    <a:pt x="551" y="573"/>
                  </a:lnTo>
                  <a:lnTo>
                    <a:pt x="551" y="573"/>
                  </a:lnTo>
                  <a:lnTo>
                    <a:pt x="554" y="573"/>
                  </a:lnTo>
                  <a:lnTo>
                    <a:pt x="554" y="573"/>
                  </a:lnTo>
                  <a:lnTo>
                    <a:pt x="558" y="573"/>
                  </a:lnTo>
                  <a:lnTo>
                    <a:pt x="558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3" y="573"/>
                  </a:lnTo>
                  <a:lnTo>
                    <a:pt x="568" y="573"/>
                  </a:lnTo>
                  <a:lnTo>
                    <a:pt x="575" y="570"/>
                  </a:lnTo>
                  <a:lnTo>
                    <a:pt x="577" y="570"/>
                  </a:lnTo>
                  <a:lnTo>
                    <a:pt x="577" y="570"/>
                  </a:lnTo>
                  <a:lnTo>
                    <a:pt x="580" y="573"/>
                  </a:lnTo>
                  <a:lnTo>
                    <a:pt x="580" y="573"/>
                  </a:lnTo>
                  <a:lnTo>
                    <a:pt x="582" y="573"/>
                  </a:lnTo>
                  <a:lnTo>
                    <a:pt x="582" y="578"/>
                  </a:lnTo>
                  <a:lnTo>
                    <a:pt x="582" y="578"/>
                  </a:lnTo>
                  <a:lnTo>
                    <a:pt x="584" y="578"/>
                  </a:lnTo>
                  <a:lnTo>
                    <a:pt x="587" y="580"/>
                  </a:lnTo>
                  <a:lnTo>
                    <a:pt x="587" y="580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5"/>
                  </a:lnTo>
                  <a:lnTo>
                    <a:pt x="589" y="585"/>
                  </a:lnTo>
                  <a:lnTo>
                    <a:pt x="591" y="585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599" y="582"/>
                  </a:lnTo>
                  <a:lnTo>
                    <a:pt x="599" y="580"/>
                  </a:lnTo>
                  <a:lnTo>
                    <a:pt x="601" y="580"/>
                  </a:lnTo>
                  <a:lnTo>
                    <a:pt x="601" y="578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0"/>
                  </a:lnTo>
                  <a:lnTo>
                    <a:pt x="606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3" y="580"/>
                  </a:lnTo>
                  <a:lnTo>
                    <a:pt x="615" y="580"/>
                  </a:lnTo>
                  <a:lnTo>
                    <a:pt x="615" y="582"/>
                  </a:lnTo>
                  <a:lnTo>
                    <a:pt x="615" y="582"/>
                  </a:lnTo>
                  <a:lnTo>
                    <a:pt x="617" y="582"/>
                  </a:lnTo>
                  <a:lnTo>
                    <a:pt x="617" y="585"/>
                  </a:lnTo>
                  <a:lnTo>
                    <a:pt x="617" y="582"/>
                  </a:lnTo>
                  <a:lnTo>
                    <a:pt x="617" y="580"/>
                  </a:lnTo>
                  <a:lnTo>
                    <a:pt x="620" y="580"/>
                  </a:lnTo>
                  <a:lnTo>
                    <a:pt x="620" y="578"/>
                  </a:lnTo>
                  <a:lnTo>
                    <a:pt x="620" y="573"/>
                  </a:lnTo>
                  <a:lnTo>
                    <a:pt x="617" y="568"/>
                  </a:lnTo>
                  <a:lnTo>
                    <a:pt x="617" y="566"/>
                  </a:lnTo>
                  <a:lnTo>
                    <a:pt x="620" y="561"/>
                  </a:lnTo>
                  <a:lnTo>
                    <a:pt x="622" y="559"/>
                  </a:lnTo>
                  <a:lnTo>
                    <a:pt x="625" y="554"/>
                  </a:lnTo>
                  <a:lnTo>
                    <a:pt x="627" y="552"/>
                  </a:lnTo>
                  <a:lnTo>
                    <a:pt x="632" y="547"/>
                  </a:lnTo>
                  <a:lnTo>
                    <a:pt x="632" y="544"/>
                  </a:lnTo>
                  <a:lnTo>
                    <a:pt x="634" y="537"/>
                  </a:lnTo>
                  <a:lnTo>
                    <a:pt x="636" y="535"/>
                  </a:lnTo>
                  <a:lnTo>
                    <a:pt x="636" y="535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6" y="526"/>
                  </a:lnTo>
                  <a:lnTo>
                    <a:pt x="646" y="523"/>
                  </a:lnTo>
                  <a:lnTo>
                    <a:pt x="648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1" y="511"/>
                  </a:lnTo>
                  <a:lnTo>
                    <a:pt x="639" y="509"/>
                  </a:lnTo>
                  <a:lnTo>
                    <a:pt x="639" y="509"/>
                  </a:lnTo>
                  <a:lnTo>
                    <a:pt x="636" y="504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499"/>
                  </a:lnTo>
                  <a:lnTo>
                    <a:pt x="634" y="497"/>
                  </a:lnTo>
                  <a:lnTo>
                    <a:pt x="632" y="495"/>
                  </a:lnTo>
                  <a:lnTo>
                    <a:pt x="632" y="495"/>
                  </a:lnTo>
                  <a:lnTo>
                    <a:pt x="632" y="492"/>
                  </a:lnTo>
                  <a:lnTo>
                    <a:pt x="632" y="490"/>
                  </a:lnTo>
                  <a:lnTo>
                    <a:pt x="632" y="488"/>
                  </a:lnTo>
                  <a:lnTo>
                    <a:pt x="629" y="485"/>
                  </a:lnTo>
                  <a:lnTo>
                    <a:pt x="629" y="485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6" y="478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3"/>
                  </a:lnTo>
                  <a:lnTo>
                    <a:pt x="636" y="473"/>
                  </a:lnTo>
                  <a:lnTo>
                    <a:pt x="636" y="471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4" y="466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4"/>
                  </a:lnTo>
                  <a:lnTo>
                    <a:pt x="629" y="466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0" y="466"/>
                  </a:lnTo>
                  <a:lnTo>
                    <a:pt x="620" y="466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6" y="452"/>
                  </a:lnTo>
                  <a:lnTo>
                    <a:pt x="603" y="452"/>
                  </a:lnTo>
                  <a:lnTo>
                    <a:pt x="596" y="450"/>
                  </a:lnTo>
                  <a:lnTo>
                    <a:pt x="594" y="450"/>
                  </a:lnTo>
                  <a:lnTo>
                    <a:pt x="594" y="450"/>
                  </a:lnTo>
                  <a:lnTo>
                    <a:pt x="594" y="447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3"/>
                  </a:lnTo>
                  <a:lnTo>
                    <a:pt x="596" y="440"/>
                  </a:lnTo>
                  <a:lnTo>
                    <a:pt x="596" y="438"/>
                  </a:lnTo>
                  <a:lnTo>
                    <a:pt x="599" y="436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28"/>
                  </a:lnTo>
                  <a:lnTo>
                    <a:pt x="603" y="426"/>
                  </a:lnTo>
                  <a:lnTo>
                    <a:pt x="606" y="426"/>
                  </a:lnTo>
                  <a:lnTo>
                    <a:pt x="613" y="421"/>
                  </a:lnTo>
                  <a:lnTo>
                    <a:pt x="613" y="421"/>
                  </a:lnTo>
                  <a:lnTo>
                    <a:pt x="615" y="421"/>
                  </a:lnTo>
                  <a:lnTo>
                    <a:pt x="634" y="426"/>
                  </a:lnTo>
                  <a:lnTo>
                    <a:pt x="641" y="426"/>
                  </a:lnTo>
                  <a:lnTo>
                    <a:pt x="646" y="428"/>
                  </a:lnTo>
                  <a:lnTo>
                    <a:pt x="648" y="428"/>
                  </a:lnTo>
                  <a:lnTo>
                    <a:pt x="651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4"/>
                  </a:lnTo>
                  <a:lnTo>
                    <a:pt x="658" y="424"/>
                  </a:lnTo>
                  <a:lnTo>
                    <a:pt x="660" y="421"/>
                  </a:lnTo>
                  <a:lnTo>
                    <a:pt x="660" y="421"/>
                  </a:lnTo>
                  <a:lnTo>
                    <a:pt x="660" y="419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2" y="407"/>
                  </a:lnTo>
                  <a:lnTo>
                    <a:pt x="662" y="407"/>
                  </a:lnTo>
                  <a:lnTo>
                    <a:pt x="665" y="405"/>
                  </a:lnTo>
                  <a:lnTo>
                    <a:pt x="665" y="405"/>
                  </a:lnTo>
                  <a:lnTo>
                    <a:pt x="667" y="407"/>
                  </a:lnTo>
                  <a:lnTo>
                    <a:pt x="667" y="410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2"/>
                  </a:lnTo>
                  <a:lnTo>
                    <a:pt x="669" y="400"/>
                  </a:lnTo>
                  <a:lnTo>
                    <a:pt x="667" y="400"/>
                  </a:lnTo>
                  <a:lnTo>
                    <a:pt x="667" y="398"/>
                  </a:lnTo>
                  <a:lnTo>
                    <a:pt x="667" y="398"/>
                  </a:lnTo>
                  <a:lnTo>
                    <a:pt x="669" y="398"/>
                  </a:lnTo>
                  <a:lnTo>
                    <a:pt x="669" y="400"/>
                  </a:lnTo>
                  <a:lnTo>
                    <a:pt x="672" y="405"/>
                  </a:lnTo>
                  <a:lnTo>
                    <a:pt x="672" y="405"/>
                  </a:lnTo>
                  <a:lnTo>
                    <a:pt x="674" y="405"/>
                  </a:lnTo>
                  <a:lnTo>
                    <a:pt x="674" y="402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5"/>
                  </a:lnTo>
                  <a:lnTo>
                    <a:pt x="669" y="393"/>
                  </a:lnTo>
                  <a:lnTo>
                    <a:pt x="669" y="393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9" y="391"/>
                  </a:lnTo>
                  <a:lnTo>
                    <a:pt x="669" y="391"/>
                  </a:lnTo>
                  <a:lnTo>
                    <a:pt x="672" y="393"/>
                  </a:lnTo>
                  <a:lnTo>
                    <a:pt x="672" y="393"/>
                  </a:lnTo>
                  <a:lnTo>
                    <a:pt x="674" y="393"/>
                  </a:lnTo>
                  <a:lnTo>
                    <a:pt x="674" y="391"/>
                  </a:lnTo>
                  <a:lnTo>
                    <a:pt x="679" y="393"/>
                  </a:lnTo>
                  <a:lnTo>
                    <a:pt x="679" y="393"/>
                  </a:lnTo>
                  <a:lnTo>
                    <a:pt x="679" y="391"/>
                  </a:lnTo>
                  <a:lnTo>
                    <a:pt x="679" y="391"/>
                  </a:lnTo>
                  <a:lnTo>
                    <a:pt x="679" y="388"/>
                  </a:lnTo>
                  <a:lnTo>
                    <a:pt x="679" y="388"/>
                  </a:lnTo>
                  <a:lnTo>
                    <a:pt x="677" y="386"/>
                  </a:lnTo>
                  <a:lnTo>
                    <a:pt x="665" y="388"/>
                  </a:lnTo>
                  <a:lnTo>
                    <a:pt x="665" y="388"/>
                  </a:lnTo>
                  <a:lnTo>
                    <a:pt x="662" y="388"/>
                  </a:lnTo>
                  <a:lnTo>
                    <a:pt x="660" y="386"/>
                  </a:lnTo>
                  <a:lnTo>
                    <a:pt x="658" y="386"/>
                  </a:lnTo>
                  <a:lnTo>
                    <a:pt x="660" y="384"/>
                  </a:lnTo>
                  <a:lnTo>
                    <a:pt x="662" y="384"/>
                  </a:lnTo>
                  <a:lnTo>
                    <a:pt x="665" y="384"/>
                  </a:lnTo>
                  <a:lnTo>
                    <a:pt x="667" y="384"/>
                  </a:lnTo>
                  <a:lnTo>
                    <a:pt x="669" y="384"/>
                  </a:lnTo>
                  <a:lnTo>
                    <a:pt x="669" y="384"/>
                  </a:lnTo>
                  <a:lnTo>
                    <a:pt x="672" y="381"/>
                  </a:lnTo>
                  <a:lnTo>
                    <a:pt x="674" y="381"/>
                  </a:lnTo>
                  <a:lnTo>
                    <a:pt x="681" y="381"/>
                  </a:lnTo>
                  <a:lnTo>
                    <a:pt x="684" y="381"/>
                  </a:lnTo>
                  <a:lnTo>
                    <a:pt x="684" y="381"/>
                  </a:lnTo>
                  <a:lnTo>
                    <a:pt x="686" y="384"/>
                  </a:lnTo>
                  <a:lnTo>
                    <a:pt x="691" y="384"/>
                  </a:lnTo>
                  <a:lnTo>
                    <a:pt x="693" y="384"/>
                  </a:lnTo>
                  <a:lnTo>
                    <a:pt x="696" y="384"/>
                  </a:lnTo>
                  <a:lnTo>
                    <a:pt x="696" y="381"/>
                  </a:lnTo>
                  <a:lnTo>
                    <a:pt x="691" y="379"/>
                  </a:lnTo>
                  <a:lnTo>
                    <a:pt x="691" y="376"/>
                  </a:lnTo>
                  <a:lnTo>
                    <a:pt x="693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8" y="374"/>
                  </a:lnTo>
                  <a:lnTo>
                    <a:pt x="696" y="372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3" y="367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1" y="360"/>
                  </a:lnTo>
                  <a:lnTo>
                    <a:pt x="691" y="357"/>
                  </a:lnTo>
                  <a:lnTo>
                    <a:pt x="693" y="357"/>
                  </a:lnTo>
                  <a:lnTo>
                    <a:pt x="696" y="355"/>
                  </a:lnTo>
                  <a:lnTo>
                    <a:pt x="698" y="355"/>
                  </a:lnTo>
                  <a:lnTo>
                    <a:pt x="698" y="355"/>
                  </a:lnTo>
                  <a:lnTo>
                    <a:pt x="696" y="350"/>
                  </a:lnTo>
                  <a:lnTo>
                    <a:pt x="698" y="348"/>
                  </a:lnTo>
                  <a:lnTo>
                    <a:pt x="698" y="346"/>
                  </a:lnTo>
                  <a:lnTo>
                    <a:pt x="698" y="346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1"/>
                  </a:lnTo>
                  <a:lnTo>
                    <a:pt x="703" y="341"/>
                  </a:lnTo>
                  <a:lnTo>
                    <a:pt x="703" y="341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3"/>
                  </a:lnTo>
                  <a:lnTo>
                    <a:pt x="710" y="348"/>
                  </a:lnTo>
                  <a:lnTo>
                    <a:pt x="712" y="348"/>
                  </a:lnTo>
                  <a:lnTo>
                    <a:pt x="712" y="348"/>
                  </a:lnTo>
                  <a:lnTo>
                    <a:pt x="712" y="350"/>
                  </a:lnTo>
                  <a:lnTo>
                    <a:pt x="714" y="350"/>
                  </a:lnTo>
                  <a:lnTo>
                    <a:pt x="714" y="353"/>
                  </a:lnTo>
                  <a:lnTo>
                    <a:pt x="714" y="353"/>
                  </a:lnTo>
                  <a:lnTo>
                    <a:pt x="717" y="353"/>
                  </a:lnTo>
                  <a:lnTo>
                    <a:pt x="719" y="353"/>
                  </a:lnTo>
                  <a:lnTo>
                    <a:pt x="719" y="353"/>
                  </a:lnTo>
                  <a:lnTo>
                    <a:pt x="722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33" y="343"/>
                  </a:lnTo>
                  <a:lnTo>
                    <a:pt x="738" y="341"/>
                  </a:lnTo>
                  <a:lnTo>
                    <a:pt x="743" y="339"/>
                  </a:lnTo>
                  <a:lnTo>
                    <a:pt x="748" y="336"/>
                  </a:lnTo>
                  <a:lnTo>
                    <a:pt x="750" y="334"/>
                  </a:lnTo>
                  <a:lnTo>
                    <a:pt x="752" y="324"/>
                  </a:lnTo>
                  <a:lnTo>
                    <a:pt x="755" y="324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69" y="341"/>
                  </a:lnTo>
                  <a:lnTo>
                    <a:pt x="769" y="341"/>
                  </a:lnTo>
                  <a:lnTo>
                    <a:pt x="769" y="343"/>
                  </a:lnTo>
                  <a:lnTo>
                    <a:pt x="769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3"/>
                  </a:lnTo>
                  <a:lnTo>
                    <a:pt x="766" y="343"/>
                  </a:lnTo>
                  <a:lnTo>
                    <a:pt x="771" y="346"/>
                  </a:lnTo>
                  <a:lnTo>
                    <a:pt x="774" y="346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69" y="350"/>
                  </a:lnTo>
                  <a:lnTo>
                    <a:pt x="769" y="350"/>
                  </a:lnTo>
                  <a:lnTo>
                    <a:pt x="769" y="353"/>
                  </a:lnTo>
                  <a:lnTo>
                    <a:pt x="764" y="355"/>
                  </a:lnTo>
                  <a:lnTo>
                    <a:pt x="764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59" y="357"/>
                  </a:lnTo>
                  <a:lnTo>
                    <a:pt x="759" y="360"/>
                  </a:lnTo>
                  <a:lnTo>
                    <a:pt x="759" y="362"/>
                  </a:lnTo>
                  <a:lnTo>
                    <a:pt x="757" y="362"/>
                  </a:lnTo>
                  <a:lnTo>
                    <a:pt x="757" y="362"/>
                  </a:lnTo>
                  <a:lnTo>
                    <a:pt x="755" y="362"/>
                  </a:lnTo>
                  <a:lnTo>
                    <a:pt x="752" y="365"/>
                  </a:lnTo>
                  <a:lnTo>
                    <a:pt x="752" y="365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72"/>
                  </a:lnTo>
                  <a:lnTo>
                    <a:pt x="755" y="372"/>
                  </a:lnTo>
                  <a:lnTo>
                    <a:pt x="757" y="374"/>
                  </a:lnTo>
                  <a:lnTo>
                    <a:pt x="757" y="372"/>
                  </a:lnTo>
                  <a:lnTo>
                    <a:pt x="759" y="372"/>
                  </a:lnTo>
                  <a:lnTo>
                    <a:pt x="759" y="372"/>
                  </a:lnTo>
                  <a:lnTo>
                    <a:pt x="759" y="374"/>
                  </a:lnTo>
                  <a:lnTo>
                    <a:pt x="762" y="374"/>
                  </a:lnTo>
                  <a:lnTo>
                    <a:pt x="762" y="379"/>
                  </a:lnTo>
                  <a:lnTo>
                    <a:pt x="764" y="381"/>
                  </a:lnTo>
                  <a:lnTo>
                    <a:pt x="766" y="384"/>
                  </a:lnTo>
                  <a:lnTo>
                    <a:pt x="769" y="384"/>
                  </a:lnTo>
                  <a:lnTo>
                    <a:pt x="769" y="384"/>
                  </a:lnTo>
                  <a:lnTo>
                    <a:pt x="778" y="381"/>
                  </a:lnTo>
                  <a:lnTo>
                    <a:pt x="783" y="381"/>
                  </a:lnTo>
                  <a:lnTo>
                    <a:pt x="783" y="381"/>
                  </a:lnTo>
                  <a:lnTo>
                    <a:pt x="785" y="379"/>
                  </a:lnTo>
                  <a:lnTo>
                    <a:pt x="788" y="379"/>
                  </a:lnTo>
                  <a:lnTo>
                    <a:pt x="795" y="379"/>
                  </a:lnTo>
                  <a:lnTo>
                    <a:pt x="795" y="379"/>
                  </a:lnTo>
                  <a:lnTo>
                    <a:pt x="797" y="376"/>
                  </a:lnTo>
                  <a:lnTo>
                    <a:pt x="797" y="376"/>
                  </a:lnTo>
                  <a:lnTo>
                    <a:pt x="797" y="374"/>
                  </a:lnTo>
                  <a:lnTo>
                    <a:pt x="800" y="374"/>
                  </a:lnTo>
                  <a:lnTo>
                    <a:pt x="800" y="374"/>
                  </a:lnTo>
                  <a:lnTo>
                    <a:pt x="800" y="376"/>
                  </a:lnTo>
                  <a:lnTo>
                    <a:pt x="800" y="376"/>
                  </a:lnTo>
                  <a:lnTo>
                    <a:pt x="802" y="376"/>
                  </a:lnTo>
                  <a:lnTo>
                    <a:pt x="802" y="376"/>
                  </a:lnTo>
                  <a:lnTo>
                    <a:pt x="804" y="376"/>
                  </a:lnTo>
                  <a:lnTo>
                    <a:pt x="804" y="376"/>
                  </a:lnTo>
                  <a:lnTo>
                    <a:pt x="807" y="379"/>
                  </a:lnTo>
                  <a:lnTo>
                    <a:pt x="809" y="379"/>
                  </a:lnTo>
                  <a:lnTo>
                    <a:pt x="809" y="379"/>
                  </a:lnTo>
                  <a:lnTo>
                    <a:pt x="809" y="381"/>
                  </a:lnTo>
                  <a:lnTo>
                    <a:pt x="811" y="381"/>
                  </a:lnTo>
                  <a:lnTo>
                    <a:pt x="811" y="381"/>
                  </a:lnTo>
                  <a:lnTo>
                    <a:pt x="811" y="384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81"/>
                  </a:lnTo>
                  <a:lnTo>
                    <a:pt x="816" y="381"/>
                  </a:lnTo>
                  <a:lnTo>
                    <a:pt x="816" y="379"/>
                  </a:lnTo>
                  <a:lnTo>
                    <a:pt x="819" y="379"/>
                  </a:lnTo>
                  <a:lnTo>
                    <a:pt x="819" y="379"/>
                  </a:lnTo>
                  <a:lnTo>
                    <a:pt x="821" y="381"/>
                  </a:lnTo>
                  <a:lnTo>
                    <a:pt x="821" y="384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3" y="386"/>
                  </a:lnTo>
                  <a:lnTo>
                    <a:pt x="826" y="38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28" y="381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3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7" y="379"/>
                  </a:lnTo>
                  <a:lnTo>
                    <a:pt x="837" y="381"/>
                  </a:lnTo>
                  <a:lnTo>
                    <a:pt x="837" y="381"/>
                  </a:lnTo>
                  <a:lnTo>
                    <a:pt x="840" y="381"/>
                  </a:lnTo>
                  <a:lnTo>
                    <a:pt x="840" y="379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7" y="379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40" y="372"/>
                  </a:lnTo>
                  <a:lnTo>
                    <a:pt x="842" y="372"/>
                  </a:lnTo>
                  <a:lnTo>
                    <a:pt x="842" y="369"/>
                  </a:lnTo>
                  <a:lnTo>
                    <a:pt x="842" y="367"/>
                  </a:lnTo>
                  <a:lnTo>
                    <a:pt x="842" y="367"/>
                  </a:lnTo>
                  <a:lnTo>
                    <a:pt x="847" y="365"/>
                  </a:lnTo>
                  <a:lnTo>
                    <a:pt x="847" y="365"/>
                  </a:lnTo>
                  <a:lnTo>
                    <a:pt x="849" y="365"/>
                  </a:lnTo>
                  <a:lnTo>
                    <a:pt x="849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6" y="369"/>
                  </a:lnTo>
                  <a:lnTo>
                    <a:pt x="856" y="369"/>
                  </a:lnTo>
                  <a:lnTo>
                    <a:pt x="859" y="369"/>
                  </a:lnTo>
                  <a:lnTo>
                    <a:pt x="859" y="369"/>
                  </a:lnTo>
                  <a:lnTo>
                    <a:pt x="859" y="367"/>
                  </a:lnTo>
                  <a:lnTo>
                    <a:pt x="861" y="365"/>
                  </a:lnTo>
                  <a:lnTo>
                    <a:pt x="861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6" y="360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5"/>
                  </a:lnTo>
                  <a:lnTo>
                    <a:pt x="859" y="355"/>
                  </a:lnTo>
                  <a:lnTo>
                    <a:pt x="859" y="355"/>
                  </a:lnTo>
                  <a:lnTo>
                    <a:pt x="861" y="357"/>
                  </a:lnTo>
                  <a:lnTo>
                    <a:pt x="863" y="360"/>
                  </a:lnTo>
                  <a:lnTo>
                    <a:pt x="863" y="360"/>
                  </a:lnTo>
                  <a:lnTo>
                    <a:pt x="868" y="362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5" y="357"/>
                  </a:lnTo>
                  <a:lnTo>
                    <a:pt x="878" y="357"/>
                  </a:lnTo>
                  <a:lnTo>
                    <a:pt x="878" y="353"/>
                  </a:lnTo>
                  <a:lnTo>
                    <a:pt x="878" y="350"/>
                  </a:lnTo>
                  <a:lnTo>
                    <a:pt x="880" y="350"/>
                  </a:lnTo>
                  <a:lnTo>
                    <a:pt x="885" y="348"/>
                  </a:lnTo>
                  <a:lnTo>
                    <a:pt x="889" y="346"/>
                  </a:lnTo>
                  <a:lnTo>
                    <a:pt x="894" y="343"/>
                  </a:lnTo>
                  <a:lnTo>
                    <a:pt x="897" y="343"/>
                  </a:lnTo>
                  <a:lnTo>
                    <a:pt x="897" y="341"/>
                  </a:lnTo>
                  <a:lnTo>
                    <a:pt x="897" y="339"/>
                  </a:lnTo>
                  <a:close/>
                  <a:moveTo>
                    <a:pt x="766" y="331"/>
                  </a:moveTo>
                  <a:lnTo>
                    <a:pt x="764" y="331"/>
                  </a:lnTo>
                  <a:lnTo>
                    <a:pt x="764" y="329"/>
                  </a:lnTo>
                  <a:lnTo>
                    <a:pt x="762" y="329"/>
                  </a:lnTo>
                  <a:lnTo>
                    <a:pt x="762" y="329"/>
                  </a:lnTo>
                  <a:lnTo>
                    <a:pt x="762" y="327"/>
                  </a:lnTo>
                  <a:lnTo>
                    <a:pt x="762" y="327"/>
                  </a:lnTo>
                  <a:lnTo>
                    <a:pt x="764" y="327"/>
                  </a:lnTo>
                  <a:lnTo>
                    <a:pt x="764" y="329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1"/>
                  </a:lnTo>
                  <a:lnTo>
                    <a:pt x="766" y="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7497396" y="4357689"/>
              <a:ext cx="146015" cy="254908"/>
            </a:xfrm>
            <a:custGeom>
              <a:avLst/>
              <a:gdLst>
                <a:gd name="T0" fmla="*/ 114 w 118"/>
                <a:gd name="T1" fmla="*/ 123 h 206"/>
                <a:gd name="T2" fmla="*/ 111 w 118"/>
                <a:gd name="T3" fmla="*/ 112 h 206"/>
                <a:gd name="T4" fmla="*/ 17 w 118"/>
                <a:gd name="T5" fmla="*/ 12 h 206"/>
                <a:gd name="T6" fmla="*/ 14 w 118"/>
                <a:gd name="T7" fmla="*/ 8 h 206"/>
                <a:gd name="T8" fmla="*/ 12 w 118"/>
                <a:gd name="T9" fmla="*/ 8 h 206"/>
                <a:gd name="T10" fmla="*/ 12 w 118"/>
                <a:gd name="T11" fmla="*/ 43 h 206"/>
                <a:gd name="T12" fmla="*/ 7 w 118"/>
                <a:gd name="T13" fmla="*/ 38 h 206"/>
                <a:gd name="T14" fmla="*/ 0 w 118"/>
                <a:gd name="T15" fmla="*/ 15 h 206"/>
                <a:gd name="T16" fmla="*/ 114 w 118"/>
                <a:gd name="T17" fmla="*/ 123 h 206"/>
                <a:gd name="T18" fmla="*/ 114 w 118"/>
                <a:gd name="T19" fmla="*/ 126 h 206"/>
                <a:gd name="T20" fmla="*/ 111 w 118"/>
                <a:gd name="T21" fmla="*/ 123 h 206"/>
                <a:gd name="T22" fmla="*/ 109 w 118"/>
                <a:gd name="T23" fmla="*/ 116 h 206"/>
                <a:gd name="T24" fmla="*/ 107 w 118"/>
                <a:gd name="T25" fmla="*/ 112 h 206"/>
                <a:gd name="T26" fmla="*/ 107 w 118"/>
                <a:gd name="T27" fmla="*/ 109 h 206"/>
                <a:gd name="T28" fmla="*/ 102 w 118"/>
                <a:gd name="T29" fmla="*/ 105 h 206"/>
                <a:gd name="T30" fmla="*/ 102 w 118"/>
                <a:gd name="T31" fmla="*/ 97 h 206"/>
                <a:gd name="T32" fmla="*/ 99 w 118"/>
                <a:gd name="T33" fmla="*/ 97 h 206"/>
                <a:gd name="T34" fmla="*/ 95 w 118"/>
                <a:gd name="T35" fmla="*/ 90 h 206"/>
                <a:gd name="T36" fmla="*/ 92 w 118"/>
                <a:gd name="T37" fmla="*/ 88 h 206"/>
                <a:gd name="T38" fmla="*/ 92 w 118"/>
                <a:gd name="T39" fmla="*/ 81 h 206"/>
                <a:gd name="T40" fmla="*/ 92 w 118"/>
                <a:gd name="T41" fmla="*/ 76 h 206"/>
                <a:gd name="T42" fmla="*/ 83 w 118"/>
                <a:gd name="T43" fmla="*/ 71 h 206"/>
                <a:gd name="T44" fmla="*/ 83 w 118"/>
                <a:gd name="T45" fmla="*/ 69 h 206"/>
                <a:gd name="T46" fmla="*/ 83 w 118"/>
                <a:gd name="T47" fmla="*/ 64 h 206"/>
                <a:gd name="T48" fmla="*/ 81 w 118"/>
                <a:gd name="T49" fmla="*/ 60 h 206"/>
                <a:gd name="T50" fmla="*/ 71 w 118"/>
                <a:gd name="T51" fmla="*/ 45 h 206"/>
                <a:gd name="T52" fmla="*/ 64 w 118"/>
                <a:gd name="T53" fmla="*/ 43 h 206"/>
                <a:gd name="T54" fmla="*/ 66 w 118"/>
                <a:gd name="T55" fmla="*/ 38 h 206"/>
                <a:gd name="T56" fmla="*/ 64 w 118"/>
                <a:gd name="T57" fmla="*/ 36 h 206"/>
                <a:gd name="T58" fmla="*/ 62 w 118"/>
                <a:gd name="T59" fmla="*/ 31 h 206"/>
                <a:gd name="T60" fmla="*/ 59 w 118"/>
                <a:gd name="T61" fmla="*/ 29 h 206"/>
                <a:gd name="T62" fmla="*/ 29 w 118"/>
                <a:gd name="T63" fmla="*/ 0 h 206"/>
                <a:gd name="T64" fmla="*/ 38 w 118"/>
                <a:gd name="T65" fmla="*/ 10 h 206"/>
                <a:gd name="T66" fmla="*/ 26 w 118"/>
                <a:gd name="T67" fmla="*/ 3 h 206"/>
                <a:gd name="T68" fmla="*/ 17 w 118"/>
                <a:gd name="T69" fmla="*/ 5 h 206"/>
                <a:gd name="T70" fmla="*/ 26 w 118"/>
                <a:gd name="T71" fmla="*/ 12 h 206"/>
                <a:gd name="T72" fmla="*/ 29 w 118"/>
                <a:gd name="T73" fmla="*/ 12 h 206"/>
                <a:gd name="T74" fmla="*/ 43 w 118"/>
                <a:gd name="T75" fmla="*/ 17 h 206"/>
                <a:gd name="T76" fmla="*/ 50 w 118"/>
                <a:gd name="T77" fmla="*/ 19 h 206"/>
                <a:gd name="T78" fmla="*/ 33 w 118"/>
                <a:gd name="T79" fmla="*/ 17 h 206"/>
                <a:gd name="T80" fmla="*/ 29 w 118"/>
                <a:gd name="T81" fmla="*/ 19 h 206"/>
                <a:gd name="T82" fmla="*/ 24 w 118"/>
                <a:gd name="T83" fmla="*/ 26 h 206"/>
                <a:gd name="T84" fmla="*/ 21 w 118"/>
                <a:gd name="T85" fmla="*/ 43 h 206"/>
                <a:gd name="T86" fmla="*/ 17 w 118"/>
                <a:gd name="T87" fmla="*/ 62 h 206"/>
                <a:gd name="T88" fmla="*/ 12 w 118"/>
                <a:gd name="T89" fmla="*/ 74 h 206"/>
                <a:gd name="T90" fmla="*/ 10 w 118"/>
                <a:gd name="T91" fmla="*/ 86 h 206"/>
                <a:gd name="T92" fmla="*/ 10 w 118"/>
                <a:gd name="T93" fmla="*/ 95 h 206"/>
                <a:gd name="T94" fmla="*/ 7 w 118"/>
                <a:gd name="T95" fmla="*/ 86 h 206"/>
                <a:gd name="T96" fmla="*/ 5 w 118"/>
                <a:gd name="T97" fmla="*/ 81 h 206"/>
                <a:gd name="T98" fmla="*/ 5 w 118"/>
                <a:gd name="T99" fmla="*/ 97 h 206"/>
                <a:gd name="T100" fmla="*/ 10 w 118"/>
                <a:gd name="T101" fmla="*/ 116 h 206"/>
                <a:gd name="T102" fmla="*/ 12 w 118"/>
                <a:gd name="T103" fmla="*/ 140 h 206"/>
                <a:gd name="T104" fmla="*/ 10 w 118"/>
                <a:gd name="T105" fmla="*/ 140 h 206"/>
                <a:gd name="T106" fmla="*/ 17 w 118"/>
                <a:gd name="T107" fmla="*/ 173 h 206"/>
                <a:gd name="T108" fmla="*/ 19 w 118"/>
                <a:gd name="T109" fmla="*/ 183 h 206"/>
                <a:gd name="T110" fmla="*/ 24 w 118"/>
                <a:gd name="T111" fmla="*/ 194 h 206"/>
                <a:gd name="T112" fmla="*/ 33 w 118"/>
                <a:gd name="T113" fmla="*/ 202 h 206"/>
                <a:gd name="T114" fmla="*/ 38 w 118"/>
                <a:gd name="T115" fmla="*/ 204 h 206"/>
                <a:gd name="T116" fmla="*/ 47 w 118"/>
                <a:gd name="T117" fmla="*/ 204 h 206"/>
                <a:gd name="T118" fmla="*/ 62 w 118"/>
                <a:gd name="T119" fmla="*/ 199 h 206"/>
                <a:gd name="T120" fmla="*/ 81 w 118"/>
                <a:gd name="T121" fmla="*/ 192 h 206"/>
                <a:gd name="T122" fmla="*/ 107 w 118"/>
                <a:gd name="T123" fmla="*/ 178 h 206"/>
                <a:gd name="T124" fmla="*/ 116 w 118"/>
                <a:gd name="T125" fmla="*/ 15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06"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19"/>
                  </a:lnTo>
                  <a:lnTo>
                    <a:pt x="114" y="116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2" y="10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3" y="38"/>
                  </a:moveTo>
                  <a:lnTo>
                    <a:pt x="3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close/>
                  <a:moveTo>
                    <a:pt x="5" y="17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18" y="147"/>
                  </a:moveTo>
                  <a:lnTo>
                    <a:pt x="118" y="145"/>
                  </a:lnTo>
                  <a:lnTo>
                    <a:pt x="118" y="145"/>
                  </a:lnTo>
                  <a:lnTo>
                    <a:pt x="118" y="133"/>
                  </a:lnTo>
                  <a:lnTo>
                    <a:pt x="116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2" y="112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7" y="109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9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5" y="95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9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80"/>
                  </a:lnTo>
                  <a:lnTo>
                    <a:pt x="19" y="183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2"/>
                  </a:lnTo>
                  <a:lnTo>
                    <a:pt x="59" y="202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1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18" y="1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410277" y="2293677"/>
              <a:ext cx="470219" cy="430621"/>
            </a:xfrm>
            <a:custGeom>
              <a:avLst/>
              <a:gdLst>
                <a:gd name="T0" fmla="*/ 78 w 380"/>
                <a:gd name="T1" fmla="*/ 253 h 348"/>
                <a:gd name="T2" fmla="*/ 82 w 380"/>
                <a:gd name="T3" fmla="*/ 234 h 348"/>
                <a:gd name="T4" fmla="*/ 7 w 380"/>
                <a:gd name="T5" fmla="*/ 43 h 348"/>
                <a:gd name="T6" fmla="*/ 75 w 380"/>
                <a:gd name="T7" fmla="*/ 263 h 348"/>
                <a:gd name="T8" fmla="*/ 42 w 380"/>
                <a:gd name="T9" fmla="*/ 256 h 348"/>
                <a:gd name="T10" fmla="*/ 85 w 380"/>
                <a:gd name="T11" fmla="*/ 57 h 348"/>
                <a:gd name="T12" fmla="*/ 89 w 380"/>
                <a:gd name="T13" fmla="*/ 59 h 348"/>
                <a:gd name="T14" fmla="*/ 101 w 380"/>
                <a:gd name="T15" fmla="*/ 76 h 348"/>
                <a:gd name="T16" fmla="*/ 92 w 380"/>
                <a:gd name="T17" fmla="*/ 57 h 348"/>
                <a:gd name="T18" fmla="*/ 85 w 380"/>
                <a:gd name="T19" fmla="*/ 199 h 348"/>
                <a:gd name="T20" fmla="*/ 89 w 380"/>
                <a:gd name="T21" fmla="*/ 244 h 348"/>
                <a:gd name="T22" fmla="*/ 82 w 380"/>
                <a:gd name="T23" fmla="*/ 230 h 348"/>
                <a:gd name="T24" fmla="*/ 75 w 380"/>
                <a:gd name="T25" fmla="*/ 230 h 348"/>
                <a:gd name="T26" fmla="*/ 208 w 380"/>
                <a:gd name="T27" fmla="*/ 248 h 348"/>
                <a:gd name="T28" fmla="*/ 189 w 380"/>
                <a:gd name="T29" fmla="*/ 260 h 348"/>
                <a:gd name="T30" fmla="*/ 170 w 380"/>
                <a:gd name="T31" fmla="*/ 239 h 348"/>
                <a:gd name="T32" fmla="*/ 179 w 380"/>
                <a:gd name="T33" fmla="*/ 244 h 348"/>
                <a:gd name="T34" fmla="*/ 167 w 380"/>
                <a:gd name="T35" fmla="*/ 253 h 348"/>
                <a:gd name="T36" fmla="*/ 196 w 380"/>
                <a:gd name="T37" fmla="*/ 246 h 348"/>
                <a:gd name="T38" fmla="*/ 92 w 380"/>
                <a:gd name="T39" fmla="*/ 144 h 348"/>
                <a:gd name="T40" fmla="*/ 153 w 380"/>
                <a:gd name="T41" fmla="*/ 270 h 348"/>
                <a:gd name="T42" fmla="*/ 253 w 380"/>
                <a:gd name="T43" fmla="*/ 102 h 348"/>
                <a:gd name="T44" fmla="*/ 170 w 380"/>
                <a:gd name="T45" fmla="*/ 21 h 348"/>
                <a:gd name="T46" fmla="*/ 106 w 380"/>
                <a:gd name="T47" fmla="*/ 62 h 348"/>
                <a:gd name="T48" fmla="*/ 113 w 380"/>
                <a:gd name="T49" fmla="*/ 88 h 348"/>
                <a:gd name="T50" fmla="*/ 108 w 380"/>
                <a:gd name="T51" fmla="*/ 97 h 348"/>
                <a:gd name="T52" fmla="*/ 118 w 380"/>
                <a:gd name="T53" fmla="*/ 109 h 348"/>
                <a:gd name="T54" fmla="*/ 115 w 380"/>
                <a:gd name="T55" fmla="*/ 111 h 348"/>
                <a:gd name="T56" fmla="*/ 99 w 380"/>
                <a:gd name="T57" fmla="*/ 107 h 348"/>
                <a:gd name="T58" fmla="*/ 92 w 380"/>
                <a:gd name="T59" fmla="*/ 107 h 348"/>
                <a:gd name="T60" fmla="*/ 87 w 380"/>
                <a:gd name="T61" fmla="*/ 109 h 348"/>
                <a:gd name="T62" fmla="*/ 80 w 380"/>
                <a:gd name="T63" fmla="*/ 125 h 348"/>
                <a:gd name="T64" fmla="*/ 97 w 380"/>
                <a:gd name="T65" fmla="*/ 125 h 348"/>
                <a:gd name="T66" fmla="*/ 99 w 380"/>
                <a:gd name="T67" fmla="*/ 144 h 348"/>
                <a:gd name="T68" fmla="*/ 108 w 380"/>
                <a:gd name="T69" fmla="*/ 168 h 348"/>
                <a:gd name="T70" fmla="*/ 111 w 380"/>
                <a:gd name="T71" fmla="*/ 182 h 348"/>
                <a:gd name="T72" fmla="*/ 94 w 380"/>
                <a:gd name="T73" fmla="*/ 213 h 348"/>
                <a:gd name="T74" fmla="*/ 92 w 380"/>
                <a:gd name="T75" fmla="*/ 232 h 348"/>
                <a:gd name="T76" fmla="*/ 92 w 380"/>
                <a:gd name="T77" fmla="*/ 237 h 348"/>
                <a:gd name="T78" fmla="*/ 101 w 380"/>
                <a:gd name="T79" fmla="*/ 241 h 348"/>
                <a:gd name="T80" fmla="*/ 104 w 380"/>
                <a:gd name="T81" fmla="*/ 258 h 348"/>
                <a:gd name="T82" fmla="*/ 87 w 380"/>
                <a:gd name="T83" fmla="*/ 251 h 348"/>
                <a:gd name="T84" fmla="*/ 101 w 380"/>
                <a:gd name="T85" fmla="*/ 265 h 348"/>
                <a:gd name="T86" fmla="*/ 108 w 380"/>
                <a:gd name="T87" fmla="*/ 272 h 348"/>
                <a:gd name="T88" fmla="*/ 125 w 380"/>
                <a:gd name="T89" fmla="*/ 260 h 348"/>
                <a:gd name="T90" fmla="*/ 134 w 380"/>
                <a:gd name="T91" fmla="*/ 258 h 348"/>
                <a:gd name="T92" fmla="*/ 149 w 380"/>
                <a:gd name="T93" fmla="*/ 256 h 348"/>
                <a:gd name="T94" fmla="*/ 153 w 380"/>
                <a:gd name="T95" fmla="*/ 256 h 348"/>
                <a:gd name="T96" fmla="*/ 163 w 380"/>
                <a:gd name="T97" fmla="*/ 237 h 348"/>
                <a:gd name="T98" fmla="*/ 186 w 380"/>
                <a:gd name="T99" fmla="*/ 241 h 348"/>
                <a:gd name="T100" fmla="*/ 203 w 380"/>
                <a:gd name="T101" fmla="*/ 232 h 348"/>
                <a:gd name="T102" fmla="*/ 212 w 380"/>
                <a:gd name="T103" fmla="*/ 227 h 348"/>
                <a:gd name="T104" fmla="*/ 236 w 380"/>
                <a:gd name="T105" fmla="*/ 225 h 348"/>
                <a:gd name="T106" fmla="*/ 253 w 380"/>
                <a:gd name="T107" fmla="*/ 196 h 348"/>
                <a:gd name="T108" fmla="*/ 75 w 380"/>
                <a:gd name="T109" fmla="*/ 263 h 348"/>
                <a:gd name="T110" fmla="*/ 104 w 380"/>
                <a:gd name="T111" fmla="*/ 289 h 348"/>
                <a:gd name="T112" fmla="*/ 89 w 380"/>
                <a:gd name="T113" fmla="*/ 272 h 348"/>
                <a:gd name="T114" fmla="*/ 82 w 380"/>
                <a:gd name="T115" fmla="*/ 277 h 348"/>
                <a:gd name="T116" fmla="*/ 89 w 380"/>
                <a:gd name="T117" fmla="*/ 331 h 348"/>
                <a:gd name="T118" fmla="*/ 101 w 380"/>
                <a:gd name="T119" fmla="*/ 286 h 348"/>
                <a:gd name="T120" fmla="*/ 115 w 380"/>
                <a:gd name="T121" fmla="*/ 279 h 348"/>
                <a:gd name="T122" fmla="*/ 127 w 380"/>
                <a:gd name="T123" fmla="*/ 277 h 348"/>
                <a:gd name="T124" fmla="*/ 108 w 380"/>
                <a:gd name="T1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48">
                  <a:moveTo>
                    <a:pt x="4" y="50"/>
                  </a:move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0"/>
                  </a:lnTo>
                  <a:close/>
                  <a:moveTo>
                    <a:pt x="75" y="244"/>
                  </a:move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5" y="239"/>
                  </a:lnTo>
                  <a:lnTo>
                    <a:pt x="75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3" y="241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5" y="244"/>
                  </a:lnTo>
                  <a:close/>
                  <a:moveTo>
                    <a:pt x="78" y="251"/>
                  </a:move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78" y="251"/>
                  </a:lnTo>
                  <a:close/>
                  <a:moveTo>
                    <a:pt x="82" y="232"/>
                  </a:move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2"/>
                  </a:lnTo>
                  <a:close/>
                  <a:moveTo>
                    <a:pt x="78" y="244"/>
                  </a:move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8" y="246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close/>
                  <a:moveTo>
                    <a:pt x="4" y="4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0"/>
                  </a:lnTo>
                  <a:close/>
                  <a:moveTo>
                    <a:pt x="82" y="248"/>
                  </a:moveTo>
                  <a:lnTo>
                    <a:pt x="82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2" y="248"/>
                  </a:lnTo>
                  <a:close/>
                  <a:moveTo>
                    <a:pt x="73" y="248"/>
                  </a:moveTo>
                  <a:lnTo>
                    <a:pt x="73" y="248"/>
                  </a:lnTo>
                  <a:lnTo>
                    <a:pt x="73" y="248"/>
                  </a:lnTo>
                  <a:lnTo>
                    <a:pt x="73" y="248"/>
                  </a:lnTo>
                  <a:lnTo>
                    <a:pt x="70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48"/>
                  </a:lnTo>
                  <a:lnTo>
                    <a:pt x="73" y="248"/>
                  </a:lnTo>
                  <a:close/>
                  <a:moveTo>
                    <a:pt x="75" y="263"/>
                  </a:move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3"/>
                  </a:lnTo>
                  <a:close/>
                  <a:moveTo>
                    <a:pt x="73" y="253"/>
                  </a:moveTo>
                  <a:lnTo>
                    <a:pt x="73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close/>
                  <a:moveTo>
                    <a:pt x="26" y="293"/>
                  </a:move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6" y="293"/>
                  </a:lnTo>
                  <a:close/>
                  <a:moveTo>
                    <a:pt x="44" y="256"/>
                  </a:moveTo>
                  <a:lnTo>
                    <a:pt x="42" y="256"/>
                  </a:lnTo>
                  <a:lnTo>
                    <a:pt x="42" y="256"/>
                  </a:lnTo>
                  <a:lnTo>
                    <a:pt x="42" y="253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close/>
                  <a:moveTo>
                    <a:pt x="56" y="62"/>
                  </a:moveTo>
                  <a:lnTo>
                    <a:pt x="56" y="62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close/>
                  <a:moveTo>
                    <a:pt x="85" y="57"/>
                  </a:moveTo>
                  <a:lnTo>
                    <a:pt x="85" y="57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7"/>
                  </a:lnTo>
                  <a:close/>
                  <a:moveTo>
                    <a:pt x="85" y="241"/>
                  </a:moveTo>
                  <a:lnTo>
                    <a:pt x="85" y="241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5" y="241"/>
                  </a:lnTo>
                  <a:close/>
                  <a:moveTo>
                    <a:pt x="97" y="88"/>
                  </a:moveTo>
                  <a:lnTo>
                    <a:pt x="97" y="88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8"/>
                  </a:lnTo>
                  <a:close/>
                  <a:moveTo>
                    <a:pt x="89" y="59"/>
                  </a:moveTo>
                  <a:lnTo>
                    <a:pt x="89" y="59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2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9" y="59"/>
                  </a:lnTo>
                  <a:close/>
                  <a:moveTo>
                    <a:pt x="104" y="73"/>
                  </a:move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92" y="59"/>
                  </a:moveTo>
                  <a:lnTo>
                    <a:pt x="94" y="62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01" y="92"/>
                  </a:moveTo>
                  <a:lnTo>
                    <a:pt x="101" y="92"/>
                  </a:lnTo>
                  <a:lnTo>
                    <a:pt x="101" y="92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close/>
                  <a:moveTo>
                    <a:pt x="78" y="279"/>
                  </a:moveTo>
                  <a:lnTo>
                    <a:pt x="78" y="27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8" y="282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close/>
                  <a:moveTo>
                    <a:pt x="85" y="199"/>
                  </a:move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9"/>
                  </a:lnTo>
                  <a:lnTo>
                    <a:pt x="85" y="199"/>
                  </a:lnTo>
                  <a:close/>
                  <a:moveTo>
                    <a:pt x="87" y="244"/>
                  </a:move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4"/>
                  </a:lnTo>
                  <a:close/>
                  <a:moveTo>
                    <a:pt x="78" y="92"/>
                  </a:move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close/>
                  <a:moveTo>
                    <a:pt x="85" y="230"/>
                  </a:move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close/>
                  <a:moveTo>
                    <a:pt x="75" y="232"/>
                  </a:moveTo>
                  <a:lnTo>
                    <a:pt x="75" y="232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5" y="232"/>
                  </a:lnTo>
                  <a:close/>
                  <a:moveTo>
                    <a:pt x="217" y="241"/>
                  </a:moveTo>
                  <a:lnTo>
                    <a:pt x="215" y="244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2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6"/>
                  </a:lnTo>
                  <a:lnTo>
                    <a:pt x="205" y="246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5" y="248"/>
                  </a:lnTo>
                  <a:lnTo>
                    <a:pt x="205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3"/>
                  </a:lnTo>
                  <a:lnTo>
                    <a:pt x="210" y="253"/>
                  </a:lnTo>
                  <a:lnTo>
                    <a:pt x="208" y="253"/>
                  </a:lnTo>
                  <a:lnTo>
                    <a:pt x="208" y="253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5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1"/>
                  </a:lnTo>
                  <a:lnTo>
                    <a:pt x="217" y="241"/>
                  </a:lnTo>
                  <a:close/>
                  <a:moveTo>
                    <a:pt x="191" y="258"/>
                  </a:moveTo>
                  <a:lnTo>
                    <a:pt x="191" y="258"/>
                  </a:lnTo>
                  <a:lnTo>
                    <a:pt x="191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close/>
                  <a:moveTo>
                    <a:pt x="189" y="248"/>
                  </a:moveTo>
                  <a:lnTo>
                    <a:pt x="189" y="248"/>
                  </a:lnTo>
                  <a:lnTo>
                    <a:pt x="189" y="248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close/>
                  <a:moveTo>
                    <a:pt x="179" y="246"/>
                  </a:moveTo>
                  <a:lnTo>
                    <a:pt x="179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5" y="248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2" y="244"/>
                  </a:lnTo>
                  <a:lnTo>
                    <a:pt x="172" y="241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0" y="239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7" y="246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1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2" y="251"/>
                  </a:lnTo>
                  <a:lnTo>
                    <a:pt x="182" y="251"/>
                  </a:lnTo>
                  <a:lnTo>
                    <a:pt x="179" y="251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79" y="246"/>
                  </a:lnTo>
                  <a:close/>
                  <a:moveTo>
                    <a:pt x="182" y="246"/>
                  </a:moveTo>
                  <a:lnTo>
                    <a:pt x="182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7" y="244"/>
                  </a:lnTo>
                  <a:lnTo>
                    <a:pt x="177" y="244"/>
                  </a:lnTo>
                  <a:lnTo>
                    <a:pt x="177" y="241"/>
                  </a:lnTo>
                  <a:lnTo>
                    <a:pt x="179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9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close/>
                  <a:moveTo>
                    <a:pt x="165" y="267"/>
                  </a:moveTo>
                  <a:lnTo>
                    <a:pt x="165" y="267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7" y="267"/>
                  </a:lnTo>
                  <a:lnTo>
                    <a:pt x="165" y="267"/>
                  </a:lnTo>
                  <a:lnTo>
                    <a:pt x="165" y="267"/>
                  </a:lnTo>
                  <a:close/>
                  <a:moveTo>
                    <a:pt x="167" y="258"/>
                  </a:moveTo>
                  <a:lnTo>
                    <a:pt x="167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60"/>
                  </a:lnTo>
                  <a:lnTo>
                    <a:pt x="165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8"/>
                  </a:lnTo>
                  <a:lnTo>
                    <a:pt x="167" y="258"/>
                  </a:lnTo>
                  <a:close/>
                  <a:moveTo>
                    <a:pt x="380" y="90"/>
                  </a:moveTo>
                  <a:lnTo>
                    <a:pt x="378" y="90"/>
                  </a:lnTo>
                  <a:lnTo>
                    <a:pt x="380" y="90"/>
                  </a:lnTo>
                  <a:lnTo>
                    <a:pt x="380" y="90"/>
                  </a:lnTo>
                  <a:lnTo>
                    <a:pt x="380" y="90"/>
                  </a:lnTo>
                  <a:close/>
                  <a:moveTo>
                    <a:pt x="328" y="71"/>
                  </a:moveTo>
                  <a:lnTo>
                    <a:pt x="328" y="71"/>
                  </a:lnTo>
                  <a:lnTo>
                    <a:pt x="326" y="71"/>
                  </a:lnTo>
                  <a:lnTo>
                    <a:pt x="324" y="71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6" y="76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28" y="71"/>
                  </a:lnTo>
                  <a:lnTo>
                    <a:pt x="328" y="71"/>
                  </a:lnTo>
                  <a:close/>
                  <a:moveTo>
                    <a:pt x="201" y="246"/>
                  </a:moveTo>
                  <a:lnTo>
                    <a:pt x="201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6"/>
                  </a:lnTo>
                  <a:close/>
                  <a:moveTo>
                    <a:pt x="92" y="133"/>
                  </a:move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2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2" y="133"/>
                  </a:lnTo>
                  <a:close/>
                  <a:moveTo>
                    <a:pt x="151" y="270"/>
                  </a:move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67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close/>
                  <a:moveTo>
                    <a:pt x="260" y="168"/>
                  </a:moveTo>
                  <a:lnTo>
                    <a:pt x="260" y="166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5" y="170"/>
                  </a:lnTo>
                  <a:lnTo>
                    <a:pt x="253" y="170"/>
                  </a:lnTo>
                  <a:lnTo>
                    <a:pt x="253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0" y="163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59"/>
                  </a:lnTo>
                  <a:lnTo>
                    <a:pt x="250" y="159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3" y="147"/>
                  </a:lnTo>
                  <a:lnTo>
                    <a:pt x="253" y="144"/>
                  </a:lnTo>
                  <a:lnTo>
                    <a:pt x="253" y="140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3" y="125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3" y="114"/>
                  </a:lnTo>
                  <a:lnTo>
                    <a:pt x="253" y="107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4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0" y="97"/>
                  </a:lnTo>
                  <a:lnTo>
                    <a:pt x="248" y="95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1" y="80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3"/>
                  </a:lnTo>
                  <a:lnTo>
                    <a:pt x="236" y="73"/>
                  </a:lnTo>
                  <a:lnTo>
                    <a:pt x="236" y="69"/>
                  </a:lnTo>
                  <a:lnTo>
                    <a:pt x="236" y="66"/>
                  </a:lnTo>
                  <a:lnTo>
                    <a:pt x="234" y="6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4"/>
                  </a:lnTo>
                  <a:lnTo>
                    <a:pt x="222" y="50"/>
                  </a:lnTo>
                  <a:lnTo>
                    <a:pt x="212" y="36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10" y="31"/>
                  </a:lnTo>
                  <a:lnTo>
                    <a:pt x="208" y="21"/>
                  </a:lnTo>
                  <a:lnTo>
                    <a:pt x="203" y="12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12"/>
                  </a:lnTo>
                  <a:lnTo>
                    <a:pt x="189" y="14"/>
                  </a:lnTo>
                  <a:lnTo>
                    <a:pt x="186" y="17"/>
                  </a:lnTo>
                  <a:lnTo>
                    <a:pt x="182" y="19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70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53" y="19"/>
                  </a:lnTo>
                  <a:lnTo>
                    <a:pt x="151" y="21"/>
                  </a:lnTo>
                  <a:lnTo>
                    <a:pt x="149" y="21"/>
                  </a:lnTo>
                  <a:lnTo>
                    <a:pt x="144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0" y="31"/>
                  </a:lnTo>
                  <a:lnTo>
                    <a:pt x="120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7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2"/>
                  </a:lnTo>
                  <a:lnTo>
                    <a:pt x="111" y="64"/>
                  </a:lnTo>
                  <a:lnTo>
                    <a:pt x="113" y="64"/>
                  </a:lnTo>
                  <a:lnTo>
                    <a:pt x="111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8" y="109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0" y="114"/>
                  </a:lnTo>
                  <a:lnTo>
                    <a:pt x="118" y="114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07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9" y="114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7" y="109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8"/>
                  </a:lnTo>
                  <a:lnTo>
                    <a:pt x="92" y="121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5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8"/>
                  </a:lnTo>
                  <a:lnTo>
                    <a:pt x="89" y="130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6" y="140"/>
                  </a:lnTo>
                  <a:lnTo>
                    <a:pt x="104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1" y="149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4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1" y="159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5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5" y="170"/>
                  </a:lnTo>
                  <a:lnTo>
                    <a:pt x="113" y="170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9" y="175"/>
                  </a:lnTo>
                  <a:lnTo>
                    <a:pt x="101" y="175"/>
                  </a:lnTo>
                  <a:lnTo>
                    <a:pt x="104" y="175"/>
                  </a:lnTo>
                  <a:lnTo>
                    <a:pt x="104" y="175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8" y="180"/>
                  </a:lnTo>
                  <a:lnTo>
                    <a:pt x="108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1" y="185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4" y="189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9" y="199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9"/>
                  </a:lnTo>
                  <a:lnTo>
                    <a:pt x="108" y="201"/>
                  </a:lnTo>
                  <a:lnTo>
                    <a:pt x="108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1" y="201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2" y="213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5" y="227"/>
                  </a:lnTo>
                  <a:lnTo>
                    <a:pt x="87" y="227"/>
                  </a:lnTo>
                  <a:lnTo>
                    <a:pt x="87" y="230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2" y="232"/>
                  </a:lnTo>
                  <a:lnTo>
                    <a:pt x="92" y="234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101" y="246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8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7" y="248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4" y="251"/>
                  </a:lnTo>
                  <a:lnTo>
                    <a:pt x="94" y="253"/>
                  </a:lnTo>
                  <a:lnTo>
                    <a:pt x="97" y="253"/>
                  </a:lnTo>
                  <a:lnTo>
                    <a:pt x="99" y="253"/>
                  </a:lnTo>
                  <a:lnTo>
                    <a:pt x="99" y="253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6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8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92" y="256"/>
                  </a:lnTo>
                  <a:lnTo>
                    <a:pt x="92" y="253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6"/>
                  </a:lnTo>
                  <a:lnTo>
                    <a:pt x="87" y="258"/>
                  </a:lnTo>
                  <a:lnTo>
                    <a:pt x="87" y="258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70"/>
                  </a:lnTo>
                  <a:lnTo>
                    <a:pt x="99" y="267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11" y="270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11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0"/>
                  </a:lnTo>
                  <a:lnTo>
                    <a:pt x="113" y="260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0" y="272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7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7" y="253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1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4" y="253"/>
                  </a:lnTo>
                  <a:lnTo>
                    <a:pt x="144" y="256"/>
                  </a:lnTo>
                  <a:lnTo>
                    <a:pt x="141" y="256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60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60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41" y="270"/>
                  </a:lnTo>
                  <a:lnTo>
                    <a:pt x="144" y="270"/>
                  </a:lnTo>
                  <a:lnTo>
                    <a:pt x="141" y="270"/>
                  </a:lnTo>
                  <a:lnTo>
                    <a:pt x="141" y="267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6" y="267"/>
                  </a:lnTo>
                  <a:lnTo>
                    <a:pt x="149" y="265"/>
                  </a:lnTo>
                  <a:lnTo>
                    <a:pt x="146" y="263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9" y="263"/>
                  </a:lnTo>
                  <a:lnTo>
                    <a:pt x="149" y="263"/>
                  </a:lnTo>
                  <a:lnTo>
                    <a:pt x="151" y="263"/>
                  </a:lnTo>
                  <a:lnTo>
                    <a:pt x="151" y="263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3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6"/>
                  </a:lnTo>
                  <a:lnTo>
                    <a:pt x="149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1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56" y="253"/>
                  </a:lnTo>
                  <a:lnTo>
                    <a:pt x="153" y="253"/>
                  </a:lnTo>
                  <a:lnTo>
                    <a:pt x="153" y="256"/>
                  </a:lnTo>
                  <a:lnTo>
                    <a:pt x="153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3" y="253"/>
                  </a:lnTo>
                  <a:lnTo>
                    <a:pt x="165" y="251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5" y="246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5" y="237"/>
                  </a:lnTo>
                  <a:lnTo>
                    <a:pt x="167" y="237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2" y="239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2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9" y="234"/>
                  </a:lnTo>
                  <a:lnTo>
                    <a:pt x="177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7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6" y="241"/>
                  </a:lnTo>
                  <a:lnTo>
                    <a:pt x="189" y="241"/>
                  </a:lnTo>
                  <a:lnTo>
                    <a:pt x="189" y="241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3" y="239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3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5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8" y="227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22"/>
                  </a:lnTo>
                  <a:lnTo>
                    <a:pt x="210" y="225"/>
                  </a:lnTo>
                  <a:lnTo>
                    <a:pt x="210" y="225"/>
                  </a:lnTo>
                  <a:lnTo>
                    <a:pt x="210" y="227"/>
                  </a:lnTo>
                  <a:lnTo>
                    <a:pt x="210" y="225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5" y="227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7" y="227"/>
                  </a:lnTo>
                  <a:lnTo>
                    <a:pt x="219" y="230"/>
                  </a:lnTo>
                  <a:lnTo>
                    <a:pt x="219" y="230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0"/>
                  </a:lnTo>
                  <a:lnTo>
                    <a:pt x="231" y="230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41" y="225"/>
                  </a:lnTo>
                  <a:lnTo>
                    <a:pt x="241" y="225"/>
                  </a:lnTo>
                  <a:lnTo>
                    <a:pt x="241" y="222"/>
                  </a:lnTo>
                  <a:lnTo>
                    <a:pt x="241" y="222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5"/>
                  </a:lnTo>
                  <a:lnTo>
                    <a:pt x="243" y="215"/>
                  </a:lnTo>
                  <a:lnTo>
                    <a:pt x="246" y="215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08"/>
                  </a:lnTo>
                  <a:lnTo>
                    <a:pt x="248" y="208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48" y="204"/>
                  </a:lnTo>
                  <a:lnTo>
                    <a:pt x="248" y="201"/>
                  </a:lnTo>
                  <a:lnTo>
                    <a:pt x="250" y="201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199"/>
                  </a:lnTo>
                  <a:lnTo>
                    <a:pt x="253" y="199"/>
                  </a:lnTo>
                  <a:lnTo>
                    <a:pt x="255" y="196"/>
                  </a:lnTo>
                  <a:lnTo>
                    <a:pt x="253" y="196"/>
                  </a:lnTo>
                  <a:lnTo>
                    <a:pt x="253" y="196"/>
                  </a:lnTo>
                  <a:lnTo>
                    <a:pt x="253" y="194"/>
                  </a:lnTo>
                  <a:lnTo>
                    <a:pt x="253" y="194"/>
                  </a:lnTo>
                  <a:lnTo>
                    <a:pt x="255" y="192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7" y="182"/>
                  </a:lnTo>
                  <a:lnTo>
                    <a:pt x="257" y="178"/>
                  </a:lnTo>
                  <a:lnTo>
                    <a:pt x="257" y="175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close/>
                  <a:moveTo>
                    <a:pt x="219" y="232"/>
                  </a:move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19" y="232"/>
                  </a:lnTo>
                  <a:close/>
                  <a:moveTo>
                    <a:pt x="78" y="260"/>
                  </a:move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8" y="265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0"/>
                  </a:lnTo>
                  <a:close/>
                  <a:moveTo>
                    <a:pt x="141" y="298"/>
                  </a:moveTo>
                  <a:lnTo>
                    <a:pt x="141" y="298"/>
                  </a:lnTo>
                  <a:lnTo>
                    <a:pt x="141" y="296"/>
                  </a:lnTo>
                  <a:lnTo>
                    <a:pt x="139" y="296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close/>
                  <a:moveTo>
                    <a:pt x="101" y="286"/>
                  </a:moveTo>
                  <a:lnTo>
                    <a:pt x="99" y="289"/>
                  </a:lnTo>
                  <a:lnTo>
                    <a:pt x="99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1" y="289"/>
                  </a:lnTo>
                  <a:lnTo>
                    <a:pt x="101" y="286"/>
                  </a:lnTo>
                  <a:lnTo>
                    <a:pt x="101" y="286"/>
                  </a:lnTo>
                  <a:close/>
                  <a:moveTo>
                    <a:pt x="106" y="289"/>
                  </a:move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close/>
                  <a:moveTo>
                    <a:pt x="82" y="277"/>
                  </a:move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7" y="263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70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72"/>
                  </a:lnTo>
                  <a:lnTo>
                    <a:pt x="80" y="275"/>
                  </a:lnTo>
                  <a:lnTo>
                    <a:pt x="80" y="272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2" y="277"/>
                  </a:lnTo>
                  <a:lnTo>
                    <a:pt x="82" y="277"/>
                  </a:lnTo>
                  <a:close/>
                  <a:moveTo>
                    <a:pt x="115" y="272"/>
                  </a:move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close/>
                  <a:moveTo>
                    <a:pt x="123" y="331"/>
                  </a:moveTo>
                  <a:lnTo>
                    <a:pt x="123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5" y="327"/>
                  </a:lnTo>
                  <a:lnTo>
                    <a:pt x="115" y="327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08" y="327"/>
                  </a:lnTo>
                  <a:lnTo>
                    <a:pt x="106" y="327"/>
                  </a:lnTo>
                  <a:lnTo>
                    <a:pt x="104" y="329"/>
                  </a:lnTo>
                  <a:lnTo>
                    <a:pt x="99" y="329"/>
                  </a:lnTo>
                  <a:lnTo>
                    <a:pt x="97" y="329"/>
                  </a:lnTo>
                  <a:lnTo>
                    <a:pt x="92" y="331"/>
                  </a:lnTo>
                  <a:lnTo>
                    <a:pt x="89" y="331"/>
                  </a:lnTo>
                  <a:lnTo>
                    <a:pt x="87" y="334"/>
                  </a:lnTo>
                  <a:lnTo>
                    <a:pt x="87" y="334"/>
                  </a:lnTo>
                  <a:lnTo>
                    <a:pt x="85" y="336"/>
                  </a:lnTo>
                  <a:lnTo>
                    <a:pt x="82" y="338"/>
                  </a:lnTo>
                  <a:lnTo>
                    <a:pt x="82" y="338"/>
                  </a:lnTo>
                  <a:lnTo>
                    <a:pt x="82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94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101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11" y="343"/>
                  </a:lnTo>
                  <a:lnTo>
                    <a:pt x="113" y="341"/>
                  </a:lnTo>
                  <a:lnTo>
                    <a:pt x="115" y="343"/>
                  </a:lnTo>
                  <a:lnTo>
                    <a:pt x="115" y="341"/>
                  </a:lnTo>
                  <a:lnTo>
                    <a:pt x="115" y="341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close/>
                  <a:moveTo>
                    <a:pt x="101" y="286"/>
                  </a:move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close/>
                  <a:moveTo>
                    <a:pt x="118" y="277"/>
                  </a:move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8" y="277"/>
                  </a:lnTo>
                  <a:close/>
                  <a:moveTo>
                    <a:pt x="130" y="277"/>
                  </a:move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5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close/>
                  <a:moveTo>
                    <a:pt x="137" y="267"/>
                  </a:moveTo>
                  <a:lnTo>
                    <a:pt x="134" y="267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0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7" y="267"/>
                  </a:lnTo>
                  <a:lnTo>
                    <a:pt x="137" y="267"/>
                  </a:lnTo>
                  <a:close/>
                  <a:moveTo>
                    <a:pt x="111" y="277"/>
                  </a:moveTo>
                  <a:lnTo>
                    <a:pt x="111" y="277"/>
                  </a:lnTo>
                  <a:lnTo>
                    <a:pt x="111" y="277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1" y="277"/>
                  </a:lnTo>
                  <a:lnTo>
                    <a:pt x="111" y="277"/>
                  </a:lnTo>
                  <a:close/>
                  <a:moveTo>
                    <a:pt x="118" y="286"/>
                  </a:move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18" y="284"/>
                  </a:lnTo>
                  <a:lnTo>
                    <a:pt x="118" y="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9051593" y="4899678"/>
              <a:ext cx="23511" cy="12374"/>
            </a:xfrm>
            <a:custGeom>
              <a:avLst/>
              <a:gdLst>
                <a:gd name="T0" fmla="*/ 19 w 19"/>
                <a:gd name="T1" fmla="*/ 5 h 10"/>
                <a:gd name="T2" fmla="*/ 19 w 19"/>
                <a:gd name="T3" fmla="*/ 5 h 10"/>
                <a:gd name="T4" fmla="*/ 17 w 19"/>
                <a:gd name="T5" fmla="*/ 5 h 10"/>
                <a:gd name="T6" fmla="*/ 17 w 19"/>
                <a:gd name="T7" fmla="*/ 3 h 10"/>
                <a:gd name="T8" fmla="*/ 12 w 19"/>
                <a:gd name="T9" fmla="*/ 0 h 10"/>
                <a:gd name="T10" fmla="*/ 10 w 19"/>
                <a:gd name="T11" fmla="*/ 0 h 10"/>
                <a:gd name="T12" fmla="*/ 10 w 19"/>
                <a:gd name="T13" fmla="*/ 0 h 10"/>
                <a:gd name="T14" fmla="*/ 7 w 19"/>
                <a:gd name="T15" fmla="*/ 0 h 10"/>
                <a:gd name="T16" fmla="*/ 7 w 19"/>
                <a:gd name="T17" fmla="*/ 3 h 10"/>
                <a:gd name="T18" fmla="*/ 5 w 19"/>
                <a:gd name="T19" fmla="*/ 3 h 10"/>
                <a:gd name="T20" fmla="*/ 5 w 19"/>
                <a:gd name="T21" fmla="*/ 3 h 10"/>
                <a:gd name="T22" fmla="*/ 5 w 19"/>
                <a:gd name="T23" fmla="*/ 3 h 10"/>
                <a:gd name="T24" fmla="*/ 2 w 19"/>
                <a:gd name="T25" fmla="*/ 3 h 10"/>
                <a:gd name="T26" fmla="*/ 2 w 19"/>
                <a:gd name="T27" fmla="*/ 3 h 10"/>
                <a:gd name="T28" fmla="*/ 2 w 19"/>
                <a:gd name="T29" fmla="*/ 3 h 10"/>
                <a:gd name="T30" fmla="*/ 2 w 19"/>
                <a:gd name="T31" fmla="*/ 5 h 10"/>
                <a:gd name="T32" fmla="*/ 0 w 19"/>
                <a:gd name="T33" fmla="*/ 7 h 10"/>
                <a:gd name="T34" fmla="*/ 0 w 19"/>
                <a:gd name="T35" fmla="*/ 7 h 10"/>
                <a:gd name="T36" fmla="*/ 0 w 19"/>
                <a:gd name="T37" fmla="*/ 7 h 10"/>
                <a:gd name="T38" fmla="*/ 2 w 19"/>
                <a:gd name="T39" fmla="*/ 7 h 10"/>
                <a:gd name="T40" fmla="*/ 5 w 19"/>
                <a:gd name="T41" fmla="*/ 7 h 10"/>
                <a:gd name="T42" fmla="*/ 5 w 19"/>
                <a:gd name="T43" fmla="*/ 7 h 10"/>
                <a:gd name="T44" fmla="*/ 7 w 19"/>
                <a:gd name="T45" fmla="*/ 10 h 10"/>
                <a:gd name="T46" fmla="*/ 7 w 19"/>
                <a:gd name="T47" fmla="*/ 10 h 10"/>
                <a:gd name="T48" fmla="*/ 7 w 19"/>
                <a:gd name="T49" fmla="*/ 10 h 10"/>
                <a:gd name="T50" fmla="*/ 7 w 19"/>
                <a:gd name="T51" fmla="*/ 10 h 10"/>
                <a:gd name="T52" fmla="*/ 10 w 19"/>
                <a:gd name="T53" fmla="*/ 10 h 10"/>
                <a:gd name="T54" fmla="*/ 10 w 19"/>
                <a:gd name="T55" fmla="*/ 10 h 10"/>
                <a:gd name="T56" fmla="*/ 12 w 19"/>
                <a:gd name="T57" fmla="*/ 10 h 10"/>
                <a:gd name="T58" fmla="*/ 12 w 19"/>
                <a:gd name="T59" fmla="*/ 10 h 10"/>
                <a:gd name="T60" fmla="*/ 12 w 19"/>
                <a:gd name="T61" fmla="*/ 10 h 10"/>
                <a:gd name="T62" fmla="*/ 12 w 19"/>
                <a:gd name="T63" fmla="*/ 10 h 10"/>
                <a:gd name="T64" fmla="*/ 14 w 19"/>
                <a:gd name="T65" fmla="*/ 7 h 10"/>
                <a:gd name="T66" fmla="*/ 14 w 19"/>
                <a:gd name="T67" fmla="*/ 7 h 10"/>
                <a:gd name="T68" fmla="*/ 17 w 19"/>
                <a:gd name="T69" fmla="*/ 7 h 10"/>
                <a:gd name="T70" fmla="*/ 17 w 19"/>
                <a:gd name="T71" fmla="*/ 7 h 10"/>
                <a:gd name="T72" fmla="*/ 19 w 19"/>
                <a:gd name="T73" fmla="*/ 7 h 10"/>
                <a:gd name="T74" fmla="*/ 19 w 19"/>
                <a:gd name="T75" fmla="*/ 5 h 10"/>
                <a:gd name="T76" fmla="*/ 19 w 19"/>
                <a:gd name="T77" fmla="*/ 5 h 10"/>
                <a:gd name="T78" fmla="*/ 19 w 19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10"/>
            <p:cNvSpPr>
              <a:spLocks noEditPoints="1"/>
            </p:cNvSpPr>
            <p:nvPr/>
          </p:nvSpPr>
          <p:spPr bwMode="auto">
            <a:xfrm>
              <a:off x="5735313" y="1936063"/>
              <a:ext cx="921876" cy="638507"/>
            </a:xfrm>
            <a:custGeom>
              <a:avLst/>
              <a:gdLst>
                <a:gd name="T0" fmla="*/ 670 w 745"/>
                <a:gd name="T1" fmla="*/ 301 h 516"/>
                <a:gd name="T2" fmla="*/ 528 w 745"/>
                <a:gd name="T3" fmla="*/ 199 h 516"/>
                <a:gd name="T4" fmla="*/ 506 w 745"/>
                <a:gd name="T5" fmla="*/ 149 h 516"/>
                <a:gd name="T6" fmla="*/ 459 w 745"/>
                <a:gd name="T7" fmla="*/ 116 h 516"/>
                <a:gd name="T8" fmla="*/ 402 w 745"/>
                <a:gd name="T9" fmla="*/ 88 h 516"/>
                <a:gd name="T10" fmla="*/ 393 w 745"/>
                <a:gd name="T11" fmla="*/ 59 h 516"/>
                <a:gd name="T12" fmla="*/ 362 w 745"/>
                <a:gd name="T13" fmla="*/ 33 h 516"/>
                <a:gd name="T14" fmla="*/ 301 w 745"/>
                <a:gd name="T15" fmla="*/ 10 h 516"/>
                <a:gd name="T16" fmla="*/ 301 w 745"/>
                <a:gd name="T17" fmla="*/ 24 h 516"/>
                <a:gd name="T18" fmla="*/ 282 w 745"/>
                <a:gd name="T19" fmla="*/ 45 h 516"/>
                <a:gd name="T20" fmla="*/ 242 w 745"/>
                <a:gd name="T21" fmla="*/ 97 h 516"/>
                <a:gd name="T22" fmla="*/ 159 w 745"/>
                <a:gd name="T23" fmla="*/ 107 h 516"/>
                <a:gd name="T24" fmla="*/ 74 w 745"/>
                <a:gd name="T25" fmla="*/ 36 h 516"/>
                <a:gd name="T26" fmla="*/ 7 w 745"/>
                <a:gd name="T27" fmla="*/ 81 h 516"/>
                <a:gd name="T28" fmla="*/ 17 w 745"/>
                <a:gd name="T29" fmla="*/ 100 h 516"/>
                <a:gd name="T30" fmla="*/ 22 w 745"/>
                <a:gd name="T31" fmla="*/ 107 h 516"/>
                <a:gd name="T32" fmla="*/ 26 w 745"/>
                <a:gd name="T33" fmla="*/ 59 h 516"/>
                <a:gd name="T34" fmla="*/ 78 w 745"/>
                <a:gd name="T35" fmla="*/ 64 h 516"/>
                <a:gd name="T36" fmla="*/ 104 w 745"/>
                <a:gd name="T37" fmla="*/ 104 h 516"/>
                <a:gd name="T38" fmla="*/ 123 w 745"/>
                <a:gd name="T39" fmla="*/ 130 h 516"/>
                <a:gd name="T40" fmla="*/ 97 w 745"/>
                <a:gd name="T41" fmla="*/ 135 h 516"/>
                <a:gd name="T42" fmla="*/ 90 w 745"/>
                <a:gd name="T43" fmla="*/ 147 h 516"/>
                <a:gd name="T44" fmla="*/ 67 w 745"/>
                <a:gd name="T45" fmla="*/ 147 h 516"/>
                <a:gd name="T46" fmla="*/ 59 w 745"/>
                <a:gd name="T47" fmla="*/ 140 h 516"/>
                <a:gd name="T48" fmla="*/ 45 w 745"/>
                <a:gd name="T49" fmla="*/ 140 h 516"/>
                <a:gd name="T50" fmla="*/ 29 w 745"/>
                <a:gd name="T51" fmla="*/ 126 h 516"/>
                <a:gd name="T52" fmla="*/ 22 w 745"/>
                <a:gd name="T53" fmla="*/ 154 h 516"/>
                <a:gd name="T54" fmla="*/ 33 w 745"/>
                <a:gd name="T55" fmla="*/ 213 h 516"/>
                <a:gd name="T56" fmla="*/ 36 w 745"/>
                <a:gd name="T57" fmla="*/ 197 h 516"/>
                <a:gd name="T58" fmla="*/ 59 w 745"/>
                <a:gd name="T59" fmla="*/ 197 h 516"/>
                <a:gd name="T60" fmla="*/ 52 w 745"/>
                <a:gd name="T61" fmla="*/ 218 h 516"/>
                <a:gd name="T62" fmla="*/ 67 w 745"/>
                <a:gd name="T63" fmla="*/ 225 h 516"/>
                <a:gd name="T64" fmla="*/ 55 w 745"/>
                <a:gd name="T65" fmla="*/ 227 h 516"/>
                <a:gd name="T66" fmla="*/ 38 w 745"/>
                <a:gd name="T67" fmla="*/ 242 h 516"/>
                <a:gd name="T68" fmla="*/ 48 w 745"/>
                <a:gd name="T69" fmla="*/ 239 h 516"/>
                <a:gd name="T70" fmla="*/ 62 w 745"/>
                <a:gd name="T71" fmla="*/ 242 h 516"/>
                <a:gd name="T72" fmla="*/ 67 w 745"/>
                <a:gd name="T73" fmla="*/ 251 h 516"/>
                <a:gd name="T74" fmla="*/ 76 w 745"/>
                <a:gd name="T75" fmla="*/ 263 h 516"/>
                <a:gd name="T76" fmla="*/ 74 w 745"/>
                <a:gd name="T77" fmla="*/ 296 h 516"/>
                <a:gd name="T78" fmla="*/ 97 w 745"/>
                <a:gd name="T79" fmla="*/ 372 h 516"/>
                <a:gd name="T80" fmla="*/ 126 w 745"/>
                <a:gd name="T81" fmla="*/ 348 h 516"/>
                <a:gd name="T82" fmla="*/ 178 w 745"/>
                <a:gd name="T83" fmla="*/ 322 h 516"/>
                <a:gd name="T84" fmla="*/ 218 w 745"/>
                <a:gd name="T85" fmla="*/ 315 h 516"/>
                <a:gd name="T86" fmla="*/ 253 w 745"/>
                <a:gd name="T87" fmla="*/ 317 h 516"/>
                <a:gd name="T88" fmla="*/ 282 w 745"/>
                <a:gd name="T89" fmla="*/ 339 h 516"/>
                <a:gd name="T90" fmla="*/ 317 w 745"/>
                <a:gd name="T91" fmla="*/ 353 h 516"/>
                <a:gd name="T92" fmla="*/ 346 w 745"/>
                <a:gd name="T93" fmla="*/ 355 h 516"/>
                <a:gd name="T94" fmla="*/ 369 w 745"/>
                <a:gd name="T95" fmla="*/ 381 h 516"/>
                <a:gd name="T96" fmla="*/ 412 w 745"/>
                <a:gd name="T97" fmla="*/ 417 h 516"/>
                <a:gd name="T98" fmla="*/ 457 w 745"/>
                <a:gd name="T99" fmla="*/ 440 h 516"/>
                <a:gd name="T100" fmla="*/ 457 w 745"/>
                <a:gd name="T101" fmla="*/ 462 h 516"/>
                <a:gd name="T102" fmla="*/ 466 w 745"/>
                <a:gd name="T103" fmla="*/ 483 h 516"/>
                <a:gd name="T104" fmla="*/ 509 w 745"/>
                <a:gd name="T105" fmla="*/ 504 h 516"/>
                <a:gd name="T106" fmla="*/ 544 w 745"/>
                <a:gd name="T107" fmla="*/ 504 h 516"/>
                <a:gd name="T108" fmla="*/ 558 w 745"/>
                <a:gd name="T109" fmla="*/ 474 h 516"/>
                <a:gd name="T110" fmla="*/ 613 w 745"/>
                <a:gd name="T111" fmla="*/ 450 h 516"/>
                <a:gd name="T112" fmla="*/ 646 w 745"/>
                <a:gd name="T113" fmla="*/ 403 h 516"/>
                <a:gd name="T114" fmla="*/ 698 w 745"/>
                <a:gd name="T115" fmla="*/ 360 h 516"/>
                <a:gd name="T116" fmla="*/ 731 w 745"/>
                <a:gd name="T117" fmla="*/ 372 h 516"/>
                <a:gd name="T118" fmla="*/ 33 w 745"/>
                <a:gd name="T119" fmla="*/ 272 h 516"/>
                <a:gd name="T120" fmla="*/ 55 w 745"/>
                <a:gd name="T121" fmla="*/ 22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16">
                  <a:moveTo>
                    <a:pt x="743" y="332"/>
                  </a:moveTo>
                  <a:lnTo>
                    <a:pt x="743" y="329"/>
                  </a:lnTo>
                  <a:lnTo>
                    <a:pt x="743" y="329"/>
                  </a:lnTo>
                  <a:lnTo>
                    <a:pt x="743" y="329"/>
                  </a:lnTo>
                  <a:lnTo>
                    <a:pt x="741" y="329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1" y="327"/>
                  </a:lnTo>
                  <a:lnTo>
                    <a:pt x="726" y="325"/>
                  </a:lnTo>
                  <a:lnTo>
                    <a:pt x="724" y="322"/>
                  </a:lnTo>
                  <a:lnTo>
                    <a:pt x="722" y="320"/>
                  </a:lnTo>
                  <a:lnTo>
                    <a:pt x="722" y="320"/>
                  </a:lnTo>
                  <a:lnTo>
                    <a:pt x="717" y="317"/>
                  </a:lnTo>
                  <a:lnTo>
                    <a:pt x="715" y="315"/>
                  </a:lnTo>
                  <a:lnTo>
                    <a:pt x="712" y="315"/>
                  </a:lnTo>
                  <a:lnTo>
                    <a:pt x="710" y="315"/>
                  </a:lnTo>
                  <a:lnTo>
                    <a:pt x="705" y="310"/>
                  </a:lnTo>
                  <a:lnTo>
                    <a:pt x="703" y="310"/>
                  </a:lnTo>
                  <a:lnTo>
                    <a:pt x="700" y="313"/>
                  </a:lnTo>
                  <a:lnTo>
                    <a:pt x="698" y="315"/>
                  </a:lnTo>
                  <a:lnTo>
                    <a:pt x="698" y="315"/>
                  </a:lnTo>
                  <a:lnTo>
                    <a:pt x="693" y="315"/>
                  </a:lnTo>
                  <a:lnTo>
                    <a:pt x="691" y="313"/>
                  </a:lnTo>
                  <a:lnTo>
                    <a:pt x="681" y="308"/>
                  </a:lnTo>
                  <a:lnTo>
                    <a:pt x="677" y="306"/>
                  </a:lnTo>
                  <a:lnTo>
                    <a:pt x="670" y="301"/>
                  </a:lnTo>
                  <a:lnTo>
                    <a:pt x="665" y="296"/>
                  </a:lnTo>
                  <a:lnTo>
                    <a:pt x="658" y="289"/>
                  </a:lnTo>
                  <a:lnTo>
                    <a:pt x="653" y="287"/>
                  </a:lnTo>
                  <a:lnTo>
                    <a:pt x="646" y="284"/>
                  </a:lnTo>
                  <a:lnTo>
                    <a:pt x="639" y="280"/>
                  </a:lnTo>
                  <a:lnTo>
                    <a:pt x="627" y="270"/>
                  </a:lnTo>
                  <a:lnTo>
                    <a:pt x="625" y="268"/>
                  </a:lnTo>
                  <a:lnTo>
                    <a:pt x="625" y="265"/>
                  </a:lnTo>
                  <a:lnTo>
                    <a:pt x="622" y="263"/>
                  </a:lnTo>
                  <a:lnTo>
                    <a:pt x="620" y="265"/>
                  </a:lnTo>
                  <a:lnTo>
                    <a:pt x="618" y="265"/>
                  </a:lnTo>
                  <a:lnTo>
                    <a:pt x="615" y="268"/>
                  </a:lnTo>
                  <a:lnTo>
                    <a:pt x="613" y="265"/>
                  </a:lnTo>
                  <a:lnTo>
                    <a:pt x="613" y="265"/>
                  </a:lnTo>
                  <a:lnTo>
                    <a:pt x="603" y="261"/>
                  </a:lnTo>
                  <a:lnTo>
                    <a:pt x="596" y="254"/>
                  </a:lnTo>
                  <a:lnTo>
                    <a:pt x="592" y="251"/>
                  </a:lnTo>
                  <a:lnTo>
                    <a:pt x="587" y="246"/>
                  </a:lnTo>
                  <a:lnTo>
                    <a:pt x="582" y="239"/>
                  </a:lnTo>
                  <a:lnTo>
                    <a:pt x="580" y="237"/>
                  </a:lnTo>
                  <a:lnTo>
                    <a:pt x="570" y="230"/>
                  </a:lnTo>
                  <a:lnTo>
                    <a:pt x="554" y="218"/>
                  </a:lnTo>
                  <a:lnTo>
                    <a:pt x="547" y="213"/>
                  </a:lnTo>
                  <a:lnTo>
                    <a:pt x="540" y="206"/>
                  </a:lnTo>
                  <a:lnTo>
                    <a:pt x="532" y="204"/>
                  </a:lnTo>
                  <a:lnTo>
                    <a:pt x="530" y="199"/>
                  </a:lnTo>
                  <a:lnTo>
                    <a:pt x="528" y="199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0"/>
                  </a:lnTo>
                  <a:lnTo>
                    <a:pt x="523" y="187"/>
                  </a:lnTo>
                  <a:lnTo>
                    <a:pt x="523" y="185"/>
                  </a:lnTo>
                  <a:lnTo>
                    <a:pt x="523" y="185"/>
                  </a:lnTo>
                  <a:lnTo>
                    <a:pt x="525" y="183"/>
                  </a:lnTo>
                  <a:lnTo>
                    <a:pt x="523" y="183"/>
                  </a:lnTo>
                  <a:lnTo>
                    <a:pt x="523" y="178"/>
                  </a:lnTo>
                  <a:lnTo>
                    <a:pt x="523" y="178"/>
                  </a:lnTo>
                  <a:lnTo>
                    <a:pt x="523" y="175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1"/>
                  </a:lnTo>
                  <a:lnTo>
                    <a:pt x="521" y="168"/>
                  </a:lnTo>
                  <a:lnTo>
                    <a:pt x="521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4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59"/>
                  </a:lnTo>
                  <a:lnTo>
                    <a:pt x="511" y="159"/>
                  </a:lnTo>
                  <a:lnTo>
                    <a:pt x="509" y="156"/>
                  </a:lnTo>
                  <a:lnTo>
                    <a:pt x="509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504" y="145"/>
                  </a:lnTo>
                  <a:lnTo>
                    <a:pt x="502" y="142"/>
                  </a:lnTo>
                  <a:lnTo>
                    <a:pt x="502" y="135"/>
                  </a:lnTo>
                  <a:lnTo>
                    <a:pt x="499" y="135"/>
                  </a:lnTo>
                  <a:lnTo>
                    <a:pt x="502" y="135"/>
                  </a:lnTo>
                  <a:lnTo>
                    <a:pt x="502" y="133"/>
                  </a:lnTo>
                  <a:lnTo>
                    <a:pt x="499" y="128"/>
                  </a:lnTo>
                  <a:lnTo>
                    <a:pt x="499" y="126"/>
                  </a:lnTo>
                  <a:lnTo>
                    <a:pt x="499" y="126"/>
                  </a:lnTo>
                  <a:lnTo>
                    <a:pt x="497" y="119"/>
                  </a:lnTo>
                  <a:lnTo>
                    <a:pt x="495" y="119"/>
                  </a:lnTo>
                  <a:lnTo>
                    <a:pt x="483" y="109"/>
                  </a:lnTo>
                  <a:lnTo>
                    <a:pt x="478" y="107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7"/>
                  </a:lnTo>
                  <a:lnTo>
                    <a:pt x="469" y="109"/>
                  </a:lnTo>
                  <a:lnTo>
                    <a:pt x="469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6" y="114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59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09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47" y="112"/>
                  </a:lnTo>
                  <a:lnTo>
                    <a:pt x="447" y="114"/>
                  </a:lnTo>
                  <a:lnTo>
                    <a:pt x="445" y="109"/>
                  </a:lnTo>
                  <a:lnTo>
                    <a:pt x="443" y="109"/>
                  </a:lnTo>
                  <a:lnTo>
                    <a:pt x="431" y="109"/>
                  </a:lnTo>
                  <a:lnTo>
                    <a:pt x="424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07"/>
                  </a:lnTo>
                  <a:lnTo>
                    <a:pt x="412" y="104"/>
                  </a:lnTo>
                  <a:lnTo>
                    <a:pt x="407" y="102"/>
                  </a:lnTo>
                  <a:lnTo>
                    <a:pt x="402" y="100"/>
                  </a:lnTo>
                  <a:lnTo>
                    <a:pt x="400" y="97"/>
                  </a:lnTo>
                  <a:lnTo>
                    <a:pt x="400" y="97"/>
                  </a:lnTo>
                  <a:lnTo>
                    <a:pt x="400" y="90"/>
                  </a:lnTo>
                  <a:lnTo>
                    <a:pt x="400" y="90"/>
                  </a:lnTo>
                  <a:lnTo>
                    <a:pt x="402" y="88"/>
                  </a:lnTo>
                  <a:lnTo>
                    <a:pt x="402" y="88"/>
                  </a:lnTo>
                  <a:lnTo>
                    <a:pt x="405" y="88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2" y="81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2" y="71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1"/>
                  </a:lnTo>
                  <a:lnTo>
                    <a:pt x="409" y="71"/>
                  </a:lnTo>
                  <a:lnTo>
                    <a:pt x="409" y="69"/>
                  </a:lnTo>
                  <a:lnTo>
                    <a:pt x="407" y="69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395" y="62"/>
                  </a:lnTo>
                  <a:lnTo>
                    <a:pt x="393" y="62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5" y="50"/>
                  </a:lnTo>
                  <a:lnTo>
                    <a:pt x="395" y="48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1" y="38"/>
                  </a:lnTo>
                  <a:lnTo>
                    <a:pt x="391" y="36"/>
                  </a:lnTo>
                  <a:lnTo>
                    <a:pt x="388" y="36"/>
                  </a:lnTo>
                  <a:lnTo>
                    <a:pt x="386" y="36"/>
                  </a:lnTo>
                  <a:lnTo>
                    <a:pt x="381" y="36"/>
                  </a:lnTo>
                  <a:lnTo>
                    <a:pt x="369" y="38"/>
                  </a:lnTo>
                  <a:lnTo>
                    <a:pt x="367" y="36"/>
                  </a:lnTo>
                  <a:lnTo>
                    <a:pt x="365" y="36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0" y="33"/>
                  </a:lnTo>
                  <a:lnTo>
                    <a:pt x="357" y="33"/>
                  </a:lnTo>
                  <a:lnTo>
                    <a:pt x="357" y="31"/>
                  </a:lnTo>
                  <a:lnTo>
                    <a:pt x="357" y="26"/>
                  </a:lnTo>
                  <a:lnTo>
                    <a:pt x="355" y="24"/>
                  </a:lnTo>
                  <a:lnTo>
                    <a:pt x="355" y="24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3" y="19"/>
                  </a:lnTo>
                  <a:lnTo>
                    <a:pt x="339" y="19"/>
                  </a:lnTo>
                  <a:lnTo>
                    <a:pt x="336" y="14"/>
                  </a:lnTo>
                  <a:lnTo>
                    <a:pt x="324" y="3"/>
                  </a:lnTo>
                  <a:lnTo>
                    <a:pt x="322" y="0"/>
                  </a:lnTo>
                  <a:lnTo>
                    <a:pt x="322" y="3"/>
                  </a:lnTo>
                  <a:lnTo>
                    <a:pt x="322" y="10"/>
                  </a:lnTo>
                  <a:lnTo>
                    <a:pt x="320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3" y="10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10"/>
                  </a:lnTo>
                  <a:lnTo>
                    <a:pt x="301" y="10"/>
                  </a:lnTo>
                  <a:lnTo>
                    <a:pt x="301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5" y="19"/>
                  </a:lnTo>
                  <a:lnTo>
                    <a:pt x="308" y="19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3" y="24"/>
                  </a:lnTo>
                  <a:lnTo>
                    <a:pt x="303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6" y="24"/>
                  </a:lnTo>
                  <a:lnTo>
                    <a:pt x="296" y="22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6" y="26"/>
                  </a:lnTo>
                  <a:lnTo>
                    <a:pt x="286" y="29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6" y="38"/>
                  </a:lnTo>
                  <a:lnTo>
                    <a:pt x="286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5"/>
                  </a:lnTo>
                  <a:lnTo>
                    <a:pt x="282" y="45"/>
                  </a:lnTo>
                  <a:lnTo>
                    <a:pt x="279" y="45"/>
                  </a:lnTo>
                  <a:lnTo>
                    <a:pt x="277" y="45"/>
                  </a:lnTo>
                  <a:lnTo>
                    <a:pt x="275" y="45"/>
                  </a:lnTo>
                  <a:lnTo>
                    <a:pt x="272" y="48"/>
                  </a:lnTo>
                  <a:lnTo>
                    <a:pt x="265" y="45"/>
                  </a:lnTo>
                  <a:lnTo>
                    <a:pt x="260" y="45"/>
                  </a:lnTo>
                  <a:lnTo>
                    <a:pt x="256" y="48"/>
                  </a:lnTo>
                  <a:lnTo>
                    <a:pt x="251" y="52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39" y="64"/>
                  </a:lnTo>
                  <a:lnTo>
                    <a:pt x="237" y="67"/>
                  </a:lnTo>
                  <a:lnTo>
                    <a:pt x="237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9" y="88"/>
                  </a:lnTo>
                  <a:lnTo>
                    <a:pt x="242" y="90"/>
                  </a:lnTo>
                  <a:lnTo>
                    <a:pt x="242" y="93"/>
                  </a:lnTo>
                  <a:lnTo>
                    <a:pt x="242" y="95"/>
                  </a:lnTo>
                  <a:lnTo>
                    <a:pt x="242" y="97"/>
                  </a:lnTo>
                  <a:lnTo>
                    <a:pt x="242" y="97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4" y="104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39" y="109"/>
                  </a:lnTo>
                  <a:lnTo>
                    <a:pt x="234" y="107"/>
                  </a:lnTo>
                  <a:lnTo>
                    <a:pt x="230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04" y="104"/>
                  </a:lnTo>
                  <a:lnTo>
                    <a:pt x="194" y="104"/>
                  </a:lnTo>
                  <a:lnTo>
                    <a:pt x="187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68" y="109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59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7" y="95"/>
                  </a:lnTo>
                  <a:lnTo>
                    <a:pt x="145" y="88"/>
                  </a:lnTo>
                  <a:lnTo>
                    <a:pt x="140" y="83"/>
                  </a:lnTo>
                  <a:lnTo>
                    <a:pt x="137" y="78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21" y="55"/>
                  </a:lnTo>
                  <a:lnTo>
                    <a:pt x="116" y="50"/>
                  </a:lnTo>
                  <a:lnTo>
                    <a:pt x="109" y="45"/>
                  </a:lnTo>
                  <a:lnTo>
                    <a:pt x="102" y="41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74" y="36"/>
                  </a:lnTo>
                  <a:lnTo>
                    <a:pt x="64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41" y="43"/>
                  </a:lnTo>
                  <a:lnTo>
                    <a:pt x="38" y="45"/>
                  </a:lnTo>
                  <a:lnTo>
                    <a:pt x="2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2" y="6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2" y="112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4" y="88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2" y="74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33" y="55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6" y="50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71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3" y="85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100" y="104"/>
                  </a:lnTo>
                  <a:lnTo>
                    <a:pt x="104" y="104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1" y="130"/>
                  </a:lnTo>
                  <a:lnTo>
                    <a:pt x="121" y="135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8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07" y="135"/>
                  </a:lnTo>
                  <a:lnTo>
                    <a:pt x="107" y="135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2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3" y="145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7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4" y="135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9"/>
                  </a:lnTo>
                  <a:lnTo>
                    <a:pt x="22" y="154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5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9" y="194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09"/>
                  </a:lnTo>
                  <a:lnTo>
                    <a:pt x="29" y="206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6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1" y="194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18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7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6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1" y="225"/>
                  </a:lnTo>
                  <a:lnTo>
                    <a:pt x="43" y="225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8" y="218"/>
                  </a:lnTo>
                  <a:lnTo>
                    <a:pt x="45" y="218"/>
                  </a:lnTo>
                  <a:lnTo>
                    <a:pt x="43" y="220"/>
                  </a:lnTo>
                  <a:lnTo>
                    <a:pt x="41" y="223"/>
                  </a:lnTo>
                  <a:lnTo>
                    <a:pt x="41" y="227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1" y="246"/>
                  </a:lnTo>
                  <a:lnTo>
                    <a:pt x="38" y="244"/>
                  </a:lnTo>
                  <a:lnTo>
                    <a:pt x="41" y="244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7" y="239"/>
                  </a:lnTo>
                  <a:lnTo>
                    <a:pt x="59" y="242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7" y="249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9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67" y="251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4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80"/>
                  </a:lnTo>
                  <a:lnTo>
                    <a:pt x="76" y="284"/>
                  </a:lnTo>
                  <a:lnTo>
                    <a:pt x="74" y="287"/>
                  </a:lnTo>
                  <a:lnTo>
                    <a:pt x="74" y="289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10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20"/>
                  </a:lnTo>
                  <a:lnTo>
                    <a:pt x="74" y="325"/>
                  </a:lnTo>
                  <a:lnTo>
                    <a:pt x="74" y="327"/>
                  </a:lnTo>
                  <a:lnTo>
                    <a:pt x="74" y="327"/>
                  </a:lnTo>
                  <a:lnTo>
                    <a:pt x="74" y="346"/>
                  </a:lnTo>
                  <a:lnTo>
                    <a:pt x="76" y="355"/>
                  </a:lnTo>
                  <a:lnTo>
                    <a:pt x="76" y="358"/>
                  </a:lnTo>
                  <a:lnTo>
                    <a:pt x="76" y="360"/>
                  </a:lnTo>
                  <a:lnTo>
                    <a:pt x="76" y="362"/>
                  </a:lnTo>
                  <a:lnTo>
                    <a:pt x="78" y="365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100" y="372"/>
                  </a:lnTo>
                  <a:lnTo>
                    <a:pt x="100" y="372"/>
                  </a:lnTo>
                  <a:lnTo>
                    <a:pt x="102" y="372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14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9" y="365"/>
                  </a:lnTo>
                  <a:lnTo>
                    <a:pt x="119" y="365"/>
                  </a:lnTo>
                  <a:lnTo>
                    <a:pt x="121" y="365"/>
                  </a:lnTo>
                  <a:lnTo>
                    <a:pt x="123" y="362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3" y="355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1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35" y="341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40" y="336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2"/>
                  </a:lnTo>
                  <a:lnTo>
                    <a:pt x="142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4" y="327"/>
                  </a:lnTo>
                  <a:lnTo>
                    <a:pt x="156" y="325"/>
                  </a:lnTo>
                  <a:lnTo>
                    <a:pt x="159" y="325"/>
                  </a:lnTo>
                  <a:lnTo>
                    <a:pt x="161" y="325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8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82" y="325"/>
                  </a:lnTo>
                  <a:lnTo>
                    <a:pt x="182" y="325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9" y="325"/>
                  </a:lnTo>
                  <a:lnTo>
                    <a:pt x="204" y="325"/>
                  </a:lnTo>
                  <a:lnTo>
                    <a:pt x="204" y="325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0"/>
                  </a:lnTo>
                  <a:lnTo>
                    <a:pt x="204" y="317"/>
                  </a:lnTo>
                  <a:lnTo>
                    <a:pt x="204" y="317"/>
                  </a:lnTo>
                  <a:lnTo>
                    <a:pt x="206" y="315"/>
                  </a:lnTo>
                  <a:lnTo>
                    <a:pt x="208" y="313"/>
                  </a:lnTo>
                  <a:lnTo>
                    <a:pt x="211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8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23" y="313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9" y="315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4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3" y="315"/>
                  </a:lnTo>
                  <a:lnTo>
                    <a:pt x="253" y="317"/>
                  </a:lnTo>
                  <a:lnTo>
                    <a:pt x="253" y="320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8" y="325"/>
                  </a:lnTo>
                  <a:lnTo>
                    <a:pt x="258" y="325"/>
                  </a:lnTo>
                  <a:lnTo>
                    <a:pt x="258" y="327"/>
                  </a:lnTo>
                  <a:lnTo>
                    <a:pt x="256" y="329"/>
                  </a:lnTo>
                  <a:lnTo>
                    <a:pt x="258" y="332"/>
                  </a:lnTo>
                  <a:lnTo>
                    <a:pt x="265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70" y="334"/>
                  </a:lnTo>
                  <a:lnTo>
                    <a:pt x="272" y="334"/>
                  </a:lnTo>
                  <a:lnTo>
                    <a:pt x="275" y="334"/>
                  </a:lnTo>
                  <a:lnTo>
                    <a:pt x="275" y="334"/>
                  </a:lnTo>
                  <a:lnTo>
                    <a:pt x="277" y="334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4" y="339"/>
                  </a:lnTo>
                  <a:lnTo>
                    <a:pt x="284" y="339"/>
                  </a:lnTo>
                  <a:lnTo>
                    <a:pt x="286" y="339"/>
                  </a:lnTo>
                  <a:lnTo>
                    <a:pt x="294" y="343"/>
                  </a:lnTo>
                  <a:lnTo>
                    <a:pt x="298" y="343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5" y="353"/>
                  </a:lnTo>
                  <a:lnTo>
                    <a:pt x="308" y="353"/>
                  </a:lnTo>
                  <a:lnTo>
                    <a:pt x="310" y="353"/>
                  </a:lnTo>
                  <a:lnTo>
                    <a:pt x="310" y="353"/>
                  </a:lnTo>
                  <a:lnTo>
                    <a:pt x="313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1"/>
                  </a:lnTo>
                  <a:lnTo>
                    <a:pt x="320" y="351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2" y="351"/>
                  </a:lnTo>
                  <a:lnTo>
                    <a:pt x="324" y="353"/>
                  </a:lnTo>
                  <a:lnTo>
                    <a:pt x="327" y="353"/>
                  </a:lnTo>
                  <a:lnTo>
                    <a:pt x="327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4" y="353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6" y="351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3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1"/>
                  </a:lnTo>
                  <a:lnTo>
                    <a:pt x="374" y="381"/>
                  </a:lnTo>
                  <a:lnTo>
                    <a:pt x="374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86" y="388"/>
                  </a:lnTo>
                  <a:lnTo>
                    <a:pt x="391" y="391"/>
                  </a:lnTo>
                  <a:lnTo>
                    <a:pt x="391" y="393"/>
                  </a:lnTo>
                  <a:lnTo>
                    <a:pt x="395" y="393"/>
                  </a:lnTo>
                  <a:lnTo>
                    <a:pt x="398" y="393"/>
                  </a:lnTo>
                  <a:lnTo>
                    <a:pt x="400" y="396"/>
                  </a:lnTo>
                  <a:lnTo>
                    <a:pt x="400" y="400"/>
                  </a:lnTo>
                  <a:lnTo>
                    <a:pt x="405" y="403"/>
                  </a:lnTo>
                  <a:lnTo>
                    <a:pt x="409" y="410"/>
                  </a:lnTo>
                  <a:lnTo>
                    <a:pt x="409" y="412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4" y="419"/>
                  </a:lnTo>
                  <a:lnTo>
                    <a:pt x="424" y="419"/>
                  </a:lnTo>
                  <a:lnTo>
                    <a:pt x="431" y="419"/>
                  </a:lnTo>
                  <a:lnTo>
                    <a:pt x="440" y="419"/>
                  </a:lnTo>
                  <a:lnTo>
                    <a:pt x="447" y="419"/>
                  </a:lnTo>
                  <a:lnTo>
                    <a:pt x="452" y="419"/>
                  </a:lnTo>
                  <a:lnTo>
                    <a:pt x="454" y="419"/>
                  </a:lnTo>
                  <a:lnTo>
                    <a:pt x="457" y="419"/>
                  </a:lnTo>
                  <a:lnTo>
                    <a:pt x="459" y="422"/>
                  </a:lnTo>
                  <a:lnTo>
                    <a:pt x="459" y="422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6"/>
                  </a:lnTo>
                  <a:lnTo>
                    <a:pt x="459" y="426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9"/>
                  </a:lnTo>
                  <a:lnTo>
                    <a:pt x="459" y="429"/>
                  </a:lnTo>
                  <a:lnTo>
                    <a:pt x="457" y="433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9" y="440"/>
                  </a:lnTo>
                  <a:lnTo>
                    <a:pt x="459" y="440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5"/>
                  </a:lnTo>
                  <a:lnTo>
                    <a:pt x="459" y="445"/>
                  </a:lnTo>
                  <a:lnTo>
                    <a:pt x="462" y="450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59" y="452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7" y="459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9" y="464"/>
                  </a:lnTo>
                  <a:lnTo>
                    <a:pt x="459" y="464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62" y="467"/>
                  </a:lnTo>
                  <a:lnTo>
                    <a:pt x="462" y="469"/>
                  </a:lnTo>
                  <a:lnTo>
                    <a:pt x="462" y="471"/>
                  </a:lnTo>
                  <a:lnTo>
                    <a:pt x="462" y="471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2" y="483"/>
                  </a:lnTo>
                  <a:lnTo>
                    <a:pt x="464" y="485"/>
                  </a:lnTo>
                  <a:lnTo>
                    <a:pt x="464" y="485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6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6" y="493"/>
                  </a:lnTo>
                  <a:lnTo>
                    <a:pt x="478" y="495"/>
                  </a:lnTo>
                  <a:lnTo>
                    <a:pt x="480" y="497"/>
                  </a:lnTo>
                  <a:lnTo>
                    <a:pt x="488" y="497"/>
                  </a:lnTo>
                  <a:lnTo>
                    <a:pt x="490" y="497"/>
                  </a:lnTo>
                  <a:lnTo>
                    <a:pt x="497" y="495"/>
                  </a:lnTo>
                  <a:lnTo>
                    <a:pt x="499" y="495"/>
                  </a:lnTo>
                  <a:lnTo>
                    <a:pt x="502" y="497"/>
                  </a:lnTo>
                  <a:lnTo>
                    <a:pt x="504" y="497"/>
                  </a:lnTo>
                  <a:lnTo>
                    <a:pt x="509" y="502"/>
                  </a:lnTo>
                  <a:lnTo>
                    <a:pt x="509" y="504"/>
                  </a:lnTo>
                  <a:lnTo>
                    <a:pt x="514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4" y="507"/>
                  </a:lnTo>
                  <a:lnTo>
                    <a:pt x="514" y="509"/>
                  </a:lnTo>
                  <a:lnTo>
                    <a:pt x="514" y="511"/>
                  </a:lnTo>
                  <a:lnTo>
                    <a:pt x="516" y="511"/>
                  </a:lnTo>
                  <a:lnTo>
                    <a:pt x="516" y="514"/>
                  </a:lnTo>
                  <a:lnTo>
                    <a:pt x="516" y="516"/>
                  </a:lnTo>
                  <a:lnTo>
                    <a:pt x="518" y="514"/>
                  </a:lnTo>
                  <a:lnTo>
                    <a:pt x="523" y="507"/>
                  </a:lnTo>
                  <a:lnTo>
                    <a:pt x="523" y="507"/>
                  </a:lnTo>
                  <a:lnTo>
                    <a:pt x="525" y="507"/>
                  </a:lnTo>
                  <a:lnTo>
                    <a:pt x="528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5" y="509"/>
                  </a:lnTo>
                  <a:lnTo>
                    <a:pt x="537" y="509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2" y="504"/>
                  </a:lnTo>
                  <a:lnTo>
                    <a:pt x="544" y="504"/>
                  </a:lnTo>
                  <a:lnTo>
                    <a:pt x="544" y="502"/>
                  </a:lnTo>
                  <a:lnTo>
                    <a:pt x="549" y="500"/>
                  </a:lnTo>
                  <a:lnTo>
                    <a:pt x="554" y="497"/>
                  </a:lnTo>
                  <a:lnTo>
                    <a:pt x="554" y="497"/>
                  </a:lnTo>
                  <a:lnTo>
                    <a:pt x="556" y="497"/>
                  </a:lnTo>
                  <a:lnTo>
                    <a:pt x="556" y="497"/>
                  </a:lnTo>
                  <a:lnTo>
                    <a:pt x="558" y="497"/>
                  </a:lnTo>
                  <a:lnTo>
                    <a:pt x="558" y="495"/>
                  </a:lnTo>
                  <a:lnTo>
                    <a:pt x="558" y="493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88"/>
                  </a:lnTo>
                  <a:lnTo>
                    <a:pt x="558" y="485"/>
                  </a:lnTo>
                  <a:lnTo>
                    <a:pt x="558" y="485"/>
                  </a:lnTo>
                  <a:lnTo>
                    <a:pt x="558" y="483"/>
                  </a:lnTo>
                  <a:lnTo>
                    <a:pt x="563" y="481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6" y="478"/>
                  </a:lnTo>
                  <a:lnTo>
                    <a:pt x="566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61" y="469"/>
                  </a:lnTo>
                  <a:lnTo>
                    <a:pt x="573" y="469"/>
                  </a:lnTo>
                  <a:lnTo>
                    <a:pt x="575" y="469"/>
                  </a:lnTo>
                  <a:lnTo>
                    <a:pt x="580" y="467"/>
                  </a:lnTo>
                  <a:lnTo>
                    <a:pt x="582" y="467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2"/>
                  </a:lnTo>
                  <a:lnTo>
                    <a:pt x="585" y="462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9" y="459"/>
                  </a:lnTo>
                  <a:lnTo>
                    <a:pt x="601" y="459"/>
                  </a:lnTo>
                  <a:lnTo>
                    <a:pt x="601" y="457"/>
                  </a:lnTo>
                  <a:lnTo>
                    <a:pt x="601" y="457"/>
                  </a:lnTo>
                  <a:lnTo>
                    <a:pt x="603" y="459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2"/>
                  </a:lnTo>
                  <a:lnTo>
                    <a:pt x="613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8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2" y="448"/>
                  </a:lnTo>
                  <a:lnTo>
                    <a:pt x="622" y="448"/>
                  </a:lnTo>
                  <a:lnTo>
                    <a:pt x="622" y="445"/>
                  </a:lnTo>
                  <a:lnTo>
                    <a:pt x="625" y="445"/>
                  </a:lnTo>
                  <a:lnTo>
                    <a:pt x="627" y="445"/>
                  </a:lnTo>
                  <a:lnTo>
                    <a:pt x="629" y="443"/>
                  </a:lnTo>
                  <a:lnTo>
                    <a:pt x="632" y="443"/>
                  </a:lnTo>
                  <a:lnTo>
                    <a:pt x="632" y="440"/>
                  </a:lnTo>
                  <a:lnTo>
                    <a:pt x="637" y="436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9" y="429"/>
                  </a:lnTo>
                  <a:lnTo>
                    <a:pt x="639" y="426"/>
                  </a:lnTo>
                  <a:lnTo>
                    <a:pt x="637" y="424"/>
                  </a:lnTo>
                  <a:lnTo>
                    <a:pt x="637" y="422"/>
                  </a:lnTo>
                  <a:lnTo>
                    <a:pt x="637" y="422"/>
                  </a:lnTo>
                  <a:lnTo>
                    <a:pt x="637" y="419"/>
                  </a:lnTo>
                  <a:lnTo>
                    <a:pt x="637" y="417"/>
                  </a:lnTo>
                  <a:lnTo>
                    <a:pt x="639" y="414"/>
                  </a:lnTo>
                  <a:lnTo>
                    <a:pt x="644" y="405"/>
                  </a:lnTo>
                  <a:lnTo>
                    <a:pt x="646" y="403"/>
                  </a:lnTo>
                  <a:lnTo>
                    <a:pt x="646" y="400"/>
                  </a:lnTo>
                  <a:lnTo>
                    <a:pt x="646" y="398"/>
                  </a:lnTo>
                  <a:lnTo>
                    <a:pt x="646" y="391"/>
                  </a:lnTo>
                  <a:lnTo>
                    <a:pt x="646" y="388"/>
                  </a:lnTo>
                  <a:lnTo>
                    <a:pt x="646" y="388"/>
                  </a:lnTo>
                  <a:lnTo>
                    <a:pt x="648" y="386"/>
                  </a:lnTo>
                  <a:lnTo>
                    <a:pt x="658" y="381"/>
                  </a:lnTo>
                  <a:lnTo>
                    <a:pt x="663" y="379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6" y="379"/>
                  </a:lnTo>
                  <a:lnTo>
                    <a:pt x="689" y="374"/>
                  </a:lnTo>
                  <a:lnTo>
                    <a:pt x="691" y="374"/>
                  </a:lnTo>
                  <a:lnTo>
                    <a:pt x="691" y="372"/>
                  </a:lnTo>
                  <a:lnTo>
                    <a:pt x="691" y="372"/>
                  </a:lnTo>
                  <a:lnTo>
                    <a:pt x="691" y="369"/>
                  </a:lnTo>
                  <a:lnTo>
                    <a:pt x="691" y="367"/>
                  </a:lnTo>
                  <a:lnTo>
                    <a:pt x="691" y="365"/>
                  </a:lnTo>
                  <a:lnTo>
                    <a:pt x="691" y="365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0"/>
                  </a:lnTo>
                  <a:lnTo>
                    <a:pt x="693" y="360"/>
                  </a:lnTo>
                  <a:lnTo>
                    <a:pt x="696" y="360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60"/>
                  </a:lnTo>
                  <a:lnTo>
                    <a:pt x="703" y="360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15" y="367"/>
                  </a:lnTo>
                  <a:lnTo>
                    <a:pt x="717" y="367"/>
                  </a:lnTo>
                  <a:lnTo>
                    <a:pt x="717" y="369"/>
                  </a:lnTo>
                  <a:lnTo>
                    <a:pt x="717" y="369"/>
                  </a:lnTo>
                  <a:lnTo>
                    <a:pt x="719" y="369"/>
                  </a:lnTo>
                  <a:lnTo>
                    <a:pt x="719" y="372"/>
                  </a:lnTo>
                  <a:lnTo>
                    <a:pt x="722" y="369"/>
                  </a:lnTo>
                  <a:lnTo>
                    <a:pt x="722" y="372"/>
                  </a:lnTo>
                  <a:lnTo>
                    <a:pt x="722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4" y="372"/>
                  </a:lnTo>
                  <a:lnTo>
                    <a:pt x="734" y="374"/>
                  </a:lnTo>
                  <a:lnTo>
                    <a:pt x="734" y="374"/>
                  </a:lnTo>
                  <a:lnTo>
                    <a:pt x="736" y="374"/>
                  </a:lnTo>
                  <a:lnTo>
                    <a:pt x="736" y="374"/>
                  </a:lnTo>
                  <a:lnTo>
                    <a:pt x="736" y="372"/>
                  </a:lnTo>
                  <a:lnTo>
                    <a:pt x="736" y="372"/>
                  </a:lnTo>
                  <a:lnTo>
                    <a:pt x="738" y="372"/>
                  </a:lnTo>
                  <a:lnTo>
                    <a:pt x="736" y="369"/>
                  </a:lnTo>
                  <a:lnTo>
                    <a:pt x="736" y="369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2"/>
                  </a:lnTo>
                  <a:lnTo>
                    <a:pt x="736" y="360"/>
                  </a:lnTo>
                  <a:lnTo>
                    <a:pt x="736" y="358"/>
                  </a:lnTo>
                  <a:lnTo>
                    <a:pt x="738" y="355"/>
                  </a:lnTo>
                  <a:lnTo>
                    <a:pt x="738" y="351"/>
                  </a:lnTo>
                  <a:lnTo>
                    <a:pt x="738" y="346"/>
                  </a:lnTo>
                  <a:lnTo>
                    <a:pt x="738" y="343"/>
                  </a:lnTo>
                  <a:lnTo>
                    <a:pt x="741" y="341"/>
                  </a:lnTo>
                  <a:lnTo>
                    <a:pt x="743" y="336"/>
                  </a:lnTo>
                  <a:lnTo>
                    <a:pt x="745" y="334"/>
                  </a:lnTo>
                  <a:lnTo>
                    <a:pt x="743" y="332"/>
                  </a:lnTo>
                  <a:close/>
                  <a:moveTo>
                    <a:pt x="33" y="272"/>
                  </a:moveTo>
                  <a:lnTo>
                    <a:pt x="33" y="265"/>
                  </a:lnTo>
                  <a:lnTo>
                    <a:pt x="33" y="261"/>
                  </a:lnTo>
                  <a:lnTo>
                    <a:pt x="33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3" y="256"/>
                  </a:lnTo>
                  <a:lnTo>
                    <a:pt x="33" y="258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1" y="263"/>
                  </a:lnTo>
                  <a:lnTo>
                    <a:pt x="33" y="265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3" y="272"/>
                  </a:lnTo>
                  <a:lnTo>
                    <a:pt x="36" y="277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77"/>
                  </a:lnTo>
                  <a:lnTo>
                    <a:pt x="33" y="272"/>
                  </a:lnTo>
                  <a:close/>
                  <a:moveTo>
                    <a:pt x="55" y="225"/>
                  </a:moveTo>
                  <a:lnTo>
                    <a:pt x="55" y="227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5"/>
                  </a:lnTo>
                  <a:lnTo>
                    <a:pt x="55" y="225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11"/>
            <p:cNvSpPr>
              <a:spLocks noEditPoints="1"/>
            </p:cNvSpPr>
            <p:nvPr/>
          </p:nvSpPr>
          <p:spPr bwMode="auto">
            <a:xfrm>
              <a:off x="8644482" y="3649886"/>
              <a:ext cx="539514" cy="981272"/>
            </a:xfrm>
            <a:custGeom>
              <a:avLst/>
              <a:gdLst>
                <a:gd name="T0" fmla="*/ 109 w 436"/>
                <a:gd name="T1" fmla="*/ 710 h 793"/>
                <a:gd name="T2" fmla="*/ 57 w 436"/>
                <a:gd name="T3" fmla="*/ 667 h 793"/>
                <a:gd name="T4" fmla="*/ 50 w 436"/>
                <a:gd name="T5" fmla="*/ 679 h 793"/>
                <a:gd name="T6" fmla="*/ 121 w 436"/>
                <a:gd name="T7" fmla="*/ 748 h 793"/>
                <a:gd name="T8" fmla="*/ 121 w 436"/>
                <a:gd name="T9" fmla="*/ 584 h 793"/>
                <a:gd name="T10" fmla="*/ 272 w 436"/>
                <a:gd name="T11" fmla="*/ 471 h 793"/>
                <a:gd name="T12" fmla="*/ 260 w 436"/>
                <a:gd name="T13" fmla="*/ 459 h 793"/>
                <a:gd name="T14" fmla="*/ 398 w 436"/>
                <a:gd name="T15" fmla="*/ 225 h 793"/>
                <a:gd name="T16" fmla="*/ 372 w 436"/>
                <a:gd name="T17" fmla="*/ 151 h 793"/>
                <a:gd name="T18" fmla="*/ 320 w 436"/>
                <a:gd name="T19" fmla="*/ 111 h 793"/>
                <a:gd name="T20" fmla="*/ 287 w 436"/>
                <a:gd name="T21" fmla="*/ 137 h 793"/>
                <a:gd name="T22" fmla="*/ 223 w 436"/>
                <a:gd name="T23" fmla="*/ 142 h 793"/>
                <a:gd name="T24" fmla="*/ 194 w 436"/>
                <a:gd name="T25" fmla="*/ 161 h 793"/>
                <a:gd name="T26" fmla="*/ 199 w 436"/>
                <a:gd name="T27" fmla="*/ 118 h 793"/>
                <a:gd name="T28" fmla="*/ 201 w 436"/>
                <a:gd name="T29" fmla="*/ 61 h 793"/>
                <a:gd name="T30" fmla="*/ 164 w 436"/>
                <a:gd name="T31" fmla="*/ 47 h 793"/>
                <a:gd name="T32" fmla="*/ 147 w 436"/>
                <a:gd name="T33" fmla="*/ 7 h 793"/>
                <a:gd name="T34" fmla="*/ 114 w 436"/>
                <a:gd name="T35" fmla="*/ 14 h 793"/>
                <a:gd name="T36" fmla="*/ 62 w 436"/>
                <a:gd name="T37" fmla="*/ 40 h 793"/>
                <a:gd name="T38" fmla="*/ 24 w 436"/>
                <a:gd name="T39" fmla="*/ 61 h 793"/>
                <a:gd name="T40" fmla="*/ 3 w 436"/>
                <a:gd name="T41" fmla="*/ 104 h 793"/>
                <a:gd name="T42" fmla="*/ 22 w 436"/>
                <a:gd name="T43" fmla="*/ 137 h 793"/>
                <a:gd name="T44" fmla="*/ 55 w 436"/>
                <a:gd name="T45" fmla="*/ 187 h 793"/>
                <a:gd name="T46" fmla="*/ 76 w 436"/>
                <a:gd name="T47" fmla="*/ 222 h 793"/>
                <a:gd name="T48" fmla="*/ 64 w 436"/>
                <a:gd name="T49" fmla="*/ 272 h 793"/>
                <a:gd name="T50" fmla="*/ 45 w 436"/>
                <a:gd name="T51" fmla="*/ 298 h 793"/>
                <a:gd name="T52" fmla="*/ 90 w 436"/>
                <a:gd name="T53" fmla="*/ 357 h 793"/>
                <a:gd name="T54" fmla="*/ 97 w 436"/>
                <a:gd name="T55" fmla="*/ 414 h 793"/>
                <a:gd name="T56" fmla="*/ 114 w 436"/>
                <a:gd name="T57" fmla="*/ 452 h 793"/>
                <a:gd name="T58" fmla="*/ 90 w 436"/>
                <a:gd name="T59" fmla="*/ 511 h 793"/>
                <a:gd name="T60" fmla="*/ 71 w 436"/>
                <a:gd name="T61" fmla="*/ 556 h 793"/>
                <a:gd name="T62" fmla="*/ 62 w 436"/>
                <a:gd name="T63" fmla="*/ 577 h 793"/>
                <a:gd name="T64" fmla="*/ 52 w 436"/>
                <a:gd name="T65" fmla="*/ 608 h 793"/>
                <a:gd name="T66" fmla="*/ 45 w 436"/>
                <a:gd name="T67" fmla="*/ 641 h 793"/>
                <a:gd name="T68" fmla="*/ 67 w 436"/>
                <a:gd name="T69" fmla="*/ 651 h 793"/>
                <a:gd name="T70" fmla="*/ 85 w 436"/>
                <a:gd name="T71" fmla="*/ 672 h 793"/>
                <a:gd name="T72" fmla="*/ 107 w 436"/>
                <a:gd name="T73" fmla="*/ 703 h 793"/>
                <a:gd name="T74" fmla="*/ 123 w 436"/>
                <a:gd name="T75" fmla="*/ 724 h 793"/>
                <a:gd name="T76" fmla="*/ 147 w 436"/>
                <a:gd name="T77" fmla="*/ 748 h 793"/>
                <a:gd name="T78" fmla="*/ 182 w 436"/>
                <a:gd name="T79" fmla="*/ 755 h 793"/>
                <a:gd name="T80" fmla="*/ 194 w 436"/>
                <a:gd name="T81" fmla="*/ 788 h 793"/>
                <a:gd name="T82" fmla="*/ 239 w 436"/>
                <a:gd name="T83" fmla="*/ 776 h 793"/>
                <a:gd name="T84" fmla="*/ 171 w 436"/>
                <a:gd name="T85" fmla="*/ 712 h 793"/>
                <a:gd name="T86" fmla="*/ 152 w 436"/>
                <a:gd name="T87" fmla="*/ 679 h 793"/>
                <a:gd name="T88" fmla="*/ 147 w 436"/>
                <a:gd name="T89" fmla="*/ 648 h 793"/>
                <a:gd name="T90" fmla="*/ 121 w 436"/>
                <a:gd name="T91" fmla="*/ 601 h 793"/>
                <a:gd name="T92" fmla="*/ 95 w 436"/>
                <a:gd name="T93" fmla="*/ 570 h 793"/>
                <a:gd name="T94" fmla="*/ 100 w 436"/>
                <a:gd name="T95" fmla="*/ 535 h 793"/>
                <a:gd name="T96" fmla="*/ 119 w 436"/>
                <a:gd name="T97" fmla="*/ 490 h 793"/>
                <a:gd name="T98" fmla="*/ 137 w 436"/>
                <a:gd name="T99" fmla="*/ 419 h 793"/>
                <a:gd name="T100" fmla="*/ 171 w 436"/>
                <a:gd name="T101" fmla="*/ 371 h 793"/>
                <a:gd name="T102" fmla="*/ 185 w 436"/>
                <a:gd name="T103" fmla="*/ 404 h 793"/>
                <a:gd name="T104" fmla="*/ 213 w 436"/>
                <a:gd name="T105" fmla="*/ 426 h 793"/>
                <a:gd name="T106" fmla="*/ 246 w 436"/>
                <a:gd name="T107" fmla="*/ 433 h 793"/>
                <a:gd name="T108" fmla="*/ 253 w 436"/>
                <a:gd name="T109" fmla="*/ 435 h 793"/>
                <a:gd name="T110" fmla="*/ 272 w 436"/>
                <a:gd name="T111" fmla="*/ 454 h 793"/>
                <a:gd name="T112" fmla="*/ 279 w 436"/>
                <a:gd name="T113" fmla="*/ 430 h 793"/>
                <a:gd name="T114" fmla="*/ 260 w 436"/>
                <a:gd name="T115" fmla="*/ 376 h 793"/>
                <a:gd name="T116" fmla="*/ 317 w 436"/>
                <a:gd name="T117" fmla="*/ 331 h 793"/>
                <a:gd name="T118" fmla="*/ 355 w 436"/>
                <a:gd name="T119" fmla="*/ 331 h 793"/>
                <a:gd name="T120" fmla="*/ 395 w 436"/>
                <a:gd name="T121" fmla="*/ 329 h 793"/>
                <a:gd name="T122" fmla="*/ 428 w 436"/>
                <a:gd name="T123" fmla="*/ 303 h 793"/>
                <a:gd name="T124" fmla="*/ 142 w 436"/>
                <a:gd name="T125" fmla="*/ 58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793">
                  <a:moveTo>
                    <a:pt x="93" y="686"/>
                  </a:moveTo>
                  <a:lnTo>
                    <a:pt x="90" y="686"/>
                  </a:lnTo>
                  <a:lnTo>
                    <a:pt x="88" y="686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6"/>
                  </a:lnTo>
                  <a:lnTo>
                    <a:pt x="93" y="686"/>
                  </a:lnTo>
                  <a:close/>
                  <a:moveTo>
                    <a:pt x="100" y="743"/>
                  </a:moveTo>
                  <a:lnTo>
                    <a:pt x="97" y="743"/>
                  </a:lnTo>
                  <a:lnTo>
                    <a:pt x="97" y="743"/>
                  </a:lnTo>
                  <a:lnTo>
                    <a:pt x="97" y="743"/>
                  </a:lnTo>
                  <a:lnTo>
                    <a:pt x="97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7" y="745"/>
                  </a:lnTo>
                  <a:lnTo>
                    <a:pt x="97" y="745"/>
                  </a:lnTo>
                  <a:lnTo>
                    <a:pt x="100" y="745"/>
                  </a:lnTo>
                  <a:lnTo>
                    <a:pt x="100" y="745"/>
                  </a:lnTo>
                  <a:lnTo>
                    <a:pt x="100" y="743"/>
                  </a:lnTo>
                  <a:lnTo>
                    <a:pt x="100" y="743"/>
                  </a:lnTo>
                  <a:lnTo>
                    <a:pt x="100" y="743"/>
                  </a:lnTo>
                  <a:close/>
                  <a:moveTo>
                    <a:pt x="26" y="594"/>
                  </a:move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9" y="594"/>
                  </a:lnTo>
                  <a:lnTo>
                    <a:pt x="26" y="594"/>
                  </a:lnTo>
                  <a:close/>
                  <a:moveTo>
                    <a:pt x="109" y="707"/>
                  </a:moveTo>
                  <a:lnTo>
                    <a:pt x="107" y="707"/>
                  </a:lnTo>
                  <a:lnTo>
                    <a:pt x="107" y="707"/>
                  </a:lnTo>
                  <a:lnTo>
                    <a:pt x="107" y="707"/>
                  </a:lnTo>
                  <a:lnTo>
                    <a:pt x="107" y="710"/>
                  </a:lnTo>
                  <a:lnTo>
                    <a:pt x="107" y="712"/>
                  </a:lnTo>
                  <a:lnTo>
                    <a:pt x="107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11" y="710"/>
                  </a:lnTo>
                  <a:lnTo>
                    <a:pt x="109" y="707"/>
                  </a:lnTo>
                  <a:lnTo>
                    <a:pt x="109" y="707"/>
                  </a:lnTo>
                  <a:close/>
                  <a:moveTo>
                    <a:pt x="90" y="693"/>
                  </a:moveTo>
                  <a:lnTo>
                    <a:pt x="90" y="691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91"/>
                  </a:lnTo>
                  <a:lnTo>
                    <a:pt x="88" y="691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0" y="693"/>
                  </a:lnTo>
                  <a:close/>
                  <a:moveTo>
                    <a:pt x="29" y="591"/>
                  </a:moveTo>
                  <a:lnTo>
                    <a:pt x="29" y="591"/>
                  </a:lnTo>
                  <a:lnTo>
                    <a:pt x="26" y="591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1"/>
                  </a:lnTo>
                  <a:lnTo>
                    <a:pt x="29" y="591"/>
                  </a:lnTo>
                  <a:lnTo>
                    <a:pt x="29" y="591"/>
                  </a:lnTo>
                  <a:close/>
                  <a:moveTo>
                    <a:pt x="57" y="674"/>
                  </a:move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5" y="674"/>
                  </a:lnTo>
                  <a:lnTo>
                    <a:pt x="55" y="672"/>
                  </a:lnTo>
                  <a:lnTo>
                    <a:pt x="55" y="672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2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60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7"/>
                  </a:lnTo>
                  <a:lnTo>
                    <a:pt x="50" y="667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50" y="677"/>
                  </a:lnTo>
                  <a:lnTo>
                    <a:pt x="50" y="679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2" y="679"/>
                  </a:lnTo>
                  <a:lnTo>
                    <a:pt x="52" y="679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5" y="679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close/>
                  <a:moveTo>
                    <a:pt x="67" y="660"/>
                  </a:moveTo>
                  <a:lnTo>
                    <a:pt x="67" y="658"/>
                  </a:lnTo>
                  <a:lnTo>
                    <a:pt x="67" y="658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4" y="660"/>
                  </a:lnTo>
                  <a:lnTo>
                    <a:pt x="67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7" y="665"/>
                  </a:lnTo>
                  <a:lnTo>
                    <a:pt x="67" y="662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7" y="660"/>
                  </a:lnTo>
                  <a:close/>
                  <a:moveTo>
                    <a:pt x="123" y="740"/>
                  </a:moveTo>
                  <a:lnTo>
                    <a:pt x="123" y="738"/>
                  </a:lnTo>
                  <a:lnTo>
                    <a:pt x="121" y="736"/>
                  </a:lnTo>
                  <a:lnTo>
                    <a:pt x="121" y="736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19" y="738"/>
                  </a:lnTo>
                  <a:lnTo>
                    <a:pt x="119" y="738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5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3"/>
                  </a:lnTo>
                  <a:lnTo>
                    <a:pt x="123" y="740"/>
                  </a:lnTo>
                  <a:close/>
                  <a:moveTo>
                    <a:pt x="67" y="665"/>
                  </a:moveTo>
                  <a:lnTo>
                    <a:pt x="64" y="665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5"/>
                  </a:lnTo>
                  <a:lnTo>
                    <a:pt x="62" y="665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2"/>
                  </a:lnTo>
                  <a:lnTo>
                    <a:pt x="67" y="667"/>
                  </a:lnTo>
                  <a:lnTo>
                    <a:pt x="67" y="665"/>
                  </a:lnTo>
                  <a:close/>
                  <a:moveTo>
                    <a:pt x="123" y="589"/>
                  </a:moveTo>
                  <a:lnTo>
                    <a:pt x="123" y="589"/>
                  </a:lnTo>
                  <a:lnTo>
                    <a:pt x="123" y="587"/>
                  </a:lnTo>
                  <a:lnTo>
                    <a:pt x="121" y="589"/>
                  </a:lnTo>
                  <a:lnTo>
                    <a:pt x="123" y="589"/>
                  </a:lnTo>
                  <a:close/>
                  <a:moveTo>
                    <a:pt x="123" y="584"/>
                  </a:moveTo>
                  <a:lnTo>
                    <a:pt x="123" y="584"/>
                  </a:lnTo>
                  <a:lnTo>
                    <a:pt x="123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3" y="584"/>
                  </a:lnTo>
                  <a:close/>
                  <a:moveTo>
                    <a:pt x="48" y="613"/>
                  </a:moveTo>
                  <a:lnTo>
                    <a:pt x="48" y="615"/>
                  </a:lnTo>
                  <a:lnTo>
                    <a:pt x="48" y="615"/>
                  </a:lnTo>
                  <a:lnTo>
                    <a:pt x="50" y="615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0"/>
                  </a:lnTo>
                  <a:lnTo>
                    <a:pt x="50" y="610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13"/>
                  </a:lnTo>
                  <a:lnTo>
                    <a:pt x="48" y="613"/>
                  </a:lnTo>
                  <a:close/>
                  <a:moveTo>
                    <a:pt x="48" y="620"/>
                  </a:moveTo>
                  <a:lnTo>
                    <a:pt x="48" y="622"/>
                  </a:lnTo>
                  <a:lnTo>
                    <a:pt x="48" y="622"/>
                  </a:lnTo>
                  <a:lnTo>
                    <a:pt x="48" y="622"/>
                  </a:lnTo>
                  <a:lnTo>
                    <a:pt x="50" y="620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48" y="615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20"/>
                  </a:lnTo>
                  <a:lnTo>
                    <a:pt x="48" y="620"/>
                  </a:lnTo>
                  <a:close/>
                  <a:moveTo>
                    <a:pt x="55" y="577"/>
                  </a:moveTo>
                  <a:lnTo>
                    <a:pt x="55" y="577"/>
                  </a:lnTo>
                  <a:lnTo>
                    <a:pt x="55" y="577"/>
                  </a:lnTo>
                  <a:lnTo>
                    <a:pt x="55" y="580"/>
                  </a:lnTo>
                  <a:lnTo>
                    <a:pt x="57" y="577"/>
                  </a:lnTo>
                  <a:lnTo>
                    <a:pt x="57" y="577"/>
                  </a:lnTo>
                  <a:lnTo>
                    <a:pt x="55" y="575"/>
                  </a:lnTo>
                  <a:lnTo>
                    <a:pt x="55" y="575"/>
                  </a:lnTo>
                  <a:lnTo>
                    <a:pt x="55" y="577"/>
                  </a:lnTo>
                  <a:close/>
                  <a:moveTo>
                    <a:pt x="275" y="475"/>
                  </a:moveTo>
                  <a:lnTo>
                    <a:pt x="275" y="473"/>
                  </a:lnTo>
                  <a:lnTo>
                    <a:pt x="275" y="473"/>
                  </a:lnTo>
                  <a:lnTo>
                    <a:pt x="272" y="473"/>
                  </a:lnTo>
                  <a:lnTo>
                    <a:pt x="272" y="473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5"/>
                  </a:lnTo>
                  <a:close/>
                  <a:moveTo>
                    <a:pt x="265" y="456"/>
                  </a:moveTo>
                  <a:lnTo>
                    <a:pt x="265" y="456"/>
                  </a:lnTo>
                  <a:lnTo>
                    <a:pt x="265" y="454"/>
                  </a:lnTo>
                  <a:lnTo>
                    <a:pt x="265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0" y="452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8" y="459"/>
                  </a:lnTo>
                  <a:lnTo>
                    <a:pt x="268" y="459"/>
                  </a:lnTo>
                  <a:lnTo>
                    <a:pt x="265" y="456"/>
                  </a:lnTo>
                  <a:lnTo>
                    <a:pt x="265" y="456"/>
                  </a:lnTo>
                  <a:close/>
                  <a:moveTo>
                    <a:pt x="433" y="260"/>
                  </a:moveTo>
                  <a:lnTo>
                    <a:pt x="433" y="258"/>
                  </a:lnTo>
                  <a:lnTo>
                    <a:pt x="431" y="255"/>
                  </a:lnTo>
                  <a:lnTo>
                    <a:pt x="428" y="255"/>
                  </a:lnTo>
                  <a:lnTo>
                    <a:pt x="426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1" y="253"/>
                  </a:lnTo>
                  <a:lnTo>
                    <a:pt x="419" y="248"/>
                  </a:lnTo>
                  <a:lnTo>
                    <a:pt x="419" y="248"/>
                  </a:lnTo>
                  <a:lnTo>
                    <a:pt x="419" y="246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2" y="241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2" y="236"/>
                  </a:lnTo>
                  <a:lnTo>
                    <a:pt x="402" y="234"/>
                  </a:lnTo>
                  <a:lnTo>
                    <a:pt x="402" y="234"/>
                  </a:lnTo>
                  <a:lnTo>
                    <a:pt x="402" y="232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8" y="225"/>
                  </a:lnTo>
                  <a:lnTo>
                    <a:pt x="398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17"/>
                  </a:lnTo>
                  <a:lnTo>
                    <a:pt x="393" y="217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0"/>
                  </a:lnTo>
                  <a:lnTo>
                    <a:pt x="388" y="208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88" y="203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89"/>
                  </a:lnTo>
                  <a:lnTo>
                    <a:pt x="388" y="187"/>
                  </a:lnTo>
                  <a:lnTo>
                    <a:pt x="391" y="180"/>
                  </a:lnTo>
                  <a:lnTo>
                    <a:pt x="391" y="177"/>
                  </a:lnTo>
                  <a:lnTo>
                    <a:pt x="391" y="175"/>
                  </a:lnTo>
                  <a:lnTo>
                    <a:pt x="391" y="172"/>
                  </a:lnTo>
                  <a:lnTo>
                    <a:pt x="391" y="170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1" y="165"/>
                  </a:lnTo>
                  <a:lnTo>
                    <a:pt x="391" y="165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6" y="161"/>
                  </a:lnTo>
                  <a:lnTo>
                    <a:pt x="386" y="161"/>
                  </a:lnTo>
                  <a:lnTo>
                    <a:pt x="383" y="158"/>
                  </a:lnTo>
                  <a:lnTo>
                    <a:pt x="381" y="158"/>
                  </a:lnTo>
                  <a:lnTo>
                    <a:pt x="374" y="154"/>
                  </a:lnTo>
                  <a:lnTo>
                    <a:pt x="372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6"/>
                  </a:lnTo>
                  <a:lnTo>
                    <a:pt x="367" y="144"/>
                  </a:lnTo>
                  <a:lnTo>
                    <a:pt x="367" y="144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0" y="135"/>
                  </a:lnTo>
                  <a:lnTo>
                    <a:pt x="360" y="132"/>
                  </a:lnTo>
                  <a:lnTo>
                    <a:pt x="357" y="132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3"/>
                  </a:lnTo>
                  <a:lnTo>
                    <a:pt x="350" y="118"/>
                  </a:lnTo>
                  <a:lnTo>
                    <a:pt x="348" y="116"/>
                  </a:lnTo>
                  <a:lnTo>
                    <a:pt x="348" y="116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1" y="116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7" y="111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3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08" y="113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10" y="118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3" y="120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301" y="132"/>
                  </a:lnTo>
                  <a:lnTo>
                    <a:pt x="298" y="132"/>
                  </a:lnTo>
                  <a:lnTo>
                    <a:pt x="298" y="132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2"/>
                  </a:lnTo>
                  <a:lnTo>
                    <a:pt x="294" y="135"/>
                  </a:lnTo>
                  <a:lnTo>
                    <a:pt x="289" y="135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0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4" y="132"/>
                  </a:lnTo>
                  <a:lnTo>
                    <a:pt x="234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2"/>
                  </a:lnTo>
                  <a:lnTo>
                    <a:pt x="230" y="135"/>
                  </a:lnTo>
                  <a:lnTo>
                    <a:pt x="230" y="137"/>
                  </a:lnTo>
                  <a:lnTo>
                    <a:pt x="230" y="139"/>
                  </a:lnTo>
                  <a:lnTo>
                    <a:pt x="225" y="139"/>
                  </a:lnTo>
                  <a:lnTo>
                    <a:pt x="223" y="139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8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4" y="156"/>
                  </a:lnTo>
                  <a:lnTo>
                    <a:pt x="204" y="158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39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3"/>
                  </a:lnTo>
                  <a:lnTo>
                    <a:pt x="194" y="113"/>
                  </a:lnTo>
                  <a:lnTo>
                    <a:pt x="194" y="113"/>
                  </a:lnTo>
                  <a:lnTo>
                    <a:pt x="194" y="111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2"/>
                  </a:lnTo>
                  <a:lnTo>
                    <a:pt x="204" y="92"/>
                  </a:lnTo>
                  <a:lnTo>
                    <a:pt x="204" y="90"/>
                  </a:lnTo>
                  <a:lnTo>
                    <a:pt x="204" y="87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8" y="78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4" y="73"/>
                  </a:lnTo>
                  <a:lnTo>
                    <a:pt x="204" y="73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4" y="66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01" y="57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4" y="54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199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4" y="47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0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7"/>
                  </a:lnTo>
                  <a:lnTo>
                    <a:pt x="182" y="47"/>
                  </a:lnTo>
                  <a:lnTo>
                    <a:pt x="180" y="49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8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2"/>
                  </a:lnTo>
                  <a:lnTo>
                    <a:pt x="161" y="12"/>
                  </a:lnTo>
                  <a:lnTo>
                    <a:pt x="161" y="9"/>
                  </a:lnTo>
                  <a:lnTo>
                    <a:pt x="159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4" y="4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9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9" y="139"/>
                  </a:lnTo>
                  <a:lnTo>
                    <a:pt x="17" y="139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9" y="158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6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2" y="194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7" y="217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71" y="227"/>
                  </a:lnTo>
                  <a:lnTo>
                    <a:pt x="71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1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4" y="241"/>
                  </a:lnTo>
                  <a:lnTo>
                    <a:pt x="64" y="243"/>
                  </a:lnTo>
                  <a:lnTo>
                    <a:pt x="64" y="243"/>
                  </a:lnTo>
                  <a:lnTo>
                    <a:pt x="64" y="246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5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7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48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300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7"/>
                  </a:lnTo>
                  <a:lnTo>
                    <a:pt x="48" y="307"/>
                  </a:lnTo>
                  <a:lnTo>
                    <a:pt x="50" y="312"/>
                  </a:lnTo>
                  <a:lnTo>
                    <a:pt x="57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62" y="331"/>
                  </a:lnTo>
                  <a:lnTo>
                    <a:pt x="64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4" y="338"/>
                  </a:lnTo>
                  <a:lnTo>
                    <a:pt x="74" y="341"/>
                  </a:lnTo>
                  <a:lnTo>
                    <a:pt x="81" y="345"/>
                  </a:lnTo>
                  <a:lnTo>
                    <a:pt x="81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3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5" y="350"/>
                  </a:lnTo>
                  <a:lnTo>
                    <a:pt x="85" y="352"/>
                  </a:lnTo>
                  <a:lnTo>
                    <a:pt x="88" y="352"/>
                  </a:lnTo>
                  <a:lnTo>
                    <a:pt x="88" y="355"/>
                  </a:lnTo>
                  <a:lnTo>
                    <a:pt x="90" y="355"/>
                  </a:lnTo>
                  <a:lnTo>
                    <a:pt x="90" y="355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9"/>
                  </a:lnTo>
                  <a:lnTo>
                    <a:pt x="95" y="374"/>
                  </a:lnTo>
                  <a:lnTo>
                    <a:pt x="97" y="381"/>
                  </a:lnTo>
                  <a:lnTo>
                    <a:pt x="97" y="383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7" y="390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3"/>
                  </a:lnTo>
                  <a:lnTo>
                    <a:pt x="93" y="393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7"/>
                  </a:lnTo>
                  <a:lnTo>
                    <a:pt x="93" y="400"/>
                  </a:lnTo>
                  <a:lnTo>
                    <a:pt x="93" y="400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402"/>
                  </a:lnTo>
                  <a:lnTo>
                    <a:pt x="93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9"/>
                  </a:lnTo>
                  <a:lnTo>
                    <a:pt x="97" y="419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1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4" y="426"/>
                  </a:lnTo>
                  <a:lnTo>
                    <a:pt x="107" y="426"/>
                  </a:lnTo>
                  <a:lnTo>
                    <a:pt x="107" y="426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9" y="435"/>
                  </a:lnTo>
                  <a:lnTo>
                    <a:pt x="109" y="438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9" y="442"/>
                  </a:lnTo>
                  <a:lnTo>
                    <a:pt x="109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09" y="449"/>
                  </a:lnTo>
                  <a:lnTo>
                    <a:pt x="109" y="449"/>
                  </a:lnTo>
                  <a:lnTo>
                    <a:pt x="111" y="452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6" y="449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4"/>
                  </a:lnTo>
                  <a:lnTo>
                    <a:pt x="114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3"/>
                  </a:lnTo>
                  <a:lnTo>
                    <a:pt x="114" y="475"/>
                  </a:lnTo>
                  <a:lnTo>
                    <a:pt x="114" y="478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80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07" y="487"/>
                  </a:lnTo>
                  <a:lnTo>
                    <a:pt x="107" y="487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4" y="492"/>
                  </a:lnTo>
                  <a:lnTo>
                    <a:pt x="102" y="494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0" y="499"/>
                  </a:lnTo>
                  <a:lnTo>
                    <a:pt x="100" y="499"/>
                  </a:lnTo>
                  <a:lnTo>
                    <a:pt x="97" y="504"/>
                  </a:lnTo>
                  <a:lnTo>
                    <a:pt x="97" y="506"/>
                  </a:lnTo>
                  <a:lnTo>
                    <a:pt x="97" y="506"/>
                  </a:lnTo>
                  <a:lnTo>
                    <a:pt x="95" y="506"/>
                  </a:lnTo>
                  <a:lnTo>
                    <a:pt x="95" y="506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3" y="509"/>
                  </a:lnTo>
                  <a:lnTo>
                    <a:pt x="93" y="511"/>
                  </a:lnTo>
                  <a:lnTo>
                    <a:pt x="90" y="511"/>
                  </a:lnTo>
                  <a:lnTo>
                    <a:pt x="90" y="511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3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6" y="532"/>
                  </a:lnTo>
                  <a:lnTo>
                    <a:pt x="76" y="537"/>
                  </a:lnTo>
                  <a:lnTo>
                    <a:pt x="76" y="537"/>
                  </a:lnTo>
                  <a:lnTo>
                    <a:pt x="76" y="539"/>
                  </a:lnTo>
                  <a:lnTo>
                    <a:pt x="74" y="542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4" y="549"/>
                  </a:lnTo>
                  <a:lnTo>
                    <a:pt x="71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6"/>
                  </a:lnTo>
                  <a:lnTo>
                    <a:pt x="69" y="558"/>
                  </a:lnTo>
                  <a:lnTo>
                    <a:pt x="69" y="561"/>
                  </a:lnTo>
                  <a:lnTo>
                    <a:pt x="67" y="563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4" y="565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2" y="577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77"/>
                  </a:lnTo>
                  <a:lnTo>
                    <a:pt x="59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80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59" y="589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4"/>
                  </a:lnTo>
                  <a:lnTo>
                    <a:pt x="55" y="596"/>
                  </a:lnTo>
                  <a:lnTo>
                    <a:pt x="55" y="596"/>
                  </a:lnTo>
                  <a:lnTo>
                    <a:pt x="55" y="598"/>
                  </a:lnTo>
                  <a:lnTo>
                    <a:pt x="55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3"/>
                  </a:lnTo>
                  <a:lnTo>
                    <a:pt x="52" y="603"/>
                  </a:lnTo>
                  <a:lnTo>
                    <a:pt x="55" y="603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0" y="606"/>
                  </a:lnTo>
                  <a:lnTo>
                    <a:pt x="50" y="606"/>
                  </a:lnTo>
                  <a:lnTo>
                    <a:pt x="52" y="608"/>
                  </a:lnTo>
                  <a:lnTo>
                    <a:pt x="52" y="608"/>
                  </a:lnTo>
                  <a:lnTo>
                    <a:pt x="55" y="610"/>
                  </a:lnTo>
                  <a:lnTo>
                    <a:pt x="55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5" y="615"/>
                  </a:lnTo>
                  <a:lnTo>
                    <a:pt x="52" y="615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0" y="620"/>
                  </a:lnTo>
                  <a:lnTo>
                    <a:pt x="50" y="620"/>
                  </a:lnTo>
                  <a:lnTo>
                    <a:pt x="50" y="622"/>
                  </a:lnTo>
                  <a:lnTo>
                    <a:pt x="48" y="624"/>
                  </a:lnTo>
                  <a:lnTo>
                    <a:pt x="48" y="624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5" y="629"/>
                  </a:lnTo>
                  <a:lnTo>
                    <a:pt x="45" y="629"/>
                  </a:lnTo>
                  <a:lnTo>
                    <a:pt x="45" y="632"/>
                  </a:lnTo>
                  <a:lnTo>
                    <a:pt x="45" y="632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5" y="636"/>
                  </a:lnTo>
                  <a:lnTo>
                    <a:pt x="45" y="636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5" y="641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41"/>
                  </a:lnTo>
                  <a:lnTo>
                    <a:pt x="48" y="648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0"/>
                  </a:lnTo>
                  <a:lnTo>
                    <a:pt x="57" y="660"/>
                  </a:lnTo>
                  <a:lnTo>
                    <a:pt x="59" y="658"/>
                  </a:lnTo>
                  <a:lnTo>
                    <a:pt x="59" y="655"/>
                  </a:lnTo>
                  <a:lnTo>
                    <a:pt x="57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1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1"/>
                  </a:lnTo>
                  <a:lnTo>
                    <a:pt x="67" y="651"/>
                  </a:lnTo>
                  <a:lnTo>
                    <a:pt x="67" y="651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9" y="653"/>
                  </a:lnTo>
                  <a:lnTo>
                    <a:pt x="69" y="653"/>
                  </a:lnTo>
                  <a:lnTo>
                    <a:pt x="71" y="653"/>
                  </a:lnTo>
                  <a:lnTo>
                    <a:pt x="71" y="653"/>
                  </a:lnTo>
                  <a:lnTo>
                    <a:pt x="71" y="658"/>
                  </a:lnTo>
                  <a:lnTo>
                    <a:pt x="71" y="658"/>
                  </a:lnTo>
                  <a:lnTo>
                    <a:pt x="71" y="655"/>
                  </a:lnTo>
                  <a:lnTo>
                    <a:pt x="74" y="658"/>
                  </a:lnTo>
                  <a:lnTo>
                    <a:pt x="74" y="658"/>
                  </a:lnTo>
                  <a:lnTo>
                    <a:pt x="74" y="660"/>
                  </a:lnTo>
                  <a:lnTo>
                    <a:pt x="74" y="660"/>
                  </a:lnTo>
                  <a:lnTo>
                    <a:pt x="74" y="662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8" y="672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0" y="672"/>
                  </a:lnTo>
                  <a:lnTo>
                    <a:pt x="90" y="674"/>
                  </a:lnTo>
                  <a:lnTo>
                    <a:pt x="90" y="674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9"/>
                  </a:lnTo>
                  <a:lnTo>
                    <a:pt x="88" y="679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1"/>
                  </a:lnTo>
                  <a:lnTo>
                    <a:pt x="93" y="681"/>
                  </a:lnTo>
                  <a:lnTo>
                    <a:pt x="95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5"/>
                  </a:lnTo>
                  <a:lnTo>
                    <a:pt x="102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8"/>
                  </a:lnTo>
                  <a:lnTo>
                    <a:pt x="104" y="700"/>
                  </a:lnTo>
                  <a:lnTo>
                    <a:pt x="104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4" y="700"/>
                  </a:lnTo>
                  <a:lnTo>
                    <a:pt x="114" y="700"/>
                  </a:lnTo>
                  <a:lnTo>
                    <a:pt x="114" y="703"/>
                  </a:lnTo>
                  <a:lnTo>
                    <a:pt x="114" y="705"/>
                  </a:lnTo>
                  <a:lnTo>
                    <a:pt x="114" y="705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6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4" y="707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21" y="714"/>
                  </a:lnTo>
                  <a:lnTo>
                    <a:pt x="121" y="712"/>
                  </a:lnTo>
                  <a:lnTo>
                    <a:pt x="121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6" y="714"/>
                  </a:lnTo>
                  <a:lnTo>
                    <a:pt x="126" y="714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9"/>
                  </a:lnTo>
                  <a:lnTo>
                    <a:pt x="121" y="719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6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3" y="733"/>
                  </a:lnTo>
                  <a:lnTo>
                    <a:pt x="133" y="736"/>
                  </a:lnTo>
                  <a:lnTo>
                    <a:pt x="135" y="736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7" y="738"/>
                  </a:lnTo>
                  <a:lnTo>
                    <a:pt x="137" y="738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5"/>
                  </a:lnTo>
                  <a:lnTo>
                    <a:pt x="142" y="748"/>
                  </a:lnTo>
                  <a:lnTo>
                    <a:pt x="142" y="745"/>
                  </a:lnTo>
                  <a:lnTo>
                    <a:pt x="142" y="745"/>
                  </a:lnTo>
                  <a:lnTo>
                    <a:pt x="145" y="745"/>
                  </a:lnTo>
                  <a:lnTo>
                    <a:pt x="145" y="745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0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6"/>
                  </a:lnTo>
                  <a:lnTo>
                    <a:pt x="149" y="736"/>
                  </a:lnTo>
                  <a:lnTo>
                    <a:pt x="149" y="736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2" y="738"/>
                  </a:lnTo>
                  <a:lnTo>
                    <a:pt x="152" y="738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4" y="738"/>
                  </a:lnTo>
                  <a:lnTo>
                    <a:pt x="154" y="738"/>
                  </a:lnTo>
                  <a:lnTo>
                    <a:pt x="156" y="743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61" y="748"/>
                  </a:lnTo>
                  <a:lnTo>
                    <a:pt x="161" y="748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6" y="748"/>
                  </a:lnTo>
                  <a:lnTo>
                    <a:pt x="166" y="748"/>
                  </a:lnTo>
                  <a:lnTo>
                    <a:pt x="168" y="750"/>
                  </a:lnTo>
                  <a:lnTo>
                    <a:pt x="171" y="750"/>
                  </a:lnTo>
                  <a:lnTo>
                    <a:pt x="173" y="750"/>
                  </a:lnTo>
                  <a:lnTo>
                    <a:pt x="173" y="750"/>
                  </a:lnTo>
                  <a:lnTo>
                    <a:pt x="175" y="748"/>
                  </a:lnTo>
                  <a:lnTo>
                    <a:pt x="178" y="748"/>
                  </a:lnTo>
                  <a:lnTo>
                    <a:pt x="178" y="748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80" y="752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2" y="755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5" y="759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87" y="762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4" y="759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6"/>
                  </a:lnTo>
                  <a:lnTo>
                    <a:pt x="194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7" y="774"/>
                  </a:lnTo>
                  <a:lnTo>
                    <a:pt x="194" y="776"/>
                  </a:lnTo>
                  <a:lnTo>
                    <a:pt x="194" y="776"/>
                  </a:lnTo>
                  <a:lnTo>
                    <a:pt x="194" y="778"/>
                  </a:lnTo>
                  <a:lnTo>
                    <a:pt x="194" y="778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0" y="783"/>
                  </a:lnTo>
                  <a:lnTo>
                    <a:pt x="190" y="783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90"/>
                  </a:lnTo>
                  <a:lnTo>
                    <a:pt x="197" y="790"/>
                  </a:lnTo>
                  <a:lnTo>
                    <a:pt x="197" y="793"/>
                  </a:lnTo>
                  <a:lnTo>
                    <a:pt x="197" y="793"/>
                  </a:lnTo>
                  <a:lnTo>
                    <a:pt x="199" y="793"/>
                  </a:lnTo>
                  <a:lnTo>
                    <a:pt x="201" y="790"/>
                  </a:lnTo>
                  <a:lnTo>
                    <a:pt x="201" y="790"/>
                  </a:lnTo>
                  <a:lnTo>
                    <a:pt x="204" y="790"/>
                  </a:lnTo>
                  <a:lnTo>
                    <a:pt x="204" y="788"/>
                  </a:lnTo>
                  <a:lnTo>
                    <a:pt x="204" y="788"/>
                  </a:lnTo>
                  <a:lnTo>
                    <a:pt x="204" y="785"/>
                  </a:lnTo>
                  <a:lnTo>
                    <a:pt x="206" y="783"/>
                  </a:lnTo>
                  <a:lnTo>
                    <a:pt x="208" y="783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8" y="778"/>
                  </a:lnTo>
                  <a:lnTo>
                    <a:pt x="220" y="778"/>
                  </a:lnTo>
                  <a:lnTo>
                    <a:pt x="220" y="778"/>
                  </a:lnTo>
                  <a:lnTo>
                    <a:pt x="223" y="778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3"/>
                  </a:lnTo>
                  <a:lnTo>
                    <a:pt x="225" y="783"/>
                  </a:lnTo>
                  <a:lnTo>
                    <a:pt x="225" y="785"/>
                  </a:lnTo>
                  <a:lnTo>
                    <a:pt x="225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9" y="781"/>
                  </a:lnTo>
                  <a:lnTo>
                    <a:pt x="239" y="778"/>
                  </a:lnTo>
                  <a:lnTo>
                    <a:pt x="239" y="776"/>
                  </a:lnTo>
                  <a:lnTo>
                    <a:pt x="239" y="774"/>
                  </a:lnTo>
                  <a:lnTo>
                    <a:pt x="242" y="774"/>
                  </a:lnTo>
                  <a:lnTo>
                    <a:pt x="246" y="769"/>
                  </a:lnTo>
                  <a:lnTo>
                    <a:pt x="246" y="769"/>
                  </a:lnTo>
                  <a:lnTo>
                    <a:pt x="246" y="766"/>
                  </a:lnTo>
                  <a:lnTo>
                    <a:pt x="246" y="762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4" y="757"/>
                  </a:lnTo>
                  <a:lnTo>
                    <a:pt x="239" y="752"/>
                  </a:lnTo>
                  <a:lnTo>
                    <a:pt x="234" y="750"/>
                  </a:lnTo>
                  <a:lnTo>
                    <a:pt x="232" y="748"/>
                  </a:lnTo>
                  <a:lnTo>
                    <a:pt x="230" y="743"/>
                  </a:lnTo>
                  <a:lnTo>
                    <a:pt x="225" y="738"/>
                  </a:lnTo>
                  <a:lnTo>
                    <a:pt x="220" y="731"/>
                  </a:lnTo>
                  <a:lnTo>
                    <a:pt x="220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6" y="726"/>
                  </a:lnTo>
                  <a:lnTo>
                    <a:pt x="216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1" y="726"/>
                  </a:lnTo>
                  <a:lnTo>
                    <a:pt x="208" y="724"/>
                  </a:lnTo>
                  <a:lnTo>
                    <a:pt x="208" y="724"/>
                  </a:lnTo>
                  <a:lnTo>
                    <a:pt x="206" y="724"/>
                  </a:lnTo>
                  <a:lnTo>
                    <a:pt x="206" y="724"/>
                  </a:lnTo>
                  <a:lnTo>
                    <a:pt x="208" y="726"/>
                  </a:lnTo>
                  <a:lnTo>
                    <a:pt x="208" y="726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6" y="726"/>
                  </a:lnTo>
                  <a:lnTo>
                    <a:pt x="206" y="726"/>
                  </a:lnTo>
                  <a:lnTo>
                    <a:pt x="204" y="726"/>
                  </a:lnTo>
                  <a:lnTo>
                    <a:pt x="204" y="729"/>
                  </a:lnTo>
                  <a:lnTo>
                    <a:pt x="201" y="729"/>
                  </a:lnTo>
                  <a:lnTo>
                    <a:pt x="194" y="729"/>
                  </a:lnTo>
                  <a:lnTo>
                    <a:pt x="192" y="729"/>
                  </a:lnTo>
                  <a:lnTo>
                    <a:pt x="192" y="729"/>
                  </a:lnTo>
                  <a:lnTo>
                    <a:pt x="190" y="726"/>
                  </a:lnTo>
                  <a:lnTo>
                    <a:pt x="185" y="726"/>
                  </a:lnTo>
                  <a:lnTo>
                    <a:pt x="185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0" y="724"/>
                  </a:lnTo>
                  <a:lnTo>
                    <a:pt x="180" y="722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1" y="710"/>
                  </a:lnTo>
                  <a:lnTo>
                    <a:pt x="171" y="712"/>
                  </a:lnTo>
                  <a:lnTo>
                    <a:pt x="168" y="712"/>
                  </a:lnTo>
                  <a:lnTo>
                    <a:pt x="168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4" y="714"/>
                  </a:lnTo>
                  <a:lnTo>
                    <a:pt x="164" y="714"/>
                  </a:lnTo>
                  <a:lnTo>
                    <a:pt x="164" y="712"/>
                  </a:lnTo>
                  <a:lnTo>
                    <a:pt x="164" y="712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61" y="710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6" y="703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2" y="700"/>
                  </a:lnTo>
                  <a:lnTo>
                    <a:pt x="152" y="695"/>
                  </a:lnTo>
                  <a:lnTo>
                    <a:pt x="152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1"/>
                  </a:lnTo>
                  <a:lnTo>
                    <a:pt x="147" y="688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9" y="681"/>
                  </a:lnTo>
                  <a:lnTo>
                    <a:pt x="149" y="681"/>
                  </a:lnTo>
                  <a:lnTo>
                    <a:pt x="152" y="679"/>
                  </a:lnTo>
                  <a:lnTo>
                    <a:pt x="152" y="679"/>
                  </a:lnTo>
                  <a:lnTo>
                    <a:pt x="154" y="679"/>
                  </a:lnTo>
                  <a:lnTo>
                    <a:pt x="154" y="679"/>
                  </a:lnTo>
                  <a:lnTo>
                    <a:pt x="154" y="681"/>
                  </a:lnTo>
                  <a:lnTo>
                    <a:pt x="156" y="684"/>
                  </a:lnTo>
                  <a:lnTo>
                    <a:pt x="156" y="686"/>
                  </a:lnTo>
                  <a:lnTo>
                    <a:pt x="156" y="688"/>
                  </a:lnTo>
                  <a:lnTo>
                    <a:pt x="154" y="691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6" y="691"/>
                  </a:lnTo>
                  <a:lnTo>
                    <a:pt x="159" y="691"/>
                  </a:lnTo>
                  <a:lnTo>
                    <a:pt x="159" y="691"/>
                  </a:lnTo>
                  <a:lnTo>
                    <a:pt x="161" y="693"/>
                  </a:lnTo>
                  <a:lnTo>
                    <a:pt x="161" y="698"/>
                  </a:lnTo>
                  <a:lnTo>
                    <a:pt x="161" y="700"/>
                  </a:lnTo>
                  <a:lnTo>
                    <a:pt x="161" y="703"/>
                  </a:lnTo>
                  <a:lnTo>
                    <a:pt x="161" y="705"/>
                  </a:lnTo>
                  <a:lnTo>
                    <a:pt x="161" y="705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6" y="707"/>
                  </a:lnTo>
                  <a:lnTo>
                    <a:pt x="166" y="710"/>
                  </a:lnTo>
                  <a:lnTo>
                    <a:pt x="168" y="710"/>
                  </a:lnTo>
                  <a:lnTo>
                    <a:pt x="168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8" y="707"/>
                  </a:lnTo>
                  <a:lnTo>
                    <a:pt x="166" y="703"/>
                  </a:lnTo>
                  <a:lnTo>
                    <a:pt x="161" y="695"/>
                  </a:lnTo>
                  <a:lnTo>
                    <a:pt x="159" y="679"/>
                  </a:lnTo>
                  <a:lnTo>
                    <a:pt x="156" y="672"/>
                  </a:lnTo>
                  <a:lnTo>
                    <a:pt x="154" y="662"/>
                  </a:lnTo>
                  <a:lnTo>
                    <a:pt x="154" y="653"/>
                  </a:lnTo>
                  <a:lnTo>
                    <a:pt x="149" y="646"/>
                  </a:lnTo>
                  <a:lnTo>
                    <a:pt x="149" y="643"/>
                  </a:lnTo>
                  <a:lnTo>
                    <a:pt x="149" y="643"/>
                  </a:lnTo>
                  <a:lnTo>
                    <a:pt x="147" y="641"/>
                  </a:lnTo>
                  <a:lnTo>
                    <a:pt x="145" y="641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9" y="646"/>
                  </a:lnTo>
                  <a:lnTo>
                    <a:pt x="149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2" y="643"/>
                  </a:lnTo>
                  <a:lnTo>
                    <a:pt x="142" y="641"/>
                  </a:lnTo>
                  <a:lnTo>
                    <a:pt x="142" y="641"/>
                  </a:lnTo>
                  <a:lnTo>
                    <a:pt x="140" y="641"/>
                  </a:lnTo>
                  <a:lnTo>
                    <a:pt x="137" y="639"/>
                  </a:lnTo>
                  <a:lnTo>
                    <a:pt x="137" y="636"/>
                  </a:lnTo>
                  <a:lnTo>
                    <a:pt x="137" y="636"/>
                  </a:lnTo>
                  <a:lnTo>
                    <a:pt x="135" y="624"/>
                  </a:lnTo>
                  <a:lnTo>
                    <a:pt x="135" y="624"/>
                  </a:lnTo>
                  <a:lnTo>
                    <a:pt x="135" y="622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3"/>
                  </a:lnTo>
                  <a:lnTo>
                    <a:pt x="135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08"/>
                  </a:lnTo>
                  <a:lnTo>
                    <a:pt x="133" y="608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0" y="603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6" y="598"/>
                  </a:lnTo>
                  <a:lnTo>
                    <a:pt x="126" y="598"/>
                  </a:lnTo>
                  <a:lnTo>
                    <a:pt x="126" y="601"/>
                  </a:lnTo>
                  <a:lnTo>
                    <a:pt x="126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1" y="601"/>
                  </a:lnTo>
                  <a:lnTo>
                    <a:pt x="121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601"/>
                  </a:lnTo>
                  <a:lnTo>
                    <a:pt x="114" y="601"/>
                  </a:lnTo>
                  <a:lnTo>
                    <a:pt x="114" y="601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6"/>
                  </a:lnTo>
                  <a:lnTo>
                    <a:pt x="111" y="606"/>
                  </a:lnTo>
                  <a:lnTo>
                    <a:pt x="109" y="606"/>
                  </a:lnTo>
                  <a:lnTo>
                    <a:pt x="109" y="606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4" y="596"/>
                  </a:lnTo>
                  <a:lnTo>
                    <a:pt x="100" y="591"/>
                  </a:lnTo>
                  <a:lnTo>
                    <a:pt x="97" y="587"/>
                  </a:lnTo>
                  <a:lnTo>
                    <a:pt x="97" y="587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0"/>
                  </a:lnTo>
                  <a:lnTo>
                    <a:pt x="95" y="577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65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1"/>
                  </a:lnTo>
                  <a:lnTo>
                    <a:pt x="95" y="561"/>
                  </a:lnTo>
                  <a:lnTo>
                    <a:pt x="95" y="558"/>
                  </a:lnTo>
                  <a:lnTo>
                    <a:pt x="95" y="558"/>
                  </a:lnTo>
                  <a:lnTo>
                    <a:pt x="95" y="556"/>
                  </a:lnTo>
                  <a:lnTo>
                    <a:pt x="97" y="553"/>
                  </a:lnTo>
                  <a:lnTo>
                    <a:pt x="97" y="553"/>
                  </a:lnTo>
                  <a:lnTo>
                    <a:pt x="97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97" y="551"/>
                  </a:lnTo>
                  <a:lnTo>
                    <a:pt x="97" y="549"/>
                  </a:lnTo>
                  <a:lnTo>
                    <a:pt x="95" y="549"/>
                  </a:lnTo>
                  <a:lnTo>
                    <a:pt x="95" y="546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2" y="530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7" y="525"/>
                  </a:lnTo>
                  <a:lnTo>
                    <a:pt x="109" y="520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4" y="518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4" y="511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1" y="506"/>
                  </a:lnTo>
                  <a:lnTo>
                    <a:pt x="111" y="504"/>
                  </a:lnTo>
                  <a:lnTo>
                    <a:pt x="111" y="504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497"/>
                  </a:lnTo>
                  <a:lnTo>
                    <a:pt x="116" y="497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0"/>
                  </a:lnTo>
                  <a:lnTo>
                    <a:pt x="119" y="487"/>
                  </a:lnTo>
                  <a:lnTo>
                    <a:pt x="119" y="485"/>
                  </a:lnTo>
                  <a:lnTo>
                    <a:pt x="121" y="485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6" y="473"/>
                  </a:lnTo>
                  <a:lnTo>
                    <a:pt x="128" y="471"/>
                  </a:lnTo>
                  <a:lnTo>
                    <a:pt x="130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8" y="466"/>
                  </a:lnTo>
                  <a:lnTo>
                    <a:pt x="128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37" y="454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37" y="449"/>
                  </a:lnTo>
                  <a:lnTo>
                    <a:pt x="137" y="449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2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1"/>
                  </a:lnTo>
                  <a:lnTo>
                    <a:pt x="137" y="419"/>
                  </a:lnTo>
                  <a:lnTo>
                    <a:pt x="137" y="416"/>
                  </a:lnTo>
                  <a:lnTo>
                    <a:pt x="137" y="416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2" y="404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2" y="397"/>
                  </a:lnTo>
                  <a:lnTo>
                    <a:pt x="142" y="397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0" y="393"/>
                  </a:lnTo>
                  <a:lnTo>
                    <a:pt x="137" y="390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3"/>
                  </a:lnTo>
                  <a:lnTo>
                    <a:pt x="142" y="383"/>
                  </a:lnTo>
                  <a:lnTo>
                    <a:pt x="142" y="381"/>
                  </a:lnTo>
                  <a:lnTo>
                    <a:pt x="145" y="381"/>
                  </a:lnTo>
                  <a:lnTo>
                    <a:pt x="145" y="381"/>
                  </a:lnTo>
                  <a:lnTo>
                    <a:pt x="147" y="381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4" y="376"/>
                  </a:lnTo>
                  <a:lnTo>
                    <a:pt x="154" y="376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9" y="378"/>
                  </a:lnTo>
                  <a:lnTo>
                    <a:pt x="161" y="378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1" y="376"/>
                  </a:lnTo>
                  <a:lnTo>
                    <a:pt x="168" y="374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3" y="376"/>
                  </a:lnTo>
                  <a:lnTo>
                    <a:pt x="175" y="376"/>
                  </a:lnTo>
                  <a:lnTo>
                    <a:pt x="178" y="378"/>
                  </a:lnTo>
                  <a:lnTo>
                    <a:pt x="180" y="378"/>
                  </a:lnTo>
                  <a:lnTo>
                    <a:pt x="182" y="378"/>
                  </a:lnTo>
                  <a:lnTo>
                    <a:pt x="185" y="378"/>
                  </a:lnTo>
                  <a:lnTo>
                    <a:pt x="185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2" y="378"/>
                  </a:lnTo>
                  <a:lnTo>
                    <a:pt x="192" y="378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87" y="385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90"/>
                  </a:lnTo>
                  <a:lnTo>
                    <a:pt x="187" y="390"/>
                  </a:lnTo>
                  <a:lnTo>
                    <a:pt x="187" y="393"/>
                  </a:lnTo>
                  <a:lnTo>
                    <a:pt x="190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5" y="397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9"/>
                  </a:lnTo>
                  <a:lnTo>
                    <a:pt x="185" y="409"/>
                  </a:lnTo>
                  <a:lnTo>
                    <a:pt x="187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2" y="419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7" y="421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90" y="426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4" y="421"/>
                  </a:lnTo>
                  <a:lnTo>
                    <a:pt x="197" y="421"/>
                  </a:lnTo>
                  <a:lnTo>
                    <a:pt x="204" y="423"/>
                  </a:lnTo>
                  <a:lnTo>
                    <a:pt x="208" y="423"/>
                  </a:lnTo>
                  <a:lnTo>
                    <a:pt x="211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6" y="423"/>
                  </a:lnTo>
                  <a:lnTo>
                    <a:pt x="216" y="423"/>
                  </a:lnTo>
                  <a:lnTo>
                    <a:pt x="218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19"/>
                  </a:lnTo>
                  <a:lnTo>
                    <a:pt x="232" y="419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3"/>
                  </a:lnTo>
                  <a:lnTo>
                    <a:pt x="237" y="423"/>
                  </a:lnTo>
                  <a:lnTo>
                    <a:pt x="237" y="423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7" y="426"/>
                  </a:lnTo>
                  <a:lnTo>
                    <a:pt x="239" y="428"/>
                  </a:lnTo>
                  <a:lnTo>
                    <a:pt x="239" y="428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30"/>
                  </a:lnTo>
                  <a:lnTo>
                    <a:pt x="246" y="433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6" y="430"/>
                  </a:lnTo>
                  <a:lnTo>
                    <a:pt x="249" y="433"/>
                  </a:lnTo>
                  <a:lnTo>
                    <a:pt x="249" y="433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3" y="438"/>
                  </a:lnTo>
                  <a:lnTo>
                    <a:pt x="256" y="440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58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8" y="433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60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3" y="438"/>
                  </a:lnTo>
                  <a:lnTo>
                    <a:pt x="263" y="440"/>
                  </a:lnTo>
                  <a:lnTo>
                    <a:pt x="263" y="440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8" y="449"/>
                  </a:lnTo>
                  <a:lnTo>
                    <a:pt x="270" y="449"/>
                  </a:lnTo>
                  <a:lnTo>
                    <a:pt x="272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2" y="452"/>
                  </a:lnTo>
                  <a:lnTo>
                    <a:pt x="272" y="447"/>
                  </a:lnTo>
                  <a:lnTo>
                    <a:pt x="272" y="447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5" y="445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82" y="454"/>
                  </a:lnTo>
                  <a:lnTo>
                    <a:pt x="284" y="456"/>
                  </a:lnTo>
                  <a:lnTo>
                    <a:pt x="284" y="459"/>
                  </a:lnTo>
                  <a:lnTo>
                    <a:pt x="284" y="464"/>
                  </a:lnTo>
                  <a:lnTo>
                    <a:pt x="284" y="464"/>
                  </a:lnTo>
                  <a:lnTo>
                    <a:pt x="287" y="466"/>
                  </a:lnTo>
                  <a:lnTo>
                    <a:pt x="291" y="471"/>
                  </a:lnTo>
                  <a:lnTo>
                    <a:pt x="291" y="471"/>
                  </a:lnTo>
                  <a:lnTo>
                    <a:pt x="291" y="473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1"/>
                  </a:lnTo>
                  <a:lnTo>
                    <a:pt x="289" y="468"/>
                  </a:lnTo>
                  <a:lnTo>
                    <a:pt x="287" y="464"/>
                  </a:lnTo>
                  <a:lnTo>
                    <a:pt x="284" y="459"/>
                  </a:lnTo>
                  <a:lnTo>
                    <a:pt x="284" y="456"/>
                  </a:lnTo>
                  <a:lnTo>
                    <a:pt x="284" y="456"/>
                  </a:lnTo>
                  <a:lnTo>
                    <a:pt x="284" y="454"/>
                  </a:lnTo>
                  <a:lnTo>
                    <a:pt x="282" y="454"/>
                  </a:lnTo>
                  <a:lnTo>
                    <a:pt x="279" y="449"/>
                  </a:lnTo>
                  <a:lnTo>
                    <a:pt x="279" y="447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2" y="433"/>
                  </a:lnTo>
                  <a:lnTo>
                    <a:pt x="282" y="433"/>
                  </a:lnTo>
                  <a:lnTo>
                    <a:pt x="279" y="433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28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68" y="421"/>
                  </a:lnTo>
                  <a:lnTo>
                    <a:pt x="268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68" y="412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68" y="404"/>
                  </a:lnTo>
                  <a:lnTo>
                    <a:pt x="268" y="402"/>
                  </a:lnTo>
                  <a:lnTo>
                    <a:pt x="268" y="402"/>
                  </a:lnTo>
                  <a:lnTo>
                    <a:pt x="265" y="400"/>
                  </a:lnTo>
                  <a:lnTo>
                    <a:pt x="263" y="397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60" y="385"/>
                  </a:lnTo>
                  <a:lnTo>
                    <a:pt x="260" y="383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4"/>
                  </a:lnTo>
                  <a:lnTo>
                    <a:pt x="263" y="374"/>
                  </a:lnTo>
                  <a:lnTo>
                    <a:pt x="268" y="374"/>
                  </a:lnTo>
                  <a:lnTo>
                    <a:pt x="270" y="374"/>
                  </a:lnTo>
                  <a:lnTo>
                    <a:pt x="272" y="374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5" y="367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2" y="362"/>
                  </a:lnTo>
                  <a:lnTo>
                    <a:pt x="282" y="359"/>
                  </a:lnTo>
                  <a:lnTo>
                    <a:pt x="282" y="359"/>
                  </a:lnTo>
                  <a:lnTo>
                    <a:pt x="284" y="355"/>
                  </a:lnTo>
                  <a:lnTo>
                    <a:pt x="284" y="355"/>
                  </a:lnTo>
                  <a:lnTo>
                    <a:pt x="284" y="352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5"/>
                  </a:lnTo>
                  <a:lnTo>
                    <a:pt x="291" y="345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4" y="341"/>
                  </a:lnTo>
                  <a:lnTo>
                    <a:pt x="294" y="341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301" y="336"/>
                  </a:lnTo>
                  <a:lnTo>
                    <a:pt x="303" y="333"/>
                  </a:lnTo>
                  <a:lnTo>
                    <a:pt x="303" y="333"/>
                  </a:lnTo>
                  <a:lnTo>
                    <a:pt x="305" y="333"/>
                  </a:lnTo>
                  <a:lnTo>
                    <a:pt x="308" y="333"/>
                  </a:lnTo>
                  <a:lnTo>
                    <a:pt x="310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2" y="329"/>
                  </a:lnTo>
                  <a:lnTo>
                    <a:pt x="324" y="329"/>
                  </a:lnTo>
                  <a:lnTo>
                    <a:pt x="324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31" y="326"/>
                  </a:lnTo>
                  <a:lnTo>
                    <a:pt x="331" y="326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31"/>
                  </a:lnTo>
                  <a:lnTo>
                    <a:pt x="334" y="331"/>
                  </a:lnTo>
                  <a:lnTo>
                    <a:pt x="336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8" y="331"/>
                  </a:lnTo>
                  <a:lnTo>
                    <a:pt x="348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3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31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29"/>
                  </a:lnTo>
                  <a:lnTo>
                    <a:pt x="365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6" y="331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6"/>
                  </a:lnTo>
                  <a:lnTo>
                    <a:pt x="383" y="326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91" y="326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8" y="329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8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5" y="338"/>
                  </a:lnTo>
                  <a:lnTo>
                    <a:pt x="407" y="336"/>
                  </a:lnTo>
                  <a:lnTo>
                    <a:pt x="409" y="333"/>
                  </a:lnTo>
                  <a:lnTo>
                    <a:pt x="409" y="331"/>
                  </a:lnTo>
                  <a:lnTo>
                    <a:pt x="412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6" y="322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6" y="314"/>
                  </a:lnTo>
                  <a:lnTo>
                    <a:pt x="426" y="314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10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0"/>
                  </a:lnTo>
                  <a:lnTo>
                    <a:pt x="428" y="30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28" y="296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6" y="291"/>
                  </a:lnTo>
                  <a:lnTo>
                    <a:pt x="424" y="291"/>
                  </a:lnTo>
                  <a:lnTo>
                    <a:pt x="424" y="291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28" y="284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28" y="279"/>
                  </a:lnTo>
                  <a:lnTo>
                    <a:pt x="428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7"/>
                  </a:lnTo>
                  <a:lnTo>
                    <a:pt x="426" y="277"/>
                  </a:lnTo>
                  <a:lnTo>
                    <a:pt x="428" y="274"/>
                  </a:lnTo>
                  <a:lnTo>
                    <a:pt x="431" y="274"/>
                  </a:lnTo>
                  <a:lnTo>
                    <a:pt x="433" y="274"/>
                  </a:lnTo>
                  <a:lnTo>
                    <a:pt x="433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5"/>
                  </a:lnTo>
                  <a:lnTo>
                    <a:pt x="436" y="262"/>
                  </a:lnTo>
                  <a:lnTo>
                    <a:pt x="433" y="260"/>
                  </a:lnTo>
                  <a:close/>
                  <a:moveTo>
                    <a:pt x="140" y="580"/>
                  </a:moveTo>
                  <a:lnTo>
                    <a:pt x="142" y="580"/>
                  </a:lnTo>
                  <a:lnTo>
                    <a:pt x="142" y="580"/>
                  </a:lnTo>
                  <a:lnTo>
                    <a:pt x="145" y="582"/>
                  </a:lnTo>
                  <a:lnTo>
                    <a:pt x="142" y="577"/>
                  </a:lnTo>
                  <a:lnTo>
                    <a:pt x="142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40" y="580"/>
                  </a:lnTo>
                  <a:close/>
                  <a:moveTo>
                    <a:pt x="135" y="591"/>
                  </a:moveTo>
                  <a:lnTo>
                    <a:pt x="135" y="594"/>
                  </a:lnTo>
                  <a:lnTo>
                    <a:pt x="135" y="594"/>
                  </a:lnTo>
                  <a:lnTo>
                    <a:pt x="137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1"/>
                  </a:lnTo>
                  <a:lnTo>
                    <a:pt x="142" y="591"/>
                  </a:lnTo>
                  <a:lnTo>
                    <a:pt x="142" y="591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5" y="587"/>
                  </a:lnTo>
                  <a:lnTo>
                    <a:pt x="142" y="587"/>
                  </a:lnTo>
                  <a:lnTo>
                    <a:pt x="142" y="584"/>
                  </a:lnTo>
                  <a:lnTo>
                    <a:pt x="142" y="584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Freeform 12"/>
            <p:cNvSpPr>
              <a:spLocks noEditPoints="1"/>
            </p:cNvSpPr>
            <p:nvPr/>
          </p:nvSpPr>
          <p:spPr bwMode="auto">
            <a:xfrm>
              <a:off x="6701736" y="2088265"/>
              <a:ext cx="506104" cy="363801"/>
            </a:xfrm>
            <a:custGeom>
              <a:avLst/>
              <a:gdLst>
                <a:gd name="T0" fmla="*/ 400 w 409"/>
                <a:gd name="T1" fmla="*/ 220 h 294"/>
                <a:gd name="T2" fmla="*/ 388 w 409"/>
                <a:gd name="T3" fmla="*/ 187 h 294"/>
                <a:gd name="T4" fmla="*/ 385 w 409"/>
                <a:gd name="T5" fmla="*/ 173 h 294"/>
                <a:gd name="T6" fmla="*/ 350 w 409"/>
                <a:gd name="T7" fmla="*/ 166 h 294"/>
                <a:gd name="T8" fmla="*/ 333 w 409"/>
                <a:gd name="T9" fmla="*/ 152 h 294"/>
                <a:gd name="T10" fmla="*/ 331 w 409"/>
                <a:gd name="T11" fmla="*/ 131 h 294"/>
                <a:gd name="T12" fmla="*/ 303 w 409"/>
                <a:gd name="T13" fmla="*/ 116 h 294"/>
                <a:gd name="T14" fmla="*/ 272 w 409"/>
                <a:gd name="T15" fmla="*/ 114 h 294"/>
                <a:gd name="T16" fmla="*/ 253 w 409"/>
                <a:gd name="T17" fmla="*/ 123 h 294"/>
                <a:gd name="T18" fmla="*/ 229 w 409"/>
                <a:gd name="T19" fmla="*/ 119 h 294"/>
                <a:gd name="T20" fmla="*/ 217 w 409"/>
                <a:gd name="T21" fmla="*/ 100 h 294"/>
                <a:gd name="T22" fmla="*/ 191 w 409"/>
                <a:gd name="T23" fmla="*/ 112 h 294"/>
                <a:gd name="T24" fmla="*/ 175 w 409"/>
                <a:gd name="T25" fmla="*/ 107 h 294"/>
                <a:gd name="T26" fmla="*/ 158 w 409"/>
                <a:gd name="T27" fmla="*/ 102 h 294"/>
                <a:gd name="T28" fmla="*/ 142 w 409"/>
                <a:gd name="T29" fmla="*/ 102 h 294"/>
                <a:gd name="T30" fmla="*/ 109 w 409"/>
                <a:gd name="T31" fmla="*/ 104 h 294"/>
                <a:gd name="T32" fmla="*/ 102 w 409"/>
                <a:gd name="T33" fmla="*/ 74 h 294"/>
                <a:gd name="T34" fmla="*/ 113 w 409"/>
                <a:gd name="T35" fmla="*/ 64 h 294"/>
                <a:gd name="T36" fmla="*/ 165 w 409"/>
                <a:gd name="T37" fmla="*/ 69 h 294"/>
                <a:gd name="T38" fmla="*/ 172 w 409"/>
                <a:gd name="T39" fmla="*/ 74 h 294"/>
                <a:gd name="T40" fmla="*/ 191 w 409"/>
                <a:gd name="T41" fmla="*/ 57 h 294"/>
                <a:gd name="T42" fmla="*/ 158 w 409"/>
                <a:gd name="T43" fmla="*/ 43 h 294"/>
                <a:gd name="T44" fmla="*/ 175 w 409"/>
                <a:gd name="T45" fmla="*/ 26 h 294"/>
                <a:gd name="T46" fmla="*/ 165 w 409"/>
                <a:gd name="T47" fmla="*/ 5 h 294"/>
                <a:gd name="T48" fmla="*/ 120 w 409"/>
                <a:gd name="T49" fmla="*/ 29 h 294"/>
                <a:gd name="T50" fmla="*/ 104 w 409"/>
                <a:gd name="T51" fmla="*/ 31 h 294"/>
                <a:gd name="T52" fmla="*/ 99 w 409"/>
                <a:gd name="T53" fmla="*/ 60 h 294"/>
                <a:gd name="T54" fmla="*/ 85 w 409"/>
                <a:gd name="T55" fmla="*/ 64 h 294"/>
                <a:gd name="T56" fmla="*/ 80 w 409"/>
                <a:gd name="T57" fmla="*/ 81 h 294"/>
                <a:gd name="T58" fmla="*/ 73 w 409"/>
                <a:gd name="T59" fmla="*/ 83 h 294"/>
                <a:gd name="T60" fmla="*/ 47 w 409"/>
                <a:gd name="T61" fmla="*/ 102 h 294"/>
                <a:gd name="T62" fmla="*/ 2 w 409"/>
                <a:gd name="T63" fmla="*/ 119 h 294"/>
                <a:gd name="T64" fmla="*/ 16 w 409"/>
                <a:gd name="T65" fmla="*/ 131 h 294"/>
                <a:gd name="T66" fmla="*/ 33 w 409"/>
                <a:gd name="T67" fmla="*/ 140 h 294"/>
                <a:gd name="T68" fmla="*/ 42 w 409"/>
                <a:gd name="T69" fmla="*/ 154 h 294"/>
                <a:gd name="T70" fmla="*/ 40 w 409"/>
                <a:gd name="T71" fmla="*/ 175 h 294"/>
                <a:gd name="T72" fmla="*/ 47 w 409"/>
                <a:gd name="T73" fmla="*/ 209 h 294"/>
                <a:gd name="T74" fmla="*/ 23 w 409"/>
                <a:gd name="T75" fmla="*/ 258 h 294"/>
                <a:gd name="T76" fmla="*/ 35 w 409"/>
                <a:gd name="T77" fmla="*/ 277 h 294"/>
                <a:gd name="T78" fmla="*/ 57 w 409"/>
                <a:gd name="T79" fmla="*/ 265 h 294"/>
                <a:gd name="T80" fmla="*/ 71 w 409"/>
                <a:gd name="T81" fmla="*/ 254 h 294"/>
                <a:gd name="T82" fmla="*/ 83 w 409"/>
                <a:gd name="T83" fmla="*/ 251 h 294"/>
                <a:gd name="T84" fmla="*/ 102 w 409"/>
                <a:gd name="T85" fmla="*/ 265 h 294"/>
                <a:gd name="T86" fmla="*/ 106 w 409"/>
                <a:gd name="T87" fmla="*/ 249 h 294"/>
                <a:gd name="T88" fmla="*/ 113 w 409"/>
                <a:gd name="T89" fmla="*/ 235 h 294"/>
                <a:gd name="T90" fmla="*/ 139 w 409"/>
                <a:gd name="T91" fmla="*/ 235 h 294"/>
                <a:gd name="T92" fmla="*/ 151 w 409"/>
                <a:gd name="T93" fmla="*/ 230 h 294"/>
                <a:gd name="T94" fmla="*/ 149 w 409"/>
                <a:gd name="T95" fmla="*/ 218 h 294"/>
                <a:gd name="T96" fmla="*/ 156 w 409"/>
                <a:gd name="T97" fmla="*/ 206 h 294"/>
                <a:gd name="T98" fmla="*/ 172 w 409"/>
                <a:gd name="T99" fmla="*/ 183 h 294"/>
                <a:gd name="T100" fmla="*/ 189 w 409"/>
                <a:gd name="T101" fmla="*/ 178 h 294"/>
                <a:gd name="T102" fmla="*/ 208 w 409"/>
                <a:gd name="T103" fmla="*/ 187 h 294"/>
                <a:gd name="T104" fmla="*/ 217 w 409"/>
                <a:gd name="T105" fmla="*/ 211 h 294"/>
                <a:gd name="T106" fmla="*/ 217 w 409"/>
                <a:gd name="T107" fmla="*/ 232 h 294"/>
                <a:gd name="T108" fmla="*/ 215 w 409"/>
                <a:gd name="T109" fmla="*/ 270 h 294"/>
                <a:gd name="T110" fmla="*/ 253 w 409"/>
                <a:gd name="T111" fmla="*/ 277 h 294"/>
                <a:gd name="T112" fmla="*/ 300 w 409"/>
                <a:gd name="T113" fmla="*/ 251 h 294"/>
                <a:gd name="T114" fmla="*/ 336 w 409"/>
                <a:gd name="T115" fmla="*/ 244 h 294"/>
                <a:gd name="T116" fmla="*/ 333 w 409"/>
                <a:gd name="T117" fmla="*/ 258 h 294"/>
                <a:gd name="T118" fmla="*/ 364 w 409"/>
                <a:gd name="T119" fmla="*/ 244 h 294"/>
                <a:gd name="T120" fmla="*/ 397 w 409"/>
                <a:gd name="T121" fmla="*/ 256 h 294"/>
                <a:gd name="T122" fmla="*/ 170 w 409"/>
                <a:gd name="T123" fmla="*/ 3 h 294"/>
                <a:gd name="T124" fmla="*/ 175 w 409"/>
                <a:gd name="T125" fmla="*/ 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294">
                  <a:moveTo>
                    <a:pt x="407" y="244"/>
                  </a:moveTo>
                  <a:lnTo>
                    <a:pt x="407" y="244"/>
                  </a:lnTo>
                  <a:lnTo>
                    <a:pt x="404" y="239"/>
                  </a:lnTo>
                  <a:lnTo>
                    <a:pt x="402" y="239"/>
                  </a:lnTo>
                  <a:lnTo>
                    <a:pt x="397" y="237"/>
                  </a:lnTo>
                  <a:lnTo>
                    <a:pt x="397" y="235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7" y="228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7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1"/>
                  </a:lnTo>
                  <a:lnTo>
                    <a:pt x="395" y="206"/>
                  </a:lnTo>
                  <a:lnTo>
                    <a:pt x="395" y="206"/>
                  </a:lnTo>
                  <a:lnTo>
                    <a:pt x="390" y="204"/>
                  </a:lnTo>
                  <a:lnTo>
                    <a:pt x="390" y="202"/>
                  </a:lnTo>
                  <a:lnTo>
                    <a:pt x="388" y="194"/>
                  </a:lnTo>
                  <a:lnTo>
                    <a:pt x="388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2" y="183"/>
                  </a:lnTo>
                  <a:lnTo>
                    <a:pt x="392" y="183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0" y="175"/>
                  </a:lnTo>
                  <a:lnTo>
                    <a:pt x="390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88" y="173"/>
                  </a:lnTo>
                  <a:lnTo>
                    <a:pt x="388" y="171"/>
                  </a:lnTo>
                  <a:lnTo>
                    <a:pt x="385" y="173"/>
                  </a:lnTo>
                  <a:lnTo>
                    <a:pt x="385" y="171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68"/>
                  </a:lnTo>
                  <a:lnTo>
                    <a:pt x="374" y="166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2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3" y="168"/>
                  </a:lnTo>
                  <a:lnTo>
                    <a:pt x="340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8" y="166"/>
                  </a:lnTo>
                  <a:lnTo>
                    <a:pt x="338" y="166"/>
                  </a:lnTo>
                  <a:lnTo>
                    <a:pt x="336" y="164"/>
                  </a:lnTo>
                  <a:lnTo>
                    <a:pt x="336" y="161"/>
                  </a:lnTo>
                  <a:lnTo>
                    <a:pt x="336" y="159"/>
                  </a:lnTo>
                  <a:lnTo>
                    <a:pt x="333" y="157"/>
                  </a:lnTo>
                  <a:lnTo>
                    <a:pt x="336" y="154"/>
                  </a:lnTo>
                  <a:lnTo>
                    <a:pt x="333" y="154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6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8" y="140"/>
                  </a:lnTo>
                  <a:lnTo>
                    <a:pt x="336" y="138"/>
                  </a:lnTo>
                  <a:lnTo>
                    <a:pt x="333" y="135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1"/>
                  </a:lnTo>
                  <a:lnTo>
                    <a:pt x="331" y="131"/>
                  </a:lnTo>
                  <a:lnTo>
                    <a:pt x="329" y="128"/>
                  </a:lnTo>
                  <a:lnTo>
                    <a:pt x="329" y="126"/>
                  </a:lnTo>
                  <a:lnTo>
                    <a:pt x="329" y="123"/>
                  </a:lnTo>
                  <a:lnTo>
                    <a:pt x="329" y="121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4"/>
                  </a:lnTo>
                  <a:lnTo>
                    <a:pt x="329" y="112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09"/>
                  </a:lnTo>
                  <a:lnTo>
                    <a:pt x="321" y="109"/>
                  </a:lnTo>
                  <a:lnTo>
                    <a:pt x="314" y="109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2" y="114"/>
                  </a:lnTo>
                  <a:lnTo>
                    <a:pt x="310" y="114"/>
                  </a:lnTo>
                  <a:lnTo>
                    <a:pt x="305" y="116"/>
                  </a:lnTo>
                  <a:lnTo>
                    <a:pt x="303" y="116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4" y="114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69" y="114"/>
                  </a:lnTo>
                  <a:lnTo>
                    <a:pt x="269" y="116"/>
                  </a:lnTo>
                  <a:lnTo>
                    <a:pt x="267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2" y="116"/>
                  </a:lnTo>
                  <a:lnTo>
                    <a:pt x="260" y="116"/>
                  </a:lnTo>
                  <a:lnTo>
                    <a:pt x="260" y="119"/>
                  </a:lnTo>
                  <a:lnTo>
                    <a:pt x="260" y="119"/>
                  </a:lnTo>
                  <a:lnTo>
                    <a:pt x="258" y="123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6" y="114"/>
                  </a:lnTo>
                  <a:lnTo>
                    <a:pt x="246" y="116"/>
                  </a:lnTo>
                  <a:lnTo>
                    <a:pt x="243" y="116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9" y="119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6" y="104"/>
                  </a:lnTo>
                  <a:lnTo>
                    <a:pt x="194" y="107"/>
                  </a:lnTo>
                  <a:lnTo>
                    <a:pt x="194" y="109"/>
                  </a:lnTo>
                  <a:lnTo>
                    <a:pt x="194" y="112"/>
                  </a:lnTo>
                  <a:lnTo>
                    <a:pt x="191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2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102"/>
                  </a:lnTo>
                  <a:lnTo>
                    <a:pt x="165" y="102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63" y="100"/>
                  </a:lnTo>
                  <a:lnTo>
                    <a:pt x="163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9" y="100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2" y="93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6"/>
                  </a:lnTo>
                  <a:lnTo>
                    <a:pt x="109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5" y="69"/>
                  </a:lnTo>
                  <a:lnTo>
                    <a:pt x="165" y="69"/>
                  </a:lnTo>
                  <a:lnTo>
                    <a:pt x="168" y="71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5" y="78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4" y="60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0"/>
                  </a:ln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4" y="57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0"/>
                  </a:lnTo>
                  <a:lnTo>
                    <a:pt x="170" y="57"/>
                  </a:lnTo>
                  <a:lnTo>
                    <a:pt x="168" y="55"/>
                  </a:lnTo>
                  <a:lnTo>
                    <a:pt x="168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1" y="48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5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10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4" y="17"/>
                  </a:lnTo>
                  <a:lnTo>
                    <a:pt x="139" y="19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2" y="31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7" y="60"/>
                  </a:lnTo>
                  <a:lnTo>
                    <a:pt x="92" y="6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0" y="57"/>
                  </a:lnTo>
                  <a:lnTo>
                    <a:pt x="78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3" y="60"/>
                  </a:lnTo>
                  <a:lnTo>
                    <a:pt x="71" y="60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80" y="78"/>
                  </a:lnTo>
                  <a:lnTo>
                    <a:pt x="80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47" y="102"/>
                  </a:lnTo>
                  <a:lnTo>
                    <a:pt x="40" y="102"/>
                  </a:lnTo>
                  <a:lnTo>
                    <a:pt x="21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2" y="102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2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9" y="128"/>
                  </a:lnTo>
                  <a:lnTo>
                    <a:pt x="12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9" y="140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4" y="194"/>
                  </a:lnTo>
                  <a:lnTo>
                    <a:pt x="52" y="199"/>
                  </a:lnTo>
                  <a:lnTo>
                    <a:pt x="52" y="20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38" y="220"/>
                  </a:lnTo>
                  <a:lnTo>
                    <a:pt x="38" y="223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28" y="235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6" y="249"/>
                  </a:lnTo>
                  <a:lnTo>
                    <a:pt x="26" y="254"/>
                  </a:lnTo>
                  <a:lnTo>
                    <a:pt x="26" y="256"/>
                  </a:lnTo>
                  <a:lnTo>
                    <a:pt x="23" y="256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8" y="268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5" y="275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40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7" y="273"/>
                  </a:lnTo>
                  <a:lnTo>
                    <a:pt x="49" y="273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9" y="265"/>
                  </a:lnTo>
                  <a:lnTo>
                    <a:pt x="49" y="26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7" y="265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4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1"/>
                  </a:lnTo>
                  <a:lnTo>
                    <a:pt x="87" y="254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8"/>
                  </a:lnTo>
                  <a:lnTo>
                    <a:pt x="92" y="258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9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58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1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0" y="235"/>
                  </a:lnTo>
                  <a:lnTo>
                    <a:pt x="123" y="235"/>
                  </a:lnTo>
                  <a:lnTo>
                    <a:pt x="125" y="232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9" y="235"/>
                  </a:lnTo>
                  <a:lnTo>
                    <a:pt x="139" y="235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4" y="237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4" y="230"/>
                  </a:lnTo>
                  <a:lnTo>
                    <a:pt x="154" y="23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5"/>
                  </a:lnTo>
                  <a:lnTo>
                    <a:pt x="154" y="225"/>
                  </a:lnTo>
                  <a:lnTo>
                    <a:pt x="154" y="223"/>
                  </a:lnTo>
                  <a:lnTo>
                    <a:pt x="154" y="223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1" y="22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9" y="216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4" y="211"/>
                  </a:lnTo>
                  <a:lnTo>
                    <a:pt x="151" y="211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0" y="187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7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3"/>
                  </a:lnTo>
                  <a:lnTo>
                    <a:pt x="203" y="185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10" y="190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0" y="197"/>
                  </a:lnTo>
                  <a:lnTo>
                    <a:pt x="208" y="199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7" y="211"/>
                  </a:lnTo>
                  <a:lnTo>
                    <a:pt x="220" y="211"/>
                  </a:lnTo>
                  <a:lnTo>
                    <a:pt x="222" y="211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20" y="223"/>
                  </a:lnTo>
                  <a:lnTo>
                    <a:pt x="220" y="223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8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17" y="235"/>
                  </a:lnTo>
                  <a:lnTo>
                    <a:pt x="217" y="239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6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3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7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20" y="289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5"/>
                  </a:lnTo>
                  <a:lnTo>
                    <a:pt x="258" y="275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69" y="273"/>
                  </a:lnTo>
                  <a:lnTo>
                    <a:pt x="269" y="273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68"/>
                  </a:lnTo>
                  <a:lnTo>
                    <a:pt x="281" y="265"/>
                  </a:lnTo>
                  <a:lnTo>
                    <a:pt x="284" y="261"/>
                  </a:lnTo>
                  <a:lnTo>
                    <a:pt x="286" y="258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91" y="256"/>
                  </a:lnTo>
                  <a:lnTo>
                    <a:pt x="293" y="254"/>
                  </a:lnTo>
                  <a:lnTo>
                    <a:pt x="295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3" y="249"/>
                  </a:lnTo>
                  <a:lnTo>
                    <a:pt x="303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2"/>
                  </a:lnTo>
                  <a:lnTo>
                    <a:pt x="314" y="242"/>
                  </a:lnTo>
                  <a:lnTo>
                    <a:pt x="314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21" y="242"/>
                  </a:lnTo>
                  <a:lnTo>
                    <a:pt x="329" y="244"/>
                  </a:lnTo>
                  <a:lnTo>
                    <a:pt x="331" y="244"/>
                  </a:lnTo>
                  <a:lnTo>
                    <a:pt x="333" y="244"/>
                  </a:lnTo>
                  <a:lnTo>
                    <a:pt x="336" y="244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4"/>
                  </a:lnTo>
                  <a:lnTo>
                    <a:pt x="329" y="254"/>
                  </a:lnTo>
                  <a:lnTo>
                    <a:pt x="329" y="254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8" y="258"/>
                  </a:lnTo>
                  <a:lnTo>
                    <a:pt x="338" y="258"/>
                  </a:lnTo>
                  <a:lnTo>
                    <a:pt x="340" y="256"/>
                  </a:lnTo>
                  <a:lnTo>
                    <a:pt x="340" y="256"/>
                  </a:lnTo>
                  <a:lnTo>
                    <a:pt x="343" y="256"/>
                  </a:lnTo>
                  <a:lnTo>
                    <a:pt x="345" y="254"/>
                  </a:lnTo>
                  <a:lnTo>
                    <a:pt x="347" y="254"/>
                  </a:lnTo>
                  <a:lnTo>
                    <a:pt x="350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4" y="246"/>
                  </a:lnTo>
                  <a:lnTo>
                    <a:pt x="364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4" y="246"/>
                  </a:lnTo>
                  <a:lnTo>
                    <a:pt x="376" y="246"/>
                  </a:lnTo>
                  <a:lnTo>
                    <a:pt x="376" y="249"/>
                  </a:lnTo>
                  <a:lnTo>
                    <a:pt x="376" y="249"/>
                  </a:lnTo>
                  <a:lnTo>
                    <a:pt x="381" y="246"/>
                  </a:lnTo>
                  <a:lnTo>
                    <a:pt x="383" y="246"/>
                  </a:lnTo>
                  <a:lnTo>
                    <a:pt x="390" y="251"/>
                  </a:lnTo>
                  <a:lnTo>
                    <a:pt x="390" y="251"/>
                  </a:lnTo>
                  <a:lnTo>
                    <a:pt x="392" y="256"/>
                  </a:lnTo>
                  <a:lnTo>
                    <a:pt x="395" y="258"/>
                  </a:lnTo>
                  <a:lnTo>
                    <a:pt x="397" y="256"/>
                  </a:lnTo>
                  <a:lnTo>
                    <a:pt x="397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400" y="254"/>
                  </a:lnTo>
                  <a:lnTo>
                    <a:pt x="404" y="251"/>
                  </a:lnTo>
                  <a:lnTo>
                    <a:pt x="404" y="251"/>
                  </a:lnTo>
                  <a:lnTo>
                    <a:pt x="404" y="249"/>
                  </a:lnTo>
                  <a:lnTo>
                    <a:pt x="404" y="246"/>
                  </a:lnTo>
                  <a:lnTo>
                    <a:pt x="407" y="246"/>
                  </a:lnTo>
                  <a:lnTo>
                    <a:pt x="409" y="246"/>
                  </a:lnTo>
                  <a:lnTo>
                    <a:pt x="407" y="244"/>
                  </a:lnTo>
                  <a:close/>
                  <a:moveTo>
                    <a:pt x="168" y="5"/>
                  </a:moveTo>
                  <a:lnTo>
                    <a:pt x="170" y="5"/>
                  </a:lnTo>
                  <a:lnTo>
                    <a:pt x="170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8" y="5"/>
                  </a:lnTo>
                  <a:lnTo>
                    <a:pt x="168" y="5"/>
                  </a:lnTo>
                  <a:close/>
                  <a:moveTo>
                    <a:pt x="172" y="83"/>
                  </a:moveTo>
                  <a:lnTo>
                    <a:pt x="172" y="83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3"/>
                  </a:lnTo>
                  <a:lnTo>
                    <a:pt x="165" y="83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5" y="81"/>
                  </a:lnTo>
                  <a:lnTo>
                    <a:pt x="172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13"/>
            <p:cNvSpPr>
              <a:spLocks noEditPoints="1"/>
            </p:cNvSpPr>
            <p:nvPr/>
          </p:nvSpPr>
          <p:spPr bwMode="auto">
            <a:xfrm>
              <a:off x="9999454" y="3309596"/>
              <a:ext cx="240059" cy="237584"/>
            </a:xfrm>
            <a:custGeom>
              <a:avLst/>
              <a:gdLst>
                <a:gd name="T0" fmla="*/ 62 w 194"/>
                <a:gd name="T1" fmla="*/ 100 h 192"/>
                <a:gd name="T2" fmla="*/ 64 w 194"/>
                <a:gd name="T3" fmla="*/ 97 h 192"/>
                <a:gd name="T4" fmla="*/ 69 w 194"/>
                <a:gd name="T5" fmla="*/ 95 h 192"/>
                <a:gd name="T6" fmla="*/ 69 w 194"/>
                <a:gd name="T7" fmla="*/ 95 h 192"/>
                <a:gd name="T8" fmla="*/ 69 w 194"/>
                <a:gd name="T9" fmla="*/ 97 h 192"/>
                <a:gd name="T10" fmla="*/ 67 w 194"/>
                <a:gd name="T11" fmla="*/ 100 h 192"/>
                <a:gd name="T12" fmla="*/ 67 w 194"/>
                <a:gd name="T13" fmla="*/ 102 h 192"/>
                <a:gd name="T14" fmla="*/ 71 w 194"/>
                <a:gd name="T15" fmla="*/ 100 h 192"/>
                <a:gd name="T16" fmla="*/ 5 w 194"/>
                <a:gd name="T17" fmla="*/ 45 h 192"/>
                <a:gd name="T18" fmla="*/ 0 w 194"/>
                <a:gd name="T19" fmla="*/ 50 h 192"/>
                <a:gd name="T20" fmla="*/ 3 w 194"/>
                <a:gd name="T21" fmla="*/ 52 h 192"/>
                <a:gd name="T22" fmla="*/ 7 w 194"/>
                <a:gd name="T23" fmla="*/ 45 h 192"/>
                <a:gd name="T24" fmla="*/ 93 w 194"/>
                <a:gd name="T25" fmla="*/ 104 h 192"/>
                <a:gd name="T26" fmla="*/ 173 w 194"/>
                <a:gd name="T27" fmla="*/ 182 h 192"/>
                <a:gd name="T28" fmla="*/ 173 w 194"/>
                <a:gd name="T29" fmla="*/ 187 h 192"/>
                <a:gd name="T30" fmla="*/ 192 w 194"/>
                <a:gd name="T31" fmla="*/ 17 h 192"/>
                <a:gd name="T32" fmla="*/ 180 w 194"/>
                <a:gd name="T33" fmla="*/ 7 h 192"/>
                <a:gd name="T34" fmla="*/ 178 w 194"/>
                <a:gd name="T35" fmla="*/ 5 h 192"/>
                <a:gd name="T36" fmla="*/ 166 w 194"/>
                <a:gd name="T37" fmla="*/ 3 h 192"/>
                <a:gd name="T38" fmla="*/ 166 w 194"/>
                <a:gd name="T39" fmla="*/ 10 h 192"/>
                <a:gd name="T40" fmla="*/ 161 w 194"/>
                <a:gd name="T41" fmla="*/ 10 h 192"/>
                <a:gd name="T42" fmla="*/ 145 w 194"/>
                <a:gd name="T43" fmla="*/ 14 h 192"/>
                <a:gd name="T44" fmla="*/ 140 w 194"/>
                <a:gd name="T45" fmla="*/ 24 h 192"/>
                <a:gd name="T46" fmla="*/ 138 w 194"/>
                <a:gd name="T47" fmla="*/ 29 h 192"/>
                <a:gd name="T48" fmla="*/ 133 w 194"/>
                <a:gd name="T49" fmla="*/ 36 h 192"/>
                <a:gd name="T50" fmla="*/ 128 w 194"/>
                <a:gd name="T51" fmla="*/ 40 h 192"/>
                <a:gd name="T52" fmla="*/ 119 w 194"/>
                <a:gd name="T53" fmla="*/ 52 h 192"/>
                <a:gd name="T54" fmla="*/ 112 w 194"/>
                <a:gd name="T55" fmla="*/ 66 h 192"/>
                <a:gd name="T56" fmla="*/ 109 w 194"/>
                <a:gd name="T57" fmla="*/ 71 h 192"/>
                <a:gd name="T58" fmla="*/ 104 w 194"/>
                <a:gd name="T59" fmla="*/ 83 h 192"/>
                <a:gd name="T60" fmla="*/ 100 w 194"/>
                <a:gd name="T61" fmla="*/ 92 h 192"/>
                <a:gd name="T62" fmla="*/ 97 w 194"/>
                <a:gd name="T63" fmla="*/ 104 h 192"/>
                <a:gd name="T64" fmla="*/ 97 w 194"/>
                <a:gd name="T65" fmla="*/ 111 h 192"/>
                <a:gd name="T66" fmla="*/ 97 w 194"/>
                <a:gd name="T67" fmla="*/ 114 h 192"/>
                <a:gd name="T68" fmla="*/ 95 w 194"/>
                <a:gd name="T69" fmla="*/ 119 h 192"/>
                <a:gd name="T70" fmla="*/ 95 w 194"/>
                <a:gd name="T71" fmla="*/ 123 h 192"/>
                <a:gd name="T72" fmla="*/ 93 w 194"/>
                <a:gd name="T73" fmla="*/ 128 h 192"/>
                <a:gd name="T74" fmla="*/ 97 w 194"/>
                <a:gd name="T75" fmla="*/ 130 h 192"/>
                <a:gd name="T76" fmla="*/ 97 w 194"/>
                <a:gd name="T77" fmla="*/ 133 h 192"/>
                <a:gd name="T78" fmla="*/ 102 w 194"/>
                <a:gd name="T79" fmla="*/ 140 h 192"/>
                <a:gd name="T80" fmla="*/ 104 w 194"/>
                <a:gd name="T81" fmla="*/ 149 h 192"/>
                <a:gd name="T82" fmla="*/ 107 w 194"/>
                <a:gd name="T83" fmla="*/ 159 h 192"/>
                <a:gd name="T84" fmla="*/ 114 w 194"/>
                <a:gd name="T85" fmla="*/ 161 h 192"/>
                <a:gd name="T86" fmla="*/ 121 w 194"/>
                <a:gd name="T87" fmla="*/ 166 h 192"/>
                <a:gd name="T88" fmla="*/ 126 w 194"/>
                <a:gd name="T89" fmla="*/ 185 h 192"/>
                <a:gd name="T90" fmla="*/ 128 w 194"/>
                <a:gd name="T91" fmla="*/ 190 h 192"/>
                <a:gd name="T92" fmla="*/ 135 w 194"/>
                <a:gd name="T93" fmla="*/ 187 h 192"/>
                <a:gd name="T94" fmla="*/ 140 w 194"/>
                <a:gd name="T95" fmla="*/ 161 h 192"/>
                <a:gd name="T96" fmla="*/ 149 w 194"/>
                <a:gd name="T97" fmla="*/ 145 h 192"/>
                <a:gd name="T98" fmla="*/ 157 w 194"/>
                <a:gd name="T99" fmla="*/ 137 h 192"/>
                <a:gd name="T100" fmla="*/ 161 w 194"/>
                <a:gd name="T101" fmla="*/ 126 h 192"/>
                <a:gd name="T102" fmla="*/ 166 w 194"/>
                <a:gd name="T103" fmla="*/ 111 h 192"/>
                <a:gd name="T104" fmla="*/ 175 w 194"/>
                <a:gd name="T105" fmla="*/ 74 h 192"/>
                <a:gd name="T106" fmla="*/ 175 w 194"/>
                <a:gd name="T107" fmla="*/ 66 h 192"/>
                <a:gd name="T108" fmla="*/ 183 w 194"/>
                <a:gd name="T109" fmla="*/ 59 h 192"/>
                <a:gd name="T110" fmla="*/ 183 w 194"/>
                <a:gd name="T111" fmla="*/ 55 h 192"/>
                <a:gd name="T112" fmla="*/ 185 w 194"/>
                <a:gd name="T113" fmla="*/ 48 h 192"/>
                <a:gd name="T114" fmla="*/ 187 w 194"/>
                <a:gd name="T115" fmla="*/ 40 h 192"/>
                <a:gd name="T116" fmla="*/ 185 w 194"/>
                <a:gd name="T117" fmla="*/ 38 h 192"/>
                <a:gd name="T118" fmla="*/ 187 w 194"/>
                <a:gd name="T119" fmla="*/ 24 h 192"/>
                <a:gd name="T120" fmla="*/ 168 w 194"/>
                <a:gd name="T121" fmla="*/ 149 h 192"/>
                <a:gd name="T122" fmla="*/ 168 w 194"/>
                <a:gd name="T123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192">
                  <a:moveTo>
                    <a:pt x="64" y="95"/>
                  </a:move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close/>
                  <a:moveTo>
                    <a:pt x="69" y="95"/>
                  </a:move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69" y="95"/>
                  </a:lnTo>
                  <a:close/>
                  <a:moveTo>
                    <a:pt x="71" y="97"/>
                  </a:move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1" y="97"/>
                  </a:lnTo>
                  <a:close/>
                  <a:moveTo>
                    <a:pt x="7" y="45"/>
                  </a:moveTo>
                  <a:lnTo>
                    <a:pt x="7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7" y="45"/>
                  </a:lnTo>
                  <a:close/>
                  <a:moveTo>
                    <a:pt x="95" y="104"/>
                  </a:moveTo>
                  <a:lnTo>
                    <a:pt x="95" y="102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5" y="102"/>
                  </a:lnTo>
                  <a:lnTo>
                    <a:pt x="93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5" y="104"/>
                  </a:lnTo>
                  <a:close/>
                  <a:moveTo>
                    <a:pt x="173" y="185"/>
                  </a:moveTo>
                  <a:lnTo>
                    <a:pt x="173" y="185"/>
                  </a:lnTo>
                  <a:lnTo>
                    <a:pt x="173" y="185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0"/>
                  </a:lnTo>
                  <a:lnTo>
                    <a:pt x="154" y="10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6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4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9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97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6"/>
                  </a:lnTo>
                  <a:lnTo>
                    <a:pt x="107" y="156"/>
                  </a:lnTo>
                  <a:lnTo>
                    <a:pt x="107" y="159"/>
                  </a:lnTo>
                  <a:lnTo>
                    <a:pt x="104" y="154"/>
                  </a:lnTo>
                  <a:lnTo>
                    <a:pt x="107" y="159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3" y="190"/>
                  </a:lnTo>
                  <a:lnTo>
                    <a:pt x="133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8" y="185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8" y="168"/>
                  </a:lnTo>
                  <a:lnTo>
                    <a:pt x="138" y="166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5" y="152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7" y="137"/>
                  </a:lnTo>
                  <a:lnTo>
                    <a:pt x="157" y="135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0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8" y="107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59"/>
                  </a:lnTo>
                  <a:lnTo>
                    <a:pt x="183" y="59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5" y="38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31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187" y="24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68" y="152"/>
                  </a:move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14"/>
            <p:cNvSpPr>
              <a:spLocks noEditPoints="1"/>
            </p:cNvSpPr>
            <p:nvPr/>
          </p:nvSpPr>
          <p:spPr bwMode="auto">
            <a:xfrm>
              <a:off x="9915310" y="3602864"/>
              <a:ext cx="626133" cy="1092640"/>
            </a:xfrm>
            <a:custGeom>
              <a:avLst/>
              <a:gdLst>
                <a:gd name="T0" fmla="*/ 374 w 506"/>
                <a:gd name="T1" fmla="*/ 388 h 883"/>
                <a:gd name="T2" fmla="*/ 411 w 506"/>
                <a:gd name="T3" fmla="*/ 521 h 883"/>
                <a:gd name="T4" fmla="*/ 262 w 506"/>
                <a:gd name="T5" fmla="*/ 35 h 883"/>
                <a:gd name="T6" fmla="*/ 236 w 506"/>
                <a:gd name="T7" fmla="*/ 95 h 883"/>
                <a:gd name="T8" fmla="*/ 222 w 506"/>
                <a:gd name="T9" fmla="*/ 109 h 883"/>
                <a:gd name="T10" fmla="*/ 407 w 506"/>
                <a:gd name="T11" fmla="*/ 641 h 883"/>
                <a:gd name="T12" fmla="*/ 369 w 506"/>
                <a:gd name="T13" fmla="*/ 544 h 883"/>
                <a:gd name="T14" fmla="*/ 428 w 506"/>
                <a:gd name="T15" fmla="*/ 587 h 883"/>
                <a:gd name="T16" fmla="*/ 388 w 506"/>
                <a:gd name="T17" fmla="*/ 530 h 883"/>
                <a:gd name="T18" fmla="*/ 383 w 506"/>
                <a:gd name="T19" fmla="*/ 466 h 883"/>
                <a:gd name="T20" fmla="*/ 440 w 506"/>
                <a:gd name="T21" fmla="*/ 542 h 883"/>
                <a:gd name="T22" fmla="*/ 447 w 506"/>
                <a:gd name="T23" fmla="*/ 492 h 883"/>
                <a:gd name="T24" fmla="*/ 475 w 506"/>
                <a:gd name="T25" fmla="*/ 613 h 883"/>
                <a:gd name="T26" fmla="*/ 456 w 506"/>
                <a:gd name="T27" fmla="*/ 601 h 883"/>
                <a:gd name="T28" fmla="*/ 293 w 506"/>
                <a:gd name="T29" fmla="*/ 629 h 883"/>
                <a:gd name="T30" fmla="*/ 333 w 506"/>
                <a:gd name="T31" fmla="*/ 551 h 883"/>
                <a:gd name="T32" fmla="*/ 265 w 506"/>
                <a:gd name="T33" fmla="*/ 414 h 883"/>
                <a:gd name="T34" fmla="*/ 291 w 506"/>
                <a:gd name="T35" fmla="*/ 573 h 883"/>
                <a:gd name="T36" fmla="*/ 333 w 506"/>
                <a:gd name="T37" fmla="*/ 466 h 883"/>
                <a:gd name="T38" fmla="*/ 371 w 506"/>
                <a:gd name="T39" fmla="*/ 502 h 883"/>
                <a:gd name="T40" fmla="*/ 267 w 506"/>
                <a:gd name="T41" fmla="*/ 478 h 883"/>
                <a:gd name="T42" fmla="*/ 295 w 506"/>
                <a:gd name="T43" fmla="*/ 561 h 883"/>
                <a:gd name="T44" fmla="*/ 300 w 506"/>
                <a:gd name="T45" fmla="*/ 521 h 883"/>
                <a:gd name="T46" fmla="*/ 5 w 506"/>
                <a:gd name="T47" fmla="*/ 703 h 883"/>
                <a:gd name="T48" fmla="*/ 196 w 506"/>
                <a:gd name="T49" fmla="*/ 438 h 883"/>
                <a:gd name="T50" fmla="*/ 236 w 506"/>
                <a:gd name="T51" fmla="*/ 445 h 883"/>
                <a:gd name="T52" fmla="*/ 206 w 506"/>
                <a:gd name="T53" fmla="*/ 826 h 883"/>
                <a:gd name="T54" fmla="*/ 269 w 506"/>
                <a:gd name="T55" fmla="*/ 345 h 883"/>
                <a:gd name="T56" fmla="*/ 298 w 506"/>
                <a:gd name="T57" fmla="*/ 397 h 883"/>
                <a:gd name="T58" fmla="*/ 369 w 506"/>
                <a:gd name="T59" fmla="*/ 447 h 883"/>
                <a:gd name="T60" fmla="*/ 359 w 506"/>
                <a:gd name="T61" fmla="*/ 431 h 883"/>
                <a:gd name="T62" fmla="*/ 331 w 506"/>
                <a:gd name="T63" fmla="*/ 386 h 883"/>
                <a:gd name="T64" fmla="*/ 288 w 506"/>
                <a:gd name="T65" fmla="*/ 369 h 883"/>
                <a:gd name="T66" fmla="*/ 243 w 506"/>
                <a:gd name="T67" fmla="*/ 345 h 883"/>
                <a:gd name="T68" fmla="*/ 274 w 506"/>
                <a:gd name="T69" fmla="*/ 258 h 883"/>
                <a:gd name="T70" fmla="*/ 272 w 506"/>
                <a:gd name="T71" fmla="*/ 144 h 883"/>
                <a:gd name="T72" fmla="*/ 177 w 506"/>
                <a:gd name="T73" fmla="*/ 189 h 883"/>
                <a:gd name="T74" fmla="*/ 146 w 506"/>
                <a:gd name="T75" fmla="*/ 272 h 883"/>
                <a:gd name="T76" fmla="*/ 175 w 506"/>
                <a:gd name="T77" fmla="*/ 355 h 883"/>
                <a:gd name="T78" fmla="*/ 191 w 506"/>
                <a:gd name="T79" fmla="*/ 400 h 883"/>
                <a:gd name="T80" fmla="*/ 307 w 506"/>
                <a:gd name="T81" fmla="*/ 736 h 883"/>
                <a:gd name="T82" fmla="*/ 459 w 506"/>
                <a:gd name="T83" fmla="*/ 764 h 883"/>
                <a:gd name="T84" fmla="*/ 485 w 506"/>
                <a:gd name="T85" fmla="*/ 670 h 883"/>
                <a:gd name="T86" fmla="*/ 444 w 506"/>
                <a:gd name="T87" fmla="*/ 632 h 883"/>
                <a:gd name="T88" fmla="*/ 392 w 506"/>
                <a:gd name="T89" fmla="*/ 674 h 883"/>
                <a:gd name="T90" fmla="*/ 336 w 506"/>
                <a:gd name="T91" fmla="*/ 674 h 883"/>
                <a:gd name="T92" fmla="*/ 272 w 506"/>
                <a:gd name="T93" fmla="*/ 762 h 883"/>
                <a:gd name="T94" fmla="*/ 319 w 506"/>
                <a:gd name="T95" fmla="*/ 722 h 883"/>
                <a:gd name="T96" fmla="*/ 366 w 506"/>
                <a:gd name="T97" fmla="*/ 762 h 883"/>
                <a:gd name="T98" fmla="*/ 456 w 506"/>
                <a:gd name="T99" fmla="*/ 809 h 883"/>
                <a:gd name="T100" fmla="*/ 485 w 506"/>
                <a:gd name="T101" fmla="*/ 764 h 883"/>
                <a:gd name="T102" fmla="*/ 255 w 506"/>
                <a:gd name="T103" fmla="*/ 338 h 883"/>
                <a:gd name="T104" fmla="*/ 149 w 506"/>
                <a:gd name="T105" fmla="*/ 528 h 883"/>
                <a:gd name="T106" fmla="*/ 130 w 506"/>
                <a:gd name="T107" fmla="*/ 530 h 883"/>
                <a:gd name="T108" fmla="*/ 120 w 506"/>
                <a:gd name="T109" fmla="*/ 558 h 883"/>
                <a:gd name="T110" fmla="*/ 83 w 506"/>
                <a:gd name="T111" fmla="*/ 610 h 883"/>
                <a:gd name="T112" fmla="*/ 19 w 506"/>
                <a:gd name="T113" fmla="*/ 684 h 883"/>
                <a:gd name="T114" fmla="*/ 116 w 506"/>
                <a:gd name="T115" fmla="*/ 599 h 883"/>
                <a:gd name="T116" fmla="*/ 161 w 506"/>
                <a:gd name="T117" fmla="*/ 509 h 883"/>
                <a:gd name="T118" fmla="*/ 80 w 506"/>
                <a:gd name="T119" fmla="*/ 757 h 883"/>
                <a:gd name="T120" fmla="*/ 170 w 506"/>
                <a:gd name="T121" fmla="*/ 485 h 883"/>
                <a:gd name="T122" fmla="*/ 165 w 506"/>
                <a:gd name="T123" fmla="*/ 402 h 883"/>
                <a:gd name="T124" fmla="*/ 165 w 506"/>
                <a:gd name="T125" fmla="*/ 854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883">
                  <a:moveTo>
                    <a:pt x="364" y="426"/>
                  </a:moveTo>
                  <a:lnTo>
                    <a:pt x="364" y="426"/>
                  </a:lnTo>
                  <a:lnTo>
                    <a:pt x="364" y="426"/>
                  </a:lnTo>
                  <a:lnTo>
                    <a:pt x="364" y="426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6" y="431"/>
                  </a:lnTo>
                  <a:lnTo>
                    <a:pt x="366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6" y="428"/>
                  </a:lnTo>
                  <a:lnTo>
                    <a:pt x="366" y="428"/>
                  </a:lnTo>
                  <a:lnTo>
                    <a:pt x="366" y="426"/>
                  </a:lnTo>
                  <a:lnTo>
                    <a:pt x="364" y="42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close/>
                  <a:moveTo>
                    <a:pt x="369" y="407"/>
                  </a:move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12"/>
                  </a:lnTo>
                  <a:lnTo>
                    <a:pt x="381" y="412"/>
                  </a:lnTo>
                  <a:lnTo>
                    <a:pt x="381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7"/>
                  </a:lnTo>
                  <a:lnTo>
                    <a:pt x="385" y="407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5"/>
                  </a:lnTo>
                  <a:lnTo>
                    <a:pt x="388" y="402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397"/>
                  </a:lnTo>
                  <a:lnTo>
                    <a:pt x="390" y="397"/>
                  </a:lnTo>
                  <a:lnTo>
                    <a:pt x="388" y="397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88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86"/>
                  </a:lnTo>
                  <a:lnTo>
                    <a:pt x="381" y="386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3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6" y="393"/>
                  </a:lnTo>
                  <a:lnTo>
                    <a:pt x="376" y="393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400"/>
                  </a:lnTo>
                  <a:lnTo>
                    <a:pt x="374" y="402"/>
                  </a:lnTo>
                  <a:lnTo>
                    <a:pt x="374" y="405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7"/>
                  </a:lnTo>
                  <a:lnTo>
                    <a:pt x="369" y="407"/>
                  </a:lnTo>
                  <a:lnTo>
                    <a:pt x="369" y="407"/>
                  </a:lnTo>
                  <a:close/>
                  <a:moveTo>
                    <a:pt x="359" y="421"/>
                  </a:moveTo>
                  <a:lnTo>
                    <a:pt x="359" y="421"/>
                  </a:lnTo>
                  <a:lnTo>
                    <a:pt x="359" y="421"/>
                  </a:lnTo>
                  <a:lnTo>
                    <a:pt x="359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1"/>
                  </a:lnTo>
                  <a:close/>
                  <a:moveTo>
                    <a:pt x="364" y="426"/>
                  </a:moveTo>
                  <a:lnTo>
                    <a:pt x="364" y="423"/>
                  </a:lnTo>
                  <a:lnTo>
                    <a:pt x="364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2" y="428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6"/>
                  </a:lnTo>
                  <a:lnTo>
                    <a:pt x="364" y="426"/>
                  </a:lnTo>
                  <a:close/>
                  <a:moveTo>
                    <a:pt x="428" y="596"/>
                  </a:moveTo>
                  <a:lnTo>
                    <a:pt x="428" y="599"/>
                  </a:lnTo>
                  <a:lnTo>
                    <a:pt x="428" y="599"/>
                  </a:lnTo>
                  <a:lnTo>
                    <a:pt x="430" y="599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3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3" y="599"/>
                  </a:lnTo>
                  <a:lnTo>
                    <a:pt x="433" y="596"/>
                  </a:lnTo>
                  <a:lnTo>
                    <a:pt x="433" y="594"/>
                  </a:lnTo>
                  <a:lnTo>
                    <a:pt x="433" y="594"/>
                  </a:lnTo>
                  <a:lnTo>
                    <a:pt x="430" y="594"/>
                  </a:lnTo>
                  <a:lnTo>
                    <a:pt x="428" y="594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6" y="594"/>
                  </a:lnTo>
                  <a:lnTo>
                    <a:pt x="426" y="594"/>
                  </a:lnTo>
                  <a:lnTo>
                    <a:pt x="428" y="596"/>
                  </a:lnTo>
                  <a:close/>
                  <a:moveTo>
                    <a:pt x="411" y="513"/>
                  </a:move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1"/>
                  </a:lnTo>
                  <a:lnTo>
                    <a:pt x="409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11" y="518"/>
                  </a:lnTo>
                  <a:lnTo>
                    <a:pt x="409" y="518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18"/>
                  </a:lnTo>
                  <a:lnTo>
                    <a:pt x="411" y="518"/>
                  </a:lnTo>
                  <a:lnTo>
                    <a:pt x="411" y="516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3"/>
                  </a:lnTo>
                  <a:lnTo>
                    <a:pt x="411" y="513"/>
                  </a:lnTo>
                  <a:close/>
                  <a:moveTo>
                    <a:pt x="388" y="568"/>
                  </a:moveTo>
                  <a:lnTo>
                    <a:pt x="388" y="565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88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5"/>
                  </a:lnTo>
                  <a:lnTo>
                    <a:pt x="385" y="565"/>
                  </a:lnTo>
                  <a:lnTo>
                    <a:pt x="383" y="565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70"/>
                  </a:lnTo>
                  <a:lnTo>
                    <a:pt x="383" y="570"/>
                  </a:lnTo>
                  <a:lnTo>
                    <a:pt x="388" y="568"/>
                  </a:lnTo>
                  <a:lnTo>
                    <a:pt x="388" y="568"/>
                  </a:lnTo>
                  <a:close/>
                  <a:moveTo>
                    <a:pt x="395" y="568"/>
                  </a:moveTo>
                  <a:lnTo>
                    <a:pt x="395" y="565"/>
                  </a:lnTo>
                  <a:lnTo>
                    <a:pt x="395" y="565"/>
                  </a:lnTo>
                  <a:lnTo>
                    <a:pt x="392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5" y="568"/>
                  </a:lnTo>
                  <a:close/>
                  <a:moveTo>
                    <a:pt x="400" y="594"/>
                  </a:moveTo>
                  <a:lnTo>
                    <a:pt x="400" y="594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7" y="596"/>
                  </a:lnTo>
                  <a:lnTo>
                    <a:pt x="397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4"/>
                  </a:lnTo>
                  <a:lnTo>
                    <a:pt x="400" y="594"/>
                  </a:lnTo>
                  <a:close/>
                  <a:moveTo>
                    <a:pt x="388" y="516"/>
                  </a:moveTo>
                  <a:lnTo>
                    <a:pt x="388" y="516"/>
                  </a:lnTo>
                  <a:lnTo>
                    <a:pt x="390" y="521"/>
                  </a:lnTo>
                  <a:lnTo>
                    <a:pt x="390" y="521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1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397" y="516"/>
                  </a:lnTo>
                  <a:lnTo>
                    <a:pt x="397" y="513"/>
                  </a:lnTo>
                  <a:lnTo>
                    <a:pt x="397" y="513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0" y="511"/>
                  </a:lnTo>
                  <a:lnTo>
                    <a:pt x="388" y="513"/>
                  </a:lnTo>
                  <a:lnTo>
                    <a:pt x="385" y="513"/>
                  </a:lnTo>
                  <a:lnTo>
                    <a:pt x="385" y="513"/>
                  </a:lnTo>
                  <a:lnTo>
                    <a:pt x="388" y="513"/>
                  </a:lnTo>
                  <a:lnTo>
                    <a:pt x="388" y="516"/>
                  </a:lnTo>
                  <a:close/>
                  <a:moveTo>
                    <a:pt x="260" y="42"/>
                  </a:moveTo>
                  <a:lnTo>
                    <a:pt x="260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5" y="38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8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60" y="42"/>
                  </a:lnTo>
                  <a:lnTo>
                    <a:pt x="260" y="42"/>
                  </a:lnTo>
                  <a:close/>
                  <a:moveTo>
                    <a:pt x="137" y="542"/>
                  </a:moveTo>
                  <a:lnTo>
                    <a:pt x="137" y="542"/>
                  </a:lnTo>
                  <a:lnTo>
                    <a:pt x="137" y="542"/>
                  </a:lnTo>
                  <a:lnTo>
                    <a:pt x="137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7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42"/>
                  </a:lnTo>
                  <a:close/>
                  <a:moveTo>
                    <a:pt x="227" y="125"/>
                  </a:moveTo>
                  <a:lnTo>
                    <a:pt x="227" y="125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139" y="544"/>
                  </a:moveTo>
                  <a:lnTo>
                    <a:pt x="137" y="544"/>
                  </a:lnTo>
                  <a:lnTo>
                    <a:pt x="137" y="544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4"/>
                  </a:lnTo>
                  <a:lnTo>
                    <a:pt x="139" y="544"/>
                  </a:lnTo>
                  <a:close/>
                  <a:moveTo>
                    <a:pt x="154" y="265"/>
                  </a:moveTo>
                  <a:lnTo>
                    <a:pt x="156" y="265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4" y="265"/>
                  </a:lnTo>
                  <a:close/>
                  <a:moveTo>
                    <a:pt x="260" y="2"/>
                  </a:moveTo>
                  <a:lnTo>
                    <a:pt x="260" y="2"/>
                  </a:lnTo>
                  <a:lnTo>
                    <a:pt x="260" y="2"/>
                  </a:lnTo>
                  <a:lnTo>
                    <a:pt x="260" y="2"/>
                  </a:lnTo>
                  <a:close/>
                  <a:moveTo>
                    <a:pt x="232" y="99"/>
                  </a:moveTo>
                  <a:lnTo>
                    <a:pt x="232" y="99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4" y="97"/>
                  </a:lnTo>
                  <a:lnTo>
                    <a:pt x="232" y="95"/>
                  </a:lnTo>
                  <a:lnTo>
                    <a:pt x="232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2" y="99"/>
                  </a:lnTo>
                  <a:lnTo>
                    <a:pt x="232" y="99"/>
                  </a:lnTo>
                  <a:close/>
                  <a:moveTo>
                    <a:pt x="376" y="471"/>
                  </a:moveTo>
                  <a:lnTo>
                    <a:pt x="376" y="471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6" y="471"/>
                  </a:lnTo>
                  <a:close/>
                  <a:moveTo>
                    <a:pt x="258" y="87"/>
                  </a:moveTo>
                  <a:lnTo>
                    <a:pt x="260" y="87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close/>
                  <a:moveTo>
                    <a:pt x="255" y="125"/>
                  </a:moveTo>
                  <a:lnTo>
                    <a:pt x="255" y="125"/>
                  </a:lnTo>
                  <a:lnTo>
                    <a:pt x="255" y="125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5" y="118"/>
                  </a:lnTo>
                  <a:lnTo>
                    <a:pt x="258" y="118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8" y="123"/>
                  </a:lnTo>
                  <a:lnTo>
                    <a:pt x="255" y="123"/>
                  </a:lnTo>
                  <a:lnTo>
                    <a:pt x="255" y="125"/>
                  </a:lnTo>
                  <a:close/>
                  <a:moveTo>
                    <a:pt x="255" y="42"/>
                  </a:move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2"/>
                  </a:lnTo>
                  <a:lnTo>
                    <a:pt x="255" y="42"/>
                  </a:lnTo>
                  <a:close/>
                  <a:moveTo>
                    <a:pt x="255" y="24"/>
                  </a:moveTo>
                  <a:lnTo>
                    <a:pt x="255" y="21"/>
                  </a:lnTo>
                  <a:lnTo>
                    <a:pt x="255" y="21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5" y="24"/>
                  </a:lnTo>
                  <a:close/>
                  <a:moveTo>
                    <a:pt x="222" y="113"/>
                  </a:moveTo>
                  <a:lnTo>
                    <a:pt x="225" y="116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6"/>
                  </a:lnTo>
                  <a:lnTo>
                    <a:pt x="222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2" y="113"/>
                  </a:lnTo>
                  <a:close/>
                  <a:moveTo>
                    <a:pt x="395" y="615"/>
                  </a:moveTo>
                  <a:lnTo>
                    <a:pt x="395" y="615"/>
                  </a:lnTo>
                  <a:lnTo>
                    <a:pt x="397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3"/>
                  </a:lnTo>
                  <a:lnTo>
                    <a:pt x="397" y="610"/>
                  </a:lnTo>
                  <a:lnTo>
                    <a:pt x="397" y="608"/>
                  </a:lnTo>
                  <a:lnTo>
                    <a:pt x="397" y="608"/>
                  </a:lnTo>
                  <a:lnTo>
                    <a:pt x="400" y="608"/>
                  </a:lnTo>
                  <a:lnTo>
                    <a:pt x="400" y="608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1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1"/>
                  </a:lnTo>
                  <a:lnTo>
                    <a:pt x="400" y="601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2" y="599"/>
                  </a:lnTo>
                  <a:lnTo>
                    <a:pt x="392" y="599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6"/>
                  </a:lnTo>
                  <a:lnTo>
                    <a:pt x="385" y="596"/>
                  </a:lnTo>
                  <a:lnTo>
                    <a:pt x="385" y="594"/>
                  </a:lnTo>
                  <a:lnTo>
                    <a:pt x="385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4"/>
                  </a:lnTo>
                  <a:lnTo>
                    <a:pt x="376" y="596"/>
                  </a:lnTo>
                  <a:lnTo>
                    <a:pt x="376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71" y="601"/>
                  </a:lnTo>
                  <a:lnTo>
                    <a:pt x="371" y="603"/>
                  </a:lnTo>
                  <a:lnTo>
                    <a:pt x="369" y="603"/>
                  </a:lnTo>
                  <a:lnTo>
                    <a:pt x="366" y="603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8"/>
                  </a:lnTo>
                  <a:lnTo>
                    <a:pt x="359" y="608"/>
                  </a:lnTo>
                  <a:lnTo>
                    <a:pt x="359" y="610"/>
                  </a:lnTo>
                  <a:lnTo>
                    <a:pt x="357" y="613"/>
                  </a:lnTo>
                  <a:lnTo>
                    <a:pt x="357" y="613"/>
                  </a:lnTo>
                  <a:lnTo>
                    <a:pt x="357" y="615"/>
                  </a:lnTo>
                  <a:lnTo>
                    <a:pt x="357" y="615"/>
                  </a:lnTo>
                  <a:lnTo>
                    <a:pt x="359" y="615"/>
                  </a:lnTo>
                  <a:lnTo>
                    <a:pt x="359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8"/>
                  </a:lnTo>
                  <a:lnTo>
                    <a:pt x="362" y="618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4" y="622"/>
                  </a:lnTo>
                  <a:lnTo>
                    <a:pt x="371" y="622"/>
                  </a:lnTo>
                  <a:lnTo>
                    <a:pt x="378" y="622"/>
                  </a:lnTo>
                  <a:lnTo>
                    <a:pt x="381" y="622"/>
                  </a:lnTo>
                  <a:lnTo>
                    <a:pt x="383" y="622"/>
                  </a:lnTo>
                  <a:lnTo>
                    <a:pt x="385" y="622"/>
                  </a:lnTo>
                  <a:lnTo>
                    <a:pt x="388" y="620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5" y="613"/>
                  </a:lnTo>
                  <a:lnTo>
                    <a:pt x="395" y="613"/>
                  </a:lnTo>
                  <a:lnTo>
                    <a:pt x="395" y="615"/>
                  </a:lnTo>
                  <a:lnTo>
                    <a:pt x="395" y="615"/>
                  </a:lnTo>
                  <a:lnTo>
                    <a:pt x="395" y="615"/>
                  </a:lnTo>
                  <a:close/>
                  <a:moveTo>
                    <a:pt x="409" y="646"/>
                  </a:moveTo>
                  <a:lnTo>
                    <a:pt x="409" y="644"/>
                  </a:lnTo>
                  <a:lnTo>
                    <a:pt x="409" y="644"/>
                  </a:lnTo>
                  <a:lnTo>
                    <a:pt x="409" y="644"/>
                  </a:lnTo>
                  <a:lnTo>
                    <a:pt x="407" y="644"/>
                  </a:lnTo>
                  <a:lnTo>
                    <a:pt x="407" y="641"/>
                  </a:lnTo>
                  <a:lnTo>
                    <a:pt x="404" y="641"/>
                  </a:lnTo>
                  <a:lnTo>
                    <a:pt x="402" y="641"/>
                  </a:lnTo>
                  <a:lnTo>
                    <a:pt x="402" y="644"/>
                  </a:lnTo>
                  <a:lnTo>
                    <a:pt x="402" y="644"/>
                  </a:lnTo>
                  <a:lnTo>
                    <a:pt x="402" y="646"/>
                  </a:lnTo>
                  <a:lnTo>
                    <a:pt x="402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6"/>
                  </a:lnTo>
                  <a:lnTo>
                    <a:pt x="409" y="646"/>
                  </a:lnTo>
                  <a:close/>
                  <a:moveTo>
                    <a:pt x="352" y="644"/>
                  </a:moveTo>
                  <a:lnTo>
                    <a:pt x="352" y="644"/>
                  </a:lnTo>
                  <a:lnTo>
                    <a:pt x="352" y="641"/>
                  </a:lnTo>
                  <a:lnTo>
                    <a:pt x="352" y="641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5" y="641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0" y="644"/>
                  </a:lnTo>
                  <a:lnTo>
                    <a:pt x="340" y="644"/>
                  </a:lnTo>
                  <a:lnTo>
                    <a:pt x="340" y="646"/>
                  </a:lnTo>
                  <a:lnTo>
                    <a:pt x="345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close/>
                  <a:moveTo>
                    <a:pt x="357" y="589"/>
                  </a:moveTo>
                  <a:lnTo>
                    <a:pt x="357" y="589"/>
                  </a:lnTo>
                  <a:lnTo>
                    <a:pt x="359" y="589"/>
                  </a:lnTo>
                  <a:lnTo>
                    <a:pt x="359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4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9" y="582"/>
                  </a:lnTo>
                  <a:lnTo>
                    <a:pt x="369" y="582"/>
                  </a:lnTo>
                  <a:lnTo>
                    <a:pt x="369" y="580"/>
                  </a:lnTo>
                  <a:lnTo>
                    <a:pt x="369" y="580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71" y="573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68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9" y="561"/>
                  </a:lnTo>
                  <a:lnTo>
                    <a:pt x="371" y="558"/>
                  </a:lnTo>
                  <a:lnTo>
                    <a:pt x="371" y="558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4"/>
                  </a:lnTo>
                  <a:lnTo>
                    <a:pt x="371" y="554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71" y="549"/>
                  </a:lnTo>
                  <a:lnTo>
                    <a:pt x="371" y="547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71" y="542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5"/>
                  </a:lnTo>
                  <a:lnTo>
                    <a:pt x="366" y="537"/>
                  </a:lnTo>
                  <a:lnTo>
                    <a:pt x="366" y="539"/>
                  </a:lnTo>
                  <a:lnTo>
                    <a:pt x="366" y="539"/>
                  </a:lnTo>
                  <a:lnTo>
                    <a:pt x="366" y="542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7"/>
                  </a:lnTo>
                  <a:lnTo>
                    <a:pt x="364" y="547"/>
                  </a:lnTo>
                  <a:lnTo>
                    <a:pt x="364" y="549"/>
                  </a:lnTo>
                  <a:lnTo>
                    <a:pt x="364" y="549"/>
                  </a:lnTo>
                  <a:lnTo>
                    <a:pt x="364" y="551"/>
                  </a:lnTo>
                  <a:lnTo>
                    <a:pt x="359" y="561"/>
                  </a:lnTo>
                  <a:lnTo>
                    <a:pt x="359" y="563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2" y="573"/>
                  </a:lnTo>
                  <a:lnTo>
                    <a:pt x="352" y="573"/>
                  </a:lnTo>
                  <a:lnTo>
                    <a:pt x="355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47" y="582"/>
                  </a:lnTo>
                  <a:lnTo>
                    <a:pt x="347" y="584"/>
                  </a:lnTo>
                  <a:lnTo>
                    <a:pt x="347" y="584"/>
                  </a:lnTo>
                  <a:lnTo>
                    <a:pt x="345" y="587"/>
                  </a:lnTo>
                  <a:lnTo>
                    <a:pt x="343" y="591"/>
                  </a:lnTo>
                  <a:lnTo>
                    <a:pt x="343" y="594"/>
                  </a:lnTo>
                  <a:lnTo>
                    <a:pt x="343" y="594"/>
                  </a:lnTo>
                  <a:lnTo>
                    <a:pt x="340" y="596"/>
                  </a:lnTo>
                  <a:lnTo>
                    <a:pt x="338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1"/>
                  </a:lnTo>
                  <a:lnTo>
                    <a:pt x="338" y="603"/>
                  </a:lnTo>
                  <a:lnTo>
                    <a:pt x="338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6"/>
                  </a:lnTo>
                  <a:lnTo>
                    <a:pt x="336" y="606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6" y="608"/>
                  </a:lnTo>
                  <a:lnTo>
                    <a:pt x="336" y="613"/>
                  </a:lnTo>
                  <a:lnTo>
                    <a:pt x="331" y="627"/>
                  </a:lnTo>
                  <a:lnTo>
                    <a:pt x="331" y="629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6" y="632"/>
                  </a:lnTo>
                  <a:lnTo>
                    <a:pt x="338" y="629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3" y="622"/>
                  </a:lnTo>
                  <a:lnTo>
                    <a:pt x="343" y="620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6"/>
                  </a:lnTo>
                  <a:lnTo>
                    <a:pt x="350" y="603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7" y="591"/>
                  </a:lnTo>
                  <a:lnTo>
                    <a:pt x="357" y="589"/>
                  </a:lnTo>
                  <a:close/>
                  <a:moveTo>
                    <a:pt x="423" y="584"/>
                  </a:moveTo>
                  <a:lnTo>
                    <a:pt x="423" y="584"/>
                  </a:lnTo>
                  <a:lnTo>
                    <a:pt x="423" y="584"/>
                  </a:lnTo>
                  <a:lnTo>
                    <a:pt x="423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33" y="587"/>
                  </a:lnTo>
                  <a:lnTo>
                    <a:pt x="433" y="587"/>
                  </a:lnTo>
                  <a:lnTo>
                    <a:pt x="435" y="587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5" y="582"/>
                  </a:lnTo>
                  <a:lnTo>
                    <a:pt x="435" y="582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3" y="580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0" y="580"/>
                  </a:lnTo>
                  <a:lnTo>
                    <a:pt x="430" y="580"/>
                  </a:lnTo>
                  <a:lnTo>
                    <a:pt x="430" y="577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3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28" y="568"/>
                  </a:lnTo>
                  <a:lnTo>
                    <a:pt x="428" y="565"/>
                  </a:lnTo>
                  <a:lnTo>
                    <a:pt x="426" y="565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1" y="563"/>
                  </a:lnTo>
                  <a:lnTo>
                    <a:pt x="421" y="561"/>
                  </a:lnTo>
                  <a:lnTo>
                    <a:pt x="421" y="558"/>
                  </a:lnTo>
                  <a:lnTo>
                    <a:pt x="421" y="556"/>
                  </a:lnTo>
                  <a:lnTo>
                    <a:pt x="423" y="551"/>
                  </a:lnTo>
                  <a:lnTo>
                    <a:pt x="423" y="549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09" y="528"/>
                  </a:lnTo>
                  <a:lnTo>
                    <a:pt x="407" y="530"/>
                  </a:lnTo>
                  <a:lnTo>
                    <a:pt x="404" y="532"/>
                  </a:lnTo>
                  <a:lnTo>
                    <a:pt x="404" y="532"/>
                  </a:lnTo>
                  <a:lnTo>
                    <a:pt x="402" y="532"/>
                  </a:lnTo>
                  <a:lnTo>
                    <a:pt x="400" y="532"/>
                  </a:lnTo>
                  <a:lnTo>
                    <a:pt x="397" y="530"/>
                  </a:lnTo>
                  <a:lnTo>
                    <a:pt x="397" y="528"/>
                  </a:lnTo>
                  <a:lnTo>
                    <a:pt x="395" y="525"/>
                  </a:lnTo>
                  <a:lnTo>
                    <a:pt x="395" y="525"/>
                  </a:lnTo>
                  <a:lnTo>
                    <a:pt x="392" y="525"/>
                  </a:lnTo>
                  <a:lnTo>
                    <a:pt x="392" y="525"/>
                  </a:lnTo>
                  <a:lnTo>
                    <a:pt x="392" y="528"/>
                  </a:lnTo>
                  <a:lnTo>
                    <a:pt x="390" y="525"/>
                  </a:lnTo>
                  <a:lnTo>
                    <a:pt x="390" y="523"/>
                  </a:lnTo>
                  <a:lnTo>
                    <a:pt x="388" y="521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3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8" y="528"/>
                  </a:lnTo>
                  <a:lnTo>
                    <a:pt x="388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0" y="532"/>
                  </a:lnTo>
                  <a:lnTo>
                    <a:pt x="390" y="537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90" y="547"/>
                  </a:lnTo>
                  <a:lnTo>
                    <a:pt x="390" y="547"/>
                  </a:lnTo>
                  <a:lnTo>
                    <a:pt x="390" y="549"/>
                  </a:lnTo>
                  <a:lnTo>
                    <a:pt x="390" y="549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7" y="554"/>
                  </a:lnTo>
                  <a:lnTo>
                    <a:pt x="397" y="554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400" y="549"/>
                  </a:lnTo>
                  <a:lnTo>
                    <a:pt x="400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4" y="551"/>
                  </a:lnTo>
                  <a:lnTo>
                    <a:pt x="404" y="554"/>
                  </a:lnTo>
                  <a:lnTo>
                    <a:pt x="407" y="554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09" y="563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70"/>
                  </a:lnTo>
                  <a:lnTo>
                    <a:pt x="409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7"/>
                  </a:lnTo>
                  <a:lnTo>
                    <a:pt x="407" y="580"/>
                  </a:lnTo>
                  <a:lnTo>
                    <a:pt x="407" y="580"/>
                  </a:lnTo>
                  <a:lnTo>
                    <a:pt x="407" y="582"/>
                  </a:lnTo>
                  <a:lnTo>
                    <a:pt x="409" y="582"/>
                  </a:lnTo>
                  <a:lnTo>
                    <a:pt x="409" y="582"/>
                  </a:lnTo>
                  <a:lnTo>
                    <a:pt x="409" y="584"/>
                  </a:lnTo>
                  <a:lnTo>
                    <a:pt x="409" y="584"/>
                  </a:lnTo>
                  <a:lnTo>
                    <a:pt x="409" y="587"/>
                  </a:lnTo>
                  <a:lnTo>
                    <a:pt x="409" y="589"/>
                  </a:lnTo>
                  <a:lnTo>
                    <a:pt x="409" y="591"/>
                  </a:lnTo>
                  <a:lnTo>
                    <a:pt x="409" y="594"/>
                  </a:lnTo>
                  <a:lnTo>
                    <a:pt x="409" y="594"/>
                  </a:lnTo>
                  <a:lnTo>
                    <a:pt x="411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8" y="596"/>
                  </a:lnTo>
                  <a:lnTo>
                    <a:pt x="418" y="599"/>
                  </a:lnTo>
                  <a:lnTo>
                    <a:pt x="418" y="599"/>
                  </a:lnTo>
                  <a:lnTo>
                    <a:pt x="421" y="601"/>
                  </a:lnTo>
                  <a:lnTo>
                    <a:pt x="421" y="601"/>
                  </a:lnTo>
                  <a:lnTo>
                    <a:pt x="423" y="601"/>
                  </a:lnTo>
                  <a:lnTo>
                    <a:pt x="423" y="599"/>
                  </a:lnTo>
                  <a:lnTo>
                    <a:pt x="421" y="596"/>
                  </a:lnTo>
                  <a:lnTo>
                    <a:pt x="421" y="594"/>
                  </a:lnTo>
                  <a:lnTo>
                    <a:pt x="421" y="591"/>
                  </a:lnTo>
                  <a:lnTo>
                    <a:pt x="421" y="584"/>
                  </a:lnTo>
                  <a:lnTo>
                    <a:pt x="418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3" y="582"/>
                  </a:lnTo>
                  <a:lnTo>
                    <a:pt x="423" y="584"/>
                  </a:lnTo>
                  <a:lnTo>
                    <a:pt x="423" y="584"/>
                  </a:lnTo>
                  <a:close/>
                  <a:moveTo>
                    <a:pt x="390" y="466"/>
                  </a:move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3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76"/>
                  </a:lnTo>
                  <a:lnTo>
                    <a:pt x="388" y="483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7"/>
                  </a:lnTo>
                  <a:lnTo>
                    <a:pt x="395" y="490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400" y="492"/>
                  </a:lnTo>
                  <a:lnTo>
                    <a:pt x="402" y="492"/>
                  </a:lnTo>
                  <a:lnTo>
                    <a:pt x="404" y="494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9" y="499"/>
                  </a:lnTo>
                  <a:lnTo>
                    <a:pt x="407" y="499"/>
                  </a:lnTo>
                  <a:lnTo>
                    <a:pt x="407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11" y="499"/>
                  </a:lnTo>
                  <a:lnTo>
                    <a:pt x="411" y="499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4"/>
                  </a:lnTo>
                  <a:lnTo>
                    <a:pt x="414" y="509"/>
                  </a:lnTo>
                  <a:lnTo>
                    <a:pt x="416" y="509"/>
                  </a:lnTo>
                  <a:lnTo>
                    <a:pt x="418" y="509"/>
                  </a:lnTo>
                  <a:lnTo>
                    <a:pt x="418" y="509"/>
                  </a:lnTo>
                  <a:lnTo>
                    <a:pt x="421" y="506"/>
                  </a:lnTo>
                  <a:lnTo>
                    <a:pt x="421" y="509"/>
                  </a:lnTo>
                  <a:lnTo>
                    <a:pt x="423" y="509"/>
                  </a:lnTo>
                  <a:lnTo>
                    <a:pt x="423" y="509"/>
                  </a:lnTo>
                  <a:lnTo>
                    <a:pt x="423" y="511"/>
                  </a:lnTo>
                  <a:lnTo>
                    <a:pt x="423" y="511"/>
                  </a:lnTo>
                  <a:lnTo>
                    <a:pt x="421" y="509"/>
                  </a:lnTo>
                  <a:lnTo>
                    <a:pt x="421" y="511"/>
                  </a:lnTo>
                  <a:lnTo>
                    <a:pt x="421" y="511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4" y="518"/>
                  </a:lnTo>
                  <a:lnTo>
                    <a:pt x="416" y="518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3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32"/>
                  </a:lnTo>
                  <a:lnTo>
                    <a:pt x="421" y="532"/>
                  </a:lnTo>
                  <a:lnTo>
                    <a:pt x="423" y="532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30" y="535"/>
                  </a:lnTo>
                  <a:lnTo>
                    <a:pt x="430" y="537"/>
                  </a:lnTo>
                  <a:lnTo>
                    <a:pt x="430" y="539"/>
                  </a:lnTo>
                  <a:lnTo>
                    <a:pt x="430" y="542"/>
                  </a:lnTo>
                  <a:lnTo>
                    <a:pt x="433" y="542"/>
                  </a:lnTo>
                  <a:lnTo>
                    <a:pt x="433" y="542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7" y="539"/>
                  </a:lnTo>
                  <a:lnTo>
                    <a:pt x="437" y="542"/>
                  </a:lnTo>
                  <a:lnTo>
                    <a:pt x="437" y="542"/>
                  </a:lnTo>
                  <a:lnTo>
                    <a:pt x="440" y="542"/>
                  </a:lnTo>
                  <a:lnTo>
                    <a:pt x="440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4"/>
                  </a:lnTo>
                  <a:lnTo>
                    <a:pt x="442" y="544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4" y="542"/>
                  </a:lnTo>
                  <a:lnTo>
                    <a:pt x="454" y="539"/>
                  </a:lnTo>
                  <a:lnTo>
                    <a:pt x="454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61" y="547"/>
                  </a:lnTo>
                  <a:lnTo>
                    <a:pt x="461" y="547"/>
                  </a:lnTo>
                  <a:lnTo>
                    <a:pt x="461" y="544"/>
                  </a:lnTo>
                  <a:lnTo>
                    <a:pt x="459" y="542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7"/>
                  </a:lnTo>
                  <a:lnTo>
                    <a:pt x="454" y="537"/>
                  </a:lnTo>
                  <a:lnTo>
                    <a:pt x="452" y="537"/>
                  </a:lnTo>
                  <a:lnTo>
                    <a:pt x="452" y="537"/>
                  </a:lnTo>
                  <a:lnTo>
                    <a:pt x="454" y="537"/>
                  </a:lnTo>
                  <a:lnTo>
                    <a:pt x="452" y="539"/>
                  </a:lnTo>
                  <a:lnTo>
                    <a:pt x="449" y="539"/>
                  </a:lnTo>
                  <a:lnTo>
                    <a:pt x="449" y="537"/>
                  </a:lnTo>
                  <a:lnTo>
                    <a:pt x="449" y="535"/>
                  </a:lnTo>
                  <a:lnTo>
                    <a:pt x="449" y="535"/>
                  </a:lnTo>
                  <a:lnTo>
                    <a:pt x="454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7" y="525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18"/>
                  </a:lnTo>
                  <a:lnTo>
                    <a:pt x="447" y="518"/>
                  </a:lnTo>
                  <a:lnTo>
                    <a:pt x="447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7" y="511"/>
                  </a:lnTo>
                  <a:lnTo>
                    <a:pt x="447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6"/>
                  </a:lnTo>
                  <a:lnTo>
                    <a:pt x="444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2"/>
                  </a:lnTo>
                  <a:lnTo>
                    <a:pt x="444" y="502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7"/>
                  </a:lnTo>
                  <a:lnTo>
                    <a:pt x="444" y="497"/>
                  </a:lnTo>
                  <a:lnTo>
                    <a:pt x="444" y="494"/>
                  </a:lnTo>
                  <a:lnTo>
                    <a:pt x="447" y="494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49" y="485"/>
                  </a:lnTo>
                  <a:lnTo>
                    <a:pt x="447" y="485"/>
                  </a:lnTo>
                  <a:lnTo>
                    <a:pt x="447" y="483"/>
                  </a:lnTo>
                  <a:lnTo>
                    <a:pt x="447" y="483"/>
                  </a:lnTo>
                  <a:lnTo>
                    <a:pt x="444" y="483"/>
                  </a:lnTo>
                  <a:lnTo>
                    <a:pt x="444" y="480"/>
                  </a:lnTo>
                  <a:lnTo>
                    <a:pt x="442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37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78"/>
                  </a:lnTo>
                  <a:lnTo>
                    <a:pt x="440" y="478"/>
                  </a:lnTo>
                  <a:lnTo>
                    <a:pt x="437" y="478"/>
                  </a:lnTo>
                  <a:lnTo>
                    <a:pt x="437" y="480"/>
                  </a:lnTo>
                  <a:lnTo>
                    <a:pt x="437" y="480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6"/>
                  </a:lnTo>
                  <a:lnTo>
                    <a:pt x="437" y="476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68"/>
                  </a:lnTo>
                  <a:lnTo>
                    <a:pt x="433" y="468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18" y="466"/>
                  </a:lnTo>
                  <a:lnTo>
                    <a:pt x="418" y="466"/>
                  </a:lnTo>
                  <a:lnTo>
                    <a:pt x="418" y="464"/>
                  </a:lnTo>
                  <a:lnTo>
                    <a:pt x="418" y="464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04" y="468"/>
                  </a:lnTo>
                  <a:lnTo>
                    <a:pt x="400" y="468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8"/>
                  </a:lnTo>
                  <a:lnTo>
                    <a:pt x="397" y="468"/>
                  </a:lnTo>
                  <a:lnTo>
                    <a:pt x="395" y="468"/>
                  </a:lnTo>
                  <a:lnTo>
                    <a:pt x="395" y="468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2" y="466"/>
                  </a:lnTo>
                  <a:lnTo>
                    <a:pt x="390" y="466"/>
                  </a:lnTo>
                  <a:lnTo>
                    <a:pt x="390" y="466"/>
                  </a:lnTo>
                  <a:lnTo>
                    <a:pt x="390" y="466"/>
                  </a:lnTo>
                  <a:close/>
                  <a:moveTo>
                    <a:pt x="470" y="610"/>
                  </a:move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3"/>
                  </a:lnTo>
                  <a:lnTo>
                    <a:pt x="475" y="613"/>
                  </a:lnTo>
                  <a:lnTo>
                    <a:pt x="475" y="615"/>
                  </a:lnTo>
                  <a:lnTo>
                    <a:pt x="475" y="613"/>
                  </a:lnTo>
                  <a:lnTo>
                    <a:pt x="475" y="613"/>
                  </a:lnTo>
                  <a:lnTo>
                    <a:pt x="478" y="615"/>
                  </a:lnTo>
                  <a:lnTo>
                    <a:pt x="478" y="615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2" y="613"/>
                  </a:lnTo>
                  <a:lnTo>
                    <a:pt x="482" y="613"/>
                  </a:lnTo>
                  <a:lnTo>
                    <a:pt x="482" y="610"/>
                  </a:lnTo>
                  <a:lnTo>
                    <a:pt x="482" y="610"/>
                  </a:lnTo>
                  <a:lnTo>
                    <a:pt x="480" y="610"/>
                  </a:lnTo>
                  <a:lnTo>
                    <a:pt x="480" y="610"/>
                  </a:lnTo>
                  <a:lnTo>
                    <a:pt x="480" y="608"/>
                  </a:lnTo>
                  <a:lnTo>
                    <a:pt x="478" y="608"/>
                  </a:lnTo>
                  <a:lnTo>
                    <a:pt x="478" y="608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06"/>
                  </a:lnTo>
                  <a:lnTo>
                    <a:pt x="480" y="603"/>
                  </a:lnTo>
                  <a:lnTo>
                    <a:pt x="478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0" y="606"/>
                  </a:lnTo>
                  <a:lnTo>
                    <a:pt x="470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close/>
                  <a:moveTo>
                    <a:pt x="468" y="622"/>
                  </a:move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70" y="622"/>
                  </a:lnTo>
                  <a:lnTo>
                    <a:pt x="470" y="622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2"/>
                  </a:lnTo>
                  <a:lnTo>
                    <a:pt x="473" y="622"/>
                  </a:lnTo>
                  <a:lnTo>
                    <a:pt x="470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8"/>
                  </a:lnTo>
                  <a:lnTo>
                    <a:pt x="470" y="618"/>
                  </a:lnTo>
                  <a:lnTo>
                    <a:pt x="470" y="618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close/>
                  <a:moveTo>
                    <a:pt x="461" y="563"/>
                  </a:moveTo>
                  <a:lnTo>
                    <a:pt x="459" y="561"/>
                  </a:lnTo>
                  <a:lnTo>
                    <a:pt x="459" y="558"/>
                  </a:lnTo>
                  <a:lnTo>
                    <a:pt x="456" y="558"/>
                  </a:lnTo>
                  <a:lnTo>
                    <a:pt x="456" y="558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6" y="563"/>
                  </a:lnTo>
                  <a:lnTo>
                    <a:pt x="459" y="563"/>
                  </a:lnTo>
                  <a:lnTo>
                    <a:pt x="459" y="563"/>
                  </a:lnTo>
                  <a:lnTo>
                    <a:pt x="461" y="563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1" y="563"/>
                  </a:lnTo>
                  <a:lnTo>
                    <a:pt x="461" y="563"/>
                  </a:lnTo>
                  <a:close/>
                  <a:moveTo>
                    <a:pt x="454" y="608"/>
                  </a:moveTo>
                  <a:lnTo>
                    <a:pt x="456" y="608"/>
                  </a:lnTo>
                  <a:lnTo>
                    <a:pt x="456" y="608"/>
                  </a:lnTo>
                  <a:lnTo>
                    <a:pt x="459" y="608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6" y="606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4"/>
                  </a:lnTo>
                  <a:lnTo>
                    <a:pt x="456" y="594"/>
                  </a:lnTo>
                  <a:lnTo>
                    <a:pt x="456" y="591"/>
                  </a:lnTo>
                  <a:lnTo>
                    <a:pt x="456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6" y="582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2" y="580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7" y="584"/>
                  </a:lnTo>
                  <a:lnTo>
                    <a:pt x="447" y="584"/>
                  </a:lnTo>
                  <a:lnTo>
                    <a:pt x="447" y="587"/>
                  </a:lnTo>
                  <a:lnTo>
                    <a:pt x="447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9" y="589"/>
                  </a:lnTo>
                  <a:lnTo>
                    <a:pt x="449" y="591"/>
                  </a:lnTo>
                  <a:lnTo>
                    <a:pt x="449" y="591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9" y="599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8"/>
                  </a:lnTo>
                  <a:close/>
                  <a:moveTo>
                    <a:pt x="288" y="622"/>
                  </a:moveTo>
                  <a:lnTo>
                    <a:pt x="288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300" y="634"/>
                  </a:lnTo>
                  <a:lnTo>
                    <a:pt x="303" y="634"/>
                  </a:lnTo>
                  <a:lnTo>
                    <a:pt x="305" y="634"/>
                  </a:lnTo>
                  <a:lnTo>
                    <a:pt x="307" y="634"/>
                  </a:lnTo>
                  <a:lnTo>
                    <a:pt x="307" y="636"/>
                  </a:lnTo>
                  <a:lnTo>
                    <a:pt x="310" y="636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0" y="644"/>
                  </a:lnTo>
                  <a:lnTo>
                    <a:pt x="312" y="648"/>
                  </a:lnTo>
                  <a:lnTo>
                    <a:pt x="314" y="651"/>
                  </a:lnTo>
                  <a:lnTo>
                    <a:pt x="314" y="651"/>
                  </a:lnTo>
                  <a:lnTo>
                    <a:pt x="317" y="653"/>
                  </a:lnTo>
                  <a:lnTo>
                    <a:pt x="317" y="653"/>
                  </a:lnTo>
                  <a:lnTo>
                    <a:pt x="319" y="651"/>
                  </a:lnTo>
                  <a:lnTo>
                    <a:pt x="319" y="651"/>
                  </a:lnTo>
                  <a:lnTo>
                    <a:pt x="321" y="651"/>
                  </a:lnTo>
                  <a:lnTo>
                    <a:pt x="321" y="651"/>
                  </a:lnTo>
                  <a:lnTo>
                    <a:pt x="324" y="651"/>
                  </a:lnTo>
                  <a:lnTo>
                    <a:pt x="324" y="651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31" y="644"/>
                  </a:lnTo>
                  <a:lnTo>
                    <a:pt x="331" y="641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9" y="634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1" y="625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1" y="622"/>
                  </a:lnTo>
                  <a:lnTo>
                    <a:pt x="321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18"/>
                  </a:lnTo>
                  <a:lnTo>
                    <a:pt x="324" y="618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24" y="606"/>
                  </a:lnTo>
                  <a:lnTo>
                    <a:pt x="326" y="606"/>
                  </a:lnTo>
                  <a:lnTo>
                    <a:pt x="326" y="603"/>
                  </a:lnTo>
                  <a:lnTo>
                    <a:pt x="326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1" y="591"/>
                  </a:lnTo>
                  <a:lnTo>
                    <a:pt x="333" y="589"/>
                  </a:lnTo>
                  <a:lnTo>
                    <a:pt x="333" y="587"/>
                  </a:lnTo>
                  <a:lnTo>
                    <a:pt x="333" y="584"/>
                  </a:lnTo>
                  <a:lnTo>
                    <a:pt x="333" y="582"/>
                  </a:lnTo>
                  <a:lnTo>
                    <a:pt x="336" y="580"/>
                  </a:lnTo>
                  <a:lnTo>
                    <a:pt x="336" y="580"/>
                  </a:lnTo>
                  <a:lnTo>
                    <a:pt x="336" y="577"/>
                  </a:lnTo>
                  <a:lnTo>
                    <a:pt x="340" y="573"/>
                  </a:lnTo>
                  <a:lnTo>
                    <a:pt x="340" y="573"/>
                  </a:lnTo>
                  <a:lnTo>
                    <a:pt x="343" y="565"/>
                  </a:lnTo>
                  <a:lnTo>
                    <a:pt x="343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6"/>
                  </a:lnTo>
                  <a:lnTo>
                    <a:pt x="345" y="556"/>
                  </a:lnTo>
                  <a:lnTo>
                    <a:pt x="343" y="556"/>
                  </a:lnTo>
                  <a:lnTo>
                    <a:pt x="343" y="554"/>
                  </a:lnTo>
                  <a:lnTo>
                    <a:pt x="343" y="554"/>
                  </a:lnTo>
                  <a:lnTo>
                    <a:pt x="343" y="551"/>
                  </a:lnTo>
                  <a:lnTo>
                    <a:pt x="340" y="551"/>
                  </a:lnTo>
                  <a:lnTo>
                    <a:pt x="340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4"/>
                  </a:lnTo>
                  <a:lnTo>
                    <a:pt x="336" y="554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1" y="551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6" y="549"/>
                  </a:lnTo>
                  <a:lnTo>
                    <a:pt x="324" y="549"/>
                  </a:lnTo>
                  <a:lnTo>
                    <a:pt x="319" y="551"/>
                  </a:lnTo>
                  <a:lnTo>
                    <a:pt x="319" y="554"/>
                  </a:lnTo>
                  <a:lnTo>
                    <a:pt x="319" y="554"/>
                  </a:lnTo>
                  <a:lnTo>
                    <a:pt x="317" y="554"/>
                  </a:lnTo>
                  <a:lnTo>
                    <a:pt x="314" y="554"/>
                  </a:lnTo>
                  <a:lnTo>
                    <a:pt x="314" y="556"/>
                  </a:lnTo>
                  <a:lnTo>
                    <a:pt x="314" y="556"/>
                  </a:lnTo>
                  <a:lnTo>
                    <a:pt x="312" y="556"/>
                  </a:lnTo>
                  <a:lnTo>
                    <a:pt x="312" y="556"/>
                  </a:lnTo>
                  <a:lnTo>
                    <a:pt x="312" y="558"/>
                  </a:lnTo>
                  <a:lnTo>
                    <a:pt x="312" y="558"/>
                  </a:lnTo>
                  <a:lnTo>
                    <a:pt x="314" y="558"/>
                  </a:lnTo>
                  <a:lnTo>
                    <a:pt x="314" y="558"/>
                  </a:lnTo>
                  <a:lnTo>
                    <a:pt x="314" y="563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12" y="568"/>
                  </a:lnTo>
                  <a:lnTo>
                    <a:pt x="310" y="570"/>
                  </a:lnTo>
                  <a:lnTo>
                    <a:pt x="310" y="573"/>
                  </a:lnTo>
                  <a:lnTo>
                    <a:pt x="310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5" y="575"/>
                  </a:lnTo>
                  <a:lnTo>
                    <a:pt x="307" y="577"/>
                  </a:lnTo>
                  <a:lnTo>
                    <a:pt x="307" y="580"/>
                  </a:lnTo>
                  <a:lnTo>
                    <a:pt x="310" y="582"/>
                  </a:lnTo>
                  <a:lnTo>
                    <a:pt x="307" y="589"/>
                  </a:lnTo>
                  <a:lnTo>
                    <a:pt x="307" y="591"/>
                  </a:lnTo>
                  <a:lnTo>
                    <a:pt x="310" y="594"/>
                  </a:lnTo>
                  <a:lnTo>
                    <a:pt x="310" y="596"/>
                  </a:lnTo>
                  <a:lnTo>
                    <a:pt x="310" y="596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5" y="599"/>
                  </a:lnTo>
                  <a:lnTo>
                    <a:pt x="305" y="599"/>
                  </a:lnTo>
                  <a:lnTo>
                    <a:pt x="300" y="601"/>
                  </a:lnTo>
                  <a:lnTo>
                    <a:pt x="300" y="601"/>
                  </a:lnTo>
                  <a:lnTo>
                    <a:pt x="298" y="603"/>
                  </a:lnTo>
                  <a:lnTo>
                    <a:pt x="298" y="603"/>
                  </a:lnTo>
                  <a:lnTo>
                    <a:pt x="295" y="603"/>
                  </a:lnTo>
                  <a:lnTo>
                    <a:pt x="293" y="601"/>
                  </a:lnTo>
                  <a:lnTo>
                    <a:pt x="291" y="601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6" y="606"/>
                  </a:lnTo>
                  <a:lnTo>
                    <a:pt x="284" y="608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3"/>
                  </a:lnTo>
                  <a:lnTo>
                    <a:pt x="284" y="615"/>
                  </a:lnTo>
                  <a:lnTo>
                    <a:pt x="284" y="618"/>
                  </a:lnTo>
                  <a:lnTo>
                    <a:pt x="284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18"/>
                  </a:lnTo>
                  <a:lnTo>
                    <a:pt x="288" y="620"/>
                  </a:lnTo>
                  <a:lnTo>
                    <a:pt x="288" y="620"/>
                  </a:lnTo>
                  <a:lnTo>
                    <a:pt x="286" y="620"/>
                  </a:lnTo>
                  <a:lnTo>
                    <a:pt x="288" y="622"/>
                  </a:lnTo>
                  <a:close/>
                  <a:moveTo>
                    <a:pt x="253" y="423"/>
                  </a:moveTo>
                  <a:lnTo>
                    <a:pt x="255" y="426"/>
                  </a:lnTo>
                  <a:lnTo>
                    <a:pt x="255" y="426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60" y="428"/>
                  </a:lnTo>
                  <a:lnTo>
                    <a:pt x="260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7" y="426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2" y="412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3" y="416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3"/>
                  </a:lnTo>
                  <a:lnTo>
                    <a:pt x="253" y="423"/>
                  </a:lnTo>
                  <a:close/>
                  <a:moveTo>
                    <a:pt x="357" y="537"/>
                  </a:moveTo>
                  <a:lnTo>
                    <a:pt x="355" y="535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7"/>
                  </a:lnTo>
                  <a:lnTo>
                    <a:pt x="355" y="539"/>
                  </a:lnTo>
                  <a:lnTo>
                    <a:pt x="355" y="542"/>
                  </a:lnTo>
                  <a:lnTo>
                    <a:pt x="355" y="542"/>
                  </a:lnTo>
                  <a:lnTo>
                    <a:pt x="357" y="542"/>
                  </a:lnTo>
                  <a:lnTo>
                    <a:pt x="359" y="539"/>
                  </a:lnTo>
                  <a:lnTo>
                    <a:pt x="357" y="539"/>
                  </a:lnTo>
                  <a:lnTo>
                    <a:pt x="357" y="539"/>
                  </a:lnTo>
                  <a:lnTo>
                    <a:pt x="357" y="537"/>
                  </a:lnTo>
                  <a:close/>
                  <a:moveTo>
                    <a:pt x="331" y="452"/>
                  </a:moveTo>
                  <a:lnTo>
                    <a:pt x="331" y="450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4" y="447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1" y="442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19" y="438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3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2" y="435"/>
                  </a:lnTo>
                  <a:lnTo>
                    <a:pt x="312" y="438"/>
                  </a:lnTo>
                  <a:lnTo>
                    <a:pt x="312" y="440"/>
                  </a:lnTo>
                  <a:lnTo>
                    <a:pt x="314" y="440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21" y="445"/>
                  </a:lnTo>
                  <a:lnTo>
                    <a:pt x="321" y="445"/>
                  </a:lnTo>
                  <a:lnTo>
                    <a:pt x="321" y="447"/>
                  </a:lnTo>
                  <a:lnTo>
                    <a:pt x="326" y="450"/>
                  </a:lnTo>
                  <a:lnTo>
                    <a:pt x="326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3" y="457"/>
                  </a:lnTo>
                  <a:lnTo>
                    <a:pt x="336" y="459"/>
                  </a:lnTo>
                  <a:lnTo>
                    <a:pt x="333" y="457"/>
                  </a:lnTo>
                  <a:lnTo>
                    <a:pt x="331" y="452"/>
                  </a:lnTo>
                  <a:close/>
                  <a:moveTo>
                    <a:pt x="295" y="577"/>
                  </a:moveTo>
                  <a:lnTo>
                    <a:pt x="298" y="577"/>
                  </a:lnTo>
                  <a:lnTo>
                    <a:pt x="300" y="575"/>
                  </a:lnTo>
                  <a:lnTo>
                    <a:pt x="300" y="570"/>
                  </a:lnTo>
                  <a:lnTo>
                    <a:pt x="303" y="568"/>
                  </a:lnTo>
                  <a:lnTo>
                    <a:pt x="303" y="565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3"/>
                  </a:lnTo>
                  <a:lnTo>
                    <a:pt x="295" y="563"/>
                  </a:lnTo>
                  <a:lnTo>
                    <a:pt x="295" y="565"/>
                  </a:lnTo>
                  <a:lnTo>
                    <a:pt x="295" y="565"/>
                  </a:lnTo>
                  <a:lnTo>
                    <a:pt x="293" y="565"/>
                  </a:lnTo>
                  <a:lnTo>
                    <a:pt x="293" y="565"/>
                  </a:lnTo>
                  <a:lnTo>
                    <a:pt x="293" y="568"/>
                  </a:lnTo>
                  <a:lnTo>
                    <a:pt x="291" y="568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5" y="577"/>
                  </a:lnTo>
                  <a:lnTo>
                    <a:pt x="295" y="580"/>
                  </a:lnTo>
                  <a:lnTo>
                    <a:pt x="295" y="577"/>
                  </a:lnTo>
                  <a:close/>
                  <a:moveTo>
                    <a:pt x="355" y="625"/>
                  </a:moveTo>
                  <a:lnTo>
                    <a:pt x="355" y="625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2"/>
                  </a:lnTo>
                  <a:lnTo>
                    <a:pt x="362" y="622"/>
                  </a:lnTo>
                  <a:lnTo>
                    <a:pt x="362" y="622"/>
                  </a:lnTo>
                  <a:lnTo>
                    <a:pt x="362" y="620"/>
                  </a:lnTo>
                  <a:lnTo>
                    <a:pt x="359" y="620"/>
                  </a:lnTo>
                  <a:lnTo>
                    <a:pt x="359" y="620"/>
                  </a:lnTo>
                  <a:lnTo>
                    <a:pt x="357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5"/>
                  </a:lnTo>
                  <a:lnTo>
                    <a:pt x="355" y="625"/>
                  </a:lnTo>
                  <a:close/>
                  <a:moveTo>
                    <a:pt x="376" y="492"/>
                  </a:moveTo>
                  <a:lnTo>
                    <a:pt x="376" y="492"/>
                  </a:lnTo>
                  <a:lnTo>
                    <a:pt x="376" y="492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81" y="492"/>
                  </a:lnTo>
                  <a:lnTo>
                    <a:pt x="381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2"/>
                  </a:lnTo>
                  <a:close/>
                  <a:moveTo>
                    <a:pt x="277" y="464"/>
                  </a:move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8"/>
                  </a:lnTo>
                  <a:lnTo>
                    <a:pt x="277" y="468"/>
                  </a:lnTo>
                  <a:lnTo>
                    <a:pt x="279" y="471"/>
                  </a:lnTo>
                  <a:lnTo>
                    <a:pt x="279" y="468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9" y="464"/>
                  </a:lnTo>
                  <a:lnTo>
                    <a:pt x="279" y="461"/>
                  </a:lnTo>
                  <a:lnTo>
                    <a:pt x="277" y="464"/>
                  </a:lnTo>
                  <a:close/>
                  <a:moveTo>
                    <a:pt x="345" y="471"/>
                  </a:moveTo>
                  <a:lnTo>
                    <a:pt x="345" y="471"/>
                  </a:lnTo>
                  <a:lnTo>
                    <a:pt x="345" y="471"/>
                  </a:lnTo>
                  <a:lnTo>
                    <a:pt x="343" y="471"/>
                  </a:lnTo>
                  <a:lnTo>
                    <a:pt x="340" y="471"/>
                  </a:lnTo>
                  <a:lnTo>
                    <a:pt x="340" y="471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3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8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31" y="485"/>
                  </a:lnTo>
                  <a:lnTo>
                    <a:pt x="331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90"/>
                  </a:lnTo>
                  <a:lnTo>
                    <a:pt x="326" y="487"/>
                  </a:lnTo>
                  <a:lnTo>
                    <a:pt x="326" y="490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4" y="494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9" y="494"/>
                  </a:lnTo>
                  <a:lnTo>
                    <a:pt x="333" y="492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6" y="490"/>
                  </a:lnTo>
                  <a:lnTo>
                    <a:pt x="336" y="490"/>
                  </a:lnTo>
                  <a:lnTo>
                    <a:pt x="336" y="487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40" y="485"/>
                  </a:lnTo>
                  <a:lnTo>
                    <a:pt x="340" y="483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5" y="485"/>
                  </a:lnTo>
                  <a:lnTo>
                    <a:pt x="345" y="487"/>
                  </a:lnTo>
                  <a:lnTo>
                    <a:pt x="347" y="487"/>
                  </a:lnTo>
                  <a:lnTo>
                    <a:pt x="347" y="490"/>
                  </a:lnTo>
                  <a:lnTo>
                    <a:pt x="347" y="492"/>
                  </a:lnTo>
                  <a:lnTo>
                    <a:pt x="347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7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7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62" y="502"/>
                  </a:lnTo>
                  <a:lnTo>
                    <a:pt x="362" y="502"/>
                  </a:lnTo>
                  <a:lnTo>
                    <a:pt x="364" y="504"/>
                  </a:lnTo>
                  <a:lnTo>
                    <a:pt x="364" y="504"/>
                  </a:lnTo>
                  <a:lnTo>
                    <a:pt x="366" y="504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71" y="509"/>
                  </a:lnTo>
                  <a:lnTo>
                    <a:pt x="371" y="511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4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9" y="499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59" y="485"/>
                  </a:lnTo>
                  <a:lnTo>
                    <a:pt x="359" y="483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5"/>
                  </a:lnTo>
                  <a:lnTo>
                    <a:pt x="355" y="485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7" y="476"/>
                  </a:lnTo>
                  <a:lnTo>
                    <a:pt x="345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5" y="473"/>
                  </a:lnTo>
                  <a:lnTo>
                    <a:pt x="345" y="473"/>
                  </a:lnTo>
                  <a:lnTo>
                    <a:pt x="345" y="471"/>
                  </a:lnTo>
                  <a:close/>
                  <a:moveTo>
                    <a:pt x="378" y="431"/>
                  </a:moveTo>
                  <a:lnTo>
                    <a:pt x="378" y="431"/>
                  </a:lnTo>
                  <a:lnTo>
                    <a:pt x="378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4" y="433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close/>
                  <a:moveTo>
                    <a:pt x="269" y="461"/>
                  </a:move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69" y="459"/>
                  </a:lnTo>
                  <a:lnTo>
                    <a:pt x="269" y="461"/>
                  </a:lnTo>
                  <a:lnTo>
                    <a:pt x="267" y="461"/>
                  </a:lnTo>
                  <a:lnTo>
                    <a:pt x="265" y="464"/>
                  </a:lnTo>
                  <a:lnTo>
                    <a:pt x="262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2" y="471"/>
                  </a:lnTo>
                  <a:lnTo>
                    <a:pt x="262" y="471"/>
                  </a:lnTo>
                  <a:lnTo>
                    <a:pt x="262" y="473"/>
                  </a:lnTo>
                  <a:lnTo>
                    <a:pt x="260" y="473"/>
                  </a:lnTo>
                  <a:lnTo>
                    <a:pt x="260" y="476"/>
                  </a:lnTo>
                  <a:lnTo>
                    <a:pt x="260" y="478"/>
                  </a:lnTo>
                  <a:lnTo>
                    <a:pt x="260" y="480"/>
                  </a:lnTo>
                  <a:lnTo>
                    <a:pt x="260" y="480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3"/>
                  </a:lnTo>
                  <a:lnTo>
                    <a:pt x="260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5" y="490"/>
                  </a:lnTo>
                  <a:lnTo>
                    <a:pt x="265" y="490"/>
                  </a:lnTo>
                  <a:lnTo>
                    <a:pt x="265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5" y="483"/>
                  </a:lnTo>
                  <a:lnTo>
                    <a:pt x="265" y="483"/>
                  </a:lnTo>
                  <a:lnTo>
                    <a:pt x="267" y="478"/>
                  </a:lnTo>
                  <a:lnTo>
                    <a:pt x="269" y="476"/>
                  </a:lnTo>
                  <a:lnTo>
                    <a:pt x="269" y="471"/>
                  </a:lnTo>
                  <a:lnTo>
                    <a:pt x="269" y="466"/>
                  </a:lnTo>
                  <a:lnTo>
                    <a:pt x="269" y="466"/>
                  </a:lnTo>
                  <a:lnTo>
                    <a:pt x="269" y="464"/>
                  </a:lnTo>
                  <a:lnTo>
                    <a:pt x="269" y="461"/>
                  </a:lnTo>
                  <a:lnTo>
                    <a:pt x="269" y="461"/>
                  </a:lnTo>
                  <a:close/>
                  <a:moveTo>
                    <a:pt x="352" y="461"/>
                  </a:moveTo>
                  <a:lnTo>
                    <a:pt x="352" y="461"/>
                  </a:lnTo>
                  <a:lnTo>
                    <a:pt x="352" y="461"/>
                  </a:lnTo>
                  <a:lnTo>
                    <a:pt x="350" y="461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55" y="473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1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5" y="466"/>
                  </a:lnTo>
                  <a:lnTo>
                    <a:pt x="355" y="466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1"/>
                  </a:lnTo>
                  <a:close/>
                  <a:moveTo>
                    <a:pt x="286" y="473"/>
                  </a:moveTo>
                  <a:lnTo>
                    <a:pt x="288" y="476"/>
                  </a:lnTo>
                  <a:lnTo>
                    <a:pt x="288" y="476"/>
                  </a:lnTo>
                  <a:lnTo>
                    <a:pt x="291" y="476"/>
                  </a:lnTo>
                  <a:lnTo>
                    <a:pt x="291" y="476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3" y="480"/>
                  </a:lnTo>
                  <a:lnTo>
                    <a:pt x="293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8" y="480"/>
                  </a:lnTo>
                  <a:lnTo>
                    <a:pt x="298" y="480"/>
                  </a:lnTo>
                  <a:lnTo>
                    <a:pt x="298" y="478"/>
                  </a:lnTo>
                  <a:lnTo>
                    <a:pt x="300" y="476"/>
                  </a:lnTo>
                  <a:lnTo>
                    <a:pt x="300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5" y="468"/>
                  </a:lnTo>
                  <a:lnTo>
                    <a:pt x="293" y="468"/>
                  </a:lnTo>
                  <a:lnTo>
                    <a:pt x="288" y="468"/>
                  </a:lnTo>
                  <a:lnTo>
                    <a:pt x="286" y="471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3"/>
                  </a:lnTo>
                  <a:lnTo>
                    <a:pt x="286" y="473"/>
                  </a:lnTo>
                  <a:close/>
                  <a:moveTo>
                    <a:pt x="262" y="570"/>
                  </a:moveTo>
                  <a:lnTo>
                    <a:pt x="260" y="575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62" y="580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4" y="568"/>
                  </a:lnTo>
                  <a:lnTo>
                    <a:pt x="274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65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6" y="565"/>
                  </a:lnTo>
                  <a:lnTo>
                    <a:pt x="291" y="565"/>
                  </a:lnTo>
                  <a:lnTo>
                    <a:pt x="293" y="565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61"/>
                  </a:lnTo>
                  <a:lnTo>
                    <a:pt x="303" y="558"/>
                  </a:lnTo>
                  <a:lnTo>
                    <a:pt x="303" y="558"/>
                  </a:lnTo>
                  <a:lnTo>
                    <a:pt x="305" y="556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49"/>
                  </a:lnTo>
                  <a:lnTo>
                    <a:pt x="305" y="549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4" y="547"/>
                  </a:lnTo>
                  <a:lnTo>
                    <a:pt x="314" y="547"/>
                  </a:lnTo>
                  <a:lnTo>
                    <a:pt x="314" y="544"/>
                  </a:lnTo>
                  <a:lnTo>
                    <a:pt x="314" y="544"/>
                  </a:lnTo>
                  <a:lnTo>
                    <a:pt x="317" y="544"/>
                  </a:lnTo>
                  <a:lnTo>
                    <a:pt x="317" y="542"/>
                  </a:lnTo>
                  <a:lnTo>
                    <a:pt x="317" y="539"/>
                  </a:lnTo>
                  <a:lnTo>
                    <a:pt x="319" y="539"/>
                  </a:lnTo>
                  <a:lnTo>
                    <a:pt x="319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5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3"/>
                  </a:lnTo>
                  <a:lnTo>
                    <a:pt x="321" y="523"/>
                  </a:lnTo>
                  <a:lnTo>
                    <a:pt x="321" y="521"/>
                  </a:lnTo>
                  <a:lnTo>
                    <a:pt x="321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18"/>
                  </a:lnTo>
                  <a:lnTo>
                    <a:pt x="321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12" y="523"/>
                  </a:lnTo>
                  <a:lnTo>
                    <a:pt x="312" y="525"/>
                  </a:lnTo>
                  <a:lnTo>
                    <a:pt x="310" y="525"/>
                  </a:lnTo>
                  <a:lnTo>
                    <a:pt x="310" y="525"/>
                  </a:lnTo>
                  <a:lnTo>
                    <a:pt x="310" y="523"/>
                  </a:lnTo>
                  <a:lnTo>
                    <a:pt x="310" y="523"/>
                  </a:lnTo>
                  <a:lnTo>
                    <a:pt x="312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18"/>
                  </a:lnTo>
                  <a:lnTo>
                    <a:pt x="307" y="518"/>
                  </a:lnTo>
                  <a:lnTo>
                    <a:pt x="307" y="518"/>
                  </a:lnTo>
                  <a:lnTo>
                    <a:pt x="307" y="516"/>
                  </a:lnTo>
                  <a:lnTo>
                    <a:pt x="305" y="516"/>
                  </a:lnTo>
                  <a:lnTo>
                    <a:pt x="303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3" y="516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3" y="521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1" y="516"/>
                  </a:lnTo>
                  <a:lnTo>
                    <a:pt x="288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7" y="506"/>
                  </a:lnTo>
                  <a:lnTo>
                    <a:pt x="274" y="506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5" y="502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2"/>
                  </a:lnTo>
                  <a:lnTo>
                    <a:pt x="260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5" y="506"/>
                  </a:lnTo>
                  <a:lnTo>
                    <a:pt x="255" y="506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8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2" y="509"/>
                  </a:lnTo>
                  <a:lnTo>
                    <a:pt x="265" y="509"/>
                  </a:lnTo>
                  <a:lnTo>
                    <a:pt x="267" y="509"/>
                  </a:lnTo>
                  <a:lnTo>
                    <a:pt x="267" y="511"/>
                  </a:lnTo>
                  <a:lnTo>
                    <a:pt x="269" y="511"/>
                  </a:lnTo>
                  <a:lnTo>
                    <a:pt x="269" y="51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5"/>
                  </a:lnTo>
                  <a:lnTo>
                    <a:pt x="265" y="535"/>
                  </a:lnTo>
                  <a:lnTo>
                    <a:pt x="267" y="537"/>
                  </a:lnTo>
                  <a:lnTo>
                    <a:pt x="267" y="544"/>
                  </a:lnTo>
                  <a:lnTo>
                    <a:pt x="265" y="547"/>
                  </a:lnTo>
                  <a:lnTo>
                    <a:pt x="262" y="554"/>
                  </a:lnTo>
                  <a:lnTo>
                    <a:pt x="260" y="556"/>
                  </a:lnTo>
                  <a:lnTo>
                    <a:pt x="260" y="558"/>
                  </a:lnTo>
                  <a:lnTo>
                    <a:pt x="260" y="558"/>
                  </a:lnTo>
                  <a:lnTo>
                    <a:pt x="260" y="561"/>
                  </a:lnTo>
                  <a:lnTo>
                    <a:pt x="260" y="561"/>
                  </a:lnTo>
                  <a:lnTo>
                    <a:pt x="262" y="563"/>
                  </a:lnTo>
                  <a:lnTo>
                    <a:pt x="262" y="563"/>
                  </a:lnTo>
                  <a:lnTo>
                    <a:pt x="262" y="568"/>
                  </a:lnTo>
                  <a:lnTo>
                    <a:pt x="262" y="568"/>
                  </a:lnTo>
                  <a:lnTo>
                    <a:pt x="262" y="570"/>
                  </a:lnTo>
                  <a:close/>
                  <a:moveTo>
                    <a:pt x="225" y="620"/>
                  </a:move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2"/>
                  </a:lnTo>
                  <a:lnTo>
                    <a:pt x="225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5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5" y="622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close/>
                  <a:moveTo>
                    <a:pt x="2" y="703"/>
                  </a:moveTo>
                  <a:lnTo>
                    <a:pt x="2" y="703"/>
                  </a:lnTo>
                  <a:lnTo>
                    <a:pt x="2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2" y="700"/>
                  </a:lnTo>
                  <a:lnTo>
                    <a:pt x="2" y="703"/>
                  </a:lnTo>
                  <a:lnTo>
                    <a:pt x="2" y="703"/>
                  </a:lnTo>
                  <a:close/>
                  <a:moveTo>
                    <a:pt x="239" y="435"/>
                  </a:moveTo>
                  <a:lnTo>
                    <a:pt x="236" y="435"/>
                  </a:lnTo>
                  <a:lnTo>
                    <a:pt x="236" y="435"/>
                  </a:lnTo>
                  <a:lnTo>
                    <a:pt x="236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28"/>
                  </a:lnTo>
                  <a:lnTo>
                    <a:pt x="229" y="426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19"/>
                  </a:lnTo>
                  <a:lnTo>
                    <a:pt x="213" y="421"/>
                  </a:lnTo>
                  <a:lnTo>
                    <a:pt x="213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1" y="416"/>
                  </a:lnTo>
                  <a:lnTo>
                    <a:pt x="198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4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21"/>
                  </a:lnTo>
                  <a:lnTo>
                    <a:pt x="182" y="423"/>
                  </a:lnTo>
                  <a:lnTo>
                    <a:pt x="184" y="426"/>
                  </a:lnTo>
                  <a:lnTo>
                    <a:pt x="184" y="428"/>
                  </a:lnTo>
                  <a:lnTo>
                    <a:pt x="187" y="428"/>
                  </a:lnTo>
                  <a:lnTo>
                    <a:pt x="184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9" y="431"/>
                  </a:lnTo>
                  <a:lnTo>
                    <a:pt x="189" y="431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6" y="438"/>
                  </a:lnTo>
                  <a:lnTo>
                    <a:pt x="196" y="440"/>
                  </a:lnTo>
                  <a:lnTo>
                    <a:pt x="198" y="442"/>
                  </a:lnTo>
                  <a:lnTo>
                    <a:pt x="198" y="445"/>
                  </a:lnTo>
                  <a:lnTo>
                    <a:pt x="198" y="447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2"/>
                  </a:lnTo>
                  <a:lnTo>
                    <a:pt x="198" y="452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1" y="454"/>
                  </a:lnTo>
                  <a:lnTo>
                    <a:pt x="201" y="454"/>
                  </a:lnTo>
                  <a:lnTo>
                    <a:pt x="201" y="457"/>
                  </a:lnTo>
                  <a:lnTo>
                    <a:pt x="201" y="457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203" y="459"/>
                  </a:lnTo>
                  <a:lnTo>
                    <a:pt x="206" y="459"/>
                  </a:lnTo>
                  <a:lnTo>
                    <a:pt x="206" y="461"/>
                  </a:lnTo>
                  <a:lnTo>
                    <a:pt x="206" y="461"/>
                  </a:lnTo>
                  <a:lnTo>
                    <a:pt x="208" y="464"/>
                  </a:lnTo>
                  <a:lnTo>
                    <a:pt x="208" y="464"/>
                  </a:lnTo>
                  <a:lnTo>
                    <a:pt x="206" y="466"/>
                  </a:lnTo>
                  <a:lnTo>
                    <a:pt x="206" y="468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3" y="476"/>
                  </a:lnTo>
                  <a:lnTo>
                    <a:pt x="213" y="476"/>
                  </a:lnTo>
                  <a:lnTo>
                    <a:pt x="213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7" y="478"/>
                  </a:lnTo>
                  <a:lnTo>
                    <a:pt x="215" y="478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7" y="483"/>
                  </a:lnTo>
                  <a:lnTo>
                    <a:pt x="217" y="483"/>
                  </a:lnTo>
                  <a:lnTo>
                    <a:pt x="222" y="483"/>
                  </a:lnTo>
                  <a:lnTo>
                    <a:pt x="222" y="483"/>
                  </a:lnTo>
                  <a:lnTo>
                    <a:pt x="222" y="485"/>
                  </a:lnTo>
                  <a:lnTo>
                    <a:pt x="225" y="485"/>
                  </a:lnTo>
                  <a:lnTo>
                    <a:pt x="225" y="483"/>
                  </a:lnTo>
                  <a:lnTo>
                    <a:pt x="225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2" y="473"/>
                  </a:lnTo>
                  <a:lnTo>
                    <a:pt x="232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7"/>
                  </a:lnTo>
                  <a:lnTo>
                    <a:pt x="236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47"/>
                  </a:lnTo>
                  <a:lnTo>
                    <a:pt x="236" y="445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9" y="438"/>
                  </a:lnTo>
                  <a:lnTo>
                    <a:pt x="239" y="438"/>
                  </a:lnTo>
                  <a:lnTo>
                    <a:pt x="239" y="435"/>
                  </a:lnTo>
                  <a:lnTo>
                    <a:pt x="239" y="435"/>
                  </a:lnTo>
                  <a:lnTo>
                    <a:pt x="239" y="435"/>
                  </a:lnTo>
                  <a:close/>
                  <a:moveTo>
                    <a:pt x="248" y="445"/>
                  </a:moveTo>
                  <a:lnTo>
                    <a:pt x="248" y="445"/>
                  </a:lnTo>
                  <a:lnTo>
                    <a:pt x="248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7"/>
                  </a:lnTo>
                  <a:lnTo>
                    <a:pt x="246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5"/>
                  </a:lnTo>
                  <a:lnTo>
                    <a:pt x="248" y="445"/>
                  </a:lnTo>
                  <a:lnTo>
                    <a:pt x="248" y="445"/>
                  </a:lnTo>
                  <a:close/>
                  <a:moveTo>
                    <a:pt x="243" y="776"/>
                  </a:move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3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76"/>
                  </a:lnTo>
                  <a:lnTo>
                    <a:pt x="243" y="776"/>
                  </a:lnTo>
                  <a:lnTo>
                    <a:pt x="243" y="776"/>
                  </a:lnTo>
                  <a:close/>
                  <a:moveTo>
                    <a:pt x="215" y="414"/>
                  </a:move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14"/>
                  </a:lnTo>
                  <a:lnTo>
                    <a:pt x="215" y="414"/>
                  </a:lnTo>
                  <a:lnTo>
                    <a:pt x="215" y="414"/>
                  </a:lnTo>
                  <a:close/>
                  <a:moveTo>
                    <a:pt x="236" y="502"/>
                  </a:moveTo>
                  <a:lnTo>
                    <a:pt x="234" y="502"/>
                  </a:lnTo>
                  <a:lnTo>
                    <a:pt x="234" y="502"/>
                  </a:lnTo>
                  <a:lnTo>
                    <a:pt x="234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6" y="504"/>
                  </a:lnTo>
                  <a:lnTo>
                    <a:pt x="236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6" y="502"/>
                  </a:lnTo>
                  <a:close/>
                  <a:moveTo>
                    <a:pt x="222" y="821"/>
                  </a:moveTo>
                  <a:lnTo>
                    <a:pt x="222" y="821"/>
                  </a:lnTo>
                  <a:lnTo>
                    <a:pt x="222" y="821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3"/>
                  </a:lnTo>
                  <a:lnTo>
                    <a:pt x="220" y="823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close/>
                  <a:moveTo>
                    <a:pt x="215" y="485"/>
                  </a:moveTo>
                  <a:lnTo>
                    <a:pt x="215" y="485"/>
                  </a:lnTo>
                  <a:lnTo>
                    <a:pt x="215" y="485"/>
                  </a:lnTo>
                  <a:lnTo>
                    <a:pt x="215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5" y="483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3" y="483"/>
                  </a:lnTo>
                  <a:lnTo>
                    <a:pt x="213" y="483"/>
                  </a:lnTo>
                  <a:lnTo>
                    <a:pt x="215" y="485"/>
                  </a:lnTo>
                  <a:lnTo>
                    <a:pt x="215" y="485"/>
                  </a:lnTo>
                  <a:close/>
                  <a:moveTo>
                    <a:pt x="206" y="823"/>
                  </a:move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8" y="826"/>
                  </a:lnTo>
                  <a:lnTo>
                    <a:pt x="208" y="826"/>
                  </a:lnTo>
                  <a:lnTo>
                    <a:pt x="206" y="823"/>
                  </a:lnTo>
                  <a:lnTo>
                    <a:pt x="206" y="823"/>
                  </a:lnTo>
                  <a:close/>
                  <a:moveTo>
                    <a:pt x="213" y="556"/>
                  </a:moveTo>
                  <a:lnTo>
                    <a:pt x="213" y="558"/>
                  </a:lnTo>
                  <a:lnTo>
                    <a:pt x="213" y="558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3" y="556"/>
                  </a:lnTo>
                  <a:lnTo>
                    <a:pt x="213" y="556"/>
                  </a:lnTo>
                  <a:close/>
                  <a:moveTo>
                    <a:pt x="232" y="812"/>
                  </a:moveTo>
                  <a:lnTo>
                    <a:pt x="232" y="812"/>
                  </a:lnTo>
                  <a:lnTo>
                    <a:pt x="229" y="812"/>
                  </a:lnTo>
                  <a:lnTo>
                    <a:pt x="227" y="812"/>
                  </a:lnTo>
                  <a:lnTo>
                    <a:pt x="225" y="809"/>
                  </a:lnTo>
                  <a:lnTo>
                    <a:pt x="225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0" y="809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15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08" y="809"/>
                  </a:lnTo>
                  <a:lnTo>
                    <a:pt x="206" y="812"/>
                  </a:lnTo>
                  <a:lnTo>
                    <a:pt x="206" y="812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8" y="816"/>
                  </a:lnTo>
                  <a:lnTo>
                    <a:pt x="208" y="819"/>
                  </a:lnTo>
                  <a:lnTo>
                    <a:pt x="208" y="816"/>
                  </a:lnTo>
                  <a:lnTo>
                    <a:pt x="208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13" y="816"/>
                  </a:lnTo>
                  <a:lnTo>
                    <a:pt x="213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20" y="814"/>
                  </a:lnTo>
                  <a:lnTo>
                    <a:pt x="222" y="814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7" y="819"/>
                  </a:lnTo>
                  <a:lnTo>
                    <a:pt x="227" y="819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4" y="814"/>
                  </a:lnTo>
                  <a:lnTo>
                    <a:pt x="234" y="812"/>
                  </a:lnTo>
                  <a:lnTo>
                    <a:pt x="232" y="812"/>
                  </a:lnTo>
                  <a:close/>
                  <a:moveTo>
                    <a:pt x="277" y="348"/>
                  </a:moveTo>
                  <a:lnTo>
                    <a:pt x="277" y="350"/>
                  </a:lnTo>
                  <a:lnTo>
                    <a:pt x="277" y="348"/>
                  </a:lnTo>
                  <a:lnTo>
                    <a:pt x="277" y="348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72" y="345"/>
                  </a:lnTo>
                  <a:lnTo>
                    <a:pt x="277" y="348"/>
                  </a:lnTo>
                  <a:close/>
                  <a:moveTo>
                    <a:pt x="253" y="390"/>
                  </a:moveTo>
                  <a:lnTo>
                    <a:pt x="253" y="393"/>
                  </a:lnTo>
                  <a:lnTo>
                    <a:pt x="253" y="393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9" y="402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9" y="409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12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6"/>
                  </a:lnTo>
                  <a:lnTo>
                    <a:pt x="284" y="416"/>
                  </a:lnTo>
                  <a:lnTo>
                    <a:pt x="288" y="423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3" y="433"/>
                  </a:lnTo>
                  <a:lnTo>
                    <a:pt x="293" y="433"/>
                  </a:lnTo>
                  <a:lnTo>
                    <a:pt x="295" y="433"/>
                  </a:lnTo>
                  <a:lnTo>
                    <a:pt x="295" y="433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3"/>
                  </a:lnTo>
                  <a:lnTo>
                    <a:pt x="298" y="421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5" y="414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2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5"/>
                  </a:lnTo>
                  <a:lnTo>
                    <a:pt x="288" y="402"/>
                  </a:lnTo>
                  <a:lnTo>
                    <a:pt x="291" y="402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291" y="400"/>
                  </a:lnTo>
                  <a:lnTo>
                    <a:pt x="291" y="397"/>
                  </a:lnTo>
                  <a:lnTo>
                    <a:pt x="288" y="397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4" y="390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8" y="393"/>
                  </a:lnTo>
                  <a:lnTo>
                    <a:pt x="291" y="393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5" y="393"/>
                  </a:lnTo>
                  <a:lnTo>
                    <a:pt x="295" y="395"/>
                  </a:lnTo>
                  <a:lnTo>
                    <a:pt x="295" y="395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300" y="397"/>
                  </a:lnTo>
                  <a:lnTo>
                    <a:pt x="300" y="397"/>
                  </a:lnTo>
                  <a:lnTo>
                    <a:pt x="303" y="397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5" y="400"/>
                  </a:lnTo>
                  <a:lnTo>
                    <a:pt x="305" y="402"/>
                  </a:lnTo>
                  <a:lnTo>
                    <a:pt x="307" y="405"/>
                  </a:lnTo>
                  <a:lnTo>
                    <a:pt x="305" y="407"/>
                  </a:lnTo>
                  <a:lnTo>
                    <a:pt x="307" y="407"/>
                  </a:lnTo>
                  <a:lnTo>
                    <a:pt x="307" y="409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2" y="412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9" y="416"/>
                  </a:lnTo>
                  <a:lnTo>
                    <a:pt x="321" y="416"/>
                  </a:lnTo>
                  <a:lnTo>
                    <a:pt x="324" y="416"/>
                  </a:lnTo>
                  <a:lnTo>
                    <a:pt x="324" y="419"/>
                  </a:lnTo>
                  <a:lnTo>
                    <a:pt x="326" y="419"/>
                  </a:lnTo>
                  <a:lnTo>
                    <a:pt x="326" y="421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6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29" y="428"/>
                  </a:lnTo>
                  <a:lnTo>
                    <a:pt x="331" y="428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31" y="435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2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2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9" y="450"/>
                  </a:lnTo>
                  <a:lnTo>
                    <a:pt x="359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69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59" y="450"/>
                  </a:lnTo>
                  <a:lnTo>
                    <a:pt x="359" y="450"/>
                  </a:lnTo>
                  <a:lnTo>
                    <a:pt x="359" y="452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62" y="459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4"/>
                  </a:lnTo>
                  <a:lnTo>
                    <a:pt x="366" y="466"/>
                  </a:lnTo>
                  <a:lnTo>
                    <a:pt x="366" y="466"/>
                  </a:lnTo>
                  <a:lnTo>
                    <a:pt x="369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4" y="466"/>
                  </a:lnTo>
                  <a:lnTo>
                    <a:pt x="374" y="464"/>
                  </a:lnTo>
                  <a:lnTo>
                    <a:pt x="371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6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6" y="445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76" y="440"/>
                  </a:lnTo>
                  <a:lnTo>
                    <a:pt x="378" y="442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4" y="438"/>
                  </a:lnTo>
                  <a:lnTo>
                    <a:pt x="374" y="438"/>
                  </a:lnTo>
                  <a:lnTo>
                    <a:pt x="374" y="440"/>
                  </a:lnTo>
                  <a:lnTo>
                    <a:pt x="374" y="440"/>
                  </a:lnTo>
                  <a:lnTo>
                    <a:pt x="371" y="442"/>
                  </a:lnTo>
                  <a:lnTo>
                    <a:pt x="371" y="442"/>
                  </a:lnTo>
                  <a:lnTo>
                    <a:pt x="369" y="440"/>
                  </a:lnTo>
                  <a:lnTo>
                    <a:pt x="369" y="438"/>
                  </a:lnTo>
                  <a:lnTo>
                    <a:pt x="369" y="438"/>
                  </a:lnTo>
                  <a:lnTo>
                    <a:pt x="366" y="438"/>
                  </a:lnTo>
                  <a:lnTo>
                    <a:pt x="366" y="438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59" y="435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7" y="435"/>
                  </a:lnTo>
                  <a:lnTo>
                    <a:pt x="355" y="435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5" y="426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6"/>
                  </a:lnTo>
                  <a:lnTo>
                    <a:pt x="350" y="416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5" y="412"/>
                  </a:lnTo>
                  <a:lnTo>
                    <a:pt x="345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5" y="405"/>
                  </a:lnTo>
                  <a:lnTo>
                    <a:pt x="345" y="405"/>
                  </a:lnTo>
                  <a:lnTo>
                    <a:pt x="345" y="402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57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62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6" y="405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57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2" y="393"/>
                  </a:lnTo>
                  <a:lnTo>
                    <a:pt x="352" y="395"/>
                  </a:lnTo>
                  <a:lnTo>
                    <a:pt x="347" y="395"/>
                  </a:lnTo>
                  <a:lnTo>
                    <a:pt x="343" y="393"/>
                  </a:lnTo>
                  <a:lnTo>
                    <a:pt x="340" y="393"/>
                  </a:lnTo>
                  <a:lnTo>
                    <a:pt x="340" y="393"/>
                  </a:lnTo>
                  <a:lnTo>
                    <a:pt x="340" y="390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9" y="390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1" y="395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29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6" y="402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9" y="400"/>
                  </a:lnTo>
                  <a:lnTo>
                    <a:pt x="319" y="397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3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88"/>
                  </a:lnTo>
                  <a:lnTo>
                    <a:pt x="317" y="388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4" y="381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0" y="379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0" y="371"/>
                  </a:lnTo>
                  <a:lnTo>
                    <a:pt x="300" y="371"/>
                  </a:lnTo>
                  <a:lnTo>
                    <a:pt x="300" y="369"/>
                  </a:lnTo>
                  <a:lnTo>
                    <a:pt x="300" y="371"/>
                  </a:lnTo>
                  <a:lnTo>
                    <a:pt x="298" y="369"/>
                  </a:lnTo>
                  <a:lnTo>
                    <a:pt x="298" y="371"/>
                  </a:lnTo>
                  <a:lnTo>
                    <a:pt x="298" y="371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5" y="374"/>
                  </a:lnTo>
                  <a:lnTo>
                    <a:pt x="295" y="374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3" y="371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1" y="371"/>
                  </a:lnTo>
                  <a:lnTo>
                    <a:pt x="291" y="371"/>
                  </a:lnTo>
                  <a:lnTo>
                    <a:pt x="288" y="371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76"/>
                  </a:lnTo>
                  <a:lnTo>
                    <a:pt x="284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9"/>
                  </a:lnTo>
                  <a:lnTo>
                    <a:pt x="274" y="379"/>
                  </a:lnTo>
                  <a:lnTo>
                    <a:pt x="274" y="379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3"/>
                  </a:lnTo>
                  <a:lnTo>
                    <a:pt x="274" y="383"/>
                  </a:lnTo>
                  <a:lnTo>
                    <a:pt x="277" y="383"/>
                  </a:lnTo>
                  <a:lnTo>
                    <a:pt x="277" y="386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4" y="388"/>
                  </a:lnTo>
                  <a:lnTo>
                    <a:pt x="272" y="390"/>
                  </a:lnTo>
                  <a:lnTo>
                    <a:pt x="274" y="390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67" y="393"/>
                  </a:lnTo>
                  <a:lnTo>
                    <a:pt x="260" y="388"/>
                  </a:lnTo>
                  <a:lnTo>
                    <a:pt x="260" y="388"/>
                  </a:lnTo>
                  <a:lnTo>
                    <a:pt x="255" y="383"/>
                  </a:lnTo>
                  <a:lnTo>
                    <a:pt x="251" y="381"/>
                  </a:lnTo>
                  <a:lnTo>
                    <a:pt x="251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1" y="379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4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1" y="371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4"/>
                  </a:lnTo>
                  <a:lnTo>
                    <a:pt x="246" y="362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3" y="352"/>
                  </a:lnTo>
                  <a:lnTo>
                    <a:pt x="243" y="352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48"/>
                  </a:lnTo>
                  <a:lnTo>
                    <a:pt x="246" y="345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1"/>
                  </a:lnTo>
                  <a:lnTo>
                    <a:pt x="241" y="341"/>
                  </a:lnTo>
                  <a:lnTo>
                    <a:pt x="241" y="338"/>
                  </a:lnTo>
                  <a:lnTo>
                    <a:pt x="241" y="338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9" y="334"/>
                  </a:lnTo>
                  <a:lnTo>
                    <a:pt x="239" y="331"/>
                  </a:lnTo>
                  <a:lnTo>
                    <a:pt x="236" y="331"/>
                  </a:lnTo>
                  <a:lnTo>
                    <a:pt x="236" y="326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34" y="324"/>
                  </a:lnTo>
                  <a:lnTo>
                    <a:pt x="232" y="322"/>
                  </a:lnTo>
                  <a:lnTo>
                    <a:pt x="232" y="319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4" y="315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0"/>
                  </a:lnTo>
                  <a:lnTo>
                    <a:pt x="236" y="308"/>
                  </a:lnTo>
                  <a:lnTo>
                    <a:pt x="236" y="305"/>
                  </a:lnTo>
                  <a:lnTo>
                    <a:pt x="239" y="303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1" y="300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1" y="298"/>
                  </a:lnTo>
                  <a:lnTo>
                    <a:pt x="243" y="296"/>
                  </a:lnTo>
                  <a:lnTo>
                    <a:pt x="243" y="296"/>
                  </a:lnTo>
                  <a:lnTo>
                    <a:pt x="243" y="293"/>
                  </a:lnTo>
                  <a:lnTo>
                    <a:pt x="243" y="293"/>
                  </a:lnTo>
                  <a:lnTo>
                    <a:pt x="241" y="293"/>
                  </a:lnTo>
                  <a:lnTo>
                    <a:pt x="241" y="293"/>
                  </a:lnTo>
                  <a:lnTo>
                    <a:pt x="241" y="291"/>
                  </a:lnTo>
                  <a:lnTo>
                    <a:pt x="239" y="291"/>
                  </a:lnTo>
                  <a:lnTo>
                    <a:pt x="239" y="289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1" y="284"/>
                  </a:lnTo>
                  <a:lnTo>
                    <a:pt x="241" y="284"/>
                  </a:lnTo>
                  <a:lnTo>
                    <a:pt x="243" y="281"/>
                  </a:lnTo>
                  <a:lnTo>
                    <a:pt x="246" y="279"/>
                  </a:lnTo>
                  <a:lnTo>
                    <a:pt x="246" y="279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8" y="274"/>
                  </a:lnTo>
                  <a:lnTo>
                    <a:pt x="260" y="274"/>
                  </a:lnTo>
                  <a:lnTo>
                    <a:pt x="260" y="274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2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5" y="277"/>
                  </a:lnTo>
                  <a:lnTo>
                    <a:pt x="265" y="277"/>
                  </a:lnTo>
                  <a:lnTo>
                    <a:pt x="262" y="279"/>
                  </a:lnTo>
                  <a:lnTo>
                    <a:pt x="262" y="279"/>
                  </a:lnTo>
                  <a:lnTo>
                    <a:pt x="265" y="279"/>
                  </a:lnTo>
                  <a:lnTo>
                    <a:pt x="267" y="277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9" y="272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48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81" y="244"/>
                  </a:lnTo>
                  <a:lnTo>
                    <a:pt x="284" y="241"/>
                  </a:lnTo>
                  <a:lnTo>
                    <a:pt x="286" y="239"/>
                  </a:lnTo>
                  <a:lnTo>
                    <a:pt x="286" y="234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91" y="225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5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4" y="213"/>
                  </a:lnTo>
                  <a:lnTo>
                    <a:pt x="284" y="210"/>
                  </a:lnTo>
                  <a:lnTo>
                    <a:pt x="286" y="210"/>
                  </a:lnTo>
                  <a:lnTo>
                    <a:pt x="286" y="210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9" y="206"/>
                  </a:lnTo>
                  <a:lnTo>
                    <a:pt x="277" y="206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3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199"/>
                  </a:lnTo>
                  <a:lnTo>
                    <a:pt x="274" y="199"/>
                  </a:lnTo>
                  <a:lnTo>
                    <a:pt x="272" y="194"/>
                  </a:lnTo>
                  <a:lnTo>
                    <a:pt x="272" y="194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4"/>
                  </a:lnTo>
                  <a:lnTo>
                    <a:pt x="272" y="184"/>
                  </a:lnTo>
                  <a:lnTo>
                    <a:pt x="269" y="184"/>
                  </a:lnTo>
                  <a:lnTo>
                    <a:pt x="269" y="18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4" y="163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9" y="161"/>
                  </a:lnTo>
                  <a:lnTo>
                    <a:pt x="279" y="158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79" y="151"/>
                  </a:lnTo>
                  <a:lnTo>
                    <a:pt x="279" y="149"/>
                  </a:lnTo>
                  <a:lnTo>
                    <a:pt x="279" y="149"/>
                  </a:lnTo>
                  <a:lnTo>
                    <a:pt x="277" y="149"/>
                  </a:lnTo>
                  <a:lnTo>
                    <a:pt x="277" y="147"/>
                  </a:lnTo>
                  <a:lnTo>
                    <a:pt x="277" y="147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4"/>
                  </a:lnTo>
                  <a:lnTo>
                    <a:pt x="274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5" y="154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58" y="156"/>
                  </a:lnTo>
                  <a:lnTo>
                    <a:pt x="255" y="156"/>
                  </a:lnTo>
                  <a:lnTo>
                    <a:pt x="246" y="154"/>
                  </a:lnTo>
                  <a:lnTo>
                    <a:pt x="246" y="151"/>
                  </a:lnTo>
                  <a:lnTo>
                    <a:pt x="243" y="151"/>
                  </a:lnTo>
                  <a:lnTo>
                    <a:pt x="243" y="154"/>
                  </a:lnTo>
                  <a:lnTo>
                    <a:pt x="243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5" y="142"/>
                  </a:lnTo>
                  <a:lnTo>
                    <a:pt x="225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6" y="139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1" y="142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7"/>
                  </a:lnTo>
                  <a:lnTo>
                    <a:pt x="189" y="147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4" y="168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96"/>
                  </a:lnTo>
                  <a:lnTo>
                    <a:pt x="177" y="196"/>
                  </a:lnTo>
                  <a:lnTo>
                    <a:pt x="177" y="199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08"/>
                  </a:lnTo>
                  <a:lnTo>
                    <a:pt x="180" y="213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70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2" y="279"/>
                  </a:lnTo>
                  <a:lnTo>
                    <a:pt x="172" y="279"/>
                  </a:lnTo>
                  <a:lnTo>
                    <a:pt x="170" y="279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7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6" y="270"/>
                  </a:lnTo>
                  <a:lnTo>
                    <a:pt x="156" y="267"/>
                  </a:lnTo>
                  <a:lnTo>
                    <a:pt x="154" y="267"/>
                  </a:lnTo>
                  <a:lnTo>
                    <a:pt x="154" y="267"/>
                  </a:lnTo>
                  <a:lnTo>
                    <a:pt x="154" y="263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5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7"/>
                  </a:lnTo>
                  <a:lnTo>
                    <a:pt x="146" y="277"/>
                  </a:lnTo>
                  <a:lnTo>
                    <a:pt x="146" y="284"/>
                  </a:lnTo>
                  <a:lnTo>
                    <a:pt x="146" y="286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4" y="291"/>
                  </a:lnTo>
                  <a:lnTo>
                    <a:pt x="154" y="293"/>
                  </a:lnTo>
                  <a:lnTo>
                    <a:pt x="154" y="293"/>
                  </a:lnTo>
                  <a:lnTo>
                    <a:pt x="151" y="296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4" y="298"/>
                  </a:lnTo>
                  <a:lnTo>
                    <a:pt x="154" y="300"/>
                  </a:lnTo>
                  <a:lnTo>
                    <a:pt x="154" y="300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6" y="303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6" y="315"/>
                  </a:lnTo>
                  <a:lnTo>
                    <a:pt x="156" y="317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61" y="331"/>
                  </a:lnTo>
                  <a:lnTo>
                    <a:pt x="161" y="334"/>
                  </a:lnTo>
                  <a:lnTo>
                    <a:pt x="161" y="338"/>
                  </a:lnTo>
                  <a:lnTo>
                    <a:pt x="161" y="341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5" y="345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5"/>
                  </a:lnTo>
                  <a:lnTo>
                    <a:pt x="170" y="343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3"/>
                  </a:lnTo>
                  <a:lnTo>
                    <a:pt x="170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5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0" y="350"/>
                  </a:lnTo>
                  <a:lnTo>
                    <a:pt x="172" y="350"/>
                  </a:lnTo>
                  <a:lnTo>
                    <a:pt x="172" y="352"/>
                  </a:lnTo>
                  <a:lnTo>
                    <a:pt x="175" y="352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77" y="357"/>
                  </a:lnTo>
                  <a:lnTo>
                    <a:pt x="180" y="357"/>
                  </a:lnTo>
                  <a:lnTo>
                    <a:pt x="177" y="362"/>
                  </a:lnTo>
                  <a:lnTo>
                    <a:pt x="180" y="362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2" y="364"/>
                  </a:lnTo>
                  <a:lnTo>
                    <a:pt x="182" y="367"/>
                  </a:lnTo>
                  <a:lnTo>
                    <a:pt x="182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9" y="364"/>
                  </a:lnTo>
                  <a:lnTo>
                    <a:pt x="189" y="364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2"/>
                  </a:lnTo>
                  <a:lnTo>
                    <a:pt x="187" y="350"/>
                  </a:lnTo>
                  <a:lnTo>
                    <a:pt x="187" y="350"/>
                  </a:lnTo>
                  <a:lnTo>
                    <a:pt x="187" y="345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9" y="343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1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201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8" y="352"/>
                  </a:lnTo>
                  <a:lnTo>
                    <a:pt x="208" y="352"/>
                  </a:lnTo>
                  <a:lnTo>
                    <a:pt x="208" y="355"/>
                  </a:lnTo>
                  <a:lnTo>
                    <a:pt x="208" y="357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08" y="362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8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4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90"/>
                  </a:lnTo>
                  <a:lnTo>
                    <a:pt x="191" y="390"/>
                  </a:lnTo>
                  <a:lnTo>
                    <a:pt x="189" y="390"/>
                  </a:lnTo>
                  <a:lnTo>
                    <a:pt x="191" y="393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5"/>
                  </a:lnTo>
                  <a:lnTo>
                    <a:pt x="196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3"/>
                  </a:lnTo>
                  <a:lnTo>
                    <a:pt x="198" y="393"/>
                  </a:lnTo>
                  <a:lnTo>
                    <a:pt x="203" y="393"/>
                  </a:lnTo>
                  <a:lnTo>
                    <a:pt x="206" y="393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8" y="400"/>
                  </a:lnTo>
                  <a:lnTo>
                    <a:pt x="208" y="400"/>
                  </a:lnTo>
                  <a:lnTo>
                    <a:pt x="208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3" y="400"/>
                  </a:lnTo>
                  <a:lnTo>
                    <a:pt x="213" y="402"/>
                  </a:lnTo>
                  <a:lnTo>
                    <a:pt x="213" y="402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20" y="407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2" y="409"/>
                  </a:lnTo>
                  <a:lnTo>
                    <a:pt x="222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7" y="409"/>
                  </a:lnTo>
                  <a:lnTo>
                    <a:pt x="229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4" y="407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2"/>
                  </a:lnTo>
                  <a:lnTo>
                    <a:pt x="234" y="400"/>
                  </a:lnTo>
                  <a:lnTo>
                    <a:pt x="234" y="397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6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1" y="390"/>
                  </a:lnTo>
                  <a:lnTo>
                    <a:pt x="253" y="390"/>
                  </a:lnTo>
                  <a:close/>
                  <a:moveTo>
                    <a:pt x="314" y="738"/>
                  </a:moveTo>
                  <a:lnTo>
                    <a:pt x="314" y="738"/>
                  </a:lnTo>
                  <a:lnTo>
                    <a:pt x="312" y="738"/>
                  </a:lnTo>
                  <a:lnTo>
                    <a:pt x="312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07" y="738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38"/>
                  </a:lnTo>
                  <a:lnTo>
                    <a:pt x="312" y="738"/>
                  </a:lnTo>
                  <a:lnTo>
                    <a:pt x="314" y="738"/>
                  </a:lnTo>
                  <a:close/>
                  <a:moveTo>
                    <a:pt x="279" y="778"/>
                  </a:moveTo>
                  <a:lnTo>
                    <a:pt x="279" y="778"/>
                  </a:lnTo>
                  <a:lnTo>
                    <a:pt x="277" y="778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4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2" y="774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55" y="776"/>
                  </a:lnTo>
                  <a:lnTo>
                    <a:pt x="253" y="776"/>
                  </a:lnTo>
                  <a:lnTo>
                    <a:pt x="253" y="778"/>
                  </a:lnTo>
                  <a:lnTo>
                    <a:pt x="253" y="778"/>
                  </a:lnTo>
                  <a:lnTo>
                    <a:pt x="253" y="781"/>
                  </a:lnTo>
                  <a:lnTo>
                    <a:pt x="255" y="781"/>
                  </a:lnTo>
                  <a:lnTo>
                    <a:pt x="255" y="781"/>
                  </a:lnTo>
                  <a:lnTo>
                    <a:pt x="258" y="781"/>
                  </a:lnTo>
                  <a:lnTo>
                    <a:pt x="258" y="783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5" y="790"/>
                  </a:lnTo>
                  <a:lnTo>
                    <a:pt x="267" y="790"/>
                  </a:lnTo>
                  <a:lnTo>
                    <a:pt x="269" y="788"/>
                  </a:lnTo>
                  <a:lnTo>
                    <a:pt x="272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4" y="788"/>
                  </a:lnTo>
                  <a:lnTo>
                    <a:pt x="274" y="786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7" y="781"/>
                  </a:lnTo>
                  <a:lnTo>
                    <a:pt x="277" y="781"/>
                  </a:lnTo>
                  <a:lnTo>
                    <a:pt x="279" y="781"/>
                  </a:lnTo>
                  <a:lnTo>
                    <a:pt x="279" y="781"/>
                  </a:lnTo>
                  <a:lnTo>
                    <a:pt x="281" y="781"/>
                  </a:lnTo>
                  <a:lnTo>
                    <a:pt x="281" y="778"/>
                  </a:lnTo>
                  <a:lnTo>
                    <a:pt x="279" y="778"/>
                  </a:lnTo>
                  <a:close/>
                  <a:moveTo>
                    <a:pt x="461" y="762"/>
                  </a:moveTo>
                  <a:lnTo>
                    <a:pt x="461" y="760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6" y="750"/>
                  </a:lnTo>
                  <a:lnTo>
                    <a:pt x="456" y="750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7"/>
                  </a:lnTo>
                  <a:lnTo>
                    <a:pt x="456" y="757"/>
                  </a:lnTo>
                  <a:lnTo>
                    <a:pt x="459" y="757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2"/>
                  </a:lnTo>
                  <a:lnTo>
                    <a:pt x="459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close/>
                  <a:moveTo>
                    <a:pt x="504" y="745"/>
                  </a:moveTo>
                  <a:lnTo>
                    <a:pt x="504" y="743"/>
                  </a:lnTo>
                  <a:lnTo>
                    <a:pt x="501" y="743"/>
                  </a:lnTo>
                  <a:lnTo>
                    <a:pt x="504" y="743"/>
                  </a:lnTo>
                  <a:lnTo>
                    <a:pt x="504" y="741"/>
                  </a:lnTo>
                  <a:lnTo>
                    <a:pt x="504" y="738"/>
                  </a:lnTo>
                  <a:lnTo>
                    <a:pt x="501" y="738"/>
                  </a:lnTo>
                  <a:lnTo>
                    <a:pt x="501" y="738"/>
                  </a:lnTo>
                  <a:lnTo>
                    <a:pt x="501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3"/>
                  </a:lnTo>
                  <a:lnTo>
                    <a:pt x="504" y="733"/>
                  </a:lnTo>
                  <a:lnTo>
                    <a:pt x="504" y="731"/>
                  </a:lnTo>
                  <a:lnTo>
                    <a:pt x="504" y="726"/>
                  </a:lnTo>
                  <a:lnTo>
                    <a:pt x="501" y="726"/>
                  </a:lnTo>
                  <a:lnTo>
                    <a:pt x="501" y="724"/>
                  </a:lnTo>
                  <a:lnTo>
                    <a:pt x="504" y="722"/>
                  </a:lnTo>
                  <a:lnTo>
                    <a:pt x="504" y="722"/>
                  </a:lnTo>
                  <a:lnTo>
                    <a:pt x="501" y="722"/>
                  </a:lnTo>
                  <a:lnTo>
                    <a:pt x="499" y="722"/>
                  </a:lnTo>
                  <a:lnTo>
                    <a:pt x="499" y="719"/>
                  </a:lnTo>
                  <a:lnTo>
                    <a:pt x="497" y="719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4" y="717"/>
                  </a:lnTo>
                  <a:lnTo>
                    <a:pt x="494" y="715"/>
                  </a:lnTo>
                  <a:lnTo>
                    <a:pt x="492" y="715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4" y="710"/>
                  </a:lnTo>
                  <a:lnTo>
                    <a:pt x="494" y="710"/>
                  </a:lnTo>
                  <a:lnTo>
                    <a:pt x="497" y="707"/>
                  </a:lnTo>
                  <a:lnTo>
                    <a:pt x="494" y="707"/>
                  </a:lnTo>
                  <a:lnTo>
                    <a:pt x="494" y="705"/>
                  </a:lnTo>
                  <a:lnTo>
                    <a:pt x="497" y="703"/>
                  </a:lnTo>
                  <a:lnTo>
                    <a:pt x="497" y="703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7" y="698"/>
                  </a:lnTo>
                  <a:lnTo>
                    <a:pt x="497" y="696"/>
                  </a:lnTo>
                  <a:lnTo>
                    <a:pt x="497" y="693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89" y="696"/>
                  </a:lnTo>
                  <a:lnTo>
                    <a:pt x="489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92" y="689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1"/>
                  </a:lnTo>
                  <a:lnTo>
                    <a:pt x="492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87" y="679"/>
                  </a:lnTo>
                  <a:lnTo>
                    <a:pt x="487" y="677"/>
                  </a:lnTo>
                  <a:lnTo>
                    <a:pt x="487" y="679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2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0" y="679"/>
                  </a:lnTo>
                  <a:lnTo>
                    <a:pt x="480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80" y="672"/>
                  </a:lnTo>
                  <a:lnTo>
                    <a:pt x="482" y="672"/>
                  </a:lnTo>
                  <a:lnTo>
                    <a:pt x="482" y="670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7"/>
                  </a:lnTo>
                  <a:lnTo>
                    <a:pt x="487" y="667"/>
                  </a:lnTo>
                  <a:lnTo>
                    <a:pt x="489" y="665"/>
                  </a:lnTo>
                  <a:lnTo>
                    <a:pt x="489" y="665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9" y="658"/>
                  </a:lnTo>
                  <a:lnTo>
                    <a:pt x="489" y="658"/>
                  </a:lnTo>
                  <a:lnTo>
                    <a:pt x="489" y="655"/>
                  </a:lnTo>
                  <a:lnTo>
                    <a:pt x="485" y="653"/>
                  </a:lnTo>
                  <a:lnTo>
                    <a:pt x="485" y="653"/>
                  </a:lnTo>
                  <a:lnTo>
                    <a:pt x="485" y="651"/>
                  </a:lnTo>
                  <a:lnTo>
                    <a:pt x="485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48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82" y="644"/>
                  </a:lnTo>
                  <a:lnTo>
                    <a:pt x="482" y="641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2" y="639"/>
                  </a:lnTo>
                  <a:lnTo>
                    <a:pt x="482" y="639"/>
                  </a:lnTo>
                  <a:lnTo>
                    <a:pt x="480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39"/>
                  </a:lnTo>
                  <a:lnTo>
                    <a:pt x="473" y="636"/>
                  </a:lnTo>
                  <a:lnTo>
                    <a:pt x="473" y="634"/>
                  </a:lnTo>
                  <a:lnTo>
                    <a:pt x="473" y="634"/>
                  </a:lnTo>
                  <a:lnTo>
                    <a:pt x="470" y="634"/>
                  </a:lnTo>
                  <a:lnTo>
                    <a:pt x="470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68" y="629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6" y="627"/>
                  </a:lnTo>
                  <a:lnTo>
                    <a:pt x="463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4" y="622"/>
                  </a:lnTo>
                  <a:lnTo>
                    <a:pt x="452" y="620"/>
                  </a:lnTo>
                  <a:lnTo>
                    <a:pt x="452" y="620"/>
                  </a:lnTo>
                  <a:lnTo>
                    <a:pt x="452" y="618"/>
                  </a:lnTo>
                  <a:lnTo>
                    <a:pt x="452" y="618"/>
                  </a:lnTo>
                  <a:lnTo>
                    <a:pt x="452" y="615"/>
                  </a:lnTo>
                  <a:lnTo>
                    <a:pt x="452" y="615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7" y="613"/>
                  </a:lnTo>
                  <a:lnTo>
                    <a:pt x="447" y="613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2" y="615"/>
                  </a:lnTo>
                  <a:lnTo>
                    <a:pt x="442" y="615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27"/>
                  </a:lnTo>
                  <a:lnTo>
                    <a:pt x="444" y="629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7" y="636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51"/>
                  </a:lnTo>
                  <a:lnTo>
                    <a:pt x="449" y="651"/>
                  </a:lnTo>
                  <a:lnTo>
                    <a:pt x="447" y="653"/>
                  </a:lnTo>
                  <a:lnTo>
                    <a:pt x="447" y="653"/>
                  </a:lnTo>
                  <a:lnTo>
                    <a:pt x="444" y="655"/>
                  </a:lnTo>
                  <a:lnTo>
                    <a:pt x="442" y="655"/>
                  </a:lnTo>
                  <a:lnTo>
                    <a:pt x="442" y="655"/>
                  </a:lnTo>
                  <a:lnTo>
                    <a:pt x="440" y="655"/>
                  </a:lnTo>
                  <a:lnTo>
                    <a:pt x="437" y="655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48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60"/>
                  </a:lnTo>
                  <a:lnTo>
                    <a:pt x="430" y="662"/>
                  </a:lnTo>
                  <a:lnTo>
                    <a:pt x="428" y="662"/>
                  </a:lnTo>
                  <a:lnTo>
                    <a:pt x="428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09" y="653"/>
                  </a:lnTo>
                  <a:lnTo>
                    <a:pt x="409" y="653"/>
                  </a:lnTo>
                  <a:lnTo>
                    <a:pt x="409" y="655"/>
                  </a:lnTo>
                  <a:lnTo>
                    <a:pt x="409" y="655"/>
                  </a:lnTo>
                  <a:lnTo>
                    <a:pt x="409" y="658"/>
                  </a:lnTo>
                  <a:lnTo>
                    <a:pt x="409" y="660"/>
                  </a:lnTo>
                  <a:lnTo>
                    <a:pt x="409" y="662"/>
                  </a:lnTo>
                  <a:lnTo>
                    <a:pt x="409" y="665"/>
                  </a:lnTo>
                  <a:lnTo>
                    <a:pt x="409" y="667"/>
                  </a:lnTo>
                  <a:lnTo>
                    <a:pt x="409" y="667"/>
                  </a:lnTo>
                  <a:lnTo>
                    <a:pt x="409" y="670"/>
                  </a:lnTo>
                  <a:lnTo>
                    <a:pt x="407" y="670"/>
                  </a:lnTo>
                  <a:lnTo>
                    <a:pt x="407" y="670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9" y="674"/>
                  </a:lnTo>
                  <a:lnTo>
                    <a:pt x="409" y="674"/>
                  </a:lnTo>
                  <a:lnTo>
                    <a:pt x="409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2" y="681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0" y="679"/>
                  </a:lnTo>
                  <a:lnTo>
                    <a:pt x="397" y="679"/>
                  </a:lnTo>
                  <a:lnTo>
                    <a:pt x="397" y="679"/>
                  </a:lnTo>
                  <a:lnTo>
                    <a:pt x="397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2" y="677"/>
                  </a:lnTo>
                  <a:lnTo>
                    <a:pt x="392" y="677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88" y="677"/>
                  </a:lnTo>
                  <a:lnTo>
                    <a:pt x="385" y="677"/>
                  </a:lnTo>
                  <a:lnTo>
                    <a:pt x="385" y="679"/>
                  </a:lnTo>
                  <a:lnTo>
                    <a:pt x="383" y="681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1" y="689"/>
                  </a:lnTo>
                  <a:lnTo>
                    <a:pt x="381" y="689"/>
                  </a:lnTo>
                  <a:lnTo>
                    <a:pt x="381" y="691"/>
                  </a:lnTo>
                  <a:lnTo>
                    <a:pt x="381" y="691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1" y="693"/>
                  </a:lnTo>
                  <a:lnTo>
                    <a:pt x="381" y="696"/>
                  </a:lnTo>
                  <a:lnTo>
                    <a:pt x="381" y="696"/>
                  </a:lnTo>
                  <a:lnTo>
                    <a:pt x="378" y="696"/>
                  </a:lnTo>
                  <a:lnTo>
                    <a:pt x="376" y="696"/>
                  </a:lnTo>
                  <a:lnTo>
                    <a:pt x="369" y="696"/>
                  </a:lnTo>
                  <a:lnTo>
                    <a:pt x="369" y="698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700"/>
                  </a:lnTo>
                  <a:lnTo>
                    <a:pt x="364" y="700"/>
                  </a:lnTo>
                  <a:lnTo>
                    <a:pt x="362" y="700"/>
                  </a:lnTo>
                  <a:lnTo>
                    <a:pt x="362" y="700"/>
                  </a:lnTo>
                  <a:lnTo>
                    <a:pt x="355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2" y="705"/>
                  </a:lnTo>
                  <a:lnTo>
                    <a:pt x="352" y="705"/>
                  </a:lnTo>
                  <a:lnTo>
                    <a:pt x="355" y="705"/>
                  </a:lnTo>
                  <a:lnTo>
                    <a:pt x="355" y="703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3"/>
                  </a:lnTo>
                  <a:lnTo>
                    <a:pt x="362" y="689"/>
                  </a:lnTo>
                  <a:lnTo>
                    <a:pt x="359" y="686"/>
                  </a:lnTo>
                  <a:lnTo>
                    <a:pt x="359" y="684"/>
                  </a:lnTo>
                  <a:lnTo>
                    <a:pt x="359" y="681"/>
                  </a:lnTo>
                  <a:lnTo>
                    <a:pt x="357" y="679"/>
                  </a:lnTo>
                  <a:lnTo>
                    <a:pt x="357" y="677"/>
                  </a:lnTo>
                  <a:lnTo>
                    <a:pt x="357" y="677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7"/>
                  </a:lnTo>
                  <a:lnTo>
                    <a:pt x="345" y="677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3" y="674"/>
                  </a:lnTo>
                  <a:lnTo>
                    <a:pt x="343" y="674"/>
                  </a:lnTo>
                  <a:lnTo>
                    <a:pt x="343" y="672"/>
                  </a:lnTo>
                  <a:lnTo>
                    <a:pt x="343" y="670"/>
                  </a:lnTo>
                  <a:lnTo>
                    <a:pt x="343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3" y="677"/>
                  </a:lnTo>
                  <a:lnTo>
                    <a:pt x="333" y="677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1" y="679"/>
                  </a:lnTo>
                  <a:lnTo>
                    <a:pt x="329" y="679"/>
                  </a:lnTo>
                  <a:lnTo>
                    <a:pt x="329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4"/>
                  </a:lnTo>
                  <a:lnTo>
                    <a:pt x="314" y="684"/>
                  </a:lnTo>
                  <a:lnTo>
                    <a:pt x="314" y="686"/>
                  </a:lnTo>
                  <a:lnTo>
                    <a:pt x="314" y="686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0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07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0" y="700"/>
                  </a:lnTo>
                  <a:lnTo>
                    <a:pt x="300" y="700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700"/>
                  </a:lnTo>
                  <a:lnTo>
                    <a:pt x="295" y="700"/>
                  </a:lnTo>
                  <a:lnTo>
                    <a:pt x="295" y="703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6" y="703"/>
                  </a:lnTo>
                  <a:lnTo>
                    <a:pt x="281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4" y="710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4"/>
                  </a:lnTo>
                  <a:lnTo>
                    <a:pt x="269" y="726"/>
                  </a:lnTo>
                  <a:lnTo>
                    <a:pt x="269" y="726"/>
                  </a:lnTo>
                  <a:lnTo>
                    <a:pt x="272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9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3"/>
                  </a:lnTo>
                  <a:lnTo>
                    <a:pt x="267" y="733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8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7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2" y="745"/>
                  </a:lnTo>
                  <a:lnTo>
                    <a:pt x="260" y="748"/>
                  </a:lnTo>
                  <a:lnTo>
                    <a:pt x="258" y="752"/>
                  </a:lnTo>
                  <a:lnTo>
                    <a:pt x="258" y="757"/>
                  </a:lnTo>
                  <a:lnTo>
                    <a:pt x="260" y="760"/>
                  </a:lnTo>
                  <a:lnTo>
                    <a:pt x="260" y="762"/>
                  </a:lnTo>
                  <a:lnTo>
                    <a:pt x="265" y="764"/>
                  </a:lnTo>
                  <a:lnTo>
                    <a:pt x="267" y="764"/>
                  </a:lnTo>
                  <a:lnTo>
                    <a:pt x="267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4" y="757"/>
                  </a:lnTo>
                  <a:lnTo>
                    <a:pt x="277" y="755"/>
                  </a:lnTo>
                  <a:lnTo>
                    <a:pt x="277" y="752"/>
                  </a:lnTo>
                  <a:lnTo>
                    <a:pt x="277" y="750"/>
                  </a:lnTo>
                  <a:lnTo>
                    <a:pt x="277" y="745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81" y="743"/>
                  </a:lnTo>
                  <a:lnTo>
                    <a:pt x="281" y="743"/>
                  </a:lnTo>
                  <a:lnTo>
                    <a:pt x="281" y="741"/>
                  </a:lnTo>
                  <a:lnTo>
                    <a:pt x="284" y="741"/>
                  </a:lnTo>
                  <a:lnTo>
                    <a:pt x="284" y="738"/>
                  </a:lnTo>
                  <a:lnTo>
                    <a:pt x="284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3"/>
                  </a:lnTo>
                  <a:lnTo>
                    <a:pt x="284" y="733"/>
                  </a:lnTo>
                  <a:lnTo>
                    <a:pt x="286" y="733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3"/>
                  </a:lnTo>
                  <a:lnTo>
                    <a:pt x="286" y="733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29"/>
                  </a:lnTo>
                  <a:lnTo>
                    <a:pt x="288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6"/>
                  </a:lnTo>
                  <a:lnTo>
                    <a:pt x="288" y="724"/>
                  </a:lnTo>
                  <a:lnTo>
                    <a:pt x="291" y="722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0" y="717"/>
                  </a:lnTo>
                  <a:lnTo>
                    <a:pt x="300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9"/>
                  </a:lnTo>
                  <a:lnTo>
                    <a:pt x="305" y="729"/>
                  </a:lnTo>
                  <a:lnTo>
                    <a:pt x="307" y="729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2" y="731"/>
                  </a:lnTo>
                  <a:lnTo>
                    <a:pt x="312" y="731"/>
                  </a:lnTo>
                  <a:lnTo>
                    <a:pt x="312" y="733"/>
                  </a:lnTo>
                  <a:lnTo>
                    <a:pt x="312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6"/>
                  </a:lnTo>
                  <a:lnTo>
                    <a:pt x="317" y="733"/>
                  </a:lnTo>
                  <a:lnTo>
                    <a:pt x="317" y="733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6"/>
                  </a:lnTo>
                  <a:lnTo>
                    <a:pt x="317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4"/>
                  </a:lnTo>
                  <a:lnTo>
                    <a:pt x="319" y="724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19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24"/>
                  </a:lnTo>
                  <a:lnTo>
                    <a:pt x="324" y="724"/>
                  </a:lnTo>
                  <a:lnTo>
                    <a:pt x="324" y="724"/>
                  </a:lnTo>
                  <a:lnTo>
                    <a:pt x="324" y="726"/>
                  </a:lnTo>
                  <a:lnTo>
                    <a:pt x="326" y="726"/>
                  </a:lnTo>
                  <a:lnTo>
                    <a:pt x="326" y="726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1" y="729"/>
                  </a:lnTo>
                  <a:lnTo>
                    <a:pt x="321" y="731"/>
                  </a:lnTo>
                  <a:lnTo>
                    <a:pt x="321" y="731"/>
                  </a:lnTo>
                  <a:lnTo>
                    <a:pt x="324" y="731"/>
                  </a:lnTo>
                  <a:lnTo>
                    <a:pt x="324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1"/>
                  </a:lnTo>
                  <a:lnTo>
                    <a:pt x="329" y="731"/>
                  </a:lnTo>
                  <a:lnTo>
                    <a:pt x="329" y="731"/>
                  </a:lnTo>
                  <a:lnTo>
                    <a:pt x="331" y="731"/>
                  </a:lnTo>
                  <a:lnTo>
                    <a:pt x="331" y="731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8"/>
                  </a:lnTo>
                  <a:lnTo>
                    <a:pt x="336" y="738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38"/>
                  </a:lnTo>
                  <a:lnTo>
                    <a:pt x="340" y="738"/>
                  </a:lnTo>
                  <a:lnTo>
                    <a:pt x="340" y="736"/>
                  </a:lnTo>
                  <a:lnTo>
                    <a:pt x="338" y="736"/>
                  </a:lnTo>
                  <a:lnTo>
                    <a:pt x="338" y="733"/>
                  </a:lnTo>
                  <a:lnTo>
                    <a:pt x="338" y="733"/>
                  </a:lnTo>
                  <a:lnTo>
                    <a:pt x="336" y="733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3" y="729"/>
                  </a:lnTo>
                  <a:lnTo>
                    <a:pt x="333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8" y="726"/>
                  </a:lnTo>
                  <a:lnTo>
                    <a:pt x="338" y="726"/>
                  </a:lnTo>
                  <a:lnTo>
                    <a:pt x="340" y="726"/>
                  </a:lnTo>
                  <a:lnTo>
                    <a:pt x="340" y="726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40" y="722"/>
                  </a:lnTo>
                  <a:lnTo>
                    <a:pt x="340" y="719"/>
                  </a:lnTo>
                  <a:lnTo>
                    <a:pt x="338" y="719"/>
                  </a:lnTo>
                  <a:lnTo>
                    <a:pt x="338" y="717"/>
                  </a:lnTo>
                  <a:lnTo>
                    <a:pt x="340" y="717"/>
                  </a:lnTo>
                  <a:lnTo>
                    <a:pt x="340" y="717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7" y="715"/>
                  </a:lnTo>
                  <a:lnTo>
                    <a:pt x="347" y="715"/>
                  </a:lnTo>
                  <a:lnTo>
                    <a:pt x="350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7" y="722"/>
                  </a:lnTo>
                  <a:lnTo>
                    <a:pt x="357" y="722"/>
                  </a:lnTo>
                  <a:lnTo>
                    <a:pt x="359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4" y="722"/>
                  </a:lnTo>
                  <a:lnTo>
                    <a:pt x="366" y="724"/>
                  </a:lnTo>
                  <a:lnTo>
                    <a:pt x="369" y="726"/>
                  </a:lnTo>
                  <a:lnTo>
                    <a:pt x="369" y="726"/>
                  </a:lnTo>
                  <a:lnTo>
                    <a:pt x="371" y="726"/>
                  </a:lnTo>
                  <a:lnTo>
                    <a:pt x="374" y="729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8"/>
                  </a:lnTo>
                  <a:lnTo>
                    <a:pt x="378" y="738"/>
                  </a:lnTo>
                  <a:lnTo>
                    <a:pt x="378" y="738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1" y="741"/>
                  </a:lnTo>
                  <a:lnTo>
                    <a:pt x="378" y="741"/>
                  </a:lnTo>
                  <a:lnTo>
                    <a:pt x="378" y="743"/>
                  </a:lnTo>
                  <a:lnTo>
                    <a:pt x="378" y="743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8"/>
                  </a:lnTo>
                  <a:lnTo>
                    <a:pt x="376" y="748"/>
                  </a:lnTo>
                  <a:lnTo>
                    <a:pt x="374" y="750"/>
                  </a:lnTo>
                  <a:lnTo>
                    <a:pt x="374" y="750"/>
                  </a:lnTo>
                  <a:lnTo>
                    <a:pt x="371" y="752"/>
                  </a:lnTo>
                  <a:lnTo>
                    <a:pt x="371" y="752"/>
                  </a:lnTo>
                  <a:lnTo>
                    <a:pt x="369" y="752"/>
                  </a:lnTo>
                  <a:lnTo>
                    <a:pt x="366" y="760"/>
                  </a:lnTo>
                  <a:lnTo>
                    <a:pt x="366" y="762"/>
                  </a:lnTo>
                  <a:lnTo>
                    <a:pt x="366" y="767"/>
                  </a:lnTo>
                  <a:lnTo>
                    <a:pt x="366" y="767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71"/>
                  </a:lnTo>
                  <a:lnTo>
                    <a:pt x="369" y="771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71"/>
                  </a:lnTo>
                  <a:lnTo>
                    <a:pt x="369" y="771"/>
                  </a:lnTo>
                  <a:lnTo>
                    <a:pt x="369" y="774"/>
                  </a:lnTo>
                  <a:lnTo>
                    <a:pt x="371" y="776"/>
                  </a:lnTo>
                  <a:lnTo>
                    <a:pt x="371" y="778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71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90"/>
                  </a:lnTo>
                  <a:lnTo>
                    <a:pt x="374" y="793"/>
                  </a:lnTo>
                  <a:lnTo>
                    <a:pt x="376" y="795"/>
                  </a:lnTo>
                  <a:lnTo>
                    <a:pt x="376" y="797"/>
                  </a:lnTo>
                  <a:lnTo>
                    <a:pt x="378" y="800"/>
                  </a:lnTo>
                  <a:lnTo>
                    <a:pt x="378" y="800"/>
                  </a:lnTo>
                  <a:lnTo>
                    <a:pt x="381" y="802"/>
                  </a:lnTo>
                  <a:lnTo>
                    <a:pt x="381" y="802"/>
                  </a:lnTo>
                  <a:lnTo>
                    <a:pt x="388" y="804"/>
                  </a:lnTo>
                  <a:lnTo>
                    <a:pt x="390" y="807"/>
                  </a:lnTo>
                  <a:lnTo>
                    <a:pt x="397" y="809"/>
                  </a:lnTo>
                  <a:lnTo>
                    <a:pt x="397" y="809"/>
                  </a:lnTo>
                  <a:lnTo>
                    <a:pt x="400" y="809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2" y="812"/>
                  </a:lnTo>
                  <a:lnTo>
                    <a:pt x="402" y="812"/>
                  </a:lnTo>
                  <a:lnTo>
                    <a:pt x="404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9" y="814"/>
                  </a:lnTo>
                  <a:lnTo>
                    <a:pt x="411" y="816"/>
                  </a:lnTo>
                  <a:lnTo>
                    <a:pt x="411" y="816"/>
                  </a:lnTo>
                  <a:lnTo>
                    <a:pt x="416" y="819"/>
                  </a:lnTo>
                  <a:lnTo>
                    <a:pt x="418" y="819"/>
                  </a:lnTo>
                  <a:lnTo>
                    <a:pt x="421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6" y="819"/>
                  </a:lnTo>
                  <a:lnTo>
                    <a:pt x="426" y="814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30" y="807"/>
                  </a:lnTo>
                  <a:lnTo>
                    <a:pt x="430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5" y="807"/>
                  </a:lnTo>
                  <a:lnTo>
                    <a:pt x="435" y="809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4"/>
                  </a:lnTo>
                  <a:lnTo>
                    <a:pt x="433" y="816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3" y="823"/>
                  </a:lnTo>
                  <a:lnTo>
                    <a:pt x="433" y="823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8"/>
                  </a:lnTo>
                  <a:lnTo>
                    <a:pt x="435" y="828"/>
                  </a:lnTo>
                  <a:lnTo>
                    <a:pt x="435" y="833"/>
                  </a:lnTo>
                  <a:lnTo>
                    <a:pt x="437" y="833"/>
                  </a:lnTo>
                  <a:lnTo>
                    <a:pt x="437" y="833"/>
                  </a:lnTo>
                  <a:lnTo>
                    <a:pt x="440" y="833"/>
                  </a:lnTo>
                  <a:lnTo>
                    <a:pt x="440" y="833"/>
                  </a:lnTo>
                  <a:lnTo>
                    <a:pt x="442" y="833"/>
                  </a:lnTo>
                  <a:lnTo>
                    <a:pt x="442" y="833"/>
                  </a:lnTo>
                  <a:lnTo>
                    <a:pt x="442" y="831"/>
                  </a:lnTo>
                  <a:lnTo>
                    <a:pt x="447" y="826"/>
                  </a:lnTo>
                  <a:lnTo>
                    <a:pt x="452" y="819"/>
                  </a:lnTo>
                  <a:lnTo>
                    <a:pt x="454" y="814"/>
                  </a:lnTo>
                  <a:lnTo>
                    <a:pt x="456" y="812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4"/>
                  </a:lnTo>
                  <a:lnTo>
                    <a:pt x="456" y="804"/>
                  </a:lnTo>
                  <a:lnTo>
                    <a:pt x="454" y="797"/>
                  </a:lnTo>
                  <a:lnTo>
                    <a:pt x="454" y="797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2" y="790"/>
                  </a:lnTo>
                  <a:lnTo>
                    <a:pt x="452" y="788"/>
                  </a:lnTo>
                  <a:lnTo>
                    <a:pt x="452" y="786"/>
                  </a:lnTo>
                  <a:lnTo>
                    <a:pt x="452" y="786"/>
                  </a:lnTo>
                  <a:lnTo>
                    <a:pt x="449" y="786"/>
                  </a:lnTo>
                  <a:lnTo>
                    <a:pt x="449" y="783"/>
                  </a:lnTo>
                  <a:lnTo>
                    <a:pt x="449" y="786"/>
                  </a:lnTo>
                  <a:lnTo>
                    <a:pt x="447" y="783"/>
                  </a:lnTo>
                  <a:lnTo>
                    <a:pt x="444" y="781"/>
                  </a:lnTo>
                  <a:lnTo>
                    <a:pt x="442" y="778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0" y="778"/>
                  </a:lnTo>
                  <a:lnTo>
                    <a:pt x="440" y="776"/>
                  </a:lnTo>
                  <a:lnTo>
                    <a:pt x="440" y="776"/>
                  </a:lnTo>
                  <a:lnTo>
                    <a:pt x="440" y="774"/>
                  </a:lnTo>
                  <a:lnTo>
                    <a:pt x="440" y="771"/>
                  </a:lnTo>
                  <a:lnTo>
                    <a:pt x="442" y="769"/>
                  </a:lnTo>
                  <a:lnTo>
                    <a:pt x="442" y="767"/>
                  </a:lnTo>
                  <a:lnTo>
                    <a:pt x="444" y="764"/>
                  </a:lnTo>
                  <a:lnTo>
                    <a:pt x="444" y="764"/>
                  </a:lnTo>
                  <a:lnTo>
                    <a:pt x="444" y="762"/>
                  </a:lnTo>
                  <a:lnTo>
                    <a:pt x="447" y="760"/>
                  </a:lnTo>
                  <a:lnTo>
                    <a:pt x="447" y="760"/>
                  </a:lnTo>
                  <a:lnTo>
                    <a:pt x="449" y="757"/>
                  </a:lnTo>
                  <a:lnTo>
                    <a:pt x="449" y="757"/>
                  </a:lnTo>
                  <a:lnTo>
                    <a:pt x="452" y="757"/>
                  </a:lnTo>
                  <a:lnTo>
                    <a:pt x="454" y="755"/>
                  </a:lnTo>
                  <a:lnTo>
                    <a:pt x="454" y="755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48"/>
                  </a:lnTo>
                  <a:lnTo>
                    <a:pt x="454" y="748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9" y="743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6" y="741"/>
                  </a:lnTo>
                  <a:lnTo>
                    <a:pt x="466" y="743"/>
                  </a:lnTo>
                  <a:lnTo>
                    <a:pt x="466" y="743"/>
                  </a:lnTo>
                  <a:lnTo>
                    <a:pt x="466" y="745"/>
                  </a:lnTo>
                  <a:lnTo>
                    <a:pt x="466" y="750"/>
                  </a:lnTo>
                  <a:lnTo>
                    <a:pt x="468" y="752"/>
                  </a:lnTo>
                  <a:lnTo>
                    <a:pt x="468" y="755"/>
                  </a:lnTo>
                  <a:lnTo>
                    <a:pt x="468" y="755"/>
                  </a:lnTo>
                  <a:lnTo>
                    <a:pt x="470" y="757"/>
                  </a:lnTo>
                  <a:lnTo>
                    <a:pt x="473" y="760"/>
                  </a:lnTo>
                  <a:lnTo>
                    <a:pt x="473" y="760"/>
                  </a:lnTo>
                  <a:lnTo>
                    <a:pt x="470" y="762"/>
                  </a:lnTo>
                  <a:lnTo>
                    <a:pt x="470" y="764"/>
                  </a:lnTo>
                  <a:lnTo>
                    <a:pt x="473" y="767"/>
                  </a:lnTo>
                  <a:lnTo>
                    <a:pt x="475" y="767"/>
                  </a:lnTo>
                  <a:lnTo>
                    <a:pt x="475" y="767"/>
                  </a:lnTo>
                  <a:lnTo>
                    <a:pt x="478" y="767"/>
                  </a:lnTo>
                  <a:lnTo>
                    <a:pt x="478" y="769"/>
                  </a:lnTo>
                  <a:lnTo>
                    <a:pt x="478" y="769"/>
                  </a:lnTo>
                  <a:lnTo>
                    <a:pt x="478" y="771"/>
                  </a:lnTo>
                  <a:lnTo>
                    <a:pt x="478" y="771"/>
                  </a:lnTo>
                  <a:lnTo>
                    <a:pt x="478" y="774"/>
                  </a:lnTo>
                  <a:lnTo>
                    <a:pt x="478" y="776"/>
                  </a:lnTo>
                  <a:lnTo>
                    <a:pt x="478" y="778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80" y="788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2" y="793"/>
                  </a:lnTo>
                  <a:lnTo>
                    <a:pt x="482" y="793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2" y="797"/>
                  </a:lnTo>
                  <a:lnTo>
                    <a:pt x="482" y="795"/>
                  </a:lnTo>
                  <a:lnTo>
                    <a:pt x="482" y="790"/>
                  </a:lnTo>
                  <a:lnTo>
                    <a:pt x="485" y="788"/>
                  </a:lnTo>
                  <a:lnTo>
                    <a:pt x="485" y="778"/>
                  </a:lnTo>
                  <a:lnTo>
                    <a:pt x="485" y="774"/>
                  </a:lnTo>
                  <a:lnTo>
                    <a:pt x="487" y="774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82" y="767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5" y="762"/>
                  </a:lnTo>
                  <a:lnTo>
                    <a:pt x="485" y="764"/>
                  </a:lnTo>
                  <a:lnTo>
                    <a:pt x="487" y="764"/>
                  </a:lnTo>
                  <a:lnTo>
                    <a:pt x="487" y="769"/>
                  </a:lnTo>
                  <a:lnTo>
                    <a:pt x="489" y="769"/>
                  </a:lnTo>
                  <a:lnTo>
                    <a:pt x="489" y="771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89" y="767"/>
                  </a:lnTo>
                  <a:lnTo>
                    <a:pt x="489" y="767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2"/>
                  </a:lnTo>
                  <a:lnTo>
                    <a:pt x="489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0"/>
                  </a:lnTo>
                  <a:lnTo>
                    <a:pt x="497" y="760"/>
                  </a:lnTo>
                  <a:lnTo>
                    <a:pt x="497" y="760"/>
                  </a:lnTo>
                  <a:lnTo>
                    <a:pt x="497" y="757"/>
                  </a:lnTo>
                  <a:lnTo>
                    <a:pt x="497" y="755"/>
                  </a:lnTo>
                  <a:lnTo>
                    <a:pt x="499" y="755"/>
                  </a:lnTo>
                  <a:lnTo>
                    <a:pt x="499" y="752"/>
                  </a:lnTo>
                  <a:lnTo>
                    <a:pt x="501" y="752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5"/>
                  </a:lnTo>
                  <a:lnTo>
                    <a:pt x="506" y="745"/>
                  </a:lnTo>
                  <a:lnTo>
                    <a:pt x="504" y="745"/>
                  </a:lnTo>
                  <a:close/>
                  <a:moveTo>
                    <a:pt x="442" y="842"/>
                  </a:moveTo>
                  <a:lnTo>
                    <a:pt x="442" y="842"/>
                  </a:lnTo>
                  <a:lnTo>
                    <a:pt x="440" y="842"/>
                  </a:lnTo>
                  <a:lnTo>
                    <a:pt x="440" y="842"/>
                  </a:lnTo>
                  <a:lnTo>
                    <a:pt x="437" y="842"/>
                  </a:lnTo>
                  <a:lnTo>
                    <a:pt x="437" y="842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40" y="845"/>
                  </a:lnTo>
                  <a:lnTo>
                    <a:pt x="440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2"/>
                  </a:lnTo>
                  <a:lnTo>
                    <a:pt x="442" y="842"/>
                  </a:lnTo>
                  <a:lnTo>
                    <a:pt x="442" y="842"/>
                  </a:lnTo>
                  <a:close/>
                  <a:moveTo>
                    <a:pt x="284" y="350"/>
                  </a:moveTo>
                  <a:lnTo>
                    <a:pt x="284" y="350"/>
                  </a:lnTo>
                  <a:lnTo>
                    <a:pt x="281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81" y="352"/>
                  </a:lnTo>
                  <a:lnTo>
                    <a:pt x="284" y="352"/>
                  </a:lnTo>
                  <a:lnTo>
                    <a:pt x="284" y="352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4" y="350"/>
                  </a:lnTo>
                  <a:lnTo>
                    <a:pt x="284" y="350"/>
                  </a:lnTo>
                  <a:close/>
                  <a:moveTo>
                    <a:pt x="258" y="350"/>
                  </a:moveTo>
                  <a:lnTo>
                    <a:pt x="258" y="352"/>
                  </a:lnTo>
                  <a:lnTo>
                    <a:pt x="258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2" y="352"/>
                  </a:lnTo>
                  <a:lnTo>
                    <a:pt x="262" y="352"/>
                  </a:lnTo>
                  <a:lnTo>
                    <a:pt x="265" y="350"/>
                  </a:lnTo>
                  <a:lnTo>
                    <a:pt x="265" y="350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5" y="338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5" y="334"/>
                  </a:lnTo>
                  <a:lnTo>
                    <a:pt x="253" y="334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8" y="341"/>
                  </a:lnTo>
                  <a:lnTo>
                    <a:pt x="258" y="341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50"/>
                  </a:lnTo>
                  <a:lnTo>
                    <a:pt x="258" y="350"/>
                  </a:lnTo>
                  <a:lnTo>
                    <a:pt x="258" y="350"/>
                  </a:lnTo>
                  <a:close/>
                  <a:moveTo>
                    <a:pt x="206" y="835"/>
                  </a:moveTo>
                  <a:lnTo>
                    <a:pt x="203" y="833"/>
                  </a:lnTo>
                  <a:lnTo>
                    <a:pt x="203" y="833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5"/>
                  </a:lnTo>
                  <a:lnTo>
                    <a:pt x="206" y="835"/>
                  </a:lnTo>
                  <a:close/>
                  <a:moveTo>
                    <a:pt x="260" y="809"/>
                  </a:moveTo>
                  <a:lnTo>
                    <a:pt x="258" y="809"/>
                  </a:lnTo>
                  <a:lnTo>
                    <a:pt x="255" y="809"/>
                  </a:lnTo>
                  <a:lnTo>
                    <a:pt x="255" y="809"/>
                  </a:lnTo>
                  <a:lnTo>
                    <a:pt x="253" y="807"/>
                  </a:lnTo>
                  <a:lnTo>
                    <a:pt x="251" y="807"/>
                  </a:lnTo>
                  <a:lnTo>
                    <a:pt x="253" y="809"/>
                  </a:lnTo>
                  <a:lnTo>
                    <a:pt x="253" y="809"/>
                  </a:lnTo>
                  <a:lnTo>
                    <a:pt x="255" y="812"/>
                  </a:lnTo>
                  <a:lnTo>
                    <a:pt x="255" y="812"/>
                  </a:lnTo>
                  <a:lnTo>
                    <a:pt x="258" y="812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close/>
                  <a:moveTo>
                    <a:pt x="260" y="379"/>
                  </a:moveTo>
                  <a:lnTo>
                    <a:pt x="262" y="381"/>
                  </a:lnTo>
                  <a:lnTo>
                    <a:pt x="262" y="381"/>
                  </a:lnTo>
                  <a:lnTo>
                    <a:pt x="262" y="381"/>
                  </a:lnTo>
                  <a:lnTo>
                    <a:pt x="265" y="383"/>
                  </a:lnTo>
                  <a:lnTo>
                    <a:pt x="269" y="386"/>
                  </a:lnTo>
                  <a:lnTo>
                    <a:pt x="269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69" y="383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9"/>
                  </a:lnTo>
                  <a:lnTo>
                    <a:pt x="260" y="379"/>
                  </a:lnTo>
                  <a:lnTo>
                    <a:pt x="260" y="379"/>
                  </a:lnTo>
                  <a:close/>
                  <a:moveTo>
                    <a:pt x="229" y="490"/>
                  </a:move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close/>
                  <a:moveTo>
                    <a:pt x="132" y="873"/>
                  </a:move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0" y="871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71"/>
                  </a:lnTo>
                  <a:lnTo>
                    <a:pt x="130" y="873"/>
                  </a:lnTo>
                  <a:lnTo>
                    <a:pt x="130" y="875"/>
                  </a:lnTo>
                  <a:lnTo>
                    <a:pt x="130" y="878"/>
                  </a:lnTo>
                  <a:lnTo>
                    <a:pt x="130" y="883"/>
                  </a:lnTo>
                  <a:lnTo>
                    <a:pt x="130" y="880"/>
                  </a:lnTo>
                  <a:lnTo>
                    <a:pt x="132" y="878"/>
                  </a:lnTo>
                  <a:lnTo>
                    <a:pt x="132" y="878"/>
                  </a:lnTo>
                  <a:lnTo>
                    <a:pt x="132" y="875"/>
                  </a:lnTo>
                  <a:lnTo>
                    <a:pt x="132" y="875"/>
                  </a:lnTo>
                  <a:lnTo>
                    <a:pt x="132" y="873"/>
                  </a:lnTo>
                  <a:lnTo>
                    <a:pt x="132" y="873"/>
                  </a:lnTo>
                  <a:close/>
                  <a:moveTo>
                    <a:pt x="146" y="525"/>
                  </a:moveTo>
                  <a:lnTo>
                    <a:pt x="146" y="525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1" y="528"/>
                  </a:lnTo>
                  <a:lnTo>
                    <a:pt x="151" y="525"/>
                  </a:lnTo>
                  <a:lnTo>
                    <a:pt x="151" y="523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6" y="525"/>
                  </a:lnTo>
                  <a:close/>
                  <a:moveTo>
                    <a:pt x="142" y="573"/>
                  </a:moveTo>
                  <a:lnTo>
                    <a:pt x="142" y="570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42" y="568"/>
                  </a:lnTo>
                  <a:lnTo>
                    <a:pt x="142" y="568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3"/>
                  </a:lnTo>
                  <a:lnTo>
                    <a:pt x="137" y="561"/>
                  </a:lnTo>
                  <a:lnTo>
                    <a:pt x="137" y="561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5" y="549"/>
                  </a:lnTo>
                  <a:lnTo>
                    <a:pt x="137" y="549"/>
                  </a:lnTo>
                  <a:lnTo>
                    <a:pt x="137" y="547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7" y="535"/>
                  </a:lnTo>
                  <a:lnTo>
                    <a:pt x="137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5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30" y="542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5" y="547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5" y="547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3" y="549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9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0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8"/>
                  </a:lnTo>
                  <a:lnTo>
                    <a:pt x="120" y="558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18" y="573"/>
                  </a:lnTo>
                  <a:lnTo>
                    <a:pt x="120" y="573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80"/>
                  </a:lnTo>
                  <a:lnTo>
                    <a:pt x="113" y="580"/>
                  </a:lnTo>
                  <a:lnTo>
                    <a:pt x="113" y="582"/>
                  </a:lnTo>
                  <a:lnTo>
                    <a:pt x="113" y="580"/>
                  </a:lnTo>
                  <a:lnTo>
                    <a:pt x="113" y="577"/>
                  </a:lnTo>
                  <a:lnTo>
                    <a:pt x="111" y="577"/>
                  </a:lnTo>
                  <a:lnTo>
                    <a:pt x="113" y="577"/>
                  </a:lnTo>
                  <a:lnTo>
                    <a:pt x="113" y="577"/>
                  </a:lnTo>
                  <a:lnTo>
                    <a:pt x="113" y="575"/>
                  </a:lnTo>
                  <a:lnTo>
                    <a:pt x="111" y="575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4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9" y="582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9"/>
                  </a:lnTo>
                  <a:lnTo>
                    <a:pt x="92" y="599"/>
                  </a:lnTo>
                  <a:lnTo>
                    <a:pt x="90" y="601"/>
                  </a:lnTo>
                  <a:lnTo>
                    <a:pt x="87" y="601"/>
                  </a:lnTo>
                  <a:lnTo>
                    <a:pt x="90" y="603"/>
                  </a:lnTo>
                  <a:lnTo>
                    <a:pt x="87" y="603"/>
                  </a:lnTo>
                  <a:lnTo>
                    <a:pt x="87" y="606"/>
                  </a:lnTo>
                  <a:lnTo>
                    <a:pt x="85" y="606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1" y="620"/>
                  </a:lnTo>
                  <a:lnTo>
                    <a:pt x="73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5"/>
                  </a:lnTo>
                  <a:lnTo>
                    <a:pt x="68" y="625"/>
                  </a:lnTo>
                  <a:lnTo>
                    <a:pt x="68" y="627"/>
                  </a:lnTo>
                  <a:lnTo>
                    <a:pt x="66" y="629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2" y="641"/>
                  </a:lnTo>
                  <a:lnTo>
                    <a:pt x="52" y="641"/>
                  </a:lnTo>
                  <a:lnTo>
                    <a:pt x="49" y="641"/>
                  </a:lnTo>
                  <a:lnTo>
                    <a:pt x="47" y="641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5" y="644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51"/>
                  </a:lnTo>
                  <a:lnTo>
                    <a:pt x="42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5" y="651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3" y="655"/>
                  </a:lnTo>
                  <a:lnTo>
                    <a:pt x="31" y="658"/>
                  </a:lnTo>
                  <a:lnTo>
                    <a:pt x="28" y="660"/>
                  </a:lnTo>
                  <a:lnTo>
                    <a:pt x="26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1" y="667"/>
                  </a:lnTo>
                  <a:lnTo>
                    <a:pt x="21" y="667"/>
                  </a:lnTo>
                  <a:lnTo>
                    <a:pt x="19" y="670"/>
                  </a:lnTo>
                  <a:lnTo>
                    <a:pt x="21" y="670"/>
                  </a:lnTo>
                  <a:lnTo>
                    <a:pt x="19" y="670"/>
                  </a:lnTo>
                  <a:lnTo>
                    <a:pt x="19" y="672"/>
                  </a:lnTo>
                  <a:lnTo>
                    <a:pt x="19" y="672"/>
                  </a:lnTo>
                  <a:lnTo>
                    <a:pt x="16" y="672"/>
                  </a:lnTo>
                  <a:lnTo>
                    <a:pt x="16" y="672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7"/>
                  </a:lnTo>
                  <a:lnTo>
                    <a:pt x="16" y="677"/>
                  </a:lnTo>
                  <a:lnTo>
                    <a:pt x="14" y="677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2" y="684"/>
                  </a:lnTo>
                  <a:lnTo>
                    <a:pt x="12" y="684"/>
                  </a:lnTo>
                  <a:lnTo>
                    <a:pt x="12" y="686"/>
                  </a:lnTo>
                  <a:lnTo>
                    <a:pt x="12" y="686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4" y="689"/>
                  </a:lnTo>
                  <a:lnTo>
                    <a:pt x="14" y="686"/>
                  </a:lnTo>
                  <a:lnTo>
                    <a:pt x="16" y="686"/>
                  </a:lnTo>
                  <a:lnTo>
                    <a:pt x="16" y="684"/>
                  </a:lnTo>
                  <a:lnTo>
                    <a:pt x="16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1"/>
                  </a:lnTo>
                  <a:lnTo>
                    <a:pt x="21" y="681"/>
                  </a:lnTo>
                  <a:lnTo>
                    <a:pt x="26" y="679"/>
                  </a:lnTo>
                  <a:lnTo>
                    <a:pt x="26" y="679"/>
                  </a:lnTo>
                  <a:lnTo>
                    <a:pt x="28" y="679"/>
                  </a:lnTo>
                  <a:lnTo>
                    <a:pt x="28" y="681"/>
                  </a:lnTo>
                  <a:lnTo>
                    <a:pt x="28" y="681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31" y="677"/>
                  </a:lnTo>
                  <a:lnTo>
                    <a:pt x="31" y="674"/>
                  </a:lnTo>
                  <a:lnTo>
                    <a:pt x="31" y="674"/>
                  </a:lnTo>
                  <a:lnTo>
                    <a:pt x="31" y="672"/>
                  </a:lnTo>
                  <a:lnTo>
                    <a:pt x="33" y="672"/>
                  </a:lnTo>
                  <a:lnTo>
                    <a:pt x="35" y="672"/>
                  </a:lnTo>
                  <a:lnTo>
                    <a:pt x="35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40" y="670"/>
                  </a:lnTo>
                  <a:lnTo>
                    <a:pt x="40" y="670"/>
                  </a:lnTo>
                  <a:lnTo>
                    <a:pt x="42" y="670"/>
                  </a:lnTo>
                  <a:lnTo>
                    <a:pt x="45" y="665"/>
                  </a:lnTo>
                  <a:lnTo>
                    <a:pt x="49" y="662"/>
                  </a:lnTo>
                  <a:lnTo>
                    <a:pt x="54" y="660"/>
                  </a:lnTo>
                  <a:lnTo>
                    <a:pt x="54" y="660"/>
                  </a:lnTo>
                  <a:lnTo>
                    <a:pt x="57" y="658"/>
                  </a:lnTo>
                  <a:lnTo>
                    <a:pt x="59" y="655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6"/>
                  </a:lnTo>
                  <a:lnTo>
                    <a:pt x="64" y="646"/>
                  </a:lnTo>
                  <a:lnTo>
                    <a:pt x="64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71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5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0" y="639"/>
                  </a:lnTo>
                  <a:lnTo>
                    <a:pt x="80" y="636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2"/>
                  </a:lnTo>
                  <a:lnTo>
                    <a:pt x="85" y="632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4" y="615"/>
                  </a:lnTo>
                  <a:lnTo>
                    <a:pt x="94" y="615"/>
                  </a:lnTo>
                  <a:lnTo>
                    <a:pt x="94" y="613"/>
                  </a:lnTo>
                  <a:lnTo>
                    <a:pt x="94" y="610"/>
                  </a:lnTo>
                  <a:lnTo>
                    <a:pt x="94" y="608"/>
                  </a:lnTo>
                  <a:lnTo>
                    <a:pt x="92" y="608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7" y="606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3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3" y="599"/>
                  </a:lnTo>
                  <a:lnTo>
                    <a:pt x="116" y="599"/>
                  </a:lnTo>
                  <a:lnTo>
                    <a:pt x="118" y="596"/>
                  </a:lnTo>
                  <a:lnTo>
                    <a:pt x="118" y="591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5" y="584"/>
                  </a:lnTo>
                  <a:lnTo>
                    <a:pt x="125" y="582"/>
                  </a:lnTo>
                  <a:lnTo>
                    <a:pt x="128" y="582"/>
                  </a:lnTo>
                  <a:lnTo>
                    <a:pt x="128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2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7" y="582"/>
                  </a:lnTo>
                  <a:lnTo>
                    <a:pt x="137" y="580"/>
                  </a:lnTo>
                  <a:lnTo>
                    <a:pt x="139" y="577"/>
                  </a:lnTo>
                  <a:lnTo>
                    <a:pt x="139" y="577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44" y="573"/>
                  </a:lnTo>
                  <a:lnTo>
                    <a:pt x="142" y="573"/>
                  </a:lnTo>
                  <a:close/>
                  <a:moveTo>
                    <a:pt x="158" y="573"/>
                  </a:move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4" y="568"/>
                  </a:lnTo>
                  <a:lnTo>
                    <a:pt x="154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9" y="568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5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6" y="575"/>
                  </a:lnTo>
                  <a:lnTo>
                    <a:pt x="156" y="575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close/>
                  <a:moveTo>
                    <a:pt x="151" y="499"/>
                  </a:move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502"/>
                  </a:lnTo>
                  <a:lnTo>
                    <a:pt x="154" y="502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6"/>
                  </a:lnTo>
                  <a:lnTo>
                    <a:pt x="154" y="506"/>
                  </a:lnTo>
                  <a:lnTo>
                    <a:pt x="156" y="506"/>
                  </a:lnTo>
                  <a:lnTo>
                    <a:pt x="156" y="509"/>
                  </a:lnTo>
                  <a:lnTo>
                    <a:pt x="156" y="509"/>
                  </a:lnTo>
                  <a:lnTo>
                    <a:pt x="156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09"/>
                  </a:lnTo>
                  <a:lnTo>
                    <a:pt x="156" y="511"/>
                  </a:lnTo>
                  <a:lnTo>
                    <a:pt x="156" y="513"/>
                  </a:lnTo>
                  <a:lnTo>
                    <a:pt x="156" y="513"/>
                  </a:lnTo>
                  <a:lnTo>
                    <a:pt x="158" y="513"/>
                  </a:lnTo>
                  <a:lnTo>
                    <a:pt x="158" y="513"/>
                  </a:lnTo>
                  <a:lnTo>
                    <a:pt x="161" y="511"/>
                  </a:lnTo>
                  <a:lnTo>
                    <a:pt x="163" y="509"/>
                  </a:lnTo>
                  <a:lnTo>
                    <a:pt x="161" y="509"/>
                  </a:lnTo>
                  <a:lnTo>
                    <a:pt x="161" y="509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4"/>
                  </a:lnTo>
                  <a:lnTo>
                    <a:pt x="163" y="504"/>
                  </a:lnTo>
                  <a:lnTo>
                    <a:pt x="163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58" y="502"/>
                  </a:lnTo>
                  <a:lnTo>
                    <a:pt x="158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58" y="499"/>
                  </a:lnTo>
                  <a:lnTo>
                    <a:pt x="156" y="499"/>
                  </a:lnTo>
                  <a:lnTo>
                    <a:pt x="156" y="499"/>
                  </a:lnTo>
                  <a:lnTo>
                    <a:pt x="156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close/>
                  <a:moveTo>
                    <a:pt x="14" y="691"/>
                  </a:moveTo>
                  <a:lnTo>
                    <a:pt x="14" y="691"/>
                  </a:lnTo>
                  <a:lnTo>
                    <a:pt x="14" y="691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2" y="691"/>
                  </a:lnTo>
                  <a:lnTo>
                    <a:pt x="12" y="691"/>
                  </a:lnTo>
                  <a:lnTo>
                    <a:pt x="12" y="693"/>
                  </a:lnTo>
                  <a:lnTo>
                    <a:pt x="12" y="693"/>
                  </a:lnTo>
                  <a:lnTo>
                    <a:pt x="14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4" y="691"/>
                  </a:lnTo>
                  <a:lnTo>
                    <a:pt x="14" y="691"/>
                  </a:lnTo>
                  <a:close/>
                  <a:moveTo>
                    <a:pt x="12" y="698"/>
                  </a:move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close/>
                  <a:moveTo>
                    <a:pt x="5" y="705"/>
                  </a:moveTo>
                  <a:lnTo>
                    <a:pt x="7" y="705"/>
                  </a:lnTo>
                  <a:lnTo>
                    <a:pt x="7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2" y="703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5"/>
                  </a:lnTo>
                  <a:lnTo>
                    <a:pt x="2" y="715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5" y="717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7" y="715"/>
                  </a:lnTo>
                  <a:lnTo>
                    <a:pt x="7" y="715"/>
                  </a:lnTo>
                  <a:lnTo>
                    <a:pt x="7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7" y="712"/>
                  </a:lnTo>
                  <a:lnTo>
                    <a:pt x="7" y="710"/>
                  </a:lnTo>
                  <a:lnTo>
                    <a:pt x="7" y="710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close/>
                  <a:moveTo>
                    <a:pt x="80" y="757"/>
                  </a:moveTo>
                  <a:lnTo>
                    <a:pt x="80" y="757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5" y="757"/>
                  </a:lnTo>
                  <a:lnTo>
                    <a:pt x="75" y="757"/>
                  </a:lnTo>
                  <a:lnTo>
                    <a:pt x="75" y="760"/>
                  </a:lnTo>
                  <a:lnTo>
                    <a:pt x="75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3" y="757"/>
                  </a:lnTo>
                  <a:lnTo>
                    <a:pt x="80" y="757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21" y="693"/>
                  </a:moveTo>
                  <a:lnTo>
                    <a:pt x="21" y="691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3"/>
                  </a:lnTo>
                  <a:lnTo>
                    <a:pt x="16" y="693"/>
                  </a:lnTo>
                  <a:lnTo>
                    <a:pt x="16" y="696"/>
                  </a:lnTo>
                  <a:lnTo>
                    <a:pt x="16" y="698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21" y="696"/>
                  </a:lnTo>
                  <a:lnTo>
                    <a:pt x="19" y="693"/>
                  </a:lnTo>
                  <a:lnTo>
                    <a:pt x="21" y="693"/>
                  </a:lnTo>
                  <a:close/>
                  <a:moveTo>
                    <a:pt x="172" y="497"/>
                  </a:moveTo>
                  <a:lnTo>
                    <a:pt x="172" y="497"/>
                  </a:lnTo>
                  <a:lnTo>
                    <a:pt x="172" y="497"/>
                  </a:lnTo>
                  <a:lnTo>
                    <a:pt x="172" y="497"/>
                  </a:lnTo>
                  <a:lnTo>
                    <a:pt x="170" y="499"/>
                  </a:lnTo>
                  <a:lnTo>
                    <a:pt x="170" y="499"/>
                  </a:lnTo>
                  <a:lnTo>
                    <a:pt x="170" y="502"/>
                  </a:lnTo>
                  <a:lnTo>
                    <a:pt x="172" y="504"/>
                  </a:lnTo>
                  <a:lnTo>
                    <a:pt x="172" y="50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7"/>
                  </a:lnTo>
                  <a:close/>
                  <a:moveTo>
                    <a:pt x="203" y="828"/>
                  </a:moveTo>
                  <a:lnTo>
                    <a:pt x="203" y="828"/>
                  </a:lnTo>
                  <a:lnTo>
                    <a:pt x="203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3" y="828"/>
                  </a:lnTo>
                  <a:lnTo>
                    <a:pt x="203" y="826"/>
                  </a:lnTo>
                  <a:lnTo>
                    <a:pt x="203" y="826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3" y="828"/>
                  </a:lnTo>
                  <a:close/>
                  <a:moveTo>
                    <a:pt x="177" y="494"/>
                  </a:move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5"/>
                  </a:lnTo>
                  <a:lnTo>
                    <a:pt x="170" y="485"/>
                  </a:lnTo>
                  <a:lnTo>
                    <a:pt x="170" y="483"/>
                  </a:lnTo>
                  <a:lnTo>
                    <a:pt x="170" y="483"/>
                  </a:lnTo>
                  <a:lnTo>
                    <a:pt x="170" y="490"/>
                  </a:lnTo>
                  <a:lnTo>
                    <a:pt x="170" y="487"/>
                  </a:lnTo>
                  <a:lnTo>
                    <a:pt x="170" y="487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5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1" y="483"/>
                  </a:lnTo>
                  <a:lnTo>
                    <a:pt x="161" y="483"/>
                  </a:lnTo>
                  <a:lnTo>
                    <a:pt x="158" y="480"/>
                  </a:lnTo>
                  <a:lnTo>
                    <a:pt x="158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1" y="478"/>
                  </a:lnTo>
                  <a:lnTo>
                    <a:pt x="151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3"/>
                  </a:lnTo>
                  <a:lnTo>
                    <a:pt x="151" y="483"/>
                  </a:lnTo>
                  <a:lnTo>
                    <a:pt x="151" y="483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7"/>
                  </a:lnTo>
                  <a:lnTo>
                    <a:pt x="154" y="487"/>
                  </a:lnTo>
                  <a:lnTo>
                    <a:pt x="156" y="487"/>
                  </a:lnTo>
                  <a:lnTo>
                    <a:pt x="156" y="487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2"/>
                  </a:lnTo>
                  <a:lnTo>
                    <a:pt x="158" y="494"/>
                  </a:lnTo>
                  <a:lnTo>
                    <a:pt x="158" y="494"/>
                  </a:lnTo>
                  <a:lnTo>
                    <a:pt x="161" y="494"/>
                  </a:lnTo>
                  <a:lnTo>
                    <a:pt x="161" y="494"/>
                  </a:lnTo>
                  <a:lnTo>
                    <a:pt x="163" y="494"/>
                  </a:lnTo>
                  <a:lnTo>
                    <a:pt x="163" y="497"/>
                  </a:lnTo>
                  <a:lnTo>
                    <a:pt x="163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70" y="494"/>
                  </a:lnTo>
                  <a:lnTo>
                    <a:pt x="170" y="494"/>
                  </a:lnTo>
                  <a:lnTo>
                    <a:pt x="170" y="497"/>
                  </a:lnTo>
                  <a:lnTo>
                    <a:pt x="170" y="497"/>
                  </a:lnTo>
                  <a:lnTo>
                    <a:pt x="172" y="497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7"/>
                  </a:lnTo>
                  <a:lnTo>
                    <a:pt x="175" y="497"/>
                  </a:lnTo>
                  <a:lnTo>
                    <a:pt x="175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close/>
                  <a:moveTo>
                    <a:pt x="172" y="402"/>
                  </a:moveTo>
                  <a:lnTo>
                    <a:pt x="172" y="402"/>
                  </a:lnTo>
                  <a:lnTo>
                    <a:pt x="170" y="400"/>
                  </a:lnTo>
                  <a:lnTo>
                    <a:pt x="170" y="397"/>
                  </a:lnTo>
                  <a:lnTo>
                    <a:pt x="170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07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2"/>
                  </a:lnTo>
                  <a:lnTo>
                    <a:pt x="172" y="402"/>
                  </a:lnTo>
                  <a:lnTo>
                    <a:pt x="172" y="402"/>
                  </a:lnTo>
                  <a:close/>
                  <a:moveTo>
                    <a:pt x="189" y="793"/>
                  </a:move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3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7"/>
                  </a:lnTo>
                  <a:lnTo>
                    <a:pt x="187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800"/>
                  </a:lnTo>
                  <a:lnTo>
                    <a:pt x="187" y="800"/>
                  </a:lnTo>
                  <a:lnTo>
                    <a:pt x="187" y="800"/>
                  </a:lnTo>
                  <a:lnTo>
                    <a:pt x="189" y="800"/>
                  </a:lnTo>
                  <a:lnTo>
                    <a:pt x="189" y="797"/>
                  </a:lnTo>
                  <a:lnTo>
                    <a:pt x="189" y="797"/>
                  </a:lnTo>
                  <a:lnTo>
                    <a:pt x="189" y="795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close/>
                  <a:moveTo>
                    <a:pt x="170" y="849"/>
                  </a:move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7"/>
                  </a:lnTo>
                  <a:lnTo>
                    <a:pt x="170" y="847"/>
                  </a:lnTo>
                  <a:lnTo>
                    <a:pt x="170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1" y="849"/>
                  </a:lnTo>
                  <a:lnTo>
                    <a:pt x="161" y="849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58" y="852"/>
                  </a:lnTo>
                  <a:lnTo>
                    <a:pt x="156" y="852"/>
                  </a:lnTo>
                  <a:lnTo>
                    <a:pt x="156" y="852"/>
                  </a:lnTo>
                  <a:lnTo>
                    <a:pt x="156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1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4" y="861"/>
                  </a:lnTo>
                  <a:lnTo>
                    <a:pt x="154" y="861"/>
                  </a:lnTo>
                  <a:lnTo>
                    <a:pt x="154" y="859"/>
                  </a:lnTo>
                  <a:lnTo>
                    <a:pt x="154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61" y="857"/>
                  </a:lnTo>
                  <a:lnTo>
                    <a:pt x="161" y="854"/>
                  </a:lnTo>
                  <a:lnTo>
                    <a:pt x="161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4"/>
                  </a:lnTo>
                  <a:lnTo>
                    <a:pt x="165" y="854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0" y="857"/>
                  </a:lnTo>
                  <a:lnTo>
                    <a:pt x="170" y="859"/>
                  </a:lnTo>
                  <a:lnTo>
                    <a:pt x="170" y="857"/>
                  </a:lnTo>
                  <a:lnTo>
                    <a:pt x="170" y="857"/>
                  </a:lnTo>
                  <a:lnTo>
                    <a:pt x="170" y="854"/>
                  </a:lnTo>
                  <a:lnTo>
                    <a:pt x="172" y="852"/>
                  </a:lnTo>
                  <a:lnTo>
                    <a:pt x="172" y="849"/>
                  </a:lnTo>
                  <a:lnTo>
                    <a:pt x="170" y="849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49" y="873"/>
                  </a:moveTo>
                  <a:lnTo>
                    <a:pt x="149" y="873"/>
                  </a:lnTo>
                  <a:lnTo>
                    <a:pt x="149" y="873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49" y="873"/>
                  </a:lnTo>
                  <a:close/>
                  <a:moveTo>
                    <a:pt x="149" y="871"/>
                  </a:moveTo>
                  <a:lnTo>
                    <a:pt x="151" y="871"/>
                  </a:lnTo>
                  <a:lnTo>
                    <a:pt x="151" y="871"/>
                  </a:lnTo>
                  <a:lnTo>
                    <a:pt x="151" y="871"/>
                  </a:lnTo>
                  <a:lnTo>
                    <a:pt x="151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6" y="868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71"/>
                  </a:lnTo>
                  <a:close/>
                  <a:moveTo>
                    <a:pt x="149" y="861"/>
                  </a:moveTo>
                  <a:lnTo>
                    <a:pt x="149" y="861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6" y="859"/>
                  </a:lnTo>
                  <a:lnTo>
                    <a:pt x="146" y="859"/>
                  </a:lnTo>
                  <a:lnTo>
                    <a:pt x="146" y="861"/>
                  </a:lnTo>
                  <a:lnTo>
                    <a:pt x="144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9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15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Freeform 16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Freeform 17"/>
            <p:cNvSpPr>
              <a:spLocks noEditPoints="1"/>
            </p:cNvSpPr>
            <p:nvPr/>
          </p:nvSpPr>
          <p:spPr bwMode="auto">
            <a:xfrm>
              <a:off x="10383054" y="1918739"/>
              <a:ext cx="421959" cy="451657"/>
            </a:xfrm>
            <a:custGeom>
              <a:avLst/>
              <a:gdLst>
                <a:gd name="T0" fmla="*/ 24 w 341"/>
                <a:gd name="T1" fmla="*/ 241 h 365"/>
                <a:gd name="T2" fmla="*/ 0 w 341"/>
                <a:gd name="T3" fmla="*/ 223 h 365"/>
                <a:gd name="T4" fmla="*/ 43 w 341"/>
                <a:gd name="T5" fmla="*/ 355 h 365"/>
                <a:gd name="T6" fmla="*/ 33 w 341"/>
                <a:gd name="T7" fmla="*/ 310 h 365"/>
                <a:gd name="T8" fmla="*/ 33 w 341"/>
                <a:gd name="T9" fmla="*/ 239 h 365"/>
                <a:gd name="T10" fmla="*/ 331 w 341"/>
                <a:gd name="T11" fmla="*/ 28 h 365"/>
                <a:gd name="T12" fmla="*/ 310 w 341"/>
                <a:gd name="T13" fmla="*/ 5 h 365"/>
                <a:gd name="T14" fmla="*/ 294 w 341"/>
                <a:gd name="T15" fmla="*/ 14 h 365"/>
                <a:gd name="T16" fmla="*/ 282 w 341"/>
                <a:gd name="T17" fmla="*/ 40 h 365"/>
                <a:gd name="T18" fmla="*/ 268 w 341"/>
                <a:gd name="T19" fmla="*/ 43 h 365"/>
                <a:gd name="T20" fmla="*/ 263 w 341"/>
                <a:gd name="T21" fmla="*/ 55 h 365"/>
                <a:gd name="T22" fmla="*/ 230 w 341"/>
                <a:gd name="T23" fmla="*/ 71 h 365"/>
                <a:gd name="T24" fmla="*/ 213 w 341"/>
                <a:gd name="T25" fmla="*/ 97 h 365"/>
                <a:gd name="T26" fmla="*/ 192 w 341"/>
                <a:gd name="T27" fmla="*/ 111 h 365"/>
                <a:gd name="T28" fmla="*/ 166 w 341"/>
                <a:gd name="T29" fmla="*/ 107 h 365"/>
                <a:gd name="T30" fmla="*/ 154 w 341"/>
                <a:gd name="T31" fmla="*/ 102 h 365"/>
                <a:gd name="T32" fmla="*/ 140 w 341"/>
                <a:gd name="T33" fmla="*/ 85 h 365"/>
                <a:gd name="T34" fmla="*/ 123 w 341"/>
                <a:gd name="T35" fmla="*/ 107 h 365"/>
                <a:gd name="T36" fmla="*/ 100 w 341"/>
                <a:gd name="T37" fmla="*/ 140 h 365"/>
                <a:gd name="T38" fmla="*/ 83 w 341"/>
                <a:gd name="T39" fmla="*/ 149 h 365"/>
                <a:gd name="T40" fmla="*/ 66 w 341"/>
                <a:gd name="T41" fmla="*/ 161 h 365"/>
                <a:gd name="T42" fmla="*/ 48 w 341"/>
                <a:gd name="T43" fmla="*/ 170 h 365"/>
                <a:gd name="T44" fmla="*/ 29 w 341"/>
                <a:gd name="T45" fmla="*/ 185 h 365"/>
                <a:gd name="T46" fmla="*/ 10 w 341"/>
                <a:gd name="T47" fmla="*/ 213 h 365"/>
                <a:gd name="T48" fmla="*/ 19 w 341"/>
                <a:gd name="T49" fmla="*/ 225 h 365"/>
                <a:gd name="T50" fmla="*/ 24 w 341"/>
                <a:gd name="T51" fmla="*/ 237 h 365"/>
                <a:gd name="T52" fmla="*/ 33 w 341"/>
                <a:gd name="T53" fmla="*/ 227 h 365"/>
                <a:gd name="T54" fmla="*/ 48 w 341"/>
                <a:gd name="T55" fmla="*/ 239 h 365"/>
                <a:gd name="T56" fmla="*/ 62 w 341"/>
                <a:gd name="T57" fmla="*/ 244 h 365"/>
                <a:gd name="T58" fmla="*/ 64 w 341"/>
                <a:gd name="T59" fmla="*/ 263 h 365"/>
                <a:gd name="T60" fmla="*/ 55 w 341"/>
                <a:gd name="T61" fmla="*/ 275 h 365"/>
                <a:gd name="T62" fmla="*/ 55 w 341"/>
                <a:gd name="T63" fmla="*/ 296 h 365"/>
                <a:gd name="T64" fmla="*/ 64 w 341"/>
                <a:gd name="T65" fmla="*/ 291 h 365"/>
                <a:gd name="T66" fmla="*/ 69 w 341"/>
                <a:gd name="T67" fmla="*/ 301 h 365"/>
                <a:gd name="T68" fmla="*/ 52 w 341"/>
                <a:gd name="T69" fmla="*/ 301 h 365"/>
                <a:gd name="T70" fmla="*/ 43 w 341"/>
                <a:gd name="T71" fmla="*/ 308 h 365"/>
                <a:gd name="T72" fmla="*/ 33 w 341"/>
                <a:gd name="T73" fmla="*/ 331 h 365"/>
                <a:gd name="T74" fmla="*/ 55 w 341"/>
                <a:gd name="T75" fmla="*/ 341 h 365"/>
                <a:gd name="T76" fmla="*/ 43 w 341"/>
                <a:gd name="T77" fmla="*/ 346 h 365"/>
                <a:gd name="T78" fmla="*/ 57 w 341"/>
                <a:gd name="T79" fmla="*/ 355 h 365"/>
                <a:gd name="T80" fmla="*/ 66 w 341"/>
                <a:gd name="T81" fmla="*/ 350 h 365"/>
                <a:gd name="T82" fmla="*/ 64 w 341"/>
                <a:gd name="T83" fmla="*/ 362 h 365"/>
                <a:gd name="T84" fmla="*/ 76 w 341"/>
                <a:gd name="T85" fmla="*/ 355 h 365"/>
                <a:gd name="T86" fmla="*/ 78 w 341"/>
                <a:gd name="T87" fmla="*/ 346 h 365"/>
                <a:gd name="T88" fmla="*/ 90 w 341"/>
                <a:gd name="T89" fmla="*/ 353 h 365"/>
                <a:gd name="T90" fmla="*/ 102 w 341"/>
                <a:gd name="T91" fmla="*/ 360 h 365"/>
                <a:gd name="T92" fmla="*/ 128 w 341"/>
                <a:gd name="T93" fmla="*/ 350 h 365"/>
                <a:gd name="T94" fmla="*/ 192 w 341"/>
                <a:gd name="T95" fmla="*/ 324 h 365"/>
                <a:gd name="T96" fmla="*/ 204 w 341"/>
                <a:gd name="T97" fmla="*/ 286 h 365"/>
                <a:gd name="T98" fmla="*/ 178 w 341"/>
                <a:gd name="T99" fmla="*/ 268 h 365"/>
                <a:gd name="T100" fmla="*/ 171 w 341"/>
                <a:gd name="T101" fmla="*/ 253 h 365"/>
                <a:gd name="T102" fmla="*/ 173 w 341"/>
                <a:gd name="T103" fmla="*/ 241 h 365"/>
                <a:gd name="T104" fmla="*/ 189 w 341"/>
                <a:gd name="T105" fmla="*/ 218 h 365"/>
                <a:gd name="T106" fmla="*/ 211 w 341"/>
                <a:gd name="T107" fmla="*/ 208 h 365"/>
                <a:gd name="T108" fmla="*/ 234 w 341"/>
                <a:gd name="T109" fmla="*/ 194 h 365"/>
                <a:gd name="T110" fmla="*/ 260 w 341"/>
                <a:gd name="T111" fmla="*/ 168 h 365"/>
                <a:gd name="T112" fmla="*/ 277 w 341"/>
                <a:gd name="T113" fmla="*/ 156 h 365"/>
                <a:gd name="T114" fmla="*/ 289 w 341"/>
                <a:gd name="T115" fmla="*/ 135 h 365"/>
                <a:gd name="T116" fmla="*/ 286 w 341"/>
                <a:gd name="T117" fmla="*/ 97 h 365"/>
                <a:gd name="T118" fmla="*/ 303 w 341"/>
                <a:gd name="T119" fmla="*/ 73 h 365"/>
                <a:gd name="T120" fmla="*/ 315 w 341"/>
                <a:gd name="T121" fmla="*/ 64 h 365"/>
                <a:gd name="T122" fmla="*/ 324 w 341"/>
                <a:gd name="T123" fmla="*/ 50 h 365"/>
                <a:gd name="T124" fmla="*/ 59 w 341"/>
                <a:gd name="T125" fmla="*/ 3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" h="365">
                  <a:moveTo>
                    <a:pt x="26" y="244"/>
                  </a:moveTo>
                  <a:lnTo>
                    <a:pt x="26" y="244"/>
                  </a:lnTo>
                  <a:lnTo>
                    <a:pt x="26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4"/>
                  </a:lnTo>
                  <a:lnTo>
                    <a:pt x="26" y="244"/>
                  </a:lnTo>
                  <a:close/>
                  <a:moveTo>
                    <a:pt x="26" y="239"/>
                  </a:move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6" y="239"/>
                  </a:lnTo>
                  <a:close/>
                  <a:moveTo>
                    <a:pt x="22" y="246"/>
                  </a:move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6"/>
                  </a:lnTo>
                  <a:lnTo>
                    <a:pt x="22" y="246"/>
                  </a:lnTo>
                  <a:close/>
                  <a:moveTo>
                    <a:pt x="3" y="223"/>
                  </a:move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close/>
                  <a:moveTo>
                    <a:pt x="43" y="355"/>
                  </a:move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close/>
                  <a:moveTo>
                    <a:pt x="52" y="355"/>
                  </a:moveTo>
                  <a:lnTo>
                    <a:pt x="52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close/>
                  <a:moveTo>
                    <a:pt x="31" y="310"/>
                  </a:moveTo>
                  <a:lnTo>
                    <a:pt x="31" y="310"/>
                  </a:lnTo>
                  <a:lnTo>
                    <a:pt x="33" y="308"/>
                  </a:lnTo>
                  <a:lnTo>
                    <a:pt x="33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1" y="308"/>
                  </a:lnTo>
                  <a:lnTo>
                    <a:pt x="31" y="310"/>
                  </a:lnTo>
                  <a:close/>
                  <a:moveTo>
                    <a:pt x="33" y="241"/>
                  </a:moveTo>
                  <a:lnTo>
                    <a:pt x="33" y="244"/>
                  </a:lnTo>
                  <a:lnTo>
                    <a:pt x="33" y="244"/>
                  </a:lnTo>
                  <a:lnTo>
                    <a:pt x="36" y="244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3" y="241"/>
                  </a:lnTo>
                  <a:lnTo>
                    <a:pt x="33" y="241"/>
                  </a:lnTo>
                  <a:close/>
                  <a:moveTo>
                    <a:pt x="338" y="50"/>
                  </a:moveTo>
                  <a:lnTo>
                    <a:pt x="338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3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28"/>
                  </a:lnTo>
                  <a:lnTo>
                    <a:pt x="331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29" y="31"/>
                  </a:lnTo>
                  <a:lnTo>
                    <a:pt x="327" y="33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2" y="26"/>
                  </a:lnTo>
                  <a:lnTo>
                    <a:pt x="320" y="24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7" y="10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2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1" y="17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31"/>
                  </a:lnTo>
                  <a:lnTo>
                    <a:pt x="289" y="33"/>
                  </a:lnTo>
                  <a:lnTo>
                    <a:pt x="289" y="36"/>
                  </a:lnTo>
                  <a:lnTo>
                    <a:pt x="289" y="38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3" y="47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0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0" y="57"/>
                  </a:lnTo>
                  <a:lnTo>
                    <a:pt x="258" y="59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3" y="62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1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4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30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18" y="69"/>
                  </a:lnTo>
                  <a:lnTo>
                    <a:pt x="213" y="69"/>
                  </a:lnTo>
                  <a:lnTo>
                    <a:pt x="204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4" y="83"/>
                  </a:lnTo>
                  <a:lnTo>
                    <a:pt x="204" y="83"/>
                  </a:lnTo>
                  <a:lnTo>
                    <a:pt x="206" y="88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5" y="99"/>
                  </a:lnTo>
                  <a:lnTo>
                    <a:pt x="213" y="102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1" y="114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9" y="109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8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2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6" y="97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3"/>
                  </a:lnTo>
                  <a:lnTo>
                    <a:pt x="111" y="123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2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69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3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7" y="194"/>
                  </a:lnTo>
                  <a:lnTo>
                    <a:pt x="10" y="201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4" y="208"/>
                  </a:lnTo>
                  <a:lnTo>
                    <a:pt x="17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7" y="213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7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4" y="239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2" y="244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4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2" y="263"/>
                  </a:lnTo>
                  <a:lnTo>
                    <a:pt x="62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9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5" y="272"/>
                  </a:lnTo>
                  <a:lnTo>
                    <a:pt x="55" y="275"/>
                  </a:lnTo>
                  <a:lnTo>
                    <a:pt x="55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82"/>
                  </a:lnTo>
                  <a:lnTo>
                    <a:pt x="50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89"/>
                  </a:lnTo>
                  <a:lnTo>
                    <a:pt x="50" y="289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4"/>
                  </a:lnTo>
                  <a:lnTo>
                    <a:pt x="55" y="294"/>
                  </a:lnTo>
                  <a:lnTo>
                    <a:pt x="57" y="294"/>
                  </a:lnTo>
                  <a:lnTo>
                    <a:pt x="55" y="294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4" y="298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1" y="301"/>
                  </a:lnTo>
                  <a:lnTo>
                    <a:pt x="71" y="301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298"/>
                  </a:lnTo>
                  <a:lnTo>
                    <a:pt x="69" y="298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8"/>
                  </a:lnTo>
                  <a:lnTo>
                    <a:pt x="66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8"/>
                  </a:lnTo>
                  <a:lnTo>
                    <a:pt x="55" y="298"/>
                  </a:lnTo>
                  <a:lnTo>
                    <a:pt x="55" y="301"/>
                  </a:lnTo>
                  <a:lnTo>
                    <a:pt x="55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48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3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4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8" y="329"/>
                  </a:lnTo>
                  <a:lnTo>
                    <a:pt x="40" y="329"/>
                  </a:lnTo>
                  <a:lnTo>
                    <a:pt x="43" y="329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1" y="331"/>
                  </a:lnTo>
                  <a:lnTo>
                    <a:pt x="31" y="331"/>
                  </a:lnTo>
                  <a:lnTo>
                    <a:pt x="31" y="334"/>
                  </a:lnTo>
                  <a:lnTo>
                    <a:pt x="29" y="334"/>
                  </a:lnTo>
                  <a:lnTo>
                    <a:pt x="26" y="334"/>
                  </a:lnTo>
                  <a:lnTo>
                    <a:pt x="24" y="334"/>
                  </a:lnTo>
                  <a:lnTo>
                    <a:pt x="24" y="336"/>
                  </a:lnTo>
                  <a:lnTo>
                    <a:pt x="26" y="336"/>
                  </a:lnTo>
                  <a:lnTo>
                    <a:pt x="31" y="336"/>
                  </a:lnTo>
                  <a:lnTo>
                    <a:pt x="33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4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39"/>
                  </a:lnTo>
                  <a:lnTo>
                    <a:pt x="43" y="339"/>
                  </a:lnTo>
                  <a:lnTo>
                    <a:pt x="45" y="339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7" y="339"/>
                  </a:lnTo>
                  <a:lnTo>
                    <a:pt x="57" y="339"/>
                  </a:lnTo>
                  <a:lnTo>
                    <a:pt x="55" y="341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8" y="341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2" y="343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50"/>
                  </a:lnTo>
                  <a:lnTo>
                    <a:pt x="45" y="350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5" y="355"/>
                  </a:lnTo>
                  <a:lnTo>
                    <a:pt x="55" y="355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2" y="355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59" y="353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6" y="348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9" y="350"/>
                  </a:lnTo>
                  <a:lnTo>
                    <a:pt x="69" y="350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6" y="355"/>
                  </a:lnTo>
                  <a:lnTo>
                    <a:pt x="64" y="355"/>
                  </a:lnTo>
                  <a:lnTo>
                    <a:pt x="64" y="355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2" y="360"/>
                  </a:lnTo>
                  <a:lnTo>
                    <a:pt x="62" y="360"/>
                  </a:lnTo>
                  <a:lnTo>
                    <a:pt x="59" y="360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2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9" y="360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71" y="360"/>
                  </a:lnTo>
                  <a:lnTo>
                    <a:pt x="71" y="360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1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1" y="350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81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4" y="346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6" y="341"/>
                  </a:lnTo>
                  <a:lnTo>
                    <a:pt x="78" y="343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5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3"/>
                  </a:lnTo>
                  <a:lnTo>
                    <a:pt x="97" y="355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7"/>
                  </a:lnTo>
                  <a:lnTo>
                    <a:pt x="100" y="357"/>
                  </a:lnTo>
                  <a:lnTo>
                    <a:pt x="100" y="360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7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26" y="357"/>
                  </a:lnTo>
                  <a:lnTo>
                    <a:pt x="126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30" y="355"/>
                  </a:lnTo>
                  <a:lnTo>
                    <a:pt x="130" y="355"/>
                  </a:lnTo>
                  <a:lnTo>
                    <a:pt x="128" y="350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3" y="346"/>
                  </a:lnTo>
                  <a:lnTo>
                    <a:pt x="135" y="346"/>
                  </a:lnTo>
                  <a:lnTo>
                    <a:pt x="140" y="339"/>
                  </a:lnTo>
                  <a:lnTo>
                    <a:pt x="140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5" y="331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9" y="327"/>
                  </a:lnTo>
                  <a:lnTo>
                    <a:pt x="152" y="324"/>
                  </a:lnTo>
                  <a:lnTo>
                    <a:pt x="154" y="324"/>
                  </a:lnTo>
                  <a:lnTo>
                    <a:pt x="159" y="322"/>
                  </a:lnTo>
                  <a:lnTo>
                    <a:pt x="161" y="322"/>
                  </a:lnTo>
                  <a:lnTo>
                    <a:pt x="166" y="322"/>
                  </a:lnTo>
                  <a:lnTo>
                    <a:pt x="171" y="324"/>
                  </a:lnTo>
                  <a:lnTo>
                    <a:pt x="173" y="324"/>
                  </a:lnTo>
                  <a:lnTo>
                    <a:pt x="17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4" y="322"/>
                  </a:lnTo>
                  <a:lnTo>
                    <a:pt x="208" y="320"/>
                  </a:lnTo>
                  <a:lnTo>
                    <a:pt x="211" y="317"/>
                  </a:lnTo>
                  <a:lnTo>
                    <a:pt x="213" y="315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0"/>
                  </a:lnTo>
                  <a:lnTo>
                    <a:pt x="213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4" y="286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2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5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3" y="268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6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6" y="251"/>
                  </a:lnTo>
                  <a:lnTo>
                    <a:pt x="166" y="251"/>
                  </a:lnTo>
                  <a:lnTo>
                    <a:pt x="168" y="251"/>
                  </a:lnTo>
                  <a:lnTo>
                    <a:pt x="171" y="251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3"/>
                  </a:lnTo>
                  <a:lnTo>
                    <a:pt x="175" y="246"/>
                  </a:lnTo>
                  <a:lnTo>
                    <a:pt x="173" y="241"/>
                  </a:lnTo>
                  <a:lnTo>
                    <a:pt x="175" y="239"/>
                  </a:lnTo>
                  <a:lnTo>
                    <a:pt x="178" y="237"/>
                  </a:lnTo>
                  <a:lnTo>
                    <a:pt x="178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5" y="220"/>
                  </a:lnTo>
                  <a:lnTo>
                    <a:pt x="187" y="220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92" y="218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5" y="206"/>
                  </a:lnTo>
                  <a:lnTo>
                    <a:pt x="215" y="208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5" y="201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4" y="194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89"/>
                  </a:lnTo>
                  <a:lnTo>
                    <a:pt x="232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7" y="187"/>
                  </a:lnTo>
                  <a:lnTo>
                    <a:pt x="239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51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8" y="175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3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70" y="159"/>
                  </a:lnTo>
                  <a:lnTo>
                    <a:pt x="270" y="159"/>
                  </a:lnTo>
                  <a:lnTo>
                    <a:pt x="272" y="156"/>
                  </a:lnTo>
                  <a:lnTo>
                    <a:pt x="275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2"/>
                  </a:lnTo>
                  <a:lnTo>
                    <a:pt x="282" y="152"/>
                  </a:lnTo>
                  <a:lnTo>
                    <a:pt x="282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9" y="133"/>
                  </a:lnTo>
                  <a:lnTo>
                    <a:pt x="289" y="130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4"/>
                  </a:lnTo>
                  <a:lnTo>
                    <a:pt x="286" y="102"/>
                  </a:lnTo>
                  <a:lnTo>
                    <a:pt x="286" y="102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9" y="95"/>
                  </a:lnTo>
                  <a:lnTo>
                    <a:pt x="291" y="92"/>
                  </a:lnTo>
                  <a:lnTo>
                    <a:pt x="291" y="92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4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5"/>
                  </a:lnTo>
                  <a:lnTo>
                    <a:pt x="296" y="85"/>
                  </a:lnTo>
                  <a:lnTo>
                    <a:pt x="298" y="83"/>
                  </a:lnTo>
                  <a:lnTo>
                    <a:pt x="298" y="81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5" y="64"/>
                  </a:lnTo>
                  <a:lnTo>
                    <a:pt x="315" y="64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0" y="55"/>
                  </a:lnTo>
                  <a:lnTo>
                    <a:pt x="320" y="57"/>
                  </a:lnTo>
                  <a:lnTo>
                    <a:pt x="320" y="57"/>
                  </a:lnTo>
                  <a:lnTo>
                    <a:pt x="320" y="59"/>
                  </a:lnTo>
                  <a:lnTo>
                    <a:pt x="320" y="59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2" y="55"/>
                  </a:lnTo>
                  <a:lnTo>
                    <a:pt x="322" y="52"/>
                  </a:lnTo>
                  <a:lnTo>
                    <a:pt x="324" y="52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1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close/>
                  <a:moveTo>
                    <a:pt x="59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2"/>
                  </a:lnTo>
                  <a:lnTo>
                    <a:pt x="57" y="360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5"/>
                  </a:lnTo>
                  <a:lnTo>
                    <a:pt x="55" y="365"/>
                  </a:lnTo>
                  <a:lnTo>
                    <a:pt x="55" y="362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7523382" y="2934659"/>
              <a:ext cx="527140" cy="299455"/>
            </a:xfrm>
            <a:custGeom>
              <a:avLst/>
              <a:gdLst>
                <a:gd name="T0" fmla="*/ 414 w 426"/>
                <a:gd name="T1" fmla="*/ 197 h 242"/>
                <a:gd name="T2" fmla="*/ 419 w 426"/>
                <a:gd name="T3" fmla="*/ 178 h 242"/>
                <a:gd name="T4" fmla="*/ 421 w 426"/>
                <a:gd name="T5" fmla="*/ 154 h 242"/>
                <a:gd name="T6" fmla="*/ 400 w 426"/>
                <a:gd name="T7" fmla="*/ 156 h 242"/>
                <a:gd name="T8" fmla="*/ 384 w 426"/>
                <a:gd name="T9" fmla="*/ 154 h 242"/>
                <a:gd name="T10" fmla="*/ 360 w 426"/>
                <a:gd name="T11" fmla="*/ 149 h 242"/>
                <a:gd name="T12" fmla="*/ 343 w 426"/>
                <a:gd name="T13" fmla="*/ 140 h 242"/>
                <a:gd name="T14" fmla="*/ 336 w 426"/>
                <a:gd name="T15" fmla="*/ 149 h 242"/>
                <a:gd name="T16" fmla="*/ 324 w 426"/>
                <a:gd name="T17" fmla="*/ 145 h 242"/>
                <a:gd name="T18" fmla="*/ 317 w 426"/>
                <a:gd name="T19" fmla="*/ 145 h 242"/>
                <a:gd name="T20" fmla="*/ 317 w 426"/>
                <a:gd name="T21" fmla="*/ 152 h 242"/>
                <a:gd name="T22" fmla="*/ 306 w 426"/>
                <a:gd name="T23" fmla="*/ 140 h 242"/>
                <a:gd name="T24" fmla="*/ 294 w 426"/>
                <a:gd name="T25" fmla="*/ 128 h 242"/>
                <a:gd name="T26" fmla="*/ 277 w 426"/>
                <a:gd name="T27" fmla="*/ 130 h 242"/>
                <a:gd name="T28" fmla="*/ 265 w 426"/>
                <a:gd name="T29" fmla="*/ 123 h 242"/>
                <a:gd name="T30" fmla="*/ 263 w 426"/>
                <a:gd name="T31" fmla="*/ 107 h 242"/>
                <a:gd name="T32" fmla="*/ 251 w 426"/>
                <a:gd name="T33" fmla="*/ 114 h 242"/>
                <a:gd name="T34" fmla="*/ 235 w 426"/>
                <a:gd name="T35" fmla="*/ 102 h 242"/>
                <a:gd name="T36" fmla="*/ 216 w 426"/>
                <a:gd name="T37" fmla="*/ 83 h 242"/>
                <a:gd name="T38" fmla="*/ 211 w 426"/>
                <a:gd name="T39" fmla="*/ 71 h 242"/>
                <a:gd name="T40" fmla="*/ 199 w 426"/>
                <a:gd name="T41" fmla="*/ 71 h 242"/>
                <a:gd name="T42" fmla="*/ 183 w 426"/>
                <a:gd name="T43" fmla="*/ 76 h 242"/>
                <a:gd name="T44" fmla="*/ 173 w 426"/>
                <a:gd name="T45" fmla="*/ 59 h 242"/>
                <a:gd name="T46" fmla="*/ 166 w 426"/>
                <a:gd name="T47" fmla="*/ 50 h 242"/>
                <a:gd name="T48" fmla="*/ 152 w 426"/>
                <a:gd name="T49" fmla="*/ 48 h 242"/>
                <a:gd name="T50" fmla="*/ 138 w 426"/>
                <a:gd name="T51" fmla="*/ 38 h 242"/>
                <a:gd name="T52" fmla="*/ 121 w 426"/>
                <a:gd name="T53" fmla="*/ 26 h 242"/>
                <a:gd name="T54" fmla="*/ 112 w 426"/>
                <a:gd name="T55" fmla="*/ 14 h 242"/>
                <a:gd name="T56" fmla="*/ 100 w 426"/>
                <a:gd name="T57" fmla="*/ 5 h 242"/>
                <a:gd name="T58" fmla="*/ 78 w 426"/>
                <a:gd name="T59" fmla="*/ 5 h 242"/>
                <a:gd name="T60" fmla="*/ 69 w 426"/>
                <a:gd name="T61" fmla="*/ 12 h 242"/>
                <a:gd name="T62" fmla="*/ 64 w 426"/>
                <a:gd name="T63" fmla="*/ 22 h 242"/>
                <a:gd name="T64" fmla="*/ 50 w 426"/>
                <a:gd name="T65" fmla="*/ 14 h 242"/>
                <a:gd name="T66" fmla="*/ 31 w 426"/>
                <a:gd name="T67" fmla="*/ 29 h 242"/>
                <a:gd name="T68" fmla="*/ 17 w 426"/>
                <a:gd name="T69" fmla="*/ 52 h 242"/>
                <a:gd name="T70" fmla="*/ 10 w 426"/>
                <a:gd name="T71" fmla="*/ 59 h 242"/>
                <a:gd name="T72" fmla="*/ 10 w 426"/>
                <a:gd name="T73" fmla="*/ 76 h 242"/>
                <a:gd name="T74" fmla="*/ 0 w 426"/>
                <a:gd name="T75" fmla="*/ 93 h 242"/>
                <a:gd name="T76" fmla="*/ 15 w 426"/>
                <a:gd name="T77" fmla="*/ 104 h 242"/>
                <a:gd name="T78" fmla="*/ 26 w 426"/>
                <a:gd name="T79" fmla="*/ 104 h 242"/>
                <a:gd name="T80" fmla="*/ 43 w 426"/>
                <a:gd name="T81" fmla="*/ 116 h 242"/>
                <a:gd name="T82" fmla="*/ 62 w 426"/>
                <a:gd name="T83" fmla="*/ 128 h 242"/>
                <a:gd name="T84" fmla="*/ 71 w 426"/>
                <a:gd name="T85" fmla="*/ 138 h 242"/>
                <a:gd name="T86" fmla="*/ 93 w 426"/>
                <a:gd name="T87" fmla="*/ 152 h 242"/>
                <a:gd name="T88" fmla="*/ 126 w 426"/>
                <a:gd name="T89" fmla="*/ 166 h 242"/>
                <a:gd name="T90" fmla="*/ 168 w 426"/>
                <a:gd name="T91" fmla="*/ 183 h 242"/>
                <a:gd name="T92" fmla="*/ 187 w 426"/>
                <a:gd name="T93" fmla="*/ 178 h 242"/>
                <a:gd name="T94" fmla="*/ 204 w 426"/>
                <a:gd name="T95" fmla="*/ 178 h 242"/>
                <a:gd name="T96" fmla="*/ 220 w 426"/>
                <a:gd name="T97" fmla="*/ 180 h 242"/>
                <a:gd name="T98" fmla="*/ 249 w 426"/>
                <a:gd name="T99" fmla="*/ 204 h 242"/>
                <a:gd name="T100" fmla="*/ 263 w 426"/>
                <a:gd name="T101" fmla="*/ 213 h 242"/>
                <a:gd name="T102" fmla="*/ 284 w 426"/>
                <a:gd name="T103" fmla="*/ 216 h 242"/>
                <a:gd name="T104" fmla="*/ 303 w 426"/>
                <a:gd name="T105" fmla="*/ 230 h 242"/>
                <a:gd name="T106" fmla="*/ 322 w 426"/>
                <a:gd name="T107" fmla="*/ 227 h 242"/>
                <a:gd name="T108" fmla="*/ 339 w 426"/>
                <a:gd name="T109" fmla="*/ 232 h 242"/>
                <a:gd name="T110" fmla="*/ 358 w 426"/>
                <a:gd name="T111" fmla="*/ 235 h 242"/>
                <a:gd name="T112" fmla="*/ 372 w 426"/>
                <a:gd name="T113" fmla="*/ 239 h 242"/>
                <a:gd name="T114" fmla="*/ 395 w 426"/>
                <a:gd name="T115" fmla="*/ 239 h 242"/>
                <a:gd name="T116" fmla="*/ 410 w 426"/>
                <a:gd name="T117" fmla="*/ 235 h 242"/>
                <a:gd name="T118" fmla="*/ 421 w 426"/>
                <a:gd name="T119" fmla="*/ 2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6" h="242">
                  <a:moveTo>
                    <a:pt x="426" y="218"/>
                  </a:moveTo>
                  <a:lnTo>
                    <a:pt x="426" y="216"/>
                  </a:lnTo>
                  <a:lnTo>
                    <a:pt x="426" y="213"/>
                  </a:lnTo>
                  <a:lnTo>
                    <a:pt x="424" y="213"/>
                  </a:lnTo>
                  <a:lnTo>
                    <a:pt x="424" y="211"/>
                  </a:lnTo>
                  <a:lnTo>
                    <a:pt x="424" y="209"/>
                  </a:lnTo>
                  <a:lnTo>
                    <a:pt x="424" y="209"/>
                  </a:lnTo>
                  <a:lnTo>
                    <a:pt x="421" y="206"/>
                  </a:lnTo>
                  <a:lnTo>
                    <a:pt x="421" y="204"/>
                  </a:lnTo>
                  <a:lnTo>
                    <a:pt x="419" y="204"/>
                  </a:lnTo>
                  <a:lnTo>
                    <a:pt x="419" y="201"/>
                  </a:lnTo>
                  <a:lnTo>
                    <a:pt x="419" y="201"/>
                  </a:lnTo>
                  <a:lnTo>
                    <a:pt x="417" y="201"/>
                  </a:lnTo>
                  <a:lnTo>
                    <a:pt x="417" y="199"/>
                  </a:lnTo>
                  <a:lnTo>
                    <a:pt x="417" y="199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4" y="197"/>
                  </a:lnTo>
                  <a:lnTo>
                    <a:pt x="417" y="194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9" y="187"/>
                  </a:lnTo>
                  <a:lnTo>
                    <a:pt x="419" y="185"/>
                  </a:lnTo>
                  <a:lnTo>
                    <a:pt x="419" y="185"/>
                  </a:lnTo>
                  <a:lnTo>
                    <a:pt x="419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3"/>
                  </a:lnTo>
                  <a:lnTo>
                    <a:pt x="424" y="166"/>
                  </a:lnTo>
                  <a:lnTo>
                    <a:pt x="424" y="161"/>
                  </a:lnTo>
                  <a:lnTo>
                    <a:pt x="424" y="161"/>
                  </a:lnTo>
                  <a:lnTo>
                    <a:pt x="426" y="159"/>
                  </a:lnTo>
                  <a:lnTo>
                    <a:pt x="426" y="156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4" y="154"/>
                  </a:lnTo>
                  <a:lnTo>
                    <a:pt x="424" y="154"/>
                  </a:lnTo>
                  <a:lnTo>
                    <a:pt x="421" y="154"/>
                  </a:lnTo>
                  <a:lnTo>
                    <a:pt x="419" y="152"/>
                  </a:lnTo>
                  <a:lnTo>
                    <a:pt x="419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0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5" y="156"/>
                  </a:lnTo>
                  <a:lnTo>
                    <a:pt x="395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6" y="156"/>
                  </a:lnTo>
                  <a:lnTo>
                    <a:pt x="384" y="156"/>
                  </a:lnTo>
                  <a:lnTo>
                    <a:pt x="384" y="156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7" y="156"/>
                  </a:lnTo>
                  <a:lnTo>
                    <a:pt x="374" y="156"/>
                  </a:lnTo>
                  <a:lnTo>
                    <a:pt x="372" y="156"/>
                  </a:lnTo>
                  <a:lnTo>
                    <a:pt x="372" y="154"/>
                  </a:lnTo>
                  <a:lnTo>
                    <a:pt x="367" y="152"/>
                  </a:lnTo>
                  <a:lnTo>
                    <a:pt x="367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2" y="149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0" y="140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52"/>
                  </a:lnTo>
                  <a:lnTo>
                    <a:pt x="334" y="152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4" y="147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2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0"/>
                  </a:lnTo>
                  <a:lnTo>
                    <a:pt x="322" y="140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0" y="135"/>
                  </a:lnTo>
                  <a:lnTo>
                    <a:pt x="315" y="140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3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08" y="145"/>
                  </a:lnTo>
                  <a:lnTo>
                    <a:pt x="308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1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89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3" y="126"/>
                  </a:lnTo>
                  <a:lnTo>
                    <a:pt x="265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8" y="116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2"/>
                  </a:lnTo>
                  <a:lnTo>
                    <a:pt x="268" y="109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7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5"/>
                  </a:lnTo>
                  <a:lnTo>
                    <a:pt x="223" y="93"/>
                  </a:lnTo>
                  <a:lnTo>
                    <a:pt x="220" y="93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20" y="85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09" y="71"/>
                  </a:lnTo>
                  <a:lnTo>
                    <a:pt x="209" y="71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4" y="71"/>
                  </a:lnTo>
                  <a:lnTo>
                    <a:pt x="192" y="71"/>
                  </a:lnTo>
                  <a:lnTo>
                    <a:pt x="192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1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4" y="48"/>
                  </a:lnTo>
                  <a:lnTo>
                    <a:pt x="154" y="45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0" y="41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09" y="22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2"/>
                  </a:lnTo>
                  <a:lnTo>
                    <a:pt x="107" y="1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4" y="135"/>
                  </a:lnTo>
                  <a:lnTo>
                    <a:pt x="67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5"/>
                  </a:lnTo>
                  <a:lnTo>
                    <a:pt x="71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8" y="149"/>
                  </a:lnTo>
                  <a:lnTo>
                    <a:pt x="90" y="152"/>
                  </a:lnTo>
                  <a:lnTo>
                    <a:pt x="93" y="152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100" y="152"/>
                  </a:lnTo>
                  <a:lnTo>
                    <a:pt x="102" y="149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4"/>
                  </a:lnTo>
                  <a:lnTo>
                    <a:pt x="109" y="154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21" y="161"/>
                  </a:lnTo>
                  <a:lnTo>
                    <a:pt x="123" y="164"/>
                  </a:lnTo>
                  <a:lnTo>
                    <a:pt x="126" y="166"/>
                  </a:lnTo>
                  <a:lnTo>
                    <a:pt x="131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8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5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52" y="178"/>
                  </a:lnTo>
                  <a:lnTo>
                    <a:pt x="157" y="178"/>
                  </a:lnTo>
                  <a:lnTo>
                    <a:pt x="161" y="178"/>
                  </a:lnTo>
                  <a:lnTo>
                    <a:pt x="164" y="178"/>
                  </a:lnTo>
                  <a:lnTo>
                    <a:pt x="166" y="180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5" y="175"/>
                  </a:lnTo>
                  <a:lnTo>
                    <a:pt x="180" y="178"/>
                  </a:lnTo>
                  <a:lnTo>
                    <a:pt x="187" y="178"/>
                  </a:lnTo>
                  <a:lnTo>
                    <a:pt x="190" y="178"/>
                  </a:lnTo>
                  <a:lnTo>
                    <a:pt x="197" y="183"/>
                  </a:lnTo>
                  <a:lnTo>
                    <a:pt x="199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5"/>
                  </a:lnTo>
                  <a:lnTo>
                    <a:pt x="213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6" y="175"/>
                  </a:lnTo>
                  <a:lnTo>
                    <a:pt x="216" y="175"/>
                  </a:lnTo>
                  <a:lnTo>
                    <a:pt x="216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37" y="185"/>
                  </a:lnTo>
                  <a:lnTo>
                    <a:pt x="239" y="185"/>
                  </a:lnTo>
                  <a:lnTo>
                    <a:pt x="242" y="187"/>
                  </a:lnTo>
                  <a:lnTo>
                    <a:pt x="242" y="190"/>
                  </a:lnTo>
                  <a:lnTo>
                    <a:pt x="242" y="192"/>
                  </a:lnTo>
                  <a:lnTo>
                    <a:pt x="242" y="194"/>
                  </a:lnTo>
                  <a:lnTo>
                    <a:pt x="242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42" y="201"/>
                  </a:lnTo>
                  <a:lnTo>
                    <a:pt x="246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6"/>
                  </a:lnTo>
                  <a:lnTo>
                    <a:pt x="256" y="206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61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3"/>
                  </a:lnTo>
                  <a:lnTo>
                    <a:pt x="263" y="213"/>
                  </a:lnTo>
                  <a:lnTo>
                    <a:pt x="265" y="213"/>
                  </a:lnTo>
                  <a:lnTo>
                    <a:pt x="265" y="211"/>
                  </a:lnTo>
                  <a:lnTo>
                    <a:pt x="268" y="213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70" y="218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77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2" y="216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84" y="216"/>
                  </a:lnTo>
                  <a:lnTo>
                    <a:pt x="287" y="213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6" y="218"/>
                  </a:lnTo>
                  <a:lnTo>
                    <a:pt x="296" y="223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3" y="225"/>
                  </a:lnTo>
                  <a:lnTo>
                    <a:pt x="315" y="225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4" y="227"/>
                  </a:lnTo>
                  <a:lnTo>
                    <a:pt x="327" y="227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36" y="230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6" y="237"/>
                  </a:lnTo>
                  <a:lnTo>
                    <a:pt x="348" y="237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60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7" y="230"/>
                  </a:lnTo>
                  <a:lnTo>
                    <a:pt x="367" y="230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9" y="237"/>
                  </a:lnTo>
                  <a:lnTo>
                    <a:pt x="369" y="239"/>
                  </a:lnTo>
                  <a:lnTo>
                    <a:pt x="372" y="239"/>
                  </a:lnTo>
                  <a:lnTo>
                    <a:pt x="374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42"/>
                  </a:lnTo>
                  <a:lnTo>
                    <a:pt x="379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4" y="239"/>
                  </a:lnTo>
                  <a:lnTo>
                    <a:pt x="384" y="239"/>
                  </a:lnTo>
                  <a:lnTo>
                    <a:pt x="384" y="237"/>
                  </a:lnTo>
                  <a:lnTo>
                    <a:pt x="386" y="237"/>
                  </a:lnTo>
                  <a:lnTo>
                    <a:pt x="388" y="237"/>
                  </a:lnTo>
                  <a:lnTo>
                    <a:pt x="391" y="237"/>
                  </a:lnTo>
                  <a:lnTo>
                    <a:pt x="393" y="239"/>
                  </a:lnTo>
                  <a:lnTo>
                    <a:pt x="395" y="239"/>
                  </a:lnTo>
                  <a:lnTo>
                    <a:pt x="398" y="239"/>
                  </a:lnTo>
                  <a:lnTo>
                    <a:pt x="398" y="239"/>
                  </a:lnTo>
                  <a:lnTo>
                    <a:pt x="400" y="237"/>
                  </a:lnTo>
                  <a:lnTo>
                    <a:pt x="400" y="237"/>
                  </a:lnTo>
                  <a:lnTo>
                    <a:pt x="400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4" y="239"/>
                  </a:lnTo>
                  <a:lnTo>
                    <a:pt x="417" y="242"/>
                  </a:lnTo>
                  <a:lnTo>
                    <a:pt x="417" y="242"/>
                  </a:lnTo>
                  <a:lnTo>
                    <a:pt x="419" y="239"/>
                  </a:lnTo>
                  <a:lnTo>
                    <a:pt x="421" y="237"/>
                  </a:lnTo>
                  <a:lnTo>
                    <a:pt x="421" y="235"/>
                  </a:lnTo>
                  <a:lnTo>
                    <a:pt x="421" y="235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0"/>
                  </a:lnTo>
                  <a:lnTo>
                    <a:pt x="421" y="227"/>
                  </a:lnTo>
                  <a:lnTo>
                    <a:pt x="424" y="223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18"/>
                  </a:lnTo>
                  <a:lnTo>
                    <a:pt x="426" y="2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Freeform 19"/>
            <p:cNvSpPr>
              <a:spLocks noEditPoints="1"/>
            </p:cNvSpPr>
            <p:nvPr/>
          </p:nvSpPr>
          <p:spPr bwMode="auto">
            <a:xfrm>
              <a:off x="8307905" y="3075724"/>
              <a:ext cx="585299" cy="1285677"/>
            </a:xfrm>
            <a:custGeom>
              <a:avLst/>
              <a:gdLst>
                <a:gd name="T0" fmla="*/ 298 w 473"/>
                <a:gd name="T1" fmla="*/ 892 h 1039"/>
                <a:gd name="T2" fmla="*/ 308 w 473"/>
                <a:gd name="T3" fmla="*/ 902 h 1039"/>
                <a:gd name="T4" fmla="*/ 279 w 473"/>
                <a:gd name="T5" fmla="*/ 679 h 1039"/>
                <a:gd name="T6" fmla="*/ 71 w 473"/>
                <a:gd name="T7" fmla="*/ 502 h 1039"/>
                <a:gd name="T8" fmla="*/ 116 w 473"/>
                <a:gd name="T9" fmla="*/ 707 h 1039"/>
                <a:gd name="T10" fmla="*/ 310 w 473"/>
                <a:gd name="T11" fmla="*/ 939 h 1039"/>
                <a:gd name="T12" fmla="*/ 327 w 473"/>
                <a:gd name="T13" fmla="*/ 932 h 1039"/>
                <a:gd name="T14" fmla="*/ 83 w 473"/>
                <a:gd name="T15" fmla="*/ 521 h 1039"/>
                <a:gd name="T16" fmla="*/ 322 w 473"/>
                <a:gd name="T17" fmla="*/ 887 h 1039"/>
                <a:gd name="T18" fmla="*/ 417 w 473"/>
                <a:gd name="T19" fmla="*/ 405 h 1039"/>
                <a:gd name="T20" fmla="*/ 372 w 473"/>
                <a:gd name="T21" fmla="*/ 355 h 1039"/>
                <a:gd name="T22" fmla="*/ 353 w 473"/>
                <a:gd name="T23" fmla="*/ 303 h 1039"/>
                <a:gd name="T24" fmla="*/ 301 w 473"/>
                <a:gd name="T25" fmla="*/ 263 h 1039"/>
                <a:gd name="T26" fmla="*/ 296 w 473"/>
                <a:gd name="T27" fmla="*/ 192 h 1039"/>
                <a:gd name="T28" fmla="*/ 336 w 473"/>
                <a:gd name="T29" fmla="*/ 147 h 1039"/>
                <a:gd name="T30" fmla="*/ 341 w 473"/>
                <a:gd name="T31" fmla="*/ 57 h 1039"/>
                <a:gd name="T32" fmla="*/ 282 w 473"/>
                <a:gd name="T33" fmla="*/ 0 h 1039"/>
                <a:gd name="T34" fmla="*/ 249 w 473"/>
                <a:gd name="T35" fmla="*/ 61 h 1039"/>
                <a:gd name="T36" fmla="*/ 182 w 473"/>
                <a:gd name="T37" fmla="*/ 97 h 1039"/>
                <a:gd name="T38" fmla="*/ 142 w 473"/>
                <a:gd name="T39" fmla="*/ 173 h 1039"/>
                <a:gd name="T40" fmla="*/ 107 w 473"/>
                <a:gd name="T41" fmla="*/ 263 h 1039"/>
                <a:gd name="T42" fmla="*/ 64 w 473"/>
                <a:gd name="T43" fmla="*/ 310 h 1039"/>
                <a:gd name="T44" fmla="*/ 43 w 473"/>
                <a:gd name="T45" fmla="*/ 376 h 1039"/>
                <a:gd name="T46" fmla="*/ 3 w 473"/>
                <a:gd name="T47" fmla="*/ 421 h 1039"/>
                <a:gd name="T48" fmla="*/ 33 w 473"/>
                <a:gd name="T49" fmla="*/ 473 h 1039"/>
                <a:gd name="T50" fmla="*/ 52 w 473"/>
                <a:gd name="T51" fmla="*/ 499 h 1039"/>
                <a:gd name="T52" fmla="*/ 74 w 473"/>
                <a:gd name="T53" fmla="*/ 494 h 1039"/>
                <a:gd name="T54" fmla="*/ 93 w 473"/>
                <a:gd name="T55" fmla="*/ 518 h 1039"/>
                <a:gd name="T56" fmla="*/ 93 w 473"/>
                <a:gd name="T57" fmla="*/ 549 h 1039"/>
                <a:gd name="T58" fmla="*/ 100 w 473"/>
                <a:gd name="T59" fmla="*/ 551 h 1039"/>
                <a:gd name="T60" fmla="*/ 123 w 473"/>
                <a:gd name="T61" fmla="*/ 608 h 1039"/>
                <a:gd name="T62" fmla="*/ 116 w 473"/>
                <a:gd name="T63" fmla="*/ 665 h 1039"/>
                <a:gd name="T64" fmla="*/ 133 w 473"/>
                <a:gd name="T65" fmla="*/ 679 h 1039"/>
                <a:gd name="T66" fmla="*/ 142 w 473"/>
                <a:gd name="T67" fmla="*/ 703 h 1039"/>
                <a:gd name="T68" fmla="*/ 154 w 473"/>
                <a:gd name="T69" fmla="*/ 703 h 1039"/>
                <a:gd name="T70" fmla="*/ 164 w 473"/>
                <a:gd name="T71" fmla="*/ 722 h 1039"/>
                <a:gd name="T72" fmla="*/ 213 w 473"/>
                <a:gd name="T73" fmla="*/ 667 h 1039"/>
                <a:gd name="T74" fmla="*/ 249 w 473"/>
                <a:gd name="T75" fmla="*/ 632 h 1039"/>
                <a:gd name="T76" fmla="*/ 279 w 473"/>
                <a:gd name="T77" fmla="*/ 679 h 1039"/>
                <a:gd name="T78" fmla="*/ 294 w 473"/>
                <a:gd name="T79" fmla="*/ 741 h 1039"/>
                <a:gd name="T80" fmla="*/ 308 w 473"/>
                <a:gd name="T81" fmla="*/ 781 h 1039"/>
                <a:gd name="T82" fmla="*/ 315 w 473"/>
                <a:gd name="T83" fmla="*/ 835 h 1039"/>
                <a:gd name="T84" fmla="*/ 324 w 473"/>
                <a:gd name="T85" fmla="*/ 838 h 1039"/>
                <a:gd name="T86" fmla="*/ 343 w 473"/>
                <a:gd name="T87" fmla="*/ 883 h 1039"/>
                <a:gd name="T88" fmla="*/ 341 w 473"/>
                <a:gd name="T89" fmla="*/ 918 h 1039"/>
                <a:gd name="T90" fmla="*/ 353 w 473"/>
                <a:gd name="T91" fmla="*/ 937 h 1039"/>
                <a:gd name="T92" fmla="*/ 339 w 473"/>
                <a:gd name="T93" fmla="*/ 980 h 1039"/>
                <a:gd name="T94" fmla="*/ 348 w 473"/>
                <a:gd name="T95" fmla="*/ 1001 h 1039"/>
                <a:gd name="T96" fmla="*/ 386 w 473"/>
                <a:gd name="T97" fmla="*/ 942 h 1039"/>
                <a:gd name="T98" fmla="*/ 369 w 473"/>
                <a:gd name="T99" fmla="*/ 878 h 1039"/>
                <a:gd name="T100" fmla="*/ 341 w 473"/>
                <a:gd name="T101" fmla="*/ 800 h 1039"/>
                <a:gd name="T102" fmla="*/ 327 w 473"/>
                <a:gd name="T103" fmla="*/ 741 h 1039"/>
                <a:gd name="T104" fmla="*/ 339 w 473"/>
                <a:gd name="T105" fmla="*/ 681 h 1039"/>
                <a:gd name="T106" fmla="*/ 303 w 473"/>
                <a:gd name="T107" fmla="*/ 625 h 1039"/>
                <a:gd name="T108" fmla="*/ 275 w 473"/>
                <a:gd name="T109" fmla="*/ 568 h 1039"/>
                <a:gd name="T110" fmla="*/ 305 w 473"/>
                <a:gd name="T111" fmla="*/ 509 h 1039"/>
                <a:gd name="T112" fmla="*/ 374 w 473"/>
                <a:gd name="T113" fmla="*/ 485 h 1039"/>
                <a:gd name="T114" fmla="*/ 426 w 473"/>
                <a:gd name="T115" fmla="*/ 445 h 1039"/>
                <a:gd name="T116" fmla="*/ 334 w 473"/>
                <a:gd name="T117" fmla="*/ 973 h 1039"/>
                <a:gd name="T118" fmla="*/ 320 w 473"/>
                <a:gd name="T119" fmla="*/ 923 h 1039"/>
                <a:gd name="T120" fmla="*/ 320 w 473"/>
                <a:gd name="T121" fmla="*/ 1025 h 1039"/>
                <a:gd name="T122" fmla="*/ 320 w 473"/>
                <a:gd name="T123" fmla="*/ 932 h 1039"/>
                <a:gd name="T124" fmla="*/ 317 w 473"/>
                <a:gd name="T125" fmla="*/ 961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1039">
                  <a:moveTo>
                    <a:pt x="298" y="878"/>
                  </a:moveTo>
                  <a:lnTo>
                    <a:pt x="298" y="878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78"/>
                  </a:lnTo>
                  <a:close/>
                  <a:moveTo>
                    <a:pt x="289" y="734"/>
                  </a:moveTo>
                  <a:lnTo>
                    <a:pt x="289" y="731"/>
                  </a:lnTo>
                  <a:lnTo>
                    <a:pt x="289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34"/>
                  </a:lnTo>
                  <a:lnTo>
                    <a:pt x="289" y="734"/>
                  </a:lnTo>
                  <a:lnTo>
                    <a:pt x="289" y="734"/>
                  </a:lnTo>
                  <a:close/>
                  <a:moveTo>
                    <a:pt x="289" y="925"/>
                  </a:moveTo>
                  <a:lnTo>
                    <a:pt x="287" y="928"/>
                  </a:lnTo>
                  <a:lnTo>
                    <a:pt x="287" y="928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5"/>
                  </a:lnTo>
                  <a:close/>
                  <a:moveTo>
                    <a:pt x="303" y="1003"/>
                  </a:moveTo>
                  <a:lnTo>
                    <a:pt x="303" y="1003"/>
                  </a:lnTo>
                  <a:lnTo>
                    <a:pt x="303" y="1003"/>
                  </a:lnTo>
                  <a:lnTo>
                    <a:pt x="301" y="1003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close/>
                  <a:moveTo>
                    <a:pt x="298" y="890"/>
                  </a:move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6" y="890"/>
                  </a:lnTo>
                  <a:lnTo>
                    <a:pt x="296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0"/>
                  </a:lnTo>
                  <a:close/>
                  <a:moveTo>
                    <a:pt x="313" y="911"/>
                  </a:moveTo>
                  <a:lnTo>
                    <a:pt x="313" y="911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6"/>
                  </a:lnTo>
                  <a:lnTo>
                    <a:pt x="313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08" y="906"/>
                  </a:lnTo>
                  <a:lnTo>
                    <a:pt x="308" y="909"/>
                  </a:lnTo>
                  <a:lnTo>
                    <a:pt x="308" y="909"/>
                  </a:lnTo>
                  <a:lnTo>
                    <a:pt x="308" y="911"/>
                  </a:lnTo>
                  <a:lnTo>
                    <a:pt x="310" y="911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0" y="911"/>
                  </a:lnTo>
                  <a:lnTo>
                    <a:pt x="313" y="911"/>
                  </a:lnTo>
                  <a:lnTo>
                    <a:pt x="313" y="911"/>
                  </a:lnTo>
                  <a:close/>
                  <a:moveTo>
                    <a:pt x="301" y="980"/>
                  </a:moveTo>
                  <a:lnTo>
                    <a:pt x="301" y="980"/>
                  </a:lnTo>
                  <a:lnTo>
                    <a:pt x="301" y="980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3" y="982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1" y="980"/>
                  </a:lnTo>
                  <a:close/>
                  <a:moveTo>
                    <a:pt x="308" y="906"/>
                  </a:move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3" y="902"/>
                  </a:lnTo>
                  <a:lnTo>
                    <a:pt x="313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5" y="902"/>
                  </a:lnTo>
                  <a:lnTo>
                    <a:pt x="305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899"/>
                  </a:lnTo>
                  <a:lnTo>
                    <a:pt x="308" y="899"/>
                  </a:lnTo>
                  <a:lnTo>
                    <a:pt x="305" y="899"/>
                  </a:lnTo>
                  <a:lnTo>
                    <a:pt x="305" y="902"/>
                  </a:lnTo>
                  <a:lnTo>
                    <a:pt x="303" y="902"/>
                  </a:lnTo>
                  <a:lnTo>
                    <a:pt x="303" y="902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6"/>
                  </a:lnTo>
                  <a:lnTo>
                    <a:pt x="305" y="904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8" y="906"/>
                  </a:lnTo>
                  <a:close/>
                  <a:moveTo>
                    <a:pt x="308" y="1036"/>
                  </a:moveTo>
                  <a:lnTo>
                    <a:pt x="308" y="1036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39"/>
                  </a:lnTo>
                  <a:lnTo>
                    <a:pt x="308" y="1039"/>
                  </a:lnTo>
                  <a:lnTo>
                    <a:pt x="310" y="1039"/>
                  </a:lnTo>
                  <a:lnTo>
                    <a:pt x="310" y="1036"/>
                  </a:lnTo>
                  <a:lnTo>
                    <a:pt x="308" y="1036"/>
                  </a:lnTo>
                  <a:close/>
                  <a:moveTo>
                    <a:pt x="303" y="826"/>
                  </a:moveTo>
                  <a:lnTo>
                    <a:pt x="303" y="823"/>
                  </a:lnTo>
                  <a:lnTo>
                    <a:pt x="303" y="823"/>
                  </a:lnTo>
                  <a:lnTo>
                    <a:pt x="303" y="823"/>
                  </a:lnTo>
                  <a:lnTo>
                    <a:pt x="303" y="821"/>
                  </a:lnTo>
                  <a:lnTo>
                    <a:pt x="303" y="823"/>
                  </a:lnTo>
                  <a:lnTo>
                    <a:pt x="301" y="823"/>
                  </a:lnTo>
                  <a:lnTo>
                    <a:pt x="301" y="826"/>
                  </a:lnTo>
                  <a:lnTo>
                    <a:pt x="303" y="826"/>
                  </a:lnTo>
                  <a:lnTo>
                    <a:pt x="303" y="826"/>
                  </a:lnTo>
                  <a:close/>
                  <a:moveTo>
                    <a:pt x="81" y="767"/>
                  </a:moveTo>
                  <a:lnTo>
                    <a:pt x="81" y="767"/>
                  </a:lnTo>
                  <a:lnTo>
                    <a:pt x="81" y="769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7"/>
                  </a:lnTo>
                  <a:lnTo>
                    <a:pt x="81" y="767"/>
                  </a:lnTo>
                  <a:close/>
                  <a:moveTo>
                    <a:pt x="284" y="693"/>
                  </a:moveTo>
                  <a:lnTo>
                    <a:pt x="284" y="691"/>
                  </a:lnTo>
                  <a:lnTo>
                    <a:pt x="284" y="691"/>
                  </a:lnTo>
                  <a:lnTo>
                    <a:pt x="284" y="691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6"/>
                  </a:lnTo>
                  <a:lnTo>
                    <a:pt x="284" y="686"/>
                  </a:lnTo>
                  <a:lnTo>
                    <a:pt x="284" y="684"/>
                  </a:lnTo>
                  <a:lnTo>
                    <a:pt x="287" y="684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84" y="681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7" y="681"/>
                  </a:lnTo>
                  <a:lnTo>
                    <a:pt x="279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4"/>
                  </a:lnTo>
                  <a:lnTo>
                    <a:pt x="277" y="684"/>
                  </a:lnTo>
                  <a:lnTo>
                    <a:pt x="279" y="684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79" y="689"/>
                  </a:lnTo>
                  <a:lnTo>
                    <a:pt x="279" y="689"/>
                  </a:lnTo>
                  <a:lnTo>
                    <a:pt x="277" y="691"/>
                  </a:lnTo>
                  <a:lnTo>
                    <a:pt x="279" y="693"/>
                  </a:lnTo>
                  <a:lnTo>
                    <a:pt x="282" y="693"/>
                  </a:lnTo>
                  <a:lnTo>
                    <a:pt x="282" y="696"/>
                  </a:lnTo>
                  <a:lnTo>
                    <a:pt x="282" y="696"/>
                  </a:lnTo>
                  <a:lnTo>
                    <a:pt x="284" y="696"/>
                  </a:lnTo>
                  <a:lnTo>
                    <a:pt x="284" y="693"/>
                  </a:lnTo>
                  <a:close/>
                  <a:moveTo>
                    <a:pt x="64" y="807"/>
                  </a:moveTo>
                  <a:lnTo>
                    <a:pt x="64" y="807"/>
                  </a:lnTo>
                  <a:lnTo>
                    <a:pt x="64" y="807"/>
                  </a:lnTo>
                  <a:lnTo>
                    <a:pt x="64" y="812"/>
                  </a:lnTo>
                  <a:lnTo>
                    <a:pt x="64" y="812"/>
                  </a:lnTo>
                  <a:lnTo>
                    <a:pt x="67" y="809"/>
                  </a:lnTo>
                  <a:lnTo>
                    <a:pt x="64" y="807"/>
                  </a:lnTo>
                  <a:lnTo>
                    <a:pt x="64" y="807"/>
                  </a:lnTo>
                  <a:close/>
                  <a:moveTo>
                    <a:pt x="45" y="492"/>
                  </a:moveTo>
                  <a:lnTo>
                    <a:pt x="43" y="487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4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5" y="492"/>
                  </a:lnTo>
                  <a:close/>
                  <a:moveTo>
                    <a:pt x="71" y="502"/>
                  </a:moveTo>
                  <a:lnTo>
                    <a:pt x="71" y="499"/>
                  </a:lnTo>
                  <a:lnTo>
                    <a:pt x="71" y="499"/>
                  </a:lnTo>
                  <a:lnTo>
                    <a:pt x="71" y="497"/>
                  </a:lnTo>
                  <a:lnTo>
                    <a:pt x="71" y="494"/>
                  </a:lnTo>
                  <a:lnTo>
                    <a:pt x="71" y="494"/>
                  </a:lnTo>
                  <a:lnTo>
                    <a:pt x="69" y="494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7" y="499"/>
                  </a:lnTo>
                  <a:lnTo>
                    <a:pt x="69" y="499"/>
                  </a:lnTo>
                  <a:lnTo>
                    <a:pt x="71" y="502"/>
                  </a:lnTo>
                  <a:lnTo>
                    <a:pt x="71" y="502"/>
                  </a:lnTo>
                  <a:close/>
                  <a:moveTo>
                    <a:pt x="140" y="712"/>
                  </a:move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37" y="712"/>
                  </a:lnTo>
                  <a:lnTo>
                    <a:pt x="137" y="715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7" y="717"/>
                  </a:lnTo>
                  <a:lnTo>
                    <a:pt x="140" y="717"/>
                  </a:lnTo>
                  <a:lnTo>
                    <a:pt x="140" y="717"/>
                  </a:lnTo>
                  <a:lnTo>
                    <a:pt x="140" y="715"/>
                  </a:lnTo>
                  <a:lnTo>
                    <a:pt x="140" y="715"/>
                  </a:lnTo>
                  <a:lnTo>
                    <a:pt x="140" y="712"/>
                  </a:lnTo>
                  <a:lnTo>
                    <a:pt x="140" y="712"/>
                  </a:lnTo>
                  <a:close/>
                  <a:moveTo>
                    <a:pt x="277" y="932"/>
                  </a:moveTo>
                  <a:lnTo>
                    <a:pt x="277" y="932"/>
                  </a:lnTo>
                  <a:lnTo>
                    <a:pt x="277" y="932"/>
                  </a:lnTo>
                  <a:lnTo>
                    <a:pt x="277" y="932"/>
                  </a:lnTo>
                  <a:lnTo>
                    <a:pt x="279" y="932"/>
                  </a:lnTo>
                  <a:lnTo>
                    <a:pt x="279" y="932"/>
                  </a:lnTo>
                  <a:lnTo>
                    <a:pt x="277" y="932"/>
                  </a:lnTo>
                  <a:close/>
                  <a:moveTo>
                    <a:pt x="83" y="554"/>
                  </a:moveTo>
                  <a:lnTo>
                    <a:pt x="83" y="554"/>
                  </a:lnTo>
                  <a:lnTo>
                    <a:pt x="83" y="554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78" y="549"/>
                  </a:lnTo>
                  <a:lnTo>
                    <a:pt x="78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4" y="549"/>
                  </a:lnTo>
                  <a:lnTo>
                    <a:pt x="69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6" y="558"/>
                  </a:lnTo>
                  <a:lnTo>
                    <a:pt x="76" y="558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81" y="561"/>
                  </a:lnTo>
                  <a:lnTo>
                    <a:pt x="81" y="561"/>
                  </a:lnTo>
                  <a:lnTo>
                    <a:pt x="83" y="561"/>
                  </a:lnTo>
                  <a:lnTo>
                    <a:pt x="83" y="558"/>
                  </a:lnTo>
                  <a:lnTo>
                    <a:pt x="83" y="558"/>
                  </a:lnTo>
                  <a:lnTo>
                    <a:pt x="85" y="556"/>
                  </a:lnTo>
                  <a:lnTo>
                    <a:pt x="83" y="556"/>
                  </a:lnTo>
                  <a:lnTo>
                    <a:pt x="83" y="554"/>
                  </a:lnTo>
                  <a:close/>
                  <a:moveTo>
                    <a:pt x="128" y="705"/>
                  </a:moveTo>
                  <a:lnTo>
                    <a:pt x="130" y="703"/>
                  </a:lnTo>
                  <a:lnTo>
                    <a:pt x="130" y="700"/>
                  </a:lnTo>
                  <a:lnTo>
                    <a:pt x="133" y="698"/>
                  </a:lnTo>
                  <a:lnTo>
                    <a:pt x="130" y="696"/>
                  </a:lnTo>
                  <a:lnTo>
                    <a:pt x="130" y="693"/>
                  </a:lnTo>
                  <a:lnTo>
                    <a:pt x="128" y="696"/>
                  </a:lnTo>
                  <a:lnTo>
                    <a:pt x="126" y="698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703"/>
                  </a:lnTo>
                  <a:lnTo>
                    <a:pt x="123" y="703"/>
                  </a:lnTo>
                  <a:lnTo>
                    <a:pt x="121" y="705"/>
                  </a:lnTo>
                  <a:lnTo>
                    <a:pt x="119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9" y="712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3" y="707"/>
                  </a:lnTo>
                  <a:lnTo>
                    <a:pt x="123" y="707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28" y="705"/>
                  </a:lnTo>
                  <a:close/>
                  <a:moveTo>
                    <a:pt x="322" y="866"/>
                  </a:move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9"/>
                  </a:lnTo>
                  <a:lnTo>
                    <a:pt x="320" y="861"/>
                  </a:lnTo>
                  <a:lnTo>
                    <a:pt x="320" y="861"/>
                  </a:lnTo>
                  <a:lnTo>
                    <a:pt x="320" y="866"/>
                  </a:lnTo>
                  <a:lnTo>
                    <a:pt x="322" y="868"/>
                  </a:lnTo>
                  <a:lnTo>
                    <a:pt x="322" y="868"/>
                  </a:lnTo>
                  <a:lnTo>
                    <a:pt x="322" y="871"/>
                  </a:lnTo>
                  <a:lnTo>
                    <a:pt x="322" y="871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2" y="871"/>
                  </a:lnTo>
                  <a:lnTo>
                    <a:pt x="322" y="868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close/>
                  <a:moveTo>
                    <a:pt x="334" y="984"/>
                  </a:moveTo>
                  <a:lnTo>
                    <a:pt x="334" y="984"/>
                  </a:lnTo>
                  <a:lnTo>
                    <a:pt x="331" y="984"/>
                  </a:lnTo>
                  <a:lnTo>
                    <a:pt x="331" y="984"/>
                  </a:lnTo>
                  <a:lnTo>
                    <a:pt x="334" y="987"/>
                  </a:lnTo>
                  <a:lnTo>
                    <a:pt x="334" y="987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4" y="982"/>
                  </a:lnTo>
                  <a:lnTo>
                    <a:pt x="334" y="982"/>
                  </a:lnTo>
                  <a:lnTo>
                    <a:pt x="331" y="980"/>
                  </a:lnTo>
                  <a:lnTo>
                    <a:pt x="331" y="980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close/>
                  <a:moveTo>
                    <a:pt x="310" y="939"/>
                  </a:move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5"/>
                  </a:lnTo>
                  <a:lnTo>
                    <a:pt x="310" y="935"/>
                  </a:lnTo>
                  <a:lnTo>
                    <a:pt x="308" y="935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0"/>
                  </a:lnTo>
                  <a:lnTo>
                    <a:pt x="308" y="928"/>
                  </a:lnTo>
                  <a:lnTo>
                    <a:pt x="305" y="930"/>
                  </a:lnTo>
                  <a:lnTo>
                    <a:pt x="308" y="932"/>
                  </a:lnTo>
                  <a:lnTo>
                    <a:pt x="305" y="935"/>
                  </a:lnTo>
                  <a:lnTo>
                    <a:pt x="308" y="935"/>
                  </a:lnTo>
                  <a:lnTo>
                    <a:pt x="308" y="935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42"/>
                  </a:lnTo>
                  <a:lnTo>
                    <a:pt x="310" y="939"/>
                  </a:lnTo>
                  <a:close/>
                  <a:moveTo>
                    <a:pt x="329" y="944"/>
                  </a:moveTo>
                  <a:lnTo>
                    <a:pt x="329" y="944"/>
                  </a:lnTo>
                  <a:lnTo>
                    <a:pt x="329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2"/>
                  </a:lnTo>
                  <a:lnTo>
                    <a:pt x="334" y="942"/>
                  </a:lnTo>
                  <a:lnTo>
                    <a:pt x="334" y="937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1" y="932"/>
                  </a:lnTo>
                  <a:lnTo>
                    <a:pt x="331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9" y="942"/>
                  </a:lnTo>
                  <a:lnTo>
                    <a:pt x="327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4"/>
                  </a:lnTo>
                  <a:lnTo>
                    <a:pt x="329" y="944"/>
                  </a:lnTo>
                  <a:close/>
                  <a:moveTo>
                    <a:pt x="329" y="916"/>
                  </a:moveTo>
                  <a:lnTo>
                    <a:pt x="329" y="916"/>
                  </a:lnTo>
                  <a:lnTo>
                    <a:pt x="329" y="916"/>
                  </a:lnTo>
                  <a:lnTo>
                    <a:pt x="329" y="916"/>
                  </a:lnTo>
                  <a:lnTo>
                    <a:pt x="329" y="918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29" y="925"/>
                  </a:lnTo>
                  <a:lnTo>
                    <a:pt x="331" y="925"/>
                  </a:lnTo>
                  <a:lnTo>
                    <a:pt x="331" y="925"/>
                  </a:lnTo>
                  <a:lnTo>
                    <a:pt x="331" y="928"/>
                  </a:lnTo>
                  <a:lnTo>
                    <a:pt x="331" y="928"/>
                  </a:lnTo>
                  <a:lnTo>
                    <a:pt x="334" y="928"/>
                  </a:lnTo>
                  <a:lnTo>
                    <a:pt x="334" y="925"/>
                  </a:lnTo>
                  <a:lnTo>
                    <a:pt x="336" y="925"/>
                  </a:lnTo>
                  <a:lnTo>
                    <a:pt x="336" y="925"/>
                  </a:lnTo>
                  <a:lnTo>
                    <a:pt x="339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3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6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1" y="918"/>
                  </a:lnTo>
                  <a:lnTo>
                    <a:pt x="331" y="918"/>
                  </a:lnTo>
                  <a:lnTo>
                    <a:pt x="329" y="916"/>
                  </a:lnTo>
                  <a:close/>
                  <a:moveTo>
                    <a:pt x="78" y="516"/>
                  </a:moveTo>
                  <a:lnTo>
                    <a:pt x="78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8" y="528"/>
                  </a:lnTo>
                  <a:lnTo>
                    <a:pt x="88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3" y="528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1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88" y="516"/>
                  </a:lnTo>
                  <a:lnTo>
                    <a:pt x="88" y="518"/>
                  </a:lnTo>
                  <a:lnTo>
                    <a:pt x="85" y="516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1" y="513"/>
                  </a:lnTo>
                  <a:lnTo>
                    <a:pt x="81" y="511"/>
                  </a:lnTo>
                  <a:lnTo>
                    <a:pt x="81" y="513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close/>
                  <a:moveTo>
                    <a:pt x="329" y="897"/>
                  </a:moveTo>
                  <a:lnTo>
                    <a:pt x="331" y="897"/>
                  </a:lnTo>
                  <a:lnTo>
                    <a:pt x="331" y="894"/>
                  </a:lnTo>
                  <a:lnTo>
                    <a:pt x="331" y="892"/>
                  </a:lnTo>
                  <a:lnTo>
                    <a:pt x="331" y="890"/>
                  </a:lnTo>
                  <a:lnTo>
                    <a:pt x="329" y="890"/>
                  </a:lnTo>
                  <a:lnTo>
                    <a:pt x="329" y="890"/>
                  </a:lnTo>
                  <a:lnTo>
                    <a:pt x="329" y="892"/>
                  </a:lnTo>
                  <a:lnTo>
                    <a:pt x="329" y="892"/>
                  </a:lnTo>
                  <a:lnTo>
                    <a:pt x="327" y="892"/>
                  </a:lnTo>
                  <a:lnTo>
                    <a:pt x="327" y="890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4" y="885"/>
                  </a:lnTo>
                  <a:lnTo>
                    <a:pt x="322" y="885"/>
                  </a:lnTo>
                  <a:lnTo>
                    <a:pt x="322" y="887"/>
                  </a:lnTo>
                  <a:lnTo>
                    <a:pt x="322" y="890"/>
                  </a:lnTo>
                  <a:lnTo>
                    <a:pt x="322" y="892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9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4"/>
                  </a:lnTo>
                  <a:lnTo>
                    <a:pt x="324" y="904"/>
                  </a:lnTo>
                  <a:lnTo>
                    <a:pt x="327" y="902"/>
                  </a:lnTo>
                  <a:lnTo>
                    <a:pt x="329" y="897"/>
                  </a:lnTo>
                  <a:close/>
                  <a:moveTo>
                    <a:pt x="471" y="400"/>
                  </a:moveTo>
                  <a:lnTo>
                    <a:pt x="473" y="397"/>
                  </a:lnTo>
                  <a:lnTo>
                    <a:pt x="471" y="397"/>
                  </a:lnTo>
                  <a:lnTo>
                    <a:pt x="471" y="397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3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57" y="395"/>
                  </a:lnTo>
                  <a:lnTo>
                    <a:pt x="454" y="395"/>
                  </a:lnTo>
                  <a:lnTo>
                    <a:pt x="452" y="397"/>
                  </a:lnTo>
                  <a:lnTo>
                    <a:pt x="450" y="400"/>
                  </a:lnTo>
                  <a:lnTo>
                    <a:pt x="447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3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38" y="407"/>
                  </a:lnTo>
                  <a:lnTo>
                    <a:pt x="436" y="407"/>
                  </a:lnTo>
                  <a:lnTo>
                    <a:pt x="436" y="407"/>
                  </a:lnTo>
                  <a:lnTo>
                    <a:pt x="433" y="407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7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4" y="402"/>
                  </a:lnTo>
                  <a:lnTo>
                    <a:pt x="414" y="400"/>
                  </a:lnTo>
                  <a:lnTo>
                    <a:pt x="417" y="400"/>
                  </a:lnTo>
                  <a:lnTo>
                    <a:pt x="417" y="400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7" y="395"/>
                  </a:lnTo>
                  <a:lnTo>
                    <a:pt x="414" y="395"/>
                  </a:lnTo>
                  <a:lnTo>
                    <a:pt x="412" y="395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7" y="388"/>
                  </a:lnTo>
                  <a:lnTo>
                    <a:pt x="407" y="388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9" y="381"/>
                  </a:lnTo>
                  <a:lnTo>
                    <a:pt x="409" y="379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6"/>
                  </a:lnTo>
                  <a:lnTo>
                    <a:pt x="402" y="376"/>
                  </a:lnTo>
                  <a:lnTo>
                    <a:pt x="400" y="376"/>
                  </a:lnTo>
                  <a:lnTo>
                    <a:pt x="400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1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1" y="371"/>
                  </a:lnTo>
                  <a:lnTo>
                    <a:pt x="386" y="371"/>
                  </a:lnTo>
                  <a:lnTo>
                    <a:pt x="386" y="371"/>
                  </a:lnTo>
                  <a:lnTo>
                    <a:pt x="383" y="371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79" y="371"/>
                  </a:lnTo>
                  <a:lnTo>
                    <a:pt x="376" y="371"/>
                  </a:lnTo>
                  <a:lnTo>
                    <a:pt x="372" y="371"/>
                  </a:lnTo>
                  <a:lnTo>
                    <a:pt x="369" y="369"/>
                  </a:lnTo>
                  <a:lnTo>
                    <a:pt x="367" y="369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4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4" y="352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374" y="336"/>
                  </a:lnTo>
                  <a:lnTo>
                    <a:pt x="374" y="334"/>
                  </a:lnTo>
                  <a:lnTo>
                    <a:pt x="374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6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3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6" y="322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79" y="317"/>
                  </a:lnTo>
                  <a:lnTo>
                    <a:pt x="379" y="315"/>
                  </a:lnTo>
                  <a:lnTo>
                    <a:pt x="376" y="312"/>
                  </a:lnTo>
                  <a:lnTo>
                    <a:pt x="376" y="312"/>
                  </a:lnTo>
                  <a:lnTo>
                    <a:pt x="374" y="312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5"/>
                  </a:lnTo>
                  <a:lnTo>
                    <a:pt x="372" y="315"/>
                  </a:lnTo>
                  <a:lnTo>
                    <a:pt x="372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2" y="315"/>
                  </a:lnTo>
                  <a:lnTo>
                    <a:pt x="362" y="315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0"/>
                  </a:lnTo>
                  <a:lnTo>
                    <a:pt x="360" y="310"/>
                  </a:lnTo>
                  <a:lnTo>
                    <a:pt x="357" y="310"/>
                  </a:lnTo>
                  <a:lnTo>
                    <a:pt x="357" y="310"/>
                  </a:lnTo>
                  <a:lnTo>
                    <a:pt x="355" y="310"/>
                  </a:lnTo>
                  <a:lnTo>
                    <a:pt x="350" y="310"/>
                  </a:lnTo>
                  <a:lnTo>
                    <a:pt x="350" y="308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3" y="300"/>
                  </a:lnTo>
                  <a:lnTo>
                    <a:pt x="353" y="300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6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48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8" y="289"/>
                  </a:lnTo>
                  <a:lnTo>
                    <a:pt x="348" y="289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48" y="281"/>
                  </a:lnTo>
                  <a:lnTo>
                    <a:pt x="348" y="281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6" y="277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3" y="265"/>
                  </a:lnTo>
                  <a:lnTo>
                    <a:pt x="343" y="265"/>
                  </a:lnTo>
                  <a:lnTo>
                    <a:pt x="346" y="263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3" y="255"/>
                  </a:lnTo>
                  <a:lnTo>
                    <a:pt x="341" y="258"/>
                  </a:lnTo>
                  <a:lnTo>
                    <a:pt x="341" y="258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29" y="255"/>
                  </a:lnTo>
                  <a:lnTo>
                    <a:pt x="327" y="255"/>
                  </a:lnTo>
                  <a:lnTo>
                    <a:pt x="327" y="255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2" y="258"/>
                  </a:lnTo>
                  <a:lnTo>
                    <a:pt x="317" y="255"/>
                  </a:lnTo>
                  <a:lnTo>
                    <a:pt x="315" y="255"/>
                  </a:lnTo>
                  <a:lnTo>
                    <a:pt x="313" y="258"/>
                  </a:lnTo>
                  <a:lnTo>
                    <a:pt x="301" y="263"/>
                  </a:lnTo>
                  <a:lnTo>
                    <a:pt x="301" y="263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4" y="267"/>
                  </a:lnTo>
                  <a:lnTo>
                    <a:pt x="294" y="267"/>
                  </a:lnTo>
                  <a:lnTo>
                    <a:pt x="291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4" y="270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91" y="255"/>
                  </a:lnTo>
                  <a:lnTo>
                    <a:pt x="291" y="255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1" y="248"/>
                  </a:lnTo>
                  <a:lnTo>
                    <a:pt x="287" y="246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37"/>
                  </a:lnTo>
                  <a:lnTo>
                    <a:pt x="282" y="229"/>
                  </a:lnTo>
                  <a:lnTo>
                    <a:pt x="282" y="222"/>
                  </a:lnTo>
                  <a:lnTo>
                    <a:pt x="282" y="220"/>
                  </a:lnTo>
                  <a:lnTo>
                    <a:pt x="282" y="220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9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3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8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1" y="201"/>
                  </a:lnTo>
                  <a:lnTo>
                    <a:pt x="291" y="201"/>
                  </a:lnTo>
                  <a:lnTo>
                    <a:pt x="294" y="201"/>
                  </a:lnTo>
                  <a:lnTo>
                    <a:pt x="294" y="199"/>
                  </a:lnTo>
                  <a:lnTo>
                    <a:pt x="294" y="19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3" y="194"/>
                  </a:lnTo>
                  <a:lnTo>
                    <a:pt x="305" y="189"/>
                  </a:lnTo>
                  <a:lnTo>
                    <a:pt x="305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3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7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31" y="161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6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3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6" y="144"/>
                  </a:lnTo>
                  <a:lnTo>
                    <a:pt x="334" y="144"/>
                  </a:lnTo>
                  <a:lnTo>
                    <a:pt x="334" y="142"/>
                  </a:lnTo>
                  <a:lnTo>
                    <a:pt x="336" y="142"/>
                  </a:lnTo>
                  <a:lnTo>
                    <a:pt x="336" y="142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3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6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6" y="97"/>
                  </a:lnTo>
                  <a:lnTo>
                    <a:pt x="346" y="97"/>
                  </a:lnTo>
                  <a:lnTo>
                    <a:pt x="346" y="95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6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3"/>
                  </a:lnTo>
                  <a:lnTo>
                    <a:pt x="341" y="80"/>
                  </a:lnTo>
                  <a:lnTo>
                    <a:pt x="341" y="78"/>
                  </a:lnTo>
                  <a:lnTo>
                    <a:pt x="341" y="76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1"/>
                  </a:lnTo>
                  <a:lnTo>
                    <a:pt x="341" y="59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2"/>
                  </a:lnTo>
                  <a:lnTo>
                    <a:pt x="334" y="52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29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2"/>
                  </a:lnTo>
                  <a:lnTo>
                    <a:pt x="327" y="54"/>
                  </a:lnTo>
                  <a:lnTo>
                    <a:pt x="327" y="57"/>
                  </a:lnTo>
                  <a:lnTo>
                    <a:pt x="327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2" y="59"/>
                  </a:lnTo>
                  <a:lnTo>
                    <a:pt x="320" y="57"/>
                  </a:lnTo>
                  <a:lnTo>
                    <a:pt x="320" y="52"/>
                  </a:lnTo>
                  <a:lnTo>
                    <a:pt x="320" y="50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5" y="38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26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5" y="19"/>
                  </a:lnTo>
                  <a:lnTo>
                    <a:pt x="305" y="19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6" y="12"/>
                  </a:lnTo>
                  <a:lnTo>
                    <a:pt x="294" y="12"/>
                  </a:lnTo>
                  <a:lnTo>
                    <a:pt x="294" y="9"/>
                  </a:lnTo>
                  <a:lnTo>
                    <a:pt x="291" y="2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2"/>
                  </a:lnTo>
                  <a:lnTo>
                    <a:pt x="279" y="2"/>
                  </a:lnTo>
                  <a:lnTo>
                    <a:pt x="279" y="5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12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0" y="28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40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69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3" y="73"/>
                  </a:lnTo>
                  <a:lnTo>
                    <a:pt x="208" y="76"/>
                  </a:lnTo>
                  <a:lnTo>
                    <a:pt x="206" y="76"/>
                  </a:lnTo>
                  <a:lnTo>
                    <a:pt x="201" y="78"/>
                  </a:lnTo>
                  <a:lnTo>
                    <a:pt x="201" y="83"/>
                  </a:lnTo>
                  <a:lnTo>
                    <a:pt x="199" y="85"/>
                  </a:lnTo>
                  <a:lnTo>
                    <a:pt x="197" y="87"/>
                  </a:lnTo>
                  <a:lnTo>
                    <a:pt x="197" y="87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87" y="92"/>
                  </a:lnTo>
                  <a:lnTo>
                    <a:pt x="187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2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5" y="102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9"/>
                  </a:lnTo>
                  <a:lnTo>
                    <a:pt x="166" y="109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4" y="116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54" y="149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1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49" y="156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5"/>
                  </a:lnTo>
                  <a:lnTo>
                    <a:pt x="140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28" y="184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3" y="225"/>
                  </a:lnTo>
                  <a:lnTo>
                    <a:pt x="123" y="227"/>
                  </a:lnTo>
                  <a:lnTo>
                    <a:pt x="121" y="229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1" y="246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70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7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7"/>
                  </a:lnTo>
                  <a:lnTo>
                    <a:pt x="90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3"/>
                  </a:lnTo>
                  <a:lnTo>
                    <a:pt x="81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4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8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4" y="305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2" y="319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5" y="326"/>
                  </a:lnTo>
                  <a:lnTo>
                    <a:pt x="55" y="326"/>
                  </a:lnTo>
                  <a:lnTo>
                    <a:pt x="52" y="329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48" y="334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2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5" y="364"/>
                  </a:lnTo>
                  <a:lnTo>
                    <a:pt x="45" y="364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6"/>
                  </a:lnTo>
                  <a:lnTo>
                    <a:pt x="36" y="376"/>
                  </a:lnTo>
                  <a:lnTo>
                    <a:pt x="36" y="374"/>
                  </a:lnTo>
                  <a:lnTo>
                    <a:pt x="33" y="371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2" y="379"/>
                  </a:lnTo>
                  <a:lnTo>
                    <a:pt x="24" y="381"/>
                  </a:lnTo>
                  <a:lnTo>
                    <a:pt x="24" y="383"/>
                  </a:lnTo>
                  <a:lnTo>
                    <a:pt x="22" y="390"/>
                  </a:lnTo>
                  <a:lnTo>
                    <a:pt x="24" y="405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2" y="419"/>
                  </a:lnTo>
                  <a:lnTo>
                    <a:pt x="22" y="419"/>
                  </a:lnTo>
                  <a:lnTo>
                    <a:pt x="22" y="416"/>
                  </a:lnTo>
                  <a:lnTo>
                    <a:pt x="22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12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7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3" y="412"/>
                  </a:lnTo>
                  <a:lnTo>
                    <a:pt x="3" y="414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0" y="423"/>
                  </a:lnTo>
                  <a:lnTo>
                    <a:pt x="3" y="423"/>
                  </a:lnTo>
                  <a:lnTo>
                    <a:pt x="3" y="423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5" y="428"/>
                  </a:lnTo>
                  <a:lnTo>
                    <a:pt x="5" y="428"/>
                  </a:lnTo>
                  <a:lnTo>
                    <a:pt x="7" y="431"/>
                  </a:lnTo>
                  <a:lnTo>
                    <a:pt x="7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9" y="454"/>
                  </a:lnTo>
                  <a:lnTo>
                    <a:pt x="19" y="454"/>
                  </a:lnTo>
                  <a:lnTo>
                    <a:pt x="19" y="457"/>
                  </a:lnTo>
                  <a:lnTo>
                    <a:pt x="22" y="459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9" y="471"/>
                  </a:lnTo>
                  <a:lnTo>
                    <a:pt x="29" y="471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66"/>
                  </a:lnTo>
                  <a:lnTo>
                    <a:pt x="31" y="464"/>
                  </a:lnTo>
                  <a:lnTo>
                    <a:pt x="31" y="464"/>
                  </a:lnTo>
                  <a:lnTo>
                    <a:pt x="29" y="459"/>
                  </a:lnTo>
                  <a:lnTo>
                    <a:pt x="29" y="457"/>
                  </a:lnTo>
                  <a:lnTo>
                    <a:pt x="29" y="454"/>
                  </a:lnTo>
                  <a:lnTo>
                    <a:pt x="26" y="452"/>
                  </a:lnTo>
                  <a:lnTo>
                    <a:pt x="26" y="450"/>
                  </a:lnTo>
                  <a:lnTo>
                    <a:pt x="26" y="450"/>
                  </a:lnTo>
                  <a:lnTo>
                    <a:pt x="29" y="454"/>
                  </a:lnTo>
                  <a:lnTo>
                    <a:pt x="31" y="454"/>
                  </a:lnTo>
                  <a:lnTo>
                    <a:pt x="31" y="457"/>
                  </a:lnTo>
                  <a:lnTo>
                    <a:pt x="31" y="459"/>
                  </a:lnTo>
                  <a:lnTo>
                    <a:pt x="31" y="461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3" y="459"/>
                  </a:lnTo>
                  <a:lnTo>
                    <a:pt x="36" y="459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38" y="471"/>
                  </a:lnTo>
                  <a:lnTo>
                    <a:pt x="33" y="473"/>
                  </a:lnTo>
                  <a:lnTo>
                    <a:pt x="33" y="473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8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41" y="476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9"/>
                  </a:lnTo>
                  <a:lnTo>
                    <a:pt x="48" y="459"/>
                  </a:lnTo>
                  <a:lnTo>
                    <a:pt x="48" y="457"/>
                  </a:lnTo>
                  <a:lnTo>
                    <a:pt x="50" y="459"/>
                  </a:lnTo>
                  <a:lnTo>
                    <a:pt x="48" y="461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8" y="466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50" y="468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5" y="473"/>
                  </a:lnTo>
                  <a:lnTo>
                    <a:pt x="45" y="476"/>
                  </a:lnTo>
                  <a:lnTo>
                    <a:pt x="43" y="478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8" y="478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78"/>
                  </a:lnTo>
                  <a:lnTo>
                    <a:pt x="50" y="478"/>
                  </a:lnTo>
                  <a:lnTo>
                    <a:pt x="48" y="478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50" y="494"/>
                  </a:lnTo>
                  <a:lnTo>
                    <a:pt x="50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4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0" y="490"/>
                  </a:lnTo>
                  <a:lnTo>
                    <a:pt x="50" y="487"/>
                  </a:lnTo>
                  <a:lnTo>
                    <a:pt x="52" y="487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5" y="492"/>
                  </a:lnTo>
                  <a:lnTo>
                    <a:pt x="55" y="494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5" y="490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5"/>
                  </a:lnTo>
                  <a:lnTo>
                    <a:pt x="52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59" y="485"/>
                  </a:lnTo>
                  <a:lnTo>
                    <a:pt x="59" y="485"/>
                  </a:lnTo>
                  <a:lnTo>
                    <a:pt x="62" y="485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4" y="485"/>
                  </a:lnTo>
                  <a:lnTo>
                    <a:pt x="64" y="487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1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4"/>
                  </a:lnTo>
                  <a:lnTo>
                    <a:pt x="74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4"/>
                  </a:lnTo>
                  <a:lnTo>
                    <a:pt x="78" y="494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81" y="504"/>
                  </a:lnTo>
                  <a:lnTo>
                    <a:pt x="81" y="502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1" y="502"/>
                  </a:lnTo>
                  <a:lnTo>
                    <a:pt x="81" y="504"/>
                  </a:lnTo>
                  <a:lnTo>
                    <a:pt x="81" y="504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5" y="506"/>
                  </a:lnTo>
                  <a:lnTo>
                    <a:pt x="85" y="504"/>
                  </a:lnTo>
                  <a:lnTo>
                    <a:pt x="85" y="504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504"/>
                  </a:lnTo>
                  <a:lnTo>
                    <a:pt x="88" y="504"/>
                  </a:lnTo>
                  <a:lnTo>
                    <a:pt x="85" y="504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5" y="509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8" y="513"/>
                  </a:lnTo>
                  <a:lnTo>
                    <a:pt x="90" y="513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5" y="518"/>
                  </a:lnTo>
                  <a:lnTo>
                    <a:pt x="97" y="521"/>
                  </a:lnTo>
                  <a:lnTo>
                    <a:pt x="97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3" y="528"/>
                  </a:lnTo>
                  <a:lnTo>
                    <a:pt x="90" y="530"/>
                  </a:lnTo>
                  <a:lnTo>
                    <a:pt x="88" y="530"/>
                  </a:lnTo>
                  <a:lnTo>
                    <a:pt x="85" y="530"/>
                  </a:lnTo>
                  <a:lnTo>
                    <a:pt x="83" y="530"/>
                  </a:lnTo>
                  <a:lnTo>
                    <a:pt x="83" y="528"/>
                  </a:lnTo>
                  <a:lnTo>
                    <a:pt x="83" y="528"/>
                  </a:lnTo>
                  <a:lnTo>
                    <a:pt x="81" y="528"/>
                  </a:lnTo>
                  <a:lnTo>
                    <a:pt x="78" y="525"/>
                  </a:lnTo>
                  <a:lnTo>
                    <a:pt x="76" y="525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1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69" y="521"/>
                  </a:lnTo>
                  <a:lnTo>
                    <a:pt x="69" y="523"/>
                  </a:lnTo>
                  <a:lnTo>
                    <a:pt x="69" y="525"/>
                  </a:lnTo>
                  <a:lnTo>
                    <a:pt x="71" y="525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2"/>
                  </a:lnTo>
                  <a:lnTo>
                    <a:pt x="76" y="535"/>
                  </a:lnTo>
                  <a:lnTo>
                    <a:pt x="78" y="535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9"/>
                  </a:lnTo>
                  <a:lnTo>
                    <a:pt x="78" y="539"/>
                  </a:lnTo>
                  <a:lnTo>
                    <a:pt x="81" y="539"/>
                  </a:lnTo>
                  <a:lnTo>
                    <a:pt x="78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3" y="542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5" y="547"/>
                  </a:lnTo>
                  <a:lnTo>
                    <a:pt x="88" y="547"/>
                  </a:lnTo>
                  <a:lnTo>
                    <a:pt x="90" y="549"/>
                  </a:lnTo>
                  <a:lnTo>
                    <a:pt x="93" y="549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95" y="551"/>
                  </a:lnTo>
                  <a:lnTo>
                    <a:pt x="95" y="551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5" y="549"/>
                  </a:lnTo>
                  <a:lnTo>
                    <a:pt x="95" y="549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5"/>
                  </a:lnTo>
                  <a:lnTo>
                    <a:pt x="93" y="535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5" y="532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7" y="532"/>
                  </a:lnTo>
                  <a:lnTo>
                    <a:pt x="100" y="532"/>
                  </a:lnTo>
                  <a:lnTo>
                    <a:pt x="100" y="530"/>
                  </a:lnTo>
                  <a:lnTo>
                    <a:pt x="97" y="528"/>
                  </a:lnTo>
                  <a:lnTo>
                    <a:pt x="100" y="525"/>
                  </a:lnTo>
                  <a:lnTo>
                    <a:pt x="100" y="523"/>
                  </a:lnTo>
                  <a:lnTo>
                    <a:pt x="100" y="521"/>
                  </a:lnTo>
                  <a:lnTo>
                    <a:pt x="100" y="523"/>
                  </a:lnTo>
                  <a:lnTo>
                    <a:pt x="100" y="523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30"/>
                  </a:lnTo>
                  <a:lnTo>
                    <a:pt x="100" y="532"/>
                  </a:lnTo>
                  <a:lnTo>
                    <a:pt x="100" y="532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97" y="537"/>
                  </a:lnTo>
                  <a:lnTo>
                    <a:pt x="100" y="537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7"/>
                  </a:lnTo>
                  <a:lnTo>
                    <a:pt x="100" y="547"/>
                  </a:lnTo>
                  <a:lnTo>
                    <a:pt x="100" y="549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4"/>
                  </a:lnTo>
                  <a:lnTo>
                    <a:pt x="107" y="556"/>
                  </a:lnTo>
                  <a:lnTo>
                    <a:pt x="109" y="558"/>
                  </a:lnTo>
                  <a:lnTo>
                    <a:pt x="109" y="558"/>
                  </a:lnTo>
                  <a:lnTo>
                    <a:pt x="109" y="556"/>
                  </a:lnTo>
                  <a:lnTo>
                    <a:pt x="111" y="556"/>
                  </a:lnTo>
                  <a:lnTo>
                    <a:pt x="111" y="558"/>
                  </a:lnTo>
                  <a:lnTo>
                    <a:pt x="109" y="558"/>
                  </a:lnTo>
                  <a:lnTo>
                    <a:pt x="107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11" y="568"/>
                  </a:lnTo>
                  <a:lnTo>
                    <a:pt x="111" y="568"/>
                  </a:lnTo>
                  <a:lnTo>
                    <a:pt x="109" y="568"/>
                  </a:lnTo>
                  <a:lnTo>
                    <a:pt x="111" y="570"/>
                  </a:lnTo>
                  <a:lnTo>
                    <a:pt x="111" y="573"/>
                  </a:lnTo>
                  <a:lnTo>
                    <a:pt x="114" y="575"/>
                  </a:lnTo>
                  <a:lnTo>
                    <a:pt x="114" y="575"/>
                  </a:lnTo>
                  <a:lnTo>
                    <a:pt x="114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2"/>
                  </a:lnTo>
                  <a:lnTo>
                    <a:pt x="119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6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19" y="587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1" y="596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3" y="603"/>
                  </a:lnTo>
                  <a:lnTo>
                    <a:pt x="123" y="606"/>
                  </a:lnTo>
                  <a:lnTo>
                    <a:pt x="123" y="608"/>
                  </a:lnTo>
                  <a:lnTo>
                    <a:pt x="123" y="610"/>
                  </a:lnTo>
                  <a:lnTo>
                    <a:pt x="126" y="613"/>
                  </a:lnTo>
                  <a:lnTo>
                    <a:pt x="126" y="613"/>
                  </a:lnTo>
                  <a:lnTo>
                    <a:pt x="126" y="615"/>
                  </a:lnTo>
                  <a:lnTo>
                    <a:pt x="126" y="618"/>
                  </a:lnTo>
                  <a:lnTo>
                    <a:pt x="128" y="618"/>
                  </a:lnTo>
                  <a:lnTo>
                    <a:pt x="128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6" y="620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8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6" y="636"/>
                  </a:lnTo>
                  <a:lnTo>
                    <a:pt x="126" y="634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3" y="636"/>
                  </a:lnTo>
                  <a:lnTo>
                    <a:pt x="123" y="636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1" y="641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51"/>
                  </a:lnTo>
                  <a:lnTo>
                    <a:pt x="121" y="653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60"/>
                  </a:lnTo>
                  <a:lnTo>
                    <a:pt x="119" y="660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19" y="665"/>
                  </a:lnTo>
                  <a:lnTo>
                    <a:pt x="116" y="665"/>
                  </a:lnTo>
                  <a:lnTo>
                    <a:pt x="116" y="667"/>
                  </a:lnTo>
                  <a:lnTo>
                    <a:pt x="116" y="667"/>
                  </a:lnTo>
                  <a:lnTo>
                    <a:pt x="116" y="670"/>
                  </a:lnTo>
                  <a:lnTo>
                    <a:pt x="116" y="670"/>
                  </a:lnTo>
                  <a:lnTo>
                    <a:pt x="116" y="672"/>
                  </a:lnTo>
                  <a:lnTo>
                    <a:pt x="116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6" y="674"/>
                  </a:lnTo>
                  <a:lnTo>
                    <a:pt x="114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1" y="677"/>
                  </a:lnTo>
                  <a:lnTo>
                    <a:pt x="111" y="679"/>
                  </a:lnTo>
                  <a:lnTo>
                    <a:pt x="111" y="681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9"/>
                  </a:lnTo>
                  <a:lnTo>
                    <a:pt x="109" y="691"/>
                  </a:lnTo>
                  <a:lnTo>
                    <a:pt x="109" y="698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7"/>
                  </a:lnTo>
                  <a:lnTo>
                    <a:pt x="109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4" y="707"/>
                  </a:lnTo>
                  <a:lnTo>
                    <a:pt x="114" y="707"/>
                  </a:lnTo>
                  <a:lnTo>
                    <a:pt x="116" y="707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21" y="700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8" y="693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0" y="691"/>
                  </a:lnTo>
                  <a:lnTo>
                    <a:pt x="130" y="691"/>
                  </a:lnTo>
                  <a:lnTo>
                    <a:pt x="130" y="689"/>
                  </a:lnTo>
                  <a:lnTo>
                    <a:pt x="133" y="689"/>
                  </a:lnTo>
                  <a:lnTo>
                    <a:pt x="133" y="686"/>
                  </a:lnTo>
                  <a:lnTo>
                    <a:pt x="133" y="684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3" y="681"/>
                  </a:lnTo>
                  <a:lnTo>
                    <a:pt x="133" y="681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3" y="689"/>
                  </a:lnTo>
                  <a:lnTo>
                    <a:pt x="133" y="691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3"/>
                  </a:lnTo>
                  <a:lnTo>
                    <a:pt x="133" y="696"/>
                  </a:lnTo>
                  <a:lnTo>
                    <a:pt x="133" y="698"/>
                  </a:lnTo>
                  <a:lnTo>
                    <a:pt x="133" y="700"/>
                  </a:lnTo>
                  <a:lnTo>
                    <a:pt x="133" y="703"/>
                  </a:lnTo>
                  <a:lnTo>
                    <a:pt x="130" y="705"/>
                  </a:lnTo>
                  <a:lnTo>
                    <a:pt x="128" y="707"/>
                  </a:lnTo>
                  <a:lnTo>
                    <a:pt x="126" y="710"/>
                  </a:lnTo>
                  <a:lnTo>
                    <a:pt x="126" y="710"/>
                  </a:lnTo>
                  <a:lnTo>
                    <a:pt x="128" y="710"/>
                  </a:lnTo>
                  <a:lnTo>
                    <a:pt x="128" y="710"/>
                  </a:lnTo>
                  <a:lnTo>
                    <a:pt x="133" y="707"/>
                  </a:lnTo>
                  <a:lnTo>
                    <a:pt x="133" y="707"/>
                  </a:lnTo>
                  <a:lnTo>
                    <a:pt x="133" y="705"/>
                  </a:lnTo>
                  <a:lnTo>
                    <a:pt x="135" y="705"/>
                  </a:lnTo>
                  <a:lnTo>
                    <a:pt x="135" y="703"/>
                  </a:lnTo>
                  <a:lnTo>
                    <a:pt x="135" y="700"/>
                  </a:lnTo>
                  <a:lnTo>
                    <a:pt x="137" y="700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3"/>
                  </a:lnTo>
                  <a:lnTo>
                    <a:pt x="137" y="703"/>
                  </a:lnTo>
                  <a:lnTo>
                    <a:pt x="135" y="703"/>
                  </a:lnTo>
                  <a:lnTo>
                    <a:pt x="135" y="703"/>
                  </a:lnTo>
                  <a:lnTo>
                    <a:pt x="135" y="705"/>
                  </a:lnTo>
                  <a:lnTo>
                    <a:pt x="133" y="707"/>
                  </a:lnTo>
                  <a:lnTo>
                    <a:pt x="133" y="710"/>
                  </a:lnTo>
                  <a:lnTo>
                    <a:pt x="130" y="710"/>
                  </a:lnTo>
                  <a:lnTo>
                    <a:pt x="128" y="712"/>
                  </a:lnTo>
                  <a:lnTo>
                    <a:pt x="128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5" y="715"/>
                  </a:lnTo>
                  <a:lnTo>
                    <a:pt x="135" y="715"/>
                  </a:lnTo>
                  <a:lnTo>
                    <a:pt x="135" y="712"/>
                  </a:lnTo>
                  <a:lnTo>
                    <a:pt x="137" y="710"/>
                  </a:lnTo>
                  <a:lnTo>
                    <a:pt x="137" y="710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0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5" y="696"/>
                  </a:lnTo>
                  <a:lnTo>
                    <a:pt x="145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42" y="703"/>
                  </a:lnTo>
                  <a:lnTo>
                    <a:pt x="142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2" y="719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2" y="717"/>
                  </a:lnTo>
                  <a:lnTo>
                    <a:pt x="152" y="715"/>
                  </a:lnTo>
                  <a:lnTo>
                    <a:pt x="154" y="707"/>
                  </a:lnTo>
                  <a:lnTo>
                    <a:pt x="154" y="707"/>
                  </a:lnTo>
                  <a:lnTo>
                    <a:pt x="152" y="705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6" y="700"/>
                  </a:lnTo>
                  <a:lnTo>
                    <a:pt x="156" y="698"/>
                  </a:lnTo>
                  <a:lnTo>
                    <a:pt x="156" y="698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9" y="700"/>
                  </a:lnTo>
                  <a:lnTo>
                    <a:pt x="156" y="700"/>
                  </a:lnTo>
                  <a:lnTo>
                    <a:pt x="154" y="703"/>
                  </a:lnTo>
                  <a:lnTo>
                    <a:pt x="154" y="705"/>
                  </a:lnTo>
                  <a:lnTo>
                    <a:pt x="154" y="707"/>
                  </a:lnTo>
                  <a:lnTo>
                    <a:pt x="156" y="705"/>
                  </a:lnTo>
                  <a:lnTo>
                    <a:pt x="156" y="707"/>
                  </a:lnTo>
                  <a:lnTo>
                    <a:pt x="156" y="712"/>
                  </a:lnTo>
                  <a:lnTo>
                    <a:pt x="156" y="715"/>
                  </a:lnTo>
                  <a:lnTo>
                    <a:pt x="156" y="717"/>
                  </a:lnTo>
                  <a:lnTo>
                    <a:pt x="156" y="719"/>
                  </a:lnTo>
                  <a:lnTo>
                    <a:pt x="159" y="719"/>
                  </a:lnTo>
                  <a:lnTo>
                    <a:pt x="161" y="719"/>
                  </a:lnTo>
                  <a:lnTo>
                    <a:pt x="161" y="717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2"/>
                  </a:lnTo>
                  <a:lnTo>
                    <a:pt x="166" y="710"/>
                  </a:lnTo>
                  <a:lnTo>
                    <a:pt x="168" y="707"/>
                  </a:lnTo>
                  <a:lnTo>
                    <a:pt x="168" y="707"/>
                  </a:lnTo>
                  <a:lnTo>
                    <a:pt x="168" y="705"/>
                  </a:lnTo>
                  <a:lnTo>
                    <a:pt x="168" y="703"/>
                  </a:lnTo>
                  <a:lnTo>
                    <a:pt x="166" y="703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3"/>
                  </a:lnTo>
                  <a:lnTo>
                    <a:pt x="168" y="703"/>
                  </a:lnTo>
                  <a:lnTo>
                    <a:pt x="168" y="705"/>
                  </a:lnTo>
                  <a:lnTo>
                    <a:pt x="168" y="705"/>
                  </a:lnTo>
                  <a:lnTo>
                    <a:pt x="168" y="707"/>
                  </a:lnTo>
                  <a:lnTo>
                    <a:pt x="168" y="710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5"/>
                  </a:lnTo>
                  <a:lnTo>
                    <a:pt x="166" y="715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4" y="722"/>
                  </a:lnTo>
                  <a:lnTo>
                    <a:pt x="164" y="722"/>
                  </a:lnTo>
                  <a:lnTo>
                    <a:pt x="166" y="722"/>
                  </a:lnTo>
                  <a:lnTo>
                    <a:pt x="168" y="722"/>
                  </a:lnTo>
                  <a:lnTo>
                    <a:pt x="171" y="722"/>
                  </a:lnTo>
                  <a:lnTo>
                    <a:pt x="171" y="722"/>
                  </a:lnTo>
                  <a:lnTo>
                    <a:pt x="173" y="722"/>
                  </a:lnTo>
                  <a:lnTo>
                    <a:pt x="173" y="719"/>
                  </a:lnTo>
                  <a:lnTo>
                    <a:pt x="178" y="717"/>
                  </a:lnTo>
                  <a:lnTo>
                    <a:pt x="185" y="710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5" y="705"/>
                  </a:lnTo>
                  <a:lnTo>
                    <a:pt x="185" y="703"/>
                  </a:lnTo>
                  <a:lnTo>
                    <a:pt x="187" y="700"/>
                  </a:lnTo>
                  <a:lnTo>
                    <a:pt x="187" y="700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90" y="698"/>
                  </a:lnTo>
                  <a:lnTo>
                    <a:pt x="190" y="700"/>
                  </a:lnTo>
                  <a:lnTo>
                    <a:pt x="192" y="698"/>
                  </a:lnTo>
                  <a:lnTo>
                    <a:pt x="192" y="698"/>
                  </a:lnTo>
                  <a:lnTo>
                    <a:pt x="197" y="693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201" y="696"/>
                  </a:lnTo>
                  <a:lnTo>
                    <a:pt x="204" y="693"/>
                  </a:lnTo>
                  <a:lnTo>
                    <a:pt x="206" y="691"/>
                  </a:lnTo>
                  <a:lnTo>
                    <a:pt x="206" y="689"/>
                  </a:lnTo>
                  <a:lnTo>
                    <a:pt x="201" y="686"/>
                  </a:lnTo>
                  <a:lnTo>
                    <a:pt x="206" y="686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11" y="689"/>
                  </a:lnTo>
                  <a:lnTo>
                    <a:pt x="213" y="689"/>
                  </a:lnTo>
                  <a:lnTo>
                    <a:pt x="216" y="686"/>
                  </a:lnTo>
                  <a:lnTo>
                    <a:pt x="218" y="684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18" y="681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6" y="677"/>
                  </a:lnTo>
                  <a:lnTo>
                    <a:pt x="213" y="677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6" y="672"/>
                  </a:lnTo>
                  <a:lnTo>
                    <a:pt x="213" y="672"/>
                  </a:lnTo>
                  <a:lnTo>
                    <a:pt x="213" y="670"/>
                  </a:lnTo>
                  <a:lnTo>
                    <a:pt x="213" y="670"/>
                  </a:lnTo>
                  <a:lnTo>
                    <a:pt x="211" y="667"/>
                  </a:lnTo>
                  <a:lnTo>
                    <a:pt x="211" y="667"/>
                  </a:lnTo>
                  <a:lnTo>
                    <a:pt x="211" y="665"/>
                  </a:lnTo>
                  <a:lnTo>
                    <a:pt x="211" y="665"/>
                  </a:lnTo>
                  <a:lnTo>
                    <a:pt x="213" y="665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3" y="665"/>
                  </a:lnTo>
                  <a:lnTo>
                    <a:pt x="213" y="665"/>
                  </a:lnTo>
                  <a:lnTo>
                    <a:pt x="213" y="667"/>
                  </a:lnTo>
                  <a:lnTo>
                    <a:pt x="213" y="667"/>
                  </a:lnTo>
                  <a:lnTo>
                    <a:pt x="213" y="670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4"/>
                  </a:lnTo>
                  <a:lnTo>
                    <a:pt x="216" y="674"/>
                  </a:lnTo>
                  <a:lnTo>
                    <a:pt x="218" y="677"/>
                  </a:lnTo>
                  <a:lnTo>
                    <a:pt x="220" y="679"/>
                  </a:lnTo>
                  <a:lnTo>
                    <a:pt x="220" y="679"/>
                  </a:lnTo>
                  <a:lnTo>
                    <a:pt x="223" y="679"/>
                  </a:lnTo>
                  <a:lnTo>
                    <a:pt x="225" y="681"/>
                  </a:lnTo>
                  <a:lnTo>
                    <a:pt x="227" y="681"/>
                  </a:lnTo>
                  <a:lnTo>
                    <a:pt x="230" y="679"/>
                  </a:lnTo>
                  <a:lnTo>
                    <a:pt x="234" y="679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2"/>
                  </a:lnTo>
                  <a:lnTo>
                    <a:pt x="239" y="672"/>
                  </a:lnTo>
                  <a:lnTo>
                    <a:pt x="239" y="670"/>
                  </a:lnTo>
                  <a:lnTo>
                    <a:pt x="242" y="670"/>
                  </a:lnTo>
                  <a:lnTo>
                    <a:pt x="242" y="667"/>
                  </a:lnTo>
                  <a:lnTo>
                    <a:pt x="244" y="667"/>
                  </a:lnTo>
                  <a:lnTo>
                    <a:pt x="244" y="667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9" y="655"/>
                  </a:lnTo>
                  <a:lnTo>
                    <a:pt x="249" y="653"/>
                  </a:lnTo>
                  <a:lnTo>
                    <a:pt x="249" y="653"/>
                  </a:lnTo>
                  <a:lnTo>
                    <a:pt x="249" y="651"/>
                  </a:lnTo>
                  <a:lnTo>
                    <a:pt x="249" y="648"/>
                  </a:lnTo>
                  <a:lnTo>
                    <a:pt x="249" y="646"/>
                  </a:lnTo>
                  <a:lnTo>
                    <a:pt x="246" y="644"/>
                  </a:lnTo>
                  <a:lnTo>
                    <a:pt x="246" y="641"/>
                  </a:lnTo>
                  <a:lnTo>
                    <a:pt x="246" y="639"/>
                  </a:lnTo>
                  <a:lnTo>
                    <a:pt x="249" y="639"/>
                  </a:lnTo>
                  <a:lnTo>
                    <a:pt x="249" y="636"/>
                  </a:lnTo>
                  <a:lnTo>
                    <a:pt x="249" y="634"/>
                  </a:lnTo>
                  <a:lnTo>
                    <a:pt x="249" y="634"/>
                  </a:lnTo>
                  <a:lnTo>
                    <a:pt x="246" y="634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29"/>
                  </a:lnTo>
                  <a:lnTo>
                    <a:pt x="249" y="627"/>
                  </a:lnTo>
                  <a:lnTo>
                    <a:pt x="249" y="629"/>
                  </a:lnTo>
                  <a:lnTo>
                    <a:pt x="249" y="629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56" y="636"/>
                  </a:lnTo>
                  <a:lnTo>
                    <a:pt x="253" y="636"/>
                  </a:lnTo>
                  <a:lnTo>
                    <a:pt x="256" y="639"/>
                  </a:lnTo>
                  <a:lnTo>
                    <a:pt x="256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41"/>
                  </a:lnTo>
                  <a:lnTo>
                    <a:pt x="258" y="641"/>
                  </a:lnTo>
                  <a:lnTo>
                    <a:pt x="260" y="641"/>
                  </a:lnTo>
                  <a:lnTo>
                    <a:pt x="260" y="644"/>
                  </a:lnTo>
                  <a:lnTo>
                    <a:pt x="258" y="644"/>
                  </a:lnTo>
                  <a:lnTo>
                    <a:pt x="258" y="646"/>
                  </a:lnTo>
                  <a:lnTo>
                    <a:pt x="260" y="646"/>
                  </a:lnTo>
                  <a:lnTo>
                    <a:pt x="260" y="648"/>
                  </a:lnTo>
                  <a:lnTo>
                    <a:pt x="260" y="648"/>
                  </a:lnTo>
                  <a:lnTo>
                    <a:pt x="260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5" y="646"/>
                  </a:lnTo>
                  <a:lnTo>
                    <a:pt x="265" y="646"/>
                  </a:lnTo>
                  <a:lnTo>
                    <a:pt x="268" y="646"/>
                  </a:lnTo>
                  <a:lnTo>
                    <a:pt x="265" y="648"/>
                  </a:lnTo>
                  <a:lnTo>
                    <a:pt x="265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51"/>
                  </a:lnTo>
                  <a:lnTo>
                    <a:pt x="263" y="651"/>
                  </a:lnTo>
                  <a:lnTo>
                    <a:pt x="265" y="651"/>
                  </a:lnTo>
                  <a:lnTo>
                    <a:pt x="265" y="651"/>
                  </a:lnTo>
                  <a:lnTo>
                    <a:pt x="265" y="653"/>
                  </a:lnTo>
                  <a:lnTo>
                    <a:pt x="263" y="655"/>
                  </a:lnTo>
                  <a:lnTo>
                    <a:pt x="263" y="658"/>
                  </a:lnTo>
                  <a:lnTo>
                    <a:pt x="263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5" y="663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8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8" y="663"/>
                  </a:lnTo>
                  <a:lnTo>
                    <a:pt x="265" y="663"/>
                  </a:lnTo>
                  <a:lnTo>
                    <a:pt x="265" y="665"/>
                  </a:lnTo>
                  <a:lnTo>
                    <a:pt x="268" y="667"/>
                  </a:lnTo>
                  <a:lnTo>
                    <a:pt x="268" y="670"/>
                  </a:lnTo>
                  <a:lnTo>
                    <a:pt x="270" y="672"/>
                  </a:lnTo>
                  <a:lnTo>
                    <a:pt x="270" y="672"/>
                  </a:lnTo>
                  <a:lnTo>
                    <a:pt x="272" y="670"/>
                  </a:lnTo>
                  <a:lnTo>
                    <a:pt x="272" y="672"/>
                  </a:lnTo>
                  <a:lnTo>
                    <a:pt x="272" y="672"/>
                  </a:lnTo>
                  <a:lnTo>
                    <a:pt x="272" y="681"/>
                  </a:lnTo>
                  <a:lnTo>
                    <a:pt x="275" y="679"/>
                  </a:lnTo>
                  <a:lnTo>
                    <a:pt x="275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82" y="677"/>
                  </a:lnTo>
                  <a:lnTo>
                    <a:pt x="282" y="677"/>
                  </a:lnTo>
                  <a:lnTo>
                    <a:pt x="287" y="679"/>
                  </a:lnTo>
                  <a:lnTo>
                    <a:pt x="287" y="679"/>
                  </a:lnTo>
                  <a:lnTo>
                    <a:pt x="289" y="677"/>
                  </a:lnTo>
                  <a:lnTo>
                    <a:pt x="291" y="677"/>
                  </a:lnTo>
                  <a:lnTo>
                    <a:pt x="291" y="674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4" y="677"/>
                  </a:lnTo>
                  <a:lnTo>
                    <a:pt x="294" y="677"/>
                  </a:lnTo>
                  <a:lnTo>
                    <a:pt x="291" y="677"/>
                  </a:lnTo>
                  <a:lnTo>
                    <a:pt x="289" y="679"/>
                  </a:lnTo>
                  <a:lnTo>
                    <a:pt x="289" y="679"/>
                  </a:lnTo>
                  <a:lnTo>
                    <a:pt x="287" y="681"/>
                  </a:lnTo>
                  <a:lnTo>
                    <a:pt x="287" y="684"/>
                  </a:lnTo>
                  <a:lnTo>
                    <a:pt x="287" y="686"/>
                  </a:lnTo>
                  <a:lnTo>
                    <a:pt x="287" y="689"/>
                  </a:lnTo>
                  <a:lnTo>
                    <a:pt x="287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7" y="700"/>
                  </a:lnTo>
                  <a:lnTo>
                    <a:pt x="287" y="700"/>
                  </a:lnTo>
                  <a:lnTo>
                    <a:pt x="287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7" y="707"/>
                  </a:lnTo>
                  <a:lnTo>
                    <a:pt x="287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4"/>
                  </a:lnTo>
                  <a:lnTo>
                    <a:pt x="291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9"/>
                  </a:lnTo>
                  <a:lnTo>
                    <a:pt x="294" y="729"/>
                  </a:lnTo>
                  <a:lnTo>
                    <a:pt x="294" y="731"/>
                  </a:lnTo>
                  <a:lnTo>
                    <a:pt x="294" y="731"/>
                  </a:lnTo>
                  <a:lnTo>
                    <a:pt x="294" y="734"/>
                  </a:lnTo>
                  <a:lnTo>
                    <a:pt x="294" y="734"/>
                  </a:lnTo>
                  <a:lnTo>
                    <a:pt x="296" y="738"/>
                  </a:lnTo>
                  <a:lnTo>
                    <a:pt x="296" y="738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1" y="741"/>
                  </a:lnTo>
                  <a:lnTo>
                    <a:pt x="291" y="743"/>
                  </a:lnTo>
                  <a:lnTo>
                    <a:pt x="291" y="743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8"/>
                  </a:lnTo>
                  <a:lnTo>
                    <a:pt x="294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2"/>
                  </a:lnTo>
                  <a:lnTo>
                    <a:pt x="296" y="755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6" y="760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9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4"/>
                  </a:lnTo>
                  <a:lnTo>
                    <a:pt x="301" y="771"/>
                  </a:lnTo>
                  <a:lnTo>
                    <a:pt x="301" y="771"/>
                  </a:lnTo>
                  <a:lnTo>
                    <a:pt x="301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8" y="781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1" y="776"/>
                  </a:lnTo>
                  <a:lnTo>
                    <a:pt x="301" y="778"/>
                  </a:lnTo>
                  <a:lnTo>
                    <a:pt x="301" y="778"/>
                  </a:lnTo>
                  <a:lnTo>
                    <a:pt x="301" y="781"/>
                  </a:lnTo>
                  <a:lnTo>
                    <a:pt x="303" y="781"/>
                  </a:lnTo>
                  <a:lnTo>
                    <a:pt x="301" y="783"/>
                  </a:lnTo>
                  <a:lnTo>
                    <a:pt x="303" y="786"/>
                  </a:lnTo>
                  <a:lnTo>
                    <a:pt x="303" y="788"/>
                  </a:lnTo>
                  <a:lnTo>
                    <a:pt x="303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3"/>
                  </a:lnTo>
                  <a:lnTo>
                    <a:pt x="305" y="793"/>
                  </a:lnTo>
                  <a:lnTo>
                    <a:pt x="305" y="795"/>
                  </a:lnTo>
                  <a:lnTo>
                    <a:pt x="305" y="795"/>
                  </a:lnTo>
                  <a:lnTo>
                    <a:pt x="305" y="797"/>
                  </a:lnTo>
                  <a:lnTo>
                    <a:pt x="308" y="797"/>
                  </a:lnTo>
                  <a:lnTo>
                    <a:pt x="308" y="802"/>
                  </a:lnTo>
                  <a:lnTo>
                    <a:pt x="310" y="805"/>
                  </a:lnTo>
                  <a:lnTo>
                    <a:pt x="310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0" y="805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9"/>
                  </a:lnTo>
                  <a:lnTo>
                    <a:pt x="310" y="809"/>
                  </a:lnTo>
                  <a:lnTo>
                    <a:pt x="310" y="809"/>
                  </a:lnTo>
                  <a:lnTo>
                    <a:pt x="310" y="812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6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21"/>
                  </a:lnTo>
                  <a:lnTo>
                    <a:pt x="313" y="821"/>
                  </a:lnTo>
                  <a:lnTo>
                    <a:pt x="313" y="823"/>
                  </a:lnTo>
                  <a:lnTo>
                    <a:pt x="313" y="826"/>
                  </a:lnTo>
                  <a:lnTo>
                    <a:pt x="310" y="826"/>
                  </a:lnTo>
                  <a:lnTo>
                    <a:pt x="310" y="826"/>
                  </a:lnTo>
                  <a:lnTo>
                    <a:pt x="310" y="828"/>
                  </a:lnTo>
                  <a:lnTo>
                    <a:pt x="313" y="828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7" y="833"/>
                  </a:lnTo>
                  <a:lnTo>
                    <a:pt x="317" y="833"/>
                  </a:lnTo>
                  <a:lnTo>
                    <a:pt x="317" y="831"/>
                  </a:lnTo>
                  <a:lnTo>
                    <a:pt x="315" y="828"/>
                  </a:lnTo>
                  <a:lnTo>
                    <a:pt x="315" y="823"/>
                  </a:lnTo>
                  <a:lnTo>
                    <a:pt x="317" y="823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5" y="819"/>
                  </a:lnTo>
                  <a:lnTo>
                    <a:pt x="315" y="81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2"/>
                  </a:lnTo>
                  <a:lnTo>
                    <a:pt x="315" y="812"/>
                  </a:lnTo>
                  <a:lnTo>
                    <a:pt x="317" y="812"/>
                  </a:lnTo>
                  <a:lnTo>
                    <a:pt x="317" y="812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20" y="816"/>
                  </a:lnTo>
                  <a:lnTo>
                    <a:pt x="320" y="819"/>
                  </a:lnTo>
                  <a:lnTo>
                    <a:pt x="320" y="821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8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3"/>
                  </a:lnTo>
                  <a:lnTo>
                    <a:pt x="324" y="835"/>
                  </a:lnTo>
                  <a:lnTo>
                    <a:pt x="324" y="835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7" y="838"/>
                  </a:lnTo>
                  <a:lnTo>
                    <a:pt x="327" y="838"/>
                  </a:lnTo>
                  <a:lnTo>
                    <a:pt x="327" y="840"/>
                  </a:lnTo>
                  <a:lnTo>
                    <a:pt x="327" y="840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9"/>
                  </a:lnTo>
                  <a:lnTo>
                    <a:pt x="331" y="849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4"/>
                  </a:lnTo>
                  <a:lnTo>
                    <a:pt x="336" y="857"/>
                  </a:lnTo>
                  <a:lnTo>
                    <a:pt x="336" y="857"/>
                  </a:lnTo>
                  <a:lnTo>
                    <a:pt x="336" y="859"/>
                  </a:lnTo>
                  <a:lnTo>
                    <a:pt x="336" y="861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6"/>
                  </a:lnTo>
                  <a:lnTo>
                    <a:pt x="336" y="866"/>
                  </a:lnTo>
                  <a:lnTo>
                    <a:pt x="339" y="868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6" y="873"/>
                  </a:lnTo>
                  <a:lnTo>
                    <a:pt x="339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41" y="878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90"/>
                  </a:lnTo>
                  <a:lnTo>
                    <a:pt x="339" y="890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1" y="894"/>
                  </a:lnTo>
                  <a:lnTo>
                    <a:pt x="339" y="894"/>
                  </a:lnTo>
                  <a:lnTo>
                    <a:pt x="339" y="894"/>
                  </a:lnTo>
                  <a:lnTo>
                    <a:pt x="339" y="897"/>
                  </a:lnTo>
                  <a:lnTo>
                    <a:pt x="339" y="897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41" y="902"/>
                  </a:lnTo>
                  <a:lnTo>
                    <a:pt x="341" y="902"/>
                  </a:lnTo>
                  <a:lnTo>
                    <a:pt x="343" y="902"/>
                  </a:lnTo>
                  <a:lnTo>
                    <a:pt x="343" y="904"/>
                  </a:lnTo>
                  <a:lnTo>
                    <a:pt x="343" y="904"/>
                  </a:lnTo>
                  <a:lnTo>
                    <a:pt x="341" y="904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9" y="911"/>
                  </a:lnTo>
                  <a:lnTo>
                    <a:pt x="339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1" y="911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6"/>
                  </a:lnTo>
                  <a:lnTo>
                    <a:pt x="341" y="916"/>
                  </a:lnTo>
                  <a:lnTo>
                    <a:pt x="339" y="916"/>
                  </a:lnTo>
                  <a:lnTo>
                    <a:pt x="339" y="916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3" y="918"/>
                  </a:lnTo>
                  <a:lnTo>
                    <a:pt x="343" y="918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39" y="925"/>
                  </a:lnTo>
                  <a:lnTo>
                    <a:pt x="336" y="925"/>
                  </a:lnTo>
                  <a:lnTo>
                    <a:pt x="336" y="928"/>
                  </a:lnTo>
                  <a:lnTo>
                    <a:pt x="334" y="928"/>
                  </a:lnTo>
                  <a:lnTo>
                    <a:pt x="339" y="928"/>
                  </a:lnTo>
                  <a:lnTo>
                    <a:pt x="341" y="928"/>
                  </a:lnTo>
                  <a:lnTo>
                    <a:pt x="343" y="928"/>
                  </a:lnTo>
                  <a:lnTo>
                    <a:pt x="343" y="928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7"/>
                  </a:lnTo>
                  <a:lnTo>
                    <a:pt x="341" y="937"/>
                  </a:lnTo>
                  <a:lnTo>
                    <a:pt x="341" y="937"/>
                  </a:lnTo>
                  <a:lnTo>
                    <a:pt x="341" y="939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50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5"/>
                  </a:lnTo>
                  <a:lnTo>
                    <a:pt x="348" y="935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42"/>
                  </a:lnTo>
                  <a:lnTo>
                    <a:pt x="346" y="944"/>
                  </a:lnTo>
                  <a:lnTo>
                    <a:pt x="346" y="944"/>
                  </a:lnTo>
                  <a:lnTo>
                    <a:pt x="343" y="944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9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6" y="958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3"/>
                  </a:lnTo>
                  <a:lnTo>
                    <a:pt x="346" y="963"/>
                  </a:lnTo>
                  <a:lnTo>
                    <a:pt x="346" y="965"/>
                  </a:lnTo>
                  <a:lnTo>
                    <a:pt x="343" y="965"/>
                  </a:lnTo>
                  <a:lnTo>
                    <a:pt x="343" y="968"/>
                  </a:lnTo>
                  <a:lnTo>
                    <a:pt x="341" y="968"/>
                  </a:lnTo>
                  <a:lnTo>
                    <a:pt x="341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7"/>
                  </a:lnTo>
                  <a:lnTo>
                    <a:pt x="343" y="977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6" y="987"/>
                  </a:lnTo>
                  <a:lnTo>
                    <a:pt x="336" y="987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4" y="989"/>
                  </a:lnTo>
                  <a:lnTo>
                    <a:pt x="334" y="987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29" y="991"/>
                  </a:lnTo>
                  <a:lnTo>
                    <a:pt x="331" y="994"/>
                  </a:lnTo>
                  <a:lnTo>
                    <a:pt x="331" y="999"/>
                  </a:lnTo>
                  <a:lnTo>
                    <a:pt x="331" y="1001"/>
                  </a:lnTo>
                  <a:lnTo>
                    <a:pt x="331" y="1003"/>
                  </a:lnTo>
                  <a:lnTo>
                    <a:pt x="331" y="1003"/>
                  </a:lnTo>
                  <a:lnTo>
                    <a:pt x="334" y="1006"/>
                  </a:lnTo>
                  <a:lnTo>
                    <a:pt x="334" y="1008"/>
                  </a:lnTo>
                  <a:lnTo>
                    <a:pt x="334" y="1010"/>
                  </a:lnTo>
                  <a:lnTo>
                    <a:pt x="334" y="1010"/>
                  </a:lnTo>
                  <a:lnTo>
                    <a:pt x="334" y="1013"/>
                  </a:lnTo>
                  <a:lnTo>
                    <a:pt x="334" y="1015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4" y="1020"/>
                  </a:lnTo>
                  <a:lnTo>
                    <a:pt x="334" y="1022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6" y="1027"/>
                  </a:lnTo>
                  <a:lnTo>
                    <a:pt x="336" y="1025"/>
                  </a:lnTo>
                  <a:lnTo>
                    <a:pt x="341" y="1020"/>
                  </a:lnTo>
                  <a:lnTo>
                    <a:pt x="341" y="1017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3" y="1013"/>
                  </a:lnTo>
                  <a:lnTo>
                    <a:pt x="343" y="1010"/>
                  </a:lnTo>
                  <a:lnTo>
                    <a:pt x="346" y="1010"/>
                  </a:lnTo>
                  <a:lnTo>
                    <a:pt x="346" y="1010"/>
                  </a:lnTo>
                  <a:lnTo>
                    <a:pt x="346" y="1008"/>
                  </a:lnTo>
                  <a:lnTo>
                    <a:pt x="346" y="1008"/>
                  </a:lnTo>
                  <a:lnTo>
                    <a:pt x="346" y="1006"/>
                  </a:lnTo>
                  <a:lnTo>
                    <a:pt x="348" y="1003"/>
                  </a:lnTo>
                  <a:lnTo>
                    <a:pt x="348" y="1001"/>
                  </a:lnTo>
                  <a:lnTo>
                    <a:pt x="348" y="1001"/>
                  </a:lnTo>
                  <a:lnTo>
                    <a:pt x="348" y="996"/>
                  </a:lnTo>
                  <a:lnTo>
                    <a:pt x="346" y="996"/>
                  </a:lnTo>
                  <a:lnTo>
                    <a:pt x="346" y="996"/>
                  </a:lnTo>
                  <a:lnTo>
                    <a:pt x="346" y="994"/>
                  </a:lnTo>
                  <a:lnTo>
                    <a:pt x="346" y="991"/>
                  </a:lnTo>
                  <a:lnTo>
                    <a:pt x="346" y="991"/>
                  </a:lnTo>
                  <a:lnTo>
                    <a:pt x="348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2" y="977"/>
                  </a:lnTo>
                  <a:lnTo>
                    <a:pt x="362" y="977"/>
                  </a:lnTo>
                  <a:lnTo>
                    <a:pt x="362" y="975"/>
                  </a:lnTo>
                  <a:lnTo>
                    <a:pt x="362" y="975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0"/>
                  </a:lnTo>
                  <a:lnTo>
                    <a:pt x="367" y="970"/>
                  </a:lnTo>
                  <a:lnTo>
                    <a:pt x="369" y="970"/>
                  </a:lnTo>
                  <a:lnTo>
                    <a:pt x="369" y="970"/>
                  </a:lnTo>
                  <a:lnTo>
                    <a:pt x="369" y="968"/>
                  </a:lnTo>
                  <a:lnTo>
                    <a:pt x="372" y="963"/>
                  </a:lnTo>
                  <a:lnTo>
                    <a:pt x="372" y="963"/>
                  </a:lnTo>
                  <a:lnTo>
                    <a:pt x="374" y="961"/>
                  </a:lnTo>
                  <a:lnTo>
                    <a:pt x="374" y="961"/>
                  </a:lnTo>
                  <a:lnTo>
                    <a:pt x="374" y="958"/>
                  </a:lnTo>
                  <a:lnTo>
                    <a:pt x="376" y="956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1"/>
                  </a:lnTo>
                  <a:lnTo>
                    <a:pt x="379" y="951"/>
                  </a:lnTo>
                  <a:lnTo>
                    <a:pt x="381" y="949"/>
                  </a:lnTo>
                  <a:lnTo>
                    <a:pt x="381" y="949"/>
                  </a:lnTo>
                  <a:lnTo>
                    <a:pt x="381" y="947"/>
                  </a:lnTo>
                  <a:lnTo>
                    <a:pt x="381" y="947"/>
                  </a:lnTo>
                  <a:lnTo>
                    <a:pt x="381" y="944"/>
                  </a:lnTo>
                  <a:lnTo>
                    <a:pt x="381" y="942"/>
                  </a:lnTo>
                  <a:lnTo>
                    <a:pt x="381" y="942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86" y="942"/>
                  </a:lnTo>
                  <a:lnTo>
                    <a:pt x="386" y="939"/>
                  </a:lnTo>
                  <a:lnTo>
                    <a:pt x="391" y="937"/>
                  </a:lnTo>
                  <a:lnTo>
                    <a:pt x="391" y="935"/>
                  </a:lnTo>
                  <a:lnTo>
                    <a:pt x="391" y="932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88" y="930"/>
                  </a:lnTo>
                  <a:lnTo>
                    <a:pt x="388" y="928"/>
                  </a:lnTo>
                  <a:lnTo>
                    <a:pt x="388" y="928"/>
                  </a:lnTo>
                  <a:lnTo>
                    <a:pt x="388" y="925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0"/>
                  </a:lnTo>
                  <a:lnTo>
                    <a:pt x="386" y="920"/>
                  </a:lnTo>
                  <a:lnTo>
                    <a:pt x="386" y="920"/>
                  </a:lnTo>
                  <a:lnTo>
                    <a:pt x="386" y="918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8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3" y="916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3" y="913"/>
                  </a:lnTo>
                  <a:lnTo>
                    <a:pt x="383" y="913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6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81" y="904"/>
                  </a:lnTo>
                  <a:lnTo>
                    <a:pt x="381" y="904"/>
                  </a:lnTo>
                  <a:lnTo>
                    <a:pt x="381" y="902"/>
                  </a:lnTo>
                  <a:lnTo>
                    <a:pt x="381" y="899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4"/>
                  </a:lnTo>
                  <a:lnTo>
                    <a:pt x="379" y="894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0"/>
                  </a:lnTo>
                  <a:lnTo>
                    <a:pt x="379" y="890"/>
                  </a:lnTo>
                  <a:lnTo>
                    <a:pt x="376" y="890"/>
                  </a:lnTo>
                  <a:lnTo>
                    <a:pt x="376" y="887"/>
                  </a:lnTo>
                  <a:lnTo>
                    <a:pt x="376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72" y="885"/>
                  </a:lnTo>
                  <a:lnTo>
                    <a:pt x="372" y="885"/>
                  </a:lnTo>
                  <a:lnTo>
                    <a:pt x="372" y="883"/>
                  </a:lnTo>
                  <a:lnTo>
                    <a:pt x="372" y="883"/>
                  </a:lnTo>
                  <a:lnTo>
                    <a:pt x="369" y="883"/>
                  </a:lnTo>
                  <a:lnTo>
                    <a:pt x="369" y="883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78"/>
                  </a:lnTo>
                  <a:lnTo>
                    <a:pt x="369" y="878"/>
                  </a:lnTo>
                  <a:lnTo>
                    <a:pt x="367" y="878"/>
                  </a:lnTo>
                  <a:lnTo>
                    <a:pt x="367" y="876"/>
                  </a:lnTo>
                  <a:lnTo>
                    <a:pt x="367" y="876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68"/>
                  </a:lnTo>
                  <a:lnTo>
                    <a:pt x="367" y="868"/>
                  </a:lnTo>
                  <a:lnTo>
                    <a:pt x="365" y="868"/>
                  </a:lnTo>
                  <a:lnTo>
                    <a:pt x="365" y="866"/>
                  </a:lnTo>
                  <a:lnTo>
                    <a:pt x="365" y="866"/>
                  </a:lnTo>
                  <a:lnTo>
                    <a:pt x="362" y="866"/>
                  </a:lnTo>
                  <a:lnTo>
                    <a:pt x="365" y="864"/>
                  </a:lnTo>
                  <a:lnTo>
                    <a:pt x="365" y="864"/>
                  </a:lnTo>
                  <a:lnTo>
                    <a:pt x="365" y="861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7"/>
                  </a:lnTo>
                  <a:lnTo>
                    <a:pt x="367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4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9" y="852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7"/>
                  </a:lnTo>
                  <a:lnTo>
                    <a:pt x="369" y="845"/>
                  </a:lnTo>
                  <a:lnTo>
                    <a:pt x="367" y="838"/>
                  </a:lnTo>
                  <a:lnTo>
                    <a:pt x="367" y="833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28"/>
                  </a:lnTo>
                  <a:lnTo>
                    <a:pt x="365" y="828"/>
                  </a:lnTo>
                  <a:lnTo>
                    <a:pt x="365" y="826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5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9"/>
                  </a:lnTo>
                  <a:lnTo>
                    <a:pt x="362" y="819"/>
                  </a:lnTo>
                  <a:lnTo>
                    <a:pt x="360" y="819"/>
                  </a:lnTo>
                  <a:lnTo>
                    <a:pt x="360" y="816"/>
                  </a:lnTo>
                  <a:lnTo>
                    <a:pt x="357" y="816"/>
                  </a:lnTo>
                  <a:lnTo>
                    <a:pt x="357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5" y="809"/>
                  </a:lnTo>
                  <a:lnTo>
                    <a:pt x="355" y="809"/>
                  </a:lnTo>
                  <a:lnTo>
                    <a:pt x="353" y="809"/>
                  </a:lnTo>
                  <a:lnTo>
                    <a:pt x="353" y="809"/>
                  </a:lnTo>
                  <a:lnTo>
                    <a:pt x="346" y="805"/>
                  </a:lnTo>
                  <a:lnTo>
                    <a:pt x="346" y="802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4" y="795"/>
                  </a:lnTo>
                  <a:lnTo>
                    <a:pt x="331" y="788"/>
                  </a:lnTo>
                  <a:lnTo>
                    <a:pt x="331" y="786"/>
                  </a:lnTo>
                  <a:lnTo>
                    <a:pt x="329" y="786"/>
                  </a:lnTo>
                  <a:lnTo>
                    <a:pt x="329" y="786"/>
                  </a:lnTo>
                  <a:lnTo>
                    <a:pt x="329" y="783"/>
                  </a:lnTo>
                  <a:lnTo>
                    <a:pt x="329" y="783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20" y="771"/>
                  </a:lnTo>
                  <a:lnTo>
                    <a:pt x="320" y="771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17" y="769"/>
                  </a:lnTo>
                  <a:lnTo>
                    <a:pt x="317" y="769"/>
                  </a:lnTo>
                  <a:lnTo>
                    <a:pt x="317" y="767"/>
                  </a:lnTo>
                  <a:lnTo>
                    <a:pt x="317" y="764"/>
                  </a:lnTo>
                  <a:lnTo>
                    <a:pt x="317" y="764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57"/>
                  </a:lnTo>
                  <a:lnTo>
                    <a:pt x="317" y="757"/>
                  </a:lnTo>
                  <a:lnTo>
                    <a:pt x="315" y="757"/>
                  </a:lnTo>
                  <a:lnTo>
                    <a:pt x="315" y="757"/>
                  </a:lnTo>
                  <a:lnTo>
                    <a:pt x="315" y="755"/>
                  </a:lnTo>
                  <a:lnTo>
                    <a:pt x="315" y="755"/>
                  </a:lnTo>
                  <a:lnTo>
                    <a:pt x="315" y="752"/>
                  </a:lnTo>
                  <a:lnTo>
                    <a:pt x="317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7" y="750"/>
                  </a:lnTo>
                  <a:lnTo>
                    <a:pt x="317" y="750"/>
                  </a:lnTo>
                  <a:lnTo>
                    <a:pt x="317" y="748"/>
                  </a:lnTo>
                  <a:lnTo>
                    <a:pt x="320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5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1"/>
                  </a:lnTo>
                  <a:lnTo>
                    <a:pt x="327" y="741"/>
                  </a:lnTo>
                  <a:lnTo>
                    <a:pt x="329" y="741"/>
                  </a:lnTo>
                  <a:lnTo>
                    <a:pt x="329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4" y="741"/>
                  </a:lnTo>
                  <a:lnTo>
                    <a:pt x="334" y="743"/>
                  </a:lnTo>
                  <a:lnTo>
                    <a:pt x="334" y="743"/>
                  </a:lnTo>
                  <a:lnTo>
                    <a:pt x="336" y="741"/>
                  </a:lnTo>
                  <a:lnTo>
                    <a:pt x="336" y="738"/>
                  </a:lnTo>
                  <a:lnTo>
                    <a:pt x="336" y="736"/>
                  </a:lnTo>
                  <a:lnTo>
                    <a:pt x="334" y="729"/>
                  </a:lnTo>
                  <a:lnTo>
                    <a:pt x="334" y="726"/>
                  </a:lnTo>
                  <a:lnTo>
                    <a:pt x="334" y="724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6" y="715"/>
                  </a:lnTo>
                  <a:lnTo>
                    <a:pt x="336" y="715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6" y="710"/>
                  </a:lnTo>
                  <a:lnTo>
                    <a:pt x="336" y="707"/>
                  </a:lnTo>
                  <a:lnTo>
                    <a:pt x="336" y="707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6" y="703"/>
                  </a:lnTo>
                  <a:lnTo>
                    <a:pt x="336" y="703"/>
                  </a:lnTo>
                  <a:lnTo>
                    <a:pt x="336" y="705"/>
                  </a:lnTo>
                  <a:lnTo>
                    <a:pt x="336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41" y="703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3" y="700"/>
                  </a:lnTo>
                  <a:lnTo>
                    <a:pt x="346" y="700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50" y="700"/>
                  </a:lnTo>
                  <a:lnTo>
                    <a:pt x="350" y="698"/>
                  </a:lnTo>
                  <a:lnTo>
                    <a:pt x="350" y="698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3" y="693"/>
                  </a:lnTo>
                  <a:lnTo>
                    <a:pt x="353" y="691"/>
                  </a:lnTo>
                  <a:lnTo>
                    <a:pt x="353" y="689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3" y="684"/>
                  </a:lnTo>
                  <a:lnTo>
                    <a:pt x="350" y="684"/>
                  </a:lnTo>
                  <a:lnTo>
                    <a:pt x="350" y="684"/>
                  </a:lnTo>
                  <a:lnTo>
                    <a:pt x="350" y="681"/>
                  </a:lnTo>
                  <a:lnTo>
                    <a:pt x="348" y="681"/>
                  </a:lnTo>
                  <a:lnTo>
                    <a:pt x="348" y="684"/>
                  </a:lnTo>
                  <a:lnTo>
                    <a:pt x="348" y="686"/>
                  </a:lnTo>
                  <a:lnTo>
                    <a:pt x="348" y="686"/>
                  </a:lnTo>
                  <a:lnTo>
                    <a:pt x="343" y="689"/>
                  </a:lnTo>
                  <a:lnTo>
                    <a:pt x="343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86"/>
                  </a:lnTo>
                  <a:lnTo>
                    <a:pt x="339" y="686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1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4" y="674"/>
                  </a:lnTo>
                  <a:lnTo>
                    <a:pt x="334" y="672"/>
                  </a:lnTo>
                  <a:lnTo>
                    <a:pt x="331" y="672"/>
                  </a:lnTo>
                  <a:lnTo>
                    <a:pt x="331" y="670"/>
                  </a:lnTo>
                  <a:lnTo>
                    <a:pt x="331" y="670"/>
                  </a:lnTo>
                  <a:lnTo>
                    <a:pt x="329" y="667"/>
                  </a:lnTo>
                  <a:lnTo>
                    <a:pt x="329" y="667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4" y="665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1" y="663"/>
                  </a:lnTo>
                  <a:lnTo>
                    <a:pt x="331" y="663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29" y="653"/>
                  </a:lnTo>
                  <a:lnTo>
                    <a:pt x="329" y="653"/>
                  </a:lnTo>
                  <a:lnTo>
                    <a:pt x="329" y="651"/>
                  </a:lnTo>
                  <a:lnTo>
                    <a:pt x="327" y="651"/>
                  </a:lnTo>
                  <a:lnTo>
                    <a:pt x="327" y="651"/>
                  </a:lnTo>
                  <a:lnTo>
                    <a:pt x="324" y="651"/>
                  </a:lnTo>
                  <a:lnTo>
                    <a:pt x="322" y="651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6"/>
                  </a:lnTo>
                  <a:lnTo>
                    <a:pt x="322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2" y="646"/>
                  </a:lnTo>
                  <a:lnTo>
                    <a:pt x="320" y="644"/>
                  </a:lnTo>
                  <a:lnTo>
                    <a:pt x="317" y="641"/>
                  </a:lnTo>
                  <a:lnTo>
                    <a:pt x="317" y="641"/>
                  </a:lnTo>
                  <a:lnTo>
                    <a:pt x="315" y="641"/>
                  </a:lnTo>
                  <a:lnTo>
                    <a:pt x="313" y="636"/>
                  </a:lnTo>
                  <a:lnTo>
                    <a:pt x="310" y="636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08" y="632"/>
                  </a:lnTo>
                  <a:lnTo>
                    <a:pt x="308" y="629"/>
                  </a:lnTo>
                  <a:lnTo>
                    <a:pt x="308" y="629"/>
                  </a:lnTo>
                  <a:lnTo>
                    <a:pt x="308" y="627"/>
                  </a:lnTo>
                  <a:lnTo>
                    <a:pt x="305" y="627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3" y="625"/>
                  </a:lnTo>
                  <a:lnTo>
                    <a:pt x="303" y="625"/>
                  </a:lnTo>
                  <a:lnTo>
                    <a:pt x="301" y="622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1" y="610"/>
                  </a:lnTo>
                  <a:lnTo>
                    <a:pt x="291" y="610"/>
                  </a:lnTo>
                  <a:lnTo>
                    <a:pt x="291" y="608"/>
                  </a:lnTo>
                  <a:lnTo>
                    <a:pt x="291" y="608"/>
                  </a:lnTo>
                  <a:lnTo>
                    <a:pt x="289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1"/>
                  </a:lnTo>
                  <a:lnTo>
                    <a:pt x="294" y="601"/>
                  </a:lnTo>
                  <a:lnTo>
                    <a:pt x="294" y="601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7" y="587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2" y="582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7" y="580"/>
                  </a:lnTo>
                  <a:lnTo>
                    <a:pt x="277" y="577"/>
                  </a:lnTo>
                  <a:lnTo>
                    <a:pt x="277" y="577"/>
                  </a:lnTo>
                  <a:lnTo>
                    <a:pt x="277" y="575"/>
                  </a:lnTo>
                  <a:lnTo>
                    <a:pt x="275" y="575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5" y="568"/>
                  </a:lnTo>
                  <a:lnTo>
                    <a:pt x="275" y="568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7" y="568"/>
                  </a:lnTo>
                  <a:lnTo>
                    <a:pt x="287" y="568"/>
                  </a:lnTo>
                  <a:lnTo>
                    <a:pt x="289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1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1" y="554"/>
                  </a:lnTo>
                  <a:lnTo>
                    <a:pt x="291" y="554"/>
                  </a:lnTo>
                  <a:lnTo>
                    <a:pt x="291" y="551"/>
                  </a:lnTo>
                  <a:lnTo>
                    <a:pt x="291" y="551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91" y="544"/>
                  </a:lnTo>
                  <a:lnTo>
                    <a:pt x="291" y="544"/>
                  </a:lnTo>
                  <a:lnTo>
                    <a:pt x="291" y="542"/>
                  </a:lnTo>
                  <a:lnTo>
                    <a:pt x="291" y="542"/>
                  </a:lnTo>
                  <a:lnTo>
                    <a:pt x="296" y="539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2"/>
                  </a:lnTo>
                  <a:lnTo>
                    <a:pt x="296" y="532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294" y="530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294" y="523"/>
                  </a:lnTo>
                  <a:lnTo>
                    <a:pt x="294" y="523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6" y="518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11"/>
                  </a:lnTo>
                  <a:lnTo>
                    <a:pt x="303" y="511"/>
                  </a:lnTo>
                  <a:lnTo>
                    <a:pt x="303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8" y="509"/>
                  </a:lnTo>
                  <a:lnTo>
                    <a:pt x="308" y="506"/>
                  </a:lnTo>
                  <a:lnTo>
                    <a:pt x="308" y="506"/>
                  </a:lnTo>
                  <a:lnTo>
                    <a:pt x="305" y="504"/>
                  </a:lnTo>
                  <a:lnTo>
                    <a:pt x="305" y="504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10" y="499"/>
                  </a:lnTo>
                  <a:lnTo>
                    <a:pt x="310" y="499"/>
                  </a:lnTo>
                  <a:lnTo>
                    <a:pt x="310" y="502"/>
                  </a:lnTo>
                  <a:lnTo>
                    <a:pt x="313" y="499"/>
                  </a:lnTo>
                  <a:lnTo>
                    <a:pt x="313" y="502"/>
                  </a:lnTo>
                  <a:lnTo>
                    <a:pt x="315" y="502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6"/>
                  </a:lnTo>
                  <a:lnTo>
                    <a:pt x="317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2" y="504"/>
                  </a:lnTo>
                  <a:lnTo>
                    <a:pt x="324" y="504"/>
                  </a:lnTo>
                  <a:lnTo>
                    <a:pt x="327" y="506"/>
                  </a:lnTo>
                  <a:lnTo>
                    <a:pt x="329" y="506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4" y="504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4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39" y="502"/>
                  </a:lnTo>
                  <a:lnTo>
                    <a:pt x="341" y="502"/>
                  </a:lnTo>
                  <a:lnTo>
                    <a:pt x="343" y="502"/>
                  </a:lnTo>
                  <a:lnTo>
                    <a:pt x="346" y="502"/>
                  </a:lnTo>
                  <a:lnTo>
                    <a:pt x="348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502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60" y="497"/>
                  </a:lnTo>
                  <a:lnTo>
                    <a:pt x="360" y="494"/>
                  </a:lnTo>
                  <a:lnTo>
                    <a:pt x="360" y="494"/>
                  </a:lnTo>
                  <a:lnTo>
                    <a:pt x="357" y="492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85"/>
                  </a:lnTo>
                  <a:lnTo>
                    <a:pt x="360" y="483"/>
                  </a:lnTo>
                  <a:lnTo>
                    <a:pt x="362" y="483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7" y="480"/>
                  </a:lnTo>
                  <a:lnTo>
                    <a:pt x="369" y="483"/>
                  </a:lnTo>
                  <a:lnTo>
                    <a:pt x="372" y="483"/>
                  </a:lnTo>
                  <a:lnTo>
                    <a:pt x="374" y="485"/>
                  </a:lnTo>
                  <a:lnTo>
                    <a:pt x="374" y="485"/>
                  </a:lnTo>
                  <a:lnTo>
                    <a:pt x="376" y="485"/>
                  </a:lnTo>
                  <a:lnTo>
                    <a:pt x="381" y="483"/>
                  </a:lnTo>
                  <a:lnTo>
                    <a:pt x="383" y="480"/>
                  </a:lnTo>
                  <a:lnTo>
                    <a:pt x="383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3" y="473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81" y="468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383" y="466"/>
                  </a:lnTo>
                  <a:lnTo>
                    <a:pt x="386" y="468"/>
                  </a:lnTo>
                  <a:lnTo>
                    <a:pt x="388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8" y="471"/>
                  </a:lnTo>
                  <a:lnTo>
                    <a:pt x="398" y="471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2" y="466"/>
                  </a:lnTo>
                  <a:lnTo>
                    <a:pt x="402" y="464"/>
                  </a:lnTo>
                  <a:lnTo>
                    <a:pt x="402" y="464"/>
                  </a:lnTo>
                  <a:lnTo>
                    <a:pt x="405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7" y="471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57"/>
                  </a:lnTo>
                  <a:lnTo>
                    <a:pt x="419" y="457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2"/>
                  </a:lnTo>
                  <a:lnTo>
                    <a:pt x="421" y="452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4" y="447"/>
                  </a:lnTo>
                  <a:lnTo>
                    <a:pt x="426" y="445"/>
                  </a:lnTo>
                  <a:lnTo>
                    <a:pt x="426" y="445"/>
                  </a:lnTo>
                  <a:lnTo>
                    <a:pt x="428" y="445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1" y="442"/>
                  </a:lnTo>
                  <a:lnTo>
                    <a:pt x="431" y="442"/>
                  </a:lnTo>
                  <a:lnTo>
                    <a:pt x="436" y="442"/>
                  </a:lnTo>
                  <a:lnTo>
                    <a:pt x="438" y="442"/>
                  </a:lnTo>
                  <a:lnTo>
                    <a:pt x="438" y="442"/>
                  </a:lnTo>
                  <a:lnTo>
                    <a:pt x="440" y="442"/>
                  </a:lnTo>
                  <a:lnTo>
                    <a:pt x="443" y="442"/>
                  </a:lnTo>
                  <a:lnTo>
                    <a:pt x="443" y="442"/>
                  </a:lnTo>
                  <a:lnTo>
                    <a:pt x="443" y="440"/>
                  </a:lnTo>
                  <a:lnTo>
                    <a:pt x="445" y="440"/>
                  </a:lnTo>
                  <a:lnTo>
                    <a:pt x="445" y="438"/>
                  </a:lnTo>
                  <a:lnTo>
                    <a:pt x="443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8" y="438"/>
                  </a:lnTo>
                  <a:lnTo>
                    <a:pt x="438" y="435"/>
                  </a:lnTo>
                  <a:lnTo>
                    <a:pt x="438" y="433"/>
                  </a:lnTo>
                  <a:lnTo>
                    <a:pt x="438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1"/>
                  </a:lnTo>
                  <a:lnTo>
                    <a:pt x="440" y="431"/>
                  </a:lnTo>
                  <a:lnTo>
                    <a:pt x="443" y="431"/>
                  </a:lnTo>
                  <a:lnTo>
                    <a:pt x="443" y="428"/>
                  </a:lnTo>
                  <a:lnTo>
                    <a:pt x="445" y="428"/>
                  </a:lnTo>
                  <a:lnTo>
                    <a:pt x="447" y="423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2" y="414"/>
                  </a:lnTo>
                  <a:lnTo>
                    <a:pt x="452" y="416"/>
                  </a:lnTo>
                  <a:lnTo>
                    <a:pt x="452" y="416"/>
                  </a:lnTo>
                  <a:lnTo>
                    <a:pt x="454" y="416"/>
                  </a:lnTo>
                  <a:lnTo>
                    <a:pt x="454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9" y="412"/>
                  </a:lnTo>
                  <a:lnTo>
                    <a:pt x="464" y="409"/>
                  </a:lnTo>
                  <a:lnTo>
                    <a:pt x="471" y="405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0"/>
                  </a:lnTo>
                  <a:lnTo>
                    <a:pt x="471" y="400"/>
                  </a:lnTo>
                  <a:lnTo>
                    <a:pt x="471" y="400"/>
                  </a:lnTo>
                  <a:close/>
                  <a:moveTo>
                    <a:pt x="334" y="973"/>
                  </a:moveTo>
                  <a:lnTo>
                    <a:pt x="331" y="973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5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3"/>
                  </a:lnTo>
                  <a:close/>
                  <a:moveTo>
                    <a:pt x="329" y="975"/>
                  </a:moveTo>
                  <a:lnTo>
                    <a:pt x="329" y="975"/>
                  </a:lnTo>
                  <a:lnTo>
                    <a:pt x="329" y="975"/>
                  </a:lnTo>
                  <a:lnTo>
                    <a:pt x="329" y="977"/>
                  </a:lnTo>
                  <a:lnTo>
                    <a:pt x="329" y="977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close/>
                  <a:moveTo>
                    <a:pt x="334" y="899"/>
                  </a:moveTo>
                  <a:lnTo>
                    <a:pt x="334" y="899"/>
                  </a:lnTo>
                  <a:lnTo>
                    <a:pt x="334" y="897"/>
                  </a:lnTo>
                  <a:lnTo>
                    <a:pt x="334" y="894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4" y="899"/>
                  </a:lnTo>
                  <a:close/>
                  <a:moveTo>
                    <a:pt x="317" y="1001"/>
                  </a:moveTo>
                  <a:lnTo>
                    <a:pt x="317" y="1001"/>
                  </a:lnTo>
                  <a:lnTo>
                    <a:pt x="317" y="1001"/>
                  </a:lnTo>
                  <a:lnTo>
                    <a:pt x="317" y="999"/>
                  </a:lnTo>
                  <a:lnTo>
                    <a:pt x="320" y="999"/>
                  </a:lnTo>
                  <a:lnTo>
                    <a:pt x="317" y="999"/>
                  </a:lnTo>
                  <a:lnTo>
                    <a:pt x="317" y="999"/>
                  </a:lnTo>
                  <a:lnTo>
                    <a:pt x="317" y="1001"/>
                  </a:lnTo>
                  <a:lnTo>
                    <a:pt x="315" y="1001"/>
                  </a:lnTo>
                  <a:lnTo>
                    <a:pt x="317" y="1001"/>
                  </a:lnTo>
                  <a:lnTo>
                    <a:pt x="317" y="1001"/>
                  </a:lnTo>
                  <a:lnTo>
                    <a:pt x="317" y="1001"/>
                  </a:lnTo>
                  <a:close/>
                  <a:moveTo>
                    <a:pt x="315" y="1020"/>
                  </a:move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5"/>
                  </a:lnTo>
                  <a:lnTo>
                    <a:pt x="317" y="1025"/>
                  </a:lnTo>
                  <a:lnTo>
                    <a:pt x="317" y="1022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17" y="1017"/>
                  </a:lnTo>
                  <a:lnTo>
                    <a:pt x="317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20"/>
                  </a:lnTo>
                  <a:close/>
                  <a:moveTo>
                    <a:pt x="320" y="925"/>
                  </a:move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17" y="923"/>
                  </a:lnTo>
                  <a:lnTo>
                    <a:pt x="320" y="925"/>
                  </a:lnTo>
                  <a:close/>
                  <a:moveTo>
                    <a:pt x="322" y="987"/>
                  </a:moveTo>
                  <a:lnTo>
                    <a:pt x="320" y="987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17" y="982"/>
                  </a:lnTo>
                  <a:lnTo>
                    <a:pt x="317" y="980"/>
                  </a:lnTo>
                  <a:lnTo>
                    <a:pt x="317" y="980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5"/>
                  </a:lnTo>
                  <a:lnTo>
                    <a:pt x="315" y="975"/>
                  </a:lnTo>
                  <a:lnTo>
                    <a:pt x="315" y="975"/>
                  </a:lnTo>
                  <a:lnTo>
                    <a:pt x="313" y="975"/>
                  </a:lnTo>
                  <a:lnTo>
                    <a:pt x="313" y="975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0" y="980"/>
                  </a:lnTo>
                  <a:lnTo>
                    <a:pt x="310" y="980"/>
                  </a:lnTo>
                  <a:lnTo>
                    <a:pt x="310" y="982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7" y="980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17" y="989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7"/>
                  </a:lnTo>
                  <a:lnTo>
                    <a:pt x="322" y="987"/>
                  </a:lnTo>
                  <a:lnTo>
                    <a:pt x="322" y="987"/>
                  </a:lnTo>
                  <a:close/>
                  <a:moveTo>
                    <a:pt x="322" y="1025"/>
                  </a:move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17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3" y="1029"/>
                  </a:lnTo>
                  <a:lnTo>
                    <a:pt x="313" y="1029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6"/>
                  </a:lnTo>
                  <a:lnTo>
                    <a:pt x="315" y="1034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7" y="1032"/>
                  </a:lnTo>
                  <a:lnTo>
                    <a:pt x="317" y="1029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0" y="1027"/>
                  </a:lnTo>
                  <a:lnTo>
                    <a:pt x="320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close/>
                  <a:moveTo>
                    <a:pt x="320" y="928"/>
                  </a:moveTo>
                  <a:lnTo>
                    <a:pt x="320" y="928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0" y="925"/>
                  </a:lnTo>
                  <a:lnTo>
                    <a:pt x="320" y="928"/>
                  </a:lnTo>
                  <a:close/>
                  <a:moveTo>
                    <a:pt x="320" y="892"/>
                  </a:moveTo>
                  <a:lnTo>
                    <a:pt x="317" y="894"/>
                  </a:lnTo>
                  <a:lnTo>
                    <a:pt x="317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0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close/>
                  <a:moveTo>
                    <a:pt x="322" y="932"/>
                  </a:moveTo>
                  <a:lnTo>
                    <a:pt x="322" y="932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0" y="935"/>
                  </a:lnTo>
                  <a:lnTo>
                    <a:pt x="320" y="937"/>
                  </a:lnTo>
                  <a:lnTo>
                    <a:pt x="320" y="939"/>
                  </a:lnTo>
                  <a:lnTo>
                    <a:pt x="320" y="939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5" y="947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2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39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5"/>
                  </a:lnTo>
                  <a:lnTo>
                    <a:pt x="322" y="935"/>
                  </a:lnTo>
                  <a:lnTo>
                    <a:pt x="322" y="932"/>
                  </a:lnTo>
                  <a:close/>
                  <a:moveTo>
                    <a:pt x="322" y="961"/>
                  </a:moveTo>
                  <a:lnTo>
                    <a:pt x="322" y="961"/>
                  </a:lnTo>
                  <a:lnTo>
                    <a:pt x="320" y="961"/>
                  </a:lnTo>
                  <a:lnTo>
                    <a:pt x="320" y="961"/>
                  </a:lnTo>
                  <a:lnTo>
                    <a:pt x="322" y="961"/>
                  </a:lnTo>
                  <a:lnTo>
                    <a:pt x="320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20" y="961"/>
                  </a:lnTo>
                  <a:lnTo>
                    <a:pt x="320" y="963"/>
                  </a:lnTo>
                  <a:lnTo>
                    <a:pt x="320" y="963"/>
                  </a:lnTo>
                  <a:lnTo>
                    <a:pt x="322" y="963"/>
                  </a:lnTo>
                  <a:lnTo>
                    <a:pt x="322" y="963"/>
                  </a:lnTo>
                  <a:lnTo>
                    <a:pt x="322" y="961"/>
                  </a:lnTo>
                  <a:lnTo>
                    <a:pt x="322" y="961"/>
                  </a:lnTo>
                  <a:lnTo>
                    <a:pt x="322" y="9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8022061" y="1042647"/>
              <a:ext cx="2083811" cy="998596"/>
            </a:xfrm>
            <a:custGeom>
              <a:avLst/>
              <a:gdLst>
                <a:gd name="T0" fmla="*/ 1681 w 1684"/>
                <a:gd name="T1" fmla="*/ 419 h 807"/>
                <a:gd name="T2" fmla="*/ 1653 w 1684"/>
                <a:gd name="T3" fmla="*/ 377 h 807"/>
                <a:gd name="T4" fmla="*/ 1584 w 1684"/>
                <a:gd name="T5" fmla="*/ 337 h 807"/>
                <a:gd name="T6" fmla="*/ 1471 w 1684"/>
                <a:gd name="T7" fmla="*/ 358 h 807"/>
                <a:gd name="T8" fmla="*/ 1513 w 1684"/>
                <a:gd name="T9" fmla="*/ 187 h 807"/>
                <a:gd name="T10" fmla="*/ 1400 w 1684"/>
                <a:gd name="T11" fmla="*/ 157 h 807"/>
                <a:gd name="T12" fmla="*/ 1326 w 1684"/>
                <a:gd name="T13" fmla="*/ 202 h 807"/>
                <a:gd name="T14" fmla="*/ 1241 w 1684"/>
                <a:gd name="T15" fmla="*/ 230 h 807"/>
                <a:gd name="T16" fmla="*/ 1177 w 1684"/>
                <a:gd name="T17" fmla="*/ 244 h 807"/>
                <a:gd name="T18" fmla="*/ 1099 w 1684"/>
                <a:gd name="T19" fmla="*/ 230 h 807"/>
                <a:gd name="T20" fmla="*/ 1057 w 1684"/>
                <a:gd name="T21" fmla="*/ 199 h 807"/>
                <a:gd name="T22" fmla="*/ 1019 w 1684"/>
                <a:gd name="T23" fmla="*/ 176 h 807"/>
                <a:gd name="T24" fmla="*/ 962 w 1684"/>
                <a:gd name="T25" fmla="*/ 150 h 807"/>
                <a:gd name="T26" fmla="*/ 894 w 1684"/>
                <a:gd name="T27" fmla="*/ 147 h 807"/>
                <a:gd name="T28" fmla="*/ 823 w 1684"/>
                <a:gd name="T29" fmla="*/ 161 h 807"/>
                <a:gd name="T30" fmla="*/ 763 w 1684"/>
                <a:gd name="T31" fmla="*/ 119 h 807"/>
                <a:gd name="T32" fmla="*/ 756 w 1684"/>
                <a:gd name="T33" fmla="*/ 71 h 807"/>
                <a:gd name="T34" fmla="*/ 704 w 1684"/>
                <a:gd name="T35" fmla="*/ 50 h 807"/>
                <a:gd name="T36" fmla="*/ 588 w 1684"/>
                <a:gd name="T37" fmla="*/ 3 h 807"/>
                <a:gd name="T38" fmla="*/ 551 w 1684"/>
                <a:gd name="T39" fmla="*/ 50 h 807"/>
                <a:gd name="T40" fmla="*/ 529 w 1684"/>
                <a:gd name="T41" fmla="*/ 100 h 807"/>
                <a:gd name="T42" fmla="*/ 551 w 1684"/>
                <a:gd name="T43" fmla="*/ 145 h 807"/>
                <a:gd name="T44" fmla="*/ 506 w 1684"/>
                <a:gd name="T45" fmla="*/ 197 h 807"/>
                <a:gd name="T46" fmla="*/ 458 w 1684"/>
                <a:gd name="T47" fmla="*/ 183 h 807"/>
                <a:gd name="T48" fmla="*/ 428 w 1684"/>
                <a:gd name="T49" fmla="*/ 178 h 807"/>
                <a:gd name="T50" fmla="*/ 376 w 1684"/>
                <a:gd name="T51" fmla="*/ 173 h 807"/>
                <a:gd name="T52" fmla="*/ 342 w 1684"/>
                <a:gd name="T53" fmla="*/ 131 h 807"/>
                <a:gd name="T54" fmla="*/ 260 w 1684"/>
                <a:gd name="T55" fmla="*/ 121 h 807"/>
                <a:gd name="T56" fmla="*/ 205 w 1684"/>
                <a:gd name="T57" fmla="*/ 124 h 807"/>
                <a:gd name="T58" fmla="*/ 156 w 1684"/>
                <a:gd name="T59" fmla="*/ 159 h 807"/>
                <a:gd name="T60" fmla="*/ 99 w 1684"/>
                <a:gd name="T61" fmla="*/ 185 h 807"/>
                <a:gd name="T62" fmla="*/ 85 w 1684"/>
                <a:gd name="T63" fmla="*/ 211 h 807"/>
                <a:gd name="T64" fmla="*/ 59 w 1684"/>
                <a:gd name="T65" fmla="*/ 221 h 807"/>
                <a:gd name="T66" fmla="*/ 21 w 1684"/>
                <a:gd name="T67" fmla="*/ 235 h 807"/>
                <a:gd name="T68" fmla="*/ 0 w 1684"/>
                <a:gd name="T69" fmla="*/ 268 h 807"/>
                <a:gd name="T70" fmla="*/ 14 w 1684"/>
                <a:gd name="T71" fmla="*/ 292 h 807"/>
                <a:gd name="T72" fmla="*/ 44 w 1684"/>
                <a:gd name="T73" fmla="*/ 315 h 807"/>
                <a:gd name="T74" fmla="*/ 85 w 1684"/>
                <a:gd name="T75" fmla="*/ 334 h 807"/>
                <a:gd name="T76" fmla="*/ 108 w 1684"/>
                <a:gd name="T77" fmla="*/ 351 h 807"/>
                <a:gd name="T78" fmla="*/ 137 w 1684"/>
                <a:gd name="T79" fmla="*/ 365 h 807"/>
                <a:gd name="T80" fmla="*/ 163 w 1684"/>
                <a:gd name="T81" fmla="*/ 415 h 807"/>
                <a:gd name="T82" fmla="*/ 175 w 1684"/>
                <a:gd name="T83" fmla="*/ 445 h 807"/>
                <a:gd name="T84" fmla="*/ 158 w 1684"/>
                <a:gd name="T85" fmla="*/ 533 h 807"/>
                <a:gd name="T86" fmla="*/ 191 w 1684"/>
                <a:gd name="T87" fmla="*/ 554 h 807"/>
                <a:gd name="T88" fmla="*/ 238 w 1684"/>
                <a:gd name="T89" fmla="*/ 561 h 807"/>
                <a:gd name="T90" fmla="*/ 288 w 1684"/>
                <a:gd name="T91" fmla="*/ 564 h 807"/>
                <a:gd name="T92" fmla="*/ 350 w 1684"/>
                <a:gd name="T93" fmla="*/ 599 h 807"/>
                <a:gd name="T94" fmla="*/ 402 w 1684"/>
                <a:gd name="T95" fmla="*/ 637 h 807"/>
                <a:gd name="T96" fmla="*/ 513 w 1684"/>
                <a:gd name="T97" fmla="*/ 725 h 807"/>
                <a:gd name="T98" fmla="*/ 804 w 1684"/>
                <a:gd name="T99" fmla="*/ 779 h 807"/>
                <a:gd name="T100" fmla="*/ 995 w 1684"/>
                <a:gd name="T101" fmla="*/ 758 h 807"/>
                <a:gd name="T102" fmla="*/ 1161 w 1684"/>
                <a:gd name="T103" fmla="*/ 734 h 807"/>
                <a:gd name="T104" fmla="*/ 1239 w 1684"/>
                <a:gd name="T105" fmla="*/ 673 h 807"/>
                <a:gd name="T106" fmla="*/ 1241 w 1684"/>
                <a:gd name="T107" fmla="*/ 616 h 807"/>
                <a:gd name="T108" fmla="*/ 1265 w 1684"/>
                <a:gd name="T109" fmla="*/ 559 h 807"/>
                <a:gd name="T110" fmla="*/ 1355 w 1684"/>
                <a:gd name="T111" fmla="*/ 583 h 807"/>
                <a:gd name="T112" fmla="*/ 1414 w 1684"/>
                <a:gd name="T113" fmla="*/ 531 h 807"/>
                <a:gd name="T114" fmla="*/ 1497 w 1684"/>
                <a:gd name="T115" fmla="*/ 481 h 807"/>
                <a:gd name="T116" fmla="*/ 1556 w 1684"/>
                <a:gd name="T117" fmla="*/ 445 h 807"/>
                <a:gd name="T118" fmla="*/ 1594 w 1684"/>
                <a:gd name="T119" fmla="*/ 436 h 807"/>
                <a:gd name="T120" fmla="*/ 1632 w 1684"/>
                <a:gd name="T121" fmla="*/ 434 h 807"/>
                <a:gd name="T122" fmla="*/ 1679 w 1684"/>
                <a:gd name="T123" fmla="*/ 44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4" h="807">
                  <a:moveTo>
                    <a:pt x="1684" y="434"/>
                  </a:moveTo>
                  <a:lnTo>
                    <a:pt x="1684" y="434"/>
                  </a:lnTo>
                  <a:lnTo>
                    <a:pt x="1684" y="431"/>
                  </a:lnTo>
                  <a:lnTo>
                    <a:pt x="1684" y="431"/>
                  </a:lnTo>
                  <a:lnTo>
                    <a:pt x="1684" y="429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1" y="424"/>
                  </a:lnTo>
                  <a:lnTo>
                    <a:pt x="1681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6" y="415"/>
                  </a:lnTo>
                  <a:lnTo>
                    <a:pt x="1676" y="415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08"/>
                  </a:lnTo>
                  <a:lnTo>
                    <a:pt x="1676" y="405"/>
                  </a:lnTo>
                  <a:lnTo>
                    <a:pt x="1674" y="403"/>
                  </a:lnTo>
                  <a:lnTo>
                    <a:pt x="1672" y="400"/>
                  </a:lnTo>
                  <a:lnTo>
                    <a:pt x="1669" y="396"/>
                  </a:lnTo>
                  <a:lnTo>
                    <a:pt x="1667" y="396"/>
                  </a:lnTo>
                  <a:lnTo>
                    <a:pt x="1665" y="393"/>
                  </a:lnTo>
                  <a:lnTo>
                    <a:pt x="1662" y="393"/>
                  </a:lnTo>
                  <a:lnTo>
                    <a:pt x="1662" y="391"/>
                  </a:lnTo>
                  <a:lnTo>
                    <a:pt x="1662" y="391"/>
                  </a:lnTo>
                  <a:lnTo>
                    <a:pt x="1660" y="389"/>
                  </a:lnTo>
                  <a:lnTo>
                    <a:pt x="1653" y="382"/>
                  </a:lnTo>
                  <a:lnTo>
                    <a:pt x="1650" y="382"/>
                  </a:lnTo>
                  <a:lnTo>
                    <a:pt x="1650" y="379"/>
                  </a:lnTo>
                  <a:lnTo>
                    <a:pt x="1653" y="379"/>
                  </a:lnTo>
                  <a:lnTo>
                    <a:pt x="1653" y="377"/>
                  </a:lnTo>
                  <a:lnTo>
                    <a:pt x="1653" y="377"/>
                  </a:lnTo>
                  <a:lnTo>
                    <a:pt x="1650" y="377"/>
                  </a:lnTo>
                  <a:lnTo>
                    <a:pt x="1650" y="374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0"/>
                  </a:lnTo>
                  <a:lnTo>
                    <a:pt x="1641" y="365"/>
                  </a:lnTo>
                  <a:lnTo>
                    <a:pt x="1641" y="363"/>
                  </a:lnTo>
                  <a:lnTo>
                    <a:pt x="1641" y="363"/>
                  </a:lnTo>
                  <a:lnTo>
                    <a:pt x="1639" y="360"/>
                  </a:lnTo>
                  <a:lnTo>
                    <a:pt x="1634" y="360"/>
                  </a:lnTo>
                  <a:lnTo>
                    <a:pt x="1624" y="355"/>
                  </a:lnTo>
                  <a:lnTo>
                    <a:pt x="1622" y="351"/>
                  </a:lnTo>
                  <a:lnTo>
                    <a:pt x="1615" y="341"/>
                  </a:lnTo>
                  <a:lnTo>
                    <a:pt x="1613" y="339"/>
                  </a:lnTo>
                  <a:lnTo>
                    <a:pt x="1608" y="337"/>
                  </a:lnTo>
                  <a:lnTo>
                    <a:pt x="1598" y="337"/>
                  </a:lnTo>
                  <a:lnTo>
                    <a:pt x="1596" y="337"/>
                  </a:lnTo>
                  <a:lnTo>
                    <a:pt x="1594" y="334"/>
                  </a:lnTo>
                  <a:lnTo>
                    <a:pt x="1594" y="334"/>
                  </a:lnTo>
                  <a:lnTo>
                    <a:pt x="1591" y="334"/>
                  </a:lnTo>
                  <a:lnTo>
                    <a:pt x="1587" y="334"/>
                  </a:lnTo>
                  <a:lnTo>
                    <a:pt x="1584" y="337"/>
                  </a:lnTo>
                  <a:lnTo>
                    <a:pt x="1582" y="337"/>
                  </a:lnTo>
                  <a:lnTo>
                    <a:pt x="1575" y="334"/>
                  </a:lnTo>
                  <a:lnTo>
                    <a:pt x="1572" y="337"/>
                  </a:lnTo>
                  <a:lnTo>
                    <a:pt x="1570" y="337"/>
                  </a:lnTo>
                  <a:lnTo>
                    <a:pt x="1558" y="353"/>
                  </a:lnTo>
                  <a:lnTo>
                    <a:pt x="1556" y="355"/>
                  </a:lnTo>
                  <a:lnTo>
                    <a:pt x="1553" y="358"/>
                  </a:lnTo>
                  <a:lnTo>
                    <a:pt x="1553" y="360"/>
                  </a:lnTo>
                  <a:lnTo>
                    <a:pt x="1551" y="363"/>
                  </a:lnTo>
                  <a:lnTo>
                    <a:pt x="1549" y="363"/>
                  </a:lnTo>
                  <a:lnTo>
                    <a:pt x="1535" y="351"/>
                  </a:lnTo>
                  <a:lnTo>
                    <a:pt x="1535" y="351"/>
                  </a:lnTo>
                  <a:lnTo>
                    <a:pt x="1530" y="348"/>
                  </a:lnTo>
                  <a:lnTo>
                    <a:pt x="1523" y="346"/>
                  </a:lnTo>
                  <a:lnTo>
                    <a:pt x="1523" y="346"/>
                  </a:lnTo>
                  <a:lnTo>
                    <a:pt x="1518" y="346"/>
                  </a:lnTo>
                  <a:lnTo>
                    <a:pt x="1506" y="348"/>
                  </a:lnTo>
                  <a:lnTo>
                    <a:pt x="1501" y="348"/>
                  </a:lnTo>
                  <a:lnTo>
                    <a:pt x="1492" y="346"/>
                  </a:lnTo>
                  <a:lnTo>
                    <a:pt x="1490" y="348"/>
                  </a:lnTo>
                  <a:lnTo>
                    <a:pt x="1483" y="351"/>
                  </a:lnTo>
                  <a:lnTo>
                    <a:pt x="1478" y="358"/>
                  </a:lnTo>
                  <a:lnTo>
                    <a:pt x="1475" y="360"/>
                  </a:lnTo>
                  <a:lnTo>
                    <a:pt x="1471" y="358"/>
                  </a:lnTo>
                  <a:lnTo>
                    <a:pt x="1459" y="344"/>
                  </a:lnTo>
                  <a:lnTo>
                    <a:pt x="1456" y="344"/>
                  </a:lnTo>
                  <a:lnTo>
                    <a:pt x="1456" y="341"/>
                  </a:lnTo>
                  <a:lnTo>
                    <a:pt x="1456" y="337"/>
                  </a:lnTo>
                  <a:lnTo>
                    <a:pt x="1454" y="327"/>
                  </a:lnTo>
                  <a:lnTo>
                    <a:pt x="1454" y="325"/>
                  </a:lnTo>
                  <a:lnTo>
                    <a:pt x="1454" y="325"/>
                  </a:lnTo>
                  <a:lnTo>
                    <a:pt x="1468" y="318"/>
                  </a:lnTo>
                  <a:lnTo>
                    <a:pt x="1468" y="318"/>
                  </a:lnTo>
                  <a:lnTo>
                    <a:pt x="1468" y="315"/>
                  </a:lnTo>
                  <a:lnTo>
                    <a:pt x="1468" y="299"/>
                  </a:lnTo>
                  <a:lnTo>
                    <a:pt x="1468" y="296"/>
                  </a:lnTo>
                  <a:lnTo>
                    <a:pt x="1468" y="296"/>
                  </a:lnTo>
                  <a:lnTo>
                    <a:pt x="1468" y="294"/>
                  </a:lnTo>
                  <a:lnTo>
                    <a:pt x="1480" y="275"/>
                  </a:lnTo>
                  <a:lnTo>
                    <a:pt x="1483" y="273"/>
                  </a:lnTo>
                  <a:lnTo>
                    <a:pt x="1483" y="270"/>
                  </a:lnTo>
                  <a:lnTo>
                    <a:pt x="1480" y="268"/>
                  </a:lnTo>
                  <a:lnTo>
                    <a:pt x="1480" y="268"/>
                  </a:lnTo>
                  <a:lnTo>
                    <a:pt x="1492" y="242"/>
                  </a:lnTo>
                  <a:lnTo>
                    <a:pt x="1504" y="218"/>
                  </a:lnTo>
                  <a:lnTo>
                    <a:pt x="1504" y="216"/>
                  </a:lnTo>
                  <a:lnTo>
                    <a:pt x="1516" y="190"/>
                  </a:lnTo>
                  <a:lnTo>
                    <a:pt x="1513" y="187"/>
                  </a:lnTo>
                  <a:lnTo>
                    <a:pt x="1511" y="185"/>
                  </a:lnTo>
                  <a:lnTo>
                    <a:pt x="1509" y="183"/>
                  </a:lnTo>
                  <a:lnTo>
                    <a:pt x="1494" y="178"/>
                  </a:lnTo>
                  <a:lnTo>
                    <a:pt x="1490" y="176"/>
                  </a:lnTo>
                  <a:lnTo>
                    <a:pt x="1487" y="176"/>
                  </a:lnTo>
                  <a:lnTo>
                    <a:pt x="1483" y="176"/>
                  </a:lnTo>
                  <a:lnTo>
                    <a:pt x="1466" y="185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56" y="185"/>
                  </a:lnTo>
                  <a:lnTo>
                    <a:pt x="1454" y="185"/>
                  </a:lnTo>
                  <a:lnTo>
                    <a:pt x="1452" y="185"/>
                  </a:lnTo>
                  <a:lnTo>
                    <a:pt x="1449" y="185"/>
                  </a:lnTo>
                  <a:lnTo>
                    <a:pt x="1447" y="185"/>
                  </a:lnTo>
                  <a:lnTo>
                    <a:pt x="1447" y="185"/>
                  </a:lnTo>
                  <a:lnTo>
                    <a:pt x="1438" y="178"/>
                  </a:lnTo>
                  <a:lnTo>
                    <a:pt x="1430" y="171"/>
                  </a:lnTo>
                  <a:lnTo>
                    <a:pt x="1430" y="169"/>
                  </a:lnTo>
                  <a:lnTo>
                    <a:pt x="1428" y="166"/>
                  </a:lnTo>
                  <a:lnTo>
                    <a:pt x="1428" y="166"/>
                  </a:lnTo>
                  <a:lnTo>
                    <a:pt x="1426" y="164"/>
                  </a:lnTo>
                  <a:lnTo>
                    <a:pt x="1414" y="157"/>
                  </a:lnTo>
                  <a:lnTo>
                    <a:pt x="1409" y="157"/>
                  </a:lnTo>
                  <a:lnTo>
                    <a:pt x="1400" y="157"/>
                  </a:lnTo>
                  <a:lnTo>
                    <a:pt x="1397" y="157"/>
                  </a:lnTo>
                  <a:lnTo>
                    <a:pt x="1393" y="154"/>
                  </a:lnTo>
                  <a:lnTo>
                    <a:pt x="1390" y="154"/>
                  </a:lnTo>
                  <a:lnTo>
                    <a:pt x="1386" y="157"/>
                  </a:lnTo>
                  <a:lnTo>
                    <a:pt x="1381" y="159"/>
                  </a:lnTo>
                  <a:lnTo>
                    <a:pt x="1378" y="161"/>
                  </a:lnTo>
                  <a:lnTo>
                    <a:pt x="1376" y="161"/>
                  </a:lnTo>
                  <a:lnTo>
                    <a:pt x="1374" y="164"/>
                  </a:lnTo>
                  <a:lnTo>
                    <a:pt x="1374" y="164"/>
                  </a:lnTo>
                  <a:lnTo>
                    <a:pt x="1367" y="171"/>
                  </a:lnTo>
                  <a:lnTo>
                    <a:pt x="1367" y="171"/>
                  </a:lnTo>
                  <a:lnTo>
                    <a:pt x="1364" y="171"/>
                  </a:lnTo>
                  <a:lnTo>
                    <a:pt x="1362" y="171"/>
                  </a:lnTo>
                  <a:lnTo>
                    <a:pt x="1362" y="171"/>
                  </a:lnTo>
                  <a:lnTo>
                    <a:pt x="1352" y="176"/>
                  </a:lnTo>
                  <a:lnTo>
                    <a:pt x="1350" y="178"/>
                  </a:lnTo>
                  <a:lnTo>
                    <a:pt x="1350" y="178"/>
                  </a:lnTo>
                  <a:lnTo>
                    <a:pt x="1345" y="180"/>
                  </a:lnTo>
                  <a:lnTo>
                    <a:pt x="1345" y="180"/>
                  </a:lnTo>
                  <a:lnTo>
                    <a:pt x="1343" y="183"/>
                  </a:lnTo>
                  <a:lnTo>
                    <a:pt x="1333" y="190"/>
                  </a:lnTo>
                  <a:lnTo>
                    <a:pt x="1331" y="192"/>
                  </a:lnTo>
                  <a:lnTo>
                    <a:pt x="1331" y="195"/>
                  </a:lnTo>
                  <a:lnTo>
                    <a:pt x="1326" y="202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6"/>
                  </a:lnTo>
                  <a:lnTo>
                    <a:pt x="1326" y="209"/>
                  </a:lnTo>
                  <a:lnTo>
                    <a:pt x="1324" y="209"/>
                  </a:lnTo>
                  <a:lnTo>
                    <a:pt x="1322" y="209"/>
                  </a:lnTo>
                  <a:lnTo>
                    <a:pt x="1322" y="211"/>
                  </a:lnTo>
                  <a:lnTo>
                    <a:pt x="1319" y="211"/>
                  </a:lnTo>
                  <a:lnTo>
                    <a:pt x="1319" y="211"/>
                  </a:lnTo>
                  <a:lnTo>
                    <a:pt x="1315" y="213"/>
                  </a:lnTo>
                  <a:lnTo>
                    <a:pt x="1310" y="216"/>
                  </a:lnTo>
                  <a:lnTo>
                    <a:pt x="1307" y="218"/>
                  </a:lnTo>
                  <a:lnTo>
                    <a:pt x="1307" y="218"/>
                  </a:lnTo>
                  <a:lnTo>
                    <a:pt x="1305" y="218"/>
                  </a:lnTo>
                  <a:lnTo>
                    <a:pt x="1300" y="216"/>
                  </a:lnTo>
                  <a:lnTo>
                    <a:pt x="1296" y="213"/>
                  </a:lnTo>
                  <a:lnTo>
                    <a:pt x="1293" y="213"/>
                  </a:lnTo>
                  <a:lnTo>
                    <a:pt x="1277" y="221"/>
                  </a:lnTo>
                  <a:lnTo>
                    <a:pt x="1272" y="223"/>
                  </a:lnTo>
                  <a:lnTo>
                    <a:pt x="1253" y="225"/>
                  </a:lnTo>
                  <a:lnTo>
                    <a:pt x="1251" y="225"/>
                  </a:lnTo>
                  <a:lnTo>
                    <a:pt x="1244" y="230"/>
                  </a:lnTo>
                  <a:lnTo>
                    <a:pt x="1244" y="230"/>
                  </a:lnTo>
                  <a:lnTo>
                    <a:pt x="1241" y="230"/>
                  </a:lnTo>
                  <a:lnTo>
                    <a:pt x="1239" y="230"/>
                  </a:lnTo>
                  <a:lnTo>
                    <a:pt x="1237" y="228"/>
                  </a:lnTo>
                  <a:lnTo>
                    <a:pt x="1237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2" y="230"/>
                  </a:lnTo>
                  <a:lnTo>
                    <a:pt x="1232" y="230"/>
                  </a:lnTo>
                  <a:lnTo>
                    <a:pt x="1225" y="235"/>
                  </a:lnTo>
                  <a:lnTo>
                    <a:pt x="1215" y="240"/>
                  </a:lnTo>
                  <a:lnTo>
                    <a:pt x="1208" y="244"/>
                  </a:lnTo>
                  <a:lnTo>
                    <a:pt x="1203" y="247"/>
                  </a:lnTo>
                  <a:lnTo>
                    <a:pt x="1201" y="247"/>
                  </a:lnTo>
                  <a:lnTo>
                    <a:pt x="1199" y="247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89" y="242"/>
                  </a:lnTo>
                  <a:lnTo>
                    <a:pt x="1187" y="242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2" y="240"/>
                  </a:lnTo>
                  <a:lnTo>
                    <a:pt x="1182" y="242"/>
                  </a:lnTo>
                  <a:lnTo>
                    <a:pt x="1180" y="242"/>
                  </a:lnTo>
                  <a:lnTo>
                    <a:pt x="1177" y="244"/>
                  </a:lnTo>
                  <a:lnTo>
                    <a:pt x="1175" y="244"/>
                  </a:lnTo>
                  <a:lnTo>
                    <a:pt x="1161" y="240"/>
                  </a:lnTo>
                  <a:lnTo>
                    <a:pt x="1156" y="240"/>
                  </a:lnTo>
                  <a:lnTo>
                    <a:pt x="1156" y="240"/>
                  </a:lnTo>
                  <a:lnTo>
                    <a:pt x="1154" y="237"/>
                  </a:lnTo>
                  <a:lnTo>
                    <a:pt x="1151" y="235"/>
                  </a:lnTo>
                  <a:lnTo>
                    <a:pt x="1140" y="237"/>
                  </a:lnTo>
                  <a:lnTo>
                    <a:pt x="1140" y="235"/>
                  </a:lnTo>
                  <a:lnTo>
                    <a:pt x="1137" y="235"/>
                  </a:lnTo>
                  <a:lnTo>
                    <a:pt x="1137" y="235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5" y="232"/>
                  </a:lnTo>
                  <a:lnTo>
                    <a:pt x="1132" y="232"/>
                  </a:lnTo>
                  <a:lnTo>
                    <a:pt x="1130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1" y="230"/>
                  </a:lnTo>
                  <a:lnTo>
                    <a:pt x="1116" y="230"/>
                  </a:lnTo>
                  <a:lnTo>
                    <a:pt x="1114" y="230"/>
                  </a:lnTo>
                  <a:lnTo>
                    <a:pt x="1109" y="230"/>
                  </a:lnTo>
                  <a:lnTo>
                    <a:pt x="1106" y="230"/>
                  </a:lnTo>
                  <a:lnTo>
                    <a:pt x="1099" y="230"/>
                  </a:lnTo>
                  <a:lnTo>
                    <a:pt x="1092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5" y="228"/>
                  </a:lnTo>
                  <a:lnTo>
                    <a:pt x="1078" y="223"/>
                  </a:lnTo>
                  <a:lnTo>
                    <a:pt x="1076" y="218"/>
                  </a:lnTo>
                  <a:lnTo>
                    <a:pt x="1076" y="218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3"/>
                  </a:lnTo>
                  <a:lnTo>
                    <a:pt x="1071" y="213"/>
                  </a:lnTo>
                  <a:lnTo>
                    <a:pt x="1066" y="213"/>
                  </a:lnTo>
                  <a:lnTo>
                    <a:pt x="1066" y="213"/>
                  </a:lnTo>
                  <a:lnTo>
                    <a:pt x="1062" y="209"/>
                  </a:lnTo>
                  <a:lnTo>
                    <a:pt x="1062" y="209"/>
                  </a:lnTo>
                  <a:lnTo>
                    <a:pt x="1062" y="206"/>
                  </a:lnTo>
                  <a:lnTo>
                    <a:pt x="1062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59" y="204"/>
                  </a:lnTo>
                  <a:lnTo>
                    <a:pt x="1057" y="204"/>
                  </a:lnTo>
                  <a:lnTo>
                    <a:pt x="1057" y="204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59" y="199"/>
                  </a:lnTo>
                  <a:lnTo>
                    <a:pt x="1059" y="197"/>
                  </a:lnTo>
                  <a:lnTo>
                    <a:pt x="1057" y="195"/>
                  </a:lnTo>
                  <a:lnTo>
                    <a:pt x="1057" y="190"/>
                  </a:lnTo>
                  <a:lnTo>
                    <a:pt x="1057" y="187"/>
                  </a:lnTo>
                  <a:lnTo>
                    <a:pt x="1057" y="187"/>
                  </a:lnTo>
                  <a:lnTo>
                    <a:pt x="1057" y="185"/>
                  </a:lnTo>
                  <a:lnTo>
                    <a:pt x="1059" y="185"/>
                  </a:lnTo>
                  <a:lnTo>
                    <a:pt x="1059" y="183"/>
                  </a:lnTo>
                  <a:lnTo>
                    <a:pt x="1057" y="183"/>
                  </a:lnTo>
                  <a:lnTo>
                    <a:pt x="1054" y="183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47" y="180"/>
                  </a:lnTo>
                  <a:lnTo>
                    <a:pt x="1047" y="178"/>
                  </a:lnTo>
                  <a:lnTo>
                    <a:pt x="1047" y="178"/>
                  </a:lnTo>
                  <a:lnTo>
                    <a:pt x="1028" y="178"/>
                  </a:lnTo>
                  <a:lnTo>
                    <a:pt x="1024" y="176"/>
                  </a:lnTo>
                  <a:lnTo>
                    <a:pt x="1024" y="176"/>
                  </a:lnTo>
                  <a:lnTo>
                    <a:pt x="1021" y="176"/>
                  </a:lnTo>
                  <a:lnTo>
                    <a:pt x="1019" y="176"/>
                  </a:lnTo>
                  <a:lnTo>
                    <a:pt x="1019" y="176"/>
                  </a:lnTo>
                  <a:lnTo>
                    <a:pt x="1017" y="176"/>
                  </a:lnTo>
                  <a:lnTo>
                    <a:pt x="1014" y="173"/>
                  </a:lnTo>
                  <a:lnTo>
                    <a:pt x="1014" y="171"/>
                  </a:lnTo>
                  <a:lnTo>
                    <a:pt x="1012" y="171"/>
                  </a:lnTo>
                  <a:lnTo>
                    <a:pt x="1012" y="171"/>
                  </a:lnTo>
                  <a:lnTo>
                    <a:pt x="1012" y="169"/>
                  </a:lnTo>
                  <a:lnTo>
                    <a:pt x="1009" y="169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7" y="164"/>
                  </a:lnTo>
                  <a:lnTo>
                    <a:pt x="1007" y="161"/>
                  </a:lnTo>
                  <a:lnTo>
                    <a:pt x="1007" y="161"/>
                  </a:lnTo>
                  <a:lnTo>
                    <a:pt x="1005" y="159"/>
                  </a:lnTo>
                  <a:lnTo>
                    <a:pt x="998" y="152"/>
                  </a:lnTo>
                  <a:lnTo>
                    <a:pt x="995" y="152"/>
                  </a:lnTo>
                  <a:lnTo>
                    <a:pt x="991" y="150"/>
                  </a:lnTo>
                  <a:lnTo>
                    <a:pt x="983" y="150"/>
                  </a:lnTo>
                  <a:lnTo>
                    <a:pt x="979" y="150"/>
                  </a:lnTo>
                  <a:lnTo>
                    <a:pt x="969" y="152"/>
                  </a:lnTo>
                  <a:lnTo>
                    <a:pt x="967" y="152"/>
                  </a:lnTo>
                  <a:lnTo>
                    <a:pt x="967" y="152"/>
                  </a:lnTo>
                  <a:lnTo>
                    <a:pt x="965" y="150"/>
                  </a:lnTo>
                  <a:lnTo>
                    <a:pt x="962" y="150"/>
                  </a:lnTo>
                  <a:lnTo>
                    <a:pt x="960" y="150"/>
                  </a:lnTo>
                  <a:lnTo>
                    <a:pt x="957" y="150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5" y="145"/>
                  </a:lnTo>
                  <a:lnTo>
                    <a:pt x="953" y="142"/>
                  </a:lnTo>
                  <a:lnTo>
                    <a:pt x="950" y="142"/>
                  </a:lnTo>
                  <a:lnTo>
                    <a:pt x="948" y="142"/>
                  </a:lnTo>
                  <a:lnTo>
                    <a:pt x="946" y="142"/>
                  </a:lnTo>
                  <a:lnTo>
                    <a:pt x="943" y="142"/>
                  </a:lnTo>
                  <a:lnTo>
                    <a:pt x="936" y="142"/>
                  </a:lnTo>
                  <a:lnTo>
                    <a:pt x="920" y="138"/>
                  </a:lnTo>
                  <a:lnTo>
                    <a:pt x="917" y="138"/>
                  </a:lnTo>
                  <a:lnTo>
                    <a:pt x="917" y="140"/>
                  </a:lnTo>
                  <a:lnTo>
                    <a:pt x="910" y="145"/>
                  </a:lnTo>
                  <a:lnTo>
                    <a:pt x="910" y="145"/>
                  </a:lnTo>
                  <a:lnTo>
                    <a:pt x="908" y="145"/>
                  </a:lnTo>
                  <a:lnTo>
                    <a:pt x="905" y="145"/>
                  </a:lnTo>
                  <a:lnTo>
                    <a:pt x="901" y="145"/>
                  </a:lnTo>
                  <a:lnTo>
                    <a:pt x="898" y="145"/>
                  </a:lnTo>
                  <a:lnTo>
                    <a:pt x="898" y="145"/>
                  </a:lnTo>
                  <a:lnTo>
                    <a:pt x="894" y="147"/>
                  </a:lnTo>
                  <a:lnTo>
                    <a:pt x="894" y="147"/>
                  </a:lnTo>
                  <a:lnTo>
                    <a:pt x="889" y="147"/>
                  </a:lnTo>
                  <a:lnTo>
                    <a:pt x="886" y="147"/>
                  </a:lnTo>
                  <a:lnTo>
                    <a:pt x="884" y="150"/>
                  </a:lnTo>
                  <a:lnTo>
                    <a:pt x="884" y="152"/>
                  </a:lnTo>
                  <a:lnTo>
                    <a:pt x="882" y="152"/>
                  </a:lnTo>
                  <a:lnTo>
                    <a:pt x="877" y="152"/>
                  </a:lnTo>
                  <a:lnTo>
                    <a:pt x="872" y="152"/>
                  </a:lnTo>
                  <a:lnTo>
                    <a:pt x="870" y="152"/>
                  </a:lnTo>
                  <a:lnTo>
                    <a:pt x="870" y="154"/>
                  </a:lnTo>
                  <a:lnTo>
                    <a:pt x="868" y="157"/>
                  </a:lnTo>
                  <a:lnTo>
                    <a:pt x="865" y="159"/>
                  </a:lnTo>
                  <a:lnTo>
                    <a:pt x="865" y="159"/>
                  </a:lnTo>
                  <a:lnTo>
                    <a:pt x="860" y="164"/>
                  </a:lnTo>
                  <a:lnTo>
                    <a:pt x="858" y="164"/>
                  </a:lnTo>
                  <a:lnTo>
                    <a:pt x="853" y="166"/>
                  </a:lnTo>
                  <a:lnTo>
                    <a:pt x="851" y="164"/>
                  </a:lnTo>
                  <a:lnTo>
                    <a:pt x="844" y="161"/>
                  </a:lnTo>
                  <a:lnTo>
                    <a:pt x="839" y="161"/>
                  </a:lnTo>
                  <a:lnTo>
                    <a:pt x="834" y="166"/>
                  </a:lnTo>
                  <a:lnTo>
                    <a:pt x="830" y="166"/>
                  </a:lnTo>
                  <a:lnTo>
                    <a:pt x="827" y="164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16" y="161"/>
                  </a:lnTo>
                  <a:lnTo>
                    <a:pt x="813" y="161"/>
                  </a:lnTo>
                  <a:lnTo>
                    <a:pt x="813" y="159"/>
                  </a:lnTo>
                  <a:lnTo>
                    <a:pt x="811" y="157"/>
                  </a:lnTo>
                  <a:lnTo>
                    <a:pt x="808" y="152"/>
                  </a:lnTo>
                  <a:lnTo>
                    <a:pt x="806" y="152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2" y="152"/>
                  </a:lnTo>
                  <a:lnTo>
                    <a:pt x="787" y="145"/>
                  </a:lnTo>
                  <a:lnTo>
                    <a:pt x="780" y="145"/>
                  </a:lnTo>
                  <a:lnTo>
                    <a:pt x="780" y="145"/>
                  </a:lnTo>
                  <a:lnTo>
                    <a:pt x="778" y="142"/>
                  </a:lnTo>
                  <a:lnTo>
                    <a:pt x="773" y="135"/>
                  </a:lnTo>
                  <a:lnTo>
                    <a:pt x="771" y="133"/>
                  </a:lnTo>
                  <a:lnTo>
                    <a:pt x="766" y="133"/>
                  </a:lnTo>
                  <a:lnTo>
                    <a:pt x="763" y="133"/>
                  </a:lnTo>
                  <a:lnTo>
                    <a:pt x="763" y="131"/>
                  </a:lnTo>
                  <a:lnTo>
                    <a:pt x="761" y="128"/>
                  </a:lnTo>
                  <a:lnTo>
                    <a:pt x="761" y="126"/>
                  </a:lnTo>
                  <a:lnTo>
                    <a:pt x="761" y="124"/>
                  </a:lnTo>
                  <a:lnTo>
                    <a:pt x="761" y="121"/>
                  </a:lnTo>
                  <a:lnTo>
                    <a:pt x="763" y="119"/>
                  </a:lnTo>
                  <a:lnTo>
                    <a:pt x="763" y="119"/>
                  </a:lnTo>
                  <a:lnTo>
                    <a:pt x="763" y="114"/>
                  </a:lnTo>
                  <a:lnTo>
                    <a:pt x="759" y="112"/>
                  </a:lnTo>
                  <a:lnTo>
                    <a:pt x="759" y="112"/>
                  </a:lnTo>
                  <a:lnTo>
                    <a:pt x="756" y="109"/>
                  </a:lnTo>
                  <a:lnTo>
                    <a:pt x="759" y="107"/>
                  </a:lnTo>
                  <a:lnTo>
                    <a:pt x="759" y="105"/>
                  </a:lnTo>
                  <a:lnTo>
                    <a:pt x="759" y="102"/>
                  </a:lnTo>
                  <a:lnTo>
                    <a:pt x="759" y="100"/>
                  </a:lnTo>
                  <a:lnTo>
                    <a:pt x="759" y="98"/>
                  </a:lnTo>
                  <a:lnTo>
                    <a:pt x="759" y="98"/>
                  </a:lnTo>
                  <a:lnTo>
                    <a:pt x="759" y="95"/>
                  </a:lnTo>
                  <a:lnTo>
                    <a:pt x="759" y="95"/>
                  </a:lnTo>
                  <a:lnTo>
                    <a:pt x="756" y="93"/>
                  </a:lnTo>
                  <a:lnTo>
                    <a:pt x="754" y="90"/>
                  </a:lnTo>
                  <a:lnTo>
                    <a:pt x="754" y="86"/>
                  </a:lnTo>
                  <a:lnTo>
                    <a:pt x="754" y="83"/>
                  </a:lnTo>
                  <a:lnTo>
                    <a:pt x="754" y="81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54" y="76"/>
                  </a:lnTo>
                  <a:lnTo>
                    <a:pt x="754" y="76"/>
                  </a:lnTo>
                  <a:lnTo>
                    <a:pt x="754" y="74"/>
                  </a:lnTo>
                  <a:lnTo>
                    <a:pt x="756" y="71"/>
                  </a:lnTo>
                  <a:lnTo>
                    <a:pt x="756" y="69"/>
                  </a:lnTo>
                  <a:lnTo>
                    <a:pt x="756" y="67"/>
                  </a:lnTo>
                  <a:lnTo>
                    <a:pt x="752" y="64"/>
                  </a:lnTo>
                  <a:lnTo>
                    <a:pt x="749" y="62"/>
                  </a:lnTo>
                  <a:lnTo>
                    <a:pt x="749" y="62"/>
                  </a:lnTo>
                  <a:lnTo>
                    <a:pt x="745" y="62"/>
                  </a:lnTo>
                  <a:lnTo>
                    <a:pt x="745" y="62"/>
                  </a:lnTo>
                  <a:lnTo>
                    <a:pt x="742" y="60"/>
                  </a:lnTo>
                  <a:lnTo>
                    <a:pt x="742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0" y="57"/>
                  </a:lnTo>
                  <a:lnTo>
                    <a:pt x="728" y="57"/>
                  </a:lnTo>
                  <a:lnTo>
                    <a:pt x="723" y="55"/>
                  </a:lnTo>
                  <a:lnTo>
                    <a:pt x="721" y="55"/>
                  </a:lnTo>
                  <a:lnTo>
                    <a:pt x="719" y="55"/>
                  </a:lnTo>
                  <a:lnTo>
                    <a:pt x="714" y="57"/>
                  </a:lnTo>
                  <a:lnTo>
                    <a:pt x="711" y="57"/>
                  </a:lnTo>
                  <a:lnTo>
                    <a:pt x="711" y="55"/>
                  </a:lnTo>
                  <a:lnTo>
                    <a:pt x="709" y="53"/>
                  </a:lnTo>
                  <a:lnTo>
                    <a:pt x="707" y="53"/>
                  </a:lnTo>
                  <a:lnTo>
                    <a:pt x="704" y="50"/>
                  </a:lnTo>
                  <a:lnTo>
                    <a:pt x="702" y="50"/>
                  </a:lnTo>
                  <a:lnTo>
                    <a:pt x="700" y="50"/>
                  </a:lnTo>
                  <a:lnTo>
                    <a:pt x="697" y="48"/>
                  </a:lnTo>
                  <a:lnTo>
                    <a:pt x="676" y="36"/>
                  </a:lnTo>
                  <a:lnTo>
                    <a:pt x="671" y="36"/>
                  </a:lnTo>
                  <a:lnTo>
                    <a:pt x="669" y="34"/>
                  </a:lnTo>
                  <a:lnTo>
                    <a:pt x="652" y="34"/>
                  </a:lnTo>
                  <a:lnTo>
                    <a:pt x="648" y="34"/>
                  </a:lnTo>
                  <a:lnTo>
                    <a:pt x="643" y="34"/>
                  </a:lnTo>
                  <a:lnTo>
                    <a:pt x="638" y="31"/>
                  </a:lnTo>
                  <a:lnTo>
                    <a:pt x="633" y="29"/>
                  </a:lnTo>
                  <a:lnTo>
                    <a:pt x="631" y="24"/>
                  </a:lnTo>
                  <a:lnTo>
                    <a:pt x="626" y="22"/>
                  </a:lnTo>
                  <a:lnTo>
                    <a:pt x="624" y="19"/>
                  </a:lnTo>
                  <a:lnTo>
                    <a:pt x="619" y="19"/>
                  </a:lnTo>
                  <a:lnTo>
                    <a:pt x="607" y="17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3" y="12"/>
                  </a:lnTo>
                  <a:lnTo>
                    <a:pt x="603" y="10"/>
                  </a:lnTo>
                  <a:lnTo>
                    <a:pt x="600" y="10"/>
                  </a:lnTo>
                  <a:lnTo>
                    <a:pt x="591" y="8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4" y="0"/>
                  </a:lnTo>
                  <a:lnTo>
                    <a:pt x="581" y="0"/>
                  </a:lnTo>
                  <a:lnTo>
                    <a:pt x="581" y="3"/>
                  </a:lnTo>
                  <a:lnTo>
                    <a:pt x="581" y="5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79" y="10"/>
                  </a:lnTo>
                  <a:lnTo>
                    <a:pt x="579" y="12"/>
                  </a:lnTo>
                  <a:lnTo>
                    <a:pt x="579" y="17"/>
                  </a:lnTo>
                  <a:lnTo>
                    <a:pt x="574" y="24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9"/>
                  </a:lnTo>
                  <a:lnTo>
                    <a:pt x="560" y="31"/>
                  </a:lnTo>
                  <a:lnTo>
                    <a:pt x="555" y="34"/>
                  </a:lnTo>
                  <a:lnTo>
                    <a:pt x="551" y="41"/>
                  </a:lnTo>
                  <a:lnTo>
                    <a:pt x="551" y="41"/>
                  </a:lnTo>
                  <a:lnTo>
                    <a:pt x="551" y="43"/>
                  </a:lnTo>
                  <a:lnTo>
                    <a:pt x="548" y="45"/>
                  </a:lnTo>
                  <a:lnTo>
                    <a:pt x="548" y="48"/>
                  </a:lnTo>
                  <a:lnTo>
                    <a:pt x="551" y="50"/>
                  </a:lnTo>
                  <a:lnTo>
                    <a:pt x="548" y="53"/>
                  </a:lnTo>
                  <a:lnTo>
                    <a:pt x="548" y="55"/>
                  </a:lnTo>
                  <a:lnTo>
                    <a:pt x="544" y="55"/>
                  </a:lnTo>
                  <a:lnTo>
                    <a:pt x="544" y="55"/>
                  </a:lnTo>
                  <a:lnTo>
                    <a:pt x="541" y="55"/>
                  </a:lnTo>
                  <a:lnTo>
                    <a:pt x="539" y="55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6" y="64"/>
                  </a:lnTo>
                  <a:lnTo>
                    <a:pt x="536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2" y="69"/>
                  </a:lnTo>
                  <a:lnTo>
                    <a:pt x="532" y="71"/>
                  </a:lnTo>
                  <a:lnTo>
                    <a:pt x="534" y="74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29" y="88"/>
                  </a:lnTo>
                  <a:lnTo>
                    <a:pt x="527" y="95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2" y="102"/>
                  </a:lnTo>
                  <a:lnTo>
                    <a:pt x="534" y="102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7"/>
                  </a:lnTo>
                  <a:lnTo>
                    <a:pt x="536" y="107"/>
                  </a:lnTo>
                  <a:lnTo>
                    <a:pt x="534" y="112"/>
                  </a:lnTo>
                  <a:lnTo>
                    <a:pt x="534" y="114"/>
                  </a:lnTo>
                  <a:lnTo>
                    <a:pt x="536" y="116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41" y="126"/>
                  </a:lnTo>
                  <a:lnTo>
                    <a:pt x="544" y="131"/>
                  </a:lnTo>
                  <a:lnTo>
                    <a:pt x="546" y="131"/>
                  </a:lnTo>
                  <a:lnTo>
                    <a:pt x="548" y="131"/>
                  </a:lnTo>
                  <a:lnTo>
                    <a:pt x="551" y="131"/>
                  </a:lnTo>
                  <a:lnTo>
                    <a:pt x="551" y="133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40"/>
                  </a:lnTo>
                  <a:lnTo>
                    <a:pt x="551" y="145"/>
                  </a:lnTo>
                  <a:lnTo>
                    <a:pt x="551" y="147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52"/>
                  </a:lnTo>
                  <a:lnTo>
                    <a:pt x="551" y="154"/>
                  </a:lnTo>
                  <a:lnTo>
                    <a:pt x="544" y="171"/>
                  </a:lnTo>
                  <a:lnTo>
                    <a:pt x="539" y="176"/>
                  </a:lnTo>
                  <a:lnTo>
                    <a:pt x="532" y="178"/>
                  </a:lnTo>
                  <a:lnTo>
                    <a:pt x="532" y="180"/>
                  </a:lnTo>
                  <a:lnTo>
                    <a:pt x="529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2" y="180"/>
                  </a:lnTo>
                  <a:lnTo>
                    <a:pt x="518" y="183"/>
                  </a:lnTo>
                  <a:lnTo>
                    <a:pt x="515" y="183"/>
                  </a:lnTo>
                  <a:lnTo>
                    <a:pt x="515" y="183"/>
                  </a:lnTo>
                  <a:lnTo>
                    <a:pt x="515" y="185"/>
                  </a:lnTo>
                  <a:lnTo>
                    <a:pt x="515" y="187"/>
                  </a:lnTo>
                  <a:lnTo>
                    <a:pt x="515" y="190"/>
                  </a:lnTo>
                  <a:lnTo>
                    <a:pt x="513" y="190"/>
                  </a:lnTo>
                  <a:lnTo>
                    <a:pt x="510" y="195"/>
                  </a:lnTo>
                  <a:lnTo>
                    <a:pt x="506" y="197"/>
                  </a:lnTo>
                  <a:lnTo>
                    <a:pt x="503" y="197"/>
                  </a:lnTo>
                  <a:lnTo>
                    <a:pt x="501" y="199"/>
                  </a:lnTo>
                  <a:lnTo>
                    <a:pt x="499" y="199"/>
                  </a:lnTo>
                  <a:lnTo>
                    <a:pt x="496" y="197"/>
                  </a:lnTo>
                  <a:lnTo>
                    <a:pt x="494" y="197"/>
                  </a:lnTo>
                  <a:lnTo>
                    <a:pt x="491" y="195"/>
                  </a:lnTo>
                  <a:lnTo>
                    <a:pt x="491" y="192"/>
                  </a:lnTo>
                  <a:lnTo>
                    <a:pt x="489" y="192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4" y="187"/>
                  </a:lnTo>
                  <a:lnTo>
                    <a:pt x="484" y="185"/>
                  </a:lnTo>
                  <a:lnTo>
                    <a:pt x="470" y="183"/>
                  </a:lnTo>
                  <a:lnTo>
                    <a:pt x="468" y="183"/>
                  </a:lnTo>
                  <a:lnTo>
                    <a:pt x="465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1" y="185"/>
                  </a:lnTo>
                  <a:lnTo>
                    <a:pt x="461" y="185"/>
                  </a:lnTo>
                  <a:lnTo>
                    <a:pt x="461" y="183"/>
                  </a:lnTo>
                  <a:lnTo>
                    <a:pt x="458" y="183"/>
                  </a:lnTo>
                  <a:lnTo>
                    <a:pt x="458" y="183"/>
                  </a:lnTo>
                  <a:lnTo>
                    <a:pt x="456" y="183"/>
                  </a:lnTo>
                  <a:lnTo>
                    <a:pt x="454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49" y="185"/>
                  </a:lnTo>
                  <a:lnTo>
                    <a:pt x="447" y="183"/>
                  </a:lnTo>
                  <a:lnTo>
                    <a:pt x="444" y="18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5" y="176"/>
                  </a:lnTo>
                  <a:lnTo>
                    <a:pt x="435" y="178"/>
                  </a:lnTo>
                  <a:lnTo>
                    <a:pt x="432" y="178"/>
                  </a:lnTo>
                  <a:lnTo>
                    <a:pt x="432" y="178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8" y="180"/>
                  </a:lnTo>
                  <a:lnTo>
                    <a:pt x="428" y="178"/>
                  </a:lnTo>
                  <a:lnTo>
                    <a:pt x="428" y="178"/>
                  </a:lnTo>
                  <a:lnTo>
                    <a:pt x="425" y="176"/>
                  </a:lnTo>
                  <a:lnTo>
                    <a:pt x="423" y="176"/>
                  </a:lnTo>
                  <a:lnTo>
                    <a:pt x="421" y="176"/>
                  </a:lnTo>
                  <a:lnTo>
                    <a:pt x="421" y="178"/>
                  </a:lnTo>
                  <a:lnTo>
                    <a:pt x="418" y="180"/>
                  </a:lnTo>
                  <a:lnTo>
                    <a:pt x="416" y="180"/>
                  </a:lnTo>
                  <a:lnTo>
                    <a:pt x="411" y="183"/>
                  </a:lnTo>
                  <a:lnTo>
                    <a:pt x="409" y="183"/>
                  </a:lnTo>
                  <a:lnTo>
                    <a:pt x="409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3"/>
                  </a:lnTo>
                  <a:lnTo>
                    <a:pt x="402" y="180"/>
                  </a:lnTo>
                  <a:lnTo>
                    <a:pt x="399" y="180"/>
                  </a:lnTo>
                  <a:lnTo>
                    <a:pt x="385" y="180"/>
                  </a:lnTo>
                  <a:lnTo>
                    <a:pt x="383" y="180"/>
                  </a:lnTo>
                  <a:lnTo>
                    <a:pt x="380" y="178"/>
                  </a:lnTo>
                  <a:lnTo>
                    <a:pt x="380" y="178"/>
                  </a:lnTo>
                  <a:lnTo>
                    <a:pt x="380" y="176"/>
                  </a:lnTo>
                  <a:lnTo>
                    <a:pt x="378" y="173"/>
                  </a:lnTo>
                  <a:lnTo>
                    <a:pt x="376" y="173"/>
                  </a:lnTo>
                  <a:lnTo>
                    <a:pt x="366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9" y="176"/>
                  </a:lnTo>
                  <a:lnTo>
                    <a:pt x="359" y="173"/>
                  </a:lnTo>
                  <a:lnTo>
                    <a:pt x="359" y="171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4" y="164"/>
                  </a:lnTo>
                  <a:lnTo>
                    <a:pt x="352" y="164"/>
                  </a:lnTo>
                  <a:lnTo>
                    <a:pt x="350" y="161"/>
                  </a:lnTo>
                  <a:lnTo>
                    <a:pt x="347" y="159"/>
                  </a:lnTo>
                  <a:lnTo>
                    <a:pt x="347" y="159"/>
                  </a:lnTo>
                  <a:lnTo>
                    <a:pt x="345" y="157"/>
                  </a:lnTo>
                  <a:lnTo>
                    <a:pt x="345" y="152"/>
                  </a:lnTo>
                  <a:lnTo>
                    <a:pt x="345" y="142"/>
                  </a:lnTo>
                  <a:lnTo>
                    <a:pt x="345" y="142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42" y="133"/>
                  </a:lnTo>
                  <a:lnTo>
                    <a:pt x="342" y="131"/>
                  </a:lnTo>
                  <a:lnTo>
                    <a:pt x="340" y="131"/>
                  </a:lnTo>
                  <a:lnTo>
                    <a:pt x="321" y="131"/>
                  </a:lnTo>
                  <a:lnTo>
                    <a:pt x="305" y="128"/>
                  </a:lnTo>
                  <a:lnTo>
                    <a:pt x="298" y="126"/>
                  </a:lnTo>
                  <a:lnTo>
                    <a:pt x="286" y="128"/>
                  </a:lnTo>
                  <a:lnTo>
                    <a:pt x="283" y="128"/>
                  </a:lnTo>
                  <a:lnTo>
                    <a:pt x="281" y="128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69" y="112"/>
                  </a:lnTo>
                  <a:lnTo>
                    <a:pt x="264" y="112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6"/>
                  </a:lnTo>
                  <a:lnTo>
                    <a:pt x="262" y="119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3" y="107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6" y="116"/>
                  </a:lnTo>
                  <a:lnTo>
                    <a:pt x="231" y="121"/>
                  </a:lnTo>
                  <a:lnTo>
                    <a:pt x="227" y="121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0" y="121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3" y="128"/>
                  </a:lnTo>
                  <a:lnTo>
                    <a:pt x="201" y="131"/>
                  </a:lnTo>
                  <a:lnTo>
                    <a:pt x="196" y="133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1" y="140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79" y="140"/>
                  </a:lnTo>
                  <a:lnTo>
                    <a:pt x="177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7" y="145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58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6" y="159"/>
                  </a:lnTo>
                  <a:lnTo>
                    <a:pt x="144" y="159"/>
                  </a:lnTo>
                  <a:lnTo>
                    <a:pt x="141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7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5" y="180"/>
                  </a:lnTo>
                  <a:lnTo>
                    <a:pt x="111" y="180"/>
                  </a:lnTo>
                  <a:lnTo>
                    <a:pt x="104" y="180"/>
                  </a:lnTo>
                  <a:lnTo>
                    <a:pt x="101" y="183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1" y="197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1" y="199"/>
                  </a:lnTo>
                  <a:lnTo>
                    <a:pt x="99" y="202"/>
                  </a:lnTo>
                  <a:lnTo>
                    <a:pt x="94" y="204"/>
                  </a:lnTo>
                  <a:lnTo>
                    <a:pt x="92" y="206"/>
                  </a:lnTo>
                  <a:lnTo>
                    <a:pt x="89" y="206"/>
                  </a:lnTo>
                  <a:lnTo>
                    <a:pt x="87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2" y="209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5" y="206"/>
                  </a:lnTo>
                  <a:lnTo>
                    <a:pt x="75" y="209"/>
                  </a:lnTo>
                  <a:lnTo>
                    <a:pt x="78" y="211"/>
                  </a:lnTo>
                  <a:lnTo>
                    <a:pt x="78" y="213"/>
                  </a:lnTo>
                  <a:lnTo>
                    <a:pt x="78" y="216"/>
                  </a:lnTo>
                  <a:lnTo>
                    <a:pt x="75" y="216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3" y="221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8"/>
                  </a:lnTo>
                  <a:lnTo>
                    <a:pt x="59" y="221"/>
                  </a:lnTo>
                  <a:lnTo>
                    <a:pt x="59" y="223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4" y="218"/>
                  </a:lnTo>
                  <a:lnTo>
                    <a:pt x="42" y="218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7" y="221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26" y="221"/>
                  </a:lnTo>
                  <a:lnTo>
                    <a:pt x="23" y="221"/>
                  </a:lnTo>
                  <a:lnTo>
                    <a:pt x="23" y="223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7"/>
                  </a:lnTo>
                  <a:lnTo>
                    <a:pt x="16" y="240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7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51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6"/>
                  </a:lnTo>
                  <a:lnTo>
                    <a:pt x="7" y="256"/>
                  </a:lnTo>
                  <a:lnTo>
                    <a:pt x="7" y="256"/>
                  </a:lnTo>
                  <a:lnTo>
                    <a:pt x="7" y="258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8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6" y="280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1" y="289"/>
                  </a:lnTo>
                  <a:lnTo>
                    <a:pt x="11" y="292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3" y="296"/>
                  </a:lnTo>
                  <a:lnTo>
                    <a:pt x="23" y="296"/>
                  </a:lnTo>
                  <a:lnTo>
                    <a:pt x="26" y="296"/>
                  </a:lnTo>
                  <a:lnTo>
                    <a:pt x="26" y="296"/>
                  </a:lnTo>
                  <a:lnTo>
                    <a:pt x="30" y="299"/>
                  </a:lnTo>
                  <a:lnTo>
                    <a:pt x="30" y="301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7" y="306"/>
                  </a:lnTo>
                  <a:lnTo>
                    <a:pt x="37" y="303"/>
                  </a:lnTo>
                  <a:lnTo>
                    <a:pt x="40" y="303"/>
                  </a:lnTo>
                  <a:lnTo>
                    <a:pt x="40" y="306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44" y="318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7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2" y="322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70" y="337"/>
                  </a:lnTo>
                  <a:lnTo>
                    <a:pt x="75" y="337"/>
                  </a:lnTo>
                  <a:lnTo>
                    <a:pt x="78" y="337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82" y="334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7" y="334"/>
                  </a:lnTo>
                  <a:lnTo>
                    <a:pt x="89" y="334"/>
                  </a:lnTo>
                  <a:lnTo>
                    <a:pt x="92" y="334"/>
                  </a:lnTo>
                  <a:lnTo>
                    <a:pt x="92" y="334"/>
                  </a:lnTo>
                  <a:lnTo>
                    <a:pt x="94" y="334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41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8" y="351"/>
                  </a:lnTo>
                  <a:lnTo>
                    <a:pt x="113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4"/>
                  </a:lnTo>
                  <a:lnTo>
                    <a:pt x="118" y="344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3" y="346"/>
                  </a:lnTo>
                  <a:lnTo>
                    <a:pt x="123" y="348"/>
                  </a:lnTo>
                  <a:lnTo>
                    <a:pt x="123" y="348"/>
                  </a:lnTo>
                  <a:lnTo>
                    <a:pt x="120" y="351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3" y="355"/>
                  </a:lnTo>
                  <a:lnTo>
                    <a:pt x="125" y="358"/>
                  </a:lnTo>
                  <a:lnTo>
                    <a:pt x="127" y="358"/>
                  </a:lnTo>
                  <a:lnTo>
                    <a:pt x="130" y="360"/>
                  </a:lnTo>
                  <a:lnTo>
                    <a:pt x="134" y="360"/>
                  </a:lnTo>
                  <a:lnTo>
                    <a:pt x="134" y="360"/>
                  </a:lnTo>
                  <a:lnTo>
                    <a:pt x="137" y="363"/>
                  </a:lnTo>
                  <a:lnTo>
                    <a:pt x="137" y="363"/>
                  </a:lnTo>
                  <a:lnTo>
                    <a:pt x="137" y="365"/>
                  </a:lnTo>
                  <a:lnTo>
                    <a:pt x="137" y="365"/>
                  </a:lnTo>
                  <a:lnTo>
                    <a:pt x="137" y="367"/>
                  </a:lnTo>
                  <a:lnTo>
                    <a:pt x="137" y="367"/>
                  </a:lnTo>
                  <a:lnTo>
                    <a:pt x="139" y="372"/>
                  </a:lnTo>
                  <a:lnTo>
                    <a:pt x="139" y="372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7"/>
                  </a:lnTo>
                  <a:lnTo>
                    <a:pt x="141" y="379"/>
                  </a:lnTo>
                  <a:lnTo>
                    <a:pt x="141" y="382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6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56" y="412"/>
                  </a:lnTo>
                  <a:lnTo>
                    <a:pt x="158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3" y="415"/>
                  </a:lnTo>
                  <a:lnTo>
                    <a:pt x="163" y="415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9"/>
                  </a:lnTo>
                  <a:lnTo>
                    <a:pt x="170" y="431"/>
                  </a:lnTo>
                  <a:lnTo>
                    <a:pt x="172" y="434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8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2" y="448"/>
                  </a:lnTo>
                  <a:lnTo>
                    <a:pt x="172" y="448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5"/>
                  </a:lnTo>
                  <a:lnTo>
                    <a:pt x="170" y="457"/>
                  </a:lnTo>
                  <a:lnTo>
                    <a:pt x="167" y="462"/>
                  </a:lnTo>
                  <a:lnTo>
                    <a:pt x="165" y="464"/>
                  </a:lnTo>
                  <a:lnTo>
                    <a:pt x="165" y="467"/>
                  </a:lnTo>
                  <a:lnTo>
                    <a:pt x="165" y="467"/>
                  </a:lnTo>
                  <a:lnTo>
                    <a:pt x="167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2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67" y="493"/>
                  </a:lnTo>
                  <a:lnTo>
                    <a:pt x="156" y="507"/>
                  </a:lnTo>
                  <a:lnTo>
                    <a:pt x="156" y="509"/>
                  </a:lnTo>
                  <a:lnTo>
                    <a:pt x="153" y="526"/>
                  </a:lnTo>
                  <a:lnTo>
                    <a:pt x="153" y="528"/>
                  </a:lnTo>
                  <a:lnTo>
                    <a:pt x="158" y="531"/>
                  </a:lnTo>
                  <a:lnTo>
                    <a:pt x="158" y="533"/>
                  </a:lnTo>
                  <a:lnTo>
                    <a:pt x="158" y="535"/>
                  </a:lnTo>
                  <a:lnTo>
                    <a:pt x="160" y="535"/>
                  </a:lnTo>
                  <a:lnTo>
                    <a:pt x="160" y="538"/>
                  </a:lnTo>
                  <a:lnTo>
                    <a:pt x="160" y="540"/>
                  </a:lnTo>
                  <a:lnTo>
                    <a:pt x="160" y="542"/>
                  </a:lnTo>
                  <a:lnTo>
                    <a:pt x="163" y="542"/>
                  </a:lnTo>
                  <a:lnTo>
                    <a:pt x="163" y="542"/>
                  </a:lnTo>
                  <a:lnTo>
                    <a:pt x="165" y="545"/>
                  </a:lnTo>
                  <a:lnTo>
                    <a:pt x="163" y="545"/>
                  </a:lnTo>
                  <a:lnTo>
                    <a:pt x="163" y="547"/>
                  </a:lnTo>
                  <a:lnTo>
                    <a:pt x="163" y="547"/>
                  </a:lnTo>
                  <a:lnTo>
                    <a:pt x="165" y="550"/>
                  </a:lnTo>
                  <a:lnTo>
                    <a:pt x="165" y="550"/>
                  </a:lnTo>
                  <a:lnTo>
                    <a:pt x="170" y="547"/>
                  </a:lnTo>
                  <a:lnTo>
                    <a:pt x="172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7" y="550"/>
                  </a:lnTo>
                  <a:lnTo>
                    <a:pt x="179" y="550"/>
                  </a:lnTo>
                  <a:lnTo>
                    <a:pt x="179" y="552"/>
                  </a:lnTo>
                  <a:lnTo>
                    <a:pt x="182" y="552"/>
                  </a:lnTo>
                  <a:lnTo>
                    <a:pt x="184" y="554"/>
                  </a:lnTo>
                  <a:lnTo>
                    <a:pt x="189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3" y="552"/>
                  </a:lnTo>
                  <a:lnTo>
                    <a:pt x="193" y="552"/>
                  </a:lnTo>
                  <a:lnTo>
                    <a:pt x="196" y="554"/>
                  </a:lnTo>
                  <a:lnTo>
                    <a:pt x="198" y="557"/>
                  </a:lnTo>
                  <a:lnTo>
                    <a:pt x="198" y="559"/>
                  </a:lnTo>
                  <a:lnTo>
                    <a:pt x="198" y="559"/>
                  </a:lnTo>
                  <a:lnTo>
                    <a:pt x="201" y="557"/>
                  </a:lnTo>
                  <a:lnTo>
                    <a:pt x="201" y="557"/>
                  </a:lnTo>
                  <a:lnTo>
                    <a:pt x="205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10" y="559"/>
                  </a:lnTo>
                  <a:lnTo>
                    <a:pt x="219" y="559"/>
                  </a:lnTo>
                  <a:lnTo>
                    <a:pt x="222" y="559"/>
                  </a:lnTo>
                  <a:lnTo>
                    <a:pt x="224" y="557"/>
                  </a:lnTo>
                  <a:lnTo>
                    <a:pt x="227" y="557"/>
                  </a:lnTo>
                  <a:lnTo>
                    <a:pt x="227" y="559"/>
                  </a:lnTo>
                  <a:lnTo>
                    <a:pt x="229" y="559"/>
                  </a:lnTo>
                  <a:lnTo>
                    <a:pt x="234" y="561"/>
                  </a:lnTo>
                  <a:lnTo>
                    <a:pt x="234" y="561"/>
                  </a:lnTo>
                  <a:lnTo>
                    <a:pt x="238" y="561"/>
                  </a:lnTo>
                  <a:lnTo>
                    <a:pt x="238" y="561"/>
                  </a:lnTo>
                  <a:lnTo>
                    <a:pt x="241" y="564"/>
                  </a:lnTo>
                  <a:lnTo>
                    <a:pt x="241" y="564"/>
                  </a:lnTo>
                  <a:lnTo>
                    <a:pt x="243" y="561"/>
                  </a:lnTo>
                  <a:lnTo>
                    <a:pt x="246" y="561"/>
                  </a:lnTo>
                  <a:lnTo>
                    <a:pt x="248" y="564"/>
                  </a:lnTo>
                  <a:lnTo>
                    <a:pt x="248" y="564"/>
                  </a:lnTo>
                  <a:lnTo>
                    <a:pt x="253" y="561"/>
                  </a:lnTo>
                  <a:lnTo>
                    <a:pt x="257" y="561"/>
                  </a:lnTo>
                  <a:lnTo>
                    <a:pt x="262" y="561"/>
                  </a:lnTo>
                  <a:lnTo>
                    <a:pt x="264" y="561"/>
                  </a:lnTo>
                  <a:lnTo>
                    <a:pt x="267" y="561"/>
                  </a:lnTo>
                  <a:lnTo>
                    <a:pt x="267" y="561"/>
                  </a:lnTo>
                  <a:lnTo>
                    <a:pt x="269" y="561"/>
                  </a:lnTo>
                  <a:lnTo>
                    <a:pt x="272" y="561"/>
                  </a:lnTo>
                  <a:lnTo>
                    <a:pt x="272" y="564"/>
                  </a:lnTo>
                  <a:lnTo>
                    <a:pt x="274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83" y="561"/>
                  </a:lnTo>
                  <a:lnTo>
                    <a:pt x="283" y="564"/>
                  </a:lnTo>
                  <a:lnTo>
                    <a:pt x="288" y="564"/>
                  </a:lnTo>
                  <a:lnTo>
                    <a:pt x="290" y="564"/>
                  </a:lnTo>
                  <a:lnTo>
                    <a:pt x="293" y="564"/>
                  </a:lnTo>
                  <a:lnTo>
                    <a:pt x="293" y="564"/>
                  </a:lnTo>
                  <a:lnTo>
                    <a:pt x="295" y="564"/>
                  </a:lnTo>
                  <a:lnTo>
                    <a:pt x="298" y="566"/>
                  </a:lnTo>
                  <a:lnTo>
                    <a:pt x="298" y="566"/>
                  </a:lnTo>
                  <a:lnTo>
                    <a:pt x="302" y="566"/>
                  </a:lnTo>
                  <a:lnTo>
                    <a:pt x="312" y="571"/>
                  </a:lnTo>
                  <a:lnTo>
                    <a:pt x="314" y="573"/>
                  </a:lnTo>
                  <a:lnTo>
                    <a:pt x="321" y="585"/>
                  </a:lnTo>
                  <a:lnTo>
                    <a:pt x="324" y="587"/>
                  </a:lnTo>
                  <a:lnTo>
                    <a:pt x="326" y="587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87"/>
                  </a:lnTo>
                  <a:lnTo>
                    <a:pt x="335" y="587"/>
                  </a:lnTo>
                  <a:lnTo>
                    <a:pt x="338" y="587"/>
                  </a:lnTo>
                  <a:lnTo>
                    <a:pt x="338" y="590"/>
                  </a:lnTo>
                  <a:lnTo>
                    <a:pt x="342" y="594"/>
                  </a:lnTo>
                  <a:lnTo>
                    <a:pt x="342" y="594"/>
                  </a:lnTo>
                  <a:lnTo>
                    <a:pt x="345" y="597"/>
                  </a:lnTo>
                  <a:lnTo>
                    <a:pt x="345" y="599"/>
                  </a:lnTo>
                  <a:lnTo>
                    <a:pt x="347" y="599"/>
                  </a:lnTo>
                  <a:lnTo>
                    <a:pt x="350" y="599"/>
                  </a:lnTo>
                  <a:lnTo>
                    <a:pt x="352" y="602"/>
                  </a:lnTo>
                  <a:lnTo>
                    <a:pt x="359" y="604"/>
                  </a:lnTo>
                  <a:lnTo>
                    <a:pt x="361" y="609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1"/>
                  </a:lnTo>
                  <a:lnTo>
                    <a:pt x="366" y="611"/>
                  </a:lnTo>
                  <a:lnTo>
                    <a:pt x="376" y="616"/>
                  </a:lnTo>
                  <a:lnTo>
                    <a:pt x="380" y="618"/>
                  </a:lnTo>
                  <a:lnTo>
                    <a:pt x="383" y="618"/>
                  </a:lnTo>
                  <a:lnTo>
                    <a:pt x="399" y="616"/>
                  </a:lnTo>
                  <a:lnTo>
                    <a:pt x="402" y="616"/>
                  </a:lnTo>
                  <a:lnTo>
                    <a:pt x="402" y="618"/>
                  </a:lnTo>
                  <a:lnTo>
                    <a:pt x="399" y="621"/>
                  </a:lnTo>
                  <a:lnTo>
                    <a:pt x="399" y="621"/>
                  </a:lnTo>
                  <a:lnTo>
                    <a:pt x="397" y="623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30"/>
                  </a:lnTo>
                  <a:lnTo>
                    <a:pt x="397" y="632"/>
                  </a:lnTo>
                  <a:lnTo>
                    <a:pt x="397" y="635"/>
                  </a:lnTo>
                  <a:lnTo>
                    <a:pt x="397" y="637"/>
                  </a:lnTo>
                  <a:lnTo>
                    <a:pt x="402" y="637"/>
                  </a:lnTo>
                  <a:lnTo>
                    <a:pt x="404" y="637"/>
                  </a:lnTo>
                  <a:lnTo>
                    <a:pt x="406" y="637"/>
                  </a:lnTo>
                  <a:lnTo>
                    <a:pt x="409" y="639"/>
                  </a:lnTo>
                  <a:lnTo>
                    <a:pt x="411" y="647"/>
                  </a:lnTo>
                  <a:lnTo>
                    <a:pt x="416" y="663"/>
                  </a:lnTo>
                  <a:lnTo>
                    <a:pt x="423" y="680"/>
                  </a:lnTo>
                  <a:lnTo>
                    <a:pt x="425" y="682"/>
                  </a:lnTo>
                  <a:lnTo>
                    <a:pt x="425" y="684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8" y="694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5"/>
                  </a:lnTo>
                  <a:lnTo>
                    <a:pt x="451" y="718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9"/>
                  </a:lnTo>
                  <a:lnTo>
                    <a:pt x="458" y="727"/>
                  </a:lnTo>
                  <a:lnTo>
                    <a:pt x="477" y="725"/>
                  </a:lnTo>
                  <a:lnTo>
                    <a:pt x="494" y="725"/>
                  </a:lnTo>
                  <a:lnTo>
                    <a:pt x="494" y="725"/>
                  </a:lnTo>
                  <a:lnTo>
                    <a:pt x="513" y="725"/>
                  </a:lnTo>
                  <a:lnTo>
                    <a:pt x="529" y="727"/>
                  </a:lnTo>
                  <a:lnTo>
                    <a:pt x="551" y="732"/>
                  </a:lnTo>
                  <a:lnTo>
                    <a:pt x="572" y="734"/>
                  </a:lnTo>
                  <a:lnTo>
                    <a:pt x="593" y="736"/>
                  </a:lnTo>
                  <a:lnTo>
                    <a:pt x="614" y="739"/>
                  </a:lnTo>
                  <a:lnTo>
                    <a:pt x="622" y="736"/>
                  </a:lnTo>
                  <a:lnTo>
                    <a:pt x="640" y="732"/>
                  </a:lnTo>
                  <a:lnTo>
                    <a:pt x="643" y="732"/>
                  </a:lnTo>
                  <a:lnTo>
                    <a:pt x="664" y="734"/>
                  </a:lnTo>
                  <a:lnTo>
                    <a:pt x="685" y="739"/>
                  </a:lnTo>
                  <a:lnTo>
                    <a:pt x="707" y="741"/>
                  </a:lnTo>
                  <a:lnTo>
                    <a:pt x="716" y="741"/>
                  </a:lnTo>
                  <a:lnTo>
                    <a:pt x="721" y="741"/>
                  </a:lnTo>
                  <a:lnTo>
                    <a:pt x="728" y="744"/>
                  </a:lnTo>
                  <a:lnTo>
                    <a:pt x="733" y="746"/>
                  </a:lnTo>
                  <a:lnTo>
                    <a:pt x="740" y="760"/>
                  </a:lnTo>
                  <a:lnTo>
                    <a:pt x="745" y="765"/>
                  </a:lnTo>
                  <a:lnTo>
                    <a:pt x="749" y="767"/>
                  </a:lnTo>
                  <a:lnTo>
                    <a:pt x="766" y="770"/>
                  </a:lnTo>
                  <a:lnTo>
                    <a:pt x="785" y="774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20" y="789"/>
                  </a:lnTo>
                  <a:lnTo>
                    <a:pt x="834" y="796"/>
                  </a:lnTo>
                  <a:lnTo>
                    <a:pt x="837" y="796"/>
                  </a:lnTo>
                  <a:lnTo>
                    <a:pt x="858" y="793"/>
                  </a:lnTo>
                  <a:lnTo>
                    <a:pt x="877" y="789"/>
                  </a:lnTo>
                  <a:lnTo>
                    <a:pt x="877" y="803"/>
                  </a:lnTo>
                  <a:lnTo>
                    <a:pt x="877" y="803"/>
                  </a:lnTo>
                  <a:lnTo>
                    <a:pt x="882" y="803"/>
                  </a:lnTo>
                  <a:lnTo>
                    <a:pt x="898" y="805"/>
                  </a:lnTo>
                  <a:lnTo>
                    <a:pt x="898" y="805"/>
                  </a:lnTo>
                  <a:lnTo>
                    <a:pt x="901" y="805"/>
                  </a:lnTo>
                  <a:lnTo>
                    <a:pt x="903" y="807"/>
                  </a:lnTo>
                  <a:lnTo>
                    <a:pt x="905" y="807"/>
                  </a:lnTo>
                  <a:lnTo>
                    <a:pt x="915" y="798"/>
                  </a:lnTo>
                  <a:lnTo>
                    <a:pt x="915" y="796"/>
                  </a:lnTo>
                  <a:lnTo>
                    <a:pt x="917" y="796"/>
                  </a:lnTo>
                  <a:lnTo>
                    <a:pt x="920" y="796"/>
                  </a:lnTo>
                  <a:lnTo>
                    <a:pt x="922" y="793"/>
                  </a:lnTo>
                  <a:lnTo>
                    <a:pt x="922" y="793"/>
                  </a:lnTo>
                  <a:lnTo>
                    <a:pt x="924" y="793"/>
                  </a:lnTo>
                  <a:lnTo>
                    <a:pt x="929" y="791"/>
                  </a:lnTo>
                  <a:lnTo>
                    <a:pt x="948" y="779"/>
                  </a:lnTo>
                  <a:lnTo>
                    <a:pt x="972" y="770"/>
                  </a:lnTo>
                  <a:lnTo>
                    <a:pt x="995" y="758"/>
                  </a:lnTo>
                  <a:lnTo>
                    <a:pt x="1019" y="755"/>
                  </a:lnTo>
                  <a:lnTo>
                    <a:pt x="1040" y="751"/>
                  </a:lnTo>
                  <a:lnTo>
                    <a:pt x="1064" y="748"/>
                  </a:lnTo>
                  <a:lnTo>
                    <a:pt x="1071" y="746"/>
                  </a:lnTo>
                  <a:lnTo>
                    <a:pt x="1073" y="748"/>
                  </a:lnTo>
                  <a:lnTo>
                    <a:pt x="1078" y="748"/>
                  </a:lnTo>
                  <a:lnTo>
                    <a:pt x="1088" y="748"/>
                  </a:lnTo>
                  <a:lnTo>
                    <a:pt x="1102" y="751"/>
                  </a:lnTo>
                  <a:lnTo>
                    <a:pt x="1104" y="751"/>
                  </a:lnTo>
                  <a:lnTo>
                    <a:pt x="1106" y="751"/>
                  </a:lnTo>
                  <a:lnTo>
                    <a:pt x="1111" y="748"/>
                  </a:lnTo>
                  <a:lnTo>
                    <a:pt x="1114" y="748"/>
                  </a:lnTo>
                  <a:lnTo>
                    <a:pt x="1125" y="748"/>
                  </a:lnTo>
                  <a:lnTo>
                    <a:pt x="1128" y="748"/>
                  </a:lnTo>
                  <a:lnTo>
                    <a:pt x="1130" y="748"/>
                  </a:lnTo>
                  <a:lnTo>
                    <a:pt x="1137" y="748"/>
                  </a:lnTo>
                  <a:lnTo>
                    <a:pt x="1140" y="748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7" y="741"/>
                  </a:lnTo>
                  <a:lnTo>
                    <a:pt x="1161" y="734"/>
                  </a:lnTo>
                  <a:lnTo>
                    <a:pt x="1166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70" y="734"/>
                  </a:lnTo>
                  <a:lnTo>
                    <a:pt x="1170" y="732"/>
                  </a:lnTo>
                  <a:lnTo>
                    <a:pt x="1170" y="732"/>
                  </a:lnTo>
                  <a:lnTo>
                    <a:pt x="1173" y="732"/>
                  </a:lnTo>
                  <a:lnTo>
                    <a:pt x="1187" y="725"/>
                  </a:lnTo>
                  <a:lnTo>
                    <a:pt x="1187" y="725"/>
                  </a:lnTo>
                  <a:lnTo>
                    <a:pt x="1189" y="720"/>
                  </a:lnTo>
                  <a:lnTo>
                    <a:pt x="1189" y="718"/>
                  </a:lnTo>
                  <a:lnTo>
                    <a:pt x="1194" y="715"/>
                  </a:lnTo>
                  <a:lnTo>
                    <a:pt x="1196" y="713"/>
                  </a:lnTo>
                  <a:lnTo>
                    <a:pt x="1199" y="708"/>
                  </a:lnTo>
                  <a:lnTo>
                    <a:pt x="1201" y="706"/>
                  </a:lnTo>
                  <a:lnTo>
                    <a:pt x="1201" y="703"/>
                  </a:lnTo>
                  <a:lnTo>
                    <a:pt x="1206" y="699"/>
                  </a:lnTo>
                  <a:lnTo>
                    <a:pt x="1213" y="687"/>
                  </a:lnTo>
                  <a:lnTo>
                    <a:pt x="1215" y="687"/>
                  </a:lnTo>
                  <a:lnTo>
                    <a:pt x="1222" y="682"/>
                  </a:lnTo>
                  <a:lnTo>
                    <a:pt x="1234" y="677"/>
                  </a:lnTo>
                  <a:lnTo>
                    <a:pt x="1239" y="675"/>
                  </a:lnTo>
                  <a:lnTo>
                    <a:pt x="1239" y="673"/>
                  </a:lnTo>
                  <a:lnTo>
                    <a:pt x="1246" y="673"/>
                  </a:lnTo>
                  <a:lnTo>
                    <a:pt x="1248" y="673"/>
                  </a:lnTo>
                  <a:lnTo>
                    <a:pt x="1248" y="670"/>
                  </a:lnTo>
                  <a:lnTo>
                    <a:pt x="1258" y="661"/>
                  </a:lnTo>
                  <a:lnTo>
                    <a:pt x="1258" y="661"/>
                  </a:lnTo>
                  <a:lnTo>
                    <a:pt x="1263" y="661"/>
                  </a:lnTo>
                  <a:lnTo>
                    <a:pt x="1265" y="658"/>
                  </a:lnTo>
                  <a:lnTo>
                    <a:pt x="1265" y="658"/>
                  </a:lnTo>
                  <a:lnTo>
                    <a:pt x="1267" y="658"/>
                  </a:lnTo>
                  <a:lnTo>
                    <a:pt x="1267" y="656"/>
                  </a:lnTo>
                  <a:lnTo>
                    <a:pt x="1267" y="654"/>
                  </a:lnTo>
                  <a:lnTo>
                    <a:pt x="1267" y="651"/>
                  </a:lnTo>
                  <a:lnTo>
                    <a:pt x="1267" y="649"/>
                  </a:lnTo>
                  <a:lnTo>
                    <a:pt x="1263" y="642"/>
                  </a:lnTo>
                  <a:lnTo>
                    <a:pt x="1260" y="639"/>
                  </a:lnTo>
                  <a:lnTo>
                    <a:pt x="1258" y="637"/>
                  </a:lnTo>
                  <a:lnTo>
                    <a:pt x="1253" y="632"/>
                  </a:lnTo>
                  <a:lnTo>
                    <a:pt x="1251" y="632"/>
                  </a:lnTo>
                  <a:lnTo>
                    <a:pt x="1246" y="625"/>
                  </a:lnTo>
                  <a:lnTo>
                    <a:pt x="1244" y="623"/>
                  </a:lnTo>
                  <a:lnTo>
                    <a:pt x="1244" y="621"/>
                  </a:lnTo>
                  <a:lnTo>
                    <a:pt x="1244" y="618"/>
                  </a:lnTo>
                  <a:lnTo>
                    <a:pt x="1244" y="616"/>
                  </a:lnTo>
                  <a:lnTo>
                    <a:pt x="1241" y="616"/>
                  </a:lnTo>
                  <a:lnTo>
                    <a:pt x="1239" y="613"/>
                  </a:lnTo>
                  <a:lnTo>
                    <a:pt x="1239" y="611"/>
                  </a:lnTo>
                  <a:lnTo>
                    <a:pt x="1239" y="609"/>
                  </a:lnTo>
                  <a:lnTo>
                    <a:pt x="1239" y="606"/>
                  </a:lnTo>
                  <a:lnTo>
                    <a:pt x="1239" y="604"/>
                  </a:lnTo>
                  <a:lnTo>
                    <a:pt x="1241" y="602"/>
                  </a:lnTo>
                  <a:lnTo>
                    <a:pt x="1241" y="602"/>
                  </a:lnTo>
                  <a:lnTo>
                    <a:pt x="1241" y="599"/>
                  </a:lnTo>
                  <a:lnTo>
                    <a:pt x="1244" y="599"/>
                  </a:lnTo>
                  <a:lnTo>
                    <a:pt x="1244" y="597"/>
                  </a:lnTo>
                  <a:lnTo>
                    <a:pt x="1246" y="594"/>
                  </a:lnTo>
                  <a:lnTo>
                    <a:pt x="1246" y="594"/>
                  </a:lnTo>
                  <a:lnTo>
                    <a:pt x="1246" y="592"/>
                  </a:lnTo>
                  <a:lnTo>
                    <a:pt x="1246" y="592"/>
                  </a:lnTo>
                  <a:lnTo>
                    <a:pt x="1246" y="590"/>
                  </a:lnTo>
                  <a:lnTo>
                    <a:pt x="1246" y="587"/>
                  </a:lnTo>
                  <a:lnTo>
                    <a:pt x="1246" y="585"/>
                  </a:lnTo>
                  <a:lnTo>
                    <a:pt x="1255" y="566"/>
                  </a:lnTo>
                  <a:lnTo>
                    <a:pt x="1258" y="564"/>
                  </a:lnTo>
                  <a:lnTo>
                    <a:pt x="1258" y="564"/>
                  </a:lnTo>
                  <a:lnTo>
                    <a:pt x="1263" y="561"/>
                  </a:lnTo>
                  <a:lnTo>
                    <a:pt x="1263" y="559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7" y="559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70" y="557"/>
                  </a:lnTo>
                  <a:lnTo>
                    <a:pt x="1270" y="557"/>
                  </a:lnTo>
                  <a:lnTo>
                    <a:pt x="1274" y="559"/>
                  </a:lnTo>
                  <a:lnTo>
                    <a:pt x="1289" y="559"/>
                  </a:lnTo>
                  <a:lnTo>
                    <a:pt x="1291" y="559"/>
                  </a:lnTo>
                  <a:lnTo>
                    <a:pt x="1293" y="559"/>
                  </a:lnTo>
                  <a:lnTo>
                    <a:pt x="1298" y="564"/>
                  </a:lnTo>
                  <a:lnTo>
                    <a:pt x="1300" y="568"/>
                  </a:lnTo>
                  <a:lnTo>
                    <a:pt x="1300" y="568"/>
                  </a:lnTo>
                  <a:lnTo>
                    <a:pt x="1303" y="571"/>
                  </a:lnTo>
                  <a:lnTo>
                    <a:pt x="1310" y="573"/>
                  </a:lnTo>
                  <a:lnTo>
                    <a:pt x="1322" y="576"/>
                  </a:lnTo>
                  <a:lnTo>
                    <a:pt x="1324" y="576"/>
                  </a:lnTo>
                  <a:lnTo>
                    <a:pt x="1329" y="578"/>
                  </a:lnTo>
                  <a:lnTo>
                    <a:pt x="1348" y="580"/>
                  </a:lnTo>
                  <a:lnTo>
                    <a:pt x="1348" y="580"/>
                  </a:lnTo>
                  <a:lnTo>
                    <a:pt x="1350" y="583"/>
                  </a:lnTo>
                  <a:lnTo>
                    <a:pt x="1350" y="583"/>
                  </a:lnTo>
                  <a:lnTo>
                    <a:pt x="1355" y="583"/>
                  </a:lnTo>
                  <a:lnTo>
                    <a:pt x="1355" y="583"/>
                  </a:lnTo>
                  <a:lnTo>
                    <a:pt x="1357" y="580"/>
                  </a:lnTo>
                  <a:lnTo>
                    <a:pt x="1360" y="578"/>
                  </a:lnTo>
                  <a:lnTo>
                    <a:pt x="1367" y="573"/>
                  </a:lnTo>
                  <a:lnTo>
                    <a:pt x="1369" y="571"/>
                  </a:lnTo>
                  <a:lnTo>
                    <a:pt x="1369" y="568"/>
                  </a:lnTo>
                  <a:lnTo>
                    <a:pt x="1374" y="568"/>
                  </a:lnTo>
                  <a:lnTo>
                    <a:pt x="1376" y="568"/>
                  </a:lnTo>
                  <a:lnTo>
                    <a:pt x="1378" y="568"/>
                  </a:lnTo>
                  <a:lnTo>
                    <a:pt x="1378" y="566"/>
                  </a:lnTo>
                  <a:lnTo>
                    <a:pt x="1381" y="564"/>
                  </a:lnTo>
                  <a:lnTo>
                    <a:pt x="1381" y="561"/>
                  </a:lnTo>
                  <a:lnTo>
                    <a:pt x="1383" y="561"/>
                  </a:lnTo>
                  <a:lnTo>
                    <a:pt x="1383" y="561"/>
                  </a:lnTo>
                  <a:lnTo>
                    <a:pt x="1386" y="559"/>
                  </a:lnTo>
                  <a:lnTo>
                    <a:pt x="1397" y="550"/>
                  </a:lnTo>
                  <a:lnTo>
                    <a:pt x="1400" y="545"/>
                  </a:lnTo>
                  <a:lnTo>
                    <a:pt x="1400" y="540"/>
                  </a:lnTo>
                  <a:lnTo>
                    <a:pt x="1402" y="540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9" y="533"/>
                  </a:lnTo>
                  <a:lnTo>
                    <a:pt x="1412" y="531"/>
                  </a:lnTo>
                  <a:lnTo>
                    <a:pt x="1414" y="531"/>
                  </a:lnTo>
                  <a:lnTo>
                    <a:pt x="1421" y="535"/>
                  </a:lnTo>
                  <a:lnTo>
                    <a:pt x="1423" y="535"/>
                  </a:lnTo>
                  <a:lnTo>
                    <a:pt x="1433" y="533"/>
                  </a:lnTo>
                  <a:lnTo>
                    <a:pt x="1445" y="533"/>
                  </a:lnTo>
                  <a:lnTo>
                    <a:pt x="1452" y="533"/>
                  </a:lnTo>
                  <a:lnTo>
                    <a:pt x="1461" y="531"/>
                  </a:lnTo>
                  <a:lnTo>
                    <a:pt x="1461" y="531"/>
                  </a:lnTo>
                  <a:lnTo>
                    <a:pt x="1464" y="528"/>
                  </a:lnTo>
                  <a:lnTo>
                    <a:pt x="1466" y="524"/>
                  </a:lnTo>
                  <a:lnTo>
                    <a:pt x="1478" y="514"/>
                  </a:lnTo>
                  <a:lnTo>
                    <a:pt x="1480" y="514"/>
                  </a:lnTo>
                  <a:lnTo>
                    <a:pt x="1480" y="514"/>
                  </a:lnTo>
                  <a:lnTo>
                    <a:pt x="1483" y="514"/>
                  </a:lnTo>
                  <a:lnTo>
                    <a:pt x="1483" y="514"/>
                  </a:lnTo>
                  <a:lnTo>
                    <a:pt x="1485" y="514"/>
                  </a:lnTo>
                  <a:lnTo>
                    <a:pt x="1487" y="512"/>
                  </a:lnTo>
                  <a:lnTo>
                    <a:pt x="1487" y="512"/>
                  </a:lnTo>
                  <a:lnTo>
                    <a:pt x="1492" y="507"/>
                  </a:lnTo>
                  <a:lnTo>
                    <a:pt x="1492" y="505"/>
                  </a:lnTo>
                  <a:lnTo>
                    <a:pt x="1492" y="502"/>
                  </a:lnTo>
                  <a:lnTo>
                    <a:pt x="1490" y="500"/>
                  </a:lnTo>
                  <a:lnTo>
                    <a:pt x="1490" y="497"/>
                  </a:lnTo>
                  <a:lnTo>
                    <a:pt x="1490" y="495"/>
                  </a:lnTo>
                  <a:lnTo>
                    <a:pt x="1497" y="481"/>
                  </a:lnTo>
                  <a:lnTo>
                    <a:pt x="1506" y="471"/>
                  </a:lnTo>
                  <a:lnTo>
                    <a:pt x="1509" y="471"/>
                  </a:lnTo>
                  <a:lnTo>
                    <a:pt x="1509" y="469"/>
                  </a:lnTo>
                  <a:lnTo>
                    <a:pt x="1509" y="467"/>
                  </a:lnTo>
                  <a:lnTo>
                    <a:pt x="1509" y="467"/>
                  </a:lnTo>
                  <a:lnTo>
                    <a:pt x="1511" y="464"/>
                  </a:lnTo>
                  <a:lnTo>
                    <a:pt x="1513" y="464"/>
                  </a:lnTo>
                  <a:lnTo>
                    <a:pt x="1516" y="464"/>
                  </a:lnTo>
                  <a:lnTo>
                    <a:pt x="1518" y="464"/>
                  </a:lnTo>
                  <a:lnTo>
                    <a:pt x="1520" y="462"/>
                  </a:lnTo>
                  <a:lnTo>
                    <a:pt x="1520" y="460"/>
                  </a:lnTo>
                  <a:lnTo>
                    <a:pt x="1523" y="460"/>
                  </a:lnTo>
                  <a:lnTo>
                    <a:pt x="1523" y="460"/>
                  </a:lnTo>
                  <a:lnTo>
                    <a:pt x="1530" y="462"/>
                  </a:lnTo>
                  <a:lnTo>
                    <a:pt x="1546" y="462"/>
                  </a:lnTo>
                  <a:lnTo>
                    <a:pt x="1549" y="462"/>
                  </a:lnTo>
                  <a:lnTo>
                    <a:pt x="1551" y="460"/>
                  </a:lnTo>
                  <a:lnTo>
                    <a:pt x="1551" y="455"/>
                  </a:lnTo>
                  <a:lnTo>
                    <a:pt x="1551" y="453"/>
                  </a:lnTo>
                  <a:lnTo>
                    <a:pt x="1553" y="450"/>
                  </a:lnTo>
                  <a:lnTo>
                    <a:pt x="1553" y="450"/>
                  </a:lnTo>
                  <a:lnTo>
                    <a:pt x="1553" y="448"/>
                  </a:lnTo>
                  <a:lnTo>
                    <a:pt x="1551" y="445"/>
                  </a:lnTo>
                  <a:lnTo>
                    <a:pt x="1556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61" y="443"/>
                  </a:lnTo>
                  <a:lnTo>
                    <a:pt x="1561" y="443"/>
                  </a:lnTo>
                  <a:lnTo>
                    <a:pt x="1563" y="443"/>
                  </a:lnTo>
                  <a:lnTo>
                    <a:pt x="1563" y="448"/>
                  </a:lnTo>
                  <a:lnTo>
                    <a:pt x="1565" y="448"/>
                  </a:lnTo>
                  <a:lnTo>
                    <a:pt x="1568" y="450"/>
                  </a:lnTo>
                  <a:lnTo>
                    <a:pt x="1568" y="450"/>
                  </a:lnTo>
                  <a:lnTo>
                    <a:pt x="1572" y="450"/>
                  </a:lnTo>
                  <a:lnTo>
                    <a:pt x="1575" y="450"/>
                  </a:lnTo>
                  <a:lnTo>
                    <a:pt x="1575" y="448"/>
                  </a:lnTo>
                  <a:lnTo>
                    <a:pt x="1577" y="445"/>
                  </a:lnTo>
                  <a:lnTo>
                    <a:pt x="1577" y="443"/>
                  </a:lnTo>
                  <a:lnTo>
                    <a:pt x="1579" y="443"/>
                  </a:lnTo>
                  <a:lnTo>
                    <a:pt x="1579" y="443"/>
                  </a:lnTo>
                  <a:lnTo>
                    <a:pt x="1582" y="441"/>
                  </a:lnTo>
                  <a:lnTo>
                    <a:pt x="1584" y="441"/>
                  </a:lnTo>
                  <a:lnTo>
                    <a:pt x="1589" y="438"/>
                  </a:lnTo>
                  <a:lnTo>
                    <a:pt x="1589" y="438"/>
                  </a:lnTo>
                  <a:lnTo>
                    <a:pt x="1591" y="438"/>
                  </a:lnTo>
                  <a:lnTo>
                    <a:pt x="1594" y="438"/>
                  </a:lnTo>
                  <a:lnTo>
                    <a:pt x="1594" y="436"/>
                  </a:lnTo>
                  <a:lnTo>
                    <a:pt x="1596" y="434"/>
                  </a:lnTo>
                  <a:lnTo>
                    <a:pt x="1598" y="434"/>
                  </a:lnTo>
                  <a:lnTo>
                    <a:pt x="1598" y="434"/>
                  </a:lnTo>
                  <a:lnTo>
                    <a:pt x="1601" y="434"/>
                  </a:lnTo>
                  <a:lnTo>
                    <a:pt x="1603" y="436"/>
                  </a:lnTo>
                  <a:lnTo>
                    <a:pt x="1605" y="436"/>
                  </a:lnTo>
                  <a:lnTo>
                    <a:pt x="1608" y="436"/>
                  </a:lnTo>
                  <a:lnTo>
                    <a:pt x="1613" y="436"/>
                  </a:lnTo>
                  <a:lnTo>
                    <a:pt x="1613" y="436"/>
                  </a:lnTo>
                  <a:lnTo>
                    <a:pt x="1615" y="436"/>
                  </a:lnTo>
                  <a:lnTo>
                    <a:pt x="1615" y="436"/>
                  </a:lnTo>
                  <a:lnTo>
                    <a:pt x="1617" y="436"/>
                  </a:lnTo>
                  <a:lnTo>
                    <a:pt x="1620" y="436"/>
                  </a:lnTo>
                  <a:lnTo>
                    <a:pt x="1622" y="438"/>
                  </a:lnTo>
                  <a:lnTo>
                    <a:pt x="1624" y="436"/>
                  </a:lnTo>
                  <a:lnTo>
                    <a:pt x="1624" y="434"/>
                  </a:lnTo>
                  <a:lnTo>
                    <a:pt x="1627" y="431"/>
                  </a:lnTo>
                  <a:lnTo>
                    <a:pt x="1629" y="431"/>
                  </a:lnTo>
                  <a:lnTo>
                    <a:pt x="1629" y="431"/>
                  </a:lnTo>
                  <a:lnTo>
                    <a:pt x="1629" y="434"/>
                  </a:lnTo>
                  <a:lnTo>
                    <a:pt x="1629" y="434"/>
                  </a:lnTo>
                  <a:lnTo>
                    <a:pt x="1632" y="436"/>
                  </a:lnTo>
                  <a:lnTo>
                    <a:pt x="1632" y="436"/>
                  </a:lnTo>
                  <a:lnTo>
                    <a:pt x="1632" y="434"/>
                  </a:lnTo>
                  <a:lnTo>
                    <a:pt x="1634" y="434"/>
                  </a:lnTo>
                  <a:lnTo>
                    <a:pt x="1634" y="434"/>
                  </a:lnTo>
                  <a:lnTo>
                    <a:pt x="1636" y="434"/>
                  </a:lnTo>
                  <a:lnTo>
                    <a:pt x="1636" y="438"/>
                  </a:lnTo>
                  <a:lnTo>
                    <a:pt x="1639" y="438"/>
                  </a:lnTo>
                  <a:lnTo>
                    <a:pt x="1639" y="438"/>
                  </a:lnTo>
                  <a:lnTo>
                    <a:pt x="1653" y="443"/>
                  </a:lnTo>
                  <a:lnTo>
                    <a:pt x="1655" y="443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7" y="443"/>
                  </a:lnTo>
                  <a:lnTo>
                    <a:pt x="1667" y="443"/>
                  </a:lnTo>
                  <a:lnTo>
                    <a:pt x="1669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41"/>
                  </a:lnTo>
                  <a:lnTo>
                    <a:pt x="1676" y="441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41"/>
                  </a:lnTo>
                  <a:lnTo>
                    <a:pt x="1679" y="441"/>
                  </a:lnTo>
                  <a:lnTo>
                    <a:pt x="1681" y="438"/>
                  </a:lnTo>
                  <a:lnTo>
                    <a:pt x="1681" y="438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4"/>
                  </a:lnTo>
                  <a:lnTo>
                    <a:pt x="1684" y="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7046976" y="4533402"/>
              <a:ext cx="70533" cy="503629"/>
            </a:xfrm>
            <a:custGeom>
              <a:avLst/>
              <a:gdLst>
                <a:gd name="T0" fmla="*/ 14 w 57"/>
                <a:gd name="T1" fmla="*/ 31 h 407"/>
                <a:gd name="T2" fmla="*/ 2 w 57"/>
                <a:gd name="T3" fmla="*/ 164 h 407"/>
                <a:gd name="T4" fmla="*/ 7 w 57"/>
                <a:gd name="T5" fmla="*/ 190 h 407"/>
                <a:gd name="T6" fmla="*/ 0 w 57"/>
                <a:gd name="T7" fmla="*/ 38 h 407"/>
                <a:gd name="T8" fmla="*/ 14 w 57"/>
                <a:gd name="T9" fmla="*/ 176 h 407"/>
                <a:gd name="T10" fmla="*/ 14 w 57"/>
                <a:gd name="T11" fmla="*/ 31 h 407"/>
                <a:gd name="T12" fmla="*/ 14 w 57"/>
                <a:gd name="T13" fmla="*/ 88 h 407"/>
                <a:gd name="T14" fmla="*/ 14 w 57"/>
                <a:gd name="T15" fmla="*/ 142 h 407"/>
                <a:gd name="T16" fmla="*/ 14 w 57"/>
                <a:gd name="T17" fmla="*/ 109 h 407"/>
                <a:gd name="T18" fmla="*/ 14 w 57"/>
                <a:gd name="T19" fmla="*/ 187 h 407"/>
                <a:gd name="T20" fmla="*/ 12 w 57"/>
                <a:gd name="T21" fmla="*/ 109 h 407"/>
                <a:gd name="T22" fmla="*/ 12 w 57"/>
                <a:gd name="T23" fmla="*/ 36 h 407"/>
                <a:gd name="T24" fmla="*/ 9 w 57"/>
                <a:gd name="T25" fmla="*/ 100 h 407"/>
                <a:gd name="T26" fmla="*/ 12 w 57"/>
                <a:gd name="T27" fmla="*/ 8 h 407"/>
                <a:gd name="T28" fmla="*/ 12 w 57"/>
                <a:gd name="T29" fmla="*/ 36 h 407"/>
                <a:gd name="T30" fmla="*/ 38 w 57"/>
                <a:gd name="T31" fmla="*/ 71 h 407"/>
                <a:gd name="T32" fmla="*/ 38 w 57"/>
                <a:gd name="T33" fmla="*/ 93 h 407"/>
                <a:gd name="T34" fmla="*/ 35 w 57"/>
                <a:gd name="T35" fmla="*/ 88 h 407"/>
                <a:gd name="T36" fmla="*/ 35 w 57"/>
                <a:gd name="T37" fmla="*/ 221 h 407"/>
                <a:gd name="T38" fmla="*/ 28 w 57"/>
                <a:gd name="T39" fmla="*/ 12 h 407"/>
                <a:gd name="T40" fmla="*/ 50 w 57"/>
                <a:gd name="T41" fmla="*/ 93 h 407"/>
                <a:gd name="T42" fmla="*/ 40 w 57"/>
                <a:gd name="T43" fmla="*/ 173 h 407"/>
                <a:gd name="T44" fmla="*/ 42 w 57"/>
                <a:gd name="T45" fmla="*/ 100 h 407"/>
                <a:gd name="T46" fmla="*/ 19 w 57"/>
                <a:gd name="T47" fmla="*/ 19 h 407"/>
                <a:gd name="T48" fmla="*/ 19 w 57"/>
                <a:gd name="T49" fmla="*/ 204 h 407"/>
                <a:gd name="T50" fmla="*/ 16 w 57"/>
                <a:gd name="T51" fmla="*/ 5 h 407"/>
                <a:gd name="T52" fmla="*/ 28 w 57"/>
                <a:gd name="T53" fmla="*/ 43 h 407"/>
                <a:gd name="T54" fmla="*/ 24 w 57"/>
                <a:gd name="T55" fmla="*/ 43 h 407"/>
                <a:gd name="T56" fmla="*/ 24 w 57"/>
                <a:gd name="T57" fmla="*/ 15 h 407"/>
                <a:gd name="T58" fmla="*/ 21 w 57"/>
                <a:gd name="T59" fmla="*/ 360 h 407"/>
                <a:gd name="T60" fmla="*/ 21 w 57"/>
                <a:gd name="T61" fmla="*/ 22 h 407"/>
                <a:gd name="T62" fmla="*/ 31 w 57"/>
                <a:gd name="T63" fmla="*/ 52 h 407"/>
                <a:gd name="T64" fmla="*/ 40 w 57"/>
                <a:gd name="T65" fmla="*/ 202 h 407"/>
                <a:gd name="T66" fmla="*/ 40 w 57"/>
                <a:gd name="T67" fmla="*/ 67 h 407"/>
                <a:gd name="T68" fmla="*/ 42 w 57"/>
                <a:gd name="T69" fmla="*/ 166 h 407"/>
                <a:gd name="T70" fmla="*/ 40 w 57"/>
                <a:gd name="T71" fmla="*/ 168 h 407"/>
                <a:gd name="T72" fmla="*/ 35 w 57"/>
                <a:gd name="T73" fmla="*/ 280 h 407"/>
                <a:gd name="T74" fmla="*/ 35 w 57"/>
                <a:gd name="T75" fmla="*/ 329 h 407"/>
                <a:gd name="T76" fmla="*/ 38 w 57"/>
                <a:gd name="T77" fmla="*/ 280 h 407"/>
                <a:gd name="T78" fmla="*/ 47 w 57"/>
                <a:gd name="T79" fmla="*/ 218 h 407"/>
                <a:gd name="T80" fmla="*/ 50 w 57"/>
                <a:gd name="T81" fmla="*/ 145 h 407"/>
                <a:gd name="T82" fmla="*/ 50 w 57"/>
                <a:gd name="T83" fmla="*/ 95 h 407"/>
                <a:gd name="T84" fmla="*/ 52 w 57"/>
                <a:gd name="T85" fmla="*/ 142 h 407"/>
                <a:gd name="T86" fmla="*/ 42 w 57"/>
                <a:gd name="T87" fmla="*/ 190 h 407"/>
                <a:gd name="T88" fmla="*/ 45 w 57"/>
                <a:gd name="T89" fmla="*/ 154 h 407"/>
                <a:gd name="T90" fmla="*/ 47 w 57"/>
                <a:gd name="T91" fmla="*/ 263 h 407"/>
                <a:gd name="T92" fmla="*/ 45 w 57"/>
                <a:gd name="T93" fmla="*/ 273 h 407"/>
                <a:gd name="T94" fmla="*/ 19 w 57"/>
                <a:gd name="T95" fmla="*/ 206 h 407"/>
                <a:gd name="T96" fmla="*/ 16 w 57"/>
                <a:gd name="T97" fmla="*/ 116 h 407"/>
                <a:gd name="T98" fmla="*/ 21 w 57"/>
                <a:gd name="T99" fmla="*/ 403 h 407"/>
                <a:gd name="T100" fmla="*/ 19 w 57"/>
                <a:gd name="T101" fmla="*/ 105 h 407"/>
                <a:gd name="T102" fmla="*/ 16 w 57"/>
                <a:gd name="T103" fmla="*/ 88 h 407"/>
                <a:gd name="T104" fmla="*/ 16 w 57"/>
                <a:gd name="T105" fmla="*/ 211 h 407"/>
                <a:gd name="T106" fmla="*/ 19 w 57"/>
                <a:gd name="T107" fmla="*/ 86 h 407"/>
                <a:gd name="T108" fmla="*/ 19 w 57"/>
                <a:gd name="T109" fmla="*/ 79 h 407"/>
                <a:gd name="T110" fmla="*/ 31 w 57"/>
                <a:gd name="T111" fmla="*/ 55 h 407"/>
                <a:gd name="T112" fmla="*/ 31 w 57"/>
                <a:gd name="T113" fmla="*/ 403 h 407"/>
                <a:gd name="T114" fmla="*/ 33 w 57"/>
                <a:gd name="T115" fmla="*/ 93 h 407"/>
                <a:gd name="T116" fmla="*/ 24 w 57"/>
                <a:gd name="T117" fmla="*/ 100 h 407"/>
                <a:gd name="T118" fmla="*/ 26 w 57"/>
                <a:gd name="T119" fmla="*/ 407 h 407"/>
                <a:gd name="T120" fmla="*/ 28 w 57"/>
                <a:gd name="T121" fmla="*/ 5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407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16" y="69"/>
                  </a:move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2" y="116"/>
                  </a:moveTo>
                  <a:lnTo>
                    <a:pt x="12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6"/>
                  </a:lnTo>
                  <a:close/>
                  <a:moveTo>
                    <a:pt x="0" y="178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0" y="178"/>
                  </a:lnTo>
                  <a:close/>
                  <a:moveTo>
                    <a:pt x="2" y="164"/>
                  </a:move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7" y="190"/>
                  </a:move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close/>
                  <a:moveTo>
                    <a:pt x="9" y="190"/>
                  </a:moveTo>
                  <a:lnTo>
                    <a:pt x="9" y="190"/>
                  </a:lnTo>
                  <a:lnTo>
                    <a:pt x="9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9" y="190"/>
                  </a:lnTo>
                  <a:lnTo>
                    <a:pt x="9" y="190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14" y="176"/>
                  </a:move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close/>
                  <a:moveTo>
                    <a:pt x="14" y="150"/>
                  </a:move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4" y="173"/>
                  </a:move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close/>
                  <a:moveTo>
                    <a:pt x="14" y="88"/>
                  </a:move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142"/>
                  </a:moveTo>
                  <a:lnTo>
                    <a:pt x="14" y="14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12" y="60"/>
                  </a:move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251"/>
                  </a:moveTo>
                  <a:lnTo>
                    <a:pt x="12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4" y="251"/>
                  </a:lnTo>
                  <a:close/>
                  <a:moveTo>
                    <a:pt x="14" y="346"/>
                  </a:move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close/>
                  <a:moveTo>
                    <a:pt x="12" y="187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2" y="187"/>
                  </a:lnTo>
                  <a:close/>
                  <a:moveTo>
                    <a:pt x="14" y="254"/>
                  </a:move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close/>
                  <a:moveTo>
                    <a:pt x="14" y="351"/>
                  </a:move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close/>
                  <a:moveTo>
                    <a:pt x="14" y="178"/>
                  </a:move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close/>
                  <a:moveTo>
                    <a:pt x="12" y="109"/>
                  </a:move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9" y="232"/>
                  </a:move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9" y="199"/>
                  </a:move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12" y="232"/>
                  </a:move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5" y="133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close/>
                  <a:moveTo>
                    <a:pt x="38" y="71"/>
                  </a:move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38" y="62"/>
                  </a:move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close/>
                  <a:moveTo>
                    <a:pt x="40" y="159"/>
                  </a:moveTo>
                  <a:lnTo>
                    <a:pt x="40" y="157"/>
                  </a:lnTo>
                  <a:lnTo>
                    <a:pt x="40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close/>
                  <a:moveTo>
                    <a:pt x="38" y="93"/>
                  </a:move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close/>
                  <a:moveTo>
                    <a:pt x="38" y="140"/>
                  </a:moveTo>
                  <a:lnTo>
                    <a:pt x="38" y="140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close/>
                  <a:moveTo>
                    <a:pt x="38" y="131"/>
                  </a:move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close/>
                  <a:moveTo>
                    <a:pt x="35" y="88"/>
                  </a:move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35" y="221"/>
                  </a:move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close/>
                  <a:moveTo>
                    <a:pt x="35" y="90"/>
                  </a:move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close/>
                  <a:moveTo>
                    <a:pt x="14" y="67"/>
                  </a:move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close/>
                  <a:moveTo>
                    <a:pt x="45" y="223"/>
                  </a:moveTo>
                  <a:lnTo>
                    <a:pt x="45" y="223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5" y="223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45" y="270"/>
                  </a:move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50" y="93"/>
                  </a:move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40" y="83"/>
                  </a:move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close/>
                  <a:moveTo>
                    <a:pt x="40" y="64"/>
                  </a:move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close/>
                  <a:moveTo>
                    <a:pt x="40" y="173"/>
                  </a:moveTo>
                  <a:lnTo>
                    <a:pt x="40" y="173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3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16" y="71"/>
                  </a:move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48"/>
                  </a:move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close/>
                  <a:moveTo>
                    <a:pt x="19" y="204"/>
                  </a:move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8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8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16" y="76"/>
                  </a:moveTo>
                  <a:lnTo>
                    <a:pt x="16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close/>
                  <a:moveTo>
                    <a:pt x="24" y="95"/>
                  </a:move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close/>
                  <a:moveTo>
                    <a:pt x="24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6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102"/>
                  </a:move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1" y="258"/>
                  </a:moveTo>
                  <a:lnTo>
                    <a:pt x="21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close/>
                  <a:moveTo>
                    <a:pt x="21" y="360"/>
                  </a:move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31" y="52"/>
                  </a:move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close/>
                  <a:moveTo>
                    <a:pt x="40" y="114"/>
                  </a:move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close/>
                  <a:moveTo>
                    <a:pt x="40" y="277"/>
                  </a:move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40" y="386"/>
                  </a:moveTo>
                  <a:lnTo>
                    <a:pt x="40" y="386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6"/>
                  </a:lnTo>
                  <a:close/>
                  <a:moveTo>
                    <a:pt x="42" y="159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close/>
                  <a:moveTo>
                    <a:pt x="40" y="67"/>
                  </a:move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42" y="277"/>
                  </a:move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2" y="277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5" y="353"/>
                  </a:lnTo>
                  <a:lnTo>
                    <a:pt x="45" y="353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42" y="166"/>
                  </a:moveTo>
                  <a:lnTo>
                    <a:pt x="42" y="168"/>
                  </a:lnTo>
                  <a:lnTo>
                    <a:pt x="42" y="168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42" y="346"/>
                  </a:move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close/>
                  <a:moveTo>
                    <a:pt x="40" y="168"/>
                  </a:move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close/>
                  <a:moveTo>
                    <a:pt x="35" y="358"/>
                  </a:moveTo>
                  <a:lnTo>
                    <a:pt x="35" y="358"/>
                  </a:lnTo>
                  <a:lnTo>
                    <a:pt x="35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5" y="358"/>
                  </a:lnTo>
                  <a:close/>
                  <a:moveTo>
                    <a:pt x="35" y="332"/>
                  </a:move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close/>
                  <a:moveTo>
                    <a:pt x="38" y="280"/>
                  </a:move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8" y="280"/>
                  </a:lnTo>
                  <a:close/>
                  <a:moveTo>
                    <a:pt x="35" y="247"/>
                  </a:move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5" y="247"/>
                  </a:lnTo>
                  <a:close/>
                  <a:moveTo>
                    <a:pt x="35" y="327"/>
                  </a:move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close/>
                  <a:moveTo>
                    <a:pt x="38" y="339"/>
                  </a:move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38" y="74"/>
                  </a:move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close/>
                  <a:moveTo>
                    <a:pt x="38" y="265"/>
                  </a:move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close/>
                  <a:moveTo>
                    <a:pt x="38" y="228"/>
                  </a:move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7" y="147"/>
                  </a:move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211"/>
                  </a:move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close/>
                  <a:moveTo>
                    <a:pt x="57" y="192"/>
                  </a:move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close/>
                  <a:moveTo>
                    <a:pt x="54" y="142"/>
                  </a:move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close/>
                  <a:moveTo>
                    <a:pt x="52" y="142"/>
                  </a:moveTo>
                  <a:lnTo>
                    <a:pt x="52" y="142"/>
                  </a:lnTo>
                  <a:lnTo>
                    <a:pt x="52" y="14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2" y="142"/>
                  </a:lnTo>
                  <a:close/>
                  <a:moveTo>
                    <a:pt x="35" y="228"/>
                  </a:move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close/>
                  <a:moveTo>
                    <a:pt x="45" y="88"/>
                  </a:move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close/>
                  <a:moveTo>
                    <a:pt x="42" y="190"/>
                  </a:move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close/>
                  <a:moveTo>
                    <a:pt x="45" y="275"/>
                  </a:move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close/>
                  <a:moveTo>
                    <a:pt x="42" y="152"/>
                  </a:moveTo>
                  <a:lnTo>
                    <a:pt x="42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2" y="152"/>
                  </a:lnTo>
                  <a:close/>
                  <a:moveTo>
                    <a:pt x="45" y="197"/>
                  </a:move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close/>
                  <a:moveTo>
                    <a:pt x="45" y="268"/>
                  </a:move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close/>
                  <a:moveTo>
                    <a:pt x="47" y="263"/>
                  </a:move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5" y="263"/>
                  </a:move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3"/>
                  </a:lnTo>
                  <a:close/>
                  <a:moveTo>
                    <a:pt x="45" y="273"/>
                  </a:move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close/>
                  <a:moveTo>
                    <a:pt x="19" y="358"/>
                  </a:move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close/>
                  <a:moveTo>
                    <a:pt x="24" y="45"/>
                  </a:move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close/>
                  <a:moveTo>
                    <a:pt x="19" y="206"/>
                  </a:move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close/>
                  <a:moveTo>
                    <a:pt x="19" y="261"/>
                  </a:move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35" y="166"/>
                  </a:move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close/>
                  <a:moveTo>
                    <a:pt x="24" y="258"/>
                  </a:move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4" y="405"/>
                  </a:move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close/>
                  <a:moveTo>
                    <a:pt x="21" y="105"/>
                  </a:moveTo>
                  <a:lnTo>
                    <a:pt x="21" y="105"/>
                  </a:lnTo>
                  <a:lnTo>
                    <a:pt x="21" y="105"/>
                  </a:lnTo>
                  <a:lnTo>
                    <a:pt x="21" y="102"/>
                  </a:lnTo>
                  <a:lnTo>
                    <a:pt x="21" y="105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355"/>
                  </a:move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close/>
                  <a:moveTo>
                    <a:pt x="16" y="88"/>
                  </a:move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close/>
                  <a:moveTo>
                    <a:pt x="16" y="150"/>
                  </a:move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close/>
                  <a:moveTo>
                    <a:pt x="16" y="211"/>
                  </a:move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close/>
                  <a:moveTo>
                    <a:pt x="16" y="74"/>
                  </a:move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6" y="86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79"/>
                  </a:moveTo>
                  <a:lnTo>
                    <a:pt x="16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close/>
                  <a:moveTo>
                    <a:pt x="16" y="218"/>
                  </a:move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9" y="218"/>
                  </a:lnTo>
                  <a:lnTo>
                    <a:pt x="16" y="218"/>
                  </a:lnTo>
                  <a:lnTo>
                    <a:pt x="16" y="218"/>
                  </a:lnTo>
                  <a:close/>
                  <a:moveTo>
                    <a:pt x="19" y="230"/>
                  </a:move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0"/>
                  </a:move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31" y="273"/>
                  </a:moveTo>
                  <a:lnTo>
                    <a:pt x="31" y="273"/>
                  </a:lnTo>
                  <a:lnTo>
                    <a:pt x="31" y="273"/>
                  </a:lnTo>
                  <a:lnTo>
                    <a:pt x="31" y="275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close/>
                  <a:moveTo>
                    <a:pt x="28" y="403"/>
                  </a:moveTo>
                  <a:lnTo>
                    <a:pt x="28" y="403"/>
                  </a:lnTo>
                  <a:lnTo>
                    <a:pt x="28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28" y="403"/>
                  </a:lnTo>
                  <a:close/>
                  <a:moveTo>
                    <a:pt x="33" y="242"/>
                  </a:move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close/>
                  <a:moveTo>
                    <a:pt x="28" y="405"/>
                  </a:moveTo>
                  <a:lnTo>
                    <a:pt x="28" y="405"/>
                  </a:lnTo>
                  <a:lnTo>
                    <a:pt x="28" y="405"/>
                  </a:lnTo>
                  <a:lnTo>
                    <a:pt x="31" y="405"/>
                  </a:lnTo>
                  <a:lnTo>
                    <a:pt x="28" y="405"/>
                  </a:lnTo>
                  <a:lnTo>
                    <a:pt x="28" y="405"/>
                  </a:lnTo>
                  <a:close/>
                  <a:moveTo>
                    <a:pt x="33" y="93"/>
                  </a:move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3" y="93"/>
                  </a:lnTo>
                  <a:lnTo>
                    <a:pt x="33" y="93"/>
                  </a:lnTo>
                  <a:close/>
                  <a:moveTo>
                    <a:pt x="35" y="251"/>
                  </a:moveTo>
                  <a:lnTo>
                    <a:pt x="35" y="251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51"/>
                  </a:lnTo>
                  <a:lnTo>
                    <a:pt x="35" y="251"/>
                  </a:lnTo>
                  <a:close/>
                  <a:moveTo>
                    <a:pt x="33" y="268"/>
                  </a:move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close/>
                  <a:moveTo>
                    <a:pt x="24" y="100"/>
                  </a:move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close/>
                  <a:moveTo>
                    <a:pt x="24" y="239"/>
                  </a:move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close/>
                  <a:moveTo>
                    <a:pt x="24" y="407"/>
                  </a:move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6" y="17"/>
                  </a:lnTo>
                  <a:close/>
                  <a:moveTo>
                    <a:pt x="28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28" y="45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close/>
                  <a:moveTo>
                    <a:pt x="28" y="360"/>
                  </a:move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6" y="4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8794210" y="4519791"/>
              <a:ext cx="1269590" cy="418247"/>
            </a:xfrm>
            <a:custGeom>
              <a:avLst/>
              <a:gdLst>
                <a:gd name="T0" fmla="*/ 234 w 1026"/>
                <a:gd name="T1" fmla="*/ 236 h 338"/>
                <a:gd name="T2" fmla="*/ 972 w 1026"/>
                <a:gd name="T3" fmla="*/ 78 h 338"/>
                <a:gd name="T4" fmla="*/ 932 w 1026"/>
                <a:gd name="T5" fmla="*/ 30 h 338"/>
                <a:gd name="T6" fmla="*/ 915 w 1026"/>
                <a:gd name="T7" fmla="*/ 9 h 338"/>
                <a:gd name="T8" fmla="*/ 234 w 1026"/>
                <a:gd name="T9" fmla="*/ 288 h 338"/>
                <a:gd name="T10" fmla="*/ 213 w 1026"/>
                <a:gd name="T11" fmla="*/ 246 h 338"/>
                <a:gd name="T12" fmla="*/ 196 w 1026"/>
                <a:gd name="T13" fmla="*/ 168 h 338"/>
                <a:gd name="T14" fmla="*/ 158 w 1026"/>
                <a:gd name="T15" fmla="*/ 85 h 338"/>
                <a:gd name="T16" fmla="*/ 111 w 1026"/>
                <a:gd name="T17" fmla="*/ 85 h 338"/>
                <a:gd name="T18" fmla="*/ 73 w 1026"/>
                <a:gd name="T19" fmla="*/ 87 h 338"/>
                <a:gd name="T20" fmla="*/ 64 w 1026"/>
                <a:gd name="T21" fmla="*/ 56 h 338"/>
                <a:gd name="T22" fmla="*/ 35 w 1026"/>
                <a:gd name="T23" fmla="*/ 40 h 338"/>
                <a:gd name="T24" fmla="*/ 35 w 1026"/>
                <a:gd name="T25" fmla="*/ 68 h 338"/>
                <a:gd name="T26" fmla="*/ 38 w 1026"/>
                <a:gd name="T27" fmla="*/ 120 h 338"/>
                <a:gd name="T28" fmla="*/ 50 w 1026"/>
                <a:gd name="T29" fmla="*/ 134 h 338"/>
                <a:gd name="T30" fmla="*/ 52 w 1026"/>
                <a:gd name="T31" fmla="*/ 165 h 338"/>
                <a:gd name="T32" fmla="*/ 64 w 1026"/>
                <a:gd name="T33" fmla="*/ 187 h 338"/>
                <a:gd name="T34" fmla="*/ 90 w 1026"/>
                <a:gd name="T35" fmla="*/ 236 h 338"/>
                <a:gd name="T36" fmla="*/ 149 w 1026"/>
                <a:gd name="T37" fmla="*/ 276 h 338"/>
                <a:gd name="T38" fmla="*/ 203 w 1026"/>
                <a:gd name="T39" fmla="*/ 312 h 338"/>
                <a:gd name="T40" fmla="*/ 229 w 1026"/>
                <a:gd name="T41" fmla="*/ 305 h 338"/>
                <a:gd name="T42" fmla="*/ 944 w 1026"/>
                <a:gd name="T43" fmla="*/ 165 h 338"/>
                <a:gd name="T44" fmla="*/ 1000 w 1026"/>
                <a:gd name="T45" fmla="*/ 94 h 338"/>
                <a:gd name="T46" fmla="*/ 970 w 1026"/>
                <a:gd name="T47" fmla="*/ 80 h 338"/>
                <a:gd name="T48" fmla="*/ 967 w 1026"/>
                <a:gd name="T49" fmla="*/ 78 h 338"/>
                <a:gd name="T50" fmla="*/ 944 w 1026"/>
                <a:gd name="T51" fmla="*/ 71 h 338"/>
                <a:gd name="T52" fmla="*/ 944 w 1026"/>
                <a:gd name="T53" fmla="*/ 47 h 338"/>
                <a:gd name="T54" fmla="*/ 920 w 1026"/>
                <a:gd name="T55" fmla="*/ 28 h 338"/>
                <a:gd name="T56" fmla="*/ 906 w 1026"/>
                <a:gd name="T57" fmla="*/ 30 h 338"/>
                <a:gd name="T58" fmla="*/ 892 w 1026"/>
                <a:gd name="T59" fmla="*/ 21 h 338"/>
                <a:gd name="T60" fmla="*/ 868 w 1026"/>
                <a:gd name="T61" fmla="*/ 56 h 338"/>
                <a:gd name="T62" fmla="*/ 835 w 1026"/>
                <a:gd name="T63" fmla="*/ 97 h 338"/>
                <a:gd name="T64" fmla="*/ 828 w 1026"/>
                <a:gd name="T65" fmla="*/ 120 h 338"/>
                <a:gd name="T66" fmla="*/ 821 w 1026"/>
                <a:gd name="T67" fmla="*/ 158 h 338"/>
                <a:gd name="T68" fmla="*/ 790 w 1026"/>
                <a:gd name="T69" fmla="*/ 137 h 338"/>
                <a:gd name="T70" fmla="*/ 773 w 1026"/>
                <a:gd name="T71" fmla="*/ 163 h 338"/>
                <a:gd name="T72" fmla="*/ 721 w 1026"/>
                <a:gd name="T73" fmla="*/ 187 h 338"/>
                <a:gd name="T74" fmla="*/ 615 w 1026"/>
                <a:gd name="T75" fmla="*/ 248 h 338"/>
                <a:gd name="T76" fmla="*/ 603 w 1026"/>
                <a:gd name="T77" fmla="*/ 262 h 338"/>
                <a:gd name="T78" fmla="*/ 601 w 1026"/>
                <a:gd name="T79" fmla="*/ 286 h 338"/>
                <a:gd name="T80" fmla="*/ 594 w 1026"/>
                <a:gd name="T81" fmla="*/ 298 h 338"/>
                <a:gd name="T82" fmla="*/ 582 w 1026"/>
                <a:gd name="T83" fmla="*/ 303 h 338"/>
                <a:gd name="T84" fmla="*/ 563 w 1026"/>
                <a:gd name="T85" fmla="*/ 295 h 338"/>
                <a:gd name="T86" fmla="*/ 537 w 1026"/>
                <a:gd name="T87" fmla="*/ 295 h 338"/>
                <a:gd name="T88" fmla="*/ 523 w 1026"/>
                <a:gd name="T89" fmla="*/ 300 h 338"/>
                <a:gd name="T90" fmla="*/ 570 w 1026"/>
                <a:gd name="T91" fmla="*/ 338 h 338"/>
                <a:gd name="T92" fmla="*/ 620 w 1026"/>
                <a:gd name="T93" fmla="*/ 333 h 338"/>
                <a:gd name="T94" fmla="*/ 691 w 1026"/>
                <a:gd name="T95" fmla="*/ 300 h 338"/>
                <a:gd name="T96" fmla="*/ 754 w 1026"/>
                <a:gd name="T97" fmla="*/ 307 h 338"/>
                <a:gd name="T98" fmla="*/ 795 w 1026"/>
                <a:gd name="T99" fmla="*/ 284 h 338"/>
                <a:gd name="T100" fmla="*/ 814 w 1026"/>
                <a:gd name="T101" fmla="*/ 250 h 338"/>
                <a:gd name="T102" fmla="*/ 818 w 1026"/>
                <a:gd name="T103" fmla="*/ 227 h 338"/>
                <a:gd name="T104" fmla="*/ 835 w 1026"/>
                <a:gd name="T105" fmla="*/ 177 h 338"/>
                <a:gd name="T106" fmla="*/ 861 w 1026"/>
                <a:gd name="T107" fmla="*/ 156 h 338"/>
                <a:gd name="T108" fmla="*/ 896 w 1026"/>
                <a:gd name="T109" fmla="*/ 158 h 338"/>
                <a:gd name="T110" fmla="*/ 939 w 1026"/>
                <a:gd name="T111" fmla="*/ 156 h 338"/>
                <a:gd name="T112" fmla="*/ 991 w 1026"/>
                <a:gd name="T113" fmla="*/ 156 h 338"/>
                <a:gd name="T114" fmla="*/ 977 w 1026"/>
                <a:gd name="T115" fmla="*/ 142 h 338"/>
                <a:gd name="T116" fmla="*/ 993 w 1026"/>
                <a:gd name="T117" fmla="*/ 125 h 338"/>
                <a:gd name="T118" fmla="*/ 0 w 1026"/>
                <a:gd name="T119" fmla="*/ 47 h 338"/>
                <a:gd name="T120" fmla="*/ 981 w 1026"/>
                <a:gd name="T121" fmla="*/ 139 h 338"/>
                <a:gd name="T122" fmla="*/ 998 w 1026"/>
                <a:gd name="T123" fmla="*/ 149 h 338"/>
                <a:gd name="T124" fmla="*/ 28 w 1026"/>
                <a:gd name="T125" fmla="*/ 1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338">
                  <a:moveTo>
                    <a:pt x="814" y="108"/>
                  </a:moveTo>
                  <a:lnTo>
                    <a:pt x="814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1" y="108"/>
                  </a:lnTo>
                  <a:lnTo>
                    <a:pt x="811" y="108"/>
                  </a:lnTo>
                  <a:lnTo>
                    <a:pt x="814" y="108"/>
                  </a:lnTo>
                  <a:lnTo>
                    <a:pt x="814" y="108"/>
                  </a:lnTo>
                  <a:close/>
                  <a:moveTo>
                    <a:pt x="234" y="241"/>
                  </a:moveTo>
                  <a:lnTo>
                    <a:pt x="234" y="241"/>
                  </a:lnTo>
                  <a:lnTo>
                    <a:pt x="234" y="241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41"/>
                  </a:lnTo>
                  <a:close/>
                  <a:moveTo>
                    <a:pt x="610" y="253"/>
                  </a:moveTo>
                  <a:lnTo>
                    <a:pt x="610" y="255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613" y="258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55"/>
                  </a:lnTo>
                  <a:lnTo>
                    <a:pt x="613" y="253"/>
                  </a:lnTo>
                  <a:lnTo>
                    <a:pt x="613" y="243"/>
                  </a:lnTo>
                  <a:lnTo>
                    <a:pt x="613" y="241"/>
                  </a:lnTo>
                  <a:lnTo>
                    <a:pt x="613" y="239"/>
                  </a:lnTo>
                  <a:lnTo>
                    <a:pt x="610" y="239"/>
                  </a:lnTo>
                  <a:lnTo>
                    <a:pt x="610" y="241"/>
                  </a:lnTo>
                  <a:lnTo>
                    <a:pt x="610" y="243"/>
                  </a:lnTo>
                  <a:lnTo>
                    <a:pt x="610" y="250"/>
                  </a:lnTo>
                  <a:lnTo>
                    <a:pt x="610" y="253"/>
                  </a:lnTo>
                  <a:close/>
                  <a:moveTo>
                    <a:pt x="970" y="80"/>
                  </a:moveTo>
                  <a:lnTo>
                    <a:pt x="970" y="80"/>
                  </a:lnTo>
                  <a:lnTo>
                    <a:pt x="970" y="80"/>
                  </a:lnTo>
                  <a:lnTo>
                    <a:pt x="970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67" y="80"/>
                  </a:lnTo>
                  <a:lnTo>
                    <a:pt x="970" y="80"/>
                  </a:lnTo>
                  <a:lnTo>
                    <a:pt x="970" y="80"/>
                  </a:lnTo>
                  <a:close/>
                  <a:moveTo>
                    <a:pt x="901" y="9"/>
                  </a:moveTo>
                  <a:lnTo>
                    <a:pt x="901" y="9"/>
                  </a:lnTo>
                  <a:lnTo>
                    <a:pt x="903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6" y="4"/>
                  </a:lnTo>
                  <a:lnTo>
                    <a:pt x="906" y="4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899" y="7"/>
                  </a:lnTo>
                  <a:lnTo>
                    <a:pt x="901" y="9"/>
                  </a:lnTo>
                  <a:lnTo>
                    <a:pt x="901" y="9"/>
                  </a:lnTo>
                  <a:close/>
                  <a:moveTo>
                    <a:pt x="927" y="37"/>
                  </a:moveTo>
                  <a:lnTo>
                    <a:pt x="927" y="37"/>
                  </a:lnTo>
                  <a:lnTo>
                    <a:pt x="929" y="37"/>
                  </a:lnTo>
                  <a:lnTo>
                    <a:pt x="932" y="37"/>
                  </a:lnTo>
                  <a:lnTo>
                    <a:pt x="932" y="37"/>
                  </a:lnTo>
                  <a:lnTo>
                    <a:pt x="934" y="35"/>
                  </a:lnTo>
                  <a:lnTo>
                    <a:pt x="934" y="33"/>
                  </a:lnTo>
                  <a:lnTo>
                    <a:pt x="934" y="33"/>
                  </a:lnTo>
                  <a:lnTo>
                    <a:pt x="932" y="30"/>
                  </a:lnTo>
                  <a:lnTo>
                    <a:pt x="932" y="30"/>
                  </a:lnTo>
                  <a:lnTo>
                    <a:pt x="929" y="30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32" y="33"/>
                  </a:lnTo>
                  <a:lnTo>
                    <a:pt x="932" y="35"/>
                  </a:lnTo>
                  <a:lnTo>
                    <a:pt x="929" y="35"/>
                  </a:lnTo>
                  <a:lnTo>
                    <a:pt x="929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7" y="37"/>
                  </a:lnTo>
                  <a:close/>
                  <a:moveTo>
                    <a:pt x="9" y="56"/>
                  </a:moveTo>
                  <a:lnTo>
                    <a:pt x="7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6"/>
                  </a:lnTo>
                  <a:close/>
                  <a:moveTo>
                    <a:pt x="911" y="14"/>
                  </a:move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8" y="9"/>
                  </a:lnTo>
                  <a:lnTo>
                    <a:pt x="920" y="9"/>
                  </a:lnTo>
                  <a:lnTo>
                    <a:pt x="920" y="9"/>
                  </a:lnTo>
                  <a:lnTo>
                    <a:pt x="922" y="7"/>
                  </a:lnTo>
                  <a:lnTo>
                    <a:pt x="922" y="7"/>
                  </a:lnTo>
                  <a:lnTo>
                    <a:pt x="922" y="2"/>
                  </a:lnTo>
                  <a:lnTo>
                    <a:pt x="922" y="0"/>
                  </a:lnTo>
                  <a:lnTo>
                    <a:pt x="922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11"/>
                  </a:lnTo>
                  <a:lnTo>
                    <a:pt x="911" y="14"/>
                  </a:lnTo>
                  <a:close/>
                  <a:moveTo>
                    <a:pt x="241" y="305"/>
                  </a:moveTo>
                  <a:lnTo>
                    <a:pt x="241" y="303"/>
                  </a:lnTo>
                  <a:lnTo>
                    <a:pt x="241" y="300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39" y="295"/>
                  </a:lnTo>
                  <a:lnTo>
                    <a:pt x="239" y="295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6" y="291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4" y="288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4"/>
                  </a:lnTo>
                  <a:lnTo>
                    <a:pt x="234" y="281"/>
                  </a:lnTo>
                  <a:lnTo>
                    <a:pt x="234" y="281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6"/>
                  </a:lnTo>
                  <a:lnTo>
                    <a:pt x="229" y="276"/>
                  </a:lnTo>
                  <a:lnTo>
                    <a:pt x="229" y="272"/>
                  </a:lnTo>
                  <a:lnTo>
                    <a:pt x="227" y="269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7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5"/>
                  </a:lnTo>
                  <a:lnTo>
                    <a:pt x="218" y="255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18" y="248"/>
                  </a:lnTo>
                  <a:lnTo>
                    <a:pt x="218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1" y="239"/>
                  </a:lnTo>
                  <a:lnTo>
                    <a:pt x="199" y="234"/>
                  </a:lnTo>
                  <a:lnTo>
                    <a:pt x="199" y="232"/>
                  </a:lnTo>
                  <a:lnTo>
                    <a:pt x="199" y="229"/>
                  </a:lnTo>
                  <a:lnTo>
                    <a:pt x="199" y="217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6" y="208"/>
                  </a:lnTo>
                  <a:lnTo>
                    <a:pt x="199" y="205"/>
                  </a:lnTo>
                  <a:lnTo>
                    <a:pt x="201" y="201"/>
                  </a:lnTo>
                  <a:lnTo>
                    <a:pt x="199" y="201"/>
                  </a:lnTo>
                  <a:lnTo>
                    <a:pt x="199" y="198"/>
                  </a:lnTo>
                  <a:lnTo>
                    <a:pt x="199" y="198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2" y="18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6" y="179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6" y="168"/>
                  </a:lnTo>
                  <a:lnTo>
                    <a:pt x="196" y="168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58"/>
                  </a:lnTo>
                  <a:lnTo>
                    <a:pt x="201" y="158"/>
                  </a:lnTo>
                  <a:lnTo>
                    <a:pt x="199" y="153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39"/>
                  </a:lnTo>
                  <a:lnTo>
                    <a:pt x="199" y="137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4" y="125"/>
                  </a:lnTo>
                  <a:lnTo>
                    <a:pt x="189" y="116"/>
                  </a:lnTo>
                  <a:lnTo>
                    <a:pt x="187" y="111"/>
                  </a:lnTo>
                  <a:lnTo>
                    <a:pt x="182" y="104"/>
                  </a:lnTo>
                  <a:lnTo>
                    <a:pt x="177" y="97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68" y="92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2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2" y="63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63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0" y="78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2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59" y="52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5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8" y="8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6" y="189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9" y="191"/>
                  </a:lnTo>
                  <a:lnTo>
                    <a:pt x="73" y="194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6" y="203"/>
                  </a:lnTo>
                  <a:lnTo>
                    <a:pt x="78" y="203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5"/>
                  </a:lnTo>
                  <a:lnTo>
                    <a:pt x="87" y="220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7" y="236"/>
                  </a:lnTo>
                  <a:lnTo>
                    <a:pt x="90" y="236"/>
                  </a:lnTo>
                  <a:lnTo>
                    <a:pt x="92" y="236"/>
                  </a:lnTo>
                  <a:lnTo>
                    <a:pt x="92" y="239"/>
                  </a:lnTo>
                  <a:lnTo>
                    <a:pt x="95" y="241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6" y="246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30" y="265"/>
                  </a:lnTo>
                  <a:lnTo>
                    <a:pt x="130" y="267"/>
                  </a:lnTo>
                  <a:lnTo>
                    <a:pt x="132" y="267"/>
                  </a:lnTo>
                  <a:lnTo>
                    <a:pt x="142" y="272"/>
                  </a:lnTo>
                  <a:lnTo>
                    <a:pt x="149" y="274"/>
                  </a:lnTo>
                  <a:lnTo>
                    <a:pt x="149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6" y="281"/>
                  </a:lnTo>
                  <a:lnTo>
                    <a:pt x="158" y="284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6" y="286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7" y="293"/>
                  </a:lnTo>
                  <a:lnTo>
                    <a:pt x="187" y="300"/>
                  </a:lnTo>
                  <a:lnTo>
                    <a:pt x="192" y="303"/>
                  </a:lnTo>
                  <a:lnTo>
                    <a:pt x="194" y="303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9" y="314"/>
                  </a:lnTo>
                  <a:lnTo>
                    <a:pt x="201" y="317"/>
                  </a:lnTo>
                  <a:lnTo>
                    <a:pt x="201" y="317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07"/>
                  </a:lnTo>
                  <a:lnTo>
                    <a:pt x="210" y="307"/>
                  </a:lnTo>
                  <a:lnTo>
                    <a:pt x="213" y="307"/>
                  </a:lnTo>
                  <a:lnTo>
                    <a:pt x="215" y="307"/>
                  </a:lnTo>
                  <a:lnTo>
                    <a:pt x="215" y="307"/>
                  </a:lnTo>
                  <a:lnTo>
                    <a:pt x="218" y="307"/>
                  </a:lnTo>
                  <a:lnTo>
                    <a:pt x="220" y="307"/>
                  </a:lnTo>
                  <a:lnTo>
                    <a:pt x="222" y="310"/>
                  </a:lnTo>
                  <a:lnTo>
                    <a:pt x="227" y="310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5" y="300"/>
                  </a:lnTo>
                  <a:lnTo>
                    <a:pt x="225" y="298"/>
                  </a:lnTo>
                  <a:lnTo>
                    <a:pt x="225" y="298"/>
                  </a:lnTo>
                  <a:lnTo>
                    <a:pt x="227" y="298"/>
                  </a:lnTo>
                  <a:lnTo>
                    <a:pt x="227" y="300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32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29" y="305"/>
                  </a:lnTo>
                  <a:lnTo>
                    <a:pt x="232" y="307"/>
                  </a:lnTo>
                  <a:lnTo>
                    <a:pt x="232" y="307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41" y="310"/>
                  </a:lnTo>
                  <a:lnTo>
                    <a:pt x="244" y="307"/>
                  </a:lnTo>
                  <a:lnTo>
                    <a:pt x="244" y="307"/>
                  </a:lnTo>
                  <a:lnTo>
                    <a:pt x="241" y="305"/>
                  </a:lnTo>
                  <a:close/>
                  <a:moveTo>
                    <a:pt x="955" y="165"/>
                  </a:moveTo>
                  <a:lnTo>
                    <a:pt x="955" y="165"/>
                  </a:lnTo>
                  <a:lnTo>
                    <a:pt x="953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4" y="161"/>
                  </a:lnTo>
                  <a:lnTo>
                    <a:pt x="944" y="161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4" y="165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53" y="168"/>
                  </a:lnTo>
                  <a:lnTo>
                    <a:pt x="955" y="168"/>
                  </a:lnTo>
                  <a:lnTo>
                    <a:pt x="955" y="165"/>
                  </a:lnTo>
                  <a:lnTo>
                    <a:pt x="955" y="165"/>
                  </a:lnTo>
                  <a:close/>
                  <a:moveTo>
                    <a:pt x="1026" y="106"/>
                  </a:moveTo>
                  <a:lnTo>
                    <a:pt x="1026" y="104"/>
                  </a:lnTo>
                  <a:lnTo>
                    <a:pt x="1026" y="104"/>
                  </a:lnTo>
                  <a:lnTo>
                    <a:pt x="1026" y="104"/>
                  </a:lnTo>
                  <a:lnTo>
                    <a:pt x="1024" y="101"/>
                  </a:lnTo>
                  <a:lnTo>
                    <a:pt x="1024" y="101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2" y="99"/>
                  </a:lnTo>
                  <a:lnTo>
                    <a:pt x="1012" y="99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10" y="101"/>
                  </a:lnTo>
                  <a:lnTo>
                    <a:pt x="1010" y="99"/>
                  </a:lnTo>
                  <a:lnTo>
                    <a:pt x="1008" y="99"/>
                  </a:lnTo>
                  <a:lnTo>
                    <a:pt x="1008" y="99"/>
                  </a:lnTo>
                  <a:lnTo>
                    <a:pt x="1005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0" y="94"/>
                  </a:lnTo>
                  <a:lnTo>
                    <a:pt x="1000" y="94"/>
                  </a:lnTo>
                  <a:lnTo>
                    <a:pt x="998" y="94"/>
                  </a:lnTo>
                  <a:lnTo>
                    <a:pt x="998" y="94"/>
                  </a:lnTo>
                  <a:lnTo>
                    <a:pt x="996" y="90"/>
                  </a:lnTo>
                  <a:lnTo>
                    <a:pt x="993" y="90"/>
                  </a:lnTo>
                  <a:lnTo>
                    <a:pt x="993" y="90"/>
                  </a:lnTo>
                  <a:lnTo>
                    <a:pt x="991" y="90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89" y="87"/>
                  </a:lnTo>
                  <a:lnTo>
                    <a:pt x="989" y="85"/>
                  </a:lnTo>
                  <a:lnTo>
                    <a:pt x="986" y="85"/>
                  </a:lnTo>
                  <a:lnTo>
                    <a:pt x="981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2"/>
                  </a:lnTo>
                  <a:lnTo>
                    <a:pt x="977" y="80"/>
                  </a:lnTo>
                  <a:lnTo>
                    <a:pt x="974" y="80"/>
                  </a:lnTo>
                  <a:lnTo>
                    <a:pt x="974" y="80"/>
                  </a:lnTo>
                  <a:lnTo>
                    <a:pt x="972" y="80"/>
                  </a:lnTo>
                  <a:lnTo>
                    <a:pt x="970" y="80"/>
                  </a:lnTo>
                  <a:lnTo>
                    <a:pt x="967" y="82"/>
                  </a:lnTo>
                  <a:lnTo>
                    <a:pt x="967" y="82"/>
                  </a:lnTo>
                  <a:lnTo>
                    <a:pt x="970" y="82"/>
                  </a:lnTo>
                  <a:lnTo>
                    <a:pt x="967" y="82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7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0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60" y="80"/>
                  </a:lnTo>
                  <a:lnTo>
                    <a:pt x="960" y="80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5" y="80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5" y="78"/>
                  </a:lnTo>
                  <a:lnTo>
                    <a:pt x="965" y="73"/>
                  </a:lnTo>
                  <a:lnTo>
                    <a:pt x="963" y="73"/>
                  </a:lnTo>
                  <a:lnTo>
                    <a:pt x="963" y="73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58" y="68"/>
                  </a:lnTo>
                  <a:lnTo>
                    <a:pt x="958" y="71"/>
                  </a:lnTo>
                  <a:lnTo>
                    <a:pt x="955" y="71"/>
                  </a:lnTo>
                  <a:lnTo>
                    <a:pt x="955" y="73"/>
                  </a:lnTo>
                  <a:lnTo>
                    <a:pt x="953" y="73"/>
                  </a:lnTo>
                  <a:lnTo>
                    <a:pt x="953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6" y="75"/>
                  </a:lnTo>
                  <a:lnTo>
                    <a:pt x="944" y="75"/>
                  </a:lnTo>
                  <a:lnTo>
                    <a:pt x="941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32" y="78"/>
                  </a:lnTo>
                  <a:lnTo>
                    <a:pt x="932" y="78"/>
                  </a:lnTo>
                  <a:lnTo>
                    <a:pt x="934" y="75"/>
                  </a:lnTo>
                  <a:lnTo>
                    <a:pt x="939" y="73"/>
                  </a:lnTo>
                  <a:lnTo>
                    <a:pt x="941" y="73"/>
                  </a:lnTo>
                  <a:lnTo>
                    <a:pt x="944" y="73"/>
                  </a:lnTo>
                  <a:lnTo>
                    <a:pt x="944" y="71"/>
                  </a:lnTo>
                  <a:lnTo>
                    <a:pt x="944" y="71"/>
                  </a:lnTo>
                  <a:lnTo>
                    <a:pt x="941" y="71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3"/>
                  </a:lnTo>
                  <a:lnTo>
                    <a:pt x="941" y="63"/>
                  </a:lnTo>
                  <a:lnTo>
                    <a:pt x="939" y="61"/>
                  </a:lnTo>
                  <a:lnTo>
                    <a:pt x="939" y="61"/>
                  </a:lnTo>
                  <a:lnTo>
                    <a:pt x="939" y="59"/>
                  </a:lnTo>
                  <a:lnTo>
                    <a:pt x="941" y="59"/>
                  </a:lnTo>
                  <a:lnTo>
                    <a:pt x="941" y="56"/>
                  </a:lnTo>
                  <a:lnTo>
                    <a:pt x="944" y="56"/>
                  </a:lnTo>
                  <a:lnTo>
                    <a:pt x="944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6" y="54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5"/>
                  </a:lnTo>
                  <a:lnTo>
                    <a:pt x="941" y="45"/>
                  </a:lnTo>
                  <a:lnTo>
                    <a:pt x="941" y="42"/>
                  </a:lnTo>
                  <a:lnTo>
                    <a:pt x="941" y="42"/>
                  </a:lnTo>
                  <a:lnTo>
                    <a:pt x="939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37"/>
                  </a:lnTo>
                  <a:lnTo>
                    <a:pt x="934" y="37"/>
                  </a:lnTo>
                  <a:lnTo>
                    <a:pt x="934" y="40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29" y="42"/>
                  </a:lnTo>
                  <a:lnTo>
                    <a:pt x="929" y="40"/>
                  </a:lnTo>
                  <a:lnTo>
                    <a:pt x="929" y="40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5" y="37"/>
                  </a:lnTo>
                  <a:lnTo>
                    <a:pt x="925" y="37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5"/>
                  </a:lnTo>
                  <a:lnTo>
                    <a:pt x="922" y="33"/>
                  </a:lnTo>
                  <a:lnTo>
                    <a:pt x="922" y="30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3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08" y="21"/>
                  </a:lnTo>
                  <a:lnTo>
                    <a:pt x="908" y="23"/>
                  </a:lnTo>
                  <a:lnTo>
                    <a:pt x="911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08" y="28"/>
                  </a:lnTo>
                  <a:lnTo>
                    <a:pt x="908" y="30"/>
                  </a:lnTo>
                  <a:lnTo>
                    <a:pt x="908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3"/>
                  </a:lnTo>
                  <a:lnTo>
                    <a:pt x="906" y="33"/>
                  </a:lnTo>
                  <a:lnTo>
                    <a:pt x="903" y="35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899" y="40"/>
                  </a:lnTo>
                  <a:lnTo>
                    <a:pt x="899" y="40"/>
                  </a:lnTo>
                  <a:lnTo>
                    <a:pt x="896" y="40"/>
                  </a:lnTo>
                  <a:lnTo>
                    <a:pt x="896" y="37"/>
                  </a:lnTo>
                  <a:lnTo>
                    <a:pt x="896" y="35"/>
                  </a:lnTo>
                  <a:lnTo>
                    <a:pt x="899" y="33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01" y="28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1"/>
                  </a:lnTo>
                  <a:lnTo>
                    <a:pt x="899" y="19"/>
                  </a:lnTo>
                  <a:lnTo>
                    <a:pt x="896" y="19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4" y="16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2" y="19"/>
                  </a:lnTo>
                  <a:lnTo>
                    <a:pt x="892" y="21"/>
                  </a:lnTo>
                  <a:lnTo>
                    <a:pt x="892" y="21"/>
                  </a:lnTo>
                  <a:lnTo>
                    <a:pt x="892" y="23"/>
                  </a:lnTo>
                  <a:lnTo>
                    <a:pt x="892" y="23"/>
                  </a:lnTo>
                  <a:lnTo>
                    <a:pt x="889" y="26"/>
                  </a:lnTo>
                  <a:lnTo>
                    <a:pt x="889" y="26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30"/>
                  </a:lnTo>
                  <a:lnTo>
                    <a:pt x="889" y="30"/>
                  </a:lnTo>
                  <a:lnTo>
                    <a:pt x="889" y="33"/>
                  </a:lnTo>
                  <a:lnTo>
                    <a:pt x="889" y="33"/>
                  </a:lnTo>
                  <a:lnTo>
                    <a:pt x="889" y="35"/>
                  </a:lnTo>
                  <a:lnTo>
                    <a:pt x="887" y="35"/>
                  </a:lnTo>
                  <a:lnTo>
                    <a:pt x="887" y="35"/>
                  </a:lnTo>
                  <a:lnTo>
                    <a:pt x="885" y="40"/>
                  </a:lnTo>
                  <a:lnTo>
                    <a:pt x="882" y="40"/>
                  </a:lnTo>
                  <a:lnTo>
                    <a:pt x="882" y="40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5"/>
                  </a:lnTo>
                  <a:lnTo>
                    <a:pt x="880" y="45"/>
                  </a:lnTo>
                  <a:lnTo>
                    <a:pt x="880" y="47"/>
                  </a:lnTo>
                  <a:lnTo>
                    <a:pt x="877" y="47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70" y="56"/>
                  </a:lnTo>
                  <a:lnTo>
                    <a:pt x="870" y="56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3" y="63"/>
                  </a:lnTo>
                  <a:lnTo>
                    <a:pt x="863" y="63"/>
                  </a:lnTo>
                  <a:lnTo>
                    <a:pt x="861" y="63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3" y="66"/>
                  </a:lnTo>
                  <a:lnTo>
                    <a:pt x="861" y="68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9" y="78"/>
                  </a:lnTo>
                  <a:lnTo>
                    <a:pt x="859" y="78"/>
                  </a:lnTo>
                  <a:lnTo>
                    <a:pt x="856" y="80"/>
                  </a:lnTo>
                  <a:lnTo>
                    <a:pt x="851" y="82"/>
                  </a:lnTo>
                  <a:lnTo>
                    <a:pt x="851" y="82"/>
                  </a:lnTo>
                  <a:lnTo>
                    <a:pt x="851" y="85"/>
                  </a:lnTo>
                  <a:lnTo>
                    <a:pt x="851" y="85"/>
                  </a:lnTo>
                  <a:lnTo>
                    <a:pt x="851" y="87"/>
                  </a:lnTo>
                  <a:lnTo>
                    <a:pt x="849" y="90"/>
                  </a:lnTo>
                  <a:lnTo>
                    <a:pt x="849" y="92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4" y="94"/>
                  </a:lnTo>
                  <a:lnTo>
                    <a:pt x="842" y="97"/>
                  </a:lnTo>
                  <a:lnTo>
                    <a:pt x="837" y="94"/>
                  </a:lnTo>
                  <a:lnTo>
                    <a:pt x="837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7"/>
                  </a:lnTo>
                  <a:lnTo>
                    <a:pt x="832" y="94"/>
                  </a:lnTo>
                  <a:lnTo>
                    <a:pt x="835" y="92"/>
                  </a:lnTo>
                  <a:lnTo>
                    <a:pt x="835" y="90"/>
                  </a:lnTo>
                  <a:lnTo>
                    <a:pt x="832" y="90"/>
                  </a:lnTo>
                  <a:lnTo>
                    <a:pt x="832" y="94"/>
                  </a:lnTo>
                  <a:lnTo>
                    <a:pt x="828" y="97"/>
                  </a:lnTo>
                  <a:lnTo>
                    <a:pt x="828" y="99"/>
                  </a:lnTo>
                  <a:lnTo>
                    <a:pt x="828" y="99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8" y="111"/>
                  </a:lnTo>
                  <a:lnTo>
                    <a:pt x="830" y="111"/>
                  </a:lnTo>
                  <a:lnTo>
                    <a:pt x="832" y="111"/>
                  </a:lnTo>
                  <a:lnTo>
                    <a:pt x="835" y="111"/>
                  </a:lnTo>
                  <a:lnTo>
                    <a:pt x="835" y="111"/>
                  </a:lnTo>
                  <a:lnTo>
                    <a:pt x="835" y="113"/>
                  </a:lnTo>
                  <a:lnTo>
                    <a:pt x="835" y="113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8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0" y="120"/>
                  </a:lnTo>
                  <a:lnTo>
                    <a:pt x="830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5" y="123"/>
                  </a:lnTo>
                  <a:lnTo>
                    <a:pt x="823" y="125"/>
                  </a:lnTo>
                  <a:lnTo>
                    <a:pt x="823" y="125"/>
                  </a:lnTo>
                  <a:lnTo>
                    <a:pt x="823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4" y="132"/>
                  </a:lnTo>
                  <a:lnTo>
                    <a:pt x="816" y="142"/>
                  </a:lnTo>
                  <a:lnTo>
                    <a:pt x="818" y="144"/>
                  </a:lnTo>
                  <a:lnTo>
                    <a:pt x="818" y="144"/>
                  </a:lnTo>
                  <a:lnTo>
                    <a:pt x="816" y="146"/>
                  </a:lnTo>
                  <a:lnTo>
                    <a:pt x="816" y="149"/>
                  </a:lnTo>
                  <a:lnTo>
                    <a:pt x="816" y="151"/>
                  </a:lnTo>
                  <a:lnTo>
                    <a:pt x="818" y="153"/>
                  </a:lnTo>
                  <a:lnTo>
                    <a:pt x="818" y="153"/>
                  </a:lnTo>
                  <a:lnTo>
                    <a:pt x="821" y="156"/>
                  </a:lnTo>
                  <a:lnTo>
                    <a:pt x="821" y="156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6" y="158"/>
                  </a:lnTo>
                  <a:lnTo>
                    <a:pt x="816" y="158"/>
                  </a:lnTo>
                  <a:lnTo>
                    <a:pt x="816" y="156"/>
                  </a:lnTo>
                  <a:lnTo>
                    <a:pt x="814" y="156"/>
                  </a:lnTo>
                  <a:lnTo>
                    <a:pt x="814" y="156"/>
                  </a:lnTo>
                  <a:lnTo>
                    <a:pt x="811" y="156"/>
                  </a:lnTo>
                  <a:lnTo>
                    <a:pt x="809" y="156"/>
                  </a:lnTo>
                  <a:lnTo>
                    <a:pt x="809" y="153"/>
                  </a:lnTo>
                  <a:lnTo>
                    <a:pt x="806" y="153"/>
                  </a:lnTo>
                  <a:lnTo>
                    <a:pt x="806" y="149"/>
                  </a:lnTo>
                  <a:lnTo>
                    <a:pt x="806" y="146"/>
                  </a:lnTo>
                  <a:lnTo>
                    <a:pt x="804" y="142"/>
                  </a:lnTo>
                  <a:lnTo>
                    <a:pt x="804" y="142"/>
                  </a:lnTo>
                  <a:lnTo>
                    <a:pt x="804" y="137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0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2" y="127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799" y="130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7" y="132"/>
                  </a:lnTo>
                  <a:lnTo>
                    <a:pt x="797" y="132"/>
                  </a:lnTo>
                  <a:lnTo>
                    <a:pt x="795" y="132"/>
                  </a:lnTo>
                  <a:lnTo>
                    <a:pt x="795" y="134"/>
                  </a:lnTo>
                  <a:lnTo>
                    <a:pt x="792" y="134"/>
                  </a:lnTo>
                  <a:lnTo>
                    <a:pt x="792" y="134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9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2" y="144"/>
                  </a:lnTo>
                  <a:lnTo>
                    <a:pt x="792" y="149"/>
                  </a:lnTo>
                  <a:lnTo>
                    <a:pt x="792" y="151"/>
                  </a:lnTo>
                  <a:lnTo>
                    <a:pt x="792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6"/>
                  </a:lnTo>
                  <a:lnTo>
                    <a:pt x="795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3"/>
                  </a:lnTo>
                  <a:lnTo>
                    <a:pt x="792" y="165"/>
                  </a:lnTo>
                  <a:lnTo>
                    <a:pt x="792" y="165"/>
                  </a:lnTo>
                  <a:lnTo>
                    <a:pt x="790" y="168"/>
                  </a:lnTo>
                  <a:lnTo>
                    <a:pt x="790" y="168"/>
                  </a:lnTo>
                  <a:lnTo>
                    <a:pt x="785" y="172"/>
                  </a:lnTo>
                  <a:lnTo>
                    <a:pt x="783" y="175"/>
                  </a:lnTo>
                  <a:lnTo>
                    <a:pt x="780" y="175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78" y="170"/>
                  </a:lnTo>
                  <a:lnTo>
                    <a:pt x="776" y="168"/>
                  </a:lnTo>
                  <a:lnTo>
                    <a:pt x="776" y="165"/>
                  </a:lnTo>
                  <a:lnTo>
                    <a:pt x="773" y="165"/>
                  </a:lnTo>
                  <a:lnTo>
                    <a:pt x="773" y="163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69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4" y="161"/>
                  </a:lnTo>
                  <a:lnTo>
                    <a:pt x="764" y="161"/>
                  </a:lnTo>
                  <a:lnTo>
                    <a:pt x="766" y="161"/>
                  </a:lnTo>
                  <a:lnTo>
                    <a:pt x="766" y="158"/>
                  </a:lnTo>
                  <a:lnTo>
                    <a:pt x="766" y="158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3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49"/>
                  </a:lnTo>
                  <a:lnTo>
                    <a:pt x="764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9" y="149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4" y="146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47" y="156"/>
                  </a:lnTo>
                  <a:lnTo>
                    <a:pt x="750" y="158"/>
                  </a:lnTo>
                  <a:lnTo>
                    <a:pt x="747" y="161"/>
                  </a:lnTo>
                  <a:lnTo>
                    <a:pt x="738" y="175"/>
                  </a:lnTo>
                  <a:lnTo>
                    <a:pt x="724" y="187"/>
                  </a:lnTo>
                  <a:lnTo>
                    <a:pt x="721" y="187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19" y="191"/>
                  </a:lnTo>
                  <a:lnTo>
                    <a:pt x="719" y="194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2" y="201"/>
                  </a:lnTo>
                  <a:lnTo>
                    <a:pt x="709" y="205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5" y="210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5"/>
                  </a:lnTo>
                  <a:lnTo>
                    <a:pt x="698" y="220"/>
                  </a:lnTo>
                  <a:lnTo>
                    <a:pt x="698" y="220"/>
                  </a:lnTo>
                  <a:lnTo>
                    <a:pt x="688" y="222"/>
                  </a:lnTo>
                  <a:lnTo>
                    <a:pt x="688" y="222"/>
                  </a:lnTo>
                  <a:lnTo>
                    <a:pt x="683" y="224"/>
                  </a:lnTo>
                  <a:lnTo>
                    <a:pt x="676" y="224"/>
                  </a:lnTo>
                  <a:lnTo>
                    <a:pt x="662" y="229"/>
                  </a:lnTo>
                  <a:lnTo>
                    <a:pt x="646" y="234"/>
                  </a:lnTo>
                  <a:lnTo>
                    <a:pt x="639" y="234"/>
                  </a:lnTo>
                  <a:lnTo>
                    <a:pt x="629" y="236"/>
                  </a:lnTo>
                  <a:lnTo>
                    <a:pt x="627" y="236"/>
                  </a:lnTo>
                  <a:lnTo>
                    <a:pt x="622" y="239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7" y="253"/>
                  </a:lnTo>
                  <a:lnTo>
                    <a:pt x="617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5"/>
                  </a:lnTo>
                  <a:lnTo>
                    <a:pt x="617" y="255"/>
                  </a:lnTo>
                  <a:lnTo>
                    <a:pt x="617" y="255"/>
                  </a:lnTo>
                  <a:lnTo>
                    <a:pt x="615" y="253"/>
                  </a:lnTo>
                  <a:lnTo>
                    <a:pt x="615" y="255"/>
                  </a:lnTo>
                  <a:lnTo>
                    <a:pt x="615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20" y="260"/>
                  </a:lnTo>
                  <a:lnTo>
                    <a:pt x="620" y="262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0" y="260"/>
                  </a:lnTo>
                  <a:lnTo>
                    <a:pt x="610" y="260"/>
                  </a:lnTo>
                  <a:lnTo>
                    <a:pt x="610" y="258"/>
                  </a:lnTo>
                  <a:lnTo>
                    <a:pt x="608" y="258"/>
                  </a:lnTo>
                  <a:lnTo>
                    <a:pt x="608" y="258"/>
                  </a:lnTo>
                  <a:lnTo>
                    <a:pt x="605" y="258"/>
                  </a:lnTo>
                  <a:lnTo>
                    <a:pt x="605" y="258"/>
                  </a:lnTo>
                  <a:lnTo>
                    <a:pt x="605" y="260"/>
                  </a:lnTo>
                  <a:lnTo>
                    <a:pt x="603" y="262"/>
                  </a:lnTo>
                  <a:lnTo>
                    <a:pt x="603" y="265"/>
                  </a:lnTo>
                  <a:lnTo>
                    <a:pt x="603" y="267"/>
                  </a:lnTo>
                  <a:lnTo>
                    <a:pt x="603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3" y="267"/>
                  </a:lnTo>
                  <a:lnTo>
                    <a:pt x="603" y="269"/>
                  </a:lnTo>
                  <a:lnTo>
                    <a:pt x="603" y="269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3" y="272"/>
                  </a:lnTo>
                  <a:lnTo>
                    <a:pt x="613" y="269"/>
                  </a:lnTo>
                  <a:lnTo>
                    <a:pt x="613" y="269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05" y="274"/>
                  </a:lnTo>
                  <a:lnTo>
                    <a:pt x="605" y="274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4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3" y="281"/>
                  </a:lnTo>
                  <a:lnTo>
                    <a:pt x="601" y="286"/>
                  </a:lnTo>
                  <a:lnTo>
                    <a:pt x="601" y="286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3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3" y="295"/>
                  </a:lnTo>
                  <a:lnTo>
                    <a:pt x="603" y="295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8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1" y="298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598" y="295"/>
                  </a:lnTo>
                  <a:lnTo>
                    <a:pt x="596" y="295"/>
                  </a:lnTo>
                  <a:lnTo>
                    <a:pt x="596" y="298"/>
                  </a:lnTo>
                  <a:lnTo>
                    <a:pt x="594" y="298"/>
                  </a:lnTo>
                  <a:lnTo>
                    <a:pt x="594" y="300"/>
                  </a:lnTo>
                  <a:lnTo>
                    <a:pt x="594" y="300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5"/>
                  </a:lnTo>
                  <a:lnTo>
                    <a:pt x="596" y="307"/>
                  </a:lnTo>
                  <a:lnTo>
                    <a:pt x="596" y="307"/>
                  </a:lnTo>
                  <a:lnTo>
                    <a:pt x="598" y="307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3" y="310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3" y="312"/>
                  </a:lnTo>
                  <a:lnTo>
                    <a:pt x="610" y="314"/>
                  </a:lnTo>
                  <a:lnTo>
                    <a:pt x="610" y="312"/>
                  </a:lnTo>
                  <a:lnTo>
                    <a:pt x="608" y="312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3" y="312"/>
                  </a:lnTo>
                  <a:lnTo>
                    <a:pt x="601" y="312"/>
                  </a:lnTo>
                  <a:lnTo>
                    <a:pt x="601" y="312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1" y="305"/>
                  </a:lnTo>
                  <a:lnTo>
                    <a:pt x="589" y="303"/>
                  </a:lnTo>
                  <a:lnTo>
                    <a:pt x="584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5"/>
                  </a:lnTo>
                  <a:lnTo>
                    <a:pt x="582" y="305"/>
                  </a:lnTo>
                  <a:lnTo>
                    <a:pt x="582" y="307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9" y="307"/>
                  </a:lnTo>
                  <a:lnTo>
                    <a:pt x="579" y="305"/>
                  </a:lnTo>
                  <a:lnTo>
                    <a:pt x="579" y="305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5" y="293"/>
                  </a:lnTo>
                  <a:lnTo>
                    <a:pt x="565" y="293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1"/>
                  </a:lnTo>
                  <a:lnTo>
                    <a:pt x="560" y="291"/>
                  </a:lnTo>
                  <a:lnTo>
                    <a:pt x="558" y="291"/>
                  </a:lnTo>
                  <a:lnTo>
                    <a:pt x="558" y="288"/>
                  </a:lnTo>
                  <a:lnTo>
                    <a:pt x="558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93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8" y="295"/>
                  </a:lnTo>
                  <a:lnTo>
                    <a:pt x="558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44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39" y="295"/>
                  </a:lnTo>
                  <a:lnTo>
                    <a:pt x="537" y="295"/>
                  </a:lnTo>
                  <a:lnTo>
                    <a:pt x="537" y="295"/>
                  </a:lnTo>
                  <a:lnTo>
                    <a:pt x="537" y="293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32" y="291"/>
                  </a:lnTo>
                  <a:lnTo>
                    <a:pt x="530" y="288"/>
                  </a:lnTo>
                  <a:lnTo>
                    <a:pt x="527" y="288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3" y="284"/>
                  </a:lnTo>
                  <a:lnTo>
                    <a:pt x="523" y="284"/>
                  </a:lnTo>
                  <a:lnTo>
                    <a:pt x="523" y="281"/>
                  </a:lnTo>
                  <a:lnTo>
                    <a:pt x="523" y="281"/>
                  </a:lnTo>
                  <a:lnTo>
                    <a:pt x="523" y="279"/>
                  </a:lnTo>
                  <a:lnTo>
                    <a:pt x="523" y="279"/>
                  </a:lnTo>
                  <a:lnTo>
                    <a:pt x="523" y="276"/>
                  </a:lnTo>
                  <a:lnTo>
                    <a:pt x="523" y="276"/>
                  </a:lnTo>
                  <a:lnTo>
                    <a:pt x="523" y="274"/>
                  </a:lnTo>
                  <a:lnTo>
                    <a:pt x="523" y="274"/>
                  </a:lnTo>
                  <a:lnTo>
                    <a:pt x="523" y="276"/>
                  </a:lnTo>
                  <a:lnTo>
                    <a:pt x="520" y="279"/>
                  </a:lnTo>
                  <a:lnTo>
                    <a:pt x="520" y="281"/>
                  </a:lnTo>
                  <a:lnTo>
                    <a:pt x="518" y="281"/>
                  </a:lnTo>
                  <a:lnTo>
                    <a:pt x="518" y="284"/>
                  </a:lnTo>
                  <a:lnTo>
                    <a:pt x="516" y="284"/>
                  </a:lnTo>
                  <a:lnTo>
                    <a:pt x="516" y="286"/>
                  </a:lnTo>
                  <a:lnTo>
                    <a:pt x="518" y="286"/>
                  </a:lnTo>
                  <a:lnTo>
                    <a:pt x="518" y="286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91"/>
                  </a:lnTo>
                  <a:lnTo>
                    <a:pt x="520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5"/>
                  </a:lnTo>
                  <a:lnTo>
                    <a:pt x="523" y="298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5" y="303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2" y="307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7" y="312"/>
                  </a:lnTo>
                  <a:lnTo>
                    <a:pt x="539" y="314"/>
                  </a:lnTo>
                  <a:lnTo>
                    <a:pt x="539" y="317"/>
                  </a:lnTo>
                  <a:lnTo>
                    <a:pt x="539" y="317"/>
                  </a:lnTo>
                  <a:lnTo>
                    <a:pt x="542" y="317"/>
                  </a:lnTo>
                  <a:lnTo>
                    <a:pt x="544" y="319"/>
                  </a:lnTo>
                  <a:lnTo>
                    <a:pt x="544" y="319"/>
                  </a:lnTo>
                  <a:lnTo>
                    <a:pt x="544" y="321"/>
                  </a:lnTo>
                  <a:lnTo>
                    <a:pt x="546" y="321"/>
                  </a:lnTo>
                  <a:lnTo>
                    <a:pt x="549" y="321"/>
                  </a:lnTo>
                  <a:lnTo>
                    <a:pt x="551" y="321"/>
                  </a:lnTo>
                  <a:lnTo>
                    <a:pt x="551" y="324"/>
                  </a:lnTo>
                  <a:lnTo>
                    <a:pt x="551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60" y="331"/>
                  </a:lnTo>
                  <a:lnTo>
                    <a:pt x="560" y="333"/>
                  </a:lnTo>
                  <a:lnTo>
                    <a:pt x="560" y="333"/>
                  </a:lnTo>
                  <a:lnTo>
                    <a:pt x="563" y="336"/>
                  </a:lnTo>
                  <a:lnTo>
                    <a:pt x="565" y="338"/>
                  </a:lnTo>
                  <a:lnTo>
                    <a:pt x="568" y="338"/>
                  </a:lnTo>
                  <a:lnTo>
                    <a:pt x="570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6"/>
                  </a:lnTo>
                  <a:lnTo>
                    <a:pt x="575" y="336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3"/>
                  </a:lnTo>
                  <a:lnTo>
                    <a:pt x="587" y="331"/>
                  </a:lnTo>
                  <a:lnTo>
                    <a:pt x="587" y="331"/>
                  </a:lnTo>
                  <a:lnTo>
                    <a:pt x="589" y="331"/>
                  </a:lnTo>
                  <a:lnTo>
                    <a:pt x="591" y="331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13" y="331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2" y="331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9" y="331"/>
                  </a:lnTo>
                  <a:lnTo>
                    <a:pt x="631" y="331"/>
                  </a:lnTo>
                  <a:lnTo>
                    <a:pt x="634" y="331"/>
                  </a:lnTo>
                  <a:lnTo>
                    <a:pt x="636" y="331"/>
                  </a:lnTo>
                  <a:lnTo>
                    <a:pt x="641" y="326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3" y="314"/>
                  </a:lnTo>
                  <a:lnTo>
                    <a:pt x="655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10"/>
                  </a:lnTo>
                  <a:lnTo>
                    <a:pt x="655" y="307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67" y="305"/>
                  </a:lnTo>
                  <a:lnTo>
                    <a:pt x="667" y="305"/>
                  </a:lnTo>
                  <a:lnTo>
                    <a:pt x="667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86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5" y="303"/>
                  </a:lnTo>
                  <a:lnTo>
                    <a:pt x="698" y="303"/>
                  </a:lnTo>
                  <a:lnTo>
                    <a:pt x="698" y="303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0" y="305"/>
                  </a:lnTo>
                  <a:lnTo>
                    <a:pt x="700" y="305"/>
                  </a:lnTo>
                  <a:lnTo>
                    <a:pt x="698" y="307"/>
                  </a:lnTo>
                  <a:lnTo>
                    <a:pt x="698" y="307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2" y="310"/>
                  </a:lnTo>
                  <a:lnTo>
                    <a:pt x="705" y="310"/>
                  </a:lnTo>
                  <a:lnTo>
                    <a:pt x="707" y="312"/>
                  </a:lnTo>
                  <a:lnTo>
                    <a:pt x="707" y="312"/>
                  </a:lnTo>
                  <a:lnTo>
                    <a:pt x="709" y="312"/>
                  </a:lnTo>
                  <a:lnTo>
                    <a:pt x="712" y="312"/>
                  </a:lnTo>
                  <a:lnTo>
                    <a:pt x="714" y="312"/>
                  </a:lnTo>
                  <a:lnTo>
                    <a:pt x="719" y="317"/>
                  </a:lnTo>
                  <a:lnTo>
                    <a:pt x="721" y="317"/>
                  </a:lnTo>
                  <a:lnTo>
                    <a:pt x="724" y="314"/>
                  </a:lnTo>
                  <a:lnTo>
                    <a:pt x="724" y="314"/>
                  </a:lnTo>
                  <a:lnTo>
                    <a:pt x="726" y="314"/>
                  </a:lnTo>
                  <a:lnTo>
                    <a:pt x="726" y="314"/>
                  </a:lnTo>
                  <a:lnTo>
                    <a:pt x="728" y="319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40" y="314"/>
                  </a:lnTo>
                  <a:lnTo>
                    <a:pt x="743" y="310"/>
                  </a:lnTo>
                  <a:lnTo>
                    <a:pt x="745" y="310"/>
                  </a:lnTo>
                  <a:lnTo>
                    <a:pt x="745" y="307"/>
                  </a:lnTo>
                  <a:lnTo>
                    <a:pt x="754" y="307"/>
                  </a:lnTo>
                  <a:lnTo>
                    <a:pt x="754" y="307"/>
                  </a:lnTo>
                  <a:lnTo>
                    <a:pt x="757" y="307"/>
                  </a:lnTo>
                  <a:lnTo>
                    <a:pt x="757" y="307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62" y="307"/>
                  </a:lnTo>
                  <a:lnTo>
                    <a:pt x="762" y="307"/>
                  </a:lnTo>
                  <a:lnTo>
                    <a:pt x="769" y="305"/>
                  </a:lnTo>
                  <a:lnTo>
                    <a:pt x="771" y="305"/>
                  </a:lnTo>
                  <a:lnTo>
                    <a:pt x="771" y="305"/>
                  </a:lnTo>
                  <a:lnTo>
                    <a:pt x="773" y="305"/>
                  </a:lnTo>
                  <a:lnTo>
                    <a:pt x="776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80" y="307"/>
                  </a:lnTo>
                  <a:lnTo>
                    <a:pt x="780" y="307"/>
                  </a:lnTo>
                  <a:lnTo>
                    <a:pt x="780" y="305"/>
                  </a:lnTo>
                  <a:lnTo>
                    <a:pt x="780" y="305"/>
                  </a:lnTo>
                  <a:lnTo>
                    <a:pt x="780" y="303"/>
                  </a:lnTo>
                  <a:lnTo>
                    <a:pt x="780" y="303"/>
                  </a:lnTo>
                  <a:lnTo>
                    <a:pt x="783" y="300"/>
                  </a:lnTo>
                  <a:lnTo>
                    <a:pt x="783" y="300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1"/>
                  </a:lnTo>
                  <a:lnTo>
                    <a:pt x="785" y="291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90" y="286"/>
                  </a:lnTo>
                  <a:lnTo>
                    <a:pt x="792" y="286"/>
                  </a:lnTo>
                  <a:lnTo>
                    <a:pt x="795" y="284"/>
                  </a:lnTo>
                  <a:lnTo>
                    <a:pt x="795" y="284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0" y="276"/>
                  </a:lnTo>
                  <a:lnTo>
                    <a:pt x="790" y="276"/>
                  </a:lnTo>
                  <a:lnTo>
                    <a:pt x="790" y="274"/>
                  </a:lnTo>
                  <a:lnTo>
                    <a:pt x="790" y="274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69"/>
                  </a:lnTo>
                  <a:lnTo>
                    <a:pt x="792" y="267"/>
                  </a:lnTo>
                  <a:lnTo>
                    <a:pt x="792" y="265"/>
                  </a:lnTo>
                  <a:lnTo>
                    <a:pt x="797" y="265"/>
                  </a:lnTo>
                  <a:lnTo>
                    <a:pt x="799" y="265"/>
                  </a:lnTo>
                  <a:lnTo>
                    <a:pt x="799" y="265"/>
                  </a:lnTo>
                  <a:lnTo>
                    <a:pt x="799" y="262"/>
                  </a:lnTo>
                  <a:lnTo>
                    <a:pt x="799" y="262"/>
                  </a:lnTo>
                  <a:lnTo>
                    <a:pt x="799" y="260"/>
                  </a:lnTo>
                  <a:lnTo>
                    <a:pt x="799" y="260"/>
                  </a:lnTo>
                  <a:lnTo>
                    <a:pt x="802" y="260"/>
                  </a:lnTo>
                  <a:lnTo>
                    <a:pt x="802" y="260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6" y="258"/>
                  </a:lnTo>
                  <a:lnTo>
                    <a:pt x="809" y="255"/>
                  </a:lnTo>
                  <a:lnTo>
                    <a:pt x="809" y="255"/>
                  </a:lnTo>
                  <a:lnTo>
                    <a:pt x="811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0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6"/>
                  </a:lnTo>
                  <a:lnTo>
                    <a:pt x="806" y="246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9" y="241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4" y="229"/>
                  </a:lnTo>
                  <a:lnTo>
                    <a:pt x="814" y="229"/>
                  </a:lnTo>
                  <a:lnTo>
                    <a:pt x="814" y="227"/>
                  </a:lnTo>
                  <a:lnTo>
                    <a:pt x="816" y="224"/>
                  </a:lnTo>
                  <a:lnTo>
                    <a:pt x="816" y="224"/>
                  </a:lnTo>
                  <a:lnTo>
                    <a:pt x="818" y="227"/>
                  </a:lnTo>
                  <a:lnTo>
                    <a:pt x="818" y="227"/>
                  </a:lnTo>
                  <a:lnTo>
                    <a:pt x="821" y="227"/>
                  </a:lnTo>
                  <a:lnTo>
                    <a:pt x="823" y="227"/>
                  </a:lnTo>
                  <a:lnTo>
                    <a:pt x="825" y="227"/>
                  </a:lnTo>
                  <a:lnTo>
                    <a:pt x="828" y="224"/>
                  </a:lnTo>
                  <a:lnTo>
                    <a:pt x="828" y="224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0" y="220"/>
                  </a:lnTo>
                  <a:lnTo>
                    <a:pt x="830" y="217"/>
                  </a:lnTo>
                  <a:lnTo>
                    <a:pt x="830" y="217"/>
                  </a:lnTo>
                  <a:lnTo>
                    <a:pt x="828" y="217"/>
                  </a:lnTo>
                  <a:lnTo>
                    <a:pt x="828" y="217"/>
                  </a:lnTo>
                  <a:lnTo>
                    <a:pt x="830" y="208"/>
                  </a:lnTo>
                  <a:lnTo>
                    <a:pt x="830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03"/>
                  </a:lnTo>
                  <a:lnTo>
                    <a:pt x="835" y="203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198"/>
                  </a:lnTo>
                  <a:lnTo>
                    <a:pt x="832" y="198"/>
                  </a:lnTo>
                  <a:lnTo>
                    <a:pt x="832" y="196"/>
                  </a:lnTo>
                  <a:lnTo>
                    <a:pt x="832" y="194"/>
                  </a:lnTo>
                  <a:lnTo>
                    <a:pt x="832" y="191"/>
                  </a:lnTo>
                  <a:lnTo>
                    <a:pt x="832" y="191"/>
                  </a:lnTo>
                  <a:lnTo>
                    <a:pt x="835" y="184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0" y="179"/>
                  </a:lnTo>
                  <a:lnTo>
                    <a:pt x="830" y="179"/>
                  </a:lnTo>
                  <a:lnTo>
                    <a:pt x="832" y="179"/>
                  </a:lnTo>
                  <a:lnTo>
                    <a:pt x="832" y="177"/>
                  </a:lnTo>
                  <a:lnTo>
                    <a:pt x="835" y="177"/>
                  </a:lnTo>
                  <a:lnTo>
                    <a:pt x="835" y="175"/>
                  </a:lnTo>
                  <a:lnTo>
                    <a:pt x="835" y="172"/>
                  </a:lnTo>
                  <a:lnTo>
                    <a:pt x="835" y="168"/>
                  </a:lnTo>
                  <a:lnTo>
                    <a:pt x="837" y="168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7" y="161"/>
                  </a:lnTo>
                  <a:lnTo>
                    <a:pt x="847" y="158"/>
                  </a:lnTo>
                  <a:lnTo>
                    <a:pt x="847" y="158"/>
                  </a:lnTo>
                  <a:lnTo>
                    <a:pt x="847" y="156"/>
                  </a:lnTo>
                  <a:lnTo>
                    <a:pt x="847" y="156"/>
                  </a:lnTo>
                  <a:lnTo>
                    <a:pt x="847" y="153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9" y="158"/>
                  </a:lnTo>
                  <a:lnTo>
                    <a:pt x="861" y="158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6" y="156"/>
                  </a:lnTo>
                  <a:lnTo>
                    <a:pt x="868" y="156"/>
                  </a:lnTo>
                  <a:lnTo>
                    <a:pt x="868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5" y="156"/>
                  </a:lnTo>
                  <a:lnTo>
                    <a:pt x="875" y="156"/>
                  </a:lnTo>
                  <a:lnTo>
                    <a:pt x="875" y="158"/>
                  </a:lnTo>
                  <a:lnTo>
                    <a:pt x="875" y="161"/>
                  </a:lnTo>
                  <a:lnTo>
                    <a:pt x="875" y="161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2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5" y="158"/>
                  </a:lnTo>
                  <a:lnTo>
                    <a:pt x="887" y="158"/>
                  </a:lnTo>
                  <a:lnTo>
                    <a:pt x="887" y="158"/>
                  </a:lnTo>
                  <a:lnTo>
                    <a:pt x="889" y="158"/>
                  </a:lnTo>
                  <a:lnTo>
                    <a:pt x="889" y="158"/>
                  </a:lnTo>
                  <a:lnTo>
                    <a:pt x="892" y="158"/>
                  </a:lnTo>
                  <a:lnTo>
                    <a:pt x="892" y="156"/>
                  </a:lnTo>
                  <a:lnTo>
                    <a:pt x="894" y="156"/>
                  </a:lnTo>
                  <a:lnTo>
                    <a:pt x="896" y="158"/>
                  </a:lnTo>
                  <a:lnTo>
                    <a:pt x="896" y="158"/>
                  </a:lnTo>
                  <a:lnTo>
                    <a:pt x="901" y="158"/>
                  </a:lnTo>
                  <a:lnTo>
                    <a:pt x="903" y="158"/>
                  </a:lnTo>
                  <a:lnTo>
                    <a:pt x="906" y="158"/>
                  </a:lnTo>
                  <a:lnTo>
                    <a:pt x="915" y="158"/>
                  </a:lnTo>
                  <a:lnTo>
                    <a:pt x="918" y="158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20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7" y="161"/>
                  </a:lnTo>
                  <a:lnTo>
                    <a:pt x="929" y="165"/>
                  </a:lnTo>
                  <a:lnTo>
                    <a:pt x="929" y="165"/>
                  </a:lnTo>
                  <a:lnTo>
                    <a:pt x="932" y="165"/>
                  </a:lnTo>
                  <a:lnTo>
                    <a:pt x="934" y="165"/>
                  </a:lnTo>
                  <a:lnTo>
                    <a:pt x="934" y="165"/>
                  </a:lnTo>
                  <a:lnTo>
                    <a:pt x="937" y="165"/>
                  </a:lnTo>
                  <a:lnTo>
                    <a:pt x="937" y="165"/>
                  </a:lnTo>
                  <a:lnTo>
                    <a:pt x="937" y="168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41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6"/>
                  </a:lnTo>
                  <a:lnTo>
                    <a:pt x="941" y="156"/>
                  </a:lnTo>
                  <a:lnTo>
                    <a:pt x="939" y="156"/>
                  </a:lnTo>
                  <a:lnTo>
                    <a:pt x="939" y="156"/>
                  </a:lnTo>
                  <a:lnTo>
                    <a:pt x="939" y="153"/>
                  </a:lnTo>
                  <a:lnTo>
                    <a:pt x="941" y="153"/>
                  </a:lnTo>
                  <a:lnTo>
                    <a:pt x="941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8" y="156"/>
                  </a:lnTo>
                  <a:lnTo>
                    <a:pt x="948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3" y="161"/>
                  </a:lnTo>
                  <a:lnTo>
                    <a:pt x="953" y="161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8" y="163"/>
                  </a:lnTo>
                  <a:lnTo>
                    <a:pt x="960" y="163"/>
                  </a:lnTo>
                  <a:lnTo>
                    <a:pt x="967" y="161"/>
                  </a:lnTo>
                  <a:lnTo>
                    <a:pt x="967" y="158"/>
                  </a:lnTo>
                  <a:lnTo>
                    <a:pt x="972" y="158"/>
                  </a:lnTo>
                  <a:lnTo>
                    <a:pt x="977" y="158"/>
                  </a:lnTo>
                  <a:lnTo>
                    <a:pt x="977" y="158"/>
                  </a:lnTo>
                  <a:lnTo>
                    <a:pt x="979" y="156"/>
                  </a:lnTo>
                  <a:lnTo>
                    <a:pt x="979" y="156"/>
                  </a:lnTo>
                  <a:lnTo>
                    <a:pt x="981" y="156"/>
                  </a:lnTo>
                  <a:lnTo>
                    <a:pt x="981" y="156"/>
                  </a:lnTo>
                  <a:lnTo>
                    <a:pt x="984" y="156"/>
                  </a:lnTo>
                  <a:lnTo>
                    <a:pt x="986" y="156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1"/>
                  </a:lnTo>
                  <a:lnTo>
                    <a:pt x="993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89" y="146"/>
                  </a:lnTo>
                  <a:lnTo>
                    <a:pt x="989" y="146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4" y="149"/>
                  </a:lnTo>
                  <a:lnTo>
                    <a:pt x="984" y="146"/>
                  </a:lnTo>
                  <a:lnTo>
                    <a:pt x="984" y="146"/>
                  </a:lnTo>
                  <a:lnTo>
                    <a:pt x="986" y="146"/>
                  </a:lnTo>
                  <a:lnTo>
                    <a:pt x="986" y="144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39"/>
                  </a:lnTo>
                  <a:lnTo>
                    <a:pt x="974" y="139"/>
                  </a:lnTo>
                  <a:lnTo>
                    <a:pt x="972" y="137"/>
                  </a:lnTo>
                  <a:lnTo>
                    <a:pt x="972" y="134"/>
                  </a:lnTo>
                  <a:lnTo>
                    <a:pt x="970" y="134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27"/>
                  </a:lnTo>
                  <a:lnTo>
                    <a:pt x="967" y="127"/>
                  </a:lnTo>
                  <a:lnTo>
                    <a:pt x="972" y="125"/>
                  </a:lnTo>
                  <a:lnTo>
                    <a:pt x="972" y="123"/>
                  </a:lnTo>
                  <a:lnTo>
                    <a:pt x="974" y="125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7" y="123"/>
                  </a:lnTo>
                  <a:lnTo>
                    <a:pt x="977" y="123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81" y="120"/>
                  </a:lnTo>
                  <a:lnTo>
                    <a:pt x="981" y="123"/>
                  </a:lnTo>
                  <a:lnTo>
                    <a:pt x="984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6" y="127"/>
                  </a:lnTo>
                  <a:lnTo>
                    <a:pt x="986" y="127"/>
                  </a:lnTo>
                  <a:lnTo>
                    <a:pt x="989" y="125"/>
                  </a:lnTo>
                  <a:lnTo>
                    <a:pt x="989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3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998" y="125"/>
                  </a:lnTo>
                  <a:lnTo>
                    <a:pt x="1000" y="123"/>
                  </a:lnTo>
                  <a:lnTo>
                    <a:pt x="1010" y="120"/>
                  </a:lnTo>
                  <a:lnTo>
                    <a:pt x="1019" y="118"/>
                  </a:lnTo>
                  <a:lnTo>
                    <a:pt x="1022" y="116"/>
                  </a:lnTo>
                  <a:lnTo>
                    <a:pt x="1024" y="113"/>
                  </a:lnTo>
                  <a:lnTo>
                    <a:pt x="1026" y="113"/>
                  </a:lnTo>
                  <a:lnTo>
                    <a:pt x="1026" y="111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6"/>
                  </a:lnTo>
                  <a:close/>
                  <a:moveTo>
                    <a:pt x="14" y="52"/>
                  </a:moveTo>
                  <a:lnTo>
                    <a:pt x="12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991" y="142"/>
                  </a:moveTo>
                  <a:lnTo>
                    <a:pt x="991" y="142"/>
                  </a:lnTo>
                  <a:lnTo>
                    <a:pt x="991" y="142"/>
                  </a:lnTo>
                  <a:lnTo>
                    <a:pt x="991" y="142"/>
                  </a:lnTo>
                  <a:lnTo>
                    <a:pt x="989" y="139"/>
                  </a:lnTo>
                  <a:lnTo>
                    <a:pt x="986" y="139"/>
                  </a:lnTo>
                  <a:lnTo>
                    <a:pt x="986" y="142"/>
                  </a:lnTo>
                  <a:lnTo>
                    <a:pt x="986" y="142"/>
                  </a:lnTo>
                  <a:lnTo>
                    <a:pt x="986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1" y="139"/>
                  </a:lnTo>
                  <a:lnTo>
                    <a:pt x="981" y="139"/>
                  </a:lnTo>
                  <a:lnTo>
                    <a:pt x="979" y="139"/>
                  </a:lnTo>
                  <a:lnTo>
                    <a:pt x="979" y="139"/>
                  </a:lnTo>
                  <a:lnTo>
                    <a:pt x="981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6" y="142"/>
                  </a:lnTo>
                  <a:lnTo>
                    <a:pt x="986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1" y="144"/>
                  </a:lnTo>
                  <a:lnTo>
                    <a:pt x="989" y="144"/>
                  </a:lnTo>
                  <a:lnTo>
                    <a:pt x="991" y="142"/>
                  </a:lnTo>
                  <a:lnTo>
                    <a:pt x="991" y="142"/>
                  </a:lnTo>
                  <a:close/>
                  <a:moveTo>
                    <a:pt x="998" y="149"/>
                  </a:moveTo>
                  <a:lnTo>
                    <a:pt x="996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8" y="151"/>
                  </a:lnTo>
                  <a:lnTo>
                    <a:pt x="1000" y="151"/>
                  </a:lnTo>
                  <a:lnTo>
                    <a:pt x="1000" y="151"/>
                  </a:lnTo>
                  <a:lnTo>
                    <a:pt x="998" y="149"/>
                  </a:lnTo>
                  <a:lnTo>
                    <a:pt x="998" y="149"/>
                  </a:lnTo>
                  <a:close/>
                  <a:moveTo>
                    <a:pt x="85" y="229"/>
                  </a:moveTo>
                  <a:lnTo>
                    <a:pt x="85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close/>
                  <a:moveTo>
                    <a:pt x="35" y="99"/>
                  </a:move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9"/>
                  </a:lnTo>
                  <a:close/>
                  <a:moveTo>
                    <a:pt x="85" y="224"/>
                  </a:moveTo>
                  <a:lnTo>
                    <a:pt x="85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5" y="224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Freeform 23"/>
            <p:cNvSpPr>
              <a:spLocks/>
            </p:cNvSpPr>
            <p:nvPr/>
          </p:nvSpPr>
          <p:spPr bwMode="auto">
            <a:xfrm>
              <a:off x="8823908" y="3506346"/>
              <a:ext cx="488780" cy="582824"/>
            </a:xfrm>
            <a:custGeom>
              <a:avLst/>
              <a:gdLst>
                <a:gd name="T0" fmla="*/ 380 w 395"/>
                <a:gd name="T1" fmla="*/ 386 h 471"/>
                <a:gd name="T2" fmla="*/ 383 w 395"/>
                <a:gd name="T3" fmla="*/ 359 h 471"/>
                <a:gd name="T4" fmla="*/ 364 w 395"/>
                <a:gd name="T5" fmla="*/ 343 h 471"/>
                <a:gd name="T6" fmla="*/ 350 w 395"/>
                <a:gd name="T7" fmla="*/ 333 h 471"/>
                <a:gd name="T8" fmla="*/ 335 w 395"/>
                <a:gd name="T9" fmla="*/ 305 h 471"/>
                <a:gd name="T10" fmla="*/ 321 w 395"/>
                <a:gd name="T11" fmla="*/ 288 h 471"/>
                <a:gd name="T12" fmla="*/ 286 w 395"/>
                <a:gd name="T13" fmla="*/ 251 h 471"/>
                <a:gd name="T14" fmla="*/ 274 w 395"/>
                <a:gd name="T15" fmla="*/ 241 h 471"/>
                <a:gd name="T16" fmla="*/ 262 w 395"/>
                <a:gd name="T17" fmla="*/ 217 h 471"/>
                <a:gd name="T18" fmla="*/ 241 w 395"/>
                <a:gd name="T19" fmla="*/ 206 h 471"/>
                <a:gd name="T20" fmla="*/ 215 w 395"/>
                <a:gd name="T21" fmla="*/ 189 h 471"/>
                <a:gd name="T22" fmla="*/ 205 w 395"/>
                <a:gd name="T23" fmla="*/ 173 h 471"/>
                <a:gd name="T24" fmla="*/ 210 w 395"/>
                <a:gd name="T25" fmla="*/ 158 h 471"/>
                <a:gd name="T26" fmla="*/ 236 w 395"/>
                <a:gd name="T27" fmla="*/ 161 h 471"/>
                <a:gd name="T28" fmla="*/ 253 w 395"/>
                <a:gd name="T29" fmla="*/ 139 h 471"/>
                <a:gd name="T30" fmla="*/ 238 w 395"/>
                <a:gd name="T31" fmla="*/ 123 h 471"/>
                <a:gd name="T32" fmla="*/ 229 w 395"/>
                <a:gd name="T33" fmla="*/ 99 h 471"/>
                <a:gd name="T34" fmla="*/ 210 w 395"/>
                <a:gd name="T35" fmla="*/ 87 h 471"/>
                <a:gd name="T36" fmla="*/ 189 w 395"/>
                <a:gd name="T37" fmla="*/ 99 h 471"/>
                <a:gd name="T38" fmla="*/ 172 w 395"/>
                <a:gd name="T39" fmla="*/ 94 h 471"/>
                <a:gd name="T40" fmla="*/ 149 w 395"/>
                <a:gd name="T41" fmla="*/ 80 h 471"/>
                <a:gd name="T42" fmla="*/ 144 w 395"/>
                <a:gd name="T43" fmla="*/ 64 h 471"/>
                <a:gd name="T44" fmla="*/ 142 w 395"/>
                <a:gd name="T45" fmla="*/ 38 h 471"/>
                <a:gd name="T46" fmla="*/ 123 w 395"/>
                <a:gd name="T47" fmla="*/ 26 h 471"/>
                <a:gd name="T48" fmla="*/ 104 w 395"/>
                <a:gd name="T49" fmla="*/ 4 h 471"/>
                <a:gd name="T50" fmla="*/ 78 w 395"/>
                <a:gd name="T51" fmla="*/ 12 h 471"/>
                <a:gd name="T52" fmla="*/ 85 w 395"/>
                <a:gd name="T53" fmla="*/ 38 h 471"/>
                <a:gd name="T54" fmla="*/ 85 w 395"/>
                <a:gd name="T55" fmla="*/ 68 h 471"/>
                <a:gd name="T56" fmla="*/ 78 w 395"/>
                <a:gd name="T57" fmla="*/ 75 h 471"/>
                <a:gd name="T58" fmla="*/ 59 w 395"/>
                <a:gd name="T59" fmla="*/ 64 h 471"/>
                <a:gd name="T60" fmla="*/ 33 w 395"/>
                <a:gd name="T61" fmla="*/ 68 h 471"/>
                <a:gd name="T62" fmla="*/ 14 w 395"/>
                <a:gd name="T63" fmla="*/ 94 h 471"/>
                <a:gd name="T64" fmla="*/ 2 w 395"/>
                <a:gd name="T65" fmla="*/ 128 h 471"/>
                <a:gd name="T66" fmla="*/ 23 w 395"/>
                <a:gd name="T67" fmla="*/ 130 h 471"/>
                <a:gd name="T68" fmla="*/ 19 w 395"/>
                <a:gd name="T69" fmla="*/ 163 h 471"/>
                <a:gd name="T70" fmla="*/ 49 w 395"/>
                <a:gd name="T71" fmla="*/ 163 h 471"/>
                <a:gd name="T72" fmla="*/ 59 w 395"/>
                <a:gd name="T73" fmla="*/ 182 h 471"/>
                <a:gd name="T74" fmla="*/ 54 w 395"/>
                <a:gd name="T75" fmla="*/ 217 h 471"/>
                <a:gd name="T76" fmla="*/ 54 w 395"/>
                <a:gd name="T77" fmla="*/ 241 h 471"/>
                <a:gd name="T78" fmla="*/ 45 w 395"/>
                <a:gd name="T79" fmla="*/ 262 h 471"/>
                <a:gd name="T80" fmla="*/ 56 w 395"/>
                <a:gd name="T81" fmla="*/ 277 h 471"/>
                <a:gd name="T82" fmla="*/ 71 w 395"/>
                <a:gd name="T83" fmla="*/ 265 h 471"/>
                <a:gd name="T84" fmla="*/ 104 w 395"/>
                <a:gd name="T85" fmla="*/ 239 h 471"/>
                <a:gd name="T86" fmla="*/ 134 w 395"/>
                <a:gd name="T87" fmla="*/ 258 h 471"/>
                <a:gd name="T88" fmla="*/ 156 w 395"/>
                <a:gd name="T89" fmla="*/ 244 h 471"/>
                <a:gd name="T90" fmla="*/ 172 w 395"/>
                <a:gd name="T91" fmla="*/ 227 h 471"/>
                <a:gd name="T92" fmla="*/ 198 w 395"/>
                <a:gd name="T93" fmla="*/ 232 h 471"/>
                <a:gd name="T94" fmla="*/ 229 w 395"/>
                <a:gd name="T95" fmla="*/ 270 h 471"/>
                <a:gd name="T96" fmla="*/ 243 w 395"/>
                <a:gd name="T97" fmla="*/ 315 h 471"/>
                <a:gd name="T98" fmla="*/ 255 w 395"/>
                <a:gd name="T99" fmla="*/ 343 h 471"/>
                <a:gd name="T100" fmla="*/ 279 w 395"/>
                <a:gd name="T101" fmla="*/ 371 h 471"/>
                <a:gd name="T102" fmla="*/ 279 w 395"/>
                <a:gd name="T103" fmla="*/ 402 h 471"/>
                <a:gd name="T104" fmla="*/ 283 w 395"/>
                <a:gd name="T105" fmla="*/ 421 h 471"/>
                <a:gd name="T106" fmla="*/ 272 w 395"/>
                <a:gd name="T107" fmla="*/ 445 h 471"/>
                <a:gd name="T108" fmla="*/ 283 w 395"/>
                <a:gd name="T109" fmla="*/ 459 h 471"/>
                <a:gd name="T110" fmla="*/ 312 w 395"/>
                <a:gd name="T111" fmla="*/ 471 h 471"/>
                <a:gd name="T112" fmla="*/ 312 w 395"/>
                <a:gd name="T113" fmla="*/ 447 h 471"/>
                <a:gd name="T114" fmla="*/ 331 w 395"/>
                <a:gd name="T115" fmla="*/ 438 h 471"/>
                <a:gd name="T116" fmla="*/ 345 w 395"/>
                <a:gd name="T117" fmla="*/ 445 h 471"/>
                <a:gd name="T118" fmla="*/ 364 w 395"/>
                <a:gd name="T119" fmla="*/ 445 h 471"/>
                <a:gd name="T120" fmla="*/ 383 w 395"/>
                <a:gd name="T121" fmla="*/ 438 h 471"/>
                <a:gd name="T122" fmla="*/ 385 w 395"/>
                <a:gd name="T123" fmla="*/ 416 h 471"/>
                <a:gd name="T124" fmla="*/ 395 w 395"/>
                <a:gd name="T125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5" h="471">
                  <a:moveTo>
                    <a:pt x="395" y="397"/>
                  </a:moveTo>
                  <a:lnTo>
                    <a:pt x="395" y="397"/>
                  </a:lnTo>
                  <a:lnTo>
                    <a:pt x="395" y="397"/>
                  </a:lnTo>
                  <a:lnTo>
                    <a:pt x="392" y="395"/>
                  </a:lnTo>
                  <a:lnTo>
                    <a:pt x="390" y="395"/>
                  </a:lnTo>
                  <a:lnTo>
                    <a:pt x="390" y="393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390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76" y="381"/>
                  </a:lnTo>
                  <a:lnTo>
                    <a:pt x="376" y="381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3" y="376"/>
                  </a:lnTo>
                  <a:lnTo>
                    <a:pt x="371" y="374"/>
                  </a:lnTo>
                  <a:lnTo>
                    <a:pt x="371" y="374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69"/>
                  </a:lnTo>
                  <a:lnTo>
                    <a:pt x="369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0" y="362"/>
                  </a:lnTo>
                  <a:lnTo>
                    <a:pt x="383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78" y="355"/>
                  </a:lnTo>
                  <a:lnTo>
                    <a:pt x="378" y="355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3" y="352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7" y="343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3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0" y="331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7" y="333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3" y="336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0" y="331"/>
                  </a:lnTo>
                  <a:lnTo>
                    <a:pt x="343" y="329"/>
                  </a:lnTo>
                  <a:lnTo>
                    <a:pt x="343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8" y="324"/>
                  </a:lnTo>
                  <a:lnTo>
                    <a:pt x="335" y="324"/>
                  </a:lnTo>
                  <a:lnTo>
                    <a:pt x="335" y="322"/>
                  </a:lnTo>
                  <a:lnTo>
                    <a:pt x="335" y="307"/>
                  </a:lnTo>
                  <a:lnTo>
                    <a:pt x="335" y="305"/>
                  </a:lnTo>
                  <a:lnTo>
                    <a:pt x="335" y="305"/>
                  </a:lnTo>
                  <a:lnTo>
                    <a:pt x="333" y="307"/>
                  </a:lnTo>
                  <a:lnTo>
                    <a:pt x="333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6" y="298"/>
                  </a:lnTo>
                  <a:lnTo>
                    <a:pt x="324" y="296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88"/>
                  </a:lnTo>
                  <a:lnTo>
                    <a:pt x="324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91"/>
                  </a:lnTo>
                  <a:lnTo>
                    <a:pt x="321" y="291"/>
                  </a:lnTo>
                  <a:lnTo>
                    <a:pt x="319" y="291"/>
                  </a:lnTo>
                  <a:lnTo>
                    <a:pt x="319" y="291"/>
                  </a:lnTo>
                  <a:lnTo>
                    <a:pt x="317" y="291"/>
                  </a:lnTo>
                  <a:lnTo>
                    <a:pt x="309" y="284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302" y="277"/>
                  </a:lnTo>
                  <a:lnTo>
                    <a:pt x="300" y="272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5"/>
                  </a:lnTo>
                  <a:lnTo>
                    <a:pt x="293" y="265"/>
                  </a:lnTo>
                  <a:lnTo>
                    <a:pt x="291" y="262"/>
                  </a:lnTo>
                  <a:lnTo>
                    <a:pt x="288" y="260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8" y="253"/>
                  </a:lnTo>
                  <a:lnTo>
                    <a:pt x="288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3" y="248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41"/>
                  </a:lnTo>
                  <a:lnTo>
                    <a:pt x="276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64" y="234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29"/>
                  </a:lnTo>
                  <a:lnTo>
                    <a:pt x="262" y="229"/>
                  </a:lnTo>
                  <a:lnTo>
                    <a:pt x="262" y="227"/>
                  </a:lnTo>
                  <a:lnTo>
                    <a:pt x="260" y="227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0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4" y="217"/>
                  </a:lnTo>
                  <a:lnTo>
                    <a:pt x="264" y="217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2" y="215"/>
                  </a:lnTo>
                  <a:lnTo>
                    <a:pt x="262" y="213"/>
                  </a:lnTo>
                  <a:lnTo>
                    <a:pt x="260" y="210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57" y="210"/>
                  </a:lnTo>
                  <a:lnTo>
                    <a:pt x="255" y="210"/>
                  </a:lnTo>
                  <a:lnTo>
                    <a:pt x="255" y="210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50" y="208"/>
                  </a:lnTo>
                  <a:lnTo>
                    <a:pt x="248" y="208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3" y="20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6" y="203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1"/>
                  </a:lnTo>
                  <a:lnTo>
                    <a:pt x="231" y="201"/>
                  </a:lnTo>
                  <a:lnTo>
                    <a:pt x="231" y="201"/>
                  </a:lnTo>
                  <a:lnTo>
                    <a:pt x="229" y="199"/>
                  </a:lnTo>
                  <a:lnTo>
                    <a:pt x="229" y="196"/>
                  </a:lnTo>
                  <a:lnTo>
                    <a:pt x="229" y="196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2" y="194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0" y="184"/>
                  </a:lnTo>
                  <a:lnTo>
                    <a:pt x="205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5" y="158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2" y="158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7" y="158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6" y="151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0" y="130"/>
                  </a:lnTo>
                  <a:lnTo>
                    <a:pt x="246" y="128"/>
                  </a:lnTo>
                  <a:lnTo>
                    <a:pt x="243" y="128"/>
                  </a:lnTo>
                  <a:lnTo>
                    <a:pt x="241" y="128"/>
                  </a:lnTo>
                  <a:lnTo>
                    <a:pt x="238" y="130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27" y="118"/>
                  </a:lnTo>
                  <a:lnTo>
                    <a:pt x="224" y="116"/>
                  </a:lnTo>
                  <a:lnTo>
                    <a:pt x="222" y="116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1"/>
                  </a:lnTo>
                  <a:lnTo>
                    <a:pt x="227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6" y="106"/>
                  </a:lnTo>
                  <a:lnTo>
                    <a:pt x="236" y="104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1" y="102"/>
                  </a:lnTo>
                  <a:lnTo>
                    <a:pt x="229" y="102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2" y="97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05" y="8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1" y="92"/>
                  </a:lnTo>
                  <a:lnTo>
                    <a:pt x="191" y="94"/>
                  </a:lnTo>
                  <a:lnTo>
                    <a:pt x="191" y="9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4" y="102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7"/>
                  </a:lnTo>
                  <a:lnTo>
                    <a:pt x="175" y="97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7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8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3" y="87"/>
                  </a:lnTo>
                  <a:lnTo>
                    <a:pt x="153" y="85"/>
                  </a:lnTo>
                  <a:lnTo>
                    <a:pt x="151" y="83"/>
                  </a:lnTo>
                  <a:lnTo>
                    <a:pt x="151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78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0" y="33"/>
                  </a:lnTo>
                  <a:lnTo>
                    <a:pt x="127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75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6" y="71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47" y="61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0" y="75"/>
                  </a:lnTo>
                  <a:lnTo>
                    <a:pt x="2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0"/>
                  </a:lnTo>
                  <a:lnTo>
                    <a:pt x="7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2"/>
                  </a:lnTo>
                  <a:lnTo>
                    <a:pt x="23" y="135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8" y="165"/>
                  </a:lnTo>
                  <a:lnTo>
                    <a:pt x="30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5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9" y="182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1" y="191"/>
                  </a:lnTo>
                  <a:lnTo>
                    <a:pt x="63" y="191"/>
                  </a:lnTo>
                  <a:lnTo>
                    <a:pt x="63" y="194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3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6" y="208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7"/>
                  </a:lnTo>
                  <a:lnTo>
                    <a:pt x="42" y="270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4"/>
                  </a:lnTo>
                  <a:lnTo>
                    <a:pt x="42" y="274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8" y="267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5" y="255"/>
                  </a:lnTo>
                  <a:lnTo>
                    <a:pt x="85" y="253"/>
                  </a:lnTo>
                  <a:lnTo>
                    <a:pt x="85" y="251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9" y="246"/>
                  </a:lnTo>
                  <a:lnTo>
                    <a:pt x="89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6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6"/>
                  </a:lnTo>
                  <a:lnTo>
                    <a:pt x="115" y="248"/>
                  </a:lnTo>
                  <a:lnTo>
                    <a:pt x="115" y="248"/>
                  </a:lnTo>
                  <a:lnTo>
                    <a:pt x="118" y="248"/>
                  </a:lnTo>
                  <a:lnTo>
                    <a:pt x="118" y="248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3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3"/>
                  </a:lnTo>
                  <a:lnTo>
                    <a:pt x="142" y="253"/>
                  </a:lnTo>
                  <a:lnTo>
                    <a:pt x="144" y="251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3" y="251"/>
                  </a:lnTo>
                  <a:lnTo>
                    <a:pt x="153" y="251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3" y="246"/>
                  </a:lnTo>
                  <a:lnTo>
                    <a:pt x="153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3" y="236"/>
                  </a:lnTo>
                  <a:lnTo>
                    <a:pt x="163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4"/>
                  </a:lnTo>
                  <a:lnTo>
                    <a:pt x="165" y="234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29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8" y="227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6" y="232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5" y="234"/>
                  </a:lnTo>
                  <a:lnTo>
                    <a:pt x="208" y="239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51"/>
                  </a:lnTo>
                  <a:lnTo>
                    <a:pt x="217" y="255"/>
                  </a:lnTo>
                  <a:lnTo>
                    <a:pt x="217" y="255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7"/>
                  </a:lnTo>
                  <a:lnTo>
                    <a:pt x="227" y="267"/>
                  </a:lnTo>
                  <a:lnTo>
                    <a:pt x="229" y="270"/>
                  </a:lnTo>
                  <a:lnTo>
                    <a:pt x="236" y="274"/>
                  </a:lnTo>
                  <a:lnTo>
                    <a:pt x="238" y="274"/>
                  </a:lnTo>
                  <a:lnTo>
                    <a:pt x="241" y="277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6" y="288"/>
                  </a:lnTo>
                  <a:lnTo>
                    <a:pt x="246" y="291"/>
                  </a:lnTo>
                  <a:lnTo>
                    <a:pt x="246" y="293"/>
                  </a:lnTo>
                  <a:lnTo>
                    <a:pt x="246" y="296"/>
                  </a:lnTo>
                  <a:lnTo>
                    <a:pt x="243" y="303"/>
                  </a:lnTo>
                  <a:lnTo>
                    <a:pt x="241" y="305"/>
                  </a:lnTo>
                  <a:lnTo>
                    <a:pt x="243" y="307"/>
                  </a:lnTo>
                  <a:lnTo>
                    <a:pt x="243" y="310"/>
                  </a:lnTo>
                  <a:lnTo>
                    <a:pt x="243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3" y="329"/>
                  </a:lnTo>
                  <a:lnTo>
                    <a:pt x="243" y="329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8" y="333"/>
                  </a:lnTo>
                  <a:lnTo>
                    <a:pt x="248" y="333"/>
                  </a:lnTo>
                  <a:lnTo>
                    <a:pt x="248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8"/>
                  </a:lnTo>
                  <a:lnTo>
                    <a:pt x="250" y="338"/>
                  </a:lnTo>
                  <a:lnTo>
                    <a:pt x="250" y="341"/>
                  </a:lnTo>
                  <a:lnTo>
                    <a:pt x="250" y="341"/>
                  </a:lnTo>
                  <a:lnTo>
                    <a:pt x="253" y="341"/>
                  </a:lnTo>
                  <a:lnTo>
                    <a:pt x="253" y="341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7" y="343"/>
                  </a:lnTo>
                  <a:lnTo>
                    <a:pt x="257" y="345"/>
                  </a:lnTo>
                  <a:lnTo>
                    <a:pt x="257" y="345"/>
                  </a:lnTo>
                  <a:lnTo>
                    <a:pt x="257" y="348"/>
                  </a:lnTo>
                  <a:lnTo>
                    <a:pt x="257" y="350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60" y="352"/>
                  </a:lnTo>
                  <a:lnTo>
                    <a:pt x="262" y="355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72" y="357"/>
                  </a:lnTo>
                  <a:lnTo>
                    <a:pt x="276" y="357"/>
                  </a:lnTo>
                  <a:lnTo>
                    <a:pt x="276" y="357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4" y="362"/>
                  </a:lnTo>
                  <a:lnTo>
                    <a:pt x="274" y="364"/>
                  </a:lnTo>
                  <a:lnTo>
                    <a:pt x="274" y="364"/>
                  </a:lnTo>
                  <a:lnTo>
                    <a:pt x="276" y="369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81" y="371"/>
                  </a:lnTo>
                  <a:lnTo>
                    <a:pt x="283" y="371"/>
                  </a:lnTo>
                  <a:lnTo>
                    <a:pt x="286" y="371"/>
                  </a:lnTo>
                  <a:lnTo>
                    <a:pt x="288" y="374"/>
                  </a:lnTo>
                  <a:lnTo>
                    <a:pt x="288" y="376"/>
                  </a:lnTo>
                  <a:lnTo>
                    <a:pt x="291" y="378"/>
                  </a:lnTo>
                  <a:lnTo>
                    <a:pt x="288" y="381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8" y="390"/>
                  </a:lnTo>
                  <a:lnTo>
                    <a:pt x="286" y="390"/>
                  </a:lnTo>
                  <a:lnTo>
                    <a:pt x="283" y="390"/>
                  </a:lnTo>
                  <a:lnTo>
                    <a:pt x="281" y="393"/>
                  </a:lnTo>
                  <a:lnTo>
                    <a:pt x="281" y="393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6" y="395"/>
                  </a:lnTo>
                  <a:lnTo>
                    <a:pt x="286" y="395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81" y="407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3" y="416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1" y="421"/>
                  </a:lnTo>
                  <a:lnTo>
                    <a:pt x="281" y="421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81" y="426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3" y="435"/>
                  </a:lnTo>
                  <a:lnTo>
                    <a:pt x="281" y="435"/>
                  </a:lnTo>
                  <a:lnTo>
                    <a:pt x="281" y="438"/>
                  </a:lnTo>
                  <a:lnTo>
                    <a:pt x="279" y="440"/>
                  </a:lnTo>
                  <a:lnTo>
                    <a:pt x="279" y="440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7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7" y="447"/>
                  </a:lnTo>
                  <a:lnTo>
                    <a:pt x="264" y="447"/>
                  </a:lnTo>
                  <a:lnTo>
                    <a:pt x="264" y="449"/>
                  </a:lnTo>
                  <a:lnTo>
                    <a:pt x="264" y="452"/>
                  </a:lnTo>
                  <a:lnTo>
                    <a:pt x="267" y="452"/>
                  </a:lnTo>
                  <a:lnTo>
                    <a:pt x="269" y="457"/>
                  </a:lnTo>
                  <a:lnTo>
                    <a:pt x="269" y="459"/>
                  </a:lnTo>
                  <a:lnTo>
                    <a:pt x="269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6" y="461"/>
                  </a:lnTo>
                  <a:lnTo>
                    <a:pt x="279" y="461"/>
                  </a:lnTo>
                  <a:lnTo>
                    <a:pt x="279" y="461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5" y="461"/>
                  </a:lnTo>
                  <a:lnTo>
                    <a:pt x="295" y="464"/>
                  </a:lnTo>
                  <a:lnTo>
                    <a:pt x="295" y="464"/>
                  </a:lnTo>
                  <a:lnTo>
                    <a:pt x="298" y="466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7" y="471"/>
                  </a:lnTo>
                  <a:lnTo>
                    <a:pt x="307" y="471"/>
                  </a:lnTo>
                  <a:lnTo>
                    <a:pt x="309" y="471"/>
                  </a:lnTo>
                  <a:lnTo>
                    <a:pt x="312" y="471"/>
                  </a:lnTo>
                  <a:lnTo>
                    <a:pt x="312" y="471"/>
                  </a:lnTo>
                  <a:lnTo>
                    <a:pt x="312" y="468"/>
                  </a:lnTo>
                  <a:lnTo>
                    <a:pt x="312" y="466"/>
                  </a:lnTo>
                  <a:lnTo>
                    <a:pt x="314" y="466"/>
                  </a:lnTo>
                  <a:lnTo>
                    <a:pt x="314" y="466"/>
                  </a:lnTo>
                  <a:lnTo>
                    <a:pt x="314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2" y="457"/>
                  </a:lnTo>
                  <a:lnTo>
                    <a:pt x="312" y="457"/>
                  </a:lnTo>
                  <a:lnTo>
                    <a:pt x="309" y="454"/>
                  </a:lnTo>
                  <a:lnTo>
                    <a:pt x="309" y="454"/>
                  </a:lnTo>
                  <a:lnTo>
                    <a:pt x="307" y="454"/>
                  </a:lnTo>
                  <a:lnTo>
                    <a:pt x="309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7" y="447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2"/>
                  </a:lnTo>
                  <a:lnTo>
                    <a:pt x="319" y="440"/>
                  </a:lnTo>
                  <a:lnTo>
                    <a:pt x="321" y="440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6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31" y="442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5"/>
                  </a:lnTo>
                  <a:lnTo>
                    <a:pt x="347" y="447"/>
                  </a:lnTo>
                  <a:lnTo>
                    <a:pt x="350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40"/>
                  </a:lnTo>
                  <a:lnTo>
                    <a:pt x="369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80" y="438"/>
                  </a:lnTo>
                  <a:lnTo>
                    <a:pt x="380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7" y="430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5" y="426"/>
                  </a:lnTo>
                  <a:lnTo>
                    <a:pt x="387" y="426"/>
                  </a:lnTo>
                  <a:lnTo>
                    <a:pt x="387" y="426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7" y="423"/>
                  </a:lnTo>
                  <a:lnTo>
                    <a:pt x="387" y="421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4"/>
                  </a:lnTo>
                  <a:lnTo>
                    <a:pt x="383" y="414"/>
                  </a:lnTo>
                  <a:lnTo>
                    <a:pt x="383" y="414"/>
                  </a:lnTo>
                  <a:lnTo>
                    <a:pt x="383" y="412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7" y="412"/>
                  </a:lnTo>
                  <a:lnTo>
                    <a:pt x="387" y="409"/>
                  </a:lnTo>
                  <a:lnTo>
                    <a:pt x="387" y="409"/>
                  </a:lnTo>
                  <a:lnTo>
                    <a:pt x="390" y="412"/>
                  </a:lnTo>
                  <a:lnTo>
                    <a:pt x="390" y="409"/>
                  </a:lnTo>
                  <a:lnTo>
                    <a:pt x="390" y="409"/>
                  </a:lnTo>
                  <a:lnTo>
                    <a:pt x="392" y="409"/>
                  </a:lnTo>
                  <a:lnTo>
                    <a:pt x="390" y="409"/>
                  </a:lnTo>
                  <a:lnTo>
                    <a:pt x="390" y="407"/>
                  </a:lnTo>
                  <a:lnTo>
                    <a:pt x="390" y="407"/>
                  </a:lnTo>
                  <a:lnTo>
                    <a:pt x="392" y="407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0"/>
                  </a:lnTo>
                  <a:lnTo>
                    <a:pt x="395" y="3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Freeform 24"/>
            <p:cNvSpPr>
              <a:spLocks noEditPoints="1"/>
            </p:cNvSpPr>
            <p:nvPr/>
          </p:nvSpPr>
          <p:spPr bwMode="auto">
            <a:xfrm>
              <a:off x="6824241" y="1895228"/>
              <a:ext cx="713990" cy="351427"/>
            </a:xfrm>
            <a:custGeom>
              <a:avLst/>
              <a:gdLst>
                <a:gd name="T0" fmla="*/ 537 w 577"/>
                <a:gd name="T1" fmla="*/ 57 h 284"/>
                <a:gd name="T2" fmla="*/ 502 w 577"/>
                <a:gd name="T3" fmla="*/ 33 h 284"/>
                <a:gd name="T4" fmla="*/ 454 w 577"/>
                <a:gd name="T5" fmla="*/ 26 h 284"/>
                <a:gd name="T6" fmla="*/ 428 w 577"/>
                <a:gd name="T7" fmla="*/ 24 h 284"/>
                <a:gd name="T8" fmla="*/ 398 w 577"/>
                <a:gd name="T9" fmla="*/ 21 h 284"/>
                <a:gd name="T10" fmla="*/ 376 w 577"/>
                <a:gd name="T11" fmla="*/ 29 h 284"/>
                <a:gd name="T12" fmla="*/ 341 w 577"/>
                <a:gd name="T13" fmla="*/ 29 h 284"/>
                <a:gd name="T14" fmla="*/ 289 w 577"/>
                <a:gd name="T15" fmla="*/ 19 h 284"/>
                <a:gd name="T16" fmla="*/ 260 w 577"/>
                <a:gd name="T17" fmla="*/ 5 h 284"/>
                <a:gd name="T18" fmla="*/ 222 w 577"/>
                <a:gd name="T19" fmla="*/ 29 h 284"/>
                <a:gd name="T20" fmla="*/ 213 w 577"/>
                <a:gd name="T21" fmla="*/ 55 h 284"/>
                <a:gd name="T22" fmla="*/ 163 w 577"/>
                <a:gd name="T23" fmla="*/ 38 h 284"/>
                <a:gd name="T24" fmla="*/ 118 w 577"/>
                <a:gd name="T25" fmla="*/ 36 h 284"/>
                <a:gd name="T26" fmla="*/ 99 w 577"/>
                <a:gd name="T27" fmla="*/ 43 h 284"/>
                <a:gd name="T28" fmla="*/ 90 w 577"/>
                <a:gd name="T29" fmla="*/ 57 h 284"/>
                <a:gd name="T30" fmla="*/ 97 w 577"/>
                <a:gd name="T31" fmla="*/ 71 h 284"/>
                <a:gd name="T32" fmla="*/ 64 w 577"/>
                <a:gd name="T33" fmla="*/ 109 h 284"/>
                <a:gd name="T34" fmla="*/ 64 w 577"/>
                <a:gd name="T35" fmla="*/ 133 h 284"/>
                <a:gd name="T36" fmla="*/ 88 w 577"/>
                <a:gd name="T37" fmla="*/ 147 h 284"/>
                <a:gd name="T38" fmla="*/ 107 w 577"/>
                <a:gd name="T39" fmla="*/ 152 h 284"/>
                <a:gd name="T40" fmla="*/ 123 w 577"/>
                <a:gd name="T41" fmla="*/ 126 h 284"/>
                <a:gd name="T42" fmla="*/ 130 w 577"/>
                <a:gd name="T43" fmla="*/ 130 h 284"/>
                <a:gd name="T44" fmla="*/ 149 w 577"/>
                <a:gd name="T45" fmla="*/ 147 h 284"/>
                <a:gd name="T46" fmla="*/ 166 w 577"/>
                <a:gd name="T47" fmla="*/ 159 h 284"/>
                <a:gd name="T48" fmla="*/ 192 w 577"/>
                <a:gd name="T49" fmla="*/ 173 h 284"/>
                <a:gd name="T50" fmla="*/ 182 w 577"/>
                <a:gd name="T51" fmla="*/ 189 h 284"/>
                <a:gd name="T52" fmla="*/ 163 w 577"/>
                <a:gd name="T53" fmla="*/ 192 h 284"/>
                <a:gd name="T54" fmla="*/ 156 w 577"/>
                <a:gd name="T55" fmla="*/ 199 h 284"/>
                <a:gd name="T56" fmla="*/ 142 w 577"/>
                <a:gd name="T57" fmla="*/ 208 h 284"/>
                <a:gd name="T58" fmla="*/ 133 w 577"/>
                <a:gd name="T59" fmla="*/ 216 h 284"/>
                <a:gd name="T60" fmla="*/ 116 w 577"/>
                <a:gd name="T61" fmla="*/ 211 h 284"/>
                <a:gd name="T62" fmla="*/ 92 w 577"/>
                <a:gd name="T63" fmla="*/ 213 h 284"/>
                <a:gd name="T64" fmla="*/ 73 w 577"/>
                <a:gd name="T65" fmla="*/ 227 h 284"/>
                <a:gd name="T66" fmla="*/ 69 w 577"/>
                <a:gd name="T67" fmla="*/ 227 h 284"/>
                <a:gd name="T68" fmla="*/ 17 w 577"/>
                <a:gd name="T69" fmla="*/ 220 h 284"/>
                <a:gd name="T70" fmla="*/ 5 w 577"/>
                <a:gd name="T71" fmla="*/ 230 h 284"/>
                <a:gd name="T72" fmla="*/ 5 w 577"/>
                <a:gd name="T73" fmla="*/ 260 h 284"/>
                <a:gd name="T74" fmla="*/ 38 w 577"/>
                <a:gd name="T75" fmla="*/ 258 h 284"/>
                <a:gd name="T76" fmla="*/ 52 w 577"/>
                <a:gd name="T77" fmla="*/ 260 h 284"/>
                <a:gd name="T78" fmla="*/ 71 w 577"/>
                <a:gd name="T79" fmla="*/ 258 h 284"/>
                <a:gd name="T80" fmla="*/ 83 w 577"/>
                <a:gd name="T81" fmla="*/ 270 h 284"/>
                <a:gd name="T82" fmla="*/ 107 w 577"/>
                <a:gd name="T83" fmla="*/ 258 h 284"/>
                <a:gd name="T84" fmla="*/ 121 w 577"/>
                <a:gd name="T85" fmla="*/ 265 h 284"/>
                <a:gd name="T86" fmla="*/ 142 w 577"/>
                <a:gd name="T87" fmla="*/ 272 h 284"/>
                <a:gd name="T88" fmla="*/ 156 w 577"/>
                <a:gd name="T89" fmla="*/ 284 h 284"/>
                <a:gd name="T90" fmla="*/ 178 w 577"/>
                <a:gd name="T91" fmla="*/ 270 h 284"/>
                <a:gd name="T92" fmla="*/ 215 w 577"/>
                <a:gd name="T93" fmla="*/ 268 h 284"/>
                <a:gd name="T94" fmla="*/ 244 w 577"/>
                <a:gd name="T95" fmla="*/ 246 h 284"/>
                <a:gd name="T96" fmla="*/ 248 w 577"/>
                <a:gd name="T97" fmla="*/ 225 h 284"/>
                <a:gd name="T98" fmla="*/ 286 w 577"/>
                <a:gd name="T99" fmla="*/ 206 h 284"/>
                <a:gd name="T100" fmla="*/ 303 w 577"/>
                <a:gd name="T101" fmla="*/ 199 h 284"/>
                <a:gd name="T102" fmla="*/ 334 w 577"/>
                <a:gd name="T103" fmla="*/ 194 h 284"/>
                <a:gd name="T104" fmla="*/ 348 w 577"/>
                <a:gd name="T105" fmla="*/ 208 h 284"/>
                <a:gd name="T106" fmla="*/ 379 w 577"/>
                <a:gd name="T107" fmla="*/ 199 h 284"/>
                <a:gd name="T108" fmla="*/ 395 w 577"/>
                <a:gd name="T109" fmla="*/ 163 h 284"/>
                <a:gd name="T110" fmla="*/ 440 w 577"/>
                <a:gd name="T111" fmla="*/ 159 h 284"/>
                <a:gd name="T112" fmla="*/ 476 w 577"/>
                <a:gd name="T113" fmla="*/ 135 h 284"/>
                <a:gd name="T114" fmla="*/ 520 w 577"/>
                <a:gd name="T115" fmla="*/ 109 h 284"/>
                <a:gd name="T116" fmla="*/ 554 w 577"/>
                <a:gd name="T117" fmla="*/ 90 h 284"/>
                <a:gd name="T118" fmla="*/ 66 w 577"/>
                <a:gd name="T119" fmla="*/ 237 h 284"/>
                <a:gd name="T120" fmla="*/ 97 w 577"/>
                <a:gd name="T121" fmla="*/ 237 h 284"/>
                <a:gd name="T122" fmla="*/ 90 w 577"/>
                <a:gd name="T123" fmla="*/ 218 h 284"/>
                <a:gd name="T124" fmla="*/ 133 w 577"/>
                <a:gd name="T125" fmla="*/ 23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284">
                  <a:moveTo>
                    <a:pt x="577" y="85"/>
                  </a:moveTo>
                  <a:lnTo>
                    <a:pt x="577" y="83"/>
                  </a:lnTo>
                  <a:lnTo>
                    <a:pt x="575" y="83"/>
                  </a:lnTo>
                  <a:lnTo>
                    <a:pt x="575" y="81"/>
                  </a:lnTo>
                  <a:lnTo>
                    <a:pt x="575" y="81"/>
                  </a:lnTo>
                  <a:lnTo>
                    <a:pt x="575" y="78"/>
                  </a:lnTo>
                  <a:lnTo>
                    <a:pt x="575" y="76"/>
                  </a:lnTo>
                  <a:lnTo>
                    <a:pt x="573" y="76"/>
                  </a:lnTo>
                  <a:lnTo>
                    <a:pt x="570" y="74"/>
                  </a:lnTo>
                  <a:lnTo>
                    <a:pt x="570" y="71"/>
                  </a:lnTo>
                  <a:lnTo>
                    <a:pt x="568" y="69"/>
                  </a:lnTo>
                  <a:lnTo>
                    <a:pt x="563" y="66"/>
                  </a:lnTo>
                  <a:lnTo>
                    <a:pt x="563" y="62"/>
                  </a:lnTo>
                  <a:lnTo>
                    <a:pt x="561" y="62"/>
                  </a:lnTo>
                  <a:lnTo>
                    <a:pt x="558" y="59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37" y="57"/>
                  </a:lnTo>
                  <a:lnTo>
                    <a:pt x="532" y="57"/>
                  </a:lnTo>
                  <a:lnTo>
                    <a:pt x="532" y="55"/>
                  </a:lnTo>
                  <a:lnTo>
                    <a:pt x="530" y="50"/>
                  </a:lnTo>
                  <a:lnTo>
                    <a:pt x="528" y="47"/>
                  </a:lnTo>
                  <a:lnTo>
                    <a:pt x="523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20" y="40"/>
                  </a:lnTo>
                  <a:lnTo>
                    <a:pt x="520" y="40"/>
                  </a:lnTo>
                  <a:lnTo>
                    <a:pt x="520" y="38"/>
                  </a:lnTo>
                  <a:lnTo>
                    <a:pt x="520" y="36"/>
                  </a:lnTo>
                  <a:lnTo>
                    <a:pt x="520" y="36"/>
                  </a:lnTo>
                  <a:lnTo>
                    <a:pt x="518" y="33"/>
                  </a:lnTo>
                  <a:lnTo>
                    <a:pt x="516" y="36"/>
                  </a:lnTo>
                  <a:lnTo>
                    <a:pt x="513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4" y="36"/>
                  </a:lnTo>
                  <a:lnTo>
                    <a:pt x="502" y="33"/>
                  </a:lnTo>
                  <a:lnTo>
                    <a:pt x="494" y="33"/>
                  </a:lnTo>
                  <a:lnTo>
                    <a:pt x="494" y="33"/>
                  </a:lnTo>
                  <a:lnTo>
                    <a:pt x="492" y="31"/>
                  </a:lnTo>
                  <a:lnTo>
                    <a:pt x="490" y="31"/>
                  </a:lnTo>
                  <a:lnTo>
                    <a:pt x="485" y="29"/>
                  </a:lnTo>
                  <a:lnTo>
                    <a:pt x="480" y="29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1"/>
                  </a:lnTo>
                  <a:lnTo>
                    <a:pt x="473" y="31"/>
                  </a:lnTo>
                  <a:lnTo>
                    <a:pt x="471" y="29"/>
                  </a:lnTo>
                  <a:lnTo>
                    <a:pt x="471" y="29"/>
                  </a:lnTo>
                  <a:lnTo>
                    <a:pt x="468" y="29"/>
                  </a:lnTo>
                  <a:lnTo>
                    <a:pt x="466" y="29"/>
                  </a:lnTo>
                  <a:lnTo>
                    <a:pt x="461" y="29"/>
                  </a:lnTo>
                  <a:lnTo>
                    <a:pt x="459" y="29"/>
                  </a:lnTo>
                  <a:lnTo>
                    <a:pt x="454" y="29"/>
                  </a:lnTo>
                  <a:lnTo>
                    <a:pt x="454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7" y="29"/>
                  </a:lnTo>
                  <a:lnTo>
                    <a:pt x="447" y="29"/>
                  </a:lnTo>
                  <a:lnTo>
                    <a:pt x="447" y="26"/>
                  </a:lnTo>
                  <a:lnTo>
                    <a:pt x="447" y="26"/>
                  </a:lnTo>
                  <a:lnTo>
                    <a:pt x="445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8" y="26"/>
                  </a:lnTo>
                  <a:lnTo>
                    <a:pt x="426" y="26"/>
                  </a:lnTo>
                  <a:lnTo>
                    <a:pt x="424" y="26"/>
                  </a:lnTo>
                  <a:lnTo>
                    <a:pt x="419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05" y="21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0" y="26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1" y="26"/>
                  </a:lnTo>
                  <a:lnTo>
                    <a:pt x="379" y="26"/>
                  </a:lnTo>
                  <a:lnTo>
                    <a:pt x="379" y="26"/>
                  </a:lnTo>
                  <a:lnTo>
                    <a:pt x="376" y="2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67" y="24"/>
                  </a:lnTo>
                  <a:lnTo>
                    <a:pt x="362" y="24"/>
                  </a:lnTo>
                  <a:lnTo>
                    <a:pt x="360" y="24"/>
                  </a:lnTo>
                  <a:lnTo>
                    <a:pt x="357" y="24"/>
                  </a:lnTo>
                  <a:lnTo>
                    <a:pt x="355" y="26"/>
                  </a:lnTo>
                  <a:lnTo>
                    <a:pt x="353" y="26"/>
                  </a:lnTo>
                  <a:lnTo>
                    <a:pt x="348" y="24"/>
                  </a:lnTo>
                  <a:lnTo>
                    <a:pt x="345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1" y="29"/>
                  </a:lnTo>
                  <a:lnTo>
                    <a:pt x="341" y="31"/>
                  </a:lnTo>
                  <a:lnTo>
                    <a:pt x="338" y="31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4" y="33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0" y="31"/>
                  </a:lnTo>
                  <a:lnTo>
                    <a:pt x="308" y="29"/>
                  </a:lnTo>
                  <a:lnTo>
                    <a:pt x="308" y="26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3" y="21"/>
                  </a:lnTo>
                  <a:lnTo>
                    <a:pt x="289" y="19"/>
                  </a:lnTo>
                  <a:lnTo>
                    <a:pt x="286" y="19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7" y="10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2" y="10"/>
                  </a:lnTo>
                  <a:lnTo>
                    <a:pt x="270" y="7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5"/>
                  </a:lnTo>
                  <a:lnTo>
                    <a:pt x="260" y="3"/>
                  </a:lnTo>
                  <a:lnTo>
                    <a:pt x="258" y="0"/>
                  </a:lnTo>
                  <a:lnTo>
                    <a:pt x="260" y="3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51" y="7"/>
                  </a:lnTo>
                  <a:lnTo>
                    <a:pt x="251" y="5"/>
                  </a:lnTo>
                  <a:lnTo>
                    <a:pt x="248" y="5"/>
                  </a:lnTo>
                  <a:lnTo>
                    <a:pt x="248" y="5"/>
                  </a:lnTo>
                  <a:lnTo>
                    <a:pt x="246" y="5"/>
                  </a:lnTo>
                  <a:lnTo>
                    <a:pt x="244" y="10"/>
                  </a:lnTo>
                  <a:lnTo>
                    <a:pt x="241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0" y="14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5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8"/>
                  </a:lnTo>
                  <a:lnTo>
                    <a:pt x="220" y="43"/>
                  </a:lnTo>
                  <a:lnTo>
                    <a:pt x="218" y="45"/>
                  </a:lnTo>
                  <a:lnTo>
                    <a:pt x="218" y="47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8" y="62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7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8" y="55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87" y="50"/>
                  </a:lnTo>
                  <a:lnTo>
                    <a:pt x="185" y="47"/>
                  </a:lnTo>
                  <a:lnTo>
                    <a:pt x="185" y="45"/>
                  </a:lnTo>
                  <a:lnTo>
                    <a:pt x="182" y="45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63" y="38"/>
                  </a:lnTo>
                  <a:lnTo>
                    <a:pt x="161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2" y="69"/>
                  </a:lnTo>
                  <a:lnTo>
                    <a:pt x="95" y="69"/>
                  </a:lnTo>
                  <a:lnTo>
                    <a:pt x="97" y="71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4" y="78"/>
                  </a:lnTo>
                  <a:lnTo>
                    <a:pt x="102" y="81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3" y="97"/>
                  </a:lnTo>
                  <a:lnTo>
                    <a:pt x="69" y="102"/>
                  </a:lnTo>
                  <a:lnTo>
                    <a:pt x="66" y="104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9" y="111"/>
                  </a:lnTo>
                  <a:lnTo>
                    <a:pt x="57" y="114"/>
                  </a:lnTo>
                  <a:lnTo>
                    <a:pt x="50" y="118"/>
                  </a:lnTo>
                  <a:lnTo>
                    <a:pt x="47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4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6" y="130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8" y="137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37"/>
                  </a:lnTo>
                  <a:lnTo>
                    <a:pt x="126" y="133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3" y="128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7" y="145"/>
                  </a:lnTo>
                  <a:lnTo>
                    <a:pt x="137" y="147"/>
                  </a:lnTo>
                  <a:lnTo>
                    <a:pt x="140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1" y="156"/>
                  </a:lnTo>
                  <a:lnTo>
                    <a:pt x="161" y="156"/>
                  </a:lnTo>
                  <a:lnTo>
                    <a:pt x="161" y="154"/>
                  </a:lnTo>
                  <a:lnTo>
                    <a:pt x="163" y="156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5" y="166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2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3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6" y="168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196" y="178"/>
                  </a:lnTo>
                  <a:lnTo>
                    <a:pt x="192" y="180"/>
                  </a:lnTo>
                  <a:lnTo>
                    <a:pt x="187" y="182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92"/>
                  </a:lnTo>
                  <a:lnTo>
                    <a:pt x="178" y="192"/>
                  </a:lnTo>
                  <a:lnTo>
                    <a:pt x="178" y="192"/>
                  </a:lnTo>
                  <a:lnTo>
                    <a:pt x="178" y="194"/>
                  </a:lnTo>
                  <a:lnTo>
                    <a:pt x="175" y="19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8" y="197"/>
                  </a:lnTo>
                  <a:lnTo>
                    <a:pt x="168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4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9" y="204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6"/>
                  </a:lnTo>
                  <a:lnTo>
                    <a:pt x="128" y="213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95" y="211"/>
                  </a:lnTo>
                  <a:lnTo>
                    <a:pt x="92" y="211"/>
                  </a:lnTo>
                  <a:lnTo>
                    <a:pt x="90" y="213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5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3" y="223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47" y="218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0" y="234"/>
                  </a:lnTo>
                  <a:lnTo>
                    <a:pt x="7" y="232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2"/>
                  </a:lnTo>
                  <a:lnTo>
                    <a:pt x="0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3" y="249"/>
                  </a:lnTo>
                  <a:lnTo>
                    <a:pt x="3" y="249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60"/>
                  </a:lnTo>
                  <a:lnTo>
                    <a:pt x="3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7" y="260"/>
                  </a:lnTo>
                  <a:lnTo>
                    <a:pt x="10" y="260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7" y="258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9" y="258"/>
                  </a:lnTo>
                  <a:lnTo>
                    <a:pt x="31" y="260"/>
                  </a:lnTo>
                  <a:lnTo>
                    <a:pt x="36" y="258"/>
                  </a:lnTo>
                  <a:lnTo>
                    <a:pt x="38" y="258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5" y="258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6"/>
                  </a:lnTo>
                  <a:lnTo>
                    <a:pt x="50" y="253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0" y="260"/>
                  </a:lnTo>
                  <a:lnTo>
                    <a:pt x="50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8" y="270"/>
                  </a:lnTo>
                  <a:lnTo>
                    <a:pt x="78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68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102" y="260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7" y="260"/>
                  </a:lnTo>
                  <a:lnTo>
                    <a:pt x="107" y="258"/>
                  </a:lnTo>
                  <a:lnTo>
                    <a:pt x="109" y="258"/>
                  </a:lnTo>
                  <a:lnTo>
                    <a:pt x="109" y="258"/>
                  </a:lnTo>
                  <a:lnTo>
                    <a:pt x="111" y="258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60"/>
                  </a:lnTo>
                  <a:lnTo>
                    <a:pt x="118" y="260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7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7"/>
                  </a:lnTo>
                  <a:lnTo>
                    <a:pt x="137" y="277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72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9" y="272"/>
                  </a:lnTo>
                  <a:lnTo>
                    <a:pt x="149" y="272"/>
                  </a:lnTo>
                  <a:lnTo>
                    <a:pt x="149" y="275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52" y="277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6" y="279"/>
                  </a:lnTo>
                  <a:lnTo>
                    <a:pt x="156" y="279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9" y="279"/>
                  </a:lnTo>
                  <a:lnTo>
                    <a:pt x="161" y="275"/>
                  </a:lnTo>
                  <a:lnTo>
                    <a:pt x="161" y="275"/>
                  </a:lnTo>
                  <a:lnTo>
                    <a:pt x="161" y="272"/>
                  </a:lnTo>
                  <a:lnTo>
                    <a:pt x="163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0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92" y="272"/>
                  </a:lnTo>
                  <a:lnTo>
                    <a:pt x="192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15" y="268"/>
                  </a:lnTo>
                  <a:lnTo>
                    <a:pt x="215" y="265"/>
                  </a:lnTo>
                  <a:lnTo>
                    <a:pt x="222" y="265"/>
                  </a:lnTo>
                  <a:lnTo>
                    <a:pt x="225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0"/>
                  </a:lnTo>
                  <a:lnTo>
                    <a:pt x="241" y="258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4" y="249"/>
                  </a:lnTo>
                  <a:lnTo>
                    <a:pt x="244" y="249"/>
                  </a:lnTo>
                  <a:lnTo>
                    <a:pt x="244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2"/>
                  </a:lnTo>
                  <a:lnTo>
                    <a:pt x="241" y="239"/>
                  </a:lnTo>
                  <a:lnTo>
                    <a:pt x="241" y="239"/>
                  </a:lnTo>
                  <a:lnTo>
                    <a:pt x="244" y="239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4" y="234"/>
                  </a:lnTo>
                  <a:lnTo>
                    <a:pt x="244" y="232"/>
                  </a:lnTo>
                  <a:lnTo>
                    <a:pt x="246" y="232"/>
                  </a:lnTo>
                  <a:lnTo>
                    <a:pt x="246" y="230"/>
                  </a:lnTo>
                  <a:lnTo>
                    <a:pt x="246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53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8" y="220"/>
                  </a:lnTo>
                  <a:lnTo>
                    <a:pt x="260" y="220"/>
                  </a:lnTo>
                  <a:lnTo>
                    <a:pt x="263" y="220"/>
                  </a:lnTo>
                  <a:lnTo>
                    <a:pt x="263" y="223"/>
                  </a:lnTo>
                  <a:lnTo>
                    <a:pt x="265" y="223"/>
                  </a:lnTo>
                  <a:lnTo>
                    <a:pt x="267" y="223"/>
                  </a:lnTo>
                  <a:lnTo>
                    <a:pt x="270" y="220"/>
                  </a:lnTo>
                  <a:lnTo>
                    <a:pt x="275" y="216"/>
                  </a:lnTo>
                  <a:lnTo>
                    <a:pt x="279" y="211"/>
                  </a:lnTo>
                  <a:lnTo>
                    <a:pt x="282" y="211"/>
                  </a:lnTo>
                  <a:lnTo>
                    <a:pt x="282" y="208"/>
                  </a:lnTo>
                  <a:lnTo>
                    <a:pt x="284" y="208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6"/>
                  </a:lnTo>
                  <a:lnTo>
                    <a:pt x="293" y="206"/>
                  </a:lnTo>
                  <a:lnTo>
                    <a:pt x="293" y="206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1" y="201"/>
                  </a:lnTo>
                  <a:lnTo>
                    <a:pt x="291" y="199"/>
                  </a:lnTo>
                  <a:lnTo>
                    <a:pt x="291" y="199"/>
                  </a:lnTo>
                  <a:lnTo>
                    <a:pt x="291" y="197"/>
                  </a:lnTo>
                  <a:lnTo>
                    <a:pt x="291" y="197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6" y="194"/>
                  </a:lnTo>
                  <a:lnTo>
                    <a:pt x="301" y="197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305" y="199"/>
                  </a:lnTo>
                  <a:lnTo>
                    <a:pt x="308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2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31" y="185"/>
                  </a:lnTo>
                  <a:lnTo>
                    <a:pt x="331" y="187"/>
                  </a:lnTo>
                  <a:lnTo>
                    <a:pt x="334" y="189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199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8" y="208"/>
                  </a:lnTo>
                  <a:lnTo>
                    <a:pt x="341" y="208"/>
                  </a:lnTo>
                  <a:lnTo>
                    <a:pt x="343" y="206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8" y="208"/>
                  </a:lnTo>
                  <a:lnTo>
                    <a:pt x="348" y="208"/>
                  </a:lnTo>
                  <a:lnTo>
                    <a:pt x="350" y="208"/>
                  </a:lnTo>
                  <a:lnTo>
                    <a:pt x="350" y="206"/>
                  </a:lnTo>
                  <a:lnTo>
                    <a:pt x="350" y="206"/>
                  </a:lnTo>
                  <a:lnTo>
                    <a:pt x="353" y="204"/>
                  </a:lnTo>
                  <a:lnTo>
                    <a:pt x="357" y="201"/>
                  </a:lnTo>
                  <a:lnTo>
                    <a:pt x="357" y="201"/>
                  </a:lnTo>
                  <a:lnTo>
                    <a:pt x="360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4" y="201"/>
                  </a:lnTo>
                  <a:lnTo>
                    <a:pt x="364" y="199"/>
                  </a:lnTo>
                  <a:lnTo>
                    <a:pt x="367" y="199"/>
                  </a:lnTo>
                  <a:lnTo>
                    <a:pt x="369" y="199"/>
                  </a:lnTo>
                  <a:lnTo>
                    <a:pt x="369" y="199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74" y="204"/>
                  </a:lnTo>
                  <a:lnTo>
                    <a:pt x="379" y="199"/>
                  </a:lnTo>
                  <a:lnTo>
                    <a:pt x="379" y="199"/>
                  </a:lnTo>
                  <a:lnTo>
                    <a:pt x="381" y="197"/>
                  </a:lnTo>
                  <a:lnTo>
                    <a:pt x="381" y="192"/>
                  </a:lnTo>
                  <a:lnTo>
                    <a:pt x="383" y="189"/>
                  </a:lnTo>
                  <a:lnTo>
                    <a:pt x="386" y="187"/>
                  </a:lnTo>
                  <a:lnTo>
                    <a:pt x="386" y="187"/>
                  </a:lnTo>
                  <a:lnTo>
                    <a:pt x="386" y="185"/>
                  </a:lnTo>
                  <a:lnTo>
                    <a:pt x="388" y="178"/>
                  </a:lnTo>
                  <a:lnTo>
                    <a:pt x="388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5" y="168"/>
                  </a:lnTo>
                  <a:lnTo>
                    <a:pt x="395" y="168"/>
                  </a:lnTo>
                  <a:lnTo>
                    <a:pt x="393" y="166"/>
                  </a:lnTo>
                  <a:lnTo>
                    <a:pt x="393" y="166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0" y="159"/>
                  </a:lnTo>
                  <a:lnTo>
                    <a:pt x="402" y="159"/>
                  </a:lnTo>
                  <a:lnTo>
                    <a:pt x="407" y="156"/>
                  </a:lnTo>
                  <a:lnTo>
                    <a:pt x="407" y="156"/>
                  </a:lnTo>
                  <a:lnTo>
                    <a:pt x="412" y="159"/>
                  </a:lnTo>
                  <a:lnTo>
                    <a:pt x="412" y="159"/>
                  </a:lnTo>
                  <a:lnTo>
                    <a:pt x="419" y="159"/>
                  </a:lnTo>
                  <a:lnTo>
                    <a:pt x="421" y="159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31" y="161"/>
                  </a:lnTo>
                  <a:lnTo>
                    <a:pt x="431" y="161"/>
                  </a:lnTo>
                  <a:lnTo>
                    <a:pt x="433" y="161"/>
                  </a:lnTo>
                  <a:lnTo>
                    <a:pt x="438" y="161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0" y="159"/>
                  </a:lnTo>
                  <a:lnTo>
                    <a:pt x="447" y="156"/>
                  </a:lnTo>
                  <a:lnTo>
                    <a:pt x="450" y="156"/>
                  </a:lnTo>
                  <a:lnTo>
                    <a:pt x="452" y="156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1" y="147"/>
                  </a:lnTo>
                  <a:lnTo>
                    <a:pt x="471" y="147"/>
                  </a:lnTo>
                  <a:lnTo>
                    <a:pt x="473" y="145"/>
                  </a:lnTo>
                  <a:lnTo>
                    <a:pt x="473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37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5" y="128"/>
                  </a:lnTo>
                  <a:lnTo>
                    <a:pt x="490" y="128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502" y="118"/>
                  </a:lnTo>
                  <a:lnTo>
                    <a:pt x="506" y="116"/>
                  </a:lnTo>
                  <a:lnTo>
                    <a:pt x="506" y="116"/>
                  </a:lnTo>
                  <a:lnTo>
                    <a:pt x="509" y="116"/>
                  </a:lnTo>
                  <a:lnTo>
                    <a:pt x="516" y="111"/>
                  </a:lnTo>
                  <a:lnTo>
                    <a:pt x="518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3" y="109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8" y="104"/>
                  </a:lnTo>
                  <a:lnTo>
                    <a:pt x="530" y="107"/>
                  </a:lnTo>
                  <a:lnTo>
                    <a:pt x="532" y="107"/>
                  </a:lnTo>
                  <a:lnTo>
                    <a:pt x="532" y="107"/>
                  </a:lnTo>
                  <a:lnTo>
                    <a:pt x="537" y="102"/>
                  </a:lnTo>
                  <a:lnTo>
                    <a:pt x="539" y="102"/>
                  </a:lnTo>
                  <a:lnTo>
                    <a:pt x="542" y="100"/>
                  </a:lnTo>
                  <a:lnTo>
                    <a:pt x="544" y="100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97"/>
                  </a:lnTo>
                  <a:lnTo>
                    <a:pt x="551" y="95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4" y="90"/>
                  </a:lnTo>
                  <a:lnTo>
                    <a:pt x="556" y="90"/>
                  </a:lnTo>
                  <a:lnTo>
                    <a:pt x="556" y="90"/>
                  </a:lnTo>
                  <a:lnTo>
                    <a:pt x="56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7" y="85"/>
                  </a:lnTo>
                  <a:lnTo>
                    <a:pt x="577" y="85"/>
                  </a:lnTo>
                  <a:close/>
                  <a:moveTo>
                    <a:pt x="76" y="242"/>
                  </a:moveTo>
                  <a:lnTo>
                    <a:pt x="76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9"/>
                  </a:lnTo>
                  <a:lnTo>
                    <a:pt x="76" y="242"/>
                  </a:lnTo>
                  <a:close/>
                  <a:moveTo>
                    <a:pt x="104" y="227"/>
                  </a:moveTo>
                  <a:lnTo>
                    <a:pt x="102" y="227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4" y="234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5" y="234"/>
                  </a:lnTo>
                  <a:lnTo>
                    <a:pt x="95" y="234"/>
                  </a:lnTo>
                  <a:lnTo>
                    <a:pt x="95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4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close/>
                  <a:moveTo>
                    <a:pt x="133" y="234"/>
                  </a:move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5349239" y="680084"/>
              <a:ext cx="2645599" cy="1449016"/>
            </a:xfrm>
            <a:custGeom>
              <a:avLst/>
              <a:gdLst>
                <a:gd name="T0" fmla="*/ 2117 w 2138"/>
                <a:gd name="T1" fmla="*/ 523 h 1171"/>
                <a:gd name="T2" fmla="*/ 2072 w 2138"/>
                <a:gd name="T3" fmla="*/ 509 h 1171"/>
                <a:gd name="T4" fmla="*/ 2011 w 2138"/>
                <a:gd name="T5" fmla="*/ 462 h 1171"/>
                <a:gd name="T6" fmla="*/ 1923 w 2138"/>
                <a:gd name="T7" fmla="*/ 388 h 1171"/>
                <a:gd name="T8" fmla="*/ 1812 w 2138"/>
                <a:gd name="T9" fmla="*/ 386 h 1171"/>
                <a:gd name="T10" fmla="*/ 1757 w 2138"/>
                <a:gd name="T11" fmla="*/ 402 h 1171"/>
                <a:gd name="T12" fmla="*/ 1587 w 2138"/>
                <a:gd name="T13" fmla="*/ 95 h 1171"/>
                <a:gd name="T14" fmla="*/ 1464 w 2138"/>
                <a:gd name="T15" fmla="*/ 166 h 1171"/>
                <a:gd name="T16" fmla="*/ 1403 w 2138"/>
                <a:gd name="T17" fmla="*/ 159 h 1171"/>
                <a:gd name="T18" fmla="*/ 1372 w 2138"/>
                <a:gd name="T19" fmla="*/ 125 h 1171"/>
                <a:gd name="T20" fmla="*/ 1344 w 2138"/>
                <a:gd name="T21" fmla="*/ 111 h 1171"/>
                <a:gd name="T22" fmla="*/ 1294 w 2138"/>
                <a:gd name="T23" fmla="*/ 95 h 1171"/>
                <a:gd name="T24" fmla="*/ 1251 w 2138"/>
                <a:gd name="T25" fmla="*/ 19 h 1171"/>
                <a:gd name="T26" fmla="*/ 1142 w 2138"/>
                <a:gd name="T27" fmla="*/ 24 h 1171"/>
                <a:gd name="T28" fmla="*/ 993 w 2138"/>
                <a:gd name="T29" fmla="*/ 81 h 1171"/>
                <a:gd name="T30" fmla="*/ 915 w 2138"/>
                <a:gd name="T31" fmla="*/ 111 h 1171"/>
                <a:gd name="T32" fmla="*/ 804 w 2138"/>
                <a:gd name="T33" fmla="*/ 133 h 1171"/>
                <a:gd name="T34" fmla="*/ 764 w 2138"/>
                <a:gd name="T35" fmla="*/ 156 h 1171"/>
                <a:gd name="T36" fmla="*/ 807 w 2138"/>
                <a:gd name="T37" fmla="*/ 220 h 1171"/>
                <a:gd name="T38" fmla="*/ 759 w 2138"/>
                <a:gd name="T39" fmla="*/ 277 h 1171"/>
                <a:gd name="T40" fmla="*/ 769 w 2138"/>
                <a:gd name="T41" fmla="*/ 348 h 1171"/>
                <a:gd name="T42" fmla="*/ 686 w 2138"/>
                <a:gd name="T43" fmla="*/ 424 h 1171"/>
                <a:gd name="T44" fmla="*/ 603 w 2138"/>
                <a:gd name="T45" fmla="*/ 381 h 1171"/>
                <a:gd name="T46" fmla="*/ 523 w 2138"/>
                <a:gd name="T47" fmla="*/ 383 h 1171"/>
                <a:gd name="T48" fmla="*/ 428 w 2138"/>
                <a:gd name="T49" fmla="*/ 405 h 1171"/>
                <a:gd name="T50" fmla="*/ 374 w 2138"/>
                <a:gd name="T51" fmla="*/ 357 h 1171"/>
                <a:gd name="T52" fmla="*/ 308 w 2138"/>
                <a:gd name="T53" fmla="*/ 324 h 1171"/>
                <a:gd name="T54" fmla="*/ 230 w 2138"/>
                <a:gd name="T55" fmla="*/ 327 h 1171"/>
                <a:gd name="T56" fmla="*/ 156 w 2138"/>
                <a:gd name="T57" fmla="*/ 398 h 1171"/>
                <a:gd name="T58" fmla="*/ 71 w 2138"/>
                <a:gd name="T59" fmla="*/ 443 h 1171"/>
                <a:gd name="T60" fmla="*/ 33 w 2138"/>
                <a:gd name="T61" fmla="*/ 613 h 1171"/>
                <a:gd name="T62" fmla="*/ 109 w 2138"/>
                <a:gd name="T63" fmla="*/ 734 h 1171"/>
                <a:gd name="T64" fmla="*/ 154 w 2138"/>
                <a:gd name="T65" fmla="*/ 743 h 1171"/>
                <a:gd name="T66" fmla="*/ 187 w 2138"/>
                <a:gd name="T67" fmla="*/ 734 h 1171"/>
                <a:gd name="T68" fmla="*/ 232 w 2138"/>
                <a:gd name="T69" fmla="*/ 705 h 1171"/>
                <a:gd name="T70" fmla="*/ 300 w 2138"/>
                <a:gd name="T71" fmla="*/ 717 h 1171"/>
                <a:gd name="T72" fmla="*/ 345 w 2138"/>
                <a:gd name="T73" fmla="*/ 746 h 1171"/>
                <a:gd name="T74" fmla="*/ 350 w 2138"/>
                <a:gd name="T75" fmla="*/ 828 h 1171"/>
                <a:gd name="T76" fmla="*/ 251 w 2138"/>
                <a:gd name="T77" fmla="*/ 845 h 1171"/>
                <a:gd name="T78" fmla="*/ 258 w 2138"/>
                <a:gd name="T79" fmla="*/ 890 h 1171"/>
                <a:gd name="T80" fmla="*/ 199 w 2138"/>
                <a:gd name="T81" fmla="*/ 902 h 1171"/>
                <a:gd name="T82" fmla="*/ 265 w 2138"/>
                <a:gd name="T83" fmla="*/ 989 h 1171"/>
                <a:gd name="T84" fmla="*/ 319 w 2138"/>
                <a:gd name="T85" fmla="*/ 1020 h 1171"/>
                <a:gd name="T86" fmla="*/ 442 w 2138"/>
                <a:gd name="T87" fmla="*/ 1077 h 1171"/>
                <a:gd name="T88" fmla="*/ 499 w 2138"/>
                <a:gd name="T89" fmla="*/ 857 h 1171"/>
                <a:gd name="T90" fmla="*/ 766 w 2138"/>
                <a:gd name="T91" fmla="*/ 911 h 1171"/>
                <a:gd name="T92" fmla="*/ 1003 w 2138"/>
                <a:gd name="T93" fmla="*/ 989 h 1171"/>
                <a:gd name="T94" fmla="*/ 1124 w 2138"/>
                <a:gd name="T95" fmla="*/ 1129 h 1171"/>
                <a:gd name="T96" fmla="*/ 1128 w 2138"/>
                <a:gd name="T97" fmla="*/ 1155 h 1171"/>
                <a:gd name="T98" fmla="*/ 1157 w 2138"/>
                <a:gd name="T99" fmla="*/ 1153 h 1171"/>
                <a:gd name="T100" fmla="*/ 1183 w 2138"/>
                <a:gd name="T101" fmla="*/ 1115 h 1171"/>
                <a:gd name="T102" fmla="*/ 1244 w 2138"/>
                <a:gd name="T103" fmla="*/ 1077 h 1171"/>
                <a:gd name="T104" fmla="*/ 1280 w 2138"/>
                <a:gd name="T105" fmla="*/ 1048 h 1171"/>
                <a:gd name="T106" fmla="*/ 1355 w 2138"/>
                <a:gd name="T107" fmla="*/ 1020 h 1171"/>
                <a:gd name="T108" fmla="*/ 1459 w 2138"/>
                <a:gd name="T109" fmla="*/ 987 h 1171"/>
                <a:gd name="T110" fmla="*/ 1587 w 2138"/>
                <a:gd name="T111" fmla="*/ 1006 h 1171"/>
                <a:gd name="T112" fmla="*/ 1708 w 2138"/>
                <a:gd name="T113" fmla="*/ 1018 h 1171"/>
                <a:gd name="T114" fmla="*/ 1774 w 2138"/>
                <a:gd name="T115" fmla="*/ 1003 h 1171"/>
                <a:gd name="T116" fmla="*/ 1755 w 2138"/>
                <a:gd name="T117" fmla="*/ 871 h 1171"/>
                <a:gd name="T118" fmla="*/ 1878 w 2138"/>
                <a:gd name="T119" fmla="*/ 809 h 1171"/>
                <a:gd name="T120" fmla="*/ 2003 w 2138"/>
                <a:gd name="T121" fmla="*/ 719 h 1171"/>
                <a:gd name="T122" fmla="*/ 2098 w 2138"/>
                <a:gd name="T123" fmla="*/ 587 h 1171"/>
                <a:gd name="T124" fmla="*/ 201 w 2138"/>
                <a:gd name="T125" fmla="*/ 85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1171">
                  <a:moveTo>
                    <a:pt x="192" y="869"/>
                  </a:moveTo>
                  <a:lnTo>
                    <a:pt x="192" y="869"/>
                  </a:lnTo>
                  <a:lnTo>
                    <a:pt x="192" y="869"/>
                  </a:lnTo>
                  <a:lnTo>
                    <a:pt x="192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4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187" y="857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2" y="852"/>
                  </a:lnTo>
                  <a:lnTo>
                    <a:pt x="192" y="850"/>
                  </a:lnTo>
                  <a:lnTo>
                    <a:pt x="189" y="852"/>
                  </a:lnTo>
                  <a:lnTo>
                    <a:pt x="187" y="852"/>
                  </a:lnTo>
                  <a:lnTo>
                    <a:pt x="187" y="852"/>
                  </a:lnTo>
                  <a:lnTo>
                    <a:pt x="185" y="859"/>
                  </a:lnTo>
                  <a:lnTo>
                    <a:pt x="185" y="859"/>
                  </a:lnTo>
                  <a:lnTo>
                    <a:pt x="185" y="861"/>
                  </a:lnTo>
                  <a:lnTo>
                    <a:pt x="187" y="864"/>
                  </a:lnTo>
                  <a:lnTo>
                    <a:pt x="187" y="864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9"/>
                  </a:lnTo>
                  <a:lnTo>
                    <a:pt x="189" y="869"/>
                  </a:lnTo>
                  <a:lnTo>
                    <a:pt x="192" y="869"/>
                  </a:lnTo>
                  <a:lnTo>
                    <a:pt x="194" y="869"/>
                  </a:lnTo>
                  <a:lnTo>
                    <a:pt x="194" y="869"/>
                  </a:lnTo>
                  <a:lnTo>
                    <a:pt x="196" y="866"/>
                  </a:lnTo>
                  <a:lnTo>
                    <a:pt x="194" y="866"/>
                  </a:lnTo>
                  <a:lnTo>
                    <a:pt x="192" y="869"/>
                  </a:lnTo>
                  <a:close/>
                  <a:moveTo>
                    <a:pt x="175" y="757"/>
                  </a:moveTo>
                  <a:lnTo>
                    <a:pt x="175" y="757"/>
                  </a:lnTo>
                  <a:lnTo>
                    <a:pt x="175" y="757"/>
                  </a:lnTo>
                  <a:lnTo>
                    <a:pt x="173" y="755"/>
                  </a:lnTo>
                  <a:lnTo>
                    <a:pt x="170" y="755"/>
                  </a:lnTo>
                  <a:lnTo>
                    <a:pt x="170" y="757"/>
                  </a:lnTo>
                  <a:lnTo>
                    <a:pt x="173" y="762"/>
                  </a:lnTo>
                  <a:lnTo>
                    <a:pt x="175" y="764"/>
                  </a:lnTo>
                  <a:lnTo>
                    <a:pt x="175" y="767"/>
                  </a:lnTo>
                  <a:lnTo>
                    <a:pt x="175" y="764"/>
                  </a:lnTo>
                  <a:lnTo>
                    <a:pt x="177" y="762"/>
                  </a:lnTo>
                  <a:lnTo>
                    <a:pt x="177" y="760"/>
                  </a:lnTo>
                  <a:lnTo>
                    <a:pt x="175" y="757"/>
                  </a:lnTo>
                  <a:close/>
                  <a:moveTo>
                    <a:pt x="2138" y="542"/>
                  </a:moveTo>
                  <a:lnTo>
                    <a:pt x="2136" y="535"/>
                  </a:lnTo>
                  <a:lnTo>
                    <a:pt x="2136" y="533"/>
                  </a:lnTo>
                  <a:lnTo>
                    <a:pt x="2134" y="533"/>
                  </a:lnTo>
                  <a:lnTo>
                    <a:pt x="2131" y="530"/>
                  </a:lnTo>
                  <a:lnTo>
                    <a:pt x="2131" y="530"/>
                  </a:lnTo>
                  <a:lnTo>
                    <a:pt x="2126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2" y="530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17" y="523"/>
                  </a:lnTo>
                  <a:lnTo>
                    <a:pt x="2117" y="523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18"/>
                  </a:lnTo>
                  <a:lnTo>
                    <a:pt x="2117" y="518"/>
                  </a:lnTo>
                  <a:lnTo>
                    <a:pt x="2115" y="516"/>
                  </a:lnTo>
                  <a:lnTo>
                    <a:pt x="2112" y="516"/>
                  </a:lnTo>
                  <a:lnTo>
                    <a:pt x="2112" y="514"/>
                  </a:lnTo>
                  <a:lnTo>
                    <a:pt x="2112" y="511"/>
                  </a:lnTo>
                  <a:lnTo>
                    <a:pt x="2112" y="511"/>
                  </a:lnTo>
                  <a:lnTo>
                    <a:pt x="2112" y="509"/>
                  </a:lnTo>
                  <a:lnTo>
                    <a:pt x="2112" y="509"/>
                  </a:lnTo>
                  <a:lnTo>
                    <a:pt x="2107" y="506"/>
                  </a:lnTo>
                  <a:lnTo>
                    <a:pt x="2107" y="506"/>
                  </a:lnTo>
                  <a:lnTo>
                    <a:pt x="2105" y="506"/>
                  </a:lnTo>
                  <a:lnTo>
                    <a:pt x="2103" y="506"/>
                  </a:lnTo>
                  <a:lnTo>
                    <a:pt x="2103" y="504"/>
                  </a:lnTo>
                  <a:lnTo>
                    <a:pt x="2100" y="504"/>
                  </a:lnTo>
                  <a:lnTo>
                    <a:pt x="2100" y="502"/>
                  </a:lnTo>
                  <a:lnTo>
                    <a:pt x="2100" y="502"/>
                  </a:lnTo>
                  <a:lnTo>
                    <a:pt x="2100" y="499"/>
                  </a:lnTo>
                  <a:lnTo>
                    <a:pt x="2103" y="497"/>
                  </a:lnTo>
                  <a:lnTo>
                    <a:pt x="2105" y="497"/>
                  </a:lnTo>
                  <a:lnTo>
                    <a:pt x="2107" y="497"/>
                  </a:lnTo>
                  <a:lnTo>
                    <a:pt x="2107" y="497"/>
                  </a:lnTo>
                  <a:lnTo>
                    <a:pt x="2110" y="495"/>
                  </a:lnTo>
                  <a:lnTo>
                    <a:pt x="2110" y="495"/>
                  </a:lnTo>
                  <a:lnTo>
                    <a:pt x="2107" y="492"/>
                  </a:lnTo>
                  <a:lnTo>
                    <a:pt x="2107" y="492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10" y="488"/>
                  </a:lnTo>
                  <a:lnTo>
                    <a:pt x="2110" y="488"/>
                  </a:lnTo>
                  <a:lnTo>
                    <a:pt x="2107" y="488"/>
                  </a:lnTo>
                  <a:lnTo>
                    <a:pt x="2107" y="488"/>
                  </a:lnTo>
                  <a:lnTo>
                    <a:pt x="2105" y="488"/>
                  </a:lnTo>
                  <a:lnTo>
                    <a:pt x="2105" y="488"/>
                  </a:lnTo>
                  <a:lnTo>
                    <a:pt x="2103" y="485"/>
                  </a:lnTo>
                  <a:lnTo>
                    <a:pt x="2100" y="485"/>
                  </a:lnTo>
                  <a:lnTo>
                    <a:pt x="2100" y="488"/>
                  </a:lnTo>
                  <a:lnTo>
                    <a:pt x="2100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6" y="492"/>
                  </a:lnTo>
                  <a:lnTo>
                    <a:pt x="2096" y="492"/>
                  </a:lnTo>
                  <a:lnTo>
                    <a:pt x="2093" y="492"/>
                  </a:lnTo>
                  <a:lnTo>
                    <a:pt x="2093" y="495"/>
                  </a:lnTo>
                  <a:lnTo>
                    <a:pt x="2096" y="495"/>
                  </a:lnTo>
                  <a:lnTo>
                    <a:pt x="2093" y="495"/>
                  </a:lnTo>
                  <a:lnTo>
                    <a:pt x="2093" y="497"/>
                  </a:lnTo>
                  <a:lnTo>
                    <a:pt x="2093" y="497"/>
                  </a:lnTo>
                  <a:lnTo>
                    <a:pt x="2091" y="499"/>
                  </a:lnTo>
                  <a:lnTo>
                    <a:pt x="2086" y="502"/>
                  </a:lnTo>
                  <a:lnTo>
                    <a:pt x="2084" y="504"/>
                  </a:lnTo>
                  <a:lnTo>
                    <a:pt x="2081" y="506"/>
                  </a:lnTo>
                  <a:lnTo>
                    <a:pt x="2081" y="511"/>
                  </a:lnTo>
                  <a:lnTo>
                    <a:pt x="2079" y="514"/>
                  </a:lnTo>
                  <a:lnTo>
                    <a:pt x="2077" y="511"/>
                  </a:lnTo>
                  <a:lnTo>
                    <a:pt x="2074" y="509"/>
                  </a:lnTo>
                  <a:lnTo>
                    <a:pt x="2072" y="509"/>
                  </a:lnTo>
                  <a:lnTo>
                    <a:pt x="2070" y="509"/>
                  </a:lnTo>
                  <a:lnTo>
                    <a:pt x="2070" y="511"/>
                  </a:lnTo>
                  <a:lnTo>
                    <a:pt x="2070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5" y="511"/>
                  </a:lnTo>
                  <a:lnTo>
                    <a:pt x="2065" y="509"/>
                  </a:lnTo>
                  <a:lnTo>
                    <a:pt x="2067" y="506"/>
                  </a:lnTo>
                  <a:lnTo>
                    <a:pt x="2067" y="504"/>
                  </a:lnTo>
                  <a:lnTo>
                    <a:pt x="2065" y="504"/>
                  </a:lnTo>
                  <a:lnTo>
                    <a:pt x="2063" y="504"/>
                  </a:lnTo>
                  <a:lnTo>
                    <a:pt x="2063" y="504"/>
                  </a:lnTo>
                  <a:lnTo>
                    <a:pt x="2060" y="506"/>
                  </a:lnTo>
                  <a:lnTo>
                    <a:pt x="2060" y="506"/>
                  </a:lnTo>
                  <a:lnTo>
                    <a:pt x="2058" y="506"/>
                  </a:lnTo>
                  <a:lnTo>
                    <a:pt x="2058" y="506"/>
                  </a:lnTo>
                  <a:lnTo>
                    <a:pt x="2058" y="504"/>
                  </a:lnTo>
                  <a:lnTo>
                    <a:pt x="2055" y="504"/>
                  </a:lnTo>
                  <a:lnTo>
                    <a:pt x="2055" y="504"/>
                  </a:lnTo>
                  <a:lnTo>
                    <a:pt x="2053" y="504"/>
                  </a:lnTo>
                  <a:lnTo>
                    <a:pt x="2053" y="504"/>
                  </a:lnTo>
                  <a:lnTo>
                    <a:pt x="2051" y="504"/>
                  </a:lnTo>
                  <a:lnTo>
                    <a:pt x="2051" y="504"/>
                  </a:lnTo>
                  <a:lnTo>
                    <a:pt x="2051" y="502"/>
                  </a:lnTo>
                  <a:lnTo>
                    <a:pt x="2048" y="499"/>
                  </a:lnTo>
                  <a:lnTo>
                    <a:pt x="2048" y="499"/>
                  </a:lnTo>
                  <a:lnTo>
                    <a:pt x="2048" y="502"/>
                  </a:lnTo>
                  <a:lnTo>
                    <a:pt x="2046" y="502"/>
                  </a:lnTo>
                  <a:lnTo>
                    <a:pt x="2044" y="502"/>
                  </a:lnTo>
                  <a:lnTo>
                    <a:pt x="2044" y="504"/>
                  </a:lnTo>
                  <a:lnTo>
                    <a:pt x="2041" y="504"/>
                  </a:lnTo>
                  <a:lnTo>
                    <a:pt x="2041" y="502"/>
                  </a:lnTo>
                  <a:lnTo>
                    <a:pt x="2039" y="502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4" y="502"/>
                  </a:lnTo>
                  <a:lnTo>
                    <a:pt x="2034" y="502"/>
                  </a:lnTo>
                  <a:lnTo>
                    <a:pt x="2032" y="502"/>
                  </a:lnTo>
                  <a:lnTo>
                    <a:pt x="2032" y="504"/>
                  </a:lnTo>
                  <a:lnTo>
                    <a:pt x="2029" y="502"/>
                  </a:lnTo>
                  <a:lnTo>
                    <a:pt x="2027" y="499"/>
                  </a:lnTo>
                  <a:lnTo>
                    <a:pt x="2027" y="492"/>
                  </a:lnTo>
                  <a:lnTo>
                    <a:pt x="2025" y="490"/>
                  </a:lnTo>
                  <a:lnTo>
                    <a:pt x="2022" y="488"/>
                  </a:lnTo>
                  <a:lnTo>
                    <a:pt x="2022" y="485"/>
                  </a:lnTo>
                  <a:lnTo>
                    <a:pt x="2020" y="485"/>
                  </a:lnTo>
                  <a:lnTo>
                    <a:pt x="2020" y="483"/>
                  </a:lnTo>
                  <a:lnTo>
                    <a:pt x="2020" y="480"/>
                  </a:lnTo>
                  <a:lnTo>
                    <a:pt x="2018" y="478"/>
                  </a:lnTo>
                  <a:lnTo>
                    <a:pt x="2015" y="478"/>
                  </a:lnTo>
                  <a:lnTo>
                    <a:pt x="2015" y="478"/>
                  </a:lnTo>
                  <a:lnTo>
                    <a:pt x="2015" y="476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6"/>
                  </a:lnTo>
                  <a:lnTo>
                    <a:pt x="2015" y="464"/>
                  </a:lnTo>
                  <a:lnTo>
                    <a:pt x="2015" y="464"/>
                  </a:lnTo>
                  <a:lnTo>
                    <a:pt x="2013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08" y="464"/>
                  </a:lnTo>
                  <a:lnTo>
                    <a:pt x="2008" y="462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3" y="459"/>
                  </a:lnTo>
                  <a:lnTo>
                    <a:pt x="2003" y="459"/>
                  </a:lnTo>
                  <a:lnTo>
                    <a:pt x="2001" y="457"/>
                  </a:lnTo>
                  <a:lnTo>
                    <a:pt x="1999" y="457"/>
                  </a:lnTo>
                  <a:lnTo>
                    <a:pt x="1999" y="454"/>
                  </a:lnTo>
                  <a:lnTo>
                    <a:pt x="1996" y="454"/>
                  </a:lnTo>
                  <a:lnTo>
                    <a:pt x="1994" y="454"/>
                  </a:lnTo>
                  <a:lnTo>
                    <a:pt x="1992" y="454"/>
                  </a:lnTo>
                  <a:lnTo>
                    <a:pt x="1992" y="452"/>
                  </a:lnTo>
                  <a:lnTo>
                    <a:pt x="1989" y="452"/>
                  </a:lnTo>
                  <a:lnTo>
                    <a:pt x="1987" y="450"/>
                  </a:lnTo>
                  <a:lnTo>
                    <a:pt x="1987" y="450"/>
                  </a:lnTo>
                  <a:lnTo>
                    <a:pt x="1984" y="452"/>
                  </a:lnTo>
                  <a:lnTo>
                    <a:pt x="1982" y="452"/>
                  </a:lnTo>
                  <a:lnTo>
                    <a:pt x="1982" y="452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7" y="450"/>
                  </a:lnTo>
                  <a:lnTo>
                    <a:pt x="1977" y="447"/>
                  </a:lnTo>
                  <a:lnTo>
                    <a:pt x="1977" y="447"/>
                  </a:lnTo>
                  <a:lnTo>
                    <a:pt x="1977" y="445"/>
                  </a:lnTo>
                  <a:lnTo>
                    <a:pt x="1977" y="443"/>
                  </a:lnTo>
                  <a:lnTo>
                    <a:pt x="1977" y="443"/>
                  </a:lnTo>
                  <a:lnTo>
                    <a:pt x="1975" y="438"/>
                  </a:lnTo>
                  <a:lnTo>
                    <a:pt x="1975" y="435"/>
                  </a:lnTo>
                  <a:lnTo>
                    <a:pt x="1973" y="433"/>
                  </a:lnTo>
                  <a:lnTo>
                    <a:pt x="1975" y="428"/>
                  </a:lnTo>
                  <a:lnTo>
                    <a:pt x="1975" y="428"/>
                  </a:lnTo>
                  <a:lnTo>
                    <a:pt x="1975" y="426"/>
                  </a:lnTo>
                  <a:lnTo>
                    <a:pt x="1973" y="424"/>
                  </a:lnTo>
                  <a:lnTo>
                    <a:pt x="1973" y="424"/>
                  </a:lnTo>
                  <a:lnTo>
                    <a:pt x="1973" y="421"/>
                  </a:lnTo>
                  <a:lnTo>
                    <a:pt x="1973" y="421"/>
                  </a:lnTo>
                  <a:lnTo>
                    <a:pt x="1970" y="419"/>
                  </a:lnTo>
                  <a:lnTo>
                    <a:pt x="1970" y="417"/>
                  </a:lnTo>
                  <a:lnTo>
                    <a:pt x="1963" y="414"/>
                  </a:lnTo>
                  <a:lnTo>
                    <a:pt x="1961" y="412"/>
                  </a:lnTo>
                  <a:lnTo>
                    <a:pt x="1961" y="405"/>
                  </a:lnTo>
                  <a:lnTo>
                    <a:pt x="1961" y="405"/>
                  </a:lnTo>
                  <a:lnTo>
                    <a:pt x="1958" y="402"/>
                  </a:lnTo>
                  <a:lnTo>
                    <a:pt x="1958" y="402"/>
                  </a:lnTo>
                  <a:lnTo>
                    <a:pt x="1956" y="400"/>
                  </a:lnTo>
                  <a:lnTo>
                    <a:pt x="1956" y="398"/>
                  </a:lnTo>
                  <a:lnTo>
                    <a:pt x="1954" y="398"/>
                  </a:lnTo>
                  <a:lnTo>
                    <a:pt x="1954" y="398"/>
                  </a:lnTo>
                  <a:lnTo>
                    <a:pt x="1951" y="398"/>
                  </a:lnTo>
                  <a:lnTo>
                    <a:pt x="1949" y="398"/>
                  </a:lnTo>
                  <a:lnTo>
                    <a:pt x="1949" y="395"/>
                  </a:lnTo>
                  <a:lnTo>
                    <a:pt x="1944" y="393"/>
                  </a:lnTo>
                  <a:lnTo>
                    <a:pt x="1944" y="393"/>
                  </a:lnTo>
                  <a:lnTo>
                    <a:pt x="1937" y="393"/>
                  </a:lnTo>
                  <a:lnTo>
                    <a:pt x="1937" y="391"/>
                  </a:lnTo>
                  <a:lnTo>
                    <a:pt x="1937" y="391"/>
                  </a:lnTo>
                  <a:lnTo>
                    <a:pt x="1935" y="388"/>
                  </a:lnTo>
                  <a:lnTo>
                    <a:pt x="1930" y="388"/>
                  </a:lnTo>
                  <a:lnTo>
                    <a:pt x="1923" y="388"/>
                  </a:lnTo>
                  <a:lnTo>
                    <a:pt x="1923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6" y="391"/>
                  </a:lnTo>
                  <a:lnTo>
                    <a:pt x="1916" y="395"/>
                  </a:lnTo>
                  <a:lnTo>
                    <a:pt x="1914" y="395"/>
                  </a:lnTo>
                  <a:lnTo>
                    <a:pt x="1911" y="398"/>
                  </a:lnTo>
                  <a:lnTo>
                    <a:pt x="1904" y="395"/>
                  </a:lnTo>
                  <a:lnTo>
                    <a:pt x="1899" y="395"/>
                  </a:lnTo>
                  <a:lnTo>
                    <a:pt x="1897" y="395"/>
                  </a:lnTo>
                  <a:lnTo>
                    <a:pt x="1897" y="398"/>
                  </a:lnTo>
                  <a:lnTo>
                    <a:pt x="1897" y="402"/>
                  </a:lnTo>
                  <a:lnTo>
                    <a:pt x="1895" y="405"/>
                  </a:lnTo>
                  <a:lnTo>
                    <a:pt x="1892" y="407"/>
                  </a:lnTo>
                  <a:lnTo>
                    <a:pt x="1885" y="412"/>
                  </a:lnTo>
                  <a:lnTo>
                    <a:pt x="1883" y="409"/>
                  </a:lnTo>
                  <a:lnTo>
                    <a:pt x="1880" y="407"/>
                  </a:lnTo>
                  <a:lnTo>
                    <a:pt x="1878" y="409"/>
                  </a:lnTo>
                  <a:lnTo>
                    <a:pt x="1878" y="409"/>
                  </a:lnTo>
                  <a:lnTo>
                    <a:pt x="1878" y="407"/>
                  </a:lnTo>
                  <a:lnTo>
                    <a:pt x="1878" y="407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1" y="409"/>
                  </a:lnTo>
                  <a:lnTo>
                    <a:pt x="1871" y="412"/>
                  </a:lnTo>
                  <a:lnTo>
                    <a:pt x="1869" y="412"/>
                  </a:lnTo>
                  <a:lnTo>
                    <a:pt x="1869" y="412"/>
                  </a:lnTo>
                  <a:lnTo>
                    <a:pt x="1864" y="412"/>
                  </a:lnTo>
                  <a:lnTo>
                    <a:pt x="1864" y="412"/>
                  </a:lnTo>
                  <a:lnTo>
                    <a:pt x="1862" y="407"/>
                  </a:lnTo>
                  <a:lnTo>
                    <a:pt x="1859" y="407"/>
                  </a:lnTo>
                  <a:lnTo>
                    <a:pt x="1857" y="407"/>
                  </a:lnTo>
                  <a:lnTo>
                    <a:pt x="1854" y="407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47" y="405"/>
                  </a:lnTo>
                  <a:lnTo>
                    <a:pt x="1847" y="405"/>
                  </a:lnTo>
                  <a:lnTo>
                    <a:pt x="1845" y="407"/>
                  </a:lnTo>
                  <a:lnTo>
                    <a:pt x="1845" y="409"/>
                  </a:lnTo>
                  <a:lnTo>
                    <a:pt x="1843" y="409"/>
                  </a:lnTo>
                  <a:lnTo>
                    <a:pt x="1831" y="409"/>
                  </a:lnTo>
                  <a:lnTo>
                    <a:pt x="1831" y="409"/>
                  </a:lnTo>
                  <a:lnTo>
                    <a:pt x="1828" y="407"/>
                  </a:lnTo>
                  <a:lnTo>
                    <a:pt x="1831" y="405"/>
                  </a:lnTo>
                  <a:lnTo>
                    <a:pt x="1831" y="402"/>
                  </a:lnTo>
                  <a:lnTo>
                    <a:pt x="1833" y="402"/>
                  </a:lnTo>
                  <a:lnTo>
                    <a:pt x="1831" y="400"/>
                  </a:lnTo>
                  <a:lnTo>
                    <a:pt x="1828" y="398"/>
                  </a:lnTo>
                  <a:lnTo>
                    <a:pt x="1828" y="393"/>
                  </a:lnTo>
                  <a:lnTo>
                    <a:pt x="1828" y="391"/>
                  </a:lnTo>
                  <a:lnTo>
                    <a:pt x="1821" y="391"/>
                  </a:lnTo>
                  <a:lnTo>
                    <a:pt x="1817" y="393"/>
                  </a:lnTo>
                  <a:lnTo>
                    <a:pt x="1814" y="393"/>
                  </a:lnTo>
                  <a:lnTo>
                    <a:pt x="1812" y="393"/>
                  </a:lnTo>
                  <a:lnTo>
                    <a:pt x="1812" y="393"/>
                  </a:lnTo>
                  <a:lnTo>
                    <a:pt x="1809" y="391"/>
                  </a:lnTo>
                  <a:lnTo>
                    <a:pt x="1809" y="391"/>
                  </a:lnTo>
                  <a:lnTo>
                    <a:pt x="1812" y="386"/>
                  </a:lnTo>
                  <a:lnTo>
                    <a:pt x="1814" y="376"/>
                  </a:lnTo>
                  <a:lnTo>
                    <a:pt x="1817" y="374"/>
                  </a:lnTo>
                  <a:lnTo>
                    <a:pt x="1817" y="374"/>
                  </a:lnTo>
                  <a:lnTo>
                    <a:pt x="1817" y="372"/>
                  </a:lnTo>
                  <a:lnTo>
                    <a:pt x="1814" y="372"/>
                  </a:lnTo>
                  <a:lnTo>
                    <a:pt x="1814" y="372"/>
                  </a:lnTo>
                  <a:lnTo>
                    <a:pt x="1812" y="372"/>
                  </a:lnTo>
                  <a:lnTo>
                    <a:pt x="1812" y="374"/>
                  </a:lnTo>
                  <a:lnTo>
                    <a:pt x="1809" y="374"/>
                  </a:lnTo>
                  <a:lnTo>
                    <a:pt x="1809" y="372"/>
                  </a:lnTo>
                  <a:lnTo>
                    <a:pt x="1807" y="372"/>
                  </a:lnTo>
                  <a:lnTo>
                    <a:pt x="1805" y="369"/>
                  </a:lnTo>
                  <a:lnTo>
                    <a:pt x="1805" y="369"/>
                  </a:lnTo>
                  <a:lnTo>
                    <a:pt x="1802" y="367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0" y="364"/>
                  </a:lnTo>
                  <a:lnTo>
                    <a:pt x="1800" y="364"/>
                  </a:lnTo>
                  <a:lnTo>
                    <a:pt x="1800" y="367"/>
                  </a:lnTo>
                  <a:lnTo>
                    <a:pt x="1798" y="367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7"/>
                  </a:lnTo>
                  <a:lnTo>
                    <a:pt x="1788" y="367"/>
                  </a:lnTo>
                  <a:lnTo>
                    <a:pt x="1786" y="369"/>
                  </a:lnTo>
                  <a:lnTo>
                    <a:pt x="1786" y="372"/>
                  </a:lnTo>
                  <a:lnTo>
                    <a:pt x="1781" y="369"/>
                  </a:lnTo>
                  <a:lnTo>
                    <a:pt x="1779" y="369"/>
                  </a:lnTo>
                  <a:lnTo>
                    <a:pt x="1779" y="372"/>
                  </a:lnTo>
                  <a:lnTo>
                    <a:pt x="1776" y="372"/>
                  </a:lnTo>
                  <a:lnTo>
                    <a:pt x="1776" y="374"/>
                  </a:lnTo>
                  <a:lnTo>
                    <a:pt x="1776" y="376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9" y="381"/>
                  </a:lnTo>
                  <a:lnTo>
                    <a:pt x="1779" y="383"/>
                  </a:lnTo>
                  <a:lnTo>
                    <a:pt x="1779" y="383"/>
                  </a:lnTo>
                  <a:lnTo>
                    <a:pt x="1779" y="386"/>
                  </a:lnTo>
                  <a:lnTo>
                    <a:pt x="1779" y="386"/>
                  </a:lnTo>
                  <a:lnTo>
                    <a:pt x="1779" y="388"/>
                  </a:lnTo>
                  <a:lnTo>
                    <a:pt x="1779" y="391"/>
                  </a:lnTo>
                  <a:lnTo>
                    <a:pt x="1776" y="393"/>
                  </a:lnTo>
                  <a:lnTo>
                    <a:pt x="1774" y="395"/>
                  </a:lnTo>
                  <a:lnTo>
                    <a:pt x="1772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7" y="395"/>
                  </a:lnTo>
                  <a:lnTo>
                    <a:pt x="1767" y="395"/>
                  </a:lnTo>
                  <a:lnTo>
                    <a:pt x="1765" y="398"/>
                  </a:lnTo>
                  <a:lnTo>
                    <a:pt x="1765" y="398"/>
                  </a:lnTo>
                  <a:lnTo>
                    <a:pt x="1765" y="400"/>
                  </a:lnTo>
                  <a:lnTo>
                    <a:pt x="1765" y="402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60" y="402"/>
                  </a:lnTo>
                  <a:lnTo>
                    <a:pt x="1760" y="400"/>
                  </a:lnTo>
                  <a:lnTo>
                    <a:pt x="1757" y="400"/>
                  </a:lnTo>
                  <a:lnTo>
                    <a:pt x="1755" y="400"/>
                  </a:lnTo>
                  <a:lnTo>
                    <a:pt x="1757" y="402"/>
                  </a:lnTo>
                  <a:lnTo>
                    <a:pt x="1760" y="407"/>
                  </a:lnTo>
                  <a:lnTo>
                    <a:pt x="1757" y="407"/>
                  </a:lnTo>
                  <a:lnTo>
                    <a:pt x="1757" y="407"/>
                  </a:lnTo>
                  <a:lnTo>
                    <a:pt x="1755" y="405"/>
                  </a:lnTo>
                  <a:lnTo>
                    <a:pt x="1753" y="402"/>
                  </a:lnTo>
                  <a:lnTo>
                    <a:pt x="1753" y="402"/>
                  </a:lnTo>
                  <a:lnTo>
                    <a:pt x="1750" y="398"/>
                  </a:lnTo>
                  <a:lnTo>
                    <a:pt x="1748" y="391"/>
                  </a:lnTo>
                  <a:lnTo>
                    <a:pt x="1746" y="386"/>
                  </a:lnTo>
                  <a:lnTo>
                    <a:pt x="1741" y="376"/>
                  </a:lnTo>
                  <a:lnTo>
                    <a:pt x="1736" y="367"/>
                  </a:lnTo>
                  <a:lnTo>
                    <a:pt x="1731" y="357"/>
                  </a:lnTo>
                  <a:lnTo>
                    <a:pt x="1727" y="346"/>
                  </a:lnTo>
                  <a:lnTo>
                    <a:pt x="1722" y="336"/>
                  </a:lnTo>
                  <a:lnTo>
                    <a:pt x="1720" y="329"/>
                  </a:lnTo>
                  <a:lnTo>
                    <a:pt x="1717" y="324"/>
                  </a:lnTo>
                  <a:lnTo>
                    <a:pt x="1710" y="31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698" y="291"/>
                  </a:lnTo>
                  <a:lnTo>
                    <a:pt x="1691" y="277"/>
                  </a:lnTo>
                  <a:lnTo>
                    <a:pt x="1684" y="263"/>
                  </a:lnTo>
                  <a:lnTo>
                    <a:pt x="1675" y="249"/>
                  </a:lnTo>
                  <a:lnTo>
                    <a:pt x="1670" y="239"/>
                  </a:lnTo>
                  <a:lnTo>
                    <a:pt x="1665" y="230"/>
                  </a:lnTo>
                  <a:lnTo>
                    <a:pt x="1658" y="220"/>
                  </a:lnTo>
                  <a:lnTo>
                    <a:pt x="1653" y="208"/>
                  </a:lnTo>
                  <a:lnTo>
                    <a:pt x="1649" y="204"/>
                  </a:lnTo>
                  <a:lnTo>
                    <a:pt x="1644" y="194"/>
                  </a:lnTo>
                  <a:lnTo>
                    <a:pt x="1639" y="189"/>
                  </a:lnTo>
                  <a:lnTo>
                    <a:pt x="1637" y="187"/>
                  </a:lnTo>
                  <a:lnTo>
                    <a:pt x="1630" y="180"/>
                  </a:lnTo>
                  <a:lnTo>
                    <a:pt x="1623" y="173"/>
                  </a:lnTo>
                  <a:lnTo>
                    <a:pt x="1613" y="166"/>
                  </a:lnTo>
                  <a:lnTo>
                    <a:pt x="1604" y="159"/>
                  </a:lnTo>
                  <a:lnTo>
                    <a:pt x="1594" y="149"/>
                  </a:lnTo>
                  <a:lnTo>
                    <a:pt x="1585" y="142"/>
                  </a:lnTo>
                  <a:lnTo>
                    <a:pt x="1578" y="137"/>
                  </a:lnTo>
                  <a:lnTo>
                    <a:pt x="1573" y="133"/>
                  </a:lnTo>
                  <a:lnTo>
                    <a:pt x="1573" y="130"/>
                  </a:lnTo>
                  <a:lnTo>
                    <a:pt x="1571" y="128"/>
                  </a:lnTo>
                  <a:lnTo>
                    <a:pt x="1571" y="125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8" y="116"/>
                  </a:lnTo>
                  <a:lnTo>
                    <a:pt x="1571" y="116"/>
                  </a:lnTo>
                  <a:lnTo>
                    <a:pt x="1578" y="118"/>
                  </a:lnTo>
                  <a:lnTo>
                    <a:pt x="1580" y="118"/>
                  </a:lnTo>
                  <a:lnTo>
                    <a:pt x="1582" y="114"/>
                  </a:lnTo>
                  <a:lnTo>
                    <a:pt x="1585" y="114"/>
                  </a:lnTo>
                  <a:lnTo>
                    <a:pt x="1585" y="114"/>
                  </a:lnTo>
                  <a:lnTo>
                    <a:pt x="1585" y="111"/>
                  </a:lnTo>
                  <a:lnTo>
                    <a:pt x="1587" y="111"/>
                  </a:lnTo>
                  <a:lnTo>
                    <a:pt x="1587" y="109"/>
                  </a:lnTo>
                  <a:lnTo>
                    <a:pt x="1587" y="107"/>
                  </a:lnTo>
                  <a:lnTo>
                    <a:pt x="1590" y="104"/>
                  </a:lnTo>
                  <a:lnTo>
                    <a:pt x="1590" y="104"/>
                  </a:lnTo>
                  <a:lnTo>
                    <a:pt x="1590" y="102"/>
                  </a:lnTo>
                  <a:lnTo>
                    <a:pt x="1590" y="99"/>
                  </a:lnTo>
                  <a:lnTo>
                    <a:pt x="1590" y="97"/>
                  </a:lnTo>
                  <a:lnTo>
                    <a:pt x="1587" y="97"/>
                  </a:lnTo>
                  <a:lnTo>
                    <a:pt x="1585" y="97"/>
                  </a:lnTo>
                  <a:lnTo>
                    <a:pt x="1587" y="95"/>
                  </a:lnTo>
                  <a:lnTo>
                    <a:pt x="1587" y="95"/>
                  </a:lnTo>
                  <a:lnTo>
                    <a:pt x="1587" y="92"/>
                  </a:lnTo>
                  <a:lnTo>
                    <a:pt x="1592" y="92"/>
                  </a:lnTo>
                  <a:lnTo>
                    <a:pt x="1594" y="92"/>
                  </a:lnTo>
                  <a:lnTo>
                    <a:pt x="1594" y="90"/>
                  </a:lnTo>
                  <a:lnTo>
                    <a:pt x="1592" y="88"/>
                  </a:lnTo>
                  <a:lnTo>
                    <a:pt x="1592" y="88"/>
                  </a:lnTo>
                  <a:lnTo>
                    <a:pt x="1590" y="88"/>
                  </a:lnTo>
                  <a:lnTo>
                    <a:pt x="1587" y="90"/>
                  </a:lnTo>
                  <a:lnTo>
                    <a:pt x="1585" y="90"/>
                  </a:lnTo>
                  <a:lnTo>
                    <a:pt x="1582" y="90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0" y="95"/>
                  </a:lnTo>
                  <a:lnTo>
                    <a:pt x="1580" y="97"/>
                  </a:lnTo>
                  <a:lnTo>
                    <a:pt x="1578" y="97"/>
                  </a:lnTo>
                  <a:lnTo>
                    <a:pt x="1578" y="97"/>
                  </a:lnTo>
                  <a:lnTo>
                    <a:pt x="1575" y="97"/>
                  </a:lnTo>
                  <a:lnTo>
                    <a:pt x="1575" y="97"/>
                  </a:lnTo>
                  <a:lnTo>
                    <a:pt x="1575" y="99"/>
                  </a:lnTo>
                  <a:lnTo>
                    <a:pt x="1571" y="102"/>
                  </a:lnTo>
                  <a:lnTo>
                    <a:pt x="1568" y="102"/>
                  </a:lnTo>
                  <a:lnTo>
                    <a:pt x="1559" y="99"/>
                  </a:lnTo>
                  <a:lnTo>
                    <a:pt x="1556" y="99"/>
                  </a:lnTo>
                  <a:lnTo>
                    <a:pt x="1556" y="102"/>
                  </a:lnTo>
                  <a:lnTo>
                    <a:pt x="1556" y="102"/>
                  </a:lnTo>
                  <a:lnTo>
                    <a:pt x="1554" y="104"/>
                  </a:lnTo>
                  <a:lnTo>
                    <a:pt x="1554" y="107"/>
                  </a:lnTo>
                  <a:lnTo>
                    <a:pt x="1556" y="107"/>
                  </a:lnTo>
                  <a:lnTo>
                    <a:pt x="1549" y="111"/>
                  </a:lnTo>
                  <a:lnTo>
                    <a:pt x="1540" y="116"/>
                  </a:lnTo>
                  <a:lnTo>
                    <a:pt x="1533" y="118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1" y="121"/>
                  </a:lnTo>
                  <a:lnTo>
                    <a:pt x="1519" y="121"/>
                  </a:lnTo>
                  <a:lnTo>
                    <a:pt x="1516" y="121"/>
                  </a:lnTo>
                  <a:lnTo>
                    <a:pt x="1511" y="125"/>
                  </a:lnTo>
                  <a:lnTo>
                    <a:pt x="1516" y="130"/>
                  </a:lnTo>
                  <a:lnTo>
                    <a:pt x="1509" y="137"/>
                  </a:lnTo>
                  <a:lnTo>
                    <a:pt x="1502" y="142"/>
                  </a:lnTo>
                  <a:lnTo>
                    <a:pt x="1495" y="147"/>
                  </a:lnTo>
                  <a:lnTo>
                    <a:pt x="1493" y="147"/>
                  </a:lnTo>
                  <a:lnTo>
                    <a:pt x="1490" y="144"/>
                  </a:lnTo>
                  <a:lnTo>
                    <a:pt x="1488" y="144"/>
                  </a:lnTo>
                  <a:lnTo>
                    <a:pt x="1483" y="144"/>
                  </a:lnTo>
                  <a:lnTo>
                    <a:pt x="1481" y="144"/>
                  </a:lnTo>
                  <a:lnTo>
                    <a:pt x="1481" y="147"/>
                  </a:lnTo>
                  <a:lnTo>
                    <a:pt x="1481" y="147"/>
                  </a:lnTo>
                  <a:lnTo>
                    <a:pt x="1481" y="149"/>
                  </a:lnTo>
                  <a:lnTo>
                    <a:pt x="1481" y="152"/>
                  </a:lnTo>
                  <a:lnTo>
                    <a:pt x="1478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4"/>
                  </a:lnTo>
                  <a:lnTo>
                    <a:pt x="1474" y="159"/>
                  </a:lnTo>
                  <a:lnTo>
                    <a:pt x="1474" y="159"/>
                  </a:lnTo>
                  <a:lnTo>
                    <a:pt x="1464" y="159"/>
                  </a:lnTo>
                  <a:lnTo>
                    <a:pt x="1464" y="159"/>
                  </a:lnTo>
                  <a:lnTo>
                    <a:pt x="1464" y="161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2" y="175"/>
                  </a:lnTo>
                  <a:lnTo>
                    <a:pt x="1462" y="178"/>
                  </a:lnTo>
                  <a:lnTo>
                    <a:pt x="1459" y="178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5" y="173"/>
                  </a:lnTo>
                  <a:lnTo>
                    <a:pt x="1455" y="170"/>
                  </a:lnTo>
                  <a:lnTo>
                    <a:pt x="1455" y="170"/>
                  </a:lnTo>
                  <a:lnTo>
                    <a:pt x="1455" y="168"/>
                  </a:lnTo>
                  <a:lnTo>
                    <a:pt x="1455" y="168"/>
                  </a:lnTo>
                  <a:lnTo>
                    <a:pt x="1455" y="166"/>
                  </a:lnTo>
                  <a:lnTo>
                    <a:pt x="1452" y="166"/>
                  </a:lnTo>
                  <a:lnTo>
                    <a:pt x="1452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8"/>
                  </a:lnTo>
                  <a:lnTo>
                    <a:pt x="1448" y="168"/>
                  </a:lnTo>
                  <a:lnTo>
                    <a:pt x="1445" y="168"/>
                  </a:lnTo>
                  <a:lnTo>
                    <a:pt x="1445" y="168"/>
                  </a:lnTo>
                  <a:lnTo>
                    <a:pt x="1445" y="166"/>
                  </a:lnTo>
                  <a:lnTo>
                    <a:pt x="1445" y="163"/>
                  </a:lnTo>
                  <a:lnTo>
                    <a:pt x="1445" y="163"/>
                  </a:lnTo>
                  <a:lnTo>
                    <a:pt x="1443" y="163"/>
                  </a:lnTo>
                  <a:lnTo>
                    <a:pt x="1440" y="163"/>
                  </a:lnTo>
                  <a:lnTo>
                    <a:pt x="1438" y="161"/>
                  </a:lnTo>
                  <a:lnTo>
                    <a:pt x="1436" y="161"/>
                  </a:lnTo>
                  <a:lnTo>
                    <a:pt x="1436" y="163"/>
                  </a:lnTo>
                  <a:lnTo>
                    <a:pt x="1431" y="166"/>
                  </a:lnTo>
                  <a:lnTo>
                    <a:pt x="1431" y="166"/>
                  </a:lnTo>
                  <a:lnTo>
                    <a:pt x="1429" y="166"/>
                  </a:lnTo>
                  <a:lnTo>
                    <a:pt x="1429" y="163"/>
                  </a:lnTo>
                  <a:lnTo>
                    <a:pt x="1424" y="163"/>
                  </a:lnTo>
                  <a:lnTo>
                    <a:pt x="1424" y="163"/>
                  </a:lnTo>
                  <a:lnTo>
                    <a:pt x="1424" y="166"/>
                  </a:lnTo>
                  <a:lnTo>
                    <a:pt x="1424" y="166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19" y="168"/>
                  </a:lnTo>
                  <a:lnTo>
                    <a:pt x="1419" y="168"/>
                  </a:lnTo>
                  <a:lnTo>
                    <a:pt x="1419" y="170"/>
                  </a:lnTo>
                  <a:lnTo>
                    <a:pt x="1419" y="170"/>
                  </a:lnTo>
                  <a:lnTo>
                    <a:pt x="1419" y="173"/>
                  </a:lnTo>
                  <a:lnTo>
                    <a:pt x="1417" y="173"/>
                  </a:lnTo>
                  <a:lnTo>
                    <a:pt x="1417" y="173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2" y="178"/>
                  </a:lnTo>
                  <a:lnTo>
                    <a:pt x="1412" y="180"/>
                  </a:lnTo>
                  <a:lnTo>
                    <a:pt x="1410" y="180"/>
                  </a:lnTo>
                  <a:lnTo>
                    <a:pt x="1407" y="178"/>
                  </a:lnTo>
                  <a:lnTo>
                    <a:pt x="1410" y="173"/>
                  </a:lnTo>
                  <a:lnTo>
                    <a:pt x="1400" y="168"/>
                  </a:lnTo>
                  <a:lnTo>
                    <a:pt x="1403" y="166"/>
                  </a:lnTo>
                  <a:lnTo>
                    <a:pt x="1400" y="163"/>
                  </a:lnTo>
                  <a:lnTo>
                    <a:pt x="1400" y="161"/>
                  </a:lnTo>
                  <a:lnTo>
                    <a:pt x="1400" y="159"/>
                  </a:lnTo>
                  <a:lnTo>
                    <a:pt x="1403" y="159"/>
                  </a:lnTo>
                  <a:lnTo>
                    <a:pt x="1403" y="159"/>
                  </a:lnTo>
                  <a:lnTo>
                    <a:pt x="1405" y="159"/>
                  </a:lnTo>
                  <a:lnTo>
                    <a:pt x="1407" y="149"/>
                  </a:lnTo>
                  <a:lnTo>
                    <a:pt x="1407" y="149"/>
                  </a:lnTo>
                  <a:lnTo>
                    <a:pt x="1412" y="147"/>
                  </a:lnTo>
                  <a:lnTo>
                    <a:pt x="1410" y="144"/>
                  </a:lnTo>
                  <a:lnTo>
                    <a:pt x="1410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2"/>
                  </a:lnTo>
                  <a:lnTo>
                    <a:pt x="1422" y="142"/>
                  </a:lnTo>
                  <a:lnTo>
                    <a:pt x="1424" y="142"/>
                  </a:lnTo>
                  <a:lnTo>
                    <a:pt x="1424" y="142"/>
                  </a:lnTo>
                  <a:lnTo>
                    <a:pt x="1426" y="140"/>
                  </a:lnTo>
                  <a:lnTo>
                    <a:pt x="1429" y="125"/>
                  </a:lnTo>
                  <a:lnTo>
                    <a:pt x="1424" y="125"/>
                  </a:lnTo>
                  <a:lnTo>
                    <a:pt x="1424" y="125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2" y="123"/>
                  </a:lnTo>
                  <a:lnTo>
                    <a:pt x="1419" y="123"/>
                  </a:lnTo>
                  <a:lnTo>
                    <a:pt x="1419" y="125"/>
                  </a:lnTo>
                  <a:lnTo>
                    <a:pt x="1422" y="125"/>
                  </a:lnTo>
                  <a:lnTo>
                    <a:pt x="1422" y="128"/>
                  </a:lnTo>
                  <a:lnTo>
                    <a:pt x="1419" y="128"/>
                  </a:lnTo>
                  <a:lnTo>
                    <a:pt x="1417" y="128"/>
                  </a:lnTo>
                  <a:lnTo>
                    <a:pt x="1417" y="130"/>
                  </a:lnTo>
                  <a:lnTo>
                    <a:pt x="1417" y="130"/>
                  </a:lnTo>
                  <a:lnTo>
                    <a:pt x="1417" y="133"/>
                  </a:lnTo>
                  <a:lnTo>
                    <a:pt x="1417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5"/>
                  </a:lnTo>
                  <a:lnTo>
                    <a:pt x="1407" y="135"/>
                  </a:lnTo>
                  <a:lnTo>
                    <a:pt x="1407" y="135"/>
                  </a:lnTo>
                  <a:lnTo>
                    <a:pt x="1398" y="133"/>
                  </a:lnTo>
                  <a:lnTo>
                    <a:pt x="1393" y="133"/>
                  </a:lnTo>
                  <a:lnTo>
                    <a:pt x="1391" y="130"/>
                  </a:lnTo>
                  <a:lnTo>
                    <a:pt x="1391" y="128"/>
                  </a:lnTo>
                  <a:lnTo>
                    <a:pt x="1391" y="128"/>
                  </a:lnTo>
                  <a:lnTo>
                    <a:pt x="1388" y="125"/>
                  </a:lnTo>
                  <a:lnTo>
                    <a:pt x="1388" y="123"/>
                  </a:lnTo>
                  <a:lnTo>
                    <a:pt x="1388" y="121"/>
                  </a:lnTo>
                  <a:lnTo>
                    <a:pt x="1386" y="118"/>
                  </a:lnTo>
                  <a:lnTo>
                    <a:pt x="1386" y="118"/>
                  </a:lnTo>
                  <a:lnTo>
                    <a:pt x="1384" y="118"/>
                  </a:lnTo>
                  <a:lnTo>
                    <a:pt x="1377" y="118"/>
                  </a:lnTo>
                  <a:lnTo>
                    <a:pt x="1370" y="118"/>
                  </a:lnTo>
                  <a:lnTo>
                    <a:pt x="1367" y="118"/>
                  </a:lnTo>
                  <a:lnTo>
                    <a:pt x="1365" y="121"/>
                  </a:lnTo>
                  <a:lnTo>
                    <a:pt x="1365" y="123"/>
                  </a:lnTo>
                  <a:lnTo>
                    <a:pt x="1362" y="123"/>
                  </a:lnTo>
                  <a:lnTo>
                    <a:pt x="1362" y="125"/>
                  </a:lnTo>
                  <a:lnTo>
                    <a:pt x="1362" y="125"/>
                  </a:lnTo>
                  <a:lnTo>
                    <a:pt x="1367" y="125"/>
                  </a:lnTo>
                  <a:lnTo>
                    <a:pt x="1370" y="125"/>
                  </a:lnTo>
                  <a:lnTo>
                    <a:pt x="1372" y="125"/>
                  </a:lnTo>
                  <a:lnTo>
                    <a:pt x="1372" y="128"/>
                  </a:lnTo>
                  <a:lnTo>
                    <a:pt x="1372" y="130"/>
                  </a:lnTo>
                  <a:lnTo>
                    <a:pt x="1374" y="133"/>
                  </a:lnTo>
                  <a:lnTo>
                    <a:pt x="1372" y="135"/>
                  </a:lnTo>
                  <a:lnTo>
                    <a:pt x="1367" y="133"/>
                  </a:lnTo>
                  <a:lnTo>
                    <a:pt x="1365" y="133"/>
                  </a:lnTo>
                  <a:lnTo>
                    <a:pt x="1365" y="133"/>
                  </a:lnTo>
                  <a:lnTo>
                    <a:pt x="1365" y="135"/>
                  </a:lnTo>
                  <a:lnTo>
                    <a:pt x="1362" y="137"/>
                  </a:lnTo>
                  <a:lnTo>
                    <a:pt x="1360" y="137"/>
                  </a:lnTo>
                  <a:lnTo>
                    <a:pt x="1358" y="137"/>
                  </a:lnTo>
                  <a:lnTo>
                    <a:pt x="1358" y="137"/>
                  </a:lnTo>
                  <a:lnTo>
                    <a:pt x="1355" y="137"/>
                  </a:lnTo>
                  <a:lnTo>
                    <a:pt x="1355" y="135"/>
                  </a:lnTo>
                  <a:lnTo>
                    <a:pt x="1358" y="135"/>
                  </a:lnTo>
                  <a:lnTo>
                    <a:pt x="1358" y="130"/>
                  </a:lnTo>
                  <a:lnTo>
                    <a:pt x="1358" y="130"/>
                  </a:lnTo>
                  <a:lnTo>
                    <a:pt x="1358" y="128"/>
                  </a:lnTo>
                  <a:lnTo>
                    <a:pt x="1358" y="128"/>
                  </a:lnTo>
                  <a:lnTo>
                    <a:pt x="1358" y="125"/>
                  </a:lnTo>
                  <a:lnTo>
                    <a:pt x="1355" y="125"/>
                  </a:lnTo>
                  <a:lnTo>
                    <a:pt x="1355" y="123"/>
                  </a:lnTo>
                  <a:lnTo>
                    <a:pt x="1355" y="123"/>
                  </a:lnTo>
                  <a:lnTo>
                    <a:pt x="1355" y="121"/>
                  </a:lnTo>
                  <a:lnTo>
                    <a:pt x="1355" y="121"/>
                  </a:lnTo>
                  <a:lnTo>
                    <a:pt x="1358" y="121"/>
                  </a:lnTo>
                  <a:lnTo>
                    <a:pt x="1358" y="123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58" y="116"/>
                  </a:lnTo>
                  <a:lnTo>
                    <a:pt x="1353" y="114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3" y="107"/>
                  </a:lnTo>
                  <a:lnTo>
                    <a:pt x="1351" y="107"/>
                  </a:lnTo>
                  <a:lnTo>
                    <a:pt x="1351" y="107"/>
                  </a:lnTo>
                  <a:lnTo>
                    <a:pt x="1351" y="102"/>
                  </a:lnTo>
                  <a:lnTo>
                    <a:pt x="1348" y="99"/>
                  </a:lnTo>
                  <a:lnTo>
                    <a:pt x="1346" y="97"/>
                  </a:lnTo>
                  <a:lnTo>
                    <a:pt x="1344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9"/>
                  </a:lnTo>
                  <a:lnTo>
                    <a:pt x="1341" y="99"/>
                  </a:lnTo>
                  <a:lnTo>
                    <a:pt x="1341" y="102"/>
                  </a:lnTo>
                  <a:lnTo>
                    <a:pt x="1341" y="102"/>
                  </a:lnTo>
                  <a:lnTo>
                    <a:pt x="1341" y="104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11"/>
                  </a:lnTo>
                  <a:lnTo>
                    <a:pt x="1344" y="111"/>
                  </a:lnTo>
                  <a:lnTo>
                    <a:pt x="1344" y="111"/>
                  </a:lnTo>
                  <a:lnTo>
                    <a:pt x="1346" y="111"/>
                  </a:lnTo>
                  <a:lnTo>
                    <a:pt x="1346" y="114"/>
                  </a:lnTo>
                  <a:lnTo>
                    <a:pt x="1346" y="116"/>
                  </a:lnTo>
                  <a:lnTo>
                    <a:pt x="1346" y="118"/>
                  </a:lnTo>
                  <a:lnTo>
                    <a:pt x="1346" y="118"/>
                  </a:lnTo>
                  <a:lnTo>
                    <a:pt x="1344" y="118"/>
                  </a:lnTo>
                  <a:lnTo>
                    <a:pt x="1341" y="118"/>
                  </a:lnTo>
                  <a:lnTo>
                    <a:pt x="1341" y="116"/>
                  </a:lnTo>
                  <a:lnTo>
                    <a:pt x="1336" y="111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4" y="109"/>
                  </a:lnTo>
                  <a:lnTo>
                    <a:pt x="1325" y="109"/>
                  </a:lnTo>
                  <a:lnTo>
                    <a:pt x="1322" y="109"/>
                  </a:lnTo>
                  <a:lnTo>
                    <a:pt x="1322" y="109"/>
                  </a:lnTo>
                  <a:lnTo>
                    <a:pt x="1322" y="111"/>
                  </a:lnTo>
                  <a:lnTo>
                    <a:pt x="1322" y="114"/>
                  </a:lnTo>
                  <a:lnTo>
                    <a:pt x="1322" y="116"/>
                  </a:lnTo>
                  <a:lnTo>
                    <a:pt x="1322" y="118"/>
                  </a:lnTo>
                  <a:lnTo>
                    <a:pt x="1320" y="118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15" y="118"/>
                  </a:lnTo>
                  <a:lnTo>
                    <a:pt x="1313" y="118"/>
                  </a:lnTo>
                  <a:lnTo>
                    <a:pt x="1310" y="121"/>
                  </a:lnTo>
                  <a:lnTo>
                    <a:pt x="1310" y="121"/>
                  </a:lnTo>
                  <a:lnTo>
                    <a:pt x="1308" y="116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4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1" y="114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1" y="121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89" y="114"/>
                  </a:lnTo>
                  <a:lnTo>
                    <a:pt x="1287" y="114"/>
                  </a:lnTo>
                  <a:lnTo>
                    <a:pt x="1287" y="111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7" y="107"/>
                  </a:lnTo>
                  <a:lnTo>
                    <a:pt x="1287" y="107"/>
                  </a:lnTo>
                  <a:lnTo>
                    <a:pt x="1282" y="107"/>
                  </a:lnTo>
                  <a:lnTo>
                    <a:pt x="1282" y="102"/>
                  </a:lnTo>
                  <a:lnTo>
                    <a:pt x="1284" y="102"/>
                  </a:lnTo>
                  <a:lnTo>
                    <a:pt x="1284" y="99"/>
                  </a:lnTo>
                  <a:lnTo>
                    <a:pt x="1287" y="99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91" y="102"/>
                  </a:lnTo>
                  <a:lnTo>
                    <a:pt x="1291" y="102"/>
                  </a:lnTo>
                  <a:lnTo>
                    <a:pt x="1294" y="102"/>
                  </a:lnTo>
                  <a:lnTo>
                    <a:pt x="1294" y="97"/>
                  </a:lnTo>
                  <a:lnTo>
                    <a:pt x="1294" y="97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0"/>
                  </a:lnTo>
                  <a:lnTo>
                    <a:pt x="1294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5"/>
                  </a:lnTo>
                  <a:lnTo>
                    <a:pt x="1291" y="81"/>
                  </a:lnTo>
                  <a:lnTo>
                    <a:pt x="1291" y="76"/>
                  </a:lnTo>
                  <a:lnTo>
                    <a:pt x="1294" y="76"/>
                  </a:lnTo>
                  <a:lnTo>
                    <a:pt x="1296" y="76"/>
                  </a:lnTo>
                  <a:lnTo>
                    <a:pt x="1299" y="73"/>
                  </a:lnTo>
                  <a:lnTo>
                    <a:pt x="1299" y="73"/>
                  </a:lnTo>
                  <a:lnTo>
                    <a:pt x="1299" y="71"/>
                  </a:lnTo>
                  <a:lnTo>
                    <a:pt x="1299" y="69"/>
                  </a:lnTo>
                  <a:lnTo>
                    <a:pt x="1296" y="66"/>
                  </a:lnTo>
                  <a:lnTo>
                    <a:pt x="1294" y="64"/>
                  </a:lnTo>
                  <a:lnTo>
                    <a:pt x="1294" y="64"/>
                  </a:lnTo>
                  <a:lnTo>
                    <a:pt x="1291" y="64"/>
                  </a:lnTo>
                  <a:lnTo>
                    <a:pt x="1289" y="64"/>
                  </a:lnTo>
                  <a:lnTo>
                    <a:pt x="1287" y="62"/>
                  </a:lnTo>
                  <a:lnTo>
                    <a:pt x="1284" y="62"/>
                  </a:lnTo>
                  <a:lnTo>
                    <a:pt x="1284" y="57"/>
                  </a:lnTo>
                  <a:lnTo>
                    <a:pt x="1284" y="54"/>
                  </a:lnTo>
                  <a:lnTo>
                    <a:pt x="1284" y="54"/>
                  </a:lnTo>
                  <a:lnTo>
                    <a:pt x="1282" y="52"/>
                  </a:lnTo>
                  <a:lnTo>
                    <a:pt x="1282" y="50"/>
                  </a:lnTo>
                  <a:lnTo>
                    <a:pt x="1282" y="47"/>
                  </a:lnTo>
                  <a:lnTo>
                    <a:pt x="1282" y="47"/>
                  </a:lnTo>
                  <a:lnTo>
                    <a:pt x="1282" y="45"/>
                  </a:lnTo>
                  <a:lnTo>
                    <a:pt x="1282" y="45"/>
                  </a:lnTo>
                  <a:lnTo>
                    <a:pt x="1282" y="43"/>
                  </a:lnTo>
                  <a:lnTo>
                    <a:pt x="1282" y="40"/>
                  </a:lnTo>
                  <a:lnTo>
                    <a:pt x="1282" y="40"/>
                  </a:lnTo>
                  <a:lnTo>
                    <a:pt x="1282" y="38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3"/>
                  </a:lnTo>
                  <a:lnTo>
                    <a:pt x="1282" y="33"/>
                  </a:lnTo>
                  <a:lnTo>
                    <a:pt x="1282" y="31"/>
                  </a:lnTo>
                  <a:lnTo>
                    <a:pt x="1277" y="24"/>
                  </a:lnTo>
                  <a:lnTo>
                    <a:pt x="1273" y="19"/>
                  </a:lnTo>
                  <a:lnTo>
                    <a:pt x="1273" y="17"/>
                  </a:lnTo>
                  <a:lnTo>
                    <a:pt x="1273" y="17"/>
                  </a:lnTo>
                  <a:lnTo>
                    <a:pt x="1275" y="14"/>
                  </a:lnTo>
                  <a:lnTo>
                    <a:pt x="1275" y="12"/>
                  </a:lnTo>
                  <a:lnTo>
                    <a:pt x="1273" y="12"/>
                  </a:lnTo>
                  <a:lnTo>
                    <a:pt x="1270" y="12"/>
                  </a:lnTo>
                  <a:lnTo>
                    <a:pt x="1268" y="12"/>
                  </a:lnTo>
                  <a:lnTo>
                    <a:pt x="1265" y="14"/>
                  </a:lnTo>
                  <a:lnTo>
                    <a:pt x="1263" y="14"/>
                  </a:lnTo>
                  <a:lnTo>
                    <a:pt x="1263" y="14"/>
                  </a:lnTo>
                  <a:lnTo>
                    <a:pt x="1261" y="14"/>
                  </a:lnTo>
                  <a:lnTo>
                    <a:pt x="1261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4" y="17"/>
                  </a:lnTo>
                  <a:lnTo>
                    <a:pt x="1251" y="19"/>
                  </a:lnTo>
                  <a:lnTo>
                    <a:pt x="1251" y="19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47" y="24"/>
                  </a:lnTo>
                  <a:lnTo>
                    <a:pt x="1247" y="24"/>
                  </a:lnTo>
                  <a:lnTo>
                    <a:pt x="1244" y="26"/>
                  </a:lnTo>
                  <a:lnTo>
                    <a:pt x="1244" y="28"/>
                  </a:lnTo>
                  <a:lnTo>
                    <a:pt x="1242" y="28"/>
                  </a:lnTo>
                  <a:lnTo>
                    <a:pt x="1235" y="24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3" y="14"/>
                  </a:lnTo>
                  <a:lnTo>
                    <a:pt x="1221" y="14"/>
                  </a:lnTo>
                  <a:lnTo>
                    <a:pt x="1216" y="10"/>
                  </a:lnTo>
                  <a:lnTo>
                    <a:pt x="1204" y="7"/>
                  </a:lnTo>
                  <a:lnTo>
                    <a:pt x="1197" y="5"/>
                  </a:lnTo>
                  <a:lnTo>
                    <a:pt x="1197" y="5"/>
                  </a:lnTo>
                  <a:lnTo>
                    <a:pt x="1192" y="10"/>
                  </a:lnTo>
                  <a:lnTo>
                    <a:pt x="1190" y="10"/>
                  </a:lnTo>
                  <a:lnTo>
                    <a:pt x="1187" y="7"/>
                  </a:lnTo>
                  <a:lnTo>
                    <a:pt x="1187" y="5"/>
                  </a:lnTo>
                  <a:lnTo>
                    <a:pt x="1185" y="2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7"/>
                  </a:lnTo>
                  <a:lnTo>
                    <a:pt x="1176" y="7"/>
                  </a:lnTo>
                  <a:lnTo>
                    <a:pt x="1178" y="7"/>
                  </a:lnTo>
                  <a:lnTo>
                    <a:pt x="1178" y="7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6" y="14"/>
                  </a:lnTo>
                  <a:lnTo>
                    <a:pt x="1173" y="10"/>
                  </a:lnTo>
                  <a:lnTo>
                    <a:pt x="1171" y="10"/>
                  </a:lnTo>
                  <a:lnTo>
                    <a:pt x="1171" y="10"/>
                  </a:lnTo>
                  <a:lnTo>
                    <a:pt x="1166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2"/>
                  </a:lnTo>
                  <a:lnTo>
                    <a:pt x="1164" y="14"/>
                  </a:lnTo>
                  <a:lnTo>
                    <a:pt x="1164" y="14"/>
                  </a:lnTo>
                  <a:lnTo>
                    <a:pt x="1161" y="17"/>
                  </a:lnTo>
                  <a:lnTo>
                    <a:pt x="1159" y="17"/>
                  </a:lnTo>
                  <a:lnTo>
                    <a:pt x="1159" y="19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7" y="21"/>
                  </a:lnTo>
                  <a:lnTo>
                    <a:pt x="1157" y="21"/>
                  </a:lnTo>
                  <a:lnTo>
                    <a:pt x="1152" y="24"/>
                  </a:lnTo>
                  <a:lnTo>
                    <a:pt x="1147" y="21"/>
                  </a:lnTo>
                  <a:lnTo>
                    <a:pt x="1147" y="21"/>
                  </a:lnTo>
                  <a:lnTo>
                    <a:pt x="1145" y="24"/>
                  </a:lnTo>
                  <a:lnTo>
                    <a:pt x="1142" y="24"/>
                  </a:lnTo>
                  <a:lnTo>
                    <a:pt x="1142" y="24"/>
                  </a:lnTo>
                  <a:lnTo>
                    <a:pt x="1142" y="21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8" y="24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38" y="28"/>
                  </a:lnTo>
                  <a:lnTo>
                    <a:pt x="1140" y="31"/>
                  </a:lnTo>
                  <a:lnTo>
                    <a:pt x="1142" y="33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8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3"/>
                  </a:lnTo>
                  <a:lnTo>
                    <a:pt x="1135" y="45"/>
                  </a:lnTo>
                  <a:lnTo>
                    <a:pt x="1128" y="45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9" y="45"/>
                  </a:lnTo>
                  <a:lnTo>
                    <a:pt x="1116" y="45"/>
                  </a:lnTo>
                  <a:lnTo>
                    <a:pt x="1114" y="50"/>
                  </a:lnTo>
                  <a:lnTo>
                    <a:pt x="1112" y="52"/>
                  </a:lnTo>
                  <a:lnTo>
                    <a:pt x="1107" y="52"/>
                  </a:lnTo>
                  <a:lnTo>
                    <a:pt x="1098" y="52"/>
                  </a:lnTo>
                  <a:lnTo>
                    <a:pt x="1095" y="54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88" y="54"/>
                  </a:lnTo>
                  <a:lnTo>
                    <a:pt x="1088" y="57"/>
                  </a:lnTo>
                  <a:lnTo>
                    <a:pt x="1086" y="59"/>
                  </a:lnTo>
                  <a:lnTo>
                    <a:pt x="1083" y="59"/>
                  </a:lnTo>
                  <a:lnTo>
                    <a:pt x="1081" y="59"/>
                  </a:lnTo>
                  <a:lnTo>
                    <a:pt x="1079" y="59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64" y="62"/>
                  </a:lnTo>
                  <a:lnTo>
                    <a:pt x="1062" y="62"/>
                  </a:lnTo>
                  <a:lnTo>
                    <a:pt x="1060" y="64"/>
                  </a:lnTo>
                  <a:lnTo>
                    <a:pt x="1060" y="66"/>
                  </a:lnTo>
                  <a:lnTo>
                    <a:pt x="1055" y="66"/>
                  </a:lnTo>
                  <a:lnTo>
                    <a:pt x="1050" y="66"/>
                  </a:lnTo>
                  <a:lnTo>
                    <a:pt x="1046" y="66"/>
                  </a:lnTo>
                  <a:lnTo>
                    <a:pt x="1027" y="73"/>
                  </a:lnTo>
                  <a:lnTo>
                    <a:pt x="1022" y="76"/>
                  </a:lnTo>
                  <a:lnTo>
                    <a:pt x="1019" y="73"/>
                  </a:lnTo>
                  <a:lnTo>
                    <a:pt x="1019" y="69"/>
                  </a:lnTo>
                  <a:lnTo>
                    <a:pt x="1019" y="66"/>
                  </a:lnTo>
                  <a:lnTo>
                    <a:pt x="1015" y="69"/>
                  </a:lnTo>
                  <a:lnTo>
                    <a:pt x="1015" y="69"/>
                  </a:lnTo>
                  <a:lnTo>
                    <a:pt x="1012" y="71"/>
                  </a:lnTo>
                  <a:lnTo>
                    <a:pt x="1010" y="76"/>
                  </a:lnTo>
                  <a:lnTo>
                    <a:pt x="1010" y="76"/>
                  </a:lnTo>
                  <a:lnTo>
                    <a:pt x="1008" y="76"/>
                  </a:lnTo>
                  <a:lnTo>
                    <a:pt x="1001" y="73"/>
                  </a:lnTo>
                  <a:lnTo>
                    <a:pt x="996" y="73"/>
                  </a:lnTo>
                  <a:lnTo>
                    <a:pt x="993" y="73"/>
                  </a:lnTo>
                  <a:lnTo>
                    <a:pt x="993" y="76"/>
                  </a:lnTo>
                  <a:lnTo>
                    <a:pt x="993" y="78"/>
                  </a:lnTo>
                  <a:lnTo>
                    <a:pt x="993" y="81"/>
                  </a:lnTo>
                  <a:lnTo>
                    <a:pt x="993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2" y="85"/>
                  </a:lnTo>
                  <a:lnTo>
                    <a:pt x="982" y="85"/>
                  </a:lnTo>
                  <a:lnTo>
                    <a:pt x="982" y="88"/>
                  </a:lnTo>
                  <a:lnTo>
                    <a:pt x="979" y="90"/>
                  </a:lnTo>
                  <a:lnTo>
                    <a:pt x="982" y="99"/>
                  </a:lnTo>
                  <a:lnTo>
                    <a:pt x="979" y="102"/>
                  </a:lnTo>
                  <a:lnTo>
                    <a:pt x="979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2" y="102"/>
                  </a:lnTo>
                  <a:lnTo>
                    <a:pt x="970" y="95"/>
                  </a:lnTo>
                  <a:lnTo>
                    <a:pt x="965" y="95"/>
                  </a:lnTo>
                  <a:lnTo>
                    <a:pt x="963" y="95"/>
                  </a:lnTo>
                  <a:lnTo>
                    <a:pt x="958" y="99"/>
                  </a:lnTo>
                  <a:lnTo>
                    <a:pt x="956" y="99"/>
                  </a:lnTo>
                  <a:lnTo>
                    <a:pt x="953" y="99"/>
                  </a:lnTo>
                  <a:lnTo>
                    <a:pt x="953" y="99"/>
                  </a:lnTo>
                  <a:lnTo>
                    <a:pt x="949" y="97"/>
                  </a:lnTo>
                  <a:lnTo>
                    <a:pt x="949" y="95"/>
                  </a:lnTo>
                  <a:lnTo>
                    <a:pt x="946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99"/>
                  </a:lnTo>
                  <a:lnTo>
                    <a:pt x="927" y="102"/>
                  </a:lnTo>
                  <a:lnTo>
                    <a:pt x="925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4"/>
                  </a:lnTo>
                  <a:lnTo>
                    <a:pt x="918" y="104"/>
                  </a:lnTo>
                  <a:lnTo>
                    <a:pt x="920" y="107"/>
                  </a:lnTo>
                  <a:lnTo>
                    <a:pt x="918" y="109"/>
                  </a:lnTo>
                  <a:lnTo>
                    <a:pt x="918" y="111"/>
                  </a:lnTo>
                  <a:lnTo>
                    <a:pt x="915" y="111"/>
                  </a:lnTo>
                  <a:lnTo>
                    <a:pt x="913" y="111"/>
                  </a:lnTo>
                  <a:lnTo>
                    <a:pt x="913" y="114"/>
                  </a:lnTo>
                  <a:lnTo>
                    <a:pt x="913" y="111"/>
                  </a:lnTo>
                  <a:lnTo>
                    <a:pt x="911" y="111"/>
                  </a:lnTo>
                  <a:lnTo>
                    <a:pt x="906" y="109"/>
                  </a:lnTo>
                  <a:lnTo>
                    <a:pt x="904" y="109"/>
                  </a:lnTo>
                  <a:lnTo>
                    <a:pt x="904" y="107"/>
                  </a:lnTo>
                  <a:lnTo>
                    <a:pt x="894" y="111"/>
                  </a:lnTo>
                  <a:lnTo>
                    <a:pt x="892" y="111"/>
                  </a:lnTo>
                  <a:lnTo>
                    <a:pt x="889" y="111"/>
                  </a:lnTo>
                  <a:lnTo>
                    <a:pt x="887" y="114"/>
                  </a:lnTo>
                  <a:lnTo>
                    <a:pt x="885" y="116"/>
                  </a:lnTo>
                  <a:lnTo>
                    <a:pt x="882" y="116"/>
                  </a:lnTo>
                  <a:lnTo>
                    <a:pt x="882" y="116"/>
                  </a:lnTo>
                  <a:lnTo>
                    <a:pt x="878" y="114"/>
                  </a:lnTo>
                  <a:lnTo>
                    <a:pt x="873" y="114"/>
                  </a:lnTo>
                  <a:lnTo>
                    <a:pt x="873" y="114"/>
                  </a:lnTo>
                  <a:lnTo>
                    <a:pt x="870" y="116"/>
                  </a:lnTo>
                  <a:lnTo>
                    <a:pt x="873" y="118"/>
                  </a:lnTo>
                  <a:lnTo>
                    <a:pt x="873" y="118"/>
                  </a:lnTo>
                  <a:lnTo>
                    <a:pt x="873" y="121"/>
                  </a:lnTo>
                  <a:lnTo>
                    <a:pt x="870" y="121"/>
                  </a:lnTo>
                  <a:lnTo>
                    <a:pt x="870" y="123"/>
                  </a:lnTo>
                  <a:lnTo>
                    <a:pt x="866" y="121"/>
                  </a:lnTo>
                  <a:lnTo>
                    <a:pt x="861" y="123"/>
                  </a:lnTo>
                  <a:lnTo>
                    <a:pt x="859" y="123"/>
                  </a:lnTo>
                  <a:lnTo>
                    <a:pt x="856" y="121"/>
                  </a:lnTo>
                  <a:lnTo>
                    <a:pt x="856" y="121"/>
                  </a:lnTo>
                  <a:lnTo>
                    <a:pt x="854" y="123"/>
                  </a:lnTo>
                  <a:lnTo>
                    <a:pt x="849" y="123"/>
                  </a:lnTo>
                  <a:lnTo>
                    <a:pt x="847" y="123"/>
                  </a:lnTo>
                  <a:lnTo>
                    <a:pt x="844" y="125"/>
                  </a:lnTo>
                  <a:lnTo>
                    <a:pt x="842" y="128"/>
                  </a:lnTo>
                  <a:lnTo>
                    <a:pt x="842" y="130"/>
                  </a:lnTo>
                  <a:lnTo>
                    <a:pt x="842" y="130"/>
                  </a:lnTo>
                  <a:lnTo>
                    <a:pt x="844" y="133"/>
                  </a:lnTo>
                  <a:lnTo>
                    <a:pt x="842" y="135"/>
                  </a:lnTo>
                  <a:lnTo>
                    <a:pt x="842" y="135"/>
                  </a:lnTo>
                  <a:lnTo>
                    <a:pt x="842" y="137"/>
                  </a:lnTo>
                  <a:lnTo>
                    <a:pt x="842" y="137"/>
                  </a:lnTo>
                  <a:lnTo>
                    <a:pt x="842" y="140"/>
                  </a:lnTo>
                  <a:lnTo>
                    <a:pt x="842" y="140"/>
                  </a:lnTo>
                  <a:lnTo>
                    <a:pt x="840" y="142"/>
                  </a:lnTo>
                  <a:lnTo>
                    <a:pt x="840" y="142"/>
                  </a:lnTo>
                  <a:lnTo>
                    <a:pt x="840" y="140"/>
                  </a:lnTo>
                  <a:lnTo>
                    <a:pt x="840" y="140"/>
                  </a:lnTo>
                  <a:lnTo>
                    <a:pt x="837" y="140"/>
                  </a:lnTo>
                  <a:lnTo>
                    <a:pt x="837" y="137"/>
                  </a:lnTo>
                  <a:lnTo>
                    <a:pt x="835" y="137"/>
                  </a:lnTo>
                  <a:lnTo>
                    <a:pt x="833" y="135"/>
                  </a:lnTo>
                  <a:lnTo>
                    <a:pt x="833" y="133"/>
                  </a:lnTo>
                  <a:lnTo>
                    <a:pt x="835" y="133"/>
                  </a:lnTo>
                  <a:lnTo>
                    <a:pt x="837" y="130"/>
                  </a:lnTo>
                  <a:lnTo>
                    <a:pt x="837" y="130"/>
                  </a:lnTo>
                  <a:lnTo>
                    <a:pt x="837" y="128"/>
                  </a:lnTo>
                  <a:lnTo>
                    <a:pt x="835" y="128"/>
                  </a:lnTo>
                  <a:lnTo>
                    <a:pt x="835" y="128"/>
                  </a:lnTo>
                  <a:lnTo>
                    <a:pt x="814" y="128"/>
                  </a:lnTo>
                  <a:lnTo>
                    <a:pt x="814" y="130"/>
                  </a:lnTo>
                  <a:lnTo>
                    <a:pt x="814" y="130"/>
                  </a:lnTo>
                  <a:lnTo>
                    <a:pt x="814" y="135"/>
                  </a:lnTo>
                  <a:lnTo>
                    <a:pt x="807" y="135"/>
                  </a:lnTo>
                  <a:lnTo>
                    <a:pt x="807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3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800" y="130"/>
                  </a:lnTo>
                  <a:lnTo>
                    <a:pt x="800" y="133"/>
                  </a:lnTo>
                  <a:lnTo>
                    <a:pt x="800" y="130"/>
                  </a:lnTo>
                  <a:lnTo>
                    <a:pt x="800" y="130"/>
                  </a:lnTo>
                  <a:lnTo>
                    <a:pt x="792" y="130"/>
                  </a:lnTo>
                  <a:lnTo>
                    <a:pt x="792" y="133"/>
                  </a:lnTo>
                  <a:lnTo>
                    <a:pt x="792" y="133"/>
                  </a:lnTo>
                  <a:lnTo>
                    <a:pt x="792" y="135"/>
                  </a:lnTo>
                  <a:lnTo>
                    <a:pt x="792" y="135"/>
                  </a:lnTo>
                  <a:lnTo>
                    <a:pt x="790" y="135"/>
                  </a:lnTo>
                  <a:lnTo>
                    <a:pt x="790" y="133"/>
                  </a:lnTo>
                  <a:lnTo>
                    <a:pt x="790" y="130"/>
                  </a:lnTo>
                  <a:lnTo>
                    <a:pt x="785" y="130"/>
                  </a:lnTo>
                  <a:lnTo>
                    <a:pt x="785" y="128"/>
                  </a:lnTo>
                  <a:lnTo>
                    <a:pt x="783" y="125"/>
                  </a:lnTo>
                  <a:lnTo>
                    <a:pt x="783" y="125"/>
                  </a:lnTo>
                  <a:lnTo>
                    <a:pt x="778" y="123"/>
                  </a:lnTo>
                  <a:lnTo>
                    <a:pt x="778" y="125"/>
                  </a:lnTo>
                  <a:lnTo>
                    <a:pt x="776" y="125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1" y="130"/>
                  </a:lnTo>
                  <a:lnTo>
                    <a:pt x="774" y="133"/>
                  </a:lnTo>
                  <a:lnTo>
                    <a:pt x="774" y="135"/>
                  </a:lnTo>
                  <a:lnTo>
                    <a:pt x="774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69" y="137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6" y="135"/>
                  </a:lnTo>
                  <a:lnTo>
                    <a:pt x="764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40"/>
                  </a:lnTo>
                  <a:lnTo>
                    <a:pt x="759" y="140"/>
                  </a:lnTo>
                  <a:lnTo>
                    <a:pt x="762" y="140"/>
                  </a:lnTo>
                  <a:lnTo>
                    <a:pt x="764" y="140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9" y="144"/>
                  </a:lnTo>
                  <a:lnTo>
                    <a:pt x="771" y="144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1" y="149"/>
                  </a:lnTo>
                  <a:lnTo>
                    <a:pt x="769" y="152"/>
                  </a:lnTo>
                  <a:lnTo>
                    <a:pt x="769" y="152"/>
                  </a:lnTo>
                  <a:lnTo>
                    <a:pt x="766" y="154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9"/>
                  </a:lnTo>
                  <a:lnTo>
                    <a:pt x="764" y="159"/>
                  </a:lnTo>
                  <a:lnTo>
                    <a:pt x="764" y="161"/>
                  </a:lnTo>
                  <a:lnTo>
                    <a:pt x="762" y="161"/>
                  </a:lnTo>
                  <a:lnTo>
                    <a:pt x="757" y="161"/>
                  </a:lnTo>
                  <a:lnTo>
                    <a:pt x="755" y="163"/>
                  </a:lnTo>
                  <a:lnTo>
                    <a:pt x="757" y="163"/>
                  </a:lnTo>
                  <a:lnTo>
                    <a:pt x="764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66" y="168"/>
                  </a:lnTo>
                  <a:lnTo>
                    <a:pt x="766" y="168"/>
                  </a:lnTo>
                  <a:lnTo>
                    <a:pt x="769" y="168"/>
                  </a:lnTo>
                  <a:lnTo>
                    <a:pt x="776" y="170"/>
                  </a:lnTo>
                  <a:lnTo>
                    <a:pt x="778" y="170"/>
                  </a:lnTo>
                  <a:lnTo>
                    <a:pt x="781" y="166"/>
                  </a:lnTo>
                  <a:lnTo>
                    <a:pt x="781" y="166"/>
                  </a:lnTo>
                  <a:lnTo>
                    <a:pt x="788" y="166"/>
                  </a:lnTo>
                  <a:lnTo>
                    <a:pt x="788" y="166"/>
                  </a:lnTo>
                  <a:lnTo>
                    <a:pt x="788" y="168"/>
                  </a:lnTo>
                  <a:lnTo>
                    <a:pt x="790" y="173"/>
                  </a:lnTo>
                  <a:lnTo>
                    <a:pt x="788" y="175"/>
                  </a:lnTo>
                  <a:lnTo>
                    <a:pt x="788" y="175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781" y="180"/>
                  </a:lnTo>
                  <a:lnTo>
                    <a:pt x="781" y="178"/>
                  </a:lnTo>
                  <a:lnTo>
                    <a:pt x="778" y="178"/>
                  </a:lnTo>
                  <a:lnTo>
                    <a:pt x="778" y="175"/>
                  </a:lnTo>
                  <a:lnTo>
                    <a:pt x="776" y="173"/>
                  </a:lnTo>
                  <a:lnTo>
                    <a:pt x="774" y="173"/>
                  </a:lnTo>
                  <a:lnTo>
                    <a:pt x="774" y="173"/>
                  </a:lnTo>
                  <a:lnTo>
                    <a:pt x="774" y="175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69" y="182"/>
                  </a:lnTo>
                  <a:lnTo>
                    <a:pt x="769" y="185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71" y="194"/>
                  </a:lnTo>
                  <a:lnTo>
                    <a:pt x="774" y="194"/>
                  </a:lnTo>
                  <a:lnTo>
                    <a:pt x="778" y="194"/>
                  </a:lnTo>
                  <a:lnTo>
                    <a:pt x="781" y="194"/>
                  </a:lnTo>
                  <a:lnTo>
                    <a:pt x="785" y="199"/>
                  </a:lnTo>
                  <a:lnTo>
                    <a:pt x="788" y="199"/>
                  </a:lnTo>
                  <a:lnTo>
                    <a:pt x="790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9"/>
                  </a:lnTo>
                  <a:lnTo>
                    <a:pt x="802" y="204"/>
                  </a:lnTo>
                  <a:lnTo>
                    <a:pt x="804" y="204"/>
                  </a:lnTo>
                  <a:lnTo>
                    <a:pt x="816" y="206"/>
                  </a:lnTo>
                  <a:lnTo>
                    <a:pt x="818" y="208"/>
                  </a:lnTo>
                  <a:lnTo>
                    <a:pt x="818" y="211"/>
                  </a:lnTo>
                  <a:lnTo>
                    <a:pt x="818" y="213"/>
                  </a:lnTo>
                  <a:lnTo>
                    <a:pt x="818" y="213"/>
                  </a:lnTo>
                  <a:lnTo>
                    <a:pt x="818" y="218"/>
                  </a:lnTo>
                  <a:lnTo>
                    <a:pt x="818" y="218"/>
                  </a:lnTo>
                  <a:lnTo>
                    <a:pt x="816" y="220"/>
                  </a:lnTo>
                  <a:lnTo>
                    <a:pt x="816" y="222"/>
                  </a:lnTo>
                  <a:lnTo>
                    <a:pt x="811" y="222"/>
                  </a:lnTo>
                  <a:lnTo>
                    <a:pt x="809" y="222"/>
                  </a:lnTo>
                  <a:lnTo>
                    <a:pt x="807" y="220"/>
                  </a:lnTo>
                  <a:lnTo>
                    <a:pt x="804" y="220"/>
                  </a:lnTo>
                  <a:lnTo>
                    <a:pt x="800" y="220"/>
                  </a:lnTo>
                  <a:lnTo>
                    <a:pt x="797" y="220"/>
                  </a:lnTo>
                  <a:lnTo>
                    <a:pt x="795" y="220"/>
                  </a:lnTo>
                  <a:lnTo>
                    <a:pt x="795" y="220"/>
                  </a:lnTo>
                  <a:lnTo>
                    <a:pt x="792" y="222"/>
                  </a:lnTo>
                  <a:lnTo>
                    <a:pt x="790" y="222"/>
                  </a:lnTo>
                  <a:lnTo>
                    <a:pt x="788" y="218"/>
                  </a:lnTo>
                  <a:lnTo>
                    <a:pt x="785" y="218"/>
                  </a:lnTo>
                  <a:lnTo>
                    <a:pt x="785" y="215"/>
                  </a:lnTo>
                  <a:lnTo>
                    <a:pt x="783" y="215"/>
                  </a:lnTo>
                  <a:lnTo>
                    <a:pt x="781" y="218"/>
                  </a:lnTo>
                  <a:lnTo>
                    <a:pt x="778" y="220"/>
                  </a:lnTo>
                  <a:lnTo>
                    <a:pt x="778" y="220"/>
                  </a:lnTo>
                  <a:lnTo>
                    <a:pt x="776" y="220"/>
                  </a:lnTo>
                  <a:lnTo>
                    <a:pt x="774" y="218"/>
                  </a:lnTo>
                  <a:lnTo>
                    <a:pt x="774" y="218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20"/>
                  </a:lnTo>
                  <a:lnTo>
                    <a:pt x="764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64" y="225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2" y="237"/>
                  </a:lnTo>
                  <a:lnTo>
                    <a:pt x="752" y="237"/>
                  </a:lnTo>
                  <a:lnTo>
                    <a:pt x="750" y="239"/>
                  </a:lnTo>
                  <a:lnTo>
                    <a:pt x="747" y="239"/>
                  </a:lnTo>
                  <a:lnTo>
                    <a:pt x="745" y="241"/>
                  </a:lnTo>
                  <a:lnTo>
                    <a:pt x="743" y="244"/>
                  </a:lnTo>
                  <a:lnTo>
                    <a:pt x="743" y="246"/>
                  </a:lnTo>
                  <a:lnTo>
                    <a:pt x="743" y="246"/>
                  </a:lnTo>
                  <a:lnTo>
                    <a:pt x="745" y="246"/>
                  </a:lnTo>
                  <a:lnTo>
                    <a:pt x="745" y="246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7" y="251"/>
                  </a:lnTo>
                  <a:lnTo>
                    <a:pt x="747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2" y="251"/>
                  </a:lnTo>
                  <a:lnTo>
                    <a:pt x="752" y="253"/>
                  </a:lnTo>
                  <a:lnTo>
                    <a:pt x="752" y="258"/>
                  </a:lnTo>
                  <a:lnTo>
                    <a:pt x="752" y="258"/>
                  </a:lnTo>
                  <a:lnTo>
                    <a:pt x="752" y="260"/>
                  </a:lnTo>
                  <a:lnTo>
                    <a:pt x="757" y="260"/>
                  </a:lnTo>
                  <a:lnTo>
                    <a:pt x="757" y="263"/>
                  </a:lnTo>
                  <a:lnTo>
                    <a:pt x="757" y="263"/>
                  </a:lnTo>
                  <a:lnTo>
                    <a:pt x="759" y="265"/>
                  </a:lnTo>
                  <a:lnTo>
                    <a:pt x="759" y="267"/>
                  </a:lnTo>
                  <a:lnTo>
                    <a:pt x="759" y="270"/>
                  </a:lnTo>
                  <a:lnTo>
                    <a:pt x="759" y="270"/>
                  </a:lnTo>
                  <a:lnTo>
                    <a:pt x="764" y="275"/>
                  </a:lnTo>
                  <a:lnTo>
                    <a:pt x="762" y="277"/>
                  </a:lnTo>
                  <a:lnTo>
                    <a:pt x="759" y="277"/>
                  </a:lnTo>
                  <a:lnTo>
                    <a:pt x="759" y="279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50" y="284"/>
                  </a:lnTo>
                  <a:lnTo>
                    <a:pt x="747" y="286"/>
                  </a:lnTo>
                  <a:lnTo>
                    <a:pt x="747" y="289"/>
                  </a:lnTo>
                  <a:lnTo>
                    <a:pt x="743" y="291"/>
                  </a:lnTo>
                  <a:lnTo>
                    <a:pt x="740" y="291"/>
                  </a:lnTo>
                  <a:lnTo>
                    <a:pt x="738" y="291"/>
                  </a:lnTo>
                  <a:lnTo>
                    <a:pt x="736" y="291"/>
                  </a:lnTo>
                  <a:lnTo>
                    <a:pt x="731" y="293"/>
                  </a:lnTo>
                  <a:lnTo>
                    <a:pt x="726" y="296"/>
                  </a:lnTo>
                  <a:lnTo>
                    <a:pt x="719" y="303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07" y="305"/>
                  </a:lnTo>
                  <a:lnTo>
                    <a:pt x="707" y="308"/>
                  </a:lnTo>
                  <a:lnTo>
                    <a:pt x="707" y="310"/>
                  </a:lnTo>
                  <a:lnTo>
                    <a:pt x="710" y="315"/>
                  </a:lnTo>
                  <a:lnTo>
                    <a:pt x="712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7" y="312"/>
                  </a:lnTo>
                  <a:lnTo>
                    <a:pt x="717" y="315"/>
                  </a:lnTo>
                  <a:lnTo>
                    <a:pt x="724" y="317"/>
                  </a:lnTo>
                  <a:lnTo>
                    <a:pt x="733" y="320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1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29" y="329"/>
                  </a:lnTo>
                  <a:lnTo>
                    <a:pt x="726" y="329"/>
                  </a:lnTo>
                  <a:lnTo>
                    <a:pt x="726" y="331"/>
                  </a:lnTo>
                  <a:lnTo>
                    <a:pt x="729" y="331"/>
                  </a:lnTo>
                  <a:lnTo>
                    <a:pt x="733" y="334"/>
                  </a:lnTo>
                  <a:lnTo>
                    <a:pt x="736" y="334"/>
                  </a:lnTo>
                  <a:lnTo>
                    <a:pt x="736" y="334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57" y="336"/>
                  </a:lnTo>
                  <a:lnTo>
                    <a:pt x="757" y="336"/>
                  </a:lnTo>
                  <a:lnTo>
                    <a:pt x="757" y="338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9" y="343"/>
                  </a:lnTo>
                  <a:lnTo>
                    <a:pt x="759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8"/>
                  </a:lnTo>
                  <a:lnTo>
                    <a:pt x="762" y="348"/>
                  </a:lnTo>
                  <a:lnTo>
                    <a:pt x="764" y="348"/>
                  </a:lnTo>
                  <a:lnTo>
                    <a:pt x="764" y="348"/>
                  </a:lnTo>
                  <a:lnTo>
                    <a:pt x="766" y="348"/>
                  </a:lnTo>
                  <a:lnTo>
                    <a:pt x="766" y="348"/>
                  </a:lnTo>
                  <a:lnTo>
                    <a:pt x="769" y="348"/>
                  </a:lnTo>
                  <a:lnTo>
                    <a:pt x="769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8" y="350"/>
                  </a:lnTo>
                  <a:lnTo>
                    <a:pt x="778" y="350"/>
                  </a:lnTo>
                  <a:lnTo>
                    <a:pt x="781" y="348"/>
                  </a:lnTo>
                  <a:lnTo>
                    <a:pt x="781" y="350"/>
                  </a:lnTo>
                  <a:lnTo>
                    <a:pt x="783" y="350"/>
                  </a:lnTo>
                  <a:lnTo>
                    <a:pt x="785" y="353"/>
                  </a:lnTo>
                  <a:lnTo>
                    <a:pt x="785" y="353"/>
                  </a:lnTo>
                  <a:lnTo>
                    <a:pt x="788" y="355"/>
                  </a:lnTo>
                  <a:lnTo>
                    <a:pt x="790" y="360"/>
                  </a:lnTo>
                  <a:lnTo>
                    <a:pt x="790" y="362"/>
                  </a:lnTo>
                  <a:lnTo>
                    <a:pt x="792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2" y="367"/>
                  </a:lnTo>
                  <a:lnTo>
                    <a:pt x="790" y="367"/>
                  </a:lnTo>
                  <a:lnTo>
                    <a:pt x="790" y="369"/>
                  </a:lnTo>
                  <a:lnTo>
                    <a:pt x="788" y="374"/>
                  </a:lnTo>
                  <a:lnTo>
                    <a:pt x="785" y="388"/>
                  </a:lnTo>
                  <a:lnTo>
                    <a:pt x="785" y="391"/>
                  </a:lnTo>
                  <a:lnTo>
                    <a:pt x="783" y="398"/>
                  </a:lnTo>
                  <a:lnTo>
                    <a:pt x="783" y="402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66" y="409"/>
                  </a:lnTo>
                  <a:lnTo>
                    <a:pt x="752" y="414"/>
                  </a:lnTo>
                  <a:lnTo>
                    <a:pt x="745" y="417"/>
                  </a:lnTo>
                  <a:lnTo>
                    <a:pt x="724" y="414"/>
                  </a:lnTo>
                  <a:lnTo>
                    <a:pt x="721" y="412"/>
                  </a:lnTo>
                  <a:lnTo>
                    <a:pt x="719" y="409"/>
                  </a:lnTo>
                  <a:lnTo>
                    <a:pt x="717" y="409"/>
                  </a:lnTo>
                  <a:lnTo>
                    <a:pt x="717" y="407"/>
                  </a:lnTo>
                  <a:lnTo>
                    <a:pt x="717" y="402"/>
                  </a:lnTo>
                  <a:lnTo>
                    <a:pt x="717" y="400"/>
                  </a:lnTo>
                  <a:lnTo>
                    <a:pt x="712" y="400"/>
                  </a:lnTo>
                  <a:lnTo>
                    <a:pt x="710" y="400"/>
                  </a:lnTo>
                  <a:lnTo>
                    <a:pt x="707" y="400"/>
                  </a:lnTo>
                  <a:lnTo>
                    <a:pt x="707" y="400"/>
                  </a:lnTo>
                  <a:lnTo>
                    <a:pt x="707" y="402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12"/>
                  </a:lnTo>
                  <a:lnTo>
                    <a:pt x="705" y="414"/>
                  </a:lnTo>
                  <a:lnTo>
                    <a:pt x="703" y="417"/>
                  </a:lnTo>
                  <a:lnTo>
                    <a:pt x="703" y="417"/>
                  </a:lnTo>
                  <a:lnTo>
                    <a:pt x="700" y="419"/>
                  </a:lnTo>
                  <a:lnTo>
                    <a:pt x="700" y="424"/>
                  </a:lnTo>
                  <a:lnTo>
                    <a:pt x="698" y="426"/>
                  </a:lnTo>
                  <a:lnTo>
                    <a:pt x="695" y="426"/>
                  </a:lnTo>
                  <a:lnTo>
                    <a:pt x="691" y="426"/>
                  </a:lnTo>
                  <a:lnTo>
                    <a:pt x="688" y="426"/>
                  </a:lnTo>
                  <a:lnTo>
                    <a:pt x="686" y="428"/>
                  </a:lnTo>
                  <a:lnTo>
                    <a:pt x="686" y="431"/>
                  </a:lnTo>
                  <a:lnTo>
                    <a:pt x="684" y="431"/>
                  </a:lnTo>
                  <a:lnTo>
                    <a:pt x="681" y="428"/>
                  </a:lnTo>
                  <a:lnTo>
                    <a:pt x="679" y="426"/>
                  </a:lnTo>
                  <a:lnTo>
                    <a:pt x="679" y="426"/>
                  </a:lnTo>
                  <a:lnTo>
                    <a:pt x="681" y="424"/>
                  </a:lnTo>
                  <a:lnTo>
                    <a:pt x="684" y="426"/>
                  </a:lnTo>
                  <a:lnTo>
                    <a:pt x="686" y="424"/>
                  </a:lnTo>
                  <a:lnTo>
                    <a:pt x="686" y="421"/>
                  </a:lnTo>
                  <a:lnTo>
                    <a:pt x="686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79" y="419"/>
                  </a:lnTo>
                  <a:lnTo>
                    <a:pt x="677" y="419"/>
                  </a:lnTo>
                  <a:lnTo>
                    <a:pt x="672" y="419"/>
                  </a:lnTo>
                  <a:lnTo>
                    <a:pt x="672" y="419"/>
                  </a:lnTo>
                  <a:lnTo>
                    <a:pt x="669" y="419"/>
                  </a:lnTo>
                  <a:lnTo>
                    <a:pt x="669" y="419"/>
                  </a:lnTo>
                  <a:lnTo>
                    <a:pt x="669" y="417"/>
                  </a:lnTo>
                  <a:lnTo>
                    <a:pt x="667" y="417"/>
                  </a:lnTo>
                  <a:lnTo>
                    <a:pt x="667" y="414"/>
                  </a:lnTo>
                  <a:lnTo>
                    <a:pt x="653" y="414"/>
                  </a:lnTo>
                  <a:lnTo>
                    <a:pt x="651" y="414"/>
                  </a:lnTo>
                  <a:lnTo>
                    <a:pt x="646" y="409"/>
                  </a:lnTo>
                  <a:lnTo>
                    <a:pt x="646" y="409"/>
                  </a:lnTo>
                  <a:lnTo>
                    <a:pt x="646" y="407"/>
                  </a:lnTo>
                  <a:lnTo>
                    <a:pt x="643" y="405"/>
                  </a:lnTo>
                  <a:lnTo>
                    <a:pt x="643" y="405"/>
                  </a:lnTo>
                  <a:lnTo>
                    <a:pt x="641" y="405"/>
                  </a:lnTo>
                  <a:lnTo>
                    <a:pt x="641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4" y="400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2" y="395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6" y="391"/>
                  </a:lnTo>
                  <a:lnTo>
                    <a:pt x="636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2" y="383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79"/>
                  </a:lnTo>
                  <a:lnTo>
                    <a:pt x="622" y="379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6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0" y="383"/>
                  </a:lnTo>
                  <a:lnTo>
                    <a:pt x="610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3" y="381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1" y="379"/>
                  </a:lnTo>
                  <a:lnTo>
                    <a:pt x="598" y="379"/>
                  </a:lnTo>
                  <a:lnTo>
                    <a:pt x="596" y="379"/>
                  </a:lnTo>
                  <a:lnTo>
                    <a:pt x="596" y="379"/>
                  </a:lnTo>
                  <a:lnTo>
                    <a:pt x="594" y="376"/>
                  </a:lnTo>
                  <a:lnTo>
                    <a:pt x="591" y="376"/>
                  </a:lnTo>
                  <a:lnTo>
                    <a:pt x="591" y="379"/>
                  </a:lnTo>
                  <a:lnTo>
                    <a:pt x="589" y="381"/>
                  </a:lnTo>
                  <a:lnTo>
                    <a:pt x="589" y="383"/>
                  </a:lnTo>
                  <a:lnTo>
                    <a:pt x="591" y="391"/>
                  </a:lnTo>
                  <a:lnTo>
                    <a:pt x="591" y="393"/>
                  </a:lnTo>
                  <a:lnTo>
                    <a:pt x="589" y="395"/>
                  </a:lnTo>
                  <a:lnTo>
                    <a:pt x="587" y="395"/>
                  </a:lnTo>
                  <a:lnTo>
                    <a:pt x="582" y="395"/>
                  </a:lnTo>
                  <a:lnTo>
                    <a:pt x="582" y="395"/>
                  </a:lnTo>
                  <a:lnTo>
                    <a:pt x="580" y="395"/>
                  </a:lnTo>
                  <a:lnTo>
                    <a:pt x="580" y="395"/>
                  </a:lnTo>
                  <a:lnTo>
                    <a:pt x="577" y="398"/>
                  </a:lnTo>
                  <a:lnTo>
                    <a:pt x="577" y="398"/>
                  </a:lnTo>
                  <a:lnTo>
                    <a:pt x="577" y="400"/>
                  </a:lnTo>
                  <a:lnTo>
                    <a:pt x="575" y="400"/>
                  </a:lnTo>
                  <a:lnTo>
                    <a:pt x="572" y="400"/>
                  </a:lnTo>
                  <a:lnTo>
                    <a:pt x="570" y="398"/>
                  </a:lnTo>
                  <a:lnTo>
                    <a:pt x="570" y="395"/>
                  </a:lnTo>
                  <a:lnTo>
                    <a:pt x="568" y="395"/>
                  </a:lnTo>
                  <a:lnTo>
                    <a:pt x="568" y="393"/>
                  </a:lnTo>
                  <a:lnTo>
                    <a:pt x="568" y="391"/>
                  </a:lnTo>
                  <a:lnTo>
                    <a:pt x="568" y="388"/>
                  </a:lnTo>
                  <a:lnTo>
                    <a:pt x="565" y="388"/>
                  </a:lnTo>
                  <a:lnTo>
                    <a:pt x="565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1" y="383"/>
                  </a:lnTo>
                  <a:lnTo>
                    <a:pt x="561" y="381"/>
                  </a:lnTo>
                  <a:lnTo>
                    <a:pt x="561" y="379"/>
                  </a:lnTo>
                  <a:lnTo>
                    <a:pt x="561" y="379"/>
                  </a:lnTo>
                  <a:lnTo>
                    <a:pt x="558" y="379"/>
                  </a:lnTo>
                  <a:lnTo>
                    <a:pt x="556" y="381"/>
                  </a:lnTo>
                  <a:lnTo>
                    <a:pt x="554" y="381"/>
                  </a:lnTo>
                  <a:lnTo>
                    <a:pt x="549" y="381"/>
                  </a:lnTo>
                  <a:lnTo>
                    <a:pt x="546" y="381"/>
                  </a:lnTo>
                  <a:lnTo>
                    <a:pt x="546" y="383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42" y="383"/>
                  </a:lnTo>
                  <a:lnTo>
                    <a:pt x="539" y="381"/>
                  </a:lnTo>
                  <a:lnTo>
                    <a:pt x="539" y="381"/>
                  </a:lnTo>
                  <a:lnTo>
                    <a:pt x="537" y="381"/>
                  </a:lnTo>
                  <a:lnTo>
                    <a:pt x="537" y="381"/>
                  </a:lnTo>
                  <a:lnTo>
                    <a:pt x="535" y="381"/>
                  </a:lnTo>
                  <a:lnTo>
                    <a:pt x="535" y="383"/>
                  </a:lnTo>
                  <a:lnTo>
                    <a:pt x="535" y="386"/>
                  </a:lnTo>
                  <a:lnTo>
                    <a:pt x="537" y="388"/>
                  </a:lnTo>
                  <a:lnTo>
                    <a:pt x="537" y="388"/>
                  </a:lnTo>
                  <a:lnTo>
                    <a:pt x="537" y="391"/>
                  </a:lnTo>
                  <a:lnTo>
                    <a:pt x="535" y="391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5" y="381"/>
                  </a:lnTo>
                  <a:lnTo>
                    <a:pt x="525" y="381"/>
                  </a:lnTo>
                  <a:lnTo>
                    <a:pt x="523" y="383"/>
                  </a:lnTo>
                  <a:lnTo>
                    <a:pt x="523" y="383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3" y="388"/>
                  </a:lnTo>
                  <a:lnTo>
                    <a:pt x="523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93"/>
                  </a:lnTo>
                  <a:lnTo>
                    <a:pt x="518" y="395"/>
                  </a:lnTo>
                  <a:lnTo>
                    <a:pt x="518" y="395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8"/>
                  </a:lnTo>
                  <a:lnTo>
                    <a:pt x="504" y="409"/>
                  </a:lnTo>
                  <a:lnTo>
                    <a:pt x="504" y="409"/>
                  </a:lnTo>
                  <a:lnTo>
                    <a:pt x="497" y="417"/>
                  </a:lnTo>
                  <a:lnTo>
                    <a:pt x="487" y="421"/>
                  </a:lnTo>
                  <a:lnTo>
                    <a:pt x="483" y="426"/>
                  </a:lnTo>
                  <a:lnTo>
                    <a:pt x="483" y="426"/>
                  </a:lnTo>
                  <a:lnTo>
                    <a:pt x="480" y="424"/>
                  </a:lnTo>
                  <a:lnTo>
                    <a:pt x="478" y="421"/>
                  </a:lnTo>
                  <a:lnTo>
                    <a:pt x="478" y="421"/>
                  </a:lnTo>
                  <a:lnTo>
                    <a:pt x="475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1" y="417"/>
                  </a:lnTo>
                  <a:lnTo>
                    <a:pt x="471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6" y="417"/>
                  </a:lnTo>
                  <a:lnTo>
                    <a:pt x="464" y="417"/>
                  </a:lnTo>
                  <a:lnTo>
                    <a:pt x="464" y="414"/>
                  </a:lnTo>
                  <a:lnTo>
                    <a:pt x="452" y="405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lnTo>
                    <a:pt x="442" y="395"/>
                  </a:lnTo>
                  <a:lnTo>
                    <a:pt x="440" y="393"/>
                  </a:lnTo>
                  <a:lnTo>
                    <a:pt x="438" y="391"/>
                  </a:lnTo>
                  <a:lnTo>
                    <a:pt x="438" y="391"/>
                  </a:lnTo>
                  <a:lnTo>
                    <a:pt x="433" y="388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3" y="386"/>
                  </a:lnTo>
                  <a:lnTo>
                    <a:pt x="423" y="388"/>
                  </a:lnTo>
                  <a:lnTo>
                    <a:pt x="421" y="388"/>
                  </a:lnTo>
                  <a:lnTo>
                    <a:pt x="423" y="391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1" y="393"/>
                  </a:lnTo>
                  <a:lnTo>
                    <a:pt x="421" y="395"/>
                  </a:lnTo>
                  <a:lnTo>
                    <a:pt x="426" y="395"/>
                  </a:lnTo>
                  <a:lnTo>
                    <a:pt x="428" y="398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28" y="412"/>
                  </a:lnTo>
                  <a:lnTo>
                    <a:pt x="431" y="417"/>
                  </a:lnTo>
                  <a:lnTo>
                    <a:pt x="431" y="421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3" y="426"/>
                  </a:lnTo>
                  <a:lnTo>
                    <a:pt x="423" y="426"/>
                  </a:lnTo>
                  <a:lnTo>
                    <a:pt x="421" y="426"/>
                  </a:lnTo>
                  <a:lnTo>
                    <a:pt x="419" y="426"/>
                  </a:lnTo>
                  <a:lnTo>
                    <a:pt x="419" y="426"/>
                  </a:lnTo>
                  <a:lnTo>
                    <a:pt x="416" y="424"/>
                  </a:lnTo>
                  <a:lnTo>
                    <a:pt x="416" y="421"/>
                  </a:lnTo>
                  <a:lnTo>
                    <a:pt x="414" y="421"/>
                  </a:lnTo>
                  <a:lnTo>
                    <a:pt x="414" y="419"/>
                  </a:lnTo>
                  <a:lnTo>
                    <a:pt x="414" y="417"/>
                  </a:lnTo>
                  <a:lnTo>
                    <a:pt x="416" y="414"/>
                  </a:lnTo>
                  <a:lnTo>
                    <a:pt x="416" y="412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400"/>
                  </a:lnTo>
                  <a:lnTo>
                    <a:pt x="419" y="400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4" y="398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7" y="393"/>
                  </a:lnTo>
                  <a:lnTo>
                    <a:pt x="407" y="393"/>
                  </a:lnTo>
                  <a:lnTo>
                    <a:pt x="405" y="391"/>
                  </a:lnTo>
                  <a:lnTo>
                    <a:pt x="405" y="391"/>
                  </a:lnTo>
                  <a:lnTo>
                    <a:pt x="402" y="388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0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397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88" y="372"/>
                  </a:lnTo>
                  <a:lnTo>
                    <a:pt x="379" y="369"/>
                  </a:lnTo>
                  <a:lnTo>
                    <a:pt x="376" y="367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1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1" y="353"/>
                  </a:lnTo>
                  <a:lnTo>
                    <a:pt x="367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8"/>
                  </a:lnTo>
                  <a:lnTo>
                    <a:pt x="362" y="346"/>
                  </a:lnTo>
                  <a:lnTo>
                    <a:pt x="362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8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48"/>
                  </a:lnTo>
                  <a:lnTo>
                    <a:pt x="341" y="348"/>
                  </a:lnTo>
                  <a:lnTo>
                    <a:pt x="341" y="350"/>
                  </a:lnTo>
                  <a:lnTo>
                    <a:pt x="338" y="350"/>
                  </a:lnTo>
                  <a:lnTo>
                    <a:pt x="338" y="350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6"/>
                  </a:lnTo>
                  <a:lnTo>
                    <a:pt x="334" y="348"/>
                  </a:lnTo>
                  <a:lnTo>
                    <a:pt x="334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29" y="346"/>
                  </a:lnTo>
                  <a:lnTo>
                    <a:pt x="329" y="346"/>
                  </a:lnTo>
                  <a:lnTo>
                    <a:pt x="329" y="348"/>
                  </a:lnTo>
                  <a:lnTo>
                    <a:pt x="329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19" y="348"/>
                  </a:lnTo>
                  <a:lnTo>
                    <a:pt x="319" y="350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2" y="338"/>
                  </a:lnTo>
                  <a:lnTo>
                    <a:pt x="310" y="331"/>
                  </a:lnTo>
                  <a:lnTo>
                    <a:pt x="310" y="329"/>
                  </a:lnTo>
                  <a:lnTo>
                    <a:pt x="308" y="327"/>
                  </a:lnTo>
                  <a:lnTo>
                    <a:pt x="308" y="324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5" y="327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6" y="331"/>
                  </a:lnTo>
                  <a:lnTo>
                    <a:pt x="296" y="331"/>
                  </a:lnTo>
                  <a:lnTo>
                    <a:pt x="293" y="334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89" y="331"/>
                  </a:lnTo>
                  <a:lnTo>
                    <a:pt x="289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1"/>
                  </a:lnTo>
                  <a:lnTo>
                    <a:pt x="282" y="331"/>
                  </a:lnTo>
                  <a:lnTo>
                    <a:pt x="282" y="334"/>
                  </a:lnTo>
                  <a:lnTo>
                    <a:pt x="277" y="338"/>
                  </a:lnTo>
                  <a:lnTo>
                    <a:pt x="277" y="341"/>
                  </a:lnTo>
                  <a:lnTo>
                    <a:pt x="279" y="343"/>
                  </a:lnTo>
                  <a:lnTo>
                    <a:pt x="279" y="346"/>
                  </a:lnTo>
                  <a:lnTo>
                    <a:pt x="277" y="348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48"/>
                  </a:lnTo>
                  <a:lnTo>
                    <a:pt x="270" y="346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63" y="348"/>
                  </a:lnTo>
                  <a:lnTo>
                    <a:pt x="258" y="348"/>
                  </a:lnTo>
                  <a:lnTo>
                    <a:pt x="253" y="348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1" y="346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6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58" y="338"/>
                  </a:lnTo>
                  <a:lnTo>
                    <a:pt x="258" y="336"/>
                  </a:lnTo>
                  <a:lnTo>
                    <a:pt x="258" y="334"/>
                  </a:lnTo>
                  <a:lnTo>
                    <a:pt x="256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6" y="331"/>
                  </a:lnTo>
                  <a:lnTo>
                    <a:pt x="234" y="331"/>
                  </a:lnTo>
                  <a:lnTo>
                    <a:pt x="232" y="329"/>
                  </a:lnTo>
                  <a:lnTo>
                    <a:pt x="232" y="329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5" y="324"/>
                  </a:lnTo>
                  <a:lnTo>
                    <a:pt x="225" y="324"/>
                  </a:lnTo>
                  <a:lnTo>
                    <a:pt x="225" y="329"/>
                  </a:lnTo>
                  <a:lnTo>
                    <a:pt x="227" y="336"/>
                  </a:lnTo>
                  <a:lnTo>
                    <a:pt x="227" y="338"/>
                  </a:lnTo>
                  <a:lnTo>
                    <a:pt x="225" y="338"/>
                  </a:lnTo>
                  <a:lnTo>
                    <a:pt x="222" y="341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18" y="336"/>
                  </a:lnTo>
                  <a:lnTo>
                    <a:pt x="218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8"/>
                  </a:lnTo>
                  <a:lnTo>
                    <a:pt x="215" y="338"/>
                  </a:lnTo>
                  <a:lnTo>
                    <a:pt x="213" y="338"/>
                  </a:lnTo>
                  <a:lnTo>
                    <a:pt x="213" y="341"/>
                  </a:lnTo>
                  <a:lnTo>
                    <a:pt x="213" y="341"/>
                  </a:lnTo>
                  <a:lnTo>
                    <a:pt x="213" y="346"/>
                  </a:lnTo>
                  <a:lnTo>
                    <a:pt x="213" y="348"/>
                  </a:lnTo>
                  <a:lnTo>
                    <a:pt x="213" y="348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08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3" y="357"/>
                  </a:lnTo>
                  <a:lnTo>
                    <a:pt x="203" y="357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3" y="362"/>
                  </a:lnTo>
                  <a:lnTo>
                    <a:pt x="203" y="362"/>
                  </a:lnTo>
                  <a:lnTo>
                    <a:pt x="196" y="364"/>
                  </a:lnTo>
                  <a:lnTo>
                    <a:pt x="187" y="367"/>
                  </a:lnTo>
                  <a:lnTo>
                    <a:pt x="185" y="369"/>
                  </a:lnTo>
                  <a:lnTo>
                    <a:pt x="177" y="374"/>
                  </a:lnTo>
                  <a:lnTo>
                    <a:pt x="175" y="379"/>
                  </a:lnTo>
                  <a:lnTo>
                    <a:pt x="173" y="379"/>
                  </a:lnTo>
                  <a:lnTo>
                    <a:pt x="161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54" y="383"/>
                  </a:lnTo>
                  <a:lnTo>
                    <a:pt x="154" y="386"/>
                  </a:lnTo>
                  <a:lnTo>
                    <a:pt x="151" y="388"/>
                  </a:lnTo>
                  <a:lnTo>
                    <a:pt x="151" y="391"/>
                  </a:lnTo>
                  <a:lnTo>
                    <a:pt x="151" y="393"/>
                  </a:lnTo>
                  <a:lnTo>
                    <a:pt x="154" y="395"/>
                  </a:lnTo>
                  <a:lnTo>
                    <a:pt x="156" y="398"/>
                  </a:lnTo>
                  <a:lnTo>
                    <a:pt x="154" y="400"/>
                  </a:lnTo>
                  <a:lnTo>
                    <a:pt x="151" y="402"/>
                  </a:lnTo>
                  <a:lnTo>
                    <a:pt x="147" y="405"/>
                  </a:lnTo>
                  <a:lnTo>
                    <a:pt x="140" y="405"/>
                  </a:lnTo>
                  <a:lnTo>
                    <a:pt x="137" y="407"/>
                  </a:lnTo>
                  <a:lnTo>
                    <a:pt x="133" y="414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8" y="421"/>
                  </a:lnTo>
                  <a:lnTo>
                    <a:pt x="114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21"/>
                  </a:lnTo>
                  <a:lnTo>
                    <a:pt x="116" y="421"/>
                  </a:lnTo>
                  <a:lnTo>
                    <a:pt x="116" y="424"/>
                  </a:lnTo>
                  <a:lnTo>
                    <a:pt x="116" y="431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1" y="459"/>
                  </a:lnTo>
                  <a:lnTo>
                    <a:pt x="121" y="462"/>
                  </a:lnTo>
                  <a:lnTo>
                    <a:pt x="125" y="462"/>
                  </a:lnTo>
                  <a:lnTo>
                    <a:pt x="125" y="462"/>
                  </a:lnTo>
                  <a:lnTo>
                    <a:pt x="125" y="464"/>
                  </a:lnTo>
                  <a:lnTo>
                    <a:pt x="128" y="466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5" y="471"/>
                  </a:lnTo>
                  <a:lnTo>
                    <a:pt x="121" y="476"/>
                  </a:lnTo>
                  <a:lnTo>
                    <a:pt x="116" y="478"/>
                  </a:lnTo>
                  <a:lnTo>
                    <a:pt x="107" y="483"/>
                  </a:lnTo>
                  <a:lnTo>
                    <a:pt x="104" y="483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3"/>
                  </a:lnTo>
                  <a:lnTo>
                    <a:pt x="97" y="480"/>
                  </a:lnTo>
                  <a:lnTo>
                    <a:pt x="97" y="480"/>
                  </a:lnTo>
                  <a:lnTo>
                    <a:pt x="95" y="480"/>
                  </a:lnTo>
                  <a:lnTo>
                    <a:pt x="92" y="480"/>
                  </a:lnTo>
                  <a:lnTo>
                    <a:pt x="92" y="480"/>
                  </a:lnTo>
                  <a:lnTo>
                    <a:pt x="92" y="478"/>
                  </a:lnTo>
                  <a:lnTo>
                    <a:pt x="92" y="476"/>
                  </a:lnTo>
                  <a:lnTo>
                    <a:pt x="90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88" y="469"/>
                  </a:lnTo>
                  <a:lnTo>
                    <a:pt x="85" y="466"/>
                  </a:lnTo>
                  <a:lnTo>
                    <a:pt x="85" y="464"/>
                  </a:lnTo>
                  <a:lnTo>
                    <a:pt x="85" y="462"/>
                  </a:lnTo>
                  <a:lnTo>
                    <a:pt x="83" y="459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4"/>
                  </a:lnTo>
                  <a:lnTo>
                    <a:pt x="78" y="452"/>
                  </a:lnTo>
                  <a:lnTo>
                    <a:pt x="76" y="450"/>
                  </a:lnTo>
                  <a:lnTo>
                    <a:pt x="73" y="447"/>
                  </a:lnTo>
                  <a:lnTo>
                    <a:pt x="73" y="447"/>
                  </a:lnTo>
                  <a:lnTo>
                    <a:pt x="71" y="443"/>
                  </a:lnTo>
                  <a:lnTo>
                    <a:pt x="71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0"/>
                  </a:lnTo>
                  <a:lnTo>
                    <a:pt x="69" y="440"/>
                  </a:lnTo>
                  <a:lnTo>
                    <a:pt x="66" y="440"/>
                  </a:lnTo>
                  <a:lnTo>
                    <a:pt x="64" y="438"/>
                  </a:lnTo>
                  <a:lnTo>
                    <a:pt x="62" y="433"/>
                  </a:lnTo>
                  <a:lnTo>
                    <a:pt x="59" y="433"/>
                  </a:lnTo>
                  <a:lnTo>
                    <a:pt x="57" y="433"/>
                  </a:lnTo>
                  <a:lnTo>
                    <a:pt x="54" y="433"/>
                  </a:lnTo>
                  <a:lnTo>
                    <a:pt x="52" y="435"/>
                  </a:lnTo>
                  <a:lnTo>
                    <a:pt x="52" y="438"/>
                  </a:lnTo>
                  <a:lnTo>
                    <a:pt x="52" y="438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5" y="445"/>
                  </a:lnTo>
                  <a:lnTo>
                    <a:pt x="45" y="445"/>
                  </a:lnTo>
                  <a:lnTo>
                    <a:pt x="43" y="447"/>
                  </a:lnTo>
                  <a:lnTo>
                    <a:pt x="45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3" y="454"/>
                  </a:lnTo>
                  <a:lnTo>
                    <a:pt x="43" y="454"/>
                  </a:lnTo>
                  <a:lnTo>
                    <a:pt x="43" y="457"/>
                  </a:lnTo>
                  <a:lnTo>
                    <a:pt x="45" y="462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0" y="471"/>
                  </a:lnTo>
                  <a:lnTo>
                    <a:pt x="38" y="473"/>
                  </a:lnTo>
                  <a:lnTo>
                    <a:pt x="26" y="478"/>
                  </a:lnTo>
                  <a:lnTo>
                    <a:pt x="24" y="480"/>
                  </a:lnTo>
                  <a:lnTo>
                    <a:pt x="24" y="485"/>
                  </a:lnTo>
                  <a:lnTo>
                    <a:pt x="19" y="504"/>
                  </a:lnTo>
                  <a:lnTo>
                    <a:pt x="17" y="523"/>
                  </a:lnTo>
                  <a:lnTo>
                    <a:pt x="19" y="525"/>
                  </a:lnTo>
                  <a:lnTo>
                    <a:pt x="28" y="530"/>
                  </a:lnTo>
                  <a:lnTo>
                    <a:pt x="31" y="535"/>
                  </a:lnTo>
                  <a:lnTo>
                    <a:pt x="31" y="537"/>
                  </a:lnTo>
                  <a:lnTo>
                    <a:pt x="28" y="542"/>
                  </a:lnTo>
                  <a:lnTo>
                    <a:pt x="28" y="547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1" y="551"/>
                  </a:lnTo>
                  <a:lnTo>
                    <a:pt x="19" y="554"/>
                  </a:lnTo>
                  <a:lnTo>
                    <a:pt x="17" y="554"/>
                  </a:lnTo>
                  <a:lnTo>
                    <a:pt x="17" y="556"/>
                  </a:lnTo>
                  <a:lnTo>
                    <a:pt x="10" y="575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4" y="601"/>
                  </a:lnTo>
                  <a:lnTo>
                    <a:pt x="28" y="606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6" y="618"/>
                  </a:lnTo>
                  <a:lnTo>
                    <a:pt x="33" y="618"/>
                  </a:lnTo>
                  <a:lnTo>
                    <a:pt x="33" y="620"/>
                  </a:lnTo>
                  <a:lnTo>
                    <a:pt x="33" y="620"/>
                  </a:lnTo>
                  <a:lnTo>
                    <a:pt x="36" y="622"/>
                  </a:lnTo>
                  <a:lnTo>
                    <a:pt x="38" y="622"/>
                  </a:lnTo>
                  <a:lnTo>
                    <a:pt x="38" y="622"/>
                  </a:lnTo>
                  <a:lnTo>
                    <a:pt x="38" y="625"/>
                  </a:lnTo>
                  <a:lnTo>
                    <a:pt x="36" y="627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6" y="634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41"/>
                  </a:lnTo>
                  <a:lnTo>
                    <a:pt x="36" y="641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8" y="646"/>
                  </a:lnTo>
                  <a:lnTo>
                    <a:pt x="47" y="653"/>
                  </a:lnTo>
                  <a:lnTo>
                    <a:pt x="47" y="653"/>
                  </a:lnTo>
                  <a:lnTo>
                    <a:pt x="47" y="651"/>
                  </a:lnTo>
                  <a:lnTo>
                    <a:pt x="50" y="648"/>
                  </a:lnTo>
                  <a:lnTo>
                    <a:pt x="50" y="644"/>
                  </a:lnTo>
                  <a:lnTo>
                    <a:pt x="50" y="641"/>
                  </a:lnTo>
                  <a:lnTo>
                    <a:pt x="50" y="641"/>
                  </a:lnTo>
                  <a:lnTo>
                    <a:pt x="52" y="641"/>
                  </a:lnTo>
                  <a:lnTo>
                    <a:pt x="62" y="646"/>
                  </a:lnTo>
                  <a:lnTo>
                    <a:pt x="83" y="646"/>
                  </a:lnTo>
                  <a:lnTo>
                    <a:pt x="88" y="648"/>
                  </a:lnTo>
                  <a:lnTo>
                    <a:pt x="90" y="651"/>
                  </a:lnTo>
                  <a:lnTo>
                    <a:pt x="99" y="667"/>
                  </a:lnTo>
                  <a:lnTo>
                    <a:pt x="99" y="667"/>
                  </a:lnTo>
                  <a:lnTo>
                    <a:pt x="102" y="672"/>
                  </a:lnTo>
                  <a:lnTo>
                    <a:pt x="104" y="672"/>
                  </a:lnTo>
                  <a:lnTo>
                    <a:pt x="107" y="675"/>
                  </a:lnTo>
                  <a:lnTo>
                    <a:pt x="107" y="675"/>
                  </a:lnTo>
                  <a:lnTo>
                    <a:pt x="109" y="675"/>
                  </a:lnTo>
                  <a:lnTo>
                    <a:pt x="109" y="677"/>
                  </a:lnTo>
                  <a:lnTo>
                    <a:pt x="109" y="677"/>
                  </a:lnTo>
                  <a:lnTo>
                    <a:pt x="118" y="698"/>
                  </a:lnTo>
                  <a:lnTo>
                    <a:pt x="133" y="724"/>
                  </a:lnTo>
                  <a:lnTo>
                    <a:pt x="130" y="727"/>
                  </a:lnTo>
                  <a:lnTo>
                    <a:pt x="128" y="729"/>
                  </a:lnTo>
                  <a:lnTo>
                    <a:pt x="121" y="731"/>
                  </a:lnTo>
                  <a:lnTo>
                    <a:pt x="118" y="729"/>
                  </a:lnTo>
                  <a:lnTo>
                    <a:pt x="118" y="727"/>
                  </a:lnTo>
                  <a:lnTo>
                    <a:pt x="118" y="727"/>
                  </a:lnTo>
                  <a:lnTo>
                    <a:pt x="116" y="724"/>
                  </a:lnTo>
                  <a:lnTo>
                    <a:pt x="114" y="724"/>
                  </a:lnTo>
                  <a:lnTo>
                    <a:pt x="109" y="724"/>
                  </a:lnTo>
                  <a:lnTo>
                    <a:pt x="107" y="727"/>
                  </a:lnTo>
                  <a:lnTo>
                    <a:pt x="107" y="729"/>
                  </a:lnTo>
                  <a:lnTo>
                    <a:pt x="104" y="731"/>
                  </a:lnTo>
                  <a:lnTo>
                    <a:pt x="107" y="731"/>
                  </a:lnTo>
                  <a:lnTo>
                    <a:pt x="107" y="731"/>
                  </a:lnTo>
                  <a:lnTo>
                    <a:pt x="109" y="734"/>
                  </a:lnTo>
                  <a:lnTo>
                    <a:pt x="109" y="734"/>
                  </a:lnTo>
                  <a:lnTo>
                    <a:pt x="109" y="736"/>
                  </a:lnTo>
                  <a:lnTo>
                    <a:pt x="109" y="736"/>
                  </a:lnTo>
                  <a:lnTo>
                    <a:pt x="111" y="736"/>
                  </a:lnTo>
                  <a:lnTo>
                    <a:pt x="109" y="738"/>
                  </a:lnTo>
                  <a:lnTo>
                    <a:pt x="111" y="741"/>
                  </a:lnTo>
                  <a:lnTo>
                    <a:pt x="116" y="741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121" y="743"/>
                  </a:lnTo>
                  <a:lnTo>
                    <a:pt x="123" y="746"/>
                  </a:lnTo>
                  <a:lnTo>
                    <a:pt x="125" y="746"/>
                  </a:lnTo>
                  <a:lnTo>
                    <a:pt x="125" y="746"/>
                  </a:lnTo>
                  <a:lnTo>
                    <a:pt x="128" y="746"/>
                  </a:lnTo>
                  <a:lnTo>
                    <a:pt x="128" y="746"/>
                  </a:lnTo>
                  <a:lnTo>
                    <a:pt x="130" y="748"/>
                  </a:lnTo>
                  <a:lnTo>
                    <a:pt x="135" y="750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5"/>
                  </a:lnTo>
                  <a:lnTo>
                    <a:pt x="144" y="755"/>
                  </a:lnTo>
                  <a:lnTo>
                    <a:pt x="144" y="753"/>
                  </a:lnTo>
                  <a:lnTo>
                    <a:pt x="144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7" y="753"/>
                  </a:lnTo>
                  <a:lnTo>
                    <a:pt x="147" y="753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4" y="748"/>
                  </a:lnTo>
                  <a:lnTo>
                    <a:pt x="144" y="746"/>
                  </a:lnTo>
                  <a:lnTo>
                    <a:pt x="147" y="746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9" y="750"/>
                  </a:lnTo>
                  <a:lnTo>
                    <a:pt x="151" y="753"/>
                  </a:lnTo>
                  <a:lnTo>
                    <a:pt x="151" y="753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49" y="748"/>
                  </a:lnTo>
                  <a:lnTo>
                    <a:pt x="149" y="746"/>
                  </a:lnTo>
                  <a:lnTo>
                    <a:pt x="149" y="746"/>
                  </a:lnTo>
                  <a:lnTo>
                    <a:pt x="149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4" y="746"/>
                  </a:lnTo>
                  <a:lnTo>
                    <a:pt x="154" y="743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1" y="741"/>
                  </a:lnTo>
                  <a:lnTo>
                    <a:pt x="154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1"/>
                  </a:lnTo>
                  <a:lnTo>
                    <a:pt x="159" y="741"/>
                  </a:lnTo>
                  <a:lnTo>
                    <a:pt x="159" y="738"/>
                  </a:lnTo>
                  <a:lnTo>
                    <a:pt x="159" y="736"/>
                  </a:lnTo>
                  <a:lnTo>
                    <a:pt x="159" y="738"/>
                  </a:lnTo>
                  <a:lnTo>
                    <a:pt x="159" y="738"/>
                  </a:lnTo>
                  <a:lnTo>
                    <a:pt x="159" y="741"/>
                  </a:lnTo>
                  <a:lnTo>
                    <a:pt x="163" y="741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6" y="743"/>
                  </a:lnTo>
                  <a:lnTo>
                    <a:pt x="166" y="743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70" y="743"/>
                  </a:lnTo>
                  <a:lnTo>
                    <a:pt x="170" y="743"/>
                  </a:lnTo>
                  <a:lnTo>
                    <a:pt x="170" y="741"/>
                  </a:lnTo>
                  <a:lnTo>
                    <a:pt x="170" y="738"/>
                  </a:lnTo>
                  <a:lnTo>
                    <a:pt x="170" y="738"/>
                  </a:lnTo>
                  <a:lnTo>
                    <a:pt x="170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38"/>
                  </a:lnTo>
                  <a:lnTo>
                    <a:pt x="177" y="738"/>
                  </a:lnTo>
                  <a:lnTo>
                    <a:pt x="177" y="738"/>
                  </a:lnTo>
                  <a:lnTo>
                    <a:pt x="180" y="738"/>
                  </a:lnTo>
                  <a:lnTo>
                    <a:pt x="180" y="736"/>
                  </a:lnTo>
                  <a:lnTo>
                    <a:pt x="182" y="736"/>
                  </a:lnTo>
                  <a:lnTo>
                    <a:pt x="182" y="736"/>
                  </a:lnTo>
                  <a:lnTo>
                    <a:pt x="182" y="734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9" y="729"/>
                  </a:lnTo>
                  <a:lnTo>
                    <a:pt x="194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9" y="727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7"/>
                  </a:lnTo>
                  <a:lnTo>
                    <a:pt x="206" y="717"/>
                  </a:lnTo>
                  <a:lnTo>
                    <a:pt x="206" y="719"/>
                  </a:lnTo>
                  <a:lnTo>
                    <a:pt x="203" y="722"/>
                  </a:lnTo>
                  <a:lnTo>
                    <a:pt x="206" y="719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11" y="715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5"/>
                  </a:lnTo>
                  <a:lnTo>
                    <a:pt x="213" y="715"/>
                  </a:lnTo>
                  <a:lnTo>
                    <a:pt x="215" y="715"/>
                  </a:lnTo>
                  <a:lnTo>
                    <a:pt x="215" y="715"/>
                  </a:lnTo>
                  <a:lnTo>
                    <a:pt x="215" y="717"/>
                  </a:lnTo>
                  <a:lnTo>
                    <a:pt x="215" y="717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8" y="717"/>
                  </a:lnTo>
                  <a:lnTo>
                    <a:pt x="218" y="717"/>
                  </a:lnTo>
                  <a:lnTo>
                    <a:pt x="218" y="712"/>
                  </a:lnTo>
                  <a:lnTo>
                    <a:pt x="218" y="710"/>
                  </a:lnTo>
                  <a:lnTo>
                    <a:pt x="218" y="710"/>
                  </a:lnTo>
                  <a:lnTo>
                    <a:pt x="220" y="712"/>
                  </a:lnTo>
                  <a:lnTo>
                    <a:pt x="220" y="710"/>
                  </a:lnTo>
                  <a:lnTo>
                    <a:pt x="222" y="710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10"/>
                  </a:lnTo>
                  <a:lnTo>
                    <a:pt x="225" y="710"/>
                  </a:lnTo>
                  <a:lnTo>
                    <a:pt x="222" y="712"/>
                  </a:lnTo>
                  <a:lnTo>
                    <a:pt x="225" y="712"/>
                  </a:lnTo>
                  <a:lnTo>
                    <a:pt x="225" y="712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2" y="703"/>
                  </a:lnTo>
                  <a:lnTo>
                    <a:pt x="232" y="705"/>
                  </a:lnTo>
                  <a:lnTo>
                    <a:pt x="232" y="705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7" y="701"/>
                  </a:lnTo>
                  <a:lnTo>
                    <a:pt x="244" y="701"/>
                  </a:lnTo>
                  <a:lnTo>
                    <a:pt x="246" y="698"/>
                  </a:lnTo>
                  <a:lnTo>
                    <a:pt x="248" y="698"/>
                  </a:lnTo>
                  <a:lnTo>
                    <a:pt x="248" y="696"/>
                  </a:lnTo>
                  <a:lnTo>
                    <a:pt x="251" y="698"/>
                  </a:lnTo>
                  <a:lnTo>
                    <a:pt x="258" y="701"/>
                  </a:lnTo>
                  <a:lnTo>
                    <a:pt x="260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5"/>
                  </a:lnTo>
                  <a:lnTo>
                    <a:pt x="270" y="703"/>
                  </a:lnTo>
                  <a:lnTo>
                    <a:pt x="272" y="703"/>
                  </a:lnTo>
                  <a:lnTo>
                    <a:pt x="272" y="701"/>
                  </a:lnTo>
                  <a:lnTo>
                    <a:pt x="274" y="701"/>
                  </a:lnTo>
                  <a:lnTo>
                    <a:pt x="274" y="703"/>
                  </a:lnTo>
                  <a:lnTo>
                    <a:pt x="274" y="705"/>
                  </a:lnTo>
                  <a:lnTo>
                    <a:pt x="272" y="708"/>
                  </a:lnTo>
                  <a:lnTo>
                    <a:pt x="274" y="710"/>
                  </a:lnTo>
                  <a:lnTo>
                    <a:pt x="277" y="710"/>
                  </a:lnTo>
                  <a:lnTo>
                    <a:pt x="277" y="712"/>
                  </a:lnTo>
                  <a:lnTo>
                    <a:pt x="277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82" y="712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2" y="715"/>
                  </a:lnTo>
                  <a:lnTo>
                    <a:pt x="284" y="715"/>
                  </a:lnTo>
                  <a:lnTo>
                    <a:pt x="286" y="715"/>
                  </a:lnTo>
                  <a:lnTo>
                    <a:pt x="286" y="715"/>
                  </a:lnTo>
                  <a:lnTo>
                    <a:pt x="289" y="715"/>
                  </a:lnTo>
                  <a:lnTo>
                    <a:pt x="289" y="71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6" y="719"/>
                  </a:lnTo>
                  <a:lnTo>
                    <a:pt x="296" y="719"/>
                  </a:lnTo>
                  <a:lnTo>
                    <a:pt x="303" y="722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7"/>
                  </a:lnTo>
                  <a:lnTo>
                    <a:pt x="303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3" y="717"/>
                  </a:lnTo>
                  <a:lnTo>
                    <a:pt x="303" y="715"/>
                  </a:lnTo>
                  <a:lnTo>
                    <a:pt x="308" y="715"/>
                  </a:lnTo>
                  <a:lnTo>
                    <a:pt x="310" y="712"/>
                  </a:lnTo>
                  <a:lnTo>
                    <a:pt x="312" y="710"/>
                  </a:lnTo>
                  <a:lnTo>
                    <a:pt x="312" y="710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5"/>
                  </a:lnTo>
                  <a:lnTo>
                    <a:pt x="315" y="705"/>
                  </a:lnTo>
                  <a:lnTo>
                    <a:pt x="317" y="705"/>
                  </a:lnTo>
                  <a:lnTo>
                    <a:pt x="317" y="708"/>
                  </a:lnTo>
                  <a:lnTo>
                    <a:pt x="319" y="710"/>
                  </a:lnTo>
                  <a:lnTo>
                    <a:pt x="322" y="710"/>
                  </a:lnTo>
                  <a:lnTo>
                    <a:pt x="322" y="710"/>
                  </a:lnTo>
                  <a:lnTo>
                    <a:pt x="329" y="710"/>
                  </a:lnTo>
                  <a:lnTo>
                    <a:pt x="331" y="710"/>
                  </a:lnTo>
                  <a:lnTo>
                    <a:pt x="336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1" y="712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8" y="717"/>
                  </a:lnTo>
                  <a:lnTo>
                    <a:pt x="348" y="722"/>
                  </a:lnTo>
                  <a:lnTo>
                    <a:pt x="348" y="724"/>
                  </a:lnTo>
                  <a:lnTo>
                    <a:pt x="348" y="727"/>
                  </a:lnTo>
                  <a:lnTo>
                    <a:pt x="348" y="727"/>
                  </a:lnTo>
                  <a:lnTo>
                    <a:pt x="350" y="727"/>
                  </a:lnTo>
                  <a:lnTo>
                    <a:pt x="353" y="727"/>
                  </a:lnTo>
                  <a:lnTo>
                    <a:pt x="353" y="729"/>
                  </a:lnTo>
                  <a:lnTo>
                    <a:pt x="353" y="731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48" y="736"/>
                  </a:lnTo>
                  <a:lnTo>
                    <a:pt x="348" y="736"/>
                  </a:lnTo>
                  <a:lnTo>
                    <a:pt x="348" y="734"/>
                  </a:lnTo>
                  <a:lnTo>
                    <a:pt x="348" y="736"/>
                  </a:lnTo>
                  <a:lnTo>
                    <a:pt x="348" y="738"/>
                  </a:lnTo>
                  <a:lnTo>
                    <a:pt x="348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38"/>
                  </a:lnTo>
                  <a:lnTo>
                    <a:pt x="343" y="741"/>
                  </a:lnTo>
                  <a:lnTo>
                    <a:pt x="343" y="743"/>
                  </a:lnTo>
                  <a:lnTo>
                    <a:pt x="343" y="746"/>
                  </a:lnTo>
                  <a:lnTo>
                    <a:pt x="343" y="746"/>
                  </a:lnTo>
                  <a:lnTo>
                    <a:pt x="345" y="746"/>
                  </a:lnTo>
                  <a:lnTo>
                    <a:pt x="345" y="743"/>
                  </a:lnTo>
                  <a:lnTo>
                    <a:pt x="348" y="743"/>
                  </a:lnTo>
                  <a:lnTo>
                    <a:pt x="345" y="746"/>
                  </a:lnTo>
                  <a:lnTo>
                    <a:pt x="345" y="746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5" y="746"/>
                  </a:lnTo>
                  <a:lnTo>
                    <a:pt x="343" y="746"/>
                  </a:lnTo>
                  <a:lnTo>
                    <a:pt x="348" y="748"/>
                  </a:lnTo>
                  <a:lnTo>
                    <a:pt x="350" y="753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50" y="769"/>
                  </a:lnTo>
                  <a:lnTo>
                    <a:pt x="348" y="774"/>
                  </a:lnTo>
                  <a:lnTo>
                    <a:pt x="348" y="774"/>
                  </a:lnTo>
                  <a:lnTo>
                    <a:pt x="348" y="776"/>
                  </a:lnTo>
                  <a:lnTo>
                    <a:pt x="348" y="776"/>
                  </a:lnTo>
                  <a:lnTo>
                    <a:pt x="345" y="779"/>
                  </a:lnTo>
                  <a:lnTo>
                    <a:pt x="348" y="779"/>
                  </a:lnTo>
                  <a:lnTo>
                    <a:pt x="348" y="779"/>
                  </a:lnTo>
                  <a:lnTo>
                    <a:pt x="348" y="781"/>
                  </a:lnTo>
                  <a:lnTo>
                    <a:pt x="348" y="781"/>
                  </a:lnTo>
                  <a:lnTo>
                    <a:pt x="345" y="783"/>
                  </a:lnTo>
                  <a:lnTo>
                    <a:pt x="345" y="783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41" y="793"/>
                  </a:lnTo>
                  <a:lnTo>
                    <a:pt x="341" y="795"/>
                  </a:lnTo>
                  <a:lnTo>
                    <a:pt x="338" y="798"/>
                  </a:lnTo>
                  <a:lnTo>
                    <a:pt x="338" y="798"/>
                  </a:lnTo>
                  <a:lnTo>
                    <a:pt x="336" y="798"/>
                  </a:lnTo>
                  <a:lnTo>
                    <a:pt x="336" y="798"/>
                  </a:lnTo>
                  <a:lnTo>
                    <a:pt x="336" y="800"/>
                  </a:lnTo>
                  <a:lnTo>
                    <a:pt x="334" y="802"/>
                  </a:lnTo>
                  <a:lnTo>
                    <a:pt x="331" y="805"/>
                  </a:lnTo>
                  <a:lnTo>
                    <a:pt x="331" y="807"/>
                  </a:lnTo>
                  <a:lnTo>
                    <a:pt x="331" y="807"/>
                  </a:lnTo>
                  <a:lnTo>
                    <a:pt x="329" y="807"/>
                  </a:lnTo>
                  <a:lnTo>
                    <a:pt x="329" y="809"/>
                  </a:lnTo>
                  <a:lnTo>
                    <a:pt x="329" y="809"/>
                  </a:lnTo>
                  <a:lnTo>
                    <a:pt x="329" y="812"/>
                  </a:lnTo>
                  <a:lnTo>
                    <a:pt x="329" y="812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9"/>
                  </a:lnTo>
                  <a:lnTo>
                    <a:pt x="331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6" y="819"/>
                  </a:lnTo>
                  <a:lnTo>
                    <a:pt x="336" y="821"/>
                  </a:lnTo>
                  <a:lnTo>
                    <a:pt x="336" y="821"/>
                  </a:lnTo>
                  <a:lnTo>
                    <a:pt x="338" y="821"/>
                  </a:lnTo>
                  <a:lnTo>
                    <a:pt x="343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50" y="82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5" y="828"/>
                  </a:lnTo>
                  <a:lnTo>
                    <a:pt x="357" y="831"/>
                  </a:lnTo>
                  <a:lnTo>
                    <a:pt x="357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3" y="831"/>
                  </a:lnTo>
                  <a:lnTo>
                    <a:pt x="353" y="833"/>
                  </a:lnTo>
                  <a:lnTo>
                    <a:pt x="353" y="833"/>
                  </a:lnTo>
                  <a:lnTo>
                    <a:pt x="350" y="833"/>
                  </a:lnTo>
                  <a:lnTo>
                    <a:pt x="350" y="833"/>
                  </a:lnTo>
                  <a:lnTo>
                    <a:pt x="348" y="833"/>
                  </a:lnTo>
                  <a:lnTo>
                    <a:pt x="348" y="833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38" y="833"/>
                  </a:lnTo>
                  <a:lnTo>
                    <a:pt x="336" y="833"/>
                  </a:lnTo>
                  <a:lnTo>
                    <a:pt x="334" y="831"/>
                  </a:lnTo>
                  <a:lnTo>
                    <a:pt x="329" y="831"/>
                  </a:lnTo>
                  <a:lnTo>
                    <a:pt x="319" y="826"/>
                  </a:lnTo>
                  <a:lnTo>
                    <a:pt x="317" y="826"/>
                  </a:lnTo>
                  <a:lnTo>
                    <a:pt x="312" y="826"/>
                  </a:lnTo>
                  <a:lnTo>
                    <a:pt x="312" y="826"/>
                  </a:lnTo>
                  <a:lnTo>
                    <a:pt x="296" y="828"/>
                  </a:lnTo>
                  <a:lnTo>
                    <a:pt x="293" y="828"/>
                  </a:lnTo>
                  <a:lnTo>
                    <a:pt x="291" y="826"/>
                  </a:lnTo>
                  <a:lnTo>
                    <a:pt x="291" y="826"/>
                  </a:lnTo>
                  <a:lnTo>
                    <a:pt x="289" y="828"/>
                  </a:lnTo>
                  <a:lnTo>
                    <a:pt x="289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26"/>
                  </a:lnTo>
                  <a:lnTo>
                    <a:pt x="279" y="826"/>
                  </a:lnTo>
                  <a:lnTo>
                    <a:pt x="279" y="826"/>
                  </a:lnTo>
                  <a:lnTo>
                    <a:pt x="279" y="824"/>
                  </a:lnTo>
                  <a:lnTo>
                    <a:pt x="279" y="824"/>
                  </a:lnTo>
                  <a:lnTo>
                    <a:pt x="277" y="821"/>
                  </a:lnTo>
                  <a:lnTo>
                    <a:pt x="277" y="824"/>
                  </a:lnTo>
                  <a:lnTo>
                    <a:pt x="277" y="824"/>
                  </a:lnTo>
                  <a:lnTo>
                    <a:pt x="274" y="826"/>
                  </a:lnTo>
                  <a:lnTo>
                    <a:pt x="274" y="828"/>
                  </a:lnTo>
                  <a:lnTo>
                    <a:pt x="274" y="828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0" y="831"/>
                  </a:lnTo>
                  <a:lnTo>
                    <a:pt x="270" y="831"/>
                  </a:lnTo>
                  <a:lnTo>
                    <a:pt x="265" y="831"/>
                  </a:lnTo>
                  <a:lnTo>
                    <a:pt x="263" y="831"/>
                  </a:lnTo>
                  <a:lnTo>
                    <a:pt x="263" y="831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58" y="831"/>
                  </a:lnTo>
                  <a:lnTo>
                    <a:pt x="258" y="831"/>
                  </a:lnTo>
                  <a:lnTo>
                    <a:pt x="253" y="838"/>
                  </a:lnTo>
                  <a:lnTo>
                    <a:pt x="253" y="838"/>
                  </a:lnTo>
                  <a:lnTo>
                    <a:pt x="253" y="840"/>
                  </a:lnTo>
                  <a:lnTo>
                    <a:pt x="251" y="843"/>
                  </a:lnTo>
                  <a:lnTo>
                    <a:pt x="251" y="843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3" y="852"/>
                  </a:lnTo>
                  <a:lnTo>
                    <a:pt x="253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48" y="852"/>
                  </a:lnTo>
                  <a:lnTo>
                    <a:pt x="248" y="852"/>
                  </a:lnTo>
                  <a:lnTo>
                    <a:pt x="246" y="852"/>
                  </a:lnTo>
                  <a:lnTo>
                    <a:pt x="246" y="852"/>
                  </a:lnTo>
                  <a:lnTo>
                    <a:pt x="244" y="854"/>
                  </a:lnTo>
                  <a:lnTo>
                    <a:pt x="244" y="854"/>
                  </a:lnTo>
                  <a:lnTo>
                    <a:pt x="241" y="854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39" y="857"/>
                  </a:lnTo>
                  <a:lnTo>
                    <a:pt x="239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4" y="859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7" y="859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6"/>
                  </a:lnTo>
                  <a:lnTo>
                    <a:pt x="237" y="869"/>
                  </a:lnTo>
                  <a:lnTo>
                    <a:pt x="239" y="869"/>
                  </a:lnTo>
                  <a:lnTo>
                    <a:pt x="239" y="871"/>
                  </a:lnTo>
                  <a:lnTo>
                    <a:pt x="241" y="871"/>
                  </a:lnTo>
                  <a:lnTo>
                    <a:pt x="241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3"/>
                  </a:lnTo>
                  <a:lnTo>
                    <a:pt x="248" y="876"/>
                  </a:lnTo>
                  <a:lnTo>
                    <a:pt x="251" y="878"/>
                  </a:lnTo>
                  <a:lnTo>
                    <a:pt x="251" y="878"/>
                  </a:lnTo>
                  <a:lnTo>
                    <a:pt x="253" y="885"/>
                  </a:lnTo>
                  <a:lnTo>
                    <a:pt x="256" y="885"/>
                  </a:lnTo>
                  <a:lnTo>
                    <a:pt x="258" y="885"/>
                  </a:lnTo>
                  <a:lnTo>
                    <a:pt x="260" y="885"/>
                  </a:lnTo>
                  <a:lnTo>
                    <a:pt x="260" y="885"/>
                  </a:lnTo>
                  <a:lnTo>
                    <a:pt x="263" y="887"/>
                  </a:lnTo>
                  <a:lnTo>
                    <a:pt x="265" y="887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67" y="892"/>
                  </a:lnTo>
                  <a:lnTo>
                    <a:pt x="267" y="892"/>
                  </a:lnTo>
                  <a:lnTo>
                    <a:pt x="265" y="892"/>
                  </a:lnTo>
                  <a:lnTo>
                    <a:pt x="263" y="890"/>
                  </a:lnTo>
                  <a:lnTo>
                    <a:pt x="258" y="892"/>
                  </a:lnTo>
                  <a:lnTo>
                    <a:pt x="258" y="890"/>
                  </a:lnTo>
                  <a:lnTo>
                    <a:pt x="258" y="887"/>
                  </a:lnTo>
                  <a:lnTo>
                    <a:pt x="258" y="887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48" y="892"/>
                  </a:lnTo>
                  <a:lnTo>
                    <a:pt x="248" y="895"/>
                  </a:lnTo>
                  <a:lnTo>
                    <a:pt x="246" y="895"/>
                  </a:lnTo>
                  <a:lnTo>
                    <a:pt x="246" y="895"/>
                  </a:lnTo>
                  <a:lnTo>
                    <a:pt x="244" y="895"/>
                  </a:lnTo>
                  <a:lnTo>
                    <a:pt x="239" y="892"/>
                  </a:lnTo>
                  <a:lnTo>
                    <a:pt x="239" y="890"/>
                  </a:lnTo>
                  <a:lnTo>
                    <a:pt x="237" y="890"/>
                  </a:lnTo>
                  <a:lnTo>
                    <a:pt x="237" y="890"/>
                  </a:lnTo>
                  <a:lnTo>
                    <a:pt x="239" y="890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4" y="885"/>
                  </a:lnTo>
                  <a:lnTo>
                    <a:pt x="232" y="885"/>
                  </a:lnTo>
                  <a:lnTo>
                    <a:pt x="232" y="883"/>
                  </a:lnTo>
                  <a:lnTo>
                    <a:pt x="230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2" y="885"/>
                  </a:lnTo>
                  <a:lnTo>
                    <a:pt x="220" y="885"/>
                  </a:lnTo>
                  <a:lnTo>
                    <a:pt x="218" y="883"/>
                  </a:lnTo>
                  <a:lnTo>
                    <a:pt x="218" y="883"/>
                  </a:lnTo>
                  <a:lnTo>
                    <a:pt x="215" y="883"/>
                  </a:lnTo>
                  <a:lnTo>
                    <a:pt x="213" y="883"/>
                  </a:lnTo>
                  <a:lnTo>
                    <a:pt x="211" y="883"/>
                  </a:lnTo>
                  <a:lnTo>
                    <a:pt x="203" y="883"/>
                  </a:lnTo>
                  <a:lnTo>
                    <a:pt x="203" y="883"/>
                  </a:lnTo>
                  <a:lnTo>
                    <a:pt x="201" y="880"/>
                  </a:lnTo>
                  <a:lnTo>
                    <a:pt x="201" y="880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9" y="887"/>
                  </a:lnTo>
                  <a:lnTo>
                    <a:pt x="199" y="890"/>
                  </a:lnTo>
                  <a:lnTo>
                    <a:pt x="199" y="887"/>
                  </a:lnTo>
                  <a:lnTo>
                    <a:pt x="196" y="887"/>
                  </a:lnTo>
                  <a:lnTo>
                    <a:pt x="196" y="890"/>
                  </a:lnTo>
                  <a:lnTo>
                    <a:pt x="196" y="892"/>
                  </a:lnTo>
                  <a:lnTo>
                    <a:pt x="199" y="895"/>
                  </a:lnTo>
                  <a:lnTo>
                    <a:pt x="196" y="895"/>
                  </a:lnTo>
                  <a:lnTo>
                    <a:pt x="199" y="897"/>
                  </a:lnTo>
                  <a:lnTo>
                    <a:pt x="199" y="897"/>
                  </a:lnTo>
                  <a:lnTo>
                    <a:pt x="196" y="902"/>
                  </a:lnTo>
                  <a:lnTo>
                    <a:pt x="199" y="902"/>
                  </a:lnTo>
                  <a:lnTo>
                    <a:pt x="199" y="904"/>
                  </a:lnTo>
                  <a:lnTo>
                    <a:pt x="199" y="904"/>
                  </a:lnTo>
                  <a:lnTo>
                    <a:pt x="201" y="906"/>
                  </a:lnTo>
                  <a:lnTo>
                    <a:pt x="203" y="906"/>
                  </a:lnTo>
                  <a:lnTo>
                    <a:pt x="222" y="911"/>
                  </a:lnTo>
                  <a:lnTo>
                    <a:pt x="227" y="911"/>
                  </a:lnTo>
                  <a:lnTo>
                    <a:pt x="230" y="914"/>
                  </a:lnTo>
                  <a:lnTo>
                    <a:pt x="230" y="916"/>
                  </a:lnTo>
                  <a:lnTo>
                    <a:pt x="230" y="916"/>
                  </a:lnTo>
                  <a:lnTo>
                    <a:pt x="230" y="918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8"/>
                  </a:lnTo>
                  <a:lnTo>
                    <a:pt x="230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30"/>
                  </a:lnTo>
                  <a:lnTo>
                    <a:pt x="234" y="930"/>
                  </a:lnTo>
                  <a:lnTo>
                    <a:pt x="234" y="932"/>
                  </a:lnTo>
                  <a:lnTo>
                    <a:pt x="234" y="932"/>
                  </a:lnTo>
                  <a:lnTo>
                    <a:pt x="234" y="935"/>
                  </a:lnTo>
                  <a:lnTo>
                    <a:pt x="237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4"/>
                  </a:lnTo>
                  <a:lnTo>
                    <a:pt x="244" y="954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8"/>
                  </a:lnTo>
                  <a:lnTo>
                    <a:pt x="248" y="958"/>
                  </a:lnTo>
                  <a:lnTo>
                    <a:pt x="251" y="961"/>
                  </a:lnTo>
                  <a:lnTo>
                    <a:pt x="251" y="961"/>
                  </a:lnTo>
                  <a:lnTo>
                    <a:pt x="253" y="961"/>
                  </a:lnTo>
                  <a:lnTo>
                    <a:pt x="253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8"/>
                  </a:lnTo>
                  <a:lnTo>
                    <a:pt x="256" y="97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1" y="987"/>
                  </a:lnTo>
                  <a:lnTo>
                    <a:pt x="251" y="989"/>
                  </a:lnTo>
                  <a:lnTo>
                    <a:pt x="253" y="989"/>
                  </a:lnTo>
                  <a:lnTo>
                    <a:pt x="258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7" y="989"/>
                  </a:lnTo>
                  <a:lnTo>
                    <a:pt x="270" y="989"/>
                  </a:lnTo>
                  <a:lnTo>
                    <a:pt x="272" y="987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74" y="992"/>
                  </a:lnTo>
                  <a:lnTo>
                    <a:pt x="272" y="992"/>
                  </a:lnTo>
                  <a:lnTo>
                    <a:pt x="272" y="992"/>
                  </a:lnTo>
                  <a:lnTo>
                    <a:pt x="272" y="994"/>
                  </a:lnTo>
                  <a:lnTo>
                    <a:pt x="272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6"/>
                  </a:lnTo>
                  <a:lnTo>
                    <a:pt x="279" y="999"/>
                  </a:lnTo>
                  <a:lnTo>
                    <a:pt x="279" y="1001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82" y="1006"/>
                  </a:lnTo>
                  <a:lnTo>
                    <a:pt x="282" y="1008"/>
                  </a:lnTo>
                  <a:lnTo>
                    <a:pt x="282" y="1008"/>
                  </a:lnTo>
                  <a:lnTo>
                    <a:pt x="286" y="1013"/>
                  </a:lnTo>
                  <a:lnTo>
                    <a:pt x="286" y="1013"/>
                  </a:lnTo>
                  <a:lnTo>
                    <a:pt x="289" y="1013"/>
                  </a:lnTo>
                  <a:lnTo>
                    <a:pt x="289" y="1011"/>
                  </a:lnTo>
                  <a:lnTo>
                    <a:pt x="293" y="1011"/>
                  </a:lnTo>
                  <a:lnTo>
                    <a:pt x="298" y="1008"/>
                  </a:lnTo>
                  <a:lnTo>
                    <a:pt x="298" y="1011"/>
                  </a:lnTo>
                  <a:lnTo>
                    <a:pt x="300" y="1011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8" y="1015"/>
                  </a:lnTo>
                  <a:lnTo>
                    <a:pt x="308" y="1015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10" y="1013"/>
                  </a:lnTo>
                  <a:lnTo>
                    <a:pt x="315" y="1013"/>
                  </a:lnTo>
                  <a:lnTo>
                    <a:pt x="319" y="1015"/>
                  </a:lnTo>
                  <a:lnTo>
                    <a:pt x="322" y="1018"/>
                  </a:lnTo>
                  <a:lnTo>
                    <a:pt x="324" y="1020"/>
                  </a:lnTo>
                  <a:lnTo>
                    <a:pt x="326" y="1020"/>
                  </a:lnTo>
                  <a:lnTo>
                    <a:pt x="326" y="1020"/>
                  </a:lnTo>
                  <a:lnTo>
                    <a:pt x="329" y="1022"/>
                  </a:lnTo>
                  <a:lnTo>
                    <a:pt x="329" y="1025"/>
                  </a:lnTo>
                  <a:lnTo>
                    <a:pt x="329" y="1027"/>
                  </a:lnTo>
                  <a:lnTo>
                    <a:pt x="329" y="1029"/>
                  </a:lnTo>
                  <a:lnTo>
                    <a:pt x="329" y="1029"/>
                  </a:lnTo>
                  <a:lnTo>
                    <a:pt x="326" y="1032"/>
                  </a:lnTo>
                  <a:lnTo>
                    <a:pt x="326" y="1029"/>
                  </a:lnTo>
                  <a:lnTo>
                    <a:pt x="326" y="1029"/>
                  </a:lnTo>
                  <a:lnTo>
                    <a:pt x="326" y="1027"/>
                  </a:lnTo>
                  <a:lnTo>
                    <a:pt x="324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4" y="1025"/>
                  </a:lnTo>
                  <a:lnTo>
                    <a:pt x="322" y="1025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2"/>
                  </a:lnTo>
                  <a:lnTo>
                    <a:pt x="319" y="1022"/>
                  </a:lnTo>
                  <a:lnTo>
                    <a:pt x="322" y="1025"/>
                  </a:lnTo>
                  <a:lnTo>
                    <a:pt x="324" y="1025"/>
                  </a:lnTo>
                  <a:lnTo>
                    <a:pt x="324" y="1029"/>
                  </a:lnTo>
                  <a:lnTo>
                    <a:pt x="326" y="1032"/>
                  </a:lnTo>
                  <a:lnTo>
                    <a:pt x="326" y="1034"/>
                  </a:lnTo>
                  <a:lnTo>
                    <a:pt x="324" y="1037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4"/>
                  </a:lnTo>
                  <a:lnTo>
                    <a:pt x="322" y="1044"/>
                  </a:lnTo>
                  <a:lnTo>
                    <a:pt x="322" y="1044"/>
                  </a:lnTo>
                  <a:lnTo>
                    <a:pt x="322" y="1046"/>
                  </a:lnTo>
                  <a:lnTo>
                    <a:pt x="322" y="1046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17" y="1053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2" y="1063"/>
                  </a:lnTo>
                  <a:lnTo>
                    <a:pt x="312" y="1063"/>
                  </a:lnTo>
                  <a:lnTo>
                    <a:pt x="312" y="1065"/>
                  </a:lnTo>
                  <a:lnTo>
                    <a:pt x="310" y="1065"/>
                  </a:lnTo>
                  <a:lnTo>
                    <a:pt x="312" y="1067"/>
                  </a:lnTo>
                  <a:lnTo>
                    <a:pt x="312" y="1067"/>
                  </a:lnTo>
                  <a:lnTo>
                    <a:pt x="312" y="1070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5" y="1072"/>
                  </a:lnTo>
                  <a:lnTo>
                    <a:pt x="315" y="1074"/>
                  </a:lnTo>
                  <a:lnTo>
                    <a:pt x="315" y="1074"/>
                  </a:lnTo>
                  <a:lnTo>
                    <a:pt x="315" y="1077"/>
                  </a:lnTo>
                  <a:lnTo>
                    <a:pt x="315" y="1079"/>
                  </a:lnTo>
                  <a:lnTo>
                    <a:pt x="315" y="1082"/>
                  </a:lnTo>
                  <a:lnTo>
                    <a:pt x="312" y="1086"/>
                  </a:lnTo>
                  <a:lnTo>
                    <a:pt x="312" y="1089"/>
                  </a:lnTo>
                  <a:lnTo>
                    <a:pt x="312" y="1089"/>
                  </a:lnTo>
                  <a:lnTo>
                    <a:pt x="315" y="1089"/>
                  </a:lnTo>
                  <a:lnTo>
                    <a:pt x="324" y="1079"/>
                  </a:lnTo>
                  <a:lnTo>
                    <a:pt x="329" y="1072"/>
                  </a:lnTo>
                  <a:lnTo>
                    <a:pt x="331" y="1072"/>
                  </a:lnTo>
                  <a:lnTo>
                    <a:pt x="331" y="1072"/>
                  </a:lnTo>
                  <a:lnTo>
                    <a:pt x="341" y="1063"/>
                  </a:lnTo>
                  <a:lnTo>
                    <a:pt x="350" y="1060"/>
                  </a:lnTo>
                  <a:lnTo>
                    <a:pt x="353" y="1058"/>
                  </a:lnTo>
                  <a:lnTo>
                    <a:pt x="364" y="1053"/>
                  </a:lnTo>
                  <a:lnTo>
                    <a:pt x="367" y="1053"/>
                  </a:lnTo>
                  <a:lnTo>
                    <a:pt x="376" y="1051"/>
                  </a:lnTo>
                  <a:lnTo>
                    <a:pt x="386" y="1051"/>
                  </a:lnTo>
                  <a:lnTo>
                    <a:pt x="397" y="1048"/>
                  </a:lnTo>
                  <a:lnTo>
                    <a:pt x="402" y="1048"/>
                  </a:lnTo>
                  <a:lnTo>
                    <a:pt x="405" y="1051"/>
                  </a:lnTo>
                  <a:lnTo>
                    <a:pt x="414" y="1056"/>
                  </a:lnTo>
                  <a:lnTo>
                    <a:pt x="421" y="1060"/>
                  </a:lnTo>
                  <a:lnTo>
                    <a:pt x="428" y="1065"/>
                  </a:lnTo>
                  <a:lnTo>
                    <a:pt x="433" y="1070"/>
                  </a:lnTo>
                  <a:lnTo>
                    <a:pt x="442" y="1077"/>
                  </a:lnTo>
                  <a:lnTo>
                    <a:pt x="442" y="1079"/>
                  </a:lnTo>
                  <a:lnTo>
                    <a:pt x="445" y="1079"/>
                  </a:lnTo>
                  <a:lnTo>
                    <a:pt x="445" y="1082"/>
                  </a:lnTo>
                  <a:lnTo>
                    <a:pt x="445" y="1082"/>
                  </a:lnTo>
                  <a:lnTo>
                    <a:pt x="445" y="1084"/>
                  </a:lnTo>
                  <a:lnTo>
                    <a:pt x="445" y="1086"/>
                  </a:lnTo>
                  <a:lnTo>
                    <a:pt x="445" y="1086"/>
                  </a:lnTo>
                  <a:lnTo>
                    <a:pt x="449" y="1093"/>
                  </a:lnTo>
                  <a:lnTo>
                    <a:pt x="452" y="1098"/>
                  </a:lnTo>
                  <a:lnTo>
                    <a:pt x="457" y="1103"/>
                  </a:lnTo>
                  <a:lnTo>
                    <a:pt x="459" y="1110"/>
                  </a:lnTo>
                  <a:lnTo>
                    <a:pt x="461" y="1110"/>
                  </a:lnTo>
                  <a:lnTo>
                    <a:pt x="461" y="1112"/>
                  </a:lnTo>
                  <a:lnTo>
                    <a:pt x="466" y="1115"/>
                  </a:lnTo>
                  <a:lnTo>
                    <a:pt x="466" y="1115"/>
                  </a:lnTo>
                  <a:lnTo>
                    <a:pt x="466" y="1117"/>
                  </a:lnTo>
                  <a:lnTo>
                    <a:pt x="468" y="1119"/>
                  </a:lnTo>
                  <a:lnTo>
                    <a:pt x="468" y="1122"/>
                  </a:lnTo>
                  <a:lnTo>
                    <a:pt x="471" y="1122"/>
                  </a:lnTo>
                  <a:lnTo>
                    <a:pt x="473" y="1124"/>
                  </a:lnTo>
                  <a:lnTo>
                    <a:pt x="473" y="1124"/>
                  </a:lnTo>
                  <a:lnTo>
                    <a:pt x="480" y="1124"/>
                  </a:lnTo>
                  <a:lnTo>
                    <a:pt x="483" y="1122"/>
                  </a:lnTo>
                  <a:lnTo>
                    <a:pt x="487" y="1122"/>
                  </a:lnTo>
                  <a:lnTo>
                    <a:pt x="492" y="1119"/>
                  </a:lnTo>
                  <a:lnTo>
                    <a:pt x="494" y="1119"/>
                  </a:lnTo>
                  <a:lnTo>
                    <a:pt x="499" y="1119"/>
                  </a:lnTo>
                  <a:lnTo>
                    <a:pt x="499" y="1103"/>
                  </a:lnTo>
                  <a:lnTo>
                    <a:pt x="499" y="1089"/>
                  </a:lnTo>
                  <a:lnTo>
                    <a:pt x="499" y="1072"/>
                  </a:lnTo>
                  <a:lnTo>
                    <a:pt x="499" y="1056"/>
                  </a:lnTo>
                  <a:lnTo>
                    <a:pt x="499" y="1039"/>
                  </a:lnTo>
                  <a:lnTo>
                    <a:pt x="499" y="1022"/>
                  </a:lnTo>
                  <a:lnTo>
                    <a:pt x="499" y="1006"/>
                  </a:lnTo>
                  <a:lnTo>
                    <a:pt x="499" y="989"/>
                  </a:lnTo>
                  <a:lnTo>
                    <a:pt x="499" y="973"/>
                  </a:lnTo>
                  <a:lnTo>
                    <a:pt x="499" y="956"/>
                  </a:lnTo>
                  <a:lnTo>
                    <a:pt x="499" y="940"/>
                  </a:lnTo>
                  <a:lnTo>
                    <a:pt x="499" y="923"/>
                  </a:lnTo>
                  <a:lnTo>
                    <a:pt x="499" y="906"/>
                  </a:lnTo>
                  <a:lnTo>
                    <a:pt x="499" y="890"/>
                  </a:lnTo>
                  <a:lnTo>
                    <a:pt x="499" y="873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504" y="854"/>
                  </a:lnTo>
                  <a:lnTo>
                    <a:pt x="509" y="854"/>
                  </a:lnTo>
                  <a:lnTo>
                    <a:pt x="513" y="852"/>
                  </a:lnTo>
                  <a:lnTo>
                    <a:pt x="518" y="850"/>
                  </a:lnTo>
                  <a:lnTo>
                    <a:pt x="523" y="850"/>
                  </a:lnTo>
                  <a:lnTo>
                    <a:pt x="528" y="847"/>
                  </a:lnTo>
                  <a:lnTo>
                    <a:pt x="532" y="845"/>
                  </a:lnTo>
                  <a:lnTo>
                    <a:pt x="537" y="845"/>
                  </a:lnTo>
                  <a:lnTo>
                    <a:pt x="537" y="845"/>
                  </a:lnTo>
                  <a:lnTo>
                    <a:pt x="542" y="843"/>
                  </a:lnTo>
                  <a:lnTo>
                    <a:pt x="546" y="840"/>
                  </a:lnTo>
                  <a:lnTo>
                    <a:pt x="551" y="840"/>
                  </a:lnTo>
                  <a:lnTo>
                    <a:pt x="556" y="838"/>
                  </a:lnTo>
                  <a:lnTo>
                    <a:pt x="563" y="835"/>
                  </a:lnTo>
                  <a:lnTo>
                    <a:pt x="568" y="835"/>
                  </a:lnTo>
                  <a:lnTo>
                    <a:pt x="572" y="833"/>
                  </a:lnTo>
                  <a:lnTo>
                    <a:pt x="577" y="831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6" y="826"/>
                  </a:lnTo>
                  <a:lnTo>
                    <a:pt x="603" y="824"/>
                  </a:lnTo>
                  <a:lnTo>
                    <a:pt x="606" y="821"/>
                  </a:lnTo>
                  <a:lnTo>
                    <a:pt x="608" y="821"/>
                  </a:lnTo>
                  <a:lnTo>
                    <a:pt x="613" y="821"/>
                  </a:lnTo>
                  <a:lnTo>
                    <a:pt x="615" y="819"/>
                  </a:lnTo>
                  <a:lnTo>
                    <a:pt x="617" y="819"/>
                  </a:lnTo>
                  <a:lnTo>
                    <a:pt x="622" y="819"/>
                  </a:lnTo>
                  <a:lnTo>
                    <a:pt x="625" y="817"/>
                  </a:lnTo>
                  <a:lnTo>
                    <a:pt x="627" y="817"/>
                  </a:lnTo>
                  <a:lnTo>
                    <a:pt x="632" y="814"/>
                  </a:lnTo>
                  <a:lnTo>
                    <a:pt x="634" y="814"/>
                  </a:lnTo>
                  <a:lnTo>
                    <a:pt x="634" y="817"/>
                  </a:lnTo>
                  <a:lnTo>
                    <a:pt x="639" y="819"/>
                  </a:lnTo>
                  <a:lnTo>
                    <a:pt x="639" y="819"/>
                  </a:lnTo>
                  <a:lnTo>
                    <a:pt x="643" y="821"/>
                  </a:lnTo>
                  <a:lnTo>
                    <a:pt x="648" y="824"/>
                  </a:lnTo>
                  <a:lnTo>
                    <a:pt x="655" y="828"/>
                  </a:lnTo>
                  <a:lnTo>
                    <a:pt x="660" y="833"/>
                  </a:lnTo>
                  <a:lnTo>
                    <a:pt x="662" y="835"/>
                  </a:lnTo>
                  <a:lnTo>
                    <a:pt x="672" y="840"/>
                  </a:lnTo>
                  <a:lnTo>
                    <a:pt x="681" y="847"/>
                  </a:lnTo>
                  <a:lnTo>
                    <a:pt x="691" y="854"/>
                  </a:lnTo>
                  <a:lnTo>
                    <a:pt x="703" y="861"/>
                  </a:lnTo>
                  <a:lnTo>
                    <a:pt x="712" y="869"/>
                  </a:lnTo>
                  <a:lnTo>
                    <a:pt x="724" y="876"/>
                  </a:lnTo>
                  <a:lnTo>
                    <a:pt x="733" y="880"/>
                  </a:lnTo>
                  <a:lnTo>
                    <a:pt x="740" y="887"/>
                  </a:lnTo>
                  <a:lnTo>
                    <a:pt x="750" y="892"/>
                  </a:lnTo>
                  <a:lnTo>
                    <a:pt x="755" y="897"/>
                  </a:lnTo>
                  <a:lnTo>
                    <a:pt x="759" y="899"/>
                  </a:lnTo>
                  <a:lnTo>
                    <a:pt x="764" y="902"/>
                  </a:lnTo>
                  <a:lnTo>
                    <a:pt x="764" y="904"/>
                  </a:lnTo>
                  <a:lnTo>
                    <a:pt x="764" y="904"/>
                  </a:lnTo>
                  <a:lnTo>
                    <a:pt x="766" y="906"/>
                  </a:lnTo>
                  <a:lnTo>
                    <a:pt x="766" y="911"/>
                  </a:lnTo>
                  <a:lnTo>
                    <a:pt x="766" y="911"/>
                  </a:lnTo>
                  <a:lnTo>
                    <a:pt x="769" y="918"/>
                  </a:lnTo>
                  <a:lnTo>
                    <a:pt x="776" y="923"/>
                  </a:lnTo>
                  <a:lnTo>
                    <a:pt x="778" y="928"/>
                  </a:lnTo>
                  <a:lnTo>
                    <a:pt x="781" y="930"/>
                  </a:lnTo>
                  <a:lnTo>
                    <a:pt x="785" y="935"/>
                  </a:lnTo>
                  <a:lnTo>
                    <a:pt x="788" y="937"/>
                  </a:lnTo>
                  <a:lnTo>
                    <a:pt x="790" y="942"/>
                  </a:lnTo>
                  <a:lnTo>
                    <a:pt x="795" y="944"/>
                  </a:lnTo>
                  <a:lnTo>
                    <a:pt x="797" y="949"/>
                  </a:lnTo>
                  <a:lnTo>
                    <a:pt x="800" y="951"/>
                  </a:lnTo>
                  <a:lnTo>
                    <a:pt x="802" y="954"/>
                  </a:lnTo>
                  <a:lnTo>
                    <a:pt x="807" y="958"/>
                  </a:lnTo>
                  <a:lnTo>
                    <a:pt x="809" y="961"/>
                  </a:lnTo>
                  <a:lnTo>
                    <a:pt x="814" y="966"/>
                  </a:lnTo>
                  <a:lnTo>
                    <a:pt x="814" y="966"/>
                  </a:lnTo>
                  <a:lnTo>
                    <a:pt x="814" y="968"/>
                  </a:lnTo>
                  <a:lnTo>
                    <a:pt x="814" y="968"/>
                  </a:lnTo>
                  <a:lnTo>
                    <a:pt x="818" y="966"/>
                  </a:lnTo>
                  <a:lnTo>
                    <a:pt x="821" y="966"/>
                  </a:lnTo>
                  <a:lnTo>
                    <a:pt x="823" y="966"/>
                  </a:lnTo>
                  <a:lnTo>
                    <a:pt x="826" y="966"/>
                  </a:lnTo>
                  <a:lnTo>
                    <a:pt x="826" y="966"/>
                  </a:lnTo>
                  <a:lnTo>
                    <a:pt x="830" y="963"/>
                  </a:lnTo>
                  <a:lnTo>
                    <a:pt x="833" y="963"/>
                  </a:lnTo>
                  <a:lnTo>
                    <a:pt x="835" y="963"/>
                  </a:lnTo>
                  <a:lnTo>
                    <a:pt x="837" y="963"/>
                  </a:lnTo>
                  <a:lnTo>
                    <a:pt x="842" y="961"/>
                  </a:lnTo>
                  <a:lnTo>
                    <a:pt x="847" y="961"/>
                  </a:lnTo>
                  <a:lnTo>
                    <a:pt x="852" y="961"/>
                  </a:lnTo>
                  <a:lnTo>
                    <a:pt x="856" y="958"/>
                  </a:lnTo>
                  <a:lnTo>
                    <a:pt x="863" y="958"/>
                  </a:lnTo>
                  <a:lnTo>
                    <a:pt x="868" y="958"/>
                  </a:lnTo>
                  <a:lnTo>
                    <a:pt x="873" y="956"/>
                  </a:lnTo>
                  <a:lnTo>
                    <a:pt x="878" y="956"/>
                  </a:lnTo>
                  <a:lnTo>
                    <a:pt x="885" y="956"/>
                  </a:lnTo>
                  <a:lnTo>
                    <a:pt x="892" y="958"/>
                  </a:lnTo>
                  <a:lnTo>
                    <a:pt x="901" y="958"/>
                  </a:lnTo>
                  <a:lnTo>
                    <a:pt x="908" y="958"/>
                  </a:lnTo>
                  <a:lnTo>
                    <a:pt x="915" y="961"/>
                  </a:lnTo>
                  <a:lnTo>
                    <a:pt x="923" y="961"/>
                  </a:lnTo>
                  <a:lnTo>
                    <a:pt x="930" y="961"/>
                  </a:lnTo>
                  <a:lnTo>
                    <a:pt x="937" y="961"/>
                  </a:lnTo>
                  <a:lnTo>
                    <a:pt x="941" y="963"/>
                  </a:lnTo>
                  <a:lnTo>
                    <a:pt x="941" y="961"/>
                  </a:lnTo>
                  <a:lnTo>
                    <a:pt x="941" y="961"/>
                  </a:lnTo>
                  <a:lnTo>
                    <a:pt x="949" y="958"/>
                  </a:lnTo>
                  <a:lnTo>
                    <a:pt x="953" y="956"/>
                  </a:lnTo>
                  <a:lnTo>
                    <a:pt x="958" y="954"/>
                  </a:lnTo>
                  <a:lnTo>
                    <a:pt x="963" y="949"/>
                  </a:lnTo>
                  <a:lnTo>
                    <a:pt x="963" y="949"/>
                  </a:lnTo>
                  <a:lnTo>
                    <a:pt x="965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7" y="951"/>
                  </a:lnTo>
                  <a:lnTo>
                    <a:pt x="967" y="951"/>
                  </a:lnTo>
                  <a:lnTo>
                    <a:pt x="975" y="958"/>
                  </a:lnTo>
                  <a:lnTo>
                    <a:pt x="979" y="966"/>
                  </a:lnTo>
                  <a:lnTo>
                    <a:pt x="982" y="968"/>
                  </a:lnTo>
                  <a:lnTo>
                    <a:pt x="984" y="970"/>
                  </a:lnTo>
                  <a:lnTo>
                    <a:pt x="989" y="975"/>
                  </a:lnTo>
                  <a:lnTo>
                    <a:pt x="996" y="977"/>
                  </a:lnTo>
                  <a:lnTo>
                    <a:pt x="996" y="980"/>
                  </a:lnTo>
                  <a:lnTo>
                    <a:pt x="998" y="980"/>
                  </a:lnTo>
                  <a:lnTo>
                    <a:pt x="1003" y="989"/>
                  </a:lnTo>
                  <a:lnTo>
                    <a:pt x="1005" y="994"/>
                  </a:lnTo>
                  <a:lnTo>
                    <a:pt x="1008" y="1003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9" y="1006"/>
                  </a:lnTo>
                  <a:lnTo>
                    <a:pt x="1029" y="1001"/>
                  </a:lnTo>
                  <a:lnTo>
                    <a:pt x="1027" y="1020"/>
                  </a:lnTo>
                  <a:lnTo>
                    <a:pt x="1027" y="1037"/>
                  </a:lnTo>
                  <a:lnTo>
                    <a:pt x="1027" y="1039"/>
                  </a:lnTo>
                  <a:lnTo>
                    <a:pt x="1027" y="1041"/>
                  </a:lnTo>
                  <a:lnTo>
                    <a:pt x="1024" y="1041"/>
                  </a:lnTo>
                  <a:lnTo>
                    <a:pt x="1024" y="1041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6"/>
                  </a:lnTo>
                  <a:lnTo>
                    <a:pt x="1024" y="1058"/>
                  </a:lnTo>
                  <a:lnTo>
                    <a:pt x="1022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9" y="1072"/>
                  </a:lnTo>
                  <a:lnTo>
                    <a:pt x="1036" y="1072"/>
                  </a:lnTo>
                  <a:lnTo>
                    <a:pt x="1041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50" y="1082"/>
                  </a:lnTo>
                  <a:lnTo>
                    <a:pt x="1050" y="1091"/>
                  </a:lnTo>
                  <a:lnTo>
                    <a:pt x="1053" y="1098"/>
                  </a:lnTo>
                  <a:lnTo>
                    <a:pt x="1055" y="1108"/>
                  </a:lnTo>
                  <a:lnTo>
                    <a:pt x="1057" y="1117"/>
                  </a:lnTo>
                  <a:lnTo>
                    <a:pt x="1060" y="1129"/>
                  </a:lnTo>
                  <a:lnTo>
                    <a:pt x="1060" y="1129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4" y="1131"/>
                  </a:lnTo>
                  <a:lnTo>
                    <a:pt x="1072" y="1131"/>
                  </a:lnTo>
                  <a:lnTo>
                    <a:pt x="1076" y="1131"/>
                  </a:lnTo>
                  <a:lnTo>
                    <a:pt x="1083" y="1131"/>
                  </a:lnTo>
                  <a:lnTo>
                    <a:pt x="1090" y="1131"/>
                  </a:lnTo>
                  <a:lnTo>
                    <a:pt x="1098" y="1131"/>
                  </a:lnTo>
                  <a:lnTo>
                    <a:pt x="1100" y="1129"/>
                  </a:lnTo>
                  <a:lnTo>
                    <a:pt x="1107" y="1129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6" y="1129"/>
                  </a:lnTo>
                  <a:lnTo>
                    <a:pt x="1116" y="1129"/>
                  </a:lnTo>
                  <a:lnTo>
                    <a:pt x="1116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21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6" y="1129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8" y="1134"/>
                  </a:lnTo>
                  <a:lnTo>
                    <a:pt x="1128" y="1134"/>
                  </a:lnTo>
                  <a:lnTo>
                    <a:pt x="1128" y="1136"/>
                  </a:lnTo>
                  <a:lnTo>
                    <a:pt x="1128" y="1136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6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5"/>
                  </a:lnTo>
                  <a:lnTo>
                    <a:pt x="1133" y="1145"/>
                  </a:lnTo>
                  <a:lnTo>
                    <a:pt x="1133" y="1148"/>
                  </a:lnTo>
                  <a:lnTo>
                    <a:pt x="1133" y="1148"/>
                  </a:lnTo>
                  <a:lnTo>
                    <a:pt x="1133" y="1150"/>
                  </a:lnTo>
                  <a:lnTo>
                    <a:pt x="1131" y="1150"/>
                  </a:lnTo>
                  <a:lnTo>
                    <a:pt x="1131" y="1150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28" y="1153"/>
                  </a:lnTo>
                  <a:lnTo>
                    <a:pt x="1128" y="1153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31" y="1155"/>
                  </a:lnTo>
                  <a:lnTo>
                    <a:pt x="1131" y="1157"/>
                  </a:lnTo>
                  <a:lnTo>
                    <a:pt x="1133" y="1160"/>
                  </a:lnTo>
                  <a:lnTo>
                    <a:pt x="1135" y="1162"/>
                  </a:lnTo>
                  <a:lnTo>
                    <a:pt x="1138" y="1162"/>
                  </a:lnTo>
                  <a:lnTo>
                    <a:pt x="1140" y="1164"/>
                  </a:lnTo>
                  <a:lnTo>
                    <a:pt x="1140" y="1164"/>
                  </a:lnTo>
                  <a:lnTo>
                    <a:pt x="1145" y="1167"/>
                  </a:lnTo>
                  <a:lnTo>
                    <a:pt x="1152" y="1171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7" y="1162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55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61" y="1145"/>
                  </a:lnTo>
                  <a:lnTo>
                    <a:pt x="1161" y="1145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6" y="1141"/>
                  </a:lnTo>
                  <a:lnTo>
                    <a:pt x="1166" y="1138"/>
                  </a:lnTo>
                  <a:lnTo>
                    <a:pt x="1166" y="1136"/>
                  </a:lnTo>
                  <a:lnTo>
                    <a:pt x="1168" y="1136"/>
                  </a:lnTo>
                  <a:lnTo>
                    <a:pt x="1168" y="1136"/>
                  </a:lnTo>
                  <a:lnTo>
                    <a:pt x="1171" y="1134"/>
                  </a:lnTo>
                  <a:lnTo>
                    <a:pt x="1173" y="1134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8" y="1129"/>
                  </a:lnTo>
                  <a:lnTo>
                    <a:pt x="1178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7"/>
                  </a:lnTo>
                  <a:lnTo>
                    <a:pt x="1180" y="1127"/>
                  </a:lnTo>
                  <a:lnTo>
                    <a:pt x="1183" y="1127"/>
                  </a:lnTo>
                  <a:lnTo>
                    <a:pt x="1183" y="1124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7" y="1115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90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7" y="1110"/>
                  </a:lnTo>
                  <a:lnTo>
                    <a:pt x="1197" y="1108"/>
                  </a:lnTo>
                  <a:lnTo>
                    <a:pt x="1197" y="1108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202" y="1110"/>
                  </a:lnTo>
                  <a:lnTo>
                    <a:pt x="1202" y="1108"/>
                  </a:lnTo>
                  <a:lnTo>
                    <a:pt x="1202" y="1108"/>
                  </a:lnTo>
                  <a:lnTo>
                    <a:pt x="1199" y="1108"/>
                  </a:lnTo>
                  <a:lnTo>
                    <a:pt x="1199" y="1108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3"/>
                  </a:lnTo>
                  <a:lnTo>
                    <a:pt x="1202" y="1103"/>
                  </a:lnTo>
                  <a:lnTo>
                    <a:pt x="1202" y="1103"/>
                  </a:lnTo>
                  <a:lnTo>
                    <a:pt x="1204" y="1103"/>
                  </a:lnTo>
                  <a:lnTo>
                    <a:pt x="1204" y="1103"/>
                  </a:lnTo>
                  <a:lnTo>
                    <a:pt x="1206" y="1100"/>
                  </a:lnTo>
                  <a:lnTo>
                    <a:pt x="1211" y="1098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3" y="1096"/>
                  </a:lnTo>
                  <a:lnTo>
                    <a:pt x="1216" y="1093"/>
                  </a:lnTo>
                  <a:lnTo>
                    <a:pt x="1221" y="1093"/>
                  </a:lnTo>
                  <a:lnTo>
                    <a:pt x="1223" y="1093"/>
                  </a:lnTo>
                  <a:lnTo>
                    <a:pt x="1225" y="1093"/>
                  </a:lnTo>
                  <a:lnTo>
                    <a:pt x="1225" y="1093"/>
                  </a:lnTo>
                  <a:lnTo>
                    <a:pt x="1228" y="1093"/>
                  </a:lnTo>
                  <a:lnTo>
                    <a:pt x="1228" y="1091"/>
                  </a:lnTo>
                  <a:lnTo>
                    <a:pt x="1230" y="1091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2" y="1089"/>
                  </a:lnTo>
                  <a:lnTo>
                    <a:pt x="1232" y="1089"/>
                  </a:lnTo>
                  <a:lnTo>
                    <a:pt x="1235" y="1086"/>
                  </a:lnTo>
                  <a:lnTo>
                    <a:pt x="1237" y="1084"/>
                  </a:lnTo>
                  <a:lnTo>
                    <a:pt x="1239" y="1084"/>
                  </a:lnTo>
                  <a:lnTo>
                    <a:pt x="1239" y="1084"/>
                  </a:lnTo>
                  <a:lnTo>
                    <a:pt x="1242" y="1079"/>
                  </a:lnTo>
                  <a:lnTo>
                    <a:pt x="1242" y="1077"/>
                  </a:lnTo>
                  <a:lnTo>
                    <a:pt x="1244" y="1077"/>
                  </a:lnTo>
                  <a:lnTo>
                    <a:pt x="1244" y="1077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2"/>
                  </a:lnTo>
                  <a:lnTo>
                    <a:pt x="1247" y="1072"/>
                  </a:lnTo>
                  <a:lnTo>
                    <a:pt x="1249" y="1072"/>
                  </a:lnTo>
                  <a:lnTo>
                    <a:pt x="1249" y="1070"/>
                  </a:lnTo>
                  <a:lnTo>
                    <a:pt x="1249" y="1070"/>
                  </a:lnTo>
                  <a:lnTo>
                    <a:pt x="1251" y="1067"/>
                  </a:lnTo>
                  <a:lnTo>
                    <a:pt x="1254" y="1067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3" y="1072"/>
                  </a:lnTo>
                  <a:lnTo>
                    <a:pt x="1263" y="1070"/>
                  </a:lnTo>
                  <a:lnTo>
                    <a:pt x="1263" y="1070"/>
                  </a:lnTo>
                  <a:lnTo>
                    <a:pt x="1265" y="1070"/>
                  </a:lnTo>
                  <a:lnTo>
                    <a:pt x="1265" y="1067"/>
                  </a:lnTo>
                  <a:lnTo>
                    <a:pt x="1265" y="1067"/>
                  </a:lnTo>
                  <a:lnTo>
                    <a:pt x="1265" y="1065"/>
                  </a:lnTo>
                  <a:lnTo>
                    <a:pt x="1265" y="1065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3" y="1058"/>
                  </a:lnTo>
                  <a:lnTo>
                    <a:pt x="1273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7" y="1058"/>
                  </a:lnTo>
                  <a:lnTo>
                    <a:pt x="1277" y="1058"/>
                  </a:lnTo>
                  <a:lnTo>
                    <a:pt x="1280" y="1056"/>
                  </a:lnTo>
                  <a:lnTo>
                    <a:pt x="1282" y="1056"/>
                  </a:lnTo>
                  <a:lnTo>
                    <a:pt x="1280" y="1053"/>
                  </a:lnTo>
                  <a:lnTo>
                    <a:pt x="1280" y="1053"/>
                  </a:lnTo>
                  <a:lnTo>
                    <a:pt x="1277" y="1051"/>
                  </a:lnTo>
                  <a:lnTo>
                    <a:pt x="1277" y="1051"/>
                  </a:lnTo>
                  <a:lnTo>
                    <a:pt x="1277" y="1048"/>
                  </a:lnTo>
                  <a:lnTo>
                    <a:pt x="1280" y="1048"/>
                  </a:lnTo>
                  <a:lnTo>
                    <a:pt x="1280" y="1048"/>
                  </a:lnTo>
                  <a:lnTo>
                    <a:pt x="1280" y="1046"/>
                  </a:lnTo>
                  <a:lnTo>
                    <a:pt x="1282" y="1044"/>
                  </a:lnTo>
                  <a:lnTo>
                    <a:pt x="1282" y="1044"/>
                  </a:lnTo>
                  <a:lnTo>
                    <a:pt x="1280" y="1044"/>
                  </a:lnTo>
                  <a:lnTo>
                    <a:pt x="1280" y="1044"/>
                  </a:lnTo>
                  <a:lnTo>
                    <a:pt x="1282" y="1041"/>
                  </a:lnTo>
                  <a:lnTo>
                    <a:pt x="1282" y="1041"/>
                  </a:lnTo>
                  <a:lnTo>
                    <a:pt x="1282" y="1039"/>
                  </a:lnTo>
                  <a:lnTo>
                    <a:pt x="1282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4" y="1037"/>
                  </a:lnTo>
                  <a:lnTo>
                    <a:pt x="1284" y="1034"/>
                  </a:lnTo>
                  <a:lnTo>
                    <a:pt x="1284" y="1032"/>
                  </a:lnTo>
                  <a:lnTo>
                    <a:pt x="1287" y="1032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5"/>
                  </a:lnTo>
                  <a:lnTo>
                    <a:pt x="1291" y="1025"/>
                  </a:lnTo>
                  <a:lnTo>
                    <a:pt x="1291" y="1022"/>
                  </a:lnTo>
                  <a:lnTo>
                    <a:pt x="1294" y="1022"/>
                  </a:lnTo>
                  <a:lnTo>
                    <a:pt x="1296" y="1022"/>
                  </a:lnTo>
                  <a:lnTo>
                    <a:pt x="1296" y="1022"/>
                  </a:lnTo>
                  <a:lnTo>
                    <a:pt x="1296" y="1020"/>
                  </a:lnTo>
                  <a:lnTo>
                    <a:pt x="1299" y="1020"/>
                  </a:lnTo>
                  <a:lnTo>
                    <a:pt x="1299" y="1020"/>
                  </a:lnTo>
                  <a:lnTo>
                    <a:pt x="1301" y="1020"/>
                  </a:lnTo>
                  <a:lnTo>
                    <a:pt x="1301" y="102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303" y="1018"/>
                  </a:lnTo>
                  <a:lnTo>
                    <a:pt x="1306" y="1018"/>
                  </a:lnTo>
                  <a:lnTo>
                    <a:pt x="1306" y="1015"/>
                  </a:lnTo>
                  <a:lnTo>
                    <a:pt x="1306" y="1015"/>
                  </a:lnTo>
                  <a:lnTo>
                    <a:pt x="1310" y="1018"/>
                  </a:lnTo>
                  <a:lnTo>
                    <a:pt x="1310" y="1015"/>
                  </a:lnTo>
                  <a:lnTo>
                    <a:pt x="1310" y="1015"/>
                  </a:lnTo>
                  <a:lnTo>
                    <a:pt x="1310" y="1018"/>
                  </a:lnTo>
                  <a:lnTo>
                    <a:pt x="1313" y="1018"/>
                  </a:lnTo>
                  <a:lnTo>
                    <a:pt x="1313" y="1018"/>
                  </a:lnTo>
                  <a:lnTo>
                    <a:pt x="1315" y="1018"/>
                  </a:lnTo>
                  <a:lnTo>
                    <a:pt x="1320" y="1015"/>
                  </a:lnTo>
                  <a:lnTo>
                    <a:pt x="1322" y="1015"/>
                  </a:lnTo>
                  <a:lnTo>
                    <a:pt x="1327" y="1013"/>
                  </a:lnTo>
                  <a:lnTo>
                    <a:pt x="1327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32" y="1015"/>
                  </a:lnTo>
                  <a:lnTo>
                    <a:pt x="1334" y="1015"/>
                  </a:lnTo>
                  <a:lnTo>
                    <a:pt x="1341" y="1018"/>
                  </a:lnTo>
                  <a:lnTo>
                    <a:pt x="1341" y="1020"/>
                  </a:lnTo>
                  <a:lnTo>
                    <a:pt x="1344" y="1020"/>
                  </a:lnTo>
                  <a:lnTo>
                    <a:pt x="1344" y="1018"/>
                  </a:lnTo>
                  <a:lnTo>
                    <a:pt x="1346" y="1018"/>
                  </a:lnTo>
                  <a:lnTo>
                    <a:pt x="1353" y="1018"/>
                  </a:lnTo>
                  <a:lnTo>
                    <a:pt x="1355" y="1020"/>
                  </a:lnTo>
                  <a:lnTo>
                    <a:pt x="1362" y="1025"/>
                  </a:lnTo>
                  <a:lnTo>
                    <a:pt x="1362" y="1025"/>
                  </a:lnTo>
                  <a:lnTo>
                    <a:pt x="1367" y="1025"/>
                  </a:lnTo>
                  <a:lnTo>
                    <a:pt x="1374" y="1027"/>
                  </a:lnTo>
                  <a:lnTo>
                    <a:pt x="1377" y="1027"/>
                  </a:lnTo>
                  <a:lnTo>
                    <a:pt x="1377" y="1029"/>
                  </a:lnTo>
                  <a:lnTo>
                    <a:pt x="1379" y="1032"/>
                  </a:lnTo>
                  <a:lnTo>
                    <a:pt x="1381" y="1032"/>
                  </a:lnTo>
                  <a:lnTo>
                    <a:pt x="1381" y="1034"/>
                  </a:lnTo>
                  <a:lnTo>
                    <a:pt x="1384" y="1034"/>
                  </a:lnTo>
                  <a:lnTo>
                    <a:pt x="1386" y="1034"/>
                  </a:lnTo>
                  <a:lnTo>
                    <a:pt x="1393" y="1034"/>
                  </a:lnTo>
                  <a:lnTo>
                    <a:pt x="1396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400" y="1037"/>
                  </a:lnTo>
                  <a:lnTo>
                    <a:pt x="1403" y="1037"/>
                  </a:lnTo>
                  <a:lnTo>
                    <a:pt x="1405" y="1037"/>
                  </a:lnTo>
                  <a:lnTo>
                    <a:pt x="1405" y="1037"/>
                  </a:lnTo>
                  <a:lnTo>
                    <a:pt x="1405" y="1039"/>
                  </a:lnTo>
                  <a:lnTo>
                    <a:pt x="1405" y="1041"/>
                  </a:lnTo>
                  <a:lnTo>
                    <a:pt x="1405" y="1041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4" y="1044"/>
                  </a:lnTo>
                  <a:lnTo>
                    <a:pt x="1414" y="1041"/>
                  </a:lnTo>
                  <a:lnTo>
                    <a:pt x="1414" y="1041"/>
                  </a:lnTo>
                  <a:lnTo>
                    <a:pt x="1412" y="1034"/>
                  </a:lnTo>
                  <a:lnTo>
                    <a:pt x="1410" y="1032"/>
                  </a:lnTo>
                  <a:lnTo>
                    <a:pt x="1410" y="1029"/>
                  </a:lnTo>
                  <a:lnTo>
                    <a:pt x="1410" y="1027"/>
                  </a:lnTo>
                  <a:lnTo>
                    <a:pt x="1412" y="1025"/>
                  </a:lnTo>
                  <a:lnTo>
                    <a:pt x="1414" y="1020"/>
                  </a:lnTo>
                  <a:lnTo>
                    <a:pt x="1414" y="1015"/>
                  </a:lnTo>
                  <a:lnTo>
                    <a:pt x="1414" y="1015"/>
                  </a:lnTo>
                  <a:lnTo>
                    <a:pt x="1414" y="1013"/>
                  </a:lnTo>
                  <a:lnTo>
                    <a:pt x="1414" y="1011"/>
                  </a:lnTo>
                  <a:lnTo>
                    <a:pt x="1414" y="1011"/>
                  </a:lnTo>
                  <a:lnTo>
                    <a:pt x="1414" y="1008"/>
                  </a:lnTo>
                  <a:lnTo>
                    <a:pt x="1414" y="1008"/>
                  </a:lnTo>
                  <a:lnTo>
                    <a:pt x="1417" y="1006"/>
                  </a:lnTo>
                  <a:lnTo>
                    <a:pt x="1419" y="1001"/>
                  </a:lnTo>
                  <a:lnTo>
                    <a:pt x="1419" y="999"/>
                  </a:lnTo>
                  <a:lnTo>
                    <a:pt x="1419" y="999"/>
                  </a:lnTo>
                  <a:lnTo>
                    <a:pt x="1422" y="996"/>
                  </a:lnTo>
                  <a:lnTo>
                    <a:pt x="1431" y="994"/>
                  </a:lnTo>
                  <a:lnTo>
                    <a:pt x="1431" y="994"/>
                  </a:lnTo>
                  <a:lnTo>
                    <a:pt x="1433" y="994"/>
                  </a:lnTo>
                  <a:lnTo>
                    <a:pt x="1436" y="992"/>
                  </a:lnTo>
                  <a:lnTo>
                    <a:pt x="1438" y="987"/>
                  </a:lnTo>
                  <a:lnTo>
                    <a:pt x="1440" y="987"/>
                  </a:lnTo>
                  <a:lnTo>
                    <a:pt x="1440" y="987"/>
                  </a:lnTo>
                  <a:lnTo>
                    <a:pt x="1443" y="987"/>
                  </a:lnTo>
                  <a:lnTo>
                    <a:pt x="1443" y="989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5"/>
                  </a:lnTo>
                  <a:lnTo>
                    <a:pt x="1450" y="982"/>
                  </a:lnTo>
                  <a:lnTo>
                    <a:pt x="1452" y="985"/>
                  </a:lnTo>
                  <a:lnTo>
                    <a:pt x="1455" y="987"/>
                  </a:lnTo>
                  <a:lnTo>
                    <a:pt x="1457" y="987"/>
                  </a:lnTo>
                  <a:lnTo>
                    <a:pt x="1457" y="987"/>
                  </a:lnTo>
                  <a:lnTo>
                    <a:pt x="1459" y="987"/>
                  </a:lnTo>
                  <a:lnTo>
                    <a:pt x="1462" y="989"/>
                  </a:lnTo>
                  <a:lnTo>
                    <a:pt x="1464" y="992"/>
                  </a:lnTo>
                  <a:lnTo>
                    <a:pt x="1467" y="992"/>
                  </a:lnTo>
                  <a:lnTo>
                    <a:pt x="1467" y="992"/>
                  </a:lnTo>
                  <a:lnTo>
                    <a:pt x="1469" y="992"/>
                  </a:lnTo>
                  <a:lnTo>
                    <a:pt x="1471" y="994"/>
                  </a:lnTo>
                  <a:lnTo>
                    <a:pt x="1471" y="994"/>
                  </a:lnTo>
                  <a:lnTo>
                    <a:pt x="1474" y="996"/>
                  </a:lnTo>
                  <a:lnTo>
                    <a:pt x="1474" y="996"/>
                  </a:lnTo>
                  <a:lnTo>
                    <a:pt x="1478" y="1001"/>
                  </a:lnTo>
                  <a:lnTo>
                    <a:pt x="1481" y="1001"/>
                  </a:lnTo>
                  <a:lnTo>
                    <a:pt x="1485" y="1003"/>
                  </a:lnTo>
                  <a:lnTo>
                    <a:pt x="1490" y="1006"/>
                  </a:lnTo>
                  <a:lnTo>
                    <a:pt x="1493" y="1006"/>
                  </a:lnTo>
                  <a:lnTo>
                    <a:pt x="1495" y="1008"/>
                  </a:lnTo>
                  <a:lnTo>
                    <a:pt x="1497" y="1008"/>
                  </a:lnTo>
                  <a:lnTo>
                    <a:pt x="1500" y="1008"/>
                  </a:lnTo>
                  <a:lnTo>
                    <a:pt x="1500" y="1011"/>
                  </a:lnTo>
                  <a:lnTo>
                    <a:pt x="1502" y="1013"/>
                  </a:lnTo>
                  <a:lnTo>
                    <a:pt x="1504" y="1013"/>
                  </a:lnTo>
                  <a:lnTo>
                    <a:pt x="1507" y="1013"/>
                  </a:lnTo>
                  <a:lnTo>
                    <a:pt x="1519" y="1013"/>
                  </a:lnTo>
                  <a:lnTo>
                    <a:pt x="1521" y="1013"/>
                  </a:lnTo>
                  <a:lnTo>
                    <a:pt x="1523" y="1013"/>
                  </a:lnTo>
                  <a:lnTo>
                    <a:pt x="1526" y="1015"/>
                  </a:lnTo>
                  <a:lnTo>
                    <a:pt x="1528" y="1015"/>
                  </a:lnTo>
                  <a:lnTo>
                    <a:pt x="1528" y="1015"/>
                  </a:lnTo>
                  <a:lnTo>
                    <a:pt x="1530" y="1013"/>
                  </a:lnTo>
                  <a:lnTo>
                    <a:pt x="1533" y="1013"/>
                  </a:lnTo>
                  <a:lnTo>
                    <a:pt x="1533" y="1011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7" y="1006"/>
                  </a:lnTo>
                  <a:lnTo>
                    <a:pt x="1540" y="1006"/>
                  </a:lnTo>
                  <a:lnTo>
                    <a:pt x="1545" y="1008"/>
                  </a:lnTo>
                  <a:lnTo>
                    <a:pt x="1547" y="1008"/>
                  </a:lnTo>
                  <a:lnTo>
                    <a:pt x="1549" y="1006"/>
                  </a:lnTo>
                  <a:lnTo>
                    <a:pt x="1552" y="1006"/>
                  </a:lnTo>
                  <a:lnTo>
                    <a:pt x="1554" y="1006"/>
                  </a:lnTo>
                  <a:lnTo>
                    <a:pt x="1559" y="1006"/>
                  </a:lnTo>
                  <a:lnTo>
                    <a:pt x="1563" y="1008"/>
                  </a:lnTo>
                  <a:lnTo>
                    <a:pt x="1563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8" y="1008"/>
                  </a:lnTo>
                  <a:lnTo>
                    <a:pt x="1568" y="1011"/>
                  </a:lnTo>
                  <a:lnTo>
                    <a:pt x="1568" y="1008"/>
                  </a:lnTo>
                  <a:lnTo>
                    <a:pt x="1571" y="1008"/>
                  </a:lnTo>
                  <a:lnTo>
                    <a:pt x="1571" y="1008"/>
                  </a:lnTo>
                  <a:lnTo>
                    <a:pt x="1573" y="1008"/>
                  </a:lnTo>
                  <a:lnTo>
                    <a:pt x="1575" y="1008"/>
                  </a:lnTo>
                  <a:lnTo>
                    <a:pt x="1578" y="1008"/>
                  </a:lnTo>
                  <a:lnTo>
                    <a:pt x="1578" y="1008"/>
                  </a:lnTo>
                  <a:lnTo>
                    <a:pt x="1580" y="1008"/>
                  </a:lnTo>
                  <a:lnTo>
                    <a:pt x="1582" y="1008"/>
                  </a:lnTo>
                  <a:lnTo>
                    <a:pt x="1582" y="1008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2" y="1003"/>
                  </a:lnTo>
                  <a:lnTo>
                    <a:pt x="1594" y="1003"/>
                  </a:lnTo>
                  <a:lnTo>
                    <a:pt x="1597" y="1001"/>
                  </a:lnTo>
                  <a:lnTo>
                    <a:pt x="1597" y="1003"/>
                  </a:lnTo>
                  <a:lnTo>
                    <a:pt x="1604" y="1003"/>
                  </a:lnTo>
                  <a:lnTo>
                    <a:pt x="1604" y="1003"/>
                  </a:lnTo>
                  <a:lnTo>
                    <a:pt x="1606" y="1006"/>
                  </a:lnTo>
                  <a:lnTo>
                    <a:pt x="1606" y="1006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11" y="1008"/>
                  </a:lnTo>
                  <a:lnTo>
                    <a:pt x="1616" y="1008"/>
                  </a:lnTo>
                  <a:lnTo>
                    <a:pt x="1618" y="1008"/>
                  </a:lnTo>
                  <a:lnTo>
                    <a:pt x="1620" y="1008"/>
                  </a:lnTo>
                  <a:lnTo>
                    <a:pt x="1620" y="1006"/>
                  </a:lnTo>
                  <a:lnTo>
                    <a:pt x="1620" y="1006"/>
                  </a:lnTo>
                  <a:lnTo>
                    <a:pt x="1623" y="1008"/>
                  </a:lnTo>
                  <a:lnTo>
                    <a:pt x="1625" y="1008"/>
                  </a:lnTo>
                  <a:lnTo>
                    <a:pt x="1625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32" y="1008"/>
                  </a:lnTo>
                  <a:lnTo>
                    <a:pt x="1632" y="1008"/>
                  </a:lnTo>
                  <a:lnTo>
                    <a:pt x="1637" y="1008"/>
                  </a:lnTo>
                  <a:lnTo>
                    <a:pt x="1639" y="1008"/>
                  </a:lnTo>
                  <a:lnTo>
                    <a:pt x="1639" y="1008"/>
                  </a:lnTo>
                  <a:lnTo>
                    <a:pt x="1639" y="1011"/>
                  </a:lnTo>
                  <a:lnTo>
                    <a:pt x="1639" y="1011"/>
                  </a:lnTo>
                  <a:lnTo>
                    <a:pt x="1642" y="1011"/>
                  </a:lnTo>
                  <a:lnTo>
                    <a:pt x="1642" y="1011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6" y="1008"/>
                  </a:lnTo>
                  <a:lnTo>
                    <a:pt x="1646" y="1011"/>
                  </a:lnTo>
                  <a:lnTo>
                    <a:pt x="1651" y="1011"/>
                  </a:lnTo>
                  <a:lnTo>
                    <a:pt x="1653" y="1011"/>
                  </a:lnTo>
                  <a:lnTo>
                    <a:pt x="1658" y="1011"/>
                  </a:lnTo>
                  <a:lnTo>
                    <a:pt x="1660" y="1011"/>
                  </a:lnTo>
                  <a:lnTo>
                    <a:pt x="1663" y="1011"/>
                  </a:lnTo>
                  <a:lnTo>
                    <a:pt x="1663" y="1011"/>
                  </a:lnTo>
                  <a:lnTo>
                    <a:pt x="1665" y="1013"/>
                  </a:lnTo>
                  <a:lnTo>
                    <a:pt x="1668" y="1013"/>
                  </a:lnTo>
                  <a:lnTo>
                    <a:pt x="1668" y="1011"/>
                  </a:lnTo>
                  <a:lnTo>
                    <a:pt x="1670" y="1011"/>
                  </a:lnTo>
                  <a:lnTo>
                    <a:pt x="1670" y="1011"/>
                  </a:lnTo>
                  <a:lnTo>
                    <a:pt x="1672" y="1011"/>
                  </a:lnTo>
                  <a:lnTo>
                    <a:pt x="1677" y="1011"/>
                  </a:lnTo>
                  <a:lnTo>
                    <a:pt x="1682" y="1013"/>
                  </a:lnTo>
                  <a:lnTo>
                    <a:pt x="1684" y="1013"/>
                  </a:lnTo>
                  <a:lnTo>
                    <a:pt x="1686" y="1015"/>
                  </a:lnTo>
                  <a:lnTo>
                    <a:pt x="1686" y="1015"/>
                  </a:lnTo>
                  <a:lnTo>
                    <a:pt x="1694" y="1015"/>
                  </a:lnTo>
                  <a:lnTo>
                    <a:pt x="1696" y="1018"/>
                  </a:lnTo>
                  <a:lnTo>
                    <a:pt x="1701" y="1018"/>
                  </a:lnTo>
                  <a:lnTo>
                    <a:pt x="1703" y="1018"/>
                  </a:lnTo>
                  <a:lnTo>
                    <a:pt x="1705" y="1018"/>
                  </a:lnTo>
                  <a:lnTo>
                    <a:pt x="1708" y="1018"/>
                  </a:lnTo>
                  <a:lnTo>
                    <a:pt x="1710" y="1015"/>
                  </a:lnTo>
                  <a:lnTo>
                    <a:pt x="1712" y="1018"/>
                  </a:lnTo>
                  <a:lnTo>
                    <a:pt x="1712" y="1018"/>
                  </a:lnTo>
                  <a:lnTo>
                    <a:pt x="1712" y="1020"/>
                  </a:lnTo>
                  <a:lnTo>
                    <a:pt x="1712" y="1022"/>
                  </a:lnTo>
                  <a:lnTo>
                    <a:pt x="1712" y="1022"/>
                  </a:lnTo>
                  <a:lnTo>
                    <a:pt x="1712" y="1025"/>
                  </a:lnTo>
                  <a:lnTo>
                    <a:pt x="1715" y="1025"/>
                  </a:lnTo>
                  <a:lnTo>
                    <a:pt x="1715" y="1027"/>
                  </a:lnTo>
                  <a:lnTo>
                    <a:pt x="1720" y="1029"/>
                  </a:lnTo>
                  <a:lnTo>
                    <a:pt x="1722" y="1032"/>
                  </a:lnTo>
                  <a:lnTo>
                    <a:pt x="1724" y="1037"/>
                  </a:lnTo>
                  <a:lnTo>
                    <a:pt x="1724" y="1039"/>
                  </a:lnTo>
                  <a:lnTo>
                    <a:pt x="1729" y="1039"/>
                  </a:lnTo>
                  <a:lnTo>
                    <a:pt x="1734" y="1041"/>
                  </a:lnTo>
                  <a:lnTo>
                    <a:pt x="1736" y="1039"/>
                  </a:lnTo>
                  <a:lnTo>
                    <a:pt x="1739" y="1039"/>
                  </a:lnTo>
                  <a:lnTo>
                    <a:pt x="1750" y="1041"/>
                  </a:lnTo>
                  <a:lnTo>
                    <a:pt x="1753" y="1044"/>
                  </a:lnTo>
                  <a:lnTo>
                    <a:pt x="1755" y="1044"/>
                  </a:lnTo>
                  <a:lnTo>
                    <a:pt x="1755" y="1048"/>
                  </a:lnTo>
                  <a:lnTo>
                    <a:pt x="1760" y="1051"/>
                  </a:lnTo>
                  <a:lnTo>
                    <a:pt x="1762" y="1053"/>
                  </a:lnTo>
                  <a:lnTo>
                    <a:pt x="1762" y="1056"/>
                  </a:lnTo>
                  <a:lnTo>
                    <a:pt x="1765" y="1058"/>
                  </a:lnTo>
                  <a:lnTo>
                    <a:pt x="1767" y="1058"/>
                  </a:lnTo>
                  <a:lnTo>
                    <a:pt x="1769" y="1058"/>
                  </a:lnTo>
                  <a:lnTo>
                    <a:pt x="1769" y="1058"/>
                  </a:lnTo>
                  <a:lnTo>
                    <a:pt x="1769" y="1056"/>
                  </a:lnTo>
                  <a:lnTo>
                    <a:pt x="1769" y="1051"/>
                  </a:lnTo>
                  <a:lnTo>
                    <a:pt x="1767" y="1048"/>
                  </a:lnTo>
                  <a:lnTo>
                    <a:pt x="1767" y="1048"/>
                  </a:lnTo>
                  <a:lnTo>
                    <a:pt x="1767" y="1046"/>
                  </a:lnTo>
                  <a:lnTo>
                    <a:pt x="1765" y="1041"/>
                  </a:lnTo>
                  <a:lnTo>
                    <a:pt x="1765" y="1041"/>
                  </a:lnTo>
                  <a:lnTo>
                    <a:pt x="1767" y="1039"/>
                  </a:lnTo>
                  <a:lnTo>
                    <a:pt x="1767" y="1039"/>
                  </a:lnTo>
                  <a:lnTo>
                    <a:pt x="1767" y="1037"/>
                  </a:lnTo>
                  <a:lnTo>
                    <a:pt x="1767" y="1037"/>
                  </a:lnTo>
                  <a:lnTo>
                    <a:pt x="1765" y="1034"/>
                  </a:lnTo>
                  <a:lnTo>
                    <a:pt x="1765" y="1034"/>
                  </a:lnTo>
                  <a:lnTo>
                    <a:pt x="1762" y="1029"/>
                  </a:lnTo>
                  <a:lnTo>
                    <a:pt x="1762" y="1029"/>
                  </a:lnTo>
                  <a:lnTo>
                    <a:pt x="1762" y="1027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5" y="1022"/>
                  </a:lnTo>
                  <a:lnTo>
                    <a:pt x="1767" y="1020"/>
                  </a:lnTo>
                  <a:lnTo>
                    <a:pt x="1767" y="1015"/>
                  </a:lnTo>
                  <a:lnTo>
                    <a:pt x="1769" y="1015"/>
                  </a:lnTo>
                  <a:lnTo>
                    <a:pt x="1769" y="1013"/>
                  </a:lnTo>
                  <a:lnTo>
                    <a:pt x="1769" y="1013"/>
                  </a:lnTo>
                  <a:lnTo>
                    <a:pt x="1772" y="1015"/>
                  </a:lnTo>
                  <a:lnTo>
                    <a:pt x="1772" y="1015"/>
                  </a:lnTo>
                  <a:lnTo>
                    <a:pt x="1776" y="1013"/>
                  </a:lnTo>
                  <a:lnTo>
                    <a:pt x="1776" y="1013"/>
                  </a:lnTo>
                  <a:lnTo>
                    <a:pt x="1781" y="1011"/>
                  </a:lnTo>
                  <a:lnTo>
                    <a:pt x="1783" y="1011"/>
                  </a:lnTo>
                  <a:lnTo>
                    <a:pt x="1783" y="1011"/>
                  </a:lnTo>
                  <a:lnTo>
                    <a:pt x="1783" y="1008"/>
                  </a:lnTo>
                  <a:lnTo>
                    <a:pt x="1783" y="1008"/>
                  </a:lnTo>
                  <a:lnTo>
                    <a:pt x="1783" y="1006"/>
                  </a:lnTo>
                  <a:lnTo>
                    <a:pt x="1781" y="1006"/>
                  </a:lnTo>
                  <a:lnTo>
                    <a:pt x="1776" y="1003"/>
                  </a:lnTo>
                  <a:lnTo>
                    <a:pt x="1774" y="1003"/>
                  </a:lnTo>
                  <a:lnTo>
                    <a:pt x="1774" y="1001"/>
                  </a:lnTo>
                  <a:lnTo>
                    <a:pt x="1774" y="999"/>
                  </a:lnTo>
                  <a:lnTo>
                    <a:pt x="1776" y="999"/>
                  </a:lnTo>
                  <a:lnTo>
                    <a:pt x="1781" y="996"/>
                  </a:lnTo>
                  <a:lnTo>
                    <a:pt x="1786" y="994"/>
                  </a:lnTo>
                  <a:lnTo>
                    <a:pt x="1788" y="992"/>
                  </a:lnTo>
                  <a:lnTo>
                    <a:pt x="1791" y="992"/>
                  </a:lnTo>
                  <a:lnTo>
                    <a:pt x="1793" y="994"/>
                  </a:lnTo>
                  <a:lnTo>
                    <a:pt x="1793" y="994"/>
                  </a:lnTo>
                  <a:lnTo>
                    <a:pt x="1795" y="994"/>
                  </a:lnTo>
                  <a:lnTo>
                    <a:pt x="1795" y="994"/>
                  </a:lnTo>
                  <a:lnTo>
                    <a:pt x="1798" y="992"/>
                  </a:lnTo>
                  <a:lnTo>
                    <a:pt x="1798" y="992"/>
                  </a:lnTo>
                  <a:lnTo>
                    <a:pt x="1798" y="989"/>
                  </a:lnTo>
                  <a:lnTo>
                    <a:pt x="1795" y="987"/>
                  </a:lnTo>
                  <a:lnTo>
                    <a:pt x="1795" y="987"/>
                  </a:lnTo>
                  <a:lnTo>
                    <a:pt x="1795" y="985"/>
                  </a:lnTo>
                  <a:lnTo>
                    <a:pt x="1795" y="982"/>
                  </a:lnTo>
                  <a:lnTo>
                    <a:pt x="1795" y="982"/>
                  </a:lnTo>
                  <a:lnTo>
                    <a:pt x="1793" y="980"/>
                  </a:lnTo>
                  <a:lnTo>
                    <a:pt x="1791" y="980"/>
                  </a:lnTo>
                  <a:lnTo>
                    <a:pt x="1791" y="980"/>
                  </a:lnTo>
                  <a:lnTo>
                    <a:pt x="1788" y="977"/>
                  </a:lnTo>
                  <a:lnTo>
                    <a:pt x="1791" y="973"/>
                  </a:lnTo>
                  <a:lnTo>
                    <a:pt x="1793" y="970"/>
                  </a:lnTo>
                  <a:lnTo>
                    <a:pt x="1793" y="968"/>
                  </a:lnTo>
                  <a:lnTo>
                    <a:pt x="1786" y="951"/>
                  </a:lnTo>
                  <a:lnTo>
                    <a:pt x="1781" y="935"/>
                  </a:lnTo>
                  <a:lnTo>
                    <a:pt x="1779" y="932"/>
                  </a:lnTo>
                  <a:lnTo>
                    <a:pt x="1776" y="932"/>
                  </a:lnTo>
                  <a:lnTo>
                    <a:pt x="1776" y="930"/>
                  </a:lnTo>
                  <a:lnTo>
                    <a:pt x="1776" y="930"/>
                  </a:lnTo>
                  <a:lnTo>
                    <a:pt x="1776" y="928"/>
                  </a:lnTo>
                  <a:lnTo>
                    <a:pt x="1776" y="928"/>
                  </a:lnTo>
                  <a:lnTo>
                    <a:pt x="1776" y="925"/>
                  </a:lnTo>
                  <a:lnTo>
                    <a:pt x="1776" y="925"/>
                  </a:lnTo>
                  <a:lnTo>
                    <a:pt x="1774" y="923"/>
                  </a:lnTo>
                  <a:lnTo>
                    <a:pt x="1774" y="923"/>
                  </a:lnTo>
                  <a:lnTo>
                    <a:pt x="1774" y="921"/>
                  </a:lnTo>
                  <a:lnTo>
                    <a:pt x="1774" y="918"/>
                  </a:lnTo>
                  <a:lnTo>
                    <a:pt x="1774" y="914"/>
                  </a:lnTo>
                  <a:lnTo>
                    <a:pt x="1774" y="909"/>
                  </a:lnTo>
                  <a:lnTo>
                    <a:pt x="1772" y="899"/>
                  </a:lnTo>
                  <a:lnTo>
                    <a:pt x="1772" y="897"/>
                  </a:lnTo>
                  <a:lnTo>
                    <a:pt x="1774" y="895"/>
                  </a:lnTo>
                  <a:lnTo>
                    <a:pt x="1774" y="887"/>
                  </a:lnTo>
                  <a:lnTo>
                    <a:pt x="1774" y="885"/>
                  </a:lnTo>
                  <a:lnTo>
                    <a:pt x="1776" y="885"/>
                  </a:lnTo>
                  <a:lnTo>
                    <a:pt x="1774" y="885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0"/>
                  </a:lnTo>
                  <a:lnTo>
                    <a:pt x="1776" y="880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6"/>
                  </a:lnTo>
                  <a:lnTo>
                    <a:pt x="1781" y="876"/>
                  </a:lnTo>
                  <a:lnTo>
                    <a:pt x="1772" y="873"/>
                  </a:lnTo>
                  <a:lnTo>
                    <a:pt x="1769" y="871"/>
                  </a:lnTo>
                  <a:lnTo>
                    <a:pt x="1769" y="871"/>
                  </a:lnTo>
                  <a:lnTo>
                    <a:pt x="1767" y="869"/>
                  </a:lnTo>
                  <a:lnTo>
                    <a:pt x="1757" y="871"/>
                  </a:lnTo>
                  <a:lnTo>
                    <a:pt x="1755" y="871"/>
                  </a:lnTo>
                  <a:lnTo>
                    <a:pt x="1748" y="866"/>
                  </a:lnTo>
                  <a:lnTo>
                    <a:pt x="1748" y="866"/>
                  </a:lnTo>
                  <a:lnTo>
                    <a:pt x="1748" y="864"/>
                  </a:lnTo>
                  <a:lnTo>
                    <a:pt x="1748" y="861"/>
                  </a:lnTo>
                  <a:lnTo>
                    <a:pt x="1750" y="861"/>
                  </a:lnTo>
                  <a:lnTo>
                    <a:pt x="1757" y="857"/>
                  </a:lnTo>
                  <a:lnTo>
                    <a:pt x="1757" y="857"/>
                  </a:lnTo>
                  <a:lnTo>
                    <a:pt x="1757" y="854"/>
                  </a:lnTo>
                  <a:lnTo>
                    <a:pt x="1760" y="854"/>
                  </a:lnTo>
                  <a:lnTo>
                    <a:pt x="1762" y="854"/>
                  </a:lnTo>
                  <a:lnTo>
                    <a:pt x="1767" y="854"/>
                  </a:lnTo>
                  <a:lnTo>
                    <a:pt x="1772" y="852"/>
                  </a:lnTo>
                  <a:lnTo>
                    <a:pt x="1774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0"/>
                  </a:lnTo>
                  <a:lnTo>
                    <a:pt x="1779" y="850"/>
                  </a:lnTo>
                  <a:lnTo>
                    <a:pt x="1779" y="847"/>
                  </a:lnTo>
                  <a:lnTo>
                    <a:pt x="1783" y="850"/>
                  </a:lnTo>
                  <a:lnTo>
                    <a:pt x="1793" y="845"/>
                  </a:lnTo>
                  <a:lnTo>
                    <a:pt x="1795" y="845"/>
                  </a:lnTo>
                  <a:lnTo>
                    <a:pt x="1798" y="847"/>
                  </a:lnTo>
                  <a:lnTo>
                    <a:pt x="1800" y="847"/>
                  </a:lnTo>
                  <a:lnTo>
                    <a:pt x="1807" y="845"/>
                  </a:lnTo>
                  <a:lnTo>
                    <a:pt x="1809" y="845"/>
                  </a:lnTo>
                  <a:lnTo>
                    <a:pt x="1812" y="843"/>
                  </a:lnTo>
                  <a:lnTo>
                    <a:pt x="1814" y="840"/>
                  </a:lnTo>
                  <a:lnTo>
                    <a:pt x="1835" y="835"/>
                  </a:lnTo>
                  <a:lnTo>
                    <a:pt x="1840" y="831"/>
                  </a:lnTo>
                  <a:lnTo>
                    <a:pt x="1843" y="831"/>
                  </a:lnTo>
                  <a:lnTo>
                    <a:pt x="1845" y="831"/>
                  </a:lnTo>
                  <a:lnTo>
                    <a:pt x="1847" y="831"/>
                  </a:lnTo>
                  <a:lnTo>
                    <a:pt x="1847" y="833"/>
                  </a:lnTo>
                  <a:lnTo>
                    <a:pt x="1850" y="835"/>
                  </a:lnTo>
                  <a:lnTo>
                    <a:pt x="1850" y="840"/>
                  </a:lnTo>
                  <a:lnTo>
                    <a:pt x="1850" y="840"/>
                  </a:lnTo>
                  <a:lnTo>
                    <a:pt x="1850" y="843"/>
                  </a:lnTo>
                  <a:lnTo>
                    <a:pt x="1850" y="843"/>
                  </a:lnTo>
                  <a:lnTo>
                    <a:pt x="1854" y="843"/>
                  </a:lnTo>
                  <a:lnTo>
                    <a:pt x="1854" y="843"/>
                  </a:lnTo>
                  <a:lnTo>
                    <a:pt x="1854" y="845"/>
                  </a:lnTo>
                  <a:lnTo>
                    <a:pt x="1857" y="845"/>
                  </a:lnTo>
                  <a:lnTo>
                    <a:pt x="1859" y="845"/>
                  </a:lnTo>
                  <a:lnTo>
                    <a:pt x="1871" y="840"/>
                  </a:lnTo>
                  <a:lnTo>
                    <a:pt x="1873" y="840"/>
                  </a:lnTo>
                  <a:lnTo>
                    <a:pt x="1876" y="840"/>
                  </a:lnTo>
                  <a:lnTo>
                    <a:pt x="1878" y="840"/>
                  </a:lnTo>
                  <a:lnTo>
                    <a:pt x="1883" y="847"/>
                  </a:lnTo>
                  <a:lnTo>
                    <a:pt x="1885" y="847"/>
                  </a:lnTo>
                  <a:lnTo>
                    <a:pt x="1888" y="847"/>
                  </a:lnTo>
                  <a:lnTo>
                    <a:pt x="1890" y="843"/>
                  </a:lnTo>
                  <a:lnTo>
                    <a:pt x="1892" y="838"/>
                  </a:lnTo>
                  <a:lnTo>
                    <a:pt x="1892" y="831"/>
                  </a:lnTo>
                  <a:lnTo>
                    <a:pt x="1892" y="828"/>
                  </a:lnTo>
                  <a:lnTo>
                    <a:pt x="1892" y="826"/>
                  </a:lnTo>
                  <a:lnTo>
                    <a:pt x="1892" y="824"/>
                  </a:lnTo>
                  <a:lnTo>
                    <a:pt x="1888" y="821"/>
                  </a:lnTo>
                  <a:lnTo>
                    <a:pt x="1878" y="821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6" y="814"/>
                  </a:lnTo>
                  <a:lnTo>
                    <a:pt x="1878" y="809"/>
                  </a:lnTo>
                  <a:lnTo>
                    <a:pt x="1880" y="802"/>
                  </a:lnTo>
                  <a:lnTo>
                    <a:pt x="1883" y="795"/>
                  </a:lnTo>
                  <a:lnTo>
                    <a:pt x="1885" y="790"/>
                  </a:lnTo>
                  <a:lnTo>
                    <a:pt x="1885" y="788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72"/>
                  </a:lnTo>
                  <a:lnTo>
                    <a:pt x="1890" y="767"/>
                  </a:lnTo>
                  <a:lnTo>
                    <a:pt x="1892" y="762"/>
                  </a:lnTo>
                  <a:lnTo>
                    <a:pt x="1895" y="757"/>
                  </a:lnTo>
                  <a:lnTo>
                    <a:pt x="1897" y="755"/>
                  </a:lnTo>
                  <a:lnTo>
                    <a:pt x="1897" y="750"/>
                  </a:lnTo>
                  <a:lnTo>
                    <a:pt x="1897" y="748"/>
                  </a:lnTo>
                  <a:lnTo>
                    <a:pt x="1899" y="746"/>
                  </a:lnTo>
                  <a:lnTo>
                    <a:pt x="1904" y="727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1" y="708"/>
                  </a:lnTo>
                  <a:lnTo>
                    <a:pt x="1911" y="708"/>
                  </a:lnTo>
                  <a:lnTo>
                    <a:pt x="1911" y="705"/>
                  </a:lnTo>
                  <a:lnTo>
                    <a:pt x="1911" y="703"/>
                  </a:lnTo>
                  <a:lnTo>
                    <a:pt x="1914" y="701"/>
                  </a:lnTo>
                  <a:lnTo>
                    <a:pt x="1914" y="701"/>
                  </a:lnTo>
                  <a:lnTo>
                    <a:pt x="1911" y="698"/>
                  </a:lnTo>
                  <a:lnTo>
                    <a:pt x="1911" y="698"/>
                  </a:lnTo>
                  <a:lnTo>
                    <a:pt x="1911" y="696"/>
                  </a:lnTo>
                  <a:lnTo>
                    <a:pt x="1914" y="696"/>
                  </a:lnTo>
                  <a:lnTo>
                    <a:pt x="1914" y="693"/>
                  </a:lnTo>
                  <a:lnTo>
                    <a:pt x="1914" y="691"/>
                  </a:lnTo>
                  <a:lnTo>
                    <a:pt x="1914" y="691"/>
                  </a:lnTo>
                  <a:lnTo>
                    <a:pt x="1914" y="689"/>
                  </a:lnTo>
                  <a:lnTo>
                    <a:pt x="1916" y="689"/>
                  </a:lnTo>
                  <a:lnTo>
                    <a:pt x="1918" y="689"/>
                  </a:lnTo>
                  <a:lnTo>
                    <a:pt x="1918" y="689"/>
                  </a:lnTo>
                  <a:lnTo>
                    <a:pt x="1921" y="689"/>
                  </a:lnTo>
                  <a:lnTo>
                    <a:pt x="1923" y="691"/>
                  </a:lnTo>
                  <a:lnTo>
                    <a:pt x="1923" y="693"/>
                  </a:lnTo>
                  <a:lnTo>
                    <a:pt x="1928" y="693"/>
                  </a:lnTo>
                  <a:lnTo>
                    <a:pt x="1930" y="696"/>
                  </a:lnTo>
                  <a:lnTo>
                    <a:pt x="1940" y="701"/>
                  </a:lnTo>
                  <a:lnTo>
                    <a:pt x="1958" y="708"/>
                  </a:lnTo>
                  <a:lnTo>
                    <a:pt x="1966" y="708"/>
                  </a:lnTo>
                  <a:lnTo>
                    <a:pt x="1968" y="708"/>
                  </a:lnTo>
                  <a:lnTo>
                    <a:pt x="1970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7" y="705"/>
                  </a:lnTo>
                  <a:lnTo>
                    <a:pt x="1984" y="708"/>
                  </a:lnTo>
                  <a:lnTo>
                    <a:pt x="1984" y="708"/>
                  </a:lnTo>
                  <a:lnTo>
                    <a:pt x="1987" y="705"/>
                  </a:lnTo>
                  <a:lnTo>
                    <a:pt x="1987" y="708"/>
                  </a:lnTo>
                  <a:lnTo>
                    <a:pt x="1989" y="708"/>
                  </a:lnTo>
                  <a:lnTo>
                    <a:pt x="1992" y="708"/>
                  </a:lnTo>
                  <a:lnTo>
                    <a:pt x="1996" y="708"/>
                  </a:lnTo>
                  <a:lnTo>
                    <a:pt x="1999" y="708"/>
                  </a:lnTo>
                  <a:lnTo>
                    <a:pt x="2001" y="708"/>
                  </a:lnTo>
                  <a:lnTo>
                    <a:pt x="2003" y="710"/>
                  </a:lnTo>
                  <a:lnTo>
                    <a:pt x="2003" y="712"/>
                  </a:lnTo>
                  <a:lnTo>
                    <a:pt x="2003" y="715"/>
                  </a:lnTo>
                  <a:lnTo>
                    <a:pt x="2003" y="717"/>
                  </a:lnTo>
                  <a:lnTo>
                    <a:pt x="2003" y="717"/>
                  </a:lnTo>
                  <a:lnTo>
                    <a:pt x="2001" y="719"/>
                  </a:lnTo>
                  <a:lnTo>
                    <a:pt x="2003" y="719"/>
                  </a:lnTo>
                  <a:lnTo>
                    <a:pt x="2003" y="719"/>
                  </a:lnTo>
                  <a:lnTo>
                    <a:pt x="2006" y="719"/>
                  </a:lnTo>
                  <a:lnTo>
                    <a:pt x="2008" y="717"/>
                  </a:lnTo>
                  <a:lnTo>
                    <a:pt x="2013" y="717"/>
                  </a:lnTo>
                  <a:lnTo>
                    <a:pt x="2013" y="717"/>
                  </a:lnTo>
                  <a:lnTo>
                    <a:pt x="2015" y="715"/>
                  </a:lnTo>
                  <a:lnTo>
                    <a:pt x="2015" y="712"/>
                  </a:lnTo>
                  <a:lnTo>
                    <a:pt x="2015" y="712"/>
                  </a:lnTo>
                  <a:lnTo>
                    <a:pt x="2018" y="712"/>
                  </a:lnTo>
                  <a:lnTo>
                    <a:pt x="2020" y="712"/>
                  </a:lnTo>
                  <a:lnTo>
                    <a:pt x="2020" y="710"/>
                  </a:lnTo>
                  <a:lnTo>
                    <a:pt x="2025" y="708"/>
                  </a:lnTo>
                  <a:lnTo>
                    <a:pt x="2025" y="708"/>
                  </a:lnTo>
                  <a:lnTo>
                    <a:pt x="2027" y="705"/>
                  </a:lnTo>
                  <a:lnTo>
                    <a:pt x="2027" y="703"/>
                  </a:lnTo>
                  <a:lnTo>
                    <a:pt x="2029" y="703"/>
                  </a:lnTo>
                  <a:lnTo>
                    <a:pt x="2029" y="703"/>
                  </a:lnTo>
                  <a:lnTo>
                    <a:pt x="2032" y="703"/>
                  </a:lnTo>
                  <a:lnTo>
                    <a:pt x="2039" y="703"/>
                  </a:lnTo>
                  <a:lnTo>
                    <a:pt x="2044" y="703"/>
                  </a:lnTo>
                  <a:lnTo>
                    <a:pt x="2044" y="701"/>
                  </a:lnTo>
                  <a:lnTo>
                    <a:pt x="2044" y="701"/>
                  </a:lnTo>
                  <a:lnTo>
                    <a:pt x="2044" y="698"/>
                  </a:lnTo>
                  <a:lnTo>
                    <a:pt x="2044" y="698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3"/>
                  </a:lnTo>
                  <a:lnTo>
                    <a:pt x="2046" y="693"/>
                  </a:lnTo>
                  <a:lnTo>
                    <a:pt x="2046" y="691"/>
                  </a:lnTo>
                  <a:lnTo>
                    <a:pt x="2048" y="691"/>
                  </a:lnTo>
                  <a:lnTo>
                    <a:pt x="2051" y="691"/>
                  </a:lnTo>
                  <a:lnTo>
                    <a:pt x="2051" y="691"/>
                  </a:lnTo>
                  <a:lnTo>
                    <a:pt x="2051" y="689"/>
                  </a:lnTo>
                  <a:lnTo>
                    <a:pt x="2053" y="686"/>
                  </a:lnTo>
                  <a:lnTo>
                    <a:pt x="2053" y="684"/>
                  </a:lnTo>
                  <a:lnTo>
                    <a:pt x="2053" y="684"/>
                  </a:lnTo>
                  <a:lnTo>
                    <a:pt x="2053" y="682"/>
                  </a:lnTo>
                  <a:lnTo>
                    <a:pt x="2051" y="682"/>
                  </a:lnTo>
                  <a:lnTo>
                    <a:pt x="2053" y="679"/>
                  </a:lnTo>
                  <a:lnTo>
                    <a:pt x="2053" y="677"/>
                  </a:lnTo>
                  <a:lnTo>
                    <a:pt x="2053" y="677"/>
                  </a:lnTo>
                  <a:lnTo>
                    <a:pt x="2048" y="670"/>
                  </a:lnTo>
                  <a:lnTo>
                    <a:pt x="2048" y="667"/>
                  </a:lnTo>
                  <a:lnTo>
                    <a:pt x="2048" y="667"/>
                  </a:lnTo>
                  <a:lnTo>
                    <a:pt x="2048" y="665"/>
                  </a:lnTo>
                  <a:lnTo>
                    <a:pt x="2048" y="660"/>
                  </a:lnTo>
                  <a:lnTo>
                    <a:pt x="2048" y="658"/>
                  </a:lnTo>
                  <a:lnTo>
                    <a:pt x="2044" y="634"/>
                  </a:lnTo>
                  <a:lnTo>
                    <a:pt x="2044" y="632"/>
                  </a:lnTo>
                  <a:lnTo>
                    <a:pt x="2044" y="632"/>
                  </a:lnTo>
                  <a:lnTo>
                    <a:pt x="2046" y="630"/>
                  </a:lnTo>
                  <a:lnTo>
                    <a:pt x="2046" y="627"/>
                  </a:lnTo>
                  <a:lnTo>
                    <a:pt x="2048" y="618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8" y="596"/>
                  </a:lnTo>
                  <a:lnTo>
                    <a:pt x="2070" y="594"/>
                  </a:lnTo>
                  <a:lnTo>
                    <a:pt x="2079" y="596"/>
                  </a:lnTo>
                  <a:lnTo>
                    <a:pt x="2081" y="594"/>
                  </a:lnTo>
                  <a:lnTo>
                    <a:pt x="2084" y="592"/>
                  </a:lnTo>
                  <a:lnTo>
                    <a:pt x="2086" y="592"/>
                  </a:lnTo>
                  <a:lnTo>
                    <a:pt x="2086" y="589"/>
                  </a:lnTo>
                  <a:lnTo>
                    <a:pt x="2091" y="592"/>
                  </a:lnTo>
                  <a:lnTo>
                    <a:pt x="2098" y="589"/>
                  </a:lnTo>
                  <a:lnTo>
                    <a:pt x="2098" y="587"/>
                  </a:lnTo>
                  <a:lnTo>
                    <a:pt x="2100" y="587"/>
                  </a:lnTo>
                  <a:lnTo>
                    <a:pt x="2100" y="585"/>
                  </a:lnTo>
                  <a:lnTo>
                    <a:pt x="2100" y="582"/>
                  </a:lnTo>
                  <a:lnTo>
                    <a:pt x="2103" y="582"/>
                  </a:lnTo>
                  <a:lnTo>
                    <a:pt x="2105" y="580"/>
                  </a:lnTo>
                  <a:lnTo>
                    <a:pt x="2107" y="573"/>
                  </a:lnTo>
                  <a:lnTo>
                    <a:pt x="2107" y="573"/>
                  </a:lnTo>
                  <a:lnTo>
                    <a:pt x="2107" y="570"/>
                  </a:lnTo>
                  <a:lnTo>
                    <a:pt x="2107" y="568"/>
                  </a:lnTo>
                  <a:lnTo>
                    <a:pt x="2107" y="568"/>
                  </a:lnTo>
                  <a:lnTo>
                    <a:pt x="2107" y="566"/>
                  </a:lnTo>
                  <a:lnTo>
                    <a:pt x="2110" y="566"/>
                  </a:lnTo>
                  <a:lnTo>
                    <a:pt x="2110" y="563"/>
                  </a:lnTo>
                  <a:lnTo>
                    <a:pt x="2110" y="561"/>
                  </a:lnTo>
                  <a:lnTo>
                    <a:pt x="2107" y="559"/>
                  </a:lnTo>
                  <a:lnTo>
                    <a:pt x="2107" y="556"/>
                  </a:lnTo>
                  <a:lnTo>
                    <a:pt x="2107" y="554"/>
                  </a:lnTo>
                  <a:lnTo>
                    <a:pt x="2107" y="554"/>
                  </a:lnTo>
                  <a:lnTo>
                    <a:pt x="2107" y="551"/>
                  </a:lnTo>
                  <a:lnTo>
                    <a:pt x="2107" y="551"/>
                  </a:lnTo>
                  <a:lnTo>
                    <a:pt x="2107" y="549"/>
                  </a:lnTo>
                  <a:lnTo>
                    <a:pt x="2110" y="549"/>
                  </a:lnTo>
                  <a:lnTo>
                    <a:pt x="2112" y="547"/>
                  </a:lnTo>
                  <a:lnTo>
                    <a:pt x="2112" y="544"/>
                  </a:lnTo>
                  <a:lnTo>
                    <a:pt x="2112" y="542"/>
                  </a:lnTo>
                  <a:lnTo>
                    <a:pt x="2115" y="542"/>
                  </a:lnTo>
                  <a:lnTo>
                    <a:pt x="2115" y="542"/>
                  </a:lnTo>
                  <a:lnTo>
                    <a:pt x="2119" y="542"/>
                  </a:lnTo>
                  <a:lnTo>
                    <a:pt x="2119" y="542"/>
                  </a:lnTo>
                  <a:lnTo>
                    <a:pt x="2129" y="540"/>
                  </a:lnTo>
                  <a:lnTo>
                    <a:pt x="2131" y="540"/>
                  </a:lnTo>
                  <a:lnTo>
                    <a:pt x="2131" y="542"/>
                  </a:lnTo>
                  <a:lnTo>
                    <a:pt x="2138" y="542"/>
                  </a:lnTo>
                  <a:lnTo>
                    <a:pt x="2138" y="542"/>
                  </a:lnTo>
                  <a:close/>
                  <a:moveTo>
                    <a:pt x="319" y="819"/>
                  </a:moveTo>
                  <a:lnTo>
                    <a:pt x="319" y="819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6" y="826"/>
                  </a:lnTo>
                  <a:lnTo>
                    <a:pt x="326" y="826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26" y="821"/>
                  </a:lnTo>
                  <a:lnTo>
                    <a:pt x="326" y="821"/>
                  </a:lnTo>
                  <a:lnTo>
                    <a:pt x="324" y="819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7"/>
                  </a:lnTo>
                  <a:lnTo>
                    <a:pt x="322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close/>
                  <a:moveTo>
                    <a:pt x="203" y="852"/>
                  </a:moveTo>
                  <a:lnTo>
                    <a:pt x="203" y="852"/>
                  </a:lnTo>
                  <a:lnTo>
                    <a:pt x="203" y="852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199" y="852"/>
                  </a:lnTo>
                  <a:lnTo>
                    <a:pt x="199" y="852"/>
                  </a:lnTo>
                  <a:lnTo>
                    <a:pt x="199" y="854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201" y="859"/>
                  </a:lnTo>
                  <a:lnTo>
                    <a:pt x="201" y="859"/>
                  </a:lnTo>
                  <a:lnTo>
                    <a:pt x="203" y="859"/>
                  </a:lnTo>
                  <a:lnTo>
                    <a:pt x="203" y="857"/>
                  </a:lnTo>
                  <a:lnTo>
                    <a:pt x="203" y="854"/>
                  </a:lnTo>
                  <a:lnTo>
                    <a:pt x="203" y="854"/>
                  </a:lnTo>
                  <a:lnTo>
                    <a:pt x="203" y="852"/>
                  </a:lnTo>
                  <a:close/>
                  <a:moveTo>
                    <a:pt x="225" y="861"/>
                  </a:moveTo>
                  <a:lnTo>
                    <a:pt x="222" y="861"/>
                  </a:lnTo>
                  <a:lnTo>
                    <a:pt x="222" y="861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61"/>
                  </a:lnTo>
                  <a:lnTo>
                    <a:pt x="220" y="861"/>
                  </a:lnTo>
                  <a:lnTo>
                    <a:pt x="220" y="861"/>
                  </a:lnTo>
                  <a:lnTo>
                    <a:pt x="220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20" y="861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10301384" y="1691054"/>
              <a:ext cx="2010804" cy="1695262"/>
            </a:xfrm>
            <a:custGeom>
              <a:avLst/>
              <a:gdLst>
                <a:gd name="T0" fmla="*/ 286 w 1625"/>
                <a:gd name="T1" fmla="*/ 1206 h 1370"/>
                <a:gd name="T2" fmla="*/ 43 w 1625"/>
                <a:gd name="T3" fmla="*/ 1360 h 1370"/>
                <a:gd name="T4" fmla="*/ 281 w 1625"/>
                <a:gd name="T5" fmla="*/ 1221 h 1370"/>
                <a:gd name="T6" fmla="*/ 272 w 1625"/>
                <a:gd name="T7" fmla="*/ 1235 h 1370"/>
                <a:gd name="T8" fmla="*/ 367 w 1625"/>
                <a:gd name="T9" fmla="*/ 979 h 1370"/>
                <a:gd name="T10" fmla="*/ 322 w 1625"/>
                <a:gd name="T11" fmla="*/ 844 h 1370"/>
                <a:gd name="T12" fmla="*/ 376 w 1625"/>
                <a:gd name="T13" fmla="*/ 896 h 1370"/>
                <a:gd name="T14" fmla="*/ 355 w 1625"/>
                <a:gd name="T15" fmla="*/ 1124 h 1370"/>
                <a:gd name="T16" fmla="*/ 799 w 1625"/>
                <a:gd name="T17" fmla="*/ 541 h 1370"/>
                <a:gd name="T18" fmla="*/ 861 w 1625"/>
                <a:gd name="T19" fmla="*/ 288 h 1370"/>
                <a:gd name="T20" fmla="*/ 946 w 1625"/>
                <a:gd name="T21" fmla="*/ 4 h 1370"/>
                <a:gd name="T22" fmla="*/ 315 w 1625"/>
                <a:gd name="T23" fmla="*/ 856 h 1370"/>
                <a:gd name="T24" fmla="*/ 334 w 1625"/>
                <a:gd name="T25" fmla="*/ 771 h 1370"/>
                <a:gd name="T26" fmla="*/ 343 w 1625"/>
                <a:gd name="T27" fmla="*/ 743 h 1370"/>
                <a:gd name="T28" fmla="*/ 996 w 1625"/>
                <a:gd name="T29" fmla="*/ 397 h 1370"/>
                <a:gd name="T30" fmla="*/ 937 w 1625"/>
                <a:gd name="T31" fmla="*/ 298 h 1370"/>
                <a:gd name="T32" fmla="*/ 927 w 1625"/>
                <a:gd name="T33" fmla="*/ 319 h 1370"/>
                <a:gd name="T34" fmla="*/ 882 w 1625"/>
                <a:gd name="T35" fmla="*/ 395 h 1370"/>
                <a:gd name="T36" fmla="*/ 738 w 1625"/>
                <a:gd name="T37" fmla="*/ 589 h 1370"/>
                <a:gd name="T38" fmla="*/ 693 w 1625"/>
                <a:gd name="T39" fmla="*/ 641 h 1370"/>
                <a:gd name="T40" fmla="*/ 658 w 1625"/>
                <a:gd name="T41" fmla="*/ 691 h 1370"/>
                <a:gd name="T42" fmla="*/ 591 w 1625"/>
                <a:gd name="T43" fmla="*/ 688 h 1370"/>
                <a:gd name="T44" fmla="*/ 471 w 1625"/>
                <a:gd name="T45" fmla="*/ 735 h 1370"/>
                <a:gd name="T46" fmla="*/ 419 w 1625"/>
                <a:gd name="T47" fmla="*/ 773 h 1370"/>
                <a:gd name="T48" fmla="*/ 459 w 1625"/>
                <a:gd name="T49" fmla="*/ 783 h 1370"/>
                <a:gd name="T50" fmla="*/ 518 w 1625"/>
                <a:gd name="T51" fmla="*/ 766 h 1370"/>
                <a:gd name="T52" fmla="*/ 582 w 1625"/>
                <a:gd name="T53" fmla="*/ 750 h 1370"/>
                <a:gd name="T54" fmla="*/ 653 w 1625"/>
                <a:gd name="T55" fmla="*/ 752 h 1370"/>
                <a:gd name="T56" fmla="*/ 688 w 1625"/>
                <a:gd name="T57" fmla="*/ 795 h 1370"/>
                <a:gd name="T58" fmla="*/ 731 w 1625"/>
                <a:gd name="T59" fmla="*/ 764 h 1370"/>
                <a:gd name="T60" fmla="*/ 733 w 1625"/>
                <a:gd name="T61" fmla="*/ 731 h 1370"/>
                <a:gd name="T62" fmla="*/ 835 w 1625"/>
                <a:gd name="T63" fmla="*/ 721 h 1370"/>
                <a:gd name="T64" fmla="*/ 880 w 1625"/>
                <a:gd name="T65" fmla="*/ 707 h 1370"/>
                <a:gd name="T66" fmla="*/ 887 w 1625"/>
                <a:gd name="T67" fmla="*/ 721 h 1370"/>
                <a:gd name="T68" fmla="*/ 944 w 1625"/>
                <a:gd name="T69" fmla="*/ 586 h 1370"/>
                <a:gd name="T70" fmla="*/ 974 w 1625"/>
                <a:gd name="T71" fmla="*/ 494 h 1370"/>
                <a:gd name="T72" fmla="*/ 993 w 1625"/>
                <a:gd name="T73" fmla="*/ 442 h 1370"/>
                <a:gd name="T74" fmla="*/ 908 w 1625"/>
                <a:gd name="T75" fmla="*/ 1003 h 1370"/>
                <a:gd name="T76" fmla="*/ 1166 w 1625"/>
                <a:gd name="T77" fmla="*/ 144 h 1370"/>
                <a:gd name="T78" fmla="*/ 1036 w 1625"/>
                <a:gd name="T79" fmla="*/ 54 h 1370"/>
                <a:gd name="T80" fmla="*/ 930 w 1625"/>
                <a:gd name="T81" fmla="*/ 168 h 1370"/>
                <a:gd name="T82" fmla="*/ 899 w 1625"/>
                <a:gd name="T83" fmla="*/ 295 h 1370"/>
                <a:gd name="T84" fmla="*/ 956 w 1625"/>
                <a:gd name="T85" fmla="*/ 224 h 1370"/>
                <a:gd name="T86" fmla="*/ 1178 w 1625"/>
                <a:gd name="T87" fmla="*/ 172 h 1370"/>
                <a:gd name="T88" fmla="*/ 1008 w 1625"/>
                <a:gd name="T89" fmla="*/ 1228 h 1370"/>
                <a:gd name="T90" fmla="*/ 490 w 1625"/>
                <a:gd name="T91" fmla="*/ 766 h 1370"/>
                <a:gd name="T92" fmla="*/ 615 w 1625"/>
                <a:gd name="T93" fmla="*/ 788 h 1370"/>
                <a:gd name="T94" fmla="*/ 558 w 1625"/>
                <a:gd name="T95" fmla="*/ 783 h 1370"/>
                <a:gd name="T96" fmla="*/ 497 w 1625"/>
                <a:gd name="T97" fmla="*/ 825 h 1370"/>
                <a:gd name="T98" fmla="*/ 520 w 1625"/>
                <a:gd name="T99" fmla="*/ 861 h 1370"/>
                <a:gd name="T100" fmla="*/ 598 w 1625"/>
                <a:gd name="T101" fmla="*/ 811 h 1370"/>
                <a:gd name="T102" fmla="*/ 475 w 1625"/>
                <a:gd name="T103" fmla="*/ 842 h 1370"/>
                <a:gd name="T104" fmla="*/ 421 w 1625"/>
                <a:gd name="T105" fmla="*/ 792 h 1370"/>
                <a:gd name="T106" fmla="*/ 374 w 1625"/>
                <a:gd name="T107" fmla="*/ 811 h 1370"/>
                <a:gd name="T108" fmla="*/ 355 w 1625"/>
                <a:gd name="T109" fmla="*/ 837 h 1370"/>
                <a:gd name="T110" fmla="*/ 360 w 1625"/>
                <a:gd name="T111" fmla="*/ 866 h 1370"/>
                <a:gd name="T112" fmla="*/ 376 w 1625"/>
                <a:gd name="T113" fmla="*/ 840 h 1370"/>
                <a:gd name="T114" fmla="*/ 381 w 1625"/>
                <a:gd name="T115" fmla="*/ 918 h 1370"/>
                <a:gd name="T116" fmla="*/ 407 w 1625"/>
                <a:gd name="T117" fmla="*/ 939 h 1370"/>
                <a:gd name="T118" fmla="*/ 449 w 1625"/>
                <a:gd name="T119" fmla="*/ 904 h 1370"/>
                <a:gd name="T120" fmla="*/ 426 w 1625"/>
                <a:gd name="T121" fmla="*/ 982 h 1370"/>
                <a:gd name="T122" fmla="*/ 563 w 1625"/>
                <a:gd name="T123" fmla="*/ 762 h 1370"/>
                <a:gd name="T124" fmla="*/ 383 w 1625"/>
                <a:gd name="T125" fmla="*/ 100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" h="1370">
                  <a:moveTo>
                    <a:pt x="312" y="870"/>
                  </a:moveTo>
                  <a:lnTo>
                    <a:pt x="312" y="870"/>
                  </a:lnTo>
                  <a:lnTo>
                    <a:pt x="312" y="870"/>
                  </a:lnTo>
                  <a:lnTo>
                    <a:pt x="312" y="868"/>
                  </a:lnTo>
                  <a:lnTo>
                    <a:pt x="312" y="868"/>
                  </a:lnTo>
                  <a:lnTo>
                    <a:pt x="310" y="868"/>
                  </a:lnTo>
                  <a:lnTo>
                    <a:pt x="310" y="866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07" y="863"/>
                  </a:lnTo>
                  <a:lnTo>
                    <a:pt x="307" y="863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5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0" y="863"/>
                  </a:lnTo>
                  <a:lnTo>
                    <a:pt x="300" y="861"/>
                  </a:lnTo>
                  <a:lnTo>
                    <a:pt x="300" y="861"/>
                  </a:lnTo>
                  <a:lnTo>
                    <a:pt x="298" y="861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300" y="866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6" y="870"/>
                  </a:lnTo>
                  <a:lnTo>
                    <a:pt x="296" y="873"/>
                  </a:lnTo>
                  <a:lnTo>
                    <a:pt x="298" y="873"/>
                  </a:lnTo>
                  <a:lnTo>
                    <a:pt x="300" y="873"/>
                  </a:lnTo>
                  <a:lnTo>
                    <a:pt x="300" y="873"/>
                  </a:lnTo>
                  <a:lnTo>
                    <a:pt x="303" y="873"/>
                  </a:lnTo>
                  <a:lnTo>
                    <a:pt x="303" y="873"/>
                  </a:lnTo>
                  <a:lnTo>
                    <a:pt x="305" y="873"/>
                  </a:lnTo>
                  <a:lnTo>
                    <a:pt x="305" y="875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10" y="870"/>
                  </a:lnTo>
                  <a:lnTo>
                    <a:pt x="312" y="870"/>
                  </a:lnTo>
                  <a:lnTo>
                    <a:pt x="312" y="870"/>
                  </a:lnTo>
                  <a:close/>
                  <a:moveTo>
                    <a:pt x="232" y="1254"/>
                  </a:moveTo>
                  <a:lnTo>
                    <a:pt x="232" y="1254"/>
                  </a:lnTo>
                  <a:lnTo>
                    <a:pt x="232" y="1254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4"/>
                  </a:lnTo>
                  <a:close/>
                  <a:moveTo>
                    <a:pt x="225" y="1232"/>
                  </a:move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close/>
                  <a:moveTo>
                    <a:pt x="31" y="1280"/>
                  </a:moveTo>
                  <a:lnTo>
                    <a:pt x="31" y="1280"/>
                  </a:lnTo>
                  <a:lnTo>
                    <a:pt x="31" y="1282"/>
                  </a:lnTo>
                  <a:lnTo>
                    <a:pt x="31" y="1282"/>
                  </a:lnTo>
                  <a:lnTo>
                    <a:pt x="33" y="1282"/>
                  </a:lnTo>
                  <a:lnTo>
                    <a:pt x="31" y="1280"/>
                  </a:lnTo>
                  <a:lnTo>
                    <a:pt x="31" y="1280"/>
                  </a:lnTo>
                  <a:close/>
                  <a:moveTo>
                    <a:pt x="289" y="1206"/>
                  </a:moveTo>
                  <a:lnTo>
                    <a:pt x="289" y="1206"/>
                  </a:lnTo>
                  <a:lnTo>
                    <a:pt x="289" y="1204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9" y="1209"/>
                  </a:lnTo>
                  <a:lnTo>
                    <a:pt x="289" y="1209"/>
                  </a:lnTo>
                  <a:lnTo>
                    <a:pt x="289" y="1206"/>
                  </a:lnTo>
                  <a:lnTo>
                    <a:pt x="289" y="1206"/>
                  </a:lnTo>
                  <a:lnTo>
                    <a:pt x="289" y="1206"/>
                  </a:lnTo>
                  <a:close/>
                  <a:moveTo>
                    <a:pt x="303" y="1183"/>
                  </a:moveTo>
                  <a:lnTo>
                    <a:pt x="303" y="1183"/>
                  </a:lnTo>
                  <a:lnTo>
                    <a:pt x="303" y="1183"/>
                  </a:lnTo>
                  <a:lnTo>
                    <a:pt x="298" y="1183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close/>
                  <a:moveTo>
                    <a:pt x="118" y="1334"/>
                  </a:moveTo>
                  <a:lnTo>
                    <a:pt x="118" y="1334"/>
                  </a:lnTo>
                  <a:lnTo>
                    <a:pt x="118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8" y="1337"/>
                  </a:lnTo>
                  <a:lnTo>
                    <a:pt x="121" y="1337"/>
                  </a:lnTo>
                  <a:lnTo>
                    <a:pt x="118" y="1334"/>
                  </a:lnTo>
                  <a:lnTo>
                    <a:pt x="118" y="1334"/>
                  </a:lnTo>
                  <a:close/>
                  <a:moveTo>
                    <a:pt x="73" y="1348"/>
                  </a:moveTo>
                  <a:lnTo>
                    <a:pt x="73" y="1348"/>
                  </a:lnTo>
                  <a:lnTo>
                    <a:pt x="71" y="1351"/>
                  </a:lnTo>
                  <a:lnTo>
                    <a:pt x="71" y="1353"/>
                  </a:lnTo>
                  <a:lnTo>
                    <a:pt x="69" y="1353"/>
                  </a:lnTo>
                  <a:lnTo>
                    <a:pt x="69" y="1353"/>
                  </a:lnTo>
                  <a:lnTo>
                    <a:pt x="69" y="1356"/>
                  </a:lnTo>
                  <a:lnTo>
                    <a:pt x="69" y="1356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59" y="1358"/>
                  </a:lnTo>
                  <a:lnTo>
                    <a:pt x="59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60"/>
                  </a:lnTo>
                  <a:lnTo>
                    <a:pt x="64" y="1360"/>
                  </a:lnTo>
                  <a:lnTo>
                    <a:pt x="64" y="1360"/>
                  </a:lnTo>
                  <a:lnTo>
                    <a:pt x="62" y="1363"/>
                  </a:lnTo>
                  <a:lnTo>
                    <a:pt x="64" y="1363"/>
                  </a:lnTo>
                  <a:lnTo>
                    <a:pt x="66" y="1363"/>
                  </a:lnTo>
                  <a:lnTo>
                    <a:pt x="66" y="1363"/>
                  </a:lnTo>
                  <a:lnTo>
                    <a:pt x="69" y="1363"/>
                  </a:lnTo>
                  <a:lnTo>
                    <a:pt x="69" y="1360"/>
                  </a:lnTo>
                  <a:lnTo>
                    <a:pt x="69" y="1358"/>
                  </a:lnTo>
                  <a:lnTo>
                    <a:pt x="71" y="1356"/>
                  </a:lnTo>
                  <a:lnTo>
                    <a:pt x="71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48"/>
                  </a:lnTo>
                  <a:lnTo>
                    <a:pt x="73" y="1348"/>
                  </a:lnTo>
                  <a:close/>
                  <a:moveTo>
                    <a:pt x="52" y="1360"/>
                  </a:moveTo>
                  <a:lnTo>
                    <a:pt x="50" y="1360"/>
                  </a:lnTo>
                  <a:lnTo>
                    <a:pt x="47" y="1360"/>
                  </a:lnTo>
                  <a:lnTo>
                    <a:pt x="45" y="1360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3" y="1358"/>
                  </a:lnTo>
                  <a:lnTo>
                    <a:pt x="43" y="1358"/>
                  </a:lnTo>
                  <a:lnTo>
                    <a:pt x="43" y="1360"/>
                  </a:lnTo>
                  <a:lnTo>
                    <a:pt x="43" y="1360"/>
                  </a:lnTo>
                  <a:lnTo>
                    <a:pt x="43" y="1363"/>
                  </a:lnTo>
                  <a:lnTo>
                    <a:pt x="43" y="1365"/>
                  </a:lnTo>
                  <a:lnTo>
                    <a:pt x="43" y="1365"/>
                  </a:lnTo>
                  <a:lnTo>
                    <a:pt x="40" y="1363"/>
                  </a:lnTo>
                  <a:lnTo>
                    <a:pt x="40" y="1363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3"/>
                  </a:lnTo>
                  <a:lnTo>
                    <a:pt x="38" y="1365"/>
                  </a:lnTo>
                  <a:lnTo>
                    <a:pt x="40" y="1365"/>
                  </a:lnTo>
                  <a:lnTo>
                    <a:pt x="43" y="1367"/>
                  </a:lnTo>
                  <a:lnTo>
                    <a:pt x="47" y="1367"/>
                  </a:lnTo>
                  <a:lnTo>
                    <a:pt x="50" y="1367"/>
                  </a:lnTo>
                  <a:lnTo>
                    <a:pt x="52" y="1365"/>
                  </a:lnTo>
                  <a:lnTo>
                    <a:pt x="52" y="1363"/>
                  </a:lnTo>
                  <a:lnTo>
                    <a:pt x="52" y="1360"/>
                  </a:lnTo>
                  <a:lnTo>
                    <a:pt x="52" y="1360"/>
                  </a:lnTo>
                  <a:close/>
                  <a:moveTo>
                    <a:pt x="203" y="1247"/>
                  </a:moveTo>
                  <a:lnTo>
                    <a:pt x="201" y="1244"/>
                  </a:lnTo>
                  <a:lnTo>
                    <a:pt x="201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6" y="1244"/>
                  </a:lnTo>
                  <a:lnTo>
                    <a:pt x="196" y="1247"/>
                  </a:lnTo>
                  <a:lnTo>
                    <a:pt x="196" y="1247"/>
                  </a:lnTo>
                  <a:lnTo>
                    <a:pt x="199" y="1247"/>
                  </a:lnTo>
                  <a:lnTo>
                    <a:pt x="199" y="1247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3" y="1249"/>
                  </a:lnTo>
                  <a:lnTo>
                    <a:pt x="203" y="1249"/>
                  </a:lnTo>
                  <a:lnTo>
                    <a:pt x="203" y="1247"/>
                  </a:lnTo>
                  <a:lnTo>
                    <a:pt x="203" y="1247"/>
                  </a:lnTo>
                  <a:lnTo>
                    <a:pt x="203" y="1247"/>
                  </a:lnTo>
                  <a:close/>
                  <a:moveTo>
                    <a:pt x="35" y="1282"/>
                  </a:move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close/>
                  <a:moveTo>
                    <a:pt x="130" y="1339"/>
                  </a:moveTo>
                  <a:lnTo>
                    <a:pt x="130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5" y="1337"/>
                  </a:lnTo>
                  <a:lnTo>
                    <a:pt x="125" y="1337"/>
                  </a:lnTo>
                  <a:lnTo>
                    <a:pt x="125" y="1334"/>
                  </a:lnTo>
                  <a:lnTo>
                    <a:pt x="123" y="1334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1" y="1332"/>
                  </a:lnTo>
                  <a:lnTo>
                    <a:pt x="123" y="1332"/>
                  </a:lnTo>
                  <a:lnTo>
                    <a:pt x="123" y="1334"/>
                  </a:lnTo>
                  <a:lnTo>
                    <a:pt x="123" y="1334"/>
                  </a:lnTo>
                  <a:lnTo>
                    <a:pt x="123" y="1339"/>
                  </a:lnTo>
                  <a:lnTo>
                    <a:pt x="121" y="1339"/>
                  </a:lnTo>
                  <a:lnTo>
                    <a:pt x="121" y="1341"/>
                  </a:lnTo>
                  <a:lnTo>
                    <a:pt x="123" y="1341"/>
                  </a:lnTo>
                  <a:lnTo>
                    <a:pt x="128" y="1341"/>
                  </a:lnTo>
                  <a:lnTo>
                    <a:pt x="130" y="1341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0" y="1339"/>
                  </a:lnTo>
                  <a:close/>
                  <a:moveTo>
                    <a:pt x="319" y="1161"/>
                  </a:moveTo>
                  <a:lnTo>
                    <a:pt x="317" y="1161"/>
                  </a:lnTo>
                  <a:lnTo>
                    <a:pt x="317" y="1161"/>
                  </a:lnTo>
                  <a:lnTo>
                    <a:pt x="317" y="1159"/>
                  </a:lnTo>
                  <a:lnTo>
                    <a:pt x="315" y="1157"/>
                  </a:lnTo>
                  <a:lnTo>
                    <a:pt x="315" y="1154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9"/>
                  </a:lnTo>
                  <a:lnTo>
                    <a:pt x="312" y="1159"/>
                  </a:lnTo>
                  <a:lnTo>
                    <a:pt x="312" y="1161"/>
                  </a:lnTo>
                  <a:lnTo>
                    <a:pt x="312" y="1164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7" y="1169"/>
                  </a:lnTo>
                  <a:lnTo>
                    <a:pt x="317" y="1169"/>
                  </a:lnTo>
                  <a:lnTo>
                    <a:pt x="317" y="1166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1"/>
                  </a:lnTo>
                  <a:close/>
                  <a:moveTo>
                    <a:pt x="281" y="1221"/>
                  </a:moveTo>
                  <a:lnTo>
                    <a:pt x="284" y="1221"/>
                  </a:lnTo>
                  <a:lnTo>
                    <a:pt x="281" y="1221"/>
                  </a:lnTo>
                  <a:lnTo>
                    <a:pt x="279" y="1216"/>
                  </a:lnTo>
                  <a:lnTo>
                    <a:pt x="279" y="1216"/>
                  </a:lnTo>
                  <a:lnTo>
                    <a:pt x="277" y="1218"/>
                  </a:lnTo>
                  <a:lnTo>
                    <a:pt x="277" y="1221"/>
                  </a:lnTo>
                  <a:lnTo>
                    <a:pt x="277" y="1221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5"/>
                  </a:lnTo>
                  <a:lnTo>
                    <a:pt x="272" y="1225"/>
                  </a:lnTo>
                  <a:lnTo>
                    <a:pt x="272" y="1225"/>
                  </a:lnTo>
                  <a:lnTo>
                    <a:pt x="270" y="1228"/>
                  </a:lnTo>
                  <a:lnTo>
                    <a:pt x="272" y="1228"/>
                  </a:lnTo>
                  <a:lnTo>
                    <a:pt x="267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3" y="1228"/>
                  </a:lnTo>
                  <a:lnTo>
                    <a:pt x="260" y="1228"/>
                  </a:lnTo>
                  <a:lnTo>
                    <a:pt x="260" y="1228"/>
                  </a:lnTo>
                  <a:lnTo>
                    <a:pt x="258" y="1228"/>
                  </a:lnTo>
                  <a:lnTo>
                    <a:pt x="258" y="1228"/>
                  </a:lnTo>
                  <a:lnTo>
                    <a:pt x="260" y="1230"/>
                  </a:lnTo>
                  <a:lnTo>
                    <a:pt x="260" y="1230"/>
                  </a:lnTo>
                  <a:lnTo>
                    <a:pt x="260" y="1232"/>
                  </a:lnTo>
                  <a:lnTo>
                    <a:pt x="260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5"/>
                  </a:lnTo>
                  <a:lnTo>
                    <a:pt x="263" y="1237"/>
                  </a:lnTo>
                  <a:lnTo>
                    <a:pt x="260" y="1237"/>
                  </a:lnTo>
                  <a:lnTo>
                    <a:pt x="258" y="1237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2"/>
                  </a:lnTo>
                  <a:lnTo>
                    <a:pt x="255" y="1242"/>
                  </a:lnTo>
                  <a:lnTo>
                    <a:pt x="253" y="1242"/>
                  </a:lnTo>
                  <a:lnTo>
                    <a:pt x="253" y="1242"/>
                  </a:lnTo>
                  <a:lnTo>
                    <a:pt x="251" y="1242"/>
                  </a:lnTo>
                  <a:lnTo>
                    <a:pt x="251" y="1242"/>
                  </a:lnTo>
                  <a:lnTo>
                    <a:pt x="251" y="1244"/>
                  </a:lnTo>
                  <a:lnTo>
                    <a:pt x="251" y="1244"/>
                  </a:lnTo>
                  <a:lnTo>
                    <a:pt x="251" y="1247"/>
                  </a:lnTo>
                  <a:lnTo>
                    <a:pt x="251" y="1249"/>
                  </a:lnTo>
                  <a:lnTo>
                    <a:pt x="251" y="1249"/>
                  </a:lnTo>
                  <a:lnTo>
                    <a:pt x="251" y="1251"/>
                  </a:lnTo>
                  <a:lnTo>
                    <a:pt x="251" y="1251"/>
                  </a:lnTo>
                  <a:lnTo>
                    <a:pt x="248" y="1251"/>
                  </a:lnTo>
                  <a:lnTo>
                    <a:pt x="248" y="1251"/>
                  </a:lnTo>
                  <a:lnTo>
                    <a:pt x="248" y="1254"/>
                  </a:lnTo>
                  <a:lnTo>
                    <a:pt x="248" y="1256"/>
                  </a:lnTo>
                  <a:lnTo>
                    <a:pt x="246" y="1254"/>
                  </a:lnTo>
                  <a:lnTo>
                    <a:pt x="246" y="1256"/>
                  </a:lnTo>
                  <a:lnTo>
                    <a:pt x="248" y="1261"/>
                  </a:lnTo>
                  <a:lnTo>
                    <a:pt x="246" y="1263"/>
                  </a:lnTo>
                  <a:lnTo>
                    <a:pt x="251" y="1263"/>
                  </a:lnTo>
                  <a:lnTo>
                    <a:pt x="251" y="1263"/>
                  </a:lnTo>
                  <a:lnTo>
                    <a:pt x="251" y="1261"/>
                  </a:lnTo>
                  <a:lnTo>
                    <a:pt x="253" y="1261"/>
                  </a:lnTo>
                  <a:lnTo>
                    <a:pt x="253" y="1261"/>
                  </a:lnTo>
                  <a:lnTo>
                    <a:pt x="255" y="1259"/>
                  </a:lnTo>
                  <a:lnTo>
                    <a:pt x="255" y="1259"/>
                  </a:lnTo>
                  <a:lnTo>
                    <a:pt x="255" y="1256"/>
                  </a:lnTo>
                  <a:lnTo>
                    <a:pt x="255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4"/>
                  </a:lnTo>
                  <a:lnTo>
                    <a:pt x="253" y="1254"/>
                  </a:lnTo>
                  <a:lnTo>
                    <a:pt x="255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7"/>
                  </a:lnTo>
                  <a:lnTo>
                    <a:pt x="258" y="1247"/>
                  </a:lnTo>
                  <a:lnTo>
                    <a:pt x="258" y="1247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63" y="1242"/>
                  </a:lnTo>
                  <a:lnTo>
                    <a:pt x="263" y="1242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5" y="1240"/>
                  </a:lnTo>
                  <a:lnTo>
                    <a:pt x="267" y="1237"/>
                  </a:lnTo>
                  <a:lnTo>
                    <a:pt x="267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4" y="1232"/>
                  </a:lnTo>
                  <a:lnTo>
                    <a:pt x="274" y="1230"/>
                  </a:lnTo>
                  <a:lnTo>
                    <a:pt x="277" y="1230"/>
                  </a:lnTo>
                  <a:lnTo>
                    <a:pt x="277" y="1230"/>
                  </a:lnTo>
                  <a:lnTo>
                    <a:pt x="279" y="1230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4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1"/>
                  </a:lnTo>
                  <a:lnTo>
                    <a:pt x="281" y="1221"/>
                  </a:lnTo>
                  <a:close/>
                  <a:moveTo>
                    <a:pt x="362" y="918"/>
                  </a:moveTo>
                  <a:lnTo>
                    <a:pt x="362" y="918"/>
                  </a:lnTo>
                  <a:lnTo>
                    <a:pt x="362" y="918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4" y="922"/>
                  </a:lnTo>
                  <a:lnTo>
                    <a:pt x="364" y="922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0" y="918"/>
                  </a:lnTo>
                  <a:lnTo>
                    <a:pt x="360" y="918"/>
                  </a:lnTo>
                  <a:lnTo>
                    <a:pt x="360" y="920"/>
                  </a:lnTo>
                  <a:lnTo>
                    <a:pt x="360" y="920"/>
                  </a:lnTo>
                  <a:lnTo>
                    <a:pt x="362" y="920"/>
                  </a:lnTo>
                  <a:lnTo>
                    <a:pt x="362" y="918"/>
                  </a:lnTo>
                  <a:lnTo>
                    <a:pt x="362" y="918"/>
                  </a:lnTo>
                  <a:close/>
                  <a:moveTo>
                    <a:pt x="364" y="1031"/>
                  </a:move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close/>
                  <a:moveTo>
                    <a:pt x="367" y="1041"/>
                  </a:moveTo>
                  <a:lnTo>
                    <a:pt x="367" y="1041"/>
                  </a:lnTo>
                  <a:lnTo>
                    <a:pt x="364" y="1041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2" y="1038"/>
                  </a:lnTo>
                  <a:lnTo>
                    <a:pt x="362" y="1038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7" y="1043"/>
                  </a:lnTo>
                  <a:lnTo>
                    <a:pt x="367" y="1041"/>
                  </a:lnTo>
                  <a:close/>
                  <a:moveTo>
                    <a:pt x="367" y="982"/>
                  </a:moveTo>
                  <a:lnTo>
                    <a:pt x="367" y="982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4" y="979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close/>
                  <a:moveTo>
                    <a:pt x="371" y="1128"/>
                  </a:moveTo>
                  <a:lnTo>
                    <a:pt x="369" y="1131"/>
                  </a:lnTo>
                  <a:lnTo>
                    <a:pt x="364" y="1133"/>
                  </a:lnTo>
                  <a:lnTo>
                    <a:pt x="367" y="1133"/>
                  </a:lnTo>
                  <a:lnTo>
                    <a:pt x="369" y="1133"/>
                  </a:lnTo>
                  <a:lnTo>
                    <a:pt x="369" y="1133"/>
                  </a:lnTo>
                  <a:lnTo>
                    <a:pt x="371" y="1133"/>
                  </a:lnTo>
                  <a:lnTo>
                    <a:pt x="371" y="1131"/>
                  </a:lnTo>
                  <a:lnTo>
                    <a:pt x="371" y="1128"/>
                  </a:lnTo>
                  <a:lnTo>
                    <a:pt x="371" y="1128"/>
                  </a:lnTo>
                  <a:lnTo>
                    <a:pt x="371" y="1128"/>
                  </a:lnTo>
                  <a:close/>
                  <a:moveTo>
                    <a:pt x="376" y="894"/>
                  </a:moveTo>
                  <a:lnTo>
                    <a:pt x="378" y="892"/>
                  </a:lnTo>
                  <a:lnTo>
                    <a:pt x="378" y="892"/>
                  </a:lnTo>
                  <a:lnTo>
                    <a:pt x="378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5"/>
                  </a:lnTo>
                  <a:lnTo>
                    <a:pt x="381" y="880"/>
                  </a:lnTo>
                  <a:lnTo>
                    <a:pt x="381" y="877"/>
                  </a:lnTo>
                  <a:lnTo>
                    <a:pt x="378" y="875"/>
                  </a:lnTo>
                  <a:lnTo>
                    <a:pt x="376" y="875"/>
                  </a:lnTo>
                  <a:lnTo>
                    <a:pt x="376" y="875"/>
                  </a:lnTo>
                  <a:lnTo>
                    <a:pt x="376" y="877"/>
                  </a:lnTo>
                  <a:lnTo>
                    <a:pt x="374" y="877"/>
                  </a:lnTo>
                  <a:lnTo>
                    <a:pt x="374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9" y="877"/>
                  </a:lnTo>
                  <a:lnTo>
                    <a:pt x="371" y="880"/>
                  </a:lnTo>
                  <a:lnTo>
                    <a:pt x="371" y="880"/>
                  </a:lnTo>
                  <a:lnTo>
                    <a:pt x="371" y="882"/>
                  </a:lnTo>
                  <a:lnTo>
                    <a:pt x="369" y="882"/>
                  </a:lnTo>
                  <a:lnTo>
                    <a:pt x="369" y="885"/>
                  </a:lnTo>
                  <a:lnTo>
                    <a:pt x="369" y="885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9"/>
                  </a:lnTo>
                  <a:lnTo>
                    <a:pt x="369" y="889"/>
                  </a:lnTo>
                  <a:lnTo>
                    <a:pt x="371" y="892"/>
                  </a:lnTo>
                  <a:lnTo>
                    <a:pt x="371" y="889"/>
                  </a:lnTo>
                  <a:lnTo>
                    <a:pt x="371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71" y="894"/>
                  </a:lnTo>
                  <a:lnTo>
                    <a:pt x="369" y="896"/>
                  </a:lnTo>
                  <a:lnTo>
                    <a:pt x="369" y="899"/>
                  </a:lnTo>
                  <a:lnTo>
                    <a:pt x="371" y="899"/>
                  </a:lnTo>
                  <a:lnTo>
                    <a:pt x="371" y="896"/>
                  </a:lnTo>
                  <a:lnTo>
                    <a:pt x="374" y="896"/>
                  </a:lnTo>
                  <a:lnTo>
                    <a:pt x="374" y="896"/>
                  </a:lnTo>
                  <a:lnTo>
                    <a:pt x="374" y="894"/>
                  </a:lnTo>
                  <a:lnTo>
                    <a:pt x="376" y="894"/>
                  </a:lnTo>
                  <a:lnTo>
                    <a:pt x="376" y="894"/>
                  </a:lnTo>
                  <a:lnTo>
                    <a:pt x="376" y="894"/>
                  </a:lnTo>
                  <a:close/>
                  <a:moveTo>
                    <a:pt x="326" y="849"/>
                  </a:moveTo>
                  <a:lnTo>
                    <a:pt x="326" y="849"/>
                  </a:lnTo>
                  <a:lnTo>
                    <a:pt x="326" y="847"/>
                  </a:lnTo>
                  <a:lnTo>
                    <a:pt x="324" y="849"/>
                  </a:lnTo>
                  <a:lnTo>
                    <a:pt x="322" y="849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24" y="844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37"/>
                  </a:lnTo>
                  <a:lnTo>
                    <a:pt x="324" y="837"/>
                  </a:lnTo>
                  <a:lnTo>
                    <a:pt x="322" y="840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2" y="842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19" y="844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7" y="849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9" y="851"/>
                  </a:lnTo>
                  <a:lnTo>
                    <a:pt x="319" y="851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6"/>
                  </a:lnTo>
                  <a:lnTo>
                    <a:pt x="319" y="859"/>
                  </a:lnTo>
                  <a:lnTo>
                    <a:pt x="319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4" y="851"/>
                  </a:lnTo>
                  <a:lnTo>
                    <a:pt x="324" y="851"/>
                  </a:lnTo>
                  <a:lnTo>
                    <a:pt x="326" y="851"/>
                  </a:lnTo>
                  <a:lnTo>
                    <a:pt x="326" y="849"/>
                  </a:lnTo>
                  <a:close/>
                  <a:moveTo>
                    <a:pt x="334" y="1143"/>
                  </a:moveTo>
                  <a:lnTo>
                    <a:pt x="334" y="1143"/>
                  </a:lnTo>
                  <a:lnTo>
                    <a:pt x="334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29" y="1140"/>
                  </a:lnTo>
                  <a:lnTo>
                    <a:pt x="329" y="1140"/>
                  </a:lnTo>
                  <a:lnTo>
                    <a:pt x="329" y="1138"/>
                  </a:lnTo>
                  <a:lnTo>
                    <a:pt x="329" y="1138"/>
                  </a:lnTo>
                  <a:lnTo>
                    <a:pt x="326" y="1140"/>
                  </a:lnTo>
                  <a:lnTo>
                    <a:pt x="326" y="1140"/>
                  </a:lnTo>
                  <a:lnTo>
                    <a:pt x="329" y="1143"/>
                  </a:lnTo>
                  <a:lnTo>
                    <a:pt x="329" y="1143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6" y="1145"/>
                  </a:lnTo>
                  <a:lnTo>
                    <a:pt x="336" y="1145"/>
                  </a:lnTo>
                  <a:lnTo>
                    <a:pt x="334" y="1143"/>
                  </a:lnTo>
                  <a:close/>
                  <a:moveTo>
                    <a:pt x="360" y="922"/>
                  </a:moveTo>
                  <a:lnTo>
                    <a:pt x="360" y="922"/>
                  </a:lnTo>
                  <a:lnTo>
                    <a:pt x="357" y="922"/>
                  </a:lnTo>
                  <a:lnTo>
                    <a:pt x="357" y="925"/>
                  </a:lnTo>
                  <a:lnTo>
                    <a:pt x="357" y="925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2" y="927"/>
                  </a:lnTo>
                  <a:lnTo>
                    <a:pt x="352" y="930"/>
                  </a:lnTo>
                  <a:lnTo>
                    <a:pt x="352" y="930"/>
                  </a:lnTo>
                  <a:lnTo>
                    <a:pt x="352" y="932"/>
                  </a:lnTo>
                  <a:lnTo>
                    <a:pt x="352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7" y="930"/>
                  </a:lnTo>
                  <a:lnTo>
                    <a:pt x="357" y="927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2"/>
                  </a:lnTo>
                  <a:close/>
                  <a:moveTo>
                    <a:pt x="376" y="901"/>
                  </a:moveTo>
                  <a:lnTo>
                    <a:pt x="376" y="901"/>
                  </a:lnTo>
                  <a:lnTo>
                    <a:pt x="376" y="904"/>
                  </a:lnTo>
                  <a:lnTo>
                    <a:pt x="378" y="904"/>
                  </a:lnTo>
                  <a:lnTo>
                    <a:pt x="378" y="904"/>
                  </a:lnTo>
                  <a:lnTo>
                    <a:pt x="378" y="901"/>
                  </a:lnTo>
                  <a:lnTo>
                    <a:pt x="381" y="899"/>
                  </a:lnTo>
                  <a:lnTo>
                    <a:pt x="381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901"/>
                  </a:lnTo>
                  <a:close/>
                  <a:moveTo>
                    <a:pt x="355" y="1124"/>
                  </a:moveTo>
                  <a:lnTo>
                    <a:pt x="355" y="1124"/>
                  </a:lnTo>
                  <a:lnTo>
                    <a:pt x="355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1"/>
                  </a:lnTo>
                  <a:lnTo>
                    <a:pt x="348" y="1124"/>
                  </a:lnTo>
                  <a:lnTo>
                    <a:pt x="345" y="1126"/>
                  </a:lnTo>
                  <a:lnTo>
                    <a:pt x="345" y="1128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1" y="1128"/>
                  </a:lnTo>
                  <a:lnTo>
                    <a:pt x="341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331" y="1133"/>
                  </a:lnTo>
                  <a:lnTo>
                    <a:pt x="329" y="1133"/>
                  </a:lnTo>
                  <a:lnTo>
                    <a:pt x="331" y="1133"/>
                  </a:lnTo>
                  <a:lnTo>
                    <a:pt x="331" y="1133"/>
                  </a:lnTo>
                  <a:lnTo>
                    <a:pt x="334" y="1133"/>
                  </a:lnTo>
                  <a:lnTo>
                    <a:pt x="331" y="1135"/>
                  </a:lnTo>
                  <a:lnTo>
                    <a:pt x="331" y="1135"/>
                  </a:lnTo>
                  <a:lnTo>
                    <a:pt x="329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4" y="1135"/>
                  </a:lnTo>
                  <a:lnTo>
                    <a:pt x="324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9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40"/>
                  </a:lnTo>
                  <a:lnTo>
                    <a:pt x="334" y="1140"/>
                  </a:lnTo>
                  <a:lnTo>
                    <a:pt x="336" y="1143"/>
                  </a:lnTo>
                  <a:lnTo>
                    <a:pt x="336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43" y="1138"/>
                  </a:lnTo>
                  <a:lnTo>
                    <a:pt x="341" y="1138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3" y="1133"/>
                  </a:lnTo>
                  <a:lnTo>
                    <a:pt x="343" y="1133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8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2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close/>
                  <a:moveTo>
                    <a:pt x="355" y="1053"/>
                  </a:moveTo>
                  <a:lnTo>
                    <a:pt x="355" y="1053"/>
                  </a:lnTo>
                  <a:lnTo>
                    <a:pt x="355" y="1053"/>
                  </a:lnTo>
                  <a:lnTo>
                    <a:pt x="355" y="1055"/>
                  </a:lnTo>
                  <a:lnTo>
                    <a:pt x="357" y="1055"/>
                  </a:lnTo>
                  <a:lnTo>
                    <a:pt x="357" y="1053"/>
                  </a:lnTo>
                  <a:lnTo>
                    <a:pt x="357" y="1053"/>
                  </a:lnTo>
                  <a:lnTo>
                    <a:pt x="355" y="1053"/>
                  </a:lnTo>
                  <a:close/>
                  <a:moveTo>
                    <a:pt x="350" y="1064"/>
                  </a:moveTo>
                  <a:lnTo>
                    <a:pt x="350" y="1064"/>
                  </a:lnTo>
                  <a:lnTo>
                    <a:pt x="350" y="1064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48" y="1062"/>
                  </a:lnTo>
                  <a:lnTo>
                    <a:pt x="348" y="1062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50" y="1064"/>
                  </a:lnTo>
                  <a:close/>
                  <a:moveTo>
                    <a:pt x="319" y="854"/>
                  </a:moveTo>
                  <a:lnTo>
                    <a:pt x="319" y="854"/>
                  </a:lnTo>
                  <a:lnTo>
                    <a:pt x="319" y="854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5" y="854"/>
                  </a:lnTo>
                  <a:lnTo>
                    <a:pt x="315" y="854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4"/>
                  </a:lnTo>
                  <a:close/>
                  <a:moveTo>
                    <a:pt x="799" y="541"/>
                  </a:moveTo>
                  <a:lnTo>
                    <a:pt x="799" y="541"/>
                  </a:lnTo>
                  <a:lnTo>
                    <a:pt x="802" y="541"/>
                  </a:lnTo>
                  <a:lnTo>
                    <a:pt x="802" y="541"/>
                  </a:lnTo>
                  <a:lnTo>
                    <a:pt x="809" y="539"/>
                  </a:lnTo>
                  <a:lnTo>
                    <a:pt x="814" y="534"/>
                  </a:lnTo>
                  <a:lnTo>
                    <a:pt x="814" y="534"/>
                  </a:lnTo>
                  <a:lnTo>
                    <a:pt x="816" y="532"/>
                  </a:lnTo>
                  <a:lnTo>
                    <a:pt x="816" y="530"/>
                  </a:lnTo>
                  <a:lnTo>
                    <a:pt x="818" y="527"/>
                  </a:lnTo>
                  <a:lnTo>
                    <a:pt x="818" y="525"/>
                  </a:lnTo>
                  <a:lnTo>
                    <a:pt x="818" y="523"/>
                  </a:lnTo>
                  <a:lnTo>
                    <a:pt x="816" y="523"/>
                  </a:lnTo>
                  <a:lnTo>
                    <a:pt x="814" y="523"/>
                  </a:lnTo>
                  <a:lnTo>
                    <a:pt x="814" y="523"/>
                  </a:lnTo>
                  <a:lnTo>
                    <a:pt x="811" y="525"/>
                  </a:lnTo>
                  <a:lnTo>
                    <a:pt x="811" y="525"/>
                  </a:lnTo>
                  <a:lnTo>
                    <a:pt x="811" y="523"/>
                  </a:lnTo>
                  <a:lnTo>
                    <a:pt x="811" y="523"/>
                  </a:lnTo>
                  <a:lnTo>
                    <a:pt x="811" y="520"/>
                  </a:lnTo>
                  <a:lnTo>
                    <a:pt x="814" y="515"/>
                  </a:lnTo>
                  <a:lnTo>
                    <a:pt x="816" y="511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1" y="511"/>
                  </a:lnTo>
                  <a:lnTo>
                    <a:pt x="809" y="511"/>
                  </a:lnTo>
                  <a:lnTo>
                    <a:pt x="807" y="513"/>
                  </a:lnTo>
                  <a:lnTo>
                    <a:pt x="807" y="515"/>
                  </a:lnTo>
                  <a:lnTo>
                    <a:pt x="807" y="515"/>
                  </a:lnTo>
                  <a:lnTo>
                    <a:pt x="804" y="515"/>
                  </a:lnTo>
                  <a:lnTo>
                    <a:pt x="804" y="518"/>
                  </a:lnTo>
                  <a:lnTo>
                    <a:pt x="802" y="523"/>
                  </a:lnTo>
                  <a:lnTo>
                    <a:pt x="802" y="523"/>
                  </a:lnTo>
                  <a:lnTo>
                    <a:pt x="802" y="525"/>
                  </a:lnTo>
                  <a:lnTo>
                    <a:pt x="799" y="525"/>
                  </a:lnTo>
                  <a:lnTo>
                    <a:pt x="799" y="527"/>
                  </a:lnTo>
                  <a:lnTo>
                    <a:pt x="802" y="530"/>
                  </a:lnTo>
                  <a:lnTo>
                    <a:pt x="804" y="527"/>
                  </a:lnTo>
                  <a:lnTo>
                    <a:pt x="807" y="530"/>
                  </a:lnTo>
                  <a:lnTo>
                    <a:pt x="807" y="530"/>
                  </a:lnTo>
                  <a:lnTo>
                    <a:pt x="804" y="532"/>
                  </a:lnTo>
                  <a:lnTo>
                    <a:pt x="804" y="534"/>
                  </a:lnTo>
                  <a:lnTo>
                    <a:pt x="804" y="537"/>
                  </a:lnTo>
                  <a:lnTo>
                    <a:pt x="804" y="537"/>
                  </a:lnTo>
                  <a:lnTo>
                    <a:pt x="802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41"/>
                  </a:lnTo>
                  <a:close/>
                  <a:moveTo>
                    <a:pt x="532" y="653"/>
                  </a:moveTo>
                  <a:lnTo>
                    <a:pt x="530" y="655"/>
                  </a:lnTo>
                  <a:lnTo>
                    <a:pt x="530" y="657"/>
                  </a:lnTo>
                  <a:lnTo>
                    <a:pt x="532" y="655"/>
                  </a:lnTo>
                  <a:lnTo>
                    <a:pt x="532" y="655"/>
                  </a:lnTo>
                  <a:lnTo>
                    <a:pt x="535" y="653"/>
                  </a:lnTo>
                  <a:lnTo>
                    <a:pt x="532" y="650"/>
                  </a:lnTo>
                  <a:lnTo>
                    <a:pt x="532" y="653"/>
                  </a:lnTo>
                  <a:lnTo>
                    <a:pt x="532" y="653"/>
                  </a:lnTo>
                  <a:close/>
                  <a:moveTo>
                    <a:pt x="537" y="646"/>
                  </a:moveTo>
                  <a:lnTo>
                    <a:pt x="539" y="648"/>
                  </a:lnTo>
                  <a:lnTo>
                    <a:pt x="539" y="648"/>
                  </a:lnTo>
                  <a:lnTo>
                    <a:pt x="542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38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37" y="638"/>
                  </a:lnTo>
                  <a:lnTo>
                    <a:pt x="537" y="641"/>
                  </a:lnTo>
                  <a:lnTo>
                    <a:pt x="537" y="643"/>
                  </a:lnTo>
                  <a:lnTo>
                    <a:pt x="537" y="646"/>
                  </a:lnTo>
                  <a:lnTo>
                    <a:pt x="537" y="646"/>
                  </a:lnTo>
                  <a:close/>
                  <a:moveTo>
                    <a:pt x="530" y="657"/>
                  </a:move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close/>
                  <a:moveTo>
                    <a:pt x="525" y="655"/>
                  </a:move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27" y="650"/>
                  </a:lnTo>
                  <a:lnTo>
                    <a:pt x="525" y="653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5"/>
                  </a:lnTo>
                  <a:close/>
                  <a:moveTo>
                    <a:pt x="532" y="650"/>
                  </a:move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close/>
                  <a:moveTo>
                    <a:pt x="1100" y="101"/>
                  </a:moveTo>
                  <a:lnTo>
                    <a:pt x="1102" y="101"/>
                  </a:lnTo>
                  <a:lnTo>
                    <a:pt x="1100" y="101"/>
                  </a:lnTo>
                  <a:lnTo>
                    <a:pt x="1097" y="101"/>
                  </a:lnTo>
                  <a:lnTo>
                    <a:pt x="1097" y="101"/>
                  </a:lnTo>
                  <a:lnTo>
                    <a:pt x="1095" y="101"/>
                  </a:lnTo>
                  <a:lnTo>
                    <a:pt x="1095" y="99"/>
                  </a:lnTo>
                  <a:lnTo>
                    <a:pt x="1093" y="99"/>
                  </a:lnTo>
                  <a:lnTo>
                    <a:pt x="1093" y="99"/>
                  </a:lnTo>
                  <a:lnTo>
                    <a:pt x="1093" y="101"/>
                  </a:lnTo>
                  <a:lnTo>
                    <a:pt x="1097" y="101"/>
                  </a:lnTo>
                  <a:lnTo>
                    <a:pt x="1100" y="101"/>
                  </a:lnTo>
                  <a:close/>
                  <a:moveTo>
                    <a:pt x="859" y="291"/>
                  </a:moveTo>
                  <a:lnTo>
                    <a:pt x="861" y="291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close/>
                  <a:moveTo>
                    <a:pt x="352" y="799"/>
                  </a:moveTo>
                  <a:lnTo>
                    <a:pt x="352" y="799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2"/>
                  </a:lnTo>
                  <a:lnTo>
                    <a:pt x="357" y="802"/>
                  </a:lnTo>
                  <a:lnTo>
                    <a:pt x="360" y="802"/>
                  </a:lnTo>
                  <a:lnTo>
                    <a:pt x="360" y="802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5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close/>
                  <a:moveTo>
                    <a:pt x="1126" y="115"/>
                  </a:moveTo>
                  <a:lnTo>
                    <a:pt x="1126" y="115"/>
                  </a:lnTo>
                  <a:lnTo>
                    <a:pt x="1126" y="115"/>
                  </a:lnTo>
                  <a:lnTo>
                    <a:pt x="1126" y="115"/>
                  </a:lnTo>
                  <a:close/>
                  <a:moveTo>
                    <a:pt x="5" y="1356"/>
                  </a:moveTo>
                  <a:lnTo>
                    <a:pt x="2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2" y="1358"/>
                  </a:lnTo>
                  <a:lnTo>
                    <a:pt x="2" y="1358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close/>
                  <a:moveTo>
                    <a:pt x="863" y="246"/>
                  </a:moveTo>
                  <a:lnTo>
                    <a:pt x="863" y="246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6" y="250"/>
                  </a:lnTo>
                  <a:lnTo>
                    <a:pt x="866" y="250"/>
                  </a:lnTo>
                  <a:lnTo>
                    <a:pt x="868" y="248"/>
                  </a:lnTo>
                  <a:lnTo>
                    <a:pt x="868" y="246"/>
                  </a:lnTo>
                  <a:lnTo>
                    <a:pt x="868" y="246"/>
                  </a:lnTo>
                  <a:lnTo>
                    <a:pt x="868" y="243"/>
                  </a:lnTo>
                  <a:lnTo>
                    <a:pt x="870" y="241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6" y="239"/>
                  </a:lnTo>
                  <a:lnTo>
                    <a:pt x="866" y="239"/>
                  </a:lnTo>
                  <a:lnTo>
                    <a:pt x="866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close/>
                  <a:moveTo>
                    <a:pt x="946" y="9"/>
                  </a:moveTo>
                  <a:lnTo>
                    <a:pt x="946" y="11"/>
                  </a:lnTo>
                  <a:lnTo>
                    <a:pt x="946" y="14"/>
                  </a:lnTo>
                  <a:lnTo>
                    <a:pt x="946" y="16"/>
                  </a:lnTo>
                  <a:lnTo>
                    <a:pt x="948" y="18"/>
                  </a:lnTo>
                  <a:lnTo>
                    <a:pt x="946" y="18"/>
                  </a:lnTo>
                  <a:lnTo>
                    <a:pt x="946" y="18"/>
                  </a:lnTo>
                  <a:lnTo>
                    <a:pt x="948" y="21"/>
                  </a:lnTo>
                  <a:lnTo>
                    <a:pt x="948" y="18"/>
                  </a:lnTo>
                  <a:lnTo>
                    <a:pt x="948" y="16"/>
                  </a:lnTo>
                  <a:lnTo>
                    <a:pt x="948" y="9"/>
                  </a:lnTo>
                  <a:lnTo>
                    <a:pt x="948" y="7"/>
                  </a:lnTo>
                  <a:lnTo>
                    <a:pt x="948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4"/>
                  </a:lnTo>
                  <a:lnTo>
                    <a:pt x="946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6" y="7"/>
                  </a:lnTo>
                  <a:lnTo>
                    <a:pt x="946" y="9"/>
                  </a:lnTo>
                  <a:close/>
                  <a:moveTo>
                    <a:pt x="953" y="28"/>
                  </a:moveTo>
                  <a:lnTo>
                    <a:pt x="956" y="30"/>
                  </a:lnTo>
                  <a:lnTo>
                    <a:pt x="958" y="33"/>
                  </a:lnTo>
                  <a:lnTo>
                    <a:pt x="958" y="33"/>
                  </a:lnTo>
                  <a:lnTo>
                    <a:pt x="960" y="33"/>
                  </a:lnTo>
                  <a:lnTo>
                    <a:pt x="960" y="30"/>
                  </a:lnTo>
                  <a:lnTo>
                    <a:pt x="963" y="30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6"/>
                  </a:lnTo>
                  <a:lnTo>
                    <a:pt x="960" y="23"/>
                  </a:lnTo>
                  <a:lnTo>
                    <a:pt x="960" y="23"/>
                  </a:lnTo>
                  <a:lnTo>
                    <a:pt x="958" y="21"/>
                  </a:lnTo>
                  <a:lnTo>
                    <a:pt x="956" y="21"/>
                  </a:lnTo>
                  <a:lnTo>
                    <a:pt x="956" y="21"/>
                  </a:lnTo>
                  <a:lnTo>
                    <a:pt x="953" y="21"/>
                  </a:lnTo>
                  <a:lnTo>
                    <a:pt x="953" y="23"/>
                  </a:lnTo>
                  <a:lnTo>
                    <a:pt x="953" y="23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8"/>
                  </a:lnTo>
                  <a:close/>
                  <a:moveTo>
                    <a:pt x="277" y="1159"/>
                  </a:move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close/>
                  <a:moveTo>
                    <a:pt x="310" y="861"/>
                  </a:moveTo>
                  <a:lnTo>
                    <a:pt x="310" y="861"/>
                  </a:lnTo>
                  <a:lnTo>
                    <a:pt x="310" y="861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12" y="863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close/>
                  <a:moveTo>
                    <a:pt x="345" y="818"/>
                  </a:move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8" y="818"/>
                  </a:lnTo>
                  <a:lnTo>
                    <a:pt x="348" y="818"/>
                  </a:lnTo>
                  <a:lnTo>
                    <a:pt x="348" y="816"/>
                  </a:lnTo>
                  <a:lnTo>
                    <a:pt x="348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3" y="818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close/>
                  <a:moveTo>
                    <a:pt x="312" y="856"/>
                  </a:moveTo>
                  <a:lnTo>
                    <a:pt x="312" y="856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61"/>
                  </a:lnTo>
                  <a:lnTo>
                    <a:pt x="315" y="861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close/>
                  <a:moveTo>
                    <a:pt x="38" y="1270"/>
                  </a:moveTo>
                  <a:lnTo>
                    <a:pt x="38" y="1270"/>
                  </a:lnTo>
                  <a:lnTo>
                    <a:pt x="38" y="1273"/>
                  </a:lnTo>
                  <a:lnTo>
                    <a:pt x="38" y="1270"/>
                  </a:lnTo>
                  <a:close/>
                  <a:moveTo>
                    <a:pt x="253" y="1225"/>
                  </a:moveTo>
                  <a:lnTo>
                    <a:pt x="255" y="1225"/>
                  </a:lnTo>
                  <a:lnTo>
                    <a:pt x="255" y="1225"/>
                  </a:lnTo>
                  <a:lnTo>
                    <a:pt x="255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close/>
                  <a:moveTo>
                    <a:pt x="265" y="1206"/>
                  </a:move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3" y="1209"/>
                  </a:lnTo>
                  <a:lnTo>
                    <a:pt x="260" y="1209"/>
                  </a:lnTo>
                  <a:lnTo>
                    <a:pt x="263" y="1209"/>
                  </a:lnTo>
                  <a:lnTo>
                    <a:pt x="265" y="1206"/>
                  </a:lnTo>
                  <a:close/>
                  <a:moveTo>
                    <a:pt x="345" y="1036"/>
                  </a:moveTo>
                  <a:lnTo>
                    <a:pt x="345" y="1036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close/>
                  <a:moveTo>
                    <a:pt x="341" y="828"/>
                  </a:moveTo>
                  <a:lnTo>
                    <a:pt x="341" y="830"/>
                  </a:lnTo>
                  <a:lnTo>
                    <a:pt x="338" y="830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36" y="835"/>
                  </a:lnTo>
                  <a:lnTo>
                    <a:pt x="336" y="835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41" y="835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43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3"/>
                  </a:lnTo>
                  <a:lnTo>
                    <a:pt x="345" y="823"/>
                  </a:lnTo>
                  <a:lnTo>
                    <a:pt x="345" y="823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3" y="823"/>
                  </a:lnTo>
                  <a:lnTo>
                    <a:pt x="343" y="825"/>
                  </a:lnTo>
                  <a:lnTo>
                    <a:pt x="341" y="825"/>
                  </a:lnTo>
                  <a:lnTo>
                    <a:pt x="341" y="828"/>
                  </a:lnTo>
                  <a:close/>
                  <a:moveTo>
                    <a:pt x="326" y="778"/>
                  </a:moveTo>
                  <a:lnTo>
                    <a:pt x="326" y="778"/>
                  </a:lnTo>
                  <a:lnTo>
                    <a:pt x="326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80"/>
                  </a:lnTo>
                  <a:lnTo>
                    <a:pt x="329" y="780"/>
                  </a:lnTo>
                  <a:lnTo>
                    <a:pt x="329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6"/>
                  </a:lnTo>
                  <a:lnTo>
                    <a:pt x="331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69"/>
                  </a:lnTo>
                  <a:lnTo>
                    <a:pt x="334" y="769"/>
                  </a:lnTo>
                  <a:lnTo>
                    <a:pt x="336" y="769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4" y="766"/>
                  </a:lnTo>
                  <a:lnTo>
                    <a:pt x="334" y="769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4"/>
                  </a:lnTo>
                  <a:lnTo>
                    <a:pt x="329" y="764"/>
                  </a:lnTo>
                  <a:lnTo>
                    <a:pt x="329" y="766"/>
                  </a:lnTo>
                  <a:lnTo>
                    <a:pt x="329" y="769"/>
                  </a:lnTo>
                  <a:lnTo>
                    <a:pt x="326" y="769"/>
                  </a:lnTo>
                  <a:lnTo>
                    <a:pt x="326" y="771"/>
                  </a:lnTo>
                  <a:lnTo>
                    <a:pt x="326" y="771"/>
                  </a:lnTo>
                  <a:lnTo>
                    <a:pt x="326" y="773"/>
                  </a:lnTo>
                  <a:lnTo>
                    <a:pt x="326" y="776"/>
                  </a:lnTo>
                  <a:lnTo>
                    <a:pt x="326" y="776"/>
                  </a:lnTo>
                  <a:lnTo>
                    <a:pt x="326" y="778"/>
                  </a:lnTo>
                  <a:close/>
                  <a:moveTo>
                    <a:pt x="322" y="833"/>
                  </a:moveTo>
                  <a:lnTo>
                    <a:pt x="322" y="833"/>
                  </a:lnTo>
                  <a:lnTo>
                    <a:pt x="322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6" y="830"/>
                  </a:lnTo>
                  <a:lnTo>
                    <a:pt x="326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2" y="830"/>
                  </a:lnTo>
                  <a:lnTo>
                    <a:pt x="322" y="830"/>
                  </a:lnTo>
                  <a:lnTo>
                    <a:pt x="322" y="833"/>
                  </a:lnTo>
                  <a:lnTo>
                    <a:pt x="322" y="833"/>
                  </a:lnTo>
                  <a:lnTo>
                    <a:pt x="322" y="833"/>
                  </a:lnTo>
                  <a:close/>
                  <a:moveTo>
                    <a:pt x="341" y="982"/>
                  </a:moveTo>
                  <a:lnTo>
                    <a:pt x="341" y="979"/>
                  </a:lnTo>
                  <a:lnTo>
                    <a:pt x="341" y="979"/>
                  </a:lnTo>
                  <a:lnTo>
                    <a:pt x="341" y="979"/>
                  </a:lnTo>
                  <a:lnTo>
                    <a:pt x="341" y="982"/>
                  </a:lnTo>
                  <a:close/>
                  <a:moveTo>
                    <a:pt x="331" y="764"/>
                  </a:moveTo>
                  <a:lnTo>
                    <a:pt x="334" y="764"/>
                  </a:lnTo>
                  <a:lnTo>
                    <a:pt x="334" y="764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6" y="762"/>
                  </a:lnTo>
                  <a:lnTo>
                    <a:pt x="336" y="764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4" y="766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59"/>
                  </a:lnTo>
                  <a:lnTo>
                    <a:pt x="338" y="759"/>
                  </a:lnTo>
                  <a:lnTo>
                    <a:pt x="338" y="762"/>
                  </a:lnTo>
                  <a:lnTo>
                    <a:pt x="336" y="762"/>
                  </a:lnTo>
                  <a:lnTo>
                    <a:pt x="336" y="759"/>
                  </a:lnTo>
                  <a:lnTo>
                    <a:pt x="338" y="759"/>
                  </a:lnTo>
                  <a:lnTo>
                    <a:pt x="338" y="757"/>
                  </a:lnTo>
                  <a:lnTo>
                    <a:pt x="338" y="754"/>
                  </a:lnTo>
                  <a:lnTo>
                    <a:pt x="341" y="752"/>
                  </a:lnTo>
                  <a:lnTo>
                    <a:pt x="341" y="750"/>
                  </a:lnTo>
                  <a:lnTo>
                    <a:pt x="343" y="750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1" y="740"/>
                  </a:lnTo>
                  <a:lnTo>
                    <a:pt x="341" y="740"/>
                  </a:lnTo>
                  <a:lnTo>
                    <a:pt x="341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38" y="745"/>
                  </a:lnTo>
                  <a:lnTo>
                    <a:pt x="338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4" y="747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9"/>
                  </a:lnTo>
                  <a:lnTo>
                    <a:pt x="331" y="762"/>
                  </a:lnTo>
                  <a:lnTo>
                    <a:pt x="331" y="762"/>
                  </a:lnTo>
                  <a:lnTo>
                    <a:pt x="329" y="762"/>
                  </a:lnTo>
                  <a:lnTo>
                    <a:pt x="329" y="764"/>
                  </a:lnTo>
                  <a:lnTo>
                    <a:pt x="331" y="764"/>
                  </a:lnTo>
                  <a:lnTo>
                    <a:pt x="331" y="764"/>
                  </a:lnTo>
                  <a:close/>
                  <a:moveTo>
                    <a:pt x="970" y="1370"/>
                  </a:move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close/>
                  <a:moveTo>
                    <a:pt x="963" y="1337"/>
                  </a:moveTo>
                  <a:lnTo>
                    <a:pt x="963" y="1337"/>
                  </a:lnTo>
                  <a:lnTo>
                    <a:pt x="963" y="1337"/>
                  </a:lnTo>
                  <a:lnTo>
                    <a:pt x="960" y="1337"/>
                  </a:lnTo>
                  <a:lnTo>
                    <a:pt x="960" y="1339"/>
                  </a:lnTo>
                  <a:lnTo>
                    <a:pt x="960" y="1339"/>
                  </a:lnTo>
                  <a:lnTo>
                    <a:pt x="960" y="1341"/>
                  </a:lnTo>
                  <a:lnTo>
                    <a:pt x="960" y="1341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5" y="1339"/>
                  </a:lnTo>
                  <a:lnTo>
                    <a:pt x="965" y="1337"/>
                  </a:lnTo>
                  <a:lnTo>
                    <a:pt x="965" y="1337"/>
                  </a:lnTo>
                  <a:lnTo>
                    <a:pt x="963" y="1337"/>
                  </a:lnTo>
                  <a:close/>
                  <a:moveTo>
                    <a:pt x="939" y="1195"/>
                  </a:moveTo>
                  <a:lnTo>
                    <a:pt x="939" y="1197"/>
                  </a:lnTo>
                  <a:lnTo>
                    <a:pt x="939" y="1195"/>
                  </a:lnTo>
                  <a:lnTo>
                    <a:pt x="939" y="1195"/>
                  </a:lnTo>
                  <a:lnTo>
                    <a:pt x="939" y="1195"/>
                  </a:lnTo>
                  <a:close/>
                  <a:moveTo>
                    <a:pt x="960" y="1301"/>
                  </a:move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close/>
                  <a:moveTo>
                    <a:pt x="1001" y="423"/>
                  </a:moveTo>
                  <a:lnTo>
                    <a:pt x="1001" y="423"/>
                  </a:lnTo>
                  <a:lnTo>
                    <a:pt x="1001" y="421"/>
                  </a:lnTo>
                  <a:lnTo>
                    <a:pt x="998" y="421"/>
                  </a:lnTo>
                  <a:lnTo>
                    <a:pt x="1001" y="421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996" y="421"/>
                  </a:lnTo>
                  <a:lnTo>
                    <a:pt x="996" y="421"/>
                  </a:lnTo>
                  <a:lnTo>
                    <a:pt x="996" y="418"/>
                  </a:lnTo>
                  <a:lnTo>
                    <a:pt x="996" y="418"/>
                  </a:lnTo>
                  <a:lnTo>
                    <a:pt x="996" y="416"/>
                  </a:lnTo>
                  <a:lnTo>
                    <a:pt x="996" y="414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6" y="404"/>
                  </a:lnTo>
                  <a:lnTo>
                    <a:pt x="996" y="404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93" y="392"/>
                  </a:lnTo>
                  <a:lnTo>
                    <a:pt x="991" y="390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5"/>
                  </a:lnTo>
                  <a:lnTo>
                    <a:pt x="991" y="385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6"/>
                  </a:lnTo>
                  <a:lnTo>
                    <a:pt x="986" y="373"/>
                  </a:lnTo>
                  <a:lnTo>
                    <a:pt x="986" y="373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4" y="369"/>
                  </a:lnTo>
                  <a:lnTo>
                    <a:pt x="984" y="369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2" y="364"/>
                  </a:lnTo>
                  <a:lnTo>
                    <a:pt x="982" y="362"/>
                  </a:lnTo>
                  <a:lnTo>
                    <a:pt x="979" y="359"/>
                  </a:lnTo>
                  <a:lnTo>
                    <a:pt x="977" y="357"/>
                  </a:lnTo>
                  <a:lnTo>
                    <a:pt x="977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2" y="357"/>
                  </a:lnTo>
                  <a:lnTo>
                    <a:pt x="972" y="357"/>
                  </a:lnTo>
                  <a:lnTo>
                    <a:pt x="972" y="354"/>
                  </a:lnTo>
                  <a:lnTo>
                    <a:pt x="970" y="354"/>
                  </a:lnTo>
                  <a:lnTo>
                    <a:pt x="970" y="352"/>
                  </a:lnTo>
                  <a:lnTo>
                    <a:pt x="967" y="347"/>
                  </a:lnTo>
                  <a:lnTo>
                    <a:pt x="967" y="343"/>
                  </a:lnTo>
                  <a:lnTo>
                    <a:pt x="967" y="338"/>
                  </a:lnTo>
                  <a:lnTo>
                    <a:pt x="965" y="331"/>
                  </a:lnTo>
                  <a:lnTo>
                    <a:pt x="965" y="328"/>
                  </a:lnTo>
                  <a:lnTo>
                    <a:pt x="965" y="326"/>
                  </a:lnTo>
                  <a:lnTo>
                    <a:pt x="965" y="324"/>
                  </a:lnTo>
                  <a:lnTo>
                    <a:pt x="965" y="319"/>
                  </a:lnTo>
                  <a:lnTo>
                    <a:pt x="965" y="317"/>
                  </a:lnTo>
                  <a:lnTo>
                    <a:pt x="965" y="317"/>
                  </a:lnTo>
                  <a:lnTo>
                    <a:pt x="967" y="317"/>
                  </a:lnTo>
                  <a:lnTo>
                    <a:pt x="965" y="314"/>
                  </a:lnTo>
                  <a:lnTo>
                    <a:pt x="965" y="314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07"/>
                  </a:lnTo>
                  <a:lnTo>
                    <a:pt x="967" y="302"/>
                  </a:lnTo>
                  <a:lnTo>
                    <a:pt x="967" y="302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67" y="298"/>
                  </a:lnTo>
                  <a:lnTo>
                    <a:pt x="967" y="298"/>
                  </a:lnTo>
                  <a:lnTo>
                    <a:pt x="965" y="300"/>
                  </a:lnTo>
                  <a:lnTo>
                    <a:pt x="963" y="300"/>
                  </a:lnTo>
                  <a:lnTo>
                    <a:pt x="963" y="300"/>
                  </a:lnTo>
                  <a:lnTo>
                    <a:pt x="960" y="300"/>
                  </a:lnTo>
                  <a:lnTo>
                    <a:pt x="958" y="300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8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4" y="291"/>
                  </a:lnTo>
                  <a:lnTo>
                    <a:pt x="944" y="291"/>
                  </a:lnTo>
                  <a:lnTo>
                    <a:pt x="944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39" y="288"/>
                  </a:lnTo>
                  <a:lnTo>
                    <a:pt x="941" y="288"/>
                  </a:lnTo>
                  <a:lnTo>
                    <a:pt x="941" y="291"/>
                  </a:lnTo>
                  <a:lnTo>
                    <a:pt x="941" y="291"/>
                  </a:lnTo>
                  <a:lnTo>
                    <a:pt x="939" y="291"/>
                  </a:lnTo>
                  <a:lnTo>
                    <a:pt x="939" y="293"/>
                  </a:lnTo>
                  <a:lnTo>
                    <a:pt x="937" y="295"/>
                  </a:lnTo>
                  <a:lnTo>
                    <a:pt x="937" y="295"/>
                  </a:lnTo>
                  <a:lnTo>
                    <a:pt x="937" y="298"/>
                  </a:lnTo>
                  <a:lnTo>
                    <a:pt x="937" y="300"/>
                  </a:lnTo>
                  <a:lnTo>
                    <a:pt x="937" y="302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7"/>
                  </a:lnTo>
                  <a:lnTo>
                    <a:pt x="934" y="310"/>
                  </a:lnTo>
                  <a:lnTo>
                    <a:pt x="934" y="310"/>
                  </a:lnTo>
                  <a:lnTo>
                    <a:pt x="934" y="312"/>
                  </a:lnTo>
                  <a:lnTo>
                    <a:pt x="934" y="312"/>
                  </a:lnTo>
                  <a:lnTo>
                    <a:pt x="934" y="314"/>
                  </a:lnTo>
                  <a:lnTo>
                    <a:pt x="934" y="317"/>
                  </a:lnTo>
                  <a:lnTo>
                    <a:pt x="937" y="317"/>
                  </a:lnTo>
                  <a:lnTo>
                    <a:pt x="937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41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51" y="310"/>
                  </a:lnTo>
                  <a:lnTo>
                    <a:pt x="951" y="310"/>
                  </a:lnTo>
                  <a:lnTo>
                    <a:pt x="953" y="310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5"/>
                  </a:lnTo>
                  <a:lnTo>
                    <a:pt x="956" y="305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10"/>
                  </a:lnTo>
                  <a:lnTo>
                    <a:pt x="960" y="312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7"/>
                  </a:lnTo>
                  <a:lnTo>
                    <a:pt x="958" y="317"/>
                  </a:lnTo>
                  <a:lnTo>
                    <a:pt x="958" y="317"/>
                  </a:lnTo>
                  <a:lnTo>
                    <a:pt x="958" y="319"/>
                  </a:lnTo>
                  <a:lnTo>
                    <a:pt x="958" y="319"/>
                  </a:lnTo>
                  <a:lnTo>
                    <a:pt x="958" y="324"/>
                  </a:lnTo>
                  <a:lnTo>
                    <a:pt x="958" y="326"/>
                  </a:lnTo>
                  <a:lnTo>
                    <a:pt x="956" y="331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6" y="331"/>
                  </a:lnTo>
                  <a:lnTo>
                    <a:pt x="946" y="328"/>
                  </a:lnTo>
                  <a:lnTo>
                    <a:pt x="946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1" y="326"/>
                  </a:lnTo>
                  <a:lnTo>
                    <a:pt x="941" y="326"/>
                  </a:lnTo>
                  <a:lnTo>
                    <a:pt x="941" y="324"/>
                  </a:lnTo>
                  <a:lnTo>
                    <a:pt x="939" y="324"/>
                  </a:lnTo>
                  <a:lnTo>
                    <a:pt x="939" y="324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31"/>
                  </a:lnTo>
                  <a:lnTo>
                    <a:pt x="939" y="331"/>
                  </a:lnTo>
                  <a:lnTo>
                    <a:pt x="937" y="333"/>
                  </a:lnTo>
                  <a:lnTo>
                    <a:pt x="937" y="333"/>
                  </a:lnTo>
                  <a:lnTo>
                    <a:pt x="934" y="336"/>
                  </a:lnTo>
                  <a:lnTo>
                    <a:pt x="932" y="336"/>
                  </a:lnTo>
                  <a:lnTo>
                    <a:pt x="930" y="336"/>
                  </a:lnTo>
                  <a:lnTo>
                    <a:pt x="927" y="331"/>
                  </a:lnTo>
                  <a:lnTo>
                    <a:pt x="927" y="324"/>
                  </a:lnTo>
                  <a:lnTo>
                    <a:pt x="927" y="321"/>
                  </a:lnTo>
                  <a:lnTo>
                    <a:pt x="927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7" y="317"/>
                  </a:lnTo>
                  <a:lnTo>
                    <a:pt x="927" y="314"/>
                  </a:lnTo>
                  <a:lnTo>
                    <a:pt x="927" y="312"/>
                  </a:lnTo>
                  <a:lnTo>
                    <a:pt x="927" y="312"/>
                  </a:lnTo>
                  <a:lnTo>
                    <a:pt x="925" y="310"/>
                  </a:lnTo>
                  <a:lnTo>
                    <a:pt x="922" y="310"/>
                  </a:lnTo>
                  <a:lnTo>
                    <a:pt x="920" y="310"/>
                  </a:lnTo>
                  <a:lnTo>
                    <a:pt x="920" y="312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15" y="312"/>
                  </a:lnTo>
                  <a:lnTo>
                    <a:pt x="915" y="310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10"/>
                  </a:lnTo>
                  <a:lnTo>
                    <a:pt x="911" y="310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4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06" y="314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8" y="317"/>
                  </a:lnTo>
                  <a:lnTo>
                    <a:pt x="908" y="317"/>
                  </a:lnTo>
                  <a:lnTo>
                    <a:pt x="911" y="319"/>
                  </a:lnTo>
                  <a:lnTo>
                    <a:pt x="911" y="319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5" y="321"/>
                  </a:lnTo>
                  <a:lnTo>
                    <a:pt x="915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6"/>
                  </a:lnTo>
                  <a:lnTo>
                    <a:pt x="911" y="328"/>
                  </a:lnTo>
                  <a:lnTo>
                    <a:pt x="908" y="328"/>
                  </a:lnTo>
                  <a:lnTo>
                    <a:pt x="908" y="333"/>
                  </a:lnTo>
                  <a:lnTo>
                    <a:pt x="908" y="338"/>
                  </a:lnTo>
                  <a:lnTo>
                    <a:pt x="906" y="338"/>
                  </a:lnTo>
                  <a:lnTo>
                    <a:pt x="906" y="340"/>
                  </a:lnTo>
                  <a:lnTo>
                    <a:pt x="904" y="340"/>
                  </a:lnTo>
                  <a:lnTo>
                    <a:pt x="904" y="340"/>
                  </a:lnTo>
                  <a:lnTo>
                    <a:pt x="901" y="340"/>
                  </a:lnTo>
                  <a:lnTo>
                    <a:pt x="901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6" y="340"/>
                  </a:lnTo>
                  <a:lnTo>
                    <a:pt x="896" y="340"/>
                  </a:lnTo>
                  <a:lnTo>
                    <a:pt x="894" y="343"/>
                  </a:lnTo>
                  <a:lnTo>
                    <a:pt x="892" y="345"/>
                  </a:lnTo>
                  <a:lnTo>
                    <a:pt x="892" y="345"/>
                  </a:lnTo>
                  <a:lnTo>
                    <a:pt x="892" y="347"/>
                  </a:lnTo>
                  <a:lnTo>
                    <a:pt x="889" y="347"/>
                  </a:lnTo>
                  <a:lnTo>
                    <a:pt x="889" y="350"/>
                  </a:lnTo>
                  <a:lnTo>
                    <a:pt x="887" y="350"/>
                  </a:lnTo>
                  <a:lnTo>
                    <a:pt x="887" y="350"/>
                  </a:lnTo>
                  <a:lnTo>
                    <a:pt x="887" y="352"/>
                  </a:lnTo>
                  <a:lnTo>
                    <a:pt x="885" y="352"/>
                  </a:lnTo>
                  <a:lnTo>
                    <a:pt x="887" y="354"/>
                  </a:lnTo>
                  <a:lnTo>
                    <a:pt x="889" y="352"/>
                  </a:lnTo>
                  <a:lnTo>
                    <a:pt x="889" y="354"/>
                  </a:lnTo>
                  <a:lnTo>
                    <a:pt x="889" y="354"/>
                  </a:lnTo>
                  <a:lnTo>
                    <a:pt x="889" y="357"/>
                  </a:lnTo>
                  <a:lnTo>
                    <a:pt x="889" y="357"/>
                  </a:lnTo>
                  <a:lnTo>
                    <a:pt x="889" y="362"/>
                  </a:lnTo>
                  <a:lnTo>
                    <a:pt x="889" y="364"/>
                  </a:lnTo>
                  <a:lnTo>
                    <a:pt x="889" y="364"/>
                  </a:lnTo>
                  <a:lnTo>
                    <a:pt x="892" y="366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71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2" y="381"/>
                  </a:lnTo>
                  <a:lnTo>
                    <a:pt x="892" y="383"/>
                  </a:lnTo>
                  <a:lnTo>
                    <a:pt x="892" y="385"/>
                  </a:lnTo>
                  <a:lnTo>
                    <a:pt x="887" y="392"/>
                  </a:lnTo>
                  <a:lnTo>
                    <a:pt x="887" y="395"/>
                  </a:lnTo>
                  <a:lnTo>
                    <a:pt x="885" y="397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8" y="392"/>
                  </a:lnTo>
                  <a:lnTo>
                    <a:pt x="878" y="395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0" y="402"/>
                  </a:lnTo>
                  <a:lnTo>
                    <a:pt x="880" y="402"/>
                  </a:lnTo>
                  <a:lnTo>
                    <a:pt x="880" y="404"/>
                  </a:lnTo>
                  <a:lnTo>
                    <a:pt x="885" y="404"/>
                  </a:lnTo>
                  <a:lnTo>
                    <a:pt x="885" y="402"/>
                  </a:lnTo>
                  <a:lnTo>
                    <a:pt x="885" y="402"/>
                  </a:lnTo>
                  <a:lnTo>
                    <a:pt x="887" y="402"/>
                  </a:lnTo>
                  <a:lnTo>
                    <a:pt x="887" y="402"/>
                  </a:lnTo>
                  <a:lnTo>
                    <a:pt x="889" y="399"/>
                  </a:lnTo>
                  <a:lnTo>
                    <a:pt x="892" y="402"/>
                  </a:lnTo>
                  <a:lnTo>
                    <a:pt x="894" y="404"/>
                  </a:lnTo>
                  <a:lnTo>
                    <a:pt x="894" y="404"/>
                  </a:lnTo>
                  <a:lnTo>
                    <a:pt x="894" y="407"/>
                  </a:lnTo>
                  <a:lnTo>
                    <a:pt x="894" y="409"/>
                  </a:lnTo>
                  <a:lnTo>
                    <a:pt x="896" y="411"/>
                  </a:lnTo>
                  <a:lnTo>
                    <a:pt x="896" y="414"/>
                  </a:lnTo>
                  <a:lnTo>
                    <a:pt x="896" y="428"/>
                  </a:lnTo>
                  <a:lnTo>
                    <a:pt x="894" y="433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889" y="442"/>
                  </a:lnTo>
                  <a:lnTo>
                    <a:pt x="889" y="444"/>
                  </a:lnTo>
                  <a:lnTo>
                    <a:pt x="887" y="447"/>
                  </a:lnTo>
                  <a:lnTo>
                    <a:pt x="887" y="447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7" y="454"/>
                  </a:lnTo>
                  <a:lnTo>
                    <a:pt x="887" y="454"/>
                  </a:lnTo>
                  <a:lnTo>
                    <a:pt x="887" y="456"/>
                  </a:lnTo>
                  <a:lnTo>
                    <a:pt x="885" y="459"/>
                  </a:lnTo>
                  <a:lnTo>
                    <a:pt x="885" y="466"/>
                  </a:lnTo>
                  <a:lnTo>
                    <a:pt x="882" y="473"/>
                  </a:lnTo>
                  <a:lnTo>
                    <a:pt x="880" y="475"/>
                  </a:lnTo>
                  <a:lnTo>
                    <a:pt x="878" y="478"/>
                  </a:lnTo>
                  <a:lnTo>
                    <a:pt x="873" y="482"/>
                  </a:lnTo>
                  <a:lnTo>
                    <a:pt x="873" y="485"/>
                  </a:lnTo>
                  <a:lnTo>
                    <a:pt x="870" y="487"/>
                  </a:lnTo>
                  <a:lnTo>
                    <a:pt x="868" y="494"/>
                  </a:lnTo>
                  <a:lnTo>
                    <a:pt x="866" y="496"/>
                  </a:lnTo>
                  <a:lnTo>
                    <a:pt x="866" y="501"/>
                  </a:lnTo>
                  <a:lnTo>
                    <a:pt x="866" y="504"/>
                  </a:lnTo>
                  <a:lnTo>
                    <a:pt x="863" y="515"/>
                  </a:lnTo>
                  <a:lnTo>
                    <a:pt x="863" y="518"/>
                  </a:lnTo>
                  <a:lnTo>
                    <a:pt x="861" y="518"/>
                  </a:lnTo>
                  <a:lnTo>
                    <a:pt x="856" y="525"/>
                  </a:lnTo>
                  <a:lnTo>
                    <a:pt x="854" y="527"/>
                  </a:lnTo>
                  <a:lnTo>
                    <a:pt x="851" y="527"/>
                  </a:lnTo>
                  <a:lnTo>
                    <a:pt x="847" y="530"/>
                  </a:lnTo>
                  <a:lnTo>
                    <a:pt x="844" y="530"/>
                  </a:lnTo>
                  <a:lnTo>
                    <a:pt x="844" y="530"/>
                  </a:lnTo>
                  <a:lnTo>
                    <a:pt x="844" y="532"/>
                  </a:lnTo>
                  <a:lnTo>
                    <a:pt x="837" y="537"/>
                  </a:lnTo>
                  <a:lnTo>
                    <a:pt x="833" y="539"/>
                  </a:lnTo>
                  <a:lnTo>
                    <a:pt x="833" y="541"/>
                  </a:lnTo>
                  <a:lnTo>
                    <a:pt x="830" y="544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25" y="556"/>
                  </a:lnTo>
                  <a:lnTo>
                    <a:pt x="823" y="558"/>
                  </a:lnTo>
                  <a:lnTo>
                    <a:pt x="821" y="563"/>
                  </a:lnTo>
                  <a:lnTo>
                    <a:pt x="821" y="565"/>
                  </a:lnTo>
                  <a:lnTo>
                    <a:pt x="818" y="567"/>
                  </a:lnTo>
                  <a:lnTo>
                    <a:pt x="818" y="567"/>
                  </a:lnTo>
                  <a:lnTo>
                    <a:pt x="811" y="572"/>
                  </a:lnTo>
                  <a:lnTo>
                    <a:pt x="807" y="579"/>
                  </a:lnTo>
                  <a:lnTo>
                    <a:pt x="802" y="582"/>
                  </a:lnTo>
                  <a:lnTo>
                    <a:pt x="799" y="582"/>
                  </a:lnTo>
                  <a:lnTo>
                    <a:pt x="797" y="582"/>
                  </a:lnTo>
                  <a:lnTo>
                    <a:pt x="792" y="582"/>
                  </a:lnTo>
                  <a:lnTo>
                    <a:pt x="792" y="584"/>
                  </a:lnTo>
                  <a:lnTo>
                    <a:pt x="792" y="584"/>
                  </a:lnTo>
                  <a:lnTo>
                    <a:pt x="788" y="586"/>
                  </a:lnTo>
                  <a:lnTo>
                    <a:pt x="783" y="589"/>
                  </a:lnTo>
                  <a:lnTo>
                    <a:pt x="778" y="591"/>
                  </a:lnTo>
                  <a:lnTo>
                    <a:pt x="771" y="594"/>
                  </a:lnTo>
                  <a:lnTo>
                    <a:pt x="766" y="596"/>
                  </a:lnTo>
                  <a:lnTo>
                    <a:pt x="762" y="596"/>
                  </a:lnTo>
                  <a:lnTo>
                    <a:pt x="759" y="598"/>
                  </a:lnTo>
                  <a:lnTo>
                    <a:pt x="759" y="598"/>
                  </a:lnTo>
                  <a:lnTo>
                    <a:pt x="757" y="601"/>
                  </a:lnTo>
                  <a:lnTo>
                    <a:pt x="757" y="601"/>
                  </a:lnTo>
                  <a:lnTo>
                    <a:pt x="757" y="603"/>
                  </a:lnTo>
                  <a:lnTo>
                    <a:pt x="757" y="603"/>
                  </a:lnTo>
                  <a:lnTo>
                    <a:pt x="757" y="605"/>
                  </a:lnTo>
                  <a:lnTo>
                    <a:pt x="757" y="605"/>
                  </a:lnTo>
                  <a:lnTo>
                    <a:pt x="755" y="608"/>
                  </a:lnTo>
                  <a:lnTo>
                    <a:pt x="755" y="608"/>
                  </a:lnTo>
                  <a:lnTo>
                    <a:pt x="752" y="610"/>
                  </a:lnTo>
                  <a:lnTo>
                    <a:pt x="750" y="608"/>
                  </a:lnTo>
                  <a:lnTo>
                    <a:pt x="747" y="610"/>
                  </a:lnTo>
                  <a:lnTo>
                    <a:pt x="745" y="608"/>
                  </a:lnTo>
                  <a:lnTo>
                    <a:pt x="743" y="608"/>
                  </a:lnTo>
                  <a:lnTo>
                    <a:pt x="740" y="608"/>
                  </a:lnTo>
                  <a:lnTo>
                    <a:pt x="738" y="605"/>
                  </a:lnTo>
                  <a:lnTo>
                    <a:pt x="736" y="603"/>
                  </a:lnTo>
                  <a:lnTo>
                    <a:pt x="736" y="601"/>
                  </a:lnTo>
                  <a:lnTo>
                    <a:pt x="738" y="598"/>
                  </a:lnTo>
                  <a:lnTo>
                    <a:pt x="738" y="598"/>
                  </a:lnTo>
                  <a:lnTo>
                    <a:pt x="738" y="596"/>
                  </a:lnTo>
                  <a:lnTo>
                    <a:pt x="738" y="591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6" y="589"/>
                  </a:lnTo>
                  <a:lnTo>
                    <a:pt x="736" y="591"/>
                  </a:lnTo>
                  <a:lnTo>
                    <a:pt x="733" y="589"/>
                  </a:lnTo>
                  <a:lnTo>
                    <a:pt x="733" y="589"/>
                  </a:lnTo>
                  <a:lnTo>
                    <a:pt x="731" y="589"/>
                  </a:lnTo>
                  <a:lnTo>
                    <a:pt x="731" y="589"/>
                  </a:lnTo>
                  <a:lnTo>
                    <a:pt x="729" y="589"/>
                  </a:lnTo>
                  <a:lnTo>
                    <a:pt x="729" y="589"/>
                  </a:lnTo>
                  <a:lnTo>
                    <a:pt x="729" y="586"/>
                  </a:lnTo>
                  <a:lnTo>
                    <a:pt x="729" y="586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2"/>
                  </a:lnTo>
                  <a:lnTo>
                    <a:pt x="731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7"/>
                  </a:lnTo>
                  <a:lnTo>
                    <a:pt x="733" y="577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6" y="579"/>
                  </a:lnTo>
                  <a:lnTo>
                    <a:pt x="738" y="582"/>
                  </a:lnTo>
                  <a:lnTo>
                    <a:pt x="738" y="582"/>
                  </a:lnTo>
                  <a:lnTo>
                    <a:pt x="738" y="579"/>
                  </a:lnTo>
                  <a:lnTo>
                    <a:pt x="738" y="579"/>
                  </a:lnTo>
                  <a:lnTo>
                    <a:pt x="740" y="579"/>
                  </a:lnTo>
                  <a:lnTo>
                    <a:pt x="740" y="577"/>
                  </a:lnTo>
                  <a:lnTo>
                    <a:pt x="740" y="577"/>
                  </a:lnTo>
                  <a:lnTo>
                    <a:pt x="743" y="575"/>
                  </a:lnTo>
                  <a:lnTo>
                    <a:pt x="745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0"/>
                  </a:lnTo>
                  <a:lnTo>
                    <a:pt x="750" y="570"/>
                  </a:lnTo>
                  <a:lnTo>
                    <a:pt x="747" y="567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5" y="565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2" y="558"/>
                  </a:lnTo>
                  <a:lnTo>
                    <a:pt x="750" y="558"/>
                  </a:lnTo>
                  <a:lnTo>
                    <a:pt x="743" y="560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8" y="565"/>
                  </a:lnTo>
                  <a:lnTo>
                    <a:pt x="733" y="567"/>
                  </a:lnTo>
                  <a:lnTo>
                    <a:pt x="731" y="567"/>
                  </a:lnTo>
                  <a:lnTo>
                    <a:pt x="731" y="567"/>
                  </a:lnTo>
                  <a:lnTo>
                    <a:pt x="729" y="567"/>
                  </a:lnTo>
                  <a:lnTo>
                    <a:pt x="724" y="570"/>
                  </a:lnTo>
                  <a:lnTo>
                    <a:pt x="724" y="570"/>
                  </a:lnTo>
                  <a:lnTo>
                    <a:pt x="721" y="572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7"/>
                  </a:lnTo>
                  <a:lnTo>
                    <a:pt x="721" y="577"/>
                  </a:lnTo>
                  <a:lnTo>
                    <a:pt x="721" y="579"/>
                  </a:lnTo>
                  <a:lnTo>
                    <a:pt x="719" y="579"/>
                  </a:lnTo>
                  <a:lnTo>
                    <a:pt x="719" y="579"/>
                  </a:lnTo>
                  <a:lnTo>
                    <a:pt x="719" y="582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9"/>
                  </a:lnTo>
                  <a:lnTo>
                    <a:pt x="721" y="589"/>
                  </a:lnTo>
                  <a:lnTo>
                    <a:pt x="721" y="591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1"/>
                  </a:lnTo>
                  <a:lnTo>
                    <a:pt x="724" y="601"/>
                  </a:lnTo>
                  <a:lnTo>
                    <a:pt x="719" y="610"/>
                  </a:lnTo>
                  <a:lnTo>
                    <a:pt x="717" y="615"/>
                  </a:lnTo>
                  <a:lnTo>
                    <a:pt x="707" y="631"/>
                  </a:lnTo>
                  <a:lnTo>
                    <a:pt x="705" y="634"/>
                  </a:lnTo>
                  <a:lnTo>
                    <a:pt x="702" y="634"/>
                  </a:lnTo>
                  <a:lnTo>
                    <a:pt x="700" y="636"/>
                  </a:lnTo>
                  <a:lnTo>
                    <a:pt x="698" y="638"/>
                  </a:lnTo>
                  <a:lnTo>
                    <a:pt x="693" y="641"/>
                  </a:lnTo>
                  <a:lnTo>
                    <a:pt x="693" y="641"/>
                  </a:lnTo>
                  <a:lnTo>
                    <a:pt x="691" y="641"/>
                  </a:lnTo>
                  <a:lnTo>
                    <a:pt x="691" y="641"/>
                  </a:lnTo>
                  <a:lnTo>
                    <a:pt x="691" y="643"/>
                  </a:lnTo>
                  <a:lnTo>
                    <a:pt x="691" y="643"/>
                  </a:lnTo>
                  <a:lnTo>
                    <a:pt x="691" y="646"/>
                  </a:lnTo>
                  <a:lnTo>
                    <a:pt x="688" y="646"/>
                  </a:lnTo>
                  <a:lnTo>
                    <a:pt x="688" y="648"/>
                  </a:lnTo>
                  <a:lnTo>
                    <a:pt x="686" y="650"/>
                  </a:lnTo>
                  <a:lnTo>
                    <a:pt x="686" y="653"/>
                  </a:lnTo>
                  <a:lnTo>
                    <a:pt x="684" y="655"/>
                  </a:lnTo>
                  <a:lnTo>
                    <a:pt x="684" y="657"/>
                  </a:lnTo>
                  <a:lnTo>
                    <a:pt x="684" y="657"/>
                  </a:lnTo>
                  <a:lnTo>
                    <a:pt x="681" y="657"/>
                  </a:lnTo>
                  <a:lnTo>
                    <a:pt x="681" y="660"/>
                  </a:lnTo>
                  <a:lnTo>
                    <a:pt x="681" y="660"/>
                  </a:lnTo>
                  <a:lnTo>
                    <a:pt x="684" y="662"/>
                  </a:lnTo>
                  <a:lnTo>
                    <a:pt x="684" y="665"/>
                  </a:lnTo>
                  <a:lnTo>
                    <a:pt x="684" y="665"/>
                  </a:lnTo>
                  <a:lnTo>
                    <a:pt x="684" y="667"/>
                  </a:lnTo>
                  <a:lnTo>
                    <a:pt x="686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88" y="672"/>
                  </a:lnTo>
                  <a:lnTo>
                    <a:pt x="688" y="672"/>
                  </a:lnTo>
                  <a:lnTo>
                    <a:pt x="688" y="674"/>
                  </a:lnTo>
                  <a:lnTo>
                    <a:pt x="688" y="674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81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6"/>
                  </a:lnTo>
                  <a:lnTo>
                    <a:pt x="686" y="676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4" y="679"/>
                  </a:lnTo>
                  <a:lnTo>
                    <a:pt x="681" y="679"/>
                  </a:lnTo>
                  <a:lnTo>
                    <a:pt x="681" y="681"/>
                  </a:lnTo>
                  <a:lnTo>
                    <a:pt x="684" y="681"/>
                  </a:lnTo>
                  <a:lnTo>
                    <a:pt x="684" y="681"/>
                  </a:lnTo>
                  <a:lnTo>
                    <a:pt x="681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6" y="683"/>
                  </a:lnTo>
                  <a:lnTo>
                    <a:pt x="676" y="683"/>
                  </a:lnTo>
                  <a:lnTo>
                    <a:pt x="676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6" y="683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2" y="688"/>
                  </a:lnTo>
                  <a:lnTo>
                    <a:pt x="672" y="688"/>
                  </a:lnTo>
                  <a:lnTo>
                    <a:pt x="672" y="686"/>
                  </a:lnTo>
                  <a:lnTo>
                    <a:pt x="669" y="686"/>
                  </a:lnTo>
                  <a:lnTo>
                    <a:pt x="669" y="686"/>
                  </a:lnTo>
                  <a:lnTo>
                    <a:pt x="667" y="688"/>
                  </a:lnTo>
                  <a:lnTo>
                    <a:pt x="669" y="688"/>
                  </a:lnTo>
                  <a:lnTo>
                    <a:pt x="669" y="688"/>
                  </a:lnTo>
                  <a:lnTo>
                    <a:pt x="672" y="688"/>
                  </a:lnTo>
                  <a:lnTo>
                    <a:pt x="672" y="691"/>
                  </a:lnTo>
                  <a:lnTo>
                    <a:pt x="669" y="691"/>
                  </a:lnTo>
                  <a:lnTo>
                    <a:pt x="669" y="691"/>
                  </a:lnTo>
                  <a:lnTo>
                    <a:pt x="667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88"/>
                  </a:lnTo>
                  <a:lnTo>
                    <a:pt x="667" y="688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5" y="688"/>
                  </a:lnTo>
                  <a:lnTo>
                    <a:pt x="662" y="688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0" y="691"/>
                  </a:lnTo>
                  <a:lnTo>
                    <a:pt x="660" y="691"/>
                  </a:lnTo>
                  <a:lnTo>
                    <a:pt x="658" y="691"/>
                  </a:lnTo>
                  <a:lnTo>
                    <a:pt x="658" y="691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3"/>
                  </a:lnTo>
                  <a:lnTo>
                    <a:pt x="655" y="683"/>
                  </a:lnTo>
                  <a:lnTo>
                    <a:pt x="655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0" y="686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53" y="693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88"/>
                  </a:lnTo>
                  <a:lnTo>
                    <a:pt x="648" y="688"/>
                  </a:lnTo>
                  <a:lnTo>
                    <a:pt x="648" y="691"/>
                  </a:lnTo>
                  <a:lnTo>
                    <a:pt x="643" y="688"/>
                  </a:lnTo>
                  <a:lnTo>
                    <a:pt x="643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3" y="683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8"/>
                  </a:lnTo>
                  <a:lnTo>
                    <a:pt x="641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1" y="686"/>
                  </a:lnTo>
                  <a:lnTo>
                    <a:pt x="643" y="683"/>
                  </a:lnTo>
                  <a:lnTo>
                    <a:pt x="643" y="683"/>
                  </a:lnTo>
                  <a:lnTo>
                    <a:pt x="643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8" y="679"/>
                  </a:lnTo>
                  <a:lnTo>
                    <a:pt x="646" y="676"/>
                  </a:lnTo>
                  <a:lnTo>
                    <a:pt x="646" y="676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43" y="674"/>
                  </a:lnTo>
                  <a:lnTo>
                    <a:pt x="643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6" y="674"/>
                  </a:lnTo>
                  <a:lnTo>
                    <a:pt x="636" y="676"/>
                  </a:lnTo>
                  <a:lnTo>
                    <a:pt x="634" y="676"/>
                  </a:lnTo>
                  <a:lnTo>
                    <a:pt x="634" y="679"/>
                  </a:lnTo>
                  <a:lnTo>
                    <a:pt x="632" y="679"/>
                  </a:lnTo>
                  <a:lnTo>
                    <a:pt x="632" y="679"/>
                  </a:lnTo>
                  <a:lnTo>
                    <a:pt x="629" y="679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2" y="681"/>
                  </a:lnTo>
                  <a:lnTo>
                    <a:pt x="622" y="681"/>
                  </a:lnTo>
                  <a:lnTo>
                    <a:pt x="622" y="679"/>
                  </a:lnTo>
                  <a:lnTo>
                    <a:pt x="622" y="679"/>
                  </a:lnTo>
                  <a:lnTo>
                    <a:pt x="620" y="679"/>
                  </a:lnTo>
                  <a:lnTo>
                    <a:pt x="615" y="679"/>
                  </a:lnTo>
                  <a:lnTo>
                    <a:pt x="613" y="679"/>
                  </a:lnTo>
                  <a:lnTo>
                    <a:pt x="610" y="681"/>
                  </a:lnTo>
                  <a:lnTo>
                    <a:pt x="608" y="679"/>
                  </a:lnTo>
                  <a:lnTo>
                    <a:pt x="606" y="681"/>
                  </a:lnTo>
                  <a:lnTo>
                    <a:pt x="603" y="681"/>
                  </a:lnTo>
                  <a:lnTo>
                    <a:pt x="601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6" y="683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1" y="688"/>
                  </a:lnTo>
                  <a:lnTo>
                    <a:pt x="589" y="688"/>
                  </a:lnTo>
                  <a:lnTo>
                    <a:pt x="582" y="688"/>
                  </a:lnTo>
                  <a:lnTo>
                    <a:pt x="579" y="688"/>
                  </a:lnTo>
                  <a:lnTo>
                    <a:pt x="575" y="688"/>
                  </a:lnTo>
                  <a:lnTo>
                    <a:pt x="565" y="691"/>
                  </a:lnTo>
                  <a:lnTo>
                    <a:pt x="561" y="688"/>
                  </a:lnTo>
                  <a:lnTo>
                    <a:pt x="558" y="688"/>
                  </a:lnTo>
                  <a:lnTo>
                    <a:pt x="553" y="688"/>
                  </a:lnTo>
                  <a:lnTo>
                    <a:pt x="553" y="691"/>
                  </a:lnTo>
                  <a:lnTo>
                    <a:pt x="549" y="691"/>
                  </a:lnTo>
                  <a:lnTo>
                    <a:pt x="549" y="693"/>
                  </a:lnTo>
                  <a:lnTo>
                    <a:pt x="549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4" y="693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39" y="691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2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6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3"/>
                  </a:lnTo>
                  <a:lnTo>
                    <a:pt x="532" y="683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3" y="691"/>
                  </a:lnTo>
                  <a:lnTo>
                    <a:pt x="520" y="691"/>
                  </a:lnTo>
                  <a:lnTo>
                    <a:pt x="518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1" y="693"/>
                  </a:lnTo>
                  <a:lnTo>
                    <a:pt x="511" y="693"/>
                  </a:lnTo>
                  <a:lnTo>
                    <a:pt x="509" y="693"/>
                  </a:lnTo>
                  <a:lnTo>
                    <a:pt x="509" y="693"/>
                  </a:lnTo>
                  <a:lnTo>
                    <a:pt x="506" y="695"/>
                  </a:lnTo>
                  <a:lnTo>
                    <a:pt x="509" y="695"/>
                  </a:lnTo>
                  <a:lnTo>
                    <a:pt x="509" y="695"/>
                  </a:lnTo>
                  <a:lnTo>
                    <a:pt x="509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700"/>
                  </a:lnTo>
                  <a:lnTo>
                    <a:pt x="509" y="700"/>
                  </a:lnTo>
                  <a:lnTo>
                    <a:pt x="509" y="702"/>
                  </a:lnTo>
                  <a:lnTo>
                    <a:pt x="509" y="702"/>
                  </a:lnTo>
                  <a:lnTo>
                    <a:pt x="506" y="705"/>
                  </a:lnTo>
                  <a:lnTo>
                    <a:pt x="504" y="705"/>
                  </a:lnTo>
                  <a:lnTo>
                    <a:pt x="504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499" y="709"/>
                  </a:lnTo>
                  <a:lnTo>
                    <a:pt x="497" y="712"/>
                  </a:lnTo>
                  <a:lnTo>
                    <a:pt x="494" y="712"/>
                  </a:lnTo>
                  <a:lnTo>
                    <a:pt x="494" y="712"/>
                  </a:lnTo>
                  <a:lnTo>
                    <a:pt x="494" y="714"/>
                  </a:lnTo>
                  <a:lnTo>
                    <a:pt x="494" y="714"/>
                  </a:lnTo>
                  <a:lnTo>
                    <a:pt x="492" y="714"/>
                  </a:lnTo>
                  <a:lnTo>
                    <a:pt x="492" y="717"/>
                  </a:lnTo>
                  <a:lnTo>
                    <a:pt x="492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7" y="719"/>
                  </a:lnTo>
                  <a:lnTo>
                    <a:pt x="485" y="72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480" y="726"/>
                  </a:lnTo>
                  <a:lnTo>
                    <a:pt x="478" y="728"/>
                  </a:lnTo>
                  <a:lnTo>
                    <a:pt x="478" y="728"/>
                  </a:lnTo>
                  <a:lnTo>
                    <a:pt x="478" y="731"/>
                  </a:lnTo>
                  <a:lnTo>
                    <a:pt x="475" y="731"/>
                  </a:lnTo>
                  <a:lnTo>
                    <a:pt x="475" y="731"/>
                  </a:lnTo>
                  <a:lnTo>
                    <a:pt x="475" y="733"/>
                  </a:lnTo>
                  <a:lnTo>
                    <a:pt x="473" y="733"/>
                  </a:lnTo>
                  <a:lnTo>
                    <a:pt x="471" y="735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4" y="743"/>
                  </a:lnTo>
                  <a:lnTo>
                    <a:pt x="461" y="743"/>
                  </a:lnTo>
                  <a:lnTo>
                    <a:pt x="459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7" y="743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3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50"/>
                  </a:lnTo>
                  <a:lnTo>
                    <a:pt x="449" y="750"/>
                  </a:lnTo>
                  <a:lnTo>
                    <a:pt x="449" y="750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4"/>
                  </a:lnTo>
                  <a:lnTo>
                    <a:pt x="447" y="754"/>
                  </a:lnTo>
                  <a:lnTo>
                    <a:pt x="445" y="757"/>
                  </a:lnTo>
                  <a:lnTo>
                    <a:pt x="445" y="757"/>
                  </a:lnTo>
                  <a:lnTo>
                    <a:pt x="445" y="759"/>
                  </a:lnTo>
                  <a:lnTo>
                    <a:pt x="442" y="759"/>
                  </a:lnTo>
                  <a:lnTo>
                    <a:pt x="440" y="759"/>
                  </a:lnTo>
                  <a:lnTo>
                    <a:pt x="440" y="762"/>
                  </a:lnTo>
                  <a:lnTo>
                    <a:pt x="438" y="762"/>
                  </a:lnTo>
                  <a:lnTo>
                    <a:pt x="435" y="762"/>
                  </a:lnTo>
                  <a:lnTo>
                    <a:pt x="435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8" y="759"/>
                  </a:lnTo>
                  <a:lnTo>
                    <a:pt x="435" y="759"/>
                  </a:lnTo>
                  <a:lnTo>
                    <a:pt x="435" y="757"/>
                  </a:lnTo>
                  <a:lnTo>
                    <a:pt x="435" y="759"/>
                  </a:lnTo>
                  <a:lnTo>
                    <a:pt x="433" y="759"/>
                  </a:lnTo>
                  <a:lnTo>
                    <a:pt x="433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3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1" y="757"/>
                  </a:lnTo>
                  <a:lnTo>
                    <a:pt x="421" y="759"/>
                  </a:lnTo>
                  <a:lnTo>
                    <a:pt x="419" y="759"/>
                  </a:lnTo>
                  <a:lnTo>
                    <a:pt x="419" y="759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59"/>
                  </a:lnTo>
                  <a:lnTo>
                    <a:pt x="421" y="759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1" y="762"/>
                  </a:lnTo>
                  <a:lnTo>
                    <a:pt x="419" y="762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71"/>
                  </a:lnTo>
                  <a:lnTo>
                    <a:pt x="416" y="771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8"/>
                  </a:lnTo>
                  <a:lnTo>
                    <a:pt x="414" y="778"/>
                  </a:lnTo>
                  <a:lnTo>
                    <a:pt x="414" y="778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9" y="783"/>
                  </a:lnTo>
                  <a:lnTo>
                    <a:pt x="416" y="783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6" y="785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21" y="788"/>
                  </a:lnTo>
                  <a:lnTo>
                    <a:pt x="423" y="785"/>
                  </a:lnTo>
                  <a:lnTo>
                    <a:pt x="423" y="783"/>
                  </a:lnTo>
                  <a:lnTo>
                    <a:pt x="426" y="783"/>
                  </a:lnTo>
                  <a:lnTo>
                    <a:pt x="428" y="783"/>
                  </a:lnTo>
                  <a:lnTo>
                    <a:pt x="428" y="785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40" y="788"/>
                  </a:lnTo>
                  <a:lnTo>
                    <a:pt x="440" y="788"/>
                  </a:lnTo>
                  <a:lnTo>
                    <a:pt x="440" y="785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9" y="785"/>
                  </a:lnTo>
                  <a:lnTo>
                    <a:pt x="449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2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9" y="783"/>
                  </a:lnTo>
                  <a:lnTo>
                    <a:pt x="459" y="783"/>
                  </a:lnTo>
                  <a:lnTo>
                    <a:pt x="461" y="783"/>
                  </a:lnTo>
                  <a:lnTo>
                    <a:pt x="464" y="783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6" y="785"/>
                  </a:lnTo>
                  <a:lnTo>
                    <a:pt x="464" y="785"/>
                  </a:lnTo>
                  <a:lnTo>
                    <a:pt x="464" y="78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6" y="788"/>
                  </a:lnTo>
                  <a:lnTo>
                    <a:pt x="466" y="788"/>
                  </a:lnTo>
                  <a:lnTo>
                    <a:pt x="464" y="788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8" y="785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71" y="788"/>
                  </a:lnTo>
                  <a:lnTo>
                    <a:pt x="471" y="788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8" y="792"/>
                  </a:lnTo>
                  <a:lnTo>
                    <a:pt x="478" y="792"/>
                  </a:lnTo>
                  <a:lnTo>
                    <a:pt x="480" y="792"/>
                  </a:lnTo>
                  <a:lnTo>
                    <a:pt x="480" y="792"/>
                  </a:lnTo>
                  <a:lnTo>
                    <a:pt x="480" y="795"/>
                  </a:lnTo>
                  <a:lnTo>
                    <a:pt x="480" y="795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78" y="795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80" y="797"/>
                  </a:lnTo>
                  <a:lnTo>
                    <a:pt x="483" y="797"/>
                  </a:lnTo>
                  <a:lnTo>
                    <a:pt x="483" y="795"/>
                  </a:lnTo>
                  <a:lnTo>
                    <a:pt x="483" y="795"/>
                  </a:lnTo>
                  <a:lnTo>
                    <a:pt x="483" y="792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5"/>
                  </a:lnTo>
                  <a:lnTo>
                    <a:pt x="485" y="783"/>
                  </a:lnTo>
                  <a:lnTo>
                    <a:pt x="485" y="780"/>
                  </a:lnTo>
                  <a:lnTo>
                    <a:pt x="485" y="778"/>
                  </a:lnTo>
                  <a:lnTo>
                    <a:pt x="485" y="778"/>
                  </a:lnTo>
                  <a:lnTo>
                    <a:pt x="487" y="778"/>
                  </a:lnTo>
                  <a:lnTo>
                    <a:pt x="487" y="776"/>
                  </a:lnTo>
                  <a:lnTo>
                    <a:pt x="487" y="776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7" y="771"/>
                  </a:lnTo>
                  <a:lnTo>
                    <a:pt x="487" y="771"/>
                  </a:lnTo>
                  <a:lnTo>
                    <a:pt x="492" y="764"/>
                  </a:lnTo>
                  <a:lnTo>
                    <a:pt x="492" y="764"/>
                  </a:lnTo>
                  <a:lnTo>
                    <a:pt x="494" y="762"/>
                  </a:lnTo>
                  <a:lnTo>
                    <a:pt x="497" y="762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1" y="762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1" y="771"/>
                  </a:lnTo>
                  <a:lnTo>
                    <a:pt x="504" y="771"/>
                  </a:lnTo>
                  <a:lnTo>
                    <a:pt x="504" y="771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9" y="773"/>
                  </a:lnTo>
                  <a:lnTo>
                    <a:pt x="511" y="771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6" y="771"/>
                  </a:lnTo>
                  <a:lnTo>
                    <a:pt x="516" y="771"/>
                  </a:lnTo>
                  <a:lnTo>
                    <a:pt x="516" y="769"/>
                  </a:lnTo>
                  <a:lnTo>
                    <a:pt x="513" y="769"/>
                  </a:lnTo>
                  <a:lnTo>
                    <a:pt x="513" y="769"/>
                  </a:lnTo>
                  <a:lnTo>
                    <a:pt x="516" y="769"/>
                  </a:lnTo>
                  <a:lnTo>
                    <a:pt x="516" y="769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20" y="766"/>
                  </a:lnTo>
                  <a:lnTo>
                    <a:pt x="523" y="766"/>
                  </a:lnTo>
                  <a:lnTo>
                    <a:pt x="527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0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4"/>
                  </a:lnTo>
                  <a:lnTo>
                    <a:pt x="535" y="764"/>
                  </a:lnTo>
                  <a:lnTo>
                    <a:pt x="535" y="766"/>
                  </a:lnTo>
                  <a:lnTo>
                    <a:pt x="532" y="766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0" y="766"/>
                  </a:lnTo>
                  <a:lnTo>
                    <a:pt x="530" y="766"/>
                  </a:lnTo>
                  <a:lnTo>
                    <a:pt x="530" y="769"/>
                  </a:lnTo>
                  <a:lnTo>
                    <a:pt x="530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5" y="769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7" y="766"/>
                  </a:lnTo>
                  <a:lnTo>
                    <a:pt x="537" y="766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2"/>
                  </a:lnTo>
                  <a:lnTo>
                    <a:pt x="539" y="762"/>
                  </a:lnTo>
                  <a:lnTo>
                    <a:pt x="539" y="759"/>
                  </a:lnTo>
                  <a:lnTo>
                    <a:pt x="542" y="759"/>
                  </a:lnTo>
                  <a:lnTo>
                    <a:pt x="542" y="759"/>
                  </a:lnTo>
                  <a:lnTo>
                    <a:pt x="539" y="762"/>
                  </a:lnTo>
                  <a:lnTo>
                    <a:pt x="539" y="762"/>
                  </a:lnTo>
                  <a:lnTo>
                    <a:pt x="542" y="762"/>
                  </a:lnTo>
                  <a:lnTo>
                    <a:pt x="542" y="762"/>
                  </a:lnTo>
                  <a:lnTo>
                    <a:pt x="544" y="762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6"/>
                  </a:lnTo>
                  <a:lnTo>
                    <a:pt x="542" y="766"/>
                  </a:lnTo>
                  <a:lnTo>
                    <a:pt x="542" y="764"/>
                  </a:lnTo>
                  <a:lnTo>
                    <a:pt x="544" y="764"/>
                  </a:lnTo>
                  <a:lnTo>
                    <a:pt x="544" y="764"/>
                  </a:lnTo>
                  <a:lnTo>
                    <a:pt x="549" y="759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4"/>
                  </a:lnTo>
                  <a:lnTo>
                    <a:pt x="551" y="757"/>
                  </a:lnTo>
                  <a:lnTo>
                    <a:pt x="551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7"/>
                  </a:lnTo>
                  <a:lnTo>
                    <a:pt x="551" y="759"/>
                  </a:lnTo>
                  <a:lnTo>
                    <a:pt x="553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8" y="757"/>
                  </a:lnTo>
                  <a:lnTo>
                    <a:pt x="558" y="754"/>
                  </a:lnTo>
                  <a:lnTo>
                    <a:pt x="558" y="754"/>
                  </a:lnTo>
                  <a:lnTo>
                    <a:pt x="561" y="754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8" y="754"/>
                  </a:lnTo>
                  <a:lnTo>
                    <a:pt x="568" y="757"/>
                  </a:lnTo>
                  <a:lnTo>
                    <a:pt x="568" y="757"/>
                  </a:lnTo>
                  <a:lnTo>
                    <a:pt x="570" y="757"/>
                  </a:lnTo>
                  <a:lnTo>
                    <a:pt x="570" y="757"/>
                  </a:lnTo>
                  <a:lnTo>
                    <a:pt x="572" y="757"/>
                  </a:lnTo>
                  <a:lnTo>
                    <a:pt x="575" y="757"/>
                  </a:lnTo>
                  <a:lnTo>
                    <a:pt x="577" y="754"/>
                  </a:lnTo>
                  <a:lnTo>
                    <a:pt x="577" y="754"/>
                  </a:lnTo>
                  <a:lnTo>
                    <a:pt x="577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77" y="747"/>
                  </a:lnTo>
                  <a:lnTo>
                    <a:pt x="577" y="750"/>
                  </a:lnTo>
                  <a:lnTo>
                    <a:pt x="577" y="750"/>
                  </a:lnTo>
                  <a:lnTo>
                    <a:pt x="575" y="750"/>
                  </a:lnTo>
                  <a:lnTo>
                    <a:pt x="575" y="750"/>
                  </a:lnTo>
                  <a:lnTo>
                    <a:pt x="575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82" y="747"/>
                  </a:lnTo>
                  <a:lnTo>
                    <a:pt x="582" y="747"/>
                  </a:lnTo>
                  <a:lnTo>
                    <a:pt x="584" y="750"/>
                  </a:lnTo>
                  <a:lnTo>
                    <a:pt x="584" y="747"/>
                  </a:lnTo>
                  <a:lnTo>
                    <a:pt x="587" y="747"/>
                  </a:lnTo>
                  <a:lnTo>
                    <a:pt x="589" y="747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5"/>
                  </a:lnTo>
                  <a:lnTo>
                    <a:pt x="587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4" y="743"/>
                  </a:lnTo>
                  <a:lnTo>
                    <a:pt x="594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89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94" y="740"/>
                  </a:lnTo>
                  <a:lnTo>
                    <a:pt x="596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5"/>
                  </a:lnTo>
                  <a:lnTo>
                    <a:pt x="603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5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15" y="735"/>
                  </a:lnTo>
                  <a:lnTo>
                    <a:pt x="617" y="738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24" y="743"/>
                  </a:lnTo>
                  <a:lnTo>
                    <a:pt x="627" y="743"/>
                  </a:lnTo>
                  <a:lnTo>
                    <a:pt x="629" y="743"/>
                  </a:lnTo>
                  <a:lnTo>
                    <a:pt x="629" y="745"/>
                  </a:lnTo>
                  <a:lnTo>
                    <a:pt x="632" y="745"/>
                  </a:lnTo>
                  <a:lnTo>
                    <a:pt x="632" y="745"/>
                  </a:lnTo>
                  <a:lnTo>
                    <a:pt x="634" y="745"/>
                  </a:lnTo>
                  <a:lnTo>
                    <a:pt x="636" y="745"/>
                  </a:lnTo>
                  <a:lnTo>
                    <a:pt x="636" y="745"/>
                  </a:lnTo>
                  <a:lnTo>
                    <a:pt x="641" y="745"/>
                  </a:lnTo>
                  <a:lnTo>
                    <a:pt x="641" y="743"/>
                  </a:lnTo>
                  <a:lnTo>
                    <a:pt x="641" y="743"/>
                  </a:lnTo>
                  <a:lnTo>
                    <a:pt x="643" y="745"/>
                  </a:lnTo>
                  <a:lnTo>
                    <a:pt x="643" y="745"/>
                  </a:lnTo>
                  <a:lnTo>
                    <a:pt x="643" y="743"/>
                  </a:lnTo>
                  <a:lnTo>
                    <a:pt x="646" y="740"/>
                  </a:lnTo>
                  <a:lnTo>
                    <a:pt x="646" y="743"/>
                  </a:lnTo>
                  <a:lnTo>
                    <a:pt x="646" y="743"/>
                  </a:lnTo>
                  <a:lnTo>
                    <a:pt x="646" y="740"/>
                  </a:lnTo>
                  <a:lnTo>
                    <a:pt x="648" y="740"/>
                  </a:lnTo>
                  <a:lnTo>
                    <a:pt x="650" y="740"/>
                  </a:lnTo>
                  <a:lnTo>
                    <a:pt x="650" y="743"/>
                  </a:lnTo>
                  <a:lnTo>
                    <a:pt x="650" y="743"/>
                  </a:lnTo>
                  <a:lnTo>
                    <a:pt x="653" y="743"/>
                  </a:lnTo>
                  <a:lnTo>
                    <a:pt x="653" y="743"/>
                  </a:lnTo>
                  <a:lnTo>
                    <a:pt x="653" y="745"/>
                  </a:lnTo>
                  <a:lnTo>
                    <a:pt x="653" y="745"/>
                  </a:lnTo>
                  <a:lnTo>
                    <a:pt x="653" y="747"/>
                  </a:lnTo>
                  <a:lnTo>
                    <a:pt x="653" y="750"/>
                  </a:lnTo>
                  <a:lnTo>
                    <a:pt x="653" y="750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0" y="752"/>
                  </a:lnTo>
                  <a:lnTo>
                    <a:pt x="650" y="754"/>
                  </a:lnTo>
                  <a:lnTo>
                    <a:pt x="650" y="754"/>
                  </a:lnTo>
                  <a:lnTo>
                    <a:pt x="650" y="757"/>
                  </a:lnTo>
                  <a:lnTo>
                    <a:pt x="648" y="759"/>
                  </a:lnTo>
                  <a:lnTo>
                    <a:pt x="646" y="762"/>
                  </a:lnTo>
                  <a:lnTo>
                    <a:pt x="646" y="762"/>
                  </a:lnTo>
                  <a:lnTo>
                    <a:pt x="643" y="764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34" y="769"/>
                  </a:lnTo>
                  <a:lnTo>
                    <a:pt x="636" y="769"/>
                  </a:lnTo>
                  <a:lnTo>
                    <a:pt x="639" y="771"/>
                  </a:lnTo>
                  <a:lnTo>
                    <a:pt x="639" y="771"/>
                  </a:lnTo>
                  <a:lnTo>
                    <a:pt x="639" y="773"/>
                  </a:lnTo>
                  <a:lnTo>
                    <a:pt x="641" y="773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39" y="776"/>
                  </a:lnTo>
                  <a:lnTo>
                    <a:pt x="639" y="776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39" y="783"/>
                  </a:lnTo>
                  <a:lnTo>
                    <a:pt x="639" y="783"/>
                  </a:lnTo>
                  <a:lnTo>
                    <a:pt x="641" y="783"/>
                  </a:lnTo>
                  <a:lnTo>
                    <a:pt x="641" y="783"/>
                  </a:lnTo>
                  <a:lnTo>
                    <a:pt x="639" y="785"/>
                  </a:lnTo>
                  <a:lnTo>
                    <a:pt x="639" y="785"/>
                  </a:lnTo>
                  <a:lnTo>
                    <a:pt x="636" y="785"/>
                  </a:lnTo>
                  <a:lnTo>
                    <a:pt x="636" y="785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6" y="792"/>
                  </a:lnTo>
                  <a:lnTo>
                    <a:pt x="639" y="792"/>
                  </a:lnTo>
                  <a:lnTo>
                    <a:pt x="639" y="792"/>
                  </a:lnTo>
                  <a:lnTo>
                    <a:pt x="641" y="795"/>
                  </a:lnTo>
                  <a:lnTo>
                    <a:pt x="641" y="797"/>
                  </a:lnTo>
                  <a:lnTo>
                    <a:pt x="643" y="797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799"/>
                  </a:lnTo>
                  <a:lnTo>
                    <a:pt x="648" y="802"/>
                  </a:lnTo>
                  <a:lnTo>
                    <a:pt x="650" y="802"/>
                  </a:lnTo>
                  <a:lnTo>
                    <a:pt x="653" y="804"/>
                  </a:lnTo>
                  <a:lnTo>
                    <a:pt x="653" y="804"/>
                  </a:lnTo>
                  <a:lnTo>
                    <a:pt x="650" y="804"/>
                  </a:lnTo>
                  <a:lnTo>
                    <a:pt x="650" y="804"/>
                  </a:lnTo>
                  <a:lnTo>
                    <a:pt x="648" y="806"/>
                  </a:lnTo>
                  <a:lnTo>
                    <a:pt x="650" y="806"/>
                  </a:lnTo>
                  <a:lnTo>
                    <a:pt x="650" y="806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3" y="809"/>
                  </a:lnTo>
                  <a:lnTo>
                    <a:pt x="653" y="809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5" y="814"/>
                  </a:lnTo>
                  <a:lnTo>
                    <a:pt x="658" y="814"/>
                  </a:lnTo>
                  <a:lnTo>
                    <a:pt x="665" y="816"/>
                  </a:lnTo>
                  <a:lnTo>
                    <a:pt x="667" y="818"/>
                  </a:lnTo>
                  <a:lnTo>
                    <a:pt x="672" y="818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18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9" y="816"/>
                  </a:lnTo>
                  <a:lnTo>
                    <a:pt x="679" y="814"/>
                  </a:lnTo>
                  <a:lnTo>
                    <a:pt x="679" y="814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4" y="806"/>
                  </a:lnTo>
                  <a:lnTo>
                    <a:pt x="684" y="806"/>
                  </a:lnTo>
                  <a:lnTo>
                    <a:pt x="684" y="804"/>
                  </a:lnTo>
                  <a:lnTo>
                    <a:pt x="684" y="802"/>
                  </a:lnTo>
                  <a:lnTo>
                    <a:pt x="688" y="795"/>
                  </a:lnTo>
                  <a:lnTo>
                    <a:pt x="688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5"/>
                  </a:lnTo>
                  <a:lnTo>
                    <a:pt x="695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80"/>
                  </a:lnTo>
                  <a:lnTo>
                    <a:pt x="698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6"/>
                  </a:lnTo>
                  <a:lnTo>
                    <a:pt x="702" y="773"/>
                  </a:lnTo>
                  <a:lnTo>
                    <a:pt x="705" y="773"/>
                  </a:lnTo>
                  <a:lnTo>
                    <a:pt x="705" y="773"/>
                  </a:lnTo>
                  <a:lnTo>
                    <a:pt x="707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7" y="769"/>
                  </a:lnTo>
                  <a:lnTo>
                    <a:pt x="717" y="769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7" y="766"/>
                  </a:lnTo>
                  <a:lnTo>
                    <a:pt x="719" y="764"/>
                  </a:lnTo>
                  <a:lnTo>
                    <a:pt x="721" y="764"/>
                  </a:lnTo>
                  <a:lnTo>
                    <a:pt x="721" y="764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4" y="766"/>
                  </a:lnTo>
                  <a:lnTo>
                    <a:pt x="724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9" y="766"/>
                  </a:lnTo>
                  <a:lnTo>
                    <a:pt x="729" y="766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6" y="771"/>
                  </a:lnTo>
                  <a:lnTo>
                    <a:pt x="729" y="771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6"/>
                  </a:lnTo>
                  <a:lnTo>
                    <a:pt x="731" y="766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2"/>
                  </a:lnTo>
                  <a:lnTo>
                    <a:pt x="729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3" y="759"/>
                  </a:lnTo>
                  <a:lnTo>
                    <a:pt x="733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4" y="752"/>
                  </a:lnTo>
                  <a:lnTo>
                    <a:pt x="719" y="750"/>
                  </a:lnTo>
                  <a:lnTo>
                    <a:pt x="719" y="750"/>
                  </a:lnTo>
                  <a:lnTo>
                    <a:pt x="717" y="750"/>
                  </a:lnTo>
                  <a:lnTo>
                    <a:pt x="717" y="747"/>
                  </a:lnTo>
                  <a:lnTo>
                    <a:pt x="717" y="747"/>
                  </a:lnTo>
                  <a:lnTo>
                    <a:pt x="714" y="747"/>
                  </a:lnTo>
                  <a:lnTo>
                    <a:pt x="712" y="747"/>
                  </a:lnTo>
                  <a:lnTo>
                    <a:pt x="712" y="747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0"/>
                  </a:lnTo>
                  <a:lnTo>
                    <a:pt x="712" y="740"/>
                  </a:lnTo>
                  <a:lnTo>
                    <a:pt x="712" y="738"/>
                  </a:lnTo>
                  <a:lnTo>
                    <a:pt x="714" y="735"/>
                  </a:lnTo>
                  <a:lnTo>
                    <a:pt x="717" y="731"/>
                  </a:lnTo>
                  <a:lnTo>
                    <a:pt x="717" y="728"/>
                  </a:lnTo>
                  <a:lnTo>
                    <a:pt x="717" y="728"/>
                  </a:lnTo>
                  <a:lnTo>
                    <a:pt x="717" y="726"/>
                  </a:lnTo>
                  <a:lnTo>
                    <a:pt x="719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9" y="724"/>
                  </a:lnTo>
                  <a:lnTo>
                    <a:pt x="719" y="721"/>
                  </a:lnTo>
                  <a:lnTo>
                    <a:pt x="721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6" y="721"/>
                  </a:lnTo>
                  <a:lnTo>
                    <a:pt x="726" y="719"/>
                  </a:lnTo>
                  <a:lnTo>
                    <a:pt x="726" y="719"/>
                  </a:lnTo>
                  <a:lnTo>
                    <a:pt x="726" y="721"/>
                  </a:lnTo>
                  <a:lnTo>
                    <a:pt x="729" y="719"/>
                  </a:lnTo>
                  <a:lnTo>
                    <a:pt x="726" y="717"/>
                  </a:lnTo>
                  <a:lnTo>
                    <a:pt x="729" y="717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7"/>
                  </a:lnTo>
                  <a:lnTo>
                    <a:pt x="731" y="717"/>
                  </a:lnTo>
                  <a:lnTo>
                    <a:pt x="731" y="717"/>
                  </a:lnTo>
                  <a:lnTo>
                    <a:pt x="731" y="719"/>
                  </a:lnTo>
                  <a:lnTo>
                    <a:pt x="729" y="721"/>
                  </a:lnTo>
                  <a:lnTo>
                    <a:pt x="729" y="721"/>
                  </a:lnTo>
                  <a:lnTo>
                    <a:pt x="729" y="724"/>
                  </a:lnTo>
                  <a:lnTo>
                    <a:pt x="729" y="724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6" y="728"/>
                  </a:lnTo>
                  <a:lnTo>
                    <a:pt x="726" y="728"/>
                  </a:lnTo>
                  <a:lnTo>
                    <a:pt x="726" y="731"/>
                  </a:lnTo>
                  <a:lnTo>
                    <a:pt x="729" y="731"/>
                  </a:lnTo>
                  <a:lnTo>
                    <a:pt x="729" y="731"/>
                  </a:lnTo>
                  <a:lnTo>
                    <a:pt x="729" y="733"/>
                  </a:lnTo>
                  <a:lnTo>
                    <a:pt x="729" y="733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31" y="740"/>
                  </a:lnTo>
                  <a:lnTo>
                    <a:pt x="731" y="740"/>
                  </a:lnTo>
                  <a:lnTo>
                    <a:pt x="733" y="740"/>
                  </a:lnTo>
                  <a:lnTo>
                    <a:pt x="736" y="743"/>
                  </a:lnTo>
                  <a:lnTo>
                    <a:pt x="736" y="740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1" y="735"/>
                  </a:lnTo>
                  <a:lnTo>
                    <a:pt x="733" y="733"/>
                  </a:lnTo>
                  <a:lnTo>
                    <a:pt x="733" y="731"/>
                  </a:lnTo>
                  <a:lnTo>
                    <a:pt x="733" y="731"/>
                  </a:lnTo>
                  <a:lnTo>
                    <a:pt x="733" y="728"/>
                  </a:lnTo>
                  <a:lnTo>
                    <a:pt x="736" y="728"/>
                  </a:lnTo>
                  <a:lnTo>
                    <a:pt x="736" y="726"/>
                  </a:lnTo>
                  <a:lnTo>
                    <a:pt x="736" y="728"/>
                  </a:lnTo>
                  <a:lnTo>
                    <a:pt x="733" y="731"/>
                  </a:lnTo>
                  <a:lnTo>
                    <a:pt x="733" y="733"/>
                  </a:lnTo>
                  <a:lnTo>
                    <a:pt x="736" y="733"/>
                  </a:lnTo>
                  <a:lnTo>
                    <a:pt x="736" y="735"/>
                  </a:lnTo>
                  <a:lnTo>
                    <a:pt x="736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3" y="735"/>
                  </a:lnTo>
                  <a:lnTo>
                    <a:pt x="743" y="735"/>
                  </a:lnTo>
                  <a:lnTo>
                    <a:pt x="745" y="735"/>
                  </a:lnTo>
                  <a:lnTo>
                    <a:pt x="745" y="735"/>
                  </a:lnTo>
                  <a:lnTo>
                    <a:pt x="745" y="738"/>
                  </a:lnTo>
                  <a:lnTo>
                    <a:pt x="745" y="738"/>
                  </a:lnTo>
                  <a:lnTo>
                    <a:pt x="745" y="735"/>
                  </a:lnTo>
                  <a:lnTo>
                    <a:pt x="747" y="735"/>
                  </a:lnTo>
                  <a:lnTo>
                    <a:pt x="747" y="735"/>
                  </a:lnTo>
                  <a:lnTo>
                    <a:pt x="747" y="733"/>
                  </a:lnTo>
                  <a:lnTo>
                    <a:pt x="750" y="733"/>
                  </a:lnTo>
                  <a:lnTo>
                    <a:pt x="750" y="735"/>
                  </a:lnTo>
                  <a:lnTo>
                    <a:pt x="750" y="735"/>
                  </a:lnTo>
                  <a:lnTo>
                    <a:pt x="752" y="735"/>
                  </a:lnTo>
                  <a:lnTo>
                    <a:pt x="752" y="735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5" y="740"/>
                  </a:lnTo>
                  <a:lnTo>
                    <a:pt x="755" y="740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2" y="743"/>
                  </a:lnTo>
                  <a:lnTo>
                    <a:pt x="752" y="743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0" y="740"/>
                  </a:lnTo>
                  <a:lnTo>
                    <a:pt x="750" y="740"/>
                  </a:lnTo>
                  <a:lnTo>
                    <a:pt x="750" y="743"/>
                  </a:lnTo>
                  <a:lnTo>
                    <a:pt x="747" y="743"/>
                  </a:lnTo>
                  <a:lnTo>
                    <a:pt x="745" y="745"/>
                  </a:lnTo>
                  <a:lnTo>
                    <a:pt x="745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0" y="745"/>
                  </a:lnTo>
                  <a:lnTo>
                    <a:pt x="740" y="743"/>
                  </a:lnTo>
                  <a:lnTo>
                    <a:pt x="738" y="745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0" y="747"/>
                  </a:lnTo>
                  <a:lnTo>
                    <a:pt x="743" y="747"/>
                  </a:lnTo>
                  <a:lnTo>
                    <a:pt x="755" y="745"/>
                  </a:lnTo>
                  <a:lnTo>
                    <a:pt x="759" y="743"/>
                  </a:lnTo>
                  <a:lnTo>
                    <a:pt x="764" y="743"/>
                  </a:lnTo>
                  <a:lnTo>
                    <a:pt x="766" y="743"/>
                  </a:lnTo>
                  <a:lnTo>
                    <a:pt x="771" y="743"/>
                  </a:lnTo>
                  <a:lnTo>
                    <a:pt x="778" y="745"/>
                  </a:lnTo>
                  <a:lnTo>
                    <a:pt x="783" y="743"/>
                  </a:lnTo>
                  <a:lnTo>
                    <a:pt x="788" y="743"/>
                  </a:lnTo>
                  <a:lnTo>
                    <a:pt x="790" y="745"/>
                  </a:lnTo>
                  <a:lnTo>
                    <a:pt x="799" y="747"/>
                  </a:lnTo>
                  <a:lnTo>
                    <a:pt x="802" y="747"/>
                  </a:lnTo>
                  <a:lnTo>
                    <a:pt x="802" y="747"/>
                  </a:lnTo>
                  <a:lnTo>
                    <a:pt x="799" y="747"/>
                  </a:lnTo>
                  <a:lnTo>
                    <a:pt x="799" y="747"/>
                  </a:lnTo>
                  <a:lnTo>
                    <a:pt x="799" y="745"/>
                  </a:lnTo>
                  <a:lnTo>
                    <a:pt x="799" y="743"/>
                  </a:lnTo>
                  <a:lnTo>
                    <a:pt x="799" y="740"/>
                  </a:lnTo>
                  <a:lnTo>
                    <a:pt x="802" y="738"/>
                  </a:lnTo>
                  <a:lnTo>
                    <a:pt x="804" y="738"/>
                  </a:lnTo>
                  <a:lnTo>
                    <a:pt x="804" y="735"/>
                  </a:lnTo>
                  <a:lnTo>
                    <a:pt x="807" y="735"/>
                  </a:lnTo>
                  <a:lnTo>
                    <a:pt x="807" y="733"/>
                  </a:lnTo>
                  <a:lnTo>
                    <a:pt x="807" y="733"/>
                  </a:lnTo>
                  <a:lnTo>
                    <a:pt x="807" y="731"/>
                  </a:lnTo>
                  <a:lnTo>
                    <a:pt x="807" y="731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9" y="726"/>
                  </a:lnTo>
                  <a:lnTo>
                    <a:pt x="811" y="726"/>
                  </a:lnTo>
                  <a:lnTo>
                    <a:pt x="814" y="724"/>
                  </a:lnTo>
                  <a:lnTo>
                    <a:pt x="816" y="724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4"/>
                  </a:lnTo>
                  <a:lnTo>
                    <a:pt x="814" y="721"/>
                  </a:lnTo>
                  <a:lnTo>
                    <a:pt x="814" y="719"/>
                  </a:lnTo>
                  <a:lnTo>
                    <a:pt x="816" y="719"/>
                  </a:lnTo>
                  <a:lnTo>
                    <a:pt x="818" y="717"/>
                  </a:lnTo>
                  <a:lnTo>
                    <a:pt x="818" y="714"/>
                  </a:lnTo>
                  <a:lnTo>
                    <a:pt x="821" y="714"/>
                  </a:lnTo>
                  <a:lnTo>
                    <a:pt x="823" y="714"/>
                  </a:lnTo>
                  <a:lnTo>
                    <a:pt x="825" y="714"/>
                  </a:lnTo>
                  <a:lnTo>
                    <a:pt x="828" y="714"/>
                  </a:lnTo>
                  <a:lnTo>
                    <a:pt x="830" y="714"/>
                  </a:lnTo>
                  <a:lnTo>
                    <a:pt x="833" y="717"/>
                  </a:lnTo>
                  <a:lnTo>
                    <a:pt x="833" y="717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3" y="721"/>
                  </a:lnTo>
                  <a:lnTo>
                    <a:pt x="833" y="721"/>
                  </a:lnTo>
                  <a:lnTo>
                    <a:pt x="830" y="721"/>
                  </a:lnTo>
                  <a:lnTo>
                    <a:pt x="830" y="721"/>
                  </a:lnTo>
                  <a:lnTo>
                    <a:pt x="828" y="724"/>
                  </a:lnTo>
                  <a:lnTo>
                    <a:pt x="828" y="726"/>
                  </a:lnTo>
                  <a:lnTo>
                    <a:pt x="828" y="726"/>
                  </a:lnTo>
                  <a:lnTo>
                    <a:pt x="830" y="726"/>
                  </a:lnTo>
                  <a:lnTo>
                    <a:pt x="830" y="728"/>
                  </a:lnTo>
                  <a:lnTo>
                    <a:pt x="830" y="728"/>
                  </a:lnTo>
                  <a:lnTo>
                    <a:pt x="828" y="728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3"/>
                  </a:lnTo>
                  <a:lnTo>
                    <a:pt x="828" y="733"/>
                  </a:lnTo>
                  <a:lnTo>
                    <a:pt x="828" y="735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30" y="743"/>
                  </a:lnTo>
                  <a:lnTo>
                    <a:pt x="828" y="745"/>
                  </a:lnTo>
                  <a:lnTo>
                    <a:pt x="830" y="745"/>
                  </a:lnTo>
                  <a:lnTo>
                    <a:pt x="830" y="747"/>
                  </a:lnTo>
                  <a:lnTo>
                    <a:pt x="830" y="747"/>
                  </a:lnTo>
                  <a:lnTo>
                    <a:pt x="833" y="747"/>
                  </a:lnTo>
                  <a:lnTo>
                    <a:pt x="833" y="747"/>
                  </a:lnTo>
                  <a:lnTo>
                    <a:pt x="835" y="745"/>
                  </a:lnTo>
                  <a:lnTo>
                    <a:pt x="837" y="743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3"/>
                  </a:lnTo>
                  <a:lnTo>
                    <a:pt x="840" y="743"/>
                  </a:lnTo>
                  <a:lnTo>
                    <a:pt x="840" y="740"/>
                  </a:lnTo>
                  <a:lnTo>
                    <a:pt x="840" y="740"/>
                  </a:lnTo>
                  <a:lnTo>
                    <a:pt x="842" y="740"/>
                  </a:lnTo>
                  <a:lnTo>
                    <a:pt x="840" y="740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3"/>
                  </a:lnTo>
                  <a:lnTo>
                    <a:pt x="844" y="733"/>
                  </a:lnTo>
                  <a:lnTo>
                    <a:pt x="847" y="731"/>
                  </a:lnTo>
                  <a:lnTo>
                    <a:pt x="847" y="731"/>
                  </a:lnTo>
                  <a:lnTo>
                    <a:pt x="849" y="731"/>
                  </a:lnTo>
                  <a:lnTo>
                    <a:pt x="849" y="728"/>
                  </a:lnTo>
                  <a:lnTo>
                    <a:pt x="849" y="726"/>
                  </a:lnTo>
                  <a:lnTo>
                    <a:pt x="847" y="724"/>
                  </a:lnTo>
                  <a:lnTo>
                    <a:pt x="847" y="724"/>
                  </a:lnTo>
                  <a:lnTo>
                    <a:pt x="844" y="721"/>
                  </a:lnTo>
                  <a:lnTo>
                    <a:pt x="847" y="721"/>
                  </a:lnTo>
                  <a:lnTo>
                    <a:pt x="847" y="721"/>
                  </a:lnTo>
                  <a:lnTo>
                    <a:pt x="847" y="719"/>
                  </a:lnTo>
                  <a:lnTo>
                    <a:pt x="844" y="719"/>
                  </a:lnTo>
                  <a:lnTo>
                    <a:pt x="844" y="717"/>
                  </a:lnTo>
                  <a:lnTo>
                    <a:pt x="844" y="714"/>
                  </a:lnTo>
                  <a:lnTo>
                    <a:pt x="847" y="712"/>
                  </a:lnTo>
                  <a:lnTo>
                    <a:pt x="849" y="714"/>
                  </a:lnTo>
                  <a:lnTo>
                    <a:pt x="849" y="709"/>
                  </a:lnTo>
                  <a:lnTo>
                    <a:pt x="849" y="707"/>
                  </a:lnTo>
                  <a:lnTo>
                    <a:pt x="851" y="705"/>
                  </a:lnTo>
                  <a:lnTo>
                    <a:pt x="854" y="705"/>
                  </a:lnTo>
                  <a:lnTo>
                    <a:pt x="856" y="702"/>
                  </a:lnTo>
                  <a:lnTo>
                    <a:pt x="859" y="702"/>
                  </a:lnTo>
                  <a:lnTo>
                    <a:pt x="863" y="702"/>
                  </a:lnTo>
                  <a:lnTo>
                    <a:pt x="866" y="702"/>
                  </a:lnTo>
                  <a:lnTo>
                    <a:pt x="866" y="702"/>
                  </a:lnTo>
                  <a:lnTo>
                    <a:pt x="868" y="702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9"/>
                  </a:lnTo>
                  <a:lnTo>
                    <a:pt x="873" y="709"/>
                  </a:lnTo>
                  <a:lnTo>
                    <a:pt x="873" y="712"/>
                  </a:lnTo>
                  <a:lnTo>
                    <a:pt x="873" y="712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8" y="714"/>
                  </a:lnTo>
                  <a:lnTo>
                    <a:pt x="878" y="712"/>
                  </a:lnTo>
                  <a:lnTo>
                    <a:pt x="875" y="712"/>
                  </a:lnTo>
                  <a:lnTo>
                    <a:pt x="875" y="712"/>
                  </a:lnTo>
                  <a:lnTo>
                    <a:pt x="875" y="709"/>
                  </a:lnTo>
                  <a:lnTo>
                    <a:pt x="878" y="709"/>
                  </a:lnTo>
                  <a:lnTo>
                    <a:pt x="880" y="709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5"/>
                  </a:lnTo>
                  <a:lnTo>
                    <a:pt x="878" y="705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0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5"/>
                  </a:lnTo>
                  <a:lnTo>
                    <a:pt x="875" y="698"/>
                  </a:lnTo>
                  <a:lnTo>
                    <a:pt x="878" y="698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80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88"/>
                  </a:lnTo>
                  <a:lnTo>
                    <a:pt x="882" y="688"/>
                  </a:lnTo>
                  <a:lnTo>
                    <a:pt x="882" y="686"/>
                  </a:lnTo>
                  <a:lnTo>
                    <a:pt x="882" y="686"/>
                  </a:lnTo>
                  <a:lnTo>
                    <a:pt x="880" y="683"/>
                  </a:lnTo>
                  <a:lnTo>
                    <a:pt x="880" y="681"/>
                  </a:lnTo>
                  <a:lnTo>
                    <a:pt x="880" y="681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1"/>
                  </a:lnTo>
                  <a:lnTo>
                    <a:pt x="885" y="681"/>
                  </a:lnTo>
                  <a:lnTo>
                    <a:pt x="885" y="683"/>
                  </a:lnTo>
                  <a:lnTo>
                    <a:pt x="885" y="683"/>
                  </a:lnTo>
                  <a:lnTo>
                    <a:pt x="885" y="681"/>
                  </a:lnTo>
                  <a:lnTo>
                    <a:pt x="885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3"/>
                  </a:lnTo>
                  <a:lnTo>
                    <a:pt x="887" y="683"/>
                  </a:lnTo>
                  <a:lnTo>
                    <a:pt x="889" y="683"/>
                  </a:lnTo>
                  <a:lnTo>
                    <a:pt x="889" y="681"/>
                  </a:lnTo>
                  <a:lnTo>
                    <a:pt x="889" y="679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81"/>
                  </a:lnTo>
                  <a:lnTo>
                    <a:pt x="894" y="681"/>
                  </a:lnTo>
                  <a:lnTo>
                    <a:pt x="894" y="681"/>
                  </a:lnTo>
                  <a:lnTo>
                    <a:pt x="896" y="681"/>
                  </a:lnTo>
                  <a:lnTo>
                    <a:pt x="896" y="683"/>
                  </a:lnTo>
                  <a:lnTo>
                    <a:pt x="896" y="683"/>
                  </a:lnTo>
                  <a:lnTo>
                    <a:pt x="896" y="686"/>
                  </a:lnTo>
                  <a:lnTo>
                    <a:pt x="896" y="686"/>
                  </a:lnTo>
                  <a:lnTo>
                    <a:pt x="899" y="686"/>
                  </a:lnTo>
                  <a:lnTo>
                    <a:pt x="899" y="686"/>
                  </a:lnTo>
                  <a:lnTo>
                    <a:pt x="899" y="688"/>
                  </a:lnTo>
                  <a:lnTo>
                    <a:pt x="896" y="688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94" y="693"/>
                  </a:lnTo>
                  <a:lnTo>
                    <a:pt x="892" y="693"/>
                  </a:lnTo>
                  <a:lnTo>
                    <a:pt x="892" y="693"/>
                  </a:lnTo>
                  <a:lnTo>
                    <a:pt x="889" y="693"/>
                  </a:lnTo>
                  <a:lnTo>
                    <a:pt x="889" y="695"/>
                  </a:lnTo>
                  <a:lnTo>
                    <a:pt x="887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7" y="700"/>
                  </a:lnTo>
                  <a:lnTo>
                    <a:pt x="885" y="698"/>
                  </a:lnTo>
                  <a:lnTo>
                    <a:pt x="885" y="700"/>
                  </a:lnTo>
                  <a:lnTo>
                    <a:pt x="885" y="700"/>
                  </a:lnTo>
                  <a:lnTo>
                    <a:pt x="885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5" y="702"/>
                  </a:lnTo>
                  <a:lnTo>
                    <a:pt x="885" y="705"/>
                  </a:lnTo>
                  <a:lnTo>
                    <a:pt x="887" y="707"/>
                  </a:lnTo>
                  <a:lnTo>
                    <a:pt x="887" y="707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12"/>
                  </a:lnTo>
                  <a:lnTo>
                    <a:pt x="885" y="712"/>
                  </a:lnTo>
                  <a:lnTo>
                    <a:pt x="885" y="714"/>
                  </a:lnTo>
                  <a:lnTo>
                    <a:pt x="885" y="717"/>
                  </a:lnTo>
                  <a:lnTo>
                    <a:pt x="885" y="717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lnTo>
                    <a:pt x="887" y="721"/>
                  </a:lnTo>
                  <a:lnTo>
                    <a:pt x="887" y="721"/>
                  </a:lnTo>
                  <a:lnTo>
                    <a:pt x="887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5" y="726"/>
                  </a:lnTo>
                  <a:lnTo>
                    <a:pt x="885" y="726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9" y="728"/>
                  </a:lnTo>
                  <a:lnTo>
                    <a:pt x="889" y="728"/>
                  </a:lnTo>
                  <a:lnTo>
                    <a:pt x="892" y="726"/>
                  </a:lnTo>
                  <a:lnTo>
                    <a:pt x="892" y="726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1"/>
                  </a:lnTo>
                  <a:lnTo>
                    <a:pt x="892" y="721"/>
                  </a:lnTo>
                  <a:lnTo>
                    <a:pt x="894" y="719"/>
                  </a:lnTo>
                  <a:lnTo>
                    <a:pt x="896" y="719"/>
                  </a:lnTo>
                  <a:lnTo>
                    <a:pt x="896" y="719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01" y="714"/>
                  </a:lnTo>
                  <a:lnTo>
                    <a:pt x="901" y="714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6" y="714"/>
                  </a:lnTo>
                  <a:lnTo>
                    <a:pt x="908" y="714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1" y="714"/>
                  </a:lnTo>
                  <a:lnTo>
                    <a:pt x="911" y="714"/>
                  </a:lnTo>
                  <a:lnTo>
                    <a:pt x="911" y="712"/>
                  </a:lnTo>
                  <a:lnTo>
                    <a:pt x="911" y="712"/>
                  </a:lnTo>
                  <a:lnTo>
                    <a:pt x="913" y="712"/>
                  </a:lnTo>
                  <a:lnTo>
                    <a:pt x="913" y="709"/>
                  </a:lnTo>
                  <a:lnTo>
                    <a:pt x="913" y="707"/>
                  </a:lnTo>
                  <a:lnTo>
                    <a:pt x="915" y="705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3" y="698"/>
                  </a:lnTo>
                  <a:lnTo>
                    <a:pt x="915" y="691"/>
                  </a:lnTo>
                  <a:lnTo>
                    <a:pt x="918" y="686"/>
                  </a:lnTo>
                  <a:lnTo>
                    <a:pt x="925" y="681"/>
                  </a:lnTo>
                  <a:lnTo>
                    <a:pt x="927" y="679"/>
                  </a:lnTo>
                  <a:lnTo>
                    <a:pt x="930" y="676"/>
                  </a:lnTo>
                  <a:lnTo>
                    <a:pt x="932" y="679"/>
                  </a:lnTo>
                  <a:lnTo>
                    <a:pt x="934" y="679"/>
                  </a:lnTo>
                  <a:lnTo>
                    <a:pt x="934" y="676"/>
                  </a:lnTo>
                  <a:lnTo>
                    <a:pt x="937" y="676"/>
                  </a:lnTo>
                  <a:lnTo>
                    <a:pt x="937" y="676"/>
                  </a:lnTo>
                  <a:lnTo>
                    <a:pt x="937" y="679"/>
                  </a:lnTo>
                  <a:lnTo>
                    <a:pt x="939" y="679"/>
                  </a:lnTo>
                  <a:lnTo>
                    <a:pt x="939" y="679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4" y="672"/>
                  </a:lnTo>
                  <a:lnTo>
                    <a:pt x="927" y="657"/>
                  </a:lnTo>
                  <a:lnTo>
                    <a:pt x="925" y="653"/>
                  </a:lnTo>
                  <a:lnTo>
                    <a:pt x="922" y="648"/>
                  </a:lnTo>
                  <a:lnTo>
                    <a:pt x="922" y="643"/>
                  </a:lnTo>
                  <a:lnTo>
                    <a:pt x="922" y="641"/>
                  </a:lnTo>
                  <a:lnTo>
                    <a:pt x="922" y="638"/>
                  </a:lnTo>
                  <a:lnTo>
                    <a:pt x="925" y="636"/>
                  </a:lnTo>
                  <a:lnTo>
                    <a:pt x="925" y="634"/>
                  </a:lnTo>
                  <a:lnTo>
                    <a:pt x="925" y="634"/>
                  </a:lnTo>
                  <a:lnTo>
                    <a:pt x="925" y="631"/>
                  </a:lnTo>
                  <a:lnTo>
                    <a:pt x="925" y="629"/>
                  </a:lnTo>
                  <a:lnTo>
                    <a:pt x="925" y="624"/>
                  </a:lnTo>
                  <a:lnTo>
                    <a:pt x="927" y="624"/>
                  </a:lnTo>
                  <a:lnTo>
                    <a:pt x="930" y="617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1"/>
                  </a:lnTo>
                  <a:lnTo>
                    <a:pt x="934" y="601"/>
                  </a:lnTo>
                  <a:lnTo>
                    <a:pt x="937" y="601"/>
                  </a:lnTo>
                  <a:lnTo>
                    <a:pt x="937" y="601"/>
                  </a:lnTo>
                  <a:lnTo>
                    <a:pt x="937" y="598"/>
                  </a:lnTo>
                  <a:lnTo>
                    <a:pt x="939" y="598"/>
                  </a:lnTo>
                  <a:lnTo>
                    <a:pt x="939" y="598"/>
                  </a:lnTo>
                  <a:lnTo>
                    <a:pt x="941" y="598"/>
                  </a:lnTo>
                  <a:lnTo>
                    <a:pt x="941" y="598"/>
                  </a:lnTo>
                  <a:lnTo>
                    <a:pt x="944" y="596"/>
                  </a:lnTo>
                  <a:lnTo>
                    <a:pt x="944" y="594"/>
                  </a:lnTo>
                  <a:lnTo>
                    <a:pt x="944" y="586"/>
                  </a:lnTo>
                  <a:lnTo>
                    <a:pt x="946" y="586"/>
                  </a:lnTo>
                  <a:lnTo>
                    <a:pt x="946" y="584"/>
                  </a:lnTo>
                  <a:lnTo>
                    <a:pt x="946" y="579"/>
                  </a:lnTo>
                  <a:lnTo>
                    <a:pt x="946" y="577"/>
                  </a:lnTo>
                  <a:lnTo>
                    <a:pt x="946" y="575"/>
                  </a:lnTo>
                  <a:lnTo>
                    <a:pt x="948" y="570"/>
                  </a:lnTo>
                  <a:lnTo>
                    <a:pt x="948" y="567"/>
                  </a:lnTo>
                  <a:lnTo>
                    <a:pt x="946" y="551"/>
                  </a:lnTo>
                  <a:lnTo>
                    <a:pt x="946" y="551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6"/>
                  </a:lnTo>
                  <a:lnTo>
                    <a:pt x="946" y="546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1"/>
                  </a:lnTo>
                  <a:lnTo>
                    <a:pt x="944" y="537"/>
                  </a:lnTo>
                  <a:lnTo>
                    <a:pt x="941" y="534"/>
                  </a:lnTo>
                  <a:lnTo>
                    <a:pt x="941" y="534"/>
                  </a:lnTo>
                  <a:lnTo>
                    <a:pt x="941" y="530"/>
                  </a:lnTo>
                  <a:lnTo>
                    <a:pt x="941" y="527"/>
                  </a:lnTo>
                  <a:lnTo>
                    <a:pt x="941" y="525"/>
                  </a:lnTo>
                  <a:lnTo>
                    <a:pt x="944" y="515"/>
                  </a:lnTo>
                  <a:lnTo>
                    <a:pt x="944" y="513"/>
                  </a:lnTo>
                  <a:lnTo>
                    <a:pt x="946" y="511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51" y="508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3" y="504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6" y="506"/>
                  </a:lnTo>
                  <a:lnTo>
                    <a:pt x="956" y="504"/>
                  </a:lnTo>
                  <a:lnTo>
                    <a:pt x="956" y="504"/>
                  </a:lnTo>
                  <a:lnTo>
                    <a:pt x="956" y="501"/>
                  </a:lnTo>
                  <a:lnTo>
                    <a:pt x="958" y="501"/>
                  </a:lnTo>
                  <a:lnTo>
                    <a:pt x="960" y="501"/>
                  </a:lnTo>
                  <a:lnTo>
                    <a:pt x="963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1"/>
                  </a:lnTo>
                  <a:lnTo>
                    <a:pt x="967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2" y="508"/>
                  </a:lnTo>
                  <a:lnTo>
                    <a:pt x="972" y="511"/>
                  </a:lnTo>
                  <a:lnTo>
                    <a:pt x="972" y="511"/>
                  </a:lnTo>
                  <a:lnTo>
                    <a:pt x="974" y="508"/>
                  </a:lnTo>
                  <a:lnTo>
                    <a:pt x="974" y="508"/>
                  </a:lnTo>
                  <a:lnTo>
                    <a:pt x="972" y="506"/>
                  </a:lnTo>
                  <a:lnTo>
                    <a:pt x="972" y="506"/>
                  </a:lnTo>
                  <a:lnTo>
                    <a:pt x="972" y="504"/>
                  </a:lnTo>
                  <a:lnTo>
                    <a:pt x="972" y="504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0" y="501"/>
                  </a:lnTo>
                  <a:lnTo>
                    <a:pt x="970" y="501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2" y="499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6"/>
                  </a:lnTo>
                  <a:lnTo>
                    <a:pt x="974" y="496"/>
                  </a:lnTo>
                  <a:lnTo>
                    <a:pt x="974" y="494"/>
                  </a:lnTo>
                  <a:lnTo>
                    <a:pt x="974" y="494"/>
                  </a:lnTo>
                  <a:lnTo>
                    <a:pt x="974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0" y="489"/>
                  </a:lnTo>
                  <a:lnTo>
                    <a:pt x="970" y="489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4" y="485"/>
                  </a:lnTo>
                  <a:lnTo>
                    <a:pt x="972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78"/>
                  </a:lnTo>
                  <a:lnTo>
                    <a:pt x="974" y="478"/>
                  </a:lnTo>
                  <a:lnTo>
                    <a:pt x="972" y="478"/>
                  </a:lnTo>
                  <a:lnTo>
                    <a:pt x="972" y="478"/>
                  </a:lnTo>
                  <a:lnTo>
                    <a:pt x="972" y="475"/>
                  </a:lnTo>
                  <a:lnTo>
                    <a:pt x="974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0"/>
                  </a:lnTo>
                  <a:lnTo>
                    <a:pt x="977" y="470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70"/>
                  </a:lnTo>
                  <a:lnTo>
                    <a:pt x="979" y="470"/>
                  </a:lnTo>
                  <a:lnTo>
                    <a:pt x="982" y="470"/>
                  </a:lnTo>
                  <a:lnTo>
                    <a:pt x="982" y="470"/>
                  </a:lnTo>
                  <a:lnTo>
                    <a:pt x="979" y="466"/>
                  </a:lnTo>
                  <a:lnTo>
                    <a:pt x="979" y="463"/>
                  </a:lnTo>
                  <a:lnTo>
                    <a:pt x="979" y="461"/>
                  </a:lnTo>
                  <a:lnTo>
                    <a:pt x="979" y="461"/>
                  </a:lnTo>
                  <a:lnTo>
                    <a:pt x="982" y="461"/>
                  </a:lnTo>
                  <a:lnTo>
                    <a:pt x="982" y="461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2" y="463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6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91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89" y="454"/>
                  </a:lnTo>
                  <a:lnTo>
                    <a:pt x="989" y="454"/>
                  </a:lnTo>
                  <a:lnTo>
                    <a:pt x="991" y="454"/>
                  </a:lnTo>
                  <a:lnTo>
                    <a:pt x="993" y="454"/>
                  </a:lnTo>
                  <a:lnTo>
                    <a:pt x="993" y="454"/>
                  </a:lnTo>
                  <a:lnTo>
                    <a:pt x="991" y="452"/>
                  </a:lnTo>
                  <a:lnTo>
                    <a:pt x="989" y="452"/>
                  </a:lnTo>
                  <a:lnTo>
                    <a:pt x="991" y="452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1" y="449"/>
                  </a:lnTo>
                  <a:lnTo>
                    <a:pt x="991" y="449"/>
                  </a:lnTo>
                  <a:lnTo>
                    <a:pt x="991" y="447"/>
                  </a:lnTo>
                  <a:lnTo>
                    <a:pt x="993" y="447"/>
                  </a:lnTo>
                  <a:lnTo>
                    <a:pt x="993" y="447"/>
                  </a:lnTo>
                  <a:lnTo>
                    <a:pt x="996" y="447"/>
                  </a:lnTo>
                  <a:lnTo>
                    <a:pt x="996" y="444"/>
                  </a:lnTo>
                  <a:lnTo>
                    <a:pt x="996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7"/>
                  </a:lnTo>
                  <a:lnTo>
                    <a:pt x="996" y="437"/>
                  </a:lnTo>
                  <a:lnTo>
                    <a:pt x="996" y="440"/>
                  </a:lnTo>
                  <a:lnTo>
                    <a:pt x="993" y="440"/>
                  </a:lnTo>
                  <a:lnTo>
                    <a:pt x="993" y="440"/>
                  </a:lnTo>
                  <a:lnTo>
                    <a:pt x="993" y="437"/>
                  </a:lnTo>
                  <a:lnTo>
                    <a:pt x="996" y="437"/>
                  </a:lnTo>
                  <a:lnTo>
                    <a:pt x="996" y="435"/>
                  </a:lnTo>
                  <a:lnTo>
                    <a:pt x="993" y="435"/>
                  </a:lnTo>
                  <a:lnTo>
                    <a:pt x="996" y="435"/>
                  </a:lnTo>
                  <a:lnTo>
                    <a:pt x="996" y="433"/>
                  </a:lnTo>
                  <a:lnTo>
                    <a:pt x="996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1001" y="433"/>
                  </a:lnTo>
                  <a:lnTo>
                    <a:pt x="1001" y="433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8" y="428"/>
                  </a:lnTo>
                  <a:lnTo>
                    <a:pt x="998" y="430"/>
                  </a:lnTo>
                  <a:lnTo>
                    <a:pt x="998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8" y="428"/>
                  </a:lnTo>
                  <a:lnTo>
                    <a:pt x="998" y="428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3"/>
                  </a:lnTo>
                  <a:lnTo>
                    <a:pt x="1001" y="423"/>
                  </a:lnTo>
                  <a:lnTo>
                    <a:pt x="1001" y="423"/>
                  </a:lnTo>
                  <a:close/>
                  <a:moveTo>
                    <a:pt x="731" y="752"/>
                  </a:moveTo>
                  <a:lnTo>
                    <a:pt x="731" y="752"/>
                  </a:lnTo>
                  <a:lnTo>
                    <a:pt x="729" y="752"/>
                  </a:lnTo>
                  <a:lnTo>
                    <a:pt x="729" y="752"/>
                  </a:lnTo>
                  <a:lnTo>
                    <a:pt x="729" y="754"/>
                  </a:lnTo>
                  <a:lnTo>
                    <a:pt x="729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close/>
                  <a:moveTo>
                    <a:pt x="868" y="778"/>
                  </a:moveTo>
                  <a:lnTo>
                    <a:pt x="866" y="780"/>
                  </a:lnTo>
                  <a:lnTo>
                    <a:pt x="866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0" y="783"/>
                  </a:lnTo>
                  <a:lnTo>
                    <a:pt x="870" y="780"/>
                  </a:lnTo>
                  <a:lnTo>
                    <a:pt x="870" y="778"/>
                  </a:lnTo>
                  <a:lnTo>
                    <a:pt x="868" y="778"/>
                  </a:lnTo>
                  <a:close/>
                  <a:moveTo>
                    <a:pt x="885" y="840"/>
                  </a:moveTo>
                  <a:lnTo>
                    <a:pt x="882" y="840"/>
                  </a:lnTo>
                  <a:lnTo>
                    <a:pt x="882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2" y="842"/>
                  </a:lnTo>
                  <a:lnTo>
                    <a:pt x="882" y="844"/>
                  </a:lnTo>
                  <a:lnTo>
                    <a:pt x="882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7" y="844"/>
                  </a:lnTo>
                  <a:lnTo>
                    <a:pt x="887" y="842"/>
                  </a:lnTo>
                  <a:lnTo>
                    <a:pt x="887" y="842"/>
                  </a:lnTo>
                  <a:lnTo>
                    <a:pt x="885" y="840"/>
                  </a:lnTo>
                  <a:close/>
                  <a:moveTo>
                    <a:pt x="880" y="882"/>
                  </a:moveTo>
                  <a:lnTo>
                    <a:pt x="882" y="882"/>
                  </a:lnTo>
                  <a:lnTo>
                    <a:pt x="880" y="880"/>
                  </a:lnTo>
                  <a:lnTo>
                    <a:pt x="880" y="882"/>
                  </a:lnTo>
                  <a:close/>
                  <a:moveTo>
                    <a:pt x="873" y="792"/>
                  </a:moveTo>
                  <a:lnTo>
                    <a:pt x="873" y="792"/>
                  </a:lnTo>
                  <a:lnTo>
                    <a:pt x="873" y="792"/>
                  </a:lnTo>
                  <a:lnTo>
                    <a:pt x="870" y="792"/>
                  </a:lnTo>
                  <a:lnTo>
                    <a:pt x="870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2"/>
                  </a:lnTo>
                  <a:lnTo>
                    <a:pt x="873" y="792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908" y="1001"/>
                  </a:moveTo>
                  <a:lnTo>
                    <a:pt x="908" y="1003"/>
                  </a:lnTo>
                  <a:lnTo>
                    <a:pt x="908" y="1003"/>
                  </a:lnTo>
                  <a:lnTo>
                    <a:pt x="908" y="1003"/>
                  </a:lnTo>
                  <a:lnTo>
                    <a:pt x="911" y="1003"/>
                  </a:lnTo>
                  <a:lnTo>
                    <a:pt x="911" y="1003"/>
                  </a:lnTo>
                  <a:lnTo>
                    <a:pt x="911" y="1001"/>
                  </a:lnTo>
                  <a:lnTo>
                    <a:pt x="908" y="1001"/>
                  </a:lnTo>
                  <a:close/>
                  <a:moveTo>
                    <a:pt x="731" y="754"/>
                  </a:moveTo>
                  <a:lnTo>
                    <a:pt x="729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1171" y="146"/>
                  </a:moveTo>
                  <a:lnTo>
                    <a:pt x="1168" y="146"/>
                  </a:lnTo>
                  <a:lnTo>
                    <a:pt x="1168" y="146"/>
                  </a:lnTo>
                  <a:lnTo>
                    <a:pt x="1168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1" y="141"/>
                  </a:lnTo>
                  <a:lnTo>
                    <a:pt x="1171" y="141"/>
                  </a:lnTo>
                  <a:lnTo>
                    <a:pt x="1166" y="141"/>
                  </a:lnTo>
                  <a:lnTo>
                    <a:pt x="1173" y="144"/>
                  </a:lnTo>
                  <a:lnTo>
                    <a:pt x="1171" y="144"/>
                  </a:lnTo>
                  <a:lnTo>
                    <a:pt x="1171" y="146"/>
                  </a:lnTo>
                  <a:close/>
                  <a:moveTo>
                    <a:pt x="1008" y="1199"/>
                  </a:moveTo>
                  <a:lnTo>
                    <a:pt x="1008" y="1202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close/>
                  <a:moveTo>
                    <a:pt x="1010" y="1204"/>
                  </a:move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10" y="1204"/>
                  </a:lnTo>
                  <a:lnTo>
                    <a:pt x="1010" y="1206"/>
                  </a:lnTo>
                  <a:lnTo>
                    <a:pt x="1008" y="1204"/>
                  </a:lnTo>
                  <a:lnTo>
                    <a:pt x="1008" y="1206"/>
                  </a:lnTo>
                  <a:lnTo>
                    <a:pt x="1010" y="1206"/>
                  </a:lnTo>
                  <a:lnTo>
                    <a:pt x="1010" y="1206"/>
                  </a:lnTo>
                  <a:lnTo>
                    <a:pt x="1010" y="1204"/>
                  </a:lnTo>
                  <a:lnTo>
                    <a:pt x="1010" y="1204"/>
                  </a:lnTo>
                  <a:lnTo>
                    <a:pt x="1010" y="1204"/>
                  </a:lnTo>
                  <a:close/>
                  <a:moveTo>
                    <a:pt x="1194" y="156"/>
                  </a:move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2" y="158"/>
                  </a:lnTo>
                  <a:lnTo>
                    <a:pt x="1192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60"/>
                  </a:lnTo>
                  <a:lnTo>
                    <a:pt x="1185" y="160"/>
                  </a:lnTo>
                  <a:lnTo>
                    <a:pt x="1185" y="160"/>
                  </a:lnTo>
                  <a:lnTo>
                    <a:pt x="1183" y="163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0" y="168"/>
                  </a:lnTo>
                  <a:lnTo>
                    <a:pt x="1180" y="165"/>
                  </a:lnTo>
                  <a:lnTo>
                    <a:pt x="1176" y="165"/>
                  </a:lnTo>
                  <a:lnTo>
                    <a:pt x="1173" y="165"/>
                  </a:lnTo>
                  <a:lnTo>
                    <a:pt x="1171" y="165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8" y="163"/>
                  </a:lnTo>
                  <a:lnTo>
                    <a:pt x="1168" y="163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71" y="160"/>
                  </a:lnTo>
                  <a:lnTo>
                    <a:pt x="1173" y="163"/>
                  </a:lnTo>
                  <a:lnTo>
                    <a:pt x="1176" y="163"/>
                  </a:lnTo>
                  <a:lnTo>
                    <a:pt x="1173" y="160"/>
                  </a:lnTo>
                  <a:lnTo>
                    <a:pt x="1171" y="158"/>
                  </a:lnTo>
                  <a:lnTo>
                    <a:pt x="1171" y="156"/>
                  </a:lnTo>
                  <a:lnTo>
                    <a:pt x="1168" y="149"/>
                  </a:lnTo>
                  <a:lnTo>
                    <a:pt x="1168" y="149"/>
                  </a:lnTo>
                  <a:lnTo>
                    <a:pt x="1168" y="146"/>
                  </a:lnTo>
                  <a:lnTo>
                    <a:pt x="1166" y="146"/>
                  </a:lnTo>
                  <a:lnTo>
                    <a:pt x="1166" y="146"/>
                  </a:lnTo>
                  <a:lnTo>
                    <a:pt x="1166" y="144"/>
                  </a:lnTo>
                  <a:lnTo>
                    <a:pt x="1166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1" y="137"/>
                  </a:lnTo>
                  <a:lnTo>
                    <a:pt x="1161" y="134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27"/>
                  </a:lnTo>
                  <a:lnTo>
                    <a:pt x="1159" y="127"/>
                  </a:lnTo>
                  <a:lnTo>
                    <a:pt x="1159" y="125"/>
                  </a:lnTo>
                  <a:lnTo>
                    <a:pt x="1161" y="125"/>
                  </a:lnTo>
                  <a:lnTo>
                    <a:pt x="1161" y="123"/>
                  </a:lnTo>
                  <a:lnTo>
                    <a:pt x="1161" y="120"/>
                  </a:lnTo>
                  <a:lnTo>
                    <a:pt x="1161" y="118"/>
                  </a:lnTo>
                  <a:lnTo>
                    <a:pt x="1161" y="115"/>
                  </a:lnTo>
                  <a:lnTo>
                    <a:pt x="1164" y="113"/>
                  </a:lnTo>
                  <a:lnTo>
                    <a:pt x="1168" y="108"/>
                  </a:lnTo>
                  <a:lnTo>
                    <a:pt x="1168" y="106"/>
                  </a:lnTo>
                  <a:lnTo>
                    <a:pt x="1168" y="104"/>
                  </a:lnTo>
                  <a:lnTo>
                    <a:pt x="1171" y="101"/>
                  </a:lnTo>
                  <a:lnTo>
                    <a:pt x="1173" y="97"/>
                  </a:lnTo>
                  <a:lnTo>
                    <a:pt x="1173" y="94"/>
                  </a:lnTo>
                  <a:lnTo>
                    <a:pt x="1173" y="92"/>
                  </a:lnTo>
                  <a:lnTo>
                    <a:pt x="1173" y="89"/>
                  </a:lnTo>
                  <a:lnTo>
                    <a:pt x="1173" y="89"/>
                  </a:lnTo>
                  <a:lnTo>
                    <a:pt x="1173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71" y="87"/>
                  </a:lnTo>
                  <a:lnTo>
                    <a:pt x="1171" y="89"/>
                  </a:lnTo>
                  <a:lnTo>
                    <a:pt x="1171" y="92"/>
                  </a:lnTo>
                  <a:lnTo>
                    <a:pt x="1168" y="92"/>
                  </a:lnTo>
                  <a:lnTo>
                    <a:pt x="1166" y="97"/>
                  </a:lnTo>
                  <a:lnTo>
                    <a:pt x="1164" y="99"/>
                  </a:lnTo>
                  <a:lnTo>
                    <a:pt x="1164" y="99"/>
                  </a:lnTo>
                  <a:lnTo>
                    <a:pt x="1161" y="101"/>
                  </a:lnTo>
                  <a:lnTo>
                    <a:pt x="1157" y="104"/>
                  </a:lnTo>
                  <a:lnTo>
                    <a:pt x="1157" y="104"/>
                  </a:lnTo>
                  <a:lnTo>
                    <a:pt x="1152" y="111"/>
                  </a:lnTo>
                  <a:lnTo>
                    <a:pt x="1145" y="115"/>
                  </a:lnTo>
                  <a:lnTo>
                    <a:pt x="1145" y="118"/>
                  </a:lnTo>
                  <a:lnTo>
                    <a:pt x="1140" y="118"/>
                  </a:lnTo>
                  <a:lnTo>
                    <a:pt x="1133" y="118"/>
                  </a:lnTo>
                  <a:lnTo>
                    <a:pt x="1126" y="115"/>
                  </a:lnTo>
                  <a:lnTo>
                    <a:pt x="1123" y="115"/>
                  </a:lnTo>
                  <a:lnTo>
                    <a:pt x="1121" y="115"/>
                  </a:lnTo>
                  <a:lnTo>
                    <a:pt x="1121" y="113"/>
                  </a:lnTo>
                  <a:lnTo>
                    <a:pt x="1119" y="113"/>
                  </a:lnTo>
                  <a:lnTo>
                    <a:pt x="1119" y="113"/>
                  </a:lnTo>
                  <a:lnTo>
                    <a:pt x="1119" y="111"/>
                  </a:lnTo>
                  <a:lnTo>
                    <a:pt x="1119" y="111"/>
                  </a:lnTo>
                  <a:lnTo>
                    <a:pt x="1116" y="111"/>
                  </a:lnTo>
                  <a:lnTo>
                    <a:pt x="1116" y="108"/>
                  </a:lnTo>
                  <a:lnTo>
                    <a:pt x="1116" y="106"/>
                  </a:lnTo>
                  <a:lnTo>
                    <a:pt x="1116" y="104"/>
                  </a:lnTo>
                  <a:lnTo>
                    <a:pt x="1114" y="104"/>
                  </a:lnTo>
                  <a:lnTo>
                    <a:pt x="1114" y="104"/>
                  </a:lnTo>
                  <a:lnTo>
                    <a:pt x="1114" y="106"/>
                  </a:lnTo>
                  <a:lnTo>
                    <a:pt x="1112" y="108"/>
                  </a:lnTo>
                  <a:lnTo>
                    <a:pt x="1112" y="108"/>
                  </a:lnTo>
                  <a:lnTo>
                    <a:pt x="1112" y="111"/>
                  </a:lnTo>
                  <a:lnTo>
                    <a:pt x="1112" y="111"/>
                  </a:lnTo>
                  <a:lnTo>
                    <a:pt x="1109" y="111"/>
                  </a:lnTo>
                  <a:lnTo>
                    <a:pt x="1109" y="111"/>
                  </a:lnTo>
                  <a:lnTo>
                    <a:pt x="1107" y="111"/>
                  </a:lnTo>
                  <a:lnTo>
                    <a:pt x="1109" y="106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2" y="106"/>
                  </a:lnTo>
                  <a:lnTo>
                    <a:pt x="1112" y="104"/>
                  </a:lnTo>
                  <a:lnTo>
                    <a:pt x="1109" y="104"/>
                  </a:lnTo>
                  <a:lnTo>
                    <a:pt x="1109" y="104"/>
                  </a:lnTo>
                  <a:lnTo>
                    <a:pt x="1102" y="104"/>
                  </a:lnTo>
                  <a:lnTo>
                    <a:pt x="1102" y="104"/>
                  </a:lnTo>
                  <a:lnTo>
                    <a:pt x="1100" y="104"/>
                  </a:lnTo>
                  <a:lnTo>
                    <a:pt x="1100" y="106"/>
                  </a:lnTo>
                  <a:lnTo>
                    <a:pt x="1100" y="106"/>
                  </a:lnTo>
                  <a:lnTo>
                    <a:pt x="1090" y="106"/>
                  </a:lnTo>
                  <a:lnTo>
                    <a:pt x="1090" y="106"/>
                  </a:lnTo>
                  <a:lnTo>
                    <a:pt x="1090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1"/>
                  </a:lnTo>
                  <a:lnTo>
                    <a:pt x="1088" y="101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90" y="99"/>
                  </a:lnTo>
                  <a:lnTo>
                    <a:pt x="1090" y="99"/>
                  </a:lnTo>
                  <a:lnTo>
                    <a:pt x="1079" y="94"/>
                  </a:lnTo>
                  <a:lnTo>
                    <a:pt x="1071" y="89"/>
                  </a:lnTo>
                  <a:lnTo>
                    <a:pt x="1071" y="89"/>
                  </a:lnTo>
                  <a:lnTo>
                    <a:pt x="1069" y="87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7" y="85"/>
                  </a:lnTo>
                  <a:lnTo>
                    <a:pt x="1067" y="85"/>
                  </a:lnTo>
                  <a:lnTo>
                    <a:pt x="1064" y="82"/>
                  </a:lnTo>
                  <a:lnTo>
                    <a:pt x="1062" y="80"/>
                  </a:lnTo>
                  <a:lnTo>
                    <a:pt x="1062" y="80"/>
                  </a:lnTo>
                  <a:lnTo>
                    <a:pt x="1060" y="80"/>
                  </a:lnTo>
                  <a:lnTo>
                    <a:pt x="1057" y="75"/>
                  </a:lnTo>
                  <a:lnTo>
                    <a:pt x="1053" y="73"/>
                  </a:lnTo>
                  <a:lnTo>
                    <a:pt x="1050" y="70"/>
                  </a:lnTo>
                  <a:lnTo>
                    <a:pt x="1048" y="66"/>
                  </a:lnTo>
                  <a:lnTo>
                    <a:pt x="1045" y="66"/>
                  </a:lnTo>
                  <a:lnTo>
                    <a:pt x="1036" y="54"/>
                  </a:lnTo>
                  <a:lnTo>
                    <a:pt x="1034" y="49"/>
                  </a:lnTo>
                  <a:lnTo>
                    <a:pt x="1031" y="47"/>
                  </a:lnTo>
                  <a:lnTo>
                    <a:pt x="1029" y="47"/>
                  </a:lnTo>
                  <a:lnTo>
                    <a:pt x="1027" y="37"/>
                  </a:lnTo>
                  <a:lnTo>
                    <a:pt x="1010" y="16"/>
                  </a:lnTo>
                  <a:lnTo>
                    <a:pt x="1008" y="16"/>
                  </a:lnTo>
                  <a:lnTo>
                    <a:pt x="1003" y="11"/>
                  </a:lnTo>
                  <a:lnTo>
                    <a:pt x="1001" y="9"/>
                  </a:lnTo>
                  <a:lnTo>
                    <a:pt x="998" y="7"/>
                  </a:lnTo>
                  <a:lnTo>
                    <a:pt x="998" y="4"/>
                  </a:lnTo>
                  <a:lnTo>
                    <a:pt x="998" y="4"/>
                  </a:lnTo>
                  <a:lnTo>
                    <a:pt x="996" y="4"/>
                  </a:lnTo>
                  <a:lnTo>
                    <a:pt x="996" y="2"/>
                  </a:lnTo>
                  <a:lnTo>
                    <a:pt x="996" y="0"/>
                  </a:lnTo>
                  <a:lnTo>
                    <a:pt x="993" y="2"/>
                  </a:lnTo>
                  <a:lnTo>
                    <a:pt x="991" y="2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89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79" y="7"/>
                  </a:lnTo>
                  <a:lnTo>
                    <a:pt x="979" y="7"/>
                  </a:lnTo>
                  <a:lnTo>
                    <a:pt x="979" y="9"/>
                  </a:lnTo>
                  <a:lnTo>
                    <a:pt x="979" y="9"/>
                  </a:lnTo>
                  <a:lnTo>
                    <a:pt x="979" y="11"/>
                  </a:lnTo>
                  <a:lnTo>
                    <a:pt x="979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6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21"/>
                  </a:lnTo>
                  <a:lnTo>
                    <a:pt x="977" y="21"/>
                  </a:lnTo>
                  <a:lnTo>
                    <a:pt x="974" y="23"/>
                  </a:lnTo>
                  <a:lnTo>
                    <a:pt x="977" y="28"/>
                  </a:lnTo>
                  <a:lnTo>
                    <a:pt x="984" y="42"/>
                  </a:lnTo>
                  <a:lnTo>
                    <a:pt x="984" y="47"/>
                  </a:lnTo>
                  <a:lnTo>
                    <a:pt x="986" y="56"/>
                  </a:lnTo>
                  <a:lnTo>
                    <a:pt x="986" y="66"/>
                  </a:lnTo>
                  <a:lnTo>
                    <a:pt x="986" y="68"/>
                  </a:lnTo>
                  <a:lnTo>
                    <a:pt x="984" y="82"/>
                  </a:lnTo>
                  <a:lnTo>
                    <a:pt x="979" y="89"/>
                  </a:lnTo>
                  <a:lnTo>
                    <a:pt x="979" y="92"/>
                  </a:lnTo>
                  <a:lnTo>
                    <a:pt x="982" y="108"/>
                  </a:lnTo>
                  <a:lnTo>
                    <a:pt x="979" y="111"/>
                  </a:lnTo>
                  <a:lnTo>
                    <a:pt x="979" y="113"/>
                  </a:lnTo>
                  <a:lnTo>
                    <a:pt x="979" y="118"/>
                  </a:lnTo>
                  <a:lnTo>
                    <a:pt x="977" y="120"/>
                  </a:lnTo>
                  <a:lnTo>
                    <a:pt x="977" y="123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0" y="125"/>
                  </a:lnTo>
                  <a:lnTo>
                    <a:pt x="967" y="125"/>
                  </a:lnTo>
                  <a:lnTo>
                    <a:pt x="967" y="127"/>
                  </a:lnTo>
                  <a:lnTo>
                    <a:pt x="965" y="127"/>
                  </a:lnTo>
                  <a:lnTo>
                    <a:pt x="965" y="130"/>
                  </a:lnTo>
                  <a:lnTo>
                    <a:pt x="963" y="132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44"/>
                  </a:lnTo>
                  <a:lnTo>
                    <a:pt x="965" y="144"/>
                  </a:lnTo>
                  <a:lnTo>
                    <a:pt x="965" y="146"/>
                  </a:lnTo>
                  <a:lnTo>
                    <a:pt x="965" y="146"/>
                  </a:lnTo>
                  <a:lnTo>
                    <a:pt x="965" y="149"/>
                  </a:lnTo>
                  <a:lnTo>
                    <a:pt x="967" y="153"/>
                  </a:lnTo>
                  <a:lnTo>
                    <a:pt x="967" y="156"/>
                  </a:lnTo>
                  <a:lnTo>
                    <a:pt x="967" y="158"/>
                  </a:lnTo>
                  <a:lnTo>
                    <a:pt x="967" y="163"/>
                  </a:lnTo>
                  <a:lnTo>
                    <a:pt x="967" y="165"/>
                  </a:lnTo>
                  <a:lnTo>
                    <a:pt x="965" y="168"/>
                  </a:lnTo>
                  <a:lnTo>
                    <a:pt x="960" y="170"/>
                  </a:lnTo>
                  <a:lnTo>
                    <a:pt x="958" y="172"/>
                  </a:lnTo>
                  <a:lnTo>
                    <a:pt x="956" y="175"/>
                  </a:lnTo>
                  <a:lnTo>
                    <a:pt x="956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1" y="172"/>
                  </a:lnTo>
                  <a:lnTo>
                    <a:pt x="948" y="172"/>
                  </a:lnTo>
                  <a:lnTo>
                    <a:pt x="946" y="172"/>
                  </a:lnTo>
                  <a:lnTo>
                    <a:pt x="946" y="172"/>
                  </a:lnTo>
                  <a:lnTo>
                    <a:pt x="946" y="170"/>
                  </a:lnTo>
                  <a:lnTo>
                    <a:pt x="946" y="170"/>
                  </a:lnTo>
                  <a:lnTo>
                    <a:pt x="946" y="168"/>
                  </a:lnTo>
                  <a:lnTo>
                    <a:pt x="946" y="168"/>
                  </a:lnTo>
                  <a:lnTo>
                    <a:pt x="944" y="168"/>
                  </a:lnTo>
                  <a:lnTo>
                    <a:pt x="941" y="170"/>
                  </a:lnTo>
                  <a:lnTo>
                    <a:pt x="937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2" y="168"/>
                  </a:lnTo>
                  <a:lnTo>
                    <a:pt x="930" y="168"/>
                  </a:lnTo>
                  <a:lnTo>
                    <a:pt x="927" y="165"/>
                  </a:lnTo>
                  <a:lnTo>
                    <a:pt x="927" y="163"/>
                  </a:lnTo>
                  <a:lnTo>
                    <a:pt x="925" y="163"/>
                  </a:lnTo>
                  <a:lnTo>
                    <a:pt x="920" y="160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60"/>
                  </a:lnTo>
                  <a:lnTo>
                    <a:pt x="918" y="160"/>
                  </a:lnTo>
                  <a:lnTo>
                    <a:pt x="915" y="160"/>
                  </a:lnTo>
                  <a:lnTo>
                    <a:pt x="915" y="160"/>
                  </a:lnTo>
                  <a:lnTo>
                    <a:pt x="913" y="160"/>
                  </a:lnTo>
                  <a:lnTo>
                    <a:pt x="911" y="168"/>
                  </a:lnTo>
                  <a:lnTo>
                    <a:pt x="911" y="170"/>
                  </a:lnTo>
                  <a:lnTo>
                    <a:pt x="913" y="172"/>
                  </a:lnTo>
                  <a:lnTo>
                    <a:pt x="915" y="172"/>
                  </a:lnTo>
                  <a:lnTo>
                    <a:pt x="915" y="175"/>
                  </a:lnTo>
                  <a:lnTo>
                    <a:pt x="918" y="179"/>
                  </a:lnTo>
                  <a:lnTo>
                    <a:pt x="920" y="179"/>
                  </a:lnTo>
                  <a:lnTo>
                    <a:pt x="920" y="182"/>
                  </a:lnTo>
                  <a:lnTo>
                    <a:pt x="920" y="182"/>
                  </a:lnTo>
                  <a:lnTo>
                    <a:pt x="920" y="184"/>
                  </a:lnTo>
                  <a:lnTo>
                    <a:pt x="920" y="184"/>
                  </a:lnTo>
                  <a:lnTo>
                    <a:pt x="920" y="186"/>
                  </a:lnTo>
                  <a:lnTo>
                    <a:pt x="918" y="186"/>
                  </a:lnTo>
                  <a:lnTo>
                    <a:pt x="913" y="191"/>
                  </a:lnTo>
                  <a:lnTo>
                    <a:pt x="913" y="191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201"/>
                  </a:lnTo>
                  <a:lnTo>
                    <a:pt x="908" y="201"/>
                  </a:lnTo>
                  <a:lnTo>
                    <a:pt x="906" y="201"/>
                  </a:lnTo>
                  <a:lnTo>
                    <a:pt x="906" y="201"/>
                  </a:lnTo>
                  <a:lnTo>
                    <a:pt x="906" y="198"/>
                  </a:lnTo>
                  <a:lnTo>
                    <a:pt x="904" y="198"/>
                  </a:lnTo>
                  <a:lnTo>
                    <a:pt x="904" y="198"/>
                  </a:lnTo>
                  <a:lnTo>
                    <a:pt x="901" y="198"/>
                  </a:lnTo>
                  <a:lnTo>
                    <a:pt x="901" y="201"/>
                  </a:lnTo>
                  <a:lnTo>
                    <a:pt x="901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6" y="205"/>
                  </a:lnTo>
                  <a:lnTo>
                    <a:pt x="894" y="208"/>
                  </a:lnTo>
                  <a:lnTo>
                    <a:pt x="894" y="208"/>
                  </a:lnTo>
                  <a:lnTo>
                    <a:pt x="889" y="208"/>
                  </a:lnTo>
                  <a:lnTo>
                    <a:pt x="887" y="208"/>
                  </a:lnTo>
                  <a:lnTo>
                    <a:pt x="885" y="210"/>
                  </a:lnTo>
                  <a:lnTo>
                    <a:pt x="885" y="212"/>
                  </a:lnTo>
                  <a:lnTo>
                    <a:pt x="885" y="220"/>
                  </a:lnTo>
                  <a:lnTo>
                    <a:pt x="885" y="222"/>
                  </a:lnTo>
                  <a:lnTo>
                    <a:pt x="885" y="224"/>
                  </a:lnTo>
                  <a:lnTo>
                    <a:pt x="885" y="227"/>
                  </a:lnTo>
                  <a:lnTo>
                    <a:pt x="882" y="231"/>
                  </a:lnTo>
                  <a:lnTo>
                    <a:pt x="882" y="231"/>
                  </a:lnTo>
                  <a:lnTo>
                    <a:pt x="880" y="234"/>
                  </a:lnTo>
                  <a:lnTo>
                    <a:pt x="882" y="236"/>
                  </a:lnTo>
                  <a:lnTo>
                    <a:pt x="882" y="239"/>
                  </a:lnTo>
                  <a:lnTo>
                    <a:pt x="882" y="239"/>
                  </a:lnTo>
                  <a:lnTo>
                    <a:pt x="885" y="241"/>
                  </a:lnTo>
                  <a:lnTo>
                    <a:pt x="887" y="241"/>
                  </a:lnTo>
                  <a:lnTo>
                    <a:pt x="887" y="241"/>
                  </a:lnTo>
                  <a:lnTo>
                    <a:pt x="887" y="243"/>
                  </a:lnTo>
                  <a:lnTo>
                    <a:pt x="889" y="243"/>
                  </a:lnTo>
                  <a:lnTo>
                    <a:pt x="889" y="243"/>
                  </a:lnTo>
                  <a:lnTo>
                    <a:pt x="889" y="246"/>
                  </a:lnTo>
                  <a:lnTo>
                    <a:pt x="894" y="248"/>
                  </a:lnTo>
                  <a:lnTo>
                    <a:pt x="896" y="250"/>
                  </a:lnTo>
                  <a:lnTo>
                    <a:pt x="899" y="255"/>
                  </a:lnTo>
                  <a:lnTo>
                    <a:pt x="901" y="257"/>
                  </a:lnTo>
                  <a:lnTo>
                    <a:pt x="901" y="257"/>
                  </a:lnTo>
                  <a:lnTo>
                    <a:pt x="901" y="260"/>
                  </a:lnTo>
                  <a:lnTo>
                    <a:pt x="901" y="260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5"/>
                  </a:lnTo>
                  <a:lnTo>
                    <a:pt x="901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7"/>
                  </a:lnTo>
                  <a:lnTo>
                    <a:pt x="899" y="267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6" y="269"/>
                  </a:lnTo>
                  <a:lnTo>
                    <a:pt x="896" y="272"/>
                  </a:lnTo>
                  <a:lnTo>
                    <a:pt x="894" y="276"/>
                  </a:lnTo>
                  <a:lnTo>
                    <a:pt x="894" y="281"/>
                  </a:lnTo>
                  <a:lnTo>
                    <a:pt x="892" y="283"/>
                  </a:lnTo>
                  <a:lnTo>
                    <a:pt x="892" y="283"/>
                  </a:lnTo>
                  <a:lnTo>
                    <a:pt x="892" y="286"/>
                  </a:lnTo>
                  <a:lnTo>
                    <a:pt x="894" y="291"/>
                  </a:lnTo>
                  <a:lnTo>
                    <a:pt x="894" y="293"/>
                  </a:lnTo>
                  <a:lnTo>
                    <a:pt x="894" y="293"/>
                  </a:lnTo>
                  <a:lnTo>
                    <a:pt x="896" y="295"/>
                  </a:lnTo>
                  <a:lnTo>
                    <a:pt x="896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901" y="295"/>
                  </a:lnTo>
                  <a:lnTo>
                    <a:pt x="904" y="298"/>
                  </a:lnTo>
                  <a:lnTo>
                    <a:pt x="904" y="298"/>
                  </a:lnTo>
                  <a:lnTo>
                    <a:pt x="904" y="295"/>
                  </a:lnTo>
                  <a:lnTo>
                    <a:pt x="906" y="295"/>
                  </a:lnTo>
                  <a:lnTo>
                    <a:pt x="906" y="293"/>
                  </a:lnTo>
                  <a:lnTo>
                    <a:pt x="906" y="293"/>
                  </a:lnTo>
                  <a:lnTo>
                    <a:pt x="908" y="291"/>
                  </a:lnTo>
                  <a:lnTo>
                    <a:pt x="913" y="288"/>
                  </a:lnTo>
                  <a:lnTo>
                    <a:pt x="915" y="288"/>
                  </a:lnTo>
                  <a:lnTo>
                    <a:pt x="915" y="286"/>
                  </a:lnTo>
                  <a:lnTo>
                    <a:pt x="915" y="281"/>
                  </a:lnTo>
                  <a:lnTo>
                    <a:pt x="918" y="276"/>
                  </a:lnTo>
                  <a:lnTo>
                    <a:pt x="918" y="276"/>
                  </a:lnTo>
                  <a:lnTo>
                    <a:pt x="920" y="276"/>
                  </a:lnTo>
                  <a:lnTo>
                    <a:pt x="920" y="276"/>
                  </a:lnTo>
                  <a:lnTo>
                    <a:pt x="922" y="276"/>
                  </a:lnTo>
                  <a:lnTo>
                    <a:pt x="925" y="274"/>
                  </a:lnTo>
                  <a:lnTo>
                    <a:pt x="925" y="272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7"/>
                  </a:lnTo>
                  <a:lnTo>
                    <a:pt x="930" y="267"/>
                  </a:lnTo>
                  <a:lnTo>
                    <a:pt x="930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0" y="272"/>
                  </a:lnTo>
                  <a:lnTo>
                    <a:pt x="930" y="272"/>
                  </a:lnTo>
                  <a:lnTo>
                    <a:pt x="930" y="274"/>
                  </a:lnTo>
                  <a:lnTo>
                    <a:pt x="932" y="272"/>
                  </a:lnTo>
                  <a:lnTo>
                    <a:pt x="934" y="272"/>
                  </a:lnTo>
                  <a:lnTo>
                    <a:pt x="937" y="272"/>
                  </a:lnTo>
                  <a:lnTo>
                    <a:pt x="939" y="272"/>
                  </a:lnTo>
                  <a:lnTo>
                    <a:pt x="944" y="274"/>
                  </a:lnTo>
                  <a:lnTo>
                    <a:pt x="946" y="276"/>
                  </a:lnTo>
                  <a:lnTo>
                    <a:pt x="948" y="274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53" y="269"/>
                  </a:lnTo>
                  <a:lnTo>
                    <a:pt x="956" y="269"/>
                  </a:lnTo>
                  <a:lnTo>
                    <a:pt x="956" y="269"/>
                  </a:lnTo>
                  <a:lnTo>
                    <a:pt x="956" y="267"/>
                  </a:lnTo>
                  <a:lnTo>
                    <a:pt x="951" y="265"/>
                  </a:lnTo>
                  <a:lnTo>
                    <a:pt x="951" y="262"/>
                  </a:lnTo>
                  <a:lnTo>
                    <a:pt x="948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4" y="262"/>
                  </a:lnTo>
                  <a:lnTo>
                    <a:pt x="941" y="257"/>
                  </a:lnTo>
                  <a:lnTo>
                    <a:pt x="939" y="255"/>
                  </a:lnTo>
                  <a:lnTo>
                    <a:pt x="937" y="255"/>
                  </a:lnTo>
                  <a:lnTo>
                    <a:pt x="937" y="253"/>
                  </a:lnTo>
                  <a:lnTo>
                    <a:pt x="934" y="250"/>
                  </a:lnTo>
                  <a:lnTo>
                    <a:pt x="934" y="248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25" y="248"/>
                  </a:lnTo>
                  <a:lnTo>
                    <a:pt x="922" y="248"/>
                  </a:lnTo>
                  <a:lnTo>
                    <a:pt x="922" y="248"/>
                  </a:lnTo>
                  <a:lnTo>
                    <a:pt x="920" y="248"/>
                  </a:lnTo>
                  <a:lnTo>
                    <a:pt x="918" y="243"/>
                  </a:lnTo>
                  <a:lnTo>
                    <a:pt x="915" y="241"/>
                  </a:lnTo>
                  <a:lnTo>
                    <a:pt x="911" y="239"/>
                  </a:lnTo>
                  <a:lnTo>
                    <a:pt x="908" y="236"/>
                  </a:lnTo>
                  <a:lnTo>
                    <a:pt x="908" y="234"/>
                  </a:lnTo>
                  <a:lnTo>
                    <a:pt x="908" y="231"/>
                  </a:lnTo>
                  <a:lnTo>
                    <a:pt x="908" y="227"/>
                  </a:lnTo>
                  <a:lnTo>
                    <a:pt x="911" y="224"/>
                  </a:lnTo>
                  <a:lnTo>
                    <a:pt x="913" y="220"/>
                  </a:lnTo>
                  <a:lnTo>
                    <a:pt x="915" y="217"/>
                  </a:lnTo>
                  <a:lnTo>
                    <a:pt x="918" y="215"/>
                  </a:lnTo>
                  <a:lnTo>
                    <a:pt x="920" y="215"/>
                  </a:lnTo>
                  <a:lnTo>
                    <a:pt x="920" y="215"/>
                  </a:lnTo>
                  <a:lnTo>
                    <a:pt x="925" y="215"/>
                  </a:lnTo>
                  <a:lnTo>
                    <a:pt x="927" y="215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41" y="224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6" y="234"/>
                  </a:lnTo>
                  <a:lnTo>
                    <a:pt x="946" y="234"/>
                  </a:lnTo>
                  <a:lnTo>
                    <a:pt x="948" y="229"/>
                  </a:lnTo>
                  <a:lnTo>
                    <a:pt x="951" y="227"/>
                  </a:lnTo>
                  <a:lnTo>
                    <a:pt x="953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8" y="222"/>
                  </a:lnTo>
                  <a:lnTo>
                    <a:pt x="960" y="222"/>
                  </a:lnTo>
                  <a:lnTo>
                    <a:pt x="967" y="215"/>
                  </a:lnTo>
                  <a:lnTo>
                    <a:pt x="974" y="212"/>
                  </a:lnTo>
                  <a:lnTo>
                    <a:pt x="979" y="212"/>
                  </a:lnTo>
                  <a:lnTo>
                    <a:pt x="984" y="212"/>
                  </a:lnTo>
                  <a:lnTo>
                    <a:pt x="989" y="212"/>
                  </a:lnTo>
                  <a:lnTo>
                    <a:pt x="991" y="215"/>
                  </a:lnTo>
                  <a:lnTo>
                    <a:pt x="993" y="215"/>
                  </a:lnTo>
                  <a:lnTo>
                    <a:pt x="993" y="215"/>
                  </a:lnTo>
                  <a:lnTo>
                    <a:pt x="996" y="220"/>
                  </a:lnTo>
                  <a:lnTo>
                    <a:pt x="1001" y="222"/>
                  </a:lnTo>
                  <a:lnTo>
                    <a:pt x="1008" y="222"/>
                  </a:lnTo>
                  <a:lnTo>
                    <a:pt x="1010" y="227"/>
                  </a:lnTo>
                  <a:lnTo>
                    <a:pt x="1012" y="229"/>
                  </a:lnTo>
                  <a:lnTo>
                    <a:pt x="1022" y="236"/>
                  </a:lnTo>
                  <a:lnTo>
                    <a:pt x="1027" y="239"/>
                  </a:lnTo>
                  <a:lnTo>
                    <a:pt x="1038" y="243"/>
                  </a:lnTo>
                  <a:lnTo>
                    <a:pt x="1048" y="248"/>
                  </a:lnTo>
                  <a:lnTo>
                    <a:pt x="1057" y="253"/>
                  </a:lnTo>
                  <a:lnTo>
                    <a:pt x="1057" y="255"/>
                  </a:lnTo>
                  <a:lnTo>
                    <a:pt x="1060" y="255"/>
                  </a:lnTo>
                  <a:lnTo>
                    <a:pt x="1060" y="257"/>
                  </a:lnTo>
                  <a:lnTo>
                    <a:pt x="1060" y="257"/>
                  </a:lnTo>
                  <a:lnTo>
                    <a:pt x="1060" y="260"/>
                  </a:lnTo>
                  <a:lnTo>
                    <a:pt x="1062" y="260"/>
                  </a:lnTo>
                  <a:lnTo>
                    <a:pt x="1062" y="260"/>
                  </a:lnTo>
                  <a:lnTo>
                    <a:pt x="1064" y="260"/>
                  </a:lnTo>
                  <a:lnTo>
                    <a:pt x="1064" y="255"/>
                  </a:lnTo>
                  <a:lnTo>
                    <a:pt x="1064" y="255"/>
                  </a:lnTo>
                  <a:lnTo>
                    <a:pt x="1067" y="253"/>
                  </a:lnTo>
                  <a:lnTo>
                    <a:pt x="1067" y="248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7" y="243"/>
                  </a:lnTo>
                  <a:lnTo>
                    <a:pt x="1067" y="239"/>
                  </a:lnTo>
                  <a:lnTo>
                    <a:pt x="1067" y="236"/>
                  </a:lnTo>
                  <a:lnTo>
                    <a:pt x="1069" y="234"/>
                  </a:lnTo>
                  <a:lnTo>
                    <a:pt x="1074" y="222"/>
                  </a:lnTo>
                  <a:lnTo>
                    <a:pt x="1081" y="212"/>
                  </a:lnTo>
                  <a:lnTo>
                    <a:pt x="1083" y="208"/>
                  </a:lnTo>
                  <a:lnTo>
                    <a:pt x="1090" y="201"/>
                  </a:lnTo>
                  <a:lnTo>
                    <a:pt x="1097" y="196"/>
                  </a:lnTo>
                  <a:lnTo>
                    <a:pt x="1105" y="189"/>
                  </a:lnTo>
                  <a:lnTo>
                    <a:pt x="1112" y="186"/>
                  </a:lnTo>
                  <a:lnTo>
                    <a:pt x="1119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21" y="186"/>
                  </a:lnTo>
                  <a:lnTo>
                    <a:pt x="1123" y="186"/>
                  </a:lnTo>
                  <a:lnTo>
                    <a:pt x="1123" y="186"/>
                  </a:lnTo>
                  <a:lnTo>
                    <a:pt x="1126" y="189"/>
                  </a:lnTo>
                  <a:lnTo>
                    <a:pt x="1128" y="189"/>
                  </a:lnTo>
                  <a:lnTo>
                    <a:pt x="1131" y="189"/>
                  </a:lnTo>
                  <a:lnTo>
                    <a:pt x="1133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6"/>
                  </a:lnTo>
                  <a:lnTo>
                    <a:pt x="1140" y="186"/>
                  </a:lnTo>
                  <a:lnTo>
                    <a:pt x="1140" y="186"/>
                  </a:lnTo>
                  <a:lnTo>
                    <a:pt x="1140" y="184"/>
                  </a:lnTo>
                  <a:lnTo>
                    <a:pt x="1142" y="184"/>
                  </a:lnTo>
                  <a:lnTo>
                    <a:pt x="1142" y="184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7" y="182"/>
                  </a:lnTo>
                  <a:lnTo>
                    <a:pt x="1147" y="182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50" y="186"/>
                  </a:lnTo>
                  <a:lnTo>
                    <a:pt x="1152" y="186"/>
                  </a:lnTo>
                  <a:lnTo>
                    <a:pt x="1154" y="186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2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59" y="182"/>
                  </a:lnTo>
                  <a:lnTo>
                    <a:pt x="1161" y="182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1" y="177"/>
                  </a:lnTo>
                  <a:lnTo>
                    <a:pt x="1161" y="175"/>
                  </a:lnTo>
                  <a:lnTo>
                    <a:pt x="1161" y="175"/>
                  </a:lnTo>
                  <a:lnTo>
                    <a:pt x="1164" y="175"/>
                  </a:lnTo>
                  <a:lnTo>
                    <a:pt x="1166" y="175"/>
                  </a:lnTo>
                  <a:lnTo>
                    <a:pt x="1168" y="175"/>
                  </a:lnTo>
                  <a:lnTo>
                    <a:pt x="1168" y="172"/>
                  </a:lnTo>
                  <a:lnTo>
                    <a:pt x="1171" y="172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8" y="172"/>
                  </a:lnTo>
                  <a:lnTo>
                    <a:pt x="1180" y="172"/>
                  </a:lnTo>
                  <a:lnTo>
                    <a:pt x="1180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3" y="170"/>
                  </a:lnTo>
                  <a:lnTo>
                    <a:pt x="1185" y="168"/>
                  </a:lnTo>
                  <a:lnTo>
                    <a:pt x="1185" y="168"/>
                  </a:lnTo>
                  <a:lnTo>
                    <a:pt x="1185" y="165"/>
                  </a:lnTo>
                  <a:lnTo>
                    <a:pt x="1185" y="165"/>
                  </a:lnTo>
                  <a:lnTo>
                    <a:pt x="1187" y="165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90" y="163"/>
                  </a:lnTo>
                  <a:lnTo>
                    <a:pt x="1190" y="163"/>
                  </a:lnTo>
                  <a:lnTo>
                    <a:pt x="1192" y="160"/>
                  </a:lnTo>
                  <a:lnTo>
                    <a:pt x="1192" y="160"/>
                  </a:lnTo>
                  <a:lnTo>
                    <a:pt x="1194" y="160"/>
                  </a:lnTo>
                  <a:lnTo>
                    <a:pt x="1194" y="160"/>
                  </a:lnTo>
                  <a:lnTo>
                    <a:pt x="1194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4" y="156"/>
                  </a:lnTo>
                  <a:close/>
                  <a:moveTo>
                    <a:pt x="1625" y="1365"/>
                  </a:move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close/>
                  <a:moveTo>
                    <a:pt x="1623" y="1365"/>
                  </a:moveTo>
                  <a:lnTo>
                    <a:pt x="1623" y="1365"/>
                  </a:lnTo>
                  <a:lnTo>
                    <a:pt x="1625" y="1365"/>
                  </a:lnTo>
                  <a:lnTo>
                    <a:pt x="1623" y="1365"/>
                  </a:lnTo>
                  <a:lnTo>
                    <a:pt x="1623" y="1365"/>
                  </a:lnTo>
                  <a:close/>
                  <a:moveTo>
                    <a:pt x="726" y="731"/>
                  </a:moveTo>
                  <a:lnTo>
                    <a:pt x="726" y="731"/>
                  </a:lnTo>
                  <a:lnTo>
                    <a:pt x="726" y="731"/>
                  </a:lnTo>
                  <a:lnTo>
                    <a:pt x="726" y="733"/>
                  </a:lnTo>
                  <a:lnTo>
                    <a:pt x="726" y="733"/>
                  </a:lnTo>
                  <a:lnTo>
                    <a:pt x="726" y="731"/>
                  </a:lnTo>
                  <a:lnTo>
                    <a:pt x="726" y="731"/>
                  </a:lnTo>
                  <a:lnTo>
                    <a:pt x="726" y="731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738" y="584"/>
                  </a:moveTo>
                  <a:lnTo>
                    <a:pt x="738" y="582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close/>
                  <a:moveTo>
                    <a:pt x="643" y="759"/>
                  </a:moveTo>
                  <a:lnTo>
                    <a:pt x="646" y="757"/>
                  </a:lnTo>
                  <a:lnTo>
                    <a:pt x="643" y="757"/>
                  </a:lnTo>
                  <a:lnTo>
                    <a:pt x="643" y="759"/>
                  </a:lnTo>
                  <a:lnTo>
                    <a:pt x="643" y="759"/>
                  </a:lnTo>
                  <a:lnTo>
                    <a:pt x="643" y="759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1008" y="1173"/>
                  </a:move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close/>
                  <a:moveTo>
                    <a:pt x="1008" y="1230"/>
                  </a:move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3" y="1225"/>
                  </a:lnTo>
                  <a:lnTo>
                    <a:pt x="1003" y="1225"/>
                  </a:lnTo>
                  <a:lnTo>
                    <a:pt x="1005" y="1228"/>
                  </a:lnTo>
                  <a:lnTo>
                    <a:pt x="1005" y="1230"/>
                  </a:lnTo>
                  <a:lnTo>
                    <a:pt x="1008" y="1232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close/>
                  <a:moveTo>
                    <a:pt x="525" y="771"/>
                  </a:moveTo>
                  <a:lnTo>
                    <a:pt x="525" y="771"/>
                  </a:lnTo>
                  <a:lnTo>
                    <a:pt x="525" y="771"/>
                  </a:lnTo>
                  <a:lnTo>
                    <a:pt x="525" y="773"/>
                  </a:lnTo>
                  <a:lnTo>
                    <a:pt x="525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69"/>
                  </a:lnTo>
                  <a:lnTo>
                    <a:pt x="527" y="766"/>
                  </a:lnTo>
                  <a:lnTo>
                    <a:pt x="527" y="766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7" y="771"/>
                  </a:lnTo>
                  <a:lnTo>
                    <a:pt x="527" y="771"/>
                  </a:lnTo>
                  <a:lnTo>
                    <a:pt x="525" y="771"/>
                  </a:lnTo>
                  <a:close/>
                  <a:moveTo>
                    <a:pt x="504" y="863"/>
                  </a:move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3"/>
                  </a:lnTo>
                  <a:lnTo>
                    <a:pt x="504" y="863"/>
                  </a:lnTo>
                  <a:close/>
                  <a:moveTo>
                    <a:pt x="381" y="894"/>
                  </a:move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3" y="894"/>
                  </a:lnTo>
                  <a:lnTo>
                    <a:pt x="383" y="894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4"/>
                  </a:lnTo>
                  <a:close/>
                  <a:moveTo>
                    <a:pt x="499" y="778"/>
                  </a:moveTo>
                  <a:lnTo>
                    <a:pt x="499" y="780"/>
                  </a:lnTo>
                  <a:lnTo>
                    <a:pt x="499" y="780"/>
                  </a:lnTo>
                  <a:lnTo>
                    <a:pt x="501" y="780"/>
                  </a:lnTo>
                  <a:lnTo>
                    <a:pt x="504" y="780"/>
                  </a:lnTo>
                  <a:lnTo>
                    <a:pt x="504" y="780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6"/>
                  </a:lnTo>
                  <a:lnTo>
                    <a:pt x="501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3"/>
                  </a:lnTo>
                  <a:lnTo>
                    <a:pt x="501" y="773"/>
                  </a:lnTo>
                  <a:lnTo>
                    <a:pt x="501" y="773"/>
                  </a:lnTo>
                  <a:lnTo>
                    <a:pt x="501" y="776"/>
                  </a:lnTo>
                  <a:lnTo>
                    <a:pt x="501" y="776"/>
                  </a:lnTo>
                  <a:lnTo>
                    <a:pt x="501" y="778"/>
                  </a:lnTo>
                  <a:lnTo>
                    <a:pt x="501" y="778"/>
                  </a:lnTo>
                  <a:lnTo>
                    <a:pt x="499" y="778"/>
                  </a:lnTo>
                  <a:close/>
                  <a:moveTo>
                    <a:pt x="490" y="771"/>
                  </a:moveTo>
                  <a:lnTo>
                    <a:pt x="492" y="769"/>
                  </a:lnTo>
                  <a:lnTo>
                    <a:pt x="492" y="769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0" y="766"/>
                  </a:lnTo>
                  <a:lnTo>
                    <a:pt x="490" y="769"/>
                  </a:lnTo>
                  <a:lnTo>
                    <a:pt x="490" y="769"/>
                  </a:lnTo>
                  <a:lnTo>
                    <a:pt x="490" y="771"/>
                  </a:lnTo>
                  <a:lnTo>
                    <a:pt x="490" y="771"/>
                  </a:lnTo>
                  <a:lnTo>
                    <a:pt x="490" y="771"/>
                  </a:lnTo>
                  <a:close/>
                  <a:moveTo>
                    <a:pt x="390" y="877"/>
                  </a:move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88" y="877"/>
                  </a:lnTo>
                  <a:lnTo>
                    <a:pt x="388" y="877"/>
                  </a:lnTo>
                  <a:lnTo>
                    <a:pt x="386" y="877"/>
                  </a:lnTo>
                  <a:lnTo>
                    <a:pt x="386" y="880"/>
                  </a:lnTo>
                  <a:lnTo>
                    <a:pt x="383" y="880"/>
                  </a:lnTo>
                  <a:lnTo>
                    <a:pt x="383" y="882"/>
                  </a:lnTo>
                  <a:lnTo>
                    <a:pt x="383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5"/>
                  </a:lnTo>
                  <a:lnTo>
                    <a:pt x="383" y="885"/>
                  </a:lnTo>
                  <a:lnTo>
                    <a:pt x="383" y="885"/>
                  </a:lnTo>
                  <a:lnTo>
                    <a:pt x="386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90" y="885"/>
                  </a:lnTo>
                  <a:lnTo>
                    <a:pt x="393" y="880"/>
                  </a:lnTo>
                  <a:lnTo>
                    <a:pt x="395" y="877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close/>
                  <a:moveTo>
                    <a:pt x="487" y="788"/>
                  </a:moveTo>
                  <a:lnTo>
                    <a:pt x="485" y="790"/>
                  </a:lnTo>
                  <a:lnTo>
                    <a:pt x="485" y="790"/>
                  </a:lnTo>
                  <a:lnTo>
                    <a:pt x="485" y="792"/>
                  </a:lnTo>
                  <a:lnTo>
                    <a:pt x="485" y="792"/>
                  </a:lnTo>
                  <a:lnTo>
                    <a:pt x="485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0" y="790"/>
                  </a:lnTo>
                  <a:lnTo>
                    <a:pt x="490" y="790"/>
                  </a:lnTo>
                  <a:lnTo>
                    <a:pt x="487" y="788"/>
                  </a:lnTo>
                  <a:lnTo>
                    <a:pt x="487" y="788"/>
                  </a:lnTo>
                  <a:close/>
                  <a:moveTo>
                    <a:pt x="617" y="795"/>
                  </a:moveTo>
                  <a:lnTo>
                    <a:pt x="615" y="797"/>
                  </a:lnTo>
                  <a:lnTo>
                    <a:pt x="615" y="795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3" y="795"/>
                  </a:lnTo>
                  <a:lnTo>
                    <a:pt x="613" y="795"/>
                  </a:lnTo>
                  <a:lnTo>
                    <a:pt x="613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88"/>
                  </a:lnTo>
                  <a:lnTo>
                    <a:pt x="615" y="788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78"/>
                  </a:lnTo>
                  <a:lnTo>
                    <a:pt x="613" y="778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0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69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3" y="773"/>
                  </a:lnTo>
                  <a:lnTo>
                    <a:pt x="603" y="773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69"/>
                  </a:lnTo>
                  <a:lnTo>
                    <a:pt x="598" y="769"/>
                  </a:lnTo>
                  <a:lnTo>
                    <a:pt x="598" y="771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4" y="769"/>
                  </a:lnTo>
                  <a:lnTo>
                    <a:pt x="594" y="766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89" y="764"/>
                  </a:lnTo>
                  <a:lnTo>
                    <a:pt x="589" y="766"/>
                  </a:lnTo>
                  <a:lnTo>
                    <a:pt x="589" y="764"/>
                  </a:lnTo>
                  <a:lnTo>
                    <a:pt x="587" y="764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4" y="762"/>
                  </a:lnTo>
                  <a:lnTo>
                    <a:pt x="584" y="762"/>
                  </a:lnTo>
                  <a:lnTo>
                    <a:pt x="584" y="764"/>
                  </a:lnTo>
                  <a:lnTo>
                    <a:pt x="584" y="764"/>
                  </a:lnTo>
                  <a:lnTo>
                    <a:pt x="582" y="764"/>
                  </a:lnTo>
                  <a:lnTo>
                    <a:pt x="582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0" y="766"/>
                  </a:lnTo>
                  <a:lnTo>
                    <a:pt x="568" y="766"/>
                  </a:lnTo>
                  <a:lnTo>
                    <a:pt x="565" y="769"/>
                  </a:lnTo>
                  <a:lnTo>
                    <a:pt x="565" y="769"/>
                  </a:lnTo>
                  <a:lnTo>
                    <a:pt x="563" y="771"/>
                  </a:lnTo>
                  <a:lnTo>
                    <a:pt x="563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8" y="769"/>
                  </a:lnTo>
                  <a:lnTo>
                    <a:pt x="556" y="769"/>
                  </a:lnTo>
                  <a:lnTo>
                    <a:pt x="556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61" y="773"/>
                  </a:lnTo>
                  <a:lnTo>
                    <a:pt x="561" y="773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1" y="780"/>
                  </a:lnTo>
                  <a:lnTo>
                    <a:pt x="558" y="783"/>
                  </a:lnTo>
                  <a:lnTo>
                    <a:pt x="558" y="785"/>
                  </a:lnTo>
                  <a:lnTo>
                    <a:pt x="556" y="785"/>
                  </a:lnTo>
                  <a:lnTo>
                    <a:pt x="556" y="785"/>
                  </a:lnTo>
                  <a:lnTo>
                    <a:pt x="556" y="788"/>
                  </a:lnTo>
                  <a:lnTo>
                    <a:pt x="553" y="788"/>
                  </a:lnTo>
                  <a:lnTo>
                    <a:pt x="553" y="788"/>
                  </a:lnTo>
                  <a:lnTo>
                    <a:pt x="551" y="788"/>
                  </a:lnTo>
                  <a:lnTo>
                    <a:pt x="549" y="788"/>
                  </a:lnTo>
                  <a:lnTo>
                    <a:pt x="549" y="785"/>
                  </a:lnTo>
                  <a:lnTo>
                    <a:pt x="546" y="788"/>
                  </a:lnTo>
                  <a:lnTo>
                    <a:pt x="544" y="785"/>
                  </a:lnTo>
                  <a:lnTo>
                    <a:pt x="544" y="785"/>
                  </a:lnTo>
                  <a:lnTo>
                    <a:pt x="542" y="788"/>
                  </a:lnTo>
                  <a:lnTo>
                    <a:pt x="542" y="788"/>
                  </a:lnTo>
                  <a:lnTo>
                    <a:pt x="539" y="788"/>
                  </a:lnTo>
                  <a:lnTo>
                    <a:pt x="539" y="788"/>
                  </a:lnTo>
                  <a:lnTo>
                    <a:pt x="537" y="788"/>
                  </a:lnTo>
                  <a:lnTo>
                    <a:pt x="537" y="790"/>
                  </a:lnTo>
                  <a:lnTo>
                    <a:pt x="535" y="790"/>
                  </a:lnTo>
                  <a:lnTo>
                    <a:pt x="535" y="790"/>
                  </a:lnTo>
                  <a:lnTo>
                    <a:pt x="532" y="790"/>
                  </a:lnTo>
                  <a:lnTo>
                    <a:pt x="532" y="788"/>
                  </a:lnTo>
                  <a:lnTo>
                    <a:pt x="530" y="788"/>
                  </a:lnTo>
                  <a:lnTo>
                    <a:pt x="530" y="788"/>
                  </a:lnTo>
                  <a:lnTo>
                    <a:pt x="530" y="785"/>
                  </a:lnTo>
                  <a:lnTo>
                    <a:pt x="527" y="783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3" y="776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0" y="778"/>
                  </a:lnTo>
                  <a:lnTo>
                    <a:pt x="520" y="778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0" y="783"/>
                  </a:lnTo>
                  <a:lnTo>
                    <a:pt x="518" y="783"/>
                  </a:lnTo>
                  <a:lnTo>
                    <a:pt x="516" y="785"/>
                  </a:lnTo>
                  <a:lnTo>
                    <a:pt x="516" y="785"/>
                  </a:lnTo>
                  <a:lnTo>
                    <a:pt x="516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5"/>
                  </a:lnTo>
                  <a:lnTo>
                    <a:pt x="511" y="797"/>
                  </a:lnTo>
                  <a:lnTo>
                    <a:pt x="511" y="799"/>
                  </a:lnTo>
                  <a:lnTo>
                    <a:pt x="511" y="802"/>
                  </a:lnTo>
                  <a:lnTo>
                    <a:pt x="511" y="804"/>
                  </a:lnTo>
                  <a:lnTo>
                    <a:pt x="509" y="804"/>
                  </a:lnTo>
                  <a:lnTo>
                    <a:pt x="506" y="806"/>
                  </a:lnTo>
                  <a:lnTo>
                    <a:pt x="506" y="806"/>
                  </a:lnTo>
                  <a:lnTo>
                    <a:pt x="501" y="809"/>
                  </a:lnTo>
                  <a:lnTo>
                    <a:pt x="499" y="809"/>
                  </a:lnTo>
                  <a:lnTo>
                    <a:pt x="499" y="811"/>
                  </a:lnTo>
                  <a:lnTo>
                    <a:pt x="497" y="811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0" y="818"/>
                  </a:lnTo>
                  <a:lnTo>
                    <a:pt x="487" y="818"/>
                  </a:lnTo>
                  <a:lnTo>
                    <a:pt x="487" y="818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0" y="823"/>
                  </a:lnTo>
                  <a:lnTo>
                    <a:pt x="478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8" y="825"/>
                  </a:lnTo>
                  <a:lnTo>
                    <a:pt x="480" y="823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5" y="823"/>
                  </a:lnTo>
                  <a:lnTo>
                    <a:pt x="485" y="821"/>
                  </a:lnTo>
                  <a:lnTo>
                    <a:pt x="487" y="821"/>
                  </a:lnTo>
                  <a:lnTo>
                    <a:pt x="490" y="821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4" y="818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4" y="821"/>
                  </a:lnTo>
                  <a:lnTo>
                    <a:pt x="494" y="821"/>
                  </a:lnTo>
                  <a:lnTo>
                    <a:pt x="497" y="821"/>
                  </a:lnTo>
                  <a:lnTo>
                    <a:pt x="497" y="823"/>
                  </a:lnTo>
                  <a:lnTo>
                    <a:pt x="494" y="823"/>
                  </a:lnTo>
                  <a:lnTo>
                    <a:pt x="494" y="825"/>
                  </a:lnTo>
                  <a:lnTo>
                    <a:pt x="494" y="825"/>
                  </a:lnTo>
                  <a:lnTo>
                    <a:pt x="497" y="825"/>
                  </a:lnTo>
                  <a:lnTo>
                    <a:pt x="497" y="825"/>
                  </a:lnTo>
                  <a:lnTo>
                    <a:pt x="497" y="828"/>
                  </a:lnTo>
                  <a:lnTo>
                    <a:pt x="497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7" y="830"/>
                  </a:lnTo>
                  <a:lnTo>
                    <a:pt x="499" y="828"/>
                  </a:lnTo>
                  <a:lnTo>
                    <a:pt x="501" y="828"/>
                  </a:lnTo>
                  <a:lnTo>
                    <a:pt x="501" y="828"/>
                  </a:lnTo>
                  <a:lnTo>
                    <a:pt x="501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501" y="830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3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7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9" y="835"/>
                  </a:lnTo>
                  <a:lnTo>
                    <a:pt x="499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4" y="835"/>
                  </a:lnTo>
                  <a:lnTo>
                    <a:pt x="494" y="837"/>
                  </a:lnTo>
                  <a:lnTo>
                    <a:pt x="497" y="837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7"/>
                  </a:lnTo>
                  <a:lnTo>
                    <a:pt x="497" y="837"/>
                  </a:lnTo>
                  <a:lnTo>
                    <a:pt x="497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7" y="844"/>
                  </a:lnTo>
                  <a:lnTo>
                    <a:pt x="494" y="844"/>
                  </a:lnTo>
                  <a:lnTo>
                    <a:pt x="494" y="844"/>
                  </a:lnTo>
                  <a:lnTo>
                    <a:pt x="494" y="847"/>
                  </a:lnTo>
                  <a:lnTo>
                    <a:pt x="494" y="847"/>
                  </a:lnTo>
                  <a:lnTo>
                    <a:pt x="497" y="844"/>
                  </a:lnTo>
                  <a:lnTo>
                    <a:pt x="497" y="844"/>
                  </a:lnTo>
                  <a:lnTo>
                    <a:pt x="499" y="844"/>
                  </a:lnTo>
                  <a:lnTo>
                    <a:pt x="499" y="847"/>
                  </a:lnTo>
                  <a:lnTo>
                    <a:pt x="501" y="849"/>
                  </a:lnTo>
                  <a:lnTo>
                    <a:pt x="501" y="849"/>
                  </a:lnTo>
                  <a:lnTo>
                    <a:pt x="499" y="849"/>
                  </a:lnTo>
                  <a:lnTo>
                    <a:pt x="501" y="851"/>
                  </a:lnTo>
                  <a:lnTo>
                    <a:pt x="499" y="851"/>
                  </a:lnTo>
                  <a:lnTo>
                    <a:pt x="499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1"/>
                  </a:lnTo>
                  <a:lnTo>
                    <a:pt x="501" y="851"/>
                  </a:lnTo>
                  <a:lnTo>
                    <a:pt x="504" y="851"/>
                  </a:lnTo>
                  <a:lnTo>
                    <a:pt x="504" y="854"/>
                  </a:lnTo>
                  <a:lnTo>
                    <a:pt x="504" y="851"/>
                  </a:lnTo>
                  <a:lnTo>
                    <a:pt x="504" y="851"/>
                  </a:lnTo>
                  <a:lnTo>
                    <a:pt x="506" y="854"/>
                  </a:lnTo>
                  <a:lnTo>
                    <a:pt x="506" y="854"/>
                  </a:lnTo>
                  <a:lnTo>
                    <a:pt x="509" y="854"/>
                  </a:lnTo>
                  <a:lnTo>
                    <a:pt x="511" y="854"/>
                  </a:lnTo>
                  <a:lnTo>
                    <a:pt x="511" y="854"/>
                  </a:lnTo>
                  <a:lnTo>
                    <a:pt x="511" y="856"/>
                  </a:lnTo>
                  <a:lnTo>
                    <a:pt x="509" y="856"/>
                  </a:lnTo>
                  <a:lnTo>
                    <a:pt x="509" y="859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506" y="863"/>
                  </a:lnTo>
                  <a:lnTo>
                    <a:pt x="509" y="861"/>
                  </a:lnTo>
                  <a:lnTo>
                    <a:pt x="511" y="861"/>
                  </a:lnTo>
                  <a:lnTo>
                    <a:pt x="513" y="861"/>
                  </a:lnTo>
                  <a:lnTo>
                    <a:pt x="513" y="863"/>
                  </a:lnTo>
                  <a:lnTo>
                    <a:pt x="516" y="863"/>
                  </a:lnTo>
                  <a:lnTo>
                    <a:pt x="516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1"/>
                  </a:lnTo>
                  <a:lnTo>
                    <a:pt x="523" y="861"/>
                  </a:lnTo>
                  <a:lnTo>
                    <a:pt x="523" y="863"/>
                  </a:lnTo>
                  <a:lnTo>
                    <a:pt x="525" y="863"/>
                  </a:lnTo>
                  <a:lnTo>
                    <a:pt x="525" y="863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7" y="866"/>
                  </a:lnTo>
                  <a:lnTo>
                    <a:pt x="527" y="866"/>
                  </a:lnTo>
                  <a:lnTo>
                    <a:pt x="527" y="863"/>
                  </a:lnTo>
                  <a:lnTo>
                    <a:pt x="527" y="863"/>
                  </a:lnTo>
                  <a:lnTo>
                    <a:pt x="527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59"/>
                  </a:lnTo>
                  <a:lnTo>
                    <a:pt x="525" y="859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7" y="856"/>
                  </a:lnTo>
                  <a:lnTo>
                    <a:pt x="527" y="854"/>
                  </a:lnTo>
                  <a:lnTo>
                    <a:pt x="527" y="851"/>
                  </a:lnTo>
                  <a:lnTo>
                    <a:pt x="527" y="849"/>
                  </a:lnTo>
                  <a:lnTo>
                    <a:pt x="527" y="847"/>
                  </a:lnTo>
                  <a:lnTo>
                    <a:pt x="530" y="844"/>
                  </a:lnTo>
                  <a:lnTo>
                    <a:pt x="530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4"/>
                  </a:lnTo>
                  <a:lnTo>
                    <a:pt x="532" y="844"/>
                  </a:lnTo>
                  <a:lnTo>
                    <a:pt x="535" y="842"/>
                  </a:lnTo>
                  <a:lnTo>
                    <a:pt x="535" y="840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7" y="840"/>
                  </a:lnTo>
                  <a:lnTo>
                    <a:pt x="539" y="837"/>
                  </a:lnTo>
                  <a:lnTo>
                    <a:pt x="539" y="837"/>
                  </a:lnTo>
                  <a:lnTo>
                    <a:pt x="537" y="837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3"/>
                  </a:lnTo>
                  <a:lnTo>
                    <a:pt x="539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0"/>
                  </a:lnTo>
                  <a:lnTo>
                    <a:pt x="542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28"/>
                  </a:lnTo>
                  <a:lnTo>
                    <a:pt x="539" y="828"/>
                  </a:lnTo>
                  <a:lnTo>
                    <a:pt x="542" y="825"/>
                  </a:lnTo>
                  <a:lnTo>
                    <a:pt x="542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9" y="823"/>
                  </a:lnTo>
                  <a:lnTo>
                    <a:pt x="549" y="823"/>
                  </a:lnTo>
                  <a:lnTo>
                    <a:pt x="551" y="823"/>
                  </a:lnTo>
                  <a:lnTo>
                    <a:pt x="551" y="821"/>
                  </a:lnTo>
                  <a:lnTo>
                    <a:pt x="551" y="821"/>
                  </a:lnTo>
                  <a:lnTo>
                    <a:pt x="556" y="818"/>
                  </a:lnTo>
                  <a:lnTo>
                    <a:pt x="558" y="816"/>
                  </a:lnTo>
                  <a:lnTo>
                    <a:pt x="558" y="816"/>
                  </a:lnTo>
                  <a:lnTo>
                    <a:pt x="563" y="816"/>
                  </a:lnTo>
                  <a:lnTo>
                    <a:pt x="565" y="814"/>
                  </a:lnTo>
                  <a:lnTo>
                    <a:pt x="568" y="816"/>
                  </a:lnTo>
                  <a:lnTo>
                    <a:pt x="572" y="816"/>
                  </a:lnTo>
                  <a:lnTo>
                    <a:pt x="575" y="818"/>
                  </a:lnTo>
                  <a:lnTo>
                    <a:pt x="577" y="818"/>
                  </a:lnTo>
                  <a:lnTo>
                    <a:pt x="577" y="821"/>
                  </a:lnTo>
                  <a:lnTo>
                    <a:pt x="579" y="821"/>
                  </a:lnTo>
                  <a:lnTo>
                    <a:pt x="579" y="823"/>
                  </a:lnTo>
                  <a:lnTo>
                    <a:pt x="582" y="823"/>
                  </a:lnTo>
                  <a:lnTo>
                    <a:pt x="584" y="828"/>
                  </a:lnTo>
                  <a:lnTo>
                    <a:pt x="584" y="828"/>
                  </a:lnTo>
                  <a:lnTo>
                    <a:pt x="584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9" y="833"/>
                  </a:lnTo>
                  <a:lnTo>
                    <a:pt x="589" y="833"/>
                  </a:lnTo>
                  <a:lnTo>
                    <a:pt x="589" y="830"/>
                  </a:lnTo>
                  <a:lnTo>
                    <a:pt x="589" y="830"/>
                  </a:lnTo>
                  <a:lnTo>
                    <a:pt x="589" y="828"/>
                  </a:lnTo>
                  <a:lnTo>
                    <a:pt x="589" y="828"/>
                  </a:lnTo>
                  <a:lnTo>
                    <a:pt x="591" y="825"/>
                  </a:lnTo>
                  <a:lnTo>
                    <a:pt x="591" y="818"/>
                  </a:lnTo>
                  <a:lnTo>
                    <a:pt x="594" y="816"/>
                  </a:lnTo>
                  <a:lnTo>
                    <a:pt x="594" y="816"/>
                  </a:lnTo>
                  <a:lnTo>
                    <a:pt x="596" y="814"/>
                  </a:lnTo>
                  <a:lnTo>
                    <a:pt x="596" y="814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09"/>
                  </a:lnTo>
                  <a:lnTo>
                    <a:pt x="598" y="809"/>
                  </a:lnTo>
                  <a:lnTo>
                    <a:pt x="601" y="806"/>
                  </a:lnTo>
                  <a:lnTo>
                    <a:pt x="603" y="806"/>
                  </a:lnTo>
                  <a:lnTo>
                    <a:pt x="608" y="804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3" y="799"/>
                  </a:lnTo>
                  <a:lnTo>
                    <a:pt x="615" y="797"/>
                  </a:lnTo>
                  <a:lnTo>
                    <a:pt x="615" y="797"/>
                  </a:lnTo>
                  <a:lnTo>
                    <a:pt x="617" y="797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close/>
                  <a:moveTo>
                    <a:pt x="863" y="738"/>
                  </a:moveTo>
                  <a:lnTo>
                    <a:pt x="863" y="735"/>
                  </a:lnTo>
                  <a:lnTo>
                    <a:pt x="863" y="735"/>
                  </a:lnTo>
                  <a:lnTo>
                    <a:pt x="861" y="735"/>
                  </a:lnTo>
                  <a:lnTo>
                    <a:pt x="859" y="735"/>
                  </a:lnTo>
                  <a:lnTo>
                    <a:pt x="859" y="738"/>
                  </a:lnTo>
                  <a:lnTo>
                    <a:pt x="859" y="740"/>
                  </a:lnTo>
                  <a:lnTo>
                    <a:pt x="859" y="740"/>
                  </a:lnTo>
                  <a:lnTo>
                    <a:pt x="863" y="743"/>
                  </a:lnTo>
                  <a:lnTo>
                    <a:pt x="863" y="743"/>
                  </a:lnTo>
                  <a:lnTo>
                    <a:pt x="866" y="743"/>
                  </a:lnTo>
                  <a:lnTo>
                    <a:pt x="866" y="743"/>
                  </a:lnTo>
                  <a:lnTo>
                    <a:pt x="866" y="740"/>
                  </a:lnTo>
                  <a:lnTo>
                    <a:pt x="866" y="738"/>
                  </a:lnTo>
                  <a:lnTo>
                    <a:pt x="863" y="738"/>
                  </a:lnTo>
                  <a:close/>
                  <a:moveTo>
                    <a:pt x="402" y="1005"/>
                  </a:moveTo>
                  <a:lnTo>
                    <a:pt x="400" y="1005"/>
                  </a:lnTo>
                  <a:lnTo>
                    <a:pt x="397" y="1005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5"/>
                  </a:lnTo>
                  <a:lnTo>
                    <a:pt x="393" y="1005"/>
                  </a:lnTo>
                  <a:lnTo>
                    <a:pt x="393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90" y="1015"/>
                  </a:lnTo>
                  <a:lnTo>
                    <a:pt x="393" y="1015"/>
                  </a:lnTo>
                  <a:lnTo>
                    <a:pt x="393" y="1017"/>
                  </a:lnTo>
                  <a:lnTo>
                    <a:pt x="395" y="1017"/>
                  </a:lnTo>
                  <a:lnTo>
                    <a:pt x="397" y="1017"/>
                  </a:lnTo>
                  <a:lnTo>
                    <a:pt x="397" y="1017"/>
                  </a:lnTo>
                  <a:lnTo>
                    <a:pt x="400" y="1017"/>
                  </a:lnTo>
                  <a:lnTo>
                    <a:pt x="402" y="1017"/>
                  </a:lnTo>
                  <a:lnTo>
                    <a:pt x="404" y="1015"/>
                  </a:lnTo>
                  <a:lnTo>
                    <a:pt x="404" y="1010"/>
                  </a:lnTo>
                  <a:lnTo>
                    <a:pt x="404" y="1008"/>
                  </a:lnTo>
                  <a:lnTo>
                    <a:pt x="402" y="1008"/>
                  </a:lnTo>
                  <a:lnTo>
                    <a:pt x="402" y="1005"/>
                  </a:lnTo>
                  <a:close/>
                  <a:moveTo>
                    <a:pt x="435" y="1275"/>
                  </a:moveTo>
                  <a:lnTo>
                    <a:pt x="435" y="1275"/>
                  </a:lnTo>
                  <a:lnTo>
                    <a:pt x="435" y="1275"/>
                  </a:lnTo>
                  <a:lnTo>
                    <a:pt x="433" y="1275"/>
                  </a:lnTo>
                  <a:lnTo>
                    <a:pt x="433" y="1277"/>
                  </a:lnTo>
                  <a:lnTo>
                    <a:pt x="433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5"/>
                  </a:lnTo>
                  <a:lnTo>
                    <a:pt x="435" y="1275"/>
                  </a:lnTo>
                  <a:lnTo>
                    <a:pt x="438" y="1275"/>
                  </a:lnTo>
                  <a:lnTo>
                    <a:pt x="435" y="1275"/>
                  </a:lnTo>
                  <a:lnTo>
                    <a:pt x="435" y="1275"/>
                  </a:lnTo>
                  <a:close/>
                  <a:moveTo>
                    <a:pt x="438" y="1270"/>
                  </a:moveTo>
                  <a:lnTo>
                    <a:pt x="438" y="1270"/>
                  </a:lnTo>
                  <a:lnTo>
                    <a:pt x="438" y="1270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40" y="1273"/>
                  </a:lnTo>
                  <a:lnTo>
                    <a:pt x="440" y="1270"/>
                  </a:lnTo>
                  <a:lnTo>
                    <a:pt x="440" y="1270"/>
                  </a:lnTo>
                  <a:lnTo>
                    <a:pt x="438" y="1270"/>
                  </a:lnTo>
                  <a:close/>
                  <a:moveTo>
                    <a:pt x="478" y="851"/>
                  </a:move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1" y="851"/>
                  </a:lnTo>
                  <a:lnTo>
                    <a:pt x="471" y="851"/>
                  </a:lnTo>
                  <a:lnTo>
                    <a:pt x="471" y="849"/>
                  </a:lnTo>
                  <a:lnTo>
                    <a:pt x="468" y="849"/>
                  </a:lnTo>
                  <a:lnTo>
                    <a:pt x="471" y="847"/>
                  </a:lnTo>
                  <a:lnTo>
                    <a:pt x="471" y="847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3" y="844"/>
                  </a:lnTo>
                  <a:lnTo>
                    <a:pt x="475" y="844"/>
                  </a:lnTo>
                  <a:lnTo>
                    <a:pt x="475" y="844"/>
                  </a:lnTo>
                  <a:lnTo>
                    <a:pt x="475" y="842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1" y="842"/>
                  </a:lnTo>
                  <a:lnTo>
                    <a:pt x="468" y="842"/>
                  </a:lnTo>
                  <a:lnTo>
                    <a:pt x="468" y="844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71" y="840"/>
                  </a:lnTo>
                  <a:lnTo>
                    <a:pt x="468" y="840"/>
                  </a:lnTo>
                  <a:lnTo>
                    <a:pt x="468" y="840"/>
                  </a:lnTo>
                  <a:lnTo>
                    <a:pt x="466" y="842"/>
                  </a:lnTo>
                  <a:lnTo>
                    <a:pt x="464" y="840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68" y="830"/>
                  </a:lnTo>
                  <a:lnTo>
                    <a:pt x="466" y="833"/>
                  </a:lnTo>
                  <a:lnTo>
                    <a:pt x="466" y="833"/>
                  </a:lnTo>
                  <a:lnTo>
                    <a:pt x="461" y="833"/>
                  </a:lnTo>
                  <a:lnTo>
                    <a:pt x="459" y="830"/>
                  </a:lnTo>
                  <a:lnTo>
                    <a:pt x="459" y="833"/>
                  </a:lnTo>
                  <a:lnTo>
                    <a:pt x="457" y="830"/>
                  </a:lnTo>
                  <a:lnTo>
                    <a:pt x="454" y="833"/>
                  </a:lnTo>
                  <a:lnTo>
                    <a:pt x="452" y="833"/>
                  </a:lnTo>
                  <a:lnTo>
                    <a:pt x="449" y="833"/>
                  </a:lnTo>
                  <a:lnTo>
                    <a:pt x="449" y="830"/>
                  </a:lnTo>
                  <a:lnTo>
                    <a:pt x="447" y="828"/>
                  </a:lnTo>
                  <a:lnTo>
                    <a:pt x="449" y="825"/>
                  </a:lnTo>
                  <a:lnTo>
                    <a:pt x="449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7" y="825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1"/>
                  </a:lnTo>
                  <a:lnTo>
                    <a:pt x="457" y="823"/>
                  </a:lnTo>
                  <a:lnTo>
                    <a:pt x="459" y="823"/>
                  </a:lnTo>
                  <a:lnTo>
                    <a:pt x="459" y="823"/>
                  </a:lnTo>
                  <a:lnTo>
                    <a:pt x="459" y="821"/>
                  </a:lnTo>
                  <a:lnTo>
                    <a:pt x="461" y="818"/>
                  </a:lnTo>
                  <a:lnTo>
                    <a:pt x="461" y="818"/>
                  </a:lnTo>
                  <a:lnTo>
                    <a:pt x="461" y="816"/>
                  </a:lnTo>
                  <a:lnTo>
                    <a:pt x="461" y="814"/>
                  </a:lnTo>
                  <a:lnTo>
                    <a:pt x="461" y="814"/>
                  </a:lnTo>
                  <a:lnTo>
                    <a:pt x="461" y="811"/>
                  </a:lnTo>
                  <a:lnTo>
                    <a:pt x="459" y="811"/>
                  </a:lnTo>
                  <a:lnTo>
                    <a:pt x="459" y="809"/>
                  </a:lnTo>
                  <a:lnTo>
                    <a:pt x="457" y="806"/>
                  </a:lnTo>
                  <a:lnTo>
                    <a:pt x="457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2" y="806"/>
                  </a:lnTo>
                  <a:lnTo>
                    <a:pt x="452" y="806"/>
                  </a:lnTo>
                  <a:lnTo>
                    <a:pt x="449" y="806"/>
                  </a:lnTo>
                  <a:lnTo>
                    <a:pt x="447" y="806"/>
                  </a:lnTo>
                  <a:lnTo>
                    <a:pt x="447" y="806"/>
                  </a:lnTo>
                  <a:lnTo>
                    <a:pt x="447" y="809"/>
                  </a:lnTo>
                  <a:lnTo>
                    <a:pt x="447" y="809"/>
                  </a:lnTo>
                  <a:lnTo>
                    <a:pt x="445" y="811"/>
                  </a:lnTo>
                  <a:lnTo>
                    <a:pt x="445" y="811"/>
                  </a:lnTo>
                  <a:lnTo>
                    <a:pt x="442" y="811"/>
                  </a:lnTo>
                  <a:lnTo>
                    <a:pt x="440" y="811"/>
                  </a:lnTo>
                  <a:lnTo>
                    <a:pt x="438" y="811"/>
                  </a:lnTo>
                  <a:lnTo>
                    <a:pt x="435" y="811"/>
                  </a:lnTo>
                  <a:lnTo>
                    <a:pt x="433" y="809"/>
                  </a:lnTo>
                  <a:lnTo>
                    <a:pt x="433" y="809"/>
                  </a:lnTo>
                  <a:lnTo>
                    <a:pt x="430" y="809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6" y="809"/>
                  </a:lnTo>
                  <a:lnTo>
                    <a:pt x="426" y="806"/>
                  </a:lnTo>
                  <a:lnTo>
                    <a:pt x="426" y="806"/>
                  </a:lnTo>
                  <a:lnTo>
                    <a:pt x="423" y="802"/>
                  </a:lnTo>
                  <a:lnTo>
                    <a:pt x="423" y="802"/>
                  </a:lnTo>
                  <a:lnTo>
                    <a:pt x="423" y="799"/>
                  </a:lnTo>
                  <a:lnTo>
                    <a:pt x="423" y="799"/>
                  </a:lnTo>
                  <a:lnTo>
                    <a:pt x="423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2"/>
                  </a:lnTo>
                  <a:lnTo>
                    <a:pt x="421" y="792"/>
                  </a:lnTo>
                  <a:lnTo>
                    <a:pt x="423" y="792"/>
                  </a:lnTo>
                  <a:lnTo>
                    <a:pt x="421" y="792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88"/>
                  </a:lnTo>
                  <a:lnTo>
                    <a:pt x="423" y="788"/>
                  </a:lnTo>
                  <a:lnTo>
                    <a:pt x="421" y="788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2"/>
                  </a:lnTo>
                  <a:lnTo>
                    <a:pt x="419" y="792"/>
                  </a:lnTo>
                  <a:lnTo>
                    <a:pt x="416" y="792"/>
                  </a:lnTo>
                  <a:lnTo>
                    <a:pt x="416" y="792"/>
                  </a:lnTo>
                  <a:lnTo>
                    <a:pt x="416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2" y="790"/>
                  </a:lnTo>
                  <a:lnTo>
                    <a:pt x="409" y="790"/>
                  </a:lnTo>
                  <a:lnTo>
                    <a:pt x="409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4" y="790"/>
                  </a:lnTo>
                  <a:lnTo>
                    <a:pt x="404" y="792"/>
                  </a:lnTo>
                  <a:lnTo>
                    <a:pt x="402" y="792"/>
                  </a:lnTo>
                  <a:lnTo>
                    <a:pt x="402" y="792"/>
                  </a:lnTo>
                  <a:lnTo>
                    <a:pt x="400" y="792"/>
                  </a:lnTo>
                  <a:lnTo>
                    <a:pt x="397" y="792"/>
                  </a:lnTo>
                  <a:lnTo>
                    <a:pt x="397" y="792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5" y="795"/>
                  </a:lnTo>
                  <a:lnTo>
                    <a:pt x="395" y="795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9"/>
                  </a:lnTo>
                  <a:lnTo>
                    <a:pt x="393" y="799"/>
                  </a:lnTo>
                  <a:lnTo>
                    <a:pt x="395" y="799"/>
                  </a:lnTo>
                  <a:lnTo>
                    <a:pt x="395" y="799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0" y="804"/>
                  </a:lnTo>
                  <a:lnTo>
                    <a:pt x="390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6" y="806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8" y="809"/>
                  </a:lnTo>
                  <a:lnTo>
                    <a:pt x="388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90" y="811"/>
                  </a:lnTo>
                  <a:lnTo>
                    <a:pt x="390" y="811"/>
                  </a:lnTo>
                  <a:lnTo>
                    <a:pt x="388" y="811"/>
                  </a:lnTo>
                  <a:lnTo>
                    <a:pt x="388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09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4" y="811"/>
                  </a:lnTo>
                  <a:lnTo>
                    <a:pt x="374" y="814"/>
                  </a:lnTo>
                  <a:lnTo>
                    <a:pt x="374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9" y="821"/>
                  </a:lnTo>
                  <a:lnTo>
                    <a:pt x="369" y="821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4" y="814"/>
                  </a:lnTo>
                  <a:lnTo>
                    <a:pt x="364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6"/>
                  </a:lnTo>
                  <a:lnTo>
                    <a:pt x="362" y="818"/>
                  </a:lnTo>
                  <a:lnTo>
                    <a:pt x="362" y="818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8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5"/>
                  </a:lnTo>
                  <a:lnTo>
                    <a:pt x="357" y="825"/>
                  </a:lnTo>
                  <a:lnTo>
                    <a:pt x="355" y="825"/>
                  </a:lnTo>
                  <a:lnTo>
                    <a:pt x="352" y="825"/>
                  </a:lnTo>
                  <a:lnTo>
                    <a:pt x="352" y="823"/>
                  </a:lnTo>
                  <a:lnTo>
                    <a:pt x="352" y="823"/>
                  </a:lnTo>
                  <a:lnTo>
                    <a:pt x="350" y="825"/>
                  </a:lnTo>
                  <a:lnTo>
                    <a:pt x="350" y="825"/>
                  </a:lnTo>
                  <a:lnTo>
                    <a:pt x="348" y="823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8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3"/>
                  </a:lnTo>
                  <a:lnTo>
                    <a:pt x="345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2"/>
                  </a:lnTo>
                  <a:lnTo>
                    <a:pt x="352" y="842"/>
                  </a:lnTo>
                  <a:lnTo>
                    <a:pt x="352" y="840"/>
                  </a:lnTo>
                  <a:lnTo>
                    <a:pt x="355" y="842"/>
                  </a:lnTo>
                  <a:lnTo>
                    <a:pt x="355" y="842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37"/>
                  </a:lnTo>
                  <a:lnTo>
                    <a:pt x="355" y="837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5" y="842"/>
                  </a:lnTo>
                  <a:lnTo>
                    <a:pt x="357" y="842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60" y="844"/>
                  </a:lnTo>
                  <a:lnTo>
                    <a:pt x="360" y="842"/>
                  </a:lnTo>
                  <a:lnTo>
                    <a:pt x="360" y="844"/>
                  </a:lnTo>
                  <a:lnTo>
                    <a:pt x="360" y="844"/>
                  </a:lnTo>
                  <a:lnTo>
                    <a:pt x="362" y="844"/>
                  </a:lnTo>
                  <a:lnTo>
                    <a:pt x="362" y="844"/>
                  </a:lnTo>
                  <a:lnTo>
                    <a:pt x="364" y="844"/>
                  </a:lnTo>
                  <a:lnTo>
                    <a:pt x="364" y="847"/>
                  </a:lnTo>
                  <a:lnTo>
                    <a:pt x="367" y="847"/>
                  </a:lnTo>
                  <a:lnTo>
                    <a:pt x="367" y="849"/>
                  </a:lnTo>
                  <a:lnTo>
                    <a:pt x="367" y="849"/>
                  </a:lnTo>
                  <a:lnTo>
                    <a:pt x="367" y="851"/>
                  </a:lnTo>
                  <a:lnTo>
                    <a:pt x="367" y="851"/>
                  </a:lnTo>
                  <a:lnTo>
                    <a:pt x="369" y="856"/>
                  </a:lnTo>
                  <a:lnTo>
                    <a:pt x="369" y="859"/>
                  </a:lnTo>
                  <a:lnTo>
                    <a:pt x="369" y="859"/>
                  </a:lnTo>
                  <a:lnTo>
                    <a:pt x="367" y="856"/>
                  </a:lnTo>
                  <a:lnTo>
                    <a:pt x="364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7"/>
                  </a:lnTo>
                  <a:lnTo>
                    <a:pt x="357" y="847"/>
                  </a:lnTo>
                  <a:lnTo>
                    <a:pt x="357" y="849"/>
                  </a:lnTo>
                  <a:lnTo>
                    <a:pt x="357" y="849"/>
                  </a:lnTo>
                  <a:lnTo>
                    <a:pt x="355" y="847"/>
                  </a:lnTo>
                  <a:lnTo>
                    <a:pt x="357" y="847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2"/>
                  </a:lnTo>
                  <a:lnTo>
                    <a:pt x="352" y="842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9"/>
                  </a:lnTo>
                  <a:lnTo>
                    <a:pt x="350" y="849"/>
                  </a:lnTo>
                  <a:lnTo>
                    <a:pt x="350" y="851"/>
                  </a:lnTo>
                  <a:lnTo>
                    <a:pt x="350" y="851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5" y="859"/>
                  </a:lnTo>
                  <a:lnTo>
                    <a:pt x="355" y="859"/>
                  </a:lnTo>
                  <a:lnTo>
                    <a:pt x="355" y="861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61"/>
                  </a:lnTo>
                  <a:lnTo>
                    <a:pt x="357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3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2" y="866"/>
                  </a:lnTo>
                  <a:lnTo>
                    <a:pt x="362" y="868"/>
                  </a:lnTo>
                  <a:lnTo>
                    <a:pt x="360" y="866"/>
                  </a:lnTo>
                  <a:lnTo>
                    <a:pt x="360" y="866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70"/>
                  </a:lnTo>
                  <a:lnTo>
                    <a:pt x="360" y="870"/>
                  </a:lnTo>
                  <a:lnTo>
                    <a:pt x="360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5" y="873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60" y="875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4" y="870"/>
                  </a:lnTo>
                  <a:lnTo>
                    <a:pt x="364" y="868"/>
                  </a:lnTo>
                  <a:lnTo>
                    <a:pt x="364" y="868"/>
                  </a:lnTo>
                  <a:lnTo>
                    <a:pt x="364" y="866"/>
                  </a:lnTo>
                  <a:lnTo>
                    <a:pt x="367" y="866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71" y="863"/>
                  </a:lnTo>
                  <a:lnTo>
                    <a:pt x="371" y="863"/>
                  </a:lnTo>
                  <a:lnTo>
                    <a:pt x="371" y="861"/>
                  </a:lnTo>
                  <a:lnTo>
                    <a:pt x="374" y="861"/>
                  </a:lnTo>
                  <a:lnTo>
                    <a:pt x="374" y="861"/>
                  </a:lnTo>
                  <a:lnTo>
                    <a:pt x="376" y="861"/>
                  </a:lnTo>
                  <a:lnTo>
                    <a:pt x="376" y="861"/>
                  </a:lnTo>
                  <a:lnTo>
                    <a:pt x="378" y="861"/>
                  </a:lnTo>
                  <a:lnTo>
                    <a:pt x="378" y="861"/>
                  </a:lnTo>
                  <a:lnTo>
                    <a:pt x="381" y="861"/>
                  </a:lnTo>
                  <a:lnTo>
                    <a:pt x="378" y="861"/>
                  </a:lnTo>
                  <a:lnTo>
                    <a:pt x="378" y="863"/>
                  </a:lnTo>
                  <a:lnTo>
                    <a:pt x="378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78" y="866"/>
                  </a:lnTo>
                  <a:lnTo>
                    <a:pt x="378" y="866"/>
                  </a:lnTo>
                  <a:lnTo>
                    <a:pt x="378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6" y="870"/>
                  </a:lnTo>
                  <a:lnTo>
                    <a:pt x="388" y="868"/>
                  </a:lnTo>
                  <a:lnTo>
                    <a:pt x="388" y="868"/>
                  </a:lnTo>
                  <a:lnTo>
                    <a:pt x="388" y="866"/>
                  </a:lnTo>
                  <a:lnTo>
                    <a:pt x="388" y="866"/>
                  </a:lnTo>
                  <a:lnTo>
                    <a:pt x="390" y="863"/>
                  </a:lnTo>
                  <a:lnTo>
                    <a:pt x="390" y="863"/>
                  </a:lnTo>
                  <a:lnTo>
                    <a:pt x="390" y="861"/>
                  </a:lnTo>
                  <a:lnTo>
                    <a:pt x="390" y="861"/>
                  </a:lnTo>
                  <a:lnTo>
                    <a:pt x="388" y="859"/>
                  </a:lnTo>
                  <a:lnTo>
                    <a:pt x="388" y="856"/>
                  </a:lnTo>
                  <a:lnTo>
                    <a:pt x="386" y="856"/>
                  </a:lnTo>
                  <a:lnTo>
                    <a:pt x="383" y="856"/>
                  </a:lnTo>
                  <a:lnTo>
                    <a:pt x="381" y="859"/>
                  </a:lnTo>
                  <a:lnTo>
                    <a:pt x="378" y="859"/>
                  </a:lnTo>
                  <a:lnTo>
                    <a:pt x="378" y="859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4"/>
                  </a:lnTo>
                  <a:lnTo>
                    <a:pt x="378" y="854"/>
                  </a:lnTo>
                  <a:lnTo>
                    <a:pt x="378" y="854"/>
                  </a:lnTo>
                  <a:lnTo>
                    <a:pt x="381" y="854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49"/>
                  </a:lnTo>
                  <a:lnTo>
                    <a:pt x="381" y="849"/>
                  </a:lnTo>
                  <a:lnTo>
                    <a:pt x="378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8" y="842"/>
                  </a:lnTo>
                  <a:lnTo>
                    <a:pt x="378" y="840"/>
                  </a:lnTo>
                  <a:lnTo>
                    <a:pt x="381" y="837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90" y="840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4"/>
                  </a:lnTo>
                  <a:lnTo>
                    <a:pt x="393" y="844"/>
                  </a:lnTo>
                  <a:lnTo>
                    <a:pt x="393" y="847"/>
                  </a:lnTo>
                  <a:lnTo>
                    <a:pt x="393" y="851"/>
                  </a:lnTo>
                  <a:lnTo>
                    <a:pt x="393" y="854"/>
                  </a:lnTo>
                  <a:lnTo>
                    <a:pt x="395" y="854"/>
                  </a:lnTo>
                  <a:lnTo>
                    <a:pt x="397" y="856"/>
                  </a:lnTo>
                  <a:lnTo>
                    <a:pt x="400" y="859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0" y="866"/>
                  </a:lnTo>
                  <a:lnTo>
                    <a:pt x="400" y="866"/>
                  </a:lnTo>
                  <a:lnTo>
                    <a:pt x="400" y="868"/>
                  </a:lnTo>
                  <a:lnTo>
                    <a:pt x="397" y="868"/>
                  </a:lnTo>
                  <a:lnTo>
                    <a:pt x="395" y="870"/>
                  </a:lnTo>
                  <a:lnTo>
                    <a:pt x="393" y="870"/>
                  </a:lnTo>
                  <a:lnTo>
                    <a:pt x="393" y="870"/>
                  </a:lnTo>
                  <a:lnTo>
                    <a:pt x="395" y="873"/>
                  </a:lnTo>
                  <a:lnTo>
                    <a:pt x="395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3"/>
                  </a:lnTo>
                  <a:lnTo>
                    <a:pt x="400" y="875"/>
                  </a:lnTo>
                  <a:lnTo>
                    <a:pt x="400" y="875"/>
                  </a:lnTo>
                  <a:lnTo>
                    <a:pt x="400" y="877"/>
                  </a:lnTo>
                  <a:lnTo>
                    <a:pt x="400" y="877"/>
                  </a:lnTo>
                  <a:lnTo>
                    <a:pt x="402" y="877"/>
                  </a:lnTo>
                  <a:lnTo>
                    <a:pt x="400" y="877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2"/>
                  </a:lnTo>
                  <a:lnTo>
                    <a:pt x="400" y="882"/>
                  </a:lnTo>
                  <a:lnTo>
                    <a:pt x="397" y="885"/>
                  </a:lnTo>
                  <a:lnTo>
                    <a:pt x="397" y="887"/>
                  </a:lnTo>
                  <a:lnTo>
                    <a:pt x="397" y="887"/>
                  </a:lnTo>
                  <a:lnTo>
                    <a:pt x="397" y="889"/>
                  </a:lnTo>
                  <a:lnTo>
                    <a:pt x="397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92"/>
                  </a:lnTo>
                  <a:lnTo>
                    <a:pt x="395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4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901"/>
                  </a:lnTo>
                  <a:lnTo>
                    <a:pt x="388" y="901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3" y="901"/>
                  </a:lnTo>
                  <a:lnTo>
                    <a:pt x="381" y="901"/>
                  </a:lnTo>
                  <a:lnTo>
                    <a:pt x="378" y="904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78" y="908"/>
                  </a:lnTo>
                  <a:lnTo>
                    <a:pt x="378" y="908"/>
                  </a:lnTo>
                  <a:lnTo>
                    <a:pt x="378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1" y="918"/>
                  </a:lnTo>
                  <a:lnTo>
                    <a:pt x="381" y="918"/>
                  </a:lnTo>
                  <a:lnTo>
                    <a:pt x="381" y="920"/>
                  </a:lnTo>
                  <a:lnTo>
                    <a:pt x="383" y="920"/>
                  </a:lnTo>
                  <a:lnTo>
                    <a:pt x="381" y="920"/>
                  </a:lnTo>
                  <a:lnTo>
                    <a:pt x="381" y="920"/>
                  </a:lnTo>
                  <a:lnTo>
                    <a:pt x="378" y="920"/>
                  </a:lnTo>
                  <a:lnTo>
                    <a:pt x="378" y="922"/>
                  </a:lnTo>
                  <a:lnTo>
                    <a:pt x="378" y="925"/>
                  </a:lnTo>
                  <a:lnTo>
                    <a:pt x="378" y="925"/>
                  </a:lnTo>
                  <a:lnTo>
                    <a:pt x="381" y="925"/>
                  </a:lnTo>
                  <a:lnTo>
                    <a:pt x="383" y="927"/>
                  </a:lnTo>
                  <a:lnTo>
                    <a:pt x="383" y="927"/>
                  </a:lnTo>
                  <a:lnTo>
                    <a:pt x="386" y="930"/>
                  </a:lnTo>
                  <a:lnTo>
                    <a:pt x="388" y="932"/>
                  </a:lnTo>
                  <a:lnTo>
                    <a:pt x="388" y="932"/>
                  </a:lnTo>
                  <a:lnTo>
                    <a:pt x="388" y="934"/>
                  </a:lnTo>
                  <a:lnTo>
                    <a:pt x="388" y="934"/>
                  </a:lnTo>
                  <a:lnTo>
                    <a:pt x="388" y="937"/>
                  </a:lnTo>
                  <a:lnTo>
                    <a:pt x="388" y="939"/>
                  </a:lnTo>
                  <a:lnTo>
                    <a:pt x="386" y="941"/>
                  </a:lnTo>
                  <a:lnTo>
                    <a:pt x="386" y="941"/>
                  </a:lnTo>
                  <a:lnTo>
                    <a:pt x="386" y="944"/>
                  </a:lnTo>
                  <a:lnTo>
                    <a:pt x="383" y="946"/>
                  </a:lnTo>
                  <a:lnTo>
                    <a:pt x="381" y="948"/>
                  </a:lnTo>
                  <a:lnTo>
                    <a:pt x="381" y="946"/>
                  </a:lnTo>
                  <a:lnTo>
                    <a:pt x="381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6" y="946"/>
                  </a:lnTo>
                  <a:lnTo>
                    <a:pt x="376" y="946"/>
                  </a:lnTo>
                  <a:lnTo>
                    <a:pt x="378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81" y="951"/>
                  </a:lnTo>
                  <a:lnTo>
                    <a:pt x="381" y="953"/>
                  </a:lnTo>
                  <a:lnTo>
                    <a:pt x="381" y="953"/>
                  </a:lnTo>
                  <a:lnTo>
                    <a:pt x="381" y="956"/>
                  </a:lnTo>
                  <a:lnTo>
                    <a:pt x="381" y="956"/>
                  </a:lnTo>
                  <a:lnTo>
                    <a:pt x="383" y="956"/>
                  </a:lnTo>
                  <a:lnTo>
                    <a:pt x="383" y="956"/>
                  </a:lnTo>
                  <a:lnTo>
                    <a:pt x="386" y="956"/>
                  </a:lnTo>
                  <a:lnTo>
                    <a:pt x="393" y="956"/>
                  </a:lnTo>
                  <a:lnTo>
                    <a:pt x="395" y="958"/>
                  </a:lnTo>
                  <a:lnTo>
                    <a:pt x="397" y="958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4" y="958"/>
                  </a:lnTo>
                  <a:lnTo>
                    <a:pt x="404" y="958"/>
                  </a:lnTo>
                  <a:lnTo>
                    <a:pt x="404" y="956"/>
                  </a:lnTo>
                  <a:lnTo>
                    <a:pt x="404" y="953"/>
                  </a:lnTo>
                  <a:lnTo>
                    <a:pt x="402" y="953"/>
                  </a:lnTo>
                  <a:lnTo>
                    <a:pt x="402" y="953"/>
                  </a:lnTo>
                  <a:lnTo>
                    <a:pt x="400" y="953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0" y="948"/>
                  </a:lnTo>
                  <a:lnTo>
                    <a:pt x="397" y="944"/>
                  </a:lnTo>
                  <a:lnTo>
                    <a:pt x="397" y="944"/>
                  </a:lnTo>
                  <a:lnTo>
                    <a:pt x="397" y="941"/>
                  </a:lnTo>
                  <a:lnTo>
                    <a:pt x="397" y="939"/>
                  </a:lnTo>
                  <a:lnTo>
                    <a:pt x="397" y="937"/>
                  </a:lnTo>
                  <a:lnTo>
                    <a:pt x="400" y="937"/>
                  </a:lnTo>
                  <a:lnTo>
                    <a:pt x="400" y="934"/>
                  </a:lnTo>
                  <a:lnTo>
                    <a:pt x="400" y="934"/>
                  </a:lnTo>
                  <a:lnTo>
                    <a:pt x="402" y="932"/>
                  </a:lnTo>
                  <a:lnTo>
                    <a:pt x="402" y="932"/>
                  </a:lnTo>
                  <a:lnTo>
                    <a:pt x="402" y="930"/>
                  </a:lnTo>
                  <a:lnTo>
                    <a:pt x="402" y="930"/>
                  </a:lnTo>
                  <a:lnTo>
                    <a:pt x="404" y="927"/>
                  </a:lnTo>
                  <a:lnTo>
                    <a:pt x="407" y="927"/>
                  </a:lnTo>
                  <a:lnTo>
                    <a:pt x="409" y="927"/>
                  </a:lnTo>
                  <a:lnTo>
                    <a:pt x="412" y="927"/>
                  </a:lnTo>
                  <a:lnTo>
                    <a:pt x="412" y="930"/>
                  </a:lnTo>
                  <a:lnTo>
                    <a:pt x="412" y="932"/>
                  </a:lnTo>
                  <a:lnTo>
                    <a:pt x="412" y="934"/>
                  </a:lnTo>
                  <a:lnTo>
                    <a:pt x="412" y="934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7" y="937"/>
                  </a:lnTo>
                  <a:lnTo>
                    <a:pt x="407" y="937"/>
                  </a:lnTo>
                  <a:lnTo>
                    <a:pt x="407" y="934"/>
                  </a:lnTo>
                  <a:lnTo>
                    <a:pt x="407" y="934"/>
                  </a:lnTo>
                  <a:lnTo>
                    <a:pt x="407" y="932"/>
                  </a:lnTo>
                  <a:lnTo>
                    <a:pt x="404" y="934"/>
                  </a:lnTo>
                  <a:lnTo>
                    <a:pt x="402" y="932"/>
                  </a:lnTo>
                  <a:lnTo>
                    <a:pt x="402" y="934"/>
                  </a:lnTo>
                  <a:lnTo>
                    <a:pt x="400" y="934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7" y="937"/>
                  </a:lnTo>
                  <a:lnTo>
                    <a:pt x="407" y="939"/>
                  </a:lnTo>
                  <a:lnTo>
                    <a:pt x="407" y="941"/>
                  </a:lnTo>
                  <a:lnTo>
                    <a:pt x="407" y="944"/>
                  </a:lnTo>
                  <a:lnTo>
                    <a:pt x="409" y="944"/>
                  </a:lnTo>
                  <a:lnTo>
                    <a:pt x="409" y="946"/>
                  </a:lnTo>
                  <a:lnTo>
                    <a:pt x="412" y="948"/>
                  </a:lnTo>
                  <a:lnTo>
                    <a:pt x="412" y="951"/>
                  </a:lnTo>
                  <a:lnTo>
                    <a:pt x="412" y="951"/>
                  </a:lnTo>
                  <a:lnTo>
                    <a:pt x="412" y="953"/>
                  </a:lnTo>
                  <a:lnTo>
                    <a:pt x="412" y="956"/>
                  </a:lnTo>
                  <a:lnTo>
                    <a:pt x="409" y="958"/>
                  </a:lnTo>
                  <a:lnTo>
                    <a:pt x="409" y="960"/>
                  </a:lnTo>
                  <a:lnTo>
                    <a:pt x="409" y="963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4" y="967"/>
                  </a:lnTo>
                  <a:lnTo>
                    <a:pt x="404" y="970"/>
                  </a:lnTo>
                  <a:lnTo>
                    <a:pt x="404" y="970"/>
                  </a:lnTo>
                  <a:lnTo>
                    <a:pt x="407" y="970"/>
                  </a:lnTo>
                  <a:lnTo>
                    <a:pt x="407" y="967"/>
                  </a:lnTo>
                  <a:lnTo>
                    <a:pt x="409" y="967"/>
                  </a:lnTo>
                  <a:lnTo>
                    <a:pt x="409" y="967"/>
                  </a:lnTo>
                  <a:lnTo>
                    <a:pt x="412" y="965"/>
                  </a:lnTo>
                  <a:lnTo>
                    <a:pt x="412" y="965"/>
                  </a:lnTo>
                  <a:lnTo>
                    <a:pt x="414" y="965"/>
                  </a:lnTo>
                  <a:lnTo>
                    <a:pt x="416" y="965"/>
                  </a:lnTo>
                  <a:lnTo>
                    <a:pt x="416" y="965"/>
                  </a:lnTo>
                  <a:lnTo>
                    <a:pt x="419" y="965"/>
                  </a:lnTo>
                  <a:lnTo>
                    <a:pt x="419" y="963"/>
                  </a:lnTo>
                  <a:lnTo>
                    <a:pt x="419" y="963"/>
                  </a:lnTo>
                  <a:lnTo>
                    <a:pt x="421" y="963"/>
                  </a:lnTo>
                  <a:lnTo>
                    <a:pt x="421" y="960"/>
                  </a:lnTo>
                  <a:lnTo>
                    <a:pt x="421" y="960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6" y="958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6" y="953"/>
                  </a:lnTo>
                  <a:lnTo>
                    <a:pt x="426" y="953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6" y="951"/>
                  </a:lnTo>
                  <a:lnTo>
                    <a:pt x="426" y="951"/>
                  </a:lnTo>
                  <a:lnTo>
                    <a:pt x="423" y="948"/>
                  </a:lnTo>
                  <a:lnTo>
                    <a:pt x="423" y="948"/>
                  </a:lnTo>
                  <a:lnTo>
                    <a:pt x="423" y="946"/>
                  </a:lnTo>
                  <a:lnTo>
                    <a:pt x="423" y="944"/>
                  </a:lnTo>
                  <a:lnTo>
                    <a:pt x="426" y="944"/>
                  </a:lnTo>
                  <a:lnTo>
                    <a:pt x="426" y="944"/>
                  </a:lnTo>
                  <a:lnTo>
                    <a:pt x="428" y="941"/>
                  </a:lnTo>
                  <a:lnTo>
                    <a:pt x="428" y="941"/>
                  </a:lnTo>
                  <a:lnTo>
                    <a:pt x="430" y="941"/>
                  </a:lnTo>
                  <a:lnTo>
                    <a:pt x="430" y="941"/>
                  </a:lnTo>
                  <a:lnTo>
                    <a:pt x="430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5" y="944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8" y="948"/>
                  </a:lnTo>
                  <a:lnTo>
                    <a:pt x="440" y="946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6"/>
                  </a:lnTo>
                  <a:lnTo>
                    <a:pt x="440" y="946"/>
                  </a:lnTo>
                  <a:lnTo>
                    <a:pt x="442" y="946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5" y="934"/>
                  </a:lnTo>
                  <a:lnTo>
                    <a:pt x="445" y="934"/>
                  </a:lnTo>
                  <a:lnTo>
                    <a:pt x="447" y="932"/>
                  </a:lnTo>
                  <a:lnTo>
                    <a:pt x="445" y="932"/>
                  </a:lnTo>
                  <a:lnTo>
                    <a:pt x="447" y="925"/>
                  </a:lnTo>
                  <a:lnTo>
                    <a:pt x="447" y="925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0"/>
                  </a:lnTo>
                  <a:lnTo>
                    <a:pt x="445" y="920"/>
                  </a:lnTo>
                  <a:lnTo>
                    <a:pt x="445" y="918"/>
                  </a:lnTo>
                  <a:lnTo>
                    <a:pt x="445" y="918"/>
                  </a:lnTo>
                  <a:lnTo>
                    <a:pt x="447" y="915"/>
                  </a:lnTo>
                  <a:lnTo>
                    <a:pt x="447" y="908"/>
                  </a:lnTo>
                  <a:lnTo>
                    <a:pt x="449" y="904"/>
                  </a:lnTo>
                  <a:lnTo>
                    <a:pt x="452" y="899"/>
                  </a:lnTo>
                  <a:lnTo>
                    <a:pt x="452" y="896"/>
                  </a:lnTo>
                  <a:lnTo>
                    <a:pt x="452" y="894"/>
                  </a:lnTo>
                  <a:lnTo>
                    <a:pt x="454" y="892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7"/>
                  </a:lnTo>
                  <a:lnTo>
                    <a:pt x="454" y="887"/>
                  </a:lnTo>
                  <a:lnTo>
                    <a:pt x="454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9" y="885"/>
                  </a:lnTo>
                  <a:lnTo>
                    <a:pt x="457" y="882"/>
                  </a:lnTo>
                  <a:lnTo>
                    <a:pt x="457" y="882"/>
                  </a:lnTo>
                  <a:lnTo>
                    <a:pt x="457" y="880"/>
                  </a:lnTo>
                  <a:lnTo>
                    <a:pt x="457" y="880"/>
                  </a:lnTo>
                  <a:lnTo>
                    <a:pt x="459" y="880"/>
                  </a:lnTo>
                  <a:lnTo>
                    <a:pt x="459" y="880"/>
                  </a:lnTo>
                  <a:lnTo>
                    <a:pt x="461" y="880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5"/>
                  </a:lnTo>
                  <a:lnTo>
                    <a:pt x="459" y="873"/>
                  </a:lnTo>
                  <a:lnTo>
                    <a:pt x="459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4" y="870"/>
                  </a:lnTo>
                  <a:lnTo>
                    <a:pt x="464" y="868"/>
                  </a:lnTo>
                  <a:lnTo>
                    <a:pt x="464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6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3"/>
                  </a:lnTo>
                  <a:lnTo>
                    <a:pt x="468" y="863"/>
                  </a:lnTo>
                  <a:lnTo>
                    <a:pt x="468" y="861"/>
                  </a:lnTo>
                  <a:lnTo>
                    <a:pt x="471" y="861"/>
                  </a:lnTo>
                  <a:lnTo>
                    <a:pt x="471" y="861"/>
                  </a:lnTo>
                  <a:lnTo>
                    <a:pt x="473" y="861"/>
                  </a:lnTo>
                  <a:lnTo>
                    <a:pt x="473" y="861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5" y="856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3" y="854"/>
                  </a:lnTo>
                  <a:lnTo>
                    <a:pt x="473" y="854"/>
                  </a:lnTo>
                  <a:lnTo>
                    <a:pt x="475" y="854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close/>
                  <a:moveTo>
                    <a:pt x="393" y="873"/>
                  </a:moveTo>
                  <a:lnTo>
                    <a:pt x="393" y="873"/>
                  </a:lnTo>
                  <a:lnTo>
                    <a:pt x="393" y="870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close/>
                  <a:moveTo>
                    <a:pt x="426" y="984"/>
                  </a:moveTo>
                  <a:lnTo>
                    <a:pt x="426" y="984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4"/>
                  </a:lnTo>
                  <a:lnTo>
                    <a:pt x="423" y="984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9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3"/>
                  </a:lnTo>
                  <a:lnTo>
                    <a:pt x="419" y="993"/>
                  </a:lnTo>
                  <a:lnTo>
                    <a:pt x="419" y="996"/>
                  </a:lnTo>
                  <a:lnTo>
                    <a:pt x="419" y="996"/>
                  </a:lnTo>
                  <a:lnTo>
                    <a:pt x="419" y="998"/>
                  </a:lnTo>
                  <a:lnTo>
                    <a:pt x="416" y="1001"/>
                  </a:lnTo>
                  <a:lnTo>
                    <a:pt x="416" y="1003"/>
                  </a:lnTo>
                  <a:lnTo>
                    <a:pt x="416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5"/>
                  </a:lnTo>
                  <a:lnTo>
                    <a:pt x="414" y="1005"/>
                  </a:lnTo>
                  <a:lnTo>
                    <a:pt x="414" y="1008"/>
                  </a:lnTo>
                  <a:lnTo>
                    <a:pt x="414" y="1008"/>
                  </a:lnTo>
                  <a:lnTo>
                    <a:pt x="414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9" y="1010"/>
                  </a:lnTo>
                  <a:lnTo>
                    <a:pt x="419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1"/>
                  </a:lnTo>
                  <a:lnTo>
                    <a:pt x="421" y="1001"/>
                  </a:lnTo>
                  <a:lnTo>
                    <a:pt x="421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6"/>
                  </a:lnTo>
                  <a:lnTo>
                    <a:pt x="423" y="996"/>
                  </a:lnTo>
                  <a:lnTo>
                    <a:pt x="426" y="996"/>
                  </a:lnTo>
                  <a:lnTo>
                    <a:pt x="426" y="993"/>
                  </a:lnTo>
                  <a:lnTo>
                    <a:pt x="426" y="993"/>
                  </a:lnTo>
                  <a:lnTo>
                    <a:pt x="426" y="991"/>
                  </a:lnTo>
                  <a:lnTo>
                    <a:pt x="426" y="989"/>
                  </a:lnTo>
                  <a:lnTo>
                    <a:pt x="426" y="986"/>
                  </a:lnTo>
                  <a:lnTo>
                    <a:pt x="426" y="984"/>
                  </a:lnTo>
                  <a:lnTo>
                    <a:pt x="426" y="984"/>
                  </a:lnTo>
                  <a:close/>
                  <a:moveTo>
                    <a:pt x="587" y="754"/>
                  </a:moveTo>
                  <a:lnTo>
                    <a:pt x="589" y="757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9"/>
                  </a:lnTo>
                  <a:lnTo>
                    <a:pt x="594" y="759"/>
                  </a:lnTo>
                  <a:lnTo>
                    <a:pt x="594" y="759"/>
                  </a:lnTo>
                  <a:lnTo>
                    <a:pt x="594" y="757"/>
                  </a:lnTo>
                  <a:lnTo>
                    <a:pt x="594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8" y="759"/>
                  </a:lnTo>
                  <a:lnTo>
                    <a:pt x="598" y="754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0"/>
                  </a:lnTo>
                  <a:lnTo>
                    <a:pt x="598" y="750"/>
                  </a:lnTo>
                  <a:lnTo>
                    <a:pt x="596" y="752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591" y="752"/>
                  </a:lnTo>
                  <a:lnTo>
                    <a:pt x="589" y="752"/>
                  </a:lnTo>
                  <a:lnTo>
                    <a:pt x="589" y="752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7" y="754"/>
                  </a:lnTo>
                  <a:close/>
                  <a:moveTo>
                    <a:pt x="563" y="764"/>
                  </a:moveTo>
                  <a:lnTo>
                    <a:pt x="563" y="764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4"/>
                  </a:lnTo>
                  <a:lnTo>
                    <a:pt x="563" y="764"/>
                  </a:lnTo>
                  <a:lnTo>
                    <a:pt x="563" y="764"/>
                  </a:lnTo>
                  <a:close/>
                  <a:moveTo>
                    <a:pt x="582" y="754"/>
                  </a:moveTo>
                  <a:lnTo>
                    <a:pt x="582" y="757"/>
                  </a:lnTo>
                  <a:lnTo>
                    <a:pt x="582" y="757"/>
                  </a:lnTo>
                  <a:lnTo>
                    <a:pt x="584" y="757"/>
                  </a:lnTo>
                  <a:lnTo>
                    <a:pt x="584" y="757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close/>
                  <a:moveTo>
                    <a:pt x="632" y="747"/>
                  </a:moveTo>
                  <a:lnTo>
                    <a:pt x="632" y="747"/>
                  </a:lnTo>
                  <a:lnTo>
                    <a:pt x="629" y="750"/>
                  </a:lnTo>
                  <a:lnTo>
                    <a:pt x="629" y="750"/>
                  </a:lnTo>
                  <a:lnTo>
                    <a:pt x="627" y="752"/>
                  </a:lnTo>
                  <a:lnTo>
                    <a:pt x="624" y="752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17" y="764"/>
                  </a:lnTo>
                  <a:lnTo>
                    <a:pt x="615" y="764"/>
                  </a:lnTo>
                  <a:lnTo>
                    <a:pt x="615" y="764"/>
                  </a:lnTo>
                  <a:lnTo>
                    <a:pt x="615" y="766"/>
                  </a:lnTo>
                  <a:lnTo>
                    <a:pt x="613" y="766"/>
                  </a:lnTo>
                  <a:lnTo>
                    <a:pt x="615" y="769"/>
                  </a:lnTo>
                  <a:lnTo>
                    <a:pt x="615" y="771"/>
                  </a:lnTo>
                  <a:lnTo>
                    <a:pt x="617" y="769"/>
                  </a:lnTo>
                  <a:lnTo>
                    <a:pt x="617" y="771"/>
                  </a:lnTo>
                  <a:lnTo>
                    <a:pt x="615" y="771"/>
                  </a:lnTo>
                  <a:lnTo>
                    <a:pt x="615" y="771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4" y="771"/>
                  </a:lnTo>
                  <a:lnTo>
                    <a:pt x="624" y="771"/>
                  </a:lnTo>
                  <a:lnTo>
                    <a:pt x="627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29" y="766"/>
                  </a:lnTo>
                  <a:lnTo>
                    <a:pt x="627" y="766"/>
                  </a:lnTo>
                  <a:lnTo>
                    <a:pt x="627" y="766"/>
                  </a:lnTo>
                  <a:lnTo>
                    <a:pt x="627" y="764"/>
                  </a:lnTo>
                  <a:lnTo>
                    <a:pt x="627" y="764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59"/>
                  </a:lnTo>
                  <a:lnTo>
                    <a:pt x="627" y="757"/>
                  </a:lnTo>
                  <a:lnTo>
                    <a:pt x="629" y="754"/>
                  </a:lnTo>
                  <a:lnTo>
                    <a:pt x="632" y="754"/>
                  </a:lnTo>
                  <a:lnTo>
                    <a:pt x="632" y="752"/>
                  </a:lnTo>
                  <a:lnTo>
                    <a:pt x="632" y="750"/>
                  </a:lnTo>
                  <a:lnTo>
                    <a:pt x="632" y="750"/>
                  </a:lnTo>
                  <a:lnTo>
                    <a:pt x="634" y="750"/>
                  </a:lnTo>
                  <a:lnTo>
                    <a:pt x="634" y="747"/>
                  </a:lnTo>
                  <a:lnTo>
                    <a:pt x="632" y="747"/>
                  </a:lnTo>
                  <a:close/>
                  <a:moveTo>
                    <a:pt x="856" y="806"/>
                  </a:moveTo>
                  <a:lnTo>
                    <a:pt x="856" y="806"/>
                  </a:lnTo>
                  <a:lnTo>
                    <a:pt x="856" y="806"/>
                  </a:lnTo>
                  <a:lnTo>
                    <a:pt x="856" y="806"/>
                  </a:lnTo>
                  <a:close/>
                  <a:moveTo>
                    <a:pt x="856" y="759"/>
                  </a:moveTo>
                  <a:lnTo>
                    <a:pt x="856" y="759"/>
                  </a:lnTo>
                  <a:lnTo>
                    <a:pt x="854" y="762"/>
                  </a:lnTo>
                  <a:lnTo>
                    <a:pt x="854" y="762"/>
                  </a:lnTo>
                  <a:lnTo>
                    <a:pt x="854" y="764"/>
                  </a:lnTo>
                  <a:lnTo>
                    <a:pt x="854" y="764"/>
                  </a:lnTo>
                  <a:lnTo>
                    <a:pt x="854" y="766"/>
                  </a:lnTo>
                  <a:lnTo>
                    <a:pt x="856" y="764"/>
                  </a:lnTo>
                  <a:lnTo>
                    <a:pt x="856" y="762"/>
                  </a:lnTo>
                  <a:lnTo>
                    <a:pt x="856" y="759"/>
                  </a:lnTo>
                  <a:lnTo>
                    <a:pt x="856" y="759"/>
                  </a:lnTo>
                  <a:lnTo>
                    <a:pt x="856" y="759"/>
                  </a:lnTo>
                  <a:close/>
                  <a:moveTo>
                    <a:pt x="383" y="1003"/>
                  </a:moveTo>
                  <a:lnTo>
                    <a:pt x="381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78" y="1003"/>
                  </a:lnTo>
                  <a:lnTo>
                    <a:pt x="376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3"/>
                  </a:lnTo>
                  <a:close/>
                  <a:moveTo>
                    <a:pt x="513" y="776"/>
                  </a:move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6"/>
                  </a:lnTo>
                  <a:close/>
                  <a:moveTo>
                    <a:pt x="506" y="788"/>
                  </a:move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close/>
                  <a:moveTo>
                    <a:pt x="520" y="773"/>
                  </a:moveTo>
                  <a:lnTo>
                    <a:pt x="520" y="773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0" y="769"/>
                  </a:lnTo>
                  <a:lnTo>
                    <a:pt x="520" y="769"/>
                  </a:lnTo>
                  <a:lnTo>
                    <a:pt x="520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20" y="773"/>
                  </a:lnTo>
                  <a:close/>
                  <a:moveTo>
                    <a:pt x="487" y="799"/>
                  </a:moveTo>
                  <a:lnTo>
                    <a:pt x="487" y="797"/>
                  </a:lnTo>
                  <a:lnTo>
                    <a:pt x="485" y="797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7" y="799"/>
                  </a:lnTo>
                  <a:lnTo>
                    <a:pt x="487" y="799"/>
                  </a:lnTo>
                  <a:lnTo>
                    <a:pt x="490" y="799"/>
                  </a:lnTo>
                  <a:lnTo>
                    <a:pt x="490" y="799"/>
                  </a:lnTo>
                  <a:lnTo>
                    <a:pt x="487" y="799"/>
                  </a:lnTo>
                  <a:lnTo>
                    <a:pt x="487" y="799"/>
                  </a:lnTo>
                  <a:close/>
                  <a:moveTo>
                    <a:pt x="527" y="776"/>
                  </a:moveTo>
                  <a:lnTo>
                    <a:pt x="527" y="776"/>
                  </a:lnTo>
                  <a:lnTo>
                    <a:pt x="527" y="776"/>
                  </a:lnTo>
                  <a:lnTo>
                    <a:pt x="527" y="778"/>
                  </a:lnTo>
                  <a:lnTo>
                    <a:pt x="527" y="778"/>
                  </a:lnTo>
                  <a:lnTo>
                    <a:pt x="530" y="778"/>
                  </a:lnTo>
                  <a:lnTo>
                    <a:pt x="532" y="776"/>
                  </a:lnTo>
                  <a:lnTo>
                    <a:pt x="532" y="776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27" y="776"/>
                  </a:lnTo>
                  <a:lnTo>
                    <a:pt x="530" y="776"/>
                  </a:lnTo>
                  <a:lnTo>
                    <a:pt x="527" y="776"/>
                  </a:lnTo>
                  <a:lnTo>
                    <a:pt x="527" y="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492280" y="4612597"/>
              <a:ext cx="2977227" cy="1090165"/>
            </a:xfrm>
            <a:custGeom>
              <a:avLst/>
              <a:gdLst>
                <a:gd name="T0" fmla="*/ 731 w 2406"/>
                <a:gd name="T1" fmla="*/ 261 h 881"/>
                <a:gd name="T2" fmla="*/ 838 w 2406"/>
                <a:gd name="T3" fmla="*/ 469 h 881"/>
                <a:gd name="T4" fmla="*/ 1124 w 2406"/>
                <a:gd name="T5" fmla="*/ 440 h 881"/>
                <a:gd name="T6" fmla="*/ 1202 w 2406"/>
                <a:gd name="T7" fmla="*/ 268 h 881"/>
                <a:gd name="T8" fmla="*/ 1152 w 2406"/>
                <a:gd name="T9" fmla="*/ 121 h 881"/>
                <a:gd name="T10" fmla="*/ 1034 w 2406"/>
                <a:gd name="T11" fmla="*/ 201 h 881"/>
                <a:gd name="T12" fmla="*/ 731 w 2406"/>
                <a:gd name="T13" fmla="*/ 261 h 881"/>
                <a:gd name="T14" fmla="*/ 1419 w 2406"/>
                <a:gd name="T15" fmla="*/ 327 h 881"/>
                <a:gd name="T16" fmla="*/ 651 w 2406"/>
                <a:gd name="T17" fmla="*/ 462 h 881"/>
                <a:gd name="T18" fmla="*/ 521 w 2406"/>
                <a:gd name="T19" fmla="*/ 320 h 881"/>
                <a:gd name="T20" fmla="*/ 563 w 2406"/>
                <a:gd name="T21" fmla="*/ 159 h 881"/>
                <a:gd name="T22" fmla="*/ 1112 w 2406"/>
                <a:gd name="T23" fmla="*/ 476 h 881"/>
                <a:gd name="T24" fmla="*/ 764 w 2406"/>
                <a:gd name="T25" fmla="*/ 372 h 881"/>
                <a:gd name="T26" fmla="*/ 1855 w 2406"/>
                <a:gd name="T27" fmla="*/ 405 h 881"/>
                <a:gd name="T28" fmla="*/ 1746 w 2406"/>
                <a:gd name="T29" fmla="*/ 275 h 881"/>
                <a:gd name="T30" fmla="*/ 1691 w 2406"/>
                <a:gd name="T31" fmla="*/ 329 h 881"/>
                <a:gd name="T32" fmla="*/ 1696 w 2406"/>
                <a:gd name="T33" fmla="*/ 308 h 881"/>
                <a:gd name="T34" fmla="*/ 2103 w 2406"/>
                <a:gd name="T35" fmla="*/ 388 h 881"/>
                <a:gd name="T36" fmla="*/ 1869 w 2406"/>
                <a:gd name="T37" fmla="*/ 313 h 881"/>
                <a:gd name="T38" fmla="*/ 1490 w 2406"/>
                <a:gd name="T39" fmla="*/ 741 h 881"/>
                <a:gd name="T40" fmla="*/ 1256 w 2406"/>
                <a:gd name="T41" fmla="*/ 493 h 881"/>
                <a:gd name="T42" fmla="*/ 1360 w 2406"/>
                <a:gd name="T43" fmla="*/ 455 h 881"/>
                <a:gd name="T44" fmla="*/ 1434 w 2406"/>
                <a:gd name="T45" fmla="*/ 476 h 881"/>
                <a:gd name="T46" fmla="*/ 1393 w 2406"/>
                <a:gd name="T47" fmla="*/ 351 h 881"/>
                <a:gd name="T48" fmla="*/ 1552 w 2406"/>
                <a:gd name="T49" fmla="*/ 270 h 881"/>
                <a:gd name="T50" fmla="*/ 1327 w 2406"/>
                <a:gd name="T51" fmla="*/ 263 h 881"/>
                <a:gd name="T52" fmla="*/ 1474 w 2406"/>
                <a:gd name="T53" fmla="*/ 587 h 881"/>
                <a:gd name="T54" fmla="*/ 1471 w 2406"/>
                <a:gd name="T55" fmla="*/ 370 h 881"/>
                <a:gd name="T56" fmla="*/ 1658 w 2406"/>
                <a:gd name="T57" fmla="*/ 86 h 881"/>
                <a:gd name="T58" fmla="*/ 1758 w 2406"/>
                <a:gd name="T59" fmla="*/ 495 h 881"/>
                <a:gd name="T60" fmla="*/ 1708 w 2406"/>
                <a:gd name="T61" fmla="*/ 483 h 881"/>
                <a:gd name="T62" fmla="*/ 1684 w 2406"/>
                <a:gd name="T63" fmla="*/ 511 h 881"/>
                <a:gd name="T64" fmla="*/ 1774 w 2406"/>
                <a:gd name="T65" fmla="*/ 476 h 881"/>
                <a:gd name="T66" fmla="*/ 2060 w 2406"/>
                <a:gd name="T67" fmla="*/ 639 h 881"/>
                <a:gd name="T68" fmla="*/ 2056 w 2406"/>
                <a:gd name="T69" fmla="*/ 635 h 881"/>
                <a:gd name="T70" fmla="*/ 1985 w 2406"/>
                <a:gd name="T71" fmla="*/ 606 h 881"/>
                <a:gd name="T72" fmla="*/ 2285 w 2406"/>
                <a:gd name="T73" fmla="*/ 739 h 881"/>
                <a:gd name="T74" fmla="*/ 2134 w 2406"/>
                <a:gd name="T75" fmla="*/ 469 h 881"/>
                <a:gd name="T76" fmla="*/ 1897 w 2406"/>
                <a:gd name="T77" fmla="*/ 358 h 881"/>
                <a:gd name="T78" fmla="*/ 2034 w 2406"/>
                <a:gd name="T79" fmla="*/ 433 h 881"/>
                <a:gd name="T80" fmla="*/ 1980 w 2406"/>
                <a:gd name="T81" fmla="*/ 514 h 881"/>
                <a:gd name="T82" fmla="*/ 2124 w 2406"/>
                <a:gd name="T83" fmla="*/ 540 h 881"/>
                <a:gd name="T84" fmla="*/ 2287 w 2406"/>
                <a:gd name="T85" fmla="*/ 687 h 881"/>
                <a:gd name="T86" fmla="*/ 1902 w 2406"/>
                <a:gd name="T87" fmla="*/ 696 h 881"/>
                <a:gd name="T88" fmla="*/ 1973 w 2406"/>
                <a:gd name="T89" fmla="*/ 490 h 881"/>
                <a:gd name="T90" fmla="*/ 424 w 2406"/>
                <a:gd name="T91" fmla="*/ 268 h 881"/>
                <a:gd name="T92" fmla="*/ 48 w 2406"/>
                <a:gd name="T93" fmla="*/ 173 h 881"/>
                <a:gd name="T94" fmla="*/ 490 w 2406"/>
                <a:gd name="T95" fmla="*/ 289 h 881"/>
                <a:gd name="T96" fmla="*/ 1022 w 2406"/>
                <a:gd name="T97" fmla="*/ 760 h 881"/>
                <a:gd name="T98" fmla="*/ 696 w 2406"/>
                <a:gd name="T99" fmla="*/ 635 h 881"/>
                <a:gd name="T100" fmla="*/ 724 w 2406"/>
                <a:gd name="T101" fmla="*/ 706 h 881"/>
                <a:gd name="T102" fmla="*/ 1086 w 2406"/>
                <a:gd name="T103" fmla="*/ 680 h 881"/>
                <a:gd name="T104" fmla="*/ 1107 w 2406"/>
                <a:gd name="T105" fmla="*/ 772 h 881"/>
                <a:gd name="T106" fmla="*/ 1299 w 2406"/>
                <a:gd name="T107" fmla="*/ 755 h 881"/>
                <a:gd name="T108" fmla="*/ 1266 w 2406"/>
                <a:gd name="T109" fmla="*/ 760 h 881"/>
                <a:gd name="T110" fmla="*/ 1181 w 2406"/>
                <a:gd name="T111" fmla="*/ 779 h 881"/>
                <a:gd name="T112" fmla="*/ 182 w 2406"/>
                <a:gd name="T113" fmla="*/ 317 h 881"/>
                <a:gd name="T114" fmla="*/ 530 w 2406"/>
                <a:gd name="T115" fmla="*/ 431 h 881"/>
                <a:gd name="T116" fmla="*/ 428 w 2406"/>
                <a:gd name="T117" fmla="*/ 287 h 881"/>
                <a:gd name="T118" fmla="*/ 161 w 2406"/>
                <a:gd name="T119" fmla="*/ 71 h 881"/>
                <a:gd name="T120" fmla="*/ 199 w 2406"/>
                <a:gd name="T121" fmla="*/ 235 h 881"/>
                <a:gd name="T122" fmla="*/ 497 w 2406"/>
                <a:gd name="T123" fmla="*/ 611 h 881"/>
                <a:gd name="T124" fmla="*/ 272 w 2406"/>
                <a:gd name="T125" fmla="*/ 46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6" h="881">
                  <a:moveTo>
                    <a:pt x="1401" y="691"/>
                  </a:moveTo>
                  <a:lnTo>
                    <a:pt x="1401" y="691"/>
                  </a:lnTo>
                  <a:lnTo>
                    <a:pt x="1401" y="691"/>
                  </a:lnTo>
                  <a:lnTo>
                    <a:pt x="1401" y="694"/>
                  </a:lnTo>
                  <a:lnTo>
                    <a:pt x="1401" y="694"/>
                  </a:lnTo>
                  <a:lnTo>
                    <a:pt x="1401" y="696"/>
                  </a:lnTo>
                  <a:lnTo>
                    <a:pt x="1401" y="696"/>
                  </a:lnTo>
                  <a:lnTo>
                    <a:pt x="1403" y="694"/>
                  </a:lnTo>
                  <a:lnTo>
                    <a:pt x="1405" y="694"/>
                  </a:lnTo>
                  <a:lnTo>
                    <a:pt x="1405" y="691"/>
                  </a:lnTo>
                  <a:lnTo>
                    <a:pt x="1403" y="691"/>
                  </a:lnTo>
                  <a:lnTo>
                    <a:pt x="1401" y="691"/>
                  </a:lnTo>
                  <a:close/>
                  <a:moveTo>
                    <a:pt x="1337" y="627"/>
                  </a:moveTo>
                  <a:lnTo>
                    <a:pt x="1337" y="625"/>
                  </a:lnTo>
                  <a:lnTo>
                    <a:pt x="1337" y="623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1"/>
                  </a:lnTo>
                  <a:lnTo>
                    <a:pt x="1334" y="611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2" y="609"/>
                  </a:lnTo>
                  <a:lnTo>
                    <a:pt x="1332" y="611"/>
                  </a:lnTo>
                  <a:lnTo>
                    <a:pt x="1332" y="613"/>
                  </a:lnTo>
                  <a:lnTo>
                    <a:pt x="1332" y="620"/>
                  </a:lnTo>
                  <a:lnTo>
                    <a:pt x="1332" y="625"/>
                  </a:lnTo>
                  <a:lnTo>
                    <a:pt x="1332" y="627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4" y="635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4" y="644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2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2"/>
                  </a:lnTo>
                  <a:lnTo>
                    <a:pt x="1337" y="630"/>
                  </a:lnTo>
                  <a:lnTo>
                    <a:pt x="1337" y="627"/>
                  </a:lnTo>
                  <a:close/>
                  <a:moveTo>
                    <a:pt x="1261" y="732"/>
                  </a:moveTo>
                  <a:lnTo>
                    <a:pt x="1259" y="734"/>
                  </a:lnTo>
                  <a:lnTo>
                    <a:pt x="1256" y="736"/>
                  </a:lnTo>
                  <a:lnTo>
                    <a:pt x="1256" y="739"/>
                  </a:lnTo>
                  <a:lnTo>
                    <a:pt x="1259" y="739"/>
                  </a:lnTo>
                  <a:lnTo>
                    <a:pt x="1261" y="739"/>
                  </a:lnTo>
                  <a:lnTo>
                    <a:pt x="1261" y="739"/>
                  </a:lnTo>
                  <a:lnTo>
                    <a:pt x="1263" y="739"/>
                  </a:lnTo>
                  <a:lnTo>
                    <a:pt x="1263" y="736"/>
                  </a:lnTo>
                  <a:lnTo>
                    <a:pt x="1263" y="736"/>
                  </a:lnTo>
                  <a:lnTo>
                    <a:pt x="1263" y="734"/>
                  </a:lnTo>
                  <a:lnTo>
                    <a:pt x="1261" y="734"/>
                  </a:lnTo>
                  <a:lnTo>
                    <a:pt x="1261" y="732"/>
                  </a:lnTo>
                  <a:close/>
                  <a:moveTo>
                    <a:pt x="1287" y="755"/>
                  </a:moveTo>
                  <a:lnTo>
                    <a:pt x="1287" y="755"/>
                  </a:lnTo>
                  <a:lnTo>
                    <a:pt x="1287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2" y="751"/>
                  </a:lnTo>
                  <a:lnTo>
                    <a:pt x="1280" y="751"/>
                  </a:lnTo>
                  <a:lnTo>
                    <a:pt x="1280" y="751"/>
                  </a:lnTo>
                  <a:lnTo>
                    <a:pt x="1280" y="748"/>
                  </a:lnTo>
                  <a:lnTo>
                    <a:pt x="1280" y="748"/>
                  </a:lnTo>
                  <a:lnTo>
                    <a:pt x="1278" y="748"/>
                  </a:lnTo>
                  <a:lnTo>
                    <a:pt x="1278" y="748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5"/>
                  </a:lnTo>
                  <a:lnTo>
                    <a:pt x="1275" y="755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5" y="762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8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2" y="760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2" y="758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5" y="758"/>
                  </a:lnTo>
                  <a:lnTo>
                    <a:pt x="1285" y="758"/>
                  </a:lnTo>
                  <a:lnTo>
                    <a:pt x="1287" y="758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close/>
                  <a:moveTo>
                    <a:pt x="1341" y="680"/>
                  </a:moveTo>
                  <a:lnTo>
                    <a:pt x="1344" y="682"/>
                  </a:lnTo>
                  <a:lnTo>
                    <a:pt x="1344" y="680"/>
                  </a:lnTo>
                  <a:lnTo>
                    <a:pt x="1344" y="680"/>
                  </a:lnTo>
                  <a:lnTo>
                    <a:pt x="1346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6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1" y="672"/>
                  </a:lnTo>
                  <a:lnTo>
                    <a:pt x="1341" y="672"/>
                  </a:lnTo>
                  <a:lnTo>
                    <a:pt x="1341" y="675"/>
                  </a:lnTo>
                  <a:lnTo>
                    <a:pt x="1341" y="675"/>
                  </a:lnTo>
                  <a:lnTo>
                    <a:pt x="1341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7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41" y="677"/>
                  </a:lnTo>
                  <a:lnTo>
                    <a:pt x="1341" y="680"/>
                  </a:lnTo>
                  <a:lnTo>
                    <a:pt x="1341" y="680"/>
                  </a:lnTo>
                  <a:close/>
                  <a:moveTo>
                    <a:pt x="1398" y="741"/>
                  </a:moveTo>
                  <a:lnTo>
                    <a:pt x="1398" y="741"/>
                  </a:lnTo>
                  <a:lnTo>
                    <a:pt x="1398" y="741"/>
                  </a:lnTo>
                  <a:lnTo>
                    <a:pt x="1396" y="741"/>
                  </a:lnTo>
                  <a:lnTo>
                    <a:pt x="1396" y="741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401" y="743"/>
                  </a:lnTo>
                  <a:lnTo>
                    <a:pt x="1401" y="741"/>
                  </a:lnTo>
                  <a:lnTo>
                    <a:pt x="1398" y="741"/>
                  </a:lnTo>
                  <a:lnTo>
                    <a:pt x="1398" y="741"/>
                  </a:lnTo>
                  <a:close/>
                  <a:moveTo>
                    <a:pt x="1358" y="689"/>
                  </a:moveTo>
                  <a:lnTo>
                    <a:pt x="1353" y="687"/>
                  </a:lnTo>
                  <a:lnTo>
                    <a:pt x="1353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9"/>
                  </a:lnTo>
                  <a:lnTo>
                    <a:pt x="1360" y="691"/>
                  </a:lnTo>
                  <a:lnTo>
                    <a:pt x="1360" y="691"/>
                  </a:lnTo>
                  <a:lnTo>
                    <a:pt x="1363" y="691"/>
                  </a:lnTo>
                  <a:lnTo>
                    <a:pt x="1363" y="689"/>
                  </a:lnTo>
                  <a:lnTo>
                    <a:pt x="1365" y="689"/>
                  </a:lnTo>
                  <a:lnTo>
                    <a:pt x="1363" y="689"/>
                  </a:lnTo>
                  <a:lnTo>
                    <a:pt x="1363" y="689"/>
                  </a:lnTo>
                  <a:lnTo>
                    <a:pt x="1358" y="689"/>
                  </a:lnTo>
                  <a:close/>
                  <a:moveTo>
                    <a:pt x="1296" y="760"/>
                  </a:moveTo>
                  <a:lnTo>
                    <a:pt x="1296" y="758"/>
                  </a:lnTo>
                  <a:lnTo>
                    <a:pt x="1296" y="758"/>
                  </a:lnTo>
                  <a:lnTo>
                    <a:pt x="1294" y="758"/>
                  </a:lnTo>
                  <a:lnTo>
                    <a:pt x="1294" y="758"/>
                  </a:lnTo>
                  <a:lnTo>
                    <a:pt x="1294" y="760"/>
                  </a:lnTo>
                  <a:lnTo>
                    <a:pt x="1294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58"/>
                  </a:lnTo>
                  <a:lnTo>
                    <a:pt x="1292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60"/>
                  </a:lnTo>
                  <a:lnTo>
                    <a:pt x="1289" y="762"/>
                  </a:lnTo>
                  <a:lnTo>
                    <a:pt x="1292" y="762"/>
                  </a:lnTo>
                  <a:lnTo>
                    <a:pt x="1292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7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4" y="767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6" y="762"/>
                  </a:lnTo>
                  <a:lnTo>
                    <a:pt x="1294" y="760"/>
                  </a:lnTo>
                  <a:lnTo>
                    <a:pt x="1296" y="760"/>
                  </a:lnTo>
                  <a:lnTo>
                    <a:pt x="1296" y="760"/>
                  </a:lnTo>
                  <a:close/>
                  <a:moveTo>
                    <a:pt x="731" y="175"/>
                  </a:moveTo>
                  <a:lnTo>
                    <a:pt x="731" y="175"/>
                  </a:lnTo>
                  <a:lnTo>
                    <a:pt x="731" y="178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6" y="178"/>
                  </a:lnTo>
                  <a:lnTo>
                    <a:pt x="736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close/>
                  <a:moveTo>
                    <a:pt x="1185" y="100"/>
                  </a:moveTo>
                  <a:lnTo>
                    <a:pt x="1188" y="100"/>
                  </a:lnTo>
                  <a:lnTo>
                    <a:pt x="1190" y="100"/>
                  </a:lnTo>
                  <a:lnTo>
                    <a:pt x="1190" y="97"/>
                  </a:lnTo>
                  <a:lnTo>
                    <a:pt x="1190" y="95"/>
                  </a:lnTo>
                  <a:lnTo>
                    <a:pt x="1190" y="95"/>
                  </a:lnTo>
                  <a:lnTo>
                    <a:pt x="1188" y="95"/>
                  </a:lnTo>
                  <a:lnTo>
                    <a:pt x="1188" y="93"/>
                  </a:lnTo>
                  <a:lnTo>
                    <a:pt x="1185" y="93"/>
                  </a:lnTo>
                  <a:lnTo>
                    <a:pt x="1185" y="93"/>
                  </a:lnTo>
                  <a:lnTo>
                    <a:pt x="1183" y="95"/>
                  </a:lnTo>
                  <a:lnTo>
                    <a:pt x="1183" y="97"/>
                  </a:lnTo>
                  <a:lnTo>
                    <a:pt x="1183" y="100"/>
                  </a:lnTo>
                  <a:lnTo>
                    <a:pt x="1185" y="100"/>
                  </a:lnTo>
                  <a:close/>
                  <a:moveTo>
                    <a:pt x="731" y="261"/>
                  </a:moveTo>
                  <a:lnTo>
                    <a:pt x="729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726" y="263"/>
                  </a:lnTo>
                  <a:lnTo>
                    <a:pt x="726" y="263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8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9" y="275"/>
                  </a:lnTo>
                  <a:lnTo>
                    <a:pt x="729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2"/>
                  </a:lnTo>
                  <a:lnTo>
                    <a:pt x="729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1"/>
                  </a:lnTo>
                  <a:lnTo>
                    <a:pt x="731" y="291"/>
                  </a:lnTo>
                  <a:lnTo>
                    <a:pt x="734" y="294"/>
                  </a:lnTo>
                  <a:lnTo>
                    <a:pt x="734" y="294"/>
                  </a:lnTo>
                  <a:lnTo>
                    <a:pt x="736" y="294"/>
                  </a:lnTo>
                  <a:lnTo>
                    <a:pt x="738" y="296"/>
                  </a:lnTo>
                  <a:lnTo>
                    <a:pt x="741" y="303"/>
                  </a:lnTo>
                  <a:lnTo>
                    <a:pt x="743" y="303"/>
                  </a:lnTo>
                  <a:lnTo>
                    <a:pt x="745" y="306"/>
                  </a:lnTo>
                  <a:lnTo>
                    <a:pt x="748" y="306"/>
                  </a:lnTo>
                  <a:lnTo>
                    <a:pt x="748" y="308"/>
                  </a:lnTo>
                  <a:lnTo>
                    <a:pt x="743" y="308"/>
                  </a:lnTo>
                  <a:lnTo>
                    <a:pt x="743" y="306"/>
                  </a:lnTo>
                  <a:lnTo>
                    <a:pt x="741" y="306"/>
                  </a:lnTo>
                  <a:lnTo>
                    <a:pt x="741" y="308"/>
                  </a:lnTo>
                  <a:lnTo>
                    <a:pt x="741" y="308"/>
                  </a:lnTo>
                  <a:lnTo>
                    <a:pt x="741" y="310"/>
                  </a:lnTo>
                  <a:lnTo>
                    <a:pt x="743" y="310"/>
                  </a:lnTo>
                  <a:lnTo>
                    <a:pt x="743" y="313"/>
                  </a:lnTo>
                  <a:lnTo>
                    <a:pt x="743" y="315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1" y="320"/>
                  </a:lnTo>
                  <a:lnTo>
                    <a:pt x="738" y="320"/>
                  </a:lnTo>
                  <a:lnTo>
                    <a:pt x="738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5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9"/>
                  </a:lnTo>
                  <a:lnTo>
                    <a:pt x="738" y="334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5" y="336"/>
                  </a:lnTo>
                  <a:lnTo>
                    <a:pt x="745" y="336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8" y="339"/>
                  </a:lnTo>
                  <a:lnTo>
                    <a:pt x="748" y="339"/>
                  </a:lnTo>
                  <a:lnTo>
                    <a:pt x="750" y="339"/>
                  </a:lnTo>
                  <a:lnTo>
                    <a:pt x="752" y="339"/>
                  </a:lnTo>
                  <a:lnTo>
                    <a:pt x="755" y="339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5" y="343"/>
                  </a:lnTo>
                  <a:lnTo>
                    <a:pt x="755" y="343"/>
                  </a:lnTo>
                  <a:lnTo>
                    <a:pt x="757" y="343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5" y="346"/>
                  </a:lnTo>
                  <a:lnTo>
                    <a:pt x="755" y="346"/>
                  </a:lnTo>
                  <a:lnTo>
                    <a:pt x="752" y="343"/>
                  </a:lnTo>
                  <a:lnTo>
                    <a:pt x="750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5" y="343"/>
                  </a:lnTo>
                  <a:lnTo>
                    <a:pt x="745" y="343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50" y="353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2" y="355"/>
                  </a:lnTo>
                  <a:lnTo>
                    <a:pt x="752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60" y="353"/>
                  </a:lnTo>
                  <a:lnTo>
                    <a:pt x="760" y="353"/>
                  </a:lnTo>
                  <a:lnTo>
                    <a:pt x="762" y="353"/>
                  </a:lnTo>
                  <a:lnTo>
                    <a:pt x="764" y="355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9" y="360"/>
                  </a:lnTo>
                  <a:lnTo>
                    <a:pt x="769" y="358"/>
                  </a:lnTo>
                  <a:lnTo>
                    <a:pt x="771" y="358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3"/>
                  </a:lnTo>
                  <a:lnTo>
                    <a:pt x="774" y="353"/>
                  </a:lnTo>
                  <a:lnTo>
                    <a:pt x="774" y="353"/>
                  </a:lnTo>
                  <a:lnTo>
                    <a:pt x="774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4" y="360"/>
                  </a:lnTo>
                  <a:lnTo>
                    <a:pt x="774" y="360"/>
                  </a:lnTo>
                  <a:lnTo>
                    <a:pt x="774" y="362"/>
                  </a:lnTo>
                  <a:lnTo>
                    <a:pt x="776" y="362"/>
                  </a:lnTo>
                  <a:lnTo>
                    <a:pt x="776" y="365"/>
                  </a:lnTo>
                  <a:lnTo>
                    <a:pt x="776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5"/>
                  </a:lnTo>
                  <a:lnTo>
                    <a:pt x="781" y="367"/>
                  </a:lnTo>
                  <a:lnTo>
                    <a:pt x="781" y="367"/>
                  </a:lnTo>
                  <a:lnTo>
                    <a:pt x="781" y="370"/>
                  </a:lnTo>
                  <a:lnTo>
                    <a:pt x="781" y="370"/>
                  </a:lnTo>
                  <a:lnTo>
                    <a:pt x="781" y="372"/>
                  </a:lnTo>
                  <a:lnTo>
                    <a:pt x="783" y="372"/>
                  </a:lnTo>
                  <a:lnTo>
                    <a:pt x="783" y="374"/>
                  </a:lnTo>
                  <a:lnTo>
                    <a:pt x="783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8" y="377"/>
                  </a:lnTo>
                  <a:lnTo>
                    <a:pt x="788" y="379"/>
                  </a:lnTo>
                  <a:lnTo>
                    <a:pt x="788" y="381"/>
                  </a:lnTo>
                  <a:lnTo>
                    <a:pt x="788" y="384"/>
                  </a:lnTo>
                  <a:lnTo>
                    <a:pt x="788" y="388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6" y="398"/>
                  </a:lnTo>
                  <a:lnTo>
                    <a:pt x="786" y="398"/>
                  </a:lnTo>
                  <a:lnTo>
                    <a:pt x="783" y="398"/>
                  </a:lnTo>
                  <a:lnTo>
                    <a:pt x="783" y="398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90" y="410"/>
                  </a:lnTo>
                  <a:lnTo>
                    <a:pt x="790" y="410"/>
                  </a:lnTo>
                  <a:lnTo>
                    <a:pt x="793" y="414"/>
                  </a:lnTo>
                  <a:lnTo>
                    <a:pt x="793" y="417"/>
                  </a:lnTo>
                  <a:lnTo>
                    <a:pt x="790" y="419"/>
                  </a:lnTo>
                  <a:lnTo>
                    <a:pt x="790" y="419"/>
                  </a:lnTo>
                  <a:lnTo>
                    <a:pt x="790" y="422"/>
                  </a:lnTo>
                  <a:lnTo>
                    <a:pt x="790" y="424"/>
                  </a:lnTo>
                  <a:lnTo>
                    <a:pt x="790" y="424"/>
                  </a:lnTo>
                  <a:lnTo>
                    <a:pt x="790" y="426"/>
                  </a:lnTo>
                  <a:lnTo>
                    <a:pt x="790" y="426"/>
                  </a:lnTo>
                  <a:lnTo>
                    <a:pt x="793" y="426"/>
                  </a:lnTo>
                  <a:lnTo>
                    <a:pt x="793" y="426"/>
                  </a:lnTo>
                  <a:lnTo>
                    <a:pt x="793" y="431"/>
                  </a:lnTo>
                  <a:lnTo>
                    <a:pt x="793" y="433"/>
                  </a:lnTo>
                  <a:lnTo>
                    <a:pt x="793" y="436"/>
                  </a:lnTo>
                  <a:lnTo>
                    <a:pt x="795" y="438"/>
                  </a:lnTo>
                  <a:lnTo>
                    <a:pt x="797" y="440"/>
                  </a:lnTo>
                  <a:lnTo>
                    <a:pt x="797" y="440"/>
                  </a:lnTo>
                  <a:lnTo>
                    <a:pt x="800" y="438"/>
                  </a:lnTo>
                  <a:lnTo>
                    <a:pt x="800" y="440"/>
                  </a:lnTo>
                  <a:lnTo>
                    <a:pt x="797" y="440"/>
                  </a:lnTo>
                  <a:lnTo>
                    <a:pt x="795" y="440"/>
                  </a:lnTo>
                  <a:lnTo>
                    <a:pt x="795" y="443"/>
                  </a:lnTo>
                  <a:lnTo>
                    <a:pt x="795" y="443"/>
                  </a:lnTo>
                  <a:lnTo>
                    <a:pt x="793" y="445"/>
                  </a:lnTo>
                  <a:lnTo>
                    <a:pt x="793" y="445"/>
                  </a:lnTo>
                  <a:lnTo>
                    <a:pt x="795" y="445"/>
                  </a:lnTo>
                  <a:lnTo>
                    <a:pt x="795" y="445"/>
                  </a:lnTo>
                  <a:lnTo>
                    <a:pt x="797" y="445"/>
                  </a:lnTo>
                  <a:lnTo>
                    <a:pt x="797" y="448"/>
                  </a:lnTo>
                  <a:lnTo>
                    <a:pt x="797" y="448"/>
                  </a:lnTo>
                  <a:lnTo>
                    <a:pt x="797" y="450"/>
                  </a:lnTo>
                  <a:lnTo>
                    <a:pt x="797" y="452"/>
                  </a:lnTo>
                  <a:lnTo>
                    <a:pt x="797" y="455"/>
                  </a:lnTo>
                  <a:lnTo>
                    <a:pt x="797" y="457"/>
                  </a:lnTo>
                  <a:lnTo>
                    <a:pt x="797" y="457"/>
                  </a:lnTo>
                  <a:lnTo>
                    <a:pt x="795" y="459"/>
                  </a:lnTo>
                  <a:lnTo>
                    <a:pt x="797" y="462"/>
                  </a:lnTo>
                  <a:lnTo>
                    <a:pt x="797" y="462"/>
                  </a:lnTo>
                  <a:lnTo>
                    <a:pt x="800" y="464"/>
                  </a:lnTo>
                  <a:lnTo>
                    <a:pt x="800" y="464"/>
                  </a:lnTo>
                  <a:lnTo>
                    <a:pt x="807" y="459"/>
                  </a:lnTo>
                  <a:lnTo>
                    <a:pt x="812" y="457"/>
                  </a:lnTo>
                  <a:lnTo>
                    <a:pt x="814" y="457"/>
                  </a:lnTo>
                  <a:lnTo>
                    <a:pt x="816" y="457"/>
                  </a:lnTo>
                  <a:lnTo>
                    <a:pt x="816" y="459"/>
                  </a:lnTo>
                  <a:lnTo>
                    <a:pt x="819" y="462"/>
                  </a:lnTo>
                  <a:lnTo>
                    <a:pt x="819" y="462"/>
                  </a:lnTo>
                  <a:lnTo>
                    <a:pt x="819" y="464"/>
                  </a:lnTo>
                  <a:lnTo>
                    <a:pt x="819" y="464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9"/>
                  </a:lnTo>
                  <a:lnTo>
                    <a:pt x="821" y="467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31" y="459"/>
                  </a:lnTo>
                  <a:lnTo>
                    <a:pt x="833" y="459"/>
                  </a:lnTo>
                  <a:lnTo>
                    <a:pt x="835" y="457"/>
                  </a:lnTo>
                  <a:lnTo>
                    <a:pt x="835" y="457"/>
                  </a:lnTo>
                  <a:lnTo>
                    <a:pt x="835" y="459"/>
                  </a:lnTo>
                  <a:lnTo>
                    <a:pt x="835" y="459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7"/>
                  </a:lnTo>
                  <a:lnTo>
                    <a:pt x="826" y="467"/>
                  </a:lnTo>
                  <a:lnTo>
                    <a:pt x="828" y="467"/>
                  </a:lnTo>
                  <a:lnTo>
                    <a:pt x="828" y="467"/>
                  </a:lnTo>
                  <a:lnTo>
                    <a:pt x="833" y="469"/>
                  </a:lnTo>
                  <a:lnTo>
                    <a:pt x="835" y="469"/>
                  </a:lnTo>
                  <a:lnTo>
                    <a:pt x="838" y="469"/>
                  </a:lnTo>
                  <a:lnTo>
                    <a:pt x="840" y="467"/>
                  </a:lnTo>
                  <a:lnTo>
                    <a:pt x="854" y="462"/>
                  </a:lnTo>
                  <a:lnTo>
                    <a:pt x="854" y="459"/>
                  </a:lnTo>
                  <a:lnTo>
                    <a:pt x="857" y="459"/>
                  </a:lnTo>
                  <a:lnTo>
                    <a:pt x="861" y="459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8" y="464"/>
                  </a:lnTo>
                  <a:lnTo>
                    <a:pt x="868" y="464"/>
                  </a:lnTo>
                  <a:lnTo>
                    <a:pt x="871" y="462"/>
                  </a:lnTo>
                  <a:lnTo>
                    <a:pt x="873" y="462"/>
                  </a:lnTo>
                  <a:lnTo>
                    <a:pt x="873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5" y="457"/>
                  </a:lnTo>
                  <a:lnTo>
                    <a:pt x="875" y="457"/>
                  </a:lnTo>
                  <a:lnTo>
                    <a:pt x="875" y="455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0"/>
                  </a:lnTo>
                  <a:lnTo>
                    <a:pt x="878" y="450"/>
                  </a:lnTo>
                  <a:lnTo>
                    <a:pt x="878" y="452"/>
                  </a:lnTo>
                  <a:lnTo>
                    <a:pt x="875" y="452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78" y="459"/>
                  </a:lnTo>
                  <a:lnTo>
                    <a:pt x="880" y="464"/>
                  </a:lnTo>
                  <a:lnTo>
                    <a:pt x="880" y="467"/>
                  </a:lnTo>
                  <a:lnTo>
                    <a:pt x="880" y="471"/>
                  </a:lnTo>
                  <a:lnTo>
                    <a:pt x="880" y="474"/>
                  </a:lnTo>
                  <a:lnTo>
                    <a:pt x="883" y="483"/>
                  </a:lnTo>
                  <a:lnTo>
                    <a:pt x="883" y="485"/>
                  </a:lnTo>
                  <a:lnTo>
                    <a:pt x="880" y="488"/>
                  </a:lnTo>
                  <a:lnTo>
                    <a:pt x="880" y="488"/>
                  </a:lnTo>
                  <a:lnTo>
                    <a:pt x="880" y="490"/>
                  </a:lnTo>
                  <a:lnTo>
                    <a:pt x="880" y="493"/>
                  </a:lnTo>
                  <a:lnTo>
                    <a:pt x="880" y="493"/>
                  </a:lnTo>
                  <a:lnTo>
                    <a:pt x="883" y="493"/>
                  </a:lnTo>
                  <a:lnTo>
                    <a:pt x="885" y="495"/>
                  </a:lnTo>
                  <a:lnTo>
                    <a:pt x="885" y="495"/>
                  </a:lnTo>
                  <a:lnTo>
                    <a:pt x="887" y="493"/>
                  </a:lnTo>
                  <a:lnTo>
                    <a:pt x="887" y="493"/>
                  </a:lnTo>
                  <a:lnTo>
                    <a:pt x="897" y="483"/>
                  </a:lnTo>
                  <a:lnTo>
                    <a:pt x="901" y="481"/>
                  </a:lnTo>
                  <a:lnTo>
                    <a:pt x="906" y="481"/>
                  </a:lnTo>
                  <a:lnTo>
                    <a:pt x="909" y="481"/>
                  </a:lnTo>
                  <a:lnTo>
                    <a:pt x="911" y="483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8"/>
                  </a:lnTo>
                  <a:lnTo>
                    <a:pt x="920" y="485"/>
                  </a:lnTo>
                  <a:lnTo>
                    <a:pt x="920" y="485"/>
                  </a:lnTo>
                  <a:lnTo>
                    <a:pt x="923" y="485"/>
                  </a:lnTo>
                  <a:lnTo>
                    <a:pt x="923" y="485"/>
                  </a:lnTo>
                  <a:lnTo>
                    <a:pt x="925" y="485"/>
                  </a:lnTo>
                  <a:lnTo>
                    <a:pt x="944" y="474"/>
                  </a:lnTo>
                  <a:lnTo>
                    <a:pt x="944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39" y="471"/>
                  </a:lnTo>
                  <a:lnTo>
                    <a:pt x="939" y="471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4" y="46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9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7"/>
                  </a:lnTo>
                  <a:lnTo>
                    <a:pt x="951" y="469"/>
                  </a:lnTo>
                  <a:lnTo>
                    <a:pt x="953" y="469"/>
                  </a:lnTo>
                  <a:lnTo>
                    <a:pt x="953" y="469"/>
                  </a:lnTo>
                  <a:lnTo>
                    <a:pt x="953" y="471"/>
                  </a:lnTo>
                  <a:lnTo>
                    <a:pt x="953" y="471"/>
                  </a:lnTo>
                  <a:lnTo>
                    <a:pt x="953" y="474"/>
                  </a:lnTo>
                  <a:lnTo>
                    <a:pt x="956" y="474"/>
                  </a:lnTo>
                  <a:lnTo>
                    <a:pt x="956" y="474"/>
                  </a:lnTo>
                  <a:lnTo>
                    <a:pt x="958" y="476"/>
                  </a:lnTo>
                  <a:lnTo>
                    <a:pt x="958" y="476"/>
                  </a:lnTo>
                  <a:lnTo>
                    <a:pt x="961" y="478"/>
                  </a:lnTo>
                  <a:lnTo>
                    <a:pt x="961" y="476"/>
                  </a:lnTo>
                  <a:lnTo>
                    <a:pt x="958" y="474"/>
                  </a:lnTo>
                  <a:lnTo>
                    <a:pt x="958" y="474"/>
                  </a:lnTo>
                  <a:lnTo>
                    <a:pt x="961" y="474"/>
                  </a:lnTo>
                  <a:lnTo>
                    <a:pt x="961" y="474"/>
                  </a:lnTo>
                  <a:lnTo>
                    <a:pt x="961" y="476"/>
                  </a:lnTo>
                  <a:lnTo>
                    <a:pt x="961" y="476"/>
                  </a:lnTo>
                  <a:lnTo>
                    <a:pt x="961" y="478"/>
                  </a:lnTo>
                  <a:lnTo>
                    <a:pt x="961" y="478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72" y="474"/>
                  </a:lnTo>
                  <a:lnTo>
                    <a:pt x="975" y="474"/>
                  </a:lnTo>
                  <a:lnTo>
                    <a:pt x="975" y="474"/>
                  </a:lnTo>
                  <a:lnTo>
                    <a:pt x="975" y="478"/>
                  </a:lnTo>
                  <a:lnTo>
                    <a:pt x="975" y="481"/>
                  </a:lnTo>
                  <a:lnTo>
                    <a:pt x="975" y="483"/>
                  </a:lnTo>
                  <a:lnTo>
                    <a:pt x="975" y="483"/>
                  </a:lnTo>
                  <a:lnTo>
                    <a:pt x="975" y="488"/>
                  </a:lnTo>
                  <a:lnTo>
                    <a:pt x="980" y="488"/>
                  </a:lnTo>
                  <a:lnTo>
                    <a:pt x="984" y="488"/>
                  </a:lnTo>
                  <a:lnTo>
                    <a:pt x="989" y="488"/>
                  </a:lnTo>
                  <a:lnTo>
                    <a:pt x="991" y="485"/>
                  </a:lnTo>
                  <a:lnTo>
                    <a:pt x="994" y="485"/>
                  </a:lnTo>
                  <a:lnTo>
                    <a:pt x="996" y="483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1001" y="478"/>
                  </a:lnTo>
                  <a:lnTo>
                    <a:pt x="1001" y="476"/>
                  </a:lnTo>
                  <a:lnTo>
                    <a:pt x="1001" y="474"/>
                  </a:lnTo>
                  <a:lnTo>
                    <a:pt x="1001" y="474"/>
                  </a:lnTo>
                  <a:lnTo>
                    <a:pt x="1001" y="476"/>
                  </a:lnTo>
                  <a:lnTo>
                    <a:pt x="1001" y="481"/>
                  </a:lnTo>
                  <a:lnTo>
                    <a:pt x="1001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3" y="483"/>
                  </a:lnTo>
                  <a:lnTo>
                    <a:pt x="1008" y="483"/>
                  </a:lnTo>
                  <a:lnTo>
                    <a:pt x="1010" y="481"/>
                  </a:lnTo>
                  <a:lnTo>
                    <a:pt x="1013" y="478"/>
                  </a:lnTo>
                  <a:lnTo>
                    <a:pt x="1013" y="476"/>
                  </a:lnTo>
                  <a:lnTo>
                    <a:pt x="1013" y="476"/>
                  </a:lnTo>
                  <a:lnTo>
                    <a:pt x="1013" y="478"/>
                  </a:lnTo>
                  <a:lnTo>
                    <a:pt x="1013" y="478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08" y="483"/>
                  </a:lnTo>
                  <a:lnTo>
                    <a:pt x="1008" y="483"/>
                  </a:lnTo>
                  <a:lnTo>
                    <a:pt x="1008" y="485"/>
                  </a:lnTo>
                  <a:lnTo>
                    <a:pt x="1008" y="485"/>
                  </a:lnTo>
                  <a:lnTo>
                    <a:pt x="1010" y="485"/>
                  </a:lnTo>
                  <a:lnTo>
                    <a:pt x="1013" y="488"/>
                  </a:lnTo>
                  <a:lnTo>
                    <a:pt x="1015" y="490"/>
                  </a:lnTo>
                  <a:lnTo>
                    <a:pt x="1017" y="490"/>
                  </a:lnTo>
                  <a:lnTo>
                    <a:pt x="1020" y="490"/>
                  </a:lnTo>
                  <a:lnTo>
                    <a:pt x="1020" y="490"/>
                  </a:lnTo>
                  <a:lnTo>
                    <a:pt x="1020" y="483"/>
                  </a:lnTo>
                  <a:lnTo>
                    <a:pt x="1022" y="483"/>
                  </a:lnTo>
                  <a:lnTo>
                    <a:pt x="1022" y="483"/>
                  </a:lnTo>
                  <a:lnTo>
                    <a:pt x="1024" y="483"/>
                  </a:lnTo>
                  <a:lnTo>
                    <a:pt x="1022" y="490"/>
                  </a:lnTo>
                  <a:lnTo>
                    <a:pt x="1022" y="490"/>
                  </a:lnTo>
                  <a:lnTo>
                    <a:pt x="1022" y="493"/>
                  </a:lnTo>
                  <a:lnTo>
                    <a:pt x="1027" y="497"/>
                  </a:lnTo>
                  <a:lnTo>
                    <a:pt x="1027" y="500"/>
                  </a:lnTo>
                  <a:lnTo>
                    <a:pt x="1027" y="509"/>
                  </a:lnTo>
                  <a:lnTo>
                    <a:pt x="1027" y="511"/>
                  </a:lnTo>
                  <a:lnTo>
                    <a:pt x="1027" y="516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6"/>
                  </a:lnTo>
                  <a:lnTo>
                    <a:pt x="1029" y="526"/>
                  </a:lnTo>
                  <a:lnTo>
                    <a:pt x="1032" y="526"/>
                  </a:lnTo>
                  <a:lnTo>
                    <a:pt x="1041" y="521"/>
                  </a:lnTo>
                  <a:lnTo>
                    <a:pt x="1050" y="516"/>
                  </a:lnTo>
                  <a:lnTo>
                    <a:pt x="1062" y="509"/>
                  </a:lnTo>
                  <a:lnTo>
                    <a:pt x="1076" y="504"/>
                  </a:lnTo>
                  <a:lnTo>
                    <a:pt x="1086" y="500"/>
                  </a:lnTo>
                  <a:lnTo>
                    <a:pt x="1088" y="500"/>
                  </a:lnTo>
                  <a:lnTo>
                    <a:pt x="1091" y="497"/>
                  </a:lnTo>
                  <a:lnTo>
                    <a:pt x="1091" y="497"/>
                  </a:lnTo>
                  <a:lnTo>
                    <a:pt x="1093" y="497"/>
                  </a:lnTo>
                  <a:lnTo>
                    <a:pt x="1095" y="497"/>
                  </a:lnTo>
                  <a:lnTo>
                    <a:pt x="1098" y="495"/>
                  </a:lnTo>
                  <a:lnTo>
                    <a:pt x="1098" y="495"/>
                  </a:lnTo>
                  <a:lnTo>
                    <a:pt x="1100" y="493"/>
                  </a:lnTo>
                  <a:lnTo>
                    <a:pt x="1100" y="488"/>
                  </a:lnTo>
                  <a:lnTo>
                    <a:pt x="1100" y="485"/>
                  </a:lnTo>
                  <a:lnTo>
                    <a:pt x="1103" y="481"/>
                  </a:lnTo>
                  <a:lnTo>
                    <a:pt x="1105" y="478"/>
                  </a:lnTo>
                  <a:lnTo>
                    <a:pt x="1105" y="476"/>
                  </a:lnTo>
                  <a:lnTo>
                    <a:pt x="1105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5" y="478"/>
                  </a:lnTo>
                  <a:lnTo>
                    <a:pt x="1105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10" y="478"/>
                  </a:lnTo>
                  <a:lnTo>
                    <a:pt x="1110" y="476"/>
                  </a:lnTo>
                  <a:lnTo>
                    <a:pt x="1110" y="476"/>
                  </a:lnTo>
                  <a:lnTo>
                    <a:pt x="1107" y="474"/>
                  </a:lnTo>
                  <a:lnTo>
                    <a:pt x="1107" y="471"/>
                  </a:lnTo>
                  <a:lnTo>
                    <a:pt x="1110" y="474"/>
                  </a:lnTo>
                  <a:lnTo>
                    <a:pt x="1110" y="471"/>
                  </a:lnTo>
                  <a:lnTo>
                    <a:pt x="1112" y="471"/>
                  </a:lnTo>
                  <a:lnTo>
                    <a:pt x="1114" y="471"/>
                  </a:lnTo>
                  <a:lnTo>
                    <a:pt x="1112" y="469"/>
                  </a:lnTo>
                  <a:lnTo>
                    <a:pt x="1110" y="467"/>
                  </a:lnTo>
                  <a:lnTo>
                    <a:pt x="1110" y="467"/>
                  </a:lnTo>
                  <a:lnTo>
                    <a:pt x="1107" y="467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59"/>
                  </a:lnTo>
                  <a:lnTo>
                    <a:pt x="1105" y="459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9"/>
                  </a:lnTo>
                  <a:lnTo>
                    <a:pt x="1107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7" y="459"/>
                  </a:lnTo>
                  <a:lnTo>
                    <a:pt x="1117" y="459"/>
                  </a:lnTo>
                  <a:lnTo>
                    <a:pt x="1119" y="457"/>
                  </a:lnTo>
                  <a:lnTo>
                    <a:pt x="1119" y="455"/>
                  </a:lnTo>
                  <a:lnTo>
                    <a:pt x="1119" y="445"/>
                  </a:lnTo>
                  <a:lnTo>
                    <a:pt x="1119" y="445"/>
                  </a:lnTo>
                  <a:lnTo>
                    <a:pt x="1119" y="443"/>
                  </a:lnTo>
                  <a:lnTo>
                    <a:pt x="1119" y="443"/>
                  </a:lnTo>
                  <a:lnTo>
                    <a:pt x="1119" y="440"/>
                  </a:lnTo>
                  <a:lnTo>
                    <a:pt x="1119" y="440"/>
                  </a:lnTo>
                  <a:lnTo>
                    <a:pt x="1117" y="443"/>
                  </a:lnTo>
                  <a:lnTo>
                    <a:pt x="1114" y="445"/>
                  </a:lnTo>
                  <a:lnTo>
                    <a:pt x="1114" y="443"/>
                  </a:lnTo>
                  <a:lnTo>
                    <a:pt x="1117" y="443"/>
                  </a:lnTo>
                  <a:lnTo>
                    <a:pt x="1117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38"/>
                  </a:lnTo>
                  <a:lnTo>
                    <a:pt x="1117" y="438"/>
                  </a:lnTo>
                  <a:lnTo>
                    <a:pt x="1117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4" y="438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6" y="440"/>
                  </a:lnTo>
                  <a:lnTo>
                    <a:pt x="1129" y="438"/>
                  </a:lnTo>
                  <a:lnTo>
                    <a:pt x="1129" y="431"/>
                  </a:lnTo>
                  <a:lnTo>
                    <a:pt x="1131" y="424"/>
                  </a:lnTo>
                  <a:lnTo>
                    <a:pt x="1131" y="422"/>
                  </a:lnTo>
                  <a:lnTo>
                    <a:pt x="1131" y="422"/>
                  </a:lnTo>
                  <a:lnTo>
                    <a:pt x="1129" y="422"/>
                  </a:lnTo>
                  <a:lnTo>
                    <a:pt x="1129" y="422"/>
                  </a:lnTo>
                  <a:lnTo>
                    <a:pt x="1129" y="424"/>
                  </a:lnTo>
                  <a:lnTo>
                    <a:pt x="1129" y="424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1" y="422"/>
                  </a:lnTo>
                  <a:lnTo>
                    <a:pt x="1121" y="424"/>
                  </a:lnTo>
                  <a:lnTo>
                    <a:pt x="1119" y="422"/>
                  </a:lnTo>
                  <a:lnTo>
                    <a:pt x="1119" y="419"/>
                  </a:lnTo>
                  <a:lnTo>
                    <a:pt x="1119" y="419"/>
                  </a:lnTo>
                  <a:lnTo>
                    <a:pt x="1117" y="419"/>
                  </a:lnTo>
                  <a:lnTo>
                    <a:pt x="1114" y="422"/>
                  </a:lnTo>
                  <a:lnTo>
                    <a:pt x="1114" y="422"/>
                  </a:lnTo>
                  <a:lnTo>
                    <a:pt x="1114" y="419"/>
                  </a:lnTo>
                  <a:lnTo>
                    <a:pt x="1114" y="419"/>
                  </a:lnTo>
                  <a:lnTo>
                    <a:pt x="1117" y="417"/>
                  </a:lnTo>
                  <a:lnTo>
                    <a:pt x="1119" y="417"/>
                  </a:lnTo>
                  <a:lnTo>
                    <a:pt x="1121" y="417"/>
                  </a:lnTo>
                  <a:lnTo>
                    <a:pt x="1121" y="417"/>
                  </a:lnTo>
                  <a:lnTo>
                    <a:pt x="1124" y="414"/>
                  </a:lnTo>
                  <a:lnTo>
                    <a:pt x="1124" y="412"/>
                  </a:lnTo>
                  <a:lnTo>
                    <a:pt x="1124" y="410"/>
                  </a:lnTo>
                  <a:lnTo>
                    <a:pt x="1124" y="407"/>
                  </a:lnTo>
                  <a:lnTo>
                    <a:pt x="1124" y="405"/>
                  </a:lnTo>
                  <a:lnTo>
                    <a:pt x="1121" y="405"/>
                  </a:lnTo>
                  <a:lnTo>
                    <a:pt x="1121" y="403"/>
                  </a:lnTo>
                  <a:lnTo>
                    <a:pt x="1124" y="403"/>
                  </a:lnTo>
                  <a:lnTo>
                    <a:pt x="1121" y="400"/>
                  </a:lnTo>
                  <a:lnTo>
                    <a:pt x="1121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2" y="403"/>
                  </a:lnTo>
                  <a:lnTo>
                    <a:pt x="1112" y="403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4" y="400"/>
                  </a:lnTo>
                  <a:lnTo>
                    <a:pt x="1117" y="398"/>
                  </a:lnTo>
                  <a:lnTo>
                    <a:pt x="1117" y="396"/>
                  </a:lnTo>
                  <a:lnTo>
                    <a:pt x="1119" y="396"/>
                  </a:lnTo>
                  <a:lnTo>
                    <a:pt x="1121" y="396"/>
                  </a:lnTo>
                  <a:lnTo>
                    <a:pt x="1126" y="393"/>
                  </a:lnTo>
                  <a:lnTo>
                    <a:pt x="1129" y="393"/>
                  </a:lnTo>
                  <a:lnTo>
                    <a:pt x="1129" y="391"/>
                  </a:lnTo>
                  <a:lnTo>
                    <a:pt x="1129" y="391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6" y="388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31" y="381"/>
                  </a:lnTo>
                  <a:lnTo>
                    <a:pt x="1136" y="379"/>
                  </a:lnTo>
                  <a:lnTo>
                    <a:pt x="1138" y="379"/>
                  </a:lnTo>
                  <a:lnTo>
                    <a:pt x="1138" y="379"/>
                  </a:lnTo>
                  <a:lnTo>
                    <a:pt x="1140" y="379"/>
                  </a:lnTo>
                  <a:lnTo>
                    <a:pt x="1138" y="377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67"/>
                  </a:lnTo>
                  <a:lnTo>
                    <a:pt x="1136" y="367"/>
                  </a:lnTo>
                  <a:lnTo>
                    <a:pt x="1138" y="365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5"/>
                  </a:lnTo>
                  <a:lnTo>
                    <a:pt x="1138" y="365"/>
                  </a:lnTo>
                  <a:lnTo>
                    <a:pt x="1140" y="370"/>
                  </a:lnTo>
                  <a:lnTo>
                    <a:pt x="1140" y="370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2"/>
                  </a:lnTo>
                  <a:lnTo>
                    <a:pt x="1143" y="372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50" y="372"/>
                  </a:lnTo>
                  <a:lnTo>
                    <a:pt x="1150" y="372"/>
                  </a:lnTo>
                  <a:lnTo>
                    <a:pt x="1152" y="372"/>
                  </a:lnTo>
                  <a:lnTo>
                    <a:pt x="1152" y="372"/>
                  </a:lnTo>
                  <a:lnTo>
                    <a:pt x="1152" y="370"/>
                  </a:lnTo>
                  <a:lnTo>
                    <a:pt x="1152" y="370"/>
                  </a:lnTo>
                  <a:lnTo>
                    <a:pt x="1155" y="367"/>
                  </a:lnTo>
                  <a:lnTo>
                    <a:pt x="1155" y="367"/>
                  </a:lnTo>
                  <a:lnTo>
                    <a:pt x="1159" y="360"/>
                  </a:lnTo>
                  <a:lnTo>
                    <a:pt x="1162" y="358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3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3" y="353"/>
                  </a:lnTo>
                  <a:lnTo>
                    <a:pt x="1173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1"/>
                  </a:lnTo>
                  <a:lnTo>
                    <a:pt x="1178" y="351"/>
                  </a:lnTo>
                  <a:lnTo>
                    <a:pt x="1178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48"/>
                  </a:lnTo>
                  <a:lnTo>
                    <a:pt x="1181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5" y="348"/>
                  </a:lnTo>
                  <a:lnTo>
                    <a:pt x="1185" y="348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1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6" y="343"/>
                  </a:lnTo>
                  <a:lnTo>
                    <a:pt x="1176" y="343"/>
                  </a:lnTo>
                  <a:lnTo>
                    <a:pt x="1178" y="343"/>
                  </a:lnTo>
                  <a:lnTo>
                    <a:pt x="1178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78" y="341"/>
                  </a:lnTo>
                  <a:lnTo>
                    <a:pt x="1178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6"/>
                  </a:lnTo>
                  <a:lnTo>
                    <a:pt x="1183" y="336"/>
                  </a:lnTo>
                  <a:lnTo>
                    <a:pt x="1183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3" y="334"/>
                  </a:lnTo>
                  <a:lnTo>
                    <a:pt x="1183" y="332"/>
                  </a:lnTo>
                  <a:lnTo>
                    <a:pt x="1183" y="332"/>
                  </a:lnTo>
                  <a:lnTo>
                    <a:pt x="1185" y="332"/>
                  </a:lnTo>
                  <a:lnTo>
                    <a:pt x="1185" y="332"/>
                  </a:lnTo>
                  <a:lnTo>
                    <a:pt x="1185" y="329"/>
                  </a:lnTo>
                  <a:lnTo>
                    <a:pt x="1183" y="329"/>
                  </a:lnTo>
                  <a:lnTo>
                    <a:pt x="1183" y="329"/>
                  </a:lnTo>
                  <a:lnTo>
                    <a:pt x="1176" y="334"/>
                  </a:lnTo>
                  <a:lnTo>
                    <a:pt x="1173" y="336"/>
                  </a:lnTo>
                  <a:lnTo>
                    <a:pt x="1173" y="334"/>
                  </a:lnTo>
                  <a:lnTo>
                    <a:pt x="1176" y="334"/>
                  </a:lnTo>
                  <a:lnTo>
                    <a:pt x="1176" y="334"/>
                  </a:lnTo>
                  <a:lnTo>
                    <a:pt x="1176" y="332"/>
                  </a:lnTo>
                  <a:lnTo>
                    <a:pt x="1176" y="332"/>
                  </a:lnTo>
                  <a:lnTo>
                    <a:pt x="1176" y="329"/>
                  </a:lnTo>
                  <a:lnTo>
                    <a:pt x="1176" y="329"/>
                  </a:lnTo>
                  <a:lnTo>
                    <a:pt x="1178" y="329"/>
                  </a:lnTo>
                  <a:lnTo>
                    <a:pt x="1178" y="327"/>
                  </a:lnTo>
                  <a:lnTo>
                    <a:pt x="1178" y="327"/>
                  </a:lnTo>
                  <a:lnTo>
                    <a:pt x="1178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3" y="322"/>
                  </a:lnTo>
                  <a:lnTo>
                    <a:pt x="1173" y="322"/>
                  </a:lnTo>
                  <a:lnTo>
                    <a:pt x="1173" y="320"/>
                  </a:lnTo>
                  <a:lnTo>
                    <a:pt x="1176" y="320"/>
                  </a:lnTo>
                  <a:lnTo>
                    <a:pt x="1176" y="317"/>
                  </a:lnTo>
                  <a:lnTo>
                    <a:pt x="1176" y="315"/>
                  </a:lnTo>
                  <a:lnTo>
                    <a:pt x="1176" y="315"/>
                  </a:lnTo>
                  <a:lnTo>
                    <a:pt x="1176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1"/>
                  </a:lnTo>
                  <a:lnTo>
                    <a:pt x="1176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6" y="301"/>
                  </a:lnTo>
                  <a:lnTo>
                    <a:pt x="1176" y="299"/>
                  </a:lnTo>
                  <a:lnTo>
                    <a:pt x="1176" y="299"/>
                  </a:lnTo>
                  <a:lnTo>
                    <a:pt x="1178" y="299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81" y="289"/>
                  </a:lnTo>
                  <a:lnTo>
                    <a:pt x="1181" y="289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5" y="287"/>
                  </a:lnTo>
                  <a:lnTo>
                    <a:pt x="1185" y="284"/>
                  </a:lnTo>
                  <a:lnTo>
                    <a:pt x="1183" y="284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8" y="280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90" y="275"/>
                  </a:lnTo>
                  <a:lnTo>
                    <a:pt x="1190" y="275"/>
                  </a:lnTo>
                  <a:lnTo>
                    <a:pt x="1190" y="270"/>
                  </a:lnTo>
                  <a:lnTo>
                    <a:pt x="1190" y="270"/>
                  </a:lnTo>
                  <a:lnTo>
                    <a:pt x="1192" y="268"/>
                  </a:lnTo>
                  <a:lnTo>
                    <a:pt x="1195" y="265"/>
                  </a:lnTo>
                  <a:lnTo>
                    <a:pt x="1195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8"/>
                  </a:lnTo>
                  <a:lnTo>
                    <a:pt x="1202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2" y="261"/>
                  </a:lnTo>
                  <a:lnTo>
                    <a:pt x="1202" y="258"/>
                  </a:lnTo>
                  <a:lnTo>
                    <a:pt x="1202" y="256"/>
                  </a:lnTo>
                  <a:lnTo>
                    <a:pt x="1199" y="254"/>
                  </a:lnTo>
                  <a:lnTo>
                    <a:pt x="1199" y="254"/>
                  </a:lnTo>
                  <a:lnTo>
                    <a:pt x="1199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51"/>
                  </a:lnTo>
                  <a:lnTo>
                    <a:pt x="1199" y="251"/>
                  </a:lnTo>
                  <a:lnTo>
                    <a:pt x="1202" y="251"/>
                  </a:lnTo>
                  <a:lnTo>
                    <a:pt x="1204" y="251"/>
                  </a:lnTo>
                  <a:lnTo>
                    <a:pt x="1204" y="254"/>
                  </a:lnTo>
                  <a:lnTo>
                    <a:pt x="1204" y="256"/>
                  </a:lnTo>
                  <a:lnTo>
                    <a:pt x="1207" y="258"/>
                  </a:lnTo>
                  <a:lnTo>
                    <a:pt x="1207" y="261"/>
                  </a:lnTo>
                  <a:lnTo>
                    <a:pt x="1209" y="261"/>
                  </a:lnTo>
                  <a:lnTo>
                    <a:pt x="1211" y="261"/>
                  </a:lnTo>
                  <a:lnTo>
                    <a:pt x="1214" y="263"/>
                  </a:lnTo>
                  <a:lnTo>
                    <a:pt x="1221" y="263"/>
                  </a:lnTo>
                  <a:lnTo>
                    <a:pt x="1221" y="263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8" y="265"/>
                  </a:lnTo>
                  <a:lnTo>
                    <a:pt x="1230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5" y="265"/>
                  </a:lnTo>
                  <a:lnTo>
                    <a:pt x="1235" y="265"/>
                  </a:lnTo>
                  <a:lnTo>
                    <a:pt x="1237" y="265"/>
                  </a:lnTo>
                  <a:lnTo>
                    <a:pt x="1240" y="263"/>
                  </a:lnTo>
                  <a:lnTo>
                    <a:pt x="1240" y="263"/>
                  </a:lnTo>
                  <a:lnTo>
                    <a:pt x="1240" y="26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9" y="263"/>
                  </a:lnTo>
                  <a:lnTo>
                    <a:pt x="1249" y="263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6" y="258"/>
                  </a:lnTo>
                  <a:lnTo>
                    <a:pt x="1256" y="258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4" y="251"/>
                  </a:lnTo>
                  <a:lnTo>
                    <a:pt x="1252" y="251"/>
                  </a:lnTo>
                  <a:lnTo>
                    <a:pt x="1252" y="251"/>
                  </a:lnTo>
                  <a:lnTo>
                    <a:pt x="1252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7" y="249"/>
                  </a:lnTo>
                  <a:lnTo>
                    <a:pt x="1247" y="249"/>
                  </a:lnTo>
                  <a:lnTo>
                    <a:pt x="1244" y="249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4"/>
                  </a:lnTo>
                  <a:lnTo>
                    <a:pt x="1242" y="244"/>
                  </a:lnTo>
                  <a:lnTo>
                    <a:pt x="1242" y="242"/>
                  </a:lnTo>
                  <a:lnTo>
                    <a:pt x="1240" y="242"/>
                  </a:lnTo>
                  <a:lnTo>
                    <a:pt x="1235" y="237"/>
                  </a:lnTo>
                  <a:lnTo>
                    <a:pt x="1235" y="237"/>
                  </a:lnTo>
                  <a:lnTo>
                    <a:pt x="1233" y="237"/>
                  </a:lnTo>
                  <a:lnTo>
                    <a:pt x="1230" y="237"/>
                  </a:lnTo>
                  <a:lnTo>
                    <a:pt x="1230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3" y="230"/>
                  </a:lnTo>
                  <a:lnTo>
                    <a:pt x="1223" y="228"/>
                  </a:lnTo>
                  <a:lnTo>
                    <a:pt x="1221" y="228"/>
                  </a:lnTo>
                  <a:lnTo>
                    <a:pt x="1218" y="228"/>
                  </a:lnTo>
                  <a:lnTo>
                    <a:pt x="1214" y="223"/>
                  </a:lnTo>
                  <a:lnTo>
                    <a:pt x="1211" y="223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4" y="216"/>
                  </a:lnTo>
                  <a:lnTo>
                    <a:pt x="1204" y="216"/>
                  </a:lnTo>
                  <a:lnTo>
                    <a:pt x="1202" y="216"/>
                  </a:lnTo>
                  <a:lnTo>
                    <a:pt x="1202" y="213"/>
                  </a:lnTo>
                  <a:lnTo>
                    <a:pt x="1202" y="213"/>
                  </a:lnTo>
                  <a:lnTo>
                    <a:pt x="1199" y="213"/>
                  </a:lnTo>
                  <a:lnTo>
                    <a:pt x="1199" y="213"/>
                  </a:lnTo>
                  <a:lnTo>
                    <a:pt x="1199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6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2" y="204"/>
                  </a:lnTo>
                  <a:lnTo>
                    <a:pt x="1192" y="204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2" y="201"/>
                  </a:lnTo>
                  <a:lnTo>
                    <a:pt x="1195" y="201"/>
                  </a:lnTo>
                  <a:lnTo>
                    <a:pt x="1197" y="201"/>
                  </a:lnTo>
                  <a:lnTo>
                    <a:pt x="1199" y="201"/>
                  </a:lnTo>
                  <a:lnTo>
                    <a:pt x="1197" y="201"/>
                  </a:lnTo>
                  <a:lnTo>
                    <a:pt x="1195" y="199"/>
                  </a:lnTo>
                  <a:lnTo>
                    <a:pt x="1195" y="199"/>
                  </a:lnTo>
                  <a:lnTo>
                    <a:pt x="1197" y="199"/>
                  </a:lnTo>
                  <a:lnTo>
                    <a:pt x="1199" y="199"/>
                  </a:lnTo>
                  <a:lnTo>
                    <a:pt x="1199" y="199"/>
                  </a:lnTo>
                  <a:lnTo>
                    <a:pt x="1199" y="197"/>
                  </a:lnTo>
                  <a:lnTo>
                    <a:pt x="1199" y="197"/>
                  </a:lnTo>
                  <a:lnTo>
                    <a:pt x="1202" y="197"/>
                  </a:lnTo>
                  <a:lnTo>
                    <a:pt x="1202" y="194"/>
                  </a:lnTo>
                  <a:lnTo>
                    <a:pt x="1202" y="194"/>
                  </a:lnTo>
                  <a:lnTo>
                    <a:pt x="1207" y="194"/>
                  </a:lnTo>
                  <a:lnTo>
                    <a:pt x="1207" y="192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4" y="185"/>
                  </a:lnTo>
                  <a:lnTo>
                    <a:pt x="1204" y="183"/>
                  </a:lnTo>
                  <a:lnTo>
                    <a:pt x="1204" y="183"/>
                  </a:lnTo>
                  <a:lnTo>
                    <a:pt x="1204" y="180"/>
                  </a:lnTo>
                  <a:lnTo>
                    <a:pt x="1202" y="180"/>
                  </a:lnTo>
                  <a:lnTo>
                    <a:pt x="1197" y="175"/>
                  </a:lnTo>
                  <a:lnTo>
                    <a:pt x="1197" y="175"/>
                  </a:lnTo>
                  <a:lnTo>
                    <a:pt x="1195" y="173"/>
                  </a:lnTo>
                  <a:lnTo>
                    <a:pt x="1195" y="171"/>
                  </a:lnTo>
                  <a:lnTo>
                    <a:pt x="1195" y="171"/>
                  </a:lnTo>
                  <a:lnTo>
                    <a:pt x="1192" y="171"/>
                  </a:lnTo>
                  <a:lnTo>
                    <a:pt x="1192" y="166"/>
                  </a:lnTo>
                  <a:lnTo>
                    <a:pt x="1192" y="166"/>
                  </a:lnTo>
                  <a:lnTo>
                    <a:pt x="1192" y="164"/>
                  </a:lnTo>
                  <a:lnTo>
                    <a:pt x="1190" y="164"/>
                  </a:lnTo>
                  <a:lnTo>
                    <a:pt x="1190" y="164"/>
                  </a:lnTo>
                  <a:lnTo>
                    <a:pt x="1188" y="164"/>
                  </a:lnTo>
                  <a:lnTo>
                    <a:pt x="1185" y="161"/>
                  </a:lnTo>
                  <a:lnTo>
                    <a:pt x="1183" y="161"/>
                  </a:lnTo>
                  <a:lnTo>
                    <a:pt x="1185" y="161"/>
                  </a:lnTo>
                  <a:lnTo>
                    <a:pt x="1185" y="159"/>
                  </a:lnTo>
                  <a:lnTo>
                    <a:pt x="1188" y="159"/>
                  </a:lnTo>
                  <a:lnTo>
                    <a:pt x="1188" y="159"/>
                  </a:lnTo>
                  <a:lnTo>
                    <a:pt x="1190" y="159"/>
                  </a:lnTo>
                  <a:lnTo>
                    <a:pt x="1190" y="157"/>
                  </a:lnTo>
                  <a:lnTo>
                    <a:pt x="1185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7"/>
                  </a:lnTo>
                  <a:lnTo>
                    <a:pt x="1185" y="154"/>
                  </a:lnTo>
                  <a:lnTo>
                    <a:pt x="1185" y="154"/>
                  </a:lnTo>
                  <a:lnTo>
                    <a:pt x="1188" y="154"/>
                  </a:lnTo>
                  <a:lnTo>
                    <a:pt x="1188" y="154"/>
                  </a:lnTo>
                  <a:lnTo>
                    <a:pt x="1188" y="152"/>
                  </a:lnTo>
                  <a:lnTo>
                    <a:pt x="1185" y="152"/>
                  </a:lnTo>
                  <a:lnTo>
                    <a:pt x="1185" y="152"/>
                  </a:lnTo>
                  <a:lnTo>
                    <a:pt x="1183" y="152"/>
                  </a:lnTo>
                  <a:lnTo>
                    <a:pt x="1183" y="154"/>
                  </a:lnTo>
                  <a:lnTo>
                    <a:pt x="1183" y="154"/>
                  </a:lnTo>
                  <a:lnTo>
                    <a:pt x="1181" y="152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49"/>
                  </a:lnTo>
                  <a:lnTo>
                    <a:pt x="1183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1" y="147"/>
                  </a:lnTo>
                  <a:lnTo>
                    <a:pt x="1178" y="147"/>
                  </a:lnTo>
                  <a:lnTo>
                    <a:pt x="1176" y="147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2"/>
                  </a:lnTo>
                  <a:lnTo>
                    <a:pt x="1173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71" y="140"/>
                  </a:lnTo>
                  <a:lnTo>
                    <a:pt x="1171" y="140"/>
                  </a:lnTo>
                  <a:lnTo>
                    <a:pt x="1171" y="138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3" y="135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6" y="133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28"/>
                  </a:lnTo>
                  <a:lnTo>
                    <a:pt x="1171" y="128"/>
                  </a:lnTo>
                  <a:lnTo>
                    <a:pt x="1169" y="128"/>
                  </a:lnTo>
                  <a:lnTo>
                    <a:pt x="1169" y="130"/>
                  </a:lnTo>
                  <a:lnTo>
                    <a:pt x="1169" y="128"/>
                  </a:lnTo>
                  <a:lnTo>
                    <a:pt x="1166" y="128"/>
                  </a:lnTo>
                  <a:lnTo>
                    <a:pt x="1166" y="128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3"/>
                  </a:lnTo>
                  <a:lnTo>
                    <a:pt x="1162" y="123"/>
                  </a:lnTo>
                  <a:lnTo>
                    <a:pt x="1162" y="121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59" y="119"/>
                  </a:lnTo>
                  <a:lnTo>
                    <a:pt x="1157" y="119"/>
                  </a:lnTo>
                  <a:lnTo>
                    <a:pt x="1157" y="121"/>
                  </a:lnTo>
                  <a:lnTo>
                    <a:pt x="1155" y="121"/>
                  </a:lnTo>
                  <a:lnTo>
                    <a:pt x="1152" y="121"/>
                  </a:lnTo>
                  <a:lnTo>
                    <a:pt x="1155" y="119"/>
                  </a:lnTo>
                  <a:lnTo>
                    <a:pt x="1157" y="119"/>
                  </a:lnTo>
                  <a:lnTo>
                    <a:pt x="1164" y="119"/>
                  </a:lnTo>
                  <a:lnTo>
                    <a:pt x="1166" y="119"/>
                  </a:lnTo>
                  <a:lnTo>
                    <a:pt x="1173" y="119"/>
                  </a:lnTo>
                  <a:lnTo>
                    <a:pt x="1176" y="119"/>
                  </a:lnTo>
                  <a:lnTo>
                    <a:pt x="1178" y="121"/>
                  </a:lnTo>
                  <a:lnTo>
                    <a:pt x="1178" y="121"/>
                  </a:lnTo>
                  <a:lnTo>
                    <a:pt x="1178" y="119"/>
                  </a:lnTo>
                  <a:lnTo>
                    <a:pt x="1178" y="119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4"/>
                  </a:lnTo>
                  <a:lnTo>
                    <a:pt x="1178" y="114"/>
                  </a:lnTo>
                  <a:lnTo>
                    <a:pt x="1178" y="116"/>
                  </a:lnTo>
                  <a:lnTo>
                    <a:pt x="1181" y="116"/>
                  </a:lnTo>
                  <a:lnTo>
                    <a:pt x="1181" y="119"/>
                  </a:lnTo>
                  <a:lnTo>
                    <a:pt x="1181" y="119"/>
                  </a:lnTo>
                  <a:lnTo>
                    <a:pt x="1183" y="119"/>
                  </a:lnTo>
                  <a:lnTo>
                    <a:pt x="1185" y="119"/>
                  </a:lnTo>
                  <a:lnTo>
                    <a:pt x="1185" y="119"/>
                  </a:lnTo>
                  <a:lnTo>
                    <a:pt x="1190" y="119"/>
                  </a:lnTo>
                  <a:lnTo>
                    <a:pt x="1192" y="119"/>
                  </a:lnTo>
                  <a:lnTo>
                    <a:pt x="1192" y="116"/>
                  </a:lnTo>
                  <a:lnTo>
                    <a:pt x="1192" y="116"/>
                  </a:lnTo>
                  <a:lnTo>
                    <a:pt x="1195" y="116"/>
                  </a:lnTo>
                  <a:lnTo>
                    <a:pt x="1195" y="116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2" y="114"/>
                  </a:lnTo>
                  <a:lnTo>
                    <a:pt x="1190" y="114"/>
                  </a:lnTo>
                  <a:lnTo>
                    <a:pt x="1190" y="112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88" y="107"/>
                  </a:lnTo>
                  <a:lnTo>
                    <a:pt x="1188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3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78" y="104"/>
                  </a:lnTo>
                  <a:lnTo>
                    <a:pt x="1178" y="104"/>
                  </a:lnTo>
                  <a:lnTo>
                    <a:pt x="1181" y="104"/>
                  </a:lnTo>
                  <a:lnTo>
                    <a:pt x="1183" y="104"/>
                  </a:lnTo>
                  <a:lnTo>
                    <a:pt x="1185" y="104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5" y="102"/>
                  </a:lnTo>
                  <a:lnTo>
                    <a:pt x="1185" y="102"/>
                  </a:lnTo>
                  <a:lnTo>
                    <a:pt x="1183" y="102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5"/>
                  </a:lnTo>
                  <a:lnTo>
                    <a:pt x="1176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0"/>
                  </a:lnTo>
                  <a:lnTo>
                    <a:pt x="1171" y="90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0"/>
                  </a:lnTo>
                  <a:lnTo>
                    <a:pt x="1181" y="90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6" y="90"/>
                  </a:lnTo>
                  <a:lnTo>
                    <a:pt x="1173" y="90"/>
                  </a:lnTo>
                  <a:lnTo>
                    <a:pt x="1173" y="90"/>
                  </a:lnTo>
                  <a:lnTo>
                    <a:pt x="1171" y="86"/>
                  </a:lnTo>
                  <a:lnTo>
                    <a:pt x="1166" y="83"/>
                  </a:lnTo>
                  <a:lnTo>
                    <a:pt x="1164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2" y="81"/>
                  </a:lnTo>
                  <a:lnTo>
                    <a:pt x="1162" y="83"/>
                  </a:lnTo>
                  <a:lnTo>
                    <a:pt x="1159" y="83"/>
                  </a:lnTo>
                  <a:lnTo>
                    <a:pt x="1150" y="83"/>
                  </a:lnTo>
                  <a:lnTo>
                    <a:pt x="1147" y="83"/>
                  </a:lnTo>
                  <a:lnTo>
                    <a:pt x="1145" y="83"/>
                  </a:lnTo>
                  <a:lnTo>
                    <a:pt x="1140" y="83"/>
                  </a:lnTo>
                  <a:lnTo>
                    <a:pt x="1140" y="83"/>
                  </a:lnTo>
                  <a:lnTo>
                    <a:pt x="1138" y="81"/>
                  </a:lnTo>
                  <a:lnTo>
                    <a:pt x="1136" y="81"/>
                  </a:lnTo>
                  <a:lnTo>
                    <a:pt x="1136" y="83"/>
                  </a:lnTo>
                  <a:lnTo>
                    <a:pt x="1133" y="83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3"/>
                  </a:lnTo>
                  <a:lnTo>
                    <a:pt x="1129" y="83"/>
                  </a:lnTo>
                  <a:lnTo>
                    <a:pt x="1126" y="78"/>
                  </a:lnTo>
                  <a:lnTo>
                    <a:pt x="1126" y="78"/>
                  </a:lnTo>
                  <a:lnTo>
                    <a:pt x="1126" y="81"/>
                  </a:lnTo>
                  <a:lnTo>
                    <a:pt x="1126" y="81"/>
                  </a:lnTo>
                  <a:lnTo>
                    <a:pt x="1124" y="81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6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1" y="83"/>
                  </a:lnTo>
                  <a:lnTo>
                    <a:pt x="1121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3"/>
                  </a:lnTo>
                  <a:lnTo>
                    <a:pt x="1119" y="81"/>
                  </a:lnTo>
                  <a:lnTo>
                    <a:pt x="1119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2" y="81"/>
                  </a:lnTo>
                  <a:lnTo>
                    <a:pt x="1112" y="81"/>
                  </a:lnTo>
                  <a:lnTo>
                    <a:pt x="1110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3"/>
                  </a:lnTo>
                  <a:lnTo>
                    <a:pt x="1103" y="83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098" y="86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5" y="83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1" y="78"/>
                  </a:lnTo>
                  <a:lnTo>
                    <a:pt x="1091" y="81"/>
                  </a:lnTo>
                  <a:lnTo>
                    <a:pt x="1091" y="81"/>
                  </a:lnTo>
                  <a:lnTo>
                    <a:pt x="1091" y="83"/>
                  </a:lnTo>
                  <a:lnTo>
                    <a:pt x="1091" y="83"/>
                  </a:lnTo>
                  <a:lnTo>
                    <a:pt x="1091" y="86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4" y="90"/>
                  </a:lnTo>
                  <a:lnTo>
                    <a:pt x="1084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3"/>
                  </a:lnTo>
                  <a:lnTo>
                    <a:pt x="1079" y="93"/>
                  </a:lnTo>
                  <a:lnTo>
                    <a:pt x="1079" y="97"/>
                  </a:lnTo>
                  <a:lnTo>
                    <a:pt x="1079" y="100"/>
                  </a:lnTo>
                  <a:lnTo>
                    <a:pt x="1079" y="102"/>
                  </a:lnTo>
                  <a:lnTo>
                    <a:pt x="1076" y="102"/>
                  </a:lnTo>
                  <a:lnTo>
                    <a:pt x="1076" y="104"/>
                  </a:lnTo>
                  <a:lnTo>
                    <a:pt x="1074" y="104"/>
                  </a:lnTo>
                  <a:lnTo>
                    <a:pt x="1074" y="104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9" y="109"/>
                  </a:lnTo>
                  <a:lnTo>
                    <a:pt x="1076" y="116"/>
                  </a:lnTo>
                  <a:lnTo>
                    <a:pt x="1076" y="116"/>
                  </a:lnTo>
                  <a:lnTo>
                    <a:pt x="1076" y="119"/>
                  </a:lnTo>
                  <a:lnTo>
                    <a:pt x="1076" y="121"/>
                  </a:lnTo>
                  <a:lnTo>
                    <a:pt x="1076" y="123"/>
                  </a:lnTo>
                  <a:lnTo>
                    <a:pt x="1076" y="123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9" y="128"/>
                  </a:lnTo>
                  <a:lnTo>
                    <a:pt x="1079" y="128"/>
                  </a:lnTo>
                  <a:lnTo>
                    <a:pt x="1079" y="130"/>
                  </a:lnTo>
                  <a:lnTo>
                    <a:pt x="1079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4" y="130"/>
                  </a:lnTo>
                  <a:lnTo>
                    <a:pt x="1074" y="133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5"/>
                  </a:lnTo>
                  <a:lnTo>
                    <a:pt x="1072" y="147"/>
                  </a:lnTo>
                  <a:lnTo>
                    <a:pt x="1072" y="147"/>
                  </a:lnTo>
                  <a:lnTo>
                    <a:pt x="1072" y="149"/>
                  </a:lnTo>
                  <a:lnTo>
                    <a:pt x="1072" y="149"/>
                  </a:lnTo>
                  <a:lnTo>
                    <a:pt x="1069" y="152"/>
                  </a:lnTo>
                  <a:lnTo>
                    <a:pt x="1067" y="152"/>
                  </a:lnTo>
                  <a:lnTo>
                    <a:pt x="1065" y="152"/>
                  </a:lnTo>
                  <a:lnTo>
                    <a:pt x="1062" y="152"/>
                  </a:lnTo>
                  <a:lnTo>
                    <a:pt x="1062" y="152"/>
                  </a:lnTo>
                  <a:lnTo>
                    <a:pt x="1060" y="149"/>
                  </a:lnTo>
                  <a:lnTo>
                    <a:pt x="1060" y="149"/>
                  </a:lnTo>
                  <a:lnTo>
                    <a:pt x="1058" y="152"/>
                  </a:lnTo>
                  <a:lnTo>
                    <a:pt x="1058" y="154"/>
                  </a:lnTo>
                  <a:lnTo>
                    <a:pt x="1058" y="154"/>
                  </a:lnTo>
                  <a:lnTo>
                    <a:pt x="1055" y="157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0" y="159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3" y="164"/>
                  </a:lnTo>
                  <a:lnTo>
                    <a:pt x="1053" y="164"/>
                  </a:lnTo>
                  <a:lnTo>
                    <a:pt x="1053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71"/>
                  </a:lnTo>
                  <a:lnTo>
                    <a:pt x="1050" y="171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8" y="175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5" y="178"/>
                  </a:lnTo>
                  <a:lnTo>
                    <a:pt x="1053" y="180"/>
                  </a:lnTo>
                  <a:lnTo>
                    <a:pt x="1053" y="180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48" y="183"/>
                  </a:lnTo>
                  <a:lnTo>
                    <a:pt x="1046" y="185"/>
                  </a:lnTo>
                  <a:lnTo>
                    <a:pt x="1046" y="185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90"/>
                  </a:lnTo>
                  <a:lnTo>
                    <a:pt x="1043" y="190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92"/>
                  </a:lnTo>
                  <a:lnTo>
                    <a:pt x="1034" y="194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9"/>
                  </a:lnTo>
                  <a:lnTo>
                    <a:pt x="1034" y="199"/>
                  </a:lnTo>
                  <a:lnTo>
                    <a:pt x="1034" y="201"/>
                  </a:lnTo>
                  <a:lnTo>
                    <a:pt x="1034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9" y="201"/>
                  </a:lnTo>
                  <a:lnTo>
                    <a:pt x="1039" y="201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36" y="211"/>
                  </a:lnTo>
                  <a:lnTo>
                    <a:pt x="1034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20"/>
                  </a:lnTo>
                  <a:lnTo>
                    <a:pt x="1029" y="223"/>
                  </a:lnTo>
                  <a:lnTo>
                    <a:pt x="1027" y="225"/>
                  </a:lnTo>
                  <a:lnTo>
                    <a:pt x="1027" y="225"/>
                  </a:lnTo>
                  <a:lnTo>
                    <a:pt x="1024" y="228"/>
                  </a:lnTo>
                  <a:lnTo>
                    <a:pt x="1024" y="228"/>
                  </a:lnTo>
                  <a:lnTo>
                    <a:pt x="1024" y="230"/>
                  </a:lnTo>
                  <a:lnTo>
                    <a:pt x="1024" y="230"/>
                  </a:lnTo>
                  <a:lnTo>
                    <a:pt x="1024" y="232"/>
                  </a:lnTo>
                  <a:lnTo>
                    <a:pt x="1024" y="232"/>
                  </a:lnTo>
                  <a:lnTo>
                    <a:pt x="1022" y="235"/>
                  </a:lnTo>
                  <a:lnTo>
                    <a:pt x="1022" y="235"/>
                  </a:lnTo>
                  <a:lnTo>
                    <a:pt x="1020" y="235"/>
                  </a:lnTo>
                  <a:lnTo>
                    <a:pt x="1017" y="230"/>
                  </a:lnTo>
                  <a:lnTo>
                    <a:pt x="1015" y="230"/>
                  </a:lnTo>
                  <a:lnTo>
                    <a:pt x="1015" y="230"/>
                  </a:lnTo>
                  <a:lnTo>
                    <a:pt x="1013" y="230"/>
                  </a:lnTo>
                  <a:lnTo>
                    <a:pt x="1006" y="232"/>
                  </a:lnTo>
                  <a:lnTo>
                    <a:pt x="1006" y="232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1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8" y="232"/>
                  </a:lnTo>
                  <a:lnTo>
                    <a:pt x="989" y="232"/>
                  </a:lnTo>
                  <a:lnTo>
                    <a:pt x="989" y="235"/>
                  </a:lnTo>
                  <a:lnTo>
                    <a:pt x="987" y="235"/>
                  </a:lnTo>
                  <a:lnTo>
                    <a:pt x="984" y="239"/>
                  </a:lnTo>
                  <a:lnTo>
                    <a:pt x="977" y="244"/>
                  </a:lnTo>
                  <a:lnTo>
                    <a:pt x="975" y="244"/>
                  </a:lnTo>
                  <a:lnTo>
                    <a:pt x="972" y="244"/>
                  </a:lnTo>
                  <a:lnTo>
                    <a:pt x="970" y="239"/>
                  </a:lnTo>
                  <a:lnTo>
                    <a:pt x="970" y="239"/>
                  </a:lnTo>
                  <a:lnTo>
                    <a:pt x="968" y="239"/>
                  </a:lnTo>
                  <a:lnTo>
                    <a:pt x="968" y="239"/>
                  </a:lnTo>
                  <a:lnTo>
                    <a:pt x="965" y="242"/>
                  </a:lnTo>
                  <a:lnTo>
                    <a:pt x="963" y="242"/>
                  </a:lnTo>
                  <a:lnTo>
                    <a:pt x="958" y="237"/>
                  </a:lnTo>
                  <a:lnTo>
                    <a:pt x="956" y="237"/>
                  </a:lnTo>
                  <a:lnTo>
                    <a:pt x="953" y="237"/>
                  </a:lnTo>
                  <a:lnTo>
                    <a:pt x="951" y="237"/>
                  </a:lnTo>
                  <a:lnTo>
                    <a:pt x="951" y="237"/>
                  </a:lnTo>
                  <a:lnTo>
                    <a:pt x="949" y="235"/>
                  </a:lnTo>
                  <a:lnTo>
                    <a:pt x="946" y="235"/>
                  </a:lnTo>
                  <a:lnTo>
                    <a:pt x="944" y="235"/>
                  </a:lnTo>
                  <a:lnTo>
                    <a:pt x="942" y="235"/>
                  </a:lnTo>
                  <a:lnTo>
                    <a:pt x="942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42" y="232"/>
                  </a:lnTo>
                  <a:lnTo>
                    <a:pt x="942" y="232"/>
                  </a:lnTo>
                  <a:lnTo>
                    <a:pt x="944" y="230"/>
                  </a:lnTo>
                  <a:lnTo>
                    <a:pt x="944" y="230"/>
                  </a:lnTo>
                  <a:lnTo>
                    <a:pt x="944" y="228"/>
                  </a:lnTo>
                  <a:lnTo>
                    <a:pt x="944" y="228"/>
                  </a:lnTo>
                  <a:lnTo>
                    <a:pt x="942" y="228"/>
                  </a:lnTo>
                  <a:lnTo>
                    <a:pt x="942" y="228"/>
                  </a:lnTo>
                  <a:lnTo>
                    <a:pt x="939" y="228"/>
                  </a:lnTo>
                  <a:lnTo>
                    <a:pt x="937" y="228"/>
                  </a:lnTo>
                  <a:lnTo>
                    <a:pt x="937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0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1" y="228"/>
                  </a:lnTo>
                  <a:lnTo>
                    <a:pt x="911" y="230"/>
                  </a:lnTo>
                  <a:lnTo>
                    <a:pt x="911" y="230"/>
                  </a:lnTo>
                  <a:lnTo>
                    <a:pt x="906" y="230"/>
                  </a:lnTo>
                  <a:lnTo>
                    <a:pt x="906" y="230"/>
                  </a:lnTo>
                  <a:lnTo>
                    <a:pt x="899" y="232"/>
                  </a:lnTo>
                  <a:lnTo>
                    <a:pt x="899" y="235"/>
                  </a:lnTo>
                  <a:lnTo>
                    <a:pt x="897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7"/>
                  </a:lnTo>
                  <a:lnTo>
                    <a:pt x="899" y="237"/>
                  </a:lnTo>
                  <a:lnTo>
                    <a:pt x="897" y="23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2" y="249"/>
                  </a:lnTo>
                  <a:lnTo>
                    <a:pt x="887" y="249"/>
                  </a:lnTo>
                  <a:lnTo>
                    <a:pt x="885" y="251"/>
                  </a:lnTo>
                  <a:lnTo>
                    <a:pt x="880" y="256"/>
                  </a:lnTo>
                  <a:lnTo>
                    <a:pt x="878" y="256"/>
                  </a:lnTo>
                  <a:lnTo>
                    <a:pt x="875" y="256"/>
                  </a:lnTo>
                  <a:lnTo>
                    <a:pt x="873" y="256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66" y="256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6"/>
                  </a:lnTo>
                  <a:lnTo>
                    <a:pt x="864" y="256"/>
                  </a:lnTo>
                  <a:lnTo>
                    <a:pt x="861" y="256"/>
                  </a:lnTo>
                  <a:lnTo>
                    <a:pt x="861" y="256"/>
                  </a:lnTo>
                  <a:lnTo>
                    <a:pt x="859" y="256"/>
                  </a:lnTo>
                  <a:lnTo>
                    <a:pt x="859" y="256"/>
                  </a:lnTo>
                  <a:lnTo>
                    <a:pt x="857" y="256"/>
                  </a:lnTo>
                  <a:lnTo>
                    <a:pt x="857" y="256"/>
                  </a:lnTo>
                  <a:lnTo>
                    <a:pt x="849" y="251"/>
                  </a:lnTo>
                  <a:lnTo>
                    <a:pt x="847" y="251"/>
                  </a:lnTo>
                  <a:lnTo>
                    <a:pt x="835" y="256"/>
                  </a:lnTo>
                  <a:lnTo>
                    <a:pt x="833" y="256"/>
                  </a:lnTo>
                  <a:lnTo>
                    <a:pt x="831" y="256"/>
                  </a:lnTo>
                  <a:lnTo>
                    <a:pt x="831" y="256"/>
                  </a:lnTo>
                  <a:lnTo>
                    <a:pt x="826" y="258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1" y="261"/>
                  </a:lnTo>
                  <a:lnTo>
                    <a:pt x="821" y="261"/>
                  </a:lnTo>
                  <a:lnTo>
                    <a:pt x="821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1"/>
                  </a:lnTo>
                  <a:lnTo>
                    <a:pt x="816" y="261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4" y="263"/>
                  </a:lnTo>
                  <a:lnTo>
                    <a:pt x="812" y="263"/>
                  </a:lnTo>
                  <a:lnTo>
                    <a:pt x="809" y="263"/>
                  </a:lnTo>
                  <a:lnTo>
                    <a:pt x="807" y="261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4"/>
                  </a:lnTo>
                  <a:lnTo>
                    <a:pt x="795" y="251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4"/>
                  </a:lnTo>
                  <a:lnTo>
                    <a:pt x="788" y="244"/>
                  </a:lnTo>
                  <a:lnTo>
                    <a:pt x="786" y="242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83" y="239"/>
                  </a:lnTo>
                  <a:lnTo>
                    <a:pt x="781" y="237"/>
                  </a:lnTo>
                  <a:lnTo>
                    <a:pt x="781" y="235"/>
                  </a:lnTo>
                  <a:lnTo>
                    <a:pt x="781" y="235"/>
                  </a:lnTo>
                  <a:lnTo>
                    <a:pt x="778" y="235"/>
                  </a:lnTo>
                  <a:lnTo>
                    <a:pt x="778" y="235"/>
                  </a:lnTo>
                  <a:lnTo>
                    <a:pt x="776" y="235"/>
                  </a:lnTo>
                  <a:lnTo>
                    <a:pt x="776" y="235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0"/>
                  </a:lnTo>
                  <a:lnTo>
                    <a:pt x="774" y="230"/>
                  </a:lnTo>
                  <a:lnTo>
                    <a:pt x="769" y="228"/>
                  </a:lnTo>
                  <a:lnTo>
                    <a:pt x="767" y="225"/>
                  </a:lnTo>
                  <a:lnTo>
                    <a:pt x="767" y="225"/>
                  </a:lnTo>
                  <a:lnTo>
                    <a:pt x="767" y="223"/>
                  </a:lnTo>
                  <a:lnTo>
                    <a:pt x="767" y="220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4" y="216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60" y="211"/>
                  </a:lnTo>
                  <a:lnTo>
                    <a:pt x="760" y="209"/>
                  </a:lnTo>
                  <a:lnTo>
                    <a:pt x="762" y="209"/>
                  </a:lnTo>
                  <a:lnTo>
                    <a:pt x="762" y="206"/>
                  </a:lnTo>
                  <a:lnTo>
                    <a:pt x="764" y="206"/>
                  </a:lnTo>
                  <a:lnTo>
                    <a:pt x="764" y="204"/>
                  </a:lnTo>
                  <a:lnTo>
                    <a:pt x="767" y="201"/>
                  </a:lnTo>
                  <a:lnTo>
                    <a:pt x="767" y="199"/>
                  </a:lnTo>
                  <a:lnTo>
                    <a:pt x="767" y="199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2" y="204"/>
                  </a:lnTo>
                  <a:lnTo>
                    <a:pt x="755" y="206"/>
                  </a:lnTo>
                  <a:lnTo>
                    <a:pt x="752" y="206"/>
                  </a:lnTo>
                  <a:lnTo>
                    <a:pt x="750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48" y="213"/>
                  </a:lnTo>
                  <a:lnTo>
                    <a:pt x="748" y="216"/>
                  </a:lnTo>
                  <a:lnTo>
                    <a:pt x="748" y="216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48" y="218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38" y="228"/>
                  </a:lnTo>
                  <a:lnTo>
                    <a:pt x="736" y="228"/>
                  </a:lnTo>
                  <a:lnTo>
                    <a:pt x="736" y="230"/>
                  </a:lnTo>
                  <a:lnTo>
                    <a:pt x="736" y="237"/>
                  </a:lnTo>
                  <a:lnTo>
                    <a:pt x="736" y="237"/>
                  </a:lnTo>
                  <a:lnTo>
                    <a:pt x="736" y="239"/>
                  </a:lnTo>
                  <a:lnTo>
                    <a:pt x="734" y="242"/>
                  </a:lnTo>
                  <a:lnTo>
                    <a:pt x="734" y="244"/>
                  </a:lnTo>
                  <a:lnTo>
                    <a:pt x="731" y="244"/>
                  </a:lnTo>
                  <a:lnTo>
                    <a:pt x="734" y="244"/>
                  </a:lnTo>
                  <a:lnTo>
                    <a:pt x="736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39"/>
                  </a:lnTo>
                  <a:lnTo>
                    <a:pt x="743" y="237"/>
                  </a:lnTo>
                  <a:lnTo>
                    <a:pt x="743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35"/>
                  </a:lnTo>
                  <a:lnTo>
                    <a:pt x="748" y="235"/>
                  </a:lnTo>
                  <a:lnTo>
                    <a:pt x="748" y="235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3" y="239"/>
                  </a:lnTo>
                  <a:lnTo>
                    <a:pt x="741" y="242"/>
                  </a:lnTo>
                  <a:lnTo>
                    <a:pt x="741" y="244"/>
                  </a:lnTo>
                  <a:lnTo>
                    <a:pt x="738" y="244"/>
                  </a:lnTo>
                  <a:lnTo>
                    <a:pt x="734" y="246"/>
                  </a:lnTo>
                  <a:lnTo>
                    <a:pt x="734" y="246"/>
                  </a:lnTo>
                  <a:lnTo>
                    <a:pt x="731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9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61"/>
                  </a:lnTo>
                  <a:lnTo>
                    <a:pt x="731" y="261"/>
                  </a:lnTo>
                  <a:close/>
                  <a:moveTo>
                    <a:pt x="1233" y="190"/>
                  </a:moveTo>
                  <a:lnTo>
                    <a:pt x="1235" y="192"/>
                  </a:lnTo>
                  <a:lnTo>
                    <a:pt x="1235" y="192"/>
                  </a:lnTo>
                  <a:lnTo>
                    <a:pt x="1235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2"/>
                  </a:lnTo>
                  <a:lnTo>
                    <a:pt x="1235" y="192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5" y="187"/>
                  </a:lnTo>
                  <a:lnTo>
                    <a:pt x="1235" y="187"/>
                  </a:lnTo>
                  <a:lnTo>
                    <a:pt x="1233" y="187"/>
                  </a:lnTo>
                  <a:lnTo>
                    <a:pt x="1233" y="190"/>
                  </a:lnTo>
                  <a:lnTo>
                    <a:pt x="1233" y="190"/>
                  </a:lnTo>
                  <a:close/>
                  <a:moveTo>
                    <a:pt x="1192" y="95"/>
                  </a:moveTo>
                  <a:lnTo>
                    <a:pt x="1195" y="97"/>
                  </a:lnTo>
                  <a:lnTo>
                    <a:pt x="1195" y="97"/>
                  </a:lnTo>
                  <a:lnTo>
                    <a:pt x="1197" y="97"/>
                  </a:lnTo>
                  <a:lnTo>
                    <a:pt x="1197" y="97"/>
                  </a:lnTo>
                  <a:lnTo>
                    <a:pt x="1199" y="97"/>
                  </a:lnTo>
                  <a:lnTo>
                    <a:pt x="1199" y="97"/>
                  </a:lnTo>
                  <a:lnTo>
                    <a:pt x="1199" y="95"/>
                  </a:lnTo>
                  <a:lnTo>
                    <a:pt x="1199" y="93"/>
                  </a:lnTo>
                  <a:lnTo>
                    <a:pt x="1199" y="93"/>
                  </a:lnTo>
                  <a:lnTo>
                    <a:pt x="1197" y="93"/>
                  </a:lnTo>
                  <a:lnTo>
                    <a:pt x="1190" y="93"/>
                  </a:lnTo>
                  <a:lnTo>
                    <a:pt x="1188" y="93"/>
                  </a:lnTo>
                  <a:lnTo>
                    <a:pt x="1190" y="93"/>
                  </a:lnTo>
                  <a:lnTo>
                    <a:pt x="1192" y="95"/>
                  </a:lnTo>
                  <a:close/>
                  <a:moveTo>
                    <a:pt x="1192" y="121"/>
                  </a:moveTo>
                  <a:lnTo>
                    <a:pt x="1192" y="121"/>
                  </a:lnTo>
                  <a:lnTo>
                    <a:pt x="1192" y="123"/>
                  </a:lnTo>
                  <a:lnTo>
                    <a:pt x="1192" y="123"/>
                  </a:lnTo>
                  <a:lnTo>
                    <a:pt x="1195" y="126"/>
                  </a:lnTo>
                  <a:lnTo>
                    <a:pt x="1195" y="126"/>
                  </a:lnTo>
                  <a:lnTo>
                    <a:pt x="1197" y="128"/>
                  </a:lnTo>
                  <a:lnTo>
                    <a:pt x="1197" y="128"/>
                  </a:lnTo>
                  <a:lnTo>
                    <a:pt x="1199" y="128"/>
                  </a:lnTo>
                  <a:lnTo>
                    <a:pt x="1199" y="126"/>
                  </a:lnTo>
                  <a:lnTo>
                    <a:pt x="1197" y="126"/>
                  </a:lnTo>
                  <a:lnTo>
                    <a:pt x="1197" y="126"/>
                  </a:lnTo>
                  <a:lnTo>
                    <a:pt x="1197" y="123"/>
                  </a:lnTo>
                  <a:lnTo>
                    <a:pt x="1197" y="123"/>
                  </a:lnTo>
                  <a:lnTo>
                    <a:pt x="1195" y="121"/>
                  </a:lnTo>
                  <a:lnTo>
                    <a:pt x="1195" y="121"/>
                  </a:lnTo>
                  <a:lnTo>
                    <a:pt x="1192" y="121"/>
                  </a:lnTo>
                  <a:close/>
                  <a:moveTo>
                    <a:pt x="1195" y="109"/>
                  </a:moveTo>
                  <a:lnTo>
                    <a:pt x="1195" y="109"/>
                  </a:lnTo>
                  <a:lnTo>
                    <a:pt x="1195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2" y="109"/>
                  </a:lnTo>
                  <a:lnTo>
                    <a:pt x="1192" y="109"/>
                  </a:lnTo>
                  <a:lnTo>
                    <a:pt x="1195" y="109"/>
                  </a:lnTo>
                  <a:lnTo>
                    <a:pt x="1195" y="112"/>
                  </a:lnTo>
                  <a:lnTo>
                    <a:pt x="1195" y="112"/>
                  </a:lnTo>
                  <a:lnTo>
                    <a:pt x="1197" y="109"/>
                  </a:lnTo>
                  <a:lnTo>
                    <a:pt x="1195" y="109"/>
                  </a:lnTo>
                  <a:close/>
                  <a:moveTo>
                    <a:pt x="1188" y="133"/>
                  </a:moveTo>
                  <a:lnTo>
                    <a:pt x="1188" y="130"/>
                  </a:lnTo>
                  <a:lnTo>
                    <a:pt x="1188" y="130"/>
                  </a:lnTo>
                  <a:lnTo>
                    <a:pt x="1188" y="130"/>
                  </a:lnTo>
                  <a:lnTo>
                    <a:pt x="1185" y="130"/>
                  </a:lnTo>
                  <a:lnTo>
                    <a:pt x="1185" y="130"/>
                  </a:lnTo>
                  <a:lnTo>
                    <a:pt x="1185" y="128"/>
                  </a:lnTo>
                  <a:lnTo>
                    <a:pt x="1181" y="128"/>
                  </a:lnTo>
                  <a:lnTo>
                    <a:pt x="1181" y="130"/>
                  </a:lnTo>
                  <a:lnTo>
                    <a:pt x="1178" y="130"/>
                  </a:lnTo>
                  <a:lnTo>
                    <a:pt x="1181" y="133"/>
                  </a:lnTo>
                  <a:lnTo>
                    <a:pt x="1181" y="133"/>
                  </a:lnTo>
                  <a:lnTo>
                    <a:pt x="1181" y="135"/>
                  </a:lnTo>
                  <a:lnTo>
                    <a:pt x="1181" y="135"/>
                  </a:lnTo>
                  <a:lnTo>
                    <a:pt x="1185" y="138"/>
                  </a:lnTo>
                  <a:lnTo>
                    <a:pt x="1185" y="138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38"/>
                  </a:lnTo>
                  <a:lnTo>
                    <a:pt x="1185" y="135"/>
                  </a:lnTo>
                  <a:lnTo>
                    <a:pt x="1188" y="133"/>
                  </a:lnTo>
                  <a:lnTo>
                    <a:pt x="1188" y="133"/>
                  </a:lnTo>
                  <a:close/>
                  <a:moveTo>
                    <a:pt x="1509" y="410"/>
                  </a:moveTo>
                  <a:lnTo>
                    <a:pt x="1509" y="410"/>
                  </a:lnTo>
                  <a:lnTo>
                    <a:pt x="1509" y="407"/>
                  </a:lnTo>
                  <a:lnTo>
                    <a:pt x="1507" y="405"/>
                  </a:lnTo>
                  <a:lnTo>
                    <a:pt x="1507" y="407"/>
                  </a:lnTo>
                  <a:lnTo>
                    <a:pt x="1507" y="407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0"/>
                  </a:lnTo>
                  <a:close/>
                  <a:moveTo>
                    <a:pt x="1505" y="410"/>
                  </a:move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2" y="407"/>
                  </a:lnTo>
                  <a:lnTo>
                    <a:pt x="1502" y="410"/>
                  </a:lnTo>
                  <a:lnTo>
                    <a:pt x="1502" y="410"/>
                  </a:lnTo>
                  <a:lnTo>
                    <a:pt x="1505" y="410"/>
                  </a:lnTo>
                  <a:lnTo>
                    <a:pt x="1505" y="410"/>
                  </a:lnTo>
                  <a:close/>
                  <a:moveTo>
                    <a:pt x="1509" y="414"/>
                  </a:moveTo>
                  <a:lnTo>
                    <a:pt x="1509" y="414"/>
                  </a:lnTo>
                  <a:lnTo>
                    <a:pt x="1509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7"/>
                  </a:lnTo>
                  <a:lnTo>
                    <a:pt x="1512" y="417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2"/>
                  </a:lnTo>
                  <a:lnTo>
                    <a:pt x="1509" y="414"/>
                  </a:lnTo>
                  <a:close/>
                  <a:moveTo>
                    <a:pt x="1516" y="618"/>
                  </a:moveTo>
                  <a:lnTo>
                    <a:pt x="1516" y="618"/>
                  </a:lnTo>
                  <a:lnTo>
                    <a:pt x="1519" y="618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21" y="623"/>
                  </a:lnTo>
                  <a:lnTo>
                    <a:pt x="1521" y="623"/>
                  </a:lnTo>
                  <a:lnTo>
                    <a:pt x="1521" y="620"/>
                  </a:lnTo>
                  <a:lnTo>
                    <a:pt x="1521" y="620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19" y="616"/>
                  </a:lnTo>
                  <a:lnTo>
                    <a:pt x="1516" y="616"/>
                  </a:lnTo>
                  <a:lnTo>
                    <a:pt x="1516" y="613"/>
                  </a:lnTo>
                  <a:lnTo>
                    <a:pt x="1516" y="616"/>
                  </a:lnTo>
                  <a:lnTo>
                    <a:pt x="1516" y="616"/>
                  </a:lnTo>
                  <a:lnTo>
                    <a:pt x="1516" y="618"/>
                  </a:lnTo>
                  <a:lnTo>
                    <a:pt x="1516" y="618"/>
                  </a:lnTo>
                  <a:close/>
                  <a:moveTo>
                    <a:pt x="1422" y="322"/>
                  </a:move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2" y="320"/>
                  </a:lnTo>
                  <a:lnTo>
                    <a:pt x="1424" y="320"/>
                  </a:lnTo>
                  <a:lnTo>
                    <a:pt x="1422" y="317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2"/>
                  </a:lnTo>
                  <a:close/>
                  <a:moveTo>
                    <a:pt x="1467" y="514"/>
                  </a:moveTo>
                  <a:lnTo>
                    <a:pt x="1467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9"/>
                  </a:lnTo>
                  <a:lnTo>
                    <a:pt x="1462" y="519"/>
                  </a:lnTo>
                  <a:lnTo>
                    <a:pt x="1464" y="519"/>
                  </a:lnTo>
                  <a:lnTo>
                    <a:pt x="1464" y="521"/>
                  </a:lnTo>
                  <a:lnTo>
                    <a:pt x="1464" y="523"/>
                  </a:lnTo>
                  <a:lnTo>
                    <a:pt x="1467" y="526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4" y="528"/>
                  </a:lnTo>
                  <a:lnTo>
                    <a:pt x="1476" y="526"/>
                  </a:lnTo>
                  <a:lnTo>
                    <a:pt x="1479" y="523"/>
                  </a:lnTo>
                  <a:lnTo>
                    <a:pt x="1479" y="521"/>
                  </a:lnTo>
                  <a:lnTo>
                    <a:pt x="1479" y="519"/>
                  </a:lnTo>
                  <a:lnTo>
                    <a:pt x="1479" y="516"/>
                  </a:lnTo>
                  <a:lnTo>
                    <a:pt x="1476" y="516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7" y="514"/>
                  </a:lnTo>
                  <a:close/>
                  <a:moveTo>
                    <a:pt x="1500" y="407"/>
                  </a:move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07"/>
                  </a:lnTo>
                  <a:lnTo>
                    <a:pt x="1500" y="407"/>
                  </a:lnTo>
                  <a:lnTo>
                    <a:pt x="1500" y="407"/>
                  </a:lnTo>
                  <a:close/>
                  <a:moveTo>
                    <a:pt x="1502" y="594"/>
                  </a:moveTo>
                  <a:lnTo>
                    <a:pt x="1502" y="594"/>
                  </a:lnTo>
                  <a:lnTo>
                    <a:pt x="1502" y="594"/>
                  </a:lnTo>
                  <a:lnTo>
                    <a:pt x="1505" y="597"/>
                  </a:lnTo>
                  <a:lnTo>
                    <a:pt x="1505" y="597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7"/>
                  </a:lnTo>
                  <a:lnTo>
                    <a:pt x="1507" y="597"/>
                  </a:lnTo>
                  <a:lnTo>
                    <a:pt x="1507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2" y="594"/>
                  </a:lnTo>
                  <a:lnTo>
                    <a:pt x="1502" y="594"/>
                  </a:lnTo>
                  <a:close/>
                  <a:moveTo>
                    <a:pt x="1408" y="334"/>
                  </a:move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29"/>
                  </a:lnTo>
                  <a:lnTo>
                    <a:pt x="1405" y="329"/>
                  </a:lnTo>
                  <a:lnTo>
                    <a:pt x="1403" y="329"/>
                  </a:lnTo>
                  <a:lnTo>
                    <a:pt x="1403" y="329"/>
                  </a:lnTo>
                  <a:lnTo>
                    <a:pt x="1401" y="329"/>
                  </a:lnTo>
                  <a:lnTo>
                    <a:pt x="1401" y="329"/>
                  </a:lnTo>
                  <a:lnTo>
                    <a:pt x="1401" y="332"/>
                  </a:lnTo>
                  <a:lnTo>
                    <a:pt x="1398" y="332"/>
                  </a:lnTo>
                  <a:lnTo>
                    <a:pt x="1398" y="332"/>
                  </a:lnTo>
                  <a:lnTo>
                    <a:pt x="1396" y="332"/>
                  </a:lnTo>
                  <a:lnTo>
                    <a:pt x="1396" y="332"/>
                  </a:lnTo>
                  <a:lnTo>
                    <a:pt x="1396" y="334"/>
                  </a:lnTo>
                  <a:lnTo>
                    <a:pt x="1393" y="336"/>
                  </a:lnTo>
                  <a:lnTo>
                    <a:pt x="1393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8" y="336"/>
                  </a:lnTo>
                  <a:lnTo>
                    <a:pt x="1398" y="334"/>
                  </a:lnTo>
                  <a:lnTo>
                    <a:pt x="1398" y="334"/>
                  </a:lnTo>
                  <a:lnTo>
                    <a:pt x="1401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8" y="334"/>
                  </a:lnTo>
                  <a:close/>
                  <a:moveTo>
                    <a:pt x="1436" y="485"/>
                  </a:move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8"/>
                  </a:lnTo>
                  <a:lnTo>
                    <a:pt x="1436" y="488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6" y="485"/>
                  </a:lnTo>
                  <a:lnTo>
                    <a:pt x="1436" y="485"/>
                  </a:lnTo>
                  <a:close/>
                  <a:moveTo>
                    <a:pt x="1431" y="490"/>
                  </a:moveTo>
                  <a:lnTo>
                    <a:pt x="1429" y="490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5"/>
                  </a:lnTo>
                  <a:lnTo>
                    <a:pt x="1429" y="495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0"/>
                  </a:lnTo>
                  <a:close/>
                  <a:moveTo>
                    <a:pt x="1419" y="327"/>
                  </a:moveTo>
                  <a:lnTo>
                    <a:pt x="1419" y="327"/>
                  </a:lnTo>
                  <a:lnTo>
                    <a:pt x="1419" y="325"/>
                  </a:lnTo>
                  <a:lnTo>
                    <a:pt x="1419" y="325"/>
                  </a:lnTo>
                  <a:lnTo>
                    <a:pt x="1417" y="322"/>
                  </a:lnTo>
                  <a:lnTo>
                    <a:pt x="1417" y="322"/>
                  </a:lnTo>
                  <a:lnTo>
                    <a:pt x="1417" y="325"/>
                  </a:lnTo>
                  <a:lnTo>
                    <a:pt x="1417" y="325"/>
                  </a:lnTo>
                  <a:lnTo>
                    <a:pt x="1417" y="327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7"/>
                  </a:lnTo>
                  <a:lnTo>
                    <a:pt x="1419" y="327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22" y="327"/>
                  </a:lnTo>
                  <a:lnTo>
                    <a:pt x="1422" y="327"/>
                  </a:lnTo>
                  <a:lnTo>
                    <a:pt x="1419" y="327"/>
                  </a:lnTo>
                  <a:close/>
                  <a:moveTo>
                    <a:pt x="1412" y="329"/>
                  </a:moveTo>
                  <a:lnTo>
                    <a:pt x="1412" y="329"/>
                  </a:lnTo>
                  <a:lnTo>
                    <a:pt x="1412" y="329"/>
                  </a:lnTo>
                  <a:lnTo>
                    <a:pt x="1415" y="329"/>
                  </a:lnTo>
                  <a:lnTo>
                    <a:pt x="1415" y="329"/>
                  </a:lnTo>
                  <a:lnTo>
                    <a:pt x="1417" y="327"/>
                  </a:lnTo>
                  <a:lnTo>
                    <a:pt x="1417" y="327"/>
                  </a:lnTo>
                  <a:lnTo>
                    <a:pt x="1415" y="327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8" y="329"/>
                  </a:lnTo>
                  <a:lnTo>
                    <a:pt x="1408" y="329"/>
                  </a:lnTo>
                  <a:lnTo>
                    <a:pt x="1410" y="329"/>
                  </a:lnTo>
                  <a:lnTo>
                    <a:pt x="1412" y="329"/>
                  </a:lnTo>
                  <a:close/>
                  <a:moveTo>
                    <a:pt x="1427" y="320"/>
                  </a:moveTo>
                  <a:lnTo>
                    <a:pt x="1427" y="320"/>
                  </a:lnTo>
                  <a:lnTo>
                    <a:pt x="1427" y="320"/>
                  </a:lnTo>
                  <a:lnTo>
                    <a:pt x="1429" y="320"/>
                  </a:lnTo>
                  <a:lnTo>
                    <a:pt x="1429" y="320"/>
                  </a:lnTo>
                  <a:lnTo>
                    <a:pt x="1429" y="322"/>
                  </a:lnTo>
                  <a:lnTo>
                    <a:pt x="1431" y="325"/>
                  </a:lnTo>
                  <a:lnTo>
                    <a:pt x="1434" y="327"/>
                  </a:lnTo>
                  <a:lnTo>
                    <a:pt x="1434" y="327"/>
                  </a:lnTo>
                  <a:lnTo>
                    <a:pt x="1434" y="325"/>
                  </a:lnTo>
                  <a:lnTo>
                    <a:pt x="1431" y="325"/>
                  </a:lnTo>
                  <a:lnTo>
                    <a:pt x="1431" y="322"/>
                  </a:lnTo>
                  <a:lnTo>
                    <a:pt x="1434" y="322"/>
                  </a:lnTo>
                  <a:lnTo>
                    <a:pt x="1431" y="322"/>
                  </a:lnTo>
                  <a:lnTo>
                    <a:pt x="1431" y="320"/>
                  </a:lnTo>
                  <a:lnTo>
                    <a:pt x="1431" y="320"/>
                  </a:lnTo>
                  <a:lnTo>
                    <a:pt x="1429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17"/>
                  </a:lnTo>
                  <a:lnTo>
                    <a:pt x="1424" y="317"/>
                  </a:lnTo>
                  <a:lnTo>
                    <a:pt x="1424" y="317"/>
                  </a:lnTo>
                  <a:lnTo>
                    <a:pt x="1424" y="320"/>
                  </a:lnTo>
                  <a:lnTo>
                    <a:pt x="1427" y="320"/>
                  </a:lnTo>
                  <a:lnTo>
                    <a:pt x="1427" y="320"/>
                  </a:lnTo>
                  <a:close/>
                  <a:moveTo>
                    <a:pt x="1393" y="315"/>
                  </a:moveTo>
                  <a:lnTo>
                    <a:pt x="1391" y="315"/>
                  </a:lnTo>
                  <a:lnTo>
                    <a:pt x="1391" y="315"/>
                  </a:lnTo>
                  <a:lnTo>
                    <a:pt x="1391" y="317"/>
                  </a:lnTo>
                  <a:lnTo>
                    <a:pt x="1391" y="320"/>
                  </a:lnTo>
                  <a:lnTo>
                    <a:pt x="1393" y="317"/>
                  </a:lnTo>
                  <a:lnTo>
                    <a:pt x="1393" y="317"/>
                  </a:lnTo>
                  <a:lnTo>
                    <a:pt x="1396" y="315"/>
                  </a:lnTo>
                  <a:lnTo>
                    <a:pt x="1393" y="315"/>
                  </a:lnTo>
                  <a:close/>
                  <a:moveTo>
                    <a:pt x="1417" y="580"/>
                  </a:moveTo>
                  <a:lnTo>
                    <a:pt x="1417" y="580"/>
                  </a:lnTo>
                  <a:lnTo>
                    <a:pt x="1417" y="580"/>
                  </a:lnTo>
                  <a:lnTo>
                    <a:pt x="1417" y="578"/>
                  </a:lnTo>
                  <a:lnTo>
                    <a:pt x="1417" y="578"/>
                  </a:lnTo>
                  <a:lnTo>
                    <a:pt x="1415" y="578"/>
                  </a:lnTo>
                  <a:lnTo>
                    <a:pt x="1415" y="575"/>
                  </a:lnTo>
                  <a:lnTo>
                    <a:pt x="1415" y="578"/>
                  </a:lnTo>
                  <a:lnTo>
                    <a:pt x="1412" y="575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1"/>
                  </a:lnTo>
                  <a:lnTo>
                    <a:pt x="1408" y="571"/>
                  </a:lnTo>
                  <a:lnTo>
                    <a:pt x="1408" y="573"/>
                  </a:lnTo>
                  <a:lnTo>
                    <a:pt x="1405" y="573"/>
                  </a:lnTo>
                  <a:lnTo>
                    <a:pt x="1405" y="573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5" y="575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3" y="578"/>
                  </a:lnTo>
                  <a:lnTo>
                    <a:pt x="1403" y="580"/>
                  </a:lnTo>
                  <a:lnTo>
                    <a:pt x="1403" y="580"/>
                  </a:lnTo>
                  <a:lnTo>
                    <a:pt x="1403" y="582"/>
                  </a:lnTo>
                  <a:lnTo>
                    <a:pt x="1403" y="582"/>
                  </a:lnTo>
                  <a:lnTo>
                    <a:pt x="1405" y="585"/>
                  </a:lnTo>
                  <a:lnTo>
                    <a:pt x="1405" y="587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10" y="590"/>
                  </a:lnTo>
                  <a:lnTo>
                    <a:pt x="1410" y="590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7" y="592"/>
                  </a:lnTo>
                  <a:lnTo>
                    <a:pt x="1415" y="582"/>
                  </a:lnTo>
                  <a:lnTo>
                    <a:pt x="1415" y="580"/>
                  </a:lnTo>
                  <a:lnTo>
                    <a:pt x="1415" y="580"/>
                  </a:lnTo>
                  <a:lnTo>
                    <a:pt x="1417" y="580"/>
                  </a:lnTo>
                  <a:close/>
                  <a:moveTo>
                    <a:pt x="807" y="613"/>
                  </a:moveTo>
                  <a:lnTo>
                    <a:pt x="807" y="613"/>
                  </a:lnTo>
                  <a:lnTo>
                    <a:pt x="807" y="613"/>
                  </a:lnTo>
                  <a:lnTo>
                    <a:pt x="807" y="613"/>
                  </a:lnTo>
                  <a:lnTo>
                    <a:pt x="809" y="616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1"/>
                  </a:lnTo>
                  <a:lnTo>
                    <a:pt x="807" y="613"/>
                  </a:lnTo>
                  <a:lnTo>
                    <a:pt x="807" y="613"/>
                  </a:lnTo>
                  <a:close/>
                  <a:moveTo>
                    <a:pt x="658" y="256"/>
                  </a:move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58" y="256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55" y="254"/>
                  </a:lnTo>
                  <a:lnTo>
                    <a:pt x="655" y="254"/>
                  </a:lnTo>
                  <a:lnTo>
                    <a:pt x="655" y="256"/>
                  </a:lnTo>
                  <a:lnTo>
                    <a:pt x="655" y="256"/>
                  </a:lnTo>
                  <a:lnTo>
                    <a:pt x="658" y="256"/>
                  </a:lnTo>
                  <a:close/>
                  <a:moveTo>
                    <a:pt x="660" y="455"/>
                  </a:moveTo>
                  <a:lnTo>
                    <a:pt x="660" y="457"/>
                  </a:lnTo>
                  <a:lnTo>
                    <a:pt x="660" y="457"/>
                  </a:lnTo>
                  <a:lnTo>
                    <a:pt x="658" y="457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60" y="459"/>
                  </a:lnTo>
                  <a:lnTo>
                    <a:pt x="660" y="459"/>
                  </a:lnTo>
                  <a:lnTo>
                    <a:pt x="660" y="462"/>
                  </a:lnTo>
                  <a:lnTo>
                    <a:pt x="660" y="462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3" y="476"/>
                  </a:lnTo>
                  <a:lnTo>
                    <a:pt x="665" y="474"/>
                  </a:lnTo>
                  <a:lnTo>
                    <a:pt x="667" y="474"/>
                  </a:lnTo>
                  <a:lnTo>
                    <a:pt x="670" y="474"/>
                  </a:lnTo>
                  <a:lnTo>
                    <a:pt x="672" y="471"/>
                  </a:lnTo>
                  <a:lnTo>
                    <a:pt x="672" y="469"/>
                  </a:lnTo>
                  <a:lnTo>
                    <a:pt x="672" y="469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7" y="471"/>
                  </a:lnTo>
                  <a:lnTo>
                    <a:pt x="679" y="471"/>
                  </a:lnTo>
                  <a:lnTo>
                    <a:pt x="679" y="474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82" y="476"/>
                  </a:lnTo>
                  <a:lnTo>
                    <a:pt x="682" y="476"/>
                  </a:lnTo>
                  <a:lnTo>
                    <a:pt x="684" y="476"/>
                  </a:lnTo>
                  <a:lnTo>
                    <a:pt x="684" y="476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6" y="474"/>
                  </a:lnTo>
                  <a:lnTo>
                    <a:pt x="686" y="474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6" y="459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5"/>
                  </a:lnTo>
                  <a:lnTo>
                    <a:pt x="696" y="455"/>
                  </a:lnTo>
                  <a:lnTo>
                    <a:pt x="696" y="452"/>
                  </a:lnTo>
                  <a:lnTo>
                    <a:pt x="691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48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5"/>
                  </a:lnTo>
                  <a:lnTo>
                    <a:pt x="682" y="445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2" y="443"/>
                  </a:lnTo>
                  <a:lnTo>
                    <a:pt x="679" y="443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4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0" y="440"/>
                  </a:lnTo>
                  <a:lnTo>
                    <a:pt x="670" y="440"/>
                  </a:lnTo>
                  <a:lnTo>
                    <a:pt x="667" y="440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3"/>
                  </a:lnTo>
                  <a:lnTo>
                    <a:pt x="663" y="448"/>
                  </a:lnTo>
                  <a:lnTo>
                    <a:pt x="663" y="452"/>
                  </a:lnTo>
                  <a:lnTo>
                    <a:pt x="663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5"/>
                  </a:lnTo>
                  <a:close/>
                  <a:moveTo>
                    <a:pt x="648" y="462"/>
                  </a:moveTo>
                  <a:lnTo>
                    <a:pt x="651" y="462"/>
                  </a:lnTo>
                  <a:lnTo>
                    <a:pt x="651" y="459"/>
                  </a:lnTo>
                  <a:lnTo>
                    <a:pt x="653" y="459"/>
                  </a:lnTo>
                  <a:lnTo>
                    <a:pt x="653" y="459"/>
                  </a:lnTo>
                  <a:lnTo>
                    <a:pt x="653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6" y="457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2"/>
                  </a:lnTo>
                  <a:close/>
                  <a:moveTo>
                    <a:pt x="618" y="459"/>
                  </a:moveTo>
                  <a:lnTo>
                    <a:pt x="618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62"/>
                  </a:lnTo>
                  <a:lnTo>
                    <a:pt x="615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5" y="464"/>
                  </a:lnTo>
                  <a:lnTo>
                    <a:pt x="618" y="464"/>
                  </a:lnTo>
                  <a:lnTo>
                    <a:pt x="618" y="464"/>
                  </a:lnTo>
                  <a:lnTo>
                    <a:pt x="620" y="467"/>
                  </a:lnTo>
                  <a:lnTo>
                    <a:pt x="620" y="467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5" y="462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18" y="459"/>
                  </a:lnTo>
                  <a:close/>
                  <a:moveTo>
                    <a:pt x="629" y="459"/>
                  </a:move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4" y="459"/>
                  </a:lnTo>
                  <a:lnTo>
                    <a:pt x="634" y="457"/>
                  </a:lnTo>
                  <a:lnTo>
                    <a:pt x="632" y="457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9"/>
                  </a:lnTo>
                  <a:lnTo>
                    <a:pt x="629" y="459"/>
                  </a:lnTo>
                  <a:close/>
                  <a:moveTo>
                    <a:pt x="679" y="100"/>
                  </a:move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2" y="100"/>
                  </a:lnTo>
                  <a:lnTo>
                    <a:pt x="682" y="100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6" y="107"/>
                  </a:lnTo>
                  <a:lnTo>
                    <a:pt x="691" y="109"/>
                  </a:lnTo>
                  <a:lnTo>
                    <a:pt x="691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6"/>
                  </a:lnTo>
                  <a:lnTo>
                    <a:pt x="686" y="116"/>
                  </a:lnTo>
                  <a:lnTo>
                    <a:pt x="689" y="116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1" y="119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6" y="116"/>
                  </a:lnTo>
                  <a:lnTo>
                    <a:pt x="696" y="116"/>
                  </a:lnTo>
                  <a:lnTo>
                    <a:pt x="698" y="116"/>
                  </a:lnTo>
                  <a:lnTo>
                    <a:pt x="698" y="116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8" y="112"/>
                  </a:lnTo>
                  <a:lnTo>
                    <a:pt x="700" y="109"/>
                  </a:lnTo>
                  <a:lnTo>
                    <a:pt x="700" y="109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3" y="104"/>
                  </a:lnTo>
                  <a:lnTo>
                    <a:pt x="700" y="102"/>
                  </a:lnTo>
                  <a:lnTo>
                    <a:pt x="700" y="102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3" y="93"/>
                  </a:lnTo>
                  <a:lnTo>
                    <a:pt x="693" y="93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90"/>
                  </a:lnTo>
                  <a:lnTo>
                    <a:pt x="689" y="90"/>
                  </a:lnTo>
                  <a:lnTo>
                    <a:pt x="686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7"/>
                  </a:lnTo>
                  <a:lnTo>
                    <a:pt x="684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79" y="100"/>
                  </a:lnTo>
                  <a:close/>
                  <a:moveTo>
                    <a:pt x="677" y="64"/>
                  </a:moveTo>
                  <a:lnTo>
                    <a:pt x="677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79" y="59"/>
                  </a:lnTo>
                  <a:lnTo>
                    <a:pt x="679" y="59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close/>
                  <a:moveTo>
                    <a:pt x="667" y="154"/>
                  </a:move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7" y="152"/>
                  </a:lnTo>
                  <a:lnTo>
                    <a:pt x="667" y="152"/>
                  </a:lnTo>
                  <a:lnTo>
                    <a:pt x="667" y="154"/>
                  </a:lnTo>
                  <a:lnTo>
                    <a:pt x="667" y="154"/>
                  </a:lnTo>
                  <a:close/>
                  <a:moveTo>
                    <a:pt x="587" y="145"/>
                  </a:move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2"/>
                  </a:lnTo>
                  <a:lnTo>
                    <a:pt x="589" y="142"/>
                  </a:lnTo>
                  <a:lnTo>
                    <a:pt x="589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2"/>
                  </a:lnTo>
                  <a:lnTo>
                    <a:pt x="587" y="145"/>
                  </a:lnTo>
                  <a:lnTo>
                    <a:pt x="587" y="145"/>
                  </a:lnTo>
                  <a:close/>
                  <a:moveTo>
                    <a:pt x="592" y="140"/>
                  </a:moveTo>
                  <a:lnTo>
                    <a:pt x="592" y="140"/>
                  </a:lnTo>
                  <a:lnTo>
                    <a:pt x="589" y="140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3"/>
                  </a:lnTo>
                  <a:lnTo>
                    <a:pt x="589" y="133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7" y="138"/>
                  </a:lnTo>
                  <a:lnTo>
                    <a:pt x="592" y="140"/>
                  </a:lnTo>
                  <a:lnTo>
                    <a:pt x="592" y="140"/>
                  </a:lnTo>
                  <a:close/>
                  <a:moveTo>
                    <a:pt x="509" y="315"/>
                  </a:moveTo>
                  <a:lnTo>
                    <a:pt x="509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2" y="308"/>
                  </a:lnTo>
                  <a:lnTo>
                    <a:pt x="502" y="308"/>
                  </a:lnTo>
                  <a:lnTo>
                    <a:pt x="502" y="306"/>
                  </a:lnTo>
                  <a:lnTo>
                    <a:pt x="502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13"/>
                  </a:lnTo>
                  <a:lnTo>
                    <a:pt x="497" y="315"/>
                  </a:lnTo>
                  <a:lnTo>
                    <a:pt x="497" y="315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9" y="320"/>
                  </a:lnTo>
                  <a:lnTo>
                    <a:pt x="509" y="320"/>
                  </a:lnTo>
                  <a:lnTo>
                    <a:pt x="511" y="320"/>
                  </a:lnTo>
                  <a:lnTo>
                    <a:pt x="511" y="320"/>
                  </a:lnTo>
                  <a:lnTo>
                    <a:pt x="511" y="322"/>
                  </a:lnTo>
                  <a:lnTo>
                    <a:pt x="516" y="322"/>
                  </a:lnTo>
                  <a:lnTo>
                    <a:pt x="516" y="325"/>
                  </a:lnTo>
                  <a:lnTo>
                    <a:pt x="516" y="325"/>
                  </a:lnTo>
                  <a:lnTo>
                    <a:pt x="518" y="325"/>
                  </a:lnTo>
                  <a:lnTo>
                    <a:pt x="521" y="325"/>
                  </a:lnTo>
                  <a:lnTo>
                    <a:pt x="521" y="325"/>
                  </a:lnTo>
                  <a:lnTo>
                    <a:pt x="518" y="325"/>
                  </a:lnTo>
                  <a:lnTo>
                    <a:pt x="518" y="322"/>
                  </a:lnTo>
                  <a:lnTo>
                    <a:pt x="521" y="322"/>
                  </a:lnTo>
                  <a:lnTo>
                    <a:pt x="521" y="322"/>
                  </a:lnTo>
                  <a:lnTo>
                    <a:pt x="523" y="322"/>
                  </a:lnTo>
                  <a:lnTo>
                    <a:pt x="523" y="325"/>
                  </a:lnTo>
                  <a:lnTo>
                    <a:pt x="523" y="322"/>
                  </a:lnTo>
                  <a:lnTo>
                    <a:pt x="521" y="320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4" y="315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1" y="317"/>
                  </a:lnTo>
                  <a:lnTo>
                    <a:pt x="511" y="317"/>
                  </a:lnTo>
                  <a:lnTo>
                    <a:pt x="509" y="315"/>
                  </a:lnTo>
                  <a:close/>
                  <a:moveTo>
                    <a:pt x="530" y="417"/>
                  </a:moveTo>
                  <a:lnTo>
                    <a:pt x="532" y="417"/>
                  </a:lnTo>
                  <a:lnTo>
                    <a:pt x="532" y="417"/>
                  </a:lnTo>
                  <a:lnTo>
                    <a:pt x="535" y="417"/>
                  </a:lnTo>
                  <a:lnTo>
                    <a:pt x="535" y="417"/>
                  </a:lnTo>
                  <a:lnTo>
                    <a:pt x="537" y="417"/>
                  </a:lnTo>
                  <a:lnTo>
                    <a:pt x="537" y="417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2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51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31"/>
                  </a:lnTo>
                  <a:lnTo>
                    <a:pt x="568" y="433"/>
                  </a:lnTo>
                  <a:lnTo>
                    <a:pt x="568" y="433"/>
                  </a:lnTo>
                  <a:lnTo>
                    <a:pt x="570" y="436"/>
                  </a:lnTo>
                  <a:lnTo>
                    <a:pt x="573" y="436"/>
                  </a:lnTo>
                  <a:lnTo>
                    <a:pt x="573" y="438"/>
                  </a:lnTo>
                  <a:lnTo>
                    <a:pt x="573" y="440"/>
                  </a:lnTo>
                  <a:lnTo>
                    <a:pt x="570" y="443"/>
                  </a:lnTo>
                  <a:lnTo>
                    <a:pt x="570" y="445"/>
                  </a:lnTo>
                  <a:lnTo>
                    <a:pt x="570" y="448"/>
                  </a:lnTo>
                  <a:lnTo>
                    <a:pt x="573" y="450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92" y="459"/>
                  </a:lnTo>
                  <a:lnTo>
                    <a:pt x="594" y="462"/>
                  </a:lnTo>
                  <a:lnTo>
                    <a:pt x="594" y="462"/>
                  </a:lnTo>
                  <a:lnTo>
                    <a:pt x="599" y="462"/>
                  </a:lnTo>
                  <a:lnTo>
                    <a:pt x="599" y="462"/>
                  </a:lnTo>
                  <a:lnTo>
                    <a:pt x="599" y="464"/>
                  </a:lnTo>
                  <a:lnTo>
                    <a:pt x="599" y="464"/>
                  </a:lnTo>
                  <a:lnTo>
                    <a:pt x="601" y="464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8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11" y="448"/>
                  </a:lnTo>
                  <a:lnTo>
                    <a:pt x="613" y="445"/>
                  </a:lnTo>
                  <a:lnTo>
                    <a:pt x="615" y="445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1" y="440"/>
                  </a:lnTo>
                  <a:lnTo>
                    <a:pt x="606" y="438"/>
                  </a:lnTo>
                  <a:lnTo>
                    <a:pt x="599" y="436"/>
                  </a:lnTo>
                  <a:lnTo>
                    <a:pt x="599" y="436"/>
                  </a:lnTo>
                  <a:lnTo>
                    <a:pt x="599" y="438"/>
                  </a:lnTo>
                  <a:lnTo>
                    <a:pt x="596" y="438"/>
                  </a:lnTo>
                  <a:lnTo>
                    <a:pt x="596" y="436"/>
                  </a:lnTo>
                  <a:lnTo>
                    <a:pt x="594" y="436"/>
                  </a:lnTo>
                  <a:lnTo>
                    <a:pt x="592" y="436"/>
                  </a:lnTo>
                  <a:lnTo>
                    <a:pt x="592" y="433"/>
                  </a:lnTo>
                  <a:lnTo>
                    <a:pt x="589" y="431"/>
                  </a:lnTo>
                  <a:lnTo>
                    <a:pt x="587" y="422"/>
                  </a:lnTo>
                  <a:lnTo>
                    <a:pt x="585" y="412"/>
                  </a:lnTo>
                  <a:lnTo>
                    <a:pt x="585" y="410"/>
                  </a:lnTo>
                  <a:lnTo>
                    <a:pt x="585" y="407"/>
                  </a:lnTo>
                  <a:lnTo>
                    <a:pt x="585" y="407"/>
                  </a:lnTo>
                  <a:lnTo>
                    <a:pt x="585" y="405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0" y="400"/>
                  </a:lnTo>
                  <a:lnTo>
                    <a:pt x="580" y="400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3"/>
                  </a:lnTo>
                  <a:lnTo>
                    <a:pt x="577" y="393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5" y="388"/>
                  </a:lnTo>
                  <a:lnTo>
                    <a:pt x="575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68" y="386"/>
                  </a:lnTo>
                  <a:lnTo>
                    <a:pt x="566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6"/>
                  </a:lnTo>
                  <a:lnTo>
                    <a:pt x="563" y="398"/>
                  </a:lnTo>
                  <a:lnTo>
                    <a:pt x="563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59" y="400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61" y="396"/>
                  </a:lnTo>
                  <a:lnTo>
                    <a:pt x="561" y="393"/>
                  </a:lnTo>
                  <a:lnTo>
                    <a:pt x="559" y="393"/>
                  </a:lnTo>
                  <a:lnTo>
                    <a:pt x="559" y="393"/>
                  </a:lnTo>
                  <a:lnTo>
                    <a:pt x="556" y="393"/>
                  </a:lnTo>
                  <a:lnTo>
                    <a:pt x="556" y="391"/>
                  </a:lnTo>
                  <a:lnTo>
                    <a:pt x="556" y="388"/>
                  </a:lnTo>
                  <a:lnTo>
                    <a:pt x="556" y="388"/>
                  </a:lnTo>
                  <a:lnTo>
                    <a:pt x="554" y="388"/>
                  </a:lnTo>
                  <a:lnTo>
                    <a:pt x="554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8"/>
                  </a:lnTo>
                  <a:lnTo>
                    <a:pt x="544" y="398"/>
                  </a:lnTo>
                  <a:lnTo>
                    <a:pt x="544" y="400"/>
                  </a:lnTo>
                  <a:lnTo>
                    <a:pt x="544" y="403"/>
                  </a:lnTo>
                  <a:lnTo>
                    <a:pt x="540" y="405"/>
                  </a:lnTo>
                  <a:lnTo>
                    <a:pt x="532" y="407"/>
                  </a:lnTo>
                  <a:lnTo>
                    <a:pt x="532" y="410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0" y="417"/>
                  </a:lnTo>
                  <a:close/>
                  <a:moveTo>
                    <a:pt x="514" y="256"/>
                  </a:moveTo>
                  <a:lnTo>
                    <a:pt x="514" y="258"/>
                  </a:lnTo>
                  <a:lnTo>
                    <a:pt x="514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6"/>
                  </a:lnTo>
                  <a:close/>
                  <a:moveTo>
                    <a:pt x="719" y="398"/>
                  </a:moveTo>
                  <a:lnTo>
                    <a:pt x="722" y="398"/>
                  </a:lnTo>
                  <a:lnTo>
                    <a:pt x="719" y="396"/>
                  </a:lnTo>
                  <a:lnTo>
                    <a:pt x="719" y="396"/>
                  </a:lnTo>
                  <a:lnTo>
                    <a:pt x="717" y="396"/>
                  </a:lnTo>
                  <a:lnTo>
                    <a:pt x="717" y="398"/>
                  </a:lnTo>
                  <a:lnTo>
                    <a:pt x="719" y="398"/>
                  </a:lnTo>
                  <a:lnTo>
                    <a:pt x="719" y="398"/>
                  </a:lnTo>
                  <a:close/>
                  <a:moveTo>
                    <a:pt x="559" y="152"/>
                  </a:moveTo>
                  <a:lnTo>
                    <a:pt x="561" y="152"/>
                  </a:lnTo>
                  <a:lnTo>
                    <a:pt x="561" y="152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7"/>
                  </a:lnTo>
                  <a:lnTo>
                    <a:pt x="561" y="157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52"/>
                  </a:lnTo>
                  <a:lnTo>
                    <a:pt x="559" y="152"/>
                  </a:lnTo>
                  <a:close/>
                  <a:moveTo>
                    <a:pt x="587" y="164"/>
                  </a:moveTo>
                  <a:lnTo>
                    <a:pt x="587" y="164"/>
                  </a:lnTo>
                  <a:lnTo>
                    <a:pt x="587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4"/>
                  </a:lnTo>
                  <a:lnTo>
                    <a:pt x="587" y="164"/>
                  </a:lnTo>
                  <a:close/>
                  <a:moveTo>
                    <a:pt x="1173" y="135"/>
                  </a:moveTo>
                  <a:lnTo>
                    <a:pt x="1173" y="135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3" y="135"/>
                  </a:lnTo>
                  <a:lnTo>
                    <a:pt x="1173" y="135"/>
                  </a:lnTo>
                  <a:close/>
                  <a:moveTo>
                    <a:pt x="1091" y="554"/>
                  </a:moveTo>
                  <a:lnTo>
                    <a:pt x="1091" y="554"/>
                  </a:lnTo>
                  <a:lnTo>
                    <a:pt x="1088" y="556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4"/>
                  </a:lnTo>
                  <a:close/>
                  <a:moveTo>
                    <a:pt x="1067" y="668"/>
                  </a:moveTo>
                  <a:lnTo>
                    <a:pt x="1067" y="668"/>
                  </a:lnTo>
                  <a:lnTo>
                    <a:pt x="1067" y="668"/>
                  </a:lnTo>
                  <a:lnTo>
                    <a:pt x="1067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72" y="668"/>
                  </a:lnTo>
                  <a:lnTo>
                    <a:pt x="1072" y="670"/>
                  </a:lnTo>
                  <a:lnTo>
                    <a:pt x="1072" y="670"/>
                  </a:lnTo>
                  <a:lnTo>
                    <a:pt x="1074" y="670"/>
                  </a:lnTo>
                  <a:lnTo>
                    <a:pt x="1074" y="670"/>
                  </a:lnTo>
                  <a:lnTo>
                    <a:pt x="1076" y="670"/>
                  </a:lnTo>
                  <a:lnTo>
                    <a:pt x="1076" y="670"/>
                  </a:lnTo>
                  <a:lnTo>
                    <a:pt x="1076" y="668"/>
                  </a:lnTo>
                  <a:lnTo>
                    <a:pt x="1076" y="668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67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8"/>
                  </a:lnTo>
                  <a:lnTo>
                    <a:pt x="1060" y="668"/>
                  </a:lnTo>
                  <a:lnTo>
                    <a:pt x="1058" y="668"/>
                  </a:lnTo>
                  <a:lnTo>
                    <a:pt x="1058" y="670"/>
                  </a:lnTo>
                  <a:lnTo>
                    <a:pt x="1058" y="670"/>
                  </a:lnTo>
                  <a:lnTo>
                    <a:pt x="1060" y="670"/>
                  </a:lnTo>
                  <a:lnTo>
                    <a:pt x="1062" y="670"/>
                  </a:lnTo>
                  <a:lnTo>
                    <a:pt x="1060" y="672"/>
                  </a:lnTo>
                  <a:lnTo>
                    <a:pt x="1060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0"/>
                  </a:lnTo>
                  <a:lnTo>
                    <a:pt x="1065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7" y="668"/>
                  </a:lnTo>
                  <a:close/>
                  <a:moveTo>
                    <a:pt x="1013" y="677"/>
                  </a:moveTo>
                  <a:lnTo>
                    <a:pt x="1013" y="677"/>
                  </a:lnTo>
                  <a:lnTo>
                    <a:pt x="1010" y="675"/>
                  </a:lnTo>
                  <a:lnTo>
                    <a:pt x="1010" y="677"/>
                  </a:lnTo>
                  <a:lnTo>
                    <a:pt x="1008" y="677"/>
                  </a:lnTo>
                  <a:lnTo>
                    <a:pt x="1008" y="680"/>
                  </a:lnTo>
                  <a:lnTo>
                    <a:pt x="1010" y="680"/>
                  </a:lnTo>
                  <a:lnTo>
                    <a:pt x="1010" y="680"/>
                  </a:lnTo>
                  <a:lnTo>
                    <a:pt x="1010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0"/>
                  </a:lnTo>
                  <a:lnTo>
                    <a:pt x="1015" y="680"/>
                  </a:lnTo>
                  <a:lnTo>
                    <a:pt x="1015" y="677"/>
                  </a:lnTo>
                  <a:lnTo>
                    <a:pt x="1013" y="677"/>
                  </a:lnTo>
                  <a:close/>
                  <a:moveTo>
                    <a:pt x="722" y="159"/>
                  </a:moveTo>
                  <a:lnTo>
                    <a:pt x="722" y="159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4" y="161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7"/>
                  </a:lnTo>
                  <a:lnTo>
                    <a:pt x="726" y="154"/>
                  </a:lnTo>
                  <a:lnTo>
                    <a:pt x="726" y="154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7"/>
                  </a:lnTo>
                  <a:lnTo>
                    <a:pt x="724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9"/>
                  </a:lnTo>
                  <a:lnTo>
                    <a:pt x="722" y="159"/>
                  </a:lnTo>
                  <a:close/>
                  <a:moveTo>
                    <a:pt x="1027" y="680"/>
                  </a:move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2" y="680"/>
                  </a:lnTo>
                  <a:lnTo>
                    <a:pt x="1022" y="680"/>
                  </a:lnTo>
                  <a:lnTo>
                    <a:pt x="1020" y="680"/>
                  </a:lnTo>
                  <a:lnTo>
                    <a:pt x="1020" y="680"/>
                  </a:lnTo>
                  <a:lnTo>
                    <a:pt x="1020" y="682"/>
                  </a:lnTo>
                  <a:lnTo>
                    <a:pt x="1020" y="682"/>
                  </a:lnTo>
                  <a:lnTo>
                    <a:pt x="1022" y="682"/>
                  </a:lnTo>
                  <a:lnTo>
                    <a:pt x="1022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0"/>
                  </a:lnTo>
                  <a:lnTo>
                    <a:pt x="1027" y="680"/>
                  </a:lnTo>
                  <a:lnTo>
                    <a:pt x="1027" y="680"/>
                  </a:lnTo>
                  <a:close/>
                  <a:moveTo>
                    <a:pt x="1178" y="128"/>
                  </a:moveTo>
                  <a:lnTo>
                    <a:pt x="1178" y="126"/>
                  </a:lnTo>
                  <a:lnTo>
                    <a:pt x="1178" y="126"/>
                  </a:lnTo>
                  <a:lnTo>
                    <a:pt x="1178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3" y="126"/>
                  </a:lnTo>
                  <a:lnTo>
                    <a:pt x="1173" y="123"/>
                  </a:lnTo>
                  <a:lnTo>
                    <a:pt x="1171" y="123"/>
                  </a:lnTo>
                  <a:lnTo>
                    <a:pt x="1169" y="123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6" y="126"/>
                  </a:lnTo>
                  <a:lnTo>
                    <a:pt x="1166" y="126"/>
                  </a:lnTo>
                  <a:lnTo>
                    <a:pt x="1171" y="126"/>
                  </a:lnTo>
                  <a:lnTo>
                    <a:pt x="1176" y="128"/>
                  </a:lnTo>
                  <a:lnTo>
                    <a:pt x="1178" y="128"/>
                  </a:lnTo>
                  <a:lnTo>
                    <a:pt x="1178" y="128"/>
                  </a:lnTo>
                  <a:close/>
                  <a:moveTo>
                    <a:pt x="1176" y="743"/>
                  </a:moveTo>
                  <a:lnTo>
                    <a:pt x="1176" y="743"/>
                  </a:lnTo>
                  <a:lnTo>
                    <a:pt x="1178" y="743"/>
                  </a:lnTo>
                  <a:lnTo>
                    <a:pt x="1178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3" y="739"/>
                  </a:lnTo>
                  <a:lnTo>
                    <a:pt x="1185" y="736"/>
                  </a:lnTo>
                  <a:lnTo>
                    <a:pt x="1185" y="736"/>
                  </a:lnTo>
                  <a:lnTo>
                    <a:pt x="1188" y="736"/>
                  </a:lnTo>
                  <a:lnTo>
                    <a:pt x="1188" y="736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5" y="734"/>
                  </a:lnTo>
                  <a:lnTo>
                    <a:pt x="1181" y="734"/>
                  </a:lnTo>
                  <a:lnTo>
                    <a:pt x="1181" y="734"/>
                  </a:lnTo>
                  <a:lnTo>
                    <a:pt x="1178" y="734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9"/>
                  </a:lnTo>
                  <a:lnTo>
                    <a:pt x="1176" y="739"/>
                  </a:lnTo>
                  <a:lnTo>
                    <a:pt x="1178" y="739"/>
                  </a:lnTo>
                  <a:lnTo>
                    <a:pt x="1178" y="739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8" y="743"/>
                  </a:lnTo>
                  <a:lnTo>
                    <a:pt x="1176" y="743"/>
                  </a:lnTo>
                  <a:close/>
                  <a:moveTo>
                    <a:pt x="1114" y="504"/>
                  </a:moveTo>
                  <a:lnTo>
                    <a:pt x="1117" y="504"/>
                  </a:lnTo>
                  <a:lnTo>
                    <a:pt x="1117" y="504"/>
                  </a:lnTo>
                  <a:lnTo>
                    <a:pt x="1117" y="502"/>
                  </a:lnTo>
                  <a:lnTo>
                    <a:pt x="1117" y="502"/>
                  </a:lnTo>
                  <a:lnTo>
                    <a:pt x="1114" y="502"/>
                  </a:lnTo>
                  <a:lnTo>
                    <a:pt x="1114" y="502"/>
                  </a:lnTo>
                  <a:lnTo>
                    <a:pt x="1114" y="500"/>
                  </a:lnTo>
                  <a:lnTo>
                    <a:pt x="1114" y="500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3"/>
                  </a:lnTo>
                  <a:lnTo>
                    <a:pt x="1114" y="493"/>
                  </a:lnTo>
                  <a:lnTo>
                    <a:pt x="1114" y="490"/>
                  </a:lnTo>
                  <a:lnTo>
                    <a:pt x="1117" y="490"/>
                  </a:lnTo>
                  <a:lnTo>
                    <a:pt x="1117" y="490"/>
                  </a:lnTo>
                  <a:lnTo>
                    <a:pt x="1114" y="488"/>
                  </a:lnTo>
                  <a:lnTo>
                    <a:pt x="1114" y="488"/>
                  </a:lnTo>
                  <a:lnTo>
                    <a:pt x="1112" y="485"/>
                  </a:lnTo>
                  <a:lnTo>
                    <a:pt x="1112" y="483"/>
                  </a:lnTo>
                  <a:lnTo>
                    <a:pt x="1114" y="478"/>
                  </a:lnTo>
                  <a:lnTo>
                    <a:pt x="1114" y="478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5"/>
                  </a:lnTo>
                  <a:lnTo>
                    <a:pt x="1103" y="490"/>
                  </a:lnTo>
                  <a:lnTo>
                    <a:pt x="1103" y="490"/>
                  </a:lnTo>
                  <a:lnTo>
                    <a:pt x="1100" y="495"/>
                  </a:lnTo>
                  <a:lnTo>
                    <a:pt x="1100" y="497"/>
                  </a:lnTo>
                  <a:lnTo>
                    <a:pt x="1100" y="497"/>
                  </a:lnTo>
                  <a:lnTo>
                    <a:pt x="1100" y="502"/>
                  </a:lnTo>
                  <a:lnTo>
                    <a:pt x="1100" y="502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3" y="507"/>
                  </a:lnTo>
                  <a:lnTo>
                    <a:pt x="1103" y="507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5" y="511"/>
                  </a:lnTo>
                  <a:lnTo>
                    <a:pt x="1105" y="514"/>
                  </a:lnTo>
                  <a:lnTo>
                    <a:pt x="1105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6"/>
                  </a:lnTo>
                  <a:lnTo>
                    <a:pt x="1103" y="516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5" y="519"/>
                  </a:lnTo>
                  <a:lnTo>
                    <a:pt x="1105" y="521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7" y="519"/>
                  </a:lnTo>
                  <a:lnTo>
                    <a:pt x="1107" y="516"/>
                  </a:lnTo>
                  <a:lnTo>
                    <a:pt x="1107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7"/>
                  </a:lnTo>
                  <a:lnTo>
                    <a:pt x="1114" y="507"/>
                  </a:lnTo>
                  <a:lnTo>
                    <a:pt x="1114" y="504"/>
                  </a:lnTo>
                  <a:close/>
                  <a:moveTo>
                    <a:pt x="1119" y="497"/>
                  </a:moveTo>
                  <a:lnTo>
                    <a:pt x="1119" y="497"/>
                  </a:lnTo>
                  <a:lnTo>
                    <a:pt x="1119" y="497"/>
                  </a:lnTo>
                  <a:lnTo>
                    <a:pt x="1121" y="495"/>
                  </a:lnTo>
                  <a:lnTo>
                    <a:pt x="1121" y="493"/>
                  </a:lnTo>
                  <a:lnTo>
                    <a:pt x="1121" y="488"/>
                  </a:lnTo>
                  <a:lnTo>
                    <a:pt x="1121" y="485"/>
                  </a:lnTo>
                  <a:lnTo>
                    <a:pt x="1121" y="483"/>
                  </a:lnTo>
                  <a:lnTo>
                    <a:pt x="1121" y="483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8"/>
                  </a:lnTo>
                  <a:lnTo>
                    <a:pt x="1117" y="488"/>
                  </a:lnTo>
                  <a:lnTo>
                    <a:pt x="1117" y="490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9" y="497"/>
                  </a:lnTo>
                  <a:lnTo>
                    <a:pt x="1119" y="497"/>
                  </a:lnTo>
                  <a:close/>
                  <a:moveTo>
                    <a:pt x="745" y="370"/>
                  </a:moveTo>
                  <a:lnTo>
                    <a:pt x="745" y="370"/>
                  </a:lnTo>
                  <a:lnTo>
                    <a:pt x="745" y="370"/>
                  </a:lnTo>
                  <a:lnTo>
                    <a:pt x="745" y="370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8" y="370"/>
                  </a:lnTo>
                  <a:lnTo>
                    <a:pt x="748" y="370"/>
                  </a:lnTo>
                  <a:lnTo>
                    <a:pt x="745" y="370"/>
                  </a:lnTo>
                  <a:lnTo>
                    <a:pt x="745" y="370"/>
                  </a:lnTo>
                  <a:close/>
                  <a:moveTo>
                    <a:pt x="741" y="377"/>
                  </a:move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3" y="374"/>
                  </a:lnTo>
                  <a:lnTo>
                    <a:pt x="743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41" y="377"/>
                  </a:lnTo>
                  <a:close/>
                  <a:moveTo>
                    <a:pt x="724" y="393"/>
                  </a:moveTo>
                  <a:lnTo>
                    <a:pt x="724" y="393"/>
                  </a:lnTo>
                  <a:lnTo>
                    <a:pt x="724" y="393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6" y="396"/>
                  </a:lnTo>
                  <a:lnTo>
                    <a:pt x="726" y="396"/>
                  </a:lnTo>
                  <a:lnTo>
                    <a:pt x="729" y="393"/>
                  </a:lnTo>
                  <a:lnTo>
                    <a:pt x="731" y="393"/>
                  </a:lnTo>
                  <a:lnTo>
                    <a:pt x="731" y="393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4" y="388"/>
                  </a:lnTo>
                  <a:lnTo>
                    <a:pt x="722" y="388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3"/>
                  </a:lnTo>
                  <a:lnTo>
                    <a:pt x="724" y="393"/>
                  </a:lnTo>
                  <a:close/>
                  <a:moveTo>
                    <a:pt x="989" y="675"/>
                  </a:moveTo>
                  <a:lnTo>
                    <a:pt x="991" y="675"/>
                  </a:lnTo>
                  <a:lnTo>
                    <a:pt x="991" y="675"/>
                  </a:lnTo>
                  <a:lnTo>
                    <a:pt x="994" y="675"/>
                  </a:lnTo>
                  <a:lnTo>
                    <a:pt x="996" y="675"/>
                  </a:lnTo>
                  <a:lnTo>
                    <a:pt x="998" y="672"/>
                  </a:lnTo>
                  <a:lnTo>
                    <a:pt x="1001" y="672"/>
                  </a:lnTo>
                  <a:lnTo>
                    <a:pt x="1001" y="670"/>
                  </a:lnTo>
                  <a:lnTo>
                    <a:pt x="998" y="670"/>
                  </a:lnTo>
                  <a:lnTo>
                    <a:pt x="998" y="670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4" y="668"/>
                  </a:lnTo>
                  <a:lnTo>
                    <a:pt x="994" y="665"/>
                  </a:lnTo>
                  <a:lnTo>
                    <a:pt x="991" y="665"/>
                  </a:lnTo>
                  <a:lnTo>
                    <a:pt x="984" y="668"/>
                  </a:lnTo>
                  <a:lnTo>
                    <a:pt x="977" y="668"/>
                  </a:lnTo>
                  <a:lnTo>
                    <a:pt x="970" y="668"/>
                  </a:lnTo>
                  <a:lnTo>
                    <a:pt x="965" y="668"/>
                  </a:lnTo>
                  <a:lnTo>
                    <a:pt x="956" y="668"/>
                  </a:lnTo>
                  <a:lnTo>
                    <a:pt x="949" y="668"/>
                  </a:lnTo>
                  <a:lnTo>
                    <a:pt x="946" y="668"/>
                  </a:lnTo>
                  <a:lnTo>
                    <a:pt x="942" y="668"/>
                  </a:lnTo>
                  <a:lnTo>
                    <a:pt x="939" y="668"/>
                  </a:lnTo>
                  <a:lnTo>
                    <a:pt x="937" y="668"/>
                  </a:lnTo>
                  <a:lnTo>
                    <a:pt x="935" y="668"/>
                  </a:lnTo>
                  <a:lnTo>
                    <a:pt x="935" y="668"/>
                  </a:lnTo>
                  <a:lnTo>
                    <a:pt x="935" y="670"/>
                  </a:lnTo>
                  <a:lnTo>
                    <a:pt x="932" y="672"/>
                  </a:lnTo>
                  <a:lnTo>
                    <a:pt x="930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5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80"/>
                  </a:lnTo>
                  <a:lnTo>
                    <a:pt x="927" y="680"/>
                  </a:lnTo>
                  <a:lnTo>
                    <a:pt x="927" y="682"/>
                  </a:lnTo>
                  <a:lnTo>
                    <a:pt x="927" y="682"/>
                  </a:lnTo>
                  <a:lnTo>
                    <a:pt x="930" y="682"/>
                  </a:lnTo>
                  <a:lnTo>
                    <a:pt x="930" y="682"/>
                  </a:lnTo>
                  <a:lnTo>
                    <a:pt x="932" y="682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51" y="684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0"/>
                  </a:lnTo>
                  <a:lnTo>
                    <a:pt x="949" y="680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51" y="684"/>
                  </a:lnTo>
                  <a:lnTo>
                    <a:pt x="951" y="684"/>
                  </a:lnTo>
                  <a:lnTo>
                    <a:pt x="953" y="684"/>
                  </a:lnTo>
                  <a:lnTo>
                    <a:pt x="956" y="684"/>
                  </a:lnTo>
                  <a:lnTo>
                    <a:pt x="956" y="684"/>
                  </a:lnTo>
                  <a:lnTo>
                    <a:pt x="965" y="684"/>
                  </a:lnTo>
                  <a:lnTo>
                    <a:pt x="968" y="684"/>
                  </a:lnTo>
                  <a:lnTo>
                    <a:pt x="968" y="684"/>
                  </a:lnTo>
                  <a:lnTo>
                    <a:pt x="968" y="687"/>
                  </a:lnTo>
                  <a:lnTo>
                    <a:pt x="970" y="687"/>
                  </a:lnTo>
                  <a:lnTo>
                    <a:pt x="970" y="687"/>
                  </a:lnTo>
                  <a:lnTo>
                    <a:pt x="970" y="684"/>
                  </a:lnTo>
                  <a:lnTo>
                    <a:pt x="972" y="684"/>
                  </a:lnTo>
                  <a:lnTo>
                    <a:pt x="972" y="684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0"/>
                  </a:lnTo>
                  <a:lnTo>
                    <a:pt x="975" y="680"/>
                  </a:lnTo>
                  <a:lnTo>
                    <a:pt x="975" y="680"/>
                  </a:lnTo>
                  <a:lnTo>
                    <a:pt x="977" y="680"/>
                  </a:lnTo>
                  <a:lnTo>
                    <a:pt x="977" y="680"/>
                  </a:lnTo>
                  <a:lnTo>
                    <a:pt x="980" y="680"/>
                  </a:lnTo>
                  <a:lnTo>
                    <a:pt x="982" y="680"/>
                  </a:lnTo>
                  <a:lnTo>
                    <a:pt x="987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7" y="677"/>
                  </a:lnTo>
                  <a:lnTo>
                    <a:pt x="989" y="677"/>
                  </a:lnTo>
                  <a:lnTo>
                    <a:pt x="989" y="675"/>
                  </a:lnTo>
                  <a:close/>
                  <a:moveTo>
                    <a:pt x="927" y="613"/>
                  </a:moveTo>
                  <a:lnTo>
                    <a:pt x="927" y="611"/>
                  </a:lnTo>
                  <a:lnTo>
                    <a:pt x="927" y="611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6"/>
                  </a:lnTo>
                  <a:lnTo>
                    <a:pt x="927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3" y="606"/>
                  </a:lnTo>
                  <a:lnTo>
                    <a:pt x="923" y="609"/>
                  </a:lnTo>
                  <a:lnTo>
                    <a:pt x="923" y="609"/>
                  </a:lnTo>
                  <a:lnTo>
                    <a:pt x="920" y="609"/>
                  </a:lnTo>
                  <a:lnTo>
                    <a:pt x="920" y="611"/>
                  </a:lnTo>
                  <a:lnTo>
                    <a:pt x="920" y="611"/>
                  </a:lnTo>
                  <a:lnTo>
                    <a:pt x="920" y="613"/>
                  </a:lnTo>
                  <a:lnTo>
                    <a:pt x="920" y="613"/>
                  </a:lnTo>
                  <a:lnTo>
                    <a:pt x="923" y="613"/>
                  </a:lnTo>
                  <a:lnTo>
                    <a:pt x="923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7" y="613"/>
                  </a:lnTo>
                  <a:lnTo>
                    <a:pt x="927" y="613"/>
                  </a:lnTo>
                  <a:close/>
                  <a:moveTo>
                    <a:pt x="771" y="360"/>
                  </a:moveTo>
                  <a:lnTo>
                    <a:pt x="771" y="360"/>
                  </a:lnTo>
                  <a:lnTo>
                    <a:pt x="771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7" y="360"/>
                  </a:lnTo>
                  <a:lnTo>
                    <a:pt x="767" y="360"/>
                  </a:lnTo>
                  <a:lnTo>
                    <a:pt x="764" y="360"/>
                  </a:lnTo>
                  <a:lnTo>
                    <a:pt x="764" y="358"/>
                  </a:lnTo>
                  <a:lnTo>
                    <a:pt x="762" y="358"/>
                  </a:lnTo>
                  <a:lnTo>
                    <a:pt x="762" y="360"/>
                  </a:lnTo>
                  <a:lnTo>
                    <a:pt x="762" y="360"/>
                  </a:lnTo>
                  <a:lnTo>
                    <a:pt x="760" y="360"/>
                  </a:lnTo>
                  <a:lnTo>
                    <a:pt x="760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70"/>
                  </a:lnTo>
                  <a:lnTo>
                    <a:pt x="755" y="372"/>
                  </a:lnTo>
                  <a:lnTo>
                    <a:pt x="755" y="374"/>
                  </a:lnTo>
                  <a:lnTo>
                    <a:pt x="755" y="374"/>
                  </a:lnTo>
                  <a:lnTo>
                    <a:pt x="757" y="374"/>
                  </a:lnTo>
                  <a:lnTo>
                    <a:pt x="757" y="377"/>
                  </a:lnTo>
                  <a:lnTo>
                    <a:pt x="757" y="377"/>
                  </a:lnTo>
                  <a:lnTo>
                    <a:pt x="760" y="374"/>
                  </a:lnTo>
                  <a:lnTo>
                    <a:pt x="762" y="374"/>
                  </a:lnTo>
                  <a:lnTo>
                    <a:pt x="762" y="374"/>
                  </a:lnTo>
                  <a:lnTo>
                    <a:pt x="764" y="372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71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5"/>
                  </a:lnTo>
                  <a:lnTo>
                    <a:pt x="774" y="365"/>
                  </a:lnTo>
                  <a:lnTo>
                    <a:pt x="774" y="362"/>
                  </a:lnTo>
                  <a:lnTo>
                    <a:pt x="771" y="360"/>
                  </a:lnTo>
                  <a:close/>
                  <a:moveTo>
                    <a:pt x="1469" y="407"/>
                  </a:moveTo>
                  <a:lnTo>
                    <a:pt x="1471" y="407"/>
                  </a:lnTo>
                  <a:lnTo>
                    <a:pt x="1471" y="407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4" y="405"/>
                  </a:lnTo>
                  <a:lnTo>
                    <a:pt x="1474" y="403"/>
                  </a:lnTo>
                  <a:lnTo>
                    <a:pt x="1474" y="403"/>
                  </a:lnTo>
                  <a:lnTo>
                    <a:pt x="1474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69" y="400"/>
                  </a:lnTo>
                  <a:lnTo>
                    <a:pt x="1469" y="403"/>
                  </a:lnTo>
                  <a:lnTo>
                    <a:pt x="1469" y="405"/>
                  </a:lnTo>
                  <a:lnTo>
                    <a:pt x="1469" y="407"/>
                  </a:lnTo>
                  <a:lnTo>
                    <a:pt x="1469" y="407"/>
                  </a:lnTo>
                  <a:lnTo>
                    <a:pt x="1469" y="407"/>
                  </a:lnTo>
                  <a:close/>
                  <a:moveTo>
                    <a:pt x="2115" y="348"/>
                  </a:moveTo>
                  <a:lnTo>
                    <a:pt x="2117" y="351"/>
                  </a:lnTo>
                  <a:lnTo>
                    <a:pt x="2120" y="351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7" y="353"/>
                  </a:lnTo>
                  <a:lnTo>
                    <a:pt x="2129" y="355"/>
                  </a:lnTo>
                  <a:lnTo>
                    <a:pt x="2129" y="353"/>
                  </a:lnTo>
                  <a:lnTo>
                    <a:pt x="2129" y="353"/>
                  </a:lnTo>
                  <a:lnTo>
                    <a:pt x="2131" y="351"/>
                  </a:lnTo>
                  <a:lnTo>
                    <a:pt x="2131" y="351"/>
                  </a:lnTo>
                  <a:lnTo>
                    <a:pt x="2134" y="353"/>
                  </a:lnTo>
                  <a:lnTo>
                    <a:pt x="2134" y="353"/>
                  </a:lnTo>
                  <a:lnTo>
                    <a:pt x="2136" y="358"/>
                  </a:lnTo>
                  <a:lnTo>
                    <a:pt x="2136" y="360"/>
                  </a:lnTo>
                  <a:lnTo>
                    <a:pt x="2136" y="360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5"/>
                  </a:lnTo>
                  <a:lnTo>
                    <a:pt x="2136" y="367"/>
                  </a:lnTo>
                  <a:lnTo>
                    <a:pt x="2138" y="367"/>
                  </a:lnTo>
                  <a:lnTo>
                    <a:pt x="2138" y="370"/>
                  </a:lnTo>
                  <a:lnTo>
                    <a:pt x="2141" y="370"/>
                  </a:lnTo>
                  <a:lnTo>
                    <a:pt x="2141" y="370"/>
                  </a:lnTo>
                  <a:lnTo>
                    <a:pt x="2143" y="370"/>
                  </a:lnTo>
                  <a:lnTo>
                    <a:pt x="2143" y="370"/>
                  </a:lnTo>
                  <a:lnTo>
                    <a:pt x="2146" y="370"/>
                  </a:lnTo>
                  <a:lnTo>
                    <a:pt x="2148" y="370"/>
                  </a:lnTo>
                  <a:lnTo>
                    <a:pt x="2150" y="372"/>
                  </a:lnTo>
                  <a:lnTo>
                    <a:pt x="2153" y="372"/>
                  </a:lnTo>
                  <a:lnTo>
                    <a:pt x="2155" y="372"/>
                  </a:lnTo>
                  <a:lnTo>
                    <a:pt x="2155" y="372"/>
                  </a:lnTo>
                  <a:lnTo>
                    <a:pt x="2157" y="372"/>
                  </a:lnTo>
                  <a:lnTo>
                    <a:pt x="2157" y="370"/>
                  </a:lnTo>
                  <a:lnTo>
                    <a:pt x="2157" y="370"/>
                  </a:lnTo>
                  <a:lnTo>
                    <a:pt x="2162" y="370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7" y="367"/>
                  </a:lnTo>
                  <a:lnTo>
                    <a:pt x="2167" y="365"/>
                  </a:lnTo>
                  <a:lnTo>
                    <a:pt x="2164" y="365"/>
                  </a:lnTo>
                  <a:lnTo>
                    <a:pt x="2162" y="365"/>
                  </a:lnTo>
                  <a:lnTo>
                    <a:pt x="2162" y="365"/>
                  </a:lnTo>
                  <a:lnTo>
                    <a:pt x="2162" y="362"/>
                  </a:lnTo>
                  <a:lnTo>
                    <a:pt x="2160" y="362"/>
                  </a:lnTo>
                  <a:lnTo>
                    <a:pt x="2160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5" y="365"/>
                  </a:lnTo>
                  <a:lnTo>
                    <a:pt x="2155" y="362"/>
                  </a:lnTo>
                  <a:lnTo>
                    <a:pt x="2155" y="362"/>
                  </a:lnTo>
                  <a:lnTo>
                    <a:pt x="2155" y="360"/>
                  </a:lnTo>
                  <a:lnTo>
                    <a:pt x="2153" y="360"/>
                  </a:lnTo>
                  <a:lnTo>
                    <a:pt x="2153" y="360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3"/>
                  </a:lnTo>
                  <a:lnTo>
                    <a:pt x="2148" y="353"/>
                  </a:lnTo>
                  <a:lnTo>
                    <a:pt x="2143" y="351"/>
                  </a:lnTo>
                  <a:lnTo>
                    <a:pt x="2141" y="346"/>
                  </a:lnTo>
                  <a:lnTo>
                    <a:pt x="2138" y="346"/>
                  </a:lnTo>
                  <a:lnTo>
                    <a:pt x="2138" y="343"/>
                  </a:lnTo>
                  <a:lnTo>
                    <a:pt x="2136" y="343"/>
                  </a:lnTo>
                  <a:lnTo>
                    <a:pt x="2136" y="346"/>
                  </a:lnTo>
                  <a:lnTo>
                    <a:pt x="2136" y="346"/>
                  </a:lnTo>
                  <a:lnTo>
                    <a:pt x="2134" y="346"/>
                  </a:lnTo>
                  <a:lnTo>
                    <a:pt x="2134" y="348"/>
                  </a:lnTo>
                  <a:lnTo>
                    <a:pt x="2134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2" y="343"/>
                  </a:lnTo>
                  <a:lnTo>
                    <a:pt x="2122" y="343"/>
                  </a:lnTo>
                  <a:lnTo>
                    <a:pt x="2120" y="343"/>
                  </a:lnTo>
                  <a:lnTo>
                    <a:pt x="2117" y="343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115" y="346"/>
                  </a:lnTo>
                  <a:lnTo>
                    <a:pt x="2115" y="348"/>
                  </a:lnTo>
                  <a:close/>
                  <a:moveTo>
                    <a:pt x="1739" y="192"/>
                  </a:moveTo>
                  <a:lnTo>
                    <a:pt x="1739" y="192"/>
                  </a:lnTo>
                  <a:lnTo>
                    <a:pt x="1741" y="194"/>
                  </a:lnTo>
                  <a:lnTo>
                    <a:pt x="1741" y="199"/>
                  </a:lnTo>
                  <a:lnTo>
                    <a:pt x="1741" y="199"/>
                  </a:lnTo>
                  <a:lnTo>
                    <a:pt x="1741" y="201"/>
                  </a:lnTo>
                  <a:lnTo>
                    <a:pt x="1741" y="201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3" y="204"/>
                  </a:lnTo>
                  <a:lnTo>
                    <a:pt x="1743" y="201"/>
                  </a:lnTo>
                  <a:lnTo>
                    <a:pt x="1746" y="201"/>
                  </a:lnTo>
                  <a:lnTo>
                    <a:pt x="1753" y="201"/>
                  </a:lnTo>
                  <a:lnTo>
                    <a:pt x="1753" y="201"/>
                  </a:lnTo>
                  <a:lnTo>
                    <a:pt x="1758" y="199"/>
                  </a:lnTo>
                  <a:lnTo>
                    <a:pt x="1758" y="197"/>
                  </a:lnTo>
                  <a:lnTo>
                    <a:pt x="1758" y="197"/>
                  </a:lnTo>
                  <a:lnTo>
                    <a:pt x="1760" y="190"/>
                  </a:lnTo>
                  <a:lnTo>
                    <a:pt x="1760" y="187"/>
                  </a:lnTo>
                  <a:lnTo>
                    <a:pt x="1762" y="185"/>
                  </a:lnTo>
                  <a:lnTo>
                    <a:pt x="1762" y="183"/>
                  </a:lnTo>
                  <a:lnTo>
                    <a:pt x="1762" y="180"/>
                  </a:lnTo>
                  <a:lnTo>
                    <a:pt x="1762" y="178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58" y="173"/>
                  </a:lnTo>
                  <a:lnTo>
                    <a:pt x="1758" y="171"/>
                  </a:lnTo>
                  <a:lnTo>
                    <a:pt x="1758" y="171"/>
                  </a:lnTo>
                  <a:lnTo>
                    <a:pt x="1755" y="171"/>
                  </a:lnTo>
                  <a:lnTo>
                    <a:pt x="1755" y="173"/>
                  </a:lnTo>
                  <a:lnTo>
                    <a:pt x="1755" y="173"/>
                  </a:lnTo>
                  <a:lnTo>
                    <a:pt x="1753" y="175"/>
                  </a:lnTo>
                  <a:lnTo>
                    <a:pt x="1753" y="173"/>
                  </a:lnTo>
                  <a:lnTo>
                    <a:pt x="1753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5"/>
                  </a:lnTo>
                  <a:lnTo>
                    <a:pt x="1748" y="175"/>
                  </a:lnTo>
                  <a:lnTo>
                    <a:pt x="1748" y="178"/>
                  </a:lnTo>
                  <a:lnTo>
                    <a:pt x="1746" y="178"/>
                  </a:lnTo>
                  <a:lnTo>
                    <a:pt x="1743" y="180"/>
                  </a:lnTo>
                  <a:lnTo>
                    <a:pt x="1741" y="185"/>
                  </a:lnTo>
                  <a:lnTo>
                    <a:pt x="1741" y="187"/>
                  </a:lnTo>
                  <a:lnTo>
                    <a:pt x="1739" y="190"/>
                  </a:lnTo>
                  <a:lnTo>
                    <a:pt x="1736" y="190"/>
                  </a:lnTo>
                  <a:lnTo>
                    <a:pt x="1739" y="190"/>
                  </a:lnTo>
                  <a:lnTo>
                    <a:pt x="1739" y="192"/>
                  </a:lnTo>
                  <a:close/>
                  <a:moveTo>
                    <a:pt x="1734" y="190"/>
                  </a:moveTo>
                  <a:lnTo>
                    <a:pt x="1736" y="190"/>
                  </a:lnTo>
                  <a:lnTo>
                    <a:pt x="1736" y="190"/>
                  </a:lnTo>
                  <a:lnTo>
                    <a:pt x="1736" y="185"/>
                  </a:lnTo>
                  <a:lnTo>
                    <a:pt x="1736" y="185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7"/>
                  </a:lnTo>
                  <a:lnTo>
                    <a:pt x="1734" y="187"/>
                  </a:lnTo>
                  <a:lnTo>
                    <a:pt x="1734" y="190"/>
                  </a:lnTo>
                  <a:close/>
                  <a:moveTo>
                    <a:pt x="1715" y="194"/>
                  </a:moveTo>
                  <a:lnTo>
                    <a:pt x="1717" y="192"/>
                  </a:lnTo>
                  <a:lnTo>
                    <a:pt x="1717" y="192"/>
                  </a:lnTo>
                  <a:lnTo>
                    <a:pt x="1717" y="192"/>
                  </a:lnTo>
                  <a:lnTo>
                    <a:pt x="1717" y="190"/>
                  </a:lnTo>
                  <a:lnTo>
                    <a:pt x="1717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2"/>
                  </a:lnTo>
                  <a:lnTo>
                    <a:pt x="1715" y="192"/>
                  </a:lnTo>
                  <a:lnTo>
                    <a:pt x="1715" y="194"/>
                  </a:lnTo>
                  <a:close/>
                  <a:moveTo>
                    <a:pt x="1796" y="306"/>
                  </a:moveTo>
                  <a:lnTo>
                    <a:pt x="1796" y="308"/>
                  </a:lnTo>
                  <a:lnTo>
                    <a:pt x="1798" y="308"/>
                  </a:lnTo>
                  <a:lnTo>
                    <a:pt x="1798" y="308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3"/>
                  </a:lnTo>
                  <a:lnTo>
                    <a:pt x="1798" y="313"/>
                  </a:lnTo>
                  <a:lnTo>
                    <a:pt x="1803" y="315"/>
                  </a:lnTo>
                  <a:lnTo>
                    <a:pt x="1805" y="317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10" y="320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07" y="315"/>
                  </a:lnTo>
                  <a:lnTo>
                    <a:pt x="1807" y="315"/>
                  </a:lnTo>
                  <a:lnTo>
                    <a:pt x="1803" y="313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close/>
                  <a:moveTo>
                    <a:pt x="1819" y="407"/>
                  </a:moveTo>
                  <a:lnTo>
                    <a:pt x="1819" y="407"/>
                  </a:lnTo>
                  <a:lnTo>
                    <a:pt x="1822" y="410"/>
                  </a:lnTo>
                  <a:lnTo>
                    <a:pt x="1822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6" y="412"/>
                  </a:lnTo>
                  <a:lnTo>
                    <a:pt x="1826" y="412"/>
                  </a:lnTo>
                  <a:lnTo>
                    <a:pt x="1829" y="412"/>
                  </a:lnTo>
                  <a:lnTo>
                    <a:pt x="1829" y="412"/>
                  </a:lnTo>
                  <a:lnTo>
                    <a:pt x="1831" y="412"/>
                  </a:lnTo>
                  <a:lnTo>
                    <a:pt x="1833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7"/>
                  </a:lnTo>
                  <a:lnTo>
                    <a:pt x="1840" y="414"/>
                  </a:lnTo>
                  <a:lnTo>
                    <a:pt x="1843" y="414"/>
                  </a:lnTo>
                  <a:lnTo>
                    <a:pt x="1845" y="414"/>
                  </a:lnTo>
                  <a:lnTo>
                    <a:pt x="1845" y="414"/>
                  </a:lnTo>
                  <a:lnTo>
                    <a:pt x="1845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0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2" y="400"/>
                  </a:lnTo>
                  <a:lnTo>
                    <a:pt x="1850" y="398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5" y="398"/>
                  </a:lnTo>
                  <a:lnTo>
                    <a:pt x="1845" y="398"/>
                  </a:lnTo>
                  <a:lnTo>
                    <a:pt x="1843" y="398"/>
                  </a:lnTo>
                  <a:lnTo>
                    <a:pt x="1843" y="398"/>
                  </a:lnTo>
                  <a:lnTo>
                    <a:pt x="1840" y="398"/>
                  </a:lnTo>
                  <a:lnTo>
                    <a:pt x="1838" y="398"/>
                  </a:lnTo>
                  <a:lnTo>
                    <a:pt x="1836" y="398"/>
                  </a:lnTo>
                  <a:lnTo>
                    <a:pt x="1833" y="398"/>
                  </a:lnTo>
                  <a:lnTo>
                    <a:pt x="1833" y="398"/>
                  </a:lnTo>
                  <a:lnTo>
                    <a:pt x="1833" y="400"/>
                  </a:lnTo>
                  <a:lnTo>
                    <a:pt x="1829" y="400"/>
                  </a:lnTo>
                  <a:lnTo>
                    <a:pt x="1829" y="400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19" y="405"/>
                  </a:lnTo>
                  <a:lnTo>
                    <a:pt x="1817" y="405"/>
                  </a:lnTo>
                  <a:lnTo>
                    <a:pt x="1817" y="407"/>
                  </a:lnTo>
                  <a:lnTo>
                    <a:pt x="1819" y="407"/>
                  </a:lnTo>
                  <a:close/>
                  <a:moveTo>
                    <a:pt x="1862" y="336"/>
                  </a:moveTo>
                  <a:lnTo>
                    <a:pt x="1862" y="336"/>
                  </a:lnTo>
                  <a:lnTo>
                    <a:pt x="1864" y="336"/>
                  </a:lnTo>
                  <a:lnTo>
                    <a:pt x="1866" y="336"/>
                  </a:lnTo>
                  <a:lnTo>
                    <a:pt x="1866" y="334"/>
                  </a:lnTo>
                  <a:lnTo>
                    <a:pt x="1866" y="334"/>
                  </a:lnTo>
                  <a:lnTo>
                    <a:pt x="1869" y="332"/>
                  </a:lnTo>
                  <a:lnTo>
                    <a:pt x="1869" y="332"/>
                  </a:lnTo>
                  <a:lnTo>
                    <a:pt x="1866" y="332"/>
                  </a:lnTo>
                  <a:lnTo>
                    <a:pt x="1866" y="332"/>
                  </a:lnTo>
                  <a:lnTo>
                    <a:pt x="1866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4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5" y="332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6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4" y="332"/>
                  </a:lnTo>
                  <a:lnTo>
                    <a:pt x="1864" y="334"/>
                  </a:lnTo>
                  <a:lnTo>
                    <a:pt x="1862" y="336"/>
                  </a:lnTo>
                  <a:lnTo>
                    <a:pt x="1862" y="336"/>
                  </a:lnTo>
                  <a:close/>
                  <a:moveTo>
                    <a:pt x="1696" y="251"/>
                  </a:moveTo>
                  <a:lnTo>
                    <a:pt x="1696" y="251"/>
                  </a:lnTo>
                  <a:lnTo>
                    <a:pt x="1696" y="251"/>
                  </a:lnTo>
                  <a:lnTo>
                    <a:pt x="1696" y="251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61"/>
                  </a:lnTo>
                  <a:lnTo>
                    <a:pt x="1701" y="261"/>
                  </a:lnTo>
                  <a:lnTo>
                    <a:pt x="1701" y="263"/>
                  </a:lnTo>
                  <a:lnTo>
                    <a:pt x="1703" y="263"/>
                  </a:lnTo>
                  <a:lnTo>
                    <a:pt x="1706" y="263"/>
                  </a:lnTo>
                  <a:lnTo>
                    <a:pt x="1706" y="263"/>
                  </a:lnTo>
                  <a:lnTo>
                    <a:pt x="1708" y="265"/>
                  </a:lnTo>
                  <a:lnTo>
                    <a:pt x="1708" y="265"/>
                  </a:lnTo>
                  <a:lnTo>
                    <a:pt x="1706" y="268"/>
                  </a:lnTo>
                  <a:lnTo>
                    <a:pt x="1706" y="268"/>
                  </a:lnTo>
                  <a:lnTo>
                    <a:pt x="1703" y="270"/>
                  </a:lnTo>
                  <a:lnTo>
                    <a:pt x="1703" y="270"/>
                  </a:lnTo>
                  <a:lnTo>
                    <a:pt x="1703" y="272"/>
                  </a:lnTo>
                  <a:lnTo>
                    <a:pt x="1703" y="277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2"/>
                  </a:lnTo>
                  <a:lnTo>
                    <a:pt x="1703" y="282"/>
                  </a:lnTo>
                  <a:lnTo>
                    <a:pt x="1706" y="284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8" y="291"/>
                  </a:lnTo>
                  <a:lnTo>
                    <a:pt x="1710" y="291"/>
                  </a:lnTo>
                  <a:lnTo>
                    <a:pt x="1710" y="289"/>
                  </a:lnTo>
                  <a:lnTo>
                    <a:pt x="1710" y="291"/>
                  </a:lnTo>
                  <a:lnTo>
                    <a:pt x="1713" y="291"/>
                  </a:lnTo>
                  <a:lnTo>
                    <a:pt x="1713" y="291"/>
                  </a:lnTo>
                  <a:lnTo>
                    <a:pt x="1713" y="294"/>
                  </a:lnTo>
                  <a:lnTo>
                    <a:pt x="1713" y="294"/>
                  </a:lnTo>
                  <a:lnTo>
                    <a:pt x="1710" y="301"/>
                  </a:lnTo>
                  <a:lnTo>
                    <a:pt x="1710" y="301"/>
                  </a:lnTo>
                  <a:lnTo>
                    <a:pt x="1710" y="303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15"/>
                  </a:lnTo>
                  <a:lnTo>
                    <a:pt x="1710" y="315"/>
                  </a:lnTo>
                  <a:lnTo>
                    <a:pt x="1710" y="317"/>
                  </a:lnTo>
                  <a:lnTo>
                    <a:pt x="1710" y="320"/>
                  </a:lnTo>
                  <a:lnTo>
                    <a:pt x="1710" y="320"/>
                  </a:lnTo>
                  <a:lnTo>
                    <a:pt x="1710" y="322"/>
                  </a:lnTo>
                  <a:lnTo>
                    <a:pt x="1713" y="322"/>
                  </a:lnTo>
                  <a:lnTo>
                    <a:pt x="1713" y="325"/>
                  </a:lnTo>
                  <a:lnTo>
                    <a:pt x="1713" y="325"/>
                  </a:lnTo>
                  <a:lnTo>
                    <a:pt x="1715" y="325"/>
                  </a:lnTo>
                  <a:lnTo>
                    <a:pt x="1717" y="327"/>
                  </a:lnTo>
                  <a:lnTo>
                    <a:pt x="1720" y="327"/>
                  </a:lnTo>
                  <a:lnTo>
                    <a:pt x="1720" y="327"/>
                  </a:lnTo>
                  <a:lnTo>
                    <a:pt x="1720" y="329"/>
                  </a:lnTo>
                  <a:lnTo>
                    <a:pt x="1722" y="329"/>
                  </a:lnTo>
                  <a:lnTo>
                    <a:pt x="1722" y="334"/>
                  </a:lnTo>
                  <a:lnTo>
                    <a:pt x="1725" y="336"/>
                  </a:lnTo>
                  <a:lnTo>
                    <a:pt x="1729" y="343"/>
                  </a:lnTo>
                  <a:lnTo>
                    <a:pt x="1729" y="343"/>
                  </a:lnTo>
                  <a:lnTo>
                    <a:pt x="1729" y="346"/>
                  </a:lnTo>
                  <a:lnTo>
                    <a:pt x="1739" y="348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39" y="351"/>
                  </a:lnTo>
                  <a:lnTo>
                    <a:pt x="1739" y="353"/>
                  </a:lnTo>
                  <a:lnTo>
                    <a:pt x="1739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6" y="355"/>
                  </a:lnTo>
                  <a:lnTo>
                    <a:pt x="1748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48" y="353"/>
                  </a:lnTo>
                  <a:lnTo>
                    <a:pt x="1748" y="353"/>
                  </a:lnTo>
                  <a:lnTo>
                    <a:pt x="1746" y="353"/>
                  </a:lnTo>
                  <a:lnTo>
                    <a:pt x="1746" y="351"/>
                  </a:lnTo>
                  <a:lnTo>
                    <a:pt x="1746" y="351"/>
                  </a:lnTo>
                  <a:lnTo>
                    <a:pt x="1741" y="348"/>
                  </a:lnTo>
                  <a:lnTo>
                    <a:pt x="1739" y="34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2" y="334"/>
                  </a:lnTo>
                  <a:lnTo>
                    <a:pt x="1732" y="334"/>
                  </a:lnTo>
                  <a:lnTo>
                    <a:pt x="1729" y="329"/>
                  </a:lnTo>
                  <a:lnTo>
                    <a:pt x="1729" y="329"/>
                  </a:lnTo>
                  <a:lnTo>
                    <a:pt x="1729" y="327"/>
                  </a:lnTo>
                  <a:lnTo>
                    <a:pt x="1729" y="325"/>
                  </a:lnTo>
                  <a:lnTo>
                    <a:pt x="1727" y="325"/>
                  </a:lnTo>
                  <a:lnTo>
                    <a:pt x="1727" y="322"/>
                  </a:lnTo>
                  <a:lnTo>
                    <a:pt x="1727" y="322"/>
                  </a:lnTo>
                  <a:lnTo>
                    <a:pt x="1727" y="320"/>
                  </a:lnTo>
                  <a:lnTo>
                    <a:pt x="1725" y="317"/>
                  </a:lnTo>
                  <a:lnTo>
                    <a:pt x="1725" y="317"/>
                  </a:lnTo>
                  <a:lnTo>
                    <a:pt x="1725" y="313"/>
                  </a:lnTo>
                  <a:lnTo>
                    <a:pt x="1722" y="310"/>
                  </a:lnTo>
                  <a:lnTo>
                    <a:pt x="1722" y="308"/>
                  </a:lnTo>
                  <a:lnTo>
                    <a:pt x="1722" y="308"/>
                  </a:lnTo>
                  <a:lnTo>
                    <a:pt x="1722" y="306"/>
                  </a:lnTo>
                  <a:lnTo>
                    <a:pt x="1722" y="303"/>
                  </a:lnTo>
                  <a:lnTo>
                    <a:pt x="1722" y="303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296"/>
                  </a:lnTo>
                  <a:lnTo>
                    <a:pt x="1722" y="294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2" y="289"/>
                  </a:lnTo>
                  <a:lnTo>
                    <a:pt x="1722" y="284"/>
                  </a:lnTo>
                  <a:lnTo>
                    <a:pt x="1722" y="284"/>
                  </a:lnTo>
                  <a:lnTo>
                    <a:pt x="1725" y="284"/>
                  </a:lnTo>
                  <a:lnTo>
                    <a:pt x="1725" y="282"/>
                  </a:lnTo>
                  <a:lnTo>
                    <a:pt x="1727" y="284"/>
                  </a:lnTo>
                  <a:lnTo>
                    <a:pt x="1729" y="284"/>
                  </a:lnTo>
                  <a:lnTo>
                    <a:pt x="1729" y="284"/>
                  </a:lnTo>
                  <a:lnTo>
                    <a:pt x="1732" y="284"/>
                  </a:lnTo>
                  <a:lnTo>
                    <a:pt x="1734" y="284"/>
                  </a:lnTo>
                  <a:lnTo>
                    <a:pt x="1736" y="284"/>
                  </a:lnTo>
                  <a:lnTo>
                    <a:pt x="1736" y="287"/>
                  </a:lnTo>
                  <a:lnTo>
                    <a:pt x="1739" y="287"/>
                  </a:lnTo>
                  <a:lnTo>
                    <a:pt x="1739" y="287"/>
                  </a:lnTo>
                  <a:lnTo>
                    <a:pt x="1741" y="287"/>
                  </a:lnTo>
                  <a:lnTo>
                    <a:pt x="1743" y="289"/>
                  </a:lnTo>
                  <a:lnTo>
                    <a:pt x="1746" y="287"/>
                  </a:lnTo>
                  <a:lnTo>
                    <a:pt x="1746" y="287"/>
                  </a:lnTo>
                  <a:lnTo>
                    <a:pt x="1748" y="287"/>
                  </a:lnTo>
                  <a:lnTo>
                    <a:pt x="1748" y="287"/>
                  </a:lnTo>
                  <a:lnTo>
                    <a:pt x="1751" y="287"/>
                  </a:lnTo>
                  <a:lnTo>
                    <a:pt x="1751" y="287"/>
                  </a:lnTo>
                  <a:lnTo>
                    <a:pt x="1753" y="289"/>
                  </a:lnTo>
                  <a:lnTo>
                    <a:pt x="1753" y="289"/>
                  </a:lnTo>
                  <a:lnTo>
                    <a:pt x="1755" y="291"/>
                  </a:lnTo>
                  <a:lnTo>
                    <a:pt x="1758" y="291"/>
                  </a:lnTo>
                  <a:lnTo>
                    <a:pt x="1758" y="291"/>
                  </a:lnTo>
                  <a:lnTo>
                    <a:pt x="1760" y="291"/>
                  </a:lnTo>
                  <a:lnTo>
                    <a:pt x="1762" y="294"/>
                  </a:lnTo>
                  <a:lnTo>
                    <a:pt x="1762" y="294"/>
                  </a:lnTo>
                  <a:lnTo>
                    <a:pt x="1765" y="294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4" y="299"/>
                  </a:lnTo>
                  <a:lnTo>
                    <a:pt x="1774" y="296"/>
                  </a:lnTo>
                  <a:lnTo>
                    <a:pt x="1774" y="294"/>
                  </a:lnTo>
                  <a:lnTo>
                    <a:pt x="1772" y="294"/>
                  </a:lnTo>
                  <a:lnTo>
                    <a:pt x="1769" y="291"/>
                  </a:lnTo>
                  <a:lnTo>
                    <a:pt x="1767" y="291"/>
                  </a:lnTo>
                  <a:lnTo>
                    <a:pt x="1767" y="291"/>
                  </a:lnTo>
                  <a:lnTo>
                    <a:pt x="1765" y="291"/>
                  </a:lnTo>
                  <a:lnTo>
                    <a:pt x="1762" y="289"/>
                  </a:lnTo>
                  <a:lnTo>
                    <a:pt x="1762" y="289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5" y="277"/>
                  </a:lnTo>
                  <a:lnTo>
                    <a:pt x="1755" y="277"/>
                  </a:lnTo>
                  <a:lnTo>
                    <a:pt x="1753" y="277"/>
                  </a:lnTo>
                  <a:lnTo>
                    <a:pt x="1753" y="277"/>
                  </a:lnTo>
                  <a:lnTo>
                    <a:pt x="1751" y="277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48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3" y="272"/>
                  </a:lnTo>
                  <a:lnTo>
                    <a:pt x="1743" y="272"/>
                  </a:lnTo>
                  <a:lnTo>
                    <a:pt x="1741" y="270"/>
                  </a:lnTo>
                  <a:lnTo>
                    <a:pt x="1739" y="270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5"/>
                  </a:lnTo>
                  <a:lnTo>
                    <a:pt x="1739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1" y="263"/>
                  </a:lnTo>
                  <a:lnTo>
                    <a:pt x="1743" y="263"/>
                  </a:lnTo>
                  <a:lnTo>
                    <a:pt x="1743" y="261"/>
                  </a:lnTo>
                  <a:lnTo>
                    <a:pt x="1743" y="261"/>
                  </a:lnTo>
                  <a:lnTo>
                    <a:pt x="1748" y="261"/>
                  </a:lnTo>
                  <a:lnTo>
                    <a:pt x="1748" y="261"/>
                  </a:lnTo>
                  <a:lnTo>
                    <a:pt x="1751" y="261"/>
                  </a:lnTo>
                  <a:lnTo>
                    <a:pt x="1751" y="258"/>
                  </a:lnTo>
                  <a:lnTo>
                    <a:pt x="1753" y="258"/>
                  </a:lnTo>
                  <a:lnTo>
                    <a:pt x="1755" y="258"/>
                  </a:lnTo>
                  <a:lnTo>
                    <a:pt x="1755" y="256"/>
                  </a:lnTo>
                  <a:lnTo>
                    <a:pt x="1755" y="256"/>
                  </a:lnTo>
                  <a:lnTo>
                    <a:pt x="1758" y="256"/>
                  </a:lnTo>
                  <a:lnTo>
                    <a:pt x="1760" y="254"/>
                  </a:lnTo>
                  <a:lnTo>
                    <a:pt x="1760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5" y="254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46"/>
                  </a:lnTo>
                  <a:lnTo>
                    <a:pt x="1765" y="246"/>
                  </a:lnTo>
                  <a:lnTo>
                    <a:pt x="1765" y="244"/>
                  </a:lnTo>
                  <a:lnTo>
                    <a:pt x="1765" y="242"/>
                  </a:lnTo>
                  <a:lnTo>
                    <a:pt x="1765" y="239"/>
                  </a:lnTo>
                  <a:lnTo>
                    <a:pt x="1765" y="239"/>
                  </a:lnTo>
                  <a:lnTo>
                    <a:pt x="1767" y="239"/>
                  </a:lnTo>
                  <a:lnTo>
                    <a:pt x="1767" y="239"/>
                  </a:lnTo>
                  <a:lnTo>
                    <a:pt x="1767" y="237"/>
                  </a:lnTo>
                  <a:lnTo>
                    <a:pt x="1767" y="237"/>
                  </a:lnTo>
                  <a:lnTo>
                    <a:pt x="1767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2" y="235"/>
                  </a:lnTo>
                  <a:lnTo>
                    <a:pt x="1762" y="235"/>
                  </a:lnTo>
                  <a:lnTo>
                    <a:pt x="1762" y="232"/>
                  </a:lnTo>
                  <a:lnTo>
                    <a:pt x="1762" y="230"/>
                  </a:lnTo>
                  <a:lnTo>
                    <a:pt x="1762" y="230"/>
                  </a:lnTo>
                  <a:lnTo>
                    <a:pt x="1765" y="230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0" y="225"/>
                  </a:lnTo>
                  <a:lnTo>
                    <a:pt x="1758" y="225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1" y="228"/>
                  </a:lnTo>
                  <a:lnTo>
                    <a:pt x="1751" y="228"/>
                  </a:lnTo>
                  <a:lnTo>
                    <a:pt x="1748" y="228"/>
                  </a:lnTo>
                  <a:lnTo>
                    <a:pt x="1748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2"/>
                  </a:lnTo>
                  <a:lnTo>
                    <a:pt x="1746" y="232"/>
                  </a:lnTo>
                  <a:lnTo>
                    <a:pt x="1743" y="232"/>
                  </a:lnTo>
                  <a:lnTo>
                    <a:pt x="1741" y="232"/>
                  </a:lnTo>
                  <a:lnTo>
                    <a:pt x="1741" y="235"/>
                  </a:lnTo>
                  <a:lnTo>
                    <a:pt x="1741" y="235"/>
                  </a:lnTo>
                  <a:lnTo>
                    <a:pt x="1739" y="237"/>
                  </a:lnTo>
                  <a:lnTo>
                    <a:pt x="1736" y="237"/>
                  </a:lnTo>
                  <a:lnTo>
                    <a:pt x="1736" y="237"/>
                  </a:lnTo>
                  <a:lnTo>
                    <a:pt x="1736" y="239"/>
                  </a:lnTo>
                  <a:lnTo>
                    <a:pt x="1734" y="239"/>
                  </a:lnTo>
                  <a:lnTo>
                    <a:pt x="1732" y="242"/>
                  </a:lnTo>
                  <a:lnTo>
                    <a:pt x="1732" y="242"/>
                  </a:lnTo>
                  <a:lnTo>
                    <a:pt x="1732" y="244"/>
                  </a:lnTo>
                  <a:lnTo>
                    <a:pt x="1734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6"/>
                  </a:lnTo>
                  <a:lnTo>
                    <a:pt x="1736" y="246"/>
                  </a:lnTo>
                  <a:lnTo>
                    <a:pt x="1736" y="249"/>
                  </a:lnTo>
                  <a:lnTo>
                    <a:pt x="1736" y="249"/>
                  </a:lnTo>
                  <a:lnTo>
                    <a:pt x="1734" y="249"/>
                  </a:lnTo>
                  <a:lnTo>
                    <a:pt x="1732" y="249"/>
                  </a:lnTo>
                  <a:lnTo>
                    <a:pt x="1729" y="249"/>
                  </a:lnTo>
                  <a:lnTo>
                    <a:pt x="1729" y="251"/>
                  </a:lnTo>
                  <a:lnTo>
                    <a:pt x="1727" y="251"/>
                  </a:lnTo>
                  <a:lnTo>
                    <a:pt x="1727" y="251"/>
                  </a:lnTo>
                  <a:lnTo>
                    <a:pt x="1725" y="256"/>
                  </a:lnTo>
                  <a:lnTo>
                    <a:pt x="1725" y="256"/>
                  </a:lnTo>
                  <a:lnTo>
                    <a:pt x="1725" y="258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0" y="265"/>
                  </a:lnTo>
                  <a:lnTo>
                    <a:pt x="1720" y="265"/>
                  </a:lnTo>
                  <a:lnTo>
                    <a:pt x="1717" y="265"/>
                  </a:lnTo>
                  <a:lnTo>
                    <a:pt x="1717" y="268"/>
                  </a:lnTo>
                  <a:lnTo>
                    <a:pt x="1717" y="268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3"/>
                  </a:lnTo>
                  <a:lnTo>
                    <a:pt x="1713" y="263"/>
                  </a:lnTo>
                  <a:lnTo>
                    <a:pt x="1710" y="263"/>
                  </a:lnTo>
                  <a:lnTo>
                    <a:pt x="1708" y="263"/>
                  </a:lnTo>
                  <a:lnTo>
                    <a:pt x="1708" y="261"/>
                  </a:lnTo>
                  <a:lnTo>
                    <a:pt x="1708" y="261"/>
                  </a:lnTo>
                  <a:lnTo>
                    <a:pt x="1708" y="258"/>
                  </a:lnTo>
                  <a:lnTo>
                    <a:pt x="1708" y="258"/>
                  </a:lnTo>
                  <a:lnTo>
                    <a:pt x="1708" y="256"/>
                  </a:lnTo>
                  <a:lnTo>
                    <a:pt x="1710" y="254"/>
                  </a:lnTo>
                  <a:lnTo>
                    <a:pt x="1715" y="251"/>
                  </a:lnTo>
                  <a:lnTo>
                    <a:pt x="1717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6"/>
                  </a:lnTo>
                  <a:lnTo>
                    <a:pt x="1722" y="244"/>
                  </a:lnTo>
                  <a:lnTo>
                    <a:pt x="1725" y="244"/>
                  </a:lnTo>
                  <a:lnTo>
                    <a:pt x="1725" y="244"/>
                  </a:lnTo>
                  <a:lnTo>
                    <a:pt x="1725" y="242"/>
                  </a:lnTo>
                  <a:lnTo>
                    <a:pt x="1725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39"/>
                  </a:lnTo>
                  <a:lnTo>
                    <a:pt x="1727" y="239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2"/>
                  </a:lnTo>
                  <a:lnTo>
                    <a:pt x="1729" y="230"/>
                  </a:lnTo>
                  <a:lnTo>
                    <a:pt x="1729" y="228"/>
                  </a:lnTo>
                  <a:lnTo>
                    <a:pt x="1729" y="225"/>
                  </a:lnTo>
                  <a:lnTo>
                    <a:pt x="1729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18"/>
                  </a:lnTo>
                  <a:lnTo>
                    <a:pt x="1727" y="218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0" y="213"/>
                  </a:lnTo>
                  <a:lnTo>
                    <a:pt x="1720" y="213"/>
                  </a:lnTo>
                  <a:lnTo>
                    <a:pt x="1720" y="211"/>
                  </a:lnTo>
                  <a:lnTo>
                    <a:pt x="1720" y="211"/>
                  </a:lnTo>
                  <a:lnTo>
                    <a:pt x="1720" y="209"/>
                  </a:lnTo>
                  <a:lnTo>
                    <a:pt x="1720" y="209"/>
                  </a:lnTo>
                  <a:lnTo>
                    <a:pt x="1720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5" y="206"/>
                  </a:lnTo>
                  <a:lnTo>
                    <a:pt x="1725" y="206"/>
                  </a:lnTo>
                  <a:lnTo>
                    <a:pt x="1725" y="204"/>
                  </a:lnTo>
                  <a:lnTo>
                    <a:pt x="1725" y="201"/>
                  </a:lnTo>
                  <a:lnTo>
                    <a:pt x="1725" y="201"/>
                  </a:lnTo>
                  <a:lnTo>
                    <a:pt x="1727" y="201"/>
                  </a:lnTo>
                  <a:lnTo>
                    <a:pt x="1727" y="201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9" y="199"/>
                  </a:lnTo>
                  <a:lnTo>
                    <a:pt x="1729" y="197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7" y="194"/>
                  </a:lnTo>
                  <a:lnTo>
                    <a:pt x="1727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2" y="194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0" y="199"/>
                  </a:lnTo>
                  <a:lnTo>
                    <a:pt x="1715" y="204"/>
                  </a:lnTo>
                  <a:lnTo>
                    <a:pt x="1713" y="206"/>
                  </a:lnTo>
                  <a:lnTo>
                    <a:pt x="1710" y="209"/>
                  </a:lnTo>
                  <a:lnTo>
                    <a:pt x="1710" y="209"/>
                  </a:lnTo>
                  <a:lnTo>
                    <a:pt x="1708" y="211"/>
                  </a:lnTo>
                  <a:lnTo>
                    <a:pt x="1708" y="213"/>
                  </a:lnTo>
                  <a:lnTo>
                    <a:pt x="1706" y="218"/>
                  </a:lnTo>
                  <a:lnTo>
                    <a:pt x="1706" y="218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6" y="220"/>
                  </a:lnTo>
                  <a:lnTo>
                    <a:pt x="1706" y="220"/>
                  </a:lnTo>
                  <a:lnTo>
                    <a:pt x="1706" y="223"/>
                  </a:lnTo>
                  <a:lnTo>
                    <a:pt x="1706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5"/>
                  </a:lnTo>
                  <a:lnTo>
                    <a:pt x="1703" y="225"/>
                  </a:lnTo>
                  <a:lnTo>
                    <a:pt x="1703" y="228"/>
                  </a:lnTo>
                  <a:lnTo>
                    <a:pt x="1701" y="228"/>
                  </a:lnTo>
                  <a:lnTo>
                    <a:pt x="1703" y="230"/>
                  </a:lnTo>
                  <a:lnTo>
                    <a:pt x="1703" y="232"/>
                  </a:lnTo>
                  <a:lnTo>
                    <a:pt x="1703" y="232"/>
                  </a:lnTo>
                  <a:lnTo>
                    <a:pt x="1701" y="237"/>
                  </a:lnTo>
                  <a:lnTo>
                    <a:pt x="1699" y="239"/>
                  </a:lnTo>
                  <a:lnTo>
                    <a:pt x="1699" y="242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51"/>
                  </a:lnTo>
                  <a:close/>
                  <a:moveTo>
                    <a:pt x="1824" y="372"/>
                  </a:moveTo>
                  <a:lnTo>
                    <a:pt x="1824" y="372"/>
                  </a:lnTo>
                  <a:lnTo>
                    <a:pt x="1824" y="372"/>
                  </a:lnTo>
                  <a:lnTo>
                    <a:pt x="1824" y="370"/>
                  </a:lnTo>
                  <a:lnTo>
                    <a:pt x="1826" y="370"/>
                  </a:lnTo>
                  <a:lnTo>
                    <a:pt x="1826" y="372"/>
                  </a:lnTo>
                  <a:lnTo>
                    <a:pt x="1826" y="372"/>
                  </a:lnTo>
                  <a:lnTo>
                    <a:pt x="1824" y="372"/>
                  </a:lnTo>
                  <a:lnTo>
                    <a:pt x="1824" y="372"/>
                  </a:lnTo>
                  <a:lnTo>
                    <a:pt x="1826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2"/>
                  </a:lnTo>
                  <a:lnTo>
                    <a:pt x="1829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67"/>
                  </a:lnTo>
                  <a:lnTo>
                    <a:pt x="1826" y="367"/>
                  </a:lnTo>
                  <a:lnTo>
                    <a:pt x="1826" y="367"/>
                  </a:lnTo>
                  <a:lnTo>
                    <a:pt x="1824" y="367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2"/>
                  </a:lnTo>
                  <a:lnTo>
                    <a:pt x="1824" y="372"/>
                  </a:lnTo>
                  <a:close/>
                  <a:moveTo>
                    <a:pt x="1824" y="334"/>
                  </a:moveTo>
                  <a:lnTo>
                    <a:pt x="1826" y="334"/>
                  </a:lnTo>
                  <a:lnTo>
                    <a:pt x="1826" y="334"/>
                  </a:lnTo>
                  <a:lnTo>
                    <a:pt x="1826" y="334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4" y="329"/>
                  </a:lnTo>
                  <a:lnTo>
                    <a:pt x="1824" y="329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4"/>
                  </a:lnTo>
                  <a:lnTo>
                    <a:pt x="1824" y="334"/>
                  </a:lnTo>
                  <a:close/>
                  <a:moveTo>
                    <a:pt x="1717" y="590"/>
                  </a:moveTo>
                  <a:lnTo>
                    <a:pt x="1715" y="590"/>
                  </a:lnTo>
                  <a:lnTo>
                    <a:pt x="1717" y="590"/>
                  </a:lnTo>
                  <a:lnTo>
                    <a:pt x="1717" y="590"/>
                  </a:lnTo>
                  <a:close/>
                  <a:moveTo>
                    <a:pt x="1691" y="329"/>
                  </a:moveTo>
                  <a:lnTo>
                    <a:pt x="1691" y="332"/>
                  </a:lnTo>
                  <a:lnTo>
                    <a:pt x="1691" y="332"/>
                  </a:lnTo>
                  <a:lnTo>
                    <a:pt x="1689" y="332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91" y="334"/>
                  </a:lnTo>
                  <a:lnTo>
                    <a:pt x="1691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9"/>
                  </a:lnTo>
                  <a:lnTo>
                    <a:pt x="1694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6"/>
                  </a:lnTo>
                  <a:lnTo>
                    <a:pt x="1699" y="346"/>
                  </a:lnTo>
                  <a:lnTo>
                    <a:pt x="1699" y="348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703" y="351"/>
                  </a:lnTo>
                  <a:lnTo>
                    <a:pt x="1706" y="348"/>
                  </a:lnTo>
                  <a:lnTo>
                    <a:pt x="1706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10" y="348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710" y="351"/>
                  </a:lnTo>
                  <a:lnTo>
                    <a:pt x="1710" y="351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3" y="353"/>
                  </a:lnTo>
                  <a:lnTo>
                    <a:pt x="1713" y="353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20" y="351"/>
                  </a:lnTo>
                  <a:lnTo>
                    <a:pt x="1722" y="351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17" y="343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08" y="346"/>
                  </a:lnTo>
                  <a:lnTo>
                    <a:pt x="1708" y="343"/>
                  </a:lnTo>
                  <a:lnTo>
                    <a:pt x="1708" y="343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6" y="341"/>
                  </a:lnTo>
                  <a:lnTo>
                    <a:pt x="1706" y="341"/>
                  </a:lnTo>
                  <a:lnTo>
                    <a:pt x="1706" y="339"/>
                  </a:lnTo>
                  <a:lnTo>
                    <a:pt x="1708" y="339"/>
                  </a:lnTo>
                  <a:lnTo>
                    <a:pt x="1710" y="334"/>
                  </a:lnTo>
                  <a:lnTo>
                    <a:pt x="1710" y="334"/>
                  </a:lnTo>
                  <a:lnTo>
                    <a:pt x="1710" y="332"/>
                  </a:lnTo>
                  <a:lnTo>
                    <a:pt x="1710" y="332"/>
                  </a:lnTo>
                  <a:lnTo>
                    <a:pt x="1710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7"/>
                  </a:lnTo>
                  <a:lnTo>
                    <a:pt x="1708" y="327"/>
                  </a:lnTo>
                  <a:lnTo>
                    <a:pt x="1706" y="327"/>
                  </a:lnTo>
                  <a:lnTo>
                    <a:pt x="1706" y="327"/>
                  </a:lnTo>
                  <a:lnTo>
                    <a:pt x="1706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699" y="327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6" y="329"/>
                  </a:lnTo>
                  <a:lnTo>
                    <a:pt x="1696" y="329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9"/>
                  </a:lnTo>
                  <a:lnTo>
                    <a:pt x="1691" y="329"/>
                  </a:lnTo>
                  <a:close/>
                  <a:moveTo>
                    <a:pt x="1715" y="587"/>
                  </a:moveTo>
                  <a:lnTo>
                    <a:pt x="1715" y="587"/>
                  </a:lnTo>
                  <a:lnTo>
                    <a:pt x="1715" y="587"/>
                  </a:lnTo>
                  <a:lnTo>
                    <a:pt x="1715" y="587"/>
                  </a:lnTo>
                  <a:close/>
                  <a:moveTo>
                    <a:pt x="1746" y="362"/>
                  </a:moveTo>
                  <a:lnTo>
                    <a:pt x="1748" y="362"/>
                  </a:lnTo>
                  <a:lnTo>
                    <a:pt x="1748" y="362"/>
                  </a:lnTo>
                  <a:lnTo>
                    <a:pt x="1748" y="360"/>
                  </a:lnTo>
                  <a:lnTo>
                    <a:pt x="1748" y="360"/>
                  </a:lnTo>
                  <a:lnTo>
                    <a:pt x="1746" y="360"/>
                  </a:lnTo>
                  <a:lnTo>
                    <a:pt x="1746" y="360"/>
                  </a:lnTo>
                  <a:lnTo>
                    <a:pt x="1746" y="358"/>
                  </a:lnTo>
                  <a:lnTo>
                    <a:pt x="1746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close/>
                  <a:moveTo>
                    <a:pt x="1722" y="462"/>
                  </a:move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17" y="464"/>
                  </a:lnTo>
                  <a:lnTo>
                    <a:pt x="1717" y="464"/>
                  </a:lnTo>
                  <a:lnTo>
                    <a:pt x="1717" y="467"/>
                  </a:lnTo>
                  <a:lnTo>
                    <a:pt x="1720" y="467"/>
                  </a:lnTo>
                  <a:lnTo>
                    <a:pt x="1722" y="467"/>
                  </a:lnTo>
                  <a:lnTo>
                    <a:pt x="1725" y="467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59"/>
                  </a:lnTo>
                  <a:lnTo>
                    <a:pt x="1725" y="459"/>
                  </a:lnTo>
                  <a:lnTo>
                    <a:pt x="1725" y="459"/>
                  </a:lnTo>
                  <a:lnTo>
                    <a:pt x="1722" y="459"/>
                  </a:lnTo>
                  <a:lnTo>
                    <a:pt x="1725" y="462"/>
                  </a:lnTo>
                  <a:lnTo>
                    <a:pt x="1725" y="462"/>
                  </a:lnTo>
                  <a:lnTo>
                    <a:pt x="1722" y="462"/>
                  </a:lnTo>
                  <a:close/>
                  <a:moveTo>
                    <a:pt x="1717" y="476"/>
                  </a:move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3" y="471"/>
                  </a:lnTo>
                  <a:lnTo>
                    <a:pt x="1710" y="474"/>
                  </a:lnTo>
                  <a:lnTo>
                    <a:pt x="1710" y="474"/>
                  </a:lnTo>
                  <a:lnTo>
                    <a:pt x="1708" y="476"/>
                  </a:lnTo>
                  <a:lnTo>
                    <a:pt x="1710" y="476"/>
                  </a:lnTo>
                  <a:lnTo>
                    <a:pt x="1710" y="478"/>
                  </a:lnTo>
                  <a:lnTo>
                    <a:pt x="1713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7" y="476"/>
                  </a:lnTo>
                  <a:close/>
                  <a:moveTo>
                    <a:pt x="1732" y="398"/>
                  </a:moveTo>
                  <a:lnTo>
                    <a:pt x="1734" y="396"/>
                  </a:lnTo>
                  <a:lnTo>
                    <a:pt x="1734" y="396"/>
                  </a:lnTo>
                  <a:lnTo>
                    <a:pt x="1736" y="393"/>
                  </a:lnTo>
                  <a:lnTo>
                    <a:pt x="1734" y="391"/>
                  </a:lnTo>
                  <a:lnTo>
                    <a:pt x="1734" y="391"/>
                  </a:lnTo>
                  <a:lnTo>
                    <a:pt x="1734" y="388"/>
                  </a:lnTo>
                  <a:lnTo>
                    <a:pt x="1734" y="388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32" y="391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7" y="386"/>
                  </a:lnTo>
                  <a:lnTo>
                    <a:pt x="1725" y="384"/>
                  </a:lnTo>
                  <a:lnTo>
                    <a:pt x="1722" y="384"/>
                  </a:lnTo>
                  <a:lnTo>
                    <a:pt x="1722" y="381"/>
                  </a:lnTo>
                  <a:lnTo>
                    <a:pt x="1722" y="381"/>
                  </a:lnTo>
                  <a:lnTo>
                    <a:pt x="1720" y="381"/>
                  </a:lnTo>
                  <a:lnTo>
                    <a:pt x="1720" y="384"/>
                  </a:lnTo>
                  <a:lnTo>
                    <a:pt x="1720" y="384"/>
                  </a:lnTo>
                  <a:lnTo>
                    <a:pt x="1717" y="384"/>
                  </a:lnTo>
                  <a:lnTo>
                    <a:pt x="1717" y="381"/>
                  </a:lnTo>
                  <a:lnTo>
                    <a:pt x="1715" y="381"/>
                  </a:lnTo>
                  <a:lnTo>
                    <a:pt x="1715" y="381"/>
                  </a:lnTo>
                  <a:lnTo>
                    <a:pt x="1715" y="379"/>
                  </a:lnTo>
                  <a:lnTo>
                    <a:pt x="1713" y="379"/>
                  </a:lnTo>
                  <a:lnTo>
                    <a:pt x="1713" y="379"/>
                  </a:lnTo>
                  <a:lnTo>
                    <a:pt x="1708" y="377"/>
                  </a:lnTo>
                  <a:lnTo>
                    <a:pt x="1708" y="377"/>
                  </a:lnTo>
                  <a:lnTo>
                    <a:pt x="1703" y="381"/>
                  </a:lnTo>
                  <a:lnTo>
                    <a:pt x="1701" y="381"/>
                  </a:lnTo>
                  <a:lnTo>
                    <a:pt x="1701" y="381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699" y="381"/>
                  </a:lnTo>
                  <a:lnTo>
                    <a:pt x="1699" y="381"/>
                  </a:lnTo>
                  <a:lnTo>
                    <a:pt x="1696" y="381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6" y="386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91"/>
                  </a:lnTo>
                  <a:lnTo>
                    <a:pt x="1694" y="391"/>
                  </a:lnTo>
                  <a:lnTo>
                    <a:pt x="1694" y="393"/>
                  </a:lnTo>
                  <a:lnTo>
                    <a:pt x="1699" y="396"/>
                  </a:lnTo>
                  <a:lnTo>
                    <a:pt x="1701" y="398"/>
                  </a:lnTo>
                  <a:lnTo>
                    <a:pt x="1703" y="398"/>
                  </a:lnTo>
                  <a:lnTo>
                    <a:pt x="1706" y="398"/>
                  </a:lnTo>
                  <a:lnTo>
                    <a:pt x="1708" y="398"/>
                  </a:lnTo>
                  <a:lnTo>
                    <a:pt x="1710" y="398"/>
                  </a:lnTo>
                  <a:lnTo>
                    <a:pt x="1710" y="398"/>
                  </a:lnTo>
                  <a:lnTo>
                    <a:pt x="1710" y="396"/>
                  </a:lnTo>
                  <a:lnTo>
                    <a:pt x="1713" y="396"/>
                  </a:lnTo>
                  <a:lnTo>
                    <a:pt x="1720" y="396"/>
                  </a:lnTo>
                  <a:lnTo>
                    <a:pt x="1720" y="396"/>
                  </a:lnTo>
                  <a:lnTo>
                    <a:pt x="1722" y="396"/>
                  </a:lnTo>
                  <a:lnTo>
                    <a:pt x="1725" y="396"/>
                  </a:lnTo>
                  <a:lnTo>
                    <a:pt x="1729" y="398"/>
                  </a:lnTo>
                  <a:lnTo>
                    <a:pt x="1732" y="398"/>
                  </a:lnTo>
                  <a:close/>
                  <a:moveTo>
                    <a:pt x="1699" y="301"/>
                  </a:moveTo>
                  <a:lnTo>
                    <a:pt x="1699" y="301"/>
                  </a:lnTo>
                  <a:lnTo>
                    <a:pt x="1696" y="301"/>
                  </a:lnTo>
                  <a:lnTo>
                    <a:pt x="1696" y="303"/>
                  </a:lnTo>
                  <a:lnTo>
                    <a:pt x="1696" y="306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9" y="308"/>
                  </a:lnTo>
                  <a:lnTo>
                    <a:pt x="1699" y="308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08"/>
                  </a:lnTo>
                  <a:lnTo>
                    <a:pt x="1699" y="301"/>
                  </a:lnTo>
                  <a:lnTo>
                    <a:pt x="1699" y="301"/>
                  </a:lnTo>
                  <a:lnTo>
                    <a:pt x="1699" y="301"/>
                  </a:lnTo>
                  <a:close/>
                  <a:moveTo>
                    <a:pt x="2084" y="365"/>
                  </a:moveTo>
                  <a:lnTo>
                    <a:pt x="2086" y="365"/>
                  </a:lnTo>
                  <a:lnTo>
                    <a:pt x="2086" y="367"/>
                  </a:lnTo>
                  <a:lnTo>
                    <a:pt x="2086" y="367"/>
                  </a:lnTo>
                  <a:lnTo>
                    <a:pt x="2089" y="367"/>
                  </a:lnTo>
                  <a:lnTo>
                    <a:pt x="2089" y="367"/>
                  </a:lnTo>
                  <a:lnTo>
                    <a:pt x="2091" y="367"/>
                  </a:lnTo>
                  <a:lnTo>
                    <a:pt x="2091" y="367"/>
                  </a:lnTo>
                  <a:lnTo>
                    <a:pt x="2094" y="365"/>
                  </a:lnTo>
                  <a:lnTo>
                    <a:pt x="2094" y="362"/>
                  </a:lnTo>
                  <a:lnTo>
                    <a:pt x="2094" y="362"/>
                  </a:lnTo>
                  <a:lnTo>
                    <a:pt x="2094" y="360"/>
                  </a:lnTo>
                  <a:lnTo>
                    <a:pt x="2091" y="362"/>
                  </a:lnTo>
                  <a:lnTo>
                    <a:pt x="2091" y="365"/>
                  </a:lnTo>
                  <a:lnTo>
                    <a:pt x="2091" y="365"/>
                  </a:lnTo>
                  <a:lnTo>
                    <a:pt x="2089" y="365"/>
                  </a:lnTo>
                  <a:lnTo>
                    <a:pt x="2089" y="362"/>
                  </a:lnTo>
                  <a:lnTo>
                    <a:pt x="2091" y="362"/>
                  </a:lnTo>
                  <a:lnTo>
                    <a:pt x="2091" y="362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58"/>
                  </a:lnTo>
                  <a:lnTo>
                    <a:pt x="2091" y="358"/>
                  </a:lnTo>
                  <a:lnTo>
                    <a:pt x="2089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4" y="362"/>
                  </a:lnTo>
                  <a:lnTo>
                    <a:pt x="2084" y="365"/>
                  </a:lnTo>
                  <a:close/>
                  <a:moveTo>
                    <a:pt x="1859" y="355"/>
                  </a:moveTo>
                  <a:lnTo>
                    <a:pt x="1859" y="355"/>
                  </a:lnTo>
                  <a:lnTo>
                    <a:pt x="1859" y="355"/>
                  </a:lnTo>
                  <a:lnTo>
                    <a:pt x="1864" y="355"/>
                  </a:lnTo>
                  <a:lnTo>
                    <a:pt x="1871" y="353"/>
                  </a:lnTo>
                  <a:lnTo>
                    <a:pt x="1874" y="353"/>
                  </a:lnTo>
                  <a:lnTo>
                    <a:pt x="1874" y="353"/>
                  </a:lnTo>
                  <a:lnTo>
                    <a:pt x="1876" y="353"/>
                  </a:lnTo>
                  <a:lnTo>
                    <a:pt x="1878" y="353"/>
                  </a:lnTo>
                  <a:lnTo>
                    <a:pt x="1878" y="353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1" y="351"/>
                  </a:lnTo>
                  <a:lnTo>
                    <a:pt x="1871" y="351"/>
                  </a:lnTo>
                  <a:lnTo>
                    <a:pt x="1869" y="351"/>
                  </a:lnTo>
                  <a:lnTo>
                    <a:pt x="1869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4" y="351"/>
                  </a:lnTo>
                  <a:lnTo>
                    <a:pt x="1864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59" y="353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5" y="351"/>
                  </a:lnTo>
                  <a:lnTo>
                    <a:pt x="1855" y="353"/>
                  </a:lnTo>
                  <a:lnTo>
                    <a:pt x="1855" y="353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2" y="355"/>
                  </a:lnTo>
                  <a:lnTo>
                    <a:pt x="1852" y="358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9" y="355"/>
                  </a:lnTo>
                  <a:lnTo>
                    <a:pt x="1859" y="355"/>
                  </a:lnTo>
                  <a:lnTo>
                    <a:pt x="1859" y="355"/>
                  </a:lnTo>
                  <a:close/>
                  <a:moveTo>
                    <a:pt x="2058" y="417"/>
                  </a:moveTo>
                  <a:lnTo>
                    <a:pt x="2058" y="417"/>
                  </a:lnTo>
                  <a:lnTo>
                    <a:pt x="2058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3" y="417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2"/>
                  </a:lnTo>
                  <a:lnTo>
                    <a:pt x="2063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4"/>
                  </a:lnTo>
                  <a:lnTo>
                    <a:pt x="2060" y="414"/>
                  </a:lnTo>
                  <a:lnTo>
                    <a:pt x="2058" y="414"/>
                  </a:lnTo>
                  <a:lnTo>
                    <a:pt x="2058" y="417"/>
                  </a:lnTo>
                  <a:close/>
                  <a:moveTo>
                    <a:pt x="485" y="272"/>
                  </a:move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5" y="272"/>
                  </a:lnTo>
                  <a:close/>
                  <a:moveTo>
                    <a:pt x="2162" y="398"/>
                  </a:moveTo>
                  <a:lnTo>
                    <a:pt x="2162" y="396"/>
                  </a:lnTo>
                  <a:lnTo>
                    <a:pt x="2162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57" y="396"/>
                  </a:lnTo>
                  <a:lnTo>
                    <a:pt x="2157" y="396"/>
                  </a:lnTo>
                  <a:lnTo>
                    <a:pt x="2155" y="393"/>
                  </a:lnTo>
                  <a:lnTo>
                    <a:pt x="2150" y="393"/>
                  </a:lnTo>
                  <a:lnTo>
                    <a:pt x="2148" y="393"/>
                  </a:lnTo>
                  <a:lnTo>
                    <a:pt x="2148" y="393"/>
                  </a:lnTo>
                  <a:lnTo>
                    <a:pt x="2143" y="393"/>
                  </a:lnTo>
                  <a:lnTo>
                    <a:pt x="2141" y="393"/>
                  </a:lnTo>
                  <a:lnTo>
                    <a:pt x="2138" y="393"/>
                  </a:lnTo>
                  <a:lnTo>
                    <a:pt x="2134" y="393"/>
                  </a:lnTo>
                  <a:lnTo>
                    <a:pt x="2124" y="393"/>
                  </a:lnTo>
                  <a:lnTo>
                    <a:pt x="2120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5" y="391"/>
                  </a:lnTo>
                  <a:lnTo>
                    <a:pt x="2115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20" y="393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2" y="396"/>
                  </a:lnTo>
                  <a:lnTo>
                    <a:pt x="2122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7" y="398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9" y="396"/>
                  </a:lnTo>
                  <a:lnTo>
                    <a:pt x="2129" y="398"/>
                  </a:lnTo>
                  <a:lnTo>
                    <a:pt x="2129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4" y="398"/>
                  </a:lnTo>
                  <a:lnTo>
                    <a:pt x="2134" y="398"/>
                  </a:lnTo>
                  <a:lnTo>
                    <a:pt x="2136" y="398"/>
                  </a:lnTo>
                  <a:lnTo>
                    <a:pt x="2136" y="400"/>
                  </a:lnTo>
                  <a:lnTo>
                    <a:pt x="2138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3" y="400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5" y="405"/>
                  </a:lnTo>
                  <a:lnTo>
                    <a:pt x="2157" y="405"/>
                  </a:lnTo>
                  <a:lnTo>
                    <a:pt x="2157" y="407"/>
                  </a:lnTo>
                  <a:lnTo>
                    <a:pt x="2157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7" y="405"/>
                  </a:lnTo>
                  <a:lnTo>
                    <a:pt x="2167" y="405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9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3"/>
                  </a:lnTo>
                  <a:lnTo>
                    <a:pt x="2183" y="403"/>
                  </a:lnTo>
                  <a:lnTo>
                    <a:pt x="2186" y="403"/>
                  </a:lnTo>
                  <a:lnTo>
                    <a:pt x="2188" y="403"/>
                  </a:lnTo>
                  <a:lnTo>
                    <a:pt x="2191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1" y="400"/>
                  </a:lnTo>
                  <a:lnTo>
                    <a:pt x="2188" y="400"/>
                  </a:lnTo>
                  <a:lnTo>
                    <a:pt x="2188" y="400"/>
                  </a:lnTo>
                  <a:lnTo>
                    <a:pt x="2186" y="400"/>
                  </a:lnTo>
                  <a:lnTo>
                    <a:pt x="2186" y="400"/>
                  </a:lnTo>
                  <a:lnTo>
                    <a:pt x="2183" y="398"/>
                  </a:lnTo>
                  <a:lnTo>
                    <a:pt x="2183" y="398"/>
                  </a:lnTo>
                  <a:lnTo>
                    <a:pt x="2179" y="398"/>
                  </a:lnTo>
                  <a:lnTo>
                    <a:pt x="2169" y="398"/>
                  </a:lnTo>
                  <a:lnTo>
                    <a:pt x="2167" y="398"/>
                  </a:lnTo>
                  <a:lnTo>
                    <a:pt x="2164" y="398"/>
                  </a:lnTo>
                  <a:lnTo>
                    <a:pt x="2162" y="398"/>
                  </a:lnTo>
                  <a:close/>
                  <a:moveTo>
                    <a:pt x="2103" y="388"/>
                  </a:moveTo>
                  <a:lnTo>
                    <a:pt x="2108" y="388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08" y="386"/>
                  </a:lnTo>
                  <a:lnTo>
                    <a:pt x="2105" y="386"/>
                  </a:lnTo>
                  <a:lnTo>
                    <a:pt x="2105" y="386"/>
                  </a:lnTo>
                  <a:lnTo>
                    <a:pt x="2103" y="386"/>
                  </a:lnTo>
                  <a:lnTo>
                    <a:pt x="2101" y="386"/>
                  </a:lnTo>
                  <a:lnTo>
                    <a:pt x="2101" y="386"/>
                  </a:lnTo>
                  <a:lnTo>
                    <a:pt x="2098" y="384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103" y="388"/>
                  </a:lnTo>
                  <a:close/>
                  <a:moveTo>
                    <a:pt x="2058" y="270"/>
                  </a:moveTo>
                  <a:lnTo>
                    <a:pt x="2058" y="270"/>
                  </a:lnTo>
                  <a:lnTo>
                    <a:pt x="2060" y="270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6" y="270"/>
                  </a:lnTo>
                  <a:lnTo>
                    <a:pt x="2058" y="270"/>
                  </a:lnTo>
                  <a:lnTo>
                    <a:pt x="2058" y="270"/>
                  </a:lnTo>
                  <a:close/>
                  <a:moveTo>
                    <a:pt x="2070" y="436"/>
                  </a:move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2" y="436"/>
                  </a:lnTo>
                  <a:lnTo>
                    <a:pt x="2072" y="436"/>
                  </a:lnTo>
                  <a:lnTo>
                    <a:pt x="2072" y="433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0" y="426"/>
                  </a:lnTo>
                  <a:lnTo>
                    <a:pt x="2070" y="429"/>
                  </a:lnTo>
                  <a:lnTo>
                    <a:pt x="2070" y="431"/>
                  </a:lnTo>
                  <a:lnTo>
                    <a:pt x="2070" y="431"/>
                  </a:lnTo>
                  <a:lnTo>
                    <a:pt x="2068" y="433"/>
                  </a:lnTo>
                  <a:lnTo>
                    <a:pt x="2068" y="433"/>
                  </a:lnTo>
                  <a:lnTo>
                    <a:pt x="2070" y="433"/>
                  </a:lnTo>
                  <a:lnTo>
                    <a:pt x="2070" y="436"/>
                  </a:lnTo>
                  <a:close/>
                  <a:moveTo>
                    <a:pt x="1883" y="701"/>
                  </a:moveTo>
                  <a:lnTo>
                    <a:pt x="1881" y="701"/>
                  </a:lnTo>
                  <a:lnTo>
                    <a:pt x="1881" y="701"/>
                  </a:lnTo>
                  <a:lnTo>
                    <a:pt x="1881" y="701"/>
                  </a:lnTo>
                  <a:lnTo>
                    <a:pt x="1878" y="701"/>
                  </a:lnTo>
                  <a:lnTo>
                    <a:pt x="1878" y="701"/>
                  </a:lnTo>
                  <a:lnTo>
                    <a:pt x="1876" y="698"/>
                  </a:lnTo>
                  <a:lnTo>
                    <a:pt x="1876" y="698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8" y="703"/>
                  </a:lnTo>
                  <a:lnTo>
                    <a:pt x="1881" y="703"/>
                  </a:lnTo>
                  <a:lnTo>
                    <a:pt x="1881" y="703"/>
                  </a:lnTo>
                  <a:lnTo>
                    <a:pt x="1881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close/>
                  <a:moveTo>
                    <a:pt x="1890" y="710"/>
                  </a:moveTo>
                  <a:lnTo>
                    <a:pt x="1890" y="708"/>
                  </a:lnTo>
                  <a:lnTo>
                    <a:pt x="1890" y="708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8"/>
                  </a:lnTo>
                  <a:lnTo>
                    <a:pt x="1885" y="708"/>
                  </a:lnTo>
                  <a:lnTo>
                    <a:pt x="1885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10"/>
                  </a:lnTo>
                  <a:lnTo>
                    <a:pt x="1883" y="710"/>
                  </a:lnTo>
                  <a:lnTo>
                    <a:pt x="1885" y="710"/>
                  </a:lnTo>
                  <a:lnTo>
                    <a:pt x="1885" y="710"/>
                  </a:lnTo>
                  <a:lnTo>
                    <a:pt x="1888" y="708"/>
                  </a:lnTo>
                  <a:lnTo>
                    <a:pt x="1890" y="710"/>
                  </a:lnTo>
                  <a:close/>
                  <a:moveTo>
                    <a:pt x="1895" y="696"/>
                  </a:move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0" y="694"/>
                  </a:lnTo>
                  <a:lnTo>
                    <a:pt x="1888" y="696"/>
                  </a:lnTo>
                  <a:lnTo>
                    <a:pt x="1888" y="696"/>
                  </a:lnTo>
                  <a:lnTo>
                    <a:pt x="1885" y="694"/>
                  </a:lnTo>
                  <a:lnTo>
                    <a:pt x="1885" y="694"/>
                  </a:lnTo>
                  <a:lnTo>
                    <a:pt x="1885" y="696"/>
                  </a:lnTo>
                  <a:lnTo>
                    <a:pt x="1885" y="696"/>
                  </a:lnTo>
                  <a:lnTo>
                    <a:pt x="1883" y="696"/>
                  </a:lnTo>
                  <a:lnTo>
                    <a:pt x="1883" y="696"/>
                  </a:lnTo>
                  <a:lnTo>
                    <a:pt x="1883" y="698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701"/>
                  </a:lnTo>
                  <a:lnTo>
                    <a:pt x="1888" y="701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2" y="696"/>
                  </a:lnTo>
                  <a:lnTo>
                    <a:pt x="1895" y="696"/>
                  </a:lnTo>
                  <a:close/>
                  <a:moveTo>
                    <a:pt x="1888" y="358"/>
                  </a:moveTo>
                  <a:lnTo>
                    <a:pt x="1888" y="358"/>
                  </a:lnTo>
                  <a:lnTo>
                    <a:pt x="1888" y="358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3" y="355"/>
                  </a:lnTo>
                  <a:lnTo>
                    <a:pt x="1883" y="355"/>
                  </a:lnTo>
                  <a:lnTo>
                    <a:pt x="1881" y="358"/>
                  </a:lnTo>
                  <a:lnTo>
                    <a:pt x="1881" y="358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78" y="355"/>
                  </a:lnTo>
                  <a:lnTo>
                    <a:pt x="1878" y="355"/>
                  </a:lnTo>
                  <a:lnTo>
                    <a:pt x="1876" y="355"/>
                  </a:lnTo>
                  <a:lnTo>
                    <a:pt x="1874" y="358"/>
                  </a:lnTo>
                  <a:lnTo>
                    <a:pt x="1866" y="358"/>
                  </a:lnTo>
                  <a:lnTo>
                    <a:pt x="1866" y="358"/>
                  </a:lnTo>
                  <a:lnTo>
                    <a:pt x="1866" y="360"/>
                  </a:lnTo>
                  <a:lnTo>
                    <a:pt x="1869" y="362"/>
                  </a:lnTo>
                  <a:lnTo>
                    <a:pt x="1869" y="362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4"/>
                  </a:lnTo>
                  <a:lnTo>
                    <a:pt x="1874" y="374"/>
                  </a:lnTo>
                  <a:lnTo>
                    <a:pt x="1874" y="374"/>
                  </a:lnTo>
                  <a:lnTo>
                    <a:pt x="1876" y="374"/>
                  </a:lnTo>
                  <a:lnTo>
                    <a:pt x="1876" y="377"/>
                  </a:lnTo>
                  <a:lnTo>
                    <a:pt x="1876" y="377"/>
                  </a:lnTo>
                  <a:lnTo>
                    <a:pt x="1878" y="379"/>
                  </a:lnTo>
                  <a:lnTo>
                    <a:pt x="1878" y="377"/>
                  </a:lnTo>
                  <a:lnTo>
                    <a:pt x="1878" y="377"/>
                  </a:lnTo>
                  <a:lnTo>
                    <a:pt x="1881" y="377"/>
                  </a:lnTo>
                  <a:lnTo>
                    <a:pt x="1881" y="377"/>
                  </a:lnTo>
                  <a:lnTo>
                    <a:pt x="1881" y="379"/>
                  </a:lnTo>
                  <a:lnTo>
                    <a:pt x="1883" y="379"/>
                  </a:lnTo>
                  <a:lnTo>
                    <a:pt x="1883" y="379"/>
                  </a:lnTo>
                  <a:lnTo>
                    <a:pt x="1883" y="377"/>
                  </a:lnTo>
                  <a:lnTo>
                    <a:pt x="1885" y="377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2"/>
                  </a:lnTo>
                  <a:lnTo>
                    <a:pt x="1888" y="365"/>
                  </a:lnTo>
                  <a:lnTo>
                    <a:pt x="1888" y="362"/>
                  </a:lnTo>
                  <a:lnTo>
                    <a:pt x="1888" y="362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58"/>
                  </a:lnTo>
                  <a:close/>
                  <a:moveTo>
                    <a:pt x="1897" y="254"/>
                  </a:moveTo>
                  <a:lnTo>
                    <a:pt x="1897" y="256"/>
                  </a:lnTo>
                  <a:lnTo>
                    <a:pt x="1897" y="256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845" y="320"/>
                  </a:move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7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62" y="329"/>
                  </a:lnTo>
                  <a:lnTo>
                    <a:pt x="1859" y="329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62" y="332"/>
                  </a:lnTo>
                  <a:lnTo>
                    <a:pt x="1862" y="329"/>
                  </a:lnTo>
                  <a:lnTo>
                    <a:pt x="1862" y="329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5"/>
                  </a:lnTo>
                  <a:lnTo>
                    <a:pt x="1864" y="325"/>
                  </a:lnTo>
                  <a:lnTo>
                    <a:pt x="1869" y="322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6" y="327"/>
                  </a:lnTo>
                  <a:lnTo>
                    <a:pt x="1869" y="329"/>
                  </a:lnTo>
                  <a:lnTo>
                    <a:pt x="1869" y="329"/>
                  </a:lnTo>
                  <a:lnTo>
                    <a:pt x="1871" y="332"/>
                  </a:lnTo>
                  <a:lnTo>
                    <a:pt x="1871" y="332"/>
                  </a:lnTo>
                  <a:lnTo>
                    <a:pt x="1874" y="332"/>
                  </a:lnTo>
                  <a:lnTo>
                    <a:pt x="1876" y="332"/>
                  </a:lnTo>
                  <a:lnTo>
                    <a:pt x="1878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6" y="322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69" y="320"/>
                  </a:lnTo>
                  <a:lnTo>
                    <a:pt x="1866" y="317"/>
                  </a:lnTo>
                  <a:lnTo>
                    <a:pt x="1866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6" y="315"/>
                  </a:lnTo>
                  <a:lnTo>
                    <a:pt x="1866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6" y="313"/>
                  </a:lnTo>
                  <a:lnTo>
                    <a:pt x="1866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5"/>
                  </a:lnTo>
                  <a:lnTo>
                    <a:pt x="1869" y="315"/>
                  </a:lnTo>
                  <a:lnTo>
                    <a:pt x="1874" y="317"/>
                  </a:lnTo>
                  <a:lnTo>
                    <a:pt x="1874" y="317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6" y="322"/>
                  </a:lnTo>
                  <a:lnTo>
                    <a:pt x="1876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5"/>
                  </a:lnTo>
                  <a:lnTo>
                    <a:pt x="1881" y="325"/>
                  </a:lnTo>
                  <a:lnTo>
                    <a:pt x="1881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8" y="325"/>
                  </a:lnTo>
                  <a:lnTo>
                    <a:pt x="1888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7"/>
                  </a:lnTo>
                  <a:lnTo>
                    <a:pt x="1895" y="327"/>
                  </a:lnTo>
                  <a:lnTo>
                    <a:pt x="1897" y="329"/>
                  </a:lnTo>
                  <a:lnTo>
                    <a:pt x="1897" y="329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900" y="327"/>
                  </a:lnTo>
                  <a:lnTo>
                    <a:pt x="1900" y="327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2" y="325"/>
                  </a:lnTo>
                  <a:lnTo>
                    <a:pt x="1902" y="322"/>
                  </a:lnTo>
                  <a:lnTo>
                    <a:pt x="1902" y="322"/>
                  </a:lnTo>
                  <a:lnTo>
                    <a:pt x="1900" y="322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2" y="320"/>
                  </a:lnTo>
                  <a:lnTo>
                    <a:pt x="1900" y="317"/>
                  </a:lnTo>
                  <a:lnTo>
                    <a:pt x="1900" y="317"/>
                  </a:lnTo>
                  <a:lnTo>
                    <a:pt x="1900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2" y="315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0" y="313"/>
                  </a:lnTo>
                  <a:lnTo>
                    <a:pt x="1890" y="313"/>
                  </a:lnTo>
                  <a:lnTo>
                    <a:pt x="1888" y="313"/>
                  </a:lnTo>
                  <a:lnTo>
                    <a:pt x="1888" y="313"/>
                  </a:lnTo>
                  <a:lnTo>
                    <a:pt x="1885" y="313"/>
                  </a:lnTo>
                  <a:lnTo>
                    <a:pt x="1888" y="310"/>
                  </a:lnTo>
                  <a:lnTo>
                    <a:pt x="1888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76" y="308"/>
                  </a:lnTo>
                  <a:lnTo>
                    <a:pt x="1874" y="308"/>
                  </a:lnTo>
                  <a:lnTo>
                    <a:pt x="1874" y="308"/>
                  </a:lnTo>
                  <a:lnTo>
                    <a:pt x="1871" y="308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4" y="310"/>
                  </a:lnTo>
                  <a:lnTo>
                    <a:pt x="1874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6" y="310"/>
                  </a:lnTo>
                  <a:lnTo>
                    <a:pt x="1866" y="310"/>
                  </a:lnTo>
                  <a:lnTo>
                    <a:pt x="1864" y="310"/>
                  </a:lnTo>
                  <a:lnTo>
                    <a:pt x="1864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59" y="313"/>
                  </a:lnTo>
                  <a:lnTo>
                    <a:pt x="1859" y="313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7" y="310"/>
                  </a:lnTo>
                  <a:lnTo>
                    <a:pt x="1857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2" y="313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5" y="315"/>
                  </a:lnTo>
                  <a:lnTo>
                    <a:pt x="1848" y="315"/>
                  </a:lnTo>
                  <a:lnTo>
                    <a:pt x="1848" y="315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0" y="320"/>
                  </a:lnTo>
                  <a:lnTo>
                    <a:pt x="1850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5" y="320"/>
                  </a:lnTo>
                  <a:lnTo>
                    <a:pt x="1845" y="320"/>
                  </a:lnTo>
                  <a:lnTo>
                    <a:pt x="1845" y="317"/>
                  </a:lnTo>
                  <a:lnTo>
                    <a:pt x="1845" y="317"/>
                  </a:lnTo>
                  <a:lnTo>
                    <a:pt x="1843" y="317"/>
                  </a:lnTo>
                  <a:lnTo>
                    <a:pt x="1843" y="320"/>
                  </a:lnTo>
                  <a:lnTo>
                    <a:pt x="1845" y="320"/>
                  </a:lnTo>
                  <a:close/>
                  <a:moveTo>
                    <a:pt x="1897" y="254"/>
                  </a:moveTo>
                  <a:lnTo>
                    <a:pt x="1897" y="254"/>
                  </a:lnTo>
                  <a:lnTo>
                    <a:pt x="1897" y="254"/>
                  </a:lnTo>
                  <a:lnTo>
                    <a:pt x="1897" y="251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642" y="239"/>
                  </a:moveTo>
                  <a:lnTo>
                    <a:pt x="1642" y="242"/>
                  </a:lnTo>
                  <a:lnTo>
                    <a:pt x="1642" y="242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4" y="239"/>
                  </a:lnTo>
                  <a:lnTo>
                    <a:pt x="1644" y="239"/>
                  </a:lnTo>
                  <a:lnTo>
                    <a:pt x="1642" y="239"/>
                  </a:lnTo>
                  <a:lnTo>
                    <a:pt x="1642" y="237"/>
                  </a:lnTo>
                  <a:lnTo>
                    <a:pt x="1642" y="237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close/>
                  <a:moveTo>
                    <a:pt x="1495" y="751"/>
                  </a:moveTo>
                  <a:lnTo>
                    <a:pt x="1497" y="751"/>
                  </a:lnTo>
                  <a:lnTo>
                    <a:pt x="1497" y="751"/>
                  </a:lnTo>
                  <a:lnTo>
                    <a:pt x="1497" y="748"/>
                  </a:lnTo>
                  <a:lnTo>
                    <a:pt x="1497" y="748"/>
                  </a:lnTo>
                  <a:lnTo>
                    <a:pt x="1500" y="748"/>
                  </a:lnTo>
                  <a:lnTo>
                    <a:pt x="1500" y="746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2" y="748"/>
                  </a:lnTo>
                  <a:lnTo>
                    <a:pt x="1505" y="746"/>
                  </a:lnTo>
                  <a:lnTo>
                    <a:pt x="1505" y="743"/>
                  </a:lnTo>
                  <a:lnTo>
                    <a:pt x="1505" y="743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12" y="741"/>
                  </a:lnTo>
                  <a:lnTo>
                    <a:pt x="1514" y="741"/>
                  </a:lnTo>
                  <a:lnTo>
                    <a:pt x="1514" y="741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2" y="736"/>
                  </a:lnTo>
                  <a:lnTo>
                    <a:pt x="1512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4"/>
                  </a:lnTo>
                  <a:lnTo>
                    <a:pt x="1507" y="734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500" y="739"/>
                  </a:lnTo>
                  <a:lnTo>
                    <a:pt x="1500" y="741"/>
                  </a:lnTo>
                  <a:lnTo>
                    <a:pt x="1500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5" y="741"/>
                  </a:lnTo>
                  <a:lnTo>
                    <a:pt x="1495" y="743"/>
                  </a:lnTo>
                  <a:lnTo>
                    <a:pt x="1497" y="743"/>
                  </a:lnTo>
                  <a:lnTo>
                    <a:pt x="1497" y="743"/>
                  </a:lnTo>
                  <a:lnTo>
                    <a:pt x="1497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3" y="746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39"/>
                  </a:lnTo>
                  <a:lnTo>
                    <a:pt x="1495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0" y="739"/>
                  </a:lnTo>
                  <a:lnTo>
                    <a:pt x="1490" y="739"/>
                  </a:lnTo>
                  <a:lnTo>
                    <a:pt x="1490" y="741"/>
                  </a:lnTo>
                  <a:lnTo>
                    <a:pt x="1488" y="741"/>
                  </a:lnTo>
                  <a:lnTo>
                    <a:pt x="1488" y="739"/>
                  </a:lnTo>
                  <a:lnTo>
                    <a:pt x="1488" y="739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3"/>
                  </a:lnTo>
                  <a:lnTo>
                    <a:pt x="1488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6"/>
                  </a:lnTo>
                  <a:lnTo>
                    <a:pt x="1486" y="746"/>
                  </a:lnTo>
                  <a:lnTo>
                    <a:pt x="1486" y="746"/>
                  </a:lnTo>
                  <a:lnTo>
                    <a:pt x="1483" y="748"/>
                  </a:lnTo>
                  <a:lnTo>
                    <a:pt x="1481" y="751"/>
                  </a:lnTo>
                  <a:lnTo>
                    <a:pt x="1479" y="753"/>
                  </a:lnTo>
                  <a:lnTo>
                    <a:pt x="1476" y="753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3" y="753"/>
                  </a:lnTo>
                  <a:lnTo>
                    <a:pt x="1483" y="755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758"/>
                  </a:lnTo>
                  <a:lnTo>
                    <a:pt x="1488" y="758"/>
                  </a:lnTo>
                  <a:lnTo>
                    <a:pt x="1488" y="758"/>
                  </a:lnTo>
                  <a:lnTo>
                    <a:pt x="1488" y="755"/>
                  </a:lnTo>
                  <a:lnTo>
                    <a:pt x="1490" y="755"/>
                  </a:lnTo>
                  <a:lnTo>
                    <a:pt x="1493" y="753"/>
                  </a:lnTo>
                  <a:lnTo>
                    <a:pt x="1493" y="753"/>
                  </a:lnTo>
                  <a:lnTo>
                    <a:pt x="1493" y="755"/>
                  </a:lnTo>
                  <a:lnTo>
                    <a:pt x="1493" y="755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97" y="755"/>
                  </a:lnTo>
                  <a:lnTo>
                    <a:pt x="1497" y="753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close/>
                  <a:moveTo>
                    <a:pt x="1344" y="254"/>
                  </a:moveTo>
                  <a:lnTo>
                    <a:pt x="1344" y="254"/>
                  </a:lnTo>
                  <a:lnTo>
                    <a:pt x="1344" y="254"/>
                  </a:lnTo>
                  <a:lnTo>
                    <a:pt x="1344" y="254"/>
                  </a:lnTo>
                  <a:lnTo>
                    <a:pt x="1341" y="254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4"/>
                  </a:lnTo>
                  <a:lnTo>
                    <a:pt x="1341" y="254"/>
                  </a:lnTo>
                  <a:lnTo>
                    <a:pt x="1344" y="254"/>
                  </a:lnTo>
                  <a:close/>
                  <a:moveTo>
                    <a:pt x="1481" y="746"/>
                  </a:moveTo>
                  <a:lnTo>
                    <a:pt x="1483" y="746"/>
                  </a:lnTo>
                  <a:lnTo>
                    <a:pt x="1483" y="746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1" y="739"/>
                  </a:lnTo>
                  <a:lnTo>
                    <a:pt x="1481" y="739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6" y="739"/>
                  </a:lnTo>
                  <a:lnTo>
                    <a:pt x="1476" y="739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1" y="739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6"/>
                  </a:lnTo>
                  <a:lnTo>
                    <a:pt x="1467" y="748"/>
                  </a:lnTo>
                  <a:lnTo>
                    <a:pt x="1469" y="748"/>
                  </a:lnTo>
                  <a:lnTo>
                    <a:pt x="1474" y="746"/>
                  </a:lnTo>
                  <a:lnTo>
                    <a:pt x="1479" y="746"/>
                  </a:lnTo>
                  <a:lnTo>
                    <a:pt x="1481" y="746"/>
                  </a:lnTo>
                  <a:close/>
                  <a:moveTo>
                    <a:pt x="1535" y="410"/>
                  </a:moveTo>
                  <a:lnTo>
                    <a:pt x="1535" y="410"/>
                  </a:lnTo>
                  <a:lnTo>
                    <a:pt x="1535" y="410"/>
                  </a:lnTo>
                  <a:lnTo>
                    <a:pt x="1533" y="410"/>
                  </a:lnTo>
                  <a:lnTo>
                    <a:pt x="1533" y="412"/>
                  </a:lnTo>
                  <a:lnTo>
                    <a:pt x="1533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8" y="414"/>
                  </a:lnTo>
                  <a:lnTo>
                    <a:pt x="1538" y="414"/>
                  </a:lnTo>
                  <a:lnTo>
                    <a:pt x="1538" y="412"/>
                  </a:lnTo>
                  <a:lnTo>
                    <a:pt x="1538" y="410"/>
                  </a:lnTo>
                  <a:lnTo>
                    <a:pt x="1535" y="410"/>
                  </a:lnTo>
                  <a:close/>
                  <a:moveTo>
                    <a:pt x="1474" y="748"/>
                  </a:moveTo>
                  <a:lnTo>
                    <a:pt x="1471" y="748"/>
                  </a:lnTo>
                  <a:lnTo>
                    <a:pt x="1471" y="748"/>
                  </a:lnTo>
                  <a:lnTo>
                    <a:pt x="1471" y="748"/>
                  </a:lnTo>
                  <a:lnTo>
                    <a:pt x="1469" y="748"/>
                  </a:lnTo>
                  <a:lnTo>
                    <a:pt x="1469" y="748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48"/>
                  </a:lnTo>
                  <a:lnTo>
                    <a:pt x="1464" y="748"/>
                  </a:lnTo>
                  <a:lnTo>
                    <a:pt x="1460" y="753"/>
                  </a:lnTo>
                  <a:lnTo>
                    <a:pt x="1460" y="755"/>
                  </a:lnTo>
                  <a:lnTo>
                    <a:pt x="1460" y="758"/>
                  </a:lnTo>
                  <a:lnTo>
                    <a:pt x="1462" y="758"/>
                  </a:lnTo>
                  <a:lnTo>
                    <a:pt x="1462" y="758"/>
                  </a:lnTo>
                  <a:lnTo>
                    <a:pt x="1462" y="755"/>
                  </a:lnTo>
                  <a:lnTo>
                    <a:pt x="1467" y="753"/>
                  </a:lnTo>
                  <a:lnTo>
                    <a:pt x="1467" y="751"/>
                  </a:lnTo>
                  <a:lnTo>
                    <a:pt x="1471" y="751"/>
                  </a:lnTo>
                  <a:lnTo>
                    <a:pt x="1474" y="751"/>
                  </a:lnTo>
                  <a:lnTo>
                    <a:pt x="1474" y="751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close/>
                  <a:moveTo>
                    <a:pt x="1327" y="256"/>
                  </a:moveTo>
                  <a:lnTo>
                    <a:pt x="1330" y="256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7" y="251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6"/>
                  </a:lnTo>
                  <a:close/>
                  <a:moveTo>
                    <a:pt x="1547" y="739"/>
                  </a:move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2" y="739"/>
                  </a:lnTo>
                  <a:lnTo>
                    <a:pt x="1540" y="741"/>
                  </a:lnTo>
                  <a:lnTo>
                    <a:pt x="1540" y="743"/>
                  </a:lnTo>
                  <a:lnTo>
                    <a:pt x="1538" y="743"/>
                  </a:lnTo>
                  <a:lnTo>
                    <a:pt x="1538" y="746"/>
                  </a:lnTo>
                  <a:lnTo>
                    <a:pt x="1535" y="746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51"/>
                  </a:lnTo>
                  <a:lnTo>
                    <a:pt x="1538" y="751"/>
                  </a:lnTo>
                  <a:lnTo>
                    <a:pt x="1538" y="751"/>
                  </a:lnTo>
                  <a:lnTo>
                    <a:pt x="1538" y="748"/>
                  </a:lnTo>
                  <a:lnTo>
                    <a:pt x="1538" y="748"/>
                  </a:lnTo>
                  <a:lnTo>
                    <a:pt x="1540" y="748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50" y="748"/>
                  </a:lnTo>
                  <a:lnTo>
                    <a:pt x="1550" y="748"/>
                  </a:lnTo>
                  <a:lnTo>
                    <a:pt x="1552" y="748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7" y="748"/>
                  </a:lnTo>
                  <a:lnTo>
                    <a:pt x="1559" y="748"/>
                  </a:lnTo>
                  <a:lnTo>
                    <a:pt x="1566" y="746"/>
                  </a:lnTo>
                  <a:lnTo>
                    <a:pt x="1571" y="746"/>
                  </a:lnTo>
                  <a:lnTo>
                    <a:pt x="1573" y="743"/>
                  </a:lnTo>
                  <a:lnTo>
                    <a:pt x="1576" y="743"/>
                  </a:lnTo>
                  <a:lnTo>
                    <a:pt x="1576" y="743"/>
                  </a:lnTo>
                  <a:lnTo>
                    <a:pt x="1578" y="743"/>
                  </a:lnTo>
                  <a:lnTo>
                    <a:pt x="1578" y="743"/>
                  </a:lnTo>
                  <a:lnTo>
                    <a:pt x="1578" y="739"/>
                  </a:lnTo>
                  <a:lnTo>
                    <a:pt x="1578" y="736"/>
                  </a:lnTo>
                  <a:lnTo>
                    <a:pt x="1576" y="736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3" y="734"/>
                  </a:lnTo>
                  <a:lnTo>
                    <a:pt x="1571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6" y="734"/>
                  </a:lnTo>
                  <a:lnTo>
                    <a:pt x="1564" y="734"/>
                  </a:lnTo>
                  <a:lnTo>
                    <a:pt x="1559" y="734"/>
                  </a:lnTo>
                  <a:lnTo>
                    <a:pt x="1554" y="734"/>
                  </a:lnTo>
                  <a:lnTo>
                    <a:pt x="1552" y="734"/>
                  </a:lnTo>
                  <a:lnTo>
                    <a:pt x="1552" y="734"/>
                  </a:lnTo>
                  <a:lnTo>
                    <a:pt x="1550" y="736"/>
                  </a:lnTo>
                  <a:lnTo>
                    <a:pt x="1550" y="736"/>
                  </a:lnTo>
                  <a:lnTo>
                    <a:pt x="1550" y="734"/>
                  </a:lnTo>
                  <a:lnTo>
                    <a:pt x="1547" y="732"/>
                  </a:lnTo>
                  <a:lnTo>
                    <a:pt x="1547" y="732"/>
                  </a:lnTo>
                  <a:lnTo>
                    <a:pt x="1545" y="734"/>
                  </a:lnTo>
                  <a:lnTo>
                    <a:pt x="1542" y="732"/>
                  </a:lnTo>
                  <a:lnTo>
                    <a:pt x="1542" y="734"/>
                  </a:lnTo>
                  <a:lnTo>
                    <a:pt x="1542" y="734"/>
                  </a:lnTo>
                  <a:lnTo>
                    <a:pt x="1540" y="734"/>
                  </a:lnTo>
                  <a:lnTo>
                    <a:pt x="1540" y="734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38" y="736"/>
                  </a:lnTo>
                  <a:lnTo>
                    <a:pt x="1538" y="739"/>
                  </a:lnTo>
                  <a:lnTo>
                    <a:pt x="1540" y="739"/>
                  </a:lnTo>
                  <a:lnTo>
                    <a:pt x="1545" y="739"/>
                  </a:lnTo>
                  <a:lnTo>
                    <a:pt x="1545" y="736"/>
                  </a:lnTo>
                  <a:lnTo>
                    <a:pt x="1545" y="736"/>
                  </a:lnTo>
                  <a:lnTo>
                    <a:pt x="1547" y="736"/>
                  </a:lnTo>
                  <a:lnTo>
                    <a:pt x="1547" y="739"/>
                  </a:lnTo>
                  <a:lnTo>
                    <a:pt x="1547" y="739"/>
                  </a:lnTo>
                  <a:close/>
                  <a:moveTo>
                    <a:pt x="1256" y="443"/>
                  </a:moveTo>
                  <a:lnTo>
                    <a:pt x="1254" y="445"/>
                  </a:lnTo>
                  <a:lnTo>
                    <a:pt x="1252" y="445"/>
                  </a:lnTo>
                  <a:lnTo>
                    <a:pt x="1252" y="445"/>
                  </a:lnTo>
                  <a:lnTo>
                    <a:pt x="1249" y="445"/>
                  </a:lnTo>
                  <a:lnTo>
                    <a:pt x="1249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4" y="445"/>
                  </a:lnTo>
                  <a:lnTo>
                    <a:pt x="1244" y="448"/>
                  </a:lnTo>
                  <a:lnTo>
                    <a:pt x="1244" y="448"/>
                  </a:lnTo>
                  <a:lnTo>
                    <a:pt x="1244" y="450"/>
                  </a:lnTo>
                  <a:lnTo>
                    <a:pt x="1244" y="450"/>
                  </a:lnTo>
                  <a:lnTo>
                    <a:pt x="1244" y="452"/>
                  </a:lnTo>
                  <a:lnTo>
                    <a:pt x="1244" y="452"/>
                  </a:lnTo>
                  <a:lnTo>
                    <a:pt x="1244" y="455"/>
                  </a:lnTo>
                  <a:lnTo>
                    <a:pt x="1244" y="457"/>
                  </a:lnTo>
                  <a:lnTo>
                    <a:pt x="1244" y="457"/>
                  </a:lnTo>
                  <a:lnTo>
                    <a:pt x="1247" y="457"/>
                  </a:lnTo>
                  <a:lnTo>
                    <a:pt x="1247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9"/>
                  </a:lnTo>
                  <a:lnTo>
                    <a:pt x="1249" y="459"/>
                  </a:lnTo>
                  <a:lnTo>
                    <a:pt x="1249" y="462"/>
                  </a:lnTo>
                  <a:lnTo>
                    <a:pt x="1249" y="462"/>
                  </a:lnTo>
                  <a:lnTo>
                    <a:pt x="1249" y="467"/>
                  </a:lnTo>
                  <a:lnTo>
                    <a:pt x="1249" y="469"/>
                  </a:lnTo>
                  <a:lnTo>
                    <a:pt x="1247" y="469"/>
                  </a:lnTo>
                  <a:lnTo>
                    <a:pt x="1247" y="469"/>
                  </a:lnTo>
                  <a:lnTo>
                    <a:pt x="1247" y="467"/>
                  </a:lnTo>
                  <a:lnTo>
                    <a:pt x="1244" y="467"/>
                  </a:lnTo>
                  <a:lnTo>
                    <a:pt x="1244" y="467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7" y="471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8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7" y="483"/>
                  </a:lnTo>
                  <a:lnTo>
                    <a:pt x="1247" y="483"/>
                  </a:lnTo>
                  <a:lnTo>
                    <a:pt x="1249" y="485"/>
                  </a:lnTo>
                  <a:lnTo>
                    <a:pt x="1249" y="485"/>
                  </a:lnTo>
                  <a:lnTo>
                    <a:pt x="1249" y="488"/>
                  </a:lnTo>
                  <a:lnTo>
                    <a:pt x="1252" y="493"/>
                  </a:lnTo>
                  <a:lnTo>
                    <a:pt x="1252" y="495"/>
                  </a:lnTo>
                  <a:lnTo>
                    <a:pt x="1254" y="495"/>
                  </a:lnTo>
                  <a:lnTo>
                    <a:pt x="1254" y="495"/>
                  </a:lnTo>
                  <a:lnTo>
                    <a:pt x="1254" y="493"/>
                  </a:lnTo>
                  <a:lnTo>
                    <a:pt x="1254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9" y="490"/>
                  </a:lnTo>
                  <a:lnTo>
                    <a:pt x="1261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6" y="490"/>
                  </a:lnTo>
                  <a:lnTo>
                    <a:pt x="1266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70" y="488"/>
                  </a:lnTo>
                  <a:lnTo>
                    <a:pt x="1270" y="488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8"/>
                  </a:lnTo>
                  <a:lnTo>
                    <a:pt x="1275" y="488"/>
                  </a:lnTo>
                  <a:lnTo>
                    <a:pt x="1278" y="488"/>
                  </a:lnTo>
                  <a:lnTo>
                    <a:pt x="1280" y="490"/>
                  </a:lnTo>
                  <a:lnTo>
                    <a:pt x="1280" y="488"/>
                  </a:lnTo>
                  <a:lnTo>
                    <a:pt x="1280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3"/>
                  </a:lnTo>
                  <a:lnTo>
                    <a:pt x="1282" y="493"/>
                  </a:lnTo>
                  <a:lnTo>
                    <a:pt x="1282" y="495"/>
                  </a:lnTo>
                  <a:lnTo>
                    <a:pt x="1282" y="495"/>
                  </a:lnTo>
                  <a:lnTo>
                    <a:pt x="1282" y="497"/>
                  </a:lnTo>
                  <a:lnTo>
                    <a:pt x="1280" y="500"/>
                  </a:lnTo>
                  <a:lnTo>
                    <a:pt x="1280" y="500"/>
                  </a:lnTo>
                  <a:lnTo>
                    <a:pt x="1280" y="502"/>
                  </a:lnTo>
                  <a:lnTo>
                    <a:pt x="1282" y="504"/>
                  </a:lnTo>
                  <a:lnTo>
                    <a:pt x="1282" y="507"/>
                  </a:lnTo>
                  <a:lnTo>
                    <a:pt x="1282" y="507"/>
                  </a:lnTo>
                  <a:lnTo>
                    <a:pt x="1285" y="514"/>
                  </a:lnTo>
                  <a:lnTo>
                    <a:pt x="1287" y="514"/>
                  </a:lnTo>
                  <a:lnTo>
                    <a:pt x="1287" y="516"/>
                  </a:lnTo>
                  <a:lnTo>
                    <a:pt x="1287" y="519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9" y="514"/>
                  </a:lnTo>
                  <a:lnTo>
                    <a:pt x="1289" y="516"/>
                  </a:lnTo>
                  <a:lnTo>
                    <a:pt x="1289" y="516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21"/>
                  </a:lnTo>
                  <a:lnTo>
                    <a:pt x="1289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9" y="523"/>
                  </a:lnTo>
                  <a:lnTo>
                    <a:pt x="1289" y="523"/>
                  </a:lnTo>
                  <a:lnTo>
                    <a:pt x="1289" y="526"/>
                  </a:lnTo>
                  <a:lnTo>
                    <a:pt x="1289" y="526"/>
                  </a:lnTo>
                  <a:lnTo>
                    <a:pt x="1287" y="528"/>
                  </a:lnTo>
                  <a:lnTo>
                    <a:pt x="1287" y="528"/>
                  </a:lnTo>
                  <a:lnTo>
                    <a:pt x="1287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5"/>
                  </a:lnTo>
                  <a:lnTo>
                    <a:pt x="1287" y="538"/>
                  </a:lnTo>
                  <a:lnTo>
                    <a:pt x="1287" y="545"/>
                  </a:lnTo>
                  <a:lnTo>
                    <a:pt x="1287" y="547"/>
                  </a:lnTo>
                  <a:lnTo>
                    <a:pt x="1285" y="549"/>
                  </a:lnTo>
                  <a:lnTo>
                    <a:pt x="1285" y="552"/>
                  </a:lnTo>
                  <a:lnTo>
                    <a:pt x="1285" y="552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6"/>
                  </a:lnTo>
                  <a:lnTo>
                    <a:pt x="1285" y="564"/>
                  </a:lnTo>
                  <a:lnTo>
                    <a:pt x="1282" y="564"/>
                  </a:lnTo>
                  <a:lnTo>
                    <a:pt x="1282" y="568"/>
                  </a:lnTo>
                  <a:lnTo>
                    <a:pt x="1280" y="571"/>
                  </a:lnTo>
                  <a:lnTo>
                    <a:pt x="1280" y="571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8"/>
                  </a:lnTo>
                  <a:lnTo>
                    <a:pt x="1275" y="578"/>
                  </a:lnTo>
                  <a:lnTo>
                    <a:pt x="1275" y="580"/>
                  </a:lnTo>
                  <a:lnTo>
                    <a:pt x="1275" y="582"/>
                  </a:lnTo>
                  <a:lnTo>
                    <a:pt x="1275" y="585"/>
                  </a:lnTo>
                  <a:lnTo>
                    <a:pt x="1275" y="587"/>
                  </a:lnTo>
                  <a:lnTo>
                    <a:pt x="1275" y="590"/>
                  </a:lnTo>
                  <a:lnTo>
                    <a:pt x="1275" y="592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80" y="594"/>
                  </a:lnTo>
                  <a:lnTo>
                    <a:pt x="1280" y="597"/>
                  </a:lnTo>
                  <a:lnTo>
                    <a:pt x="1280" y="597"/>
                  </a:lnTo>
                  <a:lnTo>
                    <a:pt x="1278" y="597"/>
                  </a:lnTo>
                  <a:lnTo>
                    <a:pt x="1278" y="597"/>
                  </a:lnTo>
                  <a:lnTo>
                    <a:pt x="1278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7"/>
                  </a:lnTo>
                  <a:lnTo>
                    <a:pt x="1282" y="597"/>
                  </a:lnTo>
                  <a:lnTo>
                    <a:pt x="1282" y="597"/>
                  </a:lnTo>
                  <a:lnTo>
                    <a:pt x="1282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7" y="604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9" y="601"/>
                  </a:lnTo>
                  <a:lnTo>
                    <a:pt x="1289" y="601"/>
                  </a:lnTo>
                  <a:lnTo>
                    <a:pt x="1289" y="604"/>
                  </a:lnTo>
                  <a:lnTo>
                    <a:pt x="1289" y="604"/>
                  </a:lnTo>
                  <a:lnTo>
                    <a:pt x="1292" y="604"/>
                  </a:lnTo>
                  <a:lnTo>
                    <a:pt x="1294" y="606"/>
                  </a:lnTo>
                  <a:lnTo>
                    <a:pt x="1296" y="606"/>
                  </a:lnTo>
                  <a:lnTo>
                    <a:pt x="1299" y="604"/>
                  </a:lnTo>
                  <a:lnTo>
                    <a:pt x="1299" y="604"/>
                  </a:lnTo>
                  <a:lnTo>
                    <a:pt x="1301" y="604"/>
                  </a:lnTo>
                  <a:lnTo>
                    <a:pt x="1301" y="604"/>
                  </a:lnTo>
                  <a:lnTo>
                    <a:pt x="1301" y="601"/>
                  </a:lnTo>
                  <a:lnTo>
                    <a:pt x="1301" y="601"/>
                  </a:lnTo>
                  <a:lnTo>
                    <a:pt x="1304" y="599"/>
                  </a:lnTo>
                  <a:lnTo>
                    <a:pt x="1304" y="599"/>
                  </a:lnTo>
                  <a:lnTo>
                    <a:pt x="1306" y="599"/>
                  </a:lnTo>
                  <a:lnTo>
                    <a:pt x="1306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5" y="599"/>
                  </a:lnTo>
                  <a:lnTo>
                    <a:pt x="1318" y="599"/>
                  </a:lnTo>
                  <a:lnTo>
                    <a:pt x="1318" y="599"/>
                  </a:lnTo>
                  <a:lnTo>
                    <a:pt x="1318" y="597"/>
                  </a:lnTo>
                  <a:lnTo>
                    <a:pt x="1320" y="597"/>
                  </a:lnTo>
                  <a:lnTo>
                    <a:pt x="1322" y="597"/>
                  </a:lnTo>
                  <a:lnTo>
                    <a:pt x="1322" y="597"/>
                  </a:lnTo>
                  <a:lnTo>
                    <a:pt x="1325" y="597"/>
                  </a:lnTo>
                  <a:lnTo>
                    <a:pt x="1325" y="594"/>
                  </a:lnTo>
                  <a:lnTo>
                    <a:pt x="1327" y="594"/>
                  </a:lnTo>
                  <a:lnTo>
                    <a:pt x="1327" y="597"/>
                  </a:lnTo>
                  <a:lnTo>
                    <a:pt x="1327" y="597"/>
                  </a:lnTo>
                  <a:lnTo>
                    <a:pt x="1327" y="599"/>
                  </a:lnTo>
                  <a:lnTo>
                    <a:pt x="1327" y="599"/>
                  </a:lnTo>
                  <a:lnTo>
                    <a:pt x="1330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27" y="582"/>
                  </a:lnTo>
                  <a:lnTo>
                    <a:pt x="1325" y="582"/>
                  </a:lnTo>
                  <a:lnTo>
                    <a:pt x="1325" y="580"/>
                  </a:lnTo>
                  <a:lnTo>
                    <a:pt x="1325" y="580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5" y="568"/>
                  </a:lnTo>
                  <a:lnTo>
                    <a:pt x="1325" y="561"/>
                  </a:lnTo>
                  <a:lnTo>
                    <a:pt x="1325" y="561"/>
                  </a:lnTo>
                  <a:lnTo>
                    <a:pt x="1327" y="561"/>
                  </a:lnTo>
                  <a:lnTo>
                    <a:pt x="1327" y="559"/>
                  </a:lnTo>
                  <a:lnTo>
                    <a:pt x="1330" y="559"/>
                  </a:lnTo>
                  <a:lnTo>
                    <a:pt x="1330" y="559"/>
                  </a:lnTo>
                  <a:lnTo>
                    <a:pt x="1330" y="556"/>
                  </a:lnTo>
                  <a:lnTo>
                    <a:pt x="1330" y="552"/>
                  </a:lnTo>
                  <a:lnTo>
                    <a:pt x="1330" y="552"/>
                  </a:lnTo>
                  <a:lnTo>
                    <a:pt x="1332" y="552"/>
                  </a:lnTo>
                  <a:lnTo>
                    <a:pt x="1332" y="552"/>
                  </a:lnTo>
                  <a:lnTo>
                    <a:pt x="1332" y="549"/>
                  </a:lnTo>
                  <a:lnTo>
                    <a:pt x="1332" y="549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5"/>
                  </a:lnTo>
                  <a:lnTo>
                    <a:pt x="1330" y="545"/>
                  </a:lnTo>
                  <a:lnTo>
                    <a:pt x="1330" y="542"/>
                  </a:lnTo>
                  <a:lnTo>
                    <a:pt x="1330" y="542"/>
                  </a:lnTo>
                  <a:lnTo>
                    <a:pt x="1330" y="540"/>
                  </a:lnTo>
                  <a:lnTo>
                    <a:pt x="1330" y="540"/>
                  </a:lnTo>
                  <a:lnTo>
                    <a:pt x="1327" y="538"/>
                  </a:lnTo>
                  <a:lnTo>
                    <a:pt x="1327" y="538"/>
                  </a:lnTo>
                  <a:lnTo>
                    <a:pt x="1330" y="533"/>
                  </a:lnTo>
                  <a:lnTo>
                    <a:pt x="1330" y="533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28"/>
                  </a:lnTo>
                  <a:lnTo>
                    <a:pt x="1330" y="528"/>
                  </a:lnTo>
                  <a:lnTo>
                    <a:pt x="1330" y="528"/>
                  </a:lnTo>
                  <a:lnTo>
                    <a:pt x="1330" y="526"/>
                  </a:lnTo>
                  <a:lnTo>
                    <a:pt x="1327" y="523"/>
                  </a:lnTo>
                  <a:lnTo>
                    <a:pt x="1327" y="523"/>
                  </a:lnTo>
                  <a:lnTo>
                    <a:pt x="1327" y="521"/>
                  </a:lnTo>
                  <a:lnTo>
                    <a:pt x="1327" y="514"/>
                  </a:lnTo>
                  <a:lnTo>
                    <a:pt x="1327" y="511"/>
                  </a:lnTo>
                  <a:lnTo>
                    <a:pt x="1327" y="509"/>
                  </a:lnTo>
                  <a:lnTo>
                    <a:pt x="1330" y="507"/>
                  </a:lnTo>
                  <a:lnTo>
                    <a:pt x="1332" y="504"/>
                  </a:lnTo>
                  <a:lnTo>
                    <a:pt x="1332" y="502"/>
                  </a:lnTo>
                  <a:lnTo>
                    <a:pt x="1332" y="500"/>
                  </a:lnTo>
                  <a:lnTo>
                    <a:pt x="1330" y="500"/>
                  </a:lnTo>
                  <a:lnTo>
                    <a:pt x="1330" y="500"/>
                  </a:lnTo>
                  <a:lnTo>
                    <a:pt x="1330" y="495"/>
                  </a:lnTo>
                  <a:lnTo>
                    <a:pt x="1330" y="493"/>
                  </a:lnTo>
                  <a:lnTo>
                    <a:pt x="1330" y="490"/>
                  </a:lnTo>
                  <a:lnTo>
                    <a:pt x="1330" y="490"/>
                  </a:lnTo>
                  <a:lnTo>
                    <a:pt x="1330" y="488"/>
                  </a:lnTo>
                  <a:lnTo>
                    <a:pt x="1330" y="488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3"/>
                  </a:lnTo>
                  <a:lnTo>
                    <a:pt x="1330" y="483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2" y="478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27" y="474"/>
                  </a:lnTo>
                  <a:lnTo>
                    <a:pt x="1325" y="474"/>
                  </a:lnTo>
                  <a:lnTo>
                    <a:pt x="1322" y="474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69"/>
                  </a:lnTo>
                  <a:lnTo>
                    <a:pt x="1322" y="467"/>
                  </a:lnTo>
                  <a:lnTo>
                    <a:pt x="1322" y="467"/>
                  </a:lnTo>
                  <a:lnTo>
                    <a:pt x="1320" y="467"/>
                  </a:lnTo>
                  <a:lnTo>
                    <a:pt x="1320" y="467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2" y="462"/>
                  </a:lnTo>
                  <a:lnTo>
                    <a:pt x="1325" y="459"/>
                  </a:lnTo>
                  <a:lnTo>
                    <a:pt x="1337" y="450"/>
                  </a:lnTo>
                  <a:lnTo>
                    <a:pt x="1337" y="450"/>
                  </a:lnTo>
                  <a:lnTo>
                    <a:pt x="1339" y="450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41" y="448"/>
                  </a:lnTo>
                  <a:lnTo>
                    <a:pt x="1341" y="448"/>
                  </a:lnTo>
                  <a:lnTo>
                    <a:pt x="1344" y="445"/>
                  </a:lnTo>
                  <a:lnTo>
                    <a:pt x="1346" y="445"/>
                  </a:lnTo>
                  <a:lnTo>
                    <a:pt x="1346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6" y="445"/>
                  </a:lnTo>
                  <a:lnTo>
                    <a:pt x="1360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3" y="457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7"/>
                  </a:lnTo>
                  <a:lnTo>
                    <a:pt x="1363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9"/>
                  </a:lnTo>
                  <a:lnTo>
                    <a:pt x="1365" y="459"/>
                  </a:lnTo>
                  <a:lnTo>
                    <a:pt x="1365" y="462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7"/>
                  </a:lnTo>
                  <a:lnTo>
                    <a:pt x="1363" y="467"/>
                  </a:lnTo>
                  <a:lnTo>
                    <a:pt x="1363" y="467"/>
                  </a:lnTo>
                  <a:lnTo>
                    <a:pt x="1363" y="469"/>
                  </a:lnTo>
                  <a:lnTo>
                    <a:pt x="1365" y="469"/>
                  </a:lnTo>
                  <a:lnTo>
                    <a:pt x="1365" y="469"/>
                  </a:lnTo>
                  <a:lnTo>
                    <a:pt x="1365" y="471"/>
                  </a:lnTo>
                  <a:lnTo>
                    <a:pt x="1365" y="471"/>
                  </a:lnTo>
                  <a:lnTo>
                    <a:pt x="1365" y="474"/>
                  </a:lnTo>
                  <a:lnTo>
                    <a:pt x="1365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58" y="481"/>
                  </a:lnTo>
                  <a:lnTo>
                    <a:pt x="1358" y="483"/>
                  </a:lnTo>
                  <a:lnTo>
                    <a:pt x="1356" y="483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90"/>
                  </a:lnTo>
                  <a:lnTo>
                    <a:pt x="1356" y="493"/>
                  </a:lnTo>
                  <a:lnTo>
                    <a:pt x="1367" y="502"/>
                  </a:lnTo>
                  <a:lnTo>
                    <a:pt x="1370" y="507"/>
                  </a:lnTo>
                  <a:lnTo>
                    <a:pt x="1370" y="507"/>
                  </a:lnTo>
                  <a:lnTo>
                    <a:pt x="1372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9"/>
                  </a:lnTo>
                  <a:lnTo>
                    <a:pt x="1375" y="509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9" y="511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84" y="516"/>
                  </a:lnTo>
                  <a:lnTo>
                    <a:pt x="1389" y="519"/>
                  </a:lnTo>
                  <a:lnTo>
                    <a:pt x="1391" y="519"/>
                  </a:lnTo>
                  <a:lnTo>
                    <a:pt x="1393" y="521"/>
                  </a:lnTo>
                  <a:lnTo>
                    <a:pt x="1393" y="526"/>
                  </a:lnTo>
                  <a:lnTo>
                    <a:pt x="1391" y="528"/>
                  </a:lnTo>
                  <a:lnTo>
                    <a:pt x="1389" y="530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30"/>
                  </a:lnTo>
                  <a:lnTo>
                    <a:pt x="1389" y="530"/>
                  </a:lnTo>
                  <a:lnTo>
                    <a:pt x="1389" y="535"/>
                  </a:lnTo>
                  <a:lnTo>
                    <a:pt x="1389" y="538"/>
                  </a:lnTo>
                  <a:lnTo>
                    <a:pt x="1389" y="540"/>
                  </a:lnTo>
                  <a:lnTo>
                    <a:pt x="1386" y="542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9" y="554"/>
                  </a:lnTo>
                  <a:lnTo>
                    <a:pt x="1391" y="556"/>
                  </a:lnTo>
                  <a:lnTo>
                    <a:pt x="1393" y="556"/>
                  </a:lnTo>
                  <a:lnTo>
                    <a:pt x="1393" y="556"/>
                  </a:lnTo>
                  <a:lnTo>
                    <a:pt x="1396" y="556"/>
                  </a:lnTo>
                  <a:lnTo>
                    <a:pt x="1396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5" y="559"/>
                  </a:lnTo>
                  <a:lnTo>
                    <a:pt x="1405" y="561"/>
                  </a:lnTo>
                  <a:lnTo>
                    <a:pt x="1408" y="561"/>
                  </a:lnTo>
                  <a:lnTo>
                    <a:pt x="1412" y="561"/>
                  </a:lnTo>
                  <a:lnTo>
                    <a:pt x="1415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7" y="556"/>
                  </a:lnTo>
                  <a:lnTo>
                    <a:pt x="1417" y="554"/>
                  </a:lnTo>
                  <a:lnTo>
                    <a:pt x="1415" y="554"/>
                  </a:lnTo>
                  <a:lnTo>
                    <a:pt x="1415" y="552"/>
                  </a:lnTo>
                  <a:lnTo>
                    <a:pt x="1415" y="549"/>
                  </a:lnTo>
                  <a:lnTo>
                    <a:pt x="1417" y="547"/>
                  </a:lnTo>
                  <a:lnTo>
                    <a:pt x="1417" y="545"/>
                  </a:lnTo>
                  <a:lnTo>
                    <a:pt x="1419" y="545"/>
                  </a:lnTo>
                  <a:lnTo>
                    <a:pt x="1419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4" y="542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7" y="540"/>
                  </a:lnTo>
                  <a:lnTo>
                    <a:pt x="1427" y="540"/>
                  </a:lnTo>
                  <a:lnTo>
                    <a:pt x="1429" y="540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6" y="538"/>
                  </a:lnTo>
                  <a:lnTo>
                    <a:pt x="1438" y="540"/>
                  </a:lnTo>
                  <a:lnTo>
                    <a:pt x="1438" y="540"/>
                  </a:lnTo>
                  <a:lnTo>
                    <a:pt x="1441" y="538"/>
                  </a:lnTo>
                  <a:lnTo>
                    <a:pt x="1443" y="538"/>
                  </a:lnTo>
                  <a:lnTo>
                    <a:pt x="1445" y="538"/>
                  </a:lnTo>
                  <a:lnTo>
                    <a:pt x="1448" y="538"/>
                  </a:lnTo>
                  <a:lnTo>
                    <a:pt x="1448" y="540"/>
                  </a:lnTo>
                  <a:lnTo>
                    <a:pt x="1448" y="540"/>
                  </a:lnTo>
                  <a:lnTo>
                    <a:pt x="1448" y="542"/>
                  </a:lnTo>
                  <a:lnTo>
                    <a:pt x="1450" y="542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0" y="535"/>
                  </a:lnTo>
                  <a:lnTo>
                    <a:pt x="1450" y="535"/>
                  </a:lnTo>
                  <a:lnTo>
                    <a:pt x="1448" y="533"/>
                  </a:lnTo>
                  <a:lnTo>
                    <a:pt x="1448" y="533"/>
                  </a:lnTo>
                  <a:lnTo>
                    <a:pt x="1450" y="533"/>
                  </a:lnTo>
                  <a:lnTo>
                    <a:pt x="1450" y="533"/>
                  </a:lnTo>
                  <a:lnTo>
                    <a:pt x="1453" y="535"/>
                  </a:lnTo>
                  <a:lnTo>
                    <a:pt x="1457" y="538"/>
                  </a:lnTo>
                  <a:lnTo>
                    <a:pt x="1457" y="540"/>
                  </a:lnTo>
                  <a:lnTo>
                    <a:pt x="1457" y="538"/>
                  </a:lnTo>
                  <a:lnTo>
                    <a:pt x="1457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5"/>
                  </a:lnTo>
                  <a:lnTo>
                    <a:pt x="1460" y="533"/>
                  </a:lnTo>
                  <a:lnTo>
                    <a:pt x="1460" y="530"/>
                  </a:lnTo>
                  <a:lnTo>
                    <a:pt x="1460" y="530"/>
                  </a:lnTo>
                  <a:lnTo>
                    <a:pt x="1460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60" y="521"/>
                  </a:lnTo>
                  <a:lnTo>
                    <a:pt x="1457" y="519"/>
                  </a:lnTo>
                  <a:lnTo>
                    <a:pt x="1455" y="519"/>
                  </a:lnTo>
                  <a:lnTo>
                    <a:pt x="1453" y="519"/>
                  </a:lnTo>
                  <a:lnTo>
                    <a:pt x="1455" y="521"/>
                  </a:lnTo>
                  <a:lnTo>
                    <a:pt x="1457" y="523"/>
                  </a:lnTo>
                  <a:lnTo>
                    <a:pt x="1455" y="523"/>
                  </a:lnTo>
                  <a:lnTo>
                    <a:pt x="1455" y="523"/>
                  </a:lnTo>
                  <a:lnTo>
                    <a:pt x="1453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48" y="523"/>
                  </a:lnTo>
                  <a:lnTo>
                    <a:pt x="1448" y="521"/>
                  </a:lnTo>
                  <a:lnTo>
                    <a:pt x="1448" y="521"/>
                  </a:lnTo>
                  <a:lnTo>
                    <a:pt x="1448" y="519"/>
                  </a:lnTo>
                  <a:lnTo>
                    <a:pt x="1448" y="519"/>
                  </a:lnTo>
                  <a:lnTo>
                    <a:pt x="1448" y="516"/>
                  </a:lnTo>
                  <a:lnTo>
                    <a:pt x="1448" y="516"/>
                  </a:lnTo>
                  <a:lnTo>
                    <a:pt x="1445" y="516"/>
                  </a:lnTo>
                  <a:lnTo>
                    <a:pt x="1445" y="516"/>
                  </a:lnTo>
                  <a:lnTo>
                    <a:pt x="1443" y="516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5" y="509"/>
                  </a:lnTo>
                  <a:lnTo>
                    <a:pt x="1443" y="509"/>
                  </a:lnTo>
                  <a:lnTo>
                    <a:pt x="1441" y="509"/>
                  </a:lnTo>
                  <a:lnTo>
                    <a:pt x="1441" y="509"/>
                  </a:lnTo>
                  <a:lnTo>
                    <a:pt x="1438" y="504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4" y="502"/>
                  </a:lnTo>
                  <a:lnTo>
                    <a:pt x="1431" y="502"/>
                  </a:lnTo>
                  <a:lnTo>
                    <a:pt x="1431" y="502"/>
                  </a:lnTo>
                  <a:lnTo>
                    <a:pt x="1429" y="502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7" y="500"/>
                  </a:lnTo>
                  <a:lnTo>
                    <a:pt x="1427" y="497"/>
                  </a:lnTo>
                  <a:lnTo>
                    <a:pt x="1427" y="497"/>
                  </a:lnTo>
                  <a:lnTo>
                    <a:pt x="1424" y="497"/>
                  </a:lnTo>
                  <a:lnTo>
                    <a:pt x="1424" y="495"/>
                  </a:lnTo>
                  <a:lnTo>
                    <a:pt x="1424" y="495"/>
                  </a:lnTo>
                  <a:lnTo>
                    <a:pt x="1424" y="493"/>
                  </a:lnTo>
                  <a:lnTo>
                    <a:pt x="1424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9" y="490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31" y="483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4" y="485"/>
                  </a:lnTo>
                  <a:lnTo>
                    <a:pt x="1431" y="488"/>
                  </a:lnTo>
                  <a:lnTo>
                    <a:pt x="1434" y="488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3"/>
                  </a:lnTo>
                  <a:lnTo>
                    <a:pt x="1431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1"/>
                  </a:lnTo>
                  <a:lnTo>
                    <a:pt x="1429" y="478"/>
                  </a:lnTo>
                  <a:lnTo>
                    <a:pt x="1431" y="476"/>
                  </a:lnTo>
                  <a:lnTo>
                    <a:pt x="1431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8" y="474"/>
                  </a:lnTo>
                  <a:lnTo>
                    <a:pt x="1438" y="474"/>
                  </a:lnTo>
                  <a:lnTo>
                    <a:pt x="1438" y="471"/>
                  </a:lnTo>
                  <a:lnTo>
                    <a:pt x="1438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7" y="464"/>
                  </a:lnTo>
                  <a:lnTo>
                    <a:pt x="1429" y="462"/>
                  </a:lnTo>
                  <a:lnTo>
                    <a:pt x="1429" y="459"/>
                  </a:lnTo>
                  <a:lnTo>
                    <a:pt x="1429" y="459"/>
                  </a:lnTo>
                  <a:lnTo>
                    <a:pt x="1427" y="457"/>
                  </a:lnTo>
                  <a:lnTo>
                    <a:pt x="1427" y="457"/>
                  </a:lnTo>
                  <a:lnTo>
                    <a:pt x="1424" y="457"/>
                  </a:lnTo>
                  <a:lnTo>
                    <a:pt x="1424" y="457"/>
                  </a:lnTo>
                  <a:lnTo>
                    <a:pt x="1422" y="457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2"/>
                  </a:lnTo>
                  <a:lnTo>
                    <a:pt x="1422" y="452"/>
                  </a:lnTo>
                  <a:lnTo>
                    <a:pt x="1419" y="452"/>
                  </a:lnTo>
                  <a:lnTo>
                    <a:pt x="1419" y="452"/>
                  </a:lnTo>
                  <a:lnTo>
                    <a:pt x="1417" y="452"/>
                  </a:lnTo>
                  <a:lnTo>
                    <a:pt x="1417" y="450"/>
                  </a:lnTo>
                  <a:lnTo>
                    <a:pt x="1415" y="448"/>
                  </a:lnTo>
                  <a:lnTo>
                    <a:pt x="1415" y="448"/>
                  </a:lnTo>
                  <a:lnTo>
                    <a:pt x="1415" y="445"/>
                  </a:lnTo>
                  <a:lnTo>
                    <a:pt x="1415" y="445"/>
                  </a:lnTo>
                  <a:lnTo>
                    <a:pt x="1415" y="443"/>
                  </a:lnTo>
                  <a:lnTo>
                    <a:pt x="1412" y="440"/>
                  </a:lnTo>
                  <a:lnTo>
                    <a:pt x="1412" y="438"/>
                  </a:lnTo>
                  <a:lnTo>
                    <a:pt x="1410" y="436"/>
                  </a:lnTo>
                  <a:lnTo>
                    <a:pt x="1408" y="433"/>
                  </a:lnTo>
                  <a:lnTo>
                    <a:pt x="1408" y="433"/>
                  </a:lnTo>
                  <a:lnTo>
                    <a:pt x="1408" y="431"/>
                  </a:lnTo>
                  <a:lnTo>
                    <a:pt x="1405" y="431"/>
                  </a:lnTo>
                  <a:lnTo>
                    <a:pt x="1405" y="429"/>
                  </a:lnTo>
                  <a:lnTo>
                    <a:pt x="1403" y="426"/>
                  </a:lnTo>
                  <a:lnTo>
                    <a:pt x="1401" y="424"/>
                  </a:lnTo>
                  <a:lnTo>
                    <a:pt x="1401" y="424"/>
                  </a:lnTo>
                  <a:lnTo>
                    <a:pt x="1398" y="422"/>
                  </a:lnTo>
                  <a:lnTo>
                    <a:pt x="1396" y="422"/>
                  </a:lnTo>
                  <a:lnTo>
                    <a:pt x="1393" y="422"/>
                  </a:lnTo>
                  <a:lnTo>
                    <a:pt x="1391" y="422"/>
                  </a:lnTo>
                  <a:lnTo>
                    <a:pt x="1389" y="419"/>
                  </a:lnTo>
                  <a:lnTo>
                    <a:pt x="1389" y="414"/>
                  </a:lnTo>
                  <a:lnTo>
                    <a:pt x="1389" y="414"/>
                  </a:lnTo>
                  <a:lnTo>
                    <a:pt x="1386" y="414"/>
                  </a:lnTo>
                  <a:lnTo>
                    <a:pt x="1386" y="412"/>
                  </a:lnTo>
                  <a:lnTo>
                    <a:pt x="1386" y="412"/>
                  </a:lnTo>
                  <a:lnTo>
                    <a:pt x="1384" y="412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10"/>
                  </a:lnTo>
                  <a:lnTo>
                    <a:pt x="1382" y="410"/>
                  </a:lnTo>
                  <a:lnTo>
                    <a:pt x="1379" y="410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77" y="407"/>
                  </a:lnTo>
                  <a:lnTo>
                    <a:pt x="1377" y="407"/>
                  </a:lnTo>
                  <a:lnTo>
                    <a:pt x="1379" y="407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7" y="403"/>
                  </a:lnTo>
                  <a:lnTo>
                    <a:pt x="1377" y="400"/>
                  </a:lnTo>
                  <a:lnTo>
                    <a:pt x="1379" y="400"/>
                  </a:lnTo>
                  <a:lnTo>
                    <a:pt x="1379" y="400"/>
                  </a:lnTo>
                  <a:lnTo>
                    <a:pt x="1379" y="403"/>
                  </a:lnTo>
                  <a:lnTo>
                    <a:pt x="1379" y="403"/>
                  </a:lnTo>
                  <a:lnTo>
                    <a:pt x="1382" y="403"/>
                  </a:lnTo>
                  <a:lnTo>
                    <a:pt x="1384" y="403"/>
                  </a:lnTo>
                  <a:lnTo>
                    <a:pt x="1384" y="403"/>
                  </a:lnTo>
                  <a:lnTo>
                    <a:pt x="1384" y="405"/>
                  </a:lnTo>
                  <a:lnTo>
                    <a:pt x="1384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9" y="405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91" y="410"/>
                  </a:lnTo>
                  <a:lnTo>
                    <a:pt x="1393" y="407"/>
                  </a:lnTo>
                  <a:lnTo>
                    <a:pt x="1396" y="407"/>
                  </a:lnTo>
                  <a:lnTo>
                    <a:pt x="1398" y="407"/>
                  </a:lnTo>
                  <a:lnTo>
                    <a:pt x="1398" y="407"/>
                  </a:lnTo>
                  <a:lnTo>
                    <a:pt x="1401" y="405"/>
                  </a:lnTo>
                  <a:lnTo>
                    <a:pt x="1401" y="403"/>
                  </a:lnTo>
                  <a:lnTo>
                    <a:pt x="1401" y="400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2" y="393"/>
                  </a:lnTo>
                  <a:lnTo>
                    <a:pt x="1412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9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3"/>
                  </a:lnTo>
                  <a:lnTo>
                    <a:pt x="1424" y="391"/>
                  </a:lnTo>
                  <a:lnTo>
                    <a:pt x="1424" y="391"/>
                  </a:lnTo>
                  <a:lnTo>
                    <a:pt x="1429" y="388"/>
                  </a:lnTo>
                  <a:lnTo>
                    <a:pt x="1434" y="386"/>
                  </a:lnTo>
                  <a:lnTo>
                    <a:pt x="1434" y="386"/>
                  </a:lnTo>
                  <a:lnTo>
                    <a:pt x="1434" y="384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7"/>
                  </a:lnTo>
                  <a:lnTo>
                    <a:pt x="1441" y="377"/>
                  </a:lnTo>
                  <a:lnTo>
                    <a:pt x="1441" y="377"/>
                  </a:lnTo>
                  <a:lnTo>
                    <a:pt x="1443" y="374"/>
                  </a:lnTo>
                  <a:lnTo>
                    <a:pt x="1443" y="372"/>
                  </a:lnTo>
                  <a:lnTo>
                    <a:pt x="1445" y="372"/>
                  </a:lnTo>
                  <a:lnTo>
                    <a:pt x="1445" y="372"/>
                  </a:lnTo>
                  <a:lnTo>
                    <a:pt x="1448" y="370"/>
                  </a:lnTo>
                  <a:lnTo>
                    <a:pt x="1448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3" y="365"/>
                  </a:lnTo>
                  <a:lnTo>
                    <a:pt x="1453" y="362"/>
                  </a:lnTo>
                  <a:lnTo>
                    <a:pt x="1453" y="362"/>
                  </a:lnTo>
                  <a:lnTo>
                    <a:pt x="1453" y="360"/>
                  </a:lnTo>
                  <a:lnTo>
                    <a:pt x="1455" y="355"/>
                  </a:lnTo>
                  <a:lnTo>
                    <a:pt x="1457" y="355"/>
                  </a:lnTo>
                  <a:lnTo>
                    <a:pt x="1460" y="355"/>
                  </a:lnTo>
                  <a:lnTo>
                    <a:pt x="1462" y="355"/>
                  </a:lnTo>
                  <a:lnTo>
                    <a:pt x="1467" y="355"/>
                  </a:lnTo>
                  <a:lnTo>
                    <a:pt x="1467" y="353"/>
                  </a:lnTo>
                  <a:lnTo>
                    <a:pt x="1469" y="353"/>
                  </a:lnTo>
                  <a:lnTo>
                    <a:pt x="1471" y="351"/>
                  </a:lnTo>
                  <a:lnTo>
                    <a:pt x="1471" y="353"/>
                  </a:lnTo>
                  <a:lnTo>
                    <a:pt x="1474" y="353"/>
                  </a:lnTo>
                  <a:lnTo>
                    <a:pt x="1474" y="353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8"/>
                  </a:lnTo>
                  <a:lnTo>
                    <a:pt x="1476" y="358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9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3" y="362"/>
                  </a:lnTo>
                  <a:lnTo>
                    <a:pt x="1486" y="360"/>
                  </a:lnTo>
                  <a:lnTo>
                    <a:pt x="1486" y="360"/>
                  </a:lnTo>
                  <a:lnTo>
                    <a:pt x="1486" y="355"/>
                  </a:lnTo>
                  <a:lnTo>
                    <a:pt x="1488" y="353"/>
                  </a:lnTo>
                  <a:lnTo>
                    <a:pt x="1488" y="353"/>
                  </a:lnTo>
                  <a:lnTo>
                    <a:pt x="1488" y="351"/>
                  </a:lnTo>
                  <a:lnTo>
                    <a:pt x="1488" y="351"/>
                  </a:lnTo>
                  <a:lnTo>
                    <a:pt x="1490" y="348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3"/>
                  </a:lnTo>
                  <a:lnTo>
                    <a:pt x="1488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8" y="341"/>
                  </a:lnTo>
                  <a:lnTo>
                    <a:pt x="1486" y="341"/>
                  </a:lnTo>
                  <a:lnTo>
                    <a:pt x="1483" y="341"/>
                  </a:lnTo>
                  <a:lnTo>
                    <a:pt x="1481" y="339"/>
                  </a:lnTo>
                  <a:lnTo>
                    <a:pt x="1479" y="339"/>
                  </a:lnTo>
                  <a:lnTo>
                    <a:pt x="1469" y="336"/>
                  </a:lnTo>
                  <a:lnTo>
                    <a:pt x="1469" y="336"/>
                  </a:lnTo>
                  <a:lnTo>
                    <a:pt x="1469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2" y="339"/>
                  </a:lnTo>
                  <a:lnTo>
                    <a:pt x="1457" y="339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5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6"/>
                  </a:lnTo>
                  <a:lnTo>
                    <a:pt x="1460" y="346"/>
                  </a:lnTo>
                  <a:lnTo>
                    <a:pt x="1464" y="346"/>
                  </a:lnTo>
                  <a:lnTo>
                    <a:pt x="1464" y="346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55" y="348"/>
                  </a:lnTo>
                  <a:lnTo>
                    <a:pt x="1453" y="348"/>
                  </a:lnTo>
                  <a:lnTo>
                    <a:pt x="1450" y="348"/>
                  </a:lnTo>
                  <a:lnTo>
                    <a:pt x="1450" y="348"/>
                  </a:lnTo>
                  <a:lnTo>
                    <a:pt x="1448" y="348"/>
                  </a:lnTo>
                  <a:lnTo>
                    <a:pt x="1448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3" y="348"/>
                  </a:lnTo>
                  <a:lnTo>
                    <a:pt x="1438" y="348"/>
                  </a:lnTo>
                  <a:lnTo>
                    <a:pt x="1436" y="348"/>
                  </a:lnTo>
                  <a:lnTo>
                    <a:pt x="1434" y="348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22" y="351"/>
                  </a:lnTo>
                  <a:lnTo>
                    <a:pt x="1422" y="351"/>
                  </a:lnTo>
                  <a:lnTo>
                    <a:pt x="1422" y="353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7" y="355"/>
                  </a:lnTo>
                  <a:lnTo>
                    <a:pt x="1417" y="355"/>
                  </a:lnTo>
                  <a:lnTo>
                    <a:pt x="1415" y="355"/>
                  </a:lnTo>
                  <a:lnTo>
                    <a:pt x="1415" y="355"/>
                  </a:lnTo>
                  <a:lnTo>
                    <a:pt x="1412" y="355"/>
                  </a:lnTo>
                  <a:lnTo>
                    <a:pt x="1412" y="358"/>
                  </a:lnTo>
                  <a:lnTo>
                    <a:pt x="1410" y="358"/>
                  </a:lnTo>
                  <a:lnTo>
                    <a:pt x="1408" y="358"/>
                  </a:lnTo>
                  <a:lnTo>
                    <a:pt x="1405" y="358"/>
                  </a:lnTo>
                  <a:lnTo>
                    <a:pt x="1403" y="358"/>
                  </a:lnTo>
                  <a:lnTo>
                    <a:pt x="1398" y="358"/>
                  </a:lnTo>
                  <a:lnTo>
                    <a:pt x="1398" y="358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3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3"/>
                  </a:lnTo>
                  <a:lnTo>
                    <a:pt x="1391" y="353"/>
                  </a:lnTo>
                  <a:lnTo>
                    <a:pt x="1389" y="353"/>
                  </a:lnTo>
                  <a:lnTo>
                    <a:pt x="1389" y="353"/>
                  </a:lnTo>
                  <a:lnTo>
                    <a:pt x="1386" y="353"/>
                  </a:lnTo>
                  <a:lnTo>
                    <a:pt x="1384" y="355"/>
                  </a:lnTo>
                  <a:lnTo>
                    <a:pt x="1384" y="358"/>
                  </a:lnTo>
                  <a:lnTo>
                    <a:pt x="1382" y="362"/>
                  </a:lnTo>
                  <a:lnTo>
                    <a:pt x="1377" y="365"/>
                  </a:lnTo>
                  <a:lnTo>
                    <a:pt x="1377" y="365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70"/>
                  </a:lnTo>
                  <a:lnTo>
                    <a:pt x="1372" y="370"/>
                  </a:lnTo>
                  <a:lnTo>
                    <a:pt x="1372" y="370"/>
                  </a:lnTo>
                  <a:lnTo>
                    <a:pt x="1372" y="372"/>
                  </a:lnTo>
                  <a:lnTo>
                    <a:pt x="1370" y="372"/>
                  </a:lnTo>
                  <a:lnTo>
                    <a:pt x="1370" y="374"/>
                  </a:lnTo>
                  <a:lnTo>
                    <a:pt x="1370" y="377"/>
                  </a:lnTo>
                  <a:lnTo>
                    <a:pt x="1370" y="377"/>
                  </a:lnTo>
                  <a:lnTo>
                    <a:pt x="1367" y="379"/>
                  </a:lnTo>
                  <a:lnTo>
                    <a:pt x="1367" y="381"/>
                  </a:lnTo>
                  <a:lnTo>
                    <a:pt x="1365" y="381"/>
                  </a:lnTo>
                  <a:lnTo>
                    <a:pt x="1363" y="381"/>
                  </a:lnTo>
                  <a:lnTo>
                    <a:pt x="1363" y="381"/>
                  </a:lnTo>
                  <a:lnTo>
                    <a:pt x="1360" y="381"/>
                  </a:lnTo>
                  <a:lnTo>
                    <a:pt x="1360" y="379"/>
                  </a:lnTo>
                  <a:lnTo>
                    <a:pt x="1360" y="379"/>
                  </a:lnTo>
                  <a:lnTo>
                    <a:pt x="1358" y="381"/>
                  </a:lnTo>
                  <a:lnTo>
                    <a:pt x="1356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3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6" y="379"/>
                  </a:lnTo>
                  <a:lnTo>
                    <a:pt x="1346" y="379"/>
                  </a:lnTo>
                  <a:lnTo>
                    <a:pt x="1344" y="381"/>
                  </a:lnTo>
                  <a:lnTo>
                    <a:pt x="1344" y="381"/>
                  </a:lnTo>
                  <a:lnTo>
                    <a:pt x="1341" y="379"/>
                  </a:lnTo>
                  <a:lnTo>
                    <a:pt x="1341" y="379"/>
                  </a:lnTo>
                  <a:lnTo>
                    <a:pt x="1341" y="377"/>
                  </a:lnTo>
                  <a:lnTo>
                    <a:pt x="1341" y="374"/>
                  </a:lnTo>
                  <a:lnTo>
                    <a:pt x="1339" y="372"/>
                  </a:lnTo>
                  <a:lnTo>
                    <a:pt x="1339" y="372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5"/>
                  </a:lnTo>
                  <a:lnTo>
                    <a:pt x="1337" y="360"/>
                  </a:lnTo>
                  <a:lnTo>
                    <a:pt x="1334" y="360"/>
                  </a:lnTo>
                  <a:lnTo>
                    <a:pt x="1334" y="360"/>
                  </a:lnTo>
                  <a:lnTo>
                    <a:pt x="1334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5"/>
                  </a:lnTo>
                  <a:lnTo>
                    <a:pt x="1330" y="355"/>
                  </a:lnTo>
                  <a:lnTo>
                    <a:pt x="1330" y="355"/>
                  </a:lnTo>
                  <a:lnTo>
                    <a:pt x="1327" y="355"/>
                  </a:lnTo>
                  <a:lnTo>
                    <a:pt x="1327" y="355"/>
                  </a:lnTo>
                  <a:lnTo>
                    <a:pt x="1325" y="358"/>
                  </a:lnTo>
                  <a:lnTo>
                    <a:pt x="1325" y="358"/>
                  </a:lnTo>
                  <a:lnTo>
                    <a:pt x="1322" y="355"/>
                  </a:lnTo>
                  <a:lnTo>
                    <a:pt x="1320" y="355"/>
                  </a:lnTo>
                  <a:lnTo>
                    <a:pt x="1313" y="343"/>
                  </a:lnTo>
                  <a:lnTo>
                    <a:pt x="1313" y="341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29"/>
                  </a:lnTo>
                  <a:lnTo>
                    <a:pt x="1311" y="329"/>
                  </a:lnTo>
                  <a:lnTo>
                    <a:pt x="1311" y="327"/>
                  </a:lnTo>
                  <a:lnTo>
                    <a:pt x="1308" y="320"/>
                  </a:lnTo>
                  <a:lnTo>
                    <a:pt x="1308" y="320"/>
                  </a:lnTo>
                  <a:lnTo>
                    <a:pt x="1308" y="317"/>
                  </a:lnTo>
                  <a:lnTo>
                    <a:pt x="1308" y="317"/>
                  </a:lnTo>
                  <a:lnTo>
                    <a:pt x="1311" y="315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0"/>
                  </a:lnTo>
                  <a:lnTo>
                    <a:pt x="1311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6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315" y="299"/>
                  </a:lnTo>
                  <a:lnTo>
                    <a:pt x="1315" y="299"/>
                  </a:lnTo>
                  <a:lnTo>
                    <a:pt x="1318" y="296"/>
                  </a:lnTo>
                  <a:lnTo>
                    <a:pt x="1320" y="294"/>
                  </a:lnTo>
                  <a:lnTo>
                    <a:pt x="1322" y="289"/>
                  </a:lnTo>
                  <a:lnTo>
                    <a:pt x="1325" y="287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30" y="282"/>
                  </a:lnTo>
                  <a:lnTo>
                    <a:pt x="1330" y="282"/>
                  </a:lnTo>
                  <a:lnTo>
                    <a:pt x="1334" y="282"/>
                  </a:lnTo>
                  <a:lnTo>
                    <a:pt x="1334" y="280"/>
                  </a:lnTo>
                  <a:lnTo>
                    <a:pt x="1344" y="280"/>
                  </a:lnTo>
                  <a:lnTo>
                    <a:pt x="1346" y="282"/>
                  </a:lnTo>
                  <a:lnTo>
                    <a:pt x="1346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51" y="282"/>
                  </a:lnTo>
                  <a:lnTo>
                    <a:pt x="1351" y="282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7"/>
                  </a:lnTo>
                  <a:lnTo>
                    <a:pt x="1353" y="287"/>
                  </a:lnTo>
                  <a:lnTo>
                    <a:pt x="1356" y="287"/>
                  </a:lnTo>
                  <a:lnTo>
                    <a:pt x="1358" y="287"/>
                  </a:lnTo>
                  <a:lnTo>
                    <a:pt x="1360" y="284"/>
                  </a:lnTo>
                  <a:lnTo>
                    <a:pt x="1360" y="284"/>
                  </a:lnTo>
                  <a:lnTo>
                    <a:pt x="1363" y="284"/>
                  </a:lnTo>
                  <a:lnTo>
                    <a:pt x="1363" y="287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2" y="284"/>
                  </a:lnTo>
                  <a:lnTo>
                    <a:pt x="1372" y="284"/>
                  </a:lnTo>
                  <a:lnTo>
                    <a:pt x="1375" y="282"/>
                  </a:lnTo>
                  <a:lnTo>
                    <a:pt x="1377" y="282"/>
                  </a:lnTo>
                  <a:lnTo>
                    <a:pt x="1377" y="284"/>
                  </a:lnTo>
                  <a:lnTo>
                    <a:pt x="1377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82" y="284"/>
                  </a:lnTo>
                  <a:lnTo>
                    <a:pt x="1382" y="282"/>
                  </a:lnTo>
                  <a:lnTo>
                    <a:pt x="1384" y="282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6" y="284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6" y="282"/>
                  </a:lnTo>
                  <a:lnTo>
                    <a:pt x="1396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401" y="287"/>
                  </a:lnTo>
                  <a:lnTo>
                    <a:pt x="1403" y="287"/>
                  </a:lnTo>
                  <a:lnTo>
                    <a:pt x="1403" y="287"/>
                  </a:lnTo>
                  <a:lnTo>
                    <a:pt x="1405" y="287"/>
                  </a:lnTo>
                  <a:lnTo>
                    <a:pt x="1408" y="287"/>
                  </a:lnTo>
                  <a:lnTo>
                    <a:pt x="1412" y="284"/>
                  </a:lnTo>
                  <a:lnTo>
                    <a:pt x="1412" y="284"/>
                  </a:lnTo>
                  <a:lnTo>
                    <a:pt x="1415" y="284"/>
                  </a:lnTo>
                  <a:lnTo>
                    <a:pt x="1415" y="282"/>
                  </a:lnTo>
                  <a:lnTo>
                    <a:pt x="1419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4" y="284"/>
                  </a:lnTo>
                  <a:lnTo>
                    <a:pt x="1424" y="282"/>
                  </a:lnTo>
                  <a:lnTo>
                    <a:pt x="1424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31" y="282"/>
                  </a:lnTo>
                  <a:lnTo>
                    <a:pt x="1443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8" y="284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3" y="282"/>
                  </a:lnTo>
                  <a:lnTo>
                    <a:pt x="1457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71" y="284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6" y="287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81" y="291"/>
                  </a:lnTo>
                  <a:lnTo>
                    <a:pt x="1486" y="294"/>
                  </a:lnTo>
                  <a:lnTo>
                    <a:pt x="1486" y="291"/>
                  </a:lnTo>
                  <a:lnTo>
                    <a:pt x="1488" y="291"/>
                  </a:lnTo>
                  <a:lnTo>
                    <a:pt x="1490" y="291"/>
                  </a:lnTo>
                  <a:lnTo>
                    <a:pt x="1495" y="291"/>
                  </a:lnTo>
                  <a:lnTo>
                    <a:pt x="1495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500" y="294"/>
                  </a:lnTo>
                  <a:lnTo>
                    <a:pt x="1500" y="294"/>
                  </a:lnTo>
                  <a:lnTo>
                    <a:pt x="1502" y="294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5" y="291"/>
                  </a:lnTo>
                  <a:lnTo>
                    <a:pt x="1507" y="291"/>
                  </a:lnTo>
                  <a:lnTo>
                    <a:pt x="1507" y="294"/>
                  </a:lnTo>
                  <a:lnTo>
                    <a:pt x="1507" y="291"/>
                  </a:lnTo>
                  <a:lnTo>
                    <a:pt x="1507" y="291"/>
                  </a:lnTo>
                  <a:lnTo>
                    <a:pt x="1509" y="291"/>
                  </a:lnTo>
                  <a:lnTo>
                    <a:pt x="1509" y="291"/>
                  </a:lnTo>
                  <a:lnTo>
                    <a:pt x="1512" y="291"/>
                  </a:lnTo>
                  <a:lnTo>
                    <a:pt x="1514" y="291"/>
                  </a:lnTo>
                  <a:lnTo>
                    <a:pt x="1514" y="291"/>
                  </a:lnTo>
                  <a:lnTo>
                    <a:pt x="1519" y="291"/>
                  </a:lnTo>
                  <a:lnTo>
                    <a:pt x="1519" y="291"/>
                  </a:lnTo>
                  <a:lnTo>
                    <a:pt x="1519" y="289"/>
                  </a:lnTo>
                  <a:lnTo>
                    <a:pt x="1519" y="289"/>
                  </a:lnTo>
                  <a:lnTo>
                    <a:pt x="1521" y="289"/>
                  </a:lnTo>
                  <a:lnTo>
                    <a:pt x="1521" y="289"/>
                  </a:lnTo>
                  <a:lnTo>
                    <a:pt x="1524" y="289"/>
                  </a:lnTo>
                  <a:lnTo>
                    <a:pt x="1524" y="289"/>
                  </a:lnTo>
                  <a:lnTo>
                    <a:pt x="1526" y="289"/>
                  </a:lnTo>
                  <a:lnTo>
                    <a:pt x="1528" y="289"/>
                  </a:lnTo>
                  <a:lnTo>
                    <a:pt x="1535" y="287"/>
                  </a:lnTo>
                  <a:lnTo>
                    <a:pt x="1535" y="287"/>
                  </a:lnTo>
                  <a:lnTo>
                    <a:pt x="1538" y="287"/>
                  </a:lnTo>
                  <a:lnTo>
                    <a:pt x="1538" y="287"/>
                  </a:lnTo>
                  <a:lnTo>
                    <a:pt x="1540" y="284"/>
                  </a:lnTo>
                  <a:lnTo>
                    <a:pt x="1540" y="284"/>
                  </a:lnTo>
                  <a:lnTo>
                    <a:pt x="1542" y="284"/>
                  </a:lnTo>
                  <a:lnTo>
                    <a:pt x="1542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0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50" y="272"/>
                  </a:lnTo>
                  <a:lnTo>
                    <a:pt x="1550" y="272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68"/>
                  </a:lnTo>
                  <a:lnTo>
                    <a:pt x="1552" y="268"/>
                  </a:lnTo>
                  <a:lnTo>
                    <a:pt x="1552" y="265"/>
                  </a:lnTo>
                  <a:lnTo>
                    <a:pt x="1554" y="265"/>
                  </a:lnTo>
                  <a:lnTo>
                    <a:pt x="1554" y="265"/>
                  </a:lnTo>
                  <a:lnTo>
                    <a:pt x="1557" y="263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61" y="261"/>
                  </a:lnTo>
                  <a:lnTo>
                    <a:pt x="1561" y="258"/>
                  </a:lnTo>
                  <a:lnTo>
                    <a:pt x="1561" y="258"/>
                  </a:lnTo>
                  <a:lnTo>
                    <a:pt x="1564" y="258"/>
                  </a:lnTo>
                  <a:lnTo>
                    <a:pt x="1564" y="258"/>
                  </a:lnTo>
                  <a:lnTo>
                    <a:pt x="1566" y="258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8" y="254"/>
                  </a:lnTo>
                  <a:lnTo>
                    <a:pt x="1568" y="251"/>
                  </a:lnTo>
                  <a:lnTo>
                    <a:pt x="1571" y="246"/>
                  </a:lnTo>
                  <a:lnTo>
                    <a:pt x="1576" y="237"/>
                  </a:lnTo>
                  <a:lnTo>
                    <a:pt x="1576" y="237"/>
                  </a:lnTo>
                  <a:lnTo>
                    <a:pt x="1578" y="235"/>
                  </a:lnTo>
                  <a:lnTo>
                    <a:pt x="1580" y="232"/>
                  </a:lnTo>
                  <a:lnTo>
                    <a:pt x="1583" y="232"/>
                  </a:lnTo>
                  <a:lnTo>
                    <a:pt x="1583" y="230"/>
                  </a:lnTo>
                  <a:lnTo>
                    <a:pt x="1583" y="230"/>
                  </a:lnTo>
                  <a:lnTo>
                    <a:pt x="1580" y="228"/>
                  </a:lnTo>
                  <a:lnTo>
                    <a:pt x="1580" y="228"/>
                  </a:lnTo>
                  <a:lnTo>
                    <a:pt x="1578" y="225"/>
                  </a:lnTo>
                  <a:lnTo>
                    <a:pt x="1578" y="223"/>
                  </a:lnTo>
                  <a:lnTo>
                    <a:pt x="1580" y="220"/>
                  </a:lnTo>
                  <a:lnTo>
                    <a:pt x="1580" y="220"/>
                  </a:lnTo>
                  <a:lnTo>
                    <a:pt x="1578" y="220"/>
                  </a:lnTo>
                  <a:lnTo>
                    <a:pt x="1576" y="220"/>
                  </a:lnTo>
                  <a:lnTo>
                    <a:pt x="1573" y="220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6" y="220"/>
                  </a:lnTo>
                  <a:lnTo>
                    <a:pt x="1561" y="225"/>
                  </a:lnTo>
                  <a:lnTo>
                    <a:pt x="1561" y="228"/>
                  </a:lnTo>
                  <a:lnTo>
                    <a:pt x="1561" y="228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2"/>
                  </a:lnTo>
                  <a:lnTo>
                    <a:pt x="1561" y="232"/>
                  </a:lnTo>
                  <a:lnTo>
                    <a:pt x="1559" y="232"/>
                  </a:lnTo>
                  <a:lnTo>
                    <a:pt x="1557" y="232"/>
                  </a:lnTo>
                  <a:lnTo>
                    <a:pt x="1557" y="235"/>
                  </a:lnTo>
                  <a:lnTo>
                    <a:pt x="1554" y="235"/>
                  </a:lnTo>
                  <a:lnTo>
                    <a:pt x="1554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47" y="237"/>
                  </a:lnTo>
                  <a:lnTo>
                    <a:pt x="1547" y="239"/>
                  </a:lnTo>
                  <a:lnTo>
                    <a:pt x="1545" y="239"/>
                  </a:lnTo>
                  <a:lnTo>
                    <a:pt x="1545" y="242"/>
                  </a:lnTo>
                  <a:lnTo>
                    <a:pt x="1547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4"/>
                  </a:lnTo>
                  <a:lnTo>
                    <a:pt x="1550" y="244"/>
                  </a:lnTo>
                  <a:lnTo>
                    <a:pt x="1550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4"/>
                  </a:lnTo>
                  <a:lnTo>
                    <a:pt x="1547" y="244"/>
                  </a:lnTo>
                  <a:lnTo>
                    <a:pt x="1545" y="244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0" y="246"/>
                  </a:lnTo>
                  <a:lnTo>
                    <a:pt x="1540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5" y="249"/>
                  </a:lnTo>
                  <a:lnTo>
                    <a:pt x="1535" y="254"/>
                  </a:lnTo>
                  <a:lnTo>
                    <a:pt x="1535" y="254"/>
                  </a:lnTo>
                  <a:lnTo>
                    <a:pt x="1533" y="256"/>
                  </a:lnTo>
                  <a:lnTo>
                    <a:pt x="1531" y="256"/>
                  </a:lnTo>
                  <a:lnTo>
                    <a:pt x="1528" y="256"/>
                  </a:lnTo>
                  <a:lnTo>
                    <a:pt x="1526" y="258"/>
                  </a:lnTo>
                  <a:lnTo>
                    <a:pt x="1526" y="258"/>
                  </a:lnTo>
                  <a:lnTo>
                    <a:pt x="1524" y="258"/>
                  </a:lnTo>
                  <a:lnTo>
                    <a:pt x="1519" y="261"/>
                  </a:lnTo>
                  <a:lnTo>
                    <a:pt x="1516" y="263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4" y="263"/>
                  </a:lnTo>
                  <a:lnTo>
                    <a:pt x="1516" y="263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2" y="265"/>
                  </a:lnTo>
                  <a:lnTo>
                    <a:pt x="1509" y="265"/>
                  </a:lnTo>
                  <a:lnTo>
                    <a:pt x="1502" y="263"/>
                  </a:lnTo>
                  <a:lnTo>
                    <a:pt x="1500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5" y="263"/>
                  </a:lnTo>
                  <a:lnTo>
                    <a:pt x="1495" y="263"/>
                  </a:lnTo>
                  <a:lnTo>
                    <a:pt x="1493" y="263"/>
                  </a:lnTo>
                  <a:lnTo>
                    <a:pt x="1488" y="261"/>
                  </a:lnTo>
                  <a:lnTo>
                    <a:pt x="1488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58"/>
                  </a:lnTo>
                  <a:lnTo>
                    <a:pt x="1481" y="258"/>
                  </a:lnTo>
                  <a:lnTo>
                    <a:pt x="1479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1" y="258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69" y="261"/>
                  </a:lnTo>
                  <a:lnTo>
                    <a:pt x="1467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3"/>
                  </a:lnTo>
                  <a:lnTo>
                    <a:pt x="1460" y="263"/>
                  </a:lnTo>
                  <a:lnTo>
                    <a:pt x="1460" y="263"/>
                  </a:lnTo>
                  <a:lnTo>
                    <a:pt x="1457" y="265"/>
                  </a:lnTo>
                  <a:lnTo>
                    <a:pt x="1457" y="265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1"/>
                  </a:lnTo>
                  <a:lnTo>
                    <a:pt x="1450" y="261"/>
                  </a:lnTo>
                  <a:lnTo>
                    <a:pt x="1448" y="261"/>
                  </a:lnTo>
                  <a:lnTo>
                    <a:pt x="1448" y="261"/>
                  </a:lnTo>
                  <a:lnTo>
                    <a:pt x="1448" y="258"/>
                  </a:lnTo>
                  <a:lnTo>
                    <a:pt x="1448" y="258"/>
                  </a:lnTo>
                  <a:lnTo>
                    <a:pt x="1445" y="258"/>
                  </a:lnTo>
                  <a:lnTo>
                    <a:pt x="1443" y="258"/>
                  </a:lnTo>
                  <a:lnTo>
                    <a:pt x="1441" y="258"/>
                  </a:lnTo>
                  <a:lnTo>
                    <a:pt x="1438" y="256"/>
                  </a:lnTo>
                  <a:lnTo>
                    <a:pt x="1436" y="256"/>
                  </a:lnTo>
                  <a:lnTo>
                    <a:pt x="1436" y="256"/>
                  </a:lnTo>
                  <a:lnTo>
                    <a:pt x="1434" y="256"/>
                  </a:lnTo>
                  <a:lnTo>
                    <a:pt x="1434" y="256"/>
                  </a:lnTo>
                  <a:lnTo>
                    <a:pt x="1431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4" y="256"/>
                  </a:lnTo>
                  <a:lnTo>
                    <a:pt x="1424" y="254"/>
                  </a:lnTo>
                  <a:lnTo>
                    <a:pt x="1424" y="254"/>
                  </a:lnTo>
                  <a:lnTo>
                    <a:pt x="1422" y="254"/>
                  </a:lnTo>
                  <a:lnTo>
                    <a:pt x="1422" y="254"/>
                  </a:lnTo>
                  <a:lnTo>
                    <a:pt x="1417" y="254"/>
                  </a:lnTo>
                  <a:lnTo>
                    <a:pt x="1417" y="254"/>
                  </a:lnTo>
                  <a:lnTo>
                    <a:pt x="1415" y="254"/>
                  </a:lnTo>
                  <a:lnTo>
                    <a:pt x="1415" y="254"/>
                  </a:lnTo>
                  <a:lnTo>
                    <a:pt x="1415" y="256"/>
                  </a:lnTo>
                  <a:lnTo>
                    <a:pt x="1412" y="256"/>
                  </a:lnTo>
                  <a:lnTo>
                    <a:pt x="1412" y="254"/>
                  </a:lnTo>
                  <a:lnTo>
                    <a:pt x="1410" y="254"/>
                  </a:lnTo>
                  <a:lnTo>
                    <a:pt x="1410" y="251"/>
                  </a:lnTo>
                  <a:lnTo>
                    <a:pt x="1410" y="251"/>
                  </a:lnTo>
                  <a:lnTo>
                    <a:pt x="1393" y="254"/>
                  </a:lnTo>
                  <a:lnTo>
                    <a:pt x="1391" y="254"/>
                  </a:lnTo>
                  <a:lnTo>
                    <a:pt x="1389" y="254"/>
                  </a:lnTo>
                  <a:lnTo>
                    <a:pt x="1389" y="251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6" y="244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2" y="242"/>
                  </a:lnTo>
                  <a:lnTo>
                    <a:pt x="1382" y="242"/>
                  </a:lnTo>
                  <a:lnTo>
                    <a:pt x="1379" y="242"/>
                  </a:lnTo>
                  <a:lnTo>
                    <a:pt x="1377" y="244"/>
                  </a:lnTo>
                  <a:lnTo>
                    <a:pt x="1375" y="244"/>
                  </a:lnTo>
                  <a:lnTo>
                    <a:pt x="1370" y="242"/>
                  </a:lnTo>
                  <a:lnTo>
                    <a:pt x="1370" y="239"/>
                  </a:lnTo>
                  <a:lnTo>
                    <a:pt x="1367" y="239"/>
                  </a:lnTo>
                  <a:lnTo>
                    <a:pt x="1365" y="239"/>
                  </a:lnTo>
                  <a:lnTo>
                    <a:pt x="1365" y="239"/>
                  </a:lnTo>
                  <a:lnTo>
                    <a:pt x="1358" y="237"/>
                  </a:lnTo>
                  <a:lnTo>
                    <a:pt x="1358" y="239"/>
                  </a:lnTo>
                  <a:lnTo>
                    <a:pt x="1358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7"/>
                  </a:lnTo>
                  <a:lnTo>
                    <a:pt x="1356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1" y="239"/>
                  </a:lnTo>
                  <a:lnTo>
                    <a:pt x="1351" y="242"/>
                  </a:lnTo>
                  <a:lnTo>
                    <a:pt x="1351" y="244"/>
                  </a:lnTo>
                  <a:lnTo>
                    <a:pt x="1351" y="244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48" y="254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6" y="256"/>
                  </a:lnTo>
                  <a:lnTo>
                    <a:pt x="1346" y="258"/>
                  </a:lnTo>
                  <a:lnTo>
                    <a:pt x="1346" y="258"/>
                  </a:lnTo>
                  <a:lnTo>
                    <a:pt x="1346" y="256"/>
                  </a:lnTo>
                  <a:lnTo>
                    <a:pt x="1346" y="256"/>
                  </a:lnTo>
                  <a:lnTo>
                    <a:pt x="1344" y="256"/>
                  </a:lnTo>
                  <a:lnTo>
                    <a:pt x="1344" y="256"/>
                  </a:lnTo>
                  <a:lnTo>
                    <a:pt x="1344" y="258"/>
                  </a:lnTo>
                  <a:lnTo>
                    <a:pt x="1341" y="261"/>
                  </a:lnTo>
                  <a:lnTo>
                    <a:pt x="1339" y="263"/>
                  </a:lnTo>
                  <a:lnTo>
                    <a:pt x="1341" y="265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2" y="268"/>
                  </a:lnTo>
                  <a:lnTo>
                    <a:pt x="1332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1"/>
                  </a:lnTo>
                  <a:lnTo>
                    <a:pt x="1327" y="258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2" y="256"/>
                  </a:lnTo>
                  <a:lnTo>
                    <a:pt x="1322" y="258"/>
                  </a:lnTo>
                  <a:lnTo>
                    <a:pt x="1322" y="261"/>
                  </a:lnTo>
                  <a:lnTo>
                    <a:pt x="1320" y="265"/>
                  </a:lnTo>
                  <a:lnTo>
                    <a:pt x="1320" y="265"/>
                  </a:lnTo>
                  <a:lnTo>
                    <a:pt x="1320" y="268"/>
                  </a:lnTo>
                  <a:lnTo>
                    <a:pt x="1318" y="268"/>
                  </a:lnTo>
                  <a:lnTo>
                    <a:pt x="1315" y="270"/>
                  </a:lnTo>
                  <a:lnTo>
                    <a:pt x="1315" y="270"/>
                  </a:lnTo>
                  <a:lnTo>
                    <a:pt x="1313" y="270"/>
                  </a:lnTo>
                  <a:lnTo>
                    <a:pt x="1313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1" y="275"/>
                  </a:lnTo>
                  <a:lnTo>
                    <a:pt x="1311" y="277"/>
                  </a:lnTo>
                  <a:lnTo>
                    <a:pt x="1311" y="280"/>
                  </a:lnTo>
                  <a:lnTo>
                    <a:pt x="1311" y="282"/>
                  </a:lnTo>
                  <a:lnTo>
                    <a:pt x="1308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1" y="289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4"/>
                  </a:lnTo>
                  <a:lnTo>
                    <a:pt x="1301" y="294"/>
                  </a:lnTo>
                  <a:lnTo>
                    <a:pt x="1299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9"/>
                  </a:lnTo>
                  <a:lnTo>
                    <a:pt x="1299" y="299"/>
                  </a:lnTo>
                  <a:lnTo>
                    <a:pt x="1301" y="303"/>
                  </a:lnTo>
                  <a:lnTo>
                    <a:pt x="1304" y="306"/>
                  </a:lnTo>
                  <a:lnTo>
                    <a:pt x="1301" y="306"/>
                  </a:lnTo>
                  <a:lnTo>
                    <a:pt x="1301" y="310"/>
                  </a:lnTo>
                  <a:lnTo>
                    <a:pt x="1301" y="310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6" y="313"/>
                  </a:lnTo>
                  <a:lnTo>
                    <a:pt x="1296" y="310"/>
                  </a:lnTo>
                  <a:lnTo>
                    <a:pt x="1294" y="310"/>
                  </a:lnTo>
                  <a:lnTo>
                    <a:pt x="1294" y="308"/>
                  </a:lnTo>
                  <a:lnTo>
                    <a:pt x="1292" y="308"/>
                  </a:lnTo>
                  <a:lnTo>
                    <a:pt x="1292" y="306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10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5"/>
                  </a:lnTo>
                  <a:lnTo>
                    <a:pt x="1294" y="315"/>
                  </a:lnTo>
                  <a:lnTo>
                    <a:pt x="1296" y="315"/>
                  </a:lnTo>
                  <a:lnTo>
                    <a:pt x="1296" y="313"/>
                  </a:lnTo>
                  <a:lnTo>
                    <a:pt x="1299" y="315"/>
                  </a:lnTo>
                  <a:lnTo>
                    <a:pt x="1299" y="315"/>
                  </a:lnTo>
                  <a:lnTo>
                    <a:pt x="1299" y="317"/>
                  </a:lnTo>
                  <a:lnTo>
                    <a:pt x="1299" y="317"/>
                  </a:lnTo>
                  <a:lnTo>
                    <a:pt x="1296" y="320"/>
                  </a:lnTo>
                  <a:lnTo>
                    <a:pt x="1296" y="320"/>
                  </a:lnTo>
                  <a:lnTo>
                    <a:pt x="1296" y="332"/>
                  </a:lnTo>
                  <a:lnTo>
                    <a:pt x="1296" y="334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9"/>
                  </a:lnTo>
                  <a:lnTo>
                    <a:pt x="1296" y="339"/>
                  </a:lnTo>
                  <a:lnTo>
                    <a:pt x="1299" y="341"/>
                  </a:lnTo>
                  <a:lnTo>
                    <a:pt x="1299" y="343"/>
                  </a:lnTo>
                  <a:lnTo>
                    <a:pt x="1299" y="343"/>
                  </a:lnTo>
                  <a:lnTo>
                    <a:pt x="1301" y="343"/>
                  </a:lnTo>
                  <a:lnTo>
                    <a:pt x="1301" y="346"/>
                  </a:lnTo>
                  <a:lnTo>
                    <a:pt x="1301" y="346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51"/>
                  </a:lnTo>
                  <a:lnTo>
                    <a:pt x="1301" y="351"/>
                  </a:lnTo>
                  <a:lnTo>
                    <a:pt x="1301" y="353"/>
                  </a:lnTo>
                  <a:lnTo>
                    <a:pt x="1299" y="353"/>
                  </a:lnTo>
                  <a:lnTo>
                    <a:pt x="1299" y="351"/>
                  </a:lnTo>
                  <a:lnTo>
                    <a:pt x="1296" y="348"/>
                  </a:lnTo>
                  <a:lnTo>
                    <a:pt x="1296" y="346"/>
                  </a:lnTo>
                  <a:lnTo>
                    <a:pt x="1296" y="343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89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89" y="348"/>
                  </a:lnTo>
                  <a:lnTo>
                    <a:pt x="1287" y="348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5" y="351"/>
                  </a:lnTo>
                  <a:lnTo>
                    <a:pt x="1285" y="353"/>
                  </a:lnTo>
                  <a:lnTo>
                    <a:pt x="1285" y="353"/>
                  </a:lnTo>
                  <a:lnTo>
                    <a:pt x="1282" y="353"/>
                  </a:lnTo>
                  <a:lnTo>
                    <a:pt x="1282" y="355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0" y="362"/>
                  </a:lnTo>
                  <a:lnTo>
                    <a:pt x="1280" y="362"/>
                  </a:lnTo>
                  <a:lnTo>
                    <a:pt x="1280" y="365"/>
                  </a:lnTo>
                  <a:lnTo>
                    <a:pt x="1280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3" y="372"/>
                  </a:lnTo>
                  <a:lnTo>
                    <a:pt x="1273" y="372"/>
                  </a:lnTo>
                  <a:lnTo>
                    <a:pt x="1273" y="374"/>
                  </a:lnTo>
                  <a:lnTo>
                    <a:pt x="1273" y="377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81"/>
                  </a:lnTo>
                  <a:lnTo>
                    <a:pt x="1270" y="381"/>
                  </a:lnTo>
                  <a:lnTo>
                    <a:pt x="1270" y="381"/>
                  </a:lnTo>
                  <a:lnTo>
                    <a:pt x="1273" y="381"/>
                  </a:lnTo>
                  <a:lnTo>
                    <a:pt x="1273" y="386"/>
                  </a:lnTo>
                  <a:lnTo>
                    <a:pt x="1273" y="386"/>
                  </a:lnTo>
                  <a:lnTo>
                    <a:pt x="1273" y="391"/>
                  </a:lnTo>
                  <a:lnTo>
                    <a:pt x="1273" y="391"/>
                  </a:lnTo>
                  <a:lnTo>
                    <a:pt x="1273" y="393"/>
                  </a:lnTo>
                  <a:lnTo>
                    <a:pt x="1273" y="393"/>
                  </a:lnTo>
                  <a:lnTo>
                    <a:pt x="1273" y="396"/>
                  </a:lnTo>
                  <a:lnTo>
                    <a:pt x="1273" y="400"/>
                  </a:lnTo>
                  <a:lnTo>
                    <a:pt x="1273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5"/>
                  </a:lnTo>
                  <a:lnTo>
                    <a:pt x="1275" y="410"/>
                  </a:lnTo>
                  <a:lnTo>
                    <a:pt x="1275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0" y="410"/>
                  </a:lnTo>
                  <a:lnTo>
                    <a:pt x="1270" y="410"/>
                  </a:lnTo>
                  <a:lnTo>
                    <a:pt x="1268" y="412"/>
                  </a:lnTo>
                  <a:lnTo>
                    <a:pt x="1268" y="412"/>
                  </a:lnTo>
                  <a:lnTo>
                    <a:pt x="1266" y="419"/>
                  </a:lnTo>
                  <a:lnTo>
                    <a:pt x="1266" y="419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6"/>
                  </a:lnTo>
                  <a:lnTo>
                    <a:pt x="1263" y="431"/>
                  </a:lnTo>
                  <a:lnTo>
                    <a:pt x="1263" y="431"/>
                  </a:lnTo>
                  <a:lnTo>
                    <a:pt x="1263" y="436"/>
                  </a:lnTo>
                  <a:lnTo>
                    <a:pt x="1263" y="436"/>
                  </a:lnTo>
                  <a:lnTo>
                    <a:pt x="1261" y="438"/>
                  </a:lnTo>
                  <a:lnTo>
                    <a:pt x="1259" y="438"/>
                  </a:lnTo>
                  <a:lnTo>
                    <a:pt x="1259" y="438"/>
                  </a:lnTo>
                  <a:lnTo>
                    <a:pt x="1259" y="440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close/>
                  <a:moveTo>
                    <a:pt x="1694" y="289"/>
                  </a:moveTo>
                  <a:lnTo>
                    <a:pt x="1694" y="289"/>
                  </a:lnTo>
                  <a:lnTo>
                    <a:pt x="1694" y="289"/>
                  </a:lnTo>
                  <a:lnTo>
                    <a:pt x="1691" y="289"/>
                  </a:lnTo>
                  <a:lnTo>
                    <a:pt x="1691" y="291"/>
                  </a:lnTo>
                  <a:lnTo>
                    <a:pt x="1694" y="291"/>
                  </a:lnTo>
                  <a:lnTo>
                    <a:pt x="1694" y="294"/>
                  </a:lnTo>
                  <a:lnTo>
                    <a:pt x="1694" y="294"/>
                  </a:lnTo>
                  <a:lnTo>
                    <a:pt x="1696" y="294"/>
                  </a:lnTo>
                  <a:lnTo>
                    <a:pt x="1696" y="291"/>
                  </a:lnTo>
                  <a:lnTo>
                    <a:pt x="1696" y="289"/>
                  </a:lnTo>
                  <a:lnTo>
                    <a:pt x="1696" y="289"/>
                  </a:lnTo>
                  <a:lnTo>
                    <a:pt x="1694" y="289"/>
                  </a:lnTo>
                  <a:close/>
                  <a:moveTo>
                    <a:pt x="1495" y="582"/>
                  </a:moveTo>
                  <a:lnTo>
                    <a:pt x="1493" y="582"/>
                  </a:lnTo>
                  <a:lnTo>
                    <a:pt x="1493" y="582"/>
                  </a:lnTo>
                  <a:lnTo>
                    <a:pt x="1493" y="582"/>
                  </a:lnTo>
                  <a:lnTo>
                    <a:pt x="1495" y="587"/>
                  </a:lnTo>
                  <a:lnTo>
                    <a:pt x="1495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500" y="587"/>
                  </a:lnTo>
                  <a:lnTo>
                    <a:pt x="1500" y="585"/>
                  </a:lnTo>
                  <a:lnTo>
                    <a:pt x="1497" y="582"/>
                  </a:lnTo>
                  <a:lnTo>
                    <a:pt x="1497" y="582"/>
                  </a:lnTo>
                  <a:lnTo>
                    <a:pt x="1495" y="582"/>
                  </a:lnTo>
                  <a:close/>
                  <a:moveTo>
                    <a:pt x="1486" y="396"/>
                  </a:moveTo>
                  <a:lnTo>
                    <a:pt x="1483" y="396"/>
                  </a:lnTo>
                  <a:lnTo>
                    <a:pt x="1483" y="396"/>
                  </a:lnTo>
                  <a:lnTo>
                    <a:pt x="1483" y="396"/>
                  </a:lnTo>
                  <a:lnTo>
                    <a:pt x="1481" y="400"/>
                  </a:lnTo>
                  <a:lnTo>
                    <a:pt x="1479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3" y="398"/>
                  </a:lnTo>
                  <a:lnTo>
                    <a:pt x="1483" y="398"/>
                  </a:lnTo>
                  <a:lnTo>
                    <a:pt x="1486" y="398"/>
                  </a:lnTo>
                  <a:lnTo>
                    <a:pt x="1486" y="398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close/>
                  <a:moveTo>
                    <a:pt x="1495" y="388"/>
                  </a:moveTo>
                  <a:lnTo>
                    <a:pt x="1495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7" y="398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1"/>
                  </a:lnTo>
                  <a:lnTo>
                    <a:pt x="1497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88"/>
                  </a:lnTo>
                  <a:lnTo>
                    <a:pt x="1495" y="388"/>
                  </a:lnTo>
                  <a:lnTo>
                    <a:pt x="1495" y="388"/>
                  </a:lnTo>
                  <a:close/>
                  <a:moveTo>
                    <a:pt x="1460" y="592"/>
                  </a:moveTo>
                  <a:lnTo>
                    <a:pt x="1460" y="592"/>
                  </a:lnTo>
                  <a:lnTo>
                    <a:pt x="1464" y="590"/>
                  </a:lnTo>
                  <a:lnTo>
                    <a:pt x="1464" y="590"/>
                  </a:lnTo>
                  <a:lnTo>
                    <a:pt x="1467" y="590"/>
                  </a:lnTo>
                  <a:lnTo>
                    <a:pt x="1467" y="590"/>
                  </a:lnTo>
                  <a:lnTo>
                    <a:pt x="1469" y="590"/>
                  </a:lnTo>
                  <a:lnTo>
                    <a:pt x="1469" y="590"/>
                  </a:lnTo>
                  <a:lnTo>
                    <a:pt x="1471" y="590"/>
                  </a:lnTo>
                  <a:lnTo>
                    <a:pt x="1474" y="590"/>
                  </a:lnTo>
                  <a:lnTo>
                    <a:pt x="1474" y="587"/>
                  </a:lnTo>
                  <a:lnTo>
                    <a:pt x="1474" y="587"/>
                  </a:lnTo>
                  <a:lnTo>
                    <a:pt x="1476" y="585"/>
                  </a:lnTo>
                  <a:lnTo>
                    <a:pt x="1476" y="585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4" y="580"/>
                  </a:lnTo>
                  <a:lnTo>
                    <a:pt x="1471" y="580"/>
                  </a:lnTo>
                  <a:lnTo>
                    <a:pt x="1471" y="578"/>
                  </a:lnTo>
                  <a:lnTo>
                    <a:pt x="1471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7" y="575"/>
                  </a:lnTo>
                  <a:lnTo>
                    <a:pt x="1467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2" y="578"/>
                  </a:lnTo>
                  <a:lnTo>
                    <a:pt x="1462" y="578"/>
                  </a:lnTo>
                  <a:lnTo>
                    <a:pt x="1462" y="575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6"/>
                  </a:lnTo>
                  <a:lnTo>
                    <a:pt x="1464" y="566"/>
                  </a:lnTo>
                  <a:lnTo>
                    <a:pt x="1467" y="566"/>
                  </a:lnTo>
                  <a:lnTo>
                    <a:pt x="1467" y="564"/>
                  </a:lnTo>
                  <a:lnTo>
                    <a:pt x="1467" y="561"/>
                  </a:lnTo>
                  <a:lnTo>
                    <a:pt x="1467" y="561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9" y="559"/>
                  </a:lnTo>
                  <a:lnTo>
                    <a:pt x="1467" y="556"/>
                  </a:lnTo>
                  <a:lnTo>
                    <a:pt x="1469" y="554"/>
                  </a:lnTo>
                  <a:lnTo>
                    <a:pt x="1469" y="556"/>
                  </a:lnTo>
                  <a:lnTo>
                    <a:pt x="1469" y="556"/>
                  </a:lnTo>
                  <a:lnTo>
                    <a:pt x="1469" y="554"/>
                  </a:lnTo>
                  <a:lnTo>
                    <a:pt x="1469" y="554"/>
                  </a:lnTo>
                  <a:lnTo>
                    <a:pt x="1471" y="556"/>
                  </a:lnTo>
                  <a:lnTo>
                    <a:pt x="1471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6" y="556"/>
                  </a:lnTo>
                  <a:lnTo>
                    <a:pt x="1476" y="559"/>
                  </a:lnTo>
                  <a:lnTo>
                    <a:pt x="1476" y="561"/>
                  </a:lnTo>
                  <a:lnTo>
                    <a:pt x="1476" y="561"/>
                  </a:lnTo>
                  <a:lnTo>
                    <a:pt x="1476" y="559"/>
                  </a:lnTo>
                  <a:lnTo>
                    <a:pt x="1476" y="554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7"/>
                  </a:lnTo>
                  <a:lnTo>
                    <a:pt x="1476" y="547"/>
                  </a:lnTo>
                  <a:lnTo>
                    <a:pt x="1474" y="545"/>
                  </a:lnTo>
                  <a:lnTo>
                    <a:pt x="1474" y="542"/>
                  </a:lnTo>
                  <a:lnTo>
                    <a:pt x="1469" y="540"/>
                  </a:lnTo>
                  <a:lnTo>
                    <a:pt x="1469" y="540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7" y="538"/>
                  </a:lnTo>
                  <a:lnTo>
                    <a:pt x="1467" y="538"/>
                  </a:lnTo>
                  <a:lnTo>
                    <a:pt x="1462" y="540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7"/>
                  </a:lnTo>
                  <a:lnTo>
                    <a:pt x="1457" y="547"/>
                  </a:lnTo>
                  <a:lnTo>
                    <a:pt x="1457" y="54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61"/>
                  </a:lnTo>
                  <a:lnTo>
                    <a:pt x="1455" y="561"/>
                  </a:lnTo>
                  <a:lnTo>
                    <a:pt x="1457" y="561"/>
                  </a:lnTo>
                  <a:lnTo>
                    <a:pt x="1457" y="561"/>
                  </a:lnTo>
                  <a:lnTo>
                    <a:pt x="1457" y="564"/>
                  </a:lnTo>
                  <a:lnTo>
                    <a:pt x="1457" y="564"/>
                  </a:lnTo>
                  <a:lnTo>
                    <a:pt x="1457" y="566"/>
                  </a:lnTo>
                  <a:lnTo>
                    <a:pt x="1457" y="566"/>
                  </a:lnTo>
                  <a:lnTo>
                    <a:pt x="1455" y="566"/>
                  </a:lnTo>
                  <a:lnTo>
                    <a:pt x="1453" y="568"/>
                  </a:lnTo>
                  <a:lnTo>
                    <a:pt x="1453" y="571"/>
                  </a:lnTo>
                  <a:lnTo>
                    <a:pt x="1453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3"/>
                  </a:lnTo>
                  <a:lnTo>
                    <a:pt x="1455" y="573"/>
                  </a:lnTo>
                  <a:lnTo>
                    <a:pt x="1455" y="575"/>
                  </a:lnTo>
                  <a:lnTo>
                    <a:pt x="1453" y="575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80"/>
                  </a:lnTo>
                  <a:lnTo>
                    <a:pt x="1453" y="580"/>
                  </a:lnTo>
                  <a:lnTo>
                    <a:pt x="1455" y="578"/>
                  </a:lnTo>
                  <a:lnTo>
                    <a:pt x="1455" y="578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3" y="582"/>
                  </a:lnTo>
                  <a:lnTo>
                    <a:pt x="1453" y="582"/>
                  </a:lnTo>
                  <a:lnTo>
                    <a:pt x="1450" y="582"/>
                  </a:lnTo>
                  <a:lnTo>
                    <a:pt x="1450" y="585"/>
                  </a:lnTo>
                  <a:lnTo>
                    <a:pt x="1450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7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8" y="590"/>
                  </a:lnTo>
                  <a:lnTo>
                    <a:pt x="1448" y="590"/>
                  </a:lnTo>
                  <a:lnTo>
                    <a:pt x="1448" y="592"/>
                  </a:lnTo>
                  <a:lnTo>
                    <a:pt x="1443" y="594"/>
                  </a:lnTo>
                  <a:lnTo>
                    <a:pt x="1445" y="604"/>
                  </a:lnTo>
                  <a:lnTo>
                    <a:pt x="1448" y="604"/>
                  </a:lnTo>
                  <a:lnTo>
                    <a:pt x="1448" y="604"/>
                  </a:lnTo>
                  <a:lnTo>
                    <a:pt x="1450" y="604"/>
                  </a:lnTo>
                  <a:lnTo>
                    <a:pt x="1450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7" y="604"/>
                  </a:lnTo>
                  <a:lnTo>
                    <a:pt x="1457" y="601"/>
                  </a:lnTo>
                  <a:lnTo>
                    <a:pt x="1460" y="599"/>
                  </a:lnTo>
                  <a:lnTo>
                    <a:pt x="1462" y="597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60" y="592"/>
                  </a:lnTo>
                  <a:close/>
                  <a:moveTo>
                    <a:pt x="1441" y="592"/>
                  </a:moveTo>
                  <a:lnTo>
                    <a:pt x="1443" y="592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8" y="587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5" y="582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8" y="573"/>
                  </a:lnTo>
                  <a:lnTo>
                    <a:pt x="1448" y="571"/>
                  </a:lnTo>
                  <a:lnTo>
                    <a:pt x="1450" y="568"/>
                  </a:lnTo>
                  <a:lnTo>
                    <a:pt x="1453" y="568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5" y="566"/>
                  </a:lnTo>
                  <a:lnTo>
                    <a:pt x="1455" y="566"/>
                  </a:lnTo>
                  <a:lnTo>
                    <a:pt x="1455" y="564"/>
                  </a:lnTo>
                  <a:lnTo>
                    <a:pt x="1455" y="564"/>
                  </a:lnTo>
                  <a:lnTo>
                    <a:pt x="1453" y="564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56"/>
                  </a:lnTo>
                  <a:lnTo>
                    <a:pt x="1453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48" y="549"/>
                  </a:lnTo>
                  <a:lnTo>
                    <a:pt x="1445" y="552"/>
                  </a:lnTo>
                  <a:lnTo>
                    <a:pt x="1441" y="554"/>
                  </a:lnTo>
                  <a:lnTo>
                    <a:pt x="1438" y="554"/>
                  </a:lnTo>
                  <a:lnTo>
                    <a:pt x="1438" y="554"/>
                  </a:lnTo>
                  <a:lnTo>
                    <a:pt x="1434" y="554"/>
                  </a:lnTo>
                  <a:lnTo>
                    <a:pt x="1434" y="556"/>
                  </a:lnTo>
                  <a:lnTo>
                    <a:pt x="1431" y="556"/>
                  </a:lnTo>
                  <a:lnTo>
                    <a:pt x="1431" y="559"/>
                  </a:lnTo>
                  <a:lnTo>
                    <a:pt x="1431" y="559"/>
                  </a:lnTo>
                  <a:lnTo>
                    <a:pt x="1431" y="561"/>
                  </a:lnTo>
                  <a:lnTo>
                    <a:pt x="1431" y="561"/>
                  </a:lnTo>
                  <a:lnTo>
                    <a:pt x="1431" y="564"/>
                  </a:lnTo>
                  <a:lnTo>
                    <a:pt x="1431" y="564"/>
                  </a:lnTo>
                  <a:lnTo>
                    <a:pt x="1434" y="566"/>
                  </a:lnTo>
                  <a:lnTo>
                    <a:pt x="1434" y="568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1" y="573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29" y="580"/>
                  </a:lnTo>
                  <a:lnTo>
                    <a:pt x="1429" y="580"/>
                  </a:lnTo>
                  <a:lnTo>
                    <a:pt x="1429" y="582"/>
                  </a:lnTo>
                  <a:lnTo>
                    <a:pt x="1429" y="585"/>
                  </a:lnTo>
                  <a:lnTo>
                    <a:pt x="1427" y="585"/>
                  </a:lnTo>
                  <a:lnTo>
                    <a:pt x="1427" y="587"/>
                  </a:lnTo>
                  <a:lnTo>
                    <a:pt x="1429" y="587"/>
                  </a:lnTo>
                  <a:lnTo>
                    <a:pt x="1429" y="587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31" y="590"/>
                  </a:lnTo>
                  <a:lnTo>
                    <a:pt x="1434" y="590"/>
                  </a:lnTo>
                  <a:lnTo>
                    <a:pt x="1434" y="587"/>
                  </a:lnTo>
                  <a:lnTo>
                    <a:pt x="1434" y="587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7"/>
                  </a:lnTo>
                  <a:lnTo>
                    <a:pt x="1434" y="587"/>
                  </a:lnTo>
                  <a:lnTo>
                    <a:pt x="1436" y="587"/>
                  </a:lnTo>
                  <a:lnTo>
                    <a:pt x="1436" y="590"/>
                  </a:lnTo>
                  <a:lnTo>
                    <a:pt x="1436" y="590"/>
                  </a:lnTo>
                  <a:lnTo>
                    <a:pt x="1438" y="590"/>
                  </a:lnTo>
                  <a:lnTo>
                    <a:pt x="1438" y="590"/>
                  </a:lnTo>
                  <a:lnTo>
                    <a:pt x="1438" y="587"/>
                  </a:lnTo>
                  <a:lnTo>
                    <a:pt x="1438" y="587"/>
                  </a:lnTo>
                  <a:lnTo>
                    <a:pt x="1438" y="585"/>
                  </a:lnTo>
                  <a:lnTo>
                    <a:pt x="1438" y="585"/>
                  </a:lnTo>
                  <a:lnTo>
                    <a:pt x="1441" y="582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7"/>
                  </a:lnTo>
                  <a:lnTo>
                    <a:pt x="1441" y="590"/>
                  </a:lnTo>
                  <a:lnTo>
                    <a:pt x="1441" y="592"/>
                  </a:lnTo>
                  <a:close/>
                  <a:moveTo>
                    <a:pt x="1476" y="374"/>
                  </a:moveTo>
                  <a:lnTo>
                    <a:pt x="1476" y="374"/>
                  </a:lnTo>
                  <a:lnTo>
                    <a:pt x="1476" y="374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4" y="367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69" y="370"/>
                  </a:lnTo>
                  <a:lnTo>
                    <a:pt x="1467" y="370"/>
                  </a:lnTo>
                  <a:lnTo>
                    <a:pt x="1467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2" y="370"/>
                  </a:lnTo>
                  <a:lnTo>
                    <a:pt x="1462" y="370"/>
                  </a:lnTo>
                  <a:lnTo>
                    <a:pt x="1460" y="370"/>
                  </a:lnTo>
                  <a:lnTo>
                    <a:pt x="1457" y="374"/>
                  </a:lnTo>
                  <a:lnTo>
                    <a:pt x="1457" y="377"/>
                  </a:lnTo>
                  <a:lnTo>
                    <a:pt x="1455" y="379"/>
                  </a:lnTo>
                  <a:lnTo>
                    <a:pt x="1455" y="381"/>
                  </a:lnTo>
                  <a:lnTo>
                    <a:pt x="1455" y="384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2" y="391"/>
                  </a:lnTo>
                  <a:lnTo>
                    <a:pt x="1464" y="386"/>
                  </a:lnTo>
                  <a:lnTo>
                    <a:pt x="1467" y="386"/>
                  </a:lnTo>
                  <a:lnTo>
                    <a:pt x="1467" y="384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71" y="379"/>
                  </a:lnTo>
                  <a:lnTo>
                    <a:pt x="1471" y="379"/>
                  </a:lnTo>
                  <a:lnTo>
                    <a:pt x="1471" y="377"/>
                  </a:lnTo>
                  <a:lnTo>
                    <a:pt x="1471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9"/>
                  </a:lnTo>
                  <a:lnTo>
                    <a:pt x="1476" y="386"/>
                  </a:lnTo>
                  <a:lnTo>
                    <a:pt x="1474" y="386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4" y="391"/>
                  </a:lnTo>
                  <a:lnTo>
                    <a:pt x="1474" y="391"/>
                  </a:lnTo>
                  <a:lnTo>
                    <a:pt x="1474" y="393"/>
                  </a:lnTo>
                  <a:lnTo>
                    <a:pt x="1474" y="393"/>
                  </a:lnTo>
                  <a:lnTo>
                    <a:pt x="1476" y="391"/>
                  </a:lnTo>
                  <a:lnTo>
                    <a:pt x="1476" y="391"/>
                  </a:lnTo>
                  <a:lnTo>
                    <a:pt x="1479" y="391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1"/>
                  </a:lnTo>
                  <a:lnTo>
                    <a:pt x="1479" y="386"/>
                  </a:lnTo>
                  <a:lnTo>
                    <a:pt x="1479" y="384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3" y="381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6"/>
                  </a:lnTo>
                  <a:lnTo>
                    <a:pt x="1486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90" y="386"/>
                  </a:lnTo>
                  <a:lnTo>
                    <a:pt x="1490" y="386"/>
                  </a:lnTo>
                  <a:lnTo>
                    <a:pt x="1493" y="384"/>
                  </a:lnTo>
                  <a:lnTo>
                    <a:pt x="1493" y="384"/>
                  </a:lnTo>
                  <a:lnTo>
                    <a:pt x="1493" y="381"/>
                  </a:lnTo>
                  <a:lnTo>
                    <a:pt x="1493" y="381"/>
                  </a:lnTo>
                  <a:lnTo>
                    <a:pt x="1493" y="379"/>
                  </a:lnTo>
                  <a:lnTo>
                    <a:pt x="1493" y="379"/>
                  </a:lnTo>
                  <a:lnTo>
                    <a:pt x="1495" y="377"/>
                  </a:lnTo>
                  <a:lnTo>
                    <a:pt x="1495" y="377"/>
                  </a:lnTo>
                  <a:lnTo>
                    <a:pt x="1495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0" y="374"/>
                  </a:lnTo>
                  <a:lnTo>
                    <a:pt x="1490" y="372"/>
                  </a:lnTo>
                  <a:lnTo>
                    <a:pt x="1490" y="372"/>
                  </a:lnTo>
                  <a:lnTo>
                    <a:pt x="1488" y="372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3" y="372"/>
                  </a:lnTo>
                  <a:lnTo>
                    <a:pt x="1483" y="372"/>
                  </a:lnTo>
                  <a:lnTo>
                    <a:pt x="1483" y="374"/>
                  </a:lnTo>
                  <a:lnTo>
                    <a:pt x="1483" y="374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9" y="381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4"/>
                  </a:lnTo>
                  <a:lnTo>
                    <a:pt x="1476" y="374"/>
                  </a:lnTo>
                  <a:close/>
                  <a:moveTo>
                    <a:pt x="1434" y="748"/>
                  </a:moveTo>
                  <a:lnTo>
                    <a:pt x="1431" y="748"/>
                  </a:lnTo>
                  <a:lnTo>
                    <a:pt x="1431" y="748"/>
                  </a:lnTo>
                  <a:lnTo>
                    <a:pt x="1431" y="751"/>
                  </a:lnTo>
                  <a:lnTo>
                    <a:pt x="1434" y="753"/>
                  </a:lnTo>
                  <a:lnTo>
                    <a:pt x="1434" y="751"/>
                  </a:lnTo>
                  <a:lnTo>
                    <a:pt x="1436" y="751"/>
                  </a:lnTo>
                  <a:lnTo>
                    <a:pt x="1434" y="748"/>
                  </a:lnTo>
                  <a:lnTo>
                    <a:pt x="1434" y="748"/>
                  </a:lnTo>
                  <a:close/>
                  <a:moveTo>
                    <a:pt x="1533" y="736"/>
                  </a:moveTo>
                  <a:lnTo>
                    <a:pt x="1533" y="736"/>
                  </a:lnTo>
                  <a:lnTo>
                    <a:pt x="1533" y="736"/>
                  </a:lnTo>
                  <a:lnTo>
                    <a:pt x="1533" y="734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28" y="739"/>
                  </a:lnTo>
                  <a:lnTo>
                    <a:pt x="1528" y="741"/>
                  </a:lnTo>
                  <a:lnTo>
                    <a:pt x="1526" y="743"/>
                  </a:lnTo>
                  <a:lnTo>
                    <a:pt x="1524" y="743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19" y="741"/>
                  </a:lnTo>
                  <a:lnTo>
                    <a:pt x="1516" y="743"/>
                  </a:lnTo>
                  <a:lnTo>
                    <a:pt x="1516" y="743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6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51"/>
                  </a:lnTo>
                  <a:lnTo>
                    <a:pt x="1521" y="751"/>
                  </a:lnTo>
                  <a:lnTo>
                    <a:pt x="1521" y="753"/>
                  </a:lnTo>
                  <a:lnTo>
                    <a:pt x="1521" y="753"/>
                  </a:lnTo>
                  <a:lnTo>
                    <a:pt x="1521" y="755"/>
                  </a:lnTo>
                  <a:lnTo>
                    <a:pt x="1521" y="755"/>
                  </a:lnTo>
                  <a:lnTo>
                    <a:pt x="1524" y="755"/>
                  </a:lnTo>
                  <a:lnTo>
                    <a:pt x="1524" y="755"/>
                  </a:lnTo>
                  <a:lnTo>
                    <a:pt x="1526" y="753"/>
                  </a:lnTo>
                  <a:lnTo>
                    <a:pt x="1526" y="753"/>
                  </a:lnTo>
                  <a:lnTo>
                    <a:pt x="1528" y="753"/>
                  </a:lnTo>
                  <a:lnTo>
                    <a:pt x="1528" y="751"/>
                  </a:lnTo>
                  <a:lnTo>
                    <a:pt x="1528" y="751"/>
                  </a:lnTo>
                  <a:lnTo>
                    <a:pt x="1528" y="748"/>
                  </a:lnTo>
                  <a:lnTo>
                    <a:pt x="1528" y="746"/>
                  </a:lnTo>
                  <a:lnTo>
                    <a:pt x="1531" y="746"/>
                  </a:lnTo>
                  <a:lnTo>
                    <a:pt x="1531" y="746"/>
                  </a:lnTo>
                  <a:lnTo>
                    <a:pt x="1533" y="743"/>
                  </a:lnTo>
                  <a:lnTo>
                    <a:pt x="1533" y="743"/>
                  </a:lnTo>
                  <a:lnTo>
                    <a:pt x="1533" y="741"/>
                  </a:lnTo>
                  <a:lnTo>
                    <a:pt x="1533" y="741"/>
                  </a:lnTo>
                  <a:lnTo>
                    <a:pt x="1533" y="739"/>
                  </a:lnTo>
                  <a:lnTo>
                    <a:pt x="1533" y="736"/>
                  </a:lnTo>
                  <a:close/>
                  <a:moveTo>
                    <a:pt x="1682" y="332"/>
                  </a:moveTo>
                  <a:lnTo>
                    <a:pt x="1682" y="332"/>
                  </a:lnTo>
                  <a:lnTo>
                    <a:pt x="1682" y="332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0" y="334"/>
                  </a:lnTo>
                  <a:lnTo>
                    <a:pt x="1680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6"/>
                  </a:lnTo>
                  <a:lnTo>
                    <a:pt x="1684" y="336"/>
                  </a:lnTo>
                  <a:lnTo>
                    <a:pt x="1684" y="336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91" y="322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0" y="322"/>
                  </a:lnTo>
                  <a:lnTo>
                    <a:pt x="1680" y="325"/>
                  </a:lnTo>
                  <a:lnTo>
                    <a:pt x="1682" y="325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0" y="327"/>
                  </a:lnTo>
                  <a:lnTo>
                    <a:pt x="1680" y="327"/>
                  </a:lnTo>
                  <a:lnTo>
                    <a:pt x="1680" y="329"/>
                  </a:lnTo>
                  <a:lnTo>
                    <a:pt x="1680" y="329"/>
                  </a:lnTo>
                  <a:lnTo>
                    <a:pt x="1680" y="332"/>
                  </a:lnTo>
                  <a:lnTo>
                    <a:pt x="1680" y="332"/>
                  </a:lnTo>
                  <a:lnTo>
                    <a:pt x="1682" y="332"/>
                  </a:lnTo>
                  <a:close/>
                  <a:moveTo>
                    <a:pt x="1682" y="62"/>
                  </a:moveTo>
                  <a:lnTo>
                    <a:pt x="1682" y="62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62"/>
                  </a:lnTo>
                  <a:lnTo>
                    <a:pt x="1682" y="62"/>
                  </a:lnTo>
                  <a:close/>
                  <a:moveTo>
                    <a:pt x="1661" y="100"/>
                  </a:moveTo>
                  <a:lnTo>
                    <a:pt x="1663" y="100"/>
                  </a:lnTo>
                  <a:lnTo>
                    <a:pt x="1665" y="100"/>
                  </a:lnTo>
                  <a:lnTo>
                    <a:pt x="1665" y="97"/>
                  </a:lnTo>
                  <a:lnTo>
                    <a:pt x="1665" y="95"/>
                  </a:lnTo>
                  <a:lnTo>
                    <a:pt x="1665" y="93"/>
                  </a:lnTo>
                  <a:lnTo>
                    <a:pt x="1668" y="88"/>
                  </a:lnTo>
                  <a:lnTo>
                    <a:pt x="1670" y="86"/>
                  </a:lnTo>
                  <a:lnTo>
                    <a:pt x="1670" y="83"/>
                  </a:lnTo>
                  <a:lnTo>
                    <a:pt x="1668" y="83"/>
                  </a:lnTo>
                  <a:lnTo>
                    <a:pt x="1668" y="81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5" y="74"/>
                  </a:lnTo>
                  <a:lnTo>
                    <a:pt x="1665" y="74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3" y="71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61" y="71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8" y="78"/>
                  </a:lnTo>
                  <a:lnTo>
                    <a:pt x="1658" y="78"/>
                  </a:lnTo>
                  <a:lnTo>
                    <a:pt x="1658" y="81"/>
                  </a:lnTo>
                  <a:lnTo>
                    <a:pt x="1658" y="81"/>
                  </a:lnTo>
                  <a:lnTo>
                    <a:pt x="1658" y="83"/>
                  </a:lnTo>
                  <a:lnTo>
                    <a:pt x="1658" y="83"/>
                  </a:lnTo>
                  <a:lnTo>
                    <a:pt x="1661" y="83"/>
                  </a:lnTo>
                  <a:lnTo>
                    <a:pt x="1658" y="86"/>
                  </a:lnTo>
                  <a:lnTo>
                    <a:pt x="1661" y="86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5" y="88"/>
                  </a:lnTo>
                  <a:lnTo>
                    <a:pt x="1663" y="90"/>
                  </a:lnTo>
                  <a:lnTo>
                    <a:pt x="1661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58" y="97"/>
                  </a:lnTo>
                  <a:lnTo>
                    <a:pt x="1658" y="100"/>
                  </a:lnTo>
                  <a:lnTo>
                    <a:pt x="1661" y="100"/>
                  </a:lnTo>
                  <a:close/>
                  <a:moveTo>
                    <a:pt x="1710" y="372"/>
                  </a:moveTo>
                  <a:lnTo>
                    <a:pt x="1708" y="372"/>
                  </a:lnTo>
                  <a:lnTo>
                    <a:pt x="1706" y="370"/>
                  </a:lnTo>
                  <a:lnTo>
                    <a:pt x="1703" y="370"/>
                  </a:lnTo>
                  <a:lnTo>
                    <a:pt x="1703" y="370"/>
                  </a:lnTo>
                  <a:lnTo>
                    <a:pt x="1701" y="370"/>
                  </a:lnTo>
                  <a:lnTo>
                    <a:pt x="1701" y="370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3" y="374"/>
                  </a:lnTo>
                  <a:lnTo>
                    <a:pt x="1703" y="372"/>
                  </a:lnTo>
                  <a:lnTo>
                    <a:pt x="1703" y="372"/>
                  </a:lnTo>
                  <a:lnTo>
                    <a:pt x="1706" y="372"/>
                  </a:lnTo>
                  <a:lnTo>
                    <a:pt x="1708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close/>
                  <a:moveTo>
                    <a:pt x="1665" y="109"/>
                  </a:moveTo>
                  <a:lnTo>
                    <a:pt x="1663" y="109"/>
                  </a:lnTo>
                  <a:lnTo>
                    <a:pt x="1661" y="107"/>
                  </a:lnTo>
                  <a:lnTo>
                    <a:pt x="1661" y="109"/>
                  </a:lnTo>
                  <a:lnTo>
                    <a:pt x="1663" y="112"/>
                  </a:lnTo>
                  <a:lnTo>
                    <a:pt x="1665" y="114"/>
                  </a:lnTo>
                  <a:lnTo>
                    <a:pt x="1665" y="114"/>
                  </a:lnTo>
                  <a:lnTo>
                    <a:pt x="1668" y="112"/>
                  </a:lnTo>
                  <a:lnTo>
                    <a:pt x="1665" y="112"/>
                  </a:lnTo>
                  <a:lnTo>
                    <a:pt x="1665" y="112"/>
                  </a:lnTo>
                  <a:lnTo>
                    <a:pt x="1665" y="109"/>
                  </a:lnTo>
                  <a:close/>
                  <a:moveTo>
                    <a:pt x="1689" y="268"/>
                  </a:moveTo>
                  <a:lnTo>
                    <a:pt x="1691" y="268"/>
                  </a:lnTo>
                  <a:lnTo>
                    <a:pt x="1691" y="268"/>
                  </a:lnTo>
                  <a:lnTo>
                    <a:pt x="1691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1" y="263"/>
                  </a:lnTo>
                  <a:lnTo>
                    <a:pt x="1691" y="263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8"/>
                  </a:lnTo>
                  <a:close/>
                  <a:moveTo>
                    <a:pt x="1694" y="272"/>
                  </a:moveTo>
                  <a:lnTo>
                    <a:pt x="1694" y="275"/>
                  </a:lnTo>
                  <a:lnTo>
                    <a:pt x="1694" y="275"/>
                  </a:lnTo>
                  <a:lnTo>
                    <a:pt x="1694" y="275"/>
                  </a:lnTo>
                  <a:lnTo>
                    <a:pt x="1696" y="275"/>
                  </a:lnTo>
                  <a:lnTo>
                    <a:pt x="1696" y="275"/>
                  </a:lnTo>
                  <a:lnTo>
                    <a:pt x="1699" y="275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6" y="270"/>
                  </a:lnTo>
                  <a:lnTo>
                    <a:pt x="1696" y="268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4" y="268"/>
                  </a:lnTo>
                  <a:lnTo>
                    <a:pt x="1694" y="272"/>
                  </a:lnTo>
                  <a:lnTo>
                    <a:pt x="1694" y="272"/>
                  </a:lnTo>
                  <a:close/>
                  <a:moveTo>
                    <a:pt x="1590" y="168"/>
                  </a:moveTo>
                  <a:lnTo>
                    <a:pt x="1590" y="168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4" y="166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0" y="161"/>
                  </a:lnTo>
                  <a:lnTo>
                    <a:pt x="1590" y="164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8"/>
                  </a:lnTo>
                  <a:close/>
                  <a:moveTo>
                    <a:pt x="1578" y="216"/>
                  </a:moveTo>
                  <a:lnTo>
                    <a:pt x="1578" y="216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6" y="213"/>
                  </a:lnTo>
                  <a:lnTo>
                    <a:pt x="1576" y="216"/>
                  </a:lnTo>
                  <a:lnTo>
                    <a:pt x="1578" y="216"/>
                  </a:lnTo>
                  <a:close/>
                  <a:moveTo>
                    <a:pt x="1656" y="102"/>
                  </a:moveTo>
                  <a:lnTo>
                    <a:pt x="1656" y="102"/>
                  </a:lnTo>
                  <a:lnTo>
                    <a:pt x="1658" y="104"/>
                  </a:lnTo>
                  <a:lnTo>
                    <a:pt x="1656" y="104"/>
                  </a:lnTo>
                  <a:lnTo>
                    <a:pt x="1658" y="107"/>
                  </a:lnTo>
                  <a:lnTo>
                    <a:pt x="1658" y="109"/>
                  </a:lnTo>
                  <a:lnTo>
                    <a:pt x="1658" y="109"/>
                  </a:lnTo>
                  <a:lnTo>
                    <a:pt x="1658" y="107"/>
                  </a:lnTo>
                  <a:lnTo>
                    <a:pt x="1658" y="107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8" y="104"/>
                  </a:lnTo>
                  <a:lnTo>
                    <a:pt x="1656" y="102"/>
                  </a:lnTo>
                  <a:lnTo>
                    <a:pt x="1656" y="97"/>
                  </a:lnTo>
                  <a:lnTo>
                    <a:pt x="1654" y="97"/>
                  </a:lnTo>
                  <a:lnTo>
                    <a:pt x="1654" y="100"/>
                  </a:lnTo>
                  <a:lnTo>
                    <a:pt x="1656" y="100"/>
                  </a:lnTo>
                  <a:lnTo>
                    <a:pt x="1656" y="102"/>
                  </a:lnTo>
                  <a:close/>
                  <a:moveTo>
                    <a:pt x="1580" y="235"/>
                  </a:moveTo>
                  <a:lnTo>
                    <a:pt x="1580" y="235"/>
                  </a:lnTo>
                  <a:lnTo>
                    <a:pt x="1580" y="235"/>
                  </a:lnTo>
                  <a:lnTo>
                    <a:pt x="1580" y="237"/>
                  </a:lnTo>
                  <a:lnTo>
                    <a:pt x="1580" y="235"/>
                  </a:lnTo>
                  <a:lnTo>
                    <a:pt x="1583" y="235"/>
                  </a:lnTo>
                  <a:lnTo>
                    <a:pt x="1585" y="235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0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3" y="232"/>
                  </a:lnTo>
                  <a:lnTo>
                    <a:pt x="1580" y="235"/>
                  </a:lnTo>
                  <a:lnTo>
                    <a:pt x="1580" y="235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7"/>
                  </a:lnTo>
                  <a:lnTo>
                    <a:pt x="1592" y="187"/>
                  </a:lnTo>
                  <a:lnTo>
                    <a:pt x="1594" y="187"/>
                  </a:lnTo>
                  <a:lnTo>
                    <a:pt x="1594" y="185"/>
                  </a:lnTo>
                  <a:lnTo>
                    <a:pt x="1594" y="185"/>
                  </a:lnTo>
                  <a:lnTo>
                    <a:pt x="1592" y="185"/>
                  </a:lnTo>
                  <a:close/>
                  <a:moveTo>
                    <a:pt x="1654" y="19"/>
                  </a:move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close/>
                  <a:moveTo>
                    <a:pt x="1469" y="495"/>
                  </a:moveTo>
                  <a:lnTo>
                    <a:pt x="1469" y="495"/>
                  </a:lnTo>
                  <a:lnTo>
                    <a:pt x="1469" y="495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69" y="493"/>
                  </a:lnTo>
                  <a:lnTo>
                    <a:pt x="1469" y="495"/>
                  </a:lnTo>
                  <a:lnTo>
                    <a:pt x="1469" y="495"/>
                  </a:lnTo>
                  <a:lnTo>
                    <a:pt x="1469" y="495"/>
                  </a:lnTo>
                  <a:close/>
                  <a:moveTo>
                    <a:pt x="1592" y="119"/>
                  </a:moveTo>
                  <a:lnTo>
                    <a:pt x="1592" y="119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9" y="128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3"/>
                  </a:lnTo>
                  <a:lnTo>
                    <a:pt x="1602" y="123"/>
                  </a:lnTo>
                  <a:lnTo>
                    <a:pt x="1602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19"/>
                  </a:lnTo>
                  <a:lnTo>
                    <a:pt x="1599" y="116"/>
                  </a:lnTo>
                  <a:lnTo>
                    <a:pt x="1597" y="116"/>
                  </a:lnTo>
                  <a:lnTo>
                    <a:pt x="1594" y="114"/>
                  </a:lnTo>
                  <a:lnTo>
                    <a:pt x="1592" y="114"/>
                  </a:lnTo>
                  <a:lnTo>
                    <a:pt x="1592" y="114"/>
                  </a:lnTo>
                  <a:lnTo>
                    <a:pt x="1592" y="116"/>
                  </a:lnTo>
                  <a:lnTo>
                    <a:pt x="1592" y="116"/>
                  </a:lnTo>
                  <a:lnTo>
                    <a:pt x="1592" y="119"/>
                  </a:lnTo>
                  <a:close/>
                  <a:moveTo>
                    <a:pt x="1836" y="713"/>
                  </a:moveTo>
                  <a:lnTo>
                    <a:pt x="1836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3"/>
                  </a:lnTo>
                  <a:lnTo>
                    <a:pt x="1836" y="713"/>
                  </a:lnTo>
                  <a:lnTo>
                    <a:pt x="1836" y="713"/>
                  </a:lnTo>
                  <a:close/>
                  <a:moveTo>
                    <a:pt x="1769" y="500"/>
                  </a:moveTo>
                  <a:lnTo>
                    <a:pt x="1769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7" y="497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2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close/>
                  <a:moveTo>
                    <a:pt x="1786" y="670"/>
                  </a:move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8" y="672"/>
                  </a:lnTo>
                  <a:lnTo>
                    <a:pt x="1788" y="672"/>
                  </a:lnTo>
                  <a:lnTo>
                    <a:pt x="1786" y="670"/>
                  </a:lnTo>
                  <a:lnTo>
                    <a:pt x="1786" y="670"/>
                  </a:lnTo>
                  <a:close/>
                  <a:moveTo>
                    <a:pt x="1765" y="493"/>
                  </a:moveTo>
                  <a:lnTo>
                    <a:pt x="1765" y="490"/>
                  </a:lnTo>
                  <a:lnTo>
                    <a:pt x="1762" y="490"/>
                  </a:lnTo>
                  <a:lnTo>
                    <a:pt x="1762" y="490"/>
                  </a:lnTo>
                  <a:lnTo>
                    <a:pt x="1762" y="493"/>
                  </a:lnTo>
                  <a:lnTo>
                    <a:pt x="1762" y="493"/>
                  </a:lnTo>
                  <a:lnTo>
                    <a:pt x="1760" y="493"/>
                  </a:lnTo>
                  <a:lnTo>
                    <a:pt x="1760" y="490"/>
                  </a:lnTo>
                  <a:lnTo>
                    <a:pt x="1760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5" y="490"/>
                  </a:lnTo>
                  <a:lnTo>
                    <a:pt x="1758" y="493"/>
                  </a:lnTo>
                  <a:lnTo>
                    <a:pt x="1758" y="493"/>
                  </a:lnTo>
                  <a:lnTo>
                    <a:pt x="1758" y="495"/>
                  </a:lnTo>
                  <a:lnTo>
                    <a:pt x="1758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2" y="497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5" y="495"/>
                  </a:lnTo>
                  <a:lnTo>
                    <a:pt x="1765" y="497"/>
                  </a:lnTo>
                  <a:lnTo>
                    <a:pt x="1765" y="493"/>
                  </a:lnTo>
                  <a:lnTo>
                    <a:pt x="1765" y="493"/>
                  </a:lnTo>
                  <a:close/>
                  <a:moveTo>
                    <a:pt x="1734" y="734"/>
                  </a:moveTo>
                  <a:lnTo>
                    <a:pt x="1734" y="734"/>
                  </a:lnTo>
                  <a:lnTo>
                    <a:pt x="1732" y="732"/>
                  </a:lnTo>
                  <a:lnTo>
                    <a:pt x="1729" y="734"/>
                  </a:lnTo>
                  <a:lnTo>
                    <a:pt x="1727" y="734"/>
                  </a:lnTo>
                  <a:lnTo>
                    <a:pt x="1725" y="732"/>
                  </a:lnTo>
                  <a:lnTo>
                    <a:pt x="1720" y="732"/>
                  </a:lnTo>
                  <a:lnTo>
                    <a:pt x="1717" y="732"/>
                  </a:lnTo>
                  <a:lnTo>
                    <a:pt x="1717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4"/>
                  </a:lnTo>
                  <a:lnTo>
                    <a:pt x="1717" y="734"/>
                  </a:lnTo>
                  <a:lnTo>
                    <a:pt x="1717" y="734"/>
                  </a:lnTo>
                  <a:lnTo>
                    <a:pt x="1717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2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7" y="739"/>
                  </a:lnTo>
                  <a:lnTo>
                    <a:pt x="1727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32" y="736"/>
                  </a:lnTo>
                  <a:lnTo>
                    <a:pt x="1734" y="734"/>
                  </a:lnTo>
                  <a:lnTo>
                    <a:pt x="1734" y="734"/>
                  </a:lnTo>
                  <a:close/>
                  <a:moveTo>
                    <a:pt x="1762" y="677"/>
                  </a:moveTo>
                  <a:lnTo>
                    <a:pt x="1762" y="677"/>
                  </a:lnTo>
                  <a:lnTo>
                    <a:pt x="1762" y="677"/>
                  </a:lnTo>
                  <a:lnTo>
                    <a:pt x="1762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58" y="677"/>
                  </a:lnTo>
                  <a:lnTo>
                    <a:pt x="1758" y="677"/>
                  </a:lnTo>
                  <a:lnTo>
                    <a:pt x="1755" y="680"/>
                  </a:lnTo>
                  <a:lnTo>
                    <a:pt x="1755" y="680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8" y="682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5" y="680"/>
                  </a:lnTo>
                  <a:lnTo>
                    <a:pt x="1765" y="680"/>
                  </a:lnTo>
                  <a:lnTo>
                    <a:pt x="1762" y="677"/>
                  </a:lnTo>
                  <a:close/>
                  <a:moveTo>
                    <a:pt x="1739" y="739"/>
                  </a:moveTo>
                  <a:lnTo>
                    <a:pt x="1739" y="736"/>
                  </a:lnTo>
                  <a:lnTo>
                    <a:pt x="1739" y="736"/>
                  </a:lnTo>
                  <a:lnTo>
                    <a:pt x="1736" y="736"/>
                  </a:lnTo>
                  <a:lnTo>
                    <a:pt x="1736" y="736"/>
                  </a:lnTo>
                  <a:lnTo>
                    <a:pt x="1734" y="736"/>
                  </a:lnTo>
                  <a:lnTo>
                    <a:pt x="1734" y="736"/>
                  </a:lnTo>
                  <a:lnTo>
                    <a:pt x="1732" y="736"/>
                  </a:lnTo>
                  <a:lnTo>
                    <a:pt x="1732" y="736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41"/>
                  </a:lnTo>
                  <a:lnTo>
                    <a:pt x="1734" y="741"/>
                  </a:lnTo>
                  <a:lnTo>
                    <a:pt x="1734" y="741"/>
                  </a:lnTo>
                  <a:lnTo>
                    <a:pt x="1736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39"/>
                  </a:lnTo>
                  <a:lnTo>
                    <a:pt x="1739" y="739"/>
                  </a:lnTo>
                  <a:lnTo>
                    <a:pt x="1739" y="739"/>
                  </a:lnTo>
                  <a:close/>
                  <a:moveTo>
                    <a:pt x="1755" y="495"/>
                  </a:moveTo>
                  <a:lnTo>
                    <a:pt x="1758" y="495"/>
                  </a:lnTo>
                  <a:lnTo>
                    <a:pt x="1755" y="495"/>
                  </a:lnTo>
                  <a:lnTo>
                    <a:pt x="1755" y="493"/>
                  </a:lnTo>
                  <a:lnTo>
                    <a:pt x="1755" y="493"/>
                  </a:lnTo>
                  <a:lnTo>
                    <a:pt x="1753" y="493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7"/>
                  </a:lnTo>
                  <a:lnTo>
                    <a:pt x="1748" y="497"/>
                  </a:lnTo>
                  <a:lnTo>
                    <a:pt x="1751" y="497"/>
                  </a:lnTo>
                  <a:lnTo>
                    <a:pt x="1751" y="497"/>
                  </a:lnTo>
                  <a:lnTo>
                    <a:pt x="1753" y="497"/>
                  </a:lnTo>
                  <a:lnTo>
                    <a:pt x="1755" y="495"/>
                  </a:lnTo>
                  <a:lnTo>
                    <a:pt x="1755" y="495"/>
                  </a:lnTo>
                  <a:close/>
                  <a:moveTo>
                    <a:pt x="1741" y="490"/>
                  </a:moveTo>
                  <a:lnTo>
                    <a:pt x="1739" y="493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7" y="497"/>
                  </a:lnTo>
                  <a:lnTo>
                    <a:pt x="1725" y="497"/>
                  </a:lnTo>
                  <a:lnTo>
                    <a:pt x="1722" y="500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5" y="504"/>
                  </a:lnTo>
                  <a:lnTo>
                    <a:pt x="1725" y="504"/>
                  </a:lnTo>
                  <a:lnTo>
                    <a:pt x="1727" y="504"/>
                  </a:lnTo>
                  <a:lnTo>
                    <a:pt x="1727" y="504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32" y="502"/>
                  </a:lnTo>
                  <a:lnTo>
                    <a:pt x="1732" y="500"/>
                  </a:lnTo>
                  <a:lnTo>
                    <a:pt x="1734" y="500"/>
                  </a:lnTo>
                  <a:lnTo>
                    <a:pt x="1736" y="497"/>
                  </a:lnTo>
                  <a:lnTo>
                    <a:pt x="1739" y="497"/>
                  </a:lnTo>
                  <a:lnTo>
                    <a:pt x="1739" y="497"/>
                  </a:lnTo>
                  <a:lnTo>
                    <a:pt x="1739" y="500"/>
                  </a:lnTo>
                  <a:lnTo>
                    <a:pt x="1734" y="502"/>
                  </a:lnTo>
                  <a:lnTo>
                    <a:pt x="1734" y="502"/>
                  </a:lnTo>
                  <a:lnTo>
                    <a:pt x="1734" y="504"/>
                  </a:lnTo>
                  <a:lnTo>
                    <a:pt x="1732" y="504"/>
                  </a:lnTo>
                  <a:lnTo>
                    <a:pt x="1732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6" y="502"/>
                  </a:lnTo>
                  <a:lnTo>
                    <a:pt x="1736" y="502"/>
                  </a:lnTo>
                  <a:lnTo>
                    <a:pt x="1739" y="502"/>
                  </a:lnTo>
                  <a:lnTo>
                    <a:pt x="1739" y="502"/>
                  </a:lnTo>
                  <a:lnTo>
                    <a:pt x="1741" y="502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3" y="497"/>
                  </a:lnTo>
                  <a:lnTo>
                    <a:pt x="1743" y="497"/>
                  </a:lnTo>
                  <a:lnTo>
                    <a:pt x="1746" y="497"/>
                  </a:lnTo>
                  <a:lnTo>
                    <a:pt x="1746" y="497"/>
                  </a:lnTo>
                  <a:lnTo>
                    <a:pt x="1743" y="495"/>
                  </a:lnTo>
                  <a:lnTo>
                    <a:pt x="1743" y="495"/>
                  </a:lnTo>
                  <a:lnTo>
                    <a:pt x="1743" y="493"/>
                  </a:lnTo>
                  <a:lnTo>
                    <a:pt x="1746" y="493"/>
                  </a:lnTo>
                  <a:lnTo>
                    <a:pt x="1746" y="493"/>
                  </a:lnTo>
                  <a:lnTo>
                    <a:pt x="1743" y="490"/>
                  </a:lnTo>
                  <a:lnTo>
                    <a:pt x="1741" y="490"/>
                  </a:lnTo>
                  <a:close/>
                  <a:moveTo>
                    <a:pt x="1779" y="736"/>
                  </a:moveTo>
                  <a:lnTo>
                    <a:pt x="1779" y="736"/>
                  </a:lnTo>
                  <a:lnTo>
                    <a:pt x="1774" y="734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4" y="739"/>
                  </a:lnTo>
                  <a:lnTo>
                    <a:pt x="1774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6"/>
                  </a:lnTo>
                  <a:lnTo>
                    <a:pt x="1781" y="736"/>
                  </a:lnTo>
                  <a:lnTo>
                    <a:pt x="1779" y="736"/>
                  </a:lnTo>
                  <a:close/>
                  <a:moveTo>
                    <a:pt x="1829" y="542"/>
                  </a:moveTo>
                  <a:lnTo>
                    <a:pt x="1829" y="545"/>
                  </a:lnTo>
                  <a:lnTo>
                    <a:pt x="1829" y="545"/>
                  </a:lnTo>
                  <a:lnTo>
                    <a:pt x="1826" y="545"/>
                  </a:lnTo>
                  <a:lnTo>
                    <a:pt x="1824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7"/>
                  </a:lnTo>
                  <a:lnTo>
                    <a:pt x="1826" y="545"/>
                  </a:lnTo>
                  <a:lnTo>
                    <a:pt x="1829" y="545"/>
                  </a:lnTo>
                  <a:lnTo>
                    <a:pt x="1829" y="545"/>
                  </a:lnTo>
                  <a:lnTo>
                    <a:pt x="1829" y="542"/>
                  </a:lnTo>
                  <a:lnTo>
                    <a:pt x="1829" y="542"/>
                  </a:lnTo>
                  <a:lnTo>
                    <a:pt x="1829" y="542"/>
                  </a:lnTo>
                  <a:close/>
                  <a:moveTo>
                    <a:pt x="1831" y="710"/>
                  </a:move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0"/>
                  </a:lnTo>
                  <a:lnTo>
                    <a:pt x="1831" y="710"/>
                  </a:lnTo>
                  <a:close/>
                  <a:moveTo>
                    <a:pt x="1807" y="658"/>
                  </a:moveTo>
                  <a:lnTo>
                    <a:pt x="1805" y="658"/>
                  </a:lnTo>
                  <a:lnTo>
                    <a:pt x="1805" y="658"/>
                  </a:lnTo>
                  <a:lnTo>
                    <a:pt x="1805" y="658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58"/>
                  </a:lnTo>
                  <a:lnTo>
                    <a:pt x="1807" y="658"/>
                  </a:lnTo>
                  <a:lnTo>
                    <a:pt x="1807" y="658"/>
                  </a:lnTo>
                  <a:close/>
                  <a:moveTo>
                    <a:pt x="1833" y="637"/>
                  </a:move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close/>
                  <a:moveTo>
                    <a:pt x="1824" y="720"/>
                  </a:moveTo>
                  <a:lnTo>
                    <a:pt x="1824" y="720"/>
                  </a:lnTo>
                  <a:lnTo>
                    <a:pt x="1824" y="720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2" y="715"/>
                  </a:lnTo>
                  <a:lnTo>
                    <a:pt x="1822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7" y="715"/>
                  </a:lnTo>
                  <a:lnTo>
                    <a:pt x="1817" y="715"/>
                  </a:lnTo>
                  <a:lnTo>
                    <a:pt x="1812" y="715"/>
                  </a:lnTo>
                  <a:lnTo>
                    <a:pt x="1812" y="715"/>
                  </a:lnTo>
                  <a:lnTo>
                    <a:pt x="1810" y="717"/>
                  </a:lnTo>
                  <a:lnTo>
                    <a:pt x="1810" y="720"/>
                  </a:lnTo>
                  <a:lnTo>
                    <a:pt x="1810" y="722"/>
                  </a:lnTo>
                  <a:lnTo>
                    <a:pt x="1814" y="727"/>
                  </a:lnTo>
                  <a:lnTo>
                    <a:pt x="1817" y="727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2" y="724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0"/>
                  </a:lnTo>
                  <a:lnTo>
                    <a:pt x="1824" y="720"/>
                  </a:lnTo>
                  <a:close/>
                  <a:moveTo>
                    <a:pt x="1819" y="545"/>
                  </a:moveTo>
                  <a:lnTo>
                    <a:pt x="1819" y="542"/>
                  </a:lnTo>
                  <a:lnTo>
                    <a:pt x="1819" y="545"/>
                  </a:lnTo>
                  <a:lnTo>
                    <a:pt x="1819" y="545"/>
                  </a:lnTo>
                  <a:lnTo>
                    <a:pt x="1819" y="545"/>
                  </a:lnTo>
                  <a:close/>
                  <a:moveTo>
                    <a:pt x="1814" y="703"/>
                  </a:move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3"/>
                  </a:lnTo>
                  <a:close/>
                  <a:moveTo>
                    <a:pt x="1708" y="483"/>
                  </a:moveTo>
                  <a:lnTo>
                    <a:pt x="1708" y="483"/>
                  </a:lnTo>
                  <a:lnTo>
                    <a:pt x="1708" y="481"/>
                  </a:lnTo>
                  <a:lnTo>
                    <a:pt x="1708" y="481"/>
                  </a:lnTo>
                  <a:lnTo>
                    <a:pt x="1706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3" y="481"/>
                  </a:lnTo>
                  <a:lnTo>
                    <a:pt x="1706" y="483"/>
                  </a:lnTo>
                  <a:lnTo>
                    <a:pt x="1708" y="483"/>
                  </a:lnTo>
                  <a:lnTo>
                    <a:pt x="1708" y="483"/>
                  </a:lnTo>
                  <a:close/>
                  <a:moveTo>
                    <a:pt x="1665" y="710"/>
                  </a:moveTo>
                  <a:lnTo>
                    <a:pt x="1665" y="710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58" y="708"/>
                  </a:lnTo>
                  <a:lnTo>
                    <a:pt x="1658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4" y="703"/>
                  </a:lnTo>
                  <a:lnTo>
                    <a:pt x="1649" y="703"/>
                  </a:lnTo>
                  <a:lnTo>
                    <a:pt x="1649" y="706"/>
                  </a:lnTo>
                  <a:lnTo>
                    <a:pt x="1647" y="706"/>
                  </a:lnTo>
                  <a:lnTo>
                    <a:pt x="1644" y="708"/>
                  </a:lnTo>
                  <a:lnTo>
                    <a:pt x="1642" y="710"/>
                  </a:lnTo>
                  <a:lnTo>
                    <a:pt x="1639" y="710"/>
                  </a:lnTo>
                  <a:lnTo>
                    <a:pt x="1639" y="710"/>
                  </a:lnTo>
                  <a:lnTo>
                    <a:pt x="1637" y="710"/>
                  </a:lnTo>
                  <a:lnTo>
                    <a:pt x="1637" y="710"/>
                  </a:lnTo>
                  <a:lnTo>
                    <a:pt x="1635" y="710"/>
                  </a:lnTo>
                  <a:lnTo>
                    <a:pt x="1635" y="710"/>
                  </a:lnTo>
                  <a:lnTo>
                    <a:pt x="1632" y="710"/>
                  </a:lnTo>
                  <a:lnTo>
                    <a:pt x="1625" y="710"/>
                  </a:lnTo>
                  <a:lnTo>
                    <a:pt x="1625" y="710"/>
                  </a:lnTo>
                  <a:lnTo>
                    <a:pt x="1625" y="708"/>
                  </a:lnTo>
                  <a:lnTo>
                    <a:pt x="1623" y="708"/>
                  </a:lnTo>
                  <a:lnTo>
                    <a:pt x="1623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18" y="710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5"/>
                  </a:lnTo>
                  <a:lnTo>
                    <a:pt x="1616" y="715"/>
                  </a:lnTo>
                  <a:lnTo>
                    <a:pt x="1616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22"/>
                  </a:lnTo>
                  <a:lnTo>
                    <a:pt x="1613" y="722"/>
                  </a:lnTo>
                  <a:lnTo>
                    <a:pt x="1611" y="722"/>
                  </a:lnTo>
                  <a:lnTo>
                    <a:pt x="1611" y="724"/>
                  </a:lnTo>
                  <a:lnTo>
                    <a:pt x="1611" y="724"/>
                  </a:lnTo>
                  <a:lnTo>
                    <a:pt x="1611" y="727"/>
                  </a:lnTo>
                  <a:lnTo>
                    <a:pt x="1611" y="727"/>
                  </a:lnTo>
                  <a:lnTo>
                    <a:pt x="1613" y="727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3" y="720"/>
                  </a:lnTo>
                  <a:lnTo>
                    <a:pt x="1625" y="720"/>
                  </a:lnTo>
                  <a:lnTo>
                    <a:pt x="1625" y="720"/>
                  </a:lnTo>
                  <a:lnTo>
                    <a:pt x="1628" y="720"/>
                  </a:lnTo>
                  <a:lnTo>
                    <a:pt x="1628" y="720"/>
                  </a:lnTo>
                  <a:lnTo>
                    <a:pt x="1630" y="720"/>
                  </a:lnTo>
                  <a:lnTo>
                    <a:pt x="1630" y="720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37" y="722"/>
                  </a:lnTo>
                  <a:lnTo>
                    <a:pt x="1637" y="722"/>
                  </a:lnTo>
                  <a:lnTo>
                    <a:pt x="1642" y="722"/>
                  </a:lnTo>
                  <a:lnTo>
                    <a:pt x="1642" y="722"/>
                  </a:lnTo>
                  <a:lnTo>
                    <a:pt x="1644" y="722"/>
                  </a:lnTo>
                  <a:lnTo>
                    <a:pt x="1644" y="722"/>
                  </a:lnTo>
                  <a:lnTo>
                    <a:pt x="1647" y="724"/>
                  </a:lnTo>
                  <a:lnTo>
                    <a:pt x="1647" y="724"/>
                  </a:lnTo>
                  <a:lnTo>
                    <a:pt x="1647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51" y="715"/>
                  </a:lnTo>
                  <a:lnTo>
                    <a:pt x="1651" y="715"/>
                  </a:lnTo>
                  <a:lnTo>
                    <a:pt x="1654" y="715"/>
                  </a:lnTo>
                  <a:lnTo>
                    <a:pt x="1654" y="715"/>
                  </a:lnTo>
                  <a:lnTo>
                    <a:pt x="1656" y="715"/>
                  </a:lnTo>
                  <a:lnTo>
                    <a:pt x="1656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3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0"/>
                  </a:lnTo>
                  <a:lnTo>
                    <a:pt x="1665" y="710"/>
                  </a:lnTo>
                  <a:close/>
                  <a:moveTo>
                    <a:pt x="1687" y="729"/>
                  </a:moveTo>
                  <a:lnTo>
                    <a:pt x="1687" y="727"/>
                  </a:lnTo>
                  <a:lnTo>
                    <a:pt x="1687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2" y="727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32"/>
                  </a:lnTo>
                  <a:lnTo>
                    <a:pt x="1684" y="732"/>
                  </a:lnTo>
                  <a:lnTo>
                    <a:pt x="1687" y="732"/>
                  </a:lnTo>
                  <a:lnTo>
                    <a:pt x="1687" y="729"/>
                  </a:lnTo>
                  <a:lnTo>
                    <a:pt x="1687" y="729"/>
                  </a:lnTo>
                  <a:lnTo>
                    <a:pt x="1687" y="729"/>
                  </a:lnTo>
                  <a:close/>
                  <a:moveTo>
                    <a:pt x="1623" y="414"/>
                  </a:moveTo>
                  <a:lnTo>
                    <a:pt x="1623" y="414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2"/>
                  </a:lnTo>
                  <a:lnTo>
                    <a:pt x="1616" y="412"/>
                  </a:lnTo>
                  <a:lnTo>
                    <a:pt x="1616" y="414"/>
                  </a:lnTo>
                  <a:lnTo>
                    <a:pt x="1616" y="414"/>
                  </a:lnTo>
                  <a:lnTo>
                    <a:pt x="1616" y="417"/>
                  </a:lnTo>
                  <a:lnTo>
                    <a:pt x="1616" y="419"/>
                  </a:lnTo>
                  <a:lnTo>
                    <a:pt x="1616" y="419"/>
                  </a:lnTo>
                  <a:lnTo>
                    <a:pt x="1618" y="422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6"/>
                  </a:lnTo>
                  <a:lnTo>
                    <a:pt x="1620" y="426"/>
                  </a:lnTo>
                  <a:lnTo>
                    <a:pt x="1620" y="429"/>
                  </a:lnTo>
                  <a:lnTo>
                    <a:pt x="1620" y="431"/>
                  </a:lnTo>
                  <a:lnTo>
                    <a:pt x="1620" y="433"/>
                  </a:lnTo>
                  <a:lnTo>
                    <a:pt x="1620" y="436"/>
                  </a:lnTo>
                  <a:lnTo>
                    <a:pt x="1623" y="436"/>
                  </a:lnTo>
                  <a:lnTo>
                    <a:pt x="1625" y="436"/>
                  </a:lnTo>
                  <a:lnTo>
                    <a:pt x="1628" y="436"/>
                  </a:lnTo>
                  <a:lnTo>
                    <a:pt x="1628" y="436"/>
                  </a:lnTo>
                  <a:lnTo>
                    <a:pt x="1628" y="433"/>
                  </a:lnTo>
                  <a:lnTo>
                    <a:pt x="1625" y="433"/>
                  </a:lnTo>
                  <a:lnTo>
                    <a:pt x="1625" y="433"/>
                  </a:lnTo>
                  <a:lnTo>
                    <a:pt x="1625" y="431"/>
                  </a:lnTo>
                  <a:lnTo>
                    <a:pt x="1620" y="422"/>
                  </a:lnTo>
                  <a:lnTo>
                    <a:pt x="1620" y="419"/>
                  </a:lnTo>
                  <a:lnTo>
                    <a:pt x="1620" y="417"/>
                  </a:lnTo>
                  <a:lnTo>
                    <a:pt x="1623" y="414"/>
                  </a:lnTo>
                  <a:close/>
                  <a:moveTo>
                    <a:pt x="1616" y="407"/>
                  </a:moveTo>
                  <a:lnTo>
                    <a:pt x="1616" y="407"/>
                  </a:lnTo>
                  <a:lnTo>
                    <a:pt x="1616" y="407"/>
                  </a:lnTo>
                  <a:lnTo>
                    <a:pt x="1618" y="407"/>
                  </a:lnTo>
                  <a:lnTo>
                    <a:pt x="1618" y="410"/>
                  </a:lnTo>
                  <a:lnTo>
                    <a:pt x="1620" y="407"/>
                  </a:lnTo>
                  <a:lnTo>
                    <a:pt x="1620" y="407"/>
                  </a:lnTo>
                  <a:lnTo>
                    <a:pt x="1623" y="407"/>
                  </a:lnTo>
                  <a:lnTo>
                    <a:pt x="1623" y="407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30" y="405"/>
                  </a:lnTo>
                  <a:lnTo>
                    <a:pt x="1632" y="407"/>
                  </a:lnTo>
                  <a:lnTo>
                    <a:pt x="1632" y="407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5" y="405"/>
                  </a:lnTo>
                  <a:lnTo>
                    <a:pt x="1637" y="405"/>
                  </a:lnTo>
                  <a:lnTo>
                    <a:pt x="1637" y="405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7" y="403"/>
                  </a:lnTo>
                  <a:lnTo>
                    <a:pt x="1628" y="403"/>
                  </a:lnTo>
                  <a:lnTo>
                    <a:pt x="1623" y="400"/>
                  </a:lnTo>
                  <a:lnTo>
                    <a:pt x="1620" y="400"/>
                  </a:lnTo>
                  <a:lnTo>
                    <a:pt x="1613" y="403"/>
                  </a:lnTo>
                  <a:lnTo>
                    <a:pt x="1611" y="403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6" y="403"/>
                  </a:lnTo>
                  <a:lnTo>
                    <a:pt x="1606" y="403"/>
                  </a:lnTo>
                  <a:lnTo>
                    <a:pt x="1604" y="403"/>
                  </a:lnTo>
                  <a:lnTo>
                    <a:pt x="1602" y="403"/>
                  </a:lnTo>
                  <a:lnTo>
                    <a:pt x="1602" y="403"/>
                  </a:lnTo>
                  <a:lnTo>
                    <a:pt x="1599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0"/>
                  </a:lnTo>
                  <a:lnTo>
                    <a:pt x="1597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0"/>
                  </a:lnTo>
                  <a:lnTo>
                    <a:pt x="1592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3"/>
                  </a:lnTo>
                  <a:lnTo>
                    <a:pt x="1590" y="403"/>
                  </a:lnTo>
                  <a:lnTo>
                    <a:pt x="1587" y="403"/>
                  </a:lnTo>
                  <a:lnTo>
                    <a:pt x="1587" y="403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2" y="405"/>
                  </a:lnTo>
                  <a:lnTo>
                    <a:pt x="1592" y="407"/>
                  </a:lnTo>
                  <a:lnTo>
                    <a:pt x="1592" y="407"/>
                  </a:lnTo>
                  <a:lnTo>
                    <a:pt x="1592" y="410"/>
                  </a:lnTo>
                  <a:lnTo>
                    <a:pt x="1592" y="410"/>
                  </a:lnTo>
                  <a:lnTo>
                    <a:pt x="1594" y="410"/>
                  </a:lnTo>
                  <a:lnTo>
                    <a:pt x="1594" y="410"/>
                  </a:lnTo>
                  <a:lnTo>
                    <a:pt x="1597" y="410"/>
                  </a:lnTo>
                  <a:lnTo>
                    <a:pt x="1599" y="410"/>
                  </a:lnTo>
                  <a:lnTo>
                    <a:pt x="1602" y="407"/>
                  </a:lnTo>
                  <a:lnTo>
                    <a:pt x="1602" y="407"/>
                  </a:lnTo>
                  <a:lnTo>
                    <a:pt x="1611" y="407"/>
                  </a:lnTo>
                  <a:lnTo>
                    <a:pt x="1616" y="407"/>
                  </a:lnTo>
                  <a:close/>
                  <a:moveTo>
                    <a:pt x="485" y="272"/>
                  </a:moveTo>
                  <a:lnTo>
                    <a:pt x="485" y="272"/>
                  </a:lnTo>
                  <a:lnTo>
                    <a:pt x="485" y="272"/>
                  </a:lnTo>
                  <a:lnTo>
                    <a:pt x="488" y="272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3" y="268"/>
                  </a:lnTo>
                  <a:lnTo>
                    <a:pt x="483" y="268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0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5" y="272"/>
                  </a:lnTo>
                  <a:lnTo>
                    <a:pt x="485" y="272"/>
                  </a:lnTo>
                  <a:close/>
                  <a:moveTo>
                    <a:pt x="1687" y="507"/>
                  </a:moveTo>
                  <a:lnTo>
                    <a:pt x="1687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2" y="509"/>
                  </a:lnTo>
                  <a:lnTo>
                    <a:pt x="1682" y="509"/>
                  </a:lnTo>
                  <a:lnTo>
                    <a:pt x="1682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9" y="509"/>
                  </a:lnTo>
                  <a:lnTo>
                    <a:pt x="1689" y="509"/>
                  </a:lnTo>
                  <a:lnTo>
                    <a:pt x="1687" y="507"/>
                  </a:lnTo>
                  <a:close/>
                  <a:moveTo>
                    <a:pt x="1587" y="201"/>
                  </a:move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7"/>
                  </a:lnTo>
                  <a:lnTo>
                    <a:pt x="1592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87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201"/>
                  </a:lnTo>
                  <a:lnTo>
                    <a:pt x="1587" y="201"/>
                  </a:lnTo>
                  <a:close/>
                  <a:moveTo>
                    <a:pt x="1703" y="594"/>
                  </a:moveTo>
                  <a:lnTo>
                    <a:pt x="1703" y="594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03" y="594"/>
                  </a:moveTo>
                  <a:lnTo>
                    <a:pt x="1703" y="597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13" y="734"/>
                  </a:moveTo>
                  <a:lnTo>
                    <a:pt x="1713" y="734"/>
                  </a:lnTo>
                  <a:lnTo>
                    <a:pt x="1713" y="734"/>
                  </a:lnTo>
                  <a:lnTo>
                    <a:pt x="1710" y="734"/>
                  </a:lnTo>
                  <a:lnTo>
                    <a:pt x="1706" y="736"/>
                  </a:lnTo>
                  <a:lnTo>
                    <a:pt x="1708" y="736"/>
                  </a:lnTo>
                  <a:lnTo>
                    <a:pt x="1708" y="739"/>
                  </a:lnTo>
                  <a:lnTo>
                    <a:pt x="1710" y="739"/>
                  </a:lnTo>
                  <a:lnTo>
                    <a:pt x="1710" y="739"/>
                  </a:lnTo>
                  <a:lnTo>
                    <a:pt x="1713" y="736"/>
                  </a:lnTo>
                  <a:lnTo>
                    <a:pt x="1713" y="736"/>
                  </a:lnTo>
                  <a:lnTo>
                    <a:pt x="1715" y="736"/>
                  </a:lnTo>
                  <a:lnTo>
                    <a:pt x="1715" y="736"/>
                  </a:lnTo>
                  <a:lnTo>
                    <a:pt x="1715" y="734"/>
                  </a:lnTo>
                  <a:lnTo>
                    <a:pt x="1713" y="734"/>
                  </a:lnTo>
                  <a:close/>
                  <a:moveTo>
                    <a:pt x="1874" y="509"/>
                  </a:moveTo>
                  <a:lnTo>
                    <a:pt x="1874" y="509"/>
                  </a:lnTo>
                  <a:lnTo>
                    <a:pt x="1876" y="509"/>
                  </a:lnTo>
                  <a:lnTo>
                    <a:pt x="1876" y="509"/>
                  </a:lnTo>
                  <a:lnTo>
                    <a:pt x="1876" y="507"/>
                  </a:lnTo>
                  <a:lnTo>
                    <a:pt x="1876" y="507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497"/>
                  </a:lnTo>
                  <a:lnTo>
                    <a:pt x="1876" y="497"/>
                  </a:lnTo>
                  <a:lnTo>
                    <a:pt x="1878" y="497"/>
                  </a:lnTo>
                  <a:lnTo>
                    <a:pt x="1878" y="497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6" y="493"/>
                  </a:lnTo>
                  <a:lnTo>
                    <a:pt x="1876" y="493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88"/>
                  </a:lnTo>
                  <a:lnTo>
                    <a:pt x="1876" y="488"/>
                  </a:lnTo>
                  <a:lnTo>
                    <a:pt x="1874" y="488"/>
                  </a:lnTo>
                  <a:lnTo>
                    <a:pt x="1874" y="485"/>
                  </a:lnTo>
                  <a:lnTo>
                    <a:pt x="1871" y="485"/>
                  </a:lnTo>
                  <a:lnTo>
                    <a:pt x="1869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3"/>
                  </a:lnTo>
                  <a:lnTo>
                    <a:pt x="1864" y="483"/>
                  </a:lnTo>
                  <a:lnTo>
                    <a:pt x="1864" y="481"/>
                  </a:lnTo>
                  <a:lnTo>
                    <a:pt x="1864" y="478"/>
                  </a:lnTo>
                  <a:lnTo>
                    <a:pt x="1864" y="476"/>
                  </a:lnTo>
                  <a:lnTo>
                    <a:pt x="1864" y="474"/>
                  </a:lnTo>
                  <a:lnTo>
                    <a:pt x="1864" y="474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57" y="469"/>
                  </a:lnTo>
                  <a:lnTo>
                    <a:pt x="1857" y="469"/>
                  </a:lnTo>
                  <a:lnTo>
                    <a:pt x="1852" y="464"/>
                  </a:lnTo>
                  <a:lnTo>
                    <a:pt x="1850" y="464"/>
                  </a:lnTo>
                  <a:lnTo>
                    <a:pt x="1848" y="464"/>
                  </a:lnTo>
                  <a:lnTo>
                    <a:pt x="1843" y="464"/>
                  </a:lnTo>
                  <a:lnTo>
                    <a:pt x="1833" y="464"/>
                  </a:lnTo>
                  <a:lnTo>
                    <a:pt x="1831" y="462"/>
                  </a:lnTo>
                  <a:lnTo>
                    <a:pt x="1829" y="462"/>
                  </a:lnTo>
                  <a:lnTo>
                    <a:pt x="1829" y="462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2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3" y="452"/>
                  </a:lnTo>
                  <a:lnTo>
                    <a:pt x="1800" y="452"/>
                  </a:lnTo>
                  <a:lnTo>
                    <a:pt x="1798" y="455"/>
                  </a:lnTo>
                  <a:lnTo>
                    <a:pt x="1798" y="455"/>
                  </a:lnTo>
                  <a:lnTo>
                    <a:pt x="1798" y="457"/>
                  </a:lnTo>
                  <a:lnTo>
                    <a:pt x="1798" y="457"/>
                  </a:lnTo>
                  <a:lnTo>
                    <a:pt x="1796" y="457"/>
                  </a:lnTo>
                  <a:lnTo>
                    <a:pt x="1793" y="459"/>
                  </a:lnTo>
                  <a:lnTo>
                    <a:pt x="1793" y="459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91" y="462"/>
                  </a:lnTo>
                  <a:lnTo>
                    <a:pt x="1791" y="462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4" y="459"/>
                  </a:lnTo>
                  <a:lnTo>
                    <a:pt x="1784" y="459"/>
                  </a:lnTo>
                  <a:lnTo>
                    <a:pt x="1784" y="457"/>
                  </a:lnTo>
                  <a:lnTo>
                    <a:pt x="1784" y="455"/>
                  </a:lnTo>
                  <a:lnTo>
                    <a:pt x="1781" y="455"/>
                  </a:lnTo>
                  <a:lnTo>
                    <a:pt x="1781" y="455"/>
                  </a:lnTo>
                  <a:lnTo>
                    <a:pt x="1777" y="457"/>
                  </a:lnTo>
                  <a:lnTo>
                    <a:pt x="1774" y="457"/>
                  </a:lnTo>
                  <a:lnTo>
                    <a:pt x="1772" y="457"/>
                  </a:lnTo>
                  <a:lnTo>
                    <a:pt x="1772" y="457"/>
                  </a:lnTo>
                  <a:lnTo>
                    <a:pt x="1769" y="457"/>
                  </a:lnTo>
                  <a:lnTo>
                    <a:pt x="1758" y="457"/>
                  </a:lnTo>
                  <a:lnTo>
                    <a:pt x="1758" y="457"/>
                  </a:lnTo>
                  <a:lnTo>
                    <a:pt x="1755" y="455"/>
                  </a:lnTo>
                  <a:lnTo>
                    <a:pt x="1755" y="455"/>
                  </a:lnTo>
                  <a:lnTo>
                    <a:pt x="1753" y="455"/>
                  </a:lnTo>
                  <a:lnTo>
                    <a:pt x="1751" y="457"/>
                  </a:lnTo>
                  <a:lnTo>
                    <a:pt x="1748" y="457"/>
                  </a:lnTo>
                  <a:lnTo>
                    <a:pt x="1748" y="457"/>
                  </a:lnTo>
                  <a:lnTo>
                    <a:pt x="1739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4"/>
                  </a:lnTo>
                  <a:lnTo>
                    <a:pt x="1734" y="464"/>
                  </a:lnTo>
                  <a:lnTo>
                    <a:pt x="1734" y="464"/>
                  </a:lnTo>
                  <a:lnTo>
                    <a:pt x="1732" y="464"/>
                  </a:lnTo>
                  <a:lnTo>
                    <a:pt x="1732" y="467"/>
                  </a:lnTo>
                  <a:lnTo>
                    <a:pt x="1732" y="467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29" y="467"/>
                  </a:lnTo>
                  <a:lnTo>
                    <a:pt x="1729" y="469"/>
                  </a:lnTo>
                  <a:lnTo>
                    <a:pt x="1727" y="469"/>
                  </a:lnTo>
                  <a:lnTo>
                    <a:pt x="1727" y="469"/>
                  </a:lnTo>
                  <a:lnTo>
                    <a:pt x="1725" y="469"/>
                  </a:lnTo>
                  <a:lnTo>
                    <a:pt x="1725" y="469"/>
                  </a:lnTo>
                  <a:lnTo>
                    <a:pt x="1725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0" y="471"/>
                  </a:lnTo>
                  <a:lnTo>
                    <a:pt x="1720" y="471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6"/>
                  </a:lnTo>
                  <a:lnTo>
                    <a:pt x="1722" y="478"/>
                  </a:lnTo>
                  <a:lnTo>
                    <a:pt x="1722" y="481"/>
                  </a:lnTo>
                  <a:lnTo>
                    <a:pt x="1722" y="481"/>
                  </a:lnTo>
                  <a:lnTo>
                    <a:pt x="1725" y="481"/>
                  </a:lnTo>
                  <a:lnTo>
                    <a:pt x="1725" y="483"/>
                  </a:lnTo>
                  <a:lnTo>
                    <a:pt x="1725" y="485"/>
                  </a:lnTo>
                  <a:lnTo>
                    <a:pt x="1722" y="490"/>
                  </a:lnTo>
                  <a:lnTo>
                    <a:pt x="1722" y="493"/>
                  </a:lnTo>
                  <a:lnTo>
                    <a:pt x="1722" y="493"/>
                  </a:lnTo>
                  <a:lnTo>
                    <a:pt x="1725" y="493"/>
                  </a:lnTo>
                  <a:lnTo>
                    <a:pt x="1725" y="493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88"/>
                  </a:lnTo>
                  <a:lnTo>
                    <a:pt x="1725" y="485"/>
                  </a:lnTo>
                  <a:lnTo>
                    <a:pt x="1727" y="485"/>
                  </a:lnTo>
                  <a:lnTo>
                    <a:pt x="1727" y="485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9" y="483"/>
                  </a:lnTo>
                  <a:lnTo>
                    <a:pt x="1729" y="483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32" y="474"/>
                  </a:lnTo>
                  <a:lnTo>
                    <a:pt x="1732" y="474"/>
                  </a:lnTo>
                  <a:lnTo>
                    <a:pt x="1732" y="471"/>
                  </a:lnTo>
                  <a:lnTo>
                    <a:pt x="1734" y="469"/>
                  </a:lnTo>
                  <a:lnTo>
                    <a:pt x="1734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9" y="476"/>
                  </a:lnTo>
                  <a:lnTo>
                    <a:pt x="1739" y="476"/>
                  </a:lnTo>
                  <a:lnTo>
                    <a:pt x="1741" y="476"/>
                  </a:lnTo>
                  <a:lnTo>
                    <a:pt x="1741" y="476"/>
                  </a:lnTo>
                  <a:lnTo>
                    <a:pt x="1748" y="485"/>
                  </a:lnTo>
                  <a:lnTo>
                    <a:pt x="1748" y="485"/>
                  </a:lnTo>
                  <a:lnTo>
                    <a:pt x="1751" y="488"/>
                  </a:lnTo>
                  <a:lnTo>
                    <a:pt x="1751" y="488"/>
                  </a:lnTo>
                  <a:lnTo>
                    <a:pt x="1753" y="488"/>
                  </a:lnTo>
                  <a:lnTo>
                    <a:pt x="1753" y="488"/>
                  </a:lnTo>
                  <a:lnTo>
                    <a:pt x="1755" y="488"/>
                  </a:lnTo>
                  <a:lnTo>
                    <a:pt x="1758" y="488"/>
                  </a:lnTo>
                  <a:lnTo>
                    <a:pt x="1760" y="488"/>
                  </a:lnTo>
                  <a:lnTo>
                    <a:pt x="1762" y="488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7" y="478"/>
                  </a:lnTo>
                  <a:lnTo>
                    <a:pt x="1767" y="478"/>
                  </a:lnTo>
                  <a:lnTo>
                    <a:pt x="1769" y="478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7" y="476"/>
                  </a:lnTo>
                  <a:lnTo>
                    <a:pt x="1777" y="476"/>
                  </a:lnTo>
                  <a:lnTo>
                    <a:pt x="1779" y="476"/>
                  </a:lnTo>
                  <a:lnTo>
                    <a:pt x="1779" y="478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3"/>
                  </a:lnTo>
                  <a:lnTo>
                    <a:pt x="1779" y="483"/>
                  </a:lnTo>
                  <a:lnTo>
                    <a:pt x="1784" y="483"/>
                  </a:lnTo>
                  <a:lnTo>
                    <a:pt x="1784" y="483"/>
                  </a:lnTo>
                  <a:lnTo>
                    <a:pt x="1786" y="483"/>
                  </a:lnTo>
                  <a:lnTo>
                    <a:pt x="1788" y="485"/>
                  </a:lnTo>
                  <a:lnTo>
                    <a:pt x="1791" y="485"/>
                  </a:lnTo>
                  <a:lnTo>
                    <a:pt x="1798" y="485"/>
                  </a:lnTo>
                  <a:lnTo>
                    <a:pt x="1800" y="485"/>
                  </a:lnTo>
                  <a:lnTo>
                    <a:pt x="1805" y="488"/>
                  </a:lnTo>
                  <a:lnTo>
                    <a:pt x="1807" y="488"/>
                  </a:lnTo>
                  <a:lnTo>
                    <a:pt x="1810" y="488"/>
                  </a:lnTo>
                  <a:lnTo>
                    <a:pt x="1807" y="485"/>
                  </a:lnTo>
                  <a:lnTo>
                    <a:pt x="1805" y="481"/>
                  </a:lnTo>
                  <a:lnTo>
                    <a:pt x="1805" y="481"/>
                  </a:lnTo>
                  <a:lnTo>
                    <a:pt x="1807" y="481"/>
                  </a:lnTo>
                  <a:lnTo>
                    <a:pt x="1826" y="481"/>
                  </a:lnTo>
                  <a:lnTo>
                    <a:pt x="1829" y="483"/>
                  </a:lnTo>
                  <a:lnTo>
                    <a:pt x="1829" y="483"/>
                  </a:lnTo>
                  <a:lnTo>
                    <a:pt x="1831" y="485"/>
                  </a:lnTo>
                  <a:lnTo>
                    <a:pt x="1829" y="485"/>
                  </a:lnTo>
                  <a:lnTo>
                    <a:pt x="1831" y="485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3" y="490"/>
                  </a:lnTo>
                  <a:lnTo>
                    <a:pt x="1836" y="490"/>
                  </a:lnTo>
                  <a:lnTo>
                    <a:pt x="1838" y="490"/>
                  </a:lnTo>
                  <a:lnTo>
                    <a:pt x="1838" y="490"/>
                  </a:lnTo>
                  <a:lnTo>
                    <a:pt x="1838" y="493"/>
                  </a:lnTo>
                  <a:lnTo>
                    <a:pt x="1848" y="495"/>
                  </a:lnTo>
                  <a:lnTo>
                    <a:pt x="1850" y="497"/>
                  </a:lnTo>
                  <a:lnTo>
                    <a:pt x="1852" y="497"/>
                  </a:lnTo>
                  <a:lnTo>
                    <a:pt x="1852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7" y="500"/>
                  </a:lnTo>
                  <a:lnTo>
                    <a:pt x="1857" y="500"/>
                  </a:lnTo>
                  <a:lnTo>
                    <a:pt x="1857" y="502"/>
                  </a:lnTo>
                  <a:lnTo>
                    <a:pt x="1859" y="502"/>
                  </a:lnTo>
                  <a:lnTo>
                    <a:pt x="1859" y="502"/>
                  </a:lnTo>
                  <a:lnTo>
                    <a:pt x="1862" y="502"/>
                  </a:lnTo>
                  <a:lnTo>
                    <a:pt x="1862" y="502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4" y="509"/>
                  </a:lnTo>
                  <a:close/>
                  <a:moveTo>
                    <a:pt x="1691" y="348"/>
                  </a:moveTo>
                  <a:lnTo>
                    <a:pt x="1691" y="346"/>
                  </a:lnTo>
                  <a:lnTo>
                    <a:pt x="1689" y="346"/>
                  </a:lnTo>
                  <a:lnTo>
                    <a:pt x="1691" y="346"/>
                  </a:lnTo>
                  <a:lnTo>
                    <a:pt x="1691" y="346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7" y="341"/>
                  </a:lnTo>
                  <a:lnTo>
                    <a:pt x="1684" y="341"/>
                  </a:lnTo>
                  <a:lnTo>
                    <a:pt x="1684" y="341"/>
                  </a:lnTo>
                  <a:lnTo>
                    <a:pt x="1684" y="343"/>
                  </a:lnTo>
                  <a:lnTo>
                    <a:pt x="1684" y="343"/>
                  </a:lnTo>
                  <a:lnTo>
                    <a:pt x="1684" y="346"/>
                  </a:lnTo>
                  <a:lnTo>
                    <a:pt x="1682" y="346"/>
                  </a:lnTo>
                  <a:lnTo>
                    <a:pt x="1682" y="348"/>
                  </a:lnTo>
                  <a:lnTo>
                    <a:pt x="1684" y="348"/>
                  </a:lnTo>
                  <a:lnTo>
                    <a:pt x="1687" y="348"/>
                  </a:lnTo>
                  <a:lnTo>
                    <a:pt x="1687" y="348"/>
                  </a:lnTo>
                  <a:lnTo>
                    <a:pt x="1689" y="348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91" y="351"/>
                  </a:lnTo>
                  <a:lnTo>
                    <a:pt x="1691" y="348"/>
                  </a:lnTo>
                  <a:close/>
                  <a:moveTo>
                    <a:pt x="1687" y="483"/>
                  </a:moveTo>
                  <a:lnTo>
                    <a:pt x="1684" y="483"/>
                  </a:lnTo>
                  <a:lnTo>
                    <a:pt x="1682" y="481"/>
                  </a:lnTo>
                  <a:lnTo>
                    <a:pt x="1682" y="481"/>
                  </a:lnTo>
                  <a:lnTo>
                    <a:pt x="1682" y="483"/>
                  </a:lnTo>
                  <a:lnTo>
                    <a:pt x="1682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77" y="474"/>
                  </a:lnTo>
                  <a:lnTo>
                    <a:pt x="1677" y="474"/>
                  </a:lnTo>
                  <a:lnTo>
                    <a:pt x="1675" y="471"/>
                  </a:lnTo>
                  <a:lnTo>
                    <a:pt x="1675" y="471"/>
                  </a:lnTo>
                  <a:lnTo>
                    <a:pt x="1673" y="471"/>
                  </a:lnTo>
                  <a:lnTo>
                    <a:pt x="1673" y="471"/>
                  </a:lnTo>
                  <a:lnTo>
                    <a:pt x="1670" y="471"/>
                  </a:lnTo>
                  <a:lnTo>
                    <a:pt x="1670" y="471"/>
                  </a:lnTo>
                  <a:lnTo>
                    <a:pt x="1668" y="469"/>
                  </a:lnTo>
                  <a:lnTo>
                    <a:pt x="1668" y="469"/>
                  </a:lnTo>
                  <a:lnTo>
                    <a:pt x="1665" y="469"/>
                  </a:lnTo>
                  <a:lnTo>
                    <a:pt x="1661" y="467"/>
                  </a:lnTo>
                  <a:lnTo>
                    <a:pt x="1644" y="469"/>
                  </a:lnTo>
                  <a:lnTo>
                    <a:pt x="1637" y="469"/>
                  </a:lnTo>
                  <a:lnTo>
                    <a:pt x="1637" y="471"/>
                  </a:lnTo>
                  <a:lnTo>
                    <a:pt x="1635" y="471"/>
                  </a:lnTo>
                  <a:lnTo>
                    <a:pt x="1635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0" y="474"/>
                  </a:lnTo>
                  <a:lnTo>
                    <a:pt x="1630" y="474"/>
                  </a:lnTo>
                  <a:lnTo>
                    <a:pt x="1630" y="471"/>
                  </a:lnTo>
                  <a:lnTo>
                    <a:pt x="1628" y="471"/>
                  </a:lnTo>
                  <a:lnTo>
                    <a:pt x="1628" y="471"/>
                  </a:lnTo>
                  <a:lnTo>
                    <a:pt x="1625" y="471"/>
                  </a:lnTo>
                  <a:lnTo>
                    <a:pt x="1625" y="471"/>
                  </a:lnTo>
                  <a:lnTo>
                    <a:pt x="1623" y="474"/>
                  </a:lnTo>
                  <a:lnTo>
                    <a:pt x="1623" y="478"/>
                  </a:lnTo>
                  <a:lnTo>
                    <a:pt x="1623" y="483"/>
                  </a:lnTo>
                  <a:lnTo>
                    <a:pt x="1625" y="485"/>
                  </a:lnTo>
                  <a:lnTo>
                    <a:pt x="1625" y="485"/>
                  </a:lnTo>
                  <a:lnTo>
                    <a:pt x="1625" y="488"/>
                  </a:lnTo>
                  <a:lnTo>
                    <a:pt x="1625" y="488"/>
                  </a:lnTo>
                  <a:lnTo>
                    <a:pt x="1628" y="490"/>
                  </a:lnTo>
                  <a:lnTo>
                    <a:pt x="1630" y="493"/>
                  </a:lnTo>
                  <a:lnTo>
                    <a:pt x="1630" y="495"/>
                  </a:lnTo>
                  <a:lnTo>
                    <a:pt x="1632" y="495"/>
                  </a:lnTo>
                  <a:lnTo>
                    <a:pt x="1632" y="497"/>
                  </a:lnTo>
                  <a:lnTo>
                    <a:pt x="1635" y="497"/>
                  </a:lnTo>
                  <a:lnTo>
                    <a:pt x="1637" y="497"/>
                  </a:lnTo>
                  <a:lnTo>
                    <a:pt x="1637" y="500"/>
                  </a:lnTo>
                  <a:lnTo>
                    <a:pt x="1639" y="500"/>
                  </a:lnTo>
                  <a:lnTo>
                    <a:pt x="1642" y="500"/>
                  </a:lnTo>
                  <a:lnTo>
                    <a:pt x="1642" y="502"/>
                  </a:lnTo>
                  <a:lnTo>
                    <a:pt x="1647" y="504"/>
                  </a:lnTo>
                  <a:lnTo>
                    <a:pt x="1649" y="504"/>
                  </a:lnTo>
                  <a:lnTo>
                    <a:pt x="1651" y="507"/>
                  </a:lnTo>
                  <a:lnTo>
                    <a:pt x="1654" y="507"/>
                  </a:lnTo>
                  <a:lnTo>
                    <a:pt x="1656" y="507"/>
                  </a:lnTo>
                  <a:lnTo>
                    <a:pt x="1658" y="509"/>
                  </a:lnTo>
                  <a:lnTo>
                    <a:pt x="1658" y="509"/>
                  </a:lnTo>
                  <a:lnTo>
                    <a:pt x="1661" y="509"/>
                  </a:lnTo>
                  <a:lnTo>
                    <a:pt x="1661" y="509"/>
                  </a:lnTo>
                  <a:lnTo>
                    <a:pt x="1663" y="507"/>
                  </a:lnTo>
                  <a:lnTo>
                    <a:pt x="1665" y="507"/>
                  </a:lnTo>
                  <a:lnTo>
                    <a:pt x="1670" y="504"/>
                  </a:lnTo>
                  <a:lnTo>
                    <a:pt x="1673" y="504"/>
                  </a:lnTo>
                  <a:lnTo>
                    <a:pt x="1673" y="504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82" y="497"/>
                  </a:lnTo>
                  <a:lnTo>
                    <a:pt x="1682" y="497"/>
                  </a:lnTo>
                  <a:lnTo>
                    <a:pt x="1684" y="497"/>
                  </a:lnTo>
                  <a:lnTo>
                    <a:pt x="1684" y="500"/>
                  </a:lnTo>
                  <a:lnTo>
                    <a:pt x="1687" y="500"/>
                  </a:lnTo>
                  <a:lnTo>
                    <a:pt x="1687" y="497"/>
                  </a:lnTo>
                  <a:lnTo>
                    <a:pt x="1687" y="495"/>
                  </a:lnTo>
                  <a:lnTo>
                    <a:pt x="1687" y="488"/>
                  </a:lnTo>
                  <a:lnTo>
                    <a:pt x="1687" y="488"/>
                  </a:lnTo>
                  <a:lnTo>
                    <a:pt x="1689" y="485"/>
                  </a:lnTo>
                  <a:lnTo>
                    <a:pt x="1689" y="485"/>
                  </a:lnTo>
                  <a:lnTo>
                    <a:pt x="1689" y="483"/>
                  </a:lnTo>
                  <a:lnTo>
                    <a:pt x="1687" y="483"/>
                  </a:lnTo>
                  <a:close/>
                  <a:moveTo>
                    <a:pt x="1694" y="381"/>
                  </a:moveTo>
                  <a:lnTo>
                    <a:pt x="1694" y="381"/>
                  </a:lnTo>
                  <a:lnTo>
                    <a:pt x="1694" y="381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89" y="381"/>
                  </a:lnTo>
                  <a:lnTo>
                    <a:pt x="1689" y="381"/>
                  </a:lnTo>
                  <a:lnTo>
                    <a:pt x="1691" y="384"/>
                  </a:lnTo>
                  <a:lnTo>
                    <a:pt x="1691" y="384"/>
                  </a:lnTo>
                  <a:lnTo>
                    <a:pt x="1694" y="381"/>
                  </a:lnTo>
                  <a:lnTo>
                    <a:pt x="1694" y="381"/>
                  </a:lnTo>
                  <a:close/>
                  <a:moveTo>
                    <a:pt x="1699" y="701"/>
                  </a:moveTo>
                  <a:lnTo>
                    <a:pt x="1699" y="701"/>
                  </a:lnTo>
                  <a:lnTo>
                    <a:pt x="1699" y="701"/>
                  </a:lnTo>
                  <a:lnTo>
                    <a:pt x="1696" y="701"/>
                  </a:lnTo>
                  <a:lnTo>
                    <a:pt x="1694" y="698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3"/>
                  </a:lnTo>
                  <a:lnTo>
                    <a:pt x="1694" y="703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6" y="708"/>
                  </a:lnTo>
                  <a:lnTo>
                    <a:pt x="1696" y="708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9" y="706"/>
                  </a:lnTo>
                  <a:lnTo>
                    <a:pt x="1699" y="706"/>
                  </a:lnTo>
                  <a:lnTo>
                    <a:pt x="1701" y="703"/>
                  </a:lnTo>
                  <a:lnTo>
                    <a:pt x="1701" y="703"/>
                  </a:lnTo>
                  <a:lnTo>
                    <a:pt x="1701" y="701"/>
                  </a:lnTo>
                  <a:lnTo>
                    <a:pt x="1701" y="701"/>
                  </a:lnTo>
                  <a:lnTo>
                    <a:pt x="1699" y="701"/>
                  </a:lnTo>
                  <a:close/>
                  <a:moveTo>
                    <a:pt x="2018" y="528"/>
                  </a:moveTo>
                  <a:lnTo>
                    <a:pt x="2018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06" y="521"/>
                  </a:lnTo>
                  <a:lnTo>
                    <a:pt x="2006" y="521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6"/>
                  </a:lnTo>
                  <a:lnTo>
                    <a:pt x="2006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8" y="528"/>
                  </a:lnTo>
                  <a:lnTo>
                    <a:pt x="2018" y="530"/>
                  </a:lnTo>
                  <a:lnTo>
                    <a:pt x="2020" y="530"/>
                  </a:lnTo>
                  <a:lnTo>
                    <a:pt x="2020" y="533"/>
                  </a:lnTo>
                  <a:lnTo>
                    <a:pt x="2023" y="533"/>
                  </a:lnTo>
                  <a:lnTo>
                    <a:pt x="2020" y="530"/>
                  </a:lnTo>
                  <a:lnTo>
                    <a:pt x="2018" y="528"/>
                  </a:lnTo>
                  <a:close/>
                  <a:moveTo>
                    <a:pt x="2072" y="642"/>
                  </a:moveTo>
                  <a:lnTo>
                    <a:pt x="2072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5" y="637"/>
                  </a:lnTo>
                  <a:lnTo>
                    <a:pt x="2065" y="637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42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3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8" y="644"/>
                  </a:lnTo>
                  <a:lnTo>
                    <a:pt x="2068" y="644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9"/>
                  </a:lnTo>
                  <a:lnTo>
                    <a:pt x="2070" y="649"/>
                  </a:lnTo>
                  <a:lnTo>
                    <a:pt x="2070" y="649"/>
                  </a:lnTo>
                  <a:lnTo>
                    <a:pt x="2070" y="646"/>
                  </a:lnTo>
                  <a:lnTo>
                    <a:pt x="2070" y="646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2"/>
                  </a:lnTo>
                  <a:lnTo>
                    <a:pt x="2072" y="642"/>
                  </a:lnTo>
                  <a:close/>
                  <a:moveTo>
                    <a:pt x="2079" y="653"/>
                  </a:moveTo>
                  <a:lnTo>
                    <a:pt x="2079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3"/>
                  </a:lnTo>
                  <a:lnTo>
                    <a:pt x="2077" y="656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61"/>
                  </a:lnTo>
                  <a:lnTo>
                    <a:pt x="2075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58"/>
                  </a:lnTo>
                  <a:lnTo>
                    <a:pt x="2079" y="658"/>
                  </a:lnTo>
                  <a:lnTo>
                    <a:pt x="2079" y="656"/>
                  </a:lnTo>
                  <a:lnTo>
                    <a:pt x="2079" y="656"/>
                  </a:lnTo>
                  <a:lnTo>
                    <a:pt x="2079" y="653"/>
                  </a:lnTo>
                  <a:lnTo>
                    <a:pt x="2079" y="653"/>
                  </a:lnTo>
                  <a:lnTo>
                    <a:pt x="2079" y="653"/>
                  </a:lnTo>
                  <a:close/>
                  <a:moveTo>
                    <a:pt x="2051" y="611"/>
                  </a:moveTo>
                  <a:lnTo>
                    <a:pt x="2051" y="611"/>
                  </a:lnTo>
                  <a:lnTo>
                    <a:pt x="2053" y="611"/>
                  </a:lnTo>
                  <a:lnTo>
                    <a:pt x="2053" y="611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close/>
                  <a:moveTo>
                    <a:pt x="2079" y="623"/>
                  </a:moveTo>
                  <a:lnTo>
                    <a:pt x="2079" y="623"/>
                  </a:lnTo>
                  <a:lnTo>
                    <a:pt x="2077" y="620"/>
                  </a:lnTo>
                  <a:lnTo>
                    <a:pt x="2075" y="620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9" y="620"/>
                  </a:lnTo>
                  <a:lnTo>
                    <a:pt x="2079" y="620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7" y="618"/>
                  </a:lnTo>
                  <a:lnTo>
                    <a:pt x="2077" y="616"/>
                  </a:lnTo>
                  <a:lnTo>
                    <a:pt x="2077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79" y="613"/>
                  </a:lnTo>
                  <a:lnTo>
                    <a:pt x="2082" y="613"/>
                  </a:lnTo>
                  <a:lnTo>
                    <a:pt x="2079" y="613"/>
                  </a:lnTo>
                  <a:lnTo>
                    <a:pt x="2079" y="613"/>
                  </a:lnTo>
                  <a:lnTo>
                    <a:pt x="2077" y="613"/>
                  </a:lnTo>
                  <a:lnTo>
                    <a:pt x="2079" y="611"/>
                  </a:lnTo>
                  <a:lnTo>
                    <a:pt x="2079" y="611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6"/>
                  </a:lnTo>
                  <a:lnTo>
                    <a:pt x="2079" y="606"/>
                  </a:lnTo>
                  <a:lnTo>
                    <a:pt x="2079" y="604"/>
                  </a:lnTo>
                  <a:lnTo>
                    <a:pt x="2082" y="604"/>
                  </a:lnTo>
                  <a:lnTo>
                    <a:pt x="2079" y="601"/>
                  </a:lnTo>
                  <a:lnTo>
                    <a:pt x="2079" y="601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5" y="594"/>
                  </a:lnTo>
                  <a:lnTo>
                    <a:pt x="2075" y="594"/>
                  </a:lnTo>
                  <a:lnTo>
                    <a:pt x="2075" y="592"/>
                  </a:lnTo>
                  <a:lnTo>
                    <a:pt x="2075" y="592"/>
                  </a:lnTo>
                  <a:lnTo>
                    <a:pt x="2072" y="590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6"/>
                  </a:lnTo>
                  <a:lnTo>
                    <a:pt x="2060" y="606"/>
                  </a:lnTo>
                  <a:lnTo>
                    <a:pt x="2058" y="606"/>
                  </a:lnTo>
                  <a:lnTo>
                    <a:pt x="2058" y="606"/>
                  </a:lnTo>
                  <a:lnTo>
                    <a:pt x="2056" y="604"/>
                  </a:lnTo>
                  <a:lnTo>
                    <a:pt x="2056" y="604"/>
                  </a:lnTo>
                  <a:lnTo>
                    <a:pt x="2053" y="604"/>
                  </a:lnTo>
                  <a:lnTo>
                    <a:pt x="2053" y="604"/>
                  </a:lnTo>
                  <a:lnTo>
                    <a:pt x="2051" y="606"/>
                  </a:lnTo>
                  <a:lnTo>
                    <a:pt x="2051" y="606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6" y="609"/>
                  </a:lnTo>
                  <a:lnTo>
                    <a:pt x="2056" y="609"/>
                  </a:lnTo>
                  <a:lnTo>
                    <a:pt x="2058" y="609"/>
                  </a:lnTo>
                  <a:lnTo>
                    <a:pt x="2058" y="609"/>
                  </a:lnTo>
                  <a:lnTo>
                    <a:pt x="2058" y="611"/>
                  </a:lnTo>
                  <a:lnTo>
                    <a:pt x="2058" y="611"/>
                  </a:lnTo>
                  <a:lnTo>
                    <a:pt x="2060" y="611"/>
                  </a:lnTo>
                  <a:lnTo>
                    <a:pt x="2060" y="609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3"/>
                  </a:lnTo>
                  <a:lnTo>
                    <a:pt x="2060" y="613"/>
                  </a:lnTo>
                  <a:lnTo>
                    <a:pt x="2058" y="613"/>
                  </a:lnTo>
                  <a:lnTo>
                    <a:pt x="2058" y="616"/>
                  </a:lnTo>
                  <a:lnTo>
                    <a:pt x="2058" y="616"/>
                  </a:lnTo>
                  <a:lnTo>
                    <a:pt x="2056" y="616"/>
                  </a:lnTo>
                  <a:lnTo>
                    <a:pt x="2056" y="616"/>
                  </a:lnTo>
                  <a:lnTo>
                    <a:pt x="2056" y="618"/>
                  </a:lnTo>
                  <a:lnTo>
                    <a:pt x="2058" y="618"/>
                  </a:lnTo>
                  <a:lnTo>
                    <a:pt x="2058" y="618"/>
                  </a:lnTo>
                  <a:lnTo>
                    <a:pt x="2058" y="620"/>
                  </a:lnTo>
                  <a:lnTo>
                    <a:pt x="2058" y="620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6" y="623"/>
                  </a:lnTo>
                  <a:lnTo>
                    <a:pt x="2056" y="625"/>
                  </a:lnTo>
                  <a:lnTo>
                    <a:pt x="2056" y="627"/>
                  </a:lnTo>
                  <a:lnTo>
                    <a:pt x="2056" y="630"/>
                  </a:lnTo>
                  <a:lnTo>
                    <a:pt x="2058" y="630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2" y="639"/>
                  </a:lnTo>
                  <a:lnTo>
                    <a:pt x="2072" y="639"/>
                  </a:lnTo>
                  <a:lnTo>
                    <a:pt x="2075" y="639"/>
                  </a:lnTo>
                  <a:lnTo>
                    <a:pt x="2077" y="637"/>
                  </a:lnTo>
                  <a:lnTo>
                    <a:pt x="2079" y="637"/>
                  </a:lnTo>
                  <a:lnTo>
                    <a:pt x="2079" y="635"/>
                  </a:lnTo>
                  <a:lnTo>
                    <a:pt x="2079" y="635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79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82" y="627"/>
                  </a:lnTo>
                  <a:lnTo>
                    <a:pt x="2082" y="627"/>
                  </a:lnTo>
                  <a:lnTo>
                    <a:pt x="2082" y="625"/>
                  </a:lnTo>
                  <a:lnTo>
                    <a:pt x="2082" y="625"/>
                  </a:lnTo>
                  <a:lnTo>
                    <a:pt x="2079" y="623"/>
                  </a:lnTo>
                  <a:close/>
                  <a:moveTo>
                    <a:pt x="2075" y="649"/>
                  </a:moveTo>
                  <a:lnTo>
                    <a:pt x="2075" y="649"/>
                  </a:lnTo>
                  <a:lnTo>
                    <a:pt x="2075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49"/>
                  </a:lnTo>
                  <a:lnTo>
                    <a:pt x="2077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6"/>
                  </a:lnTo>
                  <a:lnTo>
                    <a:pt x="2079" y="646"/>
                  </a:lnTo>
                  <a:lnTo>
                    <a:pt x="2077" y="646"/>
                  </a:lnTo>
                  <a:lnTo>
                    <a:pt x="2077" y="644"/>
                  </a:lnTo>
                  <a:lnTo>
                    <a:pt x="2077" y="644"/>
                  </a:lnTo>
                  <a:lnTo>
                    <a:pt x="2075" y="644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9"/>
                  </a:lnTo>
                  <a:close/>
                  <a:moveTo>
                    <a:pt x="2049" y="623"/>
                  </a:moveTo>
                  <a:lnTo>
                    <a:pt x="2046" y="625"/>
                  </a:lnTo>
                  <a:lnTo>
                    <a:pt x="2049" y="627"/>
                  </a:lnTo>
                  <a:lnTo>
                    <a:pt x="2049" y="630"/>
                  </a:lnTo>
                  <a:lnTo>
                    <a:pt x="2051" y="627"/>
                  </a:lnTo>
                  <a:lnTo>
                    <a:pt x="2051" y="627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49" y="632"/>
                  </a:lnTo>
                  <a:lnTo>
                    <a:pt x="2051" y="632"/>
                  </a:lnTo>
                  <a:lnTo>
                    <a:pt x="2051" y="630"/>
                  </a:lnTo>
                  <a:lnTo>
                    <a:pt x="2053" y="632"/>
                  </a:lnTo>
                  <a:lnTo>
                    <a:pt x="2053" y="632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9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5"/>
                  </a:lnTo>
                  <a:lnTo>
                    <a:pt x="2056" y="625"/>
                  </a:lnTo>
                  <a:lnTo>
                    <a:pt x="2056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3"/>
                  </a:lnTo>
                  <a:lnTo>
                    <a:pt x="2053" y="623"/>
                  </a:lnTo>
                  <a:lnTo>
                    <a:pt x="2051" y="623"/>
                  </a:lnTo>
                  <a:lnTo>
                    <a:pt x="2049" y="623"/>
                  </a:lnTo>
                  <a:lnTo>
                    <a:pt x="2049" y="623"/>
                  </a:lnTo>
                  <a:lnTo>
                    <a:pt x="2049" y="620"/>
                  </a:lnTo>
                  <a:lnTo>
                    <a:pt x="2049" y="623"/>
                  </a:lnTo>
                  <a:close/>
                  <a:moveTo>
                    <a:pt x="1578" y="779"/>
                  </a:moveTo>
                  <a:lnTo>
                    <a:pt x="1576" y="779"/>
                  </a:lnTo>
                  <a:lnTo>
                    <a:pt x="1576" y="779"/>
                  </a:lnTo>
                  <a:lnTo>
                    <a:pt x="1576" y="779"/>
                  </a:lnTo>
                  <a:lnTo>
                    <a:pt x="1576" y="777"/>
                  </a:lnTo>
                  <a:lnTo>
                    <a:pt x="1576" y="777"/>
                  </a:lnTo>
                  <a:lnTo>
                    <a:pt x="1573" y="777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1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79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4" y="777"/>
                  </a:lnTo>
                  <a:lnTo>
                    <a:pt x="1564" y="779"/>
                  </a:lnTo>
                  <a:lnTo>
                    <a:pt x="1561" y="779"/>
                  </a:lnTo>
                  <a:lnTo>
                    <a:pt x="1561" y="779"/>
                  </a:lnTo>
                  <a:lnTo>
                    <a:pt x="1559" y="779"/>
                  </a:lnTo>
                  <a:lnTo>
                    <a:pt x="1559" y="781"/>
                  </a:lnTo>
                  <a:lnTo>
                    <a:pt x="1557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0" y="786"/>
                  </a:lnTo>
                  <a:lnTo>
                    <a:pt x="1547" y="788"/>
                  </a:lnTo>
                  <a:lnTo>
                    <a:pt x="1545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0" y="791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5"/>
                  </a:lnTo>
                  <a:lnTo>
                    <a:pt x="1538" y="795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5" y="798"/>
                  </a:lnTo>
                  <a:lnTo>
                    <a:pt x="1535" y="798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6" y="798"/>
                  </a:lnTo>
                  <a:lnTo>
                    <a:pt x="1526" y="798"/>
                  </a:lnTo>
                  <a:lnTo>
                    <a:pt x="1526" y="800"/>
                  </a:lnTo>
                  <a:lnTo>
                    <a:pt x="1524" y="800"/>
                  </a:lnTo>
                  <a:lnTo>
                    <a:pt x="1524" y="800"/>
                  </a:lnTo>
                  <a:lnTo>
                    <a:pt x="1521" y="800"/>
                  </a:lnTo>
                  <a:lnTo>
                    <a:pt x="1519" y="795"/>
                  </a:lnTo>
                  <a:lnTo>
                    <a:pt x="1519" y="795"/>
                  </a:lnTo>
                  <a:lnTo>
                    <a:pt x="1516" y="795"/>
                  </a:lnTo>
                  <a:lnTo>
                    <a:pt x="1516" y="798"/>
                  </a:lnTo>
                  <a:lnTo>
                    <a:pt x="1516" y="798"/>
                  </a:lnTo>
                  <a:lnTo>
                    <a:pt x="1514" y="800"/>
                  </a:lnTo>
                  <a:lnTo>
                    <a:pt x="1514" y="800"/>
                  </a:lnTo>
                  <a:lnTo>
                    <a:pt x="1512" y="803"/>
                  </a:lnTo>
                  <a:lnTo>
                    <a:pt x="1512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5" y="807"/>
                  </a:lnTo>
                  <a:lnTo>
                    <a:pt x="1505" y="807"/>
                  </a:lnTo>
                  <a:lnTo>
                    <a:pt x="1502" y="810"/>
                  </a:lnTo>
                  <a:lnTo>
                    <a:pt x="1502" y="810"/>
                  </a:lnTo>
                  <a:lnTo>
                    <a:pt x="1500" y="812"/>
                  </a:lnTo>
                  <a:lnTo>
                    <a:pt x="1500" y="812"/>
                  </a:lnTo>
                  <a:lnTo>
                    <a:pt x="1500" y="817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22"/>
                  </a:lnTo>
                  <a:lnTo>
                    <a:pt x="1500" y="822"/>
                  </a:lnTo>
                  <a:lnTo>
                    <a:pt x="1500" y="824"/>
                  </a:lnTo>
                  <a:lnTo>
                    <a:pt x="1500" y="824"/>
                  </a:lnTo>
                  <a:lnTo>
                    <a:pt x="1500" y="826"/>
                  </a:lnTo>
                  <a:lnTo>
                    <a:pt x="1497" y="826"/>
                  </a:lnTo>
                  <a:lnTo>
                    <a:pt x="1497" y="826"/>
                  </a:lnTo>
                  <a:lnTo>
                    <a:pt x="1495" y="829"/>
                  </a:lnTo>
                  <a:lnTo>
                    <a:pt x="1495" y="831"/>
                  </a:lnTo>
                  <a:lnTo>
                    <a:pt x="1495" y="833"/>
                  </a:lnTo>
                  <a:lnTo>
                    <a:pt x="1495" y="833"/>
                  </a:lnTo>
                  <a:lnTo>
                    <a:pt x="1497" y="833"/>
                  </a:lnTo>
                  <a:lnTo>
                    <a:pt x="1500" y="833"/>
                  </a:lnTo>
                  <a:lnTo>
                    <a:pt x="1500" y="833"/>
                  </a:lnTo>
                  <a:lnTo>
                    <a:pt x="1502" y="833"/>
                  </a:lnTo>
                  <a:lnTo>
                    <a:pt x="1502" y="833"/>
                  </a:lnTo>
                  <a:lnTo>
                    <a:pt x="1505" y="833"/>
                  </a:lnTo>
                  <a:lnTo>
                    <a:pt x="1505" y="833"/>
                  </a:lnTo>
                  <a:lnTo>
                    <a:pt x="1505" y="836"/>
                  </a:lnTo>
                  <a:lnTo>
                    <a:pt x="1505" y="836"/>
                  </a:lnTo>
                  <a:lnTo>
                    <a:pt x="1500" y="838"/>
                  </a:lnTo>
                  <a:lnTo>
                    <a:pt x="1500" y="838"/>
                  </a:lnTo>
                  <a:lnTo>
                    <a:pt x="1497" y="838"/>
                  </a:lnTo>
                  <a:lnTo>
                    <a:pt x="1497" y="838"/>
                  </a:lnTo>
                  <a:lnTo>
                    <a:pt x="1497" y="840"/>
                  </a:lnTo>
                  <a:lnTo>
                    <a:pt x="1495" y="840"/>
                  </a:lnTo>
                  <a:lnTo>
                    <a:pt x="1493" y="843"/>
                  </a:lnTo>
                  <a:lnTo>
                    <a:pt x="1493" y="843"/>
                  </a:lnTo>
                  <a:lnTo>
                    <a:pt x="1490" y="843"/>
                  </a:lnTo>
                  <a:lnTo>
                    <a:pt x="1490" y="845"/>
                  </a:lnTo>
                  <a:lnTo>
                    <a:pt x="1490" y="848"/>
                  </a:lnTo>
                  <a:lnTo>
                    <a:pt x="1490" y="848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3" y="850"/>
                  </a:lnTo>
                  <a:lnTo>
                    <a:pt x="1493" y="848"/>
                  </a:lnTo>
                  <a:lnTo>
                    <a:pt x="1493" y="848"/>
                  </a:lnTo>
                  <a:lnTo>
                    <a:pt x="1495" y="848"/>
                  </a:lnTo>
                  <a:lnTo>
                    <a:pt x="1495" y="850"/>
                  </a:lnTo>
                  <a:lnTo>
                    <a:pt x="1497" y="850"/>
                  </a:lnTo>
                  <a:lnTo>
                    <a:pt x="1497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2" y="850"/>
                  </a:lnTo>
                  <a:lnTo>
                    <a:pt x="1502" y="850"/>
                  </a:lnTo>
                  <a:lnTo>
                    <a:pt x="1505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9" y="850"/>
                  </a:lnTo>
                  <a:lnTo>
                    <a:pt x="1514" y="848"/>
                  </a:lnTo>
                  <a:lnTo>
                    <a:pt x="1519" y="845"/>
                  </a:lnTo>
                  <a:lnTo>
                    <a:pt x="1519" y="845"/>
                  </a:lnTo>
                  <a:lnTo>
                    <a:pt x="1521" y="845"/>
                  </a:lnTo>
                  <a:lnTo>
                    <a:pt x="1521" y="845"/>
                  </a:lnTo>
                  <a:lnTo>
                    <a:pt x="1521" y="843"/>
                  </a:lnTo>
                  <a:lnTo>
                    <a:pt x="1521" y="843"/>
                  </a:lnTo>
                  <a:lnTo>
                    <a:pt x="1524" y="843"/>
                  </a:lnTo>
                  <a:lnTo>
                    <a:pt x="1524" y="840"/>
                  </a:lnTo>
                  <a:lnTo>
                    <a:pt x="1524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8" y="840"/>
                  </a:lnTo>
                  <a:lnTo>
                    <a:pt x="1533" y="840"/>
                  </a:lnTo>
                  <a:lnTo>
                    <a:pt x="1538" y="840"/>
                  </a:lnTo>
                  <a:lnTo>
                    <a:pt x="1540" y="840"/>
                  </a:lnTo>
                  <a:lnTo>
                    <a:pt x="1542" y="838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7" y="833"/>
                  </a:lnTo>
                  <a:lnTo>
                    <a:pt x="1547" y="831"/>
                  </a:lnTo>
                  <a:lnTo>
                    <a:pt x="1550" y="831"/>
                  </a:lnTo>
                  <a:lnTo>
                    <a:pt x="1552" y="829"/>
                  </a:lnTo>
                  <a:lnTo>
                    <a:pt x="1554" y="826"/>
                  </a:lnTo>
                  <a:lnTo>
                    <a:pt x="1557" y="826"/>
                  </a:lnTo>
                  <a:lnTo>
                    <a:pt x="1557" y="824"/>
                  </a:lnTo>
                  <a:lnTo>
                    <a:pt x="1557" y="824"/>
                  </a:lnTo>
                  <a:lnTo>
                    <a:pt x="1561" y="817"/>
                  </a:lnTo>
                  <a:lnTo>
                    <a:pt x="1564" y="817"/>
                  </a:lnTo>
                  <a:lnTo>
                    <a:pt x="1568" y="812"/>
                  </a:lnTo>
                  <a:lnTo>
                    <a:pt x="1568" y="812"/>
                  </a:lnTo>
                  <a:lnTo>
                    <a:pt x="1568" y="810"/>
                  </a:lnTo>
                  <a:lnTo>
                    <a:pt x="1571" y="807"/>
                  </a:lnTo>
                  <a:lnTo>
                    <a:pt x="1571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0"/>
                  </a:lnTo>
                  <a:lnTo>
                    <a:pt x="1573" y="800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1"/>
                  </a:lnTo>
                  <a:lnTo>
                    <a:pt x="1568" y="788"/>
                  </a:lnTo>
                  <a:lnTo>
                    <a:pt x="1568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4"/>
                  </a:lnTo>
                  <a:lnTo>
                    <a:pt x="1578" y="781"/>
                  </a:lnTo>
                  <a:lnTo>
                    <a:pt x="1578" y="781"/>
                  </a:lnTo>
                  <a:lnTo>
                    <a:pt x="1578" y="779"/>
                  </a:lnTo>
                  <a:close/>
                  <a:moveTo>
                    <a:pt x="1999" y="585"/>
                  </a:moveTo>
                  <a:lnTo>
                    <a:pt x="1999" y="585"/>
                  </a:lnTo>
                  <a:lnTo>
                    <a:pt x="1997" y="582"/>
                  </a:lnTo>
                  <a:lnTo>
                    <a:pt x="1997" y="582"/>
                  </a:lnTo>
                  <a:lnTo>
                    <a:pt x="1994" y="585"/>
                  </a:lnTo>
                  <a:lnTo>
                    <a:pt x="1994" y="585"/>
                  </a:lnTo>
                  <a:lnTo>
                    <a:pt x="1994" y="587"/>
                  </a:lnTo>
                  <a:lnTo>
                    <a:pt x="1994" y="587"/>
                  </a:lnTo>
                  <a:lnTo>
                    <a:pt x="1992" y="590"/>
                  </a:lnTo>
                  <a:lnTo>
                    <a:pt x="1992" y="594"/>
                  </a:lnTo>
                  <a:lnTo>
                    <a:pt x="1989" y="597"/>
                  </a:lnTo>
                  <a:lnTo>
                    <a:pt x="1989" y="599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7" y="601"/>
                  </a:lnTo>
                  <a:lnTo>
                    <a:pt x="1987" y="601"/>
                  </a:lnTo>
                  <a:lnTo>
                    <a:pt x="1985" y="606"/>
                  </a:lnTo>
                  <a:lnTo>
                    <a:pt x="1985" y="606"/>
                  </a:lnTo>
                  <a:lnTo>
                    <a:pt x="1985" y="609"/>
                  </a:lnTo>
                  <a:lnTo>
                    <a:pt x="1985" y="609"/>
                  </a:lnTo>
                  <a:lnTo>
                    <a:pt x="1985" y="611"/>
                  </a:lnTo>
                  <a:lnTo>
                    <a:pt x="1980" y="620"/>
                  </a:lnTo>
                  <a:lnTo>
                    <a:pt x="1980" y="620"/>
                  </a:lnTo>
                  <a:lnTo>
                    <a:pt x="1982" y="620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1"/>
                  </a:lnTo>
                  <a:lnTo>
                    <a:pt x="1987" y="611"/>
                  </a:lnTo>
                  <a:lnTo>
                    <a:pt x="1987" y="609"/>
                  </a:lnTo>
                  <a:lnTo>
                    <a:pt x="1987" y="606"/>
                  </a:lnTo>
                  <a:lnTo>
                    <a:pt x="1989" y="606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4" y="599"/>
                  </a:lnTo>
                  <a:lnTo>
                    <a:pt x="1994" y="599"/>
                  </a:lnTo>
                  <a:lnTo>
                    <a:pt x="1997" y="597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9" y="585"/>
                  </a:lnTo>
                  <a:close/>
                  <a:moveTo>
                    <a:pt x="2068" y="651"/>
                  </a:moveTo>
                  <a:lnTo>
                    <a:pt x="2065" y="649"/>
                  </a:lnTo>
                  <a:lnTo>
                    <a:pt x="2065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5" y="646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3" y="644"/>
                  </a:lnTo>
                  <a:lnTo>
                    <a:pt x="2063" y="644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0" y="642"/>
                  </a:lnTo>
                  <a:lnTo>
                    <a:pt x="2058" y="642"/>
                  </a:lnTo>
                  <a:lnTo>
                    <a:pt x="2058" y="639"/>
                  </a:lnTo>
                  <a:lnTo>
                    <a:pt x="2056" y="639"/>
                  </a:lnTo>
                  <a:lnTo>
                    <a:pt x="2056" y="639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3" y="635"/>
                  </a:lnTo>
                  <a:lnTo>
                    <a:pt x="2053" y="632"/>
                  </a:lnTo>
                  <a:lnTo>
                    <a:pt x="2051" y="632"/>
                  </a:lnTo>
                  <a:lnTo>
                    <a:pt x="2049" y="632"/>
                  </a:lnTo>
                  <a:lnTo>
                    <a:pt x="2049" y="632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2"/>
                  </a:lnTo>
                  <a:lnTo>
                    <a:pt x="2049" y="637"/>
                  </a:lnTo>
                  <a:lnTo>
                    <a:pt x="2049" y="637"/>
                  </a:lnTo>
                  <a:lnTo>
                    <a:pt x="2049" y="642"/>
                  </a:lnTo>
                  <a:lnTo>
                    <a:pt x="2049" y="644"/>
                  </a:lnTo>
                  <a:lnTo>
                    <a:pt x="2051" y="644"/>
                  </a:lnTo>
                  <a:lnTo>
                    <a:pt x="2051" y="644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49" y="646"/>
                  </a:lnTo>
                  <a:lnTo>
                    <a:pt x="2049" y="644"/>
                  </a:lnTo>
                  <a:lnTo>
                    <a:pt x="2046" y="644"/>
                  </a:lnTo>
                  <a:lnTo>
                    <a:pt x="2046" y="644"/>
                  </a:lnTo>
                  <a:lnTo>
                    <a:pt x="2046" y="646"/>
                  </a:lnTo>
                  <a:lnTo>
                    <a:pt x="2046" y="653"/>
                  </a:lnTo>
                  <a:lnTo>
                    <a:pt x="2044" y="658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3"/>
                  </a:lnTo>
                  <a:lnTo>
                    <a:pt x="2044" y="663"/>
                  </a:lnTo>
                  <a:lnTo>
                    <a:pt x="2046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8"/>
                  </a:lnTo>
                  <a:lnTo>
                    <a:pt x="2051" y="670"/>
                  </a:lnTo>
                  <a:lnTo>
                    <a:pt x="2051" y="668"/>
                  </a:lnTo>
                  <a:lnTo>
                    <a:pt x="2053" y="668"/>
                  </a:lnTo>
                  <a:lnTo>
                    <a:pt x="2058" y="665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5" y="656"/>
                  </a:lnTo>
                  <a:lnTo>
                    <a:pt x="2065" y="656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close/>
                  <a:moveTo>
                    <a:pt x="2086" y="637"/>
                  </a:moveTo>
                  <a:lnTo>
                    <a:pt x="2086" y="635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2" y="642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2" y="644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4" y="646"/>
                  </a:lnTo>
                  <a:lnTo>
                    <a:pt x="2084" y="644"/>
                  </a:lnTo>
                  <a:lnTo>
                    <a:pt x="2086" y="642"/>
                  </a:lnTo>
                  <a:lnTo>
                    <a:pt x="2086" y="639"/>
                  </a:lnTo>
                  <a:lnTo>
                    <a:pt x="2086" y="639"/>
                  </a:lnTo>
                  <a:lnTo>
                    <a:pt x="2086" y="637"/>
                  </a:lnTo>
                  <a:lnTo>
                    <a:pt x="2086" y="637"/>
                  </a:lnTo>
                  <a:lnTo>
                    <a:pt x="2086" y="637"/>
                  </a:lnTo>
                  <a:close/>
                  <a:moveTo>
                    <a:pt x="2285" y="663"/>
                  </a:moveTo>
                  <a:lnTo>
                    <a:pt x="2285" y="663"/>
                  </a:lnTo>
                  <a:lnTo>
                    <a:pt x="2285" y="663"/>
                  </a:lnTo>
                  <a:lnTo>
                    <a:pt x="2285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90" y="665"/>
                  </a:lnTo>
                  <a:lnTo>
                    <a:pt x="2290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2" y="663"/>
                  </a:lnTo>
                  <a:lnTo>
                    <a:pt x="2290" y="663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87" y="661"/>
                  </a:lnTo>
                  <a:lnTo>
                    <a:pt x="2285" y="661"/>
                  </a:lnTo>
                  <a:lnTo>
                    <a:pt x="2285" y="661"/>
                  </a:lnTo>
                  <a:lnTo>
                    <a:pt x="2285" y="658"/>
                  </a:lnTo>
                  <a:lnTo>
                    <a:pt x="2283" y="658"/>
                  </a:lnTo>
                  <a:lnTo>
                    <a:pt x="2283" y="658"/>
                  </a:lnTo>
                  <a:lnTo>
                    <a:pt x="2283" y="661"/>
                  </a:lnTo>
                  <a:lnTo>
                    <a:pt x="2283" y="661"/>
                  </a:lnTo>
                  <a:lnTo>
                    <a:pt x="2283" y="663"/>
                  </a:lnTo>
                  <a:lnTo>
                    <a:pt x="2285" y="663"/>
                  </a:lnTo>
                  <a:close/>
                  <a:moveTo>
                    <a:pt x="2053" y="403"/>
                  </a:moveTo>
                  <a:lnTo>
                    <a:pt x="2053" y="403"/>
                  </a:lnTo>
                  <a:lnTo>
                    <a:pt x="2053" y="400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1" y="403"/>
                  </a:lnTo>
                  <a:lnTo>
                    <a:pt x="2049" y="405"/>
                  </a:lnTo>
                  <a:lnTo>
                    <a:pt x="2049" y="407"/>
                  </a:lnTo>
                  <a:lnTo>
                    <a:pt x="2051" y="410"/>
                  </a:lnTo>
                  <a:lnTo>
                    <a:pt x="2051" y="407"/>
                  </a:lnTo>
                  <a:lnTo>
                    <a:pt x="2053" y="405"/>
                  </a:lnTo>
                  <a:lnTo>
                    <a:pt x="2053" y="405"/>
                  </a:lnTo>
                  <a:lnTo>
                    <a:pt x="2051" y="403"/>
                  </a:lnTo>
                  <a:lnTo>
                    <a:pt x="2053" y="403"/>
                  </a:lnTo>
                  <a:lnTo>
                    <a:pt x="2053" y="403"/>
                  </a:lnTo>
                  <a:close/>
                  <a:moveTo>
                    <a:pt x="2015" y="436"/>
                  </a:moveTo>
                  <a:lnTo>
                    <a:pt x="2015" y="438"/>
                  </a:lnTo>
                  <a:lnTo>
                    <a:pt x="2015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20" y="438"/>
                  </a:lnTo>
                  <a:lnTo>
                    <a:pt x="2020" y="438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5" y="433"/>
                  </a:lnTo>
                  <a:lnTo>
                    <a:pt x="2015" y="436"/>
                  </a:lnTo>
                  <a:lnTo>
                    <a:pt x="2015" y="436"/>
                  </a:lnTo>
                  <a:lnTo>
                    <a:pt x="2015" y="436"/>
                  </a:lnTo>
                  <a:close/>
                  <a:moveTo>
                    <a:pt x="2283" y="739"/>
                  </a:moveTo>
                  <a:lnTo>
                    <a:pt x="2285" y="736"/>
                  </a:lnTo>
                  <a:lnTo>
                    <a:pt x="2285" y="734"/>
                  </a:lnTo>
                  <a:lnTo>
                    <a:pt x="2285" y="734"/>
                  </a:lnTo>
                  <a:lnTo>
                    <a:pt x="2287" y="734"/>
                  </a:lnTo>
                  <a:lnTo>
                    <a:pt x="2290" y="734"/>
                  </a:lnTo>
                  <a:lnTo>
                    <a:pt x="2290" y="734"/>
                  </a:lnTo>
                  <a:lnTo>
                    <a:pt x="2292" y="732"/>
                  </a:lnTo>
                  <a:lnTo>
                    <a:pt x="2292" y="732"/>
                  </a:lnTo>
                  <a:lnTo>
                    <a:pt x="2295" y="729"/>
                  </a:lnTo>
                  <a:lnTo>
                    <a:pt x="2295" y="729"/>
                  </a:lnTo>
                  <a:lnTo>
                    <a:pt x="2297" y="729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2"/>
                  </a:lnTo>
                  <a:lnTo>
                    <a:pt x="2297" y="720"/>
                  </a:lnTo>
                  <a:lnTo>
                    <a:pt x="2297" y="720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3"/>
                  </a:lnTo>
                  <a:lnTo>
                    <a:pt x="2302" y="710"/>
                  </a:lnTo>
                  <a:lnTo>
                    <a:pt x="2304" y="708"/>
                  </a:lnTo>
                  <a:lnTo>
                    <a:pt x="2304" y="706"/>
                  </a:lnTo>
                  <a:lnTo>
                    <a:pt x="2304" y="706"/>
                  </a:lnTo>
                  <a:lnTo>
                    <a:pt x="2306" y="703"/>
                  </a:lnTo>
                  <a:lnTo>
                    <a:pt x="2306" y="703"/>
                  </a:lnTo>
                  <a:lnTo>
                    <a:pt x="2304" y="703"/>
                  </a:lnTo>
                  <a:lnTo>
                    <a:pt x="2302" y="703"/>
                  </a:lnTo>
                  <a:lnTo>
                    <a:pt x="2299" y="701"/>
                  </a:lnTo>
                  <a:lnTo>
                    <a:pt x="2299" y="701"/>
                  </a:lnTo>
                  <a:lnTo>
                    <a:pt x="2297" y="701"/>
                  </a:lnTo>
                  <a:lnTo>
                    <a:pt x="2297" y="701"/>
                  </a:lnTo>
                  <a:lnTo>
                    <a:pt x="2295" y="696"/>
                  </a:lnTo>
                  <a:lnTo>
                    <a:pt x="2295" y="696"/>
                  </a:lnTo>
                  <a:lnTo>
                    <a:pt x="2292" y="694"/>
                  </a:lnTo>
                  <a:lnTo>
                    <a:pt x="2287" y="691"/>
                  </a:lnTo>
                  <a:lnTo>
                    <a:pt x="2283" y="691"/>
                  </a:lnTo>
                  <a:lnTo>
                    <a:pt x="2280" y="694"/>
                  </a:lnTo>
                  <a:lnTo>
                    <a:pt x="2278" y="694"/>
                  </a:lnTo>
                  <a:lnTo>
                    <a:pt x="2271" y="694"/>
                  </a:lnTo>
                  <a:lnTo>
                    <a:pt x="2264" y="696"/>
                  </a:lnTo>
                  <a:lnTo>
                    <a:pt x="2254" y="703"/>
                  </a:lnTo>
                  <a:lnTo>
                    <a:pt x="2252" y="706"/>
                  </a:lnTo>
                  <a:lnTo>
                    <a:pt x="2250" y="706"/>
                  </a:lnTo>
                  <a:lnTo>
                    <a:pt x="2250" y="708"/>
                  </a:lnTo>
                  <a:lnTo>
                    <a:pt x="2250" y="710"/>
                  </a:lnTo>
                  <a:lnTo>
                    <a:pt x="2250" y="710"/>
                  </a:lnTo>
                  <a:lnTo>
                    <a:pt x="2250" y="713"/>
                  </a:lnTo>
                  <a:lnTo>
                    <a:pt x="2247" y="715"/>
                  </a:lnTo>
                  <a:lnTo>
                    <a:pt x="2245" y="715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7"/>
                  </a:lnTo>
                  <a:lnTo>
                    <a:pt x="2240" y="729"/>
                  </a:lnTo>
                  <a:lnTo>
                    <a:pt x="2238" y="729"/>
                  </a:lnTo>
                  <a:lnTo>
                    <a:pt x="2238" y="729"/>
                  </a:lnTo>
                  <a:lnTo>
                    <a:pt x="2238" y="732"/>
                  </a:lnTo>
                  <a:lnTo>
                    <a:pt x="2235" y="734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3" y="748"/>
                  </a:lnTo>
                  <a:lnTo>
                    <a:pt x="2238" y="746"/>
                  </a:lnTo>
                  <a:lnTo>
                    <a:pt x="2240" y="746"/>
                  </a:lnTo>
                  <a:lnTo>
                    <a:pt x="2243" y="746"/>
                  </a:lnTo>
                  <a:lnTo>
                    <a:pt x="2252" y="746"/>
                  </a:lnTo>
                  <a:lnTo>
                    <a:pt x="2259" y="746"/>
                  </a:lnTo>
                  <a:lnTo>
                    <a:pt x="2261" y="746"/>
                  </a:lnTo>
                  <a:lnTo>
                    <a:pt x="2266" y="748"/>
                  </a:lnTo>
                  <a:lnTo>
                    <a:pt x="2269" y="748"/>
                  </a:lnTo>
                  <a:lnTo>
                    <a:pt x="2271" y="748"/>
                  </a:lnTo>
                  <a:lnTo>
                    <a:pt x="2271" y="746"/>
                  </a:lnTo>
                  <a:lnTo>
                    <a:pt x="2273" y="746"/>
                  </a:lnTo>
                  <a:lnTo>
                    <a:pt x="2276" y="743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83" y="739"/>
                  </a:lnTo>
                  <a:lnTo>
                    <a:pt x="2283" y="739"/>
                  </a:lnTo>
                  <a:close/>
                  <a:moveTo>
                    <a:pt x="2297" y="743"/>
                  </a:moveTo>
                  <a:lnTo>
                    <a:pt x="2295" y="741"/>
                  </a:lnTo>
                  <a:lnTo>
                    <a:pt x="2295" y="741"/>
                  </a:lnTo>
                  <a:lnTo>
                    <a:pt x="2295" y="739"/>
                  </a:lnTo>
                  <a:lnTo>
                    <a:pt x="2295" y="736"/>
                  </a:lnTo>
                  <a:lnTo>
                    <a:pt x="2295" y="736"/>
                  </a:lnTo>
                  <a:lnTo>
                    <a:pt x="2292" y="734"/>
                  </a:lnTo>
                  <a:lnTo>
                    <a:pt x="2292" y="734"/>
                  </a:lnTo>
                  <a:lnTo>
                    <a:pt x="2287" y="734"/>
                  </a:lnTo>
                  <a:lnTo>
                    <a:pt x="2287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9"/>
                  </a:lnTo>
                  <a:lnTo>
                    <a:pt x="2285" y="739"/>
                  </a:lnTo>
                  <a:lnTo>
                    <a:pt x="2280" y="741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80" y="746"/>
                  </a:lnTo>
                  <a:lnTo>
                    <a:pt x="2280" y="746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3"/>
                  </a:lnTo>
                  <a:lnTo>
                    <a:pt x="2297" y="743"/>
                  </a:lnTo>
                  <a:close/>
                  <a:moveTo>
                    <a:pt x="2406" y="748"/>
                  </a:moveTo>
                  <a:lnTo>
                    <a:pt x="2406" y="734"/>
                  </a:lnTo>
                  <a:lnTo>
                    <a:pt x="2406" y="727"/>
                  </a:lnTo>
                  <a:lnTo>
                    <a:pt x="2406" y="689"/>
                  </a:lnTo>
                  <a:lnTo>
                    <a:pt x="2406" y="682"/>
                  </a:lnTo>
                  <a:lnTo>
                    <a:pt x="2406" y="672"/>
                  </a:lnTo>
                  <a:lnTo>
                    <a:pt x="2406" y="668"/>
                  </a:lnTo>
                  <a:lnTo>
                    <a:pt x="2406" y="668"/>
                  </a:lnTo>
                  <a:lnTo>
                    <a:pt x="2403" y="668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3"/>
                  </a:lnTo>
                  <a:lnTo>
                    <a:pt x="2401" y="663"/>
                  </a:lnTo>
                  <a:lnTo>
                    <a:pt x="2401" y="663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401" y="656"/>
                  </a:lnTo>
                  <a:lnTo>
                    <a:pt x="2401" y="656"/>
                  </a:lnTo>
                  <a:lnTo>
                    <a:pt x="2401" y="653"/>
                  </a:lnTo>
                  <a:lnTo>
                    <a:pt x="2399" y="653"/>
                  </a:lnTo>
                  <a:lnTo>
                    <a:pt x="2401" y="653"/>
                  </a:lnTo>
                  <a:lnTo>
                    <a:pt x="2401" y="653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1" y="651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6"/>
                  </a:lnTo>
                  <a:lnTo>
                    <a:pt x="2403" y="646"/>
                  </a:lnTo>
                  <a:lnTo>
                    <a:pt x="2406" y="646"/>
                  </a:lnTo>
                  <a:lnTo>
                    <a:pt x="2406" y="646"/>
                  </a:lnTo>
                  <a:lnTo>
                    <a:pt x="2406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6" y="644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568"/>
                  </a:lnTo>
                  <a:lnTo>
                    <a:pt x="2406" y="568"/>
                  </a:lnTo>
                  <a:lnTo>
                    <a:pt x="2406" y="556"/>
                  </a:lnTo>
                  <a:lnTo>
                    <a:pt x="2406" y="547"/>
                  </a:lnTo>
                  <a:lnTo>
                    <a:pt x="2406" y="526"/>
                  </a:lnTo>
                  <a:lnTo>
                    <a:pt x="2406" y="516"/>
                  </a:lnTo>
                  <a:lnTo>
                    <a:pt x="2406" y="507"/>
                  </a:lnTo>
                  <a:lnTo>
                    <a:pt x="2406" y="495"/>
                  </a:lnTo>
                  <a:lnTo>
                    <a:pt x="2406" y="478"/>
                  </a:lnTo>
                  <a:lnTo>
                    <a:pt x="2406" y="464"/>
                  </a:lnTo>
                  <a:lnTo>
                    <a:pt x="2406" y="455"/>
                  </a:lnTo>
                  <a:lnTo>
                    <a:pt x="2406" y="445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3" y="443"/>
                  </a:lnTo>
                  <a:lnTo>
                    <a:pt x="2399" y="443"/>
                  </a:lnTo>
                  <a:lnTo>
                    <a:pt x="2399" y="443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5"/>
                  </a:lnTo>
                  <a:lnTo>
                    <a:pt x="2392" y="443"/>
                  </a:lnTo>
                  <a:lnTo>
                    <a:pt x="2394" y="440"/>
                  </a:lnTo>
                  <a:lnTo>
                    <a:pt x="2394" y="440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87" y="436"/>
                  </a:lnTo>
                  <a:lnTo>
                    <a:pt x="2382" y="436"/>
                  </a:lnTo>
                  <a:lnTo>
                    <a:pt x="2380" y="436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3" y="436"/>
                  </a:lnTo>
                  <a:lnTo>
                    <a:pt x="2373" y="436"/>
                  </a:lnTo>
                  <a:lnTo>
                    <a:pt x="2370" y="436"/>
                  </a:lnTo>
                  <a:lnTo>
                    <a:pt x="2370" y="436"/>
                  </a:lnTo>
                  <a:lnTo>
                    <a:pt x="2368" y="433"/>
                  </a:lnTo>
                  <a:lnTo>
                    <a:pt x="2366" y="433"/>
                  </a:lnTo>
                  <a:lnTo>
                    <a:pt x="2363" y="431"/>
                  </a:lnTo>
                  <a:lnTo>
                    <a:pt x="2363" y="431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31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58" y="431"/>
                  </a:lnTo>
                  <a:lnTo>
                    <a:pt x="2358" y="431"/>
                  </a:lnTo>
                  <a:lnTo>
                    <a:pt x="2349" y="431"/>
                  </a:lnTo>
                  <a:lnTo>
                    <a:pt x="2347" y="431"/>
                  </a:lnTo>
                  <a:lnTo>
                    <a:pt x="2344" y="431"/>
                  </a:lnTo>
                  <a:lnTo>
                    <a:pt x="2337" y="426"/>
                  </a:lnTo>
                  <a:lnTo>
                    <a:pt x="2330" y="424"/>
                  </a:lnTo>
                  <a:lnTo>
                    <a:pt x="2328" y="422"/>
                  </a:lnTo>
                  <a:lnTo>
                    <a:pt x="2328" y="422"/>
                  </a:lnTo>
                  <a:lnTo>
                    <a:pt x="2325" y="422"/>
                  </a:lnTo>
                  <a:lnTo>
                    <a:pt x="2323" y="419"/>
                  </a:lnTo>
                  <a:lnTo>
                    <a:pt x="2318" y="419"/>
                  </a:lnTo>
                  <a:lnTo>
                    <a:pt x="2309" y="412"/>
                  </a:lnTo>
                  <a:lnTo>
                    <a:pt x="2299" y="410"/>
                  </a:lnTo>
                  <a:lnTo>
                    <a:pt x="2299" y="410"/>
                  </a:lnTo>
                  <a:lnTo>
                    <a:pt x="2295" y="410"/>
                  </a:lnTo>
                  <a:lnTo>
                    <a:pt x="2295" y="410"/>
                  </a:lnTo>
                  <a:lnTo>
                    <a:pt x="2292" y="407"/>
                  </a:lnTo>
                  <a:lnTo>
                    <a:pt x="2290" y="405"/>
                  </a:lnTo>
                  <a:lnTo>
                    <a:pt x="2285" y="400"/>
                  </a:lnTo>
                  <a:lnTo>
                    <a:pt x="2283" y="400"/>
                  </a:lnTo>
                  <a:lnTo>
                    <a:pt x="2283" y="400"/>
                  </a:lnTo>
                  <a:lnTo>
                    <a:pt x="2278" y="400"/>
                  </a:lnTo>
                  <a:lnTo>
                    <a:pt x="2269" y="398"/>
                  </a:lnTo>
                  <a:lnTo>
                    <a:pt x="2261" y="393"/>
                  </a:lnTo>
                  <a:lnTo>
                    <a:pt x="2257" y="393"/>
                  </a:lnTo>
                  <a:lnTo>
                    <a:pt x="2254" y="391"/>
                  </a:lnTo>
                  <a:lnTo>
                    <a:pt x="2254" y="391"/>
                  </a:lnTo>
                  <a:lnTo>
                    <a:pt x="2252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5" y="384"/>
                  </a:lnTo>
                  <a:lnTo>
                    <a:pt x="2243" y="384"/>
                  </a:lnTo>
                  <a:lnTo>
                    <a:pt x="2240" y="386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17" y="398"/>
                  </a:lnTo>
                  <a:lnTo>
                    <a:pt x="2205" y="400"/>
                  </a:lnTo>
                  <a:lnTo>
                    <a:pt x="2205" y="403"/>
                  </a:lnTo>
                  <a:lnTo>
                    <a:pt x="2205" y="403"/>
                  </a:lnTo>
                  <a:lnTo>
                    <a:pt x="2205" y="405"/>
                  </a:lnTo>
                  <a:lnTo>
                    <a:pt x="2205" y="405"/>
                  </a:lnTo>
                  <a:lnTo>
                    <a:pt x="2202" y="407"/>
                  </a:lnTo>
                  <a:lnTo>
                    <a:pt x="2207" y="407"/>
                  </a:lnTo>
                  <a:lnTo>
                    <a:pt x="2207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7" y="412"/>
                  </a:lnTo>
                  <a:lnTo>
                    <a:pt x="2209" y="412"/>
                  </a:lnTo>
                  <a:lnTo>
                    <a:pt x="2209" y="414"/>
                  </a:lnTo>
                  <a:lnTo>
                    <a:pt x="2209" y="414"/>
                  </a:lnTo>
                  <a:lnTo>
                    <a:pt x="2209" y="417"/>
                  </a:lnTo>
                  <a:lnTo>
                    <a:pt x="2209" y="417"/>
                  </a:lnTo>
                  <a:lnTo>
                    <a:pt x="2207" y="417"/>
                  </a:lnTo>
                  <a:lnTo>
                    <a:pt x="2207" y="417"/>
                  </a:lnTo>
                  <a:lnTo>
                    <a:pt x="2200" y="419"/>
                  </a:lnTo>
                  <a:lnTo>
                    <a:pt x="2198" y="419"/>
                  </a:lnTo>
                  <a:lnTo>
                    <a:pt x="2195" y="419"/>
                  </a:lnTo>
                  <a:lnTo>
                    <a:pt x="2195" y="419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1" y="422"/>
                  </a:lnTo>
                  <a:lnTo>
                    <a:pt x="2188" y="424"/>
                  </a:lnTo>
                  <a:lnTo>
                    <a:pt x="2188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6"/>
                  </a:lnTo>
                  <a:lnTo>
                    <a:pt x="2186" y="426"/>
                  </a:lnTo>
                  <a:lnTo>
                    <a:pt x="2183" y="426"/>
                  </a:lnTo>
                  <a:lnTo>
                    <a:pt x="2183" y="424"/>
                  </a:lnTo>
                  <a:lnTo>
                    <a:pt x="2183" y="424"/>
                  </a:lnTo>
                  <a:lnTo>
                    <a:pt x="2181" y="426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6"/>
                  </a:lnTo>
                  <a:lnTo>
                    <a:pt x="2176" y="426"/>
                  </a:lnTo>
                  <a:lnTo>
                    <a:pt x="2176" y="426"/>
                  </a:lnTo>
                  <a:lnTo>
                    <a:pt x="2176" y="424"/>
                  </a:lnTo>
                  <a:lnTo>
                    <a:pt x="2176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2" y="424"/>
                  </a:lnTo>
                  <a:lnTo>
                    <a:pt x="2172" y="424"/>
                  </a:lnTo>
                  <a:lnTo>
                    <a:pt x="2169" y="424"/>
                  </a:lnTo>
                  <a:lnTo>
                    <a:pt x="2167" y="424"/>
                  </a:lnTo>
                  <a:lnTo>
                    <a:pt x="2167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9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2" y="433"/>
                  </a:lnTo>
                  <a:lnTo>
                    <a:pt x="2162" y="433"/>
                  </a:lnTo>
                  <a:lnTo>
                    <a:pt x="2162" y="436"/>
                  </a:lnTo>
                  <a:lnTo>
                    <a:pt x="2160" y="436"/>
                  </a:lnTo>
                  <a:lnTo>
                    <a:pt x="2160" y="438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157" y="443"/>
                  </a:lnTo>
                  <a:lnTo>
                    <a:pt x="2155" y="445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50"/>
                  </a:lnTo>
                  <a:lnTo>
                    <a:pt x="2146" y="450"/>
                  </a:lnTo>
                  <a:lnTo>
                    <a:pt x="2146" y="450"/>
                  </a:lnTo>
                  <a:lnTo>
                    <a:pt x="2146" y="452"/>
                  </a:lnTo>
                  <a:lnTo>
                    <a:pt x="2143" y="452"/>
                  </a:lnTo>
                  <a:lnTo>
                    <a:pt x="2143" y="452"/>
                  </a:lnTo>
                  <a:lnTo>
                    <a:pt x="2143" y="455"/>
                  </a:lnTo>
                  <a:lnTo>
                    <a:pt x="2143" y="455"/>
                  </a:lnTo>
                  <a:lnTo>
                    <a:pt x="2143" y="457"/>
                  </a:lnTo>
                  <a:lnTo>
                    <a:pt x="2141" y="457"/>
                  </a:lnTo>
                  <a:lnTo>
                    <a:pt x="2141" y="459"/>
                  </a:lnTo>
                  <a:lnTo>
                    <a:pt x="2143" y="459"/>
                  </a:lnTo>
                  <a:lnTo>
                    <a:pt x="2143" y="462"/>
                  </a:lnTo>
                  <a:lnTo>
                    <a:pt x="2141" y="462"/>
                  </a:lnTo>
                  <a:lnTo>
                    <a:pt x="2141" y="464"/>
                  </a:lnTo>
                  <a:lnTo>
                    <a:pt x="2141" y="464"/>
                  </a:lnTo>
                  <a:lnTo>
                    <a:pt x="2138" y="464"/>
                  </a:lnTo>
                  <a:lnTo>
                    <a:pt x="2136" y="467"/>
                  </a:lnTo>
                  <a:lnTo>
                    <a:pt x="2136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9"/>
                  </a:lnTo>
                  <a:lnTo>
                    <a:pt x="2131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71"/>
                  </a:lnTo>
                  <a:lnTo>
                    <a:pt x="2131" y="471"/>
                  </a:lnTo>
                  <a:lnTo>
                    <a:pt x="2127" y="474"/>
                  </a:lnTo>
                  <a:lnTo>
                    <a:pt x="2124" y="476"/>
                  </a:lnTo>
                  <a:lnTo>
                    <a:pt x="2124" y="476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2" y="478"/>
                  </a:lnTo>
                  <a:lnTo>
                    <a:pt x="2122" y="481"/>
                  </a:lnTo>
                  <a:lnTo>
                    <a:pt x="2120" y="483"/>
                  </a:lnTo>
                  <a:lnTo>
                    <a:pt x="2120" y="483"/>
                  </a:lnTo>
                  <a:lnTo>
                    <a:pt x="2117" y="483"/>
                  </a:lnTo>
                  <a:lnTo>
                    <a:pt x="2115" y="483"/>
                  </a:lnTo>
                  <a:lnTo>
                    <a:pt x="2112" y="485"/>
                  </a:lnTo>
                  <a:lnTo>
                    <a:pt x="2112" y="485"/>
                  </a:lnTo>
                  <a:lnTo>
                    <a:pt x="2110" y="485"/>
                  </a:lnTo>
                  <a:lnTo>
                    <a:pt x="2110" y="483"/>
                  </a:lnTo>
                  <a:lnTo>
                    <a:pt x="2108" y="483"/>
                  </a:lnTo>
                  <a:lnTo>
                    <a:pt x="2098" y="483"/>
                  </a:lnTo>
                  <a:lnTo>
                    <a:pt x="2098" y="483"/>
                  </a:lnTo>
                  <a:lnTo>
                    <a:pt x="2096" y="481"/>
                  </a:lnTo>
                  <a:lnTo>
                    <a:pt x="2096" y="481"/>
                  </a:lnTo>
                  <a:lnTo>
                    <a:pt x="2094" y="481"/>
                  </a:lnTo>
                  <a:lnTo>
                    <a:pt x="2094" y="481"/>
                  </a:lnTo>
                  <a:lnTo>
                    <a:pt x="2091" y="481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6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6" y="478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4"/>
                  </a:lnTo>
                  <a:lnTo>
                    <a:pt x="2086" y="471"/>
                  </a:lnTo>
                  <a:lnTo>
                    <a:pt x="2084" y="471"/>
                  </a:lnTo>
                  <a:lnTo>
                    <a:pt x="2084" y="471"/>
                  </a:lnTo>
                  <a:lnTo>
                    <a:pt x="2084" y="469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6" y="464"/>
                  </a:lnTo>
                  <a:lnTo>
                    <a:pt x="2086" y="464"/>
                  </a:lnTo>
                  <a:lnTo>
                    <a:pt x="2086" y="462"/>
                  </a:lnTo>
                  <a:lnTo>
                    <a:pt x="2086" y="459"/>
                  </a:lnTo>
                  <a:lnTo>
                    <a:pt x="2084" y="459"/>
                  </a:lnTo>
                  <a:lnTo>
                    <a:pt x="2082" y="464"/>
                  </a:lnTo>
                  <a:lnTo>
                    <a:pt x="2079" y="464"/>
                  </a:lnTo>
                  <a:lnTo>
                    <a:pt x="2077" y="462"/>
                  </a:lnTo>
                  <a:lnTo>
                    <a:pt x="2077" y="455"/>
                  </a:lnTo>
                  <a:lnTo>
                    <a:pt x="2077" y="455"/>
                  </a:lnTo>
                  <a:lnTo>
                    <a:pt x="2075" y="440"/>
                  </a:lnTo>
                  <a:lnTo>
                    <a:pt x="2075" y="440"/>
                  </a:lnTo>
                  <a:lnTo>
                    <a:pt x="2075" y="438"/>
                  </a:lnTo>
                  <a:lnTo>
                    <a:pt x="2075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68" y="438"/>
                  </a:lnTo>
                  <a:lnTo>
                    <a:pt x="2068" y="438"/>
                  </a:lnTo>
                  <a:lnTo>
                    <a:pt x="2068" y="440"/>
                  </a:lnTo>
                  <a:lnTo>
                    <a:pt x="2065" y="440"/>
                  </a:lnTo>
                  <a:lnTo>
                    <a:pt x="2065" y="443"/>
                  </a:lnTo>
                  <a:lnTo>
                    <a:pt x="2065" y="443"/>
                  </a:lnTo>
                  <a:lnTo>
                    <a:pt x="2065" y="445"/>
                  </a:lnTo>
                  <a:lnTo>
                    <a:pt x="2065" y="445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50"/>
                  </a:lnTo>
                  <a:lnTo>
                    <a:pt x="2068" y="450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5"/>
                  </a:lnTo>
                  <a:lnTo>
                    <a:pt x="2070" y="455"/>
                  </a:lnTo>
                  <a:lnTo>
                    <a:pt x="2068" y="457"/>
                  </a:lnTo>
                  <a:lnTo>
                    <a:pt x="2068" y="457"/>
                  </a:lnTo>
                  <a:lnTo>
                    <a:pt x="2065" y="457"/>
                  </a:lnTo>
                  <a:lnTo>
                    <a:pt x="2065" y="457"/>
                  </a:lnTo>
                  <a:lnTo>
                    <a:pt x="2065" y="455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0"/>
                  </a:lnTo>
                  <a:lnTo>
                    <a:pt x="2060" y="448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58" y="443"/>
                  </a:lnTo>
                  <a:lnTo>
                    <a:pt x="2058" y="440"/>
                  </a:lnTo>
                  <a:lnTo>
                    <a:pt x="2058" y="440"/>
                  </a:lnTo>
                  <a:lnTo>
                    <a:pt x="2058" y="438"/>
                  </a:lnTo>
                  <a:lnTo>
                    <a:pt x="2058" y="438"/>
                  </a:lnTo>
                  <a:lnTo>
                    <a:pt x="2056" y="438"/>
                  </a:lnTo>
                  <a:lnTo>
                    <a:pt x="2056" y="438"/>
                  </a:lnTo>
                  <a:lnTo>
                    <a:pt x="2056" y="436"/>
                  </a:lnTo>
                  <a:lnTo>
                    <a:pt x="2056" y="436"/>
                  </a:lnTo>
                  <a:lnTo>
                    <a:pt x="2053" y="433"/>
                  </a:lnTo>
                  <a:lnTo>
                    <a:pt x="2051" y="433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51" y="426"/>
                  </a:lnTo>
                  <a:lnTo>
                    <a:pt x="2051" y="426"/>
                  </a:lnTo>
                  <a:lnTo>
                    <a:pt x="2049" y="424"/>
                  </a:lnTo>
                  <a:lnTo>
                    <a:pt x="2049" y="424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6" y="419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2"/>
                  </a:lnTo>
                  <a:lnTo>
                    <a:pt x="2049" y="410"/>
                  </a:lnTo>
                  <a:lnTo>
                    <a:pt x="2046" y="398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51" y="391"/>
                  </a:lnTo>
                  <a:lnTo>
                    <a:pt x="2053" y="388"/>
                  </a:lnTo>
                  <a:lnTo>
                    <a:pt x="2053" y="388"/>
                  </a:lnTo>
                  <a:lnTo>
                    <a:pt x="2053" y="386"/>
                  </a:lnTo>
                  <a:lnTo>
                    <a:pt x="2053" y="384"/>
                  </a:lnTo>
                  <a:lnTo>
                    <a:pt x="2053" y="381"/>
                  </a:lnTo>
                  <a:lnTo>
                    <a:pt x="2056" y="379"/>
                  </a:lnTo>
                  <a:lnTo>
                    <a:pt x="2056" y="377"/>
                  </a:lnTo>
                  <a:lnTo>
                    <a:pt x="2051" y="372"/>
                  </a:lnTo>
                  <a:lnTo>
                    <a:pt x="2051" y="372"/>
                  </a:lnTo>
                  <a:lnTo>
                    <a:pt x="2051" y="370"/>
                  </a:lnTo>
                  <a:lnTo>
                    <a:pt x="2049" y="370"/>
                  </a:lnTo>
                  <a:lnTo>
                    <a:pt x="2049" y="370"/>
                  </a:lnTo>
                  <a:lnTo>
                    <a:pt x="2049" y="367"/>
                  </a:lnTo>
                  <a:lnTo>
                    <a:pt x="2046" y="367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2"/>
                  </a:lnTo>
                  <a:lnTo>
                    <a:pt x="2046" y="362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5"/>
                  </a:lnTo>
                  <a:lnTo>
                    <a:pt x="2044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1" y="353"/>
                  </a:lnTo>
                  <a:lnTo>
                    <a:pt x="2051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4" y="351"/>
                  </a:lnTo>
                  <a:lnTo>
                    <a:pt x="2044" y="351"/>
                  </a:lnTo>
                  <a:lnTo>
                    <a:pt x="2041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7" y="346"/>
                  </a:lnTo>
                  <a:lnTo>
                    <a:pt x="2034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27" y="346"/>
                  </a:lnTo>
                  <a:lnTo>
                    <a:pt x="2030" y="346"/>
                  </a:lnTo>
                  <a:lnTo>
                    <a:pt x="2027" y="348"/>
                  </a:lnTo>
                  <a:lnTo>
                    <a:pt x="2023" y="346"/>
                  </a:lnTo>
                  <a:lnTo>
                    <a:pt x="2023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8"/>
                  </a:lnTo>
                  <a:lnTo>
                    <a:pt x="2018" y="348"/>
                  </a:lnTo>
                  <a:lnTo>
                    <a:pt x="2018" y="348"/>
                  </a:lnTo>
                  <a:lnTo>
                    <a:pt x="2018" y="346"/>
                  </a:lnTo>
                  <a:lnTo>
                    <a:pt x="2018" y="346"/>
                  </a:lnTo>
                  <a:lnTo>
                    <a:pt x="2008" y="346"/>
                  </a:lnTo>
                  <a:lnTo>
                    <a:pt x="2008" y="346"/>
                  </a:lnTo>
                  <a:lnTo>
                    <a:pt x="2006" y="343"/>
                  </a:lnTo>
                  <a:lnTo>
                    <a:pt x="2006" y="343"/>
                  </a:lnTo>
                  <a:lnTo>
                    <a:pt x="2006" y="341"/>
                  </a:lnTo>
                  <a:lnTo>
                    <a:pt x="2004" y="341"/>
                  </a:lnTo>
                  <a:lnTo>
                    <a:pt x="1997" y="336"/>
                  </a:lnTo>
                  <a:lnTo>
                    <a:pt x="1997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4"/>
                  </a:lnTo>
                  <a:lnTo>
                    <a:pt x="1994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89" y="334"/>
                  </a:lnTo>
                  <a:lnTo>
                    <a:pt x="1989" y="334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73" y="327"/>
                  </a:lnTo>
                  <a:lnTo>
                    <a:pt x="1973" y="327"/>
                  </a:lnTo>
                  <a:lnTo>
                    <a:pt x="1959" y="327"/>
                  </a:lnTo>
                  <a:lnTo>
                    <a:pt x="1956" y="327"/>
                  </a:lnTo>
                  <a:lnTo>
                    <a:pt x="1954" y="327"/>
                  </a:lnTo>
                  <a:lnTo>
                    <a:pt x="1952" y="327"/>
                  </a:lnTo>
                  <a:lnTo>
                    <a:pt x="1952" y="329"/>
                  </a:lnTo>
                  <a:lnTo>
                    <a:pt x="1949" y="329"/>
                  </a:lnTo>
                  <a:lnTo>
                    <a:pt x="1947" y="329"/>
                  </a:lnTo>
                  <a:lnTo>
                    <a:pt x="1945" y="332"/>
                  </a:lnTo>
                  <a:lnTo>
                    <a:pt x="1945" y="332"/>
                  </a:lnTo>
                  <a:lnTo>
                    <a:pt x="1942" y="332"/>
                  </a:lnTo>
                  <a:lnTo>
                    <a:pt x="1942" y="334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37" y="336"/>
                  </a:lnTo>
                  <a:lnTo>
                    <a:pt x="1935" y="339"/>
                  </a:lnTo>
                  <a:lnTo>
                    <a:pt x="1935" y="339"/>
                  </a:lnTo>
                  <a:lnTo>
                    <a:pt x="1933" y="341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26" y="346"/>
                  </a:lnTo>
                  <a:lnTo>
                    <a:pt x="1916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4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09" y="346"/>
                  </a:lnTo>
                  <a:lnTo>
                    <a:pt x="1909" y="346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2" y="351"/>
                  </a:lnTo>
                  <a:lnTo>
                    <a:pt x="1897" y="351"/>
                  </a:lnTo>
                  <a:lnTo>
                    <a:pt x="1897" y="353"/>
                  </a:lnTo>
                  <a:lnTo>
                    <a:pt x="1897" y="353"/>
                  </a:lnTo>
                  <a:lnTo>
                    <a:pt x="1900" y="355"/>
                  </a:lnTo>
                  <a:lnTo>
                    <a:pt x="1897" y="355"/>
                  </a:lnTo>
                  <a:lnTo>
                    <a:pt x="1897" y="358"/>
                  </a:lnTo>
                  <a:lnTo>
                    <a:pt x="1897" y="358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2"/>
                  </a:lnTo>
                  <a:lnTo>
                    <a:pt x="1897" y="362"/>
                  </a:lnTo>
                  <a:lnTo>
                    <a:pt x="1897" y="365"/>
                  </a:lnTo>
                  <a:lnTo>
                    <a:pt x="1897" y="365"/>
                  </a:lnTo>
                  <a:lnTo>
                    <a:pt x="1897" y="367"/>
                  </a:lnTo>
                  <a:lnTo>
                    <a:pt x="1897" y="367"/>
                  </a:lnTo>
                  <a:lnTo>
                    <a:pt x="1895" y="370"/>
                  </a:lnTo>
                  <a:lnTo>
                    <a:pt x="1895" y="372"/>
                  </a:lnTo>
                  <a:lnTo>
                    <a:pt x="1892" y="372"/>
                  </a:lnTo>
                  <a:lnTo>
                    <a:pt x="1892" y="372"/>
                  </a:lnTo>
                  <a:lnTo>
                    <a:pt x="1888" y="372"/>
                  </a:lnTo>
                  <a:lnTo>
                    <a:pt x="1888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7"/>
                  </a:lnTo>
                  <a:lnTo>
                    <a:pt x="1885" y="379"/>
                  </a:lnTo>
                  <a:lnTo>
                    <a:pt x="1883" y="379"/>
                  </a:lnTo>
                  <a:lnTo>
                    <a:pt x="1883" y="381"/>
                  </a:lnTo>
                  <a:lnTo>
                    <a:pt x="1881" y="381"/>
                  </a:lnTo>
                  <a:lnTo>
                    <a:pt x="1881" y="381"/>
                  </a:lnTo>
                  <a:lnTo>
                    <a:pt x="1881" y="384"/>
                  </a:lnTo>
                  <a:lnTo>
                    <a:pt x="1883" y="384"/>
                  </a:lnTo>
                  <a:lnTo>
                    <a:pt x="1883" y="384"/>
                  </a:lnTo>
                  <a:lnTo>
                    <a:pt x="1885" y="384"/>
                  </a:lnTo>
                  <a:lnTo>
                    <a:pt x="1888" y="384"/>
                  </a:lnTo>
                  <a:lnTo>
                    <a:pt x="1890" y="384"/>
                  </a:lnTo>
                  <a:lnTo>
                    <a:pt x="1892" y="384"/>
                  </a:lnTo>
                  <a:lnTo>
                    <a:pt x="1892" y="386"/>
                  </a:lnTo>
                  <a:lnTo>
                    <a:pt x="1895" y="386"/>
                  </a:lnTo>
                  <a:lnTo>
                    <a:pt x="1895" y="386"/>
                  </a:lnTo>
                  <a:lnTo>
                    <a:pt x="1895" y="388"/>
                  </a:lnTo>
                  <a:lnTo>
                    <a:pt x="1895" y="388"/>
                  </a:lnTo>
                  <a:lnTo>
                    <a:pt x="1895" y="386"/>
                  </a:lnTo>
                  <a:lnTo>
                    <a:pt x="1897" y="386"/>
                  </a:lnTo>
                  <a:lnTo>
                    <a:pt x="1900" y="386"/>
                  </a:lnTo>
                  <a:lnTo>
                    <a:pt x="1900" y="386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0" y="381"/>
                  </a:lnTo>
                  <a:lnTo>
                    <a:pt x="1900" y="381"/>
                  </a:lnTo>
                  <a:lnTo>
                    <a:pt x="1900" y="379"/>
                  </a:lnTo>
                  <a:lnTo>
                    <a:pt x="1902" y="381"/>
                  </a:lnTo>
                  <a:lnTo>
                    <a:pt x="1902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4"/>
                  </a:lnTo>
                  <a:lnTo>
                    <a:pt x="1909" y="384"/>
                  </a:lnTo>
                  <a:lnTo>
                    <a:pt x="1911" y="384"/>
                  </a:lnTo>
                  <a:lnTo>
                    <a:pt x="1911" y="384"/>
                  </a:lnTo>
                  <a:lnTo>
                    <a:pt x="1911" y="386"/>
                  </a:lnTo>
                  <a:lnTo>
                    <a:pt x="1911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6" y="386"/>
                  </a:lnTo>
                  <a:lnTo>
                    <a:pt x="1916" y="388"/>
                  </a:lnTo>
                  <a:lnTo>
                    <a:pt x="1919" y="388"/>
                  </a:lnTo>
                  <a:lnTo>
                    <a:pt x="1919" y="388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91"/>
                  </a:lnTo>
                  <a:lnTo>
                    <a:pt x="1923" y="391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6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91"/>
                  </a:lnTo>
                  <a:lnTo>
                    <a:pt x="1926" y="391"/>
                  </a:lnTo>
                  <a:lnTo>
                    <a:pt x="1928" y="391"/>
                  </a:lnTo>
                  <a:lnTo>
                    <a:pt x="1928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91"/>
                  </a:lnTo>
                  <a:lnTo>
                    <a:pt x="1933" y="391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0" y="391"/>
                  </a:lnTo>
                  <a:lnTo>
                    <a:pt x="1930" y="391"/>
                  </a:lnTo>
                  <a:lnTo>
                    <a:pt x="1930" y="393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6"/>
                  </a:lnTo>
                  <a:lnTo>
                    <a:pt x="1933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5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5" y="398"/>
                  </a:lnTo>
                  <a:lnTo>
                    <a:pt x="1935" y="400"/>
                  </a:lnTo>
                  <a:lnTo>
                    <a:pt x="1935" y="400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5"/>
                  </a:lnTo>
                  <a:lnTo>
                    <a:pt x="1933" y="405"/>
                  </a:lnTo>
                  <a:lnTo>
                    <a:pt x="1933" y="407"/>
                  </a:lnTo>
                  <a:lnTo>
                    <a:pt x="1933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7" y="412"/>
                  </a:lnTo>
                  <a:lnTo>
                    <a:pt x="1937" y="412"/>
                  </a:lnTo>
                  <a:lnTo>
                    <a:pt x="1940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7"/>
                  </a:lnTo>
                  <a:lnTo>
                    <a:pt x="1940" y="417"/>
                  </a:lnTo>
                  <a:lnTo>
                    <a:pt x="1947" y="422"/>
                  </a:lnTo>
                  <a:lnTo>
                    <a:pt x="1949" y="422"/>
                  </a:lnTo>
                  <a:lnTo>
                    <a:pt x="1949" y="424"/>
                  </a:lnTo>
                  <a:lnTo>
                    <a:pt x="1949" y="424"/>
                  </a:lnTo>
                  <a:lnTo>
                    <a:pt x="1952" y="426"/>
                  </a:lnTo>
                  <a:lnTo>
                    <a:pt x="1952" y="426"/>
                  </a:lnTo>
                  <a:lnTo>
                    <a:pt x="1954" y="426"/>
                  </a:lnTo>
                  <a:lnTo>
                    <a:pt x="1956" y="426"/>
                  </a:lnTo>
                  <a:lnTo>
                    <a:pt x="1961" y="424"/>
                  </a:lnTo>
                  <a:lnTo>
                    <a:pt x="1963" y="424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8" y="422"/>
                  </a:lnTo>
                  <a:lnTo>
                    <a:pt x="1968" y="424"/>
                  </a:lnTo>
                  <a:lnTo>
                    <a:pt x="1968" y="424"/>
                  </a:lnTo>
                  <a:lnTo>
                    <a:pt x="1968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8" y="426"/>
                  </a:lnTo>
                  <a:lnTo>
                    <a:pt x="1978" y="426"/>
                  </a:lnTo>
                  <a:lnTo>
                    <a:pt x="1980" y="424"/>
                  </a:lnTo>
                  <a:lnTo>
                    <a:pt x="1980" y="426"/>
                  </a:lnTo>
                  <a:lnTo>
                    <a:pt x="1985" y="426"/>
                  </a:lnTo>
                  <a:lnTo>
                    <a:pt x="1985" y="426"/>
                  </a:lnTo>
                  <a:lnTo>
                    <a:pt x="1987" y="426"/>
                  </a:lnTo>
                  <a:lnTo>
                    <a:pt x="1989" y="426"/>
                  </a:lnTo>
                  <a:lnTo>
                    <a:pt x="1992" y="424"/>
                  </a:lnTo>
                  <a:lnTo>
                    <a:pt x="1994" y="424"/>
                  </a:lnTo>
                  <a:lnTo>
                    <a:pt x="1997" y="424"/>
                  </a:lnTo>
                  <a:lnTo>
                    <a:pt x="1997" y="424"/>
                  </a:lnTo>
                  <a:lnTo>
                    <a:pt x="1999" y="424"/>
                  </a:lnTo>
                  <a:lnTo>
                    <a:pt x="2001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6" y="424"/>
                  </a:lnTo>
                  <a:lnTo>
                    <a:pt x="2006" y="424"/>
                  </a:lnTo>
                  <a:lnTo>
                    <a:pt x="2008" y="424"/>
                  </a:lnTo>
                  <a:lnTo>
                    <a:pt x="2011" y="424"/>
                  </a:lnTo>
                  <a:lnTo>
                    <a:pt x="2013" y="424"/>
                  </a:lnTo>
                  <a:lnTo>
                    <a:pt x="2013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20" y="422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0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5" y="424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7" y="422"/>
                  </a:lnTo>
                  <a:lnTo>
                    <a:pt x="2030" y="422"/>
                  </a:lnTo>
                  <a:lnTo>
                    <a:pt x="2030" y="422"/>
                  </a:lnTo>
                  <a:lnTo>
                    <a:pt x="2030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7" y="417"/>
                  </a:lnTo>
                  <a:lnTo>
                    <a:pt x="2037" y="417"/>
                  </a:lnTo>
                  <a:lnTo>
                    <a:pt x="2039" y="417"/>
                  </a:lnTo>
                  <a:lnTo>
                    <a:pt x="2039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9" y="422"/>
                  </a:lnTo>
                  <a:lnTo>
                    <a:pt x="2039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4" y="422"/>
                  </a:lnTo>
                  <a:lnTo>
                    <a:pt x="2034" y="424"/>
                  </a:lnTo>
                  <a:lnTo>
                    <a:pt x="2034" y="424"/>
                  </a:lnTo>
                  <a:lnTo>
                    <a:pt x="2032" y="424"/>
                  </a:lnTo>
                  <a:lnTo>
                    <a:pt x="2032" y="424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2" y="426"/>
                  </a:lnTo>
                  <a:lnTo>
                    <a:pt x="2032" y="429"/>
                  </a:lnTo>
                  <a:lnTo>
                    <a:pt x="2032" y="429"/>
                  </a:lnTo>
                  <a:lnTo>
                    <a:pt x="2034" y="429"/>
                  </a:lnTo>
                  <a:lnTo>
                    <a:pt x="2034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9" y="426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6"/>
                  </a:lnTo>
                  <a:lnTo>
                    <a:pt x="2039" y="426"/>
                  </a:lnTo>
                  <a:lnTo>
                    <a:pt x="2037" y="429"/>
                  </a:lnTo>
                  <a:lnTo>
                    <a:pt x="2037" y="429"/>
                  </a:lnTo>
                  <a:lnTo>
                    <a:pt x="2034" y="429"/>
                  </a:lnTo>
                  <a:lnTo>
                    <a:pt x="2034" y="431"/>
                  </a:lnTo>
                  <a:lnTo>
                    <a:pt x="2034" y="431"/>
                  </a:lnTo>
                  <a:lnTo>
                    <a:pt x="2037" y="429"/>
                  </a:lnTo>
                  <a:lnTo>
                    <a:pt x="2039" y="429"/>
                  </a:lnTo>
                  <a:lnTo>
                    <a:pt x="2039" y="431"/>
                  </a:lnTo>
                  <a:lnTo>
                    <a:pt x="2037" y="431"/>
                  </a:lnTo>
                  <a:lnTo>
                    <a:pt x="2037" y="431"/>
                  </a:lnTo>
                  <a:lnTo>
                    <a:pt x="2037" y="433"/>
                  </a:lnTo>
                  <a:lnTo>
                    <a:pt x="2039" y="433"/>
                  </a:lnTo>
                  <a:lnTo>
                    <a:pt x="2041" y="433"/>
                  </a:lnTo>
                  <a:lnTo>
                    <a:pt x="2041" y="433"/>
                  </a:lnTo>
                  <a:lnTo>
                    <a:pt x="2039" y="433"/>
                  </a:lnTo>
                  <a:lnTo>
                    <a:pt x="2034" y="433"/>
                  </a:lnTo>
                  <a:lnTo>
                    <a:pt x="2034" y="433"/>
                  </a:lnTo>
                  <a:lnTo>
                    <a:pt x="2034" y="436"/>
                  </a:lnTo>
                  <a:lnTo>
                    <a:pt x="2037" y="436"/>
                  </a:lnTo>
                  <a:lnTo>
                    <a:pt x="2037" y="438"/>
                  </a:lnTo>
                  <a:lnTo>
                    <a:pt x="2037" y="438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3"/>
                  </a:lnTo>
                  <a:lnTo>
                    <a:pt x="2032" y="433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3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0" y="445"/>
                  </a:lnTo>
                  <a:lnTo>
                    <a:pt x="2030" y="443"/>
                  </a:lnTo>
                  <a:lnTo>
                    <a:pt x="2030" y="443"/>
                  </a:lnTo>
                  <a:lnTo>
                    <a:pt x="2027" y="440"/>
                  </a:lnTo>
                  <a:lnTo>
                    <a:pt x="2027" y="438"/>
                  </a:lnTo>
                  <a:lnTo>
                    <a:pt x="2025" y="438"/>
                  </a:lnTo>
                  <a:lnTo>
                    <a:pt x="2025" y="440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5" y="445"/>
                  </a:lnTo>
                  <a:lnTo>
                    <a:pt x="2025" y="445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50"/>
                  </a:lnTo>
                  <a:lnTo>
                    <a:pt x="2025" y="450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45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5" y="443"/>
                  </a:lnTo>
                  <a:lnTo>
                    <a:pt x="2015" y="443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3" y="438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3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1" y="438"/>
                  </a:lnTo>
                  <a:lnTo>
                    <a:pt x="2011" y="443"/>
                  </a:lnTo>
                  <a:lnTo>
                    <a:pt x="2011" y="443"/>
                  </a:lnTo>
                  <a:lnTo>
                    <a:pt x="2011" y="445"/>
                  </a:lnTo>
                  <a:lnTo>
                    <a:pt x="2011" y="448"/>
                  </a:lnTo>
                  <a:lnTo>
                    <a:pt x="2011" y="448"/>
                  </a:lnTo>
                  <a:lnTo>
                    <a:pt x="2008" y="448"/>
                  </a:lnTo>
                  <a:lnTo>
                    <a:pt x="2008" y="445"/>
                  </a:lnTo>
                  <a:lnTo>
                    <a:pt x="2008" y="443"/>
                  </a:lnTo>
                  <a:lnTo>
                    <a:pt x="2008" y="440"/>
                  </a:lnTo>
                  <a:lnTo>
                    <a:pt x="2008" y="440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6"/>
                  </a:lnTo>
                  <a:lnTo>
                    <a:pt x="2006" y="436"/>
                  </a:lnTo>
                  <a:lnTo>
                    <a:pt x="2001" y="433"/>
                  </a:lnTo>
                  <a:lnTo>
                    <a:pt x="2001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7" y="433"/>
                  </a:lnTo>
                  <a:lnTo>
                    <a:pt x="1997" y="433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4" y="436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7" y="443"/>
                  </a:lnTo>
                  <a:lnTo>
                    <a:pt x="1985" y="445"/>
                  </a:lnTo>
                  <a:lnTo>
                    <a:pt x="1985" y="445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8" y="452"/>
                  </a:lnTo>
                  <a:lnTo>
                    <a:pt x="1975" y="452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3" y="455"/>
                  </a:lnTo>
                  <a:lnTo>
                    <a:pt x="1973" y="455"/>
                  </a:lnTo>
                  <a:lnTo>
                    <a:pt x="1968" y="450"/>
                  </a:lnTo>
                  <a:lnTo>
                    <a:pt x="1968" y="450"/>
                  </a:lnTo>
                  <a:lnTo>
                    <a:pt x="1966" y="450"/>
                  </a:lnTo>
                  <a:lnTo>
                    <a:pt x="1966" y="450"/>
                  </a:lnTo>
                  <a:lnTo>
                    <a:pt x="1963" y="450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61" y="448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6" y="448"/>
                  </a:lnTo>
                  <a:lnTo>
                    <a:pt x="1956" y="448"/>
                  </a:lnTo>
                  <a:lnTo>
                    <a:pt x="1954" y="448"/>
                  </a:lnTo>
                  <a:lnTo>
                    <a:pt x="1952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5" y="448"/>
                  </a:lnTo>
                  <a:lnTo>
                    <a:pt x="1942" y="448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5" y="450"/>
                  </a:lnTo>
                  <a:lnTo>
                    <a:pt x="1947" y="450"/>
                  </a:lnTo>
                  <a:lnTo>
                    <a:pt x="1945" y="450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37" y="452"/>
                  </a:lnTo>
                  <a:lnTo>
                    <a:pt x="1937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7" y="452"/>
                  </a:lnTo>
                  <a:lnTo>
                    <a:pt x="1937" y="455"/>
                  </a:lnTo>
                  <a:lnTo>
                    <a:pt x="1940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5" y="457"/>
                  </a:lnTo>
                  <a:lnTo>
                    <a:pt x="1935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40" y="459"/>
                  </a:lnTo>
                  <a:lnTo>
                    <a:pt x="1940" y="462"/>
                  </a:lnTo>
                  <a:lnTo>
                    <a:pt x="1940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7" y="462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62"/>
                  </a:lnTo>
                  <a:lnTo>
                    <a:pt x="1949" y="462"/>
                  </a:lnTo>
                  <a:lnTo>
                    <a:pt x="1949" y="462"/>
                  </a:lnTo>
                  <a:lnTo>
                    <a:pt x="1952" y="462"/>
                  </a:lnTo>
                  <a:lnTo>
                    <a:pt x="1954" y="462"/>
                  </a:lnTo>
                  <a:lnTo>
                    <a:pt x="1954" y="462"/>
                  </a:lnTo>
                  <a:lnTo>
                    <a:pt x="1954" y="464"/>
                  </a:lnTo>
                  <a:lnTo>
                    <a:pt x="1956" y="464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6" y="469"/>
                  </a:lnTo>
                  <a:lnTo>
                    <a:pt x="1966" y="469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71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71" y="478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3" y="481"/>
                  </a:lnTo>
                  <a:lnTo>
                    <a:pt x="1973" y="483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8" y="478"/>
                  </a:lnTo>
                  <a:lnTo>
                    <a:pt x="1978" y="478"/>
                  </a:lnTo>
                  <a:lnTo>
                    <a:pt x="1980" y="478"/>
                  </a:lnTo>
                  <a:lnTo>
                    <a:pt x="1980" y="481"/>
                  </a:lnTo>
                  <a:lnTo>
                    <a:pt x="1980" y="483"/>
                  </a:lnTo>
                  <a:lnTo>
                    <a:pt x="1980" y="485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2" y="488"/>
                  </a:lnTo>
                  <a:lnTo>
                    <a:pt x="1982" y="490"/>
                  </a:lnTo>
                  <a:lnTo>
                    <a:pt x="1982" y="490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0" y="497"/>
                  </a:lnTo>
                  <a:lnTo>
                    <a:pt x="1978" y="497"/>
                  </a:lnTo>
                  <a:lnTo>
                    <a:pt x="1975" y="497"/>
                  </a:lnTo>
                  <a:lnTo>
                    <a:pt x="1975" y="497"/>
                  </a:lnTo>
                  <a:lnTo>
                    <a:pt x="1975" y="500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9"/>
                  </a:lnTo>
                  <a:lnTo>
                    <a:pt x="1978" y="509"/>
                  </a:lnTo>
                  <a:lnTo>
                    <a:pt x="1980" y="511"/>
                  </a:lnTo>
                  <a:lnTo>
                    <a:pt x="1980" y="511"/>
                  </a:lnTo>
                  <a:lnTo>
                    <a:pt x="1980" y="514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4"/>
                  </a:lnTo>
                  <a:lnTo>
                    <a:pt x="1978" y="514"/>
                  </a:lnTo>
                  <a:lnTo>
                    <a:pt x="1980" y="514"/>
                  </a:lnTo>
                  <a:lnTo>
                    <a:pt x="1980" y="514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2" y="516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7" y="523"/>
                  </a:lnTo>
                  <a:lnTo>
                    <a:pt x="1987" y="523"/>
                  </a:lnTo>
                  <a:lnTo>
                    <a:pt x="1989" y="521"/>
                  </a:lnTo>
                  <a:lnTo>
                    <a:pt x="1989" y="521"/>
                  </a:lnTo>
                  <a:lnTo>
                    <a:pt x="1992" y="519"/>
                  </a:lnTo>
                  <a:lnTo>
                    <a:pt x="1992" y="519"/>
                  </a:lnTo>
                  <a:lnTo>
                    <a:pt x="1997" y="521"/>
                  </a:lnTo>
                  <a:lnTo>
                    <a:pt x="1999" y="521"/>
                  </a:lnTo>
                  <a:lnTo>
                    <a:pt x="2001" y="521"/>
                  </a:lnTo>
                  <a:lnTo>
                    <a:pt x="2004" y="519"/>
                  </a:lnTo>
                  <a:lnTo>
                    <a:pt x="2008" y="511"/>
                  </a:lnTo>
                  <a:lnTo>
                    <a:pt x="2011" y="511"/>
                  </a:lnTo>
                  <a:lnTo>
                    <a:pt x="2011" y="511"/>
                  </a:lnTo>
                  <a:lnTo>
                    <a:pt x="2011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1" y="507"/>
                  </a:lnTo>
                  <a:lnTo>
                    <a:pt x="2011" y="507"/>
                  </a:lnTo>
                  <a:lnTo>
                    <a:pt x="2008" y="504"/>
                  </a:lnTo>
                  <a:lnTo>
                    <a:pt x="2011" y="502"/>
                  </a:lnTo>
                  <a:lnTo>
                    <a:pt x="2015" y="497"/>
                  </a:lnTo>
                  <a:lnTo>
                    <a:pt x="2015" y="497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20" y="495"/>
                  </a:lnTo>
                  <a:lnTo>
                    <a:pt x="2020" y="493"/>
                  </a:lnTo>
                  <a:lnTo>
                    <a:pt x="2020" y="493"/>
                  </a:lnTo>
                  <a:lnTo>
                    <a:pt x="2020" y="490"/>
                  </a:lnTo>
                  <a:lnTo>
                    <a:pt x="2018" y="490"/>
                  </a:lnTo>
                  <a:lnTo>
                    <a:pt x="2018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5"/>
                  </a:lnTo>
                  <a:lnTo>
                    <a:pt x="2015" y="485"/>
                  </a:lnTo>
                  <a:lnTo>
                    <a:pt x="2015" y="483"/>
                  </a:lnTo>
                  <a:lnTo>
                    <a:pt x="2015" y="483"/>
                  </a:lnTo>
                  <a:lnTo>
                    <a:pt x="2015" y="485"/>
                  </a:lnTo>
                  <a:lnTo>
                    <a:pt x="2018" y="485"/>
                  </a:lnTo>
                  <a:lnTo>
                    <a:pt x="2018" y="488"/>
                  </a:lnTo>
                  <a:lnTo>
                    <a:pt x="2018" y="488"/>
                  </a:lnTo>
                  <a:lnTo>
                    <a:pt x="2020" y="485"/>
                  </a:lnTo>
                  <a:lnTo>
                    <a:pt x="2023" y="485"/>
                  </a:lnTo>
                  <a:lnTo>
                    <a:pt x="2023" y="483"/>
                  </a:lnTo>
                  <a:lnTo>
                    <a:pt x="2023" y="474"/>
                  </a:lnTo>
                  <a:lnTo>
                    <a:pt x="2025" y="471"/>
                  </a:lnTo>
                  <a:lnTo>
                    <a:pt x="2025" y="469"/>
                  </a:lnTo>
                  <a:lnTo>
                    <a:pt x="2027" y="467"/>
                  </a:lnTo>
                  <a:lnTo>
                    <a:pt x="2027" y="467"/>
                  </a:lnTo>
                  <a:lnTo>
                    <a:pt x="2030" y="464"/>
                  </a:lnTo>
                  <a:lnTo>
                    <a:pt x="2032" y="464"/>
                  </a:lnTo>
                  <a:lnTo>
                    <a:pt x="2032" y="464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59"/>
                  </a:lnTo>
                  <a:lnTo>
                    <a:pt x="2032" y="459"/>
                  </a:lnTo>
                  <a:lnTo>
                    <a:pt x="2034" y="459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4"/>
                  </a:lnTo>
                  <a:lnTo>
                    <a:pt x="2034" y="464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4" y="469"/>
                  </a:lnTo>
                  <a:lnTo>
                    <a:pt x="2034" y="469"/>
                  </a:lnTo>
                  <a:lnTo>
                    <a:pt x="2032" y="469"/>
                  </a:lnTo>
                  <a:lnTo>
                    <a:pt x="2032" y="471"/>
                  </a:lnTo>
                  <a:lnTo>
                    <a:pt x="2030" y="471"/>
                  </a:lnTo>
                  <a:lnTo>
                    <a:pt x="2030" y="471"/>
                  </a:lnTo>
                  <a:lnTo>
                    <a:pt x="2030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6"/>
                  </a:lnTo>
                  <a:lnTo>
                    <a:pt x="2027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81"/>
                  </a:lnTo>
                  <a:lnTo>
                    <a:pt x="2025" y="483"/>
                  </a:lnTo>
                  <a:lnTo>
                    <a:pt x="2025" y="485"/>
                  </a:lnTo>
                  <a:lnTo>
                    <a:pt x="2025" y="485"/>
                  </a:lnTo>
                  <a:lnTo>
                    <a:pt x="2025" y="488"/>
                  </a:lnTo>
                  <a:lnTo>
                    <a:pt x="2023" y="488"/>
                  </a:lnTo>
                  <a:lnTo>
                    <a:pt x="2023" y="488"/>
                  </a:lnTo>
                  <a:lnTo>
                    <a:pt x="2023" y="490"/>
                  </a:lnTo>
                  <a:lnTo>
                    <a:pt x="2023" y="490"/>
                  </a:lnTo>
                  <a:lnTo>
                    <a:pt x="2025" y="493"/>
                  </a:lnTo>
                  <a:lnTo>
                    <a:pt x="2025" y="495"/>
                  </a:lnTo>
                  <a:lnTo>
                    <a:pt x="2025" y="495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500"/>
                  </a:lnTo>
                  <a:lnTo>
                    <a:pt x="2027" y="500"/>
                  </a:lnTo>
                  <a:lnTo>
                    <a:pt x="2027" y="500"/>
                  </a:lnTo>
                  <a:lnTo>
                    <a:pt x="2027" y="497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0"/>
                  </a:lnTo>
                  <a:lnTo>
                    <a:pt x="2030" y="497"/>
                  </a:lnTo>
                  <a:lnTo>
                    <a:pt x="2030" y="497"/>
                  </a:lnTo>
                  <a:lnTo>
                    <a:pt x="2030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7"/>
                  </a:lnTo>
                  <a:lnTo>
                    <a:pt x="2032" y="497"/>
                  </a:lnTo>
                  <a:lnTo>
                    <a:pt x="2034" y="497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9" y="507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1" y="509"/>
                  </a:lnTo>
                  <a:lnTo>
                    <a:pt x="2041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6" y="507"/>
                  </a:lnTo>
                  <a:lnTo>
                    <a:pt x="2046" y="507"/>
                  </a:lnTo>
                  <a:lnTo>
                    <a:pt x="2049" y="507"/>
                  </a:lnTo>
                  <a:lnTo>
                    <a:pt x="2049" y="507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2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51" y="504"/>
                  </a:lnTo>
                  <a:lnTo>
                    <a:pt x="2051" y="507"/>
                  </a:lnTo>
                  <a:lnTo>
                    <a:pt x="2051" y="507"/>
                  </a:lnTo>
                  <a:lnTo>
                    <a:pt x="2051" y="509"/>
                  </a:lnTo>
                  <a:lnTo>
                    <a:pt x="2049" y="509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6" y="514"/>
                  </a:lnTo>
                  <a:lnTo>
                    <a:pt x="2056" y="516"/>
                  </a:lnTo>
                  <a:lnTo>
                    <a:pt x="2056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9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60" y="514"/>
                  </a:lnTo>
                  <a:lnTo>
                    <a:pt x="2060" y="511"/>
                  </a:lnTo>
                  <a:lnTo>
                    <a:pt x="2060" y="511"/>
                  </a:lnTo>
                  <a:lnTo>
                    <a:pt x="2058" y="509"/>
                  </a:lnTo>
                  <a:lnTo>
                    <a:pt x="2060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5" y="511"/>
                  </a:lnTo>
                  <a:lnTo>
                    <a:pt x="2065" y="514"/>
                  </a:lnTo>
                  <a:lnTo>
                    <a:pt x="2065" y="514"/>
                  </a:lnTo>
                  <a:lnTo>
                    <a:pt x="2065" y="516"/>
                  </a:lnTo>
                  <a:lnTo>
                    <a:pt x="2068" y="516"/>
                  </a:lnTo>
                  <a:lnTo>
                    <a:pt x="2068" y="516"/>
                  </a:lnTo>
                  <a:lnTo>
                    <a:pt x="2068" y="519"/>
                  </a:lnTo>
                  <a:lnTo>
                    <a:pt x="2070" y="519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82" y="511"/>
                  </a:lnTo>
                  <a:lnTo>
                    <a:pt x="2086" y="514"/>
                  </a:lnTo>
                  <a:lnTo>
                    <a:pt x="2089" y="514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6" y="514"/>
                  </a:lnTo>
                  <a:lnTo>
                    <a:pt x="2086" y="514"/>
                  </a:lnTo>
                  <a:lnTo>
                    <a:pt x="2082" y="514"/>
                  </a:lnTo>
                  <a:lnTo>
                    <a:pt x="2079" y="514"/>
                  </a:lnTo>
                  <a:lnTo>
                    <a:pt x="2079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6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21"/>
                  </a:lnTo>
                  <a:lnTo>
                    <a:pt x="2075" y="521"/>
                  </a:lnTo>
                  <a:lnTo>
                    <a:pt x="2075" y="523"/>
                  </a:lnTo>
                  <a:lnTo>
                    <a:pt x="2075" y="523"/>
                  </a:lnTo>
                  <a:lnTo>
                    <a:pt x="2077" y="523"/>
                  </a:lnTo>
                  <a:lnTo>
                    <a:pt x="2077" y="523"/>
                  </a:lnTo>
                  <a:lnTo>
                    <a:pt x="2079" y="523"/>
                  </a:lnTo>
                  <a:lnTo>
                    <a:pt x="2079" y="523"/>
                  </a:lnTo>
                  <a:lnTo>
                    <a:pt x="2079" y="526"/>
                  </a:lnTo>
                  <a:lnTo>
                    <a:pt x="2079" y="526"/>
                  </a:lnTo>
                  <a:lnTo>
                    <a:pt x="2079" y="528"/>
                  </a:lnTo>
                  <a:lnTo>
                    <a:pt x="2082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6" y="530"/>
                  </a:lnTo>
                  <a:lnTo>
                    <a:pt x="2086" y="530"/>
                  </a:lnTo>
                  <a:lnTo>
                    <a:pt x="2089" y="530"/>
                  </a:lnTo>
                  <a:lnTo>
                    <a:pt x="2089" y="530"/>
                  </a:lnTo>
                  <a:lnTo>
                    <a:pt x="2091" y="530"/>
                  </a:lnTo>
                  <a:lnTo>
                    <a:pt x="2091" y="533"/>
                  </a:lnTo>
                  <a:lnTo>
                    <a:pt x="2091" y="533"/>
                  </a:lnTo>
                  <a:lnTo>
                    <a:pt x="2103" y="540"/>
                  </a:lnTo>
                  <a:lnTo>
                    <a:pt x="2105" y="540"/>
                  </a:lnTo>
                  <a:lnTo>
                    <a:pt x="2108" y="540"/>
                  </a:lnTo>
                  <a:lnTo>
                    <a:pt x="2110" y="540"/>
                  </a:lnTo>
                  <a:lnTo>
                    <a:pt x="2112" y="540"/>
                  </a:lnTo>
                  <a:lnTo>
                    <a:pt x="2115" y="540"/>
                  </a:lnTo>
                  <a:lnTo>
                    <a:pt x="2115" y="540"/>
                  </a:lnTo>
                  <a:lnTo>
                    <a:pt x="2117" y="540"/>
                  </a:lnTo>
                  <a:lnTo>
                    <a:pt x="2117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7" y="542"/>
                  </a:lnTo>
                  <a:lnTo>
                    <a:pt x="2127" y="542"/>
                  </a:lnTo>
                  <a:lnTo>
                    <a:pt x="2129" y="542"/>
                  </a:lnTo>
                  <a:lnTo>
                    <a:pt x="2131" y="542"/>
                  </a:lnTo>
                  <a:lnTo>
                    <a:pt x="2131" y="542"/>
                  </a:lnTo>
                  <a:lnTo>
                    <a:pt x="2134" y="542"/>
                  </a:lnTo>
                  <a:lnTo>
                    <a:pt x="2134" y="542"/>
                  </a:lnTo>
                  <a:lnTo>
                    <a:pt x="2136" y="542"/>
                  </a:lnTo>
                  <a:lnTo>
                    <a:pt x="2136" y="542"/>
                  </a:lnTo>
                  <a:lnTo>
                    <a:pt x="2141" y="542"/>
                  </a:lnTo>
                  <a:lnTo>
                    <a:pt x="2143" y="542"/>
                  </a:lnTo>
                  <a:lnTo>
                    <a:pt x="2143" y="545"/>
                  </a:lnTo>
                  <a:lnTo>
                    <a:pt x="2146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50" y="547"/>
                  </a:lnTo>
                  <a:lnTo>
                    <a:pt x="2150" y="547"/>
                  </a:lnTo>
                  <a:lnTo>
                    <a:pt x="2150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5" y="549"/>
                  </a:lnTo>
                  <a:lnTo>
                    <a:pt x="2160" y="552"/>
                  </a:lnTo>
                  <a:lnTo>
                    <a:pt x="2164" y="552"/>
                  </a:lnTo>
                  <a:lnTo>
                    <a:pt x="2164" y="552"/>
                  </a:lnTo>
                  <a:lnTo>
                    <a:pt x="2167" y="554"/>
                  </a:lnTo>
                  <a:lnTo>
                    <a:pt x="2167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74" y="556"/>
                  </a:lnTo>
                  <a:lnTo>
                    <a:pt x="2179" y="559"/>
                  </a:lnTo>
                  <a:lnTo>
                    <a:pt x="2181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8" y="561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6"/>
                  </a:lnTo>
                  <a:lnTo>
                    <a:pt x="2188" y="566"/>
                  </a:lnTo>
                  <a:lnTo>
                    <a:pt x="2191" y="566"/>
                  </a:lnTo>
                  <a:lnTo>
                    <a:pt x="2191" y="564"/>
                  </a:lnTo>
                  <a:lnTo>
                    <a:pt x="2195" y="561"/>
                  </a:lnTo>
                  <a:lnTo>
                    <a:pt x="2198" y="561"/>
                  </a:lnTo>
                  <a:lnTo>
                    <a:pt x="2198" y="561"/>
                  </a:lnTo>
                  <a:lnTo>
                    <a:pt x="2198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8" y="566"/>
                  </a:lnTo>
                  <a:lnTo>
                    <a:pt x="2200" y="566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6"/>
                  </a:lnTo>
                  <a:lnTo>
                    <a:pt x="2202" y="566"/>
                  </a:lnTo>
                  <a:lnTo>
                    <a:pt x="2205" y="568"/>
                  </a:lnTo>
                  <a:lnTo>
                    <a:pt x="2207" y="566"/>
                  </a:lnTo>
                  <a:lnTo>
                    <a:pt x="2207" y="568"/>
                  </a:lnTo>
                  <a:lnTo>
                    <a:pt x="2207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6"/>
                  </a:lnTo>
                  <a:lnTo>
                    <a:pt x="2212" y="566"/>
                  </a:lnTo>
                  <a:lnTo>
                    <a:pt x="2212" y="566"/>
                  </a:lnTo>
                  <a:lnTo>
                    <a:pt x="2212" y="568"/>
                  </a:lnTo>
                  <a:lnTo>
                    <a:pt x="2212" y="568"/>
                  </a:lnTo>
                  <a:lnTo>
                    <a:pt x="2212" y="571"/>
                  </a:lnTo>
                  <a:lnTo>
                    <a:pt x="2214" y="571"/>
                  </a:lnTo>
                  <a:lnTo>
                    <a:pt x="2214" y="571"/>
                  </a:lnTo>
                  <a:lnTo>
                    <a:pt x="2214" y="568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9" y="573"/>
                  </a:lnTo>
                  <a:lnTo>
                    <a:pt x="2219" y="573"/>
                  </a:lnTo>
                  <a:lnTo>
                    <a:pt x="2221" y="573"/>
                  </a:lnTo>
                  <a:lnTo>
                    <a:pt x="2224" y="573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31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5" y="580"/>
                  </a:lnTo>
                  <a:lnTo>
                    <a:pt x="2235" y="582"/>
                  </a:lnTo>
                  <a:lnTo>
                    <a:pt x="2235" y="582"/>
                  </a:lnTo>
                  <a:lnTo>
                    <a:pt x="2238" y="582"/>
                  </a:lnTo>
                  <a:lnTo>
                    <a:pt x="2238" y="582"/>
                  </a:lnTo>
                  <a:lnTo>
                    <a:pt x="2240" y="582"/>
                  </a:lnTo>
                  <a:lnTo>
                    <a:pt x="2240" y="582"/>
                  </a:lnTo>
                  <a:lnTo>
                    <a:pt x="2240" y="585"/>
                  </a:lnTo>
                  <a:lnTo>
                    <a:pt x="2238" y="585"/>
                  </a:lnTo>
                  <a:lnTo>
                    <a:pt x="2240" y="585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3" y="587"/>
                  </a:lnTo>
                  <a:lnTo>
                    <a:pt x="2245" y="585"/>
                  </a:lnTo>
                  <a:lnTo>
                    <a:pt x="2247" y="585"/>
                  </a:lnTo>
                  <a:lnTo>
                    <a:pt x="2245" y="587"/>
                  </a:lnTo>
                  <a:lnTo>
                    <a:pt x="2245" y="590"/>
                  </a:lnTo>
                  <a:lnTo>
                    <a:pt x="2247" y="592"/>
                  </a:lnTo>
                  <a:lnTo>
                    <a:pt x="2250" y="592"/>
                  </a:lnTo>
                  <a:lnTo>
                    <a:pt x="2250" y="594"/>
                  </a:lnTo>
                  <a:lnTo>
                    <a:pt x="2252" y="594"/>
                  </a:lnTo>
                  <a:lnTo>
                    <a:pt x="2252" y="594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2"/>
                  </a:lnTo>
                  <a:lnTo>
                    <a:pt x="2254" y="594"/>
                  </a:lnTo>
                  <a:lnTo>
                    <a:pt x="2254" y="594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601"/>
                  </a:lnTo>
                  <a:lnTo>
                    <a:pt x="2254" y="604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7" y="606"/>
                  </a:lnTo>
                  <a:lnTo>
                    <a:pt x="2259" y="606"/>
                  </a:lnTo>
                  <a:lnTo>
                    <a:pt x="2259" y="606"/>
                  </a:lnTo>
                  <a:lnTo>
                    <a:pt x="2261" y="604"/>
                  </a:lnTo>
                  <a:lnTo>
                    <a:pt x="2261" y="604"/>
                  </a:lnTo>
                  <a:lnTo>
                    <a:pt x="2264" y="604"/>
                  </a:lnTo>
                  <a:lnTo>
                    <a:pt x="2264" y="604"/>
                  </a:lnTo>
                  <a:lnTo>
                    <a:pt x="2266" y="604"/>
                  </a:lnTo>
                  <a:lnTo>
                    <a:pt x="2269" y="604"/>
                  </a:lnTo>
                  <a:lnTo>
                    <a:pt x="2269" y="604"/>
                  </a:lnTo>
                  <a:lnTo>
                    <a:pt x="2266" y="604"/>
                  </a:lnTo>
                  <a:lnTo>
                    <a:pt x="2264" y="606"/>
                  </a:lnTo>
                  <a:lnTo>
                    <a:pt x="2259" y="609"/>
                  </a:lnTo>
                  <a:lnTo>
                    <a:pt x="2259" y="609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61" y="611"/>
                  </a:lnTo>
                  <a:lnTo>
                    <a:pt x="2266" y="613"/>
                  </a:lnTo>
                  <a:lnTo>
                    <a:pt x="2269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66" y="613"/>
                  </a:lnTo>
                  <a:lnTo>
                    <a:pt x="2264" y="616"/>
                  </a:lnTo>
                  <a:lnTo>
                    <a:pt x="2264" y="616"/>
                  </a:lnTo>
                  <a:lnTo>
                    <a:pt x="2264" y="618"/>
                  </a:lnTo>
                  <a:lnTo>
                    <a:pt x="2269" y="623"/>
                  </a:lnTo>
                  <a:lnTo>
                    <a:pt x="2269" y="623"/>
                  </a:lnTo>
                  <a:lnTo>
                    <a:pt x="2269" y="625"/>
                  </a:lnTo>
                  <a:lnTo>
                    <a:pt x="2269" y="625"/>
                  </a:lnTo>
                  <a:lnTo>
                    <a:pt x="2271" y="627"/>
                  </a:lnTo>
                  <a:lnTo>
                    <a:pt x="2271" y="627"/>
                  </a:lnTo>
                  <a:lnTo>
                    <a:pt x="2271" y="630"/>
                  </a:lnTo>
                  <a:lnTo>
                    <a:pt x="2271" y="630"/>
                  </a:lnTo>
                  <a:lnTo>
                    <a:pt x="2271" y="632"/>
                  </a:lnTo>
                  <a:lnTo>
                    <a:pt x="2271" y="635"/>
                  </a:lnTo>
                  <a:lnTo>
                    <a:pt x="2271" y="637"/>
                  </a:lnTo>
                  <a:lnTo>
                    <a:pt x="2273" y="637"/>
                  </a:lnTo>
                  <a:lnTo>
                    <a:pt x="2276" y="642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5" y="653"/>
                  </a:lnTo>
                  <a:lnTo>
                    <a:pt x="2287" y="653"/>
                  </a:lnTo>
                  <a:lnTo>
                    <a:pt x="2295" y="658"/>
                  </a:lnTo>
                  <a:lnTo>
                    <a:pt x="2290" y="656"/>
                  </a:lnTo>
                  <a:lnTo>
                    <a:pt x="2290" y="656"/>
                  </a:lnTo>
                  <a:lnTo>
                    <a:pt x="2287" y="653"/>
                  </a:lnTo>
                  <a:lnTo>
                    <a:pt x="2285" y="653"/>
                  </a:lnTo>
                  <a:lnTo>
                    <a:pt x="2285" y="656"/>
                  </a:lnTo>
                  <a:lnTo>
                    <a:pt x="2285" y="658"/>
                  </a:lnTo>
                  <a:lnTo>
                    <a:pt x="2285" y="658"/>
                  </a:lnTo>
                  <a:lnTo>
                    <a:pt x="2287" y="658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9" y="663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6" y="668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11" y="670"/>
                  </a:lnTo>
                  <a:lnTo>
                    <a:pt x="2311" y="670"/>
                  </a:lnTo>
                  <a:lnTo>
                    <a:pt x="2313" y="672"/>
                  </a:lnTo>
                  <a:lnTo>
                    <a:pt x="2311" y="672"/>
                  </a:lnTo>
                  <a:lnTo>
                    <a:pt x="2311" y="672"/>
                  </a:lnTo>
                  <a:lnTo>
                    <a:pt x="2309" y="672"/>
                  </a:lnTo>
                  <a:lnTo>
                    <a:pt x="2309" y="672"/>
                  </a:lnTo>
                  <a:lnTo>
                    <a:pt x="2309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4" y="668"/>
                  </a:lnTo>
                  <a:lnTo>
                    <a:pt x="2304" y="668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7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0" y="668"/>
                  </a:lnTo>
                  <a:lnTo>
                    <a:pt x="2290" y="668"/>
                  </a:lnTo>
                  <a:lnTo>
                    <a:pt x="2287" y="668"/>
                  </a:lnTo>
                  <a:lnTo>
                    <a:pt x="2285" y="668"/>
                  </a:lnTo>
                  <a:lnTo>
                    <a:pt x="2285" y="668"/>
                  </a:lnTo>
                  <a:lnTo>
                    <a:pt x="2283" y="668"/>
                  </a:lnTo>
                  <a:lnTo>
                    <a:pt x="2283" y="668"/>
                  </a:lnTo>
                  <a:lnTo>
                    <a:pt x="2280" y="668"/>
                  </a:lnTo>
                  <a:lnTo>
                    <a:pt x="2280" y="670"/>
                  </a:lnTo>
                  <a:lnTo>
                    <a:pt x="2280" y="670"/>
                  </a:lnTo>
                  <a:lnTo>
                    <a:pt x="2285" y="672"/>
                  </a:lnTo>
                  <a:lnTo>
                    <a:pt x="2290" y="677"/>
                  </a:lnTo>
                  <a:lnTo>
                    <a:pt x="2290" y="680"/>
                  </a:lnTo>
                  <a:lnTo>
                    <a:pt x="2290" y="680"/>
                  </a:lnTo>
                  <a:lnTo>
                    <a:pt x="2292" y="680"/>
                  </a:lnTo>
                  <a:lnTo>
                    <a:pt x="2295" y="682"/>
                  </a:lnTo>
                  <a:lnTo>
                    <a:pt x="2295" y="682"/>
                  </a:lnTo>
                  <a:lnTo>
                    <a:pt x="2299" y="682"/>
                  </a:lnTo>
                  <a:lnTo>
                    <a:pt x="2299" y="682"/>
                  </a:lnTo>
                  <a:lnTo>
                    <a:pt x="2302" y="68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6" y="684"/>
                  </a:lnTo>
                  <a:lnTo>
                    <a:pt x="2309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2"/>
                  </a:lnTo>
                  <a:lnTo>
                    <a:pt x="2313" y="682"/>
                  </a:lnTo>
                  <a:lnTo>
                    <a:pt x="2313" y="680"/>
                  </a:lnTo>
                  <a:lnTo>
                    <a:pt x="2316" y="682"/>
                  </a:lnTo>
                  <a:lnTo>
                    <a:pt x="2316" y="682"/>
                  </a:lnTo>
                  <a:lnTo>
                    <a:pt x="2313" y="682"/>
                  </a:lnTo>
                  <a:lnTo>
                    <a:pt x="2313" y="682"/>
                  </a:lnTo>
                  <a:lnTo>
                    <a:pt x="2313" y="684"/>
                  </a:lnTo>
                  <a:lnTo>
                    <a:pt x="2311" y="687"/>
                  </a:lnTo>
                  <a:lnTo>
                    <a:pt x="2311" y="687"/>
                  </a:lnTo>
                  <a:lnTo>
                    <a:pt x="2304" y="687"/>
                  </a:lnTo>
                  <a:lnTo>
                    <a:pt x="2302" y="687"/>
                  </a:lnTo>
                  <a:lnTo>
                    <a:pt x="2302" y="684"/>
                  </a:lnTo>
                  <a:lnTo>
                    <a:pt x="2299" y="684"/>
                  </a:lnTo>
                  <a:lnTo>
                    <a:pt x="2297" y="684"/>
                  </a:lnTo>
                  <a:lnTo>
                    <a:pt x="2287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7" y="684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5" y="689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9" y="696"/>
                  </a:lnTo>
                  <a:lnTo>
                    <a:pt x="2299" y="696"/>
                  </a:lnTo>
                  <a:lnTo>
                    <a:pt x="2299" y="698"/>
                  </a:lnTo>
                  <a:lnTo>
                    <a:pt x="2302" y="701"/>
                  </a:lnTo>
                  <a:lnTo>
                    <a:pt x="2302" y="701"/>
                  </a:lnTo>
                  <a:lnTo>
                    <a:pt x="2304" y="701"/>
                  </a:lnTo>
                  <a:lnTo>
                    <a:pt x="2306" y="701"/>
                  </a:lnTo>
                  <a:lnTo>
                    <a:pt x="2309" y="703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8"/>
                  </a:lnTo>
                  <a:lnTo>
                    <a:pt x="2304" y="708"/>
                  </a:lnTo>
                  <a:lnTo>
                    <a:pt x="2304" y="710"/>
                  </a:lnTo>
                  <a:lnTo>
                    <a:pt x="2304" y="713"/>
                  </a:lnTo>
                  <a:lnTo>
                    <a:pt x="2304" y="717"/>
                  </a:lnTo>
                  <a:lnTo>
                    <a:pt x="2302" y="717"/>
                  </a:lnTo>
                  <a:lnTo>
                    <a:pt x="2302" y="720"/>
                  </a:lnTo>
                  <a:lnTo>
                    <a:pt x="2299" y="720"/>
                  </a:lnTo>
                  <a:lnTo>
                    <a:pt x="2299" y="720"/>
                  </a:lnTo>
                  <a:lnTo>
                    <a:pt x="2297" y="722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7" y="732"/>
                  </a:lnTo>
                  <a:lnTo>
                    <a:pt x="2295" y="732"/>
                  </a:lnTo>
                  <a:lnTo>
                    <a:pt x="2295" y="732"/>
                  </a:lnTo>
                  <a:lnTo>
                    <a:pt x="2295" y="734"/>
                  </a:lnTo>
                  <a:lnTo>
                    <a:pt x="2295" y="734"/>
                  </a:lnTo>
                  <a:lnTo>
                    <a:pt x="2295" y="736"/>
                  </a:lnTo>
                  <a:lnTo>
                    <a:pt x="2297" y="736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6" y="732"/>
                  </a:lnTo>
                  <a:lnTo>
                    <a:pt x="2309" y="732"/>
                  </a:lnTo>
                  <a:lnTo>
                    <a:pt x="2313" y="732"/>
                  </a:lnTo>
                  <a:lnTo>
                    <a:pt x="2313" y="729"/>
                  </a:lnTo>
                  <a:lnTo>
                    <a:pt x="2313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2"/>
                  </a:lnTo>
                  <a:lnTo>
                    <a:pt x="2316" y="724"/>
                  </a:lnTo>
                  <a:lnTo>
                    <a:pt x="2318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3" y="724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32"/>
                  </a:lnTo>
                  <a:lnTo>
                    <a:pt x="2316" y="732"/>
                  </a:lnTo>
                  <a:lnTo>
                    <a:pt x="2316" y="734"/>
                  </a:lnTo>
                  <a:lnTo>
                    <a:pt x="2318" y="734"/>
                  </a:lnTo>
                  <a:lnTo>
                    <a:pt x="2321" y="736"/>
                  </a:lnTo>
                  <a:lnTo>
                    <a:pt x="2321" y="736"/>
                  </a:lnTo>
                  <a:lnTo>
                    <a:pt x="2323" y="736"/>
                  </a:lnTo>
                  <a:lnTo>
                    <a:pt x="2325" y="736"/>
                  </a:lnTo>
                  <a:lnTo>
                    <a:pt x="2330" y="734"/>
                  </a:lnTo>
                  <a:lnTo>
                    <a:pt x="2332" y="734"/>
                  </a:lnTo>
                  <a:lnTo>
                    <a:pt x="2335" y="732"/>
                  </a:lnTo>
                  <a:lnTo>
                    <a:pt x="2335" y="732"/>
                  </a:lnTo>
                  <a:lnTo>
                    <a:pt x="2342" y="732"/>
                  </a:lnTo>
                  <a:lnTo>
                    <a:pt x="2351" y="732"/>
                  </a:lnTo>
                  <a:lnTo>
                    <a:pt x="2354" y="732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8" y="727"/>
                  </a:lnTo>
                  <a:lnTo>
                    <a:pt x="2358" y="724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63" y="720"/>
                  </a:lnTo>
                  <a:lnTo>
                    <a:pt x="2363" y="720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4"/>
                  </a:lnTo>
                  <a:lnTo>
                    <a:pt x="2358" y="724"/>
                  </a:lnTo>
                  <a:lnTo>
                    <a:pt x="2358" y="727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6" y="732"/>
                  </a:lnTo>
                  <a:lnTo>
                    <a:pt x="2354" y="732"/>
                  </a:lnTo>
                  <a:lnTo>
                    <a:pt x="2354" y="734"/>
                  </a:lnTo>
                  <a:lnTo>
                    <a:pt x="2354" y="734"/>
                  </a:lnTo>
                  <a:lnTo>
                    <a:pt x="2354" y="736"/>
                  </a:lnTo>
                  <a:lnTo>
                    <a:pt x="2356" y="739"/>
                  </a:lnTo>
                  <a:lnTo>
                    <a:pt x="2368" y="748"/>
                  </a:lnTo>
                  <a:lnTo>
                    <a:pt x="2368" y="748"/>
                  </a:lnTo>
                  <a:lnTo>
                    <a:pt x="2370" y="751"/>
                  </a:lnTo>
                  <a:lnTo>
                    <a:pt x="2373" y="751"/>
                  </a:lnTo>
                  <a:lnTo>
                    <a:pt x="2375" y="751"/>
                  </a:lnTo>
                  <a:lnTo>
                    <a:pt x="2375" y="753"/>
                  </a:lnTo>
                  <a:lnTo>
                    <a:pt x="2375" y="753"/>
                  </a:lnTo>
                  <a:lnTo>
                    <a:pt x="2377" y="755"/>
                  </a:lnTo>
                  <a:lnTo>
                    <a:pt x="2380" y="758"/>
                  </a:lnTo>
                  <a:lnTo>
                    <a:pt x="2382" y="760"/>
                  </a:lnTo>
                  <a:lnTo>
                    <a:pt x="2387" y="767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3" y="781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79"/>
                  </a:lnTo>
                  <a:lnTo>
                    <a:pt x="2406" y="767"/>
                  </a:lnTo>
                  <a:lnTo>
                    <a:pt x="2406" y="758"/>
                  </a:lnTo>
                  <a:lnTo>
                    <a:pt x="2406" y="748"/>
                  </a:lnTo>
                  <a:close/>
                  <a:moveTo>
                    <a:pt x="1892" y="732"/>
                  </a:moveTo>
                  <a:lnTo>
                    <a:pt x="1890" y="732"/>
                  </a:lnTo>
                  <a:lnTo>
                    <a:pt x="1890" y="732"/>
                  </a:lnTo>
                  <a:lnTo>
                    <a:pt x="1890" y="732"/>
                  </a:lnTo>
                  <a:lnTo>
                    <a:pt x="1890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5" y="729"/>
                  </a:lnTo>
                  <a:lnTo>
                    <a:pt x="1885" y="732"/>
                  </a:lnTo>
                  <a:lnTo>
                    <a:pt x="1883" y="734"/>
                  </a:lnTo>
                  <a:lnTo>
                    <a:pt x="1881" y="734"/>
                  </a:lnTo>
                  <a:lnTo>
                    <a:pt x="1881" y="732"/>
                  </a:lnTo>
                  <a:lnTo>
                    <a:pt x="1881" y="732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78" y="736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4" y="741"/>
                  </a:lnTo>
                  <a:lnTo>
                    <a:pt x="1871" y="743"/>
                  </a:lnTo>
                  <a:lnTo>
                    <a:pt x="1871" y="743"/>
                  </a:lnTo>
                  <a:lnTo>
                    <a:pt x="1874" y="743"/>
                  </a:lnTo>
                  <a:lnTo>
                    <a:pt x="1876" y="743"/>
                  </a:lnTo>
                  <a:lnTo>
                    <a:pt x="1876" y="743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81" y="739"/>
                  </a:lnTo>
                  <a:lnTo>
                    <a:pt x="1883" y="739"/>
                  </a:lnTo>
                  <a:lnTo>
                    <a:pt x="1883" y="739"/>
                  </a:lnTo>
                  <a:lnTo>
                    <a:pt x="1888" y="736"/>
                  </a:lnTo>
                  <a:lnTo>
                    <a:pt x="1890" y="734"/>
                  </a:lnTo>
                  <a:lnTo>
                    <a:pt x="1890" y="734"/>
                  </a:lnTo>
                  <a:lnTo>
                    <a:pt x="1892" y="734"/>
                  </a:lnTo>
                  <a:lnTo>
                    <a:pt x="1892" y="732"/>
                  </a:lnTo>
                  <a:lnTo>
                    <a:pt x="1892" y="732"/>
                  </a:lnTo>
                  <a:lnTo>
                    <a:pt x="1892" y="732"/>
                  </a:lnTo>
                  <a:close/>
                  <a:moveTo>
                    <a:pt x="1978" y="601"/>
                  </a:moveTo>
                  <a:lnTo>
                    <a:pt x="1978" y="601"/>
                  </a:lnTo>
                  <a:lnTo>
                    <a:pt x="1978" y="601"/>
                  </a:lnTo>
                  <a:lnTo>
                    <a:pt x="1980" y="599"/>
                  </a:lnTo>
                  <a:lnTo>
                    <a:pt x="1980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9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5" y="599"/>
                  </a:lnTo>
                  <a:lnTo>
                    <a:pt x="1975" y="599"/>
                  </a:lnTo>
                  <a:lnTo>
                    <a:pt x="1975" y="601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80" y="604"/>
                  </a:lnTo>
                  <a:lnTo>
                    <a:pt x="1978" y="604"/>
                  </a:lnTo>
                  <a:lnTo>
                    <a:pt x="1978" y="601"/>
                  </a:lnTo>
                  <a:close/>
                  <a:moveTo>
                    <a:pt x="1897" y="516"/>
                  </a:moveTo>
                  <a:lnTo>
                    <a:pt x="1897" y="516"/>
                  </a:lnTo>
                  <a:lnTo>
                    <a:pt x="1897" y="516"/>
                  </a:lnTo>
                  <a:lnTo>
                    <a:pt x="1897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6"/>
                  </a:lnTo>
                  <a:lnTo>
                    <a:pt x="1897" y="516"/>
                  </a:lnTo>
                  <a:close/>
                  <a:moveTo>
                    <a:pt x="1916" y="538"/>
                  </a:moveTo>
                  <a:lnTo>
                    <a:pt x="1916" y="538"/>
                  </a:lnTo>
                  <a:lnTo>
                    <a:pt x="1916" y="538"/>
                  </a:lnTo>
                  <a:lnTo>
                    <a:pt x="1916" y="540"/>
                  </a:lnTo>
                  <a:lnTo>
                    <a:pt x="1916" y="540"/>
                  </a:lnTo>
                  <a:lnTo>
                    <a:pt x="1919" y="545"/>
                  </a:lnTo>
                  <a:lnTo>
                    <a:pt x="1919" y="545"/>
                  </a:lnTo>
                  <a:lnTo>
                    <a:pt x="1921" y="545"/>
                  </a:lnTo>
                  <a:lnTo>
                    <a:pt x="1919" y="542"/>
                  </a:lnTo>
                  <a:lnTo>
                    <a:pt x="1919" y="540"/>
                  </a:lnTo>
                  <a:lnTo>
                    <a:pt x="1916" y="540"/>
                  </a:lnTo>
                  <a:lnTo>
                    <a:pt x="1916" y="538"/>
                  </a:lnTo>
                  <a:close/>
                  <a:moveTo>
                    <a:pt x="1916" y="445"/>
                  </a:moveTo>
                  <a:lnTo>
                    <a:pt x="1916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6" y="445"/>
                  </a:lnTo>
                  <a:close/>
                  <a:moveTo>
                    <a:pt x="1921" y="682"/>
                  </a:moveTo>
                  <a:lnTo>
                    <a:pt x="1921" y="680"/>
                  </a:lnTo>
                  <a:lnTo>
                    <a:pt x="1921" y="680"/>
                  </a:lnTo>
                  <a:lnTo>
                    <a:pt x="1921" y="680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6" y="680"/>
                  </a:lnTo>
                  <a:lnTo>
                    <a:pt x="1916" y="680"/>
                  </a:lnTo>
                  <a:lnTo>
                    <a:pt x="1914" y="680"/>
                  </a:lnTo>
                  <a:lnTo>
                    <a:pt x="1911" y="682"/>
                  </a:lnTo>
                  <a:lnTo>
                    <a:pt x="1911" y="682"/>
                  </a:lnTo>
                  <a:lnTo>
                    <a:pt x="1911" y="684"/>
                  </a:lnTo>
                  <a:lnTo>
                    <a:pt x="1914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09" y="684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9"/>
                  </a:lnTo>
                  <a:lnTo>
                    <a:pt x="1907" y="689"/>
                  </a:lnTo>
                  <a:lnTo>
                    <a:pt x="1907" y="689"/>
                  </a:lnTo>
                  <a:lnTo>
                    <a:pt x="1909" y="691"/>
                  </a:lnTo>
                  <a:lnTo>
                    <a:pt x="1907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0" y="696"/>
                  </a:lnTo>
                  <a:lnTo>
                    <a:pt x="1897" y="698"/>
                  </a:lnTo>
                  <a:lnTo>
                    <a:pt x="1897" y="698"/>
                  </a:lnTo>
                  <a:lnTo>
                    <a:pt x="1897" y="701"/>
                  </a:lnTo>
                  <a:lnTo>
                    <a:pt x="1897" y="701"/>
                  </a:lnTo>
                  <a:lnTo>
                    <a:pt x="1895" y="701"/>
                  </a:lnTo>
                  <a:lnTo>
                    <a:pt x="1895" y="703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2" y="708"/>
                  </a:lnTo>
                  <a:lnTo>
                    <a:pt x="1892" y="708"/>
                  </a:lnTo>
                  <a:lnTo>
                    <a:pt x="1895" y="708"/>
                  </a:lnTo>
                  <a:lnTo>
                    <a:pt x="1895" y="710"/>
                  </a:lnTo>
                  <a:lnTo>
                    <a:pt x="1897" y="710"/>
                  </a:lnTo>
                  <a:lnTo>
                    <a:pt x="1897" y="710"/>
                  </a:lnTo>
                  <a:lnTo>
                    <a:pt x="1895" y="710"/>
                  </a:lnTo>
                  <a:lnTo>
                    <a:pt x="1895" y="710"/>
                  </a:lnTo>
                  <a:lnTo>
                    <a:pt x="1892" y="710"/>
                  </a:lnTo>
                  <a:lnTo>
                    <a:pt x="1892" y="710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0" y="713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7"/>
                  </a:lnTo>
                  <a:lnTo>
                    <a:pt x="1892" y="717"/>
                  </a:lnTo>
                  <a:lnTo>
                    <a:pt x="1890" y="715"/>
                  </a:lnTo>
                  <a:lnTo>
                    <a:pt x="1890" y="715"/>
                  </a:lnTo>
                  <a:lnTo>
                    <a:pt x="1890" y="717"/>
                  </a:lnTo>
                  <a:lnTo>
                    <a:pt x="1888" y="717"/>
                  </a:lnTo>
                  <a:lnTo>
                    <a:pt x="1888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2"/>
                  </a:lnTo>
                  <a:lnTo>
                    <a:pt x="1890" y="722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5" y="727"/>
                  </a:lnTo>
                  <a:lnTo>
                    <a:pt x="1897" y="727"/>
                  </a:lnTo>
                  <a:lnTo>
                    <a:pt x="1897" y="724"/>
                  </a:lnTo>
                  <a:lnTo>
                    <a:pt x="1897" y="724"/>
                  </a:lnTo>
                  <a:lnTo>
                    <a:pt x="1897" y="722"/>
                  </a:lnTo>
                  <a:lnTo>
                    <a:pt x="1897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4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17"/>
                  </a:lnTo>
                  <a:lnTo>
                    <a:pt x="1904" y="717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9" y="715"/>
                  </a:lnTo>
                  <a:lnTo>
                    <a:pt x="1909" y="715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11" y="713"/>
                  </a:lnTo>
                  <a:lnTo>
                    <a:pt x="1909" y="710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6" y="708"/>
                  </a:lnTo>
                  <a:lnTo>
                    <a:pt x="1916" y="708"/>
                  </a:lnTo>
                  <a:lnTo>
                    <a:pt x="1916" y="706"/>
                  </a:lnTo>
                  <a:lnTo>
                    <a:pt x="1916" y="706"/>
                  </a:lnTo>
                  <a:lnTo>
                    <a:pt x="1919" y="706"/>
                  </a:lnTo>
                  <a:lnTo>
                    <a:pt x="1919" y="703"/>
                  </a:lnTo>
                  <a:lnTo>
                    <a:pt x="1919" y="701"/>
                  </a:lnTo>
                  <a:lnTo>
                    <a:pt x="1919" y="701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21" y="698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1"/>
                  </a:lnTo>
                  <a:lnTo>
                    <a:pt x="1919" y="691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7"/>
                  </a:lnTo>
                  <a:lnTo>
                    <a:pt x="1919" y="687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1" y="682"/>
                  </a:lnTo>
                  <a:close/>
                  <a:moveTo>
                    <a:pt x="1900" y="521"/>
                  </a:moveTo>
                  <a:lnTo>
                    <a:pt x="1900" y="521"/>
                  </a:lnTo>
                  <a:lnTo>
                    <a:pt x="1900" y="521"/>
                  </a:lnTo>
                  <a:lnTo>
                    <a:pt x="1900" y="519"/>
                  </a:lnTo>
                  <a:lnTo>
                    <a:pt x="1900" y="519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3"/>
                  </a:lnTo>
                  <a:lnTo>
                    <a:pt x="1902" y="523"/>
                  </a:lnTo>
                  <a:lnTo>
                    <a:pt x="1904" y="526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0" y="521"/>
                  </a:lnTo>
                  <a:close/>
                  <a:moveTo>
                    <a:pt x="1904" y="519"/>
                  </a:move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6"/>
                  </a:lnTo>
                  <a:lnTo>
                    <a:pt x="1907" y="516"/>
                  </a:lnTo>
                  <a:lnTo>
                    <a:pt x="1907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6"/>
                  </a:lnTo>
                  <a:lnTo>
                    <a:pt x="1904" y="519"/>
                  </a:lnTo>
                  <a:lnTo>
                    <a:pt x="1904" y="519"/>
                  </a:lnTo>
                  <a:close/>
                  <a:moveTo>
                    <a:pt x="1897" y="689"/>
                  </a:moveTo>
                  <a:lnTo>
                    <a:pt x="1897" y="689"/>
                  </a:lnTo>
                  <a:lnTo>
                    <a:pt x="1897" y="691"/>
                  </a:lnTo>
                  <a:lnTo>
                    <a:pt x="1897" y="691"/>
                  </a:lnTo>
                  <a:lnTo>
                    <a:pt x="1895" y="691"/>
                  </a:lnTo>
                  <a:lnTo>
                    <a:pt x="1895" y="691"/>
                  </a:lnTo>
                  <a:lnTo>
                    <a:pt x="1897" y="691"/>
                  </a:lnTo>
                  <a:lnTo>
                    <a:pt x="1900" y="694"/>
                  </a:lnTo>
                  <a:lnTo>
                    <a:pt x="1897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900" y="689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897" y="689"/>
                  </a:lnTo>
                  <a:lnTo>
                    <a:pt x="1897" y="689"/>
                  </a:lnTo>
                  <a:close/>
                  <a:moveTo>
                    <a:pt x="1954" y="597"/>
                  </a:moveTo>
                  <a:lnTo>
                    <a:pt x="1954" y="594"/>
                  </a:lnTo>
                  <a:lnTo>
                    <a:pt x="1952" y="597"/>
                  </a:lnTo>
                  <a:lnTo>
                    <a:pt x="1952" y="597"/>
                  </a:lnTo>
                  <a:lnTo>
                    <a:pt x="1954" y="597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6" y="599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4" y="597"/>
                  </a:lnTo>
                  <a:close/>
                  <a:moveTo>
                    <a:pt x="1978" y="609"/>
                  </a:moveTo>
                  <a:lnTo>
                    <a:pt x="1978" y="609"/>
                  </a:lnTo>
                  <a:lnTo>
                    <a:pt x="1978" y="609"/>
                  </a:lnTo>
                  <a:lnTo>
                    <a:pt x="1978" y="606"/>
                  </a:lnTo>
                  <a:lnTo>
                    <a:pt x="1978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3" y="604"/>
                  </a:lnTo>
                  <a:lnTo>
                    <a:pt x="1973" y="604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599"/>
                  </a:lnTo>
                  <a:lnTo>
                    <a:pt x="1973" y="599"/>
                  </a:lnTo>
                  <a:lnTo>
                    <a:pt x="1973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68" y="599"/>
                  </a:lnTo>
                  <a:lnTo>
                    <a:pt x="1968" y="601"/>
                  </a:lnTo>
                  <a:lnTo>
                    <a:pt x="1968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3" y="606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1" y="609"/>
                  </a:lnTo>
                  <a:lnTo>
                    <a:pt x="1973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6"/>
                  </a:lnTo>
                  <a:lnTo>
                    <a:pt x="1971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5" y="616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8" y="618"/>
                  </a:lnTo>
                  <a:lnTo>
                    <a:pt x="1978" y="616"/>
                  </a:lnTo>
                  <a:lnTo>
                    <a:pt x="1978" y="616"/>
                  </a:lnTo>
                  <a:lnTo>
                    <a:pt x="1978" y="613"/>
                  </a:lnTo>
                  <a:lnTo>
                    <a:pt x="1980" y="611"/>
                  </a:lnTo>
                  <a:lnTo>
                    <a:pt x="1980" y="611"/>
                  </a:lnTo>
                  <a:lnTo>
                    <a:pt x="1978" y="609"/>
                  </a:lnTo>
                  <a:close/>
                  <a:moveTo>
                    <a:pt x="1971" y="488"/>
                  </a:moveTo>
                  <a:lnTo>
                    <a:pt x="1971" y="488"/>
                  </a:lnTo>
                  <a:lnTo>
                    <a:pt x="1971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88"/>
                  </a:lnTo>
                  <a:lnTo>
                    <a:pt x="1973" y="488"/>
                  </a:lnTo>
                  <a:lnTo>
                    <a:pt x="1973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68" y="485"/>
                  </a:lnTo>
                  <a:lnTo>
                    <a:pt x="1968" y="485"/>
                  </a:lnTo>
                  <a:lnTo>
                    <a:pt x="1971" y="488"/>
                  </a:lnTo>
                  <a:lnTo>
                    <a:pt x="1971" y="488"/>
                  </a:lnTo>
                  <a:lnTo>
                    <a:pt x="1971" y="488"/>
                  </a:lnTo>
                  <a:close/>
                  <a:moveTo>
                    <a:pt x="1911" y="661"/>
                  </a:moveTo>
                  <a:lnTo>
                    <a:pt x="1911" y="661"/>
                  </a:lnTo>
                  <a:lnTo>
                    <a:pt x="1914" y="663"/>
                  </a:lnTo>
                  <a:lnTo>
                    <a:pt x="1914" y="663"/>
                  </a:lnTo>
                  <a:lnTo>
                    <a:pt x="1914" y="661"/>
                  </a:lnTo>
                  <a:lnTo>
                    <a:pt x="1916" y="661"/>
                  </a:lnTo>
                  <a:lnTo>
                    <a:pt x="1914" y="661"/>
                  </a:lnTo>
                  <a:lnTo>
                    <a:pt x="1914" y="658"/>
                  </a:lnTo>
                  <a:lnTo>
                    <a:pt x="1914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6"/>
                  </a:lnTo>
                  <a:lnTo>
                    <a:pt x="1916" y="656"/>
                  </a:lnTo>
                  <a:lnTo>
                    <a:pt x="1914" y="658"/>
                  </a:lnTo>
                  <a:lnTo>
                    <a:pt x="1911" y="661"/>
                  </a:lnTo>
                  <a:close/>
                  <a:moveTo>
                    <a:pt x="1923" y="556"/>
                  </a:moveTo>
                  <a:lnTo>
                    <a:pt x="1923" y="554"/>
                  </a:lnTo>
                  <a:lnTo>
                    <a:pt x="1923" y="554"/>
                  </a:lnTo>
                  <a:lnTo>
                    <a:pt x="1923" y="552"/>
                  </a:lnTo>
                  <a:lnTo>
                    <a:pt x="1923" y="554"/>
                  </a:lnTo>
                  <a:lnTo>
                    <a:pt x="1923" y="554"/>
                  </a:lnTo>
                  <a:lnTo>
                    <a:pt x="1923" y="556"/>
                  </a:lnTo>
                  <a:lnTo>
                    <a:pt x="1923" y="556"/>
                  </a:lnTo>
                  <a:lnTo>
                    <a:pt x="1923" y="556"/>
                  </a:lnTo>
                  <a:close/>
                  <a:moveTo>
                    <a:pt x="1937" y="585"/>
                  </a:moveTo>
                  <a:lnTo>
                    <a:pt x="1935" y="585"/>
                  </a:lnTo>
                  <a:lnTo>
                    <a:pt x="1935" y="585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90"/>
                  </a:lnTo>
                  <a:lnTo>
                    <a:pt x="1935" y="590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7" y="587"/>
                  </a:lnTo>
                  <a:lnTo>
                    <a:pt x="1937" y="585"/>
                  </a:lnTo>
                  <a:lnTo>
                    <a:pt x="1937" y="585"/>
                  </a:lnTo>
                  <a:lnTo>
                    <a:pt x="1937" y="585"/>
                  </a:lnTo>
                  <a:close/>
                  <a:moveTo>
                    <a:pt x="1935" y="682"/>
                  </a:moveTo>
                  <a:lnTo>
                    <a:pt x="1935" y="682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0" y="680"/>
                  </a:lnTo>
                  <a:lnTo>
                    <a:pt x="1930" y="680"/>
                  </a:lnTo>
                  <a:lnTo>
                    <a:pt x="1923" y="680"/>
                  </a:lnTo>
                  <a:lnTo>
                    <a:pt x="1923" y="680"/>
                  </a:lnTo>
                  <a:lnTo>
                    <a:pt x="1923" y="682"/>
                  </a:lnTo>
                  <a:lnTo>
                    <a:pt x="1926" y="682"/>
                  </a:lnTo>
                  <a:lnTo>
                    <a:pt x="1928" y="682"/>
                  </a:lnTo>
                  <a:lnTo>
                    <a:pt x="1930" y="682"/>
                  </a:lnTo>
                  <a:lnTo>
                    <a:pt x="1930" y="682"/>
                  </a:lnTo>
                  <a:lnTo>
                    <a:pt x="1933" y="684"/>
                  </a:lnTo>
                  <a:lnTo>
                    <a:pt x="1933" y="684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4"/>
                  </a:lnTo>
                  <a:lnTo>
                    <a:pt x="1935" y="682"/>
                  </a:lnTo>
                  <a:lnTo>
                    <a:pt x="1935" y="682"/>
                  </a:lnTo>
                  <a:close/>
                  <a:moveTo>
                    <a:pt x="1587" y="400"/>
                  </a:move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3" y="398"/>
                  </a:lnTo>
                  <a:lnTo>
                    <a:pt x="1583" y="398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6" y="396"/>
                  </a:lnTo>
                  <a:lnTo>
                    <a:pt x="1576" y="396"/>
                  </a:lnTo>
                  <a:lnTo>
                    <a:pt x="1576" y="398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1" y="400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68" y="398"/>
                  </a:lnTo>
                  <a:lnTo>
                    <a:pt x="1568" y="398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6" y="398"/>
                  </a:lnTo>
                  <a:lnTo>
                    <a:pt x="1566" y="398"/>
                  </a:lnTo>
                  <a:lnTo>
                    <a:pt x="1564" y="396"/>
                  </a:lnTo>
                  <a:lnTo>
                    <a:pt x="1561" y="396"/>
                  </a:lnTo>
                  <a:lnTo>
                    <a:pt x="1557" y="396"/>
                  </a:lnTo>
                  <a:lnTo>
                    <a:pt x="1557" y="396"/>
                  </a:lnTo>
                  <a:lnTo>
                    <a:pt x="1557" y="393"/>
                  </a:lnTo>
                  <a:lnTo>
                    <a:pt x="1554" y="393"/>
                  </a:lnTo>
                  <a:lnTo>
                    <a:pt x="1552" y="393"/>
                  </a:lnTo>
                  <a:lnTo>
                    <a:pt x="1550" y="393"/>
                  </a:lnTo>
                  <a:lnTo>
                    <a:pt x="1547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2" y="393"/>
                  </a:lnTo>
                  <a:lnTo>
                    <a:pt x="1540" y="393"/>
                  </a:lnTo>
                  <a:lnTo>
                    <a:pt x="1540" y="393"/>
                  </a:lnTo>
                  <a:lnTo>
                    <a:pt x="1538" y="396"/>
                  </a:lnTo>
                  <a:lnTo>
                    <a:pt x="1538" y="398"/>
                  </a:lnTo>
                  <a:lnTo>
                    <a:pt x="1538" y="400"/>
                  </a:lnTo>
                  <a:lnTo>
                    <a:pt x="1535" y="400"/>
                  </a:lnTo>
                  <a:lnTo>
                    <a:pt x="1535" y="403"/>
                  </a:lnTo>
                  <a:lnTo>
                    <a:pt x="1535" y="403"/>
                  </a:lnTo>
                  <a:lnTo>
                    <a:pt x="1535" y="405"/>
                  </a:lnTo>
                  <a:lnTo>
                    <a:pt x="1535" y="407"/>
                  </a:lnTo>
                  <a:lnTo>
                    <a:pt x="1538" y="410"/>
                  </a:lnTo>
                  <a:lnTo>
                    <a:pt x="1538" y="412"/>
                  </a:lnTo>
                  <a:lnTo>
                    <a:pt x="1540" y="412"/>
                  </a:lnTo>
                  <a:lnTo>
                    <a:pt x="1540" y="412"/>
                  </a:lnTo>
                  <a:lnTo>
                    <a:pt x="1542" y="412"/>
                  </a:lnTo>
                  <a:lnTo>
                    <a:pt x="1545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52" y="410"/>
                  </a:lnTo>
                  <a:lnTo>
                    <a:pt x="1554" y="410"/>
                  </a:lnTo>
                  <a:lnTo>
                    <a:pt x="1559" y="407"/>
                  </a:lnTo>
                  <a:lnTo>
                    <a:pt x="1561" y="407"/>
                  </a:lnTo>
                  <a:lnTo>
                    <a:pt x="1561" y="407"/>
                  </a:lnTo>
                  <a:lnTo>
                    <a:pt x="1564" y="407"/>
                  </a:lnTo>
                  <a:lnTo>
                    <a:pt x="1566" y="407"/>
                  </a:lnTo>
                  <a:lnTo>
                    <a:pt x="1568" y="407"/>
                  </a:lnTo>
                  <a:lnTo>
                    <a:pt x="1568" y="407"/>
                  </a:lnTo>
                  <a:lnTo>
                    <a:pt x="1568" y="410"/>
                  </a:lnTo>
                  <a:lnTo>
                    <a:pt x="1571" y="410"/>
                  </a:lnTo>
                  <a:lnTo>
                    <a:pt x="1571" y="410"/>
                  </a:lnTo>
                  <a:lnTo>
                    <a:pt x="1571" y="407"/>
                  </a:lnTo>
                  <a:lnTo>
                    <a:pt x="1571" y="407"/>
                  </a:lnTo>
                  <a:lnTo>
                    <a:pt x="1573" y="407"/>
                  </a:lnTo>
                  <a:lnTo>
                    <a:pt x="1573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80" y="405"/>
                  </a:lnTo>
                  <a:lnTo>
                    <a:pt x="1580" y="405"/>
                  </a:lnTo>
                  <a:lnTo>
                    <a:pt x="1583" y="405"/>
                  </a:lnTo>
                  <a:lnTo>
                    <a:pt x="1585" y="405"/>
                  </a:lnTo>
                  <a:lnTo>
                    <a:pt x="1587" y="407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3"/>
                  </a:lnTo>
                  <a:lnTo>
                    <a:pt x="1587" y="400"/>
                  </a:lnTo>
                  <a:close/>
                  <a:moveTo>
                    <a:pt x="426" y="277"/>
                  </a:moveTo>
                  <a:lnTo>
                    <a:pt x="426" y="280"/>
                  </a:lnTo>
                  <a:lnTo>
                    <a:pt x="426" y="280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33" y="280"/>
                  </a:lnTo>
                  <a:lnTo>
                    <a:pt x="436" y="280"/>
                  </a:lnTo>
                  <a:lnTo>
                    <a:pt x="436" y="277"/>
                  </a:lnTo>
                  <a:lnTo>
                    <a:pt x="436" y="277"/>
                  </a:lnTo>
                  <a:lnTo>
                    <a:pt x="433" y="275"/>
                  </a:lnTo>
                  <a:lnTo>
                    <a:pt x="433" y="275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77"/>
                  </a:lnTo>
                  <a:close/>
                  <a:moveTo>
                    <a:pt x="438" y="256"/>
                  </a:moveTo>
                  <a:lnTo>
                    <a:pt x="438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4"/>
                  </a:lnTo>
                  <a:lnTo>
                    <a:pt x="438" y="256"/>
                  </a:lnTo>
                  <a:lnTo>
                    <a:pt x="438" y="256"/>
                  </a:lnTo>
                  <a:close/>
                  <a:moveTo>
                    <a:pt x="400" y="256"/>
                  </a:moveTo>
                  <a:lnTo>
                    <a:pt x="402" y="256"/>
                  </a:lnTo>
                  <a:lnTo>
                    <a:pt x="402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7" y="254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2" y="25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7" y="261"/>
                  </a:lnTo>
                  <a:lnTo>
                    <a:pt x="417" y="261"/>
                  </a:lnTo>
                  <a:lnTo>
                    <a:pt x="424" y="265"/>
                  </a:lnTo>
                  <a:lnTo>
                    <a:pt x="426" y="265"/>
                  </a:lnTo>
                  <a:lnTo>
                    <a:pt x="428" y="263"/>
                  </a:lnTo>
                  <a:lnTo>
                    <a:pt x="428" y="263"/>
                  </a:lnTo>
                  <a:lnTo>
                    <a:pt x="428" y="261"/>
                  </a:lnTo>
                  <a:lnTo>
                    <a:pt x="426" y="261"/>
                  </a:lnTo>
                  <a:lnTo>
                    <a:pt x="424" y="256"/>
                  </a:lnTo>
                  <a:lnTo>
                    <a:pt x="421" y="254"/>
                  </a:lnTo>
                  <a:lnTo>
                    <a:pt x="417" y="251"/>
                  </a:lnTo>
                  <a:lnTo>
                    <a:pt x="412" y="249"/>
                  </a:lnTo>
                  <a:lnTo>
                    <a:pt x="410" y="249"/>
                  </a:lnTo>
                  <a:lnTo>
                    <a:pt x="407" y="246"/>
                  </a:lnTo>
                  <a:lnTo>
                    <a:pt x="405" y="249"/>
                  </a:lnTo>
                  <a:lnTo>
                    <a:pt x="402" y="249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0" y="254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0" y="256"/>
                  </a:lnTo>
                  <a:close/>
                  <a:moveTo>
                    <a:pt x="424" y="275"/>
                  </a:move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1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5"/>
                  </a:lnTo>
                  <a:lnTo>
                    <a:pt x="424" y="275"/>
                  </a:lnTo>
                  <a:close/>
                  <a:moveTo>
                    <a:pt x="424" y="270"/>
                  </a:moveTo>
                  <a:lnTo>
                    <a:pt x="424" y="270"/>
                  </a:lnTo>
                  <a:lnTo>
                    <a:pt x="426" y="268"/>
                  </a:lnTo>
                  <a:lnTo>
                    <a:pt x="426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close/>
                  <a:moveTo>
                    <a:pt x="440" y="263"/>
                  </a:moveTo>
                  <a:lnTo>
                    <a:pt x="440" y="263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5" y="265"/>
                  </a:lnTo>
                  <a:lnTo>
                    <a:pt x="447" y="268"/>
                  </a:lnTo>
                  <a:lnTo>
                    <a:pt x="447" y="268"/>
                  </a:lnTo>
                  <a:lnTo>
                    <a:pt x="447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0" y="263"/>
                  </a:lnTo>
                  <a:lnTo>
                    <a:pt x="440" y="263"/>
                  </a:lnTo>
                  <a:close/>
                  <a:moveTo>
                    <a:pt x="445" y="275"/>
                  </a:moveTo>
                  <a:lnTo>
                    <a:pt x="445" y="275"/>
                  </a:lnTo>
                  <a:lnTo>
                    <a:pt x="445" y="275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7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5"/>
                  </a:lnTo>
                  <a:close/>
                  <a:moveTo>
                    <a:pt x="445" y="270"/>
                  </a:moveTo>
                  <a:lnTo>
                    <a:pt x="445" y="268"/>
                  </a:lnTo>
                  <a:lnTo>
                    <a:pt x="445" y="268"/>
                  </a:lnTo>
                  <a:lnTo>
                    <a:pt x="445" y="268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0" y="265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5"/>
                  </a:lnTo>
                  <a:lnTo>
                    <a:pt x="438" y="265"/>
                  </a:lnTo>
                  <a:lnTo>
                    <a:pt x="436" y="265"/>
                  </a:lnTo>
                  <a:lnTo>
                    <a:pt x="436" y="268"/>
                  </a:lnTo>
                  <a:lnTo>
                    <a:pt x="438" y="268"/>
                  </a:lnTo>
                  <a:lnTo>
                    <a:pt x="438" y="272"/>
                  </a:lnTo>
                  <a:lnTo>
                    <a:pt x="440" y="272"/>
                  </a:lnTo>
                  <a:lnTo>
                    <a:pt x="440" y="272"/>
                  </a:lnTo>
                  <a:lnTo>
                    <a:pt x="440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2"/>
                  </a:lnTo>
                  <a:lnTo>
                    <a:pt x="445" y="270"/>
                  </a:lnTo>
                  <a:close/>
                  <a:moveTo>
                    <a:pt x="440" y="261"/>
                  </a:moveTo>
                  <a:lnTo>
                    <a:pt x="440" y="261"/>
                  </a:lnTo>
                  <a:lnTo>
                    <a:pt x="440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5" y="263"/>
                  </a:lnTo>
                  <a:lnTo>
                    <a:pt x="445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0" y="261"/>
                  </a:lnTo>
                  <a:lnTo>
                    <a:pt x="440" y="261"/>
                  </a:lnTo>
                  <a:close/>
                  <a:moveTo>
                    <a:pt x="391" y="251"/>
                  </a:moveTo>
                  <a:lnTo>
                    <a:pt x="391" y="254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1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88" y="263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3" y="268"/>
                  </a:lnTo>
                  <a:lnTo>
                    <a:pt x="395" y="268"/>
                  </a:lnTo>
                  <a:lnTo>
                    <a:pt x="398" y="268"/>
                  </a:lnTo>
                  <a:lnTo>
                    <a:pt x="402" y="265"/>
                  </a:lnTo>
                  <a:lnTo>
                    <a:pt x="402" y="265"/>
                  </a:lnTo>
                  <a:lnTo>
                    <a:pt x="405" y="268"/>
                  </a:lnTo>
                  <a:lnTo>
                    <a:pt x="407" y="268"/>
                  </a:lnTo>
                  <a:lnTo>
                    <a:pt x="412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9" y="270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5"/>
                  </a:lnTo>
                  <a:lnTo>
                    <a:pt x="421" y="265"/>
                  </a:lnTo>
                  <a:lnTo>
                    <a:pt x="419" y="265"/>
                  </a:lnTo>
                  <a:lnTo>
                    <a:pt x="414" y="261"/>
                  </a:lnTo>
                  <a:lnTo>
                    <a:pt x="410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398" y="256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5" y="249"/>
                  </a:lnTo>
                  <a:lnTo>
                    <a:pt x="395" y="249"/>
                  </a:lnTo>
                  <a:lnTo>
                    <a:pt x="393" y="249"/>
                  </a:lnTo>
                  <a:lnTo>
                    <a:pt x="391" y="251"/>
                  </a:lnTo>
                  <a:close/>
                  <a:moveTo>
                    <a:pt x="7" y="15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close/>
                  <a:moveTo>
                    <a:pt x="12" y="3"/>
                  </a:move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8" y="183"/>
                  </a:moveTo>
                  <a:lnTo>
                    <a:pt x="76" y="180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9" y="175"/>
                  </a:lnTo>
                  <a:lnTo>
                    <a:pt x="69" y="175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71"/>
                  </a:lnTo>
                  <a:lnTo>
                    <a:pt x="57" y="168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61"/>
                  </a:lnTo>
                  <a:lnTo>
                    <a:pt x="45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1" y="154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7" y="173"/>
                  </a:lnTo>
                  <a:lnTo>
                    <a:pt x="64" y="180"/>
                  </a:lnTo>
                  <a:lnTo>
                    <a:pt x="67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1493" y="840"/>
                  </a:moveTo>
                  <a:lnTo>
                    <a:pt x="1493" y="840"/>
                  </a:lnTo>
                  <a:lnTo>
                    <a:pt x="1490" y="840"/>
                  </a:lnTo>
                  <a:lnTo>
                    <a:pt x="1490" y="838"/>
                  </a:lnTo>
                  <a:lnTo>
                    <a:pt x="1490" y="838"/>
                  </a:lnTo>
                  <a:lnTo>
                    <a:pt x="1488" y="838"/>
                  </a:lnTo>
                  <a:lnTo>
                    <a:pt x="1488" y="838"/>
                  </a:lnTo>
                  <a:lnTo>
                    <a:pt x="1486" y="840"/>
                  </a:lnTo>
                  <a:lnTo>
                    <a:pt x="1486" y="840"/>
                  </a:lnTo>
                  <a:lnTo>
                    <a:pt x="1486" y="843"/>
                  </a:lnTo>
                  <a:lnTo>
                    <a:pt x="1483" y="843"/>
                  </a:lnTo>
                  <a:lnTo>
                    <a:pt x="1483" y="845"/>
                  </a:lnTo>
                  <a:lnTo>
                    <a:pt x="1483" y="845"/>
                  </a:lnTo>
                  <a:lnTo>
                    <a:pt x="1481" y="845"/>
                  </a:lnTo>
                  <a:lnTo>
                    <a:pt x="1481" y="848"/>
                  </a:lnTo>
                  <a:lnTo>
                    <a:pt x="1483" y="850"/>
                  </a:lnTo>
                  <a:lnTo>
                    <a:pt x="1483" y="850"/>
                  </a:lnTo>
                  <a:lnTo>
                    <a:pt x="1483" y="848"/>
                  </a:lnTo>
                  <a:lnTo>
                    <a:pt x="1483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5"/>
                  </a:lnTo>
                  <a:lnTo>
                    <a:pt x="1486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90" y="843"/>
                  </a:lnTo>
                  <a:lnTo>
                    <a:pt x="1490" y="840"/>
                  </a:lnTo>
                  <a:lnTo>
                    <a:pt x="1493" y="840"/>
                  </a:lnTo>
                  <a:close/>
                  <a:moveTo>
                    <a:pt x="369" y="230"/>
                  </a:moveTo>
                  <a:lnTo>
                    <a:pt x="372" y="232"/>
                  </a:lnTo>
                  <a:lnTo>
                    <a:pt x="374" y="232"/>
                  </a:lnTo>
                  <a:lnTo>
                    <a:pt x="381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6" y="237"/>
                  </a:lnTo>
                  <a:lnTo>
                    <a:pt x="388" y="242"/>
                  </a:lnTo>
                  <a:lnTo>
                    <a:pt x="391" y="242"/>
                  </a:lnTo>
                  <a:lnTo>
                    <a:pt x="393" y="242"/>
                  </a:lnTo>
                  <a:lnTo>
                    <a:pt x="393" y="242"/>
                  </a:lnTo>
                  <a:lnTo>
                    <a:pt x="393" y="237"/>
                  </a:lnTo>
                  <a:lnTo>
                    <a:pt x="393" y="232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3" y="228"/>
                  </a:lnTo>
                  <a:lnTo>
                    <a:pt x="383" y="228"/>
                  </a:lnTo>
                  <a:lnTo>
                    <a:pt x="381" y="228"/>
                  </a:lnTo>
                  <a:lnTo>
                    <a:pt x="379" y="228"/>
                  </a:lnTo>
                  <a:lnTo>
                    <a:pt x="376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2" y="225"/>
                  </a:lnTo>
                  <a:lnTo>
                    <a:pt x="369" y="223"/>
                  </a:lnTo>
                  <a:lnTo>
                    <a:pt x="369" y="22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67" y="228"/>
                  </a:lnTo>
                  <a:lnTo>
                    <a:pt x="369" y="230"/>
                  </a:lnTo>
                  <a:close/>
                  <a:moveTo>
                    <a:pt x="336" y="211"/>
                  </a:moveTo>
                  <a:lnTo>
                    <a:pt x="336" y="211"/>
                  </a:lnTo>
                  <a:lnTo>
                    <a:pt x="336" y="213"/>
                  </a:lnTo>
                  <a:lnTo>
                    <a:pt x="339" y="216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3" y="220"/>
                  </a:lnTo>
                  <a:lnTo>
                    <a:pt x="346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3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3" y="204"/>
                  </a:lnTo>
                  <a:lnTo>
                    <a:pt x="353" y="201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48" y="197"/>
                  </a:lnTo>
                  <a:lnTo>
                    <a:pt x="346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39" y="201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4" y="209"/>
                  </a:lnTo>
                  <a:lnTo>
                    <a:pt x="336" y="209"/>
                  </a:lnTo>
                  <a:lnTo>
                    <a:pt x="336" y="211"/>
                  </a:lnTo>
                  <a:close/>
                  <a:moveTo>
                    <a:pt x="509" y="270"/>
                  </a:moveTo>
                  <a:lnTo>
                    <a:pt x="511" y="270"/>
                  </a:lnTo>
                  <a:lnTo>
                    <a:pt x="511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54" y="268"/>
                  </a:moveTo>
                  <a:lnTo>
                    <a:pt x="454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8"/>
                  </a:lnTo>
                  <a:lnTo>
                    <a:pt x="454" y="268"/>
                  </a:lnTo>
                  <a:close/>
                  <a:moveTo>
                    <a:pt x="499" y="296"/>
                  </a:move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6"/>
                  </a:lnTo>
                  <a:lnTo>
                    <a:pt x="506" y="306"/>
                  </a:lnTo>
                  <a:lnTo>
                    <a:pt x="506" y="306"/>
                  </a:lnTo>
                  <a:lnTo>
                    <a:pt x="509" y="306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499" y="296"/>
                  </a:lnTo>
                  <a:lnTo>
                    <a:pt x="499" y="296"/>
                  </a:lnTo>
                  <a:close/>
                  <a:moveTo>
                    <a:pt x="492" y="325"/>
                  </a:moveTo>
                  <a:lnTo>
                    <a:pt x="492" y="325"/>
                  </a:lnTo>
                  <a:lnTo>
                    <a:pt x="492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2" y="322"/>
                  </a:lnTo>
                  <a:lnTo>
                    <a:pt x="492" y="322"/>
                  </a:lnTo>
                  <a:lnTo>
                    <a:pt x="492" y="325"/>
                  </a:lnTo>
                  <a:close/>
                  <a:moveTo>
                    <a:pt x="488" y="336"/>
                  </a:moveTo>
                  <a:lnTo>
                    <a:pt x="488" y="336"/>
                  </a:lnTo>
                  <a:lnTo>
                    <a:pt x="490" y="336"/>
                  </a:lnTo>
                  <a:lnTo>
                    <a:pt x="490" y="339"/>
                  </a:lnTo>
                  <a:lnTo>
                    <a:pt x="490" y="343"/>
                  </a:lnTo>
                  <a:lnTo>
                    <a:pt x="490" y="343"/>
                  </a:lnTo>
                  <a:lnTo>
                    <a:pt x="492" y="341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9" y="339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502" y="334"/>
                  </a:lnTo>
                  <a:lnTo>
                    <a:pt x="502" y="334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499" y="329"/>
                  </a:lnTo>
                  <a:lnTo>
                    <a:pt x="499" y="329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7" y="327"/>
                  </a:lnTo>
                  <a:lnTo>
                    <a:pt x="497" y="327"/>
                  </a:lnTo>
                  <a:lnTo>
                    <a:pt x="495" y="325"/>
                  </a:lnTo>
                  <a:lnTo>
                    <a:pt x="492" y="327"/>
                  </a:lnTo>
                  <a:lnTo>
                    <a:pt x="492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88" y="329"/>
                  </a:lnTo>
                  <a:lnTo>
                    <a:pt x="490" y="327"/>
                  </a:lnTo>
                  <a:lnTo>
                    <a:pt x="490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5" y="329"/>
                  </a:lnTo>
                  <a:lnTo>
                    <a:pt x="485" y="329"/>
                  </a:lnTo>
                  <a:lnTo>
                    <a:pt x="485" y="332"/>
                  </a:lnTo>
                  <a:lnTo>
                    <a:pt x="485" y="332"/>
                  </a:lnTo>
                  <a:lnTo>
                    <a:pt x="485" y="334"/>
                  </a:lnTo>
                  <a:lnTo>
                    <a:pt x="488" y="336"/>
                  </a:lnTo>
                  <a:close/>
                  <a:moveTo>
                    <a:pt x="497" y="306"/>
                  </a:moveTo>
                  <a:lnTo>
                    <a:pt x="497" y="306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3"/>
                  </a:lnTo>
                  <a:lnTo>
                    <a:pt x="492" y="303"/>
                  </a:lnTo>
                  <a:lnTo>
                    <a:pt x="492" y="303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6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7" y="306"/>
                  </a:lnTo>
                  <a:close/>
                  <a:moveTo>
                    <a:pt x="499" y="268"/>
                  </a:moveTo>
                  <a:lnTo>
                    <a:pt x="502" y="268"/>
                  </a:lnTo>
                  <a:lnTo>
                    <a:pt x="502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2" y="268"/>
                  </a:lnTo>
                  <a:lnTo>
                    <a:pt x="502" y="268"/>
                  </a:lnTo>
                  <a:lnTo>
                    <a:pt x="499" y="268"/>
                  </a:lnTo>
                  <a:lnTo>
                    <a:pt x="499" y="268"/>
                  </a:lnTo>
                  <a:lnTo>
                    <a:pt x="497" y="268"/>
                  </a:lnTo>
                  <a:lnTo>
                    <a:pt x="497" y="270"/>
                  </a:lnTo>
                  <a:lnTo>
                    <a:pt x="499" y="268"/>
                  </a:lnTo>
                  <a:lnTo>
                    <a:pt x="499" y="268"/>
                  </a:lnTo>
                  <a:close/>
                  <a:moveTo>
                    <a:pt x="492" y="291"/>
                  </a:move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close/>
                  <a:moveTo>
                    <a:pt x="464" y="265"/>
                  </a:moveTo>
                  <a:lnTo>
                    <a:pt x="464" y="265"/>
                  </a:lnTo>
                  <a:lnTo>
                    <a:pt x="466" y="265"/>
                  </a:lnTo>
                  <a:lnTo>
                    <a:pt x="466" y="265"/>
                  </a:lnTo>
                  <a:lnTo>
                    <a:pt x="466" y="268"/>
                  </a:lnTo>
                  <a:lnTo>
                    <a:pt x="466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6" y="265"/>
                  </a:lnTo>
                  <a:lnTo>
                    <a:pt x="466" y="263"/>
                  </a:lnTo>
                  <a:lnTo>
                    <a:pt x="464" y="263"/>
                  </a:lnTo>
                  <a:lnTo>
                    <a:pt x="462" y="263"/>
                  </a:lnTo>
                  <a:lnTo>
                    <a:pt x="462" y="263"/>
                  </a:lnTo>
                  <a:lnTo>
                    <a:pt x="464" y="263"/>
                  </a:lnTo>
                  <a:lnTo>
                    <a:pt x="464" y="265"/>
                  </a:lnTo>
                  <a:close/>
                  <a:moveTo>
                    <a:pt x="464" y="258"/>
                  </a:moveTo>
                  <a:lnTo>
                    <a:pt x="464" y="258"/>
                  </a:lnTo>
                  <a:lnTo>
                    <a:pt x="466" y="258"/>
                  </a:lnTo>
                  <a:lnTo>
                    <a:pt x="466" y="261"/>
                  </a:lnTo>
                  <a:lnTo>
                    <a:pt x="469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66" y="256"/>
                  </a:lnTo>
                  <a:lnTo>
                    <a:pt x="466" y="256"/>
                  </a:lnTo>
                  <a:lnTo>
                    <a:pt x="464" y="254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8"/>
                  </a:lnTo>
                  <a:close/>
                  <a:moveTo>
                    <a:pt x="457" y="265"/>
                  </a:moveTo>
                  <a:lnTo>
                    <a:pt x="459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4" y="268"/>
                  </a:lnTo>
                  <a:lnTo>
                    <a:pt x="462" y="265"/>
                  </a:lnTo>
                  <a:lnTo>
                    <a:pt x="462" y="265"/>
                  </a:lnTo>
                  <a:lnTo>
                    <a:pt x="462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7" y="261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close/>
                  <a:moveTo>
                    <a:pt x="506" y="265"/>
                  </a:move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4" y="263"/>
                  </a:lnTo>
                  <a:lnTo>
                    <a:pt x="504" y="263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6" y="265"/>
                  </a:lnTo>
                  <a:close/>
                  <a:moveTo>
                    <a:pt x="483" y="254"/>
                  </a:moveTo>
                  <a:lnTo>
                    <a:pt x="483" y="254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8" y="256"/>
                  </a:lnTo>
                  <a:lnTo>
                    <a:pt x="488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2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7" y="254"/>
                  </a:lnTo>
                  <a:lnTo>
                    <a:pt x="497" y="254"/>
                  </a:lnTo>
                  <a:lnTo>
                    <a:pt x="497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7" y="258"/>
                  </a:lnTo>
                  <a:lnTo>
                    <a:pt x="497" y="258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7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4" y="263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4" y="256"/>
                  </a:lnTo>
                  <a:lnTo>
                    <a:pt x="506" y="256"/>
                  </a:lnTo>
                  <a:lnTo>
                    <a:pt x="506" y="254"/>
                  </a:lnTo>
                  <a:lnTo>
                    <a:pt x="506" y="251"/>
                  </a:lnTo>
                  <a:lnTo>
                    <a:pt x="506" y="251"/>
                  </a:lnTo>
                  <a:lnTo>
                    <a:pt x="504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6"/>
                  </a:lnTo>
                  <a:lnTo>
                    <a:pt x="499" y="246"/>
                  </a:lnTo>
                  <a:lnTo>
                    <a:pt x="497" y="246"/>
                  </a:lnTo>
                  <a:lnTo>
                    <a:pt x="497" y="246"/>
                  </a:lnTo>
                  <a:lnTo>
                    <a:pt x="495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5" y="251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3" y="254"/>
                  </a:lnTo>
                  <a:close/>
                  <a:moveTo>
                    <a:pt x="478" y="258"/>
                  </a:moveTo>
                  <a:lnTo>
                    <a:pt x="476" y="258"/>
                  </a:lnTo>
                  <a:lnTo>
                    <a:pt x="476" y="261"/>
                  </a:lnTo>
                  <a:lnTo>
                    <a:pt x="476" y="261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80" y="263"/>
                  </a:lnTo>
                  <a:lnTo>
                    <a:pt x="480" y="265"/>
                  </a:lnTo>
                  <a:lnTo>
                    <a:pt x="480" y="265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78" y="258"/>
                  </a:lnTo>
                  <a:lnTo>
                    <a:pt x="478" y="258"/>
                  </a:lnTo>
                  <a:close/>
                  <a:moveTo>
                    <a:pt x="466" y="254"/>
                  </a:moveTo>
                  <a:lnTo>
                    <a:pt x="469" y="256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1" y="256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8" y="254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4"/>
                  </a:lnTo>
                  <a:lnTo>
                    <a:pt x="466" y="254"/>
                  </a:lnTo>
                  <a:close/>
                  <a:moveTo>
                    <a:pt x="379" y="249"/>
                  </a:moveTo>
                  <a:lnTo>
                    <a:pt x="379" y="251"/>
                  </a:lnTo>
                  <a:lnTo>
                    <a:pt x="379" y="251"/>
                  </a:lnTo>
                  <a:lnTo>
                    <a:pt x="379" y="254"/>
                  </a:lnTo>
                  <a:lnTo>
                    <a:pt x="381" y="254"/>
                  </a:lnTo>
                  <a:lnTo>
                    <a:pt x="383" y="258"/>
                  </a:lnTo>
                  <a:lnTo>
                    <a:pt x="386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6"/>
                  </a:lnTo>
                  <a:lnTo>
                    <a:pt x="391" y="254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1" y="246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2"/>
                  </a:lnTo>
                  <a:lnTo>
                    <a:pt x="386" y="239"/>
                  </a:lnTo>
                  <a:lnTo>
                    <a:pt x="383" y="237"/>
                  </a:lnTo>
                  <a:lnTo>
                    <a:pt x="381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6" y="235"/>
                  </a:lnTo>
                  <a:lnTo>
                    <a:pt x="376" y="237"/>
                  </a:lnTo>
                  <a:lnTo>
                    <a:pt x="379" y="239"/>
                  </a:lnTo>
                  <a:lnTo>
                    <a:pt x="379" y="239"/>
                  </a:lnTo>
                  <a:lnTo>
                    <a:pt x="376" y="239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9" y="242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9" y="249"/>
                  </a:lnTo>
                  <a:close/>
                  <a:moveTo>
                    <a:pt x="1027" y="762"/>
                  </a:moveTo>
                  <a:lnTo>
                    <a:pt x="1027" y="760"/>
                  </a:lnTo>
                  <a:lnTo>
                    <a:pt x="1024" y="760"/>
                  </a:lnTo>
                  <a:lnTo>
                    <a:pt x="1022" y="760"/>
                  </a:lnTo>
                  <a:lnTo>
                    <a:pt x="1022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17" y="758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1"/>
                  </a:lnTo>
                  <a:lnTo>
                    <a:pt x="1015" y="748"/>
                  </a:lnTo>
                  <a:lnTo>
                    <a:pt x="1015" y="751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1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6"/>
                  </a:lnTo>
                  <a:lnTo>
                    <a:pt x="1013" y="743"/>
                  </a:lnTo>
                  <a:lnTo>
                    <a:pt x="1015" y="734"/>
                  </a:lnTo>
                  <a:lnTo>
                    <a:pt x="1017" y="727"/>
                  </a:lnTo>
                  <a:lnTo>
                    <a:pt x="1017" y="724"/>
                  </a:lnTo>
                  <a:lnTo>
                    <a:pt x="1017" y="724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0"/>
                  </a:lnTo>
                  <a:lnTo>
                    <a:pt x="1020" y="720"/>
                  </a:lnTo>
                  <a:lnTo>
                    <a:pt x="1020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7" y="715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0" y="713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6" y="710"/>
                  </a:lnTo>
                  <a:lnTo>
                    <a:pt x="1003" y="710"/>
                  </a:lnTo>
                  <a:lnTo>
                    <a:pt x="1001" y="710"/>
                  </a:lnTo>
                  <a:lnTo>
                    <a:pt x="1001" y="708"/>
                  </a:lnTo>
                  <a:lnTo>
                    <a:pt x="998" y="706"/>
                  </a:lnTo>
                  <a:lnTo>
                    <a:pt x="996" y="706"/>
                  </a:lnTo>
                  <a:lnTo>
                    <a:pt x="996" y="706"/>
                  </a:lnTo>
                  <a:lnTo>
                    <a:pt x="991" y="708"/>
                  </a:lnTo>
                  <a:lnTo>
                    <a:pt x="991" y="708"/>
                  </a:lnTo>
                  <a:lnTo>
                    <a:pt x="989" y="710"/>
                  </a:lnTo>
                  <a:lnTo>
                    <a:pt x="989" y="708"/>
                  </a:lnTo>
                  <a:lnTo>
                    <a:pt x="987" y="708"/>
                  </a:lnTo>
                  <a:lnTo>
                    <a:pt x="987" y="708"/>
                  </a:lnTo>
                  <a:lnTo>
                    <a:pt x="987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2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77" y="710"/>
                  </a:lnTo>
                  <a:lnTo>
                    <a:pt x="977" y="710"/>
                  </a:lnTo>
                  <a:lnTo>
                    <a:pt x="970" y="710"/>
                  </a:lnTo>
                  <a:lnTo>
                    <a:pt x="968" y="710"/>
                  </a:lnTo>
                  <a:lnTo>
                    <a:pt x="968" y="710"/>
                  </a:lnTo>
                  <a:lnTo>
                    <a:pt x="965" y="710"/>
                  </a:lnTo>
                  <a:lnTo>
                    <a:pt x="965" y="710"/>
                  </a:lnTo>
                  <a:lnTo>
                    <a:pt x="963" y="713"/>
                  </a:lnTo>
                  <a:lnTo>
                    <a:pt x="963" y="713"/>
                  </a:lnTo>
                  <a:lnTo>
                    <a:pt x="961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6" y="713"/>
                  </a:lnTo>
                  <a:lnTo>
                    <a:pt x="956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1" y="713"/>
                  </a:lnTo>
                  <a:lnTo>
                    <a:pt x="951" y="713"/>
                  </a:lnTo>
                  <a:lnTo>
                    <a:pt x="949" y="710"/>
                  </a:lnTo>
                  <a:lnTo>
                    <a:pt x="949" y="710"/>
                  </a:lnTo>
                  <a:lnTo>
                    <a:pt x="946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2" y="708"/>
                  </a:lnTo>
                  <a:lnTo>
                    <a:pt x="942" y="708"/>
                  </a:lnTo>
                  <a:lnTo>
                    <a:pt x="935" y="703"/>
                  </a:lnTo>
                  <a:lnTo>
                    <a:pt x="930" y="701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2" y="694"/>
                  </a:lnTo>
                  <a:lnTo>
                    <a:pt x="932" y="694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89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27" y="684"/>
                  </a:lnTo>
                  <a:lnTo>
                    <a:pt x="927" y="687"/>
                  </a:lnTo>
                  <a:lnTo>
                    <a:pt x="927" y="687"/>
                  </a:lnTo>
                  <a:lnTo>
                    <a:pt x="923" y="684"/>
                  </a:lnTo>
                  <a:lnTo>
                    <a:pt x="923" y="684"/>
                  </a:lnTo>
                  <a:lnTo>
                    <a:pt x="920" y="684"/>
                  </a:lnTo>
                  <a:lnTo>
                    <a:pt x="925" y="684"/>
                  </a:lnTo>
                  <a:lnTo>
                    <a:pt x="925" y="684"/>
                  </a:lnTo>
                  <a:lnTo>
                    <a:pt x="925" y="682"/>
                  </a:lnTo>
                  <a:lnTo>
                    <a:pt x="925" y="682"/>
                  </a:lnTo>
                  <a:lnTo>
                    <a:pt x="925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5" y="677"/>
                  </a:lnTo>
                  <a:lnTo>
                    <a:pt x="925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0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3" y="668"/>
                  </a:lnTo>
                  <a:lnTo>
                    <a:pt x="913" y="665"/>
                  </a:lnTo>
                  <a:lnTo>
                    <a:pt x="913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09" y="665"/>
                  </a:lnTo>
                  <a:lnTo>
                    <a:pt x="909" y="668"/>
                  </a:lnTo>
                  <a:lnTo>
                    <a:pt x="906" y="668"/>
                  </a:lnTo>
                  <a:lnTo>
                    <a:pt x="904" y="668"/>
                  </a:lnTo>
                  <a:lnTo>
                    <a:pt x="901" y="668"/>
                  </a:lnTo>
                  <a:lnTo>
                    <a:pt x="901" y="668"/>
                  </a:lnTo>
                  <a:lnTo>
                    <a:pt x="899" y="668"/>
                  </a:lnTo>
                  <a:lnTo>
                    <a:pt x="897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0" y="663"/>
                  </a:lnTo>
                  <a:lnTo>
                    <a:pt x="890" y="663"/>
                  </a:lnTo>
                  <a:lnTo>
                    <a:pt x="887" y="661"/>
                  </a:lnTo>
                  <a:lnTo>
                    <a:pt x="887" y="663"/>
                  </a:lnTo>
                  <a:lnTo>
                    <a:pt x="885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0" y="663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3" y="661"/>
                  </a:lnTo>
                  <a:lnTo>
                    <a:pt x="873" y="658"/>
                  </a:lnTo>
                  <a:lnTo>
                    <a:pt x="871" y="658"/>
                  </a:lnTo>
                  <a:lnTo>
                    <a:pt x="871" y="656"/>
                  </a:lnTo>
                  <a:lnTo>
                    <a:pt x="868" y="656"/>
                  </a:lnTo>
                  <a:lnTo>
                    <a:pt x="868" y="656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1" y="656"/>
                  </a:lnTo>
                  <a:lnTo>
                    <a:pt x="859" y="658"/>
                  </a:lnTo>
                  <a:lnTo>
                    <a:pt x="859" y="658"/>
                  </a:lnTo>
                  <a:lnTo>
                    <a:pt x="857" y="658"/>
                  </a:lnTo>
                  <a:lnTo>
                    <a:pt x="857" y="658"/>
                  </a:lnTo>
                  <a:lnTo>
                    <a:pt x="845" y="656"/>
                  </a:lnTo>
                  <a:lnTo>
                    <a:pt x="845" y="658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2" y="649"/>
                  </a:lnTo>
                  <a:lnTo>
                    <a:pt x="840" y="646"/>
                  </a:lnTo>
                  <a:lnTo>
                    <a:pt x="840" y="646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38" y="644"/>
                  </a:lnTo>
                  <a:lnTo>
                    <a:pt x="838" y="642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5" y="644"/>
                  </a:lnTo>
                  <a:lnTo>
                    <a:pt x="835" y="644"/>
                  </a:lnTo>
                  <a:lnTo>
                    <a:pt x="835" y="642"/>
                  </a:lnTo>
                  <a:lnTo>
                    <a:pt x="833" y="642"/>
                  </a:lnTo>
                  <a:lnTo>
                    <a:pt x="833" y="642"/>
                  </a:lnTo>
                  <a:lnTo>
                    <a:pt x="828" y="642"/>
                  </a:lnTo>
                  <a:lnTo>
                    <a:pt x="828" y="642"/>
                  </a:lnTo>
                  <a:lnTo>
                    <a:pt x="828" y="644"/>
                  </a:lnTo>
                  <a:lnTo>
                    <a:pt x="828" y="644"/>
                  </a:lnTo>
                  <a:lnTo>
                    <a:pt x="826" y="644"/>
                  </a:lnTo>
                  <a:lnTo>
                    <a:pt x="823" y="644"/>
                  </a:lnTo>
                  <a:lnTo>
                    <a:pt x="823" y="644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51"/>
                  </a:lnTo>
                  <a:lnTo>
                    <a:pt x="821" y="653"/>
                  </a:lnTo>
                  <a:lnTo>
                    <a:pt x="819" y="653"/>
                  </a:lnTo>
                  <a:lnTo>
                    <a:pt x="819" y="656"/>
                  </a:lnTo>
                  <a:lnTo>
                    <a:pt x="814" y="665"/>
                  </a:lnTo>
                  <a:lnTo>
                    <a:pt x="812" y="668"/>
                  </a:lnTo>
                  <a:lnTo>
                    <a:pt x="812" y="670"/>
                  </a:lnTo>
                  <a:lnTo>
                    <a:pt x="809" y="670"/>
                  </a:lnTo>
                  <a:lnTo>
                    <a:pt x="809" y="670"/>
                  </a:lnTo>
                  <a:lnTo>
                    <a:pt x="807" y="670"/>
                  </a:lnTo>
                  <a:lnTo>
                    <a:pt x="807" y="670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2"/>
                  </a:lnTo>
                  <a:lnTo>
                    <a:pt x="802" y="670"/>
                  </a:lnTo>
                  <a:lnTo>
                    <a:pt x="800" y="670"/>
                  </a:lnTo>
                  <a:lnTo>
                    <a:pt x="800" y="670"/>
                  </a:lnTo>
                  <a:lnTo>
                    <a:pt x="797" y="668"/>
                  </a:lnTo>
                  <a:lnTo>
                    <a:pt x="795" y="668"/>
                  </a:lnTo>
                  <a:lnTo>
                    <a:pt x="795" y="668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0" y="668"/>
                  </a:lnTo>
                  <a:lnTo>
                    <a:pt x="783" y="670"/>
                  </a:lnTo>
                  <a:lnTo>
                    <a:pt x="783" y="670"/>
                  </a:lnTo>
                  <a:lnTo>
                    <a:pt x="781" y="668"/>
                  </a:lnTo>
                  <a:lnTo>
                    <a:pt x="771" y="665"/>
                  </a:lnTo>
                  <a:lnTo>
                    <a:pt x="760" y="665"/>
                  </a:lnTo>
                  <a:lnTo>
                    <a:pt x="760" y="663"/>
                  </a:lnTo>
                  <a:lnTo>
                    <a:pt x="755" y="665"/>
                  </a:lnTo>
                  <a:lnTo>
                    <a:pt x="750" y="668"/>
                  </a:lnTo>
                  <a:lnTo>
                    <a:pt x="743" y="665"/>
                  </a:lnTo>
                  <a:lnTo>
                    <a:pt x="741" y="665"/>
                  </a:lnTo>
                  <a:lnTo>
                    <a:pt x="741" y="665"/>
                  </a:lnTo>
                  <a:lnTo>
                    <a:pt x="738" y="665"/>
                  </a:lnTo>
                  <a:lnTo>
                    <a:pt x="738" y="665"/>
                  </a:lnTo>
                  <a:lnTo>
                    <a:pt x="736" y="663"/>
                  </a:lnTo>
                  <a:lnTo>
                    <a:pt x="736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31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4" y="663"/>
                  </a:lnTo>
                  <a:lnTo>
                    <a:pt x="724" y="663"/>
                  </a:lnTo>
                  <a:lnTo>
                    <a:pt x="722" y="663"/>
                  </a:lnTo>
                  <a:lnTo>
                    <a:pt x="719" y="663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12" y="661"/>
                  </a:lnTo>
                  <a:lnTo>
                    <a:pt x="710" y="656"/>
                  </a:lnTo>
                  <a:lnTo>
                    <a:pt x="710" y="646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0" y="639"/>
                  </a:lnTo>
                  <a:lnTo>
                    <a:pt x="700" y="635"/>
                  </a:lnTo>
                  <a:lnTo>
                    <a:pt x="700" y="635"/>
                  </a:lnTo>
                  <a:lnTo>
                    <a:pt x="698" y="635"/>
                  </a:lnTo>
                  <a:lnTo>
                    <a:pt x="698" y="635"/>
                  </a:lnTo>
                  <a:lnTo>
                    <a:pt x="696" y="635"/>
                  </a:lnTo>
                  <a:lnTo>
                    <a:pt x="693" y="635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89" y="637"/>
                  </a:lnTo>
                  <a:lnTo>
                    <a:pt x="689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4" y="637"/>
                  </a:lnTo>
                  <a:lnTo>
                    <a:pt x="684" y="637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4" y="632"/>
                  </a:lnTo>
                  <a:lnTo>
                    <a:pt x="674" y="632"/>
                  </a:lnTo>
                  <a:lnTo>
                    <a:pt x="674" y="630"/>
                  </a:lnTo>
                  <a:lnTo>
                    <a:pt x="674" y="630"/>
                  </a:lnTo>
                  <a:lnTo>
                    <a:pt x="674" y="632"/>
                  </a:lnTo>
                  <a:lnTo>
                    <a:pt x="672" y="632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0" y="630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5" y="632"/>
                  </a:lnTo>
                  <a:lnTo>
                    <a:pt x="665" y="632"/>
                  </a:lnTo>
                  <a:lnTo>
                    <a:pt x="663" y="632"/>
                  </a:lnTo>
                  <a:lnTo>
                    <a:pt x="663" y="632"/>
                  </a:lnTo>
                  <a:lnTo>
                    <a:pt x="660" y="630"/>
                  </a:lnTo>
                  <a:lnTo>
                    <a:pt x="658" y="630"/>
                  </a:lnTo>
                  <a:lnTo>
                    <a:pt x="655" y="630"/>
                  </a:lnTo>
                  <a:lnTo>
                    <a:pt x="653" y="627"/>
                  </a:lnTo>
                  <a:lnTo>
                    <a:pt x="651" y="625"/>
                  </a:lnTo>
                  <a:lnTo>
                    <a:pt x="651" y="625"/>
                  </a:lnTo>
                  <a:lnTo>
                    <a:pt x="648" y="620"/>
                  </a:lnTo>
                  <a:lnTo>
                    <a:pt x="646" y="620"/>
                  </a:lnTo>
                  <a:lnTo>
                    <a:pt x="646" y="618"/>
                  </a:lnTo>
                  <a:lnTo>
                    <a:pt x="644" y="61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37" y="620"/>
                  </a:lnTo>
                  <a:lnTo>
                    <a:pt x="637" y="620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2" y="616"/>
                  </a:lnTo>
                  <a:lnTo>
                    <a:pt x="629" y="616"/>
                  </a:lnTo>
                  <a:lnTo>
                    <a:pt x="629" y="618"/>
                  </a:lnTo>
                  <a:lnTo>
                    <a:pt x="629" y="618"/>
                  </a:lnTo>
                  <a:lnTo>
                    <a:pt x="629" y="620"/>
                  </a:lnTo>
                  <a:lnTo>
                    <a:pt x="627" y="620"/>
                  </a:lnTo>
                  <a:lnTo>
                    <a:pt x="629" y="620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5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20" y="625"/>
                  </a:lnTo>
                  <a:lnTo>
                    <a:pt x="618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0"/>
                  </a:lnTo>
                  <a:lnTo>
                    <a:pt x="611" y="620"/>
                  </a:lnTo>
                  <a:lnTo>
                    <a:pt x="603" y="620"/>
                  </a:lnTo>
                  <a:lnTo>
                    <a:pt x="603" y="620"/>
                  </a:lnTo>
                  <a:lnTo>
                    <a:pt x="603" y="623"/>
                  </a:lnTo>
                  <a:lnTo>
                    <a:pt x="601" y="623"/>
                  </a:lnTo>
                  <a:lnTo>
                    <a:pt x="601" y="623"/>
                  </a:lnTo>
                  <a:lnTo>
                    <a:pt x="596" y="620"/>
                  </a:lnTo>
                  <a:lnTo>
                    <a:pt x="596" y="620"/>
                  </a:lnTo>
                  <a:lnTo>
                    <a:pt x="594" y="620"/>
                  </a:lnTo>
                  <a:lnTo>
                    <a:pt x="592" y="618"/>
                  </a:lnTo>
                  <a:lnTo>
                    <a:pt x="589" y="618"/>
                  </a:lnTo>
                  <a:lnTo>
                    <a:pt x="587" y="618"/>
                  </a:lnTo>
                  <a:lnTo>
                    <a:pt x="587" y="620"/>
                  </a:lnTo>
                  <a:lnTo>
                    <a:pt x="585" y="620"/>
                  </a:lnTo>
                  <a:lnTo>
                    <a:pt x="585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16"/>
                  </a:lnTo>
                  <a:lnTo>
                    <a:pt x="580" y="616"/>
                  </a:lnTo>
                  <a:lnTo>
                    <a:pt x="580" y="616"/>
                  </a:lnTo>
                  <a:lnTo>
                    <a:pt x="577" y="616"/>
                  </a:lnTo>
                  <a:lnTo>
                    <a:pt x="575" y="616"/>
                  </a:lnTo>
                  <a:lnTo>
                    <a:pt x="575" y="620"/>
                  </a:lnTo>
                  <a:lnTo>
                    <a:pt x="575" y="620"/>
                  </a:lnTo>
                  <a:lnTo>
                    <a:pt x="573" y="620"/>
                  </a:lnTo>
                  <a:lnTo>
                    <a:pt x="570" y="625"/>
                  </a:lnTo>
                  <a:lnTo>
                    <a:pt x="568" y="627"/>
                  </a:lnTo>
                  <a:lnTo>
                    <a:pt x="568" y="630"/>
                  </a:lnTo>
                  <a:lnTo>
                    <a:pt x="568" y="632"/>
                  </a:lnTo>
                  <a:lnTo>
                    <a:pt x="566" y="642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6" y="649"/>
                  </a:lnTo>
                  <a:lnTo>
                    <a:pt x="563" y="649"/>
                  </a:lnTo>
                  <a:lnTo>
                    <a:pt x="561" y="649"/>
                  </a:lnTo>
                  <a:lnTo>
                    <a:pt x="561" y="649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53"/>
                  </a:lnTo>
                  <a:lnTo>
                    <a:pt x="556" y="653"/>
                  </a:lnTo>
                  <a:lnTo>
                    <a:pt x="556" y="656"/>
                  </a:lnTo>
                  <a:lnTo>
                    <a:pt x="551" y="658"/>
                  </a:lnTo>
                  <a:lnTo>
                    <a:pt x="551" y="661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7" y="663"/>
                  </a:lnTo>
                  <a:lnTo>
                    <a:pt x="547" y="663"/>
                  </a:lnTo>
                  <a:lnTo>
                    <a:pt x="547" y="661"/>
                  </a:lnTo>
                  <a:lnTo>
                    <a:pt x="544" y="661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6"/>
                  </a:lnTo>
                  <a:lnTo>
                    <a:pt x="544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0" y="658"/>
                  </a:lnTo>
                  <a:lnTo>
                    <a:pt x="540" y="658"/>
                  </a:lnTo>
                  <a:lnTo>
                    <a:pt x="540" y="661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3"/>
                  </a:lnTo>
                  <a:lnTo>
                    <a:pt x="537" y="663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40" y="665"/>
                  </a:lnTo>
                  <a:lnTo>
                    <a:pt x="540" y="665"/>
                  </a:lnTo>
                  <a:lnTo>
                    <a:pt x="540" y="663"/>
                  </a:lnTo>
                  <a:lnTo>
                    <a:pt x="540" y="663"/>
                  </a:lnTo>
                  <a:lnTo>
                    <a:pt x="542" y="663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51" y="665"/>
                  </a:lnTo>
                  <a:lnTo>
                    <a:pt x="551" y="665"/>
                  </a:lnTo>
                  <a:lnTo>
                    <a:pt x="554" y="665"/>
                  </a:lnTo>
                  <a:lnTo>
                    <a:pt x="561" y="665"/>
                  </a:lnTo>
                  <a:lnTo>
                    <a:pt x="561" y="665"/>
                  </a:lnTo>
                  <a:lnTo>
                    <a:pt x="563" y="665"/>
                  </a:lnTo>
                  <a:lnTo>
                    <a:pt x="563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8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7" y="663"/>
                  </a:lnTo>
                  <a:lnTo>
                    <a:pt x="580" y="665"/>
                  </a:lnTo>
                  <a:lnTo>
                    <a:pt x="582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4" y="672"/>
                  </a:lnTo>
                  <a:lnTo>
                    <a:pt x="594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9" y="670"/>
                  </a:lnTo>
                  <a:lnTo>
                    <a:pt x="599" y="670"/>
                  </a:lnTo>
                  <a:lnTo>
                    <a:pt x="601" y="672"/>
                  </a:lnTo>
                  <a:lnTo>
                    <a:pt x="603" y="672"/>
                  </a:lnTo>
                  <a:lnTo>
                    <a:pt x="603" y="672"/>
                  </a:lnTo>
                  <a:lnTo>
                    <a:pt x="603" y="675"/>
                  </a:lnTo>
                  <a:lnTo>
                    <a:pt x="603" y="677"/>
                  </a:lnTo>
                  <a:lnTo>
                    <a:pt x="603" y="677"/>
                  </a:lnTo>
                  <a:lnTo>
                    <a:pt x="601" y="680"/>
                  </a:lnTo>
                  <a:lnTo>
                    <a:pt x="599" y="682"/>
                  </a:lnTo>
                  <a:lnTo>
                    <a:pt x="601" y="682"/>
                  </a:lnTo>
                  <a:lnTo>
                    <a:pt x="601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6" y="684"/>
                  </a:lnTo>
                  <a:lnTo>
                    <a:pt x="596" y="684"/>
                  </a:lnTo>
                  <a:lnTo>
                    <a:pt x="596" y="687"/>
                  </a:lnTo>
                  <a:lnTo>
                    <a:pt x="596" y="687"/>
                  </a:lnTo>
                  <a:lnTo>
                    <a:pt x="596" y="689"/>
                  </a:lnTo>
                  <a:lnTo>
                    <a:pt x="596" y="691"/>
                  </a:lnTo>
                  <a:lnTo>
                    <a:pt x="596" y="691"/>
                  </a:lnTo>
                  <a:lnTo>
                    <a:pt x="596" y="694"/>
                  </a:lnTo>
                  <a:lnTo>
                    <a:pt x="596" y="694"/>
                  </a:lnTo>
                  <a:lnTo>
                    <a:pt x="599" y="691"/>
                  </a:lnTo>
                  <a:lnTo>
                    <a:pt x="601" y="691"/>
                  </a:lnTo>
                  <a:lnTo>
                    <a:pt x="601" y="694"/>
                  </a:lnTo>
                  <a:lnTo>
                    <a:pt x="603" y="694"/>
                  </a:lnTo>
                  <a:lnTo>
                    <a:pt x="608" y="696"/>
                  </a:lnTo>
                  <a:lnTo>
                    <a:pt x="618" y="696"/>
                  </a:lnTo>
                  <a:lnTo>
                    <a:pt x="622" y="696"/>
                  </a:lnTo>
                  <a:lnTo>
                    <a:pt x="634" y="696"/>
                  </a:lnTo>
                  <a:lnTo>
                    <a:pt x="637" y="698"/>
                  </a:lnTo>
                  <a:lnTo>
                    <a:pt x="637" y="698"/>
                  </a:lnTo>
                  <a:lnTo>
                    <a:pt x="639" y="698"/>
                  </a:lnTo>
                  <a:lnTo>
                    <a:pt x="641" y="698"/>
                  </a:lnTo>
                  <a:lnTo>
                    <a:pt x="644" y="698"/>
                  </a:lnTo>
                  <a:lnTo>
                    <a:pt x="646" y="698"/>
                  </a:lnTo>
                  <a:lnTo>
                    <a:pt x="651" y="698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3" y="701"/>
                  </a:lnTo>
                  <a:lnTo>
                    <a:pt x="653" y="701"/>
                  </a:lnTo>
                  <a:lnTo>
                    <a:pt x="655" y="701"/>
                  </a:lnTo>
                  <a:lnTo>
                    <a:pt x="658" y="703"/>
                  </a:lnTo>
                  <a:lnTo>
                    <a:pt x="660" y="703"/>
                  </a:lnTo>
                  <a:lnTo>
                    <a:pt x="660" y="706"/>
                  </a:lnTo>
                  <a:lnTo>
                    <a:pt x="663" y="706"/>
                  </a:lnTo>
                  <a:lnTo>
                    <a:pt x="663" y="706"/>
                  </a:lnTo>
                  <a:lnTo>
                    <a:pt x="665" y="708"/>
                  </a:lnTo>
                  <a:lnTo>
                    <a:pt x="665" y="708"/>
                  </a:lnTo>
                  <a:lnTo>
                    <a:pt x="670" y="708"/>
                  </a:lnTo>
                  <a:lnTo>
                    <a:pt x="670" y="710"/>
                  </a:lnTo>
                  <a:lnTo>
                    <a:pt x="672" y="710"/>
                  </a:lnTo>
                  <a:lnTo>
                    <a:pt x="672" y="710"/>
                  </a:lnTo>
                  <a:lnTo>
                    <a:pt x="674" y="713"/>
                  </a:lnTo>
                  <a:lnTo>
                    <a:pt x="674" y="713"/>
                  </a:lnTo>
                  <a:lnTo>
                    <a:pt x="679" y="713"/>
                  </a:lnTo>
                  <a:lnTo>
                    <a:pt x="689" y="715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8" y="715"/>
                  </a:lnTo>
                  <a:lnTo>
                    <a:pt x="708" y="713"/>
                  </a:lnTo>
                  <a:lnTo>
                    <a:pt x="708" y="710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12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7" y="710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10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8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4" y="713"/>
                  </a:lnTo>
                  <a:lnTo>
                    <a:pt x="734" y="713"/>
                  </a:lnTo>
                  <a:lnTo>
                    <a:pt x="734" y="710"/>
                  </a:lnTo>
                  <a:lnTo>
                    <a:pt x="736" y="710"/>
                  </a:lnTo>
                  <a:lnTo>
                    <a:pt x="738" y="710"/>
                  </a:lnTo>
                  <a:lnTo>
                    <a:pt x="743" y="710"/>
                  </a:lnTo>
                  <a:lnTo>
                    <a:pt x="752" y="710"/>
                  </a:lnTo>
                  <a:lnTo>
                    <a:pt x="755" y="710"/>
                  </a:lnTo>
                  <a:lnTo>
                    <a:pt x="755" y="710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2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7" y="713"/>
                  </a:lnTo>
                  <a:lnTo>
                    <a:pt x="757" y="713"/>
                  </a:lnTo>
                  <a:lnTo>
                    <a:pt x="767" y="715"/>
                  </a:lnTo>
                  <a:lnTo>
                    <a:pt x="771" y="715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778" y="717"/>
                  </a:lnTo>
                  <a:lnTo>
                    <a:pt x="781" y="717"/>
                  </a:lnTo>
                  <a:lnTo>
                    <a:pt x="781" y="717"/>
                  </a:lnTo>
                  <a:lnTo>
                    <a:pt x="788" y="720"/>
                  </a:lnTo>
                  <a:lnTo>
                    <a:pt x="800" y="727"/>
                  </a:lnTo>
                  <a:lnTo>
                    <a:pt x="802" y="727"/>
                  </a:lnTo>
                  <a:lnTo>
                    <a:pt x="802" y="727"/>
                  </a:lnTo>
                  <a:lnTo>
                    <a:pt x="804" y="727"/>
                  </a:lnTo>
                  <a:lnTo>
                    <a:pt x="804" y="727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7" y="729"/>
                  </a:lnTo>
                  <a:lnTo>
                    <a:pt x="807" y="729"/>
                  </a:lnTo>
                  <a:lnTo>
                    <a:pt x="809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4" y="732"/>
                  </a:lnTo>
                  <a:lnTo>
                    <a:pt x="816" y="734"/>
                  </a:lnTo>
                  <a:lnTo>
                    <a:pt x="816" y="734"/>
                  </a:lnTo>
                  <a:lnTo>
                    <a:pt x="819" y="734"/>
                  </a:lnTo>
                  <a:lnTo>
                    <a:pt x="819" y="734"/>
                  </a:lnTo>
                  <a:lnTo>
                    <a:pt x="821" y="734"/>
                  </a:lnTo>
                  <a:lnTo>
                    <a:pt x="821" y="734"/>
                  </a:lnTo>
                  <a:lnTo>
                    <a:pt x="821" y="736"/>
                  </a:lnTo>
                  <a:lnTo>
                    <a:pt x="823" y="736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8" y="739"/>
                  </a:lnTo>
                  <a:lnTo>
                    <a:pt x="838" y="739"/>
                  </a:lnTo>
                  <a:lnTo>
                    <a:pt x="840" y="739"/>
                  </a:lnTo>
                  <a:lnTo>
                    <a:pt x="840" y="739"/>
                  </a:lnTo>
                  <a:lnTo>
                    <a:pt x="842" y="739"/>
                  </a:lnTo>
                  <a:lnTo>
                    <a:pt x="842" y="739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41"/>
                  </a:lnTo>
                  <a:lnTo>
                    <a:pt x="847" y="741"/>
                  </a:lnTo>
                  <a:lnTo>
                    <a:pt x="847" y="741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4" y="739"/>
                  </a:lnTo>
                  <a:lnTo>
                    <a:pt x="854" y="739"/>
                  </a:lnTo>
                  <a:lnTo>
                    <a:pt x="857" y="739"/>
                  </a:lnTo>
                  <a:lnTo>
                    <a:pt x="857" y="739"/>
                  </a:lnTo>
                  <a:lnTo>
                    <a:pt x="857" y="741"/>
                  </a:lnTo>
                  <a:lnTo>
                    <a:pt x="859" y="741"/>
                  </a:lnTo>
                  <a:lnTo>
                    <a:pt x="859" y="741"/>
                  </a:lnTo>
                  <a:lnTo>
                    <a:pt x="859" y="739"/>
                  </a:lnTo>
                  <a:lnTo>
                    <a:pt x="859" y="739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4" y="743"/>
                  </a:lnTo>
                  <a:lnTo>
                    <a:pt x="866" y="743"/>
                  </a:lnTo>
                  <a:lnTo>
                    <a:pt x="866" y="741"/>
                  </a:lnTo>
                  <a:lnTo>
                    <a:pt x="866" y="743"/>
                  </a:lnTo>
                  <a:lnTo>
                    <a:pt x="868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3" y="746"/>
                  </a:lnTo>
                  <a:lnTo>
                    <a:pt x="873" y="746"/>
                  </a:lnTo>
                  <a:lnTo>
                    <a:pt x="875" y="746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3" y="743"/>
                  </a:lnTo>
                  <a:lnTo>
                    <a:pt x="873" y="743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3"/>
                  </a:lnTo>
                  <a:lnTo>
                    <a:pt x="878" y="743"/>
                  </a:lnTo>
                  <a:lnTo>
                    <a:pt x="878" y="743"/>
                  </a:lnTo>
                  <a:lnTo>
                    <a:pt x="878" y="741"/>
                  </a:lnTo>
                  <a:lnTo>
                    <a:pt x="878" y="741"/>
                  </a:lnTo>
                  <a:lnTo>
                    <a:pt x="878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3" y="739"/>
                  </a:lnTo>
                  <a:lnTo>
                    <a:pt x="883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90" y="741"/>
                  </a:lnTo>
                  <a:lnTo>
                    <a:pt x="892" y="741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4" y="743"/>
                  </a:lnTo>
                  <a:lnTo>
                    <a:pt x="904" y="743"/>
                  </a:lnTo>
                  <a:lnTo>
                    <a:pt x="906" y="743"/>
                  </a:lnTo>
                  <a:lnTo>
                    <a:pt x="906" y="743"/>
                  </a:lnTo>
                  <a:lnTo>
                    <a:pt x="909" y="743"/>
                  </a:lnTo>
                  <a:lnTo>
                    <a:pt x="909" y="743"/>
                  </a:lnTo>
                  <a:lnTo>
                    <a:pt x="911" y="743"/>
                  </a:lnTo>
                  <a:lnTo>
                    <a:pt x="911" y="746"/>
                  </a:lnTo>
                  <a:lnTo>
                    <a:pt x="909" y="746"/>
                  </a:lnTo>
                  <a:lnTo>
                    <a:pt x="911" y="746"/>
                  </a:lnTo>
                  <a:lnTo>
                    <a:pt x="911" y="746"/>
                  </a:lnTo>
                  <a:lnTo>
                    <a:pt x="913" y="746"/>
                  </a:lnTo>
                  <a:lnTo>
                    <a:pt x="913" y="746"/>
                  </a:lnTo>
                  <a:lnTo>
                    <a:pt x="918" y="746"/>
                  </a:lnTo>
                  <a:lnTo>
                    <a:pt x="920" y="748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30" y="748"/>
                  </a:lnTo>
                  <a:lnTo>
                    <a:pt x="930" y="748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7" y="746"/>
                  </a:lnTo>
                  <a:lnTo>
                    <a:pt x="939" y="746"/>
                  </a:lnTo>
                  <a:lnTo>
                    <a:pt x="942" y="743"/>
                  </a:lnTo>
                  <a:lnTo>
                    <a:pt x="944" y="741"/>
                  </a:lnTo>
                  <a:lnTo>
                    <a:pt x="946" y="741"/>
                  </a:lnTo>
                  <a:lnTo>
                    <a:pt x="953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61" y="743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5" y="746"/>
                  </a:lnTo>
                  <a:lnTo>
                    <a:pt x="965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8"/>
                  </a:lnTo>
                  <a:lnTo>
                    <a:pt x="970" y="748"/>
                  </a:lnTo>
                  <a:lnTo>
                    <a:pt x="970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5" y="751"/>
                  </a:lnTo>
                  <a:lnTo>
                    <a:pt x="975" y="751"/>
                  </a:lnTo>
                  <a:lnTo>
                    <a:pt x="977" y="751"/>
                  </a:lnTo>
                  <a:lnTo>
                    <a:pt x="977" y="751"/>
                  </a:lnTo>
                  <a:lnTo>
                    <a:pt x="977" y="753"/>
                  </a:lnTo>
                  <a:lnTo>
                    <a:pt x="980" y="751"/>
                  </a:lnTo>
                  <a:lnTo>
                    <a:pt x="980" y="751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9" y="755"/>
                  </a:lnTo>
                  <a:lnTo>
                    <a:pt x="989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8" y="760"/>
                  </a:lnTo>
                  <a:lnTo>
                    <a:pt x="998" y="760"/>
                  </a:lnTo>
                  <a:lnTo>
                    <a:pt x="1001" y="760"/>
                  </a:lnTo>
                  <a:lnTo>
                    <a:pt x="1003" y="758"/>
                  </a:lnTo>
                  <a:lnTo>
                    <a:pt x="1003" y="758"/>
                  </a:lnTo>
                  <a:lnTo>
                    <a:pt x="1003" y="760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8" y="758"/>
                  </a:lnTo>
                  <a:lnTo>
                    <a:pt x="1010" y="758"/>
                  </a:lnTo>
                  <a:lnTo>
                    <a:pt x="1013" y="760"/>
                  </a:lnTo>
                  <a:lnTo>
                    <a:pt x="1015" y="760"/>
                  </a:lnTo>
                  <a:lnTo>
                    <a:pt x="1015" y="762"/>
                  </a:lnTo>
                  <a:lnTo>
                    <a:pt x="1015" y="765"/>
                  </a:lnTo>
                  <a:lnTo>
                    <a:pt x="1013" y="765"/>
                  </a:lnTo>
                  <a:lnTo>
                    <a:pt x="1015" y="765"/>
                  </a:lnTo>
                  <a:lnTo>
                    <a:pt x="1017" y="765"/>
                  </a:lnTo>
                  <a:lnTo>
                    <a:pt x="1020" y="765"/>
                  </a:lnTo>
                  <a:lnTo>
                    <a:pt x="1024" y="767"/>
                  </a:lnTo>
                  <a:lnTo>
                    <a:pt x="1027" y="767"/>
                  </a:lnTo>
                  <a:lnTo>
                    <a:pt x="1027" y="765"/>
                  </a:lnTo>
                  <a:lnTo>
                    <a:pt x="1027" y="762"/>
                  </a:lnTo>
                  <a:lnTo>
                    <a:pt x="1027" y="762"/>
                  </a:lnTo>
                  <a:lnTo>
                    <a:pt x="1027" y="762"/>
                  </a:lnTo>
                  <a:close/>
                  <a:moveTo>
                    <a:pt x="1093" y="682"/>
                  </a:moveTo>
                  <a:lnTo>
                    <a:pt x="1093" y="682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1" y="682"/>
                  </a:lnTo>
                  <a:lnTo>
                    <a:pt x="1091" y="682"/>
                  </a:lnTo>
                  <a:lnTo>
                    <a:pt x="1088" y="682"/>
                  </a:lnTo>
                  <a:lnTo>
                    <a:pt x="1088" y="682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86" y="682"/>
                  </a:lnTo>
                  <a:lnTo>
                    <a:pt x="1088" y="684"/>
                  </a:lnTo>
                  <a:lnTo>
                    <a:pt x="1091" y="684"/>
                  </a:lnTo>
                  <a:lnTo>
                    <a:pt x="1093" y="682"/>
                  </a:lnTo>
                  <a:close/>
                  <a:moveTo>
                    <a:pt x="1081" y="743"/>
                  </a:moveTo>
                  <a:lnTo>
                    <a:pt x="1079" y="741"/>
                  </a:lnTo>
                  <a:lnTo>
                    <a:pt x="1076" y="736"/>
                  </a:lnTo>
                  <a:lnTo>
                    <a:pt x="1074" y="736"/>
                  </a:lnTo>
                  <a:lnTo>
                    <a:pt x="1074" y="734"/>
                  </a:lnTo>
                  <a:lnTo>
                    <a:pt x="1065" y="732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58" y="729"/>
                  </a:lnTo>
                  <a:lnTo>
                    <a:pt x="1058" y="729"/>
                  </a:lnTo>
                  <a:lnTo>
                    <a:pt x="1055" y="729"/>
                  </a:lnTo>
                  <a:lnTo>
                    <a:pt x="1053" y="729"/>
                  </a:lnTo>
                  <a:lnTo>
                    <a:pt x="1050" y="734"/>
                  </a:lnTo>
                  <a:lnTo>
                    <a:pt x="1048" y="734"/>
                  </a:lnTo>
                  <a:lnTo>
                    <a:pt x="1046" y="734"/>
                  </a:lnTo>
                  <a:lnTo>
                    <a:pt x="1041" y="734"/>
                  </a:lnTo>
                  <a:lnTo>
                    <a:pt x="1039" y="736"/>
                  </a:lnTo>
                  <a:lnTo>
                    <a:pt x="1032" y="732"/>
                  </a:lnTo>
                  <a:lnTo>
                    <a:pt x="1029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4" y="732"/>
                  </a:lnTo>
                  <a:lnTo>
                    <a:pt x="1024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29"/>
                  </a:lnTo>
                  <a:lnTo>
                    <a:pt x="1020" y="729"/>
                  </a:lnTo>
                  <a:lnTo>
                    <a:pt x="1017" y="732"/>
                  </a:lnTo>
                  <a:lnTo>
                    <a:pt x="1017" y="732"/>
                  </a:lnTo>
                  <a:lnTo>
                    <a:pt x="1020" y="736"/>
                  </a:lnTo>
                  <a:lnTo>
                    <a:pt x="1022" y="743"/>
                  </a:lnTo>
                  <a:lnTo>
                    <a:pt x="1024" y="746"/>
                  </a:lnTo>
                  <a:lnTo>
                    <a:pt x="1027" y="746"/>
                  </a:lnTo>
                  <a:lnTo>
                    <a:pt x="1027" y="746"/>
                  </a:lnTo>
                  <a:lnTo>
                    <a:pt x="1034" y="746"/>
                  </a:lnTo>
                  <a:lnTo>
                    <a:pt x="1036" y="746"/>
                  </a:lnTo>
                  <a:lnTo>
                    <a:pt x="1043" y="751"/>
                  </a:lnTo>
                  <a:lnTo>
                    <a:pt x="1043" y="751"/>
                  </a:lnTo>
                  <a:lnTo>
                    <a:pt x="1048" y="755"/>
                  </a:lnTo>
                  <a:lnTo>
                    <a:pt x="1050" y="755"/>
                  </a:lnTo>
                  <a:lnTo>
                    <a:pt x="1050" y="755"/>
                  </a:lnTo>
                  <a:lnTo>
                    <a:pt x="1050" y="758"/>
                  </a:lnTo>
                  <a:lnTo>
                    <a:pt x="1050" y="758"/>
                  </a:lnTo>
                  <a:lnTo>
                    <a:pt x="1053" y="758"/>
                  </a:lnTo>
                  <a:lnTo>
                    <a:pt x="1053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2"/>
                  </a:lnTo>
                  <a:lnTo>
                    <a:pt x="1055" y="762"/>
                  </a:lnTo>
                  <a:lnTo>
                    <a:pt x="1058" y="765"/>
                  </a:lnTo>
                  <a:lnTo>
                    <a:pt x="1055" y="765"/>
                  </a:lnTo>
                  <a:lnTo>
                    <a:pt x="1055" y="767"/>
                  </a:lnTo>
                  <a:lnTo>
                    <a:pt x="1055" y="767"/>
                  </a:lnTo>
                  <a:lnTo>
                    <a:pt x="1053" y="767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5" y="769"/>
                  </a:lnTo>
                  <a:lnTo>
                    <a:pt x="1055" y="769"/>
                  </a:lnTo>
                  <a:lnTo>
                    <a:pt x="1058" y="769"/>
                  </a:lnTo>
                  <a:lnTo>
                    <a:pt x="1058" y="769"/>
                  </a:lnTo>
                  <a:lnTo>
                    <a:pt x="1060" y="769"/>
                  </a:lnTo>
                  <a:lnTo>
                    <a:pt x="1060" y="769"/>
                  </a:lnTo>
                  <a:lnTo>
                    <a:pt x="1060" y="767"/>
                  </a:lnTo>
                  <a:lnTo>
                    <a:pt x="1060" y="765"/>
                  </a:lnTo>
                  <a:lnTo>
                    <a:pt x="1058" y="765"/>
                  </a:lnTo>
                  <a:lnTo>
                    <a:pt x="1058" y="767"/>
                  </a:lnTo>
                  <a:lnTo>
                    <a:pt x="1060" y="767"/>
                  </a:lnTo>
                  <a:lnTo>
                    <a:pt x="1058" y="767"/>
                  </a:lnTo>
                  <a:lnTo>
                    <a:pt x="1058" y="767"/>
                  </a:lnTo>
                  <a:lnTo>
                    <a:pt x="1058" y="765"/>
                  </a:lnTo>
                  <a:lnTo>
                    <a:pt x="1058" y="765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2" y="760"/>
                  </a:lnTo>
                  <a:lnTo>
                    <a:pt x="1065" y="758"/>
                  </a:lnTo>
                  <a:lnTo>
                    <a:pt x="1067" y="758"/>
                  </a:lnTo>
                  <a:lnTo>
                    <a:pt x="1074" y="755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1"/>
                  </a:lnTo>
                  <a:lnTo>
                    <a:pt x="1081" y="751"/>
                  </a:lnTo>
                  <a:lnTo>
                    <a:pt x="1081" y="751"/>
                  </a:lnTo>
                  <a:lnTo>
                    <a:pt x="1084" y="748"/>
                  </a:lnTo>
                  <a:lnTo>
                    <a:pt x="1084" y="748"/>
                  </a:lnTo>
                  <a:lnTo>
                    <a:pt x="1084" y="746"/>
                  </a:lnTo>
                  <a:lnTo>
                    <a:pt x="1084" y="743"/>
                  </a:lnTo>
                  <a:lnTo>
                    <a:pt x="1081" y="743"/>
                  </a:lnTo>
                  <a:close/>
                  <a:moveTo>
                    <a:pt x="963" y="751"/>
                  </a:moveTo>
                  <a:lnTo>
                    <a:pt x="963" y="748"/>
                  </a:lnTo>
                  <a:lnTo>
                    <a:pt x="961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8" y="751"/>
                  </a:lnTo>
                  <a:lnTo>
                    <a:pt x="961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close/>
                  <a:moveTo>
                    <a:pt x="88" y="197"/>
                  </a:move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close/>
                  <a:moveTo>
                    <a:pt x="734" y="713"/>
                  </a:moveTo>
                  <a:lnTo>
                    <a:pt x="734" y="713"/>
                  </a:lnTo>
                  <a:lnTo>
                    <a:pt x="734" y="713"/>
                  </a:lnTo>
                  <a:lnTo>
                    <a:pt x="731" y="710"/>
                  </a:lnTo>
                  <a:lnTo>
                    <a:pt x="729" y="710"/>
                  </a:lnTo>
                  <a:lnTo>
                    <a:pt x="726" y="710"/>
                  </a:lnTo>
                  <a:lnTo>
                    <a:pt x="724" y="708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3"/>
                  </a:lnTo>
                  <a:lnTo>
                    <a:pt x="724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9" y="713"/>
                  </a:lnTo>
                  <a:lnTo>
                    <a:pt x="734" y="713"/>
                  </a:lnTo>
                  <a:lnTo>
                    <a:pt x="734" y="715"/>
                  </a:lnTo>
                  <a:lnTo>
                    <a:pt x="736" y="715"/>
                  </a:lnTo>
                  <a:lnTo>
                    <a:pt x="736" y="715"/>
                  </a:lnTo>
                  <a:lnTo>
                    <a:pt x="736" y="713"/>
                  </a:lnTo>
                  <a:lnTo>
                    <a:pt x="736" y="713"/>
                  </a:lnTo>
                  <a:lnTo>
                    <a:pt x="734" y="713"/>
                  </a:lnTo>
                  <a:close/>
                  <a:moveTo>
                    <a:pt x="457" y="322"/>
                  </a:moveTo>
                  <a:lnTo>
                    <a:pt x="457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0"/>
                  </a:lnTo>
                  <a:lnTo>
                    <a:pt x="452" y="320"/>
                  </a:lnTo>
                  <a:lnTo>
                    <a:pt x="450" y="320"/>
                  </a:lnTo>
                  <a:lnTo>
                    <a:pt x="447" y="320"/>
                  </a:lnTo>
                  <a:lnTo>
                    <a:pt x="447" y="320"/>
                  </a:lnTo>
                  <a:lnTo>
                    <a:pt x="445" y="322"/>
                  </a:lnTo>
                  <a:lnTo>
                    <a:pt x="443" y="325"/>
                  </a:lnTo>
                  <a:lnTo>
                    <a:pt x="443" y="327"/>
                  </a:lnTo>
                  <a:lnTo>
                    <a:pt x="445" y="327"/>
                  </a:lnTo>
                  <a:lnTo>
                    <a:pt x="447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9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2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7" y="327"/>
                  </a:lnTo>
                  <a:lnTo>
                    <a:pt x="459" y="327"/>
                  </a:lnTo>
                  <a:lnTo>
                    <a:pt x="459" y="327"/>
                  </a:lnTo>
                  <a:lnTo>
                    <a:pt x="459" y="325"/>
                  </a:lnTo>
                  <a:lnTo>
                    <a:pt x="459" y="325"/>
                  </a:lnTo>
                  <a:lnTo>
                    <a:pt x="457" y="322"/>
                  </a:lnTo>
                  <a:close/>
                  <a:moveTo>
                    <a:pt x="537" y="653"/>
                  </a:moveTo>
                  <a:lnTo>
                    <a:pt x="537" y="653"/>
                  </a:lnTo>
                  <a:lnTo>
                    <a:pt x="537" y="651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2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2" y="651"/>
                  </a:lnTo>
                  <a:lnTo>
                    <a:pt x="532" y="653"/>
                  </a:lnTo>
                  <a:lnTo>
                    <a:pt x="532" y="653"/>
                  </a:lnTo>
                  <a:lnTo>
                    <a:pt x="535" y="653"/>
                  </a:lnTo>
                  <a:lnTo>
                    <a:pt x="532" y="653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5" y="656"/>
                  </a:lnTo>
                  <a:lnTo>
                    <a:pt x="535" y="656"/>
                  </a:lnTo>
                  <a:lnTo>
                    <a:pt x="537" y="653"/>
                  </a:lnTo>
                  <a:close/>
                  <a:moveTo>
                    <a:pt x="1138" y="746"/>
                  </a:moveTo>
                  <a:lnTo>
                    <a:pt x="1138" y="743"/>
                  </a:lnTo>
                  <a:lnTo>
                    <a:pt x="1136" y="743"/>
                  </a:lnTo>
                  <a:lnTo>
                    <a:pt x="1133" y="741"/>
                  </a:lnTo>
                  <a:lnTo>
                    <a:pt x="1133" y="741"/>
                  </a:lnTo>
                  <a:lnTo>
                    <a:pt x="1131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6" y="739"/>
                  </a:lnTo>
                  <a:lnTo>
                    <a:pt x="1121" y="736"/>
                  </a:lnTo>
                  <a:lnTo>
                    <a:pt x="1119" y="736"/>
                  </a:lnTo>
                  <a:lnTo>
                    <a:pt x="1119" y="736"/>
                  </a:lnTo>
                  <a:lnTo>
                    <a:pt x="1114" y="739"/>
                  </a:lnTo>
                  <a:lnTo>
                    <a:pt x="1114" y="739"/>
                  </a:lnTo>
                  <a:lnTo>
                    <a:pt x="1110" y="743"/>
                  </a:lnTo>
                  <a:lnTo>
                    <a:pt x="1107" y="743"/>
                  </a:lnTo>
                  <a:lnTo>
                    <a:pt x="1107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8"/>
                  </a:lnTo>
                  <a:lnTo>
                    <a:pt x="1103" y="748"/>
                  </a:lnTo>
                  <a:lnTo>
                    <a:pt x="1103" y="748"/>
                  </a:lnTo>
                  <a:lnTo>
                    <a:pt x="1100" y="748"/>
                  </a:lnTo>
                  <a:lnTo>
                    <a:pt x="1100" y="753"/>
                  </a:lnTo>
                  <a:lnTo>
                    <a:pt x="1103" y="753"/>
                  </a:lnTo>
                  <a:lnTo>
                    <a:pt x="1103" y="755"/>
                  </a:lnTo>
                  <a:lnTo>
                    <a:pt x="1103" y="760"/>
                  </a:lnTo>
                  <a:lnTo>
                    <a:pt x="1103" y="760"/>
                  </a:lnTo>
                  <a:lnTo>
                    <a:pt x="1103" y="762"/>
                  </a:lnTo>
                  <a:lnTo>
                    <a:pt x="1105" y="765"/>
                  </a:lnTo>
                  <a:lnTo>
                    <a:pt x="1105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1" y="765"/>
                  </a:lnTo>
                  <a:lnTo>
                    <a:pt x="1091" y="765"/>
                  </a:lnTo>
                  <a:lnTo>
                    <a:pt x="1091" y="767"/>
                  </a:lnTo>
                  <a:lnTo>
                    <a:pt x="1091" y="767"/>
                  </a:lnTo>
                  <a:lnTo>
                    <a:pt x="1091" y="769"/>
                  </a:lnTo>
                  <a:lnTo>
                    <a:pt x="1093" y="769"/>
                  </a:lnTo>
                  <a:lnTo>
                    <a:pt x="1095" y="769"/>
                  </a:lnTo>
                  <a:lnTo>
                    <a:pt x="1095" y="772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72"/>
                  </a:lnTo>
                  <a:lnTo>
                    <a:pt x="1098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69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7" y="772"/>
                  </a:lnTo>
                  <a:lnTo>
                    <a:pt x="1107" y="772"/>
                  </a:lnTo>
                  <a:lnTo>
                    <a:pt x="1110" y="772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4" y="774"/>
                  </a:lnTo>
                  <a:lnTo>
                    <a:pt x="1114" y="774"/>
                  </a:lnTo>
                  <a:lnTo>
                    <a:pt x="1117" y="772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7"/>
                  </a:lnTo>
                  <a:lnTo>
                    <a:pt x="1121" y="777"/>
                  </a:lnTo>
                  <a:lnTo>
                    <a:pt x="1119" y="774"/>
                  </a:lnTo>
                  <a:lnTo>
                    <a:pt x="1119" y="772"/>
                  </a:lnTo>
                  <a:lnTo>
                    <a:pt x="1119" y="769"/>
                  </a:lnTo>
                  <a:lnTo>
                    <a:pt x="1121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4"/>
                  </a:lnTo>
                  <a:lnTo>
                    <a:pt x="1126" y="772"/>
                  </a:lnTo>
                  <a:lnTo>
                    <a:pt x="1126" y="774"/>
                  </a:lnTo>
                  <a:lnTo>
                    <a:pt x="1129" y="772"/>
                  </a:lnTo>
                  <a:lnTo>
                    <a:pt x="1131" y="772"/>
                  </a:lnTo>
                  <a:lnTo>
                    <a:pt x="1129" y="772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6" y="769"/>
                  </a:lnTo>
                  <a:lnTo>
                    <a:pt x="1126" y="772"/>
                  </a:lnTo>
                  <a:lnTo>
                    <a:pt x="1126" y="772"/>
                  </a:lnTo>
                  <a:lnTo>
                    <a:pt x="1126" y="769"/>
                  </a:lnTo>
                  <a:lnTo>
                    <a:pt x="1126" y="769"/>
                  </a:lnTo>
                  <a:lnTo>
                    <a:pt x="1126" y="767"/>
                  </a:lnTo>
                  <a:lnTo>
                    <a:pt x="1126" y="767"/>
                  </a:lnTo>
                  <a:lnTo>
                    <a:pt x="1129" y="765"/>
                  </a:lnTo>
                  <a:lnTo>
                    <a:pt x="1129" y="762"/>
                  </a:lnTo>
                  <a:lnTo>
                    <a:pt x="1131" y="760"/>
                  </a:lnTo>
                  <a:lnTo>
                    <a:pt x="1131" y="760"/>
                  </a:lnTo>
                  <a:lnTo>
                    <a:pt x="1131" y="758"/>
                  </a:lnTo>
                  <a:lnTo>
                    <a:pt x="1133" y="755"/>
                  </a:lnTo>
                  <a:lnTo>
                    <a:pt x="1136" y="755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8" y="748"/>
                  </a:lnTo>
                  <a:lnTo>
                    <a:pt x="1138" y="746"/>
                  </a:lnTo>
                  <a:close/>
                  <a:moveTo>
                    <a:pt x="1457" y="755"/>
                  </a:moveTo>
                  <a:lnTo>
                    <a:pt x="1455" y="751"/>
                  </a:lnTo>
                  <a:lnTo>
                    <a:pt x="1455" y="751"/>
                  </a:lnTo>
                  <a:lnTo>
                    <a:pt x="1455" y="751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7" y="748"/>
                  </a:lnTo>
                  <a:lnTo>
                    <a:pt x="1457" y="748"/>
                  </a:lnTo>
                  <a:lnTo>
                    <a:pt x="1457" y="751"/>
                  </a:lnTo>
                  <a:lnTo>
                    <a:pt x="1460" y="751"/>
                  </a:lnTo>
                  <a:lnTo>
                    <a:pt x="1460" y="751"/>
                  </a:lnTo>
                  <a:lnTo>
                    <a:pt x="1460" y="748"/>
                  </a:lnTo>
                  <a:lnTo>
                    <a:pt x="1460" y="748"/>
                  </a:lnTo>
                  <a:lnTo>
                    <a:pt x="1460" y="746"/>
                  </a:lnTo>
                  <a:lnTo>
                    <a:pt x="1460" y="746"/>
                  </a:lnTo>
                  <a:lnTo>
                    <a:pt x="1462" y="743"/>
                  </a:lnTo>
                  <a:lnTo>
                    <a:pt x="1462" y="743"/>
                  </a:lnTo>
                  <a:lnTo>
                    <a:pt x="1464" y="743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39"/>
                  </a:lnTo>
                  <a:lnTo>
                    <a:pt x="1464" y="736"/>
                  </a:lnTo>
                  <a:lnTo>
                    <a:pt x="1464" y="734"/>
                  </a:lnTo>
                  <a:lnTo>
                    <a:pt x="1464" y="734"/>
                  </a:lnTo>
                  <a:lnTo>
                    <a:pt x="1464" y="732"/>
                  </a:lnTo>
                  <a:lnTo>
                    <a:pt x="1462" y="732"/>
                  </a:lnTo>
                  <a:lnTo>
                    <a:pt x="1462" y="732"/>
                  </a:lnTo>
                  <a:lnTo>
                    <a:pt x="1460" y="732"/>
                  </a:lnTo>
                  <a:lnTo>
                    <a:pt x="1460" y="732"/>
                  </a:lnTo>
                  <a:lnTo>
                    <a:pt x="1460" y="729"/>
                  </a:lnTo>
                  <a:lnTo>
                    <a:pt x="1460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5" y="732"/>
                  </a:lnTo>
                  <a:lnTo>
                    <a:pt x="1455" y="732"/>
                  </a:lnTo>
                  <a:lnTo>
                    <a:pt x="1455" y="734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36"/>
                  </a:lnTo>
                  <a:lnTo>
                    <a:pt x="1453" y="739"/>
                  </a:lnTo>
                  <a:lnTo>
                    <a:pt x="1453" y="739"/>
                  </a:lnTo>
                  <a:lnTo>
                    <a:pt x="1455" y="739"/>
                  </a:lnTo>
                  <a:lnTo>
                    <a:pt x="1455" y="739"/>
                  </a:lnTo>
                  <a:lnTo>
                    <a:pt x="1455" y="736"/>
                  </a:lnTo>
                  <a:lnTo>
                    <a:pt x="1457" y="736"/>
                  </a:lnTo>
                  <a:lnTo>
                    <a:pt x="1457" y="736"/>
                  </a:lnTo>
                  <a:lnTo>
                    <a:pt x="1460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0" y="741"/>
                  </a:lnTo>
                  <a:lnTo>
                    <a:pt x="1455" y="741"/>
                  </a:lnTo>
                  <a:lnTo>
                    <a:pt x="1455" y="743"/>
                  </a:lnTo>
                  <a:lnTo>
                    <a:pt x="1453" y="743"/>
                  </a:lnTo>
                  <a:lnTo>
                    <a:pt x="1453" y="743"/>
                  </a:lnTo>
                  <a:lnTo>
                    <a:pt x="1453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48" y="746"/>
                  </a:lnTo>
                  <a:lnTo>
                    <a:pt x="1448" y="746"/>
                  </a:lnTo>
                  <a:lnTo>
                    <a:pt x="1445" y="746"/>
                  </a:lnTo>
                  <a:lnTo>
                    <a:pt x="1445" y="746"/>
                  </a:lnTo>
                  <a:lnTo>
                    <a:pt x="1443" y="748"/>
                  </a:lnTo>
                  <a:lnTo>
                    <a:pt x="1441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41" y="753"/>
                  </a:lnTo>
                  <a:lnTo>
                    <a:pt x="1441" y="753"/>
                  </a:lnTo>
                  <a:lnTo>
                    <a:pt x="1441" y="755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29" y="760"/>
                  </a:lnTo>
                  <a:lnTo>
                    <a:pt x="1427" y="760"/>
                  </a:lnTo>
                  <a:lnTo>
                    <a:pt x="1424" y="758"/>
                  </a:lnTo>
                  <a:lnTo>
                    <a:pt x="1419" y="755"/>
                  </a:lnTo>
                  <a:lnTo>
                    <a:pt x="1419" y="753"/>
                  </a:lnTo>
                  <a:lnTo>
                    <a:pt x="1419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1"/>
                  </a:lnTo>
                  <a:lnTo>
                    <a:pt x="1415" y="751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08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1"/>
                  </a:lnTo>
                  <a:lnTo>
                    <a:pt x="1398" y="753"/>
                  </a:lnTo>
                  <a:lnTo>
                    <a:pt x="1396" y="753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3"/>
                  </a:lnTo>
                  <a:lnTo>
                    <a:pt x="1393" y="753"/>
                  </a:lnTo>
                  <a:lnTo>
                    <a:pt x="1393" y="755"/>
                  </a:lnTo>
                  <a:lnTo>
                    <a:pt x="1391" y="753"/>
                  </a:lnTo>
                  <a:lnTo>
                    <a:pt x="1391" y="753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89" y="758"/>
                  </a:lnTo>
                  <a:lnTo>
                    <a:pt x="1389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2" y="755"/>
                  </a:lnTo>
                  <a:lnTo>
                    <a:pt x="1382" y="755"/>
                  </a:lnTo>
                  <a:lnTo>
                    <a:pt x="1379" y="753"/>
                  </a:lnTo>
                  <a:lnTo>
                    <a:pt x="1377" y="753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0" y="743"/>
                  </a:lnTo>
                  <a:lnTo>
                    <a:pt x="1360" y="743"/>
                  </a:lnTo>
                  <a:lnTo>
                    <a:pt x="1358" y="743"/>
                  </a:lnTo>
                  <a:lnTo>
                    <a:pt x="1356" y="743"/>
                  </a:lnTo>
                  <a:lnTo>
                    <a:pt x="1353" y="743"/>
                  </a:lnTo>
                  <a:lnTo>
                    <a:pt x="1353" y="743"/>
                  </a:lnTo>
                  <a:lnTo>
                    <a:pt x="1351" y="743"/>
                  </a:lnTo>
                  <a:lnTo>
                    <a:pt x="1351" y="743"/>
                  </a:lnTo>
                  <a:lnTo>
                    <a:pt x="1348" y="743"/>
                  </a:lnTo>
                  <a:lnTo>
                    <a:pt x="1346" y="743"/>
                  </a:lnTo>
                  <a:lnTo>
                    <a:pt x="1344" y="741"/>
                  </a:lnTo>
                  <a:lnTo>
                    <a:pt x="1344" y="741"/>
                  </a:lnTo>
                  <a:lnTo>
                    <a:pt x="1344" y="739"/>
                  </a:lnTo>
                  <a:lnTo>
                    <a:pt x="1341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7" y="741"/>
                  </a:lnTo>
                  <a:lnTo>
                    <a:pt x="1337" y="739"/>
                  </a:lnTo>
                  <a:lnTo>
                    <a:pt x="1337" y="739"/>
                  </a:lnTo>
                  <a:lnTo>
                    <a:pt x="1334" y="741"/>
                  </a:lnTo>
                  <a:lnTo>
                    <a:pt x="1332" y="741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27" y="741"/>
                  </a:lnTo>
                  <a:lnTo>
                    <a:pt x="1322" y="739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18" y="741"/>
                  </a:lnTo>
                  <a:lnTo>
                    <a:pt x="1318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3"/>
                  </a:lnTo>
                  <a:lnTo>
                    <a:pt x="1315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08" y="746"/>
                  </a:lnTo>
                  <a:lnTo>
                    <a:pt x="1308" y="746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6" y="748"/>
                  </a:lnTo>
                  <a:lnTo>
                    <a:pt x="1306" y="748"/>
                  </a:lnTo>
                  <a:lnTo>
                    <a:pt x="1306" y="751"/>
                  </a:lnTo>
                  <a:lnTo>
                    <a:pt x="1306" y="751"/>
                  </a:lnTo>
                  <a:lnTo>
                    <a:pt x="1304" y="751"/>
                  </a:lnTo>
                  <a:lnTo>
                    <a:pt x="1304" y="748"/>
                  </a:lnTo>
                  <a:lnTo>
                    <a:pt x="1301" y="748"/>
                  </a:lnTo>
                  <a:lnTo>
                    <a:pt x="1301" y="748"/>
                  </a:lnTo>
                  <a:lnTo>
                    <a:pt x="1301" y="751"/>
                  </a:lnTo>
                  <a:lnTo>
                    <a:pt x="1301" y="751"/>
                  </a:lnTo>
                  <a:lnTo>
                    <a:pt x="1299" y="755"/>
                  </a:lnTo>
                  <a:lnTo>
                    <a:pt x="1299" y="755"/>
                  </a:lnTo>
                  <a:lnTo>
                    <a:pt x="1299" y="758"/>
                  </a:lnTo>
                  <a:lnTo>
                    <a:pt x="1299" y="765"/>
                  </a:lnTo>
                  <a:lnTo>
                    <a:pt x="1299" y="765"/>
                  </a:lnTo>
                  <a:lnTo>
                    <a:pt x="1299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4" y="767"/>
                  </a:lnTo>
                  <a:lnTo>
                    <a:pt x="1304" y="767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6" y="772"/>
                  </a:lnTo>
                  <a:lnTo>
                    <a:pt x="1306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9"/>
                  </a:lnTo>
                  <a:lnTo>
                    <a:pt x="1311" y="767"/>
                  </a:lnTo>
                  <a:lnTo>
                    <a:pt x="1313" y="767"/>
                  </a:lnTo>
                  <a:lnTo>
                    <a:pt x="1315" y="767"/>
                  </a:lnTo>
                  <a:lnTo>
                    <a:pt x="1315" y="767"/>
                  </a:lnTo>
                  <a:lnTo>
                    <a:pt x="1318" y="767"/>
                  </a:lnTo>
                  <a:lnTo>
                    <a:pt x="1318" y="767"/>
                  </a:lnTo>
                  <a:lnTo>
                    <a:pt x="1320" y="769"/>
                  </a:lnTo>
                  <a:lnTo>
                    <a:pt x="1320" y="769"/>
                  </a:lnTo>
                  <a:lnTo>
                    <a:pt x="1322" y="769"/>
                  </a:lnTo>
                  <a:lnTo>
                    <a:pt x="1325" y="769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4" y="767"/>
                  </a:lnTo>
                  <a:lnTo>
                    <a:pt x="1337" y="767"/>
                  </a:lnTo>
                  <a:lnTo>
                    <a:pt x="1337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6" y="772"/>
                  </a:lnTo>
                  <a:lnTo>
                    <a:pt x="1348" y="772"/>
                  </a:lnTo>
                  <a:lnTo>
                    <a:pt x="1348" y="772"/>
                  </a:lnTo>
                  <a:lnTo>
                    <a:pt x="1348" y="769"/>
                  </a:lnTo>
                  <a:lnTo>
                    <a:pt x="1348" y="769"/>
                  </a:lnTo>
                  <a:lnTo>
                    <a:pt x="1351" y="769"/>
                  </a:lnTo>
                  <a:lnTo>
                    <a:pt x="1351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72"/>
                  </a:lnTo>
                  <a:lnTo>
                    <a:pt x="1356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60" y="774"/>
                  </a:lnTo>
                  <a:lnTo>
                    <a:pt x="1363" y="774"/>
                  </a:lnTo>
                  <a:lnTo>
                    <a:pt x="1365" y="774"/>
                  </a:lnTo>
                  <a:lnTo>
                    <a:pt x="1367" y="774"/>
                  </a:lnTo>
                  <a:lnTo>
                    <a:pt x="1370" y="772"/>
                  </a:lnTo>
                  <a:lnTo>
                    <a:pt x="1372" y="772"/>
                  </a:lnTo>
                  <a:lnTo>
                    <a:pt x="1377" y="774"/>
                  </a:lnTo>
                  <a:lnTo>
                    <a:pt x="1379" y="774"/>
                  </a:lnTo>
                  <a:lnTo>
                    <a:pt x="1382" y="772"/>
                  </a:lnTo>
                  <a:lnTo>
                    <a:pt x="1382" y="772"/>
                  </a:lnTo>
                  <a:lnTo>
                    <a:pt x="1379" y="769"/>
                  </a:lnTo>
                  <a:lnTo>
                    <a:pt x="1379" y="769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4" y="767"/>
                  </a:lnTo>
                  <a:lnTo>
                    <a:pt x="1384" y="767"/>
                  </a:lnTo>
                  <a:lnTo>
                    <a:pt x="1386" y="769"/>
                  </a:lnTo>
                  <a:lnTo>
                    <a:pt x="1389" y="769"/>
                  </a:lnTo>
                  <a:lnTo>
                    <a:pt x="1391" y="769"/>
                  </a:lnTo>
                  <a:lnTo>
                    <a:pt x="1393" y="769"/>
                  </a:lnTo>
                  <a:lnTo>
                    <a:pt x="1393" y="769"/>
                  </a:lnTo>
                  <a:lnTo>
                    <a:pt x="1393" y="772"/>
                  </a:lnTo>
                  <a:lnTo>
                    <a:pt x="1396" y="774"/>
                  </a:lnTo>
                  <a:lnTo>
                    <a:pt x="1396" y="772"/>
                  </a:lnTo>
                  <a:lnTo>
                    <a:pt x="1396" y="772"/>
                  </a:lnTo>
                  <a:lnTo>
                    <a:pt x="1396" y="769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3" y="772"/>
                  </a:lnTo>
                  <a:lnTo>
                    <a:pt x="1405" y="772"/>
                  </a:lnTo>
                  <a:lnTo>
                    <a:pt x="1408" y="769"/>
                  </a:lnTo>
                  <a:lnTo>
                    <a:pt x="1412" y="767"/>
                  </a:lnTo>
                  <a:lnTo>
                    <a:pt x="1415" y="767"/>
                  </a:lnTo>
                  <a:lnTo>
                    <a:pt x="1417" y="765"/>
                  </a:lnTo>
                  <a:lnTo>
                    <a:pt x="1419" y="765"/>
                  </a:lnTo>
                  <a:lnTo>
                    <a:pt x="1422" y="765"/>
                  </a:lnTo>
                  <a:lnTo>
                    <a:pt x="1424" y="765"/>
                  </a:lnTo>
                  <a:lnTo>
                    <a:pt x="1427" y="765"/>
                  </a:lnTo>
                  <a:lnTo>
                    <a:pt x="1427" y="765"/>
                  </a:lnTo>
                  <a:lnTo>
                    <a:pt x="1429" y="765"/>
                  </a:lnTo>
                  <a:lnTo>
                    <a:pt x="1429" y="765"/>
                  </a:lnTo>
                  <a:lnTo>
                    <a:pt x="1434" y="765"/>
                  </a:lnTo>
                  <a:lnTo>
                    <a:pt x="1436" y="765"/>
                  </a:lnTo>
                  <a:lnTo>
                    <a:pt x="1441" y="762"/>
                  </a:lnTo>
                  <a:lnTo>
                    <a:pt x="1441" y="762"/>
                  </a:lnTo>
                  <a:lnTo>
                    <a:pt x="1443" y="762"/>
                  </a:lnTo>
                  <a:lnTo>
                    <a:pt x="1443" y="760"/>
                  </a:lnTo>
                  <a:lnTo>
                    <a:pt x="1445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3" y="758"/>
                  </a:lnTo>
                  <a:lnTo>
                    <a:pt x="1453" y="758"/>
                  </a:lnTo>
                  <a:lnTo>
                    <a:pt x="1455" y="758"/>
                  </a:lnTo>
                  <a:lnTo>
                    <a:pt x="1455" y="758"/>
                  </a:lnTo>
                  <a:lnTo>
                    <a:pt x="1457" y="755"/>
                  </a:lnTo>
                  <a:lnTo>
                    <a:pt x="1457" y="755"/>
                  </a:lnTo>
                  <a:close/>
                  <a:moveTo>
                    <a:pt x="1486" y="862"/>
                  </a:moveTo>
                  <a:lnTo>
                    <a:pt x="1486" y="862"/>
                  </a:lnTo>
                  <a:lnTo>
                    <a:pt x="1486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6" y="862"/>
                  </a:lnTo>
                  <a:lnTo>
                    <a:pt x="1486" y="862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3" y="857"/>
                  </a:lnTo>
                  <a:lnTo>
                    <a:pt x="1483" y="857"/>
                  </a:lnTo>
                  <a:lnTo>
                    <a:pt x="1481" y="857"/>
                  </a:lnTo>
                  <a:lnTo>
                    <a:pt x="1479" y="859"/>
                  </a:lnTo>
                  <a:lnTo>
                    <a:pt x="1476" y="859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1" y="866"/>
                  </a:lnTo>
                  <a:lnTo>
                    <a:pt x="1471" y="866"/>
                  </a:lnTo>
                  <a:lnTo>
                    <a:pt x="1469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2" y="869"/>
                  </a:lnTo>
                  <a:lnTo>
                    <a:pt x="1462" y="869"/>
                  </a:lnTo>
                  <a:lnTo>
                    <a:pt x="1457" y="871"/>
                  </a:lnTo>
                  <a:lnTo>
                    <a:pt x="1457" y="871"/>
                  </a:lnTo>
                  <a:lnTo>
                    <a:pt x="1455" y="871"/>
                  </a:lnTo>
                  <a:lnTo>
                    <a:pt x="1455" y="874"/>
                  </a:lnTo>
                  <a:lnTo>
                    <a:pt x="1455" y="874"/>
                  </a:lnTo>
                  <a:lnTo>
                    <a:pt x="1457" y="878"/>
                  </a:lnTo>
                  <a:lnTo>
                    <a:pt x="1457" y="881"/>
                  </a:lnTo>
                  <a:lnTo>
                    <a:pt x="1460" y="881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6"/>
                  </a:lnTo>
                  <a:lnTo>
                    <a:pt x="1474" y="874"/>
                  </a:lnTo>
                  <a:lnTo>
                    <a:pt x="1474" y="874"/>
                  </a:lnTo>
                  <a:lnTo>
                    <a:pt x="1476" y="874"/>
                  </a:lnTo>
                  <a:lnTo>
                    <a:pt x="1479" y="874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81" y="869"/>
                  </a:lnTo>
                  <a:lnTo>
                    <a:pt x="1483" y="866"/>
                  </a:lnTo>
                  <a:lnTo>
                    <a:pt x="1483" y="866"/>
                  </a:lnTo>
                  <a:lnTo>
                    <a:pt x="1486" y="866"/>
                  </a:lnTo>
                  <a:lnTo>
                    <a:pt x="1486" y="866"/>
                  </a:lnTo>
                  <a:lnTo>
                    <a:pt x="1488" y="866"/>
                  </a:lnTo>
                  <a:lnTo>
                    <a:pt x="1488" y="866"/>
                  </a:lnTo>
                  <a:lnTo>
                    <a:pt x="1488" y="864"/>
                  </a:lnTo>
                  <a:lnTo>
                    <a:pt x="1488" y="862"/>
                  </a:lnTo>
                  <a:lnTo>
                    <a:pt x="1486" y="862"/>
                  </a:lnTo>
                  <a:close/>
                  <a:moveTo>
                    <a:pt x="1412" y="855"/>
                  </a:moveTo>
                  <a:lnTo>
                    <a:pt x="1410" y="855"/>
                  </a:lnTo>
                  <a:lnTo>
                    <a:pt x="1410" y="855"/>
                  </a:lnTo>
                  <a:lnTo>
                    <a:pt x="1410" y="852"/>
                  </a:lnTo>
                  <a:lnTo>
                    <a:pt x="1408" y="852"/>
                  </a:lnTo>
                  <a:lnTo>
                    <a:pt x="1408" y="855"/>
                  </a:lnTo>
                  <a:lnTo>
                    <a:pt x="1405" y="855"/>
                  </a:lnTo>
                  <a:lnTo>
                    <a:pt x="1403" y="857"/>
                  </a:lnTo>
                  <a:lnTo>
                    <a:pt x="1398" y="859"/>
                  </a:lnTo>
                  <a:lnTo>
                    <a:pt x="1396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401" y="862"/>
                  </a:lnTo>
                  <a:lnTo>
                    <a:pt x="1403" y="862"/>
                  </a:lnTo>
                  <a:lnTo>
                    <a:pt x="1405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10" y="862"/>
                  </a:lnTo>
                  <a:lnTo>
                    <a:pt x="1410" y="862"/>
                  </a:lnTo>
                  <a:lnTo>
                    <a:pt x="1410" y="859"/>
                  </a:lnTo>
                  <a:lnTo>
                    <a:pt x="1412" y="859"/>
                  </a:lnTo>
                  <a:lnTo>
                    <a:pt x="1412" y="857"/>
                  </a:lnTo>
                  <a:lnTo>
                    <a:pt x="1412" y="855"/>
                  </a:lnTo>
                  <a:lnTo>
                    <a:pt x="1412" y="855"/>
                  </a:lnTo>
                  <a:lnTo>
                    <a:pt x="1412" y="855"/>
                  </a:lnTo>
                  <a:close/>
                  <a:moveTo>
                    <a:pt x="1393" y="862"/>
                  </a:moveTo>
                  <a:lnTo>
                    <a:pt x="1391" y="862"/>
                  </a:lnTo>
                  <a:lnTo>
                    <a:pt x="1391" y="862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91" y="864"/>
                  </a:lnTo>
                  <a:lnTo>
                    <a:pt x="1391" y="864"/>
                  </a:lnTo>
                  <a:lnTo>
                    <a:pt x="1393" y="864"/>
                  </a:lnTo>
                  <a:lnTo>
                    <a:pt x="1393" y="864"/>
                  </a:lnTo>
                  <a:lnTo>
                    <a:pt x="1393" y="862"/>
                  </a:lnTo>
                  <a:lnTo>
                    <a:pt x="1393" y="862"/>
                  </a:lnTo>
                  <a:lnTo>
                    <a:pt x="1393" y="862"/>
                  </a:lnTo>
                  <a:close/>
                  <a:moveTo>
                    <a:pt x="1254" y="769"/>
                  </a:moveTo>
                  <a:lnTo>
                    <a:pt x="1254" y="769"/>
                  </a:lnTo>
                  <a:lnTo>
                    <a:pt x="1254" y="769"/>
                  </a:lnTo>
                  <a:lnTo>
                    <a:pt x="1254" y="767"/>
                  </a:lnTo>
                  <a:lnTo>
                    <a:pt x="1252" y="767"/>
                  </a:lnTo>
                  <a:lnTo>
                    <a:pt x="1252" y="767"/>
                  </a:lnTo>
                  <a:lnTo>
                    <a:pt x="1247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5"/>
                  </a:lnTo>
                  <a:lnTo>
                    <a:pt x="1240" y="765"/>
                  </a:lnTo>
                  <a:lnTo>
                    <a:pt x="1242" y="765"/>
                  </a:lnTo>
                  <a:lnTo>
                    <a:pt x="1242" y="762"/>
                  </a:lnTo>
                  <a:lnTo>
                    <a:pt x="1244" y="762"/>
                  </a:lnTo>
                  <a:lnTo>
                    <a:pt x="1244" y="762"/>
                  </a:lnTo>
                  <a:lnTo>
                    <a:pt x="1247" y="762"/>
                  </a:lnTo>
                  <a:lnTo>
                    <a:pt x="1249" y="765"/>
                  </a:lnTo>
                  <a:lnTo>
                    <a:pt x="1249" y="762"/>
                  </a:lnTo>
                  <a:lnTo>
                    <a:pt x="1249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4" y="765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5"/>
                  </a:lnTo>
                  <a:lnTo>
                    <a:pt x="1259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6" y="765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59" y="760"/>
                  </a:lnTo>
                  <a:lnTo>
                    <a:pt x="1259" y="758"/>
                  </a:lnTo>
                  <a:lnTo>
                    <a:pt x="1259" y="758"/>
                  </a:lnTo>
                  <a:lnTo>
                    <a:pt x="1259" y="755"/>
                  </a:lnTo>
                  <a:lnTo>
                    <a:pt x="1259" y="755"/>
                  </a:lnTo>
                  <a:lnTo>
                    <a:pt x="1259" y="753"/>
                  </a:lnTo>
                  <a:lnTo>
                    <a:pt x="1259" y="751"/>
                  </a:lnTo>
                  <a:lnTo>
                    <a:pt x="1256" y="748"/>
                  </a:lnTo>
                  <a:lnTo>
                    <a:pt x="1256" y="746"/>
                  </a:lnTo>
                  <a:lnTo>
                    <a:pt x="1256" y="743"/>
                  </a:lnTo>
                  <a:lnTo>
                    <a:pt x="1256" y="743"/>
                  </a:lnTo>
                  <a:lnTo>
                    <a:pt x="1256" y="741"/>
                  </a:lnTo>
                  <a:lnTo>
                    <a:pt x="1254" y="741"/>
                  </a:lnTo>
                  <a:lnTo>
                    <a:pt x="1254" y="741"/>
                  </a:lnTo>
                  <a:lnTo>
                    <a:pt x="1252" y="741"/>
                  </a:lnTo>
                  <a:lnTo>
                    <a:pt x="1249" y="741"/>
                  </a:lnTo>
                  <a:lnTo>
                    <a:pt x="1247" y="741"/>
                  </a:lnTo>
                  <a:lnTo>
                    <a:pt x="1244" y="741"/>
                  </a:lnTo>
                  <a:lnTo>
                    <a:pt x="1244" y="743"/>
                  </a:lnTo>
                  <a:lnTo>
                    <a:pt x="1242" y="743"/>
                  </a:lnTo>
                  <a:lnTo>
                    <a:pt x="1242" y="746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51"/>
                  </a:lnTo>
                  <a:lnTo>
                    <a:pt x="1242" y="751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40" y="751"/>
                  </a:lnTo>
                  <a:lnTo>
                    <a:pt x="1240" y="748"/>
                  </a:lnTo>
                  <a:lnTo>
                    <a:pt x="1240" y="746"/>
                  </a:lnTo>
                  <a:lnTo>
                    <a:pt x="1240" y="746"/>
                  </a:lnTo>
                  <a:lnTo>
                    <a:pt x="1240" y="741"/>
                  </a:lnTo>
                  <a:lnTo>
                    <a:pt x="1237" y="741"/>
                  </a:lnTo>
                  <a:lnTo>
                    <a:pt x="1237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39"/>
                  </a:lnTo>
                  <a:lnTo>
                    <a:pt x="1235" y="739"/>
                  </a:lnTo>
                  <a:lnTo>
                    <a:pt x="1233" y="739"/>
                  </a:lnTo>
                  <a:lnTo>
                    <a:pt x="1233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28" y="739"/>
                  </a:lnTo>
                  <a:lnTo>
                    <a:pt x="1228" y="739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3"/>
                  </a:lnTo>
                  <a:lnTo>
                    <a:pt x="1223" y="743"/>
                  </a:lnTo>
                  <a:lnTo>
                    <a:pt x="1223" y="743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6" y="741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6"/>
                  </a:lnTo>
                  <a:lnTo>
                    <a:pt x="1214" y="734"/>
                  </a:lnTo>
                  <a:lnTo>
                    <a:pt x="1211" y="732"/>
                  </a:lnTo>
                  <a:lnTo>
                    <a:pt x="1209" y="732"/>
                  </a:lnTo>
                  <a:lnTo>
                    <a:pt x="1207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2" y="732"/>
                  </a:lnTo>
                  <a:lnTo>
                    <a:pt x="1202" y="732"/>
                  </a:lnTo>
                  <a:lnTo>
                    <a:pt x="1202" y="729"/>
                  </a:lnTo>
                  <a:lnTo>
                    <a:pt x="1202" y="729"/>
                  </a:lnTo>
                  <a:lnTo>
                    <a:pt x="1199" y="729"/>
                  </a:lnTo>
                  <a:lnTo>
                    <a:pt x="1199" y="729"/>
                  </a:lnTo>
                  <a:lnTo>
                    <a:pt x="1195" y="732"/>
                  </a:lnTo>
                  <a:lnTo>
                    <a:pt x="1192" y="732"/>
                  </a:lnTo>
                  <a:lnTo>
                    <a:pt x="1192" y="732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88" y="736"/>
                  </a:lnTo>
                  <a:lnTo>
                    <a:pt x="1188" y="739"/>
                  </a:lnTo>
                  <a:lnTo>
                    <a:pt x="1188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2" y="741"/>
                  </a:lnTo>
                  <a:lnTo>
                    <a:pt x="1192" y="741"/>
                  </a:lnTo>
                  <a:lnTo>
                    <a:pt x="1195" y="743"/>
                  </a:lnTo>
                  <a:lnTo>
                    <a:pt x="1195" y="743"/>
                  </a:lnTo>
                  <a:lnTo>
                    <a:pt x="1197" y="746"/>
                  </a:lnTo>
                  <a:lnTo>
                    <a:pt x="1202" y="748"/>
                  </a:lnTo>
                  <a:lnTo>
                    <a:pt x="1202" y="751"/>
                  </a:lnTo>
                  <a:lnTo>
                    <a:pt x="1202" y="751"/>
                  </a:lnTo>
                  <a:lnTo>
                    <a:pt x="1204" y="751"/>
                  </a:lnTo>
                  <a:lnTo>
                    <a:pt x="1204" y="751"/>
                  </a:lnTo>
                  <a:lnTo>
                    <a:pt x="1207" y="751"/>
                  </a:lnTo>
                  <a:lnTo>
                    <a:pt x="1207" y="748"/>
                  </a:lnTo>
                  <a:lnTo>
                    <a:pt x="1209" y="751"/>
                  </a:lnTo>
                  <a:lnTo>
                    <a:pt x="1209" y="751"/>
                  </a:lnTo>
                  <a:lnTo>
                    <a:pt x="1209" y="753"/>
                  </a:lnTo>
                  <a:lnTo>
                    <a:pt x="1211" y="751"/>
                  </a:lnTo>
                  <a:lnTo>
                    <a:pt x="1211" y="751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8" y="755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60"/>
                  </a:lnTo>
                  <a:lnTo>
                    <a:pt x="1218" y="760"/>
                  </a:lnTo>
                  <a:lnTo>
                    <a:pt x="1216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09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2"/>
                  </a:lnTo>
                  <a:lnTo>
                    <a:pt x="1207" y="762"/>
                  </a:lnTo>
                  <a:lnTo>
                    <a:pt x="1204" y="765"/>
                  </a:lnTo>
                  <a:lnTo>
                    <a:pt x="1202" y="765"/>
                  </a:lnTo>
                  <a:lnTo>
                    <a:pt x="1202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2"/>
                  </a:lnTo>
                  <a:lnTo>
                    <a:pt x="1199" y="762"/>
                  </a:lnTo>
                  <a:lnTo>
                    <a:pt x="1197" y="762"/>
                  </a:lnTo>
                  <a:lnTo>
                    <a:pt x="1197" y="762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60"/>
                  </a:lnTo>
                  <a:lnTo>
                    <a:pt x="1190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0" y="758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88" y="755"/>
                  </a:lnTo>
                  <a:lnTo>
                    <a:pt x="1188" y="755"/>
                  </a:lnTo>
                  <a:lnTo>
                    <a:pt x="1185" y="755"/>
                  </a:lnTo>
                  <a:lnTo>
                    <a:pt x="1185" y="753"/>
                  </a:lnTo>
                  <a:lnTo>
                    <a:pt x="1185" y="753"/>
                  </a:lnTo>
                  <a:lnTo>
                    <a:pt x="1185" y="751"/>
                  </a:lnTo>
                  <a:lnTo>
                    <a:pt x="1185" y="748"/>
                  </a:lnTo>
                  <a:lnTo>
                    <a:pt x="1183" y="748"/>
                  </a:lnTo>
                  <a:lnTo>
                    <a:pt x="1183" y="748"/>
                  </a:lnTo>
                  <a:lnTo>
                    <a:pt x="1183" y="751"/>
                  </a:lnTo>
                  <a:lnTo>
                    <a:pt x="1183" y="753"/>
                  </a:lnTo>
                  <a:lnTo>
                    <a:pt x="1181" y="751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8"/>
                  </a:lnTo>
                  <a:lnTo>
                    <a:pt x="1178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3" y="748"/>
                  </a:lnTo>
                  <a:lnTo>
                    <a:pt x="1173" y="748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1" y="748"/>
                  </a:lnTo>
                  <a:lnTo>
                    <a:pt x="1169" y="748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4" y="746"/>
                  </a:lnTo>
                  <a:lnTo>
                    <a:pt x="1162" y="746"/>
                  </a:lnTo>
                  <a:lnTo>
                    <a:pt x="1162" y="743"/>
                  </a:lnTo>
                  <a:lnTo>
                    <a:pt x="1162" y="746"/>
                  </a:lnTo>
                  <a:lnTo>
                    <a:pt x="1159" y="746"/>
                  </a:lnTo>
                  <a:lnTo>
                    <a:pt x="1157" y="746"/>
                  </a:lnTo>
                  <a:lnTo>
                    <a:pt x="1159" y="746"/>
                  </a:lnTo>
                  <a:lnTo>
                    <a:pt x="1157" y="748"/>
                  </a:lnTo>
                  <a:lnTo>
                    <a:pt x="1152" y="751"/>
                  </a:lnTo>
                  <a:lnTo>
                    <a:pt x="1150" y="751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3" y="753"/>
                  </a:lnTo>
                  <a:lnTo>
                    <a:pt x="1143" y="755"/>
                  </a:lnTo>
                  <a:lnTo>
                    <a:pt x="1143" y="755"/>
                  </a:lnTo>
                  <a:lnTo>
                    <a:pt x="1140" y="755"/>
                  </a:lnTo>
                  <a:lnTo>
                    <a:pt x="1138" y="760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38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7"/>
                  </a:lnTo>
                  <a:lnTo>
                    <a:pt x="1140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9"/>
                  </a:lnTo>
                  <a:lnTo>
                    <a:pt x="1140" y="769"/>
                  </a:lnTo>
                  <a:lnTo>
                    <a:pt x="1138" y="769"/>
                  </a:lnTo>
                  <a:lnTo>
                    <a:pt x="1138" y="772"/>
                  </a:lnTo>
                  <a:lnTo>
                    <a:pt x="1138" y="772"/>
                  </a:lnTo>
                  <a:lnTo>
                    <a:pt x="1138" y="774"/>
                  </a:lnTo>
                  <a:lnTo>
                    <a:pt x="1138" y="774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9"/>
                  </a:lnTo>
                  <a:lnTo>
                    <a:pt x="1138" y="779"/>
                  </a:lnTo>
                  <a:lnTo>
                    <a:pt x="1140" y="779"/>
                  </a:lnTo>
                  <a:lnTo>
                    <a:pt x="1140" y="781"/>
                  </a:lnTo>
                  <a:lnTo>
                    <a:pt x="1143" y="781"/>
                  </a:lnTo>
                  <a:lnTo>
                    <a:pt x="1143" y="781"/>
                  </a:lnTo>
                  <a:lnTo>
                    <a:pt x="1147" y="781"/>
                  </a:lnTo>
                  <a:lnTo>
                    <a:pt x="1147" y="781"/>
                  </a:lnTo>
                  <a:lnTo>
                    <a:pt x="1150" y="781"/>
                  </a:lnTo>
                  <a:lnTo>
                    <a:pt x="1150" y="781"/>
                  </a:lnTo>
                  <a:lnTo>
                    <a:pt x="1152" y="784"/>
                  </a:lnTo>
                  <a:lnTo>
                    <a:pt x="1152" y="784"/>
                  </a:lnTo>
                  <a:lnTo>
                    <a:pt x="1155" y="784"/>
                  </a:lnTo>
                  <a:lnTo>
                    <a:pt x="1159" y="784"/>
                  </a:lnTo>
                  <a:lnTo>
                    <a:pt x="1159" y="781"/>
                  </a:lnTo>
                  <a:lnTo>
                    <a:pt x="1159" y="781"/>
                  </a:lnTo>
                  <a:lnTo>
                    <a:pt x="1162" y="779"/>
                  </a:lnTo>
                  <a:lnTo>
                    <a:pt x="1162" y="779"/>
                  </a:lnTo>
                  <a:lnTo>
                    <a:pt x="1164" y="779"/>
                  </a:lnTo>
                  <a:lnTo>
                    <a:pt x="1166" y="781"/>
                  </a:lnTo>
                  <a:lnTo>
                    <a:pt x="1166" y="781"/>
                  </a:lnTo>
                  <a:lnTo>
                    <a:pt x="1169" y="781"/>
                  </a:lnTo>
                  <a:lnTo>
                    <a:pt x="1171" y="781"/>
                  </a:lnTo>
                  <a:lnTo>
                    <a:pt x="1176" y="779"/>
                  </a:lnTo>
                  <a:lnTo>
                    <a:pt x="1178" y="779"/>
                  </a:lnTo>
                  <a:lnTo>
                    <a:pt x="1181" y="779"/>
                  </a:lnTo>
                  <a:lnTo>
                    <a:pt x="1185" y="774"/>
                  </a:lnTo>
                  <a:lnTo>
                    <a:pt x="1188" y="774"/>
                  </a:lnTo>
                  <a:lnTo>
                    <a:pt x="1188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69"/>
                  </a:lnTo>
                  <a:lnTo>
                    <a:pt x="1204" y="769"/>
                  </a:lnTo>
                  <a:lnTo>
                    <a:pt x="1207" y="769"/>
                  </a:lnTo>
                  <a:lnTo>
                    <a:pt x="1207" y="772"/>
                  </a:lnTo>
                  <a:lnTo>
                    <a:pt x="1207" y="772"/>
                  </a:lnTo>
                  <a:lnTo>
                    <a:pt x="1207" y="769"/>
                  </a:lnTo>
                  <a:lnTo>
                    <a:pt x="1209" y="769"/>
                  </a:lnTo>
                  <a:lnTo>
                    <a:pt x="1209" y="769"/>
                  </a:lnTo>
                  <a:lnTo>
                    <a:pt x="1209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1" y="765"/>
                  </a:lnTo>
                  <a:lnTo>
                    <a:pt x="1221" y="762"/>
                  </a:lnTo>
                  <a:lnTo>
                    <a:pt x="1223" y="762"/>
                  </a:lnTo>
                  <a:lnTo>
                    <a:pt x="1223" y="762"/>
                  </a:lnTo>
                  <a:lnTo>
                    <a:pt x="1225" y="760"/>
                  </a:lnTo>
                  <a:lnTo>
                    <a:pt x="1225" y="760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5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2"/>
                  </a:lnTo>
                  <a:lnTo>
                    <a:pt x="1225" y="762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5" y="769"/>
                  </a:lnTo>
                  <a:lnTo>
                    <a:pt x="1228" y="772"/>
                  </a:lnTo>
                  <a:lnTo>
                    <a:pt x="1240" y="767"/>
                  </a:lnTo>
                  <a:lnTo>
                    <a:pt x="1242" y="767"/>
                  </a:lnTo>
                  <a:lnTo>
                    <a:pt x="1244" y="767"/>
                  </a:lnTo>
                  <a:lnTo>
                    <a:pt x="1244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4" y="769"/>
                  </a:lnTo>
                  <a:lnTo>
                    <a:pt x="1254" y="769"/>
                  </a:lnTo>
                  <a:close/>
                  <a:moveTo>
                    <a:pt x="412" y="291"/>
                  </a:moveTo>
                  <a:lnTo>
                    <a:pt x="412" y="291"/>
                  </a:lnTo>
                  <a:lnTo>
                    <a:pt x="410" y="294"/>
                  </a:lnTo>
                  <a:lnTo>
                    <a:pt x="412" y="294"/>
                  </a:lnTo>
                  <a:lnTo>
                    <a:pt x="412" y="294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2" y="291"/>
                  </a:lnTo>
                  <a:close/>
                  <a:moveTo>
                    <a:pt x="1351" y="831"/>
                  </a:moveTo>
                  <a:lnTo>
                    <a:pt x="1351" y="829"/>
                  </a:lnTo>
                  <a:lnTo>
                    <a:pt x="1348" y="829"/>
                  </a:lnTo>
                  <a:lnTo>
                    <a:pt x="1346" y="826"/>
                  </a:lnTo>
                  <a:lnTo>
                    <a:pt x="1344" y="824"/>
                  </a:lnTo>
                  <a:lnTo>
                    <a:pt x="1341" y="824"/>
                  </a:lnTo>
                  <a:lnTo>
                    <a:pt x="1341" y="819"/>
                  </a:lnTo>
                  <a:lnTo>
                    <a:pt x="1339" y="817"/>
                  </a:lnTo>
                  <a:lnTo>
                    <a:pt x="1334" y="814"/>
                  </a:lnTo>
                  <a:lnTo>
                    <a:pt x="1334" y="814"/>
                  </a:lnTo>
                  <a:lnTo>
                    <a:pt x="1334" y="812"/>
                  </a:lnTo>
                  <a:lnTo>
                    <a:pt x="1334" y="812"/>
                  </a:lnTo>
                  <a:lnTo>
                    <a:pt x="1332" y="812"/>
                  </a:lnTo>
                  <a:lnTo>
                    <a:pt x="1332" y="812"/>
                  </a:lnTo>
                  <a:lnTo>
                    <a:pt x="1330" y="812"/>
                  </a:lnTo>
                  <a:lnTo>
                    <a:pt x="1327" y="812"/>
                  </a:lnTo>
                  <a:lnTo>
                    <a:pt x="1327" y="812"/>
                  </a:lnTo>
                  <a:lnTo>
                    <a:pt x="1327" y="814"/>
                  </a:lnTo>
                  <a:lnTo>
                    <a:pt x="1325" y="814"/>
                  </a:lnTo>
                  <a:lnTo>
                    <a:pt x="1322" y="812"/>
                  </a:lnTo>
                  <a:lnTo>
                    <a:pt x="1322" y="812"/>
                  </a:lnTo>
                  <a:lnTo>
                    <a:pt x="1322" y="810"/>
                  </a:lnTo>
                  <a:lnTo>
                    <a:pt x="1322" y="810"/>
                  </a:lnTo>
                  <a:lnTo>
                    <a:pt x="1320" y="807"/>
                  </a:lnTo>
                  <a:lnTo>
                    <a:pt x="1320" y="805"/>
                  </a:lnTo>
                  <a:lnTo>
                    <a:pt x="1320" y="805"/>
                  </a:lnTo>
                  <a:lnTo>
                    <a:pt x="1320" y="803"/>
                  </a:lnTo>
                  <a:lnTo>
                    <a:pt x="1318" y="803"/>
                  </a:lnTo>
                  <a:lnTo>
                    <a:pt x="1318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3" y="803"/>
                  </a:lnTo>
                  <a:lnTo>
                    <a:pt x="1313" y="803"/>
                  </a:lnTo>
                  <a:lnTo>
                    <a:pt x="1308" y="798"/>
                  </a:lnTo>
                  <a:lnTo>
                    <a:pt x="1306" y="795"/>
                  </a:lnTo>
                  <a:lnTo>
                    <a:pt x="1306" y="795"/>
                  </a:lnTo>
                  <a:lnTo>
                    <a:pt x="1306" y="793"/>
                  </a:lnTo>
                  <a:lnTo>
                    <a:pt x="1306" y="793"/>
                  </a:lnTo>
                  <a:lnTo>
                    <a:pt x="1299" y="798"/>
                  </a:lnTo>
                  <a:lnTo>
                    <a:pt x="1299" y="798"/>
                  </a:lnTo>
                  <a:lnTo>
                    <a:pt x="1292" y="798"/>
                  </a:lnTo>
                  <a:lnTo>
                    <a:pt x="1292" y="798"/>
                  </a:lnTo>
                  <a:lnTo>
                    <a:pt x="1292" y="795"/>
                  </a:lnTo>
                  <a:lnTo>
                    <a:pt x="1289" y="795"/>
                  </a:lnTo>
                  <a:lnTo>
                    <a:pt x="1289" y="795"/>
                  </a:lnTo>
                  <a:lnTo>
                    <a:pt x="1287" y="798"/>
                  </a:lnTo>
                  <a:lnTo>
                    <a:pt x="1285" y="798"/>
                  </a:lnTo>
                  <a:lnTo>
                    <a:pt x="1285" y="798"/>
                  </a:lnTo>
                  <a:lnTo>
                    <a:pt x="1282" y="798"/>
                  </a:lnTo>
                  <a:lnTo>
                    <a:pt x="1280" y="798"/>
                  </a:lnTo>
                  <a:lnTo>
                    <a:pt x="1280" y="798"/>
                  </a:lnTo>
                  <a:lnTo>
                    <a:pt x="1278" y="798"/>
                  </a:lnTo>
                  <a:lnTo>
                    <a:pt x="1278" y="798"/>
                  </a:lnTo>
                  <a:lnTo>
                    <a:pt x="1275" y="798"/>
                  </a:lnTo>
                  <a:lnTo>
                    <a:pt x="1273" y="798"/>
                  </a:lnTo>
                  <a:lnTo>
                    <a:pt x="1270" y="798"/>
                  </a:lnTo>
                  <a:lnTo>
                    <a:pt x="1270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6" y="798"/>
                  </a:lnTo>
                  <a:lnTo>
                    <a:pt x="1263" y="798"/>
                  </a:lnTo>
                  <a:lnTo>
                    <a:pt x="1263" y="800"/>
                  </a:lnTo>
                  <a:lnTo>
                    <a:pt x="1261" y="800"/>
                  </a:lnTo>
                  <a:lnTo>
                    <a:pt x="1261" y="800"/>
                  </a:lnTo>
                  <a:lnTo>
                    <a:pt x="1259" y="800"/>
                  </a:lnTo>
                  <a:lnTo>
                    <a:pt x="1259" y="800"/>
                  </a:lnTo>
                  <a:lnTo>
                    <a:pt x="1256" y="803"/>
                  </a:lnTo>
                  <a:lnTo>
                    <a:pt x="1254" y="805"/>
                  </a:lnTo>
                  <a:lnTo>
                    <a:pt x="1254" y="805"/>
                  </a:lnTo>
                  <a:lnTo>
                    <a:pt x="1254" y="807"/>
                  </a:lnTo>
                  <a:lnTo>
                    <a:pt x="1254" y="807"/>
                  </a:lnTo>
                  <a:lnTo>
                    <a:pt x="1254" y="810"/>
                  </a:lnTo>
                  <a:lnTo>
                    <a:pt x="1256" y="810"/>
                  </a:lnTo>
                  <a:lnTo>
                    <a:pt x="1256" y="810"/>
                  </a:lnTo>
                  <a:lnTo>
                    <a:pt x="1256" y="812"/>
                  </a:lnTo>
                  <a:lnTo>
                    <a:pt x="1259" y="812"/>
                  </a:lnTo>
                  <a:lnTo>
                    <a:pt x="1259" y="814"/>
                  </a:lnTo>
                  <a:lnTo>
                    <a:pt x="1261" y="817"/>
                  </a:lnTo>
                  <a:lnTo>
                    <a:pt x="1261" y="817"/>
                  </a:lnTo>
                  <a:lnTo>
                    <a:pt x="1263" y="817"/>
                  </a:lnTo>
                  <a:lnTo>
                    <a:pt x="1266" y="817"/>
                  </a:lnTo>
                  <a:lnTo>
                    <a:pt x="1268" y="817"/>
                  </a:lnTo>
                  <a:lnTo>
                    <a:pt x="1270" y="817"/>
                  </a:lnTo>
                  <a:lnTo>
                    <a:pt x="1270" y="817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5" y="819"/>
                  </a:lnTo>
                  <a:lnTo>
                    <a:pt x="1275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80" y="819"/>
                  </a:lnTo>
                  <a:lnTo>
                    <a:pt x="1280" y="817"/>
                  </a:lnTo>
                  <a:lnTo>
                    <a:pt x="1282" y="817"/>
                  </a:lnTo>
                  <a:lnTo>
                    <a:pt x="1282" y="817"/>
                  </a:lnTo>
                  <a:lnTo>
                    <a:pt x="1285" y="819"/>
                  </a:lnTo>
                  <a:lnTo>
                    <a:pt x="1287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4"/>
                  </a:lnTo>
                  <a:lnTo>
                    <a:pt x="1296" y="824"/>
                  </a:lnTo>
                  <a:lnTo>
                    <a:pt x="1299" y="826"/>
                  </a:lnTo>
                  <a:lnTo>
                    <a:pt x="1299" y="826"/>
                  </a:lnTo>
                  <a:lnTo>
                    <a:pt x="1301" y="826"/>
                  </a:lnTo>
                  <a:lnTo>
                    <a:pt x="1301" y="826"/>
                  </a:lnTo>
                  <a:lnTo>
                    <a:pt x="1301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31"/>
                  </a:lnTo>
                  <a:lnTo>
                    <a:pt x="1308" y="831"/>
                  </a:lnTo>
                  <a:lnTo>
                    <a:pt x="1308" y="833"/>
                  </a:lnTo>
                  <a:lnTo>
                    <a:pt x="1311" y="836"/>
                  </a:lnTo>
                  <a:lnTo>
                    <a:pt x="1311" y="836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3" y="840"/>
                  </a:lnTo>
                  <a:lnTo>
                    <a:pt x="1313" y="840"/>
                  </a:lnTo>
                  <a:lnTo>
                    <a:pt x="1315" y="840"/>
                  </a:lnTo>
                  <a:lnTo>
                    <a:pt x="1315" y="840"/>
                  </a:lnTo>
                  <a:lnTo>
                    <a:pt x="1315" y="843"/>
                  </a:lnTo>
                  <a:lnTo>
                    <a:pt x="1318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30" y="845"/>
                  </a:lnTo>
                  <a:lnTo>
                    <a:pt x="1330" y="845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4" y="848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7" y="843"/>
                  </a:lnTo>
                  <a:lnTo>
                    <a:pt x="1339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6" y="843"/>
                  </a:lnTo>
                  <a:lnTo>
                    <a:pt x="1346" y="840"/>
                  </a:lnTo>
                  <a:lnTo>
                    <a:pt x="1348" y="840"/>
                  </a:lnTo>
                  <a:lnTo>
                    <a:pt x="1348" y="838"/>
                  </a:lnTo>
                  <a:lnTo>
                    <a:pt x="1351" y="836"/>
                  </a:lnTo>
                  <a:lnTo>
                    <a:pt x="1351" y="836"/>
                  </a:lnTo>
                  <a:lnTo>
                    <a:pt x="1353" y="833"/>
                  </a:lnTo>
                  <a:lnTo>
                    <a:pt x="1351" y="831"/>
                  </a:lnTo>
                  <a:lnTo>
                    <a:pt x="1351" y="831"/>
                  </a:lnTo>
                  <a:close/>
                  <a:moveTo>
                    <a:pt x="1079" y="762"/>
                  </a:moveTo>
                  <a:lnTo>
                    <a:pt x="1076" y="762"/>
                  </a:lnTo>
                  <a:lnTo>
                    <a:pt x="1076" y="760"/>
                  </a:lnTo>
                  <a:lnTo>
                    <a:pt x="1076" y="760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4" y="762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4" y="765"/>
                  </a:lnTo>
                  <a:lnTo>
                    <a:pt x="1076" y="767"/>
                  </a:lnTo>
                  <a:lnTo>
                    <a:pt x="1076" y="767"/>
                  </a:lnTo>
                  <a:lnTo>
                    <a:pt x="1079" y="767"/>
                  </a:lnTo>
                  <a:lnTo>
                    <a:pt x="1079" y="767"/>
                  </a:lnTo>
                  <a:lnTo>
                    <a:pt x="1079" y="765"/>
                  </a:lnTo>
                  <a:lnTo>
                    <a:pt x="1079" y="762"/>
                  </a:lnTo>
                  <a:close/>
                  <a:moveTo>
                    <a:pt x="182" y="317"/>
                  </a:moveTo>
                  <a:lnTo>
                    <a:pt x="182" y="317"/>
                  </a:lnTo>
                  <a:lnTo>
                    <a:pt x="182" y="313"/>
                  </a:lnTo>
                  <a:lnTo>
                    <a:pt x="180" y="310"/>
                  </a:lnTo>
                  <a:lnTo>
                    <a:pt x="178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5" y="310"/>
                  </a:lnTo>
                  <a:lnTo>
                    <a:pt x="175" y="310"/>
                  </a:lnTo>
                  <a:lnTo>
                    <a:pt x="175" y="313"/>
                  </a:lnTo>
                  <a:lnTo>
                    <a:pt x="178" y="315"/>
                  </a:lnTo>
                  <a:lnTo>
                    <a:pt x="178" y="317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2"/>
                  </a:lnTo>
                  <a:lnTo>
                    <a:pt x="185" y="320"/>
                  </a:lnTo>
                  <a:lnTo>
                    <a:pt x="182" y="317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87" y="223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5" y="220"/>
                  </a:lnTo>
                  <a:lnTo>
                    <a:pt x="185" y="223"/>
                  </a:lnTo>
                  <a:lnTo>
                    <a:pt x="185" y="223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close/>
                  <a:moveTo>
                    <a:pt x="182" y="329"/>
                  </a:moveTo>
                  <a:lnTo>
                    <a:pt x="185" y="327"/>
                  </a:lnTo>
                  <a:lnTo>
                    <a:pt x="182" y="325"/>
                  </a:lnTo>
                  <a:lnTo>
                    <a:pt x="180" y="322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7"/>
                  </a:lnTo>
                  <a:lnTo>
                    <a:pt x="175" y="327"/>
                  </a:lnTo>
                  <a:lnTo>
                    <a:pt x="175" y="327"/>
                  </a:lnTo>
                  <a:lnTo>
                    <a:pt x="175" y="329"/>
                  </a:lnTo>
                  <a:lnTo>
                    <a:pt x="175" y="332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5" y="332"/>
                  </a:lnTo>
                  <a:lnTo>
                    <a:pt x="182" y="332"/>
                  </a:lnTo>
                  <a:lnTo>
                    <a:pt x="185" y="332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82" y="329"/>
                  </a:lnTo>
                  <a:close/>
                  <a:moveTo>
                    <a:pt x="192" y="303"/>
                  </a:moveTo>
                  <a:lnTo>
                    <a:pt x="194" y="306"/>
                  </a:lnTo>
                  <a:lnTo>
                    <a:pt x="194" y="303"/>
                  </a:lnTo>
                  <a:lnTo>
                    <a:pt x="197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7" y="299"/>
                  </a:lnTo>
                  <a:lnTo>
                    <a:pt x="197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0" y="299"/>
                  </a:lnTo>
                  <a:lnTo>
                    <a:pt x="187" y="299"/>
                  </a:lnTo>
                  <a:lnTo>
                    <a:pt x="185" y="301"/>
                  </a:lnTo>
                  <a:lnTo>
                    <a:pt x="185" y="301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7" y="303"/>
                  </a:lnTo>
                  <a:lnTo>
                    <a:pt x="190" y="303"/>
                  </a:lnTo>
                  <a:lnTo>
                    <a:pt x="192" y="303"/>
                  </a:lnTo>
                  <a:close/>
                  <a:moveTo>
                    <a:pt x="109" y="199"/>
                  </a:moveTo>
                  <a:lnTo>
                    <a:pt x="109" y="199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4" y="201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9" y="199"/>
                  </a:lnTo>
                  <a:close/>
                  <a:moveTo>
                    <a:pt x="530" y="609"/>
                  </a:moveTo>
                  <a:lnTo>
                    <a:pt x="532" y="609"/>
                  </a:lnTo>
                  <a:lnTo>
                    <a:pt x="532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2" y="609"/>
                  </a:lnTo>
                  <a:lnTo>
                    <a:pt x="532" y="609"/>
                  </a:lnTo>
                  <a:lnTo>
                    <a:pt x="532" y="606"/>
                  </a:lnTo>
                  <a:lnTo>
                    <a:pt x="532" y="606"/>
                  </a:lnTo>
                  <a:lnTo>
                    <a:pt x="535" y="606"/>
                  </a:lnTo>
                  <a:lnTo>
                    <a:pt x="535" y="606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1"/>
                  </a:lnTo>
                  <a:lnTo>
                    <a:pt x="532" y="601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4"/>
                  </a:lnTo>
                  <a:lnTo>
                    <a:pt x="537" y="592"/>
                  </a:lnTo>
                  <a:lnTo>
                    <a:pt x="537" y="592"/>
                  </a:lnTo>
                  <a:lnTo>
                    <a:pt x="540" y="592"/>
                  </a:lnTo>
                  <a:lnTo>
                    <a:pt x="544" y="597"/>
                  </a:lnTo>
                  <a:lnTo>
                    <a:pt x="544" y="599"/>
                  </a:lnTo>
                  <a:lnTo>
                    <a:pt x="547" y="601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4" y="604"/>
                  </a:lnTo>
                  <a:lnTo>
                    <a:pt x="554" y="606"/>
                  </a:lnTo>
                  <a:lnTo>
                    <a:pt x="554" y="611"/>
                  </a:lnTo>
                  <a:lnTo>
                    <a:pt x="556" y="611"/>
                  </a:lnTo>
                  <a:lnTo>
                    <a:pt x="559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3" y="613"/>
                  </a:lnTo>
                  <a:lnTo>
                    <a:pt x="566" y="611"/>
                  </a:lnTo>
                  <a:lnTo>
                    <a:pt x="566" y="611"/>
                  </a:lnTo>
                  <a:lnTo>
                    <a:pt x="566" y="606"/>
                  </a:lnTo>
                  <a:lnTo>
                    <a:pt x="566" y="604"/>
                  </a:lnTo>
                  <a:lnTo>
                    <a:pt x="568" y="604"/>
                  </a:lnTo>
                  <a:lnTo>
                    <a:pt x="568" y="601"/>
                  </a:lnTo>
                  <a:lnTo>
                    <a:pt x="568" y="599"/>
                  </a:lnTo>
                  <a:lnTo>
                    <a:pt x="566" y="597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68" y="590"/>
                  </a:lnTo>
                  <a:lnTo>
                    <a:pt x="568" y="587"/>
                  </a:lnTo>
                  <a:lnTo>
                    <a:pt x="568" y="582"/>
                  </a:lnTo>
                  <a:lnTo>
                    <a:pt x="568" y="580"/>
                  </a:lnTo>
                  <a:lnTo>
                    <a:pt x="568" y="575"/>
                  </a:lnTo>
                  <a:lnTo>
                    <a:pt x="568" y="571"/>
                  </a:lnTo>
                  <a:lnTo>
                    <a:pt x="570" y="568"/>
                  </a:lnTo>
                  <a:lnTo>
                    <a:pt x="570" y="568"/>
                  </a:lnTo>
                  <a:lnTo>
                    <a:pt x="570" y="566"/>
                  </a:lnTo>
                  <a:lnTo>
                    <a:pt x="570" y="564"/>
                  </a:lnTo>
                  <a:lnTo>
                    <a:pt x="570" y="561"/>
                  </a:lnTo>
                  <a:lnTo>
                    <a:pt x="568" y="559"/>
                  </a:lnTo>
                  <a:lnTo>
                    <a:pt x="568" y="556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49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0" y="542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38"/>
                  </a:lnTo>
                  <a:lnTo>
                    <a:pt x="568" y="538"/>
                  </a:lnTo>
                  <a:lnTo>
                    <a:pt x="568" y="538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8" y="533"/>
                  </a:lnTo>
                  <a:lnTo>
                    <a:pt x="566" y="533"/>
                  </a:lnTo>
                  <a:lnTo>
                    <a:pt x="566" y="530"/>
                  </a:lnTo>
                  <a:lnTo>
                    <a:pt x="566" y="528"/>
                  </a:lnTo>
                  <a:lnTo>
                    <a:pt x="568" y="526"/>
                  </a:lnTo>
                  <a:lnTo>
                    <a:pt x="568" y="523"/>
                  </a:lnTo>
                  <a:lnTo>
                    <a:pt x="568" y="521"/>
                  </a:lnTo>
                  <a:lnTo>
                    <a:pt x="568" y="519"/>
                  </a:lnTo>
                  <a:lnTo>
                    <a:pt x="568" y="516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3" y="507"/>
                  </a:lnTo>
                  <a:lnTo>
                    <a:pt x="573" y="507"/>
                  </a:lnTo>
                  <a:lnTo>
                    <a:pt x="568" y="502"/>
                  </a:lnTo>
                  <a:lnTo>
                    <a:pt x="566" y="502"/>
                  </a:lnTo>
                  <a:lnTo>
                    <a:pt x="566" y="500"/>
                  </a:lnTo>
                  <a:lnTo>
                    <a:pt x="570" y="488"/>
                  </a:lnTo>
                  <a:lnTo>
                    <a:pt x="570" y="485"/>
                  </a:lnTo>
                  <a:lnTo>
                    <a:pt x="573" y="483"/>
                  </a:lnTo>
                  <a:lnTo>
                    <a:pt x="575" y="481"/>
                  </a:lnTo>
                  <a:lnTo>
                    <a:pt x="575" y="481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1"/>
                  </a:lnTo>
                  <a:lnTo>
                    <a:pt x="580" y="467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7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0" y="462"/>
                  </a:lnTo>
                  <a:lnTo>
                    <a:pt x="568" y="462"/>
                  </a:lnTo>
                  <a:lnTo>
                    <a:pt x="566" y="459"/>
                  </a:lnTo>
                  <a:lnTo>
                    <a:pt x="566" y="457"/>
                  </a:lnTo>
                  <a:lnTo>
                    <a:pt x="566" y="450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59" y="448"/>
                  </a:lnTo>
                  <a:lnTo>
                    <a:pt x="559" y="445"/>
                  </a:lnTo>
                  <a:lnTo>
                    <a:pt x="556" y="445"/>
                  </a:lnTo>
                  <a:lnTo>
                    <a:pt x="556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6"/>
                  </a:lnTo>
                  <a:lnTo>
                    <a:pt x="556" y="436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49" y="433"/>
                  </a:lnTo>
                  <a:lnTo>
                    <a:pt x="544" y="431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37" y="431"/>
                  </a:lnTo>
                  <a:lnTo>
                    <a:pt x="537" y="431"/>
                  </a:lnTo>
                  <a:lnTo>
                    <a:pt x="535" y="431"/>
                  </a:lnTo>
                  <a:lnTo>
                    <a:pt x="535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3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31"/>
                  </a:lnTo>
                  <a:lnTo>
                    <a:pt x="521" y="431"/>
                  </a:lnTo>
                  <a:lnTo>
                    <a:pt x="518" y="431"/>
                  </a:lnTo>
                  <a:lnTo>
                    <a:pt x="518" y="429"/>
                  </a:lnTo>
                  <a:lnTo>
                    <a:pt x="518" y="429"/>
                  </a:lnTo>
                  <a:lnTo>
                    <a:pt x="518" y="426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6" y="429"/>
                  </a:lnTo>
                  <a:lnTo>
                    <a:pt x="516" y="431"/>
                  </a:lnTo>
                  <a:lnTo>
                    <a:pt x="514" y="431"/>
                  </a:lnTo>
                  <a:lnTo>
                    <a:pt x="511" y="433"/>
                  </a:lnTo>
                  <a:lnTo>
                    <a:pt x="511" y="433"/>
                  </a:lnTo>
                  <a:lnTo>
                    <a:pt x="511" y="436"/>
                  </a:lnTo>
                  <a:lnTo>
                    <a:pt x="511" y="436"/>
                  </a:lnTo>
                  <a:lnTo>
                    <a:pt x="511" y="438"/>
                  </a:lnTo>
                  <a:lnTo>
                    <a:pt x="511" y="440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4" y="445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50"/>
                  </a:lnTo>
                  <a:lnTo>
                    <a:pt x="502" y="450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502" y="445"/>
                  </a:lnTo>
                  <a:lnTo>
                    <a:pt x="502" y="445"/>
                  </a:lnTo>
                  <a:lnTo>
                    <a:pt x="504" y="443"/>
                  </a:lnTo>
                  <a:lnTo>
                    <a:pt x="504" y="443"/>
                  </a:lnTo>
                  <a:lnTo>
                    <a:pt x="506" y="443"/>
                  </a:lnTo>
                  <a:lnTo>
                    <a:pt x="506" y="443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9" y="440"/>
                  </a:lnTo>
                  <a:lnTo>
                    <a:pt x="509" y="438"/>
                  </a:lnTo>
                  <a:lnTo>
                    <a:pt x="509" y="438"/>
                  </a:lnTo>
                  <a:lnTo>
                    <a:pt x="509" y="436"/>
                  </a:lnTo>
                  <a:lnTo>
                    <a:pt x="509" y="433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4" y="433"/>
                  </a:lnTo>
                  <a:lnTo>
                    <a:pt x="504" y="433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9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4" y="424"/>
                  </a:lnTo>
                  <a:lnTo>
                    <a:pt x="516" y="422"/>
                  </a:lnTo>
                  <a:lnTo>
                    <a:pt x="516" y="422"/>
                  </a:lnTo>
                  <a:lnTo>
                    <a:pt x="518" y="419"/>
                  </a:lnTo>
                  <a:lnTo>
                    <a:pt x="516" y="417"/>
                  </a:lnTo>
                  <a:lnTo>
                    <a:pt x="516" y="414"/>
                  </a:lnTo>
                  <a:lnTo>
                    <a:pt x="514" y="412"/>
                  </a:lnTo>
                  <a:lnTo>
                    <a:pt x="511" y="412"/>
                  </a:lnTo>
                  <a:lnTo>
                    <a:pt x="509" y="412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2"/>
                  </a:lnTo>
                  <a:lnTo>
                    <a:pt x="506" y="412"/>
                  </a:lnTo>
                  <a:lnTo>
                    <a:pt x="506" y="410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4" y="410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5"/>
                  </a:lnTo>
                  <a:lnTo>
                    <a:pt x="502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7" y="407"/>
                  </a:lnTo>
                  <a:lnTo>
                    <a:pt x="497" y="410"/>
                  </a:lnTo>
                  <a:lnTo>
                    <a:pt x="497" y="407"/>
                  </a:lnTo>
                  <a:lnTo>
                    <a:pt x="497" y="407"/>
                  </a:lnTo>
                  <a:lnTo>
                    <a:pt x="497" y="405"/>
                  </a:lnTo>
                  <a:lnTo>
                    <a:pt x="497" y="405"/>
                  </a:lnTo>
                  <a:lnTo>
                    <a:pt x="497" y="403"/>
                  </a:lnTo>
                  <a:lnTo>
                    <a:pt x="499" y="403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499" y="396"/>
                  </a:lnTo>
                  <a:lnTo>
                    <a:pt x="497" y="393"/>
                  </a:lnTo>
                  <a:lnTo>
                    <a:pt x="495" y="391"/>
                  </a:lnTo>
                  <a:lnTo>
                    <a:pt x="495" y="388"/>
                  </a:lnTo>
                  <a:lnTo>
                    <a:pt x="495" y="379"/>
                  </a:lnTo>
                  <a:lnTo>
                    <a:pt x="495" y="377"/>
                  </a:lnTo>
                  <a:lnTo>
                    <a:pt x="495" y="377"/>
                  </a:lnTo>
                  <a:lnTo>
                    <a:pt x="492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2" y="370"/>
                  </a:lnTo>
                  <a:lnTo>
                    <a:pt x="492" y="367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88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3" y="365"/>
                  </a:lnTo>
                  <a:lnTo>
                    <a:pt x="480" y="365"/>
                  </a:lnTo>
                  <a:lnTo>
                    <a:pt x="478" y="362"/>
                  </a:lnTo>
                  <a:lnTo>
                    <a:pt x="476" y="362"/>
                  </a:lnTo>
                  <a:lnTo>
                    <a:pt x="473" y="362"/>
                  </a:lnTo>
                  <a:lnTo>
                    <a:pt x="473" y="362"/>
                  </a:lnTo>
                  <a:lnTo>
                    <a:pt x="473" y="360"/>
                  </a:lnTo>
                  <a:lnTo>
                    <a:pt x="469" y="360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4" y="362"/>
                  </a:lnTo>
                  <a:lnTo>
                    <a:pt x="462" y="365"/>
                  </a:lnTo>
                  <a:lnTo>
                    <a:pt x="462" y="362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7" y="358"/>
                  </a:lnTo>
                  <a:lnTo>
                    <a:pt x="454" y="358"/>
                  </a:lnTo>
                  <a:lnTo>
                    <a:pt x="452" y="358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5" y="351"/>
                  </a:lnTo>
                  <a:lnTo>
                    <a:pt x="445" y="351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0" y="346"/>
                  </a:lnTo>
                  <a:lnTo>
                    <a:pt x="438" y="346"/>
                  </a:lnTo>
                  <a:lnTo>
                    <a:pt x="438" y="346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40" y="343"/>
                  </a:lnTo>
                  <a:lnTo>
                    <a:pt x="438" y="341"/>
                  </a:lnTo>
                  <a:lnTo>
                    <a:pt x="438" y="341"/>
                  </a:lnTo>
                  <a:lnTo>
                    <a:pt x="440" y="341"/>
                  </a:lnTo>
                  <a:lnTo>
                    <a:pt x="440" y="339"/>
                  </a:lnTo>
                  <a:lnTo>
                    <a:pt x="440" y="339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4"/>
                  </a:lnTo>
                  <a:lnTo>
                    <a:pt x="438" y="332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0" y="332"/>
                  </a:lnTo>
                  <a:lnTo>
                    <a:pt x="450" y="332"/>
                  </a:lnTo>
                  <a:lnTo>
                    <a:pt x="450" y="329"/>
                  </a:lnTo>
                  <a:lnTo>
                    <a:pt x="447" y="329"/>
                  </a:lnTo>
                  <a:lnTo>
                    <a:pt x="447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0" y="327"/>
                  </a:lnTo>
                  <a:lnTo>
                    <a:pt x="440" y="327"/>
                  </a:lnTo>
                  <a:lnTo>
                    <a:pt x="440" y="329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0" y="327"/>
                  </a:lnTo>
                  <a:lnTo>
                    <a:pt x="443" y="327"/>
                  </a:lnTo>
                  <a:lnTo>
                    <a:pt x="443" y="325"/>
                  </a:lnTo>
                  <a:lnTo>
                    <a:pt x="443" y="322"/>
                  </a:lnTo>
                  <a:lnTo>
                    <a:pt x="445" y="322"/>
                  </a:lnTo>
                  <a:lnTo>
                    <a:pt x="445" y="320"/>
                  </a:lnTo>
                  <a:lnTo>
                    <a:pt x="445" y="320"/>
                  </a:lnTo>
                  <a:lnTo>
                    <a:pt x="443" y="320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38" y="322"/>
                  </a:lnTo>
                  <a:lnTo>
                    <a:pt x="438" y="322"/>
                  </a:lnTo>
                  <a:lnTo>
                    <a:pt x="436" y="322"/>
                  </a:lnTo>
                  <a:lnTo>
                    <a:pt x="436" y="322"/>
                  </a:lnTo>
                  <a:lnTo>
                    <a:pt x="433" y="322"/>
                  </a:lnTo>
                  <a:lnTo>
                    <a:pt x="433" y="322"/>
                  </a:lnTo>
                  <a:lnTo>
                    <a:pt x="436" y="320"/>
                  </a:lnTo>
                  <a:lnTo>
                    <a:pt x="440" y="320"/>
                  </a:lnTo>
                  <a:lnTo>
                    <a:pt x="443" y="320"/>
                  </a:lnTo>
                  <a:lnTo>
                    <a:pt x="443" y="317"/>
                  </a:lnTo>
                  <a:lnTo>
                    <a:pt x="445" y="317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47" y="310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6"/>
                  </a:lnTo>
                  <a:lnTo>
                    <a:pt x="459" y="296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7" y="29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52" y="291"/>
                  </a:lnTo>
                  <a:lnTo>
                    <a:pt x="452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2" y="291"/>
                  </a:lnTo>
                  <a:lnTo>
                    <a:pt x="450" y="291"/>
                  </a:lnTo>
                  <a:lnTo>
                    <a:pt x="450" y="289"/>
                  </a:lnTo>
                  <a:lnTo>
                    <a:pt x="447" y="287"/>
                  </a:lnTo>
                  <a:lnTo>
                    <a:pt x="445" y="282"/>
                  </a:lnTo>
                  <a:lnTo>
                    <a:pt x="440" y="282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6" y="280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1" y="282"/>
                  </a:lnTo>
                  <a:lnTo>
                    <a:pt x="428" y="284"/>
                  </a:lnTo>
                  <a:lnTo>
                    <a:pt x="428" y="287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4" y="287"/>
                  </a:lnTo>
                  <a:lnTo>
                    <a:pt x="424" y="289"/>
                  </a:lnTo>
                  <a:lnTo>
                    <a:pt x="421" y="289"/>
                  </a:lnTo>
                  <a:lnTo>
                    <a:pt x="419" y="291"/>
                  </a:lnTo>
                  <a:lnTo>
                    <a:pt x="419" y="291"/>
                  </a:lnTo>
                  <a:lnTo>
                    <a:pt x="417" y="291"/>
                  </a:lnTo>
                  <a:lnTo>
                    <a:pt x="414" y="294"/>
                  </a:lnTo>
                  <a:lnTo>
                    <a:pt x="412" y="294"/>
                  </a:lnTo>
                  <a:lnTo>
                    <a:pt x="410" y="296"/>
                  </a:lnTo>
                  <a:lnTo>
                    <a:pt x="407" y="296"/>
                  </a:lnTo>
                  <a:lnTo>
                    <a:pt x="405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0" y="296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301"/>
                  </a:lnTo>
                  <a:lnTo>
                    <a:pt x="395" y="299"/>
                  </a:lnTo>
                  <a:lnTo>
                    <a:pt x="393" y="299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88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5" y="299"/>
                  </a:lnTo>
                  <a:lnTo>
                    <a:pt x="395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12" y="291"/>
                  </a:lnTo>
                  <a:lnTo>
                    <a:pt x="414" y="291"/>
                  </a:lnTo>
                  <a:lnTo>
                    <a:pt x="414" y="289"/>
                  </a:lnTo>
                  <a:lnTo>
                    <a:pt x="417" y="289"/>
                  </a:lnTo>
                  <a:lnTo>
                    <a:pt x="421" y="287"/>
                  </a:lnTo>
                  <a:lnTo>
                    <a:pt x="424" y="284"/>
                  </a:lnTo>
                  <a:lnTo>
                    <a:pt x="424" y="284"/>
                  </a:lnTo>
                  <a:lnTo>
                    <a:pt x="424" y="282"/>
                  </a:lnTo>
                  <a:lnTo>
                    <a:pt x="421" y="280"/>
                  </a:lnTo>
                  <a:lnTo>
                    <a:pt x="417" y="272"/>
                  </a:lnTo>
                  <a:lnTo>
                    <a:pt x="414" y="272"/>
                  </a:lnTo>
                  <a:lnTo>
                    <a:pt x="412" y="270"/>
                  </a:lnTo>
                  <a:lnTo>
                    <a:pt x="407" y="270"/>
                  </a:lnTo>
                  <a:lnTo>
                    <a:pt x="402" y="270"/>
                  </a:lnTo>
                  <a:lnTo>
                    <a:pt x="400" y="270"/>
                  </a:lnTo>
                  <a:lnTo>
                    <a:pt x="398" y="270"/>
                  </a:lnTo>
                  <a:lnTo>
                    <a:pt x="398" y="270"/>
                  </a:lnTo>
                  <a:lnTo>
                    <a:pt x="395" y="270"/>
                  </a:lnTo>
                  <a:lnTo>
                    <a:pt x="395" y="270"/>
                  </a:lnTo>
                  <a:lnTo>
                    <a:pt x="393" y="270"/>
                  </a:lnTo>
                  <a:lnTo>
                    <a:pt x="391" y="268"/>
                  </a:lnTo>
                  <a:lnTo>
                    <a:pt x="388" y="265"/>
                  </a:lnTo>
                  <a:lnTo>
                    <a:pt x="383" y="261"/>
                  </a:lnTo>
                  <a:lnTo>
                    <a:pt x="379" y="256"/>
                  </a:lnTo>
                  <a:lnTo>
                    <a:pt x="376" y="256"/>
                  </a:lnTo>
                  <a:lnTo>
                    <a:pt x="376" y="254"/>
                  </a:lnTo>
                  <a:lnTo>
                    <a:pt x="376" y="251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74" y="242"/>
                  </a:lnTo>
                  <a:lnTo>
                    <a:pt x="374" y="239"/>
                  </a:lnTo>
                  <a:lnTo>
                    <a:pt x="374" y="237"/>
                  </a:lnTo>
                  <a:lnTo>
                    <a:pt x="372" y="237"/>
                  </a:lnTo>
                  <a:lnTo>
                    <a:pt x="367" y="232"/>
                  </a:lnTo>
                  <a:lnTo>
                    <a:pt x="355" y="223"/>
                  </a:lnTo>
                  <a:lnTo>
                    <a:pt x="353" y="223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46" y="223"/>
                  </a:lnTo>
                  <a:lnTo>
                    <a:pt x="343" y="223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6" y="220"/>
                  </a:lnTo>
                  <a:lnTo>
                    <a:pt x="336" y="218"/>
                  </a:lnTo>
                  <a:lnTo>
                    <a:pt x="334" y="216"/>
                  </a:lnTo>
                  <a:lnTo>
                    <a:pt x="331" y="211"/>
                  </a:lnTo>
                  <a:lnTo>
                    <a:pt x="331" y="209"/>
                  </a:lnTo>
                  <a:lnTo>
                    <a:pt x="331" y="206"/>
                  </a:lnTo>
                  <a:lnTo>
                    <a:pt x="331" y="206"/>
                  </a:lnTo>
                  <a:lnTo>
                    <a:pt x="331" y="204"/>
                  </a:lnTo>
                  <a:lnTo>
                    <a:pt x="331" y="204"/>
                  </a:lnTo>
                  <a:lnTo>
                    <a:pt x="329" y="201"/>
                  </a:lnTo>
                  <a:lnTo>
                    <a:pt x="324" y="197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0"/>
                  </a:lnTo>
                  <a:lnTo>
                    <a:pt x="317" y="190"/>
                  </a:lnTo>
                  <a:lnTo>
                    <a:pt x="310" y="190"/>
                  </a:lnTo>
                  <a:lnTo>
                    <a:pt x="308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4"/>
                  </a:lnTo>
                  <a:lnTo>
                    <a:pt x="303" y="197"/>
                  </a:lnTo>
                  <a:lnTo>
                    <a:pt x="305" y="199"/>
                  </a:lnTo>
                  <a:lnTo>
                    <a:pt x="308" y="201"/>
                  </a:lnTo>
                  <a:lnTo>
                    <a:pt x="310" y="204"/>
                  </a:lnTo>
                  <a:lnTo>
                    <a:pt x="310" y="206"/>
                  </a:lnTo>
                  <a:lnTo>
                    <a:pt x="310" y="209"/>
                  </a:lnTo>
                  <a:lnTo>
                    <a:pt x="310" y="209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310" y="213"/>
                  </a:lnTo>
                  <a:lnTo>
                    <a:pt x="313" y="213"/>
                  </a:lnTo>
                  <a:lnTo>
                    <a:pt x="310" y="213"/>
                  </a:lnTo>
                  <a:lnTo>
                    <a:pt x="310" y="211"/>
                  </a:lnTo>
                  <a:lnTo>
                    <a:pt x="308" y="211"/>
                  </a:lnTo>
                  <a:lnTo>
                    <a:pt x="308" y="209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1"/>
                  </a:lnTo>
                  <a:lnTo>
                    <a:pt x="303" y="201"/>
                  </a:lnTo>
                  <a:lnTo>
                    <a:pt x="296" y="197"/>
                  </a:lnTo>
                  <a:lnTo>
                    <a:pt x="294" y="197"/>
                  </a:lnTo>
                  <a:lnTo>
                    <a:pt x="291" y="197"/>
                  </a:lnTo>
                  <a:lnTo>
                    <a:pt x="289" y="194"/>
                  </a:lnTo>
                  <a:lnTo>
                    <a:pt x="284" y="190"/>
                  </a:lnTo>
                  <a:lnTo>
                    <a:pt x="284" y="187"/>
                  </a:lnTo>
                  <a:lnTo>
                    <a:pt x="282" y="185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5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5"/>
                  </a:lnTo>
                  <a:lnTo>
                    <a:pt x="270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3" y="164"/>
                  </a:lnTo>
                  <a:lnTo>
                    <a:pt x="260" y="157"/>
                  </a:lnTo>
                  <a:lnTo>
                    <a:pt x="260" y="154"/>
                  </a:lnTo>
                  <a:lnTo>
                    <a:pt x="260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3" y="152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1" y="145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2" y="140"/>
                  </a:lnTo>
                  <a:lnTo>
                    <a:pt x="239" y="140"/>
                  </a:lnTo>
                  <a:lnTo>
                    <a:pt x="237" y="138"/>
                  </a:lnTo>
                  <a:lnTo>
                    <a:pt x="237" y="138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3" y="126"/>
                  </a:lnTo>
                  <a:lnTo>
                    <a:pt x="218" y="123"/>
                  </a:lnTo>
                  <a:lnTo>
                    <a:pt x="216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8" y="116"/>
                  </a:lnTo>
                  <a:lnTo>
                    <a:pt x="204" y="116"/>
                  </a:lnTo>
                  <a:lnTo>
                    <a:pt x="199" y="114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2" y="100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75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5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1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9" y="67"/>
                  </a:lnTo>
                  <a:lnTo>
                    <a:pt x="156" y="6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59"/>
                  </a:lnTo>
                  <a:lnTo>
                    <a:pt x="154" y="57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49" y="50"/>
                  </a:lnTo>
                  <a:lnTo>
                    <a:pt x="140" y="43"/>
                  </a:lnTo>
                  <a:lnTo>
                    <a:pt x="133" y="36"/>
                  </a:lnTo>
                  <a:lnTo>
                    <a:pt x="130" y="33"/>
                  </a:lnTo>
                  <a:lnTo>
                    <a:pt x="119" y="41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88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8" y="83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7" y="90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7" y="100"/>
                  </a:lnTo>
                  <a:lnTo>
                    <a:pt x="76" y="109"/>
                  </a:lnTo>
                  <a:lnTo>
                    <a:pt x="78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4" y="123"/>
                  </a:lnTo>
                  <a:lnTo>
                    <a:pt x="107" y="12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3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38" y="168"/>
                  </a:lnTo>
                  <a:lnTo>
                    <a:pt x="140" y="17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0" y="185"/>
                  </a:lnTo>
                  <a:lnTo>
                    <a:pt x="142" y="187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2"/>
                  </a:lnTo>
                  <a:lnTo>
                    <a:pt x="149" y="192"/>
                  </a:lnTo>
                  <a:lnTo>
                    <a:pt x="152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6" y="192"/>
                  </a:lnTo>
                  <a:lnTo>
                    <a:pt x="161" y="194"/>
                  </a:lnTo>
                  <a:lnTo>
                    <a:pt x="166" y="197"/>
                  </a:lnTo>
                  <a:lnTo>
                    <a:pt x="168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92" y="216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201" y="220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9" y="225"/>
                  </a:lnTo>
                  <a:lnTo>
                    <a:pt x="199" y="225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30"/>
                  </a:lnTo>
                  <a:lnTo>
                    <a:pt x="194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7" y="232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7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42"/>
                  </a:lnTo>
                  <a:lnTo>
                    <a:pt x="206" y="25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1" y="265"/>
                  </a:lnTo>
                  <a:lnTo>
                    <a:pt x="211" y="268"/>
                  </a:lnTo>
                  <a:lnTo>
                    <a:pt x="213" y="270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7"/>
                  </a:lnTo>
                  <a:lnTo>
                    <a:pt x="216" y="287"/>
                  </a:lnTo>
                  <a:lnTo>
                    <a:pt x="216" y="289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7" y="301"/>
                  </a:lnTo>
                  <a:lnTo>
                    <a:pt x="242" y="303"/>
                  </a:lnTo>
                  <a:lnTo>
                    <a:pt x="242" y="303"/>
                  </a:lnTo>
                  <a:lnTo>
                    <a:pt x="246" y="308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3"/>
                  </a:lnTo>
                  <a:lnTo>
                    <a:pt x="249" y="313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7"/>
                  </a:lnTo>
                  <a:lnTo>
                    <a:pt x="249" y="317"/>
                  </a:lnTo>
                  <a:lnTo>
                    <a:pt x="251" y="317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2"/>
                  </a:lnTo>
                  <a:lnTo>
                    <a:pt x="251" y="322"/>
                  </a:lnTo>
                  <a:lnTo>
                    <a:pt x="251" y="325"/>
                  </a:lnTo>
                  <a:lnTo>
                    <a:pt x="253" y="325"/>
                  </a:lnTo>
                  <a:lnTo>
                    <a:pt x="253" y="325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63" y="332"/>
                  </a:lnTo>
                  <a:lnTo>
                    <a:pt x="263" y="334"/>
                  </a:lnTo>
                  <a:lnTo>
                    <a:pt x="268" y="336"/>
                  </a:lnTo>
                  <a:lnTo>
                    <a:pt x="270" y="341"/>
                  </a:lnTo>
                  <a:lnTo>
                    <a:pt x="270" y="343"/>
                  </a:lnTo>
                  <a:lnTo>
                    <a:pt x="277" y="351"/>
                  </a:lnTo>
                  <a:lnTo>
                    <a:pt x="279" y="353"/>
                  </a:lnTo>
                  <a:lnTo>
                    <a:pt x="279" y="355"/>
                  </a:lnTo>
                  <a:lnTo>
                    <a:pt x="279" y="360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70"/>
                  </a:lnTo>
                  <a:lnTo>
                    <a:pt x="282" y="367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9" y="374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94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4" y="381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6" y="386"/>
                  </a:lnTo>
                  <a:lnTo>
                    <a:pt x="296" y="388"/>
                  </a:lnTo>
                  <a:lnTo>
                    <a:pt x="296" y="391"/>
                  </a:lnTo>
                  <a:lnTo>
                    <a:pt x="296" y="393"/>
                  </a:lnTo>
                  <a:lnTo>
                    <a:pt x="296" y="393"/>
                  </a:lnTo>
                  <a:lnTo>
                    <a:pt x="298" y="396"/>
                  </a:lnTo>
                  <a:lnTo>
                    <a:pt x="303" y="400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5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10"/>
                  </a:lnTo>
                  <a:lnTo>
                    <a:pt x="308" y="412"/>
                  </a:lnTo>
                  <a:lnTo>
                    <a:pt x="308" y="414"/>
                  </a:lnTo>
                  <a:lnTo>
                    <a:pt x="308" y="417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10" y="429"/>
                  </a:lnTo>
                  <a:lnTo>
                    <a:pt x="315" y="436"/>
                  </a:lnTo>
                  <a:lnTo>
                    <a:pt x="320" y="443"/>
                  </a:lnTo>
                  <a:lnTo>
                    <a:pt x="322" y="445"/>
                  </a:lnTo>
                  <a:lnTo>
                    <a:pt x="324" y="445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31" y="450"/>
                  </a:lnTo>
                  <a:lnTo>
                    <a:pt x="336" y="459"/>
                  </a:lnTo>
                  <a:lnTo>
                    <a:pt x="336" y="459"/>
                  </a:lnTo>
                  <a:lnTo>
                    <a:pt x="343" y="474"/>
                  </a:lnTo>
                  <a:lnTo>
                    <a:pt x="346" y="474"/>
                  </a:lnTo>
                  <a:lnTo>
                    <a:pt x="346" y="476"/>
                  </a:lnTo>
                  <a:lnTo>
                    <a:pt x="348" y="478"/>
                  </a:lnTo>
                  <a:lnTo>
                    <a:pt x="360" y="485"/>
                  </a:lnTo>
                  <a:lnTo>
                    <a:pt x="369" y="493"/>
                  </a:lnTo>
                  <a:lnTo>
                    <a:pt x="379" y="497"/>
                  </a:lnTo>
                  <a:lnTo>
                    <a:pt x="379" y="500"/>
                  </a:lnTo>
                  <a:lnTo>
                    <a:pt x="379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1" y="502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7"/>
                  </a:lnTo>
                  <a:lnTo>
                    <a:pt x="381" y="507"/>
                  </a:lnTo>
                  <a:lnTo>
                    <a:pt x="383" y="509"/>
                  </a:lnTo>
                  <a:lnTo>
                    <a:pt x="383" y="509"/>
                  </a:lnTo>
                  <a:lnTo>
                    <a:pt x="383" y="511"/>
                  </a:lnTo>
                  <a:lnTo>
                    <a:pt x="381" y="511"/>
                  </a:lnTo>
                  <a:lnTo>
                    <a:pt x="381" y="514"/>
                  </a:lnTo>
                  <a:lnTo>
                    <a:pt x="381" y="514"/>
                  </a:lnTo>
                  <a:lnTo>
                    <a:pt x="383" y="516"/>
                  </a:lnTo>
                  <a:lnTo>
                    <a:pt x="383" y="516"/>
                  </a:lnTo>
                  <a:lnTo>
                    <a:pt x="386" y="519"/>
                  </a:lnTo>
                  <a:lnTo>
                    <a:pt x="395" y="523"/>
                  </a:lnTo>
                  <a:lnTo>
                    <a:pt x="402" y="530"/>
                  </a:lnTo>
                  <a:lnTo>
                    <a:pt x="412" y="538"/>
                  </a:lnTo>
                  <a:lnTo>
                    <a:pt x="414" y="540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21" y="545"/>
                  </a:lnTo>
                  <a:lnTo>
                    <a:pt x="428" y="549"/>
                  </a:lnTo>
                  <a:lnTo>
                    <a:pt x="433" y="554"/>
                  </a:lnTo>
                  <a:lnTo>
                    <a:pt x="436" y="554"/>
                  </a:lnTo>
                  <a:lnTo>
                    <a:pt x="436" y="556"/>
                  </a:lnTo>
                  <a:lnTo>
                    <a:pt x="436" y="559"/>
                  </a:lnTo>
                  <a:lnTo>
                    <a:pt x="438" y="559"/>
                  </a:lnTo>
                  <a:lnTo>
                    <a:pt x="438" y="556"/>
                  </a:lnTo>
                  <a:lnTo>
                    <a:pt x="438" y="559"/>
                  </a:lnTo>
                  <a:lnTo>
                    <a:pt x="440" y="559"/>
                  </a:lnTo>
                  <a:lnTo>
                    <a:pt x="440" y="559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50" y="564"/>
                  </a:lnTo>
                  <a:lnTo>
                    <a:pt x="450" y="564"/>
                  </a:lnTo>
                  <a:lnTo>
                    <a:pt x="452" y="564"/>
                  </a:lnTo>
                  <a:lnTo>
                    <a:pt x="452" y="566"/>
                  </a:lnTo>
                  <a:lnTo>
                    <a:pt x="452" y="568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62" y="571"/>
                  </a:lnTo>
                  <a:lnTo>
                    <a:pt x="462" y="573"/>
                  </a:lnTo>
                  <a:lnTo>
                    <a:pt x="466" y="573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9" y="580"/>
                  </a:lnTo>
                  <a:lnTo>
                    <a:pt x="469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5"/>
                  </a:lnTo>
                  <a:lnTo>
                    <a:pt x="471" y="585"/>
                  </a:lnTo>
                  <a:lnTo>
                    <a:pt x="473" y="587"/>
                  </a:lnTo>
                  <a:lnTo>
                    <a:pt x="478" y="592"/>
                  </a:lnTo>
                  <a:lnTo>
                    <a:pt x="478" y="592"/>
                  </a:lnTo>
                  <a:lnTo>
                    <a:pt x="478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5" y="597"/>
                  </a:lnTo>
                  <a:lnTo>
                    <a:pt x="488" y="599"/>
                  </a:lnTo>
                  <a:lnTo>
                    <a:pt x="488" y="599"/>
                  </a:lnTo>
                  <a:lnTo>
                    <a:pt x="488" y="601"/>
                  </a:lnTo>
                  <a:lnTo>
                    <a:pt x="488" y="601"/>
                  </a:lnTo>
                  <a:lnTo>
                    <a:pt x="490" y="604"/>
                  </a:lnTo>
                  <a:lnTo>
                    <a:pt x="492" y="604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7" y="611"/>
                  </a:lnTo>
                  <a:lnTo>
                    <a:pt x="497" y="611"/>
                  </a:lnTo>
                  <a:lnTo>
                    <a:pt x="499" y="613"/>
                  </a:lnTo>
                  <a:lnTo>
                    <a:pt x="499" y="613"/>
                  </a:lnTo>
                  <a:lnTo>
                    <a:pt x="499" y="616"/>
                  </a:lnTo>
                  <a:lnTo>
                    <a:pt x="499" y="616"/>
                  </a:lnTo>
                  <a:lnTo>
                    <a:pt x="502" y="618"/>
                  </a:lnTo>
                  <a:lnTo>
                    <a:pt x="509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3"/>
                  </a:lnTo>
                  <a:lnTo>
                    <a:pt x="506" y="611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4"/>
                  </a:lnTo>
                  <a:lnTo>
                    <a:pt x="502" y="594"/>
                  </a:lnTo>
                  <a:lnTo>
                    <a:pt x="502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6" y="594"/>
                  </a:lnTo>
                  <a:lnTo>
                    <a:pt x="509" y="594"/>
                  </a:lnTo>
                  <a:lnTo>
                    <a:pt x="509" y="597"/>
                  </a:lnTo>
                  <a:lnTo>
                    <a:pt x="511" y="599"/>
                  </a:lnTo>
                  <a:lnTo>
                    <a:pt x="514" y="601"/>
                  </a:lnTo>
                  <a:lnTo>
                    <a:pt x="516" y="601"/>
                  </a:lnTo>
                  <a:lnTo>
                    <a:pt x="518" y="604"/>
                  </a:lnTo>
                  <a:lnTo>
                    <a:pt x="528" y="609"/>
                  </a:lnTo>
                  <a:lnTo>
                    <a:pt x="530" y="609"/>
                  </a:lnTo>
                  <a:lnTo>
                    <a:pt x="530" y="609"/>
                  </a:lnTo>
                  <a:close/>
                  <a:moveTo>
                    <a:pt x="119" y="192"/>
                  </a:moveTo>
                  <a:lnTo>
                    <a:pt x="119" y="192"/>
                  </a:lnTo>
                  <a:lnTo>
                    <a:pt x="119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09" y="192"/>
                  </a:lnTo>
                  <a:lnTo>
                    <a:pt x="116" y="194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9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1" y="197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21" y="192"/>
                  </a:lnTo>
                  <a:lnTo>
                    <a:pt x="119" y="192"/>
                  </a:lnTo>
                  <a:close/>
                  <a:moveTo>
                    <a:pt x="154" y="256"/>
                  </a:moveTo>
                  <a:lnTo>
                    <a:pt x="152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30"/>
                  </a:lnTo>
                  <a:lnTo>
                    <a:pt x="123" y="228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1" y="232"/>
                  </a:lnTo>
                  <a:lnTo>
                    <a:pt x="119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1" y="237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3" y="254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0" y="258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5" y="263"/>
                  </a:lnTo>
                  <a:lnTo>
                    <a:pt x="138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40" y="275"/>
                  </a:lnTo>
                  <a:lnTo>
                    <a:pt x="142" y="275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5" y="277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52" y="275"/>
                  </a:lnTo>
                  <a:lnTo>
                    <a:pt x="152" y="275"/>
                  </a:lnTo>
                  <a:lnTo>
                    <a:pt x="152" y="270"/>
                  </a:lnTo>
                  <a:lnTo>
                    <a:pt x="152" y="268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4" y="261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6"/>
                  </a:lnTo>
                  <a:close/>
                  <a:moveTo>
                    <a:pt x="289" y="471"/>
                  </a:moveTo>
                  <a:lnTo>
                    <a:pt x="289" y="471"/>
                  </a:lnTo>
                  <a:lnTo>
                    <a:pt x="287" y="471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1"/>
                  </a:lnTo>
                  <a:lnTo>
                    <a:pt x="289" y="471"/>
                  </a:lnTo>
                  <a:close/>
                  <a:moveTo>
                    <a:pt x="386" y="587"/>
                  </a:moveTo>
                  <a:lnTo>
                    <a:pt x="383" y="587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79" y="585"/>
                  </a:lnTo>
                  <a:lnTo>
                    <a:pt x="379" y="585"/>
                  </a:lnTo>
                  <a:lnTo>
                    <a:pt x="376" y="582"/>
                  </a:lnTo>
                  <a:lnTo>
                    <a:pt x="376" y="582"/>
                  </a:lnTo>
                  <a:lnTo>
                    <a:pt x="374" y="585"/>
                  </a:lnTo>
                  <a:lnTo>
                    <a:pt x="372" y="585"/>
                  </a:lnTo>
                  <a:lnTo>
                    <a:pt x="374" y="587"/>
                  </a:lnTo>
                  <a:lnTo>
                    <a:pt x="379" y="592"/>
                  </a:lnTo>
                  <a:lnTo>
                    <a:pt x="381" y="592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2"/>
                  </a:lnTo>
                  <a:lnTo>
                    <a:pt x="383" y="594"/>
                  </a:lnTo>
                  <a:lnTo>
                    <a:pt x="386" y="594"/>
                  </a:lnTo>
                  <a:lnTo>
                    <a:pt x="386" y="594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8" y="590"/>
                  </a:lnTo>
                  <a:lnTo>
                    <a:pt x="388" y="590"/>
                  </a:lnTo>
                  <a:lnTo>
                    <a:pt x="388" y="587"/>
                  </a:lnTo>
                  <a:lnTo>
                    <a:pt x="386" y="587"/>
                  </a:lnTo>
                  <a:close/>
                  <a:moveTo>
                    <a:pt x="516" y="609"/>
                  </a:moveTo>
                  <a:lnTo>
                    <a:pt x="514" y="609"/>
                  </a:lnTo>
                  <a:lnTo>
                    <a:pt x="514" y="609"/>
                  </a:lnTo>
                  <a:lnTo>
                    <a:pt x="511" y="606"/>
                  </a:lnTo>
                  <a:lnTo>
                    <a:pt x="511" y="606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4" y="609"/>
                  </a:lnTo>
                  <a:lnTo>
                    <a:pt x="514" y="611"/>
                  </a:lnTo>
                  <a:lnTo>
                    <a:pt x="516" y="611"/>
                  </a:lnTo>
                  <a:lnTo>
                    <a:pt x="516" y="611"/>
                  </a:lnTo>
                  <a:lnTo>
                    <a:pt x="516" y="609"/>
                  </a:lnTo>
                  <a:lnTo>
                    <a:pt x="516" y="609"/>
                  </a:lnTo>
                  <a:lnTo>
                    <a:pt x="516" y="609"/>
                  </a:lnTo>
                  <a:close/>
                  <a:moveTo>
                    <a:pt x="284" y="476"/>
                  </a:moveTo>
                  <a:lnTo>
                    <a:pt x="284" y="476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4" y="474"/>
                  </a:lnTo>
                  <a:lnTo>
                    <a:pt x="282" y="474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7" y="471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7" y="469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4"/>
                  </a:lnTo>
                  <a:lnTo>
                    <a:pt x="284" y="462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5" y="467"/>
                  </a:lnTo>
                  <a:lnTo>
                    <a:pt x="275" y="467"/>
                  </a:lnTo>
                  <a:lnTo>
                    <a:pt x="275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82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4" y="478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78"/>
                  </a:lnTo>
                  <a:lnTo>
                    <a:pt x="284" y="476"/>
                  </a:lnTo>
                  <a:close/>
                  <a:moveTo>
                    <a:pt x="253" y="426"/>
                  </a:move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4"/>
                  </a:lnTo>
                  <a:lnTo>
                    <a:pt x="251" y="424"/>
                  </a:lnTo>
                  <a:lnTo>
                    <a:pt x="246" y="422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46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2" y="412"/>
                  </a:lnTo>
                  <a:lnTo>
                    <a:pt x="242" y="412"/>
                  </a:lnTo>
                  <a:lnTo>
                    <a:pt x="239" y="414"/>
                  </a:lnTo>
                  <a:lnTo>
                    <a:pt x="239" y="414"/>
                  </a:lnTo>
                  <a:lnTo>
                    <a:pt x="239" y="417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9" y="422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4" y="426"/>
                  </a:lnTo>
                  <a:lnTo>
                    <a:pt x="244" y="426"/>
                  </a:lnTo>
                  <a:lnTo>
                    <a:pt x="246" y="426"/>
                  </a:lnTo>
                  <a:lnTo>
                    <a:pt x="246" y="429"/>
                  </a:lnTo>
                  <a:lnTo>
                    <a:pt x="246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51" y="429"/>
                  </a:lnTo>
                  <a:lnTo>
                    <a:pt x="251" y="429"/>
                  </a:lnTo>
                  <a:lnTo>
                    <a:pt x="251" y="431"/>
                  </a:lnTo>
                  <a:lnTo>
                    <a:pt x="251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29"/>
                  </a:lnTo>
                  <a:lnTo>
                    <a:pt x="253" y="426"/>
                  </a:lnTo>
                  <a:close/>
                  <a:moveTo>
                    <a:pt x="225" y="393"/>
                  </a:moveTo>
                  <a:lnTo>
                    <a:pt x="225" y="393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1"/>
                  </a:lnTo>
                  <a:lnTo>
                    <a:pt x="216" y="381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1"/>
                  </a:lnTo>
                  <a:lnTo>
                    <a:pt x="218" y="381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13" y="377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67"/>
                  </a:lnTo>
                  <a:lnTo>
                    <a:pt x="208" y="367"/>
                  </a:lnTo>
                  <a:lnTo>
                    <a:pt x="208" y="365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58"/>
                  </a:lnTo>
                  <a:lnTo>
                    <a:pt x="206" y="358"/>
                  </a:lnTo>
                  <a:lnTo>
                    <a:pt x="204" y="358"/>
                  </a:lnTo>
                  <a:lnTo>
                    <a:pt x="204" y="355"/>
                  </a:lnTo>
                  <a:lnTo>
                    <a:pt x="204" y="355"/>
                  </a:lnTo>
                  <a:lnTo>
                    <a:pt x="201" y="355"/>
                  </a:lnTo>
                  <a:lnTo>
                    <a:pt x="201" y="355"/>
                  </a:lnTo>
                  <a:lnTo>
                    <a:pt x="199" y="358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4" y="358"/>
                  </a:lnTo>
                  <a:lnTo>
                    <a:pt x="194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6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90" y="367"/>
                  </a:lnTo>
                  <a:lnTo>
                    <a:pt x="190" y="370"/>
                  </a:lnTo>
                  <a:lnTo>
                    <a:pt x="187" y="370"/>
                  </a:lnTo>
                  <a:lnTo>
                    <a:pt x="190" y="372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2" y="377"/>
                  </a:lnTo>
                  <a:lnTo>
                    <a:pt x="199" y="388"/>
                  </a:lnTo>
                  <a:lnTo>
                    <a:pt x="201" y="391"/>
                  </a:lnTo>
                  <a:lnTo>
                    <a:pt x="201" y="391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20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398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225" y="398"/>
                  </a:lnTo>
                  <a:lnTo>
                    <a:pt x="225" y="398"/>
                  </a:lnTo>
                  <a:lnTo>
                    <a:pt x="225" y="396"/>
                  </a:lnTo>
                  <a:lnTo>
                    <a:pt x="225" y="393"/>
                  </a:lnTo>
                  <a:lnTo>
                    <a:pt x="225" y="393"/>
                  </a:lnTo>
                  <a:close/>
                  <a:moveTo>
                    <a:pt x="272" y="452"/>
                  </a:moveTo>
                  <a:lnTo>
                    <a:pt x="272" y="450"/>
                  </a:lnTo>
                  <a:lnTo>
                    <a:pt x="272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3" y="440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3" y="445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50"/>
                  </a:lnTo>
                  <a:lnTo>
                    <a:pt x="260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5"/>
                  </a:lnTo>
                  <a:lnTo>
                    <a:pt x="263" y="455"/>
                  </a:lnTo>
                  <a:lnTo>
                    <a:pt x="263" y="457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270" y="455"/>
                  </a:lnTo>
                  <a:lnTo>
                    <a:pt x="270" y="455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2" y="452"/>
                  </a:lnTo>
                  <a:lnTo>
                    <a:pt x="272" y="4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6753708" y="2533736"/>
              <a:ext cx="1890774" cy="2023178"/>
            </a:xfrm>
            <a:custGeom>
              <a:avLst/>
              <a:gdLst>
                <a:gd name="T0" fmla="*/ 1046 w 1528"/>
                <a:gd name="T1" fmla="*/ 817 h 1635"/>
                <a:gd name="T2" fmla="*/ 1318 w 1528"/>
                <a:gd name="T3" fmla="*/ 1574 h 1635"/>
                <a:gd name="T4" fmla="*/ 1502 w 1528"/>
                <a:gd name="T5" fmla="*/ 440 h 1635"/>
                <a:gd name="T6" fmla="*/ 1370 w 1528"/>
                <a:gd name="T7" fmla="*/ 402 h 1635"/>
                <a:gd name="T8" fmla="*/ 1237 w 1528"/>
                <a:gd name="T9" fmla="*/ 483 h 1635"/>
                <a:gd name="T10" fmla="*/ 1136 w 1528"/>
                <a:gd name="T11" fmla="*/ 544 h 1635"/>
                <a:gd name="T12" fmla="*/ 1048 w 1528"/>
                <a:gd name="T13" fmla="*/ 473 h 1635"/>
                <a:gd name="T14" fmla="*/ 987 w 1528"/>
                <a:gd name="T15" fmla="*/ 554 h 1635"/>
                <a:gd name="T16" fmla="*/ 845 w 1528"/>
                <a:gd name="T17" fmla="*/ 507 h 1635"/>
                <a:gd name="T18" fmla="*/ 682 w 1528"/>
                <a:gd name="T19" fmla="*/ 447 h 1635"/>
                <a:gd name="T20" fmla="*/ 639 w 1528"/>
                <a:gd name="T21" fmla="*/ 369 h 1635"/>
                <a:gd name="T22" fmla="*/ 580 w 1528"/>
                <a:gd name="T23" fmla="*/ 277 h 1635"/>
                <a:gd name="T24" fmla="*/ 573 w 1528"/>
                <a:gd name="T25" fmla="*/ 204 h 1635"/>
                <a:gd name="T26" fmla="*/ 457 w 1528"/>
                <a:gd name="T27" fmla="*/ 2 h 1635"/>
                <a:gd name="T28" fmla="*/ 305 w 1528"/>
                <a:gd name="T29" fmla="*/ 118 h 1635"/>
                <a:gd name="T30" fmla="*/ 348 w 1528"/>
                <a:gd name="T31" fmla="*/ 232 h 1635"/>
                <a:gd name="T32" fmla="*/ 270 w 1528"/>
                <a:gd name="T33" fmla="*/ 362 h 1635"/>
                <a:gd name="T34" fmla="*/ 135 w 1528"/>
                <a:gd name="T35" fmla="*/ 627 h 1635"/>
                <a:gd name="T36" fmla="*/ 10 w 1528"/>
                <a:gd name="T37" fmla="*/ 703 h 1635"/>
                <a:gd name="T38" fmla="*/ 15 w 1528"/>
                <a:gd name="T39" fmla="*/ 729 h 1635"/>
                <a:gd name="T40" fmla="*/ 107 w 1528"/>
                <a:gd name="T41" fmla="*/ 760 h 1635"/>
                <a:gd name="T42" fmla="*/ 71 w 1528"/>
                <a:gd name="T43" fmla="*/ 793 h 1635"/>
                <a:gd name="T44" fmla="*/ 156 w 1528"/>
                <a:gd name="T45" fmla="*/ 883 h 1635"/>
                <a:gd name="T46" fmla="*/ 204 w 1528"/>
                <a:gd name="T47" fmla="*/ 819 h 1635"/>
                <a:gd name="T48" fmla="*/ 239 w 1528"/>
                <a:gd name="T49" fmla="*/ 805 h 1635"/>
                <a:gd name="T50" fmla="*/ 235 w 1528"/>
                <a:gd name="T51" fmla="*/ 850 h 1635"/>
                <a:gd name="T52" fmla="*/ 242 w 1528"/>
                <a:gd name="T53" fmla="*/ 911 h 1635"/>
                <a:gd name="T54" fmla="*/ 244 w 1528"/>
                <a:gd name="T55" fmla="*/ 970 h 1635"/>
                <a:gd name="T56" fmla="*/ 251 w 1528"/>
                <a:gd name="T57" fmla="*/ 1006 h 1635"/>
                <a:gd name="T58" fmla="*/ 265 w 1528"/>
                <a:gd name="T59" fmla="*/ 1074 h 1635"/>
                <a:gd name="T60" fmla="*/ 279 w 1528"/>
                <a:gd name="T61" fmla="*/ 1143 h 1635"/>
                <a:gd name="T62" fmla="*/ 320 w 1528"/>
                <a:gd name="T63" fmla="*/ 1205 h 1635"/>
                <a:gd name="T64" fmla="*/ 343 w 1528"/>
                <a:gd name="T65" fmla="*/ 1271 h 1635"/>
                <a:gd name="T66" fmla="*/ 376 w 1528"/>
                <a:gd name="T67" fmla="*/ 1366 h 1635"/>
                <a:gd name="T68" fmla="*/ 436 w 1528"/>
                <a:gd name="T69" fmla="*/ 1489 h 1635"/>
                <a:gd name="T70" fmla="*/ 440 w 1528"/>
                <a:gd name="T71" fmla="*/ 1522 h 1635"/>
                <a:gd name="T72" fmla="*/ 585 w 1528"/>
                <a:gd name="T73" fmla="*/ 1503 h 1635"/>
                <a:gd name="T74" fmla="*/ 611 w 1528"/>
                <a:gd name="T75" fmla="*/ 1392 h 1635"/>
                <a:gd name="T76" fmla="*/ 637 w 1528"/>
                <a:gd name="T77" fmla="*/ 1283 h 1635"/>
                <a:gd name="T78" fmla="*/ 667 w 1528"/>
                <a:gd name="T79" fmla="*/ 1145 h 1635"/>
                <a:gd name="T80" fmla="*/ 738 w 1528"/>
                <a:gd name="T81" fmla="*/ 1096 h 1635"/>
                <a:gd name="T82" fmla="*/ 866 w 1528"/>
                <a:gd name="T83" fmla="*/ 982 h 1635"/>
                <a:gd name="T84" fmla="*/ 897 w 1528"/>
                <a:gd name="T85" fmla="*/ 937 h 1635"/>
                <a:gd name="T86" fmla="*/ 975 w 1528"/>
                <a:gd name="T87" fmla="*/ 904 h 1635"/>
                <a:gd name="T88" fmla="*/ 1043 w 1528"/>
                <a:gd name="T89" fmla="*/ 802 h 1635"/>
                <a:gd name="T90" fmla="*/ 1067 w 1528"/>
                <a:gd name="T91" fmla="*/ 838 h 1635"/>
                <a:gd name="T92" fmla="*/ 1086 w 1528"/>
                <a:gd name="T93" fmla="*/ 833 h 1635"/>
                <a:gd name="T94" fmla="*/ 1074 w 1528"/>
                <a:gd name="T95" fmla="*/ 743 h 1635"/>
                <a:gd name="T96" fmla="*/ 1053 w 1528"/>
                <a:gd name="T97" fmla="*/ 651 h 1635"/>
                <a:gd name="T98" fmla="*/ 1051 w 1528"/>
                <a:gd name="T99" fmla="*/ 575 h 1635"/>
                <a:gd name="T100" fmla="*/ 1095 w 1528"/>
                <a:gd name="T101" fmla="*/ 568 h 1635"/>
                <a:gd name="T102" fmla="*/ 1150 w 1528"/>
                <a:gd name="T103" fmla="*/ 632 h 1635"/>
                <a:gd name="T104" fmla="*/ 1261 w 1528"/>
                <a:gd name="T105" fmla="*/ 653 h 1635"/>
                <a:gd name="T106" fmla="*/ 1216 w 1528"/>
                <a:gd name="T107" fmla="*/ 743 h 1635"/>
                <a:gd name="T108" fmla="*/ 1271 w 1528"/>
                <a:gd name="T109" fmla="*/ 769 h 1635"/>
                <a:gd name="T110" fmla="*/ 1318 w 1528"/>
                <a:gd name="T111" fmla="*/ 755 h 1635"/>
                <a:gd name="T112" fmla="*/ 1391 w 1528"/>
                <a:gd name="T113" fmla="*/ 641 h 1635"/>
                <a:gd name="T114" fmla="*/ 1488 w 1528"/>
                <a:gd name="T115" fmla="*/ 509 h 1635"/>
                <a:gd name="T116" fmla="*/ 1339 w 1528"/>
                <a:gd name="T117" fmla="*/ 1614 h 1635"/>
                <a:gd name="T118" fmla="*/ 1304 w 1528"/>
                <a:gd name="T119" fmla="*/ 1555 h 1635"/>
                <a:gd name="T120" fmla="*/ 1304 w 1528"/>
                <a:gd name="T121" fmla="*/ 1285 h 1635"/>
                <a:gd name="T122" fmla="*/ 1282 w 1528"/>
                <a:gd name="T123" fmla="*/ 1358 h 1635"/>
                <a:gd name="T124" fmla="*/ 1292 w 1528"/>
                <a:gd name="T125" fmla="*/ 135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8" h="1635">
                  <a:moveTo>
                    <a:pt x="1261" y="1382"/>
                  </a:moveTo>
                  <a:lnTo>
                    <a:pt x="1261" y="1382"/>
                  </a:lnTo>
                  <a:lnTo>
                    <a:pt x="1261" y="1380"/>
                  </a:lnTo>
                  <a:lnTo>
                    <a:pt x="1259" y="1380"/>
                  </a:lnTo>
                  <a:lnTo>
                    <a:pt x="1259" y="1382"/>
                  </a:lnTo>
                  <a:lnTo>
                    <a:pt x="1261" y="1382"/>
                  </a:lnTo>
                  <a:lnTo>
                    <a:pt x="1261" y="1385"/>
                  </a:lnTo>
                  <a:lnTo>
                    <a:pt x="1261" y="1385"/>
                  </a:lnTo>
                  <a:lnTo>
                    <a:pt x="1263" y="1385"/>
                  </a:lnTo>
                  <a:lnTo>
                    <a:pt x="1263" y="1385"/>
                  </a:lnTo>
                  <a:lnTo>
                    <a:pt x="1263" y="1382"/>
                  </a:lnTo>
                  <a:lnTo>
                    <a:pt x="1263" y="1382"/>
                  </a:lnTo>
                  <a:lnTo>
                    <a:pt x="1261" y="1382"/>
                  </a:lnTo>
                  <a:close/>
                  <a:moveTo>
                    <a:pt x="258" y="1555"/>
                  </a:move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8" y="1557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close/>
                  <a:moveTo>
                    <a:pt x="289" y="1458"/>
                  </a:move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close/>
                  <a:moveTo>
                    <a:pt x="287" y="1460"/>
                  </a:moveTo>
                  <a:lnTo>
                    <a:pt x="287" y="1460"/>
                  </a:lnTo>
                  <a:lnTo>
                    <a:pt x="287" y="1460"/>
                  </a:lnTo>
                  <a:lnTo>
                    <a:pt x="287" y="1460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0"/>
                  </a:lnTo>
                  <a:lnTo>
                    <a:pt x="289" y="1460"/>
                  </a:lnTo>
                  <a:lnTo>
                    <a:pt x="287" y="1460"/>
                  </a:lnTo>
                  <a:lnTo>
                    <a:pt x="287" y="1460"/>
                  </a:lnTo>
                  <a:close/>
                  <a:moveTo>
                    <a:pt x="672" y="1155"/>
                  </a:moveTo>
                  <a:lnTo>
                    <a:pt x="670" y="1155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5" y="1155"/>
                  </a:lnTo>
                  <a:lnTo>
                    <a:pt x="667" y="1157"/>
                  </a:lnTo>
                  <a:lnTo>
                    <a:pt x="670" y="1160"/>
                  </a:lnTo>
                  <a:lnTo>
                    <a:pt x="670" y="1160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5"/>
                  </a:lnTo>
                  <a:close/>
                  <a:moveTo>
                    <a:pt x="1046" y="821"/>
                  </a:moveTo>
                  <a:lnTo>
                    <a:pt x="1043" y="826"/>
                  </a:lnTo>
                  <a:lnTo>
                    <a:pt x="1041" y="831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3"/>
                  </a:lnTo>
                  <a:lnTo>
                    <a:pt x="1046" y="833"/>
                  </a:lnTo>
                  <a:lnTo>
                    <a:pt x="1048" y="831"/>
                  </a:lnTo>
                  <a:lnTo>
                    <a:pt x="1048" y="828"/>
                  </a:lnTo>
                  <a:lnTo>
                    <a:pt x="1046" y="821"/>
                  </a:lnTo>
                  <a:lnTo>
                    <a:pt x="1046" y="821"/>
                  </a:lnTo>
                  <a:close/>
                  <a:moveTo>
                    <a:pt x="1086" y="838"/>
                  </a:moveTo>
                  <a:lnTo>
                    <a:pt x="1086" y="838"/>
                  </a:lnTo>
                  <a:lnTo>
                    <a:pt x="1084" y="838"/>
                  </a:lnTo>
                  <a:lnTo>
                    <a:pt x="1084" y="835"/>
                  </a:lnTo>
                  <a:lnTo>
                    <a:pt x="1081" y="838"/>
                  </a:lnTo>
                  <a:lnTo>
                    <a:pt x="1084" y="840"/>
                  </a:lnTo>
                  <a:lnTo>
                    <a:pt x="1084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38"/>
                  </a:lnTo>
                  <a:lnTo>
                    <a:pt x="1086" y="838"/>
                  </a:lnTo>
                  <a:close/>
                  <a:moveTo>
                    <a:pt x="1072" y="819"/>
                  </a:moveTo>
                  <a:lnTo>
                    <a:pt x="1072" y="819"/>
                  </a:lnTo>
                  <a:lnTo>
                    <a:pt x="1072" y="821"/>
                  </a:lnTo>
                  <a:lnTo>
                    <a:pt x="1069" y="821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72" y="826"/>
                  </a:lnTo>
                  <a:lnTo>
                    <a:pt x="1072" y="826"/>
                  </a:lnTo>
                  <a:lnTo>
                    <a:pt x="1072" y="824"/>
                  </a:lnTo>
                  <a:lnTo>
                    <a:pt x="1074" y="821"/>
                  </a:lnTo>
                  <a:lnTo>
                    <a:pt x="1074" y="821"/>
                  </a:lnTo>
                  <a:lnTo>
                    <a:pt x="1074" y="819"/>
                  </a:lnTo>
                  <a:lnTo>
                    <a:pt x="1074" y="819"/>
                  </a:lnTo>
                  <a:lnTo>
                    <a:pt x="1072" y="819"/>
                  </a:lnTo>
                  <a:close/>
                  <a:moveTo>
                    <a:pt x="1043" y="821"/>
                  </a:moveTo>
                  <a:lnTo>
                    <a:pt x="1046" y="821"/>
                  </a:lnTo>
                  <a:lnTo>
                    <a:pt x="1046" y="819"/>
                  </a:lnTo>
                  <a:lnTo>
                    <a:pt x="1046" y="817"/>
                  </a:lnTo>
                  <a:lnTo>
                    <a:pt x="1043" y="817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4"/>
                  </a:lnTo>
                  <a:lnTo>
                    <a:pt x="1043" y="821"/>
                  </a:lnTo>
                  <a:close/>
                  <a:moveTo>
                    <a:pt x="289" y="1422"/>
                  </a:move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close/>
                  <a:moveTo>
                    <a:pt x="230" y="1425"/>
                  </a:move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close/>
                  <a:moveTo>
                    <a:pt x="253" y="1387"/>
                  </a:move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6" y="1387"/>
                  </a:lnTo>
                  <a:lnTo>
                    <a:pt x="253" y="1387"/>
                  </a:lnTo>
                  <a:lnTo>
                    <a:pt x="253" y="1387"/>
                  </a:lnTo>
                  <a:close/>
                  <a:moveTo>
                    <a:pt x="211" y="1420"/>
                  </a:moveTo>
                  <a:lnTo>
                    <a:pt x="211" y="1420"/>
                  </a:lnTo>
                  <a:lnTo>
                    <a:pt x="211" y="1420"/>
                  </a:lnTo>
                  <a:lnTo>
                    <a:pt x="211" y="1422"/>
                  </a:lnTo>
                  <a:lnTo>
                    <a:pt x="211" y="1422"/>
                  </a:lnTo>
                  <a:lnTo>
                    <a:pt x="211" y="1420"/>
                  </a:lnTo>
                  <a:lnTo>
                    <a:pt x="213" y="1420"/>
                  </a:lnTo>
                  <a:lnTo>
                    <a:pt x="213" y="1420"/>
                  </a:lnTo>
                  <a:lnTo>
                    <a:pt x="211" y="1420"/>
                  </a:lnTo>
                  <a:lnTo>
                    <a:pt x="211" y="1420"/>
                  </a:lnTo>
                  <a:close/>
                  <a:moveTo>
                    <a:pt x="235" y="1434"/>
                  </a:move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close/>
                  <a:moveTo>
                    <a:pt x="242" y="1401"/>
                  </a:moveTo>
                  <a:lnTo>
                    <a:pt x="242" y="1401"/>
                  </a:lnTo>
                  <a:lnTo>
                    <a:pt x="242" y="1401"/>
                  </a:lnTo>
                  <a:lnTo>
                    <a:pt x="242" y="1403"/>
                  </a:lnTo>
                  <a:lnTo>
                    <a:pt x="242" y="1403"/>
                  </a:lnTo>
                  <a:lnTo>
                    <a:pt x="242" y="1401"/>
                  </a:lnTo>
                  <a:lnTo>
                    <a:pt x="244" y="1401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2" y="1401"/>
                  </a:lnTo>
                  <a:close/>
                  <a:moveTo>
                    <a:pt x="239" y="1375"/>
                  </a:move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close/>
                  <a:moveTo>
                    <a:pt x="242" y="1406"/>
                  </a:moveTo>
                  <a:lnTo>
                    <a:pt x="239" y="1406"/>
                  </a:lnTo>
                  <a:lnTo>
                    <a:pt x="239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close/>
                  <a:moveTo>
                    <a:pt x="1346" y="1344"/>
                  </a:moveTo>
                  <a:lnTo>
                    <a:pt x="1346" y="1344"/>
                  </a:lnTo>
                  <a:lnTo>
                    <a:pt x="1346" y="1347"/>
                  </a:lnTo>
                  <a:lnTo>
                    <a:pt x="1346" y="1344"/>
                  </a:lnTo>
                  <a:lnTo>
                    <a:pt x="1346" y="1344"/>
                  </a:lnTo>
                  <a:close/>
                  <a:moveTo>
                    <a:pt x="1330" y="1571"/>
                  </a:moveTo>
                  <a:lnTo>
                    <a:pt x="1330" y="1569"/>
                  </a:lnTo>
                  <a:lnTo>
                    <a:pt x="1330" y="1569"/>
                  </a:lnTo>
                  <a:lnTo>
                    <a:pt x="1330" y="1569"/>
                  </a:lnTo>
                  <a:lnTo>
                    <a:pt x="1330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30" y="1574"/>
                  </a:lnTo>
                  <a:lnTo>
                    <a:pt x="1330" y="1571"/>
                  </a:lnTo>
                  <a:lnTo>
                    <a:pt x="1330" y="1571"/>
                  </a:lnTo>
                  <a:lnTo>
                    <a:pt x="1330" y="1571"/>
                  </a:lnTo>
                  <a:close/>
                  <a:moveTo>
                    <a:pt x="1323" y="1574"/>
                  </a:moveTo>
                  <a:lnTo>
                    <a:pt x="1323" y="1574"/>
                  </a:lnTo>
                  <a:lnTo>
                    <a:pt x="1323" y="1574"/>
                  </a:lnTo>
                  <a:lnTo>
                    <a:pt x="1323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69"/>
                  </a:lnTo>
                  <a:lnTo>
                    <a:pt x="1320" y="1569"/>
                  </a:lnTo>
                  <a:lnTo>
                    <a:pt x="1318" y="1569"/>
                  </a:lnTo>
                  <a:lnTo>
                    <a:pt x="1318" y="1571"/>
                  </a:lnTo>
                  <a:lnTo>
                    <a:pt x="1318" y="1571"/>
                  </a:lnTo>
                  <a:lnTo>
                    <a:pt x="1315" y="1574"/>
                  </a:lnTo>
                  <a:lnTo>
                    <a:pt x="1315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5" y="1579"/>
                  </a:lnTo>
                  <a:lnTo>
                    <a:pt x="1325" y="1579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3" y="1574"/>
                  </a:lnTo>
                  <a:close/>
                  <a:moveTo>
                    <a:pt x="1332" y="1541"/>
                  </a:moveTo>
                  <a:lnTo>
                    <a:pt x="1332" y="1543"/>
                  </a:lnTo>
                  <a:lnTo>
                    <a:pt x="1332" y="1543"/>
                  </a:lnTo>
                  <a:lnTo>
                    <a:pt x="1332" y="1545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4" y="1545"/>
                  </a:lnTo>
                  <a:lnTo>
                    <a:pt x="1334" y="1545"/>
                  </a:lnTo>
                  <a:lnTo>
                    <a:pt x="1334" y="1543"/>
                  </a:lnTo>
                  <a:lnTo>
                    <a:pt x="1332" y="1543"/>
                  </a:lnTo>
                  <a:lnTo>
                    <a:pt x="1332" y="1543"/>
                  </a:lnTo>
                  <a:lnTo>
                    <a:pt x="1332" y="1541"/>
                  </a:lnTo>
                  <a:lnTo>
                    <a:pt x="1332" y="1541"/>
                  </a:lnTo>
                  <a:close/>
                  <a:moveTo>
                    <a:pt x="1327" y="1569"/>
                  </a:moveTo>
                  <a:lnTo>
                    <a:pt x="1327" y="1569"/>
                  </a:lnTo>
                  <a:lnTo>
                    <a:pt x="1327" y="1569"/>
                  </a:lnTo>
                  <a:lnTo>
                    <a:pt x="1330" y="1569"/>
                  </a:lnTo>
                  <a:lnTo>
                    <a:pt x="1330" y="1567"/>
                  </a:lnTo>
                  <a:lnTo>
                    <a:pt x="1327" y="1567"/>
                  </a:lnTo>
                  <a:lnTo>
                    <a:pt x="1327" y="1564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5" y="1569"/>
                  </a:lnTo>
                  <a:lnTo>
                    <a:pt x="1325" y="1569"/>
                  </a:lnTo>
                  <a:lnTo>
                    <a:pt x="1325" y="1571"/>
                  </a:lnTo>
                  <a:lnTo>
                    <a:pt x="1325" y="1571"/>
                  </a:lnTo>
                  <a:lnTo>
                    <a:pt x="1327" y="1571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7" y="1569"/>
                  </a:lnTo>
                  <a:close/>
                  <a:moveTo>
                    <a:pt x="1337" y="1607"/>
                  </a:moveTo>
                  <a:lnTo>
                    <a:pt x="1339" y="1607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0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4" y="1602"/>
                  </a:lnTo>
                  <a:lnTo>
                    <a:pt x="1334" y="1605"/>
                  </a:lnTo>
                  <a:lnTo>
                    <a:pt x="1332" y="1605"/>
                  </a:lnTo>
                  <a:lnTo>
                    <a:pt x="1332" y="1605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4" y="1609"/>
                  </a:lnTo>
                  <a:lnTo>
                    <a:pt x="1334" y="1609"/>
                  </a:lnTo>
                  <a:lnTo>
                    <a:pt x="1337" y="1607"/>
                  </a:lnTo>
                  <a:lnTo>
                    <a:pt x="1337" y="1607"/>
                  </a:lnTo>
                  <a:close/>
                  <a:moveTo>
                    <a:pt x="1528" y="469"/>
                  </a:moveTo>
                  <a:lnTo>
                    <a:pt x="1526" y="466"/>
                  </a:lnTo>
                  <a:lnTo>
                    <a:pt x="1526" y="464"/>
                  </a:lnTo>
                  <a:lnTo>
                    <a:pt x="1526" y="462"/>
                  </a:lnTo>
                  <a:lnTo>
                    <a:pt x="1526" y="459"/>
                  </a:lnTo>
                  <a:lnTo>
                    <a:pt x="1526" y="457"/>
                  </a:lnTo>
                  <a:lnTo>
                    <a:pt x="1526" y="454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19" y="452"/>
                  </a:lnTo>
                  <a:lnTo>
                    <a:pt x="1519" y="450"/>
                  </a:lnTo>
                  <a:lnTo>
                    <a:pt x="1516" y="447"/>
                  </a:lnTo>
                  <a:lnTo>
                    <a:pt x="1514" y="447"/>
                  </a:lnTo>
                  <a:lnTo>
                    <a:pt x="1512" y="447"/>
                  </a:lnTo>
                  <a:lnTo>
                    <a:pt x="1509" y="450"/>
                  </a:lnTo>
                  <a:lnTo>
                    <a:pt x="1507" y="450"/>
                  </a:lnTo>
                  <a:lnTo>
                    <a:pt x="1507" y="450"/>
                  </a:lnTo>
                  <a:lnTo>
                    <a:pt x="1505" y="447"/>
                  </a:lnTo>
                  <a:lnTo>
                    <a:pt x="1505" y="445"/>
                  </a:lnTo>
                  <a:lnTo>
                    <a:pt x="1502" y="440"/>
                  </a:lnTo>
                  <a:lnTo>
                    <a:pt x="1498" y="438"/>
                  </a:lnTo>
                  <a:lnTo>
                    <a:pt x="1495" y="436"/>
                  </a:lnTo>
                  <a:lnTo>
                    <a:pt x="1490" y="433"/>
                  </a:lnTo>
                  <a:lnTo>
                    <a:pt x="1486" y="436"/>
                  </a:lnTo>
                  <a:lnTo>
                    <a:pt x="1486" y="438"/>
                  </a:lnTo>
                  <a:lnTo>
                    <a:pt x="1486" y="440"/>
                  </a:lnTo>
                  <a:lnTo>
                    <a:pt x="1483" y="445"/>
                  </a:lnTo>
                  <a:lnTo>
                    <a:pt x="1483" y="445"/>
                  </a:lnTo>
                  <a:lnTo>
                    <a:pt x="1481" y="440"/>
                  </a:lnTo>
                  <a:lnTo>
                    <a:pt x="1481" y="438"/>
                  </a:lnTo>
                  <a:lnTo>
                    <a:pt x="1481" y="436"/>
                  </a:lnTo>
                  <a:lnTo>
                    <a:pt x="1481" y="433"/>
                  </a:lnTo>
                  <a:lnTo>
                    <a:pt x="1483" y="431"/>
                  </a:lnTo>
                  <a:lnTo>
                    <a:pt x="1488" y="428"/>
                  </a:lnTo>
                  <a:lnTo>
                    <a:pt x="1488" y="424"/>
                  </a:lnTo>
                  <a:lnTo>
                    <a:pt x="1488" y="421"/>
                  </a:lnTo>
                  <a:lnTo>
                    <a:pt x="1486" y="419"/>
                  </a:lnTo>
                  <a:lnTo>
                    <a:pt x="1483" y="417"/>
                  </a:lnTo>
                  <a:lnTo>
                    <a:pt x="1483" y="414"/>
                  </a:lnTo>
                  <a:lnTo>
                    <a:pt x="1483" y="414"/>
                  </a:lnTo>
                  <a:lnTo>
                    <a:pt x="1483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09"/>
                  </a:lnTo>
                  <a:lnTo>
                    <a:pt x="1476" y="407"/>
                  </a:lnTo>
                  <a:lnTo>
                    <a:pt x="1476" y="405"/>
                  </a:lnTo>
                  <a:lnTo>
                    <a:pt x="1472" y="405"/>
                  </a:lnTo>
                  <a:lnTo>
                    <a:pt x="1467" y="409"/>
                  </a:lnTo>
                  <a:lnTo>
                    <a:pt x="1467" y="405"/>
                  </a:lnTo>
                  <a:lnTo>
                    <a:pt x="1467" y="402"/>
                  </a:lnTo>
                  <a:lnTo>
                    <a:pt x="1467" y="402"/>
                  </a:lnTo>
                  <a:lnTo>
                    <a:pt x="1469" y="402"/>
                  </a:lnTo>
                  <a:lnTo>
                    <a:pt x="1474" y="400"/>
                  </a:lnTo>
                  <a:lnTo>
                    <a:pt x="1474" y="400"/>
                  </a:lnTo>
                  <a:lnTo>
                    <a:pt x="1476" y="398"/>
                  </a:lnTo>
                  <a:lnTo>
                    <a:pt x="1476" y="395"/>
                  </a:lnTo>
                  <a:lnTo>
                    <a:pt x="1476" y="395"/>
                  </a:lnTo>
                  <a:lnTo>
                    <a:pt x="1476" y="393"/>
                  </a:lnTo>
                  <a:lnTo>
                    <a:pt x="1476" y="393"/>
                  </a:lnTo>
                  <a:lnTo>
                    <a:pt x="1474" y="393"/>
                  </a:lnTo>
                  <a:lnTo>
                    <a:pt x="1474" y="395"/>
                  </a:lnTo>
                  <a:lnTo>
                    <a:pt x="1472" y="395"/>
                  </a:lnTo>
                  <a:lnTo>
                    <a:pt x="1469" y="395"/>
                  </a:lnTo>
                  <a:lnTo>
                    <a:pt x="1469" y="395"/>
                  </a:lnTo>
                  <a:lnTo>
                    <a:pt x="1467" y="393"/>
                  </a:lnTo>
                  <a:lnTo>
                    <a:pt x="1467" y="393"/>
                  </a:lnTo>
                  <a:lnTo>
                    <a:pt x="1464" y="388"/>
                  </a:lnTo>
                  <a:lnTo>
                    <a:pt x="1464" y="388"/>
                  </a:lnTo>
                  <a:lnTo>
                    <a:pt x="1462" y="388"/>
                  </a:lnTo>
                  <a:lnTo>
                    <a:pt x="1455" y="388"/>
                  </a:lnTo>
                  <a:lnTo>
                    <a:pt x="1450" y="391"/>
                  </a:lnTo>
                  <a:lnTo>
                    <a:pt x="1448" y="388"/>
                  </a:lnTo>
                  <a:lnTo>
                    <a:pt x="1446" y="391"/>
                  </a:lnTo>
                  <a:lnTo>
                    <a:pt x="1443" y="391"/>
                  </a:lnTo>
                  <a:lnTo>
                    <a:pt x="1443" y="393"/>
                  </a:lnTo>
                  <a:lnTo>
                    <a:pt x="1443" y="398"/>
                  </a:lnTo>
                  <a:lnTo>
                    <a:pt x="1438" y="398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8"/>
                  </a:lnTo>
                  <a:lnTo>
                    <a:pt x="1434" y="398"/>
                  </a:lnTo>
                  <a:lnTo>
                    <a:pt x="1431" y="398"/>
                  </a:lnTo>
                  <a:lnTo>
                    <a:pt x="1431" y="398"/>
                  </a:lnTo>
                  <a:lnTo>
                    <a:pt x="1434" y="400"/>
                  </a:lnTo>
                  <a:lnTo>
                    <a:pt x="1434" y="402"/>
                  </a:lnTo>
                  <a:lnTo>
                    <a:pt x="1431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0"/>
                  </a:lnTo>
                  <a:lnTo>
                    <a:pt x="1427" y="400"/>
                  </a:lnTo>
                  <a:lnTo>
                    <a:pt x="1427" y="402"/>
                  </a:lnTo>
                  <a:lnTo>
                    <a:pt x="1424" y="402"/>
                  </a:lnTo>
                  <a:lnTo>
                    <a:pt x="1422" y="402"/>
                  </a:lnTo>
                  <a:lnTo>
                    <a:pt x="1420" y="402"/>
                  </a:lnTo>
                  <a:lnTo>
                    <a:pt x="1420" y="407"/>
                  </a:lnTo>
                  <a:lnTo>
                    <a:pt x="1417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5" y="405"/>
                  </a:lnTo>
                  <a:lnTo>
                    <a:pt x="1415" y="405"/>
                  </a:lnTo>
                  <a:lnTo>
                    <a:pt x="1412" y="405"/>
                  </a:lnTo>
                  <a:lnTo>
                    <a:pt x="1410" y="402"/>
                  </a:lnTo>
                  <a:lnTo>
                    <a:pt x="1408" y="402"/>
                  </a:lnTo>
                  <a:lnTo>
                    <a:pt x="1405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5" y="402"/>
                  </a:lnTo>
                  <a:lnTo>
                    <a:pt x="1405" y="402"/>
                  </a:lnTo>
                  <a:lnTo>
                    <a:pt x="1403" y="402"/>
                  </a:lnTo>
                  <a:lnTo>
                    <a:pt x="1401" y="400"/>
                  </a:lnTo>
                  <a:lnTo>
                    <a:pt x="1398" y="400"/>
                  </a:lnTo>
                  <a:lnTo>
                    <a:pt x="1396" y="400"/>
                  </a:lnTo>
                  <a:lnTo>
                    <a:pt x="1396" y="400"/>
                  </a:lnTo>
                  <a:lnTo>
                    <a:pt x="1393" y="400"/>
                  </a:lnTo>
                  <a:lnTo>
                    <a:pt x="1393" y="400"/>
                  </a:lnTo>
                  <a:lnTo>
                    <a:pt x="1393" y="398"/>
                  </a:lnTo>
                  <a:lnTo>
                    <a:pt x="1393" y="395"/>
                  </a:lnTo>
                  <a:lnTo>
                    <a:pt x="1389" y="393"/>
                  </a:lnTo>
                  <a:lnTo>
                    <a:pt x="1389" y="393"/>
                  </a:lnTo>
                  <a:lnTo>
                    <a:pt x="1386" y="391"/>
                  </a:lnTo>
                  <a:lnTo>
                    <a:pt x="1384" y="391"/>
                  </a:lnTo>
                  <a:lnTo>
                    <a:pt x="1384" y="393"/>
                  </a:lnTo>
                  <a:lnTo>
                    <a:pt x="1382" y="395"/>
                  </a:lnTo>
                  <a:lnTo>
                    <a:pt x="1379" y="398"/>
                  </a:lnTo>
                  <a:lnTo>
                    <a:pt x="1379" y="398"/>
                  </a:lnTo>
                  <a:lnTo>
                    <a:pt x="1377" y="398"/>
                  </a:lnTo>
                  <a:lnTo>
                    <a:pt x="1375" y="398"/>
                  </a:lnTo>
                  <a:lnTo>
                    <a:pt x="1375" y="398"/>
                  </a:lnTo>
                  <a:lnTo>
                    <a:pt x="1372" y="398"/>
                  </a:lnTo>
                  <a:lnTo>
                    <a:pt x="1372" y="400"/>
                  </a:lnTo>
                  <a:lnTo>
                    <a:pt x="1372" y="400"/>
                  </a:lnTo>
                  <a:lnTo>
                    <a:pt x="1370" y="402"/>
                  </a:lnTo>
                  <a:lnTo>
                    <a:pt x="1370" y="402"/>
                  </a:lnTo>
                  <a:lnTo>
                    <a:pt x="1367" y="402"/>
                  </a:lnTo>
                  <a:lnTo>
                    <a:pt x="1367" y="405"/>
                  </a:lnTo>
                  <a:lnTo>
                    <a:pt x="1370" y="407"/>
                  </a:lnTo>
                  <a:lnTo>
                    <a:pt x="1372" y="409"/>
                  </a:lnTo>
                  <a:lnTo>
                    <a:pt x="1367" y="412"/>
                  </a:lnTo>
                  <a:lnTo>
                    <a:pt x="1365" y="414"/>
                  </a:lnTo>
                  <a:lnTo>
                    <a:pt x="1363" y="414"/>
                  </a:lnTo>
                  <a:lnTo>
                    <a:pt x="1360" y="417"/>
                  </a:lnTo>
                  <a:lnTo>
                    <a:pt x="1358" y="417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1" y="419"/>
                  </a:lnTo>
                  <a:lnTo>
                    <a:pt x="1351" y="419"/>
                  </a:lnTo>
                  <a:lnTo>
                    <a:pt x="1349" y="419"/>
                  </a:lnTo>
                  <a:lnTo>
                    <a:pt x="1349" y="419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6" y="421"/>
                  </a:lnTo>
                  <a:lnTo>
                    <a:pt x="1346" y="421"/>
                  </a:lnTo>
                  <a:lnTo>
                    <a:pt x="1346" y="424"/>
                  </a:lnTo>
                  <a:lnTo>
                    <a:pt x="1346" y="424"/>
                  </a:lnTo>
                  <a:lnTo>
                    <a:pt x="1344" y="424"/>
                  </a:lnTo>
                  <a:lnTo>
                    <a:pt x="1341" y="426"/>
                  </a:lnTo>
                  <a:lnTo>
                    <a:pt x="1339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4" y="428"/>
                  </a:lnTo>
                  <a:lnTo>
                    <a:pt x="1334" y="428"/>
                  </a:lnTo>
                  <a:lnTo>
                    <a:pt x="1334" y="431"/>
                  </a:lnTo>
                  <a:lnTo>
                    <a:pt x="1332" y="431"/>
                  </a:lnTo>
                  <a:lnTo>
                    <a:pt x="1330" y="428"/>
                  </a:lnTo>
                  <a:lnTo>
                    <a:pt x="1325" y="431"/>
                  </a:lnTo>
                  <a:lnTo>
                    <a:pt x="1320" y="433"/>
                  </a:lnTo>
                  <a:lnTo>
                    <a:pt x="1318" y="433"/>
                  </a:lnTo>
                  <a:lnTo>
                    <a:pt x="1315" y="436"/>
                  </a:lnTo>
                  <a:lnTo>
                    <a:pt x="1313" y="438"/>
                  </a:lnTo>
                  <a:lnTo>
                    <a:pt x="1311" y="438"/>
                  </a:lnTo>
                  <a:lnTo>
                    <a:pt x="1308" y="440"/>
                  </a:lnTo>
                  <a:lnTo>
                    <a:pt x="1308" y="443"/>
                  </a:lnTo>
                  <a:lnTo>
                    <a:pt x="1308" y="445"/>
                  </a:lnTo>
                  <a:lnTo>
                    <a:pt x="1306" y="447"/>
                  </a:lnTo>
                  <a:lnTo>
                    <a:pt x="1306" y="447"/>
                  </a:lnTo>
                  <a:lnTo>
                    <a:pt x="1301" y="452"/>
                  </a:lnTo>
                  <a:lnTo>
                    <a:pt x="1299" y="452"/>
                  </a:lnTo>
                  <a:lnTo>
                    <a:pt x="1299" y="454"/>
                  </a:lnTo>
                  <a:lnTo>
                    <a:pt x="1297" y="454"/>
                  </a:lnTo>
                  <a:lnTo>
                    <a:pt x="1297" y="454"/>
                  </a:lnTo>
                  <a:lnTo>
                    <a:pt x="1294" y="454"/>
                  </a:lnTo>
                  <a:lnTo>
                    <a:pt x="1294" y="457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7"/>
                  </a:lnTo>
                  <a:lnTo>
                    <a:pt x="1289" y="459"/>
                  </a:lnTo>
                  <a:lnTo>
                    <a:pt x="1285" y="459"/>
                  </a:lnTo>
                  <a:lnTo>
                    <a:pt x="1285" y="462"/>
                  </a:lnTo>
                  <a:lnTo>
                    <a:pt x="1282" y="464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5" y="466"/>
                  </a:lnTo>
                  <a:lnTo>
                    <a:pt x="1285" y="466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71"/>
                  </a:lnTo>
                  <a:lnTo>
                    <a:pt x="1282" y="473"/>
                  </a:lnTo>
                  <a:lnTo>
                    <a:pt x="1280" y="473"/>
                  </a:lnTo>
                  <a:lnTo>
                    <a:pt x="1280" y="476"/>
                  </a:lnTo>
                  <a:lnTo>
                    <a:pt x="1278" y="476"/>
                  </a:lnTo>
                  <a:lnTo>
                    <a:pt x="1278" y="476"/>
                  </a:lnTo>
                  <a:lnTo>
                    <a:pt x="1275" y="478"/>
                  </a:lnTo>
                  <a:lnTo>
                    <a:pt x="1275" y="478"/>
                  </a:lnTo>
                  <a:lnTo>
                    <a:pt x="1273" y="478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78"/>
                  </a:lnTo>
                  <a:lnTo>
                    <a:pt x="1268" y="478"/>
                  </a:lnTo>
                  <a:lnTo>
                    <a:pt x="1268" y="478"/>
                  </a:lnTo>
                  <a:lnTo>
                    <a:pt x="1268" y="480"/>
                  </a:lnTo>
                  <a:lnTo>
                    <a:pt x="1268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6" y="480"/>
                  </a:lnTo>
                  <a:lnTo>
                    <a:pt x="1263" y="483"/>
                  </a:lnTo>
                  <a:lnTo>
                    <a:pt x="1263" y="480"/>
                  </a:lnTo>
                  <a:lnTo>
                    <a:pt x="1263" y="480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59" y="480"/>
                  </a:lnTo>
                  <a:lnTo>
                    <a:pt x="1259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2" y="480"/>
                  </a:lnTo>
                  <a:lnTo>
                    <a:pt x="1249" y="485"/>
                  </a:lnTo>
                  <a:lnTo>
                    <a:pt x="1247" y="485"/>
                  </a:lnTo>
                  <a:lnTo>
                    <a:pt x="1247" y="485"/>
                  </a:lnTo>
                  <a:lnTo>
                    <a:pt x="1244" y="485"/>
                  </a:lnTo>
                  <a:lnTo>
                    <a:pt x="1242" y="485"/>
                  </a:lnTo>
                  <a:lnTo>
                    <a:pt x="1240" y="485"/>
                  </a:lnTo>
                  <a:lnTo>
                    <a:pt x="1237" y="483"/>
                  </a:lnTo>
                  <a:lnTo>
                    <a:pt x="1237" y="483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26" y="490"/>
                  </a:lnTo>
                  <a:lnTo>
                    <a:pt x="1226" y="492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30" y="499"/>
                  </a:lnTo>
                  <a:lnTo>
                    <a:pt x="1230" y="499"/>
                  </a:lnTo>
                  <a:lnTo>
                    <a:pt x="1233" y="499"/>
                  </a:lnTo>
                  <a:lnTo>
                    <a:pt x="1233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4"/>
                  </a:lnTo>
                  <a:lnTo>
                    <a:pt x="1235" y="504"/>
                  </a:lnTo>
                  <a:lnTo>
                    <a:pt x="1237" y="504"/>
                  </a:lnTo>
                  <a:lnTo>
                    <a:pt x="1240" y="502"/>
                  </a:lnTo>
                  <a:lnTo>
                    <a:pt x="1242" y="502"/>
                  </a:lnTo>
                  <a:lnTo>
                    <a:pt x="1244" y="502"/>
                  </a:lnTo>
                  <a:lnTo>
                    <a:pt x="1244" y="502"/>
                  </a:lnTo>
                  <a:lnTo>
                    <a:pt x="1247" y="502"/>
                  </a:lnTo>
                  <a:lnTo>
                    <a:pt x="1247" y="499"/>
                  </a:lnTo>
                  <a:lnTo>
                    <a:pt x="1249" y="502"/>
                  </a:lnTo>
                  <a:lnTo>
                    <a:pt x="1252" y="511"/>
                  </a:lnTo>
                  <a:lnTo>
                    <a:pt x="1254" y="511"/>
                  </a:lnTo>
                  <a:lnTo>
                    <a:pt x="1252" y="511"/>
                  </a:lnTo>
                  <a:lnTo>
                    <a:pt x="1252" y="514"/>
                  </a:lnTo>
                  <a:lnTo>
                    <a:pt x="1249" y="514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7" y="518"/>
                  </a:lnTo>
                  <a:lnTo>
                    <a:pt x="1247" y="521"/>
                  </a:lnTo>
                  <a:lnTo>
                    <a:pt x="1247" y="521"/>
                  </a:lnTo>
                  <a:lnTo>
                    <a:pt x="1247" y="523"/>
                  </a:lnTo>
                  <a:lnTo>
                    <a:pt x="1249" y="523"/>
                  </a:lnTo>
                  <a:lnTo>
                    <a:pt x="1252" y="525"/>
                  </a:lnTo>
                  <a:lnTo>
                    <a:pt x="1252" y="528"/>
                  </a:lnTo>
                  <a:lnTo>
                    <a:pt x="1252" y="533"/>
                  </a:lnTo>
                  <a:lnTo>
                    <a:pt x="1252" y="533"/>
                  </a:lnTo>
                  <a:lnTo>
                    <a:pt x="1252" y="535"/>
                  </a:lnTo>
                  <a:lnTo>
                    <a:pt x="1249" y="537"/>
                  </a:lnTo>
                  <a:lnTo>
                    <a:pt x="1247" y="537"/>
                  </a:lnTo>
                  <a:lnTo>
                    <a:pt x="1247" y="537"/>
                  </a:lnTo>
                  <a:lnTo>
                    <a:pt x="1244" y="535"/>
                  </a:lnTo>
                  <a:lnTo>
                    <a:pt x="1244" y="535"/>
                  </a:lnTo>
                  <a:lnTo>
                    <a:pt x="1242" y="535"/>
                  </a:lnTo>
                  <a:lnTo>
                    <a:pt x="1242" y="535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0" y="540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37" y="537"/>
                  </a:lnTo>
                  <a:lnTo>
                    <a:pt x="1235" y="540"/>
                  </a:lnTo>
                  <a:lnTo>
                    <a:pt x="1233" y="540"/>
                  </a:lnTo>
                  <a:lnTo>
                    <a:pt x="1230" y="540"/>
                  </a:lnTo>
                  <a:lnTo>
                    <a:pt x="1230" y="540"/>
                  </a:lnTo>
                  <a:lnTo>
                    <a:pt x="1228" y="540"/>
                  </a:lnTo>
                  <a:lnTo>
                    <a:pt x="1226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1" y="537"/>
                  </a:lnTo>
                  <a:lnTo>
                    <a:pt x="1221" y="535"/>
                  </a:lnTo>
                  <a:lnTo>
                    <a:pt x="1221" y="535"/>
                  </a:lnTo>
                  <a:lnTo>
                    <a:pt x="1218" y="535"/>
                  </a:lnTo>
                  <a:lnTo>
                    <a:pt x="1216" y="535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09" y="542"/>
                  </a:lnTo>
                  <a:lnTo>
                    <a:pt x="1209" y="540"/>
                  </a:lnTo>
                  <a:lnTo>
                    <a:pt x="1207" y="540"/>
                  </a:lnTo>
                  <a:lnTo>
                    <a:pt x="1202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197" y="540"/>
                  </a:lnTo>
                  <a:lnTo>
                    <a:pt x="1197" y="542"/>
                  </a:lnTo>
                  <a:lnTo>
                    <a:pt x="1192" y="542"/>
                  </a:lnTo>
                  <a:lnTo>
                    <a:pt x="1181" y="542"/>
                  </a:lnTo>
                  <a:lnTo>
                    <a:pt x="1174" y="542"/>
                  </a:lnTo>
                  <a:lnTo>
                    <a:pt x="1169" y="537"/>
                  </a:lnTo>
                  <a:lnTo>
                    <a:pt x="1164" y="535"/>
                  </a:lnTo>
                  <a:lnTo>
                    <a:pt x="1162" y="535"/>
                  </a:lnTo>
                  <a:lnTo>
                    <a:pt x="1162" y="535"/>
                  </a:lnTo>
                  <a:lnTo>
                    <a:pt x="1159" y="535"/>
                  </a:lnTo>
                  <a:lnTo>
                    <a:pt x="1159" y="535"/>
                  </a:lnTo>
                  <a:lnTo>
                    <a:pt x="1159" y="537"/>
                  </a:lnTo>
                  <a:lnTo>
                    <a:pt x="1157" y="537"/>
                  </a:lnTo>
                  <a:lnTo>
                    <a:pt x="1155" y="537"/>
                  </a:lnTo>
                  <a:lnTo>
                    <a:pt x="1155" y="537"/>
                  </a:lnTo>
                  <a:lnTo>
                    <a:pt x="1152" y="537"/>
                  </a:lnTo>
                  <a:lnTo>
                    <a:pt x="1152" y="542"/>
                  </a:lnTo>
                  <a:lnTo>
                    <a:pt x="1150" y="542"/>
                  </a:lnTo>
                  <a:lnTo>
                    <a:pt x="1148" y="544"/>
                  </a:lnTo>
                  <a:lnTo>
                    <a:pt x="1143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1" y="547"/>
                  </a:lnTo>
                  <a:lnTo>
                    <a:pt x="1131" y="547"/>
                  </a:lnTo>
                  <a:lnTo>
                    <a:pt x="1131" y="544"/>
                  </a:lnTo>
                  <a:lnTo>
                    <a:pt x="1126" y="544"/>
                  </a:lnTo>
                  <a:lnTo>
                    <a:pt x="1126" y="544"/>
                  </a:lnTo>
                  <a:lnTo>
                    <a:pt x="1124" y="544"/>
                  </a:lnTo>
                  <a:lnTo>
                    <a:pt x="1124" y="544"/>
                  </a:lnTo>
                  <a:lnTo>
                    <a:pt x="1121" y="544"/>
                  </a:lnTo>
                  <a:lnTo>
                    <a:pt x="1124" y="542"/>
                  </a:lnTo>
                  <a:lnTo>
                    <a:pt x="1124" y="542"/>
                  </a:lnTo>
                  <a:lnTo>
                    <a:pt x="1121" y="540"/>
                  </a:lnTo>
                  <a:lnTo>
                    <a:pt x="1119" y="540"/>
                  </a:lnTo>
                  <a:lnTo>
                    <a:pt x="1117" y="540"/>
                  </a:lnTo>
                  <a:lnTo>
                    <a:pt x="1114" y="540"/>
                  </a:lnTo>
                  <a:lnTo>
                    <a:pt x="1112" y="540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07" y="537"/>
                  </a:lnTo>
                  <a:lnTo>
                    <a:pt x="1107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40"/>
                  </a:lnTo>
                  <a:lnTo>
                    <a:pt x="1103" y="540"/>
                  </a:lnTo>
                  <a:lnTo>
                    <a:pt x="1100" y="540"/>
                  </a:lnTo>
                  <a:lnTo>
                    <a:pt x="1098" y="540"/>
                  </a:lnTo>
                  <a:lnTo>
                    <a:pt x="1095" y="540"/>
                  </a:lnTo>
                  <a:lnTo>
                    <a:pt x="1095" y="537"/>
                  </a:lnTo>
                  <a:lnTo>
                    <a:pt x="1095" y="537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0"/>
                  </a:lnTo>
                  <a:lnTo>
                    <a:pt x="1088" y="530"/>
                  </a:lnTo>
                  <a:lnTo>
                    <a:pt x="1086" y="530"/>
                  </a:lnTo>
                  <a:lnTo>
                    <a:pt x="1086" y="530"/>
                  </a:lnTo>
                  <a:lnTo>
                    <a:pt x="1084" y="530"/>
                  </a:lnTo>
                  <a:lnTo>
                    <a:pt x="1084" y="530"/>
                  </a:lnTo>
                  <a:lnTo>
                    <a:pt x="1084" y="528"/>
                  </a:lnTo>
                  <a:lnTo>
                    <a:pt x="1084" y="525"/>
                  </a:lnTo>
                  <a:lnTo>
                    <a:pt x="1084" y="523"/>
                  </a:lnTo>
                  <a:lnTo>
                    <a:pt x="1081" y="523"/>
                  </a:lnTo>
                  <a:lnTo>
                    <a:pt x="1081" y="521"/>
                  </a:lnTo>
                  <a:lnTo>
                    <a:pt x="1079" y="521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9" y="516"/>
                  </a:lnTo>
                  <a:lnTo>
                    <a:pt x="1079" y="514"/>
                  </a:lnTo>
                  <a:lnTo>
                    <a:pt x="1081" y="514"/>
                  </a:lnTo>
                  <a:lnTo>
                    <a:pt x="1084" y="511"/>
                  </a:lnTo>
                  <a:lnTo>
                    <a:pt x="1084" y="511"/>
                  </a:lnTo>
                  <a:lnTo>
                    <a:pt x="1086" y="511"/>
                  </a:lnTo>
                  <a:lnTo>
                    <a:pt x="1086" y="509"/>
                  </a:lnTo>
                  <a:lnTo>
                    <a:pt x="1084" y="509"/>
                  </a:lnTo>
                  <a:lnTo>
                    <a:pt x="1084" y="509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79" y="504"/>
                  </a:lnTo>
                  <a:lnTo>
                    <a:pt x="1079" y="502"/>
                  </a:lnTo>
                  <a:lnTo>
                    <a:pt x="1079" y="502"/>
                  </a:lnTo>
                  <a:lnTo>
                    <a:pt x="1079" y="499"/>
                  </a:lnTo>
                  <a:lnTo>
                    <a:pt x="1079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9" y="495"/>
                  </a:lnTo>
                  <a:lnTo>
                    <a:pt x="1079" y="495"/>
                  </a:lnTo>
                  <a:lnTo>
                    <a:pt x="1079" y="492"/>
                  </a:lnTo>
                  <a:lnTo>
                    <a:pt x="1081" y="490"/>
                  </a:lnTo>
                  <a:lnTo>
                    <a:pt x="1084" y="478"/>
                  </a:lnTo>
                  <a:lnTo>
                    <a:pt x="1084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1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79" y="469"/>
                  </a:lnTo>
                  <a:lnTo>
                    <a:pt x="1077" y="466"/>
                  </a:lnTo>
                  <a:lnTo>
                    <a:pt x="1077" y="466"/>
                  </a:lnTo>
                  <a:lnTo>
                    <a:pt x="1074" y="466"/>
                  </a:lnTo>
                  <a:lnTo>
                    <a:pt x="1072" y="464"/>
                  </a:lnTo>
                  <a:lnTo>
                    <a:pt x="1072" y="464"/>
                  </a:lnTo>
                  <a:lnTo>
                    <a:pt x="1069" y="464"/>
                  </a:lnTo>
                  <a:lnTo>
                    <a:pt x="1067" y="464"/>
                  </a:lnTo>
                  <a:lnTo>
                    <a:pt x="1067" y="466"/>
                  </a:lnTo>
                  <a:lnTo>
                    <a:pt x="1067" y="466"/>
                  </a:lnTo>
                  <a:lnTo>
                    <a:pt x="1065" y="469"/>
                  </a:lnTo>
                  <a:lnTo>
                    <a:pt x="1065" y="466"/>
                  </a:lnTo>
                  <a:lnTo>
                    <a:pt x="1062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58" y="471"/>
                  </a:lnTo>
                  <a:lnTo>
                    <a:pt x="1048" y="471"/>
                  </a:lnTo>
                  <a:lnTo>
                    <a:pt x="1048" y="473"/>
                  </a:lnTo>
                  <a:lnTo>
                    <a:pt x="1048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3" y="473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46" y="478"/>
                  </a:lnTo>
                  <a:lnTo>
                    <a:pt x="1046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80"/>
                  </a:lnTo>
                  <a:lnTo>
                    <a:pt x="1048" y="483"/>
                  </a:lnTo>
                  <a:lnTo>
                    <a:pt x="1046" y="485"/>
                  </a:lnTo>
                  <a:lnTo>
                    <a:pt x="1046" y="485"/>
                  </a:lnTo>
                  <a:lnTo>
                    <a:pt x="1046" y="490"/>
                  </a:lnTo>
                  <a:lnTo>
                    <a:pt x="1041" y="497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41" y="507"/>
                  </a:lnTo>
                  <a:lnTo>
                    <a:pt x="1041" y="509"/>
                  </a:lnTo>
                  <a:lnTo>
                    <a:pt x="1041" y="509"/>
                  </a:lnTo>
                  <a:lnTo>
                    <a:pt x="1041" y="511"/>
                  </a:lnTo>
                  <a:lnTo>
                    <a:pt x="1039" y="514"/>
                  </a:lnTo>
                  <a:lnTo>
                    <a:pt x="1039" y="516"/>
                  </a:lnTo>
                  <a:lnTo>
                    <a:pt x="1039" y="518"/>
                  </a:lnTo>
                  <a:lnTo>
                    <a:pt x="1036" y="521"/>
                  </a:lnTo>
                  <a:lnTo>
                    <a:pt x="1036" y="521"/>
                  </a:lnTo>
                  <a:lnTo>
                    <a:pt x="1036" y="523"/>
                  </a:lnTo>
                  <a:lnTo>
                    <a:pt x="1039" y="523"/>
                  </a:lnTo>
                  <a:lnTo>
                    <a:pt x="1039" y="523"/>
                  </a:lnTo>
                  <a:lnTo>
                    <a:pt x="1039" y="525"/>
                  </a:lnTo>
                  <a:lnTo>
                    <a:pt x="1041" y="525"/>
                  </a:lnTo>
                  <a:lnTo>
                    <a:pt x="1041" y="525"/>
                  </a:lnTo>
                  <a:lnTo>
                    <a:pt x="1041" y="528"/>
                  </a:lnTo>
                  <a:lnTo>
                    <a:pt x="1043" y="528"/>
                  </a:lnTo>
                  <a:lnTo>
                    <a:pt x="1043" y="530"/>
                  </a:lnTo>
                  <a:lnTo>
                    <a:pt x="1046" y="533"/>
                  </a:lnTo>
                  <a:lnTo>
                    <a:pt x="1046" y="533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40"/>
                  </a:lnTo>
                  <a:lnTo>
                    <a:pt x="1048" y="542"/>
                  </a:lnTo>
                  <a:lnTo>
                    <a:pt x="1048" y="542"/>
                  </a:lnTo>
                  <a:lnTo>
                    <a:pt x="1048" y="544"/>
                  </a:lnTo>
                  <a:lnTo>
                    <a:pt x="1048" y="544"/>
                  </a:lnTo>
                  <a:lnTo>
                    <a:pt x="1046" y="547"/>
                  </a:lnTo>
                  <a:lnTo>
                    <a:pt x="1043" y="551"/>
                  </a:lnTo>
                  <a:lnTo>
                    <a:pt x="1043" y="554"/>
                  </a:lnTo>
                  <a:lnTo>
                    <a:pt x="1043" y="556"/>
                  </a:lnTo>
                  <a:lnTo>
                    <a:pt x="1043" y="556"/>
                  </a:lnTo>
                  <a:lnTo>
                    <a:pt x="1043" y="559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6"/>
                  </a:lnTo>
                  <a:lnTo>
                    <a:pt x="1039" y="566"/>
                  </a:lnTo>
                  <a:lnTo>
                    <a:pt x="1036" y="563"/>
                  </a:lnTo>
                  <a:lnTo>
                    <a:pt x="1036" y="563"/>
                  </a:lnTo>
                  <a:lnTo>
                    <a:pt x="1034" y="563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29" y="561"/>
                  </a:lnTo>
                  <a:lnTo>
                    <a:pt x="1029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2" y="563"/>
                  </a:lnTo>
                  <a:lnTo>
                    <a:pt x="1022" y="561"/>
                  </a:lnTo>
                  <a:lnTo>
                    <a:pt x="1022" y="561"/>
                  </a:lnTo>
                  <a:lnTo>
                    <a:pt x="1020" y="563"/>
                  </a:lnTo>
                  <a:lnTo>
                    <a:pt x="1020" y="563"/>
                  </a:lnTo>
                  <a:lnTo>
                    <a:pt x="1017" y="563"/>
                  </a:lnTo>
                  <a:lnTo>
                    <a:pt x="1015" y="563"/>
                  </a:lnTo>
                  <a:lnTo>
                    <a:pt x="1013" y="561"/>
                  </a:lnTo>
                  <a:lnTo>
                    <a:pt x="1010" y="561"/>
                  </a:lnTo>
                  <a:lnTo>
                    <a:pt x="1008" y="561"/>
                  </a:lnTo>
                  <a:lnTo>
                    <a:pt x="1006" y="561"/>
                  </a:lnTo>
                  <a:lnTo>
                    <a:pt x="1006" y="563"/>
                  </a:lnTo>
                  <a:lnTo>
                    <a:pt x="1006" y="563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6" y="563"/>
                  </a:lnTo>
                  <a:lnTo>
                    <a:pt x="994" y="563"/>
                  </a:lnTo>
                  <a:lnTo>
                    <a:pt x="991" y="563"/>
                  </a:lnTo>
                  <a:lnTo>
                    <a:pt x="991" y="561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4"/>
                  </a:lnTo>
                  <a:lnTo>
                    <a:pt x="989" y="554"/>
                  </a:lnTo>
                  <a:lnTo>
                    <a:pt x="989" y="551"/>
                  </a:lnTo>
                  <a:lnTo>
                    <a:pt x="989" y="551"/>
                  </a:lnTo>
                  <a:lnTo>
                    <a:pt x="987" y="554"/>
                  </a:lnTo>
                  <a:lnTo>
                    <a:pt x="987" y="554"/>
                  </a:lnTo>
                  <a:lnTo>
                    <a:pt x="984" y="556"/>
                  </a:lnTo>
                  <a:lnTo>
                    <a:pt x="984" y="556"/>
                  </a:lnTo>
                  <a:lnTo>
                    <a:pt x="982" y="556"/>
                  </a:lnTo>
                  <a:lnTo>
                    <a:pt x="980" y="559"/>
                  </a:lnTo>
                  <a:lnTo>
                    <a:pt x="980" y="559"/>
                  </a:lnTo>
                  <a:lnTo>
                    <a:pt x="980" y="561"/>
                  </a:lnTo>
                  <a:lnTo>
                    <a:pt x="977" y="561"/>
                  </a:lnTo>
                  <a:lnTo>
                    <a:pt x="975" y="561"/>
                  </a:lnTo>
                  <a:lnTo>
                    <a:pt x="975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3"/>
                  </a:lnTo>
                  <a:lnTo>
                    <a:pt x="970" y="561"/>
                  </a:lnTo>
                  <a:lnTo>
                    <a:pt x="968" y="561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58" y="556"/>
                  </a:lnTo>
                  <a:lnTo>
                    <a:pt x="958" y="554"/>
                  </a:lnTo>
                  <a:lnTo>
                    <a:pt x="954" y="554"/>
                  </a:lnTo>
                  <a:lnTo>
                    <a:pt x="954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49" y="551"/>
                  </a:lnTo>
                  <a:lnTo>
                    <a:pt x="949" y="551"/>
                  </a:lnTo>
                  <a:lnTo>
                    <a:pt x="946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39" y="551"/>
                  </a:lnTo>
                  <a:lnTo>
                    <a:pt x="939" y="551"/>
                  </a:lnTo>
                  <a:lnTo>
                    <a:pt x="937" y="549"/>
                  </a:lnTo>
                  <a:lnTo>
                    <a:pt x="935" y="549"/>
                  </a:lnTo>
                  <a:lnTo>
                    <a:pt x="932" y="549"/>
                  </a:lnTo>
                  <a:lnTo>
                    <a:pt x="932" y="549"/>
                  </a:lnTo>
                  <a:lnTo>
                    <a:pt x="930" y="549"/>
                  </a:lnTo>
                  <a:lnTo>
                    <a:pt x="928" y="551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0" y="549"/>
                  </a:lnTo>
                  <a:lnTo>
                    <a:pt x="918" y="549"/>
                  </a:lnTo>
                  <a:lnTo>
                    <a:pt x="918" y="547"/>
                  </a:lnTo>
                  <a:lnTo>
                    <a:pt x="918" y="542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3" y="537"/>
                  </a:lnTo>
                  <a:lnTo>
                    <a:pt x="913" y="537"/>
                  </a:lnTo>
                  <a:lnTo>
                    <a:pt x="909" y="537"/>
                  </a:lnTo>
                  <a:lnTo>
                    <a:pt x="906" y="540"/>
                  </a:lnTo>
                  <a:lnTo>
                    <a:pt x="904" y="540"/>
                  </a:lnTo>
                  <a:lnTo>
                    <a:pt x="904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899" y="542"/>
                  </a:lnTo>
                  <a:lnTo>
                    <a:pt x="897" y="544"/>
                  </a:lnTo>
                  <a:lnTo>
                    <a:pt x="897" y="544"/>
                  </a:lnTo>
                  <a:lnTo>
                    <a:pt x="892" y="542"/>
                  </a:lnTo>
                  <a:lnTo>
                    <a:pt x="890" y="540"/>
                  </a:lnTo>
                  <a:lnTo>
                    <a:pt x="890" y="540"/>
                  </a:lnTo>
                  <a:lnTo>
                    <a:pt x="890" y="537"/>
                  </a:lnTo>
                  <a:lnTo>
                    <a:pt x="887" y="535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3" y="537"/>
                  </a:lnTo>
                  <a:lnTo>
                    <a:pt x="883" y="537"/>
                  </a:lnTo>
                  <a:lnTo>
                    <a:pt x="883" y="535"/>
                  </a:lnTo>
                  <a:lnTo>
                    <a:pt x="883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78" y="533"/>
                  </a:lnTo>
                  <a:lnTo>
                    <a:pt x="878" y="533"/>
                  </a:lnTo>
                  <a:lnTo>
                    <a:pt x="878" y="530"/>
                  </a:lnTo>
                  <a:lnTo>
                    <a:pt x="878" y="530"/>
                  </a:lnTo>
                  <a:lnTo>
                    <a:pt x="873" y="530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68" y="528"/>
                  </a:lnTo>
                  <a:lnTo>
                    <a:pt x="864" y="525"/>
                  </a:lnTo>
                  <a:lnTo>
                    <a:pt x="861" y="525"/>
                  </a:lnTo>
                  <a:lnTo>
                    <a:pt x="861" y="525"/>
                  </a:lnTo>
                  <a:lnTo>
                    <a:pt x="864" y="523"/>
                  </a:lnTo>
                  <a:lnTo>
                    <a:pt x="864" y="523"/>
                  </a:lnTo>
                  <a:lnTo>
                    <a:pt x="864" y="521"/>
                  </a:lnTo>
                  <a:lnTo>
                    <a:pt x="864" y="518"/>
                  </a:lnTo>
                  <a:lnTo>
                    <a:pt x="864" y="516"/>
                  </a:lnTo>
                  <a:lnTo>
                    <a:pt x="864" y="514"/>
                  </a:lnTo>
                  <a:lnTo>
                    <a:pt x="864" y="511"/>
                  </a:lnTo>
                  <a:lnTo>
                    <a:pt x="861" y="509"/>
                  </a:lnTo>
                  <a:lnTo>
                    <a:pt x="859" y="509"/>
                  </a:lnTo>
                  <a:lnTo>
                    <a:pt x="845" y="507"/>
                  </a:lnTo>
                  <a:lnTo>
                    <a:pt x="845" y="507"/>
                  </a:lnTo>
                  <a:lnTo>
                    <a:pt x="842" y="504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0" y="502"/>
                  </a:lnTo>
                  <a:lnTo>
                    <a:pt x="840" y="502"/>
                  </a:lnTo>
                  <a:lnTo>
                    <a:pt x="838" y="502"/>
                  </a:lnTo>
                  <a:lnTo>
                    <a:pt x="838" y="499"/>
                  </a:lnTo>
                  <a:lnTo>
                    <a:pt x="838" y="499"/>
                  </a:lnTo>
                  <a:lnTo>
                    <a:pt x="835" y="499"/>
                  </a:lnTo>
                  <a:lnTo>
                    <a:pt x="835" y="499"/>
                  </a:lnTo>
                  <a:lnTo>
                    <a:pt x="835" y="497"/>
                  </a:lnTo>
                  <a:lnTo>
                    <a:pt x="835" y="497"/>
                  </a:lnTo>
                  <a:lnTo>
                    <a:pt x="833" y="499"/>
                  </a:lnTo>
                  <a:lnTo>
                    <a:pt x="831" y="502"/>
                  </a:lnTo>
                  <a:lnTo>
                    <a:pt x="831" y="502"/>
                  </a:lnTo>
                  <a:lnTo>
                    <a:pt x="828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3" y="502"/>
                  </a:lnTo>
                  <a:lnTo>
                    <a:pt x="821" y="502"/>
                  </a:lnTo>
                  <a:lnTo>
                    <a:pt x="821" y="502"/>
                  </a:lnTo>
                  <a:lnTo>
                    <a:pt x="821" y="504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1" y="509"/>
                  </a:lnTo>
                  <a:lnTo>
                    <a:pt x="821" y="509"/>
                  </a:lnTo>
                  <a:lnTo>
                    <a:pt x="821" y="507"/>
                  </a:lnTo>
                  <a:lnTo>
                    <a:pt x="819" y="507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2" y="502"/>
                  </a:lnTo>
                  <a:lnTo>
                    <a:pt x="797" y="499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7" y="504"/>
                  </a:lnTo>
                  <a:lnTo>
                    <a:pt x="795" y="507"/>
                  </a:lnTo>
                  <a:lnTo>
                    <a:pt x="795" y="507"/>
                  </a:lnTo>
                  <a:lnTo>
                    <a:pt x="795" y="509"/>
                  </a:lnTo>
                  <a:lnTo>
                    <a:pt x="793" y="509"/>
                  </a:lnTo>
                  <a:lnTo>
                    <a:pt x="793" y="509"/>
                  </a:lnTo>
                  <a:lnTo>
                    <a:pt x="790" y="509"/>
                  </a:lnTo>
                  <a:lnTo>
                    <a:pt x="790" y="509"/>
                  </a:lnTo>
                  <a:lnTo>
                    <a:pt x="790" y="507"/>
                  </a:lnTo>
                  <a:lnTo>
                    <a:pt x="790" y="507"/>
                  </a:lnTo>
                  <a:lnTo>
                    <a:pt x="788" y="504"/>
                  </a:lnTo>
                  <a:lnTo>
                    <a:pt x="786" y="502"/>
                  </a:lnTo>
                  <a:lnTo>
                    <a:pt x="783" y="502"/>
                  </a:lnTo>
                  <a:lnTo>
                    <a:pt x="779" y="502"/>
                  </a:lnTo>
                  <a:lnTo>
                    <a:pt x="774" y="502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64" y="499"/>
                  </a:lnTo>
                  <a:lnTo>
                    <a:pt x="762" y="497"/>
                  </a:lnTo>
                  <a:lnTo>
                    <a:pt x="762" y="495"/>
                  </a:lnTo>
                  <a:lnTo>
                    <a:pt x="762" y="492"/>
                  </a:lnTo>
                  <a:lnTo>
                    <a:pt x="762" y="490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53" y="488"/>
                  </a:lnTo>
                  <a:lnTo>
                    <a:pt x="748" y="490"/>
                  </a:lnTo>
                  <a:lnTo>
                    <a:pt x="745" y="488"/>
                  </a:lnTo>
                  <a:lnTo>
                    <a:pt x="743" y="485"/>
                  </a:lnTo>
                  <a:lnTo>
                    <a:pt x="738" y="483"/>
                  </a:lnTo>
                  <a:lnTo>
                    <a:pt x="734" y="478"/>
                  </a:lnTo>
                  <a:lnTo>
                    <a:pt x="731" y="478"/>
                  </a:lnTo>
                  <a:lnTo>
                    <a:pt x="729" y="478"/>
                  </a:lnTo>
                  <a:lnTo>
                    <a:pt x="729" y="476"/>
                  </a:lnTo>
                  <a:lnTo>
                    <a:pt x="727" y="476"/>
                  </a:lnTo>
                  <a:lnTo>
                    <a:pt x="727" y="476"/>
                  </a:lnTo>
                  <a:lnTo>
                    <a:pt x="724" y="473"/>
                  </a:lnTo>
                  <a:lnTo>
                    <a:pt x="722" y="476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7" y="478"/>
                  </a:lnTo>
                  <a:lnTo>
                    <a:pt x="717" y="478"/>
                  </a:lnTo>
                  <a:lnTo>
                    <a:pt x="715" y="476"/>
                  </a:lnTo>
                  <a:lnTo>
                    <a:pt x="712" y="476"/>
                  </a:lnTo>
                  <a:lnTo>
                    <a:pt x="710" y="473"/>
                  </a:lnTo>
                  <a:lnTo>
                    <a:pt x="708" y="471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698" y="466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2"/>
                  </a:lnTo>
                  <a:lnTo>
                    <a:pt x="693" y="462"/>
                  </a:lnTo>
                  <a:lnTo>
                    <a:pt x="693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62"/>
                  </a:lnTo>
                  <a:lnTo>
                    <a:pt x="691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6" y="462"/>
                  </a:lnTo>
                  <a:lnTo>
                    <a:pt x="686" y="459"/>
                  </a:lnTo>
                  <a:lnTo>
                    <a:pt x="686" y="459"/>
                  </a:lnTo>
                  <a:lnTo>
                    <a:pt x="689" y="459"/>
                  </a:lnTo>
                  <a:lnTo>
                    <a:pt x="686" y="459"/>
                  </a:lnTo>
                  <a:lnTo>
                    <a:pt x="684" y="454"/>
                  </a:lnTo>
                  <a:lnTo>
                    <a:pt x="684" y="452"/>
                  </a:lnTo>
                  <a:lnTo>
                    <a:pt x="682" y="450"/>
                  </a:lnTo>
                  <a:lnTo>
                    <a:pt x="682" y="447"/>
                  </a:lnTo>
                  <a:lnTo>
                    <a:pt x="679" y="447"/>
                  </a:lnTo>
                  <a:lnTo>
                    <a:pt x="674" y="447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3"/>
                  </a:lnTo>
                  <a:lnTo>
                    <a:pt x="670" y="445"/>
                  </a:lnTo>
                  <a:lnTo>
                    <a:pt x="670" y="445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0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8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3" y="433"/>
                  </a:lnTo>
                  <a:lnTo>
                    <a:pt x="653" y="433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48" y="431"/>
                  </a:lnTo>
                  <a:lnTo>
                    <a:pt x="648" y="431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6"/>
                  </a:lnTo>
                  <a:lnTo>
                    <a:pt x="646" y="436"/>
                  </a:lnTo>
                  <a:lnTo>
                    <a:pt x="644" y="436"/>
                  </a:lnTo>
                  <a:lnTo>
                    <a:pt x="644" y="433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39" y="433"/>
                  </a:lnTo>
                  <a:lnTo>
                    <a:pt x="639" y="433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7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0" y="426"/>
                  </a:lnTo>
                  <a:lnTo>
                    <a:pt x="630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5" y="421"/>
                  </a:lnTo>
                  <a:lnTo>
                    <a:pt x="625" y="421"/>
                  </a:lnTo>
                  <a:lnTo>
                    <a:pt x="622" y="421"/>
                  </a:lnTo>
                  <a:lnTo>
                    <a:pt x="622" y="419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5"/>
                  </a:lnTo>
                  <a:lnTo>
                    <a:pt x="627" y="405"/>
                  </a:lnTo>
                  <a:lnTo>
                    <a:pt x="630" y="402"/>
                  </a:lnTo>
                  <a:lnTo>
                    <a:pt x="630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2" y="388"/>
                  </a:lnTo>
                  <a:lnTo>
                    <a:pt x="632" y="386"/>
                  </a:lnTo>
                  <a:lnTo>
                    <a:pt x="632" y="386"/>
                  </a:lnTo>
                  <a:lnTo>
                    <a:pt x="632" y="383"/>
                  </a:lnTo>
                  <a:lnTo>
                    <a:pt x="632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7" y="381"/>
                  </a:lnTo>
                  <a:lnTo>
                    <a:pt x="637" y="381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41" y="374"/>
                  </a:lnTo>
                  <a:lnTo>
                    <a:pt x="641" y="372"/>
                  </a:lnTo>
                  <a:lnTo>
                    <a:pt x="639" y="372"/>
                  </a:lnTo>
                  <a:lnTo>
                    <a:pt x="639" y="369"/>
                  </a:lnTo>
                  <a:lnTo>
                    <a:pt x="639" y="367"/>
                  </a:lnTo>
                  <a:lnTo>
                    <a:pt x="639" y="367"/>
                  </a:lnTo>
                  <a:lnTo>
                    <a:pt x="639" y="365"/>
                  </a:lnTo>
                  <a:lnTo>
                    <a:pt x="641" y="365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57"/>
                  </a:lnTo>
                  <a:lnTo>
                    <a:pt x="648" y="357"/>
                  </a:lnTo>
                  <a:lnTo>
                    <a:pt x="651" y="355"/>
                  </a:lnTo>
                  <a:lnTo>
                    <a:pt x="651" y="353"/>
                  </a:lnTo>
                  <a:lnTo>
                    <a:pt x="651" y="353"/>
                  </a:lnTo>
                  <a:lnTo>
                    <a:pt x="653" y="353"/>
                  </a:lnTo>
                  <a:lnTo>
                    <a:pt x="653" y="353"/>
                  </a:lnTo>
                  <a:lnTo>
                    <a:pt x="656" y="353"/>
                  </a:lnTo>
                  <a:lnTo>
                    <a:pt x="656" y="350"/>
                  </a:lnTo>
                  <a:lnTo>
                    <a:pt x="658" y="350"/>
                  </a:lnTo>
                  <a:lnTo>
                    <a:pt x="658" y="348"/>
                  </a:lnTo>
                  <a:lnTo>
                    <a:pt x="660" y="346"/>
                  </a:lnTo>
                  <a:lnTo>
                    <a:pt x="660" y="346"/>
                  </a:lnTo>
                  <a:lnTo>
                    <a:pt x="663" y="343"/>
                  </a:lnTo>
                  <a:lnTo>
                    <a:pt x="665" y="341"/>
                  </a:lnTo>
                  <a:lnTo>
                    <a:pt x="665" y="341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0" y="334"/>
                  </a:lnTo>
                  <a:lnTo>
                    <a:pt x="665" y="334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29"/>
                  </a:lnTo>
                  <a:lnTo>
                    <a:pt x="658" y="327"/>
                  </a:lnTo>
                  <a:lnTo>
                    <a:pt x="658" y="327"/>
                  </a:lnTo>
                  <a:lnTo>
                    <a:pt x="656" y="324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1" y="320"/>
                  </a:lnTo>
                  <a:lnTo>
                    <a:pt x="637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lnTo>
                    <a:pt x="630" y="315"/>
                  </a:lnTo>
                  <a:lnTo>
                    <a:pt x="632" y="315"/>
                  </a:lnTo>
                  <a:lnTo>
                    <a:pt x="632" y="312"/>
                  </a:lnTo>
                  <a:lnTo>
                    <a:pt x="630" y="312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10"/>
                  </a:lnTo>
                  <a:lnTo>
                    <a:pt x="632" y="308"/>
                  </a:lnTo>
                  <a:lnTo>
                    <a:pt x="632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303"/>
                  </a:lnTo>
                  <a:lnTo>
                    <a:pt x="627" y="303"/>
                  </a:lnTo>
                  <a:lnTo>
                    <a:pt x="625" y="303"/>
                  </a:lnTo>
                  <a:lnTo>
                    <a:pt x="622" y="303"/>
                  </a:lnTo>
                  <a:lnTo>
                    <a:pt x="622" y="301"/>
                  </a:lnTo>
                  <a:lnTo>
                    <a:pt x="622" y="301"/>
                  </a:lnTo>
                  <a:lnTo>
                    <a:pt x="620" y="298"/>
                  </a:lnTo>
                  <a:lnTo>
                    <a:pt x="618" y="298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3" y="296"/>
                  </a:lnTo>
                  <a:lnTo>
                    <a:pt x="613" y="294"/>
                  </a:lnTo>
                  <a:lnTo>
                    <a:pt x="613" y="294"/>
                  </a:lnTo>
                  <a:lnTo>
                    <a:pt x="611" y="291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9" y="294"/>
                  </a:lnTo>
                  <a:lnTo>
                    <a:pt x="599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7"/>
                  </a:lnTo>
                  <a:lnTo>
                    <a:pt x="582" y="277"/>
                  </a:lnTo>
                  <a:lnTo>
                    <a:pt x="580" y="277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67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3"/>
                  </a:lnTo>
                  <a:lnTo>
                    <a:pt x="570" y="263"/>
                  </a:lnTo>
                  <a:lnTo>
                    <a:pt x="568" y="263"/>
                  </a:lnTo>
                  <a:lnTo>
                    <a:pt x="568" y="265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67"/>
                  </a:lnTo>
                  <a:lnTo>
                    <a:pt x="563" y="267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4" y="270"/>
                  </a:lnTo>
                  <a:lnTo>
                    <a:pt x="554" y="267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4" y="260"/>
                  </a:lnTo>
                  <a:lnTo>
                    <a:pt x="551" y="260"/>
                  </a:lnTo>
                  <a:lnTo>
                    <a:pt x="551" y="258"/>
                  </a:lnTo>
                  <a:lnTo>
                    <a:pt x="556" y="256"/>
                  </a:lnTo>
                  <a:lnTo>
                    <a:pt x="559" y="253"/>
                  </a:lnTo>
                  <a:lnTo>
                    <a:pt x="559" y="253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4" y="237"/>
                  </a:lnTo>
                  <a:lnTo>
                    <a:pt x="554" y="234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4" y="230"/>
                  </a:lnTo>
                  <a:lnTo>
                    <a:pt x="551" y="227"/>
                  </a:lnTo>
                  <a:lnTo>
                    <a:pt x="549" y="227"/>
                  </a:lnTo>
                  <a:lnTo>
                    <a:pt x="544" y="220"/>
                  </a:lnTo>
                  <a:lnTo>
                    <a:pt x="544" y="218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40" y="213"/>
                  </a:lnTo>
                  <a:lnTo>
                    <a:pt x="540" y="211"/>
                  </a:lnTo>
                  <a:lnTo>
                    <a:pt x="540" y="206"/>
                  </a:lnTo>
                  <a:lnTo>
                    <a:pt x="537" y="206"/>
                  </a:lnTo>
                  <a:lnTo>
                    <a:pt x="537" y="206"/>
                  </a:lnTo>
                  <a:lnTo>
                    <a:pt x="537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37" y="199"/>
                  </a:lnTo>
                  <a:lnTo>
                    <a:pt x="535" y="196"/>
                  </a:lnTo>
                  <a:lnTo>
                    <a:pt x="535" y="194"/>
                  </a:lnTo>
                  <a:lnTo>
                    <a:pt x="537" y="194"/>
                  </a:lnTo>
                  <a:lnTo>
                    <a:pt x="540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49" y="192"/>
                  </a:lnTo>
                  <a:lnTo>
                    <a:pt x="551" y="192"/>
                  </a:lnTo>
                  <a:lnTo>
                    <a:pt x="551" y="189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554" y="192"/>
                  </a:lnTo>
                  <a:lnTo>
                    <a:pt x="554" y="192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6" y="199"/>
                  </a:lnTo>
                  <a:lnTo>
                    <a:pt x="556" y="201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8" y="206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3" y="206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5" y="199"/>
                  </a:lnTo>
                  <a:lnTo>
                    <a:pt x="577" y="199"/>
                  </a:lnTo>
                  <a:lnTo>
                    <a:pt x="577" y="196"/>
                  </a:lnTo>
                  <a:lnTo>
                    <a:pt x="580" y="196"/>
                  </a:lnTo>
                  <a:lnTo>
                    <a:pt x="580" y="196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5" y="196"/>
                  </a:lnTo>
                  <a:lnTo>
                    <a:pt x="592" y="192"/>
                  </a:lnTo>
                  <a:lnTo>
                    <a:pt x="594" y="189"/>
                  </a:lnTo>
                  <a:lnTo>
                    <a:pt x="594" y="187"/>
                  </a:lnTo>
                  <a:lnTo>
                    <a:pt x="594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2" y="180"/>
                  </a:lnTo>
                  <a:lnTo>
                    <a:pt x="592" y="178"/>
                  </a:lnTo>
                  <a:lnTo>
                    <a:pt x="592" y="175"/>
                  </a:lnTo>
                  <a:lnTo>
                    <a:pt x="589" y="173"/>
                  </a:lnTo>
                  <a:lnTo>
                    <a:pt x="587" y="170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59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2" y="156"/>
                  </a:lnTo>
                  <a:lnTo>
                    <a:pt x="580" y="154"/>
                  </a:lnTo>
                  <a:lnTo>
                    <a:pt x="575" y="154"/>
                  </a:lnTo>
                  <a:lnTo>
                    <a:pt x="575" y="152"/>
                  </a:lnTo>
                  <a:lnTo>
                    <a:pt x="573" y="154"/>
                  </a:lnTo>
                  <a:lnTo>
                    <a:pt x="573" y="154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7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59" y="137"/>
                  </a:lnTo>
                  <a:lnTo>
                    <a:pt x="559" y="135"/>
                  </a:lnTo>
                  <a:lnTo>
                    <a:pt x="556" y="133"/>
                  </a:lnTo>
                  <a:lnTo>
                    <a:pt x="556" y="121"/>
                  </a:lnTo>
                  <a:lnTo>
                    <a:pt x="556" y="116"/>
                  </a:lnTo>
                  <a:lnTo>
                    <a:pt x="556" y="111"/>
                  </a:lnTo>
                  <a:lnTo>
                    <a:pt x="554" y="104"/>
                  </a:lnTo>
                  <a:lnTo>
                    <a:pt x="554" y="99"/>
                  </a:lnTo>
                  <a:lnTo>
                    <a:pt x="559" y="97"/>
                  </a:lnTo>
                  <a:lnTo>
                    <a:pt x="563" y="95"/>
                  </a:lnTo>
                  <a:lnTo>
                    <a:pt x="566" y="90"/>
                  </a:lnTo>
                  <a:lnTo>
                    <a:pt x="568" y="90"/>
                  </a:lnTo>
                  <a:lnTo>
                    <a:pt x="568" y="88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9" y="81"/>
                  </a:lnTo>
                  <a:lnTo>
                    <a:pt x="559" y="78"/>
                  </a:lnTo>
                  <a:lnTo>
                    <a:pt x="554" y="76"/>
                  </a:lnTo>
                  <a:lnTo>
                    <a:pt x="551" y="71"/>
                  </a:lnTo>
                  <a:lnTo>
                    <a:pt x="547" y="71"/>
                  </a:lnTo>
                  <a:lnTo>
                    <a:pt x="535" y="69"/>
                  </a:lnTo>
                  <a:lnTo>
                    <a:pt x="533" y="66"/>
                  </a:lnTo>
                  <a:lnTo>
                    <a:pt x="530" y="64"/>
                  </a:lnTo>
                  <a:lnTo>
                    <a:pt x="530" y="64"/>
                  </a:lnTo>
                  <a:lnTo>
                    <a:pt x="528" y="50"/>
                  </a:lnTo>
                  <a:lnTo>
                    <a:pt x="525" y="50"/>
                  </a:lnTo>
                  <a:lnTo>
                    <a:pt x="523" y="47"/>
                  </a:lnTo>
                  <a:lnTo>
                    <a:pt x="523" y="45"/>
                  </a:lnTo>
                  <a:lnTo>
                    <a:pt x="523" y="40"/>
                  </a:lnTo>
                  <a:lnTo>
                    <a:pt x="523" y="38"/>
                  </a:lnTo>
                  <a:lnTo>
                    <a:pt x="518" y="28"/>
                  </a:lnTo>
                  <a:lnTo>
                    <a:pt x="516" y="24"/>
                  </a:lnTo>
                  <a:lnTo>
                    <a:pt x="516" y="19"/>
                  </a:lnTo>
                  <a:lnTo>
                    <a:pt x="518" y="17"/>
                  </a:lnTo>
                  <a:lnTo>
                    <a:pt x="518" y="12"/>
                  </a:lnTo>
                  <a:lnTo>
                    <a:pt x="518" y="10"/>
                  </a:lnTo>
                  <a:lnTo>
                    <a:pt x="516" y="10"/>
                  </a:lnTo>
                  <a:lnTo>
                    <a:pt x="514" y="10"/>
                  </a:lnTo>
                  <a:lnTo>
                    <a:pt x="511" y="12"/>
                  </a:lnTo>
                  <a:lnTo>
                    <a:pt x="509" y="14"/>
                  </a:lnTo>
                  <a:lnTo>
                    <a:pt x="509" y="14"/>
                  </a:lnTo>
                  <a:lnTo>
                    <a:pt x="507" y="12"/>
                  </a:lnTo>
                  <a:lnTo>
                    <a:pt x="507" y="12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2" y="12"/>
                  </a:lnTo>
                  <a:lnTo>
                    <a:pt x="499" y="12"/>
                  </a:lnTo>
                  <a:lnTo>
                    <a:pt x="497" y="12"/>
                  </a:lnTo>
                  <a:lnTo>
                    <a:pt x="490" y="10"/>
                  </a:lnTo>
                  <a:lnTo>
                    <a:pt x="490" y="10"/>
                  </a:lnTo>
                  <a:lnTo>
                    <a:pt x="488" y="12"/>
                  </a:lnTo>
                  <a:lnTo>
                    <a:pt x="485" y="12"/>
                  </a:lnTo>
                  <a:lnTo>
                    <a:pt x="483" y="12"/>
                  </a:lnTo>
                  <a:lnTo>
                    <a:pt x="481" y="10"/>
                  </a:lnTo>
                  <a:lnTo>
                    <a:pt x="478" y="7"/>
                  </a:lnTo>
                  <a:lnTo>
                    <a:pt x="478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71" y="7"/>
                  </a:lnTo>
                  <a:lnTo>
                    <a:pt x="469" y="7"/>
                  </a:lnTo>
                  <a:lnTo>
                    <a:pt x="469" y="7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4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59" y="17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4" y="36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4" y="43"/>
                  </a:lnTo>
                  <a:lnTo>
                    <a:pt x="462" y="45"/>
                  </a:lnTo>
                  <a:lnTo>
                    <a:pt x="459" y="45"/>
                  </a:lnTo>
                  <a:lnTo>
                    <a:pt x="459" y="47"/>
                  </a:lnTo>
                  <a:lnTo>
                    <a:pt x="459" y="45"/>
                  </a:lnTo>
                  <a:lnTo>
                    <a:pt x="457" y="45"/>
                  </a:lnTo>
                  <a:lnTo>
                    <a:pt x="455" y="45"/>
                  </a:lnTo>
                  <a:lnTo>
                    <a:pt x="455" y="45"/>
                  </a:lnTo>
                  <a:lnTo>
                    <a:pt x="452" y="45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52"/>
                  </a:lnTo>
                  <a:lnTo>
                    <a:pt x="450" y="52"/>
                  </a:lnTo>
                  <a:lnTo>
                    <a:pt x="445" y="57"/>
                  </a:lnTo>
                  <a:lnTo>
                    <a:pt x="445" y="57"/>
                  </a:lnTo>
                  <a:lnTo>
                    <a:pt x="440" y="59"/>
                  </a:lnTo>
                  <a:lnTo>
                    <a:pt x="438" y="59"/>
                  </a:lnTo>
                  <a:lnTo>
                    <a:pt x="438" y="59"/>
                  </a:lnTo>
                  <a:lnTo>
                    <a:pt x="436" y="57"/>
                  </a:lnTo>
                  <a:lnTo>
                    <a:pt x="433" y="57"/>
                  </a:lnTo>
                  <a:lnTo>
                    <a:pt x="431" y="57"/>
                  </a:lnTo>
                  <a:lnTo>
                    <a:pt x="424" y="62"/>
                  </a:lnTo>
                  <a:lnTo>
                    <a:pt x="419" y="62"/>
                  </a:lnTo>
                  <a:lnTo>
                    <a:pt x="417" y="62"/>
                  </a:lnTo>
                  <a:lnTo>
                    <a:pt x="414" y="62"/>
                  </a:lnTo>
                  <a:lnTo>
                    <a:pt x="412" y="62"/>
                  </a:lnTo>
                  <a:lnTo>
                    <a:pt x="412" y="62"/>
                  </a:lnTo>
                  <a:lnTo>
                    <a:pt x="410" y="64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2" y="71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398" y="73"/>
                  </a:lnTo>
                  <a:lnTo>
                    <a:pt x="395" y="73"/>
                  </a:lnTo>
                  <a:lnTo>
                    <a:pt x="393" y="73"/>
                  </a:lnTo>
                  <a:lnTo>
                    <a:pt x="391" y="73"/>
                  </a:lnTo>
                  <a:lnTo>
                    <a:pt x="376" y="69"/>
                  </a:lnTo>
                  <a:lnTo>
                    <a:pt x="374" y="69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7" y="64"/>
                  </a:lnTo>
                  <a:lnTo>
                    <a:pt x="365" y="64"/>
                  </a:lnTo>
                  <a:lnTo>
                    <a:pt x="360" y="64"/>
                  </a:lnTo>
                  <a:lnTo>
                    <a:pt x="341" y="62"/>
                  </a:lnTo>
                  <a:lnTo>
                    <a:pt x="327" y="57"/>
                  </a:lnTo>
                  <a:lnTo>
                    <a:pt x="324" y="54"/>
                  </a:lnTo>
                  <a:lnTo>
                    <a:pt x="322" y="57"/>
                  </a:lnTo>
                  <a:lnTo>
                    <a:pt x="317" y="57"/>
                  </a:lnTo>
                  <a:lnTo>
                    <a:pt x="315" y="59"/>
                  </a:lnTo>
                  <a:lnTo>
                    <a:pt x="313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1" y="71"/>
                  </a:lnTo>
                  <a:lnTo>
                    <a:pt x="298" y="71"/>
                  </a:lnTo>
                  <a:lnTo>
                    <a:pt x="298" y="73"/>
                  </a:lnTo>
                  <a:lnTo>
                    <a:pt x="298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8" y="85"/>
                  </a:lnTo>
                  <a:lnTo>
                    <a:pt x="298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5"/>
                  </a:lnTo>
                  <a:lnTo>
                    <a:pt x="301" y="97"/>
                  </a:lnTo>
                  <a:lnTo>
                    <a:pt x="301" y="97"/>
                  </a:lnTo>
                  <a:lnTo>
                    <a:pt x="301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8" y="104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20" y="104"/>
                  </a:lnTo>
                  <a:lnTo>
                    <a:pt x="320" y="107"/>
                  </a:lnTo>
                  <a:lnTo>
                    <a:pt x="320" y="109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5" y="114"/>
                  </a:lnTo>
                  <a:lnTo>
                    <a:pt x="313" y="114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5" y="118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3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8" y="128"/>
                  </a:lnTo>
                  <a:lnTo>
                    <a:pt x="310" y="130"/>
                  </a:lnTo>
                  <a:lnTo>
                    <a:pt x="313" y="133"/>
                  </a:lnTo>
                  <a:lnTo>
                    <a:pt x="315" y="135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8" y="149"/>
                  </a:lnTo>
                  <a:lnTo>
                    <a:pt x="305" y="149"/>
                  </a:lnTo>
                  <a:lnTo>
                    <a:pt x="305" y="152"/>
                  </a:lnTo>
                  <a:lnTo>
                    <a:pt x="305" y="154"/>
                  </a:lnTo>
                  <a:lnTo>
                    <a:pt x="305" y="156"/>
                  </a:lnTo>
                  <a:lnTo>
                    <a:pt x="308" y="156"/>
                  </a:lnTo>
                  <a:lnTo>
                    <a:pt x="310" y="159"/>
                  </a:lnTo>
                  <a:lnTo>
                    <a:pt x="313" y="161"/>
                  </a:lnTo>
                  <a:lnTo>
                    <a:pt x="315" y="163"/>
                  </a:lnTo>
                  <a:lnTo>
                    <a:pt x="317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73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80"/>
                  </a:lnTo>
                  <a:lnTo>
                    <a:pt x="324" y="180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9" y="182"/>
                  </a:lnTo>
                  <a:lnTo>
                    <a:pt x="339" y="180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3" y="180"/>
                  </a:lnTo>
                  <a:lnTo>
                    <a:pt x="341" y="180"/>
                  </a:lnTo>
                  <a:lnTo>
                    <a:pt x="341" y="182"/>
                  </a:lnTo>
                  <a:lnTo>
                    <a:pt x="341" y="185"/>
                  </a:lnTo>
                  <a:lnTo>
                    <a:pt x="341" y="185"/>
                  </a:lnTo>
                  <a:lnTo>
                    <a:pt x="341" y="187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6" y="201"/>
                  </a:lnTo>
                  <a:lnTo>
                    <a:pt x="348" y="199"/>
                  </a:lnTo>
                  <a:lnTo>
                    <a:pt x="350" y="199"/>
                  </a:lnTo>
                  <a:lnTo>
                    <a:pt x="353" y="201"/>
                  </a:lnTo>
                  <a:lnTo>
                    <a:pt x="355" y="201"/>
                  </a:lnTo>
                  <a:lnTo>
                    <a:pt x="358" y="201"/>
                  </a:lnTo>
                  <a:lnTo>
                    <a:pt x="360" y="199"/>
                  </a:lnTo>
                  <a:lnTo>
                    <a:pt x="362" y="201"/>
                  </a:lnTo>
                  <a:lnTo>
                    <a:pt x="365" y="201"/>
                  </a:lnTo>
                  <a:lnTo>
                    <a:pt x="365" y="204"/>
                  </a:lnTo>
                  <a:lnTo>
                    <a:pt x="369" y="204"/>
                  </a:lnTo>
                  <a:lnTo>
                    <a:pt x="372" y="206"/>
                  </a:lnTo>
                  <a:lnTo>
                    <a:pt x="374" y="208"/>
                  </a:lnTo>
                  <a:lnTo>
                    <a:pt x="376" y="208"/>
                  </a:lnTo>
                  <a:lnTo>
                    <a:pt x="376" y="211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4" y="215"/>
                  </a:lnTo>
                  <a:lnTo>
                    <a:pt x="374" y="218"/>
                  </a:lnTo>
                  <a:lnTo>
                    <a:pt x="374" y="218"/>
                  </a:lnTo>
                  <a:lnTo>
                    <a:pt x="374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5" y="223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0" y="223"/>
                  </a:lnTo>
                  <a:lnTo>
                    <a:pt x="360" y="223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7"/>
                  </a:lnTo>
                  <a:lnTo>
                    <a:pt x="355" y="227"/>
                  </a:lnTo>
                  <a:lnTo>
                    <a:pt x="355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0" y="227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8" y="232"/>
                  </a:lnTo>
                  <a:lnTo>
                    <a:pt x="346" y="232"/>
                  </a:lnTo>
                  <a:lnTo>
                    <a:pt x="343" y="232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36" y="239"/>
                  </a:lnTo>
                  <a:lnTo>
                    <a:pt x="336" y="239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6" y="253"/>
                  </a:lnTo>
                  <a:lnTo>
                    <a:pt x="336" y="258"/>
                  </a:lnTo>
                  <a:lnTo>
                    <a:pt x="339" y="260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4" y="279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9" y="282"/>
                  </a:lnTo>
                  <a:lnTo>
                    <a:pt x="339" y="282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6"/>
                  </a:lnTo>
                  <a:lnTo>
                    <a:pt x="336" y="286"/>
                  </a:lnTo>
                  <a:lnTo>
                    <a:pt x="336" y="289"/>
                  </a:lnTo>
                  <a:lnTo>
                    <a:pt x="336" y="289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2" y="294"/>
                  </a:lnTo>
                  <a:lnTo>
                    <a:pt x="332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2" y="298"/>
                  </a:lnTo>
                  <a:lnTo>
                    <a:pt x="322" y="301"/>
                  </a:lnTo>
                  <a:lnTo>
                    <a:pt x="322" y="301"/>
                  </a:lnTo>
                  <a:lnTo>
                    <a:pt x="320" y="301"/>
                  </a:lnTo>
                  <a:lnTo>
                    <a:pt x="320" y="301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3" y="310"/>
                  </a:lnTo>
                  <a:lnTo>
                    <a:pt x="313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5"/>
                  </a:lnTo>
                  <a:lnTo>
                    <a:pt x="310" y="315"/>
                  </a:lnTo>
                  <a:lnTo>
                    <a:pt x="310" y="317"/>
                  </a:lnTo>
                  <a:lnTo>
                    <a:pt x="310" y="317"/>
                  </a:lnTo>
                  <a:lnTo>
                    <a:pt x="308" y="320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05" y="322"/>
                  </a:lnTo>
                  <a:lnTo>
                    <a:pt x="303" y="324"/>
                  </a:lnTo>
                  <a:lnTo>
                    <a:pt x="303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8"/>
                  </a:lnTo>
                  <a:lnTo>
                    <a:pt x="303" y="338"/>
                  </a:lnTo>
                  <a:lnTo>
                    <a:pt x="294" y="346"/>
                  </a:lnTo>
                  <a:lnTo>
                    <a:pt x="294" y="348"/>
                  </a:lnTo>
                  <a:lnTo>
                    <a:pt x="284" y="350"/>
                  </a:lnTo>
                  <a:lnTo>
                    <a:pt x="275" y="353"/>
                  </a:lnTo>
                  <a:lnTo>
                    <a:pt x="272" y="355"/>
                  </a:lnTo>
                  <a:lnTo>
                    <a:pt x="270" y="362"/>
                  </a:lnTo>
                  <a:lnTo>
                    <a:pt x="270" y="369"/>
                  </a:lnTo>
                  <a:lnTo>
                    <a:pt x="265" y="379"/>
                  </a:lnTo>
                  <a:lnTo>
                    <a:pt x="263" y="383"/>
                  </a:lnTo>
                  <a:lnTo>
                    <a:pt x="261" y="388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1" y="402"/>
                  </a:lnTo>
                  <a:lnTo>
                    <a:pt x="251" y="407"/>
                  </a:lnTo>
                  <a:lnTo>
                    <a:pt x="249" y="407"/>
                  </a:lnTo>
                  <a:lnTo>
                    <a:pt x="249" y="409"/>
                  </a:lnTo>
                  <a:lnTo>
                    <a:pt x="242" y="412"/>
                  </a:lnTo>
                  <a:lnTo>
                    <a:pt x="237" y="417"/>
                  </a:lnTo>
                  <a:lnTo>
                    <a:pt x="230" y="419"/>
                  </a:lnTo>
                  <a:lnTo>
                    <a:pt x="223" y="424"/>
                  </a:lnTo>
                  <a:lnTo>
                    <a:pt x="220" y="424"/>
                  </a:lnTo>
                  <a:lnTo>
                    <a:pt x="216" y="428"/>
                  </a:lnTo>
                  <a:lnTo>
                    <a:pt x="216" y="431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09" y="447"/>
                  </a:lnTo>
                  <a:lnTo>
                    <a:pt x="209" y="450"/>
                  </a:lnTo>
                  <a:lnTo>
                    <a:pt x="201" y="457"/>
                  </a:lnTo>
                  <a:lnTo>
                    <a:pt x="197" y="462"/>
                  </a:lnTo>
                  <a:lnTo>
                    <a:pt x="197" y="462"/>
                  </a:lnTo>
                  <a:lnTo>
                    <a:pt x="197" y="464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3"/>
                  </a:lnTo>
                  <a:lnTo>
                    <a:pt x="185" y="476"/>
                  </a:lnTo>
                  <a:lnTo>
                    <a:pt x="178" y="478"/>
                  </a:lnTo>
                  <a:lnTo>
                    <a:pt x="175" y="478"/>
                  </a:lnTo>
                  <a:lnTo>
                    <a:pt x="171" y="478"/>
                  </a:lnTo>
                  <a:lnTo>
                    <a:pt x="166" y="478"/>
                  </a:lnTo>
                  <a:lnTo>
                    <a:pt x="161" y="478"/>
                  </a:lnTo>
                  <a:lnTo>
                    <a:pt x="156" y="480"/>
                  </a:lnTo>
                  <a:lnTo>
                    <a:pt x="152" y="483"/>
                  </a:lnTo>
                  <a:lnTo>
                    <a:pt x="145" y="485"/>
                  </a:lnTo>
                  <a:lnTo>
                    <a:pt x="140" y="488"/>
                  </a:lnTo>
                  <a:lnTo>
                    <a:pt x="138" y="488"/>
                  </a:lnTo>
                  <a:lnTo>
                    <a:pt x="135" y="485"/>
                  </a:lnTo>
                  <a:lnTo>
                    <a:pt x="133" y="483"/>
                  </a:lnTo>
                  <a:lnTo>
                    <a:pt x="130" y="478"/>
                  </a:lnTo>
                  <a:lnTo>
                    <a:pt x="130" y="476"/>
                  </a:lnTo>
                  <a:lnTo>
                    <a:pt x="130" y="476"/>
                  </a:lnTo>
                  <a:lnTo>
                    <a:pt x="130" y="473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3" y="469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19" y="469"/>
                  </a:lnTo>
                  <a:lnTo>
                    <a:pt x="116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2" y="473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97" y="492"/>
                  </a:lnTo>
                  <a:lnTo>
                    <a:pt x="97" y="495"/>
                  </a:lnTo>
                  <a:lnTo>
                    <a:pt x="93" y="499"/>
                  </a:lnTo>
                  <a:lnTo>
                    <a:pt x="88" y="504"/>
                  </a:lnTo>
                  <a:lnTo>
                    <a:pt x="83" y="509"/>
                  </a:lnTo>
                  <a:lnTo>
                    <a:pt x="78" y="511"/>
                  </a:lnTo>
                  <a:lnTo>
                    <a:pt x="74" y="516"/>
                  </a:lnTo>
                  <a:lnTo>
                    <a:pt x="74" y="521"/>
                  </a:lnTo>
                  <a:lnTo>
                    <a:pt x="71" y="525"/>
                  </a:lnTo>
                  <a:lnTo>
                    <a:pt x="69" y="533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71" y="544"/>
                  </a:lnTo>
                  <a:lnTo>
                    <a:pt x="78" y="547"/>
                  </a:lnTo>
                  <a:lnTo>
                    <a:pt x="81" y="549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4" y="554"/>
                  </a:lnTo>
                  <a:lnTo>
                    <a:pt x="104" y="556"/>
                  </a:lnTo>
                  <a:lnTo>
                    <a:pt x="104" y="559"/>
                  </a:lnTo>
                  <a:lnTo>
                    <a:pt x="104" y="563"/>
                  </a:lnTo>
                  <a:lnTo>
                    <a:pt x="104" y="566"/>
                  </a:lnTo>
                  <a:lnTo>
                    <a:pt x="104" y="566"/>
                  </a:lnTo>
                  <a:lnTo>
                    <a:pt x="104" y="568"/>
                  </a:lnTo>
                  <a:lnTo>
                    <a:pt x="104" y="568"/>
                  </a:lnTo>
                  <a:lnTo>
                    <a:pt x="104" y="570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4" y="575"/>
                  </a:lnTo>
                  <a:lnTo>
                    <a:pt x="102" y="580"/>
                  </a:lnTo>
                  <a:lnTo>
                    <a:pt x="100" y="582"/>
                  </a:lnTo>
                  <a:lnTo>
                    <a:pt x="100" y="585"/>
                  </a:lnTo>
                  <a:lnTo>
                    <a:pt x="100" y="587"/>
                  </a:lnTo>
                  <a:lnTo>
                    <a:pt x="100" y="587"/>
                  </a:lnTo>
                  <a:lnTo>
                    <a:pt x="102" y="589"/>
                  </a:lnTo>
                  <a:lnTo>
                    <a:pt x="102" y="594"/>
                  </a:lnTo>
                  <a:lnTo>
                    <a:pt x="104" y="596"/>
                  </a:lnTo>
                  <a:lnTo>
                    <a:pt x="107" y="596"/>
                  </a:lnTo>
                  <a:lnTo>
                    <a:pt x="109" y="599"/>
                  </a:lnTo>
                  <a:lnTo>
                    <a:pt x="109" y="601"/>
                  </a:lnTo>
                  <a:lnTo>
                    <a:pt x="109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6" y="606"/>
                  </a:lnTo>
                  <a:lnTo>
                    <a:pt x="121" y="606"/>
                  </a:lnTo>
                  <a:lnTo>
                    <a:pt x="123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0" y="604"/>
                  </a:lnTo>
                  <a:lnTo>
                    <a:pt x="130" y="606"/>
                  </a:lnTo>
                  <a:lnTo>
                    <a:pt x="130" y="608"/>
                  </a:lnTo>
                  <a:lnTo>
                    <a:pt x="130" y="613"/>
                  </a:lnTo>
                  <a:lnTo>
                    <a:pt x="130" y="620"/>
                  </a:lnTo>
                  <a:lnTo>
                    <a:pt x="130" y="620"/>
                  </a:lnTo>
                  <a:lnTo>
                    <a:pt x="133" y="622"/>
                  </a:lnTo>
                  <a:lnTo>
                    <a:pt x="135" y="625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0" y="634"/>
                  </a:lnTo>
                  <a:lnTo>
                    <a:pt x="142" y="634"/>
                  </a:lnTo>
                  <a:lnTo>
                    <a:pt x="142" y="637"/>
                  </a:lnTo>
                  <a:lnTo>
                    <a:pt x="145" y="644"/>
                  </a:lnTo>
                  <a:lnTo>
                    <a:pt x="145" y="646"/>
                  </a:lnTo>
                  <a:lnTo>
                    <a:pt x="147" y="651"/>
                  </a:lnTo>
                  <a:lnTo>
                    <a:pt x="149" y="656"/>
                  </a:lnTo>
                  <a:lnTo>
                    <a:pt x="152" y="660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7"/>
                  </a:lnTo>
                  <a:lnTo>
                    <a:pt x="147" y="670"/>
                  </a:lnTo>
                  <a:lnTo>
                    <a:pt x="147" y="670"/>
                  </a:lnTo>
                  <a:lnTo>
                    <a:pt x="149" y="670"/>
                  </a:lnTo>
                  <a:lnTo>
                    <a:pt x="149" y="672"/>
                  </a:lnTo>
                  <a:lnTo>
                    <a:pt x="149" y="672"/>
                  </a:lnTo>
                  <a:lnTo>
                    <a:pt x="147" y="672"/>
                  </a:lnTo>
                  <a:lnTo>
                    <a:pt x="147" y="672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9" y="675"/>
                  </a:lnTo>
                  <a:lnTo>
                    <a:pt x="152" y="677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4" y="679"/>
                  </a:lnTo>
                  <a:lnTo>
                    <a:pt x="152" y="679"/>
                  </a:lnTo>
                  <a:lnTo>
                    <a:pt x="149" y="679"/>
                  </a:lnTo>
                  <a:lnTo>
                    <a:pt x="149" y="682"/>
                  </a:lnTo>
                  <a:lnTo>
                    <a:pt x="149" y="682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47" y="679"/>
                  </a:lnTo>
                  <a:lnTo>
                    <a:pt x="145" y="682"/>
                  </a:lnTo>
                  <a:lnTo>
                    <a:pt x="142" y="682"/>
                  </a:lnTo>
                  <a:lnTo>
                    <a:pt x="140" y="684"/>
                  </a:lnTo>
                  <a:lnTo>
                    <a:pt x="142" y="684"/>
                  </a:lnTo>
                  <a:lnTo>
                    <a:pt x="142" y="686"/>
                  </a:lnTo>
                  <a:lnTo>
                    <a:pt x="142" y="686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0" y="686"/>
                  </a:lnTo>
                  <a:lnTo>
                    <a:pt x="128" y="686"/>
                  </a:lnTo>
                  <a:lnTo>
                    <a:pt x="126" y="686"/>
                  </a:lnTo>
                  <a:lnTo>
                    <a:pt x="126" y="684"/>
                  </a:lnTo>
                  <a:lnTo>
                    <a:pt x="126" y="682"/>
                  </a:lnTo>
                  <a:lnTo>
                    <a:pt x="126" y="682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8" y="679"/>
                  </a:lnTo>
                  <a:lnTo>
                    <a:pt x="126" y="677"/>
                  </a:lnTo>
                  <a:lnTo>
                    <a:pt x="123" y="677"/>
                  </a:lnTo>
                  <a:lnTo>
                    <a:pt x="119" y="679"/>
                  </a:lnTo>
                  <a:lnTo>
                    <a:pt x="116" y="679"/>
                  </a:lnTo>
                  <a:lnTo>
                    <a:pt x="116" y="679"/>
                  </a:lnTo>
                  <a:lnTo>
                    <a:pt x="112" y="682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2"/>
                  </a:lnTo>
                  <a:lnTo>
                    <a:pt x="107" y="682"/>
                  </a:lnTo>
                  <a:lnTo>
                    <a:pt x="104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97" y="691"/>
                  </a:lnTo>
                  <a:lnTo>
                    <a:pt x="95" y="691"/>
                  </a:lnTo>
                  <a:lnTo>
                    <a:pt x="86" y="691"/>
                  </a:lnTo>
                  <a:lnTo>
                    <a:pt x="83" y="691"/>
                  </a:lnTo>
                  <a:lnTo>
                    <a:pt x="81" y="691"/>
                  </a:lnTo>
                  <a:lnTo>
                    <a:pt x="76" y="686"/>
                  </a:lnTo>
                  <a:lnTo>
                    <a:pt x="74" y="686"/>
                  </a:lnTo>
                  <a:lnTo>
                    <a:pt x="60" y="684"/>
                  </a:lnTo>
                  <a:lnTo>
                    <a:pt x="55" y="686"/>
                  </a:lnTo>
                  <a:lnTo>
                    <a:pt x="52" y="686"/>
                  </a:lnTo>
                  <a:lnTo>
                    <a:pt x="52" y="686"/>
                  </a:lnTo>
                  <a:lnTo>
                    <a:pt x="50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5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6" y="686"/>
                  </a:lnTo>
                  <a:lnTo>
                    <a:pt x="36" y="689"/>
                  </a:lnTo>
                  <a:lnTo>
                    <a:pt x="36" y="686"/>
                  </a:lnTo>
                  <a:lnTo>
                    <a:pt x="36" y="684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1" y="689"/>
                  </a:lnTo>
                  <a:lnTo>
                    <a:pt x="31" y="696"/>
                  </a:lnTo>
                  <a:lnTo>
                    <a:pt x="31" y="703"/>
                  </a:lnTo>
                  <a:lnTo>
                    <a:pt x="26" y="703"/>
                  </a:lnTo>
                  <a:lnTo>
                    <a:pt x="22" y="703"/>
                  </a:lnTo>
                  <a:lnTo>
                    <a:pt x="15" y="703"/>
                  </a:lnTo>
                  <a:lnTo>
                    <a:pt x="12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3" y="708"/>
                  </a:lnTo>
                  <a:lnTo>
                    <a:pt x="3" y="708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7"/>
                  </a:lnTo>
                  <a:lnTo>
                    <a:pt x="3" y="717"/>
                  </a:lnTo>
                  <a:lnTo>
                    <a:pt x="3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7" y="719"/>
                  </a:lnTo>
                  <a:lnTo>
                    <a:pt x="7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4"/>
                  </a:lnTo>
                  <a:lnTo>
                    <a:pt x="0" y="724"/>
                  </a:lnTo>
                  <a:lnTo>
                    <a:pt x="3" y="724"/>
                  </a:lnTo>
                  <a:lnTo>
                    <a:pt x="5" y="724"/>
                  </a:lnTo>
                  <a:lnTo>
                    <a:pt x="7" y="724"/>
                  </a:lnTo>
                  <a:lnTo>
                    <a:pt x="7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7" y="717"/>
                  </a:lnTo>
                  <a:lnTo>
                    <a:pt x="17" y="717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22" y="715"/>
                  </a:lnTo>
                  <a:lnTo>
                    <a:pt x="24" y="715"/>
                  </a:lnTo>
                  <a:lnTo>
                    <a:pt x="24" y="715"/>
                  </a:lnTo>
                  <a:lnTo>
                    <a:pt x="24" y="712"/>
                  </a:lnTo>
                  <a:lnTo>
                    <a:pt x="24" y="712"/>
                  </a:lnTo>
                  <a:lnTo>
                    <a:pt x="26" y="710"/>
                  </a:lnTo>
                  <a:lnTo>
                    <a:pt x="26" y="710"/>
                  </a:lnTo>
                  <a:lnTo>
                    <a:pt x="29" y="710"/>
                  </a:lnTo>
                  <a:lnTo>
                    <a:pt x="29" y="710"/>
                  </a:lnTo>
                  <a:lnTo>
                    <a:pt x="31" y="710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6" y="708"/>
                  </a:lnTo>
                  <a:lnTo>
                    <a:pt x="33" y="710"/>
                  </a:lnTo>
                  <a:lnTo>
                    <a:pt x="31" y="710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2"/>
                  </a:lnTo>
                  <a:lnTo>
                    <a:pt x="29" y="712"/>
                  </a:lnTo>
                  <a:lnTo>
                    <a:pt x="26" y="712"/>
                  </a:lnTo>
                  <a:lnTo>
                    <a:pt x="26" y="712"/>
                  </a:lnTo>
                  <a:lnTo>
                    <a:pt x="26" y="715"/>
                  </a:lnTo>
                  <a:lnTo>
                    <a:pt x="24" y="715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2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7" y="719"/>
                  </a:lnTo>
                  <a:lnTo>
                    <a:pt x="17" y="719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5" y="722"/>
                  </a:lnTo>
                  <a:lnTo>
                    <a:pt x="15" y="722"/>
                  </a:lnTo>
                  <a:lnTo>
                    <a:pt x="15" y="724"/>
                  </a:lnTo>
                  <a:lnTo>
                    <a:pt x="15" y="727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7"/>
                  </a:lnTo>
                  <a:lnTo>
                    <a:pt x="15" y="727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6"/>
                  </a:lnTo>
                  <a:lnTo>
                    <a:pt x="17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22" y="734"/>
                  </a:lnTo>
                  <a:lnTo>
                    <a:pt x="19" y="734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41"/>
                  </a:lnTo>
                  <a:lnTo>
                    <a:pt x="22" y="741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50"/>
                  </a:lnTo>
                  <a:lnTo>
                    <a:pt x="26" y="750"/>
                  </a:lnTo>
                  <a:lnTo>
                    <a:pt x="29" y="750"/>
                  </a:lnTo>
                  <a:lnTo>
                    <a:pt x="38" y="757"/>
                  </a:lnTo>
                  <a:lnTo>
                    <a:pt x="48" y="760"/>
                  </a:lnTo>
                  <a:lnTo>
                    <a:pt x="52" y="764"/>
                  </a:lnTo>
                  <a:lnTo>
                    <a:pt x="55" y="767"/>
                  </a:lnTo>
                  <a:lnTo>
                    <a:pt x="57" y="767"/>
                  </a:lnTo>
                  <a:lnTo>
                    <a:pt x="62" y="767"/>
                  </a:lnTo>
                  <a:lnTo>
                    <a:pt x="64" y="769"/>
                  </a:lnTo>
                  <a:lnTo>
                    <a:pt x="67" y="769"/>
                  </a:lnTo>
                  <a:lnTo>
                    <a:pt x="67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71" y="769"/>
                  </a:lnTo>
                  <a:lnTo>
                    <a:pt x="71" y="769"/>
                  </a:lnTo>
                  <a:lnTo>
                    <a:pt x="71" y="772"/>
                  </a:lnTo>
                  <a:lnTo>
                    <a:pt x="74" y="769"/>
                  </a:lnTo>
                  <a:lnTo>
                    <a:pt x="74" y="772"/>
                  </a:lnTo>
                  <a:lnTo>
                    <a:pt x="74" y="772"/>
                  </a:lnTo>
                  <a:lnTo>
                    <a:pt x="76" y="772"/>
                  </a:lnTo>
                  <a:lnTo>
                    <a:pt x="78" y="772"/>
                  </a:lnTo>
                  <a:lnTo>
                    <a:pt x="81" y="772"/>
                  </a:lnTo>
                  <a:lnTo>
                    <a:pt x="83" y="772"/>
                  </a:lnTo>
                  <a:lnTo>
                    <a:pt x="83" y="772"/>
                  </a:lnTo>
                  <a:lnTo>
                    <a:pt x="86" y="769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8" y="767"/>
                  </a:lnTo>
                  <a:lnTo>
                    <a:pt x="90" y="767"/>
                  </a:lnTo>
                  <a:lnTo>
                    <a:pt x="90" y="764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2"/>
                  </a:lnTo>
                  <a:lnTo>
                    <a:pt x="104" y="762"/>
                  </a:lnTo>
                  <a:lnTo>
                    <a:pt x="104" y="760"/>
                  </a:lnTo>
                  <a:lnTo>
                    <a:pt x="102" y="760"/>
                  </a:lnTo>
                  <a:lnTo>
                    <a:pt x="104" y="757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09" y="757"/>
                  </a:lnTo>
                  <a:lnTo>
                    <a:pt x="109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9" y="762"/>
                  </a:lnTo>
                  <a:lnTo>
                    <a:pt x="119" y="762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57"/>
                  </a:lnTo>
                  <a:lnTo>
                    <a:pt x="119" y="757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3"/>
                  </a:lnTo>
                  <a:lnTo>
                    <a:pt x="121" y="753"/>
                  </a:lnTo>
                  <a:lnTo>
                    <a:pt x="121" y="753"/>
                  </a:lnTo>
                  <a:lnTo>
                    <a:pt x="121" y="750"/>
                  </a:lnTo>
                  <a:lnTo>
                    <a:pt x="123" y="750"/>
                  </a:lnTo>
                  <a:lnTo>
                    <a:pt x="123" y="753"/>
                  </a:lnTo>
                  <a:lnTo>
                    <a:pt x="123" y="753"/>
                  </a:lnTo>
                  <a:lnTo>
                    <a:pt x="123" y="755"/>
                  </a:lnTo>
                  <a:lnTo>
                    <a:pt x="126" y="755"/>
                  </a:lnTo>
                  <a:lnTo>
                    <a:pt x="126" y="757"/>
                  </a:lnTo>
                  <a:lnTo>
                    <a:pt x="123" y="757"/>
                  </a:lnTo>
                  <a:lnTo>
                    <a:pt x="123" y="757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19" y="762"/>
                  </a:lnTo>
                  <a:lnTo>
                    <a:pt x="116" y="762"/>
                  </a:lnTo>
                  <a:lnTo>
                    <a:pt x="116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72"/>
                  </a:lnTo>
                  <a:lnTo>
                    <a:pt x="112" y="774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81"/>
                  </a:lnTo>
                  <a:lnTo>
                    <a:pt x="107" y="783"/>
                  </a:lnTo>
                  <a:lnTo>
                    <a:pt x="104" y="783"/>
                  </a:lnTo>
                  <a:lnTo>
                    <a:pt x="100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3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78" y="790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6" y="793"/>
                  </a:lnTo>
                  <a:lnTo>
                    <a:pt x="76" y="793"/>
                  </a:lnTo>
                  <a:lnTo>
                    <a:pt x="76" y="795"/>
                  </a:lnTo>
                  <a:lnTo>
                    <a:pt x="76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0"/>
                  </a:lnTo>
                  <a:lnTo>
                    <a:pt x="74" y="788"/>
                  </a:lnTo>
                  <a:lnTo>
                    <a:pt x="74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7" y="795"/>
                  </a:lnTo>
                  <a:lnTo>
                    <a:pt x="64" y="795"/>
                  </a:lnTo>
                  <a:lnTo>
                    <a:pt x="62" y="795"/>
                  </a:lnTo>
                  <a:lnTo>
                    <a:pt x="62" y="798"/>
                  </a:lnTo>
                  <a:lnTo>
                    <a:pt x="60" y="798"/>
                  </a:lnTo>
                  <a:lnTo>
                    <a:pt x="55" y="800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3"/>
                  </a:lnTo>
                  <a:lnTo>
                    <a:pt x="55" y="793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0" y="790"/>
                  </a:lnTo>
                  <a:lnTo>
                    <a:pt x="50" y="790"/>
                  </a:lnTo>
                  <a:lnTo>
                    <a:pt x="50" y="793"/>
                  </a:lnTo>
                  <a:lnTo>
                    <a:pt x="50" y="793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48" y="788"/>
                  </a:lnTo>
                  <a:lnTo>
                    <a:pt x="48" y="788"/>
                  </a:lnTo>
                  <a:lnTo>
                    <a:pt x="45" y="790"/>
                  </a:lnTo>
                  <a:lnTo>
                    <a:pt x="45" y="790"/>
                  </a:lnTo>
                  <a:lnTo>
                    <a:pt x="43" y="790"/>
                  </a:lnTo>
                  <a:lnTo>
                    <a:pt x="43" y="790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3" y="795"/>
                  </a:lnTo>
                  <a:lnTo>
                    <a:pt x="43" y="795"/>
                  </a:lnTo>
                  <a:lnTo>
                    <a:pt x="41" y="798"/>
                  </a:lnTo>
                  <a:lnTo>
                    <a:pt x="41" y="798"/>
                  </a:lnTo>
                  <a:lnTo>
                    <a:pt x="43" y="800"/>
                  </a:lnTo>
                  <a:lnTo>
                    <a:pt x="43" y="800"/>
                  </a:lnTo>
                  <a:lnTo>
                    <a:pt x="45" y="802"/>
                  </a:lnTo>
                  <a:lnTo>
                    <a:pt x="45" y="805"/>
                  </a:lnTo>
                  <a:lnTo>
                    <a:pt x="48" y="805"/>
                  </a:lnTo>
                  <a:lnTo>
                    <a:pt x="50" y="809"/>
                  </a:lnTo>
                  <a:lnTo>
                    <a:pt x="50" y="809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5" y="817"/>
                  </a:lnTo>
                  <a:lnTo>
                    <a:pt x="55" y="817"/>
                  </a:lnTo>
                  <a:lnTo>
                    <a:pt x="57" y="817"/>
                  </a:lnTo>
                  <a:lnTo>
                    <a:pt x="62" y="821"/>
                  </a:lnTo>
                  <a:lnTo>
                    <a:pt x="64" y="824"/>
                  </a:lnTo>
                  <a:lnTo>
                    <a:pt x="64" y="824"/>
                  </a:lnTo>
                  <a:lnTo>
                    <a:pt x="64" y="821"/>
                  </a:lnTo>
                  <a:lnTo>
                    <a:pt x="64" y="821"/>
                  </a:lnTo>
                  <a:lnTo>
                    <a:pt x="64" y="824"/>
                  </a:lnTo>
                  <a:lnTo>
                    <a:pt x="67" y="824"/>
                  </a:lnTo>
                  <a:lnTo>
                    <a:pt x="67" y="826"/>
                  </a:lnTo>
                  <a:lnTo>
                    <a:pt x="69" y="828"/>
                  </a:lnTo>
                  <a:lnTo>
                    <a:pt x="69" y="828"/>
                  </a:lnTo>
                  <a:lnTo>
                    <a:pt x="71" y="831"/>
                  </a:lnTo>
                  <a:lnTo>
                    <a:pt x="71" y="831"/>
                  </a:lnTo>
                  <a:lnTo>
                    <a:pt x="74" y="833"/>
                  </a:lnTo>
                  <a:lnTo>
                    <a:pt x="74" y="833"/>
                  </a:lnTo>
                  <a:lnTo>
                    <a:pt x="78" y="835"/>
                  </a:lnTo>
                  <a:lnTo>
                    <a:pt x="83" y="843"/>
                  </a:lnTo>
                  <a:lnTo>
                    <a:pt x="86" y="843"/>
                  </a:lnTo>
                  <a:lnTo>
                    <a:pt x="86" y="845"/>
                  </a:lnTo>
                  <a:lnTo>
                    <a:pt x="88" y="845"/>
                  </a:lnTo>
                  <a:lnTo>
                    <a:pt x="88" y="845"/>
                  </a:lnTo>
                  <a:lnTo>
                    <a:pt x="88" y="850"/>
                  </a:lnTo>
                  <a:lnTo>
                    <a:pt x="93" y="852"/>
                  </a:lnTo>
                  <a:lnTo>
                    <a:pt x="95" y="854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100" y="861"/>
                  </a:lnTo>
                  <a:lnTo>
                    <a:pt x="104" y="866"/>
                  </a:lnTo>
                  <a:lnTo>
                    <a:pt x="112" y="871"/>
                  </a:lnTo>
                  <a:lnTo>
                    <a:pt x="112" y="873"/>
                  </a:lnTo>
                  <a:lnTo>
                    <a:pt x="114" y="873"/>
                  </a:lnTo>
                  <a:lnTo>
                    <a:pt x="119" y="876"/>
                  </a:lnTo>
                  <a:lnTo>
                    <a:pt x="119" y="876"/>
                  </a:lnTo>
                  <a:lnTo>
                    <a:pt x="121" y="878"/>
                  </a:lnTo>
                  <a:lnTo>
                    <a:pt x="121" y="878"/>
                  </a:lnTo>
                  <a:lnTo>
                    <a:pt x="123" y="878"/>
                  </a:lnTo>
                  <a:lnTo>
                    <a:pt x="126" y="880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7" y="888"/>
                  </a:lnTo>
                  <a:lnTo>
                    <a:pt x="149" y="888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4" y="885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6" y="883"/>
                  </a:lnTo>
                  <a:lnTo>
                    <a:pt x="156" y="883"/>
                  </a:lnTo>
                  <a:lnTo>
                    <a:pt x="166" y="878"/>
                  </a:lnTo>
                  <a:lnTo>
                    <a:pt x="168" y="878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5" y="873"/>
                  </a:lnTo>
                  <a:lnTo>
                    <a:pt x="178" y="873"/>
                  </a:lnTo>
                  <a:lnTo>
                    <a:pt x="178" y="871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8" y="873"/>
                  </a:lnTo>
                  <a:lnTo>
                    <a:pt x="178" y="873"/>
                  </a:lnTo>
                  <a:lnTo>
                    <a:pt x="180" y="873"/>
                  </a:lnTo>
                  <a:lnTo>
                    <a:pt x="183" y="871"/>
                  </a:lnTo>
                  <a:lnTo>
                    <a:pt x="185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90" y="869"/>
                  </a:lnTo>
                  <a:lnTo>
                    <a:pt x="190" y="869"/>
                  </a:lnTo>
                  <a:lnTo>
                    <a:pt x="192" y="866"/>
                  </a:lnTo>
                  <a:lnTo>
                    <a:pt x="197" y="864"/>
                  </a:lnTo>
                  <a:lnTo>
                    <a:pt x="199" y="864"/>
                  </a:lnTo>
                  <a:lnTo>
                    <a:pt x="201" y="864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9" y="854"/>
                  </a:lnTo>
                  <a:lnTo>
                    <a:pt x="209" y="854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09" y="850"/>
                  </a:lnTo>
                  <a:lnTo>
                    <a:pt x="211" y="850"/>
                  </a:lnTo>
                  <a:lnTo>
                    <a:pt x="211" y="847"/>
                  </a:lnTo>
                  <a:lnTo>
                    <a:pt x="213" y="845"/>
                  </a:lnTo>
                  <a:lnTo>
                    <a:pt x="213" y="843"/>
                  </a:lnTo>
                  <a:lnTo>
                    <a:pt x="216" y="838"/>
                  </a:lnTo>
                  <a:lnTo>
                    <a:pt x="216" y="838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3"/>
                  </a:lnTo>
                  <a:lnTo>
                    <a:pt x="218" y="833"/>
                  </a:lnTo>
                  <a:lnTo>
                    <a:pt x="216" y="833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28"/>
                  </a:lnTo>
                  <a:lnTo>
                    <a:pt x="213" y="828"/>
                  </a:lnTo>
                  <a:lnTo>
                    <a:pt x="211" y="828"/>
                  </a:lnTo>
                  <a:lnTo>
                    <a:pt x="211" y="828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4"/>
                  </a:lnTo>
                  <a:lnTo>
                    <a:pt x="201" y="824"/>
                  </a:lnTo>
                  <a:lnTo>
                    <a:pt x="201" y="821"/>
                  </a:lnTo>
                  <a:lnTo>
                    <a:pt x="204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19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9" y="821"/>
                  </a:lnTo>
                  <a:lnTo>
                    <a:pt x="209" y="824"/>
                  </a:lnTo>
                  <a:lnTo>
                    <a:pt x="209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09" y="821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9" y="819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6" y="819"/>
                  </a:lnTo>
                  <a:lnTo>
                    <a:pt x="204" y="819"/>
                  </a:lnTo>
                  <a:lnTo>
                    <a:pt x="204" y="817"/>
                  </a:lnTo>
                  <a:lnTo>
                    <a:pt x="204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9" y="817"/>
                  </a:lnTo>
                  <a:lnTo>
                    <a:pt x="209" y="817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6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11" y="814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6" y="814"/>
                  </a:lnTo>
                  <a:lnTo>
                    <a:pt x="216" y="814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09"/>
                  </a:lnTo>
                  <a:lnTo>
                    <a:pt x="218" y="805"/>
                  </a:lnTo>
                  <a:lnTo>
                    <a:pt x="218" y="802"/>
                  </a:lnTo>
                  <a:lnTo>
                    <a:pt x="216" y="802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6" y="800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1" y="800"/>
                  </a:lnTo>
                  <a:lnTo>
                    <a:pt x="211" y="800"/>
                  </a:lnTo>
                  <a:lnTo>
                    <a:pt x="209" y="798"/>
                  </a:lnTo>
                  <a:lnTo>
                    <a:pt x="211" y="798"/>
                  </a:lnTo>
                  <a:lnTo>
                    <a:pt x="213" y="800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6" y="798"/>
                  </a:lnTo>
                  <a:lnTo>
                    <a:pt x="216" y="798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8" y="800"/>
                  </a:lnTo>
                  <a:lnTo>
                    <a:pt x="218" y="800"/>
                  </a:lnTo>
                  <a:lnTo>
                    <a:pt x="220" y="798"/>
                  </a:lnTo>
                  <a:lnTo>
                    <a:pt x="220" y="798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3" y="793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7" y="802"/>
                  </a:lnTo>
                  <a:lnTo>
                    <a:pt x="227" y="800"/>
                  </a:lnTo>
                  <a:lnTo>
                    <a:pt x="230" y="800"/>
                  </a:lnTo>
                  <a:lnTo>
                    <a:pt x="230" y="798"/>
                  </a:lnTo>
                  <a:lnTo>
                    <a:pt x="232" y="798"/>
                  </a:lnTo>
                  <a:lnTo>
                    <a:pt x="232" y="798"/>
                  </a:lnTo>
                  <a:lnTo>
                    <a:pt x="235" y="798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7" y="800"/>
                  </a:lnTo>
                  <a:lnTo>
                    <a:pt x="239" y="800"/>
                  </a:lnTo>
                  <a:lnTo>
                    <a:pt x="242" y="800"/>
                  </a:lnTo>
                  <a:lnTo>
                    <a:pt x="242" y="800"/>
                  </a:lnTo>
                  <a:lnTo>
                    <a:pt x="244" y="800"/>
                  </a:lnTo>
                  <a:lnTo>
                    <a:pt x="244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9" y="800"/>
                  </a:lnTo>
                  <a:lnTo>
                    <a:pt x="249" y="800"/>
                  </a:lnTo>
                  <a:lnTo>
                    <a:pt x="249" y="798"/>
                  </a:lnTo>
                  <a:lnTo>
                    <a:pt x="249" y="800"/>
                  </a:lnTo>
                  <a:lnTo>
                    <a:pt x="251" y="800"/>
                  </a:lnTo>
                  <a:lnTo>
                    <a:pt x="249" y="800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6" y="802"/>
                  </a:lnTo>
                  <a:lnTo>
                    <a:pt x="246" y="800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42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2"/>
                  </a:lnTo>
                  <a:lnTo>
                    <a:pt x="235" y="802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230" y="805"/>
                  </a:lnTo>
                  <a:lnTo>
                    <a:pt x="230" y="805"/>
                  </a:lnTo>
                  <a:lnTo>
                    <a:pt x="230" y="807"/>
                  </a:lnTo>
                  <a:lnTo>
                    <a:pt x="230" y="807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27" y="814"/>
                  </a:lnTo>
                  <a:lnTo>
                    <a:pt x="227" y="817"/>
                  </a:lnTo>
                  <a:lnTo>
                    <a:pt x="227" y="817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5" y="817"/>
                  </a:lnTo>
                  <a:lnTo>
                    <a:pt x="235" y="817"/>
                  </a:lnTo>
                  <a:lnTo>
                    <a:pt x="237" y="817"/>
                  </a:lnTo>
                  <a:lnTo>
                    <a:pt x="237" y="817"/>
                  </a:lnTo>
                  <a:lnTo>
                    <a:pt x="239" y="817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7"/>
                  </a:lnTo>
                  <a:lnTo>
                    <a:pt x="239" y="817"/>
                  </a:lnTo>
                  <a:lnTo>
                    <a:pt x="237" y="819"/>
                  </a:lnTo>
                  <a:lnTo>
                    <a:pt x="237" y="817"/>
                  </a:lnTo>
                  <a:lnTo>
                    <a:pt x="235" y="819"/>
                  </a:lnTo>
                  <a:lnTo>
                    <a:pt x="235" y="819"/>
                  </a:lnTo>
                  <a:lnTo>
                    <a:pt x="232" y="821"/>
                  </a:lnTo>
                  <a:lnTo>
                    <a:pt x="232" y="821"/>
                  </a:lnTo>
                  <a:lnTo>
                    <a:pt x="232" y="824"/>
                  </a:lnTo>
                  <a:lnTo>
                    <a:pt x="232" y="824"/>
                  </a:lnTo>
                  <a:lnTo>
                    <a:pt x="230" y="826"/>
                  </a:lnTo>
                  <a:lnTo>
                    <a:pt x="230" y="828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0" y="833"/>
                  </a:lnTo>
                  <a:lnTo>
                    <a:pt x="230" y="833"/>
                  </a:lnTo>
                  <a:lnTo>
                    <a:pt x="232" y="833"/>
                  </a:lnTo>
                  <a:lnTo>
                    <a:pt x="235" y="833"/>
                  </a:lnTo>
                  <a:lnTo>
                    <a:pt x="235" y="833"/>
                  </a:lnTo>
                  <a:lnTo>
                    <a:pt x="237" y="833"/>
                  </a:lnTo>
                  <a:lnTo>
                    <a:pt x="237" y="833"/>
                  </a:lnTo>
                  <a:lnTo>
                    <a:pt x="239" y="831"/>
                  </a:lnTo>
                  <a:lnTo>
                    <a:pt x="242" y="833"/>
                  </a:lnTo>
                  <a:lnTo>
                    <a:pt x="244" y="833"/>
                  </a:lnTo>
                  <a:lnTo>
                    <a:pt x="244" y="833"/>
                  </a:lnTo>
                  <a:lnTo>
                    <a:pt x="246" y="831"/>
                  </a:lnTo>
                  <a:lnTo>
                    <a:pt x="246" y="831"/>
                  </a:lnTo>
                  <a:lnTo>
                    <a:pt x="249" y="831"/>
                  </a:lnTo>
                  <a:lnTo>
                    <a:pt x="251" y="833"/>
                  </a:lnTo>
                  <a:lnTo>
                    <a:pt x="251" y="831"/>
                  </a:lnTo>
                  <a:lnTo>
                    <a:pt x="253" y="831"/>
                  </a:lnTo>
                  <a:lnTo>
                    <a:pt x="253" y="831"/>
                  </a:lnTo>
                  <a:lnTo>
                    <a:pt x="256" y="831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8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58" y="828"/>
                  </a:lnTo>
                  <a:lnTo>
                    <a:pt x="256" y="831"/>
                  </a:lnTo>
                  <a:lnTo>
                    <a:pt x="251" y="833"/>
                  </a:lnTo>
                  <a:lnTo>
                    <a:pt x="251" y="833"/>
                  </a:lnTo>
                  <a:lnTo>
                    <a:pt x="249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4" y="835"/>
                  </a:lnTo>
                  <a:lnTo>
                    <a:pt x="244" y="835"/>
                  </a:lnTo>
                  <a:lnTo>
                    <a:pt x="244" y="838"/>
                  </a:lnTo>
                  <a:lnTo>
                    <a:pt x="242" y="838"/>
                  </a:lnTo>
                  <a:lnTo>
                    <a:pt x="242" y="838"/>
                  </a:lnTo>
                  <a:lnTo>
                    <a:pt x="239" y="840"/>
                  </a:lnTo>
                  <a:lnTo>
                    <a:pt x="239" y="840"/>
                  </a:lnTo>
                  <a:lnTo>
                    <a:pt x="237" y="840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2" y="847"/>
                  </a:lnTo>
                  <a:lnTo>
                    <a:pt x="232" y="847"/>
                  </a:lnTo>
                  <a:lnTo>
                    <a:pt x="235" y="847"/>
                  </a:lnTo>
                  <a:lnTo>
                    <a:pt x="237" y="845"/>
                  </a:lnTo>
                  <a:lnTo>
                    <a:pt x="237" y="845"/>
                  </a:lnTo>
                  <a:lnTo>
                    <a:pt x="239" y="843"/>
                  </a:lnTo>
                  <a:lnTo>
                    <a:pt x="242" y="843"/>
                  </a:lnTo>
                  <a:lnTo>
                    <a:pt x="242" y="845"/>
                  </a:lnTo>
                  <a:lnTo>
                    <a:pt x="242" y="845"/>
                  </a:lnTo>
                  <a:lnTo>
                    <a:pt x="239" y="845"/>
                  </a:lnTo>
                  <a:lnTo>
                    <a:pt x="237" y="847"/>
                  </a:lnTo>
                  <a:lnTo>
                    <a:pt x="237" y="847"/>
                  </a:lnTo>
                  <a:lnTo>
                    <a:pt x="235" y="847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2" y="850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4"/>
                  </a:lnTo>
                  <a:lnTo>
                    <a:pt x="232" y="854"/>
                  </a:lnTo>
                  <a:lnTo>
                    <a:pt x="235" y="857"/>
                  </a:lnTo>
                  <a:lnTo>
                    <a:pt x="235" y="857"/>
                  </a:lnTo>
                  <a:lnTo>
                    <a:pt x="235" y="854"/>
                  </a:lnTo>
                  <a:lnTo>
                    <a:pt x="235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7" y="861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6"/>
                  </a:lnTo>
                  <a:lnTo>
                    <a:pt x="235" y="866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6" y="869"/>
                  </a:lnTo>
                  <a:lnTo>
                    <a:pt x="246" y="869"/>
                  </a:lnTo>
                  <a:lnTo>
                    <a:pt x="244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8"/>
                  </a:lnTo>
                  <a:lnTo>
                    <a:pt x="246" y="880"/>
                  </a:lnTo>
                  <a:lnTo>
                    <a:pt x="246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51" y="880"/>
                  </a:lnTo>
                  <a:lnTo>
                    <a:pt x="251" y="880"/>
                  </a:lnTo>
                  <a:lnTo>
                    <a:pt x="249" y="883"/>
                  </a:lnTo>
                  <a:lnTo>
                    <a:pt x="249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8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7"/>
                  </a:lnTo>
                  <a:lnTo>
                    <a:pt x="249" y="897"/>
                  </a:lnTo>
                  <a:lnTo>
                    <a:pt x="246" y="899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244" y="904"/>
                  </a:lnTo>
                  <a:lnTo>
                    <a:pt x="244" y="904"/>
                  </a:lnTo>
                  <a:lnTo>
                    <a:pt x="244" y="906"/>
                  </a:lnTo>
                  <a:lnTo>
                    <a:pt x="244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9"/>
                  </a:lnTo>
                  <a:lnTo>
                    <a:pt x="242" y="909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8"/>
                  </a:lnTo>
                  <a:lnTo>
                    <a:pt x="239" y="921"/>
                  </a:lnTo>
                  <a:lnTo>
                    <a:pt x="239" y="923"/>
                  </a:lnTo>
                  <a:lnTo>
                    <a:pt x="239" y="925"/>
                  </a:lnTo>
                  <a:lnTo>
                    <a:pt x="239" y="925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30"/>
                  </a:lnTo>
                  <a:lnTo>
                    <a:pt x="237" y="930"/>
                  </a:lnTo>
                  <a:lnTo>
                    <a:pt x="237" y="932"/>
                  </a:lnTo>
                  <a:lnTo>
                    <a:pt x="237" y="932"/>
                  </a:lnTo>
                  <a:lnTo>
                    <a:pt x="235" y="935"/>
                  </a:lnTo>
                  <a:lnTo>
                    <a:pt x="235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7" y="942"/>
                  </a:lnTo>
                  <a:lnTo>
                    <a:pt x="237" y="942"/>
                  </a:lnTo>
                  <a:lnTo>
                    <a:pt x="239" y="944"/>
                  </a:lnTo>
                  <a:lnTo>
                    <a:pt x="239" y="947"/>
                  </a:lnTo>
                  <a:lnTo>
                    <a:pt x="239" y="949"/>
                  </a:lnTo>
                  <a:lnTo>
                    <a:pt x="239" y="951"/>
                  </a:lnTo>
                  <a:lnTo>
                    <a:pt x="239" y="954"/>
                  </a:lnTo>
                  <a:lnTo>
                    <a:pt x="242" y="954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39" y="951"/>
                  </a:lnTo>
                  <a:lnTo>
                    <a:pt x="239" y="951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6" y="951"/>
                  </a:lnTo>
                  <a:lnTo>
                    <a:pt x="246" y="951"/>
                  </a:lnTo>
                  <a:lnTo>
                    <a:pt x="249" y="951"/>
                  </a:lnTo>
                  <a:lnTo>
                    <a:pt x="242" y="954"/>
                  </a:lnTo>
                  <a:lnTo>
                    <a:pt x="242" y="954"/>
                  </a:lnTo>
                  <a:lnTo>
                    <a:pt x="242" y="956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961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6" y="966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70"/>
                  </a:lnTo>
                  <a:lnTo>
                    <a:pt x="253" y="968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49" y="966"/>
                  </a:lnTo>
                  <a:lnTo>
                    <a:pt x="249" y="966"/>
                  </a:lnTo>
                  <a:lnTo>
                    <a:pt x="246" y="963"/>
                  </a:lnTo>
                  <a:lnTo>
                    <a:pt x="246" y="963"/>
                  </a:lnTo>
                  <a:lnTo>
                    <a:pt x="242" y="963"/>
                  </a:lnTo>
                  <a:lnTo>
                    <a:pt x="242" y="966"/>
                  </a:lnTo>
                  <a:lnTo>
                    <a:pt x="242" y="966"/>
                  </a:lnTo>
                  <a:lnTo>
                    <a:pt x="242" y="970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70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0"/>
                  </a:lnTo>
                  <a:lnTo>
                    <a:pt x="244" y="970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4" y="982"/>
                  </a:lnTo>
                  <a:lnTo>
                    <a:pt x="242" y="982"/>
                  </a:lnTo>
                  <a:lnTo>
                    <a:pt x="242" y="985"/>
                  </a:lnTo>
                  <a:lnTo>
                    <a:pt x="242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5"/>
                  </a:lnTo>
                  <a:lnTo>
                    <a:pt x="246" y="982"/>
                  </a:lnTo>
                  <a:lnTo>
                    <a:pt x="246" y="982"/>
                  </a:lnTo>
                  <a:lnTo>
                    <a:pt x="246" y="980"/>
                  </a:lnTo>
                  <a:lnTo>
                    <a:pt x="249" y="980"/>
                  </a:lnTo>
                  <a:lnTo>
                    <a:pt x="249" y="982"/>
                  </a:lnTo>
                  <a:lnTo>
                    <a:pt x="249" y="982"/>
                  </a:lnTo>
                  <a:lnTo>
                    <a:pt x="251" y="980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5"/>
                  </a:lnTo>
                  <a:lnTo>
                    <a:pt x="251" y="975"/>
                  </a:lnTo>
                  <a:lnTo>
                    <a:pt x="251" y="973"/>
                  </a:lnTo>
                  <a:lnTo>
                    <a:pt x="253" y="973"/>
                  </a:lnTo>
                  <a:lnTo>
                    <a:pt x="251" y="975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8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3" y="980"/>
                  </a:lnTo>
                  <a:lnTo>
                    <a:pt x="256" y="980"/>
                  </a:lnTo>
                  <a:lnTo>
                    <a:pt x="256" y="980"/>
                  </a:lnTo>
                  <a:lnTo>
                    <a:pt x="256" y="982"/>
                  </a:lnTo>
                  <a:lnTo>
                    <a:pt x="256" y="982"/>
                  </a:lnTo>
                  <a:lnTo>
                    <a:pt x="253" y="982"/>
                  </a:lnTo>
                  <a:lnTo>
                    <a:pt x="253" y="982"/>
                  </a:lnTo>
                  <a:lnTo>
                    <a:pt x="251" y="982"/>
                  </a:lnTo>
                  <a:lnTo>
                    <a:pt x="251" y="982"/>
                  </a:lnTo>
                  <a:lnTo>
                    <a:pt x="253" y="982"/>
                  </a:lnTo>
                  <a:lnTo>
                    <a:pt x="253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7"/>
                  </a:lnTo>
                  <a:lnTo>
                    <a:pt x="249" y="985"/>
                  </a:lnTo>
                  <a:lnTo>
                    <a:pt x="249" y="987"/>
                  </a:lnTo>
                  <a:lnTo>
                    <a:pt x="249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92"/>
                  </a:lnTo>
                  <a:lnTo>
                    <a:pt x="256" y="992"/>
                  </a:lnTo>
                  <a:lnTo>
                    <a:pt x="253" y="992"/>
                  </a:lnTo>
                  <a:lnTo>
                    <a:pt x="253" y="994"/>
                  </a:lnTo>
                  <a:lnTo>
                    <a:pt x="253" y="994"/>
                  </a:lnTo>
                  <a:lnTo>
                    <a:pt x="253" y="996"/>
                  </a:lnTo>
                  <a:lnTo>
                    <a:pt x="253" y="996"/>
                  </a:lnTo>
                  <a:lnTo>
                    <a:pt x="253" y="994"/>
                  </a:lnTo>
                  <a:lnTo>
                    <a:pt x="251" y="994"/>
                  </a:lnTo>
                  <a:lnTo>
                    <a:pt x="253" y="994"/>
                  </a:lnTo>
                  <a:lnTo>
                    <a:pt x="251" y="992"/>
                  </a:lnTo>
                  <a:lnTo>
                    <a:pt x="251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6" y="992"/>
                  </a:lnTo>
                  <a:lnTo>
                    <a:pt x="246" y="994"/>
                  </a:lnTo>
                  <a:lnTo>
                    <a:pt x="246" y="994"/>
                  </a:lnTo>
                  <a:lnTo>
                    <a:pt x="246" y="996"/>
                  </a:lnTo>
                  <a:lnTo>
                    <a:pt x="246" y="999"/>
                  </a:lnTo>
                  <a:lnTo>
                    <a:pt x="246" y="1001"/>
                  </a:lnTo>
                  <a:lnTo>
                    <a:pt x="249" y="1001"/>
                  </a:lnTo>
                  <a:lnTo>
                    <a:pt x="249" y="1003"/>
                  </a:lnTo>
                  <a:lnTo>
                    <a:pt x="249" y="1006"/>
                  </a:lnTo>
                  <a:lnTo>
                    <a:pt x="249" y="1006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53" y="1006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11"/>
                  </a:lnTo>
                  <a:lnTo>
                    <a:pt x="256" y="1011"/>
                  </a:lnTo>
                  <a:lnTo>
                    <a:pt x="253" y="1011"/>
                  </a:lnTo>
                  <a:lnTo>
                    <a:pt x="253" y="1011"/>
                  </a:lnTo>
                  <a:lnTo>
                    <a:pt x="251" y="1008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49" y="1008"/>
                  </a:lnTo>
                  <a:lnTo>
                    <a:pt x="249" y="1008"/>
                  </a:lnTo>
                  <a:lnTo>
                    <a:pt x="249" y="1011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51" y="1015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3" y="1018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6" y="1020"/>
                  </a:lnTo>
                  <a:lnTo>
                    <a:pt x="256" y="1020"/>
                  </a:lnTo>
                  <a:lnTo>
                    <a:pt x="258" y="1020"/>
                  </a:lnTo>
                  <a:lnTo>
                    <a:pt x="258" y="1022"/>
                  </a:lnTo>
                  <a:lnTo>
                    <a:pt x="258" y="1025"/>
                  </a:lnTo>
                  <a:lnTo>
                    <a:pt x="258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8" y="1025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6" y="1034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3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9"/>
                  </a:lnTo>
                  <a:lnTo>
                    <a:pt x="258" y="1044"/>
                  </a:lnTo>
                  <a:lnTo>
                    <a:pt x="258" y="1044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61" y="1048"/>
                  </a:lnTo>
                  <a:lnTo>
                    <a:pt x="261" y="1048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8"/>
                  </a:lnTo>
                  <a:lnTo>
                    <a:pt x="261" y="1058"/>
                  </a:lnTo>
                  <a:lnTo>
                    <a:pt x="263" y="1058"/>
                  </a:lnTo>
                  <a:lnTo>
                    <a:pt x="263" y="1058"/>
                  </a:lnTo>
                  <a:lnTo>
                    <a:pt x="265" y="1058"/>
                  </a:lnTo>
                  <a:lnTo>
                    <a:pt x="263" y="1060"/>
                  </a:lnTo>
                  <a:lnTo>
                    <a:pt x="263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3" y="1063"/>
                  </a:lnTo>
                  <a:lnTo>
                    <a:pt x="263" y="1065"/>
                  </a:lnTo>
                  <a:lnTo>
                    <a:pt x="263" y="1065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70"/>
                  </a:lnTo>
                  <a:lnTo>
                    <a:pt x="263" y="1070"/>
                  </a:lnTo>
                  <a:lnTo>
                    <a:pt x="265" y="1070"/>
                  </a:lnTo>
                  <a:lnTo>
                    <a:pt x="265" y="1072"/>
                  </a:lnTo>
                  <a:lnTo>
                    <a:pt x="265" y="1074"/>
                  </a:lnTo>
                  <a:lnTo>
                    <a:pt x="268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3" y="1074"/>
                  </a:lnTo>
                  <a:lnTo>
                    <a:pt x="263" y="1074"/>
                  </a:lnTo>
                  <a:lnTo>
                    <a:pt x="265" y="1074"/>
                  </a:lnTo>
                  <a:lnTo>
                    <a:pt x="265" y="1077"/>
                  </a:lnTo>
                  <a:lnTo>
                    <a:pt x="265" y="1077"/>
                  </a:lnTo>
                  <a:lnTo>
                    <a:pt x="265" y="1079"/>
                  </a:lnTo>
                  <a:lnTo>
                    <a:pt x="265" y="1079"/>
                  </a:lnTo>
                  <a:lnTo>
                    <a:pt x="268" y="1082"/>
                  </a:lnTo>
                  <a:lnTo>
                    <a:pt x="268" y="1082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6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91"/>
                  </a:lnTo>
                  <a:lnTo>
                    <a:pt x="268" y="1091"/>
                  </a:lnTo>
                  <a:lnTo>
                    <a:pt x="270" y="1091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6"/>
                  </a:lnTo>
                  <a:lnTo>
                    <a:pt x="268" y="1096"/>
                  </a:lnTo>
                  <a:lnTo>
                    <a:pt x="268" y="1098"/>
                  </a:lnTo>
                  <a:lnTo>
                    <a:pt x="268" y="1098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3"/>
                  </a:lnTo>
                  <a:lnTo>
                    <a:pt x="270" y="1103"/>
                  </a:lnTo>
                  <a:lnTo>
                    <a:pt x="270" y="1105"/>
                  </a:lnTo>
                  <a:lnTo>
                    <a:pt x="270" y="1105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2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5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2" y="1119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5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5" y="1124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31"/>
                  </a:lnTo>
                  <a:lnTo>
                    <a:pt x="275" y="1131"/>
                  </a:lnTo>
                  <a:lnTo>
                    <a:pt x="275" y="1134"/>
                  </a:lnTo>
                  <a:lnTo>
                    <a:pt x="275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6"/>
                  </a:lnTo>
                  <a:lnTo>
                    <a:pt x="277" y="1138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9" y="1134"/>
                  </a:lnTo>
                  <a:lnTo>
                    <a:pt x="279" y="1136"/>
                  </a:lnTo>
                  <a:lnTo>
                    <a:pt x="279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82" y="1143"/>
                  </a:lnTo>
                  <a:lnTo>
                    <a:pt x="282" y="1143"/>
                  </a:lnTo>
                  <a:lnTo>
                    <a:pt x="279" y="1143"/>
                  </a:lnTo>
                  <a:lnTo>
                    <a:pt x="279" y="1145"/>
                  </a:lnTo>
                  <a:lnTo>
                    <a:pt x="279" y="1145"/>
                  </a:lnTo>
                  <a:lnTo>
                    <a:pt x="282" y="1148"/>
                  </a:lnTo>
                  <a:lnTo>
                    <a:pt x="284" y="1150"/>
                  </a:lnTo>
                  <a:lnTo>
                    <a:pt x="287" y="1150"/>
                  </a:lnTo>
                  <a:lnTo>
                    <a:pt x="287" y="1155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91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2"/>
                  </a:lnTo>
                  <a:lnTo>
                    <a:pt x="291" y="1162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6" y="1164"/>
                  </a:lnTo>
                  <a:lnTo>
                    <a:pt x="296" y="1162"/>
                  </a:lnTo>
                  <a:lnTo>
                    <a:pt x="298" y="1162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1" y="1167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72"/>
                  </a:lnTo>
                  <a:lnTo>
                    <a:pt x="294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8" y="1169"/>
                  </a:lnTo>
                  <a:lnTo>
                    <a:pt x="298" y="1169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301" y="1172"/>
                  </a:lnTo>
                  <a:lnTo>
                    <a:pt x="298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8" y="1174"/>
                  </a:lnTo>
                  <a:lnTo>
                    <a:pt x="298" y="1174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3" y="1176"/>
                  </a:lnTo>
                  <a:lnTo>
                    <a:pt x="303" y="1176"/>
                  </a:lnTo>
                  <a:lnTo>
                    <a:pt x="303" y="1179"/>
                  </a:lnTo>
                  <a:lnTo>
                    <a:pt x="305" y="1179"/>
                  </a:lnTo>
                  <a:lnTo>
                    <a:pt x="305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6" y="1176"/>
                  </a:lnTo>
                  <a:lnTo>
                    <a:pt x="296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301" y="1179"/>
                  </a:lnTo>
                  <a:lnTo>
                    <a:pt x="301" y="1181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1" y="1195"/>
                  </a:lnTo>
                  <a:lnTo>
                    <a:pt x="305" y="1195"/>
                  </a:lnTo>
                  <a:lnTo>
                    <a:pt x="305" y="1195"/>
                  </a:lnTo>
                  <a:lnTo>
                    <a:pt x="305" y="1198"/>
                  </a:lnTo>
                  <a:lnTo>
                    <a:pt x="305" y="1198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9"/>
                  </a:lnTo>
                  <a:lnTo>
                    <a:pt x="315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0" y="1209"/>
                  </a:lnTo>
                  <a:lnTo>
                    <a:pt x="310" y="1209"/>
                  </a:lnTo>
                  <a:lnTo>
                    <a:pt x="313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6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2" y="1221"/>
                  </a:lnTo>
                  <a:lnTo>
                    <a:pt x="322" y="1219"/>
                  </a:lnTo>
                  <a:lnTo>
                    <a:pt x="322" y="1219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4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9" y="1226"/>
                  </a:lnTo>
                  <a:lnTo>
                    <a:pt x="327" y="1226"/>
                  </a:lnTo>
                  <a:lnTo>
                    <a:pt x="327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26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9" y="1235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32" y="1238"/>
                  </a:lnTo>
                  <a:lnTo>
                    <a:pt x="334" y="1240"/>
                  </a:lnTo>
                  <a:lnTo>
                    <a:pt x="332" y="1240"/>
                  </a:lnTo>
                  <a:lnTo>
                    <a:pt x="332" y="1240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29" y="1240"/>
                  </a:lnTo>
                  <a:lnTo>
                    <a:pt x="329" y="1240"/>
                  </a:lnTo>
                  <a:lnTo>
                    <a:pt x="332" y="1243"/>
                  </a:lnTo>
                  <a:lnTo>
                    <a:pt x="332" y="1245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2"/>
                  </a:lnTo>
                  <a:lnTo>
                    <a:pt x="334" y="1252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6" y="1257"/>
                  </a:lnTo>
                  <a:lnTo>
                    <a:pt x="339" y="1259"/>
                  </a:lnTo>
                  <a:lnTo>
                    <a:pt x="339" y="1261"/>
                  </a:lnTo>
                  <a:lnTo>
                    <a:pt x="339" y="1264"/>
                  </a:lnTo>
                  <a:lnTo>
                    <a:pt x="341" y="1269"/>
                  </a:lnTo>
                  <a:lnTo>
                    <a:pt x="341" y="1271"/>
                  </a:lnTo>
                  <a:lnTo>
                    <a:pt x="341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6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6"/>
                  </a:lnTo>
                  <a:lnTo>
                    <a:pt x="341" y="1278"/>
                  </a:lnTo>
                  <a:lnTo>
                    <a:pt x="343" y="1280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3" y="1285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1" y="1280"/>
                  </a:lnTo>
                  <a:lnTo>
                    <a:pt x="341" y="1283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6" y="1292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9"/>
                  </a:lnTo>
                  <a:lnTo>
                    <a:pt x="346" y="1299"/>
                  </a:lnTo>
                  <a:lnTo>
                    <a:pt x="346" y="1302"/>
                  </a:lnTo>
                  <a:lnTo>
                    <a:pt x="346" y="1302"/>
                  </a:lnTo>
                  <a:lnTo>
                    <a:pt x="348" y="1302"/>
                  </a:lnTo>
                  <a:lnTo>
                    <a:pt x="346" y="1304"/>
                  </a:lnTo>
                  <a:lnTo>
                    <a:pt x="348" y="1314"/>
                  </a:lnTo>
                  <a:lnTo>
                    <a:pt x="350" y="1314"/>
                  </a:lnTo>
                  <a:lnTo>
                    <a:pt x="353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3" y="1321"/>
                  </a:lnTo>
                  <a:lnTo>
                    <a:pt x="353" y="1321"/>
                  </a:lnTo>
                  <a:lnTo>
                    <a:pt x="355" y="1330"/>
                  </a:lnTo>
                  <a:lnTo>
                    <a:pt x="358" y="1332"/>
                  </a:lnTo>
                  <a:lnTo>
                    <a:pt x="358" y="1332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60" y="1335"/>
                  </a:lnTo>
                  <a:lnTo>
                    <a:pt x="360" y="1335"/>
                  </a:lnTo>
                  <a:lnTo>
                    <a:pt x="360" y="1337"/>
                  </a:lnTo>
                  <a:lnTo>
                    <a:pt x="360" y="1337"/>
                  </a:lnTo>
                  <a:lnTo>
                    <a:pt x="362" y="1344"/>
                  </a:lnTo>
                  <a:lnTo>
                    <a:pt x="365" y="1344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7" y="1347"/>
                  </a:lnTo>
                  <a:lnTo>
                    <a:pt x="367" y="1347"/>
                  </a:lnTo>
                  <a:lnTo>
                    <a:pt x="365" y="1349"/>
                  </a:lnTo>
                  <a:lnTo>
                    <a:pt x="367" y="1351"/>
                  </a:lnTo>
                  <a:lnTo>
                    <a:pt x="367" y="1356"/>
                  </a:lnTo>
                  <a:lnTo>
                    <a:pt x="369" y="1356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61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56"/>
                  </a:lnTo>
                  <a:lnTo>
                    <a:pt x="374" y="1356"/>
                  </a:lnTo>
                  <a:lnTo>
                    <a:pt x="376" y="1358"/>
                  </a:lnTo>
                  <a:lnTo>
                    <a:pt x="376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6" y="1363"/>
                  </a:lnTo>
                  <a:lnTo>
                    <a:pt x="374" y="1363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8"/>
                  </a:lnTo>
                  <a:lnTo>
                    <a:pt x="379" y="1366"/>
                  </a:lnTo>
                  <a:lnTo>
                    <a:pt x="379" y="1366"/>
                  </a:lnTo>
                  <a:lnTo>
                    <a:pt x="386" y="1375"/>
                  </a:lnTo>
                  <a:lnTo>
                    <a:pt x="386" y="1375"/>
                  </a:lnTo>
                  <a:lnTo>
                    <a:pt x="388" y="1382"/>
                  </a:lnTo>
                  <a:lnTo>
                    <a:pt x="388" y="1382"/>
                  </a:lnTo>
                  <a:lnTo>
                    <a:pt x="391" y="1385"/>
                  </a:lnTo>
                  <a:lnTo>
                    <a:pt x="391" y="1385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3" y="1387"/>
                  </a:lnTo>
                  <a:lnTo>
                    <a:pt x="393" y="1387"/>
                  </a:lnTo>
                  <a:lnTo>
                    <a:pt x="393" y="1389"/>
                  </a:lnTo>
                  <a:lnTo>
                    <a:pt x="395" y="1389"/>
                  </a:lnTo>
                  <a:lnTo>
                    <a:pt x="395" y="1392"/>
                  </a:lnTo>
                  <a:lnTo>
                    <a:pt x="395" y="1394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402" y="1408"/>
                  </a:lnTo>
                  <a:lnTo>
                    <a:pt x="405" y="1415"/>
                  </a:lnTo>
                  <a:lnTo>
                    <a:pt x="405" y="1420"/>
                  </a:lnTo>
                  <a:lnTo>
                    <a:pt x="407" y="1422"/>
                  </a:lnTo>
                  <a:lnTo>
                    <a:pt x="407" y="1422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7"/>
                  </a:lnTo>
                  <a:lnTo>
                    <a:pt x="407" y="1427"/>
                  </a:lnTo>
                  <a:lnTo>
                    <a:pt x="412" y="1434"/>
                  </a:lnTo>
                  <a:lnTo>
                    <a:pt x="412" y="1437"/>
                  </a:lnTo>
                  <a:lnTo>
                    <a:pt x="412" y="1437"/>
                  </a:lnTo>
                  <a:lnTo>
                    <a:pt x="414" y="1437"/>
                  </a:lnTo>
                  <a:lnTo>
                    <a:pt x="414" y="1439"/>
                  </a:lnTo>
                  <a:lnTo>
                    <a:pt x="414" y="1441"/>
                  </a:lnTo>
                  <a:lnTo>
                    <a:pt x="414" y="1441"/>
                  </a:lnTo>
                  <a:lnTo>
                    <a:pt x="414" y="1444"/>
                  </a:lnTo>
                  <a:lnTo>
                    <a:pt x="417" y="1446"/>
                  </a:lnTo>
                  <a:lnTo>
                    <a:pt x="417" y="1448"/>
                  </a:lnTo>
                  <a:lnTo>
                    <a:pt x="419" y="1451"/>
                  </a:lnTo>
                  <a:lnTo>
                    <a:pt x="419" y="1453"/>
                  </a:lnTo>
                  <a:lnTo>
                    <a:pt x="419" y="1455"/>
                  </a:lnTo>
                  <a:lnTo>
                    <a:pt x="419" y="1455"/>
                  </a:lnTo>
                  <a:lnTo>
                    <a:pt x="421" y="1455"/>
                  </a:lnTo>
                  <a:lnTo>
                    <a:pt x="421" y="1455"/>
                  </a:lnTo>
                  <a:lnTo>
                    <a:pt x="421" y="1453"/>
                  </a:lnTo>
                  <a:lnTo>
                    <a:pt x="421" y="1453"/>
                  </a:lnTo>
                  <a:lnTo>
                    <a:pt x="421" y="1451"/>
                  </a:lnTo>
                  <a:lnTo>
                    <a:pt x="421" y="1451"/>
                  </a:lnTo>
                  <a:lnTo>
                    <a:pt x="421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5"/>
                  </a:lnTo>
                  <a:lnTo>
                    <a:pt x="421" y="1455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60"/>
                  </a:lnTo>
                  <a:lnTo>
                    <a:pt x="421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3"/>
                  </a:lnTo>
                  <a:lnTo>
                    <a:pt x="424" y="1460"/>
                  </a:lnTo>
                  <a:lnTo>
                    <a:pt x="421" y="1460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3"/>
                  </a:lnTo>
                  <a:lnTo>
                    <a:pt x="426" y="1463"/>
                  </a:lnTo>
                  <a:lnTo>
                    <a:pt x="426" y="1465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8" y="1467"/>
                  </a:lnTo>
                  <a:lnTo>
                    <a:pt x="431" y="1470"/>
                  </a:lnTo>
                  <a:lnTo>
                    <a:pt x="431" y="1470"/>
                  </a:lnTo>
                  <a:lnTo>
                    <a:pt x="431" y="1472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3" y="1482"/>
                  </a:lnTo>
                  <a:lnTo>
                    <a:pt x="433" y="1482"/>
                  </a:lnTo>
                  <a:lnTo>
                    <a:pt x="433" y="1484"/>
                  </a:lnTo>
                  <a:lnTo>
                    <a:pt x="433" y="1486"/>
                  </a:lnTo>
                  <a:lnTo>
                    <a:pt x="433" y="1486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8" y="1491"/>
                  </a:lnTo>
                  <a:lnTo>
                    <a:pt x="436" y="1491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28" y="1491"/>
                  </a:lnTo>
                  <a:lnTo>
                    <a:pt x="428" y="1491"/>
                  </a:lnTo>
                  <a:lnTo>
                    <a:pt x="431" y="1486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4"/>
                  </a:lnTo>
                  <a:lnTo>
                    <a:pt x="428" y="1474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4"/>
                  </a:lnTo>
                  <a:lnTo>
                    <a:pt x="428" y="1474"/>
                  </a:lnTo>
                  <a:lnTo>
                    <a:pt x="428" y="1477"/>
                  </a:lnTo>
                  <a:lnTo>
                    <a:pt x="428" y="1479"/>
                  </a:lnTo>
                  <a:lnTo>
                    <a:pt x="428" y="1482"/>
                  </a:lnTo>
                  <a:lnTo>
                    <a:pt x="428" y="1482"/>
                  </a:lnTo>
                  <a:lnTo>
                    <a:pt x="428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67"/>
                  </a:lnTo>
                  <a:lnTo>
                    <a:pt x="424" y="1467"/>
                  </a:lnTo>
                  <a:lnTo>
                    <a:pt x="424" y="1467"/>
                  </a:lnTo>
                  <a:lnTo>
                    <a:pt x="424" y="1470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6" y="1474"/>
                  </a:lnTo>
                  <a:lnTo>
                    <a:pt x="426" y="1484"/>
                  </a:lnTo>
                  <a:lnTo>
                    <a:pt x="426" y="1484"/>
                  </a:lnTo>
                  <a:lnTo>
                    <a:pt x="426" y="1491"/>
                  </a:lnTo>
                  <a:lnTo>
                    <a:pt x="431" y="1500"/>
                  </a:lnTo>
                  <a:lnTo>
                    <a:pt x="433" y="1510"/>
                  </a:lnTo>
                  <a:lnTo>
                    <a:pt x="436" y="1510"/>
                  </a:lnTo>
                  <a:lnTo>
                    <a:pt x="433" y="1510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8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5"/>
                  </a:lnTo>
                  <a:lnTo>
                    <a:pt x="438" y="1517"/>
                  </a:lnTo>
                  <a:lnTo>
                    <a:pt x="438" y="1517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22"/>
                  </a:lnTo>
                  <a:lnTo>
                    <a:pt x="438" y="1522"/>
                  </a:lnTo>
                  <a:lnTo>
                    <a:pt x="438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7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4"/>
                  </a:lnTo>
                  <a:lnTo>
                    <a:pt x="440" y="1524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4"/>
                  </a:lnTo>
                  <a:lnTo>
                    <a:pt x="445" y="1526"/>
                  </a:lnTo>
                  <a:lnTo>
                    <a:pt x="445" y="1529"/>
                  </a:lnTo>
                  <a:lnTo>
                    <a:pt x="447" y="1531"/>
                  </a:lnTo>
                  <a:lnTo>
                    <a:pt x="450" y="1534"/>
                  </a:lnTo>
                  <a:lnTo>
                    <a:pt x="450" y="1534"/>
                  </a:lnTo>
                  <a:lnTo>
                    <a:pt x="455" y="1538"/>
                  </a:lnTo>
                  <a:lnTo>
                    <a:pt x="455" y="1541"/>
                  </a:lnTo>
                  <a:lnTo>
                    <a:pt x="457" y="1543"/>
                  </a:lnTo>
                  <a:lnTo>
                    <a:pt x="462" y="1550"/>
                  </a:lnTo>
                  <a:lnTo>
                    <a:pt x="464" y="1553"/>
                  </a:lnTo>
                  <a:lnTo>
                    <a:pt x="469" y="1555"/>
                  </a:lnTo>
                  <a:lnTo>
                    <a:pt x="471" y="1557"/>
                  </a:lnTo>
                  <a:lnTo>
                    <a:pt x="476" y="1562"/>
                  </a:lnTo>
                  <a:lnTo>
                    <a:pt x="476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81" y="1564"/>
                  </a:lnTo>
                  <a:lnTo>
                    <a:pt x="481" y="1564"/>
                  </a:lnTo>
                  <a:lnTo>
                    <a:pt x="488" y="1567"/>
                  </a:lnTo>
                  <a:lnTo>
                    <a:pt x="490" y="1567"/>
                  </a:lnTo>
                  <a:lnTo>
                    <a:pt x="492" y="1567"/>
                  </a:lnTo>
                  <a:lnTo>
                    <a:pt x="492" y="1564"/>
                  </a:lnTo>
                  <a:lnTo>
                    <a:pt x="495" y="1564"/>
                  </a:lnTo>
                  <a:lnTo>
                    <a:pt x="497" y="1562"/>
                  </a:lnTo>
                  <a:lnTo>
                    <a:pt x="502" y="1562"/>
                  </a:lnTo>
                  <a:lnTo>
                    <a:pt x="504" y="1562"/>
                  </a:lnTo>
                  <a:lnTo>
                    <a:pt x="504" y="1560"/>
                  </a:lnTo>
                  <a:lnTo>
                    <a:pt x="507" y="1560"/>
                  </a:lnTo>
                  <a:lnTo>
                    <a:pt x="516" y="1553"/>
                  </a:lnTo>
                  <a:lnTo>
                    <a:pt x="518" y="1553"/>
                  </a:lnTo>
                  <a:lnTo>
                    <a:pt x="518" y="1553"/>
                  </a:lnTo>
                  <a:lnTo>
                    <a:pt x="518" y="1550"/>
                  </a:lnTo>
                  <a:lnTo>
                    <a:pt x="521" y="1548"/>
                  </a:lnTo>
                  <a:lnTo>
                    <a:pt x="521" y="1548"/>
                  </a:lnTo>
                  <a:lnTo>
                    <a:pt x="521" y="1545"/>
                  </a:lnTo>
                  <a:lnTo>
                    <a:pt x="523" y="1545"/>
                  </a:lnTo>
                  <a:lnTo>
                    <a:pt x="523" y="1545"/>
                  </a:lnTo>
                  <a:lnTo>
                    <a:pt x="523" y="1541"/>
                  </a:lnTo>
                  <a:lnTo>
                    <a:pt x="523" y="1538"/>
                  </a:lnTo>
                  <a:lnTo>
                    <a:pt x="521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4"/>
                  </a:lnTo>
                  <a:lnTo>
                    <a:pt x="523" y="1534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8" y="1531"/>
                  </a:lnTo>
                  <a:lnTo>
                    <a:pt x="525" y="1529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3" y="1531"/>
                  </a:lnTo>
                  <a:lnTo>
                    <a:pt x="525" y="1531"/>
                  </a:lnTo>
                  <a:lnTo>
                    <a:pt x="525" y="1529"/>
                  </a:lnTo>
                  <a:lnTo>
                    <a:pt x="525" y="1526"/>
                  </a:lnTo>
                  <a:lnTo>
                    <a:pt x="525" y="1524"/>
                  </a:lnTo>
                  <a:lnTo>
                    <a:pt x="528" y="1522"/>
                  </a:lnTo>
                  <a:lnTo>
                    <a:pt x="528" y="1519"/>
                  </a:lnTo>
                  <a:lnTo>
                    <a:pt x="535" y="1515"/>
                  </a:lnTo>
                  <a:lnTo>
                    <a:pt x="537" y="1512"/>
                  </a:lnTo>
                  <a:lnTo>
                    <a:pt x="540" y="1512"/>
                  </a:lnTo>
                  <a:lnTo>
                    <a:pt x="542" y="1512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51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6" y="1508"/>
                  </a:lnTo>
                  <a:lnTo>
                    <a:pt x="556" y="1508"/>
                  </a:lnTo>
                  <a:lnTo>
                    <a:pt x="559" y="1505"/>
                  </a:lnTo>
                  <a:lnTo>
                    <a:pt x="561" y="1505"/>
                  </a:lnTo>
                  <a:lnTo>
                    <a:pt x="561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6" y="1503"/>
                  </a:lnTo>
                  <a:lnTo>
                    <a:pt x="566" y="1503"/>
                  </a:lnTo>
                  <a:lnTo>
                    <a:pt x="568" y="1503"/>
                  </a:lnTo>
                  <a:lnTo>
                    <a:pt x="570" y="1503"/>
                  </a:lnTo>
                  <a:lnTo>
                    <a:pt x="570" y="1505"/>
                  </a:lnTo>
                  <a:lnTo>
                    <a:pt x="573" y="1505"/>
                  </a:lnTo>
                  <a:lnTo>
                    <a:pt x="573" y="1505"/>
                  </a:lnTo>
                  <a:lnTo>
                    <a:pt x="575" y="1505"/>
                  </a:lnTo>
                  <a:lnTo>
                    <a:pt x="577" y="1503"/>
                  </a:lnTo>
                  <a:lnTo>
                    <a:pt x="577" y="1503"/>
                  </a:lnTo>
                  <a:lnTo>
                    <a:pt x="577" y="1505"/>
                  </a:lnTo>
                  <a:lnTo>
                    <a:pt x="580" y="1505"/>
                  </a:lnTo>
                  <a:lnTo>
                    <a:pt x="580" y="1505"/>
                  </a:lnTo>
                  <a:lnTo>
                    <a:pt x="582" y="1505"/>
                  </a:lnTo>
                  <a:lnTo>
                    <a:pt x="587" y="1508"/>
                  </a:lnTo>
                  <a:lnTo>
                    <a:pt x="589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5"/>
                  </a:lnTo>
                  <a:lnTo>
                    <a:pt x="585" y="1505"/>
                  </a:lnTo>
                  <a:lnTo>
                    <a:pt x="585" y="1503"/>
                  </a:lnTo>
                  <a:lnTo>
                    <a:pt x="585" y="1503"/>
                  </a:lnTo>
                  <a:lnTo>
                    <a:pt x="587" y="1503"/>
                  </a:lnTo>
                  <a:lnTo>
                    <a:pt x="587" y="1503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5" y="1500"/>
                  </a:lnTo>
                  <a:lnTo>
                    <a:pt x="582" y="1503"/>
                  </a:lnTo>
                  <a:lnTo>
                    <a:pt x="582" y="1503"/>
                  </a:lnTo>
                  <a:lnTo>
                    <a:pt x="575" y="1503"/>
                  </a:lnTo>
                  <a:lnTo>
                    <a:pt x="573" y="1503"/>
                  </a:lnTo>
                  <a:lnTo>
                    <a:pt x="570" y="1500"/>
                  </a:lnTo>
                  <a:lnTo>
                    <a:pt x="566" y="1498"/>
                  </a:lnTo>
                  <a:lnTo>
                    <a:pt x="563" y="1496"/>
                  </a:lnTo>
                  <a:lnTo>
                    <a:pt x="563" y="1493"/>
                  </a:lnTo>
                  <a:lnTo>
                    <a:pt x="563" y="1493"/>
                  </a:lnTo>
                  <a:lnTo>
                    <a:pt x="563" y="1491"/>
                  </a:lnTo>
                  <a:lnTo>
                    <a:pt x="563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4"/>
                  </a:lnTo>
                  <a:lnTo>
                    <a:pt x="566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70" y="1479"/>
                  </a:lnTo>
                  <a:lnTo>
                    <a:pt x="573" y="1477"/>
                  </a:lnTo>
                  <a:lnTo>
                    <a:pt x="573" y="1477"/>
                  </a:lnTo>
                  <a:lnTo>
                    <a:pt x="573" y="1474"/>
                  </a:lnTo>
                  <a:lnTo>
                    <a:pt x="573" y="1474"/>
                  </a:lnTo>
                  <a:lnTo>
                    <a:pt x="575" y="1474"/>
                  </a:lnTo>
                  <a:lnTo>
                    <a:pt x="575" y="1472"/>
                  </a:lnTo>
                  <a:lnTo>
                    <a:pt x="577" y="1467"/>
                  </a:lnTo>
                  <a:lnTo>
                    <a:pt x="580" y="1465"/>
                  </a:lnTo>
                  <a:lnTo>
                    <a:pt x="582" y="1463"/>
                  </a:lnTo>
                  <a:lnTo>
                    <a:pt x="582" y="1463"/>
                  </a:lnTo>
                  <a:lnTo>
                    <a:pt x="580" y="1460"/>
                  </a:lnTo>
                  <a:lnTo>
                    <a:pt x="580" y="1458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2" y="1455"/>
                  </a:lnTo>
                  <a:lnTo>
                    <a:pt x="582" y="1455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5" y="1451"/>
                  </a:lnTo>
                  <a:lnTo>
                    <a:pt x="587" y="1448"/>
                  </a:lnTo>
                  <a:lnTo>
                    <a:pt x="587" y="1448"/>
                  </a:lnTo>
                  <a:lnTo>
                    <a:pt x="589" y="1448"/>
                  </a:lnTo>
                  <a:lnTo>
                    <a:pt x="589" y="1448"/>
                  </a:lnTo>
                  <a:lnTo>
                    <a:pt x="592" y="1448"/>
                  </a:lnTo>
                  <a:lnTo>
                    <a:pt x="592" y="1448"/>
                  </a:lnTo>
                  <a:lnTo>
                    <a:pt x="594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9" y="1448"/>
                  </a:lnTo>
                  <a:lnTo>
                    <a:pt x="599" y="1446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51"/>
                  </a:lnTo>
                  <a:lnTo>
                    <a:pt x="596" y="1451"/>
                  </a:lnTo>
                  <a:lnTo>
                    <a:pt x="599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6" y="1451"/>
                  </a:lnTo>
                  <a:lnTo>
                    <a:pt x="606" y="1451"/>
                  </a:lnTo>
                  <a:lnTo>
                    <a:pt x="604" y="1451"/>
                  </a:lnTo>
                  <a:lnTo>
                    <a:pt x="604" y="1451"/>
                  </a:lnTo>
                  <a:lnTo>
                    <a:pt x="604" y="1448"/>
                  </a:lnTo>
                  <a:lnTo>
                    <a:pt x="604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8" y="1448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3" y="1451"/>
                  </a:lnTo>
                  <a:lnTo>
                    <a:pt x="613" y="1451"/>
                  </a:lnTo>
                  <a:lnTo>
                    <a:pt x="613" y="1446"/>
                  </a:lnTo>
                  <a:lnTo>
                    <a:pt x="613" y="1437"/>
                  </a:lnTo>
                  <a:lnTo>
                    <a:pt x="613" y="1434"/>
                  </a:lnTo>
                  <a:lnTo>
                    <a:pt x="613" y="1425"/>
                  </a:lnTo>
                  <a:lnTo>
                    <a:pt x="613" y="1422"/>
                  </a:lnTo>
                  <a:lnTo>
                    <a:pt x="613" y="1415"/>
                  </a:lnTo>
                  <a:lnTo>
                    <a:pt x="613" y="1413"/>
                  </a:lnTo>
                  <a:lnTo>
                    <a:pt x="613" y="1413"/>
                  </a:lnTo>
                  <a:lnTo>
                    <a:pt x="613" y="1403"/>
                  </a:lnTo>
                  <a:lnTo>
                    <a:pt x="611" y="1399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6" y="1394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6" y="1394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08" y="1389"/>
                  </a:lnTo>
                  <a:lnTo>
                    <a:pt x="608" y="1387"/>
                  </a:lnTo>
                  <a:lnTo>
                    <a:pt x="608" y="1385"/>
                  </a:lnTo>
                  <a:lnTo>
                    <a:pt x="608" y="1382"/>
                  </a:lnTo>
                  <a:lnTo>
                    <a:pt x="608" y="1380"/>
                  </a:lnTo>
                  <a:lnTo>
                    <a:pt x="608" y="1380"/>
                  </a:lnTo>
                  <a:lnTo>
                    <a:pt x="608" y="1377"/>
                  </a:lnTo>
                  <a:lnTo>
                    <a:pt x="608" y="1373"/>
                  </a:lnTo>
                  <a:lnTo>
                    <a:pt x="611" y="1370"/>
                  </a:lnTo>
                  <a:lnTo>
                    <a:pt x="611" y="1370"/>
                  </a:lnTo>
                  <a:lnTo>
                    <a:pt x="611" y="1366"/>
                  </a:lnTo>
                  <a:lnTo>
                    <a:pt x="613" y="1363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5" y="1356"/>
                  </a:lnTo>
                  <a:lnTo>
                    <a:pt x="615" y="1351"/>
                  </a:lnTo>
                  <a:lnTo>
                    <a:pt x="618" y="1351"/>
                  </a:lnTo>
                  <a:lnTo>
                    <a:pt x="618" y="1351"/>
                  </a:lnTo>
                  <a:lnTo>
                    <a:pt x="620" y="1347"/>
                  </a:lnTo>
                  <a:lnTo>
                    <a:pt x="620" y="1347"/>
                  </a:lnTo>
                  <a:lnTo>
                    <a:pt x="618" y="1349"/>
                  </a:lnTo>
                  <a:lnTo>
                    <a:pt x="618" y="1347"/>
                  </a:lnTo>
                  <a:lnTo>
                    <a:pt x="618" y="1347"/>
                  </a:lnTo>
                  <a:lnTo>
                    <a:pt x="620" y="1347"/>
                  </a:lnTo>
                  <a:lnTo>
                    <a:pt x="622" y="1344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5" y="1340"/>
                  </a:lnTo>
                  <a:lnTo>
                    <a:pt x="625" y="1340"/>
                  </a:lnTo>
                  <a:lnTo>
                    <a:pt x="627" y="1337"/>
                  </a:lnTo>
                  <a:lnTo>
                    <a:pt x="627" y="1337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28"/>
                  </a:lnTo>
                  <a:lnTo>
                    <a:pt x="632" y="1325"/>
                  </a:lnTo>
                  <a:lnTo>
                    <a:pt x="632" y="1325"/>
                  </a:lnTo>
                  <a:lnTo>
                    <a:pt x="632" y="1323"/>
                  </a:lnTo>
                  <a:lnTo>
                    <a:pt x="632" y="1321"/>
                  </a:lnTo>
                  <a:lnTo>
                    <a:pt x="634" y="1318"/>
                  </a:lnTo>
                  <a:lnTo>
                    <a:pt x="634" y="1316"/>
                  </a:lnTo>
                  <a:lnTo>
                    <a:pt x="634" y="1309"/>
                  </a:lnTo>
                  <a:lnTo>
                    <a:pt x="634" y="1304"/>
                  </a:lnTo>
                  <a:lnTo>
                    <a:pt x="634" y="1302"/>
                  </a:lnTo>
                  <a:lnTo>
                    <a:pt x="634" y="1302"/>
                  </a:lnTo>
                  <a:lnTo>
                    <a:pt x="637" y="1302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7"/>
                  </a:lnTo>
                  <a:lnTo>
                    <a:pt x="637" y="1297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39" y="1290"/>
                  </a:lnTo>
                  <a:lnTo>
                    <a:pt x="639" y="1287"/>
                  </a:lnTo>
                  <a:lnTo>
                    <a:pt x="639" y="1285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4" y="1283"/>
                  </a:lnTo>
                  <a:lnTo>
                    <a:pt x="634" y="1283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0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78"/>
                  </a:lnTo>
                  <a:lnTo>
                    <a:pt x="625" y="1278"/>
                  </a:lnTo>
                  <a:lnTo>
                    <a:pt x="625" y="1276"/>
                  </a:lnTo>
                  <a:lnTo>
                    <a:pt x="622" y="1273"/>
                  </a:lnTo>
                  <a:lnTo>
                    <a:pt x="622" y="1273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69"/>
                  </a:lnTo>
                  <a:lnTo>
                    <a:pt x="625" y="1269"/>
                  </a:lnTo>
                  <a:lnTo>
                    <a:pt x="627" y="1269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3"/>
                  </a:lnTo>
                  <a:lnTo>
                    <a:pt x="627" y="1273"/>
                  </a:lnTo>
                  <a:lnTo>
                    <a:pt x="627" y="1271"/>
                  </a:lnTo>
                  <a:lnTo>
                    <a:pt x="627" y="1266"/>
                  </a:lnTo>
                  <a:lnTo>
                    <a:pt x="627" y="1269"/>
                  </a:lnTo>
                  <a:lnTo>
                    <a:pt x="630" y="1271"/>
                  </a:lnTo>
                  <a:lnTo>
                    <a:pt x="630" y="1271"/>
                  </a:lnTo>
                  <a:lnTo>
                    <a:pt x="634" y="1273"/>
                  </a:lnTo>
                  <a:lnTo>
                    <a:pt x="634" y="1278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0"/>
                  </a:lnTo>
                  <a:lnTo>
                    <a:pt x="634" y="1278"/>
                  </a:lnTo>
                  <a:lnTo>
                    <a:pt x="634" y="1273"/>
                  </a:lnTo>
                  <a:lnTo>
                    <a:pt x="632" y="1271"/>
                  </a:lnTo>
                  <a:lnTo>
                    <a:pt x="632" y="1271"/>
                  </a:lnTo>
                  <a:lnTo>
                    <a:pt x="632" y="1269"/>
                  </a:lnTo>
                  <a:lnTo>
                    <a:pt x="632" y="1269"/>
                  </a:lnTo>
                  <a:lnTo>
                    <a:pt x="634" y="1266"/>
                  </a:lnTo>
                  <a:lnTo>
                    <a:pt x="634" y="1264"/>
                  </a:lnTo>
                  <a:lnTo>
                    <a:pt x="632" y="1261"/>
                  </a:lnTo>
                  <a:lnTo>
                    <a:pt x="630" y="1254"/>
                  </a:lnTo>
                  <a:lnTo>
                    <a:pt x="627" y="1252"/>
                  </a:lnTo>
                  <a:lnTo>
                    <a:pt x="627" y="1245"/>
                  </a:lnTo>
                  <a:lnTo>
                    <a:pt x="627" y="1243"/>
                  </a:lnTo>
                  <a:lnTo>
                    <a:pt x="627" y="1240"/>
                  </a:lnTo>
                  <a:lnTo>
                    <a:pt x="627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3"/>
                  </a:lnTo>
                  <a:lnTo>
                    <a:pt x="622" y="1243"/>
                  </a:lnTo>
                  <a:lnTo>
                    <a:pt x="622" y="1243"/>
                  </a:lnTo>
                  <a:lnTo>
                    <a:pt x="622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38"/>
                  </a:lnTo>
                  <a:lnTo>
                    <a:pt x="627" y="1238"/>
                  </a:lnTo>
                  <a:lnTo>
                    <a:pt x="627" y="1238"/>
                  </a:lnTo>
                  <a:lnTo>
                    <a:pt x="630" y="1235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30" y="1228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27" y="1221"/>
                  </a:lnTo>
                  <a:lnTo>
                    <a:pt x="627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19"/>
                  </a:lnTo>
                  <a:lnTo>
                    <a:pt x="630" y="1219"/>
                  </a:lnTo>
                  <a:lnTo>
                    <a:pt x="630" y="1216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27" y="1214"/>
                  </a:lnTo>
                  <a:lnTo>
                    <a:pt x="627" y="1214"/>
                  </a:lnTo>
                  <a:lnTo>
                    <a:pt x="625" y="1214"/>
                  </a:lnTo>
                  <a:lnTo>
                    <a:pt x="625" y="1212"/>
                  </a:lnTo>
                  <a:lnTo>
                    <a:pt x="625" y="1202"/>
                  </a:lnTo>
                  <a:lnTo>
                    <a:pt x="625" y="1202"/>
                  </a:lnTo>
                  <a:lnTo>
                    <a:pt x="622" y="1200"/>
                  </a:lnTo>
                  <a:lnTo>
                    <a:pt x="622" y="1198"/>
                  </a:lnTo>
                  <a:lnTo>
                    <a:pt x="622" y="1193"/>
                  </a:lnTo>
                  <a:lnTo>
                    <a:pt x="625" y="1188"/>
                  </a:lnTo>
                  <a:lnTo>
                    <a:pt x="625" y="1183"/>
                  </a:lnTo>
                  <a:lnTo>
                    <a:pt x="625" y="1183"/>
                  </a:lnTo>
                  <a:lnTo>
                    <a:pt x="627" y="1179"/>
                  </a:lnTo>
                  <a:lnTo>
                    <a:pt x="627" y="1179"/>
                  </a:lnTo>
                  <a:lnTo>
                    <a:pt x="627" y="1176"/>
                  </a:lnTo>
                  <a:lnTo>
                    <a:pt x="630" y="1176"/>
                  </a:lnTo>
                  <a:lnTo>
                    <a:pt x="630" y="1174"/>
                  </a:lnTo>
                  <a:lnTo>
                    <a:pt x="632" y="1174"/>
                  </a:lnTo>
                  <a:lnTo>
                    <a:pt x="632" y="1172"/>
                  </a:lnTo>
                  <a:lnTo>
                    <a:pt x="630" y="1172"/>
                  </a:lnTo>
                  <a:lnTo>
                    <a:pt x="632" y="1172"/>
                  </a:lnTo>
                  <a:lnTo>
                    <a:pt x="632" y="1169"/>
                  </a:lnTo>
                  <a:lnTo>
                    <a:pt x="632" y="1169"/>
                  </a:lnTo>
                  <a:lnTo>
                    <a:pt x="634" y="1162"/>
                  </a:lnTo>
                  <a:lnTo>
                    <a:pt x="634" y="1162"/>
                  </a:lnTo>
                  <a:lnTo>
                    <a:pt x="639" y="1157"/>
                  </a:lnTo>
                  <a:lnTo>
                    <a:pt x="641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8" y="1153"/>
                  </a:lnTo>
                  <a:lnTo>
                    <a:pt x="648" y="1153"/>
                  </a:lnTo>
                  <a:lnTo>
                    <a:pt x="648" y="1150"/>
                  </a:lnTo>
                  <a:lnTo>
                    <a:pt x="648" y="1150"/>
                  </a:lnTo>
                  <a:lnTo>
                    <a:pt x="651" y="1153"/>
                  </a:lnTo>
                  <a:lnTo>
                    <a:pt x="651" y="1153"/>
                  </a:lnTo>
                  <a:lnTo>
                    <a:pt x="651" y="1150"/>
                  </a:lnTo>
                  <a:lnTo>
                    <a:pt x="653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8" y="1150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3" y="1153"/>
                  </a:lnTo>
                  <a:lnTo>
                    <a:pt x="663" y="1155"/>
                  </a:lnTo>
                  <a:lnTo>
                    <a:pt x="663" y="1160"/>
                  </a:lnTo>
                  <a:lnTo>
                    <a:pt x="663" y="1160"/>
                  </a:lnTo>
                  <a:lnTo>
                    <a:pt x="663" y="1157"/>
                  </a:lnTo>
                  <a:lnTo>
                    <a:pt x="665" y="1155"/>
                  </a:lnTo>
                  <a:lnTo>
                    <a:pt x="667" y="1150"/>
                  </a:lnTo>
                  <a:lnTo>
                    <a:pt x="667" y="1148"/>
                  </a:lnTo>
                  <a:lnTo>
                    <a:pt x="667" y="1145"/>
                  </a:lnTo>
                  <a:lnTo>
                    <a:pt x="665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8"/>
                  </a:lnTo>
                  <a:lnTo>
                    <a:pt x="667" y="1150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70" y="1155"/>
                  </a:lnTo>
                  <a:lnTo>
                    <a:pt x="670" y="1155"/>
                  </a:lnTo>
                  <a:lnTo>
                    <a:pt x="672" y="1155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4" y="1157"/>
                  </a:lnTo>
                  <a:lnTo>
                    <a:pt x="674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3"/>
                  </a:lnTo>
                  <a:lnTo>
                    <a:pt x="674" y="1150"/>
                  </a:lnTo>
                  <a:lnTo>
                    <a:pt x="674" y="1150"/>
                  </a:lnTo>
                  <a:lnTo>
                    <a:pt x="677" y="1150"/>
                  </a:lnTo>
                  <a:lnTo>
                    <a:pt x="679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682" y="1143"/>
                  </a:lnTo>
                  <a:lnTo>
                    <a:pt x="682" y="1141"/>
                  </a:lnTo>
                  <a:lnTo>
                    <a:pt x="682" y="1141"/>
                  </a:lnTo>
                  <a:lnTo>
                    <a:pt x="682" y="1138"/>
                  </a:lnTo>
                  <a:lnTo>
                    <a:pt x="684" y="1134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7"/>
                  </a:lnTo>
                  <a:lnTo>
                    <a:pt x="686" y="1127"/>
                  </a:lnTo>
                  <a:lnTo>
                    <a:pt x="689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6" y="1124"/>
                  </a:lnTo>
                  <a:lnTo>
                    <a:pt x="696" y="1124"/>
                  </a:lnTo>
                  <a:lnTo>
                    <a:pt x="696" y="1127"/>
                  </a:lnTo>
                  <a:lnTo>
                    <a:pt x="696" y="1127"/>
                  </a:lnTo>
                  <a:lnTo>
                    <a:pt x="693" y="1127"/>
                  </a:lnTo>
                  <a:lnTo>
                    <a:pt x="698" y="1127"/>
                  </a:lnTo>
                  <a:lnTo>
                    <a:pt x="698" y="1124"/>
                  </a:lnTo>
                  <a:lnTo>
                    <a:pt x="700" y="1127"/>
                  </a:lnTo>
                  <a:lnTo>
                    <a:pt x="700" y="1127"/>
                  </a:lnTo>
                  <a:lnTo>
                    <a:pt x="700" y="1124"/>
                  </a:lnTo>
                  <a:lnTo>
                    <a:pt x="703" y="1124"/>
                  </a:lnTo>
                  <a:lnTo>
                    <a:pt x="703" y="1124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5" y="1127"/>
                  </a:lnTo>
                  <a:lnTo>
                    <a:pt x="705" y="1127"/>
                  </a:lnTo>
                  <a:lnTo>
                    <a:pt x="708" y="1127"/>
                  </a:lnTo>
                  <a:lnTo>
                    <a:pt x="708" y="1127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2" y="1127"/>
                  </a:lnTo>
                  <a:lnTo>
                    <a:pt x="715" y="1127"/>
                  </a:lnTo>
                  <a:lnTo>
                    <a:pt x="717" y="1124"/>
                  </a:lnTo>
                  <a:lnTo>
                    <a:pt x="719" y="1124"/>
                  </a:lnTo>
                  <a:lnTo>
                    <a:pt x="719" y="1124"/>
                  </a:lnTo>
                  <a:lnTo>
                    <a:pt x="722" y="1124"/>
                  </a:lnTo>
                  <a:lnTo>
                    <a:pt x="722" y="1124"/>
                  </a:lnTo>
                  <a:lnTo>
                    <a:pt x="722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7" y="1122"/>
                  </a:lnTo>
                  <a:lnTo>
                    <a:pt x="727" y="1122"/>
                  </a:lnTo>
                  <a:lnTo>
                    <a:pt x="727" y="1119"/>
                  </a:lnTo>
                  <a:lnTo>
                    <a:pt x="729" y="1122"/>
                  </a:lnTo>
                  <a:lnTo>
                    <a:pt x="729" y="1119"/>
                  </a:lnTo>
                  <a:lnTo>
                    <a:pt x="731" y="1119"/>
                  </a:lnTo>
                  <a:lnTo>
                    <a:pt x="734" y="1117"/>
                  </a:lnTo>
                  <a:lnTo>
                    <a:pt x="736" y="1117"/>
                  </a:lnTo>
                  <a:lnTo>
                    <a:pt x="736" y="1117"/>
                  </a:lnTo>
                  <a:lnTo>
                    <a:pt x="738" y="1115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1" y="1110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3" y="1108"/>
                  </a:lnTo>
                  <a:lnTo>
                    <a:pt x="743" y="1108"/>
                  </a:lnTo>
                  <a:lnTo>
                    <a:pt x="743" y="1103"/>
                  </a:lnTo>
                  <a:lnTo>
                    <a:pt x="743" y="1101"/>
                  </a:lnTo>
                  <a:lnTo>
                    <a:pt x="743" y="1098"/>
                  </a:lnTo>
                  <a:lnTo>
                    <a:pt x="743" y="1096"/>
                  </a:lnTo>
                  <a:lnTo>
                    <a:pt x="743" y="1093"/>
                  </a:lnTo>
                  <a:lnTo>
                    <a:pt x="743" y="1093"/>
                  </a:lnTo>
                  <a:lnTo>
                    <a:pt x="743" y="1096"/>
                  </a:lnTo>
                  <a:lnTo>
                    <a:pt x="743" y="1096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38" y="1098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8" y="1093"/>
                  </a:lnTo>
                  <a:lnTo>
                    <a:pt x="741" y="1091"/>
                  </a:lnTo>
                  <a:lnTo>
                    <a:pt x="741" y="1089"/>
                  </a:lnTo>
                  <a:lnTo>
                    <a:pt x="741" y="1089"/>
                  </a:lnTo>
                  <a:lnTo>
                    <a:pt x="743" y="1086"/>
                  </a:lnTo>
                  <a:lnTo>
                    <a:pt x="745" y="1084"/>
                  </a:lnTo>
                  <a:lnTo>
                    <a:pt x="745" y="1084"/>
                  </a:lnTo>
                  <a:lnTo>
                    <a:pt x="748" y="1084"/>
                  </a:lnTo>
                  <a:lnTo>
                    <a:pt x="748" y="1082"/>
                  </a:lnTo>
                  <a:lnTo>
                    <a:pt x="748" y="1082"/>
                  </a:lnTo>
                  <a:lnTo>
                    <a:pt x="750" y="1079"/>
                  </a:lnTo>
                  <a:lnTo>
                    <a:pt x="762" y="1072"/>
                  </a:lnTo>
                  <a:lnTo>
                    <a:pt x="764" y="1072"/>
                  </a:lnTo>
                  <a:lnTo>
                    <a:pt x="767" y="1070"/>
                  </a:lnTo>
                  <a:lnTo>
                    <a:pt x="769" y="1070"/>
                  </a:lnTo>
                  <a:lnTo>
                    <a:pt x="769" y="1070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4" y="1067"/>
                  </a:lnTo>
                  <a:lnTo>
                    <a:pt x="774" y="1067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9" y="1063"/>
                  </a:lnTo>
                  <a:lnTo>
                    <a:pt x="781" y="1063"/>
                  </a:lnTo>
                  <a:lnTo>
                    <a:pt x="781" y="1063"/>
                  </a:lnTo>
                  <a:lnTo>
                    <a:pt x="786" y="1060"/>
                  </a:lnTo>
                  <a:lnTo>
                    <a:pt x="788" y="1060"/>
                  </a:lnTo>
                  <a:lnTo>
                    <a:pt x="788" y="1058"/>
                  </a:lnTo>
                  <a:lnTo>
                    <a:pt x="788" y="1058"/>
                  </a:lnTo>
                  <a:lnTo>
                    <a:pt x="790" y="1058"/>
                  </a:lnTo>
                  <a:lnTo>
                    <a:pt x="790" y="1058"/>
                  </a:lnTo>
                  <a:lnTo>
                    <a:pt x="788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3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1"/>
                  </a:lnTo>
                  <a:lnTo>
                    <a:pt x="790" y="1051"/>
                  </a:lnTo>
                  <a:lnTo>
                    <a:pt x="793" y="1051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53"/>
                  </a:lnTo>
                  <a:lnTo>
                    <a:pt x="795" y="1051"/>
                  </a:lnTo>
                  <a:lnTo>
                    <a:pt x="797" y="1048"/>
                  </a:lnTo>
                  <a:lnTo>
                    <a:pt x="800" y="1046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4"/>
                  </a:lnTo>
                  <a:lnTo>
                    <a:pt x="809" y="1034"/>
                  </a:lnTo>
                  <a:lnTo>
                    <a:pt x="819" y="1030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8" y="1018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3"/>
                  </a:lnTo>
                  <a:lnTo>
                    <a:pt x="840" y="1013"/>
                  </a:lnTo>
                  <a:lnTo>
                    <a:pt x="842" y="1011"/>
                  </a:lnTo>
                  <a:lnTo>
                    <a:pt x="842" y="1011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9" y="1003"/>
                  </a:lnTo>
                  <a:lnTo>
                    <a:pt x="852" y="1001"/>
                  </a:lnTo>
                  <a:lnTo>
                    <a:pt x="852" y="1001"/>
                  </a:lnTo>
                  <a:lnTo>
                    <a:pt x="852" y="999"/>
                  </a:lnTo>
                  <a:lnTo>
                    <a:pt x="854" y="999"/>
                  </a:lnTo>
                  <a:lnTo>
                    <a:pt x="859" y="994"/>
                  </a:lnTo>
                  <a:lnTo>
                    <a:pt x="859" y="992"/>
                  </a:lnTo>
                  <a:lnTo>
                    <a:pt x="864" y="987"/>
                  </a:lnTo>
                  <a:lnTo>
                    <a:pt x="864" y="985"/>
                  </a:lnTo>
                  <a:lnTo>
                    <a:pt x="866" y="985"/>
                  </a:lnTo>
                  <a:lnTo>
                    <a:pt x="866" y="982"/>
                  </a:lnTo>
                  <a:lnTo>
                    <a:pt x="868" y="980"/>
                  </a:lnTo>
                  <a:lnTo>
                    <a:pt x="868" y="977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7"/>
                  </a:lnTo>
                  <a:lnTo>
                    <a:pt x="868" y="977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6" y="968"/>
                  </a:lnTo>
                  <a:lnTo>
                    <a:pt x="883" y="963"/>
                  </a:lnTo>
                  <a:lnTo>
                    <a:pt x="885" y="961"/>
                  </a:lnTo>
                  <a:lnTo>
                    <a:pt x="892" y="954"/>
                  </a:lnTo>
                  <a:lnTo>
                    <a:pt x="894" y="951"/>
                  </a:lnTo>
                  <a:lnTo>
                    <a:pt x="897" y="951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6" y="947"/>
                  </a:lnTo>
                  <a:lnTo>
                    <a:pt x="911" y="944"/>
                  </a:lnTo>
                  <a:lnTo>
                    <a:pt x="911" y="942"/>
                  </a:lnTo>
                  <a:lnTo>
                    <a:pt x="899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9" y="949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4" y="947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2" y="942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899" y="944"/>
                  </a:lnTo>
                  <a:lnTo>
                    <a:pt x="899" y="947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9"/>
                  </a:lnTo>
                  <a:lnTo>
                    <a:pt x="894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4" y="951"/>
                  </a:lnTo>
                  <a:lnTo>
                    <a:pt x="894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4"/>
                  </a:lnTo>
                  <a:lnTo>
                    <a:pt x="892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1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90" y="951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7"/>
                  </a:lnTo>
                  <a:lnTo>
                    <a:pt x="890" y="947"/>
                  </a:lnTo>
                  <a:lnTo>
                    <a:pt x="892" y="947"/>
                  </a:lnTo>
                  <a:lnTo>
                    <a:pt x="892" y="944"/>
                  </a:lnTo>
                  <a:lnTo>
                    <a:pt x="892" y="944"/>
                  </a:lnTo>
                  <a:lnTo>
                    <a:pt x="892" y="942"/>
                  </a:lnTo>
                  <a:lnTo>
                    <a:pt x="894" y="940"/>
                  </a:lnTo>
                  <a:lnTo>
                    <a:pt x="894" y="940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9" y="937"/>
                  </a:lnTo>
                  <a:lnTo>
                    <a:pt x="902" y="935"/>
                  </a:lnTo>
                  <a:lnTo>
                    <a:pt x="904" y="932"/>
                  </a:lnTo>
                  <a:lnTo>
                    <a:pt x="904" y="932"/>
                  </a:lnTo>
                  <a:lnTo>
                    <a:pt x="906" y="930"/>
                  </a:lnTo>
                  <a:lnTo>
                    <a:pt x="906" y="932"/>
                  </a:lnTo>
                  <a:lnTo>
                    <a:pt x="909" y="932"/>
                  </a:lnTo>
                  <a:lnTo>
                    <a:pt x="911" y="932"/>
                  </a:lnTo>
                  <a:lnTo>
                    <a:pt x="911" y="932"/>
                  </a:lnTo>
                  <a:lnTo>
                    <a:pt x="911" y="937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11" y="942"/>
                  </a:lnTo>
                  <a:lnTo>
                    <a:pt x="913" y="942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8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5" y="940"/>
                  </a:lnTo>
                  <a:lnTo>
                    <a:pt x="925" y="937"/>
                  </a:lnTo>
                  <a:lnTo>
                    <a:pt x="928" y="937"/>
                  </a:lnTo>
                  <a:lnTo>
                    <a:pt x="935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49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3"/>
                  </a:lnTo>
                  <a:lnTo>
                    <a:pt x="946" y="923"/>
                  </a:lnTo>
                  <a:lnTo>
                    <a:pt x="949" y="923"/>
                  </a:lnTo>
                  <a:lnTo>
                    <a:pt x="954" y="925"/>
                  </a:lnTo>
                  <a:lnTo>
                    <a:pt x="956" y="928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4" y="925"/>
                  </a:lnTo>
                  <a:lnTo>
                    <a:pt x="956" y="923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8" y="918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3" y="914"/>
                  </a:lnTo>
                  <a:lnTo>
                    <a:pt x="965" y="914"/>
                  </a:lnTo>
                  <a:lnTo>
                    <a:pt x="968" y="914"/>
                  </a:lnTo>
                  <a:lnTo>
                    <a:pt x="972" y="909"/>
                  </a:lnTo>
                  <a:lnTo>
                    <a:pt x="975" y="909"/>
                  </a:lnTo>
                  <a:lnTo>
                    <a:pt x="972" y="909"/>
                  </a:lnTo>
                  <a:lnTo>
                    <a:pt x="970" y="911"/>
                  </a:lnTo>
                  <a:lnTo>
                    <a:pt x="970" y="909"/>
                  </a:lnTo>
                  <a:lnTo>
                    <a:pt x="970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5" y="906"/>
                  </a:lnTo>
                  <a:lnTo>
                    <a:pt x="975" y="904"/>
                  </a:lnTo>
                  <a:lnTo>
                    <a:pt x="977" y="902"/>
                  </a:lnTo>
                  <a:lnTo>
                    <a:pt x="975" y="902"/>
                  </a:lnTo>
                  <a:lnTo>
                    <a:pt x="975" y="902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2" y="904"/>
                  </a:lnTo>
                  <a:lnTo>
                    <a:pt x="972" y="906"/>
                  </a:lnTo>
                  <a:lnTo>
                    <a:pt x="972" y="902"/>
                  </a:lnTo>
                  <a:lnTo>
                    <a:pt x="972" y="899"/>
                  </a:lnTo>
                  <a:lnTo>
                    <a:pt x="972" y="899"/>
                  </a:lnTo>
                  <a:lnTo>
                    <a:pt x="975" y="897"/>
                  </a:lnTo>
                  <a:lnTo>
                    <a:pt x="982" y="892"/>
                  </a:lnTo>
                  <a:lnTo>
                    <a:pt x="984" y="890"/>
                  </a:lnTo>
                  <a:lnTo>
                    <a:pt x="987" y="890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5"/>
                  </a:lnTo>
                  <a:lnTo>
                    <a:pt x="984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4" y="885"/>
                  </a:lnTo>
                  <a:lnTo>
                    <a:pt x="982" y="883"/>
                  </a:lnTo>
                  <a:lnTo>
                    <a:pt x="982" y="883"/>
                  </a:lnTo>
                  <a:lnTo>
                    <a:pt x="980" y="883"/>
                  </a:lnTo>
                  <a:lnTo>
                    <a:pt x="982" y="883"/>
                  </a:lnTo>
                  <a:lnTo>
                    <a:pt x="984" y="883"/>
                  </a:lnTo>
                  <a:lnTo>
                    <a:pt x="984" y="883"/>
                  </a:lnTo>
                  <a:lnTo>
                    <a:pt x="984" y="880"/>
                  </a:lnTo>
                  <a:lnTo>
                    <a:pt x="984" y="878"/>
                  </a:lnTo>
                  <a:lnTo>
                    <a:pt x="980" y="866"/>
                  </a:lnTo>
                  <a:lnTo>
                    <a:pt x="977" y="861"/>
                  </a:lnTo>
                  <a:lnTo>
                    <a:pt x="980" y="857"/>
                  </a:lnTo>
                  <a:lnTo>
                    <a:pt x="982" y="852"/>
                  </a:lnTo>
                  <a:lnTo>
                    <a:pt x="989" y="845"/>
                  </a:lnTo>
                  <a:lnTo>
                    <a:pt x="991" y="843"/>
                  </a:lnTo>
                  <a:lnTo>
                    <a:pt x="996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1001" y="838"/>
                  </a:lnTo>
                  <a:lnTo>
                    <a:pt x="1001" y="840"/>
                  </a:lnTo>
                  <a:lnTo>
                    <a:pt x="1006" y="838"/>
                  </a:lnTo>
                  <a:lnTo>
                    <a:pt x="1008" y="838"/>
                  </a:lnTo>
                  <a:lnTo>
                    <a:pt x="1010" y="835"/>
                  </a:lnTo>
                  <a:lnTo>
                    <a:pt x="1013" y="835"/>
                  </a:lnTo>
                  <a:lnTo>
                    <a:pt x="1020" y="833"/>
                  </a:lnTo>
                  <a:lnTo>
                    <a:pt x="1020" y="833"/>
                  </a:lnTo>
                  <a:lnTo>
                    <a:pt x="1022" y="833"/>
                  </a:lnTo>
                  <a:lnTo>
                    <a:pt x="1025" y="833"/>
                  </a:lnTo>
                  <a:lnTo>
                    <a:pt x="1027" y="831"/>
                  </a:lnTo>
                  <a:lnTo>
                    <a:pt x="1029" y="831"/>
                  </a:lnTo>
                  <a:lnTo>
                    <a:pt x="1032" y="828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9" y="824"/>
                  </a:lnTo>
                  <a:lnTo>
                    <a:pt x="1041" y="817"/>
                  </a:lnTo>
                  <a:lnTo>
                    <a:pt x="1041" y="817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3" y="814"/>
                  </a:lnTo>
                  <a:lnTo>
                    <a:pt x="1046" y="812"/>
                  </a:lnTo>
                  <a:lnTo>
                    <a:pt x="1046" y="812"/>
                  </a:lnTo>
                  <a:lnTo>
                    <a:pt x="1048" y="809"/>
                  </a:lnTo>
                  <a:lnTo>
                    <a:pt x="1048" y="807"/>
                  </a:lnTo>
                  <a:lnTo>
                    <a:pt x="1048" y="805"/>
                  </a:lnTo>
                  <a:lnTo>
                    <a:pt x="1046" y="805"/>
                  </a:lnTo>
                  <a:lnTo>
                    <a:pt x="1043" y="805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39" y="802"/>
                  </a:lnTo>
                  <a:lnTo>
                    <a:pt x="1039" y="802"/>
                  </a:lnTo>
                  <a:lnTo>
                    <a:pt x="1036" y="800"/>
                  </a:lnTo>
                  <a:lnTo>
                    <a:pt x="1036" y="800"/>
                  </a:lnTo>
                  <a:lnTo>
                    <a:pt x="1036" y="798"/>
                  </a:lnTo>
                  <a:lnTo>
                    <a:pt x="1036" y="795"/>
                  </a:lnTo>
                  <a:lnTo>
                    <a:pt x="1034" y="793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6" y="790"/>
                  </a:lnTo>
                  <a:lnTo>
                    <a:pt x="1036" y="793"/>
                  </a:lnTo>
                  <a:lnTo>
                    <a:pt x="1036" y="793"/>
                  </a:lnTo>
                  <a:lnTo>
                    <a:pt x="1036" y="795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9" y="800"/>
                  </a:lnTo>
                  <a:lnTo>
                    <a:pt x="1039" y="800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3" y="800"/>
                  </a:lnTo>
                  <a:lnTo>
                    <a:pt x="1043" y="802"/>
                  </a:lnTo>
                  <a:lnTo>
                    <a:pt x="1046" y="802"/>
                  </a:lnTo>
                  <a:lnTo>
                    <a:pt x="1048" y="805"/>
                  </a:lnTo>
                  <a:lnTo>
                    <a:pt x="1048" y="805"/>
                  </a:lnTo>
                  <a:lnTo>
                    <a:pt x="1051" y="805"/>
                  </a:lnTo>
                  <a:lnTo>
                    <a:pt x="1051" y="809"/>
                  </a:lnTo>
                  <a:lnTo>
                    <a:pt x="1051" y="809"/>
                  </a:lnTo>
                  <a:lnTo>
                    <a:pt x="1051" y="812"/>
                  </a:lnTo>
                  <a:lnTo>
                    <a:pt x="1048" y="814"/>
                  </a:lnTo>
                  <a:lnTo>
                    <a:pt x="1048" y="814"/>
                  </a:lnTo>
                  <a:lnTo>
                    <a:pt x="1046" y="817"/>
                  </a:lnTo>
                  <a:lnTo>
                    <a:pt x="1046" y="817"/>
                  </a:lnTo>
                  <a:lnTo>
                    <a:pt x="1048" y="819"/>
                  </a:lnTo>
                  <a:lnTo>
                    <a:pt x="1048" y="821"/>
                  </a:lnTo>
                  <a:lnTo>
                    <a:pt x="1046" y="821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8"/>
                  </a:lnTo>
                  <a:lnTo>
                    <a:pt x="1051" y="831"/>
                  </a:lnTo>
                  <a:lnTo>
                    <a:pt x="1048" y="831"/>
                  </a:lnTo>
                  <a:lnTo>
                    <a:pt x="1048" y="833"/>
                  </a:lnTo>
                  <a:lnTo>
                    <a:pt x="1048" y="833"/>
                  </a:lnTo>
                  <a:lnTo>
                    <a:pt x="1048" y="835"/>
                  </a:lnTo>
                  <a:lnTo>
                    <a:pt x="1051" y="835"/>
                  </a:lnTo>
                  <a:lnTo>
                    <a:pt x="1051" y="835"/>
                  </a:lnTo>
                  <a:lnTo>
                    <a:pt x="1051" y="838"/>
                  </a:lnTo>
                  <a:lnTo>
                    <a:pt x="1053" y="838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3" y="838"/>
                  </a:lnTo>
                  <a:lnTo>
                    <a:pt x="1053" y="835"/>
                  </a:lnTo>
                  <a:lnTo>
                    <a:pt x="1053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8" y="835"/>
                  </a:lnTo>
                  <a:lnTo>
                    <a:pt x="1058" y="835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5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5" y="833"/>
                  </a:lnTo>
                  <a:lnTo>
                    <a:pt x="1062" y="833"/>
                  </a:lnTo>
                  <a:lnTo>
                    <a:pt x="1062" y="831"/>
                  </a:lnTo>
                  <a:lnTo>
                    <a:pt x="1062" y="831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2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4"/>
                  </a:lnTo>
                  <a:lnTo>
                    <a:pt x="1065" y="821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21"/>
                  </a:lnTo>
                  <a:lnTo>
                    <a:pt x="1067" y="824"/>
                  </a:lnTo>
                  <a:lnTo>
                    <a:pt x="1067" y="824"/>
                  </a:lnTo>
                  <a:lnTo>
                    <a:pt x="1067" y="826"/>
                  </a:lnTo>
                  <a:lnTo>
                    <a:pt x="1065" y="828"/>
                  </a:lnTo>
                  <a:lnTo>
                    <a:pt x="1065" y="828"/>
                  </a:lnTo>
                  <a:lnTo>
                    <a:pt x="1065" y="831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40"/>
                  </a:lnTo>
                  <a:lnTo>
                    <a:pt x="1069" y="840"/>
                  </a:lnTo>
                  <a:lnTo>
                    <a:pt x="1069" y="838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1"/>
                  </a:lnTo>
                  <a:lnTo>
                    <a:pt x="1069" y="831"/>
                  </a:lnTo>
                  <a:lnTo>
                    <a:pt x="1072" y="831"/>
                  </a:lnTo>
                  <a:lnTo>
                    <a:pt x="1072" y="831"/>
                  </a:lnTo>
                  <a:lnTo>
                    <a:pt x="1072" y="828"/>
                  </a:lnTo>
                  <a:lnTo>
                    <a:pt x="1072" y="828"/>
                  </a:lnTo>
                  <a:lnTo>
                    <a:pt x="1072" y="826"/>
                  </a:lnTo>
                  <a:lnTo>
                    <a:pt x="1069" y="826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19"/>
                  </a:lnTo>
                  <a:lnTo>
                    <a:pt x="1069" y="817"/>
                  </a:lnTo>
                  <a:lnTo>
                    <a:pt x="1069" y="814"/>
                  </a:lnTo>
                  <a:lnTo>
                    <a:pt x="1069" y="814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4" y="805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5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2" y="807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12"/>
                  </a:lnTo>
                  <a:lnTo>
                    <a:pt x="1074" y="812"/>
                  </a:lnTo>
                  <a:lnTo>
                    <a:pt x="1074" y="814"/>
                  </a:lnTo>
                  <a:lnTo>
                    <a:pt x="1072" y="814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4" y="819"/>
                  </a:lnTo>
                  <a:lnTo>
                    <a:pt x="1074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4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4" y="812"/>
                  </a:lnTo>
                  <a:lnTo>
                    <a:pt x="1074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7"/>
                  </a:lnTo>
                  <a:lnTo>
                    <a:pt x="1079" y="807"/>
                  </a:lnTo>
                  <a:lnTo>
                    <a:pt x="1079" y="807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12"/>
                  </a:lnTo>
                  <a:lnTo>
                    <a:pt x="1079" y="812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21"/>
                  </a:lnTo>
                  <a:lnTo>
                    <a:pt x="1074" y="824"/>
                  </a:lnTo>
                  <a:lnTo>
                    <a:pt x="1077" y="824"/>
                  </a:lnTo>
                  <a:lnTo>
                    <a:pt x="1077" y="826"/>
                  </a:lnTo>
                  <a:lnTo>
                    <a:pt x="1074" y="831"/>
                  </a:lnTo>
                  <a:lnTo>
                    <a:pt x="1074" y="833"/>
                  </a:lnTo>
                  <a:lnTo>
                    <a:pt x="1077" y="835"/>
                  </a:lnTo>
                  <a:lnTo>
                    <a:pt x="1077" y="838"/>
                  </a:lnTo>
                  <a:lnTo>
                    <a:pt x="1077" y="840"/>
                  </a:lnTo>
                  <a:lnTo>
                    <a:pt x="1079" y="840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1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4" y="835"/>
                  </a:lnTo>
                  <a:lnTo>
                    <a:pt x="1084" y="835"/>
                  </a:lnTo>
                  <a:lnTo>
                    <a:pt x="1084" y="833"/>
                  </a:lnTo>
                  <a:lnTo>
                    <a:pt x="1084" y="833"/>
                  </a:lnTo>
                  <a:lnTo>
                    <a:pt x="1084" y="831"/>
                  </a:lnTo>
                  <a:lnTo>
                    <a:pt x="1084" y="831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8" y="835"/>
                  </a:lnTo>
                  <a:lnTo>
                    <a:pt x="1091" y="835"/>
                  </a:lnTo>
                  <a:lnTo>
                    <a:pt x="1091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3"/>
                  </a:lnTo>
                  <a:lnTo>
                    <a:pt x="1095" y="833"/>
                  </a:lnTo>
                  <a:lnTo>
                    <a:pt x="1095" y="831"/>
                  </a:lnTo>
                  <a:lnTo>
                    <a:pt x="1093" y="831"/>
                  </a:lnTo>
                  <a:lnTo>
                    <a:pt x="1093" y="828"/>
                  </a:lnTo>
                  <a:lnTo>
                    <a:pt x="1093" y="828"/>
                  </a:lnTo>
                  <a:lnTo>
                    <a:pt x="1093" y="824"/>
                  </a:lnTo>
                  <a:lnTo>
                    <a:pt x="1091" y="821"/>
                  </a:lnTo>
                  <a:lnTo>
                    <a:pt x="1091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6" y="817"/>
                  </a:lnTo>
                  <a:lnTo>
                    <a:pt x="1086" y="817"/>
                  </a:lnTo>
                  <a:lnTo>
                    <a:pt x="1086" y="814"/>
                  </a:lnTo>
                  <a:lnTo>
                    <a:pt x="1088" y="814"/>
                  </a:lnTo>
                  <a:lnTo>
                    <a:pt x="1088" y="817"/>
                  </a:lnTo>
                  <a:lnTo>
                    <a:pt x="1088" y="817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5" y="819"/>
                  </a:lnTo>
                  <a:lnTo>
                    <a:pt x="1095" y="817"/>
                  </a:lnTo>
                  <a:lnTo>
                    <a:pt x="1093" y="812"/>
                  </a:lnTo>
                  <a:lnTo>
                    <a:pt x="1093" y="812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93" y="800"/>
                  </a:lnTo>
                  <a:lnTo>
                    <a:pt x="1091" y="798"/>
                  </a:lnTo>
                  <a:lnTo>
                    <a:pt x="1093" y="798"/>
                  </a:lnTo>
                  <a:lnTo>
                    <a:pt x="1091" y="795"/>
                  </a:lnTo>
                  <a:lnTo>
                    <a:pt x="1091" y="795"/>
                  </a:lnTo>
                  <a:lnTo>
                    <a:pt x="1091" y="793"/>
                  </a:lnTo>
                  <a:lnTo>
                    <a:pt x="1091" y="793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88"/>
                  </a:lnTo>
                  <a:lnTo>
                    <a:pt x="1091" y="786"/>
                  </a:lnTo>
                  <a:lnTo>
                    <a:pt x="1091" y="786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1"/>
                  </a:lnTo>
                  <a:lnTo>
                    <a:pt x="1088" y="781"/>
                  </a:lnTo>
                  <a:lnTo>
                    <a:pt x="1088" y="779"/>
                  </a:lnTo>
                  <a:lnTo>
                    <a:pt x="1088" y="776"/>
                  </a:lnTo>
                  <a:lnTo>
                    <a:pt x="1088" y="776"/>
                  </a:lnTo>
                  <a:lnTo>
                    <a:pt x="1086" y="776"/>
                  </a:lnTo>
                  <a:lnTo>
                    <a:pt x="1086" y="774"/>
                  </a:lnTo>
                  <a:lnTo>
                    <a:pt x="1086" y="772"/>
                  </a:lnTo>
                  <a:lnTo>
                    <a:pt x="1086" y="772"/>
                  </a:lnTo>
                  <a:lnTo>
                    <a:pt x="1088" y="772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6" y="764"/>
                  </a:lnTo>
                  <a:lnTo>
                    <a:pt x="1086" y="764"/>
                  </a:lnTo>
                  <a:lnTo>
                    <a:pt x="1084" y="762"/>
                  </a:lnTo>
                  <a:lnTo>
                    <a:pt x="1084" y="762"/>
                  </a:lnTo>
                  <a:lnTo>
                    <a:pt x="1084" y="760"/>
                  </a:lnTo>
                  <a:lnTo>
                    <a:pt x="1084" y="760"/>
                  </a:lnTo>
                  <a:lnTo>
                    <a:pt x="1084" y="757"/>
                  </a:lnTo>
                  <a:lnTo>
                    <a:pt x="1084" y="757"/>
                  </a:lnTo>
                  <a:lnTo>
                    <a:pt x="1084" y="753"/>
                  </a:lnTo>
                  <a:lnTo>
                    <a:pt x="1084" y="753"/>
                  </a:lnTo>
                  <a:lnTo>
                    <a:pt x="1086" y="750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6" y="746"/>
                  </a:lnTo>
                  <a:lnTo>
                    <a:pt x="1086" y="746"/>
                  </a:lnTo>
                  <a:lnTo>
                    <a:pt x="1084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4" y="743"/>
                  </a:lnTo>
                  <a:lnTo>
                    <a:pt x="1074" y="743"/>
                  </a:lnTo>
                  <a:lnTo>
                    <a:pt x="1074" y="741"/>
                  </a:lnTo>
                  <a:lnTo>
                    <a:pt x="1074" y="741"/>
                  </a:lnTo>
                  <a:lnTo>
                    <a:pt x="1077" y="738"/>
                  </a:lnTo>
                  <a:lnTo>
                    <a:pt x="1079" y="731"/>
                  </a:lnTo>
                  <a:lnTo>
                    <a:pt x="1079" y="731"/>
                  </a:lnTo>
                  <a:lnTo>
                    <a:pt x="1079" y="729"/>
                  </a:lnTo>
                  <a:lnTo>
                    <a:pt x="1079" y="731"/>
                  </a:lnTo>
                  <a:lnTo>
                    <a:pt x="1077" y="731"/>
                  </a:lnTo>
                  <a:lnTo>
                    <a:pt x="1077" y="731"/>
                  </a:lnTo>
                  <a:lnTo>
                    <a:pt x="1077" y="729"/>
                  </a:lnTo>
                  <a:lnTo>
                    <a:pt x="1074" y="729"/>
                  </a:lnTo>
                  <a:lnTo>
                    <a:pt x="1074" y="729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1072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2"/>
                  </a:lnTo>
                  <a:lnTo>
                    <a:pt x="1069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9" y="717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2"/>
                  </a:lnTo>
                  <a:lnTo>
                    <a:pt x="1069" y="712"/>
                  </a:lnTo>
                  <a:lnTo>
                    <a:pt x="1069" y="712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08"/>
                  </a:lnTo>
                  <a:lnTo>
                    <a:pt x="1072" y="708"/>
                  </a:lnTo>
                  <a:lnTo>
                    <a:pt x="1072" y="710"/>
                  </a:lnTo>
                  <a:lnTo>
                    <a:pt x="1074" y="708"/>
                  </a:lnTo>
                  <a:lnTo>
                    <a:pt x="1074" y="708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3"/>
                  </a:lnTo>
                  <a:lnTo>
                    <a:pt x="1077" y="703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4" y="698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1"/>
                  </a:lnTo>
                  <a:lnTo>
                    <a:pt x="1074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6"/>
                  </a:lnTo>
                  <a:lnTo>
                    <a:pt x="1079" y="686"/>
                  </a:lnTo>
                  <a:lnTo>
                    <a:pt x="1077" y="684"/>
                  </a:lnTo>
                  <a:lnTo>
                    <a:pt x="1077" y="684"/>
                  </a:lnTo>
                  <a:lnTo>
                    <a:pt x="1074" y="682"/>
                  </a:lnTo>
                  <a:lnTo>
                    <a:pt x="1074" y="682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69" y="684"/>
                  </a:lnTo>
                  <a:lnTo>
                    <a:pt x="1065" y="684"/>
                  </a:lnTo>
                  <a:lnTo>
                    <a:pt x="1065" y="684"/>
                  </a:lnTo>
                  <a:lnTo>
                    <a:pt x="1060" y="679"/>
                  </a:lnTo>
                  <a:lnTo>
                    <a:pt x="1046" y="672"/>
                  </a:lnTo>
                  <a:lnTo>
                    <a:pt x="1046" y="672"/>
                  </a:lnTo>
                  <a:lnTo>
                    <a:pt x="1043" y="672"/>
                  </a:lnTo>
                  <a:lnTo>
                    <a:pt x="1043" y="672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67"/>
                  </a:lnTo>
                  <a:lnTo>
                    <a:pt x="1043" y="667"/>
                  </a:lnTo>
                  <a:lnTo>
                    <a:pt x="1043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3"/>
                  </a:lnTo>
                  <a:lnTo>
                    <a:pt x="1041" y="663"/>
                  </a:lnTo>
                  <a:lnTo>
                    <a:pt x="1041" y="660"/>
                  </a:lnTo>
                  <a:lnTo>
                    <a:pt x="1041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1"/>
                  </a:lnTo>
                  <a:lnTo>
                    <a:pt x="1046" y="651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8" y="649"/>
                  </a:lnTo>
                  <a:lnTo>
                    <a:pt x="1048" y="646"/>
                  </a:lnTo>
                  <a:lnTo>
                    <a:pt x="1051" y="646"/>
                  </a:lnTo>
                  <a:lnTo>
                    <a:pt x="1051" y="649"/>
                  </a:lnTo>
                  <a:lnTo>
                    <a:pt x="1051" y="649"/>
                  </a:lnTo>
                  <a:lnTo>
                    <a:pt x="1051" y="651"/>
                  </a:lnTo>
                  <a:lnTo>
                    <a:pt x="1051" y="651"/>
                  </a:lnTo>
                  <a:lnTo>
                    <a:pt x="1053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8" y="649"/>
                  </a:lnTo>
                  <a:lnTo>
                    <a:pt x="1058" y="646"/>
                  </a:lnTo>
                  <a:lnTo>
                    <a:pt x="1060" y="646"/>
                  </a:lnTo>
                  <a:lnTo>
                    <a:pt x="1060" y="644"/>
                  </a:lnTo>
                  <a:lnTo>
                    <a:pt x="1060" y="644"/>
                  </a:lnTo>
                  <a:lnTo>
                    <a:pt x="1062" y="641"/>
                  </a:lnTo>
                  <a:lnTo>
                    <a:pt x="1062" y="637"/>
                  </a:lnTo>
                  <a:lnTo>
                    <a:pt x="1062" y="634"/>
                  </a:lnTo>
                  <a:lnTo>
                    <a:pt x="1062" y="632"/>
                  </a:lnTo>
                  <a:lnTo>
                    <a:pt x="1065" y="632"/>
                  </a:lnTo>
                  <a:lnTo>
                    <a:pt x="1065" y="632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69" y="632"/>
                  </a:lnTo>
                  <a:lnTo>
                    <a:pt x="1069" y="632"/>
                  </a:lnTo>
                  <a:lnTo>
                    <a:pt x="1072" y="632"/>
                  </a:lnTo>
                  <a:lnTo>
                    <a:pt x="1074" y="634"/>
                  </a:lnTo>
                  <a:lnTo>
                    <a:pt x="1077" y="634"/>
                  </a:lnTo>
                  <a:lnTo>
                    <a:pt x="1079" y="634"/>
                  </a:lnTo>
                  <a:lnTo>
                    <a:pt x="1081" y="634"/>
                  </a:lnTo>
                  <a:lnTo>
                    <a:pt x="1081" y="634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6" y="634"/>
                  </a:lnTo>
                  <a:lnTo>
                    <a:pt x="1088" y="634"/>
                  </a:lnTo>
                  <a:lnTo>
                    <a:pt x="1086" y="634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0"/>
                  </a:lnTo>
                  <a:lnTo>
                    <a:pt x="1091" y="630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6" y="627"/>
                  </a:lnTo>
                  <a:lnTo>
                    <a:pt x="1086" y="625"/>
                  </a:lnTo>
                  <a:lnTo>
                    <a:pt x="1086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0"/>
                  </a:lnTo>
                  <a:lnTo>
                    <a:pt x="1081" y="620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4" y="615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2" y="618"/>
                  </a:lnTo>
                  <a:lnTo>
                    <a:pt x="1072" y="615"/>
                  </a:lnTo>
                  <a:lnTo>
                    <a:pt x="1069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5" y="613"/>
                  </a:lnTo>
                  <a:lnTo>
                    <a:pt x="1065" y="613"/>
                  </a:lnTo>
                  <a:lnTo>
                    <a:pt x="1065" y="611"/>
                  </a:lnTo>
                  <a:lnTo>
                    <a:pt x="1062" y="611"/>
                  </a:lnTo>
                  <a:lnTo>
                    <a:pt x="1060" y="611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55" y="601"/>
                  </a:lnTo>
                  <a:lnTo>
                    <a:pt x="1053" y="599"/>
                  </a:lnTo>
                  <a:lnTo>
                    <a:pt x="1051" y="599"/>
                  </a:lnTo>
                  <a:lnTo>
                    <a:pt x="1048" y="599"/>
                  </a:lnTo>
                  <a:lnTo>
                    <a:pt x="1048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4"/>
                  </a:lnTo>
                  <a:lnTo>
                    <a:pt x="1043" y="594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87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8" y="582"/>
                  </a:lnTo>
                  <a:lnTo>
                    <a:pt x="1048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0"/>
                  </a:lnTo>
                  <a:lnTo>
                    <a:pt x="1048" y="580"/>
                  </a:lnTo>
                  <a:lnTo>
                    <a:pt x="1048" y="578"/>
                  </a:lnTo>
                  <a:lnTo>
                    <a:pt x="1048" y="578"/>
                  </a:lnTo>
                  <a:lnTo>
                    <a:pt x="1051" y="578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3" y="575"/>
                  </a:lnTo>
                  <a:lnTo>
                    <a:pt x="1055" y="575"/>
                  </a:lnTo>
                  <a:lnTo>
                    <a:pt x="1055" y="573"/>
                  </a:lnTo>
                  <a:lnTo>
                    <a:pt x="1055" y="573"/>
                  </a:lnTo>
                  <a:lnTo>
                    <a:pt x="1055" y="570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8" y="568"/>
                  </a:lnTo>
                  <a:lnTo>
                    <a:pt x="1060" y="566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6"/>
                  </a:lnTo>
                  <a:lnTo>
                    <a:pt x="1065" y="563"/>
                  </a:lnTo>
                  <a:lnTo>
                    <a:pt x="1065" y="561"/>
                  </a:lnTo>
                  <a:lnTo>
                    <a:pt x="1062" y="561"/>
                  </a:lnTo>
                  <a:lnTo>
                    <a:pt x="1062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61"/>
                  </a:lnTo>
                  <a:lnTo>
                    <a:pt x="1058" y="561"/>
                  </a:lnTo>
                  <a:lnTo>
                    <a:pt x="1055" y="561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6"/>
                  </a:lnTo>
                  <a:lnTo>
                    <a:pt x="1058" y="554"/>
                  </a:lnTo>
                  <a:lnTo>
                    <a:pt x="1058" y="551"/>
                  </a:lnTo>
                  <a:lnTo>
                    <a:pt x="1058" y="551"/>
                  </a:lnTo>
                  <a:lnTo>
                    <a:pt x="1060" y="549"/>
                  </a:lnTo>
                  <a:lnTo>
                    <a:pt x="1060" y="551"/>
                  </a:lnTo>
                  <a:lnTo>
                    <a:pt x="1060" y="551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2" y="556"/>
                  </a:lnTo>
                  <a:lnTo>
                    <a:pt x="1062" y="556"/>
                  </a:lnTo>
                  <a:lnTo>
                    <a:pt x="1065" y="556"/>
                  </a:lnTo>
                  <a:lnTo>
                    <a:pt x="1065" y="556"/>
                  </a:lnTo>
                  <a:lnTo>
                    <a:pt x="1065" y="559"/>
                  </a:lnTo>
                  <a:lnTo>
                    <a:pt x="1065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9"/>
                  </a:lnTo>
                  <a:lnTo>
                    <a:pt x="1069" y="561"/>
                  </a:lnTo>
                  <a:lnTo>
                    <a:pt x="1069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2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7" y="566"/>
                  </a:lnTo>
                  <a:lnTo>
                    <a:pt x="1077" y="568"/>
                  </a:lnTo>
                  <a:lnTo>
                    <a:pt x="1077" y="568"/>
                  </a:lnTo>
                  <a:lnTo>
                    <a:pt x="1074" y="568"/>
                  </a:lnTo>
                  <a:lnTo>
                    <a:pt x="1074" y="570"/>
                  </a:lnTo>
                  <a:lnTo>
                    <a:pt x="1072" y="570"/>
                  </a:lnTo>
                  <a:lnTo>
                    <a:pt x="1074" y="570"/>
                  </a:lnTo>
                  <a:lnTo>
                    <a:pt x="1079" y="570"/>
                  </a:lnTo>
                  <a:lnTo>
                    <a:pt x="1079" y="570"/>
                  </a:lnTo>
                  <a:lnTo>
                    <a:pt x="1081" y="570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4" y="573"/>
                  </a:lnTo>
                  <a:lnTo>
                    <a:pt x="1084" y="570"/>
                  </a:lnTo>
                  <a:lnTo>
                    <a:pt x="1084" y="570"/>
                  </a:lnTo>
                  <a:lnTo>
                    <a:pt x="1086" y="570"/>
                  </a:lnTo>
                  <a:lnTo>
                    <a:pt x="1088" y="573"/>
                  </a:lnTo>
                  <a:lnTo>
                    <a:pt x="1091" y="573"/>
                  </a:lnTo>
                  <a:lnTo>
                    <a:pt x="1093" y="573"/>
                  </a:lnTo>
                  <a:lnTo>
                    <a:pt x="1093" y="573"/>
                  </a:lnTo>
                  <a:lnTo>
                    <a:pt x="1093" y="570"/>
                  </a:lnTo>
                  <a:lnTo>
                    <a:pt x="1093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88" y="568"/>
                  </a:lnTo>
                  <a:lnTo>
                    <a:pt x="1088" y="566"/>
                  </a:lnTo>
                  <a:lnTo>
                    <a:pt x="1086" y="566"/>
                  </a:lnTo>
                  <a:lnTo>
                    <a:pt x="1086" y="566"/>
                  </a:lnTo>
                  <a:lnTo>
                    <a:pt x="1086" y="563"/>
                  </a:lnTo>
                  <a:lnTo>
                    <a:pt x="1086" y="563"/>
                  </a:lnTo>
                  <a:lnTo>
                    <a:pt x="1086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3" y="563"/>
                  </a:lnTo>
                  <a:lnTo>
                    <a:pt x="1093" y="563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8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5" y="570"/>
                  </a:lnTo>
                  <a:lnTo>
                    <a:pt x="1095" y="573"/>
                  </a:lnTo>
                  <a:lnTo>
                    <a:pt x="1095" y="573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103" y="580"/>
                  </a:lnTo>
                  <a:lnTo>
                    <a:pt x="1103" y="580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5" y="585"/>
                  </a:lnTo>
                  <a:lnTo>
                    <a:pt x="1107" y="585"/>
                  </a:lnTo>
                  <a:lnTo>
                    <a:pt x="1107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2" y="585"/>
                  </a:lnTo>
                  <a:lnTo>
                    <a:pt x="1112" y="585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21" y="585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4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4" y="578"/>
                  </a:lnTo>
                  <a:lnTo>
                    <a:pt x="1124" y="578"/>
                  </a:lnTo>
                  <a:lnTo>
                    <a:pt x="1124" y="575"/>
                  </a:lnTo>
                  <a:lnTo>
                    <a:pt x="1124" y="575"/>
                  </a:lnTo>
                  <a:lnTo>
                    <a:pt x="1124" y="573"/>
                  </a:lnTo>
                  <a:lnTo>
                    <a:pt x="1124" y="573"/>
                  </a:lnTo>
                  <a:lnTo>
                    <a:pt x="1126" y="573"/>
                  </a:lnTo>
                  <a:lnTo>
                    <a:pt x="1126" y="575"/>
                  </a:lnTo>
                  <a:lnTo>
                    <a:pt x="1126" y="575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80"/>
                  </a:lnTo>
                  <a:lnTo>
                    <a:pt x="1129" y="580"/>
                  </a:lnTo>
                  <a:lnTo>
                    <a:pt x="1131" y="580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5"/>
                  </a:lnTo>
                  <a:lnTo>
                    <a:pt x="1131" y="585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6" y="587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6" y="589"/>
                  </a:lnTo>
                  <a:lnTo>
                    <a:pt x="1136" y="592"/>
                  </a:lnTo>
                  <a:lnTo>
                    <a:pt x="1133" y="596"/>
                  </a:lnTo>
                  <a:lnTo>
                    <a:pt x="1133" y="596"/>
                  </a:lnTo>
                  <a:lnTo>
                    <a:pt x="1133" y="601"/>
                  </a:lnTo>
                  <a:lnTo>
                    <a:pt x="1133" y="606"/>
                  </a:lnTo>
                  <a:lnTo>
                    <a:pt x="1136" y="608"/>
                  </a:lnTo>
                  <a:lnTo>
                    <a:pt x="1133" y="611"/>
                  </a:lnTo>
                  <a:lnTo>
                    <a:pt x="1133" y="615"/>
                  </a:lnTo>
                  <a:lnTo>
                    <a:pt x="1133" y="618"/>
                  </a:lnTo>
                  <a:lnTo>
                    <a:pt x="1133" y="620"/>
                  </a:lnTo>
                  <a:lnTo>
                    <a:pt x="1133" y="620"/>
                  </a:lnTo>
                  <a:lnTo>
                    <a:pt x="1133" y="622"/>
                  </a:lnTo>
                  <a:lnTo>
                    <a:pt x="1133" y="625"/>
                  </a:lnTo>
                  <a:lnTo>
                    <a:pt x="1133" y="627"/>
                  </a:lnTo>
                  <a:lnTo>
                    <a:pt x="1133" y="627"/>
                  </a:lnTo>
                  <a:lnTo>
                    <a:pt x="1136" y="627"/>
                  </a:lnTo>
                  <a:lnTo>
                    <a:pt x="1136" y="627"/>
                  </a:lnTo>
                  <a:lnTo>
                    <a:pt x="1138" y="627"/>
                  </a:lnTo>
                  <a:lnTo>
                    <a:pt x="1150" y="632"/>
                  </a:lnTo>
                  <a:lnTo>
                    <a:pt x="1159" y="634"/>
                  </a:lnTo>
                  <a:lnTo>
                    <a:pt x="1162" y="634"/>
                  </a:lnTo>
                  <a:lnTo>
                    <a:pt x="1164" y="634"/>
                  </a:lnTo>
                  <a:lnTo>
                    <a:pt x="1169" y="634"/>
                  </a:lnTo>
                  <a:lnTo>
                    <a:pt x="1174" y="634"/>
                  </a:lnTo>
                  <a:lnTo>
                    <a:pt x="1176" y="634"/>
                  </a:lnTo>
                  <a:lnTo>
                    <a:pt x="1176" y="634"/>
                  </a:lnTo>
                  <a:lnTo>
                    <a:pt x="1178" y="634"/>
                  </a:lnTo>
                  <a:lnTo>
                    <a:pt x="1178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5" y="634"/>
                  </a:lnTo>
                  <a:lnTo>
                    <a:pt x="1185" y="637"/>
                  </a:lnTo>
                  <a:lnTo>
                    <a:pt x="1188" y="637"/>
                  </a:lnTo>
                  <a:lnTo>
                    <a:pt x="1192" y="634"/>
                  </a:lnTo>
                  <a:lnTo>
                    <a:pt x="1192" y="634"/>
                  </a:lnTo>
                  <a:lnTo>
                    <a:pt x="1195" y="634"/>
                  </a:lnTo>
                  <a:lnTo>
                    <a:pt x="1202" y="632"/>
                  </a:lnTo>
                  <a:lnTo>
                    <a:pt x="1207" y="634"/>
                  </a:lnTo>
                  <a:lnTo>
                    <a:pt x="1207" y="632"/>
                  </a:lnTo>
                  <a:lnTo>
                    <a:pt x="1207" y="632"/>
                  </a:lnTo>
                  <a:lnTo>
                    <a:pt x="1209" y="632"/>
                  </a:lnTo>
                  <a:lnTo>
                    <a:pt x="1211" y="634"/>
                  </a:lnTo>
                  <a:lnTo>
                    <a:pt x="1218" y="637"/>
                  </a:lnTo>
                  <a:lnTo>
                    <a:pt x="1221" y="637"/>
                  </a:lnTo>
                  <a:lnTo>
                    <a:pt x="1221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4"/>
                  </a:lnTo>
                  <a:lnTo>
                    <a:pt x="1233" y="634"/>
                  </a:lnTo>
                  <a:lnTo>
                    <a:pt x="1233" y="637"/>
                  </a:lnTo>
                  <a:lnTo>
                    <a:pt x="1233" y="637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5" y="634"/>
                  </a:lnTo>
                  <a:lnTo>
                    <a:pt x="1235" y="634"/>
                  </a:lnTo>
                  <a:lnTo>
                    <a:pt x="1237" y="634"/>
                  </a:lnTo>
                  <a:lnTo>
                    <a:pt x="1242" y="634"/>
                  </a:lnTo>
                  <a:lnTo>
                    <a:pt x="1247" y="634"/>
                  </a:lnTo>
                  <a:lnTo>
                    <a:pt x="1247" y="634"/>
                  </a:lnTo>
                  <a:lnTo>
                    <a:pt x="1249" y="634"/>
                  </a:lnTo>
                  <a:lnTo>
                    <a:pt x="1249" y="634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4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7"/>
                  </a:lnTo>
                  <a:lnTo>
                    <a:pt x="1259" y="639"/>
                  </a:lnTo>
                  <a:lnTo>
                    <a:pt x="1259" y="639"/>
                  </a:lnTo>
                  <a:lnTo>
                    <a:pt x="1261" y="639"/>
                  </a:lnTo>
                  <a:lnTo>
                    <a:pt x="1261" y="639"/>
                  </a:lnTo>
                  <a:lnTo>
                    <a:pt x="1263" y="639"/>
                  </a:lnTo>
                  <a:lnTo>
                    <a:pt x="1263" y="639"/>
                  </a:lnTo>
                  <a:lnTo>
                    <a:pt x="1266" y="641"/>
                  </a:lnTo>
                  <a:lnTo>
                    <a:pt x="1266" y="641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6"/>
                  </a:lnTo>
                  <a:lnTo>
                    <a:pt x="1271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5" y="651"/>
                  </a:lnTo>
                  <a:lnTo>
                    <a:pt x="1273" y="651"/>
                  </a:lnTo>
                  <a:lnTo>
                    <a:pt x="1273" y="651"/>
                  </a:lnTo>
                  <a:lnTo>
                    <a:pt x="1271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3" y="651"/>
                  </a:lnTo>
                  <a:lnTo>
                    <a:pt x="1263" y="651"/>
                  </a:lnTo>
                  <a:lnTo>
                    <a:pt x="1261" y="649"/>
                  </a:lnTo>
                  <a:lnTo>
                    <a:pt x="1261" y="651"/>
                  </a:lnTo>
                  <a:lnTo>
                    <a:pt x="1259" y="651"/>
                  </a:lnTo>
                  <a:lnTo>
                    <a:pt x="1259" y="653"/>
                  </a:lnTo>
                  <a:lnTo>
                    <a:pt x="1259" y="653"/>
                  </a:lnTo>
                  <a:lnTo>
                    <a:pt x="1261" y="653"/>
                  </a:lnTo>
                  <a:lnTo>
                    <a:pt x="1261" y="653"/>
                  </a:lnTo>
                  <a:lnTo>
                    <a:pt x="1261" y="656"/>
                  </a:lnTo>
                  <a:lnTo>
                    <a:pt x="1261" y="656"/>
                  </a:lnTo>
                  <a:lnTo>
                    <a:pt x="1261" y="658"/>
                  </a:lnTo>
                  <a:lnTo>
                    <a:pt x="1259" y="665"/>
                  </a:lnTo>
                  <a:lnTo>
                    <a:pt x="1256" y="667"/>
                  </a:lnTo>
                  <a:lnTo>
                    <a:pt x="1256" y="667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7"/>
                  </a:lnTo>
                  <a:lnTo>
                    <a:pt x="1254" y="677"/>
                  </a:lnTo>
                  <a:lnTo>
                    <a:pt x="1254" y="679"/>
                  </a:lnTo>
                  <a:lnTo>
                    <a:pt x="1252" y="679"/>
                  </a:lnTo>
                  <a:lnTo>
                    <a:pt x="1249" y="679"/>
                  </a:lnTo>
                  <a:lnTo>
                    <a:pt x="1244" y="679"/>
                  </a:lnTo>
                  <a:lnTo>
                    <a:pt x="1244" y="682"/>
                  </a:lnTo>
                  <a:lnTo>
                    <a:pt x="1247" y="682"/>
                  </a:lnTo>
                  <a:lnTo>
                    <a:pt x="1247" y="684"/>
                  </a:lnTo>
                  <a:lnTo>
                    <a:pt x="1247" y="682"/>
                  </a:lnTo>
                  <a:lnTo>
                    <a:pt x="1244" y="682"/>
                  </a:lnTo>
                  <a:lnTo>
                    <a:pt x="1244" y="682"/>
                  </a:lnTo>
                  <a:lnTo>
                    <a:pt x="1242" y="682"/>
                  </a:lnTo>
                  <a:lnTo>
                    <a:pt x="1242" y="684"/>
                  </a:lnTo>
                  <a:lnTo>
                    <a:pt x="1244" y="686"/>
                  </a:lnTo>
                  <a:lnTo>
                    <a:pt x="1244" y="686"/>
                  </a:lnTo>
                  <a:lnTo>
                    <a:pt x="1242" y="691"/>
                  </a:lnTo>
                  <a:lnTo>
                    <a:pt x="1242" y="691"/>
                  </a:lnTo>
                  <a:lnTo>
                    <a:pt x="1242" y="693"/>
                  </a:lnTo>
                  <a:lnTo>
                    <a:pt x="1240" y="693"/>
                  </a:lnTo>
                  <a:lnTo>
                    <a:pt x="1237" y="691"/>
                  </a:lnTo>
                  <a:lnTo>
                    <a:pt x="1237" y="691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5" y="689"/>
                  </a:lnTo>
                  <a:lnTo>
                    <a:pt x="1233" y="689"/>
                  </a:lnTo>
                  <a:lnTo>
                    <a:pt x="1235" y="689"/>
                  </a:lnTo>
                  <a:lnTo>
                    <a:pt x="1235" y="691"/>
                  </a:lnTo>
                  <a:lnTo>
                    <a:pt x="1235" y="691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0" y="693"/>
                  </a:lnTo>
                  <a:lnTo>
                    <a:pt x="1230" y="691"/>
                  </a:lnTo>
                  <a:lnTo>
                    <a:pt x="1230" y="689"/>
                  </a:lnTo>
                  <a:lnTo>
                    <a:pt x="1228" y="689"/>
                  </a:lnTo>
                  <a:lnTo>
                    <a:pt x="1228" y="689"/>
                  </a:lnTo>
                  <a:lnTo>
                    <a:pt x="1228" y="693"/>
                  </a:lnTo>
                  <a:lnTo>
                    <a:pt x="1228" y="693"/>
                  </a:lnTo>
                  <a:lnTo>
                    <a:pt x="1228" y="696"/>
                  </a:lnTo>
                  <a:lnTo>
                    <a:pt x="1226" y="696"/>
                  </a:lnTo>
                  <a:lnTo>
                    <a:pt x="1226" y="696"/>
                  </a:lnTo>
                  <a:lnTo>
                    <a:pt x="1223" y="696"/>
                  </a:lnTo>
                  <a:lnTo>
                    <a:pt x="1221" y="696"/>
                  </a:lnTo>
                  <a:lnTo>
                    <a:pt x="1216" y="696"/>
                  </a:lnTo>
                  <a:lnTo>
                    <a:pt x="1214" y="696"/>
                  </a:lnTo>
                  <a:lnTo>
                    <a:pt x="1214" y="696"/>
                  </a:lnTo>
                  <a:lnTo>
                    <a:pt x="1214" y="698"/>
                  </a:lnTo>
                  <a:lnTo>
                    <a:pt x="1214" y="701"/>
                  </a:lnTo>
                  <a:lnTo>
                    <a:pt x="1214" y="703"/>
                  </a:lnTo>
                  <a:lnTo>
                    <a:pt x="1211" y="703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3"/>
                  </a:lnTo>
                  <a:lnTo>
                    <a:pt x="1209" y="703"/>
                  </a:lnTo>
                  <a:lnTo>
                    <a:pt x="1209" y="703"/>
                  </a:lnTo>
                  <a:lnTo>
                    <a:pt x="1207" y="705"/>
                  </a:lnTo>
                  <a:lnTo>
                    <a:pt x="1207" y="708"/>
                  </a:lnTo>
                  <a:lnTo>
                    <a:pt x="1207" y="708"/>
                  </a:lnTo>
                  <a:lnTo>
                    <a:pt x="1207" y="710"/>
                  </a:lnTo>
                  <a:lnTo>
                    <a:pt x="1209" y="710"/>
                  </a:lnTo>
                  <a:lnTo>
                    <a:pt x="1207" y="710"/>
                  </a:lnTo>
                  <a:lnTo>
                    <a:pt x="1207" y="715"/>
                  </a:lnTo>
                  <a:lnTo>
                    <a:pt x="1207" y="715"/>
                  </a:lnTo>
                  <a:lnTo>
                    <a:pt x="1204" y="715"/>
                  </a:lnTo>
                  <a:lnTo>
                    <a:pt x="1204" y="715"/>
                  </a:lnTo>
                  <a:lnTo>
                    <a:pt x="1204" y="717"/>
                  </a:lnTo>
                  <a:lnTo>
                    <a:pt x="1202" y="717"/>
                  </a:lnTo>
                  <a:lnTo>
                    <a:pt x="1202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2" y="722"/>
                  </a:lnTo>
                  <a:lnTo>
                    <a:pt x="1204" y="724"/>
                  </a:lnTo>
                  <a:lnTo>
                    <a:pt x="1204" y="727"/>
                  </a:lnTo>
                  <a:lnTo>
                    <a:pt x="1204" y="727"/>
                  </a:lnTo>
                  <a:lnTo>
                    <a:pt x="1207" y="729"/>
                  </a:lnTo>
                  <a:lnTo>
                    <a:pt x="1207" y="729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9" y="731"/>
                  </a:lnTo>
                  <a:lnTo>
                    <a:pt x="1209" y="734"/>
                  </a:lnTo>
                  <a:lnTo>
                    <a:pt x="1209" y="736"/>
                  </a:lnTo>
                  <a:lnTo>
                    <a:pt x="1209" y="736"/>
                  </a:lnTo>
                  <a:lnTo>
                    <a:pt x="1209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09" y="738"/>
                  </a:lnTo>
                  <a:lnTo>
                    <a:pt x="1209" y="741"/>
                  </a:lnTo>
                  <a:lnTo>
                    <a:pt x="1211" y="741"/>
                  </a:lnTo>
                  <a:lnTo>
                    <a:pt x="1211" y="741"/>
                  </a:lnTo>
                  <a:lnTo>
                    <a:pt x="1211" y="750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3"/>
                  </a:lnTo>
                  <a:lnTo>
                    <a:pt x="1214" y="748"/>
                  </a:lnTo>
                  <a:lnTo>
                    <a:pt x="1214" y="746"/>
                  </a:lnTo>
                  <a:lnTo>
                    <a:pt x="1214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8" y="743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8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1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7"/>
                  </a:lnTo>
                  <a:lnTo>
                    <a:pt x="1223" y="757"/>
                  </a:lnTo>
                  <a:lnTo>
                    <a:pt x="1223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2"/>
                  </a:lnTo>
                  <a:lnTo>
                    <a:pt x="1226" y="762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3" y="760"/>
                  </a:lnTo>
                  <a:lnTo>
                    <a:pt x="1233" y="757"/>
                  </a:lnTo>
                  <a:lnTo>
                    <a:pt x="1233" y="757"/>
                  </a:lnTo>
                  <a:lnTo>
                    <a:pt x="1235" y="757"/>
                  </a:lnTo>
                  <a:lnTo>
                    <a:pt x="1235" y="757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7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0"/>
                  </a:lnTo>
                  <a:lnTo>
                    <a:pt x="1235" y="746"/>
                  </a:lnTo>
                  <a:lnTo>
                    <a:pt x="1235" y="746"/>
                  </a:lnTo>
                  <a:lnTo>
                    <a:pt x="1235" y="743"/>
                  </a:lnTo>
                  <a:lnTo>
                    <a:pt x="1235" y="741"/>
                  </a:lnTo>
                  <a:lnTo>
                    <a:pt x="1237" y="736"/>
                  </a:lnTo>
                  <a:lnTo>
                    <a:pt x="1240" y="736"/>
                  </a:lnTo>
                  <a:lnTo>
                    <a:pt x="1240" y="734"/>
                  </a:lnTo>
                  <a:lnTo>
                    <a:pt x="1242" y="734"/>
                  </a:lnTo>
                  <a:lnTo>
                    <a:pt x="1242" y="734"/>
                  </a:lnTo>
                  <a:lnTo>
                    <a:pt x="1244" y="731"/>
                  </a:lnTo>
                  <a:lnTo>
                    <a:pt x="1244" y="729"/>
                  </a:lnTo>
                  <a:lnTo>
                    <a:pt x="1244" y="727"/>
                  </a:lnTo>
                  <a:lnTo>
                    <a:pt x="1244" y="722"/>
                  </a:lnTo>
                  <a:lnTo>
                    <a:pt x="1244" y="719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7" y="719"/>
                  </a:lnTo>
                  <a:lnTo>
                    <a:pt x="1249" y="722"/>
                  </a:lnTo>
                  <a:lnTo>
                    <a:pt x="1249" y="722"/>
                  </a:lnTo>
                  <a:lnTo>
                    <a:pt x="1252" y="722"/>
                  </a:lnTo>
                  <a:lnTo>
                    <a:pt x="1252" y="719"/>
                  </a:lnTo>
                  <a:lnTo>
                    <a:pt x="1254" y="717"/>
                  </a:lnTo>
                  <a:lnTo>
                    <a:pt x="1254" y="717"/>
                  </a:lnTo>
                  <a:lnTo>
                    <a:pt x="1256" y="717"/>
                  </a:lnTo>
                  <a:lnTo>
                    <a:pt x="1256" y="717"/>
                  </a:lnTo>
                  <a:lnTo>
                    <a:pt x="1259" y="719"/>
                  </a:lnTo>
                  <a:lnTo>
                    <a:pt x="1259" y="722"/>
                  </a:lnTo>
                  <a:lnTo>
                    <a:pt x="1259" y="719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9"/>
                  </a:lnTo>
                  <a:lnTo>
                    <a:pt x="1261" y="722"/>
                  </a:lnTo>
                  <a:lnTo>
                    <a:pt x="1261" y="724"/>
                  </a:lnTo>
                  <a:lnTo>
                    <a:pt x="1263" y="729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6" y="734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3"/>
                  </a:lnTo>
                  <a:lnTo>
                    <a:pt x="1266" y="743"/>
                  </a:lnTo>
                  <a:lnTo>
                    <a:pt x="1266" y="746"/>
                  </a:lnTo>
                  <a:lnTo>
                    <a:pt x="1266" y="746"/>
                  </a:lnTo>
                  <a:lnTo>
                    <a:pt x="1266" y="748"/>
                  </a:lnTo>
                  <a:lnTo>
                    <a:pt x="1266" y="757"/>
                  </a:lnTo>
                  <a:lnTo>
                    <a:pt x="1266" y="760"/>
                  </a:lnTo>
                  <a:lnTo>
                    <a:pt x="1268" y="762"/>
                  </a:lnTo>
                  <a:lnTo>
                    <a:pt x="1268" y="764"/>
                  </a:lnTo>
                  <a:lnTo>
                    <a:pt x="1271" y="764"/>
                  </a:lnTo>
                  <a:lnTo>
                    <a:pt x="1271" y="764"/>
                  </a:lnTo>
                  <a:lnTo>
                    <a:pt x="1271" y="769"/>
                  </a:lnTo>
                  <a:lnTo>
                    <a:pt x="1271" y="772"/>
                  </a:lnTo>
                  <a:lnTo>
                    <a:pt x="1273" y="772"/>
                  </a:lnTo>
                  <a:lnTo>
                    <a:pt x="1273" y="774"/>
                  </a:lnTo>
                  <a:lnTo>
                    <a:pt x="1273" y="774"/>
                  </a:lnTo>
                  <a:lnTo>
                    <a:pt x="1275" y="776"/>
                  </a:lnTo>
                  <a:lnTo>
                    <a:pt x="1275" y="779"/>
                  </a:lnTo>
                  <a:lnTo>
                    <a:pt x="1275" y="783"/>
                  </a:lnTo>
                  <a:lnTo>
                    <a:pt x="1275" y="783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8" y="805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5" y="807"/>
                  </a:lnTo>
                  <a:lnTo>
                    <a:pt x="1278" y="812"/>
                  </a:lnTo>
                  <a:lnTo>
                    <a:pt x="1278" y="814"/>
                  </a:lnTo>
                  <a:lnTo>
                    <a:pt x="1278" y="814"/>
                  </a:lnTo>
                  <a:lnTo>
                    <a:pt x="1278" y="817"/>
                  </a:lnTo>
                  <a:lnTo>
                    <a:pt x="1280" y="817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2" y="814"/>
                  </a:lnTo>
                  <a:lnTo>
                    <a:pt x="1282" y="814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5" y="809"/>
                  </a:lnTo>
                  <a:lnTo>
                    <a:pt x="1282" y="807"/>
                  </a:lnTo>
                  <a:lnTo>
                    <a:pt x="1282" y="807"/>
                  </a:lnTo>
                  <a:lnTo>
                    <a:pt x="1285" y="805"/>
                  </a:lnTo>
                  <a:lnTo>
                    <a:pt x="1285" y="807"/>
                  </a:lnTo>
                  <a:lnTo>
                    <a:pt x="1289" y="809"/>
                  </a:lnTo>
                  <a:lnTo>
                    <a:pt x="1292" y="812"/>
                  </a:lnTo>
                  <a:lnTo>
                    <a:pt x="1292" y="814"/>
                  </a:lnTo>
                  <a:lnTo>
                    <a:pt x="1294" y="814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09"/>
                  </a:lnTo>
                  <a:lnTo>
                    <a:pt x="1301" y="809"/>
                  </a:lnTo>
                  <a:lnTo>
                    <a:pt x="1301" y="809"/>
                  </a:lnTo>
                  <a:lnTo>
                    <a:pt x="1301" y="807"/>
                  </a:lnTo>
                  <a:lnTo>
                    <a:pt x="1301" y="807"/>
                  </a:lnTo>
                  <a:lnTo>
                    <a:pt x="1301" y="805"/>
                  </a:lnTo>
                  <a:lnTo>
                    <a:pt x="1301" y="802"/>
                  </a:lnTo>
                  <a:lnTo>
                    <a:pt x="1301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6" y="802"/>
                  </a:lnTo>
                  <a:lnTo>
                    <a:pt x="1306" y="805"/>
                  </a:lnTo>
                  <a:lnTo>
                    <a:pt x="1306" y="805"/>
                  </a:lnTo>
                  <a:lnTo>
                    <a:pt x="1308" y="805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8" y="802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11" y="800"/>
                  </a:lnTo>
                  <a:lnTo>
                    <a:pt x="1311" y="800"/>
                  </a:lnTo>
                  <a:lnTo>
                    <a:pt x="1308" y="793"/>
                  </a:lnTo>
                  <a:lnTo>
                    <a:pt x="1308" y="790"/>
                  </a:lnTo>
                  <a:lnTo>
                    <a:pt x="1306" y="788"/>
                  </a:lnTo>
                  <a:lnTo>
                    <a:pt x="1306" y="788"/>
                  </a:lnTo>
                  <a:lnTo>
                    <a:pt x="1306" y="786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6" y="781"/>
                  </a:lnTo>
                  <a:lnTo>
                    <a:pt x="1306" y="779"/>
                  </a:lnTo>
                  <a:lnTo>
                    <a:pt x="1306" y="779"/>
                  </a:lnTo>
                  <a:lnTo>
                    <a:pt x="1304" y="776"/>
                  </a:lnTo>
                  <a:lnTo>
                    <a:pt x="1304" y="776"/>
                  </a:lnTo>
                  <a:lnTo>
                    <a:pt x="1304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7"/>
                  </a:lnTo>
                  <a:lnTo>
                    <a:pt x="1311" y="764"/>
                  </a:lnTo>
                  <a:lnTo>
                    <a:pt x="1311" y="764"/>
                  </a:lnTo>
                  <a:lnTo>
                    <a:pt x="1308" y="762"/>
                  </a:lnTo>
                  <a:lnTo>
                    <a:pt x="1308" y="760"/>
                  </a:lnTo>
                  <a:lnTo>
                    <a:pt x="1308" y="760"/>
                  </a:lnTo>
                  <a:lnTo>
                    <a:pt x="1308" y="757"/>
                  </a:lnTo>
                  <a:lnTo>
                    <a:pt x="1308" y="757"/>
                  </a:lnTo>
                  <a:lnTo>
                    <a:pt x="1308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3" y="757"/>
                  </a:lnTo>
                  <a:lnTo>
                    <a:pt x="1313" y="757"/>
                  </a:lnTo>
                  <a:lnTo>
                    <a:pt x="1315" y="757"/>
                  </a:lnTo>
                  <a:lnTo>
                    <a:pt x="1315" y="757"/>
                  </a:lnTo>
                  <a:lnTo>
                    <a:pt x="1318" y="755"/>
                  </a:lnTo>
                  <a:lnTo>
                    <a:pt x="1318" y="755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48"/>
                  </a:lnTo>
                  <a:lnTo>
                    <a:pt x="1320" y="746"/>
                  </a:lnTo>
                  <a:lnTo>
                    <a:pt x="1320" y="743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6"/>
                  </a:lnTo>
                  <a:lnTo>
                    <a:pt x="1323" y="734"/>
                  </a:lnTo>
                  <a:lnTo>
                    <a:pt x="1323" y="731"/>
                  </a:lnTo>
                  <a:lnTo>
                    <a:pt x="1323" y="722"/>
                  </a:lnTo>
                  <a:lnTo>
                    <a:pt x="1323" y="719"/>
                  </a:lnTo>
                  <a:lnTo>
                    <a:pt x="1323" y="719"/>
                  </a:lnTo>
                  <a:lnTo>
                    <a:pt x="1323" y="717"/>
                  </a:lnTo>
                  <a:lnTo>
                    <a:pt x="1323" y="717"/>
                  </a:lnTo>
                  <a:lnTo>
                    <a:pt x="1320" y="717"/>
                  </a:lnTo>
                  <a:lnTo>
                    <a:pt x="1320" y="710"/>
                  </a:lnTo>
                  <a:lnTo>
                    <a:pt x="1320" y="708"/>
                  </a:lnTo>
                  <a:lnTo>
                    <a:pt x="1320" y="708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3"/>
                  </a:lnTo>
                  <a:lnTo>
                    <a:pt x="1318" y="703"/>
                  </a:lnTo>
                  <a:lnTo>
                    <a:pt x="1315" y="701"/>
                  </a:lnTo>
                  <a:lnTo>
                    <a:pt x="1315" y="701"/>
                  </a:lnTo>
                  <a:lnTo>
                    <a:pt x="1315" y="698"/>
                  </a:lnTo>
                  <a:lnTo>
                    <a:pt x="1315" y="698"/>
                  </a:lnTo>
                  <a:lnTo>
                    <a:pt x="1318" y="698"/>
                  </a:lnTo>
                  <a:lnTo>
                    <a:pt x="1318" y="696"/>
                  </a:lnTo>
                  <a:lnTo>
                    <a:pt x="1318" y="696"/>
                  </a:lnTo>
                  <a:lnTo>
                    <a:pt x="1320" y="696"/>
                  </a:lnTo>
                  <a:lnTo>
                    <a:pt x="1320" y="698"/>
                  </a:lnTo>
                  <a:lnTo>
                    <a:pt x="1323" y="701"/>
                  </a:lnTo>
                  <a:lnTo>
                    <a:pt x="1323" y="701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7" y="703"/>
                  </a:lnTo>
                  <a:lnTo>
                    <a:pt x="1327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2" y="703"/>
                  </a:lnTo>
                  <a:lnTo>
                    <a:pt x="1332" y="703"/>
                  </a:lnTo>
                  <a:lnTo>
                    <a:pt x="1332" y="701"/>
                  </a:lnTo>
                  <a:lnTo>
                    <a:pt x="1332" y="701"/>
                  </a:lnTo>
                  <a:lnTo>
                    <a:pt x="1334" y="701"/>
                  </a:lnTo>
                  <a:lnTo>
                    <a:pt x="1337" y="701"/>
                  </a:lnTo>
                  <a:lnTo>
                    <a:pt x="1339" y="701"/>
                  </a:lnTo>
                  <a:lnTo>
                    <a:pt x="1341" y="705"/>
                  </a:lnTo>
                  <a:lnTo>
                    <a:pt x="1341" y="705"/>
                  </a:lnTo>
                  <a:lnTo>
                    <a:pt x="1346" y="705"/>
                  </a:lnTo>
                  <a:lnTo>
                    <a:pt x="1349" y="705"/>
                  </a:lnTo>
                  <a:lnTo>
                    <a:pt x="1351" y="705"/>
                  </a:lnTo>
                  <a:lnTo>
                    <a:pt x="1351" y="705"/>
                  </a:lnTo>
                  <a:lnTo>
                    <a:pt x="1353" y="705"/>
                  </a:lnTo>
                  <a:lnTo>
                    <a:pt x="1356" y="708"/>
                  </a:lnTo>
                  <a:lnTo>
                    <a:pt x="1356" y="708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60" y="710"/>
                  </a:lnTo>
                  <a:lnTo>
                    <a:pt x="1360" y="708"/>
                  </a:lnTo>
                  <a:lnTo>
                    <a:pt x="1360" y="708"/>
                  </a:lnTo>
                  <a:lnTo>
                    <a:pt x="1360" y="705"/>
                  </a:lnTo>
                  <a:lnTo>
                    <a:pt x="1360" y="705"/>
                  </a:lnTo>
                  <a:lnTo>
                    <a:pt x="1363" y="701"/>
                  </a:lnTo>
                  <a:lnTo>
                    <a:pt x="1363" y="701"/>
                  </a:lnTo>
                  <a:lnTo>
                    <a:pt x="1363" y="698"/>
                  </a:lnTo>
                  <a:lnTo>
                    <a:pt x="1363" y="698"/>
                  </a:lnTo>
                  <a:lnTo>
                    <a:pt x="1365" y="698"/>
                  </a:lnTo>
                  <a:lnTo>
                    <a:pt x="1365" y="696"/>
                  </a:lnTo>
                  <a:lnTo>
                    <a:pt x="1365" y="693"/>
                  </a:lnTo>
                  <a:lnTo>
                    <a:pt x="1365" y="691"/>
                  </a:lnTo>
                  <a:lnTo>
                    <a:pt x="1367" y="686"/>
                  </a:lnTo>
                  <a:lnTo>
                    <a:pt x="1367" y="684"/>
                  </a:lnTo>
                  <a:lnTo>
                    <a:pt x="1367" y="684"/>
                  </a:lnTo>
                  <a:lnTo>
                    <a:pt x="1367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2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5" y="672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7" y="667"/>
                  </a:lnTo>
                  <a:lnTo>
                    <a:pt x="1379" y="665"/>
                  </a:lnTo>
                  <a:lnTo>
                    <a:pt x="1379" y="663"/>
                  </a:lnTo>
                  <a:lnTo>
                    <a:pt x="1379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4" y="660"/>
                  </a:lnTo>
                  <a:lnTo>
                    <a:pt x="1384" y="658"/>
                  </a:lnTo>
                  <a:lnTo>
                    <a:pt x="1384" y="658"/>
                  </a:lnTo>
                  <a:lnTo>
                    <a:pt x="1384" y="656"/>
                  </a:lnTo>
                  <a:lnTo>
                    <a:pt x="1384" y="656"/>
                  </a:lnTo>
                  <a:lnTo>
                    <a:pt x="1386" y="651"/>
                  </a:lnTo>
                  <a:lnTo>
                    <a:pt x="1386" y="651"/>
                  </a:lnTo>
                  <a:lnTo>
                    <a:pt x="1389" y="646"/>
                  </a:lnTo>
                  <a:lnTo>
                    <a:pt x="1389" y="644"/>
                  </a:lnTo>
                  <a:lnTo>
                    <a:pt x="1391" y="641"/>
                  </a:lnTo>
                  <a:lnTo>
                    <a:pt x="1391" y="639"/>
                  </a:lnTo>
                  <a:lnTo>
                    <a:pt x="1389" y="637"/>
                  </a:lnTo>
                  <a:lnTo>
                    <a:pt x="1389" y="637"/>
                  </a:lnTo>
                  <a:lnTo>
                    <a:pt x="1386" y="634"/>
                  </a:lnTo>
                  <a:lnTo>
                    <a:pt x="1384" y="634"/>
                  </a:lnTo>
                  <a:lnTo>
                    <a:pt x="1384" y="634"/>
                  </a:lnTo>
                  <a:lnTo>
                    <a:pt x="1382" y="632"/>
                  </a:lnTo>
                  <a:lnTo>
                    <a:pt x="1382" y="630"/>
                  </a:lnTo>
                  <a:lnTo>
                    <a:pt x="1384" y="622"/>
                  </a:lnTo>
                  <a:lnTo>
                    <a:pt x="1386" y="620"/>
                  </a:lnTo>
                  <a:lnTo>
                    <a:pt x="1386" y="618"/>
                  </a:lnTo>
                  <a:lnTo>
                    <a:pt x="1386" y="618"/>
                  </a:lnTo>
                  <a:lnTo>
                    <a:pt x="1389" y="618"/>
                  </a:lnTo>
                  <a:lnTo>
                    <a:pt x="1391" y="615"/>
                  </a:lnTo>
                  <a:lnTo>
                    <a:pt x="1391" y="615"/>
                  </a:lnTo>
                  <a:lnTo>
                    <a:pt x="1393" y="615"/>
                  </a:lnTo>
                  <a:lnTo>
                    <a:pt x="1393" y="615"/>
                  </a:lnTo>
                  <a:lnTo>
                    <a:pt x="1396" y="613"/>
                  </a:lnTo>
                  <a:lnTo>
                    <a:pt x="1396" y="613"/>
                  </a:lnTo>
                  <a:lnTo>
                    <a:pt x="1396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403" y="604"/>
                  </a:lnTo>
                  <a:lnTo>
                    <a:pt x="1403" y="601"/>
                  </a:lnTo>
                  <a:lnTo>
                    <a:pt x="1403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599"/>
                  </a:lnTo>
                  <a:lnTo>
                    <a:pt x="1405" y="594"/>
                  </a:lnTo>
                  <a:lnTo>
                    <a:pt x="1405" y="592"/>
                  </a:lnTo>
                  <a:lnTo>
                    <a:pt x="1405" y="592"/>
                  </a:lnTo>
                  <a:lnTo>
                    <a:pt x="1405" y="589"/>
                  </a:lnTo>
                  <a:lnTo>
                    <a:pt x="1408" y="589"/>
                  </a:lnTo>
                  <a:lnTo>
                    <a:pt x="1408" y="589"/>
                  </a:lnTo>
                  <a:lnTo>
                    <a:pt x="1410" y="587"/>
                  </a:lnTo>
                  <a:lnTo>
                    <a:pt x="1412" y="585"/>
                  </a:lnTo>
                  <a:lnTo>
                    <a:pt x="1412" y="585"/>
                  </a:lnTo>
                  <a:lnTo>
                    <a:pt x="1412" y="582"/>
                  </a:lnTo>
                  <a:lnTo>
                    <a:pt x="1412" y="582"/>
                  </a:lnTo>
                  <a:lnTo>
                    <a:pt x="1410" y="580"/>
                  </a:lnTo>
                  <a:lnTo>
                    <a:pt x="1410" y="580"/>
                  </a:lnTo>
                  <a:lnTo>
                    <a:pt x="1410" y="578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08" y="575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0"/>
                  </a:lnTo>
                  <a:lnTo>
                    <a:pt x="1408" y="568"/>
                  </a:lnTo>
                  <a:lnTo>
                    <a:pt x="1408" y="566"/>
                  </a:lnTo>
                  <a:lnTo>
                    <a:pt x="1408" y="563"/>
                  </a:lnTo>
                  <a:lnTo>
                    <a:pt x="1408" y="563"/>
                  </a:lnTo>
                  <a:lnTo>
                    <a:pt x="1408" y="561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10" y="556"/>
                  </a:lnTo>
                  <a:lnTo>
                    <a:pt x="1410" y="556"/>
                  </a:lnTo>
                  <a:lnTo>
                    <a:pt x="1410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1"/>
                  </a:lnTo>
                  <a:lnTo>
                    <a:pt x="1412" y="551"/>
                  </a:lnTo>
                  <a:lnTo>
                    <a:pt x="1412" y="549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7"/>
                  </a:lnTo>
                  <a:lnTo>
                    <a:pt x="1417" y="547"/>
                  </a:lnTo>
                  <a:lnTo>
                    <a:pt x="1417" y="549"/>
                  </a:lnTo>
                  <a:lnTo>
                    <a:pt x="1417" y="549"/>
                  </a:lnTo>
                  <a:lnTo>
                    <a:pt x="1420" y="549"/>
                  </a:lnTo>
                  <a:lnTo>
                    <a:pt x="1420" y="549"/>
                  </a:lnTo>
                  <a:lnTo>
                    <a:pt x="1422" y="547"/>
                  </a:lnTo>
                  <a:lnTo>
                    <a:pt x="1427" y="547"/>
                  </a:lnTo>
                  <a:lnTo>
                    <a:pt x="1427" y="544"/>
                  </a:lnTo>
                  <a:lnTo>
                    <a:pt x="1429" y="544"/>
                  </a:lnTo>
                  <a:lnTo>
                    <a:pt x="1429" y="542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6" y="540"/>
                  </a:lnTo>
                  <a:lnTo>
                    <a:pt x="1436" y="537"/>
                  </a:lnTo>
                  <a:lnTo>
                    <a:pt x="1436" y="537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41" y="535"/>
                  </a:lnTo>
                  <a:lnTo>
                    <a:pt x="1441" y="535"/>
                  </a:lnTo>
                  <a:lnTo>
                    <a:pt x="1443" y="533"/>
                  </a:lnTo>
                  <a:lnTo>
                    <a:pt x="1443" y="530"/>
                  </a:lnTo>
                  <a:lnTo>
                    <a:pt x="1446" y="528"/>
                  </a:lnTo>
                  <a:lnTo>
                    <a:pt x="1448" y="528"/>
                  </a:lnTo>
                  <a:lnTo>
                    <a:pt x="1450" y="528"/>
                  </a:lnTo>
                  <a:lnTo>
                    <a:pt x="1453" y="525"/>
                  </a:lnTo>
                  <a:lnTo>
                    <a:pt x="1453" y="525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16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79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6" y="511"/>
                  </a:lnTo>
                  <a:lnTo>
                    <a:pt x="1486" y="511"/>
                  </a:lnTo>
                  <a:lnTo>
                    <a:pt x="1488" y="509"/>
                  </a:lnTo>
                  <a:lnTo>
                    <a:pt x="1488" y="509"/>
                  </a:lnTo>
                  <a:lnTo>
                    <a:pt x="1488" y="507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3" y="509"/>
                  </a:lnTo>
                  <a:lnTo>
                    <a:pt x="1493" y="507"/>
                  </a:lnTo>
                  <a:lnTo>
                    <a:pt x="1493" y="507"/>
                  </a:lnTo>
                  <a:lnTo>
                    <a:pt x="1495" y="507"/>
                  </a:lnTo>
                  <a:lnTo>
                    <a:pt x="1495" y="507"/>
                  </a:lnTo>
                  <a:lnTo>
                    <a:pt x="1498" y="509"/>
                  </a:lnTo>
                  <a:lnTo>
                    <a:pt x="1498" y="509"/>
                  </a:lnTo>
                  <a:lnTo>
                    <a:pt x="1500" y="509"/>
                  </a:lnTo>
                  <a:lnTo>
                    <a:pt x="1500" y="511"/>
                  </a:lnTo>
                  <a:lnTo>
                    <a:pt x="1500" y="511"/>
                  </a:lnTo>
                  <a:lnTo>
                    <a:pt x="1502" y="514"/>
                  </a:lnTo>
                  <a:lnTo>
                    <a:pt x="1502" y="514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8"/>
                  </a:lnTo>
                  <a:lnTo>
                    <a:pt x="1509" y="521"/>
                  </a:lnTo>
                  <a:lnTo>
                    <a:pt x="1509" y="521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18"/>
                  </a:lnTo>
                  <a:lnTo>
                    <a:pt x="1516" y="518"/>
                  </a:lnTo>
                  <a:lnTo>
                    <a:pt x="1514" y="518"/>
                  </a:lnTo>
                  <a:lnTo>
                    <a:pt x="1514" y="518"/>
                  </a:lnTo>
                  <a:lnTo>
                    <a:pt x="1514" y="516"/>
                  </a:lnTo>
                  <a:lnTo>
                    <a:pt x="1514" y="516"/>
                  </a:lnTo>
                  <a:lnTo>
                    <a:pt x="1505" y="504"/>
                  </a:lnTo>
                  <a:lnTo>
                    <a:pt x="1505" y="502"/>
                  </a:lnTo>
                  <a:lnTo>
                    <a:pt x="1502" y="502"/>
                  </a:lnTo>
                  <a:lnTo>
                    <a:pt x="1505" y="499"/>
                  </a:lnTo>
                  <a:lnTo>
                    <a:pt x="1505" y="499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2"/>
                  </a:lnTo>
                  <a:lnTo>
                    <a:pt x="1502" y="492"/>
                  </a:lnTo>
                  <a:lnTo>
                    <a:pt x="1505" y="490"/>
                  </a:lnTo>
                  <a:lnTo>
                    <a:pt x="1505" y="490"/>
                  </a:lnTo>
                  <a:lnTo>
                    <a:pt x="1507" y="488"/>
                  </a:lnTo>
                  <a:lnTo>
                    <a:pt x="1507" y="488"/>
                  </a:lnTo>
                  <a:lnTo>
                    <a:pt x="1509" y="485"/>
                  </a:lnTo>
                  <a:lnTo>
                    <a:pt x="1509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4" y="485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9" y="478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8" y="476"/>
                  </a:lnTo>
                  <a:lnTo>
                    <a:pt x="1528" y="476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1"/>
                  </a:lnTo>
                  <a:lnTo>
                    <a:pt x="1528" y="469"/>
                  </a:lnTo>
                  <a:lnTo>
                    <a:pt x="1528" y="469"/>
                  </a:lnTo>
                  <a:close/>
                  <a:moveTo>
                    <a:pt x="1367" y="1283"/>
                  </a:move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close/>
                  <a:moveTo>
                    <a:pt x="1349" y="1621"/>
                  </a:moveTo>
                  <a:lnTo>
                    <a:pt x="1349" y="1621"/>
                  </a:lnTo>
                  <a:lnTo>
                    <a:pt x="1349" y="1621"/>
                  </a:lnTo>
                  <a:lnTo>
                    <a:pt x="1346" y="1619"/>
                  </a:lnTo>
                  <a:lnTo>
                    <a:pt x="1346" y="1619"/>
                  </a:lnTo>
                  <a:lnTo>
                    <a:pt x="1346" y="1616"/>
                  </a:lnTo>
                  <a:lnTo>
                    <a:pt x="1346" y="1614"/>
                  </a:lnTo>
                  <a:lnTo>
                    <a:pt x="1346" y="1614"/>
                  </a:lnTo>
                  <a:lnTo>
                    <a:pt x="1346" y="1612"/>
                  </a:lnTo>
                  <a:lnTo>
                    <a:pt x="1346" y="1612"/>
                  </a:lnTo>
                  <a:lnTo>
                    <a:pt x="1344" y="1612"/>
                  </a:lnTo>
                  <a:lnTo>
                    <a:pt x="1344" y="1609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4" y="1616"/>
                  </a:lnTo>
                  <a:lnTo>
                    <a:pt x="1334" y="1616"/>
                  </a:lnTo>
                  <a:lnTo>
                    <a:pt x="1334" y="1624"/>
                  </a:lnTo>
                  <a:lnTo>
                    <a:pt x="1334" y="1621"/>
                  </a:lnTo>
                  <a:lnTo>
                    <a:pt x="1337" y="1621"/>
                  </a:lnTo>
                  <a:lnTo>
                    <a:pt x="1337" y="1624"/>
                  </a:lnTo>
                  <a:lnTo>
                    <a:pt x="1339" y="1624"/>
                  </a:lnTo>
                  <a:lnTo>
                    <a:pt x="1339" y="1626"/>
                  </a:lnTo>
                  <a:lnTo>
                    <a:pt x="1339" y="1626"/>
                  </a:lnTo>
                  <a:lnTo>
                    <a:pt x="1339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3"/>
                  </a:lnTo>
                  <a:lnTo>
                    <a:pt x="1344" y="1633"/>
                  </a:lnTo>
                  <a:lnTo>
                    <a:pt x="1344" y="1633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6" y="1633"/>
                  </a:lnTo>
                  <a:lnTo>
                    <a:pt x="1346" y="1631"/>
                  </a:lnTo>
                  <a:lnTo>
                    <a:pt x="1346" y="1631"/>
                  </a:lnTo>
                  <a:lnTo>
                    <a:pt x="1349" y="1626"/>
                  </a:lnTo>
                  <a:lnTo>
                    <a:pt x="1349" y="1626"/>
                  </a:lnTo>
                  <a:lnTo>
                    <a:pt x="1349" y="1624"/>
                  </a:lnTo>
                  <a:lnTo>
                    <a:pt x="1349" y="1621"/>
                  </a:lnTo>
                  <a:close/>
                  <a:moveTo>
                    <a:pt x="1306" y="1349"/>
                  </a:move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4" y="1349"/>
                  </a:lnTo>
                  <a:lnTo>
                    <a:pt x="1304" y="1349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4"/>
                  </a:lnTo>
                  <a:lnTo>
                    <a:pt x="1304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1"/>
                  </a:lnTo>
                  <a:lnTo>
                    <a:pt x="1306" y="1351"/>
                  </a:lnTo>
                  <a:lnTo>
                    <a:pt x="1306" y="1349"/>
                  </a:lnTo>
                  <a:close/>
                  <a:moveTo>
                    <a:pt x="1289" y="1505"/>
                  </a:moveTo>
                  <a:lnTo>
                    <a:pt x="1289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8"/>
                  </a:lnTo>
                  <a:lnTo>
                    <a:pt x="1285" y="1508"/>
                  </a:lnTo>
                  <a:lnTo>
                    <a:pt x="1285" y="1508"/>
                  </a:lnTo>
                  <a:lnTo>
                    <a:pt x="1285" y="1510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9" y="1512"/>
                  </a:lnTo>
                  <a:lnTo>
                    <a:pt x="1292" y="1510"/>
                  </a:lnTo>
                  <a:lnTo>
                    <a:pt x="1292" y="1508"/>
                  </a:lnTo>
                  <a:lnTo>
                    <a:pt x="1292" y="1505"/>
                  </a:lnTo>
                  <a:lnTo>
                    <a:pt x="1289" y="1505"/>
                  </a:lnTo>
                  <a:close/>
                  <a:moveTo>
                    <a:pt x="1282" y="1314"/>
                  </a:moveTo>
                  <a:lnTo>
                    <a:pt x="1282" y="1314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4"/>
                  </a:lnTo>
                  <a:lnTo>
                    <a:pt x="1285" y="1314"/>
                  </a:lnTo>
                  <a:lnTo>
                    <a:pt x="1287" y="1314"/>
                  </a:lnTo>
                  <a:lnTo>
                    <a:pt x="1287" y="1311"/>
                  </a:lnTo>
                  <a:lnTo>
                    <a:pt x="1287" y="1309"/>
                  </a:lnTo>
                  <a:lnTo>
                    <a:pt x="1287" y="1309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9"/>
                  </a:lnTo>
                  <a:lnTo>
                    <a:pt x="1285" y="1309"/>
                  </a:lnTo>
                  <a:lnTo>
                    <a:pt x="1285" y="1311"/>
                  </a:lnTo>
                  <a:lnTo>
                    <a:pt x="1282" y="1314"/>
                  </a:lnTo>
                  <a:close/>
                  <a:moveTo>
                    <a:pt x="1308" y="1560"/>
                  </a:moveTo>
                  <a:lnTo>
                    <a:pt x="1308" y="1557"/>
                  </a:lnTo>
                  <a:lnTo>
                    <a:pt x="1306" y="1557"/>
                  </a:lnTo>
                  <a:lnTo>
                    <a:pt x="1306" y="1557"/>
                  </a:lnTo>
                  <a:lnTo>
                    <a:pt x="1306" y="1555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4" y="1553"/>
                  </a:lnTo>
                  <a:lnTo>
                    <a:pt x="1304" y="1553"/>
                  </a:lnTo>
                  <a:lnTo>
                    <a:pt x="1304" y="1555"/>
                  </a:lnTo>
                  <a:lnTo>
                    <a:pt x="1304" y="1555"/>
                  </a:lnTo>
                  <a:lnTo>
                    <a:pt x="1304" y="1557"/>
                  </a:lnTo>
                  <a:lnTo>
                    <a:pt x="1306" y="1557"/>
                  </a:lnTo>
                  <a:lnTo>
                    <a:pt x="1306" y="1560"/>
                  </a:lnTo>
                  <a:lnTo>
                    <a:pt x="1306" y="1560"/>
                  </a:lnTo>
                  <a:lnTo>
                    <a:pt x="1308" y="1560"/>
                  </a:lnTo>
                  <a:lnTo>
                    <a:pt x="1308" y="1560"/>
                  </a:lnTo>
                  <a:lnTo>
                    <a:pt x="1311" y="1560"/>
                  </a:lnTo>
                  <a:lnTo>
                    <a:pt x="1311" y="1560"/>
                  </a:lnTo>
                  <a:lnTo>
                    <a:pt x="1308" y="1560"/>
                  </a:lnTo>
                  <a:close/>
                  <a:moveTo>
                    <a:pt x="1285" y="1392"/>
                  </a:moveTo>
                  <a:lnTo>
                    <a:pt x="1285" y="1392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7"/>
                  </a:lnTo>
                  <a:lnTo>
                    <a:pt x="1285" y="1387"/>
                  </a:lnTo>
                  <a:lnTo>
                    <a:pt x="1282" y="1385"/>
                  </a:lnTo>
                  <a:lnTo>
                    <a:pt x="1282" y="1385"/>
                  </a:lnTo>
                  <a:lnTo>
                    <a:pt x="1280" y="1387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4"/>
                  </a:lnTo>
                  <a:lnTo>
                    <a:pt x="1280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close/>
                  <a:moveTo>
                    <a:pt x="1299" y="1335"/>
                  </a:moveTo>
                  <a:lnTo>
                    <a:pt x="1299" y="1335"/>
                  </a:lnTo>
                  <a:lnTo>
                    <a:pt x="1299" y="1335"/>
                  </a:lnTo>
                  <a:lnTo>
                    <a:pt x="1299" y="1332"/>
                  </a:lnTo>
                  <a:lnTo>
                    <a:pt x="1299" y="1332"/>
                  </a:lnTo>
                  <a:lnTo>
                    <a:pt x="1301" y="1332"/>
                  </a:lnTo>
                  <a:lnTo>
                    <a:pt x="1301" y="1330"/>
                  </a:lnTo>
                  <a:lnTo>
                    <a:pt x="1299" y="1328"/>
                  </a:lnTo>
                  <a:lnTo>
                    <a:pt x="1299" y="1325"/>
                  </a:lnTo>
                  <a:lnTo>
                    <a:pt x="1299" y="1325"/>
                  </a:lnTo>
                  <a:lnTo>
                    <a:pt x="1301" y="1323"/>
                  </a:lnTo>
                  <a:lnTo>
                    <a:pt x="1301" y="1321"/>
                  </a:lnTo>
                  <a:lnTo>
                    <a:pt x="1299" y="1321"/>
                  </a:lnTo>
                  <a:lnTo>
                    <a:pt x="1299" y="1318"/>
                  </a:lnTo>
                  <a:lnTo>
                    <a:pt x="1299" y="1318"/>
                  </a:lnTo>
                  <a:lnTo>
                    <a:pt x="1299" y="1316"/>
                  </a:lnTo>
                  <a:lnTo>
                    <a:pt x="1299" y="1316"/>
                  </a:lnTo>
                  <a:lnTo>
                    <a:pt x="1299" y="1314"/>
                  </a:lnTo>
                  <a:lnTo>
                    <a:pt x="1299" y="1314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09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9"/>
                  </a:lnTo>
                  <a:lnTo>
                    <a:pt x="1297" y="1309"/>
                  </a:lnTo>
                  <a:lnTo>
                    <a:pt x="1299" y="1309"/>
                  </a:lnTo>
                  <a:lnTo>
                    <a:pt x="1299" y="1306"/>
                  </a:lnTo>
                  <a:lnTo>
                    <a:pt x="1299" y="1306"/>
                  </a:lnTo>
                  <a:lnTo>
                    <a:pt x="1297" y="1306"/>
                  </a:lnTo>
                  <a:lnTo>
                    <a:pt x="1297" y="1304"/>
                  </a:lnTo>
                  <a:lnTo>
                    <a:pt x="1297" y="1304"/>
                  </a:lnTo>
                  <a:lnTo>
                    <a:pt x="1297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4" y="1302"/>
                  </a:lnTo>
                  <a:lnTo>
                    <a:pt x="1304" y="1302"/>
                  </a:lnTo>
                  <a:lnTo>
                    <a:pt x="1304" y="1299"/>
                  </a:lnTo>
                  <a:lnTo>
                    <a:pt x="1304" y="1295"/>
                  </a:lnTo>
                  <a:lnTo>
                    <a:pt x="1304" y="1295"/>
                  </a:lnTo>
                  <a:lnTo>
                    <a:pt x="1304" y="1292"/>
                  </a:lnTo>
                  <a:lnTo>
                    <a:pt x="1304" y="1292"/>
                  </a:lnTo>
                  <a:lnTo>
                    <a:pt x="1304" y="1290"/>
                  </a:lnTo>
                  <a:lnTo>
                    <a:pt x="1304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4" y="1287"/>
                  </a:lnTo>
                  <a:lnTo>
                    <a:pt x="1304" y="1287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0"/>
                  </a:lnTo>
                  <a:lnTo>
                    <a:pt x="1304" y="1280"/>
                  </a:lnTo>
                  <a:lnTo>
                    <a:pt x="1304" y="1278"/>
                  </a:lnTo>
                  <a:lnTo>
                    <a:pt x="1304" y="1276"/>
                  </a:lnTo>
                  <a:lnTo>
                    <a:pt x="1304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8"/>
                  </a:lnTo>
                  <a:lnTo>
                    <a:pt x="1301" y="1278"/>
                  </a:lnTo>
                  <a:lnTo>
                    <a:pt x="1301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7" y="1278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2" y="1287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4" y="1292"/>
                  </a:lnTo>
                  <a:lnTo>
                    <a:pt x="1294" y="1295"/>
                  </a:lnTo>
                  <a:lnTo>
                    <a:pt x="1292" y="1295"/>
                  </a:lnTo>
                  <a:lnTo>
                    <a:pt x="1292" y="1295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302"/>
                  </a:lnTo>
                  <a:lnTo>
                    <a:pt x="1289" y="1304"/>
                  </a:lnTo>
                  <a:lnTo>
                    <a:pt x="1289" y="1304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9"/>
                  </a:lnTo>
                  <a:lnTo>
                    <a:pt x="1292" y="1311"/>
                  </a:lnTo>
                  <a:lnTo>
                    <a:pt x="1289" y="1311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8"/>
                  </a:lnTo>
                  <a:lnTo>
                    <a:pt x="1287" y="1323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5"/>
                  </a:lnTo>
                  <a:lnTo>
                    <a:pt x="1289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8"/>
                  </a:lnTo>
                  <a:lnTo>
                    <a:pt x="1287" y="1328"/>
                  </a:lnTo>
                  <a:lnTo>
                    <a:pt x="1285" y="1340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9" y="1342"/>
                  </a:lnTo>
                  <a:lnTo>
                    <a:pt x="1289" y="1342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5" y="1349"/>
                  </a:lnTo>
                  <a:lnTo>
                    <a:pt x="1287" y="1349"/>
                  </a:lnTo>
                  <a:lnTo>
                    <a:pt x="1287" y="1347"/>
                  </a:lnTo>
                  <a:lnTo>
                    <a:pt x="1285" y="1347"/>
                  </a:lnTo>
                  <a:lnTo>
                    <a:pt x="1285" y="1347"/>
                  </a:lnTo>
                  <a:lnTo>
                    <a:pt x="1285" y="1349"/>
                  </a:lnTo>
                  <a:lnTo>
                    <a:pt x="1285" y="1349"/>
                  </a:lnTo>
                  <a:lnTo>
                    <a:pt x="1285" y="1347"/>
                  </a:lnTo>
                  <a:lnTo>
                    <a:pt x="1282" y="1349"/>
                  </a:lnTo>
                  <a:lnTo>
                    <a:pt x="1282" y="1351"/>
                  </a:lnTo>
                  <a:lnTo>
                    <a:pt x="1282" y="1351"/>
                  </a:lnTo>
                  <a:lnTo>
                    <a:pt x="1282" y="1358"/>
                  </a:lnTo>
                  <a:lnTo>
                    <a:pt x="1282" y="1358"/>
                  </a:lnTo>
                  <a:lnTo>
                    <a:pt x="1280" y="1358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2" y="1363"/>
                  </a:lnTo>
                  <a:lnTo>
                    <a:pt x="1280" y="1363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70"/>
                  </a:lnTo>
                  <a:lnTo>
                    <a:pt x="1278" y="1373"/>
                  </a:lnTo>
                  <a:lnTo>
                    <a:pt x="1278" y="1375"/>
                  </a:lnTo>
                  <a:lnTo>
                    <a:pt x="1278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2" y="1377"/>
                  </a:lnTo>
                  <a:lnTo>
                    <a:pt x="1282" y="1377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7"/>
                  </a:lnTo>
                  <a:lnTo>
                    <a:pt x="1287" y="1385"/>
                  </a:lnTo>
                  <a:lnTo>
                    <a:pt x="1287" y="1385"/>
                  </a:lnTo>
                  <a:lnTo>
                    <a:pt x="1287" y="1382"/>
                  </a:lnTo>
                  <a:lnTo>
                    <a:pt x="1287" y="1382"/>
                  </a:lnTo>
                  <a:lnTo>
                    <a:pt x="1287" y="1380"/>
                  </a:lnTo>
                  <a:lnTo>
                    <a:pt x="1287" y="1380"/>
                  </a:lnTo>
                  <a:lnTo>
                    <a:pt x="1289" y="1380"/>
                  </a:lnTo>
                  <a:lnTo>
                    <a:pt x="1289" y="1380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5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9" y="1366"/>
                  </a:lnTo>
                  <a:lnTo>
                    <a:pt x="1289" y="1366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6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6"/>
                  </a:lnTo>
                  <a:lnTo>
                    <a:pt x="1287" y="1356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1"/>
                  </a:lnTo>
                  <a:lnTo>
                    <a:pt x="1292" y="1351"/>
                  </a:lnTo>
                  <a:lnTo>
                    <a:pt x="1294" y="1351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4"/>
                  </a:lnTo>
                  <a:lnTo>
                    <a:pt x="1297" y="1344"/>
                  </a:lnTo>
                  <a:lnTo>
                    <a:pt x="1297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4" y="1337"/>
                  </a:lnTo>
                  <a:lnTo>
                    <a:pt x="1297" y="1337"/>
                  </a:lnTo>
                  <a:lnTo>
                    <a:pt x="1294" y="1335"/>
                  </a:lnTo>
                  <a:lnTo>
                    <a:pt x="1294" y="1335"/>
                  </a:lnTo>
                  <a:lnTo>
                    <a:pt x="1297" y="1335"/>
                  </a:lnTo>
                  <a:lnTo>
                    <a:pt x="1297" y="1335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9" y="1335"/>
                  </a:lnTo>
                  <a:lnTo>
                    <a:pt x="1299" y="1335"/>
                  </a:lnTo>
                  <a:close/>
                  <a:moveTo>
                    <a:pt x="1304" y="1361"/>
                  </a:moveTo>
                  <a:lnTo>
                    <a:pt x="1304" y="1361"/>
                  </a:lnTo>
                  <a:lnTo>
                    <a:pt x="1304" y="1361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301" y="1361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4" y="1366"/>
                  </a:lnTo>
                  <a:lnTo>
                    <a:pt x="1304" y="1366"/>
                  </a:lnTo>
                  <a:lnTo>
                    <a:pt x="1304" y="1361"/>
                  </a:lnTo>
                  <a:close/>
                  <a:moveTo>
                    <a:pt x="1280" y="1425"/>
                  </a:moveTo>
                  <a:lnTo>
                    <a:pt x="1278" y="1425"/>
                  </a:lnTo>
                  <a:lnTo>
                    <a:pt x="1278" y="1422"/>
                  </a:lnTo>
                  <a:lnTo>
                    <a:pt x="1278" y="1420"/>
                  </a:lnTo>
                  <a:lnTo>
                    <a:pt x="1278" y="1420"/>
                  </a:lnTo>
                  <a:lnTo>
                    <a:pt x="1275" y="1418"/>
                  </a:lnTo>
                  <a:lnTo>
                    <a:pt x="1273" y="1418"/>
                  </a:lnTo>
                  <a:lnTo>
                    <a:pt x="1271" y="1420"/>
                  </a:lnTo>
                  <a:lnTo>
                    <a:pt x="1271" y="1422"/>
                  </a:lnTo>
                  <a:lnTo>
                    <a:pt x="1271" y="1422"/>
                  </a:lnTo>
                  <a:lnTo>
                    <a:pt x="1271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7"/>
                  </a:lnTo>
                  <a:lnTo>
                    <a:pt x="1268" y="1429"/>
                  </a:lnTo>
                  <a:lnTo>
                    <a:pt x="1268" y="1429"/>
                  </a:lnTo>
                  <a:lnTo>
                    <a:pt x="1271" y="1432"/>
                  </a:lnTo>
                  <a:lnTo>
                    <a:pt x="1271" y="1432"/>
                  </a:lnTo>
                  <a:lnTo>
                    <a:pt x="1271" y="1434"/>
                  </a:lnTo>
                  <a:lnTo>
                    <a:pt x="1268" y="1434"/>
                  </a:lnTo>
                  <a:lnTo>
                    <a:pt x="1268" y="1437"/>
                  </a:lnTo>
                  <a:lnTo>
                    <a:pt x="1268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3" y="1437"/>
                  </a:lnTo>
                  <a:lnTo>
                    <a:pt x="1273" y="1439"/>
                  </a:lnTo>
                  <a:lnTo>
                    <a:pt x="1275" y="1439"/>
                  </a:lnTo>
                  <a:lnTo>
                    <a:pt x="1275" y="1437"/>
                  </a:lnTo>
                  <a:lnTo>
                    <a:pt x="1278" y="1437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80" y="1429"/>
                  </a:lnTo>
                  <a:lnTo>
                    <a:pt x="1280" y="1427"/>
                  </a:lnTo>
                  <a:lnTo>
                    <a:pt x="1280" y="1427"/>
                  </a:lnTo>
                  <a:lnTo>
                    <a:pt x="1280" y="1425"/>
                  </a:lnTo>
                  <a:close/>
                  <a:moveTo>
                    <a:pt x="1301" y="1271"/>
                  </a:moveTo>
                  <a:lnTo>
                    <a:pt x="1304" y="1271"/>
                  </a:lnTo>
                  <a:lnTo>
                    <a:pt x="1304" y="1271"/>
                  </a:lnTo>
                  <a:lnTo>
                    <a:pt x="1304" y="1271"/>
                  </a:lnTo>
                  <a:lnTo>
                    <a:pt x="1301" y="1269"/>
                  </a:lnTo>
                  <a:lnTo>
                    <a:pt x="1301" y="1269"/>
                  </a:lnTo>
                  <a:lnTo>
                    <a:pt x="1301" y="1271"/>
                  </a:lnTo>
                  <a:lnTo>
                    <a:pt x="1301" y="1271"/>
                  </a:lnTo>
                  <a:lnTo>
                    <a:pt x="1301" y="12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10371917" y="5518387"/>
              <a:ext cx="212836" cy="90331"/>
            </a:xfrm>
            <a:custGeom>
              <a:avLst/>
              <a:gdLst>
                <a:gd name="T0" fmla="*/ 19 w 172"/>
                <a:gd name="T1" fmla="*/ 56 h 73"/>
                <a:gd name="T2" fmla="*/ 7 w 172"/>
                <a:gd name="T3" fmla="*/ 61 h 73"/>
                <a:gd name="T4" fmla="*/ 2 w 172"/>
                <a:gd name="T5" fmla="*/ 68 h 73"/>
                <a:gd name="T6" fmla="*/ 7 w 172"/>
                <a:gd name="T7" fmla="*/ 66 h 73"/>
                <a:gd name="T8" fmla="*/ 12 w 172"/>
                <a:gd name="T9" fmla="*/ 68 h 73"/>
                <a:gd name="T10" fmla="*/ 12 w 172"/>
                <a:gd name="T11" fmla="*/ 71 h 73"/>
                <a:gd name="T12" fmla="*/ 14 w 172"/>
                <a:gd name="T13" fmla="*/ 73 h 73"/>
                <a:gd name="T14" fmla="*/ 16 w 172"/>
                <a:gd name="T15" fmla="*/ 71 h 73"/>
                <a:gd name="T16" fmla="*/ 16 w 172"/>
                <a:gd name="T17" fmla="*/ 68 h 73"/>
                <a:gd name="T18" fmla="*/ 19 w 172"/>
                <a:gd name="T19" fmla="*/ 66 h 73"/>
                <a:gd name="T20" fmla="*/ 21 w 172"/>
                <a:gd name="T21" fmla="*/ 61 h 73"/>
                <a:gd name="T22" fmla="*/ 78 w 172"/>
                <a:gd name="T23" fmla="*/ 9 h 73"/>
                <a:gd name="T24" fmla="*/ 83 w 172"/>
                <a:gd name="T25" fmla="*/ 9 h 73"/>
                <a:gd name="T26" fmla="*/ 85 w 172"/>
                <a:gd name="T27" fmla="*/ 2 h 73"/>
                <a:gd name="T28" fmla="*/ 80 w 172"/>
                <a:gd name="T29" fmla="*/ 4 h 73"/>
                <a:gd name="T30" fmla="*/ 78 w 172"/>
                <a:gd name="T31" fmla="*/ 9 h 73"/>
                <a:gd name="T32" fmla="*/ 168 w 172"/>
                <a:gd name="T33" fmla="*/ 11 h 73"/>
                <a:gd name="T34" fmla="*/ 165 w 172"/>
                <a:gd name="T35" fmla="*/ 11 h 73"/>
                <a:gd name="T36" fmla="*/ 161 w 172"/>
                <a:gd name="T37" fmla="*/ 11 h 73"/>
                <a:gd name="T38" fmla="*/ 146 w 172"/>
                <a:gd name="T39" fmla="*/ 14 h 73"/>
                <a:gd name="T40" fmla="*/ 142 w 172"/>
                <a:gd name="T41" fmla="*/ 16 h 73"/>
                <a:gd name="T42" fmla="*/ 132 w 172"/>
                <a:gd name="T43" fmla="*/ 19 h 73"/>
                <a:gd name="T44" fmla="*/ 125 w 172"/>
                <a:gd name="T45" fmla="*/ 16 h 73"/>
                <a:gd name="T46" fmla="*/ 120 w 172"/>
                <a:gd name="T47" fmla="*/ 16 h 73"/>
                <a:gd name="T48" fmla="*/ 111 w 172"/>
                <a:gd name="T49" fmla="*/ 21 h 73"/>
                <a:gd name="T50" fmla="*/ 106 w 172"/>
                <a:gd name="T51" fmla="*/ 21 h 73"/>
                <a:gd name="T52" fmla="*/ 87 w 172"/>
                <a:gd name="T53" fmla="*/ 21 h 73"/>
                <a:gd name="T54" fmla="*/ 80 w 172"/>
                <a:gd name="T55" fmla="*/ 23 h 73"/>
                <a:gd name="T56" fmla="*/ 71 w 172"/>
                <a:gd name="T57" fmla="*/ 23 h 73"/>
                <a:gd name="T58" fmla="*/ 64 w 172"/>
                <a:gd name="T59" fmla="*/ 26 h 73"/>
                <a:gd name="T60" fmla="*/ 57 w 172"/>
                <a:gd name="T61" fmla="*/ 28 h 73"/>
                <a:gd name="T62" fmla="*/ 54 w 172"/>
                <a:gd name="T63" fmla="*/ 37 h 73"/>
                <a:gd name="T64" fmla="*/ 47 w 172"/>
                <a:gd name="T65" fmla="*/ 45 h 73"/>
                <a:gd name="T66" fmla="*/ 47 w 172"/>
                <a:gd name="T67" fmla="*/ 49 h 73"/>
                <a:gd name="T68" fmla="*/ 49 w 172"/>
                <a:gd name="T69" fmla="*/ 49 h 73"/>
                <a:gd name="T70" fmla="*/ 54 w 172"/>
                <a:gd name="T71" fmla="*/ 47 h 73"/>
                <a:gd name="T72" fmla="*/ 57 w 172"/>
                <a:gd name="T73" fmla="*/ 47 h 73"/>
                <a:gd name="T74" fmla="*/ 59 w 172"/>
                <a:gd name="T75" fmla="*/ 52 h 73"/>
                <a:gd name="T76" fmla="*/ 59 w 172"/>
                <a:gd name="T77" fmla="*/ 56 h 73"/>
                <a:gd name="T78" fmla="*/ 57 w 172"/>
                <a:gd name="T79" fmla="*/ 56 h 73"/>
                <a:gd name="T80" fmla="*/ 54 w 172"/>
                <a:gd name="T81" fmla="*/ 56 h 73"/>
                <a:gd name="T82" fmla="*/ 49 w 172"/>
                <a:gd name="T83" fmla="*/ 56 h 73"/>
                <a:gd name="T84" fmla="*/ 52 w 172"/>
                <a:gd name="T85" fmla="*/ 63 h 73"/>
                <a:gd name="T86" fmla="*/ 52 w 172"/>
                <a:gd name="T87" fmla="*/ 66 h 73"/>
                <a:gd name="T88" fmla="*/ 57 w 172"/>
                <a:gd name="T89" fmla="*/ 71 h 73"/>
                <a:gd name="T90" fmla="*/ 64 w 172"/>
                <a:gd name="T91" fmla="*/ 68 h 73"/>
                <a:gd name="T92" fmla="*/ 68 w 172"/>
                <a:gd name="T93" fmla="*/ 61 h 73"/>
                <a:gd name="T94" fmla="*/ 83 w 172"/>
                <a:gd name="T95" fmla="*/ 56 h 73"/>
                <a:gd name="T96" fmla="*/ 92 w 172"/>
                <a:gd name="T97" fmla="*/ 54 h 73"/>
                <a:gd name="T98" fmla="*/ 97 w 172"/>
                <a:gd name="T99" fmla="*/ 52 h 73"/>
                <a:gd name="T100" fmla="*/ 111 w 172"/>
                <a:gd name="T101" fmla="*/ 47 h 73"/>
                <a:gd name="T102" fmla="*/ 132 w 172"/>
                <a:gd name="T103" fmla="*/ 37 h 73"/>
                <a:gd name="T104" fmla="*/ 137 w 172"/>
                <a:gd name="T105" fmla="*/ 35 h 73"/>
                <a:gd name="T106" fmla="*/ 149 w 172"/>
                <a:gd name="T107" fmla="*/ 33 h 73"/>
                <a:gd name="T108" fmla="*/ 161 w 172"/>
                <a:gd name="T109" fmla="*/ 26 h 73"/>
                <a:gd name="T110" fmla="*/ 172 w 172"/>
                <a:gd name="T11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73">
                  <a:moveTo>
                    <a:pt x="23" y="56"/>
                  </a:moveTo>
                  <a:lnTo>
                    <a:pt x="21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4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78" y="9"/>
                  </a:moveTo>
                  <a:lnTo>
                    <a:pt x="78" y="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9"/>
                  </a:lnTo>
                  <a:lnTo>
                    <a:pt x="78" y="9"/>
                  </a:lnTo>
                  <a:close/>
                  <a:moveTo>
                    <a:pt x="172" y="14"/>
                  </a:moveTo>
                  <a:lnTo>
                    <a:pt x="170" y="14"/>
                  </a:lnTo>
                  <a:lnTo>
                    <a:pt x="168" y="14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11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3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8" y="61"/>
                  </a:lnTo>
                  <a:lnTo>
                    <a:pt x="71" y="61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6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25" y="45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9" y="35"/>
                  </a:lnTo>
                  <a:lnTo>
                    <a:pt x="13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1" y="26"/>
                  </a:lnTo>
                  <a:lnTo>
                    <a:pt x="165" y="21"/>
                  </a:lnTo>
                  <a:lnTo>
                    <a:pt x="168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7108847" y="887970"/>
              <a:ext cx="3959736" cy="3077458"/>
            </a:xfrm>
            <a:custGeom>
              <a:avLst/>
              <a:gdLst>
                <a:gd name="T0" fmla="*/ 2114 w 3200"/>
                <a:gd name="T1" fmla="*/ 2125 h 2487"/>
                <a:gd name="T2" fmla="*/ 2126 w 3200"/>
                <a:gd name="T3" fmla="*/ 2132 h 2487"/>
                <a:gd name="T4" fmla="*/ 1927 w 3200"/>
                <a:gd name="T5" fmla="*/ 2220 h 2487"/>
                <a:gd name="T6" fmla="*/ 1870 w 3200"/>
                <a:gd name="T7" fmla="*/ 2262 h 2487"/>
                <a:gd name="T8" fmla="*/ 1887 w 3200"/>
                <a:gd name="T9" fmla="*/ 2352 h 2487"/>
                <a:gd name="T10" fmla="*/ 1956 w 3200"/>
                <a:gd name="T11" fmla="*/ 2277 h 2487"/>
                <a:gd name="T12" fmla="*/ 2053 w 3200"/>
                <a:gd name="T13" fmla="*/ 2156 h 2487"/>
                <a:gd name="T14" fmla="*/ 3107 w 3200"/>
                <a:gd name="T15" fmla="*/ 457 h 2487"/>
                <a:gd name="T16" fmla="*/ 2880 w 3200"/>
                <a:gd name="T17" fmla="*/ 334 h 2487"/>
                <a:gd name="T18" fmla="*/ 2734 w 3200"/>
                <a:gd name="T19" fmla="*/ 62 h 2487"/>
                <a:gd name="T20" fmla="*/ 2466 w 3200"/>
                <a:gd name="T21" fmla="*/ 123 h 2487"/>
                <a:gd name="T22" fmla="*/ 2310 w 3200"/>
                <a:gd name="T23" fmla="*/ 341 h 2487"/>
                <a:gd name="T24" fmla="*/ 2228 w 3200"/>
                <a:gd name="T25" fmla="*/ 620 h 2487"/>
                <a:gd name="T26" fmla="*/ 1163 w 3200"/>
                <a:gd name="T27" fmla="*/ 817 h 2487"/>
                <a:gd name="T28" fmla="*/ 842 w 3200"/>
                <a:gd name="T29" fmla="*/ 471 h 2487"/>
                <a:gd name="T30" fmla="*/ 574 w 3200"/>
                <a:gd name="T31" fmla="*/ 540 h 2487"/>
                <a:gd name="T32" fmla="*/ 345 w 3200"/>
                <a:gd name="T33" fmla="*/ 897 h 2487"/>
                <a:gd name="T34" fmla="*/ 11 w 3200"/>
                <a:gd name="T35" fmla="*/ 1077 h 2487"/>
                <a:gd name="T36" fmla="*/ 123 w 3200"/>
                <a:gd name="T37" fmla="*/ 1280 h 2487"/>
                <a:gd name="T38" fmla="*/ 253 w 3200"/>
                <a:gd name="T39" fmla="*/ 1545 h 2487"/>
                <a:gd name="T40" fmla="*/ 418 w 3200"/>
                <a:gd name="T41" fmla="*/ 1657 h 2487"/>
                <a:gd name="T42" fmla="*/ 598 w 3200"/>
                <a:gd name="T43" fmla="*/ 1761 h 2487"/>
                <a:gd name="T44" fmla="*/ 761 w 3200"/>
                <a:gd name="T45" fmla="*/ 1803 h 2487"/>
                <a:gd name="T46" fmla="*/ 998 w 3200"/>
                <a:gd name="T47" fmla="*/ 1799 h 2487"/>
                <a:gd name="T48" fmla="*/ 1246 w 3200"/>
                <a:gd name="T49" fmla="*/ 1777 h 2487"/>
                <a:gd name="T50" fmla="*/ 1263 w 3200"/>
                <a:gd name="T51" fmla="*/ 1967 h 2487"/>
                <a:gd name="T52" fmla="*/ 1336 w 3200"/>
                <a:gd name="T53" fmla="*/ 2137 h 2487"/>
                <a:gd name="T54" fmla="*/ 1459 w 3200"/>
                <a:gd name="T55" fmla="*/ 2130 h 2487"/>
                <a:gd name="T56" fmla="*/ 1636 w 3200"/>
                <a:gd name="T57" fmla="*/ 2078 h 2487"/>
                <a:gd name="T58" fmla="*/ 1788 w 3200"/>
                <a:gd name="T59" fmla="*/ 2163 h 2487"/>
                <a:gd name="T60" fmla="*/ 1823 w 3200"/>
                <a:gd name="T61" fmla="*/ 2156 h 2487"/>
                <a:gd name="T62" fmla="*/ 1847 w 3200"/>
                <a:gd name="T63" fmla="*/ 2165 h 2487"/>
                <a:gd name="T64" fmla="*/ 1889 w 3200"/>
                <a:gd name="T65" fmla="*/ 2210 h 2487"/>
                <a:gd name="T66" fmla="*/ 1920 w 3200"/>
                <a:gd name="T67" fmla="*/ 2208 h 2487"/>
                <a:gd name="T68" fmla="*/ 1963 w 3200"/>
                <a:gd name="T69" fmla="*/ 2175 h 2487"/>
                <a:gd name="T70" fmla="*/ 2060 w 3200"/>
                <a:gd name="T71" fmla="*/ 2149 h 2487"/>
                <a:gd name="T72" fmla="*/ 2095 w 3200"/>
                <a:gd name="T73" fmla="*/ 2102 h 2487"/>
                <a:gd name="T74" fmla="*/ 2124 w 3200"/>
                <a:gd name="T75" fmla="*/ 2120 h 2487"/>
                <a:gd name="T76" fmla="*/ 2164 w 3200"/>
                <a:gd name="T77" fmla="*/ 2106 h 2487"/>
                <a:gd name="T78" fmla="*/ 2244 w 3200"/>
                <a:gd name="T79" fmla="*/ 2076 h 2487"/>
                <a:gd name="T80" fmla="*/ 2327 w 3200"/>
                <a:gd name="T81" fmla="*/ 2014 h 2487"/>
                <a:gd name="T82" fmla="*/ 2374 w 3200"/>
                <a:gd name="T83" fmla="*/ 1976 h 2487"/>
                <a:gd name="T84" fmla="*/ 2407 w 3200"/>
                <a:gd name="T85" fmla="*/ 1950 h 2487"/>
                <a:gd name="T86" fmla="*/ 2414 w 3200"/>
                <a:gd name="T87" fmla="*/ 1893 h 2487"/>
                <a:gd name="T88" fmla="*/ 2438 w 3200"/>
                <a:gd name="T89" fmla="*/ 1863 h 2487"/>
                <a:gd name="T90" fmla="*/ 2457 w 3200"/>
                <a:gd name="T91" fmla="*/ 1792 h 2487"/>
                <a:gd name="T92" fmla="*/ 2507 w 3200"/>
                <a:gd name="T93" fmla="*/ 1742 h 2487"/>
                <a:gd name="T94" fmla="*/ 2516 w 3200"/>
                <a:gd name="T95" fmla="*/ 1709 h 2487"/>
                <a:gd name="T96" fmla="*/ 2507 w 3200"/>
                <a:gd name="T97" fmla="*/ 1631 h 2487"/>
                <a:gd name="T98" fmla="*/ 2471 w 3200"/>
                <a:gd name="T99" fmla="*/ 1515 h 2487"/>
                <a:gd name="T100" fmla="*/ 2436 w 3200"/>
                <a:gd name="T101" fmla="*/ 1314 h 2487"/>
                <a:gd name="T102" fmla="*/ 2507 w 3200"/>
                <a:gd name="T103" fmla="*/ 1259 h 2487"/>
                <a:gd name="T104" fmla="*/ 2509 w 3200"/>
                <a:gd name="T105" fmla="*/ 1212 h 2487"/>
                <a:gd name="T106" fmla="*/ 2332 w 3200"/>
                <a:gd name="T107" fmla="*/ 1101 h 2487"/>
                <a:gd name="T108" fmla="*/ 2519 w 3200"/>
                <a:gd name="T109" fmla="*/ 985 h 2487"/>
                <a:gd name="T110" fmla="*/ 2485 w 3200"/>
                <a:gd name="T111" fmla="*/ 1122 h 2487"/>
                <a:gd name="T112" fmla="*/ 2618 w 3200"/>
                <a:gd name="T113" fmla="*/ 1053 h 2487"/>
                <a:gd name="T114" fmla="*/ 2791 w 3200"/>
                <a:gd name="T115" fmla="*/ 921 h 2487"/>
                <a:gd name="T116" fmla="*/ 2937 w 3200"/>
                <a:gd name="T117" fmla="*/ 861 h 2487"/>
                <a:gd name="T118" fmla="*/ 3077 w 3200"/>
                <a:gd name="T119" fmla="*/ 677 h 2487"/>
                <a:gd name="T120" fmla="*/ 2523 w 3200"/>
                <a:gd name="T121" fmla="*/ 1678 h 2487"/>
                <a:gd name="T122" fmla="*/ 2533 w 3200"/>
                <a:gd name="T123" fmla="*/ 1680 h 2487"/>
                <a:gd name="T124" fmla="*/ 2490 w 3200"/>
                <a:gd name="T125" fmla="*/ 1794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0" h="2487">
                  <a:moveTo>
                    <a:pt x="2086" y="2094"/>
                  </a:moveTo>
                  <a:lnTo>
                    <a:pt x="2083" y="2092"/>
                  </a:lnTo>
                  <a:lnTo>
                    <a:pt x="2081" y="2092"/>
                  </a:lnTo>
                  <a:lnTo>
                    <a:pt x="2081" y="2094"/>
                  </a:lnTo>
                  <a:lnTo>
                    <a:pt x="2081" y="2094"/>
                  </a:lnTo>
                  <a:lnTo>
                    <a:pt x="2083" y="2097"/>
                  </a:lnTo>
                  <a:lnTo>
                    <a:pt x="2083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9"/>
                  </a:lnTo>
                  <a:lnTo>
                    <a:pt x="2086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3" y="2102"/>
                  </a:lnTo>
                  <a:lnTo>
                    <a:pt x="2093" y="2102"/>
                  </a:lnTo>
                  <a:lnTo>
                    <a:pt x="2090" y="2099"/>
                  </a:lnTo>
                  <a:lnTo>
                    <a:pt x="2090" y="2099"/>
                  </a:lnTo>
                  <a:lnTo>
                    <a:pt x="2090" y="2097"/>
                  </a:lnTo>
                  <a:lnTo>
                    <a:pt x="2090" y="2097"/>
                  </a:lnTo>
                  <a:lnTo>
                    <a:pt x="2088" y="2097"/>
                  </a:lnTo>
                  <a:lnTo>
                    <a:pt x="2088" y="2097"/>
                  </a:lnTo>
                  <a:lnTo>
                    <a:pt x="2086" y="2094"/>
                  </a:lnTo>
                  <a:lnTo>
                    <a:pt x="2086" y="2094"/>
                  </a:lnTo>
                  <a:close/>
                  <a:moveTo>
                    <a:pt x="2086" y="2104"/>
                  </a:moveTo>
                  <a:lnTo>
                    <a:pt x="2086" y="2104"/>
                  </a:lnTo>
                  <a:lnTo>
                    <a:pt x="2088" y="2106"/>
                  </a:lnTo>
                  <a:lnTo>
                    <a:pt x="2090" y="2106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09"/>
                  </a:lnTo>
                  <a:lnTo>
                    <a:pt x="2093" y="2106"/>
                  </a:lnTo>
                  <a:lnTo>
                    <a:pt x="2093" y="2106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88" y="2102"/>
                  </a:lnTo>
                  <a:lnTo>
                    <a:pt x="2088" y="2102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6" y="2104"/>
                  </a:lnTo>
                  <a:close/>
                  <a:moveTo>
                    <a:pt x="2088" y="2090"/>
                  </a:moveTo>
                  <a:lnTo>
                    <a:pt x="2086" y="2090"/>
                  </a:lnTo>
                  <a:lnTo>
                    <a:pt x="2086" y="2092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0"/>
                  </a:lnTo>
                  <a:lnTo>
                    <a:pt x="2088" y="2090"/>
                  </a:lnTo>
                  <a:close/>
                  <a:moveTo>
                    <a:pt x="2088" y="2139"/>
                  </a:move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6" y="2137"/>
                  </a:lnTo>
                  <a:lnTo>
                    <a:pt x="2083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close/>
                  <a:moveTo>
                    <a:pt x="2090" y="2137"/>
                  </a:move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90" y="2137"/>
                  </a:lnTo>
                  <a:lnTo>
                    <a:pt x="2090" y="2139"/>
                  </a:lnTo>
                  <a:lnTo>
                    <a:pt x="2090" y="2139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close/>
                  <a:moveTo>
                    <a:pt x="2088" y="2132"/>
                  </a:move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close/>
                  <a:moveTo>
                    <a:pt x="2114" y="2125"/>
                  </a:moveTo>
                  <a:lnTo>
                    <a:pt x="2114" y="2125"/>
                  </a:lnTo>
                  <a:lnTo>
                    <a:pt x="2114" y="2125"/>
                  </a:lnTo>
                  <a:lnTo>
                    <a:pt x="2112" y="2125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0"/>
                  </a:lnTo>
                  <a:lnTo>
                    <a:pt x="2112" y="2130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4" y="2132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2" y="2130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4" y="2125"/>
                  </a:lnTo>
                  <a:lnTo>
                    <a:pt x="2114" y="2125"/>
                  </a:lnTo>
                  <a:close/>
                  <a:moveTo>
                    <a:pt x="2093" y="2120"/>
                  </a:moveTo>
                  <a:lnTo>
                    <a:pt x="2093" y="2120"/>
                  </a:lnTo>
                  <a:lnTo>
                    <a:pt x="2093" y="2120"/>
                  </a:lnTo>
                  <a:lnTo>
                    <a:pt x="2093" y="2120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3" y="2120"/>
                  </a:lnTo>
                  <a:close/>
                  <a:moveTo>
                    <a:pt x="2100" y="2144"/>
                  </a:move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7"/>
                  </a:lnTo>
                  <a:lnTo>
                    <a:pt x="2100" y="2147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close/>
                  <a:moveTo>
                    <a:pt x="2332" y="2000"/>
                  </a:moveTo>
                  <a:lnTo>
                    <a:pt x="2329" y="2000"/>
                  </a:lnTo>
                  <a:lnTo>
                    <a:pt x="2329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2"/>
                  </a:lnTo>
                  <a:lnTo>
                    <a:pt x="2325" y="2002"/>
                  </a:lnTo>
                  <a:lnTo>
                    <a:pt x="2325" y="2005"/>
                  </a:lnTo>
                  <a:lnTo>
                    <a:pt x="2327" y="2005"/>
                  </a:lnTo>
                  <a:lnTo>
                    <a:pt x="2327" y="2002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9" y="2007"/>
                  </a:lnTo>
                  <a:lnTo>
                    <a:pt x="2329" y="2007"/>
                  </a:lnTo>
                  <a:lnTo>
                    <a:pt x="2329" y="2005"/>
                  </a:lnTo>
                  <a:lnTo>
                    <a:pt x="2329" y="2005"/>
                  </a:lnTo>
                  <a:lnTo>
                    <a:pt x="2332" y="2005"/>
                  </a:lnTo>
                  <a:lnTo>
                    <a:pt x="2332" y="2005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0"/>
                  </a:lnTo>
                  <a:close/>
                  <a:moveTo>
                    <a:pt x="2294" y="2045"/>
                  </a:moveTo>
                  <a:lnTo>
                    <a:pt x="2294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7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52"/>
                  </a:lnTo>
                  <a:lnTo>
                    <a:pt x="2287" y="2054"/>
                  </a:lnTo>
                  <a:lnTo>
                    <a:pt x="2287" y="2057"/>
                  </a:lnTo>
                  <a:lnTo>
                    <a:pt x="2289" y="2057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2"/>
                  </a:lnTo>
                  <a:lnTo>
                    <a:pt x="2291" y="2052"/>
                  </a:lnTo>
                  <a:lnTo>
                    <a:pt x="2291" y="2049"/>
                  </a:lnTo>
                  <a:lnTo>
                    <a:pt x="2294" y="2049"/>
                  </a:lnTo>
                  <a:lnTo>
                    <a:pt x="2294" y="2052"/>
                  </a:lnTo>
                  <a:lnTo>
                    <a:pt x="2294" y="2049"/>
                  </a:lnTo>
                  <a:lnTo>
                    <a:pt x="2294" y="2049"/>
                  </a:lnTo>
                  <a:lnTo>
                    <a:pt x="2294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5"/>
                  </a:lnTo>
                  <a:lnTo>
                    <a:pt x="2294" y="2045"/>
                  </a:lnTo>
                  <a:close/>
                  <a:moveTo>
                    <a:pt x="2403" y="1962"/>
                  </a:moveTo>
                  <a:lnTo>
                    <a:pt x="2403" y="1962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4"/>
                  </a:lnTo>
                  <a:lnTo>
                    <a:pt x="2400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5" y="1962"/>
                  </a:lnTo>
                  <a:lnTo>
                    <a:pt x="2403" y="1962"/>
                  </a:lnTo>
                  <a:lnTo>
                    <a:pt x="2403" y="1962"/>
                  </a:lnTo>
                  <a:close/>
                  <a:moveTo>
                    <a:pt x="2417" y="1941"/>
                  </a:moveTo>
                  <a:lnTo>
                    <a:pt x="2417" y="1941"/>
                  </a:lnTo>
                  <a:lnTo>
                    <a:pt x="2417" y="1941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2" y="1936"/>
                  </a:lnTo>
                  <a:lnTo>
                    <a:pt x="2412" y="1936"/>
                  </a:lnTo>
                  <a:lnTo>
                    <a:pt x="2412" y="1938"/>
                  </a:lnTo>
                  <a:lnTo>
                    <a:pt x="2410" y="1938"/>
                  </a:lnTo>
                  <a:lnTo>
                    <a:pt x="2410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4" y="1943"/>
                  </a:lnTo>
                  <a:lnTo>
                    <a:pt x="2414" y="1943"/>
                  </a:lnTo>
                  <a:lnTo>
                    <a:pt x="2414" y="1945"/>
                  </a:lnTo>
                  <a:lnTo>
                    <a:pt x="2414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48"/>
                  </a:lnTo>
                  <a:lnTo>
                    <a:pt x="2417" y="1948"/>
                  </a:lnTo>
                  <a:lnTo>
                    <a:pt x="2417" y="1948"/>
                  </a:lnTo>
                  <a:lnTo>
                    <a:pt x="2419" y="1948"/>
                  </a:lnTo>
                  <a:lnTo>
                    <a:pt x="2419" y="1945"/>
                  </a:lnTo>
                  <a:lnTo>
                    <a:pt x="2417" y="1945"/>
                  </a:lnTo>
                  <a:lnTo>
                    <a:pt x="2417" y="1945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1"/>
                  </a:lnTo>
                  <a:lnTo>
                    <a:pt x="2417" y="1941"/>
                  </a:lnTo>
                  <a:close/>
                  <a:moveTo>
                    <a:pt x="2268" y="2059"/>
                  </a:moveTo>
                  <a:lnTo>
                    <a:pt x="2268" y="2059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5" y="2057"/>
                  </a:lnTo>
                  <a:lnTo>
                    <a:pt x="2265" y="2059"/>
                  </a:lnTo>
                  <a:lnTo>
                    <a:pt x="2268" y="2059"/>
                  </a:lnTo>
                  <a:lnTo>
                    <a:pt x="2268" y="2059"/>
                  </a:lnTo>
                  <a:close/>
                  <a:moveTo>
                    <a:pt x="2124" y="2135"/>
                  </a:moveTo>
                  <a:lnTo>
                    <a:pt x="2124" y="2135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0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21" y="2130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5"/>
                  </a:lnTo>
                  <a:close/>
                  <a:moveTo>
                    <a:pt x="2275" y="2061"/>
                  </a:move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4"/>
                  </a:lnTo>
                  <a:lnTo>
                    <a:pt x="2265" y="2064"/>
                  </a:lnTo>
                  <a:lnTo>
                    <a:pt x="2268" y="2064"/>
                  </a:lnTo>
                  <a:lnTo>
                    <a:pt x="2268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3" y="2066"/>
                  </a:lnTo>
                  <a:lnTo>
                    <a:pt x="2275" y="2064"/>
                  </a:lnTo>
                  <a:lnTo>
                    <a:pt x="2275" y="2066"/>
                  </a:lnTo>
                  <a:lnTo>
                    <a:pt x="2277" y="2066"/>
                  </a:lnTo>
                  <a:lnTo>
                    <a:pt x="2277" y="2064"/>
                  </a:lnTo>
                  <a:lnTo>
                    <a:pt x="2277" y="2064"/>
                  </a:lnTo>
                  <a:lnTo>
                    <a:pt x="2277" y="2061"/>
                  </a:lnTo>
                  <a:lnTo>
                    <a:pt x="2275" y="2061"/>
                  </a:lnTo>
                  <a:close/>
                  <a:moveTo>
                    <a:pt x="2445" y="1863"/>
                  </a:moveTo>
                  <a:lnTo>
                    <a:pt x="2445" y="1863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3"/>
                  </a:lnTo>
                  <a:lnTo>
                    <a:pt x="2445" y="1863"/>
                  </a:lnTo>
                  <a:lnTo>
                    <a:pt x="2448" y="1863"/>
                  </a:lnTo>
                  <a:lnTo>
                    <a:pt x="2448" y="1863"/>
                  </a:lnTo>
                  <a:lnTo>
                    <a:pt x="2445" y="1863"/>
                  </a:lnTo>
                  <a:close/>
                  <a:moveTo>
                    <a:pt x="2121" y="2132"/>
                  </a:moveTo>
                  <a:lnTo>
                    <a:pt x="2121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0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21" y="2135"/>
                  </a:lnTo>
                  <a:lnTo>
                    <a:pt x="2119" y="2135"/>
                  </a:lnTo>
                  <a:lnTo>
                    <a:pt x="2121" y="2132"/>
                  </a:lnTo>
                  <a:lnTo>
                    <a:pt x="2121" y="2132"/>
                  </a:lnTo>
                  <a:close/>
                  <a:moveTo>
                    <a:pt x="2128" y="2139"/>
                  </a:move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6" y="2142"/>
                  </a:lnTo>
                  <a:lnTo>
                    <a:pt x="2124" y="2142"/>
                  </a:lnTo>
                  <a:lnTo>
                    <a:pt x="2124" y="2142"/>
                  </a:lnTo>
                  <a:lnTo>
                    <a:pt x="2124" y="2144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39"/>
                  </a:lnTo>
                  <a:lnTo>
                    <a:pt x="2128" y="2139"/>
                  </a:lnTo>
                  <a:lnTo>
                    <a:pt x="2128" y="2139"/>
                  </a:lnTo>
                  <a:close/>
                  <a:moveTo>
                    <a:pt x="1991" y="2442"/>
                  </a:moveTo>
                  <a:lnTo>
                    <a:pt x="1991" y="2442"/>
                  </a:lnTo>
                  <a:lnTo>
                    <a:pt x="1991" y="2442"/>
                  </a:lnTo>
                  <a:lnTo>
                    <a:pt x="1991" y="2442"/>
                  </a:lnTo>
                  <a:close/>
                  <a:moveTo>
                    <a:pt x="1965" y="2487"/>
                  </a:move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5" y="2487"/>
                  </a:lnTo>
                  <a:close/>
                  <a:moveTo>
                    <a:pt x="1930" y="2189"/>
                  </a:move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4"/>
                  </a:lnTo>
                  <a:lnTo>
                    <a:pt x="1930" y="2194"/>
                  </a:lnTo>
                  <a:lnTo>
                    <a:pt x="1932" y="2194"/>
                  </a:lnTo>
                  <a:lnTo>
                    <a:pt x="1932" y="2194"/>
                  </a:lnTo>
                  <a:lnTo>
                    <a:pt x="1934" y="2194"/>
                  </a:lnTo>
                  <a:lnTo>
                    <a:pt x="1934" y="2191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0" y="2189"/>
                  </a:lnTo>
                  <a:close/>
                  <a:moveTo>
                    <a:pt x="1986" y="2447"/>
                  </a:move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close/>
                  <a:moveTo>
                    <a:pt x="1934" y="2203"/>
                  </a:moveTo>
                  <a:lnTo>
                    <a:pt x="1934" y="2203"/>
                  </a:lnTo>
                  <a:lnTo>
                    <a:pt x="1932" y="2206"/>
                  </a:lnTo>
                  <a:lnTo>
                    <a:pt x="1932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7" y="2206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close/>
                  <a:moveTo>
                    <a:pt x="1927" y="2220"/>
                  </a:move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7" y="2220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0"/>
                  </a:lnTo>
                  <a:lnTo>
                    <a:pt x="1927" y="2220"/>
                  </a:lnTo>
                  <a:close/>
                  <a:moveTo>
                    <a:pt x="1956" y="2274"/>
                  </a:moveTo>
                  <a:lnTo>
                    <a:pt x="1956" y="2274"/>
                  </a:lnTo>
                  <a:lnTo>
                    <a:pt x="1956" y="2272"/>
                  </a:lnTo>
                  <a:lnTo>
                    <a:pt x="1956" y="2272"/>
                  </a:lnTo>
                  <a:lnTo>
                    <a:pt x="1956" y="2270"/>
                  </a:lnTo>
                  <a:lnTo>
                    <a:pt x="1956" y="2267"/>
                  </a:lnTo>
                  <a:lnTo>
                    <a:pt x="1953" y="2262"/>
                  </a:lnTo>
                  <a:lnTo>
                    <a:pt x="1953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49" y="2255"/>
                  </a:lnTo>
                  <a:lnTo>
                    <a:pt x="1944" y="2255"/>
                  </a:lnTo>
                  <a:lnTo>
                    <a:pt x="1944" y="2255"/>
                  </a:lnTo>
                  <a:lnTo>
                    <a:pt x="1941" y="2253"/>
                  </a:lnTo>
                  <a:lnTo>
                    <a:pt x="1941" y="2253"/>
                  </a:lnTo>
                  <a:lnTo>
                    <a:pt x="1941" y="2251"/>
                  </a:lnTo>
                  <a:lnTo>
                    <a:pt x="1939" y="2248"/>
                  </a:lnTo>
                  <a:lnTo>
                    <a:pt x="1939" y="2246"/>
                  </a:lnTo>
                  <a:lnTo>
                    <a:pt x="1939" y="2248"/>
                  </a:lnTo>
                  <a:lnTo>
                    <a:pt x="1937" y="2248"/>
                  </a:lnTo>
                  <a:lnTo>
                    <a:pt x="1937" y="2251"/>
                  </a:lnTo>
                  <a:lnTo>
                    <a:pt x="1934" y="2251"/>
                  </a:lnTo>
                  <a:lnTo>
                    <a:pt x="1934" y="2251"/>
                  </a:lnTo>
                  <a:lnTo>
                    <a:pt x="1932" y="2251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3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60"/>
                  </a:lnTo>
                  <a:lnTo>
                    <a:pt x="1937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58"/>
                  </a:lnTo>
                  <a:lnTo>
                    <a:pt x="1934" y="2255"/>
                  </a:lnTo>
                  <a:lnTo>
                    <a:pt x="1932" y="2258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30" y="2255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27" y="2253"/>
                  </a:lnTo>
                  <a:lnTo>
                    <a:pt x="1925" y="2253"/>
                  </a:lnTo>
                  <a:lnTo>
                    <a:pt x="1925" y="2253"/>
                  </a:lnTo>
                  <a:lnTo>
                    <a:pt x="1922" y="2251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3" y="2253"/>
                  </a:lnTo>
                  <a:lnTo>
                    <a:pt x="1913" y="2253"/>
                  </a:lnTo>
                  <a:lnTo>
                    <a:pt x="1911" y="2253"/>
                  </a:lnTo>
                  <a:lnTo>
                    <a:pt x="1911" y="2253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08" y="2255"/>
                  </a:lnTo>
                  <a:lnTo>
                    <a:pt x="1906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6" y="2258"/>
                  </a:lnTo>
                  <a:lnTo>
                    <a:pt x="1906" y="2258"/>
                  </a:lnTo>
                  <a:lnTo>
                    <a:pt x="1904" y="2258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5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9" y="2258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60"/>
                  </a:lnTo>
                  <a:lnTo>
                    <a:pt x="1894" y="2260"/>
                  </a:lnTo>
                  <a:lnTo>
                    <a:pt x="1894" y="2260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5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2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2" y="2255"/>
                  </a:lnTo>
                  <a:lnTo>
                    <a:pt x="1882" y="2255"/>
                  </a:lnTo>
                  <a:lnTo>
                    <a:pt x="1882" y="2258"/>
                  </a:lnTo>
                  <a:lnTo>
                    <a:pt x="1878" y="2258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78" y="2262"/>
                  </a:lnTo>
                  <a:lnTo>
                    <a:pt x="1878" y="2262"/>
                  </a:lnTo>
                  <a:lnTo>
                    <a:pt x="1882" y="2262"/>
                  </a:lnTo>
                  <a:lnTo>
                    <a:pt x="1882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78" y="2262"/>
                  </a:lnTo>
                  <a:lnTo>
                    <a:pt x="1878" y="2265"/>
                  </a:lnTo>
                  <a:lnTo>
                    <a:pt x="1878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2"/>
                  </a:lnTo>
                  <a:lnTo>
                    <a:pt x="1875" y="2262"/>
                  </a:lnTo>
                  <a:lnTo>
                    <a:pt x="1873" y="2262"/>
                  </a:lnTo>
                  <a:lnTo>
                    <a:pt x="1873" y="2262"/>
                  </a:lnTo>
                  <a:lnTo>
                    <a:pt x="1870" y="2262"/>
                  </a:lnTo>
                  <a:lnTo>
                    <a:pt x="1870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0"/>
                  </a:lnTo>
                  <a:lnTo>
                    <a:pt x="1866" y="2260"/>
                  </a:lnTo>
                  <a:lnTo>
                    <a:pt x="1866" y="2260"/>
                  </a:lnTo>
                  <a:lnTo>
                    <a:pt x="1866" y="2262"/>
                  </a:lnTo>
                  <a:lnTo>
                    <a:pt x="1866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7"/>
                  </a:lnTo>
                  <a:lnTo>
                    <a:pt x="1859" y="2267"/>
                  </a:lnTo>
                  <a:lnTo>
                    <a:pt x="1859" y="2267"/>
                  </a:lnTo>
                  <a:lnTo>
                    <a:pt x="1859" y="2270"/>
                  </a:lnTo>
                  <a:lnTo>
                    <a:pt x="1859" y="2272"/>
                  </a:lnTo>
                  <a:lnTo>
                    <a:pt x="1859" y="2272"/>
                  </a:lnTo>
                  <a:lnTo>
                    <a:pt x="1861" y="2272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3" y="2270"/>
                  </a:lnTo>
                  <a:lnTo>
                    <a:pt x="1863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8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2"/>
                  </a:lnTo>
                  <a:lnTo>
                    <a:pt x="1868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3" y="2270"/>
                  </a:lnTo>
                  <a:lnTo>
                    <a:pt x="1863" y="2272"/>
                  </a:lnTo>
                  <a:lnTo>
                    <a:pt x="1863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4"/>
                  </a:lnTo>
                  <a:lnTo>
                    <a:pt x="1859" y="2274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6" y="2277"/>
                  </a:lnTo>
                  <a:lnTo>
                    <a:pt x="1856" y="2277"/>
                  </a:lnTo>
                  <a:lnTo>
                    <a:pt x="1854" y="2277"/>
                  </a:lnTo>
                  <a:lnTo>
                    <a:pt x="1854" y="2277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49" y="2281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4" y="2286"/>
                  </a:lnTo>
                  <a:lnTo>
                    <a:pt x="1842" y="2286"/>
                  </a:lnTo>
                  <a:lnTo>
                    <a:pt x="1842" y="2286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37" y="2289"/>
                  </a:lnTo>
                  <a:lnTo>
                    <a:pt x="1837" y="2291"/>
                  </a:lnTo>
                  <a:lnTo>
                    <a:pt x="1837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3" y="2291"/>
                  </a:lnTo>
                  <a:lnTo>
                    <a:pt x="1833" y="2293"/>
                  </a:lnTo>
                  <a:lnTo>
                    <a:pt x="1835" y="2293"/>
                  </a:lnTo>
                  <a:lnTo>
                    <a:pt x="1835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0" y="2296"/>
                  </a:lnTo>
                  <a:lnTo>
                    <a:pt x="1833" y="2298"/>
                  </a:lnTo>
                  <a:lnTo>
                    <a:pt x="1833" y="2298"/>
                  </a:lnTo>
                  <a:lnTo>
                    <a:pt x="1830" y="2298"/>
                  </a:lnTo>
                  <a:lnTo>
                    <a:pt x="1830" y="2298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3" y="2303"/>
                  </a:lnTo>
                  <a:lnTo>
                    <a:pt x="1833" y="2303"/>
                  </a:lnTo>
                  <a:lnTo>
                    <a:pt x="1833" y="2305"/>
                  </a:lnTo>
                  <a:lnTo>
                    <a:pt x="1833" y="2305"/>
                  </a:lnTo>
                  <a:lnTo>
                    <a:pt x="1830" y="2305"/>
                  </a:lnTo>
                  <a:lnTo>
                    <a:pt x="1833" y="2310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5"/>
                  </a:lnTo>
                  <a:lnTo>
                    <a:pt x="1833" y="2315"/>
                  </a:lnTo>
                  <a:lnTo>
                    <a:pt x="1833" y="2317"/>
                  </a:lnTo>
                  <a:lnTo>
                    <a:pt x="1833" y="2319"/>
                  </a:lnTo>
                  <a:lnTo>
                    <a:pt x="1830" y="2319"/>
                  </a:lnTo>
                  <a:lnTo>
                    <a:pt x="1830" y="2319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5" y="2324"/>
                  </a:lnTo>
                  <a:lnTo>
                    <a:pt x="1835" y="2326"/>
                  </a:lnTo>
                  <a:lnTo>
                    <a:pt x="1835" y="2329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6"/>
                  </a:lnTo>
                  <a:lnTo>
                    <a:pt x="1835" y="2336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7" y="2338"/>
                  </a:lnTo>
                  <a:lnTo>
                    <a:pt x="1840" y="2338"/>
                  </a:lnTo>
                  <a:lnTo>
                    <a:pt x="1840" y="2338"/>
                  </a:lnTo>
                  <a:lnTo>
                    <a:pt x="1842" y="2341"/>
                  </a:lnTo>
                  <a:lnTo>
                    <a:pt x="1844" y="2341"/>
                  </a:lnTo>
                  <a:lnTo>
                    <a:pt x="1844" y="2343"/>
                  </a:lnTo>
                  <a:lnTo>
                    <a:pt x="1844" y="2343"/>
                  </a:lnTo>
                  <a:lnTo>
                    <a:pt x="1847" y="2343"/>
                  </a:lnTo>
                  <a:lnTo>
                    <a:pt x="1849" y="2343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52" y="2345"/>
                  </a:lnTo>
                  <a:lnTo>
                    <a:pt x="1852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9" y="2345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50"/>
                  </a:lnTo>
                  <a:lnTo>
                    <a:pt x="1859" y="2350"/>
                  </a:lnTo>
                  <a:lnTo>
                    <a:pt x="1861" y="2350"/>
                  </a:lnTo>
                  <a:lnTo>
                    <a:pt x="1861" y="2350"/>
                  </a:lnTo>
                  <a:lnTo>
                    <a:pt x="1863" y="2350"/>
                  </a:lnTo>
                  <a:lnTo>
                    <a:pt x="1868" y="2350"/>
                  </a:lnTo>
                  <a:lnTo>
                    <a:pt x="1873" y="2350"/>
                  </a:lnTo>
                  <a:lnTo>
                    <a:pt x="1875" y="2350"/>
                  </a:lnTo>
                  <a:lnTo>
                    <a:pt x="1875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8" y="2355"/>
                  </a:lnTo>
                  <a:lnTo>
                    <a:pt x="1880" y="2355"/>
                  </a:lnTo>
                  <a:lnTo>
                    <a:pt x="1878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5" y="2352"/>
                  </a:lnTo>
                  <a:lnTo>
                    <a:pt x="1885" y="2352"/>
                  </a:lnTo>
                  <a:lnTo>
                    <a:pt x="1887" y="2352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9" y="2355"/>
                  </a:lnTo>
                  <a:lnTo>
                    <a:pt x="1889" y="2355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45"/>
                  </a:lnTo>
                  <a:lnTo>
                    <a:pt x="1889" y="2345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4" y="2343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6" y="2343"/>
                  </a:lnTo>
                  <a:lnTo>
                    <a:pt x="1899" y="2343"/>
                  </a:lnTo>
                  <a:lnTo>
                    <a:pt x="1899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5"/>
                  </a:lnTo>
                  <a:lnTo>
                    <a:pt x="1904" y="2345"/>
                  </a:lnTo>
                  <a:lnTo>
                    <a:pt x="1904" y="2345"/>
                  </a:lnTo>
                  <a:lnTo>
                    <a:pt x="1906" y="2345"/>
                  </a:lnTo>
                  <a:lnTo>
                    <a:pt x="1906" y="2345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8" y="2341"/>
                  </a:lnTo>
                  <a:lnTo>
                    <a:pt x="1908" y="2341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8" y="2338"/>
                  </a:lnTo>
                  <a:lnTo>
                    <a:pt x="1908" y="2336"/>
                  </a:lnTo>
                  <a:lnTo>
                    <a:pt x="1911" y="2336"/>
                  </a:lnTo>
                  <a:lnTo>
                    <a:pt x="1911" y="2333"/>
                  </a:lnTo>
                  <a:lnTo>
                    <a:pt x="1915" y="2331"/>
                  </a:lnTo>
                  <a:lnTo>
                    <a:pt x="1918" y="2329"/>
                  </a:lnTo>
                  <a:lnTo>
                    <a:pt x="1918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6"/>
                  </a:lnTo>
                  <a:lnTo>
                    <a:pt x="1925" y="2326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2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6"/>
                  </a:lnTo>
                  <a:lnTo>
                    <a:pt x="1927" y="2324"/>
                  </a:lnTo>
                  <a:lnTo>
                    <a:pt x="1927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2" y="2324"/>
                  </a:lnTo>
                  <a:lnTo>
                    <a:pt x="1930" y="2319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9"/>
                  </a:lnTo>
                  <a:lnTo>
                    <a:pt x="1930" y="2319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5" y="2322"/>
                  </a:lnTo>
                  <a:lnTo>
                    <a:pt x="1925" y="2322"/>
                  </a:lnTo>
                  <a:lnTo>
                    <a:pt x="1925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5"/>
                  </a:lnTo>
                  <a:lnTo>
                    <a:pt x="1930" y="2315"/>
                  </a:lnTo>
                  <a:lnTo>
                    <a:pt x="1930" y="2312"/>
                  </a:lnTo>
                  <a:lnTo>
                    <a:pt x="1930" y="2312"/>
                  </a:lnTo>
                  <a:lnTo>
                    <a:pt x="1932" y="2310"/>
                  </a:lnTo>
                  <a:lnTo>
                    <a:pt x="1932" y="2310"/>
                  </a:lnTo>
                  <a:lnTo>
                    <a:pt x="1932" y="2307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2" y="2305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2" y="2305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0" y="2305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27" y="2303"/>
                  </a:lnTo>
                  <a:lnTo>
                    <a:pt x="1927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4" y="2300"/>
                  </a:lnTo>
                  <a:lnTo>
                    <a:pt x="1934" y="2300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7" y="2296"/>
                  </a:lnTo>
                  <a:lnTo>
                    <a:pt x="1937" y="2293"/>
                  </a:lnTo>
                  <a:lnTo>
                    <a:pt x="1939" y="2293"/>
                  </a:lnTo>
                  <a:lnTo>
                    <a:pt x="1939" y="2293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4" y="2289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4"/>
                  </a:lnTo>
                  <a:lnTo>
                    <a:pt x="1946" y="2284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4" y="2279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9" y="2277"/>
                  </a:lnTo>
                  <a:lnTo>
                    <a:pt x="1949" y="2277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51" y="2279"/>
                  </a:lnTo>
                  <a:lnTo>
                    <a:pt x="1953" y="2277"/>
                  </a:lnTo>
                  <a:lnTo>
                    <a:pt x="1953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8" y="2277"/>
                  </a:lnTo>
                  <a:lnTo>
                    <a:pt x="1956" y="2274"/>
                  </a:lnTo>
                  <a:lnTo>
                    <a:pt x="1956" y="2274"/>
                  </a:lnTo>
                  <a:close/>
                  <a:moveTo>
                    <a:pt x="1856" y="2199"/>
                  </a:moveTo>
                  <a:lnTo>
                    <a:pt x="1856" y="2199"/>
                  </a:lnTo>
                  <a:lnTo>
                    <a:pt x="1859" y="2199"/>
                  </a:lnTo>
                  <a:lnTo>
                    <a:pt x="1859" y="2199"/>
                  </a:lnTo>
                  <a:lnTo>
                    <a:pt x="1856" y="2196"/>
                  </a:lnTo>
                  <a:lnTo>
                    <a:pt x="1856" y="2196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close/>
                  <a:moveTo>
                    <a:pt x="1932" y="2199"/>
                  </a:moveTo>
                  <a:lnTo>
                    <a:pt x="1932" y="2199"/>
                  </a:lnTo>
                  <a:lnTo>
                    <a:pt x="1932" y="2196"/>
                  </a:lnTo>
                  <a:lnTo>
                    <a:pt x="1932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5" y="2196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6"/>
                  </a:lnTo>
                  <a:lnTo>
                    <a:pt x="1922" y="2194"/>
                  </a:lnTo>
                  <a:lnTo>
                    <a:pt x="1922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5" y="2199"/>
                  </a:lnTo>
                  <a:lnTo>
                    <a:pt x="1918" y="2199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15" y="2201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20" y="2201"/>
                  </a:lnTo>
                  <a:lnTo>
                    <a:pt x="1922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2" y="2199"/>
                  </a:lnTo>
                  <a:close/>
                  <a:moveTo>
                    <a:pt x="2027" y="2423"/>
                  </a:moveTo>
                  <a:lnTo>
                    <a:pt x="2027" y="2423"/>
                  </a:lnTo>
                  <a:lnTo>
                    <a:pt x="2024" y="2423"/>
                  </a:lnTo>
                  <a:lnTo>
                    <a:pt x="2024" y="2423"/>
                  </a:lnTo>
                  <a:lnTo>
                    <a:pt x="2027" y="2426"/>
                  </a:lnTo>
                  <a:lnTo>
                    <a:pt x="2027" y="2426"/>
                  </a:lnTo>
                  <a:lnTo>
                    <a:pt x="2027" y="2423"/>
                  </a:lnTo>
                  <a:lnTo>
                    <a:pt x="2027" y="2423"/>
                  </a:lnTo>
                  <a:lnTo>
                    <a:pt x="2027" y="2423"/>
                  </a:lnTo>
                  <a:close/>
                  <a:moveTo>
                    <a:pt x="2074" y="2149"/>
                  </a:moveTo>
                  <a:lnTo>
                    <a:pt x="2074" y="2149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49"/>
                  </a:lnTo>
                  <a:lnTo>
                    <a:pt x="2074" y="2149"/>
                  </a:lnTo>
                  <a:lnTo>
                    <a:pt x="2076" y="2149"/>
                  </a:lnTo>
                  <a:lnTo>
                    <a:pt x="2074" y="2149"/>
                  </a:lnTo>
                  <a:lnTo>
                    <a:pt x="2074" y="2149"/>
                  </a:lnTo>
                  <a:close/>
                  <a:moveTo>
                    <a:pt x="2041" y="2161"/>
                  </a:moveTo>
                  <a:lnTo>
                    <a:pt x="2038" y="2163"/>
                  </a:lnTo>
                  <a:lnTo>
                    <a:pt x="2036" y="2163"/>
                  </a:lnTo>
                  <a:lnTo>
                    <a:pt x="2038" y="2163"/>
                  </a:lnTo>
                  <a:lnTo>
                    <a:pt x="2036" y="2163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8" y="2165"/>
                  </a:lnTo>
                  <a:lnTo>
                    <a:pt x="2038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3" y="2161"/>
                  </a:lnTo>
                  <a:lnTo>
                    <a:pt x="2043" y="2161"/>
                  </a:lnTo>
                  <a:lnTo>
                    <a:pt x="2041" y="2161"/>
                  </a:lnTo>
                  <a:lnTo>
                    <a:pt x="2041" y="2161"/>
                  </a:lnTo>
                  <a:close/>
                  <a:moveTo>
                    <a:pt x="2045" y="2438"/>
                  </a:moveTo>
                  <a:lnTo>
                    <a:pt x="2045" y="2438"/>
                  </a:lnTo>
                  <a:lnTo>
                    <a:pt x="2045" y="2438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38"/>
                  </a:lnTo>
                  <a:lnTo>
                    <a:pt x="2045" y="2438"/>
                  </a:lnTo>
                  <a:close/>
                  <a:moveTo>
                    <a:pt x="2079" y="2139"/>
                  </a:moveTo>
                  <a:lnTo>
                    <a:pt x="2079" y="2137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79" y="2137"/>
                  </a:lnTo>
                  <a:lnTo>
                    <a:pt x="2076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6" y="2139"/>
                  </a:lnTo>
                  <a:lnTo>
                    <a:pt x="2076" y="2139"/>
                  </a:lnTo>
                  <a:lnTo>
                    <a:pt x="2079" y="2139"/>
                  </a:lnTo>
                  <a:close/>
                  <a:moveTo>
                    <a:pt x="2081" y="2139"/>
                  </a:move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6" y="2144"/>
                  </a:lnTo>
                  <a:lnTo>
                    <a:pt x="2076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2"/>
                  </a:lnTo>
                  <a:lnTo>
                    <a:pt x="2081" y="2142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close/>
                  <a:moveTo>
                    <a:pt x="2008" y="2163"/>
                  </a:move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1" y="2163"/>
                  </a:lnTo>
                  <a:lnTo>
                    <a:pt x="1998" y="2165"/>
                  </a:lnTo>
                  <a:lnTo>
                    <a:pt x="2001" y="2165"/>
                  </a:lnTo>
                  <a:lnTo>
                    <a:pt x="2001" y="2165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2001" y="2168"/>
                  </a:lnTo>
                  <a:lnTo>
                    <a:pt x="2001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5" y="2168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3"/>
                  </a:lnTo>
                  <a:lnTo>
                    <a:pt x="2008" y="2163"/>
                  </a:lnTo>
                  <a:close/>
                  <a:moveTo>
                    <a:pt x="2024" y="2431"/>
                  </a:move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7" y="2431"/>
                  </a:lnTo>
                  <a:lnTo>
                    <a:pt x="2027" y="2431"/>
                  </a:lnTo>
                  <a:lnTo>
                    <a:pt x="2024" y="2431"/>
                  </a:lnTo>
                  <a:close/>
                  <a:moveTo>
                    <a:pt x="1996" y="2473"/>
                  </a:move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close/>
                  <a:moveTo>
                    <a:pt x="2053" y="2156"/>
                  </a:moveTo>
                  <a:lnTo>
                    <a:pt x="2053" y="2156"/>
                  </a:lnTo>
                  <a:lnTo>
                    <a:pt x="2050" y="2156"/>
                  </a:lnTo>
                  <a:lnTo>
                    <a:pt x="2050" y="2156"/>
                  </a:lnTo>
                  <a:lnTo>
                    <a:pt x="2050" y="2158"/>
                  </a:lnTo>
                  <a:lnTo>
                    <a:pt x="2048" y="2156"/>
                  </a:lnTo>
                  <a:lnTo>
                    <a:pt x="2048" y="2158"/>
                  </a:lnTo>
                  <a:lnTo>
                    <a:pt x="2048" y="2158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3"/>
                  </a:lnTo>
                  <a:lnTo>
                    <a:pt x="2045" y="2163"/>
                  </a:lnTo>
                  <a:lnTo>
                    <a:pt x="2048" y="2163"/>
                  </a:lnTo>
                  <a:lnTo>
                    <a:pt x="2048" y="2161"/>
                  </a:lnTo>
                  <a:lnTo>
                    <a:pt x="2048" y="2163"/>
                  </a:lnTo>
                  <a:lnTo>
                    <a:pt x="2045" y="2165"/>
                  </a:lnTo>
                  <a:lnTo>
                    <a:pt x="2045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3"/>
                  </a:lnTo>
                  <a:lnTo>
                    <a:pt x="2050" y="2163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6"/>
                  </a:lnTo>
                  <a:close/>
                  <a:moveTo>
                    <a:pt x="2469" y="1157"/>
                  </a:move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71" y="1157"/>
                  </a:lnTo>
                  <a:lnTo>
                    <a:pt x="2471" y="1155"/>
                  </a:lnTo>
                  <a:lnTo>
                    <a:pt x="2469" y="1155"/>
                  </a:lnTo>
                  <a:lnTo>
                    <a:pt x="2469" y="1157"/>
                  </a:lnTo>
                  <a:close/>
                  <a:moveTo>
                    <a:pt x="2474" y="1150"/>
                  </a:moveTo>
                  <a:lnTo>
                    <a:pt x="2474" y="1150"/>
                  </a:lnTo>
                  <a:lnTo>
                    <a:pt x="2474" y="1150"/>
                  </a:lnTo>
                  <a:lnTo>
                    <a:pt x="2474" y="1150"/>
                  </a:lnTo>
                  <a:lnTo>
                    <a:pt x="2476" y="1150"/>
                  </a:lnTo>
                  <a:lnTo>
                    <a:pt x="2476" y="1150"/>
                  </a:lnTo>
                  <a:lnTo>
                    <a:pt x="2474" y="1150"/>
                  </a:lnTo>
                  <a:lnTo>
                    <a:pt x="2474" y="1150"/>
                  </a:lnTo>
                  <a:close/>
                  <a:moveTo>
                    <a:pt x="2464" y="1183"/>
                  </a:moveTo>
                  <a:lnTo>
                    <a:pt x="2466" y="1183"/>
                  </a:lnTo>
                  <a:lnTo>
                    <a:pt x="2466" y="1183"/>
                  </a:lnTo>
                  <a:lnTo>
                    <a:pt x="2466" y="1183"/>
                  </a:lnTo>
                  <a:lnTo>
                    <a:pt x="2466" y="1181"/>
                  </a:lnTo>
                  <a:lnTo>
                    <a:pt x="2466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3"/>
                  </a:lnTo>
                  <a:lnTo>
                    <a:pt x="2464" y="1183"/>
                  </a:lnTo>
                  <a:close/>
                  <a:moveTo>
                    <a:pt x="2464" y="1179"/>
                  </a:moveTo>
                  <a:lnTo>
                    <a:pt x="2464" y="1176"/>
                  </a:lnTo>
                  <a:lnTo>
                    <a:pt x="2462" y="1176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close/>
                  <a:moveTo>
                    <a:pt x="2483" y="1801"/>
                  </a:moveTo>
                  <a:lnTo>
                    <a:pt x="2483" y="1801"/>
                  </a:lnTo>
                  <a:lnTo>
                    <a:pt x="2483" y="1803"/>
                  </a:lnTo>
                  <a:lnTo>
                    <a:pt x="2483" y="1803"/>
                  </a:lnTo>
                  <a:lnTo>
                    <a:pt x="2485" y="1803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1" y="1801"/>
                  </a:lnTo>
                  <a:lnTo>
                    <a:pt x="2481" y="1801"/>
                  </a:lnTo>
                  <a:lnTo>
                    <a:pt x="2481" y="1803"/>
                  </a:lnTo>
                  <a:lnTo>
                    <a:pt x="2481" y="1803"/>
                  </a:lnTo>
                  <a:lnTo>
                    <a:pt x="2483" y="1801"/>
                  </a:lnTo>
                  <a:close/>
                  <a:moveTo>
                    <a:pt x="2592" y="1103"/>
                  </a:moveTo>
                  <a:lnTo>
                    <a:pt x="2592" y="1103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4" y="1108"/>
                  </a:lnTo>
                  <a:lnTo>
                    <a:pt x="2594" y="1108"/>
                  </a:lnTo>
                  <a:lnTo>
                    <a:pt x="2594" y="1105"/>
                  </a:lnTo>
                  <a:lnTo>
                    <a:pt x="2594" y="1105"/>
                  </a:lnTo>
                  <a:lnTo>
                    <a:pt x="2592" y="1103"/>
                  </a:lnTo>
                  <a:close/>
                  <a:moveTo>
                    <a:pt x="2552" y="1096"/>
                  </a:moveTo>
                  <a:lnTo>
                    <a:pt x="2552" y="1096"/>
                  </a:lnTo>
                  <a:lnTo>
                    <a:pt x="2552" y="1096"/>
                  </a:lnTo>
                  <a:lnTo>
                    <a:pt x="2549" y="1096"/>
                  </a:lnTo>
                  <a:lnTo>
                    <a:pt x="2549" y="1098"/>
                  </a:lnTo>
                  <a:lnTo>
                    <a:pt x="2547" y="1098"/>
                  </a:lnTo>
                  <a:lnTo>
                    <a:pt x="2549" y="1101"/>
                  </a:lnTo>
                  <a:lnTo>
                    <a:pt x="2549" y="1101"/>
                  </a:lnTo>
                  <a:lnTo>
                    <a:pt x="2552" y="1098"/>
                  </a:lnTo>
                  <a:lnTo>
                    <a:pt x="2552" y="1101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6"/>
                  </a:lnTo>
                  <a:lnTo>
                    <a:pt x="2552" y="1096"/>
                  </a:lnTo>
                  <a:close/>
                  <a:moveTo>
                    <a:pt x="2582" y="1072"/>
                  </a:moveTo>
                  <a:lnTo>
                    <a:pt x="2582" y="1074"/>
                  </a:lnTo>
                  <a:lnTo>
                    <a:pt x="2582" y="1074"/>
                  </a:lnTo>
                  <a:lnTo>
                    <a:pt x="2582" y="1077"/>
                  </a:lnTo>
                  <a:lnTo>
                    <a:pt x="2585" y="1077"/>
                  </a:lnTo>
                  <a:lnTo>
                    <a:pt x="2585" y="1077"/>
                  </a:lnTo>
                  <a:lnTo>
                    <a:pt x="2585" y="1074"/>
                  </a:lnTo>
                  <a:lnTo>
                    <a:pt x="2585" y="1072"/>
                  </a:lnTo>
                  <a:lnTo>
                    <a:pt x="2582" y="1072"/>
                  </a:lnTo>
                  <a:close/>
                  <a:moveTo>
                    <a:pt x="3200" y="483"/>
                  </a:moveTo>
                  <a:lnTo>
                    <a:pt x="3200" y="480"/>
                  </a:lnTo>
                  <a:lnTo>
                    <a:pt x="3195" y="476"/>
                  </a:lnTo>
                  <a:lnTo>
                    <a:pt x="3195" y="473"/>
                  </a:lnTo>
                  <a:lnTo>
                    <a:pt x="3195" y="473"/>
                  </a:lnTo>
                  <a:lnTo>
                    <a:pt x="3195" y="471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0" y="469"/>
                  </a:lnTo>
                  <a:lnTo>
                    <a:pt x="3190" y="466"/>
                  </a:lnTo>
                  <a:lnTo>
                    <a:pt x="3190" y="464"/>
                  </a:lnTo>
                  <a:lnTo>
                    <a:pt x="3188" y="462"/>
                  </a:lnTo>
                  <a:lnTo>
                    <a:pt x="3188" y="459"/>
                  </a:lnTo>
                  <a:lnTo>
                    <a:pt x="3188" y="457"/>
                  </a:lnTo>
                  <a:lnTo>
                    <a:pt x="3190" y="457"/>
                  </a:lnTo>
                  <a:lnTo>
                    <a:pt x="3193" y="452"/>
                  </a:lnTo>
                  <a:lnTo>
                    <a:pt x="3195" y="452"/>
                  </a:lnTo>
                  <a:lnTo>
                    <a:pt x="3195" y="450"/>
                  </a:lnTo>
                  <a:lnTo>
                    <a:pt x="3195" y="443"/>
                  </a:lnTo>
                  <a:lnTo>
                    <a:pt x="3195" y="440"/>
                  </a:lnTo>
                  <a:lnTo>
                    <a:pt x="3197" y="440"/>
                  </a:lnTo>
                  <a:lnTo>
                    <a:pt x="3195" y="440"/>
                  </a:lnTo>
                  <a:lnTo>
                    <a:pt x="3193" y="440"/>
                  </a:lnTo>
                  <a:lnTo>
                    <a:pt x="3190" y="438"/>
                  </a:lnTo>
                  <a:lnTo>
                    <a:pt x="3188" y="436"/>
                  </a:lnTo>
                  <a:lnTo>
                    <a:pt x="3188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3" y="433"/>
                  </a:lnTo>
                  <a:lnTo>
                    <a:pt x="3183" y="433"/>
                  </a:lnTo>
                  <a:lnTo>
                    <a:pt x="3181" y="431"/>
                  </a:lnTo>
                  <a:lnTo>
                    <a:pt x="3178" y="431"/>
                  </a:lnTo>
                  <a:lnTo>
                    <a:pt x="3178" y="431"/>
                  </a:lnTo>
                  <a:lnTo>
                    <a:pt x="3169" y="433"/>
                  </a:lnTo>
                  <a:lnTo>
                    <a:pt x="3164" y="436"/>
                  </a:lnTo>
                  <a:lnTo>
                    <a:pt x="3162" y="436"/>
                  </a:lnTo>
                  <a:lnTo>
                    <a:pt x="3162" y="436"/>
                  </a:lnTo>
                  <a:lnTo>
                    <a:pt x="3159" y="436"/>
                  </a:lnTo>
                  <a:lnTo>
                    <a:pt x="3157" y="438"/>
                  </a:lnTo>
                  <a:lnTo>
                    <a:pt x="3157" y="438"/>
                  </a:lnTo>
                  <a:lnTo>
                    <a:pt x="3155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0" y="440"/>
                  </a:lnTo>
                  <a:lnTo>
                    <a:pt x="3148" y="440"/>
                  </a:lnTo>
                  <a:lnTo>
                    <a:pt x="3145" y="440"/>
                  </a:lnTo>
                  <a:lnTo>
                    <a:pt x="3145" y="443"/>
                  </a:lnTo>
                  <a:lnTo>
                    <a:pt x="3143" y="443"/>
                  </a:lnTo>
                  <a:lnTo>
                    <a:pt x="3143" y="445"/>
                  </a:lnTo>
                  <a:lnTo>
                    <a:pt x="3143" y="445"/>
                  </a:lnTo>
                  <a:lnTo>
                    <a:pt x="3141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50"/>
                  </a:lnTo>
                  <a:lnTo>
                    <a:pt x="3136" y="450"/>
                  </a:lnTo>
                  <a:lnTo>
                    <a:pt x="3136" y="450"/>
                  </a:lnTo>
                  <a:lnTo>
                    <a:pt x="3136" y="452"/>
                  </a:lnTo>
                  <a:lnTo>
                    <a:pt x="3136" y="452"/>
                  </a:lnTo>
                  <a:lnTo>
                    <a:pt x="3133" y="452"/>
                  </a:lnTo>
                  <a:lnTo>
                    <a:pt x="3131" y="454"/>
                  </a:lnTo>
                  <a:lnTo>
                    <a:pt x="3131" y="454"/>
                  </a:lnTo>
                  <a:lnTo>
                    <a:pt x="3129" y="452"/>
                  </a:lnTo>
                  <a:lnTo>
                    <a:pt x="3126" y="452"/>
                  </a:lnTo>
                  <a:lnTo>
                    <a:pt x="3126" y="452"/>
                  </a:lnTo>
                  <a:lnTo>
                    <a:pt x="3124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19" y="450"/>
                  </a:lnTo>
                  <a:lnTo>
                    <a:pt x="3117" y="452"/>
                  </a:lnTo>
                  <a:lnTo>
                    <a:pt x="3112" y="452"/>
                  </a:lnTo>
                  <a:lnTo>
                    <a:pt x="3110" y="452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7"/>
                  </a:lnTo>
                  <a:lnTo>
                    <a:pt x="3107" y="457"/>
                  </a:lnTo>
                  <a:lnTo>
                    <a:pt x="3107" y="457"/>
                  </a:lnTo>
                  <a:lnTo>
                    <a:pt x="3103" y="459"/>
                  </a:lnTo>
                  <a:lnTo>
                    <a:pt x="3103" y="459"/>
                  </a:lnTo>
                  <a:lnTo>
                    <a:pt x="3100" y="462"/>
                  </a:lnTo>
                  <a:lnTo>
                    <a:pt x="3098" y="462"/>
                  </a:lnTo>
                  <a:lnTo>
                    <a:pt x="3098" y="464"/>
                  </a:lnTo>
                  <a:lnTo>
                    <a:pt x="3098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3" y="466"/>
                  </a:lnTo>
                  <a:lnTo>
                    <a:pt x="3093" y="464"/>
                  </a:lnTo>
                  <a:lnTo>
                    <a:pt x="3093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89" y="464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71"/>
                  </a:lnTo>
                  <a:lnTo>
                    <a:pt x="3089" y="471"/>
                  </a:lnTo>
                  <a:lnTo>
                    <a:pt x="3086" y="473"/>
                  </a:lnTo>
                  <a:lnTo>
                    <a:pt x="3084" y="476"/>
                  </a:lnTo>
                  <a:lnTo>
                    <a:pt x="3084" y="476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3"/>
                  </a:lnTo>
                  <a:lnTo>
                    <a:pt x="3084" y="483"/>
                  </a:lnTo>
                  <a:lnTo>
                    <a:pt x="3081" y="483"/>
                  </a:lnTo>
                  <a:lnTo>
                    <a:pt x="3081" y="483"/>
                  </a:lnTo>
                  <a:lnTo>
                    <a:pt x="3079" y="483"/>
                  </a:lnTo>
                  <a:lnTo>
                    <a:pt x="3079" y="483"/>
                  </a:lnTo>
                  <a:lnTo>
                    <a:pt x="3074" y="483"/>
                  </a:lnTo>
                  <a:lnTo>
                    <a:pt x="3074" y="480"/>
                  </a:lnTo>
                  <a:lnTo>
                    <a:pt x="3072" y="480"/>
                  </a:lnTo>
                  <a:lnTo>
                    <a:pt x="3067" y="483"/>
                  </a:lnTo>
                  <a:lnTo>
                    <a:pt x="3067" y="483"/>
                  </a:lnTo>
                  <a:lnTo>
                    <a:pt x="3065" y="483"/>
                  </a:lnTo>
                  <a:lnTo>
                    <a:pt x="3065" y="485"/>
                  </a:lnTo>
                  <a:lnTo>
                    <a:pt x="3063" y="485"/>
                  </a:lnTo>
                  <a:lnTo>
                    <a:pt x="3060" y="485"/>
                  </a:lnTo>
                  <a:lnTo>
                    <a:pt x="3060" y="485"/>
                  </a:lnTo>
                  <a:lnTo>
                    <a:pt x="3055" y="485"/>
                  </a:lnTo>
                  <a:lnTo>
                    <a:pt x="3053" y="485"/>
                  </a:lnTo>
                  <a:lnTo>
                    <a:pt x="3053" y="485"/>
                  </a:lnTo>
                  <a:lnTo>
                    <a:pt x="3051" y="485"/>
                  </a:lnTo>
                  <a:lnTo>
                    <a:pt x="3051" y="488"/>
                  </a:lnTo>
                  <a:lnTo>
                    <a:pt x="3051" y="488"/>
                  </a:lnTo>
                  <a:lnTo>
                    <a:pt x="3048" y="488"/>
                  </a:lnTo>
                  <a:lnTo>
                    <a:pt x="3048" y="485"/>
                  </a:lnTo>
                  <a:lnTo>
                    <a:pt x="3048" y="485"/>
                  </a:lnTo>
                  <a:lnTo>
                    <a:pt x="3046" y="485"/>
                  </a:lnTo>
                  <a:lnTo>
                    <a:pt x="3046" y="485"/>
                  </a:lnTo>
                  <a:lnTo>
                    <a:pt x="3044" y="485"/>
                  </a:lnTo>
                  <a:lnTo>
                    <a:pt x="3044" y="485"/>
                  </a:lnTo>
                  <a:lnTo>
                    <a:pt x="3039" y="485"/>
                  </a:lnTo>
                  <a:lnTo>
                    <a:pt x="3039" y="485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2" y="488"/>
                  </a:lnTo>
                  <a:lnTo>
                    <a:pt x="3032" y="488"/>
                  </a:lnTo>
                  <a:lnTo>
                    <a:pt x="3029" y="483"/>
                  </a:lnTo>
                  <a:lnTo>
                    <a:pt x="3029" y="483"/>
                  </a:lnTo>
                  <a:lnTo>
                    <a:pt x="3027" y="480"/>
                  </a:lnTo>
                  <a:lnTo>
                    <a:pt x="3025" y="480"/>
                  </a:lnTo>
                  <a:lnTo>
                    <a:pt x="3025" y="480"/>
                  </a:lnTo>
                  <a:lnTo>
                    <a:pt x="3013" y="483"/>
                  </a:lnTo>
                  <a:lnTo>
                    <a:pt x="3010" y="485"/>
                  </a:lnTo>
                  <a:lnTo>
                    <a:pt x="3008" y="485"/>
                  </a:lnTo>
                  <a:lnTo>
                    <a:pt x="3008" y="485"/>
                  </a:lnTo>
                  <a:lnTo>
                    <a:pt x="3006" y="485"/>
                  </a:lnTo>
                  <a:lnTo>
                    <a:pt x="3003" y="485"/>
                  </a:lnTo>
                  <a:lnTo>
                    <a:pt x="3003" y="485"/>
                  </a:lnTo>
                  <a:lnTo>
                    <a:pt x="3001" y="485"/>
                  </a:lnTo>
                  <a:lnTo>
                    <a:pt x="3001" y="483"/>
                  </a:lnTo>
                  <a:lnTo>
                    <a:pt x="2999" y="483"/>
                  </a:lnTo>
                  <a:lnTo>
                    <a:pt x="2999" y="480"/>
                  </a:lnTo>
                  <a:lnTo>
                    <a:pt x="2999" y="478"/>
                  </a:lnTo>
                  <a:lnTo>
                    <a:pt x="2999" y="476"/>
                  </a:lnTo>
                  <a:lnTo>
                    <a:pt x="2996" y="469"/>
                  </a:lnTo>
                  <a:lnTo>
                    <a:pt x="2994" y="466"/>
                  </a:lnTo>
                  <a:lnTo>
                    <a:pt x="2984" y="457"/>
                  </a:lnTo>
                  <a:lnTo>
                    <a:pt x="2984" y="457"/>
                  </a:lnTo>
                  <a:lnTo>
                    <a:pt x="2984" y="454"/>
                  </a:lnTo>
                  <a:lnTo>
                    <a:pt x="2984" y="452"/>
                  </a:lnTo>
                  <a:lnTo>
                    <a:pt x="2984" y="452"/>
                  </a:lnTo>
                  <a:lnTo>
                    <a:pt x="2984" y="450"/>
                  </a:lnTo>
                  <a:lnTo>
                    <a:pt x="2987" y="447"/>
                  </a:lnTo>
                  <a:lnTo>
                    <a:pt x="2987" y="447"/>
                  </a:lnTo>
                  <a:lnTo>
                    <a:pt x="2989" y="447"/>
                  </a:lnTo>
                  <a:lnTo>
                    <a:pt x="2989" y="445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92" y="438"/>
                  </a:lnTo>
                  <a:lnTo>
                    <a:pt x="2994" y="438"/>
                  </a:lnTo>
                  <a:lnTo>
                    <a:pt x="2994" y="436"/>
                  </a:lnTo>
                  <a:lnTo>
                    <a:pt x="2994" y="436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89" y="433"/>
                  </a:lnTo>
                  <a:lnTo>
                    <a:pt x="2989" y="431"/>
                  </a:lnTo>
                  <a:lnTo>
                    <a:pt x="2989" y="428"/>
                  </a:lnTo>
                  <a:lnTo>
                    <a:pt x="2989" y="426"/>
                  </a:lnTo>
                  <a:lnTo>
                    <a:pt x="2989" y="426"/>
                  </a:lnTo>
                  <a:lnTo>
                    <a:pt x="2989" y="424"/>
                  </a:lnTo>
                  <a:lnTo>
                    <a:pt x="2989" y="424"/>
                  </a:lnTo>
                  <a:lnTo>
                    <a:pt x="2989" y="421"/>
                  </a:lnTo>
                  <a:lnTo>
                    <a:pt x="2987" y="421"/>
                  </a:lnTo>
                  <a:lnTo>
                    <a:pt x="2982" y="424"/>
                  </a:lnTo>
                  <a:lnTo>
                    <a:pt x="2982" y="424"/>
                  </a:lnTo>
                  <a:lnTo>
                    <a:pt x="2982" y="421"/>
                  </a:lnTo>
                  <a:lnTo>
                    <a:pt x="2982" y="421"/>
                  </a:lnTo>
                  <a:lnTo>
                    <a:pt x="2982" y="419"/>
                  </a:lnTo>
                  <a:lnTo>
                    <a:pt x="2982" y="419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0" y="414"/>
                  </a:lnTo>
                  <a:lnTo>
                    <a:pt x="2980" y="414"/>
                  </a:lnTo>
                  <a:lnTo>
                    <a:pt x="2977" y="414"/>
                  </a:lnTo>
                  <a:lnTo>
                    <a:pt x="2977" y="412"/>
                  </a:lnTo>
                  <a:lnTo>
                    <a:pt x="2977" y="412"/>
                  </a:lnTo>
                  <a:lnTo>
                    <a:pt x="2982" y="398"/>
                  </a:lnTo>
                  <a:lnTo>
                    <a:pt x="2984" y="395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2" y="393"/>
                  </a:lnTo>
                  <a:lnTo>
                    <a:pt x="2982" y="393"/>
                  </a:lnTo>
                  <a:lnTo>
                    <a:pt x="2980" y="393"/>
                  </a:lnTo>
                  <a:lnTo>
                    <a:pt x="2977" y="393"/>
                  </a:lnTo>
                  <a:lnTo>
                    <a:pt x="2977" y="393"/>
                  </a:lnTo>
                  <a:lnTo>
                    <a:pt x="2975" y="393"/>
                  </a:lnTo>
                  <a:lnTo>
                    <a:pt x="2975" y="391"/>
                  </a:lnTo>
                  <a:lnTo>
                    <a:pt x="2975" y="391"/>
                  </a:lnTo>
                  <a:lnTo>
                    <a:pt x="2973" y="391"/>
                  </a:lnTo>
                  <a:lnTo>
                    <a:pt x="2970" y="391"/>
                  </a:lnTo>
                  <a:lnTo>
                    <a:pt x="2968" y="391"/>
                  </a:lnTo>
                  <a:lnTo>
                    <a:pt x="2966" y="393"/>
                  </a:lnTo>
                  <a:lnTo>
                    <a:pt x="2963" y="393"/>
                  </a:lnTo>
                  <a:lnTo>
                    <a:pt x="2961" y="391"/>
                  </a:lnTo>
                  <a:lnTo>
                    <a:pt x="2951" y="383"/>
                  </a:lnTo>
                  <a:lnTo>
                    <a:pt x="2949" y="381"/>
                  </a:lnTo>
                  <a:lnTo>
                    <a:pt x="2949" y="381"/>
                  </a:lnTo>
                  <a:lnTo>
                    <a:pt x="2947" y="379"/>
                  </a:lnTo>
                  <a:lnTo>
                    <a:pt x="2944" y="379"/>
                  </a:lnTo>
                  <a:lnTo>
                    <a:pt x="2944" y="376"/>
                  </a:lnTo>
                  <a:lnTo>
                    <a:pt x="2947" y="376"/>
                  </a:lnTo>
                  <a:lnTo>
                    <a:pt x="2944" y="374"/>
                  </a:lnTo>
                  <a:lnTo>
                    <a:pt x="2942" y="374"/>
                  </a:lnTo>
                  <a:lnTo>
                    <a:pt x="2942" y="374"/>
                  </a:lnTo>
                  <a:lnTo>
                    <a:pt x="2942" y="369"/>
                  </a:lnTo>
                  <a:lnTo>
                    <a:pt x="2942" y="369"/>
                  </a:lnTo>
                  <a:lnTo>
                    <a:pt x="2940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5"/>
                  </a:lnTo>
                  <a:lnTo>
                    <a:pt x="2935" y="362"/>
                  </a:lnTo>
                  <a:lnTo>
                    <a:pt x="2935" y="360"/>
                  </a:lnTo>
                  <a:lnTo>
                    <a:pt x="2932" y="360"/>
                  </a:lnTo>
                  <a:lnTo>
                    <a:pt x="2930" y="360"/>
                  </a:lnTo>
                  <a:lnTo>
                    <a:pt x="2928" y="360"/>
                  </a:lnTo>
                  <a:lnTo>
                    <a:pt x="2925" y="360"/>
                  </a:lnTo>
                  <a:lnTo>
                    <a:pt x="2925" y="357"/>
                  </a:lnTo>
                  <a:lnTo>
                    <a:pt x="2925" y="357"/>
                  </a:lnTo>
                  <a:lnTo>
                    <a:pt x="2925" y="353"/>
                  </a:lnTo>
                  <a:lnTo>
                    <a:pt x="2925" y="350"/>
                  </a:lnTo>
                  <a:lnTo>
                    <a:pt x="2925" y="350"/>
                  </a:lnTo>
                  <a:lnTo>
                    <a:pt x="2923" y="348"/>
                  </a:lnTo>
                  <a:lnTo>
                    <a:pt x="2923" y="348"/>
                  </a:lnTo>
                  <a:lnTo>
                    <a:pt x="2921" y="348"/>
                  </a:lnTo>
                  <a:lnTo>
                    <a:pt x="2918" y="348"/>
                  </a:lnTo>
                  <a:lnTo>
                    <a:pt x="2918" y="348"/>
                  </a:lnTo>
                  <a:lnTo>
                    <a:pt x="2916" y="348"/>
                  </a:lnTo>
                  <a:lnTo>
                    <a:pt x="2916" y="353"/>
                  </a:lnTo>
                  <a:lnTo>
                    <a:pt x="2916" y="355"/>
                  </a:lnTo>
                  <a:lnTo>
                    <a:pt x="2916" y="355"/>
                  </a:lnTo>
                  <a:lnTo>
                    <a:pt x="2914" y="355"/>
                  </a:lnTo>
                  <a:lnTo>
                    <a:pt x="2911" y="353"/>
                  </a:lnTo>
                  <a:lnTo>
                    <a:pt x="2911" y="350"/>
                  </a:lnTo>
                  <a:lnTo>
                    <a:pt x="2909" y="350"/>
                  </a:lnTo>
                  <a:lnTo>
                    <a:pt x="2909" y="350"/>
                  </a:lnTo>
                  <a:lnTo>
                    <a:pt x="2906" y="353"/>
                  </a:lnTo>
                  <a:lnTo>
                    <a:pt x="2904" y="353"/>
                  </a:lnTo>
                  <a:lnTo>
                    <a:pt x="2904" y="355"/>
                  </a:lnTo>
                  <a:lnTo>
                    <a:pt x="2902" y="353"/>
                  </a:lnTo>
                  <a:lnTo>
                    <a:pt x="2902" y="353"/>
                  </a:lnTo>
                  <a:lnTo>
                    <a:pt x="2899" y="353"/>
                  </a:lnTo>
                  <a:lnTo>
                    <a:pt x="2899" y="348"/>
                  </a:lnTo>
                  <a:lnTo>
                    <a:pt x="2897" y="346"/>
                  </a:lnTo>
                  <a:lnTo>
                    <a:pt x="2895" y="346"/>
                  </a:lnTo>
                  <a:lnTo>
                    <a:pt x="2892" y="343"/>
                  </a:lnTo>
                  <a:lnTo>
                    <a:pt x="2892" y="343"/>
                  </a:lnTo>
                  <a:lnTo>
                    <a:pt x="2890" y="343"/>
                  </a:lnTo>
                  <a:lnTo>
                    <a:pt x="2887" y="346"/>
                  </a:lnTo>
                  <a:lnTo>
                    <a:pt x="2885" y="346"/>
                  </a:lnTo>
                  <a:lnTo>
                    <a:pt x="2885" y="343"/>
                  </a:lnTo>
                  <a:lnTo>
                    <a:pt x="2885" y="343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7" y="341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6"/>
                  </a:lnTo>
                  <a:lnTo>
                    <a:pt x="2887" y="336"/>
                  </a:lnTo>
                  <a:lnTo>
                    <a:pt x="2885" y="336"/>
                  </a:lnTo>
                  <a:lnTo>
                    <a:pt x="2885" y="336"/>
                  </a:lnTo>
                  <a:lnTo>
                    <a:pt x="2883" y="336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78" y="336"/>
                  </a:lnTo>
                  <a:lnTo>
                    <a:pt x="2878" y="336"/>
                  </a:lnTo>
                  <a:lnTo>
                    <a:pt x="2873" y="334"/>
                  </a:lnTo>
                  <a:lnTo>
                    <a:pt x="2866" y="336"/>
                  </a:lnTo>
                  <a:lnTo>
                    <a:pt x="2864" y="336"/>
                  </a:lnTo>
                  <a:lnTo>
                    <a:pt x="2864" y="336"/>
                  </a:lnTo>
                  <a:lnTo>
                    <a:pt x="2864" y="338"/>
                  </a:lnTo>
                  <a:lnTo>
                    <a:pt x="2864" y="338"/>
                  </a:lnTo>
                  <a:lnTo>
                    <a:pt x="2861" y="338"/>
                  </a:lnTo>
                  <a:lnTo>
                    <a:pt x="2859" y="336"/>
                  </a:lnTo>
                  <a:lnTo>
                    <a:pt x="2859" y="338"/>
                  </a:lnTo>
                  <a:lnTo>
                    <a:pt x="2857" y="338"/>
                  </a:lnTo>
                  <a:lnTo>
                    <a:pt x="2854" y="338"/>
                  </a:lnTo>
                  <a:lnTo>
                    <a:pt x="2850" y="338"/>
                  </a:lnTo>
                  <a:lnTo>
                    <a:pt x="2850" y="338"/>
                  </a:lnTo>
                  <a:lnTo>
                    <a:pt x="2847" y="336"/>
                  </a:lnTo>
                  <a:lnTo>
                    <a:pt x="2845" y="334"/>
                  </a:lnTo>
                  <a:lnTo>
                    <a:pt x="2845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6"/>
                  </a:lnTo>
                  <a:lnTo>
                    <a:pt x="2840" y="336"/>
                  </a:lnTo>
                  <a:lnTo>
                    <a:pt x="2840" y="336"/>
                  </a:lnTo>
                  <a:lnTo>
                    <a:pt x="2838" y="336"/>
                  </a:lnTo>
                  <a:lnTo>
                    <a:pt x="2835" y="334"/>
                  </a:lnTo>
                  <a:lnTo>
                    <a:pt x="2835" y="334"/>
                  </a:lnTo>
                  <a:lnTo>
                    <a:pt x="2833" y="331"/>
                  </a:lnTo>
                  <a:lnTo>
                    <a:pt x="2833" y="331"/>
                  </a:lnTo>
                  <a:lnTo>
                    <a:pt x="2831" y="329"/>
                  </a:lnTo>
                  <a:lnTo>
                    <a:pt x="2831" y="329"/>
                  </a:lnTo>
                  <a:lnTo>
                    <a:pt x="2828" y="327"/>
                  </a:lnTo>
                  <a:lnTo>
                    <a:pt x="2828" y="327"/>
                  </a:lnTo>
                  <a:lnTo>
                    <a:pt x="2828" y="324"/>
                  </a:lnTo>
                  <a:lnTo>
                    <a:pt x="2828" y="322"/>
                  </a:lnTo>
                  <a:lnTo>
                    <a:pt x="2826" y="320"/>
                  </a:lnTo>
                  <a:lnTo>
                    <a:pt x="2821" y="320"/>
                  </a:lnTo>
                  <a:lnTo>
                    <a:pt x="2819" y="315"/>
                  </a:lnTo>
                  <a:lnTo>
                    <a:pt x="2819" y="315"/>
                  </a:lnTo>
                  <a:lnTo>
                    <a:pt x="2819" y="312"/>
                  </a:lnTo>
                  <a:lnTo>
                    <a:pt x="2819" y="310"/>
                  </a:lnTo>
                  <a:lnTo>
                    <a:pt x="2821" y="310"/>
                  </a:lnTo>
                  <a:lnTo>
                    <a:pt x="2821" y="308"/>
                  </a:lnTo>
                  <a:lnTo>
                    <a:pt x="2821" y="305"/>
                  </a:lnTo>
                  <a:lnTo>
                    <a:pt x="2819" y="303"/>
                  </a:lnTo>
                  <a:lnTo>
                    <a:pt x="2819" y="298"/>
                  </a:lnTo>
                  <a:lnTo>
                    <a:pt x="2819" y="296"/>
                  </a:lnTo>
                  <a:lnTo>
                    <a:pt x="2824" y="291"/>
                  </a:lnTo>
                  <a:lnTo>
                    <a:pt x="2824" y="289"/>
                  </a:lnTo>
                  <a:lnTo>
                    <a:pt x="2824" y="289"/>
                  </a:lnTo>
                  <a:lnTo>
                    <a:pt x="2824" y="286"/>
                  </a:lnTo>
                  <a:lnTo>
                    <a:pt x="2824" y="284"/>
                  </a:lnTo>
                  <a:lnTo>
                    <a:pt x="2824" y="284"/>
                  </a:lnTo>
                  <a:lnTo>
                    <a:pt x="2814" y="279"/>
                  </a:lnTo>
                  <a:lnTo>
                    <a:pt x="2812" y="277"/>
                  </a:lnTo>
                  <a:lnTo>
                    <a:pt x="2809" y="275"/>
                  </a:lnTo>
                  <a:lnTo>
                    <a:pt x="2809" y="275"/>
                  </a:lnTo>
                  <a:lnTo>
                    <a:pt x="2809" y="272"/>
                  </a:lnTo>
                  <a:lnTo>
                    <a:pt x="2812" y="272"/>
                  </a:lnTo>
                  <a:lnTo>
                    <a:pt x="2812" y="272"/>
                  </a:lnTo>
                  <a:lnTo>
                    <a:pt x="2812" y="270"/>
                  </a:lnTo>
                  <a:lnTo>
                    <a:pt x="2812" y="270"/>
                  </a:lnTo>
                  <a:lnTo>
                    <a:pt x="2812" y="267"/>
                  </a:lnTo>
                  <a:lnTo>
                    <a:pt x="2812" y="267"/>
                  </a:lnTo>
                  <a:lnTo>
                    <a:pt x="2809" y="265"/>
                  </a:lnTo>
                  <a:lnTo>
                    <a:pt x="2807" y="263"/>
                  </a:lnTo>
                  <a:lnTo>
                    <a:pt x="2809" y="263"/>
                  </a:lnTo>
                  <a:lnTo>
                    <a:pt x="2809" y="263"/>
                  </a:lnTo>
                  <a:lnTo>
                    <a:pt x="2809" y="260"/>
                  </a:lnTo>
                  <a:lnTo>
                    <a:pt x="2809" y="258"/>
                  </a:lnTo>
                  <a:lnTo>
                    <a:pt x="2812" y="258"/>
                  </a:lnTo>
                  <a:lnTo>
                    <a:pt x="2812" y="256"/>
                  </a:lnTo>
                  <a:lnTo>
                    <a:pt x="2812" y="253"/>
                  </a:lnTo>
                  <a:lnTo>
                    <a:pt x="2812" y="251"/>
                  </a:lnTo>
                  <a:lnTo>
                    <a:pt x="2812" y="251"/>
                  </a:lnTo>
                  <a:lnTo>
                    <a:pt x="2809" y="249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9" y="241"/>
                  </a:lnTo>
                  <a:lnTo>
                    <a:pt x="2809" y="241"/>
                  </a:lnTo>
                  <a:lnTo>
                    <a:pt x="2807" y="239"/>
                  </a:lnTo>
                  <a:lnTo>
                    <a:pt x="2807" y="239"/>
                  </a:lnTo>
                  <a:lnTo>
                    <a:pt x="2805" y="239"/>
                  </a:lnTo>
                  <a:lnTo>
                    <a:pt x="2805" y="237"/>
                  </a:lnTo>
                  <a:lnTo>
                    <a:pt x="2800" y="227"/>
                  </a:lnTo>
                  <a:lnTo>
                    <a:pt x="2798" y="225"/>
                  </a:lnTo>
                  <a:lnTo>
                    <a:pt x="2795" y="223"/>
                  </a:lnTo>
                  <a:lnTo>
                    <a:pt x="2795" y="223"/>
                  </a:lnTo>
                  <a:lnTo>
                    <a:pt x="2793" y="218"/>
                  </a:lnTo>
                  <a:lnTo>
                    <a:pt x="2791" y="215"/>
                  </a:lnTo>
                  <a:lnTo>
                    <a:pt x="2788" y="213"/>
                  </a:lnTo>
                  <a:lnTo>
                    <a:pt x="2788" y="213"/>
                  </a:lnTo>
                  <a:lnTo>
                    <a:pt x="2788" y="211"/>
                  </a:lnTo>
                  <a:lnTo>
                    <a:pt x="2788" y="208"/>
                  </a:lnTo>
                  <a:lnTo>
                    <a:pt x="2788" y="206"/>
                  </a:lnTo>
                  <a:lnTo>
                    <a:pt x="2788" y="204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91" y="199"/>
                  </a:lnTo>
                  <a:lnTo>
                    <a:pt x="2791" y="196"/>
                  </a:lnTo>
                  <a:lnTo>
                    <a:pt x="2791" y="194"/>
                  </a:lnTo>
                  <a:lnTo>
                    <a:pt x="2793" y="194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88" y="192"/>
                  </a:lnTo>
                  <a:lnTo>
                    <a:pt x="2788" y="192"/>
                  </a:lnTo>
                  <a:lnTo>
                    <a:pt x="2788" y="194"/>
                  </a:lnTo>
                  <a:lnTo>
                    <a:pt x="2788" y="194"/>
                  </a:lnTo>
                  <a:lnTo>
                    <a:pt x="2786" y="194"/>
                  </a:lnTo>
                  <a:lnTo>
                    <a:pt x="2786" y="194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6" y="199"/>
                  </a:lnTo>
                  <a:lnTo>
                    <a:pt x="2786" y="199"/>
                  </a:lnTo>
                  <a:lnTo>
                    <a:pt x="2783" y="196"/>
                  </a:lnTo>
                  <a:lnTo>
                    <a:pt x="2783" y="196"/>
                  </a:lnTo>
                  <a:lnTo>
                    <a:pt x="2783" y="194"/>
                  </a:lnTo>
                  <a:lnTo>
                    <a:pt x="2783" y="192"/>
                  </a:lnTo>
                  <a:lnTo>
                    <a:pt x="2783" y="192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8" y="189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5"/>
                  </a:lnTo>
                  <a:lnTo>
                    <a:pt x="2786" y="185"/>
                  </a:lnTo>
                  <a:lnTo>
                    <a:pt x="2783" y="185"/>
                  </a:lnTo>
                  <a:lnTo>
                    <a:pt x="2783" y="185"/>
                  </a:lnTo>
                  <a:lnTo>
                    <a:pt x="2781" y="182"/>
                  </a:lnTo>
                  <a:lnTo>
                    <a:pt x="2781" y="182"/>
                  </a:lnTo>
                  <a:lnTo>
                    <a:pt x="2783" y="180"/>
                  </a:lnTo>
                  <a:lnTo>
                    <a:pt x="2783" y="178"/>
                  </a:lnTo>
                  <a:lnTo>
                    <a:pt x="2783" y="175"/>
                  </a:lnTo>
                  <a:lnTo>
                    <a:pt x="2781" y="173"/>
                  </a:lnTo>
                  <a:lnTo>
                    <a:pt x="2776" y="173"/>
                  </a:lnTo>
                  <a:lnTo>
                    <a:pt x="2776" y="170"/>
                  </a:lnTo>
                  <a:lnTo>
                    <a:pt x="2776" y="170"/>
                  </a:lnTo>
                  <a:lnTo>
                    <a:pt x="2776" y="168"/>
                  </a:lnTo>
                  <a:lnTo>
                    <a:pt x="2779" y="166"/>
                  </a:lnTo>
                  <a:lnTo>
                    <a:pt x="2779" y="166"/>
                  </a:lnTo>
                  <a:lnTo>
                    <a:pt x="2779" y="163"/>
                  </a:lnTo>
                  <a:lnTo>
                    <a:pt x="2776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59"/>
                  </a:lnTo>
                  <a:lnTo>
                    <a:pt x="2779" y="159"/>
                  </a:lnTo>
                  <a:lnTo>
                    <a:pt x="2774" y="159"/>
                  </a:lnTo>
                  <a:lnTo>
                    <a:pt x="2774" y="156"/>
                  </a:lnTo>
                  <a:lnTo>
                    <a:pt x="2765" y="137"/>
                  </a:lnTo>
                  <a:lnTo>
                    <a:pt x="2765" y="135"/>
                  </a:lnTo>
                  <a:lnTo>
                    <a:pt x="2765" y="135"/>
                  </a:lnTo>
                  <a:lnTo>
                    <a:pt x="2765" y="133"/>
                  </a:lnTo>
                  <a:lnTo>
                    <a:pt x="2767" y="133"/>
                  </a:lnTo>
                  <a:lnTo>
                    <a:pt x="2767" y="133"/>
                  </a:lnTo>
                  <a:lnTo>
                    <a:pt x="2767" y="130"/>
                  </a:lnTo>
                  <a:lnTo>
                    <a:pt x="2767" y="130"/>
                  </a:lnTo>
                  <a:lnTo>
                    <a:pt x="2769" y="125"/>
                  </a:lnTo>
                  <a:lnTo>
                    <a:pt x="2769" y="125"/>
                  </a:lnTo>
                  <a:lnTo>
                    <a:pt x="2769" y="123"/>
                  </a:lnTo>
                  <a:lnTo>
                    <a:pt x="2767" y="121"/>
                  </a:lnTo>
                  <a:lnTo>
                    <a:pt x="2765" y="121"/>
                  </a:lnTo>
                  <a:lnTo>
                    <a:pt x="2760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6"/>
                  </a:lnTo>
                  <a:lnTo>
                    <a:pt x="2762" y="114"/>
                  </a:lnTo>
                  <a:lnTo>
                    <a:pt x="2765" y="111"/>
                  </a:lnTo>
                  <a:lnTo>
                    <a:pt x="2762" y="111"/>
                  </a:lnTo>
                  <a:lnTo>
                    <a:pt x="2757" y="109"/>
                  </a:lnTo>
                  <a:lnTo>
                    <a:pt x="2757" y="109"/>
                  </a:lnTo>
                  <a:lnTo>
                    <a:pt x="2757" y="104"/>
                  </a:lnTo>
                  <a:lnTo>
                    <a:pt x="2760" y="104"/>
                  </a:lnTo>
                  <a:lnTo>
                    <a:pt x="2757" y="102"/>
                  </a:lnTo>
                  <a:lnTo>
                    <a:pt x="2757" y="99"/>
                  </a:lnTo>
                  <a:lnTo>
                    <a:pt x="2755" y="99"/>
                  </a:lnTo>
                  <a:lnTo>
                    <a:pt x="2755" y="97"/>
                  </a:lnTo>
                  <a:lnTo>
                    <a:pt x="2755" y="97"/>
                  </a:lnTo>
                  <a:lnTo>
                    <a:pt x="2753" y="95"/>
                  </a:lnTo>
                  <a:lnTo>
                    <a:pt x="2753" y="95"/>
                  </a:lnTo>
                  <a:lnTo>
                    <a:pt x="2750" y="95"/>
                  </a:lnTo>
                  <a:lnTo>
                    <a:pt x="2750" y="95"/>
                  </a:lnTo>
                  <a:lnTo>
                    <a:pt x="2750" y="92"/>
                  </a:lnTo>
                  <a:lnTo>
                    <a:pt x="2753" y="90"/>
                  </a:lnTo>
                  <a:lnTo>
                    <a:pt x="2750" y="88"/>
                  </a:lnTo>
                  <a:lnTo>
                    <a:pt x="2746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8"/>
                  </a:lnTo>
                  <a:lnTo>
                    <a:pt x="2743" y="88"/>
                  </a:lnTo>
                  <a:lnTo>
                    <a:pt x="2741" y="88"/>
                  </a:lnTo>
                  <a:lnTo>
                    <a:pt x="2741" y="88"/>
                  </a:lnTo>
                  <a:lnTo>
                    <a:pt x="2741" y="85"/>
                  </a:lnTo>
                  <a:lnTo>
                    <a:pt x="2738" y="83"/>
                  </a:lnTo>
                  <a:lnTo>
                    <a:pt x="2738" y="81"/>
                  </a:lnTo>
                  <a:lnTo>
                    <a:pt x="2738" y="81"/>
                  </a:lnTo>
                  <a:lnTo>
                    <a:pt x="2741" y="78"/>
                  </a:lnTo>
                  <a:lnTo>
                    <a:pt x="2741" y="78"/>
                  </a:lnTo>
                  <a:lnTo>
                    <a:pt x="2743" y="78"/>
                  </a:lnTo>
                  <a:lnTo>
                    <a:pt x="2743" y="78"/>
                  </a:lnTo>
                  <a:lnTo>
                    <a:pt x="2743" y="76"/>
                  </a:lnTo>
                  <a:lnTo>
                    <a:pt x="2743" y="73"/>
                  </a:lnTo>
                  <a:lnTo>
                    <a:pt x="2743" y="73"/>
                  </a:lnTo>
                  <a:lnTo>
                    <a:pt x="2743" y="71"/>
                  </a:lnTo>
                  <a:lnTo>
                    <a:pt x="2746" y="71"/>
                  </a:lnTo>
                  <a:lnTo>
                    <a:pt x="2746" y="69"/>
                  </a:lnTo>
                  <a:lnTo>
                    <a:pt x="2743" y="69"/>
                  </a:lnTo>
                  <a:lnTo>
                    <a:pt x="2741" y="69"/>
                  </a:lnTo>
                  <a:lnTo>
                    <a:pt x="2741" y="69"/>
                  </a:lnTo>
                  <a:lnTo>
                    <a:pt x="2741" y="71"/>
                  </a:lnTo>
                  <a:lnTo>
                    <a:pt x="2738" y="71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1" y="57"/>
                  </a:lnTo>
                  <a:lnTo>
                    <a:pt x="2727" y="59"/>
                  </a:lnTo>
                  <a:lnTo>
                    <a:pt x="2724" y="59"/>
                  </a:lnTo>
                  <a:lnTo>
                    <a:pt x="2724" y="59"/>
                  </a:lnTo>
                  <a:lnTo>
                    <a:pt x="2722" y="59"/>
                  </a:lnTo>
                  <a:lnTo>
                    <a:pt x="2722" y="59"/>
                  </a:lnTo>
                  <a:lnTo>
                    <a:pt x="2722" y="57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7" y="54"/>
                  </a:lnTo>
                  <a:lnTo>
                    <a:pt x="2727" y="54"/>
                  </a:lnTo>
                  <a:lnTo>
                    <a:pt x="2727" y="52"/>
                  </a:lnTo>
                  <a:lnTo>
                    <a:pt x="2724" y="50"/>
                  </a:lnTo>
                  <a:lnTo>
                    <a:pt x="2722" y="47"/>
                  </a:lnTo>
                  <a:lnTo>
                    <a:pt x="2722" y="45"/>
                  </a:lnTo>
                  <a:lnTo>
                    <a:pt x="2720" y="45"/>
                  </a:lnTo>
                  <a:lnTo>
                    <a:pt x="2720" y="45"/>
                  </a:lnTo>
                  <a:lnTo>
                    <a:pt x="2715" y="45"/>
                  </a:lnTo>
                  <a:lnTo>
                    <a:pt x="2715" y="45"/>
                  </a:lnTo>
                  <a:lnTo>
                    <a:pt x="2712" y="43"/>
                  </a:lnTo>
                  <a:lnTo>
                    <a:pt x="2712" y="43"/>
                  </a:lnTo>
                  <a:lnTo>
                    <a:pt x="2710" y="43"/>
                  </a:lnTo>
                  <a:lnTo>
                    <a:pt x="2696" y="31"/>
                  </a:lnTo>
                  <a:lnTo>
                    <a:pt x="2691" y="31"/>
                  </a:lnTo>
                  <a:lnTo>
                    <a:pt x="2689" y="31"/>
                  </a:lnTo>
                  <a:lnTo>
                    <a:pt x="2684" y="33"/>
                  </a:lnTo>
                  <a:lnTo>
                    <a:pt x="2682" y="33"/>
                  </a:lnTo>
                  <a:lnTo>
                    <a:pt x="2682" y="36"/>
                  </a:lnTo>
                  <a:lnTo>
                    <a:pt x="2682" y="36"/>
                  </a:lnTo>
                  <a:lnTo>
                    <a:pt x="2682" y="38"/>
                  </a:lnTo>
                  <a:lnTo>
                    <a:pt x="2682" y="40"/>
                  </a:lnTo>
                  <a:lnTo>
                    <a:pt x="2682" y="40"/>
                  </a:lnTo>
                  <a:lnTo>
                    <a:pt x="2679" y="40"/>
                  </a:lnTo>
                  <a:lnTo>
                    <a:pt x="2679" y="38"/>
                  </a:lnTo>
                  <a:lnTo>
                    <a:pt x="2677" y="36"/>
                  </a:lnTo>
                  <a:lnTo>
                    <a:pt x="2675" y="38"/>
                  </a:lnTo>
                  <a:lnTo>
                    <a:pt x="2675" y="38"/>
                  </a:lnTo>
                  <a:lnTo>
                    <a:pt x="2672" y="36"/>
                  </a:lnTo>
                  <a:lnTo>
                    <a:pt x="2672" y="36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0" y="31"/>
                  </a:lnTo>
                  <a:lnTo>
                    <a:pt x="2670" y="31"/>
                  </a:lnTo>
                  <a:lnTo>
                    <a:pt x="2663" y="31"/>
                  </a:lnTo>
                  <a:lnTo>
                    <a:pt x="2663" y="31"/>
                  </a:lnTo>
                  <a:lnTo>
                    <a:pt x="2660" y="31"/>
                  </a:lnTo>
                  <a:lnTo>
                    <a:pt x="2658" y="28"/>
                  </a:lnTo>
                  <a:lnTo>
                    <a:pt x="2656" y="28"/>
                  </a:lnTo>
                  <a:lnTo>
                    <a:pt x="2656" y="26"/>
                  </a:lnTo>
                  <a:lnTo>
                    <a:pt x="2653" y="26"/>
                  </a:lnTo>
                  <a:lnTo>
                    <a:pt x="2653" y="24"/>
                  </a:lnTo>
                  <a:lnTo>
                    <a:pt x="2653" y="24"/>
                  </a:lnTo>
                  <a:lnTo>
                    <a:pt x="2651" y="21"/>
                  </a:lnTo>
                  <a:lnTo>
                    <a:pt x="2651" y="19"/>
                  </a:lnTo>
                  <a:lnTo>
                    <a:pt x="2651" y="19"/>
                  </a:lnTo>
                  <a:lnTo>
                    <a:pt x="2649" y="17"/>
                  </a:lnTo>
                  <a:lnTo>
                    <a:pt x="2649" y="17"/>
                  </a:lnTo>
                  <a:lnTo>
                    <a:pt x="2646" y="17"/>
                  </a:lnTo>
                  <a:lnTo>
                    <a:pt x="2646" y="17"/>
                  </a:lnTo>
                  <a:lnTo>
                    <a:pt x="2644" y="17"/>
                  </a:lnTo>
                  <a:lnTo>
                    <a:pt x="2644" y="19"/>
                  </a:lnTo>
                  <a:lnTo>
                    <a:pt x="2642" y="19"/>
                  </a:lnTo>
                  <a:lnTo>
                    <a:pt x="2642" y="19"/>
                  </a:lnTo>
                  <a:lnTo>
                    <a:pt x="2639" y="17"/>
                  </a:lnTo>
                  <a:lnTo>
                    <a:pt x="2639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4" y="12"/>
                  </a:lnTo>
                  <a:lnTo>
                    <a:pt x="2634" y="10"/>
                  </a:lnTo>
                  <a:lnTo>
                    <a:pt x="2630" y="7"/>
                  </a:lnTo>
                  <a:lnTo>
                    <a:pt x="2627" y="7"/>
                  </a:lnTo>
                  <a:lnTo>
                    <a:pt x="2623" y="5"/>
                  </a:lnTo>
                  <a:lnTo>
                    <a:pt x="2620" y="5"/>
                  </a:lnTo>
                  <a:lnTo>
                    <a:pt x="2618" y="5"/>
                  </a:lnTo>
                  <a:lnTo>
                    <a:pt x="2618" y="2"/>
                  </a:lnTo>
                  <a:lnTo>
                    <a:pt x="2615" y="0"/>
                  </a:lnTo>
                  <a:lnTo>
                    <a:pt x="2615" y="0"/>
                  </a:lnTo>
                  <a:lnTo>
                    <a:pt x="2613" y="5"/>
                  </a:lnTo>
                  <a:lnTo>
                    <a:pt x="2611" y="5"/>
                  </a:lnTo>
                  <a:lnTo>
                    <a:pt x="2611" y="5"/>
                  </a:lnTo>
                  <a:lnTo>
                    <a:pt x="2611" y="2"/>
                  </a:lnTo>
                  <a:lnTo>
                    <a:pt x="2611" y="2"/>
                  </a:lnTo>
                  <a:lnTo>
                    <a:pt x="2613" y="2"/>
                  </a:lnTo>
                  <a:lnTo>
                    <a:pt x="2611" y="2"/>
                  </a:lnTo>
                  <a:lnTo>
                    <a:pt x="2611" y="0"/>
                  </a:lnTo>
                  <a:lnTo>
                    <a:pt x="2608" y="0"/>
                  </a:lnTo>
                  <a:lnTo>
                    <a:pt x="2608" y="2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6" y="2"/>
                  </a:lnTo>
                  <a:lnTo>
                    <a:pt x="2606" y="2"/>
                  </a:lnTo>
                  <a:lnTo>
                    <a:pt x="2604" y="2"/>
                  </a:lnTo>
                  <a:lnTo>
                    <a:pt x="2604" y="2"/>
                  </a:lnTo>
                  <a:lnTo>
                    <a:pt x="2601" y="0"/>
                  </a:lnTo>
                  <a:lnTo>
                    <a:pt x="2599" y="0"/>
                  </a:lnTo>
                  <a:lnTo>
                    <a:pt x="2599" y="0"/>
                  </a:lnTo>
                  <a:lnTo>
                    <a:pt x="2597" y="0"/>
                  </a:lnTo>
                  <a:lnTo>
                    <a:pt x="2597" y="0"/>
                  </a:lnTo>
                  <a:lnTo>
                    <a:pt x="2594" y="2"/>
                  </a:lnTo>
                  <a:lnTo>
                    <a:pt x="2592" y="2"/>
                  </a:lnTo>
                  <a:lnTo>
                    <a:pt x="2592" y="5"/>
                  </a:lnTo>
                  <a:lnTo>
                    <a:pt x="2592" y="5"/>
                  </a:lnTo>
                  <a:lnTo>
                    <a:pt x="2585" y="5"/>
                  </a:lnTo>
                  <a:lnTo>
                    <a:pt x="2575" y="10"/>
                  </a:lnTo>
                  <a:lnTo>
                    <a:pt x="2556" y="10"/>
                  </a:lnTo>
                  <a:lnTo>
                    <a:pt x="2554" y="10"/>
                  </a:lnTo>
                  <a:lnTo>
                    <a:pt x="2552" y="10"/>
                  </a:lnTo>
                  <a:lnTo>
                    <a:pt x="2552" y="10"/>
                  </a:lnTo>
                  <a:lnTo>
                    <a:pt x="2549" y="7"/>
                  </a:lnTo>
                  <a:lnTo>
                    <a:pt x="2549" y="7"/>
                  </a:lnTo>
                  <a:lnTo>
                    <a:pt x="2547" y="7"/>
                  </a:lnTo>
                  <a:lnTo>
                    <a:pt x="2547" y="7"/>
                  </a:lnTo>
                  <a:lnTo>
                    <a:pt x="2542" y="10"/>
                  </a:lnTo>
                  <a:lnTo>
                    <a:pt x="2540" y="10"/>
                  </a:lnTo>
                  <a:lnTo>
                    <a:pt x="2540" y="10"/>
                  </a:lnTo>
                  <a:lnTo>
                    <a:pt x="2537" y="12"/>
                  </a:lnTo>
                  <a:lnTo>
                    <a:pt x="2535" y="12"/>
                  </a:lnTo>
                  <a:lnTo>
                    <a:pt x="2533" y="12"/>
                  </a:lnTo>
                  <a:lnTo>
                    <a:pt x="2526" y="12"/>
                  </a:lnTo>
                  <a:lnTo>
                    <a:pt x="2511" y="17"/>
                  </a:lnTo>
                  <a:lnTo>
                    <a:pt x="2507" y="21"/>
                  </a:lnTo>
                  <a:lnTo>
                    <a:pt x="2502" y="21"/>
                  </a:lnTo>
                  <a:lnTo>
                    <a:pt x="2500" y="21"/>
                  </a:lnTo>
                  <a:lnTo>
                    <a:pt x="2500" y="21"/>
                  </a:lnTo>
                  <a:lnTo>
                    <a:pt x="2497" y="21"/>
                  </a:lnTo>
                  <a:lnTo>
                    <a:pt x="2497" y="21"/>
                  </a:lnTo>
                  <a:lnTo>
                    <a:pt x="2495" y="21"/>
                  </a:lnTo>
                  <a:lnTo>
                    <a:pt x="2495" y="24"/>
                  </a:lnTo>
                  <a:lnTo>
                    <a:pt x="2493" y="24"/>
                  </a:lnTo>
                  <a:lnTo>
                    <a:pt x="2490" y="26"/>
                  </a:lnTo>
                  <a:lnTo>
                    <a:pt x="2488" y="26"/>
                  </a:lnTo>
                  <a:lnTo>
                    <a:pt x="2481" y="24"/>
                  </a:lnTo>
                  <a:lnTo>
                    <a:pt x="2471" y="26"/>
                  </a:lnTo>
                  <a:lnTo>
                    <a:pt x="2471" y="26"/>
                  </a:lnTo>
                  <a:lnTo>
                    <a:pt x="2469" y="26"/>
                  </a:lnTo>
                  <a:lnTo>
                    <a:pt x="2469" y="28"/>
                  </a:lnTo>
                  <a:lnTo>
                    <a:pt x="2469" y="28"/>
                  </a:lnTo>
                  <a:lnTo>
                    <a:pt x="2466" y="31"/>
                  </a:lnTo>
                  <a:lnTo>
                    <a:pt x="2464" y="33"/>
                  </a:lnTo>
                  <a:lnTo>
                    <a:pt x="2462" y="38"/>
                  </a:lnTo>
                  <a:lnTo>
                    <a:pt x="2459" y="40"/>
                  </a:lnTo>
                  <a:lnTo>
                    <a:pt x="2455" y="45"/>
                  </a:lnTo>
                  <a:lnTo>
                    <a:pt x="2450" y="50"/>
                  </a:lnTo>
                  <a:lnTo>
                    <a:pt x="2448" y="54"/>
                  </a:lnTo>
                  <a:lnTo>
                    <a:pt x="2445" y="54"/>
                  </a:lnTo>
                  <a:lnTo>
                    <a:pt x="2445" y="54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38" y="64"/>
                  </a:lnTo>
                  <a:lnTo>
                    <a:pt x="2436" y="66"/>
                  </a:lnTo>
                  <a:lnTo>
                    <a:pt x="2436" y="66"/>
                  </a:lnTo>
                  <a:lnTo>
                    <a:pt x="2431" y="69"/>
                  </a:lnTo>
                  <a:lnTo>
                    <a:pt x="2429" y="71"/>
                  </a:lnTo>
                  <a:lnTo>
                    <a:pt x="2429" y="73"/>
                  </a:lnTo>
                  <a:lnTo>
                    <a:pt x="2429" y="73"/>
                  </a:lnTo>
                  <a:lnTo>
                    <a:pt x="2429" y="76"/>
                  </a:lnTo>
                  <a:lnTo>
                    <a:pt x="2429" y="76"/>
                  </a:lnTo>
                  <a:lnTo>
                    <a:pt x="2429" y="78"/>
                  </a:lnTo>
                  <a:lnTo>
                    <a:pt x="2429" y="78"/>
                  </a:lnTo>
                  <a:lnTo>
                    <a:pt x="2429" y="81"/>
                  </a:lnTo>
                  <a:lnTo>
                    <a:pt x="2429" y="83"/>
                  </a:lnTo>
                  <a:lnTo>
                    <a:pt x="2429" y="83"/>
                  </a:lnTo>
                  <a:lnTo>
                    <a:pt x="2429" y="85"/>
                  </a:lnTo>
                  <a:lnTo>
                    <a:pt x="2431" y="85"/>
                  </a:lnTo>
                  <a:lnTo>
                    <a:pt x="2433" y="85"/>
                  </a:lnTo>
                  <a:lnTo>
                    <a:pt x="2436" y="85"/>
                  </a:lnTo>
                  <a:lnTo>
                    <a:pt x="2436" y="85"/>
                  </a:lnTo>
                  <a:lnTo>
                    <a:pt x="2438" y="83"/>
                  </a:lnTo>
                  <a:lnTo>
                    <a:pt x="2440" y="83"/>
                  </a:lnTo>
                  <a:lnTo>
                    <a:pt x="2445" y="83"/>
                  </a:lnTo>
                  <a:lnTo>
                    <a:pt x="2448" y="83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2" y="83"/>
                  </a:lnTo>
                  <a:lnTo>
                    <a:pt x="2455" y="83"/>
                  </a:lnTo>
                  <a:lnTo>
                    <a:pt x="2459" y="88"/>
                  </a:lnTo>
                  <a:lnTo>
                    <a:pt x="2462" y="88"/>
                  </a:lnTo>
                  <a:lnTo>
                    <a:pt x="2464" y="88"/>
                  </a:lnTo>
                  <a:lnTo>
                    <a:pt x="2464" y="90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5"/>
                  </a:lnTo>
                  <a:lnTo>
                    <a:pt x="2462" y="95"/>
                  </a:lnTo>
                  <a:lnTo>
                    <a:pt x="2462" y="95"/>
                  </a:lnTo>
                  <a:lnTo>
                    <a:pt x="2462" y="97"/>
                  </a:lnTo>
                  <a:lnTo>
                    <a:pt x="2462" y="99"/>
                  </a:lnTo>
                  <a:lnTo>
                    <a:pt x="2462" y="102"/>
                  </a:lnTo>
                  <a:lnTo>
                    <a:pt x="2462" y="104"/>
                  </a:lnTo>
                  <a:lnTo>
                    <a:pt x="2462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9"/>
                  </a:lnTo>
                  <a:lnTo>
                    <a:pt x="2462" y="109"/>
                  </a:lnTo>
                  <a:lnTo>
                    <a:pt x="2464" y="114"/>
                  </a:lnTo>
                  <a:lnTo>
                    <a:pt x="2466" y="116"/>
                  </a:lnTo>
                  <a:lnTo>
                    <a:pt x="2466" y="116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8"/>
                  </a:lnTo>
                  <a:lnTo>
                    <a:pt x="2466" y="128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2" y="133"/>
                  </a:lnTo>
                  <a:lnTo>
                    <a:pt x="2464" y="133"/>
                  </a:lnTo>
                  <a:lnTo>
                    <a:pt x="2464" y="135"/>
                  </a:lnTo>
                  <a:lnTo>
                    <a:pt x="2464" y="135"/>
                  </a:lnTo>
                  <a:lnTo>
                    <a:pt x="2464" y="137"/>
                  </a:lnTo>
                  <a:lnTo>
                    <a:pt x="2464" y="137"/>
                  </a:lnTo>
                  <a:lnTo>
                    <a:pt x="2462" y="140"/>
                  </a:lnTo>
                  <a:lnTo>
                    <a:pt x="2462" y="142"/>
                  </a:lnTo>
                  <a:lnTo>
                    <a:pt x="2459" y="142"/>
                  </a:lnTo>
                  <a:lnTo>
                    <a:pt x="2459" y="144"/>
                  </a:lnTo>
                  <a:lnTo>
                    <a:pt x="2457" y="144"/>
                  </a:lnTo>
                  <a:lnTo>
                    <a:pt x="2457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48" y="149"/>
                  </a:lnTo>
                  <a:lnTo>
                    <a:pt x="2445" y="152"/>
                  </a:lnTo>
                  <a:lnTo>
                    <a:pt x="2443" y="154"/>
                  </a:lnTo>
                  <a:lnTo>
                    <a:pt x="2436" y="163"/>
                  </a:lnTo>
                  <a:lnTo>
                    <a:pt x="2436" y="163"/>
                  </a:lnTo>
                  <a:lnTo>
                    <a:pt x="2433" y="163"/>
                  </a:lnTo>
                  <a:lnTo>
                    <a:pt x="2433" y="163"/>
                  </a:lnTo>
                  <a:lnTo>
                    <a:pt x="2431" y="163"/>
                  </a:lnTo>
                  <a:lnTo>
                    <a:pt x="2431" y="163"/>
                  </a:lnTo>
                  <a:lnTo>
                    <a:pt x="2431" y="166"/>
                  </a:lnTo>
                  <a:lnTo>
                    <a:pt x="2431" y="168"/>
                  </a:lnTo>
                  <a:lnTo>
                    <a:pt x="2429" y="170"/>
                  </a:lnTo>
                  <a:lnTo>
                    <a:pt x="2429" y="170"/>
                  </a:lnTo>
                  <a:lnTo>
                    <a:pt x="2429" y="173"/>
                  </a:lnTo>
                  <a:lnTo>
                    <a:pt x="2429" y="175"/>
                  </a:lnTo>
                  <a:lnTo>
                    <a:pt x="2426" y="178"/>
                  </a:lnTo>
                  <a:lnTo>
                    <a:pt x="2426" y="180"/>
                  </a:lnTo>
                  <a:lnTo>
                    <a:pt x="2426" y="180"/>
                  </a:lnTo>
                  <a:lnTo>
                    <a:pt x="2426" y="182"/>
                  </a:lnTo>
                  <a:lnTo>
                    <a:pt x="2426" y="182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7"/>
                  </a:lnTo>
                  <a:lnTo>
                    <a:pt x="2424" y="187"/>
                  </a:lnTo>
                  <a:lnTo>
                    <a:pt x="2422" y="187"/>
                  </a:lnTo>
                  <a:lnTo>
                    <a:pt x="2422" y="189"/>
                  </a:lnTo>
                  <a:lnTo>
                    <a:pt x="2422" y="189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19" y="196"/>
                  </a:lnTo>
                  <a:lnTo>
                    <a:pt x="2419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9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4" y="201"/>
                  </a:lnTo>
                  <a:lnTo>
                    <a:pt x="2414" y="201"/>
                  </a:lnTo>
                  <a:lnTo>
                    <a:pt x="2414" y="204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8"/>
                  </a:lnTo>
                  <a:lnTo>
                    <a:pt x="2414" y="208"/>
                  </a:lnTo>
                  <a:lnTo>
                    <a:pt x="2414" y="211"/>
                  </a:lnTo>
                  <a:lnTo>
                    <a:pt x="2414" y="211"/>
                  </a:lnTo>
                  <a:lnTo>
                    <a:pt x="2414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5"/>
                  </a:lnTo>
                  <a:lnTo>
                    <a:pt x="2410" y="218"/>
                  </a:lnTo>
                  <a:lnTo>
                    <a:pt x="2405" y="220"/>
                  </a:lnTo>
                  <a:lnTo>
                    <a:pt x="2405" y="223"/>
                  </a:lnTo>
                  <a:lnTo>
                    <a:pt x="2405" y="225"/>
                  </a:lnTo>
                  <a:lnTo>
                    <a:pt x="2400" y="227"/>
                  </a:lnTo>
                  <a:lnTo>
                    <a:pt x="2403" y="230"/>
                  </a:lnTo>
                  <a:lnTo>
                    <a:pt x="2403" y="230"/>
                  </a:lnTo>
                  <a:lnTo>
                    <a:pt x="2400" y="232"/>
                  </a:lnTo>
                  <a:lnTo>
                    <a:pt x="2400" y="232"/>
                  </a:lnTo>
                  <a:lnTo>
                    <a:pt x="2400" y="234"/>
                  </a:lnTo>
                  <a:lnTo>
                    <a:pt x="2400" y="237"/>
                  </a:lnTo>
                  <a:lnTo>
                    <a:pt x="2400" y="239"/>
                  </a:lnTo>
                  <a:lnTo>
                    <a:pt x="2400" y="241"/>
                  </a:lnTo>
                  <a:lnTo>
                    <a:pt x="2398" y="244"/>
                  </a:lnTo>
                  <a:lnTo>
                    <a:pt x="2398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3" y="246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8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3"/>
                  </a:lnTo>
                  <a:lnTo>
                    <a:pt x="2388" y="263"/>
                  </a:lnTo>
                  <a:lnTo>
                    <a:pt x="2386" y="265"/>
                  </a:lnTo>
                  <a:lnTo>
                    <a:pt x="2386" y="267"/>
                  </a:lnTo>
                  <a:lnTo>
                    <a:pt x="2386" y="267"/>
                  </a:lnTo>
                  <a:lnTo>
                    <a:pt x="2384" y="267"/>
                  </a:lnTo>
                  <a:lnTo>
                    <a:pt x="2384" y="267"/>
                  </a:lnTo>
                  <a:lnTo>
                    <a:pt x="2381" y="267"/>
                  </a:lnTo>
                  <a:lnTo>
                    <a:pt x="2381" y="267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4" y="270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5"/>
                  </a:lnTo>
                  <a:lnTo>
                    <a:pt x="2388" y="275"/>
                  </a:lnTo>
                  <a:lnTo>
                    <a:pt x="2391" y="272"/>
                  </a:lnTo>
                  <a:lnTo>
                    <a:pt x="2391" y="272"/>
                  </a:lnTo>
                  <a:lnTo>
                    <a:pt x="2393" y="272"/>
                  </a:lnTo>
                  <a:lnTo>
                    <a:pt x="2393" y="275"/>
                  </a:lnTo>
                  <a:lnTo>
                    <a:pt x="2393" y="275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1" y="277"/>
                  </a:lnTo>
                  <a:lnTo>
                    <a:pt x="2391" y="279"/>
                  </a:lnTo>
                  <a:lnTo>
                    <a:pt x="2391" y="284"/>
                  </a:lnTo>
                  <a:lnTo>
                    <a:pt x="2391" y="284"/>
                  </a:lnTo>
                  <a:lnTo>
                    <a:pt x="2393" y="284"/>
                  </a:lnTo>
                  <a:lnTo>
                    <a:pt x="2393" y="286"/>
                  </a:lnTo>
                  <a:lnTo>
                    <a:pt x="2393" y="286"/>
                  </a:lnTo>
                  <a:lnTo>
                    <a:pt x="2393" y="289"/>
                  </a:lnTo>
                  <a:lnTo>
                    <a:pt x="2391" y="291"/>
                  </a:lnTo>
                  <a:lnTo>
                    <a:pt x="2391" y="294"/>
                  </a:lnTo>
                  <a:lnTo>
                    <a:pt x="2391" y="294"/>
                  </a:lnTo>
                  <a:lnTo>
                    <a:pt x="2391" y="296"/>
                  </a:lnTo>
                  <a:lnTo>
                    <a:pt x="2388" y="298"/>
                  </a:lnTo>
                  <a:lnTo>
                    <a:pt x="2386" y="301"/>
                  </a:lnTo>
                  <a:lnTo>
                    <a:pt x="2386" y="301"/>
                  </a:lnTo>
                  <a:lnTo>
                    <a:pt x="2384" y="301"/>
                  </a:lnTo>
                  <a:lnTo>
                    <a:pt x="2379" y="303"/>
                  </a:lnTo>
                  <a:lnTo>
                    <a:pt x="2374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62" y="305"/>
                  </a:lnTo>
                  <a:lnTo>
                    <a:pt x="2360" y="305"/>
                  </a:lnTo>
                  <a:lnTo>
                    <a:pt x="2360" y="305"/>
                  </a:lnTo>
                  <a:lnTo>
                    <a:pt x="2358" y="305"/>
                  </a:lnTo>
                  <a:lnTo>
                    <a:pt x="2355" y="305"/>
                  </a:lnTo>
                  <a:lnTo>
                    <a:pt x="2353" y="308"/>
                  </a:lnTo>
                  <a:lnTo>
                    <a:pt x="2351" y="308"/>
                  </a:lnTo>
                  <a:lnTo>
                    <a:pt x="2351" y="308"/>
                  </a:lnTo>
                  <a:lnTo>
                    <a:pt x="2348" y="310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3" y="317"/>
                  </a:lnTo>
                  <a:lnTo>
                    <a:pt x="2341" y="317"/>
                  </a:lnTo>
                  <a:lnTo>
                    <a:pt x="2341" y="320"/>
                  </a:lnTo>
                  <a:lnTo>
                    <a:pt x="2341" y="320"/>
                  </a:lnTo>
                  <a:lnTo>
                    <a:pt x="2339" y="320"/>
                  </a:lnTo>
                  <a:lnTo>
                    <a:pt x="2339" y="320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2" y="327"/>
                  </a:lnTo>
                  <a:lnTo>
                    <a:pt x="2332" y="327"/>
                  </a:lnTo>
                  <a:lnTo>
                    <a:pt x="2332" y="329"/>
                  </a:lnTo>
                  <a:lnTo>
                    <a:pt x="2327" y="329"/>
                  </a:lnTo>
                  <a:lnTo>
                    <a:pt x="2327" y="331"/>
                  </a:lnTo>
                  <a:lnTo>
                    <a:pt x="2325" y="331"/>
                  </a:lnTo>
                  <a:lnTo>
                    <a:pt x="2325" y="334"/>
                  </a:lnTo>
                  <a:lnTo>
                    <a:pt x="2322" y="334"/>
                  </a:lnTo>
                  <a:lnTo>
                    <a:pt x="2317" y="336"/>
                  </a:lnTo>
                  <a:lnTo>
                    <a:pt x="2317" y="338"/>
                  </a:lnTo>
                  <a:lnTo>
                    <a:pt x="2315" y="338"/>
                  </a:lnTo>
                  <a:lnTo>
                    <a:pt x="2315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294" y="334"/>
                  </a:lnTo>
                  <a:lnTo>
                    <a:pt x="2282" y="331"/>
                  </a:lnTo>
                  <a:lnTo>
                    <a:pt x="2273" y="329"/>
                  </a:lnTo>
                  <a:lnTo>
                    <a:pt x="2256" y="317"/>
                  </a:lnTo>
                  <a:lnTo>
                    <a:pt x="2254" y="315"/>
                  </a:lnTo>
                  <a:lnTo>
                    <a:pt x="2242" y="341"/>
                  </a:lnTo>
                  <a:lnTo>
                    <a:pt x="2242" y="343"/>
                  </a:lnTo>
                  <a:lnTo>
                    <a:pt x="2230" y="367"/>
                  </a:lnTo>
                  <a:lnTo>
                    <a:pt x="2218" y="393"/>
                  </a:lnTo>
                  <a:lnTo>
                    <a:pt x="2218" y="393"/>
                  </a:lnTo>
                  <a:lnTo>
                    <a:pt x="2221" y="395"/>
                  </a:lnTo>
                  <a:lnTo>
                    <a:pt x="2221" y="398"/>
                  </a:lnTo>
                  <a:lnTo>
                    <a:pt x="2218" y="400"/>
                  </a:lnTo>
                  <a:lnTo>
                    <a:pt x="2206" y="419"/>
                  </a:lnTo>
                  <a:lnTo>
                    <a:pt x="2206" y="421"/>
                  </a:lnTo>
                  <a:lnTo>
                    <a:pt x="2206" y="421"/>
                  </a:lnTo>
                  <a:lnTo>
                    <a:pt x="2206" y="424"/>
                  </a:lnTo>
                  <a:lnTo>
                    <a:pt x="2206" y="440"/>
                  </a:lnTo>
                  <a:lnTo>
                    <a:pt x="2206" y="443"/>
                  </a:lnTo>
                  <a:lnTo>
                    <a:pt x="2206" y="443"/>
                  </a:lnTo>
                  <a:lnTo>
                    <a:pt x="2192" y="450"/>
                  </a:lnTo>
                  <a:lnTo>
                    <a:pt x="2192" y="450"/>
                  </a:lnTo>
                  <a:lnTo>
                    <a:pt x="2192" y="452"/>
                  </a:lnTo>
                  <a:lnTo>
                    <a:pt x="2194" y="462"/>
                  </a:lnTo>
                  <a:lnTo>
                    <a:pt x="2194" y="466"/>
                  </a:lnTo>
                  <a:lnTo>
                    <a:pt x="2194" y="469"/>
                  </a:lnTo>
                  <a:lnTo>
                    <a:pt x="2197" y="469"/>
                  </a:lnTo>
                  <a:lnTo>
                    <a:pt x="2209" y="483"/>
                  </a:lnTo>
                  <a:lnTo>
                    <a:pt x="2213" y="485"/>
                  </a:lnTo>
                  <a:lnTo>
                    <a:pt x="2216" y="483"/>
                  </a:lnTo>
                  <a:lnTo>
                    <a:pt x="2221" y="476"/>
                  </a:lnTo>
                  <a:lnTo>
                    <a:pt x="2228" y="473"/>
                  </a:lnTo>
                  <a:lnTo>
                    <a:pt x="2230" y="471"/>
                  </a:lnTo>
                  <a:lnTo>
                    <a:pt x="2239" y="473"/>
                  </a:lnTo>
                  <a:lnTo>
                    <a:pt x="2244" y="473"/>
                  </a:lnTo>
                  <a:lnTo>
                    <a:pt x="2256" y="471"/>
                  </a:lnTo>
                  <a:lnTo>
                    <a:pt x="2261" y="471"/>
                  </a:lnTo>
                  <a:lnTo>
                    <a:pt x="2261" y="471"/>
                  </a:lnTo>
                  <a:lnTo>
                    <a:pt x="2268" y="473"/>
                  </a:lnTo>
                  <a:lnTo>
                    <a:pt x="2273" y="476"/>
                  </a:lnTo>
                  <a:lnTo>
                    <a:pt x="2273" y="476"/>
                  </a:lnTo>
                  <a:lnTo>
                    <a:pt x="2287" y="488"/>
                  </a:lnTo>
                  <a:lnTo>
                    <a:pt x="2289" y="488"/>
                  </a:lnTo>
                  <a:lnTo>
                    <a:pt x="2291" y="485"/>
                  </a:lnTo>
                  <a:lnTo>
                    <a:pt x="2291" y="483"/>
                  </a:lnTo>
                  <a:lnTo>
                    <a:pt x="2294" y="480"/>
                  </a:lnTo>
                  <a:lnTo>
                    <a:pt x="2296" y="478"/>
                  </a:lnTo>
                  <a:lnTo>
                    <a:pt x="2308" y="462"/>
                  </a:lnTo>
                  <a:lnTo>
                    <a:pt x="2310" y="462"/>
                  </a:lnTo>
                  <a:lnTo>
                    <a:pt x="2313" y="459"/>
                  </a:lnTo>
                  <a:lnTo>
                    <a:pt x="2320" y="462"/>
                  </a:lnTo>
                  <a:lnTo>
                    <a:pt x="2322" y="462"/>
                  </a:lnTo>
                  <a:lnTo>
                    <a:pt x="2325" y="459"/>
                  </a:lnTo>
                  <a:lnTo>
                    <a:pt x="2329" y="459"/>
                  </a:lnTo>
                  <a:lnTo>
                    <a:pt x="2332" y="459"/>
                  </a:lnTo>
                  <a:lnTo>
                    <a:pt x="2332" y="459"/>
                  </a:lnTo>
                  <a:lnTo>
                    <a:pt x="2334" y="462"/>
                  </a:lnTo>
                  <a:lnTo>
                    <a:pt x="2336" y="462"/>
                  </a:lnTo>
                  <a:lnTo>
                    <a:pt x="2346" y="462"/>
                  </a:lnTo>
                  <a:lnTo>
                    <a:pt x="2351" y="464"/>
                  </a:lnTo>
                  <a:lnTo>
                    <a:pt x="2353" y="466"/>
                  </a:lnTo>
                  <a:lnTo>
                    <a:pt x="2360" y="476"/>
                  </a:lnTo>
                  <a:lnTo>
                    <a:pt x="2362" y="480"/>
                  </a:lnTo>
                  <a:lnTo>
                    <a:pt x="2372" y="485"/>
                  </a:lnTo>
                  <a:lnTo>
                    <a:pt x="2377" y="485"/>
                  </a:lnTo>
                  <a:lnTo>
                    <a:pt x="2379" y="488"/>
                  </a:lnTo>
                  <a:lnTo>
                    <a:pt x="2379" y="488"/>
                  </a:lnTo>
                  <a:lnTo>
                    <a:pt x="2379" y="490"/>
                  </a:lnTo>
                  <a:lnTo>
                    <a:pt x="2381" y="495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8" y="499"/>
                  </a:lnTo>
                  <a:lnTo>
                    <a:pt x="2388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4"/>
                  </a:lnTo>
                  <a:lnTo>
                    <a:pt x="2388" y="504"/>
                  </a:lnTo>
                  <a:lnTo>
                    <a:pt x="2388" y="507"/>
                  </a:lnTo>
                  <a:lnTo>
                    <a:pt x="2391" y="507"/>
                  </a:lnTo>
                  <a:lnTo>
                    <a:pt x="2398" y="514"/>
                  </a:lnTo>
                  <a:lnTo>
                    <a:pt x="2400" y="516"/>
                  </a:lnTo>
                  <a:lnTo>
                    <a:pt x="2400" y="516"/>
                  </a:lnTo>
                  <a:lnTo>
                    <a:pt x="2400" y="518"/>
                  </a:lnTo>
                  <a:lnTo>
                    <a:pt x="2403" y="518"/>
                  </a:lnTo>
                  <a:lnTo>
                    <a:pt x="2405" y="521"/>
                  </a:lnTo>
                  <a:lnTo>
                    <a:pt x="2407" y="521"/>
                  </a:lnTo>
                  <a:lnTo>
                    <a:pt x="2410" y="525"/>
                  </a:lnTo>
                  <a:lnTo>
                    <a:pt x="2412" y="528"/>
                  </a:lnTo>
                  <a:lnTo>
                    <a:pt x="2414" y="530"/>
                  </a:lnTo>
                  <a:lnTo>
                    <a:pt x="2414" y="533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40"/>
                  </a:lnTo>
                  <a:lnTo>
                    <a:pt x="2414" y="540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22" y="544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19" y="547"/>
                  </a:lnTo>
                  <a:lnTo>
                    <a:pt x="2419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4"/>
                  </a:lnTo>
                  <a:lnTo>
                    <a:pt x="2422" y="556"/>
                  </a:lnTo>
                  <a:lnTo>
                    <a:pt x="2422" y="556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19" y="563"/>
                  </a:lnTo>
                  <a:lnTo>
                    <a:pt x="2419" y="563"/>
                  </a:lnTo>
                  <a:lnTo>
                    <a:pt x="2417" y="566"/>
                  </a:lnTo>
                  <a:lnTo>
                    <a:pt x="2417" y="566"/>
                  </a:lnTo>
                  <a:lnTo>
                    <a:pt x="2417" y="563"/>
                  </a:lnTo>
                  <a:lnTo>
                    <a:pt x="2414" y="563"/>
                  </a:lnTo>
                  <a:lnTo>
                    <a:pt x="2414" y="566"/>
                  </a:lnTo>
                  <a:lnTo>
                    <a:pt x="2414" y="566"/>
                  </a:lnTo>
                  <a:lnTo>
                    <a:pt x="2412" y="568"/>
                  </a:lnTo>
                  <a:lnTo>
                    <a:pt x="2412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07" y="568"/>
                  </a:lnTo>
                  <a:lnTo>
                    <a:pt x="2405" y="568"/>
                  </a:lnTo>
                  <a:lnTo>
                    <a:pt x="2405" y="568"/>
                  </a:lnTo>
                  <a:lnTo>
                    <a:pt x="2400" y="566"/>
                  </a:lnTo>
                  <a:lnTo>
                    <a:pt x="2398" y="566"/>
                  </a:lnTo>
                  <a:lnTo>
                    <a:pt x="2393" y="568"/>
                  </a:lnTo>
                  <a:lnTo>
                    <a:pt x="2391" y="568"/>
                  </a:lnTo>
                  <a:lnTo>
                    <a:pt x="2377" y="563"/>
                  </a:lnTo>
                  <a:lnTo>
                    <a:pt x="2377" y="563"/>
                  </a:lnTo>
                  <a:lnTo>
                    <a:pt x="2374" y="563"/>
                  </a:lnTo>
                  <a:lnTo>
                    <a:pt x="2374" y="559"/>
                  </a:lnTo>
                  <a:lnTo>
                    <a:pt x="2372" y="559"/>
                  </a:lnTo>
                  <a:lnTo>
                    <a:pt x="2372" y="559"/>
                  </a:lnTo>
                  <a:lnTo>
                    <a:pt x="2370" y="559"/>
                  </a:lnTo>
                  <a:lnTo>
                    <a:pt x="2370" y="561"/>
                  </a:lnTo>
                  <a:lnTo>
                    <a:pt x="2370" y="561"/>
                  </a:lnTo>
                  <a:lnTo>
                    <a:pt x="2367" y="559"/>
                  </a:lnTo>
                  <a:lnTo>
                    <a:pt x="2367" y="559"/>
                  </a:lnTo>
                  <a:lnTo>
                    <a:pt x="2367" y="556"/>
                  </a:lnTo>
                  <a:lnTo>
                    <a:pt x="2367" y="556"/>
                  </a:lnTo>
                  <a:lnTo>
                    <a:pt x="2365" y="556"/>
                  </a:lnTo>
                  <a:lnTo>
                    <a:pt x="2362" y="559"/>
                  </a:lnTo>
                  <a:lnTo>
                    <a:pt x="2362" y="561"/>
                  </a:lnTo>
                  <a:lnTo>
                    <a:pt x="2360" y="563"/>
                  </a:lnTo>
                  <a:lnTo>
                    <a:pt x="2358" y="561"/>
                  </a:lnTo>
                  <a:lnTo>
                    <a:pt x="2355" y="561"/>
                  </a:lnTo>
                  <a:lnTo>
                    <a:pt x="2353" y="561"/>
                  </a:lnTo>
                  <a:lnTo>
                    <a:pt x="2353" y="561"/>
                  </a:lnTo>
                  <a:lnTo>
                    <a:pt x="2351" y="561"/>
                  </a:lnTo>
                  <a:lnTo>
                    <a:pt x="2351" y="561"/>
                  </a:lnTo>
                  <a:lnTo>
                    <a:pt x="2346" y="561"/>
                  </a:lnTo>
                  <a:lnTo>
                    <a:pt x="2343" y="561"/>
                  </a:lnTo>
                  <a:lnTo>
                    <a:pt x="2341" y="561"/>
                  </a:lnTo>
                  <a:lnTo>
                    <a:pt x="2339" y="559"/>
                  </a:lnTo>
                  <a:lnTo>
                    <a:pt x="2336" y="559"/>
                  </a:lnTo>
                  <a:lnTo>
                    <a:pt x="2336" y="559"/>
                  </a:lnTo>
                  <a:lnTo>
                    <a:pt x="2334" y="559"/>
                  </a:lnTo>
                  <a:lnTo>
                    <a:pt x="2332" y="561"/>
                  </a:lnTo>
                  <a:lnTo>
                    <a:pt x="2332" y="563"/>
                  </a:lnTo>
                  <a:lnTo>
                    <a:pt x="2329" y="563"/>
                  </a:lnTo>
                  <a:lnTo>
                    <a:pt x="2327" y="563"/>
                  </a:lnTo>
                  <a:lnTo>
                    <a:pt x="2327" y="563"/>
                  </a:lnTo>
                  <a:lnTo>
                    <a:pt x="2322" y="566"/>
                  </a:lnTo>
                  <a:lnTo>
                    <a:pt x="2320" y="566"/>
                  </a:lnTo>
                  <a:lnTo>
                    <a:pt x="2317" y="568"/>
                  </a:lnTo>
                  <a:lnTo>
                    <a:pt x="2317" y="568"/>
                  </a:lnTo>
                  <a:lnTo>
                    <a:pt x="2315" y="568"/>
                  </a:lnTo>
                  <a:lnTo>
                    <a:pt x="2315" y="570"/>
                  </a:lnTo>
                  <a:lnTo>
                    <a:pt x="2313" y="573"/>
                  </a:lnTo>
                  <a:lnTo>
                    <a:pt x="2313" y="575"/>
                  </a:lnTo>
                  <a:lnTo>
                    <a:pt x="2310" y="575"/>
                  </a:lnTo>
                  <a:lnTo>
                    <a:pt x="2306" y="575"/>
                  </a:lnTo>
                  <a:lnTo>
                    <a:pt x="2306" y="575"/>
                  </a:lnTo>
                  <a:lnTo>
                    <a:pt x="2303" y="573"/>
                  </a:lnTo>
                  <a:lnTo>
                    <a:pt x="2301" y="573"/>
                  </a:lnTo>
                  <a:lnTo>
                    <a:pt x="2301" y="568"/>
                  </a:lnTo>
                  <a:lnTo>
                    <a:pt x="2299" y="568"/>
                  </a:lnTo>
                  <a:lnTo>
                    <a:pt x="2299" y="568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4" y="570"/>
                  </a:lnTo>
                  <a:lnTo>
                    <a:pt x="2289" y="570"/>
                  </a:lnTo>
                  <a:lnTo>
                    <a:pt x="2291" y="573"/>
                  </a:lnTo>
                  <a:lnTo>
                    <a:pt x="2291" y="575"/>
                  </a:lnTo>
                  <a:lnTo>
                    <a:pt x="2291" y="575"/>
                  </a:lnTo>
                  <a:lnTo>
                    <a:pt x="2289" y="578"/>
                  </a:lnTo>
                  <a:lnTo>
                    <a:pt x="2289" y="580"/>
                  </a:lnTo>
                  <a:lnTo>
                    <a:pt x="2289" y="585"/>
                  </a:lnTo>
                  <a:lnTo>
                    <a:pt x="2287" y="587"/>
                  </a:lnTo>
                  <a:lnTo>
                    <a:pt x="2284" y="587"/>
                  </a:lnTo>
                  <a:lnTo>
                    <a:pt x="2268" y="587"/>
                  </a:lnTo>
                  <a:lnTo>
                    <a:pt x="2261" y="585"/>
                  </a:lnTo>
                  <a:lnTo>
                    <a:pt x="2261" y="585"/>
                  </a:lnTo>
                  <a:lnTo>
                    <a:pt x="2258" y="585"/>
                  </a:lnTo>
                  <a:lnTo>
                    <a:pt x="2258" y="587"/>
                  </a:lnTo>
                  <a:lnTo>
                    <a:pt x="2256" y="589"/>
                  </a:lnTo>
                  <a:lnTo>
                    <a:pt x="2254" y="589"/>
                  </a:lnTo>
                  <a:lnTo>
                    <a:pt x="2251" y="589"/>
                  </a:lnTo>
                  <a:lnTo>
                    <a:pt x="2249" y="589"/>
                  </a:lnTo>
                  <a:lnTo>
                    <a:pt x="2247" y="592"/>
                  </a:lnTo>
                  <a:lnTo>
                    <a:pt x="2247" y="592"/>
                  </a:lnTo>
                  <a:lnTo>
                    <a:pt x="2247" y="594"/>
                  </a:lnTo>
                  <a:lnTo>
                    <a:pt x="2247" y="596"/>
                  </a:lnTo>
                  <a:lnTo>
                    <a:pt x="2244" y="596"/>
                  </a:lnTo>
                  <a:lnTo>
                    <a:pt x="2235" y="606"/>
                  </a:lnTo>
                  <a:lnTo>
                    <a:pt x="2228" y="620"/>
                  </a:lnTo>
                  <a:lnTo>
                    <a:pt x="2228" y="622"/>
                  </a:lnTo>
                  <a:lnTo>
                    <a:pt x="2228" y="625"/>
                  </a:lnTo>
                  <a:lnTo>
                    <a:pt x="2230" y="627"/>
                  </a:lnTo>
                  <a:lnTo>
                    <a:pt x="2230" y="630"/>
                  </a:lnTo>
                  <a:lnTo>
                    <a:pt x="2230" y="632"/>
                  </a:lnTo>
                  <a:lnTo>
                    <a:pt x="2225" y="637"/>
                  </a:lnTo>
                  <a:lnTo>
                    <a:pt x="2225" y="637"/>
                  </a:lnTo>
                  <a:lnTo>
                    <a:pt x="2223" y="639"/>
                  </a:lnTo>
                  <a:lnTo>
                    <a:pt x="2221" y="639"/>
                  </a:lnTo>
                  <a:lnTo>
                    <a:pt x="2221" y="639"/>
                  </a:lnTo>
                  <a:lnTo>
                    <a:pt x="2218" y="639"/>
                  </a:lnTo>
                  <a:lnTo>
                    <a:pt x="2218" y="639"/>
                  </a:lnTo>
                  <a:lnTo>
                    <a:pt x="2216" y="639"/>
                  </a:lnTo>
                  <a:lnTo>
                    <a:pt x="2204" y="649"/>
                  </a:lnTo>
                  <a:lnTo>
                    <a:pt x="2202" y="653"/>
                  </a:lnTo>
                  <a:lnTo>
                    <a:pt x="2199" y="656"/>
                  </a:lnTo>
                  <a:lnTo>
                    <a:pt x="2199" y="656"/>
                  </a:lnTo>
                  <a:lnTo>
                    <a:pt x="2190" y="658"/>
                  </a:lnTo>
                  <a:lnTo>
                    <a:pt x="2183" y="658"/>
                  </a:lnTo>
                  <a:lnTo>
                    <a:pt x="2171" y="658"/>
                  </a:lnTo>
                  <a:lnTo>
                    <a:pt x="2161" y="660"/>
                  </a:lnTo>
                  <a:lnTo>
                    <a:pt x="2159" y="660"/>
                  </a:lnTo>
                  <a:lnTo>
                    <a:pt x="2152" y="656"/>
                  </a:lnTo>
                  <a:lnTo>
                    <a:pt x="2150" y="656"/>
                  </a:lnTo>
                  <a:lnTo>
                    <a:pt x="2147" y="658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5"/>
                  </a:lnTo>
                  <a:lnTo>
                    <a:pt x="2138" y="665"/>
                  </a:lnTo>
                  <a:lnTo>
                    <a:pt x="2138" y="670"/>
                  </a:lnTo>
                  <a:lnTo>
                    <a:pt x="2135" y="675"/>
                  </a:lnTo>
                  <a:lnTo>
                    <a:pt x="2124" y="684"/>
                  </a:lnTo>
                  <a:lnTo>
                    <a:pt x="2121" y="686"/>
                  </a:lnTo>
                  <a:lnTo>
                    <a:pt x="2121" y="686"/>
                  </a:lnTo>
                  <a:lnTo>
                    <a:pt x="2119" y="686"/>
                  </a:lnTo>
                  <a:lnTo>
                    <a:pt x="2119" y="689"/>
                  </a:lnTo>
                  <a:lnTo>
                    <a:pt x="2116" y="691"/>
                  </a:lnTo>
                  <a:lnTo>
                    <a:pt x="2116" y="693"/>
                  </a:lnTo>
                  <a:lnTo>
                    <a:pt x="2114" y="693"/>
                  </a:lnTo>
                  <a:lnTo>
                    <a:pt x="2112" y="693"/>
                  </a:lnTo>
                  <a:lnTo>
                    <a:pt x="2107" y="693"/>
                  </a:lnTo>
                  <a:lnTo>
                    <a:pt x="2107" y="696"/>
                  </a:lnTo>
                  <a:lnTo>
                    <a:pt x="2105" y="698"/>
                  </a:lnTo>
                  <a:lnTo>
                    <a:pt x="2098" y="703"/>
                  </a:lnTo>
                  <a:lnTo>
                    <a:pt x="2095" y="705"/>
                  </a:lnTo>
                  <a:lnTo>
                    <a:pt x="2093" y="708"/>
                  </a:lnTo>
                  <a:lnTo>
                    <a:pt x="2093" y="708"/>
                  </a:lnTo>
                  <a:lnTo>
                    <a:pt x="2088" y="708"/>
                  </a:lnTo>
                  <a:lnTo>
                    <a:pt x="2088" y="708"/>
                  </a:lnTo>
                  <a:lnTo>
                    <a:pt x="2086" y="705"/>
                  </a:lnTo>
                  <a:lnTo>
                    <a:pt x="2086" y="705"/>
                  </a:lnTo>
                  <a:lnTo>
                    <a:pt x="2067" y="703"/>
                  </a:lnTo>
                  <a:lnTo>
                    <a:pt x="2062" y="701"/>
                  </a:lnTo>
                  <a:lnTo>
                    <a:pt x="2060" y="701"/>
                  </a:lnTo>
                  <a:lnTo>
                    <a:pt x="2048" y="698"/>
                  </a:lnTo>
                  <a:lnTo>
                    <a:pt x="2041" y="696"/>
                  </a:lnTo>
                  <a:lnTo>
                    <a:pt x="2038" y="693"/>
                  </a:lnTo>
                  <a:lnTo>
                    <a:pt x="2038" y="693"/>
                  </a:lnTo>
                  <a:lnTo>
                    <a:pt x="2036" y="689"/>
                  </a:lnTo>
                  <a:lnTo>
                    <a:pt x="2031" y="684"/>
                  </a:lnTo>
                  <a:lnTo>
                    <a:pt x="2029" y="684"/>
                  </a:lnTo>
                  <a:lnTo>
                    <a:pt x="2027" y="684"/>
                  </a:lnTo>
                  <a:lnTo>
                    <a:pt x="2012" y="684"/>
                  </a:lnTo>
                  <a:lnTo>
                    <a:pt x="2008" y="682"/>
                  </a:lnTo>
                  <a:lnTo>
                    <a:pt x="2008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4"/>
                  </a:lnTo>
                  <a:lnTo>
                    <a:pt x="2003" y="684"/>
                  </a:lnTo>
                  <a:lnTo>
                    <a:pt x="2003" y="684"/>
                  </a:lnTo>
                  <a:lnTo>
                    <a:pt x="2001" y="684"/>
                  </a:lnTo>
                  <a:lnTo>
                    <a:pt x="2001" y="686"/>
                  </a:lnTo>
                  <a:lnTo>
                    <a:pt x="1996" y="689"/>
                  </a:lnTo>
                  <a:lnTo>
                    <a:pt x="1996" y="689"/>
                  </a:lnTo>
                  <a:lnTo>
                    <a:pt x="1993" y="691"/>
                  </a:lnTo>
                  <a:lnTo>
                    <a:pt x="1984" y="710"/>
                  </a:lnTo>
                  <a:lnTo>
                    <a:pt x="1984" y="712"/>
                  </a:lnTo>
                  <a:lnTo>
                    <a:pt x="1984" y="715"/>
                  </a:lnTo>
                  <a:lnTo>
                    <a:pt x="1984" y="717"/>
                  </a:lnTo>
                  <a:lnTo>
                    <a:pt x="1984" y="717"/>
                  </a:lnTo>
                  <a:lnTo>
                    <a:pt x="1984" y="719"/>
                  </a:lnTo>
                  <a:lnTo>
                    <a:pt x="1984" y="719"/>
                  </a:lnTo>
                  <a:lnTo>
                    <a:pt x="1982" y="722"/>
                  </a:lnTo>
                  <a:lnTo>
                    <a:pt x="1982" y="724"/>
                  </a:lnTo>
                  <a:lnTo>
                    <a:pt x="1979" y="724"/>
                  </a:lnTo>
                  <a:lnTo>
                    <a:pt x="1979" y="727"/>
                  </a:lnTo>
                  <a:lnTo>
                    <a:pt x="1979" y="727"/>
                  </a:lnTo>
                  <a:lnTo>
                    <a:pt x="1977" y="729"/>
                  </a:lnTo>
                  <a:lnTo>
                    <a:pt x="1977" y="731"/>
                  </a:lnTo>
                  <a:lnTo>
                    <a:pt x="1977" y="734"/>
                  </a:lnTo>
                  <a:lnTo>
                    <a:pt x="1977" y="736"/>
                  </a:lnTo>
                  <a:lnTo>
                    <a:pt x="1977" y="738"/>
                  </a:lnTo>
                  <a:lnTo>
                    <a:pt x="1979" y="741"/>
                  </a:lnTo>
                  <a:lnTo>
                    <a:pt x="1982" y="741"/>
                  </a:lnTo>
                  <a:lnTo>
                    <a:pt x="1982" y="743"/>
                  </a:lnTo>
                  <a:lnTo>
                    <a:pt x="1982" y="746"/>
                  </a:lnTo>
                  <a:lnTo>
                    <a:pt x="1982" y="748"/>
                  </a:lnTo>
                  <a:lnTo>
                    <a:pt x="1984" y="750"/>
                  </a:lnTo>
                  <a:lnTo>
                    <a:pt x="1989" y="757"/>
                  </a:lnTo>
                  <a:lnTo>
                    <a:pt x="1991" y="757"/>
                  </a:lnTo>
                  <a:lnTo>
                    <a:pt x="1996" y="762"/>
                  </a:lnTo>
                  <a:lnTo>
                    <a:pt x="1998" y="764"/>
                  </a:lnTo>
                  <a:lnTo>
                    <a:pt x="2001" y="767"/>
                  </a:lnTo>
                  <a:lnTo>
                    <a:pt x="2005" y="774"/>
                  </a:lnTo>
                  <a:lnTo>
                    <a:pt x="2005" y="776"/>
                  </a:lnTo>
                  <a:lnTo>
                    <a:pt x="2005" y="779"/>
                  </a:lnTo>
                  <a:lnTo>
                    <a:pt x="2005" y="781"/>
                  </a:lnTo>
                  <a:lnTo>
                    <a:pt x="2005" y="783"/>
                  </a:lnTo>
                  <a:lnTo>
                    <a:pt x="2003" y="783"/>
                  </a:lnTo>
                  <a:lnTo>
                    <a:pt x="2003" y="783"/>
                  </a:lnTo>
                  <a:lnTo>
                    <a:pt x="2001" y="786"/>
                  </a:lnTo>
                  <a:lnTo>
                    <a:pt x="1996" y="786"/>
                  </a:lnTo>
                  <a:lnTo>
                    <a:pt x="1996" y="786"/>
                  </a:lnTo>
                  <a:lnTo>
                    <a:pt x="1986" y="795"/>
                  </a:lnTo>
                  <a:lnTo>
                    <a:pt x="1986" y="798"/>
                  </a:lnTo>
                  <a:lnTo>
                    <a:pt x="1984" y="798"/>
                  </a:lnTo>
                  <a:lnTo>
                    <a:pt x="1977" y="798"/>
                  </a:lnTo>
                  <a:lnTo>
                    <a:pt x="1977" y="800"/>
                  </a:lnTo>
                  <a:lnTo>
                    <a:pt x="1972" y="802"/>
                  </a:lnTo>
                  <a:lnTo>
                    <a:pt x="1960" y="807"/>
                  </a:lnTo>
                  <a:lnTo>
                    <a:pt x="1953" y="812"/>
                  </a:lnTo>
                  <a:lnTo>
                    <a:pt x="1951" y="812"/>
                  </a:lnTo>
                  <a:lnTo>
                    <a:pt x="1944" y="824"/>
                  </a:lnTo>
                  <a:lnTo>
                    <a:pt x="1939" y="828"/>
                  </a:lnTo>
                  <a:lnTo>
                    <a:pt x="1939" y="831"/>
                  </a:lnTo>
                  <a:lnTo>
                    <a:pt x="1937" y="833"/>
                  </a:lnTo>
                  <a:lnTo>
                    <a:pt x="1934" y="838"/>
                  </a:lnTo>
                  <a:lnTo>
                    <a:pt x="1932" y="840"/>
                  </a:lnTo>
                  <a:lnTo>
                    <a:pt x="1927" y="843"/>
                  </a:lnTo>
                  <a:lnTo>
                    <a:pt x="1927" y="845"/>
                  </a:lnTo>
                  <a:lnTo>
                    <a:pt x="1925" y="850"/>
                  </a:lnTo>
                  <a:lnTo>
                    <a:pt x="1925" y="850"/>
                  </a:lnTo>
                  <a:lnTo>
                    <a:pt x="1911" y="857"/>
                  </a:lnTo>
                  <a:lnTo>
                    <a:pt x="1908" y="857"/>
                  </a:lnTo>
                  <a:lnTo>
                    <a:pt x="1908" y="857"/>
                  </a:lnTo>
                  <a:lnTo>
                    <a:pt x="1908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4" y="859"/>
                  </a:lnTo>
                  <a:lnTo>
                    <a:pt x="1899" y="859"/>
                  </a:lnTo>
                  <a:lnTo>
                    <a:pt x="1885" y="866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3"/>
                  </a:lnTo>
                  <a:lnTo>
                    <a:pt x="1875" y="873"/>
                  </a:lnTo>
                  <a:lnTo>
                    <a:pt x="1868" y="873"/>
                  </a:lnTo>
                  <a:lnTo>
                    <a:pt x="1866" y="873"/>
                  </a:lnTo>
                  <a:lnTo>
                    <a:pt x="1863" y="873"/>
                  </a:lnTo>
                  <a:lnTo>
                    <a:pt x="1852" y="873"/>
                  </a:lnTo>
                  <a:lnTo>
                    <a:pt x="1849" y="873"/>
                  </a:lnTo>
                  <a:lnTo>
                    <a:pt x="1844" y="876"/>
                  </a:lnTo>
                  <a:lnTo>
                    <a:pt x="1842" y="876"/>
                  </a:lnTo>
                  <a:lnTo>
                    <a:pt x="1840" y="876"/>
                  </a:lnTo>
                  <a:lnTo>
                    <a:pt x="1826" y="873"/>
                  </a:lnTo>
                  <a:lnTo>
                    <a:pt x="1816" y="873"/>
                  </a:lnTo>
                  <a:lnTo>
                    <a:pt x="1811" y="873"/>
                  </a:lnTo>
                  <a:lnTo>
                    <a:pt x="1809" y="871"/>
                  </a:lnTo>
                  <a:lnTo>
                    <a:pt x="1802" y="873"/>
                  </a:lnTo>
                  <a:lnTo>
                    <a:pt x="1778" y="876"/>
                  </a:lnTo>
                  <a:lnTo>
                    <a:pt x="1757" y="880"/>
                  </a:lnTo>
                  <a:lnTo>
                    <a:pt x="1733" y="883"/>
                  </a:lnTo>
                  <a:lnTo>
                    <a:pt x="1710" y="895"/>
                  </a:lnTo>
                  <a:lnTo>
                    <a:pt x="1686" y="904"/>
                  </a:lnTo>
                  <a:lnTo>
                    <a:pt x="1667" y="916"/>
                  </a:lnTo>
                  <a:lnTo>
                    <a:pt x="1662" y="918"/>
                  </a:lnTo>
                  <a:lnTo>
                    <a:pt x="1660" y="918"/>
                  </a:lnTo>
                  <a:lnTo>
                    <a:pt x="1660" y="918"/>
                  </a:lnTo>
                  <a:lnTo>
                    <a:pt x="1658" y="921"/>
                  </a:lnTo>
                  <a:lnTo>
                    <a:pt x="1655" y="921"/>
                  </a:lnTo>
                  <a:lnTo>
                    <a:pt x="1653" y="921"/>
                  </a:lnTo>
                  <a:lnTo>
                    <a:pt x="1653" y="923"/>
                  </a:lnTo>
                  <a:lnTo>
                    <a:pt x="1643" y="932"/>
                  </a:lnTo>
                  <a:lnTo>
                    <a:pt x="1641" y="932"/>
                  </a:lnTo>
                  <a:lnTo>
                    <a:pt x="1639" y="930"/>
                  </a:lnTo>
                  <a:lnTo>
                    <a:pt x="1636" y="930"/>
                  </a:lnTo>
                  <a:lnTo>
                    <a:pt x="1636" y="930"/>
                  </a:lnTo>
                  <a:lnTo>
                    <a:pt x="1620" y="928"/>
                  </a:lnTo>
                  <a:lnTo>
                    <a:pt x="1615" y="928"/>
                  </a:lnTo>
                  <a:lnTo>
                    <a:pt x="1615" y="928"/>
                  </a:lnTo>
                  <a:lnTo>
                    <a:pt x="1615" y="914"/>
                  </a:lnTo>
                  <a:lnTo>
                    <a:pt x="1596" y="918"/>
                  </a:lnTo>
                  <a:lnTo>
                    <a:pt x="1575" y="921"/>
                  </a:lnTo>
                  <a:lnTo>
                    <a:pt x="1572" y="921"/>
                  </a:lnTo>
                  <a:lnTo>
                    <a:pt x="1558" y="91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23" y="899"/>
                  </a:lnTo>
                  <a:lnTo>
                    <a:pt x="1504" y="895"/>
                  </a:lnTo>
                  <a:lnTo>
                    <a:pt x="1487" y="892"/>
                  </a:lnTo>
                  <a:lnTo>
                    <a:pt x="1483" y="890"/>
                  </a:lnTo>
                  <a:lnTo>
                    <a:pt x="1478" y="885"/>
                  </a:lnTo>
                  <a:lnTo>
                    <a:pt x="1471" y="871"/>
                  </a:lnTo>
                  <a:lnTo>
                    <a:pt x="1466" y="869"/>
                  </a:lnTo>
                  <a:lnTo>
                    <a:pt x="1459" y="866"/>
                  </a:lnTo>
                  <a:lnTo>
                    <a:pt x="1454" y="866"/>
                  </a:lnTo>
                  <a:lnTo>
                    <a:pt x="1445" y="866"/>
                  </a:lnTo>
                  <a:lnTo>
                    <a:pt x="1423" y="864"/>
                  </a:lnTo>
                  <a:lnTo>
                    <a:pt x="1402" y="859"/>
                  </a:lnTo>
                  <a:lnTo>
                    <a:pt x="1381" y="857"/>
                  </a:lnTo>
                  <a:lnTo>
                    <a:pt x="1378" y="857"/>
                  </a:lnTo>
                  <a:lnTo>
                    <a:pt x="1360" y="861"/>
                  </a:lnTo>
                  <a:lnTo>
                    <a:pt x="1352" y="864"/>
                  </a:lnTo>
                  <a:lnTo>
                    <a:pt x="1331" y="861"/>
                  </a:lnTo>
                  <a:lnTo>
                    <a:pt x="1310" y="859"/>
                  </a:lnTo>
                  <a:lnTo>
                    <a:pt x="1289" y="857"/>
                  </a:lnTo>
                  <a:lnTo>
                    <a:pt x="1267" y="852"/>
                  </a:lnTo>
                  <a:lnTo>
                    <a:pt x="1251" y="850"/>
                  </a:lnTo>
                  <a:lnTo>
                    <a:pt x="1232" y="850"/>
                  </a:lnTo>
                  <a:lnTo>
                    <a:pt x="1232" y="850"/>
                  </a:lnTo>
                  <a:lnTo>
                    <a:pt x="1215" y="850"/>
                  </a:lnTo>
                  <a:lnTo>
                    <a:pt x="1196" y="852"/>
                  </a:lnTo>
                  <a:lnTo>
                    <a:pt x="1189" y="854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43"/>
                  </a:lnTo>
                  <a:lnTo>
                    <a:pt x="1187" y="840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66" y="819"/>
                  </a:lnTo>
                  <a:lnTo>
                    <a:pt x="1163" y="817"/>
                  </a:lnTo>
                  <a:lnTo>
                    <a:pt x="1163" y="814"/>
                  </a:lnTo>
                  <a:lnTo>
                    <a:pt x="1163" y="809"/>
                  </a:lnTo>
                  <a:lnTo>
                    <a:pt x="1163" y="807"/>
                  </a:lnTo>
                  <a:lnTo>
                    <a:pt x="1161" y="805"/>
                  </a:lnTo>
                  <a:lnTo>
                    <a:pt x="1154" y="788"/>
                  </a:lnTo>
                  <a:lnTo>
                    <a:pt x="1149" y="772"/>
                  </a:lnTo>
                  <a:lnTo>
                    <a:pt x="1147" y="764"/>
                  </a:lnTo>
                  <a:lnTo>
                    <a:pt x="1144" y="762"/>
                  </a:lnTo>
                  <a:lnTo>
                    <a:pt x="1142" y="762"/>
                  </a:lnTo>
                  <a:lnTo>
                    <a:pt x="1140" y="762"/>
                  </a:lnTo>
                  <a:lnTo>
                    <a:pt x="1135" y="762"/>
                  </a:lnTo>
                  <a:lnTo>
                    <a:pt x="1135" y="760"/>
                  </a:lnTo>
                  <a:lnTo>
                    <a:pt x="1135" y="757"/>
                  </a:lnTo>
                  <a:lnTo>
                    <a:pt x="1135" y="755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48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40" y="743"/>
                  </a:lnTo>
                  <a:lnTo>
                    <a:pt x="1140" y="741"/>
                  </a:lnTo>
                  <a:lnTo>
                    <a:pt x="1137" y="741"/>
                  </a:lnTo>
                  <a:lnTo>
                    <a:pt x="1121" y="743"/>
                  </a:lnTo>
                  <a:lnTo>
                    <a:pt x="1118" y="743"/>
                  </a:lnTo>
                  <a:lnTo>
                    <a:pt x="1114" y="741"/>
                  </a:lnTo>
                  <a:lnTo>
                    <a:pt x="1104" y="736"/>
                  </a:lnTo>
                  <a:lnTo>
                    <a:pt x="1102" y="736"/>
                  </a:lnTo>
                  <a:lnTo>
                    <a:pt x="1102" y="736"/>
                  </a:lnTo>
                  <a:lnTo>
                    <a:pt x="1102" y="734"/>
                  </a:lnTo>
                  <a:lnTo>
                    <a:pt x="1099" y="734"/>
                  </a:lnTo>
                  <a:lnTo>
                    <a:pt x="1097" y="729"/>
                  </a:lnTo>
                  <a:lnTo>
                    <a:pt x="1090" y="727"/>
                  </a:lnTo>
                  <a:lnTo>
                    <a:pt x="1088" y="724"/>
                  </a:lnTo>
                  <a:lnTo>
                    <a:pt x="1085" y="724"/>
                  </a:lnTo>
                  <a:lnTo>
                    <a:pt x="1083" y="724"/>
                  </a:lnTo>
                  <a:lnTo>
                    <a:pt x="1083" y="722"/>
                  </a:lnTo>
                  <a:lnTo>
                    <a:pt x="1080" y="719"/>
                  </a:lnTo>
                  <a:lnTo>
                    <a:pt x="1080" y="719"/>
                  </a:lnTo>
                  <a:lnTo>
                    <a:pt x="1076" y="715"/>
                  </a:lnTo>
                  <a:lnTo>
                    <a:pt x="1076" y="712"/>
                  </a:lnTo>
                  <a:lnTo>
                    <a:pt x="1073" y="712"/>
                  </a:lnTo>
                  <a:lnTo>
                    <a:pt x="1073" y="712"/>
                  </a:lnTo>
                  <a:lnTo>
                    <a:pt x="1071" y="715"/>
                  </a:lnTo>
                  <a:lnTo>
                    <a:pt x="1069" y="715"/>
                  </a:lnTo>
                  <a:lnTo>
                    <a:pt x="1064" y="712"/>
                  </a:lnTo>
                  <a:lnTo>
                    <a:pt x="1062" y="712"/>
                  </a:lnTo>
                  <a:lnTo>
                    <a:pt x="1059" y="710"/>
                  </a:lnTo>
                  <a:lnTo>
                    <a:pt x="1052" y="698"/>
                  </a:lnTo>
                  <a:lnTo>
                    <a:pt x="1050" y="696"/>
                  </a:lnTo>
                  <a:lnTo>
                    <a:pt x="1040" y="691"/>
                  </a:lnTo>
                  <a:lnTo>
                    <a:pt x="1036" y="691"/>
                  </a:lnTo>
                  <a:lnTo>
                    <a:pt x="1036" y="691"/>
                  </a:lnTo>
                  <a:lnTo>
                    <a:pt x="1033" y="689"/>
                  </a:lnTo>
                  <a:lnTo>
                    <a:pt x="1031" y="689"/>
                  </a:lnTo>
                  <a:lnTo>
                    <a:pt x="1031" y="689"/>
                  </a:lnTo>
                  <a:lnTo>
                    <a:pt x="1028" y="689"/>
                  </a:lnTo>
                  <a:lnTo>
                    <a:pt x="1026" y="689"/>
                  </a:lnTo>
                  <a:lnTo>
                    <a:pt x="1021" y="689"/>
                  </a:lnTo>
                  <a:lnTo>
                    <a:pt x="1021" y="686"/>
                  </a:lnTo>
                  <a:lnTo>
                    <a:pt x="1017" y="689"/>
                  </a:lnTo>
                  <a:lnTo>
                    <a:pt x="1017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2" y="689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07" y="686"/>
                  </a:lnTo>
                  <a:lnTo>
                    <a:pt x="1005" y="686"/>
                  </a:lnTo>
                  <a:lnTo>
                    <a:pt x="1005" y="686"/>
                  </a:lnTo>
                  <a:lnTo>
                    <a:pt x="1002" y="686"/>
                  </a:lnTo>
                  <a:lnTo>
                    <a:pt x="1000" y="686"/>
                  </a:lnTo>
                  <a:lnTo>
                    <a:pt x="995" y="686"/>
                  </a:lnTo>
                  <a:lnTo>
                    <a:pt x="991" y="686"/>
                  </a:lnTo>
                  <a:lnTo>
                    <a:pt x="986" y="689"/>
                  </a:lnTo>
                  <a:lnTo>
                    <a:pt x="986" y="689"/>
                  </a:lnTo>
                  <a:lnTo>
                    <a:pt x="984" y="686"/>
                  </a:lnTo>
                  <a:lnTo>
                    <a:pt x="981" y="686"/>
                  </a:lnTo>
                  <a:lnTo>
                    <a:pt x="979" y="689"/>
                  </a:lnTo>
                  <a:lnTo>
                    <a:pt x="979" y="689"/>
                  </a:lnTo>
                  <a:lnTo>
                    <a:pt x="976" y="686"/>
                  </a:lnTo>
                  <a:lnTo>
                    <a:pt x="976" y="686"/>
                  </a:lnTo>
                  <a:lnTo>
                    <a:pt x="972" y="686"/>
                  </a:lnTo>
                  <a:lnTo>
                    <a:pt x="972" y="686"/>
                  </a:lnTo>
                  <a:lnTo>
                    <a:pt x="967" y="684"/>
                  </a:lnTo>
                  <a:lnTo>
                    <a:pt x="965" y="684"/>
                  </a:lnTo>
                  <a:lnTo>
                    <a:pt x="965" y="682"/>
                  </a:lnTo>
                  <a:lnTo>
                    <a:pt x="962" y="682"/>
                  </a:lnTo>
                  <a:lnTo>
                    <a:pt x="960" y="684"/>
                  </a:lnTo>
                  <a:lnTo>
                    <a:pt x="957" y="684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4"/>
                  </a:lnTo>
                  <a:lnTo>
                    <a:pt x="943" y="684"/>
                  </a:lnTo>
                  <a:lnTo>
                    <a:pt x="939" y="682"/>
                  </a:lnTo>
                  <a:lnTo>
                    <a:pt x="939" y="682"/>
                  </a:lnTo>
                  <a:lnTo>
                    <a:pt x="936" y="684"/>
                  </a:lnTo>
                  <a:lnTo>
                    <a:pt x="936" y="684"/>
                  </a:lnTo>
                  <a:lnTo>
                    <a:pt x="936" y="682"/>
                  </a:lnTo>
                  <a:lnTo>
                    <a:pt x="934" y="679"/>
                  </a:lnTo>
                  <a:lnTo>
                    <a:pt x="931" y="677"/>
                  </a:lnTo>
                  <a:lnTo>
                    <a:pt x="931" y="677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7" y="679"/>
                  </a:lnTo>
                  <a:lnTo>
                    <a:pt x="922" y="679"/>
                  </a:lnTo>
                  <a:lnTo>
                    <a:pt x="920" y="677"/>
                  </a:lnTo>
                  <a:lnTo>
                    <a:pt x="917" y="677"/>
                  </a:lnTo>
                  <a:lnTo>
                    <a:pt x="917" y="675"/>
                  </a:lnTo>
                  <a:lnTo>
                    <a:pt x="915" y="675"/>
                  </a:lnTo>
                  <a:lnTo>
                    <a:pt x="915" y="672"/>
                  </a:lnTo>
                  <a:lnTo>
                    <a:pt x="913" y="672"/>
                  </a:lnTo>
                  <a:lnTo>
                    <a:pt x="910" y="672"/>
                  </a:lnTo>
                  <a:lnTo>
                    <a:pt x="908" y="672"/>
                  </a:lnTo>
                  <a:lnTo>
                    <a:pt x="903" y="675"/>
                  </a:lnTo>
                  <a:lnTo>
                    <a:pt x="903" y="675"/>
                  </a:lnTo>
                  <a:lnTo>
                    <a:pt x="901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903" y="670"/>
                  </a:lnTo>
                  <a:lnTo>
                    <a:pt x="901" y="667"/>
                  </a:lnTo>
                  <a:lnTo>
                    <a:pt x="901" y="667"/>
                  </a:lnTo>
                  <a:lnTo>
                    <a:pt x="898" y="667"/>
                  </a:lnTo>
                  <a:lnTo>
                    <a:pt x="898" y="665"/>
                  </a:lnTo>
                  <a:lnTo>
                    <a:pt x="898" y="663"/>
                  </a:lnTo>
                  <a:lnTo>
                    <a:pt x="898" y="660"/>
                  </a:lnTo>
                  <a:lnTo>
                    <a:pt x="896" y="660"/>
                  </a:lnTo>
                  <a:lnTo>
                    <a:pt x="896" y="658"/>
                  </a:lnTo>
                  <a:lnTo>
                    <a:pt x="896" y="656"/>
                  </a:lnTo>
                  <a:lnTo>
                    <a:pt x="891" y="653"/>
                  </a:lnTo>
                  <a:lnTo>
                    <a:pt x="891" y="651"/>
                  </a:lnTo>
                  <a:lnTo>
                    <a:pt x="894" y="634"/>
                  </a:lnTo>
                  <a:lnTo>
                    <a:pt x="894" y="632"/>
                  </a:lnTo>
                  <a:lnTo>
                    <a:pt x="905" y="618"/>
                  </a:lnTo>
                  <a:lnTo>
                    <a:pt x="908" y="615"/>
                  </a:lnTo>
                  <a:lnTo>
                    <a:pt x="908" y="615"/>
                  </a:lnTo>
                  <a:lnTo>
                    <a:pt x="910" y="613"/>
                  </a:lnTo>
                  <a:lnTo>
                    <a:pt x="910" y="608"/>
                  </a:lnTo>
                  <a:lnTo>
                    <a:pt x="908" y="606"/>
                  </a:lnTo>
                  <a:lnTo>
                    <a:pt x="908" y="604"/>
                  </a:lnTo>
                  <a:lnTo>
                    <a:pt x="905" y="601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89"/>
                  </a:lnTo>
                  <a:lnTo>
                    <a:pt x="905" y="587"/>
                  </a:lnTo>
                  <a:lnTo>
                    <a:pt x="908" y="582"/>
                  </a:lnTo>
                  <a:lnTo>
                    <a:pt x="908" y="580"/>
                  </a:lnTo>
                  <a:lnTo>
                    <a:pt x="908" y="578"/>
                  </a:lnTo>
                  <a:lnTo>
                    <a:pt x="910" y="578"/>
                  </a:lnTo>
                  <a:lnTo>
                    <a:pt x="910" y="573"/>
                  </a:lnTo>
                  <a:lnTo>
                    <a:pt x="910" y="573"/>
                  </a:lnTo>
                  <a:lnTo>
                    <a:pt x="913" y="570"/>
                  </a:lnTo>
                  <a:lnTo>
                    <a:pt x="910" y="570"/>
                  </a:lnTo>
                  <a:lnTo>
                    <a:pt x="910" y="570"/>
                  </a:lnTo>
                  <a:lnTo>
                    <a:pt x="908" y="568"/>
                  </a:lnTo>
                  <a:lnTo>
                    <a:pt x="908" y="568"/>
                  </a:lnTo>
                  <a:lnTo>
                    <a:pt x="910" y="563"/>
                  </a:lnTo>
                  <a:lnTo>
                    <a:pt x="910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08" y="556"/>
                  </a:lnTo>
                  <a:lnTo>
                    <a:pt x="905" y="554"/>
                  </a:lnTo>
                  <a:lnTo>
                    <a:pt x="905" y="551"/>
                  </a:lnTo>
                  <a:lnTo>
                    <a:pt x="905" y="551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3" y="547"/>
                  </a:lnTo>
                  <a:lnTo>
                    <a:pt x="903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3" y="542"/>
                  </a:lnTo>
                  <a:lnTo>
                    <a:pt x="901" y="540"/>
                  </a:lnTo>
                  <a:lnTo>
                    <a:pt x="901" y="540"/>
                  </a:lnTo>
                  <a:lnTo>
                    <a:pt x="898" y="540"/>
                  </a:lnTo>
                  <a:lnTo>
                    <a:pt x="898" y="540"/>
                  </a:lnTo>
                  <a:lnTo>
                    <a:pt x="896" y="540"/>
                  </a:lnTo>
                  <a:lnTo>
                    <a:pt x="894" y="537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1"/>
                  </a:lnTo>
                  <a:lnTo>
                    <a:pt x="882" y="511"/>
                  </a:lnTo>
                  <a:lnTo>
                    <a:pt x="882" y="509"/>
                  </a:lnTo>
                  <a:lnTo>
                    <a:pt x="882" y="509"/>
                  </a:lnTo>
                  <a:lnTo>
                    <a:pt x="879" y="507"/>
                  </a:lnTo>
                  <a:lnTo>
                    <a:pt x="879" y="504"/>
                  </a:lnTo>
                  <a:lnTo>
                    <a:pt x="879" y="502"/>
                  </a:lnTo>
                  <a:lnTo>
                    <a:pt x="879" y="499"/>
                  </a:lnTo>
                  <a:lnTo>
                    <a:pt x="879" y="499"/>
                  </a:lnTo>
                  <a:lnTo>
                    <a:pt x="877" y="497"/>
                  </a:lnTo>
                  <a:lnTo>
                    <a:pt x="877" y="497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5" y="490"/>
                  </a:lnTo>
                  <a:lnTo>
                    <a:pt x="875" y="490"/>
                  </a:lnTo>
                  <a:lnTo>
                    <a:pt x="875" y="488"/>
                  </a:lnTo>
                  <a:lnTo>
                    <a:pt x="875" y="488"/>
                  </a:lnTo>
                  <a:lnTo>
                    <a:pt x="872" y="485"/>
                  </a:lnTo>
                  <a:lnTo>
                    <a:pt x="872" y="485"/>
                  </a:lnTo>
                  <a:lnTo>
                    <a:pt x="868" y="485"/>
                  </a:lnTo>
                  <a:lnTo>
                    <a:pt x="865" y="483"/>
                  </a:lnTo>
                  <a:lnTo>
                    <a:pt x="863" y="483"/>
                  </a:lnTo>
                  <a:lnTo>
                    <a:pt x="861" y="480"/>
                  </a:lnTo>
                  <a:lnTo>
                    <a:pt x="861" y="478"/>
                  </a:lnTo>
                  <a:lnTo>
                    <a:pt x="861" y="478"/>
                  </a:lnTo>
                  <a:lnTo>
                    <a:pt x="858" y="476"/>
                  </a:lnTo>
                  <a:lnTo>
                    <a:pt x="861" y="473"/>
                  </a:lnTo>
                  <a:lnTo>
                    <a:pt x="861" y="473"/>
                  </a:lnTo>
                  <a:lnTo>
                    <a:pt x="861" y="471"/>
                  </a:lnTo>
                  <a:lnTo>
                    <a:pt x="858" y="471"/>
                  </a:lnTo>
                  <a:lnTo>
                    <a:pt x="856" y="471"/>
                  </a:lnTo>
                  <a:lnTo>
                    <a:pt x="856" y="469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3" y="471"/>
                  </a:lnTo>
                  <a:lnTo>
                    <a:pt x="853" y="473"/>
                  </a:lnTo>
                  <a:lnTo>
                    <a:pt x="853" y="473"/>
                  </a:lnTo>
                  <a:lnTo>
                    <a:pt x="851" y="473"/>
                  </a:lnTo>
                  <a:lnTo>
                    <a:pt x="846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69"/>
                  </a:lnTo>
                  <a:lnTo>
                    <a:pt x="839" y="469"/>
                  </a:lnTo>
                  <a:lnTo>
                    <a:pt x="839" y="469"/>
                  </a:lnTo>
                  <a:lnTo>
                    <a:pt x="837" y="469"/>
                  </a:lnTo>
                  <a:lnTo>
                    <a:pt x="837" y="466"/>
                  </a:lnTo>
                  <a:lnTo>
                    <a:pt x="837" y="464"/>
                  </a:lnTo>
                  <a:lnTo>
                    <a:pt x="837" y="464"/>
                  </a:lnTo>
                  <a:lnTo>
                    <a:pt x="834" y="464"/>
                  </a:lnTo>
                  <a:lnTo>
                    <a:pt x="834" y="464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59"/>
                  </a:lnTo>
                  <a:lnTo>
                    <a:pt x="832" y="459"/>
                  </a:lnTo>
                  <a:lnTo>
                    <a:pt x="830" y="459"/>
                  </a:lnTo>
                  <a:lnTo>
                    <a:pt x="830" y="459"/>
                  </a:lnTo>
                  <a:lnTo>
                    <a:pt x="827" y="459"/>
                  </a:lnTo>
                  <a:lnTo>
                    <a:pt x="825" y="459"/>
                  </a:lnTo>
                  <a:lnTo>
                    <a:pt x="823" y="457"/>
                  </a:lnTo>
                  <a:lnTo>
                    <a:pt x="823" y="457"/>
                  </a:lnTo>
                  <a:lnTo>
                    <a:pt x="823" y="459"/>
                  </a:lnTo>
                  <a:lnTo>
                    <a:pt x="820" y="459"/>
                  </a:lnTo>
                  <a:lnTo>
                    <a:pt x="818" y="462"/>
                  </a:lnTo>
                  <a:lnTo>
                    <a:pt x="818" y="462"/>
                  </a:lnTo>
                  <a:lnTo>
                    <a:pt x="816" y="462"/>
                  </a:lnTo>
                  <a:lnTo>
                    <a:pt x="813" y="462"/>
                  </a:lnTo>
                  <a:lnTo>
                    <a:pt x="808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1" y="452"/>
                  </a:lnTo>
                  <a:lnTo>
                    <a:pt x="799" y="452"/>
                  </a:lnTo>
                  <a:lnTo>
                    <a:pt x="799" y="452"/>
                  </a:lnTo>
                  <a:lnTo>
                    <a:pt x="794" y="452"/>
                  </a:lnTo>
                  <a:lnTo>
                    <a:pt x="794" y="452"/>
                  </a:lnTo>
                  <a:lnTo>
                    <a:pt x="792" y="452"/>
                  </a:lnTo>
                  <a:lnTo>
                    <a:pt x="790" y="447"/>
                  </a:lnTo>
                  <a:lnTo>
                    <a:pt x="787" y="447"/>
                  </a:lnTo>
                  <a:lnTo>
                    <a:pt x="787" y="447"/>
                  </a:lnTo>
                  <a:lnTo>
                    <a:pt x="785" y="447"/>
                  </a:lnTo>
                  <a:lnTo>
                    <a:pt x="782" y="445"/>
                  </a:lnTo>
                  <a:lnTo>
                    <a:pt x="782" y="445"/>
                  </a:lnTo>
                  <a:lnTo>
                    <a:pt x="782" y="443"/>
                  </a:lnTo>
                  <a:lnTo>
                    <a:pt x="782" y="440"/>
                  </a:lnTo>
                  <a:lnTo>
                    <a:pt x="782" y="440"/>
                  </a:lnTo>
                  <a:lnTo>
                    <a:pt x="780" y="438"/>
                  </a:lnTo>
                  <a:lnTo>
                    <a:pt x="782" y="436"/>
                  </a:lnTo>
                  <a:lnTo>
                    <a:pt x="782" y="433"/>
                  </a:lnTo>
                  <a:lnTo>
                    <a:pt x="778" y="431"/>
                  </a:lnTo>
                  <a:lnTo>
                    <a:pt x="778" y="428"/>
                  </a:lnTo>
                  <a:lnTo>
                    <a:pt x="775" y="428"/>
                  </a:lnTo>
                  <a:lnTo>
                    <a:pt x="775" y="431"/>
                  </a:lnTo>
                  <a:lnTo>
                    <a:pt x="773" y="431"/>
                  </a:lnTo>
                  <a:lnTo>
                    <a:pt x="773" y="428"/>
                  </a:lnTo>
                  <a:lnTo>
                    <a:pt x="768" y="426"/>
                  </a:lnTo>
                  <a:lnTo>
                    <a:pt x="768" y="424"/>
                  </a:lnTo>
                  <a:lnTo>
                    <a:pt x="764" y="421"/>
                  </a:lnTo>
                  <a:lnTo>
                    <a:pt x="764" y="421"/>
                  </a:lnTo>
                  <a:lnTo>
                    <a:pt x="761" y="421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6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2" y="419"/>
                  </a:lnTo>
                  <a:lnTo>
                    <a:pt x="752" y="417"/>
                  </a:lnTo>
                  <a:lnTo>
                    <a:pt x="749" y="417"/>
                  </a:lnTo>
                  <a:lnTo>
                    <a:pt x="749" y="414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09"/>
                  </a:lnTo>
                  <a:lnTo>
                    <a:pt x="752" y="409"/>
                  </a:lnTo>
                  <a:lnTo>
                    <a:pt x="754" y="407"/>
                  </a:lnTo>
                  <a:lnTo>
                    <a:pt x="754" y="407"/>
                  </a:lnTo>
                  <a:lnTo>
                    <a:pt x="754" y="405"/>
                  </a:lnTo>
                  <a:lnTo>
                    <a:pt x="754" y="402"/>
                  </a:lnTo>
                  <a:lnTo>
                    <a:pt x="752" y="402"/>
                  </a:lnTo>
                  <a:lnTo>
                    <a:pt x="749" y="400"/>
                  </a:lnTo>
                  <a:lnTo>
                    <a:pt x="747" y="400"/>
                  </a:lnTo>
                  <a:lnTo>
                    <a:pt x="745" y="400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3"/>
                  </a:lnTo>
                  <a:lnTo>
                    <a:pt x="740" y="393"/>
                  </a:lnTo>
                  <a:lnTo>
                    <a:pt x="738" y="393"/>
                  </a:lnTo>
                  <a:lnTo>
                    <a:pt x="738" y="391"/>
                  </a:lnTo>
                  <a:lnTo>
                    <a:pt x="738" y="391"/>
                  </a:lnTo>
                  <a:lnTo>
                    <a:pt x="740" y="388"/>
                  </a:lnTo>
                  <a:lnTo>
                    <a:pt x="742" y="386"/>
                  </a:lnTo>
                  <a:lnTo>
                    <a:pt x="745" y="383"/>
                  </a:lnTo>
                  <a:lnTo>
                    <a:pt x="745" y="381"/>
                  </a:lnTo>
                  <a:lnTo>
                    <a:pt x="745" y="381"/>
                  </a:lnTo>
                  <a:lnTo>
                    <a:pt x="742" y="381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2" y="376"/>
                  </a:lnTo>
                  <a:lnTo>
                    <a:pt x="742" y="374"/>
                  </a:lnTo>
                  <a:lnTo>
                    <a:pt x="742" y="374"/>
                  </a:lnTo>
                  <a:lnTo>
                    <a:pt x="742" y="372"/>
                  </a:lnTo>
                  <a:lnTo>
                    <a:pt x="742" y="369"/>
                  </a:lnTo>
                  <a:lnTo>
                    <a:pt x="742" y="369"/>
                  </a:lnTo>
                  <a:lnTo>
                    <a:pt x="738" y="369"/>
                  </a:lnTo>
                  <a:lnTo>
                    <a:pt x="728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3" y="374"/>
                  </a:lnTo>
                  <a:lnTo>
                    <a:pt x="723" y="376"/>
                  </a:lnTo>
                  <a:lnTo>
                    <a:pt x="721" y="376"/>
                  </a:lnTo>
                  <a:lnTo>
                    <a:pt x="719" y="376"/>
                  </a:lnTo>
                  <a:lnTo>
                    <a:pt x="716" y="374"/>
                  </a:lnTo>
                  <a:lnTo>
                    <a:pt x="709" y="374"/>
                  </a:lnTo>
                  <a:lnTo>
                    <a:pt x="709" y="372"/>
                  </a:lnTo>
                  <a:lnTo>
                    <a:pt x="707" y="372"/>
                  </a:lnTo>
                  <a:lnTo>
                    <a:pt x="697" y="374"/>
                  </a:lnTo>
                  <a:lnTo>
                    <a:pt x="697" y="374"/>
                  </a:lnTo>
                  <a:lnTo>
                    <a:pt x="693" y="374"/>
                  </a:lnTo>
                  <a:lnTo>
                    <a:pt x="693" y="374"/>
                  </a:lnTo>
                  <a:lnTo>
                    <a:pt x="690" y="374"/>
                  </a:lnTo>
                  <a:lnTo>
                    <a:pt x="690" y="376"/>
                  </a:lnTo>
                  <a:lnTo>
                    <a:pt x="690" y="379"/>
                  </a:lnTo>
                  <a:lnTo>
                    <a:pt x="688" y="381"/>
                  </a:lnTo>
                  <a:lnTo>
                    <a:pt x="685" y="381"/>
                  </a:lnTo>
                  <a:lnTo>
                    <a:pt x="685" y="383"/>
                  </a:lnTo>
                  <a:lnTo>
                    <a:pt x="685" y="383"/>
                  </a:lnTo>
                  <a:lnTo>
                    <a:pt x="685" y="386"/>
                  </a:lnTo>
                  <a:lnTo>
                    <a:pt x="685" y="386"/>
                  </a:lnTo>
                  <a:lnTo>
                    <a:pt x="685" y="388"/>
                  </a:lnTo>
                  <a:lnTo>
                    <a:pt x="685" y="391"/>
                  </a:lnTo>
                  <a:lnTo>
                    <a:pt x="688" y="393"/>
                  </a:lnTo>
                  <a:lnTo>
                    <a:pt x="688" y="395"/>
                  </a:lnTo>
                  <a:lnTo>
                    <a:pt x="688" y="398"/>
                  </a:lnTo>
                  <a:lnTo>
                    <a:pt x="685" y="398"/>
                  </a:lnTo>
                  <a:lnTo>
                    <a:pt x="685" y="400"/>
                  </a:lnTo>
                  <a:lnTo>
                    <a:pt x="685" y="400"/>
                  </a:lnTo>
                  <a:lnTo>
                    <a:pt x="685" y="402"/>
                  </a:lnTo>
                  <a:lnTo>
                    <a:pt x="685" y="405"/>
                  </a:lnTo>
                  <a:lnTo>
                    <a:pt x="685" y="405"/>
                  </a:lnTo>
                  <a:lnTo>
                    <a:pt x="683" y="412"/>
                  </a:lnTo>
                  <a:lnTo>
                    <a:pt x="681" y="414"/>
                  </a:lnTo>
                  <a:lnTo>
                    <a:pt x="678" y="414"/>
                  </a:lnTo>
                  <a:lnTo>
                    <a:pt x="678" y="417"/>
                  </a:lnTo>
                  <a:lnTo>
                    <a:pt x="678" y="419"/>
                  </a:lnTo>
                  <a:lnTo>
                    <a:pt x="676" y="419"/>
                  </a:lnTo>
                  <a:lnTo>
                    <a:pt x="676" y="421"/>
                  </a:lnTo>
                  <a:lnTo>
                    <a:pt x="669" y="424"/>
                  </a:lnTo>
                  <a:lnTo>
                    <a:pt x="664" y="421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9" y="426"/>
                  </a:lnTo>
                  <a:lnTo>
                    <a:pt x="657" y="428"/>
                  </a:lnTo>
                  <a:lnTo>
                    <a:pt x="648" y="426"/>
                  </a:lnTo>
                  <a:lnTo>
                    <a:pt x="636" y="428"/>
                  </a:lnTo>
                  <a:lnTo>
                    <a:pt x="633" y="431"/>
                  </a:lnTo>
                  <a:lnTo>
                    <a:pt x="633" y="433"/>
                  </a:lnTo>
                  <a:lnTo>
                    <a:pt x="626" y="450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6"/>
                  </a:lnTo>
                  <a:lnTo>
                    <a:pt x="626" y="490"/>
                  </a:lnTo>
                  <a:lnTo>
                    <a:pt x="626" y="492"/>
                  </a:lnTo>
                  <a:lnTo>
                    <a:pt x="626" y="497"/>
                  </a:lnTo>
                  <a:lnTo>
                    <a:pt x="626" y="499"/>
                  </a:lnTo>
                  <a:lnTo>
                    <a:pt x="626" y="499"/>
                  </a:lnTo>
                  <a:lnTo>
                    <a:pt x="626" y="502"/>
                  </a:lnTo>
                  <a:lnTo>
                    <a:pt x="631" y="509"/>
                  </a:lnTo>
                  <a:lnTo>
                    <a:pt x="631" y="509"/>
                  </a:lnTo>
                  <a:lnTo>
                    <a:pt x="631" y="511"/>
                  </a:lnTo>
                  <a:lnTo>
                    <a:pt x="629" y="514"/>
                  </a:lnTo>
                  <a:lnTo>
                    <a:pt x="631" y="514"/>
                  </a:lnTo>
                  <a:lnTo>
                    <a:pt x="631" y="516"/>
                  </a:lnTo>
                  <a:lnTo>
                    <a:pt x="631" y="516"/>
                  </a:lnTo>
                  <a:lnTo>
                    <a:pt x="631" y="518"/>
                  </a:lnTo>
                  <a:lnTo>
                    <a:pt x="629" y="521"/>
                  </a:lnTo>
                  <a:lnTo>
                    <a:pt x="629" y="523"/>
                  </a:lnTo>
                  <a:lnTo>
                    <a:pt x="629" y="523"/>
                  </a:lnTo>
                  <a:lnTo>
                    <a:pt x="626" y="523"/>
                  </a:lnTo>
                  <a:lnTo>
                    <a:pt x="624" y="523"/>
                  </a:lnTo>
                  <a:lnTo>
                    <a:pt x="624" y="525"/>
                  </a:lnTo>
                  <a:lnTo>
                    <a:pt x="624" y="525"/>
                  </a:lnTo>
                  <a:lnTo>
                    <a:pt x="624" y="528"/>
                  </a:lnTo>
                  <a:lnTo>
                    <a:pt x="624" y="528"/>
                  </a:lnTo>
                  <a:lnTo>
                    <a:pt x="622" y="530"/>
                  </a:lnTo>
                  <a:lnTo>
                    <a:pt x="622" y="530"/>
                  </a:lnTo>
                  <a:lnTo>
                    <a:pt x="622" y="533"/>
                  </a:lnTo>
                  <a:lnTo>
                    <a:pt x="622" y="533"/>
                  </a:lnTo>
                  <a:lnTo>
                    <a:pt x="622" y="535"/>
                  </a:lnTo>
                  <a:lnTo>
                    <a:pt x="617" y="535"/>
                  </a:lnTo>
                  <a:lnTo>
                    <a:pt x="610" y="535"/>
                  </a:lnTo>
                  <a:lnTo>
                    <a:pt x="607" y="535"/>
                  </a:lnTo>
                  <a:lnTo>
                    <a:pt x="607" y="535"/>
                  </a:lnTo>
                  <a:lnTo>
                    <a:pt x="605" y="535"/>
                  </a:lnTo>
                  <a:lnTo>
                    <a:pt x="605" y="537"/>
                  </a:lnTo>
                  <a:lnTo>
                    <a:pt x="603" y="540"/>
                  </a:lnTo>
                  <a:lnTo>
                    <a:pt x="603" y="540"/>
                  </a:lnTo>
                  <a:lnTo>
                    <a:pt x="598" y="542"/>
                  </a:lnTo>
                  <a:lnTo>
                    <a:pt x="598" y="544"/>
                  </a:lnTo>
                  <a:lnTo>
                    <a:pt x="596" y="544"/>
                  </a:lnTo>
                  <a:lnTo>
                    <a:pt x="593" y="544"/>
                  </a:lnTo>
                  <a:lnTo>
                    <a:pt x="593" y="544"/>
                  </a:lnTo>
                  <a:lnTo>
                    <a:pt x="593" y="547"/>
                  </a:lnTo>
                  <a:lnTo>
                    <a:pt x="591" y="549"/>
                  </a:lnTo>
                  <a:lnTo>
                    <a:pt x="591" y="549"/>
                  </a:lnTo>
                  <a:lnTo>
                    <a:pt x="586" y="549"/>
                  </a:lnTo>
                  <a:lnTo>
                    <a:pt x="584" y="551"/>
                  </a:lnTo>
                  <a:lnTo>
                    <a:pt x="581" y="551"/>
                  </a:lnTo>
                  <a:lnTo>
                    <a:pt x="581" y="551"/>
                  </a:lnTo>
                  <a:lnTo>
                    <a:pt x="579" y="551"/>
                  </a:lnTo>
                  <a:lnTo>
                    <a:pt x="581" y="549"/>
                  </a:lnTo>
                  <a:lnTo>
                    <a:pt x="581" y="549"/>
                  </a:lnTo>
                  <a:lnTo>
                    <a:pt x="581" y="547"/>
                  </a:lnTo>
                  <a:lnTo>
                    <a:pt x="581" y="544"/>
                  </a:lnTo>
                  <a:lnTo>
                    <a:pt x="581" y="542"/>
                  </a:lnTo>
                  <a:lnTo>
                    <a:pt x="579" y="540"/>
                  </a:lnTo>
                  <a:lnTo>
                    <a:pt x="577" y="540"/>
                  </a:lnTo>
                  <a:lnTo>
                    <a:pt x="574" y="540"/>
                  </a:lnTo>
                  <a:lnTo>
                    <a:pt x="570" y="540"/>
                  </a:lnTo>
                  <a:lnTo>
                    <a:pt x="567" y="540"/>
                  </a:lnTo>
                  <a:lnTo>
                    <a:pt x="565" y="540"/>
                  </a:lnTo>
                  <a:lnTo>
                    <a:pt x="565" y="537"/>
                  </a:lnTo>
                  <a:lnTo>
                    <a:pt x="562" y="540"/>
                  </a:lnTo>
                  <a:lnTo>
                    <a:pt x="562" y="540"/>
                  </a:lnTo>
                  <a:lnTo>
                    <a:pt x="555" y="537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48" y="540"/>
                  </a:lnTo>
                  <a:lnTo>
                    <a:pt x="546" y="540"/>
                  </a:lnTo>
                  <a:lnTo>
                    <a:pt x="544" y="540"/>
                  </a:lnTo>
                  <a:lnTo>
                    <a:pt x="536" y="540"/>
                  </a:lnTo>
                  <a:lnTo>
                    <a:pt x="518" y="533"/>
                  </a:lnTo>
                  <a:lnTo>
                    <a:pt x="508" y="528"/>
                  </a:lnTo>
                  <a:lnTo>
                    <a:pt x="506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499" y="521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3"/>
                  </a:lnTo>
                  <a:lnTo>
                    <a:pt x="492" y="523"/>
                  </a:lnTo>
                  <a:lnTo>
                    <a:pt x="492" y="525"/>
                  </a:lnTo>
                  <a:lnTo>
                    <a:pt x="492" y="528"/>
                  </a:lnTo>
                  <a:lnTo>
                    <a:pt x="489" y="528"/>
                  </a:lnTo>
                  <a:lnTo>
                    <a:pt x="489" y="530"/>
                  </a:lnTo>
                  <a:lnTo>
                    <a:pt x="489" y="530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89" y="535"/>
                  </a:lnTo>
                  <a:lnTo>
                    <a:pt x="489" y="537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2" y="559"/>
                  </a:lnTo>
                  <a:lnTo>
                    <a:pt x="477" y="578"/>
                  </a:lnTo>
                  <a:lnTo>
                    <a:pt x="475" y="580"/>
                  </a:lnTo>
                  <a:lnTo>
                    <a:pt x="475" y="582"/>
                  </a:lnTo>
                  <a:lnTo>
                    <a:pt x="475" y="587"/>
                  </a:lnTo>
                  <a:lnTo>
                    <a:pt x="473" y="589"/>
                  </a:lnTo>
                  <a:lnTo>
                    <a:pt x="470" y="594"/>
                  </a:lnTo>
                  <a:lnTo>
                    <a:pt x="468" y="599"/>
                  </a:lnTo>
                  <a:lnTo>
                    <a:pt x="466" y="604"/>
                  </a:lnTo>
                  <a:lnTo>
                    <a:pt x="466" y="615"/>
                  </a:lnTo>
                  <a:lnTo>
                    <a:pt x="466" y="615"/>
                  </a:lnTo>
                  <a:lnTo>
                    <a:pt x="463" y="620"/>
                  </a:lnTo>
                  <a:lnTo>
                    <a:pt x="463" y="622"/>
                  </a:lnTo>
                  <a:lnTo>
                    <a:pt x="461" y="627"/>
                  </a:lnTo>
                  <a:lnTo>
                    <a:pt x="458" y="634"/>
                  </a:lnTo>
                  <a:lnTo>
                    <a:pt x="456" y="641"/>
                  </a:lnTo>
                  <a:lnTo>
                    <a:pt x="454" y="646"/>
                  </a:lnTo>
                  <a:lnTo>
                    <a:pt x="454" y="646"/>
                  </a:lnTo>
                  <a:lnTo>
                    <a:pt x="454" y="649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3"/>
                  </a:lnTo>
                  <a:lnTo>
                    <a:pt x="466" y="653"/>
                  </a:lnTo>
                  <a:lnTo>
                    <a:pt x="470" y="656"/>
                  </a:lnTo>
                  <a:lnTo>
                    <a:pt x="470" y="658"/>
                  </a:lnTo>
                  <a:lnTo>
                    <a:pt x="470" y="660"/>
                  </a:lnTo>
                  <a:lnTo>
                    <a:pt x="470" y="663"/>
                  </a:lnTo>
                  <a:lnTo>
                    <a:pt x="470" y="670"/>
                  </a:lnTo>
                  <a:lnTo>
                    <a:pt x="468" y="675"/>
                  </a:lnTo>
                  <a:lnTo>
                    <a:pt x="466" y="679"/>
                  </a:lnTo>
                  <a:lnTo>
                    <a:pt x="463" y="679"/>
                  </a:lnTo>
                  <a:lnTo>
                    <a:pt x="461" y="679"/>
                  </a:lnTo>
                  <a:lnTo>
                    <a:pt x="456" y="672"/>
                  </a:lnTo>
                  <a:lnTo>
                    <a:pt x="454" y="672"/>
                  </a:lnTo>
                  <a:lnTo>
                    <a:pt x="451" y="672"/>
                  </a:lnTo>
                  <a:lnTo>
                    <a:pt x="449" y="672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2" y="677"/>
                  </a:lnTo>
                  <a:lnTo>
                    <a:pt x="432" y="675"/>
                  </a:lnTo>
                  <a:lnTo>
                    <a:pt x="432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8" y="672"/>
                  </a:lnTo>
                  <a:lnTo>
                    <a:pt x="428" y="672"/>
                  </a:lnTo>
                  <a:lnTo>
                    <a:pt x="428" y="667"/>
                  </a:lnTo>
                  <a:lnTo>
                    <a:pt x="425" y="665"/>
                  </a:lnTo>
                  <a:lnTo>
                    <a:pt x="425" y="663"/>
                  </a:lnTo>
                  <a:lnTo>
                    <a:pt x="423" y="663"/>
                  </a:lnTo>
                  <a:lnTo>
                    <a:pt x="421" y="663"/>
                  </a:lnTo>
                  <a:lnTo>
                    <a:pt x="418" y="663"/>
                  </a:lnTo>
                  <a:lnTo>
                    <a:pt x="413" y="667"/>
                  </a:lnTo>
                  <a:lnTo>
                    <a:pt x="392" y="672"/>
                  </a:lnTo>
                  <a:lnTo>
                    <a:pt x="390" y="675"/>
                  </a:lnTo>
                  <a:lnTo>
                    <a:pt x="387" y="677"/>
                  </a:lnTo>
                  <a:lnTo>
                    <a:pt x="385" y="677"/>
                  </a:lnTo>
                  <a:lnTo>
                    <a:pt x="378" y="679"/>
                  </a:lnTo>
                  <a:lnTo>
                    <a:pt x="376" y="679"/>
                  </a:lnTo>
                  <a:lnTo>
                    <a:pt x="373" y="677"/>
                  </a:lnTo>
                  <a:lnTo>
                    <a:pt x="371" y="677"/>
                  </a:lnTo>
                  <a:lnTo>
                    <a:pt x="361" y="682"/>
                  </a:lnTo>
                  <a:lnTo>
                    <a:pt x="357" y="679"/>
                  </a:lnTo>
                  <a:lnTo>
                    <a:pt x="357" y="682"/>
                  </a:lnTo>
                  <a:lnTo>
                    <a:pt x="354" y="682"/>
                  </a:lnTo>
                  <a:lnTo>
                    <a:pt x="354" y="684"/>
                  </a:lnTo>
                  <a:lnTo>
                    <a:pt x="354" y="684"/>
                  </a:lnTo>
                  <a:lnTo>
                    <a:pt x="352" y="684"/>
                  </a:lnTo>
                  <a:lnTo>
                    <a:pt x="350" y="684"/>
                  </a:lnTo>
                  <a:lnTo>
                    <a:pt x="345" y="686"/>
                  </a:lnTo>
                  <a:lnTo>
                    <a:pt x="340" y="686"/>
                  </a:lnTo>
                  <a:lnTo>
                    <a:pt x="338" y="686"/>
                  </a:lnTo>
                  <a:lnTo>
                    <a:pt x="335" y="686"/>
                  </a:lnTo>
                  <a:lnTo>
                    <a:pt x="335" y="689"/>
                  </a:lnTo>
                  <a:lnTo>
                    <a:pt x="335" y="689"/>
                  </a:lnTo>
                  <a:lnTo>
                    <a:pt x="328" y="693"/>
                  </a:lnTo>
                  <a:lnTo>
                    <a:pt x="326" y="693"/>
                  </a:lnTo>
                  <a:lnTo>
                    <a:pt x="326" y="696"/>
                  </a:lnTo>
                  <a:lnTo>
                    <a:pt x="326" y="698"/>
                  </a:lnTo>
                  <a:lnTo>
                    <a:pt x="326" y="698"/>
                  </a:lnTo>
                  <a:lnTo>
                    <a:pt x="333" y="703"/>
                  </a:lnTo>
                  <a:lnTo>
                    <a:pt x="335" y="703"/>
                  </a:lnTo>
                  <a:lnTo>
                    <a:pt x="345" y="701"/>
                  </a:lnTo>
                  <a:lnTo>
                    <a:pt x="347" y="703"/>
                  </a:lnTo>
                  <a:lnTo>
                    <a:pt x="347" y="703"/>
                  </a:lnTo>
                  <a:lnTo>
                    <a:pt x="350" y="705"/>
                  </a:lnTo>
                  <a:lnTo>
                    <a:pt x="359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4" y="712"/>
                  </a:lnTo>
                  <a:lnTo>
                    <a:pt x="352" y="712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7"/>
                  </a:lnTo>
                  <a:lnTo>
                    <a:pt x="354" y="717"/>
                  </a:lnTo>
                  <a:lnTo>
                    <a:pt x="352" y="717"/>
                  </a:lnTo>
                  <a:lnTo>
                    <a:pt x="352" y="719"/>
                  </a:lnTo>
                  <a:lnTo>
                    <a:pt x="352" y="727"/>
                  </a:lnTo>
                  <a:lnTo>
                    <a:pt x="350" y="729"/>
                  </a:lnTo>
                  <a:lnTo>
                    <a:pt x="350" y="731"/>
                  </a:lnTo>
                  <a:lnTo>
                    <a:pt x="352" y="741"/>
                  </a:lnTo>
                  <a:lnTo>
                    <a:pt x="352" y="746"/>
                  </a:lnTo>
                  <a:lnTo>
                    <a:pt x="352" y="750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2" y="755"/>
                  </a:lnTo>
                  <a:lnTo>
                    <a:pt x="354" y="757"/>
                  </a:lnTo>
                  <a:lnTo>
                    <a:pt x="354" y="757"/>
                  </a:lnTo>
                  <a:lnTo>
                    <a:pt x="354" y="760"/>
                  </a:lnTo>
                  <a:lnTo>
                    <a:pt x="354" y="760"/>
                  </a:lnTo>
                  <a:lnTo>
                    <a:pt x="354" y="762"/>
                  </a:lnTo>
                  <a:lnTo>
                    <a:pt x="354" y="762"/>
                  </a:lnTo>
                  <a:lnTo>
                    <a:pt x="354" y="764"/>
                  </a:lnTo>
                  <a:lnTo>
                    <a:pt x="357" y="764"/>
                  </a:lnTo>
                  <a:lnTo>
                    <a:pt x="359" y="767"/>
                  </a:lnTo>
                  <a:lnTo>
                    <a:pt x="364" y="783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9" y="805"/>
                  </a:lnTo>
                  <a:lnTo>
                    <a:pt x="366" y="809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71" y="81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3" y="817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76" y="821"/>
                  </a:lnTo>
                  <a:lnTo>
                    <a:pt x="376" y="824"/>
                  </a:lnTo>
                  <a:lnTo>
                    <a:pt x="376" y="824"/>
                  </a:lnTo>
                  <a:lnTo>
                    <a:pt x="373" y="826"/>
                  </a:lnTo>
                  <a:lnTo>
                    <a:pt x="373" y="826"/>
                  </a:lnTo>
                  <a:lnTo>
                    <a:pt x="371" y="826"/>
                  </a:lnTo>
                  <a:lnTo>
                    <a:pt x="371" y="826"/>
                  </a:lnTo>
                  <a:lnTo>
                    <a:pt x="369" y="824"/>
                  </a:lnTo>
                  <a:lnTo>
                    <a:pt x="366" y="824"/>
                  </a:lnTo>
                  <a:lnTo>
                    <a:pt x="364" y="826"/>
                  </a:lnTo>
                  <a:lnTo>
                    <a:pt x="359" y="828"/>
                  </a:lnTo>
                  <a:lnTo>
                    <a:pt x="354" y="831"/>
                  </a:lnTo>
                  <a:lnTo>
                    <a:pt x="352" y="831"/>
                  </a:lnTo>
                  <a:lnTo>
                    <a:pt x="352" y="833"/>
                  </a:lnTo>
                  <a:lnTo>
                    <a:pt x="352" y="835"/>
                  </a:lnTo>
                  <a:lnTo>
                    <a:pt x="354" y="835"/>
                  </a:lnTo>
                  <a:lnTo>
                    <a:pt x="359" y="838"/>
                  </a:lnTo>
                  <a:lnTo>
                    <a:pt x="361" y="838"/>
                  </a:lnTo>
                  <a:lnTo>
                    <a:pt x="361" y="840"/>
                  </a:lnTo>
                  <a:lnTo>
                    <a:pt x="361" y="840"/>
                  </a:lnTo>
                  <a:lnTo>
                    <a:pt x="361" y="843"/>
                  </a:lnTo>
                  <a:lnTo>
                    <a:pt x="361" y="843"/>
                  </a:lnTo>
                  <a:lnTo>
                    <a:pt x="359" y="843"/>
                  </a:lnTo>
                  <a:lnTo>
                    <a:pt x="354" y="845"/>
                  </a:lnTo>
                  <a:lnTo>
                    <a:pt x="354" y="845"/>
                  </a:lnTo>
                  <a:lnTo>
                    <a:pt x="350" y="847"/>
                  </a:lnTo>
                  <a:lnTo>
                    <a:pt x="350" y="847"/>
                  </a:lnTo>
                  <a:lnTo>
                    <a:pt x="347" y="845"/>
                  </a:lnTo>
                  <a:lnTo>
                    <a:pt x="347" y="845"/>
                  </a:lnTo>
                  <a:lnTo>
                    <a:pt x="347" y="847"/>
                  </a:lnTo>
                  <a:lnTo>
                    <a:pt x="345" y="847"/>
                  </a:lnTo>
                  <a:lnTo>
                    <a:pt x="345" y="852"/>
                  </a:lnTo>
                  <a:lnTo>
                    <a:pt x="343" y="854"/>
                  </a:lnTo>
                  <a:lnTo>
                    <a:pt x="340" y="857"/>
                  </a:lnTo>
                  <a:lnTo>
                    <a:pt x="340" y="859"/>
                  </a:lnTo>
                  <a:lnTo>
                    <a:pt x="340" y="859"/>
                  </a:lnTo>
                  <a:lnTo>
                    <a:pt x="340" y="861"/>
                  </a:lnTo>
                  <a:lnTo>
                    <a:pt x="340" y="861"/>
                  </a:lnTo>
                  <a:lnTo>
                    <a:pt x="343" y="866"/>
                  </a:lnTo>
                  <a:lnTo>
                    <a:pt x="343" y="866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3" y="873"/>
                  </a:lnTo>
                  <a:lnTo>
                    <a:pt x="343" y="873"/>
                  </a:lnTo>
                  <a:lnTo>
                    <a:pt x="345" y="878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3"/>
                  </a:lnTo>
                  <a:lnTo>
                    <a:pt x="347" y="888"/>
                  </a:lnTo>
                  <a:lnTo>
                    <a:pt x="347" y="890"/>
                  </a:lnTo>
                  <a:lnTo>
                    <a:pt x="347" y="890"/>
                  </a:lnTo>
                  <a:lnTo>
                    <a:pt x="345" y="890"/>
                  </a:lnTo>
                  <a:lnTo>
                    <a:pt x="345" y="892"/>
                  </a:lnTo>
                  <a:lnTo>
                    <a:pt x="345" y="895"/>
                  </a:lnTo>
                  <a:lnTo>
                    <a:pt x="345" y="895"/>
                  </a:lnTo>
                  <a:lnTo>
                    <a:pt x="345" y="897"/>
                  </a:lnTo>
                  <a:lnTo>
                    <a:pt x="347" y="897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5" y="902"/>
                  </a:lnTo>
                  <a:lnTo>
                    <a:pt x="343" y="902"/>
                  </a:lnTo>
                  <a:lnTo>
                    <a:pt x="331" y="902"/>
                  </a:lnTo>
                  <a:lnTo>
                    <a:pt x="326" y="904"/>
                  </a:lnTo>
                  <a:lnTo>
                    <a:pt x="326" y="904"/>
                  </a:lnTo>
                  <a:lnTo>
                    <a:pt x="324" y="904"/>
                  </a:lnTo>
                  <a:lnTo>
                    <a:pt x="324" y="906"/>
                  </a:lnTo>
                  <a:lnTo>
                    <a:pt x="324" y="906"/>
                  </a:lnTo>
                  <a:lnTo>
                    <a:pt x="321" y="909"/>
                  </a:lnTo>
                  <a:lnTo>
                    <a:pt x="321" y="911"/>
                  </a:lnTo>
                  <a:lnTo>
                    <a:pt x="321" y="914"/>
                  </a:lnTo>
                  <a:lnTo>
                    <a:pt x="319" y="914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09" y="916"/>
                  </a:lnTo>
                  <a:lnTo>
                    <a:pt x="307" y="916"/>
                  </a:lnTo>
                  <a:lnTo>
                    <a:pt x="302" y="921"/>
                  </a:lnTo>
                  <a:lnTo>
                    <a:pt x="302" y="921"/>
                  </a:lnTo>
                  <a:lnTo>
                    <a:pt x="300" y="921"/>
                  </a:lnTo>
                  <a:lnTo>
                    <a:pt x="298" y="918"/>
                  </a:lnTo>
                  <a:lnTo>
                    <a:pt x="295" y="918"/>
                  </a:lnTo>
                  <a:lnTo>
                    <a:pt x="295" y="921"/>
                  </a:lnTo>
                  <a:lnTo>
                    <a:pt x="293" y="923"/>
                  </a:lnTo>
                  <a:lnTo>
                    <a:pt x="290" y="923"/>
                  </a:lnTo>
                  <a:lnTo>
                    <a:pt x="290" y="923"/>
                  </a:lnTo>
                  <a:lnTo>
                    <a:pt x="288" y="923"/>
                  </a:lnTo>
                  <a:lnTo>
                    <a:pt x="286" y="925"/>
                  </a:lnTo>
                  <a:lnTo>
                    <a:pt x="279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2" y="932"/>
                  </a:lnTo>
                  <a:lnTo>
                    <a:pt x="264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40"/>
                  </a:lnTo>
                  <a:lnTo>
                    <a:pt x="262" y="940"/>
                  </a:lnTo>
                  <a:lnTo>
                    <a:pt x="260" y="942"/>
                  </a:lnTo>
                  <a:lnTo>
                    <a:pt x="255" y="942"/>
                  </a:lnTo>
                  <a:lnTo>
                    <a:pt x="250" y="947"/>
                  </a:lnTo>
                  <a:lnTo>
                    <a:pt x="248" y="947"/>
                  </a:lnTo>
                  <a:lnTo>
                    <a:pt x="248" y="947"/>
                  </a:lnTo>
                  <a:lnTo>
                    <a:pt x="246" y="949"/>
                  </a:lnTo>
                  <a:lnTo>
                    <a:pt x="246" y="949"/>
                  </a:lnTo>
                  <a:lnTo>
                    <a:pt x="248" y="951"/>
                  </a:lnTo>
                  <a:lnTo>
                    <a:pt x="248" y="954"/>
                  </a:lnTo>
                  <a:lnTo>
                    <a:pt x="248" y="956"/>
                  </a:lnTo>
                  <a:lnTo>
                    <a:pt x="246" y="956"/>
                  </a:lnTo>
                  <a:lnTo>
                    <a:pt x="243" y="956"/>
                  </a:lnTo>
                  <a:lnTo>
                    <a:pt x="243" y="959"/>
                  </a:lnTo>
                  <a:lnTo>
                    <a:pt x="241" y="961"/>
                  </a:lnTo>
                  <a:lnTo>
                    <a:pt x="241" y="961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29" y="970"/>
                  </a:lnTo>
                  <a:lnTo>
                    <a:pt x="222" y="970"/>
                  </a:lnTo>
                  <a:lnTo>
                    <a:pt x="220" y="970"/>
                  </a:lnTo>
                  <a:lnTo>
                    <a:pt x="217" y="970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03" y="975"/>
                  </a:lnTo>
                  <a:lnTo>
                    <a:pt x="201" y="975"/>
                  </a:lnTo>
                  <a:lnTo>
                    <a:pt x="201" y="975"/>
                  </a:lnTo>
                  <a:lnTo>
                    <a:pt x="196" y="973"/>
                  </a:lnTo>
                  <a:lnTo>
                    <a:pt x="194" y="973"/>
                  </a:lnTo>
                  <a:lnTo>
                    <a:pt x="191" y="973"/>
                  </a:lnTo>
                  <a:lnTo>
                    <a:pt x="189" y="973"/>
                  </a:lnTo>
                  <a:lnTo>
                    <a:pt x="182" y="973"/>
                  </a:lnTo>
                  <a:lnTo>
                    <a:pt x="182" y="973"/>
                  </a:lnTo>
                  <a:lnTo>
                    <a:pt x="177" y="970"/>
                  </a:lnTo>
                  <a:lnTo>
                    <a:pt x="177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8" y="975"/>
                  </a:lnTo>
                  <a:lnTo>
                    <a:pt x="168" y="975"/>
                  </a:lnTo>
                  <a:lnTo>
                    <a:pt x="165" y="977"/>
                  </a:lnTo>
                  <a:lnTo>
                    <a:pt x="165" y="977"/>
                  </a:lnTo>
                  <a:lnTo>
                    <a:pt x="163" y="980"/>
                  </a:lnTo>
                  <a:lnTo>
                    <a:pt x="163" y="980"/>
                  </a:lnTo>
                  <a:lnTo>
                    <a:pt x="165" y="982"/>
                  </a:lnTo>
                  <a:lnTo>
                    <a:pt x="165" y="982"/>
                  </a:lnTo>
                  <a:lnTo>
                    <a:pt x="163" y="985"/>
                  </a:lnTo>
                  <a:lnTo>
                    <a:pt x="163" y="985"/>
                  </a:lnTo>
                  <a:lnTo>
                    <a:pt x="160" y="987"/>
                  </a:lnTo>
                  <a:lnTo>
                    <a:pt x="160" y="987"/>
                  </a:lnTo>
                  <a:lnTo>
                    <a:pt x="158" y="989"/>
                  </a:lnTo>
                  <a:lnTo>
                    <a:pt x="158" y="992"/>
                  </a:lnTo>
                  <a:lnTo>
                    <a:pt x="156" y="999"/>
                  </a:lnTo>
                  <a:lnTo>
                    <a:pt x="156" y="1001"/>
                  </a:lnTo>
                  <a:lnTo>
                    <a:pt x="156" y="1001"/>
                  </a:lnTo>
                  <a:lnTo>
                    <a:pt x="153" y="1003"/>
                  </a:lnTo>
                  <a:lnTo>
                    <a:pt x="151" y="1006"/>
                  </a:lnTo>
                  <a:lnTo>
                    <a:pt x="151" y="1011"/>
                  </a:lnTo>
                  <a:lnTo>
                    <a:pt x="149" y="1013"/>
                  </a:lnTo>
                  <a:lnTo>
                    <a:pt x="149" y="1013"/>
                  </a:lnTo>
                  <a:lnTo>
                    <a:pt x="144" y="1018"/>
                  </a:lnTo>
                  <a:lnTo>
                    <a:pt x="141" y="1018"/>
                  </a:lnTo>
                  <a:lnTo>
                    <a:pt x="141" y="1020"/>
                  </a:lnTo>
                  <a:lnTo>
                    <a:pt x="139" y="1018"/>
                  </a:lnTo>
                  <a:lnTo>
                    <a:pt x="139" y="1013"/>
                  </a:lnTo>
                  <a:lnTo>
                    <a:pt x="139" y="1013"/>
                  </a:lnTo>
                  <a:lnTo>
                    <a:pt x="137" y="1013"/>
                  </a:lnTo>
                  <a:lnTo>
                    <a:pt x="134" y="1013"/>
                  </a:lnTo>
                  <a:lnTo>
                    <a:pt x="134" y="1015"/>
                  </a:lnTo>
                  <a:lnTo>
                    <a:pt x="132" y="1018"/>
                  </a:lnTo>
                  <a:lnTo>
                    <a:pt x="132" y="1018"/>
                  </a:lnTo>
                  <a:lnTo>
                    <a:pt x="130" y="1015"/>
                  </a:lnTo>
                  <a:lnTo>
                    <a:pt x="127" y="1015"/>
                  </a:lnTo>
                  <a:lnTo>
                    <a:pt x="127" y="1015"/>
                  </a:lnTo>
                  <a:lnTo>
                    <a:pt x="123" y="1018"/>
                  </a:lnTo>
                  <a:lnTo>
                    <a:pt x="120" y="1020"/>
                  </a:lnTo>
                  <a:lnTo>
                    <a:pt x="120" y="1020"/>
                  </a:lnTo>
                  <a:lnTo>
                    <a:pt x="120" y="1022"/>
                  </a:lnTo>
                  <a:lnTo>
                    <a:pt x="118" y="1022"/>
                  </a:lnTo>
                  <a:lnTo>
                    <a:pt x="118" y="1022"/>
                  </a:lnTo>
                  <a:lnTo>
                    <a:pt x="115" y="1022"/>
                  </a:lnTo>
                  <a:lnTo>
                    <a:pt x="113" y="1022"/>
                  </a:lnTo>
                  <a:lnTo>
                    <a:pt x="113" y="1020"/>
                  </a:lnTo>
                  <a:lnTo>
                    <a:pt x="111" y="1022"/>
                  </a:lnTo>
                  <a:lnTo>
                    <a:pt x="108" y="1022"/>
                  </a:lnTo>
                  <a:lnTo>
                    <a:pt x="108" y="1022"/>
                  </a:lnTo>
                  <a:lnTo>
                    <a:pt x="106" y="1022"/>
                  </a:lnTo>
                  <a:lnTo>
                    <a:pt x="106" y="1020"/>
                  </a:lnTo>
                  <a:lnTo>
                    <a:pt x="106" y="1018"/>
                  </a:lnTo>
                  <a:lnTo>
                    <a:pt x="106" y="1015"/>
                  </a:lnTo>
                  <a:lnTo>
                    <a:pt x="106" y="1015"/>
                  </a:lnTo>
                  <a:lnTo>
                    <a:pt x="106" y="1013"/>
                  </a:lnTo>
                  <a:lnTo>
                    <a:pt x="106" y="1013"/>
                  </a:lnTo>
                  <a:lnTo>
                    <a:pt x="106" y="1011"/>
                  </a:lnTo>
                  <a:lnTo>
                    <a:pt x="106" y="1011"/>
                  </a:lnTo>
                  <a:lnTo>
                    <a:pt x="104" y="1011"/>
                  </a:lnTo>
                  <a:lnTo>
                    <a:pt x="104" y="1008"/>
                  </a:lnTo>
                  <a:lnTo>
                    <a:pt x="104" y="1008"/>
                  </a:lnTo>
                  <a:lnTo>
                    <a:pt x="104" y="1003"/>
                  </a:lnTo>
                  <a:lnTo>
                    <a:pt x="101" y="1001"/>
                  </a:lnTo>
                  <a:lnTo>
                    <a:pt x="101" y="999"/>
                  </a:lnTo>
                  <a:lnTo>
                    <a:pt x="99" y="999"/>
                  </a:lnTo>
                  <a:lnTo>
                    <a:pt x="97" y="100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2" y="1011"/>
                  </a:lnTo>
                  <a:lnTo>
                    <a:pt x="82" y="1011"/>
                  </a:lnTo>
                  <a:lnTo>
                    <a:pt x="82" y="1013"/>
                  </a:lnTo>
                  <a:lnTo>
                    <a:pt x="82" y="1013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78" y="1011"/>
                  </a:lnTo>
                  <a:lnTo>
                    <a:pt x="75" y="1013"/>
                  </a:lnTo>
                  <a:lnTo>
                    <a:pt x="73" y="1013"/>
                  </a:lnTo>
                  <a:lnTo>
                    <a:pt x="73" y="1013"/>
                  </a:lnTo>
                  <a:lnTo>
                    <a:pt x="71" y="1011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1" y="1008"/>
                  </a:lnTo>
                  <a:lnTo>
                    <a:pt x="61" y="1008"/>
                  </a:lnTo>
                  <a:lnTo>
                    <a:pt x="61" y="1011"/>
                  </a:lnTo>
                  <a:lnTo>
                    <a:pt x="61" y="1011"/>
                  </a:lnTo>
                  <a:lnTo>
                    <a:pt x="61" y="1013"/>
                  </a:lnTo>
                  <a:lnTo>
                    <a:pt x="61" y="1013"/>
                  </a:lnTo>
                  <a:lnTo>
                    <a:pt x="61" y="1015"/>
                  </a:lnTo>
                  <a:lnTo>
                    <a:pt x="63" y="1018"/>
                  </a:lnTo>
                  <a:lnTo>
                    <a:pt x="63" y="1018"/>
                  </a:lnTo>
                  <a:lnTo>
                    <a:pt x="63" y="1020"/>
                  </a:lnTo>
                  <a:lnTo>
                    <a:pt x="63" y="1020"/>
                  </a:lnTo>
                  <a:lnTo>
                    <a:pt x="59" y="1020"/>
                  </a:lnTo>
                  <a:lnTo>
                    <a:pt x="56" y="1020"/>
                  </a:lnTo>
                  <a:lnTo>
                    <a:pt x="56" y="1020"/>
                  </a:lnTo>
                  <a:lnTo>
                    <a:pt x="54" y="1022"/>
                  </a:lnTo>
                  <a:lnTo>
                    <a:pt x="52" y="1022"/>
                  </a:lnTo>
                  <a:lnTo>
                    <a:pt x="52" y="1025"/>
                  </a:lnTo>
                  <a:lnTo>
                    <a:pt x="49" y="1025"/>
                  </a:lnTo>
                  <a:lnTo>
                    <a:pt x="45" y="1030"/>
                  </a:lnTo>
                  <a:lnTo>
                    <a:pt x="40" y="1034"/>
                  </a:lnTo>
                  <a:lnTo>
                    <a:pt x="37" y="1037"/>
                  </a:lnTo>
                  <a:lnTo>
                    <a:pt x="35" y="1037"/>
                  </a:lnTo>
                  <a:lnTo>
                    <a:pt x="33" y="1037"/>
                  </a:lnTo>
                  <a:lnTo>
                    <a:pt x="33" y="1034"/>
                  </a:lnTo>
                  <a:lnTo>
                    <a:pt x="30" y="1034"/>
                  </a:lnTo>
                  <a:lnTo>
                    <a:pt x="28" y="1034"/>
                  </a:lnTo>
                  <a:lnTo>
                    <a:pt x="26" y="1037"/>
                  </a:lnTo>
                  <a:lnTo>
                    <a:pt x="26" y="1037"/>
                  </a:lnTo>
                  <a:lnTo>
                    <a:pt x="23" y="1037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6" y="1041"/>
                  </a:lnTo>
                  <a:lnTo>
                    <a:pt x="16" y="1041"/>
                  </a:lnTo>
                  <a:lnTo>
                    <a:pt x="16" y="1044"/>
                  </a:lnTo>
                  <a:lnTo>
                    <a:pt x="16" y="1044"/>
                  </a:lnTo>
                  <a:lnTo>
                    <a:pt x="16" y="1046"/>
                  </a:lnTo>
                  <a:lnTo>
                    <a:pt x="14" y="1046"/>
                  </a:lnTo>
                  <a:lnTo>
                    <a:pt x="14" y="1048"/>
                  </a:lnTo>
                  <a:lnTo>
                    <a:pt x="14" y="1051"/>
                  </a:lnTo>
                  <a:lnTo>
                    <a:pt x="14" y="1051"/>
                  </a:lnTo>
                  <a:lnTo>
                    <a:pt x="14" y="1053"/>
                  </a:lnTo>
                  <a:lnTo>
                    <a:pt x="11" y="1053"/>
                  </a:lnTo>
                  <a:lnTo>
                    <a:pt x="11" y="1053"/>
                  </a:lnTo>
                  <a:lnTo>
                    <a:pt x="9" y="1056"/>
                  </a:lnTo>
                  <a:lnTo>
                    <a:pt x="9" y="1058"/>
                  </a:lnTo>
                  <a:lnTo>
                    <a:pt x="9" y="1058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4" y="1060"/>
                  </a:lnTo>
                  <a:lnTo>
                    <a:pt x="14" y="1063"/>
                  </a:lnTo>
                  <a:lnTo>
                    <a:pt x="14" y="1063"/>
                  </a:lnTo>
                  <a:lnTo>
                    <a:pt x="14" y="1067"/>
                  </a:lnTo>
                  <a:lnTo>
                    <a:pt x="16" y="1070"/>
                  </a:lnTo>
                  <a:lnTo>
                    <a:pt x="16" y="1070"/>
                  </a:lnTo>
                  <a:lnTo>
                    <a:pt x="14" y="1072"/>
                  </a:lnTo>
                  <a:lnTo>
                    <a:pt x="14" y="1072"/>
                  </a:lnTo>
                  <a:lnTo>
                    <a:pt x="11" y="1072"/>
                  </a:lnTo>
                  <a:lnTo>
                    <a:pt x="11" y="1074"/>
                  </a:lnTo>
                  <a:lnTo>
                    <a:pt x="11" y="1077"/>
                  </a:lnTo>
                  <a:lnTo>
                    <a:pt x="11" y="1077"/>
                  </a:lnTo>
                  <a:lnTo>
                    <a:pt x="9" y="1079"/>
                  </a:lnTo>
                  <a:lnTo>
                    <a:pt x="0" y="1079"/>
                  </a:lnTo>
                  <a:lnTo>
                    <a:pt x="0" y="1082"/>
                  </a:lnTo>
                  <a:lnTo>
                    <a:pt x="0" y="1084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1"/>
                  </a:lnTo>
                  <a:lnTo>
                    <a:pt x="0" y="1093"/>
                  </a:lnTo>
                  <a:lnTo>
                    <a:pt x="0" y="1096"/>
                  </a:lnTo>
                  <a:lnTo>
                    <a:pt x="0" y="1098"/>
                  </a:lnTo>
                  <a:lnTo>
                    <a:pt x="2" y="1101"/>
                  </a:lnTo>
                  <a:lnTo>
                    <a:pt x="2" y="1101"/>
                  </a:lnTo>
                  <a:lnTo>
                    <a:pt x="4" y="1103"/>
                  </a:lnTo>
                  <a:lnTo>
                    <a:pt x="4" y="1105"/>
                  </a:lnTo>
                  <a:lnTo>
                    <a:pt x="4" y="1105"/>
                  </a:lnTo>
                  <a:lnTo>
                    <a:pt x="7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2"/>
                  </a:lnTo>
                  <a:lnTo>
                    <a:pt x="11" y="1112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7" y="1115"/>
                  </a:lnTo>
                  <a:lnTo>
                    <a:pt x="4" y="1115"/>
                  </a:lnTo>
                  <a:lnTo>
                    <a:pt x="4" y="1117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19"/>
                  </a:lnTo>
                  <a:lnTo>
                    <a:pt x="4" y="1122"/>
                  </a:lnTo>
                  <a:lnTo>
                    <a:pt x="4" y="1122"/>
                  </a:lnTo>
                  <a:lnTo>
                    <a:pt x="4" y="1124"/>
                  </a:lnTo>
                  <a:lnTo>
                    <a:pt x="7" y="1124"/>
                  </a:lnTo>
                  <a:lnTo>
                    <a:pt x="4" y="1127"/>
                  </a:lnTo>
                  <a:lnTo>
                    <a:pt x="7" y="1129"/>
                  </a:lnTo>
                  <a:lnTo>
                    <a:pt x="7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9" y="1136"/>
                  </a:lnTo>
                  <a:lnTo>
                    <a:pt x="9" y="1138"/>
                  </a:lnTo>
                  <a:lnTo>
                    <a:pt x="11" y="1138"/>
                  </a:lnTo>
                  <a:lnTo>
                    <a:pt x="11" y="1138"/>
                  </a:lnTo>
                  <a:lnTo>
                    <a:pt x="14" y="1138"/>
                  </a:lnTo>
                  <a:lnTo>
                    <a:pt x="16" y="1141"/>
                  </a:lnTo>
                  <a:lnTo>
                    <a:pt x="16" y="1141"/>
                  </a:lnTo>
                  <a:lnTo>
                    <a:pt x="21" y="1141"/>
                  </a:lnTo>
                  <a:lnTo>
                    <a:pt x="21" y="1141"/>
                  </a:lnTo>
                  <a:lnTo>
                    <a:pt x="23" y="1141"/>
                  </a:lnTo>
                  <a:lnTo>
                    <a:pt x="21" y="1138"/>
                  </a:lnTo>
                  <a:lnTo>
                    <a:pt x="21" y="1138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23" y="1136"/>
                  </a:lnTo>
                  <a:lnTo>
                    <a:pt x="23" y="1136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6" y="1134"/>
                  </a:lnTo>
                  <a:lnTo>
                    <a:pt x="26" y="1131"/>
                  </a:lnTo>
                  <a:lnTo>
                    <a:pt x="26" y="1131"/>
                  </a:lnTo>
                  <a:lnTo>
                    <a:pt x="30" y="1134"/>
                  </a:lnTo>
                  <a:lnTo>
                    <a:pt x="30" y="1134"/>
                  </a:lnTo>
                  <a:lnTo>
                    <a:pt x="33" y="1134"/>
                  </a:lnTo>
                  <a:lnTo>
                    <a:pt x="35" y="1131"/>
                  </a:lnTo>
                  <a:lnTo>
                    <a:pt x="37" y="1131"/>
                  </a:lnTo>
                  <a:lnTo>
                    <a:pt x="45" y="1136"/>
                  </a:lnTo>
                  <a:lnTo>
                    <a:pt x="54" y="1138"/>
                  </a:lnTo>
                  <a:lnTo>
                    <a:pt x="54" y="1141"/>
                  </a:lnTo>
                  <a:lnTo>
                    <a:pt x="54" y="1141"/>
                  </a:lnTo>
                  <a:lnTo>
                    <a:pt x="56" y="1141"/>
                  </a:lnTo>
                  <a:lnTo>
                    <a:pt x="56" y="1143"/>
                  </a:lnTo>
                  <a:lnTo>
                    <a:pt x="59" y="1141"/>
                  </a:lnTo>
                  <a:lnTo>
                    <a:pt x="59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8"/>
                  </a:lnTo>
                  <a:lnTo>
                    <a:pt x="63" y="1148"/>
                  </a:lnTo>
                  <a:lnTo>
                    <a:pt x="63" y="1150"/>
                  </a:lnTo>
                  <a:lnTo>
                    <a:pt x="63" y="1153"/>
                  </a:lnTo>
                  <a:lnTo>
                    <a:pt x="63" y="1153"/>
                  </a:lnTo>
                  <a:lnTo>
                    <a:pt x="61" y="1155"/>
                  </a:lnTo>
                  <a:lnTo>
                    <a:pt x="59" y="1155"/>
                  </a:lnTo>
                  <a:lnTo>
                    <a:pt x="59" y="1157"/>
                  </a:lnTo>
                  <a:lnTo>
                    <a:pt x="59" y="1164"/>
                  </a:lnTo>
                  <a:lnTo>
                    <a:pt x="61" y="1172"/>
                  </a:lnTo>
                  <a:lnTo>
                    <a:pt x="61" y="1174"/>
                  </a:lnTo>
                  <a:lnTo>
                    <a:pt x="66" y="1176"/>
                  </a:lnTo>
                  <a:lnTo>
                    <a:pt x="66" y="1176"/>
                  </a:lnTo>
                  <a:lnTo>
                    <a:pt x="66" y="1181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3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8" y="1190"/>
                  </a:lnTo>
                  <a:lnTo>
                    <a:pt x="71" y="1190"/>
                  </a:lnTo>
                  <a:lnTo>
                    <a:pt x="71" y="1193"/>
                  </a:lnTo>
                  <a:lnTo>
                    <a:pt x="71" y="1193"/>
                  </a:lnTo>
                  <a:lnTo>
                    <a:pt x="68" y="1193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8"/>
                  </a:lnTo>
                  <a:lnTo>
                    <a:pt x="66" y="1198"/>
                  </a:lnTo>
                  <a:lnTo>
                    <a:pt x="66" y="1198"/>
                  </a:lnTo>
                  <a:lnTo>
                    <a:pt x="66" y="1200"/>
                  </a:lnTo>
                  <a:lnTo>
                    <a:pt x="66" y="1200"/>
                  </a:lnTo>
                  <a:lnTo>
                    <a:pt x="66" y="1202"/>
                  </a:lnTo>
                  <a:lnTo>
                    <a:pt x="68" y="1205"/>
                  </a:lnTo>
                  <a:lnTo>
                    <a:pt x="68" y="1207"/>
                  </a:lnTo>
                  <a:lnTo>
                    <a:pt x="73" y="1209"/>
                  </a:lnTo>
                  <a:lnTo>
                    <a:pt x="75" y="1209"/>
                  </a:lnTo>
                  <a:lnTo>
                    <a:pt x="78" y="1214"/>
                  </a:lnTo>
                  <a:lnTo>
                    <a:pt x="78" y="1214"/>
                  </a:lnTo>
                  <a:lnTo>
                    <a:pt x="80" y="1216"/>
                  </a:lnTo>
                  <a:lnTo>
                    <a:pt x="78" y="1216"/>
                  </a:lnTo>
                  <a:lnTo>
                    <a:pt x="75" y="1216"/>
                  </a:lnTo>
                  <a:lnTo>
                    <a:pt x="75" y="1219"/>
                  </a:lnTo>
                  <a:lnTo>
                    <a:pt x="75" y="1221"/>
                  </a:lnTo>
                  <a:lnTo>
                    <a:pt x="75" y="1221"/>
                  </a:lnTo>
                  <a:lnTo>
                    <a:pt x="71" y="1224"/>
                  </a:lnTo>
                  <a:lnTo>
                    <a:pt x="68" y="1224"/>
                  </a:lnTo>
                  <a:lnTo>
                    <a:pt x="68" y="1224"/>
                  </a:lnTo>
                  <a:lnTo>
                    <a:pt x="68" y="1226"/>
                  </a:lnTo>
                  <a:lnTo>
                    <a:pt x="68" y="1226"/>
                  </a:lnTo>
                  <a:lnTo>
                    <a:pt x="66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59" y="1224"/>
                  </a:lnTo>
                  <a:lnTo>
                    <a:pt x="59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2" y="1226"/>
                  </a:lnTo>
                  <a:lnTo>
                    <a:pt x="52" y="1226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6"/>
                  </a:lnTo>
                  <a:lnTo>
                    <a:pt x="49" y="1226"/>
                  </a:lnTo>
                  <a:lnTo>
                    <a:pt x="49" y="1226"/>
                  </a:lnTo>
                  <a:lnTo>
                    <a:pt x="47" y="1226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0" y="1231"/>
                  </a:lnTo>
                  <a:lnTo>
                    <a:pt x="37" y="1231"/>
                  </a:lnTo>
                  <a:lnTo>
                    <a:pt x="37" y="1233"/>
                  </a:lnTo>
                  <a:lnTo>
                    <a:pt x="40" y="1233"/>
                  </a:lnTo>
                  <a:lnTo>
                    <a:pt x="42" y="1235"/>
                  </a:lnTo>
                  <a:lnTo>
                    <a:pt x="45" y="1238"/>
                  </a:lnTo>
                  <a:lnTo>
                    <a:pt x="45" y="1238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9" y="1240"/>
                  </a:lnTo>
                  <a:lnTo>
                    <a:pt x="52" y="1240"/>
                  </a:lnTo>
                  <a:lnTo>
                    <a:pt x="54" y="1238"/>
                  </a:lnTo>
                  <a:lnTo>
                    <a:pt x="54" y="1238"/>
                  </a:lnTo>
                  <a:lnTo>
                    <a:pt x="56" y="1240"/>
                  </a:lnTo>
                  <a:lnTo>
                    <a:pt x="56" y="1240"/>
                  </a:lnTo>
                  <a:lnTo>
                    <a:pt x="61" y="1240"/>
                  </a:lnTo>
                  <a:lnTo>
                    <a:pt x="63" y="1243"/>
                  </a:lnTo>
                  <a:lnTo>
                    <a:pt x="63" y="1243"/>
                  </a:lnTo>
                  <a:lnTo>
                    <a:pt x="63" y="1245"/>
                  </a:lnTo>
                  <a:lnTo>
                    <a:pt x="63" y="1245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5"/>
                  </a:lnTo>
                  <a:lnTo>
                    <a:pt x="66" y="1245"/>
                  </a:lnTo>
                  <a:lnTo>
                    <a:pt x="68" y="1245"/>
                  </a:lnTo>
                  <a:lnTo>
                    <a:pt x="68" y="1245"/>
                  </a:lnTo>
                  <a:lnTo>
                    <a:pt x="71" y="1243"/>
                  </a:lnTo>
                  <a:lnTo>
                    <a:pt x="73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80" y="1245"/>
                  </a:lnTo>
                  <a:lnTo>
                    <a:pt x="82" y="1245"/>
                  </a:lnTo>
                  <a:lnTo>
                    <a:pt x="87" y="1247"/>
                  </a:lnTo>
                  <a:lnTo>
                    <a:pt x="89" y="1247"/>
                  </a:lnTo>
                  <a:lnTo>
                    <a:pt x="92" y="1250"/>
                  </a:lnTo>
                  <a:lnTo>
                    <a:pt x="92" y="1252"/>
                  </a:lnTo>
                  <a:lnTo>
                    <a:pt x="92" y="1254"/>
                  </a:lnTo>
                  <a:lnTo>
                    <a:pt x="92" y="1257"/>
                  </a:lnTo>
                  <a:lnTo>
                    <a:pt x="94" y="1259"/>
                  </a:lnTo>
                  <a:lnTo>
                    <a:pt x="94" y="1261"/>
                  </a:lnTo>
                  <a:lnTo>
                    <a:pt x="97" y="1261"/>
                  </a:lnTo>
                  <a:lnTo>
                    <a:pt x="97" y="1259"/>
                  </a:lnTo>
                  <a:lnTo>
                    <a:pt x="99" y="1259"/>
                  </a:lnTo>
                  <a:lnTo>
                    <a:pt x="99" y="1259"/>
                  </a:lnTo>
                  <a:lnTo>
                    <a:pt x="101" y="1257"/>
                  </a:lnTo>
                  <a:lnTo>
                    <a:pt x="106" y="1259"/>
                  </a:lnTo>
                  <a:lnTo>
                    <a:pt x="111" y="1261"/>
                  </a:lnTo>
                  <a:lnTo>
                    <a:pt x="113" y="1264"/>
                  </a:lnTo>
                  <a:lnTo>
                    <a:pt x="115" y="1266"/>
                  </a:lnTo>
                  <a:lnTo>
                    <a:pt x="118" y="1266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80"/>
                  </a:lnTo>
                  <a:lnTo>
                    <a:pt x="123" y="1285"/>
                  </a:lnTo>
                  <a:lnTo>
                    <a:pt x="123" y="1287"/>
                  </a:lnTo>
                  <a:lnTo>
                    <a:pt x="123" y="1287"/>
                  </a:lnTo>
                  <a:lnTo>
                    <a:pt x="125" y="1290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3" y="1292"/>
                  </a:lnTo>
                  <a:lnTo>
                    <a:pt x="123" y="1295"/>
                  </a:lnTo>
                  <a:lnTo>
                    <a:pt x="123" y="1295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0" y="1299"/>
                  </a:lnTo>
                  <a:lnTo>
                    <a:pt x="118" y="1299"/>
                  </a:lnTo>
                  <a:lnTo>
                    <a:pt x="118" y="1302"/>
                  </a:lnTo>
                  <a:lnTo>
                    <a:pt x="118" y="1304"/>
                  </a:lnTo>
                  <a:lnTo>
                    <a:pt x="120" y="1304"/>
                  </a:lnTo>
                  <a:lnTo>
                    <a:pt x="123" y="1306"/>
                  </a:lnTo>
                  <a:lnTo>
                    <a:pt x="123" y="1306"/>
                  </a:lnTo>
                  <a:lnTo>
                    <a:pt x="127" y="1309"/>
                  </a:lnTo>
                  <a:lnTo>
                    <a:pt x="130" y="1309"/>
                  </a:lnTo>
                  <a:lnTo>
                    <a:pt x="130" y="1311"/>
                  </a:lnTo>
                  <a:lnTo>
                    <a:pt x="130" y="1314"/>
                  </a:lnTo>
                  <a:lnTo>
                    <a:pt x="130" y="1316"/>
                  </a:lnTo>
                  <a:lnTo>
                    <a:pt x="132" y="1318"/>
                  </a:lnTo>
                  <a:lnTo>
                    <a:pt x="132" y="1321"/>
                  </a:lnTo>
                  <a:lnTo>
                    <a:pt x="134" y="1321"/>
                  </a:lnTo>
                  <a:lnTo>
                    <a:pt x="137" y="1318"/>
                  </a:lnTo>
                  <a:lnTo>
                    <a:pt x="137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41" y="1318"/>
                  </a:lnTo>
                  <a:lnTo>
                    <a:pt x="144" y="1318"/>
                  </a:lnTo>
                  <a:lnTo>
                    <a:pt x="144" y="1318"/>
                  </a:lnTo>
                  <a:lnTo>
                    <a:pt x="146" y="1318"/>
                  </a:lnTo>
                  <a:lnTo>
                    <a:pt x="146" y="1318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9" y="1316"/>
                  </a:lnTo>
                  <a:lnTo>
                    <a:pt x="149" y="1316"/>
                  </a:lnTo>
                  <a:lnTo>
                    <a:pt x="151" y="1316"/>
                  </a:lnTo>
                  <a:lnTo>
                    <a:pt x="151" y="1314"/>
                  </a:lnTo>
                  <a:lnTo>
                    <a:pt x="153" y="1314"/>
                  </a:lnTo>
                  <a:lnTo>
                    <a:pt x="153" y="1316"/>
                  </a:lnTo>
                  <a:lnTo>
                    <a:pt x="153" y="1321"/>
                  </a:lnTo>
                  <a:lnTo>
                    <a:pt x="153" y="1323"/>
                  </a:lnTo>
                  <a:lnTo>
                    <a:pt x="156" y="1323"/>
                  </a:lnTo>
                  <a:lnTo>
                    <a:pt x="160" y="1325"/>
                  </a:lnTo>
                  <a:lnTo>
                    <a:pt x="160" y="1328"/>
                  </a:lnTo>
                  <a:lnTo>
                    <a:pt x="163" y="1328"/>
                  </a:lnTo>
                  <a:lnTo>
                    <a:pt x="163" y="1330"/>
                  </a:lnTo>
                  <a:lnTo>
                    <a:pt x="163" y="1330"/>
                  </a:lnTo>
                  <a:lnTo>
                    <a:pt x="165" y="1330"/>
                  </a:lnTo>
                  <a:lnTo>
                    <a:pt x="165" y="1330"/>
                  </a:lnTo>
                  <a:lnTo>
                    <a:pt x="168" y="1330"/>
                  </a:lnTo>
                  <a:lnTo>
                    <a:pt x="168" y="1330"/>
                  </a:lnTo>
                  <a:lnTo>
                    <a:pt x="170" y="1330"/>
                  </a:lnTo>
                  <a:lnTo>
                    <a:pt x="170" y="1332"/>
                  </a:lnTo>
                  <a:lnTo>
                    <a:pt x="170" y="1332"/>
                  </a:lnTo>
                  <a:lnTo>
                    <a:pt x="172" y="1335"/>
                  </a:lnTo>
                  <a:lnTo>
                    <a:pt x="172" y="1335"/>
                  </a:lnTo>
                  <a:lnTo>
                    <a:pt x="175" y="1335"/>
                  </a:lnTo>
                  <a:lnTo>
                    <a:pt x="177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82" y="1337"/>
                  </a:lnTo>
                  <a:lnTo>
                    <a:pt x="182" y="1337"/>
                  </a:lnTo>
                  <a:lnTo>
                    <a:pt x="184" y="1337"/>
                  </a:lnTo>
                  <a:lnTo>
                    <a:pt x="186" y="1337"/>
                  </a:lnTo>
                  <a:lnTo>
                    <a:pt x="189" y="1337"/>
                  </a:lnTo>
                  <a:lnTo>
                    <a:pt x="191" y="1337"/>
                  </a:lnTo>
                  <a:lnTo>
                    <a:pt x="191" y="1337"/>
                  </a:lnTo>
                  <a:lnTo>
                    <a:pt x="194" y="1340"/>
                  </a:lnTo>
                  <a:lnTo>
                    <a:pt x="196" y="1342"/>
                  </a:lnTo>
                  <a:lnTo>
                    <a:pt x="198" y="1342"/>
                  </a:lnTo>
                  <a:lnTo>
                    <a:pt x="201" y="1342"/>
                  </a:lnTo>
                  <a:lnTo>
                    <a:pt x="203" y="1340"/>
                  </a:lnTo>
                  <a:lnTo>
                    <a:pt x="203" y="1340"/>
                  </a:lnTo>
                  <a:lnTo>
                    <a:pt x="210" y="1342"/>
                  </a:lnTo>
                  <a:lnTo>
                    <a:pt x="212" y="1342"/>
                  </a:lnTo>
                  <a:lnTo>
                    <a:pt x="215" y="1342"/>
                  </a:lnTo>
                  <a:lnTo>
                    <a:pt x="215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20" y="1342"/>
                  </a:lnTo>
                  <a:lnTo>
                    <a:pt x="220" y="1342"/>
                  </a:lnTo>
                  <a:lnTo>
                    <a:pt x="222" y="1344"/>
                  </a:lnTo>
                  <a:lnTo>
                    <a:pt x="222" y="1344"/>
                  </a:lnTo>
                  <a:lnTo>
                    <a:pt x="224" y="1342"/>
                  </a:lnTo>
                  <a:lnTo>
                    <a:pt x="227" y="1340"/>
                  </a:lnTo>
                  <a:lnTo>
                    <a:pt x="229" y="1340"/>
                  </a:lnTo>
                  <a:lnTo>
                    <a:pt x="231" y="1340"/>
                  </a:lnTo>
                  <a:lnTo>
                    <a:pt x="231" y="1342"/>
                  </a:lnTo>
                  <a:lnTo>
                    <a:pt x="231" y="1347"/>
                  </a:lnTo>
                  <a:lnTo>
                    <a:pt x="229" y="1349"/>
                  </a:lnTo>
                  <a:lnTo>
                    <a:pt x="229" y="1354"/>
                  </a:lnTo>
                  <a:lnTo>
                    <a:pt x="231" y="1358"/>
                  </a:lnTo>
                  <a:lnTo>
                    <a:pt x="236" y="1368"/>
                  </a:lnTo>
                  <a:lnTo>
                    <a:pt x="236" y="1370"/>
                  </a:lnTo>
                  <a:lnTo>
                    <a:pt x="236" y="1375"/>
                  </a:lnTo>
                  <a:lnTo>
                    <a:pt x="236" y="1377"/>
                  </a:lnTo>
                  <a:lnTo>
                    <a:pt x="238" y="1380"/>
                  </a:lnTo>
                  <a:lnTo>
                    <a:pt x="241" y="1380"/>
                  </a:lnTo>
                  <a:lnTo>
                    <a:pt x="243" y="1394"/>
                  </a:lnTo>
                  <a:lnTo>
                    <a:pt x="243" y="1394"/>
                  </a:lnTo>
                  <a:lnTo>
                    <a:pt x="246" y="1396"/>
                  </a:lnTo>
                  <a:lnTo>
                    <a:pt x="248" y="1399"/>
                  </a:lnTo>
                  <a:lnTo>
                    <a:pt x="260" y="1401"/>
                  </a:lnTo>
                  <a:lnTo>
                    <a:pt x="264" y="1401"/>
                  </a:lnTo>
                  <a:lnTo>
                    <a:pt x="267" y="1406"/>
                  </a:lnTo>
                  <a:lnTo>
                    <a:pt x="272" y="1408"/>
                  </a:lnTo>
                  <a:lnTo>
                    <a:pt x="272" y="1411"/>
                  </a:lnTo>
                  <a:lnTo>
                    <a:pt x="274" y="1411"/>
                  </a:lnTo>
                  <a:lnTo>
                    <a:pt x="276" y="1411"/>
                  </a:lnTo>
                  <a:lnTo>
                    <a:pt x="279" y="1413"/>
                  </a:lnTo>
                  <a:lnTo>
                    <a:pt x="279" y="1413"/>
                  </a:lnTo>
                  <a:lnTo>
                    <a:pt x="279" y="1415"/>
                  </a:lnTo>
                  <a:lnTo>
                    <a:pt x="281" y="1415"/>
                  </a:lnTo>
                  <a:lnTo>
                    <a:pt x="281" y="1418"/>
                  </a:lnTo>
                  <a:lnTo>
                    <a:pt x="281" y="1420"/>
                  </a:lnTo>
                  <a:lnTo>
                    <a:pt x="279" y="1420"/>
                  </a:lnTo>
                  <a:lnTo>
                    <a:pt x="276" y="1425"/>
                  </a:lnTo>
                  <a:lnTo>
                    <a:pt x="272" y="1427"/>
                  </a:lnTo>
                  <a:lnTo>
                    <a:pt x="267" y="1429"/>
                  </a:lnTo>
                  <a:lnTo>
                    <a:pt x="267" y="1434"/>
                  </a:lnTo>
                  <a:lnTo>
                    <a:pt x="269" y="1441"/>
                  </a:lnTo>
                  <a:lnTo>
                    <a:pt x="269" y="1446"/>
                  </a:lnTo>
                  <a:lnTo>
                    <a:pt x="269" y="1451"/>
                  </a:lnTo>
                  <a:lnTo>
                    <a:pt x="269" y="1463"/>
                  </a:lnTo>
                  <a:lnTo>
                    <a:pt x="272" y="1465"/>
                  </a:lnTo>
                  <a:lnTo>
                    <a:pt x="272" y="1467"/>
                  </a:lnTo>
                  <a:lnTo>
                    <a:pt x="276" y="1472"/>
                  </a:lnTo>
                  <a:lnTo>
                    <a:pt x="276" y="1472"/>
                  </a:lnTo>
                  <a:lnTo>
                    <a:pt x="279" y="1477"/>
                  </a:lnTo>
                  <a:lnTo>
                    <a:pt x="281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6" y="1482"/>
                  </a:lnTo>
                  <a:lnTo>
                    <a:pt x="286" y="1482"/>
                  </a:lnTo>
                  <a:lnTo>
                    <a:pt x="286" y="1484"/>
                  </a:lnTo>
                  <a:lnTo>
                    <a:pt x="286" y="1484"/>
                  </a:lnTo>
                  <a:lnTo>
                    <a:pt x="288" y="1482"/>
                  </a:lnTo>
                  <a:lnTo>
                    <a:pt x="288" y="1484"/>
                  </a:lnTo>
                  <a:lnTo>
                    <a:pt x="293" y="1484"/>
                  </a:lnTo>
                  <a:lnTo>
                    <a:pt x="295" y="1486"/>
                  </a:lnTo>
                  <a:lnTo>
                    <a:pt x="300" y="1486"/>
                  </a:lnTo>
                  <a:lnTo>
                    <a:pt x="300" y="1486"/>
                  </a:lnTo>
                  <a:lnTo>
                    <a:pt x="300" y="1489"/>
                  </a:lnTo>
                  <a:lnTo>
                    <a:pt x="300" y="1491"/>
                  </a:lnTo>
                  <a:lnTo>
                    <a:pt x="300" y="1491"/>
                  </a:lnTo>
                  <a:lnTo>
                    <a:pt x="300" y="1493"/>
                  </a:lnTo>
                  <a:lnTo>
                    <a:pt x="298" y="1496"/>
                  </a:lnTo>
                  <a:lnTo>
                    <a:pt x="298" y="1498"/>
                  </a:lnTo>
                  <a:lnTo>
                    <a:pt x="298" y="1500"/>
                  </a:lnTo>
                  <a:lnTo>
                    <a:pt x="300" y="1500"/>
                  </a:lnTo>
                  <a:lnTo>
                    <a:pt x="302" y="1503"/>
                  </a:lnTo>
                  <a:lnTo>
                    <a:pt x="305" y="1505"/>
                  </a:lnTo>
                  <a:lnTo>
                    <a:pt x="305" y="1508"/>
                  </a:lnTo>
                  <a:lnTo>
                    <a:pt x="305" y="1510"/>
                  </a:lnTo>
                  <a:lnTo>
                    <a:pt x="307" y="1512"/>
                  </a:lnTo>
                  <a:lnTo>
                    <a:pt x="307" y="1512"/>
                  </a:lnTo>
                  <a:lnTo>
                    <a:pt x="307" y="1515"/>
                  </a:lnTo>
                  <a:lnTo>
                    <a:pt x="307" y="1517"/>
                  </a:lnTo>
                  <a:lnTo>
                    <a:pt x="307" y="1519"/>
                  </a:lnTo>
                  <a:lnTo>
                    <a:pt x="305" y="1522"/>
                  </a:lnTo>
                  <a:lnTo>
                    <a:pt x="298" y="1526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3" y="1526"/>
                  </a:lnTo>
                  <a:lnTo>
                    <a:pt x="293" y="1526"/>
                  </a:lnTo>
                  <a:lnTo>
                    <a:pt x="290" y="1526"/>
                  </a:lnTo>
                  <a:lnTo>
                    <a:pt x="290" y="1529"/>
                  </a:lnTo>
                  <a:lnTo>
                    <a:pt x="288" y="1529"/>
                  </a:lnTo>
                  <a:lnTo>
                    <a:pt x="286" y="1529"/>
                  </a:lnTo>
                  <a:lnTo>
                    <a:pt x="286" y="1531"/>
                  </a:lnTo>
                  <a:lnTo>
                    <a:pt x="286" y="1534"/>
                  </a:lnTo>
                  <a:lnTo>
                    <a:pt x="286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1" y="1536"/>
                  </a:lnTo>
                  <a:lnTo>
                    <a:pt x="281" y="1536"/>
                  </a:lnTo>
                  <a:lnTo>
                    <a:pt x="279" y="1536"/>
                  </a:lnTo>
                  <a:lnTo>
                    <a:pt x="279" y="1538"/>
                  </a:lnTo>
                  <a:lnTo>
                    <a:pt x="276" y="1536"/>
                  </a:lnTo>
                  <a:lnTo>
                    <a:pt x="274" y="1536"/>
                  </a:lnTo>
                  <a:lnTo>
                    <a:pt x="274" y="1534"/>
                  </a:lnTo>
                  <a:lnTo>
                    <a:pt x="269" y="1531"/>
                  </a:lnTo>
                  <a:lnTo>
                    <a:pt x="269" y="1529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2"/>
                  </a:lnTo>
                  <a:lnTo>
                    <a:pt x="267" y="1522"/>
                  </a:lnTo>
                  <a:lnTo>
                    <a:pt x="267" y="1519"/>
                  </a:lnTo>
                  <a:lnTo>
                    <a:pt x="267" y="1519"/>
                  </a:lnTo>
                  <a:lnTo>
                    <a:pt x="264" y="1519"/>
                  </a:lnTo>
                  <a:lnTo>
                    <a:pt x="264" y="1522"/>
                  </a:lnTo>
                  <a:lnTo>
                    <a:pt x="262" y="1522"/>
                  </a:lnTo>
                  <a:lnTo>
                    <a:pt x="262" y="1524"/>
                  </a:lnTo>
                  <a:lnTo>
                    <a:pt x="260" y="1524"/>
                  </a:lnTo>
                  <a:lnTo>
                    <a:pt x="253" y="1524"/>
                  </a:lnTo>
                  <a:lnTo>
                    <a:pt x="250" y="1524"/>
                  </a:lnTo>
                  <a:lnTo>
                    <a:pt x="248" y="1524"/>
                  </a:lnTo>
                  <a:lnTo>
                    <a:pt x="248" y="1526"/>
                  </a:lnTo>
                  <a:lnTo>
                    <a:pt x="250" y="1529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0" y="1534"/>
                  </a:lnTo>
                  <a:lnTo>
                    <a:pt x="250" y="1536"/>
                  </a:lnTo>
                  <a:lnTo>
                    <a:pt x="250" y="1536"/>
                  </a:lnTo>
                  <a:lnTo>
                    <a:pt x="253" y="1536"/>
                  </a:lnTo>
                  <a:lnTo>
                    <a:pt x="253" y="1541"/>
                  </a:lnTo>
                  <a:lnTo>
                    <a:pt x="253" y="1543"/>
                  </a:lnTo>
                  <a:lnTo>
                    <a:pt x="253" y="1543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5" y="1545"/>
                  </a:lnTo>
                  <a:lnTo>
                    <a:pt x="257" y="1548"/>
                  </a:lnTo>
                  <a:lnTo>
                    <a:pt x="257" y="1550"/>
                  </a:lnTo>
                  <a:lnTo>
                    <a:pt x="262" y="1557"/>
                  </a:lnTo>
                  <a:lnTo>
                    <a:pt x="264" y="1557"/>
                  </a:lnTo>
                  <a:lnTo>
                    <a:pt x="267" y="1560"/>
                  </a:lnTo>
                  <a:lnTo>
                    <a:pt x="267" y="1560"/>
                  </a:lnTo>
                  <a:lnTo>
                    <a:pt x="267" y="1562"/>
                  </a:lnTo>
                  <a:lnTo>
                    <a:pt x="267" y="1562"/>
                  </a:lnTo>
                  <a:lnTo>
                    <a:pt x="267" y="1564"/>
                  </a:lnTo>
                  <a:lnTo>
                    <a:pt x="267" y="1567"/>
                  </a:lnTo>
                  <a:lnTo>
                    <a:pt x="264" y="1569"/>
                  </a:lnTo>
                  <a:lnTo>
                    <a:pt x="264" y="1569"/>
                  </a:lnTo>
                  <a:lnTo>
                    <a:pt x="264" y="1571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7" y="1576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9" y="1579"/>
                  </a:lnTo>
                  <a:lnTo>
                    <a:pt x="269" y="1581"/>
                  </a:lnTo>
                  <a:lnTo>
                    <a:pt x="272" y="1583"/>
                  </a:lnTo>
                  <a:lnTo>
                    <a:pt x="272" y="1583"/>
                  </a:lnTo>
                  <a:lnTo>
                    <a:pt x="269" y="1586"/>
                  </a:lnTo>
                  <a:lnTo>
                    <a:pt x="264" y="1588"/>
                  </a:lnTo>
                  <a:lnTo>
                    <a:pt x="264" y="1590"/>
                  </a:lnTo>
                  <a:lnTo>
                    <a:pt x="267" y="1590"/>
                  </a:lnTo>
                  <a:lnTo>
                    <a:pt x="269" y="1593"/>
                  </a:lnTo>
                  <a:lnTo>
                    <a:pt x="269" y="1595"/>
                  </a:lnTo>
                  <a:lnTo>
                    <a:pt x="267" y="1597"/>
                  </a:lnTo>
                  <a:lnTo>
                    <a:pt x="267" y="1600"/>
                  </a:lnTo>
                  <a:lnTo>
                    <a:pt x="267" y="1600"/>
                  </a:lnTo>
                  <a:lnTo>
                    <a:pt x="267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72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6" y="1600"/>
                  </a:lnTo>
                  <a:lnTo>
                    <a:pt x="276" y="1600"/>
                  </a:lnTo>
                  <a:lnTo>
                    <a:pt x="276" y="1597"/>
                  </a:lnTo>
                  <a:lnTo>
                    <a:pt x="279" y="1597"/>
                  </a:lnTo>
                  <a:lnTo>
                    <a:pt x="279" y="1600"/>
                  </a:lnTo>
                  <a:lnTo>
                    <a:pt x="279" y="1600"/>
                  </a:lnTo>
                  <a:lnTo>
                    <a:pt x="281" y="1600"/>
                  </a:lnTo>
                  <a:lnTo>
                    <a:pt x="281" y="1595"/>
                  </a:lnTo>
                  <a:lnTo>
                    <a:pt x="281" y="1593"/>
                  </a:lnTo>
                  <a:lnTo>
                    <a:pt x="283" y="1593"/>
                  </a:lnTo>
                  <a:lnTo>
                    <a:pt x="286" y="1593"/>
                  </a:lnTo>
                  <a:lnTo>
                    <a:pt x="286" y="1595"/>
                  </a:lnTo>
                  <a:lnTo>
                    <a:pt x="288" y="1595"/>
                  </a:lnTo>
                  <a:lnTo>
                    <a:pt x="288" y="1597"/>
                  </a:lnTo>
                  <a:lnTo>
                    <a:pt x="288" y="1597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3" y="1602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7"/>
                  </a:lnTo>
                  <a:lnTo>
                    <a:pt x="295" y="1607"/>
                  </a:lnTo>
                  <a:lnTo>
                    <a:pt x="295" y="1607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12"/>
                  </a:lnTo>
                  <a:lnTo>
                    <a:pt x="298" y="1612"/>
                  </a:lnTo>
                  <a:lnTo>
                    <a:pt x="298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2" y="1616"/>
                  </a:lnTo>
                  <a:lnTo>
                    <a:pt x="302" y="1616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5" y="1619"/>
                  </a:lnTo>
                  <a:lnTo>
                    <a:pt x="305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12" y="1624"/>
                  </a:lnTo>
                  <a:lnTo>
                    <a:pt x="312" y="1624"/>
                  </a:lnTo>
                  <a:lnTo>
                    <a:pt x="314" y="1621"/>
                  </a:lnTo>
                  <a:lnTo>
                    <a:pt x="314" y="1621"/>
                  </a:lnTo>
                  <a:lnTo>
                    <a:pt x="317" y="1621"/>
                  </a:lnTo>
                  <a:lnTo>
                    <a:pt x="319" y="1621"/>
                  </a:lnTo>
                  <a:lnTo>
                    <a:pt x="321" y="1621"/>
                  </a:lnTo>
                  <a:lnTo>
                    <a:pt x="324" y="1621"/>
                  </a:lnTo>
                  <a:lnTo>
                    <a:pt x="326" y="1624"/>
                  </a:lnTo>
                  <a:lnTo>
                    <a:pt x="326" y="1624"/>
                  </a:lnTo>
                  <a:lnTo>
                    <a:pt x="326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31" y="1628"/>
                  </a:lnTo>
                  <a:lnTo>
                    <a:pt x="333" y="1628"/>
                  </a:lnTo>
                  <a:lnTo>
                    <a:pt x="335" y="1631"/>
                  </a:lnTo>
                  <a:lnTo>
                    <a:pt x="335" y="1631"/>
                  </a:lnTo>
                  <a:lnTo>
                    <a:pt x="335" y="1633"/>
                  </a:lnTo>
                  <a:lnTo>
                    <a:pt x="338" y="1633"/>
                  </a:lnTo>
                  <a:lnTo>
                    <a:pt x="340" y="1633"/>
                  </a:lnTo>
                  <a:lnTo>
                    <a:pt x="340" y="1633"/>
                  </a:lnTo>
                  <a:lnTo>
                    <a:pt x="343" y="1633"/>
                  </a:lnTo>
                  <a:lnTo>
                    <a:pt x="343" y="1633"/>
                  </a:lnTo>
                  <a:lnTo>
                    <a:pt x="343" y="1635"/>
                  </a:lnTo>
                  <a:lnTo>
                    <a:pt x="345" y="1635"/>
                  </a:lnTo>
                  <a:lnTo>
                    <a:pt x="345" y="1635"/>
                  </a:lnTo>
                  <a:lnTo>
                    <a:pt x="345" y="1638"/>
                  </a:lnTo>
                  <a:lnTo>
                    <a:pt x="345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2"/>
                  </a:lnTo>
                  <a:lnTo>
                    <a:pt x="345" y="1642"/>
                  </a:lnTo>
                  <a:lnTo>
                    <a:pt x="345" y="1645"/>
                  </a:lnTo>
                  <a:lnTo>
                    <a:pt x="343" y="1645"/>
                  </a:lnTo>
                  <a:lnTo>
                    <a:pt x="343" y="1645"/>
                  </a:lnTo>
                  <a:lnTo>
                    <a:pt x="343" y="1647"/>
                  </a:lnTo>
                  <a:lnTo>
                    <a:pt x="345" y="1647"/>
                  </a:lnTo>
                  <a:lnTo>
                    <a:pt x="347" y="1647"/>
                  </a:lnTo>
                  <a:lnTo>
                    <a:pt x="350" y="1647"/>
                  </a:lnTo>
                  <a:lnTo>
                    <a:pt x="354" y="1650"/>
                  </a:lnTo>
                  <a:lnTo>
                    <a:pt x="359" y="1652"/>
                  </a:lnTo>
                  <a:lnTo>
                    <a:pt x="359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4" y="1652"/>
                  </a:lnTo>
                  <a:lnTo>
                    <a:pt x="364" y="1652"/>
                  </a:lnTo>
                  <a:lnTo>
                    <a:pt x="369" y="1654"/>
                  </a:lnTo>
                  <a:lnTo>
                    <a:pt x="371" y="1657"/>
                  </a:lnTo>
                  <a:lnTo>
                    <a:pt x="371" y="1657"/>
                  </a:lnTo>
                  <a:lnTo>
                    <a:pt x="373" y="1659"/>
                  </a:lnTo>
                  <a:lnTo>
                    <a:pt x="373" y="1661"/>
                  </a:lnTo>
                  <a:lnTo>
                    <a:pt x="373" y="1661"/>
                  </a:lnTo>
                  <a:lnTo>
                    <a:pt x="378" y="1664"/>
                  </a:lnTo>
                  <a:lnTo>
                    <a:pt x="383" y="1664"/>
                  </a:lnTo>
                  <a:lnTo>
                    <a:pt x="385" y="1664"/>
                  </a:lnTo>
                  <a:lnTo>
                    <a:pt x="385" y="1666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7" y="1671"/>
                  </a:lnTo>
                  <a:lnTo>
                    <a:pt x="387" y="1671"/>
                  </a:lnTo>
                  <a:lnTo>
                    <a:pt x="387" y="1673"/>
                  </a:lnTo>
                  <a:lnTo>
                    <a:pt x="390" y="1676"/>
                  </a:lnTo>
                  <a:lnTo>
                    <a:pt x="390" y="1676"/>
                  </a:lnTo>
                  <a:lnTo>
                    <a:pt x="390" y="1678"/>
                  </a:lnTo>
                  <a:lnTo>
                    <a:pt x="390" y="1678"/>
                  </a:lnTo>
                  <a:lnTo>
                    <a:pt x="390" y="1680"/>
                  </a:lnTo>
                  <a:lnTo>
                    <a:pt x="392" y="1678"/>
                  </a:lnTo>
                  <a:lnTo>
                    <a:pt x="392" y="1678"/>
                  </a:lnTo>
                  <a:lnTo>
                    <a:pt x="397" y="1680"/>
                  </a:lnTo>
                  <a:lnTo>
                    <a:pt x="397" y="1680"/>
                  </a:lnTo>
                  <a:lnTo>
                    <a:pt x="397" y="1678"/>
                  </a:lnTo>
                  <a:lnTo>
                    <a:pt x="397" y="1678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68"/>
                  </a:lnTo>
                  <a:lnTo>
                    <a:pt x="404" y="1666"/>
                  </a:lnTo>
                  <a:lnTo>
                    <a:pt x="406" y="1666"/>
                  </a:lnTo>
                  <a:lnTo>
                    <a:pt x="406" y="1666"/>
                  </a:lnTo>
                  <a:lnTo>
                    <a:pt x="404" y="1664"/>
                  </a:lnTo>
                  <a:lnTo>
                    <a:pt x="404" y="1664"/>
                  </a:lnTo>
                  <a:lnTo>
                    <a:pt x="404" y="1661"/>
                  </a:lnTo>
                  <a:lnTo>
                    <a:pt x="404" y="1661"/>
                  </a:lnTo>
                  <a:lnTo>
                    <a:pt x="406" y="1661"/>
                  </a:lnTo>
                  <a:lnTo>
                    <a:pt x="406" y="1659"/>
                  </a:lnTo>
                  <a:lnTo>
                    <a:pt x="406" y="1659"/>
                  </a:lnTo>
                  <a:lnTo>
                    <a:pt x="406" y="1657"/>
                  </a:lnTo>
                  <a:lnTo>
                    <a:pt x="406" y="1657"/>
                  </a:lnTo>
                  <a:lnTo>
                    <a:pt x="409" y="1659"/>
                  </a:lnTo>
                  <a:lnTo>
                    <a:pt x="409" y="1659"/>
                  </a:lnTo>
                  <a:lnTo>
                    <a:pt x="411" y="1661"/>
                  </a:lnTo>
                  <a:lnTo>
                    <a:pt x="411" y="1661"/>
                  </a:lnTo>
                  <a:lnTo>
                    <a:pt x="413" y="1661"/>
                  </a:lnTo>
                  <a:lnTo>
                    <a:pt x="413" y="1659"/>
                  </a:lnTo>
                  <a:lnTo>
                    <a:pt x="413" y="1657"/>
                  </a:lnTo>
                  <a:lnTo>
                    <a:pt x="413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4"/>
                  </a:lnTo>
                  <a:lnTo>
                    <a:pt x="418" y="1654"/>
                  </a:lnTo>
                  <a:lnTo>
                    <a:pt x="418" y="1657"/>
                  </a:lnTo>
                  <a:lnTo>
                    <a:pt x="425" y="1659"/>
                  </a:lnTo>
                  <a:lnTo>
                    <a:pt x="425" y="1659"/>
                  </a:lnTo>
                  <a:lnTo>
                    <a:pt x="428" y="1659"/>
                  </a:lnTo>
                  <a:lnTo>
                    <a:pt x="428" y="1659"/>
                  </a:lnTo>
                  <a:lnTo>
                    <a:pt x="430" y="1659"/>
                  </a:lnTo>
                  <a:lnTo>
                    <a:pt x="432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59"/>
                  </a:lnTo>
                  <a:lnTo>
                    <a:pt x="440" y="1659"/>
                  </a:lnTo>
                  <a:lnTo>
                    <a:pt x="440" y="1659"/>
                  </a:lnTo>
                  <a:lnTo>
                    <a:pt x="442" y="1659"/>
                  </a:lnTo>
                  <a:lnTo>
                    <a:pt x="442" y="1661"/>
                  </a:lnTo>
                  <a:lnTo>
                    <a:pt x="442" y="1661"/>
                  </a:lnTo>
                  <a:lnTo>
                    <a:pt x="442" y="1664"/>
                  </a:lnTo>
                  <a:lnTo>
                    <a:pt x="442" y="1666"/>
                  </a:lnTo>
                  <a:lnTo>
                    <a:pt x="442" y="1668"/>
                  </a:lnTo>
                  <a:lnTo>
                    <a:pt x="444" y="1668"/>
                  </a:lnTo>
                  <a:lnTo>
                    <a:pt x="444" y="1668"/>
                  </a:lnTo>
                  <a:lnTo>
                    <a:pt x="447" y="1668"/>
                  </a:lnTo>
                  <a:lnTo>
                    <a:pt x="447" y="1671"/>
                  </a:lnTo>
                  <a:lnTo>
                    <a:pt x="444" y="1673"/>
                  </a:lnTo>
                  <a:lnTo>
                    <a:pt x="444" y="1673"/>
                  </a:lnTo>
                  <a:lnTo>
                    <a:pt x="444" y="1676"/>
                  </a:lnTo>
                  <a:lnTo>
                    <a:pt x="447" y="1676"/>
                  </a:lnTo>
                  <a:lnTo>
                    <a:pt x="447" y="1678"/>
                  </a:lnTo>
                  <a:lnTo>
                    <a:pt x="447" y="1678"/>
                  </a:lnTo>
                  <a:lnTo>
                    <a:pt x="449" y="1676"/>
                  </a:lnTo>
                  <a:lnTo>
                    <a:pt x="449" y="1676"/>
                  </a:lnTo>
                  <a:lnTo>
                    <a:pt x="451" y="1678"/>
                  </a:lnTo>
                  <a:lnTo>
                    <a:pt x="451" y="1678"/>
                  </a:lnTo>
                  <a:lnTo>
                    <a:pt x="454" y="1678"/>
                  </a:lnTo>
                  <a:lnTo>
                    <a:pt x="454" y="1678"/>
                  </a:lnTo>
                  <a:lnTo>
                    <a:pt x="456" y="1678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3" y="1683"/>
                  </a:lnTo>
                  <a:lnTo>
                    <a:pt x="466" y="1685"/>
                  </a:lnTo>
                  <a:lnTo>
                    <a:pt x="466" y="1685"/>
                  </a:lnTo>
                  <a:lnTo>
                    <a:pt x="470" y="1690"/>
                  </a:lnTo>
                  <a:lnTo>
                    <a:pt x="470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5" y="1690"/>
                  </a:lnTo>
                  <a:lnTo>
                    <a:pt x="475" y="1692"/>
                  </a:lnTo>
                  <a:lnTo>
                    <a:pt x="473" y="1692"/>
                  </a:lnTo>
                  <a:lnTo>
                    <a:pt x="473" y="1692"/>
                  </a:lnTo>
                  <a:lnTo>
                    <a:pt x="475" y="1695"/>
                  </a:lnTo>
                  <a:lnTo>
                    <a:pt x="477" y="1697"/>
                  </a:lnTo>
                  <a:lnTo>
                    <a:pt x="477" y="1697"/>
                  </a:lnTo>
                  <a:lnTo>
                    <a:pt x="480" y="1697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2" y="1699"/>
                  </a:lnTo>
                  <a:lnTo>
                    <a:pt x="482" y="1702"/>
                  </a:lnTo>
                  <a:lnTo>
                    <a:pt x="482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7" y="1699"/>
                  </a:lnTo>
                  <a:lnTo>
                    <a:pt x="487" y="1702"/>
                  </a:lnTo>
                  <a:lnTo>
                    <a:pt x="487" y="1702"/>
                  </a:lnTo>
                  <a:lnTo>
                    <a:pt x="489" y="1699"/>
                  </a:lnTo>
                  <a:lnTo>
                    <a:pt x="489" y="1702"/>
                  </a:lnTo>
                  <a:lnTo>
                    <a:pt x="492" y="1704"/>
                  </a:lnTo>
                  <a:lnTo>
                    <a:pt x="492" y="1704"/>
                  </a:lnTo>
                  <a:lnTo>
                    <a:pt x="494" y="1704"/>
                  </a:lnTo>
                  <a:lnTo>
                    <a:pt x="494" y="1706"/>
                  </a:lnTo>
                  <a:lnTo>
                    <a:pt x="494" y="1706"/>
                  </a:lnTo>
                  <a:lnTo>
                    <a:pt x="494" y="1704"/>
                  </a:lnTo>
                  <a:lnTo>
                    <a:pt x="494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9" y="1702"/>
                  </a:lnTo>
                  <a:lnTo>
                    <a:pt x="499" y="1702"/>
                  </a:lnTo>
                  <a:lnTo>
                    <a:pt x="499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6"/>
                  </a:lnTo>
                  <a:lnTo>
                    <a:pt x="501" y="1706"/>
                  </a:lnTo>
                  <a:lnTo>
                    <a:pt x="503" y="1706"/>
                  </a:lnTo>
                  <a:lnTo>
                    <a:pt x="503" y="1706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11"/>
                  </a:lnTo>
                  <a:lnTo>
                    <a:pt x="503" y="1711"/>
                  </a:lnTo>
                  <a:lnTo>
                    <a:pt x="508" y="1711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6"/>
                  </a:lnTo>
                  <a:lnTo>
                    <a:pt x="510" y="1716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21"/>
                  </a:lnTo>
                  <a:lnTo>
                    <a:pt x="513" y="1721"/>
                  </a:lnTo>
                  <a:lnTo>
                    <a:pt x="513" y="1721"/>
                  </a:lnTo>
                  <a:lnTo>
                    <a:pt x="513" y="1723"/>
                  </a:lnTo>
                  <a:lnTo>
                    <a:pt x="513" y="1723"/>
                  </a:lnTo>
                  <a:lnTo>
                    <a:pt x="515" y="1723"/>
                  </a:lnTo>
                  <a:lnTo>
                    <a:pt x="515" y="1723"/>
                  </a:lnTo>
                  <a:lnTo>
                    <a:pt x="518" y="1725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30"/>
                  </a:lnTo>
                  <a:lnTo>
                    <a:pt x="518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2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28"/>
                  </a:lnTo>
                  <a:lnTo>
                    <a:pt x="525" y="1728"/>
                  </a:lnTo>
                  <a:lnTo>
                    <a:pt x="527" y="1728"/>
                  </a:lnTo>
                  <a:lnTo>
                    <a:pt x="527" y="1725"/>
                  </a:lnTo>
                  <a:lnTo>
                    <a:pt x="529" y="1725"/>
                  </a:lnTo>
                  <a:lnTo>
                    <a:pt x="532" y="1725"/>
                  </a:lnTo>
                  <a:lnTo>
                    <a:pt x="532" y="1725"/>
                  </a:lnTo>
                  <a:lnTo>
                    <a:pt x="534" y="1725"/>
                  </a:lnTo>
                  <a:lnTo>
                    <a:pt x="536" y="1725"/>
                  </a:lnTo>
                  <a:lnTo>
                    <a:pt x="536" y="1725"/>
                  </a:lnTo>
                  <a:lnTo>
                    <a:pt x="536" y="1723"/>
                  </a:lnTo>
                  <a:lnTo>
                    <a:pt x="536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5"/>
                  </a:lnTo>
                  <a:lnTo>
                    <a:pt x="541" y="1723"/>
                  </a:lnTo>
                  <a:lnTo>
                    <a:pt x="544" y="1723"/>
                  </a:lnTo>
                  <a:lnTo>
                    <a:pt x="544" y="1723"/>
                  </a:lnTo>
                  <a:lnTo>
                    <a:pt x="544" y="1725"/>
                  </a:lnTo>
                  <a:lnTo>
                    <a:pt x="544" y="1725"/>
                  </a:lnTo>
                  <a:lnTo>
                    <a:pt x="546" y="1725"/>
                  </a:lnTo>
                  <a:lnTo>
                    <a:pt x="546" y="1725"/>
                  </a:lnTo>
                  <a:lnTo>
                    <a:pt x="548" y="1725"/>
                  </a:lnTo>
                  <a:lnTo>
                    <a:pt x="548" y="1725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30"/>
                  </a:lnTo>
                  <a:lnTo>
                    <a:pt x="551" y="1730"/>
                  </a:lnTo>
                  <a:lnTo>
                    <a:pt x="551" y="1732"/>
                  </a:lnTo>
                  <a:lnTo>
                    <a:pt x="551" y="1732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7"/>
                  </a:lnTo>
                  <a:lnTo>
                    <a:pt x="553" y="1737"/>
                  </a:lnTo>
                  <a:lnTo>
                    <a:pt x="553" y="1737"/>
                  </a:lnTo>
                  <a:lnTo>
                    <a:pt x="555" y="1739"/>
                  </a:lnTo>
                  <a:lnTo>
                    <a:pt x="553" y="1744"/>
                  </a:lnTo>
                  <a:lnTo>
                    <a:pt x="555" y="1744"/>
                  </a:lnTo>
                  <a:lnTo>
                    <a:pt x="555" y="1747"/>
                  </a:lnTo>
                  <a:lnTo>
                    <a:pt x="558" y="1747"/>
                  </a:lnTo>
                  <a:lnTo>
                    <a:pt x="560" y="1749"/>
                  </a:lnTo>
                  <a:lnTo>
                    <a:pt x="562" y="1749"/>
                  </a:lnTo>
                  <a:lnTo>
                    <a:pt x="562" y="1749"/>
                  </a:lnTo>
                  <a:lnTo>
                    <a:pt x="562" y="1751"/>
                  </a:lnTo>
                  <a:lnTo>
                    <a:pt x="565" y="1751"/>
                  </a:lnTo>
                  <a:lnTo>
                    <a:pt x="565" y="1751"/>
                  </a:lnTo>
                  <a:lnTo>
                    <a:pt x="565" y="1754"/>
                  </a:lnTo>
                  <a:lnTo>
                    <a:pt x="567" y="1756"/>
                  </a:lnTo>
                  <a:lnTo>
                    <a:pt x="567" y="1756"/>
                  </a:lnTo>
                  <a:lnTo>
                    <a:pt x="570" y="1756"/>
                  </a:lnTo>
                  <a:lnTo>
                    <a:pt x="570" y="1756"/>
                  </a:lnTo>
                  <a:lnTo>
                    <a:pt x="570" y="1758"/>
                  </a:lnTo>
                  <a:lnTo>
                    <a:pt x="572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9" y="1761"/>
                  </a:lnTo>
                  <a:lnTo>
                    <a:pt x="579" y="1763"/>
                  </a:lnTo>
                  <a:lnTo>
                    <a:pt x="579" y="1763"/>
                  </a:lnTo>
                  <a:lnTo>
                    <a:pt x="581" y="1763"/>
                  </a:lnTo>
                  <a:lnTo>
                    <a:pt x="581" y="1766"/>
                  </a:lnTo>
                  <a:lnTo>
                    <a:pt x="584" y="1766"/>
                  </a:lnTo>
                  <a:lnTo>
                    <a:pt x="584" y="1768"/>
                  </a:lnTo>
                  <a:lnTo>
                    <a:pt x="586" y="1768"/>
                  </a:lnTo>
                  <a:lnTo>
                    <a:pt x="586" y="1768"/>
                  </a:lnTo>
                  <a:lnTo>
                    <a:pt x="589" y="1768"/>
                  </a:lnTo>
                  <a:lnTo>
                    <a:pt x="589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6" y="1766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1"/>
                  </a:lnTo>
                  <a:lnTo>
                    <a:pt x="598" y="1761"/>
                  </a:lnTo>
                  <a:lnTo>
                    <a:pt x="598" y="1763"/>
                  </a:lnTo>
                  <a:lnTo>
                    <a:pt x="600" y="1763"/>
                  </a:lnTo>
                  <a:lnTo>
                    <a:pt x="603" y="1763"/>
                  </a:lnTo>
                  <a:lnTo>
                    <a:pt x="603" y="1766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598" y="1773"/>
                  </a:lnTo>
                  <a:lnTo>
                    <a:pt x="600" y="1777"/>
                  </a:lnTo>
                  <a:lnTo>
                    <a:pt x="600" y="1777"/>
                  </a:lnTo>
                  <a:lnTo>
                    <a:pt x="600" y="1780"/>
                  </a:lnTo>
                  <a:lnTo>
                    <a:pt x="598" y="1780"/>
                  </a:lnTo>
                  <a:lnTo>
                    <a:pt x="600" y="1782"/>
                  </a:lnTo>
                  <a:lnTo>
                    <a:pt x="600" y="1782"/>
                  </a:lnTo>
                  <a:lnTo>
                    <a:pt x="603" y="1782"/>
                  </a:lnTo>
                  <a:lnTo>
                    <a:pt x="603" y="1782"/>
                  </a:lnTo>
                  <a:lnTo>
                    <a:pt x="605" y="1782"/>
                  </a:lnTo>
                  <a:lnTo>
                    <a:pt x="605" y="1782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10" y="1784"/>
                  </a:lnTo>
                  <a:lnTo>
                    <a:pt x="610" y="1782"/>
                  </a:lnTo>
                  <a:lnTo>
                    <a:pt x="612" y="1782"/>
                  </a:lnTo>
                  <a:lnTo>
                    <a:pt x="612" y="1782"/>
                  </a:lnTo>
                  <a:lnTo>
                    <a:pt x="612" y="1784"/>
                  </a:lnTo>
                  <a:lnTo>
                    <a:pt x="612" y="1784"/>
                  </a:lnTo>
                  <a:lnTo>
                    <a:pt x="615" y="1784"/>
                  </a:lnTo>
                  <a:lnTo>
                    <a:pt x="615" y="1784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9" y="1782"/>
                  </a:lnTo>
                  <a:lnTo>
                    <a:pt x="619" y="1782"/>
                  </a:lnTo>
                  <a:lnTo>
                    <a:pt x="622" y="1782"/>
                  </a:lnTo>
                  <a:lnTo>
                    <a:pt x="622" y="1782"/>
                  </a:lnTo>
                  <a:lnTo>
                    <a:pt x="624" y="1782"/>
                  </a:lnTo>
                  <a:lnTo>
                    <a:pt x="624" y="1782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31" y="1782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2"/>
                  </a:lnTo>
                  <a:lnTo>
                    <a:pt x="631" y="1784"/>
                  </a:lnTo>
                  <a:lnTo>
                    <a:pt x="633" y="1784"/>
                  </a:lnTo>
                  <a:lnTo>
                    <a:pt x="633" y="1787"/>
                  </a:lnTo>
                  <a:lnTo>
                    <a:pt x="633" y="1787"/>
                  </a:lnTo>
                  <a:lnTo>
                    <a:pt x="636" y="1789"/>
                  </a:lnTo>
                  <a:lnTo>
                    <a:pt x="638" y="1789"/>
                  </a:lnTo>
                  <a:lnTo>
                    <a:pt x="638" y="1789"/>
                  </a:lnTo>
                  <a:lnTo>
                    <a:pt x="641" y="1792"/>
                  </a:lnTo>
                  <a:lnTo>
                    <a:pt x="641" y="1792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6"/>
                  </a:lnTo>
                  <a:lnTo>
                    <a:pt x="641" y="1796"/>
                  </a:lnTo>
                  <a:lnTo>
                    <a:pt x="643" y="1796"/>
                  </a:lnTo>
                  <a:lnTo>
                    <a:pt x="643" y="1799"/>
                  </a:lnTo>
                  <a:lnTo>
                    <a:pt x="645" y="1799"/>
                  </a:lnTo>
                  <a:lnTo>
                    <a:pt x="645" y="1801"/>
                  </a:lnTo>
                  <a:lnTo>
                    <a:pt x="645" y="1801"/>
                  </a:lnTo>
                  <a:lnTo>
                    <a:pt x="645" y="1803"/>
                  </a:lnTo>
                  <a:lnTo>
                    <a:pt x="645" y="1803"/>
                  </a:lnTo>
                  <a:lnTo>
                    <a:pt x="645" y="1806"/>
                  </a:lnTo>
                  <a:lnTo>
                    <a:pt x="645" y="1806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2" y="1806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0" y="1796"/>
                  </a:lnTo>
                  <a:lnTo>
                    <a:pt x="650" y="1794"/>
                  </a:lnTo>
                  <a:lnTo>
                    <a:pt x="655" y="1789"/>
                  </a:lnTo>
                  <a:lnTo>
                    <a:pt x="657" y="1792"/>
                  </a:lnTo>
                  <a:lnTo>
                    <a:pt x="657" y="1792"/>
                  </a:lnTo>
                  <a:lnTo>
                    <a:pt x="657" y="1794"/>
                  </a:lnTo>
                  <a:lnTo>
                    <a:pt x="657" y="1794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9"/>
                  </a:lnTo>
                  <a:lnTo>
                    <a:pt x="657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9" y="1803"/>
                  </a:lnTo>
                  <a:lnTo>
                    <a:pt x="669" y="1806"/>
                  </a:lnTo>
                  <a:lnTo>
                    <a:pt x="671" y="1806"/>
                  </a:lnTo>
                  <a:lnTo>
                    <a:pt x="671" y="1803"/>
                  </a:lnTo>
                  <a:lnTo>
                    <a:pt x="674" y="1803"/>
                  </a:lnTo>
                  <a:lnTo>
                    <a:pt x="674" y="1803"/>
                  </a:lnTo>
                  <a:lnTo>
                    <a:pt x="674" y="1801"/>
                  </a:lnTo>
                  <a:lnTo>
                    <a:pt x="674" y="1801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3" y="1794"/>
                  </a:lnTo>
                  <a:lnTo>
                    <a:pt x="683" y="1794"/>
                  </a:lnTo>
                  <a:lnTo>
                    <a:pt x="685" y="1794"/>
                  </a:lnTo>
                  <a:lnTo>
                    <a:pt x="685" y="1794"/>
                  </a:lnTo>
                  <a:lnTo>
                    <a:pt x="685" y="1796"/>
                  </a:lnTo>
                  <a:lnTo>
                    <a:pt x="685" y="1796"/>
                  </a:lnTo>
                  <a:lnTo>
                    <a:pt x="685" y="1799"/>
                  </a:lnTo>
                  <a:lnTo>
                    <a:pt x="688" y="1799"/>
                  </a:lnTo>
                  <a:lnTo>
                    <a:pt x="690" y="1799"/>
                  </a:lnTo>
                  <a:lnTo>
                    <a:pt x="693" y="1799"/>
                  </a:lnTo>
                  <a:lnTo>
                    <a:pt x="693" y="1799"/>
                  </a:lnTo>
                  <a:lnTo>
                    <a:pt x="693" y="1801"/>
                  </a:lnTo>
                  <a:lnTo>
                    <a:pt x="695" y="1801"/>
                  </a:lnTo>
                  <a:lnTo>
                    <a:pt x="695" y="1803"/>
                  </a:lnTo>
                  <a:lnTo>
                    <a:pt x="697" y="1803"/>
                  </a:lnTo>
                  <a:lnTo>
                    <a:pt x="697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2" y="1803"/>
                  </a:lnTo>
                  <a:lnTo>
                    <a:pt x="702" y="1806"/>
                  </a:lnTo>
                  <a:lnTo>
                    <a:pt x="707" y="1808"/>
                  </a:lnTo>
                  <a:lnTo>
                    <a:pt x="707" y="1810"/>
                  </a:lnTo>
                  <a:lnTo>
                    <a:pt x="709" y="1810"/>
                  </a:lnTo>
                  <a:lnTo>
                    <a:pt x="712" y="1810"/>
                  </a:lnTo>
                  <a:lnTo>
                    <a:pt x="714" y="1810"/>
                  </a:lnTo>
                  <a:lnTo>
                    <a:pt x="716" y="1810"/>
                  </a:lnTo>
                  <a:lnTo>
                    <a:pt x="716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10"/>
                  </a:lnTo>
                  <a:lnTo>
                    <a:pt x="719" y="1810"/>
                  </a:lnTo>
                  <a:lnTo>
                    <a:pt x="721" y="1810"/>
                  </a:lnTo>
                  <a:lnTo>
                    <a:pt x="723" y="1810"/>
                  </a:lnTo>
                  <a:lnTo>
                    <a:pt x="726" y="1808"/>
                  </a:lnTo>
                  <a:lnTo>
                    <a:pt x="728" y="1808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30" y="1810"/>
                  </a:lnTo>
                  <a:lnTo>
                    <a:pt x="730" y="1810"/>
                  </a:lnTo>
                  <a:lnTo>
                    <a:pt x="733" y="1810"/>
                  </a:lnTo>
                  <a:lnTo>
                    <a:pt x="733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8" y="1810"/>
                  </a:lnTo>
                  <a:lnTo>
                    <a:pt x="740" y="1810"/>
                  </a:lnTo>
                  <a:lnTo>
                    <a:pt x="740" y="1808"/>
                  </a:lnTo>
                  <a:lnTo>
                    <a:pt x="742" y="1808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5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4" y="1806"/>
                  </a:lnTo>
                  <a:lnTo>
                    <a:pt x="754" y="1806"/>
                  </a:lnTo>
                  <a:lnTo>
                    <a:pt x="756" y="1808"/>
                  </a:lnTo>
                  <a:lnTo>
                    <a:pt x="759" y="1808"/>
                  </a:lnTo>
                  <a:lnTo>
                    <a:pt x="756" y="1806"/>
                  </a:lnTo>
                  <a:lnTo>
                    <a:pt x="756" y="1806"/>
                  </a:lnTo>
                  <a:lnTo>
                    <a:pt x="756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61" y="1803"/>
                  </a:lnTo>
                  <a:lnTo>
                    <a:pt x="761" y="1803"/>
                  </a:lnTo>
                  <a:lnTo>
                    <a:pt x="761" y="1801"/>
                  </a:lnTo>
                  <a:lnTo>
                    <a:pt x="771" y="1801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5" y="1799"/>
                  </a:lnTo>
                  <a:lnTo>
                    <a:pt x="778" y="1796"/>
                  </a:lnTo>
                  <a:lnTo>
                    <a:pt x="778" y="1799"/>
                  </a:lnTo>
                  <a:lnTo>
                    <a:pt x="780" y="1796"/>
                  </a:lnTo>
                  <a:lnTo>
                    <a:pt x="780" y="1796"/>
                  </a:lnTo>
                  <a:lnTo>
                    <a:pt x="780" y="1794"/>
                  </a:lnTo>
                  <a:lnTo>
                    <a:pt x="782" y="1794"/>
                  </a:lnTo>
                  <a:lnTo>
                    <a:pt x="785" y="1794"/>
                  </a:lnTo>
                  <a:lnTo>
                    <a:pt x="785" y="1794"/>
                  </a:lnTo>
                  <a:lnTo>
                    <a:pt x="787" y="1796"/>
                  </a:lnTo>
                  <a:lnTo>
                    <a:pt x="790" y="1796"/>
                  </a:lnTo>
                  <a:lnTo>
                    <a:pt x="790" y="1796"/>
                  </a:lnTo>
                  <a:lnTo>
                    <a:pt x="792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801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7" y="1806"/>
                  </a:lnTo>
                  <a:lnTo>
                    <a:pt x="797" y="1806"/>
                  </a:lnTo>
                  <a:lnTo>
                    <a:pt x="797" y="1808"/>
                  </a:lnTo>
                  <a:lnTo>
                    <a:pt x="797" y="1808"/>
                  </a:lnTo>
                  <a:lnTo>
                    <a:pt x="794" y="1820"/>
                  </a:lnTo>
                  <a:lnTo>
                    <a:pt x="792" y="1822"/>
                  </a:lnTo>
                  <a:lnTo>
                    <a:pt x="792" y="1825"/>
                  </a:lnTo>
                  <a:lnTo>
                    <a:pt x="792" y="1825"/>
                  </a:lnTo>
                  <a:lnTo>
                    <a:pt x="790" y="1827"/>
                  </a:lnTo>
                  <a:lnTo>
                    <a:pt x="790" y="1827"/>
                  </a:lnTo>
                  <a:lnTo>
                    <a:pt x="792" y="1827"/>
                  </a:lnTo>
                  <a:lnTo>
                    <a:pt x="792" y="1829"/>
                  </a:lnTo>
                  <a:lnTo>
                    <a:pt x="792" y="1832"/>
                  </a:lnTo>
                  <a:lnTo>
                    <a:pt x="792" y="1832"/>
                  </a:lnTo>
                  <a:lnTo>
                    <a:pt x="792" y="1834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7" y="1839"/>
                  </a:lnTo>
                  <a:lnTo>
                    <a:pt x="797" y="1839"/>
                  </a:lnTo>
                  <a:lnTo>
                    <a:pt x="799" y="1839"/>
                  </a:lnTo>
                  <a:lnTo>
                    <a:pt x="799" y="1839"/>
                  </a:lnTo>
                  <a:lnTo>
                    <a:pt x="801" y="1839"/>
                  </a:lnTo>
                  <a:lnTo>
                    <a:pt x="804" y="1839"/>
                  </a:lnTo>
                  <a:lnTo>
                    <a:pt x="804" y="1839"/>
                  </a:lnTo>
                  <a:lnTo>
                    <a:pt x="804" y="1837"/>
                  </a:lnTo>
                  <a:lnTo>
                    <a:pt x="801" y="1834"/>
                  </a:lnTo>
                  <a:lnTo>
                    <a:pt x="801" y="1832"/>
                  </a:lnTo>
                  <a:lnTo>
                    <a:pt x="801" y="1832"/>
                  </a:lnTo>
                  <a:lnTo>
                    <a:pt x="801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5"/>
                  </a:lnTo>
                  <a:lnTo>
                    <a:pt x="806" y="1825"/>
                  </a:lnTo>
                  <a:lnTo>
                    <a:pt x="806" y="1825"/>
                  </a:lnTo>
                  <a:lnTo>
                    <a:pt x="806" y="1822"/>
                  </a:lnTo>
                  <a:lnTo>
                    <a:pt x="806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3" y="1820"/>
                  </a:lnTo>
                  <a:lnTo>
                    <a:pt x="816" y="1815"/>
                  </a:lnTo>
                  <a:lnTo>
                    <a:pt x="816" y="1813"/>
                  </a:lnTo>
                  <a:lnTo>
                    <a:pt x="816" y="1810"/>
                  </a:lnTo>
                  <a:lnTo>
                    <a:pt x="818" y="1810"/>
                  </a:lnTo>
                  <a:lnTo>
                    <a:pt x="820" y="1808"/>
                  </a:lnTo>
                  <a:lnTo>
                    <a:pt x="823" y="1808"/>
                  </a:lnTo>
                  <a:lnTo>
                    <a:pt x="823" y="1806"/>
                  </a:lnTo>
                  <a:lnTo>
                    <a:pt x="825" y="1801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6"/>
                  </a:lnTo>
                  <a:lnTo>
                    <a:pt x="830" y="1796"/>
                  </a:lnTo>
                  <a:lnTo>
                    <a:pt x="830" y="1796"/>
                  </a:lnTo>
                  <a:lnTo>
                    <a:pt x="832" y="1794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42" y="1789"/>
                  </a:lnTo>
                  <a:lnTo>
                    <a:pt x="844" y="1789"/>
                  </a:lnTo>
                  <a:lnTo>
                    <a:pt x="844" y="1787"/>
                  </a:lnTo>
                  <a:lnTo>
                    <a:pt x="844" y="1787"/>
                  </a:lnTo>
                  <a:lnTo>
                    <a:pt x="846" y="1784"/>
                  </a:lnTo>
                  <a:lnTo>
                    <a:pt x="849" y="1784"/>
                  </a:lnTo>
                  <a:lnTo>
                    <a:pt x="849" y="1784"/>
                  </a:lnTo>
                  <a:lnTo>
                    <a:pt x="849" y="1782"/>
                  </a:lnTo>
                  <a:lnTo>
                    <a:pt x="849" y="1782"/>
                  </a:lnTo>
                  <a:lnTo>
                    <a:pt x="851" y="1782"/>
                  </a:lnTo>
                  <a:lnTo>
                    <a:pt x="851" y="1782"/>
                  </a:lnTo>
                  <a:lnTo>
                    <a:pt x="851" y="1780"/>
                  </a:lnTo>
                  <a:lnTo>
                    <a:pt x="853" y="1782"/>
                  </a:lnTo>
                  <a:lnTo>
                    <a:pt x="856" y="1780"/>
                  </a:lnTo>
                  <a:lnTo>
                    <a:pt x="856" y="1780"/>
                  </a:lnTo>
                  <a:lnTo>
                    <a:pt x="861" y="1780"/>
                  </a:lnTo>
                  <a:lnTo>
                    <a:pt x="863" y="1780"/>
                  </a:lnTo>
                  <a:lnTo>
                    <a:pt x="865" y="1780"/>
                  </a:lnTo>
                  <a:lnTo>
                    <a:pt x="865" y="1780"/>
                  </a:lnTo>
                  <a:lnTo>
                    <a:pt x="868" y="1780"/>
                  </a:lnTo>
                  <a:lnTo>
                    <a:pt x="868" y="1777"/>
                  </a:lnTo>
                  <a:lnTo>
                    <a:pt x="870" y="1780"/>
                  </a:lnTo>
                  <a:lnTo>
                    <a:pt x="870" y="1782"/>
                  </a:lnTo>
                  <a:lnTo>
                    <a:pt x="872" y="1784"/>
                  </a:lnTo>
                  <a:lnTo>
                    <a:pt x="875" y="1784"/>
                  </a:lnTo>
                  <a:lnTo>
                    <a:pt x="875" y="1782"/>
                  </a:lnTo>
                  <a:lnTo>
                    <a:pt x="877" y="1782"/>
                  </a:lnTo>
                  <a:lnTo>
                    <a:pt x="879" y="1782"/>
                  </a:lnTo>
                  <a:lnTo>
                    <a:pt x="879" y="1782"/>
                  </a:lnTo>
                  <a:lnTo>
                    <a:pt x="884" y="1784"/>
                  </a:lnTo>
                  <a:lnTo>
                    <a:pt x="884" y="1784"/>
                  </a:lnTo>
                  <a:lnTo>
                    <a:pt x="887" y="1787"/>
                  </a:lnTo>
                  <a:lnTo>
                    <a:pt x="889" y="1787"/>
                  </a:lnTo>
                  <a:lnTo>
                    <a:pt x="887" y="1789"/>
                  </a:lnTo>
                  <a:lnTo>
                    <a:pt x="884" y="1789"/>
                  </a:lnTo>
                  <a:lnTo>
                    <a:pt x="884" y="1789"/>
                  </a:lnTo>
                  <a:lnTo>
                    <a:pt x="882" y="1792"/>
                  </a:lnTo>
                  <a:lnTo>
                    <a:pt x="882" y="1796"/>
                  </a:lnTo>
                  <a:lnTo>
                    <a:pt x="882" y="1794"/>
                  </a:lnTo>
                  <a:lnTo>
                    <a:pt x="884" y="1794"/>
                  </a:lnTo>
                  <a:lnTo>
                    <a:pt x="887" y="1796"/>
                  </a:lnTo>
                  <a:lnTo>
                    <a:pt x="889" y="1796"/>
                  </a:lnTo>
                  <a:lnTo>
                    <a:pt x="889" y="1796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4" y="1796"/>
                  </a:lnTo>
                  <a:lnTo>
                    <a:pt x="896" y="1796"/>
                  </a:lnTo>
                  <a:lnTo>
                    <a:pt x="898" y="1796"/>
                  </a:lnTo>
                  <a:lnTo>
                    <a:pt x="901" y="1796"/>
                  </a:lnTo>
                  <a:lnTo>
                    <a:pt x="903" y="1799"/>
                  </a:lnTo>
                  <a:lnTo>
                    <a:pt x="908" y="1799"/>
                  </a:lnTo>
                  <a:lnTo>
                    <a:pt x="908" y="1801"/>
                  </a:lnTo>
                  <a:lnTo>
                    <a:pt x="910" y="1801"/>
                  </a:lnTo>
                  <a:lnTo>
                    <a:pt x="913" y="1801"/>
                  </a:lnTo>
                  <a:lnTo>
                    <a:pt x="915" y="1801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7" y="1796"/>
                  </a:lnTo>
                  <a:lnTo>
                    <a:pt x="920" y="1796"/>
                  </a:lnTo>
                  <a:lnTo>
                    <a:pt x="920" y="1794"/>
                  </a:lnTo>
                  <a:lnTo>
                    <a:pt x="922" y="1796"/>
                  </a:lnTo>
                  <a:lnTo>
                    <a:pt x="922" y="1796"/>
                  </a:lnTo>
                  <a:lnTo>
                    <a:pt x="924" y="1794"/>
                  </a:lnTo>
                  <a:lnTo>
                    <a:pt x="924" y="1796"/>
                  </a:lnTo>
                  <a:lnTo>
                    <a:pt x="927" y="1799"/>
                  </a:lnTo>
                  <a:lnTo>
                    <a:pt x="931" y="1799"/>
                  </a:lnTo>
                  <a:lnTo>
                    <a:pt x="931" y="1801"/>
                  </a:lnTo>
                  <a:lnTo>
                    <a:pt x="931" y="1801"/>
                  </a:lnTo>
                  <a:lnTo>
                    <a:pt x="934" y="1801"/>
                  </a:lnTo>
                  <a:lnTo>
                    <a:pt x="934" y="1801"/>
                  </a:lnTo>
                  <a:lnTo>
                    <a:pt x="936" y="1801"/>
                  </a:lnTo>
                  <a:lnTo>
                    <a:pt x="939" y="1801"/>
                  </a:lnTo>
                  <a:lnTo>
                    <a:pt x="941" y="1801"/>
                  </a:lnTo>
                  <a:lnTo>
                    <a:pt x="941" y="1803"/>
                  </a:lnTo>
                  <a:lnTo>
                    <a:pt x="943" y="1803"/>
                  </a:lnTo>
                  <a:lnTo>
                    <a:pt x="943" y="1803"/>
                  </a:lnTo>
                  <a:lnTo>
                    <a:pt x="943" y="1806"/>
                  </a:lnTo>
                  <a:lnTo>
                    <a:pt x="943" y="1806"/>
                  </a:lnTo>
                  <a:lnTo>
                    <a:pt x="941" y="1808"/>
                  </a:lnTo>
                  <a:lnTo>
                    <a:pt x="941" y="1810"/>
                  </a:lnTo>
                  <a:lnTo>
                    <a:pt x="941" y="1813"/>
                  </a:lnTo>
                  <a:lnTo>
                    <a:pt x="950" y="1813"/>
                  </a:lnTo>
                  <a:lnTo>
                    <a:pt x="950" y="1813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7" y="1815"/>
                  </a:lnTo>
                  <a:lnTo>
                    <a:pt x="960" y="1815"/>
                  </a:lnTo>
                  <a:lnTo>
                    <a:pt x="960" y="1815"/>
                  </a:lnTo>
                  <a:lnTo>
                    <a:pt x="962" y="1815"/>
                  </a:lnTo>
                  <a:lnTo>
                    <a:pt x="965" y="1810"/>
                  </a:lnTo>
                  <a:lnTo>
                    <a:pt x="967" y="1810"/>
                  </a:lnTo>
                  <a:lnTo>
                    <a:pt x="967" y="1810"/>
                  </a:lnTo>
                  <a:lnTo>
                    <a:pt x="972" y="1810"/>
                  </a:lnTo>
                  <a:lnTo>
                    <a:pt x="972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6" y="1810"/>
                  </a:lnTo>
                  <a:lnTo>
                    <a:pt x="976" y="1810"/>
                  </a:lnTo>
                  <a:lnTo>
                    <a:pt x="976" y="1813"/>
                  </a:lnTo>
                  <a:lnTo>
                    <a:pt x="979" y="1810"/>
                  </a:lnTo>
                  <a:lnTo>
                    <a:pt x="979" y="1808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81" y="1810"/>
                  </a:lnTo>
                  <a:lnTo>
                    <a:pt x="981" y="1810"/>
                  </a:lnTo>
                  <a:lnTo>
                    <a:pt x="981" y="1808"/>
                  </a:lnTo>
                  <a:lnTo>
                    <a:pt x="981" y="1808"/>
                  </a:lnTo>
                  <a:lnTo>
                    <a:pt x="984" y="1808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6" y="1808"/>
                  </a:lnTo>
                  <a:lnTo>
                    <a:pt x="988" y="1808"/>
                  </a:lnTo>
                  <a:lnTo>
                    <a:pt x="988" y="1808"/>
                  </a:lnTo>
                  <a:lnTo>
                    <a:pt x="991" y="1806"/>
                  </a:lnTo>
                  <a:lnTo>
                    <a:pt x="991" y="1806"/>
                  </a:lnTo>
                  <a:lnTo>
                    <a:pt x="993" y="1806"/>
                  </a:lnTo>
                  <a:lnTo>
                    <a:pt x="993" y="1803"/>
                  </a:lnTo>
                  <a:lnTo>
                    <a:pt x="995" y="1803"/>
                  </a:lnTo>
                  <a:lnTo>
                    <a:pt x="998" y="1801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6"/>
                  </a:lnTo>
                  <a:lnTo>
                    <a:pt x="998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4"/>
                  </a:lnTo>
                  <a:lnTo>
                    <a:pt x="998" y="1792"/>
                  </a:lnTo>
                  <a:lnTo>
                    <a:pt x="998" y="1789"/>
                  </a:lnTo>
                  <a:lnTo>
                    <a:pt x="1002" y="1789"/>
                  </a:lnTo>
                  <a:lnTo>
                    <a:pt x="1002" y="1787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7" y="1787"/>
                  </a:lnTo>
                  <a:lnTo>
                    <a:pt x="1007" y="1784"/>
                  </a:lnTo>
                  <a:lnTo>
                    <a:pt x="1010" y="1784"/>
                  </a:lnTo>
                  <a:lnTo>
                    <a:pt x="1010" y="1784"/>
                  </a:lnTo>
                  <a:lnTo>
                    <a:pt x="1012" y="1784"/>
                  </a:lnTo>
                  <a:lnTo>
                    <a:pt x="1012" y="1782"/>
                  </a:lnTo>
                  <a:lnTo>
                    <a:pt x="1014" y="1782"/>
                  </a:lnTo>
                  <a:lnTo>
                    <a:pt x="1019" y="1777"/>
                  </a:lnTo>
                  <a:lnTo>
                    <a:pt x="1019" y="1777"/>
                  </a:lnTo>
                  <a:lnTo>
                    <a:pt x="1021" y="1775"/>
                  </a:lnTo>
                  <a:lnTo>
                    <a:pt x="1021" y="1773"/>
                  </a:lnTo>
                  <a:lnTo>
                    <a:pt x="1021" y="1770"/>
                  </a:lnTo>
                  <a:lnTo>
                    <a:pt x="1024" y="1768"/>
                  </a:lnTo>
                  <a:lnTo>
                    <a:pt x="1026" y="1768"/>
                  </a:lnTo>
                  <a:lnTo>
                    <a:pt x="1028" y="1766"/>
                  </a:lnTo>
                  <a:lnTo>
                    <a:pt x="1031" y="1763"/>
                  </a:lnTo>
                  <a:lnTo>
                    <a:pt x="1033" y="1763"/>
                  </a:lnTo>
                  <a:lnTo>
                    <a:pt x="1038" y="1761"/>
                  </a:lnTo>
                  <a:lnTo>
                    <a:pt x="1043" y="1758"/>
                  </a:lnTo>
                  <a:lnTo>
                    <a:pt x="1045" y="1761"/>
                  </a:lnTo>
                  <a:lnTo>
                    <a:pt x="1047" y="1761"/>
                  </a:lnTo>
                  <a:lnTo>
                    <a:pt x="1047" y="1758"/>
                  </a:lnTo>
                  <a:lnTo>
                    <a:pt x="1047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2" y="1758"/>
                  </a:lnTo>
                  <a:lnTo>
                    <a:pt x="1054" y="1756"/>
                  </a:lnTo>
                  <a:lnTo>
                    <a:pt x="1057" y="1754"/>
                  </a:lnTo>
                  <a:lnTo>
                    <a:pt x="1059" y="1754"/>
                  </a:lnTo>
                  <a:lnTo>
                    <a:pt x="1059" y="1754"/>
                  </a:lnTo>
                  <a:lnTo>
                    <a:pt x="1059" y="1751"/>
                  </a:lnTo>
                  <a:lnTo>
                    <a:pt x="1059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49"/>
                  </a:lnTo>
                  <a:lnTo>
                    <a:pt x="1062" y="1749"/>
                  </a:lnTo>
                  <a:lnTo>
                    <a:pt x="1064" y="1749"/>
                  </a:lnTo>
                  <a:lnTo>
                    <a:pt x="1064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71" y="1747"/>
                  </a:lnTo>
                  <a:lnTo>
                    <a:pt x="1073" y="1747"/>
                  </a:lnTo>
                  <a:lnTo>
                    <a:pt x="1076" y="1744"/>
                  </a:lnTo>
                  <a:lnTo>
                    <a:pt x="1078" y="1744"/>
                  </a:lnTo>
                  <a:lnTo>
                    <a:pt x="1080" y="1742"/>
                  </a:lnTo>
                  <a:lnTo>
                    <a:pt x="1085" y="1739"/>
                  </a:lnTo>
                  <a:lnTo>
                    <a:pt x="1083" y="1737"/>
                  </a:lnTo>
                  <a:lnTo>
                    <a:pt x="1080" y="1735"/>
                  </a:lnTo>
                  <a:lnTo>
                    <a:pt x="1080" y="1732"/>
                  </a:lnTo>
                  <a:lnTo>
                    <a:pt x="1083" y="1732"/>
                  </a:lnTo>
                  <a:lnTo>
                    <a:pt x="1083" y="1732"/>
                  </a:lnTo>
                  <a:lnTo>
                    <a:pt x="1085" y="1730"/>
                  </a:lnTo>
                  <a:lnTo>
                    <a:pt x="1085" y="1730"/>
                  </a:lnTo>
                  <a:lnTo>
                    <a:pt x="1085" y="1728"/>
                  </a:lnTo>
                  <a:lnTo>
                    <a:pt x="1088" y="1728"/>
                  </a:lnTo>
                  <a:lnTo>
                    <a:pt x="1088" y="1728"/>
                  </a:lnTo>
                  <a:lnTo>
                    <a:pt x="1090" y="1728"/>
                  </a:lnTo>
                  <a:lnTo>
                    <a:pt x="1092" y="1728"/>
                  </a:lnTo>
                  <a:lnTo>
                    <a:pt x="1092" y="1728"/>
                  </a:lnTo>
                  <a:lnTo>
                    <a:pt x="1095" y="1725"/>
                  </a:lnTo>
                  <a:lnTo>
                    <a:pt x="1097" y="1723"/>
                  </a:lnTo>
                  <a:lnTo>
                    <a:pt x="1097" y="1721"/>
                  </a:lnTo>
                  <a:lnTo>
                    <a:pt x="1099" y="1721"/>
                  </a:lnTo>
                  <a:lnTo>
                    <a:pt x="1102" y="1723"/>
                  </a:lnTo>
                  <a:lnTo>
                    <a:pt x="1102" y="1723"/>
                  </a:lnTo>
                  <a:lnTo>
                    <a:pt x="1106" y="1725"/>
                  </a:lnTo>
                  <a:lnTo>
                    <a:pt x="1106" y="1728"/>
                  </a:lnTo>
                  <a:lnTo>
                    <a:pt x="1106" y="1730"/>
                  </a:lnTo>
                  <a:lnTo>
                    <a:pt x="1106" y="1730"/>
                  </a:lnTo>
                  <a:lnTo>
                    <a:pt x="1109" y="1730"/>
                  </a:lnTo>
                  <a:lnTo>
                    <a:pt x="1109" y="1730"/>
                  </a:lnTo>
                  <a:lnTo>
                    <a:pt x="1111" y="1730"/>
                  </a:lnTo>
                  <a:lnTo>
                    <a:pt x="1114" y="1730"/>
                  </a:lnTo>
                  <a:lnTo>
                    <a:pt x="1116" y="1732"/>
                  </a:lnTo>
                  <a:lnTo>
                    <a:pt x="1118" y="1732"/>
                  </a:lnTo>
                  <a:lnTo>
                    <a:pt x="1118" y="1732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8" y="1730"/>
                  </a:lnTo>
                  <a:lnTo>
                    <a:pt x="1121" y="1732"/>
                  </a:lnTo>
                  <a:lnTo>
                    <a:pt x="1123" y="1732"/>
                  </a:lnTo>
                  <a:lnTo>
                    <a:pt x="1125" y="1735"/>
                  </a:lnTo>
                  <a:lnTo>
                    <a:pt x="1128" y="1735"/>
                  </a:lnTo>
                  <a:lnTo>
                    <a:pt x="1128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7"/>
                  </a:lnTo>
                  <a:lnTo>
                    <a:pt x="1130" y="1737"/>
                  </a:lnTo>
                  <a:lnTo>
                    <a:pt x="1133" y="1737"/>
                  </a:lnTo>
                  <a:lnTo>
                    <a:pt x="1133" y="1732"/>
                  </a:lnTo>
                  <a:lnTo>
                    <a:pt x="1135" y="1732"/>
                  </a:lnTo>
                  <a:lnTo>
                    <a:pt x="1137" y="1732"/>
                  </a:lnTo>
                  <a:lnTo>
                    <a:pt x="1140" y="1732"/>
                  </a:lnTo>
                  <a:lnTo>
                    <a:pt x="1140" y="1730"/>
                  </a:lnTo>
                  <a:lnTo>
                    <a:pt x="1142" y="1730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4" y="1732"/>
                  </a:lnTo>
                  <a:lnTo>
                    <a:pt x="1147" y="1732"/>
                  </a:lnTo>
                  <a:lnTo>
                    <a:pt x="1147" y="1730"/>
                  </a:lnTo>
                  <a:lnTo>
                    <a:pt x="1144" y="1728"/>
                  </a:lnTo>
                  <a:lnTo>
                    <a:pt x="1144" y="1728"/>
                  </a:lnTo>
                  <a:lnTo>
                    <a:pt x="1147" y="1728"/>
                  </a:lnTo>
                  <a:lnTo>
                    <a:pt x="1147" y="1728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51" y="1728"/>
                  </a:lnTo>
                  <a:lnTo>
                    <a:pt x="1156" y="1728"/>
                  </a:lnTo>
                  <a:lnTo>
                    <a:pt x="1156" y="1723"/>
                  </a:lnTo>
                  <a:lnTo>
                    <a:pt x="1156" y="1721"/>
                  </a:lnTo>
                  <a:lnTo>
                    <a:pt x="1159" y="1721"/>
                  </a:lnTo>
                  <a:lnTo>
                    <a:pt x="1161" y="1718"/>
                  </a:lnTo>
                  <a:lnTo>
                    <a:pt x="1163" y="1721"/>
                  </a:lnTo>
                  <a:lnTo>
                    <a:pt x="1168" y="1718"/>
                  </a:lnTo>
                  <a:lnTo>
                    <a:pt x="1170" y="1718"/>
                  </a:lnTo>
                  <a:lnTo>
                    <a:pt x="1175" y="1718"/>
                  </a:lnTo>
                  <a:lnTo>
                    <a:pt x="1177" y="1718"/>
                  </a:lnTo>
                  <a:lnTo>
                    <a:pt x="1177" y="1718"/>
                  </a:lnTo>
                  <a:lnTo>
                    <a:pt x="1180" y="1723"/>
                  </a:lnTo>
                  <a:lnTo>
                    <a:pt x="1180" y="1723"/>
                  </a:lnTo>
                  <a:lnTo>
                    <a:pt x="1182" y="1725"/>
                  </a:lnTo>
                  <a:lnTo>
                    <a:pt x="1182" y="1725"/>
                  </a:lnTo>
                  <a:lnTo>
                    <a:pt x="1185" y="1725"/>
                  </a:lnTo>
                  <a:lnTo>
                    <a:pt x="1187" y="1725"/>
                  </a:lnTo>
                  <a:lnTo>
                    <a:pt x="1187" y="1723"/>
                  </a:lnTo>
                  <a:lnTo>
                    <a:pt x="1189" y="1723"/>
                  </a:lnTo>
                  <a:lnTo>
                    <a:pt x="1189" y="1723"/>
                  </a:lnTo>
                  <a:lnTo>
                    <a:pt x="1189" y="1725"/>
                  </a:lnTo>
                  <a:lnTo>
                    <a:pt x="1189" y="1725"/>
                  </a:lnTo>
                  <a:lnTo>
                    <a:pt x="1189" y="1728"/>
                  </a:lnTo>
                  <a:lnTo>
                    <a:pt x="1187" y="1730"/>
                  </a:lnTo>
                  <a:lnTo>
                    <a:pt x="1187" y="1730"/>
                  </a:lnTo>
                  <a:lnTo>
                    <a:pt x="1182" y="1732"/>
                  </a:lnTo>
                  <a:lnTo>
                    <a:pt x="1180" y="1732"/>
                  </a:lnTo>
                  <a:lnTo>
                    <a:pt x="1180" y="1732"/>
                  </a:lnTo>
                  <a:lnTo>
                    <a:pt x="1180" y="1735"/>
                  </a:lnTo>
                  <a:lnTo>
                    <a:pt x="1180" y="1739"/>
                  </a:lnTo>
                  <a:lnTo>
                    <a:pt x="1185" y="1735"/>
                  </a:lnTo>
                  <a:lnTo>
                    <a:pt x="1189" y="1735"/>
                  </a:lnTo>
                  <a:lnTo>
                    <a:pt x="1189" y="1737"/>
                  </a:lnTo>
                  <a:lnTo>
                    <a:pt x="1194" y="1739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6" y="1742"/>
                  </a:lnTo>
                  <a:lnTo>
                    <a:pt x="1196" y="1744"/>
                  </a:lnTo>
                  <a:lnTo>
                    <a:pt x="1196" y="1744"/>
                  </a:lnTo>
                  <a:lnTo>
                    <a:pt x="1196" y="1747"/>
                  </a:lnTo>
                  <a:lnTo>
                    <a:pt x="1199" y="1749"/>
                  </a:lnTo>
                  <a:lnTo>
                    <a:pt x="1201" y="1751"/>
                  </a:lnTo>
                  <a:lnTo>
                    <a:pt x="1201" y="1754"/>
                  </a:lnTo>
                  <a:lnTo>
                    <a:pt x="1201" y="1758"/>
                  </a:lnTo>
                  <a:lnTo>
                    <a:pt x="1196" y="1761"/>
                  </a:lnTo>
                  <a:lnTo>
                    <a:pt x="1194" y="1763"/>
                  </a:lnTo>
                  <a:lnTo>
                    <a:pt x="1194" y="1766"/>
                  </a:lnTo>
                  <a:lnTo>
                    <a:pt x="1194" y="1768"/>
                  </a:lnTo>
                  <a:lnTo>
                    <a:pt x="1194" y="1770"/>
                  </a:lnTo>
                  <a:lnTo>
                    <a:pt x="1196" y="1775"/>
                  </a:lnTo>
                  <a:lnTo>
                    <a:pt x="1196" y="1775"/>
                  </a:lnTo>
                  <a:lnTo>
                    <a:pt x="1199" y="1770"/>
                  </a:lnTo>
                  <a:lnTo>
                    <a:pt x="1199" y="1768"/>
                  </a:lnTo>
                  <a:lnTo>
                    <a:pt x="1199" y="1766"/>
                  </a:lnTo>
                  <a:lnTo>
                    <a:pt x="1203" y="1763"/>
                  </a:lnTo>
                  <a:lnTo>
                    <a:pt x="1208" y="1766"/>
                  </a:lnTo>
                  <a:lnTo>
                    <a:pt x="1211" y="1768"/>
                  </a:lnTo>
                  <a:lnTo>
                    <a:pt x="1215" y="1770"/>
                  </a:lnTo>
                  <a:lnTo>
                    <a:pt x="1218" y="1775"/>
                  </a:lnTo>
                  <a:lnTo>
                    <a:pt x="1218" y="1777"/>
                  </a:lnTo>
                  <a:lnTo>
                    <a:pt x="1220" y="1780"/>
                  </a:lnTo>
                  <a:lnTo>
                    <a:pt x="1220" y="1780"/>
                  </a:lnTo>
                  <a:lnTo>
                    <a:pt x="1222" y="1780"/>
                  </a:lnTo>
                  <a:lnTo>
                    <a:pt x="1225" y="1777"/>
                  </a:lnTo>
                  <a:lnTo>
                    <a:pt x="1227" y="1777"/>
                  </a:lnTo>
                  <a:lnTo>
                    <a:pt x="1229" y="1777"/>
                  </a:lnTo>
                  <a:lnTo>
                    <a:pt x="1232" y="1780"/>
                  </a:lnTo>
                  <a:lnTo>
                    <a:pt x="1232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9" y="1784"/>
                  </a:lnTo>
                  <a:lnTo>
                    <a:pt x="1239" y="1787"/>
                  </a:lnTo>
                  <a:lnTo>
                    <a:pt x="1241" y="1784"/>
                  </a:lnTo>
                  <a:lnTo>
                    <a:pt x="1241" y="1784"/>
                  </a:lnTo>
                  <a:lnTo>
                    <a:pt x="1244" y="1784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6" y="1782"/>
                  </a:lnTo>
                  <a:lnTo>
                    <a:pt x="1246" y="1782"/>
                  </a:lnTo>
                  <a:lnTo>
                    <a:pt x="1246" y="1780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3"/>
                  </a:lnTo>
                  <a:lnTo>
                    <a:pt x="1248" y="1770"/>
                  </a:lnTo>
                  <a:lnTo>
                    <a:pt x="1251" y="1770"/>
                  </a:lnTo>
                  <a:lnTo>
                    <a:pt x="1251" y="1768"/>
                  </a:lnTo>
                  <a:lnTo>
                    <a:pt x="1251" y="1768"/>
                  </a:lnTo>
                  <a:lnTo>
                    <a:pt x="1253" y="1768"/>
                  </a:lnTo>
                  <a:lnTo>
                    <a:pt x="1253" y="1770"/>
                  </a:lnTo>
                  <a:lnTo>
                    <a:pt x="1256" y="1770"/>
                  </a:lnTo>
                  <a:lnTo>
                    <a:pt x="1256" y="1770"/>
                  </a:lnTo>
                  <a:lnTo>
                    <a:pt x="1258" y="1770"/>
                  </a:lnTo>
                  <a:lnTo>
                    <a:pt x="1260" y="1770"/>
                  </a:lnTo>
                  <a:lnTo>
                    <a:pt x="1263" y="1777"/>
                  </a:lnTo>
                  <a:lnTo>
                    <a:pt x="1263" y="1780"/>
                  </a:lnTo>
                  <a:lnTo>
                    <a:pt x="1265" y="1780"/>
                  </a:lnTo>
                  <a:lnTo>
                    <a:pt x="1267" y="1777"/>
                  </a:lnTo>
                  <a:lnTo>
                    <a:pt x="1270" y="1777"/>
                  </a:lnTo>
                  <a:lnTo>
                    <a:pt x="1272" y="1782"/>
                  </a:lnTo>
                  <a:lnTo>
                    <a:pt x="1274" y="1782"/>
                  </a:lnTo>
                  <a:lnTo>
                    <a:pt x="1274" y="1784"/>
                  </a:lnTo>
                  <a:lnTo>
                    <a:pt x="1274" y="1784"/>
                  </a:lnTo>
                  <a:lnTo>
                    <a:pt x="1274" y="1787"/>
                  </a:lnTo>
                  <a:lnTo>
                    <a:pt x="1274" y="1787"/>
                  </a:lnTo>
                  <a:lnTo>
                    <a:pt x="1277" y="1787"/>
                  </a:lnTo>
                  <a:lnTo>
                    <a:pt x="1277" y="1787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4"/>
                  </a:lnTo>
                  <a:lnTo>
                    <a:pt x="1282" y="1799"/>
                  </a:lnTo>
                  <a:lnTo>
                    <a:pt x="1282" y="1799"/>
                  </a:lnTo>
                  <a:lnTo>
                    <a:pt x="1282" y="1801"/>
                  </a:lnTo>
                  <a:lnTo>
                    <a:pt x="1282" y="1801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6"/>
                  </a:lnTo>
                  <a:lnTo>
                    <a:pt x="1284" y="1806"/>
                  </a:lnTo>
                  <a:lnTo>
                    <a:pt x="1282" y="1806"/>
                  </a:lnTo>
                  <a:lnTo>
                    <a:pt x="1284" y="1808"/>
                  </a:lnTo>
                  <a:lnTo>
                    <a:pt x="1284" y="1808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5"/>
                  </a:lnTo>
                  <a:lnTo>
                    <a:pt x="1286" y="1815"/>
                  </a:lnTo>
                  <a:lnTo>
                    <a:pt x="1289" y="1818"/>
                  </a:lnTo>
                  <a:lnTo>
                    <a:pt x="1289" y="1820"/>
                  </a:lnTo>
                  <a:lnTo>
                    <a:pt x="1289" y="1825"/>
                  </a:lnTo>
                  <a:lnTo>
                    <a:pt x="1291" y="1827"/>
                  </a:lnTo>
                  <a:lnTo>
                    <a:pt x="1293" y="1827"/>
                  </a:lnTo>
                  <a:lnTo>
                    <a:pt x="1293" y="1827"/>
                  </a:lnTo>
                  <a:lnTo>
                    <a:pt x="1296" y="1825"/>
                  </a:lnTo>
                  <a:lnTo>
                    <a:pt x="1296" y="1825"/>
                  </a:lnTo>
                  <a:lnTo>
                    <a:pt x="1296" y="1822"/>
                  </a:lnTo>
                  <a:lnTo>
                    <a:pt x="1296" y="1820"/>
                  </a:lnTo>
                  <a:lnTo>
                    <a:pt x="1296" y="1818"/>
                  </a:lnTo>
                  <a:lnTo>
                    <a:pt x="1296" y="1818"/>
                  </a:lnTo>
                  <a:lnTo>
                    <a:pt x="1298" y="1818"/>
                  </a:lnTo>
                  <a:lnTo>
                    <a:pt x="1300" y="1820"/>
                  </a:lnTo>
                  <a:lnTo>
                    <a:pt x="1300" y="1820"/>
                  </a:lnTo>
                  <a:lnTo>
                    <a:pt x="1303" y="1820"/>
                  </a:lnTo>
                  <a:lnTo>
                    <a:pt x="1303" y="1820"/>
                  </a:lnTo>
                  <a:lnTo>
                    <a:pt x="1305" y="1822"/>
                  </a:lnTo>
                  <a:lnTo>
                    <a:pt x="1305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7"/>
                  </a:lnTo>
                  <a:lnTo>
                    <a:pt x="1310" y="1829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2" y="1837"/>
                  </a:lnTo>
                  <a:lnTo>
                    <a:pt x="1312" y="1837"/>
                  </a:lnTo>
                  <a:lnTo>
                    <a:pt x="1312" y="1839"/>
                  </a:lnTo>
                  <a:lnTo>
                    <a:pt x="1312" y="1841"/>
                  </a:lnTo>
                  <a:lnTo>
                    <a:pt x="1310" y="1844"/>
                  </a:lnTo>
                  <a:lnTo>
                    <a:pt x="1310" y="1846"/>
                  </a:lnTo>
                  <a:lnTo>
                    <a:pt x="1310" y="1848"/>
                  </a:lnTo>
                  <a:lnTo>
                    <a:pt x="1310" y="1851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5" y="1853"/>
                  </a:lnTo>
                  <a:lnTo>
                    <a:pt x="1315" y="1855"/>
                  </a:lnTo>
                  <a:lnTo>
                    <a:pt x="1315" y="1855"/>
                  </a:lnTo>
                  <a:lnTo>
                    <a:pt x="1312" y="1858"/>
                  </a:lnTo>
                  <a:lnTo>
                    <a:pt x="1312" y="1858"/>
                  </a:lnTo>
                  <a:lnTo>
                    <a:pt x="1315" y="1863"/>
                  </a:lnTo>
                  <a:lnTo>
                    <a:pt x="1315" y="1865"/>
                  </a:lnTo>
                  <a:lnTo>
                    <a:pt x="1315" y="1865"/>
                  </a:lnTo>
                  <a:lnTo>
                    <a:pt x="1312" y="1865"/>
                  </a:lnTo>
                  <a:lnTo>
                    <a:pt x="1312" y="1867"/>
                  </a:lnTo>
                  <a:lnTo>
                    <a:pt x="1312" y="1867"/>
                  </a:lnTo>
                  <a:lnTo>
                    <a:pt x="1315" y="1870"/>
                  </a:lnTo>
                  <a:lnTo>
                    <a:pt x="1315" y="1870"/>
                  </a:lnTo>
                  <a:lnTo>
                    <a:pt x="1315" y="1872"/>
                  </a:lnTo>
                  <a:lnTo>
                    <a:pt x="1315" y="1874"/>
                  </a:lnTo>
                  <a:lnTo>
                    <a:pt x="1315" y="1874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81"/>
                  </a:lnTo>
                  <a:lnTo>
                    <a:pt x="1312" y="1884"/>
                  </a:lnTo>
                  <a:lnTo>
                    <a:pt x="1312" y="1886"/>
                  </a:lnTo>
                  <a:lnTo>
                    <a:pt x="1312" y="1893"/>
                  </a:lnTo>
                  <a:lnTo>
                    <a:pt x="1312" y="1893"/>
                  </a:lnTo>
                  <a:lnTo>
                    <a:pt x="1312" y="1896"/>
                  </a:lnTo>
                  <a:lnTo>
                    <a:pt x="1312" y="1896"/>
                  </a:lnTo>
                  <a:lnTo>
                    <a:pt x="1310" y="1898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2" y="1905"/>
                  </a:lnTo>
                  <a:lnTo>
                    <a:pt x="1312" y="1905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0" y="1910"/>
                  </a:lnTo>
                  <a:lnTo>
                    <a:pt x="1310" y="1910"/>
                  </a:lnTo>
                  <a:lnTo>
                    <a:pt x="1308" y="1910"/>
                  </a:lnTo>
                  <a:lnTo>
                    <a:pt x="1308" y="1910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5" y="1910"/>
                  </a:lnTo>
                  <a:lnTo>
                    <a:pt x="1305" y="1910"/>
                  </a:lnTo>
                  <a:lnTo>
                    <a:pt x="1303" y="1910"/>
                  </a:lnTo>
                  <a:lnTo>
                    <a:pt x="1303" y="1912"/>
                  </a:lnTo>
                  <a:lnTo>
                    <a:pt x="1305" y="1912"/>
                  </a:lnTo>
                  <a:lnTo>
                    <a:pt x="1305" y="1915"/>
                  </a:lnTo>
                  <a:lnTo>
                    <a:pt x="1305" y="1915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2" y="1922"/>
                  </a:lnTo>
                  <a:lnTo>
                    <a:pt x="1312" y="1924"/>
                  </a:lnTo>
                  <a:lnTo>
                    <a:pt x="1312" y="1924"/>
                  </a:lnTo>
                  <a:lnTo>
                    <a:pt x="1310" y="1924"/>
                  </a:lnTo>
                  <a:lnTo>
                    <a:pt x="1310" y="1926"/>
                  </a:lnTo>
                  <a:lnTo>
                    <a:pt x="1308" y="1926"/>
                  </a:lnTo>
                  <a:lnTo>
                    <a:pt x="1308" y="1929"/>
                  </a:lnTo>
                  <a:lnTo>
                    <a:pt x="1308" y="1929"/>
                  </a:lnTo>
                  <a:lnTo>
                    <a:pt x="1305" y="1926"/>
                  </a:lnTo>
                  <a:lnTo>
                    <a:pt x="1305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0" y="1926"/>
                  </a:lnTo>
                  <a:lnTo>
                    <a:pt x="1300" y="1926"/>
                  </a:lnTo>
                  <a:lnTo>
                    <a:pt x="1300" y="1929"/>
                  </a:lnTo>
                  <a:lnTo>
                    <a:pt x="1298" y="1929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4"/>
                  </a:lnTo>
                  <a:lnTo>
                    <a:pt x="1298" y="1934"/>
                  </a:lnTo>
                  <a:lnTo>
                    <a:pt x="1296" y="1934"/>
                  </a:lnTo>
                  <a:lnTo>
                    <a:pt x="1296" y="1936"/>
                  </a:lnTo>
                  <a:lnTo>
                    <a:pt x="1296" y="1938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1" y="1943"/>
                  </a:lnTo>
                  <a:lnTo>
                    <a:pt x="1291" y="1943"/>
                  </a:lnTo>
                  <a:lnTo>
                    <a:pt x="1289" y="1943"/>
                  </a:lnTo>
                  <a:lnTo>
                    <a:pt x="1289" y="1941"/>
                  </a:lnTo>
                  <a:lnTo>
                    <a:pt x="1286" y="1941"/>
                  </a:lnTo>
                  <a:lnTo>
                    <a:pt x="1284" y="1938"/>
                  </a:lnTo>
                  <a:lnTo>
                    <a:pt x="1282" y="1938"/>
                  </a:lnTo>
                  <a:lnTo>
                    <a:pt x="1282" y="1941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50"/>
                  </a:lnTo>
                  <a:lnTo>
                    <a:pt x="1282" y="1950"/>
                  </a:lnTo>
                  <a:lnTo>
                    <a:pt x="1282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7" y="1957"/>
                  </a:lnTo>
                  <a:lnTo>
                    <a:pt x="1277" y="1957"/>
                  </a:lnTo>
                  <a:lnTo>
                    <a:pt x="1274" y="1957"/>
                  </a:lnTo>
                  <a:lnTo>
                    <a:pt x="1274" y="1957"/>
                  </a:lnTo>
                  <a:lnTo>
                    <a:pt x="1272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67" y="1960"/>
                  </a:lnTo>
                  <a:lnTo>
                    <a:pt x="1265" y="1960"/>
                  </a:lnTo>
                  <a:lnTo>
                    <a:pt x="1265" y="1960"/>
                  </a:lnTo>
                  <a:lnTo>
                    <a:pt x="1263" y="1964"/>
                  </a:lnTo>
                  <a:lnTo>
                    <a:pt x="1263" y="1967"/>
                  </a:lnTo>
                  <a:lnTo>
                    <a:pt x="1263" y="1969"/>
                  </a:lnTo>
                  <a:lnTo>
                    <a:pt x="1260" y="1969"/>
                  </a:lnTo>
                  <a:lnTo>
                    <a:pt x="1260" y="1969"/>
                  </a:lnTo>
                  <a:lnTo>
                    <a:pt x="1260" y="1971"/>
                  </a:lnTo>
                  <a:lnTo>
                    <a:pt x="1260" y="1971"/>
                  </a:lnTo>
                  <a:lnTo>
                    <a:pt x="1260" y="1976"/>
                  </a:lnTo>
                  <a:lnTo>
                    <a:pt x="1260" y="1979"/>
                  </a:lnTo>
                  <a:lnTo>
                    <a:pt x="1260" y="1981"/>
                  </a:lnTo>
                  <a:lnTo>
                    <a:pt x="1263" y="1981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0" y="1983"/>
                  </a:lnTo>
                  <a:lnTo>
                    <a:pt x="1258" y="1983"/>
                  </a:lnTo>
                  <a:lnTo>
                    <a:pt x="1258" y="1983"/>
                  </a:lnTo>
                  <a:lnTo>
                    <a:pt x="1256" y="1986"/>
                  </a:lnTo>
                  <a:lnTo>
                    <a:pt x="1256" y="1986"/>
                  </a:lnTo>
                  <a:lnTo>
                    <a:pt x="1251" y="1988"/>
                  </a:lnTo>
                  <a:lnTo>
                    <a:pt x="1251" y="1988"/>
                  </a:lnTo>
                  <a:lnTo>
                    <a:pt x="1251" y="1990"/>
                  </a:lnTo>
                  <a:lnTo>
                    <a:pt x="1251" y="1997"/>
                  </a:lnTo>
                  <a:lnTo>
                    <a:pt x="1251" y="2005"/>
                  </a:lnTo>
                  <a:lnTo>
                    <a:pt x="1251" y="2007"/>
                  </a:lnTo>
                  <a:lnTo>
                    <a:pt x="1251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6" y="2012"/>
                  </a:lnTo>
                  <a:lnTo>
                    <a:pt x="1256" y="2014"/>
                  </a:lnTo>
                  <a:lnTo>
                    <a:pt x="1260" y="2016"/>
                  </a:lnTo>
                  <a:lnTo>
                    <a:pt x="1260" y="2016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21"/>
                  </a:lnTo>
                  <a:lnTo>
                    <a:pt x="1260" y="2021"/>
                  </a:lnTo>
                  <a:lnTo>
                    <a:pt x="1260" y="2023"/>
                  </a:lnTo>
                  <a:lnTo>
                    <a:pt x="1260" y="2023"/>
                  </a:lnTo>
                  <a:lnTo>
                    <a:pt x="1251" y="2035"/>
                  </a:lnTo>
                  <a:lnTo>
                    <a:pt x="1251" y="2035"/>
                  </a:lnTo>
                  <a:lnTo>
                    <a:pt x="1253" y="2038"/>
                  </a:lnTo>
                  <a:lnTo>
                    <a:pt x="1256" y="2038"/>
                  </a:lnTo>
                  <a:lnTo>
                    <a:pt x="1256" y="2038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60" y="2038"/>
                  </a:lnTo>
                  <a:lnTo>
                    <a:pt x="1263" y="2035"/>
                  </a:lnTo>
                  <a:lnTo>
                    <a:pt x="1263" y="2035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7" y="2033"/>
                  </a:lnTo>
                  <a:lnTo>
                    <a:pt x="1270" y="2031"/>
                  </a:lnTo>
                  <a:lnTo>
                    <a:pt x="1270" y="2031"/>
                  </a:lnTo>
                  <a:lnTo>
                    <a:pt x="1282" y="2026"/>
                  </a:lnTo>
                  <a:lnTo>
                    <a:pt x="1284" y="2023"/>
                  </a:lnTo>
                  <a:lnTo>
                    <a:pt x="1286" y="2023"/>
                  </a:lnTo>
                  <a:lnTo>
                    <a:pt x="1291" y="2026"/>
                  </a:lnTo>
                  <a:lnTo>
                    <a:pt x="1293" y="2026"/>
                  </a:lnTo>
                  <a:lnTo>
                    <a:pt x="1293" y="2026"/>
                  </a:lnTo>
                  <a:lnTo>
                    <a:pt x="1296" y="2023"/>
                  </a:lnTo>
                  <a:lnTo>
                    <a:pt x="1296" y="2023"/>
                  </a:lnTo>
                  <a:lnTo>
                    <a:pt x="1298" y="2023"/>
                  </a:lnTo>
                  <a:lnTo>
                    <a:pt x="1300" y="2023"/>
                  </a:lnTo>
                  <a:lnTo>
                    <a:pt x="1300" y="2023"/>
                  </a:lnTo>
                  <a:lnTo>
                    <a:pt x="1303" y="2026"/>
                  </a:lnTo>
                  <a:lnTo>
                    <a:pt x="1305" y="2026"/>
                  </a:lnTo>
                  <a:lnTo>
                    <a:pt x="1305" y="2026"/>
                  </a:lnTo>
                  <a:lnTo>
                    <a:pt x="1308" y="2026"/>
                  </a:lnTo>
                  <a:lnTo>
                    <a:pt x="1308" y="2026"/>
                  </a:lnTo>
                  <a:lnTo>
                    <a:pt x="1310" y="2026"/>
                  </a:lnTo>
                  <a:lnTo>
                    <a:pt x="1310" y="2026"/>
                  </a:lnTo>
                  <a:lnTo>
                    <a:pt x="1312" y="2023"/>
                  </a:lnTo>
                  <a:lnTo>
                    <a:pt x="1317" y="2023"/>
                  </a:lnTo>
                  <a:lnTo>
                    <a:pt x="1319" y="2023"/>
                  </a:lnTo>
                  <a:lnTo>
                    <a:pt x="1319" y="2023"/>
                  </a:lnTo>
                  <a:lnTo>
                    <a:pt x="1322" y="2023"/>
                  </a:lnTo>
                  <a:lnTo>
                    <a:pt x="1322" y="2026"/>
                  </a:lnTo>
                  <a:lnTo>
                    <a:pt x="1319" y="2026"/>
                  </a:lnTo>
                  <a:lnTo>
                    <a:pt x="1315" y="2031"/>
                  </a:lnTo>
                  <a:lnTo>
                    <a:pt x="1312" y="2033"/>
                  </a:lnTo>
                  <a:lnTo>
                    <a:pt x="1312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5"/>
                  </a:lnTo>
                  <a:lnTo>
                    <a:pt x="1310" y="2035"/>
                  </a:lnTo>
                  <a:lnTo>
                    <a:pt x="1310" y="2038"/>
                  </a:lnTo>
                  <a:lnTo>
                    <a:pt x="1310" y="2038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2" y="2042"/>
                  </a:lnTo>
                  <a:lnTo>
                    <a:pt x="1315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9"/>
                  </a:lnTo>
                  <a:lnTo>
                    <a:pt x="1317" y="2049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7" y="2057"/>
                  </a:lnTo>
                  <a:lnTo>
                    <a:pt x="1317" y="2057"/>
                  </a:lnTo>
                  <a:lnTo>
                    <a:pt x="1317" y="2059"/>
                  </a:lnTo>
                  <a:lnTo>
                    <a:pt x="1317" y="2061"/>
                  </a:lnTo>
                  <a:lnTo>
                    <a:pt x="1317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22" y="2064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8"/>
                  </a:lnTo>
                  <a:lnTo>
                    <a:pt x="1322" y="2068"/>
                  </a:lnTo>
                  <a:lnTo>
                    <a:pt x="1319" y="2068"/>
                  </a:lnTo>
                  <a:lnTo>
                    <a:pt x="1319" y="2068"/>
                  </a:lnTo>
                  <a:lnTo>
                    <a:pt x="1319" y="2071"/>
                  </a:lnTo>
                  <a:lnTo>
                    <a:pt x="1319" y="2071"/>
                  </a:lnTo>
                  <a:lnTo>
                    <a:pt x="1322" y="2071"/>
                  </a:lnTo>
                  <a:lnTo>
                    <a:pt x="1322" y="2071"/>
                  </a:lnTo>
                  <a:lnTo>
                    <a:pt x="1319" y="2076"/>
                  </a:lnTo>
                  <a:lnTo>
                    <a:pt x="1319" y="2078"/>
                  </a:lnTo>
                  <a:lnTo>
                    <a:pt x="1324" y="2078"/>
                  </a:lnTo>
                  <a:lnTo>
                    <a:pt x="1326" y="2078"/>
                  </a:lnTo>
                  <a:lnTo>
                    <a:pt x="1326" y="2078"/>
                  </a:lnTo>
                  <a:lnTo>
                    <a:pt x="1329" y="2078"/>
                  </a:lnTo>
                  <a:lnTo>
                    <a:pt x="1329" y="2078"/>
                  </a:lnTo>
                  <a:lnTo>
                    <a:pt x="1329" y="2080"/>
                  </a:lnTo>
                  <a:lnTo>
                    <a:pt x="1329" y="2080"/>
                  </a:lnTo>
                  <a:lnTo>
                    <a:pt x="1331" y="2083"/>
                  </a:lnTo>
                  <a:lnTo>
                    <a:pt x="1331" y="2083"/>
                  </a:lnTo>
                  <a:lnTo>
                    <a:pt x="1334" y="2083"/>
                  </a:lnTo>
                  <a:lnTo>
                    <a:pt x="1334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41" y="2085"/>
                  </a:lnTo>
                  <a:lnTo>
                    <a:pt x="1341" y="2083"/>
                  </a:lnTo>
                  <a:lnTo>
                    <a:pt x="1341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0"/>
                  </a:lnTo>
                  <a:lnTo>
                    <a:pt x="1345" y="2080"/>
                  </a:lnTo>
                  <a:lnTo>
                    <a:pt x="1345" y="2080"/>
                  </a:lnTo>
                  <a:lnTo>
                    <a:pt x="1348" y="2083"/>
                  </a:lnTo>
                  <a:lnTo>
                    <a:pt x="1348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5" y="2090"/>
                  </a:lnTo>
                  <a:lnTo>
                    <a:pt x="1355" y="2092"/>
                  </a:lnTo>
                  <a:lnTo>
                    <a:pt x="1355" y="2092"/>
                  </a:lnTo>
                  <a:lnTo>
                    <a:pt x="1352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4"/>
                  </a:lnTo>
                  <a:lnTo>
                    <a:pt x="1350" y="2097"/>
                  </a:lnTo>
                  <a:lnTo>
                    <a:pt x="1348" y="2097"/>
                  </a:lnTo>
                  <a:lnTo>
                    <a:pt x="1348" y="2099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3" y="2102"/>
                  </a:lnTo>
                  <a:lnTo>
                    <a:pt x="1343" y="2102"/>
                  </a:lnTo>
                  <a:lnTo>
                    <a:pt x="1343" y="2104"/>
                  </a:lnTo>
                  <a:lnTo>
                    <a:pt x="1345" y="2111"/>
                  </a:lnTo>
                  <a:lnTo>
                    <a:pt x="1345" y="2111"/>
                  </a:lnTo>
                  <a:lnTo>
                    <a:pt x="1345" y="2113"/>
                  </a:lnTo>
                  <a:lnTo>
                    <a:pt x="1345" y="2113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8"/>
                  </a:lnTo>
                  <a:lnTo>
                    <a:pt x="1345" y="2118"/>
                  </a:lnTo>
                  <a:lnTo>
                    <a:pt x="1343" y="2120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5"/>
                  </a:lnTo>
                  <a:lnTo>
                    <a:pt x="1341" y="2125"/>
                  </a:lnTo>
                  <a:lnTo>
                    <a:pt x="1338" y="2125"/>
                  </a:lnTo>
                  <a:lnTo>
                    <a:pt x="1338" y="2128"/>
                  </a:lnTo>
                  <a:lnTo>
                    <a:pt x="1338" y="2130"/>
                  </a:lnTo>
                  <a:lnTo>
                    <a:pt x="1338" y="2130"/>
                  </a:lnTo>
                  <a:lnTo>
                    <a:pt x="1336" y="2132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7"/>
                  </a:lnTo>
                  <a:lnTo>
                    <a:pt x="1338" y="2137"/>
                  </a:lnTo>
                  <a:lnTo>
                    <a:pt x="1341" y="2139"/>
                  </a:lnTo>
                  <a:lnTo>
                    <a:pt x="1345" y="2139"/>
                  </a:lnTo>
                  <a:lnTo>
                    <a:pt x="1348" y="2139"/>
                  </a:lnTo>
                  <a:lnTo>
                    <a:pt x="1350" y="2137"/>
                  </a:lnTo>
                  <a:lnTo>
                    <a:pt x="1350" y="2137"/>
                  </a:lnTo>
                  <a:lnTo>
                    <a:pt x="1352" y="2139"/>
                  </a:lnTo>
                  <a:lnTo>
                    <a:pt x="1355" y="2139"/>
                  </a:lnTo>
                  <a:lnTo>
                    <a:pt x="1355" y="2139"/>
                  </a:lnTo>
                  <a:lnTo>
                    <a:pt x="1360" y="2139"/>
                  </a:lnTo>
                  <a:lnTo>
                    <a:pt x="1362" y="2139"/>
                  </a:lnTo>
                  <a:lnTo>
                    <a:pt x="1362" y="2139"/>
                  </a:lnTo>
                  <a:lnTo>
                    <a:pt x="1362" y="2142"/>
                  </a:lnTo>
                  <a:lnTo>
                    <a:pt x="1362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39"/>
                  </a:lnTo>
                  <a:lnTo>
                    <a:pt x="1367" y="2142"/>
                  </a:lnTo>
                  <a:lnTo>
                    <a:pt x="1369" y="2142"/>
                  </a:lnTo>
                  <a:lnTo>
                    <a:pt x="1369" y="2142"/>
                  </a:lnTo>
                  <a:lnTo>
                    <a:pt x="1369" y="2144"/>
                  </a:lnTo>
                  <a:lnTo>
                    <a:pt x="1371" y="2144"/>
                  </a:lnTo>
                  <a:lnTo>
                    <a:pt x="1371" y="2144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4" y="2142"/>
                  </a:lnTo>
                  <a:lnTo>
                    <a:pt x="1376" y="2142"/>
                  </a:lnTo>
                  <a:lnTo>
                    <a:pt x="1376" y="2142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8" y="2147"/>
                  </a:lnTo>
                  <a:lnTo>
                    <a:pt x="1378" y="2149"/>
                  </a:lnTo>
                  <a:lnTo>
                    <a:pt x="1376" y="2154"/>
                  </a:lnTo>
                  <a:lnTo>
                    <a:pt x="1376" y="2154"/>
                  </a:lnTo>
                  <a:lnTo>
                    <a:pt x="1376" y="2156"/>
                  </a:lnTo>
                  <a:lnTo>
                    <a:pt x="1376" y="2156"/>
                  </a:lnTo>
                  <a:lnTo>
                    <a:pt x="1376" y="2161"/>
                  </a:lnTo>
                  <a:lnTo>
                    <a:pt x="1378" y="2161"/>
                  </a:lnTo>
                  <a:lnTo>
                    <a:pt x="1381" y="2163"/>
                  </a:lnTo>
                  <a:lnTo>
                    <a:pt x="1383" y="2163"/>
                  </a:lnTo>
                  <a:lnTo>
                    <a:pt x="1386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5"/>
                  </a:lnTo>
                  <a:lnTo>
                    <a:pt x="1388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8"/>
                  </a:lnTo>
                  <a:lnTo>
                    <a:pt x="1386" y="2168"/>
                  </a:lnTo>
                  <a:lnTo>
                    <a:pt x="1383" y="2168"/>
                  </a:lnTo>
                  <a:lnTo>
                    <a:pt x="1383" y="2170"/>
                  </a:lnTo>
                  <a:lnTo>
                    <a:pt x="1386" y="2170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8" y="2175"/>
                  </a:lnTo>
                  <a:lnTo>
                    <a:pt x="1390" y="2177"/>
                  </a:lnTo>
                  <a:lnTo>
                    <a:pt x="1390" y="2177"/>
                  </a:lnTo>
                  <a:lnTo>
                    <a:pt x="1393" y="2175"/>
                  </a:lnTo>
                  <a:lnTo>
                    <a:pt x="1393" y="2175"/>
                  </a:lnTo>
                  <a:lnTo>
                    <a:pt x="1395" y="2175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7" y="2173"/>
                  </a:lnTo>
                  <a:lnTo>
                    <a:pt x="1397" y="2170"/>
                  </a:lnTo>
                  <a:lnTo>
                    <a:pt x="1397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2" y="2173"/>
                  </a:lnTo>
                  <a:lnTo>
                    <a:pt x="1402" y="2173"/>
                  </a:lnTo>
                  <a:lnTo>
                    <a:pt x="1402" y="2175"/>
                  </a:lnTo>
                  <a:lnTo>
                    <a:pt x="1405" y="2175"/>
                  </a:lnTo>
                  <a:lnTo>
                    <a:pt x="1405" y="2175"/>
                  </a:lnTo>
                  <a:lnTo>
                    <a:pt x="1407" y="2175"/>
                  </a:lnTo>
                  <a:lnTo>
                    <a:pt x="1409" y="2175"/>
                  </a:lnTo>
                  <a:lnTo>
                    <a:pt x="1409" y="2175"/>
                  </a:lnTo>
                  <a:lnTo>
                    <a:pt x="1412" y="2175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6" y="2173"/>
                  </a:lnTo>
                  <a:lnTo>
                    <a:pt x="1419" y="2168"/>
                  </a:lnTo>
                  <a:lnTo>
                    <a:pt x="1421" y="2165"/>
                  </a:lnTo>
                  <a:lnTo>
                    <a:pt x="1423" y="2163"/>
                  </a:lnTo>
                  <a:lnTo>
                    <a:pt x="1426" y="2163"/>
                  </a:lnTo>
                  <a:lnTo>
                    <a:pt x="1431" y="2161"/>
                  </a:lnTo>
                  <a:lnTo>
                    <a:pt x="1433" y="2161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40" y="2161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5"/>
                  </a:lnTo>
                  <a:lnTo>
                    <a:pt x="1440" y="2165"/>
                  </a:lnTo>
                  <a:lnTo>
                    <a:pt x="1442" y="2165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70"/>
                  </a:lnTo>
                  <a:lnTo>
                    <a:pt x="1442" y="2170"/>
                  </a:lnTo>
                  <a:lnTo>
                    <a:pt x="1442" y="2170"/>
                  </a:lnTo>
                  <a:lnTo>
                    <a:pt x="1442" y="2173"/>
                  </a:lnTo>
                  <a:lnTo>
                    <a:pt x="1440" y="2177"/>
                  </a:lnTo>
                  <a:lnTo>
                    <a:pt x="1442" y="2177"/>
                  </a:lnTo>
                  <a:lnTo>
                    <a:pt x="1442" y="2177"/>
                  </a:lnTo>
                  <a:lnTo>
                    <a:pt x="1442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2"/>
                  </a:lnTo>
                  <a:lnTo>
                    <a:pt x="1442" y="2182"/>
                  </a:lnTo>
                  <a:lnTo>
                    <a:pt x="1442" y="2182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2" y="2187"/>
                  </a:lnTo>
                  <a:lnTo>
                    <a:pt x="1445" y="2187"/>
                  </a:lnTo>
                  <a:lnTo>
                    <a:pt x="1445" y="2189"/>
                  </a:lnTo>
                  <a:lnTo>
                    <a:pt x="1445" y="2189"/>
                  </a:lnTo>
                  <a:lnTo>
                    <a:pt x="1445" y="2191"/>
                  </a:lnTo>
                  <a:lnTo>
                    <a:pt x="1447" y="2191"/>
                  </a:lnTo>
                  <a:lnTo>
                    <a:pt x="1447" y="2191"/>
                  </a:lnTo>
                  <a:lnTo>
                    <a:pt x="1449" y="2189"/>
                  </a:lnTo>
                  <a:lnTo>
                    <a:pt x="1452" y="2189"/>
                  </a:lnTo>
                  <a:lnTo>
                    <a:pt x="1452" y="2187"/>
                  </a:lnTo>
                  <a:lnTo>
                    <a:pt x="1459" y="2187"/>
                  </a:lnTo>
                  <a:lnTo>
                    <a:pt x="1459" y="2187"/>
                  </a:lnTo>
                  <a:lnTo>
                    <a:pt x="1461" y="2187"/>
                  </a:lnTo>
                  <a:lnTo>
                    <a:pt x="1461" y="2187"/>
                  </a:lnTo>
                  <a:lnTo>
                    <a:pt x="1464" y="2187"/>
                  </a:lnTo>
                  <a:lnTo>
                    <a:pt x="1464" y="2187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1" y="2189"/>
                  </a:lnTo>
                  <a:lnTo>
                    <a:pt x="1464" y="2191"/>
                  </a:lnTo>
                  <a:lnTo>
                    <a:pt x="1464" y="2191"/>
                  </a:lnTo>
                  <a:lnTo>
                    <a:pt x="1466" y="2189"/>
                  </a:lnTo>
                  <a:lnTo>
                    <a:pt x="1466" y="2189"/>
                  </a:lnTo>
                  <a:lnTo>
                    <a:pt x="1468" y="2191"/>
                  </a:lnTo>
                  <a:lnTo>
                    <a:pt x="1468" y="2191"/>
                  </a:lnTo>
                  <a:lnTo>
                    <a:pt x="1468" y="2194"/>
                  </a:lnTo>
                  <a:lnTo>
                    <a:pt x="1471" y="2194"/>
                  </a:lnTo>
                  <a:lnTo>
                    <a:pt x="1471" y="2191"/>
                  </a:lnTo>
                  <a:lnTo>
                    <a:pt x="1471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3" y="2184"/>
                  </a:lnTo>
                  <a:lnTo>
                    <a:pt x="1473" y="2184"/>
                  </a:lnTo>
                  <a:lnTo>
                    <a:pt x="1471" y="2184"/>
                  </a:lnTo>
                  <a:lnTo>
                    <a:pt x="1471" y="2184"/>
                  </a:lnTo>
                  <a:lnTo>
                    <a:pt x="1471" y="2182"/>
                  </a:lnTo>
                  <a:lnTo>
                    <a:pt x="1471" y="2182"/>
                  </a:lnTo>
                  <a:lnTo>
                    <a:pt x="1471" y="2180"/>
                  </a:lnTo>
                  <a:lnTo>
                    <a:pt x="1471" y="2175"/>
                  </a:lnTo>
                  <a:lnTo>
                    <a:pt x="1471" y="2173"/>
                  </a:lnTo>
                  <a:lnTo>
                    <a:pt x="1471" y="2173"/>
                  </a:lnTo>
                  <a:lnTo>
                    <a:pt x="1471" y="2170"/>
                  </a:lnTo>
                  <a:lnTo>
                    <a:pt x="1471" y="2168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3" y="2168"/>
                  </a:lnTo>
                  <a:lnTo>
                    <a:pt x="1475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58"/>
                  </a:lnTo>
                  <a:lnTo>
                    <a:pt x="1471" y="2158"/>
                  </a:lnTo>
                  <a:lnTo>
                    <a:pt x="1471" y="2156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68" y="2151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6" y="2147"/>
                  </a:lnTo>
                  <a:lnTo>
                    <a:pt x="1464" y="2147"/>
                  </a:lnTo>
                  <a:lnTo>
                    <a:pt x="1464" y="2147"/>
                  </a:lnTo>
                  <a:lnTo>
                    <a:pt x="1464" y="2144"/>
                  </a:lnTo>
                  <a:lnTo>
                    <a:pt x="1464" y="2142"/>
                  </a:lnTo>
                  <a:lnTo>
                    <a:pt x="1461" y="2139"/>
                  </a:lnTo>
                  <a:lnTo>
                    <a:pt x="1461" y="2139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5"/>
                  </a:lnTo>
                  <a:lnTo>
                    <a:pt x="1461" y="2132"/>
                  </a:lnTo>
                  <a:lnTo>
                    <a:pt x="1459" y="2132"/>
                  </a:lnTo>
                  <a:lnTo>
                    <a:pt x="1459" y="2130"/>
                  </a:lnTo>
                  <a:lnTo>
                    <a:pt x="1459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4" y="2130"/>
                  </a:lnTo>
                  <a:lnTo>
                    <a:pt x="1464" y="2130"/>
                  </a:lnTo>
                  <a:lnTo>
                    <a:pt x="1464" y="2128"/>
                  </a:lnTo>
                  <a:lnTo>
                    <a:pt x="1464" y="2125"/>
                  </a:lnTo>
                  <a:lnTo>
                    <a:pt x="1464" y="2125"/>
                  </a:lnTo>
                  <a:lnTo>
                    <a:pt x="1466" y="2125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0"/>
                  </a:lnTo>
                  <a:lnTo>
                    <a:pt x="1466" y="2120"/>
                  </a:lnTo>
                  <a:lnTo>
                    <a:pt x="1466" y="2118"/>
                  </a:lnTo>
                  <a:lnTo>
                    <a:pt x="1468" y="2118"/>
                  </a:lnTo>
                  <a:lnTo>
                    <a:pt x="1468" y="2118"/>
                  </a:lnTo>
                  <a:lnTo>
                    <a:pt x="1468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3" y="2118"/>
                  </a:lnTo>
                  <a:lnTo>
                    <a:pt x="1475" y="2120"/>
                  </a:lnTo>
                  <a:lnTo>
                    <a:pt x="1475" y="2123"/>
                  </a:lnTo>
                  <a:lnTo>
                    <a:pt x="1478" y="2123"/>
                  </a:lnTo>
                  <a:lnTo>
                    <a:pt x="1478" y="2123"/>
                  </a:lnTo>
                  <a:lnTo>
                    <a:pt x="1478" y="2120"/>
                  </a:lnTo>
                  <a:lnTo>
                    <a:pt x="1478" y="2120"/>
                  </a:lnTo>
                  <a:lnTo>
                    <a:pt x="1480" y="2120"/>
                  </a:lnTo>
                  <a:lnTo>
                    <a:pt x="1483" y="2120"/>
                  </a:lnTo>
                  <a:lnTo>
                    <a:pt x="1483" y="2120"/>
                  </a:lnTo>
                  <a:lnTo>
                    <a:pt x="1485" y="2118"/>
                  </a:lnTo>
                  <a:lnTo>
                    <a:pt x="1485" y="2118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3"/>
                  </a:lnTo>
                  <a:lnTo>
                    <a:pt x="1490" y="2123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4" y="2120"/>
                  </a:lnTo>
                  <a:lnTo>
                    <a:pt x="1494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18"/>
                  </a:lnTo>
                  <a:lnTo>
                    <a:pt x="1497" y="2116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6" y="2106"/>
                  </a:lnTo>
                  <a:lnTo>
                    <a:pt x="1506" y="2106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6" y="2102"/>
                  </a:lnTo>
                  <a:lnTo>
                    <a:pt x="1509" y="2102"/>
                  </a:lnTo>
                  <a:lnTo>
                    <a:pt x="1509" y="2102"/>
                  </a:lnTo>
                  <a:lnTo>
                    <a:pt x="1511" y="2102"/>
                  </a:lnTo>
                  <a:lnTo>
                    <a:pt x="1511" y="2102"/>
                  </a:lnTo>
                  <a:lnTo>
                    <a:pt x="1511" y="2104"/>
                  </a:lnTo>
                  <a:lnTo>
                    <a:pt x="1513" y="2104"/>
                  </a:lnTo>
                  <a:lnTo>
                    <a:pt x="1513" y="2106"/>
                  </a:lnTo>
                  <a:lnTo>
                    <a:pt x="1513" y="2106"/>
                  </a:lnTo>
                  <a:lnTo>
                    <a:pt x="1513" y="2104"/>
                  </a:lnTo>
                  <a:lnTo>
                    <a:pt x="1513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6"/>
                  </a:lnTo>
                  <a:lnTo>
                    <a:pt x="1516" y="2106"/>
                  </a:lnTo>
                  <a:lnTo>
                    <a:pt x="1518" y="2106"/>
                  </a:lnTo>
                  <a:lnTo>
                    <a:pt x="1520" y="2106"/>
                  </a:lnTo>
                  <a:lnTo>
                    <a:pt x="1520" y="2106"/>
                  </a:lnTo>
                  <a:lnTo>
                    <a:pt x="1523" y="2109"/>
                  </a:lnTo>
                  <a:lnTo>
                    <a:pt x="1525" y="2109"/>
                  </a:lnTo>
                  <a:lnTo>
                    <a:pt x="1528" y="2111"/>
                  </a:lnTo>
                  <a:lnTo>
                    <a:pt x="1528" y="2111"/>
                  </a:lnTo>
                  <a:lnTo>
                    <a:pt x="1530" y="2111"/>
                  </a:lnTo>
                  <a:lnTo>
                    <a:pt x="1530" y="2113"/>
                  </a:lnTo>
                  <a:lnTo>
                    <a:pt x="1530" y="2113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5" y="2118"/>
                  </a:lnTo>
                  <a:lnTo>
                    <a:pt x="1537" y="2120"/>
                  </a:lnTo>
                  <a:lnTo>
                    <a:pt x="1537" y="2120"/>
                  </a:lnTo>
                  <a:lnTo>
                    <a:pt x="1539" y="2120"/>
                  </a:lnTo>
                  <a:lnTo>
                    <a:pt x="1539" y="2120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6"/>
                  </a:lnTo>
                  <a:lnTo>
                    <a:pt x="1542" y="2116"/>
                  </a:lnTo>
                  <a:lnTo>
                    <a:pt x="1542" y="2116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1"/>
                  </a:lnTo>
                  <a:lnTo>
                    <a:pt x="1544" y="2111"/>
                  </a:lnTo>
                  <a:lnTo>
                    <a:pt x="1546" y="2109"/>
                  </a:lnTo>
                  <a:lnTo>
                    <a:pt x="1549" y="2106"/>
                  </a:lnTo>
                  <a:lnTo>
                    <a:pt x="1549" y="2106"/>
                  </a:lnTo>
                  <a:lnTo>
                    <a:pt x="1551" y="2106"/>
                  </a:lnTo>
                  <a:lnTo>
                    <a:pt x="1551" y="2104"/>
                  </a:lnTo>
                  <a:lnTo>
                    <a:pt x="1554" y="2099"/>
                  </a:lnTo>
                  <a:lnTo>
                    <a:pt x="1554" y="2099"/>
                  </a:lnTo>
                  <a:lnTo>
                    <a:pt x="1556" y="2099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8" y="2102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6"/>
                  </a:lnTo>
                  <a:lnTo>
                    <a:pt x="1558" y="2106"/>
                  </a:lnTo>
                  <a:lnTo>
                    <a:pt x="1561" y="2109"/>
                  </a:lnTo>
                  <a:lnTo>
                    <a:pt x="1561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6"/>
                  </a:lnTo>
                  <a:lnTo>
                    <a:pt x="1565" y="2104"/>
                  </a:lnTo>
                  <a:lnTo>
                    <a:pt x="1568" y="2104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70" y="2099"/>
                  </a:lnTo>
                  <a:lnTo>
                    <a:pt x="1572" y="2099"/>
                  </a:lnTo>
                  <a:lnTo>
                    <a:pt x="1575" y="2104"/>
                  </a:lnTo>
                  <a:lnTo>
                    <a:pt x="1580" y="2106"/>
                  </a:lnTo>
                  <a:lnTo>
                    <a:pt x="1580" y="2109"/>
                  </a:lnTo>
                  <a:lnTo>
                    <a:pt x="1580" y="2109"/>
                  </a:lnTo>
                  <a:lnTo>
                    <a:pt x="1580" y="2111"/>
                  </a:lnTo>
                  <a:lnTo>
                    <a:pt x="1580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4" y="2111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9" y="2116"/>
                  </a:lnTo>
                  <a:lnTo>
                    <a:pt x="1589" y="2116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1"/>
                  </a:lnTo>
                  <a:lnTo>
                    <a:pt x="1589" y="2109"/>
                  </a:lnTo>
                  <a:lnTo>
                    <a:pt x="1589" y="2109"/>
                  </a:lnTo>
                  <a:lnTo>
                    <a:pt x="1589" y="2106"/>
                  </a:lnTo>
                  <a:lnTo>
                    <a:pt x="1591" y="2104"/>
                  </a:lnTo>
                  <a:lnTo>
                    <a:pt x="1591" y="2102"/>
                  </a:lnTo>
                  <a:lnTo>
                    <a:pt x="1591" y="2102"/>
                  </a:lnTo>
                  <a:lnTo>
                    <a:pt x="1594" y="2102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6" y="2099"/>
                  </a:lnTo>
                  <a:lnTo>
                    <a:pt x="1601" y="2097"/>
                  </a:lnTo>
                  <a:lnTo>
                    <a:pt x="1601" y="2097"/>
                  </a:lnTo>
                  <a:lnTo>
                    <a:pt x="1601" y="2099"/>
                  </a:lnTo>
                  <a:lnTo>
                    <a:pt x="1601" y="2099"/>
                  </a:lnTo>
                  <a:lnTo>
                    <a:pt x="1601" y="2102"/>
                  </a:lnTo>
                  <a:lnTo>
                    <a:pt x="1601" y="2102"/>
                  </a:lnTo>
                  <a:lnTo>
                    <a:pt x="1603" y="2104"/>
                  </a:lnTo>
                  <a:lnTo>
                    <a:pt x="1606" y="2104"/>
                  </a:lnTo>
                  <a:lnTo>
                    <a:pt x="1606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13" y="2102"/>
                  </a:lnTo>
                  <a:lnTo>
                    <a:pt x="1613" y="2102"/>
                  </a:lnTo>
                  <a:lnTo>
                    <a:pt x="1617" y="2099"/>
                  </a:lnTo>
                  <a:lnTo>
                    <a:pt x="1617" y="2097"/>
                  </a:lnTo>
                  <a:lnTo>
                    <a:pt x="1617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2" y="2099"/>
                  </a:lnTo>
                  <a:lnTo>
                    <a:pt x="1622" y="2099"/>
                  </a:lnTo>
                  <a:lnTo>
                    <a:pt x="1624" y="2099"/>
                  </a:lnTo>
                  <a:lnTo>
                    <a:pt x="1624" y="2099"/>
                  </a:lnTo>
                  <a:lnTo>
                    <a:pt x="1627" y="2099"/>
                  </a:lnTo>
                  <a:lnTo>
                    <a:pt x="1627" y="2097"/>
                  </a:lnTo>
                  <a:lnTo>
                    <a:pt x="1627" y="2097"/>
                  </a:lnTo>
                  <a:lnTo>
                    <a:pt x="1629" y="2094"/>
                  </a:lnTo>
                  <a:lnTo>
                    <a:pt x="1629" y="2094"/>
                  </a:lnTo>
                  <a:lnTo>
                    <a:pt x="1632" y="2092"/>
                  </a:lnTo>
                  <a:lnTo>
                    <a:pt x="1632" y="2092"/>
                  </a:lnTo>
                  <a:lnTo>
                    <a:pt x="1632" y="2090"/>
                  </a:lnTo>
                  <a:lnTo>
                    <a:pt x="1632" y="2083"/>
                  </a:lnTo>
                  <a:lnTo>
                    <a:pt x="1632" y="2083"/>
                  </a:lnTo>
                  <a:lnTo>
                    <a:pt x="1634" y="2083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78"/>
                  </a:lnTo>
                  <a:lnTo>
                    <a:pt x="1636" y="2078"/>
                  </a:lnTo>
                  <a:lnTo>
                    <a:pt x="1636" y="2078"/>
                  </a:lnTo>
                  <a:lnTo>
                    <a:pt x="1636" y="2080"/>
                  </a:lnTo>
                  <a:lnTo>
                    <a:pt x="1639" y="2080"/>
                  </a:lnTo>
                  <a:lnTo>
                    <a:pt x="1639" y="2078"/>
                  </a:lnTo>
                  <a:lnTo>
                    <a:pt x="1641" y="2078"/>
                  </a:lnTo>
                  <a:lnTo>
                    <a:pt x="1643" y="2076"/>
                  </a:lnTo>
                  <a:lnTo>
                    <a:pt x="1643" y="2076"/>
                  </a:lnTo>
                  <a:lnTo>
                    <a:pt x="1646" y="2076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1"/>
                  </a:lnTo>
                  <a:lnTo>
                    <a:pt x="1653" y="2071"/>
                  </a:lnTo>
                  <a:lnTo>
                    <a:pt x="1655" y="2068"/>
                  </a:lnTo>
                  <a:lnTo>
                    <a:pt x="1655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6"/>
                  </a:lnTo>
                  <a:lnTo>
                    <a:pt x="1667" y="2078"/>
                  </a:lnTo>
                  <a:lnTo>
                    <a:pt x="1669" y="2078"/>
                  </a:lnTo>
                  <a:lnTo>
                    <a:pt x="1669" y="2078"/>
                  </a:lnTo>
                  <a:lnTo>
                    <a:pt x="1669" y="2080"/>
                  </a:lnTo>
                  <a:lnTo>
                    <a:pt x="1669" y="2080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5"/>
                  </a:lnTo>
                  <a:lnTo>
                    <a:pt x="1672" y="2085"/>
                  </a:lnTo>
                  <a:lnTo>
                    <a:pt x="1674" y="2085"/>
                  </a:lnTo>
                  <a:lnTo>
                    <a:pt x="1677" y="2085"/>
                  </a:lnTo>
                  <a:lnTo>
                    <a:pt x="1677" y="2085"/>
                  </a:lnTo>
                  <a:lnTo>
                    <a:pt x="1679" y="2085"/>
                  </a:lnTo>
                  <a:lnTo>
                    <a:pt x="1679" y="2087"/>
                  </a:lnTo>
                  <a:lnTo>
                    <a:pt x="1679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90"/>
                  </a:lnTo>
                  <a:lnTo>
                    <a:pt x="1686" y="2092"/>
                  </a:lnTo>
                  <a:lnTo>
                    <a:pt x="1686" y="2094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91" y="2092"/>
                  </a:lnTo>
                  <a:lnTo>
                    <a:pt x="1691" y="2092"/>
                  </a:lnTo>
                  <a:lnTo>
                    <a:pt x="1693" y="2092"/>
                  </a:lnTo>
                  <a:lnTo>
                    <a:pt x="1693" y="2090"/>
                  </a:lnTo>
                  <a:lnTo>
                    <a:pt x="1693" y="2090"/>
                  </a:lnTo>
                  <a:lnTo>
                    <a:pt x="1698" y="2090"/>
                  </a:lnTo>
                  <a:lnTo>
                    <a:pt x="1700" y="2090"/>
                  </a:lnTo>
                  <a:lnTo>
                    <a:pt x="1703" y="2090"/>
                  </a:lnTo>
                  <a:lnTo>
                    <a:pt x="1705" y="2092"/>
                  </a:lnTo>
                  <a:lnTo>
                    <a:pt x="1705" y="2092"/>
                  </a:lnTo>
                  <a:lnTo>
                    <a:pt x="1705" y="2094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10" y="2097"/>
                  </a:lnTo>
                  <a:lnTo>
                    <a:pt x="1710" y="2097"/>
                  </a:lnTo>
                  <a:lnTo>
                    <a:pt x="1717" y="2094"/>
                  </a:lnTo>
                  <a:lnTo>
                    <a:pt x="1719" y="2094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21" y="2092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7"/>
                  </a:lnTo>
                  <a:lnTo>
                    <a:pt x="1729" y="2097"/>
                  </a:lnTo>
                  <a:lnTo>
                    <a:pt x="1731" y="2097"/>
                  </a:lnTo>
                  <a:lnTo>
                    <a:pt x="1733" y="2099"/>
                  </a:lnTo>
                  <a:lnTo>
                    <a:pt x="1731" y="2099"/>
                  </a:lnTo>
                  <a:lnTo>
                    <a:pt x="1733" y="2099"/>
                  </a:lnTo>
                  <a:lnTo>
                    <a:pt x="1733" y="2099"/>
                  </a:lnTo>
                  <a:lnTo>
                    <a:pt x="1736" y="2099"/>
                  </a:lnTo>
                  <a:lnTo>
                    <a:pt x="1736" y="2099"/>
                  </a:lnTo>
                  <a:lnTo>
                    <a:pt x="1736" y="2102"/>
                  </a:lnTo>
                  <a:lnTo>
                    <a:pt x="1733" y="2102"/>
                  </a:lnTo>
                  <a:lnTo>
                    <a:pt x="1733" y="2102"/>
                  </a:lnTo>
                  <a:lnTo>
                    <a:pt x="1733" y="2104"/>
                  </a:lnTo>
                  <a:lnTo>
                    <a:pt x="1733" y="2106"/>
                  </a:lnTo>
                  <a:lnTo>
                    <a:pt x="1731" y="2106"/>
                  </a:lnTo>
                  <a:lnTo>
                    <a:pt x="1731" y="2109"/>
                  </a:lnTo>
                  <a:lnTo>
                    <a:pt x="1731" y="2109"/>
                  </a:lnTo>
                  <a:lnTo>
                    <a:pt x="1729" y="2111"/>
                  </a:lnTo>
                  <a:lnTo>
                    <a:pt x="1729" y="2113"/>
                  </a:lnTo>
                  <a:lnTo>
                    <a:pt x="1729" y="2113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20"/>
                  </a:lnTo>
                  <a:lnTo>
                    <a:pt x="1721" y="2120"/>
                  </a:lnTo>
                  <a:lnTo>
                    <a:pt x="1721" y="2123"/>
                  </a:lnTo>
                  <a:lnTo>
                    <a:pt x="1721" y="2123"/>
                  </a:lnTo>
                  <a:lnTo>
                    <a:pt x="1721" y="2125"/>
                  </a:lnTo>
                  <a:lnTo>
                    <a:pt x="1721" y="2125"/>
                  </a:lnTo>
                  <a:lnTo>
                    <a:pt x="1724" y="2125"/>
                  </a:lnTo>
                  <a:lnTo>
                    <a:pt x="1724" y="2125"/>
                  </a:lnTo>
                  <a:lnTo>
                    <a:pt x="1726" y="2125"/>
                  </a:lnTo>
                  <a:lnTo>
                    <a:pt x="1726" y="2128"/>
                  </a:lnTo>
                  <a:lnTo>
                    <a:pt x="1726" y="2128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6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42"/>
                  </a:lnTo>
                  <a:lnTo>
                    <a:pt x="1729" y="2142"/>
                  </a:lnTo>
                  <a:lnTo>
                    <a:pt x="1729" y="2144"/>
                  </a:lnTo>
                  <a:lnTo>
                    <a:pt x="1729" y="2144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31" y="2147"/>
                  </a:lnTo>
                  <a:lnTo>
                    <a:pt x="1731" y="2144"/>
                  </a:lnTo>
                  <a:lnTo>
                    <a:pt x="1731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6" y="2147"/>
                  </a:lnTo>
                  <a:lnTo>
                    <a:pt x="1736" y="2147"/>
                  </a:lnTo>
                  <a:lnTo>
                    <a:pt x="1738" y="2147"/>
                  </a:lnTo>
                  <a:lnTo>
                    <a:pt x="1738" y="2147"/>
                  </a:lnTo>
                  <a:lnTo>
                    <a:pt x="1740" y="2147"/>
                  </a:lnTo>
                  <a:lnTo>
                    <a:pt x="1740" y="2147"/>
                  </a:lnTo>
                  <a:lnTo>
                    <a:pt x="1740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5" y="2149"/>
                  </a:lnTo>
                  <a:lnTo>
                    <a:pt x="1745" y="2149"/>
                  </a:lnTo>
                  <a:lnTo>
                    <a:pt x="1747" y="2149"/>
                  </a:lnTo>
                  <a:lnTo>
                    <a:pt x="1747" y="2149"/>
                  </a:lnTo>
                  <a:lnTo>
                    <a:pt x="1747" y="2151"/>
                  </a:lnTo>
                  <a:lnTo>
                    <a:pt x="1747" y="2151"/>
                  </a:lnTo>
                  <a:lnTo>
                    <a:pt x="1745" y="2151"/>
                  </a:lnTo>
                  <a:lnTo>
                    <a:pt x="1745" y="2154"/>
                  </a:lnTo>
                  <a:lnTo>
                    <a:pt x="1745" y="2154"/>
                  </a:lnTo>
                  <a:lnTo>
                    <a:pt x="1747" y="2156"/>
                  </a:lnTo>
                  <a:lnTo>
                    <a:pt x="1747" y="2156"/>
                  </a:lnTo>
                  <a:lnTo>
                    <a:pt x="1750" y="2156"/>
                  </a:lnTo>
                  <a:lnTo>
                    <a:pt x="1752" y="2156"/>
                  </a:lnTo>
                  <a:lnTo>
                    <a:pt x="1755" y="2161"/>
                  </a:lnTo>
                  <a:lnTo>
                    <a:pt x="1757" y="2161"/>
                  </a:lnTo>
                  <a:lnTo>
                    <a:pt x="1759" y="2161"/>
                  </a:lnTo>
                  <a:lnTo>
                    <a:pt x="1759" y="2161"/>
                  </a:lnTo>
                  <a:lnTo>
                    <a:pt x="1762" y="2161"/>
                  </a:lnTo>
                  <a:lnTo>
                    <a:pt x="1764" y="2165"/>
                  </a:lnTo>
                  <a:lnTo>
                    <a:pt x="1764" y="2165"/>
                  </a:lnTo>
                  <a:lnTo>
                    <a:pt x="1764" y="2168"/>
                  </a:lnTo>
                  <a:lnTo>
                    <a:pt x="1766" y="2165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71" y="2165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5"/>
                  </a:lnTo>
                  <a:lnTo>
                    <a:pt x="1773" y="2165"/>
                  </a:lnTo>
                  <a:lnTo>
                    <a:pt x="1776" y="2165"/>
                  </a:lnTo>
                  <a:lnTo>
                    <a:pt x="1778" y="2165"/>
                  </a:lnTo>
                  <a:lnTo>
                    <a:pt x="1778" y="2165"/>
                  </a:lnTo>
                  <a:lnTo>
                    <a:pt x="1781" y="2165"/>
                  </a:lnTo>
                  <a:lnTo>
                    <a:pt x="1783" y="2165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8" y="2163"/>
                  </a:lnTo>
                  <a:lnTo>
                    <a:pt x="1788" y="2163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8"/>
                  </a:lnTo>
                  <a:lnTo>
                    <a:pt x="1792" y="2168"/>
                  </a:lnTo>
                  <a:lnTo>
                    <a:pt x="1792" y="2168"/>
                  </a:lnTo>
                  <a:lnTo>
                    <a:pt x="1795" y="2170"/>
                  </a:lnTo>
                  <a:lnTo>
                    <a:pt x="1795" y="2170"/>
                  </a:lnTo>
                  <a:lnTo>
                    <a:pt x="1797" y="2173"/>
                  </a:lnTo>
                  <a:lnTo>
                    <a:pt x="1797" y="2173"/>
                  </a:lnTo>
                  <a:lnTo>
                    <a:pt x="1797" y="2175"/>
                  </a:lnTo>
                  <a:lnTo>
                    <a:pt x="1797" y="2175"/>
                  </a:lnTo>
                  <a:lnTo>
                    <a:pt x="1797" y="2177"/>
                  </a:lnTo>
                  <a:lnTo>
                    <a:pt x="1797" y="2177"/>
                  </a:lnTo>
                  <a:lnTo>
                    <a:pt x="1800" y="2175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797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68"/>
                  </a:lnTo>
                  <a:lnTo>
                    <a:pt x="1802" y="2168"/>
                  </a:lnTo>
                  <a:lnTo>
                    <a:pt x="1804" y="2170"/>
                  </a:lnTo>
                  <a:lnTo>
                    <a:pt x="1804" y="2170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09" y="2170"/>
                  </a:lnTo>
                  <a:lnTo>
                    <a:pt x="1809" y="2173"/>
                  </a:lnTo>
                  <a:lnTo>
                    <a:pt x="1809" y="2173"/>
                  </a:lnTo>
                  <a:lnTo>
                    <a:pt x="1811" y="2173"/>
                  </a:lnTo>
                  <a:lnTo>
                    <a:pt x="1811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6" y="2168"/>
                  </a:lnTo>
                  <a:lnTo>
                    <a:pt x="1816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6" y="2163"/>
                  </a:lnTo>
                  <a:lnTo>
                    <a:pt x="1814" y="2163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8" y="2163"/>
                  </a:lnTo>
                  <a:lnTo>
                    <a:pt x="1818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1" y="2163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18" y="2168"/>
                  </a:lnTo>
                  <a:lnTo>
                    <a:pt x="1818" y="2168"/>
                  </a:lnTo>
                  <a:lnTo>
                    <a:pt x="1818" y="2170"/>
                  </a:lnTo>
                  <a:lnTo>
                    <a:pt x="1821" y="2170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5"/>
                  </a:lnTo>
                  <a:lnTo>
                    <a:pt x="1823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3" y="2165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6" y="2168"/>
                  </a:lnTo>
                  <a:lnTo>
                    <a:pt x="1826" y="2168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8" y="2165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1"/>
                  </a:lnTo>
                  <a:lnTo>
                    <a:pt x="1828" y="2161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6" y="2158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3" y="2154"/>
                  </a:lnTo>
                  <a:lnTo>
                    <a:pt x="1823" y="2156"/>
                  </a:lnTo>
                  <a:lnTo>
                    <a:pt x="1823" y="2156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7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30" y="2151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51"/>
                  </a:lnTo>
                  <a:lnTo>
                    <a:pt x="1833" y="2151"/>
                  </a:lnTo>
                  <a:lnTo>
                    <a:pt x="1833" y="2151"/>
                  </a:lnTo>
                  <a:lnTo>
                    <a:pt x="1830" y="2151"/>
                  </a:lnTo>
                  <a:lnTo>
                    <a:pt x="1830" y="2154"/>
                  </a:lnTo>
                  <a:lnTo>
                    <a:pt x="1830" y="2154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30" y="2156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3" y="2158"/>
                  </a:lnTo>
                  <a:lnTo>
                    <a:pt x="1830" y="2158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5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7" y="2158"/>
                  </a:lnTo>
                  <a:lnTo>
                    <a:pt x="1837" y="2158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5" y="2163"/>
                  </a:lnTo>
                  <a:lnTo>
                    <a:pt x="1835" y="2163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4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0" y="2156"/>
                  </a:lnTo>
                  <a:lnTo>
                    <a:pt x="1840" y="2154"/>
                  </a:lnTo>
                  <a:lnTo>
                    <a:pt x="1840" y="2154"/>
                  </a:lnTo>
                  <a:lnTo>
                    <a:pt x="1842" y="2156"/>
                  </a:lnTo>
                  <a:lnTo>
                    <a:pt x="1844" y="2154"/>
                  </a:lnTo>
                  <a:lnTo>
                    <a:pt x="1844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7" y="2156"/>
                  </a:lnTo>
                  <a:lnTo>
                    <a:pt x="1844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7" y="2163"/>
                  </a:lnTo>
                  <a:lnTo>
                    <a:pt x="1847" y="2163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9" y="2165"/>
                  </a:lnTo>
                  <a:lnTo>
                    <a:pt x="1849" y="2165"/>
                  </a:lnTo>
                  <a:lnTo>
                    <a:pt x="1852" y="2165"/>
                  </a:lnTo>
                  <a:lnTo>
                    <a:pt x="1852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8"/>
                  </a:lnTo>
                  <a:lnTo>
                    <a:pt x="1854" y="2168"/>
                  </a:lnTo>
                  <a:lnTo>
                    <a:pt x="1856" y="2168"/>
                  </a:lnTo>
                  <a:lnTo>
                    <a:pt x="1856" y="2165"/>
                  </a:lnTo>
                  <a:lnTo>
                    <a:pt x="1856" y="2165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9" y="2165"/>
                  </a:lnTo>
                  <a:lnTo>
                    <a:pt x="1859" y="2165"/>
                  </a:lnTo>
                  <a:lnTo>
                    <a:pt x="1859" y="2170"/>
                  </a:lnTo>
                  <a:lnTo>
                    <a:pt x="1859" y="2173"/>
                  </a:lnTo>
                  <a:lnTo>
                    <a:pt x="1859" y="2173"/>
                  </a:lnTo>
                  <a:lnTo>
                    <a:pt x="1856" y="2173"/>
                  </a:lnTo>
                  <a:lnTo>
                    <a:pt x="1856" y="2173"/>
                  </a:lnTo>
                  <a:lnTo>
                    <a:pt x="1854" y="2173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7"/>
                  </a:lnTo>
                  <a:lnTo>
                    <a:pt x="1856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5"/>
                  </a:lnTo>
                  <a:lnTo>
                    <a:pt x="1859" y="2177"/>
                  </a:lnTo>
                  <a:lnTo>
                    <a:pt x="1861" y="2177"/>
                  </a:lnTo>
                  <a:lnTo>
                    <a:pt x="1861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3"/>
                  </a:lnTo>
                  <a:lnTo>
                    <a:pt x="1863" y="2175"/>
                  </a:lnTo>
                  <a:lnTo>
                    <a:pt x="1863" y="2177"/>
                  </a:lnTo>
                  <a:lnTo>
                    <a:pt x="1863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6" y="2175"/>
                  </a:lnTo>
                  <a:lnTo>
                    <a:pt x="1866" y="2175"/>
                  </a:lnTo>
                  <a:lnTo>
                    <a:pt x="1868" y="2175"/>
                  </a:lnTo>
                  <a:lnTo>
                    <a:pt x="1868" y="2173"/>
                  </a:lnTo>
                  <a:lnTo>
                    <a:pt x="1868" y="2175"/>
                  </a:lnTo>
                  <a:lnTo>
                    <a:pt x="1868" y="2175"/>
                  </a:lnTo>
                  <a:lnTo>
                    <a:pt x="1873" y="2175"/>
                  </a:lnTo>
                  <a:lnTo>
                    <a:pt x="1873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8" y="2173"/>
                  </a:lnTo>
                  <a:lnTo>
                    <a:pt x="1880" y="2173"/>
                  </a:lnTo>
                  <a:lnTo>
                    <a:pt x="1880" y="2173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5"/>
                  </a:lnTo>
                  <a:lnTo>
                    <a:pt x="1880" y="2165"/>
                  </a:lnTo>
                  <a:lnTo>
                    <a:pt x="1878" y="2165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7" y="2173"/>
                  </a:lnTo>
                  <a:lnTo>
                    <a:pt x="1889" y="2175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89" y="2170"/>
                  </a:lnTo>
                  <a:lnTo>
                    <a:pt x="1889" y="2168"/>
                  </a:lnTo>
                  <a:lnTo>
                    <a:pt x="1889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3"/>
                  </a:lnTo>
                  <a:lnTo>
                    <a:pt x="1892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6" y="2173"/>
                  </a:lnTo>
                  <a:lnTo>
                    <a:pt x="1896" y="2173"/>
                  </a:lnTo>
                  <a:lnTo>
                    <a:pt x="1899" y="2173"/>
                  </a:lnTo>
                  <a:lnTo>
                    <a:pt x="1901" y="2173"/>
                  </a:lnTo>
                  <a:lnTo>
                    <a:pt x="1901" y="2173"/>
                  </a:lnTo>
                  <a:lnTo>
                    <a:pt x="1899" y="2173"/>
                  </a:lnTo>
                  <a:lnTo>
                    <a:pt x="1899" y="2175"/>
                  </a:lnTo>
                  <a:lnTo>
                    <a:pt x="1899" y="2175"/>
                  </a:lnTo>
                  <a:lnTo>
                    <a:pt x="1901" y="2175"/>
                  </a:lnTo>
                  <a:lnTo>
                    <a:pt x="1901" y="2175"/>
                  </a:lnTo>
                  <a:lnTo>
                    <a:pt x="1899" y="2177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0"/>
                  </a:lnTo>
                  <a:lnTo>
                    <a:pt x="1892" y="2180"/>
                  </a:lnTo>
                  <a:lnTo>
                    <a:pt x="1892" y="2182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9"/>
                  </a:lnTo>
                  <a:lnTo>
                    <a:pt x="1892" y="2189"/>
                  </a:lnTo>
                  <a:lnTo>
                    <a:pt x="1889" y="2189"/>
                  </a:lnTo>
                  <a:lnTo>
                    <a:pt x="1889" y="2189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89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4"/>
                  </a:lnTo>
                  <a:lnTo>
                    <a:pt x="1887" y="2194"/>
                  </a:lnTo>
                  <a:lnTo>
                    <a:pt x="1887" y="2196"/>
                  </a:lnTo>
                  <a:lnTo>
                    <a:pt x="1887" y="2196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201"/>
                  </a:lnTo>
                  <a:lnTo>
                    <a:pt x="1887" y="2201"/>
                  </a:lnTo>
                  <a:lnTo>
                    <a:pt x="1887" y="2203"/>
                  </a:lnTo>
                  <a:lnTo>
                    <a:pt x="1885" y="2203"/>
                  </a:lnTo>
                  <a:lnTo>
                    <a:pt x="1885" y="2208"/>
                  </a:lnTo>
                  <a:lnTo>
                    <a:pt x="1887" y="2210"/>
                  </a:lnTo>
                  <a:lnTo>
                    <a:pt x="1889" y="2210"/>
                  </a:lnTo>
                  <a:lnTo>
                    <a:pt x="1887" y="2210"/>
                  </a:lnTo>
                  <a:lnTo>
                    <a:pt x="1887" y="2208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08"/>
                  </a:lnTo>
                  <a:lnTo>
                    <a:pt x="1892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89" y="2213"/>
                  </a:lnTo>
                  <a:lnTo>
                    <a:pt x="1892" y="2213"/>
                  </a:lnTo>
                  <a:lnTo>
                    <a:pt x="1892" y="2213"/>
                  </a:lnTo>
                  <a:lnTo>
                    <a:pt x="1889" y="2215"/>
                  </a:lnTo>
                  <a:lnTo>
                    <a:pt x="1892" y="2215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6" y="2215"/>
                  </a:lnTo>
                  <a:lnTo>
                    <a:pt x="1896" y="2215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89" y="2218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92" y="2220"/>
                  </a:lnTo>
                  <a:lnTo>
                    <a:pt x="1892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6" y="2227"/>
                  </a:lnTo>
                  <a:lnTo>
                    <a:pt x="1896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29"/>
                  </a:lnTo>
                  <a:lnTo>
                    <a:pt x="1899" y="2227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4" y="2232"/>
                  </a:lnTo>
                  <a:lnTo>
                    <a:pt x="1904" y="2232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1" y="2236"/>
                  </a:lnTo>
                  <a:lnTo>
                    <a:pt x="1901" y="2236"/>
                  </a:lnTo>
                  <a:lnTo>
                    <a:pt x="1901" y="2234"/>
                  </a:lnTo>
                  <a:lnTo>
                    <a:pt x="1901" y="2234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6" y="2232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6"/>
                  </a:lnTo>
                  <a:lnTo>
                    <a:pt x="1899" y="2236"/>
                  </a:lnTo>
                  <a:lnTo>
                    <a:pt x="1899" y="2236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4"/>
                  </a:lnTo>
                  <a:lnTo>
                    <a:pt x="1899" y="2244"/>
                  </a:lnTo>
                  <a:lnTo>
                    <a:pt x="1899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39"/>
                  </a:lnTo>
                  <a:lnTo>
                    <a:pt x="1904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41"/>
                  </a:lnTo>
                  <a:lnTo>
                    <a:pt x="1906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11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5" y="2241"/>
                  </a:lnTo>
                  <a:lnTo>
                    <a:pt x="1915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20" y="2241"/>
                  </a:lnTo>
                  <a:lnTo>
                    <a:pt x="1920" y="2241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5" y="2239"/>
                  </a:lnTo>
                  <a:lnTo>
                    <a:pt x="1925" y="2239"/>
                  </a:lnTo>
                  <a:lnTo>
                    <a:pt x="1927" y="2236"/>
                  </a:lnTo>
                  <a:lnTo>
                    <a:pt x="1927" y="2234"/>
                  </a:lnTo>
                  <a:lnTo>
                    <a:pt x="1930" y="2234"/>
                  </a:lnTo>
                  <a:lnTo>
                    <a:pt x="1930" y="2234"/>
                  </a:lnTo>
                  <a:lnTo>
                    <a:pt x="1930" y="2232"/>
                  </a:lnTo>
                  <a:lnTo>
                    <a:pt x="1932" y="2229"/>
                  </a:lnTo>
                  <a:lnTo>
                    <a:pt x="1930" y="2227"/>
                  </a:lnTo>
                  <a:lnTo>
                    <a:pt x="1930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5" y="2225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18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2" y="2210"/>
                  </a:lnTo>
                  <a:lnTo>
                    <a:pt x="1922" y="2213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5" y="2215"/>
                  </a:lnTo>
                  <a:lnTo>
                    <a:pt x="1925" y="2215"/>
                  </a:lnTo>
                  <a:lnTo>
                    <a:pt x="1925" y="2213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18" y="2208"/>
                  </a:lnTo>
                  <a:lnTo>
                    <a:pt x="1918" y="2208"/>
                  </a:lnTo>
                  <a:lnTo>
                    <a:pt x="1915" y="2208"/>
                  </a:lnTo>
                  <a:lnTo>
                    <a:pt x="1913" y="2210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6"/>
                  </a:lnTo>
                  <a:lnTo>
                    <a:pt x="1911" y="2206"/>
                  </a:lnTo>
                  <a:lnTo>
                    <a:pt x="1911" y="2203"/>
                  </a:lnTo>
                  <a:lnTo>
                    <a:pt x="1911" y="2203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5" y="2199"/>
                  </a:lnTo>
                  <a:lnTo>
                    <a:pt x="1915" y="2199"/>
                  </a:lnTo>
                  <a:lnTo>
                    <a:pt x="1918" y="2196"/>
                  </a:lnTo>
                  <a:lnTo>
                    <a:pt x="1918" y="2194"/>
                  </a:lnTo>
                  <a:lnTo>
                    <a:pt x="1920" y="2194"/>
                  </a:lnTo>
                  <a:lnTo>
                    <a:pt x="1920" y="2194"/>
                  </a:lnTo>
                  <a:lnTo>
                    <a:pt x="1922" y="2194"/>
                  </a:lnTo>
                  <a:lnTo>
                    <a:pt x="1922" y="2191"/>
                  </a:lnTo>
                  <a:lnTo>
                    <a:pt x="1922" y="2191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5" y="2180"/>
                  </a:lnTo>
                  <a:lnTo>
                    <a:pt x="1922" y="2177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7"/>
                  </a:lnTo>
                  <a:lnTo>
                    <a:pt x="1925" y="2180"/>
                  </a:lnTo>
                  <a:lnTo>
                    <a:pt x="1925" y="2180"/>
                  </a:lnTo>
                  <a:lnTo>
                    <a:pt x="1925" y="2177"/>
                  </a:lnTo>
                  <a:lnTo>
                    <a:pt x="1927" y="2177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30" y="2182"/>
                  </a:lnTo>
                  <a:lnTo>
                    <a:pt x="1930" y="2182"/>
                  </a:lnTo>
                  <a:lnTo>
                    <a:pt x="1927" y="2182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7" y="2187"/>
                  </a:lnTo>
                  <a:lnTo>
                    <a:pt x="1925" y="2187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7" y="2184"/>
                  </a:lnTo>
                  <a:lnTo>
                    <a:pt x="1934" y="2184"/>
                  </a:lnTo>
                  <a:lnTo>
                    <a:pt x="1934" y="2182"/>
                  </a:lnTo>
                  <a:lnTo>
                    <a:pt x="1937" y="2180"/>
                  </a:lnTo>
                  <a:lnTo>
                    <a:pt x="1941" y="2177"/>
                  </a:lnTo>
                  <a:lnTo>
                    <a:pt x="1944" y="2175"/>
                  </a:lnTo>
                  <a:lnTo>
                    <a:pt x="1944" y="2175"/>
                  </a:lnTo>
                  <a:lnTo>
                    <a:pt x="1944" y="2177"/>
                  </a:lnTo>
                  <a:lnTo>
                    <a:pt x="1941" y="2177"/>
                  </a:lnTo>
                  <a:lnTo>
                    <a:pt x="1939" y="2177"/>
                  </a:lnTo>
                  <a:lnTo>
                    <a:pt x="1939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7" y="2182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9" y="2184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41" y="2180"/>
                  </a:lnTo>
                  <a:lnTo>
                    <a:pt x="1944" y="2177"/>
                  </a:lnTo>
                  <a:lnTo>
                    <a:pt x="1944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3" y="2177"/>
                  </a:lnTo>
                  <a:lnTo>
                    <a:pt x="1953" y="2177"/>
                  </a:lnTo>
                  <a:lnTo>
                    <a:pt x="1956" y="2177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0"/>
                  </a:lnTo>
                  <a:lnTo>
                    <a:pt x="1956" y="2170"/>
                  </a:lnTo>
                  <a:lnTo>
                    <a:pt x="1958" y="2170"/>
                  </a:lnTo>
                  <a:lnTo>
                    <a:pt x="1958" y="2170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0" y="2173"/>
                  </a:lnTo>
                  <a:lnTo>
                    <a:pt x="1960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7" y="2173"/>
                  </a:lnTo>
                  <a:lnTo>
                    <a:pt x="1967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3" y="2173"/>
                  </a:lnTo>
                  <a:lnTo>
                    <a:pt x="1963" y="2170"/>
                  </a:lnTo>
                  <a:lnTo>
                    <a:pt x="1965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70" y="2173"/>
                  </a:lnTo>
                  <a:lnTo>
                    <a:pt x="1970" y="2173"/>
                  </a:lnTo>
                  <a:lnTo>
                    <a:pt x="1972" y="2173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7" y="2170"/>
                  </a:lnTo>
                  <a:lnTo>
                    <a:pt x="1979" y="2170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9" y="2165"/>
                  </a:lnTo>
                  <a:lnTo>
                    <a:pt x="1979" y="2168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3"/>
                  </a:lnTo>
                  <a:lnTo>
                    <a:pt x="1982" y="2173"/>
                  </a:lnTo>
                  <a:lnTo>
                    <a:pt x="1982" y="2173"/>
                  </a:lnTo>
                  <a:lnTo>
                    <a:pt x="1982" y="2170"/>
                  </a:lnTo>
                  <a:lnTo>
                    <a:pt x="1982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91" y="2170"/>
                  </a:lnTo>
                  <a:lnTo>
                    <a:pt x="1991" y="2165"/>
                  </a:lnTo>
                  <a:lnTo>
                    <a:pt x="1993" y="2165"/>
                  </a:lnTo>
                  <a:lnTo>
                    <a:pt x="1993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3" y="2165"/>
                  </a:lnTo>
                  <a:lnTo>
                    <a:pt x="1996" y="2163"/>
                  </a:lnTo>
                  <a:lnTo>
                    <a:pt x="1996" y="2163"/>
                  </a:lnTo>
                  <a:lnTo>
                    <a:pt x="1996" y="2161"/>
                  </a:lnTo>
                  <a:lnTo>
                    <a:pt x="1996" y="2161"/>
                  </a:lnTo>
                  <a:lnTo>
                    <a:pt x="1991" y="2158"/>
                  </a:lnTo>
                  <a:lnTo>
                    <a:pt x="1991" y="2156"/>
                  </a:lnTo>
                  <a:lnTo>
                    <a:pt x="1991" y="2158"/>
                  </a:lnTo>
                  <a:lnTo>
                    <a:pt x="1993" y="2158"/>
                  </a:lnTo>
                  <a:lnTo>
                    <a:pt x="1993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61"/>
                  </a:lnTo>
                  <a:lnTo>
                    <a:pt x="1998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1998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3" y="2163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8" y="2158"/>
                  </a:lnTo>
                  <a:lnTo>
                    <a:pt x="2008" y="2156"/>
                  </a:lnTo>
                  <a:lnTo>
                    <a:pt x="2008" y="2156"/>
                  </a:lnTo>
                  <a:lnTo>
                    <a:pt x="2005" y="2156"/>
                  </a:lnTo>
                  <a:lnTo>
                    <a:pt x="2003" y="2156"/>
                  </a:lnTo>
                  <a:lnTo>
                    <a:pt x="2003" y="2154"/>
                  </a:lnTo>
                  <a:lnTo>
                    <a:pt x="2003" y="2154"/>
                  </a:lnTo>
                  <a:lnTo>
                    <a:pt x="2003" y="2151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5" y="2151"/>
                  </a:lnTo>
                  <a:lnTo>
                    <a:pt x="2005" y="2151"/>
                  </a:lnTo>
                  <a:lnTo>
                    <a:pt x="2005" y="2154"/>
                  </a:lnTo>
                  <a:lnTo>
                    <a:pt x="2008" y="2154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08" y="2154"/>
                  </a:lnTo>
                  <a:lnTo>
                    <a:pt x="2008" y="2154"/>
                  </a:lnTo>
                  <a:lnTo>
                    <a:pt x="2008" y="2156"/>
                  </a:lnTo>
                  <a:lnTo>
                    <a:pt x="2010" y="2156"/>
                  </a:lnTo>
                  <a:lnTo>
                    <a:pt x="2010" y="2156"/>
                  </a:lnTo>
                  <a:lnTo>
                    <a:pt x="2012" y="2156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9" y="2154"/>
                  </a:lnTo>
                  <a:lnTo>
                    <a:pt x="2019" y="2156"/>
                  </a:lnTo>
                  <a:lnTo>
                    <a:pt x="2017" y="2156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9" y="2158"/>
                  </a:lnTo>
                  <a:lnTo>
                    <a:pt x="2019" y="2158"/>
                  </a:lnTo>
                  <a:lnTo>
                    <a:pt x="2022" y="2161"/>
                  </a:lnTo>
                  <a:lnTo>
                    <a:pt x="2022" y="2161"/>
                  </a:lnTo>
                  <a:lnTo>
                    <a:pt x="2024" y="2161"/>
                  </a:lnTo>
                  <a:lnTo>
                    <a:pt x="2027" y="2158"/>
                  </a:lnTo>
                  <a:lnTo>
                    <a:pt x="2027" y="2158"/>
                  </a:lnTo>
                  <a:lnTo>
                    <a:pt x="2029" y="2158"/>
                  </a:lnTo>
                  <a:lnTo>
                    <a:pt x="2029" y="2158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4"/>
                  </a:lnTo>
                  <a:lnTo>
                    <a:pt x="2029" y="2154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7" y="2149"/>
                  </a:lnTo>
                  <a:lnTo>
                    <a:pt x="2027" y="2147"/>
                  </a:lnTo>
                  <a:lnTo>
                    <a:pt x="2027" y="2144"/>
                  </a:lnTo>
                  <a:lnTo>
                    <a:pt x="2027" y="2142"/>
                  </a:lnTo>
                  <a:lnTo>
                    <a:pt x="2027" y="2142"/>
                  </a:lnTo>
                  <a:lnTo>
                    <a:pt x="2029" y="2139"/>
                  </a:lnTo>
                  <a:lnTo>
                    <a:pt x="2029" y="2142"/>
                  </a:lnTo>
                  <a:lnTo>
                    <a:pt x="2029" y="2144"/>
                  </a:lnTo>
                  <a:lnTo>
                    <a:pt x="2027" y="2144"/>
                  </a:lnTo>
                  <a:lnTo>
                    <a:pt x="2027" y="2144"/>
                  </a:lnTo>
                  <a:lnTo>
                    <a:pt x="2027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31" y="2147"/>
                  </a:lnTo>
                  <a:lnTo>
                    <a:pt x="2031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9" y="2151"/>
                  </a:lnTo>
                  <a:lnTo>
                    <a:pt x="2031" y="2154"/>
                  </a:lnTo>
                  <a:lnTo>
                    <a:pt x="2031" y="2154"/>
                  </a:lnTo>
                  <a:lnTo>
                    <a:pt x="2036" y="2156"/>
                  </a:lnTo>
                  <a:lnTo>
                    <a:pt x="2038" y="2158"/>
                  </a:lnTo>
                  <a:lnTo>
                    <a:pt x="2041" y="2156"/>
                  </a:lnTo>
                  <a:lnTo>
                    <a:pt x="2041" y="2156"/>
                  </a:lnTo>
                  <a:lnTo>
                    <a:pt x="2041" y="2154"/>
                  </a:lnTo>
                  <a:lnTo>
                    <a:pt x="2041" y="2154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49"/>
                  </a:lnTo>
                  <a:lnTo>
                    <a:pt x="2048" y="2149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3" y="2147"/>
                  </a:lnTo>
                  <a:lnTo>
                    <a:pt x="2053" y="2147"/>
                  </a:lnTo>
                  <a:lnTo>
                    <a:pt x="2053" y="2149"/>
                  </a:lnTo>
                  <a:lnTo>
                    <a:pt x="2053" y="2151"/>
                  </a:lnTo>
                  <a:lnTo>
                    <a:pt x="2055" y="2151"/>
                  </a:lnTo>
                  <a:lnTo>
                    <a:pt x="2055" y="2151"/>
                  </a:lnTo>
                  <a:lnTo>
                    <a:pt x="2057" y="2151"/>
                  </a:lnTo>
                  <a:lnTo>
                    <a:pt x="2057" y="2151"/>
                  </a:lnTo>
                  <a:lnTo>
                    <a:pt x="2060" y="2151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2"/>
                  </a:lnTo>
                  <a:lnTo>
                    <a:pt x="2062" y="2142"/>
                  </a:lnTo>
                  <a:lnTo>
                    <a:pt x="2062" y="2139"/>
                  </a:lnTo>
                  <a:lnTo>
                    <a:pt x="2062" y="2139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4" y="2137"/>
                  </a:lnTo>
                  <a:lnTo>
                    <a:pt x="2064" y="2132"/>
                  </a:lnTo>
                  <a:lnTo>
                    <a:pt x="2067" y="2132"/>
                  </a:lnTo>
                  <a:lnTo>
                    <a:pt x="2067" y="2132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9"/>
                  </a:lnTo>
                  <a:lnTo>
                    <a:pt x="2067" y="2142"/>
                  </a:lnTo>
                  <a:lnTo>
                    <a:pt x="2067" y="2142"/>
                  </a:lnTo>
                  <a:lnTo>
                    <a:pt x="2069" y="2144"/>
                  </a:lnTo>
                  <a:lnTo>
                    <a:pt x="2069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4" y="2142"/>
                  </a:lnTo>
                  <a:lnTo>
                    <a:pt x="2074" y="2142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81" y="2135"/>
                  </a:lnTo>
                  <a:lnTo>
                    <a:pt x="2079" y="2132"/>
                  </a:lnTo>
                  <a:lnTo>
                    <a:pt x="2079" y="2130"/>
                  </a:lnTo>
                  <a:lnTo>
                    <a:pt x="2076" y="2130"/>
                  </a:lnTo>
                  <a:lnTo>
                    <a:pt x="2076" y="2128"/>
                  </a:lnTo>
                  <a:lnTo>
                    <a:pt x="2076" y="2128"/>
                  </a:lnTo>
                  <a:lnTo>
                    <a:pt x="2071" y="2120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6"/>
                  </a:lnTo>
                  <a:lnTo>
                    <a:pt x="2069" y="2111"/>
                  </a:lnTo>
                  <a:lnTo>
                    <a:pt x="2069" y="2113"/>
                  </a:lnTo>
                  <a:lnTo>
                    <a:pt x="2071" y="2118"/>
                  </a:lnTo>
                  <a:lnTo>
                    <a:pt x="2074" y="2118"/>
                  </a:lnTo>
                  <a:lnTo>
                    <a:pt x="2074" y="2120"/>
                  </a:lnTo>
                  <a:lnTo>
                    <a:pt x="2074" y="2123"/>
                  </a:lnTo>
                  <a:lnTo>
                    <a:pt x="2076" y="2125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81" y="2132"/>
                  </a:lnTo>
                  <a:lnTo>
                    <a:pt x="2081" y="2132"/>
                  </a:lnTo>
                  <a:lnTo>
                    <a:pt x="2083" y="2135"/>
                  </a:lnTo>
                  <a:lnTo>
                    <a:pt x="2083" y="2135"/>
                  </a:lnTo>
                  <a:lnTo>
                    <a:pt x="2086" y="2135"/>
                  </a:lnTo>
                  <a:lnTo>
                    <a:pt x="2086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3" y="2123"/>
                  </a:lnTo>
                  <a:lnTo>
                    <a:pt x="2090" y="2123"/>
                  </a:lnTo>
                  <a:lnTo>
                    <a:pt x="2090" y="2123"/>
                  </a:lnTo>
                  <a:lnTo>
                    <a:pt x="2088" y="2123"/>
                  </a:lnTo>
                  <a:lnTo>
                    <a:pt x="2088" y="2120"/>
                  </a:lnTo>
                  <a:lnTo>
                    <a:pt x="2090" y="2118"/>
                  </a:lnTo>
                  <a:lnTo>
                    <a:pt x="2090" y="2116"/>
                  </a:lnTo>
                  <a:lnTo>
                    <a:pt x="2090" y="2111"/>
                  </a:lnTo>
                  <a:lnTo>
                    <a:pt x="2090" y="2109"/>
                  </a:lnTo>
                  <a:lnTo>
                    <a:pt x="2088" y="2109"/>
                  </a:lnTo>
                  <a:lnTo>
                    <a:pt x="2088" y="2106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3" y="2104"/>
                  </a:lnTo>
                  <a:lnTo>
                    <a:pt x="2081" y="2102"/>
                  </a:lnTo>
                  <a:lnTo>
                    <a:pt x="2081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6" y="2102"/>
                  </a:lnTo>
                  <a:lnTo>
                    <a:pt x="2083" y="2099"/>
                  </a:lnTo>
                  <a:lnTo>
                    <a:pt x="2083" y="2099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6" y="2094"/>
                  </a:lnTo>
                  <a:lnTo>
                    <a:pt x="2076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1" y="2094"/>
                  </a:lnTo>
                  <a:lnTo>
                    <a:pt x="2071" y="2094"/>
                  </a:lnTo>
                  <a:lnTo>
                    <a:pt x="2071" y="2092"/>
                  </a:lnTo>
                  <a:lnTo>
                    <a:pt x="2076" y="2094"/>
                  </a:lnTo>
                  <a:lnTo>
                    <a:pt x="2079" y="2094"/>
                  </a:lnTo>
                  <a:lnTo>
                    <a:pt x="2083" y="2092"/>
                  </a:lnTo>
                  <a:lnTo>
                    <a:pt x="2083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0"/>
                  </a:lnTo>
                  <a:lnTo>
                    <a:pt x="2086" y="2090"/>
                  </a:lnTo>
                  <a:lnTo>
                    <a:pt x="2086" y="2087"/>
                  </a:lnTo>
                  <a:lnTo>
                    <a:pt x="2086" y="2085"/>
                  </a:lnTo>
                  <a:lnTo>
                    <a:pt x="2083" y="2085"/>
                  </a:lnTo>
                  <a:lnTo>
                    <a:pt x="2081" y="2085"/>
                  </a:lnTo>
                  <a:lnTo>
                    <a:pt x="2081" y="2083"/>
                  </a:lnTo>
                  <a:lnTo>
                    <a:pt x="2081" y="2083"/>
                  </a:lnTo>
                  <a:lnTo>
                    <a:pt x="2083" y="2083"/>
                  </a:lnTo>
                  <a:lnTo>
                    <a:pt x="2086" y="2085"/>
                  </a:lnTo>
                  <a:lnTo>
                    <a:pt x="2086" y="2085"/>
                  </a:lnTo>
                  <a:lnTo>
                    <a:pt x="2088" y="2085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93" y="2080"/>
                  </a:lnTo>
                  <a:lnTo>
                    <a:pt x="2095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5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3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88" y="2085"/>
                  </a:lnTo>
                  <a:lnTo>
                    <a:pt x="2088" y="2085"/>
                  </a:lnTo>
                  <a:lnTo>
                    <a:pt x="2088" y="2087"/>
                  </a:lnTo>
                  <a:lnTo>
                    <a:pt x="2088" y="2087"/>
                  </a:lnTo>
                  <a:lnTo>
                    <a:pt x="2088" y="2090"/>
                  </a:lnTo>
                  <a:lnTo>
                    <a:pt x="2088" y="2090"/>
                  </a:lnTo>
                  <a:lnTo>
                    <a:pt x="2090" y="2087"/>
                  </a:lnTo>
                  <a:lnTo>
                    <a:pt x="2090" y="2087"/>
                  </a:lnTo>
                  <a:lnTo>
                    <a:pt x="2090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0"/>
                  </a:lnTo>
                  <a:lnTo>
                    <a:pt x="2090" y="2087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3" y="2092"/>
                  </a:lnTo>
                  <a:lnTo>
                    <a:pt x="2093" y="2090"/>
                  </a:lnTo>
                  <a:lnTo>
                    <a:pt x="2093" y="2087"/>
                  </a:lnTo>
                  <a:lnTo>
                    <a:pt x="2093" y="2087"/>
                  </a:lnTo>
                  <a:lnTo>
                    <a:pt x="2093" y="2085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3" y="2092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5" y="2099"/>
                  </a:lnTo>
                  <a:lnTo>
                    <a:pt x="2095" y="2099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100" y="2102"/>
                  </a:lnTo>
                  <a:lnTo>
                    <a:pt x="2100" y="2102"/>
                  </a:lnTo>
                  <a:lnTo>
                    <a:pt x="2100" y="2104"/>
                  </a:lnTo>
                  <a:lnTo>
                    <a:pt x="2100" y="2106"/>
                  </a:lnTo>
                  <a:lnTo>
                    <a:pt x="2102" y="2106"/>
                  </a:lnTo>
                  <a:lnTo>
                    <a:pt x="2102" y="2109"/>
                  </a:lnTo>
                  <a:lnTo>
                    <a:pt x="2102" y="2111"/>
                  </a:lnTo>
                  <a:lnTo>
                    <a:pt x="2102" y="2111"/>
                  </a:lnTo>
                  <a:lnTo>
                    <a:pt x="2105" y="2111"/>
                  </a:lnTo>
                  <a:lnTo>
                    <a:pt x="2105" y="2113"/>
                  </a:lnTo>
                  <a:lnTo>
                    <a:pt x="2107" y="2113"/>
                  </a:lnTo>
                  <a:lnTo>
                    <a:pt x="2107" y="2116"/>
                  </a:lnTo>
                  <a:lnTo>
                    <a:pt x="2107" y="2116"/>
                  </a:lnTo>
                  <a:lnTo>
                    <a:pt x="2105" y="2116"/>
                  </a:lnTo>
                  <a:lnTo>
                    <a:pt x="2105" y="2116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6"/>
                  </a:lnTo>
                  <a:lnTo>
                    <a:pt x="2109" y="2118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2" y="2116"/>
                  </a:lnTo>
                  <a:lnTo>
                    <a:pt x="2112" y="2116"/>
                  </a:lnTo>
                  <a:lnTo>
                    <a:pt x="2112" y="2118"/>
                  </a:lnTo>
                  <a:lnTo>
                    <a:pt x="2109" y="2118"/>
                  </a:lnTo>
                  <a:lnTo>
                    <a:pt x="2109" y="2120"/>
                  </a:lnTo>
                  <a:lnTo>
                    <a:pt x="2109" y="2120"/>
                  </a:lnTo>
                  <a:lnTo>
                    <a:pt x="2107" y="2120"/>
                  </a:lnTo>
                  <a:lnTo>
                    <a:pt x="2107" y="2120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6" y="2125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9" y="2123"/>
                  </a:lnTo>
                  <a:lnTo>
                    <a:pt x="2119" y="2123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21" y="2125"/>
                  </a:lnTo>
                  <a:lnTo>
                    <a:pt x="2121" y="2125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8" y="2128"/>
                  </a:lnTo>
                  <a:lnTo>
                    <a:pt x="2126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8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31" y="2123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3" y="2125"/>
                  </a:lnTo>
                  <a:lnTo>
                    <a:pt x="2133" y="2125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6" y="2120"/>
                  </a:lnTo>
                  <a:lnTo>
                    <a:pt x="2128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4" y="2120"/>
                  </a:lnTo>
                  <a:lnTo>
                    <a:pt x="2124" y="2123"/>
                  </a:lnTo>
                  <a:lnTo>
                    <a:pt x="2124" y="2123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1" y="2120"/>
                  </a:lnTo>
                  <a:lnTo>
                    <a:pt x="2121" y="2120"/>
                  </a:lnTo>
                  <a:lnTo>
                    <a:pt x="2121" y="2118"/>
                  </a:lnTo>
                  <a:lnTo>
                    <a:pt x="2121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3"/>
                  </a:lnTo>
                  <a:lnTo>
                    <a:pt x="2126" y="2116"/>
                  </a:lnTo>
                  <a:lnTo>
                    <a:pt x="2126" y="2116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6"/>
                  </a:lnTo>
                  <a:lnTo>
                    <a:pt x="2124" y="2116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1"/>
                  </a:lnTo>
                  <a:lnTo>
                    <a:pt x="2126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2" y="2118"/>
                  </a:lnTo>
                  <a:lnTo>
                    <a:pt x="2142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2" y="2111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38" y="2109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4"/>
                  </a:lnTo>
                  <a:lnTo>
                    <a:pt x="2140" y="2104"/>
                  </a:lnTo>
                  <a:lnTo>
                    <a:pt x="2140" y="2106"/>
                  </a:lnTo>
                  <a:lnTo>
                    <a:pt x="2142" y="2106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7" y="2102"/>
                  </a:lnTo>
                  <a:lnTo>
                    <a:pt x="2147" y="2102"/>
                  </a:lnTo>
                  <a:lnTo>
                    <a:pt x="2147" y="2099"/>
                  </a:lnTo>
                  <a:lnTo>
                    <a:pt x="2150" y="2099"/>
                  </a:lnTo>
                  <a:lnTo>
                    <a:pt x="2150" y="2099"/>
                  </a:lnTo>
                  <a:lnTo>
                    <a:pt x="2152" y="2102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7" y="2099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2" y="2102"/>
                  </a:lnTo>
                  <a:lnTo>
                    <a:pt x="2152" y="2104"/>
                  </a:lnTo>
                  <a:lnTo>
                    <a:pt x="2152" y="2104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9"/>
                  </a:lnTo>
                  <a:lnTo>
                    <a:pt x="2152" y="2109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4" y="2111"/>
                  </a:lnTo>
                  <a:lnTo>
                    <a:pt x="2157" y="2111"/>
                  </a:lnTo>
                  <a:lnTo>
                    <a:pt x="2157" y="2111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61" y="2113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61" y="2109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4" y="2106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1" y="2104"/>
                  </a:lnTo>
                  <a:lnTo>
                    <a:pt x="2161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7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4"/>
                  </a:lnTo>
                  <a:lnTo>
                    <a:pt x="2164" y="2104"/>
                  </a:lnTo>
                  <a:lnTo>
                    <a:pt x="2161" y="2104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8" y="2099"/>
                  </a:lnTo>
                  <a:lnTo>
                    <a:pt x="2168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6" y="2097"/>
                  </a:lnTo>
                  <a:lnTo>
                    <a:pt x="2176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7"/>
                  </a:lnTo>
                  <a:lnTo>
                    <a:pt x="2183" y="2097"/>
                  </a:lnTo>
                  <a:lnTo>
                    <a:pt x="2183" y="2097"/>
                  </a:lnTo>
                  <a:lnTo>
                    <a:pt x="2180" y="2097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80" y="2099"/>
                  </a:lnTo>
                  <a:lnTo>
                    <a:pt x="2183" y="2099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5" y="2099"/>
                  </a:lnTo>
                  <a:lnTo>
                    <a:pt x="2187" y="2099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3" y="2102"/>
                  </a:lnTo>
                  <a:lnTo>
                    <a:pt x="2183" y="2102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5" y="2106"/>
                  </a:lnTo>
                  <a:lnTo>
                    <a:pt x="2185" y="2106"/>
                  </a:lnTo>
                  <a:lnTo>
                    <a:pt x="2187" y="2106"/>
                  </a:lnTo>
                  <a:lnTo>
                    <a:pt x="2187" y="2104"/>
                  </a:lnTo>
                  <a:lnTo>
                    <a:pt x="2190" y="2104"/>
                  </a:lnTo>
                  <a:lnTo>
                    <a:pt x="2190" y="2106"/>
                  </a:lnTo>
                  <a:lnTo>
                    <a:pt x="2192" y="2106"/>
                  </a:lnTo>
                  <a:lnTo>
                    <a:pt x="2192" y="2106"/>
                  </a:lnTo>
                  <a:lnTo>
                    <a:pt x="2194" y="2106"/>
                  </a:lnTo>
                  <a:lnTo>
                    <a:pt x="2194" y="2106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7" y="2104"/>
                  </a:lnTo>
                  <a:lnTo>
                    <a:pt x="2194" y="2102"/>
                  </a:lnTo>
                  <a:lnTo>
                    <a:pt x="2194" y="2102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2" y="2102"/>
                  </a:lnTo>
                  <a:lnTo>
                    <a:pt x="2192" y="2102"/>
                  </a:lnTo>
                  <a:lnTo>
                    <a:pt x="2192" y="2099"/>
                  </a:lnTo>
                  <a:lnTo>
                    <a:pt x="2194" y="2099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4"/>
                  </a:lnTo>
                  <a:lnTo>
                    <a:pt x="2190" y="2094"/>
                  </a:lnTo>
                  <a:lnTo>
                    <a:pt x="2190" y="2092"/>
                  </a:lnTo>
                  <a:lnTo>
                    <a:pt x="2190" y="2092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2"/>
                  </a:lnTo>
                  <a:lnTo>
                    <a:pt x="2185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90" y="2092"/>
                  </a:lnTo>
                  <a:lnTo>
                    <a:pt x="2190" y="2094"/>
                  </a:lnTo>
                  <a:lnTo>
                    <a:pt x="2192" y="2094"/>
                  </a:lnTo>
                  <a:lnTo>
                    <a:pt x="2192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2" y="2094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202" y="2092"/>
                  </a:lnTo>
                  <a:lnTo>
                    <a:pt x="2202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7"/>
                  </a:lnTo>
                  <a:lnTo>
                    <a:pt x="2204" y="2097"/>
                  </a:lnTo>
                  <a:lnTo>
                    <a:pt x="2204" y="2097"/>
                  </a:lnTo>
                  <a:lnTo>
                    <a:pt x="2206" y="2097"/>
                  </a:lnTo>
                  <a:lnTo>
                    <a:pt x="2206" y="2097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11" y="2099"/>
                  </a:lnTo>
                  <a:lnTo>
                    <a:pt x="2211" y="2099"/>
                  </a:lnTo>
                  <a:lnTo>
                    <a:pt x="2213" y="2099"/>
                  </a:lnTo>
                  <a:lnTo>
                    <a:pt x="2213" y="2099"/>
                  </a:lnTo>
                  <a:lnTo>
                    <a:pt x="2216" y="2099"/>
                  </a:lnTo>
                  <a:lnTo>
                    <a:pt x="2216" y="2099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21" y="2097"/>
                  </a:lnTo>
                  <a:lnTo>
                    <a:pt x="2221" y="2097"/>
                  </a:lnTo>
                  <a:lnTo>
                    <a:pt x="2221" y="2094"/>
                  </a:lnTo>
                  <a:lnTo>
                    <a:pt x="2223" y="2094"/>
                  </a:lnTo>
                  <a:lnTo>
                    <a:pt x="2221" y="2094"/>
                  </a:lnTo>
                  <a:lnTo>
                    <a:pt x="2221" y="2092"/>
                  </a:lnTo>
                  <a:lnTo>
                    <a:pt x="2221" y="2092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1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5" y="2097"/>
                  </a:lnTo>
                  <a:lnTo>
                    <a:pt x="2225" y="2097"/>
                  </a:lnTo>
                  <a:lnTo>
                    <a:pt x="2228" y="2094"/>
                  </a:lnTo>
                  <a:lnTo>
                    <a:pt x="2228" y="2092"/>
                  </a:lnTo>
                  <a:lnTo>
                    <a:pt x="2228" y="2092"/>
                  </a:lnTo>
                  <a:lnTo>
                    <a:pt x="2230" y="2092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28" y="2090"/>
                  </a:lnTo>
                  <a:lnTo>
                    <a:pt x="2228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5" y="2090"/>
                  </a:lnTo>
                  <a:lnTo>
                    <a:pt x="2235" y="2092"/>
                  </a:lnTo>
                  <a:lnTo>
                    <a:pt x="2237" y="2092"/>
                  </a:lnTo>
                  <a:lnTo>
                    <a:pt x="2239" y="2092"/>
                  </a:lnTo>
                  <a:lnTo>
                    <a:pt x="2242" y="2092"/>
                  </a:lnTo>
                  <a:lnTo>
                    <a:pt x="2244" y="2092"/>
                  </a:lnTo>
                  <a:lnTo>
                    <a:pt x="2244" y="2090"/>
                  </a:lnTo>
                  <a:lnTo>
                    <a:pt x="2244" y="2087"/>
                  </a:lnTo>
                  <a:lnTo>
                    <a:pt x="2247" y="2087"/>
                  </a:lnTo>
                  <a:lnTo>
                    <a:pt x="2247" y="2087"/>
                  </a:lnTo>
                  <a:lnTo>
                    <a:pt x="2247" y="2085"/>
                  </a:lnTo>
                  <a:lnTo>
                    <a:pt x="2247" y="2085"/>
                  </a:lnTo>
                  <a:lnTo>
                    <a:pt x="2247" y="2083"/>
                  </a:lnTo>
                  <a:lnTo>
                    <a:pt x="2244" y="2083"/>
                  </a:lnTo>
                  <a:lnTo>
                    <a:pt x="2247" y="2080"/>
                  </a:lnTo>
                  <a:lnTo>
                    <a:pt x="2247" y="2078"/>
                  </a:lnTo>
                  <a:lnTo>
                    <a:pt x="2249" y="2078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7" y="2073"/>
                  </a:lnTo>
                  <a:lnTo>
                    <a:pt x="2249" y="2073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8"/>
                  </a:lnTo>
                  <a:lnTo>
                    <a:pt x="2249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6"/>
                  </a:lnTo>
                  <a:lnTo>
                    <a:pt x="2254" y="2076"/>
                  </a:lnTo>
                  <a:lnTo>
                    <a:pt x="2254" y="2076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1" y="2073"/>
                  </a:lnTo>
                  <a:lnTo>
                    <a:pt x="2254" y="2073"/>
                  </a:lnTo>
                  <a:lnTo>
                    <a:pt x="2256" y="2073"/>
                  </a:lnTo>
                  <a:lnTo>
                    <a:pt x="2256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3"/>
                  </a:lnTo>
                  <a:lnTo>
                    <a:pt x="2258" y="2071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71"/>
                  </a:lnTo>
                  <a:lnTo>
                    <a:pt x="2254" y="2071"/>
                  </a:lnTo>
                  <a:lnTo>
                    <a:pt x="2254" y="2068"/>
                  </a:lnTo>
                  <a:lnTo>
                    <a:pt x="2251" y="2068"/>
                  </a:lnTo>
                  <a:lnTo>
                    <a:pt x="2251" y="2071"/>
                  </a:lnTo>
                  <a:lnTo>
                    <a:pt x="2249" y="2071"/>
                  </a:lnTo>
                  <a:lnTo>
                    <a:pt x="2249" y="2071"/>
                  </a:lnTo>
                  <a:lnTo>
                    <a:pt x="2247" y="2071"/>
                  </a:lnTo>
                  <a:lnTo>
                    <a:pt x="2247" y="2068"/>
                  </a:lnTo>
                  <a:lnTo>
                    <a:pt x="2244" y="2068"/>
                  </a:lnTo>
                  <a:lnTo>
                    <a:pt x="2244" y="2066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7" y="2064"/>
                  </a:lnTo>
                  <a:lnTo>
                    <a:pt x="2247" y="2064"/>
                  </a:lnTo>
                  <a:lnTo>
                    <a:pt x="2247" y="2066"/>
                  </a:lnTo>
                  <a:lnTo>
                    <a:pt x="2247" y="2066"/>
                  </a:lnTo>
                  <a:lnTo>
                    <a:pt x="2249" y="2066"/>
                  </a:lnTo>
                  <a:lnTo>
                    <a:pt x="2251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8" y="2068"/>
                  </a:lnTo>
                  <a:lnTo>
                    <a:pt x="2263" y="2061"/>
                  </a:lnTo>
                  <a:lnTo>
                    <a:pt x="2263" y="2061"/>
                  </a:lnTo>
                  <a:lnTo>
                    <a:pt x="2261" y="2059"/>
                  </a:lnTo>
                  <a:lnTo>
                    <a:pt x="2261" y="2059"/>
                  </a:lnTo>
                  <a:lnTo>
                    <a:pt x="2263" y="2059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8" y="2054"/>
                  </a:lnTo>
                  <a:lnTo>
                    <a:pt x="2268" y="2054"/>
                  </a:lnTo>
                  <a:lnTo>
                    <a:pt x="2268" y="2052"/>
                  </a:lnTo>
                  <a:lnTo>
                    <a:pt x="2270" y="2052"/>
                  </a:lnTo>
                  <a:lnTo>
                    <a:pt x="2270" y="2052"/>
                  </a:lnTo>
                  <a:lnTo>
                    <a:pt x="2270" y="2049"/>
                  </a:lnTo>
                  <a:lnTo>
                    <a:pt x="2270" y="2049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4"/>
                  </a:lnTo>
                  <a:lnTo>
                    <a:pt x="2275" y="2054"/>
                  </a:lnTo>
                  <a:lnTo>
                    <a:pt x="2273" y="2057"/>
                  </a:lnTo>
                  <a:lnTo>
                    <a:pt x="2273" y="2057"/>
                  </a:lnTo>
                  <a:lnTo>
                    <a:pt x="2275" y="2057"/>
                  </a:lnTo>
                  <a:lnTo>
                    <a:pt x="2275" y="2057"/>
                  </a:lnTo>
                  <a:lnTo>
                    <a:pt x="2277" y="2057"/>
                  </a:lnTo>
                  <a:lnTo>
                    <a:pt x="2277" y="2054"/>
                  </a:lnTo>
                  <a:lnTo>
                    <a:pt x="2280" y="2054"/>
                  </a:lnTo>
                  <a:lnTo>
                    <a:pt x="2280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0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4"/>
                  </a:lnTo>
                  <a:lnTo>
                    <a:pt x="2282" y="2054"/>
                  </a:lnTo>
                  <a:lnTo>
                    <a:pt x="2284" y="2052"/>
                  </a:lnTo>
                  <a:lnTo>
                    <a:pt x="2284" y="2052"/>
                  </a:lnTo>
                  <a:lnTo>
                    <a:pt x="2284" y="2049"/>
                  </a:lnTo>
                  <a:lnTo>
                    <a:pt x="2284" y="2049"/>
                  </a:lnTo>
                  <a:lnTo>
                    <a:pt x="2284" y="2047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2"/>
                  </a:lnTo>
                  <a:lnTo>
                    <a:pt x="2284" y="2045"/>
                  </a:lnTo>
                  <a:lnTo>
                    <a:pt x="2287" y="2045"/>
                  </a:lnTo>
                  <a:lnTo>
                    <a:pt x="2287" y="2045"/>
                  </a:lnTo>
                  <a:lnTo>
                    <a:pt x="2289" y="2045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91" y="2045"/>
                  </a:lnTo>
                  <a:lnTo>
                    <a:pt x="2294" y="2042"/>
                  </a:lnTo>
                  <a:lnTo>
                    <a:pt x="2296" y="2040"/>
                  </a:lnTo>
                  <a:lnTo>
                    <a:pt x="2296" y="2038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9" y="2035"/>
                  </a:lnTo>
                  <a:lnTo>
                    <a:pt x="2299" y="2035"/>
                  </a:lnTo>
                  <a:lnTo>
                    <a:pt x="2299" y="2038"/>
                  </a:lnTo>
                  <a:lnTo>
                    <a:pt x="2301" y="2038"/>
                  </a:lnTo>
                  <a:lnTo>
                    <a:pt x="2301" y="2038"/>
                  </a:lnTo>
                  <a:lnTo>
                    <a:pt x="2301" y="2040"/>
                  </a:lnTo>
                  <a:lnTo>
                    <a:pt x="2301" y="2040"/>
                  </a:lnTo>
                  <a:lnTo>
                    <a:pt x="2301" y="2042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1" y="2047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3" y="2042"/>
                  </a:lnTo>
                  <a:lnTo>
                    <a:pt x="2303" y="2042"/>
                  </a:lnTo>
                  <a:lnTo>
                    <a:pt x="2303" y="2040"/>
                  </a:lnTo>
                  <a:lnTo>
                    <a:pt x="2303" y="2038"/>
                  </a:lnTo>
                  <a:lnTo>
                    <a:pt x="2303" y="2035"/>
                  </a:lnTo>
                  <a:lnTo>
                    <a:pt x="2306" y="2035"/>
                  </a:lnTo>
                  <a:lnTo>
                    <a:pt x="2306" y="2033"/>
                  </a:lnTo>
                  <a:lnTo>
                    <a:pt x="2306" y="2033"/>
                  </a:lnTo>
                  <a:lnTo>
                    <a:pt x="2306" y="2031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3" y="2028"/>
                  </a:lnTo>
                  <a:lnTo>
                    <a:pt x="2306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31"/>
                  </a:lnTo>
                  <a:lnTo>
                    <a:pt x="2308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08" y="2033"/>
                  </a:lnTo>
                  <a:lnTo>
                    <a:pt x="2308" y="2035"/>
                  </a:lnTo>
                  <a:lnTo>
                    <a:pt x="2308" y="2035"/>
                  </a:lnTo>
                  <a:lnTo>
                    <a:pt x="2308" y="2038"/>
                  </a:lnTo>
                  <a:lnTo>
                    <a:pt x="2308" y="2035"/>
                  </a:lnTo>
                  <a:lnTo>
                    <a:pt x="2310" y="2035"/>
                  </a:lnTo>
                  <a:lnTo>
                    <a:pt x="2310" y="2035"/>
                  </a:lnTo>
                  <a:lnTo>
                    <a:pt x="2310" y="2033"/>
                  </a:lnTo>
                  <a:lnTo>
                    <a:pt x="2310" y="2033"/>
                  </a:lnTo>
                  <a:lnTo>
                    <a:pt x="2313" y="2031"/>
                  </a:lnTo>
                  <a:lnTo>
                    <a:pt x="2315" y="2028"/>
                  </a:lnTo>
                  <a:lnTo>
                    <a:pt x="2315" y="2031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5" y="2028"/>
                  </a:lnTo>
                  <a:lnTo>
                    <a:pt x="2317" y="2026"/>
                  </a:lnTo>
                  <a:lnTo>
                    <a:pt x="2317" y="2026"/>
                  </a:lnTo>
                  <a:lnTo>
                    <a:pt x="2317" y="2023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19"/>
                  </a:lnTo>
                  <a:lnTo>
                    <a:pt x="2320" y="2019"/>
                  </a:lnTo>
                  <a:lnTo>
                    <a:pt x="2320" y="2019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19"/>
                  </a:lnTo>
                  <a:lnTo>
                    <a:pt x="2322" y="2019"/>
                  </a:lnTo>
                  <a:lnTo>
                    <a:pt x="2325" y="2019"/>
                  </a:lnTo>
                  <a:lnTo>
                    <a:pt x="2325" y="2016"/>
                  </a:lnTo>
                  <a:lnTo>
                    <a:pt x="2325" y="2016"/>
                  </a:lnTo>
                  <a:lnTo>
                    <a:pt x="2327" y="2016"/>
                  </a:lnTo>
                  <a:lnTo>
                    <a:pt x="2327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7"/>
                  </a:lnTo>
                  <a:lnTo>
                    <a:pt x="2325" y="2007"/>
                  </a:lnTo>
                  <a:lnTo>
                    <a:pt x="2322" y="2007"/>
                  </a:lnTo>
                  <a:lnTo>
                    <a:pt x="2322" y="2009"/>
                  </a:lnTo>
                  <a:lnTo>
                    <a:pt x="2317" y="2009"/>
                  </a:lnTo>
                  <a:lnTo>
                    <a:pt x="2315" y="2009"/>
                  </a:lnTo>
                  <a:lnTo>
                    <a:pt x="2310" y="2005"/>
                  </a:lnTo>
                  <a:lnTo>
                    <a:pt x="2310" y="2005"/>
                  </a:lnTo>
                  <a:lnTo>
                    <a:pt x="2313" y="2005"/>
                  </a:lnTo>
                  <a:lnTo>
                    <a:pt x="2317" y="2005"/>
                  </a:lnTo>
                  <a:lnTo>
                    <a:pt x="2315" y="2005"/>
                  </a:lnTo>
                  <a:lnTo>
                    <a:pt x="2315" y="2005"/>
                  </a:lnTo>
                  <a:lnTo>
                    <a:pt x="2313" y="2005"/>
                  </a:lnTo>
                  <a:lnTo>
                    <a:pt x="2313" y="2005"/>
                  </a:lnTo>
                  <a:lnTo>
                    <a:pt x="2315" y="2002"/>
                  </a:lnTo>
                  <a:lnTo>
                    <a:pt x="2317" y="2005"/>
                  </a:lnTo>
                  <a:lnTo>
                    <a:pt x="2322" y="2007"/>
                  </a:lnTo>
                  <a:lnTo>
                    <a:pt x="2322" y="2007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2" y="2000"/>
                  </a:lnTo>
                  <a:lnTo>
                    <a:pt x="2320" y="2000"/>
                  </a:lnTo>
                  <a:lnTo>
                    <a:pt x="2320" y="2000"/>
                  </a:lnTo>
                  <a:lnTo>
                    <a:pt x="2322" y="1997"/>
                  </a:lnTo>
                  <a:lnTo>
                    <a:pt x="2322" y="1997"/>
                  </a:lnTo>
                  <a:lnTo>
                    <a:pt x="2322" y="2000"/>
                  </a:lnTo>
                  <a:lnTo>
                    <a:pt x="2322" y="2000"/>
                  </a:lnTo>
                  <a:lnTo>
                    <a:pt x="2325" y="2000"/>
                  </a:lnTo>
                  <a:lnTo>
                    <a:pt x="2325" y="1997"/>
                  </a:lnTo>
                  <a:lnTo>
                    <a:pt x="2325" y="1997"/>
                  </a:lnTo>
                  <a:lnTo>
                    <a:pt x="2325" y="1995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9" y="1997"/>
                  </a:lnTo>
                  <a:lnTo>
                    <a:pt x="2329" y="1995"/>
                  </a:lnTo>
                  <a:lnTo>
                    <a:pt x="2329" y="1995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32" y="1993"/>
                  </a:lnTo>
                  <a:lnTo>
                    <a:pt x="2332" y="1993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4" y="1995"/>
                  </a:lnTo>
                  <a:lnTo>
                    <a:pt x="2334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2000"/>
                  </a:lnTo>
                  <a:lnTo>
                    <a:pt x="2334" y="2000"/>
                  </a:lnTo>
                  <a:lnTo>
                    <a:pt x="2334" y="2000"/>
                  </a:lnTo>
                  <a:lnTo>
                    <a:pt x="2334" y="1997"/>
                  </a:lnTo>
                  <a:lnTo>
                    <a:pt x="2336" y="2000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41" y="1997"/>
                  </a:lnTo>
                  <a:lnTo>
                    <a:pt x="2341" y="1997"/>
                  </a:lnTo>
                  <a:lnTo>
                    <a:pt x="2343" y="1997"/>
                  </a:lnTo>
                  <a:lnTo>
                    <a:pt x="2343" y="1995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0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5"/>
                  </a:lnTo>
                  <a:lnTo>
                    <a:pt x="2343" y="1995"/>
                  </a:lnTo>
                  <a:lnTo>
                    <a:pt x="2346" y="1995"/>
                  </a:lnTo>
                  <a:lnTo>
                    <a:pt x="2346" y="1995"/>
                  </a:lnTo>
                  <a:lnTo>
                    <a:pt x="2348" y="1997"/>
                  </a:lnTo>
                  <a:lnTo>
                    <a:pt x="2348" y="1997"/>
                  </a:lnTo>
                  <a:lnTo>
                    <a:pt x="2351" y="2000"/>
                  </a:lnTo>
                  <a:lnTo>
                    <a:pt x="2353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3" y="2002"/>
                  </a:lnTo>
                  <a:lnTo>
                    <a:pt x="2355" y="2000"/>
                  </a:lnTo>
                  <a:lnTo>
                    <a:pt x="2355" y="2000"/>
                  </a:lnTo>
                  <a:lnTo>
                    <a:pt x="2355" y="1997"/>
                  </a:lnTo>
                  <a:lnTo>
                    <a:pt x="2358" y="1997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8"/>
                  </a:lnTo>
                  <a:lnTo>
                    <a:pt x="2355" y="1988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3"/>
                  </a:lnTo>
                  <a:lnTo>
                    <a:pt x="2355" y="1983"/>
                  </a:lnTo>
                  <a:lnTo>
                    <a:pt x="2353" y="1983"/>
                  </a:lnTo>
                  <a:lnTo>
                    <a:pt x="2351" y="1981"/>
                  </a:lnTo>
                  <a:lnTo>
                    <a:pt x="2353" y="1981"/>
                  </a:lnTo>
                  <a:lnTo>
                    <a:pt x="2355" y="1981"/>
                  </a:lnTo>
                  <a:lnTo>
                    <a:pt x="2355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5" y="1981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8" y="1976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60" y="1979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60" y="1983"/>
                  </a:lnTo>
                  <a:lnTo>
                    <a:pt x="2360" y="1983"/>
                  </a:lnTo>
                  <a:lnTo>
                    <a:pt x="2362" y="1983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7" y="1981"/>
                  </a:lnTo>
                  <a:lnTo>
                    <a:pt x="2367" y="1981"/>
                  </a:lnTo>
                  <a:lnTo>
                    <a:pt x="2370" y="1981"/>
                  </a:lnTo>
                  <a:lnTo>
                    <a:pt x="2370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0" y="1979"/>
                  </a:lnTo>
                  <a:lnTo>
                    <a:pt x="2370" y="1979"/>
                  </a:lnTo>
                  <a:lnTo>
                    <a:pt x="2370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9"/>
                  </a:lnTo>
                  <a:lnTo>
                    <a:pt x="2374" y="1979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0" y="1974"/>
                  </a:lnTo>
                  <a:lnTo>
                    <a:pt x="2372" y="1974"/>
                  </a:lnTo>
                  <a:lnTo>
                    <a:pt x="2370" y="1971"/>
                  </a:lnTo>
                  <a:lnTo>
                    <a:pt x="2367" y="1971"/>
                  </a:lnTo>
                  <a:lnTo>
                    <a:pt x="2367" y="1971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70" y="1969"/>
                  </a:lnTo>
                  <a:lnTo>
                    <a:pt x="2370" y="1969"/>
                  </a:lnTo>
                  <a:lnTo>
                    <a:pt x="2372" y="1969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2"/>
                  </a:lnTo>
                  <a:lnTo>
                    <a:pt x="2372" y="1962"/>
                  </a:lnTo>
                  <a:lnTo>
                    <a:pt x="2370" y="1962"/>
                  </a:lnTo>
                  <a:lnTo>
                    <a:pt x="2370" y="1964"/>
                  </a:lnTo>
                  <a:lnTo>
                    <a:pt x="2370" y="1964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67" y="1962"/>
                  </a:lnTo>
                  <a:lnTo>
                    <a:pt x="2367" y="1962"/>
                  </a:lnTo>
                  <a:lnTo>
                    <a:pt x="2367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4" y="1957"/>
                  </a:lnTo>
                  <a:lnTo>
                    <a:pt x="2377" y="1957"/>
                  </a:lnTo>
                  <a:lnTo>
                    <a:pt x="2377" y="1960"/>
                  </a:lnTo>
                  <a:lnTo>
                    <a:pt x="2374" y="1960"/>
                  </a:lnTo>
                  <a:lnTo>
                    <a:pt x="2374" y="1960"/>
                  </a:lnTo>
                  <a:lnTo>
                    <a:pt x="2372" y="1962"/>
                  </a:lnTo>
                  <a:lnTo>
                    <a:pt x="2374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9" y="1964"/>
                  </a:lnTo>
                  <a:lnTo>
                    <a:pt x="2379" y="1967"/>
                  </a:lnTo>
                  <a:lnTo>
                    <a:pt x="2377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79" y="1964"/>
                  </a:lnTo>
                  <a:lnTo>
                    <a:pt x="2379" y="1964"/>
                  </a:lnTo>
                  <a:lnTo>
                    <a:pt x="2379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4" y="1962"/>
                  </a:lnTo>
                  <a:lnTo>
                    <a:pt x="2384" y="1964"/>
                  </a:lnTo>
                  <a:lnTo>
                    <a:pt x="2384" y="1964"/>
                  </a:lnTo>
                  <a:lnTo>
                    <a:pt x="2386" y="1964"/>
                  </a:lnTo>
                  <a:lnTo>
                    <a:pt x="2386" y="1962"/>
                  </a:lnTo>
                  <a:lnTo>
                    <a:pt x="2386" y="1962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0"/>
                  </a:lnTo>
                  <a:lnTo>
                    <a:pt x="2388" y="1960"/>
                  </a:lnTo>
                  <a:lnTo>
                    <a:pt x="2391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88" y="1955"/>
                  </a:lnTo>
                  <a:lnTo>
                    <a:pt x="2391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6" y="1955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60"/>
                  </a:lnTo>
                  <a:lnTo>
                    <a:pt x="2384" y="1960"/>
                  </a:lnTo>
                  <a:lnTo>
                    <a:pt x="2384" y="1960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6" y="1955"/>
                  </a:lnTo>
                  <a:lnTo>
                    <a:pt x="2384" y="1952"/>
                  </a:lnTo>
                  <a:lnTo>
                    <a:pt x="2384" y="1952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1" y="1952"/>
                  </a:lnTo>
                  <a:lnTo>
                    <a:pt x="2379" y="1950"/>
                  </a:lnTo>
                  <a:lnTo>
                    <a:pt x="2379" y="1950"/>
                  </a:lnTo>
                  <a:lnTo>
                    <a:pt x="2381" y="1950"/>
                  </a:lnTo>
                  <a:lnTo>
                    <a:pt x="2381" y="1950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6" y="1948"/>
                  </a:lnTo>
                  <a:lnTo>
                    <a:pt x="2386" y="1948"/>
                  </a:lnTo>
                  <a:lnTo>
                    <a:pt x="2386" y="1945"/>
                  </a:lnTo>
                  <a:lnTo>
                    <a:pt x="2388" y="1945"/>
                  </a:lnTo>
                  <a:lnTo>
                    <a:pt x="2388" y="1943"/>
                  </a:lnTo>
                  <a:lnTo>
                    <a:pt x="2388" y="1943"/>
                  </a:lnTo>
                  <a:lnTo>
                    <a:pt x="2388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38"/>
                  </a:lnTo>
                  <a:lnTo>
                    <a:pt x="2391" y="1938"/>
                  </a:lnTo>
                  <a:lnTo>
                    <a:pt x="2393" y="1938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0"/>
                  </a:lnTo>
                  <a:lnTo>
                    <a:pt x="2407" y="1950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3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0" y="1943"/>
                  </a:lnTo>
                  <a:lnTo>
                    <a:pt x="2400" y="1941"/>
                  </a:lnTo>
                  <a:lnTo>
                    <a:pt x="2400" y="1941"/>
                  </a:lnTo>
                  <a:lnTo>
                    <a:pt x="2400" y="1938"/>
                  </a:lnTo>
                  <a:lnTo>
                    <a:pt x="2400" y="1938"/>
                  </a:lnTo>
                  <a:lnTo>
                    <a:pt x="2398" y="1938"/>
                  </a:lnTo>
                  <a:lnTo>
                    <a:pt x="2398" y="1938"/>
                  </a:lnTo>
                  <a:lnTo>
                    <a:pt x="2398" y="1936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400" y="1936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1"/>
                  </a:lnTo>
                  <a:lnTo>
                    <a:pt x="2407" y="1931"/>
                  </a:lnTo>
                  <a:lnTo>
                    <a:pt x="2407" y="1931"/>
                  </a:lnTo>
                  <a:lnTo>
                    <a:pt x="2407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4"/>
                  </a:lnTo>
                  <a:lnTo>
                    <a:pt x="2403" y="1924"/>
                  </a:lnTo>
                  <a:lnTo>
                    <a:pt x="2405" y="1924"/>
                  </a:lnTo>
                  <a:lnTo>
                    <a:pt x="2405" y="1924"/>
                  </a:lnTo>
                  <a:lnTo>
                    <a:pt x="2405" y="1926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10" y="1922"/>
                  </a:lnTo>
                  <a:lnTo>
                    <a:pt x="2410" y="1922"/>
                  </a:lnTo>
                  <a:lnTo>
                    <a:pt x="2410" y="1917"/>
                  </a:lnTo>
                  <a:lnTo>
                    <a:pt x="2412" y="1917"/>
                  </a:lnTo>
                  <a:lnTo>
                    <a:pt x="2410" y="1917"/>
                  </a:lnTo>
                  <a:lnTo>
                    <a:pt x="2410" y="1917"/>
                  </a:lnTo>
                  <a:lnTo>
                    <a:pt x="2410" y="1915"/>
                  </a:lnTo>
                  <a:lnTo>
                    <a:pt x="2407" y="1915"/>
                  </a:lnTo>
                  <a:lnTo>
                    <a:pt x="2407" y="1915"/>
                  </a:lnTo>
                  <a:lnTo>
                    <a:pt x="2403" y="1912"/>
                  </a:lnTo>
                  <a:lnTo>
                    <a:pt x="2403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7"/>
                  </a:lnTo>
                  <a:lnTo>
                    <a:pt x="2400" y="1917"/>
                  </a:lnTo>
                  <a:lnTo>
                    <a:pt x="2398" y="1919"/>
                  </a:lnTo>
                  <a:lnTo>
                    <a:pt x="2396" y="1919"/>
                  </a:lnTo>
                  <a:lnTo>
                    <a:pt x="2393" y="1919"/>
                  </a:lnTo>
                  <a:lnTo>
                    <a:pt x="2393" y="1919"/>
                  </a:lnTo>
                  <a:lnTo>
                    <a:pt x="2391" y="1919"/>
                  </a:lnTo>
                  <a:lnTo>
                    <a:pt x="2391" y="1919"/>
                  </a:lnTo>
                  <a:lnTo>
                    <a:pt x="2388" y="1919"/>
                  </a:lnTo>
                  <a:lnTo>
                    <a:pt x="2386" y="1919"/>
                  </a:lnTo>
                  <a:lnTo>
                    <a:pt x="2386" y="1917"/>
                  </a:lnTo>
                  <a:lnTo>
                    <a:pt x="2386" y="1917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4" y="1912"/>
                  </a:lnTo>
                  <a:lnTo>
                    <a:pt x="2384" y="1912"/>
                  </a:lnTo>
                  <a:lnTo>
                    <a:pt x="2384" y="1910"/>
                  </a:lnTo>
                  <a:lnTo>
                    <a:pt x="2381" y="1912"/>
                  </a:lnTo>
                  <a:lnTo>
                    <a:pt x="2381" y="1910"/>
                  </a:lnTo>
                  <a:lnTo>
                    <a:pt x="2381" y="1910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81" y="1908"/>
                  </a:lnTo>
                  <a:lnTo>
                    <a:pt x="2381" y="1910"/>
                  </a:lnTo>
                  <a:lnTo>
                    <a:pt x="2384" y="1910"/>
                  </a:lnTo>
                  <a:lnTo>
                    <a:pt x="2384" y="1910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8" y="1912"/>
                  </a:lnTo>
                  <a:lnTo>
                    <a:pt x="2388" y="1912"/>
                  </a:lnTo>
                  <a:lnTo>
                    <a:pt x="2391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6" y="1915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400" y="1915"/>
                  </a:lnTo>
                  <a:lnTo>
                    <a:pt x="2400" y="1912"/>
                  </a:lnTo>
                  <a:lnTo>
                    <a:pt x="2403" y="1910"/>
                  </a:lnTo>
                  <a:lnTo>
                    <a:pt x="2403" y="1910"/>
                  </a:lnTo>
                  <a:lnTo>
                    <a:pt x="2405" y="1908"/>
                  </a:lnTo>
                  <a:lnTo>
                    <a:pt x="2405" y="1908"/>
                  </a:lnTo>
                  <a:lnTo>
                    <a:pt x="2405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07" y="1903"/>
                  </a:lnTo>
                  <a:lnTo>
                    <a:pt x="2407" y="1900"/>
                  </a:lnTo>
                  <a:lnTo>
                    <a:pt x="2407" y="1900"/>
                  </a:lnTo>
                  <a:lnTo>
                    <a:pt x="2410" y="1900"/>
                  </a:lnTo>
                  <a:lnTo>
                    <a:pt x="2410" y="1900"/>
                  </a:lnTo>
                  <a:lnTo>
                    <a:pt x="2412" y="1900"/>
                  </a:lnTo>
                  <a:lnTo>
                    <a:pt x="2412" y="1900"/>
                  </a:lnTo>
                  <a:lnTo>
                    <a:pt x="2414" y="1900"/>
                  </a:lnTo>
                  <a:lnTo>
                    <a:pt x="2414" y="1898"/>
                  </a:lnTo>
                  <a:lnTo>
                    <a:pt x="2414" y="1900"/>
                  </a:lnTo>
                  <a:lnTo>
                    <a:pt x="2414" y="1900"/>
                  </a:lnTo>
                  <a:lnTo>
                    <a:pt x="2417" y="1900"/>
                  </a:lnTo>
                  <a:lnTo>
                    <a:pt x="2417" y="1900"/>
                  </a:lnTo>
                  <a:lnTo>
                    <a:pt x="2414" y="1898"/>
                  </a:lnTo>
                  <a:lnTo>
                    <a:pt x="2414" y="1898"/>
                  </a:lnTo>
                  <a:lnTo>
                    <a:pt x="2417" y="1898"/>
                  </a:lnTo>
                  <a:lnTo>
                    <a:pt x="2417" y="1898"/>
                  </a:lnTo>
                  <a:lnTo>
                    <a:pt x="2419" y="1898"/>
                  </a:lnTo>
                  <a:lnTo>
                    <a:pt x="2419" y="1898"/>
                  </a:lnTo>
                  <a:lnTo>
                    <a:pt x="2422" y="1898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2" y="1896"/>
                  </a:lnTo>
                  <a:lnTo>
                    <a:pt x="2422" y="1896"/>
                  </a:lnTo>
                  <a:lnTo>
                    <a:pt x="2419" y="1896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7" y="1893"/>
                  </a:lnTo>
                  <a:lnTo>
                    <a:pt x="2417" y="1891"/>
                  </a:lnTo>
                  <a:lnTo>
                    <a:pt x="2417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2" y="1898"/>
                  </a:lnTo>
                  <a:lnTo>
                    <a:pt x="2412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6"/>
                  </a:lnTo>
                  <a:lnTo>
                    <a:pt x="2410" y="1896"/>
                  </a:lnTo>
                  <a:lnTo>
                    <a:pt x="2407" y="1896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5" y="1891"/>
                  </a:lnTo>
                  <a:lnTo>
                    <a:pt x="2405" y="1891"/>
                  </a:lnTo>
                  <a:lnTo>
                    <a:pt x="2403" y="1891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10" y="1889"/>
                  </a:lnTo>
                  <a:lnTo>
                    <a:pt x="2410" y="1889"/>
                  </a:lnTo>
                  <a:lnTo>
                    <a:pt x="2410" y="1891"/>
                  </a:lnTo>
                  <a:lnTo>
                    <a:pt x="2412" y="1891"/>
                  </a:lnTo>
                  <a:lnTo>
                    <a:pt x="2412" y="1891"/>
                  </a:lnTo>
                  <a:lnTo>
                    <a:pt x="2414" y="1891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1"/>
                  </a:lnTo>
                  <a:lnTo>
                    <a:pt x="2414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1"/>
                  </a:lnTo>
                  <a:lnTo>
                    <a:pt x="2414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07" y="1881"/>
                  </a:lnTo>
                  <a:lnTo>
                    <a:pt x="2407" y="1881"/>
                  </a:lnTo>
                  <a:lnTo>
                    <a:pt x="2405" y="1884"/>
                  </a:lnTo>
                  <a:lnTo>
                    <a:pt x="2405" y="1884"/>
                  </a:lnTo>
                  <a:lnTo>
                    <a:pt x="2405" y="1881"/>
                  </a:lnTo>
                  <a:lnTo>
                    <a:pt x="2403" y="1881"/>
                  </a:lnTo>
                  <a:lnTo>
                    <a:pt x="2403" y="1879"/>
                  </a:lnTo>
                  <a:lnTo>
                    <a:pt x="2403" y="1879"/>
                  </a:lnTo>
                  <a:lnTo>
                    <a:pt x="2403" y="1877"/>
                  </a:lnTo>
                  <a:lnTo>
                    <a:pt x="2403" y="1877"/>
                  </a:lnTo>
                  <a:lnTo>
                    <a:pt x="2405" y="1877"/>
                  </a:lnTo>
                  <a:lnTo>
                    <a:pt x="2405" y="1879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2"/>
                  </a:lnTo>
                  <a:lnTo>
                    <a:pt x="2403" y="1872"/>
                  </a:lnTo>
                  <a:lnTo>
                    <a:pt x="2405" y="1872"/>
                  </a:lnTo>
                  <a:lnTo>
                    <a:pt x="2405" y="1872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7" y="1870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2" y="1877"/>
                  </a:lnTo>
                  <a:lnTo>
                    <a:pt x="2412" y="1877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2" y="1870"/>
                  </a:lnTo>
                  <a:lnTo>
                    <a:pt x="2412" y="1870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4"/>
                  </a:lnTo>
                  <a:lnTo>
                    <a:pt x="2414" y="1874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9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7" y="1870"/>
                  </a:lnTo>
                  <a:lnTo>
                    <a:pt x="2414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9" y="1870"/>
                  </a:lnTo>
                  <a:lnTo>
                    <a:pt x="2417" y="1872"/>
                  </a:lnTo>
                  <a:lnTo>
                    <a:pt x="2417" y="1872"/>
                  </a:lnTo>
                  <a:lnTo>
                    <a:pt x="2414" y="1874"/>
                  </a:lnTo>
                  <a:lnTo>
                    <a:pt x="2414" y="1877"/>
                  </a:lnTo>
                  <a:lnTo>
                    <a:pt x="2417" y="1877"/>
                  </a:lnTo>
                  <a:lnTo>
                    <a:pt x="2417" y="1874"/>
                  </a:lnTo>
                  <a:lnTo>
                    <a:pt x="2417" y="1874"/>
                  </a:lnTo>
                  <a:lnTo>
                    <a:pt x="2419" y="1877"/>
                  </a:lnTo>
                  <a:lnTo>
                    <a:pt x="2419" y="1877"/>
                  </a:lnTo>
                  <a:lnTo>
                    <a:pt x="2419" y="1879"/>
                  </a:lnTo>
                  <a:lnTo>
                    <a:pt x="2419" y="1879"/>
                  </a:lnTo>
                  <a:lnTo>
                    <a:pt x="2422" y="1879"/>
                  </a:lnTo>
                  <a:lnTo>
                    <a:pt x="2422" y="1877"/>
                  </a:lnTo>
                  <a:lnTo>
                    <a:pt x="2422" y="1874"/>
                  </a:lnTo>
                  <a:lnTo>
                    <a:pt x="2422" y="1874"/>
                  </a:lnTo>
                  <a:lnTo>
                    <a:pt x="2424" y="1872"/>
                  </a:lnTo>
                  <a:lnTo>
                    <a:pt x="2422" y="1872"/>
                  </a:lnTo>
                  <a:lnTo>
                    <a:pt x="2422" y="1870"/>
                  </a:lnTo>
                  <a:lnTo>
                    <a:pt x="2424" y="1870"/>
                  </a:lnTo>
                  <a:lnTo>
                    <a:pt x="2426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9"/>
                  </a:lnTo>
                  <a:lnTo>
                    <a:pt x="2426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2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7" y="1884"/>
                  </a:lnTo>
                  <a:lnTo>
                    <a:pt x="2417" y="1884"/>
                  </a:lnTo>
                  <a:lnTo>
                    <a:pt x="2417" y="1886"/>
                  </a:lnTo>
                  <a:lnTo>
                    <a:pt x="2419" y="1886"/>
                  </a:lnTo>
                  <a:lnTo>
                    <a:pt x="2422" y="1886"/>
                  </a:lnTo>
                  <a:lnTo>
                    <a:pt x="2424" y="1884"/>
                  </a:lnTo>
                  <a:lnTo>
                    <a:pt x="2424" y="1884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6" y="1881"/>
                  </a:lnTo>
                  <a:lnTo>
                    <a:pt x="2429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0"/>
                  </a:lnTo>
                  <a:lnTo>
                    <a:pt x="2429" y="1870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3" y="1865"/>
                  </a:lnTo>
                  <a:lnTo>
                    <a:pt x="2433" y="1865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6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6" y="1860"/>
                  </a:lnTo>
                  <a:lnTo>
                    <a:pt x="2433" y="1860"/>
                  </a:lnTo>
                  <a:lnTo>
                    <a:pt x="2436" y="1860"/>
                  </a:lnTo>
                  <a:lnTo>
                    <a:pt x="2438" y="1860"/>
                  </a:lnTo>
                  <a:lnTo>
                    <a:pt x="2438" y="1858"/>
                  </a:lnTo>
                  <a:lnTo>
                    <a:pt x="2438" y="1860"/>
                  </a:lnTo>
                  <a:lnTo>
                    <a:pt x="2440" y="1858"/>
                  </a:lnTo>
                  <a:lnTo>
                    <a:pt x="2440" y="1858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38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5" y="1853"/>
                  </a:lnTo>
                  <a:lnTo>
                    <a:pt x="2445" y="1853"/>
                  </a:lnTo>
                  <a:lnTo>
                    <a:pt x="2448" y="1853"/>
                  </a:lnTo>
                  <a:lnTo>
                    <a:pt x="2445" y="1853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8" y="1848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5" y="1848"/>
                  </a:lnTo>
                  <a:lnTo>
                    <a:pt x="2445" y="1848"/>
                  </a:lnTo>
                  <a:lnTo>
                    <a:pt x="2445" y="1846"/>
                  </a:lnTo>
                  <a:lnTo>
                    <a:pt x="2445" y="1846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6"/>
                  </a:lnTo>
                  <a:lnTo>
                    <a:pt x="2438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39"/>
                  </a:lnTo>
                  <a:lnTo>
                    <a:pt x="2438" y="1839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41"/>
                  </a:lnTo>
                  <a:lnTo>
                    <a:pt x="2443" y="1839"/>
                  </a:lnTo>
                  <a:lnTo>
                    <a:pt x="2443" y="1839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0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8" y="1848"/>
                  </a:lnTo>
                  <a:lnTo>
                    <a:pt x="2450" y="1848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8"/>
                  </a:lnTo>
                  <a:lnTo>
                    <a:pt x="2452" y="1848"/>
                  </a:lnTo>
                  <a:lnTo>
                    <a:pt x="2452" y="1846"/>
                  </a:lnTo>
                  <a:lnTo>
                    <a:pt x="2455" y="1846"/>
                  </a:lnTo>
                  <a:lnTo>
                    <a:pt x="2452" y="1846"/>
                  </a:lnTo>
                  <a:lnTo>
                    <a:pt x="2452" y="1846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2" y="1839"/>
                  </a:lnTo>
                  <a:lnTo>
                    <a:pt x="2452" y="1839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4"/>
                  </a:lnTo>
                  <a:lnTo>
                    <a:pt x="2455" y="1834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2"/>
                  </a:lnTo>
                  <a:lnTo>
                    <a:pt x="2459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59" y="1829"/>
                  </a:lnTo>
                  <a:lnTo>
                    <a:pt x="2459" y="1827"/>
                  </a:lnTo>
                  <a:lnTo>
                    <a:pt x="2459" y="1827"/>
                  </a:lnTo>
                  <a:lnTo>
                    <a:pt x="2457" y="1827"/>
                  </a:lnTo>
                  <a:lnTo>
                    <a:pt x="2457" y="1825"/>
                  </a:lnTo>
                  <a:lnTo>
                    <a:pt x="2459" y="1825"/>
                  </a:lnTo>
                  <a:lnTo>
                    <a:pt x="2459" y="1822"/>
                  </a:lnTo>
                  <a:lnTo>
                    <a:pt x="2459" y="1822"/>
                  </a:lnTo>
                  <a:lnTo>
                    <a:pt x="2462" y="1822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59" y="1815"/>
                  </a:lnTo>
                  <a:lnTo>
                    <a:pt x="2459" y="1815"/>
                  </a:lnTo>
                  <a:lnTo>
                    <a:pt x="2459" y="1813"/>
                  </a:lnTo>
                  <a:lnTo>
                    <a:pt x="2462" y="1813"/>
                  </a:lnTo>
                  <a:lnTo>
                    <a:pt x="2462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6" y="1813"/>
                  </a:lnTo>
                  <a:lnTo>
                    <a:pt x="2469" y="1810"/>
                  </a:lnTo>
                  <a:lnTo>
                    <a:pt x="2469" y="1808"/>
                  </a:lnTo>
                  <a:lnTo>
                    <a:pt x="2469" y="1808"/>
                  </a:lnTo>
                  <a:lnTo>
                    <a:pt x="2471" y="1808"/>
                  </a:lnTo>
                  <a:lnTo>
                    <a:pt x="2471" y="1806"/>
                  </a:lnTo>
                  <a:lnTo>
                    <a:pt x="2471" y="1806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1"/>
                  </a:lnTo>
                  <a:lnTo>
                    <a:pt x="2466" y="1801"/>
                  </a:lnTo>
                  <a:lnTo>
                    <a:pt x="2464" y="1801"/>
                  </a:lnTo>
                  <a:lnTo>
                    <a:pt x="2464" y="1799"/>
                  </a:lnTo>
                  <a:lnTo>
                    <a:pt x="2462" y="1799"/>
                  </a:lnTo>
                  <a:lnTo>
                    <a:pt x="2462" y="1799"/>
                  </a:lnTo>
                  <a:lnTo>
                    <a:pt x="2457" y="1799"/>
                  </a:lnTo>
                  <a:lnTo>
                    <a:pt x="2457" y="1799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7" y="1794"/>
                  </a:lnTo>
                  <a:lnTo>
                    <a:pt x="2457" y="1794"/>
                  </a:lnTo>
                  <a:lnTo>
                    <a:pt x="2455" y="1794"/>
                  </a:lnTo>
                  <a:lnTo>
                    <a:pt x="2457" y="1792"/>
                  </a:lnTo>
                  <a:lnTo>
                    <a:pt x="2457" y="1794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9" y="1796"/>
                  </a:lnTo>
                  <a:lnTo>
                    <a:pt x="2462" y="1796"/>
                  </a:lnTo>
                  <a:lnTo>
                    <a:pt x="2464" y="1796"/>
                  </a:lnTo>
                  <a:lnTo>
                    <a:pt x="2464" y="1796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9" y="1799"/>
                  </a:lnTo>
                  <a:lnTo>
                    <a:pt x="2469" y="1801"/>
                  </a:lnTo>
                  <a:lnTo>
                    <a:pt x="2471" y="1799"/>
                  </a:lnTo>
                  <a:lnTo>
                    <a:pt x="2474" y="1799"/>
                  </a:lnTo>
                  <a:lnTo>
                    <a:pt x="2474" y="1801"/>
                  </a:lnTo>
                  <a:lnTo>
                    <a:pt x="2474" y="1801"/>
                  </a:lnTo>
                  <a:lnTo>
                    <a:pt x="2476" y="1801"/>
                  </a:lnTo>
                  <a:lnTo>
                    <a:pt x="2478" y="1799"/>
                  </a:lnTo>
                  <a:lnTo>
                    <a:pt x="2478" y="1799"/>
                  </a:lnTo>
                  <a:lnTo>
                    <a:pt x="2478" y="1796"/>
                  </a:lnTo>
                  <a:lnTo>
                    <a:pt x="2478" y="1794"/>
                  </a:lnTo>
                  <a:lnTo>
                    <a:pt x="2478" y="1794"/>
                  </a:lnTo>
                  <a:lnTo>
                    <a:pt x="2481" y="1792"/>
                  </a:lnTo>
                  <a:lnTo>
                    <a:pt x="2481" y="1792"/>
                  </a:lnTo>
                  <a:lnTo>
                    <a:pt x="2483" y="1789"/>
                  </a:lnTo>
                  <a:lnTo>
                    <a:pt x="2483" y="1789"/>
                  </a:lnTo>
                  <a:lnTo>
                    <a:pt x="2485" y="1787"/>
                  </a:lnTo>
                  <a:lnTo>
                    <a:pt x="2485" y="1787"/>
                  </a:lnTo>
                  <a:lnTo>
                    <a:pt x="2485" y="1784"/>
                  </a:lnTo>
                  <a:lnTo>
                    <a:pt x="2485" y="1784"/>
                  </a:lnTo>
                  <a:lnTo>
                    <a:pt x="2485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5" y="1782"/>
                  </a:lnTo>
                  <a:lnTo>
                    <a:pt x="2485" y="1780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90" y="1777"/>
                  </a:lnTo>
                  <a:lnTo>
                    <a:pt x="2490" y="1777"/>
                  </a:lnTo>
                  <a:lnTo>
                    <a:pt x="2493" y="1777"/>
                  </a:lnTo>
                  <a:lnTo>
                    <a:pt x="2493" y="1777"/>
                  </a:lnTo>
                  <a:lnTo>
                    <a:pt x="2493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2"/>
                  </a:lnTo>
                  <a:lnTo>
                    <a:pt x="2493" y="1784"/>
                  </a:lnTo>
                  <a:lnTo>
                    <a:pt x="2490" y="1784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500" y="1789"/>
                  </a:lnTo>
                  <a:lnTo>
                    <a:pt x="2500" y="1787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0"/>
                  </a:lnTo>
                  <a:lnTo>
                    <a:pt x="2502" y="1780"/>
                  </a:lnTo>
                  <a:lnTo>
                    <a:pt x="2504" y="1780"/>
                  </a:lnTo>
                  <a:lnTo>
                    <a:pt x="2504" y="1780"/>
                  </a:lnTo>
                  <a:lnTo>
                    <a:pt x="2507" y="1780"/>
                  </a:lnTo>
                  <a:lnTo>
                    <a:pt x="2507" y="1780"/>
                  </a:lnTo>
                  <a:lnTo>
                    <a:pt x="2509" y="1782"/>
                  </a:lnTo>
                  <a:lnTo>
                    <a:pt x="2509" y="1782"/>
                  </a:lnTo>
                  <a:lnTo>
                    <a:pt x="2509" y="1784"/>
                  </a:lnTo>
                  <a:lnTo>
                    <a:pt x="2509" y="1784"/>
                  </a:lnTo>
                  <a:lnTo>
                    <a:pt x="2511" y="1784"/>
                  </a:lnTo>
                  <a:lnTo>
                    <a:pt x="2511" y="1782"/>
                  </a:lnTo>
                  <a:lnTo>
                    <a:pt x="2511" y="1780"/>
                  </a:lnTo>
                  <a:lnTo>
                    <a:pt x="2514" y="1780"/>
                  </a:lnTo>
                  <a:lnTo>
                    <a:pt x="2514" y="1780"/>
                  </a:lnTo>
                  <a:lnTo>
                    <a:pt x="2511" y="1780"/>
                  </a:lnTo>
                  <a:lnTo>
                    <a:pt x="2511" y="1780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5"/>
                  </a:lnTo>
                  <a:lnTo>
                    <a:pt x="2511" y="1775"/>
                  </a:lnTo>
                  <a:lnTo>
                    <a:pt x="2509" y="1775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11" y="1770"/>
                  </a:lnTo>
                  <a:lnTo>
                    <a:pt x="2509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9" y="1770"/>
                  </a:lnTo>
                  <a:lnTo>
                    <a:pt x="2509" y="1768"/>
                  </a:lnTo>
                  <a:lnTo>
                    <a:pt x="2507" y="1768"/>
                  </a:lnTo>
                  <a:lnTo>
                    <a:pt x="2507" y="1766"/>
                  </a:lnTo>
                  <a:lnTo>
                    <a:pt x="2507" y="1763"/>
                  </a:lnTo>
                  <a:lnTo>
                    <a:pt x="2507" y="1763"/>
                  </a:lnTo>
                  <a:lnTo>
                    <a:pt x="2507" y="1761"/>
                  </a:lnTo>
                  <a:lnTo>
                    <a:pt x="2504" y="1761"/>
                  </a:lnTo>
                  <a:lnTo>
                    <a:pt x="2502" y="1758"/>
                  </a:lnTo>
                  <a:lnTo>
                    <a:pt x="2500" y="1758"/>
                  </a:lnTo>
                  <a:lnTo>
                    <a:pt x="2500" y="1758"/>
                  </a:lnTo>
                  <a:lnTo>
                    <a:pt x="2497" y="1758"/>
                  </a:lnTo>
                  <a:lnTo>
                    <a:pt x="2495" y="1758"/>
                  </a:lnTo>
                  <a:lnTo>
                    <a:pt x="2493" y="1758"/>
                  </a:lnTo>
                  <a:lnTo>
                    <a:pt x="2493" y="1758"/>
                  </a:lnTo>
                  <a:lnTo>
                    <a:pt x="2495" y="1758"/>
                  </a:lnTo>
                  <a:lnTo>
                    <a:pt x="2495" y="1758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3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5" y="1749"/>
                  </a:lnTo>
                  <a:lnTo>
                    <a:pt x="2485" y="1749"/>
                  </a:lnTo>
                  <a:lnTo>
                    <a:pt x="2488" y="1749"/>
                  </a:lnTo>
                  <a:lnTo>
                    <a:pt x="2488" y="1749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7" y="1756"/>
                  </a:lnTo>
                  <a:lnTo>
                    <a:pt x="2497" y="1758"/>
                  </a:lnTo>
                  <a:lnTo>
                    <a:pt x="2504" y="1758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4" y="1754"/>
                  </a:lnTo>
                  <a:lnTo>
                    <a:pt x="2514" y="1754"/>
                  </a:lnTo>
                  <a:lnTo>
                    <a:pt x="2514" y="1751"/>
                  </a:lnTo>
                  <a:lnTo>
                    <a:pt x="2511" y="1751"/>
                  </a:lnTo>
                  <a:lnTo>
                    <a:pt x="2511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49"/>
                  </a:lnTo>
                  <a:lnTo>
                    <a:pt x="2514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7" y="1747"/>
                  </a:lnTo>
                  <a:lnTo>
                    <a:pt x="2507" y="1747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4"/>
                  </a:lnTo>
                  <a:lnTo>
                    <a:pt x="2509" y="1744"/>
                  </a:lnTo>
                  <a:lnTo>
                    <a:pt x="2509" y="1744"/>
                  </a:lnTo>
                  <a:lnTo>
                    <a:pt x="2509" y="1742"/>
                  </a:lnTo>
                  <a:lnTo>
                    <a:pt x="2511" y="1744"/>
                  </a:lnTo>
                  <a:lnTo>
                    <a:pt x="2511" y="1744"/>
                  </a:lnTo>
                  <a:lnTo>
                    <a:pt x="2514" y="1744"/>
                  </a:lnTo>
                  <a:lnTo>
                    <a:pt x="2514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1" y="1737"/>
                  </a:lnTo>
                  <a:lnTo>
                    <a:pt x="2511" y="1737"/>
                  </a:lnTo>
                  <a:lnTo>
                    <a:pt x="2509" y="1737"/>
                  </a:lnTo>
                  <a:lnTo>
                    <a:pt x="2507" y="1737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7"/>
                  </a:lnTo>
                  <a:lnTo>
                    <a:pt x="2507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11" y="1737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2"/>
                  </a:lnTo>
                  <a:lnTo>
                    <a:pt x="2507" y="1732"/>
                  </a:lnTo>
                  <a:lnTo>
                    <a:pt x="2504" y="1735"/>
                  </a:lnTo>
                  <a:lnTo>
                    <a:pt x="2500" y="1735"/>
                  </a:lnTo>
                  <a:lnTo>
                    <a:pt x="2500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0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7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7" y="1728"/>
                  </a:lnTo>
                  <a:lnTo>
                    <a:pt x="2507" y="1725"/>
                  </a:lnTo>
                  <a:lnTo>
                    <a:pt x="2507" y="1725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1" y="1730"/>
                  </a:lnTo>
                  <a:lnTo>
                    <a:pt x="2511" y="1728"/>
                  </a:lnTo>
                  <a:lnTo>
                    <a:pt x="2511" y="1725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4" y="1723"/>
                  </a:lnTo>
                  <a:lnTo>
                    <a:pt x="2514" y="1723"/>
                  </a:lnTo>
                  <a:lnTo>
                    <a:pt x="2511" y="1725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4" y="1730"/>
                  </a:lnTo>
                  <a:lnTo>
                    <a:pt x="2514" y="1730"/>
                  </a:lnTo>
                  <a:lnTo>
                    <a:pt x="2516" y="1730"/>
                  </a:lnTo>
                  <a:lnTo>
                    <a:pt x="2516" y="1730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5"/>
                  </a:lnTo>
                  <a:lnTo>
                    <a:pt x="2519" y="1723"/>
                  </a:lnTo>
                  <a:lnTo>
                    <a:pt x="2519" y="1721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21" y="1718"/>
                  </a:lnTo>
                  <a:lnTo>
                    <a:pt x="2521" y="1718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3"/>
                  </a:lnTo>
                  <a:lnTo>
                    <a:pt x="2521" y="1723"/>
                  </a:lnTo>
                  <a:lnTo>
                    <a:pt x="2521" y="1725"/>
                  </a:lnTo>
                  <a:lnTo>
                    <a:pt x="2521" y="1725"/>
                  </a:lnTo>
                  <a:lnTo>
                    <a:pt x="2521" y="1728"/>
                  </a:lnTo>
                  <a:lnTo>
                    <a:pt x="2521" y="1728"/>
                  </a:lnTo>
                  <a:lnTo>
                    <a:pt x="2521" y="1730"/>
                  </a:lnTo>
                  <a:lnTo>
                    <a:pt x="2521" y="1730"/>
                  </a:lnTo>
                  <a:lnTo>
                    <a:pt x="2523" y="1730"/>
                  </a:lnTo>
                  <a:lnTo>
                    <a:pt x="2526" y="1730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28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1"/>
                  </a:lnTo>
                  <a:lnTo>
                    <a:pt x="2526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6" y="1718"/>
                  </a:lnTo>
                  <a:lnTo>
                    <a:pt x="2526" y="1718"/>
                  </a:lnTo>
                  <a:lnTo>
                    <a:pt x="2528" y="1718"/>
                  </a:lnTo>
                  <a:lnTo>
                    <a:pt x="2526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3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09"/>
                  </a:lnTo>
                  <a:lnTo>
                    <a:pt x="2526" y="1709"/>
                  </a:lnTo>
                  <a:lnTo>
                    <a:pt x="2526" y="1709"/>
                  </a:lnTo>
                  <a:lnTo>
                    <a:pt x="2528" y="1709"/>
                  </a:lnTo>
                  <a:lnTo>
                    <a:pt x="2528" y="1709"/>
                  </a:lnTo>
                  <a:lnTo>
                    <a:pt x="2528" y="1706"/>
                  </a:lnTo>
                  <a:lnTo>
                    <a:pt x="2528" y="1706"/>
                  </a:lnTo>
                  <a:lnTo>
                    <a:pt x="2530" y="1706"/>
                  </a:lnTo>
                  <a:lnTo>
                    <a:pt x="2530" y="1706"/>
                  </a:lnTo>
                  <a:lnTo>
                    <a:pt x="2530" y="1704"/>
                  </a:lnTo>
                  <a:lnTo>
                    <a:pt x="2530" y="1704"/>
                  </a:lnTo>
                  <a:lnTo>
                    <a:pt x="2528" y="1704"/>
                  </a:lnTo>
                  <a:lnTo>
                    <a:pt x="2528" y="1704"/>
                  </a:lnTo>
                  <a:lnTo>
                    <a:pt x="2528" y="1702"/>
                  </a:lnTo>
                  <a:lnTo>
                    <a:pt x="2526" y="1702"/>
                  </a:lnTo>
                  <a:lnTo>
                    <a:pt x="2526" y="1702"/>
                  </a:lnTo>
                  <a:lnTo>
                    <a:pt x="2526" y="1704"/>
                  </a:lnTo>
                  <a:lnTo>
                    <a:pt x="2523" y="1702"/>
                  </a:lnTo>
                  <a:lnTo>
                    <a:pt x="2523" y="1704"/>
                  </a:lnTo>
                  <a:lnTo>
                    <a:pt x="2523" y="1704"/>
                  </a:lnTo>
                  <a:lnTo>
                    <a:pt x="2521" y="1704"/>
                  </a:lnTo>
                  <a:lnTo>
                    <a:pt x="2521" y="1704"/>
                  </a:lnTo>
                  <a:lnTo>
                    <a:pt x="2519" y="1706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21" y="1709"/>
                  </a:lnTo>
                  <a:lnTo>
                    <a:pt x="2521" y="1709"/>
                  </a:lnTo>
                  <a:lnTo>
                    <a:pt x="2521" y="1706"/>
                  </a:lnTo>
                  <a:lnTo>
                    <a:pt x="2521" y="1706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1" y="1709"/>
                  </a:lnTo>
                  <a:lnTo>
                    <a:pt x="2521" y="1711"/>
                  </a:lnTo>
                  <a:lnTo>
                    <a:pt x="2521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1" y="1711"/>
                  </a:lnTo>
                  <a:lnTo>
                    <a:pt x="2511" y="1711"/>
                  </a:lnTo>
                  <a:lnTo>
                    <a:pt x="2509" y="1711"/>
                  </a:lnTo>
                  <a:lnTo>
                    <a:pt x="2509" y="1711"/>
                  </a:lnTo>
                  <a:lnTo>
                    <a:pt x="2509" y="1713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4" y="1713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3"/>
                  </a:lnTo>
                  <a:lnTo>
                    <a:pt x="2504" y="1716"/>
                  </a:lnTo>
                  <a:lnTo>
                    <a:pt x="2502" y="1716"/>
                  </a:lnTo>
                  <a:lnTo>
                    <a:pt x="2502" y="1713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6"/>
                  </a:lnTo>
                  <a:lnTo>
                    <a:pt x="2507" y="1706"/>
                  </a:lnTo>
                  <a:lnTo>
                    <a:pt x="2507" y="1706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9" y="1706"/>
                  </a:lnTo>
                  <a:lnTo>
                    <a:pt x="2509" y="1709"/>
                  </a:lnTo>
                  <a:lnTo>
                    <a:pt x="2511" y="1709"/>
                  </a:lnTo>
                  <a:lnTo>
                    <a:pt x="2511" y="1706"/>
                  </a:lnTo>
                  <a:lnTo>
                    <a:pt x="2511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6" y="1706"/>
                  </a:lnTo>
                  <a:lnTo>
                    <a:pt x="2516" y="1704"/>
                  </a:lnTo>
                  <a:lnTo>
                    <a:pt x="2519" y="1702"/>
                  </a:lnTo>
                  <a:lnTo>
                    <a:pt x="2523" y="1699"/>
                  </a:lnTo>
                  <a:lnTo>
                    <a:pt x="2523" y="1697"/>
                  </a:lnTo>
                  <a:lnTo>
                    <a:pt x="2523" y="1697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8" y="1695"/>
                  </a:lnTo>
                  <a:lnTo>
                    <a:pt x="2528" y="1692"/>
                  </a:lnTo>
                  <a:lnTo>
                    <a:pt x="2530" y="1692"/>
                  </a:lnTo>
                  <a:lnTo>
                    <a:pt x="2530" y="1690"/>
                  </a:lnTo>
                  <a:lnTo>
                    <a:pt x="2533" y="1690"/>
                  </a:lnTo>
                  <a:lnTo>
                    <a:pt x="2535" y="1690"/>
                  </a:lnTo>
                  <a:lnTo>
                    <a:pt x="2537" y="1687"/>
                  </a:lnTo>
                  <a:lnTo>
                    <a:pt x="2537" y="1687"/>
                  </a:lnTo>
                  <a:lnTo>
                    <a:pt x="2537" y="1685"/>
                  </a:lnTo>
                  <a:lnTo>
                    <a:pt x="2537" y="1685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0" y="1687"/>
                  </a:lnTo>
                  <a:lnTo>
                    <a:pt x="2530" y="1687"/>
                  </a:lnTo>
                  <a:lnTo>
                    <a:pt x="2528" y="1687"/>
                  </a:lnTo>
                  <a:lnTo>
                    <a:pt x="2528" y="1687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3" y="1685"/>
                  </a:lnTo>
                  <a:lnTo>
                    <a:pt x="2521" y="1683"/>
                  </a:lnTo>
                  <a:lnTo>
                    <a:pt x="2521" y="1683"/>
                  </a:lnTo>
                  <a:lnTo>
                    <a:pt x="2519" y="1683"/>
                  </a:lnTo>
                  <a:lnTo>
                    <a:pt x="2519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0"/>
                  </a:lnTo>
                  <a:lnTo>
                    <a:pt x="2514" y="1680"/>
                  </a:lnTo>
                  <a:lnTo>
                    <a:pt x="2514" y="1680"/>
                  </a:lnTo>
                  <a:lnTo>
                    <a:pt x="2511" y="1678"/>
                  </a:lnTo>
                  <a:lnTo>
                    <a:pt x="2511" y="1676"/>
                  </a:lnTo>
                  <a:lnTo>
                    <a:pt x="2509" y="1673"/>
                  </a:lnTo>
                  <a:lnTo>
                    <a:pt x="2507" y="1671"/>
                  </a:lnTo>
                  <a:lnTo>
                    <a:pt x="2504" y="1666"/>
                  </a:lnTo>
                  <a:lnTo>
                    <a:pt x="2502" y="1664"/>
                  </a:lnTo>
                  <a:lnTo>
                    <a:pt x="2500" y="1661"/>
                  </a:lnTo>
                  <a:lnTo>
                    <a:pt x="2495" y="1659"/>
                  </a:lnTo>
                  <a:lnTo>
                    <a:pt x="2493" y="1659"/>
                  </a:lnTo>
                  <a:lnTo>
                    <a:pt x="2488" y="1659"/>
                  </a:lnTo>
                  <a:lnTo>
                    <a:pt x="2488" y="1661"/>
                  </a:lnTo>
                  <a:lnTo>
                    <a:pt x="2485" y="1661"/>
                  </a:lnTo>
                  <a:lnTo>
                    <a:pt x="2485" y="1664"/>
                  </a:lnTo>
                  <a:lnTo>
                    <a:pt x="2478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4" y="1671"/>
                  </a:lnTo>
                  <a:lnTo>
                    <a:pt x="2471" y="1671"/>
                  </a:lnTo>
                  <a:lnTo>
                    <a:pt x="2469" y="1668"/>
                  </a:lnTo>
                  <a:lnTo>
                    <a:pt x="2469" y="1668"/>
                  </a:lnTo>
                  <a:lnTo>
                    <a:pt x="2466" y="1666"/>
                  </a:lnTo>
                  <a:lnTo>
                    <a:pt x="2464" y="1668"/>
                  </a:lnTo>
                  <a:lnTo>
                    <a:pt x="2462" y="1671"/>
                  </a:lnTo>
                  <a:lnTo>
                    <a:pt x="2459" y="1673"/>
                  </a:lnTo>
                  <a:lnTo>
                    <a:pt x="2462" y="1673"/>
                  </a:lnTo>
                  <a:lnTo>
                    <a:pt x="2462" y="1676"/>
                  </a:lnTo>
                  <a:lnTo>
                    <a:pt x="2464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9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4" y="1676"/>
                  </a:lnTo>
                  <a:lnTo>
                    <a:pt x="2464" y="1676"/>
                  </a:lnTo>
                  <a:lnTo>
                    <a:pt x="2462" y="1676"/>
                  </a:lnTo>
                  <a:lnTo>
                    <a:pt x="2462" y="1673"/>
                  </a:lnTo>
                  <a:lnTo>
                    <a:pt x="2459" y="1673"/>
                  </a:lnTo>
                  <a:lnTo>
                    <a:pt x="2459" y="1673"/>
                  </a:lnTo>
                  <a:lnTo>
                    <a:pt x="2459" y="1671"/>
                  </a:lnTo>
                  <a:lnTo>
                    <a:pt x="2462" y="1671"/>
                  </a:lnTo>
                  <a:lnTo>
                    <a:pt x="2462" y="1668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2" y="1664"/>
                  </a:lnTo>
                  <a:lnTo>
                    <a:pt x="2462" y="1659"/>
                  </a:lnTo>
                  <a:lnTo>
                    <a:pt x="2462" y="1659"/>
                  </a:lnTo>
                  <a:lnTo>
                    <a:pt x="2459" y="1657"/>
                  </a:lnTo>
                  <a:lnTo>
                    <a:pt x="2455" y="1657"/>
                  </a:lnTo>
                  <a:lnTo>
                    <a:pt x="2452" y="1657"/>
                  </a:lnTo>
                  <a:lnTo>
                    <a:pt x="2450" y="1659"/>
                  </a:lnTo>
                  <a:lnTo>
                    <a:pt x="2448" y="1661"/>
                  </a:lnTo>
                  <a:lnTo>
                    <a:pt x="2448" y="1664"/>
                  </a:lnTo>
                  <a:lnTo>
                    <a:pt x="2448" y="1664"/>
                  </a:lnTo>
                  <a:lnTo>
                    <a:pt x="2448" y="1666"/>
                  </a:lnTo>
                  <a:lnTo>
                    <a:pt x="2445" y="1666"/>
                  </a:lnTo>
                  <a:lnTo>
                    <a:pt x="2445" y="1666"/>
                  </a:lnTo>
                  <a:lnTo>
                    <a:pt x="2443" y="1666"/>
                  </a:lnTo>
                  <a:lnTo>
                    <a:pt x="2443" y="1664"/>
                  </a:lnTo>
                  <a:lnTo>
                    <a:pt x="2443" y="1664"/>
                  </a:lnTo>
                  <a:lnTo>
                    <a:pt x="2440" y="1664"/>
                  </a:lnTo>
                  <a:lnTo>
                    <a:pt x="2440" y="1664"/>
                  </a:lnTo>
                  <a:lnTo>
                    <a:pt x="2438" y="1666"/>
                  </a:lnTo>
                  <a:lnTo>
                    <a:pt x="2438" y="1666"/>
                  </a:lnTo>
                  <a:lnTo>
                    <a:pt x="2436" y="1668"/>
                  </a:lnTo>
                  <a:lnTo>
                    <a:pt x="2433" y="1668"/>
                  </a:lnTo>
                  <a:lnTo>
                    <a:pt x="2436" y="1666"/>
                  </a:lnTo>
                  <a:lnTo>
                    <a:pt x="2438" y="1664"/>
                  </a:lnTo>
                  <a:lnTo>
                    <a:pt x="2440" y="1661"/>
                  </a:lnTo>
                  <a:lnTo>
                    <a:pt x="2440" y="1661"/>
                  </a:lnTo>
                  <a:lnTo>
                    <a:pt x="2443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8" y="1664"/>
                  </a:lnTo>
                  <a:lnTo>
                    <a:pt x="2448" y="1661"/>
                  </a:lnTo>
                  <a:lnTo>
                    <a:pt x="2448" y="1659"/>
                  </a:lnTo>
                  <a:lnTo>
                    <a:pt x="2448" y="1659"/>
                  </a:lnTo>
                  <a:lnTo>
                    <a:pt x="2450" y="1657"/>
                  </a:lnTo>
                  <a:lnTo>
                    <a:pt x="2452" y="1657"/>
                  </a:lnTo>
                  <a:lnTo>
                    <a:pt x="2459" y="1657"/>
                  </a:lnTo>
                  <a:lnTo>
                    <a:pt x="2462" y="1657"/>
                  </a:lnTo>
                  <a:lnTo>
                    <a:pt x="2464" y="1657"/>
                  </a:lnTo>
                  <a:lnTo>
                    <a:pt x="2464" y="1657"/>
                  </a:lnTo>
                  <a:lnTo>
                    <a:pt x="2466" y="1659"/>
                  </a:lnTo>
                  <a:lnTo>
                    <a:pt x="2466" y="1661"/>
                  </a:lnTo>
                  <a:lnTo>
                    <a:pt x="2466" y="1661"/>
                  </a:lnTo>
                  <a:lnTo>
                    <a:pt x="2469" y="1664"/>
                  </a:lnTo>
                  <a:lnTo>
                    <a:pt x="2469" y="1661"/>
                  </a:lnTo>
                  <a:lnTo>
                    <a:pt x="2469" y="1661"/>
                  </a:lnTo>
                  <a:lnTo>
                    <a:pt x="2471" y="1661"/>
                  </a:lnTo>
                  <a:lnTo>
                    <a:pt x="2474" y="1659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6" y="1657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2"/>
                  </a:lnTo>
                  <a:lnTo>
                    <a:pt x="2476" y="1652"/>
                  </a:lnTo>
                  <a:lnTo>
                    <a:pt x="2476" y="1650"/>
                  </a:lnTo>
                  <a:lnTo>
                    <a:pt x="2478" y="1647"/>
                  </a:lnTo>
                  <a:lnTo>
                    <a:pt x="2478" y="1647"/>
                  </a:lnTo>
                  <a:lnTo>
                    <a:pt x="2481" y="1645"/>
                  </a:lnTo>
                  <a:lnTo>
                    <a:pt x="2481" y="1645"/>
                  </a:lnTo>
                  <a:lnTo>
                    <a:pt x="2483" y="1645"/>
                  </a:lnTo>
                  <a:lnTo>
                    <a:pt x="2485" y="1645"/>
                  </a:lnTo>
                  <a:lnTo>
                    <a:pt x="2485" y="1645"/>
                  </a:lnTo>
                  <a:lnTo>
                    <a:pt x="2485" y="1642"/>
                  </a:lnTo>
                  <a:lnTo>
                    <a:pt x="2485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90" y="1640"/>
                  </a:lnTo>
                  <a:lnTo>
                    <a:pt x="2490" y="1640"/>
                  </a:lnTo>
                  <a:lnTo>
                    <a:pt x="2493" y="1638"/>
                  </a:lnTo>
                  <a:lnTo>
                    <a:pt x="2497" y="1638"/>
                  </a:lnTo>
                  <a:lnTo>
                    <a:pt x="2497" y="1638"/>
                  </a:lnTo>
                  <a:lnTo>
                    <a:pt x="2500" y="1633"/>
                  </a:lnTo>
                  <a:lnTo>
                    <a:pt x="2502" y="1633"/>
                  </a:lnTo>
                  <a:lnTo>
                    <a:pt x="2504" y="1633"/>
                  </a:lnTo>
                  <a:lnTo>
                    <a:pt x="2507" y="1631"/>
                  </a:lnTo>
                  <a:lnTo>
                    <a:pt x="2511" y="1631"/>
                  </a:lnTo>
                  <a:lnTo>
                    <a:pt x="2516" y="1628"/>
                  </a:lnTo>
                  <a:lnTo>
                    <a:pt x="2521" y="1628"/>
                  </a:lnTo>
                  <a:lnTo>
                    <a:pt x="2526" y="1628"/>
                  </a:lnTo>
                  <a:lnTo>
                    <a:pt x="2528" y="1628"/>
                  </a:lnTo>
                  <a:lnTo>
                    <a:pt x="2530" y="1626"/>
                  </a:lnTo>
                  <a:lnTo>
                    <a:pt x="2528" y="1621"/>
                  </a:lnTo>
                  <a:lnTo>
                    <a:pt x="2526" y="1614"/>
                  </a:lnTo>
                  <a:lnTo>
                    <a:pt x="2519" y="1607"/>
                  </a:lnTo>
                  <a:lnTo>
                    <a:pt x="2516" y="1602"/>
                  </a:lnTo>
                  <a:lnTo>
                    <a:pt x="2514" y="1600"/>
                  </a:lnTo>
                  <a:lnTo>
                    <a:pt x="2511" y="1600"/>
                  </a:lnTo>
                  <a:lnTo>
                    <a:pt x="2507" y="1597"/>
                  </a:lnTo>
                  <a:lnTo>
                    <a:pt x="2502" y="1593"/>
                  </a:lnTo>
                  <a:lnTo>
                    <a:pt x="2500" y="1593"/>
                  </a:lnTo>
                  <a:lnTo>
                    <a:pt x="2497" y="1590"/>
                  </a:lnTo>
                  <a:lnTo>
                    <a:pt x="2497" y="1590"/>
                  </a:lnTo>
                  <a:lnTo>
                    <a:pt x="2495" y="1588"/>
                  </a:lnTo>
                  <a:lnTo>
                    <a:pt x="2493" y="1583"/>
                  </a:lnTo>
                  <a:lnTo>
                    <a:pt x="2490" y="1581"/>
                  </a:lnTo>
                  <a:lnTo>
                    <a:pt x="2485" y="1579"/>
                  </a:lnTo>
                  <a:lnTo>
                    <a:pt x="2483" y="1576"/>
                  </a:lnTo>
                  <a:lnTo>
                    <a:pt x="2481" y="1574"/>
                  </a:lnTo>
                  <a:lnTo>
                    <a:pt x="2478" y="1574"/>
                  </a:lnTo>
                  <a:lnTo>
                    <a:pt x="2476" y="1574"/>
                  </a:lnTo>
                  <a:lnTo>
                    <a:pt x="2474" y="1574"/>
                  </a:lnTo>
                  <a:lnTo>
                    <a:pt x="2469" y="1571"/>
                  </a:lnTo>
                  <a:lnTo>
                    <a:pt x="2466" y="1571"/>
                  </a:lnTo>
                  <a:lnTo>
                    <a:pt x="2464" y="1569"/>
                  </a:lnTo>
                  <a:lnTo>
                    <a:pt x="2464" y="1569"/>
                  </a:lnTo>
                  <a:lnTo>
                    <a:pt x="2464" y="1567"/>
                  </a:lnTo>
                  <a:lnTo>
                    <a:pt x="2464" y="1567"/>
                  </a:lnTo>
                  <a:lnTo>
                    <a:pt x="2464" y="1569"/>
                  </a:lnTo>
                  <a:lnTo>
                    <a:pt x="2466" y="1569"/>
                  </a:lnTo>
                  <a:lnTo>
                    <a:pt x="2469" y="1571"/>
                  </a:lnTo>
                  <a:lnTo>
                    <a:pt x="2469" y="1569"/>
                  </a:lnTo>
                  <a:lnTo>
                    <a:pt x="2469" y="1567"/>
                  </a:lnTo>
                  <a:lnTo>
                    <a:pt x="2466" y="1564"/>
                  </a:lnTo>
                  <a:lnTo>
                    <a:pt x="2466" y="1560"/>
                  </a:lnTo>
                  <a:lnTo>
                    <a:pt x="2462" y="1560"/>
                  </a:lnTo>
                  <a:lnTo>
                    <a:pt x="2462" y="1560"/>
                  </a:lnTo>
                  <a:lnTo>
                    <a:pt x="2457" y="1560"/>
                  </a:lnTo>
                  <a:lnTo>
                    <a:pt x="2455" y="1557"/>
                  </a:lnTo>
                  <a:lnTo>
                    <a:pt x="2450" y="1557"/>
                  </a:lnTo>
                  <a:lnTo>
                    <a:pt x="2450" y="1557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48" y="1560"/>
                  </a:lnTo>
                  <a:lnTo>
                    <a:pt x="2445" y="1562"/>
                  </a:lnTo>
                  <a:lnTo>
                    <a:pt x="2438" y="1564"/>
                  </a:lnTo>
                  <a:lnTo>
                    <a:pt x="2436" y="1564"/>
                  </a:lnTo>
                  <a:lnTo>
                    <a:pt x="2433" y="1564"/>
                  </a:lnTo>
                  <a:lnTo>
                    <a:pt x="2429" y="1562"/>
                  </a:lnTo>
                  <a:lnTo>
                    <a:pt x="2426" y="1562"/>
                  </a:lnTo>
                  <a:lnTo>
                    <a:pt x="2426" y="1560"/>
                  </a:lnTo>
                  <a:lnTo>
                    <a:pt x="2424" y="1560"/>
                  </a:lnTo>
                  <a:lnTo>
                    <a:pt x="2424" y="1557"/>
                  </a:lnTo>
                  <a:lnTo>
                    <a:pt x="2422" y="1555"/>
                  </a:lnTo>
                  <a:lnTo>
                    <a:pt x="2419" y="1555"/>
                  </a:lnTo>
                  <a:lnTo>
                    <a:pt x="2419" y="1553"/>
                  </a:lnTo>
                  <a:lnTo>
                    <a:pt x="2414" y="1553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48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2" y="1545"/>
                  </a:lnTo>
                  <a:lnTo>
                    <a:pt x="2412" y="1545"/>
                  </a:lnTo>
                  <a:lnTo>
                    <a:pt x="2410" y="1545"/>
                  </a:lnTo>
                  <a:lnTo>
                    <a:pt x="2410" y="1543"/>
                  </a:lnTo>
                  <a:lnTo>
                    <a:pt x="2410" y="1545"/>
                  </a:lnTo>
                  <a:lnTo>
                    <a:pt x="2410" y="1545"/>
                  </a:lnTo>
                  <a:lnTo>
                    <a:pt x="2407" y="1548"/>
                  </a:lnTo>
                  <a:lnTo>
                    <a:pt x="2407" y="1548"/>
                  </a:lnTo>
                  <a:lnTo>
                    <a:pt x="2405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38"/>
                  </a:lnTo>
                  <a:lnTo>
                    <a:pt x="2407" y="1538"/>
                  </a:lnTo>
                  <a:lnTo>
                    <a:pt x="2407" y="1536"/>
                  </a:lnTo>
                  <a:lnTo>
                    <a:pt x="2407" y="1536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2" y="1538"/>
                  </a:lnTo>
                  <a:lnTo>
                    <a:pt x="2414" y="1538"/>
                  </a:lnTo>
                  <a:lnTo>
                    <a:pt x="2414" y="1538"/>
                  </a:lnTo>
                  <a:lnTo>
                    <a:pt x="2417" y="1538"/>
                  </a:lnTo>
                  <a:lnTo>
                    <a:pt x="2417" y="1538"/>
                  </a:lnTo>
                  <a:lnTo>
                    <a:pt x="2419" y="1541"/>
                  </a:lnTo>
                  <a:lnTo>
                    <a:pt x="2419" y="1541"/>
                  </a:lnTo>
                  <a:lnTo>
                    <a:pt x="2419" y="1543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8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3"/>
                  </a:lnTo>
                  <a:lnTo>
                    <a:pt x="2426" y="1557"/>
                  </a:lnTo>
                  <a:lnTo>
                    <a:pt x="2429" y="1560"/>
                  </a:lnTo>
                  <a:lnTo>
                    <a:pt x="2429" y="1560"/>
                  </a:lnTo>
                  <a:lnTo>
                    <a:pt x="2431" y="1562"/>
                  </a:lnTo>
                  <a:lnTo>
                    <a:pt x="2433" y="1562"/>
                  </a:lnTo>
                  <a:lnTo>
                    <a:pt x="2436" y="1562"/>
                  </a:lnTo>
                  <a:lnTo>
                    <a:pt x="2438" y="1562"/>
                  </a:lnTo>
                  <a:lnTo>
                    <a:pt x="2440" y="1562"/>
                  </a:lnTo>
                  <a:lnTo>
                    <a:pt x="2443" y="1560"/>
                  </a:lnTo>
                  <a:lnTo>
                    <a:pt x="2445" y="1557"/>
                  </a:lnTo>
                  <a:lnTo>
                    <a:pt x="2450" y="1555"/>
                  </a:lnTo>
                  <a:lnTo>
                    <a:pt x="2452" y="1553"/>
                  </a:lnTo>
                  <a:lnTo>
                    <a:pt x="2455" y="1553"/>
                  </a:lnTo>
                  <a:lnTo>
                    <a:pt x="2457" y="1555"/>
                  </a:lnTo>
                  <a:lnTo>
                    <a:pt x="2459" y="1555"/>
                  </a:lnTo>
                  <a:lnTo>
                    <a:pt x="2466" y="1557"/>
                  </a:lnTo>
                  <a:lnTo>
                    <a:pt x="2469" y="1557"/>
                  </a:lnTo>
                  <a:lnTo>
                    <a:pt x="2471" y="1560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6" y="1564"/>
                  </a:lnTo>
                  <a:lnTo>
                    <a:pt x="2476" y="1564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9"/>
                  </a:lnTo>
                  <a:lnTo>
                    <a:pt x="2476" y="1569"/>
                  </a:lnTo>
                  <a:lnTo>
                    <a:pt x="2478" y="1569"/>
                  </a:lnTo>
                  <a:lnTo>
                    <a:pt x="2478" y="1569"/>
                  </a:lnTo>
                  <a:lnTo>
                    <a:pt x="2481" y="1569"/>
                  </a:lnTo>
                  <a:lnTo>
                    <a:pt x="2483" y="1569"/>
                  </a:lnTo>
                  <a:lnTo>
                    <a:pt x="2483" y="1571"/>
                  </a:lnTo>
                  <a:lnTo>
                    <a:pt x="2485" y="1571"/>
                  </a:lnTo>
                  <a:lnTo>
                    <a:pt x="2488" y="1569"/>
                  </a:lnTo>
                  <a:lnTo>
                    <a:pt x="2490" y="1567"/>
                  </a:lnTo>
                  <a:lnTo>
                    <a:pt x="2495" y="1564"/>
                  </a:lnTo>
                  <a:lnTo>
                    <a:pt x="2495" y="1567"/>
                  </a:lnTo>
                  <a:lnTo>
                    <a:pt x="2500" y="1569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9" y="1574"/>
                  </a:lnTo>
                  <a:lnTo>
                    <a:pt x="2511" y="1574"/>
                  </a:lnTo>
                  <a:lnTo>
                    <a:pt x="2514" y="1576"/>
                  </a:lnTo>
                  <a:lnTo>
                    <a:pt x="2514" y="1576"/>
                  </a:lnTo>
                  <a:lnTo>
                    <a:pt x="2516" y="1576"/>
                  </a:lnTo>
                  <a:lnTo>
                    <a:pt x="2519" y="1576"/>
                  </a:lnTo>
                  <a:lnTo>
                    <a:pt x="2521" y="1579"/>
                  </a:lnTo>
                  <a:lnTo>
                    <a:pt x="2526" y="1579"/>
                  </a:lnTo>
                  <a:lnTo>
                    <a:pt x="2526" y="1576"/>
                  </a:lnTo>
                  <a:lnTo>
                    <a:pt x="2528" y="1576"/>
                  </a:lnTo>
                  <a:lnTo>
                    <a:pt x="2528" y="1574"/>
                  </a:lnTo>
                  <a:lnTo>
                    <a:pt x="2526" y="1571"/>
                  </a:lnTo>
                  <a:lnTo>
                    <a:pt x="2526" y="1569"/>
                  </a:lnTo>
                  <a:lnTo>
                    <a:pt x="2526" y="1567"/>
                  </a:lnTo>
                  <a:lnTo>
                    <a:pt x="2523" y="1564"/>
                  </a:lnTo>
                  <a:lnTo>
                    <a:pt x="2521" y="1562"/>
                  </a:lnTo>
                  <a:lnTo>
                    <a:pt x="2521" y="1562"/>
                  </a:lnTo>
                  <a:lnTo>
                    <a:pt x="2521" y="1560"/>
                  </a:lnTo>
                  <a:lnTo>
                    <a:pt x="2519" y="1560"/>
                  </a:lnTo>
                  <a:lnTo>
                    <a:pt x="2516" y="1557"/>
                  </a:lnTo>
                  <a:lnTo>
                    <a:pt x="2516" y="1557"/>
                  </a:lnTo>
                  <a:lnTo>
                    <a:pt x="2514" y="1557"/>
                  </a:lnTo>
                  <a:lnTo>
                    <a:pt x="2514" y="1555"/>
                  </a:lnTo>
                  <a:lnTo>
                    <a:pt x="2509" y="1553"/>
                  </a:lnTo>
                  <a:lnTo>
                    <a:pt x="2507" y="1553"/>
                  </a:lnTo>
                  <a:lnTo>
                    <a:pt x="2507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0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0"/>
                  </a:lnTo>
                  <a:lnTo>
                    <a:pt x="2502" y="1550"/>
                  </a:lnTo>
                  <a:lnTo>
                    <a:pt x="2502" y="1548"/>
                  </a:lnTo>
                  <a:lnTo>
                    <a:pt x="2500" y="1548"/>
                  </a:lnTo>
                  <a:lnTo>
                    <a:pt x="2497" y="1545"/>
                  </a:lnTo>
                  <a:lnTo>
                    <a:pt x="2497" y="1545"/>
                  </a:lnTo>
                  <a:lnTo>
                    <a:pt x="2497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36"/>
                  </a:lnTo>
                  <a:lnTo>
                    <a:pt x="2500" y="1536"/>
                  </a:lnTo>
                  <a:lnTo>
                    <a:pt x="2497" y="1534"/>
                  </a:lnTo>
                  <a:lnTo>
                    <a:pt x="2493" y="1531"/>
                  </a:lnTo>
                  <a:lnTo>
                    <a:pt x="2490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5" y="1526"/>
                  </a:lnTo>
                  <a:lnTo>
                    <a:pt x="2485" y="1529"/>
                  </a:lnTo>
                  <a:lnTo>
                    <a:pt x="2483" y="1529"/>
                  </a:lnTo>
                  <a:lnTo>
                    <a:pt x="2483" y="1526"/>
                  </a:lnTo>
                  <a:lnTo>
                    <a:pt x="2483" y="1526"/>
                  </a:lnTo>
                  <a:lnTo>
                    <a:pt x="2483" y="1524"/>
                  </a:lnTo>
                  <a:lnTo>
                    <a:pt x="2481" y="1524"/>
                  </a:lnTo>
                  <a:lnTo>
                    <a:pt x="2481" y="1524"/>
                  </a:lnTo>
                  <a:lnTo>
                    <a:pt x="2478" y="1522"/>
                  </a:lnTo>
                  <a:lnTo>
                    <a:pt x="2476" y="1522"/>
                  </a:lnTo>
                  <a:lnTo>
                    <a:pt x="2474" y="1519"/>
                  </a:lnTo>
                  <a:lnTo>
                    <a:pt x="2474" y="1517"/>
                  </a:lnTo>
                  <a:lnTo>
                    <a:pt x="2471" y="1517"/>
                  </a:lnTo>
                  <a:lnTo>
                    <a:pt x="2469" y="1515"/>
                  </a:lnTo>
                  <a:lnTo>
                    <a:pt x="2469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7"/>
                  </a:lnTo>
                  <a:lnTo>
                    <a:pt x="2471" y="1515"/>
                  </a:lnTo>
                  <a:lnTo>
                    <a:pt x="2471" y="1512"/>
                  </a:lnTo>
                  <a:lnTo>
                    <a:pt x="2474" y="1510"/>
                  </a:lnTo>
                  <a:lnTo>
                    <a:pt x="2474" y="1508"/>
                  </a:lnTo>
                  <a:lnTo>
                    <a:pt x="2474" y="1508"/>
                  </a:lnTo>
                  <a:lnTo>
                    <a:pt x="2474" y="1498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4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69" y="1496"/>
                  </a:lnTo>
                  <a:lnTo>
                    <a:pt x="2469" y="1493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89"/>
                  </a:lnTo>
                  <a:lnTo>
                    <a:pt x="2466" y="1486"/>
                  </a:lnTo>
                  <a:lnTo>
                    <a:pt x="2464" y="1484"/>
                  </a:lnTo>
                  <a:lnTo>
                    <a:pt x="2464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6" y="1482"/>
                  </a:lnTo>
                  <a:lnTo>
                    <a:pt x="2466" y="1482"/>
                  </a:lnTo>
                  <a:lnTo>
                    <a:pt x="2466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2" y="1479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2"/>
                  </a:lnTo>
                  <a:lnTo>
                    <a:pt x="2462" y="1470"/>
                  </a:lnTo>
                  <a:lnTo>
                    <a:pt x="2459" y="1467"/>
                  </a:lnTo>
                  <a:lnTo>
                    <a:pt x="2459" y="1467"/>
                  </a:lnTo>
                  <a:lnTo>
                    <a:pt x="2457" y="1463"/>
                  </a:lnTo>
                  <a:lnTo>
                    <a:pt x="2457" y="1463"/>
                  </a:lnTo>
                  <a:lnTo>
                    <a:pt x="2455" y="1460"/>
                  </a:lnTo>
                  <a:lnTo>
                    <a:pt x="2455" y="1458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3"/>
                  </a:lnTo>
                  <a:lnTo>
                    <a:pt x="2452" y="1451"/>
                  </a:lnTo>
                  <a:lnTo>
                    <a:pt x="2452" y="1451"/>
                  </a:lnTo>
                  <a:lnTo>
                    <a:pt x="2452" y="1448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50" y="1446"/>
                  </a:lnTo>
                  <a:lnTo>
                    <a:pt x="2450" y="1446"/>
                  </a:lnTo>
                  <a:lnTo>
                    <a:pt x="2450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39"/>
                  </a:lnTo>
                  <a:lnTo>
                    <a:pt x="2448" y="1437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29"/>
                  </a:lnTo>
                  <a:lnTo>
                    <a:pt x="2445" y="1429"/>
                  </a:lnTo>
                  <a:lnTo>
                    <a:pt x="2443" y="1427"/>
                  </a:lnTo>
                  <a:lnTo>
                    <a:pt x="2443" y="1425"/>
                  </a:lnTo>
                  <a:lnTo>
                    <a:pt x="2443" y="1425"/>
                  </a:lnTo>
                  <a:lnTo>
                    <a:pt x="2443" y="1422"/>
                  </a:lnTo>
                  <a:lnTo>
                    <a:pt x="2443" y="1422"/>
                  </a:lnTo>
                  <a:lnTo>
                    <a:pt x="2440" y="1420"/>
                  </a:lnTo>
                  <a:lnTo>
                    <a:pt x="2440" y="1418"/>
                  </a:lnTo>
                  <a:lnTo>
                    <a:pt x="2440" y="1415"/>
                  </a:lnTo>
                  <a:lnTo>
                    <a:pt x="2440" y="1415"/>
                  </a:lnTo>
                  <a:lnTo>
                    <a:pt x="2438" y="1413"/>
                  </a:lnTo>
                  <a:lnTo>
                    <a:pt x="2433" y="1413"/>
                  </a:lnTo>
                  <a:lnTo>
                    <a:pt x="2431" y="1411"/>
                  </a:lnTo>
                  <a:lnTo>
                    <a:pt x="2429" y="1408"/>
                  </a:lnTo>
                  <a:lnTo>
                    <a:pt x="2426" y="1406"/>
                  </a:lnTo>
                  <a:lnTo>
                    <a:pt x="2424" y="1406"/>
                  </a:lnTo>
                  <a:lnTo>
                    <a:pt x="2422" y="1406"/>
                  </a:lnTo>
                  <a:lnTo>
                    <a:pt x="2419" y="1406"/>
                  </a:lnTo>
                  <a:lnTo>
                    <a:pt x="2417" y="1406"/>
                  </a:lnTo>
                  <a:lnTo>
                    <a:pt x="2417" y="1403"/>
                  </a:lnTo>
                  <a:lnTo>
                    <a:pt x="2414" y="1401"/>
                  </a:lnTo>
                  <a:lnTo>
                    <a:pt x="2412" y="1401"/>
                  </a:lnTo>
                  <a:lnTo>
                    <a:pt x="2412" y="1401"/>
                  </a:lnTo>
                  <a:lnTo>
                    <a:pt x="2410" y="1401"/>
                  </a:lnTo>
                  <a:lnTo>
                    <a:pt x="2410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3" y="1396"/>
                  </a:lnTo>
                  <a:lnTo>
                    <a:pt x="2398" y="1392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3" y="1387"/>
                  </a:lnTo>
                  <a:lnTo>
                    <a:pt x="2393" y="1384"/>
                  </a:lnTo>
                  <a:lnTo>
                    <a:pt x="2393" y="1384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88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4"/>
                  </a:lnTo>
                  <a:lnTo>
                    <a:pt x="2384" y="1382"/>
                  </a:lnTo>
                  <a:lnTo>
                    <a:pt x="2384" y="1380"/>
                  </a:lnTo>
                  <a:lnTo>
                    <a:pt x="2384" y="1375"/>
                  </a:lnTo>
                  <a:lnTo>
                    <a:pt x="2384" y="1375"/>
                  </a:lnTo>
                  <a:lnTo>
                    <a:pt x="2384" y="1373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8" y="1368"/>
                  </a:lnTo>
                  <a:lnTo>
                    <a:pt x="2388" y="1366"/>
                  </a:lnTo>
                  <a:lnTo>
                    <a:pt x="2391" y="1366"/>
                  </a:lnTo>
                  <a:lnTo>
                    <a:pt x="2391" y="1366"/>
                  </a:lnTo>
                  <a:lnTo>
                    <a:pt x="2393" y="1366"/>
                  </a:lnTo>
                  <a:lnTo>
                    <a:pt x="2393" y="1363"/>
                  </a:lnTo>
                  <a:lnTo>
                    <a:pt x="2396" y="1358"/>
                  </a:lnTo>
                  <a:lnTo>
                    <a:pt x="2396" y="1356"/>
                  </a:lnTo>
                  <a:lnTo>
                    <a:pt x="2396" y="1354"/>
                  </a:lnTo>
                  <a:lnTo>
                    <a:pt x="2396" y="1354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8" y="1351"/>
                  </a:lnTo>
                  <a:lnTo>
                    <a:pt x="2398" y="1351"/>
                  </a:lnTo>
                  <a:lnTo>
                    <a:pt x="2400" y="1349"/>
                  </a:lnTo>
                  <a:lnTo>
                    <a:pt x="2400" y="1349"/>
                  </a:lnTo>
                  <a:lnTo>
                    <a:pt x="2403" y="1349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4"/>
                  </a:lnTo>
                  <a:lnTo>
                    <a:pt x="2405" y="1344"/>
                  </a:lnTo>
                  <a:lnTo>
                    <a:pt x="2405" y="1342"/>
                  </a:lnTo>
                  <a:lnTo>
                    <a:pt x="2405" y="1342"/>
                  </a:lnTo>
                  <a:lnTo>
                    <a:pt x="2405" y="1340"/>
                  </a:lnTo>
                  <a:lnTo>
                    <a:pt x="2407" y="1337"/>
                  </a:lnTo>
                  <a:lnTo>
                    <a:pt x="2407" y="1335"/>
                  </a:lnTo>
                  <a:lnTo>
                    <a:pt x="2407" y="1335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4" y="1332"/>
                  </a:lnTo>
                  <a:lnTo>
                    <a:pt x="2414" y="1332"/>
                  </a:lnTo>
                  <a:lnTo>
                    <a:pt x="2412" y="1335"/>
                  </a:lnTo>
                  <a:lnTo>
                    <a:pt x="2414" y="1332"/>
                  </a:lnTo>
                  <a:lnTo>
                    <a:pt x="2417" y="1330"/>
                  </a:lnTo>
                  <a:lnTo>
                    <a:pt x="2419" y="1330"/>
                  </a:lnTo>
                  <a:lnTo>
                    <a:pt x="2417" y="1330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28"/>
                  </a:lnTo>
                  <a:lnTo>
                    <a:pt x="2422" y="1328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4" y="1323"/>
                  </a:lnTo>
                  <a:lnTo>
                    <a:pt x="2424" y="1323"/>
                  </a:lnTo>
                  <a:lnTo>
                    <a:pt x="2424" y="1325"/>
                  </a:lnTo>
                  <a:lnTo>
                    <a:pt x="2426" y="1325"/>
                  </a:lnTo>
                  <a:lnTo>
                    <a:pt x="2429" y="1323"/>
                  </a:lnTo>
                  <a:lnTo>
                    <a:pt x="2429" y="1318"/>
                  </a:lnTo>
                  <a:lnTo>
                    <a:pt x="2429" y="1316"/>
                  </a:lnTo>
                  <a:lnTo>
                    <a:pt x="2431" y="1314"/>
                  </a:lnTo>
                  <a:lnTo>
                    <a:pt x="2431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8" y="1311"/>
                  </a:lnTo>
                  <a:lnTo>
                    <a:pt x="2438" y="1311"/>
                  </a:lnTo>
                  <a:lnTo>
                    <a:pt x="2440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6"/>
                  </a:lnTo>
                  <a:lnTo>
                    <a:pt x="2443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38" y="1309"/>
                  </a:lnTo>
                  <a:lnTo>
                    <a:pt x="2438" y="1309"/>
                  </a:lnTo>
                  <a:lnTo>
                    <a:pt x="2438" y="1306"/>
                  </a:lnTo>
                  <a:lnTo>
                    <a:pt x="2436" y="1309"/>
                  </a:lnTo>
                  <a:lnTo>
                    <a:pt x="2436" y="1309"/>
                  </a:lnTo>
                  <a:lnTo>
                    <a:pt x="2436" y="1306"/>
                  </a:lnTo>
                  <a:lnTo>
                    <a:pt x="2436" y="1306"/>
                  </a:lnTo>
                  <a:lnTo>
                    <a:pt x="2436" y="1304"/>
                  </a:lnTo>
                  <a:lnTo>
                    <a:pt x="2436" y="1304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1" y="1302"/>
                  </a:lnTo>
                  <a:lnTo>
                    <a:pt x="2431" y="1299"/>
                  </a:lnTo>
                  <a:lnTo>
                    <a:pt x="2431" y="1299"/>
                  </a:lnTo>
                  <a:lnTo>
                    <a:pt x="2431" y="1297"/>
                  </a:lnTo>
                  <a:lnTo>
                    <a:pt x="2431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3" y="1292"/>
                  </a:lnTo>
                  <a:lnTo>
                    <a:pt x="2433" y="1292"/>
                  </a:lnTo>
                  <a:lnTo>
                    <a:pt x="2433" y="1295"/>
                  </a:lnTo>
                  <a:lnTo>
                    <a:pt x="2433" y="1295"/>
                  </a:lnTo>
                  <a:lnTo>
                    <a:pt x="2436" y="1292"/>
                  </a:lnTo>
                  <a:lnTo>
                    <a:pt x="2438" y="1292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40" y="1295"/>
                  </a:lnTo>
                  <a:lnTo>
                    <a:pt x="2440" y="1297"/>
                  </a:lnTo>
                  <a:lnTo>
                    <a:pt x="2443" y="1295"/>
                  </a:lnTo>
                  <a:lnTo>
                    <a:pt x="2440" y="1295"/>
                  </a:lnTo>
                  <a:lnTo>
                    <a:pt x="2440" y="1292"/>
                  </a:lnTo>
                  <a:lnTo>
                    <a:pt x="2440" y="1290"/>
                  </a:lnTo>
                  <a:lnTo>
                    <a:pt x="2443" y="1290"/>
                  </a:lnTo>
                  <a:lnTo>
                    <a:pt x="2443" y="1290"/>
                  </a:lnTo>
                  <a:lnTo>
                    <a:pt x="2443" y="1292"/>
                  </a:lnTo>
                  <a:lnTo>
                    <a:pt x="2445" y="1292"/>
                  </a:lnTo>
                  <a:lnTo>
                    <a:pt x="2445" y="1292"/>
                  </a:lnTo>
                  <a:lnTo>
                    <a:pt x="2445" y="1295"/>
                  </a:lnTo>
                  <a:lnTo>
                    <a:pt x="2445" y="1299"/>
                  </a:lnTo>
                  <a:lnTo>
                    <a:pt x="2443" y="1299"/>
                  </a:lnTo>
                  <a:lnTo>
                    <a:pt x="2443" y="1299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8" y="1304"/>
                  </a:lnTo>
                  <a:lnTo>
                    <a:pt x="2450" y="1302"/>
                  </a:lnTo>
                  <a:lnTo>
                    <a:pt x="2450" y="1302"/>
                  </a:lnTo>
                  <a:lnTo>
                    <a:pt x="2452" y="1302"/>
                  </a:lnTo>
                  <a:lnTo>
                    <a:pt x="2452" y="1302"/>
                  </a:lnTo>
                  <a:lnTo>
                    <a:pt x="2455" y="1302"/>
                  </a:lnTo>
                  <a:lnTo>
                    <a:pt x="2455" y="1302"/>
                  </a:lnTo>
                  <a:lnTo>
                    <a:pt x="2455" y="1299"/>
                  </a:lnTo>
                  <a:lnTo>
                    <a:pt x="2457" y="1299"/>
                  </a:lnTo>
                  <a:lnTo>
                    <a:pt x="2457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64" y="1297"/>
                  </a:lnTo>
                  <a:lnTo>
                    <a:pt x="2464" y="1297"/>
                  </a:lnTo>
                  <a:lnTo>
                    <a:pt x="2462" y="1297"/>
                  </a:lnTo>
                  <a:lnTo>
                    <a:pt x="2462" y="1295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87"/>
                  </a:lnTo>
                  <a:lnTo>
                    <a:pt x="2462" y="1287"/>
                  </a:lnTo>
                  <a:lnTo>
                    <a:pt x="2459" y="1287"/>
                  </a:lnTo>
                  <a:lnTo>
                    <a:pt x="2459" y="1287"/>
                  </a:lnTo>
                  <a:lnTo>
                    <a:pt x="2459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4" y="1287"/>
                  </a:lnTo>
                  <a:lnTo>
                    <a:pt x="2464" y="1285"/>
                  </a:lnTo>
                  <a:lnTo>
                    <a:pt x="2464" y="1285"/>
                  </a:lnTo>
                  <a:lnTo>
                    <a:pt x="2462" y="1283"/>
                  </a:lnTo>
                  <a:lnTo>
                    <a:pt x="2462" y="1283"/>
                  </a:lnTo>
                  <a:lnTo>
                    <a:pt x="2464" y="1280"/>
                  </a:lnTo>
                  <a:lnTo>
                    <a:pt x="2464" y="1280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9" y="1278"/>
                  </a:lnTo>
                  <a:lnTo>
                    <a:pt x="2469" y="1278"/>
                  </a:lnTo>
                  <a:lnTo>
                    <a:pt x="2469" y="1280"/>
                  </a:lnTo>
                  <a:lnTo>
                    <a:pt x="2471" y="1280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4" y="1283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6" y="1278"/>
                  </a:lnTo>
                  <a:lnTo>
                    <a:pt x="2476" y="1278"/>
                  </a:lnTo>
                  <a:lnTo>
                    <a:pt x="2476" y="1276"/>
                  </a:lnTo>
                  <a:lnTo>
                    <a:pt x="2476" y="1276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1"/>
                  </a:lnTo>
                  <a:lnTo>
                    <a:pt x="2476" y="1271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1" y="1269"/>
                  </a:lnTo>
                  <a:lnTo>
                    <a:pt x="2471" y="1269"/>
                  </a:lnTo>
                  <a:lnTo>
                    <a:pt x="2469" y="1269"/>
                  </a:lnTo>
                  <a:lnTo>
                    <a:pt x="2469" y="1269"/>
                  </a:lnTo>
                  <a:lnTo>
                    <a:pt x="2469" y="1271"/>
                  </a:lnTo>
                  <a:lnTo>
                    <a:pt x="2466" y="1273"/>
                  </a:lnTo>
                  <a:lnTo>
                    <a:pt x="2466" y="1273"/>
                  </a:lnTo>
                  <a:lnTo>
                    <a:pt x="2466" y="1271"/>
                  </a:lnTo>
                  <a:lnTo>
                    <a:pt x="2466" y="1271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6"/>
                  </a:lnTo>
                  <a:lnTo>
                    <a:pt x="2466" y="1266"/>
                  </a:lnTo>
                  <a:lnTo>
                    <a:pt x="2469" y="1266"/>
                  </a:lnTo>
                  <a:lnTo>
                    <a:pt x="2471" y="1266"/>
                  </a:lnTo>
                  <a:lnTo>
                    <a:pt x="2471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6" y="1266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8" y="1269"/>
                  </a:lnTo>
                  <a:lnTo>
                    <a:pt x="2478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3" y="1269"/>
                  </a:lnTo>
                  <a:lnTo>
                    <a:pt x="2483" y="1269"/>
                  </a:lnTo>
                  <a:lnTo>
                    <a:pt x="2483" y="1266"/>
                  </a:lnTo>
                  <a:lnTo>
                    <a:pt x="2485" y="1266"/>
                  </a:lnTo>
                  <a:lnTo>
                    <a:pt x="2488" y="1264"/>
                  </a:lnTo>
                  <a:lnTo>
                    <a:pt x="2495" y="1261"/>
                  </a:lnTo>
                  <a:lnTo>
                    <a:pt x="2497" y="1261"/>
                  </a:lnTo>
                  <a:lnTo>
                    <a:pt x="2497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2"/>
                  </a:lnTo>
                  <a:lnTo>
                    <a:pt x="2509" y="1252"/>
                  </a:lnTo>
                  <a:lnTo>
                    <a:pt x="2509" y="1252"/>
                  </a:lnTo>
                  <a:lnTo>
                    <a:pt x="2511" y="1252"/>
                  </a:lnTo>
                  <a:lnTo>
                    <a:pt x="2511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7"/>
                  </a:lnTo>
                  <a:lnTo>
                    <a:pt x="2507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9"/>
                  </a:lnTo>
                  <a:lnTo>
                    <a:pt x="2507" y="1259"/>
                  </a:lnTo>
                  <a:lnTo>
                    <a:pt x="2507" y="1259"/>
                  </a:lnTo>
                  <a:lnTo>
                    <a:pt x="2507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7"/>
                  </a:lnTo>
                  <a:lnTo>
                    <a:pt x="2511" y="1257"/>
                  </a:lnTo>
                  <a:lnTo>
                    <a:pt x="2511" y="1254"/>
                  </a:lnTo>
                  <a:lnTo>
                    <a:pt x="2511" y="1254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6" y="1254"/>
                  </a:lnTo>
                  <a:lnTo>
                    <a:pt x="2516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0"/>
                  </a:lnTo>
                  <a:lnTo>
                    <a:pt x="2519" y="1250"/>
                  </a:lnTo>
                  <a:lnTo>
                    <a:pt x="2521" y="1250"/>
                  </a:lnTo>
                  <a:lnTo>
                    <a:pt x="2526" y="1247"/>
                  </a:lnTo>
                  <a:lnTo>
                    <a:pt x="2528" y="1247"/>
                  </a:lnTo>
                  <a:lnTo>
                    <a:pt x="2528" y="1245"/>
                  </a:lnTo>
                  <a:lnTo>
                    <a:pt x="2526" y="1243"/>
                  </a:lnTo>
                  <a:lnTo>
                    <a:pt x="2528" y="1243"/>
                  </a:lnTo>
                  <a:lnTo>
                    <a:pt x="2528" y="1243"/>
                  </a:lnTo>
                  <a:lnTo>
                    <a:pt x="2530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5" y="1245"/>
                  </a:lnTo>
                  <a:lnTo>
                    <a:pt x="2533" y="1245"/>
                  </a:lnTo>
                  <a:lnTo>
                    <a:pt x="2533" y="1245"/>
                  </a:lnTo>
                  <a:lnTo>
                    <a:pt x="2533" y="1247"/>
                  </a:lnTo>
                  <a:lnTo>
                    <a:pt x="2533" y="1247"/>
                  </a:lnTo>
                  <a:lnTo>
                    <a:pt x="2533" y="1250"/>
                  </a:lnTo>
                  <a:lnTo>
                    <a:pt x="2533" y="1250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5"/>
                  </a:lnTo>
                  <a:lnTo>
                    <a:pt x="2537" y="1245"/>
                  </a:lnTo>
                  <a:lnTo>
                    <a:pt x="2537" y="1245"/>
                  </a:lnTo>
                  <a:lnTo>
                    <a:pt x="2540" y="1245"/>
                  </a:lnTo>
                  <a:lnTo>
                    <a:pt x="2540" y="1245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5"/>
                  </a:lnTo>
                  <a:lnTo>
                    <a:pt x="2540" y="1247"/>
                  </a:lnTo>
                  <a:lnTo>
                    <a:pt x="2542" y="1247"/>
                  </a:lnTo>
                  <a:lnTo>
                    <a:pt x="2545" y="1250"/>
                  </a:lnTo>
                  <a:lnTo>
                    <a:pt x="2545" y="1250"/>
                  </a:lnTo>
                  <a:lnTo>
                    <a:pt x="2542" y="1250"/>
                  </a:lnTo>
                  <a:lnTo>
                    <a:pt x="2540" y="1250"/>
                  </a:lnTo>
                  <a:lnTo>
                    <a:pt x="2540" y="1252"/>
                  </a:lnTo>
                  <a:lnTo>
                    <a:pt x="2540" y="1252"/>
                  </a:lnTo>
                  <a:lnTo>
                    <a:pt x="2542" y="1252"/>
                  </a:lnTo>
                  <a:lnTo>
                    <a:pt x="2547" y="1254"/>
                  </a:lnTo>
                  <a:lnTo>
                    <a:pt x="2549" y="1254"/>
                  </a:lnTo>
                  <a:lnTo>
                    <a:pt x="2549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4" y="1252"/>
                  </a:lnTo>
                  <a:lnTo>
                    <a:pt x="2554" y="1252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2" y="1250"/>
                  </a:lnTo>
                  <a:lnTo>
                    <a:pt x="2552" y="1250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6" y="1247"/>
                  </a:lnTo>
                  <a:lnTo>
                    <a:pt x="2556" y="1250"/>
                  </a:lnTo>
                  <a:lnTo>
                    <a:pt x="2559" y="1250"/>
                  </a:lnTo>
                  <a:lnTo>
                    <a:pt x="2559" y="1250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9" y="1245"/>
                  </a:lnTo>
                  <a:lnTo>
                    <a:pt x="2559" y="1240"/>
                  </a:lnTo>
                  <a:lnTo>
                    <a:pt x="2559" y="1240"/>
                  </a:lnTo>
                  <a:lnTo>
                    <a:pt x="2556" y="1240"/>
                  </a:lnTo>
                  <a:lnTo>
                    <a:pt x="2554" y="1240"/>
                  </a:lnTo>
                  <a:lnTo>
                    <a:pt x="2554" y="1243"/>
                  </a:lnTo>
                  <a:lnTo>
                    <a:pt x="2554" y="1243"/>
                  </a:lnTo>
                  <a:lnTo>
                    <a:pt x="2552" y="1243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6" y="1233"/>
                  </a:lnTo>
                  <a:lnTo>
                    <a:pt x="2556" y="1233"/>
                  </a:lnTo>
                  <a:lnTo>
                    <a:pt x="2556" y="1235"/>
                  </a:lnTo>
                  <a:lnTo>
                    <a:pt x="2556" y="1235"/>
                  </a:lnTo>
                  <a:lnTo>
                    <a:pt x="2556" y="1233"/>
                  </a:lnTo>
                  <a:lnTo>
                    <a:pt x="2559" y="1233"/>
                  </a:lnTo>
                  <a:lnTo>
                    <a:pt x="2559" y="1233"/>
                  </a:lnTo>
                  <a:lnTo>
                    <a:pt x="2561" y="1233"/>
                  </a:lnTo>
                  <a:lnTo>
                    <a:pt x="2561" y="1233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3" y="1231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4"/>
                  </a:lnTo>
                  <a:lnTo>
                    <a:pt x="2559" y="1221"/>
                  </a:lnTo>
                  <a:lnTo>
                    <a:pt x="2561" y="1221"/>
                  </a:lnTo>
                  <a:lnTo>
                    <a:pt x="2561" y="1221"/>
                  </a:lnTo>
                  <a:lnTo>
                    <a:pt x="2561" y="1224"/>
                  </a:lnTo>
                  <a:lnTo>
                    <a:pt x="2561" y="1221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3" y="1219"/>
                  </a:lnTo>
                  <a:lnTo>
                    <a:pt x="2566" y="1216"/>
                  </a:lnTo>
                  <a:lnTo>
                    <a:pt x="2566" y="1219"/>
                  </a:lnTo>
                  <a:lnTo>
                    <a:pt x="2568" y="1216"/>
                  </a:lnTo>
                  <a:lnTo>
                    <a:pt x="2568" y="1216"/>
                  </a:lnTo>
                  <a:lnTo>
                    <a:pt x="2566" y="1214"/>
                  </a:lnTo>
                  <a:lnTo>
                    <a:pt x="2566" y="1214"/>
                  </a:lnTo>
                  <a:lnTo>
                    <a:pt x="2563" y="1214"/>
                  </a:lnTo>
                  <a:lnTo>
                    <a:pt x="2563" y="1214"/>
                  </a:lnTo>
                  <a:lnTo>
                    <a:pt x="2561" y="1216"/>
                  </a:lnTo>
                  <a:lnTo>
                    <a:pt x="2561" y="1216"/>
                  </a:lnTo>
                  <a:lnTo>
                    <a:pt x="2556" y="1216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4" y="1214"/>
                  </a:lnTo>
                  <a:lnTo>
                    <a:pt x="2547" y="1214"/>
                  </a:lnTo>
                  <a:lnTo>
                    <a:pt x="2547" y="1214"/>
                  </a:lnTo>
                  <a:lnTo>
                    <a:pt x="2545" y="1212"/>
                  </a:lnTo>
                  <a:lnTo>
                    <a:pt x="2545" y="1212"/>
                  </a:lnTo>
                  <a:lnTo>
                    <a:pt x="2542" y="1212"/>
                  </a:lnTo>
                  <a:lnTo>
                    <a:pt x="2542" y="1214"/>
                  </a:lnTo>
                  <a:lnTo>
                    <a:pt x="2542" y="1214"/>
                  </a:lnTo>
                  <a:lnTo>
                    <a:pt x="2540" y="1214"/>
                  </a:lnTo>
                  <a:lnTo>
                    <a:pt x="2540" y="1214"/>
                  </a:lnTo>
                  <a:lnTo>
                    <a:pt x="2537" y="1212"/>
                  </a:lnTo>
                  <a:lnTo>
                    <a:pt x="2537" y="1212"/>
                  </a:lnTo>
                  <a:lnTo>
                    <a:pt x="2537" y="1209"/>
                  </a:lnTo>
                  <a:lnTo>
                    <a:pt x="2540" y="1209"/>
                  </a:lnTo>
                  <a:lnTo>
                    <a:pt x="2540" y="1207"/>
                  </a:lnTo>
                  <a:lnTo>
                    <a:pt x="2537" y="1207"/>
                  </a:lnTo>
                  <a:lnTo>
                    <a:pt x="2537" y="1205"/>
                  </a:lnTo>
                  <a:lnTo>
                    <a:pt x="2537" y="1207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5" y="1205"/>
                  </a:lnTo>
                  <a:lnTo>
                    <a:pt x="2535" y="1205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3" y="1207"/>
                  </a:lnTo>
                  <a:lnTo>
                    <a:pt x="2533" y="1207"/>
                  </a:lnTo>
                  <a:lnTo>
                    <a:pt x="2533" y="1209"/>
                  </a:lnTo>
                  <a:lnTo>
                    <a:pt x="2530" y="1209"/>
                  </a:lnTo>
                  <a:lnTo>
                    <a:pt x="2530" y="1212"/>
                  </a:lnTo>
                  <a:lnTo>
                    <a:pt x="2530" y="1212"/>
                  </a:lnTo>
                  <a:lnTo>
                    <a:pt x="2530" y="1214"/>
                  </a:lnTo>
                  <a:lnTo>
                    <a:pt x="2530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16" y="1212"/>
                  </a:lnTo>
                  <a:lnTo>
                    <a:pt x="2514" y="1212"/>
                  </a:lnTo>
                  <a:lnTo>
                    <a:pt x="2514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09" y="1212"/>
                  </a:lnTo>
                  <a:lnTo>
                    <a:pt x="2509" y="1212"/>
                  </a:lnTo>
                  <a:lnTo>
                    <a:pt x="2511" y="1212"/>
                  </a:lnTo>
                  <a:lnTo>
                    <a:pt x="2514" y="1212"/>
                  </a:lnTo>
                  <a:lnTo>
                    <a:pt x="2514" y="1214"/>
                  </a:lnTo>
                  <a:lnTo>
                    <a:pt x="2514" y="1214"/>
                  </a:lnTo>
                  <a:lnTo>
                    <a:pt x="2509" y="1214"/>
                  </a:lnTo>
                  <a:lnTo>
                    <a:pt x="2509" y="1214"/>
                  </a:lnTo>
                  <a:lnTo>
                    <a:pt x="2507" y="1214"/>
                  </a:lnTo>
                  <a:lnTo>
                    <a:pt x="2507" y="1212"/>
                  </a:lnTo>
                  <a:lnTo>
                    <a:pt x="2507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2" y="1209"/>
                  </a:lnTo>
                  <a:lnTo>
                    <a:pt x="2502" y="1209"/>
                  </a:lnTo>
                  <a:lnTo>
                    <a:pt x="2502" y="1207"/>
                  </a:lnTo>
                  <a:lnTo>
                    <a:pt x="2500" y="1207"/>
                  </a:lnTo>
                  <a:lnTo>
                    <a:pt x="2500" y="1205"/>
                  </a:lnTo>
                  <a:lnTo>
                    <a:pt x="2500" y="1205"/>
                  </a:lnTo>
                  <a:lnTo>
                    <a:pt x="2500" y="1202"/>
                  </a:lnTo>
                  <a:lnTo>
                    <a:pt x="2502" y="1202"/>
                  </a:lnTo>
                  <a:lnTo>
                    <a:pt x="2500" y="1202"/>
                  </a:lnTo>
                  <a:lnTo>
                    <a:pt x="2500" y="1202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500" y="1202"/>
                  </a:lnTo>
                  <a:lnTo>
                    <a:pt x="2497" y="1205"/>
                  </a:lnTo>
                  <a:lnTo>
                    <a:pt x="2495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8" y="1200"/>
                  </a:lnTo>
                  <a:lnTo>
                    <a:pt x="2485" y="1200"/>
                  </a:lnTo>
                  <a:lnTo>
                    <a:pt x="2485" y="1198"/>
                  </a:lnTo>
                  <a:lnTo>
                    <a:pt x="2485" y="1198"/>
                  </a:lnTo>
                  <a:lnTo>
                    <a:pt x="2488" y="1198"/>
                  </a:lnTo>
                  <a:lnTo>
                    <a:pt x="2485" y="1195"/>
                  </a:lnTo>
                  <a:lnTo>
                    <a:pt x="2485" y="1195"/>
                  </a:lnTo>
                  <a:lnTo>
                    <a:pt x="2483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78" y="1195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6" y="1193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88"/>
                  </a:lnTo>
                  <a:lnTo>
                    <a:pt x="2474" y="1188"/>
                  </a:lnTo>
                  <a:lnTo>
                    <a:pt x="2474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69" y="1188"/>
                  </a:lnTo>
                  <a:lnTo>
                    <a:pt x="2466" y="1188"/>
                  </a:lnTo>
                  <a:lnTo>
                    <a:pt x="2464" y="1188"/>
                  </a:lnTo>
                  <a:lnTo>
                    <a:pt x="2464" y="1188"/>
                  </a:lnTo>
                  <a:lnTo>
                    <a:pt x="2462" y="1190"/>
                  </a:lnTo>
                  <a:lnTo>
                    <a:pt x="2459" y="1190"/>
                  </a:lnTo>
                  <a:lnTo>
                    <a:pt x="2457" y="1190"/>
                  </a:lnTo>
                  <a:lnTo>
                    <a:pt x="2457" y="1193"/>
                  </a:lnTo>
                  <a:lnTo>
                    <a:pt x="2455" y="1193"/>
                  </a:lnTo>
                  <a:lnTo>
                    <a:pt x="2450" y="1193"/>
                  </a:lnTo>
                  <a:lnTo>
                    <a:pt x="2450" y="1193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5" y="1198"/>
                  </a:lnTo>
                  <a:lnTo>
                    <a:pt x="2443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40" y="1198"/>
                  </a:lnTo>
                  <a:lnTo>
                    <a:pt x="2440" y="1198"/>
                  </a:lnTo>
                  <a:lnTo>
                    <a:pt x="2443" y="1198"/>
                  </a:lnTo>
                  <a:lnTo>
                    <a:pt x="2443" y="1198"/>
                  </a:lnTo>
                  <a:lnTo>
                    <a:pt x="2443" y="1200"/>
                  </a:lnTo>
                  <a:lnTo>
                    <a:pt x="2443" y="1202"/>
                  </a:lnTo>
                  <a:lnTo>
                    <a:pt x="2436" y="1209"/>
                  </a:lnTo>
                  <a:lnTo>
                    <a:pt x="2429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4" y="1216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21"/>
                  </a:lnTo>
                  <a:lnTo>
                    <a:pt x="2422" y="1224"/>
                  </a:lnTo>
                  <a:lnTo>
                    <a:pt x="2422" y="1226"/>
                  </a:lnTo>
                  <a:lnTo>
                    <a:pt x="2419" y="1226"/>
                  </a:lnTo>
                  <a:lnTo>
                    <a:pt x="2414" y="1231"/>
                  </a:lnTo>
                  <a:lnTo>
                    <a:pt x="2414" y="1231"/>
                  </a:lnTo>
                  <a:lnTo>
                    <a:pt x="2414" y="1233"/>
                  </a:lnTo>
                  <a:lnTo>
                    <a:pt x="2412" y="1233"/>
                  </a:lnTo>
                  <a:lnTo>
                    <a:pt x="2410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398" y="1233"/>
                  </a:lnTo>
                  <a:lnTo>
                    <a:pt x="2398" y="1235"/>
                  </a:lnTo>
                  <a:lnTo>
                    <a:pt x="2388" y="1233"/>
                  </a:lnTo>
                  <a:lnTo>
                    <a:pt x="2381" y="1231"/>
                  </a:lnTo>
                  <a:lnTo>
                    <a:pt x="2381" y="1228"/>
                  </a:lnTo>
                  <a:lnTo>
                    <a:pt x="2377" y="1228"/>
                  </a:lnTo>
                  <a:lnTo>
                    <a:pt x="2377" y="1226"/>
                  </a:lnTo>
                  <a:lnTo>
                    <a:pt x="2377" y="1226"/>
                  </a:lnTo>
                  <a:lnTo>
                    <a:pt x="2374" y="1224"/>
                  </a:lnTo>
                  <a:lnTo>
                    <a:pt x="2374" y="1224"/>
                  </a:lnTo>
                  <a:lnTo>
                    <a:pt x="2372" y="1224"/>
                  </a:lnTo>
                  <a:lnTo>
                    <a:pt x="2372" y="1224"/>
                  </a:lnTo>
                  <a:lnTo>
                    <a:pt x="2372" y="1221"/>
                  </a:lnTo>
                  <a:lnTo>
                    <a:pt x="2372" y="1216"/>
                  </a:lnTo>
                  <a:lnTo>
                    <a:pt x="2372" y="1207"/>
                  </a:lnTo>
                  <a:lnTo>
                    <a:pt x="2372" y="1205"/>
                  </a:lnTo>
                  <a:lnTo>
                    <a:pt x="2372" y="1202"/>
                  </a:lnTo>
                  <a:lnTo>
                    <a:pt x="2372" y="1202"/>
                  </a:lnTo>
                  <a:lnTo>
                    <a:pt x="2374" y="1200"/>
                  </a:lnTo>
                  <a:lnTo>
                    <a:pt x="2374" y="1200"/>
                  </a:lnTo>
                  <a:lnTo>
                    <a:pt x="2377" y="1198"/>
                  </a:lnTo>
                  <a:lnTo>
                    <a:pt x="2377" y="1195"/>
                  </a:lnTo>
                  <a:lnTo>
                    <a:pt x="2377" y="1195"/>
                  </a:lnTo>
                  <a:lnTo>
                    <a:pt x="2379" y="1193"/>
                  </a:lnTo>
                  <a:lnTo>
                    <a:pt x="2381" y="1193"/>
                  </a:lnTo>
                  <a:lnTo>
                    <a:pt x="2384" y="1195"/>
                  </a:lnTo>
                  <a:lnTo>
                    <a:pt x="2386" y="1198"/>
                  </a:lnTo>
                  <a:lnTo>
                    <a:pt x="2388" y="1198"/>
                  </a:lnTo>
                  <a:lnTo>
                    <a:pt x="2388" y="1195"/>
                  </a:lnTo>
                  <a:lnTo>
                    <a:pt x="2386" y="1193"/>
                  </a:lnTo>
                  <a:lnTo>
                    <a:pt x="2386" y="1190"/>
                  </a:lnTo>
                  <a:lnTo>
                    <a:pt x="2381" y="1188"/>
                  </a:lnTo>
                  <a:lnTo>
                    <a:pt x="2381" y="1186"/>
                  </a:lnTo>
                  <a:lnTo>
                    <a:pt x="2379" y="1183"/>
                  </a:lnTo>
                  <a:lnTo>
                    <a:pt x="2377" y="1181"/>
                  </a:lnTo>
                  <a:lnTo>
                    <a:pt x="2374" y="1179"/>
                  </a:lnTo>
                  <a:lnTo>
                    <a:pt x="2372" y="1176"/>
                  </a:lnTo>
                  <a:lnTo>
                    <a:pt x="2372" y="1174"/>
                  </a:lnTo>
                  <a:lnTo>
                    <a:pt x="2372" y="1174"/>
                  </a:lnTo>
                  <a:lnTo>
                    <a:pt x="2370" y="1174"/>
                  </a:lnTo>
                  <a:lnTo>
                    <a:pt x="2372" y="1169"/>
                  </a:lnTo>
                  <a:lnTo>
                    <a:pt x="2370" y="1169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2" y="1167"/>
                  </a:lnTo>
                  <a:lnTo>
                    <a:pt x="2355" y="1167"/>
                  </a:lnTo>
                  <a:lnTo>
                    <a:pt x="2353" y="1169"/>
                  </a:lnTo>
                  <a:lnTo>
                    <a:pt x="2353" y="1169"/>
                  </a:lnTo>
                  <a:lnTo>
                    <a:pt x="2353" y="1172"/>
                  </a:lnTo>
                  <a:lnTo>
                    <a:pt x="2353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48" y="1172"/>
                  </a:lnTo>
                  <a:lnTo>
                    <a:pt x="2348" y="1172"/>
                  </a:lnTo>
                  <a:lnTo>
                    <a:pt x="2346" y="1169"/>
                  </a:lnTo>
                  <a:lnTo>
                    <a:pt x="2346" y="1169"/>
                  </a:lnTo>
                  <a:lnTo>
                    <a:pt x="2343" y="1169"/>
                  </a:lnTo>
                  <a:lnTo>
                    <a:pt x="2339" y="1169"/>
                  </a:lnTo>
                  <a:lnTo>
                    <a:pt x="2334" y="1167"/>
                  </a:lnTo>
                  <a:lnTo>
                    <a:pt x="2329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4"/>
                  </a:lnTo>
                  <a:lnTo>
                    <a:pt x="2325" y="1164"/>
                  </a:lnTo>
                  <a:lnTo>
                    <a:pt x="2322" y="1164"/>
                  </a:lnTo>
                  <a:lnTo>
                    <a:pt x="2322" y="1164"/>
                  </a:lnTo>
                  <a:lnTo>
                    <a:pt x="2320" y="1164"/>
                  </a:lnTo>
                  <a:lnTo>
                    <a:pt x="2320" y="1162"/>
                  </a:lnTo>
                  <a:lnTo>
                    <a:pt x="2320" y="1162"/>
                  </a:lnTo>
                  <a:lnTo>
                    <a:pt x="2317" y="1160"/>
                  </a:lnTo>
                  <a:lnTo>
                    <a:pt x="2313" y="1160"/>
                  </a:lnTo>
                  <a:lnTo>
                    <a:pt x="2313" y="1157"/>
                  </a:lnTo>
                  <a:lnTo>
                    <a:pt x="2308" y="1153"/>
                  </a:lnTo>
                  <a:lnTo>
                    <a:pt x="2303" y="1148"/>
                  </a:lnTo>
                  <a:lnTo>
                    <a:pt x="2301" y="1138"/>
                  </a:lnTo>
                  <a:lnTo>
                    <a:pt x="2299" y="1136"/>
                  </a:lnTo>
                  <a:lnTo>
                    <a:pt x="2299" y="1136"/>
                  </a:lnTo>
                  <a:lnTo>
                    <a:pt x="2299" y="1134"/>
                  </a:lnTo>
                  <a:lnTo>
                    <a:pt x="2299" y="1134"/>
                  </a:lnTo>
                  <a:lnTo>
                    <a:pt x="2299" y="1131"/>
                  </a:lnTo>
                  <a:lnTo>
                    <a:pt x="2299" y="1131"/>
                  </a:lnTo>
                  <a:lnTo>
                    <a:pt x="2299" y="1129"/>
                  </a:lnTo>
                  <a:lnTo>
                    <a:pt x="2299" y="1124"/>
                  </a:lnTo>
                  <a:lnTo>
                    <a:pt x="2301" y="1124"/>
                  </a:lnTo>
                  <a:lnTo>
                    <a:pt x="2301" y="1122"/>
                  </a:lnTo>
                  <a:lnTo>
                    <a:pt x="2306" y="1112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8" y="1110"/>
                  </a:lnTo>
                  <a:lnTo>
                    <a:pt x="2308" y="1110"/>
                  </a:lnTo>
                  <a:lnTo>
                    <a:pt x="2310" y="1112"/>
                  </a:lnTo>
                  <a:lnTo>
                    <a:pt x="2310" y="1110"/>
                  </a:lnTo>
                  <a:lnTo>
                    <a:pt x="2310" y="1108"/>
                  </a:lnTo>
                  <a:lnTo>
                    <a:pt x="2308" y="1108"/>
                  </a:lnTo>
                  <a:lnTo>
                    <a:pt x="2308" y="1105"/>
                  </a:lnTo>
                  <a:lnTo>
                    <a:pt x="2308" y="1105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13" y="1101"/>
                  </a:lnTo>
                  <a:lnTo>
                    <a:pt x="2315" y="1096"/>
                  </a:lnTo>
                  <a:lnTo>
                    <a:pt x="2317" y="1096"/>
                  </a:lnTo>
                  <a:lnTo>
                    <a:pt x="2320" y="1096"/>
                  </a:lnTo>
                  <a:lnTo>
                    <a:pt x="2322" y="1096"/>
                  </a:lnTo>
                  <a:lnTo>
                    <a:pt x="2325" y="1096"/>
                  </a:lnTo>
                  <a:lnTo>
                    <a:pt x="2327" y="1096"/>
                  </a:lnTo>
                  <a:lnTo>
                    <a:pt x="2329" y="1098"/>
                  </a:lnTo>
                  <a:lnTo>
                    <a:pt x="2332" y="1101"/>
                  </a:lnTo>
                  <a:lnTo>
                    <a:pt x="2332" y="1103"/>
                  </a:lnTo>
                  <a:lnTo>
                    <a:pt x="2332" y="1105"/>
                  </a:lnTo>
                  <a:lnTo>
                    <a:pt x="2334" y="1105"/>
                  </a:lnTo>
                  <a:lnTo>
                    <a:pt x="2336" y="1108"/>
                  </a:lnTo>
                  <a:lnTo>
                    <a:pt x="2336" y="1108"/>
                  </a:lnTo>
                  <a:lnTo>
                    <a:pt x="2339" y="1108"/>
                  </a:lnTo>
                  <a:lnTo>
                    <a:pt x="2339" y="1108"/>
                  </a:lnTo>
                  <a:lnTo>
                    <a:pt x="2341" y="1108"/>
                  </a:lnTo>
                  <a:lnTo>
                    <a:pt x="2341" y="1108"/>
                  </a:lnTo>
                  <a:lnTo>
                    <a:pt x="2343" y="1105"/>
                  </a:lnTo>
                  <a:lnTo>
                    <a:pt x="2346" y="1103"/>
                  </a:lnTo>
                  <a:lnTo>
                    <a:pt x="2348" y="1103"/>
                  </a:lnTo>
                  <a:lnTo>
                    <a:pt x="2348" y="1103"/>
                  </a:lnTo>
                  <a:lnTo>
                    <a:pt x="2351" y="1101"/>
                  </a:lnTo>
                  <a:lnTo>
                    <a:pt x="2348" y="1101"/>
                  </a:lnTo>
                  <a:lnTo>
                    <a:pt x="2351" y="1101"/>
                  </a:lnTo>
                  <a:lnTo>
                    <a:pt x="2351" y="1101"/>
                  </a:lnTo>
                  <a:lnTo>
                    <a:pt x="2353" y="1101"/>
                  </a:lnTo>
                  <a:lnTo>
                    <a:pt x="2355" y="1098"/>
                  </a:lnTo>
                  <a:lnTo>
                    <a:pt x="2355" y="1098"/>
                  </a:lnTo>
                  <a:lnTo>
                    <a:pt x="2358" y="1101"/>
                  </a:lnTo>
                  <a:lnTo>
                    <a:pt x="2360" y="1101"/>
                  </a:lnTo>
                  <a:lnTo>
                    <a:pt x="2362" y="1101"/>
                  </a:lnTo>
                  <a:lnTo>
                    <a:pt x="2362" y="1101"/>
                  </a:lnTo>
                  <a:lnTo>
                    <a:pt x="2365" y="1098"/>
                  </a:lnTo>
                  <a:lnTo>
                    <a:pt x="2365" y="1098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8"/>
                  </a:lnTo>
                  <a:lnTo>
                    <a:pt x="2367" y="1098"/>
                  </a:lnTo>
                  <a:lnTo>
                    <a:pt x="2370" y="1098"/>
                  </a:lnTo>
                  <a:lnTo>
                    <a:pt x="2372" y="1098"/>
                  </a:lnTo>
                  <a:lnTo>
                    <a:pt x="2372" y="1096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2" y="1101"/>
                  </a:lnTo>
                  <a:lnTo>
                    <a:pt x="2374" y="1098"/>
                  </a:lnTo>
                  <a:lnTo>
                    <a:pt x="2374" y="1098"/>
                  </a:lnTo>
                  <a:lnTo>
                    <a:pt x="2377" y="1096"/>
                  </a:lnTo>
                  <a:lnTo>
                    <a:pt x="2377" y="1093"/>
                  </a:lnTo>
                  <a:lnTo>
                    <a:pt x="2379" y="1093"/>
                  </a:lnTo>
                  <a:lnTo>
                    <a:pt x="2381" y="1091"/>
                  </a:lnTo>
                  <a:lnTo>
                    <a:pt x="2384" y="1086"/>
                  </a:lnTo>
                  <a:lnTo>
                    <a:pt x="2384" y="1086"/>
                  </a:lnTo>
                  <a:lnTo>
                    <a:pt x="2386" y="1086"/>
                  </a:lnTo>
                  <a:lnTo>
                    <a:pt x="2388" y="1086"/>
                  </a:lnTo>
                  <a:lnTo>
                    <a:pt x="2388" y="1084"/>
                  </a:lnTo>
                  <a:lnTo>
                    <a:pt x="2391" y="1082"/>
                  </a:lnTo>
                  <a:lnTo>
                    <a:pt x="2391" y="1082"/>
                  </a:lnTo>
                  <a:lnTo>
                    <a:pt x="2391" y="1079"/>
                  </a:lnTo>
                  <a:lnTo>
                    <a:pt x="2388" y="1077"/>
                  </a:lnTo>
                  <a:lnTo>
                    <a:pt x="2388" y="1077"/>
                  </a:lnTo>
                  <a:lnTo>
                    <a:pt x="2388" y="1074"/>
                  </a:lnTo>
                  <a:lnTo>
                    <a:pt x="2388" y="1072"/>
                  </a:lnTo>
                  <a:lnTo>
                    <a:pt x="2388" y="1070"/>
                  </a:lnTo>
                  <a:lnTo>
                    <a:pt x="2388" y="1072"/>
                  </a:lnTo>
                  <a:lnTo>
                    <a:pt x="2386" y="1072"/>
                  </a:lnTo>
                  <a:lnTo>
                    <a:pt x="2386" y="1074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0"/>
                  </a:lnTo>
                  <a:lnTo>
                    <a:pt x="2386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91" y="1067"/>
                  </a:lnTo>
                  <a:lnTo>
                    <a:pt x="2391" y="1067"/>
                  </a:lnTo>
                  <a:lnTo>
                    <a:pt x="2391" y="1063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6" y="1058"/>
                  </a:lnTo>
                  <a:lnTo>
                    <a:pt x="2396" y="1058"/>
                  </a:lnTo>
                  <a:lnTo>
                    <a:pt x="2396" y="1056"/>
                  </a:lnTo>
                  <a:lnTo>
                    <a:pt x="2398" y="1056"/>
                  </a:lnTo>
                  <a:lnTo>
                    <a:pt x="2400" y="1056"/>
                  </a:lnTo>
                  <a:lnTo>
                    <a:pt x="2403" y="1056"/>
                  </a:lnTo>
                  <a:lnTo>
                    <a:pt x="2403" y="1053"/>
                  </a:lnTo>
                  <a:lnTo>
                    <a:pt x="2400" y="1051"/>
                  </a:lnTo>
                  <a:lnTo>
                    <a:pt x="2403" y="1051"/>
                  </a:lnTo>
                  <a:lnTo>
                    <a:pt x="2403" y="1051"/>
                  </a:lnTo>
                  <a:lnTo>
                    <a:pt x="2403" y="1048"/>
                  </a:lnTo>
                  <a:lnTo>
                    <a:pt x="2405" y="1048"/>
                  </a:lnTo>
                  <a:lnTo>
                    <a:pt x="2405" y="1048"/>
                  </a:lnTo>
                  <a:lnTo>
                    <a:pt x="2407" y="1048"/>
                  </a:lnTo>
                  <a:lnTo>
                    <a:pt x="2410" y="1046"/>
                  </a:lnTo>
                  <a:lnTo>
                    <a:pt x="2412" y="1046"/>
                  </a:lnTo>
                  <a:lnTo>
                    <a:pt x="2414" y="1046"/>
                  </a:lnTo>
                  <a:lnTo>
                    <a:pt x="2414" y="1046"/>
                  </a:lnTo>
                  <a:lnTo>
                    <a:pt x="2414" y="1044"/>
                  </a:lnTo>
                  <a:lnTo>
                    <a:pt x="2417" y="1044"/>
                  </a:lnTo>
                  <a:lnTo>
                    <a:pt x="2419" y="1044"/>
                  </a:lnTo>
                  <a:lnTo>
                    <a:pt x="2419" y="1044"/>
                  </a:lnTo>
                  <a:lnTo>
                    <a:pt x="2422" y="1041"/>
                  </a:lnTo>
                  <a:lnTo>
                    <a:pt x="2422" y="1041"/>
                  </a:lnTo>
                  <a:lnTo>
                    <a:pt x="2422" y="1039"/>
                  </a:lnTo>
                  <a:lnTo>
                    <a:pt x="2424" y="1039"/>
                  </a:lnTo>
                  <a:lnTo>
                    <a:pt x="2433" y="1037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8" y="1034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3" y="1030"/>
                  </a:lnTo>
                  <a:lnTo>
                    <a:pt x="2443" y="1030"/>
                  </a:lnTo>
                  <a:lnTo>
                    <a:pt x="2445" y="1030"/>
                  </a:lnTo>
                  <a:lnTo>
                    <a:pt x="2448" y="1030"/>
                  </a:lnTo>
                  <a:lnTo>
                    <a:pt x="2450" y="1030"/>
                  </a:lnTo>
                  <a:lnTo>
                    <a:pt x="2450" y="1030"/>
                  </a:lnTo>
                  <a:lnTo>
                    <a:pt x="2452" y="1027"/>
                  </a:lnTo>
                  <a:lnTo>
                    <a:pt x="2452" y="1027"/>
                  </a:lnTo>
                  <a:lnTo>
                    <a:pt x="2452" y="1025"/>
                  </a:lnTo>
                  <a:lnTo>
                    <a:pt x="2452" y="1025"/>
                  </a:lnTo>
                  <a:lnTo>
                    <a:pt x="2452" y="1022"/>
                  </a:lnTo>
                  <a:lnTo>
                    <a:pt x="2452" y="1022"/>
                  </a:lnTo>
                  <a:lnTo>
                    <a:pt x="2452" y="1020"/>
                  </a:lnTo>
                  <a:lnTo>
                    <a:pt x="2455" y="1018"/>
                  </a:lnTo>
                  <a:lnTo>
                    <a:pt x="2457" y="1018"/>
                  </a:lnTo>
                  <a:lnTo>
                    <a:pt x="2457" y="1018"/>
                  </a:lnTo>
                  <a:lnTo>
                    <a:pt x="2457" y="1015"/>
                  </a:lnTo>
                  <a:lnTo>
                    <a:pt x="2457" y="1015"/>
                  </a:lnTo>
                  <a:lnTo>
                    <a:pt x="2455" y="1018"/>
                  </a:lnTo>
                  <a:lnTo>
                    <a:pt x="2455" y="1015"/>
                  </a:lnTo>
                  <a:lnTo>
                    <a:pt x="2455" y="1015"/>
                  </a:lnTo>
                  <a:lnTo>
                    <a:pt x="2457" y="1015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1"/>
                  </a:lnTo>
                  <a:lnTo>
                    <a:pt x="2457" y="1011"/>
                  </a:lnTo>
                  <a:lnTo>
                    <a:pt x="2459" y="1011"/>
                  </a:lnTo>
                  <a:lnTo>
                    <a:pt x="2459" y="1011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6"/>
                  </a:lnTo>
                  <a:lnTo>
                    <a:pt x="2464" y="1006"/>
                  </a:lnTo>
                  <a:lnTo>
                    <a:pt x="2466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999"/>
                  </a:lnTo>
                  <a:lnTo>
                    <a:pt x="2469" y="996"/>
                  </a:lnTo>
                  <a:lnTo>
                    <a:pt x="2469" y="996"/>
                  </a:lnTo>
                  <a:lnTo>
                    <a:pt x="2471" y="996"/>
                  </a:lnTo>
                  <a:lnTo>
                    <a:pt x="2471" y="996"/>
                  </a:lnTo>
                  <a:lnTo>
                    <a:pt x="2474" y="996"/>
                  </a:lnTo>
                  <a:lnTo>
                    <a:pt x="2474" y="996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8" y="994"/>
                  </a:lnTo>
                  <a:lnTo>
                    <a:pt x="2481" y="994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89"/>
                  </a:lnTo>
                  <a:lnTo>
                    <a:pt x="2476" y="989"/>
                  </a:lnTo>
                  <a:lnTo>
                    <a:pt x="2478" y="989"/>
                  </a:lnTo>
                  <a:lnTo>
                    <a:pt x="2476" y="987"/>
                  </a:lnTo>
                  <a:lnTo>
                    <a:pt x="2476" y="987"/>
                  </a:lnTo>
                  <a:lnTo>
                    <a:pt x="2478" y="987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81" y="985"/>
                  </a:lnTo>
                  <a:lnTo>
                    <a:pt x="2481" y="987"/>
                  </a:lnTo>
                  <a:lnTo>
                    <a:pt x="2481" y="987"/>
                  </a:lnTo>
                  <a:lnTo>
                    <a:pt x="2483" y="987"/>
                  </a:lnTo>
                  <a:lnTo>
                    <a:pt x="2483" y="987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2"/>
                  </a:lnTo>
                  <a:lnTo>
                    <a:pt x="2483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0"/>
                  </a:lnTo>
                  <a:lnTo>
                    <a:pt x="2488" y="980"/>
                  </a:lnTo>
                  <a:lnTo>
                    <a:pt x="2488" y="980"/>
                  </a:lnTo>
                  <a:lnTo>
                    <a:pt x="2490" y="977"/>
                  </a:lnTo>
                  <a:lnTo>
                    <a:pt x="2490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7" y="980"/>
                  </a:lnTo>
                  <a:lnTo>
                    <a:pt x="2497" y="977"/>
                  </a:lnTo>
                  <a:lnTo>
                    <a:pt x="2500" y="977"/>
                  </a:lnTo>
                  <a:lnTo>
                    <a:pt x="2500" y="980"/>
                  </a:lnTo>
                  <a:lnTo>
                    <a:pt x="2500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2"/>
                  </a:lnTo>
                  <a:lnTo>
                    <a:pt x="2502" y="982"/>
                  </a:lnTo>
                  <a:lnTo>
                    <a:pt x="2504" y="982"/>
                  </a:lnTo>
                  <a:lnTo>
                    <a:pt x="2507" y="982"/>
                  </a:lnTo>
                  <a:lnTo>
                    <a:pt x="2507" y="982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16" y="985"/>
                  </a:lnTo>
                  <a:lnTo>
                    <a:pt x="2519" y="985"/>
                  </a:lnTo>
                  <a:lnTo>
                    <a:pt x="2519" y="982"/>
                  </a:lnTo>
                  <a:lnTo>
                    <a:pt x="2519" y="982"/>
                  </a:lnTo>
                  <a:lnTo>
                    <a:pt x="2519" y="980"/>
                  </a:lnTo>
                  <a:lnTo>
                    <a:pt x="2519" y="977"/>
                  </a:lnTo>
                  <a:lnTo>
                    <a:pt x="2521" y="977"/>
                  </a:lnTo>
                  <a:lnTo>
                    <a:pt x="2521" y="975"/>
                  </a:lnTo>
                  <a:lnTo>
                    <a:pt x="2523" y="975"/>
                  </a:lnTo>
                  <a:lnTo>
                    <a:pt x="2526" y="975"/>
                  </a:lnTo>
                  <a:lnTo>
                    <a:pt x="2523" y="975"/>
                  </a:lnTo>
                  <a:lnTo>
                    <a:pt x="2523" y="977"/>
                  </a:lnTo>
                  <a:lnTo>
                    <a:pt x="2523" y="977"/>
                  </a:lnTo>
                  <a:lnTo>
                    <a:pt x="2521" y="977"/>
                  </a:lnTo>
                  <a:lnTo>
                    <a:pt x="2523" y="977"/>
                  </a:lnTo>
                  <a:lnTo>
                    <a:pt x="2523" y="980"/>
                  </a:lnTo>
                  <a:lnTo>
                    <a:pt x="2523" y="980"/>
                  </a:lnTo>
                  <a:lnTo>
                    <a:pt x="2523" y="985"/>
                  </a:lnTo>
                  <a:lnTo>
                    <a:pt x="2523" y="985"/>
                  </a:lnTo>
                  <a:lnTo>
                    <a:pt x="2526" y="987"/>
                  </a:lnTo>
                  <a:lnTo>
                    <a:pt x="2526" y="987"/>
                  </a:lnTo>
                  <a:lnTo>
                    <a:pt x="2533" y="992"/>
                  </a:lnTo>
                  <a:lnTo>
                    <a:pt x="2535" y="992"/>
                  </a:lnTo>
                  <a:lnTo>
                    <a:pt x="2537" y="994"/>
                  </a:lnTo>
                  <a:lnTo>
                    <a:pt x="2537" y="996"/>
                  </a:lnTo>
                  <a:lnTo>
                    <a:pt x="2537" y="996"/>
                  </a:lnTo>
                  <a:lnTo>
                    <a:pt x="2540" y="994"/>
                  </a:lnTo>
                  <a:lnTo>
                    <a:pt x="2540" y="996"/>
                  </a:lnTo>
                  <a:lnTo>
                    <a:pt x="2540" y="999"/>
                  </a:lnTo>
                  <a:lnTo>
                    <a:pt x="2537" y="999"/>
                  </a:lnTo>
                  <a:lnTo>
                    <a:pt x="2540" y="1001"/>
                  </a:lnTo>
                  <a:lnTo>
                    <a:pt x="2540" y="1001"/>
                  </a:lnTo>
                  <a:lnTo>
                    <a:pt x="2542" y="1003"/>
                  </a:lnTo>
                  <a:lnTo>
                    <a:pt x="2545" y="1006"/>
                  </a:lnTo>
                  <a:lnTo>
                    <a:pt x="2547" y="1006"/>
                  </a:lnTo>
                  <a:lnTo>
                    <a:pt x="2547" y="1008"/>
                  </a:lnTo>
                  <a:lnTo>
                    <a:pt x="2547" y="1008"/>
                  </a:lnTo>
                  <a:lnTo>
                    <a:pt x="2547" y="1011"/>
                  </a:lnTo>
                  <a:lnTo>
                    <a:pt x="2547" y="1011"/>
                  </a:lnTo>
                  <a:lnTo>
                    <a:pt x="2545" y="1011"/>
                  </a:lnTo>
                  <a:lnTo>
                    <a:pt x="2545" y="1011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2" y="1013"/>
                  </a:lnTo>
                  <a:lnTo>
                    <a:pt x="2542" y="1015"/>
                  </a:lnTo>
                  <a:lnTo>
                    <a:pt x="2540" y="1018"/>
                  </a:lnTo>
                  <a:lnTo>
                    <a:pt x="2537" y="1020"/>
                  </a:lnTo>
                  <a:lnTo>
                    <a:pt x="2537" y="1020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5"/>
                  </a:lnTo>
                  <a:lnTo>
                    <a:pt x="2537" y="1025"/>
                  </a:lnTo>
                  <a:lnTo>
                    <a:pt x="2535" y="1027"/>
                  </a:lnTo>
                  <a:lnTo>
                    <a:pt x="2535" y="1027"/>
                  </a:lnTo>
                  <a:lnTo>
                    <a:pt x="2533" y="1030"/>
                  </a:lnTo>
                  <a:lnTo>
                    <a:pt x="2533" y="1030"/>
                  </a:lnTo>
                  <a:lnTo>
                    <a:pt x="2530" y="1030"/>
                  </a:lnTo>
                  <a:lnTo>
                    <a:pt x="2530" y="1032"/>
                  </a:lnTo>
                  <a:lnTo>
                    <a:pt x="2530" y="1034"/>
                  </a:lnTo>
                  <a:lnTo>
                    <a:pt x="2528" y="1037"/>
                  </a:lnTo>
                  <a:lnTo>
                    <a:pt x="2528" y="1037"/>
                  </a:lnTo>
                  <a:lnTo>
                    <a:pt x="2526" y="1039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4"/>
                  </a:lnTo>
                  <a:lnTo>
                    <a:pt x="2523" y="1044"/>
                  </a:lnTo>
                  <a:lnTo>
                    <a:pt x="2523" y="1044"/>
                  </a:lnTo>
                  <a:lnTo>
                    <a:pt x="2521" y="1044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19" y="1048"/>
                  </a:lnTo>
                  <a:lnTo>
                    <a:pt x="2519" y="1048"/>
                  </a:lnTo>
                  <a:lnTo>
                    <a:pt x="2516" y="1048"/>
                  </a:lnTo>
                  <a:lnTo>
                    <a:pt x="2516" y="1048"/>
                  </a:lnTo>
                  <a:lnTo>
                    <a:pt x="2514" y="1048"/>
                  </a:lnTo>
                  <a:lnTo>
                    <a:pt x="2511" y="1048"/>
                  </a:lnTo>
                  <a:lnTo>
                    <a:pt x="2511" y="1051"/>
                  </a:lnTo>
                  <a:lnTo>
                    <a:pt x="2509" y="1051"/>
                  </a:lnTo>
                  <a:lnTo>
                    <a:pt x="2507" y="1051"/>
                  </a:lnTo>
                  <a:lnTo>
                    <a:pt x="2504" y="1053"/>
                  </a:lnTo>
                  <a:lnTo>
                    <a:pt x="2504" y="1056"/>
                  </a:lnTo>
                  <a:lnTo>
                    <a:pt x="2504" y="1056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4" y="1060"/>
                  </a:lnTo>
                  <a:lnTo>
                    <a:pt x="2504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4" y="1065"/>
                  </a:lnTo>
                  <a:lnTo>
                    <a:pt x="2502" y="1067"/>
                  </a:lnTo>
                  <a:lnTo>
                    <a:pt x="2504" y="1067"/>
                  </a:lnTo>
                  <a:lnTo>
                    <a:pt x="2502" y="1067"/>
                  </a:lnTo>
                  <a:lnTo>
                    <a:pt x="2500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3" y="1072"/>
                  </a:lnTo>
                  <a:lnTo>
                    <a:pt x="2493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3" y="1074"/>
                  </a:lnTo>
                  <a:lnTo>
                    <a:pt x="2493" y="1074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7" y="1074"/>
                  </a:lnTo>
                  <a:lnTo>
                    <a:pt x="2497" y="1074"/>
                  </a:lnTo>
                  <a:lnTo>
                    <a:pt x="2500" y="1074"/>
                  </a:lnTo>
                  <a:lnTo>
                    <a:pt x="2502" y="1074"/>
                  </a:lnTo>
                  <a:lnTo>
                    <a:pt x="2502" y="1077"/>
                  </a:lnTo>
                  <a:lnTo>
                    <a:pt x="2502" y="1079"/>
                  </a:lnTo>
                  <a:lnTo>
                    <a:pt x="2504" y="1084"/>
                  </a:lnTo>
                  <a:lnTo>
                    <a:pt x="2507" y="1086"/>
                  </a:lnTo>
                  <a:lnTo>
                    <a:pt x="2507" y="1086"/>
                  </a:lnTo>
                  <a:lnTo>
                    <a:pt x="2516" y="1084"/>
                  </a:lnTo>
                  <a:lnTo>
                    <a:pt x="2516" y="1084"/>
                  </a:lnTo>
                  <a:lnTo>
                    <a:pt x="2519" y="1084"/>
                  </a:lnTo>
                  <a:lnTo>
                    <a:pt x="2523" y="1084"/>
                  </a:lnTo>
                  <a:lnTo>
                    <a:pt x="2523" y="1084"/>
                  </a:lnTo>
                  <a:lnTo>
                    <a:pt x="2526" y="1084"/>
                  </a:lnTo>
                  <a:lnTo>
                    <a:pt x="2526" y="1084"/>
                  </a:lnTo>
                  <a:lnTo>
                    <a:pt x="2526" y="1082"/>
                  </a:lnTo>
                  <a:lnTo>
                    <a:pt x="2528" y="1082"/>
                  </a:lnTo>
                  <a:lnTo>
                    <a:pt x="2528" y="1082"/>
                  </a:lnTo>
                  <a:lnTo>
                    <a:pt x="2528" y="1084"/>
                  </a:lnTo>
                  <a:lnTo>
                    <a:pt x="2526" y="1084"/>
                  </a:lnTo>
                  <a:lnTo>
                    <a:pt x="2523" y="1084"/>
                  </a:lnTo>
                  <a:lnTo>
                    <a:pt x="2523" y="1086"/>
                  </a:lnTo>
                  <a:lnTo>
                    <a:pt x="2521" y="1084"/>
                  </a:lnTo>
                  <a:lnTo>
                    <a:pt x="2519" y="1084"/>
                  </a:lnTo>
                  <a:lnTo>
                    <a:pt x="2519" y="1086"/>
                  </a:lnTo>
                  <a:lnTo>
                    <a:pt x="2519" y="1086"/>
                  </a:lnTo>
                  <a:lnTo>
                    <a:pt x="2516" y="1089"/>
                  </a:lnTo>
                  <a:lnTo>
                    <a:pt x="2519" y="1089"/>
                  </a:lnTo>
                  <a:lnTo>
                    <a:pt x="2519" y="1089"/>
                  </a:lnTo>
                  <a:lnTo>
                    <a:pt x="2516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09" y="1091"/>
                  </a:lnTo>
                  <a:lnTo>
                    <a:pt x="2511" y="1093"/>
                  </a:lnTo>
                  <a:lnTo>
                    <a:pt x="2511" y="1093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09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4" y="1098"/>
                  </a:lnTo>
                  <a:lnTo>
                    <a:pt x="2514" y="1101"/>
                  </a:lnTo>
                  <a:lnTo>
                    <a:pt x="2514" y="1103"/>
                  </a:lnTo>
                  <a:lnTo>
                    <a:pt x="2514" y="1103"/>
                  </a:lnTo>
                  <a:lnTo>
                    <a:pt x="2511" y="1105"/>
                  </a:lnTo>
                  <a:lnTo>
                    <a:pt x="2507" y="1108"/>
                  </a:lnTo>
                  <a:lnTo>
                    <a:pt x="2504" y="1108"/>
                  </a:lnTo>
                  <a:lnTo>
                    <a:pt x="2504" y="1110"/>
                  </a:lnTo>
                  <a:lnTo>
                    <a:pt x="2502" y="1110"/>
                  </a:lnTo>
                  <a:lnTo>
                    <a:pt x="2502" y="1110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497" y="1108"/>
                  </a:lnTo>
                  <a:lnTo>
                    <a:pt x="2497" y="1108"/>
                  </a:lnTo>
                  <a:lnTo>
                    <a:pt x="2495" y="1110"/>
                  </a:lnTo>
                  <a:lnTo>
                    <a:pt x="2495" y="1110"/>
                  </a:lnTo>
                  <a:lnTo>
                    <a:pt x="2497" y="1110"/>
                  </a:lnTo>
                  <a:lnTo>
                    <a:pt x="2497" y="1112"/>
                  </a:lnTo>
                  <a:lnTo>
                    <a:pt x="2497" y="1112"/>
                  </a:lnTo>
                  <a:lnTo>
                    <a:pt x="2495" y="1112"/>
                  </a:lnTo>
                  <a:lnTo>
                    <a:pt x="2495" y="1112"/>
                  </a:lnTo>
                  <a:lnTo>
                    <a:pt x="2493" y="1112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88" y="1112"/>
                  </a:lnTo>
                  <a:lnTo>
                    <a:pt x="2488" y="1112"/>
                  </a:lnTo>
                  <a:lnTo>
                    <a:pt x="2485" y="1112"/>
                  </a:lnTo>
                  <a:lnTo>
                    <a:pt x="2485" y="1115"/>
                  </a:lnTo>
                  <a:lnTo>
                    <a:pt x="2483" y="1115"/>
                  </a:lnTo>
                  <a:lnTo>
                    <a:pt x="2483" y="1117"/>
                  </a:lnTo>
                  <a:lnTo>
                    <a:pt x="2483" y="1117"/>
                  </a:lnTo>
                  <a:lnTo>
                    <a:pt x="2488" y="1117"/>
                  </a:lnTo>
                  <a:lnTo>
                    <a:pt x="2488" y="1117"/>
                  </a:lnTo>
                  <a:lnTo>
                    <a:pt x="2485" y="1119"/>
                  </a:lnTo>
                  <a:lnTo>
                    <a:pt x="2485" y="1119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8" y="1129"/>
                  </a:lnTo>
                  <a:lnTo>
                    <a:pt x="2488" y="1129"/>
                  </a:lnTo>
                  <a:lnTo>
                    <a:pt x="2490" y="1129"/>
                  </a:lnTo>
                  <a:lnTo>
                    <a:pt x="2493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3" y="1124"/>
                  </a:lnTo>
                  <a:lnTo>
                    <a:pt x="2495" y="1124"/>
                  </a:lnTo>
                  <a:lnTo>
                    <a:pt x="2497" y="1122"/>
                  </a:lnTo>
                  <a:lnTo>
                    <a:pt x="2500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7" y="1122"/>
                  </a:lnTo>
                  <a:lnTo>
                    <a:pt x="2507" y="1119"/>
                  </a:lnTo>
                  <a:lnTo>
                    <a:pt x="2509" y="1119"/>
                  </a:lnTo>
                  <a:lnTo>
                    <a:pt x="2514" y="1119"/>
                  </a:lnTo>
                  <a:lnTo>
                    <a:pt x="2514" y="1119"/>
                  </a:lnTo>
                  <a:lnTo>
                    <a:pt x="2516" y="1119"/>
                  </a:lnTo>
                  <a:lnTo>
                    <a:pt x="2516" y="1119"/>
                  </a:lnTo>
                  <a:lnTo>
                    <a:pt x="2516" y="1117"/>
                  </a:lnTo>
                  <a:lnTo>
                    <a:pt x="2516" y="1117"/>
                  </a:lnTo>
                  <a:lnTo>
                    <a:pt x="2514" y="1115"/>
                  </a:lnTo>
                  <a:lnTo>
                    <a:pt x="2514" y="1115"/>
                  </a:lnTo>
                  <a:lnTo>
                    <a:pt x="2511" y="1115"/>
                  </a:lnTo>
                  <a:lnTo>
                    <a:pt x="2509" y="1115"/>
                  </a:lnTo>
                  <a:lnTo>
                    <a:pt x="2509" y="1115"/>
                  </a:lnTo>
                  <a:lnTo>
                    <a:pt x="2509" y="1112"/>
                  </a:lnTo>
                  <a:lnTo>
                    <a:pt x="2511" y="1112"/>
                  </a:lnTo>
                  <a:lnTo>
                    <a:pt x="2511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1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6" y="1110"/>
                  </a:lnTo>
                  <a:lnTo>
                    <a:pt x="2519" y="1110"/>
                  </a:lnTo>
                  <a:lnTo>
                    <a:pt x="2519" y="1110"/>
                  </a:lnTo>
                  <a:lnTo>
                    <a:pt x="2516" y="1108"/>
                  </a:lnTo>
                  <a:lnTo>
                    <a:pt x="2516" y="1108"/>
                  </a:lnTo>
                  <a:lnTo>
                    <a:pt x="2519" y="1108"/>
                  </a:lnTo>
                  <a:lnTo>
                    <a:pt x="2519" y="1108"/>
                  </a:lnTo>
                  <a:lnTo>
                    <a:pt x="2521" y="1110"/>
                  </a:lnTo>
                  <a:lnTo>
                    <a:pt x="2521" y="1112"/>
                  </a:lnTo>
                  <a:lnTo>
                    <a:pt x="2523" y="1112"/>
                  </a:lnTo>
                  <a:lnTo>
                    <a:pt x="2523" y="1115"/>
                  </a:lnTo>
                  <a:lnTo>
                    <a:pt x="2523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0"/>
                  </a:lnTo>
                  <a:lnTo>
                    <a:pt x="2523" y="1110"/>
                  </a:lnTo>
                  <a:lnTo>
                    <a:pt x="2523" y="1108"/>
                  </a:lnTo>
                  <a:lnTo>
                    <a:pt x="2523" y="1108"/>
                  </a:lnTo>
                  <a:lnTo>
                    <a:pt x="2526" y="1108"/>
                  </a:lnTo>
                  <a:lnTo>
                    <a:pt x="2528" y="1110"/>
                  </a:lnTo>
                  <a:lnTo>
                    <a:pt x="2528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30" y="1108"/>
                  </a:lnTo>
                  <a:lnTo>
                    <a:pt x="2530" y="1105"/>
                  </a:lnTo>
                  <a:lnTo>
                    <a:pt x="2530" y="1105"/>
                  </a:lnTo>
                  <a:lnTo>
                    <a:pt x="2533" y="1105"/>
                  </a:lnTo>
                  <a:lnTo>
                    <a:pt x="2533" y="1105"/>
                  </a:lnTo>
                  <a:lnTo>
                    <a:pt x="2533" y="1103"/>
                  </a:lnTo>
                  <a:lnTo>
                    <a:pt x="2533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7" y="1101"/>
                  </a:lnTo>
                  <a:lnTo>
                    <a:pt x="2537" y="1101"/>
                  </a:lnTo>
                  <a:lnTo>
                    <a:pt x="2540" y="1101"/>
                  </a:lnTo>
                  <a:lnTo>
                    <a:pt x="2540" y="1101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6"/>
                  </a:lnTo>
                  <a:lnTo>
                    <a:pt x="2542" y="1093"/>
                  </a:lnTo>
                  <a:lnTo>
                    <a:pt x="2545" y="1091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52" y="1084"/>
                  </a:lnTo>
                  <a:lnTo>
                    <a:pt x="2552" y="1082"/>
                  </a:lnTo>
                  <a:lnTo>
                    <a:pt x="2552" y="1082"/>
                  </a:lnTo>
                  <a:lnTo>
                    <a:pt x="2554" y="1082"/>
                  </a:lnTo>
                  <a:lnTo>
                    <a:pt x="2556" y="1082"/>
                  </a:lnTo>
                  <a:lnTo>
                    <a:pt x="2556" y="1082"/>
                  </a:lnTo>
                  <a:lnTo>
                    <a:pt x="2559" y="1079"/>
                  </a:lnTo>
                  <a:lnTo>
                    <a:pt x="2559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9"/>
                  </a:lnTo>
                  <a:lnTo>
                    <a:pt x="2563" y="1077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71" y="1072"/>
                  </a:lnTo>
                  <a:lnTo>
                    <a:pt x="2573" y="1072"/>
                  </a:lnTo>
                  <a:lnTo>
                    <a:pt x="2573" y="1072"/>
                  </a:lnTo>
                  <a:lnTo>
                    <a:pt x="2575" y="1067"/>
                  </a:lnTo>
                  <a:lnTo>
                    <a:pt x="2578" y="1070"/>
                  </a:lnTo>
                  <a:lnTo>
                    <a:pt x="2580" y="1067"/>
                  </a:lnTo>
                  <a:lnTo>
                    <a:pt x="2582" y="1070"/>
                  </a:lnTo>
                  <a:lnTo>
                    <a:pt x="2582" y="1067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7" y="1065"/>
                  </a:lnTo>
                  <a:lnTo>
                    <a:pt x="2589" y="1063"/>
                  </a:lnTo>
                  <a:lnTo>
                    <a:pt x="2589" y="1063"/>
                  </a:lnTo>
                  <a:lnTo>
                    <a:pt x="2589" y="1065"/>
                  </a:lnTo>
                  <a:lnTo>
                    <a:pt x="2592" y="1065"/>
                  </a:lnTo>
                  <a:lnTo>
                    <a:pt x="2594" y="1065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58"/>
                  </a:lnTo>
                  <a:lnTo>
                    <a:pt x="2594" y="1058"/>
                  </a:lnTo>
                  <a:lnTo>
                    <a:pt x="2597" y="1060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9" y="1056"/>
                  </a:lnTo>
                  <a:lnTo>
                    <a:pt x="2599" y="1056"/>
                  </a:lnTo>
                  <a:lnTo>
                    <a:pt x="2599" y="1058"/>
                  </a:lnTo>
                  <a:lnTo>
                    <a:pt x="2599" y="1058"/>
                  </a:lnTo>
                  <a:lnTo>
                    <a:pt x="2601" y="1058"/>
                  </a:lnTo>
                  <a:lnTo>
                    <a:pt x="2604" y="1058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3"/>
                  </a:lnTo>
                  <a:lnTo>
                    <a:pt x="2606" y="1053"/>
                  </a:lnTo>
                  <a:lnTo>
                    <a:pt x="2606" y="1053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8" y="1058"/>
                  </a:lnTo>
                  <a:lnTo>
                    <a:pt x="2608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5" y="1058"/>
                  </a:lnTo>
                  <a:lnTo>
                    <a:pt x="2615" y="1056"/>
                  </a:lnTo>
                  <a:lnTo>
                    <a:pt x="2615" y="1056"/>
                  </a:lnTo>
                  <a:lnTo>
                    <a:pt x="2615" y="1051"/>
                  </a:lnTo>
                  <a:lnTo>
                    <a:pt x="2615" y="1051"/>
                  </a:lnTo>
                  <a:lnTo>
                    <a:pt x="2615" y="1048"/>
                  </a:lnTo>
                  <a:lnTo>
                    <a:pt x="2618" y="1048"/>
                  </a:lnTo>
                  <a:lnTo>
                    <a:pt x="2618" y="1048"/>
                  </a:lnTo>
                  <a:lnTo>
                    <a:pt x="2618" y="1051"/>
                  </a:lnTo>
                  <a:lnTo>
                    <a:pt x="2618" y="1053"/>
                  </a:lnTo>
                  <a:lnTo>
                    <a:pt x="2620" y="1053"/>
                  </a:lnTo>
                  <a:lnTo>
                    <a:pt x="2625" y="1056"/>
                  </a:lnTo>
                  <a:lnTo>
                    <a:pt x="2625" y="1053"/>
                  </a:lnTo>
                  <a:lnTo>
                    <a:pt x="2625" y="1053"/>
                  </a:lnTo>
                  <a:lnTo>
                    <a:pt x="2627" y="1053"/>
                  </a:lnTo>
                  <a:lnTo>
                    <a:pt x="2630" y="1053"/>
                  </a:lnTo>
                  <a:lnTo>
                    <a:pt x="2630" y="1056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4" y="1053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7" y="1056"/>
                  </a:lnTo>
                  <a:lnTo>
                    <a:pt x="2637" y="1053"/>
                  </a:lnTo>
                  <a:lnTo>
                    <a:pt x="2639" y="1053"/>
                  </a:lnTo>
                  <a:lnTo>
                    <a:pt x="2639" y="1053"/>
                  </a:lnTo>
                  <a:lnTo>
                    <a:pt x="2642" y="1053"/>
                  </a:lnTo>
                  <a:lnTo>
                    <a:pt x="2642" y="1053"/>
                  </a:lnTo>
                  <a:lnTo>
                    <a:pt x="2644" y="1053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9" y="1048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3" y="1041"/>
                  </a:lnTo>
                  <a:lnTo>
                    <a:pt x="2656" y="1041"/>
                  </a:lnTo>
                  <a:lnTo>
                    <a:pt x="2656" y="1041"/>
                  </a:lnTo>
                  <a:lnTo>
                    <a:pt x="2656" y="1039"/>
                  </a:lnTo>
                  <a:lnTo>
                    <a:pt x="2653" y="1037"/>
                  </a:lnTo>
                  <a:lnTo>
                    <a:pt x="2656" y="1037"/>
                  </a:lnTo>
                  <a:lnTo>
                    <a:pt x="2656" y="1037"/>
                  </a:lnTo>
                  <a:lnTo>
                    <a:pt x="2656" y="1034"/>
                  </a:lnTo>
                  <a:lnTo>
                    <a:pt x="2663" y="1027"/>
                  </a:lnTo>
                  <a:lnTo>
                    <a:pt x="2663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5"/>
                  </a:lnTo>
                  <a:lnTo>
                    <a:pt x="2665" y="1025"/>
                  </a:lnTo>
                  <a:lnTo>
                    <a:pt x="2668" y="1025"/>
                  </a:lnTo>
                  <a:lnTo>
                    <a:pt x="2668" y="1022"/>
                  </a:lnTo>
                  <a:lnTo>
                    <a:pt x="2670" y="1022"/>
                  </a:lnTo>
                  <a:lnTo>
                    <a:pt x="2672" y="1022"/>
                  </a:lnTo>
                  <a:lnTo>
                    <a:pt x="2672" y="1020"/>
                  </a:lnTo>
                  <a:lnTo>
                    <a:pt x="2675" y="1020"/>
                  </a:lnTo>
                  <a:lnTo>
                    <a:pt x="2675" y="1018"/>
                  </a:lnTo>
                  <a:lnTo>
                    <a:pt x="2675" y="1018"/>
                  </a:lnTo>
                  <a:lnTo>
                    <a:pt x="2675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9" y="1013"/>
                  </a:lnTo>
                  <a:lnTo>
                    <a:pt x="2682" y="1011"/>
                  </a:lnTo>
                  <a:lnTo>
                    <a:pt x="2682" y="1011"/>
                  </a:lnTo>
                  <a:lnTo>
                    <a:pt x="2682" y="1008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6" y="1011"/>
                  </a:lnTo>
                  <a:lnTo>
                    <a:pt x="2686" y="1011"/>
                  </a:lnTo>
                  <a:lnTo>
                    <a:pt x="2689" y="1011"/>
                  </a:lnTo>
                  <a:lnTo>
                    <a:pt x="2689" y="1011"/>
                  </a:lnTo>
                  <a:lnTo>
                    <a:pt x="2691" y="1011"/>
                  </a:lnTo>
                  <a:lnTo>
                    <a:pt x="2691" y="1011"/>
                  </a:lnTo>
                  <a:lnTo>
                    <a:pt x="2691" y="1008"/>
                  </a:lnTo>
                  <a:lnTo>
                    <a:pt x="2689" y="1008"/>
                  </a:lnTo>
                  <a:lnTo>
                    <a:pt x="2689" y="1008"/>
                  </a:lnTo>
                  <a:lnTo>
                    <a:pt x="2689" y="1006"/>
                  </a:lnTo>
                  <a:lnTo>
                    <a:pt x="2689" y="1006"/>
                  </a:lnTo>
                  <a:lnTo>
                    <a:pt x="2691" y="1006"/>
                  </a:lnTo>
                  <a:lnTo>
                    <a:pt x="2691" y="1006"/>
                  </a:lnTo>
                  <a:lnTo>
                    <a:pt x="2694" y="1003"/>
                  </a:lnTo>
                  <a:lnTo>
                    <a:pt x="2694" y="1003"/>
                  </a:lnTo>
                  <a:lnTo>
                    <a:pt x="2696" y="1003"/>
                  </a:lnTo>
                  <a:lnTo>
                    <a:pt x="2696" y="1003"/>
                  </a:lnTo>
                  <a:lnTo>
                    <a:pt x="2698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6"/>
                  </a:lnTo>
                  <a:lnTo>
                    <a:pt x="2710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5" y="994"/>
                  </a:lnTo>
                  <a:lnTo>
                    <a:pt x="2717" y="994"/>
                  </a:lnTo>
                  <a:lnTo>
                    <a:pt x="2717" y="992"/>
                  </a:lnTo>
                  <a:lnTo>
                    <a:pt x="2717" y="992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2" y="987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31" y="982"/>
                  </a:lnTo>
                  <a:lnTo>
                    <a:pt x="2731" y="982"/>
                  </a:lnTo>
                  <a:lnTo>
                    <a:pt x="2734" y="982"/>
                  </a:lnTo>
                  <a:lnTo>
                    <a:pt x="2734" y="980"/>
                  </a:lnTo>
                  <a:lnTo>
                    <a:pt x="2736" y="980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8" y="982"/>
                  </a:lnTo>
                  <a:lnTo>
                    <a:pt x="2738" y="982"/>
                  </a:lnTo>
                  <a:lnTo>
                    <a:pt x="2741" y="982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38" y="980"/>
                  </a:lnTo>
                  <a:lnTo>
                    <a:pt x="2741" y="980"/>
                  </a:lnTo>
                  <a:lnTo>
                    <a:pt x="2741" y="977"/>
                  </a:lnTo>
                  <a:lnTo>
                    <a:pt x="2741" y="977"/>
                  </a:lnTo>
                  <a:lnTo>
                    <a:pt x="2743" y="977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6" y="975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0"/>
                  </a:lnTo>
                  <a:lnTo>
                    <a:pt x="2748" y="970"/>
                  </a:lnTo>
                  <a:lnTo>
                    <a:pt x="2748" y="970"/>
                  </a:lnTo>
                  <a:lnTo>
                    <a:pt x="2748" y="968"/>
                  </a:lnTo>
                  <a:lnTo>
                    <a:pt x="2748" y="968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7" y="959"/>
                  </a:lnTo>
                  <a:lnTo>
                    <a:pt x="2757" y="959"/>
                  </a:lnTo>
                  <a:lnTo>
                    <a:pt x="2757" y="956"/>
                  </a:lnTo>
                  <a:lnTo>
                    <a:pt x="2760" y="956"/>
                  </a:lnTo>
                  <a:lnTo>
                    <a:pt x="2760" y="954"/>
                  </a:lnTo>
                  <a:lnTo>
                    <a:pt x="2762" y="954"/>
                  </a:lnTo>
                  <a:lnTo>
                    <a:pt x="2765" y="949"/>
                  </a:lnTo>
                  <a:lnTo>
                    <a:pt x="2765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7"/>
                  </a:lnTo>
                  <a:lnTo>
                    <a:pt x="2767" y="944"/>
                  </a:lnTo>
                  <a:lnTo>
                    <a:pt x="2767" y="944"/>
                  </a:lnTo>
                  <a:lnTo>
                    <a:pt x="2767" y="942"/>
                  </a:lnTo>
                  <a:lnTo>
                    <a:pt x="2769" y="940"/>
                  </a:lnTo>
                  <a:lnTo>
                    <a:pt x="2769" y="937"/>
                  </a:lnTo>
                  <a:lnTo>
                    <a:pt x="2772" y="935"/>
                  </a:lnTo>
                  <a:lnTo>
                    <a:pt x="2772" y="935"/>
                  </a:lnTo>
                  <a:lnTo>
                    <a:pt x="2772" y="932"/>
                  </a:lnTo>
                  <a:lnTo>
                    <a:pt x="2769" y="932"/>
                  </a:lnTo>
                  <a:lnTo>
                    <a:pt x="2769" y="930"/>
                  </a:lnTo>
                  <a:lnTo>
                    <a:pt x="2772" y="930"/>
                  </a:lnTo>
                  <a:lnTo>
                    <a:pt x="2774" y="928"/>
                  </a:lnTo>
                  <a:lnTo>
                    <a:pt x="2774" y="928"/>
                  </a:lnTo>
                  <a:lnTo>
                    <a:pt x="2776" y="928"/>
                  </a:lnTo>
                  <a:lnTo>
                    <a:pt x="2776" y="928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3" y="923"/>
                  </a:lnTo>
                  <a:lnTo>
                    <a:pt x="2786" y="921"/>
                  </a:lnTo>
                  <a:lnTo>
                    <a:pt x="2786" y="921"/>
                  </a:lnTo>
                  <a:lnTo>
                    <a:pt x="2786" y="918"/>
                  </a:lnTo>
                  <a:lnTo>
                    <a:pt x="2788" y="918"/>
                  </a:lnTo>
                  <a:lnTo>
                    <a:pt x="2788" y="918"/>
                  </a:lnTo>
                  <a:lnTo>
                    <a:pt x="2791" y="918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3" y="921"/>
                  </a:lnTo>
                  <a:lnTo>
                    <a:pt x="2793" y="921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5"/>
                  </a:lnTo>
                  <a:lnTo>
                    <a:pt x="2798" y="925"/>
                  </a:lnTo>
                  <a:lnTo>
                    <a:pt x="2795" y="925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2"/>
                  </a:lnTo>
                  <a:lnTo>
                    <a:pt x="2802" y="932"/>
                  </a:lnTo>
                  <a:lnTo>
                    <a:pt x="2802" y="932"/>
                  </a:lnTo>
                  <a:lnTo>
                    <a:pt x="2800" y="932"/>
                  </a:lnTo>
                  <a:lnTo>
                    <a:pt x="2800" y="935"/>
                  </a:lnTo>
                  <a:lnTo>
                    <a:pt x="2800" y="935"/>
                  </a:lnTo>
                  <a:lnTo>
                    <a:pt x="2798" y="937"/>
                  </a:lnTo>
                  <a:lnTo>
                    <a:pt x="2798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5" y="935"/>
                  </a:lnTo>
                  <a:lnTo>
                    <a:pt x="2805" y="937"/>
                  </a:lnTo>
                  <a:lnTo>
                    <a:pt x="2805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9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9" y="940"/>
                  </a:lnTo>
                  <a:lnTo>
                    <a:pt x="2819" y="940"/>
                  </a:lnTo>
                  <a:lnTo>
                    <a:pt x="2821" y="940"/>
                  </a:lnTo>
                  <a:lnTo>
                    <a:pt x="2821" y="940"/>
                  </a:lnTo>
                  <a:lnTo>
                    <a:pt x="2821" y="942"/>
                  </a:lnTo>
                  <a:lnTo>
                    <a:pt x="2821" y="942"/>
                  </a:lnTo>
                  <a:lnTo>
                    <a:pt x="2824" y="942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8" y="942"/>
                  </a:lnTo>
                  <a:lnTo>
                    <a:pt x="2828" y="942"/>
                  </a:lnTo>
                  <a:lnTo>
                    <a:pt x="2828" y="944"/>
                  </a:lnTo>
                  <a:lnTo>
                    <a:pt x="2833" y="944"/>
                  </a:lnTo>
                  <a:lnTo>
                    <a:pt x="2835" y="942"/>
                  </a:lnTo>
                  <a:lnTo>
                    <a:pt x="2835" y="944"/>
                  </a:lnTo>
                  <a:lnTo>
                    <a:pt x="2838" y="944"/>
                  </a:lnTo>
                  <a:lnTo>
                    <a:pt x="2838" y="944"/>
                  </a:lnTo>
                  <a:lnTo>
                    <a:pt x="2838" y="942"/>
                  </a:lnTo>
                  <a:lnTo>
                    <a:pt x="2838" y="942"/>
                  </a:lnTo>
                  <a:lnTo>
                    <a:pt x="2840" y="942"/>
                  </a:lnTo>
                  <a:lnTo>
                    <a:pt x="2843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4"/>
                  </a:lnTo>
                  <a:lnTo>
                    <a:pt x="2845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4" y="947"/>
                  </a:lnTo>
                  <a:lnTo>
                    <a:pt x="2859" y="935"/>
                  </a:lnTo>
                  <a:lnTo>
                    <a:pt x="2861" y="932"/>
                  </a:lnTo>
                  <a:lnTo>
                    <a:pt x="2859" y="932"/>
                  </a:lnTo>
                  <a:lnTo>
                    <a:pt x="2859" y="930"/>
                  </a:lnTo>
                  <a:lnTo>
                    <a:pt x="2859" y="930"/>
                  </a:lnTo>
                  <a:lnTo>
                    <a:pt x="2859" y="928"/>
                  </a:lnTo>
                  <a:lnTo>
                    <a:pt x="2857" y="928"/>
                  </a:lnTo>
                  <a:lnTo>
                    <a:pt x="2854" y="925"/>
                  </a:lnTo>
                  <a:lnTo>
                    <a:pt x="2854" y="925"/>
                  </a:lnTo>
                  <a:lnTo>
                    <a:pt x="2854" y="923"/>
                  </a:lnTo>
                  <a:lnTo>
                    <a:pt x="2852" y="921"/>
                  </a:lnTo>
                  <a:lnTo>
                    <a:pt x="2850" y="916"/>
                  </a:lnTo>
                  <a:lnTo>
                    <a:pt x="2850" y="916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06"/>
                  </a:lnTo>
                  <a:lnTo>
                    <a:pt x="2847" y="906"/>
                  </a:lnTo>
                  <a:lnTo>
                    <a:pt x="2847" y="904"/>
                  </a:lnTo>
                  <a:lnTo>
                    <a:pt x="2847" y="904"/>
                  </a:lnTo>
                  <a:lnTo>
                    <a:pt x="2850" y="904"/>
                  </a:lnTo>
                  <a:lnTo>
                    <a:pt x="2859" y="902"/>
                  </a:lnTo>
                  <a:lnTo>
                    <a:pt x="2864" y="902"/>
                  </a:lnTo>
                  <a:lnTo>
                    <a:pt x="2866" y="902"/>
                  </a:lnTo>
                  <a:lnTo>
                    <a:pt x="2866" y="904"/>
                  </a:lnTo>
                  <a:lnTo>
                    <a:pt x="2869" y="904"/>
                  </a:lnTo>
                  <a:lnTo>
                    <a:pt x="2871" y="904"/>
                  </a:lnTo>
                  <a:lnTo>
                    <a:pt x="2871" y="904"/>
                  </a:lnTo>
                  <a:lnTo>
                    <a:pt x="2873" y="904"/>
                  </a:lnTo>
                  <a:lnTo>
                    <a:pt x="2873" y="904"/>
                  </a:lnTo>
                  <a:lnTo>
                    <a:pt x="2876" y="904"/>
                  </a:lnTo>
                  <a:lnTo>
                    <a:pt x="2876" y="904"/>
                  </a:lnTo>
                  <a:lnTo>
                    <a:pt x="2876" y="902"/>
                  </a:lnTo>
                  <a:lnTo>
                    <a:pt x="2876" y="902"/>
                  </a:lnTo>
                  <a:lnTo>
                    <a:pt x="2878" y="902"/>
                  </a:lnTo>
                  <a:lnTo>
                    <a:pt x="2880" y="902"/>
                  </a:lnTo>
                  <a:lnTo>
                    <a:pt x="2883" y="902"/>
                  </a:lnTo>
                  <a:lnTo>
                    <a:pt x="2883" y="902"/>
                  </a:lnTo>
                  <a:lnTo>
                    <a:pt x="2887" y="902"/>
                  </a:lnTo>
                  <a:lnTo>
                    <a:pt x="2892" y="902"/>
                  </a:lnTo>
                  <a:lnTo>
                    <a:pt x="2892" y="902"/>
                  </a:lnTo>
                  <a:lnTo>
                    <a:pt x="2895" y="902"/>
                  </a:lnTo>
                  <a:lnTo>
                    <a:pt x="2895" y="899"/>
                  </a:lnTo>
                  <a:lnTo>
                    <a:pt x="2895" y="897"/>
                  </a:lnTo>
                  <a:lnTo>
                    <a:pt x="2897" y="897"/>
                  </a:lnTo>
                  <a:lnTo>
                    <a:pt x="2897" y="897"/>
                  </a:lnTo>
                  <a:lnTo>
                    <a:pt x="2899" y="897"/>
                  </a:lnTo>
                  <a:lnTo>
                    <a:pt x="2899" y="895"/>
                  </a:lnTo>
                  <a:lnTo>
                    <a:pt x="2902" y="895"/>
                  </a:lnTo>
                  <a:lnTo>
                    <a:pt x="2902" y="892"/>
                  </a:lnTo>
                  <a:lnTo>
                    <a:pt x="2902" y="895"/>
                  </a:lnTo>
                  <a:lnTo>
                    <a:pt x="2904" y="895"/>
                  </a:lnTo>
                  <a:lnTo>
                    <a:pt x="2904" y="895"/>
                  </a:lnTo>
                  <a:lnTo>
                    <a:pt x="2904" y="892"/>
                  </a:lnTo>
                  <a:lnTo>
                    <a:pt x="2906" y="890"/>
                  </a:lnTo>
                  <a:lnTo>
                    <a:pt x="2909" y="890"/>
                  </a:lnTo>
                  <a:lnTo>
                    <a:pt x="2909" y="890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6" y="888"/>
                  </a:lnTo>
                  <a:lnTo>
                    <a:pt x="2906" y="888"/>
                  </a:lnTo>
                  <a:lnTo>
                    <a:pt x="2906" y="885"/>
                  </a:lnTo>
                  <a:lnTo>
                    <a:pt x="2906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0"/>
                  </a:lnTo>
                  <a:lnTo>
                    <a:pt x="2911" y="880"/>
                  </a:lnTo>
                  <a:lnTo>
                    <a:pt x="2911" y="880"/>
                  </a:lnTo>
                  <a:lnTo>
                    <a:pt x="2909" y="880"/>
                  </a:lnTo>
                  <a:lnTo>
                    <a:pt x="2909" y="880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11" y="878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3"/>
                  </a:lnTo>
                  <a:lnTo>
                    <a:pt x="2914" y="873"/>
                  </a:lnTo>
                  <a:lnTo>
                    <a:pt x="2916" y="876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21" y="873"/>
                  </a:lnTo>
                  <a:lnTo>
                    <a:pt x="2923" y="876"/>
                  </a:lnTo>
                  <a:lnTo>
                    <a:pt x="2923" y="876"/>
                  </a:lnTo>
                  <a:lnTo>
                    <a:pt x="2925" y="876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30" y="873"/>
                  </a:lnTo>
                  <a:lnTo>
                    <a:pt x="2932" y="873"/>
                  </a:lnTo>
                  <a:lnTo>
                    <a:pt x="2935" y="873"/>
                  </a:lnTo>
                  <a:lnTo>
                    <a:pt x="2935" y="871"/>
                  </a:lnTo>
                  <a:lnTo>
                    <a:pt x="2935" y="869"/>
                  </a:lnTo>
                  <a:lnTo>
                    <a:pt x="2935" y="866"/>
                  </a:lnTo>
                  <a:lnTo>
                    <a:pt x="2937" y="864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7"/>
                  </a:lnTo>
                  <a:lnTo>
                    <a:pt x="2937" y="857"/>
                  </a:lnTo>
                  <a:lnTo>
                    <a:pt x="2940" y="857"/>
                  </a:lnTo>
                  <a:lnTo>
                    <a:pt x="2940" y="857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0"/>
                  </a:lnTo>
                  <a:lnTo>
                    <a:pt x="2940" y="847"/>
                  </a:lnTo>
                  <a:lnTo>
                    <a:pt x="2940" y="847"/>
                  </a:lnTo>
                  <a:lnTo>
                    <a:pt x="2940" y="845"/>
                  </a:lnTo>
                  <a:lnTo>
                    <a:pt x="2942" y="840"/>
                  </a:lnTo>
                  <a:lnTo>
                    <a:pt x="2942" y="840"/>
                  </a:lnTo>
                  <a:lnTo>
                    <a:pt x="2942" y="838"/>
                  </a:lnTo>
                  <a:lnTo>
                    <a:pt x="2942" y="838"/>
                  </a:lnTo>
                  <a:lnTo>
                    <a:pt x="2942" y="835"/>
                  </a:lnTo>
                  <a:lnTo>
                    <a:pt x="2942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51" y="835"/>
                  </a:lnTo>
                  <a:lnTo>
                    <a:pt x="2951" y="835"/>
                  </a:lnTo>
                  <a:lnTo>
                    <a:pt x="2954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40"/>
                  </a:lnTo>
                  <a:lnTo>
                    <a:pt x="2961" y="840"/>
                  </a:lnTo>
                  <a:lnTo>
                    <a:pt x="2963" y="840"/>
                  </a:lnTo>
                  <a:lnTo>
                    <a:pt x="2963" y="843"/>
                  </a:lnTo>
                  <a:lnTo>
                    <a:pt x="2963" y="850"/>
                  </a:lnTo>
                  <a:lnTo>
                    <a:pt x="2963" y="852"/>
                  </a:lnTo>
                  <a:lnTo>
                    <a:pt x="2963" y="854"/>
                  </a:lnTo>
                  <a:lnTo>
                    <a:pt x="2966" y="857"/>
                  </a:lnTo>
                  <a:lnTo>
                    <a:pt x="2968" y="859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4"/>
                  </a:lnTo>
                  <a:lnTo>
                    <a:pt x="2973" y="864"/>
                  </a:lnTo>
                  <a:lnTo>
                    <a:pt x="2973" y="866"/>
                  </a:lnTo>
                  <a:lnTo>
                    <a:pt x="2975" y="864"/>
                  </a:lnTo>
                  <a:lnTo>
                    <a:pt x="2975" y="864"/>
                  </a:lnTo>
                  <a:lnTo>
                    <a:pt x="2973" y="864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7" y="861"/>
                  </a:lnTo>
                  <a:lnTo>
                    <a:pt x="2977" y="861"/>
                  </a:lnTo>
                  <a:lnTo>
                    <a:pt x="2977" y="866"/>
                  </a:lnTo>
                  <a:lnTo>
                    <a:pt x="2977" y="866"/>
                  </a:lnTo>
                  <a:lnTo>
                    <a:pt x="2980" y="866"/>
                  </a:lnTo>
                  <a:lnTo>
                    <a:pt x="2980" y="864"/>
                  </a:lnTo>
                  <a:lnTo>
                    <a:pt x="2980" y="861"/>
                  </a:lnTo>
                  <a:lnTo>
                    <a:pt x="2980" y="859"/>
                  </a:lnTo>
                  <a:lnTo>
                    <a:pt x="2980" y="859"/>
                  </a:lnTo>
                  <a:lnTo>
                    <a:pt x="2977" y="857"/>
                  </a:lnTo>
                  <a:lnTo>
                    <a:pt x="2975" y="857"/>
                  </a:lnTo>
                  <a:lnTo>
                    <a:pt x="2975" y="857"/>
                  </a:lnTo>
                  <a:lnTo>
                    <a:pt x="2973" y="857"/>
                  </a:lnTo>
                  <a:lnTo>
                    <a:pt x="2970" y="857"/>
                  </a:lnTo>
                  <a:lnTo>
                    <a:pt x="2970" y="854"/>
                  </a:lnTo>
                  <a:lnTo>
                    <a:pt x="2970" y="852"/>
                  </a:lnTo>
                  <a:lnTo>
                    <a:pt x="2975" y="850"/>
                  </a:lnTo>
                  <a:lnTo>
                    <a:pt x="2980" y="847"/>
                  </a:lnTo>
                  <a:lnTo>
                    <a:pt x="2984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3"/>
                  </a:lnTo>
                  <a:lnTo>
                    <a:pt x="2992" y="843"/>
                  </a:lnTo>
                  <a:lnTo>
                    <a:pt x="2992" y="843"/>
                  </a:lnTo>
                  <a:lnTo>
                    <a:pt x="2994" y="845"/>
                  </a:lnTo>
                  <a:lnTo>
                    <a:pt x="3001" y="845"/>
                  </a:lnTo>
                  <a:lnTo>
                    <a:pt x="3001" y="843"/>
                  </a:lnTo>
                  <a:lnTo>
                    <a:pt x="3003" y="843"/>
                  </a:lnTo>
                  <a:lnTo>
                    <a:pt x="3003" y="843"/>
                  </a:lnTo>
                  <a:lnTo>
                    <a:pt x="3003" y="840"/>
                  </a:lnTo>
                  <a:lnTo>
                    <a:pt x="3003" y="840"/>
                  </a:lnTo>
                  <a:lnTo>
                    <a:pt x="3006" y="840"/>
                  </a:lnTo>
                  <a:lnTo>
                    <a:pt x="3008" y="840"/>
                  </a:lnTo>
                  <a:lnTo>
                    <a:pt x="3008" y="838"/>
                  </a:lnTo>
                  <a:lnTo>
                    <a:pt x="3006" y="835"/>
                  </a:lnTo>
                  <a:lnTo>
                    <a:pt x="3006" y="833"/>
                  </a:lnTo>
                  <a:lnTo>
                    <a:pt x="3006" y="833"/>
                  </a:lnTo>
                  <a:lnTo>
                    <a:pt x="3006" y="831"/>
                  </a:lnTo>
                  <a:lnTo>
                    <a:pt x="3006" y="831"/>
                  </a:lnTo>
                  <a:lnTo>
                    <a:pt x="3008" y="831"/>
                  </a:lnTo>
                  <a:lnTo>
                    <a:pt x="3008" y="831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6"/>
                  </a:lnTo>
                  <a:lnTo>
                    <a:pt x="3010" y="826"/>
                  </a:lnTo>
                  <a:lnTo>
                    <a:pt x="3013" y="824"/>
                  </a:lnTo>
                  <a:lnTo>
                    <a:pt x="3013" y="824"/>
                  </a:lnTo>
                  <a:lnTo>
                    <a:pt x="3013" y="821"/>
                  </a:lnTo>
                  <a:lnTo>
                    <a:pt x="3010" y="821"/>
                  </a:lnTo>
                  <a:lnTo>
                    <a:pt x="3010" y="821"/>
                  </a:lnTo>
                  <a:lnTo>
                    <a:pt x="3010" y="819"/>
                  </a:lnTo>
                  <a:lnTo>
                    <a:pt x="3010" y="819"/>
                  </a:lnTo>
                  <a:lnTo>
                    <a:pt x="3013" y="817"/>
                  </a:lnTo>
                  <a:lnTo>
                    <a:pt x="3013" y="814"/>
                  </a:lnTo>
                  <a:lnTo>
                    <a:pt x="3015" y="814"/>
                  </a:lnTo>
                  <a:lnTo>
                    <a:pt x="3015" y="814"/>
                  </a:lnTo>
                  <a:lnTo>
                    <a:pt x="3015" y="809"/>
                  </a:lnTo>
                  <a:lnTo>
                    <a:pt x="3015" y="809"/>
                  </a:lnTo>
                  <a:lnTo>
                    <a:pt x="3015" y="807"/>
                  </a:lnTo>
                  <a:lnTo>
                    <a:pt x="3015" y="807"/>
                  </a:lnTo>
                  <a:lnTo>
                    <a:pt x="3018" y="807"/>
                  </a:lnTo>
                  <a:lnTo>
                    <a:pt x="3018" y="805"/>
                  </a:lnTo>
                  <a:lnTo>
                    <a:pt x="3018" y="802"/>
                  </a:lnTo>
                  <a:lnTo>
                    <a:pt x="3018" y="800"/>
                  </a:lnTo>
                  <a:lnTo>
                    <a:pt x="3015" y="800"/>
                  </a:lnTo>
                  <a:lnTo>
                    <a:pt x="3015" y="800"/>
                  </a:lnTo>
                  <a:lnTo>
                    <a:pt x="3010" y="795"/>
                  </a:lnTo>
                  <a:lnTo>
                    <a:pt x="3010" y="795"/>
                  </a:lnTo>
                  <a:lnTo>
                    <a:pt x="3010" y="793"/>
                  </a:lnTo>
                  <a:lnTo>
                    <a:pt x="3013" y="793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0" y="788"/>
                  </a:lnTo>
                  <a:lnTo>
                    <a:pt x="3010" y="788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1"/>
                  </a:lnTo>
                  <a:lnTo>
                    <a:pt x="3010" y="776"/>
                  </a:lnTo>
                  <a:lnTo>
                    <a:pt x="3010" y="776"/>
                  </a:lnTo>
                  <a:lnTo>
                    <a:pt x="3013" y="772"/>
                  </a:lnTo>
                  <a:lnTo>
                    <a:pt x="3013" y="769"/>
                  </a:lnTo>
                  <a:lnTo>
                    <a:pt x="3013" y="767"/>
                  </a:lnTo>
                  <a:lnTo>
                    <a:pt x="3013" y="764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0"/>
                  </a:lnTo>
                  <a:lnTo>
                    <a:pt x="3015" y="760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0" y="734"/>
                  </a:lnTo>
                  <a:lnTo>
                    <a:pt x="3006" y="712"/>
                  </a:lnTo>
                  <a:lnTo>
                    <a:pt x="3003" y="708"/>
                  </a:lnTo>
                  <a:lnTo>
                    <a:pt x="3003" y="705"/>
                  </a:lnTo>
                  <a:lnTo>
                    <a:pt x="3001" y="705"/>
                  </a:lnTo>
                  <a:lnTo>
                    <a:pt x="2999" y="701"/>
                  </a:lnTo>
                  <a:lnTo>
                    <a:pt x="2999" y="701"/>
                  </a:lnTo>
                  <a:lnTo>
                    <a:pt x="3001" y="698"/>
                  </a:lnTo>
                  <a:lnTo>
                    <a:pt x="3001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6" y="696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5" y="693"/>
                  </a:lnTo>
                  <a:lnTo>
                    <a:pt x="3015" y="693"/>
                  </a:lnTo>
                  <a:lnTo>
                    <a:pt x="3018" y="691"/>
                  </a:lnTo>
                  <a:lnTo>
                    <a:pt x="3018" y="691"/>
                  </a:lnTo>
                  <a:lnTo>
                    <a:pt x="3020" y="691"/>
                  </a:lnTo>
                  <a:lnTo>
                    <a:pt x="3020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89"/>
                  </a:lnTo>
                  <a:lnTo>
                    <a:pt x="3027" y="689"/>
                  </a:lnTo>
                  <a:lnTo>
                    <a:pt x="3027" y="689"/>
                  </a:lnTo>
                  <a:lnTo>
                    <a:pt x="3034" y="682"/>
                  </a:lnTo>
                  <a:lnTo>
                    <a:pt x="3034" y="682"/>
                  </a:lnTo>
                  <a:lnTo>
                    <a:pt x="3034" y="679"/>
                  </a:lnTo>
                  <a:lnTo>
                    <a:pt x="3034" y="677"/>
                  </a:lnTo>
                  <a:lnTo>
                    <a:pt x="3034" y="677"/>
                  </a:lnTo>
                  <a:lnTo>
                    <a:pt x="3034" y="675"/>
                  </a:lnTo>
                  <a:lnTo>
                    <a:pt x="3034" y="675"/>
                  </a:lnTo>
                  <a:lnTo>
                    <a:pt x="3037" y="672"/>
                  </a:lnTo>
                  <a:lnTo>
                    <a:pt x="3037" y="672"/>
                  </a:lnTo>
                  <a:lnTo>
                    <a:pt x="3039" y="672"/>
                  </a:lnTo>
                  <a:lnTo>
                    <a:pt x="3039" y="672"/>
                  </a:lnTo>
                  <a:lnTo>
                    <a:pt x="3044" y="665"/>
                  </a:lnTo>
                  <a:lnTo>
                    <a:pt x="3046" y="663"/>
                  </a:lnTo>
                  <a:lnTo>
                    <a:pt x="3046" y="663"/>
                  </a:lnTo>
                  <a:lnTo>
                    <a:pt x="3048" y="665"/>
                  </a:lnTo>
                  <a:lnTo>
                    <a:pt x="3048" y="665"/>
                  </a:lnTo>
                  <a:lnTo>
                    <a:pt x="3048" y="667"/>
                  </a:lnTo>
                  <a:lnTo>
                    <a:pt x="3048" y="667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3" y="670"/>
                  </a:lnTo>
                  <a:lnTo>
                    <a:pt x="3053" y="670"/>
                  </a:lnTo>
                  <a:lnTo>
                    <a:pt x="3077" y="677"/>
                  </a:lnTo>
                  <a:lnTo>
                    <a:pt x="3098" y="684"/>
                  </a:lnTo>
                  <a:lnTo>
                    <a:pt x="3103" y="686"/>
                  </a:lnTo>
                  <a:lnTo>
                    <a:pt x="3105" y="686"/>
                  </a:lnTo>
                  <a:lnTo>
                    <a:pt x="3105" y="686"/>
                  </a:lnTo>
                  <a:lnTo>
                    <a:pt x="3107" y="684"/>
                  </a:lnTo>
                  <a:lnTo>
                    <a:pt x="3107" y="684"/>
                  </a:lnTo>
                  <a:lnTo>
                    <a:pt x="3110" y="682"/>
                  </a:lnTo>
                  <a:lnTo>
                    <a:pt x="3110" y="682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7"/>
                  </a:lnTo>
                  <a:lnTo>
                    <a:pt x="3115" y="677"/>
                  </a:lnTo>
                  <a:lnTo>
                    <a:pt x="3112" y="675"/>
                  </a:lnTo>
                  <a:lnTo>
                    <a:pt x="3112" y="672"/>
                  </a:lnTo>
                  <a:lnTo>
                    <a:pt x="3112" y="670"/>
                  </a:lnTo>
                  <a:lnTo>
                    <a:pt x="3112" y="670"/>
                  </a:lnTo>
                  <a:lnTo>
                    <a:pt x="3112" y="667"/>
                  </a:lnTo>
                  <a:lnTo>
                    <a:pt x="3115" y="660"/>
                  </a:lnTo>
                  <a:lnTo>
                    <a:pt x="3115" y="658"/>
                  </a:lnTo>
                  <a:lnTo>
                    <a:pt x="3115" y="658"/>
                  </a:lnTo>
                  <a:lnTo>
                    <a:pt x="3115" y="656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9" y="649"/>
                  </a:lnTo>
                  <a:lnTo>
                    <a:pt x="3122" y="649"/>
                  </a:lnTo>
                  <a:lnTo>
                    <a:pt x="3122" y="649"/>
                  </a:lnTo>
                  <a:lnTo>
                    <a:pt x="3124" y="649"/>
                  </a:lnTo>
                  <a:lnTo>
                    <a:pt x="3126" y="646"/>
                  </a:lnTo>
                  <a:lnTo>
                    <a:pt x="3126" y="646"/>
                  </a:lnTo>
                  <a:lnTo>
                    <a:pt x="3129" y="646"/>
                  </a:lnTo>
                  <a:lnTo>
                    <a:pt x="3129" y="646"/>
                  </a:lnTo>
                  <a:lnTo>
                    <a:pt x="3129" y="644"/>
                  </a:lnTo>
                  <a:lnTo>
                    <a:pt x="3129" y="644"/>
                  </a:lnTo>
                  <a:lnTo>
                    <a:pt x="3129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39"/>
                  </a:lnTo>
                  <a:lnTo>
                    <a:pt x="3131" y="639"/>
                  </a:lnTo>
                  <a:lnTo>
                    <a:pt x="3133" y="639"/>
                  </a:lnTo>
                  <a:lnTo>
                    <a:pt x="3133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4"/>
                  </a:lnTo>
                  <a:lnTo>
                    <a:pt x="3131" y="632"/>
                  </a:lnTo>
                  <a:lnTo>
                    <a:pt x="3133" y="630"/>
                  </a:lnTo>
                  <a:lnTo>
                    <a:pt x="3133" y="630"/>
                  </a:lnTo>
                  <a:lnTo>
                    <a:pt x="3131" y="630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3" y="627"/>
                  </a:lnTo>
                  <a:lnTo>
                    <a:pt x="3133" y="625"/>
                  </a:lnTo>
                  <a:lnTo>
                    <a:pt x="3133" y="625"/>
                  </a:lnTo>
                  <a:lnTo>
                    <a:pt x="3133" y="622"/>
                  </a:lnTo>
                  <a:lnTo>
                    <a:pt x="3133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18"/>
                  </a:lnTo>
                  <a:lnTo>
                    <a:pt x="3141" y="618"/>
                  </a:lnTo>
                  <a:lnTo>
                    <a:pt x="3141" y="620"/>
                  </a:lnTo>
                  <a:lnTo>
                    <a:pt x="3141" y="618"/>
                  </a:lnTo>
                  <a:lnTo>
                    <a:pt x="3143" y="613"/>
                  </a:lnTo>
                  <a:lnTo>
                    <a:pt x="3145" y="608"/>
                  </a:lnTo>
                  <a:lnTo>
                    <a:pt x="3145" y="608"/>
                  </a:lnTo>
                  <a:lnTo>
                    <a:pt x="3143" y="606"/>
                  </a:lnTo>
                  <a:lnTo>
                    <a:pt x="3143" y="604"/>
                  </a:lnTo>
                  <a:lnTo>
                    <a:pt x="3143" y="604"/>
                  </a:lnTo>
                  <a:lnTo>
                    <a:pt x="3145" y="604"/>
                  </a:lnTo>
                  <a:lnTo>
                    <a:pt x="3145" y="601"/>
                  </a:lnTo>
                  <a:lnTo>
                    <a:pt x="3148" y="601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50" y="596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4"/>
                  </a:lnTo>
                  <a:lnTo>
                    <a:pt x="3155" y="594"/>
                  </a:lnTo>
                  <a:lnTo>
                    <a:pt x="3155" y="592"/>
                  </a:lnTo>
                  <a:lnTo>
                    <a:pt x="3152" y="592"/>
                  </a:lnTo>
                  <a:lnTo>
                    <a:pt x="3152" y="592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7"/>
                  </a:lnTo>
                  <a:lnTo>
                    <a:pt x="3155" y="587"/>
                  </a:lnTo>
                  <a:lnTo>
                    <a:pt x="3155" y="585"/>
                  </a:lnTo>
                  <a:lnTo>
                    <a:pt x="3155" y="582"/>
                  </a:lnTo>
                  <a:lnTo>
                    <a:pt x="3155" y="582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0" y="580"/>
                  </a:lnTo>
                  <a:lnTo>
                    <a:pt x="3150" y="578"/>
                  </a:lnTo>
                  <a:lnTo>
                    <a:pt x="3152" y="578"/>
                  </a:lnTo>
                  <a:lnTo>
                    <a:pt x="3152" y="573"/>
                  </a:lnTo>
                  <a:lnTo>
                    <a:pt x="3155" y="573"/>
                  </a:lnTo>
                  <a:lnTo>
                    <a:pt x="3155" y="570"/>
                  </a:lnTo>
                  <a:lnTo>
                    <a:pt x="3155" y="570"/>
                  </a:lnTo>
                  <a:lnTo>
                    <a:pt x="3155" y="568"/>
                  </a:lnTo>
                  <a:lnTo>
                    <a:pt x="3157" y="568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3"/>
                  </a:lnTo>
                  <a:lnTo>
                    <a:pt x="3159" y="561"/>
                  </a:lnTo>
                  <a:lnTo>
                    <a:pt x="3162" y="556"/>
                  </a:lnTo>
                  <a:lnTo>
                    <a:pt x="3162" y="556"/>
                  </a:lnTo>
                  <a:lnTo>
                    <a:pt x="3162" y="554"/>
                  </a:lnTo>
                  <a:lnTo>
                    <a:pt x="3159" y="554"/>
                  </a:lnTo>
                  <a:lnTo>
                    <a:pt x="3159" y="551"/>
                  </a:lnTo>
                  <a:lnTo>
                    <a:pt x="3159" y="551"/>
                  </a:lnTo>
                  <a:lnTo>
                    <a:pt x="3162" y="544"/>
                  </a:lnTo>
                  <a:lnTo>
                    <a:pt x="3162" y="54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4" y="540"/>
                  </a:lnTo>
                  <a:lnTo>
                    <a:pt x="3164" y="537"/>
                  </a:lnTo>
                  <a:lnTo>
                    <a:pt x="3164" y="533"/>
                  </a:lnTo>
                  <a:lnTo>
                    <a:pt x="3167" y="533"/>
                  </a:lnTo>
                  <a:lnTo>
                    <a:pt x="3167" y="533"/>
                  </a:lnTo>
                  <a:lnTo>
                    <a:pt x="3169" y="533"/>
                  </a:lnTo>
                  <a:lnTo>
                    <a:pt x="3171" y="530"/>
                  </a:lnTo>
                  <a:lnTo>
                    <a:pt x="3171" y="528"/>
                  </a:lnTo>
                  <a:lnTo>
                    <a:pt x="3171" y="528"/>
                  </a:lnTo>
                  <a:lnTo>
                    <a:pt x="3169" y="525"/>
                  </a:lnTo>
                  <a:lnTo>
                    <a:pt x="3169" y="525"/>
                  </a:lnTo>
                  <a:lnTo>
                    <a:pt x="3169" y="523"/>
                  </a:lnTo>
                  <a:lnTo>
                    <a:pt x="3169" y="523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7" y="521"/>
                  </a:lnTo>
                  <a:lnTo>
                    <a:pt x="3167" y="518"/>
                  </a:lnTo>
                  <a:lnTo>
                    <a:pt x="3167" y="516"/>
                  </a:lnTo>
                  <a:lnTo>
                    <a:pt x="3169" y="516"/>
                  </a:lnTo>
                  <a:lnTo>
                    <a:pt x="3169" y="514"/>
                  </a:lnTo>
                  <a:lnTo>
                    <a:pt x="3169" y="514"/>
                  </a:lnTo>
                  <a:lnTo>
                    <a:pt x="3169" y="511"/>
                  </a:lnTo>
                  <a:lnTo>
                    <a:pt x="3171" y="511"/>
                  </a:lnTo>
                  <a:lnTo>
                    <a:pt x="3174" y="509"/>
                  </a:lnTo>
                  <a:lnTo>
                    <a:pt x="3174" y="507"/>
                  </a:lnTo>
                  <a:lnTo>
                    <a:pt x="3174" y="507"/>
                  </a:lnTo>
                  <a:lnTo>
                    <a:pt x="3176" y="507"/>
                  </a:lnTo>
                  <a:lnTo>
                    <a:pt x="3176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3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90" y="497"/>
                  </a:lnTo>
                  <a:lnTo>
                    <a:pt x="3190" y="497"/>
                  </a:lnTo>
                  <a:lnTo>
                    <a:pt x="3193" y="495"/>
                  </a:lnTo>
                  <a:lnTo>
                    <a:pt x="3195" y="495"/>
                  </a:lnTo>
                  <a:lnTo>
                    <a:pt x="3195" y="492"/>
                  </a:lnTo>
                  <a:lnTo>
                    <a:pt x="3195" y="490"/>
                  </a:lnTo>
                  <a:lnTo>
                    <a:pt x="3195" y="490"/>
                  </a:lnTo>
                  <a:lnTo>
                    <a:pt x="3195" y="488"/>
                  </a:lnTo>
                  <a:lnTo>
                    <a:pt x="3197" y="488"/>
                  </a:lnTo>
                  <a:lnTo>
                    <a:pt x="3197" y="488"/>
                  </a:lnTo>
                  <a:lnTo>
                    <a:pt x="3200" y="483"/>
                  </a:lnTo>
                  <a:lnTo>
                    <a:pt x="3200" y="483"/>
                  </a:lnTo>
                  <a:close/>
                  <a:moveTo>
                    <a:pt x="2459" y="1179"/>
                  </a:moveTo>
                  <a:lnTo>
                    <a:pt x="2457" y="1179"/>
                  </a:lnTo>
                  <a:lnTo>
                    <a:pt x="2459" y="1179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close/>
                  <a:moveTo>
                    <a:pt x="2523" y="1680"/>
                  </a:move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3"/>
                  </a:lnTo>
                  <a:lnTo>
                    <a:pt x="2523" y="1683"/>
                  </a:lnTo>
                  <a:lnTo>
                    <a:pt x="2526" y="1680"/>
                  </a:lnTo>
                  <a:lnTo>
                    <a:pt x="2526" y="1680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80"/>
                  </a:lnTo>
                  <a:close/>
                  <a:moveTo>
                    <a:pt x="2407" y="1910"/>
                  </a:moveTo>
                  <a:lnTo>
                    <a:pt x="2405" y="1910"/>
                  </a:lnTo>
                  <a:lnTo>
                    <a:pt x="2405" y="1910"/>
                  </a:lnTo>
                  <a:lnTo>
                    <a:pt x="2403" y="1910"/>
                  </a:lnTo>
                  <a:lnTo>
                    <a:pt x="2403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0"/>
                  </a:lnTo>
                  <a:lnTo>
                    <a:pt x="2407" y="1910"/>
                  </a:lnTo>
                  <a:close/>
                  <a:moveTo>
                    <a:pt x="2393" y="1915"/>
                  </a:moveTo>
                  <a:lnTo>
                    <a:pt x="2391" y="1915"/>
                  </a:lnTo>
                  <a:lnTo>
                    <a:pt x="2388" y="1915"/>
                  </a:lnTo>
                  <a:lnTo>
                    <a:pt x="2388" y="1915"/>
                  </a:lnTo>
                  <a:lnTo>
                    <a:pt x="2386" y="1912"/>
                  </a:lnTo>
                  <a:lnTo>
                    <a:pt x="2386" y="1912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8" y="1915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91" y="1917"/>
                  </a:lnTo>
                  <a:lnTo>
                    <a:pt x="2391" y="1917"/>
                  </a:lnTo>
                  <a:lnTo>
                    <a:pt x="2393" y="1917"/>
                  </a:lnTo>
                  <a:lnTo>
                    <a:pt x="2393" y="1917"/>
                  </a:lnTo>
                  <a:lnTo>
                    <a:pt x="2393" y="1919"/>
                  </a:lnTo>
                  <a:lnTo>
                    <a:pt x="2396" y="1919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3" y="1915"/>
                  </a:lnTo>
                  <a:close/>
                  <a:moveTo>
                    <a:pt x="2393" y="1945"/>
                  </a:moveTo>
                  <a:lnTo>
                    <a:pt x="2393" y="1943"/>
                  </a:lnTo>
                  <a:lnTo>
                    <a:pt x="2393" y="1943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88" y="1945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5"/>
                  </a:lnTo>
                  <a:lnTo>
                    <a:pt x="2393" y="1945"/>
                  </a:lnTo>
                  <a:close/>
                  <a:moveTo>
                    <a:pt x="2566" y="1093"/>
                  </a:moveTo>
                  <a:lnTo>
                    <a:pt x="2566" y="1091"/>
                  </a:lnTo>
                  <a:lnTo>
                    <a:pt x="2566" y="1091"/>
                  </a:lnTo>
                  <a:lnTo>
                    <a:pt x="2561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61" y="1093"/>
                  </a:lnTo>
                  <a:lnTo>
                    <a:pt x="2566" y="1093"/>
                  </a:lnTo>
                  <a:lnTo>
                    <a:pt x="2566" y="1093"/>
                  </a:lnTo>
                  <a:close/>
                  <a:moveTo>
                    <a:pt x="2466" y="1167"/>
                  </a:moveTo>
                  <a:lnTo>
                    <a:pt x="2466" y="1167"/>
                  </a:lnTo>
                  <a:lnTo>
                    <a:pt x="2466" y="1164"/>
                  </a:lnTo>
                  <a:lnTo>
                    <a:pt x="2466" y="1164"/>
                  </a:lnTo>
                  <a:lnTo>
                    <a:pt x="2464" y="1164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close/>
                  <a:moveTo>
                    <a:pt x="2348" y="1115"/>
                  </a:moveTo>
                  <a:lnTo>
                    <a:pt x="2348" y="1115"/>
                  </a:lnTo>
                  <a:lnTo>
                    <a:pt x="2353" y="1112"/>
                  </a:lnTo>
                  <a:lnTo>
                    <a:pt x="2355" y="1108"/>
                  </a:lnTo>
                  <a:lnTo>
                    <a:pt x="2355" y="1105"/>
                  </a:lnTo>
                  <a:lnTo>
                    <a:pt x="2355" y="1105"/>
                  </a:lnTo>
                  <a:lnTo>
                    <a:pt x="2353" y="1105"/>
                  </a:lnTo>
                  <a:lnTo>
                    <a:pt x="2355" y="1108"/>
                  </a:lnTo>
                  <a:lnTo>
                    <a:pt x="2353" y="1108"/>
                  </a:lnTo>
                  <a:lnTo>
                    <a:pt x="2353" y="1110"/>
                  </a:lnTo>
                  <a:lnTo>
                    <a:pt x="2351" y="1110"/>
                  </a:lnTo>
                  <a:lnTo>
                    <a:pt x="2348" y="1108"/>
                  </a:lnTo>
                  <a:lnTo>
                    <a:pt x="2348" y="1108"/>
                  </a:lnTo>
                  <a:lnTo>
                    <a:pt x="2346" y="1108"/>
                  </a:lnTo>
                  <a:lnTo>
                    <a:pt x="2346" y="1110"/>
                  </a:lnTo>
                  <a:lnTo>
                    <a:pt x="2346" y="1112"/>
                  </a:lnTo>
                  <a:lnTo>
                    <a:pt x="2348" y="1115"/>
                  </a:lnTo>
                  <a:lnTo>
                    <a:pt x="2346" y="1115"/>
                  </a:lnTo>
                  <a:lnTo>
                    <a:pt x="2348" y="1115"/>
                  </a:lnTo>
                  <a:close/>
                  <a:moveTo>
                    <a:pt x="2414" y="1550"/>
                  </a:moveTo>
                  <a:lnTo>
                    <a:pt x="2414" y="1550"/>
                  </a:lnTo>
                  <a:lnTo>
                    <a:pt x="2414" y="1550"/>
                  </a:lnTo>
                  <a:lnTo>
                    <a:pt x="2417" y="1550"/>
                  </a:lnTo>
                  <a:lnTo>
                    <a:pt x="2417" y="1550"/>
                  </a:lnTo>
                  <a:lnTo>
                    <a:pt x="2417" y="1553"/>
                  </a:lnTo>
                  <a:lnTo>
                    <a:pt x="2419" y="1553"/>
                  </a:lnTo>
                  <a:lnTo>
                    <a:pt x="2419" y="1553"/>
                  </a:lnTo>
                  <a:lnTo>
                    <a:pt x="2422" y="1555"/>
                  </a:lnTo>
                  <a:lnTo>
                    <a:pt x="2422" y="1555"/>
                  </a:lnTo>
                  <a:lnTo>
                    <a:pt x="2422" y="1553"/>
                  </a:lnTo>
                  <a:lnTo>
                    <a:pt x="2419" y="1550"/>
                  </a:lnTo>
                  <a:lnTo>
                    <a:pt x="2419" y="1550"/>
                  </a:lnTo>
                  <a:lnTo>
                    <a:pt x="2417" y="1543"/>
                  </a:lnTo>
                  <a:lnTo>
                    <a:pt x="2417" y="1541"/>
                  </a:lnTo>
                  <a:lnTo>
                    <a:pt x="2414" y="1541"/>
                  </a:lnTo>
                  <a:lnTo>
                    <a:pt x="2414" y="1541"/>
                  </a:lnTo>
                  <a:lnTo>
                    <a:pt x="2412" y="1543"/>
                  </a:lnTo>
                  <a:lnTo>
                    <a:pt x="2412" y="1543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7" y="1545"/>
                  </a:lnTo>
                  <a:lnTo>
                    <a:pt x="2417" y="1548"/>
                  </a:lnTo>
                  <a:lnTo>
                    <a:pt x="2417" y="1548"/>
                  </a:lnTo>
                  <a:lnTo>
                    <a:pt x="2414" y="1548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50"/>
                  </a:lnTo>
                  <a:close/>
                  <a:moveTo>
                    <a:pt x="2502" y="1079"/>
                  </a:moveTo>
                  <a:lnTo>
                    <a:pt x="2502" y="1079"/>
                  </a:lnTo>
                  <a:lnTo>
                    <a:pt x="2502" y="1079"/>
                  </a:lnTo>
                  <a:lnTo>
                    <a:pt x="2502" y="1077"/>
                  </a:lnTo>
                  <a:lnTo>
                    <a:pt x="2500" y="1077"/>
                  </a:lnTo>
                  <a:lnTo>
                    <a:pt x="2500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5" y="1084"/>
                  </a:lnTo>
                  <a:lnTo>
                    <a:pt x="2495" y="1082"/>
                  </a:lnTo>
                  <a:lnTo>
                    <a:pt x="2495" y="1082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500" y="1079"/>
                  </a:lnTo>
                  <a:lnTo>
                    <a:pt x="2500" y="1082"/>
                  </a:lnTo>
                  <a:lnTo>
                    <a:pt x="2500" y="1082"/>
                  </a:lnTo>
                  <a:lnTo>
                    <a:pt x="2497" y="1082"/>
                  </a:lnTo>
                  <a:lnTo>
                    <a:pt x="2497" y="1082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500" y="1084"/>
                  </a:lnTo>
                  <a:lnTo>
                    <a:pt x="2502" y="1084"/>
                  </a:lnTo>
                  <a:lnTo>
                    <a:pt x="2502" y="1084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0" y="1082"/>
                  </a:lnTo>
                  <a:lnTo>
                    <a:pt x="2500" y="1079"/>
                  </a:lnTo>
                  <a:lnTo>
                    <a:pt x="2502" y="1079"/>
                  </a:lnTo>
                  <a:close/>
                  <a:moveTo>
                    <a:pt x="2545" y="1685"/>
                  </a:moveTo>
                  <a:lnTo>
                    <a:pt x="2547" y="1685"/>
                  </a:lnTo>
                  <a:lnTo>
                    <a:pt x="2547" y="1683"/>
                  </a:lnTo>
                  <a:lnTo>
                    <a:pt x="2547" y="1683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9" y="1680"/>
                  </a:lnTo>
                  <a:lnTo>
                    <a:pt x="2549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6"/>
                  </a:lnTo>
                  <a:lnTo>
                    <a:pt x="2547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2" y="1676"/>
                  </a:lnTo>
                  <a:lnTo>
                    <a:pt x="2542" y="1673"/>
                  </a:lnTo>
                  <a:lnTo>
                    <a:pt x="2542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1"/>
                  </a:lnTo>
                  <a:lnTo>
                    <a:pt x="2535" y="1671"/>
                  </a:lnTo>
                  <a:lnTo>
                    <a:pt x="2530" y="1671"/>
                  </a:lnTo>
                  <a:lnTo>
                    <a:pt x="2530" y="1671"/>
                  </a:lnTo>
                  <a:lnTo>
                    <a:pt x="2530" y="1673"/>
                  </a:lnTo>
                  <a:lnTo>
                    <a:pt x="2530" y="1673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5" y="1680"/>
                  </a:lnTo>
                  <a:lnTo>
                    <a:pt x="2535" y="1680"/>
                  </a:lnTo>
                  <a:lnTo>
                    <a:pt x="2537" y="1680"/>
                  </a:lnTo>
                  <a:lnTo>
                    <a:pt x="2540" y="1680"/>
                  </a:lnTo>
                  <a:lnTo>
                    <a:pt x="2540" y="1680"/>
                  </a:lnTo>
                  <a:lnTo>
                    <a:pt x="2542" y="1683"/>
                  </a:lnTo>
                  <a:lnTo>
                    <a:pt x="2545" y="1683"/>
                  </a:lnTo>
                  <a:lnTo>
                    <a:pt x="2545" y="1685"/>
                  </a:lnTo>
                  <a:close/>
                  <a:moveTo>
                    <a:pt x="2540" y="1697"/>
                  </a:moveTo>
                  <a:lnTo>
                    <a:pt x="2537" y="1697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5" y="1692"/>
                  </a:lnTo>
                  <a:lnTo>
                    <a:pt x="2535" y="1695"/>
                  </a:lnTo>
                  <a:lnTo>
                    <a:pt x="2535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7" y="1697"/>
                  </a:lnTo>
                  <a:lnTo>
                    <a:pt x="2537" y="1697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702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7"/>
                  </a:lnTo>
                  <a:close/>
                  <a:moveTo>
                    <a:pt x="2528" y="1732"/>
                  </a:moveTo>
                  <a:lnTo>
                    <a:pt x="2528" y="1730"/>
                  </a:lnTo>
                  <a:lnTo>
                    <a:pt x="2528" y="1730"/>
                  </a:lnTo>
                  <a:lnTo>
                    <a:pt x="2528" y="1730"/>
                  </a:lnTo>
                  <a:lnTo>
                    <a:pt x="2526" y="1730"/>
                  </a:lnTo>
                  <a:lnTo>
                    <a:pt x="2526" y="1730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8" y="1737"/>
                  </a:lnTo>
                  <a:lnTo>
                    <a:pt x="2528" y="1737"/>
                  </a:lnTo>
                  <a:lnTo>
                    <a:pt x="2528" y="1735"/>
                  </a:lnTo>
                  <a:lnTo>
                    <a:pt x="2528" y="1735"/>
                  </a:lnTo>
                  <a:lnTo>
                    <a:pt x="2528" y="1732"/>
                  </a:lnTo>
                  <a:lnTo>
                    <a:pt x="2528" y="1732"/>
                  </a:lnTo>
                  <a:close/>
                  <a:moveTo>
                    <a:pt x="2530" y="1683"/>
                  </a:moveTo>
                  <a:lnTo>
                    <a:pt x="2530" y="1683"/>
                  </a:lnTo>
                  <a:lnTo>
                    <a:pt x="2530" y="1683"/>
                  </a:lnTo>
                  <a:lnTo>
                    <a:pt x="2528" y="1683"/>
                  </a:lnTo>
                  <a:lnTo>
                    <a:pt x="2528" y="1683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30" y="1687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3"/>
                  </a:lnTo>
                  <a:close/>
                  <a:moveTo>
                    <a:pt x="2523" y="1732"/>
                  </a:moveTo>
                  <a:lnTo>
                    <a:pt x="2523" y="1732"/>
                  </a:lnTo>
                  <a:lnTo>
                    <a:pt x="2523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3" y="1732"/>
                  </a:lnTo>
                  <a:close/>
                  <a:moveTo>
                    <a:pt x="2488" y="1808"/>
                  </a:move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5" y="1808"/>
                  </a:lnTo>
                  <a:lnTo>
                    <a:pt x="2485" y="1808"/>
                  </a:lnTo>
                  <a:lnTo>
                    <a:pt x="2483" y="1810"/>
                  </a:lnTo>
                  <a:lnTo>
                    <a:pt x="2483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close/>
                  <a:moveTo>
                    <a:pt x="2530" y="1590"/>
                  </a:moveTo>
                  <a:lnTo>
                    <a:pt x="2530" y="1588"/>
                  </a:lnTo>
                  <a:lnTo>
                    <a:pt x="2530" y="1588"/>
                  </a:lnTo>
                  <a:lnTo>
                    <a:pt x="2528" y="1586"/>
                  </a:lnTo>
                  <a:lnTo>
                    <a:pt x="2523" y="1583"/>
                  </a:lnTo>
                  <a:lnTo>
                    <a:pt x="2516" y="1581"/>
                  </a:lnTo>
                  <a:lnTo>
                    <a:pt x="2514" y="1581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09" y="1576"/>
                  </a:lnTo>
                  <a:lnTo>
                    <a:pt x="2507" y="1576"/>
                  </a:lnTo>
                  <a:lnTo>
                    <a:pt x="2504" y="1574"/>
                  </a:lnTo>
                  <a:lnTo>
                    <a:pt x="2504" y="1574"/>
                  </a:lnTo>
                  <a:lnTo>
                    <a:pt x="2502" y="1571"/>
                  </a:lnTo>
                  <a:lnTo>
                    <a:pt x="2500" y="1569"/>
                  </a:lnTo>
                  <a:lnTo>
                    <a:pt x="2497" y="1569"/>
                  </a:lnTo>
                  <a:lnTo>
                    <a:pt x="2495" y="1569"/>
                  </a:lnTo>
                  <a:lnTo>
                    <a:pt x="2493" y="1569"/>
                  </a:lnTo>
                  <a:lnTo>
                    <a:pt x="2490" y="1569"/>
                  </a:lnTo>
                  <a:lnTo>
                    <a:pt x="2490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90" y="1574"/>
                  </a:lnTo>
                  <a:lnTo>
                    <a:pt x="2490" y="1574"/>
                  </a:lnTo>
                  <a:lnTo>
                    <a:pt x="2495" y="1576"/>
                  </a:lnTo>
                  <a:lnTo>
                    <a:pt x="2495" y="1579"/>
                  </a:lnTo>
                  <a:lnTo>
                    <a:pt x="2495" y="1581"/>
                  </a:lnTo>
                  <a:lnTo>
                    <a:pt x="2497" y="1581"/>
                  </a:lnTo>
                  <a:lnTo>
                    <a:pt x="2500" y="1581"/>
                  </a:lnTo>
                  <a:lnTo>
                    <a:pt x="2500" y="1583"/>
                  </a:lnTo>
                  <a:lnTo>
                    <a:pt x="2504" y="1583"/>
                  </a:lnTo>
                  <a:lnTo>
                    <a:pt x="2507" y="1586"/>
                  </a:lnTo>
                  <a:lnTo>
                    <a:pt x="2507" y="1586"/>
                  </a:lnTo>
                  <a:lnTo>
                    <a:pt x="2509" y="1588"/>
                  </a:lnTo>
                  <a:lnTo>
                    <a:pt x="2511" y="1588"/>
                  </a:lnTo>
                  <a:lnTo>
                    <a:pt x="2514" y="1588"/>
                  </a:lnTo>
                  <a:lnTo>
                    <a:pt x="2516" y="1590"/>
                  </a:lnTo>
                  <a:lnTo>
                    <a:pt x="2516" y="1590"/>
                  </a:lnTo>
                  <a:lnTo>
                    <a:pt x="2521" y="1590"/>
                  </a:lnTo>
                  <a:lnTo>
                    <a:pt x="2521" y="1593"/>
                  </a:lnTo>
                  <a:lnTo>
                    <a:pt x="2523" y="1593"/>
                  </a:lnTo>
                  <a:lnTo>
                    <a:pt x="2526" y="1593"/>
                  </a:lnTo>
                  <a:lnTo>
                    <a:pt x="2530" y="1590"/>
                  </a:lnTo>
                  <a:close/>
                  <a:moveTo>
                    <a:pt x="2483" y="1829"/>
                  </a:moveTo>
                  <a:lnTo>
                    <a:pt x="2483" y="1829"/>
                  </a:lnTo>
                  <a:lnTo>
                    <a:pt x="2481" y="1829"/>
                  </a:lnTo>
                  <a:lnTo>
                    <a:pt x="2481" y="1832"/>
                  </a:lnTo>
                  <a:lnTo>
                    <a:pt x="2481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5" y="1832"/>
                  </a:lnTo>
                  <a:lnTo>
                    <a:pt x="2485" y="1832"/>
                  </a:lnTo>
                  <a:lnTo>
                    <a:pt x="2483" y="1832"/>
                  </a:lnTo>
                  <a:lnTo>
                    <a:pt x="2483" y="1829"/>
                  </a:lnTo>
                  <a:close/>
                  <a:moveTo>
                    <a:pt x="2493" y="1792"/>
                  </a:moveTo>
                  <a:lnTo>
                    <a:pt x="2493" y="1789"/>
                  </a:lnTo>
                  <a:lnTo>
                    <a:pt x="2493" y="1789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9"/>
                  </a:lnTo>
                  <a:lnTo>
                    <a:pt x="2488" y="1789"/>
                  </a:lnTo>
                  <a:lnTo>
                    <a:pt x="2488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8" y="1794"/>
                  </a:lnTo>
                  <a:lnTo>
                    <a:pt x="2488" y="1796"/>
                  </a:lnTo>
                  <a:lnTo>
                    <a:pt x="2485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5" y="1794"/>
                  </a:lnTo>
                  <a:lnTo>
                    <a:pt x="2493" y="1792"/>
                  </a:lnTo>
                  <a:lnTo>
                    <a:pt x="2493" y="1792"/>
                  </a:lnTo>
                  <a:close/>
                  <a:moveTo>
                    <a:pt x="2542" y="1659"/>
                  </a:moveTo>
                  <a:lnTo>
                    <a:pt x="2542" y="1659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37" y="1661"/>
                  </a:lnTo>
                  <a:lnTo>
                    <a:pt x="2537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4"/>
                  </a:lnTo>
                  <a:lnTo>
                    <a:pt x="2537" y="1664"/>
                  </a:lnTo>
                  <a:lnTo>
                    <a:pt x="2537" y="1666"/>
                  </a:lnTo>
                  <a:lnTo>
                    <a:pt x="2540" y="1666"/>
                  </a:lnTo>
                  <a:lnTo>
                    <a:pt x="2540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5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59"/>
                  </a:lnTo>
                  <a:close/>
                  <a:moveTo>
                    <a:pt x="2552" y="1652"/>
                  </a:moveTo>
                  <a:lnTo>
                    <a:pt x="2552" y="1652"/>
                  </a:lnTo>
                  <a:lnTo>
                    <a:pt x="2552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49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5" y="1654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7" y="1654"/>
                  </a:lnTo>
                  <a:lnTo>
                    <a:pt x="2549" y="1654"/>
                  </a:lnTo>
                  <a:lnTo>
                    <a:pt x="2549" y="1654"/>
                  </a:lnTo>
                  <a:lnTo>
                    <a:pt x="2552" y="1654"/>
                  </a:lnTo>
                  <a:lnTo>
                    <a:pt x="2554" y="1654"/>
                  </a:lnTo>
                  <a:lnTo>
                    <a:pt x="2554" y="1654"/>
                  </a:lnTo>
                  <a:lnTo>
                    <a:pt x="2552" y="1652"/>
                  </a:lnTo>
                  <a:close/>
                  <a:moveTo>
                    <a:pt x="2523" y="1597"/>
                  </a:moveTo>
                  <a:lnTo>
                    <a:pt x="2523" y="1597"/>
                  </a:lnTo>
                  <a:lnTo>
                    <a:pt x="2521" y="1597"/>
                  </a:lnTo>
                  <a:lnTo>
                    <a:pt x="2521" y="1597"/>
                  </a:lnTo>
                  <a:lnTo>
                    <a:pt x="2521" y="1600"/>
                  </a:lnTo>
                  <a:lnTo>
                    <a:pt x="2521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6" y="1600"/>
                  </a:lnTo>
                  <a:lnTo>
                    <a:pt x="2526" y="1600"/>
                  </a:lnTo>
                  <a:lnTo>
                    <a:pt x="2526" y="1597"/>
                  </a:lnTo>
                  <a:lnTo>
                    <a:pt x="2523" y="1597"/>
                  </a:lnTo>
                  <a:lnTo>
                    <a:pt x="2523" y="1597"/>
                  </a:lnTo>
                  <a:close/>
                  <a:moveTo>
                    <a:pt x="2552" y="1664"/>
                  </a:moveTo>
                  <a:lnTo>
                    <a:pt x="2552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7" y="1664"/>
                  </a:lnTo>
                  <a:lnTo>
                    <a:pt x="2547" y="1664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5" y="1666"/>
                  </a:lnTo>
                  <a:lnTo>
                    <a:pt x="2545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4"/>
                  </a:lnTo>
                  <a:lnTo>
                    <a:pt x="2552" y="1664"/>
                  </a:lnTo>
                  <a:close/>
                  <a:moveTo>
                    <a:pt x="2559" y="1638"/>
                  </a:moveTo>
                  <a:lnTo>
                    <a:pt x="2559" y="1638"/>
                  </a:lnTo>
                  <a:lnTo>
                    <a:pt x="2559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close/>
                  <a:moveTo>
                    <a:pt x="2552" y="1685"/>
                  </a:moveTo>
                  <a:lnTo>
                    <a:pt x="2552" y="1685"/>
                  </a:lnTo>
                  <a:lnTo>
                    <a:pt x="2552" y="1685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7" y="1683"/>
                  </a:lnTo>
                  <a:lnTo>
                    <a:pt x="2547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7"/>
                  </a:lnTo>
                  <a:lnTo>
                    <a:pt x="2552" y="1687"/>
                  </a:lnTo>
                  <a:lnTo>
                    <a:pt x="2549" y="1687"/>
                  </a:lnTo>
                  <a:lnTo>
                    <a:pt x="2549" y="1687"/>
                  </a:lnTo>
                  <a:lnTo>
                    <a:pt x="2549" y="1690"/>
                  </a:lnTo>
                  <a:lnTo>
                    <a:pt x="2549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5"/>
                  </a:lnTo>
                  <a:lnTo>
                    <a:pt x="2552" y="1685"/>
                  </a:lnTo>
                  <a:lnTo>
                    <a:pt x="2552" y="1685"/>
                  </a:lnTo>
                  <a:close/>
                  <a:moveTo>
                    <a:pt x="2519" y="1595"/>
                  </a:moveTo>
                  <a:lnTo>
                    <a:pt x="2516" y="1595"/>
                  </a:lnTo>
                  <a:lnTo>
                    <a:pt x="2516" y="1595"/>
                  </a:lnTo>
                  <a:lnTo>
                    <a:pt x="2511" y="1593"/>
                  </a:lnTo>
                  <a:lnTo>
                    <a:pt x="2511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16" y="1597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21" y="1600"/>
                  </a:lnTo>
                  <a:lnTo>
                    <a:pt x="2519" y="1597"/>
                  </a:lnTo>
                  <a:lnTo>
                    <a:pt x="2519" y="1597"/>
                  </a:lnTo>
                  <a:lnTo>
                    <a:pt x="2519" y="1595"/>
                  </a:lnTo>
                  <a:close/>
                  <a:moveTo>
                    <a:pt x="2547" y="1692"/>
                  </a:moveTo>
                  <a:lnTo>
                    <a:pt x="2547" y="1690"/>
                  </a:lnTo>
                  <a:lnTo>
                    <a:pt x="2547" y="1690"/>
                  </a:lnTo>
                  <a:lnTo>
                    <a:pt x="2547" y="1690"/>
                  </a:lnTo>
                  <a:lnTo>
                    <a:pt x="2545" y="1690"/>
                  </a:lnTo>
                  <a:lnTo>
                    <a:pt x="2545" y="1690"/>
                  </a:lnTo>
                  <a:lnTo>
                    <a:pt x="2542" y="1690"/>
                  </a:lnTo>
                  <a:lnTo>
                    <a:pt x="2542" y="1690"/>
                  </a:lnTo>
                  <a:lnTo>
                    <a:pt x="2545" y="1690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7" y="1695"/>
                  </a:lnTo>
                  <a:lnTo>
                    <a:pt x="2547" y="1695"/>
                  </a:lnTo>
                  <a:lnTo>
                    <a:pt x="2547" y="1692"/>
                  </a:lnTo>
                  <a:lnTo>
                    <a:pt x="2547" y="1692"/>
                  </a:lnTo>
                  <a:lnTo>
                    <a:pt x="2547" y="1692"/>
                  </a:lnTo>
                  <a:close/>
                  <a:moveTo>
                    <a:pt x="2566" y="1093"/>
                  </a:moveTo>
                  <a:lnTo>
                    <a:pt x="2563" y="1093"/>
                  </a:lnTo>
                  <a:lnTo>
                    <a:pt x="2563" y="1096"/>
                  </a:lnTo>
                  <a:lnTo>
                    <a:pt x="2566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71" y="1096"/>
                  </a:lnTo>
                  <a:lnTo>
                    <a:pt x="2571" y="1093"/>
                  </a:lnTo>
                  <a:lnTo>
                    <a:pt x="2568" y="1093"/>
                  </a:lnTo>
                  <a:lnTo>
                    <a:pt x="2566" y="10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8966211" y="4035961"/>
              <a:ext cx="342765" cy="284606"/>
            </a:xfrm>
            <a:custGeom>
              <a:avLst/>
              <a:gdLst>
                <a:gd name="T0" fmla="*/ 38 w 277"/>
                <a:gd name="T1" fmla="*/ 173 h 230"/>
                <a:gd name="T2" fmla="*/ 36 w 277"/>
                <a:gd name="T3" fmla="*/ 182 h 230"/>
                <a:gd name="T4" fmla="*/ 50 w 277"/>
                <a:gd name="T5" fmla="*/ 213 h 230"/>
                <a:gd name="T6" fmla="*/ 50 w 277"/>
                <a:gd name="T7" fmla="*/ 215 h 230"/>
                <a:gd name="T8" fmla="*/ 268 w 277"/>
                <a:gd name="T9" fmla="*/ 45 h 230"/>
                <a:gd name="T10" fmla="*/ 263 w 277"/>
                <a:gd name="T11" fmla="*/ 31 h 230"/>
                <a:gd name="T12" fmla="*/ 270 w 277"/>
                <a:gd name="T13" fmla="*/ 14 h 230"/>
                <a:gd name="T14" fmla="*/ 268 w 277"/>
                <a:gd name="T15" fmla="*/ 7 h 230"/>
                <a:gd name="T16" fmla="*/ 258 w 277"/>
                <a:gd name="T17" fmla="*/ 10 h 230"/>
                <a:gd name="T18" fmla="*/ 246 w 277"/>
                <a:gd name="T19" fmla="*/ 14 h 230"/>
                <a:gd name="T20" fmla="*/ 235 w 277"/>
                <a:gd name="T21" fmla="*/ 21 h 230"/>
                <a:gd name="T22" fmla="*/ 220 w 277"/>
                <a:gd name="T23" fmla="*/ 7 h 230"/>
                <a:gd name="T24" fmla="*/ 216 w 277"/>
                <a:gd name="T25" fmla="*/ 12 h 230"/>
                <a:gd name="T26" fmla="*/ 197 w 277"/>
                <a:gd name="T27" fmla="*/ 19 h 230"/>
                <a:gd name="T28" fmla="*/ 194 w 277"/>
                <a:gd name="T29" fmla="*/ 26 h 230"/>
                <a:gd name="T30" fmla="*/ 190 w 277"/>
                <a:gd name="T31" fmla="*/ 43 h 230"/>
                <a:gd name="T32" fmla="*/ 171 w 277"/>
                <a:gd name="T33" fmla="*/ 31 h 230"/>
                <a:gd name="T34" fmla="*/ 154 w 277"/>
                <a:gd name="T35" fmla="*/ 29 h 230"/>
                <a:gd name="T36" fmla="*/ 135 w 277"/>
                <a:gd name="T37" fmla="*/ 17 h 230"/>
                <a:gd name="T38" fmla="*/ 123 w 277"/>
                <a:gd name="T39" fmla="*/ 17 h 230"/>
                <a:gd name="T40" fmla="*/ 105 w 277"/>
                <a:gd name="T41" fmla="*/ 19 h 230"/>
                <a:gd name="T42" fmla="*/ 93 w 277"/>
                <a:gd name="T43" fmla="*/ 19 h 230"/>
                <a:gd name="T44" fmla="*/ 76 w 277"/>
                <a:gd name="T45" fmla="*/ 19 h 230"/>
                <a:gd name="T46" fmla="*/ 64 w 277"/>
                <a:gd name="T47" fmla="*/ 17 h 230"/>
                <a:gd name="T48" fmla="*/ 36 w 277"/>
                <a:gd name="T49" fmla="*/ 26 h 230"/>
                <a:gd name="T50" fmla="*/ 22 w 277"/>
                <a:gd name="T51" fmla="*/ 47 h 230"/>
                <a:gd name="T52" fmla="*/ 0 w 277"/>
                <a:gd name="T53" fmla="*/ 64 h 230"/>
                <a:gd name="T54" fmla="*/ 10 w 277"/>
                <a:gd name="T55" fmla="*/ 92 h 230"/>
                <a:gd name="T56" fmla="*/ 10 w 277"/>
                <a:gd name="T57" fmla="*/ 104 h 230"/>
                <a:gd name="T58" fmla="*/ 22 w 277"/>
                <a:gd name="T59" fmla="*/ 121 h 230"/>
                <a:gd name="T60" fmla="*/ 31 w 277"/>
                <a:gd name="T61" fmla="*/ 161 h 230"/>
                <a:gd name="T62" fmla="*/ 31 w 277"/>
                <a:gd name="T63" fmla="*/ 156 h 230"/>
                <a:gd name="T64" fmla="*/ 36 w 277"/>
                <a:gd name="T65" fmla="*/ 161 h 230"/>
                <a:gd name="T66" fmla="*/ 36 w 277"/>
                <a:gd name="T67" fmla="*/ 163 h 230"/>
                <a:gd name="T68" fmla="*/ 36 w 277"/>
                <a:gd name="T69" fmla="*/ 171 h 230"/>
                <a:gd name="T70" fmla="*/ 41 w 277"/>
                <a:gd name="T71" fmla="*/ 173 h 230"/>
                <a:gd name="T72" fmla="*/ 41 w 277"/>
                <a:gd name="T73" fmla="*/ 175 h 230"/>
                <a:gd name="T74" fmla="*/ 43 w 277"/>
                <a:gd name="T75" fmla="*/ 182 h 230"/>
                <a:gd name="T76" fmla="*/ 43 w 277"/>
                <a:gd name="T77" fmla="*/ 192 h 230"/>
                <a:gd name="T78" fmla="*/ 48 w 277"/>
                <a:gd name="T79" fmla="*/ 206 h 230"/>
                <a:gd name="T80" fmla="*/ 57 w 277"/>
                <a:gd name="T81" fmla="*/ 201 h 230"/>
                <a:gd name="T82" fmla="*/ 62 w 277"/>
                <a:gd name="T83" fmla="*/ 189 h 230"/>
                <a:gd name="T84" fmla="*/ 71 w 277"/>
                <a:gd name="T85" fmla="*/ 208 h 230"/>
                <a:gd name="T86" fmla="*/ 64 w 277"/>
                <a:gd name="T87" fmla="*/ 220 h 230"/>
                <a:gd name="T88" fmla="*/ 71 w 277"/>
                <a:gd name="T89" fmla="*/ 225 h 230"/>
                <a:gd name="T90" fmla="*/ 81 w 277"/>
                <a:gd name="T91" fmla="*/ 220 h 230"/>
                <a:gd name="T92" fmla="*/ 93 w 277"/>
                <a:gd name="T93" fmla="*/ 223 h 230"/>
                <a:gd name="T94" fmla="*/ 105 w 277"/>
                <a:gd name="T95" fmla="*/ 225 h 230"/>
                <a:gd name="T96" fmla="*/ 126 w 277"/>
                <a:gd name="T97" fmla="*/ 225 h 230"/>
                <a:gd name="T98" fmla="*/ 145 w 277"/>
                <a:gd name="T99" fmla="*/ 201 h 230"/>
                <a:gd name="T100" fmla="*/ 173 w 277"/>
                <a:gd name="T101" fmla="*/ 199 h 230"/>
                <a:gd name="T102" fmla="*/ 190 w 277"/>
                <a:gd name="T103" fmla="*/ 206 h 230"/>
                <a:gd name="T104" fmla="*/ 202 w 277"/>
                <a:gd name="T105" fmla="*/ 199 h 230"/>
                <a:gd name="T106" fmla="*/ 187 w 277"/>
                <a:gd name="T107" fmla="*/ 185 h 230"/>
                <a:gd name="T108" fmla="*/ 183 w 277"/>
                <a:gd name="T109" fmla="*/ 168 h 230"/>
                <a:gd name="T110" fmla="*/ 204 w 277"/>
                <a:gd name="T111" fmla="*/ 161 h 230"/>
                <a:gd name="T112" fmla="*/ 213 w 277"/>
                <a:gd name="T113" fmla="*/ 156 h 230"/>
                <a:gd name="T114" fmla="*/ 223 w 277"/>
                <a:gd name="T115" fmla="*/ 147 h 230"/>
                <a:gd name="T116" fmla="*/ 251 w 277"/>
                <a:gd name="T117" fmla="*/ 133 h 230"/>
                <a:gd name="T118" fmla="*/ 275 w 277"/>
                <a:gd name="T119" fmla="*/ 118 h 230"/>
                <a:gd name="T120" fmla="*/ 270 w 277"/>
                <a:gd name="T121" fmla="*/ 92 h 230"/>
                <a:gd name="T122" fmla="*/ 74 w 277"/>
                <a:gd name="T123" fmla="*/ 225 h 230"/>
                <a:gd name="T124" fmla="*/ 53 w 277"/>
                <a:gd name="T125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230">
                  <a:moveTo>
                    <a:pt x="38" y="173"/>
                  </a:move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close/>
                  <a:moveTo>
                    <a:pt x="38" y="180"/>
                  </a:move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close/>
                  <a:moveTo>
                    <a:pt x="53" y="213"/>
                  </a:move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3" y="213"/>
                  </a:lnTo>
                  <a:close/>
                  <a:moveTo>
                    <a:pt x="277" y="66"/>
                  </a:moveTo>
                  <a:lnTo>
                    <a:pt x="277" y="64"/>
                  </a:lnTo>
                  <a:lnTo>
                    <a:pt x="272" y="55"/>
                  </a:lnTo>
                  <a:lnTo>
                    <a:pt x="270" y="55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1"/>
                  </a:lnTo>
                  <a:lnTo>
                    <a:pt x="263" y="26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0" y="5"/>
                  </a:lnTo>
                  <a:lnTo>
                    <a:pt x="270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5" y="21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0" y="12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6" y="12"/>
                  </a:lnTo>
                  <a:lnTo>
                    <a:pt x="204" y="12"/>
                  </a:lnTo>
                  <a:lnTo>
                    <a:pt x="204" y="14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199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4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2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199" y="36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3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2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7" y="24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0" y="19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5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2" y="111"/>
                  </a:lnTo>
                  <a:lnTo>
                    <a:pt x="15" y="114"/>
                  </a:lnTo>
                  <a:lnTo>
                    <a:pt x="19" y="11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22" y="142"/>
                  </a:lnTo>
                  <a:lnTo>
                    <a:pt x="24" y="142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7" y="152"/>
                  </a:lnTo>
                  <a:lnTo>
                    <a:pt x="29" y="156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6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8" y="175"/>
                  </a:lnTo>
                  <a:lnTo>
                    <a:pt x="41" y="175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1"/>
                  </a:lnTo>
                  <a:lnTo>
                    <a:pt x="53" y="204"/>
                  </a:lnTo>
                  <a:lnTo>
                    <a:pt x="53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60" y="197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71" y="194"/>
                  </a:lnTo>
                  <a:lnTo>
                    <a:pt x="71" y="197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4" y="213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1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2" y="220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21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3" y="223"/>
                  </a:lnTo>
                  <a:lnTo>
                    <a:pt x="135" y="223"/>
                  </a:lnTo>
                  <a:lnTo>
                    <a:pt x="135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42" y="215"/>
                  </a:lnTo>
                  <a:lnTo>
                    <a:pt x="145" y="213"/>
                  </a:lnTo>
                  <a:lnTo>
                    <a:pt x="145" y="211"/>
                  </a:lnTo>
                  <a:lnTo>
                    <a:pt x="142" y="208"/>
                  </a:lnTo>
                  <a:lnTo>
                    <a:pt x="142" y="206"/>
                  </a:lnTo>
                  <a:lnTo>
                    <a:pt x="140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4"/>
                  </a:lnTo>
                  <a:lnTo>
                    <a:pt x="147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9" y="204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4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73" y="199"/>
                  </a:lnTo>
                  <a:lnTo>
                    <a:pt x="173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8" y="199"/>
                  </a:lnTo>
                  <a:lnTo>
                    <a:pt x="178" y="19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3" y="201"/>
                  </a:lnTo>
                  <a:lnTo>
                    <a:pt x="183" y="204"/>
                  </a:lnTo>
                  <a:lnTo>
                    <a:pt x="185" y="204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06"/>
                  </a:lnTo>
                  <a:lnTo>
                    <a:pt x="199" y="204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2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7" y="197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4" y="192"/>
                  </a:lnTo>
                  <a:lnTo>
                    <a:pt x="194" y="192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0" y="187"/>
                  </a:lnTo>
                  <a:lnTo>
                    <a:pt x="187" y="187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5"/>
                  </a:lnTo>
                  <a:lnTo>
                    <a:pt x="185" y="182"/>
                  </a:lnTo>
                  <a:lnTo>
                    <a:pt x="185" y="18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5" y="17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3"/>
                  </a:lnTo>
                  <a:lnTo>
                    <a:pt x="183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7" y="159"/>
                  </a:lnTo>
                  <a:lnTo>
                    <a:pt x="199" y="159"/>
                  </a:lnTo>
                  <a:lnTo>
                    <a:pt x="202" y="159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6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2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8" y="147"/>
                  </a:lnTo>
                  <a:lnTo>
                    <a:pt x="230" y="147"/>
                  </a:lnTo>
                  <a:lnTo>
                    <a:pt x="230" y="144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4" y="140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8" y="128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8" y="133"/>
                  </a:lnTo>
                  <a:lnTo>
                    <a:pt x="268" y="130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5" y="121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0" y="100"/>
                  </a:lnTo>
                  <a:lnTo>
                    <a:pt x="270" y="100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0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7" y="73"/>
                  </a:lnTo>
                  <a:lnTo>
                    <a:pt x="277" y="71"/>
                  </a:lnTo>
                  <a:lnTo>
                    <a:pt x="277" y="66"/>
                  </a:lnTo>
                  <a:close/>
                  <a:moveTo>
                    <a:pt x="76" y="225"/>
                  </a:move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4" y="225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9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6" y="225"/>
                  </a:lnTo>
                  <a:close/>
                  <a:moveTo>
                    <a:pt x="53" y="220"/>
                  </a:move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0" y="218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Freeform 32"/>
            <p:cNvSpPr>
              <a:spLocks/>
            </p:cNvSpPr>
            <p:nvPr/>
          </p:nvSpPr>
          <p:spPr bwMode="auto">
            <a:xfrm>
              <a:off x="8086407" y="3086861"/>
              <a:ext cx="219023" cy="123742"/>
            </a:xfrm>
            <a:custGeom>
              <a:avLst/>
              <a:gdLst>
                <a:gd name="T0" fmla="*/ 170 w 177"/>
                <a:gd name="T1" fmla="*/ 74 h 100"/>
                <a:gd name="T2" fmla="*/ 172 w 177"/>
                <a:gd name="T3" fmla="*/ 69 h 100"/>
                <a:gd name="T4" fmla="*/ 177 w 177"/>
                <a:gd name="T5" fmla="*/ 64 h 100"/>
                <a:gd name="T6" fmla="*/ 167 w 177"/>
                <a:gd name="T7" fmla="*/ 55 h 100"/>
                <a:gd name="T8" fmla="*/ 158 w 177"/>
                <a:gd name="T9" fmla="*/ 55 h 100"/>
                <a:gd name="T10" fmla="*/ 153 w 177"/>
                <a:gd name="T11" fmla="*/ 52 h 100"/>
                <a:gd name="T12" fmla="*/ 151 w 177"/>
                <a:gd name="T13" fmla="*/ 38 h 100"/>
                <a:gd name="T14" fmla="*/ 153 w 177"/>
                <a:gd name="T15" fmla="*/ 26 h 100"/>
                <a:gd name="T16" fmla="*/ 144 w 177"/>
                <a:gd name="T17" fmla="*/ 24 h 100"/>
                <a:gd name="T18" fmla="*/ 134 w 177"/>
                <a:gd name="T19" fmla="*/ 19 h 100"/>
                <a:gd name="T20" fmla="*/ 127 w 177"/>
                <a:gd name="T21" fmla="*/ 19 h 100"/>
                <a:gd name="T22" fmla="*/ 123 w 177"/>
                <a:gd name="T23" fmla="*/ 24 h 100"/>
                <a:gd name="T24" fmla="*/ 108 w 177"/>
                <a:gd name="T25" fmla="*/ 19 h 100"/>
                <a:gd name="T26" fmla="*/ 99 w 177"/>
                <a:gd name="T27" fmla="*/ 19 h 100"/>
                <a:gd name="T28" fmla="*/ 92 w 177"/>
                <a:gd name="T29" fmla="*/ 15 h 100"/>
                <a:gd name="T30" fmla="*/ 94 w 177"/>
                <a:gd name="T31" fmla="*/ 7 h 100"/>
                <a:gd name="T32" fmla="*/ 85 w 177"/>
                <a:gd name="T33" fmla="*/ 7 h 100"/>
                <a:gd name="T34" fmla="*/ 75 w 177"/>
                <a:gd name="T35" fmla="*/ 3 h 100"/>
                <a:gd name="T36" fmla="*/ 63 w 177"/>
                <a:gd name="T37" fmla="*/ 5 h 100"/>
                <a:gd name="T38" fmla="*/ 59 w 177"/>
                <a:gd name="T39" fmla="*/ 7 h 100"/>
                <a:gd name="T40" fmla="*/ 52 w 177"/>
                <a:gd name="T41" fmla="*/ 12 h 100"/>
                <a:gd name="T42" fmla="*/ 40 w 177"/>
                <a:gd name="T43" fmla="*/ 19 h 100"/>
                <a:gd name="T44" fmla="*/ 33 w 177"/>
                <a:gd name="T45" fmla="*/ 29 h 100"/>
                <a:gd name="T46" fmla="*/ 26 w 177"/>
                <a:gd name="T47" fmla="*/ 38 h 100"/>
                <a:gd name="T48" fmla="*/ 21 w 177"/>
                <a:gd name="T49" fmla="*/ 45 h 100"/>
                <a:gd name="T50" fmla="*/ 16 w 177"/>
                <a:gd name="T51" fmla="*/ 48 h 100"/>
                <a:gd name="T52" fmla="*/ 14 w 177"/>
                <a:gd name="T53" fmla="*/ 50 h 100"/>
                <a:gd name="T54" fmla="*/ 11 w 177"/>
                <a:gd name="T55" fmla="*/ 55 h 100"/>
                <a:gd name="T56" fmla="*/ 9 w 177"/>
                <a:gd name="T57" fmla="*/ 62 h 100"/>
                <a:gd name="T58" fmla="*/ 2 w 177"/>
                <a:gd name="T59" fmla="*/ 67 h 100"/>
                <a:gd name="T60" fmla="*/ 4 w 177"/>
                <a:gd name="T61" fmla="*/ 74 h 100"/>
                <a:gd name="T62" fmla="*/ 7 w 177"/>
                <a:gd name="T63" fmla="*/ 83 h 100"/>
                <a:gd name="T64" fmla="*/ 11 w 177"/>
                <a:gd name="T65" fmla="*/ 86 h 100"/>
                <a:gd name="T66" fmla="*/ 14 w 177"/>
                <a:gd name="T67" fmla="*/ 86 h 100"/>
                <a:gd name="T68" fmla="*/ 18 w 177"/>
                <a:gd name="T69" fmla="*/ 93 h 100"/>
                <a:gd name="T70" fmla="*/ 28 w 177"/>
                <a:gd name="T71" fmla="*/ 90 h 100"/>
                <a:gd name="T72" fmla="*/ 35 w 177"/>
                <a:gd name="T73" fmla="*/ 93 h 100"/>
                <a:gd name="T74" fmla="*/ 47 w 177"/>
                <a:gd name="T75" fmla="*/ 95 h 100"/>
                <a:gd name="T76" fmla="*/ 54 w 177"/>
                <a:gd name="T77" fmla="*/ 97 h 100"/>
                <a:gd name="T78" fmla="*/ 56 w 177"/>
                <a:gd name="T79" fmla="*/ 100 h 100"/>
                <a:gd name="T80" fmla="*/ 59 w 177"/>
                <a:gd name="T81" fmla="*/ 97 h 100"/>
                <a:gd name="T82" fmla="*/ 59 w 177"/>
                <a:gd name="T83" fmla="*/ 97 h 100"/>
                <a:gd name="T84" fmla="*/ 71 w 177"/>
                <a:gd name="T85" fmla="*/ 97 h 100"/>
                <a:gd name="T86" fmla="*/ 80 w 177"/>
                <a:gd name="T87" fmla="*/ 90 h 100"/>
                <a:gd name="T88" fmla="*/ 87 w 177"/>
                <a:gd name="T89" fmla="*/ 88 h 100"/>
                <a:gd name="T90" fmla="*/ 120 w 177"/>
                <a:gd name="T91" fmla="*/ 93 h 100"/>
                <a:gd name="T92" fmla="*/ 132 w 177"/>
                <a:gd name="T93" fmla="*/ 95 h 100"/>
                <a:gd name="T94" fmla="*/ 137 w 177"/>
                <a:gd name="T95" fmla="*/ 93 h 100"/>
                <a:gd name="T96" fmla="*/ 144 w 177"/>
                <a:gd name="T97" fmla="*/ 88 h 100"/>
                <a:gd name="T98" fmla="*/ 149 w 177"/>
                <a:gd name="T99" fmla="*/ 93 h 100"/>
                <a:gd name="T100" fmla="*/ 160 w 177"/>
                <a:gd name="T101" fmla="*/ 90 h 100"/>
                <a:gd name="T102" fmla="*/ 165 w 177"/>
                <a:gd name="T103" fmla="*/ 93 h 100"/>
                <a:gd name="T104" fmla="*/ 165 w 177"/>
                <a:gd name="T105" fmla="*/ 88 h 100"/>
                <a:gd name="T106" fmla="*/ 175 w 177"/>
                <a:gd name="T107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7" h="100">
                  <a:moveTo>
                    <a:pt x="175" y="81"/>
                  </a:moveTo>
                  <a:lnTo>
                    <a:pt x="175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5" y="64"/>
                  </a:lnTo>
                  <a:lnTo>
                    <a:pt x="172" y="55"/>
                  </a:lnTo>
                  <a:lnTo>
                    <a:pt x="170" y="52"/>
                  </a:lnTo>
                  <a:lnTo>
                    <a:pt x="170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63" y="55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3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11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2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4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4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1" y="97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7" y="88"/>
                  </a:lnTo>
                  <a:lnTo>
                    <a:pt x="92" y="90"/>
                  </a:lnTo>
                  <a:lnTo>
                    <a:pt x="97" y="95"/>
                  </a:lnTo>
                  <a:lnTo>
                    <a:pt x="104" y="95"/>
                  </a:lnTo>
                  <a:lnTo>
                    <a:pt x="115" y="95"/>
                  </a:lnTo>
                  <a:lnTo>
                    <a:pt x="120" y="95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41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9" y="93"/>
                  </a:lnTo>
                  <a:lnTo>
                    <a:pt x="151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Freeform 34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8041860" y="3213078"/>
              <a:ext cx="298218" cy="415772"/>
            </a:xfrm>
            <a:custGeom>
              <a:avLst/>
              <a:gdLst>
                <a:gd name="T0" fmla="*/ 137 w 241"/>
                <a:gd name="T1" fmla="*/ 227 h 336"/>
                <a:gd name="T2" fmla="*/ 137 w 241"/>
                <a:gd name="T3" fmla="*/ 263 h 336"/>
                <a:gd name="T4" fmla="*/ 135 w 241"/>
                <a:gd name="T5" fmla="*/ 218 h 336"/>
                <a:gd name="T6" fmla="*/ 52 w 241"/>
                <a:gd name="T7" fmla="*/ 272 h 336"/>
                <a:gd name="T8" fmla="*/ 130 w 241"/>
                <a:gd name="T9" fmla="*/ 211 h 336"/>
                <a:gd name="T10" fmla="*/ 130 w 241"/>
                <a:gd name="T11" fmla="*/ 260 h 336"/>
                <a:gd name="T12" fmla="*/ 135 w 241"/>
                <a:gd name="T13" fmla="*/ 241 h 336"/>
                <a:gd name="T14" fmla="*/ 201 w 241"/>
                <a:gd name="T15" fmla="*/ 277 h 336"/>
                <a:gd name="T16" fmla="*/ 201 w 241"/>
                <a:gd name="T17" fmla="*/ 272 h 336"/>
                <a:gd name="T18" fmla="*/ 239 w 241"/>
                <a:gd name="T19" fmla="*/ 270 h 336"/>
                <a:gd name="T20" fmla="*/ 225 w 241"/>
                <a:gd name="T21" fmla="*/ 189 h 336"/>
                <a:gd name="T22" fmla="*/ 203 w 241"/>
                <a:gd name="T23" fmla="*/ 170 h 336"/>
                <a:gd name="T24" fmla="*/ 187 w 241"/>
                <a:gd name="T25" fmla="*/ 211 h 336"/>
                <a:gd name="T26" fmla="*/ 173 w 241"/>
                <a:gd name="T27" fmla="*/ 197 h 336"/>
                <a:gd name="T28" fmla="*/ 161 w 241"/>
                <a:gd name="T29" fmla="*/ 168 h 336"/>
                <a:gd name="T30" fmla="*/ 189 w 241"/>
                <a:gd name="T31" fmla="*/ 144 h 336"/>
                <a:gd name="T32" fmla="*/ 213 w 241"/>
                <a:gd name="T33" fmla="*/ 123 h 336"/>
                <a:gd name="T34" fmla="*/ 232 w 241"/>
                <a:gd name="T35" fmla="*/ 100 h 336"/>
                <a:gd name="T36" fmla="*/ 213 w 241"/>
                <a:gd name="T37" fmla="*/ 88 h 336"/>
                <a:gd name="T38" fmla="*/ 170 w 241"/>
                <a:gd name="T39" fmla="*/ 85 h 336"/>
                <a:gd name="T40" fmla="*/ 92 w 241"/>
                <a:gd name="T41" fmla="*/ 71 h 336"/>
                <a:gd name="T42" fmla="*/ 88 w 241"/>
                <a:gd name="T43" fmla="*/ 31 h 336"/>
                <a:gd name="T44" fmla="*/ 80 w 241"/>
                <a:gd name="T45" fmla="*/ 36 h 336"/>
                <a:gd name="T46" fmla="*/ 54 w 241"/>
                <a:gd name="T47" fmla="*/ 24 h 336"/>
                <a:gd name="T48" fmla="*/ 50 w 241"/>
                <a:gd name="T49" fmla="*/ 19 h 336"/>
                <a:gd name="T50" fmla="*/ 31 w 241"/>
                <a:gd name="T51" fmla="*/ 12 h 336"/>
                <a:gd name="T52" fmla="*/ 21 w 241"/>
                <a:gd name="T53" fmla="*/ 10 h 336"/>
                <a:gd name="T54" fmla="*/ 7 w 241"/>
                <a:gd name="T55" fmla="*/ 33 h 336"/>
                <a:gd name="T56" fmla="*/ 33 w 241"/>
                <a:gd name="T57" fmla="*/ 69 h 336"/>
                <a:gd name="T58" fmla="*/ 47 w 241"/>
                <a:gd name="T59" fmla="*/ 83 h 336"/>
                <a:gd name="T60" fmla="*/ 14 w 241"/>
                <a:gd name="T61" fmla="*/ 102 h 336"/>
                <a:gd name="T62" fmla="*/ 2 w 241"/>
                <a:gd name="T63" fmla="*/ 121 h 336"/>
                <a:gd name="T64" fmla="*/ 36 w 241"/>
                <a:gd name="T65" fmla="*/ 149 h 336"/>
                <a:gd name="T66" fmla="*/ 31 w 241"/>
                <a:gd name="T67" fmla="*/ 175 h 336"/>
                <a:gd name="T68" fmla="*/ 43 w 241"/>
                <a:gd name="T69" fmla="*/ 208 h 336"/>
                <a:gd name="T70" fmla="*/ 50 w 241"/>
                <a:gd name="T71" fmla="*/ 246 h 336"/>
                <a:gd name="T72" fmla="*/ 62 w 241"/>
                <a:gd name="T73" fmla="*/ 286 h 336"/>
                <a:gd name="T74" fmla="*/ 71 w 241"/>
                <a:gd name="T75" fmla="*/ 282 h 336"/>
                <a:gd name="T76" fmla="*/ 76 w 241"/>
                <a:gd name="T77" fmla="*/ 249 h 336"/>
                <a:gd name="T78" fmla="*/ 80 w 241"/>
                <a:gd name="T79" fmla="*/ 251 h 336"/>
                <a:gd name="T80" fmla="*/ 85 w 241"/>
                <a:gd name="T81" fmla="*/ 270 h 336"/>
                <a:gd name="T82" fmla="*/ 92 w 241"/>
                <a:gd name="T83" fmla="*/ 263 h 336"/>
                <a:gd name="T84" fmla="*/ 97 w 241"/>
                <a:gd name="T85" fmla="*/ 253 h 336"/>
                <a:gd name="T86" fmla="*/ 104 w 241"/>
                <a:gd name="T87" fmla="*/ 265 h 336"/>
                <a:gd name="T88" fmla="*/ 104 w 241"/>
                <a:gd name="T89" fmla="*/ 272 h 336"/>
                <a:gd name="T90" fmla="*/ 121 w 241"/>
                <a:gd name="T91" fmla="*/ 260 h 336"/>
                <a:gd name="T92" fmla="*/ 128 w 241"/>
                <a:gd name="T93" fmla="*/ 258 h 336"/>
                <a:gd name="T94" fmla="*/ 128 w 241"/>
                <a:gd name="T95" fmla="*/ 232 h 336"/>
                <a:gd name="T96" fmla="*/ 130 w 241"/>
                <a:gd name="T97" fmla="*/ 213 h 336"/>
                <a:gd name="T98" fmla="*/ 125 w 241"/>
                <a:gd name="T99" fmla="*/ 189 h 336"/>
                <a:gd name="T100" fmla="*/ 135 w 241"/>
                <a:gd name="T101" fmla="*/ 175 h 336"/>
                <a:gd name="T102" fmla="*/ 137 w 241"/>
                <a:gd name="T103" fmla="*/ 194 h 336"/>
                <a:gd name="T104" fmla="*/ 151 w 241"/>
                <a:gd name="T105" fmla="*/ 232 h 336"/>
                <a:gd name="T106" fmla="*/ 168 w 241"/>
                <a:gd name="T107" fmla="*/ 225 h 336"/>
                <a:gd name="T108" fmla="*/ 180 w 241"/>
                <a:gd name="T109" fmla="*/ 223 h 336"/>
                <a:gd name="T110" fmla="*/ 196 w 241"/>
                <a:gd name="T111" fmla="*/ 249 h 336"/>
                <a:gd name="T112" fmla="*/ 203 w 241"/>
                <a:gd name="T113" fmla="*/ 272 h 336"/>
                <a:gd name="T114" fmla="*/ 208 w 241"/>
                <a:gd name="T115" fmla="*/ 282 h 336"/>
                <a:gd name="T116" fmla="*/ 211 w 241"/>
                <a:gd name="T117" fmla="*/ 310 h 336"/>
                <a:gd name="T118" fmla="*/ 218 w 241"/>
                <a:gd name="T119" fmla="*/ 308 h 336"/>
                <a:gd name="T120" fmla="*/ 182 w 241"/>
                <a:gd name="T121" fmla="*/ 244 h 336"/>
                <a:gd name="T122" fmla="*/ 154 w 241"/>
                <a:gd name="T123" fmla="*/ 258 h 336"/>
                <a:gd name="T124" fmla="*/ 156 w 241"/>
                <a:gd name="T125" fmla="*/ 2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336">
                  <a:moveTo>
                    <a:pt x="135" y="268"/>
                  </a:moveTo>
                  <a:lnTo>
                    <a:pt x="133" y="268"/>
                  </a:lnTo>
                  <a:lnTo>
                    <a:pt x="133" y="265"/>
                  </a:lnTo>
                  <a:lnTo>
                    <a:pt x="130" y="268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5" y="268"/>
                  </a:lnTo>
                  <a:close/>
                  <a:moveTo>
                    <a:pt x="147" y="239"/>
                  </a:moveTo>
                  <a:lnTo>
                    <a:pt x="144" y="237"/>
                  </a:lnTo>
                  <a:lnTo>
                    <a:pt x="142" y="237"/>
                  </a:lnTo>
                  <a:lnTo>
                    <a:pt x="142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0" y="230"/>
                  </a:lnTo>
                  <a:lnTo>
                    <a:pt x="140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3" y="232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40" y="244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5" y="256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60"/>
                  </a:lnTo>
                  <a:lnTo>
                    <a:pt x="135" y="260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63"/>
                  </a:lnTo>
                  <a:lnTo>
                    <a:pt x="135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0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46"/>
                  </a:lnTo>
                  <a:lnTo>
                    <a:pt x="147" y="241"/>
                  </a:lnTo>
                  <a:lnTo>
                    <a:pt x="147" y="239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130" y="220"/>
                  </a:moveTo>
                  <a:lnTo>
                    <a:pt x="133" y="220"/>
                  </a:lnTo>
                  <a:lnTo>
                    <a:pt x="133" y="220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5" y="218"/>
                  </a:lnTo>
                  <a:lnTo>
                    <a:pt x="135" y="215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0"/>
                  </a:lnTo>
                  <a:close/>
                  <a:moveTo>
                    <a:pt x="57" y="277"/>
                  </a:moveTo>
                  <a:lnTo>
                    <a:pt x="54" y="277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4" y="279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7" y="277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5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8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close/>
                  <a:moveTo>
                    <a:pt x="123" y="265"/>
                  </a:moveTo>
                  <a:lnTo>
                    <a:pt x="121" y="268"/>
                  </a:lnTo>
                  <a:lnTo>
                    <a:pt x="121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2"/>
                  </a:lnTo>
                  <a:lnTo>
                    <a:pt x="121" y="270"/>
                  </a:lnTo>
                  <a:lnTo>
                    <a:pt x="123" y="268"/>
                  </a:lnTo>
                  <a:lnTo>
                    <a:pt x="123" y="265"/>
                  </a:lnTo>
                  <a:lnTo>
                    <a:pt x="123" y="265"/>
                  </a:lnTo>
                  <a:close/>
                  <a:moveTo>
                    <a:pt x="130" y="263"/>
                  </a:moveTo>
                  <a:lnTo>
                    <a:pt x="130" y="263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0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0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0"/>
                  </a:lnTo>
                  <a:lnTo>
                    <a:pt x="130" y="263"/>
                  </a:lnTo>
                  <a:close/>
                  <a:moveTo>
                    <a:pt x="125" y="263"/>
                  </a:moveTo>
                  <a:lnTo>
                    <a:pt x="125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5" y="265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8" y="268"/>
                  </a:lnTo>
                  <a:lnTo>
                    <a:pt x="128" y="268"/>
                  </a:lnTo>
                  <a:lnTo>
                    <a:pt x="128" y="265"/>
                  </a:lnTo>
                  <a:lnTo>
                    <a:pt x="125" y="263"/>
                  </a:lnTo>
                  <a:close/>
                  <a:moveTo>
                    <a:pt x="123" y="265"/>
                  </a:moveTo>
                  <a:lnTo>
                    <a:pt x="123" y="263"/>
                  </a:lnTo>
                  <a:lnTo>
                    <a:pt x="123" y="263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5"/>
                  </a:lnTo>
                  <a:lnTo>
                    <a:pt x="123" y="265"/>
                  </a:lnTo>
                  <a:close/>
                  <a:moveTo>
                    <a:pt x="135" y="241"/>
                  </a:moveTo>
                  <a:lnTo>
                    <a:pt x="135" y="239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4"/>
                  </a:lnTo>
                  <a:lnTo>
                    <a:pt x="137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1"/>
                  </a:lnTo>
                  <a:lnTo>
                    <a:pt x="135" y="241"/>
                  </a:lnTo>
                  <a:lnTo>
                    <a:pt x="135" y="241"/>
                  </a:lnTo>
                  <a:close/>
                  <a:moveTo>
                    <a:pt x="206" y="291"/>
                  </a:moveTo>
                  <a:lnTo>
                    <a:pt x="206" y="291"/>
                  </a:lnTo>
                  <a:lnTo>
                    <a:pt x="206" y="289"/>
                  </a:lnTo>
                  <a:lnTo>
                    <a:pt x="206" y="286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3" y="279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201" y="284"/>
                  </a:lnTo>
                  <a:lnTo>
                    <a:pt x="201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201" y="286"/>
                  </a:lnTo>
                  <a:lnTo>
                    <a:pt x="201" y="289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6" y="291"/>
                  </a:lnTo>
                  <a:close/>
                  <a:moveTo>
                    <a:pt x="201" y="275"/>
                  </a:moveTo>
                  <a:lnTo>
                    <a:pt x="201" y="275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79"/>
                  </a:lnTo>
                  <a:lnTo>
                    <a:pt x="201" y="277"/>
                  </a:lnTo>
                  <a:lnTo>
                    <a:pt x="201" y="275"/>
                  </a:lnTo>
                  <a:close/>
                  <a:moveTo>
                    <a:pt x="130" y="189"/>
                  </a:moveTo>
                  <a:lnTo>
                    <a:pt x="128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30" y="189"/>
                  </a:lnTo>
                  <a:close/>
                  <a:moveTo>
                    <a:pt x="241" y="303"/>
                  </a:moveTo>
                  <a:lnTo>
                    <a:pt x="241" y="303"/>
                  </a:lnTo>
                  <a:lnTo>
                    <a:pt x="239" y="298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7" y="279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7" y="268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7" y="263"/>
                  </a:lnTo>
                  <a:lnTo>
                    <a:pt x="234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4" y="237"/>
                  </a:lnTo>
                  <a:lnTo>
                    <a:pt x="234" y="237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0"/>
                  </a:lnTo>
                  <a:lnTo>
                    <a:pt x="234" y="227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7" y="215"/>
                  </a:lnTo>
                  <a:lnTo>
                    <a:pt x="227" y="213"/>
                  </a:lnTo>
                  <a:lnTo>
                    <a:pt x="225" y="211"/>
                  </a:lnTo>
                  <a:lnTo>
                    <a:pt x="225" y="208"/>
                  </a:lnTo>
                  <a:lnTo>
                    <a:pt x="225" y="199"/>
                  </a:lnTo>
                  <a:lnTo>
                    <a:pt x="225" y="197"/>
                  </a:lnTo>
                  <a:lnTo>
                    <a:pt x="225" y="197"/>
                  </a:lnTo>
                  <a:lnTo>
                    <a:pt x="225" y="194"/>
                  </a:lnTo>
                  <a:lnTo>
                    <a:pt x="225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0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8" y="170"/>
                  </a:lnTo>
                  <a:lnTo>
                    <a:pt x="218" y="173"/>
                  </a:lnTo>
                  <a:lnTo>
                    <a:pt x="218" y="170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0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70"/>
                  </a:lnTo>
                  <a:lnTo>
                    <a:pt x="203" y="173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1" y="185"/>
                  </a:lnTo>
                  <a:lnTo>
                    <a:pt x="201" y="185"/>
                  </a:lnTo>
                  <a:lnTo>
                    <a:pt x="199" y="185"/>
                  </a:lnTo>
                  <a:lnTo>
                    <a:pt x="199" y="187"/>
                  </a:lnTo>
                  <a:lnTo>
                    <a:pt x="196" y="187"/>
                  </a:lnTo>
                  <a:lnTo>
                    <a:pt x="194" y="192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6" y="201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2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2" y="211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0" y="206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77" y="199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3" y="197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3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92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1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0" y="154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5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3"/>
                  </a:lnTo>
                  <a:lnTo>
                    <a:pt x="206" y="133"/>
                  </a:lnTo>
                  <a:lnTo>
                    <a:pt x="206" y="135"/>
                  </a:lnTo>
                  <a:lnTo>
                    <a:pt x="206" y="133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8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8" y="116"/>
                  </a:lnTo>
                  <a:lnTo>
                    <a:pt x="220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2"/>
                  </a:lnTo>
                  <a:lnTo>
                    <a:pt x="220" y="102"/>
                  </a:lnTo>
                  <a:lnTo>
                    <a:pt x="220" y="10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30" y="104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2"/>
                  </a:lnTo>
                  <a:lnTo>
                    <a:pt x="225" y="92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1" y="85"/>
                  </a:lnTo>
                  <a:lnTo>
                    <a:pt x="196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7" y="88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1" y="83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28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18" y="85"/>
                  </a:lnTo>
                  <a:lnTo>
                    <a:pt x="109" y="83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69"/>
                  </a:lnTo>
                  <a:lnTo>
                    <a:pt x="92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1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8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3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1" y="161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9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3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5" y="201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9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2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7" y="275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2" y="284"/>
                  </a:lnTo>
                  <a:lnTo>
                    <a:pt x="62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0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6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0" y="265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9"/>
                  </a:lnTo>
                  <a:lnTo>
                    <a:pt x="83" y="249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8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5" y="277"/>
                  </a:lnTo>
                  <a:lnTo>
                    <a:pt x="85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2"/>
                  </a:lnTo>
                  <a:lnTo>
                    <a:pt x="95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5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7" y="260"/>
                  </a:lnTo>
                  <a:lnTo>
                    <a:pt x="97" y="258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1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4" y="237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8"/>
                  </a:lnTo>
                  <a:lnTo>
                    <a:pt x="102" y="268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58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6"/>
                  </a:lnTo>
                  <a:lnTo>
                    <a:pt x="116" y="253"/>
                  </a:lnTo>
                  <a:lnTo>
                    <a:pt x="116" y="256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9" y="272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7" y="272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8" y="268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3"/>
                  </a:lnTo>
                  <a:lnTo>
                    <a:pt x="125" y="253"/>
                  </a:lnTo>
                  <a:lnTo>
                    <a:pt x="125" y="256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46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3" y="241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4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5" y="225"/>
                  </a:lnTo>
                  <a:lnTo>
                    <a:pt x="125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5" y="223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5" y="218"/>
                  </a:lnTo>
                  <a:lnTo>
                    <a:pt x="125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1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33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9"/>
                  </a:lnTo>
                  <a:lnTo>
                    <a:pt x="135" y="197"/>
                  </a:lnTo>
                  <a:lnTo>
                    <a:pt x="135" y="194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3" y="189"/>
                  </a:lnTo>
                  <a:lnTo>
                    <a:pt x="123" y="187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30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5" y="180"/>
                  </a:lnTo>
                  <a:lnTo>
                    <a:pt x="135" y="182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35" y="182"/>
                  </a:lnTo>
                  <a:lnTo>
                    <a:pt x="135" y="182"/>
                  </a:lnTo>
                  <a:lnTo>
                    <a:pt x="135" y="185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92"/>
                  </a:lnTo>
                  <a:lnTo>
                    <a:pt x="137" y="189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40" y="213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2" y="215"/>
                  </a:lnTo>
                  <a:lnTo>
                    <a:pt x="142" y="215"/>
                  </a:lnTo>
                  <a:lnTo>
                    <a:pt x="142" y="218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3"/>
                  </a:lnTo>
                  <a:lnTo>
                    <a:pt x="144" y="223"/>
                  </a:lnTo>
                  <a:lnTo>
                    <a:pt x="144" y="223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4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4"/>
                  </a:lnTo>
                  <a:lnTo>
                    <a:pt x="159" y="234"/>
                  </a:lnTo>
                  <a:lnTo>
                    <a:pt x="161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2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6" y="227"/>
                  </a:lnTo>
                  <a:lnTo>
                    <a:pt x="166" y="225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0" y="225"/>
                  </a:lnTo>
                  <a:lnTo>
                    <a:pt x="170" y="225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7" y="223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80" y="218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5" y="225"/>
                  </a:lnTo>
                  <a:lnTo>
                    <a:pt x="189" y="234"/>
                  </a:lnTo>
                  <a:lnTo>
                    <a:pt x="194" y="241"/>
                  </a:lnTo>
                  <a:lnTo>
                    <a:pt x="194" y="24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6" y="253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65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6" y="291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3" y="315"/>
                  </a:lnTo>
                  <a:lnTo>
                    <a:pt x="213" y="317"/>
                  </a:lnTo>
                  <a:lnTo>
                    <a:pt x="213" y="317"/>
                  </a:lnTo>
                  <a:lnTo>
                    <a:pt x="215" y="320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24"/>
                  </a:lnTo>
                  <a:lnTo>
                    <a:pt x="222" y="331"/>
                  </a:lnTo>
                  <a:lnTo>
                    <a:pt x="222" y="334"/>
                  </a:lnTo>
                  <a:lnTo>
                    <a:pt x="222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2" y="331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0" y="324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7"/>
                  </a:lnTo>
                  <a:lnTo>
                    <a:pt x="220" y="317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5" y="312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18" y="308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2" y="298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8"/>
                  </a:lnTo>
                  <a:lnTo>
                    <a:pt x="227" y="298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4" y="301"/>
                  </a:lnTo>
                  <a:lnTo>
                    <a:pt x="237" y="303"/>
                  </a:lnTo>
                  <a:lnTo>
                    <a:pt x="237" y="305"/>
                  </a:lnTo>
                  <a:lnTo>
                    <a:pt x="237" y="308"/>
                  </a:lnTo>
                  <a:lnTo>
                    <a:pt x="237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41" y="305"/>
                  </a:lnTo>
                  <a:lnTo>
                    <a:pt x="241" y="305"/>
                  </a:lnTo>
                  <a:lnTo>
                    <a:pt x="241" y="303"/>
                  </a:lnTo>
                  <a:close/>
                  <a:moveTo>
                    <a:pt x="180" y="232"/>
                  </a:moveTo>
                  <a:lnTo>
                    <a:pt x="177" y="232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80" y="241"/>
                  </a:lnTo>
                  <a:lnTo>
                    <a:pt x="182" y="244"/>
                  </a:lnTo>
                  <a:lnTo>
                    <a:pt x="185" y="244"/>
                  </a:lnTo>
                  <a:lnTo>
                    <a:pt x="185" y="241"/>
                  </a:lnTo>
                  <a:lnTo>
                    <a:pt x="185" y="239"/>
                  </a:lnTo>
                  <a:lnTo>
                    <a:pt x="180" y="232"/>
                  </a:lnTo>
                  <a:close/>
                  <a:moveTo>
                    <a:pt x="154" y="251"/>
                  </a:moveTo>
                  <a:lnTo>
                    <a:pt x="154" y="251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51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9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49"/>
                  </a:lnTo>
                  <a:close/>
                  <a:moveTo>
                    <a:pt x="151" y="253"/>
                  </a:moveTo>
                  <a:lnTo>
                    <a:pt x="151" y="253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3"/>
                  </a:lnTo>
                  <a:lnTo>
                    <a:pt x="151" y="253"/>
                  </a:lnTo>
                  <a:lnTo>
                    <a:pt x="151" y="253"/>
                  </a:lnTo>
                  <a:close/>
                  <a:moveTo>
                    <a:pt x="130" y="206"/>
                  </a:moveTo>
                  <a:lnTo>
                    <a:pt x="128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close/>
                  <a:moveTo>
                    <a:pt x="163" y="237"/>
                  </a:moveTo>
                  <a:lnTo>
                    <a:pt x="161" y="237"/>
                  </a:lnTo>
                  <a:lnTo>
                    <a:pt x="161" y="239"/>
                  </a:lnTo>
                  <a:lnTo>
                    <a:pt x="161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7"/>
                  </a:lnTo>
                  <a:lnTo>
                    <a:pt x="163" y="237"/>
                  </a:lnTo>
                  <a:close/>
                  <a:moveTo>
                    <a:pt x="163" y="249"/>
                  </a:moveTo>
                  <a:lnTo>
                    <a:pt x="163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59" y="244"/>
                  </a:lnTo>
                  <a:lnTo>
                    <a:pt x="159" y="249"/>
                  </a:lnTo>
                  <a:lnTo>
                    <a:pt x="159" y="251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3" y="258"/>
                  </a:lnTo>
                  <a:lnTo>
                    <a:pt x="163" y="256"/>
                  </a:lnTo>
                  <a:lnTo>
                    <a:pt x="163" y="256"/>
                  </a:lnTo>
                  <a:lnTo>
                    <a:pt x="163" y="253"/>
                  </a:lnTo>
                  <a:lnTo>
                    <a:pt x="166" y="253"/>
                  </a:lnTo>
                  <a:lnTo>
                    <a:pt x="163" y="251"/>
                  </a:lnTo>
                  <a:lnTo>
                    <a:pt x="16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Freeform 36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Freeform 37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1406067" y="4788347"/>
            <a:ext cx="1343511" cy="1536253"/>
            <a:chOff x="6354084" y="772433"/>
            <a:chExt cx="4879976" cy="5580064"/>
          </a:xfrm>
        </p:grpSpPr>
        <p:sp>
          <p:nvSpPr>
            <p:cNvPr id="592" name="Freeform 5"/>
            <p:cNvSpPr>
              <a:spLocks noEditPoints="1"/>
            </p:cNvSpPr>
            <p:nvPr/>
          </p:nvSpPr>
          <p:spPr bwMode="auto">
            <a:xfrm>
              <a:off x="8876622" y="4961847"/>
              <a:ext cx="307975" cy="519113"/>
            </a:xfrm>
            <a:custGeom>
              <a:avLst/>
              <a:gdLst>
                <a:gd name="T0" fmla="*/ 0 w 194"/>
                <a:gd name="T1" fmla="*/ 64 h 327"/>
                <a:gd name="T2" fmla="*/ 28 w 194"/>
                <a:gd name="T3" fmla="*/ 76 h 327"/>
                <a:gd name="T4" fmla="*/ 24 w 194"/>
                <a:gd name="T5" fmla="*/ 21 h 327"/>
                <a:gd name="T6" fmla="*/ 182 w 194"/>
                <a:gd name="T7" fmla="*/ 182 h 327"/>
                <a:gd name="T8" fmla="*/ 185 w 194"/>
                <a:gd name="T9" fmla="*/ 182 h 327"/>
                <a:gd name="T10" fmla="*/ 14 w 194"/>
                <a:gd name="T11" fmla="*/ 64 h 327"/>
                <a:gd name="T12" fmla="*/ 28 w 194"/>
                <a:gd name="T13" fmla="*/ 69 h 327"/>
                <a:gd name="T14" fmla="*/ 31 w 194"/>
                <a:gd name="T15" fmla="*/ 19 h 327"/>
                <a:gd name="T16" fmla="*/ 28 w 194"/>
                <a:gd name="T17" fmla="*/ 14 h 327"/>
                <a:gd name="T18" fmla="*/ 24 w 194"/>
                <a:gd name="T19" fmla="*/ 9 h 327"/>
                <a:gd name="T20" fmla="*/ 7 w 194"/>
                <a:gd name="T21" fmla="*/ 26 h 327"/>
                <a:gd name="T22" fmla="*/ 189 w 194"/>
                <a:gd name="T23" fmla="*/ 199 h 327"/>
                <a:gd name="T24" fmla="*/ 187 w 194"/>
                <a:gd name="T25" fmla="*/ 201 h 327"/>
                <a:gd name="T26" fmla="*/ 185 w 194"/>
                <a:gd name="T27" fmla="*/ 194 h 327"/>
                <a:gd name="T28" fmla="*/ 180 w 194"/>
                <a:gd name="T29" fmla="*/ 184 h 327"/>
                <a:gd name="T30" fmla="*/ 173 w 194"/>
                <a:gd name="T31" fmla="*/ 177 h 327"/>
                <a:gd name="T32" fmla="*/ 180 w 194"/>
                <a:gd name="T33" fmla="*/ 177 h 327"/>
                <a:gd name="T34" fmla="*/ 170 w 194"/>
                <a:gd name="T35" fmla="*/ 161 h 327"/>
                <a:gd name="T36" fmla="*/ 166 w 194"/>
                <a:gd name="T37" fmla="*/ 156 h 327"/>
                <a:gd name="T38" fmla="*/ 161 w 194"/>
                <a:gd name="T39" fmla="*/ 149 h 327"/>
                <a:gd name="T40" fmla="*/ 154 w 194"/>
                <a:gd name="T41" fmla="*/ 142 h 327"/>
                <a:gd name="T42" fmla="*/ 154 w 194"/>
                <a:gd name="T43" fmla="*/ 130 h 327"/>
                <a:gd name="T44" fmla="*/ 151 w 194"/>
                <a:gd name="T45" fmla="*/ 118 h 327"/>
                <a:gd name="T46" fmla="*/ 137 w 194"/>
                <a:gd name="T47" fmla="*/ 113 h 327"/>
                <a:gd name="T48" fmla="*/ 137 w 194"/>
                <a:gd name="T49" fmla="*/ 109 h 327"/>
                <a:gd name="T50" fmla="*/ 137 w 194"/>
                <a:gd name="T51" fmla="*/ 102 h 327"/>
                <a:gd name="T52" fmla="*/ 132 w 194"/>
                <a:gd name="T53" fmla="*/ 90 h 327"/>
                <a:gd name="T54" fmla="*/ 114 w 194"/>
                <a:gd name="T55" fmla="*/ 76 h 327"/>
                <a:gd name="T56" fmla="*/ 116 w 194"/>
                <a:gd name="T57" fmla="*/ 71 h 327"/>
                <a:gd name="T58" fmla="*/ 111 w 194"/>
                <a:gd name="T59" fmla="*/ 61 h 327"/>
                <a:gd name="T60" fmla="*/ 104 w 194"/>
                <a:gd name="T61" fmla="*/ 47 h 327"/>
                <a:gd name="T62" fmla="*/ 104 w 194"/>
                <a:gd name="T63" fmla="*/ 45 h 327"/>
                <a:gd name="T64" fmla="*/ 57 w 194"/>
                <a:gd name="T65" fmla="*/ 0 h 327"/>
                <a:gd name="T66" fmla="*/ 69 w 194"/>
                <a:gd name="T67" fmla="*/ 19 h 327"/>
                <a:gd name="T68" fmla="*/ 47 w 194"/>
                <a:gd name="T69" fmla="*/ 5 h 327"/>
                <a:gd name="T70" fmla="*/ 33 w 194"/>
                <a:gd name="T71" fmla="*/ 12 h 327"/>
                <a:gd name="T72" fmla="*/ 47 w 194"/>
                <a:gd name="T73" fmla="*/ 19 h 327"/>
                <a:gd name="T74" fmla="*/ 52 w 194"/>
                <a:gd name="T75" fmla="*/ 19 h 327"/>
                <a:gd name="T76" fmla="*/ 73 w 194"/>
                <a:gd name="T77" fmla="*/ 26 h 327"/>
                <a:gd name="T78" fmla="*/ 73 w 194"/>
                <a:gd name="T79" fmla="*/ 28 h 327"/>
                <a:gd name="T80" fmla="*/ 52 w 194"/>
                <a:gd name="T81" fmla="*/ 24 h 327"/>
                <a:gd name="T82" fmla="*/ 52 w 194"/>
                <a:gd name="T83" fmla="*/ 31 h 327"/>
                <a:gd name="T84" fmla="*/ 45 w 194"/>
                <a:gd name="T85" fmla="*/ 45 h 327"/>
                <a:gd name="T86" fmla="*/ 33 w 194"/>
                <a:gd name="T87" fmla="*/ 76 h 327"/>
                <a:gd name="T88" fmla="*/ 31 w 194"/>
                <a:gd name="T89" fmla="*/ 102 h 327"/>
                <a:gd name="T90" fmla="*/ 24 w 194"/>
                <a:gd name="T91" fmla="*/ 118 h 327"/>
                <a:gd name="T92" fmla="*/ 21 w 194"/>
                <a:gd name="T93" fmla="*/ 140 h 327"/>
                <a:gd name="T94" fmla="*/ 21 w 194"/>
                <a:gd name="T95" fmla="*/ 156 h 327"/>
                <a:gd name="T96" fmla="*/ 16 w 194"/>
                <a:gd name="T97" fmla="*/ 137 h 327"/>
                <a:gd name="T98" fmla="*/ 14 w 194"/>
                <a:gd name="T99" fmla="*/ 132 h 327"/>
                <a:gd name="T100" fmla="*/ 14 w 194"/>
                <a:gd name="T101" fmla="*/ 158 h 327"/>
                <a:gd name="T102" fmla="*/ 19 w 194"/>
                <a:gd name="T103" fmla="*/ 187 h 327"/>
                <a:gd name="T104" fmla="*/ 26 w 194"/>
                <a:gd name="T105" fmla="*/ 225 h 327"/>
                <a:gd name="T106" fmla="*/ 21 w 194"/>
                <a:gd name="T107" fmla="*/ 220 h 327"/>
                <a:gd name="T108" fmla="*/ 33 w 194"/>
                <a:gd name="T109" fmla="*/ 282 h 327"/>
                <a:gd name="T110" fmla="*/ 40 w 194"/>
                <a:gd name="T111" fmla="*/ 298 h 327"/>
                <a:gd name="T112" fmla="*/ 57 w 194"/>
                <a:gd name="T113" fmla="*/ 319 h 327"/>
                <a:gd name="T114" fmla="*/ 69 w 194"/>
                <a:gd name="T115" fmla="*/ 324 h 327"/>
                <a:gd name="T116" fmla="*/ 85 w 194"/>
                <a:gd name="T117" fmla="*/ 327 h 327"/>
                <a:gd name="T118" fmla="*/ 111 w 194"/>
                <a:gd name="T119" fmla="*/ 315 h 327"/>
                <a:gd name="T120" fmla="*/ 137 w 194"/>
                <a:gd name="T121" fmla="*/ 305 h 327"/>
                <a:gd name="T122" fmla="*/ 187 w 194"/>
                <a:gd name="T123" fmla="*/ 26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327">
                  <a:moveTo>
                    <a:pt x="35" y="47"/>
                  </a:move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7"/>
                  </a:lnTo>
                  <a:close/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7" y="64"/>
                  </a:move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7" y="64"/>
                  </a:lnTo>
                  <a:close/>
                  <a:moveTo>
                    <a:pt x="31" y="76"/>
                  </a:moveTo>
                  <a:lnTo>
                    <a:pt x="28" y="76"/>
                  </a:lnTo>
                  <a:lnTo>
                    <a:pt x="28" y="76"/>
                  </a:lnTo>
                  <a:lnTo>
                    <a:pt x="31" y="76"/>
                  </a:lnTo>
                  <a:close/>
                  <a:moveTo>
                    <a:pt x="24" y="24"/>
                  </a:move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close/>
                  <a:moveTo>
                    <a:pt x="180" y="177"/>
                  </a:moveTo>
                  <a:lnTo>
                    <a:pt x="180" y="180"/>
                  </a:lnTo>
                  <a:lnTo>
                    <a:pt x="180" y="180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5" y="196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7" y="199"/>
                  </a:lnTo>
                  <a:lnTo>
                    <a:pt x="189" y="196"/>
                  </a:lnTo>
                  <a:lnTo>
                    <a:pt x="189" y="194"/>
                  </a:lnTo>
                  <a:lnTo>
                    <a:pt x="187" y="187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2" y="180"/>
                  </a:lnTo>
                  <a:lnTo>
                    <a:pt x="182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80" y="177"/>
                  </a:lnTo>
                  <a:close/>
                  <a:moveTo>
                    <a:pt x="12" y="61"/>
                  </a:move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6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2" y="61"/>
                  </a:lnTo>
                  <a:close/>
                  <a:moveTo>
                    <a:pt x="26" y="19"/>
                  </a:moveTo>
                  <a:lnTo>
                    <a:pt x="28" y="19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6" y="16"/>
                  </a:lnTo>
                  <a:lnTo>
                    <a:pt x="26" y="19"/>
                  </a:lnTo>
                  <a:close/>
                  <a:moveTo>
                    <a:pt x="14" y="28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close/>
                  <a:moveTo>
                    <a:pt x="194" y="234"/>
                  </a:moveTo>
                  <a:lnTo>
                    <a:pt x="194" y="232"/>
                  </a:lnTo>
                  <a:lnTo>
                    <a:pt x="194" y="229"/>
                  </a:lnTo>
                  <a:lnTo>
                    <a:pt x="194" y="211"/>
                  </a:lnTo>
                  <a:lnTo>
                    <a:pt x="192" y="203"/>
                  </a:lnTo>
                  <a:lnTo>
                    <a:pt x="189" y="201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199"/>
                  </a:lnTo>
                  <a:lnTo>
                    <a:pt x="187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85" y="189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2"/>
                  </a:lnTo>
                  <a:lnTo>
                    <a:pt x="177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7" y="177"/>
                  </a:lnTo>
                  <a:lnTo>
                    <a:pt x="177" y="180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77" y="175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0" y="168"/>
                  </a:lnTo>
                  <a:lnTo>
                    <a:pt x="168" y="166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8" y="161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6" y="154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1"/>
                  </a:lnTo>
                  <a:lnTo>
                    <a:pt x="161" y="151"/>
                  </a:lnTo>
                  <a:lnTo>
                    <a:pt x="161" y="149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6" y="142"/>
                  </a:lnTo>
                  <a:lnTo>
                    <a:pt x="156" y="147"/>
                  </a:lnTo>
                  <a:lnTo>
                    <a:pt x="159" y="144"/>
                  </a:lnTo>
                  <a:lnTo>
                    <a:pt x="156" y="140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4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1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8"/>
                  </a:lnTo>
                  <a:lnTo>
                    <a:pt x="151" y="113"/>
                  </a:lnTo>
                  <a:lnTo>
                    <a:pt x="149" y="113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147" y="111"/>
                  </a:lnTo>
                  <a:lnTo>
                    <a:pt x="147" y="111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6"/>
                  </a:lnTo>
                  <a:lnTo>
                    <a:pt x="140" y="116"/>
                  </a:lnTo>
                  <a:lnTo>
                    <a:pt x="137" y="116"/>
                  </a:lnTo>
                  <a:lnTo>
                    <a:pt x="137" y="113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35" y="10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6"/>
                  </a:lnTo>
                  <a:lnTo>
                    <a:pt x="140" y="106"/>
                  </a:lnTo>
                  <a:lnTo>
                    <a:pt x="140" y="106"/>
                  </a:lnTo>
                  <a:lnTo>
                    <a:pt x="140" y="109"/>
                  </a:lnTo>
                  <a:lnTo>
                    <a:pt x="142" y="109"/>
                  </a:lnTo>
                  <a:lnTo>
                    <a:pt x="140" y="106"/>
                  </a:lnTo>
                  <a:lnTo>
                    <a:pt x="140" y="102"/>
                  </a:lnTo>
                  <a:lnTo>
                    <a:pt x="140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5" y="92"/>
                  </a:lnTo>
                  <a:lnTo>
                    <a:pt x="132" y="90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0"/>
                  </a:lnTo>
                  <a:lnTo>
                    <a:pt x="123" y="80"/>
                  </a:lnTo>
                  <a:lnTo>
                    <a:pt x="121" y="76"/>
                  </a:lnTo>
                  <a:lnTo>
                    <a:pt x="118" y="73"/>
                  </a:lnTo>
                  <a:lnTo>
                    <a:pt x="118" y="73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1" y="69"/>
                  </a:lnTo>
                  <a:lnTo>
                    <a:pt x="109" y="66"/>
                  </a:lnTo>
                  <a:lnTo>
                    <a:pt x="111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4" y="66"/>
                  </a:lnTo>
                  <a:lnTo>
                    <a:pt x="111" y="64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09" y="61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9" y="57"/>
                  </a:lnTo>
                  <a:lnTo>
                    <a:pt x="111" y="59"/>
                  </a:lnTo>
                  <a:lnTo>
                    <a:pt x="106" y="50"/>
                  </a:lnTo>
                  <a:lnTo>
                    <a:pt x="106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0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7" y="7"/>
                  </a:lnTo>
                  <a:lnTo>
                    <a:pt x="64" y="14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3" y="28"/>
                  </a:lnTo>
                  <a:lnTo>
                    <a:pt x="87" y="33"/>
                  </a:lnTo>
                  <a:lnTo>
                    <a:pt x="85" y="33"/>
                  </a:lnTo>
                  <a:lnTo>
                    <a:pt x="78" y="31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64" y="31"/>
                  </a:lnTo>
                  <a:lnTo>
                    <a:pt x="61" y="33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2" y="24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52"/>
                  </a:lnTo>
                  <a:lnTo>
                    <a:pt x="45" y="54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3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3" y="99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8"/>
                  </a:lnTo>
                  <a:lnTo>
                    <a:pt x="24" y="125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4" y="151"/>
                  </a:lnTo>
                  <a:lnTo>
                    <a:pt x="24" y="154"/>
                  </a:lnTo>
                  <a:lnTo>
                    <a:pt x="21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4" y="144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9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4" y="156"/>
                  </a:lnTo>
                  <a:lnTo>
                    <a:pt x="14" y="158"/>
                  </a:lnTo>
                  <a:lnTo>
                    <a:pt x="16" y="163"/>
                  </a:lnTo>
                  <a:lnTo>
                    <a:pt x="16" y="166"/>
                  </a:lnTo>
                  <a:lnTo>
                    <a:pt x="19" y="175"/>
                  </a:lnTo>
                  <a:lnTo>
                    <a:pt x="19" y="180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24" y="218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21" y="220"/>
                  </a:lnTo>
                  <a:lnTo>
                    <a:pt x="24" y="220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6"/>
                  </a:lnTo>
                  <a:lnTo>
                    <a:pt x="26" y="253"/>
                  </a:lnTo>
                  <a:lnTo>
                    <a:pt x="35" y="277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4"/>
                  </a:lnTo>
                  <a:lnTo>
                    <a:pt x="35" y="289"/>
                  </a:lnTo>
                  <a:lnTo>
                    <a:pt x="38" y="291"/>
                  </a:lnTo>
                  <a:lnTo>
                    <a:pt x="38" y="296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42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52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9" y="322"/>
                  </a:lnTo>
                  <a:lnTo>
                    <a:pt x="64" y="322"/>
                  </a:lnTo>
                  <a:lnTo>
                    <a:pt x="64" y="322"/>
                  </a:lnTo>
                  <a:lnTo>
                    <a:pt x="64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2"/>
                  </a:lnTo>
                  <a:lnTo>
                    <a:pt x="66" y="322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71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90" y="327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9" y="317"/>
                  </a:lnTo>
                  <a:lnTo>
                    <a:pt x="109" y="317"/>
                  </a:lnTo>
                  <a:lnTo>
                    <a:pt x="111" y="315"/>
                  </a:lnTo>
                  <a:lnTo>
                    <a:pt x="116" y="315"/>
                  </a:lnTo>
                  <a:lnTo>
                    <a:pt x="121" y="312"/>
                  </a:lnTo>
                  <a:lnTo>
                    <a:pt x="130" y="310"/>
                  </a:lnTo>
                  <a:lnTo>
                    <a:pt x="132" y="310"/>
                  </a:lnTo>
                  <a:lnTo>
                    <a:pt x="132" y="310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5"/>
                  </a:lnTo>
                  <a:lnTo>
                    <a:pt x="137" y="305"/>
                  </a:lnTo>
                  <a:lnTo>
                    <a:pt x="137" y="305"/>
                  </a:lnTo>
                  <a:lnTo>
                    <a:pt x="137" y="308"/>
                  </a:lnTo>
                  <a:lnTo>
                    <a:pt x="147" y="303"/>
                  </a:lnTo>
                  <a:lnTo>
                    <a:pt x="151" y="303"/>
                  </a:lnTo>
                  <a:lnTo>
                    <a:pt x="166" y="291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5" y="286"/>
                  </a:lnTo>
                  <a:lnTo>
                    <a:pt x="177" y="282"/>
                  </a:lnTo>
                  <a:lnTo>
                    <a:pt x="185" y="270"/>
                  </a:lnTo>
                  <a:lnTo>
                    <a:pt x="185" y="267"/>
                  </a:lnTo>
                  <a:lnTo>
                    <a:pt x="185" y="265"/>
                  </a:lnTo>
                  <a:lnTo>
                    <a:pt x="187" y="263"/>
                  </a:lnTo>
                  <a:lnTo>
                    <a:pt x="187" y="260"/>
                  </a:lnTo>
                  <a:lnTo>
                    <a:pt x="189" y="260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3"/>
                  </a:lnTo>
                  <a:lnTo>
                    <a:pt x="194" y="239"/>
                  </a:lnTo>
                  <a:lnTo>
                    <a:pt x="194" y="237"/>
                  </a:lnTo>
                  <a:lnTo>
                    <a:pt x="194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Freeform 6"/>
            <p:cNvSpPr>
              <a:spLocks noEditPoints="1"/>
            </p:cNvSpPr>
            <p:nvPr/>
          </p:nvSpPr>
          <p:spPr bwMode="auto">
            <a:xfrm>
              <a:off x="6398534" y="1008971"/>
              <a:ext cx="2146300" cy="2043113"/>
            </a:xfrm>
            <a:custGeom>
              <a:avLst/>
              <a:gdLst>
                <a:gd name="T0" fmla="*/ 1298 w 1352"/>
                <a:gd name="T1" fmla="*/ 125 h 1287"/>
                <a:gd name="T2" fmla="*/ 1265 w 1352"/>
                <a:gd name="T3" fmla="*/ 83 h 1287"/>
                <a:gd name="T4" fmla="*/ 1172 w 1352"/>
                <a:gd name="T5" fmla="*/ 9 h 1287"/>
                <a:gd name="T6" fmla="*/ 1116 w 1352"/>
                <a:gd name="T7" fmla="*/ 16 h 1287"/>
                <a:gd name="T8" fmla="*/ 995 w 1352"/>
                <a:gd name="T9" fmla="*/ 24 h 1287"/>
                <a:gd name="T10" fmla="*/ 912 w 1352"/>
                <a:gd name="T11" fmla="*/ 59 h 1287"/>
                <a:gd name="T12" fmla="*/ 865 w 1352"/>
                <a:gd name="T13" fmla="*/ 99 h 1287"/>
                <a:gd name="T14" fmla="*/ 895 w 1352"/>
                <a:gd name="T15" fmla="*/ 154 h 1287"/>
                <a:gd name="T16" fmla="*/ 874 w 1352"/>
                <a:gd name="T17" fmla="*/ 220 h 1287"/>
                <a:gd name="T18" fmla="*/ 853 w 1352"/>
                <a:gd name="T19" fmla="*/ 300 h 1287"/>
                <a:gd name="T20" fmla="*/ 751 w 1352"/>
                <a:gd name="T21" fmla="*/ 319 h 1287"/>
                <a:gd name="T22" fmla="*/ 789 w 1352"/>
                <a:gd name="T23" fmla="*/ 379 h 1287"/>
                <a:gd name="T24" fmla="*/ 713 w 1352"/>
                <a:gd name="T25" fmla="*/ 435 h 1287"/>
                <a:gd name="T26" fmla="*/ 687 w 1352"/>
                <a:gd name="T27" fmla="*/ 537 h 1287"/>
                <a:gd name="T28" fmla="*/ 621 w 1352"/>
                <a:gd name="T29" fmla="*/ 532 h 1287"/>
                <a:gd name="T30" fmla="*/ 566 w 1352"/>
                <a:gd name="T31" fmla="*/ 566 h 1287"/>
                <a:gd name="T32" fmla="*/ 517 w 1352"/>
                <a:gd name="T33" fmla="*/ 580 h 1287"/>
                <a:gd name="T34" fmla="*/ 455 w 1352"/>
                <a:gd name="T35" fmla="*/ 703 h 1287"/>
                <a:gd name="T36" fmla="*/ 273 w 1352"/>
                <a:gd name="T37" fmla="*/ 760 h 1287"/>
                <a:gd name="T38" fmla="*/ 45 w 1352"/>
                <a:gd name="T39" fmla="*/ 731 h 1287"/>
                <a:gd name="T40" fmla="*/ 55 w 1352"/>
                <a:gd name="T41" fmla="*/ 788 h 1287"/>
                <a:gd name="T42" fmla="*/ 133 w 1352"/>
                <a:gd name="T43" fmla="*/ 857 h 1287"/>
                <a:gd name="T44" fmla="*/ 166 w 1352"/>
                <a:gd name="T45" fmla="*/ 963 h 1287"/>
                <a:gd name="T46" fmla="*/ 202 w 1352"/>
                <a:gd name="T47" fmla="*/ 999 h 1287"/>
                <a:gd name="T48" fmla="*/ 131 w 1352"/>
                <a:gd name="T49" fmla="*/ 1027 h 1287"/>
                <a:gd name="T50" fmla="*/ 83 w 1352"/>
                <a:gd name="T51" fmla="*/ 1058 h 1287"/>
                <a:gd name="T52" fmla="*/ 74 w 1352"/>
                <a:gd name="T53" fmla="*/ 1153 h 1287"/>
                <a:gd name="T54" fmla="*/ 88 w 1352"/>
                <a:gd name="T55" fmla="*/ 1160 h 1287"/>
                <a:gd name="T56" fmla="*/ 131 w 1352"/>
                <a:gd name="T57" fmla="*/ 1160 h 1287"/>
                <a:gd name="T58" fmla="*/ 223 w 1352"/>
                <a:gd name="T59" fmla="*/ 1150 h 1287"/>
                <a:gd name="T60" fmla="*/ 263 w 1352"/>
                <a:gd name="T61" fmla="*/ 1131 h 1287"/>
                <a:gd name="T62" fmla="*/ 301 w 1352"/>
                <a:gd name="T63" fmla="*/ 1148 h 1287"/>
                <a:gd name="T64" fmla="*/ 346 w 1352"/>
                <a:gd name="T65" fmla="*/ 1141 h 1287"/>
                <a:gd name="T66" fmla="*/ 424 w 1352"/>
                <a:gd name="T67" fmla="*/ 1131 h 1287"/>
                <a:gd name="T68" fmla="*/ 453 w 1352"/>
                <a:gd name="T69" fmla="*/ 1122 h 1287"/>
                <a:gd name="T70" fmla="*/ 467 w 1352"/>
                <a:gd name="T71" fmla="*/ 1115 h 1287"/>
                <a:gd name="T72" fmla="*/ 488 w 1352"/>
                <a:gd name="T73" fmla="*/ 1174 h 1287"/>
                <a:gd name="T74" fmla="*/ 524 w 1352"/>
                <a:gd name="T75" fmla="*/ 1188 h 1287"/>
                <a:gd name="T76" fmla="*/ 533 w 1352"/>
                <a:gd name="T77" fmla="*/ 1214 h 1287"/>
                <a:gd name="T78" fmla="*/ 554 w 1352"/>
                <a:gd name="T79" fmla="*/ 1257 h 1287"/>
                <a:gd name="T80" fmla="*/ 564 w 1352"/>
                <a:gd name="T81" fmla="*/ 1271 h 1287"/>
                <a:gd name="T82" fmla="*/ 585 w 1352"/>
                <a:gd name="T83" fmla="*/ 1271 h 1287"/>
                <a:gd name="T84" fmla="*/ 602 w 1352"/>
                <a:gd name="T85" fmla="*/ 1269 h 1287"/>
                <a:gd name="T86" fmla="*/ 614 w 1352"/>
                <a:gd name="T87" fmla="*/ 1276 h 1287"/>
                <a:gd name="T88" fmla="*/ 642 w 1352"/>
                <a:gd name="T89" fmla="*/ 1264 h 1287"/>
                <a:gd name="T90" fmla="*/ 742 w 1352"/>
                <a:gd name="T91" fmla="*/ 1245 h 1287"/>
                <a:gd name="T92" fmla="*/ 836 w 1352"/>
                <a:gd name="T93" fmla="*/ 1238 h 1287"/>
                <a:gd name="T94" fmla="*/ 850 w 1352"/>
                <a:gd name="T95" fmla="*/ 1195 h 1287"/>
                <a:gd name="T96" fmla="*/ 770 w 1352"/>
                <a:gd name="T97" fmla="*/ 1079 h 1287"/>
                <a:gd name="T98" fmla="*/ 763 w 1352"/>
                <a:gd name="T99" fmla="*/ 932 h 1287"/>
                <a:gd name="T100" fmla="*/ 905 w 1352"/>
                <a:gd name="T101" fmla="*/ 902 h 1287"/>
                <a:gd name="T102" fmla="*/ 1080 w 1352"/>
                <a:gd name="T103" fmla="*/ 696 h 1287"/>
                <a:gd name="T104" fmla="*/ 1111 w 1352"/>
                <a:gd name="T105" fmla="*/ 637 h 1287"/>
                <a:gd name="T106" fmla="*/ 1144 w 1352"/>
                <a:gd name="T107" fmla="*/ 603 h 1287"/>
                <a:gd name="T108" fmla="*/ 1142 w 1352"/>
                <a:gd name="T109" fmla="*/ 532 h 1287"/>
                <a:gd name="T110" fmla="*/ 1191 w 1352"/>
                <a:gd name="T111" fmla="*/ 502 h 1287"/>
                <a:gd name="T112" fmla="*/ 1151 w 1352"/>
                <a:gd name="T113" fmla="*/ 452 h 1287"/>
                <a:gd name="T114" fmla="*/ 1125 w 1352"/>
                <a:gd name="T115" fmla="*/ 419 h 1287"/>
                <a:gd name="T116" fmla="*/ 1109 w 1352"/>
                <a:gd name="T117" fmla="*/ 326 h 1287"/>
                <a:gd name="T118" fmla="*/ 1080 w 1352"/>
                <a:gd name="T119" fmla="*/ 272 h 1287"/>
                <a:gd name="T120" fmla="*/ 1241 w 1352"/>
                <a:gd name="T121" fmla="*/ 260 h 1287"/>
                <a:gd name="T122" fmla="*/ 1343 w 1352"/>
                <a:gd name="T123" fmla="*/ 218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2" h="1287">
                  <a:moveTo>
                    <a:pt x="552" y="1259"/>
                  </a:moveTo>
                  <a:lnTo>
                    <a:pt x="552" y="1257"/>
                  </a:lnTo>
                  <a:lnTo>
                    <a:pt x="554" y="1257"/>
                  </a:lnTo>
                  <a:lnTo>
                    <a:pt x="554" y="1257"/>
                  </a:lnTo>
                  <a:lnTo>
                    <a:pt x="552" y="1254"/>
                  </a:lnTo>
                  <a:lnTo>
                    <a:pt x="550" y="1257"/>
                  </a:lnTo>
                  <a:lnTo>
                    <a:pt x="547" y="1257"/>
                  </a:lnTo>
                  <a:lnTo>
                    <a:pt x="545" y="1254"/>
                  </a:lnTo>
                  <a:lnTo>
                    <a:pt x="545" y="1257"/>
                  </a:lnTo>
                  <a:lnTo>
                    <a:pt x="547" y="1259"/>
                  </a:lnTo>
                  <a:lnTo>
                    <a:pt x="547" y="1259"/>
                  </a:lnTo>
                  <a:lnTo>
                    <a:pt x="550" y="1259"/>
                  </a:lnTo>
                  <a:lnTo>
                    <a:pt x="552" y="1259"/>
                  </a:lnTo>
                  <a:lnTo>
                    <a:pt x="552" y="1259"/>
                  </a:lnTo>
                  <a:close/>
                  <a:moveTo>
                    <a:pt x="1352" y="199"/>
                  </a:moveTo>
                  <a:lnTo>
                    <a:pt x="1329" y="144"/>
                  </a:lnTo>
                  <a:lnTo>
                    <a:pt x="1329" y="144"/>
                  </a:lnTo>
                  <a:lnTo>
                    <a:pt x="1326" y="144"/>
                  </a:lnTo>
                  <a:lnTo>
                    <a:pt x="1326" y="142"/>
                  </a:lnTo>
                  <a:lnTo>
                    <a:pt x="1324" y="140"/>
                  </a:lnTo>
                  <a:lnTo>
                    <a:pt x="1322" y="137"/>
                  </a:lnTo>
                  <a:lnTo>
                    <a:pt x="1315" y="135"/>
                  </a:lnTo>
                  <a:lnTo>
                    <a:pt x="1312" y="135"/>
                  </a:lnTo>
                  <a:lnTo>
                    <a:pt x="1310" y="130"/>
                  </a:lnTo>
                  <a:lnTo>
                    <a:pt x="1312" y="123"/>
                  </a:lnTo>
                  <a:lnTo>
                    <a:pt x="1310" y="118"/>
                  </a:lnTo>
                  <a:lnTo>
                    <a:pt x="1310" y="118"/>
                  </a:lnTo>
                  <a:lnTo>
                    <a:pt x="1305" y="121"/>
                  </a:lnTo>
                  <a:lnTo>
                    <a:pt x="1305" y="123"/>
                  </a:lnTo>
                  <a:lnTo>
                    <a:pt x="1303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298" y="125"/>
                  </a:lnTo>
                  <a:lnTo>
                    <a:pt x="1298" y="125"/>
                  </a:lnTo>
                  <a:lnTo>
                    <a:pt x="1296" y="125"/>
                  </a:lnTo>
                  <a:lnTo>
                    <a:pt x="1296" y="125"/>
                  </a:lnTo>
                  <a:lnTo>
                    <a:pt x="1293" y="125"/>
                  </a:lnTo>
                  <a:lnTo>
                    <a:pt x="1291" y="128"/>
                  </a:lnTo>
                  <a:lnTo>
                    <a:pt x="1289" y="128"/>
                  </a:lnTo>
                  <a:lnTo>
                    <a:pt x="1289" y="128"/>
                  </a:lnTo>
                  <a:lnTo>
                    <a:pt x="1286" y="128"/>
                  </a:lnTo>
                  <a:lnTo>
                    <a:pt x="1284" y="128"/>
                  </a:lnTo>
                  <a:lnTo>
                    <a:pt x="1279" y="128"/>
                  </a:lnTo>
                  <a:lnTo>
                    <a:pt x="1279" y="128"/>
                  </a:lnTo>
                  <a:lnTo>
                    <a:pt x="1277" y="125"/>
                  </a:lnTo>
                  <a:lnTo>
                    <a:pt x="1274" y="123"/>
                  </a:lnTo>
                  <a:lnTo>
                    <a:pt x="1274" y="118"/>
                  </a:lnTo>
                  <a:lnTo>
                    <a:pt x="1274" y="113"/>
                  </a:lnTo>
                  <a:lnTo>
                    <a:pt x="1272" y="111"/>
                  </a:lnTo>
                  <a:lnTo>
                    <a:pt x="1270" y="109"/>
                  </a:lnTo>
                  <a:lnTo>
                    <a:pt x="1262" y="109"/>
                  </a:lnTo>
                  <a:lnTo>
                    <a:pt x="1260" y="109"/>
                  </a:lnTo>
                  <a:lnTo>
                    <a:pt x="1258" y="106"/>
                  </a:lnTo>
                  <a:lnTo>
                    <a:pt x="1255" y="102"/>
                  </a:lnTo>
                  <a:lnTo>
                    <a:pt x="1255" y="99"/>
                  </a:lnTo>
                  <a:lnTo>
                    <a:pt x="1255" y="97"/>
                  </a:lnTo>
                  <a:lnTo>
                    <a:pt x="1258" y="97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0"/>
                  </a:lnTo>
                  <a:lnTo>
                    <a:pt x="1262" y="90"/>
                  </a:lnTo>
                  <a:lnTo>
                    <a:pt x="1262" y="87"/>
                  </a:lnTo>
                  <a:lnTo>
                    <a:pt x="1262" y="87"/>
                  </a:lnTo>
                  <a:lnTo>
                    <a:pt x="1265" y="85"/>
                  </a:lnTo>
                  <a:lnTo>
                    <a:pt x="1265" y="85"/>
                  </a:lnTo>
                  <a:lnTo>
                    <a:pt x="1265" y="83"/>
                  </a:lnTo>
                  <a:lnTo>
                    <a:pt x="1265" y="83"/>
                  </a:lnTo>
                  <a:lnTo>
                    <a:pt x="1262" y="78"/>
                  </a:lnTo>
                  <a:lnTo>
                    <a:pt x="1262" y="78"/>
                  </a:lnTo>
                  <a:lnTo>
                    <a:pt x="1262" y="73"/>
                  </a:lnTo>
                  <a:lnTo>
                    <a:pt x="1262" y="66"/>
                  </a:lnTo>
                  <a:lnTo>
                    <a:pt x="1262" y="61"/>
                  </a:lnTo>
                  <a:lnTo>
                    <a:pt x="1253" y="45"/>
                  </a:lnTo>
                  <a:lnTo>
                    <a:pt x="1251" y="42"/>
                  </a:lnTo>
                  <a:lnTo>
                    <a:pt x="1246" y="38"/>
                  </a:lnTo>
                  <a:lnTo>
                    <a:pt x="1241" y="33"/>
                  </a:lnTo>
                  <a:lnTo>
                    <a:pt x="1234" y="31"/>
                  </a:lnTo>
                  <a:lnTo>
                    <a:pt x="1229" y="31"/>
                  </a:lnTo>
                  <a:lnTo>
                    <a:pt x="1222" y="31"/>
                  </a:lnTo>
                  <a:lnTo>
                    <a:pt x="1222" y="33"/>
                  </a:lnTo>
                  <a:lnTo>
                    <a:pt x="1222" y="33"/>
                  </a:lnTo>
                  <a:lnTo>
                    <a:pt x="1222" y="35"/>
                  </a:lnTo>
                  <a:lnTo>
                    <a:pt x="1217" y="33"/>
                  </a:lnTo>
                  <a:lnTo>
                    <a:pt x="1215" y="31"/>
                  </a:lnTo>
                  <a:lnTo>
                    <a:pt x="1215" y="28"/>
                  </a:lnTo>
                  <a:lnTo>
                    <a:pt x="1215" y="24"/>
                  </a:lnTo>
                  <a:lnTo>
                    <a:pt x="1213" y="19"/>
                  </a:lnTo>
                  <a:lnTo>
                    <a:pt x="1213" y="16"/>
                  </a:lnTo>
                  <a:lnTo>
                    <a:pt x="1210" y="14"/>
                  </a:lnTo>
                  <a:lnTo>
                    <a:pt x="1208" y="12"/>
                  </a:lnTo>
                  <a:lnTo>
                    <a:pt x="1196" y="12"/>
                  </a:lnTo>
                  <a:lnTo>
                    <a:pt x="1194" y="9"/>
                  </a:lnTo>
                  <a:lnTo>
                    <a:pt x="1191" y="7"/>
                  </a:lnTo>
                  <a:lnTo>
                    <a:pt x="1191" y="7"/>
                  </a:lnTo>
                  <a:lnTo>
                    <a:pt x="1189" y="7"/>
                  </a:lnTo>
                  <a:lnTo>
                    <a:pt x="1182" y="7"/>
                  </a:lnTo>
                  <a:lnTo>
                    <a:pt x="1180" y="7"/>
                  </a:lnTo>
                  <a:lnTo>
                    <a:pt x="1177" y="7"/>
                  </a:lnTo>
                  <a:lnTo>
                    <a:pt x="1175" y="9"/>
                  </a:lnTo>
                  <a:lnTo>
                    <a:pt x="1172" y="9"/>
                  </a:lnTo>
                  <a:lnTo>
                    <a:pt x="1172" y="12"/>
                  </a:lnTo>
                  <a:lnTo>
                    <a:pt x="1172" y="14"/>
                  </a:lnTo>
                  <a:lnTo>
                    <a:pt x="1172" y="14"/>
                  </a:lnTo>
                  <a:lnTo>
                    <a:pt x="1170" y="14"/>
                  </a:lnTo>
                  <a:lnTo>
                    <a:pt x="1170" y="14"/>
                  </a:lnTo>
                  <a:lnTo>
                    <a:pt x="1170" y="12"/>
                  </a:lnTo>
                  <a:lnTo>
                    <a:pt x="1168" y="9"/>
                  </a:lnTo>
                  <a:lnTo>
                    <a:pt x="1165" y="7"/>
                  </a:lnTo>
                  <a:lnTo>
                    <a:pt x="1165" y="7"/>
                  </a:lnTo>
                  <a:lnTo>
                    <a:pt x="1163" y="5"/>
                  </a:lnTo>
                  <a:lnTo>
                    <a:pt x="1158" y="5"/>
                  </a:lnTo>
                  <a:lnTo>
                    <a:pt x="1156" y="2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9" y="0"/>
                  </a:lnTo>
                  <a:lnTo>
                    <a:pt x="1144" y="2"/>
                  </a:lnTo>
                  <a:lnTo>
                    <a:pt x="1142" y="2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7"/>
                  </a:lnTo>
                  <a:lnTo>
                    <a:pt x="1142" y="9"/>
                  </a:lnTo>
                  <a:lnTo>
                    <a:pt x="1142" y="9"/>
                  </a:lnTo>
                  <a:lnTo>
                    <a:pt x="1139" y="9"/>
                  </a:lnTo>
                  <a:lnTo>
                    <a:pt x="1137" y="7"/>
                  </a:lnTo>
                  <a:lnTo>
                    <a:pt x="1137" y="5"/>
                  </a:lnTo>
                  <a:lnTo>
                    <a:pt x="1137" y="5"/>
                  </a:lnTo>
                  <a:lnTo>
                    <a:pt x="1135" y="5"/>
                  </a:lnTo>
                  <a:lnTo>
                    <a:pt x="1135" y="5"/>
                  </a:lnTo>
                  <a:lnTo>
                    <a:pt x="1130" y="7"/>
                  </a:lnTo>
                  <a:lnTo>
                    <a:pt x="1128" y="7"/>
                  </a:lnTo>
                  <a:lnTo>
                    <a:pt x="1120" y="12"/>
                  </a:lnTo>
                  <a:lnTo>
                    <a:pt x="1118" y="16"/>
                  </a:lnTo>
                  <a:lnTo>
                    <a:pt x="1116" y="16"/>
                  </a:lnTo>
                  <a:lnTo>
                    <a:pt x="1111" y="16"/>
                  </a:lnTo>
                  <a:lnTo>
                    <a:pt x="1109" y="16"/>
                  </a:lnTo>
                  <a:lnTo>
                    <a:pt x="1106" y="16"/>
                  </a:lnTo>
                  <a:lnTo>
                    <a:pt x="1106" y="19"/>
                  </a:lnTo>
                  <a:lnTo>
                    <a:pt x="1106" y="21"/>
                  </a:lnTo>
                  <a:lnTo>
                    <a:pt x="1106" y="24"/>
                  </a:lnTo>
                  <a:lnTo>
                    <a:pt x="1101" y="24"/>
                  </a:lnTo>
                  <a:lnTo>
                    <a:pt x="1099" y="24"/>
                  </a:lnTo>
                  <a:lnTo>
                    <a:pt x="1097" y="24"/>
                  </a:lnTo>
                  <a:lnTo>
                    <a:pt x="1094" y="24"/>
                  </a:lnTo>
                  <a:lnTo>
                    <a:pt x="1087" y="19"/>
                  </a:lnTo>
                  <a:lnTo>
                    <a:pt x="1085" y="16"/>
                  </a:lnTo>
                  <a:lnTo>
                    <a:pt x="1078" y="16"/>
                  </a:lnTo>
                  <a:lnTo>
                    <a:pt x="1068" y="16"/>
                  </a:lnTo>
                  <a:lnTo>
                    <a:pt x="1056" y="19"/>
                  </a:lnTo>
                  <a:lnTo>
                    <a:pt x="1054" y="16"/>
                  </a:lnTo>
                  <a:lnTo>
                    <a:pt x="1052" y="16"/>
                  </a:lnTo>
                  <a:lnTo>
                    <a:pt x="1047" y="19"/>
                  </a:lnTo>
                  <a:lnTo>
                    <a:pt x="1042" y="16"/>
                  </a:lnTo>
                  <a:lnTo>
                    <a:pt x="1038" y="19"/>
                  </a:lnTo>
                  <a:lnTo>
                    <a:pt x="1038" y="19"/>
                  </a:lnTo>
                  <a:lnTo>
                    <a:pt x="1035" y="19"/>
                  </a:lnTo>
                  <a:lnTo>
                    <a:pt x="1033" y="19"/>
                  </a:lnTo>
                  <a:lnTo>
                    <a:pt x="1030" y="19"/>
                  </a:lnTo>
                  <a:lnTo>
                    <a:pt x="1019" y="19"/>
                  </a:lnTo>
                  <a:lnTo>
                    <a:pt x="1016" y="19"/>
                  </a:lnTo>
                  <a:lnTo>
                    <a:pt x="1014" y="21"/>
                  </a:lnTo>
                  <a:lnTo>
                    <a:pt x="1014" y="21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7" y="21"/>
                  </a:lnTo>
                  <a:lnTo>
                    <a:pt x="1004" y="24"/>
                  </a:lnTo>
                  <a:lnTo>
                    <a:pt x="995" y="24"/>
                  </a:lnTo>
                  <a:lnTo>
                    <a:pt x="988" y="21"/>
                  </a:lnTo>
                  <a:lnTo>
                    <a:pt x="983" y="24"/>
                  </a:lnTo>
                  <a:lnTo>
                    <a:pt x="978" y="24"/>
                  </a:lnTo>
                  <a:lnTo>
                    <a:pt x="974" y="26"/>
                  </a:lnTo>
                  <a:lnTo>
                    <a:pt x="969" y="31"/>
                  </a:lnTo>
                  <a:lnTo>
                    <a:pt x="966" y="31"/>
                  </a:lnTo>
                  <a:lnTo>
                    <a:pt x="964" y="31"/>
                  </a:lnTo>
                  <a:lnTo>
                    <a:pt x="959" y="31"/>
                  </a:lnTo>
                  <a:lnTo>
                    <a:pt x="957" y="33"/>
                  </a:lnTo>
                  <a:lnTo>
                    <a:pt x="950" y="33"/>
                  </a:lnTo>
                  <a:lnTo>
                    <a:pt x="945" y="35"/>
                  </a:lnTo>
                  <a:lnTo>
                    <a:pt x="943" y="35"/>
                  </a:lnTo>
                  <a:lnTo>
                    <a:pt x="943" y="38"/>
                  </a:lnTo>
                  <a:lnTo>
                    <a:pt x="945" y="40"/>
                  </a:lnTo>
                  <a:lnTo>
                    <a:pt x="945" y="40"/>
                  </a:lnTo>
                  <a:lnTo>
                    <a:pt x="943" y="42"/>
                  </a:lnTo>
                  <a:lnTo>
                    <a:pt x="938" y="42"/>
                  </a:lnTo>
                  <a:lnTo>
                    <a:pt x="936" y="42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7"/>
                  </a:lnTo>
                  <a:lnTo>
                    <a:pt x="936" y="47"/>
                  </a:lnTo>
                  <a:lnTo>
                    <a:pt x="933" y="50"/>
                  </a:lnTo>
                  <a:lnTo>
                    <a:pt x="931" y="50"/>
                  </a:lnTo>
                  <a:lnTo>
                    <a:pt x="929" y="50"/>
                  </a:lnTo>
                  <a:lnTo>
                    <a:pt x="929" y="52"/>
                  </a:lnTo>
                  <a:lnTo>
                    <a:pt x="924" y="54"/>
                  </a:lnTo>
                  <a:lnTo>
                    <a:pt x="921" y="54"/>
                  </a:lnTo>
                  <a:lnTo>
                    <a:pt x="921" y="57"/>
                  </a:lnTo>
                  <a:lnTo>
                    <a:pt x="921" y="57"/>
                  </a:lnTo>
                  <a:lnTo>
                    <a:pt x="919" y="57"/>
                  </a:lnTo>
                  <a:lnTo>
                    <a:pt x="914" y="59"/>
                  </a:lnTo>
                  <a:lnTo>
                    <a:pt x="912" y="59"/>
                  </a:lnTo>
                  <a:lnTo>
                    <a:pt x="912" y="61"/>
                  </a:lnTo>
                  <a:lnTo>
                    <a:pt x="914" y="66"/>
                  </a:lnTo>
                  <a:lnTo>
                    <a:pt x="914" y="66"/>
                  </a:lnTo>
                  <a:lnTo>
                    <a:pt x="912" y="69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07" y="66"/>
                  </a:lnTo>
                  <a:lnTo>
                    <a:pt x="903" y="61"/>
                  </a:lnTo>
                  <a:lnTo>
                    <a:pt x="900" y="61"/>
                  </a:lnTo>
                  <a:lnTo>
                    <a:pt x="898" y="61"/>
                  </a:lnTo>
                  <a:lnTo>
                    <a:pt x="898" y="61"/>
                  </a:lnTo>
                  <a:lnTo>
                    <a:pt x="898" y="66"/>
                  </a:lnTo>
                  <a:lnTo>
                    <a:pt x="895" y="66"/>
                  </a:lnTo>
                  <a:lnTo>
                    <a:pt x="895" y="69"/>
                  </a:lnTo>
                  <a:lnTo>
                    <a:pt x="893" y="71"/>
                  </a:lnTo>
                  <a:lnTo>
                    <a:pt x="893" y="71"/>
                  </a:lnTo>
                  <a:lnTo>
                    <a:pt x="893" y="73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91" y="76"/>
                  </a:lnTo>
                  <a:lnTo>
                    <a:pt x="888" y="76"/>
                  </a:lnTo>
                  <a:lnTo>
                    <a:pt x="888" y="78"/>
                  </a:lnTo>
                  <a:lnTo>
                    <a:pt x="881" y="85"/>
                  </a:lnTo>
                  <a:lnTo>
                    <a:pt x="879" y="85"/>
                  </a:lnTo>
                  <a:lnTo>
                    <a:pt x="874" y="87"/>
                  </a:lnTo>
                  <a:lnTo>
                    <a:pt x="874" y="87"/>
                  </a:lnTo>
                  <a:lnTo>
                    <a:pt x="874" y="90"/>
                  </a:lnTo>
                  <a:lnTo>
                    <a:pt x="872" y="92"/>
                  </a:lnTo>
                  <a:lnTo>
                    <a:pt x="872" y="92"/>
                  </a:lnTo>
                  <a:lnTo>
                    <a:pt x="869" y="95"/>
                  </a:lnTo>
                  <a:lnTo>
                    <a:pt x="867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2" y="102"/>
                  </a:lnTo>
                  <a:lnTo>
                    <a:pt x="862" y="104"/>
                  </a:lnTo>
                  <a:lnTo>
                    <a:pt x="862" y="106"/>
                  </a:lnTo>
                  <a:lnTo>
                    <a:pt x="862" y="106"/>
                  </a:lnTo>
                  <a:lnTo>
                    <a:pt x="865" y="109"/>
                  </a:lnTo>
                  <a:lnTo>
                    <a:pt x="867" y="109"/>
                  </a:lnTo>
                  <a:lnTo>
                    <a:pt x="869" y="111"/>
                  </a:lnTo>
                  <a:lnTo>
                    <a:pt x="872" y="113"/>
                  </a:lnTo>
                  <a:lnTo>
                    <a:pt x="874" y="113"/>
                  </a:lnTo>
                  <a:lnTo>
                    <a:pt x="876" y="113"/>
                  </a:lnTo>
                  <a:lnTo>
                    <a:pt x="876" y="116"/>
                  </a:lnTo>
                  <a:lnTo>
                    <a:pt x="876" y="118"/>
                  </a:lnTo>
                  <a:lnTo>
                    <a:pt x="879" y="121"/>
                  </a:lnTo>
                  <a:lnTo>
                    <a:pt x="881" y="123"/>
                  </a:lnTo>
                  <a:lnTo>
                    <a:pt x="884" y="125"/>
                  </a:lnTo>
                  <a:lnTo>
                    <a:pt x="886" y="130"/>
                  </a:lnTo>
                  <a:lnTo>
                    <a:pt x="886" y="130"/>
                  </a:lnTo>
                  <a:lnTo>
                    <a:pt x="886" y="132"/>
                  </a:lnTo>
                  <a:lnTo>
                    <a:pt x="886" y="132"/>
                  </a:lnTo>
                  <a:lnTo>
                    <a:pt x="886" y="135"/>
                  </a:lnTo>
                  <a:lnTo>
                    <a:pt x="888" y="135"/>
                  </a:lnTo>
                  <a:lnTo>
                    <a:pt x="888" y="135"/>
                  </a:lnTo>
                  <a:lnTo>
                    <a:pt x="888" y="137"/>
                  </a:lnTo>
                  <a:lnTo>
                    <a:pt x="888" y="137"/>
                  </a:lnTo>
                  <a:lnTo>
                    <a:pt x="891" y="140"/>
                  </a:lnTo>
                  <a:lnTo>
                    <a:pt x="891" y="142"/>
                  </a:lnTo>
                  <a:lnTo>
                    <a:pt x="891" y="142"/>
                  </a:lnTo>
                  <a:lnTo>
                    <a:pt x="888" y="144"/>
                  </a:lnTo>
                  <a:lnTo>
                    <a:pt x="888" y="147"/>
                  </a:lnTo>
                  <a:lnTo>
                    <a:pt x="888" y="149"/>
                  </a:lnTo>
                  <a:lnTo>
                    <a:pt x="891" y="149"/>
                  </a:lnTo>
                  <a:lnTo>
                    <a:pt x="895" y="151"/>
                  </a:lnTo>
                  <a:lnTo>
                    <a:pt x="895" y="154"/>
                  </a:lnTo>
                  <a:lnTo>
                    <a:pt x="898" y="154"/>
                  </a:lnTo>
                  <a:lnTo>
                    <a:pt x="898" y="156"/>
                  </a:lnTo>
                  <a:lnTo>
                    <a:pt x="895" y="158"/>
                  </a:lnTo>
                  <a:lnTo>
                    <a:pt x="895" y="161"/>
                  </a:lnTo>
                  <a:lnTo>
                    <a:pt x="895" y="163"/>
                  </a:lnTo>
                  <a:lnTo>
                    <a:pt x="898" y="163"/>
                  </a:lnTo>
                  <a:lnTo>
                    <a:pt x="898" y="166"/>
                  </a:lnTo>
                  <a:lnTo>
                    <a:pt x="900" y="168"/>
                  </a:lnTo>
                  <a:lnTo>
                    <a:pt x="900" y="168"/>
                  </a:lnTo>
                  <a:lnTo>
                    <a:pt x="898" y="170"/>
                  </a:lnTo>
                  <a:lnTo>
                    <a:pt x="895" y="173"/>
                  </a:lnTo>
                  <a:lnTo>
                    <a:pt x="891" y="177"/>
                  </a:lnTo>
                  <a:lnTo>
                    <a:pt x="891" y="180"/>
                  </a:lnTo>
                  <a:lnTo>
                    <a:pt x="893" y="182"/>
                  </a:lnTo>
                  <a:lnTo>
                    <a:pt x="898" y="187"/>
                  </a:lnTo>
                  <a:lnTo>
                    <a:pt x="900" y="189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898" y="196"/>
                  </a:lnTo>
                  <a:lnTo>
                    <a:pt x="893" y="201"/>
                  </a:lnTo>
                  <a:lnTo>
                    <a:pt x="891" y="203"/>
                  </a:lnTo>
                  <a:lnTo>
                    <a:pt x="891" y="208"/>
                  </a:lnTo>
                  <a:lnTo>
                    <a:pt x="891" y="208"/>
                  </a:lnTo>
                  <a:lnTo>
                    <a:pt x="891" y="211"/>
                  </a:lnTo>
                  <a:lnTo>
                    <a:pt x="891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3"/>
                  </a:lnTo>
                  <a:lnTo>
                    <a:pt x="888" y="215"/>
                  </a:lnTo>
                  <a:lnTo>
                    <a:pt x="886" y="215"/>
                  </a:lnTo>
                  <a:lnTo>
                    <a:pt x="886" y="215"/>
                  </a:lnTo>
                  <a:lnTo>
                    <a:pt x="874" y="220"/>
                  </a:lnTo>
                  <a:lnTo>
                    <a:pt x="872" y="222"/>
                  </a:lnTo>
                  <a:lnTo>
                    <a:pt x="869" y="227"/>
                  </a:lnTo>
                  <a:lnTo>
                    <a:pt x="869" y="229"/>
                  </a:lnTo>
                  <a:lnTo>
                    <a:pt x="865" y="237"/>
                  </a:lnTo>
                  <a:lnTo>
                    <a:pt x="862" y="237"/>
                  </a:lnTo>
                  <a:lnTo>
                    <a:pt x="860" y="239"/>
                  </a:lnTo>
                  <a:lnTo>
                    <a:pt x="855" y="244"/>
                  </a:lnTo>
                  <a:lnTo>
                    <a:pt x="853" y="244"/>
                  </a:lnTo>
                  <a:lnTo>
                    <a:pt x="853" y="246"/>
                  </a:lnTo>
                  <a:lnTo>
                    <a:pt x="853" y="248"/>
                  </a:lnTo>
                  <a:lnTo>
                    <a:pt x="855" y="251"/>
                  </a:lnTo>
                  <a:lnTo>
                    <a:pt x="853" y="253"/>
                  </a:lnTo>
                  <a:lnTo>
                    <a:pt x="853" y="255"/>
                  </a:lnTo>
                  <a:lnTo>
                    <a:pt x="850" y="255"/>
                  </a:lnTo>
                  <a:lnTo>
                    <a:pt x="848" y="255"/>
                  </a:lnTo>
                  <a:lnTo>
                    <a:pt x="846" y="255"/>
                  </a:lnTo>
                  <a:lnTo>
                    <a:pt x="846" y="255"/>
                  </a:lnTo>
                  <a:lnTo>
                    <a:pt x="843" y="258"/>
                  </a:lnTo>
                  <a:lnTo>
                    <a:pt x="843" y="260"/>
                  </a:lnTo>
                  <a:lnTo>
                    <a:pt x="843" y="263"/>
                  </a:lnTo>
                  <a:lnTo>
                    <a:pt x="846" y="265"/>
                  </a:lnTo>
                  <a:lnTo>
                    <a:pt x="846" y="267"/>
                  </a:lnTo>
                  <a:lnTo>
                    <a:pt x="848" y="270"/>
                  </a:lnTo>
                  <a:lnTo>
                    <a:pt x="853" y="272"/>
                  </a:lnTo>
                  <a:lnTo>
                    <a:pt x="858" y="274"/>
                  </a:lnTo>
                  <a:lnTo>
                    <a:pt x="858" y="277"/>
                  </a:lnTo>
                  <a:lnTo>
                    <a:pt x="855" y="284"/>
                  </a:lnTo>
                  <a:lnTo>
                    <a:pt x="855" y="286"/>
                  </a:lnTo>
                  <a:lnTo>
                    <a:pt x="858" y="291"/>
                  </a:lnTo>
                  <a:lnTo>
                    <a:pt x="858" y="291"/>
                  </a:lnTo>
                  <a:lnTo>
                    <a:pt x="858" y="293"/>
                  </a:lnTo>
                  <a:lnTo>
                    <a:pt x="855" y="296"/>
                  </a:lnTo>
                  <a:lnTo>
                    <a:pt x="853" y="298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3" y="305"/>
                  </a:lnTo>
                  <a:lnTo>
                    <a:pt x="850" y="308"/>
                  </a:lnTo>
                  <a:lnTo>
                    <a:pt x="848" y="308"/>
                  </a:lnTo>
                  <a:lnTo>
                    <a:pt x="846" y="308"/>
                  </a:lnTo>
                  <a:lnTo>
                    <a:pt x="846" y="310"/>
                  </a:lnTo>
                  <a:lnTo>
                    <a:pt x="843" y="310"/>
                  </a:lnTo>
                  <a:lnTo>
                    <a:pt x="843" y="310"/>
                  </a:lnTo>
                  <a:lnTo>
                    <a:pt x="841" y="310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39" y="312"/>
                  </a:lnTo>
                  <a:lnTo>
                    <a:pt x="836" y="315"/>
                  </a:lnTo>
                  <a:lnTo>
                    <a:pt x="829" y="315"/>
                  </a:lnTo>
                  <a:lnTo>
                    <a:pt x="820" y="315"/>
                  </a:lnTo>
                  <a:lnTo>
                    <a:pt x="808" y="317"/>
                  </a:lnTo>
                  <a:lnTo>
                    <a:pt x="805" y="317"/>
                  </a:lnTo>
                  <a:lnTo>
                    <a:pt x="798" y="315"/>
                  </a:lnTo>
                  <a:lnTo>
                    <a:pt x="791" y="315"/>
                  </a:lnTo>
                  <a:lnTo>
                    <a:pt x="789" y="315"/>
                  </a:lnTo>
                  <a:lnTo>
                    <a:pt x="787" y="312"/>
                  </a:lnTo>
                  <a:lnTo>
                    <a:pt x="782" y="312"/>
                  </a:lnTo>
                  <a:lnTo>
                    <a:pt x="765" y="308"/>
                  </a:lnTo>
                  <a:lnTo>
                    <a:pt x="760" y="308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2"/>
                  </a:lnTo>
                  <a:lnTo>
                    <a:pt x="753" y="315"/>
                  </a:lnTo>
                  <a:lnTo>
                    <a:pt x="751" y="315"/>
                  </a:lnTo>
                  <a:lnTo>
                    <a:pt x="751" y="317"/>
                  </a:lnTo>
                  <a:lnTo>
                    <a:pt x="751" y="319"/>
                  </a:lnTo>
                  <a:lnTo>
                    <a:pt x="753" y="322"/>
                  </a:lnTo>
                  <a:lnTo>
                    <a:pt x="756" y="322"/>
                  </a:lnTo>
                  <a:lnTo>
                    <a:pt x="756" y="326"/>
                  </a:lnTo>
                  <a:lnTo>
                    <a:pt x="756" y="326"/>
                  </a:lnTo>
                  <a:lnTo>
                    <a:pt x="758" y="331"/>
                  </a:lnTo>
                  <a:lnTo>
                    <a:pt x="758" y="331"/>
                  </a:lnTo>
                  <a:lnTo>
                    <a:pt x="760" y="334"/>
                  </a:lnTo>
                  <a:lnTo>
                    <a:pt x="760" y="336"/>
                  </a:lnTo>
                  <a:lnTo>
                    <a:pt x="763" y="336"/>
                  </a:lnTo>
                  <a:lnTo>
                    <a:pt x="765" y="336"/>
                  </a:lnTo>
                  <a:lnTo>
                    <a:pt x="770" y="338"/>
                  </a:lnTo>
                  <a:lnTo>
                    <a:pt x="772" y="338"/>
                  </a:lnTo>
                  <a:lnTo>
                    <a:pt x="775" y="338"/>
                  </a:lnTo>
                  <a:lnTo>
                    <a:pt x="775" y="343"/>
                  </a:lnTo>
                  <a:lnTo>
                    <a:pt x="775" y="345"/>
                  </a:lnTo>
                  <a:lnTo>
                    <a:pt x="775" y="345"/>
                  </a:lnTo>
                  <a:lnTo>
                    <a:pt x="777" y="345"/>
                  </a:lnTo>
                  <a:lnTo>
                    <a:pt x="777" y="348"/>
                  </a:lnTo>
                  <a:lnTo>
                    <a:pt x="779" y="348"/>
                  </a:lnTo>
                  <a:lnTo>
                    <a:pt x="779" y="348"/>
                  </a:lnTo>
                  <a:lnTo>
                    <a:pt x="779" y="350"/>
                  </a:lnTo>
                  <a:lnTo>
                    <a:pt x="777" y="357"/>
                  </a:lnTo>
                  <a:lnTo>
                    <a:pt x="777" y="357"/>
                  </a:lnTo>
                  <a:lnTo>
                    <a:pt x="777" y="360"/>
                  </a:lnTo>
                  <a:lnTo>
                    <a:pt x="777" y="362"/>
                  </a:lnTo>
                  <a:lnTo>
                    <a:pt x="779" y="364"/>
                  </a:lnTo>
                  <a:lnTo>
                    <a:pt x="779" y="364"/>
                  </a:lnTo>
                  <a:lnTo>
                    <a:pt x="782" y="364"/>
                  </a:lnTo>
                  <a:lnTo>
                    <a:pt x="782" y="364"/>
                  </a:lnTo>
                  <a:lnTo>
                    <a:pt x="784" y="367"/>
                  </a:lnTo>
                  <a:lnTo>
                    <a:pt x="784" y="367"/>
                  </a:lnTo>
                  <a:lnTo>
                    <a:pt x="789" y="371"/>
                  </a:lnTo>
                  <a:lnTo>
                    <a:pt x="789" y="376"/>
                  </a:lnTo>
                  <a:lnTo>
                    <a:pt x="789" y="379"/>
                  </a:lnTo>
                  <a:lnTo>
                    <a:pt x="775" y="390"/>
                  </a:lnTo>
                  <a:lnTo>
                    <a:pt x="772" y="393"/>
                  </a:lnTo>
                  <a:lnTo>
                    <a:pt x="772" y="390"/>
                  </a:lnTo>
                  <a:lnTo>
                    <a:pt x="770" y="390"/>
                  </a:lnTo>
                  <a:lnTo>
                    <a:pt x="768" y="390"/>
                  </a:lnTo>
                  <a:lnTo>
                    <a:pt x="765" y="398"/>
                  </a:lnTo>
                  <a:lnTo>
                    <a:pt x="765" y="398"/>
                  </a:lnTo>
                  <a:lnTo>
                    <a:pt x="763" y="398"/>
                  </a:lnTo>
                  <a:lnTo>
                    <a:pt x="760" y="398"/>
                  </a:lnTo>
                  <a:lnTo>
                    <a:pt x="760" y="398"/>
                  </a:lnTo>
                  <a:lnTo>
                    <a:pt x="753" y="402"/>
                  </a:lnTo>
                  <a:lnTo>
                    <a:pt x="751" y="402"/>
                  </a:lnTo>
                  <a:lnTo>
                    <a:pt x="746" y="400"/>
                  </a:lnTo>
                  <a:lnTo>
                    <a:pt x="742" y="400"/>
                  </a:lnTo>
                  <a:lnTo>
                    <a:pt x="739" y="402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4" y="402"/>
                  </a:lnTo>
                  <a:lnTo>
                    <a:pt x="734" y="402"/>
                  </a:lnTo>
                  <a:lnTo>
                    <a:pt x="732" y="402"/>
                  </a:lnTo>
                  <a:lnTo>
                    <a:pt x="730" y="402"/>
                  </a:lnTo>
                  <a:lnTo>
                    <a:pt x="727" y="402"/>
                  </a:lnTo>
                  <a:lnTo>
                    <a:pt x="723" y="405"/>
                  </a:lnTo>
                  <a:lnTo>
                    <a:pt x="723" y="407"/>
                  </a:lnTo>
                  <a:lnTo>
                    <a:pt x="720" y="412"/>
                  </a:lnTo>
                  <a:lnTo>
                    <a:pt x="723" y="421"/>
                  </a:lnTo>
                  <a:lnTo>
                    <a:pt x="720" y="424"/>
                  </a:lnTo>
                  <a:lnTo>
                    <a:pt x="720" y="426"/>
                  </a:lnTo>
                  <a:lnTo>
                    <a:pt x="718" y="426"/>
                  </a:lnTo>
                  <a:lnTo>
                    <a:pt x="715" y="431"/>
                  </a:lnTo>
                  <a:lnTo>
                    <a:pt x="713" y="431"/>
                  </a:lnTo>
                  <a:lnTo>
                    <a:pt x="713" y="433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40"/>
                  </a:lnTo>
                  <a:lnTo>
                    <a:pt x="715" y="442"/>
                  </a:lnTo>
                  <a:lnTo>
                    <a:pt x="715" y="445"/>
                  </a:lnTo>
                  <a:lnTo>
                    <a:pt x="715" y="447"/>
                  </a:lnTo>
                  <a:lnTo>
                    <a:pt x="711" y="452"/>
                  </a:lnTo>
                  <a:lnTo>
                    <a:pt x="708" y="454"/>
                  </a:lnTo>
                  <a:lnTo>
                    <a:pt x="706" y="454"/>
                  </a:lnTo>
                  <a:lnTo>
                    <a:pt x="704" y="457"/>
                  </a:lnTo>
                  <a:lnTo>
                    <a:pt x="701" y="459"/>
                  </a:lnTo>
                  <a:lnTo>
                    <a:pt x="701" y="464"/>
                  </a:lnTo>
                  <a:lnTo>
                    <a:pt x="699" y="469"/>
                  </a:lnTo>
                  <a:lnTo>
                    <a:pt x="701" y="471"/>
                  </a:lnTo>
                  <a:lnTo>
                    <a:pt x="704" y="478"/>
                  </a:lnTo>
                  <a:lnTo>
                    <a:pt x="704" y="480"/>
                  </a:lnTo>
                  <a:lnTo>
                    <a:pt x="704" y="480"/>
                  </a:lnTo>
                  <a:lnTo>
                    <a:pt x="704" y="485"/>
                  </a:lnTo>
                  <a:lnTo>
                    <a:pt x="704" y="490"/>
                  </a:lnTo>
                  <a:lnTo>
                    <a:pt x="701" y="495"/>
                  </a:lnTo>
                  <a:lnTo>
                    <a:pt x="701" y="497"/>
                  </a:lnTo>
                  <a:lnTo>
                    <a:pt x="704" y="506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6"/>
                  </a:lnTo>
                  <a:lnTo>
                    <a:pt x="701" y="518"/>
                  </a:lnTo>
                  <a:lnTo>
                    <a:pt x="699" y="521"/>
                  </a:lnTo>
                  <a:lnTo>
                    <a:pt x="689" y="535"/>
                  </a:lnTo>
                  <a:lnTo>
                    <a:pt x="689" y="535"/>
                  </a:lnTo>
                  <a:lnTo>
                    <a:pt x="687" y="537"/>
                  </a:lnTo>
                  <a:lnTo>
                    <a:pt x="687" y="537"/>
                  </a:lnTo>
                  <a:lnTo>
                    <a:pt x="685" y="542"/>
                  </a:lnTo>
                  <a:lnTo>
                    <a:pt x="682" y="542"/>
                  </a:lnTo>
                  <a:lnTo>
                    <a:pt x="680" y="544"/>
                  </a:lnTo>
                  <a:lnTo>
                    <a:pt x="675" y="544"/>
                  </a:lnTo>
                  <a:lnTo>
                    <a:pt x="673" y="544"/>
                  </a:lnTo>
                  <a:lnTo>
                    <a:pt x="668" y="547"/>
                  </a:lnTo>
                  <a:lnTo>
                    <a:pt x="663" y="547"/>
                  </a:lnTo>
                  <a:lnTo>
                    <a:pt x="663" y="547"/>
                  </a:lnTo>
                  <a:lnTo>
                    <a:pt x="659" y="540"/>
                  </a:lnTo>
                  <a:lnTo>
                    <a:pt x="656" y="537"/>
                  </a:lnTo>
                  <a:lnTo>
                    <a:pt x="656" y="537"/>
                  </a:lnTo>
                  <a:lnTo>
                    <a:pt x="656" y="532"/>
                  </a:lnTo>
                  <a:lnTo>
                    <a:pt x="654" y="532"/>
                  </a:lnTo>
                  <a:lnTo>
                    <a:pt x="654" y="530"/>
                  </a:lnTo>
                  <a:lnTo>
                    <a:pt x="649" y="530"/>
                  </a:lnTo>
                  <a:lnTo>
                    <a:pt x="644" y="528"/>
                  </a:lnTo>
                  <a:lnTo>
                    <a:pt x="642" y="525"/>
                  </a:lnTo>
                  <a:lnTo>
                    <a:pt x="640" y="525"/>
                  </a:lnTo>
                  <a:lnTo>
                    <a:pt x="637" y="528"/>
                  </a:lnTo>
                  <a:lnTo>
                    <a:pt x="635" y="528"/>
                  </a:lnTo>
                  <a:lnTo>
                    <a:pt x="633" y="530"/>
                  </a:lnTo>
                  <a:lnTo>
                    <a:pt x="633" y="530"/>
                  </a:lnTo>
                  <a:lnTo>
                    <a:pt x="635" y="532"/>
                  </a:lnTo>
                  <a:lnTo>
                    <a:pt x="635" y="532"/>
                  </a:lnTo>
                  <a:lnTo>
                    <a:pt x="642" y="532"/>
                  </a:lnTo>
                  <a:lnTo>
                    <a:pt x="642" y="532"/>
                  </a:lnTo>
                  <a:lnTo>
                    <a:pt x="644" y="532"/>
                  </a:lnTo>
                  <a:lnTo>
                    <a:pt x="642" y="535"/>
                  </a:lnTo>
                  <a:lnTo>
                    <a:pt x="640" y="535"/>
                  </a:lnTo>
                  <a:lnTo>
                    <a:pt x="640" y="535"/>
                  </a:lnTo>
                  <a:lnTo>
                    <a:pt x="635" y="535"/>
                  </a:lnTo>
                  <a:lnTo>
                    <a:pt x="628" y="532"/>
                  </a:lnTo>
                  <a:lnTo>
                    <a:pt x="623" y="532"/>
                  </a:lnTo>
                  <a:lnTo>
                    <a:pt x="621" y="532"/>
                  </a:lnTo>
                  <a:lnTo>
                    <a:pt x="618" y="532"/>
                  </a:lnTo>
                  <a:lnTo>
                    <a:pt x="618" y="530"/>
                  </a:lnTo>
                  <a:lnTo>
                    <a:pt x="616" y="530"/>
                  </a:lnTo>
                  <a:lnTo>
                    <a:pt x="614" y="528"/>
                  </a:lnTo>
                  <a:lnTo>
                    <a:pt x="614" y="528"/>
                  </a:lnTo>
                  <a:lnTo>
                    <a:pt x="611" y="525"/>
                  </a:lnTo>
                  <a:lnTo>
                    <a:pt x="609" y="525"/>
                  </a:lnTo>
                  <a:lnTo>
                    <a:pt x="609" y="528"/>
                  </a:lnTo>
                  <a:lnTo>
                    <a:pt x="607" y="532"/>
                  </a:lnTo>
                  <a:lnTo>
                    <a:pt x="604" y="532"/>
                  </a:lnTo>
                  <a:lnTo>
                    <a:pt x="602" y="535"/>
                  </a:lnTo>
                  <a:lnTo>
                    <a:pt x="602" y="537"/>
                  </a:lnTo>
                  <a:lnTo>
                    <a:pt x="602" y="540"/>
                  </a:lnTo>
                  <a:lnTo>
                    <a:pt x="602" y="540"/>
                  </a:lnTo>
                  <a:lnTo>
                    <a:pt x="597" y="542"/>
                  </a:lnTo>
                  <a:lnTo>
                    <a:pt x="595" y="542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0" y="544"/>
                  </a:lnTo>
                  <a:lnTo>
                    <a:pt x="588" y="544"/>
                  </a:lnTo>
                  <a:lnTo>
                    <a:pt x="588" y="544"/>
                  </a:lnTo>
                  <a:lnTo>
                    <a:pt x="585" y="547"/>
                  </a:lnTo>
                  <a:lnTo>
                    <a:pt x="578" y="551"/>
                  </a:lnTo>
                  <a:lnTo>
                    <a:pt x="576" y="554"/>
                  </a:lnTo>
                  <a:lnTo>
                    <a:pt x="571" y="556"/>
                  </a:lnTo>
                  <a:lnTo>
                    <a:pt x="569" y="556"/>
                  </a:lnTo>
                  <a:lnTo>
                    <a:pt x="564" y="554"/>
                  </a:lnTo>
                  <a:lnTo>
                    <a:pt x="562" y="554"/>
                  </a:lnTo>
                  <a:lnTo>
                    <a:pt x="562" y="556"/>
                  </a:lnTo>
                  <a:lnTo>
                    <a:pt x="562" y="558"/>
                  </a:lnTo>
                  <a:lnTo>
                    <a:pt x="562" y="558"/>
                  </a:lnTo>
                  <a:lnTo>
                    <a:pt x="564" y="561"/>
                  </a:lnTo>
                  <a:lnTo>
                    <a:pt x="564" y="566"/>
                  </a:lnTo>
                  <a:lnTo>
                    <a:pt x="566" y="566"/>
                  </a:lnTo>
                  <a:lnTo>
                    <a:pt x="566" y="568"/>
                  </a:lnTo>
                  <a:lnTo>
                    <a:pt x="569" y="568"/>
                  </a:lnTo>
                  <a:lnTo>
                    <a:pt x="576" y="568"/>
                  </a:lnTo>
                  <a:lnTo>
                    <a:pt x="578" y="568"/>
                  </a:lnTo>
                  <a:lnTo>
                    <a:pt x="578" y="573"/>
                  </a:lnTo>
                  <a:lnTo>
                    <a:pt x="578" y="573"/>
                  </a:lnTo>
                  <a:lnTo>
                    <a:pt x="576" y="575"/>
                  </a:lnTo>
                  <a:lnTo>
                    <a:pt x="573" y="575"/>
                  </a:lnTo>
                  <a:lnTo>
                    <a:pt x="571" y="575"/>
                  </a:lnTo>
                  <a:lnTo>
                    <a:pt x="571" y="575"/>
                  </a:lnTo>
                  <a:lnTo>
                    <a:pt x="569" y="577"/>
                  </a:lnTo>
                  <a:lnTo>
                    <a:pt x="564" y="580"/>
                  </a:lnTo>
                  <a:lnTo>
                    <a:pt x="564" y="580"/>
                  </a:lnTo>
                  <a:lnTo>
                    <a:pt x="559" y="582"/>
                  </a:lnTo>
                  <a:lnTo>
                    <a:pt x="554" y="582"/>
                  </a:lnTo>
                  <a:lnTo>
                    <a:pt x="550" y="582"/>
                  </a:lnTo>
                  <a:lnTo>
                    <a:pt x="545" y="584"/>
                  </a:lnTo>
                  <a:lnTo>
                    <a:pt x="543" y="587"/>
                  </a:lnTo>
                  <a:lnTo>
                    <a:pt x="538" y="584"/>
                  </a:lnTo>
                  <a:lnTo>
                    <a:pt x="533" y="584"/>
                  </a:lnTo>
                  <a:lnTo>
                    <a:pt x="533" y="584"/>
                  </a:lnTo>
                  <a:lnTo>
                    <a:pt x="531" y="584"/>
                  </a:lnTo>
                  <a:lnTo>
                    <a:pt x="528" y="582"/>
                  </a:lnTo>
                  <a:lnTo>
                    <a:pt x="526" y="582"/>
                  </a:lnTo>
                  <a:lnTo>
                    <a:pt x="524" y="582"/>
                  </a:lnTo>
                  <a:lnTo>
                    <a:pt x="521" y="584"/>
                  </a:lnTo>
                  <a:lnTo>
                    <a:pt x="519" y="584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4" y="582"/>
                  </a:lnTo>
                  <a:lnTo>
                    <a:pt x="517" y="582"/>
                  </a:lnTo>
                  <a:lnTo>
                    <a:pt x="517" y="580"/>
                  </a:lnTo>
                  <a:lnTo>
                    <a:pt x="517" y="580"/>
                  </a:lnTo>
                  <a:lnTo>
                    <a:pt x="517" y="577"/>
                  </a:lnTo>
                  <a:lnTo>
                    <a:pt x="517" y="575"/>
                  </a:lnTo>
                  <a:lnTo>
                    <a:pt x="514" y="575"/>
                  </a:lnTo>
                  <a:lnTo>
                    <a:pt x="509" y="575"/>
                  </a:lnTo>
                  <a:lnTo>
                    <a:pt x="507" y="577"/>
                  </a:lnTo>
                  <a:lnTo>
                    <a:pt x="500" y="580"/>
                  </a:lnTo>
                  <a:lnTo>
                    <a:pt x="498" y="582"/>
                  </a:lnTo>
                  <a:lnTo>
                    <a:pt x="495" y="584"/>
                  </a:lnTo>
                  <a:lnTo>
                    <a:pt x="495" y="584"/>
                  </a:lnTo>
                  <a:lnTo>
                    <a:pt x="491" y="587"/>
                  </a:lnTo>
                  <a:lnTo>
                    <a:pt x="488" y="587"/>
                  </a:lnTo>
                  <a:lnTo>
                    <a:pt x="486" y="599"/>
                  </a:lnTo>
                  <a:lnTo>
                    <a:pt x="483" y="601"/>
                  </a:lnTo>
                  <a:lnTo>
                    <a:pt x="476" y="608"/>
                  </a:lnTo>
                  <a:lnTo>
                    <a:pt x="474" y="608"/>
                  </a:lnTo>
                  <a:lnTo>
                    <a:pt x="464" y="611"/>
                  </a:lnTo>
                  <a:lnTo>
                    <a:pt x="462" y="613"/>
                  </a:lnTo>
                  <a:lnTo>
                    <a:pt x="462" y="613"/>
                  </a:lnTo>
                  <a:lnTo>
                    <a:pt x="453" y="644"/>
                  </a:lnTo>
                  <a:lnTo>
                    <a:pt x="453" y="648"/>
                  </a:lnTo>
                  <a:lnTo>
                    <a:pt x="455" y="653"/>
                  </a:lnTo>
                  <a:lnTo>
                    <a:pt x="457" y="656"/>
                  </a:lnTo>
                  <a:lnTo>
                    <a:pt x="457" y="656"/>
                  </a:lnTo>
                  <a:lnTo>
                    <a:pt x="457" y="658"/>
                  </a:lnTo>
                  <a:lnTo>
                    <a:pt x="457" y="660"/>
                  </a:lnTo>
                  <a:lnTo>
                    <a:pt x="455" y="672"/>
                  </a:lnTo>
                  <a:lnTo>
                    <a:pt x="457" y="679"/>
                  </a:lnTo>
                  <a:lnTo>
                    <a:pt x="455" y="682"/>
                  </a:lnTo>
                  <a:lnTo>
                    <a:pt x="450" y="691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8"/>
                  </a:lnTo>
                  <a:lnTo>
                    <a:pt x="453" y="700"/>
                  </a:lnTo>
                  <a:lnTo>
                    <a:pt x="455" y="703"/>
                  </a:lnTo>
                  <a:lnTo>
                    <a:pt x="457" y="705"/>
                  </a:lnTo>
                  <a:lnTo>
                    <a:pt x="460" y="708"/>
                  </a:lnTo>
                  <a:lnTo>
                    <a:pt x="460" y="708"/>
                  </a:lnTo>
                  <a:lnTo>
                    <a:pt x="457" y="708"/>
                  </a:lnTo>
                  <a:lnTo>
                    <a:pt x="457" y="708"/>
                  </a:lnTo>
                  <a:lnTo>
                    <a:pt x="455" y="710"/>
                  </a:lnTo>
                  <a:lnTo>
                    <a:pt x="453" y="712"/>
                  </a:lnTo>
                  <a:lnTo>
                    <a:pt x="448" y="717"/>
                  </a:lnTo>
                  <a:lnTo>
                    <a:pt x="441" y="719"/>
                  </a:lnTo>
                  <a:lnTo>
                    <a:pt x="436" y="722"/>
                  </a:lnTo>
                  <a:lnTo>
                    <a:pt x="431" y="722"/>
                  </a:lnTo>
                  <a:lnTo>
                    <a:pt x="427" y="724"/>
                  </a:lnTo>
                  <a:lnTo>
                    <a:pt x="422" y="727"/>
                  </a:lnTo>
                  <a:lnTo>
                    <a:pt x="415" y="727"/>
                  </a:lnTo>
                  <a:lnTo>
                    <a:pt x="410" y="729"/>
                  </a:lnTo>
                  <a:lnTo>
                    <a:pt x="405" y="729"/>
                  </a:lnTo>
                  <a:lnTo>
                    <a:pt x="401" y="731"/>
                  </a:lnTo>
                  <a:lnTo>
                    <a:pt x="396" y="734"/>
                  </a:lnTo>
                  <a:lnTo>
                    <a:pt x="391" y="734"/>
                  </a:lnTo>
                  <a:lnTo>
                    <a:pt x="386" y="736"/>
                  </a:lnTo>
                  <a:lnTo>
                    <a:pt x="382" y="736"/>
                  </a:lnTo>
                  <a:lnTo>
                    <a:pt x="377" y="738"/>
                  </a:lnTo>
                  <a:lnTo>
                    <a:pt x="372" y="741"/>
                  </a:lnTo>
                  <a:lnTo>
                    <a:pt x="367" y="741"/>
                  </a:lnTo>
                  <a:lnTo>
                    <a:pt x="363" y="743"/>
                  </a:lnTo>
                  <a:lnTo>
                    <a:pt x="351" y="745"/>
                  </a:lnTo>
                  <a:lnTo>
                    <a:pt x="346" y="745"/>
                  </a:lnTo>
                  <a:lnTo>
                    <a:pt x="332" y="743"/>
                  </a:lnTo>
                  <a:lnTo>
                    <a:pt x="320" y="743"/>
                  </a:lnTo>
                  <a:lnTo>
                    <a:pt x="303" y="743"/>
                  </a:lnTo>
                  <a:lnTo>
                    <a:pt x="282" y="750"/>
                  </a:lnTo>
                  <a:lnTo>
                    <a:pt x="277" y="753"/>
                  </a:lnTo>
                  <a:lnTo>
                    <a:pt x="277" y="755"/>
                  </a:lnTo>
                  <a:lnTo>
                    <a:pt x="273" y="760"/>
                  </a:lnTo>
                  <a:lnTo>
                    <a:pt x="270" y="760"/>
                  </a:lnTo>
                  <a:lnTo>
                    <a:pt x="261" y="757"/>
                  </a:lnTo>
                  <a:lnTo>
                    <a:pt x="247" y="755"/>
                  </a:lnTo>
                  <a:lnTo>
                    <a:pt x="228" y="750"/>
                  </a:lnTo>
                  <a:lnTo>
                    <a:pt x="216" y="753"/>
                  </a:lnTo>
                  <a:lnTo>
                    <a:pt x="211" y="753"/>
                  </a:lnTo>
                  <a:lnTo>
                    <a:pt x="204" y="753"/>
                  </a:lnTo>
                  <a:lnTo>
                    <a:pt x="199" y="753"/>
                  </a:lnTo>
                  <a:lnTo>
                    <a:pt x="195" y="753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3" y="755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1" y="755"/>
                  </a:lnTo>
                  <a:lnTo>
                    <a:pt x="166" y="755"/>
                  </a:lnTo>
                  <a:lnTo>
                    <a:pt x="161" y="757"/>
                  </a:lnTo>
                  <a:lnTo>
                    <a:pt x="159" y="757"/>
                  </a:lnTo>
                  <a:lnTo>
                    <a:pt x="154" y="757"/>
                  </a:lnTo>
                  <a:lnTo>
                    <a:pt x="150" y="757"/>
                  </a:lnTo>
                  <a:lnTo>
                    <a:pt x="138" y="760"/>
                  </a:lnTo>
                  <a:lnTo>
                    <a:pt x="128" y="757"/>
                  </a:lnTo>
                  <a:lnTo>
                    <a:pt x="121" y="755"/>
                  </a:lnTo>
                  <a:lnTo>
                    <a:pt x="114" y="753"/>
                  </a:lnTo>
                  <a:lnTo>
                    <a:pt x="107" y="750"/>
                  </a:lnTo>
                  <a:lnTo>
                    <a:pt x="100" y="748"/>
                  </a:lnTo>
                  <a:lnTo>
                    <a:pt x="93" y="745"/>
                  </a:lnTo>
                  <a:lnTo>
                    <a:pt x="86" y="743"/>
                  </a:lnTo>
                  <a:lnTo>
                    <a:pt x="78" y="741"/>
                  </a:lnTo>
                  <a:lnTo>
                    <a:pt x="71" y="738"/>
                  </a:lnTo>
                  <a:lnTo>
                    <a:pt x="64" y="736"/>
                  </a:lnTo>
                  <a:lnTo>
                    <a:pt x="57" y="734"/>
                  </a:lnTo>
                  <a:lnTo>
                    <a:pt x="52" y="731"/>
                  </a:lnTo>
                  <a:lnTo>
                    <a:pt x="45" y="731"/>
                  </a:lnTo>
                  <a:lnTo>
                    <a:pt x="38" y="729"/>
                  </a:lnTo>
                  <a:lnTo>
                    <a:pt x="31" y="727"/>
                  </a:lnTo>
                  <a:lnTo>
                    <a:pt x="24" y="724"/>
                  </a:lnTo>
                  <a:lnTo>
                    <a:pt x="17" y="722"/>
                  </a:lnTo>
                  <a:lnTo>
                    <a:pt x="10" y="719"/>
                  </a:lnTo>
                  <a:lnTo>
                    <a:pt x="3" y="717"/>
                  </a:lnTo>
                  <a:lnTo>
                    <a:pt x="0" y="715"/>
                  </a:lnTo>
                  <a:lnTo>
                    <a:pt x="7" y="724"/>
                  </a:lnTo>
                  <a:lnTo>
                    <a:pt x="12" y="729"/>
                  </a:lnTo>
                  <a:lnTo>
                    <a:pt x="17" y="736"/>
                  </a:lnTo>
                  <a:lnTo>
                    <a:pt x="24" y="743"/>
                  </a:lnTo>
                  <a:lnTo>
                    <a:pt x="31" y="750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41" y="762"/>
                  </a:lnTo>
                  <a:lnTo>
                    <a:pt x="43" y="762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3" y="769"/>
                  </a:lnTo>
                  <a:lnTo>
                    <a:pt x="43" y="771"/>
                  </a:lnTo>
                  <a:lnTo>
                    <a:pt x="43" y="774"/>
                  </a:lnTo>
                  <a:lnTo>
                    <a:pt x="45" y="776"/>
                  </a:lnTo>
                  <a:lnTo>
                    <a:pt x="45" y="779"/>
                  </a:lnTo>
                  <a:lnTo>
                    <a:pt x="48" y="779"/>
                  </a:lnTo>
                  <a:lnTo>
                    <a:pt x="48" y="781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50" y="783"/>
                  </a:lnTo>
                  <a:lnTo>
                    <a:pt x="50" y="783"/>
                  </a:lnTo>
                  <a:lnTo>
                    <a:pt x="52" y="786"/>
                  </a:lnTo>
                  <a:lnTo>
                    <a:pt x="52" y="788"/>
                  </a:lnTo>
                  <a:lnTo>
                    <a:pt x="52" y="788"/>
                  </a:lnTo>
                  <a:lnTo>
                    <a:pt x="55" y="788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3"/>
                  </a:lnTo>
                  <a:lnTo>
                    <a:pt x="52" y="793"/>
                  </a:lnTo>
                  <a:lnTo>
                    <a:pt x="52" y="793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7" y="798"/>
                  </a:lnTo>
                  <a:lnTo>
                    <a:pt x="60" y="805"/>
                  </a:lnTo>
                  <a:lnTo>
                    <a:pt x="60" y="807"/>
                  </a:lnTo>
                  <a:lnTo>
                    <a:pt x="62" y="809"/>
                  </a:lnTo>
                  <a:lnTo>
                    <a:pt x="62" y="809"/>
                  </a:lnTo>
                  <a:lnTo>
                    <a:pt x="64" y="812"/>
                  </a:lnTo>
                  <a:lnTo>
                    <a:pt x="67" y="816"/>
                  </a:lnTo>
                  <a:lnTo>
                    <a:pt x="69" y="821"/>
                  </a:lnTo>
                  <a:lnTo>
                    <a:pt x="76" y="828"/>
                  </a:lnTo>
                  <a:lnTo>
                    <a:pt x="81" y="833"/>
                  </a:lnTo>
                  <a:lnTo>
                    <a:pt x="86" y="838"/>
                  </a:lnTo>
                  <a:lnTo>
                    <a:pt x="88" y="840"/>
                  </a:lnTo>
                  <a:lnTo>
                    <a:pt x="90" y="842"/>
                  </a:lnTo>
                  <a:lnTo>
                    <a:pt x="95" y="842"/>
                  </a:lnTo>
                  <a:lnTo>
                    <a:pt x="100" y="845"/>
                  </a:lnTo>
                  <a:lnTo>
                    <a:pt x="102" y="847"/>
                  </a:lnTo>
                  <a:lnTo>
                    <a:pt x="107" y="847"/>
                  </a:lnTo>
                  <a:lnTo>
                    <a:pt x="109" y="847"/>
                  </a:lnTo>
                  <a:lnTo>
                    <a:pt x="116" y="850"/>
                  </a:lnTo>
                  <a:lnTo>
                    <a:pt x="128" y="852"/>
                  </a:lnTo>
                  <a:lnTo>
                    <a:pt x="131" y="854"/>
                  </a:lnTo>
                  <a:lnTo>
                    <a:pt x="131" y="854"/>
                  </a:lnTo>
                  <a:lnTo>
                    <a:pt x="131" y="857"/>
                  </a:lnTo>
                  <a:lnTo>
                    <a:pt x="133" y="857"/>
                  </a:lnTo>
                  <a:lnTo>
                    <a:pt x="133" y="859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8" y="859"/>
                  </a:lnTo>
                  <a:lnTo>
                    <a:pt x="138" y="861"/>
                  </a:lnTo>
                  <a:lnTo>
                    <a:pt x="138" y="864"/>
                  </a:lnTo>
                  <a:lnTo>
                    <a:pt x="145" y="869"/>
                  </a:lnTo>
                  <a:lnTo>
                    <a:pt x="145" y="871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71"/>
                  </a:lnTo>
                  <a:lnTo>
                    <a:pt x="159" y="883"/>
                  </a:lnTo>
                  <a:lnTo>
                    <a:pt x="159" y="892"/>
                  </a:lnTo>
                  <a:lnTo>
                    <a:pt x="161" y="899"/>
                  </a:lnTo>
                  <a:lnTo>
                    <a:pt x="161" y="909"/>
                  </a:lnTo>
                  <a:lnTo>
                    <a:pt x="164" y="913"/>
                  </a:lnTo>
                  <a:lnTo>
                    <a:pt x="164" y="921"/>
                  </a:lnTo>
                  <a:lnTo>
                    <a:pt x="164" y="925"/>
                  </a:lnTo>
                  <a:lnTo>
                    <a:pt x="164" y="935"/>
                  </a:lnTo>
                  <a:lnTo>
                    <a:pt x="166" y="940"/>
                  </a:lnTo>
                  <a:lnTo>
                    <a:pt x="164" y="942"/>
                  </a:lnTo>
                  <a:lnTo>
                    <a:pt x="161" y="954"/>
                  </a:lnTo>
                  <a:lnTo>
                    <a:pt x="161" y="954"/>
                  </a:lnTo>
                  <a:lnTo>
                    <a:pt x="161" y="956"/>
                  </a:lnTo>
                  <a:lnTo>
                    <a:pt x="161" y="958"/>
                  </a:lnTo>
                  <a:lnTo>
                    <a:pt x="161" y="958"/>
                  </a:lnTo>
                  <a:lnTo>
                    <a:pt x="161" y="961"/>
                  </a:lnTo>
                  <a:lnTo>
                    <a:pt x="161" y="961"/>
                  </a:lnTo>
                  <a:lnTo>
                    <a:pt x="159" y="961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8" y="966"/>
                  </a:lnTo>
                  <a:lnTo>
                    <a:pt x="171" y="966"/>
                  </a:lnTo>
                  <a:lnTo>
                    <a:pt x="173" y="966"/>
                  </a:lnTo>
                  <a:lnTo>
                    <a:pt x="178" y="963"/>
                  </a:lnTo>
                  <a:lnTo>
                    <a:pt x="180" y="963"/>
                  </a:lnTo>
                  <a:lnTo>
                    <a:pt x="185" y="963"/>
                  </a:lnTo>
                  <a:lnTo>
                    <a:pt x="187" y="963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5" y="961"/>
                  </a:lnTo>
                  <a:lnTo>
                    <a:pt x="195" y="961"/>
                  </a:lnTo>
                  <a:lnTo>
                    <a:pt x="197" y="961"/>
                  </a:lnTo>
                  <a:lnTo>
                    <a:pt x="199" y="963"/>
                  </a:lnTo>
                  <a:lnTo>
                    <a:pt x="199" y="963"/>
                  </a:lnTo>
                  <a:lnTo>
                    <a:pt x="202" y="966"/>
                  </a:lnTo>
                  <a:lnTo>
                    <a:pt x="202" y="966"/>
                  </a:lnTo>
                  <a:lnTo>
                    <a:pt x="204" y="966"/>
                  </a:lnTo>
                  <a:lnTo>
                    <a:pt x="204" y="968"/>
                  </a:lnTo>
                  <a:lnTo>
                    <a:pt x="206" y="975"/>
                  </a:lnTo>
                  <a:lnTo>
                    <a:pt x="206" y="973"/>
                  </a:lnTo>
                  <a:lnTo>
                    <a:pt x="204" y="973"/>
                  </a:lnTo>
                  <a:lnTo>
                    <a:pt x="202" y="975"/>
                  </a:lnTo>
                  <a:lnTo>
                    <a:pt x="202" y="975"/>
                  </a:lnTo>
                  <a:lnTo>
                    <a:pt x="202" y="977"/>
                  </a:lnTo>
                  <a:lnTo>
                    <a:pt x="199" y="977"/>
                  </a:lnTo>
                  <a:lnTo>
                    <a:pt x="199" y="980"/>
                  </a:lnTo>
                  <a:lnTo>
                    <a:pt x="199" y="980"/>
                  </a:lnTo>
                  <a:lnTo>
                    <a:pt x="199" y="992"/>
                  </a:lnTo>
                  <a:lnTo>
                    <a:pt x="202" y="992"/>
                  </a:lnTo>
                  <a:lnTo>
                    <a:pt x="202" y="994"/>
                  </a:lnTo>
                  <a:lnTo>
                    <a:pt x="204" y="996"/>
                  </a:lnTo>
                  <a:lnTo>
                    <a:pt x="202" y="996"/>
                  </a:lnTo>
                  <a:lnTo>
                    <a:pt x="202" y="999"/>
                  </a:lnTo>
                  <a:lnTo>
                    <a:pt x="197" y="999"/>
                  </a:lnTo>
                  <a:lnTo>
                    <a:pt x="197" y="999"/>
                  </a:lnTo>
                  <a:lnTo>
                    <a:pt x="197" y="1001"/>
                  </a:lnTo>
                  <a:lnTo>
                    <a:pt x="195" y="1015"/>
                  </a:lnTo>
                  <a:lnTo>
                    <a:pt x="195" y="1018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87" y="1020"/>
                  </a:lnTo>
                  <a:lnTo>
                    <a:pt x="183" y="1020"/>
                  </a:lnTo>
                  <a:lnTo>
                    <a:pt x="180" y="1018"/>
                  </a:lnTo>
                  <a:lnTo>
                    <a:pt x="173" y="1018"/>
                  </a:lnTo>
                  <a:lnTo>
                    <a:pt x="166" y="1018"/>
                  </a:lnTo>
                  <a:lnTo>
                    <a:pt x="161" y="1018"/>
                  </a:lnTo>
                  <a:lnTo>
                    <a:pt x="159" y="1018"/>
                  </a:lnTo>
                  <a:lnTo>
                    <a:pt x="159" y="1020"/>
                  </a:lnTo>
                  <a:lnTo>
                    <a:pt x="157" y="1020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4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0" y="1022"/>
                  </a:lnTo>
                  <a:lnTo>
                    <a:pt x="150" y="1022"/>
                  </a:lnTo>
                  <a:lnTo>
                    <a:pt x="150" y="1025"/>
                  </a:lnTo>
                  <a:lnTo>
                    <a:pt x="147" y="1025"/>
                  </a:lnTo>
                  <a:lnTo>
                    <a:pt x="133" y="1025"/>
                  </a:lnTo>
                  <a:lnTo>
                    <a:pt x="133" y="1025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28" y="1027"/>
                  </a:lnTo>
                  <a:lnTo>
                    <a:pt x="128" y="1027"/>
                  </a:lnTo>
                  <a:lnTo>
                    <a:pt x="126" y="1029"/>
                  </a:lnTo>
                  <a:lnTo>
                    <a:pt x="126" y="1029"/>
                  </a:lnTo>
                  <a:lnTo>
                    <a:pt x="123" y="1029"/>
                  </a:lnTo>
                  <a:lnTo>
                    <a:pt x="123" y="1029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4"/>
                  </a:lnTo>
                  <a:lnTo>
                    <a:pt x="121" y="1034"/>
                  </a:lnTo>
                  <a:lnTo>
                    <a:pt x="121" y="1037"/>
                  </a:lnTo>
                  <a:lnTo>
                    <a:pt x="119" y="1039"/>
                  </a:lnTo>
                  <a:lnTo>
                    <a:pt x="119" y="1039"/>
                  </a:lnTo>
                  <a:lnTo>
                    <a:pt x="119" y="1041"/>
                  </a:lnTo>
                  <a:lnTo>
                    <a:pt x="119" y="1044"/>
                  </a:lnTo>
                  <a:lnTo>
                    <a:pt x="119" y="1044"/>
                  </a:lnTo>
                  <a:lnTo>
                    <a:pt x="119" y="1046"/>
                  </a:lnTo>
                  <a:lnTo>
                    <a:pt x="114" y="1046"/>
                  </a:lnTo>
                  <a:lnTo>
                    <a:pt x="112" y="1044"/>
                  </a:lnTo>
                  <a:lnTo>
                    <a:pt x="107" y="1044"/>
                  </a:lnTo>
                  <a:lnTo>
                    <a:pt x="107" y="1046"/>
                  </a:lnTo>
                  <a:lnTo>
                    <a:pt x="107" y="1048"/>
                  </a:lnTo>
                  <a:lnTo>
                    <a:pt x="105" y="1048"/>
                  </a:lnTo>
                  <a:lnTo>
                    <a:pt x="102" y="1048"/>
                  </a:lnTo>
                  <a:lnTo>
                    <a:pt x="100" y="1051"/>
                  </a:lnTo>
                  <a:lnTo>
                    <a:pt x="97" y="1051"/>
                  </a:lnTo>
                  <a:lnTo>
                    <a:pt x="95" y="1053"/>
                  </a:lnTo>
                  <a:lnTo>
                    <a:pt x="86" y="1056"/>
                  </a:lnTo>
                  <a:lnTo>
                    <a:pt x="83" y="1058"/>
                  </a:lnTo>
                  <a:lnTo>
                    <a:pt x="83" y="1060"/>
                  </a:lnTo>
                  <a:lnTo>
                    <a:pt x="81" y="1063"/>
                  </a:lnTo>
                  <a:lnTo>
                    <a:pt x="81" y="1067"/>
                  </a:lnTo>
                  <a:lnTo>
                    <a:pt x="81" y="1072"/>
                  </a:lnTo>
                  <a:lnTo>
                    <a:pt x="78" y="1079"/>
                  </a:lnTo>
                  <a:lnTo>
                    <a:pt x="78" y="1086"/>
                  </a:lnTo>
                  <a:lnTo>
                    <a:pt x="78" y="1093"/>
                  </a:lnTo>
                  <a:lnTo>
                    <a:pt x="76" y="1093"/>
                  </a:lnTo>
                  <a:lnTo>
                    <a:pt x="76" y="1096"/>
                  </a:lnTo>
                  <a:lnTo>
                    <a:pt x="74" y="1096"/>
                  </a:lnTo>
                  <a:lnTo>
                    <a:pt x="74" y="1096"/>
                  </a:lnTo>
                  <a:lnTo>
                    <a:pt x="71" y="1096"/>
                  </a:lnTo>
                  <a:lnTo>
                    <a:pt x="69" y="1098"/>
                  </a:lnTo>
                  <a:lnTo>
                    <a:pt x="69" y="1103"/>
                  </a:lnTo>
                  <a:lnTo>
                    <a:pt x="71" y="1105"/>
                  </a:lnTo>
                  <a:lnTo>
                    <a:pt x="69" y="1110"/>
                  </a:lnTo>
                  <a:lnTo>
                    <a:pt x="69" y="1110"/>
                  </a:lnTo>
                  <a:lnTo>
                    <a:pt x="69" y="1112"/>
                  </a:lnTo>
                  <a:lnTo>
                    <a:pt x="69" y="1112"/>
                  </a:lnTo>
                  <a:lnTo>
                    <a:pt x="67" y="1112"/>
                  </a:lnTo>
                  <a:lnTo>
                    <a:pt x="67" y="1119"/>
                  </a:lnTo>
                  <a:lnTo>
                    <a:pt x="67" y="1127"/>
                  </a:lnTo>
                  <a:lnTo>
                    <a:pt x="67" y="1136"/>
                  </a:lnTo>
                  <a:lnTo>
                    <a:pt x="67" y="1143"/>
                  </a:lnTo>
                  <a:lnTo>
                    <a:pt x="64" y="1150"/>
                  </a:lnTo>
                  <a:lnTo>
                    <a:pt x="64" y="1150"/>
                  </a:lnTo>
                  <a:lnTo>
                    <a:pt x="67" y="1150"/>
                  </a:lnTo>
                  <a:lnTo>
                    <a:pt x="67" y="1150"/>
                  </a:lnTo>
                  <a:lnTo>
                    <a:pt x="69" y="1150"/>
                  </a:lnTo>
                  <a:lnTo>
                    <a:pt x="71" y="1150"/>
                  </a:lnTo>
                  <a:lnTo>
                    <a:pt x="71" y="1150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6" y="1153"/>
                  </a:lnTo>
                  <a:lnTo>
                    <a:pt x="76" y="1153"/>
                  </a:lnTo>
                  <a:lnTo>
                    <a:pt x="76" y="1155"/>
                  </a:lnTo>
                  <a:lnTo>
                    <a:pt x="76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5"/>
                  </a:lnTo>
                  <a:lnTo>
                    <a:pt x="78" y="1155"/>
                  </a:lnTo>
                  <a:lnTo>
                    <a:pt x="78" y="1157"/>
                  </a:lnTo>
                  <a:lnTo>
                    <a:pt x="78" y="1157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76" y="1160"/>
                  </a:lnTo>
                  <a:lnTo>
                    <a:pt x="76" y="1162"/>
                  </a:lnTo>
                  <a:lnTo>
                    <a:pt x="74" y="1162"/>
                  </a:lnTo>
                  <a:lnTo>
                    <a:pt x="76" y="1164"/>
                  </a:lnTo>
                  <a:lnTo>
                    <a:pt x="74" y="1164"/>
                  </a:lnTo>
                  <a:lnTo>
                    <a:pt x="76" y="1164"/>
                  </a:lnTo>
                  <a:lnTo>
                    <a:pt x="76" y="1167"/>
                  </a:lnTo>
                  <a:lnTo>
                    <a:pt x="76" y="1167"/>
                  </a:lnTo>
                  <a:lnTo>
                    <a:pt x="78" y="1167"/>
                  </a:lnTo>
                  <a:lnTo>
                    <a:pt x="81" y="1164"/>
                  </a:lnTo>
                  <a:lnTo>
                    <a:pt x="81" y="1164"/>
                  </a:lnTo>
                  <a:lnTo>
                    <a:pt x="83" y="1167"/>
                  </a:lnTo>
                  <a:lnTo>
                    <a:pt x="86" y="1167"/>
                  </a:lnTo>
                  <a:lnTo>
                    <a:pt x="86" y="1164"/>
                  </a:lnTo>
                  <a:lnTo>
                    <a:pt x="86" y="1162"/>
                  </a:lnTo>
                  <a:lnTo>
                    <a:pt x="86" y="1162"/>
                  </a:lnTo>
                  <a:lnTo>
                    <a:pt x="86" y="1160"/>
                  </a:lnTo>
                  <a:lnTo>
                    <a:pt x="88" y="1160"/>
                  </a:lnTo>
                  <a:lnTo>
                    <a:pt x="90" y="1160"/>
                  </a:lnTo>
                  <a:lnTo>
                    <a:pt x="93" y="1157"/>
                  </a:lnTo>
                  <a:lnTo>
                    <a:pt x="100" y="1160"/>
                  </a:lnTo>
                  <a:lnTo>
                    <a:pt x="105" y="1160"/>
                  </a:lnTo>
                  <a:lnTo>
                    <a:pt x="105" y="1160"/>
                  </a:lnTo>
                  <a:lnTo>
                    <a:pt x="107" y="1160"/>
                  </a:lnTo>
                  <a:lnTo>
                    <a:pt x="105" y="1157"/>
                  </a:lnTo>
                  <a:lnTo>
                    <a:pt x="105" y="1155"/>
                  </a:lnTo>
                  <a:lnTo>
                    <a:pt x="105" y="1155"/>
                  </a:lnTo>
                  <a:lnTo>
                    <a:pt x="105" y="1153"/>
                  </a:lnTo>
                  <a:lnTo>
                    <a:pt x="105" y="1153"/>
                  </a:lnTo>
                  <a:lnTo>
                    <a:pt x="107" y="1150"/>
                  </a:lnTo>
                  <a:lnTo>
                    <a:pt x="109" y="1150"/>
                  </a:lnTo>
                  <a:lnTo>
                    <a:pt x="114" y="1148"/>
                  </a:lnTo>
                  <a:lnTo>
                    <a:pt x="116" y="1148"/>
                  </a:lnTo>
                  <a:lnTo>
                    <a:pt x="119" y="1150"/>
                  </a:lnTo>
                  <a:lnTo>
                    <a:pt x="121" y="1150"/>
                  </a:lnTo>
                  <a:lnTo>
                    <a:pt x="121" y="1153"/>
                  </a:lnTo>
                  <a:lnTo>
                    <a:pt x="123" y="1153"/>
                  </a:lnTo>
                  <a:lnTo>
                    <a:pt x="123" y="1153"/>
                  </a:lnTo>
                  <a:lnTo>
                    <a:pt x="123" y="1155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1" y="1157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6" y="1162"/>
                  </a:lnTo>
                  <a:lnTo>
                    <a:pt x="128" y="1162"/>
                  </a:lnTo>
                  <a:lnTo>
                    <a:pt x="131" y="1160"/>
                  </a:lnTo>
                  <a:lnTo>
                    <a:pt x="128" y="1160"/>
                  </a:lnTo>
                  <a:lnTo>
                    <a:pt x="126" y="1160"/>
                  </a:lnTo>
                  <a:lnTo>
                    <a:pt x="126" y="1157"/>
                  </a:lnTo>
                  <a:lnTo>
                    <a:pt x="126" y="1157"/>
                  </a:lnTo>
                  <a:lnTo>
                    <a:pt x="126" y="1155"/>
                  </a:lnTo>
                  <a:lnTo>
                    <a:pt x="126" y="1155"/>
                  </a:lnTo>
                  <a:lnTo>
                    <a:pt x="128" y="1153"/>
                  </a:lnTo>
                  <a:lnTo>
                    <a:pt x="131" y="1153"/>
                  </a:lnTo>
                  <a:lnTo>
                    <a:pt x="133" y="1150"/>
                  </a:lnTo>
                  <a:lnTo>
                    <a:pt x="135" y="1150"/>
                  </a:lnTo>
                  <a:lnTo>
                    <a:pt x="138" y="1150"/>
                  </a:lnTo>
                  <a:lnTo>
                    <a:pt x="138" y="1150"/>
                  </a:lnTo>
                  <a:lnTo>
                    <a:pt x="135" y="1150"/>
                  </a:lnTo>
                  <a:lnTo>
                    <a:pt x="135" y="1148"/>
                  </a:lnTo>
                  <a:lnTo>
                    <a:pt x="138" y="1148"/>
                  </a:lnTo>
                  <a:lnTo>
                    <a:pt x="140" y="1145"/>
                  </a:lnTo>
                  <a:lnTo>
                    <a:pt x="150" y="1145"/>
                  </a:lnTo>
                  <a:lnTo>
                    <a:pt x="161" y="1145"/>
                  </a:lnTo>
                  <a:lnTo>
                    <a:pt x="176" y="1148"/>
                  </a:lnTo>
                  <a:lnTo>
                    <a:pt x="183" y="1150"/>
                  </a:lnTo>
                  <a:lnTo>
                    <a:pt x="185" y="1150"/>
                  </a:lnTo>
                  <a:lnTo>
                    <a:pt x="190" y="1145"/>
                  </a:lnTo>
                  <a:lnTo>
                    <a:pt x="192" y="1145"/>
                  </a:lnTo>
                  <a:lnTo>
                    <a:pt x="195" y="1145"/>
                  </a:lnTo>
                  <a:lnTo>
                    <a:pt x="202" y="1148"/>
                  </a:lnTo>
                  <a:lnTo>
                    <a:pt x="204" y="1150"/>
                  </a:lnTo>
                  <a:lnTo>
                    <a:pt x="206" y="1150"/>
                  </a:lnTo>
                  <a:lnTo>
                    <a:pt x="211" y="1148"/>
                  </a:lnTo>
                  <a:lnTo>
                    <a:pt x="216" y="1150"/>
                  </a:lnTo>
                  <a:lnTo>
                    <a:pt x="221" y="1153"/>
                  </a:lnTo>
                  <a:lnTo>
                    <a:pt x="223" y="1153"/>
                  </a:lnTo>
                  <a:lnTo>
                    <a:pt x="223" y="1153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48"/>
                  </a:lnTo>
                  <a:lnTo>
                    <a:pt x="221" y="1145"/>
                  </a:lnTo>
                  <a:lnTo>
                    <a:pt x="221" y="1145"/>
                  </a:lnTo>
                  <a:lnTo>
                    <a:pt x="221" y="1143"/>
                  </a:lnTo>
                  <a:lnTo>
                    <a:pt x="221" y="1143"/>
                  </a:lnTo>
                  <a:lnTo>
                    <a:pt x="223" y="1143"/>
                  </a:lnTo>
                  <a:lnTo>
                    <a:pt x="223" y="1141"/>
                  </a:lnTo>
                  <a:lnTo>
                    <a:pt x="225" y="1138"/>
                  </a:lnTo>
                  <a:lnTo>
                    <a:pt x="228" y="1136"/>
                  </a:lnTo>
                  <a:lnTo>
                    <a:pt x="228" y="1136"/>
                  </a:lnTo>
                  <a:lnTo>
                    <a:pt x="230" y="1136"/>
                  </a:lnTo>
                  <a:lnTo>
                    <a:pt x="237" y="1134"/>
                  </a:lnTo>
                  <a:lnTo>
                    <a:pt x="242" y="1134"/>
                  </a:lnTo>
                  <a:lnTo>
                    <a:pt x="249" y="1136"/>
                  </a:lnTo>
                  <a:lnTo>
                    <a:pt x="256" y="1138"/>
                  </a:lnTo>
                  <a:lnTo>
                    <a:pt x="258" y="1138"/>
                  </a:lnTo>
                  <a:lnTo>
                    <a:pt x="261" y="1138"/>
                  </a:lnTo>
                  <a:lnTo>
                    <a:pt x="263" y="1138"/>
                  </a:lnTo>
                  <a:lnTo>
                    <a:pt x="266" y="1138"/>
                  </a:lnTo>
                  <a:lnTo>
                    <a:pt x="268" y="1138"/>
                  </a:lnTo>
                  <a:lnTo>
                    <a:pt x="270" y="1138"/>
                  </a:lnTo>
                  <a:lnTo>
                    <a:pt x="270" y="1138"/>
                  </a:lnTo>
                  <a:lnTo>
                    <a:pt x="270" y="1136"/>
                  </a:lnTo>
                  <a:lnTo>
                    <a:pt x="270" y="1134"/>
                  </a:lnTo>
                  <a:lnTo>
                    <a:pt x="268" y="1131"/>
                  </a:lnTo>
                  <a:lnTo>
                    <a:pt x="268" y="1131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8" y="1129"/>
                  </a:lnTo>
                  <a:lnTo>
                    <a:pt x="268" y="1129"/>
                  </a:lnTo>
                  <a:lnTo>
                    <a:pt x="270" y="1129"/>
                  </a:lnTo>
                  <a:lnTo>
                    <a:pt x="275" y="1129"/>
                  </a:lnTo>
                  <a:lnTo>
                    <a:pt x="275" y="1129"/>
                  </a:lnTo>
                  <a:lnTo>
                    <a:pt x="277" y="1129"/>
                  </a:lnTo>
                  <a:lnTo>
                    <a:pt x="277" y="1129"/>
                  </a:lnTo>
                  <a:lnTo>
                    <a:pt x="277" y="1131"/>
                  </a:lnTo>
                  <a:lnTo>
                    <a:pt x="275" y="1131"/>
                  </a:lnTo>
                  <a:lnTo>
                    <a:pt x="275" y="1129"/>
                  </a:lnTo>
                  <a:lnTo>
                    <a:pt x="273" y="1129"/>
                  </a:lnTo>
                  <a:lnTo>
                    <a:pt x="273" y="1131"/>
                  </a:lnTo>
                  <a:lnTo>
                    <a:pt x="270" y="1131"/>
                  </a:lnTo>
                  <a:lnTo>
                    <a:pt x="270" y="1131"/>
                  </a:lnTo>
                  <a:lnTo>
                    <a:pt x="270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6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80" y="1141"/>
                  </a:lnTo>
                  <a:lnTo>
                    <a:pt x="284" y="1141"/>
                  </a:lnTo>
                  <a:lnTo>
                    <a:pt x="284" y="1141"/>
                  </a:lnTo>
                  <a:lnTo>
                    <a:pt x="287" y="1143"/>
                  </a:lnTo>
                  <a:lnTo>
                    <a:pt x="287" y="1143"/>
                  </a:lnTo>
                  <a:lnTo>
                    <a:pt x="292" y="1143"/>
                  </a:lnTo>
                  <a:lnTo>
                    <a:pt x="294" y="1143"/>
                  </a:lnTo>
                  <a:lnTo>
                    <a:pt x="296" y="1145"/>
                  </a:lnTo>
                  <a:lnTo>
                    <a:pt x="299" y="1148"/>
                  </a:lnTo>
                  <a:lnTo>
                    <a:pt x="301" y="1148"/>
                  </a:lnTo>
                  <a:lnTo>
                    <a:pt x="301" y="1148"/>
                  </a:lnTo>
                  <a:lnTo>
                    <a:pt x="303" y="1148"/>
                  </a:lnTo>
                  <a:lnTo>
                    <a:pt x="303" y="1148"/>
                  </a:lnTo>
                  <a:lnTo>
                    <a:pt x="306" y="1148"/>
                  </a:lnTo>
                  <a:lnTo>
                    <a:pt x="306" y="1145"/>
                  </a:lnTo>
                  <a:lnTo>
                    <a:pt x="308" y="1145"/>
                  </a:lnTo>
                  <a:lnTo>
                    <a:pt x="308" y="1145"/>
                  </a:lnTo>
                  <a:lnTo>
                    <a:pt x="311" y="1145"/>
                  </a:lnTo>
                  <a:lnTo>
                    <a:pt x="313" y="1145"/>
                  </a:lnTo>
                  <a:lnTo>
                    <a:pt x="315" y="1148"/>
                  </a:lnTo>
                  <a:lnTo>
                    <a:pt x="315" y="1148"/>
                  </a:lnTo>
                  <a:lnTo>
                    <a:pt x="315" y="1150"/>
                  </a:lnTo>
                  <a:lnTo>
                    <a:pt x="315" y="1155"/>
                  </a:lnTo>
                  <a:lnTo>
                    <a:pt x="315" y="1155"/>
                  </a:lnTo>
                  <a:lnTo>
                    <a:pt x="318" y="1155"/>
                  </a:lnTo>
                  <a:lnTo>
                    <a:pt x="318" y="1155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48"/>
                  </a:lnTo>
                  <a:lnTo>
                    <a:pt x="320" y="1145"/>
                  </a:lnTo>
                  <a:lnTo>
                    <a:pt x="320" y="1145"/>
                  </a:lnTo>
                  <a:lnTo>
                    <a:pt x="322" y="1143"/>
                  </a:lnTo>
                  <a:lnTo>
                    <a:pt x="325" y="1141"/>
                  </a:lnTo>
                  <a:lnTo>
                    <a:pt x="327" y="1141"/>
                  </a:lnTo>
                  <a:lnTo>
                    <a:pt x="332" y="1141"/>
                  </a:lnTo>
                  <a:lnTo>
                    <a:pt x="334" y="1141"/>
                  </a:lnTo>
                  <a:lnTo>
                    <a:pt x="337" y="1141"/>
                  </a:lnTo>
                  <a:lnTo>
                    <a:pt x="339" y="1141"/>
                  </a:lnTo>
                  <a:lnTo>
                    <a:pt x="341" y="1141"/>
                  </a:lnTo>
                  <a:lnTo>
                    <a:pt x="346" y="1141"/>
                  </a:lnTo>
                  <a:lnTo>
                    <a:pt x="351" y="1141"/>
                  </a:lnTo>
                  <a:lnTo>
                    <a:pt x="353" y="1141"/>
                  </a:lnTo>
                  <a:lnTo>
                    <a:pt x="356" y="1141"/>
                  </a:lnTo>
                  <a:lnTo>
                    <a:pt x="358" y="1143"/>
                  </a:lnTo>
                  <a:lnTo>
                    <a:pt x="360" y="1143"/>
                  </a:lnTo>
                  <a:lnTo>
                    <a:pt x="360" y="1143"/>
                  </a:lnTo>
                  <a:lnTo>
                    <a:pt x="363" y="1143"/>
                  </a:lnTo>
                  <a:lnTo>
                    <a:pt x="363" y="1141"/>
                  </a:lnTo>
                  <a:lnTo>
                    <a:pt x="363" y="1141"/>
                  </a:lnTo>
                  <a:lnTo>
                    <a:pt x="365" y="1138"/>
                  </a:lnTo>
                  <a:lnTo>
                    <a:pt x="367" y="1136"/>
                  </a:lnTo>
                  <a:lnTo>
                    <a:pt x="370" y="1136"/>
                  </a:lnTo>
                  <a:lnTo>
                    <a:pt x="372" y="1136"/>
                  </a:lnTo>
                  <a:lnTo>
                    <a:pt x="374" y="1136"/>
                  </a:lnTo>
                  <a:lnTo>
                    <a:pt x="374" y="1134"/>
                  </a:lnTo>
                  <a:lnTo>
                    <a:pt x="377" y="1134"/>
                  </a:lnTo>
                  <a:lnTo>
                    <a:pt x="382" y="1134"/>
                  </a:lnTo>
                  <a:lnTo>
                    <a:pt x="379" y="1136"/>
                  </a:lnTo>
                  <a:lnTo>
                    <a:pt x="379" y="1136"/>
                  </a:lnTo>
                  <a:lnTo>
                    <a:pt x="382" y="1136"/>
                  </a:lnTo>
                  <a:lnTo>
                    <a:pt x="382" y="1136"/>
                  </a:lnTo>
                  <a:lnTo>
                    <a:pt x="384" y="1134"/>
                  </a:lnTo>
                  <a:lnTo>
                    <a:pt x="386" y="1134"/>
                  </a:lnTo>
                  <a:lnTo>
                    <a:pt x="389" y="1134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3" y="1138"/>
                  </a:lnTo>
                  <a:lnTo>
                    <a:pt x="408" y="1136"/>
                  </a:lnTo>
                  <a:lnTo>
                    <a:pt x="412" y="1136"/>
                  </a:lnTo>
                  <a:lnTo>
                    <a:pt x="415" y="1134"/>
                  </a:lnTo>
                  <a:lnTo>
                    <a:pt x="417" y="1134"/>
                  </a:lnTo>
                  <a:lnTo>
                    <a:pt x="419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31" y="1131"/>
                  </a:lnTo>
                  <a:lnTo>
                    <a:pt x="436" y="1129"/>
                  </a:lnTo>
                  <a:lnTo>
                    <a:pt x="443" y="1129"/>
                  </a:lnTo>
                  <a:lnTo>
                    <a:pt x="446" y="1129"/>
                  </a:lnTo>
                  <a:lnTo>
                    <a:pt x="450" y="1127"/>
                  </a:lnTo>
                  <a:lnTo>
                    <a:pt x="453" y="1127"/>
                  </a:lnTo>
                  <a:lnTo>
                    <a:pt x="455" y="1127"/>
                  </a:lnTo>
                  <a:lnTo>
                    <a:pt x="457" y="1127"/>
                  </a:lnTo>
                  <a:lnTo>
                    <a:pt x="460" y="1127"/>
                  </a:lnTo>
                  <a:lnTo>
                    <a:pt x="467" y="1129"/>
                  </a:lnTo>
                  <a:lnTo>
                    <a:pt x="469" y="1131"/>
                  </a:lnTo>
                  <a:lnTo>
                    <a:pt x="472" y="1134"/>
                  </a:lnTo>
                  <a:lnTo>
                    <a:pt x="472" y="1134"/>
                  </a:lnTo>
                  <a:lnTo>
                    <a:pt x="474" y="1131"/>
                  </a:lnTo>
                  <a:lnTo>
                    <a:pt x="472" y="1131"/>
                  </a:lnTo>
                  <a:lnTo>
                    <a:pt x="469" y="1129"/>
                  </a:lnTo>
                  <a:lnTo>
                    <a:pt x="472" y="1127"/>
                  </a:lnTo>
                  <a:lnTo>
                    <a:pt x="472" y="1124"/>
                  </a:lnTo>
                  <a:lnTo>
                    <a:pt x="469" y="1124"/>
                  </a:lnTo>
                  <a:lnTo>
                    <a:pt x="467" y="1124"/>
                  </a:lnTo>
                  <a:lnTo>
                    <a:pt x="467" y="1127"/>
                  </a:lnTo>
                  <a:lnTo>
                    <a:pt x="464" y="1124"/>
                  </a:lnTo>
                  <a:lnTo>
                    <a:pt x="464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0" y="1122"/>
                  </a:lnTo>
                  <a:lnTo>
                    <a:pt x="460" y="1119"/>
                  </a:lnTo>
                  <a:lnTo>
                    <a:pt x="460" y="1119"/>
                  </a:lnTo>
                  <a:lnTo>
                    <a:pt x="457" y="1119"/>
                  </a:lnTo>
                  <a:lnTo>
                    <a:pt x="455" y="1119"/>
                  </a:lnTo>
                  <a:lnTo>
                    <a:pt x="453" y="1119"/>
                  </a:lnTo>
                  <a:lnTo>
                    <a:pt x="453" y="1119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4"/>
                  </a:lnTo>
                  <a:lnTo>
                    <a:pt x="448" y="1124"/>
                  </a:lnTo>
                  <a:lnTo>
                    <a:pt x="448" y="1124"/>
                  </a:lnTo>
                  <a:lnTo>
                    <a:pt x="441" y="1127"/>
                  </a:lnTo>
                  <a:lnTo>
                    <a:pt x="438" y="1127"/>
                  </a:lnTo>
                  <a:lnTo>
                    <a:pt x="438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3" y="1122"/>
                  </a:lnTo>
                  <a:lnTo>
                    <a:pt x="443" y="1119"/>
                  </a:lnTo>
                  <a:lnTo>
                    <a:pt x="446" y="1117"/>
                  </a:lnTo>
                  <a:lnTo>
                    <a:pt x="446" y="1117"/>
                  </a:lnTo>
                  <a:lnTo>
                    <a:pt x="448" y="1115"/>
                  </a:lnTo>
                  <a:lnTo>
                    <a:pt x="450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5" y="1115"/>
                  </a:lnTo>
                  <a:lnTo>
                    <a:pt x="455" y="1115"/>
                  </a:lnTo>
                  <a:lnTo>
                    <a:pt x="460" y="1115"/>
                  </a:lnTo>
                  <a:lnTo>
                    <a:pt x="460" y="1112"/>
                  </a:lnTo>
                  <a:lnTo>
                    <a:pt x="462" y="1112"/>
                  </a:lnTo>
                  <a:lnTo>
                    <a:pt x="462" y="1115"/>
                  </a:lnTo>
                  <a:lnTo>
                    <a:pt x="462" y="1115"/>
                  </a:lnTo>
                  <a:lnTo>
                    <a:pt x="464" y="1115"/>
                  </a:lnTo>
                  <a:lnTo>
                    <a:pt x="467" y="1115"/>
                  </a:lnTo>
                  <a:lnTo>
                    <a:pt x="467" y="1117"/>
                  </a:lnTo>
                  <a:lnTo>
                    <a:pt x="472" y="1119"/>
                  </a:lnTo>
                  <a:lnTo>
                    <a:pt x="472" y="1119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4"/>
                  </a:lnTo>
                  <a:lnTo>
                    <a:pt x="474" y="1122"/>
                  </a:lnTo>
                  <a:lnTo>
                    <a:pt x="476" y="1124"/>
                  </a:lnTo>
                  <a:lnTo>
                    <a:pt x="476" y="1129"/>
                  </a:lnTo>
                  <a:lnTo>
                    <a:pt x="479" y="1129"/>
                  </a:lnTo>
                  <a:lnTo>
                    <a:pt x="479" y="1131"/>
                  </a:lnTo>
                  <a:lnTo>
                    <a:pt x="481" y="1134"/>
                  </a:lnTo>
                  <a:lnTo>
                    <a:pt x="479" y="1136"/>
                  </a:lnTo>
                  <a:lnTo>
                    <a:pt x="476" y="1134"/>
                  </a:lnTo>
                  <a:lnTo>
                    <a:pt x="476" y="1136"/>
                  </a:lnTo>
                  <a:lnTo>
                    <a:pt x="479" y="1138"/>
                  </a:lnTo>
                  <a:lnTo>
                    <a:pt x="481" y="1138"/>
                  </a:lnTo>
                  <a:lnTo>
                    <a:pt x="486" y="1143"/>
                  </a:lnTo>
                  <a:lnTo>
                    <a:pt x="486" y="1145"/>
                  </a:lnTo>
                  <a:lnTo>
                    <a:pt x="488" y="1145"/>
                  </a:lnTo>
                  <a:lnTo>
                    <a:pt x="491" y="1148"/>
                  </a:lnTo>
                  <a:lnTo>
                    <a:pt x="491" y="1148"/>
                  </a:lnTo>
                  <a:lnTo>
                    <a:pt x="491" y="1150"/>
                  </a:lnTo>
                  <a:lnTo>
                    <a:pt x="493" y="1153"/>
                  </a:lnTo>
                  <a:lnTo>
                    <a:pt x="493" y="1155"/>
                  </a:lnTo>
                  <a:lnTo>
                    <a:pt x="493" y="1157"/>
                  </a:lnTo>
                  <a:lnTo>
                    <a:pt x="491" y="1160"/>
                  </a:lnTo>
                  <a:lnTo>
                    <a:pt x="491" y="1160"/>
                  </a:lnTo>
                  <a:lnTo>
                    <a:pt x="488" y="1162"/>
                  </a:lnTo>
                  <a:lnTo>
                    <a:pt x="488" y="1167"/>
                  </a:lnTo>
                  <a:lnTo>
                    <a:pt x="488" y="1174"/>
                  </a:lnTo>
                  <a:lnTo>
                    <a:pt x="488" y="1179"/>
                  </a:lnTo>
                  <a:lnTo>
                    <a:pt x="491" y="1179"/>
                  </a:lnTo>
                  <a:lnTo>
                    <a:pt x="491" y="1179"/>
                  </a:lnTo>
                  <a:lnTo>
                    <a:pt x="488" y="1181"/>
                  </a:lnTo>
                  <a:lnTo>
                    <a:pt x="486" y="1183"/>
                  </a:lnTo>
                  <a:lnTo>
                    <a:pt x="486" y="1183"/>
                  </a:lnTo>
                  <a:lnTo>
                    <a:pt x="488" y="1186"/>
                  </a:lnTo>
                  <a:lnTo>
                    <a:pt x="488" y="1186"/>
                  </a:lnTo>
                  <a:lnTo>
                    <a:pt x="491" y="1183"/>
                  </a:lnTo>
                  <a:lnTo>
                    <a:pt x="495" y="1183"/>
                  </a:lnTo>
                  <a:lnTo>
                    <a:pt x="495" y="1183"/>
                  </a:lnTo>
                  <a:lnTo>
                    <a:pt x="498" y="1183"/>
                  </a:lnTo>
                  <a:lnTo>
                    <a:pt x="500" y="1183"/>
                  </a:lnTo>
                  <a:lnTo>
                    <a:pt x="502" y="1183"/>
                  </a:lnTo>
                  <a:lnTo>
                    <a:pt x="505" y="1183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9" y="1186"/>
                  </a:lnTo>
                  <a:lnTo>
                    <a:pt x="512" y="1188"/>
                  </a:lnTo>
                  <a:lnTo>
                    <a:pt x="512" y="1186"/>
                  </a:lnTo>
                  <a:lnTo>
                    <a:pt x="512" y="1186"/>
                  </a:lnTo>
                  <a:lnTo>
                    <a:pt x="512" y="1183"/>
                  </a:lnTo>
                  <a:lnTo>
                    <a:pt x="512" y="1183"/>
                  </a:lnTo>
                  <a:lnTo>
                    <a:pt x="512" y="1186"/>
                  </a:lnTo>
                  <a:lnTo>
                    <a:pt x="514" y="1186"/>
                  </a:lnTo>
                  <a:lnTo>
                    <a:pt x="514" y="1186"/>
                  </a:lnTo>
                  <a:lnTo>
                    <a:pt x="517" y="1188"/>
                  </a:lnTo>
                  <a:lnTo>
                    <a:pt x="519" y="1190"/>
                  </a:lnTo>
                  <a:lnTo>
                    <a:pt x="521" y="1190"/>
                  </a:lnTo>
                  <a:lnTo>
                    <a:pt x="521" y="1188"/>
                  </a:lnTo>
                  <a:lnTo>
                    <a:pt x="521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8" y="1190"/>
                  </a:lnTo>
                  <a:lnTo>
                    <a:pt x="528" y="1190"/>
                  </a:lnTo>
                  <a:lnTo>
                    <a:pt x="528" y="1193"/>
                  </a:lnTo>
                  <a:lnTo>
                    <a:pt x="531" y="1190"/>
                  </a:lnTo>
                  <a:lnTo>
                    <a:pt x="533" y="1190"/>
                  </a:lnTo>
                  <a:lnTo>
                    <a:pt x="533" y="1190"/>
                  </a:lnTo>
                  <a:lnTo>
                    <a:pt x="535" y="1190"/>
                  </a:lnTo>
                  <a:lnTo>
                    <a:pt x="535" y="1193"/>
                  </a:lnTo>
                  <a:lnTo>
                    <a:pt x="535" y="1193"/>
                  </a:lnTo>
                  <a:lnTo>
                    <a:pt x="533" y="1195"/>
                  </a:lnTo>
                  <a:lnTo>
                    <a:pt x="531" y="1195"/>
                  </a:lnTo>
                  <a:lnTo>
                    <a:pt x="528" y="1198"/>
                  </a:lnTo>
                  <a:lnTo>
                    <a:pt x="528" y="1200"/>
                  </a:lnTo>
                  <a:lnTo>
                    <a:pt x="526" y="1202"/>
                  </a:lnTo>
                  <a:lnTo>
                    <a:pt x="526" y="1205"/>
                  </a:lnTo>
                  <a:lnTo>
                    <a:pt x="528" y="1205"/>
                  </a:lnTo>
                  <a:lnTo>
                    <a:pt x="528" y="1205"/>
                  </a:lnTo>
                  <a:lnTo>
                    <a:pt x="531" y="1205"/>
                  </a:lnTo>
                  <a:lnTo>
                    <a:pt x="531" y="1205"/>
                  </a:lnTo>
                  <a:lnTo>
                    <a:pt x="533" y="1205"/>
                  </a:lnTo>
                  <a:lnTo>
                    <a:pt x="535" y="1207"/>
                  </a:lnTo>
                  <a:lnTo>
                    <a:pt x="533" y="1207"/>
                  </a:lnTo>
                  <a:lnTo>
                    <a:pt x="533" y="1207"/>
                  </a:lnTo>
                  <a:lnTo>
                    <a:pt x="531" y="1207"/>
                  </a:lnTo>
                  <a:lnTo>
                    <a:pt x="528" y="1207"/>
                  </a:lnTo>
                  <a:lnTo>
                    <a:pt x="531" y="1209"/>
                  </a:lnTo>
                  <a:lnTo>
                    <a:pt x="531" y="1209"/>
                  </a:lnTo>
                  <a:lnTo>
                    <a:pt x="531" y="1212"/>
                  </a:lnTo>
                  <a:lnTo>
                    <a:pt x="531" y="1212"/>
                  </a:lnTo>
                  <a:lnTo>
                    <a:pt x="533" y="1212"/>
                  </a:lnTo>
                  <a:lnTo>
                    <a:pt x="533" y="1214"/>
                  </a:lnTo>
                  <a:lnTo>
                    <a:pt x="531" y="1214"/>
                  </a:lnTo>
                  <a:lnTo>
                    <a:pt x="533" y="1216"/>
                  </a:lnTo>
                  <a:lnTo>
                    <a:pt x="535" y="1219"/>
                  </a:lnTo>
                  <a:lnTo>
                    <a:pt x="535" y="1221"/>
                  </a:lnTo>
                  <a:lnTo>
                    <a:pt x="535" y="1224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6"/>
                  </a:lnTo>
                  <a:lnTo>
                    <a:pt x="538" y="1228"/>
                  </a:lnTo>
                  <a:lnTo>
                    <a:pt x="538" y="1228"/>
                  </a:lnTo>
                  <a:lnTo>
                    <a:pt x="540" y="1228"/>
                  </a:lnTo>
                  <a:lnTo>
                    <a:pt x="543" y="1228"/>
                  </a:lnTo>
                  <a:lnTo>
                    <a:pt x="545" y="1231"/>
                  </a:lnTo>
                  <a:lnTo>
                    <a:pt x="543" y="1228"/>
                  </a:lnTo>
                  <a:lnTo>
                    <a:pt x="540" y="1231"/>
                  </a:lnTo>
                  <a:lnTo>
                    <a:pt x="538" y="1231"/>
                  </a:lnTo>
                  <a:lnTo>
                    <a:pt x="538" y="1233"/>
                  </a:lnTo>
                  <a:lnTo>
                    <a:pt x="538" y="1233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8"/>
                  </a:lnTo>
                  <a:lnTo>
                    <a:pt x="538" y="1243"/>
                  </a:lnTo>
                  <a:lnTo>
                    <a:pt x="538" y="1243"/>
                  </a:lnTo>
                  <a:lnTo>
                    <a:pt x="540" y="1245"/>
                  </a:lnTo>
                  <a:lnTo>
                    <a:pt x="540" y="1247"/>
                  </a:lnTo>
                  <a:lnTo>
                    <a:pt x="543" y="1250"/>
                  </a:lnTo>
                  <a:lnTo>
                    <a:pt x="543" y="1252"/>
                  </a:lnTo>
                  <a:lnTo>
                    <a:pt x="543" y="1254"/>
                  </a:lnTo>
                  <a:lnTo>
                    <a:pt x="547" y="1254"/>
                  </a:lnTo>
                  <a:lnTo>
                    <a:pt x="552" y="1254"/>
                  </a:lnTo>
                  <a:lnTo>
                    <a:pt x="552" y="1254"/>
                  </a:lnTo>
                  <a:lnTo>
                    <a:pt x="554" y="1257"/>
                  </a:lnTo>
                  <a:lnTo>
                    <a:pt x="557" y="1257"/>
                  </a:lnTo>
                  <a:lnTo>
                    <a:pt x="559" y="1254"/>
                  </a:lnTo>
                  <a:lnTo>
                    <a:pt x="559" y="1257"/>
                  </a:lnTo>
                  <a:lnTo>
                    <a:pt x="557" y="1257"/>
                  </a:lnTo>
                  <a:lnTo>
                    <a:pt x="554" y="1259"/>
                  </a:lnTo>
                  <a:lnTo>
                    <a:pt x="554" y="1257"/>
                  </a:lnTo>
                  <a:lnTo>
                    <a:pt x="552" y="1259"/>
                  </a:lnTo>
                  <a:lnTo>
                    <a:pt x="552" y="1261"/>
                  </a:lnTo>
                  <a:lnTo>
                    <a:pt x="552" y="1261"/>
                  </a:lnTo>
                  <a:lnTo>
                    <a:pt x="557" y="1264"/>
                  </a:lnTo>
                  <a:lnTo>
                    <a:pt x="557" y="1266"/>
                  </a:lnTo>
                  <a:lnTo>
                    <a:pt x="554" y="1266"/>
                  </a:lnTo>
                  <a:lnTo>
                    <a:pt x="557" y="1269"/>
                  </a:lnTo>
                  <a:lnTo>
                    <a:pt x="557" y="1269"/>
                  </a:lnTo>
                  <a:lnTo>
                    <a:pt x="557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7" y="1269"/>
                  </a:lnTo>
                  <a:lnTo>
                    <a:pt x="557" y="1271"/>
                  </a:lnTo>
                  <a:lnTo>
                    <a:pt x="557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9" y="1273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62" y="1271"/>
                  </a:lnTo>
                  <a:lnTo>
                    <a:pt x="562" y="1271"/>
                  </a:lnTo>
                  <a:lnTo>
                    <a:pt x="562" y="1273"/>
                  </a:lnTo>
                  <a:lnTo>
                    <a:pt x="564" y="1271"/>
                  </a:lnTo>
                  <a:lnTo>
                    <a:pt x="564" y="1273"/>
                  </a:lnTo>
                  <a:lnTo>
                    <a:pt x="564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69"/>
                  </a:lnTo>
                  <a:lnTo>
                    <a:pt x="569" y="1266"/>
                  </a:lnTo>
                  <a:lnTo>
                    <a:pt x="569" y="1266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73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9" y="1278"/>
                  </a:lnTo>
                  <a:lnTo>
                    <a:pt x="569" y="1278"/>
                  </a:lnTo>
                  <a:lnTo>
                    <a:pt x="571" y="1280"/>
                  </a:lnTo>
                  <a:lnTo>
                    <a:pt x="573" y="1280"/>
                  </a:lnTo>
                  <a:lnTo>
                    <a:pt x="576" y="1280"/>
                  </a:lnTo>
                  <a:lnTo>
                    <a:pt x="576" y="1278"/>
                  </a:lnTo>
                  <a:lnTo>
                    <a:pt x="576" y="1276"/>
                  </a:lnTo>
                  <a:lnTo>
                    <a:pt x="576" y="1276"/>
                  </a:lnTo>
                  <a:lnTo>
                    <a:pt x="573" y="1276"/>
                  </a:lnTo>
                  <a:lnTo>
                    <a:pt x="578" y="1278"/>
                  </a:lnTo>
                  <a:lnTo>
                    <a:pt x="580" y="1278"/>
                  </a:lnTo>
                  <a:lnTo>
                    <a:pt x="583" y="1278"/>
                  </a:lnTo>
                  <a:lnTo>
                    <a:pt x="585" y="1276"/>
                  </a:lnTo>
                  <a:lnTo>
                    <a:pt x="585" y="1271"/>
                  </a:lnTo>
                  <a:lnTo>
                    <a:pt x="585" y="1269"/>
                  </a:lnTo>
                  <a:lnTo>
                    <a:pt x="585" y="1269"/>
                  </a:lnTo>
                  <a:lnTo>
                    <a:pt x="585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90" y="1273"/>
                  </a:lnTo>
                  <a:lnTo>
                    <a:pt x="590" y="1273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8"/>
                  </a:lnTo>
                  <a:lnTo>
                    <a:pt x="592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80"/>
                  </a:lnTo>
                  <a:lnTo>
                    <a:pt x="597" y="1280"/>
                  </a:lnTo>
                  <a:lnTo>
                    <a:pt x="599" y="1283"/>
                  </a:lnTo>
                  <a:lnTo>
                    <a:pt x="599" y="1280"/>
                  </a:lnTo>
                  <a:lnTo>
                    <a:pt x="599" y="1280"/>
                  </a:lnTo>
                  <a:lnTo>
                    <a:pt x="602" y="1276"/>
                  </a:lnTo>
                  <a:lnTo>
                    <a:pt x="602" y="1273"/>
                  </a:lnTo>
                  <a:lnTo>
                    <a:pt x="599" y="1266"/>
                  </a:lnTo>
                  <a:lnTo>
                    <a:pt x="599" y="1266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71"/>
                  </a:lnTo>
                  <a:lnTo>
                    <a:pt x="602" y="1273"/>
                  </a:lnTo>
                  <a:lnTo>
                    <a:pt x="604" y="1276"/>
                  </a:lnTo>
                  <a:lnTo>
                    <a:pt x="604" y="1276"/>
                  </a:lnTo>
                  <a:lnTo>
                    <a:pt x="607" y="1278"/>
                  </a:lnTo>
                  <a:lnTo>
                    <a:pt x="607" y="1278"/>
                  </a:lnTo>
                  <a:lnTo>
                    <a:pt x="604" y="1278"/>
                  </a:lnTo>
                  <a:lnTo>
                    <a:pt x="604" y="1278"/>
                  </a:lnTo>
                  <a:lnTo>
                    <a:pt x="604" y="1280"/>
                  </a:lnTo>
                  <a:lnTo>
                    <a:pt x="604" y="1280"/>
                  </a:lnTo>
                  <a:lnTo>
                    <a:pt x="604" y="1283"/>
                  </a:lnTo>
                  <a:lnTo>
                    <a:pt x="604" y="1283"/>
                  </a:lnTo>
                  <a:lnTo>
                    <a:pt x="602" y="1283"/>
                  </a:lnTo>
                  <a:lnTo>
                    <a:pt x="602" y="1285"/>
                  </a:lnTo>
                  <a:lnTo>
                    <a:pt x="602" y="1285"/>
                  </a:lnTo>
                  <a:lnTo>
                    <a:pt x="604" y="1287"/>
                  </a:lnTo>
                  <a:lnTo>
                    <a:pt x="607" y="1287"/>
                  </a:lnTo>
                  <a:lnTo>
                    <a:pt x="607" y="1285"/>
                  </a:lnTo>
                  <a:lnTo>
                    <a:pt x="609" y="1287"/>
                  </a:lnTo>
                  <a:lnTo>
                    <a:pt x="609" y="1287"/>
                  </a:lnTo>
                  <a:lnTo>
                    <a:pt x="611" y="1287"/>
                  </a:lnTo>
                  <a:lnTo>
                    <a:pt x="611" y="1287"/>
                  </a:lnTo>
                  <a:lnTo>
                    <a:pt x="609" y="1285"/>
                  </a:lnTo>
                  <a:lnTo>
                    <a:pt x="609" y="1283"/>
                  </a:lnTo>
                  <a:lnTo>
                    <a:pt x="609" y="1280"/>
                  </a:lnTo>
                  <a:lnTo>
                    <a:pt x="611" y="1278"/>
                  </a:lnTo>
                  <a:lnTo>
                    <a:pt x="611" y="1276"/>
                  </a:lnTo>
                  <a:lnTo>
                    <a:pt x="611" y="1276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69"/>
                  </a:lnTo>
                  <a:lnTo>
                    <a:pt x="614" y="1276"/>
                  </a:lnTo>
                  <a:lnTo>
                    <a:pt x="614" y="1271"/>
                  </a:lnTo>
                  <a:lnTo>
                    <a:pt x="616" y="1271"/>
                  </a:lnTo>
                  <a:lnTo>
                    <a:pt x="616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6"/>
                  </a:lnTo>
                  <a:lnTo>
                    <a:pt x="618" y="1266"/>
                  </a:lnTo>
                  <a:lnTo>
                    <a:pt x="621" y="1266"/>
                  </a:lnTo>
                  <a:lnTo>
                    <a:pt x="621" y="1266"/>
                  </a:lnTo>
                  <a:lnTo>
                    <a:pt x="621" y="1269"/>
                  </a:lnTo>
                  <a:lnTo>
                    <a:pt x="621" y="1269"/>
                  </a:lnTo>
                  <a:lnTo>
                    <a:pt x="623" y="1269"/>
                  </a:lnTo>
                  <a:lnTo>
                    <a:pt x="623" y="1269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8" y="1264"/>
                  </a:lnTo>
                  <a:lnTo>
                    <a:pt x="628" y="1266"/>
                  </a:lnTo>
                  <a:lnTo>
                    <a:pt x="628" y="1266"/>
                  </a:lnTo>
                  <a:lnTo>
                    <a:pt x="630" y="1264"/>
                  </a:lnTo>
                  <a:lnTo>
                    <a:pt x="633" y="1264"/>
                  </a:lnTo>
                  <a:lnTo>
                    <a:pt x="642" y="1264"/>
                  </a:lnTo>
                  <a:lnTo>
                    <a:pt x="652" y="1264"/>
                  </a:lnTo>
                  <a:lnTo>
                    <a:pt x="659" y="1264"/>
                  </a:lnTo>
                  <a:lnTo>
                    <a:pt x="659" y="1252"/>
                  </a:lnTo>
                  <a:lnTo>
                    <a:pt x="659" y="1243"/>
                  </a:lnTo>
                  <a:lnTo>
                    <a:pt x="659" y="1235"/>
                  </a:lnTo>
                  <a:lnTo>
                    <a:pt x="659" y="1231"/>
                  </a:lnTo>
                  <a:lnTo>
                    <a:pt x="663" y="1231"/>
                  </a:lnTo>
                  <a:lnTo>
                    <a:pt x="666" y="1233"/>
                  </a:lnTo>
                  <a:lnTo>
                    <a:pt x="666" y="1238"/>
                  </a:lnTo>
                  <a:lnTo>
                    <a:pt x="668" y="1240"/>
                  </a:lnTo>
                  <a:lnTo>
                    <a:pt x="668" y="1238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3" y="1231"/>
                  </a:lnTo>
                  <a:lnTo>
                    <a:pt x="673" y="1231"/>
                  </a:lnTo>
                  <a:lnTo>
                    <a:pt x="673" y="1233"/>
                  </a:lnTo>
                  <a:lnTo>
                    <a:pt x="675" y="1233"/>
                  </a:lnTo>
                  <a:lnTo>
                    <a:pt x="675" y="1233"/>
                  </a:lnTo>
                  <a:lnTo>
                    <a:pt x="678" y="1235"/>
                  </a:lnTo>
                  <a:lnTo>
                    <a:pt x="678" y="1238"/>
                  </a:lnTo>
                  <a:lnTo>
                    <a:pt x="680" y="1238"/>
                  </a:lnTo>
                  <a:lnTo>
                    <a:pt x="682" y="1238"/>
                  </a:lnTo>
                  <a:lnTo>
                    <a:pt x="685" y="1235"/>
                  </a:lnTo>
                  <a:lnTo>
                    <a:pt x="687" y="1235"/>
                  </a:lnTo>
                  <a:lnTo>
                    <a:pt x="689" y="1235"/>
                  </a:lnTo>
                  <a:lnTo>
                    <a:pt x="694" y="1238"/>
                  </a:lnTo>
                  <a:lnTo>
                    <a:pt x="694" y="1238"/>
                  </a:lnTo>
                  <a:lnTo>
                    <a:pt x="699" y="1238"/>
                  </a:lnTo>
                  <a:lnTo>
                    <a:pt x="704" y="1235"/>
                  </a:lnTo>
                  <a:lnTo>
                    <a:pt x="727" y="1235"/>
                  </a:lnTo>
                  <a:lnTo>
                    <a:pt x="730" y="1238"/>
                  </a:lnTo>
                  <a:lnTo>
                    <a:pt x="737" y="1243"/>
                  </a:lnTo>
                  <a:lnTo>
                    <a:pt x="742" y="1245"/>
                  </a:lnTo>
                  <a:lnTo>
                    <a:pt x="744" y="1245"/>
                  </a:lnTo>
                  <a:lnTo>
                    <a:pt x="763" y="1245"/>
                  </a:lnTo>
                  <a:lnTo>
                    <a:pt x="765" y="1245"/>
                  </a:lnTo>
                  <a:lnTo>
                    <a:pt x="768" y="1243"/>
                  </a:lnTo>
                  <a:lnTo>
                    <a:pt x="770" y="1240"/>
                  </a:lnTo>
                  <a:lnTo>
                    <a:pt x="772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7" y="1233"/>
                  </a:lnTo>
                  <a:lnTo>
                    <a:pt x="782" y="1231"/>
                  </a:lnTo>
                  <a:lnTo>
                    <a:pt x="782" y="1231"/>
                  </a:lnTo>
                  <a:lnTo>
                    <a:pt x="784" y="1231"/>
                  </a:lnTo>
                  <a:lnTo>
                    <a:pt x="787" y="1228"/>
                  </a:lnTo>
                  <a:lnTo>
                    <a:pt x="789" y="1228"/>
                  </a:lnTo>
                  <a:lnTo>
                    <a:pt x="794" y="1228"/>
                  </a:lnTo>
                  <a:lnTo>
                    <a:pt x="796" y="1226"/>
                  </a:lnTo>
                  <a:lnTo>
                    <a:pt x="798" y="1224"/>
                  </a:lnTo>
                  <a:lnTo>
                    <a:pt x="808" y="1221"/>
                  </a:lnTo>
                  <a:lnTo>
                    <a:pt x="810" y="1221"/>
                  </a:lnTo>
                  <a:lnTo>
                    <a:pt x="813" y="1224"/>
                  </a:lnTo>
                  <a:lnTo>
                    <a:pt x="813" y="1226"/>
                  </a:lnTo>
                  <a:lnTo>
                    <a:pt x="810" y="1226"/>
                  </a:lnTo>
                  <a:lnTo>
                    <a:pt x="810" y="1226"/>
                  </a:lnTo>
                  <a:lnTo>
                    <a:pt x="810" y="1228"/>
                  </a:lnTo>
                  <a:lnTo>
                    <a:pt x="810" y="1231"/>
                  </a:lnTo>
                  <a:lnTo>
                    <a:pt x="810" y="1235"/>
                  </a:lnTo>
                  <a:lnTo>
                    <a:pt x="813" y="1235"/>
                  </a:lnTo>
                  <a:lnTo>
                    <a:pt x="813" y="1238"/>
                  </a:lnTo>
                  <a:lnTo>
                    <a:pt x="815" y="1238"/>
                  </a:lnTo>
                  <a:lnTo>
                    <a:pt x="827" y="1240"/>
                  </a:lnTo>
                  <a:lnTo>
                    <a:pt x="829" y="1240"/>
                  </a:lnTo>
                  <a:lnTo>
                    <a:pt x="832" y="1238"/>
                  </a:lnTo>
                  <a:lnTo>
                    <a:pt x="834" y="1238"/>
                  </a:lnTo>
                  <a:lnTo>
                    <a:pt x="836" y="1238"/>
                  </a:lnTo>
                  <a:lnTo>
                    <a:pt x="836" y="1235"/>
                  </a:lnTo>
                  <a:lnTo>
                    <a:pt x="834" y="1235"/>
                  </a:lnTo>
                  <a:lnTo>
                    <a:pt x="834" y="1233"/>
                  </a:lnTo>
                  <a:lnTo>
                    <a:pt x="836" y="1231"/>
                  </a:lnTo>
                  <a:lnTo>
                    <a:pt x="841" y="1228"/>
                  </a:lnTo>
                  <a:lnTo>
                    <a:pt x="843" y="1228"/>
                  </a:lnTo>
                  <a:lnTo>
                    <a:pt x="843" y="1228"/>
                  </a:lnTo>
                  <a:lnTo>
                    <a:pt x="846" y="1228"/>
                  </a:lnTo>
                  <a:lnTo>
                    <a:pt x="848" y="1228"/>
                  </a:lnTo>
                  <a:lnTo>
                    <a:pt x="848" y="1228"/>
                  </a:lnTo>
                  <a:lnTo>
                    <a:pt x="848" y="1226"/>
                  </a:lnTo>
                  <a:lnTo>
                    <a:pt x="850" y="1226"/>
                  </a:lnTo>
                  <a:lnTo>
                    <a:pt x="853" y="1224"/>
                  </a:lnTo>
                  <a:lnTo>
                    <a:pt x="855" y="1224"/>
                  </a:lnTo>
                  <a:lnTo>
                    <a:pt x="853" y="1221"/>
                  </a:lnTo>
                  <a:lnTo>
                    <a:pt x="850" y="1221"/>
                  </a:lnTo>
                  <a:lnTo>
                    <a:pt x="848" y="1219"/>
                  </a:lnTo>
                  <a:lnTo>
                    <a:pt x="846" y="1219"/>
                  </a:lnTo>
                  <a:lnTo>
                    <a:pt x="846" y="1219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4"/>
                  </a:lnTo>
                  <a:lnTo>
                    <a:pt x="846" y="121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3" y="1209"/>
                  </a:lnTo>
                  <a:lnTo>
                    <a:pt x="843" y="1207"/>
                  </a:lnTo>
                  <a:lnTo>
                    <a:pt x="843" y="1205"/>
                  </a:lnTo>
                  <a:lnTo>
                    <a:pt x="846" y="1202"/>
                  </a:lnTo>
                  <a:lnTo>
                    <a:pt x="850" y="1200"/>
                  </a:lnTo>
                  <a:lnTo>
                    <a:pt x="853" y="1198"/>
                  </a:lnTo>
                  <a:lnTo>
                    <a:pt x="850" y="1195"/>
                  </a:lnTo>
                  <a:lnTo>
                    <a:pt x="848" y="1188"/>
                  </a:lnTo>
                  <a:lnTo>
                    <a:pt x="843" y="1179"/>
                  </a:lnTo>
                  <a:lnTo>
                    <a:pt x="841" y="1174"/>
                  </a:lnTo>
                  <a:lnTo>
                    <a:pt x="839" y="1169"/>
                  </a:lnTo>
                  <a:lnTo>
                    <a:pt x="836" y="1157"/>
                  </a:lnTo>
                  <a:lnTo>
                    <a:pt x="834" y="1155"/>
                  </a:lnTo>
                  <a:lnTo>
                    <a:pt x="834" y="1153"/>
                  </a:lnTo>
                  <a:lnTo>
                    <a:pt x="829" y="1148"/>
                  </a:lnTo>
                  <a:lnTo>
                    <a:pt x="824" y="1145"/>
                  </a:lnTo>
                  <a:lnTo>
                    <a:pt x="824" y="1143"/>
                  </a:lnTo>
                  <a:lnTo>
                    <a:pt x="824" y="1141"/>
                  </a:lnTo>
                  <a:lnTo>
                    <a:pt x="824" y="1138"/>
                  </a:lnTo>
                  <a:lnTo>
                    <a:pt x="820" y="1136"/>
                  </a:lnTo>
                  <a:lnTo>
                    <a:pt x="820" y="1134"/>
                  </a:lnTo>
                  <a:lnTo>
                    <a:pt x="817" y="1131"/>
                  </a:lnTo>
                  <a:lnTo>
                    <a:pt x="820" y="1119"/>
                  </a:lnTo>
                  <a:lnTo>
                    <a:pt x="820" y="1112"/>
                  </a:lnTo>
                  <a:lnTo>
                    <a:pt x="820" y="1108"/>
                  </a:lnTo>
                  <a:lnTo>
                    <a:pt x="817" y="1105"/>
                  </a:lnTo>
                  <a:lnTo>
                    <a:pt x="813" y="1105"/>
                  </a:lnTo>
                  <a:lnTo>
                    <a:pt x="810" y="1105"/>
                  </a:lnTo>
                  <a:lnTo>
                    <a:pt x="808" y="1108"/>
                  </a:lnTo>
                  <a:lnTo>
                    <a:pt x="803" y="1108"/>
                  </a:lnTo>
                  <a:lnTo>
                    <a:pt x="794" y="1108"/>
                  </a:lnTo>
                  <a:lnTo>
                    <a:pt x="789" y="1108"/>
                  </a:lnTo>
                  <a:lnTo>
                    <a:pt x="787" y="1105"/>
                  </a:lnTo>
                  <a:lnTo>
                    <a:pt x="784" y="1105"/>
                  </a:lnTo>
                  <a:lnTo>
                    <a:pt x="784" y="1103"/>
                  </a:lnTo>
                  <a:lnTo>
                    <a:pt x="782" y="1098"/>
                  </a:lnTo>
                  <a:lnTo>
                    <a:pt x="779" y="1096"/>
                  </a:lnTo>
                  <a:lnTo>
                    <a:pt x="777" y="1093"/>
                  </a:lnTo>
                  <a:lnTo>
                    <a:pt x="775" y="1089"/>
                  </a:lnTo>
                  <a:lnTo>
                    <a:pt x="772" y="1084"/>
                  </a:lnTo>
                  <a:lnTo>
                    <a:pt x="770" y="1079"/>
                  </a:lnTo>
                  <a:lnTo>
                    <a:pt x="770" y="1079"/>
                  </a:lnTo>
                  <a:lnTo>
                    <a:pt x="770" y="1074"/>
                  </a:lnTo>
                  <a:lnTo>
                    <a:pt x="770" y="1070"/>
                  </a:lnTo>
                  <a:lnTo>
                    <a:pt x="770" y="1070"/>
                  </a:lnTo>
                  <a:lnTo>
                    <a:pt x="775" y="1060"/>
                  </a:lnTo>
                  <a:lnTo>
                    <a:pt x="777" y="1058"/>
                  </a:lnTo>
                  <a:lnTo>
                    <a:pt x="777" y="1056"/>
                  </a:lnTo>
                  <a:lnTo>
                    <a:pt x="777" y="1051"/>
                  </a:lnTo>
                  <a:lnTo>
                    <a:pt x="777" y="1048"/>
                  </a:lnTo>
                  <a:lnTo>
                    <a:pt x="777" y="1046"/>
                  </a:lnTo>
                  <a:lnTo>
                    <a:pt x="777" y="1046"/>
                  </a:lnTo>
                  <a:lnTo>
                    <a:pt x="777" y="1044"/>
                  </a:lnTo>
                  <a:lnTo>
                    <a:pt x="777" y="1039"/>
                  </a:lnTo>
                  <a:lnTo>
                    <a:pt x="777" y="1032"/>
                  </a:lnTo>
                  <a:lnTo>
                    <a:pt x="777" y="1029"/>
                  </a:lnTo>
                  <a:lnTo>
                    <a:pt x="775" y="1025"/>
                  </a:lnTo>
                  <a:lnTo>
                    <a:pt x="772" y="1025"/>
                  </a:lnTo>
                  <a:lnTo>
                    <a:pt x="770" y="1022"/>
                  </a:lnTo>
                  <a:lnTo>
                    <a:pt x="749" y="1025"/>
                  </a:lnTo>
                  <a:lnTo>
                    <a:pt x="746" y="1022"/>
                  </a:lnTo>
                  <a:lnTo>
                    <a:pt x="739" y="1018"/>
                  </a:lnTo>
                  <a:lnTo>
                    <a:pt x="737" y="1015"/>
                  </a:lnTo>
                  <a:lnTo>
                    <a:pt x="723" y="1011"/>
                  </a:lnTo>
                  <a:lnTo>
                    <a:pt x="720" y="1006"/>
                  </a:lnTo>
                  <a:lnTo>
                    <a:pt x="720" y="1003"/>
                  </a:lnTo>
                  <a:lnTo>
                    <a:pt x="720" y="992"/>
                  </a:lnTo>
                  <a:lnTo>
                    <a:pt x="723" y="980"/>
                  </a:lnTo>
                  <a:lnTo>
                    <a:pt x="725" y="973"/>
                  </a:lnTo>
                  <a:lnTo>
                    <a:pt x="730" y="968"/>
                  </a:lnTo>
                  <a:lnTo>
                    <a:pt x="737" y="961"/>
                  </a:lnTo>
                  <a:lnTo>
                    <a:pt x="742" y="956"/>
                  </a:lnTo>
                  <a:lnTo>
                    <a:pt x="751" y="947"/>
                  </a:lnTo>
                  <a:lnTo>
                    <a:pt x="756" y="940"/>
                  </a:lnTo>
                  <a:lnTo>
                    <a:pt x="763" y="932"/>
                  </a:lnTo>
                  <a:lnTo>
                    <a:pt x="765" y="930"/>
                  </a:lnTo>
                  <a:lnTo>
                    <a:pt x="772" y="911"/>
                  </a:lnTo>
                  <a:lnTo>
                    <a:pt x="772" y="909"/>
                  </a:lnTo>
                  <a:lnTo>
                    <a:pt x="782" y="902"/>
                  </a:lnTo>
                  <a:lnTo>
                    <a:pt x="787" y="897"/>
                  </a:lnTo>
                  <a:lnTo>
                    <a:pt x="791" y="892"/>
                  </a:lnTo>
                  <a:lnTo>
                    <a:pt x="794" y="890"/>
                  </a:lnTo>
                  <a:lnTo>
                    <a:pt x="794" y="890"/>
                  </a:lnTo>
                  <a:lnTo>
                    <a:pt x="798" y="890"/>
                  </a:lnTo>
                  <a:lnTo>
                    <a:pt x="801" y="887"/>
                  </a:lnTo>
                  <a:lnTo>
                    <a:pt x="803" y="887"/>
                  </a:lnTo>
                  <a:lnTo>
                    <a:pt x="803" y="887"/>
                  </a:lnTo>
                  <a:lnTo>
                    <a:pt x="805" y="890"/>
                  </a:lnTo>
                  <a:lnTo>
                    <a:pt x="808" y="890"/>
                  </a:lnTo>
                  <a:lnTo>
                    <a:pt x="810" y="892"/>
                  </a:lnTo>
                  <a:lnTo>
                    <a:pt x="813" y="895"/>
                  </a:lnTo>
                  <a:lnTo>
                    <a:pt x="815" y="897"/>
                  </a:lnTo>
                  <a:lnTo>
                    <a:pt x="817" y="899"/>
                  </a:lnTo>
                  <a:lnTo>
                    <a:pt x="817" y="899"/>
                  </a:lnTo>
                  <a:lnTo>
                    <a:pt x="817" y="904"/>
                  </a:lnTo>
                  <a:lnTo>
                    <a:pt x="817" y="906"/>
                  </a:lnTo>
                  <a:lnTo>
                    <a:pt x="820" y="911"/>
                  </a:lnTo>
                  <a:lnTo>
                    <a:pt x="824" y="916"/>
                  </a:lnTo>
                  <a:lnTo>
                    <a:pt x="827" y="918"/>
                  </a:lnTo>
                  <a:lnTo>
                    <a:pt x="834" y="921"/>
                  </a:lnTo>
                  <a:lnTo>
                    <a:pt x="841" y="918"/>
                  </a:lnTo>
                  <a:lnTo>
                    <a:pt x="850" y="913"/>
                  </a:lnTo>
                  <a:lnTo>
                    <a:pt x="860" y="909"/>
                  </a:lnTo>
                  <a:lnTo>
                    <a:pt x="867" y="906"/>
                  </a:lnTo>
                  <a:lnTo>
                    <a:pt x="874" y="904"/>
                  </a:lnTo>
                  <a:lnTo>
                    <a:pt x="881" y="904"/>
                  </a:lnTo>
                  <a:lnTo>
                    <a:pt x="888" y="904"/>
                  </a:lnTo>
                  <a:lnTo>
                    <a:pt x="895" y="904"/>
                  </a:lnTo>
                  <a:lnTo>
                    <a:pt x="905" y="902"/>
                  </a:lnTo>
                  <a:lnTo>
                    <a:pt x="919" y="897"/>
                  </a:lnTo>
                  <a:lnTo>
                    <a:pt x="921" y="895"/>
                  </a:lnTo>
                  <a:lnTo>
                    <a:pt x="921" y="895"/>
                  </a:lnTo>
                  <a:lnTo>
                    <a:pt x="921" y="883"/>
                  </a:lnTo>
                  <a:lnTo>
                    <a:pt x="921" y="880"/>
                  </a:lnTo>
                  <a:lnTo>
                    <a:pt x="924" y="878"/>
                  </a:lnTo>
                  <a:lnTo>
                    <a:pt x="931" y="871"/>
                  </a:lnTo>
                  <a:lnTo>
                    <a:pt x="940" y="861"/>
                  </a:lnTo>
                  <a:lnTo>
                    <a:pt x="943" y="859"/>
                  </a:lnTo>
                  <a:lnTo>
                    <a:pt x="945" y="854"/>
                  </a:lnTo>
                  <a:lnTo>
                    <a:pt x="948" y="850"/>
                  </a:lnTo>
                  <a:lnTo>
                    <a:pt x="952" y="831"/>
                  </a:lnTo>
                  <a:lnTo>
                    <a:pt x="955" y="828"/>
                  </a:lnTo>
                  <a:lnTo>
                    <a:pt x="959" y="819"/>
                  </a:lnTo>
                  <a:lnTo>
                    <a:pt x="962" y="819"/>
                  </a:lnTo>
                  <a:lnTo>
                    <a:pt x="974" y="812"/>
                  </a:lnTo>
                  <a:lnTo>
                    <a:pt x="985" y="807"/>
                  </a:lnTo>
                  <a:lnTo>
                    <a:pt x="995" y="800"/>
                  </a:lnTo>
                  <a:lnTo>
                    <a:pt x="1007" y="795"/>
                  </a:lnTo>
                  <a:lnTo>
                    <a:pt x="1007" y="795"/>
                  </a:lnTo>
                  <a:lnTo>
                    <a:pt x="1009" y="793"/>
                  </a:lnTo>
                  <a:lnTo>
                    <a:pt x="1011" y="786"/>
                  </a:lnTo>
                  <a:lnTo>
                    <a:pt x="1014" y="783"/>
                  </a:lnTo>
                  <a:lnTo>
                    <a:pt x="1019" y="776"/>
                  </a:lnTo>
                  <a:lnTo>
                    <a:pt x="1026" y="764"/>
                  </a:lnTo>
                  <a:lnTo>
                    <a:pt x="1028" y="755"/>
                  </a:lnTo>
                  <a:lnTo>
                    <a:pt x="1033" y="745"/>
                  </a:lnTo>
                  <a:lnTo>
                    <a:pt x="1038" y="734"/>
                  </a:lnTo>
                  <a:lnTo>
                    <a:pt x="1042" y="722"/>
                  </a:lnTo>
                  <a:lnTo>
                    <a:pt x="1045" y="710"/>
                  </a:lnTo>
                  <a:lnTo>
                    <a:pt x="1047" y="708"/>
                  </a:lnTo>
                  <a:lnTo>
                    <a:pt x="1061" y="700"/>
                  </a:lnTo>
                  <a:lnTo>
                    <a:pt x="1075" y="698"/>
                  </a:lnTo>
                  <a:lnTo>
                    <a:pt x="1080" y="696"/>
                  </a:lnTo>
                  <a:lnTo>
                    <a:pt x="1092" y="684"/>
                  </a:lnTo>
                  <a:lnTo>
                    <a:pt x="1094" y="682"/>
                  </a:lnTo>
                  <a:lnTo>
                    <a:pt x="1092" y="677"/>
                  </a:lnTo>
                  <a:lnTo>
                    <a:pt x="1090" y="672"/>
                  </a:lnTo>
                  <a:lnTo>
                    <a:pt x="1090" y="670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7" y="665"/>
                  </a:lnTo>
                  <a:lnTo>
                    <a:pt x="1087" y="665"/>
                  </a:lnTo>
                  <a:lnTo>
                    <a:pt x="1090" y="665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2" y="663"/>
                  </a:lnTo>
                  <a:lnTo>
                    <a:pt x="1092" y="660"/>
                  </a:lnTo>
                  <a:lnTo>
                    <a:pt x="1097" y="656"/>
                  </a:lnTo>
                  <a:lnTo>
                    <a:pt x="1097" y="653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1"/>
                  </a:lnTo>
                  <a:lnTo>
                    <a:pt x="1104" y="648"/>
                  </a:lnTo>
                  <a:lnTo>
                    <a:pt x="1101" y="646"/>
                  </a:lnTo>
                  <a:lnTo>
                    <a:pt x="1101" y="646"/>
                  </a:lnTo>
                  <a:lnTo>
                    <a:pt x="1104" y="644"/>
                  </a:lnTo>
                  <a:lnTo>
                    <a:pt x="1104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9" y="639"/>
                  </a:lnTo>
                  <a:lnTo>
                    <a:pt x="1111" y="639"/>
                  </a:lnTo>
                  <a:lnTo>
                    <a:pt x="1111" y="639"/>
                  </a:lnTo>
                  <a:lnTo>
                    <a:pt x="1111" y="637"/>
                  </a:lnTo>
                  <a:lnTo>
                    <a:pt x="1111" y="637"/>
                  </a:lnTo>
                  <a:lnTo>
                    <a:pt x="1113" y="634"/>
                  </a:lnTo>
                  <a:lnTo>
                    <a:pt x="1113" y="634"/>
                  </a:lnTo>
                  <a:lnTo>
                    <a:pt x="1113" y="632"/>
                  </a:lnTo>
                  <a:lnTo>
                    <a:pt x="1116" y="632"/>
                  </a:lnTo>
                  <a:lnTo>
                    <a:pt x="1118" y="629"/>
                  </a:lnTo>
                  <a:lnTo>
                    <a:pt x="1118" y="627"/>
                  </a:lnTo>
                  <a:lnTo>
                    <a:pt x="1120" y="627"/>
                  </a:lnTo>
                  <a:lnTo>
                    <a:pt x="1120" y="627"/>
                  </a:lnTo>
                  <a:lnTo>
                    <a:pt x="1120" y="625"/>
                  </a:lnTo>
                  <a:lnTo>
                    <a:pt x="1118" y="625"/>
                  </a:lnTo>
                  <a:lnTo>
                    <a:pt x="1120" y="622"/>
                  </a:lnTo>
                  <a:lnTo>
                    <a:pt x="1120" y="622"/>
                  </a:lnTo>
                  <a:lnTo>
                    <a:pt x="1123" y="622"/>
                  </a:lnTo>
                  <a:lnTo>
                    <a:pt x="1123" y="620"/>
                  </a:lnTo>
                  <a:lnTo>
                    <a:pt x="1123" y="618"/>
                  </a:lnTo>
                  <a:lnTo>
                    <a:pt x="1123" y="618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8" y="615"/>
                  </a:lnTo>
                  <a:lnTo>
                    <a:pt x="1130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3"/>
                  </a:lnTo>
                  <a:lnTo>
                    <a:pt x="1135" y="611"/>
                  </a:lnTo>
                  <a:lnTo>
                    <a:pt x="1137" y="611"/>
                  </a:lnTo>
                  <a:lnTo>
                    <a:pt x="1137" y="611"/>
                  </a:lnTo>
                  <a:lnTo>
                    <a:pt x="1139" y="611"/>
                  </a:lnTo>
                  <a:lnTo>
                    <a:pt x="1142" y="611"/>
                  </a:lnTo>
                  <a:lnTo>
                    <a:pt x="1142" y="608"/>
                  </a:lnTo>
                  <a:lnTo>
                    <a:pt x="1144" y="606"/>
                  </a:lnTo>
                  <a:lnTo>
                    <a:pt x="1144" y="606"/>
                  </a:lnTo>
                  <a:lnTo>
                    <a:pt x="1144" y="603"/>
                  </a:lnTo>
                  <a:lnTo>
                    <a:pt x="1146" y="601"/>
                  </a:lnTo>
                  <a:lnTo>
                    <a:pt x="1149" y="601"/>
                  </a:lnTo>
                  <a:lnTo>
                    <a:pt x="1154" y="599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49" y="594"/>
                  </a:lnTo>
                  <a:lnTo>
                    <a:pt x="1146" y="594"/>
                  </a:lnTo>
                  <a:lnTo>
                    <a:pt x="1144" y="596"/>
                  </a:lnTo>
                  <a:lnTo>
                    <a:pt x="1142" y="594"/>
                  </a:lnTo>
                  <a:lnTo>
                    <a:pt x="1142" y="594"/>
                  </a:lnTo>
                  <a:lnTo>
                    <a:pt x="1142" y="592"/>
                  </a:lnTo>
                  <a:lnTo>
                    <a:pt x="1139" y="592"/>
                  </a:lnTo>
                  <a:lnTo>
                    <a:pt x="1139" y="589"/>
                  </a:lnTo>
                  <a:lnTo>
                    <a:pt x="1139" y="587"/>
                  </a:lnTo>
                  <a:lnTo>
                    <a:pt x="1142" y="582"/>
                  </a:lnTo>
                  <a:lnTo>
                    <a:pt x="1142" y="580"/>
                  </a:lnTo>
                  <a:lnTo>
                    <a:pt x="1142" y="577"/>
                  </a:lnTo>
                  <a:lnTo>
                    <a:pt x="1146" y="568"/>
                  </a:lnTo>
                  <a:lnTo>
                    <a:pt x="1146" y="566"/>
                  </a:lnTo>
                  <a:lnTo>
                    <a:pt x="1149" y="566"/>
                  </a:lnTo>
                  <a:lnTo>
                    <a:pt x="1149" y="563"/>
                  </a:lnTo>
                  <a:lnTo>
                    <a:pt x="1149" y="561"/>
                  </a:lnTo>
                  <a:lnTo>
                    <a:pt x="1149" y="561"/>
                  </a:lnTo>
                  <a:lnTo>
                    <a:pt x="1146" y="556"/>
                  </a:lnTo>
                  <a:lnTo>
                    <a:pt x="1144" y="54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42" y="535"/>
                  </a:lnTo>
                  <a:lnTo>
                    <a:pt x="1142" y="535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28"/>
                  </a:lnTo>
                  <a:lnTo>
                    <a:pt x="1144" y="525"/>
                  </a:lnTo>
                  <a:lnTo>
                    <a:pt x="1144" y="525"/>
                  </a:lnTo>
                  <a:lnTo>
                    <a:pt x="1151" y="521"/>
                  </a:lnTo>
                  <a:lnTo>
                    <a:pt x="1154" y="518"/>
                  </a:lnTo>
                  <a:lnTo>
                    <a:pt x="1154" y="518"/>
                  </a:lnTo>
                  <a:lnTo>
                    <a:pt x="1156" y="513"/>
                  </a:lnTo>
                  <a:lnTo>
                    <a:pt x="1161" y="516"/>
                  </a:lnTo>
                  <a:lnTo>
                    <a:pt x="1163" y="513"/>
                  </a:lnTo>
                  <a:lnTo>
                    <a:pt x="1165" y="511"/>
                  </a:lnTo>
                  <a:lnTo>
                    <a:pt x="1165" y="509"/>
                  </a:lnTo>
                  <a:lnTo>
                    <a:pt x="1168" y="506"/>
                  </a:lnTo>
                  <a:lnTo>
                    <a:pt x="1170" y="509"/>
                  </a:lnTo>
                  <a:lnTo>
                    <a:pt x="1172" y="506"/>
                  </a:lnTo>
                  <a:lnTo>
                    <a:pt x="1172" y="506"/>
                  </a:lnTo>
                  <a:lnTo>
                    <a:pt x="1175" y="506"/>
                  </a:lnTo>
                  <a:lnTo>
                    <a:pt x="1177" y="506"/>
                  </a:lnTo>
                  <a:lnTo>
                    <a:pt x="1177" y="504"/>
                  </a:lnTo>
                  <a:lnTo>
                    <a:pt x="1180" y="504"/>
                  </a:lnTo>
                  <a:lnTo>
                    <a:pt x="1180" y="504"/>
                  </a:lnTo>
                  <a:lnTo>
                    <a:pt x="1180" y="502"/>
                  </a:lnTo>
                  <a:lnTo>
                    <a:pt x="1180" y="502"/>
                  </a:lnTo>
                  <a:lnTo>
                    <a:pt x="1182" y="502"/>
                  </a:lnTo>
                  <a:lnTo>
                    <a:pt x="1184" y="502"/>
                  </a:lnTo>
                  <a:lnTo>
                    <a:pt x="1182" y="499"/>
                  </a:lnTo>
                  <a:lnTo>
                    <a:pt x="1184" y="499"/>
                  </a:lnTo>
                  <a:lnTo>
                    <a:pt x="1189" y="502"/>
                  </a:lnTo>
                  <a:lnTo>
                    <a:pt x="1189" y="502"/>
                  </a:lnTo>
                  <a:lnTo>
                    <a:pt x="1191" y="502"/>
                  </a:lnTo>
                  <a:lnTo>
                    <a:pt x="1191" y="499"/>
                  </a:lnTo>
                  <a:lnTo>
                    <a:pt x="1191" y="499"/>
                  </a:lnTo>
                  <a:lnTo>
                    <a:pt x="1194" y="499"/>
                  </a:lnTo>
                  <a:lnTo>
                    <a:pt x="1196" y="499"/>
                  </a:lnTo>
                  <a:lnTo>
                    <a:pt x="1196" y="497"/>
                  </a:lnTo>
                  <a:lnTo>
                    <a:pt x="1196" y="497"/>
                  </a:lnTo>
                  <a:lnTo>
                    <a:pt x="1201" y="495"/>
                  </a:lnTo>
                  <a:lnTo>
                    <a:pt x="1201" y="495"/>
                  </a:lnTo>
                  <a:lnTo>
                    <a:pt x="1203" y="495"/>
                  </a:lnTo>
                  <a:lnTo>
                    <a:pt x="1206" y="495"/>
                  </a:lnTo>
                  <a:lnTo>
                    <a:pt x="1206" y="492"/>
                  </a:lnTo>
                  <a:lnTo>
                    <a:pt x="1206" y="490"/>
                  </a:lnTo>
                  <a:lnTo>
                    <a:pt x="1208" y="487"/>
                  </a:lnTo>
                  <a:lnTo>
                    <a:pt x="1210" y="485"/>
                  </a:lnTo>
                  <a:lnTo>
                    <a:pt x="1210" y="483"/>
                  </a:lnTo>
                  <a:lnTo>
                    <a:pt x="1210" y="480"/>
                  </a:lnTo>
                  <a:lnTo>
                    <a:pt x="1208" y="478"/>
                  </a:lnTo>
                  <a:lnTo>
                    <a:pt x="1201" y="471"/>
                  </a:lnTo>
                  <a:lnTo>
                    <a:pt x="1196" y="471"/>
                  </a:lnTo>
                  <a:lnTo>
                    <a:pt x="1191" y="469"/>
                  </a:lnTo>
                  <a:lnTo>
                    <a:pt x="1189" y="466"/>
                  </a:lnTo>
                  <a:lnTo>
                    <a:pt x="1187" y="464"/>
                  </a:lnTo>
                  <a:lnTo>
                    <a:pt x="1182" y="464"/>
                  </a:lnTo>
                  <a:lnTo>
                    <a:pt x="1180" y="464"/>
                  </a:lnTo>
                  <a:lnTo>
                    <a:pt x="1177" y="464"/>
                  </a:lnTo>
                  <a:lnTo>
                    <a:pt x="1172" y="466"/>
                  </a:lnTo>
                  <a:lnTo>
                    <a:pt x="1168" y="461"/>
                  </a:lnTo>
                  <a:lnTo>
                    <a:pt x="1165" y="461"/>
                  </a:lnTo>
                  <a:lnTo>
                    <a:pt x="1161" y="464"/>
                  </a:lnTo>
                  <a:lnTo>
                    <a:pt x="1158" y="464"/>
                  </a:lnTo>
                  <a:lnTo>
                    <a:pt x="1156" y="464"/>
                  </a:lnTo>
                  <a:lnTo>
                    <a:pt x="1154" y="459"/>
                  </a:lnTo>
                  <a:lnTo>
                    <a:pt x="1151" y="452"/>
                  </a:lnTo>
                  <a:lnTo>
                    <a:pt x="1151" y="452"/>
                  </a:lnTo>
                  <a:lnTo>
                    <a:pt x="1151" y="450"/>
                  </a:lnTo>
                  <a:lnTo>
                    <a:pt x="1151" y="447"/>
                  </a:lnTo>
                  <a:lnTo>
                    <a:pt x="1151" y="445"/>
                  </a:lnTo>
                  <a:lnTo>
                    <a:pt x="1154" y="445"/>
                  </a:lnTo>
                  <a:lnTo>
                    <a:pt x="1151" y="440"/>
                  </a:lnTo>
                  <a:lnTo>
                    <a:pt x="1151" y="438"/>
                  </a:lnTo>
                  <a:lnTo>
                    <a:pt x="1154" y="435"/>
                  </a:lnTo>
                  <a:lnTo>
                    <a:pt x="1154" y="431"/>
                  </a:lnTo>
                  <a:lnTo>
                    <a:pt x="1156" y="428"/>
                  </a:lnTo>
                  <a:lnTo>
                    <a:pt x="1156" y="428"/>
                  </a:lnTo>
                  <a:lnTo>
                    <a:pt x="1154" y="426"/>
                  </a:lnTo>
                  <a:lnTo>
                    <a:pt x="1151" y="426"/>
                  </a:lnTo>
                  <a:lnTo>
                    <a:pt x="1151" y="428"/>
                  </a:lnTo>
                  <a:lnTo>
                    <a:pt x="1149" y="431"/>
                  </a:lnTo>
                  <a:lnTo>
                    <a:pt x="1149" y="431"/>
                  </a:lnTo>
                  <a:lnTo>
                    <a:pt x="1149" y="433"/>
                  </a:lnTo>
                  <a:lnTo>
                    <a:pt x="1146" y="435"/>
                  </a:lnTo>
                  <a:lnTo>
                    <a:pt x="1146" y="435"/>
                  </a:lnTo>
                  <a:lnTo>
                    <a:pt x="1142" y="435"/>
                  </a:lnTo>
                  <a:lnTo>
                    <a:pt x="1139" y="435"/>
                  </a:lnTo>
                  <a:lnTo>
                    <a:pt x="1137" y="435"/>
                  </a:lnTo>
                  <a:lnTo>
                    <a:pt x="1135" y="433"/>
                  </a:lnTo>
                  <a:lnTo>
                    <a:pt x="1135" y="431"/>
                  </a:lnTo>
                  <a:lnTo>
                    <a:pt x="1132" y="431"/>
                  </a:lnTo>
                  <a:lnTo>
                    <a:pt x="1130" y="433"/>
                  </a:lnTo>
                  <a:lnTo>
                    <a:pt x="1128" y="433"/>
                  </a:lnTo>
                  <a:lnTo>
                    <a:pt x="1128" y="433"/>
                  </a:lnTo>
                  <a:lnTo>
                    <a:pt x="1125" y="433"/>
                  </a:lnTo>
                  <a:lnTo>
                    <a:pt x="1125" y="431"/>
                  </a:lnTo>
                  <a:lnTo>
                    <a:pt x="1123" y="428"/>
                  </a:lnTo>
                  <a:lnTo>
                    <a:pt x="1125" y="428"/>
                  </a:lnTo>
                  <a:lnTo>
                    <a:pt x="1125" y="426"/>
                  </a:lnTo>
                  <a:lnTo>
                    <a:pt x="1125" y="424"/>
                  </a:lnTo>
                  <a:lnTo>
                    <a:pt x="1125" y="419"/>
                  </a:lnTo>
                  <a:lnTo>
                    <a:pt x="1125" y="414"/>
                  </a:lnTo>
                  <a:lnTo>
                    <a:pt x="1123" y="412"/>
                  </a:lnTo>
                  <a:lnTo>
                    <a:pt x="1120" y="409"/>
                  </a:lnTo>
                  <a:lnTo>
                    <a:pt x="1113" y="409"/>
                  </a:lnTo>
                  <a:lnTo>
                    <a:pt x="1111" y="407"/>
                  </a:lnTo>
                  <a:lnTo>
                    <a:pt x="1106" y="400"/>
                  </a:lnTo>
                  <a:lnTo>
                    <a:pt x="1104" y="398"/>
                  </a:lnTo>
                  <a:lnTo>
                    <a:pt x="1099" y="395"/>
                  </a:lnTo>
                  <a:lnTo>
                    <a:pt x="1097" y="393"/>
                  </a:lnTo>
                  <a:lnTo>
                    <a:pt x="1097" y="390"/>
                  </a:lnTo>
                  <a:lnTo>
                    <a:pt x="1097" y="386"/>
                  </a:lnTo>
                  <a:lnTo>
                    <a:pt x="1097" y="383"/>
                  </a:lnTo>
                  <a:lnTo>
                    <a:pt x="1099" y="383"/>
                  </a:lnTo>
                  <a:lnTo>
                    <a:pt x="1101" y="381"/>
                  </a:lnTo>
                  <a:lnTo>
                    <a:pt x="1104" y="381"/>
                  </a:lnTo>
                  <a:lnTo>
                    <a:pt x="1104" y="379"/>
                  </a:lnTo>
                  <a:lnTo>
                    <a:pt x="1106" y="379"/>
                  </a:lnTo>
                  <a:lnTo>
                    <a:pt x="1106" y="376"/>
                  </a:lnTo>
                  <a:lnTo>
                    <a:pt x="1109" y="369"/>
                  </a:lnTo>
                  <a:lnTo>
                    <a:pt x="1111" y="362"/>
                  </a:lnTo>
                  <a:lnTo>
                    <a:pt x="1109" y="355"/>
                  </a:lnTo>
                  <a:lnTo>
                    <a:pt x="1104" y="353"/>
                  </a:lnTo>
                  <a:lnTo>
                    <a:pt x="1099" y="350"/>
                  </a:lnTo>
                  <a:lnTo>
                    <a:pt x="1097" y="345"/>
                  </a:lnTo>
                  <a:lnTo>
                    <a:pt x="1094" y="345"/>
                  </a:lnTo>
                  <a:lnTo>
                    <a:pt x="1094" y="343"/>
                  </a:lnTo>
                  <a:lnTo>
                    <a:pt x="1094" y="341"/>
                  </a:lnTo>
                  <a:lnTo>
                    <a:pt x="1094" y="338"/>
                  </a:lnTo>
                  <a:lnTo>
                    <a:pt x="1094" y="338"/>
                  </a:lnTo>
                  <a:lnTo>
                    <a:pt x="1094" y="336"/>
                  </a:lnTo>
                  <a:lnTo>
                    <a:pt x="1097" y="336"/>
                  </a:lnTo>
                  <a:lnTo>
                    <a:pt x="1099" y="329"/>
                  </a:lnTo>
                  <a:lnTo>
                    <a:pt x="1101" y="329"/>
                  </a:lnTo>
                  <a:lnTo>
                    <a:pt x="1109" y="326"/>
                  </a:lnTo>
                  <a:lnTo>
                    <a:pt x="1113" y="324"/>
                  </a:lnTo>
                  <a:lnTo>
                    <a:pt x="1116" y="324"/>
                  </a:lnTo>
                  <a:lnTo>
                    <a:pt x="1118" y="322"/>
                  </a:lnTo>
                  <a:lnTo>
                    <a:pt x="1120" y="317"/>
                  </a:lnTo>
                  <a:lnTo>
                    <a:pt x="1120" y="315"/>
                  </a:lnTo>
                  <a:lnTo>
                    <a:pt x="1120" y="312"/>
                  </a:lnTo>
                  <a:lnTo>
                    <a:pt x="1116" y="310"/>
                  </a:lnTo>
                  <a:lnTo>
                    <a:pt x="1113" y="310"/>
                  </a:lnTo>
                  <a:lnTo>
                    <a:pt x="1111" y="310"/>
                  </a:lnTo>
                  <a:lnTo>
                    <a:pt x="1109" y="310"/>
                  </a:lnTo>
                  <a:lnTo>
                    <a:pt x="1104" y="310"/>
                  </a:lnTo>
                  <a:lnTo>
                    <a:pt x="1101" y="310"/>
                  </a:lnTo>
                  <a:lnTo>
                    <a:pt x="1097" y="310"/>
                  </a:lnTo>
                  <a:lnTo>
                    <a:pt x="1092" y="310"/>
                  </a:lnTo>
                  <a:lnTo>
                    <a:pt x="1090" y="308"/>
                  </a:lnTo>
                  <a:lnTo>
                    <a:pt x="1090" y="305"/>
                  </a:lnTo>
                  <a:lnTo>
                    <a:pt x="1087" y="303"/>
                  </a:lnTo>
                  <a:lnTo>
                    <a:pt x="1090" y="300"/>
                  </a:lnTo>
                  <a:lnTo>
                    <a:pt x="1090" y="298"/>
                  </a:lnTo>
                  <a:lnTo>
                    <a:pt x="1097" y="296"/>
                  </a:lnTo>
                  <a:lnTo>
                    <a:pt x="1097" y="293"/>
                  </a:lnTo>
                  <a:lnTo>
                    <a:pt x="1097" y="291"/>
                  </a:lnTo>
                  <a:lnTo>
                    <a:pt x="1097" y="289"/>
                  </a:lnTo>
                  <a:lnTo>
                    <a:pt x="1097" y="286"/>
                  </a:lnTo>
                  <a:lnTo>
                    <a:pt x="1094" y="282"/>
                  </a:lnTo>
                  <a:lnTo>
                    <a:pt x="1092" y="282"/>
                  </a:lnTo>
                  <a:lnTo>
                    <a:pt x="1090" y="279"/>
                  </a:lnTo>
                  <a:lnTo>
                    <a:pt x="1087" y="282"/>
                  </a:lnTo>
                  <a:lnTo>
                    <a:pt x="1085" y="279"/>
                  </a:lnTo>
                  <a:lnTo>
                    <a:pt x="1083" y="279"/>
                  </a:lnTo>
                  <a:lnTo>
                    <a:pt x="1080" y="279"/>
                  </a:lnTo>
                  <a:lnTo>
                    <a:pt x="1080" y="277"/>
                  </a:lnTo>
                  <a:lnTo>
                    <a:pt x="1078" y="274"/>
                  </a:lnTo>
                  <a:lnTo>
                    <a:pt x="1080" y="272"/>
                  </a:lnTo>
                  <a:lnTo>
                    <a:pt x="1080" y="270"/>
                  </a:lnTo>
                  <a:lnTo>
                    <a:pt x="1083" y="267"/>
                  </a:lnTo>
                  <a:lnTo>
                    <a:pt x="1083" y="267"/>
                  </a:lnTo>
                  <a:lnTo>
                    <a:pt x="1085" y="267"/>
                  </a:lnTo>
                  <a:lnTo>
                    <a:pt x="1085" y="265"/>
                  </a:lnTo>
                  <a:lnTo>
                    <a:pt x="1085" y="263"/>
                  </a:lnTo>
                  <a:lnTo>
                    <a:pt x="1085" y="263"/>
                  </a:lnTo>
                  <a:lnTo>
                    <a:pt x="1087" y="260"/>
                  </a:lnTo>
                  <a:lnTo>
                    <a:pt x="1090" y="255"/>
                  </a:lnTo>
                  <a:lnTo>
                    <a:pt x="1092" y="255"/>
                  </a:lnTo>
                  <a:lnTo>
                    <a:pt x="1092" y="251"/>
                  </a:lnTo>
                  <a:lnTo>
                    <a:pt x="1090" y="248"/>
                  </a:lnTo>
                  <a:lnTo>
                    <a:pt x="1092" y="246"/>
                  </a:lnTo>
                  <a:lnTo>
                    <a:pt x="1094" y="244"/>
                  </a:lnTo>
                  <a:lnTo>
                    <a:pt x="1094" y="244"/>
                  </a:lnTo>
                  <a:lnTo>
                    <a:pt x="1109" y="241"/>
                  </a:lnTo>
                  <a:lnTo>
                    <a:pt x="1111" y="241"/>
                  </a:lnTo>
                  <a:lnTo>
                    <a:pt x="1116" y="237"/>
                  </a:lnTo>
                  <a:lnTo>
                    <a:pt x="1120" y="234"/>
                  </a:lnTo>
                  <a:lnTo>
                    <a:pt x="1128" y="234"/>
                  </a:lnTo>
                  <a:lnTo>
                    <a:pt x="1132" y="234"/>
                  </a:lnTo>
                  <a:lnTo>
                    <a:pt x="1154" y="241"/>
                  </a:lnTo>
                  <a:lnTo>
                    <a:pt x="1182" y="248"/>
                  </a:lnTo>
                  <a:lnTo>
                    <a:pt x="1189" y="248"/>
                  </a:lnTo>
                  <a:lnTo>
                    <a:pt x="1196" y="246"/>
                  </a:lnTo>
                  <a:lnTo>
                    <a:pt x="1199" y="246"/>
                  </a:lnTo>
                  <a:lnTo>
                    <a:pt x="1201" y="248"/>
                  </a:lnTo>
                  <a:lnTo>
                    <a:pt x="1201" y="248"/>
                  </a:lnTo>
                  <a:lnTo>
                    <a:pt x="1203" y="251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32" y="260"/>
                  </a:lnTo>
                  <a:lnTo>
                    <a:pt x="1236" y="260"/>
                  </a:lnTo>
                  <a:lnTo>
                    <a:pt x="1241" y="260"/>
                  </a:lnTo>
                  <a:lnTo>
                    <a:pt x="1241" y="260"/>
                  </a:lnTo>
                  <a:lnTo>
                    <a:pt x="1246" y="260"/>
                  </a:lnTo>
                  <a:lnTo>
                    <a:pt x="1248" y="260"/>
                  </a:lnTo>
                  <a:lnTo>
                    <a:pt x="1248" y="258"/>
                  </a:lnTo>
                  <a:lnTo>
                    <a:pt x="1253" y="253"/>
                  </a:lnTo>
                  <a:lnTo>
                    <a:pt x="1260" y="251"/>
                  </a:lnTo>
                  <a:lnTo>
                    <a:pt x="1262" y="248"/>
                  </a:lnTo>
                  <a:lnTo>
                    <a:pt x="1262" y="248"/>
                  </a:lnTo>
                  <a:lnTo>
                    <a:pt x="1262" y="246"/>
                  </a:lnTo>
                  <a:lnTo>
                    <a:pt x="1265" y="244"/>
                  </a:lnTo>
                  <a:lnTo>
                    <a:pt x="1267" y="244"/>
                  </a:lnTo>
                  <a:lnTo>
                    <a:pt x="1270" y="241"/>
                  </a:lnTo>
                  <a:lnTo>
                    <a:pt x="1274" y="244"/>
                  </a:lnTo>
                  <a:lnTo>
                    <a:pt x="1277" y="244"/>
                  </a:lnTo>
                  <a:lnTo>
                    <a:pt x="1286" y="241"/>
                  </a:lnTo>
                  <a:lnTo>
                    <a:pt x="1298" y="237"/>
                  </a:lnTo>
                  <a:lnTo>
                    <a:pt x="1300" y="234"/>
                  </a:lnTo>
                  <a:lnTo>
                    <a:pt x="1305" y="234"/>
                  </a:lnTo>
                  <a:lnTo>
                    <a:pt x="1307" y="237"/>
                  </a:lnTo>
                  <a:lnTo>
                    <a:pt x="1310" y="239"/>
                  </a:lnTo>
                  <a:lnTo>
                    <a:pt x="1310" y="239"/>
                  </a:lnTo>
                  <a:lnTo>
                    <a:pt x="1317" y="237"/>
                  </a:lnTo>
                  <a:lnTo>
                    <a:pt x="1319" y="237"/>
                  </a:lnTo>
                  <a:lnTo>
                    <a:pt x="1326" y="229"/>
                  </a:lnTo>
                  <a:lnTo>
                    <a:pt x="1326" y="227"/>
                  </a:lnTo>
                  <a:lnTo>
                    <a:pt x="1326" y="222"/>
                  </a:lnTo>
                  <a:lnTo>
                    <a:pt x="1326" y="220"/>
                  </a:lnTo>
                  <a:lnTo>
                    <a:pt x="1329" y="218"/>
                  </a:lnTo>
                  <a:lnTo>
                    <a:pt x="1334" y="215"/>
                  </a:lnTo>
                  <a:lnTo>
                    <a:pt x="1336" y="215"/>
                  </a:lnTo>
                  <a:lnTo>
                    <a:pt x="1338" y="218"/>
                  </a:lnTo>
                  <a:lnTo>
                    <a:pt x="1341" y="218"/>
                  </a:lnTo>
                  <a:lnTo>
                    <a:pt x="1341" y="218"/>
                  </a:lnTo>
                  <a:lnTo>
                    <a:pt x="1343" y="218"/>
                  </a:lnTo>
                  <a:lnTo>
                    <a:pt x="1343" y="215"/>
                  </a:lnTo>
                  <a:lnTo>
                    <a:pt x="1348" y="213"/>
                  </a:lnTo>
                  <a:lnTo>
                    <a:pt x="1350" y="211"/>
                  </a:lnTo>
                  <a:lnTo>
                    <a:pt x="1350" y="206"/>
                  </a:lnTo>
                  <a:lnTo>
                    <a:pt x="1350" y="203"/>
                  </a:lnTo>
                  <a:lnTo>
                    <a:pt x="1350" y="201"/>
                  </a:lnTo>
                  <a:lnTo>
                    <a:pt x="1350" y="199"/>
                  </a:lnTo>
                  <a:lnTo>
                    <a:pt x="1352" y="1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Freeform 7"/>
            <p:cNvSpPr>
              <a:spLocks/>
            </p:cNvSpPr>
            <p:nvPr/>
          </p:nvSpPr>
          <p:spPr bwMode="auto">
            <a:xfrm>
              <a:off x="8940122" y="2061483"/>
              <a:ext cx="1074738" cy="608013"/>
            </a:xfrm>
            <a:custGeom>
              <a:avLst/>
              <a:gdLst>
                <a:gd name="T0" fmla="*/ 168 w 677"/>
                <a:gd name="T1" fmla="*/ 7 h 383"/>
                <a:gd name="T2" fmla="*/ 178 w 677"/>
                <a:gd name="T3" fmla="*/ 35 h 383"/>
                <a:gd name="T4" fmla="*/ 201 w 677"/>
                <a:gd name="T5" fmla="*/ 45 h 383"/>
                <a:gd name="T6" fmla="*/ 227 w 677"/>
                <a:gd name="T7" fmla="*/ 68 h 383"/>
                <a:gd name="T8" fmla="*/ 251 w 677"/>
                <a:gd name="T9" fmla="*/ 75 h 383"/>
                <a:gd name="T10" fmla="*/ 263 w 677"/>
                <a:gd name="T11" fmla="*/ 80 h 383"/>
                <a:gd name="T12" fmla="*/ 280 w 677"/>
                <a:gd name="T13" fmla="*/ 97 h 383"/>
                <a:gd name="T14" fmla="*/ 291 w 677"/>
                <a:gd name="T15" fmla="*/ 118 h 383"/>
                <a:gd name="T16" fmla="*/ 320 w 677"/>
                <a:gd name="T17" fmla="*/ 111 h 383"/>
                <a:gd name="T18" fmla="*/ 334 w 677"/>
                <a:gd name="T19" fmla="*/ 111 h 383"/>
                <a:gd name="T20" fmla="*/ 343 w 677"/>
                <a:gd name="T21" fmla="*/ 125 h 383"/>
                <a:gd name="T22" fmla="*/ 370 w 677"/>
                <a:gd name="T23" fmla="*/ 161 h 383"/>
                <a:gd name="T24" fmla="*/ 396 w 677"/>
                <a:gd name="T25" fmla="*/ 177 h 383"/>
                <a:gd name="T26" fmla="*/ 415 w 677"/>
                <a:gd name="T27" fmla="*/ 170 h 383"/>
                <a:gd name="T28" fmla="*/ 422 w 677"/>
                <a:gd name="T29" fmla="*/ 187 h 383"/>
                <a:gd name="T30" fmla="*/ 438 w 677"/>
                <a:gd name="T31" fmla="*/ 203 h 383"/>
                <a:gd name="T32" fmla="*/ 462 w 677"/>
                <a:gd name="T33" fmla="*/ 203 h 383"/>
                <a:gd name="T34" fmla="*/ 478 w 677"/>
                <a:gd name="T35" fmla="*/ 210 h 383"/>
                <a:gd name="T36" fmla="*/ 493 w 677"/>
                <a:gd name="T37" fmla="*/ 236 h 383"/>
                <a:gd name="T38" fmla="*/ 504 w 677"/>
                <a:gd name="T39" fmla="*/ 229 h 383"/>
                <a:gd name="T40" fmla="*/ 512 w 677"/>
                <a:gd name="T41" fmla="*/ 220 h 383"/>
                <a:gd name="T42" fmla="*/ 523 w 677"/>
                <a:gd name="T43" fmla="*/ 234 h 383"/>
                <a:gd name="T44" fmla="*/ 540 w 677"/>
                <a:gd name="T45" fmla="*/ 227 h 383"/>
                <a:gd name="T46" fmla="*/ 559 w 677"/>
                <a:gd name="T47" fmla="*/ 222 h 383"/>
                <a:gd name="T48" fmla="*/ 585 w 677"/>
                <a:gd name="T49" fmla="*/ 236 h 383"/>
                <a:gd name="T50" fmla="*/ 625 w 677"/>
                <a:gd name="T51" fmla="*/ 243 h 383"/>
                <a:gd name="T52" fmla="*/ 649 w 677"/>
                <a:gd name="T53" fmla="*/ 239 h 383"/>
                <a:gd name="T54" fmla="*/ 677 w 677"/>
                <a:gd name="T55" fmla="*/ 243 h 383"/>
                <a:gd name="T56" fmla="*/ 666 w 677"/>
                <a:gd name="T57" fmla="*/ 284 h 383"/>
                <a:gd name="T58" fmla="*/ 666 w 677"/>
                <a:gd name="T59" fmla="*/ 319 h 383"/>
                <a:gd name="T60" fmla="*/ 675 w 677"/>
                <a:gd name="T61" fmla="*/ 355 h 383"/>
                <a:gd name="T62" fmla="*/ 654 w 677"/>
                <a:gd name="T63" fmla="*/ 374 h 383"/>
                <a:gd name="T64" fmla="*/ 632 w 677"/>
                <a:gd name="T65" fmla="*/ 378 h 383"/>
                <a:gd name="T66" fmla="*/ 599 w 677"/>
                <a:gd name="T67" fmla="*/ 378 h 383"/>
                <a:gd name="T68" fmla="*/ 573 w 677"/>
                <a:gd name="T69" fmla="*/ 366 h 383"/>
                <a:gd name="T70" fmla="*/ 542 w 677"/>
                <a:gd name="T71" fmla="*/ 369 h 383"/>
                <a:gd name="T72" fmla="*/ 516 w 677"/>
                <a:gd name="T73" fmla="*/ 359 h 383"/>
                <a:gd name="T74" fmla="*/ 490 w 677"/>
                <a:gd name="T75" fmla="*/ 357 h 383"/>
                <a:gd name="T76" fmla="*/ 471 w 677"/>
                <a:gd name="T77" fmla="*/ 340 h 383"/>
                <a:gd name="T78" fmla="*/ 426 w 677"/>
                <a:gd name="T79" fmla="*/ 343 h 383"/>
                <a:gd name="T80" fmla="*/ 405 w 677"/>
                <a:gd name="T81" fmla="*/ 326 h 383"/>
                <a:gd name="T82" fmla="*/ 386 w 677"/>
                <a:gd name="T83" fmla="*/ 303 h 383"/>
                <a:gd name="T84" fmla="*/ 341 w 677"/>
                <a:gd name="T85" fmla="*/ 277 h 383"/>
                <a:gd name="T86" fmla="*/ 320 w 677"/>
                <a:gd name="T87" fmla="*/ 288 h 383"/>
                <a:gd name="T88" fmla="*/ 277 w 677"/>
                <a:gd name="T89" fmla="*/ 286 h 383"/>
                <a:gd name="T90" fmla="*/ 225 w 677"/>
                <a:gd name="T91" fmla="*/ 277 h 383"/>
                <a:gd name="T92" fmla="*/ 168 w 677"/>
                <a:gd name="T93" fmla="*/ 239 h 383"/>
                <a:gd name="T94" fmla="*/ 130 w 677"/>
                <a:gd name="T95" fmla="*/ 229 h 383"/>
                <a:gd name="T96" fmla="*/ 107 w 677"/>
                <a:gd name="T97" fmla="*/ 217 h 383"/>
                <a:gd name="T98" fmla="*/ 78 w 677"/>
                <a:gd name="T99" fmla="*/ 189 h 383"/>
                <a:gd name="T100" fmla="*/ 57 w 677"/>
                <a:gd name="T101" fmla="*/ 177 h 383"/>
                <a:gd name="T102" fmla="*/ 38 w 677"/>
                <a:gd name="T103" fmla="*/ 168 h 383"/>
                <a:gd name="T104" fmla="*/ 17 w 677"/>
                <a:gd name="T105" fmla="*/ 161 h 383"/>
                <a:gd name="T106" fmla="*/ 5 w 677"/>
                <a:gd name="T107" fmla="*/ 137 h 383"/>
                <a:gd name="T108" fmla="*/ 17 w 677"/>
                <a:gd name="T109" fmla="*/ 116 h 383"/>
                <a:gd name="T110" fmla="*/ 19 w 677"/>
                <a:gd name="T111" fmla="*/ 90 h 383"/>
                <a:gd name="T112" fmla="*/ 29 w 677"/>
                <a:gd name="T113" fmla="*/ 78 h 383"/>
                <a:gd name="T114" fmla="*/ 50 w 677"/>
                <a:gd name="T115" fmla="*/ 42 h 383"/>
                <a:gd name="T116" fmla="*/ 78 w 677"/>
                <a:gd name="T117" fmla="*/ 21 h 383"/>
                <a:gd name="T118" fmla="*/ 100 w 677"/>
                <a:gd name="T119" fmla="*/ 37 h 383"/>
                <a:gd name="T120" fmla="*/ 109 w 677"/>
                <a:gd name="T121" fmla="*/ 23 h 383"/>
                <a:gd name="T122" fmla="*/ 121 w 677"/>
                <a:gd name="T123" fmla="*/ 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383">
                  <a:moveTo>
                    <a:pt x="142" y="4"/>
                  </a:move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73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8" y="35"/>
                  </a:lnTo>
                  <a:lnTo>
                    <a:pt x="180" y="33"/>
                  </a:lnTo>
                  <a:lnTo>
                    <a:pt x="180" y="33"/>
                  </a:lnTo>
                  <a:lnTo>
                    <a:pt x="185" y="35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90" y="35"/>
                  </a:lnTo>
                  <a:lnTo>
                    <a:pt x="190" y="37"/>
                  </a:lnTo>
                  <a:lnTo>
                    <a:pt x="192" y="37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201" y="45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8" y="47"/>
                  </a:lnTo>
                  <a:lnTo>
                    <a:pt x="216" y="54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20" y="54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9"/>
                  </a:lnTo>
                  <a:lnTo>
                    <a:pt x="220" y="61"/>
                  </a:lnTo>
                  <a:lnTo>
                    <a:pt x="225" y="64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68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9" y="68"/>
                  </a:lnTo>
                  <a:lnTo>
                    <a:pt x="239" y="68"/>
                  </a:lnTo>
                  <a:lnTo>
                    <a:pt x="239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9" y="75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1" y="80"/>
                  </a:lnTo>
                  <a:lnTo>
                    <a:pt x="253" y="8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5"/>
                  </a:lnTo>
                  <a:lnTo>
                    <a:pt x="256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1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90"/>
                  </a:lnTo>
                  <a:lnTo>
                    <a:pt x="275" y="90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80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2" y="101"/>
                  </a:lnTo>
                  <a:lnTo>
                    <a:pt x="282" y="104"/>
                  </a:lnTo>
                  <a:lnTo>
                    <a:pt x="284" y="106"/>
                  </a:lnTo>
                  <a:lnTo>
                    <a:pt x="284" y="106"/>
                  </a:lnTo>
                  <a:lnTo>
                    <a:pt x="287" y="106"/>
                  </a:lnTo>
                  <a:lnTo>
                    <a:pt x="289" y="108"/>
                  </a:lnTo>
                  <a:lnTo>
                    <a:pt x="289" y="111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91" y="118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20"/>
                  </a:lnTo>
                  <a:lnTo>
                    <a:pt x="298" y="120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3" y="118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6" y="113"/>
                  </a:lnTo>
                  <a:lnTo>
                    <a:pt x="308" y="113"/>
                  </a:lnTo>
                  <a:lnTo>
                    <a:pt x="308" y="113"/>
                  </a:lnTo>
                  <a:lnTo>
                    <a:pt x="310" y="113"/>
                  </a:lnTo>
                  <a:lnTo>
                    <a:pt x="313" y="113"/>
                  </a:lnTo>
                  <a:lnTo>
                    <a:pt x="317" y="111"/>
                  </a:lnTo>
                  <a:lnTo>
                    <a:pt x="320" y="111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2" y="106"/>
                  </a:lnTo>
                  <a:lnTo>
                    <a:pt x="325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32" y="108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4" y="111"/>
                  </a:lnTo>
                  <a:lnTo>
                    <a:pt x="336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3"/>
                  </a:lnTo>
                  <a:lnTo>
                    <a:pt x="339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41" y="123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6" y="130"/>
                  </a:lnTo>
                  <a:lnTo>
                    <a:pt x="346" y="130"/>
                  </a:lnTo>
                  <a:lnTo>
                    <a:pt x="348" y="130"/>
                  </a:lnTo>
                  <a:lnTo>
                    <a:pt x="351" y="132"/>
                  </a:lnTo>
                  <a:lnTo>
                    <a:pt x="348" y="139"/>
                  </a:lnTo>
                  <a:lnTo>
                    <a:pt x="351" y="144"/>
                  </a:lnTo>
                  <a:lnTo>
                    <a:pt x="353" y="146"/>
                  </a:lnTo>
                  <a:lnTo>
                    <a:pt x="360" y="149"/>
                  </a:lnTo>
                  <a:lnTo>
                    <a:pt x="360" y="149"/>
                  </a:lnTo>
                  <a:lnTo>
                    <a:pt x="362" y="149"/>
                  </a:lnTo>
                  <a:lnTo>
                    <a:pt x="362" y="151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7" y="158"/>
                  </a:lnTo>
                  <a:lnTo>
                    <a:pt x="367" y="161"/>
                  </a:lnTo>
                  <a:lnTo>
                    <a:pt x="370" y="161"/>
                  </a:lnTo>
                  <a:lnTo>
                    <a:pt x="372" y="161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7" y="163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381" y="165"/>
                  </a:lnTo>
                  <a:lnTo>
                    <a:pt x="384" y="165"/>
                  </a:lnTo>
                  <a:lnTo>
                    <a:pt x="384" y="165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6" y="172"/>
                  </a:lnTo>
                  <a:lnTo>
                    <a:pt x="388" y="172"/>
                  </a:lnTo>
                  <a:lnTo>
                    <a:pt x="391" y="172"/>
                  </a:lnTo>
                  <a:lnTo>
                    <a:pt x="393" y="175"/>
                  </a:lnTo>
                  <a:lnTo>
                    <a:pt x="396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403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7" y="179"/>
                  </a:lnTo>
                  <a:lnTo>
                    <a:pt x="407" y="177"/>
                  </a:lnTo>
                  <a:lnTo>
                    <a:pt x="407" y="177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12" y="172"/>
                  </a:lnTo>
                  <a:lnTo>
                    <a:pt x="412" y="172"/>
                  </a:lnTo>
                  <a:lnTo>
                    <a:pt x="415" y="172"/>
                  </a:lnTo>
                  <a:lnTo>
                    <a:pt x="415" y="172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17" y="170"/>
                  </a:lnTo>
                  <a:lnTo>
                    <a:pt x="419" y="168"/>
                  </a:lnTo>
                  <a:lnTo>
                    <a:pt x="419" y="170"/>
                  </a:lnTo>
                  <a:lnTo>
                    <a:pt x="424" y="172"/>
                  </a:lnTo>
                  <a:lnTo>
                    <a:pt x="426" y="172"/>
                  </a:lnTo>
                  <a:lnTo>
                    <a:pt x="426" y="175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4"/>
                  </a:lnTo>
                  <a:lnTo>
                    <a:pt x="422" y="187"/>
                  </a:lnTo>
                  <a:lnTo>
                    <a:pt x="422" y="187"/>
                  </a:lnTo>
                  <a:lnTo>
                    <a:pt x="419" y="189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19" y="198"/>
                  </a:lnTo>
                  <a:lnTo>
                    <a:pt x="422" y="201"/>
                  </a:lnTo>
                  <a:lnTo>
                    <a:pt x="422" y="201"/>
                  </a:lnTo>
                  <a:lnTo>
                    <a:pt x="424" y="201"/>
                  </a:lnTo>
                  <a:lnTo>
                    <a:pt x="426" y="201"/>
                  </a:lnTo>
                  <a:lnTo>
                    <a:pt x="429" y="201"/>
                  </a:lnTo>
                  <a:lnTo>
                    <a:pt x="431" y="203"/>
                  </a:lnTo>
                  <a:lnTo>
                    <a:pt x="431" y="203"/>
                  </a:lnTo>
                  <a:lnTo>
                    <a:pt x="433" y="203"/>
                  </a:lnTo>
                  <a:lnTo>
                    <a:pt x="436" y="203"/>
                  </a:lnTo>
                  <a:lnTo>
                    <a:pt x="436" y="203"/>
                  </a:lnTo>
                  <a:lnTo>
                    <a:pt x="438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3" y="203"/>
                  </a:lnTo>
                  <a:lnTo>
                    <a:pt x="443" y="206"/>
                  </a:lnTo>
                  <a:lnTo>
                    <a:pt x="445" y="203"/>
                  </a:lnTo>
                  <a:lnTo>
                    <a:pt x="448" y="201"/>
                  </a:lnTo>
                  <a:lnTo>
                    <a:pt x="448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2" y="203"/>
                  </a:lnTo>
                  <a:lnTo>
                    <a:pt x="455" y="203"/>
                  </a:lnTo>
                  <a:lnTo>
                    <a:pt x="457" y="203"/>
                  </a:lnTo>
                  <a:lnTo>
                    <a:pt x="460" y="203"/>
                  </a:lnTo>
                  <a:lnTo>
                    <a:pt x="460" y="203"/>
                  </a:lnTo>
                  <a:lnTo>
                    <a:pt x="462" y="203"/>
                  </a:lnTo>
                  <a:lnTo>
                    <a:pt x="464" y="206"/>
                  </a:lnTo>
                  <a:lnTo>
                    <a:pt x="464" y="206"/>
                  </a:lnTo>
                  <a:lnTo>
                    <a:pt x="467" y="201"/>
                  </a:lnTo>
                  <a:lnTo>
                    <a:pt x="467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71" y="198"/>
                  </a:lnTo>
                  <a:lnTo>
                    <a:pt x="471" y="198"/>
                  </a:lnTo>
                  <a:lnTo>
                    <a:pt x="471" y="203"/>
                  </a:lnTo>
                  <a:lnTo>
                    <a:pt x="474" y="206"/>
                  </a:lnTo>
                  <a:lnTo>
                    <a:pt x="474" y="208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6" y="215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88" y="220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4"/>
                  </a:lnTo>
                  <a:lnTo>
                    <a:pt x="490" y="227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4"/>
                  </a:lnTo>
                  <a:lnTo>
                    <a:pt x="493" y="236"/>
                  </a:lnTo>
                  <a:lnTo>
                    <a:pt x="493" y="239"/>
                  </a:lnTo>
                  <a:lnTo>
                    <a:pt x="495" y="239"/>
                  </a:lnTo>
                  <a:lnTo>
                    <a:pt x="500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7" y="236"/>
                  </a:lnTo>
                  <a:lnTo>
                    <a:pt x="507" y="236"/>
                  </a:lnTo>
                  <a:lnTo>
                    <a:pt x="507" y="234"/>
                  </a:lnTo>
                  <a:lnTo>
                    <a:pt x="507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2"/>
                  </a:lnTo>
                  <a:lnTo>
                    <a:pt x="504" y="232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7"/>
                  </a:lnTo>
                  <a:lnTo>
                    <a:pt x="504" y="227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9" y="215"/>
                  </a:lnTo>
                  <a:lnTo>
                    <a:pt x="512" y="215"/>
                  </a:lnTo>
                  <a:lnTo>
                    <a:pt x="512" y="217"/>
                  </a:lnTo>
                  <a:lnTo>
                    <a:pt x="512" y="220"/>
                  </a:lnTo>
                  <a:lnTo>
                    <a:pt x="512" y="220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224"/>
                  </a:lnTo>
                  <a:lnTo>
                    <a:pt x="512" y="224"/>
                  </a:lnTo>
                  <a:lnTo>
                    <a:pt x="514" y="227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6" y="229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32"/>
                  </a:lnTo>
                  <a:lnTo>
                    <a:pt x="523" y="234"/>
                  </a:lnTo>
                  <a:lnTo>
                    <a:pt x="523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1" y="236"/>
                  </a:lnTo>
                  <a:lnTo>
                    <a:pt x="533" y="236"/>
                  </a:lnTo>
                  <a:lnTo>
                    <a:pt x="533" y="236"/>
                  </a:lnTo>
                  <a:lnTo>
                    <a:pt x="538" y="236"/>
                  </a:lnTo>
                  <a:lnTo>
                    <a:pt x="538" y="234"/>
                  </a:lnTo>
                  <a:lnTo>
                    <a:pt x="540" y="234"/>
                  </a:lnTo>
                  <a:lnTo>
                    <a:pt x="540" y="232"/>
                  </a:lnTo>
                  <a:lnTo>
                    <a:pt x="540" y="229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2" y="224"/>
                  </a:lnTo>
                  <a:lnTo>
                    <a:pt x="542" y="222"/>
                  </a:lnTo>
                  <a:lnTo>
                    <a:pt x="542" y="222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5" y="220"/>
                  </a:lnTo>
                  <a:lnTo>
                    <a:pt x="545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9" y="222"/>
                  </a:lnTo>
                  <a:lnTo>
                    <a:pt x="552" y="220"/>
                  </a:lnTo>
                  <a:lnTo>
                    <a:pt x="552" y="220"/>
                  </a:lnTo>
                  <a:lnTo>
                    <a:pt x="554" y="220"/>
                  </a:lnTo>
                  <a:lnTo>
                    <a:pt x="554" y="220"/>
                  </a:lnTo>
                  <a:lnTo>
                    <a:pt x="557" y="220"/>
                  </a:lnTo>
                  <a:lnTo>
                    <a:pt x="559" y="222"/>
                  </a:lnTo>
                  <a:lnTo>
                    <a:pt x="559" y="222"/>
                  </a:lnTo>
                  <a:lnTo>
                    <a:pt x="559" y="224"/>
                  </a:lnTo>
                  <a:lnTo>
                    <a:pt x="559" y="227"/>
                  </a:lnTo>
                  <a:lnTo>
                    <a:pt x="561" y="227"/>
                  </a:lnTo>
                  <a:lnTo>
                    <a:pt x="566" y="227"/>
                  </a:lnTo>
                  <a:lnTo>
                    <a:pt x="568" y="229"/>
                  </a:lnTo>
                  <a:lnTo>
                    <a:pt x="568" y="229"/>
                  </a:lnTo>
                  <a:lnTo>
                    <a:pt x="571" y="232"/>
                  </a:lnTo>
                  <a:lnTo>
                    <a:pt x="571" y="234"/>
                  </a:lnTo>
                  <a:lnTo>
                    <a:pt x="573" y="234"/>
                  </a:lnTo>
                  <a:lnTo>
                    <a:pt x="576" y="234"/>
                  </a:lnTo>
                  <a:lnTo>
                    <a:pt x="578" y="234"/>
                  </a:lnTo>
                  <a:lnTo>
                    <a:pt x="580" y="234"/>
                  </a:lnTo>
                  <a:lnTo>
                    <a:pt x="580" y="234"/>
                  </a:lnTo>
                  <a:lnTo>
                    <a:pt x="583" y="234"/>
                  </a:lnTo>
                  <a:lnTo>
                    <a:pt x="585" y="236"/>
                  </a:lnTo>
                  <a:lnTo>
                    <a:pt x="590" y="243"/>
                  </a:lnTo>
                  <a:lnTo>
                    <a:pt x="592" y="246"/>
                  </a:lnTo>
                  <a:lnTo>
                    <a:pt x="594" y="246"/>
                  </a:lnTo>
                  <a:lnTo>
                    <a:pt x="599" y="246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9" y="243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1" y="243"/>
                  </a:lnTo>
                  <a:lnTo>
                    <a:pt x="611" y="246"/>
                  </a:lnTo>
                  <a:lnTo>
                    <a:pt x="611" y="248"/>
                  </a:lnTo>
                  <a:lnTo>
                    <a:pt x="613" y="248"/>
                  </a:lnTo>
                  <a:lnTo>
                    <a:pt x="621" y="246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5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5" y="246"/>
                  </a:lnTo>
                  <a:lnTo>
                    <a:pt x="639" y="248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3"/>
                  </a:lnTo>
                  <a:lnTo>
                    <a:pt x="647" y="241"/>
                  </a:lnTo>
                  <a:lnTo>
                    <a:pt x="649" y="239"/>
                  </a:lnTo>
                  <a:lnTo>
                    <a:pt x="649" y="239"/>
                  </a:lnTo>
                  <a:lnTo>
                    <a:pt x="649" y="236"/>
                  </a:lnTo>
                  <a:lnTo>
                    <a:pt x="651" y="239"/>
                  </a:lnTo>
                  <a:lnTo>
                    <a:pt x="658" y="239"/>
                  </a:lnTo>
                  <a:lnTo>
                    <a:pt x="658" y="239"/>
                  </a:lnTo>
                  <a:lnTo>
                    <a:pt x="661" y="239"/>
                  </a:lnTo>
                  <a:lnTo>
                    <a:pt x="661" y="241"/>
                  </a:lnTo>
                  <a:lnTo>
                    <a:pt x="663" y="239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73" y="241"/>
                  </a:lnTo>
                  <a:lnTo>
                    <a:pt x="673" y="241"/>
                  </a:lnTo>
                  <a:lnTo>
                    <a:pt x="675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6"/>
                  </a:lnTo>
                  <a:lnTo>
                    <a:pt x="677" y="250"/>
                  </a:lnTo>
                  <a:lnTo>
                    <a:pt x="675" y="253"/>
                  </a:lnTo>
                  <a:lnTo>
                    <a:pt x="675" y="255"/>
                  </a:lnTo>
                  <a:lnTo>
                    <a:pt x="673" y="262"/>
                  </a:lnTo>
                  <a:lnTo>
                    <a:pt x="668" y="272"/>
                  </a:lnTo>
                  <a:lnTo>
                    <a:pt x="666" y="277"/>
                  </a:lnTo>
                  <a:lnTo>
                    <a:pt x="666" y="277"/>
                  </a:lnTo>
                  <a:lnTo>
                    <a:pt x="666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6"/>
                  </a:lnTo>
                  <a:lnTo>
                    <a:pt x="666" y="286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1"/>
                  </a:lnTo>
                  <a:lnTo>
                    <a:pt x="666" y="293"/>
                  </a:lnTo>
                  <a:lnTo>
                    <a:pt x="666" y="295"/>
                  </a:lnTo>
                  <a:lnTo>
                    <a:pt x="663" y="303"/>
                  </a:lnTo>
                  <a:lnTo>
                    <a:pt x="663" y="307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4"/>
                  </a:lnTo>
                  <a:lnTo>
                    <a:pt x="663" y="314"/>
                  </a:lnTo>
                  <a:lnTo>
                    <a:pt x="666" y="319"/>
                  </a:lnTo>
                  <a:lnTo>
                    <a:pt x="666" y="319"/>
                  </a:lnTo>
                  <a:lnTo>
                    <a:pt x="668" y="319"/>
                  </a:lnTo>
                  <a:lnTo>
                    <a:pt x="668" y="322"/>
                  </a:lnTo>
                  <a:lnTo>
                    <a:pt x="670" y="324"/>
                  </a:lnTo>
                  <a:lnTo>
                    <a:pt x="673" y="326"/>
                  </a:lnTo>
                  <a:lnTo>
                    <a:pt x="673" y="329"/>
                  </a:lnTo>
                  <a:lnTo>
                    <a:pt x="673" y="331"/>
                  </a:lnTo>
                  <a:lnTo>
                    <a:pt x="675" y="333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40"/>
                  </a:lnTo>
                  <a:lnTo>
                    <a:pt x="677" y="345"/>
                  </a:lnTo>
                  <a:lnTo>
                    <a:pt x="677" y="345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5" y="355"/>
                  </a:lnTo>
                  <a:lnTo>
                    <a:pt x="673" y="362"/>
                  </a:lnTo>
                  <a:lnTo>
                    <a:pt x="670" y="366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74"/>
                  </a:lnTo>
                  <a:lnTo>
                    <a:pt x="668" y="378"/>
                  </a:lnTo>
                  <a:lnTo>
                    <a:pt x="663" y="381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58" y="378"/>
                  </a:lnTo>
                  <a:lnTo>
                    <a:pt x="656" y="378"/>
                  </a:lnTo>
                  <a:lnTo>
                    <a:pt x="656" y="376"/>
                  </a:lnTo>
                  <a:lnTo>
                    <a:pt x="656" y="374"/>
                  </a:lnTo>
                  <a:lnTo>
                    <a:pt x="656" y="374"/>
                  </a:lnTo>
                  <a:lnTo>
                    <a:pt x="654" y="374"/>
                  </a:lnTo>
                  <a:lnTo>
                    <a:pt x="654" y="371"/>
                  </a:lnTo>
                  <a:lnTo>
                    <a:pt x="654" y="371"/>
                  </a:lnTo>
                  <a:lnTo>
                    <a:pt x="651" y="371"/>
                  </a:lnTo>
                  <a:lnTo>
                    <a:pt x="649" y="374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4" y="374"/>
                  </a:lnTo>
                  <a:lnTo>
                    <a:pt x="644" y="374"/>
                  </a:lnTo>
                  <a:lnTo>
                    <a:pt x="642" y="376"/>
                  </a:lnTo>
                  <a:lnTo>
                    <a:pt x="642" y="376"/>
                  </a:lnTo>
                  <a:lnTo>
                    <a:pt x="642" y="378"/>
                  </a:lnTo>
                  <a:lnTo>
                    <a:pt x="639" y="378"/>
                  </a:lnTo>
                  <a:lnTo>
                    <a:pt x="639" y="376"/>
                  </a:lnTo>
                  <a:lnTo>
                    <a:pt x="637" y="376"/>
                  </a:lnTo>
                  <a:lnTo>
                    <a:pt x="635" y="376"/>
                  </a:lnTo>
                  <a:lnTo>
                    <a:pt x="632" y="378"/>
                  </a:lnTo>
                  <a:lnTo>
                    <a:pt x="630" y="381"/>
                  </a:lnTo>
                  <a:lnTo>
                    <a:pt x="625" y="378"/>
                  </a:lnTo>
                  <a:lnTo>
                    <a:pt x="621" y="376"/>
                  </a:lnTo>
                  <a:lnTo>
                    <a:pt x="618" y="376"/>
                  </a:lnTo>
                  <a:lnTo>
                    <a:pt x="616" y="376"/>
                  </a:lnTo>
                  <a:lnTo>
                    <a:pt x="611" y="376"/>
                  </a:lnTo>
                  <a:lnTo>
                    <a:pt x="611" y="378"/>
                  </a:lnTo>
                  <a:lnTo>
                    <a:pt x="609" y="378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2" y="381"/>
                  </a:lnTo>
                  <a:lnTo>
                    <a:pt x="602" y="381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7" y="378"/>
                  </a:lnTo>
                  <a:lnTo>
                    <a:pt x="592" y="378"/>
                  </a:lnTo>
                  <a:lnTo>
                    <a:pt x="590" y="378"/>
                  </a:lnTo>
                  <a:lnTo>
                    <a:pt x="587" y="376"/>
                  </a:lnTo>
                  <a:lnTo>
                    <a:pt x="585" y="371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4"/>
                  </a:lnTo>
                  <a:lnTo>
                    <a:pt x="585" y="364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78" y="364"/>
                  </a:lnTo>
                  <a:lnTo>
                    <a:pt x="578" y="366"/>
                  </a:lnTo>
                  <a:lnTo>
                    <a:pt x="573" y="366"/>
                  </a:lnTo>
                  <a:lnTo>
                    <a:pt x="571" y="369"/>
                  </a:lnTo>
                  <a:lnTo>
                    <a:pt x="568" y="371"/>
                  </a:lnTo>
                  <a:lnTo>
                    <a:pt x="568" y="374"/>
                  </a:lnTo>
                  <a:lnTo>
                    <a:pt x="566" y="374"/>
                  </a:lnTo>
                  <a:lnTo>
                    <a:pt x="564" y="376"/>
                  </a:lnTo>
                  <a:lnTo>
                    <a:pt x="561" y="376"/>
                  </a:lnTo>
                  <a:lnTo>
                    <a:pt x="559" y="374"/>
                  </a:lnTo>
                  <a:lnTo>
                    <a:pt x="559" y="374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4" y="376"/>
                  </a:lnTo>
                  <a:lnTo>
                    <a:pt x="549" y="374"/>
                  </a:lnTo>
                  <a:lnTo>
                    <a:pt x="542" y="371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0" y="366"/>
                  </a:lnTo>
                  <a:lnTo>
                    <a:pt x="538" y="366"/>
                  </a:lnTo>
                  <a:lnTo>
                    <a:pt x="538" y="366"/>
                  </a:lnTo>
                  <a:lnTo>
                    <a:pt x="533" y="364"/>
                  </a:lnTo>
                  <a:lnTo>
                    <a:pt x="528" y="362"/>
                  </a:lnTo>
                  <a:lnTo>
                    <a:pt x="526" y="362"/>
                  </a:lnTo>
                  <a:lnTo>
                    <a:pt x="526" y="362"/>
                  </a:lnTo>
                  <a:lnTo>
                    <a:pt x="523" y="362"/>
                  </a:lnTo>
                  <a:lnTo>
                    <a:pt x="523" y="362"/>
                  </a:lnTo>
                  <a:lnTo>
                    <a:pt x="523" y="359"/>
                  </a:lnTo>
                  <a:lnTo>
                    <a:pt x="523" y="359"/>
                  </a:lnTo>
                  <a:lnTo>
                    <a:pt x="521" y="359"/>
                  </a:lnTo>
                  <a:lnTo>
                    <a:pt x="521" y="359"/>
                  </a:lnTo>
                  <a:lnTo>
                    <a:pt x="519" y="359"/>
                  </a:lnTo>
                  <a:lnTo>
                    <a:pt x="516" y="359"/>
                  </a:lnTo>
                  <a:lnTo>
                    <a:pt x="514" y="362"/>
                  </a:lnTo>
                  <a:lnTo>
                    <a:pt x="514" y="362"/>
                  </a:lnTo>
                  <a:lnTo>
                    <a:pt x="512" y="362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09" y="359"/>
                  </a:lnTo>
                  <a:lnTo>
                    <a:pt x="509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0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0" y="357"/>
                  </a:lnTo>
                  <a:lnTo>
                    <a:pt x="486" y="362"/>
                  </a:lnTo>
                  <a:lnTo>
                    <a:pt x="483" y="362"/>
                  </a:lnTo>
                  <a:lnTo>
                    <a:pt x="483" y="362"/>
                  </a:lnTo>
                  <a:lnTo>
                    <a:pt x="481" y="362"/>
                  </a:lnTo>
                  <a:lnTo>
                    <a:pt x="481" y="362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78" y="359"/>
                  </a:lnTo>
                  <a:lnTo>
                    <a:pt x="478" y="359"/>
                  </a:lnTo>
                  <a:lnTo>
                    <a:pt x="474" y="357"/>
                  </a:lnTo>
                  <a:lnTo>
                    <a:pt x="474" y="355"/>
                  </a:lnTo>
                  <a:lnTo>
                    <a:pt x="471" y="352"/>
                  </a:lnTo>
                  <a:lnTo>
                    <a:pt x="474" y="345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57" y="338"/>
                  </a:lnTo>
                  <a:lnTo>
                    <a:pt x="452" y="340"/>
                  </a:lnTo>
                  <a:lnTo>
                    <a:pt x="450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8" y="348"/>
                  </a:lnTo>
                  <a:lnTo>
                    <a:pt x="438" y="348"/>
                  </a:lnTo>
                  <a:lnTo>
                    <a:pt x="429" y="345"/>
                  </a:lnTo>
                  <a:lnTo>
                    <a:pt x="426" y="343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4" y="336"/>
                  </a:lnTo>
                  <a:lnTo>
                    <a:pt x="422" y="336"/>
                  </a:lnTo>
                  <a:lnTo>
                    <a:pt x="417" y="336"/>
                  </a:lnTo>
                  <a:lnTo>
                    <a:pt x="415" y="336"/>
                  </a:lnTo>
                  <a:lnTo>
                    <a:pt x="415" y="336"/>
                  </a:lnTo>
                  <a:lnTo>
                    <a:pt x="415" y="333"/>
                  </a:lnTo>
                  <a:lnTo>
                    <a:pt x="415" y="333"/>
                  </a:lnTo>
                  <a:lnTo>
                    <a:pt x="412" y="333"/>
                  </a:lnTo>
                  <a:lnTo>
                    <a:pt x="412" y="333"/>
                  </a:lnTo>
                  <a:lnTo>
                    <a:pt x="410" y="331"/>
                  </a:lnTo>
                  <a:lnTo>
                    <a:pt x="410" y="331"/>
                  </a:lnTo>
                  <a:lnTo>
                    <a:pt x="407" y="329"/>
                  </a:lnTo>
                  <a:lnTo>
                    <a:pt x="407" y="326"/>
                  </a:lnTo>
                  <a:lnTo>
                    <a:pt x="405" y="326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2"/>
                  </a:lnTo>
                  <a:lnTo>
                    <a:pt x="398" y="322"/>
                  </a:lnTo>
                  <a:lnTo>
                    <a:pt x="396" y="322"/>
                  </a:lnTo>
                  <a:lnTo>
                    <a:pt x="396" y="322"/>
                  </a:lnTo>
                  <a:lnTo>
                    <a:pt x="393" y="322"/>
                  </a:lnTo>
                  <a:lnTo>
                    <a:pt x="384" y="319"/>
                  </a:lnTo>
                  <a:lnTo>
                    <a:pt x="381" y="319"/>
                  </a:lnTo>
                  <a:lnTo>
                    <a:pt x="381" y="317"/>
                  </a:lnTo>
                  <a:lnTo>
                    <a:pt x="384" y="314"/>
                  </a:lnTo>
                  <a:lnTo>
                    <a:pt x="384" y="312"/>
                  </a:lnTo>
                  <a:lnTo>
                    <a:pt x="384" y="310"/>
                  </a:lnTo>
                  <a:lnTo>
                    <a:pt x="386" y="307"/>
                  </a:lnTo>
                  <a:lnTo>
                    <a:pt x="386" y="303"/>
                  </a:lnTo>
                  <a:lnTo>
                    <a:pt x="384" y="300"/>
                  </a:lnTo>
                  <a:lnTo>
                    <a:pt x="384" y="295"/>
                  </a:lnTo>
                  <a:lnTo>
                    <a:pt x="381" y="293"/>
                  </a:lnTo>
                  <a:lnTo>
                    <a:pt x="379" y="291"/>
                  </a:lnTo>
                  <a:lnTo>
                    <a:pt x="355" y="288"/>
                  </a:lnTo>
                  <a:lnTo>
                    <a:pt x="353" y="286"/>
                  </a:lnTo>
                  <a:lnTo>
                    <a:pt x="351" y="284"/>
                  </a:lnTo>
                  <a:lnTo>
                    <a:pt x="351" y="281"/>
                  </a:lnTo>
                  <a:lnTo>
                    <a:pt x="348" y="281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6" y="279"/>
                  </a:lnTo>
                  <a:lnTo>
                    <a:pt x="343" y="279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4"/>
                  </a:lnTo>
                  <a:lnTo>
                    <a:pt x="339" y="274"/>
                  </a:lnTo>
                  <a:lnTo>
                    <a:pt x="336" y="274"/>
                  </a:lnTo>
                  <a:lnTo>
                    <a:pt x="332" y="279"/>
                  </a:lnTo>
                  <a:lnTo>
                    <a:pt x="332" y="281"/>
                  </a:lnTo>
                  <a:lnTo>
                    <a:pt x="329" y="281"/>
                  </a:lnTo>
                  <a:lnTo>
                    <a:pt x="325" y="281"/>
                  </a:lnTo>
                  <a:lnTo>
                    <a:pt x="325" y="281"/>
                  </a:lnTo>
                  <a:lnTo>
                    <a:pt x="322" y="281"/>
                  </a:lnTo>
                  <a:lnTo>
                    <a:pt x="317" y="281"/>
                  </a:lnTo>
                  <a:lnTo>
                    <a:pt x="317" y="281"/>
                  </a:lnTo>
                  <a:lnTo>
                    <a:pt x="317" y="284"/>
                  </a:lnTo>
                  <a:lnTo>
                    <a:pt x="320" y="286"/>
                  </a:lnTo>
                  <a:lnTo>
                    <a:pt x="320" y="286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17" y="291"/>
                  </a:lnTo>
                  <a:lnTo>
                    <a:pt x="317" y="291"/>
                  </a:lnTo>
                  <a:lnTo>
                    <a:pt x="313" y="288"/>
                  </a:lnTo>
                  <a:lnTo>
                    <a:pt x="303" y="281"/>
                  </a:lnTo>
                  <a:lnTo>
                    <a:pt x="296" y="279"/>
                  </a:lnTo>
                  <a:lnTo>
                    <a:pt x="287" y="279"/>
                  </a:lnTo>
                  <a:lnTo>
                    <a:pt x="280" y="279"/>
                  </a:lnTo>
                  <a:lnTo>
                    <a:pt x="277" y="279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4"/>
                  </a:lnTo>
                  <a:lnTo>
                    <a:pt x="277" y="286"/>
                  </a:lnTo>
                  <a:lnTo>
                    <a:pt x="277" y="286"/>
                  </a:lnTo>
                  <a:lnTo>
                    <a:pt x="275" y="288"/>
                  </a:lnTo>
                  <a:lnTo>
                    <a:pt x="275" y="291"/>
                  </a:lnTo>
                  <a:lnTo>
                    <a:pt x="272" y="291"/>
                  </a:lnTo>
                  <a:lnTo>
                    <a:pt x="270" y="291"/>
                  </a:lnTo>
                  <a:lnTo>
                    <a:pt x="268" y="291"/>
                  </a:lnTo>
                  <a:lnTo>
                    <a:pt x="268" y="291"/>
                  </a:lnTo>
                  <a:lnTo>
                    <a:pt x="268" y="288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1" y="281"/>
                  </a:lnTo>
                  <a:lnTo>
                    <a:pt x="258" y="281"/>
                  </a:lnTo>
                  <a:lnTo>
                    <a:pt x="249" y="281"/>
                  </a:lnTo>
                  <a:lnTo>
                    <a:pt x="242" y="279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3" y="269"/>
                  </a:lnTo>
                  <a:lnTo>
                    <a:pt x="223" y="262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06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2" y="255"/>
                  </a:lnTo>
                  <a:lnTo>
                    <a:pt x="185" y="250"/>
                  </a:lnTo>
                  <a:lnTo>
                    <a:pt x="175" y="243"/>
                  </a:lnTo>
                  <a:lnTo>
                    <a:pt x="173" y="241"/>
                  </a:lnTo>
                  <a:lnTo>
                    <a:pt x="171" y="241"/>
                  </a:lnTo>
                  <a:lnTo>
                    <a:pt x="171" y="239"/>
                  </a:lnTo>
                  <a:lnTo>
                    <a:pt x="168" y="239"/>
                  </a:lnTo>
                  <a:lnTo>
                    <a:pt x="166" y="236"/>
                  </a:lnTo>
                  <a:lnTo>
                    <a:pt x="161" y="236"/>
                  </a:lnTo>
                  <a:lnTo>
                    <a:pt x="159" y="239"/>
                  </a:lnTo>
                  <a:lnTo>
                    <a:pt x="156" y="241"/>
                  </a:lnTo>
                  <a:lnTo>
                    <a:pt x="154" y="243"/>
                  </a:lnTo>
                  <a:lnTo>
                    <a:pt x="152" y="243"/>
                  </a:lnTo>
                  <a:lnTo>
                    <a:pt x="149" y="241"/>
                  </a:lnTo>
                  <a:lnTo>
                    <a:pt x="147" y="239"/>
                  </a:lnTo>
                  <a:lnTo>
                    <a:pt x="142" y="236"/>
                  </a:lnTo>
                  <a:lnTo>
                    <a:pt x="140" y="234"/>
                  </a:lnTo>
                  <a:lnTo>
                    <a:pt x="137" y="232"/>
                  </a:lnTo>
                  <a:lnTo>
                    <a:pt x="135" y="232"/>
                  </a:lnTo>
                  <a:lnTo>
                    <a:pt x="130" y="23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19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9" y="217"/>
                  </a:lnTo>
                  <a:lnTo>
                    <a:pt x="116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1" y="213"/>
                  </a:lnTo>
                  <a:lnTo>
                    <a:pt x="109" y="213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7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0"/>
                  </a:lnTo>
                  <a:lnTo>
                    <a:pt x="100" y="206"/>
                  </a:lnTo>
                  <a:lnTo>
                    <a:pt x="97" y="203"/>
                  </a:lnTo>
                  <a:lnTo>
                    <a:pt x="95" y="196"/>
                  </a:lnTo>
                  <a:lnTo>
                    <a:pt x="95" y="194"/>
                  </a:lnTo>
                  <a:lnTo>
                    <a:pt x="92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2" y="179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7" y="170"/>
                  </a:lnTo>
                  <a:lnTo>
                    <a:pt x="45" y="168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7" y="15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2"/>
                  </a:lnTo>
                  <a:lnTo>
                    <a:pt x="7" y="127"/>
                  </a:lnTo>
                  <a:lnTo>
                    <a:pt x="7" y="125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7" y="113"/>
                  </a:lnTo>
                  <a:lnTo>
                    <a:pt x="17" y="116"/>
                  </a:lnTo>
                  <a:lnTo>
                    <a:pt x="19" y="116"/>
                  </a:lnTo>
                  <a:lnTo>
                    <a:pt x="19" y="108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99"/>
                  </a:lnTo>
                  <a:lnTo>
                    <a:pt x="14" y="97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6" y="71"/>
                  </a:lnTo>
                  <a:lnTo>
                    <a:pt x="26" y="68"/>
                  </a:lnTo>
                  <a:lnTo>
                    <a:pt x="26" y="66"/>
                  </a:lnTo>
                  <a:lnTo>
                    <a:pt x="29" y="64"/>
                  </a:lnTo>
                  <a:lnTo>
                    <a:pt x="29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0" y="52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7" y="40"/>
                  </a:lnTo>
                  <a:lnTo>
                    <a:pt x="97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Freeform 8"/>
            <p:cNvSpPr>
              <a:spLocks noEditPoints="1"/>
            </p:cNvSpPr>
            <p:nvPr/>
          </p:nvSpPr>
          <p:spPr bwMode="auto">
            <a:xfrm>
              <a:off x="7966984" y="5325384"/>
              <a:ext cx="142875" cy="1027113"/>
            </a:xfrm>
            <a:custGeom>
              <a:avLst/>
              <a:gdLst>
                <a:gd name="T0" fmla="*/ 50 w 90"/>
                <a:gd name="T1" fmla="*/ 79 h 647"/>
                <a:gd name="T2" fmla="*/ 26 w 90"/>
                <a:gd name="T3" fmla="*/ 138 h 647"/>
                <a:gd name="T4" fmla="*/ 21 w 90"/>
                <a:gd name="T5" fmla="*/ 95 h 647"/>
                <a:gd name="T6" fmla="*/ 26 w 90"/>
                <a:gd name="T7" fmla="*/ 112 h 647"/>
                <a:gd name="T8" fmla="*/ 50 w 90"/>
                <a:gd name="T9" fmla="*/ 76 h 647"/>
                <a:gd name="T10" fmla="*/ 42 w 90"/>
                <a:gd name="T11" fmla="*/ 62 h 647"/>
                <a:gd name="T12" fmla="*/ 28 w 90"/>
                <a:gd name="T13" fmla="*/ 74 h 647"/>
                <a:gd name="T14" fmla="*/ 16 w 90"/>
                <a:gd name="T15" fmla="*/ 133 h 647"/>
                <a:gd name="T16" fmla="*/ 21 w 90"/>
                <a:gd name="T17" fmla="*/ 138 h 647"/>
                <a:gd name="T18" fmla="*/ 45 w 90"/>
                <a:gd name="T19" fmla="*/ 15 h 647"/>
                <a:gd name="T20" fmla="*/ 31 w 90"/>
                <a:gd name="T21" fmla="*/ 36 h 647"/>
                <a:gd name="T22" fmla="*/ 23 w 90"/>
                <a:gd name="T23" fmla="*/ 22 h 647"/>
                <a:gd name="T24" fmla="*/ 31 w 90"/>
                <a:gd name="T25" fmla="*/ 41 h 647"/>
                <a:gd name="T26" fmla="*/ 19 w 90"/>
                <a:gd name="T27" fmla="*/ 29 h 647"/>
                <a:gd name="T28" fmla="*/ 21 w 90"/>
                <a:gd name="T29" fmla="*/ 3 h 647"/>
                <a:gd name="T30" fmla="*/ 21 w 90"/>
                <a:gd name="T31" fmla="*/ 45 h 647"/>
                <a:gd name="T32" fmla="*/ 42 w 90"/>
                <a:gd name="T33" fmla="*/ 12 h 647"/>
                <a:gd name="T34" fmla="*/ 23 w 90"/>
                <a:gd name="T35" fmla="*/ 45 h 647"/>
                <a:gd name="T36" fmla="*/ 38 w 90"/>
                <a:gd name="T37" fmla="*/ 22 h 647"/>
                <a:gd name="T38" fmla="*/ 61 w 90"/>
                <a:gd name="T39" fmla="*/ 100 h 647"/>
                <a:gd name="T40" fmla="*/ 28 w 90"/>
                <a:gd name="T41" fmla="*/ 135 h 647"/>
                <a:gd name="T42" fmla="*/ 57 w 90"/>
                <a:gd name="T43" fmla="*/ 138 h 647"/>
                <a:gd name="T44" fmla="*/ 59 w 90"/>
                <a:gd name="T45" fmla="*/ 145 h 647"/>
                <a:gd name="T46" fmla="*/ 66 w 90"/>
                <a:gd name="T47" fmla="*/ 199 h 647"/>
                <a:gd name="T48" fmla="*/ 76 w 90"/>
                <a:gd name="T49" fmla="*/ 152 h 647"/>
                <a:gd name="T50" fmla="*/ 35 w 90"/>
                <a:gd name="T51" fmla="*/ 161 h 647"/>
                <a:gd name="T52" fmla="*/ 54 w 90"/>
                <a:gd name="T53" fmla="*/ 140 h 647"/>
                <a:gd name="T54" fmla="*/ 64 w 90"/>
                <a:gd name="T55" fmla="*/ 131 h 647"/>
                <a:gd name="T56" fmla="*/ 23 w 90"/>
                <a:gd name="T57" fmla="*/ 237 h 647"/>
                <a:gd name="T58" fmla="*/ 2 w 90"/>
                <a:gd name="T59" fmla="*/ 282 h 647"/>
                <a:gd name="T60" fmla="*/ 12 w 90"/>
                <a:gd name="T61" fmla="*/ 299 h 647"/>
                <a:gd name="T62" fmla="*/ 9 w 90"/>
                <a:gd name="T63" fmla="*/ 299 h 647"/>
                <a:gd name="T64" fmla="*/ 68 w 90"/>
                <a:gd name="T65" fmla="*/ 249 h 647"/>
                <a:gd name="T66" fmla="*/ 64 w 90"/>
                <a:gd name="T67" fmla="*/ 270 h 647"/>
                <a:gd name="T68" fmla="*/ 47 w 90"/>
                <a:gd name="T69" fmla="*/ 86 h 647"/>
                <a:gd name="T70" fmla="*/ 78 w 90"/>
                <a:gd name="T71" fmla="*/ 228 h 647"/>
                <a:gd name="T72" fmla="*/ 83 w 90"/>
                <a:gd name="T73" fmla="*/ 225 h 647"/>
                <a:gd name="T74" fmla="*/ 21 w 90"/>
                <a:gd name="T75" fmla="*/ 237 h 647"/>
                <a:gd name="T76" fmla="*/ 73 w 90"/>
                <a:gd name="T77" fmla="*/ 206 h 647"/>
                <a:gd name="T78" fmla="*/ 23 w 90"/>
                <a:gd name="T79" fmla="*/ 280 h 647"/>
                <a:gd name="T80" fmla="*/ 19 w 90"/>
                <a:gd name="T81" fmla="*/ 334 h 647"/>
                <a:gd name="T82" fmla="*/ 23 w 90"/>
                <a:gd name="T83" fmla="*/ 332 h 647"/>
                <a:gd name="T84" fmla="*/ 76 w 90"/>
                <a:gd name="T85" fmla="*/ 344 h 647"/>
                <a:gd name="T86" fmla="*/ 57 w 90"/>
                <a:gd name="T87" fmla="*/ 348 h 647"/>
                <a:gd name="T88" fmla="*/ 52 w 90"/>
                <a:gd name="T89" fmla="*/ 382 h 647"/>
                <a:gd name="T90" fmla="*/ 57 w 90"/>
                <a:gd name="T91" fmla="*/ 389 h 647"/>
                <a:gd name="T92" fmla="*/ 19 w 90"/>
                <a:gd name="T93" fmla="*/ 367 h 647"/>
                <a:gd name="T94" fmla="*/ 31 w 90"/>
                <a:gd name="T95" fmla="*/ 325 h 647"/>
                <a:gd name="T96" fmla="*/ 73 w 90"/>
                <a:gd name="T97" fmla="*/ 431 h 647"/>
                <a:gd name="T98" fmla="*/ 68 w 90"/>
                <a:gd name="T99" fmla="*/ 438 h 647"/>
                <a:gd name="T100" fmla="*/ 64 w 90"/>
                <a:gd name="T101" fmla="*/ 438 h 647"/>
                <a:gd name="T102" fmla="*/ 59 w 90"/>
                <a:gd name="T103" fmla="*/ 422 h 647"/>
                <a:gd name="T104" fmla="*/ 47 w 90"/>
                <a:gd name="T105" fmla="*/ 434 h 647"/>
                <a:gd name="T106" fmla="*/ 38 w 90"/>
                <a:gd name="T107" fmla="*/ 69 h 647"/>
                <a:gd name="T108" fmla="*/ 23 w 90"/>
                <a:gd name="T109" fmla="*/ 557 h 647"/>
                <a:gd name="T110" fmla="*/ 45 w 90"/>
                <a:gd name="T111" fmla="*/ 571 h 647"/>
                <a:gd name="T112" fmla="*/ 57 w 90"/>
                <a:gd name="T113" fmla="*/ 519 h 647"/>
                <a:gd name="T114" fmla="*/ 28 w 90"/>
                <a:gd name="T115" fmla="*/ 569 h 647"/>
                <a:gd name="T116" fmla="*/ 38 w 90"/>
                <a:gd name="T117" fmla="*/ 644 h 647"/>
                <a:gd name="T118" fmla="*/ 68 w 90"/>
                <a:gd name="T119" fmla="*/ 547 h 647"/>
                <a:gd name="T120" fmla="*/ 42 w 90"/>
                <a:gd name="T121" fmla="*/ 647 h 647"/>
                <a:gd name="T122" fmla="*/ 35 w 90"/>
                <a:gd name="T123" fmla="*/ 640 h 647"/>
                <a:gd name="T124" fmla="*/ 40 w 90"/>
                <a:gd name="T125" fmla="*/ 2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47">
                  <a:moveTo>
                    <a:pt x="80" y="142"/>
                  </a:moveTo>
                  <a:lnTo>
                    <a:pt x="80" y="142"/>
                  </a:lnTo>
                  <a:lnTo>
                    <a:pt x="80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80" y="142"/>
                  </a:lnTo>
                  <a:close/>
                  <a:moveTo>
                    <a:pt x="59" y="116"/>
                  </a:move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6"/>
                  </a:lnTo>
                  <a:close/>
                  <a:moveTo>
                    <a:pt x="50" y="79"/>
                  </a:move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26" y="138"/>
                  </a:move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23" y="105"/>
                  </a:moveTo>
                  <a:lnTo>
                    <a:pt x="23" y="105"/>
                  </a:lnTo>
                  <a:lnTo>
                    <a:pt x="23" y="105"/>
                  </a:lnTo>
                  <a:lnTo>
                    <a:pt x="23" y="102"/>
                  </a:lnTo>
                  <a:lnTo>
                    <a:pt x="23" y="105"/>
                  </a:lnTo>
                  <a:close/>
                  <a:moveTo>
                    <a:pt x="21" y="95"/>
                  </a:move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close/>
                  <a:moveTo>
                    <a:pt x="59" y="95"/>
                  </a:move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close/>
                  <a:moveTo>
                    <a:pt x="28" y="62"/>
                  </a:move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close/>
                  <a:moveTo>
                    <a:pt x="26" y="112"/>
                  </a:moveTo>
                  <a:lnTo>
                    <a:pt x="26" y="112"/>
                  </a:lnTo>
                  <a:lnTo>
                    <a:pt x="26" y="112"/>
                  </a:lnTo>
                  <a:lnTo>
                    <a:pt x="26" y="112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close/>
                  <a:moveTo>
                    <a:pt x="47" y="74"/>
                  </a:move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close/>
                  <a:moveTo>
                    <a:pt x="50" y="76"/>
                  </a:move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close/>
                  <a:moveTo>
                    <a:pt x="59" y="109"/>
                  </a:move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59" y="109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8" y="119"/>
                  </a:move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close/>
                  <a:moveTo>
                    <a:pt x="16" y="133"/>
                  </a:move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close/>
                  <a:moveTo>
                    <a:pt x="64" y="105"/>
                  </a:moveTo>
                  <a:lnTo>
                    <a:pt x="64" y="105"/>
                  </a:lnTo>
                  <a:lnTo>
                    <a:pt x="61" y="107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4" y="105"/>
                  </a:lnTo>
                  <a:close/>
                  <a:moveTo>
                    <a:pt x="23" y="64"/>
                  </a:moveTo>
                  <a:lnTo>
                    <a:pt x="23" y="64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3" y="64"/>
                  </a:lnTo>
                  <a:close/>
                  <a:moveTo>
                    <a:pt x="21" y="138"/>
                  </a:moveTo>
                  <a:lnTo>
                    <a:pt x="21" y="138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8"/>
                  </a:lnTo>
                  <a:lnTo>
                    <a:pt x="21" y="138"/>
                  </a:lnTo>
                  <a:close/>
                  <a:moveTo>
                    <a:pt x="26" y="116"/>
                  </a:move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close/>
                  <a:moveTo>
                    <a:pt x="45" y="17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5" y="17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35" y="34"/>
                  </a:move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close/>
                  <a:moveTo>
                    <a:pt x="31" y="36"/>
                  </a:moveTo>
                  <a:lnTo>
                    <a:pt x="31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36"/>
                  </a:lnTo>
                  <a:close/>
                  <a:moveTo>
                    <a:pt x="26" y="8"/>
                  </a:moveTo>
                  <a:lnTo>
                    <a:pt x="23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8"/>
                  </a:lnTo>
                  <a:close/>
                  <a:moveTo>
                    <a:pt x="23" y="22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0"/>
                  </a:lnTo>
                  <a:close/>
                  <a:moveTo>
                    <a:pt x="23" y="22"/>
                  </a:move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42" y="22"/>
                  </a:move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2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21" y="3"/>
                  </a:move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35" y="17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close/>
                  <a:moveTo>
                    <a:pt x="21" y="45"/>
                  </a:move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23" y="45"/>
                  </a:move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close/>
                  <a:moveTo>
                    <a:pt x="21" y="12"/>
                  </a:move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38" y="22"/>
                  </a:move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close/>
                  <a:moveTo>
                    <a:pt x="42" y="64"/>
                  </a:move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  <a:moveTo>
                    <a:pt x="61" y="100"/>
                  </a:move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5" y="64"/>
                  </a:moveTo>
                  <a:lnTo>
                    <a:pt x="35" y="64"/>
                  </a:lnTo>
                  <a:lnTo>
                    <a:pt x="38" y="64"/>
                  </a:lnTo>
                  <a:lnTo>
                    <a:pt x="35" y="64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9"/>
                  </a:lnTo>
                  <a:lnTo>
                    <a:pt x="23" y="107"/>
                  </a:lnTo>
                  <a:close/>
                  <a:moveTo>
                    <a:pt x="28" y="135"/>
                  </a:move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8" y="135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6" y="55"/>
                  </a:lnTo>
                  <a:close/>
                  <a:moveTo>
                    <a:pt x="57" y="138"/>
                  </a:moveTo>
                  <a:lnTo>
                    <a:pt x="57" y="138"/>
                  </a:lnTo>
                  <a:lnTo>
                    <a:pt x="57" y="138"/>
                  </a:lnTo>
                  <a:lnTo>
                    <a:pt x="57" y="138"/>
                  </a:lnTo>
                  <a:close/>
                  <a:moveTo>
                    <a:pt x="64" y="178"/>
                  </a:move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close/>
                  <a:moveTo>
                    <a:pt x="23" y="183"/>
                  </a:move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3"/>
                  </a:lnTo>
                  <a:lnTo>
                    <a:pt x="23" y="183"/>
                  </a:lnTo>
                  <a:close/>
                  <a:moveTo>
                    <a:pt x="59" y="145"/>
                  </a:move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close/>
                  <a:moveTo>
                    <a:pt x="31" y="164"/>
                  </a:move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close/>
                  <a:moveTo>
                    <a:pt x="66" y="199"/>
                  </a:move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close/>
                  <a:moveTo>
                    <a:pt x="68" y="154"/>
                  </a:moveTo>
                  <a:lnTo>
                    <a:pt x="68" y="154"/>
                  </a:lnTo>
                  <a:lnTo>
                    <a:pt x="68" y="154"/>
                  </a:lnTo>
                  <a:lnTo>
                    <a:pt x="68" y="154"/>
                  </a:lnTo>
                  <a:close/>
                  <a:moveTo>
                    <a:pt x="23" y="145"/>
                  </a:moveTo>
                  <a:lnTo>
                    <a:pt x="21" y="147"/>
                  </a:lnTo>
                  <a:lnTo>
                    <a:pt x="23" y="147"/>
                  </a:lnTo>
                  <a:lnTo>
                    <a:pt x="23" y="145"/>
                  </a:lnTo>
                  <a:close/>
                  <a:moveTo>
                    <a:pt x="76" y="152"/>
                  </a:move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6" y="152"/>
                  </a:lnTo>
                  <a:lnTo>
                    <a:pt x="76" y="152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66" y="150"/>
                  </a:move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close/>
                  <a:moveTo>
                    <a:pt x="54" y="145"/>
                  </a:moveTo>
                  <a:lnTo>
                    <a:pt x="54" y="145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close/>
                  <a:moveTo>
                    <a:pt x="35" y="161"/>
                  </a:moveTo>
                  <a:lnTo>
                    <a:pt x="35" y="161"/>
                  </a:lnTo>
                  <a:lnTo>
                    <a:pt x="35" y="161"/>
                  </a:lnTo>
                  <a:lnTo>
                    <a:pt x="35" y="161"/>
                  </a:lnTo>
                  <a:close/>
                  <a:moveTo>
                    <a:pt x="71" y="138"/>
                  </a:moveTo>
                  <a:lnTo>
                    <a:pt x="71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1" y="166"/>
                  </a:move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close/>
                  <a:moveTo>
                    <a:pt x="33" y="161"/>
                  </a:move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7" y="140"/>
                  </a:lnTo>
                  <a:lnTo>
                    <a:pt x="54" y="140"/>
                  </a:lnTo>
                  <a:close/>
                  <a:moveTo>
                    <a:pt x="78" y="147"/>
                  </a:move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1" y="173"/>
                  </a:move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close/>
                  <a:moveTo>
                    <a:pt x="14" y="157"/>
                  </a:moveTo>
                  <a:lnTo>
                    <a:pt x="14" y="154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9" y="173"/>
                  </a:move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close/>
                  <a:moveTo>
                    <a:pt x="64" y="131"/>
                  </a:move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close/>
                  <a:moveTo>
                    <a:pt x="80" y="147"/>
                  </a:moveTo>
                  <a:lnTo>
                    <a:pt x="80" y="147"/>
                  </a:lnTo>
                  <a:lnTo>
                    <a:pt x="80" y="147"/>
                  </a:lnTo>
                  <a:lnTo>
                    <a:pt x="80" y="147"/>
                  </a:lnTo>
                  <a:close/>
                  <a:moveTo>
                    <a:pt x="19" y="183"/>
                  </a:moveTo>
                  <a:lnTo>
                    <a:pt x="19" y="183"/>
                  </a:lnTo>
                  <a:lnTo>
                    <a:pt x="19" y="183"/>
                  </a:lnTo>
                  <a:lnTo>
                    <a:pt x="19" y="183"/>
                  </a:lnTo>
                  <a:close/>
                  <a:moveTo>
                    <a:pt x="38" y="154"/>
                  </a:move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close/>
                  <a:moveTo>
                    <a:pt x="59" y="206"/>
                  </a:move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close/>
                  <a:moveTo>
                    <a:pt x="0" y="282"/>
                  </a:moveTo>
                  <a:lnTo>
                    <a:pt x="0" y="280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0" y="282"/>
                  </a:lnTo>
                  <a:close/>
                  <a:moveTo>
                    <a:pt x="2" y="258"/>
                  </a:move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12" y="299"/>
                  </a:move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close/>
                  <a:moveTo>
                    <a:pt x="57" y="218"/>
                  </a:moveTo>
                  <a:lnTo>
                    <a:pt x="57" y="218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21"/>
                  </a:lnTo>
                  <a:lnTo>
                    <a:pt x="57" y="218"/>
                  </a:lnTo>
                  <a:close/>
                  <a:moveTo>
                    <a:pt x="9" y="299"/>
                  </a:move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close/>
                  <a:moveTo>
                    <a:pt x="21" y="289"/>
                  </a:move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close/>
                  <a:moveTo>
                    <a:pt x="85" y="221"/>
                  </a:move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close/>
                  <a:moveTo>
                    <a:pt x="68" y="249"/>
                  </a:moveTo>
                  <a:lnTo>
                    <a:pt x="68" y="249"/>
                  </a:lnTo>
                  <a:lnTo>
                    <a:pt x="68" y="249"/>
                  </a:lnTo>
                  <a:lnTo>
                    <a:pt x="68" y="251"/>
                  </a:lnTo>
                  <a:lnTo>
                    <a:pt x="68" y="249"/>
                  </a:lnTo>
                  <a:lnTo>
                    <a:pt x="68" y="249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lnTo>
                    <a:pt x="19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96"/>
                  </a:lnTo>
                  <a:close/>
                  <a:moveTo>
                    <a:pt x="66" y="263"/>
                  </a:move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close/>
                  <a:moveTo>
                    <a:pt x="76" y="230"/>
                  </a:move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close/>
                  <a:moveTo>
                    <a:pt x="61" y="270"/>
                  </a:moveTo>
                  <a:lnTo>
                    <a:pt x="64" y="270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close/>
                  <a:moveTo>
                    <a:pt x="80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close/>
                  <a:moveTo>
                    <a:pt x="47" y="86"/>
                  </a:move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21" y="277"/>
                  </a:move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close/>
                  <a:moveTo>
                    <a:pt x="78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close/>
                  <a:moveTo>
                    <a:pt x="21" y="273"/>
                  </a:move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close/>
                  <a:moveTo>
                    <a:pt x="83" y="225"/>
                  </a:move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close/>
                  <a:moveTo>
                    <a:pt x="45" y="67"/>
                  </a:move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close/>
                  <a:moveTo>
                    <a:pt x="61" y="249"/>
                  </a:moveTo>
                  <a:lnTo>
                    <a:pt x="61" y="249"/>
                  </a:lnTo>
                  <a:lnTo>
                    <a:pt x="61" y="249"/>
                  </a:lnTo>
                  <a:lnTo>
                    <a:pt x="61" y="249"/>
                  </a:lnTo>
                  <a:close/>
                  <a:moveTo>
                    <a:pt x="45" y="81"/>
                  </a:move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37"/>
                  </a:lnTo>
                  <a:close/>
                  <a:moveTo>
                    <a:pt x="90" y="303"/>
                  </a:move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close/>
                  <a:moveTo>
                    <a:pt x="68" y="301"/>
                  </a:moveTo>
                  <a:lnTo>
                    <a:pt x="68" y="299"/>
                  </a:lnTo>
                  <a:lnTo>
                    <a:pt x="68" y="299"/>
                  </a:lnTo>
                  <a:lnTo>
                    <a:pt x="68" y="301"/>
                  </a:lnTo>
                  <a:close/>
                  <a:moveTo>
                    <a:pt x="64" y="266"/>
                  </a:moveTo>
                  <a:lnTo>
                    <a:pt x="64" y="266"/>
                  </a:lnTo>
                  <a:lnTo>
                    <a:pt x="64" y="266"/>
                  </a:lnTo>
                  <a:lnTo>
                    <a:pt x="64" y="266"/>
                  </a:lnTo>
                  <a:close/>
                  <a:moveTo>
                    <a:pt x="54" y="263"/>
                  </a:move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close/>
                  <a:moveTo>
                    <a:pt x="23" y="223"/>
                  </a:moveTo>
                  <a:lnTo>
                    <a:pt x="23" y="22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3" y="223"/>
                  </a:lnTo>
                  <a:close/>
                  <a:moveTo>
                    <a:pt x="23" y="280"/>
                  </a:moveTo>
                  <a:lnTo>
                    <a:pt x="23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close/>
                  <a:moveTo>
                    <a:pt x="47" y="83"/>
                  </a:move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close/>
                  <a:moveTo>
                    <a:pt x="16" y="367"/>
                  </a:move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close/>
                  <a:moveTo>
                    <a:pt x="19" y="334"/>
                  </a:move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close/>
                  <a:moveTo>
                    <a:pt x="28" y="363"/>
                  </a:move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close/>
                  <a:moveTo>
                    <a:pt x="38" y="379"/>
                  </a:move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close/>
                  <a:moveTo>
                    <a:pt x="26" y="332"/>
                  </a:move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6" y="332"/>
                  </a:lnTo>
                  <a:lnTo>
                    <a:pt x="26" y="332"/>
                  </a:lnTo>
                  <a:close/>
                  <a:moveTo>
                    <a:pt x="21" y="400"/>
                  </a:moveTo>
                  <a:lnTo>
                    <a:pt x="21" y="400"/>
                  </a:lnTo>
                  <a:lnTo>
                    <a:pt x="21" y="400"/>
                  </a:lnTo>
                  <a:lnTo>
                    <a:pt x="21" y="400"/>
                  </a:lnTo>
                  <a:close/>
                  <a:moveTo>
                    <a:pt x="73" y="344"/>
                  </a:moveTo>
                  <a:lnTo>
                    <a:pt x="73" y="346"/>
                  </a:lnTo>
                  <a:lnTo>
                    <a:pt x="73" y="346"/>
                  </a:lnTo>
                  <a:lnTo>
                    <a:pt x="73" y="346"/>
                  </a:lnTo>
                  <a:lnTo>
                    <a:pt x="73" y="344"/>
                  </a:lnTo>
                  <a:close/>
                  <a:moveTo>
                    <a:pt x="59" y="358"/>
                  </a:moveTo>
                  <a:lnTo>
                    <a:pt x="59" y="358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58"/>
                  </a:lnTo>
                  <a:lnTo>
                    <a:pt x="59" y="358"/>
                  </a:lnTo>
                  <a:close/>
                  <a:moveTo>
                    <a:pt x="76" y="344"/>
                  </a:moveTo>
                  <a:lnTo>
                    <a:pt x="76" y="344"/>
                  </a:lnTo>
                  <a:lnTo>
                    <a:pt x="76" y="346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close/>
                  <a:moveTo>
                    <a:pt x="28" y="346"/>
                  </a:moveTo>
                  <a:lnTo>
                    <a:pt x="28" y="346"/>
                  </a:lnTo>
                  <a:lnTo>
                    <a:pt x="28" y="346"/>
                  </a:lnTo>
                  <a:lnTo>
                    <a:pt x="28" y="346"/>
                  </a:lnTo>
                  <a:lnTo>
                    <a:pt x="26" y="346"/>
                  </a:lnTo>
                  <a:lnTo>
                    <a:pt x="28" y="346"/>
                  </a:lnTo>
                  <a:close/>
                  <a:moveTo>
                    <a:pt x="57" y="348"/>
                  </a:move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close/>
                  <a:moveTo>
                    <a:pt x="68" y="311"/>
                  </a:moveTo>
                  <a:lnTo>
                    <a:pt x="68" y="311"/>
                  </a:lnTo>
                  <a:lnTo>
                    <a:pt x="68" y="311"/>
                  </a:lnTo>
                  <a:lnTo>
                    <a:pt x="68" y="311"/>
                  </a:lnTo>
                  <a:close/>
                  <a:moveTo>
                    <a:pt x="57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7" y="360"/>
                  </a:lnTo>
                  <a:lnTo>
                    <a:pt x="57" y="360"/>
                  </a:lnTo>
                  <a:close/>
                  <a:moveTo>
                    <a:pt x="52" y="382"/>
                  </a:moveTo>
                  <a:lnTo>
                    <a:pt x="52" y="382"/>
                  </a:lnTo>
                  <a:lnTo>
                    <a:pt x="52" y="384"/>
                  </a:lnTo>
                  <a:lnTo>
                    <a:pt x="52" y="384"/>
                  </a:lnTo>
                  <a:lnTo>
                    <a:pt x="52" y="382"/>
                  </a:lnTo>
                  <a:lnTo>
                    <a:pt x="52" y="382"/>
                  </a:lnTo>
                  <a:close/>
                  <a:moveTo>
                    <a:pt x="54" y="396"/>
                  </a:move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close/>
                  <a:moveTo>
                    <a:pt x="78" y="332"/>
                  </a:moveTo>
                  <a:lnTo>
                    <a:pt x="78" y="332"/>
                  </a:lnTo>
                  <a:lnTo>
                    <a:pt x="78" y="332"/>
                  </a:lnTo>
                  <a:lnTo>
                    <a:pt x="78" y="332"/>
                  </a:lnTo>
                  <a:close/>
                  <a:moveTo>
                    <a:pt x="12" y="315"/>
                  </a:move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close/>
                  <a:moveTo>
                    <a:pt x="57" y="391"/>
                  </a:moveTo>
                  <a:lnTo>
                    <a:pt x="57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7" y="391"/>
                  </a:lnTo>
                  <a:lnTo>
                    <a:pt x="57" y="391"/>
                  </a:lnTo>
                  <a:lnTo>
                    <a:pt x="57" y="391"/>
                  </a:lnTo>
                  <a:close/>
                  <a:moveTo>
                    <a:pt x="16" y="344"/>
                  </a:moveTo>
                  <a:lnTo>
                    <a:pt x="14" y="344"/>
                  </a:lnTo>
                  <a:lnTo>
                    <a:pt x="14" y="344"/>
                  </a:lnTo>
                  <a:lnTo>
                    <a:pt x="16" y="344"/>
                  </a:lnTo>
                  <a:lnTo>
                    <a:pt x="16" y="344"/>
                  </a:lnTo>
                  <a:close/>
                  <a:moveTo>
                    <a:pt x="19" y="367"/>
                  </a:move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close/>
                  <a:moveTo>
                    <a:pt x="28" y="320"/>
                  </a:move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close/>
                  <a:moveTo>
                    <a:pt x="73" y="351"/>
                  </a:move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close/>
                  <a:moveTo>
                    <a:pt x="31" y="325"/>
                  </a:move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close/>
                  <a:moveTo>
                    <a:pt x="21" y="398"/>
                  </a:moveTo>
                  <a:lnTo>
                    <a:pt x="19" y="398"/>
                  </a:lnTo>
                  <a:lnTo>
                    <a:pt x="19" y="398"/>
                  </a:lnTo>
                  <a:lnTo>
                    <a:pt x="21" y="398"/>
                  </a:lnTo>
                  <a:lnTo>
                    <a:pt x="21" y="396"/>
                  </a:lnTo>
                  <a:lnTo>
                    <a:pt x="21" y="398"/>
                  </a:lnTo>
                  <a:close/>
                  <a:moveTo>
                    <a:pt x="71" y="422"/>
                  </a:moveTo>
                  <a:lnTo>
                    <a:pt x="71" y="422"/>
                  </a:lnTo>
                  <a:lnTo>
                    <a:pt x="71" y="422"/>
                  </a:lnTo>
                  <a:lnTo>
                    <a:pt x="71" y="422"/>
                  </a:lnTo>
                  <a:close/>
                  <a:moveTo>
                    <a:pt x="71" y="434"/>
                  </a:move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1" y="434"/>
                  </a:lnTo>
                  <a:close/>
                  <a:moveTo>
                    <a:pt x="52" y="424"/>
                  </a:move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24"/>
                  </a:lnTo>
                  <a:close/>
                  <a:moveTo>
                    <a:pt x="68" y="438"/>
                  </a:move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8"/>
                  </a:lnTo>
                  <a:lnTo>
                    <a:pt x="68" y="438"/>
                  </a:lnTo>
                  <a:close/>
                  <a:moveTo>
                    <a:pt x="35" y="408"/>
                  </a:move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close/>
                  <a:moveTo>
                    <a:pt x="73" y="415"/>
                  </a:moveTo>
                  <a:lnTo>
                    <a:pt x="73" y="415"/>
                  </a:lnTo>
                  <a:lnTo>
                    <a:pt x="73" y="417"/>
                  </a:lnTo>
                  <a:lnTo>
                    <a:pt x="73" y="415"/>
                  </a:lnTo>
                  <a:lnTo>
                    <a:pt x="76" y="415"/>
                  </a:lnTo>
                  <a:lnTo>
                    <a:pt x="76" y="415"/>
                  </a:lnTo>
                  <a:lnTo>
                    <a:pt x="73" y="415"/>
                  </a:lnTo>
                  <a:lnTo>
                    <a:pt x="73" y="415"/>
                  </a:lnTo>
                  <a:close/>
                  <a:moveTo>
                    <a:pt x="64" y="438"/>
                  </a:moveTo>
                  <a:lnTo>
                    <a:pt x="64" y="438"/>
                  </a:lnTo>
                  <a:lnTo>
                    <a:pt x="64" y="438"/>
                  </a:lnTo>
                  <a:lnTo>
                    <a:pt x="66" y="438"/>
                  </a:lnTo>
                  <a:lnTo>
                    <a:pt x="64" y="438"/>
                  </a:lnTo>
                  <a:lnTo>
                    <a:pt x="64" y="438"/>
                  </a:lnTo>
                  <a:close/>
                  <a:moveTo>
                    <a:pt x="73" y="427"/>
                  </a:moveTo>
                  <a:lnTo>
                    <a:pt x="71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7"/>
                  </a:lnTo>
                  <a:close/>
                  <a:moveTo>
                    <a:pt x="59" y="441"/>
                  </a:move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59" y="422"/>
                  </a:moveTo>
                  <a:lnTo>
                    <a:pt x="59" y="422"/>
                  </a:lnTo>
                  <a:lnTo>
                    <a:pt x="59" y="422"/>
                  </a:lnTo>
                  <a:lnTo>
                    <a:pt x="59" y="422"/>
                  </a:lnTo>
                  <a:close/>
                  <a:moveTo>
                    <a:pt x="57" y="441"/>
                  </a:moveTo>
                  <a:lnTo>
                    <a:pt x="57" y="441"/>
                  </a:lnTo>
                  <a:lnTo>
                    <a:pt x="57" y="441"/>
                  </a:lnTo>
                  <a:lnTo>
                    <a:pt x="57" y="441"/>
                  </a:lnTo>
                  <a:lnTo>
                    <a:pt x="57" y="443"/>
                  </a:lnTo>
                  <a:lnTo>
                    <a:pt x="57" y="441"/>
                  </a:lnTo>
                  <a:close/>
                  <a:moveTo>
                    <a:pt x="31" y="410"/>
                  </a:moveTo>
                  <a:lnTo>
                    <a:pt x="31" y="410"/>
                  </a:lnTo>
                  <a:lnTo>
                    <a:pt x="31" y="410"/>
                  </a:lnTo>
                  <a:lnTo>
                    <a:pt x="31" y="410"/>
                  </a:lnTo>
                  <a:close/>
                  <a:moveTo>
                    <a:pt x="73" y="417"/>
                  </a:move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close/>
                  <a:moveTo>
                    <a:pt x="47" y="434"/>
                  </a:move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close/>
                  <a:moveTo>
                    <a:pt x="35" y="410"/>
                  </a:moveTo>
                  <a:lnTo>
                    <a:pt x="35" y="410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10"/>
                  </a:lnTo>
                  <a:lnTo>
                    <a:pt x="35" y="410"/>
                  </a:lnTo>
                  <a:close/>
                  <a:moveTo>
                    <a:pt x="71" y="436"/>
                  </a:moveTo>
                  <a:lnTo>
                    <a:pt x="71" y="436"/>
                  </a:lnTo>
                  <a:lnTo>
                    <a:pt x="71" y="436"/>
                  </a:lnTo>
                  <a:lnTo>
                    <a:pt x="71" y="434"/>
                  </a:lnTo>
                  <a:lnTo>
                    <a:pt x="71" y="436"/>
                  </a:lnTo>
                  <a:lnTo>
                    <a:pt x="71" y="436"/>
                  </a:lnTo>
                  <a:close/>
                  <a:moveTo>
                    <a:pt x="38" y="69"/>
                  </a:move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close/>
                  <a:moveTo>
                    <a:pt x="45" y="642"/>
                  </a:moveTo>
                  <a:lnTo>
                    <a:pt x="45" y="642"/>
                  </a:lnTo>
                  <a:lnTo>
                    <a:pt x="45" y="642"/>
                  </a:lnTo>
                  <a:lnTo>
                    <a:pt x="47" y="642"/>
                  </a:lnTo>
                  <a:lnTo>
                    <a:pt x="45" y="640"/>
                  </a:lnTo>
                  <a:lnTo>
                    <a:pt x="45" y="642"/>
                  </a:lnTo>
                  <a:close/>
                  <a:moveTo>
                    <a:pt x="64" y="614"/>
                  </a:move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close/>
                  <a:moveTo>
                    <a:pt x="23" y="557"/>
                  </a:move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close/>
                  <a:moveTo>
                    <a:pt x="38" y="521"/>
                  </a:move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close/>
                  <a:moveTo>
                    <a:pt x="40" y="524"/>
                  </a:moveTo>
                  <a:lnTo>
                    <a:pt x="40" y="524"/>
                  </a:lnTo>
                  <a:lnTo>
                    <a:pt x="40" y="524"/>
                  </a:lnTo>
                  <a:lnTo>
                    <a:pt x="40" y="524"/>
                  </a:lnTo>
                  <a:close/>
                  <a:moveTo>
                    <a:pt x="68" y="557"/>
                  </a:moveTo>
                  <a:lnTo>
                    <a:pt x="68" y="557"/>
                  </a:lnTo>
                  <a:lnTo>
                    <a:pt x="68" y="559"/>
                  </a:lnTo>
                  <a:lnTo>
                    <a:pt x="68" y="557"/>
                  </a:lnTo>
                  <a:lnTo>
                    <a:pt x="68" y="557"/>
                  </a:lnTo>
                  <a:lnTo>
                    <a:pt x="68" y="557"/>
                  </a:lnTo>
                  <a:close/>
                  <a:moveTo>
                    <a:pt x="45" y="571"/>
                  </a:move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69"/>
                  </a:lnTo>
                  <a:lnTo>
                    <a:pt x="45" y="571"/>
                  </a:lnTo>
                  <a:close/>
                  <a:moveTo>
                    <a:pt x="21" y="550"/>
                  </a:moveTo>
                  <a:lnTo>
                    <a:pt x="21" y="550"/>
                  </a:lnTo>
                  <a:lnTo>
                    <a:pt x="21" y="547"/>
                  </a:lnTo>
                  <a:lnTo>
                    <a:pt x="21" y="550"/>
                  </a:lnTo>
                  <a:lnTo>
                    <a:pt x="21" y="550"/>
                  </a:lnTo>
                  <a:close/>
                  <a:moveTo>
                    <a:pt x="57" y="519"/>
                  </a:move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close/>
                  <a:moveTo>
                    <a:pt x="26" y="564"/>
                  </a:move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close/>
                  <a:moveTo>
                    <a:pt x="57" y="566"/>
                  </a:moveTo>
                  <a:lnTo>
                    <a:pt x="57" y="566"/>
                  </a:lnTo>
                  <a:lnTo>
                    <a:pt x="59" y="566"/>
                  </a:lnTo>
                  <a:lnTo>
                    <a:pt x="57" y="566"/>
                  </a:lnTo>
                  <a:lnTo>
                    <a:pt x="57" y="566"/>
                  </a:lnTo>
                  <a:close/>
                  <a:moveTo>
                    <a:pt x="28" y="569"/>
                  </a:moveTo>
                  <a:lnTo>
                    <a:pt x="28" y="569"/>
                  </a:lnTo>
                  <a:lnTo>
                    <a:pt x="28" y="569"/>
                  </a:lnTo>
                  <a:lnTo>
                    <a:pt x="31" y="569"/>
                  </a:lnTo>
                  <a:lnTo>
                    <a:pt x="28" y="566"/>
                  </a:lnTo>
                  <a:lnTo>
                    <a:pt x="28" y="569"/>
                  </a:lnTo>
                  <a:close/>
                  <a:moveTo>
                    <a:pt x="59" y="535"/>
                  </a:moveTo>
                  <a:lnTo>
                    <a:pt x="59" y="535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close/>
                  <a:moveTo>
                    <a:pt x="57" y="526"/>
                  </a:move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close/>
                  <a:moveTo>
                    <a:pt x="38" y="644"/>
                  </a:move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close/>
                  <a:moveTo>
                    <a:pt x="35" y="571"/>
                  </a:move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close/>
                  <a:moveTo>
                    <a:pt x="66" y="547"/>
                  </a:moveTo>
                  <a:lnTo>
                    <a:pt x="66" y="547"/>
                  </a:lnTo>
                  <a:lnTo>
                    <a:pt x="66" y="547"/>
                  </a:lnTo>
                  <a:lnTo>
                    <a:pt x="68" y="547"/>
                  </a:lnTo>
                  <a:lnTo>
                    <a:pt x="68" y="547"/>
                  </a:lnTo>
                  <a:lnTo>
                    <a:pt x="66" y="547"/>
                  </a:lnTo>
                  <a:close/>
                  <a:moveTo>
                    <a:pt x="40" y="647"/>
                  </a:move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close/>
                  <a:moveTo>
                    <a:pt x="47" y="637"/>
                  </a:moveTo>
                  <a:lnTo>
                    <a:pt x="47" y="640"/>
                  </a:lnTo>
                  <a:lnTo>
                    <a:pt x="47" y="640"/>
                  </a:lnTo>
                  <a:lnTo>
                    <a:pt x="47" y="640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close/>
                  <a:moveTo>
                    <a:pt x="42" y="647"/>
                  </a:moveTo>
                  <a:lnTo>
                    <a:pt x="42" y="647"/>
                  </a:lnTo>
                  <a:lnTo>
                    <a:pt x="42" y="647"/>
                  </a:lnTo>
                  <a:lnTo>
                    <a:pt x="42" y="647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7"/>
                  </a:lnTo>
                  <a:close/>
                  <a:moveTo>
                    <a:pt x="35" y="640"/>
                  </a:moveTo>
                  <a:lnTo>
                    <a:pt x="35" y="640"/>
                  </a:lnTo>
                  <a:lnTo>
                    <a:pt x="35" y="640"/>
                  </a:lnTo>
                  <a:lnTo>
                    <a:pt x="35" y="640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3" y="637"/>
                  </a:lnTo>
                  <a:lnTo>
                    <a:pt x="35" y="640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0"/>
                  </a:lnTo>
                  <a:close/>
                  <a:moveTo>
                    <a:pt x="64" y="318"/>
                  </a:moveTo>
                  <a:lnTo>
                    <a:pt x="61" y="318"/>
                  </a:lnTo>
                  <a:lnTo>
                    <a:pt x="59" y="318"/>
                  </a:lnTo>
                  <a:lnTo>
                    <a:pt x="59" y="320"/>
                  </a:lnTo>
                  <a:lnTo>
                    <a:pt x="59" y="322"/>
                  </a:lnTo>
                  <a:lnTo>
                    <a:pt x="59" y="322"/>
                  </a:lnTo>
                  <a:lnTo>
                    <a:pt x="61" y="322"/>
                  </a:lnTo>
                  <a:lnTo>
                    <a:pt x="64" y="320"/>
                  </a:lnTo>
                  <a:lnTo>
                    <a:pt x="64" y="318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68" y="237"/>
                  </a:moveTo>
                  <a:lnTo>
                    <a:pt x="68" y="240"/>
                  </a:lnTo>
                  <a:lnTo>
                    <a:pt x="66" y="242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2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37"/>
                  </a:lnTo>
                  <a:lnTo>
                    <a:pt x="6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Freeform 9"/>
            <p:cNvSpPr>
              <a:spLocks noEditPoints="1"/>
            </p:cNvSpPr>
            <p:nvPr/>
          </p:nvSpPr>
          <p:spPr bwMode="auto">
            <a:xfrm>
              <a:off x="7365322" y="1264558"/>
              <a:ext cx="3868738" cy="4106864"/>
            </a:xfrm>
            <a:custGeom>
              <a:avLst/>
              <a:gdLst>
                <a:gd name="T0" fmla="*/ 2351 w 2437"/>
                <a:gd name="T1" fmla="*/ 686 h 2587"/>
                <a:gd name="T2" fmla="*/ 2254 w 2437"/>
                <a:gd name="T3" fmla="*/ 627 h 2587"/>
                <a:gd name="T4" fmla="*/ 2046 w 2437"/>
                <a:gd name="T5" fmla="*/ 731 h 2587"/>
                <a:gd name="T6" fmla="*/ 1942 w 2437"/>
                <a:gd name="T7" fmla="*/ 835 h 2587"/>
                <a:gd name="T8" fmla="*/ 1717 w 2437"/>
                <a:gd name="T9" fmla="*/ 774 h 2587"/>
                <a:gd name="T10" fmla="*/ 1634 w 2437"/>
                <a:gd name="T11" fmla="*/ 880 h 2587"/>
                <a:gd name="T12" fmla="*/ 1407 w 2437"/>
                <a:gd name="T13" fmla="*/ 838 h 2587"/>
                <a:gd name="T14" fmla="*/ 1120 w 2437"/>
                <a:gd name="T15" fmla="*/ 729 h 2587"/>
                <a:gd name="T16" fmla="*/ 1006 w 2437"/>
                <a:gd name="T17" fmla="*/ 596 h 2587"/>
                <a:gd name="T18" fmla="*/ 947 w 2437"/>
                <a:gd name="T19" fmla="*/ 445 h 2587"/>
                <a:gd name="T20" fmla="*/ 886 w 2437"/>
                <a:gd name="T21" fmla="*/ 289 h 2587"/>
                <a:gd name="T22" fmla="*/ 727 w 2437"/>
                <a:gd name="T23" fmla="*/ 54 h 2587"/>
                <a:gd name="T24" fmla="*/ 488 w 2437"/>
                <a:gd name="T25" fmla="*/ 232 h 2587"/>
                <a:gd name="T26" fmla="*/ 540 w 2437"/>
                <a:gd name="T27" fmla="*/ 400 h 2587"/>
                <a:gd name="T28" fmla="*/ 310 w 2437"/>
                <a:gd name="T29" fmla="*/ 736 h 2587"/>
                <a:gd name="T30" fmla="*/ 246 w 2437"/>
                <a:gd name="T31" fmla="*/ 1063 h 2587"/>
                <a:gd name="T32" fmla="*/ 2 w 2437"/>
                <a:gd name="T33" fmla="*/ 1122 h 2587"/>
                <a:gd name="T34" fmla="*/ 31 w 2437"/>
                <a:gd name="T35" fmla="*/ 1155 h 2587"/>
                <a:gd name="T36" fmla="*/ 189 w 2437"/>
                <a:gd name="T37" fmla="*/ 1183 h 2587"/>
                <a:gd name="T38" fmla="*/ 78 w 2437"/>
                <a:gd name="T39" fmla="*/ 1240 h 2587"/>
                <a:gd name="T40" fmla="*/ 329 w 2437"/>
                <a:gd name="T41" fmla="*/ 1344 h 2587"/>
                <a:gd name="T42" fmla="*/ 348 w 2437"/>
                <a:gd name="T43" fmla="*/ 1273 h 2587"/>
                <a:gd name="T44" fmla="*/ 381 w 2437"/>
                <a:gd name="T45" fmla="*/ 1280 h 2587"/>
                <a:gd name="T46" fmla="*/ 384 w 2437"/>
                <a:gd name="T47" fmla="*/ 1361 h 2587"/>
                <a:gd name="T48" fmla="*/ 379 w 2437"/>
                <a:gd name="T49" fmla="*/ 1482 h 2587"/>
                <a:gd name="T50" fmla="*/ 400 w 2437"/>
                <a:gd name="T51" fmla="*/ 1534 h 2587"/>
                <a:gd name="T52" fmla="*/ 402 w 2437"/>
                <a:gd name="T53" fmla="*/ 1609 h 2587"/>
                <a:gd name="T54" fmla="*/ 433 w 2437"/>
                <a:gd name="T55" fmla="*/ 1751 h 2587"/>
                <a:gd name="T56" fmla="*/ 476 w 2437"/>
                <a:gd name="T57" fmla="*/ 1846 h 2587"/>
                <a:gd name="T58" fmla="*/ 516 w 2437"/>
                <a:gd name="T59" fmla="*/ 1934 h 2587"/>
                <a:gd name="T60" fmla="*/ 561 w 2437"/>
                <a:gd name="T61" fmla="*/ 2078 h 2587"/>
                <a:gd name="T62" fmla="*/ 668 w 2437"/>
                <a:gd name="T63" fmla="*/ 2298 h 2587"/>
                <a:gd name="T64" fmla="*/ 677 w 2437"/>
                <a:gd name="T65" fmla="*/ 2319 h 2587"/>
                <a:gd name="T66" fmla="*/ 836 w 2437"/>
                <a:gd name="T67" fmla="*/ 2426 h 2587"/>
                <a:gd name="T68" fmla="*/ 949 w 2437"/>
                <a:gd name="T69" fmla="*/ 2289 h 2587"/>
                <a:gd name="T70" fmla="*/ 1013 w 2437"/>
                <a:gd name="T71" fmla="*/ 2057 h 2587"/>
                <a:gd name="T72" fmla="*/ 999 w 2437"/>
                <a:gd name="T73" fmla="*/ 1860 h 2587"/>
                <a:gd name="T74" fmla="*/ 1132 w 2437"/>
                <a:gd name="T75" fmla="*/ 1780 h 2587"/>
                <a:gd name="T76" fmla="*/ 1276 w 2437"/>
                <a:gd name="T77" fmla="*/ 1640 h 2587"/>
                <a:gd name="T78" fmla="*/ 1425 w 2437"/>
                <a:gd name="T79" fmla="*/ 1491 h 2587"/>
                <a:gd name="T80" fmla="*/ 1513 w 2437"/>
                <a:gd name="T81" fmla="*/ 1455 h 2587"/>
                <a:gd name="T82" fmla="*/ 1646 w 2437"/>
                <a:gd name="T83" fmla="*/ 1299 h 2587"/>
                <a:gd name="T84" fmla="*/ 1691 w 2437"/>
                <a:gd name="T85" fmla="*/ 1313 h 2587"/>
                <a:gd name="T86" fmla="*/ 1714 w 2437"/>
                <a:gd name="T87" fmla="*/ 1273 h 2587"/>
                <a:gd name="T88" fmla="*/ 1736 w 2437"/>
                <a:gd name="T89" fmla="*/ 1228 h 2587"/>
                <a:gd name="T90" fmla="*/ 1698 w 2437"/>
                <a:gd name="T91" fmla="*/ 1072 h 2587"/>
                <a:gd name="T92" fmla="*/ 1698 w 2437"/>
                <a:gd name="T93" fmla="*/ 961 h 2587"/>
                <a:gd name="T94" fmla="*/ 1724 w 2437"/>
                <a:gd name="T95" fmla="*/ 897 h 2587"/>
                <a:gd name="T96" fmla="*/ 1802 w 2437"/>
                <a:gd name="T97" fmla="*/ 911 h 2587"/>
                <a:gd name="T98" fmla="*/ 2027 w 2437"/>
                <a:gd name="T99" fmla="*/ 1013 h 2587"/>
                <a:gd name="T100" fmla="*/ 1927 w 2437"/>
                <a:gd name="T101" fmla="*/ 1157 h 2587"/>
                <a:gd name="T102" fmla="*/ 2017 w 2437"/>
                <a:gd name="T103" fmla="*/ 1160 h 2587"/>
                <a:gd name="T104" fmla="*/ 2086 w 2437"/>
                <a:gd name="T105" fmla="*/ 1200 h 2587"/>
                <a:gd name="T106" fmla="*/ 2200 w 2437"/>
                <a:gd name="T107" fmla="*/ 1037 h 2587"/>
                <a:gd name="T108" fmla="*/ 2321 w 2437"/>
                <a:gd name="T109" fmla="*/ 812 h 2587"/>
                <a:gd name="T110" fmla="*/ 412 w 2437"/>
                <a:gd name="T111" fmla="*/ 2457 h 2587"/>
                <a:gd name="T112" fmla="*/ 2107 w 2437"/>
                <a:gd name="T113" fmla="*/ 2487 h 2587"/>
                <a:gd name="T114" fmla="*/ 2117 w 2437"/>
                <a:gd name="T115" fmla="*/ 2466 h 2587"/>
                <a:gd name="T116" fmla="*/ 2065 w 2437"/>
                <a:gd name="T117" fmla="*/ 2071 h 2587"/>
                <a:gd name="T118" fmla="*/ 2051 w 2437"/>
                <a:gd name="T119" fmla="*/ 2076 h 2587"/>
                <a:gd name="T120" fmla="*/ 2051 w 2437"/>
                <a:gd name="T121" fmla="*/ 2184 h 2587"/>
                <a:gd name="T122" fmla="*/ 2051 w 2437"/>
                <a:gd name="T123" fmla="*/ 2066 h 2587"/>
                <a:gd name="T124" fmla="*/ 2025 w 2437"/>
                <a:gd name="T125" fmla="*/ 227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7" h="2587">
                  <a:moveTo>
                    <a:pt x="912" y="2383"/>
                  </a:moveTo>
                  <a:lnTo>
                    <a:pt x="912" y="2383"/>
                  </a:lnTo>
                  <a:lnTo>
                    <a:pt x="909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close/>
                  <a:moveTo>
                    <a:pt x="1665" y="1292"/>
                  </a:moveTo>
                  <a:lnTo>
                    <a:pt x="1662" y="1297"/>
                  </a:lnTo>
                  <a:lnTo>
                    <a:pt x="1660" y="1306"/>
                  </a:lnTo>
                  <a:lnTo>
                    <a:pt x="1660" y="1309"/>
                  </a:lnTo>
                  <a:lnTo>
                    <a:pt x="1660" y="1309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2" y="1311"/>
                  </a:lnTo>
                  <a:lnTo>
                    <a:pt x="1665" y="1313"/>
                  </a:lnTo>
                  <a:lnTo>
                    <a:pt x="1667" y="1313"/>
                  </a:lnTo>
                  <a:lnTo>
                    <a:pt x="1667" y="1313"/>
                  </a:lnTo>
                  <a:lnTo>
                    <a:pt x="1667" y="1311"/>
                  </a:lnTo>
                  <a:lnTo>
                    <a:pt x="1667" y="1311"/>
                  </a:lnTo>
                  <a:lnTo>
                    <a:pt x="1667" y="1309"/>
                  </a:lnTo>
                  <a:lnTo>
                    <a:pt x="1669" y="1306"/>
                  </a:lnTo>
                  <a:lnTo>
                    <a:pt x="1669" y="1302"/>
                  </a:lnTo>
                  <a:lnTo>
                    <a:pt x="1667" y="1292"/>
                  </a:lnTo>
                  <a:lnTo>
                    <a:pt x="1665" y="1292"/>
                  </a:lnTo>
                  <a:close/>
                  <a:moveTo>
                    <a:pt x="1665" y="1292"/>
                  </a:moveTo>
                  <a:lnTo>
                    <a:pt x="1667" y="1290"/>
                  </a:lnTo>
                  <a:lnTo>
                    <a:pt x="1667" y="1287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2" y="1287"/>
                  </a:lnTo>
                  <a:lnTo>
                    <a:pt x="1662" y="1287"/>
                  </a:lnTo>
                  <a:lnTo>
                    <a:pt x="1662" y="1290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5" y="1292"/>
                  </a:lnTo>
                  <a:close/>
                  <a:moveTo>
                    <a:pt x="1731" y="1318"/>
                  </a:moveTo>
                  <a:lnTo>
                    <a:pt x="1729" y="1316"/>
                  </a:lnTo>
                  <a:lnTo>
                    <a:pt x="1729" y="1316"/>
                  </a:lnTo>
                  <a:lnTo>
                    <a:pt x="1726" y="1313"/>
                  </a:lnTo>
                  <a:lnTo>
                    <a:pt x="1724" y="1318"/>
                  </a:lnTo>
                  <a:lnTo>
                    <a:pt x="1726" y="1321"/>
                  </a:lnTo>
                  <a:lnTo>
                    <a:pt x="1729" y="1323"/>
                  </a:lnTo>
                  <a:lnTo>
                    <a:pt x="1729" y="1321"/>
                  </a:lnTo>
                  <a:lnTo>
                    <a:pt x="1731" y="1323"/>
                  </a:lnTo>
                  <a:lnTo>
                    <a:pt x="1731" y="1321"/>
                  </a:lnTo>
                  <a:lnTo>
                    <a:pt x="1731" y="1321"/>
                  </a:lnTo>
                  <a:lnTo>
                    <a:pt x="1731" y="1318"/>
                  </a:lnTo>
                  <a:lnTo>
                    <a:pt x="1731" y="1318"/>
                  </a:lnTo>
                  <a:close/>
                  <a:moveTo>
                    <a:pt x="1710" y="1285"/>
                  </a:moveTo>
                  <a:lnTo>
                    <a:pt x="1710" y="1287"/>
                  </a:lnTo>
                  <a:lnTo>
                    <a:pt x="1707" y="1290"/>
                  </a:lnTo>
                  <a:lnTo>
                    <a:pt x="1705" y="1292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10" y="1299"/>
                  </a:lnTo>
                  <a:lnTo>
                    <a:pt x="1710" y="1299"/>
                  </a:lnTo>
                  <a:lnTo>
                    <a:pt x="1710" y="1295"/>
                  </a:lnTo>
                  <a:lnTo>
                    <a:pt x="1710" y="1292"/>
                  </a:lnTo>
                  <a:lnTo>
                    <a:pt x="1712" y="1290"/>
                  </a:lnTo>
                  <a:lnTo>
                    <a:pt x="1712" y="1287"/>
                  </a:lnTo>
                  <a:lnTo>
                    <a:pt x="1712" y="1287"/>
                  </a:lnTo>
                  <a:lnTo>
                    <a:pt x="1710" y="1285"/>
                  </a:lnTo>
                  <a:close/>
                  <a:moveTo>
                    <a:pt x="2434" y="729"/>
                  </a:moveTo>
                  <a:lnTo>
                    <a:pt x="2432" y="724"/>
                  </a:lnTo>
                  <a:lnTo>
                    <a:pt x="2429" y="722"/>
                  </a:lnTo>
                  <a:lnTo>
                    <a:pt x="2429" y="719"/>
                  </a:lnTo>
                  <a:lnTo>
                    <a:pt x="2434" y="712"/>
                  </a:lnTo>
                  <a:lnTo>
                    <a:pt x="2432" y="710"/>
                  </a:lnTo>
                  <a:lnTo>
                    <a:pt x="2429" y="708"/>
                  </a:lnTo>
                  <a:lnTo>
                    <a:pt x="2425" y="705"/>
                  </a:lnTo>
                  <a:lnTo>
                    <a:pt x="2425" y="705"/>
                  </a:lnTo>
                  <a:lnTo>
                    <a:pt x="2422" y="703"/>
                  </a:lnTo>
                  <a:lnTo>
                    <a:pt x="2422" y="700"/>
                  </a:lnTo>
                  <a:lnTo>
                    <a:pt x="2422" y="700"/>
                  </a:lnTo>
                  <a:lnTo>
                    <a:pt x="2420" y="700"/>
                  </a:lnTo>
                  <a:lnTo>
                    <a:pt x="2415" y="696"/>
                  </a:lnTo>
                  <a:lnTo>
                    <a:pt x="2413" y="696"/>
                  </a:lnTo>
                  <a:lnTo>
                    <a:pt x="2408" y="698"/>
                  </a:lnTo>
                  <a:lnTo>
                    <a:pt x="2406" y="698"/>
                  </a:lnTo>
                  <a:lnTo>
                    <a:pt x="2403" y="700"/>
                  </a:lnTo>
                  <a:lnTo>
                    <a:pt x="2401" y="698"/>
                  </a:lnTo>
                  <a:lnTo>
                    <a:pt x="2396" y="698"/>
                  </a:lnTo>
                  <a:lnTo>
                    <a:pt x="2394" y="696"/>
                  </a:lnTo>
                  <a:lnTo>
                    <a:pt x="2387" y="698"/>
                  </a:lnTo>
                  <a:lnTo>
                    <a:pt x="2385" y="696"/>
                  </a:lnTo>
                  <a:lnTo>
                    <a:pt x="2382" y="691"/>
                  </a:lnTo>
                  <a:lnTo>
                    <a:pt x="2375" y="689"/>
                  </a:lnTo>
                  <a:lnTo>
                    <a:pt x="2375" y="686"/>
                  </a:lnTo>
                  <a:lnTo>
                    <a:pt x="2370" y="689"/>
                  </a:lnTo>
                  <a:lnTo>
                    <a:pt x="2370" y="689"/>
                  </a:lnTo>
                  <a:lnTo>
                    <a:pt x="2368" y="689"/>
                  </a:lnTo>
                  <a:lnTo>
                    <a:pt x="2366" y="691"/>
                  </a:lnTo>
                  <a:lnTo>
                    <a:pt x="2363" y="691"/>
                  </a:lnTo>
                  <a:lnTo>
                    <a:pt x="2361" y="691"/>
                  </a:lnTo>
                  <a:lnTo>
                    <a:pt x="2358" y="691"/>
                  </a:lnTo>
                  <a:lnTo>
                    <a:pt x="2358" y="693"/>
                  </a:lnTo>
                  <a:lnTo>
                    <a:pt x="2356" y="693"/>
                  </a:lnTo>
                  <a:lnTo>
                    <a:pt x="2356" y="698"/>
                  </a:lnTo>
                  <a:lnTo>
                    <a:pt x="2354" y="698"/>
                  </a:lnTo>
                  <a:lnTo>
                    <a:pt x="2351" y="698"/>
                  </a:lnTo>
                  <a:lnTo>
                    <a:pt x="2351" y="696"/>
                  </a:lnTo>
                  <a:lnTo>
                    <a:pt x="2351" y="696"/>
                  </a:lnTo>
                  <a:lnTo>
                    <a:pt x="2351" y="693"/>
                  </a:lnTo>
                  <a:lnTo>
                    <a:pt x="2349" y="693"/>
                  </a:lnTo>
                  <a:lnTo>
                    <a:pt x="2347" y="696"/>
                  </a:lnTo>
                  <a:lnTo>
                    <a:pt x="2347" y="693"/>
                  </a:lnTo>
                  <a:lnTo>
                    <a:pt x="2344" y="693"/>
                  </a:lnTo>
                  <a:lnTo>
                    <a:pt x="2344" y="693"/>
                  </a:lnTo>
                  <a:lnTo>
                    <a:pt x="2342" y="693"/>
                  </a:lnTo>
                  <a:lnTo>
                    <a:pt x="2344" y="691"/>
                  </a:lnTo>
                  <a:lnTo>
                    <a:pt x="2347" y="689"/>
                  </a:lnTo>
                  <a:lnTo>
                    <a:pt x="2351" y="686"/>
                  </a:lnTo>
                  <a:lnTo>
                    <a:pt x="2351" y="684"/>
                  </a:lnTo>
                  <a:lnTo>
                    <a:pt x="2351" y="684"/>
                  </a:lnTo>
                  <a:lnTo>
                    <a:pt x="2349" y="681"/>
                  </a:lnTo>
                  <a:lnTo>
                    <a:pt x="2351" y="679"/>
                  </a:lnTo>
                  <a:lnTo>
                    <a:pt x="2354" y="677"/>
                  </a:lnTo>
                  <a:lnTo>
                    <a:pt x="2354" y="674"/>
                  </a:lnTo>
                  <a:lnTo>
                    <a:pt x="2356" y="677"/>
                  </a:lnTo>
                  <a:lnTo>
                    <a:pt x="2356" y="674"/>
                  </a:lnTo>
                  <a:lnTo>
                    <a:pt x="2358" y="674"/>
                  </a:lnTo>
                  <a:lnTo>
                    <a:pt x="2361" y="672"/>
                  </a:lnTo>
                  <a:lnTo>
                    <a:pt x="2361" y="670"/>
                  </a:lnTo>
                  <a:lnTo>
                    <a:pt x="2361" y="667"/>
                  </a:lnTo>
                  <a:lnTo>
                    <a:pt x="2361" y="667"/>
                  </a:lnTo>
                  <a:lnTo>
                    <a:pt x="2370" y="663"/>
                  </a:lnTo>
                  <a:lnTo>
                    <a:pt x="2373" y="660"/>
                  </a:lnTo>
                  <a:lnTo>
                    <a:pt x="2370" y="655"/>
                  </a:lnTo>
                  <a:lnTo>
                    <a:pt x="2366" y="648"/>
                  </a:lnTo>
                  <a:lnTo>
                    <a:pt x="2366" y="648"/>
                  </a:lnTo>
                  <a:lnTo>
                    <a:pt x="2363" y="644"/>
                  </a:lnTo>
                  <a:lnTo>
                    <a:pt x="2363" y="641"/>
                  </a:lnTo>
                  <a:lnTo>
                    <a:pt x="2361" y="641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7"/>
                  </a:lnTo>
                  <a:lnTo>
                    <a:pt x="2361" y="634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29"/>
                  </a:lnTo>
                  <a:lnTo>
                    <a:pt x="2363" y="629"/>
                  </a:lnTo>
                  <a:lnTo>
                    <a:pt x="2361" y="629"/>
                  </a:lnTo>
                  <a:lnTo>
                    <a:pt x="2349" y="634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0" y="644"/>
                  </a:lnTo>
                  <a:lnTo>
                    <a:pt x="2335" y="646"/>
                  </a:lnTo>
                  <a:lnTo>
                    <a:pt x="2332" y="644"/>
                  </a:lnTo>
                  <a:lnTo>
                    <a:pt x="2332" y="641"/>
                  </a:lnTo>
                  <a:lnTo>
                    <a:pt x="2335" y="639"/>
                  </a:lnTo>
                  <a:lnTo>
                    <a:pt x="2335" y="637"/>
                  </a:lnTo>
                  <a:lnTo>
                    <a:pt x="2332" y="632"/>
                  </a:lnTo>
                  <a:lnTo>
                    <a:pt x="2332" y="629"/>
                  </a:lnTo>
                  <a:lnTo>
                    <a:pt x="2330" y="629"/>
                  </a:lnTo>
                  <a:lnTo>
                    <a:pt x="2335" y="629"/>
                  </a:lnTo>
                  <a:lnTo>
                    <a:pt x="2335" y="627"/>
                  </a:lnTo>
                  <a:lnTo>
                    <a:pt x="2337" y="627"/>
                  </a:lnTo>
                  <a:lnTo>
                    <a:pt x="2337" y="625"/>
                  </a:lnTo>
                  <a:lnTo>
                    <a:pt x="2340" y="625"/>
                  </a:lnTo>
                  <a:lnTo>
                    <a:pt x="2340" y="622"/>
                  </a:lnTo>
                  <a:lnTo>
                    <a:pt x="2349" y="620"/>
                  </a:lnTo>
                  <a:lnTo>
                    <a:pt x="2349" y="620"/>
                  </a:lnTo>
                  <a:lnTo>
                    <a:pt x="2351" y="618"/>
                  </a:lnTo>
                  <a:lnTo>
                    <a:pt x="2354" y="613"/>
                  </a:lnTo>
                  <a:lnTo>
                    <a:pt x="2354" y="613"/>
                  </a:lnTo>
                  <a:lnTo>
                    <a:pt x="2351" y="610"/>
                  </a:lnTo>
                  <a:lnTo>
                    <a:pt x="2351" y="610"/>
                  </a:lnTo>
                  <a:lnTo>
                    <a:pt x="2349" y="610"/>
                  </a:lnTo>
                  <a:lnTo>
                    <a:pt x="2347" y="613"/>
                  </a:lnTo>
                  <a:lnTo>
                    <a:pt x="2344" y="613"/>
                  </a:lnTo>
                  <a:lnTo>
                    <a:pt x="2342" y="613"/>
                  </a:lnTo>
                  <a:lnTo>
                    <a:pt x="2340" y="613"/>
                  </a:lnTo>
                  <a:lnTo>
                    <a:pt x="2337" y="610"/>
                  </a:lnTo>
                  <a:lnTo>
                    <a:pt x="2337" y="608"/>
                  </a:lnTo>
                  <a:lnTo>
                    <a:pt x="2335" y="603"/>
                  </a:lnTo>
                  <a:lnTo>
                    <a:pt x="2335" y="601"/>
                  </a:lnTo>
                  <a:lnTo>
                    <a:pt x="2332" y="599"/>
                  </a:lnTo>
                  <a:lnTo>
                    <a:pt x="2330" y="599"/>
                  </a:lnTo>
                  <a:lnTo>
                    <a:pt x="2330" y="596"/>
                  </a:lnTo>
                  <a:lnTo>
                    <a:pt x="2328" y="594"/>
                  </a:lnTo>
                  <a:lnTo>
                    <a:pt x="2328" y="594"/>
                  </a:lnTo>
                  <a:lnTo>
                    <a:pt x="2325" y="592"/>
                  </a:lnTo>
                  <a:lnTo>
                    <a:pt x="2325" y="594"/>
                  </a:lnTo>
                  <a:lnTo>
                    <a:pt x="2321" y="596"/>
                  </a:lnTo>
                  <a:lnTo>
                    <a:pt x="2316" y="599"/>
                  </a:lnTo>
                  <a:lnTo>
                    <a:pt x="2313" y="599"/>
                  </a:lnTo>
                  <a:lnTo>
                    <a:pt x="2311" y="599"/>
                  </a:lnTo>
                  <a:lnTo>
                    <a:pt x="2309" y="599"/>
                  </a:lnTo>
                  <a:lnTo>
                    <a:pt x="2306" y="603"/>
                  </a:lnTo>
                  <a:lnTo>
                    <a:pt x="2304" y="603"/>
                  </a:lnTo>
                  <a:lnTo>
                    <a:pt x="2302" y="603"/>
                  </a:lnTo>
                  <a:lnTo>
                    <a:pt x="2299" y="606"/>
                  </a:lnTo>
                  <a:lnTo>
                    <a:pt x="2299" y="606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5" y="608"/>
                  </a:lnTo>
                  <a:lnTo>
                    <a:pt x="2295" y="608"/>
                  </a:lnTo>
                  <a:lnTo>
                    <a:pt x="2292" y="610"/>
                  </a:lnTo>
                  <a:lnTo>
                    <a:pt x="2292" y="610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5" y="613"/>
                  </a:lnTo>
                  <a:lnTo>
                    <a:pt x="2285" y="613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3" y="618"/>
                  </a:lnTo>
                  <a:lnTo>
                    <a:pt x="2283" y="618"/>
                  </a:lnTo>
                  <a:lnTo>
                    <a:pt x="2283" y="622"/>
                  </a:lnTo>
                  <a:lnTo>
                    <a:pt x="2283" y="622"/>
                  </a:lnTo>
                  <a:lnTo>
                    <a:pt x="2283" y="625"/>
                  </a:lnTo>
                  <a:lnTo>
                    <a:pt x="2278" y="625"/>
                  </a:lnTo>
                  <a:lnTo>
                    <a:pt x="2278" y="625"/>
                  </a:lnTo>
                  <a:lnTo>
                    <a:pt x="2278" y="629"/>
                  </a:lnTo>
                  <a:lnTo>
                    <a:pt x="2276" y="629"/>
                  </a:lnTo>
                  <a:lnTo>
                    <a:pt x="2276" y="632"/>
                  </a:lnTo>
                  <a:lnTo>
                    <a:pt x="2273" y="632"/>
                  </a:lnTo>
                  <a:lnTo>
                    <a:pt x="2273" y="634"/>
                  </a:lnTo>
                  <a:lnTo>
                    <a:pt x="2271" y="634"/>
                  </a:lnTo>
                  <a:lnTo>
                    <a:pt x="2266" y="634"/>
                  </a:lnTo>
                  <a:lnTo>
                    <a:pt x="2266" y="632"/>
                  </a:lnTo>
                  <a:lnTo>
                    <a:pt x="2261" y="632"/>
                  </a:lnTo>
                  <a:lnTo>
                    <a:pt x="2257" y="632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7"/>
                  </a:lnTo>
                  <a:lnTo>
                    <a:pt x="2257" y="627"/>
                  </a:lnTo>
                  <a:lnTo>
                    <a:pt x="2254" y="627"/>
                  </a:lnTo>
                  <a:lnTo>
                    <a:pt x="2250" y="627"/>
                  </a:lnTo>
                  <a:lnTo>
                    <a:pt x="2247" y="625"/>
                  </a:lnTo>
                  <a:lnTo>
                    <a:pt x="2242" y="622"/>
                  </a:lnTo>
                  <a:lnTo>
                    <a:pt x="2238" y="622"/>
                  </a:lnTo>
                  <a:lnTo>
                    <a:pt x="2238" y="622"/>
                  </a:lnTo>
                  <a:lnTo>
                    <a:pt x="2235" y="620"/>
                  </a:lnTo>
                  <a:lnTo>
                    <a:pt x="2235" y="622"/>
                  </a:lnTo>
                  <a:lnTo>
                    <a:pt x="2238" y="625"/>
                  </a:lnTo>
                  <a:lnTo>
                    <a:pt x="2238" y="625"/>
                  </a:lnTo>
                  <a:lnTo>
                    <a:pt x="2235" y="625"/>
                  </a:lnTo>
                  <a:lnTo>
                    <a:pt x="2231" y="622"/>
                  </a:lnTo>
                  <a:lnTo>
                    <a:pt x="2226" y="620"/>
                  </a:lnTo>
                  <a:lnTo>
                    <a:pt x="2223" y="620"/>
                  </a:lnTo>
                  <a:lnTo>
                    <a:pt x="2221" y="620"/>
                  </a:lnTo>
                  <a:lnTo>
                    <a:pt x="2221" y="620"/>
                  </a:lnTo>
                  <a:lnTo>
                    <a:pt x="2219" y="620"/>
                  </a:lnTo>
                  <a:lnTo>
                    <a:pt x="2219" y="615"/>
                  </a:lnTo>
                  <a:lnTo>
                    <a:pt x="2219" y="615"/>
                  </a:lnTo>
                  <a:lnTo>
                    <a:pt x="2214" y="610"/>
                  </a:lnTo>
                  <a:lnTo>
                    <a:pt x="2212" y="608"/>
                  </a:lnTo>
                  <a:lnTo>
                    <a:pt x="2209" y="606"/>
                  </a:lnTo>
                  <a:lnTo>
                    <a:pt x="2205" y="606"/>
                  </a:lnTo>
                  <a:lnTo>
                    <a:pt x="2205" y="608"/>
                  </a:lnTo>
                  <a:lnTo>
                    <a:pt x="2200" y="615"/>
                  </a:lnTo>
                  <a:lnTo>
                    <a:pt x="2197" y="615"/>
                  </a:lnTo>
                  <a:lnTo>
                    <a:pt x="2197" y="615"/>
                  </a:lnTo>
                  <a:lnTo>
                    <a:pt x="2195" y="618"/>
                  </a:lnTo>
                  <a:lnTo>
                    <a:pt x="2190" y="618"/>
                  </a:lnTo>
                  <a:lnTo>
                    <a:pt x="2188" y="618"/>
                  </a:lnTo>
                  <a:lnTo>
                    <a:pt x="2186" y="618"/>
                  </a:lnTo>
                  <a:lnTo>
                    <a:pt x="2186" y="620"/>
                  </a:lnTo>
                  <a:lnTo>
                    <a:pt x="2186" y="622"/>
                  </a:lnTo>
                  <a:lnTo>
                    <a:pt x="2183" y="622"/>
                  </a:lnTo>
                  <a:lnTo>
                    <a:pt x="2183" y="622"/>
                  </a:lnTo>
                  <a:lnTo>
                    <a:pt x="2178" y="622"/>
                  </a:lnTo>
                  <a:lnTo>
                    <a:pt x="2176" y="625"/>
                  </a:lnTo>
                  <a:lnTo>
                    <a:pt x="2167" y="637"/>
                  </a:lnTo>
                  <a:lnTo>
                    <a:pt x="2164" y="639"/>
                  </a:lnTo>
                  <a:lnTo>
                    <a:pt x="2164" y="639"/>
                  </a:lnTo>
                  <a:lnTo>
                    <a:pt x="2162" y="639"/>
                  </a:lnTo>
                  <a:lnTo>
                    <a:pt x="2160" y="639"/>
                  </a:lnTo>
                  <a:lnTo>
                    <a:pt x="2157" y="639"/>
                  </a:lnTo>
                  <a:lnTo>
                    <a:pt x="2157" y="641"/>
                  </a:lnTo>
                  <a:lnTo>
                    <a:pt x="2157" y="644"/>
                  </a:lnTo>
                  <a:lnTo>
                    <a:pt x="2157" y="646"/>
                  </a:lnTo>
                  <a:lnTo>
                    <a:pt x="2157" y="648"/>
                  </a:lnTo>
                  <a:lnTo>
                    <a:pt x="2157" y="648"/>
                  </a:lnTo>
                  <a:lnTo>
                    <a:pt x="2157" y="651"/>
                  </a:lnTo>
                  <a:lnTo>
                    <a:pt x="2155" y="651"/>
                  </a:lnTo>
                  <a:lnTo>
                    <a:pt x="2152" y="653"/>
                  </a:lnTo>
                  <a:lnTo>
                    <a:pt x="2152" y="653"/>
                  </a:lnTo>
                  <a:lnTo>
                    <a:pt x="2150" y="653"/>
                  </a:lnTo>
                  <a:lnTo>
                    <a:pt x="2150" y="653"/>
                  </a:lnTo>
                  <a:lnTo>
                    <a:pt x="2148" y="653"/>
                  </a:lnTo>
                  <a:lnTo>
                    <a:pt x="2148" y="653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5" y="655"/>
                  </a:lnTo>
                  <a:lnTo>
                    <a:pt x="2145" y="655"/>
                  </a:lnTo>
                  <a:lnTo>
                    <a:pt x="2145" y="658"/>
                  </a:lnTo>
                  <a:lnTo>
                    <a:pt x="2145" y="658"/>
                  </a:lnTo>
                  <a:lnTo>
                    <a:pt x="2141" y="660"/>
                  </a:lnTo>
                  <a:lnTo>
                    <a:pt x="2138" y="660"/>
                  </a:lnTo>
                  <a:lnTo>
                    <a:pt x="2133" y="665"/>
                  </a:lnTo>
                  <a:lnTo>
                    <a:pt x="2131" y="665"/>
                  </a:lnTo>
                  <a:lnTo>
                    <a:pt x="2129" y="665"/>
                  </a:lnTo>
                  <a:lnTo>
                    <a:pt x="2129" y="665"/>
                  </a:lnTo>
                  <a:lnTo>
                    <a:pt x="2126" y="665"/>
                  </a:lnTo>
                  <a:lnTo>
                    <a:pt x="2126" y="667"/>
                  </a:lnTo>
                  <a:lnTo>
                    <a:pt x="2124" y="667"/>
                  </a:lnTo>
                  <a:lnTo>
                    <a:pt x="2124" y="667"/>
                  </a:lnTo>
                  <a:lnTo>
                    <a:pt x="2119" y="667"/>
                  </a:lnTo>
                  <a:lnTo>
                    <a:pt x="2110" y="667"/>
                  </a:lnTo>
                  <a:lnTo>
                    <a:pt x="2103" y="670"/>
                  </a:lnTo>
                  <a:lnTo>
                    <a:pt x="2103" y="670"/>
                  </a:lnTo>
                  <a:lnTo>
                    <a:pt x="2100" y="670"/>
                  </a:lnTo>
                  <a:lnTo>
                    <a:pt x="2098" y="670"/>
                  </a:lnTo>
                  <a:lnTo>
                    <a:pt x="2098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3" y="670"/>
                  </a:lnTo>
                  <a:lnTo>
                    <a:pt x="2091" y="670"/>
                  </a:lnTo>
                  <a:lnTo>
                    <a:pt x="2091" y="672"/>
                  </a:lnTo>
                  <a:lnTo>
                    <a:pt x="2089" y="672"/>
                  </a:lnTo>
                  <a:lnTo>
                    <a:pt x="2089" y="672"/>
                  </a:lnTo>
                  <a:lnTo>
                    <a:pt x="2089" y="674"/>
                  </a:lnTo>
                  <a:lnTo>
                    <a:pt x="2089" y="674"/>
                  </a:lnTo>
                  <a:lnTo>
                    <a:pt x="2086" y="681"/>
                  </a:lnTo>
                  <a:lnTo>
                    <a:pt x="2086" y="684"/>
                  </a:lnTo>
                  <a:lnTo>
                    <a:pt x="2084" y="689"/>
                  </a:lnTo>
                  <a:lnTo>
                    <a:pt x="2084" y="691"/>
                  </a:lnTo>
                  <a:lnTo>
                    <a:pt x="2081" y="693"/>
                  </a:lnTo>
                  <a:lnTo>
                    <a:pt x="2079" y="696"/>
                  </a:lnTo>
                  <a:lnTo>
                    <a:pt x="2072" y="703"/>
                  </a:lnTo>
                  <a:lnTo>
                    <a:pt x="2070" y="705"/>
                  </a:lnTo>
                  <a:lnTo>
                    <a:pt x="2070" y="705"/>
                  </a:lnTo>
                  <a:lnTo>
                    <a:pt x="2065" y="708"/>
                  </a:lnTo>
                  <a:lnTo>
                    <a:pt x="2065" y="708"/>
                  </a:lnTo>
                  <a:lnTo>
                    <a:pt x="2062" y="708"/>
                  </a:lnTo>
                  <a:lnTo>
                    <a:pt x="2060" y="712"/>
                  </a:lnTo>
                  <a:lnTo>
                    <a:pt x="2060" y="712"/>
                  </a:lnTo>
                  <a:lnTo>
                    <a:pt x="2058" y="715"/>
                  </a:lnTo>
                  <a:lnTo>
                    <a:pt x="2058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2"/>
                  </a:lnTo>
                  <a:lnTo>
                    <a:pt x="2053" y="712"/>
                  </a:lnTo>
                  <a:lnTo>
                    <a:pt x="2053" y="712"/>
                  </a:lnTo>
                  <a:lnTo>
                    <a:pt x="2048" y="717"/>
                  </a:lnTo>
                  <a:lnTo>
                    <a:pt x="2046" y="719"/>
                  </a:lnTo>
                  <a:lnTo>
                    <a:pt x="2044" y="722"/>
                  </a:lnTo>
                  <a:lnTo>
                    <a:pt x="2041" y="724"/>
                  </a:lnTo>
                  <a:lnTo>
                    <a:pt x="2041" y="726"/>
                  </a:lnTo>
                  <a:lnTo>
                    <a:pt x="2044" y="726"/>
                  </a:lnTo>
                  <a:lnTo>
                    <a:pt x="2046" y="726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4"/>
                  </a:lnTo>
                  <a:lnTo>
                    <a:pt x="2044" y="736"/>
                  </a:lnTo>
                  <a:lnTo>
                    <a:pt x="2041" y="738"/>
                  </a:lnTo>
                  <a:lnTo>
                    <a:pt x="2039" y="741"/>
                  </a:lnTo>
                  <a:lnTo>
                    <a:pt x="2036" y="741"/>
                  </a:lnTo>
                  <a:lnTo>
                    <a:pt x="2036" y="741"/>
                  </a:lnTo>
                  <a:lnTo>
                    <a:pt x="2034" y="743"/>
                  </a:lnTo>
                  <a:lnTo>
                    <a:pt x="2032" y="743"/>
                  </a:lnTo>
                  <a:lnTo>
                    <a:pt x="2029" y="745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2" y="745"/>
                  </a:lnTo>
                  <a:lnTo>
                    <a:pt x="2022" y="745"/>
                  </a:lnTo>
                  <a:lnTo>
                    <a:pt x="2020" y="745"/>
                  </a:lnTo>
                  <a:lnTo>
                    <a:pt x="2020" y="748"/>
                  </a:lnTo>
                  <a:lnTo>
                    <a:pt x="2020" y="750"/>
                  </a:lnTo>
                  <a:lnTo>
                    <a:pt x="2017" y="750"/>
                  </a:lnTo>
                  <a:lnTo>
                    <a:pt x="2017" y="748"/>
                  </a:lnTo>
                  <a:lnTo>
                    <a:pt x="2017" y="748"/>
                  </a:lnTo>
                  <a:lnTo>
                    <a:pt x="2017" y="745"/>
                  </a:lnTo>
                  <a:lnTo>
                    <a:pt x="2015" y="750"/>
                  </a:lnTo>
                  <a:lnTo>
                    <a:pt x="2015" y="750"/>
                  </a:lnTo>
                  <a:lnTo>
                    <a:pt x="2013" y="750"/>
                  </a:lnTo>
                  <a:lnTo>
                    <a:pt x="2013" y="748"/>
                  </a:lnTo>
                  <a:lnTo>
                    <a:pt x="2010" y="745"/>
                  </a:lnTo>
                  <a:lnTo>
                    <a:pt x="2010" y="743"/>
                  </a:lnTo>
                  <a:lnTo>
                    <a:pt x="2008" y="743"/>
                  </a:lnTo>
                  <a:lnTo>
                    <a:pt x="2008" y="745"/>
                  </a:lnTo>
                  <a:lnTo>
                    <a:pt x="2008" y="745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6" y="750"/>
                  </a:lnTo>
                  <a:lnTo>
                    <a:pt x="1999" y="748"/>
                  </a:lnTo>
                  <a:lnTo>
                    <a:pt x="1999" y="748"/>
                  </a:lnTo>
                  <a:lnTo>
                    <a:pt x="1994" y="750"/>
                  </a:lnTo>
                  <a:lnTo>
                    <a:pt x="1989" y="755"/>
                  </a:lnTo>
                  <a:lnTo>
                    <a:pt x="1987" y="757"/>
                  </a:lnTo>
                  <a:lnTo>
                    <a:pt x="1984" y="757"/>
                  </a:lnTo>
                  <a:lnTo>
                    <a:pt x="1982" y="755"/>
                  </a:lnTo>
                  <a:lnTo>
                    <a:pt x="1977" y="757"/>
                  </a:lnTo>
                  <a:lnTo>
                    <a:pt x="1977" y="755"/>
                  </a:lnTo>
                  <a:lnTo>
                    <a:pt x="1972" y="755"/>
                  </a:lnTo>
                  <a:lnTo>
                    <a:pt x="1970" y="752"/>
                  </a:lnTo>
                  <a:lnTo>
                    <a:pt x="1958" y="752"/>
                  </a:lnTo>
                  <a:lnTo>
                    <a:pt x="1958" y="757"/>
                  </a:lnTo>
                  <a:lnTo>
                    <a:pt x="1954" y="762"/>
                  </a:lnTo>
                  <a:lnTo>
                    <a:pt x="1954" y="767"/>
                  </a:lnTo>
                  <a:lnTo>
                    <a:pt x="1956" y="774"/>
                  </a:lnTo>
                  <a:lnTo>
                    <a:pt x="1956" y="774"/>
                  </a:lnTo>
                  <a:lnTo>
                    <a:pt x="1958" y="776"/>
                  </a:lnTo>
                  <a:lnTo>
                    <a:pt x="1958" y="779"/>
                  </a:lnTo>
                  <a:lnTo>
                    <a:pt x="1961" y="779"/>
                  </a:lnTo>
                  <a:lnTo>
                    <a:pt x="1963" y="781"/>
                  </a:lnTo>
                  <a:lnTo>
                    <a:pt x="1965" y="781"/>
                  </a:lnTo>
                  <a:lnTo>
                    <a:pt x="1965" y="781"/>
                  </a:lnTo>
                  <a:lnTo>
                    <a:pt x="1968" y="783"/>
                  </a:lnTo>
                  <a:lnTo>
                    <a:pt x="1968" y="786"/>
                  </a:lnTo>
                  <a:lnTo>
                    <a:pt x="1968" y="786"/>
                  </a:lnTo>
                  <a:lnTo>
                    <a:pt x="1970" y="786"/>
                  </a:lnTo>
                  <a:lnTo>
                    <a:pt x="1977" y="783"/>
                  </a:lnTo>
                  <a:lnTo>
                    <a:pt x="1980" y="783"/>
                  </a:lnTo>
                  <a:lnTo>
                    <a:pt x="1982" y="783"/>
                  </a:lnTo>
                  <a:lnTo>
                    <a:pt x="1984" y="783"/>
                  </a:lnTo>
                  <a:lnTo>
                    <a:pt x="1987" y="781"/>
                  </a:lnTo>
                  <a:lnTo>
                    <a:pt x="1987" y="781"/>
                  </a:lnTo>
                  <a:lnTo>
                    <a:pt x="1989" y="783"/>
                  </a:lnTo>
                  <a:lnTo>
                    <a:pt x="1996" y="795"/>
                  </a:lnTo>
                  <a:lnTo>
                    <a:pt x="1996" y="797"/>
                  </a:lnTo>
                  <a:lnTo>
                    <a:pt x="1996" y="797"/>
                  </a:lnTo>
                  <a:lnTo>
                    <a:pt x="1994" y="800"/>
                  </a:lnTo>
                  <a:lnTo>
                    <a:pt x="1991" y="802"/>
                  </a:lnTo>
                  <a:lnTo>
                    <a:pt x="1991" y="802"/>
                  </a:lnTo>
                  <a:lnTo>
                    <a:pt x="1991" y="805"/>
                  </a:lnTo>
                  <a:lnTo>
                    <a:pt x="1991" y="805"/>
                  </a:lnTo>
                  <a:lnTo>
                    <a:pt x="1991" y="807"/>
                  </a:lnTo>
                  <a:lnTo>
                    <a:pt x="1989" y="807"/>
                  </a:lnTo>
                  <a:lnTo>
                    <a:pt x="1989" y="809"/>
                  </a:lnTo>
                  <a:lnTo>
                    <a:pt x="1989" y="809"/>
                  </a:lnTo>
                  <a:lnTo>
                    <a:pt x="1989" y="812"/>
                  </a:lnTo>
                  <a:lnTo>
                    <a:pt x="1989" y="814"/>
                  </a:lnTo>
                  <a:lnTo>
                    <a:pt x="1989" y="814"/>
                  </a:lnTo>
                  <a:lnTo>
                    <a:pt x="1989" y="819"/>
                  </a:lnTo>
                  <a:lnTo>
                    <a:pt x="1994" y="821"/>
                  </a:lnTo>
                  <a:lnTo>
                    <a:pt x="1994" y="826"/>
                  </a:lnTo>
                  <a:lnTo>
                    <a:pt x="1994" y="826"/>
                  </a:lnTo>
                  <a:lnTo>
                    <a:pt x="1996" y="831"/>
                  </a:lnTo>
                  <a:lnTo>
                    <a:pt x="1996" y="835"/>
                  </a:lnTo>
                  <a:lnTo>
                    <a:pt x="1991" y="838"/>
                  </a:lnTo>
                  <a:lnTo>
                    <a:pt x="1987" y="838"/>
                  </a:lnTo>
                  <a:lnTo>
                    <a:pt x="1984" y="838"/>
                  </a:lnTo>
                  <a:lnTo>
                    <a:pt x="1982" y="835"/>
                  </a:lnTo>
                  <a:lnTo>
                    <a:pt x="1982" y="835"/>
                  </a:lnTo>
                  <a:lnTo>
                    <a:pt x="1980" y="835"/>
                  </a:lnTo>
                  <a:lnTo>
                    <a:pt x="1980" y="835"/>
                  </a:lnTo>
                  <a:lnTo>
                    <a:pt x="1980" y="838"/>
                  </a:lnTo>
                  <a:lnTo>
                    <a:pt x="1980" y="838"/>
                  </a:lnTo>
                  <a:lnTo>
                    <a:pt x="1980" y="840"/>
                  </a:lnTo>
                  <a:lnTo>
                    <a:pt x="1980" y="842"/>
                  </a:lnTo>
                  <a:lnTo>
                    <a:pt x="1980" y="842"/>
                  </a:lnTo>
                  <a:lnTo>
                    <a:pt x="1977" y="842"/>
                  </a:lnTo>
                  <a:lnTo>
                    <a:pt x="1977" y="840"/>
                  </a:lnTo>
                  <a:lnTo>
                    <a:pt x="1977" y="840"/>
                  </a:lnTo>
                  <a:lnTo>
                    <a:pt x="1975" y="838"/>
                  </a:lnTo>
                  <a:lnTo>
                    <a:pt x="1975" y="838"/>
                  </a:lnTo>
                  <a:lnTo>
                    <a:pt x="1972" y="838"/>
                  </a:lnTo>
                  <a:lnTo>
                    <a:pt x="1968" y="842"/>
                  </a:lnTo>
                  <a:lnTo>
                    <a:pt x="1963" y="842"/>
                  </a:lnTo>
                  <a:lnTo>
                    <a:pt x="1961" y="842"/>
                  </a:lnTo>
                  <a:lnTo>
                    <a:pt x="1958" y="842"/>
                  </a:lnTo>
                  <a:lnTo>
                    <a:pt x="1956" y="842"/>
                  </a:lnTo>
                  <a:lnTo>
                    <a:pt x="1954" y="842"/>
                  </a:lnTo>
                  <a:lnTo>
                    <a:pt x="1951" y="842"/>
                  </a:lnTo>
                  <a:lnTo>
                    <a:pt x="1949" y="842"/>
                  </a:lnTo>
                  <a:lnTo>
                    <a:pt x="1949" y="842"/>
                  </a:lnTo>
                  <a:lnTo>
                    <a:pt x="1946" y="838"/>
                  </a:lnTo>
                  <a:lnTo>
                    <a:pt x="1944" y="838"/>
                  </a:lnTo>
                  <a:lnTo>
                    <a:pt x="1944" y="835"/>
                  </a:lnTo>
                  <a:lnTo>
                    <a:pt x="1942" y="835"/>
                  </a:lnTo>
                  <a:lnTo>
                    <a:pt x="1939" y="835"/>
                  </a:lnTo>
                  <a:lnTo>
                    <a:pt x="1937" y="838"/>
                  </a:lnTo>
                  <a:lnTo>
                    <a:pt x="1937" y="838"/>
                  </a:lnTo>
                  <a:lnTo>
                    <a:pt x="1937" y="840"/>
                  </a:lnTo>
                  <a:lnTo>
                    <a:pt x="1935" y="842"/>
                  </a:lnTo>
                  <a:lnTo>
                    <a:pt x="1935" y="842"/>
                  </a:lnTo>
                  <a:lnTo>
                    <a:pt x="1932" y="845"/>
                  </a:lnTo>
                  <a:lnTo>
                    <a:pt x="1932" y="845"/>
                  </a:lnTo>
                  <a:lnTo>
                    <a:pt x="1930" y="845"/>
                  </a:lnTo>
                  <a:lnTo>
                    <a:pt x="1927" y="845"/>
                  </a:lnTo>
                  <a:lnTo>
                    <a:pt x="1927" y="845"/>
                  </a:lnTo>
                  <a:lnTo>
                    <a:pt x="1925" y="842"/>
                  </a:lnTo>
                  <a:lnTo>
                    <a:pt x="1923" y="842"/>
                  </a:lnTo>
                  <a:lnTo>
                    <a:pt x="1916" y="842"/>
                  </a:lnTo>
                  <a:lnTo>
                    <a:pt x="1913" y="842"/>
                  </a:lnTo>
                  <a:lnTo>
                    <a:pt x="1911" y="842"/>
                  </a:lnTo>
                  <a:lnTo>
                    <a:pt x="1906" y="845"/>
                  </a:lnTo>
                  <a:lnTo>
                    <a:pt x="1882" y="845"/>
                  </a:lnTo>
                  <a:lnTo>
                    <a:pt x="1871" y="845"/>
                  </a:lnTo>
                  <a:lnTo>
                    <a:pt x="1861" y="840"/>
                  </a:lnTo>
                  <a:lnTo>
                    <a:pt x="1854" y="835"/>
                  </a:lnTo>
                  <a:lnTo>
                    <a:pt x="1852" y="833"/>
                  </a:lnTo>
                  <a:lnTo>
                    <a:pt x="1849" y="835"/>
                  </a:lnTo>
                  <a:lnTo>
                    <a:pt x="1849" y="835"/>
                  </a:lnTo>
                  <a:lnTo>
                    <a:pt x="1847" y="835"/>
                  </a:lnTo>
                  <a:lnTo>
                    <a:pt x="1847" y="838"/>
                  </a:lnTo>
                  <a:lnTo>
                    <a:pt x="1845" y="838"/>
                  </a:lnTo>
                  <a:lnTo>
                    <a:pt x="1842" y="838"/>
                  </a:lnTo>
                  <a:lnTo>
                    <a:pt x="1840" y="838"/>
                  </a:lnTo>
                  <a:lnTo>
                    <a:pt x="1837" y="840"/>
                  </a:lnTo>
                  <a:lnTo>
                    <a:pt x="1835" y="845"/>
                  </a:lnTo>
                  <a:lnTo>
                    <a:pt x="1833" y="847"/>
                  </a:lnTo>
                  <a:lnTo>
                    <a:pt x="1830" y="847"/>
                  </a:lnTo>
                  <a:lnTo>
                    <a:pt x="1821" y="850"/>
                  </a:lnTo>
                  <a:lnTo>
                    <a:pt x="1814" y="850"/>
                  </a:lnTo>
                  <a:lnTo>
                    <a:pt x="1814" y="852"/>
                  </a:lnTo>
                  <a:lnTo>
                    <a:pt x="1811" y="850"/>
                  </a:lnTo>
                  <a:lnTo>
                    <a:pt x="1811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7" y="850"/>
                  </a:lnTo>
                  <a:lnTo>
                    <a:pt x="1807" y="850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2" y="852"/>
                  </a:lnTo>
                  <a:lnTo>
                    <a:pt x="1800" y="852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0" y="852"/>
                  </a:lnTo>
                  <a:lnTo>
                    <a:pt x="1790" y="852"/>
                  </a:lnTo>
                  <a:lnTo>
                    <a:pt x="1788" y="850"/>
                  </a:lnTo>
                  <a:lnTo>
                    <a:pt x="1790" y="847"/>
                  </a:lnTo>
                  <a:lnTo>
                    <a:pt x="1790" y="847"/>
                  </a:lnTo>
                  <a:lnTo>
                    <a:pt x="1788" y="845"/>
                  </a:lnTo>
                  <a:lnTo>
                    <a:pt x="1785" y="842"/>
                  </a:lnTo>
                  <a:lnTo>
                    <a:pt x="1781" y="842"/>
                  </a:lnTo>
                  <a:lnTo>
                    <a:pt x="1776" y="842"/>
                  </a:lnTo>
                  <a:lnTo>
                    <a:pt x="1774" y="842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2" y="838"/>
                  </a:lnTo>
                  <a:lnTo>
                    <a:pt x="1762" y="838"/>
                  </a:lnTo>
                  <a:lnTo>
                    <a:pt x="1762" y="840"/>
                  </a:lnTo>
                  <a:lnTo>
                    <a:pt x="1759" y="840"/>
                  </a:lnTo>
                  <a:lnTo>
                    <a:pt x="1759" y="840"/>
                  </a:lnTo>
                  <a:lnTo>
                    <a:pt x="1757" y="842"/>
                  </a:lnTo>
                  <a:lnTo>
                    <a:pt x="1755" y="842"/>
                  </a:lnTo>
                  <a:lnTo>
                    <a:pt x="1750" y="842"/>
                  </a:lnTo>
                  <a:lnTo>
                    <a:pt x="1748" y="840"/>
                  </a:lnTo>
                  <a:lnTo>
                    <a:pt x="1745" y="840"/>
                  </a:lnTo>
                  <a:lnTo>
                    <a:pt x="1745" y="838"/>
                  </a:lnTo>
                  <a:lnTo>
                    <a:pt x="1745" y="835"/>
                  </a:lnTo>
                  <a:lnTo>
                    <a:pt x="1743" y="833"/>
                  </a:lnTo>
                  <a:lnTo>
                    <a:pt x="1740" y="833"/>
                  </a:lnTo>
                  <a:lnTo>
                    <a:pt x="1738" y="831"/>
                  </a:lnTo>
                  <a:lnTo>
                    <a:pt x="1738" y="831"/>
                  </a:lnTo>
                  <a:lnTo>
                    <a:pt x="1736" y="833"/>
                  </a:lnTo>
                  <a:lnTo>
                    <a:pt x="1736" y="833"/>
                  </a:lnTo>
                  <a:lnTo>
                    <a:pt x="1733" y="833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28"/>
                  </a:lnTo>
                  <a:lnTo>
                    <a:pt x="1733" y="828"/>
                  </a:lnTo>
                  <a:lnTo>
                    <a:pt x="1731" y="826"/>
                  </a:lnTo>
                  <a:lnTo>
                    <a:pt x="1729" y="826"/>
                  </a:lnTo>
                  <a:lnTo>
                    <a:pt x="1729" y="828"/>
                  </a:lnTo>
                  <a:lnTo>
                    <a:pt x="1726" y="828"/>
                  </a:lnTo>
                  <a:lnTo>
                    <a:pt x="1726" y="826"/>
                  </a:lnTo>
                  <a:lnTo>
                    <a:pt x="1726" y="819"/>
                  </a:lnTo>
                  <a:lnTo>
                    <a:pt x="1726" y="816"/>
                  </a:lnTo>
                  <a:lnTo>
                    <a:pt x="1724" y="814"/>
                  </a:lnTo>
                  <a:lnTo>
                    <a:pt x="1724" y="814"/>
                  </a:lnTo>
                  <a:lnTo>
                    <a:pt x="1717" y="812"/>
                  </a:lnTo>
                  <a:lnTo>
                    <a:pt x="1717" y="809"/>
                  </a:lnTo>
                  <a:lnTo>
                    <a:pt x="1717" y="807"/>
                  </a:lnTo>
                  <a:lnTo>
                    <a:pt x="1719" y="805"/>
                  </a:lnTo>
                  <a:lnTo>
                    <a:pt x="1719" y="802"/>
                  </a:lnTo>
                  <a:lnTo>
                    <a:pt x="1721" y="800"/>
                  </a:lnTo>
                  <a:lnTo>
                    <a:pt x="1726" y="800"/>
                  </a:lnTo>
                  <a:lnTo>
                    <a:pt x="1729" y="797"/>
                  </a:lnTo>
                  <a:lnTo>
                    <a:pt x="1731" y="795"/>
                  </a:lnTo>
                  <a:lnTo>
                    <a:pt x="1729" y="793"/>
                  </a:lnTo>
                  <a:lnTo>
                    <a:pt x="1726" y="793"/>
                  </a:lnTo>
                  <a:lnTo>
                    <a:pt x="1724" y="790"/>
                  </a:lnTo>
                  <a:lnTo>
                    <a:pt x="1724" y="790"/>
                  </a:lnTo>
                  <a:lnTo>
                    <a:pt x="1724" y="788"/>
                  </a:lnTo>
                  <a:lnTo>
                    <a:pt x="1721" y="788"/>
                  </a:lnTo>
                  <a:lnTo>
                    <a:pt x="1719" y="786"/>
                  </a:lnTo>
                  <a:lnTo>
                    <a:pt x="1719" y="783"/>
                  </a:lnTo>
                  <a:lnTo>
                    <a:pt x="1719" y="781"/>
                  </a:lnTo>
                  <a:lnTo>
                    <a:pt x="1719" y="779"/>
                  </a:lnTo>
                  <a:lnTo>
                    <a:pt x="1719" y="776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9" y="771"/>
                  </a:lnTo>
                  <a:lnTo>
                    <a:pt x="1719" y="769"/>
                  </a:lnTo>
                  <a:lnTo>
                    <a:pt x="1721" y="767"/>
                  </a:lnTo>
                  <a:lnTo>
                    <a:pt x="1724" y="762"/>
                  </a:lnTo>
                  <a:lnTo>
                    <a:pt x="1726" y="745"/>
                  </a:lnTo>
                  <a:lnTo>
                    <a:pt x="1726" y="743"/>
                  </a:lnTo>
                  <a:lnTo>
                    <a:pt x="1726" y="743"/>
                  </a:lnTo>
                  <a:lnTo>
                    <a:pt x="1726" y="741"/>
                  </a:lnTo>
                  <a:lnTo>
                    <a:pt x="1724" y="738"/>
                  </a:lnTo>
                  <a:lnTo>
                    <a:pt x="1724" y="738"/>
                  </a:lnTo>
                  <a:lnTo>
                    <a:pt x="1724" y="736"/>
                  </a:lnTo>
                  <a:lnTo>
                    <a:pt x="1724" y="734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1" y="729"/>
                  </a:lnTo>
                  <a:lnTo>
                    <a:pt x="1721" y="729"/>
                  </a:lnTo>
                  <a:lnTo>
                    <a:pt x="1717" y="726"/>
                  </a:lnTo>
                  <a:lnTo>
                    <a:pt x="1714" y="724"/>
                  </a:lnTo>
                  <a:lnTo>
                    <a:pt x="1710" y="724"/>
                  </a:lnTo>
                  <a:lnTo>
                    <a:pt x="1707" y="724"/>
                  </a:lnTo>
                  <a:lnTo>
                    <a:pt x="1707" y="722"/>
                  </a:lnTo>
                  <a:lnTo>
                    <a:pt x="1705" y="722"/>
                  </a:lnTo>
                  <a:lnTo>
                    <a:pt x="1703" y="724"/>
                  </a:lnTo>
                  <a:lnTo>
                    <a:pt x="1700" y="726"/>
                  </a:lnTo>
                  <a:lnTo>
                    <a:pt x="1698" y="726"/>
                  </a:lnTo>
                  <a:lnTo>
                    <a:pt x="1698" y="729"/>
                  </a:lnTo>
                  <a:lnTo>
                    <a:pt x="1695" y="726"/>
                  </a:lnTo>
                  <a:lnTo>
                    <a:pt x="1693" y="729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4"/>
                  </a:lnTo>
                  <a:lnTo>
                    <a:pt x="1672" y="734"/>
                  </a:lnTo>
                  <a:lnTo>
                    <a:pt x="1669" y="736"/>
                  </a:lnTo>
                  <a:lnTo>
                    <a:pt x="1669" y="736"/>
                  </a:lnTo>
                  <a:lnTo>
                    <a:pt x="1667" y="736"/>
                  </a:lnTo>
                  <a:lnTo>
                    <a:pt x="1667" y="736"/>
                  </a:lnTo>
                  <a:lnTo>
                    <a:pt x="1665" y="736"/>
                  </a:lnTo>
                  <a:lnTo>
                    <a:pt x="1665" y="738"/>
                  </a:lnTo>
                  <a:lnTo>
                    <a:pt x="1665" y="741"/>
                  </a:lnTo>
                  <a:lnTo>
                    <a:pt x="1665" y="743"/>
                  </a:lnTo>
                  <a:lnTo>
                    <a:pt x="1665" y="743"/>
                  </a:lnTo>
                  <a:lnTo>
                    <a:pt x="1667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8"/>
                  </a:lnTo>
                  <a:lnTo>
                    <a:pt x="1669" y="752"/>
                  </a:lnTo>
                  <a:lnTo>
                    <a:pt x="1667" y="755"/>
                  </a:lnTo>
                  <a:lnTo>
                    <a:pt x="1667" y="757"/>
                  </a:lnTo>
                  <a:lnTo>
                    <a:pt x="1665" y="764"/>
                  </a:lnTo>
                  <a:lnTo>
                    <a:pt x="1660" y="774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8" y="781"/>
                  </a:lnTo>
                  <a:lnTo>
                    <a:pt x="1658" y="781"/>
                  </a:lnTo>
                  <a:lnTo>
                    <a:pt x="1658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8"/>
                  </a:lnTo>
                  <a:lnTo>
                    <a:pt x="1658" y="788"/>
                  </a:lnTo>
                  <a:lnTo>
                    <a:pt x="1658" y="790"/>
                  </a:lnTo>
                  <a:lnTo>
                    <a:pt x="1658" y="790"/>
                  </a:lnTo>
                  <a:lnTo>
                    <a:pt x="1658" y="793"/>
                  </a:lnTo>
                  <a:lnTo>
                    <a:pt x="1658" y="795"/>
                  </a:lnTo>
                  <a:lnTo>
                    <a:pt x="1658" y="797"/>
                  </a:lnTo>
                  <a:lnTo>
                    <a:pt x="1655" y="805"/>
                  </a:lnTo>
                  <a:lnTo>
                    <a:pt x="1655" y="809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6"/>
                  </a:lnTo>
                  <a:lnTo>
                    <a:pt x="1655" y="816"/>
                  </a:lnTo>
                  <a:lnTo>
                    <a:pt x="1658" y="821"/>
                  </a:lnTo>
                  <a:lnTo>
                    <a:pt x="1658" y="821"/>
                  </a:lnTo>
                  <a:lnTo>
                    <a:pt x="1660" y="821"/>
                  </a:lnTo>
                  <a:lnTo>
                    <a:pt x="1660" y="824"/>
                  </a:lnTo>
                  <a:lnTo>
                    <a:pt x="1662" y="826"/>
                  </a:lnTo>
                  <a:lnTo>
                    <a:pt x="1665" y="828"/>
                  </a:lnTo>
                  <a:lnTo>
                    <a:pt x="1665" y="831"/>
                  </a:lnTo>
                  <a:lnTo>
                    <a:pt x="1665" y="833"/>
                  </a:lnTo>
                  <a:lnTo>
                    <a:pt x="1667" y="835"/>
                  </a:lnTo>
                  <a:lnTo>
                    <a:pt x="1669" y="838"/>
                  </a:lnTo>
                  <a:lnTo>
                    <a:pt x="1669" y="838"/>
                  </a:lnTo>
                  <a:lnTo>
                    <a:pt x="1669" y="842"/>
                  </a:lnTo>
                  <a:lnTo>
                    <a:pt x="1669" y="847"/>
                  </a:lnTo>
                  <a:lnTo>
                    <a:pt x="1669" y="847"/>
                  </a:lnTo>
                  <a:lnTo>
                    <a:pt x="1669" y="850"/>
                  </a:lnTo>
                  <a:lnTo>
                    <a:pt x="1669" y="852"/>
                  </a:lnTo>
                  <a:lnTo>
                    <a:pt x="1667" y="857"/>
                  </a:lnTo>
                  <a:lnTo>
                    <a:pt x="1665" y="864"/>
                  </a:lnTo>
                  <a:lnTo>
                    <a:pt x="1662" y="868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6"/>
                  </a:lnTo>
                  <a:lnTo>
                    <a:pt x="1660" y="880"/>
                  </a:lnTo>
                  <a:lnTo>
                    <a:pt x="1655" y="883"/>
                  </a:lnTo>
                  <a:lnTo>
                    <a:pt x="1653" y="883"/>
                  </a:lnTo>
                  <a:lnTo>
                    <a:pt x="1653" y="883"/>
                  </a:lnTo>
                  <a:lnTo>
                    <a:pt x="1650" y="880"/>
                  </a:lnTo>
                  <a:lnTo>
                    <a:pt x="1648" y="880"/>
                  </a:lnTo>
                  <a:lnTo>
                    <a:pt x="1648" y="878"/>
                  </a:lnTo>
                  <a:lnTo>
                    <a:pt x="1648" y="876"/>
                  </a:lnTo>
                  <a:lnTo>
                    <a:pt x="1648" y="876"/>
                  </a:lnTo>
                  <a:lnTo>
                    <a:pt x="1646" y="876"/>
                  </a:lnTo>
                  <a:lnTo>
                    <a:pt x="1646" y="873"/>
                  </a:lnTo>
                  <a:lnTo>
                    <a:pt x="1646" y="873"/>
                  </a:lnTo>
                  <a:lnTo>
                    <a:pt x="1643" y="873"/>
                  </a:lnTo>
                  <a:lnTo>
                    <a:pt x="1641" y="876"/>
                  </a:lnTo>
                  <a:lnTo>
                    <a:pt x="1639" y="876"/>
                  </a:lnTo>
                  <a:lnTo>
                    <a:pt x="1639" y="876"/>
                  </a:lnTo>
                  <a:lnTo>
                    <a:pt x="1636" y="876"/>
                  </a:lnTo>
                  <a:lnTo>
                    <a:pt x="1636" y="876"/>
                  </a:lnTo>
                  <a:lnTo>
                    <a:pt x="1634" y="878"/>
                  </a:lnTo>
                  <a:lnTo>
                    <a:pt x="1634" y="878"/>
                  </a:lnTo>
                  <a:lnTo>
                    <a:pt x="1634" y="880"/>
                  </a:lnTo>
                  <a:lnTo>
                    <a:pt x="1631" y="880"/>
                  </a:lnTo>
                  <a:lnTo>
                    <a:pt x="1631" y="878"/>
                  </a:lnTo>
                  <a:lnTo>
                    <a:pt x="1629" y="878"/>
                  </a:lnTo>
                  <a:lnTo>
                    <a:pt x="1627" y="878"/>
                  </a:lnTo>
                  <a:lnTo>
                    <a:pt x="1624" y="880"/>
                  </a:lnTo>
                  <a:lnTo>
                    <a:pt x="1622" y="883"/>
                  </a:lnTo>
                  <a:lnTo>
                    <a:pt x="1617" y="880"/>
                  </a:lnTo>
                  <a:lnTo>
                    <a:pt x="1613" y="878"/>
                  </a:lnTo>
                  <a:lnTo>
                    <a:pt x="1610" y="878"/>
                  </a:lnTo>
                  <a:lnTo>
                    <a:pt x="1608" y="878"/>
                  </a:lnTo>
                  <a:lnTo>
                    <a:pt x="1603" y="878"/>
                  </a:lnTo>
                  <a:lnTo>
                    <a:pt x="1603" y="880"/>
                  </a:lnTo>
                  <a:lnTo>
                    <a:pt x="1601" y="880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4" y="883"/>
                  </a:lnTo>
                  <a:lnTo>
                    <a:pt x="1594" y="883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89" y="880"/>
                  </a:lnTo>
                  <a:lnTo>
                    <a:pt x="1584" y="880"/>
                  </a:lnTo>
                  <a:lnTo>
                    <a:pt x="1582" y="880"/>
                  </a:lnTo>
                  <a:lnTo>
                    <a:pt x="1579" y="878"/>
                  </a:lnTo>
                  <a:lnTo>
                    <a:pt x="1577" y="873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66"/>
                  </a:lnTo>
                  <a:lnTo>
                    <a:pt x="1577" y="866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0" y="866"/>
                  </a:lnTo>
                  <a:lnTo>
                    <a:pt x="1570" y="868"/>
                  </a:lnTo>
                  <a:lnTo>
                    <a:pt x="1565" y="868"/>
                  </a:lnTo>
                  <a:lnTo>
                    <a:pt x="1563" y="871"/>
                  </a:lnTo>
                  <a:lnTo>
                    <a:pt x="1560" y="873"/>
                  </a:lnTo>
                  <a:lnTo>
                    <a:pt x="1560" y="876"/>
                  </a:lnTo>
                  <a:lnTo>
                    <a:pt x="1558" y="876"/>
                  </a:lnTo>
                  <a:lnTo>
                    <a:pt x="1556" y="878"/>
                  </a:lnTo>
                  <a:lnTo>
                    <a:pt x="1553" y="878"/>
                  </a:lnTo>
                  <a:lnTo>
                    <a:pt x="1551" y="876"/>
                  </a:lnTo>
                  <a:lnTo>
                    <a:pt x="1551" y="876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6" y="878"/>
                  </a:lnTo>
                  <a:lnTo>
                    <a:pt x="1541" y="876"/>
                  </a:lnTo>
                  <a:lnTo>
                    <a:pt x="1534" y="873"/>
                  </a:lnTo>
                  <a:lnTo>
                    <a:pt x="1534" y="871"/>
                  </a:lnTo>
                  <a:lnTo>
                    <a:pt x="1534" y="871"/>
                  </a:lnTo>
                  <a:lnTo>
                    <a:pt x="1532" y="871"/>
                  </a:lnTo>
                  <a:lnTo>
                    <a:pt x="1532" y="868"/>
                  </a:lnTo>
                  <a:lnTo>
                    <a:pt x="1530" y="868"/>
                  </a:lnTo>
                  <a:lnTo>
                    <a:pt x="1530" y="868"/>
                  </a:lnTo>
                  <a:lnTo>
                    <a:pt x="1525" y="866"/>
                  </a:lnTo>
                  <a:lnTo>
                    <a:pt x="1520" y="864"/>
                  </a:lnTo>
                  <a:lnTo>
                    <a:pt x="1518" y="864"/>
                  </a:lnTo>
                  <a:lnTo>
                    <a:pt x="1518" y="864"/>
                  </a:lnTo>
                  <a:lnTo>
                    <a:pt x="1515" y="864"/>
                  </a:lnTo>
                  <a:lnTo>
                    <a:pt x="1515" y="864"/>
                  </a:lnTo>
                  <a:lnTo>
                    <a:pt x="1515" y="861"/>
                  </a:lnTo>
                  <a:lnTo>
                    <a:pt x="1515" y="861"/>
                  </a:lnTo>
                  <a:lnTo>
                    <a:pt x="1513" y="861"/>
                  </a:lnTo>
                  <a:lnTo>
                    <a:pt x="1513" y="861"/>
                  </a:lnTo>
                  <a:lnTo>
                    <a:pt x="1511" y="861"/>
                  </a:lnTo>
                  <a:lnTo>
                    <a:pt x="1508" y="861"/>
                  </a:lnTo>
                  <a:lnTo>
                    <a:pt x="1506" y="864"/>
                  </a:lnTo>
                  <a:lnTo>
                    <a:pt x="1506" y="864"/>
                  </a:lnTo>
                  <a:lnTo>
                    <a:pt x="1504" y="864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1" y="861"/>
                  </a:lnTo>
                  <a:lnTo>
                    <a:pt x="1501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2" y="857"/>
                  </a:lnTo>
                  <a:lnTo>
                    <a:pt x="1489" y="857"/>
                  </a:lnTo>
                  <a:lnTo>
                    <a:pt x="1487" y="857"/>
                  </a:lnTo>
                  <a:lnTo>
                    <a:pt x="1485" y="857"/>
                  </a:lnTo>
                  <a:lnTo>
                    <a:pt x="1482" y="859"/>
                  </a:lnTo>
                  <a:lnTo>
                    <a:pt x="1478" y="864"/>
                  </a:lnTo>
                  <a:lnTo>
                    <a:pt x="1475" y="864"/>
                  </a:lnTo>
                  <a:lnTo>
                    <a:pt x="1475" y="864"/>
                  </a:lnTo>
                  <a:lnTo>
                    <a:pt x="1473" y="864"/>
                  </a:lnTo>
                  <a:lnTo>
                    <a:pt x="1473" y="864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0" y="861"/>
                  </a:lnTo>
                  <a:lnTo>
                    <a:pt x="1470" y="861"/>
                  </a:lnTo>
                  <a:lnTo>
                    <a:pt x="1466" y="859"/>
                  </a:lnTo>
                  <a:lnTo>
                    <a:pt x="1466" y="857"/>
                  </a:lnTo>
                  <a:lnTo>
                    <a:pt x="1463" y="854"/>
                  </a:lnTo>
                  <a:lnTo>
                    <a:pt x="1466" y="847"/>
                  </a:lnTo>
                  <a:lnTo>
                    <a:pt x="1463" y="842"/>
                  </a:lnTo>
                  <a:lnTo>
                    <a:pt x="1463" y="842"/>
                  </a:lnTo>
                  <a:lnTo>
                    <a:pt x="1456" y="838"/>
                  </a:lnTo>
                  <a:lnTo>
                    <a:pt x="1456" y="838"/>
                  </a:lnTo>
                  <a:lnTo>
                    <a:pt x="1449" y="840"/>
                  </a:lnTo>
                  <a:lnTo>
                    <a:pt x="1444" y="842"/>
                  </a:lnTo>
                  <a:lnTo>
                    <a:pt x="1442" y="845"/>
                  </a:lnTo>
                  <a:lnTo>
                    <a:pt x="1440" y="845"/>
                  </a:lnTo>
                  <a:lnTo>
                    <a:pt x="1440" y="845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5" y="847"/>
                  </a:lnTo>
                  <a:lnTo>
                    <a:pt x="1433" y="847"/>
                  </a:lnTo>
                  <a:lnTo>
                    <a:pt x="1430" y="850"/>
                  </a:lnTo>
                  <a:lnTo>
                    <a:pt x="1430" y="850"/>
                  </a:lnTo>
                  <a:lnTo>
                    <a:pt x="1421" y="847"/>
                  </a:lnTo>
                  <a:lnTo>
                    <a:pt x="1418" y="845"/>
                  </a:lnTo>
                  <a:lnTo>
                    <a:pt x="1418" y="840"/>
                  </a:lnTo>
                  <a:lnTo>
                    <a:pt x="1418" y="838"/>
                  </a:lnTo>
                  <a:lnTo>
                    <a:pt x="1416" y="838"/>
                  </a:lnTo>
                  <a:lnTo>
                    <a:pt x="1414" y="838"/>
                  </a:lnTo>
                  <a:lnTo>
                    <a:pt x="1409" y="838"/>
                  </a:lnTo>
                  <a:lnTo>
                    <a:pt x="1407" y="838"/>
                  </a:lnTo>
                  <a:lnTo>
                    <a:pt x="1407" y="838"/>
                  </a:lnTo>
                  <a:lnTo>
                    <a:pt x="1407" y="835"/>
                  </a:lnTo>
                  <a:lnTo>
                    <a:pt x="1407" y="835"/>
                  </a:lnTo>
                  <a:lnTo>
                    <a:pt x="1404" y="835"/>
                  </a:lnTo>
                  <a:lnTo>
                    <a:pt x="1404" y="835"/>
                  </a:lnTo>
                  <a:lnTo>
                    <a:pt x="1402" y="833"/>
                  </a:lnTo>
                  <a:lnTo>
                    <a:pt x="1402" y="833"/>
                  </a:lnTo>
                  <a:lnTo>
                    <a:pt x="1399" y="831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0" y="824"/>
                  </a:lnTo>
                  <a:lnTo>
                    <a:pt x="1390" y="824"/>
                  </a:lnTo>
                  <a:lnTo>
                    <a:pt x="1388" y="824"/>
                  </a:lnTo>
                  <a:lnTo>
                    <a:pt x="1388" y="824"/>
                  </a:lnTo>
                  <a:lnTo>
                    <a:pt x="1385" y="824"/>
                  </a:lnTo>
                  <a:lnTo>
                    <a:pt x="1376" y="821"/>
                  </a:lnTo>
                  <a:lnTo>
                    <a:pt x="1373" y="821"/>
                  </a:lnTo>
                  <a:lnTo>
                    <a:pt x="1373" y="819"/>
                  </a:lnTo>
                  <a:lnTo>
                    <a:pt x="1376" y="816"/>
                  </a:lnTo>
                  <a:lnTo>
                    <a:pt x="1376" y="814"/>
                  </a:lnTo>
                  <a:lnTo>
                    <a:pt x="1376" y="812"/>
                  </a:lnTo>
                  <a:lnTo>
                    <a:pt x="1378" y="809"/>
                  </a:lnTo>
                  <a:lnTo>
                    <a:pt x="1378" y="805"/>
                  </a:lnTo>
                  <a:lnTo>
                    <a:pt x="1376" y="802"/>
                  </a:lnTo>
                  <a:lnTo>
                    <a:pt x="1376" y="797"/>
                  </a:lnTo>
                  <a:lnTo>
                    <a:pt x="1373" y="795"/>
                  </a:lnTo>
                  <a:lnTo>
                    <a:pt x="1371" y="793"/>
                  </a:lnTo>
                  <a:lnTo>
                    <a:pt x="1347" y="790"/>
                  </a:lnTo>
                  <a:lnTo>
                    <a:pt x="1345" y="788"/>
                  </a:lnTo>
                  <a:lnTo>
                    <a:pt x="1343" y="786"/>
                  </a:lnTo>
                  <a:lnTo>
                    <a:pt x="1343" y="783"/>
                  </a:lnTo>
                  <a:lnTo>
                    <a:pt x="1340" y="783"/>
                  </a:lnTo>
                  <a:lnTo>
                    <a:pt x="1338" y="783"/>
                  </a:lnTo>
                  <a:lnTo>
                    <a:pt x="1338" y="783"/>
                  </a:lnTo>
                  <a:lnTo>
                    <a:pt x="1338" y="781"/>
                  </a:lnTo>
                  <a:lnTo>
                    <a:pt x="1335" y="781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6"/>
                  </a:lnTo>
                  <a:lnTo>
                    <a:pt x="1331" y="776"/>
                  </a:lnTo>
                  <a:lnTo>
                    <a:pt x="1328" y="776"/>
                  </a:lnTo>
                  <a:lnTo>
                    <a:pt x="1324" y="781"/>
                  </a:lnTo>
                  <a:lnTo>
                    <a:pt x="1324" y="783"/>
                  </a:lnTo>
                  <a:lnTo>
                    <a:pt x="1321" y="783"/>
                  </a:lnTo>
                  <a:lnTo>
                    <a:pt x="1317" y="783"/>
                  </a:lnTo>
                  <a:lnTo>
                    <a:pt x="1317" y="783"/>
                  </a:lnTo>
                  <a:lnTo>
                    <a:pt x="1314" y="783"/>
                  </a:lnTo>
                  <a:lnTo>
                    <a:pt x="1309" y="783"/>
                  </a:lnTo>
                  <a:lnTo>
                    <a:pt x="1309" y="783"/>
                  </a:lnTo>
                  <a:lnTo>
                    <a:pt x="1309" y="786"/>
                  </a:lnTo>
                  <a:lnTo>
                    <a:pt x="1312" y="788"/>
                  </a:lnTo>
                  <a:lnTo>
                    <a:pt x="1312" y="788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09" y="793"/>
                  </a:lnTo>
                  <a:lnTo>
                    <a:pt x="1309" y="793"/>
                  </a:lnTo>
                  <a:lnTo>
                    <a:pt x="1305" y="790"/>
                  </a:lnTo>
                  <a:lnTo>
                    <a:pt x="1295" y="783"/>
                  </a:lnTo>
                  <a:lnTo>
                    <a:pt x="1288" y="781"/>
                  </a:lnTo>
                  <a:lnTo>
                    <a:pt x="1279" y="781"/>
                  </a:lnTo>
                  <a:lnTo>
                    <a:pt x="1272" y="781"/>
                  </a:lnTo>
                  <a:lnTo>
                    <a:pt x="1269" y="781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6"/>
                  </a:lnTo>
                  <a:lnTo>
                    <a:pt x="1269" y="788"/>
                  </a:lnTo>
                  <a:lnTo>
                    <a:pt x="1269" y="788"/>
                  </a:lnTo>
                  <a:lnTo>
                    <a:pt x="1267" y="790"/>
                  </a:lnTo>
                  <a:lnTo>
                    <a:pt x="1267" y="793"/>
                  </a:lnTo>
                  <a:lnTo>
                    <a:pt x="1264" y="793"/>
                  </a:lnTo>
                  <a:lnTo>
                    <a:pt x="1262" y="793"/>
                  </a:lnTo>
                  <a:lnTo>
                    <a:pt x="1260" y="793"/>
                  </a:lnTo>
                  <a:lnTo>
                    <a:pt x="1260" y="793"/>
                  </a:lnTo>
                  <a:lnTo>
                    <a:pt x="1260" y="790"/>
                  </a:lnTo>
                  <a:lnTo>
                    <a:pt x="1257" y="788"/>
                  </a:lnTo>
                  <a:lnTo>
                    <a:pt x="1257" y="788"/>
                  </a:lnTo>
                  <a:lnTo>
                    <a:pt x="1253" y="783"/>
                  </a:lnTo>
                  <a:lnTo>
                    <a:pt x="1250" y="783"/>
                  </a:lnTo>
                  <a:lnTo>
                    <a:pt x="1241" y="783"/>
                  </a:lnTo>
                  <a:lnTo>
                    <a:pt x="1234" y="781"/>
                  </a:lnTo>
                  <a:lnTo>
                    <a:pt x="1231" y="779"/>
                  </a:lnTo>
                  <a:lnTo>
                    <a:pt x="1229" y="779"/>
                  </a:lnTo>
                  <a:lnTo>
                    <a:pt x="1217" y="779"/>
                  </a:lnTo>
                  <a:lnTo>
                    <a:pt x="1217" y="776"/>
                  </a:lnTo>
                  <a:lnTo>
                    <a:pt x="1215" y="771"/>
                  </a:lnTo>
                  <a:lnTo>
                    <a:pt x="1215" y="764"/>
                  </a:lnTo>
                  <a:lnTo>
                    <a:pt x="1215" y="762"/>
                  </a:lnTo>
                  <a:lnTo>
                    <a:pt x="1212" y="760"/>
                  </a:lnTo>
                  <a:lnTo>
                    <a:pt x="1210" y="760"/>
                  </a:lnTo>
                  <a:lnTo>
                    <a:pt x="1198" y="762"/>
                  </a:lnTo>
                  <a:lnTo>
                    <a:pt x="1191" y="762"/>
                  </a:lnTo>
                  <a:lnTo>
                    <a:pt x="1189" y="762"/>
                  </a:lnTo>
                  <a:lnTo>
                    <a:pt x="1184" y="757"/>
                  </a:lnTo>
                  <a:lnTo>
                    <a:pt x="1177" y="752"/>
                  </a:lnTo>
                  <a:lnTo>
                    <a:pt x="1167" y="745"/>
                  </a:lnTo>
                  <a:lnTo>
                    <a:pt x="1165" y="743"/>
                  </a:lnTo>
                  <a:lnTo>
                    <a:pt x="1163" y="743"/>
                  </a:lnTo>
                  <a:lnTo>
                    <a:pt x="1163" y="741"/>
                  </a:lnTo>
                  <a:lnTo>
                    <a:pt x="1160" y="741"/>
                  </a:lnTo>
                  <a:lnTo>
                    <a:pt x="1158" y="738"/>
                  </a:lnTo>
                  <a:lnTo>
                    <a:pt x="1153" y="738"/>
                  </a:lnTo>
                  <a:lnTo>
                    <a:pt x="1151" y="741"/>
                  </a:lnTo>
                  <a:lnTo>
                    <a:pt x="1148" y="743"/>
                  </a:lnTo>
                  <a:lnTo>
                    <a:pt x="1146" y="745"/>
                  </a:lnTo>
                  <a:lnTo>
                    <a:pt x="1144" y="745"/>
                  </a:lnTo>
                  <a:lnTo>
                    <a:pt x="1141" y="743"/>
                  </a:lnTo>
                  <a:lnTo>
                    <a:pt x="1139" y="741"/>
                  </a:lnTo>
                  <a:lnTo>
                    <a:pt x="1134" y="738"/>
                  </a:lnTo>
                  <a:lnTo>
                    <a:pt x="1132" y="736"/>
                  </a:lnTo>
                  <a:lnTo>
                    <a:pt x="1129" y="734"/>
                  </a:lnTo>
                  <a:lnTo>
                    <a:pt x="1127" y="734"/>
                  </a:lnTo>
                  <a:lnTo>
                    <a:pt x="1122" y="734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0" y="729"/>
                  </a:lnTo>
                  <a:lnTo>
                    <a:pt x="1120" y="729"/>
                  </a:lnTo>
                  <a:lnTo>
                    <a:pt x="1111" y="724"/>
                  </a:lnTo>
                  <a:lnTo>
                    <a:pt x="1111" y="724"/>
                  </a:lnTo>
                  <a:lnTo>
                    <a:pt x="1111" y="722"/>
                  </a:lnTo>
                  <a:lnTo>
                    <a:pt x="1111" y="722"/>
                  </a:lnTo>
                  <a:lnTo>
                    <a:pt x="1111" y="719"/>
                  </a:lnTo>
                  <a:lnTo>
                    <a:pt x="1108" y="719"/>
                  </a:lnTo>
                  <a:lnTo>
                    <a:pt x="1106" y="717"/>
                  </a:lnTo>
                  <a:lnTo>
                    <a:pt x="1106" y="715"/>
                  </a:lnTo>
                  <a:lnTo>
                    <a:pt x="1103" y="715"/>
                  </a:lnTo>
                  <a:lnTo>
                    <a:pt x="1101" y="715"/>
                  </a:lnTo>
                  <a:lnTo>
                    <a:pt x="1101" y="717"/>
                  </a:lnTo>
                  <a:lnTo>
                    <a:pt x="1101" y="717"/>
                  </a:lnTo>
                  <a:lnTo>
                    <a:pt x="1101" y="719"/>
                  </a:lnTo>
                  <a:lnTo>
                    <a:pt x="1099" y="719"/>
                  </a:lnTo>
                  <a:lnTo>
                    <a:pt x="1099" y="719"/>
                  </a:lnTo>
                  <a:lnTo>
                    <a:pt x="1096" y="719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5"/>
                  </a:lnTo>
                  <a:lnTo>
                    <a:pt x="1096" y="715"/>
                  </a:lnTo>
                  <a:lnTo>
                    <a:pt x="1096" y="712"/>
                  </a:lnTo>
                  <a:lnTo>
                    <a:pt x="1092" y="708"/>
                  </a:lnTo>
                  <a:lnTo>
                    <a:pt x="1089" y="705"/>
                  </a:lnTo>
                  <a:lnTo>
                    <a:pt x="1087" y="698"/>
                  </a:lnTo>
                  <a:lnTo>
                    <a:pt x="1087" y="696"/>
                  </a:lnTo>
                  <a:lnTo>
                    <a:pt x="1084" y="696"/>
                  </a:lnTo>
                  <a:lnTo>
                    <a:pt x="1073" y="693"/>
                  </a:lnTo>
                  <a:lnTo>
                    <a:pt x="1073" y="693"/>
                  </a:lnTo>
                  <a:lnTo>
                    <a:pt x="1070" y="691"/>
                  </a:lnTo>
                  <a:lnTo>
                    <a:pt x="1070" y="691"/>
                  </a:lnTo>
                  <a:lnTo>
                    <a:pt x="1070" y="689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6" y="691"/>
                  </a:lnTo>
                  <a:lnTo>
                    <a:pt x="1063" y="689"/>
                  </a:lnTo>
                  <a:lnTo>
                    <a:pt x="1063" y="689"/>
                  </a:lnTo>
                  <a:lnTo>
                    <a:pt x="1063" y="686"/>
                  </a:lnTo>
                  <a:lnTo>
                    <a:pt x="1063" y="686"/>
                  </a:lnTo>
                  <a:lnTo>
                    <a:pt x="1061" y="684"/>
                  </a:lnTo>
                  <a:lnTo>
                    <a:pt x="1061" y="684"/>
                  </a:lnTo>
                  <a:lnTo>
                    <a:pt x="1056" y="684"/>
                  </a:lnTo>
                  <a:lnTo>
                    <a:pt x="1056" y="684"/>
                  </a:lnTo>
                  <a:lnTo>
                    <a:pt x="1054" y="681"/>
                  </a:lnTo>
                  <a:lnTo>
                    <a:pt x="1051" y="679"/>
                  </a:lnTo>
                  <a:lnTo>
                    <a:pt x="1049" y="679"/>
                  </a:lnTo>
                  <a:lnTo>
                    <a:pt x="1047" y="677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42" y="672"/>
                  </a:lnTo>
                  <a:lnTo>
                    <a:pt x="1042" y="672"/>
                  </a:lnTo>
                  <a:lnTo>
                    <a:pt x="1039" y="672"/>
                  </a:lnTo>
                  <a:lnTo>
                    <a:pt x="1037" y="670"/>
                  </a:lnTo>
                  <a:lnTo>
                    <a:pt x="1035" y="670"/>
                  </a:lnTo>
                  <a:lnTo>
                    <a:pt x="1035" y="670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2" y="667"/>
                  </a:lnTo>
                  <a:lnTo>
                    <a:pt x="1030" y="667"/>
                  </a:lnTo>
                  <a:lnTo>
                    <a:pt x="1030" y="670"/>
                  </a:lnTo>
                  <a:lnTo>
                    <a:pt x="1030" y="670"/>
                  </a:lnTo>
                  <a:lnTo>
                    <a:pt x="1030" y="677"/>
                  </a:lnTo>
                  <a:lnTo>
                    <a:pt x="1030" y="677"/>
                  </a:lnTo>
                  <a:lnTo>
                    <a:pt x="1028" y="677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1" y="672"/>
                  </a:lnTo>
                  <a:lnTo>
                    <a:pt x="1021" y="672"/>
                  </a:lnTo>
                  <a:lnTo>
                    <a:pt x="1018" y="672"/>
                  </a:lnTo>
                  <a:lnTo>
                    <a:pt x="1016" y="672"/>
                  </a:lnTo>
                  <a:lnTo>
                    <a:pt x="1016" y="670"/>
                  </a:lnTo>
                  <a:lnTo>
                    <a:pt x="1013" y="665"/>
                  </a:lnTo>
                  <a:lnTo>
                    <a:pt x="1013" y="665"/>
                  </a:lnTo>
                  <a:lnTo>
                    <a:pt x="1011" y="665"/>
                  </a:lnTo>
                  <a:lnTo>
                    <a:pt x="1011" y="665"/>
                  </a:lnTo>
                  <a:lnTo>
                    <a:pt x="1009" y="665"/>
                  </a:lnTo>
                  <a:lnTo>
                    <a:pt x="1009" y="663"/>
                  </a:lnTo>
                  <a:lnTo>
                    <a:pt x="1009" y="663"/>
                  </a:lnTo>
                  <a:lnTo>
                    <a:pt x="1006" y="660"/>
                  </a:lnTo>
                  <a:lnTo>
                    <a:pt x="1004" y="660"/>
                  </a:lnTo>
                  <a:lnTo>
                    <a:pt x="1002" y="660"/>
                  </a:lnTo>
                  <a:lnTo>
                    <a:pt x="1002" y="658"/>
                  </a:lnTo>
                  <a:lnTo>
                    <a:pt x="999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2" y="653"/>
                  </a:lnTo>
                  <a:lnTo>
                    <a:pt x="992" y="648"/>
                  </a:lnTo>
                  <a:lnTo>
                    <a:pt x="992" y="646"/>
                  </a:lnTo>
                  <a:lnTo>
                    <a:pt x="992" y="644"/>
                  </a:lnTo>
                  <a:lnTo>
                    <a:pt x="992" y="644"/>
                  </a:lnTo>
                  <a:lnTo>
                    <a:pt x="992" y="641"/>
                  </a:lnTo>
                  <a:lnTo>
                    <a:pt x="994" y="641"/>
                  </a:lnTo>
                  <a:lnTo>
                    <a:pt x="997" y="639"/>
                  </a:lnTo>
                  <a:lnTo>
                    <a:pt x="997" y="639"/>
                  </a:lnTo>
                  <a:lnTo>
                    <a:pt x="997" y="637"/>
                  </a:lnTo>
                  <a:lnTo>
                    <a:pt x="997" y="637"/>
                  </a:lnTo>
                  <a:lnTo>
                    <a:pt x="997" y="634"/>
                  </a:lnTo>
                  <a:lnTo>
                    <a:pt x="999" y="629"/>
                  </a:lnTo>
                  <a:lnTo>
                    <a:pt x="999" y="627"/>
                  </a:lnTo>
                  <a:lnTo>
                    <a:pt x="1002" y="625"/>
                  </a:lnTo>
                  <a:lnTo>
                    <a:pt x="1004" y="625"/>
                  </a:lnTo>
                  <a:lnTo>
                    <a:pt x="1006" y="625"/>
                  </a:lnTo>
                  <a:lnTo>
                    <a:pt x="1006" y="625"/>
                  </a:lnTo>
                  <a:lnTo>
                    <a:pt x="1009" y="622"/>
                  </a:lnTo>
                  <a:lnTo>
                    <a:pt x="1009" y="622"/>
                  </a:lnTo>
                  <a:lnTo>
                    <a:pt x="1006" y="618"/>
                  </a:lnTo>
                  <a:lnTo>
                    <a:pt x="1006" y="618"/>
                  </a:lnTo>
                  <a:lnTo>
                    <a:pt x="1009" y="615"/>
                  </a:lnTo>
                  <a:lnTo>
                    <a:pt x="1009" y="618"/>
                  </a:lnTo>
                  <a:lnTo>
                    <a:pt x="1011" y="618"/>
                  </a:lnTo>
                  <a:lnTo>
                    <a:pt x="1011" y="610"/>
                  </a:lnTo>
                  <a:lnTo>
                    <a:pt x="1013" y="608"/>
                  </a:lnTo>
                  <a:lnTo>
                    <a:pt x="1011" y="608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09" y="606"/>
                  </a:lnTo>
                  <a:lnTo>
                    <a:pt x="1009" y="601"/>
                  </a:lnTo>
                  <a:lnTo>
                    <a:pt x="1006" y="599"/>
                  </a:lnTo>
                  <a:lnTo>
                    <a:pt x="1006" y="596"/>
                  </a:lnTo>
                  <a:lnTo>
                    <a:pt x="1006" y="596"/>
                  </a:lnTo>
                  <a:lnTo>
                    <a:pt x="1009" y="594"/>
                  </a:lnTo>
                  <a:lnTo>
                    <a:pt x="1011" y="594"/>
                  </a:lnTo>
                  <a:lnTo>
                    <a:pt x="1011" y="594"/>
                  </a:lnTo>
                  <a:lnTo>
                    <a:pt x="1011" y="592"/>
                  </a:lnTo>
                  <a:lnTo>
                    <a:pt x="1011" y="592"/>
                  </a:lnTo>
                  <a:lnTo>
                    <a:pt x="1013" y="592"/>
                  </a:lnTo>
                  <a:lnTo>
                    <a:pt x="1013" y="589"/>
                  </a:lnTo>
                  <a:lnTo>
                    <a:pt x="1013" y="589"/>
                  </a:lnTo>
                  <a:lnTo>
                    <a:pt x="1016" y="589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8" y="584"/>
                  </a:lnTo>
                  <a:lnTo>
                    <a:pt x="1018" y="582"/>
                  </a:lnTo>
                  <a:lnTo>
                    <a:pt x="1021" y="582"/>
                  </a:lnTo>
                  <a:lnTo>
                    <a:pt x="1021" y="580"/>
                  </a:lnTo>
                  <a:lnTo>
                    <a:pt x="1021" y="577"/>
                  </a:lnTo>
                  <a:lnTo>
                    <a:pt x="1021" y="575"/>
                  </a:lnTo>
                  <a:lnTo>
                    <a:pt x="1018" y="573"/>
                  </a:lnTo>
                  <a:lnTo>
                    <a:pt x="1018" y="570"/>
                  </a:lnTo>
                  <a:lnTo>
                    <a:pt x="1018" y="568"/>
                  </a:lnTo>
                  <a:lnTo>
                    <a:pt x="1021" y="566"/>
                  </a:lnTo>
                  <a:lnTo>
                    <a:pt x="1021" y="563"/>
                  </a:lnTo>
                  <a:lnTo>
                    <a:pt x="1028" y="561"/>
                  </a:lnTo>
                  <a:lnTo>
                    <a:pt x="1028" y="561"/>
                  </a:lnTo>
                  <a:lnTo>
                    <a:pt x="1032" y="554"/>
                  </a:lnTo>
                  <a:lnTo>
                    <a:pt x="1035" y="551"/>
                  </a:lnTo>
                  <a:lnTo>
                    <a:pt x="1035" y="549"/>
                  </a:lnTo>
                  <a:lnTo>
                    <a:pt x="1037" y="547"/>
                  </a:lnTo>
                  <a:lnTo>
                    <a:pt x="1037" y="547"/>
                  </a:lnTo>
                  <a:lnTo>
                    <a:pt x="1039" y="544"/>
                  </a:lnTo>
                  <a:lnTo>
                    <a:pt x="1042" y="544"/>
                  </a:lnTo>
                  <a:lnTo>
                    <a:pt x="1044" y="544"/>
                  </a:lnTo>
                  <a:lnTo>
                    <a:pt x="1047" y="542"/>
                  </a:lnTo>
                  <a:lnTo>
                    <a:pt x="1049" y="539"/>
                  </a:lnTo>
                  <a:lnTo>
                    <a:pt x="1049" y="539"/>
                  </a:lnTo>
                  <a:lnTo>
                    <a:pt x="1051" y="535"/>
                  </a:lnTo>
                  <a:lnTo>
                    <a:pt x="1054" y="535"/>
                  </a:lnTo>
                  <a:lnTo>
                    <a:pt x="1058" y="530"/>
                  </a:lnTo>
                  <a:lnTo>
                    <a:pt x="1058" y="528"/>
                  </a:lnTo>
                  <a:lnTo>
                    <a:pt x="1058" y="525"/>
                  </a:lnTo>
                  <a:lnTo>
                    <a:pt x="1061" y="523"/>
                  </a:lnTo>
                  <a:lnTo>
                    <a:pt x="1061" y="523"/>
                  </a:lnTo>
                  <a:lnTo>
                    <a:pt x="1063" y="521"/>
                  </a:lnTo>
                  <a:lnTo>
                    <a:pt x="1063" y="523"/>
                  </a:lnTo>
                  <a:lnTo>
                    <a:pt x="1063" y="523"/>
                  </a:lnTo>
                  <a:lnTo>
                    <a:pt x="1066" y="525"/>
                  </a:lnTo>
                  <a:lnTo>
                    <a:pt x="1070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1"/>
                  </a:lnTo>
                  <a:lnTo>
                    <a:pt x="1073" y="521"/>
                  </a:lnTo>
                  <a:lnTo>
                    <a:pt x="1070" y="516"/>
                  </a:lnTo>
                  <a:lnTo>
                    <a:pt x="1068" y="516"/>
                  </a:lnTo>
                  <a:lnTo>
                    <a:pt x="1061" y="513"/>
                  </a:lnTo>
                  <a:lnTo>
                    <a:pt x="1054" y="511"/>
                  </a:lnTo>
                  <a:lnTo>
                    <a:pt x="1054" y="509"/>
                  </a:lnTo>
                  <a:lnTo>
                    <a:pt x="1051" y="509"/>
                  </a:lnTo>
                  <a:lnTo>
                    <a:pt x="1049" y="504"/>
                  </a:lnTo>
                  <a:lnTo>
                    <a:pt x="1049" y="504"/>
                  </a:lnTo>
                  <a:lnTo>
                    <a:pt x="1047" y="502"/>
                  </a:lnTo>
                  <a:lnTo>
                    <a:pt x="1039" y="497"/>
                  </a:lnTo>
                  <a:lnTo>
                    <a:pt x="1037" y="497"/>
                  </a:lnTo>
                  <a:lnTo>
                    <a:pt x="1035" y="497"/>
                  </a:lnTo>
                  <a:lnTo>
                    <a:pt x="1035" y="497"/>
                  </a:lnTo>
                  <a:lnTo>
                    <a:pt x="1032" y="497"/>
                  </a:lnTo>
                  <a:lnTo>
                    <a:pt x="1030" y="497"/>
                  </a:lnTo>
                  <a:lnTo>
                    <a:pt x="1028" y="495"/>
                  </a:lnTo>
                  <a:lnTo>
                    <a:pt x="1025" y="495"/>
                  </a:lnTo>
                  <a:lnTo>
                    <a:pt x="1016" y="490"/>
                  </a:lnTo>
                  <a:lnTo>
                    <a:pt x="1009" y="487"/>
                  </a:lnTo>
                  <a:lnTo>
                    <a:pt x="1006" y="487"/>
                  </a:lnTo>
                  <a:lnTo>
                    <a:pt x="1004" y="487"/>
                  </a:lnTo>
                  <a:lnTo>
                    <a:pt x="1004" y="485"/>
                  </a:lnTo>
                  <a:lnTo>
                    <a:pt x="1006" y="485"/>
                  </a:lnTo>
                  <a:lnTo>
                    <a:pt x="1006" y="483"/>
                  </a:lnTo>
                  <a:lnTo>
                    <a:pt x="1006" y="480"/>
                  </a:lnTo>
                  <a:lnTo>
                    <a:pt x="1004" y="480"/>
                  </a:lnTo>
                  <a:lnTo>
                    <a:pt x="1004" y="478"/>
                  </a:lnTo>
                  <a:lnTo>
                    <a:pt x="1002" y="478"/>
                  </a:lnTo>
                  <a:lnTo>
                    <a:pt x="1002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6" y="476"/>
                  </a:lnTo>
                  <a:lnTo>
                    <a:pt x="1006" y="476"/>
                  </a:lnTo>
                  <a:lnTo>
                    <a:pt x="1009" y="471"/>
                  </a:lnTo>
                  <a:lnTo>
                    <a:pt x="1006" y="471"/>
                  </a:lnTo>
                  <a:lnTo>
                    <a:pt x="1004" y="468"/>
                  </a:lnTo>
                  <a:lnTo>
                    <a:pt x="1004" y="466"/>
                  </a:lnTo>
                  <a:lnTo>
                    <a:pt x="1002" y="466"/>
                  </a:lnTo>
                  <a:lnTo>
                    <a:pt x="1002" y="466"/>
                  </a:lnTo>
                  <a:lnTo>
                    <a:pt x="997" y="466"/>
                  </a:lnTo>
                  <a:lnTo>
                    <a:pt x="997" y="466"/>
                  </a:lnTo>
                  <a:lnTo>
                    <a:pt x="994" y="466"/>
                  </a:lnTo>
                  <a:lnTo>
                    <a:pt x="992" y="464"/>
                  </a:lnTo>
                  <a:lnTo>
                    <a:pt x="992" y="461"/>
                  </a:lnTo>
                  <a:lnTo>
                    <a:pt x="990" y="459"/>
                  </a:lnTo>
                  <a:lnTo>
                    <a:pt x="983" y="457"/>
                  </a:lnTo>
                  <a:lnTo>
                    <a:pt x="980" y="457"/>
                  </a:lnTo>
                  <a:lnTo>
                    <a:pt x="978" y="454"/>
                  </a:lnTo>
                  <a:lnTo>
                    <a:pt x="978" y="45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68" y="447"/>
                  </a:lnTo>
                  <a:lnTo>
                    <a:pt x="966" y="447"/>
                  </a:lnTo>
                  <a:lnTo>
                    <a:pt x="964" y="447"/>
                  </a:lnTo>
                  <a:lnTo>
                    <a:pt x="959" y="450"/>
                  </a:lnTo>
                  <a:lnTo>
                    <a:pt x="959" y="450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2" y="450"/>
                  </a:lnTo>
                  <a:lnTo>
                    <a:pt x="952" y="450"/>
                  </a:lnTo>
                  <a:lnTo>
                    <a:pt x="949" y="450"/>
                  </a:lnTo>
                  <a:lnTo>
                    <a:pt x="947" y="447"/>
                  </a:lnTo>
                  <a:lnTo>
                    <a:pt x="947" y="447"/>
                  </a:lnTo>
                  <a:lnTo>
                    <a:pt x="947" y="445"/>
                  </a:lnTo>
                  <a:lnTo>
                    <a:pt x="947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2"/>
                  </a:lnTo>
                  <a:lnTo>
                    <a:pt x="942" y="442"/>
                  </a:lnTo>
                  <a:lnTo>
                    <a:pt x="942" y="442"/>
                  </a:lnTo>
                  <a:lnTo>
                    <a:pt x="940" y="442"/>
                  </a:lnTo>
                  <a:lnTo>
                    <a:pt x="940" y="442"/>
                  </a:lnTo>
                  <a:lnTo>
                    <a:pt x="938" y="442"/>
                  </a:lnTo>
                  <a:lnTo>
                    <a:pt x="938" y="438"/>
                  </a:lnTo>
                  <a:lnTo>
                    <a:pt x="935" y="435"/>
                  </a:lnTo>
                  <a:lnTo>
                    <a:pt x="935" y="435"/>
                  </a:lnTo>
                  <a:lnTo>
                    <a:pt x="933" y="435"/>
                  </a:lnTo>
                  <a:lnTo>
                    <a:pt x="931" y="433"/>
                  </a:lnTo>
                  <a:lnTo>
                    <a:pt x="928" y="431"/>
                  </a:lnTo>
                  <a:lnTo>
                    <a:pt x="928" y="431"/>
                  </a:lnTo>
                  <a:lnTo>
                    <a:pt x="928" y="428"/>
                  </a:lnTo>
                  <a:lnTo>
                    <a:pt x="928" y="426"/>
                  </a:lnTo>
                  <a:lnTo>
                    <a:pt x="928" y="423"/>
                  </a:lnTo>
                  <a:lnTo>
                    <a:pt x="926" y="423"/>
                  </a:lnTo>
                  <a:lnTo>
                    <a:pt x="926" y="423"/>
                  </a:lnTo>
                  <a:lnTo>
                    <a:pt x="923" y="423"/>
                  </a:lnTo>
                  <a:lnTo>
                    <a:pt x="923" y="421"/>
                  </a:lnTo>
                  <a:lnTo>
                    <a:pt x="923" y="421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4"/>
                  </a:lnTo>
                  <a:lnTo>
                    <a:pt x="921" y="414"/>
                  </a:lnTo>
                  <a:lnTo>
                    <a:pt x="921" y="412"/>
                  </a:lnTo>
                  <a:lnTo>
                    <a:pt x="921" y="412"/>
                  </a:lnTo>
                  <a:lnTo>
                    <a:pt x="919" y="412"/>
                  </a:lnTo>
                  <a:lnTo>
                    <a:pt x="919" y="412"/>
                  </a:lnTo>
                  <a:lnTo>
                    <a:pt x="919" y="409"/>
                  </a:lnTo>
                  <a:lnTo>
                    <a:pt x="916" y="409"/>
                  </a:lnTo>
                  <a:lnTo>
                    <a:pt x="916" y="407"/>
                  </a:lnTo>
                  <a:lnTo>
                    <a:pt x="914" y="405"/>
                  </a:lnTo>
                  <a:lnTo>
                    <a:pt x="912" y="405"/>
                  </a:lnTo>
                  <a:lnTo>
                    <a:pt x="912" y="402"/>
                  </a:lnTo>
                  <a:lnTo>
                    <a:pt x="907" y="405"/>
                  </a:lnTo>
                  <a:lnTo>
                    <a:pt x="904" y="407"/>
                  </a:lnTo>
                  <a:lnTo>
                    <a:pt x="904" y="412"/>
                  </a:lnTo>
                  <a:lnTo>
                    <a:pt x="904" y="414"/>
                  </a:lnTo>
                  <a:lnTo>
                    <a:pt x="902" y="414"/>
                  </a:lnTo>
                  <a:lnTo>
                    <a:pt x="900" y="412"/>
                  </a:lnTo>
                  <a:lnTo>
                    <a:pt x="897" y="412"/>
                  </a:lnTo>
                  <a:lnTo>
                    <a:pt x="897" y="414"/>
                  </a:lnTo>
                  <a:lnTo>
                    <a:pt x="897" y="414"/>
                  </a:lnTo>
                  <a:lnTo>
                    <a:pt x="895" y="416"/>
                  </a:lnTo>
                  <a:lnTo>
                    <a:pt x="895" y="416"/>
                  </a:lnTo>
                  <a:lnTo>
                    <a:pt x="893" y="416"/>
                  </a:lnTo>
                  <a:lnTo>
                    <a:pt x="890" y="416"/>
                  </a:lnTo>
                  <a:lnTo>
                    <a:pt x="888" y="416"/>
                  </a:lnTo>
                  <a:lnTo>
                    <a:pt x="888" y="416"/>
                  </a:lnTo>
                  <a:lnTo>
                    <a:pt x="886" y="416"/>
                  </a:lnTo>
                  <a:lnTo>
                    <a:pt x="883" y="414"/>
                  </a:lnTo>
                  <a:lnTo>
                    <a:pt x="883" y="414"/>
                  </a:lnTo>
                  <a:lnTo>
                    <a:pt x="883" y="412"/>
                  </a:lnTo>
                  <a:lnTo>
                    <a:pt x="883" y="409"/>
                  </a:lnTo>
                  <a:lnTo>
                    <a:pt x="886" y="405"/>
                  </a:lnTo>
                  <a:lnTo>
                    <a:pt x="886" y="402"/>
                  </a:lnTo>
                  <a:lnTo>
                    <a:pt x="883" y="400"/>
                  </a:lnTo>
                  <a:lnTo>
                    <a:pt x="881" y="397"/>
                  </a:lnTo>
                  <a:lnTo>
                    <a:pt x="881" y="395"/>
                  </a:lnTo>
                  <a:lnTo>
                    <a:pt x="888" y="388"/>
                  </a:lnTo>
                  <a:lnTo>
                    <a:pt x="890" y="388"/>
                  </a:lnTo>
                  <a:lnTo>
                    <a:pt x="890" y="386"/>
                  </a:lnTo>
                  <a:lnTo>
                    <a:pt x="888" y="383"/>
                  </a:lnTo>
                  <a:lnTo>
                    <a:pt x="886" y="381"/>
                  </a:lnTo>
                  <a:lnTo>
                    <a:pt x="883" y="381"/>
                  </a:lnTo>
                  <a:lnTo>
                    <a:pt x="883" y="381"/>
                  </a:lnTo>
                  <a:lnTo>
                    <a:pt x="883" y="379"/>
                  </a:lnTo>
                  <a:lnTo>
                    <a:pt x="881" y="379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4"/>
                  </a:lnTo>
                  <a:lnTo>
                    <a:pt x="881" y="374"/>
                  </a:lnTo>
                  <a:lnTo>
                    <a:pt x="881" y="371"/>
                  </a:lnTo>
                  <a:lnTo>
                    <a:pt x="878" y="369"/>
                  </a:lnTo>
                  <a:lnTo>
                    <a:pt x="878" y="369"/>
                  </a:lnTo>
                  <a:lnTo>
                    <a:pt x="881" y="364"/>
                  </a:lnTo>
                  <a:lnTo>
                    <a:pt x="881" y="364"/>
                  </a:lnTo>
                  <a:lnTo>
                    <a:pt x="881" y="360"/>
                  </a:lnTo>
                  <a:lnTo>
                    <a:pt x="883" y="357"/>
                  </a:lnTo>
                  <a:lnTo>
                    <a:pt x="883" y="352"/>
                  </a:lnTo>
                  <a:lnTo>
                    <a:pt x="883" y="352"/>
                  </a:lnTo>
                  <a:lnTo>
                    <a:pt x="883" y="350"/>
                  </a:lnTo>
                  <a:lnTo>
                    <a:pt x="883" y="348"/>
                  </a:lnTo>
                  <a:lnTo>
                    <a:pt x="878" y="345"/>
                  </a:lnTo>
                  <a:lnTo>
                    <a:pt x="876" y="345"/>
                  </a:lnTo>
                  <a:lnTo>
                    <a:pt x="869" y="334"/>
                  </a:lnTo>
                  <a:lnTo>
                    <a:pt x="867" y="331"/>
                  </a:lnTo>
                  <a:lnTo>
                    <a:pt x="864" y="326"/>
                  </a:lnTo>
                  <a:lnTo>
                    <a:pt x="862" y="326"/>
                  </a:lnTo>
                  <a:lnTo>
                    <a:pt x="859" y="326"/>
                  </a:lnTo>
                  <a:lnTo>
                    <a:pt x="859" y="324"/>
                  </a:lnTo>
                  <a:lnTo>
                    <a:pt x="859" y="322"/>
                  </a:lnTo>
                  <a:lnTo>
                    <a:pt x="859" y="319"/>
                  </a:lnTo>
                  <a:lnTo>
                    <a:pt x="859" y="312"/>
                  </a:lnTo>
                  <a:lnTo>
                    <a:pt x="859" y="310"/>
                  </a:lnTo>
                  <a:lnTo>
                    <a:pt x="857" y="310"/>
                  </a:lnTo>
                  <a:lnTo>
                    <a:pt x="859" y="310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5"/>
                  </a:lnTo>
                  <a:lnTo>
                    <a:pt x="857" y="300"/>
                  </a:lnTo>
                  <a:lnTo>
                    <a:pt x="855" y="296"/>
                  </a:lnTo>
                  <a:lnTo>
                    <a:pt x="855" y="293"/>
                  </a:lnTo>
                  <a:lnTo>
                    <a:pt x="857" y="293"/>
                  </a:lnTo>
                  <a:lnTo>
                    <a:pt x="859" y="293"/>
                  </a:lnTo>
                  <a:lnTo>
                    <a:pt x="871" y="291"/>
                  </a:lnTo>
                  <a:lnTo>
                    <a:pt x="874" y="291"/>
                  </a:lnTo>
                  <a:lnTo>
                    <a:pt x="876" y="291"/>
                  </a:lnTo>
                  <a:lnTo>
                    <a:pt x="878" y="289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3" y="286"/>
                  </a:lnTo>
                  <a:lnTo>
                    <a:pt x="886" y="289"/>
                  </a:lnTo>
                  <a:lnTo>
                    <a:pt x="886" y="289"/>
                  </a:lnTo>
                  <a:lnTo>
                    <a:pt x="883" y="291"/>
                  </a:lnTo>
                  <a:lnTo>
                    <a:pt x="883" y="293"/>
                  </a:lnTo>
                  <a:lnTo>
                    <a:pt x="883" y="293"/>
                  </a:lnTo>
                  <a:lnTo>
                    <a:pt x="886" y="300"/>
                  </a:lnTo>
                  <a:lnTo>
                    <a:pt x="886" y="303"/>
                  </a:lnTo>
                  <a:lnTo>
                    <a:pt x="893" y="308"/>
                  </a:lnTo>
                  <a:lnTo>
                    <a:pt x="895" y="310"/>
                  </a:lnTo>
                  <a:lnTo>
                    <a:pt x="897" y="312"/>
                  </a:lnTo>
                  <a:lnTo>
                    <a:pt x="900" y="315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907" y="312"/>
                  </a:lnTo>
                  <a:lnTo>
                    <a:pt x="907" y="310"/>
                  </a:lnTo>
                  <a:lnTo>
                    <a:pt x="909" y="310"/>
                  </a:lnTo>
                  <a:lnTo>
                    <a:pt x="912" y="312"/>
                  </a:lnTo>
                  <a:lnTo>
                    <a:pt x="912" y="312"/>
                  </a:lnTo>
                  <a:lnTo>
                    <a:pt x="914" y="310"/>
                  </a:lnTo>
                  <a:lnTo>
                    <a:pt x="914" y="303"/>
                  </a:lnTo>
                  <a:lnTo>
                    <a:pt x="914" y="300"/>
                  </a:lnTo>
                  <a:lnTo>
                    <a:pt x="916" y="300"/>
                  </a:lnTo>
                  <a:lnTo>
                    <a:pt x="919" y="298"/>
                  </a:lnTo>
                  <a:lnTo>
                    <a:pt x="921" y="298"/>
                  </a:lnTo>
                  <a:lnTo>
                    <a:pt x="923" y="298"/>
                  </a:lnTo>
                  <a:lnTo>
                    <a:pt x="926" y="298"/>
                  </a:lnTo>
                  <a:lnTo>
                    <a:pt x="926" y="298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3" y="296"/>
                  </a:lnTo>
                  <a:lnTo>
                    <a:pt x="942" y="289"/>
                  </a:lnTo>
                  <a:lnTo>
                    <a:pt x="945" y="284"/>
                  </a:lnTo>
                  <a:lnTo>
                    <a:pt x="947" y="281"/>
                  </a:lnTo>
                  <a:lnTo>
                    <a:pt x="947" y="277"/>
                  </a:lnTo>
                  <a:lnTo>
                    <a:pt x="947" y="274"/>
                  </a:lnTo>
                  <a:lnTo>
                    <a:pt x="945" y="272"/>
                  </a:lnTo>
                  <a:lnTo>
                    <a:pt x="942" y="270"/>
                  </a:lnTo>
                  <a:lnTo>
                    <a:pt x="942" y="267"/>
                  </a:lnTo>
                  <a:lnTo>
                    <a:pt x="942" y="265"/>
                  </a:lnTo>
                  <a:lnTo>
                    <a:pt x="940" y="260"/>
                  </a:lnTo>
                  <a:lnTo>
                    <a:pt x="935" y="255"/>
                  </a:lnTo>
                  <a:lnTo>
                    <a:pt x="933" y="253"/>
                  </a:lnTo>
                  <a:lnTo>
                    <a:pt x="933" y="251"/>
                  </a:lnTo>
                  <a:lnTo>
                    <a:pt x="933" y="248"/>
                  </a:lnTo>
                  <a:lnTo>
                    <a:pt x="933" y="244"/>
                  </a:lnTo>
                  <a:lnTo>
                    <a:pt x="935" y="241"/>
                  </a:lnTo>
                  <a:lnTo>
                    <a:pt x="938" y="239"/>
                  </a:lnTo>
                  <a:lnTo>
                    <a:pt x="938" y="237"/>
                  </a:lnTo>
                  <a:lnTo>
                    <a:pt x="938" y="234"/>
                  </a:lnTo>
                  <a:lnTo>
                    <a:pt x="935" y="232"/>
                  </a:lnTo>
                  <a:lnTo>
                    <a:pt x="928" y="232"/>
                  </a:lnTo>
                  <a:lnTo>
                    <a:pt x="923" y="229"/>
                  </a:lnTo>
                  <a:lnTo>
                    <a:pt x="919" y="227"/>
                  </a:lnTo>
                  <a:lnTo>
                    <a:pt x="916" y="227"/>
                  </a:lnTo>
                  <a:lnTo>
                    <a:pt x="912" y="227"/>
                  </a:lnTo>
                  <a:lnTo>
                    <a:pt x="912" y="227"/>
                  </a:lnTo>
                  <a:lnTo>
                    <a:pt x="912" y="225"/>
                  </a:lnTo>
                  <a:lnTo>
                    <a:pt x="912" y="222"/>
                  </a:lnTo>
                  <a:lnTo>
                    <a:pt x="909" y="222"/>
                  </a:lnTo>
                  <a:lnTo>
                    <a:pt x="909" y="222"/>
                  </a:lnTo>
                  <a:lnTo>
                    <a:pt x="907" y="220"/>
                  </a:lnTo>
                  <a:lnTo>
                    <a:pt x="904" y="220"/>
                  </a:lnTo>
                  <a:lnTo>
                    <a:pt x="902" y="220"/>
                  </a:lnTo>
                  <a:lnTo>
                    <a:pt x="897" y="210"/>
                  </a:lnTo>
                  <a:lnTo>
                    <a:pt x="890" y="203"/>
                  </a:lnTo>
                  <a:lnTo>
                    <a:pt x="888" y="201"/>
                  </a:lnTo>
                  <a:lnTo>
                    <a:pt x="888" y="194"/>
                  </a:lnTo>
                  <a:lnTo>
                    <a:pt x="888" y="175"/>
                  </a:lnTo>
                  <a:lnTo>
                    <a:pt x="888" y="170"/>
                  </a:lnTo>
                  <a:lnTo>
                    <a:pt x="886" y="163"/>
                  </a:lnTo>
                  <a:lnTo>
                    <a:pt x="883" y="151"/>
                  </a:lnTo>
                  <a:lnTo>
                    <a:pt x="883" y="142"/>
                  </a:lnTo>
                  <a:lnTo>
                    <a:pt x="890" y="137"/>
                  </a:lnTo>
                  <a:lnTo>
                    <a:pt x="897" y="135"/>
                  </a:lnTo>
                  <a:lnTo>
                    <a:pt x="904" y="128"/>
                  </a:lnTo>
                  <a:lnTo>
                    <a:pt x="904" y="125"/>
                  </a:lnTo>
                  <a:lnTo>
                    <a:pt x="904" y="123"/>
                  </a:lnTo>
                  <a:lnTo>
                    <a:pt x="904" y="121"/>
                  </a:lnTo>
                  <a:lnTo>
                    <a:pt x="904" y="118"/>
                  </a:lnTo>
                  <a:lnTo>
                    <a:pt x="902" y="116"/>
                  </a:lnTo>
                  <a:lnTo>
                    <a:pt x="900" y="113"/>
                  </a:lnTo>
                  <a:lnTo>
                    <a:pt x="895" y="111"/>
                  </a:lnTo>
                  <a:lnTo>
                    <a:pt x="893" y="111"/>
                  </a:lnTo>
                  <a:lnTo>
                    <a:pt x="888" y="109"/>
                  </a:lnTo>
                  <a:lnTo>
                    <a:pt x="886" y="104"/>
                  </a:lnTo>
                  <a:lnTo>
                    <a:pt x="878" y="97"/>
                  </a:lnTo>
                  <a:lnTo>
                    <a:pt x="874" y="94"/>
                  </a:lnTo>
                  <a:lnTo>
                    <a:pt x="855" y="92"/>
                  </a:lnTo>
                  <a:lnTo>
                    <a:pt x="850" y="90"/>
                  </a:lnTo>
                  <a:lnTo>
                    <a:pt x="848" y="87"/>
                  </a:lnTo>
                  <a:lnTo>
                    <a:pt x="845" y="85"/>
                  </a:lnTo>
                  <a:lnTo>
                    <a:pt x="841" y="64"/>
                  </a:lnTo>
                  <a:lnTo>
                    <a:pt x="838" y="64"/>
                  </a:lnTo>
                  <a:lnTo>
                    <a:pt x="836" y="59"/>
                  </a:lnTo>
                  <a:lnTo>
                    <a:pt x="833" y="54"/>
                  </a:lnTo>
                  <a:lnTo>
                    <a:pt x="833" y="47"/>
                  </a:lnTo>
                  <a:lnTo>
                    <a:pt x="833" y="45"/>
                  </a:lnTo>
                  <a:lnTo>
                    <a:pt x="824" y="31"/>
                  </a:lnTo>
                  <a:lnTo>
                    <a:pt x="822" y="21"/>
                  </a:lnTo>
                  <a:lnTo>
                    <a:pt x="824" y="14"/>
                  </a:lnTo>
                  <a:lnTo>
                    <a:pt x="826" y="9"/>
                  </a:lnTo>
                  <a:lnTo>
                    <a:pt x="826" y="5"/>
                  </a:lnTo>
                  <a:lnTo>
                    <a:pt x="826" y="0"/>
                  </a:lnTo>
                  <a:lnTo>
                    <a:pt x="822" y="0"/>
                  </a:lnTo>
                  <a:lnTo>
                    <a:pt x="819" y="0"/>
                  </a:lnTo>
                  <a:lnTo>
                    <a:pt x="815" y="5"/>
                  </a:lnTo>
                  <a:lnTo>
                    <a:pt x="812" y="5"/>
                  </a:lnTo>
                  <a:lnTo>
                    <a:pt x="810" y="5"/>
                  </a:lnTo>
                  <a:lnTo>
                    <a:pt x="807" y="5"/>
                  </a:lnTo>
                  <a:lnTo>
                    <a:pt x="807" y="2"/>
                  </a:lnTo>
                  <a:lnTo>
                    <a:pt x="805" y="0"/>
                  </a:lnTo>
                  <a:lnTo>
                    <a:pt x="743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41" y="45"/>
                  </a:lnTo>
                  <a:lnTo>
                    <a:pt x="741" y="50"/>
                  </a:lnTo>
                  <a:lnTo>
                    <a:pt x="739" y="52"/>
                  </a:lnTo>
                  <a:lnTo>
                    <a:pt x="734" y="54"/>
                  </a:lnTo>
                  <a:lnTo>
                    <a:pt x="734" y="57"/>
                  </a:lnTo>
                  <a:lnTo>
                    <a:pt x="732" y="57"/>
                  </a:lnTo>
                  <a:lnTo>
                    <a:pt x="732" y="57"/>
                  </a:lnTo>
                  <a:lnTo>
                    <a:pt x="729" y="57"/>
                  </a:lnTo>
                  <a:lnTo>
                    <a:pt x="727" y="54"/>
                  </a:lnTo>
                  <a:lnTo>
                    <a:pt x="725" y="54"/>
                  </a:lnTo>
                  <a:lnTo>
                    <a:pt x="720" y="57"/>
                  </a:lnTo>
                  <a:lnTo>
                    <a:pt x="717" y="59"/>
                  </a:lnTo>
                  <a:lnTo>
                    <a:pt x="717" y="61"/>
                  </a:lnTo>
                  <a:lnTo>
                    <a:pt x="717" y="66"/>
                  </a:lnTo>
                  <a:lnTo>
                    <a:pt x="717" y="68"/>
                  </a:lnTo>
                  <a:lnTo>
                    <a:pt x="710" y="76"/>
                  </a:lnTo>
                  <a:lnTo>
                    <a:pt x="708" y="76"/>
                  </a:lnTo>
                  <a:lnTo>
                    <a:pt x="701" y="78"/>
                  </a:lnTo>
                  <a:lnTo>
                    <a:pt x="701" y="78"/>
                  </a:lnTo>
                  <a:lnTo>
                    <a:pt x="698" y="76"/>
                  </a:lnTo>
                  <a:lnTo>
                    <a:pt x="696" y="73"/>
                  </a:lnTo>
                  <a:lnTo>
                    <a:pt x="691" y="73"/>
                  </a:lnTo>
                  <a:lnTo>
                    <a:pt x="689" y="76"/>
                  </a:lnTo>
                  <a:lnTo>
                    <a:pt x="677" y="80"/>
                  </a:lnTo>
                  <a:lnTo>
                    <a:pt x="668" y="83"/>
                  </a:lnTo>
                  <a:lnTo>
                    <a:pt x="665" y="83"/>
                  </a:lnTo>
                  <a:lnTo>
                    <a:pt x="661" y="80"/>
                  </a:lnTo>
                  <a:lnTo>
                    <a:pt x="658" y="83"/>
                  </a:lnTo>
                  <a:lnTo>
                    <a:pt x="656" y="83"/>
                  </a:lnTo>
                  <a:lnTo>
                    <a:pt x="653" y="85"/>
                  </a:lnTo>
                  <a:lnTo>
                    <a:pt x="653" y="87"/>
                  </a:lnTo>
                  <a:lnTo>
                    <a:pt x="653" y="87"/>
                  </a:lnTo>
                  <a:lnTo>
                    <a:pt x="651" y="90"/>
                  </a:lnTo>
                  <a:lnTo>
                    <a:pt x="644" y="92"/>
                  </a:lnTo>
                  <a:lnTo>
                    <a:pt x="639" y="97"/>
                  </a:lnTo>
                  <a:lnTo>
                    <a:pt x="639" y="99"/>
                  </a:lnTo>
                  <a:lnTo>
                    <a:pt x="637" y="99"/>
                  </a:lnTo>
                  <a:lnTo>
                    <a:pt x="632" y="99"/>
                  </a:lnTo>
                  <a:lnTo>
                    <a:pt x="632" y="99"/>
                  </a:lnTo>
                  <a:lnTo>
                    <a:pt x="627" y="99"/>
                  </a:lnTo>
                  <a:lnTo>
                    <a:pt x="623" y="99"/>
                  </a:lnTo>
                  <a:lnTo>
                    <a:pt x="601" y="94"/>
                  </a:lnTo>
                  <a:lnTo>
                    <a:pt x="597" y="92"/>
                  </a:lnTo>
                  <a:lnTo>
                    <a:pt x="594" y="90"/>
                  </a:lnTo>
                  <a:lnTo>
                    <a:pt x="592" y="87"/>
                  </a:lnTo>
                  <a:lnTo>
                    <a:pt x="592" y="87"/>
                  </a:lnTo>
                  <a:lnTo>
                    <a:pt x="590" y="85"/>
                  </a:lnTo>
                  <a:lnTo>
                    <a:pt x="587" y="85"/>
                  </a:lnTo>
                  <a:lnTo>
                    <a:pt x="580" y="87"/>
                  </a:lnTo>
                  <a:lnTo>
                    <a:pt x="573" y="87"/>
                  </a:lnTo>
                  <a:lnTo>
                    <a:pt x="545" y="80"/>
                  </a:lnTo>
                  <a:lnTo>
                    <a:pt x="523" y="73"/>
                  </a:lnTo>
                  <a:lnTo>
                    <a:pt x="519" y="73"/>
                  </a:lnTo>
                  <a:lnTo>
                    <a:pt x="511" y="73"/>
                  </a:lnTo>
                  <a:lnTo>
                    <a:pt x="507" y="76"/>
                  </a:lnTo>
                  <a:lnTo>
                    <a:pt x="502" y="80"/>
                  </a:lnTo>
                  <a:lnTo>
                    <a:pt x="500" y="80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3" y="85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3" y="94"/>
                  </a:lnTo>
                  <a:lnTo>
                    <a:pt x="481" y="94"/>
                  </a:lnTo>
                  <a:lnTo>
                    <a:pt x="478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4"/>
                  </a:lnTo>
                  <a:lnTo>
                    <a:pt x="476" y="106"/>
                  </a:lnTo>
                  <a:lnTo>
                    <a:pt x="474" y="106"/>
                  </a:lnTo>
                  <a:lnTo>
                    <a:pt x="474" y="106"/>
                  </a:lnTo>
                  <a:lnTo>
                    <a:pt x="471" y="109"/>
                  </a:lnTo>
                  <a:lnTo>
                    <a:pt x="471" y="111"/>
                  </a:lnTo>
                  <a:lnTo>
                    <a:pt x="469" y="113"/>
                  </a:lnTo>
                  <a:lnTo>
                    <a:pt x="471" y="116"/>
                  </a:lnTo>
                  <a:lnTo>
                    <a:pt x="471" y="118"/>
                  </a:lnTo>
                  <a:lnTo>
                    <a:pt x="474" y="118"/>
                  </a:lnTo>
                  <a:lnTo>
                    <a:pt x="476" y="118"/>
                  </a:lnTo>
                  <a:lnTo>
                    <a:pt x="478" y="121"/>
                  </a:lnTo>
                  <a:lnTo>
                    <a:pt x="481" y="118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8" y="125"/>
                  </a:lnTo>
                  <a:lnTo>
                    <a:pt x="488" y="128"/>
                  </a:lnTo>
                  <a:lnTo>
                    <a:pt x="488" y="130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1" y="137"/>
                  </a:lnTo>
                  <a:lnTo>
                    <a:pt x="481" y="139"/>
                  </a:lnTo>
                  <a:lnTo>
                    <a:pt x="478" y="142"/>
                  </a:lnTo>
                  <a:lnTo>
                    <a:pt x="481" y="144"/>
                  </a:lnTo>
                  <a:lnTo>
                    <a:pt x="481" y="147"/>
                  </a:lnTo>
                  <a:lnTo>
                    <a:pt x="483" y="149"/>
                  </a:lnTo>
                  <a:lnTo>
                    <a:pt x="488" y="149"/>
                  </a:lnTo>
                  <a:lnTo>
                    <a:pt x="492" y="149"/>
                  </a:lnTo>
                  <a:lnTo>
                    <a:pt x="495" y="149"/>
                  </a:lnTo>
                  <a:lnTo>
                    <a:pt x="500" y="149"/>
                  </a:lnTo>
                  <a:lnTo>
                    <a:pt x="502" y="149"/>
                  </a:lnTo>
                  <a:lnTo>
                    <a:pt x="504" y="149"/>
                  </a:lnTo>
                  <a:lnTo>
                    <a:pt x="507" y="149"/>
                  </a:lnTo>
                  <a:lnTo>
                    <a:pt x="511" y="151"/>
                  </a:lnTo>
                  <a:lnTo>
                    <a:pt x="511" y="154"/>
                  </a:lnTo>
                  <a:lnTo>
                    <a:pt x="511" y="156"/>
                  </a:lnTo>
                  <a:lnTo>
                    <a:pt x="509" y="161"/>
                  </a:lnTo>
                  <a:lnTo>
                    <a:pt x="507" y="163"/>
                  </a:lnTo>
                  <a:lnTo>
                    <a:pt x="504" y="163"/>
                  </a:lnTo>
                  <a:lnTo>
                    <a:pt x="500" y="165"/>
                  </a:lnTo>
                  <a:lnTo>
                    <a:pt x="492" y="168"/>
                  </a:lnTo>
                  <a:lnTo>
                    <a:pt x="490" y="168"/>
                  </a:lnTo>
                  <a:lnTo>
                    <a:pt x="488" y="175"/>
                  </a:lnTo>
                  <a:lnTo>
                    <a:pt x="485" y="175"/>
                  </a:lnTo>
                  <a:lnTo>
                    <a:pt x="485" y="177"/>
                  </a:lnTo>
                  <a:lnTo>
                    <a:pt x="485" y="177"/>
                  </a:lnTo>
                  <a:lnTo>
                    <a:pt x="485" y="180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8" y="184"/>
                  </a:lnTo>
                  <a:lnTo>
                    <a:pt x="490" y="189"/>
                  </a:lnTo>
                  <a:lnTo>
                    <a:pt x="495" y="192"/>
                  </a:lnTo>
                  <a:lnTo>
                    <a:pt x="500" y="194"/>
                  </a:lnTo>
                  <a:lnTo>
                    <a:pt x="502" y="201"/>
                  </a:lnTo>
                  <a:lnTo>
                    <a:pt x="500" y="208"/>
                  </a:lnTo>
                  <a:lnTo>
                    <a:pt x="497" y="215"/>
                  </a:lnTo>
                  <a:lnTo>
                    <a:pt x="497" y="218"/>
                  </a:lnTo>
                  <a:lnTo>
                    <a:pt x="495" y="218"/>
                  </a:lnTo>
                  <a:lnTo>
                    <a:pt x="495" y="220"/>
                  </a:lnTo>
                  <a:lnTo>
                    <a:pt x="492" y="220"/>
                  </a:lnTo>
                  <a:lnTo>
                    <a:pt x="490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9"/>
                  </a:lnTo>
                  <a:lnTo>
                    <a:pt x="488" y="232"/>
                  </a:lnTo>
                  <a:lnTo>
                    <a:pt x="490" y="234"/>
                  </a:lnTo>
                  <a:lnTo>
                    <a:pt x="495" y="237"/>
                  </a:lnTo>
                  <a:lnTo>
                    <a:pt x="497" y="239"/>
                  </a:lnTo>
                  <a:lnTo>
                    <a:pt x="502" y="246"/>
                  </a:lnTo>
                  <a:lnTo>
                    <a:pt x="504" y="248"/>
                  </a:lnTo>
                  <a:lnTo>
                    <a:pt x="511" y="248"/>
                  </a:lnTo>
                  <a:lnTo>
                    <a:pt x="514" y="251"/>
                  </a:lnTo>
                  <a:lnTo>
                    <a:pt x="516" y="253"/>
                  </a:lnTo>
                  <a:lnTo>
                    <a:pt x="516" y="258"/>
                  </a:lnTo>
                  <a:lnTo>
                    <a:pt x="516" y="263"/>
                  </a:lnTo>
                  <a:lnTo>
                    <a:pt x="516" y="265"/>
                  </a:lnTo>
                  <a:lnTo>
                    <a:pt x="516" y="267"/>
                  </a:lnTo>
                  <a:lnTo>
                    <a:pt x="514" y="267"/>
                  </a:lnTo>
                  <a:lnTo>
                    <a:pt x="516" y="270"/>
                  </a:lnTo>
                  <a:lnTo>
                    <a:pt x="516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6" y="270"/>
                  </a:lnTo>
                  <a:lnTo>
                    <a:pt x="526" y="272"/>
                  </a:lnTo>
                  <a:lnTo>
                    <a:pt x="528" y="274"/>
                  </a:lnTo>
                  <a:lnTo>
                    <a:pt x="530" y="274"/>
                  </a:lnTo>
                  <a:lnTo>
                    <a:pt x="533" y="274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40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2" y="267"/>
                  </a:lnTo>
                  <a:lnTo>
                    <a:pt x="542" y="265"/>
                  </a:lnTo>
                  <a:lnTo>
                    <a:pt x="545" y="265"/>
                  </a:lnTo>
                  <a:lnTo>
                    <a:pt x="547" y="267"/>
                  </a:lnTo>
                  <a:lnTo>
                    <a:pt x="547" y="267"/>
                  </a:lnTo>
                  <a:lnTo>
                    <a:pt x="545" y="270"/>
                  </a:lnTo>
                  <a:lnTo>
                    <a:pt x="545" y="274"/>
                  </a:lnTo>
                  <a:lnTo>
                    <a:pt x="542" y="277"/>
                  </a:lnTo>
                  <a:lnTo>
                    <a:pt x="542" y="279"/>
                  </a:lnTo>
                  <a:lnTo>
                    <a:pt x="545" y="284"/>
                  </a:lnTo>
                  <a:lnTo>
                    <a:pt x="542" y="284"/>
                  </a:lnTo>
                  <a:lnTo>
                    <a:pt x="542" y="286"/>
                  </a:lnTo>
                  <a:lnTo>
                    <a:pt x="542" y="289"/>
                  </a:lnTo>
                  <a:lnTo>
                    <a:pt x="542" y="291"/>
                  </a:lnTo>
                  <a:lnTo>
                    <a:pt x="542" y="291"/>
                  </a:lnTo>
                  <a:lnTo>
                    <a:pt x="545" y="298"/>
                  </a:lnTo>
                  <a:lnTo>
                    <a:pt x="547" y="303"/>
                  </a:lnTo>
                  <a:lnTo>
                    <a:pt x="549" y="303"/>
                  </a:lnTo>
                  <a:lnTo>
                    <a:pt x="552" y="303"/>
                  </a:lnTo>
                  <a:lnTo>
                    <a:pt x="556" y="300"/>
                  </a:lnTo>
                  <a:lnTo>
                    <a:pt x="559" y="300"/>
                  </a:lnTo>
                  <a:lnTo>
                    <a:pt x="563" y="305"/>
                  </a:lnTo>
                  <a:lnTo>
                    <a:pt x="568" y="303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8" y="303"/>
                  </a:lnTo>
                  <a:lnTo>
                    <a:pt x="580" y="305"/>
                  </a:lnTo>
                  <a:lnTo>
                    <a:pt x="582" y="308"/>
                  </a:lnTo>
                  <a:lnTo>
                    <a:pt x="587" y="310"/>
                  </a:lnTo>
                  <a:lnTo>
                    <a:pt x="592" y="310"/>
                  </a:lnTo>
                  <a:lnTo>
                    <a:pt x="599" y="317"/>
                  </a:lnTo>
                  <a:lnTo>
                    <a:pt x="601" y="319"/>
                  </a:lnTo>
                  <a:lnTo>
                    <a:pt x="601" y="322"/>
                  </a:lnTo>
                  <a:lnTo>
                    <a:pt x="601" y="324"/>
                  </a:lnTo>
                  <a:lnTo>
                    <a:pt x="599" y="326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7" y="334"/>
                  </a:lnTo>
                  <a:lnTo>
                    <a:pt x="594" y="334"/>
                  </a:lnTo>
                  <a:lnTo>
                    <a:pt x="592" y="334"/>
                  </a:lnTo>
                  <a:lnTo>
                    <a:pt x="592" y="334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7" y="338"/>
                  </a:lnTo>
                  <a:lnTo>
                    <a:pt x="585" y="338"/>
                  </a:lnTo>
                  <a:lnTo>
                    <a:pt x="582" y="338"/>
                  </a:lnTo>
                  <a:lnTo>
                    <a:pt x="582" y="338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1"/>
                  </a:lnTo>
                  <a:lnTo>
                    <a:pt x="575" y="338"/>
                  </a:lnTo>
                  <a:lnTo>
                    <a:pt x="573" y="338"/>
                  </a:lnTo>
                  <a:lnTo>
                    <a:pt x="575" y="341"/>
                  </a:lnTo>
                  <a:lnTo>
                    <a:pt x="573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3"/>
                  </a:lnTo>
                  <a:lnTo>
                    <a:pt x="571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6" y="345"/>
                  </a:lnTo>
                  <a:lnTo>
                    <a:pt x="563" y="345"/>
                  </a:lnTo>
                  <a:lnTo>
                    <a:pt x="563" y="345"/>
                  </a:lnTo>
                  <a:lnTo>
                    <a:pt x="561" y="348"/>
                  </a:lnTo>
                  <a:lnTo>
                    <a:pt x="559" y="345"/>
                  </a:lnTo>
                  <a:lnTo>
                    <a:pt x="556" y="348"/>
                  </a:lnTo>
                  <a:lnTo>
                    <a:pt x="556" y="350"/>
                  </a:lnTo>
                  <a:lnTo>
                    <a:pt x="554" y="352"/>
                  </a:lnTo>
                  <a:lnTo>
                    <a:pt x="552" y="355"/>
                  </a:lnTo>
                  <a:lnTo>
                    <a:pt x="547" y="352"/>
                  </a:lnTo>
                  <a:lnTo>
                    <a:pt x="545" y="357"/>
                  </a:lnTo>
                  <a:lnTo>
                    <a:pt x="545" y="357"/>
                  </a:lnTo>
                  <a:lnTo>
                    <a:pt x="542" y="360"/>
                  </a:lnTo>
                  <a:lnTo>
                    <a:pt x="535" y="364"/>
                  </a:lnTo>
                  <a:lnTo>
                    <a:pt x="535" y="364"/>
                  </a:lnTo>
                  <a:lnTo>
                    <a:pt x="533" y="367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4"/>
                  </a:lnTo>
                  <a:lnTo>
                    <a:pt x="533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5" y="386"/>
                  </a:lnTo>
                  <a:lnTo>
                    <a:pt x="537" y="395"/>
                  </a:lnTo>
                  <a:lnTo>
                    <a:pt x="540" y="400"/>
                  </a:lnTo>
                  <a:lnTo>
                    <a:pt x="540" y="400"/>
                  </a:lnTo>
                  <a:lnTo>
                    <a:pt x="540" y="402"/>
                  </a:lnTo>
                  <a:lnTo>
                    <a:pt x="540" y="405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3" y="416"/>
                  </a:lnTo>
                  <a:lnTo>
                    <a:pt x="533" y="419"/>
                  </a:lnTo>
                  <a:lnTo>
                    <a:pt x="533" y="421"/>
                  </a:lnTo>
                  <a:lnTo>
                    <a:pt x="530" y="426"/>
                  </a:lnTo>
                  <a:lnTo>
                    <a:pt x="530" y="428"/>
                  </a:lnTo>
                  <a:lnTo>
                    <a:pt x="530" y="431"/>
                  </a:lnTo>
                  <a:lnTo>
                    <a:pt x="533" y="431"/>
                  </a:lnTo>
                  <a:lnTo>
                    <a:pt x="533" y="433"/>
                  </a:lnTo>
                  <a:lnTo>
                    <a:pt x="533" y="433"/>
                  </a:lnTo>
                  <a:lnTo>
                    <a:pt x="535" y="435"/>
                  </a:lnTo>
                  <a:lnTo>
                    <a:pt x="537" y="433"/>
                  </a:lnTo>
                  <a:lnTo>
                    <a:pt x="540" y="433"/>
                  </a:lnTo>
                  <a:lnTo>
                    <a:pt x="542" y="435"/>
                  </a:lnTo>
                  <a:lnTo>
                    <a:pt x="542" y="435"/>
                  </a:lnTo>
                  <a:lnTo>
                    <a:pt x="545" y="438"/>
                  </a:lnTo>
                  <a:lnTo>
                    <a:pt x="540" y="440"/>
                  </a:lnTo>
                  <a:lnTo>
                    <a:pt x="537" y="440"/>
                  </a:lnTo>
                  <a:lnTo>
                    <a:pt x="535" y="442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33" y="447"/>
                  </a:lnTo>
                  <a:lnTo>
                    <a:pt x="533" y="450"/>
                  </a:lnTo>
                  <a:lnTo>
                    <a:pt x="530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1" y="454"/>
                  </a:lnTo>
                  <a:lnTo>
                    <a:pt x="519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4" y="457"/>
                  </a:lnTo>
                  <a:lnTo>
                    <a:pt x="514" y="457"/>
                  </a:lnTo>
                  <a:lnTo>
                    <a:pt x="514" y="459"/>
                  </a:lnTo>
                  <a:lnTo>
                    <a:pt x="514" y="461"/>
                  </a:lnTo>
                  <a:lnTo>
                    <a:pt x="511" y="461"/>
                  </a:lnTo>
                  <a:lnTo>
                    <a:pt x="511" y="461"/>
                  </a:lnTo>
                  <a:lnTo>
                    <a:pt x="509" y="464"/>
                  </a:lnTo>
                  <a:lnTo>
                    <a:pt x="511" y="464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09" y="466"/>
                  </a:lnTo>
                  <a:lnTo>
                    <a:pt x="509" y="468"/>
                  </a:lnTo>
                  <a:lnTo>
                    <a:pt x="507" y="471"/>
                  </a:lnTo>
                  <a:lnTo>
                    <a:pt x="504" y="471"/>
                  </a:lnTo>
                  <a:lnTo>
                    <a:pt x="504" y="473"/>
                  </a:lnTo>
                  <a:lnTo>
                    <a:pt x="504" y="473"/>
                  </a:lnTo>
                  <a:lnTo>
                    <a:pt x="502" y="476"/>
                  </a:lnTo>
                  <a:lnTo>
                    <a:pt x="502" y="476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0" y="478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5" y="480"/>
                  </a:lnTo>
                  <a:lnTo>
                    <a:pt x="495" y="483"/>
                  </a:lnTo>
                  <a:lnTo>
                    <a:pt x="492" y="485"/>
                  </a:lnTo>
                  <a:lnTo>
                    <a:pt x="492" y="485"/>
                  </a:lnTo>
                  <a:lnTo>
                    <a:pt x="495" y="487"/>
                  </a:lnTo>
                  <a:lnTo>
                    <a:pt x="492" y="490"/>
                  </a:lnTo>
                  <a:lnTo>
                    <a:pt x="492" y="492"/>
                  </a:lnTo>
                  <a:lnTo>
                    <a:pt x="490" y="492"/>
                  </a:lnTo>
                  <a:lnTo>
                    <a:pt x="488" y="492"/>
                  </a:lnTo>
                  <a:lnTo>
                    <a:pt x="488" y="495"/>
                  </a:lnTo>
                  <a:lnTo>
                    <a:pt x="483" y="499"/>
                  </a:lnTo>
                  <a:lnTo>
                    <a:pt x="483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4"/>
                  </a:lnTo>
                  <a:lnTo>
                    <a:pt x="478" y="504"/>
                  </a:lnTo>
                  <a:lnTo>
                    <a:pt x="478" y="504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1" y="509"/>
                  </a:lnTo>
                  <a:lnTo>
                    <a:pt x="481" y="511"/>
                  </a:lnTo>
                  <a:lnTo>
                    <a:pt x="483" y="516"/>
                  </a:lnTo>
                  <a:lnTo>
                    <a:pt x="485" y="521"/>
                  </a:lnTo>
                  <a:lnTo>
                    <a:pt x="483" y="523"/>
                  </a:lnTo>
                  <a:lnTo>
                    <a:pt x="471" y="535"/>
                  </a:lnTo>
                  <a:lnTo>
                    <a:pt x="466" y="537"/>
                  </a:lnTo>
                  <a:lnTo>
                    <a:pt x="452" y="539"/>
                  </a:lnTo>
                  <a:lnTo>
                    <a:pt x="438" y="547"/>
                  </a:lnTo>
                  <a:lnTo>
                    <a:pt x="436" y="549"/>
                  </a:lnTo>
                  <a:lnTo>
                    <a:pt x="433" y="561"/>
                  </a:lnTo>
                  <a:lnTo>
                    <a:pt x="429" y="573"/>
                  </a:lnTo>
                  <a:lnTo>
                    <a:pt x="424" y="584"/>
                  </a:lnTo>
                  <a:lnTo>
                    <a:pt x="419" y="594"/>
                  </a:lnTo>
                  <a:lnTo>
                    <a:pt x="417" y="603"/>
                  </a:lnTo>
                  <a:lnTo>
                    <a:pt x="410" y="615"/>
                  </a:lnTo>
                  <a:lnTo>
                    <a:pt x="405" y="622"/>
                  </a:lnTo>
                  <a:lnTo>
                    <a:pt x="402" y="625"/>
                  </a:lnTo>
                  <a:lnTo>
                    <a:pt x="400" y="632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86" y="639"/>
                  </a:lnTo>
                  <a:lnTo>
                    <a:pt x="376" y="646"/>
                  </a:lnTo>
                  <a:lnTo>
                    <a:pt x="365" y="651"/>
                  </a:lnTo>
                  <a:lnTo>
                    <a:pt x="353" y="658"/>
                  </a:lnTo>
                  <a:lnTo>
                    <a:pt x="350" y="658"/>
                  </a:lnTo>
                  <a:lnTo>
                    <a:pt x="346" y="667"/>
                  </a:lnTo>
                  <a:lnTo>
                    <a:pt x="343" y="670"/>
                  </a:lnTo>
                  <a:lnTo>
                    <a:pt x="339" y="689"/>
                  </a:lnTo>
                  <a:lnTo>
                    <a:pt x="336" y="693"/>
                  </a:lnTo>
                  <a:lnTo>
                    <a:pt x="334" y="698"/>
                  </a:lnTo>
                  <a:lnTo>
                    <a:pt x="331" y="700"/>
                  </a:lnTo>
                  <a:lnTo>
                    <a:pt x="322" y="710"/>
                  </a:lnTo>
                  <a:lnTo>
                    <a:pt x="315" y="717"/>
                  </a:lnTo>
                  <a:lnTo>
                    <a:pt x="312" y="719"/>
                  </a:lnTo>
                  <a:lnTo>
                    <a:pt x="312" y="722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0" y="736"/>
                  </a:lnTo>
                  <a:lnTo>
                    <a:pt x="296" y="741"/>
                  </a:lnTo>
                  <a:lnTo>
                    <a:pt x="286" y="743"/>
                  </a:lnTo>
                  <a:lnTo>
                    <a:pt x="279" y="743"/>
                  </a:lnTo>
                  <a:lnTo>
                    <a:pt x="272" y="743"/>
                  </a:lnTo>
                  <a:lnTo>
                    <a:pt x="265" y="743"/>
                  </a:lnTo>
                  <a:lnTo>
                    <a:pt x="258" y="745"/>
                  </a:lnTo>
                  <a:lnTo>
                    <a:pt x="251" y="748"/>
                  </a:lnTo>
                  <a:lnTo>
                    <a:pt x="241" y="752"/>
                  </a:lnTo>
                  <a:lnTo>
                    <a:pt x="232" y="757"/>
                  </a:lnTo>
                  <a:lnTo>
                    <a:pt x="225" y="760"/>
                  </a:lnTo>
                  <a:lnTo>
                    <a:pt x="218" y="757"/>
                  </a:lnTo>
                  <a:lnTo>
                    <a:pt x="215" y="755"/>
                  </a:lnTo>
                  <a:lnTo>
                    <a:pt x="211" y="750"/>
                  </a:lnTo>
                  <a:lnTo>
                    <a:pt x="208" y="745"/>
                  </a:lnTo>
                  <a:lnTo>
                    <a:pt x="208" y="74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06" y="736"/>
                  </a:lnTo>
                  <a:lnTo>
                    <a:pt x="204" y="734"/>
                  </a:lnTo>
                  <a:lnTo>
                    <a:pt x="201" y="731"/>
                  </a:lnTo>
                  <a:lnTo>
                    <a:pt x="199" y="729"/>
                  </a:lnTo>
                  <a:lnTo>
                    <a:pt x="196" y="729"/>
                  </a:lnTo>
                  <a:lnTo>
                    <a:pt x="194" y="726"/>
                  </a:lnTo>
                  <a:lnTo>
                    <a:pt x="194" y="726"/>
                  </a:lnTo>
                  <a:lnTo>
                    <a:pt x="192" y="726"/>
                  </a:lnTo>
                  <a:lnTo>
                    <a:pt x="189" y="729"/>
                  </a:lnTo>
                  <a:lnTo>
                    <a:pt x="185" y="729"/>
                  </a:lnTo>
                  <a:lnTo>
                    <a:pt x="185" y="729"/>
                  </a:lnTo>
                  <a:lnTo>
                    <a:pt x="182" y="731"/>
                  </a:lnTo>
                  <a:lnTo>
                    <a:pt x="178" y="736"/>
                  </a:lnTo>
                  <a:lnTo>
                    <a:pt x="173" y="741"/>
                  </a:lnTo>
                  <a:lnTo>
                    <a:pt x="163" y="748"/>
                  </a:lnTo>
                  <a:lnTo>
                    <a:pt x="163" y="750"/>
                  </a:lnTo>
                  <a:lnTo>
                    <a:pt x="156" y="769"/>
                  </a:lnTo>
                  <a:lnTo>
                    <a:pt x="154" y="771"/>
                  </a:lnTo>
                  <a:lnTo>
                    <a:pt x="147" y="779"/>
                  </a:lnTo>
                  <a:lnTo>
                    <a:pt x="142" y="786"/>
                  </a:lnTo>
                  <a:lnTo>
                    <a:pt x="133" y="795"/>
                  </a:lnTo>
                  <a:lnTo>
                    <a:pt x="128" y="800"/>
                  </a:lnTo>
                  <a:lnTo>
                    <a:pt x="121" y="807"/>
                  </a:lnTo>
                  <a:lnTo>
                    <a:pt x="116" y="812"/>
                  </a:lnTo>
                  <a:lnTo>
                    <a:pt x="114" y="819"/>
                  </a:lnTo>
                  <a:lnTo>
                    <a:pt x="111" y="831"/>
                  </a:lnTo>
                  <a:lnTo>
                    <a:pt x="111" y="842"/>
                  </a:lnTo>
                  <a:lnTo>
                    <a:pt x="111" y="845"/>
                  </a:lnTo>
                  <a:lnTo>
                    <a:pt x="114" y="850"/>
                  </a:lnTo>
                  <a:lnTo>
                    <a:pt x="128" y="854"/>
                  </a:lnTo>
                  <a:lnTo>
                    <a:pt x="130" y="857"/>
                  </a:lnTo>
                  <a:lnTo>
                    <a:pt x="137" y="861"/>
                  </a:lnTo>
                  <a:lnTo>
                    <a:pt x="140" y="864"/>
                  </a:lnTo>
                  <a:lnTo>
                    <a:pt x="161" y="861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8" y="868"/>
                  </a:lnTo>
                  <a:lnTo>
                    <a:pt x="168" y="871"/>
                  </a:lnTo>
                  <a:lnTo>
                    <a:pt x="168" y="878"/>
                  </a:lnTo>
                  <a:lnTo>
                    <a:pt x="168" y="883"/>
                  </a:lnTo>
                  <a:lnTo>
                    <a:pt x="168" y="885"/>
                  </a:lnTo>
                  <a:lnTo>
                    <a:pt x="168" y="885"/>
                  </a:lnTo>
                  <a:lnTo>
                    <a:pt x="168" y="887"/>
                  </a:lnTo>
                  <a:lnTo>
                    <a:pt x="168" y="890"/>
                  </a:lnTo>
                  <a:lnTo>
                    <a:pt x="168" y="895"/>
                  </a:lnTo>
                  <a:lnTo>
                    <a:pt x="168" y="897"/>
                  </a:lnTo>
                  <a:lnTo>
                    <a:pt x="166" y="899"/>
                  </a:lnTo>
                  <a:lnTo>
                    <a:pt x="161" y="909"/>
                  </a:lnTo>
                  <a:lnTo>
                    <a:pt x="161" y="909"/>
                  </a:lnTo>
                  <a:lnTo>
                    <a:pt x="161" y="913"/>
                  </a:lnTo>
                  <a:lnTo>
                    <a:pt x="161" y="918"/>
                  </a:lnTo>
                  <a:lnTo>
                    <a:pt x="161" y="918"/>
                  </a:lnTo>
                  <a:lnTo>
                    <a:pt x="163" y="923"/>
                  </a:lnTo>
                  <a:lnTo>
                    <a:pt x="166" y="928"/>
                  </a:lnTo>
                  <a:lnTo>
                    <a:pt x="168" y="932"/>
                  </a:lnTo>
                  <a:lnTo>
                    <a:pt x="170" y="935"/>
                  </a:lnTo>
                  <a:lnTo>
                    <a:pt x="173" y="937"/>
                  </a:lnTo>
                  <a:lnTo>
                    <a:pt x="175" y="942"/>
                  </a:lnTo>
                  <a:lnTo>
                    <a:pt x="175" y="944"/>
                  </a:lnTo>
                  <a:lnTo>
                    <a:pt x="178" y="944"/>
                  </a:lnTo>
                  <a:lnTo>
                    <a:pt x="180" y="947"/>
                  </a:lnTo>
                  <a:lnTo>
                    <a:pt x="185" y="947"/>
                  </a:lnTo>
                  <a:lnTo>
                    <a:pt x="194" y="947"/>
                  </a:lnTo>
                  <a:lnTo>
                    <a:pt x="199" y="947"/>
                  </a:lnTo>
                  <a:lnTo>
                    <a:pt x="201" y="944"/>
                  </a:lnTo>
                  <a:lnTo>
                    <a:pt x="204" y="944"/>
                  </a:lnTo>
                  <a:lnTo>
                    <a:pt x="208" y="944"/>
                  </a:lnTo>
                  <a:lnTo>
                    <a:pt x="211" y="947"/>
                  </a:lnTo>
                  <a:lnTo>
                    <a:pt x="211" y="951"/>
                  </a:lnTo>
                  <a:lnTo>
                    <a:pt x="211" y="958"/>
                  </a:lnTo>
                  <a:lnTo>
                    <a:pt x="208" y="970"/>
                  </a:lnTo>
                  <a:lnTo>
                    <a:pt x="211" y="973"/>
                  </a:lnTo>
                  <a:lnTo>
                    <a:pt x="211" y="975"/>
                  </a:lnTo>
                  <a:lnTo>
                    <a:pt x="215" y="977"/>
                  </a:lnTo>
                  <a:lnTo>
                    <a:pt x="215" y="980"/>
                  </a:lnTo>
                  <a:lnTo>
                    <a:pt x="215" y="982"/>
                  </a:lnTo>
                  <a:lnTo>
                    <a:pt x="215" y="984"/>
                  </a:lnTo>
                  <a:lnTo>
                    <a:pt x="220" y="987"/>
                  </a:lnTo>
                  <a:lnTo>
                    <a:pt x="225" y="992"/>
                  </a:lnTo>
                  <a:lnTo>
                    <a:pt x="225" y="994"/>
                  </a:lnTo>
                  <a:lnTo>
                    <a:pt x="227" y="996"/>
                  </a:lnTo>
                  <a:lnTo>
                    <a:pt x="230" y="1008"/>
                  </a:lnTo>
                  <a:lnTo>
                    <a:pt x="232" y="1013"/>
                  </a:lnTo>
                  <a:lnTo>
                    <a:pt x="234" y="1018"/>
                  </a:lnTo>
                  <a:lnTo>
                    <a:pt x="239" y="1027"/>
                  </a:lnTo>
                  <a:lnTo>
                    <a:pt x="241" y="1034"/>
                  </a:lnTo>
                  <a:lnTo>
                    <a:pt x="244" y="1037"/>
                  </a:lnTo>
                  <a:lnTo>
                    <a:pt x="241" y="1039"/>
                  </a:lnTo>
                  <a:lnTo>
                    <a:pt x="237" y="1041"/>
                  </a:lnTo>
                  <a:lnTo>
                    <a:pt x="234" y="1044"/>
                  </a:lnTo>
                  <a:lnTo>
                    <a:pt x="234" y="1046"/>
                  </a:lnTo>
                  <a:lnTo>
                    <a:pt x="234" y="1048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7" y="1053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8"/>
                  </a:lnTo>
                  <a:lnTo>
                    <a:pt x="237" y="1058"/>
                  </a:lnTo>
                  <a:lnTo>
                    <a:pt x="239" y="1058"/>
                  </a:lnTo>
                  <a:lnTo>
                    <a:pt x="241" y="1060"/>
                  </a:lnTo>
                  <a:lnTo>
                    <a:pt x="244" y="1060"/>
                  </a:lnTo>
                  <a:lnTo>
                    <a:pt x="246" y="1063"/>
                  </a:lnTo>
                  <a:lnTo>
                    <a:pt x="244" y="1063"/>
                  </a:lnTo>
                  <a:lnTo>
                    <a:pt x="241" y="1065"/>
                  </a:lnTo>
                  <a:lnTo>
                    <a:pt x="239" y="1065"/>
                  </a:lnTo>
                  <a:lnTo>
                    <a:pt x="239" y="1067"/>
                  </a:lnTo>
                  <a:lnTo>
                    <a:pt x="239" y="1067"/>
                  </a:lnTo>
                  <a:lnTo>
                    <a:pt x="237" y="1067"/>
                  </a:lnTo>
                  <a:lnTo>
                    <a:pt x="234" y="1067"/>
                  </a:lnTo>
                  <a:lnTo>
                    <a:pt x="234" y="1067"/>
                  </a:lnTo>
                  <a:lnTo>
                    <a:pt x="232" y="1067"/>
                  </a:lnTo>
                  <a:lnTo>
                    <a:pt x="227" y="1070"/>
                  </a:lnTo>
                  <a:lnTo>
                    <a:pt x="225" y="1072"/>
                  </a:lnTo>
                  <a:lnTo>
                    <a:pt x="225" y="1074"/>
                  </a:lnTo>
                  <a:lnTo>
                    <a:pt x="227" y="1074"/>
                  </a:lnTo>
                  <a:lnTo>
                    <a:pt x="227" y="1077"/>
                  </a:lnTo>
                  <a:lnTo>
                    <a:pt x="225" y="1077"/>
                  </a:lnTo>
                  <a:lnTo>
                    <a:pt x="223" y="1077"/>
                  </a:lnTo>
                  <a:lnTo>
                    <a:pt x="220" y="1079"/>
                  </a:lnTo>
                  <a:lnTo>
                    <a:pt x="218" y="1079"/>
                  </a:lnTo>
                  <a:lnTo>
                    <a:pt x="206" y="1077"/>
                  </a:lnTo>
                  <a:lnTo>
                    <a:pt x="204" y="1077"/>
                  </a:lnTo>
                  <a:lnTo>
                    <a:pt x="204" y="1074"/>
                  </a:lnTo>
                  <a:lnTo>
                    <a:pt x="201" y="1074"/>
                  </a:lnTo>
                  <a:lnTo>
                    <a:pt x="201" y="1070"/>
                  </a:lnTo>
                  <a:lnTo>
                    <a:pt x="201" y="1067"/>
                  </a:lnTo>
                  <a:lnTo>
                    <a:pt x="201" y="1065"/>
                  </a:lnTo>
                  <a:lnTo>
                    <a:pt x="201" y="1065"/>
                  </a:lnTo>
                  <a:lnTo>
                    <a:pt x="204" y="1065"/>
                  </a:lnTo>
                  <a:lnTo>
                    <a:pt x="204" y="1063"/>
                  </a:lnTo>
                  <a:lnTo>
                    <a:pt x="201" y="1060"/>
                  </a:lnTo>
                  <a:lnTo>
                    <a:pt x="199" y="1060"/>
                  </a:lnTo>
                  <a:lnTo>
                    <a:pt x="189" y="1063"/>
                  </a:lnTo>
                  <a:lnTo>
                    <a:pt x="187" y="1065"/>
                  </a:lnTo>
                  <a:lnTo>
                    <a:pt x="185" y="1067"/>
                  </a:lnTo>
                  <a:lnTo>
                    <a:pt x="180" y="1067"/>
                  </a:lnTo>
                  <a:lnTo>
                    <a:pt x="178" y="1067"/>
                  </a:lnTo>
                  <a:lnTo>
                    <a:pt x="175" y="1070"/>
                  </a:lnTo>
                  <a:lnTo>
                    <a:pt x="173" y="1070"/>
                  </a:lnTo>
                  <a:lnTo>
                    <a:pt x="173" y="1070"/>
                  </a:lnTo>
                  <a:lnTo>
                    <a:pt x="168" y="1072"/>
                  </a:lnTo>
                  <a:lnTo>
                    <a:pt x="163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1" y="1079"/>
                  </a:lnTo>
                  <a:lnTo>
                    <a:pt x="159" y="1082"/>
                  </a:lnTo>
                  <a:lnTo>
                    <a:pt x="156" y="1084"/>
                  </a:lnTo>
                  <a:lnTo>
                    <a:pt x="154" y="1084"/>
                  </a:lnTo>
                  <a:lnTo>
                    <a:pt x="135" y="1084"/>
                  </a:lnTo>
                  <a:lnTo>
                    <a:pt x="133" y="1084"/>
                  </a:lnTo>
                  <a:lnTo>
                    <a:pt x="128" y="1082"/>
                  </a:lnTo>
                  <a:lnTo>
                    <a:pt x="121" y="1077"/>
                  </a:lnTo>
                  <a:lnTo>
                    <a:pt x="118" y="1074"/>
                  </a:lnTo>
                  <a:lnTo>
                    <a:pt x="95" y="1074"/>
                  </a:lnTo>
                  <a:lnTo>
                    <a:pt x="90" y="1077"/>
                  </a:lnTo>
                  <a:lnTo>
                    <a:pt x="85" y="1077"/>
                  </a:lnTo>
                  <a:lnTo>
                    <a:pt x="85" y="1077"/>
                  </a:lnTo>
                  <a:lnTo>
                    <a:pt x="80" y="1074"/>
                  </a:lnTo>
                  <a:lnTo>
                    <a:pt x="78" y="1074"/>
                  </a:lnTo>
                  <a:lnTo>
                    <a:pt x="76" y="1074"/>
                  </a:lnTo>
                  <a:lnTo>
                    <a:pt x="73" y="1077"/>
                  </a:lnTo>
                  <a:lnTo>
                    <a:pt x="71" y="1077"/>
                  </a:lnTo>
                  <a:lnTo>
                    <a:pt x="69" y="1077"/>
                  </a:lnTo>
                  <a:lnTo>
                    <a:pt x="69" y="1074"/>
                  </a:lnTo>
                  <a:lnTo>
                    <a:pt x="66" y="1072"/>
                  </a:lnTo>
                  <a:lnTo>
                    <a:pt x="66" y="1072"/>
                  </a:lnTo>
                  <a:lnTo>
                    <a:pt x="64" y="1072"/>
                  </a:lnTo>
                  <a:lnTo>
                    <a:pt x="64" y="1070"/>
                  </a:lnTo>
                  <a:lnTo>
                    <a:pt x="64" y="1070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59" y="1077"/>
                  </a:lnTo>
                  <a:lnTo>
                    <a:pt x="59" y="1079"/>
                  </a:lnTo>
                  <a:lnTo>
                    <a:pt x="57" y="1077"/>
                  </a:lnTo>
                  <a:lnTo>
                    <a:pt x="57" y="1072"/>
                  </a:lnTo>
                  <a:lnTo>
                    <a:pt x="54" y="1070"/>
                  </a:lnTo>
                  <a:lnTo>
                    <a:pt x="50" y="1070"/>
                  </a:lnTo>
                  <a:lnTo>
                    <a:pt x="50" y="1074"/>
                  </a:lnTo>
                  <a:lnTo>
                    <a:pt x="50" y="1082"/>
                  </a:lnTo>
                  <a:lnTo>
                    <a:pt x="50" y="1091"/>
                  </a:lnTo>
                  <a:lnTo>
                    <a:pt x="50" y="1103"/>
                  </a:lnTo>
                  <a:lnTo>
                    <a:pt x="43" y="1103"/>
                  </a:lnTo>
                  <a:lnTo>
                    <a:pt x="33" y="1103"/>
                  </a:lnTo>
                  <a:lnTo>
                    <a:pt x="24" y="1103"/>
                  </a:lnTo>
                  <a:lnTo>
                    <a:pt x="21" y="1103"/>
                  </a:lnTo>
                  <a:lnTo>
                    <a:pt x="19" y="1105"/>
                  </a:lnTo>
                  <a:lnTo>
                    <a:pt x="19" y="1105"/>
                  </a:lnTo>
                  <a:lnTo>
                    <a:pt x="19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4" y="1108"/>
                  </a:lnTo>
                  <a:lnTo>
                    <a:pt x="14" y="1108"/>
                  </a:lnTo>
                  <a:lnTo>
                    <a:pt x="12" y="1108"/>
                  </a:lnTo>
                  <a:lnTo>
                    <a:pt x="12" y="1108"/>
                  </a:lnTo>
                  <a:lnTo>
                    <a:pt x="12" y="1105"/>
                  </a:lnTo>
                  <a:lnTo>
                    <a:pt x="12" y="1105"/>
                  </a:lnTo>
                  <a:lnTo>
                    <a:pt x="9" y="1105"/>
                  </a:lnTo>
                  <a:lnTo>
                    <a:pt x="9" y="1105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5" y="1110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5" y="1119"/>
                  </a:lnTo>
                  <a:lnTo>
                    <a:pt x="5" y="1122"/>
                  </a:lnTo>
                  <a:lnTo>
                    <a:pt x="5" y="1124"/>
                  </a:lnTo>
                  <a:lnTo>
                    <a:pt x="5" y="1126"/>
                  </a:lnTo>
                  <a:lnTo>
                    <a:pt x="7" y="1126"/>
                  </a:lnTo>
                  <a:lnTo>
                    <a:pt x="7" y="1129"/>
                  </a:lnTo>
                  <a:lnTo>
                    <a:pt x="9" y="1129"/>
                  </a:lnTo>
                  <a:lnTo>
                    <a:pt x="9" y="1129"/>
                  </a:lnTo>
                  <a:lnTo>
                    <a:pt x="12" y="1129"/>
                  </a:lnTo>
                  <a:lnTo>
                    <a:pt x="12" y="1129"/>
                  </a:lnTo>
                  <a:lnTo>
                    <a:pt x="9" y="1131"/>
                  </a:lnTo>
                  <a:lnTo>
                    <a:pt x="9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0" y="1134"/>
                  </a:lnTo>
                  <a:lnTo>
                    <a:pt x="0" y="1136"/>
                  </a:lnTo>
                  <a:lnTo>
                    <a:pt x="2" y="1136"/>
                  </a:lnTo>
                  <a:lnTo>
                    <a:pt x="5" y="1136"/>
                  </a:lnTo>
                  <a:lnTo>
                    <a:pt x="7" y="1136"/>
                  </a:lnTo>
                  <a:lnTo>
                    <a:pt x="14" y="1136"/>
                  </a:lnTo>
                  <a:lnTo>
                    <a:pt x="14" y="1136"/>
                  </a:lnTo>
                  <a:lnTo>
                    <a:pt x="14" y="1138"/>
                  </a:lnTo>
                  <a:lnTo>
                    <a:pt x="16" y="1138"/>
                  </a:lnTo>
                  <a:lnTo>
                    <a:pt x="16" y="1136"/>
                  </a:lnTo>
                  <a:lnTo>
                    <a:pt x="16" y="1136"/>
                  </a:lnTo>
                  <a:lnTo>
                    <a:pt x="19" y="1136"/>
                  </a:lnTo>
                  <a:lnTo>
                    <a:pt x="19" y="1134"/>
                  </a:lnTo>
                  <a:lnTo>
                    <a:pt x="16" y="1134"/>
                  </a:lnTo>
                  <a:lnTo>
                    <a:pt x="24" y="1126"/>
                  </a:lnTo>
                  <a:lnTo>
                    <a:pt x="24" y="1126"/>
                  </a:lnTo>
                  <a:lnTo>
                    <a:pt x="26" y="1124"/>
                  </a:lnTo>
                  <a:lnTo>
                    <a:pt x="28" y="1124"/>
                  </a:lnTo>
                  <a:lnTo>
                    <a:pt x="31" y="1122"/>
                  </a:lnTo>
                  <a:lnTo>
                    <a:pt x="33" y="1122"/>
                  </a:lnTo>
                  <a:lnTo>
                    <a:pt x="33" y="1122"/>
                  </a:lnTo>
                  <a:lnTo>
                    <a:pt x="35" y="1122"/>
                  </a:lnTo>
                  <a:lnTo>
                    <a:pt x="38" y="1119"/>
                  </a:lnTo>
                  <a:lnTo>
                    <a:pt x="38" y="1119"/>
                  </a:lnTo>
                  <a:lnTo>
                    <a:pt x="40" y="1119"/>
                  </a:lnTo>
                  <a:lnTo>
                    <a:pt x="40" y="1115"/>
                  </a:lnTo>
                  <a:lnTo>
                    <a:pt x="40" y="1115"/>
                  </a:lnTo>
                  <a:lnTo>
                    <a:pt x="43" y="1115"/>
                  </a:lnTo>
                  <a:lnTo>
                    <a:pt x="47" y="1115"/>
                  </a:lnTo>
                  <a:lnTo>
                    <a:pt x="47" y="1115"/>
                  </a:lnTo>
                  <a:lnTo>
                    <a:pt x="50" y="1112"/>
                  </a:lnTo>
                  <a:lnTo>
                    <a:pt x="52" y="1110"/>
                  </a:lnTo>
                  <a:lnTo>
                    <a:pt x="54" y="1112"/>
                  </a:lnTo>
                  <a:lnTo>
                    <a:pt x="57" y="1110"/>
                  </a:lnTo>
                  <a:lnTo>
                    <a:pt x="57" y="1110"/>
                  </a:lnTo>
                  <a:lnTo>
                    <a:pt x="52" y="1115"/>
                  </a:lnTo>
                  <a:lnTo>
                    <a:pt x="52" y="1115"/>
                  </a:lnTo>
                  <a:lnTo>
                    <a:pt x="50" y="1115"/>
                  </a:lnTo>
                  <a:lnTo>
                    <a:pt x="50" y="1117"/>
                  </a:lnTo>
                  <a:lnTo>
                    <a:pt x="47" y="1117"/>
                  </a:lnTo>
                  <a:lnTo>
                    <a:pt x="45" y="1117"/>
                  </a:lnTo>
                  <a:lnTo>
                    <a:pt x="45" y="1117"/>
                  </a:lnTo>
                  <a:lnTo>
                    <a:pt x="43" y="1117"/>
                  </a:lnTo>
                  <a:lnTo>
                    <a:pt x="43" y="1122"/>
                  </a:lnTo>
                  <a:lnTo>
                    <a:pt x="38" y="1122"/>
                  </a:lnTo>
                  <a:lnTo>
                    <a:pt x="38" y="1124"/>
                  </a:lnTo>
                  <a:lnTo>
                    <a:pt x="35" y="1126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1" y="1129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4"/>
                  </a:lnTo>
                  <a:lnTo>
                    <a:pt x="28" y="1131"/>
                  </a:lnTo>
                  <a:lnTo>
                    <a:pt x="31" y="1134"/>
                  </a:lnTo>
                  <a:lnTo>
                    <a:pt x="28" y="1134"/>
                  </a:lnTo>
                  <a:lnTo>
                    <a:pt x="28" y="1134"/>
                  </a:lnTo>
                  <a:lnTo>
                    <a:pt x="24" y="1134"/>
                  </a:lnTo>
                  <a:lnTo>
                    <a:pt x="24" y="1134"/>
                  </a:lnTo>
                  <a:lnTo>
                    <a:pt x="21" y="1136"/>
                  </a:lnTo>
                  <a:lnTo>
                    <a:pt x="24" y="1141"/>
                  </a:lnTo>
                  <a:lnTo>
                    <a:pt x="21" y="1143"/>
                  </a:lnTo>
                  <a:lnTo>
                    <a:pt x="24" y="1145"/>
                  </a:lnTo>
                  <a:lnTo>
                    <a:pt x="24" y="1145"/>
                  </a:lnTo>
                  <a:lnTo>
                    <a:pt x="26" y="1145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6" y="1141"/>
                  </a:lnTo>
                  <a:lnTo>
                    <a:pt x="26" y="1141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5"/>
                  </a:lnTo>
                  <a:lnTo>
                    <a:pt x="26" y="1145"/>
                  </a:lnTo>
                  <a:lnTo>
                    <a:pt x="24" y="1148"/>
                  </a:lnTo>
                  <a:lnTo>
                    <a:pt x="24" y="1150"/>
                  </a:lnTo>
                  <a:lnTo>
                    <a:pt x="24" y="1150"/>
                  </a:lnTo>
                  <a:lnTo>
                    <a:pt x="26" y="1150"/>
                  </a:lnTo>
                  <a:lnTo>
                    <a:pt x="26" y="1150"/>
                  </a:lnTo>
                  <a:lnTo>
                    <a:pt x="28" y="1150"/>
                  </a:lnTo>
                  <a:lnTo>
                    <a:pt x="26" y="1150"/>
                  </a:lnTo>
                  <a:lnTo>
                    <a:pt x="26" y="1153"/>
                  </a:lnTo>
                  <a:lnTo>
                    <a:pt x="26" y="1153"/>
                  </a:lnTo>
                  <a:lnTo>
                    <a:pt x="28" y="1153"/>
                  </a:lnTo>
                  <a:lnTo>
                    <a:pt x="28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1" y="1155"/>
                  </a:lnTo>
                  <a:lnTo>
                    <a:pt x="31" y="1155"/>
                  </a:lnTo>
                  <a:lnTo>
                    <a:pt x="31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40" y="1160"/>
                  </a:lnTo>
                  <a:lnTo>
                    <a:pt x="38" y="1162"/>
                  </a:lnTo>
                  <a:lnTo>
                    <a:pt x="35" y="1162"/>
                  </a:lnTo>
                  <a:lnTo>
                    <a:pt x="35" y="1162"/>
                  </a:lnTo>
                  <a:lnTo>
                    <a:pt x="33" y="1164"/>
                  </a:lnTo>
                  <a:lnTo>
                    <a:pt x="35" y="1167"/>
                  </a:lnTo>
                  <a:lnTo>
                    <a:pt x="38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9"/>
                  </a:lnTo>
                  <a:lnTo>
                    <a:pt x="40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40" y="1171"/>
                  </a:lnTo>
                  <a:lnTo>
                    <a:pt x="40" y="1174"/>
                  </a:lnTo>
                  <a:lnTo>
                    <a:pt x="43" y="1174"/>
                  </a:lnTo>
                  <a:lnTo>
                    <a:pt x="43" y="1174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7" y="1179"/>
                  </a:lnTo>
                  <a:lnTo>
                    <a:pt x="61" y="1188"/>
                  </a:lnTo>
                  <a:lnTo>
                    <a:pt x="76" y="1195"/>
                  </a:lnTo>
                  <a:lnTo>
                    <a:pt x="83" y="1200"/>
                  </a:lnTo>
                  <a:lnTo>
                    <a:pt x="90" y="1202"/>
                  </a:lnTo>
                  <a:lnTo>
                    <a:pt x="92" y="1205"/>
                  </a:lnTo>
                  <a:lnTo>
                    <a:pt x="99" y="1205"/>
                  </a:lnTo>
                  <a:lnTo>
                    <a:pt x="104" y="1207"/>
                  </a:lnTo>
                  <a:lnTo>
                    <a:pt x="106" y="1207"/>
                  </a:lnTo>
                  <a:lnTo>
                    <a:pt x="106" y="1207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8" y="1209"/>
                  </a:lnTo>
                  <a:lnTo>
                    <a:pt x="118" y="1209"/>
                  </a:lnTo>
                  <a:lnTo>
                    <a:pt x="121" y="1212"/>
                  </a:lnTo>
                  <a:lnTo>
                    <a:pt x="121" y="1212"/>
                  </a:lnTo>
                  <a:lnTo>
                    <a:pt x="125" y="1212"/>
                  </a:lnTo>
                  <a:lnTo>
                    <a:pt x="130" y="1212"/>
                  </a:lnTo>
                  <a:lnTo>
                    <a:pt x="133" y="1212"/>
                  </a:lnTo>
                  <a:lnTo>
                    <a:pt x="133" y="1212"/>
                  </a:lnTo>
                  <a:lnTo>
                    <a:pt x="135" y="1207"/>
                  </a:lnTo>
                  <a:lnTo>
                    <a:pt x="137" y="1205"/>
                  </a:lnTo>
                  <a:lnTo>
                    <a:pt x="140" y="1205"/>
                  </a:lnTo>
                  <a:lnTo>
                    <a:pt x="142" y="1202"/>
                  </a:lnTo>
                  <a:lnTo>
                    <a:pt x="142" y="1202"/>
                  </a:lnTo>
                  <a:lnTo>
                    <a:pt x="147" y="1202"/>
                  </a:lnTo>
                  <a:lnTo>
                    <a:pt x="151" y="1200"/>
                  </a:lnTo>
                  <a:lnTo>
                    <a:pt x="154" y="1200"/>
                  </a:lnTo>
                  <a:lnTo>
                    <a:pt x="161" y="1197"/>
                  </a:lnTo>
                  <a:lnTo>
                    <a:pt x="166" y="1197"/>
                  </a:lnTo>
                  <a:lnTo>
                    <a:pt x="166" y="1197"/>
                  </a:lnTo>
                  <a:lnTo>
                    <a:pt x="166" y="1195"/>
                  </a:lnTo>
                  <a:lnTo>
                    <a:pt x="166" y="1195"/>
                  </a:lnTo>
                  <a:lnTo>
                    <a:pt x="163" y="1193"/>
                  </a:lnTo>
                  <a:lnTo>
                    <a:pt x="166" y="1190"/>
                  </a:lnTo>
                  <a:lnTo>
                    <a:pt x="166" y="1190"/>
                  </a:lnTo>
                  <a:lnTo>
                    <a:pt x="166" y="1193"/>
                  </a:lnTo>
                  <a:lnTo>
                    <a:pt x="166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5"/>
                  </a:lnTo>
                  <a:lnTo>
                    <a:pt x="168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3" y="1195"/>
                  </a:lnTo>
                  <a:lnTo>
                    <a:pt x="173" y="1193"/>
                  </a:lnTo>
                  <a:lnTo>
                    <a:pt x="175" y="1193"/>
                  </a:lnTo>
                  <a:lnTo>
                    <a:pt x="175" y="1190"/>
                  </a:lnTo>
                  <a:lnTo>
                    <a:pt x="175" y="1190"/>
                  </a:lnTo>
                  <a:lnTo>
                    <a:pt x="178" y="1193"/>
                  </a:lnTo>
                  <a:lnTo>
                    <a:pt x="178" y="1193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7" y="1195"/>
                  </a:lnTo>
                  <a:lnTo>
                    <a:pt x="187" y="1195"/>
                  </a:lnTo>
                  <a:lnTo>
                    <a:pt x="189" y="1195"/>
                  </a:lnTo>
                  <a:lnTo>
                    <a:pt x="189" y="1195"/>
                  </a:lnTo>
                  <a:lnTo>
                    <a:pt x="189" y="1193"/>
                  </a:lnTo>
                  <a:lnTo>
                    <a:pt x="189" y="1193"/>
                  </a:lnTo>
                  <a:lnTo>
                    <a:pt x="189" y="1190"/>
                  </a:lnTo>
                  <a:lnTo>
                    <a:pt x="189" y="1190"/>
                  </a:lnTo>
                  <a:lnTo>
                    <a:pt x="189" y="1188"/>
                  </a:lnTo>
                  <a:lnTo>
                    <a:pt x="189" y="1188"/>
                  </a:lnTo>
                  <a:lnTo>
                    <a:pt x="189" y="1186"/>
                  </a:lnTo>
                  <a:lnTo>
                    <a:pt x="189" y="1186"/>
                  </a:lnTo>
                  <a:lnTo>
                    <a:pt x="189" y="1183"/>
                  </a:lnTo>
                  <a:lnTo>
                    <a:pt x="189" y="1183"/>
                  </a:lnTo>
                  <a:lnTo>
                    <a:pt x="192" y="1181"/>
                  </a:lnTo>
                  <a:lnTo>
                    <a:pt x="194" y="1181"/>
                  </a:lnTo>
                  <a:lnTo>
                    <a:pt x="194" y="1179"/>
                  </a:lnTo>
                  <a:lnTo>
                    <a:pt x="196" y="1179"/>
                  </a:lnTo>
                  <a:lnTo>
                    <a:pt x="196" y="1181"/>
                  </a:lnTo>
                  <a:lnTo>
                    <a:pt x="199" y="1181"/>
                  </a:lnTo>
                  <a:lnTo>
                    <a:pt x="199" y="1183"/>
                  </a:lnTo>
                  <a:lnTo>
                    <a:pt x="199" y="1186"/>
                  </a:lnTo>
                  <a:lnTo>
                    <a:pt x="199" y="1188"/>
                  </a:lnTo>
                  <a:lnTo>
                    <a:pt x="199" y="1190"/>
                  </a:lnTo>
                  <a:lnTo>
                    <a:pt x="199" y="1190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2" y="1195"/>
                  </a:lnTo>
                  <a:lnTo>
                    <a:pt x="189" y="1197"/>
                  </a:lnTo>
                  <a:lnTo>
                    <a:pt x="187" y="1197"/>
                  </a:lnTo>
                  <a:lnTo>
                    <a:pt x="187" y="1200"/>
                  </a:lnTo>
                  <a:lnTo>
                    <a:pt x="185" y="1205"/>
                  </a:lnTo>
                  <a:lnTo>
                    <a:pt x="182" y="1205"/>
                  </a:lnTo>
                  <a:lnTo>
                    <a:pt x="182" y="1207"/>
                  </a:lnTo>
                  <a:lnTo>
                    <a:pt x="182" y="1207"/>
                  </a:lnTo>
                  <a:lnTo>
                    <a:pt x="182" y="1209"/>
                  </a:lnTo>
                  <a:lnTo>
                    <a:pt x="182" y="1209"/>
                  </a:lnTo>
                  <a:lnTo>
                    <a:pt x="178" y="1216"/>
                  </a:lnTo>
                  <a:lnTo>
                    <a:pt x="175" y="1221"/>
                  </a:lnTo>
                  <a:lnTo>
                    <a:pt x="173" y="1224"/>
                  </a:lnTo>
                  <a:lnTo>
                    <a:pt x="170" y="1228"/>
                  </a:lnTo>
                  <a:lnTo>
                    <a:pt x="170" y="1228"/>
                  </a:lnTo>
                  <a:lnTo>
                    <a:pt x="168" y="1231"/>
                  </a:lnTo>
                  <a:lnTo>
                    <a:pt x="161" y="1231"/>
                  </a:lnTo>
                  <a:lnTo>
                    <a:pt x="156" y="1231"/>
                  </a:lnTo>
                  <a:lnTo>
                    <a:pt x="156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1" y="1233"/>
                  </a:lnTo>
                  <a:lnTo>
                    <a:pt x="147" y="1235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0" y="1240"/>
                  </a:lnTo>
                  <a:lnTo>
                    <a:pt x="140" y="1240"/>
                  </a:lnTo>
                  <a:lnTo>
                    <a:pt x="140" y="1242"/>
                  </a:lnTo>
                  <a:lnTo>
                    <a:pt x="140" y="1242"/>
                  </a:lnTo>
                  <a:lnTo>
                    <a:pt x="137" y="1242"/>
                  </a:lnTo>
                  <a:lnTo>
                    <a:pt x="137" y="1242"/>
                  </a:lnTo>
                  <a:lnTo>
                    <a:pt x="135" y="1238"/>
                  </a:lnTo>
                  <a:lnTo>
                    <a:pt x="133" y="1238"/>
                  </a:lnTo>
                  <a:lnTo>
                    <a:pt x="133" y="1238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5"/>
                  </a:lnTo>
                  <a:lnTo>
                    <a:pt x="128" y="1245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5" y="1247"/>
                  </a:lnTo>
                  <a:lnTo>
                    <a:pt x="125" y="1245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18" y="1247"/>
                  </a:lnTo>
                  <a:lnTo>
                    <a:pt x="118" y="1245"/>
                  </a:lnTo>
                  <a:lnTo>
                    <a:pt x="118" y="1245"/>
                  </a:lnTo>
                  <a:lnTo>
                    <a:pt x="118" y="1242"/>
                  </a:lnTo>
                  <a:lnTo>
                    <a:pt x="118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4" y="1240"/>
                  </a:lnTo>
                  <a:lnTo>
                    <a:pt x="116" y="1242"/>
                  </a:lnTo>
                  <a:lnTo>
                    <a:pt x="116" y="1242"/>
                  </a:lnTo>
                  <a:lnTo>
                    <a:pt x="116" y="1245"/>
                  </a:lnTo>
                  <a:lnTo>
                    <a:pt x="116" y="1245"/>
                  </a:lnTo>
                  <a:lnTo>
                    <a:pt x="116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09" y="1250"/>
                  </a:lnTo>
                  <a:lnTo>
                    <a:pt x="102" y="1250"/>
                  </a:lnTo>
                  <a:lnTo>
                    <a:pt x="102" y="1250"/>
                  </a:lnTo>
                  <a:lnTo>
                    <a:pt x="99" y="1252"/>
                  </a:lnTo>
                  <a:lnTo>
                    <a:pt x="95" y="1254"/>
                  </a:lnTo>
                  <a:lnTo>
                    <a:pt x="90" y="1254"/>
                  </a:lnTo>
                  <a:lnTo>
                    <a:pt x="90" y="1254"/>
                  </a:lnTo>
                  <a:lnTo>
                    <a:pt x="88" y="1254"/>
                  </a:lnTo>
                  <a:lnTo>
                    <a:pt x="88" y="1252"/>
                  </a:lnTo>
                  <a:lnTo>
                    <a:pt x="85" y="1250"/>
                  </a:lnTo>
                  <a:lnTo>
                    <a:pt x="88" y="1250"/>
                  </a:lnTo>
                  <a:lnTo>
                    <a:pt x="88" y="1247"/>
                  </a:lnTo>
                  <a:lnTo>
                    <a:pt x="90" y="1245"/>
                  </a:lnTo>
                  <a:lnTo>
                    <a:pt x="90" y="1242"/>
                  </a:lnTo>
                  <a:lnTo>
                    <a:pt x="88" y="1242"/>
                  </a:lnTo>
                  <a:lnTo>
                    <a:pt x="88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0" y="1242"/>
                  </a:lnTo>
                  <a:lnTo>
                    <a:pt x="80" y="1245"/>
                  </a:lnTo>
                  <a:lnTo>
                    <a:pt x="80" y="1245"/>
                  </a:lnTo>
                  <a:lnTo>
                    <a:pt x="78" y="1245"/>
                  </a:lnTo>
                  <a:lnTo>
                    <a:pt x="78" y="1242"/>
                  </a:lnTo>
                  <a:lnTo>
                    <a:pt x="76" y="1240"/>
                  </a:lnTo>
                  <a:lnTo>
                    <a:pt x="76" y="1240"/>
                  </a:lnTo>
                  <a:lnTo>
                    <a:pt x="78" y="1240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6" y="1238"/>
                  </a:lnTo>
                  <a:lnTo>
                    <a:pt x="73" y="1240"/>
                  </a:lnTo>
                  <a:lnTo>
                    <a:pt x="71" y="1240"/>
                  </a:lnTo>
                  <a:lnTo>
                    <a:pt x="71" y="1242"/>
                  </a:lnTo>
                  <a:lnTo>
                    <a:pt x="69" y="1242"/>
                  </a:lnTo>
                  <a:lnTo>
                    <a:pt x="69" y="1245"/>
                  </a:lnTo>
                  <a:lnTo>
                    <a:pt x="69" y="1247"/>
                  </a:lnTo>
                  <a:lnTo>
                    <a:pt x="69" y="1250"/>
                  </a:lnTo>
                  <a:lnTo>
                    <a:pt x="69" y="1250"/>
                  </a:lnTo>
                  <a:lnTo>
                    <a:pt x="66" y="1252"/>
                  </a:lnTo>
                  <a:lnTo>
                    <a:pt x="66" y="1254"/>
                  </a:lnTo>
                  <a:lnTo>
                    <a:pt x="69" y="1254"/>
                  </a:lnTo>
                  <a:lnTo>
                    <a:pt x="71" y="1259"/>
                  </a:lnTo>
                  <a:lnTo>
                    <a:pt x="71" y="1261"/>
                  </a:lnTo>
                  <a:lnTo>
                    <a:pt x="73" y="1264"/>
                  </a:lnTo>
                  <a:lnTo>
                    <a:pt x="76" y="1266"/>
                  </a:lnTo>
                  <a:lnTo>
                    <a:pt x="80" y="1271"/>
                  </a:lnTo>
                  <a:lnTo>
                    <a:pt x="80" y="1273"/>
                  </a:lnTo>
                  <a:lnTo>
                    <a:pt x="83" y="1273"/>
                  </a:lnTo>
                  <a:lnTo>
                    <a:pt x="85" y="1276"/>
                  </a:lnTo>
                  <a:lnTo>
                    <a:pt x="88" y="1283"/>
                  </a:lnTo>
                  <a:lnTo>
                    <a:pt x="90" y="1283"/>
                  </a:lnTo>
                  <a:lnTo>
                    <a:pt x="92" y="1285"/>
                  </a:lnTo>
                  <a:lnTo>
                    <a:pt x="99" y="1292"/>
                  </a:lnTo>
                  <a:lnTo>
                    <a:pt x="102" y="1292"/>
                  </a:lnTo>
                  <a:lnTo>
                    <a:pt x="102" y="1292"/>
                  </a:lnTo>
                  <a:lnTo>
                    <a:pt x="104" y="1290"/>
                  </a:lnTo>
                  <a:lnTo>
                    <a:pt x="104" y="1292"/>
                  </a:lnTo>
                  <a:lnTo>
                    <a:pt x="104" y="1295"/>
                  </a:lnTo>
                  <a:lnTo>
                    <a:pt x="104" y="1297"/>
                  </a:lnTo>
                  <a:lnTo>
                    <a:pt x="106" y="1299"/>
                  </a:lnTo>
                  <a:lnTo>
                    <a:pt x="109" y="1302"/>
                  </a:lnTo>
                  <a:lnTo>
                    <a:pt x="111" y="1302"/>
                  </a:lnTo>
                  <a:lnTo>
                    <a:pt x="114" y="1304"/>
                  </a:lnTo>
                  <a:lnTo>
                    <a:pt x="116" y="1306"/>
                  </a:lnTo>
                  <a:lnTo>
                    <a:pt x="118" y="1309"/>
                  </a:lnTo>
                  <a:lnTo>
                    <a:pt x="118" y="1311"/>
                  </a:lnTo>
                  <a:lnTo>
                    <a:pt x="125" y="1313"/>
                  </a:lnTo>
                  <a:lnTo>
                    <a:pt x="135" y="1325"/>
                  </a:lnTo>
                  <a:lnTo>
                    <a:pt x="137" y="1325"/>
                  </a:lnTo>
                  <a:lnTo>
                    <a:pt x="137" y="1328"/>
                  </a:lnTo>
                  <a:lnTo>
                    <a:pt x="140" y="1328"/>
                  </a:lnTo>
                  <a:lnTo>
                    <a:pt x="140" y="1330"/>
                  </a:lnTo>
                  <a:lnTo>
                    <a:pt x="142" y="1335"/>
                  </a:lnTo>
                  <a:lnTo>
                    <a:pt x="147" y="1342"/>
                  </a:lnTo>
                  <a:lnTo>
                    <a:pt x="151" y="1344"/>
                  </a:lnTo>
                  <a:lnTo>
                    <a:pt x="151" y="1344"/>
                  </a:lnTo>
                  <a:lnTo>
                    <a:pt x="154" y="1347"/>
                  </a:lnTo>
                  <a:lnTo>
                    <a:pt x="161" y="1356"/>
                  </a:lnTo>
                  <a:lnTo>
                    <a:pt x="168" y="1361"/>
                  </a:lnTo>
                  <a:lnTo>
                    <a:pt x="178" y="1370"/>
                  </a:lnTo>
                  <a:lnTo>
                    <a:pt x="180" y="1373"/>
                  </a:lnTo>
                  <a:lnTo>
                    <a:pt x="182" y="1375"/>
                  </a:lnTo>
                  <a:lnTo>
                    <a:pt x="189" y="1377"/>
                  </a:lnTo>
                  <a:lnTo>
                    <a:pt x="189" y="1377"/>
                  </a:lnTo>
                  <a:lnTo>
                    <a:pt x="192" y="1382"/>
                  </a:lnTo>
                  <a:lnTo>
                    <a:pt x="194" y="1382"/>
                  </a:lnTo>
                  <a:lnTo>
                    <a:pt x="196" y="1382"/>
                  </a:lnTo>
                  <a:lnTo>
                    <a:pt x="201" y="1387"/>
                  </a:lnTo>
                  <a:lnTo>
                    <a:pt x="213" y="1392"/>
                  </a:lnTo>
                  <a:lnTo>
                    <a:pt x="215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20" y="1394"/>
                  </a:lnTo>
                  <a:lnTo>
                    <a:pt x="220" y="1394"/>
                  </a:lnTo>
                  <a:lnTo>
                    <a:pt x="223" y="1394"/>
                  </a:lnTo>
                  <a:lnTo>
                    <a:pt x="223" y="1394"/>
                  </a:lnTo>
                  <a:lnTo>
                    <a:pt x="225" y="1396"/>
                  </a:lnTo>
                  <a:lnTo>
                    <a:pt x="237" y="1394"/>
                  </a:lnTo>
                  <a:lnTo>
                    <a:pt x="239" y="1394"/>
                  </a:lnTo>
                  <a:lnTo>
                    <a:pt x="239" y="1392"/>
                  </a:lnTo>
                  <a:lnTo>
                    <a:pt x="241" y="1392"/>
                  </a:lnTo>
                  <a:lnTo>
                    <a:pt x="241" y="1392"/>
                  </a:lnTo>
                  <a:lnTo>
                    <a:pt x="244" y="1392"/>
                  </a:lnTo>
                  <a:lnTo>
                    <a:pt x="244" y="1392"/>
                  </a:lnTo>
                  <a:lnTo>
                    <a:pt x="246" y="1389"/>
                  </a:lnTo>
                  <a:lnTo>
                    <a:pt x="246" y="1389"/>
                  </a:lnTo>
                  <a:lnTo>
                    <a:pt x="249" y="1389"/>
                  </a:lnTo>
                  <a:lnTo>
                    <a:pt x="249" y="1389"/>
                  </a:lnTo>
                  <a:lnTo>
                    <a:pt x="251" y="1389"/>
                  </a:lnTo>
                  <a:lnTo>
                    <a:pt x="265" y="1382"/>
                  </a:lnTo>
                  <a:lnTo>
                    <a:pt x="270" y="1382"/>
                  </a:lnTo>
                  <a:lnTo>
                    <a:pt x="277" y="1380"/>
                  </a:lnTo>
                  <a:lnTo>
                    <a:pt x="279" y="1377"/>
                  </a:lnTo>
                  <a:lnTo>
                    <a:pt x="279" y="1375"/>
                  </a:lnTo>
                  <a:lnTo>
                    <a:pt x="279" y="1375"/>
                  </a:lnTo>
                  <a:lnTo>
                    <a:pt x="284" y="1373"/>
                  </a:lnTo>
                  <a:lnTo>
                    <a:pt x="284" y="1370"/>
                  </a:lnTo>
                  <a:lnTo>
                    <a:pt x="286" y="1370"/>
                  </a:lnTo>
                  <a:lnTo>
                    <a:pt x="286" y="1370"/>
                  </a:lnTo>
                  <a:lnTo>
                    <a:pt x="284" y="1373"/>
                  </a:lnTo>
                  <a:lnTo>
                    <a:pt x="284" y="1373"/>
                  </a:lnTo>
                  <a:lnTo>
                    <a:pt x="286" y="1373"/>
                  </a:lnTo>
                  <a:lnTo>
                    <a:pt x="291" y="1368"/>
                  </a:lnTo>
                  <a:lnTo>
                    <a:pt x="296" y="1368"/>
                  </a:lnTo>
                  <a:lnTo>
                    <a:pt x="298" y="1366"/>
                  </a:lnTo>
                  <a:lnTo>
                    <a:pt x="301" y="1366"/>
                  </a:lnTo>
                  <a:lnTo>
                    <a:pt x="301" y="1366"/>
                  </a:lnTo>
                  <a:lnTo>
                    <a:pt x="303" y="1366"/>
                  </a:lnTo>
                  <a:lnTo>
                    <a:pt x="305" y="1366"/>
                  </a:lnTo>
                  <a:lnTo>
                    <a:pt x="305" y="1363"/>
                  </a:lnTo>
                  <a:lnTo>
                    <a:pt x="315" y="1356"/>
                  </a:lnTo>
                  <a:lnTo>
                    <a:pt x="320" y="1356"/>
                  </a:lnTo>
                  <a:lnTo>
                    <a:pt x="322" y="1356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31" y="1351"/>
                  </a:lnTo>
                  <a:lnTo>
                    <a:pt x="331" y="1349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4"/>
                  </a:lnTo>
                  <a:lnTo>
                    <a:pt x="331" y="1344"/>
                  </a:lnTo>
                  <a:lnTo>
                    <a:pt x="329" y="1344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39"/>
                  </a:lnTo>
                  <a:lnTo>
                    <a:pt x="334" y="1337"/>
                  </a:lnTo>
                  <a:lnTo>
                    <a:pt x="336" y="1335"/>
                  </a:lnTo>
                  <a:lnTo>
                    <a:pt x="336" y="1335"/>
                  </a:lnTo>
                  <a:lnTo>
                    <a:pt x="341" y="1330"/>
                  </a:lnTo>
                  <a:lnTo>
                    <a:pt x="343" y="1325"/>
                  </a:lnTo>
                  <a:lnTo>
                    <a:pt x="346" y="1316"/>
                  </a:lnTo>
                  <a:lnTo>
                    <a:pt x="346" y="1316"/>
                  </a:lnTo>
                  <a:lnTo>
                    <a:pt x="346" y="1313"/>
                  </a:lnTo>
                  <a:lnTo>
                    <a:pt x="346" y="1313"/>
                  </a:lnTo>
                  <a:lnTo>
                    <a:pt x="348" y="1313"/>
                  </a:lnTo>
                  <a:lnTo>
                    <a:pt x="348" y="1313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09"/>
                  </a:lnTo>
                  <a:lnTo>
                    <a:pt x="346" y="1309"/>
                  </a:lnTo>
                  <a:lnTo>
                    <a:pt x="346" y="1306"/>
                  </a:lnTo>
                  <a:lnTo>
                    <a:pt x="343" y="1306"/>
                  </a:lnTo>
                  <a:lnTo>
                    <a:pt x="343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6" y="1302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1" y="1299"/>
                  </a:lnTo>
                  <a:lnTo>
                    <a:pt x="331" y="1299"/>
                  </a:lnTo>
                  <a:lnTo>
                    <a:pt x="329" y="1299"/>
                  </a:lnTo>
                  <a:lnTo>
                    <a:pt x="329" y="1299"/>
                  </a:lnTo>
                  <a:lnTo>
                    <a:pt x="327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7"/>
                  </a:lnTo>
                  <a:lnTo>
                    <a:pt x="322" y="1297"/>
                  </a:lnTo>
                  <a:lnTo>
                    <a:pt x="322" y="1299"/>
                  </a:lnTo>
                  <a:lnTo>
                    <a:pt x="322" y="1299"/>
                  </a:lnTo>
                  <a:lnTo>
                    <a:pt x="322" y="1297"/>
                  </a:lnTo>
                  <a:lnTo>
                    <a:pt x="322" y="1297"/>
                  </a:lnTo>
                  <a:lnTo>
                    <a:pt x="322" y="1295"/>
                  </a:lnTo>
                  <a:lnTo>
                    <a:pt x="322" y="1292"/>
                  </a:lnTo>
                  <a:lnTo>
                    <a:pt x="322" y="1292"/>
                  </a:lnTo>
                  <a:lnTo>
                    <a:pt x="327" y="1295"/>
                  </a:lnTo>
                  <a:lnTo>
                    <a:pt x="329" y="1295"/>
                  </a:lnTo>
                  <a:lnTo>
                    <a:pt x="331" y="1295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7" y="1292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9" y="1290"/>
                  </a:lnTo>
                  <a:lnTo>
                    <a:pt x="329" y="1290"/>
                  </a:lnTo>
                  <a:lnTo>
                    <a:pt x="331" y="1292"/>
                  </a:lnTo>
                  <a:lnTo>
                    <a:pt x="331" y="1292"/>
                  </a:lnTo>
                  <a:lnTo>
                    <a:pt x="334" y="1295"/>
                  </a:lnTo>
                  <a:lnTo>
                    <a:pt x="336" y="1295"/>
                  </a:lnTo>
                  <a:lnTo>
                    <a:pt x="336" y="1295"/>
                  </a:lnTo>
                  <a:lnTo>
                    <a:pt x="336" y="1292"/>
                  </a:lnTo>
                  <a:lnTo>
                    <a:pt x="336" y="1292"/>
                  </a:lnTo>
                  <a:lnTo>
                    <a:pt x="336" y="1290"/>
                  </a:lnTo>
                  <a:lnTo>
                    <a:pt x="336" y="1290"/>
                  </a:lnTo>
                  <a:lnTo>
                    <a:pt x="334" y="1290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4" y="1287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1" y="1287"/>
                  </a:lnTo>
                  <a:lnTo>
                    <a:pt x="329" y="1287"/>
                  </a:lnTo>
                  <a:lnTo>
                    <a:pt x="324" y="1285"/>
                  </a:lnTo>
                  <a:lnTo>
                    <a:pt x="324" y="1285"/>
                  </a:lnTo>
                  <a:lnTo>
                    <a:pt x="327" y="1285"/>
                  </a:lnTo>
                  <a:lnTo>
                    <a:pt x="329" y="1283"/>
                  </a:lnTo>
                  <a:lnTo>
                    <a:pt x="329" y="1285"/>
                  </a:lnTo>
                  <a:lnTo>
                    <a:pt x="329" y="1285"/>
                  </a:lnTo>
                  <a:lnTo>
                    <a:pt x="331" y="1285"/>
                  </a:lnTo>
                  <a:lnTo>
                    <a:pt x="331" y="1285"/>
                  </a:lnTo>
                  <a:lnTo>
                    <a:pt x="331" y="1283"/>
                  </a:lnTo>
                  <a:lnTo>
                    <a:pt x="329" y="1283"/>
                  </a:lnTo>
                  <a:lnTo>
                    <a:pt x="329" y="1283"/>
                  </a:lnTo>
                  <a:lnTo>
                    <a:pt x="331" y="1283"/>
                  </a:lnTo>
                  <a:lnTo>
                    <a:pt x="331" y="1283"/>
                  </a:lnTo>
                  <a:lnTo>
                    <a:pt x="334" y="1280"/>
                  </a:lnTo>
                  <a:lnTo>
                    <a:pt x="331" y="1280"/>
                  </a:lnTo>
                  <a:lnTo>
                    <a:pt x="329" y="1278"/>
                  </a:lnTo>
                  <a:lnTo>
                    <a:pt x="331" y="1278"/>
                  </a:lnTo>
                  <a:lnTo>
                    <a:pt x="334" y="1280"/>
                  </a:lnTo>
                  <a:lnTo>
                    <a:pt x="334" y="1280"/>
                  </a:lnTo>
                  <a:lnTo>
                    <a:pt x="336" y="1280"/>
                  </a:lnTo>
                  <a:lnTo>
                    <a:pt x="336" y="1283"/>
                  </a:lnTo>
                  <a:lnTo>
                    <a:pt x="336" y="1283"/>
                  </a:lnTo>
                  <a:lnTo>
                    <a:pt x="336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78"/>
                  </a:lnTo>
                  <a:lnTo>
                    <a:pt x="339" y="1280"/>
                  </a:lnTo>
                  <a:lnTo>
                    <a:pt x="341" y="1280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3" y="1278"/>
                  </a:lnTo>
                  <a:lnTo>
                    <a:pt x="343" y="1278"/>
                  </a:lnTo>
                  <a:lnTo>
                    <a:pt x="346" y="1278"/>
                  </a:lnTo>
                  <a:lnTo>
                    <a:pt x="346" y="1278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3"/>
                  </a:lnTo>
                  <a:lnTo>
                    <a:pt x="348" y="1273"/>
                  </a:lnTo>
                  <a:lnTo>
                    <a:pt x="348" y="1264"/>
                  </a:lnTo>
                  <a:lnTo>
                    <a:pt x="348" y="1259"/>
                  </a:lnTo>
                  <a:lnTo>
                    <a:pt x="343" y="1259"/>
                  </a:lnTo>
                  <a:lnTo>
                    <a:pt x="341" y="1259"/>
                  </a:lnTo>
                  <a:lnTo>
                    <a:pt x="341" y="1259"/>
                  </a:lnTo>
                  <a:lnTo>
                    <a:pt x="341" y="1257"/>
                  </a:lnTo>
                  <a:lnTo>
                    <a:pt x="343" y="1257"/>
                  </a:lnTo>
                  <a:lnTo>
                    <a:pt x="343" y="1254"/>
                  </a:lnTo>
                  <a:lnTo>
                    <a:pt x="341" y="1254"/>
                  </a:lnTo>
                  <a:lnTo>
                    <a:pt x="339" y="1257"/>
                  </a:lnTo>
                  <a:lnTo>
                    <a:pt x="339" y="1257"/>
                  </a:lnTo>
                  <a:lnTo>
                    <a:pt x="336" y="1257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9" y="1254"/>
                  </a:lnTo>
                  <a:lnTo>
                    <a:pt x="339" y="1254"/>
                  </a:lnTo>
                  <a:lnTo>
                    <a:pt x="339" y="1252"/>
                  </a:lnTo>
                  <a:lnTo>
                    <a:pt x="341" y="1252"/>
                  </a:lnTo>
                  <a:lnTo>
                    <a:pt x="341" y="1252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6" y="1257"/>
                  </a:lnTo>
                  <a:lnTo>
                    <a:pt x="346" y="1257"/>
                  </a:lnTo>
                  <a:lnTo>
                    <a:pt x="348" y="1257"/>
                  </a:lnTo>
                  <a:lnTo>
                    <a:pt x="350" y="1257"/>
                  </a:lnTo>
                  <a:lnTo>
                    <a:pt x="350" y="1254"/>
                  </a:lnTo>
                  <a:lnTo>
                    <a:pt x="350" y="1252"/>
                  </a:lnTo>
                  <a:lnTo>
                    <a:pt x="350" y="1250"/>
                  </a:lnTo>
                  <a:lnTo>
                    <a:pt x="353" y="1250"/>
                  </a:lnTo>
                  <a:lnTo>
                    <a:pt x="353" y="1247"/>
                  </a:lnTo>
                  <a:lnTo>
                    <a:pt x="355" y="1247"/>
                  </a:lnTo>
                  <a:lnTo>
                    <a:pt x="355" y="1247"/>
                  </a:lnTo>
                  <a:lnTo>
                    <a:pt x="355" y="1250"/>
                  </a:lnTo>
                  <a:lnTo>
                    <a:pt x="355" y="1252"/>
                  </a:lnTo>
                  <a:lnTo>
                    <a:pt x="353" y="1252"/>
                  </a:lnTo>
                  <a:lnTo>
                    <a:pt x="353" y="1254"/>
                  </a:lnTo>
                  <a:lnTo>
                    <a:pt x="355" y="1257"/>
                  </a:lnTo>
                  <a:lnTo>
                    <a:pt x="355" y="1257"/>
                  </a:lnTo>
                  <a:lnTo>
                    <a:pt x="357" y="1257"/>
                  </a:lnTo>
                  <a:lnTo>
                    <a:pt x="357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9"/>
                  </a:lnTo>
                  <a:lnTo>
                    <a:pt x="360" y="1259"/>
                  </a:lnTo>
                  <a:lnTo>
                    <a:pt x="362" y="1259"/>
                  </a:lnTo>
                  <a:lnTo>
                    <a:pt x="365" y="1259"/>
                  </a:lnTo>
                  <a:lnTo>
                    <a:pt x="365" y="1257"/>
                  </a:lnTo>
                  <a:lnTo>
                    <a:pt x="367" y="1254"/>
                  </a:lnTo>
                  <a:lnTo>
                    <a:pt x="369" y="1254"/>
                  </a:lnTo>
                  <a:lnTo>
                    <a:pt x="372" y="1254"/>
                  </a:lnTo>
                  <a:lnTo>
                    <a:pt x="372" y="1254"/>
                  </a:lnTo>
                  <a:lnTo>
                    <a:pt x="374" y="1254"/>
                  </a:lnTo>
                  <a:lnTo>
                    <a:pt x="374" y="1254"/>
                  </a:lnTo>
                  <a:lnTo>
                    <a:pt x="376" y="1254"/>
                  </a:lnTo>
                  <a:lnTo>
                    <a:pt x="376" y="1254"/>
                  </a:lnTo>
                  <a:lnTo>
                    <a:pt x="384" y="1257"/>
                  </a:lnTo>
                  <a:lnTo>
                    <a:pt x="386" y="1259"/>
                  </a:lnTo>
                  <a:lnTo>
                    <a:pt x="388" y="1257"/>
                  </a:lnTo>
                  <a:lnTo>
                    <a:pt x="388" y="1257"/>
                  </a:lnTo>
                  <a:lnTo>
                    <a:pt x="391" y="1254"/>
                  </a:lnTo>
                  <a:lnTo>
                    <a:pt x="393" y="1254"/>
                  </a:lnTo>
                  <a:lnTo>
                    <a:pt x="393" y="1257"/>
                  </a:lnTo>
                  <a:lnTo>
                    <a:pt x="395" y="1257"/>
                  </a:lnTo>
                  <a:lnTo>
                    <a:pt x="395" y="1257"/>
                  </a:lnTo>
                  <a:lnTo>
                    <a:pt x="398" y="1257"/>
                  </a:lnTo>
                  <a:lnTo>
                    <a:pt x="398" y="1254"/>
                  </a:lnTo>
                  <a:lnTo>
                    <a:pt x="398" y="1254"/>
                  </a:lnTo>
                  <a:lnTo>
                    <a:pt x="398" y="1257"/>
                  </a:lnTo>
                  <a:lnTo>
                    <a:pt x="398" y="1259"/>
                  </a:lnTo>
                  <a:lnTo>
                    <a:pt x="398" y="1259"/>
                  </a:lnTo>
                  <a:lnTo>
                    <a:pt x="398" y="1261"/>
                  </a:lnTo>
                  <a:lnTo>
                    <a:pt x="395" y="1259"/>
                  </a:lnTo>
                  <a:lnTo>
                    <a:pt x="393" y="1259"/>
                  </a:lnTo>
                  <a:lnTo>
                    <a:pt x="393" y="1259"/>
                  </a:lnTo>
                  <a:lnTo>
                    <a:pt x="391" y="1259"/>
                  </a:lnTo>
                  <a:lnTo>
                    <a:pt x="388" y="1261"/>
                  </a:lnTo>
                  <a:lnTo>
                    <a:pt x="384" y="1266"/>
                  </a:lnTo>
                  <a:lnTo>
                    <a:pt x="384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6" y="1261"/>
                  </a:lnTo>
                  <a:lnTo>
                    <a:pt x="374" y="1261"/>
                  </a:lnTo>
                  <a:lnTo>
                    <a:pt x="374" y="1261"/>
                  </a:lnTo>
                  <a:lnTo>
                    <a:pt x="372" y="1261"/>
                  </a:lnTo>
                  <a:lnTo>
                    <a:pt x="369" y="1261"/>
                  </a:lnTo>
                  <a:lnTo>
                    <a:pt x="369" y="1264"/>
                  </a:lnTo>
                  <a:lnTo>
                    <a:pt x="367" y="1266"/>
                  </a:lnTo>
                  <a:lnTo>
                    <a:pt x="367" y="1266"/>
                  </a:lnTo>
                  <a:lnTo>
                    <a:pt x="367" y="1268"/>
                  </a:lnTo>
                  <a:lnTo>
                    <a:pt x="367" y="1271"/>
                  </a:lnTo>
                  <a:lnTo>
                    <a:pt x="365" y="1271"/>
                  </a:lnTo>
                  <a:lnTo>
                    <a:pt x="365" y="1273"/>
                  </a:lnTo>
                  <a:lnTo>
                    <a:pt x="365" y="1273"/>
                  </a:lnTo>
                  <a:lnTo>
                    <a:pt x="365" y="1276"/>
                  </a:lnTo>
                  <a:lnTo>
                    <a:pt x="365" y="1278"/>
                  </a:lnTo>
                  <a:lnTo>
                    <a:pt x="365" y="1280"/>
                  </a:lnTo>
                  <a:lnTo>
                    <a:pt x="365" y="1283"/>
                  </a:lnTo>
                  <a:lnTo>
                    <a:pt x="365" y="1283"/>
                  </a:lnTo>
                  <a:lnTo>
                    <a:pt x="367" y="1287"/>
                  </a:lnTo>
                  <a:lnTo>
                    <a:pt x="367" y="1287"/>
                  </a:lnTo>
                  <a:lnTo>
                    <a:pt x="369" y="1287"/>
                  </a:lnTo>
                  <a:lnTo>
                    <a:pt x="369" y="1285"/>
                  </a:lnTo>
                  <a:lnTo>
                    <a:pt x="372" y="1285"/>
                  </a:lnTo>
                  <a:lnTo>
                    <a:pt x="374" y="1283"/>
                  </a:lnTo>
                  <a:lnTo>
                    <a:pt x="374" y="1283"/>
                  </a:lnTo>
                  <a:lnTo>
                    <a:pt x="379" y="1283"/>
                  </a:lnTo>
                  <a:lnTo>
                    <a:pt x="379" y="1283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1" y="1280"/>
                  </a:lnTo>
                  <a:lnTo>
                    <a:pt x="381" y="1283"/>
                  </a:lnTo>
                  <a:lnTo>
                    <a:pt x="381" y="1285"/>
                  </a:lnTo>
                  <a:lnTo>
                    <a:pt x="379" y="1285"/>
                  </a:lnTo>
                  <a:lnTo>
                    <a:pt x="376" y="1285"/>
                  </a:lnTo>
                  <a:lnTo>
                    <a:pt x="374" y="1285"/>
                  </a:lnTo>
                  <a:lnTo>
                    <a:pt x="374" y="1287"/>
                  </a:lnTo>
                  <a:lnTo>
                    <a:pt x="372" y="1290"/>
                  </a:lnTo>
                  <a:lnTo>
                    <a:pt x="372" y="1292"/>
                  </a:lnTo>
                  <a:lnTo>
                    <a:pt x="369" y="1292"/>
                  </a:lnTo>
                  <a:lnTo>
                    <a:pt x="369" y="1295"/>
                  </a:lnTo>
                  <a:lnTo>
                    <a:pt x="369" y="1299"/>
                  </a:lnTo>
                  <a:lnTo>
                    <a:pt x="367" y="1302"/>
                  </a:lnTo>
                  <a:lnTo>
                    <a:pt x="367" y="1306"/>
                  </a:lnTo>
                  <a:lnTo>
                    <a:pt x="367" y="1306"/>
                  </a:lnTo>
                  <a:lnTo>
                    <a:pt x="367" y="1309"/>
                  </a:lnTo>
                  <a:lnTo>
                    <a:pt x="367" y="1309"/>
                  </a:lnTo>
                  <a:lnTo>
                    <a:pt x="369" y="1309"/>
                  </a:lnTo>
                  <a:lnTo>
                    <a:pt x="374" y="1309"/>
                  </a:lnTo>
                  <a:lnTo>
                    <a:pt x="374" y="1309"/>
                  </a:lnTo>
                  <a:lnTo>
                    <a:pt x="376" y="1309"/>
                  </a:lnTo>
                  <a:lnTo>
                    <a:pt x="379" y="1309"/>
                  </a:lnTo>
                  <a:lnTo>
                    <a:pt x="384" y="1309"/>
                  </a:lnTo>
                  <a:lnTo>
                    <a:pt x="386" y="1309"/>
                  </a:lnTo>
                  <a:lnTo>
                    <a:pt x="388" y="1309"/>
                  </a:lnTo>
                  <a:lnTo>
                    <a:pt x="391" y="1309"/>
                  </a:lnTo>
                  <a:lnTo>
                    <a:pt x="393" y="1309"/>
                  </a:lnTo>
                  <a:lnTo>
                    <a:pt x="393" y="1306"/>
                  </a:lnTo>
                  <a:lnTo>
                    <a:pt x="395" y="1306"/>
                  </a:lnTo>
                  <a:lnTo>
                    <a:pt x="400" y="1309"/>
                  </a:lnTo>
                  <a:lnTo>
                    <a:pt x="400" y="1306"/>
                  </a:lnTo>
                  <a:lnTo>
                    <a:pt x="405" y="1306"/>
                  </a:lnTo>
                  <a:lnTo>
                    <a:pt x="407" y="1306"/>
                  </a:lnTo>
                  <a:lnTo>
                    <a:pt x="407" y="1304"/>
                  </a:lnTo>
                  <a:lnTo>
                    <a:pt x="410" y="1304"/>
                  </a:lnTo>
                  <a:lnTo>
                    <a:pt x="410" y="1304"/>
                  </a:lnTo>
                  <a:lnTo>
                    <a:pt x="412" y="1302"/>
                  </a:lnTo>
                  <a:lnTo>
                    <a:pt x="414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4" y="1304"/>
                  </a:lnTo>
                  <a:lnTo>
                    <a:pt x="414" y="1304"/>
                  </a:lnTo>
                  <a:lnTo>
                    <a:pt x="412" y="1304"/>
                  </a:lnTo>
                  <a:lnTo>
                    <a:pt x="407" y="1306"/>
                  </a:lnTo>
                  <a:lnTo>
                    <a:pt x="402" y="1309"/>
                  </a:lnTo>
                  <a:lnTo>
                    <a:pt x="400" y="1311"/>
                  </a:lnTo>
                  <a:lnTo>
                    <a:pt x="395" y="1311"/>
                  </a:lnTo>
                  <a:lnTo>
                    <a:pt x="395" y="1311"/>
                  </a:lnTo>
                  <a:lnTo>
                    <a:pt x="393" y="1311"/>
                  </a:lnTo>
                  <a:lnTo>
                    <a:pt x="391" y="1311"/>
                  </a:lnTo>
                  <a:lnTo>
                    <a:pt x="391" y="1311"/>
                  </a:lnTo>
                  <a:lnTo>
                    <a:pt x="391" y="1313"/>
                  </a:lnTo>
                  <a:lnTo>
                    <a:pt x="388" y="1316"/>
                  </a:lnTo>
                  <a:lnTo>
                    <a:pt x="386" y="1318"/>
                  </a:lnTo>
                  <a:lnTo>
                    <a:pt x="384" y="1318"/>
                  </a:lnTo>
                  <a:lnTo>
                    <a:pt x="384" y="1321"/>
                  </a:lnTo>
                  <a:lnTo>
                    <a:pt x="381" y="1321"/>
                  </a:lnTo>
                  <a:lnTo>
                    <a:pt x="379" y="1321"/>
                  </a:lnTo>
                  <a:lnTo>
                    <a:pt x="376" y="1323"/>
                  </a:lnTo>
                  <a:lnTo>
                    <a:pt x="374" y="1325"/>
                  </a:lnTo>
                  <a:lnTo>
                    <a:pt x="374" y="1325"/>
                  </a:lnTo>
                  <a:lnTo>
                    <a:pt x="372" y="1330"/>
                  </a:lnTo>
                  <a:lnTo>
                    <a:pt x="372" y="1332"/>
                  </a:lnTo>
                  <a:lnTo>
                    <a:pt x="374" y="1332"/>
                  </a:lnTo>
                  <a:lnTo>
                    <a:pt x="376" y="1328"/>
                  </a:lnTo>
                  <a:lnTo>
                    <a:pt x="379" y="1328"/>
                  </a:lnTo>
                  <a:lnTo>
                    <a:pt x="384" y="1325"/>
                  </a:lnTo>
                  <a:lnTo>
                    <a:pt x="384" y="1325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79" y="1330"/>
                  </a:lnTo>
                  <a:lnTo>
                    <a:pt x="379" y="1330"/>
                  </a:lnTo>
                  <a:lnTo>
                    <a:pt x="374" y="1332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7"/>
                  </a:lnTo>
                  <a:lnTo>
                    <a:pt x="372" y="1337"/>
                  </a:lnTo>
                  <a:lnTo>
                    <a:pt x="374" y="1335"/>
                  </a:lnTo>
                  <a:lnTo>
                    <a:pt x="374" y="1335"/>
                  </a:lnTo>
                  <a:lnTo>
                    <a:pt x="376" y="1337"/>
                  </a:lnTo>
                  <a:lnTo>
                    <a:pt x="374" y="1337"/>
                  </a:lnTo>
                  <a:lnTo>
                    <a:pt x="372" y="1337"/>
                  </a:lnTo>
                  <a:lnTo>
                    <a:pt x="372" y="1337"/>
                  </a:lnTo>
                  <a:lnTo>
                    <a:pt x="372" y="1339"/>
                  </a:lnTo>
                  <a:lnTo>
                    <a:pt x="372" y="1339"/>
                  </a:lnTo>
                  <a:lnTo>
                    <a:pt x="372" y="1342"/>
                  </a:lnTo>
                  <a:lnTo>
                    <a:pt x="372" y="1344"/>
                  </a:lnTo>
                  <a:lnTo>
                    <a:pt x="372" y="1344"/>
                  </a:lnTo>
                  <a:lnTo>
                    <a:pt x="374" y="1347"/>
                  </a:lnTo>
                  <a:lnTo>
                    <a:pt x="374" y="1347"/>
                  </a:lnTo>
                  <a:lnTo>
                    <a:pt x="376" y="1344"/>
                  </a:lnTo>
                  <a:lnTo>
                    <a:pt x="376" y="1347"/>
                  </a:lnTo>
                  <a:lnTo>
                    <a:pt x="376" y="1347"/>
                  </a:lnTo>
                  <a:lnTo>
                    <a:pt x="379" y="1347"/>
                  </a:lnTo>
                  <a:lnTo>
                    <a:pt x="379" y="1349"/>
                  </a:lnTo>
                  <a:lnTo>
                    <a:pt x="379" y="1349"/>
                  </a:lnTo>
                  <a:lnTo>
                    <a:pt x="381" y="1351"/>
                  </a:lnTo>
                  <a:lnTo>
                    <a:pt x="384" y="1351"/>
                  </a:lnTo>
                  <a:lnTo>
                    <a:pt x="381" y="1351"/>
                  </a:lnTo>
                  <a:lnTo>
                    <a:pt x="381" y="1351"/>
                  </a:lnTo>
                  <a:lnTo>
                    <a:pt x="379" y="1354"/>
                  </a:lnTo>
                  <a:lnTo>
                    <a:pt x="374" y="1356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1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58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4"/>
                  </a:lnTo>
                  <a:lnTo>
                    <a:pt x="381" y="1354"/>
                  </a:lnTo>
                  <a:lnTo>
                    <a:pt x="381" y="1354"/>
                  </a:lnTo>
                  <a:lnTo>
                    <a:pt x="384" y="1356"/>
                  </a:lnTo>
                  <a:lnTo>
                    <a:pt x="381" y="1356"/>
                  </a:lnTo>
                  <a:lnTo>
                    <a:pt x="381" y="1358"/>
                  </a:lnTo>
                  <a:lnTo>
                    <a:pt x="381" y="1363"/>
                  </a:lnTo>
                  <a:lnTo>
                    <a:pt x="384" y="1361"/>
                  </a:lnTo>
                  <a:lnTo>
                    <a:pt x="384" y="1361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6" y="1358"/>
                  </a:lnTo>
                  <a:lnTo>
                    <a:pt x="388" y="1358"/>
                  </a:lnTo>
                  <a:lnTo>
                    <a:pt x="388" y="1356"/>
                  </a:lnTo>
                  <a:lnTo>
                    <a:pt x="391" y="1358"/>
                  </a:lnTo>
                  <a:lnTo>
                    <a:pt x="393" y="1366"/>
                  </a:lnTo>
                  <a:lnTo>
                    <a:pt x="393" y="1366"/>
                  </a:lnTo>
                  <a:lnTo>
                    <a:pt x="391" y="1366"/>
                  </a:lnTo>
                  <a:lnTo>
                    <a:pt x="388" y="1366"/>
                  </a:lnTo>
                  <a:lnTo>
                    <a:pt x="386" y="1366"/>
                  </a:lnTo>
                  <a:lnTo>
                    <a:pt x="386" y="1366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91" y="1368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3" y="1370"/>
                  </a:lnTo>
                  <a:lnTo>
                    <a:pt x="395" y="1370"/>
                  </a:lnTo>
                  <a:lnTo>
                    <a:pt x="395" y="1370"/>
                  </a:lnTo>
                  <a:lnTo>
                    <a:pt x="395" y="1373"/>
                  </a:lnTo>
                  <a:lnTo>
                    <a:pt x="393" y="1373"/>
                  </a:lnTo>
                  <a:lnTo>
                    <a:pt x="391" y="1375"/>
                  </a:lnTo>
                  <a:lnTo>
                    <a:pt x="393" y="1377"/>
                  </a:lnTo>
                  <a:lnTo>
                    <a:pt x="393" y="1380"/>
                  </a:lnTo>
                  <a:lnTo>
                    <a:pt x="393" y="1382"/>
                  </a:lnTo>
                  <a:lnTo>
                    <a:pt x="391" y="1384"/>
                  </a:lnTo>
                  <a:lnTo>
                    <a:pt x="395" y="1382"/>
                  </a:lnTo>
                  <a:lnTo>
                    <a:pt x="395" y="1380"/>
                  </a:lnTo>
                  <a:lnTo>
                    <a:pt x="395" y="1380"/>
                  </a:lnTo>
                  <a:lnTo>
                    <a:pt x="398" y="1380"/>
                  </a:lnTo>
                  <a:lnTo>
                    <a:pt x="395" y="1382"/>
                  </a:lnTo>
                  <a:lnTo>
                    <a:pt x="395" y="1384"/>
                  </a:lnTo>
                  <a:lnTo>
                    <a:pt x="395" y="1387"/>
                  </a:lnTo>
                  <a:lnTo>
                    <a:pt x="398" y="1387"/>
                  </a:lnTo>
                  <a:lnTo>
                    <a:pt x="398" y="1384"/>
                  </a:lnTo>
                  <a:lnTo>
                    <a:pt x="400" y="1384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9"/>
                  </a:lnTo>
                  <a:lnTo>
                    <a:pt x="398" y="1401"/>
                  </a:lnTo>
                  <a:lnTo>
                    <a:pt x="395" y="1401"/>
                  </a:lnTo>
                  <a:lnTo>
                    <a:pt x="395" y="1403"/>
                  </a:lnTo>
                  <a:lnTo>
                    <a:pt x="395" y="1403"/>
                  </a:lnTo>
                  <a:lnTo>
                    <a:pt x="395" y="1406"/>
                  </a:lnTo>
                  <a:lnTo>
                    <a:pt x="395" y="1406"/>
                  </a:lnTo>
                  <a:lnTo>
                    <a:pt x="395" y="1408"/>
                  </a:lnTo>
                  <a:lnTo>
                    <a:pt x="395" y="1411"/>
                  </a:lnTo>
                  <a:lnTo>
                    <a:pt x="395" y="1413"/>
                  </a:lnTo>
                  <a:lnTo>
                    <a:pt x="393" y="1418"/>
                  </a:lnTo>
                  <a:lnTo>
                    <a:pt x="391" y="1418"/>
                  </a:lnTo>
                  <a:lnTo>
                    <a:pt x="391" y="1420"/>
                  </a:lnTo>
                  <a:lnTo>
                    <a:pt x="391" y="1422"/>
                  </a:lnTo>
                  <a:lnTo>
                    <a:pt x="391" y="1425"/>
                  </a:lnTo>
                  <a:lnTo>
                    <a:pt x="391" y="1425"/>
                  </a:lnTo>
                  <a:lnTo>
                    <a:pt x="388" y="1425"/>
                  </a:lnTo>
                  <a:lnTo>
                    <a:pt x="388" y="1427"/>
                  </a:lnTo>
                  <a:lnTo>
                    <a:pt x="388" y="1427"/>
                  </a:lnTo>
                  <a:lnTo>
                    <a:pt x="386" y="1427"/>
                  </a:lnTo>
                  <a:lnTo>
                    <a:pt x="386" y="1429"/>
                  </a:lnTo>
                  <a:lnTo>
                    <a:pt x="386" y="1432"/>
                  </a:lnTo>
                  <a:lnTo>
                    <a:pt x="384" y="1432"/>
                  </a:lnTo>
                  <a:lnTo>
                    <a:pt x="384" y="1434"/>
                  </a:lnTo>
                  <a:lnTo>
                    <a:pt x="384" y="1437"/>
                  </a:lnTo>
                  <a:lnTo>
                    <a:pt x="384" y="1437"/>
                  </a:lnTo>
                  <a:lnTo>
                    <a:pt x="384" y="1439"/>
                  </a:lnTo>
                  <a:lnTo>
                    <a:pt x="384" y="1439"/>
                  </a:lnTo>
                  <a:lnTo>
                    <a:pt x="386" y="1439"/>
                  </a:lnTo>
                  <a:lnTo>
                    <a:pt x="386" y="1439"/>
                  </a:lnTo>
                  <a:lnTo>
                    <a:pt x="384" y="1439"/>
                  </a:lnTo>
                  <a:lnTo>
                    <a:pt x="384" y="1441"/>
                  </a:lnTo>
                  <a:lnTo>
                    <a:pt x="384" y="1441"/>
                  </a:lnTo>
                  <a:lnTo>
                    <a:pt x="384" y="1446"/>
                  </a:lnTo>
                  <a:lnTo>
                    <a:pt x="381" y="1451"/>
                  </a:lnTo>
                  <a:lnTo>
                    <a:pt x="381" y="1451"/>
                  </a:lnTo>
                  <a:lnTo>
                    <a:pt x="381" y="1455"/>
                  </a:lnTo>
                  <a:lnTo>
                    <a:pt x="381" y="1458"/>
                  </a:lnTo>
                  <a:lnTo>
                    <a:pt x="379" y="1458"/>
                  </a:lnTo>
                  <a:lnTo>
                    <a:pt x="379" y="1460"/>
                  </a:lnTo>
                  <a:lnTo>
                    <a:pt x="379" y="1460"/>
                  </a:lnTo>
                  <a:lnTo>
                    <a:pt x="376" y="1460"/>
                  </a:lnTo>
                  <a:lnTo>
                    <a:pt x="376" y="1463"/>
                  </a:lnTo>
                  <a:lnTo>
                    <a:pt x="376" y="1465"/>
                  </a:lnTo>
                  <a:lnTo>
                    <a:pt x="376" y="1467"/>
                  </a:lnTo>
                  <a:lnTo>
                    <a:pt x="376" y="1470"/>
                  </a:lnTo>
                  <a:lnTo>
                    <a:pt x="376" y="1470"/>
                  </a:lnTo>
                  <a:lnTo>
                    <a:pt x="376" y="1472"/>
                  </a:lnTo>
                  <a:lnTo>
                    <a:pt x="379" y="1474"/>
                  </a:lnTo>
                  <a:lnTo>
                    <a:pt x="379" y="1474"/>
                  </a:lnTo>
                  <a:lnTo>
                    <a:pt x="379" y="1477"/>
                  </a:lnTo>
                  <a:lnTo>
                    <a:pt x="379" y="1479"/>
                  </a:lnTo>
                  <a:lnTo>
                    <a:pt x="379" y="1479"/>
                  </a:lnTo>
                  <a:lnTo>
                    <a:pt x="384" y="1474"/>
                  </a:lnTo>
                  <a:lnTo>
                    <a:pt x="384" y="1477"/>
                  </a:lnTo>
                  <a:lnTo>
                    <a:pt x="384" y="1477"/>
                  </a:lnTo>
                  <a:lnTo>
                    <a:pt x="384" y="1479"/>
                  </a:lnTo>
                  <a:lnTo>
                    <a:pt x="384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82"/>
                  </a:lnTo>
                  <a:lnTo>
                    <a:pt x="384" y="1482"/>
                  </a:lnTo>
                  <a:lnTo>
                    <a:pt x="384" y="1484"/>
                  </a:lnTo>
                  <a:lnTo>
                    <a:pt x="381" y="1484"/>
                  </a:lnTo>
                  <a:lnTo>
                    <a:pt x="381" y="1484"/>
                  </a:lnTo>
                  <a:lnTo>
                    <a:pt x="381" y="1482"/>
                  </a:lnTo>
                  <a:lnTo>
                    <a:pt x="379" y="1482"/>
                  </a:lnTo>
                  <a:lnTo>
                    <a:pt x="379" y="1482"/>
                  </a:lnTo>
                  <a:lnTo>
                    <a:pt x="381" y="1489"/>
                  </a:lnTo>
                  <a:lnTo>
                    <a:pt x="381" y="1491"/>
                  </a:lnTo>
                  <a:lnTo>
                    <a:pt x="381" y="1493"/>
                  </a:lnTo>
                  <a:lnTo>
                    <a:pt x="381" y="1498"/>
                  </a:lnTo>
                  <a:lnTo>
                    <a:pt x="384" y="1500"/>
                  </a:lnTo>
                  <a:lnTo>
                    <a:pt x="384" y="1500"/>
                  </a:lnTo>
                  <a:lnTo>
                    <a:pt x="386" y="1500"/>
                  </a:lnTo>
                  <a:lnTo>
                    <a:pt x="386" y="1498"/>
                  </a:lnTo>
                  <a:lnTo>
                    <a:pt x="384" y="1498"/>
                  </a:lnTo>
                  <a:lnTo>
                    <a:pt x="384" y="1498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3"/>
                  </a:lnTo>
                  <a:lnTo>
                    <a:pt x="384" y="1493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8"/>
                  </a:lnTo>
                  <a:lnTo>
                    <a:pt x="386" y="1498"/>
                  </a:lnTo>
                  <a:lnTo>
                    <a:pt x="388" y="1498"/>
                  </a:lnTo>
                  <a:lnTo>
                    <a:pt x="388" y="1498"/>
                  </a:lnTo>
                  <a:lnTo>
                    <a:pt x="391" y="1498"/>
                  </a:lnTo>
                  <a:lnTo>
                    <a:pt x="391" y="1498"/>
                  </a:lnTo>
                  <a:lnTo>
                    <a:pt x="393" y="1498"/>
                  </a:lnTo>
                  <a:lnTo>
                    <a:pt x="395" y="1498"/>
                  </a:lnTo>
                  <a:lnTo>
                    <a:pt x="386" y="1503"/>
                  </a:lnTo>
                  <a:lnTo>
                    <a:pt x="386" y="1503"/>
                  </a:lnTo>
                  <a:lnTo>
                    <a:pt x="384" y="1505"/>
                  </a:lnTo>
                  <a:lnTo>
                    <a:pt x="384" y="1505"/>
                  </a:lnTo>
                  <a:lnTo>
                    <a:pt x="386" y="1510"/>
                  </a:lnTo>
                  <a:lnTo>
                    <a:pt x="386" y="1512"/>
                  </a:lnTo>
                  <a:lnTo>
                    <a:pt x="388" y="1515"/>
                  </a:lnTo>
                  <a:lnTo>
                    <a:pt x="388" y="1517"/>
                  </a:lnTo>
                  <a:lnTo>
                    <a:pt x="391" y="1517"/>
                  </a:lnTo>
                  <a:lnTo>
                    <a:pt x="391" y="1515"/>
                  </a:lnTo>
                  <a:lnTo>
                    <a:pt x="393" y="1515"/>
                  </a:lnTo>
                  <a:lnTo>
                    <a:pt x="395" y="1517"/>
                  </a:lnTo>
                  <a:lnTo>
                    <a:pt x="398" y="1517"/>
                  </a:lnTo>
                  <a:lnTo>
                    <a:pt x="398" y="1519"/>
                  </a:lnTo>
                  <a:lnTo>
                    <a:pt x="402" y="1517"/>
                  </a:lnTo>
                  <a:lnTo>
                    <a:pt x="405" y="1519"/>
                  </a:lnTo>
                  <a:lnTo>
                    <a:pt x="405" y="1519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4"/>
                  </a:lnTo>
                  <a:lnTo>
                    <a:pt x="407" y="1524"/>
                  </a:lnTo>
                  <a:lnTo>
                    <a:pt x="410" y="1526"/>
                  </a:lnTo>
                  <a:lnTo>
                    <a:pt x="407" y="1526"/>
                  </a:lnTo>
                  <a:lnTo>
                    <a:pt x="407" y="1526"/>
                  </a:lnTo>
                  <a:lnTo>
                    <a:pt x="405" y="1522"/>
                  </a:lnTo>
                  <a:lnTo>
                    <a:pt x="402" y="1519"/>
                  </a:lnTo>
                  <a:lnTo>
                    <a:pt x="402" y="1519"/>
                  </a:lnTo>
                  <a:lnTo>
                    <a:pt x="400" y="1519"/>
                  </a:lnTo>
                  <a:lnTo>
                    <a:pt x="400" y="1519"/>
                  </a:lnTo>
                  <a:lnTo>
                    <a:pt x="398" y="1519"/>
                  </a:lnTo>
                  <a:lnTo>
                    <a:pt x="395" y="1519"/>
                  </a:lnTo>
                  <a:lnTo>
                    <a:pt x="395" y="1517"/>
                  </a:lnTo>
                  <a:lnTo>
                    <a:pt x="393" y="1517"/>
                  </a:lnTo>
                  <a:lnTo>
                    <a:pt x="388" y="1517"/>
                  </a:lnTo>
                  <a:lnTo>
                    <a:pt x="386" y="1519"/>
                  </a:lnTo>
                  <a:lnTo>
                    <a:pt x="386" y="1522"/>
                  </a:lnTo>
                  <a:lnTo>
                    <a:pt x="386" y="1526"/>
                  </a:lnTo>
                  <a:lnTo>
                    <a:pt x="388" y="1526"/>
                  </a:lnTo>
                  <a:lnTo>
                    <a:pt x="388" y="1524"/>
                  </a:lnTo>
                  <a:lnTo>
                    <a:pt x="391" y="1522"/>
                  </a:lnTo>
                  <a:lnTo>
                    <a:pt x="391" y="1522"/>
                  </a:lnTo>
                  <a:lnTo>
                    <a:pt x="391" y="1524"/>
                  </a:lnTo>
                  <a:lnTo>
                    <a:pt x="388" y="1526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29"/>
                  </a:lnTo>
                  <a:lnTo>
                    <a:pt x="391" y="1529"/>
                  </a:lnTo>
                  <a:lnTo>
                    <a:pt x="391" y="1529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88" y="1531"/>
                  </a:lnTo>
                  <a:lnTo>
                    <a:pt x="391" y="1534"/>
                  </a:lnTo>
                  <a:lnTo>
                    <a:pt x="391" y="1534"/>
                  </a:lnTo>
                  <a:lnTo>
                    <a:pt x="391" y="1536"/>
                  </a:lnTo>
                  <a:lnTo>
                    <a:pt x="391" y="1536"/>
                  </a:lnTo>
                  <a:lnTo>
                    <a:pt x="388" y="1538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3"/>
                  </a:lnTo>
                  <a:lnTo>
                    <a:pt x="391" y="1543"/>
                  </a:lnTo>
                  <a:lnTo>
                    <a:pt x="388" y="1541"/>
                  </a:lnTo>
                  <a:lnTo>
                    <a:pt x="388" y="1543"/>
                  </a:lnTo>
                  <a:lnTo>
                    <a:pt x="388" y="1545"/>
                  </a:lnTo>
                  <a:lnTo>
                    <a:pt x="388" y="1545"/>
                  </a:lnTo>
                  <a:lnTo>
                    <a:pt x="386" y="1548"/>
                  </a:lnTo>
                  <a:lnTo>
                    <a:pt x="386" y="1550"/>
                  </a:lnTo>
                  <a:lnTo>
                    <a:pt x="386" y="1550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48"/>
                  </a:lnTo>
                  <a:lnTo>
                    <a:pt x="388" y="1548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53"/>
                  </a:lnTo>
                  <a:lnTo>
                    <a:pt x="388" y="1553"/>
                  </a:lnTo>
                  <a:lnTo>
                    <a:pt x="391" y="1555"/>
                  </a:lnTo>
                  <a:lnTo>
                    <a:pt x="391" y="1553"/>
                  </a:lnTo>
                  <a:lnTo>
                    <a:pt x="391" y="1553"/>
                  </a:lnTo>
                  <a:lnTo>
                    <a:pt x="391" y="1548"/>
                  </a:lnTo>
                  <a:lnTo>
                    <a:pt x="393" y="1545"/>
                  </a:lnTo>
                  <a:lnTo>
                    <a:pt x="395" y="1543"/>
                  </a:lnTo>
                  <a:lnTo>
                    <a:pt x="395" y="1543"/>
                  </a:lnTo>
                  <a:lnTo>
                    <a:pt x="395" y="1545"/>
                  </a:lnTo>
                  <a:lnTo>
                    <a:pt x="395" y="1545"/>
                  </a:lnTo>
                  <a:lnTo>
                    <a:pt x="400" y="1543"/>
                  </a:lnTo>
                  <a:lnTo>
                    <a:pt x="400" y="1541"/>
                  </a:lnTo>
                  <a:lnTo>
                    <a:pt x="400" y="1538"/>
                  </a:lnTo>
                  <a:lnTo>
                    <a:pt x="400" y="1538"/>
                  </a:lnTo>
                  <a:lnTo>
                    <a:pt x="400" y="1536"/>
                  </a:lnTo>
                  <a:lnTo>
                    <a:pt x="400" y="1534"/>
                  </a:lnTo>
                  <a:lnTo>
                    <a:pt x="402" y="1531"/>
                  </a:lnTo>
                  <a:lnTo>
                    <a:pt x="402" y="1531"/>
                  </a:lnTo>
                  <a:lnTo>
                    <a:pt x="402" y="1536"/>
                  </a:lnTo>
                  <a:lnTo>
                    <a:pt x="402" y="1538"/>
                  </a:lnTo>
                  <a:lnTo>
                    <a:pt x="405" y="1538"/>
                  </a:lnTo>
                  <a:lnTo>
                    <a:pt x="405" y="1538"/>
                  </a:lnTo>
                  <a:lnTo>
                    <a:pt x="405" y="1541"/>
                  </a:lnTo>
                  <a:lnTo>
                    <a:pt x="405" y="1541"/>
                  </a:lnTo>
                  <a:lnTo>
                    <a:pt x="405" y="1543"/>
                  </a:lnTo>
                  <a:lnTo>
                    <a:pt x="405" y="1545"/>
                  </a:lnTo>
                  <a:lnTo>
                    <a:pt x="407" y="1543"/>
                  </a:lnTo>
                  <a:lnTo>
                    <a:pt x="410" y="1543"/>
                  </a:lnTo>
                  <a:lnTo>
                    <a:pt x="410" y="1543"/>
                  </a:lnTo>
                  <a:lnTo>
                    <a:pt x="410" y="1545"/>
                  </a:lnTo>
                  <a:lnTo>
                    <a:pt x="410" y="1545"/>
                  </a:lnTo>
                  <a:lnTo>
                    <a:pt x="405" y="1545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5" y="1548"/>
                  </a:lnTo>
                  <a:lnTo>
                    <a:pt x="402" y="1550"/>
                  </a:lnTo>
                  <a:lnTo>
                    <a:pt x="402" y="1550"/>
                  </a:lnTo>
                  <a:lnTo>
                    <a:pt x="400" y="1550"/>
                  </a:lnTo>
                  <a:lnTo>
                    <a:pt x="400" y="1550"/>
                  </a:lnTo>
                  <a:lnTo>
                    <a:pt x="400" y="1553"/>
                  </a:lnTo>
                  <a:lnTo>
                    <a:pt x="400" y="1553"/>
                  </a:lnTo>
                  <a:lnTo>
                    <a:pt x="398" y="1553"/>
                  </a:lnTo>
                  <a:lnTo>
                    <a:pt x="398" y="1555"/>
                  </a:lnTo>
                  <a:lnTo>
                    <a:pt x="398" y="1557"/>
                  </a:lnTo>
                  <a:lnTo>
                    <a:pt x="400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5"/>
                  </a:lnTo>
                  <a:lnTo>
                    <a:pt x="402" y="1555"/>
                  </a:lnTo>
                  <a:lnTo>
                    <a:pt x="405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5" y="1560"/>
                  </a:lnTo>
                  <a:lnTo>
                    <a:pt x="405" y="1560"/>
                  </a:lnTo>
                  <a:lnTo>
                    <a:pt x="407" y="1562"/>
                  </a:lnTo>
                  <a:lnTo>
                    <a:pt x="405" y="1562"/>
                  </a:lnTo>
                  <a:lnTo>
                    <a:pt x="405" y="1564"/>
                  </a:lnTo>
                  <a:lnTo>
                    <a:pt x="405" y="1567"/>
                  </a:lnTo>
                  <a:lnTo>
                    <a:pt x="405" y="1569"/>
                  </a:lnTo>
                  <a:lnTo>
                    <a:pt x="405" y="1569"/>
                  </a:lnTo>
                  <a:lnTo>
                    <a:pt x="402" y="1567"/>
                  </a:lnTo>
                  <a:lnTo>
                    <a:pt x="402" y="1567"/>
                  </a:lnTo>
                  <a:lnTo>
                    <a:pt x="402" y="1564"/>
                  </a:lnTo>
                  <a:lnTo>
                    <a:pt x="400" y="1562"/>
                  </a:lnTo>
                  <a:lnTo>
                    <a:pt x="400" y="1560"/>
                  </a:lnTo>
                  <a:lnTo>
                    <a:pt x="398" y="1562"/>
                  </a:lnTo>
                  <a:lnTo>
                    <a:pt x="398" y="1562"/>
                  </a:lnTo>
                  <a:lnTo>
                    <a:pt x="395" y="1562"/>
                  </a:lnTo>
                  <a:lnTo>
                    <a:pt x="395" y="1562"/>
                  </a:lnTo>
                  <a:lnTo>
                    <a:pt x="393" y="1562"/>
                  </a:lnTo>
                  <a:lnTo>
                    <a:pt x="393" y="1564"/>
                  </a:lnTo>
                  <a:lnTo>
                    <a:pt x="393" y="1564"/>
                  </a:lnTo>
                  <a:lnTo>
                    <a:pt x="393" y="1569"/>
                  </a:lnTo>
                  <a:lnTo>
                    <a:pt x="393" y="1574"/>
                  </a:lnTo>
                  <a:lnTo>
                    <a:pt x="393" y="1576"/>
                  </a:lnTo>
                  <a:lnTo>
                    <a:pt x="395" y="1576"/>
                  </a:lnTo>
                  <a:lnTo>
                    <a:pt x="398" y="1581"/>
                  </a:lnTo>
                  <a:lnTo>
                    <a:pt x="398" y="1583"/>
                  </a:lnTo>
                  <a:lnTo>
                    <a:pt x="398" y="1583"/>
                  </a:lnTo>
                  <a:lnTo>
                    <a:pt x="400" y="1583"/>
                  </a:lnTo>
                  <a:lnTo>
                    <a:pt x="402" y="1583"/>
                  </a:lnTo>
                  <a:lnTo>
                    <a:pt x="402" y="1586"/>
                  </a:lnTo>
                  <a:lnTo>
                    <a:pt x="402" y="1586"/>
                  </a:lnTo>
                  <a:lnTo>
                    <a:pt x="405" y="1588"/>
                  </a:lnTo>
                  <a:lnTo>
                    <a:pt x="405" y="1590"/>
                  </a:lnTo>
                  <a:lnTo>
                    <a:pt x="405" y="1590"/>
                  </a:lnTo>
                  <a:lnTo>
                    <a:pt x="407" y="1590"/>
                  </a:lnTo>
                  <a:lnTo>
                    <a:pt x="407" y="1593"/>
                  </a:lnTo>
                  <a:lnTo>
                    <a:pt x="405" y="1590"/>
                  </a:lnTo>
                  <a:lnTo>
                    <a:pt x="402" y="1588"/>
                  </a:lnTo>
                  <a:lnTo>
                    <a:pt x="400" y="1586"/>
                  </a:lnTo>
                  <a:lnTo>
                    <a:pt x="400" y="1586"/>
                  </a:lnTo>
                  <a:lnTo>
                    <a:pt x="398" y="1586"/>
                  </a:lnTo>
                  <a:lnTo>
                    <a:pt x="398" y="1588"/>
                  </a:lnTo>
                  <a:lnTo>
                    <a:pt x="395" y="1590"/>
                  </a:lnTo>
                  <a:lnTo>
                    <a:pt x="395" y="1593"/>
                  </a:lnTo>
                  <a:lnTo>
                    <a:pt x="395" y="1595"/>
                  </a:lnTo>
                  <a:lnTo>
                    <a:pt x="398" y="1595"/>
                  </a:lnTo>
                  <a:lnTo>
                    <a:pt x="398" y="1597"/>
                  </a:lnTo>
                  <a:lnTo>
                    <a:pt x="398" y="1597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2"/>
                  </a:lnTo>
                  <a:lnTo>
                    <a:pt x="398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7"/>
                  </a:lnTo>
                  <a:lnTo>
                    <a:pt x="405" y="1607"/>
                  </a:lnTo>
                  <a:lnTo>
                    <a:pt x="407" y="1607"/>
                  </a:lnTo>
                  <a:lnTo>
                    <a:pt x="410" y="1607"/>
                  </a:lnTo>
                  <a:lnTo>
                    <a:pt x="410" y="1607"/>
                  </a:lnTo>
                  <a:lnTo>
                    <a:pt x="412" y="1609"/>
                  </a:lnTo>
                  <a:lnTo>
                    <a:pt x="410" y="1609"/>
                  </a:lnTo>
                  <a:lnTo>
                    <a:pt x="412" y="1612"/>
                  </a:lnTo>
                  <a:lnTo>
                    <a:pt x="412" y="1614"/>
                  </a:lnTo>
                  <a:lnTo>
                    <a:pt x="410" y="1616"/>
                  </a:lnTo>
                  <a:lnTo>
                    <a:pt x="410" y="1616"/>
                  </a:lnTo>
                  <a:lnTo>
                    <a:pt x="410" y="1614"/>
                  </a:lnTo>
                  <a:lnTo>
                    <a:pt x="410" y="1614"/>
                  </a:lnTo>
                  <a:lnTo>
                    <a:pt x="410" y="1612"/>
                  </a:lnTo>
                  <a:lnTo>
                    <a:pt x="407" y="1612"/>
                  </a:lnTo>
                  <a:lnTo>
                    <a:pt x="407" y="1612"/>
                  </a:lnTo>
                  <a:lnTo>
                    <a:pt x="405" y="1612"/>
                  </a:lnTo>
                  <a:lnTo>
                    <a:pt x="405" y="1612"/>
                  </a:lnTo>
                  <a:lnTo>
                    <a:pt x="402" y="1612"/>
                  </a:lnTo>
                  <a:lnTo>
                    <a:pt x="402" y="1612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7"/>
                  </a:lnTo>
                  <a:lnTo>
                    <a:pt x="400" y="1607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12"/>
                  </a:lnTo>
                  <a:lnTo>
                    <a:pt x="400" y="1612"/>
                  </a:lnTo>
                  <a:lnTo>
                    <a:pt x="402" y="1614"/>
                  </a:lnTo>
                  <a:lnTo>
                    <a:pt x="402" y="1616"/>
                  </a:lnTo>
                  <a:lnTo>
                    <a:pt x="402" y="1621"/>
                  </a:lnTo>
                  <a:lnTo>
                    <a:pt x="402" y="1624"/>
                  </a:lnTo>
                  <a:lnTo>
                    <a:pt x="405" y="1624"/>
                  </a:lnTo>
                  <a:lnTo>
                    <a:pt x="405" y="1624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6"/>
                  </a:lnTo>
                  <a:lnTo>
                    <a:pt x="410" y="1626"/>
                  </a:lnTo>
                  <a:lnTo>
                    <a:pt x="410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31"/>
                  </a:lnTo>
                  <a:lnTo>
                    <a:pt x="405" y="1631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5"/>
                  </a:lnTo>
                  <a:lnTo>
                    <a:pt x="407" y="1638"/>
                  </a:lnTo>
                  <a:lnTo>
                    <a:pt x="410" y="1642"/>
                  </a:lnTo>
                  <a:lnTo>
                    <a:pt x="412" y="1645"/>
                  </a:lnTo>
                  <a:lnTo>
                    <a:pt x="412" y="1647"/>
                  </a:lnTo>
                  <a:lnTo>
                    <a:pt x="412" y="1650"/>
                  </a:lnTo>
                  <a:lnTo>
                    <a:pt x="414" y="1650"/>
                  </a:lnTo>
                  <a:lnTo>
                    <a:pt x="414" y="1652"/>
                  </a:lnTo>
                  <a:lnTo>
                    <a:pt x="414" y="1654"/>
                  </a:lnTo>
                  <a:lnTo>
                    <a:pt x="414" y="1654"/>
                  </a:lnTo>
                  <a:lnTo>
                    <a:pt x="417" y="1654"/>
                  </a:lnTo>
                  <a:lnTo>
                    <a:pt x="417" y="1657"/>
                  </a:lnTo>
                  <a:lnTo>
                    <a:pt x="414" y="1657"/>
                  </a:lnTo>
                  <a:lnTo>
                    <a:pt x="414" y="1659"/>
                  </a:lnTo>
                  <a:lnTo>
                    <a:pt x="414" y="1659"/>
                  </a:lnTo>
                  <a:lnTo>
                    <a:pt x="414" y="1661"/>
                  </a:lnTo>
                  <a:lnTo>
                    <a:pt x="414" y="1661"/>
                  </a:lnTo>
                  <a:lnTo>
                    <a:pt x="417" y="1661"/>
                  </a:lnTo>
                  <a:lnTo>
                    <a:pt x="414" y="1664"/>
                  </a:lnTo>
                  <a:lnTo>
                    <a:pt x="414" y="1664"/>
                  </a:lnTo>
                  <a:lnTo>
                    <a:pt x="417" y="1666"/>
                  </a:lnTo>
                  <a:lnTo>
                    <a:pt x="417" y="1666"/>
                  </a:lnTo>
                  <a:lnTo>
                    <a:pt x="419" y="1669"/>
                  </a:lnTo>
                  <a:lnTo>
                    <a:pt x="421" y="1669"/>
                  </a:lnTo>
                  <a:lnTo>
                    <a:pt x="421" y="1669"/>
                  </a:lnTo>
                  <a:lnTo>
                    <a:pt x="419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3"/>
                  </a:lnTo>
                  <a:lnTo>
                    <a:pt x="419" y="1676"/>
                  </a:lnTo>
                  <a:lnTo>
                    <a:pt x="421" y="1678"/>
                  </a:lnTo>
                  <a:lnTo>
                    <a:pt x="419" y="1680"/>
                  </a:lnTo>
                  <a:lnTo>
                    <a:pt x="421" y="1680"/>
                  </a:lnTo>
                  <a:lnTo>
                    <a:pt x="419" y="1683"/>
                  </a:lnTo>
                  <a:lnTo>
                    <a:pt x="419" y="1683"/>
                  </a:lnTo>
                  <a:lnTo>
                    <a:pt x="419" y="1685"/>
                  </a:lnTo>
                  <a:lnTo>
                    <a:pt x="419" y="1685"/>
                  </a:lnTo>
                  <a:lnTo>
                    <a:pt x="421" y="1687"/>
                  </a:lnTo>
                  <a:lnTo>
                    <a:pt x="421" y="1687"/>
                  </a:lnTo>
                  <a:lnTo>
                    <a:pt x="424" y="1692"/>
                  </a:lnTo>
                  <a:lnTo>
                    <a:pt x="426" y="1695"/>
                  </a:lnTo>
                  <a:lnTo>
                    <a:pt x="424" y="1695"/>
                  </a:lnTo>
                  <a:lnTo>
                    <a:pt x="424" y="1695"/>
                  </a:lnTo>
                  <a:lnTo>
                    <a:pt x="421" y="1692"/>
                  </a:lnTo>
                  <a:lnTo>
                    <a:pt x="421" y="1692"/>
                  </a:lnTo>
                  <a:lnTo>
                    <a:pt x="421" y="1695"/>
                  </a:lnTo>
                  <a:lnTo>
                    <a:pt x="424" y="1695"/>
                  </a:lnTo>
                  <a:lnTo>
                    <a:pt x="424" y="1697"/>
                  </a:lnTo>
                  <a:lnTo>
                    <a:pt x="424" y="1697"/>
                  </a:lnTo>
                  <a:lnTo>
                    <a:pt x="426" y="1699"/>
                  </a:lnTo>
                  <a:lnTo>
                    <a:pt x="426" y="1702"/>
                  </a:lnTo>
                  <a:lnTo>
                    <a:pt x="426" y="1704"/>
                  </a:lnTo>
                  <a:lnTo>
                    <a:pt x="426" y="1706"/>
                  </a:lnTo>
                  <a:lnTo>
                    <a:pt x="426" y="1706"/>
                  </a:lnTo>
                  <a:lnTo>
                    <a:pt x="426" y="1709"/>
                  </a:lnTo>
                  <a:lnTo>
                    <a:pt x="429" y="1711"/>
                  </a:lnTo>
                  <a:lnTo>
                    <a:pt x="429" y="1713"/>
                  </a:lnTo>
                  <a:lnTo>
                    <a:pt x="429" y="1713"/>
                  </a:lnTo>
                  <a:lnTo>
                    <a:pt x="429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8"/>
                  </a:lnTo>
                  <a:lnTo>
                    <a:pt x="426" y="1718"/>
                  </a:lnTo>
                  <a:lnTo>
                    <a:pt x="426" y="1721"/>
                  </a:lnTo>
                  <a:lnTo>
                    <a:pt x="429" y="1721"/>
                  </a:lnTo>
                  <a:lnTo>
                    <a:pt x="429" y="1723"/>
                  </a:lnTo>
                  <a:lnTo>
                    <a:pt x="429" y="1723"/>
                  </a:lnTo>
                  <a:lnTo>
                    <a:pt x="429" y="1725"/>
                  </a:lnTo>
                  <a:lnTo>
                    <a:pt x="429" y="1728"/>
                  </a:lnTo>
                  <a:lnTo>
                    <a:pt x="429" y="1730"/>
                  </a:lnTo>
                  <a:lnTo>
                    <a:pt x="429" y="1730"/>
                  </a:lnTo>
                  <a:lnTo>
                    <a:pt x="429" y="1732"/>
                  </a:lnTo>
                  <a:lnTo>
                    <a:pt x="429" y="1735"/>
                  </a:lnTo>
                  <a:lnTo>
                    <a:pt x="431" y="1737"/>
                  </a:lnTo>
                  <a:lnTo>
                    <a:pt x="431" y="1735"/>
                  </a:lnTo>
                  <a:lnTo>
                    <a:pt x="431" y="1737"/>
                  </a:lnTo>
                  <a:lnTo>
                    <a:pt x="431" y="1740"/>
                  </a:lnTo>
                  <a:lnTo>
                    <a:pt x="429" y="1742"/>
                  </a:lnTo>
                  <a:lnTo>
                    <a:pt x="431" y="1744"/>
                  </a:lnTo>
                  <a:lnTo>
                    <a:pt x="431" y="1744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3" y="1751"/>
                  </a:lnTo>
                  <a:lnTo>
                    <a:pt x="433" y="1751"/>
                  </a:lnTo>
                  <a:lnTo>
                    <a:pt x="436" y="1751"/>
                  </a:lnTo>
                  <a:lnTo>
                    <a:pt x="436" y="1751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1"/>
                  </a:lnTo>
                  <a:lnTo>
                    <a:pt x="433" y="1754"/>
                  </a:lnTo>
                  <a:lnTo>
                    <a:pt x="433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3" y="1756"/>
                  </a:lnTo>
                  <a:lnTo>
                    <a:pt x="433" y="1756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8" y="1761"/>
                  </a:lnTo>
                  <a:lnTo>
                    <a:pt x="436" y="1761"/>
                  </a:lnTo>
                  <a:lnTo>
                    <a:pt x="433" y="1761"/>
                  </a:lnTo>
                  <a:lnTo>
                    <a:pt x="433" y="1758"/>
                  </a:lnTo>
                  <a:lnTo>
                    <a:pt x="433" y="1758"/>
                  </a:lnTo>
                  <a:lnTo>
                    <a:pt x="431" y="1758"/>
                  </a:lnTo>
                  <a:lnTo>
                    <a:pt x="431" y="1756"/>
                  </a:lnTo>
                  <a:lnTo>
                    <a:pt x="431" y="1758"/>
                  </a:lnTo>
                  <a:lnTo>
                    <a:pt x="431" y="1758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3" y="1766"/>
                  </a:lnTo>
                  <a:lnTo>
                    <a:pt x="433" y="1768"/>
                  </a:lnTo>
                  <a:lnTo>
                    <a:pt x="436" y="1770"/>
                  </a:lnTo>
                  <a:lnTo>
                    <a:pt x="436" y="1770"/>
                  </a:lnTo>
                  <a:lnTo>
                    <a:pt x="438" y="1770"/>
                  </a:lnTo>
                  <a:lnTo>
                    <a:pt x="436" y="1770"/>
                  </a:lnTo>
                  <a:lnTo>
                    <a:pt x="436" y="1773"/>
                  </a:lnTo>
                  <a:lnTo>
                    <a:pt x="436" y="1773"/>
                  </a:lnTo>
                  <a:lnTo>
                    <a:pt x="436" y="1775"/>
                  </a:lnTo>
                  <a:lnTo>
                    <a:pt x="436" y="1775"/>
                  </a:lnTo>
                  <a:lnTo>
                    <a:pt x="438" y="1775"/>
                  </a:lnTo>
                  <a:lnTo>
                    <a:pt x="436" y="1777"/>
                  </a:lnTo>
                  <a:lnTo>
                    <a:pt x="438" y="1777"/>
                  </a:lnTo>
                  <a:lnTo>
                    <a:pt x="438" y="1784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3" y="1787"/>
                  </a:lnTo>
                  <a:lnTo>
                    <a:pt x="443" y="1789"/>
                  </a:lnTo>
                  <a:lnTo>
                    <a:pt x="443" y="1792"/>
                  </a:lnTo>
                  <a:lnTo>
                    <a:pt x="443" y="1796"/>
                  </a:lnTo>
                  <a:lnTo>
                    <a:pt x="443" y="1794"/>
                  </a:lnTo>
                  <a:lnTo>
                    <a:pt x="443" y="1792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92"/>
                  </a:lnTo>
                  <a:lnTo>
                    <a:pt x="445" y="1792"/>
                  </a:lnTo>
                  <a:lnTo>
                    <a:pt x="443" y="1794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801"/>
                  </a:lnTo>
                  <a:lnTo>
                    <a:pt x="443" y="1801"/>
                  </a:lnTo>
                  <a:lnTo>
                    <a:pt x="445" y="1801"/>
                  </a:lnTo>
                  <a:lnTo>
                    <a:pt x="445" y="1801"/>
                  </a:lnTo>
                  <a:lnTo>
                    <a:pt x="445" y="1803"/>
                  </a:lnTo>
                  <a:lnTo>
                    <a:pt x="445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5" y="1803"/>
                  </a:lnTo>
                  <a:lnTo>
                    <a:pt x="445" y="1806"/>
                  </a:lnTo>
                  <a:lnTo>
                    <a:pt x="447" y="1808"/>
                  </a:lnTo>
                  <a:lnTo>
                    <a:pt x="450" y="1811"/>
                  </a:lnTo>
                  <a:lnTo>
                    <a:pt x="455" y="1813"/>
                  </a:lnTo>
                  <a:lnTo>
                    <a:pt x="455" y="1815"/>
                  </a:lnTo>
                  <a:lnTo>
                    <a:pt x="459" y="1822"/>
                  </a:lnTo>
                  <a:lnTo>
                    <a:pt x="459" y="1822"/>
                  </a:lnTo>
                  <a:lnTo>
                    <a:pt x="459" y="1827"/>
                  </a:lnTo>
                  <a:lnTo>
                    <a:pt x="459" y="1827"/>
                  </a:lnTo>
                  <a:lnTo>
                    <a:pt x="459" y="1829"/>
                  </a:lnTo>
                  <a:lnTo>
                    <a:pt x="462" y="1829"/>
                  </a:lnTo>
                  <a:lnTo>
                    <a:pt x="464" y="1829"/>
                  </a:lnTo>
                  <a:lnTo>
                    <a:pt x="462" y="1829"/>
                  </a:lnTo>
                  <a:lnTo>
                    <a:pt x="462" y="1832"/>
                  </a:lnTo>
                  <a:lnTo>
                    <a:pt x="464" y="1832"/>
                  </a:lnTo>
                  <a:lnTo>
                    <a:pt x="464" y="1834"/>
                  </a:lnTo>
                  <a:lnTo>
                    <a:pt x="464" y="1837"/>
                  </a:lnTo>
                  <a:lnTo>
                    <a:pt x="464" y="1837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9" y="1837"/>
                  </a:lnTo>
                  <a:lnTo>
                    <a:pt x="471" y="1837"/>
                  </a:lnTo>
                  <a:lnTo>
                    <a:pt x="471" y="1834"/>
                  </a:lnTo>
                  <a:lnTo>
                    <a:pt x="471" y="1834"/>
                  </a:lnTo>
                  <a:lnTo>
                    <a:pt x="476" y="1834"/>
                  </a:lnTo>
                  <a:lnTo>
                    <a:pt x="476" y="1834"/>
                  </a:lnTo>
                  <a:lnTo>
                    <a:pt x="471" y="1837"/>
                  </a:lnTo>
                  <a:lnTo>
                    <a:pt x="469" y="1837"/>
                  </a:lnTo>
                  <a:lnTo>
                    <a:pt x="469" y="1839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4"/>
                  </a:lnTo>
                  <a:lnTo>
                    <a:pt x="469" y="1846"/>
                  </a:lnTo>
                  <a:lnTo>
                    <a:pt x="469" y="1848"/>
                  </a:lnTo>
                  <a:lnTo>
                    <a:pt x="469" y="1848"/>
                  </a:lnTo>
                  <a:lnTo>
                    <a:pt x="471" y="1848"/>
                  </a:lnTo>
                  <a:lnTo>
                    <a:pt x="471" y="1848"/>
                  </a:lnTo>
                  <a:lnTo>
                    <a:pt x="478" y="1846"/>
                  </a:lnTo>
                  <a:lnTo>
                    <a:pt x="478" y="1846"/>
                  </a:lnTo>
                  <a:lnTo>
                    <a:pt x="476" y="1846"/>
                  </a:lnTo>
                  <a:lnTo>
                    <a:pt x="476" y="1846"/>
                  </a:lnTo>
                  <a:lnTo>
                    <a:pt x="478" y="1846"/>
                  </a:lnTo>
                  <a:lnTo>
                    <a:pt x="478" y="1848"/>
                  </a:lnTo>
                  <a:lnTo>
                    <a:pt x="474" y="1848"/>
                  </a:lnTo>
                  <a:lnTo>
                    <a:pt x="474" y="1848"/>
                  </a:lnTo>
                  <a:lnTo>
                    <a:pt x="474" y="1851"/>
                  </a:lnTo>
                  <a:lnTo>
                    <a:pt x="471" y="1851"/>
                  </a:lnTo>
                  <a:lnTo>
                    <a:pt x="471" y="1853"/>
                  </a:lnTo>
                  <a:lnTo>
                    <a:pt x="471" y="1853"/>
                  </a:lnTo>
                  <a:lnTo>
                    <a:pt x="474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83" y="1855"/>
                  </a:lnTo>
                  <a:lnTo>
                    <a:pt x="483" y="1855"/>
                  </a:lnTo>
                  <a:lnTo>
                    <a:pt x="485" y="1858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3" y="1858"/>
                  </a:lnTo>
                  <a:lnTo>
                    <a:pt x="483" y="1858"/>
                  </a:lnTo>
                  <a:lnTo>
                    <a:pt x="481" y="1855"/>
                  </a:lnTo>
                  <a:lnTo>
                    <a:pt x="478" y="1858"/>
                  </a:lnTo>
                  <a:lnTo>
                    <a:pt x="478" y="1858"/>
                  </a:lnTo>
                  <a:lnTo>
                    <a:pt x="476" y="1855"/>
                  </a:lnTo>
                  <a:lnTo>
                    <a:pt x="476" y="1858"/>
                  </a:lnTo>
                  <a:lnTo>
                    <a:pt x="476" y="1858"/>
                  </a:lnTo>
                  <a:lnTo>
                    <a:pt x="471" y="1855"/>
                  </a:lnTo>
                  <a:lnTo>
                    <a:pt x="474" y="1860"/>
                  </a:lnTo>
                  <a:lnTo>
                    <a:pt x="474" y="1860"/>
                  </a:lnTo>
                  <a:lnTo>
                    <a:pt x="476" y="1860"/>
                  </a:lnTo>
                  <a:lnTo>
                    <a:pt x="478" y="1860"/>
                  </a:lnTo>
                  <a:lnTo>
                    <a:pt x="478" y="1860"/>
                  </a:lnTo>
                  <a:lnTo>
                    <a:pt x="481" y="1863"/>
                  </a:lnTo>
                  <a:lnTo>
                    <a:pt x="485" y="1877"/>
                  </a:lnTo>
                  <a:lnTo>
                    <a:pt x="485" y="1877"/>
                  </a:lnTo>
                  <a:lnTo>
                    <a:pt x="485" y="1879"/>
                  </a:lnTo>
                  <a:lnTo>
                    <a:pt x="485" y="1879"/>
                  </a:lnTo>
                  <a:lnTo>
                    <a:pt x="483" y="1879"/>
                  </a:lnTo>
                  <a:lnTo>
                    <a:pt x="483" y="1882"/>
                  </a:lnTo>
                  <a:lnTo>
                    <a:pt x="483" y="1882"/>
                  </a:lnTo>
                  <a:lnTo>
                    <a:pt x="481" y="1884"/>
                  </a:lnTo>
                  <a:lnTo>
                    <a:pt x="485" y="1886"/>
                  </a:lnTo>
                  <a:lnTo>
                    <a:pt x="485" y="1886"/>
                  </a:lnTo>
                  <a:lnTo>
                    <a:pt x="488" y="1891"/>
                  </a:lnTo>
                  <a:lnTo>
                    <a:pt x="490" y="1891"/>
                  </a:lnTo>
                  <a:lnTo>
                    <a:pt x="490" y="1891"/>
                  </a:lnTo>
                  <a:lnTo>
                    <a:pt x="492" y="1891"/>
                  </a:lnTo>
                  <a:lnTo>
                    <a:pt x="492" y="1893"/>
                  </a:lnTo>
                  <a:lnTo>
                    <a:pt x="490" y="1896"/>
                  </a:lnTo>
                  <a:lnTo>
                    <a:pt x="490" y="1898"/>
                  </a:lnTo>
                  <a:lnTo>
                    <a:pt x="492" y="1898"/>
                  </a:lnTo>
                  <a:lnTo>
                    <a:pt x="495" y="1900"/>
                  </a:lnTo>
                  <a:lnTo>
                    <a:pt x="495" y="1900"/>
                  </a:lnTo>
                  <a:lnTo>
                    <a:pt x="497" y="1900"/>
                  </a:lnTo>
                  <a:lnTo>
                    <a:pt x="497" y="1903"/>
                  </a:lnTo>
                  <a:lnTo>
                    <a:pt x="497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4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4" y="1903"/>
                  </a:lnTo>
                  <a:lnTo>
                    <a:pt x="504" y="1903"/>
                  </a:lnTo>
                  <a:lnTo>
                    <a:pt x="502" y="1905"/>
                  </a:lnTo>
                  <a:lnTo>
                    <a:pt x="502" y="1908"/>
                  </a:lnTo>
                  <a:lnTo>
                    <a:pt x="502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10"/>
                  </a:lnTo>
                  <a:lnTo>
                    <a:pt x="497" y="1910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4" y="1912"/>
                  </a:lnTo>
                  <a:lnTo>
                    <a:pt x="504" y="1915"/>
                  </a:lnTo>
                  <a:lnTo>
                    <a:pt x="504" y="1915"/>
                  </a:lnTo>
                  <a:lnTo>
                    <a:pt x="507" y="1915"/>
                  </a:lnTo>
                  <a:lnTo>
                    <a:pt x="507" y="1915"/>
                  </a:lnTo>
                  <a:lnTo>
                    <a:pt x="509" y="1915"/>
                  </a:lnTo>
                  <a:lnTo>
                    <a:pt x="509" y="1915"/>
                  </a:lnTo>
                  <a:lnTo>
                    <a:pt x="511" y="1917"/>
                  </a:lnTo>
                  <a:lnTo>
                    <a:pt x="511" y="1922"/>
                  </a:lnTo>
                  <a:lnTo>
                    <a:pt x="511" y="1922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4" y="1926"/>
                  </a:lnTo>
                  <a:lnTo>
                    <a:pt x="514" y="1926"/>
                  </a:lnTo>
                  <a:lnTo>
                    <a:pt x="514" y="1929"/>
                  </a:lnTo>
                  <a:lnTo>
                    <a:pt x="514" y="1931"/>
                  </a:lnTo>
                  <a:lnTo>
                    <a:pt x="514" y="1931"/>
                  </a:lnTo>
                  <a:lnTo>
                    <a:pt x="514" y="1934"/>
                  </a:lnTo>
                  <a:lnTo>
                    <a:pt x="516" y="1934"/>
                  </a:lnTo>
                  <a:lnTo>
                    <a:pt x="516" y="1931"/>
                  </a:lnTo>
                  <a:lnTo>
                    <a:pt x="516" y="1931"/>
                  </a:lnTo>
                  <a:lnTo>
                    <a:pt x="516" y="1929"/>
                  </a:lnTo>
                  <a:lnTo>
                    <a:pt x="516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31"/>
                  </a:lnTo>
                  <a:lnTo>
                    <a:pt x="519" y="1931"/>
                  </a:lnTo>
                  <a:lnTo>
                    <a:pt x="519" y="1929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3" y="1936"/>
                  </a:lnTo>
                  <a:lnTo>
                    <a:pt x="523" y="1936"/>
                  </a:lnTo>
                  <a:lnTo>
                    <a:pt x="521" y="1936"/>
                  </a:lnTo>
                  <a:lnTo>
                    <a:pt x="523" y="1938"/>
                  </a:lnTo>
                  <a:lnTo>
                    <a:pt x="521" y="1938"/>
                  </a:lnTo>
                  <a:lnTo>
                    <a:pt x="521" y="1936"/>
                  </a:lnTo>
                  <a:lnTo>
                    <a:pt x="519" y="1934"/>
                  </a:lnTo>
                  <a:lnTo>
                    <a:pt x="519" y="1931"/>
                  </a:lnTo>
                  <a:lnTo>
                    <a:pt x="519" y="1934"/>
                  </a:lnTo>
                  <a:lnTo>
                    <a:pt x="521" y="1936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3"/>
                  </a:lnTo>
                  <a:lnTo>
                    <a:pt x="521" y="1943"/>
                  </a:lnTo>
                  <a:lnTo>
                    <a:pt x="521" y="1945"/>
                  </a:lnTo>
                  <a:lnTo>
                    <a:pt x="523" y="1945"/>
                  </a:lnTo>
                  <a:lnTo>
                    <a:pt x="523" y="1948"/>
                  </a:lnTo>
                  <a:lnTo>
                    <a:pt x="523" y="1950"/>
                  </a:lnTo>
                  <a:lnTo>
                    <a:pt x="523" y="1953"/>
                  </a:lnTo>
                  <a:lnTo>
                    <a:pt x="526" y="1953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28" y="1955"/>
                  </a:lnTo>
                  <a:lnTo>
                    <a:pt x="526" y="1955"/>
                  </a:lnTo>
                  <a:lnTo>
                    <a:pt x="526" y="1955"/>
                  </a:lnTo>
                  <a:lnTo>
                    <a:pt x="526" y="1957"/>
                  </a:lnTo>
                  <a:lnTo>
                    <a:pt x="526" y="1957"/>
                  </a:lnTo>
                  <a:lnTo>
                    <a:pt x="528" y="1962"/>
                  </a:lnTo>
                  <a:lnTo>
                    <a:pt x="528" y="1964"/>
                  </a:lnTo>
                  <a:lnTo>
                    <a:pt x="528" y="1969"/>
                  </a:lnTo>
                  <a:lnTo>
                    <a:pt x="528" y="1969"/>
                  </a:lnTo>
                  <a:lnTo>
                    <a:pt x="530" y="1969"/>
                  </a:lnTo>
                  <a:lnTo>
                    <a:pt x="530" y="1971"/>
                  </a:lnTo>
                  <a:lnTo>
                    <a:pt x="530" y="1971"/>
                  </a:lnTo>
                  <a:lnTo>
                    <a:pt x="530" y="1974"/>
                  </a:lnTo>
                  <a:lnTo>
                    <a:pt x="530" y="1974"/>
                  </a:lnTo>
                  <a:lnTo>
                    <a:pt x="530" y="1976"/>
                  </a:lnTo>
                  <a:lnTo>
                    <a:pt x="533" y="1979"/>
                  </a:lnTo>
                  <a:lnTo>
                    <a:pt x="535" y="1981"/>
                  </a:lnTo>
                  <a:lnTo>
                    <a:pt x="537" y="1986"/>
                  </a:lnTo>
                  <a:lnTo>
                    <a:pt x="537" y="1988"/>
                  </a:lnTo>
                  <a:lnTo>
                    <a:pt x="540" y="1990"/>
                  </a:lnTo>
                  <a:lnTo>
                    <a:pt x="540" y="1995"/>
                  </a:lnTo>
                  <a:lnTo>
                    <a:pt x="542" y="2002"/>
                  </a:lnTo>
                  <a:lnTo>
                    <a:pt x="545" y="2007"/>
                  </a:lnTo>
                  <a:lnTo>
                    <a:pt x="545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5"/>
                  </a:lnTo>
                  <a:lnTo>
                    <a:pt x="547" y="2005"/>
                  </a:lnTo>
                  <a:lnTo>
                    <a:pt x="547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5" y="2007"/>
                  </a:lnTo>
                  <a:lnTo>
                    <a:pt x="545" y="2007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12"/>
                  </a:lnTo>
                  <a:lnTo>
                    <a:pt x="545" y="2016"/>
                  </a:lnTo>
                  <a:lnTo>
                    <a:pt x="545" y="2016"/>
                  </a:lnTo>
                  <a:lnTo>
                    <a:pt x="547" y="2024"/>
                  </a:lnTo>
                  <a:lnTo>
                    <a:pt x="547" y="2024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5" y="2021"/>
                  </a:lnTo>
                  <a:lnTo>
                    <a:pt x="545" y="2024"/>
                  </a:lnTo>
                  <a:lnTo>
                    <a:pt x="547" y="2028"/>
                  </a:lnTo>
                  <a:lnTo>
                    <a:pt x="547" y="2028"/>
                  </a:lnTo>
                  <a:lnTo>
                    <a:pt x="547" y="2031"/>
                  </a:lnTo>
                  <a:lnTo>
                    <a:pt x="547" y="2031"/>
                  </a:lnTo>
                  <a:lnTo>
                    <a:pt x="547" y="2033"/>
                  </a:lnTo>
                  <a:lnTo>
                    <a:pt x="549" y="2033"/>
                  </a:lnTo>
                  <a:lnTo>
                    <a:pt x="549" y="2040"/>
                  </a:lnTo>
                  <a:lnTo>
                    <a:pt x="549" y="2042"/>
                  </a:lnTo>
                  <a:lnTo>
                    <a:pt x="552" y="2047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2"/>
                  </a:lnTo>
                  <a:lnTo>
                    <a:pt x="552" y="2054"/>
                  </a:lnTo>
                  <a:lnTo>
                    <a:pt x="554" y="2054"/>
                  </a:lnTo>
                  <a:lnTo>
                    <a:pt x="554" y="2054"/>
                  </a:lnTo>
                  <a:lnTo>
                    <a:pt x="554" y="2057"/>
                  </a:lnTo>
                  <a:lnTo>
                    <a:pt x="556" y="2073"/>
                  </a:lnTo>
                  <a:lnTo>
                    <a:pt x="559" y="2073"/>
                  </a:lnTo>
                  <a:lnTo>
                    <a:pt x="563" y="2073"/>
                  </a:lnTo>
                  <a:lnTo>
                    <a:pt x="568" y="2073"/>
                  </a:lnTo>
                  <a:lnTo>
                    <a:pt x="566" y="2073"/>
                  </a:lnTo>
                  <a:lnTo>
                    <a:pt x="566" y="2073"/>
                  </a:lnTo>
                  <a:lnTo>
                    <a:pt x="563" y="2076"/>
                  </a:lnTo>
                  <a:lnTo>
                    <a:pt x="563" y="2076"/>
                  </a:lnTo>
                  <a:lnTo>
                    <a:pt x="561" y="2076"/>
                  </a:lnTo>
                  <a:lnTo>
                    <a:pt x="561" y="2076"/>
                  </a:lnTo>
                  <a:lnTo>
                    <a:pt x="561" y="2078"/>
                  </a:lnTo>
                  <a:lnTo>
                    <a:pt x="559" y="2078"/>
                  </a:lnTo>
                  <a:lnTo>
                    <a:pt x="556" y="2076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80"/>
                  </a:lnTo>
                  <a:lnTo>
                    <a:pt x="559" y="2080"/>
                  </a:lnTo>
                  <a:lnTo>
                    <a:pt x="559" y="2083"/>
                  </a:lnTo>
                  <a:lnTo>
                    <a:pt x="561" y="2083"/>
                  </a:lnTo>
                  <a:lnTo>
                    <a:pt x="561" y="2085"/>
                  </a:lnTo>
                  <a:lnTo>
                    <a:pt x="561" y="2085"/>
                  </a:lnTo>
                  <a:lnTo>
                    <a:pt x="568" y="2102"/>
                  </a:lnTo>
                  <a:lnTo>
                    <a:pt x="571" y="2104"/>
                  </a:lnTo>
                  <a:lnTo>
                    <a:pt x="571" y="2106"/>
                  </a:lnTo>
                  <a:lnTo>
                    <a:pt x="571" y="2106"/>
                  </a:lnTo>
                  <a:lnTo>
                    <a:pt x="571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11"/>
                  </a:lnTo>
                  <a:lnTo>
                    <a:pt x="573" y="2111"/>
                  </a:lnTo>
                  <a:lnTo>
                    <a:pt x="580" y="2121"/>
                  </a:lnTo>
                  <a:lnTo>
                    <a:pt x="580" y="2125"/>
                  </a:lnTo>
                  <a:lnTo>
                    <a:pt x="580" y="2125"/>
                  </a:lnTo>
                  <a:lnTo>
                    <a:pt x="580" y="2128"/>
                  </a:lnTo>
                  <a:lnTo>
                    <a:pt x="580" y="2128"/>
                  </a:lnTo>
                  <a:lnTo>
                    <a:pt x="582" y="2128"/>
                  </a:lnTo>
                  <a:lnTo>
                    <a:pt x="582" y="2128"/>
                  </a:lnTo>
                  <a:lnTo>
                    <a:pt x="582" y="2125"/>
                  </a:lnTo>
                  <a:lnTo>
                    <a:pt x="585" y="2125"/>
                  </a:lnTo>
                  <a:lnTo>
                    <a:pt x="585" y="2125"/>
                  </a:lnTo>
                  <a:lnTo>
                    <a:pt x="582" y="2130"/>
                  </a:lnTo>
                  <a:lnTo>
                    <a:pt x="585" y="2132"/>
                  </a:lnTo>
                  <a:lnTo>
                    <a:pt x="587" y="2140"/>
                  </a:lnTo>
                  <a:lnTo>
                    <a:pt x="587" y="2144"/>
                  </a:lnTo>
                  <a:lnTo>
                    <a:pt x="587" y="2144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4"/>
                  </a:lnTo>
                  <a:lnTo>
                    <a:pt x="590" y="2144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4" y="2149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4"/>
                  </a:lnTo>
                  <a:lnTo>
                    <a:pt x="599" y="2144"/>
                  </a:lnTo>
                  <a:lnTo>
                    <a:pt x="599" y="2147"/>
                  </a:lnTo>
                  <a:lnTo>
                    <a:pt x="599" y="2147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9"/>
                  </a:lnTo>
                  <a:lnTo>
                    <a:pt x="597" y="2149"/>
                  </a:lnTo>
                  <a:lnTo>
                    <a:pt x="599" y="2151"/>
                  </a:lnTo>
                  <a:lnTo>
                    <a:pt x="599" y="2151"/>
                  </a:lnTo>
                  <a:lnTo>
                    <a:pt x="601" y="2151"/>
                  </a:lnTo>
                  <a:lnTo>
                    <a:pt x="601" y="2151"/>
                  </a:lnTo>
                  <a:lnTo>
                    <a:pt x="604" y="2149"/>
                  </a:lnTo>
                  <a:lnTo>
                    <a:pt x="604" y="2149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6" y="2154"/>
                  </a:lnTo>
                  <a:lnTo>
                    <a:pt x="606" y="2154"/>
                  </a:lnTo>
                  <a:lnTo>
                    <a:pt x="599" y="2151"/>
                  </a:lnTo>
                  <a:lnTo>
                    <a:pt x="597" y="2154"/>
                  </a:lnTo>
                  <a:lnTo>
                    <a:pt x="599" y="2156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4" y="2158"/>
                  </a:lnTo>
                  <a:lnTo>
                    <a:pt x="604" y="2158"/>
                  </a:lnTo>
                  <a:lnTo>
                    <a:pt x="613" y="2170"/>
                  </a:lnTo>
                  <a:lnTo>
                    <a:pt x="616" y="2173"/>
                  </a:lnTo>
                  <a:lnTo>
                    <a:pt x="620" y="2184"/>
                  </a:lnTo>
                  <a:lnTo>
                    <a:pt x="620" y="2184"/>
                  </a:lnTo>
                  <a:lnTo>
                    <a:pt x="623" y="2187"/>
                  </a:lnTo>
                  <a:lnTo>
                    <a:pt x="623" y="2189"/>
                  </a:lnTo>
                  <a:lnTo>
                    <a:pt x="623" y="2192"/>
                  </a:lnTo>
                  <a:lnTo>
                    <a:pt x="623" y="2192"/>
                  </a:lnTo>
                  <a:lnTo>
                    <a:pt x="625" y="2192"/>
                  </a:lnTo>
                  <a:lnTo>
                    <a:pt x="625" y="2192"/>
                  </a:lnTo>
                  <a:lnTo>
                    <a:pt x="627" y="2192"/>
                  </a:lnTo>
                  <a:lnTo>
                    <a:pt x="627" y="2194"/>
                  </a:lnTo>
                  <a:lnTo>
                    <a:pt x="630" y="2196"/>
                  </a:lnTo>
                  <a:lnTo>
                    <a:pt x="632" y="2199"/>
                  </a:lnTo>
                  <a:lnTo>
                    <a:pt x="632" y="2201"/>
                  </a:lnTo>
                  <a:lnTo>
                    <a:pt x="632" y="2201"/>
                  </a:lnTo>
                  <a:lnTo>
                    <a:pt x="635" y="2201"/>
                  </a:lnTo>
                  <a:lnTo>
                    <a:pt x="635" y="2201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5" y="2203"/>
                  </a:lnTo>
                  <a:lnTo>
                    <a:pt x="635" y="2206"/>
                  </a:lnTo>
                  <a:lnTo>
                    <a:pt x="642" y="2222"/>
                  </a:lnTo>
                  <a:lnTo>
                    <a:pt x="646" y="2237"/>
                  </a:lnTo>
                  <a:lnTo>
                    <a:pt x="646" y="2244"/>
                  </a:lnTo>
                  <a:lnTo>
                    <a:pt x="649" y="2248"/>
                  </a:lnTo>
                  <a:lnTo>
                    <a:pt x="651" y="2248"/>
                  </a:lnTo>
                  <a:lnTo>
                    <a:pt x="651" y="2248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3"/>
                  </a:lnTo>
                  <a:lnTo>
                    <a:pt x="649" y="2253"/>
                  </a:lnTo>
                  <a:lnTo>
                    <a:pt x="651" y="2256"/>
                  </a:lnTo>
                  <a:lnTo>
                    <a:pt x="656" y="2265"/>
                  </a:lnTo>
                  <a:lnTo>
                    <a:pt x="656" y="2267"/>
                  </a:lnTo>
                  <a:lnTo>
                    <a:pt x="656" y="2270"/>
                  </a:lnTo>
                  <a:lnTo>
                    <a:pt x="658" y="2272"/>
                  </a:lnTo>
                  <a:lnTo>
                    <a:pt x="661" y="2272"/>
                  </a:lnTo>
                  <a:lnTo>
                    <a:pt x="661" y="2277"/>
                  </a:lnTo>
                  <a:lnTo>
                    <a:pt x="661" y="2277"/>
                  </a:lnTo>
                  <a:lnTo>
                    <a:pt x="661" y="2279"/>
                  </a:lnTo>
                  <a:lnTo>
                    <a:pt x="665" y="2284"/>
                  </a:lnTo>
                  <a:lnTo>
                    <a:pt x="665" y="2286"/>
                  </a:lnTo>
                  <a:lnTo>
                    <a:pt x="668" y="2293"/>
                  </a:lnTo>
                  <a:lnTo>
                    <a:pt x="668" y="2298"/>
                  </a:lnTo>
                  <a:lnTo>
                    <a:pt x="668" y="2298"/>
                  </a:lnTo>
                  <a:lnTo>
                    <a:pt x="670" y="2300"/>
                  </a:lnTo>
                  <a:lnTo>
                    <a:pt x="670" y="2300"/>
                  </a:lnTo>
                  <a:lnTo>
                    <a:pt x="672" y="2298"/>
                  </a:lnTo>
                  <a:lnTo>
                    <a:pt x="672" y="2298"/>
                  </a:lnTo>
                  <a:lnTo>
                    <a:pt x="672" y="2296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0" y="2300"/>
                  </a:lnTo>
                  <a:lnTo>
                    <a:pt x="670" y="2303"/>
                  </a:lnTo>
                  <a:lnTo>
                    <a:pt x="670" y="2303"/>
                  </a:lnTo>
                  <a:lnTo>
                    <a:pt x="670" y="2305"/>
                  </a:lnTo>
                  <a:lnTo>
                    <a:pt x="670" y="2305"/>
                  </a:lnTo>
                  <a:lnTo>
                    <a:pt x="670" y="2308"/>
                  </a:lnTo>
                  <a:lnTo>
                    <a:pt x="672" y="2315"/>
                  </a:lnTo>
                  <a:lnTo>
                    <a:pt x="675" y="2315"/>
                  </a:lnTo>
                  <a:lnTo>
                    <a:pt x="675" y="2317"/>
                  </a:lnTo>
                  <a:lnTo>
                    <a:pt x="675" y="2315"/>
                  </a:lnTo>
                  <a:lnTo>
                    <a:pt x="675" y="2312"/>
                  </a:lnTo>
                  <a:lnTo>
                    <a:pt x="675" y="2310"/>
                  </a:lnTo>
                  <a:lnTo>
                    <a:pt x="675" y="2308"/>
                  </a:lnTo>
                  <a:lnTo>
                    <a:pt x="672" y="2308"/>
                  </a:lnTo>
                  <a:lnTo>
                    <a:pt x="672" y="2305"/>
                  </a:lnTo>
                  <a:lnTo>
                    <a:pt x="672" y="2303"/>
                  </a:lnTo>
                  <a:lnTo>
                    <a:pt x="675" y="2305"/>
                  </a:lnTo>
                  <a:lnTo>
                    <a:pt x="675" y="2305"/>
                  </a:lnTo>
                  <a:lnTo>
                    <a:pt x="675" y="2308"/>
                  </a:lnTo>
                  <a:lnTo>
                    <a:pt x="675" y="2308"/>
                  </a:lnTo>
                  <a:lnTo>
                    <a:pt x="677" y="2312"/>
                  </a:lnTo>
                  <a:lnTo>
                    <a:pt x="677" y="2312"/>
                  </a:lnTo>
                  <a:lnTo>
                    <a:pt x="677" y="2315"/>
                  </a:lnTo>
                  <a:lnTo>
                    <a:pt x="680" y="2317"/>
                  </a:lnTo>
                  <a:lnTo>
                    <a:pt x="680" y="2319"/>
                  </a:lnTo>
                  <a:lnTo>
                    <a:pt x="682" y="2319"/>
                  </a:lnTo>
                  <a:lnTo>
                    <a:pt x="682" y="2319"/>
                  </a:lnTo>
                  <a:lnTo>
                    <a:pt x="684" y="2322"/>
                  </a:lnTo>
                  <a:lnTo>
                    <a:pt x="687" y="2324"/>
                  </a:lnTo>
                  <a:lnTo>
                    <a:pt x="687" y="2327"/>
                  </a:lnTo>
                  <a:lnTo>
                    <a:pt x="689" y="2329"/>
                  </a:lnTo>
                  <a:lnTo>
                    <a:pt x="689" y="2331"/>
                  </a:lnTo>
                  <a:lnTo>
                    <a:pt x="689" y="2331"/>
                  </a:lnTo>
                  <a:lnTo>
                    <a:pt x="687" y="2331"/>
                  </a:lnTo>
                  <a:lnTo>
                    <a:pt x="687" y="2334"/>
                  </a:lnTo>
                  <a:lnTo>
                    <a:pt x="687" y="2334"/>
                  </a:lnTo>
                  <a:lnTo>
                    <a:pt x="689" y="2336"/>
                  </a:lnTo>
                  <a:lnTo>
                    <a:pt x="689" y="2336"/>
                  </a:lnTo>
                  <a:lnTo>
                    <a:pt x="689" y="2338"/>
                  </a:lnTo>
                  <a:lnTo>
                    <a:pt x="689" y="2338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3"/>
                  </a:lnTo>
                  <a:lnTo>
                    <a:pt x="689" y="2345"/>
                  </a:lnTo>
                  <a:lnTo>
                    <a:pt x="691" y="2348"/>
                  </a:lnTo>
                  <a:lnTo>
                    <a:pt x="691" y="2350"/>
                  </a:lnTo>
                  <a:lnTo>
                    <a:pt x="689" y="2353"/>
                  </a:lnTo>
                  <a:lnTo>
                    <a:pt x="689" y="2353"/>
                  </a:lnTo>
                  <a:lnTo>
                    <a:pt x="691" y="2353"/>
                  </a:lnTo>
                  <a:lnTo>
                    <a:pt x="694" y="2353"/>
                  </a:lnTo>
                  <a:lnTo>
                    <a:pt x="694" y="2353"/>
                  </a:lnTo>
                  <a:lnTo>
                    <a:pt x="696" y="2355"/>
                  </a:lnTo>
                  <a:lnTo>
                    <a:pt x="698" y="2355"/>
                  </a:lnTo>
                  <a:lnTo>
                    <a:pt x="696" y="2357"/>
                  </a:lnTo>
                  <a:lnTo>
                    <a:pt x="694" y="2357"/>
                  </a:lnTo>
                  <a:lnTo>
                    <a:pt x="691" y="2357"/>
                  </a:lnTo>
                  <a:lnTo>
                    <a:pt x="691" y="2357"/>
                  </a:lnTo>
                  <a:lnTo>
                    <a:pt x="687" y="2357"/>
                  </a:lnTo>
                  <a:lnTo>
                    <a:pt x="684" y="2355"/>
                  </a:lnTo>
                  <a:lnTo>
                    <a:pt x="684" y="2355"/>
                  </a:lnTo>
                  <a:lnTo>
                    <a:pt x="687" y="2348"/>
                  </a:lnTo>
                  <a:lnTo>
                    <a:pt x="687" y="2345"/>
                  </a:lnTo>
                  <a:lnTo>
                    <a:pt x="687" y="2345"/>
                  </a:lnTo>
                  <a:lnTo>
                    <a:pt x="689" y="2343"/>
                  </a:lnTo>
                  <a:lnTo>
                    <a:pt x="689" y="2343"/>
                  </a:lnTo>
                  <a:lnTo>
                    <a:pt x="687" y="2341"/>
                  </a:lnTo>
                  <a:lnTo>
                    <a:pt x="687" y="2338"/>
                  </a:lnTo>
                  <a:lnTo>
                    <a:pt x="684" y="2336"/>
                  </a:lnTo>
                  <a:lnTo>
                    <a:pt x="684" y="2334"/>
                  </a:lnTo>
                  <a:lnTo>
                    <a:pt x="687" y="2331"/>
                  </a:lnTo>
                  <a:lnTo>
                    <a:pt x="684" y="2331"/>
                  </a:lnTo>
                  <a:lnTo>
                    <a:pt x="684" y="2329"/>
                  </a:lnTo>
                  <a:lnTo>
                    <a:pt x="684" y="2327"/>
                  </a:lnTo>
                  <a:lnTo>
                    <a:pt x="684" y="2327"/>
                  </a:lnTo>
                  <a:lnTo>
                    <a:pt x="682" y="2327"/>
                  </a:lnTo>
                  <a:lnTo>
                    <a:pt x="682" y="2329"/>
                  </a:lnTo>
                  <a:lnTo>
                    <a:pt x="684" y="2331"/>
                  </a:lnTo>
                  <a:lnTo>
                    <a:pt x="684" y="2334"/>
                  </a:lnTo>
                  <a:lnTo>
                    <a:pt x="684" y="2338"/>
                  </a:lnTo>
                  <a:lnTo>
                    <a:pt x="684" y="2341"/>
                  </a:lnTo>
                  <a:lnTo>
                    <a:pt x="684" y="2341"/>
                  </a:lnTo>
                  <a:lnTo>
                    <a:pt x="682" y="2327"/>
                  </a:lnTo>
                  <a:lnTo>
                    <a:pt x="682" y="2327"/>
                  </a:lnTo>
                  <a:lnTo>
                    <a:pt x="680" y="2327"/>
                  </a:lnTo>
                  <a:lnTo>
                    <a:pt x="682" y="2327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80" y="2324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77" y="2327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80" y="2324"/>
                  </a:lnTo>
                  <a:lnTo>
                    <a:pt x="680" y="2324"/>
                  </a:lnTo>
                  <a:lnTo>
                    <a:pt x="680" y="2322"/>
                  </a:lnTo>
                  <a:lnTo>
                    <a:pt x="677" y="2319"/>
                  </a:lnTo>
                  <a:lnTo>
                    <a:pt x="677" y="2319"/>
                  </a:lnTo>
                  <a:lnTo>
                    <a:pt x="675" y="2319"/>
                  </a:lnTo>
                  <a:lnTo>
                    <a:pt x="675" y="2322"/>
                  </a:lnTo>
                  <a:lnTo>
                    <a:pt x="675" y="2324"/>
                  </a:lnTo>
                  <a:lnTo>
                    <a:pt x="677" y="2327"/>
                  </a:lnTo>
                  <a:lnTo>
                    <a:pt x="680" y="2331"/>
                  </a:lnTo>
                  <a:lnTo>
                    <a:pt x="680" y="2345"/>
                  </a:lnTo>
                  <a:lnTo>
                    <a:pt x="680" y="2345"/>
                  </a:lnTo>
                  <a:lnTo>
                    <a:pt x="682" y="2357"/>
                  </a:lnTo>
                  <a:lnTo>
                    <a:pt x="687" y="2371"/>
                  </a:lnTo>
                  <a:lnTo>
                    <a:pt x="691" y="2388"/>
                  </a:lnTo>
                  <a:lnTo>
                    <a:pt x="694" y="2388"/>
                  </a:lnTo>
                  <a:lnTo>
                    <a:pt x="694" y="2386"/>
                  </a:lnTo>
                  <a:lnTo>
                    <a:pt x="689" y="2379"/>
                  </a:lnTo>
                  <a:lnTo>
                    <a:pt x="689" y="2379"/>
                  </a:lnTo>
                  <a:lnTo>
                    <a:pt x="691" y="2379"/>
                  </a:lnTo>
                  <a:lnTo>
                    <a:pt x="691" y="2381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6" y="2386"/>
                  </a:lnTo>
                  <a:lnTo>
                    <a:pt x="696" y="2388"/>
                  </a:lnTo>
                  <a:lnTo>
                    <a:pt x="696" y="2390"/>
                  </a:lnTo>
                  <a:lnTo>
                    <a:pt x="694" y="2390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90"/>
                  </a:lnTo>
                  <a:lnTo>
                    <a:pt x="696" y="2395"/>
                  </a:lnTo>
                  <a:lnTo>
                    <a:pt x="696" y="2398"/>
                  </a:lnTo>
                  <a:lnTo>
                    <a:pt x="698" y="2400"/>
                  </a:lnTo>
                  <a:lnTo>
                    <a:pt x="698" y="2400"/>
                  </a:lnTo>
                  <a:lnTo>
                    <a:pt x="698" y="2402"/>
                  </a:lnTo>
                  <a:lnTo>
                    <a:pt x="698" y="2402"/>
                  </a:lnTo>
                  <a:lnTo>
                    <a:pt x="698" y="2405"/>
                  </a:lnTo>
                  <a:lnTo>
                    <a:pt x="701" y="2405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0"/>
                  </a:lnTo>
                  <a:lnTo>
                    <a:pt x="703" y="2400"/>
                  </a:lnTo>
                  <a:lnTo>
                    <a:pt x="703" y="2402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5"/>
                  </a:lnTo>
                  <a:lnTo>
                    <a:pt x="703" y="2402"/>
                  </a:lnTo>
                  <a:lnTo>
                    <a:pt x="703" y="2400"/>
                  </a:lnTo>
                  <a:lnTo>
                    <a:pt x="703" y="2400"/>
                  </a:lnTo>
                  <a:lnTo>
                    <a:pt x="706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398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06" y="2402"/>
                  </a:lnTo>
                  <a:lnTo>
                    <a:pt x="706" y="2402"/>
                  </a:lnTo>
                  <a:lnTo>
                    <a:pt x="703" y="2402"/>
                  </a:lnTo>
                  <a:lnTo>
                    <a:pt x="703" y="2405"/>
                  </a:lnTo>
                  <a:lnTo>
                    <a:pt x="703" y="2405"/>
                  </a:lnTo>
                  <a:lnTo>
                    <a:pt x="703" y="2407"/>
                  </a:lnTo>
                  <a:lnTo>
                    <a:pt x="706" y="2407"/>
                  </a:lnTo>
                  <a:lnTo>
                    <a:pt x="706" y="2405"/>
                  </a:lnTo>
                  <a:lnTo>
                    <a:pt x="708" y="2405"/>
                  </a:lnTo>
                  <a:lnTo>
                    <a:pt x="706" y="2407"/>
                  </a:lnTo>
                  <a:lnTo>
                    <a:pt x="706" y="2407"/>
                  </a:lnTo>
                  <a:lnTo>
                    <a:pt x="703" y="2407"/>
                  </a:lnTo>
                  <a:lnTo>
                    <a:pt x="701" y="2405"/>
                  </a:lnTo>
                  <a:lnTo>
                    <a:pt x="701" y="2407"/>
                  </a:lnTo>
                  <a:lnTo>
                    <a:pt x="701" y="2407"/>
                  </a:lnTo>
                  <a:lnTo>
                    <a:pt x="701" y="2409"/>
                  </a:lnTo>
                  <a:lnTo>
                    <a:pt x="708" y="2414"/>
                  </a:lnTo>
                  <a:lnTo>
                    <a:pt x="710" y="2416"/>
                  </a:lnTo>
                  <a:lnTo>
                    <a:pt x="713" y="2421"/>
                  </a:lnTo>
                  <a:lnTo>
                    <a:pt x="717" y="2424"/>
                  </a:lnTo>
                  <a:lnTo>
                    <a:pt x="717" y="2426"/>
                  </a:lnTo>
                  <a:lnTo>
                    <a:pt x="722" y="2433"/>
                  </a:lnTo>
                  <a:lnTo>
                    <a:pt x="725" y="2435"/>
                  </a:lnTo>
                  <a:lnTo>
                    <a:pt x="729" y="2440"/>
                  </a:lnTo>
                  <a:lnTo>
                    <a:pt x="736" y="2450"/>
                  </a:lnTo>
                  <a:lnTo>
                    <a:pt x="739" y="2452"/>
                  </a:lnTo>
                  <a:lnTo>
                    <a:pt x="751" y="2461"/>
                  </a:lnTo>
                  <a:lnTo>
                    <a:pt x="758" y="2469"/>
                  </a:lnTo>
                  <a:lnTo>
                    <a:pt x="758" y="2469"/>
                  </a:lnTo>
                  <a:lnTo>
                    <a:pt x="760" y="2469"/>
                  </a:lnTo>
                  <a:lnTo>
                    <a:pt x="762" y="2471"/>
                  </a:lnTo>
                  <a:lnTo>
                    <a:pt x="762" y="2471"/>
                  </a:lnTo>
                  <a:lnTo>
                    <a:pt x="765" y="2473"/>
                  </a:lnTo>
                  <a:lnTo>
                    <a:pt x="765" y="2473"/>
                  </a:lnTo>
                  <a:lnTo>
                    <a:pt x="777" y="2476"/>
                  </a:lnTo>
                  <a:lnTo>
                    <a:pt x="781" y="2478"/>
                  </a:lnTo>
                  <a:lnTo>
                    <a:pt x="786" y="2476"/>
                  </a:lnTo>
                  <a:lnTo>
                    <a:pt x="786" y="2473"/>
                  </a:lnTo>
                  <a:lnTo>
                    <a:pt x="788" y="2471"/>
                  </a:lnTo>
                  <a:lnTo>
                    <a:pt x="793" y="2471"/>
                  </a:lnTo>
                  <a:lnTo>
                    <a:pt x="800" y="2469"/>
                  </a:lnTo>
                  <a:lnTo>
                    <a:pt x="803" y="2469"/>
                  </a:lnTo>
                  <a:lnTo>
                    <a:pt x="805" y="2466"/>
                  </a:lnTo>
                  <a:lnTo>
                    <a:pt x="805" y="2464"/>
                  </a:lnTo>
                  <a:lnTo>
                    <a:pt x="822" y="2454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9" y="2447"/>
                  </a:lnTo>
                  <a:lnTo>
                    <a:pt x="829" y="2447"/>
                  </a:lnTo>
                  <a:lnTo>
                    <a:pt x="831" y="2445"/>
                  </a:lnTo>
                  <a:lnTo>
                    <a:pt x="833" y="2442"/>
                  </a:lnTo>
                  <a:lnTo>
                    <a:pt x="833" y="2442"/>
                  </a:lnTo>
                  <a:lnTo>
                    <a:pt x="833" y="2433"/>
                  </a:lnTo>
                  <a:lnTo>
                    <a:pt x="833" y="2431"/>
                  </a:lnTo>
                  <a:lnTo>
                    <a:pt x="831" y="2428"/>
                  </a:lnTo>
                  <a:lnTo>
                    <a:pt x="833" y="2428"/>
                  </a:lnTo>
                  <a:lnTo>
                    <a:pt x="833" y="2428"/>
                  </a:lnTo>
                  <a:lnTo>
                    <a:pt x="833" y="2426"/>
                  </a:lnTo>
                  <a:lnTo>
                    <a:pt x="836" y="2426"/>
                  </a:lnTo>
                  <a:lnTo>
                    <a:pt x="836" y="2424"/>
                  </a:lnTo>
                  <a:lnTo>
                    <a:pt x="836" y="2421"/>
                  </a:lnTo>
                  <a:lnTo>
                    <a:pt x="838" y="2421"/>
                  </a:lnTo>
                  <a:lnTo>
                    <a:pt x="838" y="2421"/>
                  </a:lnTo>
                  <a:lnTo>
                    <a:pt x="841" y="2419"/>
                  </a:lnTo>
                  <a:lnTo>
                    <a:pt x="841" y="2416"/>
                  </a:lnTo>
                  <a:lnTo>
                    <a:pt x="838" y="2419"/>
                  </a:lnTo>
                  <a:lnTo>
                    <a:pt x="838" y="2419"/>
                  </a:lnTo>
                  <a:lnTo>
                    <a:pt x="836" y="2419"/>
                  </a:lnTo>
                  <a:lnTo>
                    <a:pt x="836" y="2421"/>
                  </a:lnTo>
                  <a:lnTo>
                    <a:pt x="836" y="2419"/>
                  </a:lnTo>
                  <a:lnTo>
                    <a:pt x="836" y="2416"/>
                  </a:lnTo>
                  <a:lnTo>
                    <a:pt x="836" y="2412"/>
                  </a:lnTo>
                  <a:lnTo>
                    <a:pt x="838" y="2409"/>
                  </a:lnTo>
                  <a:lnTo>
                    <a:pt x="841" y="2405"/>
                  </a:lnTo>
                  <a:lnTo>
                    <a:pt x="843" y="2402"/>
                  </a:lnTo>
                  <a:lnTo>
                    <a:pt x="852" y="2393"/>
                  </a:lnTo>
                  <a:lnTo>
                    <a:pt x="857" y="2390"/>
                  </a:lnTo>
                  <a:lnTo>
                    <a:pt x="859" y="2390"/>
                  </a:lnTo>
                  <a:lnTo>
                    <a:pt x="862" y="2388"/>
                  </a:lnTo>
                  <a:lnTo>
                    <a:pt x="874" y="2388"/>
                  </a:lnTo>
                  <a:lnTo>
                    <a:pt x="876" y="2388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8" y="2383"/>
                  </a:lnTo>
                  <a:lnTo>
                    <a:pt x="883" y="2383"/>
                  </a:lnTo>
                  <a:lnTo>
                    <a:pt x="883" y="2383"/>
                  </a:lnTo>
                  <a:lnTo>
                    <a:pt x="886" y="2383"/>
                  </a:lnTo>
                  <a:lnTo>
                    <a:pt x="886" y="2381"/>
                  </a:lnTo>
                  <a:lnTo>
                    <a:pt x="888" y="2381"/>
                  </a:lnTo>
                  <a:lnTo>
                    <a:pt x="890" y="2381"/>
                  </a:lnTo>
                  <a:lnTo>
                    <a:pt x="893" y="2379"/>
                  </a:lnTo>
                  <a:lnTo>
                    <a:pt x="893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900" y="2379"/>
                  </a:lnTo>
                  <a:lnTo>
                    <a:pt x="900" y="2379"/>
                  </a:lnTo>
                  <a:lnTo>
                    <a:pt x="902" y="2376"/>
                  </a:lnTo>
                  <a:lnTo>
                    <a:pt x="902" y="2376"/>
                  </a:lnTo>
                  <a:lnTo>
                    <a:pt x="904" y="2376"/>
                  </a:lnTo>
                  <a:lnTo>
                    <a:pt x="907" y="2376"/>
                  </a:lnTo>
                  <a:lnTo>
                    <a:pt x="912" y="2376"/>
                  </a:lnTo>
                  <a:lnTo>
                    <a:pt x="912" y="2379"/>
                  </a:lnTo>
                  <a:lnTo>
                    <a:pt x="914" y="2379"/>
                  </a:lnTo>
                  <a:lnTo>
                    <a:pt x="916" y="2379"/>
                  </a:lnTo>
                  <a:lnTo>
                    <a:pt x="919" y="2376"/>
                  </a:lnTo>
                  <a:lnTo>
                    <a:pt x="921" y="2376"/>
                  </a:lnTo>
                  <a:lnTo>
                    <a:pt x="921" y="2376"/>
                  </a:lnTo>
                  <a:lnTo>
                    <a:pt x="923" y="2376"/>
                  </a:lnTo>
                  <a:lnTo>
                    <a:pt x="926" y="2379"/>
                  </a:lnTo>
                  <a:lnTo>
                    <a:pt x="931" y="2379"/>
                  </a:lnTo>
                  <a:lnTo>
                    <a:pt x="935" y="2381"/>
                  </a:lnTo>
                  <a:lnTo>
                    <a:pt x="940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35" y="2381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3" y="2379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4"/>
                  </a:lnTo>
                  <a:lnTo>
                    <a:pt x="935" y="2374"/>
                  </a:lnTo>
                  <a:lnTo>
                    <a:pt x="933" y="2374"/>
                  </a:lnTo>
                  <a:lnTo>
                    <a:pt x="933" y="2371"/>
                  </a:lnTo>
                  <a:lnTo>
                    <a:pt x="931" y="2374"/>
                  </a:lnTo>
                  <a:lnTo>
                    <a:pt x="928" y="2374"/>
                  </a:lnTo>
                  <a:lnTo>
                    <a:pt x="926" y="2376"/>
                  </a:lnTo>
                  <a:lnTo>
                    <a:pt x="914" y="2376"/>
                  </a:lnTo>
                  <a:lnTo>
                    <a:pt x="912" y="2374"/>
                  </a:lnTo>
                  <a:lnTo>
                    <a:pt x="909" y="2374"/>
                  </a:lnTo>
                  <a:lnTo>
                    <a:pt x="902" y="2367"/>
                  </a:lnTo>
                  <a:lnTo>
                    <a:pt x="900" y="2364"/>
                  </a:lnTo>
                  <a:lnTo>
                    <a:pt x="897" y="2362"/>
                  </a:lnTo>
                  <a:lnTo>
                    <a:pt x="897" y="2360"/>
                  </a:lnTo>
                  <a:lnTo>
                    <a:pt x="900" y="2357"/>
                  </a:lnTo>
                  <a:lnTo>
                    <a:pt x="900" y="2353"/>
                  </a:lnTo>
                  <a:lnTo>
                    <a:pt x="900" y="2350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3"/>
                  </a:lnTo>
                  <a:lnTo>
                    <a:pt x="909" y="2336"/>
                  </a:lnTo>
                  <a:lnTo>
                    <a:pt x="912" y="2334"/>
                  </a:lnTo>
                  <a:lnTo>
                    <a:pt x="914" y="2331"/>
                  </a:lnTo>
                  <a:lnTo>
                    <a:pt x="914" y="2331"/>
                  </a:lnTo>
                  <a:lnTo>
                    <a:pt x="914" y="2329"/>
                  </a:lnTo>
                  <a:lnTo>
                    <a:pt x="916" y="2329"/>
                  </a:lnTo>
                  <a:lnTo>
                    <a:pt x="916" y="2324"/>
                  </a:lnTo>
                  <a:lnTo>
                    <a:pt x="921" y="2317"/>
                  </a:lnTo>
                  <a:lnTo>
                    <a:pt x="926" y="2315"/>
                  </a:lnTo>
                  <a:lnTo>
                    <a:pt x="928" y="2312"/>
                  </a:lnTo>
                  <a:lnTo>
                    <a:pt x="926" y="2310"/>
                  </a:lnTo>
                  <a:lnTo>
                    <a:pt x="926" y="2308"/>
                  </a:lnTo>
                  <a:lnTo>
                    <a:pt x="926" y="2303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8" y="2300"/>
                  </a:lnTo>
                  <a:lnTo>
                    <a:pt x="928" y="2298"/>
                  </a:lnTo>
                  <a:lnTo>
                    <a:pt x="928" y="2298"/>
                  </a:lnTo>
                  <a:lnTo>
                    <a:pt x="928" y="2296"/>
                  </a:lnTo>
                  <a:lnTo>
                    <a:pt x="928" y="2296"/>
                  </a:lnTo>
                  <a:lnTo>
                    <a:pt x="928" y="2293"/>
                  </a:lnTo>
                  <a:lnTo>
                    <a:pt x="931" y="2293"/>
                  </a:lnTo>
                  <a:lnTo>
                    <a:pt x="935" y="2291"/>
                  </a:lnTo>
                  <a:lnTo>
                    <a:pt x="938" y="2289"/>
                  </a:lnTo>
                  <a:lnTo>
                    <a:pt x="938" y="2289"/>
                  </a:lnTo>
                  <a:lnTo>
                    <a:pt x="940" y="2289"/>
                  </a:lnTo>
                  <a:lnTo>
                    <a:pt x="942" y="2289"/>
                  </a:lnTo>
                  <a:lnTo>
                    <a:pt x="945" y="2289"/>
                  </a:lnTo>
                  <a:lnTo>
                    <a:pt x="947" y="2289"/>
                  </a:lnTo>
                  <a:lnTo>
                    <a:pt x="949" y="2289"/>
                  </a:lnTo>
                  <a:lnTo>
                    <a:pt x="949" y="2289"/>
                  </a:lnTo>
                  <a:lnTo>
                    <a:pt x="949" y="2286"/>
                  </a:lnTo>
                  <a:lnTo>
                    <a:pt x="952" y="2286"/>
                  </a:lnTo>
                  <a:lnTo>
                    <a:pt x="954" y="2286"/>
                  </a:lnTo>
                  <a:lnTo>
                    <a:pt x="957" y="2286"/>
                  </a:lnTo>
                  <a:lnTo>
                    <a:pt x="957" y="2289"/>
                  </a:lnTo>
                  <a:lnTo>
                    <a:pt x="954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4" y="2291"/>
                  </a:lnTo>
                  <a:lnTo>
                    <a:pt x="968" y="2293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68" y="2291"/>
                  </a:lnTo>
                  <a:lnTo>
                    <a:pt x="966" y="2291"/>
                  </a:lnTo>
                  <a:lnTo>
                    <a:pt x="964" y="2291"/>
                  </a:lnTo>
                  <a:lnTo>
                    <a:pt x="964" y="2291"/>
                  </a:lnTo>
                  <a:lnTo>
                    <a:pt x="961" y="2291"/>
                  </a:lnTo>
                  <a:lnTo>
                    <a:pt x="961" y="2291"/>
                  </a:lnTo>
                  <a:lnTo>
                    <a:pt x="961" y="2289"/>
                  </a:lnTo>
                  <a:lnTo>
                    <a:pt x="959" y="2289"/>
                  </a:lnTo>
                  <a:lnTo>
                    <a:pt x="959" y="2289"/>
                  </a:lnTo>
                  <a:lnTo>
                    <a:pt x="957" y="2289"/>
                  </a:lnTo>
                  <a:lnTo>
                    <a:pt x="957" y="2289"/>
                  </a:lnTo>
                  <a:lnTo>
                    <a:pt x="959" y="2289"/>
                  </a:lnTo>
                  <a:lnTo>
                    <a:pt x="968" y="2289"/>
                  </a:lnTo>
                  <a:lnTo>
                    <a:pt x="971" y="2291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73" y="2293"/>
                  </a:lnTo>
                  <a:lnTo>
                    <a:pt x="976" y="2291"/>
                  </a:lnTo>
                  <a:lnTo>
                    <a:pt x="976" y="2291"/>
                  </a:lnTo>
                  <a:lnTo>
                    <a:pt x="978" y="2291"/>
                  </a:lnTo>
                  <a:lnTo>
                    <a:pt x="978" y="2284"/>
                  </a:lnTo>
                  <a:lnTo>
                    <a:pt x="978" y="2270"/>
                  </a:lnTo>
                  <a:lnTo>
                    <a:pt x="976" y="2265"/>
                  </a:lnTo>
                  <a:lnTo>
                    <a:pt x="976" y="2253"/>
                  </a:lnTo>
                  <a:lnTo>
                    <a:pt x="976" y="2237"/>
                  </a:lnTo>
                  <a:lnTo>
                    <a:pt x="976" y="2232"/>
                  </a:lnTo>
                  <a:lnTo>
                    <a:pt x="978" y="2218"/>
                  </a:lnTo>
                  <a:lnTo>
                    <a:pt x="976" y="2208"/>
                  </a:lnTo>
                  <a:lnTo>
                    <a:pt x="976" y="2203"/>
                  </a:lnTo>
                  <a:lnTo>
                    <a:pt x="976" y="2201"/>
                  </a:lnTo>
                  <a:lnTo>
                    <a:pt x="973" y="2201"/>
                  </a:lnTo>
                  <a:lnTo>
                    <a:pt x="971" y="2201"/>
                  </a:lnTo>
                  <a:lnTo>
                    <a:pt x="971" y="2201"/>
                  </a:lnTo>
                  <a:lnTo>
                    <a:pt x="968" y="2201"/>
                  </a:lnTo>
                  <a:lnTo>
                    <a:pt x="968" y="2203"/>
                  </a:lnTo>
                  <a:lnTo>
                    <a:pt x="968" y="2203"/>
                  </a:lnTo>
                  <a:lnTo>
                    <a:pt x="964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6" y="2201"/>
                  </a:lnTo>
                  <a:lnTo>
                    <a:pt x="968" y="2201"/>
                  </a:lnTo>
                  <a:lnTo>
                    <a:pt x="968" y="2199"/>
                  </a:lnTo>
                  <a:lnTo>
                    <a:pt x="968" y="2199"/>
                  </a:lnTo>
                  <a:lnTo>
                    <a:pt x="971" y="2199"/>
                  </a:lnTo>
                  <a:lnTo>
                    <a:pt x="971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6"/>
                  </a:lnTo>
                  <a:lnTo>
                    <a:pt x="971" y="2196"/>
                  </a:lnTo>
                  <a:lnTo>
                    <a:pt x="971" y="2192"/>
                  </a:lnTo>
                  <a:lnTo>
                    <a:pt x="968" y="2187"/>
                  </a:lnTo>
                  <a:lnTo>
                    <a:pt x="968" y="2182"/>
                  </a:lnTo>
                  <a:lnTo>
                    <a:pt x="968" y="2182"/>
                  </a:lnTo>
                  <a:lnTo>
                    <a:pt x="968" y="2177"/>
                  </a:lnTo>
                  <a:lnTo>
                    <a:pt x="968" y="2175"/>
                  </a:lnTo>
                  <a:lnTo>
                    <a:pt x="971" y="2166"/>
                  </a:lnTo>
                  <a:lnTo>
                    <a:pt x="971" y="2166"/>
                  </a:lnTo>
                  <a:lnTo>
                    <a:pt x="973" y="2163"/>
                  </a:lnTo>
                  <a:lnTo>
                    <a:pt x="973" y="2156"/>
                  </a:lnTo>
                  <a:lnTo>
                    <a:pt x="976" y="2154"/>
                  </a:lnTo>
                  <a:lnTo>
                    <a:pt x="976" y="2151"/>
                  </a:lnTo>
                  <a:lnTo>
                    <a:pt x="978" y="2149"/>
                  </a:lnTo>
                  <a:lnTo>
                    <a:pt x="978" y="2149"/>
                  </a:lnTo>
                  <a:lnTo>
                    <a:pt x="978" y="2147"/>
                  </a:lnTo>
                  <a:lnTo>
                    <a:pt x="978" y="2144"/>
                  </a:lnTo>
                  <a:lnTo>
                    <a:pt x="978" y="2144"/>
                  </a:lnTo>
                  <a:lnTo>
                    <a:pt x="980" y="2142"/>
                  </a:lnTo>
                  <a:lnTo>
                    <a:pt x="983" y="2135"/>
                  </a:lnTo>
                  <a:lnTo>
                    <a:pt x="983" y="2135"/>
                  </a:lnTo>
                  <a:lnTo>
                    <a:pt x="985" y="2135"/>
                  </a:lnTo>
                  <a:lnTo>
                    <a:pt x="990" y="2125"/>
                  </a:lnTo>
                  <a:lnTo>
                    <a:pt x="987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90" y="2125"/>
                  </a:lnTo>
                  <a:lnTo>
                    <a:pt x="990" y="2123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7" y="2118"/>
                  </a:lnTo>
                  <a:lnTo>
                    <a:pt x="997" y="2116"/>
                  </a:lnTo>
                  <a:lnTo>
                    <a:pt x="999" y="2113"/>
                  </a:lnTo>
                  <a:lnTo>
                    <a:pt x="999" y="2111"/>
                  </a:lnTo>
                  <a:lnTo>
                    <a:pt x="1002" y="2106"/>
                  </a:lnTo>
                  <a:lnTo>
                    <a:pt x="1004" y="2102"/>
                  </a:lnTo>
                  <a:lnTo>
                    <a:pt x="1004" y="2102"/>
                  </a:lnTo>
                  <a:lnTo>
                    <a:pt x="1004" y="2099"/>
                  </a:lnTo>
                  <a:lnTo>
                    <a:pt x="1006" y="2095"/>
                  </a:lnTo>
                  <a:lnTo>
                    <a:pt x="1006" y="2095"/>
                  </a:lnTo>
                  <a:lnTo>
                    <a:pt x="1006" y="2092"/>
                  </a:lnTo>
                  <a:lnTo>
                    <a:pt x="1009" y="2090"/>
                  </a:lnTo>
                  <a:lnTo>
                    <a:pt x="1009" y="2087"/>
                  </a:lnTo>
                  <a:lnTo>
                    <a:pt x="1009" y="2083"/>
                  </a:lnTo>
                  <a:lnTo>
                    <a:pt x="1011" y="2076"/>
                  </a:lnTo>
                  <a:lnTo>
                    <a:pt x="1011" y="2066"/>
                  </a:lnTo>
                  <a:lnTo>
                    <a:pt x="1013" y="2059"/>
                  </a:lnTo>
                  <a:lnTo>
                    <a:pt x="1013" y="2057"/>
                  </a:lnTo>
                  <a:lnTo>
                    <a:pt x="1013" y="2057"/>
                  </a:lnTo>
                  <a:lnTo>
                    <a:pt x="1013" y="2054"/>
                  </a:lnTo>
                  <a:lnTo>
                    <a:pt x="1016" y="2054"/>
                  </a:lnTo>
                  <a:lnTo>
                    <a:pt x="1013" y="2050"/>
                  </a:lnTo>
                  <a:lnTo>
                    <a:pt x="1013" y="2050"/>
                  </a:lnTo>
                  <a:lnTo>
                    <a:pt x="1016" y="2047"/>
                  </a:lnTo>
                  <a:lnTo>
                    <a:pt x="1016" y="2047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5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6" y="2040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8" y="2035"/>
                  </a:lnTo>
                  <a:lnTo>
                    <a:pt x="1018" y="2033"/>
                  </a:lnTo>
                  <a:lnTo>
                    <a:pt x="1018" y="2031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3" y="2026"/>
                  </a:lnTo>
                  <a:lnTo>
                    <a:pt x="1013" y="2026"/>
                  </a:lnTo>
                  <a:lnTo>
                    <a:pt x="1011" y="2024"/>
                  </a:lnTo>
                  <a:lnTo>
                    <a:pt x="1011" y="2024"/>
                  </a:lnTo>
                  <a:lnTo>
                    <a:pt x="1011" y="2021"/>
                  </a:lnTo>
                  <a:lnTo>
                    <a:pt x="1011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6" y="2021"/>
                  </a:lnTo>
                  <a:lnTo>
                    <a:pt x="1004" y="2021"/>
                  </a:lnTo>
                  <a:lnTo>
                    <a:pt x="1002" y="2021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7" y="2016"/>
                  </a:lnTo>
                  <a:lnTo>
                    <a:pt x="994" y="2014"/>
                  </a:lnTo>
                  <a:lnTo>
                    <a:pt x="994" y="2012"/>
                  </a:lnTo>
                  <a:lnTo>
                    <a:pt x="992" y="2009"/>
                  </a:lnTo>
                  <a:lnTo>
                    <a:pt x="994" y="2007"/>
                  </a:lnTo>
                  <a:lnTo>
                    <a:pt x="997" y="2007"/>
                  </a:lnTo>
                  <a:lnTo>
                    <a:pt x="997" y="2005"/>
                  </a:lnTo>
                  <a:lnTo>
                    <a:pt x="997" y="2002"/>
                  </a:lnTo>
                  <a:lnTo>
                    <a:pt x="997" y="2005"/>
                  </a:lnTo>
                  <a:lnTo>
                    <a:pt x="997" y="2005"/>
                  </a:lnTo>
                  <a:lnTo>
                    <a:pt x="999" y="2005"/>
                  </a:lnTo>
                  <a:lnTo>
                    <a:pt x="999" y="2005"/>
                  </a:lnTo>
                  <a:lnTo>
                    <a:pt x="999" y="2007"/>
                  </a:lnTo>
                  <a:lnTo>
                    <a:pt x="999" y="2009"/>
                  </a:lnTo>
                  <a:lnTo>
                    <a:pt x="999" y="2009"/>
                  </a:lnTo>
                  <a:lnTo>
                    <a:pt x="1002" y="2007"/>
                  </a:lnTo>
                  <a:lnTo>
                    <a:pt x="1002" y="2000"/>
                  </a:lnTo>
                  <a:lnTo>
                    <a:pt x="1002" y="2000"/>
                  </a:lnTo>
                  <a:lnTo>
                    <a:pt x="1004" y="2005"/>
                  </a:lnTo>
                  <a:lnTo>
                    <a:pt x="1006" y="2007"/>
                  </a:lnTo>
                  <a:lnTo>
                    <a:pt x="1009" y="2012"/>
                  </a:lnTo>
                  <a:lnTo>
                    <a:pt x="1013" y="2024"/>
                  </a:lnTo>
                  <a:lnTo>
                    <a:pt x="1016" y="2024"/>
                  </a:lnTo>
                  <a:lnTo>
                    <a:pt x="1013" y="2021"/>
                  </a:lnTo>
                  <a:lnTo>
                    <a:pt x="1011" y="2012"/>
                  </a:lnTo>
                  <a:lnTo>
                    <a:pt x="1009" y="2007"/>
                  </a:lnTo>
                  <a:lnTo>
                    <a:pt x="1009" y="2005"/>
                  </a:lnTo>
                  <a:lnTo>
                    <a:pt x="1006" y="2002"/>
                  </a:lnTo>
                  <a:lnTo>
                    <a:pt x="1009" y="2000"/>
                  </a:lnTo>
                  <a:lnTo>
                    <a:pt x="1009" y="1998"/>
                  </a:lnTo>
                  <a:lnTo>
                    <a:pt x="1009" y="1995"/>
                  </a:lnTo>
                  <a:lnTo>
                    <a:pt x="1009" y="1990"/>
                  </a:lnTo>
                  <a:lnTo>
                    <a:pt x="1002" y="1979"/>
                  </a:lnTo>
                  <a:lnTo>
                    <a:pt x="1002" y="1974"/>
                  </a:lnTo>
                  <a:lnTo>
                    <a:pt x="999" y="1964"/>
                  </a:lnTo>
                  <a:lnTo>
                    <a:pt x="999" y="1960"/>
                  </a:lnTo>
                  <a:lnTo>
                    <a:pt x="999" y="1957"/>
                  </a:lnTo>
                  <a:lnTo>
                    <a:pt x="999" y="1957"/>
                  </a:lnTo>
                  <a:lnTo>
                    <a:pt x="997" y="1957"/>
                  </a:lnTo>
                  <a:lnTo>
                    <a:pt x="997" y="1960"/>
                  </a:lnTo>
                  <a:lnTo>
                    <a:pt x="994" y="1960"/>
                  </a:lnTo>
                  <a:lnTo>
                    <a:pt x="992" y="1960"/>
                  </a:lnTo>
                  <a:lnTo>
                    <a:pt x="992" y="1960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7" y="1955"/>
                  </a:lnTo>
                  <a:lnTo>
                    <a:pt x="997" y="1955"/>
                  </a:lnTo>
                  <a:lnTo>
                    <a:pt x="999" y="1955"/>
                  </a:lnTo>
                  <a:lnTo>
                    <a:pt x="999" y="1955"/>
                  </a:lnTo>
                  <a:lnTo>
                    <a:pt x="1002" y="1950"/>
                  </a:lnTo>
                  <a:lnTo>
                    <a:pt x="1004" y="1948"/>
                  </a:lnTo>
                  <a:lnTo>
                    <a:pt x="1004" y="1943"/>
                  </a:lnTo>
                  <a:lnTo>
                    <a:pt x="1004" y="1936"/>
                  </a:lnTo>
                  <a:lnTo>
                    <a:pt x="1004" y="1931"/>
                  </a:lnTo>
                  <a:lnTo>
                    <a:pt x="1004" y="1931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6" y="1929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6"/>
                  </a:lnTo>
                  <a:lnTo>
                    <a:pt x="1004" y="1926"/>
                  </a:lnTo>
                  <a:lnTo>
                    <a:pt x="1004" y="1926"/>
                  </a:lnTo>
                  <a:lnTo>
                    <a:pt x="1004" y="1924"/>
                  </a:lnTo>
                  <a:lnTo>
                    <a:pt x="1004" y="1924"/>
                  </a:lnTo>
                  <a:lnTo>
                    <a:pt x="1002" y="1924"/>
                  </a:lnTo>
                  <a:lnTo>
                    <a:pt x="1002" y="1919"/>
                  </a:lnTo>
                  <a:lnTo>
                    <a:pt x="1002" y="1919"/>
                  </a:lnTo>
                  <a:lnTo>
                    <a:pt x="999" y="1917"/>
                  </a:lnTo>
                  <a:lnTo>
                    <a:pt x="999" y="1917"/>
                  </a:lnTo>
                  <a:lnTo>
                    <a:pt x="997" y="1917"/>
                  </a:lnTo>
                  <a:lnTo>
                    <a:pt x="997" y="1917"/>
                  </a:lnTo>
                  <a:lnTo>
                    <a:pt x="997" y="1912"/>
                  </a:lnTo>
                  <a:lnTo>
                    <a:pt x="994" y="1898"/>
                  </a:lnTo>
                  <a:lnTo>
                    <a:pt x="994" y="1896"/>
                  </a:lnTo>
                  <a:lnTo>
                    <a:pt x="994" y="1893"/>
                  </a:lnTo>
                  <a:lnTo>
                    <a:pt x="994" y="1891"/>
                  </a:lnTo>
                  <a:lnTo>
                    <a:pt x="992" y="1884"/>
                  </a:lnTo>
                  <a:lnTo>
                    <a:pt x="994" y="1874"/>
                  </a:lnTo>
                  <a:lnTo>
                    <a:pt x="997" y="1865"/>
                  </a:lnTo>
                  <a:lnTo>
                    <a:pt x="997" y="1865"/>
                  </a:lnTo>
                  <a:lnTo>
                    <a:pt x="999" y="1860"/>
                  </a:lnTo>
                  <a:lnTo>
                    <a:pt x="999" y="1858"/>
                  </a:lnTo>
                  <a:lnTo>
                    <a:pt x="1002" y="1855"/>
                  </a:lnTo>
                  <a:lnTo>
                    <a:pt x="1004" y="1853"/>
                  </a:lnTo>
                  <a:lnTo>
                    <a:pt x="1004" y="1853"/>
                  </a:lnTo>
                  <a:lnTo>
                    <a:pt x="1006" y="1851"/>
                  </a:lnTo>
                  <a:lnTo>
                    <a:pt x="1006" y="1848"/>
                  </a:lnTo>
                  <a:lnTo>
                    <a:pt x="1006" y="1848"/>
                  </a:lnTo>
                  <a:lnTo>
                    <a:pt x="1006" y="1846"/>
                  </a:lnTo>
                  <a:lnTo>
                    <a:pt x="1006" y="1844"/>
                  </a:lnTo>
                  <a:lnTo>
                    <a:pt x="1006" y="1844"/>
                  </a:lnTo>
                  <a:lnTo>
                    <a:pt x="1011" y="1834"/>
                  </a:lnTo>
                  <a:lnTo>
                    <a:pt x="1011" y="1832"/>
                  </a:lnTo>
                  <a:lnTo>
                    <a:pt x="1018" y="1825"/>
                  </a:lnTo>
                  <a:lnTo>
                    <a:pt x="1021" y="1822"/>
                  </a:lnTo>
                  <a:lnTo>
                    <a:pt x="1025" y="1822"/>
                  </a:lnTo>
                  <a:lnTo>
                    <a:pt x="1025" y="1822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30" y="1820"/>
                  </a:lnTo>
                  <a:lnTo>
                    <a:pt x="1030" y="1820"/>
                  </a:lnTo>
                  <a:lnTo>
                    <a:pt x="1032" y="1818"/>
                  </a:lnTo>
                  <a:lnTo>
                    <a:pt x="1035" y="1818"/>
                  </a:lnTo>
                  <a:lnTo>
                    <a:pt x="1035" y="1815"/>
                  </a:lnTo>
                  <a:lnTo>
                    <a:pt x="1035" y="1815"/>
                  </a:lnTo>
                  <a:lnTo>
                    <a:pt x="1037" y="1818"/>
                  </a:lnTo>
                  <a:lnTo>
                    <a:pt x="1037" y="1818"/>
                  </a:lnTo>
                  <a:lnTo>
                    <a:pt x="1039" y="1815"/>
                  </a:lnTo>
                  <a:lnTo>
                    <a:pt x="1039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3"/>
                  </a:lnTo>
                  <a:lnTo>
                    <a:pt x="1044" y="1813"/>
                  </a:lnTo>
                  <a:lnTo>
                    <a:pt x="1047" y="1813"/>
                  </a:lnTo>
                  <a:lnTo>
                    <a:pt x="1047" y="1815"/>
                  </a:lnTo>
                  <a:lnTo>
                    <a:pt x="1051" y="1815"/>
                  </a:lnTo>
                  <a:lnTo>
                    <a:pt x="1051" y="1815"/>
                  </a:lnTo>
                  <a:lnTo>
                    <a:pt x="1054" y="1815"/>
                  </a:lnTo>
                  <a:lnTo>
                    <a:pt x="1056" y="1820"/>
                  </a:lnTo>
                  <a:lnTo>
                    <a:pt x="1056" y="1822"/>
                  </a:lnTo>
                  <a:lnTo>
                    <a:pt x="1056" y="1829"/>
                  </a:lnTo>
                  <a:lnTo>
                    <a:pt x="1056" y="1829"/>
                  </a:lnTo>
                  <a:lnTo>
                    <a:pt x="1058" y="1827"/>
                  </a:lnTo>
                  <a:lnTo>
                    <a:pt x="1061" y="1820"/>
                  </a:lnTo>
                  <a:lnTo>
                    <a:pt x="1063" y="1815"/>
                  </a:lnTo>
                  <a:lnTo>
                    <a:pt x="1063" y="1811"/>
                  </a:lnTo>
                  <a:lnTo>
                    <a:pt x="1063" y="1808"/>
                  </a:lnTo>
                  <a:lnTo>
                    <a:pt x="1061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6" y="1808"/>
                  </a:lnTo>
                  <a:lnTo>
                    <a:pt x="1066" y="1808"/>
                  </a:lnTo>
                  <a:lnTo>
                    <a:pt x="1063" y="1815"/>
                  </a:lnTo>
                  <a:lnTo>
                    <a:pt x="1063" y="1818"/>
                  </a:lnTo>
                  <a:lnTo>
                    <a:pt x="1066" y="1818"/>
                  </a:lnTo>
                  <a:lnTo>
                    <a:pt x="1066" y="1820"/>
                  </a:lnTo>
                  <a:lnTo>
                    <a:pt x="1068" y="1820"/>
                  </a:lnTo>
                  <a:lnTo>
                    <a:pt x="1068" y="1820"/>
                  </a:lnTo>
                  <a:lnTo>
                    <a:pt x="1070" y="1822"/>
                  </a:lnTo>
                  <a:lnTo>
                    <a:pt x="1070" y="1822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0"/>
                  </a:lnTo>
                  <a:lnTo>
                    <a:pt x="1073" y="1820"/>
                  </a:lnTo>
                  <a:lnTo>
                    <a:pt x="1073" y="1818"/>
                  </a:lnTo>
                  <a:lnTo>
                    <a:pt x="1075" y="1815"/>
                  </a:lnTo>
                  <a:lnTo>
                    <a:pt x="1075" y="1815"/>
                  </a:lnTo>
                  <a:lnTo>
                    <a:pt x="1080" y="1813"/>
                  </a:lnTo>
                  <a:lnTo>
                    <a:pt x="1084" y="1808"/>
                  </a:lnTo>
                  <a:lnTo>
                    <a:pt x="1084" y="1808"/>
                  </a:lnTo>
                  <a:lnTo>
                    <a:pt x="1084" y="1806"/>
                  </a:lnTo>
                  <a:lnTo>
                    <a:pt x="1084" y="1803"/>
                  </a:lnTo>
                  <a:lnTo>
                    <a:pt x="1084" y="1801"/>
                  </a:lnTo>
                  <a:lnTo>
                    <a:pt x="1087" y="1799"/>
                  </a:lnTo>
                  <a:lnTo>
                    <a:pt x="1087" y="1794"/>
                  </a:lnTo>
                  <a:lnTo>
                    <a:pt x="1089" y="1789"/>
                  </a:lnTo>
                  <a:lnTo>
                    <a:pt x="1092" y="1784"/>
                  </a:lnTo>
                  <a:lnTo>
                    <a:pt x="1094" y="1782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77"/>
                  </a:lnTo>
                  <a:lnTo>
                    <a:pt x="1094" y="1777"/>
                  </a:lnTo>
                  <a:lnTo>
                    <a:pt x="1099" y="1775"/>
                  </a:lnTo>
                  <a:lnTo>
                    <a:pt x="1099" y="1773"/>
                  </a:lnTo>
                  <a:lnTo>
                    <a:pt x="1101" y="1773"/>
                  </a:lnTo>
                  <a:lnTo>
                    <a:pt x="1101" y="1773"/>
                  </a:lnTo>
                  <a:lnTo>
                    <a:pt x="1103" y="1775"/>
                  </a:lnTo>
                  <a:lnTo>
                    <a:pt x="1103" y="1773"/>
                  </a:lnTo>
                  <a:lnTo>
                    <a:pt x="1106" y="1773"/>
                  </a:lnTo>
                  <a:lnTo>
                    <a:pt x="1106" y="1773"/>
                  </a:lnTo>
                  <a:lnTo>
                    <a:pt x="1108" y="1773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6" y="1777"/>
                  </a:lnTo>
                  <a:lnTo>
                    <a:pt x="1113" y="1775"/>
                  </a:lnTo>
                  <a:lnTo>
                    <a:pt x="1113" y="1775"/>
                  </a:lnTo>
                  <a:lnTo>
                    <a:pt x="1118" y="1775"/>
                  </a:lnTo>
                  <a:lnTo>
                    <a:pt x="1118" y="1775"/>
                  </a:lnTo>
                  <a:lnTo>
                    <a:pt x="1118" y="1773"/>
                  </a:lnTo>
                  <a:lnTo>
                    <a:pt x="1118" y="1773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5" y="1777"/>
                  </a:lnTo>
                  <a:lnTo>
                    <a:pt x="1125" y="1777"/>
                  </a:lnTo>
                  <a:lnTo>
                    <a:pt x="1127" y="1777"/>
                  </a:lnTo>
                  <a:lnTo>
                    <a:pt x="1129" y="1777"/>
                  </a:lnTo>
                  <a:lnTo>
                    <a:pt x="1129" y="1777"/>
                  </a:lnTo>
                  <a:lnTo>
                    <a:pt x="1132" y="1780"/>
                  </a:lnTo>
                  <a:lnTo>
                    <a:pt x="1132" y="1780"/>
                  </a:lnTo>
                  <a:lnTo>
                    <a:pt x="1137" y="1777"/>
                  </a:lnTo>
                  <a:lnTo>
                    <a:pt x="1137" y="1777"/>
                  </a:lnTo>
                  <a:lnTo>
                    <a:pt x="1144" y="1773"/>
                  </a:lnTo>
                  <a:lnTo>
                    <a:pt x="1146" y="1773"/>
                  </a:lnTo>
                  <a:lnTo>
                    <a:pt x="1146" y="1773"/>
                  </a:lnTo>
                  <a:lnTo>
                    <a:pt x="1151" y="1773"/>
                  </a:lnTo>
                  <a:lnTo>
                    <a:pt x="1151" y="1773"/>
                  </a:lnTo>
                  <a:lnTo>
                    <a:pt x="1151" y="1770"/>
                  </a:lnTo>
                  <a:lnTo>
                    <a:pt x="1153" y="1770"/>
                  </a:lnTo>
                  <a:lnTo>
                    <a:pt x="1153" y="1770"/>
                  </a:lnTo>
                  <a:lnTo>
                    <a:pt x="1156" y="1770"/>
                  </a:lnTo>
                  <a:lnTo>
                    <a:pt x="1156" y="1770"/>
                  </a:lnTo>
                  <a:lnTo>
                    <a:pt x="1158" y="1768"/>
                  </a:lnTo>
                  <a:lnTo>
                    <a:pt x="1158" y="1768"/>
                  </a:lnTo>
                  <a:lnTo>
                    <a:pt x="1160" y="1768"/>
                  </a:lnTo>
                  <a:lnTo>
                    <a:pt x="1163" y="1766"/>
                  </a:lnTo>
                  <a:lnTo>
                    <a:pt x="1165" y="1766"/>
                  </a:lnTo>
                  <a:lnTo>
                    <a:pt x="1170" y="1763"/>
                  </a:lnTo>
                  <a:lnTo>
                    <a:pt x="1172" y="1763"/>
                  </a:lnTo>
                  <a:lnTo>
                    <a:pt x="1172" y="1761"/>
                  </a:lnTo>
                  <a:lnTo>
                    <a:pt x="1177" y="1756"/>
                  </a:lnTo>
                  <a:lnTo>
                    <a:pt x="1182" y="1756"/>
                  </a:lnTo>
                  <a:lnTo>
                    <a:pt x="1179" y="1754"/>
                  </a:lnTo>
                  <a:lnTo>
                    <a:pt x="1179" y="1754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1"/>
                  </a:lnTo>
                  <a:lnTo>
                    <a:pt x="1182" y="1751"/>
                  </a:lnTo>
                  <a:lnTo>
                    <a:pt x="1184" y="1747"/>
                  </a:lnTo>
                  <a:lnTo>
                    <a:pt x="1184" y="1744"/>
                  </a:lnTo>
                  <a:lnTo>
                    <a:pt x="1184" y="1740"/>
                  </a:lnTo>
                  <a:lnTo>
                    <a:pt x="1186" y="1735"/>
                  </a:lnTo>
                  <a:lnTo>
                    <a:pt x="1186" y="1732"/>
                  </a:lnTo>
                  <a:lnTo>
                    <a:pt x="1186" y="1728"/>
                  </a:lnTo>
                  <a:lnTo>
                    <a:pt x="1186" y="1725"/>
                  </a:lnTo>
                  <a:lnTo>
                    <a:pt x="1184" y="1723"/>
                  </a:lnTo>
                  <a:lnTo>
                    <a:pt x="1186" y="1725"/>
                  </a:lnTo>
                  <a:lnTo>
                    <a:pt x="1186" y="1728"/>
                  </a:lnTo>
                  <a:lnTo>
                    <a:pt x="1186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79" y="1732"/>
                  </a:lnTo>
                  <a:lnTo>
                    <a:pt x="1177" y="1730"/>
                  </a:lnTo>
                  <a:lnTo>
                    <a:pt x="1177" y="1730"/>
                  </a:lnTo>
                  <a:lnTo>
                    <a:pt x="1177" y="1728"/>
                  </a:lnTo>
                  <a:lnTo>
                    <a:pt x="1177" y="1725"/>
                  </a:lnTo>
                  <a:lnTo>
                    <a:pt x="1179" y="1718"/>
                  </a:lnTo>
                  <a:lnTo>
                    <a:pt x="1182" y="1716"/>
                  </a:lnTo>
                  <a:lnTo>
                    <a:pt x="1182" y="1716"/>
                  </a:lnTo>
                  <a:lnTo>
                    <a:pt x="1184" y="1713"/>
                  </a:lnTo>
                  <a:lnTo>
                    <a:pt x="1186" y="1709"/>
                  </a:lnTo>
                  <a:lnTo>
                    <a:pt x="1189" y="1709"/>
                  </a:lnTo>
                  <a:lnTo>
                    <a:pt x="1191" y="1706"/>
                  </a:lnTo>
                  <a:lnTo>
                    <a:pt x="1191" y="1706"/>
                  </a:lnTo>
                  <a:lnTo>
                    <a:pt x="1193" y="1704"/>
                  </a:lnTo>
                  <a:lnTo>
                    <a:pt x="1196" y="1702"/>
                  </a:lnTo>
                  <a:lnTo>
                    <a:pt x="1215" y="1690"/>
                  </a:lnTo>
                  <a:lnTo>
                    <a:pt x="1219" y="1687"/>
                  </a:lnTo>
                  <a:lnTo>
                    <a:pt x="1222" y="1685"/>
                  </a:lnTo>
                  <a:lnTo>
                    <a:pt x="1224" y="1685"/>
                  </a:lnTo>
                  <a:lnTo>
                    <a:pt x="1227" y="1685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31" y="1683"/>
                  </a:lnTo>
                  <a:lnTo>
                    <a:pt x="1234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8" y="1678"/>
                  </a:lnTo>
                  <a:lnTo>
                    <a:pt x="1241" y="1676"/>
                  </a:lnTo>
                  <a:lnTo>
                    <a:pt x="1243" y="1676"/>
                  </a:lnTo>
                  <a:lnTo>
                    <a:pt x="1245" y="1673"/>
                  </a:lnTo>
                  <a:lnTo>
                    <a:pt x="1253" y="1671"/>
                  </a:lnTo>
                  <a:lnTo>
                    <a:pt x="1255" y="1669"/>
                  </a:lnTo>
                  <a:lnTo>
                    <a:pt x="1257" y="1669"/>
                  </a:lnTo>
                  <a:lnTo>
                    <a:pt x="1257" y="1669"/>
                  </a:lnTo>
                  <a:lnTo>
                    <a:pt x="1260" y="1669"/>
                  </a:lnTo>
                  <a:lnTo>
                    <a:pt x="1257" y="1666"/>
                  </a:lnTo>
                  <a:lnTo>
                    <a:pt x="1257" y="1664"/>
                  </a:lnTo>
                  <a:lnTo>
                    <a:pt x="1260" y="1664"/>
                  </a:lnTo>
                  <a:lnTo>
                    <a:pt x="1260" y="1664"/>
                  </a:lnTo>
                  <a:lnTo>
                    <a:pt x="1262" y="1664"/>
                  </a:lnTo>
                  <a:lnTo>
                    <a:pt x="1262" y="1661"/>
                  </a:lnTo>
                  <a:lnTo>
                    <a:pt x="1264" y="1661"/>
                  </a:lnTo>
                  <a:lnTo>
                    <a:pt x="1264" y="1661"/>
                  </a:lnTo>
                  <a:lnTo>
                    <a:pt x="1262" y="1661"/>
                  </a:lnTo>
                  <a:lnTo>
                    <a:pt x="1262" y="1659"/>
                  </a:lnTo>
                  <a:lnTo>
                    <a:pt x="1260" y="1659"/>
                  </a:lnTo>
                  <a:lnTo>
                    <a:pt x="1260" y="1659"/>
                  </a:lnTo>
                  <a:lnTo>
                    <a:pt x="1260" y="1657"/>
                  </a:lnTo>
                  <a:lnTo>
                    <a:pt x="1262" y="1657"/>
                  </a:lnTo>
                  <a:lnTo>
                    <a:pt x="1262" y="1657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7" y="1657"/>
                  </a:lnTo>
                  <a:lnTo>
                    <a:pt x="1272" y="1652"/>
                  </a:lnTo>
                  <a:lnTo>
                    <a:pt x="1274" y="1650"/>
                  </a:lnTo>
                  <a:lnTo>
                    <a:pt x="1274" y="1647"/>
                  </a:lnTo>
                  <a:lnTo>
                    <a:pt x="1274" y="1645"/>
                  </a:lnTo>
                  <a:lnTo>
                    <a:pt x="1276" y="1645"/>
                  </a:lnTo>
                  <a:lnTo>
                    <a:pt x="1276" y="1642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83" y="1638"/>
                  </a:lnTo>
                  <a:lnTo>
                    <a:pt x="1283" y="1635"/>
                  </a:lnTo>
                  <a:lnTo>
                    <a:pt x="1283" y="1635"/>
                  </a:lnTo>
                  <a:lnTo>
                    <a:pt x="1286" y="1635"/>
                  </a:lnTo>
                  <a:lnTo>
                    <a:pt x="1286" y="1635"/>
                  </a:lnTo>
                  <a:lnTo>
                    <a:pt x="1286" y="1633"/>
                  </a:lnTo>
                  <a:lnTo>
                    <a:pt x="1286" y="1631"/>
                  </a:lnTo>
                  <a:lnTo>
                    <a:pt x="1288" y="1631"/>
                  </a:lnTo>
                  <a:lnTo>
                    <a:pt x="1290" y="1628"/>
                  </a:lnTo>
                  <a:lnTo>
                    <a:pt x="1302" y="1621"/>
                  </a:lnTo>
                  <a:lnTo>
                    <a:pt x="1328" y="1609"/>
                  </a:lnTo>
                  <a:lnTo>
                    <a:pt x="1331" y="1607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0"/>
                  </a:lnTo>
                  <a:lnTo>
                    <a:pt x="1333" y="1600"/>
                  </a:lnTo>
                  <a:lnTo>
                    <a:pt x="1335" y="1600"/>
                  </a:lnTo>
                  <a:lnTo>
                    <a:pt x="1338" y="1597"/>
                  </a:lnTo>
                  <a:lnTo>
                    <a:pt x="1338" y="1595"/>
                  </a:lnTo>
                  <a:lnTo>
                    <a:pt x="1343" y="1593"/>
                  </a:lnTo>
                  <a:lnTo>
                    <a:pt x="1343" y="1593"/>
                  </a:lnTo>
                  <a:lnTo>
                    <a:pt x="1347" y="1588"/>
                  </a:lnTo>
                  <a:lnTo>
                    <a:pt x="1350" y="1586"/>
                  </a:lnTo>
                  <a:lnTo>
                    <a:pt x="1352" y="1583"/>
                  </a:lnTo>
                  <a:lnTo>
                    <a:pt x="1350" y="1586"/>
                  </a:lnTo>
                  <a:lnTo>
                    <a:pt x="1347" y="1588"/>
                  </a:lnTo>
                  <a:lnTo>
                    <a:pt x="1345" y="1588"/>
                  </a:lnTo>
                  <a:lnTo>
                    <a:pt x="1343" y="1588"/>
                  </a:lnTo>
                  <a:lnTo>
                    <a:pt x="1343" y="1588"/>
                  </a:lnTo>
                  <a:lnTo>
                    <a:pt x="1343" y="1586"/>
                  </a:lnTo>
                  <a:lnTo>
                    <a:pt x="1343" y="1586"/>
                  </a:lnTo>
                  <a:lnTo>
                    <a:pt x="1345" y="1586"/>
                  </a:lnTo>
                  <a:lnTo>
                    <a:pt x="1345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50" y="1583"/>
                  </a:lnTo>
                  <a:lnTo>
                    <a:pt x="1352" y="1583"/>
                  </a:lnTo>
                  <a:lnTo>
                    <a:pt x="1352" y="1581"/>
                  </a:lnTo>
                  <a:lnTo>
                    <a:pt x="1357" y="1576"/>
                  </a:lnTo>
                  <a:lnTo>
                    <a:pt x="1359" y="1576"/>
                  </a:lnTo>
                  <a:lnTo>
                    <a:pt x="1359" y="1574"/>
                  </a:lnTo>
                  <a:lnTo>
                    <a:pt x="1359" y="1574"/>
                  </a:lnTo>
                  <a:lnTo>
                    <a:pt x="1366" y="1564"/>
                  </a:lnTo>
                  <a:lnTo>
                    <a:pt x="1369" y="1562"/>
                  </a:lnTo>
                  <a:lnTo>
                    <a:pt x="1376" y="1553"/>
                  </a:lnTo>
                  <a:lnTo>
                    <a:pt x="1378" y="1550"/>
                  </a:lnTo>
                  <a:lnTo>
                    <a:pt x="1378" y="1550"/>
                  </a:lnTo>
                  <a:lnTo>
                    <a:pt x="1380" y="1548"/>
                  </a:lnTo>
                  <a:lnTo>
                    <a:pt x="1383" y="1543"/>
                  </a:lnTo>
                  <a:lnTo>
                    <a:pt x="1385" y="1541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3" y="1538"/>
                  </a:lnTo>
                  <a:lnTo>
                    <a:pt x="1383" y="1538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4"/>
                  </a:lnTo>
                  <a:lnTo>
                    <a:pt x="1383" y="1534"/>
                  </a:lnTo>
                  <a:lnTo>
                    <a:pt x="1383" y="1531"/>
                  </a:lnTo>
                  <a:lnTo>
                    <a:pt x="1385" y="1534"/>
                  </a:lnTo>
                  <a:lnTo>
                    <a:pt x="1385" y="1534"/>
                  </a:lnTo>
                  <a:lnTo>
                    <a:pt x="1388" y="1536"/>
                  </a:lnTo>
                  <a:lnTo>
                    <a:pt x="1388" y="1534"/>
                  </a:lnTo>
                  <a:lnTo>
                    <a:pt x="1395" y="1526"/>
                  </a:lnTo>
                  <a:lnTo>
                    <a:pt x="1404" y="1517"/>
                  </a:lnTo>
                  <a:lnTo>
                    <a:pt x="1411" y="1512"/>
                  </a:lnTo>
                  <a:lnTo>
                    <a:pt x="1421" y="1503"/>
                  </a:lnTo>
                  <a:lnTo>
                    <a:pt x="1425" y="1500"/>
                  </a:lnTo>
                  <a:lnTo>
                    <a:pt x="1430" y="1498"/>
                  </a:lnTo>
                  <a:lnTo>
                    <a:pt x="1433" y="1496"/>
                  </a:lnTo>
                  <a:lnTo>
                    <a:pt x="1437" y="1493"/>
                  </a:lnTo>
                  <a:lnTo>
                    <a:pt x="1444" y="1489"/>
                  </a:lnTo>
                  <a:lnTo>
                    <a:pt x="1452" y="1486"/>
                  </a:lnTo>
                  <a:lnTo>
                    <a:pt x="1454" y="1484"/>
                  </a:lnTo>
                  <a:lnTo>
                    <a:pt x="1433" y="1493"/>
                  </a:lnTo>
                  <a:lnTo>
                    <a:pt x="1430" y="1496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3"/>
                  </a:lnTo>
                  <a:lnTo>
                    <a:pt x="1435" y="1493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40" y="1489"/>
                  </a:lnTo>
                  <a:lnTo>
                    <a:pt x="1440" y="1489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37" y="1484"/>
                  </a:lnTo>
                  <a:lnTo>
                    <a:pt x="1437" y="1486"/>
                  </a:lnTo>
                  <a:lnTo>
                    <a:pt x="1437" y="1486"/>
                  </a:lnTo>
                  <a:lnTo>
                    <a:pt x="1435" y="1486"/>
                  </a:lnTo>
                  <a:lnTo>
                    <a:pt x="1435" y="1486"/>
                  </a:lnTo>
                  <a:lnTo>
                    <a:pt x="1430" y="1489"/>
                  </a:lnTo>
                  <a:lnTo>
                    <a:pt x="1428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3"/>
                  </a:lnTo>
                  <a:lnTo>
                    <a:pt x="1423" y="1493"/>
                  </a:lnTo>
                  <a:lnTo>
                    <a:pt x="1423" y="1493"/>
                  </a:lnTo>
                  <a:lnTo>
                    <a:pt x="1421" y="1493"/>
                  </a:lnTo>
                  <a:lnTo>
                    <a:pt x="1421" y="1496"/>
                  </a:lnTo>
                  <a:lnTo>
                    <a:pt x="1423" y="1496"/>
                  </a:lnTo>
                  <a:lnTo>
                    <a:pt x="1425" y="1496"/>
                  </a:lnTo>
                  <a:lnTo>
                    <a:pt x="1423" y="1496"/>
                  </a:lnTo>
                  <a:lnTo>
                    <a:pt x="1423" y="1498"/>
                  </a:lnTo>
                  <a:lnTo>
                    <a:pt x="1423" y="1498"/>
                  </a:lnTo>
                  <a:lnTo>
                    <a:pt x="1423" y="1496"/>
                  </a:lnTo>
                  <a:lnTo>
                    <a:pt x="1421" y="1498"/>
                  </a:lnTo>
                  <a:lnTo>
                    <a:pt x="1423" y="1498"/>
                  </a:lnTo>
                  <a:lnTo>
                    <a:pt x="1423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18" y="1500"/>
                  </a:lnTo>
                  <a:lnTo>
                    <a:pt x="1418" y="1500"/>
                  </a:lnTo>
                  <a:lnTo>
                    <a:pt x="1418" y="1503"/>
                  </a:lnTo>
                  <a:lnTo>
                    <a:pt x="1418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4" y="1500"/>
                  </a:lnTo>
                  <a:lnTo>
                    <a:pt x="1414" y="1500"/>
                  </a:lnTo>
                  <a:lnTo>
                    <a:pt x="1414" y="1498"/>
                  </a:lnTo>
                  <a:lnTo>
                    <a:pt x="1414" y="1498"/>
                  </a:lnTo>
                  <a:lnTo>
                    <a:pt x="1416" y="1496"/>
                  </a:lnTo>
                  <a:lnTo>
                    <a:pt x="1416" y="1496"/>
                  </a:lnTo>
                  <a:lnTo>
                    <a:pt x="1418" y="1496"/>
                  </a:lnTo>
                  <a:lnTo>
                    <a:pt x="1418" y="1496"/>
                  </a:lnTo>
                  <a:lnTo>
                    <a:pt x="1416" y="1493"/>
                  </a:lnTo>
                  <a:lnTo>
                    <a:pt x="1418" y="1493"/>
                  </a:lnTo>
                  <a:lnTo>
                    <a:pt x="1418" y="1491"/>
                  </a:lnTo>
                  <a:lnTo>
                    <a:pt x="1418" y="1491"/>
                  </a:lnTo>
                  <a:lnTo>
                    <a:pt x="1421" y="1489"/>
                  </a:lnTo>
                  <a:lnTo>
                    <a:pt x="1421" y="1486"/>
                  </a:lnTo>
                  <a:lnTo>
                    <a:pt x="1423" y="1484"/>
                  </a:lnTo>
                  <a:lnTo>
                    <a:pt x="1423" y="1484"/>
                  </a:lnTo>
                  <a:lnTo>
                    <a:pt x="1423" y="1482"/>
                  </a:lnTo>
                  <a:lnTo>
                    <a:pt x="1425" y="1479"/>
                  </a:lnTo>
                  <a:lnTo>
                    <a:pt x="1428" y="1477"/>
                  </a:lnTo>
                  <a:lnTo>
                    <a:pt x="1428" y="1477"/>
                  </a:lnTo>
                  <a:lnTo>
                    <a:pt x="1430" y="1477"/>
                  </a:lnTo>
                  <a:lnTo>
                    <a:pt x="1430" y="1474"/>
                  </a:lnTo>
                  <a:lnTo>
                    <a:pt x="1433" y="1474"/>
                  </a:lnTo>
                  <a:lnTo>
                    <a:pt x="1437" y="1472"/>
                  </a:lnTo>
                  <a:lnTo>
                    <a:pt x="1440" y="1467"/>
                  </a:lnTo>
                  <a:lnTo>
                    <a:pt x="1442" y="1467"/>
                  </a:lnTo>
                  <a:lnTo>
                    <a:pt x="1444" y="1465"/>
                  </a:lnTo>
                  <a:lnTo>
                    <a:pt x="1444" y="1465"/>
                  </a:lnTo>
                  <a:lnTo>
                    <a:pt x="1449" y="1467"/>
                  </a:lnTo>
                  <a:lnTo>
                    <a:pt x="1452" y="1467"/>
                  </a:lnTo>
                  <a:lnTo>
                    <a:pt x="1454" y="1467"/>
                  </a:lnTo>
                  <a:lnTo>
                    <a:pt x="1454" y="1474"/>
                  </a:lnTo>
                  <a:lnTo>
                    <a:pt x="1454" y="1477"/>
                  </a:lnTo>
                  <a:lnTo>
                    <a:pt x="1452" y="1477"/>
                  </a:lnTo>
                  <a:lnTo>
                    <a:pt x="1452" y="1479"/>
                  </a:lnTo>
                  <a:lnTo>
                    <a:pt x="1454" y="1479"/>
                  </a:lnTo>
                  <a:lnTo>
                    <a:pt x="1454" y="1479"/>
                  </a:lnTo>
                  <a:lnTo>
                    <a:pt x="1452" y="1479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79"/>
                  </a:lnTo>
                  <a:lnTo>
                    <a:pt x="1444" y="1482"/>
                  </a:lnTo>
                  <a:lnTo>
                    <a:pt x="1442" y="1482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6"/>
                  </a:lnTo>
                  <a:lnTo>
                    <a:pt x="1442" y="1486"/>
                  </a:lnTo>
                  <a:lnTo>
                    <a:pt x="1444" y="1486"/>
                  </a:lnTo>
                  <a:lnTo>
                    <a:pt x="1447" y="1486"/>
                  </a:lnTo>
                  <a:lnTo>
                    <a:pt x="1452" y="1484"/>
                  </a:lnTo>
                  <a:lnTo>
                    <a:pt x="1456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63" y="1479"/>
                  </a:lnTo>
                  <a:lnTo>
                    <a:pt x="1466" y="1479"/>
                  </a:lnTo>
                  <a:lnTo>
                    <a:pt x="1466" y="1479"/>
                  </a:lnTo>
                  <a:lnTo>
                    <a:pt x="1468" y="1477"/>
                  </a:lnTo>
                  <a:lnTo>
                    <a:pt x="1470" y="1477"/>
                  </a:lnTo>
                  <a:lnTo>
                    <a:pt x="1470" y="1477"/>
                  </a:lnTo>
                  <a:lnTo>
                    <a:pt x="1473" y="1477"/>
                  </a:lnTo>
                  <a:lnTo>
                    <a:pt x="1475" y="1474"/>
                  </a:lnTo>
                  <a:lnTo>
                    <a:pt x="1480" y="1474"/>
                  </a:lnTo>
                  <a:lnTo>
                    <a:pt x="1489" y="1472"/>
                  </a:lnTo>
                  <a:lnTo>
                    <a:pt x="1492" y="1472"/>
                  </a:lnTo>
                  <a:lnTo>
                    <a:pt x="1492" y="1470"/>
                  </a:lnTo>
                  <a:lnTo>
                    <a:pt x="1492" y="1470"/>
                  </a:lnTo>
                  <a:lnTo>
                    <a:pt x="1494" y="1470"/>
                  </a:lnTo>
                  <a:lnTo>
                    <a:pt x="1494" y="1470"/>
                  </a:lnTo>
                  <a:lnTo>
                    <a:pt x="1496" y="1472"/>
                  </a:lnTo>
                  <a:lnTo>
                    <a:pt x="1496" y="1472"/>
                  </a:lnTo>
                  <a:lnTo>
                    <a:pt x="1499" y="1470"/>
                  </a:lnTo>
                  <a:lnTo>
                    <a:pt x="1511" y="1465"/>
                  </a:lnTo>
                  <a:lnTo>
                    <a:pt x="1520" y="1460"/>
                  </a:lnTo>
                  <a:lnTo>
                    <a:pt x="1518" y="1460"/>
                  </a:lnTo>
                  <a:lnTo>
                    <a:pt x="1518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3" y="1458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1" y="1455"/>
                  </a:lnTo>
                  <a:lnTo>
                    <a:pt x="1511" y="1455"/>
                  </a:lnTo>
                  <a:lnTo>
                    <a:pt x="1508" y="1453"/>
                  </a:lnTo>
                  <a:lnTo>
                    <a:pt x="1506" y="1453"/>
                  </a:lnTo>
                  <a:lnTo>
                    <a:pt x="1504" y="1451"/>
                  </a:lnTo>
                  <a:lnTo>
                    <a:pt x="1504" y="1451"/>
                  </a:lnTo>
                  <a:lnTo>
                    <a:pt x="1501" y="1451"/>
                  </a:lnTo>
                  <a:lnTo>
                    <a:pt x="1501" y="1448"/>
                  </a:lnTo>
                  <a:lnTo>
                    <a:pt x="1501" y="1446"/>
                  </a:lnTo>
                  <a:lnTo>
                    <a:pt x="1501" y="1444"/>
                  </a:lnTo>
                  <a:lnTo>
                    <a:pt x="1501" y="1444"/>
                  </a:lnTo>
                  <a:lnTo>
                    <a:pt x="1504" y="1446"/>
                  </a:lnTo>
                  <a:lnTo>
                    <a:pt x="1504" y="1448"/>
                  </a:lnTo>
                  <a:lnTo>
                    <a:pt x="1504" y="1448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8" y="1451"/>
                  </a:lnTo>
                  <a:lnTo>
                    <a:pt x="1511" y="1451"/>
                  </a:lnTo>
                  <a:lnTo>
                    <a:pt x="1518" y="1455"/>
                  </a:lnTo>
                  <a:lnTo>
                    <a:pt x="1523" y="1458"/>
                  </a:lnTo>
                  <a:lnTo>
                    <a:pt x="1525" y="1458"/>
                  </a:lnTo>
                  <a:lnTo>
                    <a:pt x="1523" y="1458"/>
                  </a:lnTo>
                  <a:lnTo>
                    <a:pt x="1523" y="1458"/>
                  </a:lnTo>
                  <a:lnTo>
                    <a:pt x="1523" y="1455"/>
                  </a:lnTo>
                  <a:lnTo>
                    <a:pt x="1523" y="1455"/>
                  </a:lnTo>
                  <a:lnTo>
                    <a:pt x="1523" y="1453"/>
                  </a:lnTo>
                  <a:lnTo>
                    <a:pt x="1527" y="1448"/>
                  </a:lnTo>
                  <a:lnTo>
                    <a:pt x="1527" y="1448"/>
                  </a:lnTo>
                  <a:lnTo>
                    <a:pt x="1530" y="1446"/>
                  </a:lnTo>
                  <a:lnTo>
                    <a:pt x="1530" y="1441"/>
                  </a:lnTo>
                  <a:lnTo>
                    <a:pt x="1530" y="1441"/>
                  </a:lnTo>
                  <a:lnTo>
                    <a:pt x="1532" y="1439"/>
                  </a:lnTo>
                  <a:lnTo>
                    <a:pt x="1534" y="1439"/>
                  </a:lnTo>
                  <a:lnTo>
                    <a:pt x="1537" y="1439"/>
                  </a:lnTo>
                  <a:lnTo>
                    <a:pt x="1541" y="1437"/>
                  </a:lnTo>
                  <a:lnTo>
                    <a:pt x="1549" y="1432"/>
                  </a:lnTo>
                  <a:lnTo>
                    <a:pt x="1551" y="1429"/>
                  </a:lnTo>
                  <a:lnTo>
                    <a:pt x="1549" y="1432"/>
                  </a:lnTo>
                  <a:lnTo>
                    <a:pt x="1546" y="1432"/>
                  </a:lnTo>
                  <a:lnTo>
                    <a:pt x="1546" y="1432"/>
                  </a:lnTo>
                  <a:lnTo>
                    <a:pt x="1546" y="1429"/>
                  </a:lnTo>
                  <a:lnTo>
                    <a:pt x="1549" y="1429"/>
                  </a:lnTo>
                  <a:lnTo>
                    <a:pt x="1551" y="1429"/>
                  </a:lnTo>
                  <a:lnTo>
                    <a:pt x="1551" y="1427"/>
                  </a:lnTo>
                  <a:lnTo>
                    <a:pt x="1553" y="1427"/>
                  </a:lnTo>
                  <a:lnTo>
                    <a:pt x="1556" y="1425"/>
                  </a:lnTo>
                  <a:lnTo>
                    <a:pt x="1556" y="1420"/>
                  </a:lnTo>
                  <a:lnTo>
                    <a:pt x="1556" y="1418"/>
                  </a:lnTo>
                  <a:lnTo>
                    <a:pt x="1556" y="1420"/>
                  </a:lnTo>
                  <a:lnTo>
                    <a:pt x="1556" y="1422"/>
                  </a:lnTo>
                  <a:lnTo>
                    <a:pt x="1556" y="1422"/>
                  </a:lnTo>
                  <a:lnTo>
                    <a:pt x="1553" y="1422"/>
                  </a:lnTo>
                  <a:lnTo>
                    <a:pt x="1551" y="1422"/>
                  </a:lnTo>
                  <a:lnTo>
                    <a:pt x="1551" y="1425"/>
                  </a:lnTo>
                  <a:lnTo>
                    <a:pt x="1549" y="1425"/>
                  </a:lnTo>
                  <a:lnTo>
                    <a:pt x="1549" y="1420"/>
                  </a:lnTo>
                  <a:lnTo>
                    <a:pt x="1551" y="1415"/>
                  </a:lnTo>
                  <a:lnTo>
                    <a:pt x="1551" y="1413"/>
                  </a:lnTo>
                  <a:lnTo>
                    <a:pt x="1553" y="1413"/>
                  </a:lnTo>
                  <a:lnTo>
                    <a:pt x="1565" y="1403"/>
                  </a:lnTo>
                  <a:lnTo>
                    <a:pt x="1570" y="1401"/>
                  </a:lnTo>
                  <a:lnTo>
                    <a:pt x="1572" y="1399"/>
                  </a:lnTo>
                  <a:lnTo>
                    <a:pt x="1575" y="1396"/>
                  </a:lnTo>
                  <a:lnTo>
                    <a:pt x="1577" y="1396"/>
                  </a:lnTo>
                  <a:lnTo>
                    <a:pt x="1575" y="1396"/>
                  </a:lnTo>
                  <a:lnTo>
                    <a:pt x="1575" y="1396"/>
                  </a:lnTo>
                  <a:lnTo>
                    <a:pt x="1572" y="1399"/>
                  </a:lnTo>
                  <a:lnTo>
                    <a:pt x="1572" y="1396"/>
                  </a:lnTo>
                  <a:lnTo>
                    <a:pt x="1572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68" y="1396"/>
                  </a:lnTo>
                  <a:lnTo>
                    <a:pt x="1568" y="1396"/>
                  </a:lnTo>
                  <a:lnTo>
                    <a:pt x="1568" y="1394"/>
                  </a:lnTo>
                  <a:lnTo>
                    <a:pt x="1570" y="1394"/>
                  </a:lnTo>
                  <a:lnTo>
                    <a:pt x="1570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2"/>
                  </a:lnTo>
                  <a:lnTo>
                    <a:pt x="1572" y="1392"/>
                  </a:lnTo>
                  <a:lnTo>
                    <a:pt x="1570" y="1392"/>
                  </a:lnTo>
                  <a:lnTo>
                    <a:pt x="1568" y="1392"/>
                  </a:lnTo>
                  <a:lnTo>
                    <a:pt x="1565" y="1389"/>
                  </a:lnTo>
                  <a:lnTo>
                    <a:pt x="1563" y="1389"/>
                  </a:lnTo>
                  <a:lnTo>
                    <a:pt x="1563" y="1389"/>
                  </a:lnTo>
                  <a:lnTo>
                    <a:pt x="1565" y="1387"/>
                  </a:lnTo>
                  <a:lnTo>
                    <a:pt x="1568" y="1387"/>
                  </a:lnTo>
                  <a:lnTo>
                    <a:pt x="1568" y="1389"/>
                  </a:lnTo>
                  <a:lnTo>
                    <a:pt x="1570" y="1387"/>
                  </a:lnTo>
                  <a:lnTo>
                    <a:pt x="1568" y="1382"/>
                  </a:lnTo>
                  <a:lnTo>
                    <a:pt x="1558" y="1361"/>
                  </a:lnTo>
                  <a:lnTo>
                    <a:pt x="1558" y="1354"/>
                  </a:lnTo>
                  <a:lnTo>
                    <a:pt x="1560" y="1347"/>
                  </a:lnTo>
                  <a:lnTo>
                    <a:pt x="1565" y="1339"/>
                  </a:lnTo>
                  <a:lnTo>
                    <a:pt x="1577" y="1328"/>
                  </a:lnTo>
                  <a:lnTo>
                    <a:pt x="1582" y="1323"/>
                  </a:lnTo>
                  <a:lnTo>
                    <a:pt x="1589" y="1321"/>
                  </a:lnTo>
                  <a:lnTo>
                    <a:pt x="1589" y="1321"/>
                  </a:lnTo>
                  <a:lnTo>
                    <a:pt x="1591" y="1321"/>
                  </a:lnTo>
                  <a:lnTo>
                    <a:pt x="1594" y="1318"/>
                  </a:lnTo>
                  <a:lnTo>
                    <a:pt x="1594" y="1318"/>
                  </a:lnTo>
                  <a:lnTo>
                    <a:pt x="1596" y="1321"/>
                  </a:lnTo>
                  <a:lnTo>
                    <a:pt x="1601" y="1318"/>
                  </a:lnTo>
                  <a:lnTo>
                    <a:pt x="1605" y="1316"/>
                  </a:lnTo>
                  <a:lnTo>
                    <a:pt x="1610" y="1313"/>
                  </a:lnTo>
                  <a:lnTo>
                    <a:pt x="1624" y="1311"/>
                  </a:lnTo>
                  <a:lnTo>
                    <a:pt x="1627" y="1311"/>
                  </a:lnTo>
                  <a:lnTo>
                    <a:pt x="1629" y="1311"/>
                  </a:lnTo>
                  <a:lnTo>
                    <a:pt x="1631" y="1311"/>
                  </a:lnTo>
                  <a:lnTo>
                    <a:pt x="1636" y="1306"/>
                  </a:lnTo>
                  <a:lnTo>
                    <a:pt x="1641" y="1304"/>
                  </a:lnTo>
                  <a:lnTo>
                    <a:pt x="1646" y="1302"/>
                  </a:lnTo>
                  <a:lnTo>
                    <a:pt x="1646" y="1299"/>
                  </a:lnTo>
                  <a:lnTo>
                    <a:pt x="1646" y="1299"/>
                  </a:lnTo>
                  <a:lnTo>
                    <a:pt x="1648" y="1299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50" y="1295"/>
                  </a:lnTo>
                  <a:lnTo>
                    <a:pt x="1653" y="1295"/>
                  </a:lnTo>
                  <a:lnTo>
                    <a:pt x="1653" y="1295"/>
                  </a:lnTo>
                  <a:lnTo>
                    <a:pt x="1655" y="1292"/>
                  </a:lnTo>
                  <a:lnTo>
                    <a:pt x="1658" y="1283"/>
                  </a:lnTo>
                  <a:lnTo>
                    <a:pt x="1660" y="1283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78"/>
                  </a:lnTo>
                  <a:lnTo>
                    <a:pt x="1660" y="1278"/>
                  </a:lnTo>
                  <a:lnTo>
                    <a:pt x="1662" y="1278"/>
                  </a:lnTo>
                  <a:lnTo>
                    <a:pt x="1665" y="1276"/>
                  </a:lnTo>
                  <a:lnTo>
                    <a:pt x="1667" y="1273"/>
                  </a:lnTo>
                  <a:lnTo>
                    <a:pt x="1669" y="1271"/>
                  </a:lnTo>
                  <a:lnTo>
                    <a:pt x="1669" y="1268"/>
                  </a:lnTo>
                  <a:lnTo>
                    <a:pt x="1669" y="1266"/>
                  </a:lnTo>
                  <a:lnTo>
                    <a:pt x="1667" y="1264"/>
                  </a:lnTo>
                  <a:lnTo>
                    <a:pt x="1665" y="1264"/>
                  </a:lnTo>
                  <a:lnTo>
                    <a:pt x="1660" y="1261"/>
                  </a:lnTo>
                  <a:lnTo>
                    <a:pt x="1658" y="1261"/>
                  </a:lnTo>
                  <a:lnTo>
                    <a:pt x="1655" y="1261"/>
                  </a:lnTo>
                  <a:lnTo>
                    <a:pt x="1655" y="1261"/>
                  </a:lnTo>
                  <a:lnTo>
                    <a:pt x="1653" y="1259"/>
                  </a:lnTo>
                  <a:lnTo>
                    <a:pt x="1653" y="1257"/>
                  </a:lnTo>
                  <a:lnTo>
                    <a:pt x="1650" y="1254"/>
                  </a:lnTo>
                  <a:lnTo>
                    <a:pt x="1650" y="1247"/>
                  </a:lnTo>
                  <a:lnTo>
                    <a:pt x="1648" y="1245"/>
                  </a:lnTo>
                  <a:lnTo>
                    <a:pt x="1648" y="1242"/>
                  </a:lnTo>
                  <a:lnTo>
                    <a:pt x="1648" y="1242"/>
                  </a:lnTo>
                  <a:lnTo>
                    <a:pt x="1650" y="1242"/>
                  </a:lnTo>
                  <a:lnTo>
                    <a:pt x="1650" y="1242"/>
                  </a:lnTo>
                  <a:lnTo>
                    <a:pt x="1650" y="1245"/>
                  </a:lnTo>
                  <a:lnTo>
                    <a:pt x="1650" y="1247"/>
                  </a:lnTo>
                  <a:lnTo>
                    <a:pt x="1650" y="1247"/>
                  </a:lnTo>
                  <a:lnTo>
                    <a:pt x="1653" y="1252"/>
                  </a:lnTo>
                  <a:lnTo>
                    <a:pt x="1653" y="1252"/>
                  </a:lnTo>
                  <a:lnTo>
                    <a:pt x="1653" y="1254"/>
                  </a:lnTo>
                  <a:lnTo>
                    <a:pt x="1655" y="1257"/>
                  </a:lnTo>
                  <a:lnTo>
                    <a:pt x="1658" y="1259"/>
                  </a:lnTo>
                  <a:lnTo>
                    <a:pt x="1658" y="1259"/>
                  </a:lnTo>
                  <a:lnTo>
                    <a:pt x="1660" y="1259"/>
                  </a:lnTo>
                  <a:lnTo>
                    <a:pt x="1660" y="1259"/>
                  </a:lnTo>
                  <a:lnTo>
                    <a:pt x="1662" y="1259"/>
                  </a:lnTo>
                  <a:lnTo>
                    <a:pt x="1662" y="1261"/>
                  </a:lnTo>
                  <a:lnTo>
                    <a:pt x="1665" y="1261"/>
                  </a:lnTo>
                  <a:lnTo>
                    <a:pt x="1669" y="1264"/>
                  </a:lnTo>
                  <a:lnTo>
                    <a:pt x="1672" y="1264"/>
                  </a:lnTo>
                  <a:lnTo>
                    <a:pt x="1672" y="1266"/>
                  </a:lnTo>
                  <a:lnTo>
                    <a:pt x="1674" y="1271"/>
                  </a:lnTo>
                  <a:lnTo>
                    <a:pt x="1674" y="1273"/>
                  </a:lnTo>
                  <a:lnTo>
                    <a:pt x="1672" y="1276"/>
                  </a:lnTo>
                  <a:lnTo>
                    <a:pt x="1669" y="1280"/>
                  </a:lnTo>
                  <a:lnTo>
                    <a:pt x="1669" y="1280"/>
                  </a:lnTo>
                  <a:lnTo>
                    <a:pt x="1667" y="1283"/>
                  </a:lnTo>
                  <a:lnTo>
                    <a:pt x="1667" y="1283"/>
                  </a:lnTo>
                  <a:lnTo>
                    <a:pt x="1669" y="1287"/>
                  </a:lnTo>
                  <a:lnTo>
                    <a:pt x="1669" y="1290"/>
                  </a:lnTo>
                  <a:lnTo>
                    <a:pt x="1669" y="1290"/>
                  </a:lnTo>
                  <a:lnTo>
                    <a:pt x="1672" y="1297"/>
                  </a:lnTo>
                  <a:lnTo>
                    <a:pt x="1674" y="1299"/>
                  </a:lnTo>
                  <a:lnTo>
                    <a:pt x="1672" y="1299"/>
                  </a:lnTo>
                  <a:lnTo>
                    <a:pt x="1674" y="1302"/>
                  </a:lnTo>
                  <a:lnTo>
                    <a:pt x="1672" y="1304"/>
                  </a:lnTo>
                  <a:lnTo>
                    <a:pt x="1672" y="1306"/>
                  </a:lnTo>
                  <a:lnTo>
                    <a:pt x="1672" y="1309"/>
                  </a:lnTo>
                  <a:lnTo>
                    <a:pt x="1672" y="1309"/>
                  </a:lnTo>
                  <a:lnTo>
                    <a:pt x="1672" y="1311"/>
                  </a:lnTo>
                  <a:lnTo>
                    <a:pt x="1674" y="1316"/>
                  </a:lnTo>
                  <a:lnTo>
                    <a:pt x="1674" y="1313"/>
                  </a:lnTo>
                  <a:lnTo>
                    <a:pt x="1676" y="1316"/>
                  </a:lnTo>
                  <a:lnTo>
                    <a:pt x="1676" y="1318"/>
                  </a:lnTo>
                  <a:lnTo>
                    <a:pt x="1676" y="1318"/>
                  </a:lnTo>
                  <a:lnTo>
                    <a:pt x="1676" y="1321"/>
                  </a:lnTo>
                  <a:lnTo>
                    <a:pt x="1679" y="1321"/>
                  </a:lnTo>
                  <a:lnTo>
                    <a:pt x="1679" y="1321"/>
                  </a:lnTo>
                  <a:lnTo>
                    <a:pt x="1679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6"/>
                  </a:lnTo>
                  <a:lnTo>
                    <a:pt x="1679" y="1316"/>
                  </a:lnTo>
                  <a:lnTo>
                    <a:pt x="1679" y="1313"/>
                  </a:lnTo>
                  <a:lnTo>
                    <a:pt x="1679" y="1313"/>
                  </a:lnTo>
                  <a:lnTo>
                    <a:pt x="1681" y="1311"/>
                  </a:lnTo>
                  <a:lnTo>
                    <a:pt x="1681" y="1311"/>
                  </a:lnTo>
                  <a:lnTo>
                    <a:pt x="1681" y="1309"/>
                  </a:lnTo>
                  <a:lnTo>
                    <a:pt x="1676" y="1299"/>
                  </a:lnTo>
                  <a:lnTo>
                    <a:pt x="1676" y="1297"/>
                  </a:lnTo>
                  <a:lnTo>
                    <a:pt x="1679" y="1297"/>
                  </a:lnTo>
                  <a:lnTo>
                    <a:pt x="1679" y="1299"/>
                  </a:lnTo>
                  <a:lnTo>
                    <a:pt x="1681" y="1302"/>
                  </a:lnTo>
                  <a:lnTo>
                    <a:pt x="1681" y="1302"/>
                  </a:lnTo>
                  <a:lnTo>
                    <a:pt x="1681" y="1313"/>
                  </a:lnTo>
                  <a:lnTo>
                    <a:pt x="1681" y="1313"/>
                  </a:lnTo>
                  <a:lnTo>
                    <a:pt x="1684" y="1316"/>
                  </a:lnTo>
                  <a:lnTo>
                    <a:pt x="1684" y="1313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09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4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6" y="1309"/>
                  </a:lnTo>
                  <a:lnTo>
                    <a:pt x="1686" y="1309"/>
                  </a:lnTo>
                  <a:lnTo>
                    <a:pt x="1688" y="1306"/>
                  </a:lnTo>
                  <a:lnTo>
                    <a:pt x="1688" y="1306"/>
                  </a:lnTo>
                  <a:lnTo>
                    <a:pt x="1688" y="1309"/>
                  </a:lnTo>
                  <a:lnTo>
                    <a:pt x="1688" y="1313"/>
                  </a:lnTo>
                  <a:lnTo>
                    <a:pt x="1688" y="1316"/>
                  </a:lnTo>
                  <a:lnTo>
                    <a:pt x="1691" y="1316"/>
                  </a:lnTo>
                  <a:lnTo>
                    <a:pt x="1691" y="1313"/>
                  </a:lnTo>
                  <a:lnTo>
                    <a:pt x="1693" y="1313"/>
                  </a:lnTo>
                  <a:lnTo>
                    <a:pt x="1693" y="1313"/>
                  </a:lnTo>
                  <a:lnTo>
                    <a:pt x="1695" y="1311"/>
                  </a:lnTo>
                  <a:lnTo>
                    <a:pt x="1695" y="1309"/>
                  </a:lnTo>
                  <a:lnTo>
                    <a:pt x="1695" y="1309"/>
                  </a:lnTo>
                  <a:lnTo>
                    <a:pt x="1693" y="1306"/>
                  </a:lnTo>
                  <a:lnTo>
                    <a:pt x="1693" y="1304"/>
                  </a:lnTo>
                  <a:lnTo>
                    <a:pt x="1693" y="1302"/>
                  </a:lnTo>
                  <a:lnTo>
                    <a:pt x="1693" y="1302"/>
                  </a:lnTo>
                  <a:lnTo>
                    <a:pt x="1695" y="1299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8" y="1297"/>
                  </a:lnTo>
                  <a:lnTo>
                    <a:pt x="1698" y="1297"/>
                  </a:lnTo>
                  <a:lnTo>
                    <a:pt x="1698" y="1295"/>
                  </a:lnTo>
                  <a:lnTo>
                    <a:pt x="1695" y="1292"/>
                  </a:lnTo>
                  <a:lnTo>
                    <a:pt x="1695" y="1290"/>
                  </a:lnTo>
                  <a:lnTo>
                    <a:pt x="1695" y="1287"/>
                  </a:lnTo>
                  <a:lnTo>
                    <a:pt x="1698" y="1287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7"/>
                  </a:lnTo>
                  <a:lnTo>
                    <a:pt x="1698" y="1290"/>
                  </a:lnTo>
                  <a:lnTo>
                    <a:pt x="1698" y="1292"/>
                  </a:lnTo>
                  <a:lnTo>
                    <a:pt x="1700" y="1295"/>
                  </a:lnTo>
                  <a:lnTo>
                    <a:pt x="1700" y="1297"/>
                  </a:lnTo>
                  <a:lnTo>
                    <a:pt x="1698" y="1302"/>
                  </a:lnTo>
                  <a:lnTo>
                    <a:pt x="1698" y="1302"/>
                  </a:lnTo>
                  <a:lnTo>
                    <a:pt x="1698" y="1306"/>
                  </a:lnTo>
                  <a:lnTo>
                    <a:pt x="1700" y="1311"/>
                  </a:lnTo>
                  <a:lnTo>
                    <a:pt x="1700" y="1311"/>
                  </a:lnTo>
                  <a:lnTo>
                    <a:pt x="1698" y="1311"/>
                  </a:lnTo>
                  <a:lnTo>
                    <a:pt x="1698" y="1313"/>
                  </a:lnTo>
                  <a:lnTo>
                    <a:pt x="1698" y="1313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8"/>
                  </a:lnTo>
                  <a:lnTo>
                    <a:pt x="1695" y="1318"/>
                  </a:lnTo>
                  <a:lnTo>
                    <a:pt x="1698" y="1321"/>
                  </a:lnTo>
                  <a:lnTo>
                    <a:pt x="1698" y="1323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3" y="1318"/>
                  </a:lnTo>
                  <a:lnTo>
                    <a:pt x="1703" y="1318"/>
                  </a:lnTo>
                  <a:lnTo>
                    <a:pt x="1705" y="1318"/>
                  </a:lnTo>
                  <a:lnTo>
                    <a:pt x="1705" y="1313"/>
                  </a:lnTo>
                  <a:lnTo>
                    <a:pt x="1705" y="1313"/>
                  </a:lnTo>
                  <a:lnTo>
                    <a:pt x="1705" y="1311"/>
                  </a:lnTo>
                  <a:lnTo>
                    <a:pt x="1705" y="1306"/>
                  </a:lnTo>
                  <a:lnTo>
                    <a:pt x="1705" y="1306"/>
                  </a:lnTo>
                  <a:lnTo>
                    <a:pt x="1707" y="1306"/>
                  </a:lnTo>
                  <a:lnTo>
                    <a:pt x="1707" y="1306"/>
                  </a:lnTo>
                  <a:lnTo>
                    <a:pt x="1707" y="1304"/>
                  </a:lnTo>
                  <a:lnTo>
                    <a:pt x="1707" y="1302"/>
                  </a:lnTo>
                  <a:lnTo>
                    <a:pt x="1707" y="1299"/>
                  </a:lnTo>
                  <a:lnTo>
                    <a:pt x="1705" y="1299"/>
                  </a:lnTo>
                  <a:lnTo>
                    <a:pt x="1705" y="1299"/>
                  </a:lnTo>
                  <a:lnTo>
                    <a:pt x="1703" y="1302"/>
                  </a:lnTo>
                  <a:lnTo>
                    <a:pt x="1703" y="1299"/>
                  </a:lnTo>
                  <a:lnTo>
                    <a:pt x="1703" y="1295"/>
                  </a:lnTo>
                  <a:lnTo>
                    <a:pt x="1703" y="1292"/>
                  </a:lnTo>
                  <a:lnTo>
                    <a:pt x="1705" y="1285"/>
                  </a:lnTo>
                  <a:lnTo>
                    <a:pt x="1705" y="1285"/>
                  </a:lnTo>
                  <a:lnTo>
                    <a:pt x="1705" y="1280"/>
                  </a:lnTo>
                  <a:lnTo>
                    <a:pt x="1705" y="1280"/>
                  </a:lnTo>
                  <a:lnTo>
                    <a:pt x="1707" y="1278"/>
                  </a:lnTo>
                  <a:lnTo>
                    <a:pt x="1707" y="1276"/>
                  </a:lnTo>
                  <a:lnTo>
                    <a:pt x="1707" y="1276"/>
                  </a:lnTo>
                  <a:lnTo>
                    <a:pt x="1707" y="1273"/>
                  </a:lnTo>
                  <a:lnTo>
                    <a:pt x="1707" y="1271"/>
                  </a:lnTo>
                  <a:lnTo>
                    <a:pt x="1707" y="1271"/>
                  </a:lnTo>
                  <a:lnTo>
                    <a:pt x="1707" y="1268"/>
                  </a:lnTo>
                  <a:lnTo>
                    <a:pt x="1707" y="1268"/>
                  </a:lnTo>
                  <a:lnTo>
                    <a:pt x="1710" y="1266"/>
                  </a:lnTo>
                  <a:lnTo>
                    <a:pt x="1710" y="1266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1"/>
                  </a:lnTo>
                  <a:lnTo>
                    <a:pt x="1710" y="1261"/>
                  </a:lnTo>
                  <a:lnTo>
                    <a:pt x="1712" y="1261"/>
                  </a:lnTo>
                  <a:lnTo>
                    <a:pt x="1712" y="1264"/>
                  </a:lnTo>
                  <a:lnTo>
                    <a:pt x="1712" y="1266"/>
                  </a:lnTo>
                  <a:lnTo>
                    <a:pt x="1710" y="1266"/>
                  </a:lnTo>
                  <a:lnTo>
                    <a:pt x="1710" y="1271"/>
                  </a:lnTo>
                  <a:lnTo>
                    <a:pt x="1710" y="1271"/>
                  </a:lnTo>
                  <a:lnTo>
                    <a:pt x="1710" y="1273"/>
                  </a:lnTo>
                  <a:lnTo>
                    <a:pt x="1710" y="1276"/>
                  </a:lnTo>
                  <a:lnTo>
                    <a:pt x="1710" y="1278"/>
                  </a:lnTo>
                  <a:lnTo>
                    <a:pt x="1710" y="1278"/>
                  </a:lnTo>
                  <a:lnTo>
                    <a:pt x="1710" y="1280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5"/>
                  </a:lnTo>
                  <a:lnTo>
                    <a:pt x="1710" y="1285"/>
                  </a:lnTo>
                  <a:lnTo>
                    <a:pt x="1710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4" y="1283"/>
                  </a:lnTo>
                  <a:lnTo>
                    <a:pt x="1714" y="1283"/>
                  </a:lnTo>
                  <a:lnTo>
                    <a:pt x="1717" y="1278"/>
                  </a:lnTo>
                  <a:lnTo>
                    <a:pt x="1717" y="1276"/>
                  </a:lnTo>
                  <a:lnTo>
                    <a:pt x="1714" y="1276"/>
                  </a:lnTo>
                  <a:lnTo>
                    <a:pt x="1714" y="1276"/>
                  </a:lnTo>
                  <a:lnTo>
                    <a:pt x="1714" y="1273"/>
                  </a:lnTo>
                  <a:lnTo>
                    <a:pt x="1714" y="1273"/>
                  </a:lnTo>
                  <a:lnTo>
                    <a:pt x="1714" y="1271"/>
                  </a:lnTo>
                  <a:lnTo>
                    <a:pt x="1714" y="1271"/>
                  </a:lnTo>
                  <a:lnTo>
                    <a:pt x="1717" y="1268"/>
                  </a:lnTo>
                  <a:lnTo>
                    <a:pt x="1717" y="1268"/>
                  </a:lnTo>
                  <a:lnTo>
                    <a:pt x="1719" y="1268"/>
                  </a:lnTo>
                  <a:lnTo>
                    <a:pt x="1717" y="1271"/>
                  </a:lnTo>
                  <a:lnTo>
                    <a:pt x="1714" y="1271"/>
                  </a:lnTo>
                  <a:lnTo>
                    <a:pt x="1714" y="1273"/>
                  </a:lnTo>
                  <a:lnTo>
                    <a:pt x="1714" y="1276"/>
                  </a:lnTo>
                  <a:lnTo>
                    <a:pt x="1719" y="1276"/>
                  </a:lnTo>
                  <a:lnTo>
                    <a:pt x="1719" y="1278"/>
                  </a:lnTo>
                  <a:lnTo>
                    <a:pt x="1719" y="1280"/>
                  </a:lnTo>
                  <a:lnTo>
                    <a:pt x="1717" y="1280"/>
                  </a:lnTo>
                  <a:lnTo>
                    <a:pt x="1717" y="1283"/>
                  </a:lnTo>
                  <a:lnTo>
                    <a:pt x="1717" y="1283"/>
                  </a:lnTo>
                  <a:lnTo>
                    <a:pt x="1714" y="1285"/>
                  </a:lnTo>
                  <a:lnTo>
                    <a:pt x="1714" y="1290"/>
                  </a:lnTo>
                  <a:lnTo>
                    <a:pt x="1714" y="1295"/>
                  </a:lnTo>
                  <a:lnTo>
                    <a:pt x="1714" y="1295"/>
                  </a:lnTo>
                  <a:lnTo>
                    <a:pt x="1714" y="1297"/>
                  </a:lnTo>
                  <a:lnTo>
                    <a:pt x="1712" y="1306"/>
                  </a:lnTo>
                  <a:lnTo>
                    <a:pt x="1712" y="1309"/>
                  </a:lnTo>
                  <a:lnTo>
                    <a:pt x="1717" y="1313"/>
                  </a:lnTo>
                  <a:lnTo>
                    <a:pt x="1714" y="1318"/>
                  </a:lnTo>
                  <a:lnTo>
                    <a:pt x="1717" y="1318"/>
                  </a:lnTo>
                  <a:lnTo>
                    <a:pt x="1719" y="1318"/>
                  </a:lnTo>
                  <a:lnTo>
                    <a:pt x="1721" y="1318"/>
                  </a:lnTo>
                  <a:lnTo>
                    <a:pt x="1721" y="1316"/>
                  </a:lnTo>
                  <a:lnTo>
                    <a:pt x="1721" y="1316"/>
                  </a:lnTo>
                  <a:lnTo>
                    <a:pt x="1721" y="1313"/>
                  </a:lnTo>
                  <a:lnTo>
                    <a:pt x="1721" y="1313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09"/>
                  </a:lnTo>
                  <a:lnTo>
                    <a:pt x="1724" y="1309"/>
                  </a:lnTo>
                  <a:lnTo>
                    <a:pt x="1724" y="1306"/>
                  </a:lnTo>
                  <a:lnTo>
                    <a:pt x="1724" y="1309"/>
                  </a:lnTo>
                  <a:lnTo>
                    <a:pt x="1724" y="1309"/>
                  </a:lnTo>
                  <a:lnTo>
                    <a:pt x="1724" y="1311"/>
                  </a:lnTo>
                  <a:lnTo>
                    <a:pt x="1724" y="1311"/>
                  </a:lnTo>
                  <a:lnTo>
                    <a:pt x="1721" y="1311"/>
                  </a:lnTo>
                  <a:lnTo>
                    <a:pt x="1724" y="1313"/>
                  </a:lnTo>
                  <a:lnTo>
                    <a:pt x="1724" y="1313"/>
                  </a:lnTo>
                  <a:lnTo>
                    <a:pt x="1726" y="1313"/>
                  </a:lnTo>
                  <a:lnTo>
                    <a:pt x="1726" y="1311"/>
                  </a:lnTo>
                  <a:lnTo>
                    <a:pt x="1726" y="1311"/>
                  </a:lnTo>
                  <a:lnTo>
                    <a:pt x="1726" y="1309"/>
                  </a:lnTo>
                  <a:lnTo>
                    <a:pt x="1726" y="1306"/>
                  </a:lnTo>
                  <a:lnTo>
                    <a:pt x="1726" y="1304"/>
                  </a:lnTo>
                  <a:lnTo>
                    <a:pt x="1726" y="1302"/>
                  </a:lnTo>
                  <a:lnTo>
                    <a:pt x="1726" y="1302"/>
                  </a:lnTo>
                  <a:lnTo>
                    <a:pt x="1729" y="1302"/>
                  </a:lnTo>
                  <a:lnTo>
                    <a:pt x="1729" y="1302"/>
                  </a:lnTo>
                  <a:lnTo>
                    <a:pt x="1729" y="1309"/>
                  </a:lnTo>
                  <a:lnTo>
                    <a:pt x="1729" y="1311"/>
                  </a:lnTo>
                  <a:lnTo>
                    <a:pt x="1731" y="1311"/>
                  </a:lnTo>
                  <a:lnTo>
                    <a:pt x="1731" y="1311"/>
                  </a:lnTo>
                  <a:lnTo>
                    <a:pt x="1733" y="1311"/>
                  </a:lnTo>
                  <a:lnTo>
                    <a:pt x="1738" y="1313"/>
                  </a:lnTo>
                  <a:lnTo>
                    <a:pt x="1738" y="1316"/>
                  </a:lnTo>
                  <a:lnTo>
                    <a:pt x="1740" y="1316"/>
                  </a:lnTo>
                  <a:lnTo>
                    <a:pt x="1740" y="1313"/>
                  </a:lnTo>
                  <a:lnTo>
                    <a:pt x="1740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09"/>
                  </a:lnTo>
                  <a:lnTo>
                    <a:pt x="1745" y="1309"/>
                  </a:lnTo>
                  <a:lnTo>
                    <a:pt x="1745" y="1306"/>
                  </a:lnTo>
                  <a:lnTo>
                    <a:pt x="1743" y="1304"/>
                  </a:lnTo>
                  <a:lnTo>
                    <a:pt x="1743" y="1304"/>
                  </a:lnTo>
                  <a:lnTo>
                    <a:pt x="1740" y="1299"/>
                  </a:lnTo>
                  <a:lnTo>
                    <a:pt x="1740" y="1292"/>
                  </a:lnTo>
                  <a:lnTo>
                    <a:pt x="1738" y="1290"/>
                  </a:lnTo>
                  <a:lnTo>
                    <a:pt x="1736" y="1287"/>
                  </a:lnTo>
                  <a:lnTo>
                    <a:pt x="1736" y="1287"/>
                  </a:lnTo>
                  <a:lnTo>
                    <a:pt x="1733" y="1287"/>
                  </a:lnTo>
                  <a:lnTo>
                    <a:pt x="1733" y="1287"/>
                  </a:lnTo>
                  <a:lnTo>
                    <a:pt x="1731" y="1285"/>
                  </a:lnTo>
                  <a:lnTo>
                    <a:pt x="1731" y="1283"/>
                  </a:lnTo>
                  <a:lnTo>
                    <a:pt x="1731" y="1280"/>
                  </a:lnTo>
                  <a:lnTo>
                    <a:pt x="1733" y="1280"/>
                  </a:lnTo>
                  <a:lnTo>
                    <a:pt x="1733" y="1283"/>
                  </a:lnTo>
                  <a:lnTo>
                    <a:pt x="1733" y="1285"/>
                  </a:lnTo>
                  <a:lnTo>
                    <a:pt x="1733" y="1285"/>
                  </a:lnTo>
                  <a:lnTo>
                    <a:pt x="1736" y="1285"/>
                  </a:lnTo>
                  <a:lnTo>
                    <a:pt x="1738" y="1287"/>
                  </a:lnTo>
                  <a:lnTo>
                    <a:pt x="1740" y="1287"/>
                  </a:lnTo>
                  <a:lnTo>
                    <a:pt x="1740" y="1287"/>
                  </a:lnTo>
                  <a:lnTo>
                    <a:pt x="1740" y="1285"/>
                  </a:lnTo>
                  <a:lnTo>
                    <a:pt x="1740" y="1285"/>
                  </a:lnTo>
                  <a:lnTo>
                    <a:pt x="1743" y="1287"/>
                  </a:lnTo>
                  <a:lnTo>
                    <a:pt x="1745" y="1285"/>
                  </a:lnTo>
                  <a:lnTo>
                    <a:pt x="1745" y="1283"/>
                  </a:lnTo>
                  <a:lnTo>
                    <a:pt x="1743" y="1278"/>
                  </a:lnTo>
                  <a:lnTo>
                    <a:pt x="1743" y="1276"/>
                  </a:lnTo>
                  <a:lnTo>
                    <a:pt x="1743" y="1273"/>
                  </a:lnTo>
                  <a:lnTo>
                    <a:pt x="1743" y="1273"/>
                  </a:lnTo>
                  <a:lnTo>
                    <a:pt x="1743" y="1271"/>
                  </a:lnTo>
                  <a:lnTo>
                    <a:pt x="1743" y="1271"/>
                  </a:lnTo>
                  <a:lnTo>
                    <a:pt x="1743" y="1268"/>
                  </a:lnTo>
                  <a:lnTo>
                    <a:pt x="1743" y="1268"/>
                  </a:lnTo>
                  <a:lnTo>
                    <a:pt x="1745" y="1268"/>
                  </a:lnTo>
                  <a:lnTo>
                    <a:pt x="1745" y="1266"/>
                  </a:lnTo>
                  <a:lnTo>
                    <a:pt x="1745" y="1264"/>
                  </a:lnTo>
                  <a:lnTo>
                    <a:pt x="1745" y="1261"/>
                  </a:lnTo>
                  <a:lnTo>
                    <a:pt x="1745" y="1261"/>
                  </a:lnTo>
                  <a:lnTo>
                    <a:pt x="1740" y="1257"/>
                  </a:lnTo>
                  <a:lnTo>
                    <a:pt x="1740" y="1254"/>
                  </a:lnTo>
                  <a:lnTo>
                    <a:pt x="1740" y="1254"/>
                  </a:lnTo>
                  <a:lnTo>
                    <a:pt x="1740" y="1252"/>
                  </a:lnTo>
                  <a:lnTo>
                    <a:pt x="1738" y="1250"/>
                  </a:lnTo>
                  <a:lnTo>
                    <a:pt x="1738" y="1245"/>
                  </a:lnTo>
                  <a:lnTo>
                    <a:pt x="1738" y="1245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0"/>
                  </a:lnTo>
                  <a:lnTo>
                    <a:pt x="1738" y="1235"/>
                  </a:lnTo>
                  <a:lnTo>
                    <a:pt x="1736" y="1233"/>
                  </a:lnTo>
                  <a:lnTo>
                    <a:pt x="1736" y="1231"/>
                  </a:lnTo>
                  <a:lnTo>
                    <a:pt x="1733" y="1231"/>
                  </a:lnTo>
                  <a:lnTo>
                    <a:pt x="1736" y="1228"/>
                  </a:lnTo>
                  <a:lnTo>
                    <a:pt x="1736" y="1228"/>
                  </a:lnTo>
                  <a:lnTo>
                    <a:pt x="1736" y="1226"/>
                  </a:lnTo>
                  <a:lnTo>
                    <a:pt x="1733" y="1224"/>
                  </a:lnTo>
                  <a:lnTo>
                    <a:pt x="1733" y="1221"/>
                  </a:lnTo>
                  <a:lnTo>
                    <a:pt x="1733" y="1219"/>
                  </a:lnTo>
                  <a:lnTo>
                    <a:pt x="1733" y="1216"/>
                  </a:lnTo>
                  <a:lnTo>
                    <a:pt x="1731" y="1214"/>
                  </a:lnTo>
                  <a:lnTo>
                    <a:pt x="1731" y="1214"/>
                  </a:lnTo>
                  <a:lnTo>
                    <a:pt x="1731" y="1212"/>
                  </a:lnTo>
                  <a:lnTo>
                    <a:pt x="1733" y="1212"/>
                  </a:lnTo>
                  <a:lnTo>
                    <a:pt x="1733" y="1209"/>
                  </a:lnTo>
                  <a:lnTo>
                    <a:pt x="1733" y="1209"/>
                  </a:lnTo>
                  <a:lnTo>
                    <a:pt x="1733" y="1207"/>
                  </a:lnTo>
                  <a:lnTo>
                    <a:pt x="1736" y="1205"/>
                  </a:lnTo>
                  <a:lnTo>
                    <a:pt x="1733" y="1205"/>
                  </a:lnTo>
                  <a:lnTo>
                    <a:pt x="1733" y="1202"/>
                  </a:lnTo>
                  <a:lnTo>
                    <a:pt x="1731" y="1202"/>
                  </a:lnTo>
                  <a:lnTo>
                    <a:pt x="1731" y="1200"/>
                  </a:lnTo>
                  <a:lnTo>
                    <a:pt x="1729" y="1197"/>
                  </a:lnTo>
                  <a:lnTo>
                    <a:pt x="1729" y="1195"/>
                  </a:lnTo>
                  <a:lnTo>
                    <a:pt x="1726" y="1193"/>
                  </a:lnTo>
                  <a:lnTo>
                    <a:pt x="1726" y="1193"/>
                  </a:lnTo>
                  <a:lnTo>
                    <a:pt x="1726" y="1190"/>
                  </a:lnTo>
                  <a:lnTo>
                    <a:pt x="1726" y="1188"/>
                  </a:lnTo>
                  <a:lnTo>
                    <a:pt x="1726" y="1183"/>
                  </a:lnTo>
                  <a:lnTo>
                    <a:pt x="1729" y="1181"/>
                  </a:lnTo>
                  <a:lnTo>
                    <a:pt x="1733" y="1176"/>
                  </a:lnTo>
                  <a:lnTo>
                    <a:pt x="1733" y="1174"/>
                  </a:lnTo>
                  <a:lnTo>
                    <a:pt x="1736" y="1174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3" y="1171"/>
                  </a:lnTo>
                  <a:lnTo>
                    <a:pt x="1731" y="1171"/>
                  </a:lnTo>
                  <a:lnTo>
                    <a:pt x="1731" y="1171"/>
                  </a:lnTo>
                  <a:lnTo>
                    <a:pt x="1726" y="1169"/>
                  </a:lnTo>
                  <a:lnTo>
                    <a:pt x="1724" y="1169"/>
                  </a:lnTo>
                  <a:lnTo>
                    <a:pt x="1724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9" y="1169"/>
                  </a:lnTo>
                  <a:lnTo>
                    <a:pt x="1714" y="1169"/>
                  </a:lnTo>
                  <a:lnTo>
                    <a:pt x="1714" y="1167"/>
                  </a:lnTo>
                  <a:lnTo>
                    <a:pt x="1712" y="1167"/>
                  </a:lnTo>
                  <a:lnTo>
                    <a:pt x="1712" y="1164"/>
                  </a:lnTo>
                  <a:lnTo>
                    <a:pt x="1714" y="1162"/>
                  </a:lnTo>
                  <a:lnTo>
                    <a:pt x="1714" y="116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9" y="1145"/>
                  </a:lnTo>
                  <a:lnTo>
                    <a:pt x="1717" y="1145"/>
                  </a:lnTo>
                  <a:lnTo>
                    <a:pt x="1717" y="1148"/>
                  </a:lnTo>
                  <a:lnTo>
                    <a:pt x="1714" y="1148"/>
                  </a:lnTo>
                  <a:lnTo>
                    <a:pt x="1714" y="1145"/>
                  </a:lnTo>
                  <a:lnTo>
                    <a:pt x="1714" y="1145"/>
                  </a:lnTo>
                  <a:lnTo>
                    <a:pt x="1712" y="1143"/>
                  </a:lnTo>
                  <a:lnTo>
                    <a:pt x="1710" y="1141"/>
                  </a:lnTo>
                  <a:lnTo>
                    <a:pt x="1707" y="1138"/>
                  </a:lnTo>
                  <a:lnTo>
                    <a:pt x="1707" y="1136"/>
                  </a:lnTo>
                  <a:lnTo>
                    <a:pt x="1705" y="1136"/>
                  </a:lnTo>
                  <a:lnTo>
                    <a:pt x="1705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0" y="1134"/>
                  </a:lnTo>
                  <a:lnTo>
                    <a:pt x="1700" y="1131"/>
                  </a:lnTo>
                  <a:lnTo>
                    <a:pt x="1703" y="1124"/>
                  </a:lnTo>
                  <a:lnTo>
                    <a:pt x="1703" y="1122"/>
                  </a:lnTo>
                  <a:lnTo>
                    <a:pt x="1703" y="1122"/>
                  </a:lnTo>
                  <a:lnTo>
                    <a:pt x="1703" y="1119"/>
                  </a:lnTo>
                  <a:lnTo>
                    <a:pt x="1703" y="1119"/>
                  </a:lnTo>
                  <a:lnTo>
                    <a:pt x="1703" y="1117"/>
                  </a:lnTo>
                  <a:lnTo>
                    <a:pt x="1705" y="1117"/>
                  </a:lnTo>
                  <a:lnTo>
                    <a:pt x="1705" y="1115"/>
                  </a:lnTo>
                  <a:lnTo>
                    <a:pt x="1703" y="1115"/>
                  </a:lnTo>
                  <a:lnTo>
                    <a:pt x="1703" y="1115"/>
                  </a:lnTo>
                  <a:lnTo>
                    <a:pt x="1705" y="1112"/>
                  </a:lnTo>
                  <a:lnTo>
                    <a:pt x="1705" y="1112"/>
                  </a:lnTo>
                  <a:lnTo>
                    <a:pt x="1707" y="1112"/>
                  </a:lnTo>
                  <a:lnTo>
                    <a:pt x="1707" y="1112"/>
                  </a:lnTo>
                  <a:lnTo>
                    <a:pt x="1710" y="1112"/>
                  </a:lnTo>
                  <a:lnTo>
                    <a:pt x="1712" y="1110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14" y="1105"/>
                  </a:lnTo>
                  <a:lnTo>
                    <a:pt x="1714" y="1103"/>
                  </a:lnTo>
                  <a:lnTo>
                    <a:pt x="1714" y="1100"/>
                  </a:lnTo>
                  <a:lnTo>
                    <a:pt x="1714" y="1100"/>
                  </a:lnTo>
                  <a:lnTo>
                    <a:pt x="1714" y="1098"/>
                  </a:lnTo>
                  <a:lnTo>
                    <a:pt x="1717" y="1098"/>
                  </a:lnTo>
                  <a:lnTo>
                    <a:pt x="1717" y="1096"/>
                  </a:lnTo>
                  <a:lnTo>
                    <a:pt x="1714" y="1096"/>
                  </a:lnTo>
                  <a:lnTo>
                    <a:pt x="1714" y="1096"/>
                  </a:lnTo>
                  <a:lnTo>
                    <a:pt x="1712" y="1093"/>
                  </a:lnTo>
                  <a:lnTo>
                    <a:pt x="1712" y="1093"/>
                  </a:lnTo>
                  <a:lnTo>
                    <a:pt x="1712" y="1091"/>
                  </a:lnTo>
                  <a:lnTo>
                    <a:pt x="1712" y="1089"/>
                  </a:lnTo>
                  <a:lnTo>
                    <a:pt x="1712" y="1089"/>
                  </a:lnTo>
                  <a:lnTo>
                    <a:pt x="1712" y="1086"/>
                  </a:lnTo>
                  <a:lnTo>
                    <a:pt x="1712" y="1086"/>
                  </a:lnTo>
                  <a:lnTo>
                    <a:pt x="1712" y="1084"/>
                  </a:lnTo>
                  <a:lnTo>
                    <a:pt x="1714" y="1084"/>
                  </a:lnTo>
                  <a:lnTo>
                    <a:pt x="1714" y="1084"/>
                  </a:lnTo>
                  <a:lnTo>
                    <a:pt x="1717" y="1082"/>
                  </a:lnTo>
                  <a:lnTo>
                    <a:pt x="1717" y="1082"/>
                  </a:lnTo>
                  <a:lnTo>
                    <a:pt x="1717" y="1079"/>
                  </a:lnTo>
                  <a:lnTo>
                    <a:pt x="1719" y="1079"/>
                  </a:lnTo>
                  <a:lnTo>
                    <a:pt x="1717" y="1079"/>
                  </a:lnTo>
                  <a:lnTo>
                    <a:pt x="1717" y="1077"/>
                  </a:lnTo>
                  <a:lnTo>
                    <a:pt x="1717" y="1077"/>
                  </a:lnTo>
                  <a:lnTo>
                    <a:pt x="1717" y="1074"/>
                  </a:lnTo>
                  <a:lnTo>
                    <a:pt x="1714" y="1072"/>
                  </a:lnTo>
                  <a:lnTo>
                    <a:pt x="1712" y="1070"/>
                  </a:lnTo>
                  <a:lnTo>
                    <a:pt x="1710" y="1070"/>
                  </a:lnTo>
                  <a:lnTo>
                    <a:pt x="1710" y="1072"/>
                  </a:lnTo>
                  <a:lnTo>
                    <a:pt x="1710" y="1072"/>
                  </a:lnTo>
                  <a:lnTo>
                    <a:pt x="1707" y="1072"/>
                  </a:lnTo>
                  <a:lnTo>
                    <a:pt x="1703" y="1072"/>
                  </a:lnTo>
                  <a:lnTo>
                    <a:pt x="1698" y="1072"/>
                  </a:lnTo>
                  <a:lnTo>
                    <a:pt x="1695" y="1072"/>
                  </a:lnTo>
                  <a:lnTo>
                    <a:pt x="1688" y="1067"/>
                  </a:lnTo>
                  <a:lnTo>
                    <a:pt x="1667" y="1055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46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0" y="1041"/>
                  </a:lnTo>
                  <a:lnTo>
                    <a:pt x="1660" y="1041"/>
                  </a:lnTo>
                  <a:lnTo>
                    <a:pt x="1658" y="1041"/>
                  </a:lnTo>
                  <a:lnTo>
                    <a:pt x="1658" y="1039"/>
                  </a:lnTo>
                  <a:lnTo>
                    <a:pt x="1658" y="1037"/>
                  </a:lnTo>
                  <a:lnTo>
                    <a:pt x="1660" y="1034"/>
                  </a:lnTo>
                  <a:lnTo>
                    <a:pt x="1660" y="1032"/>
                  </a:lnTo>
                  <a:lnTo>
                    <a:pt x="1660" y="1032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7"/>
                  </a:lnTo>
                  <a:lnTo>
                    <a:pt x="1665" y="1027"/>
                  </a:lnTo>
                  <a:lnTo>
                    <a:pt x="1665" y="1027"/>
                  </a:lnTo>
                  <a:lnTo>
                    <a:pt x="1665" y="1025"/>
                  </a:lnTo>
                  <a:lnTo>
                    <a:pt x="1667" y="1025"/>
                  </a:lnTo>
                  <a:lnTo>
                    <a:pt x="1667" y="1022"/>
                  </a:lnTo>
                  <a:lnTo>
                    <a:pt x="1667" y="1020"/>
                  </a:lnTo>
                  <a:lnTo>
                    <a:pt x="1667" y="1018"/>
                  </a:lnTo>
                  <a:lnTo>
                    <a:pt x="1665" y="1018"/>
                  </a:lnTo>
                  <a:lnTo>
                    <a:pt x="1665" y="1018"/>
                  </a:lnTo>
                  <a:lnTo>
                    <a:pt x="1665" y="1015"/>
                  </a:lnTo>
                  <a:lnTo>
                    <a:pt x="1669" y="1015"/>
                  </a:lnTo>
                  <a:lnTo>
                    <a:pt x="1672" y="1013"/>
                  </a:lnTo>
                  <a:lnTo>
                    <a:pt x="1672" y="1013"/>
                  </a:lnTo>
                  <a:lnTo>
                    <a:pt x="1674" y="1015"/>
                  </a:lnTo>
                  <a:lnTo>
                    <a:pt x="1674" y="1015"/>
                  </a:lnTo>
                  <a:lnTo>
                    <a:pt x="1676" y="1018"/>
                  </a:lnTo>
                  <a:lnTo>
                    <a:pt x="1676" y="1020"/>
                  </a:lnTo>
                  <a:lnTo>
                    <a:pt x="1676" y="1020"/>
                  </a:lnTo>
                  <a:lnTo>
                    <a:pt x="1681" y="1020"/>
                  </a:lnTo>
                  <a:lnTo>
                    <a:pt x="1681" y="1020"/>
                  </a:lnTo>
                  <a:lnTo>
                    <a:pt x="1684" y="1020"/>
                  </a:lnTo>
                  <a:lnTo>
                    <a:pt x="1684" y="1018"/>
                  </a:lnTo>
                  <a:lnTo>
                    <a:pt x="1686" y="1013"/>
                  </a:lnTo>
                  <a:lnTo>
                    <a:pt x="1688" y="1010"/>
                  </a:lnTo>
                  <a:lnTo>
                    <a:pt x="1688" y="1008"/>
                  </a:lnTo>
                  <a:lnTo>
                    <a:pt x="1691" y="1006"/>
                  </a:lnTo>
                  <a:lnTo>
                    <a:pt x="1691" y="1003"/>
                  </a:lnTo>
                  <a:lnTo>
                    <a:pt x="1691" y="999"/>
                  </a:lnTo>
                  <a:lnTo>
                    <a:pt x="1691" y="994"/>
                  </a:lnTo>
                  <a:lnTo>
                    <a:pt x="1693" y="992"/>
                  </a:lnTo>
                  <a:lnTo>
                    <a:pt x="1695" y="992"/>
                  </a:lnTo>
                  <a:lnTo>
                    <a:pt x="1695" y="992"/>
                  </a:lnTo>
                  <a:lnTo>
                    <a:pt x="1700" y="992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10" y="992"/>
                  </a:lnTo>
                  <a:lnTo>
                    <a:pt x="1712" y="992"/>
                  </a:lnTo>
                  <a:lnTo>
                    <a:pt x="1717" y="994"/>
                  </a:lnTo>
                  <a:lnTo>
                    <a:pt x="1721" y="994"/>
                  </a:lnTo>
                  <a:lnTo>
                    <a:pt x="1721" y="994"/>
                  </a:lnTo>
                  <a:lnTo>
                    <a:pt x="1721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31" y="994"/>
                  </a:lnTo>
                  <a:lnTo>
                    <a:pt x="1733" y="994"/>
                  </a:lnTo>
                  <a:lnTo>
                    <a:pt x="1731" y="992"/>
                  </a:lnTo>
                  <a:lnTo>
                    <a:pt x="1733" y="992"/>
                  </a:lnTo>
                  <a:lnTo>
                    <a:pt x="1733" y="989"/>
                  </a:lnTo>
                  <a:lnTo>
                    <a:pt x="1733" y="989"/>
                  </a:lnTo>
                  <a:lnTo>
                    <a:pt x="1733" y="987"/>
                  </a:lnTo>
                  <a:lnTo>
                    <a:pt x="1733" y="987"/>
                  </a:lnTo>
                  <a:lnTo>
                    <a:pt x="1738" y="984"/>
                  </a:lnTo>
                  <a:lnTo>
                    <a:pt x="1738" y="984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3" y="982"/>
                  </a:lnTo>
                  <a:lnTo>
                    <a:pt x="1731" y="980"/>
                  </a:lnTo>
                  <a:lnTo>
                    <a:pt x="1729" y="980"/>
                  </a:lnTo>
                  <a:lnTo>
                    <a:pt x="1729" y="980"/>
                  </a:lnTo>
                  <a:lnTo>
                    <a:pt x="1726" y="980"/>
                  </a:lnTo>
                  <a:lnTo>
                    <a:pt x="1726" y="980"/>
                  </a:lnTo>
                  <a:lnTo>
                    <a:pt x="1726" y="977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3"/>
                  </a:lnTo>
                  <a:lnTo>
                    <a:pt x="1721" y="973"/>
                  </a:lnTo>
                  <a:lnTo>
                    <a:pt x="1721" y="973"/>
                  </a:lnTo>
                  <a:lnTo>
                    <a:pt x="1724" y="968"/>
                  </a:lnTo>
                  <a:lnTo>
                    <a:pt x="1724" y="966"/>
                  </a:lnTo>
                  <a:lnTo>
                    <a:pt x="1724" y="966"/>
                  </a:lnTo>
                  <a:lnTo>
                    <a:pt x="1721" y="966"/>
                  </a:lnTo>
                  <a:lnTo>
                    <a:pt x="1721" y="963"/>
                  </a:lnTo>
                  <a:lnTo>
                    <a:pt x="1719" y="963"/>
                  </a:lnTo>
                  <a:lnTo>
                    <a:pt x="1717" y="961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4" y="963"/>
                  </a:lnTo>
                  <a:lnTo>
                    <a:pt x="1714" y="963"/>
                  </a:lnTo>
                  <a:lnTo>
                    <a:pt x="1714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0" y="966"/>
                  </a:lnTo>
                  <a:lnTo>
                    <a:pt x="1707" y="963"/>
                  </a:lnTo>
                  <a:lnTo>
                    <a:pt x="1705" y="963"/>
                  </a:lnTo>
                  <a:lnTo>
                    <a:pt x="1703" y="963"/>
                  </a:lnTo>
                  <a:lnTo>
                    <a:pt x="1700" y="963"/>
                  </a:lnTo>
                  <a:lnTo>
                    <a:pt x="1698" y="963"/>
                  </a:lnTo>
                  <a:lnTo>
                    <a:pt x="1698" y="961"/>
                  </a:lnTo>
                  <a:lnTo>
                    <a:pt x="1695" y="958"/>
                  </a:lnTo>
                  <a:lnTo>
                    <a:pt x="1695" y="956"/>
                  </a:lnTo>
                  <a:lnTo>
                    <a:pt x="1693" y="956"/>
                  </a:lnTo>
                  <a:lnTo>
                    <a:pt x="1691" y="954"/>
                  </a:lnTo>
                  <a:lnTo>
                    <a:pt x="1691" y="949"/>
                  </a:lnTo>
                  <a:lnTo>
                    <a:pt x="1688" y="947"/>
                  </a:lnTo>
                  <a:lnTo>
                    <a:pt x="1681" y="942"/>
                  </a:lnTo>
                  <a:lnTo>
                    <a:pt x="1676" y="937"/>
                  </a:lnTo>
                  <a:lnTo>
                    <a:pt x="1674" y="935"/>
                  </a:lnTo>
                  <a:lnTo>
                    <a:pt x="1672" y="937"/>
                  </a:lnTo>
                  <a:lnTo>
                    <a:pt x="1669" y="937"/>
                  </a:lnTo>
                  <a:lnTo>
                    <a:pt x="1667" y="937"/>
                  </a:lnTo>
                  <a:lnTo>
                    <a:pt x="1667" y="937"/>
                  </a:lnTo>
                  <a:lnTo>
                    <a:pt x="1665" y="937"/>
                  </a:lnTo>
                  <a:lnTo>
                    <a:pt x="1665" y="935"/>
                  </a:lnTo>
                  <a:lnTo>
                    <a:pt x="1665" y="935"/>
                  </a:lnTo>
                  <a:lnTo>
                    <a:pt x="1662" y="932"/>
                  </a:lnTo>
                  <a:lnTo>
                    <a:pt x="1662" y="932"/>
                  </a:lnTo>
                  <a:lnTo>
                    <a:pt x="1662" y="930"/>
                  </a:lnTo>
                  <a:lnTo>
                    <a:pt x="1662" y="930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3"/>
                  </a:lnTo>
                  <a:lnTo>
                    <a:pt x="1665" y="918"/>
                  </a:lnTo>
                  <a:lnTo>
                    <a:pt x="1667" y="916"/>
                  </a:lnTo>
                  <a:lnTo>
                    <a:pt x="1667" y="913"/>
                  </a:lnTo>
                  <a:lnTo>
                    <a:pt x="1669" y="911"/>
                  </a:lnTo>
                  <a:lnTo>
                    <a:pt x="1669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9" y="904"/>
                  </a:lnTo>
                  <a:lnTo>
                    <a:pt x="1669" y="904"/>
                  </a:lnTo>
                  <a:lnTo>
                    <a:pt x="1672" y="902"/>
                  </a:lnTo>
                  <a:lnTo>
                    <a:pt x="1672" y="902"/>
                  </a:lnTo>
                  <a:lnTo>
                    <a:pt x="1674" y="902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6" y="899"/>
                  </a:lnTo>
                  <a:lnTo>
                    <a:pt x="1681" y="897"/>
                  </a:lnTo>
                  <a:lnTo>
                    <a:pt x="1684" y="897"/>
                  </a:lnTo>
                  <a:lnTo>
                    <a:pt x="1684" y="895"/>
                  </a:lnTo>
                  <a:lnTo>
                    <a:pt x="1684" y="892"/>
                  </a:lnTo>
                  <a:lnTo>
                    <a:pt x="1684" y="890"/>
                  </a:lnTo>
                  <a:lnTo>
                    <a:pt x="1686" y="890"/>
                  </a:lnTo>
                  <a:lnTo>
                    <a:pt x="1686" y="887"/>
                  </a:lnTo>
                  <a:lnTo>
                    <a:pt x="1691" y="885"/>
                  </a:lnTo>
                  <a:lnTo>
                    <a:pt x="1691" y="885"/>
                  </a:lnTo>
                  <a:lnTo>
                    <a:pt x="1691" y="883"/>
                  </a:lnTo>
                  <a:lnTo>
                    <a:pt x="1691" y="883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5" y="885"/>
                  </a:lnTo>
                  <a:lnTo>
                    <a:pt x="1695" y="885"/>
                  </a:lnTo>
                  <a:lnTo>
                    <a:pt x="1698" y="885"/>
                  </a:lnTo>
                  <a:lnTo>
                    <a:pt x="1698" y="883"/>
                  </a:lnTo>
                  <a:lnTo>
                    <a:pt x="1695" y="878"/>
                  </a:lnTo>
                  <a:lnTo>
                    <a:pt x="1693" y="876"/>
                  </a:lnTo>
                  <a:lnTo>
                    <a:pt x="1691" y="873"/>
                  </a:lnTo>
                  <a:lnTo>
                    <a:pt x="1686" y="873"/>
                  </a:lnTo>
                  <a:lnTo>
                    <a:pt x="1686" y="873"/>
                  </a:lnTo>
                  <a:lnTo>
                    <a:pt x="1684" y="873"/>
                  </a:lnTo>
                  <a:lnTo>
                    <a:pt x="1684" y="873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1" y="873"/>
                  </a:lnTo>
                  <a:lnTo>
                    <a:pt x="1681" y="873"/>
                  </a:lnTo>
                  <a:lnTo>
                    <a:pt x="1681" y="871"/>
                  </a:lnTo>
                  <a:lnTo>
                    <a:pt x="1681" y="871"/>
                  </a:lnTo>
                  <a:lnTo>
                    <a:pt x="1684" y="868"/>
                  </a:lnTo>
                  <a:lnTo>
                    <a:pt x="1686" y="864"/>
                  </a:lnTo>
                  <a:lnTo>
                    <a:pt x="1686" y="861"/>
                  </a:lnTo>
                  <a:lnTo>
                    <a:pt x="1686" y="861"/>
                  </a:lnTo>
                  <a:lnTo>
                    <a:pt x="1688" y="859"/>
                  </a:lnTo>
                  <a:lnTo>
                    <a:pt x="1688" y="859"/>
                  </a:lnTo>
                  <a:lnTo>
                    <a:pt x="1688" y="861"/>
                  </a:lnTo>
                  <a:lnTo>
                    <a:pt x="1688" y="864"/>
                  </a:lnTo>
                  <a:lnTo>
                    <a:pt x="1688" y="866"/>
                  </a:lnTo>
                  <a:lnTo>
                    <a:pt x="1691" y="866"/>
                  </a:lnTo>
                  <a:lnTo>
                    <a:pt x="1693" y="868"/>
                  </a:lnTo>
                  <a:lnTo>
                    <a:pt x="1693" y="868"/>
                  </a:lnTo>
                  <a:lnTo>
                    <a:pt x="1695" y="868"/>
                  </a:lnTo>
                  <a:lnTo>
                    <a:pt x="1695" y="871"/>
                  </a:lnTo>
                  <a:lnTo>
                    <a:pt x="1698" y="871"/>
                  </a:lnTo>
                  <a:lnTo>
                    <a:pt x="1698" y="871"/>
                  </a:lnTo>
                  <a:lnTo>
                    <a:pt x="1700" y="873"/>
                  </a:lnTo>
                  <a:lnTo>
                    <a:pt x="1703" y="873"/>
                  </a:lnTo>
                  <a:lnTo>
                    <a:pt x="1703" y="873"/>
                  </a:lnTo>
                  <a:lnTo>
                    <a:pt x="1705" y="873"/>
                  </a:lnTo>
                  <a:lnTo>
                    <a:pt x="1705" y="873"/>
                  </a:lnTo>
                  <a:lnTo>
                    <a:pt x="1705" y="876"/>
                  </a:lnTo>
                  <a:lnTo>
                    <a:pt x="1705" y="876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10" y="878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2" y="880"/>
                  </a:lnTo>
                  <a:lnTo>
                    <a:pt x="1712" y="883"/>
                  </a:lnTo>
                  <a:lnTo>
                    <a:pt x="1712" y="883"/>
                  </a:lnTo>
                  <a:lnTo>
                    <a:pt x="1714" y="885"/>
                  </a:lnTo>
                  <a:lnTo>
                    <a:pt x="1714" y="885"/>
                  </a:lnTo>
                  <a:lnTo>
                    <a:pt x="1714" y="887"/>
                  </a:lnTo>
                  <a:lnTo>
                    <a:pt x="1714" y="887"/>
                  </a:lnTo>
                  <a:lnTo>
                    <a:pt x="1712" y="890"/>
                  </a:lnTo>
                  <a:lnTo>
                    <a:pt x="1710" y="890"/>
                  </a:lnTo>
                  <a:lnTo>
                    <a:pt x="1710" y="892"/>
                  </a:lnTo>
                  <a:lnTo>
                    <a:pt x="1712" y="892"/>
                  </a:lnTo>
                  <a:lnTo>
                    <a:pt x="1719" y="890"/>
                  </a:lnTo>
                  <a:lnTo>
                    <a:pt x="1721" y="892"/>
                  </a:lnTo>
                  <a:lnTo>
                    <a:pt x="1721" y="892"/>
                  </a:lnTo>
                  <a:lnTo>
                    <a:pt x="1721" y="895"/>
                  </a:lnTo>
                  <a:lnTo>
                    <a:pt x="1724" y="895"/>
                  </a:lnTo>
                  <a:lnTo>
                    <a:pt x="1724" y="897"/>
                  </a:lnTo>
                  <a:lnTo>
                    <a:pt x="1726" y="895"/>
                  </a:lnTo>
                  <a:lnTo>
                    <a:pt x="1726" y="892"/>
                  </a:lnTo>
                  <a:lnTo>
                    <a:pt x="1729" y="892"/>
                  </a:lnTo>
                  <a:lnTo>
                    <a:pt x="1731" y="892"/>
                  </a:lnTo>
                  <a:lnTo>
                    <a:pt x="1736" y="895"/>
                  </a:lnTo>
                  <a:lnTo>
                    <a:pt x="1738" y="897"/>
                  </a:lnTo>
                  <a:lnTo>
                    <a:pt x="1740" y="895"/>
                  </a:lnTo>
                  <a:lnTo>
                    <a:pt x="1743" y="895"/>
                  </a:lnTo>
                  <a:lnTo>
                    <a:pt x="1743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6" y="887"/>
                  </a:lnTo>
                  <a:lnTo>
                    <a:pt x="1733" y="885"/>
                  </a:lnTo>
                  <a:lnTo>
                    <a:pt x="1731" y="885"/>
                  </a:lnTo>
                  <a:lnTo>
                    <a:pt x="1731" y="883"/>
                  </a:lnTo>
                  <a:lnTo>
                    <a:pt x="1731" y="880"/>
                  </a:lnTo>
                  <a:lnTo>
                    <a:pt x="1731" y="880"/>
                  </a:lnTo>
                  <a:lnTo>
                    <a:pt x="1731" y="878"/>
                  </a:lnTo>
                  <a:lnTo>
                    <a:pt x="1733" y="878"/>
                  </a:lnTo>
                  <a:lnTo>
                    <a:pt x="1733" y="876"/>
                  </a:lnTo>
                  <a:lnTo>
                    <a:pt x="1736" y="876"/>
                  </a:lnTo>
                  <a:lnTo>
                    <a:pt x="1736" y="878"/>
                  </a:lnTo>
                  <a:lnTo>
                    <a:pt x="1738" y="878"/>
                  </a:lnTo>
                  <a:lnTo>
                    <a:pt x="1738" y="878"/>
                  </a:lnTo>
                  <a:lnTo>
                    <a:pt x="1738" y="880"/>
                  </a:lnTo>
                  <a:lnTo>
                    <a:pt x="1740" y="880"/>
                  </a:lnTo>
                  <a:lnTo>
                    <a:pt x="1740" y="880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5"/>
                  </a:lnTo>
                  <a:lnTo>
                    <a:pt x="1743" y="885"/>
                  </a:lnTo>
                  <a:lnTo>
                    <a:pt x="1745" y="885"/>
                  </a:lnTo>
                  <a:lnTo>
                    <a:pt x="1748" y="885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5" y="887"/>
                  </a:lnTo>
                  <a:lnTo>
                    <a:pt x="1745" y="887"/>
                  </a:lnTo>
                  <a:lnTo>
                    <a:pt x="1745" y="890"/>
                  </a:lnTo>
                  <a:lnTo>
                    <a:pt x="1745" y="892"/>
                  </a:lnTo>
                  <a:lnTo>
                    <a:pt x="1748" y="895"/>
                  </a:lnTo>
                  <a:lnTo>
                    <a:pt x="1748" y="897"/>
                  </a:lnTo>
                  <a:lnTo>
                    <a:pt x="1748" y="902"/>
                  </a:lnTo>
                  <a:lnTo>
                    <a:pt x="1750" y="904"/>
                  </a:lnTo>
                  <a:lnTo>
                    <a:pt x="1750" y="904"/>
                  </a:lnTo>
                  <a:lnTo>
                    <a:pt x="1755" y="906"/>
                  </a:lnTo>
                  <a:lnTo>
                    <a:pt x="1757" y="909"/>
                  </a:lnTo>
                  <a:lnTo>
                    <a:pt x="1757" y="909"/>
                  </a:lnTo>
                  <a:lnTo>
                    <a:pt x="1757" y="911"/>
                  </a:lnTo>
                  <a:lnTo>
                    <a:pt x="1759" y="911"/>
                  </a:lnTo>
                  <a:lnTo>
                    <a:pt x="1762" y="913"/>
                  </a:lnTo>
                  <a:lnTo>
                    <a:pt x="1764" y="916"/>
                  </a:lnTo>
                  <a:lnTo>
                    <a:pt x="1764" y="916"/>
                  </a:lnTo>
                  <a:lnTo>
                    <a:pt x="1766" y="916"/>
                  </a:lnTo>
                  <a:lnTo>
                    <a:pt x="1769" y="918"/>
                  </a:lnTo>
                  <a:lnTo>
                    <a:pt x="1769" y="916"/>
                  </a:lnTo>
                  <a:lnTo>
                    <a:pt x="1771" y="916"/>
                  </a:lnTo>
                  <a:lnTo>
                    <a:pt x="1771" y="916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8" y="916"/>
                  </a:lnTo>
                  <a:lnTo>
                    <a:pt x="1778" y="916"/>
                  </a:lnTo>
                  <a:lnTo>
                    <a:pt x="1781" y="918"/>
                  </a:lnTo>
                  <a:lnTo>
                    <a:pt x="1781" y="918"/>
                  </a:lnTo>
                  <a:lnTo>
                    <a:pt x="1781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5" y="921"/>
                  </a:lnTo>
                  <a:lnTo>
                    <a:pt x="1785" y="918"/>
                  </a:lnTo>
                  <a:lnTo>
                    <a:pt x="1785" y="918"/>
                  </a:lnTo>
                  <a:lnTo>
                    <a:pt x="1785" y="916"/>
                  </a:lnTo>
                  <a:lnTo>
                    <a:pt x="1790" y="911"/>
                  </a:lnTo>
                  <a:lnTo>
                    <a:pt x="1790" y="911"/>
                  </a:lnTo>
                  <a:lnTo>
                    <a:pt x="1790" y="909"/>
                  </a:lnTo>
                  <a:lnTo>
                    <a:pt x="1788" y="909"/>
                  </a:lnTo>
                  <a:lnTo>
                    <a:pt x="1788" y="909"/>
                  </a:lnTo>
                  <a:lnTo>
                    <a:pt x="1785" y="909"/>
                  </a:lnTo>
                  <a:lnTo>
                    <a:pt x="1785" y="909"/>
                  </a:lnTo>
                  <a:lnTo>
                    <a:pt x="1788" y="906"/>
                  </a:lnTo>
                  <a:lnTo>
                    <a:pt x="1788" y="906"/>
                  </a:lnTo>
                  <a:lnTo>
                    <a:pt x="1790" y="906"/>
                  </a:lnTo>
                  <a:lnTo>
                    <a:pt x="1788" y="906"/>
                  </a:lnTo>
                  <a:lnTo>
                    <a:pt x="1785" y="904"/>
                  </a:lnTo>
                  <a:lnTo>
                    <a:pt x="1785" y="904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90" y="902"/>
                  </a:lnTo>
                  <a:lnTo>
                    <a:pt x="1790" y="902"/>
                  </a:lnTo>
                  <a:lnTo>
                    <a:pt x="1790" y="899"/>
                  </a:lnTo>
                  <a:lnTo>
                    <a:pt x="1790" y="897"/>
                  </a:lnTo>
                  <a:lnTo>
                    <a:pt x="1790" y="897"/>
                  </a:lnTo>
                  <a:lnTo>
                    <a:pt x="1792" y="897"/>
                  </a:lnTo>
                  <a:lnTo>
                    <a:pt x="1792" y="897"/>
                  </a:lnTo>
                  <a:lnTo>
                    <a:pt x="1795" y="897"/>
                  </a:lnTo>
                  <a:lnTo>
                    <a:pt x="1795" y="902"/>
                  </a:lnTo>
                  <a:lnTo>
                    <a:pt x="1792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7" y="902"/>
                  </a:lnTo>
                  <a:lnTo>
                    <a:pt x="1797" y="902"/>
                  </a:lnTo>
                  <a:lnTo>
                    <a:pt x="1800" y="904"/>
                  </a:lnTo>
                  <a:lnTo>
                    <a:pt x="1800" y="904"/>
                  </a:lnTo>
                  <a:lnTo>
                    <a:pt x="1800" y="906"/>
                  </a:lnTo>
                  <a:lnTo>
                    <a:pt x="1800" y="909"/>
                  </a:lnTo>
                  <a:lnTo>
                    <a:pt x="1802" y="909"/>
                  </a:lnTo>
                  <a:lnTo>
                    <a:pt x="1802" y="911"/>
                  </a:lnTo>
                  <a:lnTo>
                    <a:pt x="1802" y="911"/>
                  </a:lnTo>
                  <a:lnTo>
                    <a:pt x="1802" y="913"/>
                  </a:lnTo>
                  <a:lnTo>
                    <a:pt x="1802" y="913"/>
                  </a:lnTo>
                  <a:lnTo>
                    <a:pt x="1804" y="916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9" y="918"/>
                  </a:lnTo>
                  <a:lnTo>
                    <a:pt x="1807" y="921"/>
                  </a:lnTo>
                  <a:lnTo>
                    <a:pt x="1807" y="921"/>
                  </a:lnTo>
                  <a:lnTo>
                    <a:pt x="1804" y="921"/>
                  </a:lnTo>
                  <a:lnTo>
                    <a:pt x="1807" y="923"/>
                  </a:lnTo>
                  <a:lnTo>
                    <a:pt x="1807" y="923"/>
                  </a:lnTo>
                  <a:lnTo>
                    <a:pt x="1809" y="923"/>
                  </a:lnTo>
                  <a:lnTo>
                    <a:pt x="1809" y="925"/>
                  </a:lnTo>
                  <a:lnTo>
                    <a:pt x="1804" y="932"/>
                  </a:lnTo>
                  <a:lnTo>
                    <a:pt x="1804" y="935"/>
                  </a:lnTo>
                  <a:lnTo>
                    <a:pt x="1807" y="942"/>
                  </a:lnTo>
                  <a:lnTo>
                    <a:pt x="1807" y="947"/>
                  </a:lnTo>
                  <a:lnTo>
                    <a:pt x="1809" y="951"/>
                  </a:lnTo>
                  <a:lnTo>
                    <a:pt x="1807" y="956"/>
                  </a:lnTo>
                  <a:lnTo>
                    <a:pt x="1807" y="963"/>
                  </a:lnTo>
                  <a:lnTo>
                    <a:pt x="1807" y="970"/>
                  </a:lnTo>
                  <a:lnTo>
                    <a:pt x="1804" y="975"/>
                  </a:lnTo>
                  <a:lnTo>
                    <a:pt x="1804" y="977"/>
                  </a:lnTo>
                  <a:lnTo>
                    <a:pt x="1807" y="980"/>
                  </a:lnTo>
                  <a:lnTo>
                    <a:pt x="1807" y="982"/>
                  </a:lnTo>
                  <a:lnTo>
                    <a:pt x="1809" y="982"/>
                  </a:lnTo>
                  <a:lnTo>
                    <a:pt x="1811" y="982"/>
                  </a:lnTo>
                  <a:lnTo>
                    <a:pt x="1814" y="982"/>
                  </a:lnTo>
                  <a:lnTo>
                    <a:pt x="1833" y="989"/>
                  </a:lnTo>
                  <a:lnTo>
                    <a:pt x="1847" y="992"/>
                  </a:lnTo>
                  <a:lnTo>
                    <a:pt x="1852" y="994"/>
                  </a:lnTo>
                  <a:lnTo>
                    <a:pt x="1856" y="994"/>
                  </a:lnTo>
                  <a:lnTo>
                    <a:pt x="1864" y="994"/>
                  </a:lnTo>
                  <a:lnTo>
                    <a:pt x="1871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8" y="994"/>
                  </a:lnTo>
                  <a:lnTo>
                    <a:pt x="1880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5" y="994"/>
                  </a:lnTo>
                  <a:lnTo>
                    <a:pt x="1885" y="994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90" y="996"/>
                  </a:lnTo>
                  <a:lnTo>
                    <a:pt x="1892" y="996"/>
                  </a:lnTo>
                  <a:lnTo>
                    <a:pt x="1901" y="994"/>
                  </a:lnTo>
                  <a:lnTo>
                    <a:pt x="1904" y="994"/>
                  </a:lnTo>
                  <a:lnTo>
                    <a:pt x="1918" y="992"/>
                  </a:lnTo>
                  <a:lnTo>
                    <a:pt x="1920" y="992"/>
                  </a:lnTo>
                  <a:lnTo>
                    <a:pt x="1923" y="992"/>
                  </a:lnTo>
                  <a:lnTo>
                    <a:pt x="1925" y="989"/>
                  </a:lnTo>
                  <a:lnTo>
                    <a:pt x="1925" y="989"/>
                  </a:lnTo>
                  <a:lnTo>
                    <a:pt x="1930" y="992"/>
                  </a:lnTo>
                  <a:lnTo>
                    <a:pt x="1942" y="996"/>
                  </a:lnTo>
                  <a:lnTo>
                    <a:pt x="1944" y="996"/>
                  </a:lnTo>
                  <a:lnTo>
                    <a:pt x="1946" y="996"/>
                  </a:lnTo>
                  <a:lnTo>
                    <a:pt x="1946" y="996"/>
                  </a:lnTo>
                  <a:lnTo>
                    <a:pt x="1949" y="996"/>
                  </a:lnTo>
                  <a:lnTo>
                    <a:pt x="1949" y="996"/>
                  </a:lnTo>
                  <a:lnTo>
                    <a:pt x="1951" y="994"/>
                  </a:lnTo>
                  <a:lnTo>
                    <a:pt x="1951" y="994"/>
                  </a:lnTo>
                  <a:lnTo>
                    <a:pt x="1954" y="994"/>
                  </a:lnTo>
                  <a:lnTo>
                    <a:pt x="1954" y="994"/>
                  </a:lnTo>
                  <a:lnTo>
                    <a:pt x="1954" y="996"/>
                  </a:lnTo>
                  <a:lnTo>
                    <a:pt x="1956" y="996"/>
                  </a:lnTo>
                  <a:lnTo>
                    <a:pt x="1956" y="996"/>
                  </a:lnTo>
                  <a:lnTo>
                    <a:pt x="1958" y="996"/>
                  </a:lnTo>
                  <a:lnTo>
                    <a:pt x="1961" y="996"/>
                  </a:lnTo>
                  <a:lnTo>
                    <a:pt x="1961" y="996"/>
                  </a:lnTo>
                  <a:lnTo>
                    <a:pt x="1963" y="994"/>
                  </a:lnTo>
                  <a:lnTo>
                    <a:pt x="1963" y="994"/>
                  </a:lnTo>
                  <a:lnTo>
                    <a:pt x="1963" y="996"/>
                  </a:lnTo>
                  <a:lnTo>
                    <a:pt x="1965" y="996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8" y="994"/>
                  </a:lnTo>
                  <a:lnTo>
                    <a:pt x="1972" y="994"/>
                  </a:lnTo>
                  <a:lnTo>
                    <a:pt x="1980" y="992"/>
                  </a:lnTo>
                  <a:lnTo>
                    <a:pt x="1984" y="994"/>
                  </a:lnTo>
                  <a:lnTo>
                    <a:pt x="1987" y="992"/>
                  </a:lnTo>
                  <a:lnTo>
                    <a:pt x="1989" y="992"/>
                  </a:lnTo>
                  <a:lnTo>
                    <a:pt x="1991" y="992"/>
                  </a:lnTo>
                  <a:lnTo>
                    <a:pt x="1994" y="992"/>
                  </a:lnTo>
                  <a:lnTo>
                    <a:pt x="1996" y="994"/>
                  </a:lnTo>
                  <a:lnTo>
                    <a:pt x="1999" y="994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6" y="999"/>
                  </a:lnTo>
                  <a:lnTo>
                    <a:pt x="2006" y="999"/>
                  </a:lnTo>
                  <a:lnTo>
                    <a:pt x="2008" y="1001"/>
                  </a:lnTo>
                  <a:lnTo>
                    <a:pt x="2008" y="1001"/>
                  </a:lnTo>
                  <a:lnTo>
                    <a:pt x="2010" y="1001"/>
                  </a:lnTo>
                  <a:lnTo>
                    <a:pt x="2015" y="1001"/>
                  </a:lnTo>
                  <a:lnTo>
                    <a:pt x="2015" y="1003"/>
                  </a:lnTo>
                  <a:lnTo>
                    <a:pt x="2017" y="1003"/>
                  </a:lnTo>
                  <a:lnTo>
                    <a:pt x="2020" y="1006"/>
                  </a:lnTo>
                  <a:lnTo>
                    <a:pt x="2020" y="1006"/>
                  </a:lnTo>
                  <a:lnTo>
                    <a:pt x="2022" y="1008"/>
                  </a:lnTo>
                  <a:lnTo>
                    <a:pt x="2022" y="1008"/>
                  </a:lnTo>
                  <a:lnTo>
                    <a:pt x="2022" y="1010"/>
                  </a:lnTo>
                  <a:lnTo>
                    <a:pt x="2022" y="1010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9" y="1015"/>
                  </a:lnTo>
                  <a:lnTo>
                    <a:pt x="2029" y="1015"/>
                  </a:lnTo>
                  <a:lnTo>
                    <a:pt x="2029" y="1018"/>
                  </a:lnTo>
                  <a:lnTo>
                    <a:pt x="2029" y="1018"/>
                  </a:lnTo>
                  <a:lnTo>
                    <a:pt x="2029" y="1020"/>
                  </a:lnTo>
                  <a:lnTo>
                    <a:pt x="2029" y="1020"/>
                  </a:lnTo>
                  <a:lnTo>
                    <a:pt x="2027" y="1022"/>
                  </a:lnTo>
                  <a:lnTo>
                    <a:pt x="2020" y="1025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13" y="1018"/>
                  </a:lnTo>
                  <a:lnTo>
                    <a:pt x="2010" y="1018"/>
                  </a:lnTo>
                  <a:lnTo>
                    <a:pt x="2008" y="1018"/>
                  </a:lnTo>
                  <a:lnTo>
                    <a:pt x="2008" y="1020"/>
                  </a:lnTo>
                  <a:lnTo>
                    <a:pt x="2008" y="1022"/>
                  </a:lnTo>
                  <a:lnTo>
                    <a:pt x="2008" y="1025"/>
                  </a:lnTo>
                  <a:lnTo>
                    <a:pt x="2008" y="1027"/>
                  </a:lnTo>
                  <a:lnTo>
                    <a:pt x="2008" y="1027"/>
                  </a:lnTo>
                  <a:lnTo>
                    <a:pt x="2008" y="1029"/>
                  </a:lnTo>
                  <a:lnTo>
                    <a:pt x="2003" y="1041"/>
                  </a:lnTo>
                  <a:lnTo>
                    <a:pt x="2003" y="1044"/>
                  </a:lnTo>
                  <a:lnTo>
                    <a:pt x="2003" y="1048"/>
                  </a:lnTo>
                  <a:lnTo>
                    <a:pt x="2003" y="1048"/>
                  </a:lnTo>
                  <a:lnTo>
                    <a:pt x="2001" y="1051"/>
                  </a:lnTo>
                  <a:lnTo>
                    <a:pt x="2001" y="1051"/>
                  </a:lnTo>
                  <a:lnTo>
                    <a:pt x="1999" y="1053"/>
                  </a:lnTo>
                  <a:lnTo>
                    <a:pt x="1999" y="1053"/>
                  </a:lnTo>
                  <a:lnTo>
                    <a:pt x="1999" y="1055"/>
                  </a:lnTo>
                  <a:lnTo>
                    <a:pt x="1999" y="1060"/>
                  </a:lnTo>
                  <a:lnTo>
                    <a:pt x="1999" y="1063"/>
                  </a:lnTo>
                  <a:lnTo>
                    <a:pt x="1996" y="1065"/>
                  </a:lnTo>
                  <a:lnTo>
                    <a:pt x="1994" y="1065"/>
                  </a:lnTo>
                  <a:lnTo>
                    <a:pt x="1991" y="1067"/>
                  </a:lnTo>
                  <a:lnTo>
                    <a:pt x="1984" y="1065"/>
                  </a:lnTo>
                  <a:lnTo>
                    <a:pt x="1984" y="1067"/>
                  </a:lnTo>
                  <a:lnTo>
                    <a:pt x="1987" y="1070"/>
                  </a:lnTo>
                  <a:lnTo>
                    <a:pt x="1987" y="1072"/>
                  </a:lnTo>
                  <a:lnTo>
                    <a:pt x="1984" y="1070"/>
                  </a:lnTo>
                  <a:lnTo>
                    <a:pt x="1984" y="1070"/>
                  </a:lnTo>
                  <a:lnTo>
                    <a:pt x="1982" y="1067"/>
                  </a:lnTo>
                  <a:lnTo>
                    <a:pt x="1980" y="1070"/>
                  </a:lnTo>
                  <a:lnTo>
                    <a:pt x="1980" y="1070"/>
                  </a:lnTo>
                  <a:lnTo>
                    <a:pt x="1982" y="1074"/>
                  </a:lnTo>
                  <a:lnTo>
                    <a:pt x="1982" y="1077"/>
                  </a:lnTo>
                  <a:lnTo>
                    <a:pt x="1980" y="1084"/>
                  </a:lnTo>
                  <a:lnTo>
                    <a:pt x="1980" y="1086"/>
                  </a:lnTo>
                  <a:lnTo>
                    <a:pt x="1977" y="1086"/>
                  </a:lnTo>
                  <a:lnTo>
                    <a:pt x="1975" y="1086"/>
                  </a:lnTo>
                  <a:lnTo>
                    <a:pt x="1972" y="1084"/>
                  </a:lnTo>
                  <a:lnTo>
                    <a:pt x="1972" y="1082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68" y="1079"/>
                  </a:lnTo>
                  <a:lnTo>
                    <a:pt x="1965" y="1079"/>
                  </a:lnTo>
                  <a:lnTo>
                    <a:pt x="1965" y="1082"/>
                  </a:lnTo>
                  <a:lnTo>
                    <a:pt x="1968" y="1084"/>
                  </a:lnTo>
                  <a:lnTo>
                    <a:pt x="1968" y="1084"/>
                  </a:lnTo>
                  <a:lnTo>
                    <a:pt x="1965" y="1086"/>
                  </a:lnTo>
                  <a:lnTo>
                    <a:pt x="1965" y="1086"/>
                  </a:lnTo>
                  <a:lnTo>
                    <a:pt x="1963" y="1086"/>
                  </a:lnTo>
                  <a:lnTo>
                    <a:pt x="1961" y="1086"/>
                  </a:lnTo>
                  <a:lnTo>
                    <a:pt x="1961" y="1084"/>
                  </a:lnTo>
                  <a:lnTo>
                    <a:pt x="1958" y="1082"/>
                  </a:lnTo>
                  <a:lnTo>
                    <a:pt x="1958" y="1079"/>
                  </a:lnTo>
                  <a:lnTo>
                    <a:pt x="1958" y="1082"/>
                  </a:lnTo>
                  <a:lnTo>
                    <a:pt x="1956" y="1086"/>
                  </a:lnTo>
                  <a:lnTo>
                    <a:pt x="1956" y="1089"/>
                  </a:lnTo>
                  <a:lnTo>
                    <a:pt x="1956" y="1091"/>
                  </a:lnTo>
                  <a:lnTo>
                    <a:pt x="1954" y="1091"/>
                  </a:lnTo>
                  <a:lnTo>
                    <a:pt x="1951" y="1091"/>
                  </a:lnTo>
                  <a:lnTo>
                    <a:pt x="1949" y="1091"/>
                  </a:lnTo>
                  <a:lnTo>
                    <a:pt x="1946" y="1091"/>
                  </a:lnTo>
                  <a:lnTo>
                    <a:pt x="1939" y="1091"/>
                  </a:lnTo>
                  <a:lnTo>
                    <a:pt x="1937" y="1091"/>
                  </a:lnTo>
                  <a:lnTo>
                    <a:pt x="1935" y="1093"/>
                  </a:lnTo>
                  <a:lnTo>
                    <a:pt x="1935" y="1096"/>
                  </a:lnTo>
                  <a:lnTo>
                    <a:pt x="1935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0" y="1100"/>
                  </a:lnTo>
                  <a:lnTo>
                    <a:pt x="1927" y="1100"/>
                  </a:lnTo>
                  <a:lnTo>
                    <a:pt x="1927" y="1103"/>
                  </a:lnTo>
                  <a:lnTo>
                    <a:pt x="1927" y="1103"/>
                  </a:lnTo>
                  <a:lnTo>
                    <a:pt x="1923" y="1108"/>
                  </a:lnTo>
                  <a:lnTo>
                    <a:pt x="1923" y="1110"/>
                  </a:lnTo>
                  <a:lnTo>
                    <a:pt x="1923" y="1110"/>
                  </a:lnTo>
                  <a:lnTo>
                    <a:pt x="1925" y="1112"/>
                  </a:lnTo>
                  <a:lnTo>
                    <a:pt x="1925" y="1115"/>
                  </a:lnTo>
                  <a:lnTo>
                    <a:pt x="1925" y="1115"/>
                  </a:lnTo>
                  <a:lnTo>
                    <a:pt x="1923" y="1119"/>
                  </a:lnTo>
                  <a:lnTo>
                    <a:pt x="1923" y="1122"/>
                  </a:lnTo>
                  <a:lnTo>
                    <a:pt x="1920" y="1122"/>
                  </a:lnTo>
                  <a:lnTo>
                    <a:pt x="1918" y="1122"/>
                  </a:lnTo>
                  <a:lnTo>
                    <a:pt x="1918" y="1124"/>
                  </a:lnTo>
                  <a:lnTo>
                    <a:pt x="1916" y="1124"/>
                  </a:lnTo>
                  <a:lnTo>
                    <a:pt x="1918" y="1126"/>
                  </a:lnTo>
                  <a:lnTo>
                    <a:pt x="1918" y="1129"/>
                  </a:lnTo>
                  <a:lnTo>
                    <a:pt x="1920" y="1129"/>
                  </a:lnTo>
                  <a:lnTo>
                    <a:pt x="1920" y="1129"/>
                  </a:lnTo>
                  <a:lnTo>
                    <a:pt x="1920" y="1131"/>
                  </a:lnTo>
                  <a:lnTo>
                    <a:pt x="1918" y="1131"/>
                  </a:lnTo>
                  <a:lnTo>
                    <a:pt x="1918" y="1131"/>
                  </a:lnTo>
                  <a:lnTo>
                    <a:pt x="1918" y="1134"/>
                  </a:lnTo>
                  <a:lnTo>
                    <a:pt x="1918" y="1136"/>
                  </a:lnTo>
                  <a:lnTo>
                    <a:pt x="1920" y="1138"/>
                  </a:lnTo>
                  <a:lnTo>
                    <a:pt x="1920" y="1141"/>
                  </a:lnTo>
                  <a:lnTo>
                    <a:pt x="1920" y="1143"/>
                  </a:lnTo>
                  <a:lnTo>
                    <a:pt x="1923" y="1145"/>
                  </a:lnTo>
                  <a:lnTo>
                    <a:pt x="1923" y="1145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50"/>
                  </a:lnTo>
                  <a:lnTo>
                    <a:pt x="1925" y="1155"/>
                  </a:lnTo>
                  <a:lnTo>
                    <a:pt x="1927" y="1157"/>
                  </a:lnTo>
                  <a:lnTo>
                    <a:pt x="1927" y="1157"/>
                  </a:lnTo>
                  <a:lnTo>
                    <a:pt x="1930" y="1157"/>
                  </a:lnTo>
                  <a:lnTo>
                    <a:pt x="1930" y="1157"/>
                  </a:lnTo>
                  <a:lnTo>
                    <a:pt x="1930" y="1160"/>
                  </a:lnTo>
                  <a:lnTo>
                    <a:pt x="1927" y="1160"/>
                  </a:lnTo>
                  <a:lnTo>
                    <a:pt x="1927" y="1160"/>
                  </a:lnTo>
                  <a:lnTo>
                    <a:pt x="1927" y="1162"/>
                  </a:lnTo>
                  <a:lnTo>
                    <a:pt x="1927" y="1162"/>
                  </a:lnTo>
                  <a:lnTo>
                    <a:pt x="1930" y="1162"/>
                  </a:lnTo>
                  <a:lnTo>
                    <a:pt x="1930" y="1176"/>
                  </a:lnTo>
                  <a:lnTo>
                    <a:pt x="1932" y="1181"/>
                  </a:lnTo>
                  <a:lnTo>
                    <a:pt x="1935" y="1183"/>
                  </a:lnTo>
                  <a:lnTo>
                    <a:pt x="1937" y="1183"/>
                  </a:lnTo>
                  <a:lnTo>
                    <a:pt x="1937" y="1181"/>
                  </a:lnTo>
                  <a:lnTo>
                    <a:pt x="1935" y="1174"/>
                  </a:lnTo>
                  <a:lnTo>
                    <a:pt x="1935" y="1169"/>
                  </a:lnTo>
                  <a:lnTo>
                    <a:pt x="1935" y="1167"/>
                  </a:lnTo>
                  <a:lnTo>
                    <a:pt x="1937" y="1167"/>
                  </a:lnTo>
                  <a:lnTo>
                    <a:pt x="1939" y="1167"/>
                  </a:lnTo>
                  <a:lnTo>
                    <a:pt x="1939" y="1167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69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4" y="1174"/>
                  </a:lnTo>
                  <a:lnTo>
                    <a:pt x="1944" y="1174"/>
                  </a:lnTo>
                  <a:lnTo>
                    <a:pt x="1944" y="1176"/>
                  </a:lnTo>
                  <a:lnTo>
                    <a:pt x="1944" y="1176"/>
                  </a:lnTo>
                  <a:lnTo>
                    <a:pt x="1946" y="1183"/>
                  </a:lnTo>
                  <a:lnTo>
                    <a:pt x="1946" y="1186"/>
                  </a:lnTo>
                  <a:lnTo>
                    <a:pt x="1949" y="1186"/>
                  </a:lnTo>
                  <a:lnTo>
                    <a:pt x="1949" y="1186"/>
                  </a:lnTo>
                  <a:lnTo>
                    <a:pt x="1949" y="1188"/>
                  </a:lnTo>
                  <a:lnTo>
                    <a:pt x="1949" y="1190"/>
                  </a:lnTo>
                  <a:lnTo>
                    <a:pt x="1949" y="1190"/>
                  </a:lnTo>
                  <a:lnTo>
                    <a:pt x="1951" y="1193"/>
                  </a:lnTo>
                  <a:lnTo>
                    <a:pt x="1951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6" y="1195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3" y="1190"/>
                  </a:lnTo>
                  <a:lnTo>
                    <a:pt x="1965" y="1190"/>
                  </a:lnTo>
                  <a:lnTo>
                    <a:pt x="1965" y="1190"/>
                  </a:lnTo>
                  <a:lnTo>
                    <a:pt x="1968" y="1188"/>
                  </a:lnTo>
                  <a:lnTo>
                    <a:pt x="1968" y="1188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2" y="1183"/>
                  </a:lnTo>
                  <a:lnTo>
                    <a:pt x="1972" y="1181"/>
                  </a:lnTo>
                  <a:lnTo>
                    <a:pt x="1972" y="1181"/>
                  </a:lnTo>
                  <a:lnTo>
                    <a:pt x="1970" y="1179"/>
                  </a:lnTo>
                  <a:lnTo>
                    <a:pt x="1970" y="1171"/>
                  </a:lnTo>
                  <a:lnTo>
                    <a:pt x="1968" y="1169"/>
                  </a:lnTo>
                  <a:lnTo>
                    <a:pt x="1968" y="1164"/>
                  </a:lnTo>
                  <a:lnTo>
                    <a:pt x="1970" y="1162"/>
                  </a:lnTo>
                  <a:lnTo>
                    <a:pt x="1972" y="1157"/>
                  </a:lnTo>
                  <a:lnTo>
                    <a:pt x="1975" y="1155"/>
                  </a:lnTo>
                  <a:lnTo>
                    <a:pt x="1975" y="1153"/>
                  </a:lnTo>
                  <a:lnTo>
                    <a:pt x="1980" y="1150"/>
                  </a:lnTo>
                  <a:lnTo>
                    <a:pt x="1982" y="1150"/>
                  </a:lnTo>
                  <a:lnTo>
                    <a:pt x="1982" y="1148"/>
                  </a:lnTo>
                  <a:lnTo>
                    <a:pt x="1984" y="1145"/>
                  </a:lnTo>
                  <a:lnTo>
                    <a:pt x="1984" y="1143"/>
                  </a:lnTo>
                  <a:lnTo>
                    <a:pt x="1982" y="1131"/>
                  </a:lnTo>
                  <a:lnTo>
                    <a:pt x="1982" y="1129"/>
                  </a:lnTo>
                  <a:lnTo>
                    <a:pt x="1982" y="1126"/>
                  </a:lnTo>
                  <a:lnTo>
                    <a:pt x="1982" y="1124"/>
                  </a:lnTo>
                  <a:lnTo>
                    <a:pt x="1984" y="1124"/>
                  </a:lnTo>
                  <a:lnTo>
                    <a:pt x="1984" y="1126"/>
                  </a:lnTo>
                  <a:lnTo>
                    <a:pt x="1987" y="1129"/>
                  </a:lnTo>
                  <a:lnTo>
                    <a:pt x="1989" y="1131"/>
                  </a:lnTo>
                  <a:lnTo>
                    <a:pt x="1991" y="1131"/>
                  </a:lnTo>
                  <a:lnTo>
                    <a:pt x="1991" y="1131"/>
                  </a:lnTo>
                  <a:lnTo>
                    <a:pt x="1994" y="1131"/>
                  </a:lnTo>
                  <a:lnTo>
                    <a:pt x="1996" y="1126"/>
                  </a:lnTo>
                  <a:lnTo>
                    <a:pt x="1999" y="1124"/>
                  </a:lnTo>
                  <a:lnTo>
                    <a:pt x="2001" y="1124"/>
                  </a:lnTo>
                  <a:lnTo>
                    <a:pt x="2003" y="1126"/>
                  </a:lnTo>
                  <a:lnTo>
                    <a:pt x="2003" y="1129"/>
                  </a:lnTo>
                  <a:lnTo>
                    <a:pt x="2006" y="1131"/>
                  </a:lnTo>
                  <a:lnTo>
                    <a:pt x="2006" y="1131"/>
                  </a:lnTo>
                  <a:lnTo>
                    <a:pt x="2008" y="1126"/>
                  </a:lnTo>
                  <a:lnTo>
                    <a:pt x="2008" y="1126"/>
                  </a:lnTo>
                  <a:lnTo>
                    <a:pt x="2010" y="1126"/>
                  </a:lnTo>
                  <a:lnTo>
                    <a:pt x="2010" y="1129"/>
                  </a:lnTo>
                  <a:lnTo>
                    <a:pt x="2010" y="1131"/>
                  </a:lnTo>
                  <a:lnTo>
                    <a:pt x="2010" y="1136"/>
                  </a:lnTo>
                  <a:lnTo>
                    <a:pt x="2013" y="1145"/>
                  </a:lnTo>
                  <a:lnTo>
                    <a:pt x="2013" y="1150"/>
                  </a:lnTo>
                  <a:lnTo>
                    <a:pt x="2015" y="1150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5"/>
                  </a:lnTo>
                  <a:lnTo>
                    <a:pt x="2015" y="1155"/>
                  </a:lnTo>
                  <a:lnTo>
                    <a:pt x="2015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60"/>
                  </a:lnTo>
                  <a:lnTo>
                    <a:pt x="2017" y="1160"/>
                  </a:lnTo>
                  <a:lnTo>
                    <a:pt x="2017" y="1162"/>
                  </a:lnTo>
                  <a:lnTo>
                    <a:pt x="2017" y="1162"/>
                  </a:lnTo>
                  <a:lnTo>
                    <a:pt x="2020" y="1164"/>
                  </a:lnTo>
                  <a:lnTo>
                    <a:pt x="2020" y="1164"/>
                  </a:lnTo>
                  <a:lnTo>
                    <a:pt x="2017" y="1167"/>
                  </a:lnTo>
                  <a:lnTo>
                    <a:pt x="2017" y="1169"/>
                  </a:lnTo>
                  <a:lnTo>
                    <a:pt x="2017" y="1171"/>
                  </a:lnTo>
                  <a:lnTo>
                    <a:pt x="2017" y="1174"/>
                  </a:lnTo>
                  <a:lnTo>
                    <a:pt x="2017" y="1188"/>
                  </a:lnTo>
                  <a:lnTo>
                    <a:pt x="2017" y="1193"/>
                  </a:lnTo>
                  <a:lnTo>
                    <a:pt x="2020" y="1197"/>
                  </a:lnTo>
                  <a:lnTo>
                    <a:pt x="2020" y="1200"/>
                  </a:lnTo>
                  <a:lnTo>
                    <a:pt x="2022" y="1200"/>
                  </a:lnTo>
                  <a:lnTo>
                    <a:pt x="2025" y="1202"/>
                  </a:lnTo>
                  <a:lnTo>
                    <a:pt x="2025" y="1209"/>
                  </a:lnTo>
                  <a:lnTo>
                    <a:pt x="2027" y="1212"/>
                  </a:lnTo>
                  <a:lnTo>
                    <a:pt x="2027" y="1212"/>
                  </a:lnTo>
                  <a:lnTo>
                    <a:pt x="2029" y="1214"/>
                  </a:lnTo>
                  <a:lnTo>
                    <a:pt x="2029" y="1216"/>
                  </a:lnTo>
                  <a:lnTo>
                    <a:pt x="2029" y="1216"/>
                  </a:lnTo>
                  <a:lnTo>
                    <a:pt x="2032" y="1224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2" y="1233"/>
                  </a:lnTo>
                  <a:lnTo>
                    <a:pt x="2032" y="1235"/>
                  </a:lnTo>
                  <a:lnTo>
                    <a:pt x="2036" y="1264"/>
                  </a:lnTo>
                  <a:lnTo>
                    <a:pt x="2036" y="1266"/>
                  </a:lnTo>
                  <a:lnTo>
                    <a:pt x="2036" y="1268"/>
                  </a:lnTo>
                  <a:lnTo>
                    <a:pt x="2034" y="1268"/>
                  </a:lnTo>
                  <a:lnTo>
                    <a:pt x="2034" y="1268"/>
                  </a:lnTo>
                  <a:lnTo>
                    <a:pt x="2036" y="1273"/>
                  </a:lnTo>
                  <a:lnTo>
                    <a:pt x="2036" y="1280"/>
                  </a:lnTo>
                  <a:lnTo>
                    <a:pt x="2036" y="1280"/>
                  </a:lnTo>
                  <a:lnTo>
                    <a:pt x="2036" y="1283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4" y="1278"/>
                  </a:lnTo>
                  <a:lnTo>
                    <a:pt x="2044" y="1278"/>
                  </a:lnTo>
                  <a:lnTo>
                    <a:pt x="2044" y="1276"/>
                  </a:lnTo>
                  <a:lnTo>
                    <a:pt x="2044" y="1273"/>
                  </a:lnTo>
                  <a:lnTo>
                    <a:pt x="2044" y="1273"/>
                  </a:lnTo>
                  <a:lnTo>
                    <a:pt x="2044" y="1271"/>
                  </a:lnTo>
                  <a:lnTo>
                    <a:pt x="2044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68"/>
                  </a:lnTo>
                  <a:lnTo>
                    <a:pt x="2046" y="1266"/>
                  </a:lnTo>
                  <a:lnTo>
                    <a:pt x="2046" y="1266"/>
                  </a:lnTo>
                  <a:lnTo>
                    <a:pt x="2048" y="1266"/>
                  </a:lnTo>
                  <a:lnTo>
                    <a:pt x="2053" y="1271"/>
                  </a:lnTo>
                  <a:lnTo>
                    <a:pt x="2058" y="1276"/>
                  </a:lnTo>
                  <a:lnTo>
                    <a:pt x="2060" y="1278"/>
                  </a:lnTo>
                  <a:lnTo>
                    <a:pt x="2060" y="1280"/>
                  </a:lnTo>
                  <a:lnTo>
                    <a:pt x="2060" y="1283"/>
                  </a:lnTo>
                  <a:lnTo>
                    <a:pt x="2062" y="1283"/>
                  </a:lnTo>
                  <a:lnTo>
                    <a:pt x="2062" y="1283"/>
                  </a:lnTo>
                  <a:lnTo>
                    <a:pt x="2065" y="1280"/>
                  </a:lnTo>
                  <a:lnTo>
                    <a:pt x="2065" y="1278"/>
                  </a:lnTo>
                  <a:lnTo>
                    <a:pt x="2065" y="1278"/>
                  </a:lnTo>
                  <a:lnTo>
                    <a:pt x="2067" y="1278"/>
                  </a:lnTo>
                  <a:lnTo>
                    <a:pt x="2067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6"/>
                  </a:lnTo>
                  <a:lnTo>
                    <a:pt x="2070" y="1276"/>
                  </a:lnTo>
                  <a:lnTo>
                    <a:pt x="2070" y="1273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4" y="1268"/>
                  </a:lnTo>
                  <a:lnTo>
                    <a:pt x="2074" y="1268"/>
                  </a:lnTo>
                  <a:lnTo>
                    <a:pt x="2074" y="1264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7" y="1261"/>
                  </a:lnTo>
                  <a:lnTo>
                    <a:pt x="2079" y="1261"/>
                  </a:lnTo>
                  <a:lnTo>
                    <a:pt x="2079" y="1261"/>
                  </a:lnTo>
                  <a:lnTo>
                    <a:pt x="2081" y="1264"/>
                  </a:lnTo>
                  <a:lnTo>
                    <a:pt x="2081" y="1264"/>
                  </a:lnTo>
                  <a:lnTo>
                    <a:pt x="2084" y="1264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6" y="1259"/>
                  </a:lnTo>
                  <a:lnTo>
                    <a:pt x="2086" y="1259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45"/>
                  </a:lnTo>
                  <a:lnTo>
                    <a:pt x="2086" y="1242"/>
                  </a:lnTo>
                  <a:lnTo>
                    <a:pt x="2081" y="1238"/>
                  </a:lnTo>
                  <a:lnTo>
                    <a:pt x="2081" y="1238"/>
                  </a:lnTo>
                  <a:lnTo>
                    <a:pt x="2081" y="1233"/>
                  </a:lnTo>
                  <a:lnTo>
                    <a:pt x="2081" y="1233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1" y="1224"/>
                  </a:lnTo>
                  <a:lnTo>
                    <a:pt x="2079" y="1221"/>
                  </a:lnTo>
                  <a:lnTo>
                    <a:pt x="2079" y="1219"/>
                  </a:lnTo>
                  <a:lnTo>
                    <a:pt x="2079" y="1219"/>
                  </a:lnTo>
                  <a:lnTo>
                    <a:pt x="2079" y="1209"/>
                  </a:lnTo>
                  <a:lnTo>
                    <a:pt x="2081" y="1207"/>
                  </a:lnTo>
                  <a:lnTo>
                    <a:pt x="2081" y="1209"/>
                  </a:lnTo>
                  <a:lnTo>
                    <a:pt x="2084" y="1207"/>
                  </a:lnTo>
                  <a:lnTo>
                    <a:pt x="2086" y="1202"/>
                  </a:lnTo>
                  <a:lnTo>
                    <a:pt x="2086" y="1200"/>
                  </a:lnTo>
                  <a:lnTo>
                    <a:pt x="2086" y="1200"/>
                  </a:lnTo>
                  <a:lnTo>
                    <a:pt x="2086" y="1197"/>
                  </a:lnTo>
                  <a:lnTo>
                    <a:pt x="2084" y="1195"/>
                  </a:lnTo>
                  <a:lnTo>
                    <a:pt x="2084" y="1193"/>
                  </a:lnTo>
                  <a:lnTo>
                    <a:pt x="2084" y="1190"/>
                  </a:lnTo>
                  <a:lnTo>
                    <a:pt x="2084" y="1188"/>
                  </a:lnTo>
                  <a:lnTo>
                    <a:pt x="2086" y="1186"/>
                  </a:lnTo>
                  <a:lnTo>
                    <a:pt x="2086" y="1186"/>
                  </a:lnTo>
                  <a:lnTo>
                    <a:pt x="2089" y="1186"/>
                  </a:lnTo>
                  <a:lnTo>
                    <a:pt x="2091" y="1186"/>
                  </a:lnTo>
                  <a:lnTo>
                    <a:pt x="2091" y="1188"/>
                  </a:lnTo>
                  <a:lnTo>
                    <a:pt x="2093" y="1190"/>
                  </a:lnTo>
                  <a:lnTo>
                    <a:pt x="2096" y="1190"/>
                  </a:lnTo>
                  <a:lnTo>
                    <a:pt x="2098" y="1188"/>
                  </a:lnTo>
                  <a:lnTo>
                    <a:pt x="2098" y="1188"/>
                  </a:lnTo>
                  <a:lnTo>
                    <a:pt x="2100" y="1186"/>
                  </a:lnTo>
                  <a:lnTo>
                    <a:pt x="2103" y="1179"/>
                  </a:lnTo>
                  <a:lnTo>
                    <a:pt x="2103" y="1176"/>
                  </a:lnTo>
                  <a:lnTo>
                    <a:pt x="2103" y="1176"/>
                  </a:lnTo>
                  <a:lnTo>
                    <a:pt x="2103" y="1174"/>
                  </a:lnTo>
                  <a:lnTo>
                    <a:pt x="2105" y="1169"/>
                  </a:lnTo>
                  <a:lnTo>
                    <a:pt x="2103" y="1164"/>
                  </a:lnTo>
                  <a:lnTo>
                    <a:pt x="2103" y="1164"/>
                  </a:lnTo>
                  <a:lnTo>
                    <a:pt x="2105" y="1162"/>
                  </a:lnTo>
                  <a:lnTo>
                    <a:pt x="2105" y="1160"/>
                  </a:lnTo>
                  <a:lnTo>
                    <a:pt x="2107" y="1160"/>
                  </a:lnTo>
                  <a:lnTo>
                    <a:pt x="2107" y="1157"/>
                  </a:lnTo>
                  <a:lnTo>
                    <a:pt x="2105" y="1157"/>
                  </a:lnTo>
                  <a:lnTo>
                    <a:pt x="2105" y="1153"/>
                  </a:lnTo>
                  <a:lnTo>
                    <a:pt x="2105" y="1150"/>
                  </a:lnTo>
                  <a:lnTo>
                    <a:pt x="2107" y="1131"/>
                  </a:lnTo>
                  <a:lnTo>
                    <a:pt x="2107" y="1129"/>
                  </a:lnTo>
                  <a:lnTo>
                    <a:pt x="2107" y="1129"/>
                  </a:lnTo>
                  <a:lnTo>
                    <a:pt x="2107" y="1126"/>
                  </a:lnTo>
                  <a:lnTo>
                    <a:pt x="2105" y="1124"/>
                  </a:lnTo>
                  <a:lnTo>
                    <a:pt x="2103" y="1124"/>
                  </a:lnTo>
                  <a:lnTo>
                    <a:pt x="2103" y="1112"/>
                  </a:lnTo>
                  <a:lnTo>
                    <a:pt x="2103" y="1110"/>
                  </a:lnTo>
                  <a:lnTo>
                    <a:pt x="2103" y="1108"/>
                  </a:lnTo>
                  <a:lnTo>
                    <a:pt x="2103" y="1108"/>
                  </a:lnTo>
                  <a:lnTo>
                    <a:pt x="2100" y="1108"/>
                  </a:lnTo>
                  <a:lnTo>
                    <a:pt x="2100" y="1105"/>
                  </a:lnTo>
                  <a:lnTo>
                    <a:pt x="2098" y="1103"/>
                  </a:lnTo>
                  <a:lnTo>
                    <a:pt x="2098" y="1103"/>
                  </a:lnTo>
                  <a:lnTo>
                    <a:pt x="2098" y="1100"/>
                  </a:lnTo>
                  <a:lnTo>
                    <a:pt x="2098" y="1098"/>
                  </a:lnTo>
                  <a:lnTo>
                    <a:pt x="2098" y="1096"/>
                  </a:lnTo>
                  <a:lnTo>
                    <a:pt x="2098" y="1093"/>
                  </a:lnTo>
                  <a:lnTo>
                    <a:pt x="2100" y="1093"/>
                  </a:lnTo>
                  <a:lnTo>
                    <a:pt x="2100" y="1091"/>
                  </a:lnTo>
                  <a:lnTo>
                    <a:pt x="2103" y="1093"/>
                  </a:lnTo>
                  <a:lnTo>
                    <a:pt x="2105" y="1096"/>
                  </a:lnTo>
                  <a:lnTo>
                    <a:pt x="2105" y="1098"/>
                  </a:lnTo>
                  <a:lnTo>
                    <a:pt x="2110" y="1100"/>
                  </a:lnTo>
                  <a:lnTo>
                    <a:pt x="2110" y="1100"/>
                  </a:lnTo>
                  <a:lnTo>
                    <a:pt x="2110" y="1103"/>
                  </a:lnTo>
                  <a:lnTo>
                    <a:pt x="2110" y="1103"/>
                  </a:lnTo>
                  <a:lnTo>
                    <a:pt x="2112" y="1103"/>
                  </a:lnTo>
                  <a:lnTo>
                    <a:pt x="2115" y="1103"/>
                  </a:lnTo>
                  <a:lnTo>
                    <a:pt x="2117" y="1103"/>
                  </a:lnTo>
                  <a:lnTo>
                    <a:pt x="2117" y="1100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4" y="1098"/>
                  </a:lnTo>
                  <a:lnTo>
                    <a:pt x="2126" y="1098"/>
                  </a:lnTo>
                  <a:lnTo>
                    <a:pt x="2131" y="1098"/>
                  </a:lnTo>
                  <a:lnTo>
                    <a:pt x="2133" y="1100"/>
                  </a:lnTo>
                  <a:lnTo>
                    <a:pt x="2138" y="1105"/>
                  </a:lnTo>
                  <a:lnTo>
                    <a:pt x="2138" y="1105"/>
                  </a:lnTo>
                  <a:lnTo>
                    <a:pt x="2145" y="1105"/>
                  </a:lnTo>
                  <a:lnTo>
                    <a:pt x="2148" y="1105"/>
                  </a:lnTo>
                  <a:lnTo>
                    <a:pt x="2150" y="1105"/>
                  </a:lnTo>
                  <a:lnTo>
                    <a:pt x="2152" y="1108"/>
                  </a:lnTo>
                  <a:lnTo>
                    <a:pt x="2155" y="1108"/>
                  </a:lnTo>
                  <a:lnTo>
                    <a:pt x="2160" y="1110"/>
                  </a:lnTo>
                  <a:lnTo>
                    <a:pt x="2162" y="1110"/>
                  </a:lnTo>
                  <a:lnTo>
                    <a:pt x="2162" y="1112"/>
                  </a:lnTo>
                  <a:lnTo>
                    <a:pt x="2164" y="1115"/>
                  </a:lnTo>
                  <a:lnTo>
                    <a:pt x="2164" y="1115"/>
                  </a:lnTo>
                  <a:lnTo>
                    <a:pt x="2167" y="1112"/>
                  </a:lnTo>
                  <a:lnTo>
                    <a:pt x="2167" y="1110"/>
                  </a:lnTo>
                  <a:lnTo>
                    <a:pt x="2167" y="1110"/>
                  </a:lnTo>
                  <a:lnTo>
                    <a:pt x="2167" y="1108"/>
                  </a:lnTo>
                  <a:lnTo>
                    <a:pt x="2167" y="1105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4" y="1093"/>
                  </a:lnTo>
                  <a:lnTo>
                    <a:pt x="2174" y="1093"/>
                  </a:lnTo>
                  <a:lnTo>
                    <a:pt x="2174" y="1091"/>
                  </a:lnTo>
                  <a:lnTo>
                    <a:pt x="2174" y="1089"/>
                  </a:lnTo>
                  <a:lnTo>
                    <a:pt x="2176" y="1086"/>
                  </a:lnTo>
                  <a:lnTo>
                    <a:pt x="2178" y="1074"/>
                  </a:lnTo>
                  <a:lnTo>
                    <a:pt x="2178" y="1074"/>
                  </a:lnTo>
                  <a:lnTo>
                    <a:pt x="2181" y="1072"/>
                  </a:lnTo>
                  <a:lnTo>
                    <a:pt x="2181" y="1070"/>
                  </a:lnTo>
                  <a:lnTo>
                    <a:pt x="2181" y="1070"/>
                  </a:lnTo>
                  <a:lnTo>
                    <a:pt x="2183" y="1067"/>
                  </a:lnTo>
                  <a:lnTo>
                    <a:pt x="2183" y="1067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3"/>
                  </a:lnTo>
                  <a:lnTo>
                    <a:pt x="2186" y="1063"/>
                  </a:lnTo>
                  <a:lnTo>
                    <a:pt x="2186" y="1060"/>
                  </a:lnTo>
                  <a:lnTo>
                    <a:pt x="2186" y="1058"/>
                  </a:lnTo>
                  <a:lnTo>
                    <a:pt x="2186" y="1055"/>
                  </a:lnTo>
                  <a:lnTo>
                    <a:pt x="2188" y="1055"/>
                  </a:lnTo>
                  <a:lnTo>
                    <a:pt x="2188" y="1055"/>
                  </a:lnTo>
                  <a:lnTo>
                    <a:pt x="2190" y="1051"/>
                  </a:lnTo>
                  <a:lnTo>
                    <a:pt x="2190" y="1048"/>
                  </a:lnTo>
                  <a:lnTo>
                    <a:pt x="2193" y="1048"/>
                  </a:lnTo>
                  <a:lnTo>
                    <a:pt x="2195" y="1046"/>
                  </a:lnTo>
                  <a:lnTo>
                    <a:pt x="2197" y="1044"/>
                  </a:lnTo>
                  <a:lnTo>
                    <a:pt x="2197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2" y="1034"/>
                  </a:lnTo>
                  <a:lnTo>
                    <a:pt x="2202" y="1034"/>
                  </a:lnTo>
                  <a:lnTo>
                    <a:pt x="2205" y="1034"/>
                  </a:lnTo>
                  <a:lnTo>
                    <a:pt x="2205" y="1032"/>
                  </a:lnTo>
                  <a:lnTo>
                    <a:pt x="2205" y="1029"/>
                  </a:lnTo>
                  <a:lnTo>
                    <a:pt x="2205" y="1029"/>
                  </a:lnTo>
                  <a:lnTo>
                    <a:pt x="2205" y="1025"/>
                  </a:lnTo>
                  <a:lnTo>
                    <a:pt x="2209" y="1022"/>
                  </a:lnTo>
                  <a:lnTo>
                    <a:pt x="2209" y="1020"/>
                  </a:lnTo>
                  <a:lnTo>
                    <a:pt x="2212" y="1010"/>
                  </a:lnTo>
                  <a:lnTo>
                    <a:pt x="2214" y="1008"/>
                  </a:lnTo>
                  <a:lnTo>
                    <a:pt x="2214" y="1006"/>
                  </a:lnTo>
                  <a:lnTo>
                    <a:pt x="2214" y="1003"/>
                  </a:lnTo>
                  <a:lnTo>
                    <a:pt x="2214" y="999"/>
                  </a:lnTo>
                  <a:lnTo>
                    <a:pt x="2214" y="996"/>
                  </a:lnTo>
                  <a:lnTo>
                    <a:pt x="2209" y="994"/>
                  </a:lnTo>
                  <a:lnTo>
                    <a:pt x="2207" y="994"/>
                  </a:lnTo>
                  <a:lnTo>
                    <a:pt x="2205" y="994"/>
                  </a:lnTo>
                  <a:lnTo>
                    <a:pt x="2202" y="989"/>
                  </a:lnTo>
                  <a:lnTo>
                    <a:pt x="2202" y="987"/>
                  </a:lnTo>
                  <a:lnTo>
                    <a:pt x="2207" y="973"/>
                  </a:lnTo>
                  <a:lnTo>
                    <a:pt x="2209" y="970"/>
                  </a:lnTo>
                  <a:lnTo>
                    <a:pt x="2212" y="968"/>
                  </a:lnTo>
                  <a:lnTo>
                    <a:pt x="2214" y="966"/>
                  </a:lnTo>
                  <a:lnTo>
                    <a:pt x="2214" y="966"/>
                  </a:lnTo>
                  <a:lnTo>
                    <a:pt x="2219" y="963"/>
                  </a:lnTo>
                  <a:lnTo>
                    <a:pt x="2219" y="963"/>
                  </a:lnTo>
                  <a:lnTo>
                    <a:pt x="2221" y="963"/>
                  </a:lnTo>
                  <a:lnTo>
                    <a:pt x="2223" y="958"/>
                  </a:lnTo>
                  <a:lnTo>
                    <a:pt x="2223" y="958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6"/>
                  </a:lnTo>
                  <a:lnTo>
                    <a:pt x="2228" y="956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35" y="942"/>
                  </a:lnTo>
                  <a:lnTo>
                    <a:pt x="2235" y="942"/>
                  </a:lnTo>
                  <a:lnTo>
                    <a:pt x="2238" y="942"/>
                  </a:lnTo>
                  <a:lnTo>
                    <a:pt x="2240" y="942"/>
                  </a:lnTo>
                  <a:lnTo>
                    <a:pt x="2240" y="942"/>
                  </a:lnTo>
                  <a:lnTo>
                    <a:pt x="2240" y="939"/>
                  </a:lnTo>
                  <a:lnTo>
                    <a:pt x="2240" y="937"/>
                  </a:lnTo>
                  <a:lnTo>
                    <a:pt x="2238" y="928"/>
                  </a:lnTo>
                  <a:lnTo>
                    <a:pt x="2238" y="925"/>
                  </a:lnTo>
                  <a:lnTo>
                    <a:pt x="2240" y="923"/>
                  </a:lnTo>
                  <a:lnTo>
                    <a:pt x="2240" y="923"/>
                  </a:lnTo>
                  <a:lnTo>
                    <a:pt x="2242" y="923"/>
                  </a:lnTo>
                  <a:lnTo>
                    <a:pt x="2245" y="921"/>
                  </a:lnTo>
                  <a:lnTo>
                    <a:pt x="2247" y="918"/>
                  </a:lnTo>
                  <a:lnTo>
                    <a:pt x="2250" y="913"/>
                  </a:lnTo>
                  <a:lnTo>
                    <a:pt x="2252" y="911"/>
                  </a:lnTo>
                  <a:lnTo>
                    <a:pt x="2252" y="911"/>
                  </a:lnTo>
                  <a:lnTo>
                    <a:pt x="2250" y="909"/>
                  </a:lnTo>
                  <a:lnTo>
                    <a:pt x="2247" y="909"/>
                  </a:lnTo>
                  <a:lnTo>
                    <a:pt x="2247" y="906"/>
                  </a:lnTo>
                  <a:lnTo>
                    <a:pt x="2245" y="902"/>
                  </a:lnTo>
                  <a:lnTo>
                    <a:pt x="2245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2" y="895"/>
                  </a:lnTo>
                  <a:lnTo>
                    <a:pt x="2242" y="890"/>
                  </a:lnTo>
                  <a:lnTo>
                    <a:pt x="2242" y="887"/>
                  </a:lnTo>
                  <a:lnTo>
                    <a:pt x="2242" y="883"/>
                  </a:lnTo>
                  <a:lnTo>
                    <a:pt x="2245" y="880"/>
                  </a:lnTo>
                  <a:lnTo>
                    <a:pt x="2245" y="880"/>
                  </a:lnTo>
                  <a:lnTo>
                    <a:pt x="2245" y="878"/>
                  </a:lnTo>
                  <a:lnTo>
                    <a:pt x="2242" y="873"/>
                  </a:lnTo>
                  <a:lnTo>
                    <a:pt x="2242" y="873"/>
                  </a:lnTo>
                  <a:lnTo>
                    <a:pt x="2242" y="871"/>
                  </a:lnTo>
                  <a:lnTo>
                    <a:pt x="2242" y="871"/>
                  </a:lnTo>
                  <a:lnTo>
                    <a:pt x="2245" y="871"/>
                  </a:lnTo>
                  <a:lnTo>
                    <a:pt x="2247" y="868"/>
                  </a:lnTo>
                  <a:lnTo>
                    <a:pt x="2247" y="866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1"/>
                  </a:lnTo>
                  <a:lnTo>
                    <a:pt x="2250" y="861"/>
                  </a:lnTo>
                  <a:lnTo>
                    <a:pt x="2250" y="859"/>
                  </a:lnTo>
                  <a:lnTo>
                    <a:pt x="2252" y="859"/>
                  </a:lnTo>
                  <a:lnTo>
                    <a:pt x="2252" y="859"/>
                  </a:lnTo>
                  <a:lnTo>
                    <a:pt x="2254" y="859"/>
                  </a:lnTo>
                  <a:lnTo>
                    <a:pt x="2254" y="857"/>
                  </a:lnTo>
                  <a:lnTo>
                    <a:pt x="2254" y="857"/>
                  </a:lnTo>
                  <a:lnTo>
                    <a:pt x="2257" y="854"/>
                  </a:lnTo>
                  <a:lnTo>
                    <a:pt x="2257" y="854"/>
                  </a:lnTo>
                  <a:lnTo>
                    <a:pt x="2259" y="857"/>
                  </a:lnTo>
                  <a:lnTo>
                    <a:pt x="2261" y="857"/>
                  </a:lnTo>
                  <a:lnTo>
                    <a:pt x="2261" y="857"/>
                  </a:lnTo>
                  <a:lnTo>
                    <a:pt x="2266" y="854"/>
                  </a:lnTo>
                  <a:lnTo>
                    <a:pt x="2271" y="852"/>
                  </a:lnTo>
                  <a:lnTo>
                    <a:pt x="2273" y="852"/>
                  </a:lnTo>
                  <a:lnTo>
                    <a:pt x="2276" y="850"/>
                  </a:lnTo>
                  <a:lnTo>
                    <a:pt x="2278" y="845"/>
                  </a:lnTo>
                  <a:lnTo>
                    <a:pt x="2280" y="842"/>
                  </a:lnTo>
                  <a:lnTo>
                    <a:pt x="2283" y="840"/>
                  </a:lnTo>
                  <a:lnTo>
                    <a:pt x="2285" y="842"/>
                  </a:lnTo>
                  <a:lnTo>
                    <a:pt x="2287" y="842"/>
                  </a:lnTo>
                  <a:lnTo>
                    <a:pt x="2287" y="840"/>
                  </a:lnTo>
                  <a:lnTo>
                    <a:pt x="2290" y="838"/>
                  </a:lnTo>
                  <a:lnTo>
                    <a:pt x="2290" y="838"/>
                  </a:lnTo>
                  <a:lnTo>
                    <a:pt x="2292" y="835"/>
                  </a:lnTo>
                  <a:lnTo>
                    <a:pt x="2292" y="835"/>
                  </a:lnTo>
                  <a:lnTo>
                    <a:pt x="2297" y="835"/>
                  </a:lnTo>
                  <a:lnTo>
                    <a:pt x="2297" y="833"/>
                  </a:lnTo>
                  <a:lnTo>
                    <a:pt x="2299" y="833"/>
                  </a:lnTo>
                  <a:lnTo>
                    <a:pt x="2299" y="828"/>
                  </a:lnTo>
                  <a:lnTo>
                    <a:pt x="2304" y="826"/>
                  </a:lnTo>
                  <a:lnTo>
                    <a:pt x="2306" y="824"/>
                  </a:lnTo>
                  <a:lnTo>
                    <a:pt x="2311" y="824"/>
                  </a:lnTo>
                  <a:lnTo>
                    <a:pt x="2313" y="821"/>
                  </a:lnTo>
                  <a:lnTo>
                    <a:pt x="2316" y="819"/>
                  </a:lnTo>
                  <a:lnTo>
                    <a:pt x="2318" y="816"/>
                  </a:lnTo>
                  <a:lnTo>
                    <a:pt x="2321" y="812"/>
                  </a:lnTo>
                  <a:lnTo>
                    <a:pt x="2323" y="807"/>
                  </a:lnTo>
                  <a:lnTo>
                    <a:pt x="2328" y="802"/>
                  </a:lnTo>
                  <a:lnTo>
                    <a:pt x="2335" y="800"/>
                  </a:lnTo>
                  <a:lnTo>
                    <a:pt x="2356" y="797"/>
                  </a:lnTo>
                  <a:lnTo>
                    <a:pt x="2361" y="797"/>
                  </a:lnTo>
                  <a:lnTo>
                    <a:pt x="2363" y="797"/>
                  </a:lnTo>
                  <a:lnTo>
                    <a:pt x="2366" y="797"/>
                  </a:lnTo>
                  <a:lnTo>
                    <a:pt x="2366" y="797"/>
                  </a:lnTo>
                  <a:lnTo>
                    <a:pt x="2368" y="795"/>
                  </a:lnTo>
                  <a:lnTo>
                    <a:pt x="2370" y="793"/>
                  </a:lnTo>
                  <a:lnTo>
                    <a:pt x="2370" y="793"/>
                  </a:lnTo>
                  <a:lnTo>
                    <a:pt x="2370" y="790"/>
                  </a:lnTo>
                  <a:lnTo>
                    <a:pt x="2373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7" y="793"/>
                  </a:lnTo>
                  <a:lnTo>
                    <a:pt x="2377" y="793"/>
                  </a:lnTo>
                  <a:lnTo>
                    <a:pt x="2380" y="790"/>
                  </a:lnTo>
                  <a:lnTo>
                    <a:pt x="2380" y="790"/>
                  </a:lnTo>
                  <a:lnTo>
                    <a:pt x="2382" y="790"/>
                  </a:lnTo>
                  <a:lnTo>
                    <a:pt x="2382" y="790"/>
                  </a:lnTo>
                  <a:lnTo>
                    <a:pt x="2385" y="793"/>
                  </a:lnTo>
                  <a:lnTo>
                    <a:pt x="2387" y="793"/>
                  </a:lnTo>
                  <a:lnTo>
                    <a:pt x="2389" y="795"/>
                  </a:lnTo>
                  <a:lnTo>
                    <a:pt x="2389" y="797"/>
                  </a:lnTo>
                  <a:lnTo>
                    <a:pt x="2392" y="800"/>
                  </a:lnTo>
                  <a:lnTo>
                    <a:pt x="2394" y="802"/>
                  </a:lnTo>
                  <a:lnTo>
                    <a:pt x="2394" y="802"/>
                  </a:lnTo>
                  <a:lnTo>
                    <a:pt x="2394" y="805"/>
                  </a:lnTo>
                  <a:lnTo>
                    <a:pt x="2392" y="805"/>
                  </a:lnTo>
                  <a:lnTo>
                    <a:pt x="2392" y="807"/>
                  </a:lnTo>
                  <a:lnTo>
                    <a:pt x="2394" y="809"/>
                  </a:lnTo>
                  <a:lnTo>
                    <a:pt x="2406" y="814"/>
                  </a:lnTo>
                  <a:lnTo>
                    <a:pt x="2406" y="814"/>
                  </a:lnTo>
                  <a:lnTo>
                    <a:pt x="2408" y="814"/>
                  </a:lnTo>
                  <a:lnTo>
                    <a:pt x="2408" y="816"/>
                  </a:lnTo>
                  <a:lnTo>
                    <a:pt x="2408" y="816"/>
                  </a:lnTo>
                  <a:lnTo>
                    <a:pt x="2411" y="816"/>
                  </a:lnTo>
                  <a:lnTo>
                    <a:pt x="2411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8" y="814"/>
                  </a:lnTo>
                  <a:lnTo>
                    <a:pt x="2418" y="812"/>
                  </a:lnTo>
                  <a:lnTo>
                    <a:pt x="2418" y="812"/>
                  </a:lnTo>
                  <a:lnTo>
                    <a:pt x="2415" y="812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7"/>
                  </a:lnTo>
                  <a:lnTo>
                    <a:pt x="2413" y="807"/>
                  </a:lnTo>
                  <a:lnTo>
                    <a:pt x="2411" y="805"/>
                  </a:lnTo>
                  <a:lnTo>
                    <a:pt x="2399" y="786"/>
                  </a:lnTo>
                  <a:lnTo>
                    <a:pt x="2396" y="783"/>
                  </a:lnTo>
                  <a:lnTo>
                    <a:pt x="2396" y="781"/>
                  </a:lnTo>
                  <a:lnTo>
                    <a:pt x="2396" y="779"/>
                  </a:lnTo>
                  <a:lnTo>
                    <a:pt x="2396" y="776"/>
                  </a:lnTo>
                  <a:lnTo>
                    <a:pt x="2396" y="776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4" y="771"/>
                  </a:lnTo>
                  <a:lnTo>
                    <a:pt x="2394" y="771"/>
                  </a:lnTo>
                  <a:lnTo>
                    <a:pt x="2394" y="769"/>
                  </a:lnTo>
                  <a:lnTo>
                    <a:pt x="2394" y="767"/>
                  </a:lnTo>
                  <a:lnTo>
                    <a:pt x="2396" y="764"/>
                  </a:lnTo>
                  <a:lnTo>
                    <a:pt x="2396" y="764"/>
                  </a:lnTo>
                  <a:lnTo>
                    <a:pt x="2401" y="762"/>
                  </a:lnTo>
                  <a:lnTo>
                    <a:pt x="2401" y="760"/>
                  </a:lnTo>
                  <a:lnTo>
                    <a:pt x="2406" y="757"/>
                  </a:lnTo>
                  <a:lnTo>
                    <a:pt x="2406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2"/>
                  </a:lnTo>
                  <a:lnTo>
                    <a:pt x="2411" y="752"/>
                  </a:lnTo>
                  <a:lnTo>
                    <a:pt x="2413" y="752"/>
                  </a:lnTo>
                  <a:lnTo>
                    <a:pt x="2413" y="750"/>
                  </a:lnTo>
                  <a:lnTo>
                    <a:pt x="2413" y="750"/>
                  </a:lnTo>
                  <a:lnTo>
                    <a:pt x="2415" y="750"/>
                  </a:lnTo>
                  <a:lnTo>
                    <a:pt x="2415" y="748"/>
                  </a:lnTo>
                  <a:lnTo>
                    <a:pt x="2415" y="748"/>
                  </a:lnTo>
                  <a:lnTo>
                    <a:pt x="2418" y="748"/>
                  </a:lnTo>
                  <a:lnTo>
                    <a:pt x="2420" y="745"/>
                  </a:lnTo>
                  <a:lnTo>
                    <a:pt x="2422" y="743"/>
                  </a:lnTo>
                  <a:lnTo>
                    <a:pt x="2422" y="741"/>
                  </a:lnTo>
                  <a:lnTo>
                    <a:pt x="2425" y="741"/>
                  </a:lnTo>
                  <a:lnTo>
                    <a:pt x="2425" y="738"/>
                  </a:lnTo>
                  <a:lnTo>
                    <a:pt x="2427" y="738"/>
                  </a:lnTo>
                  <a:lnTo>
                    <a:pt x="2429" y="738"/>
                  </a:lnTo>
                  <a:lnTo>
                    <a:pt x="2429" y="741"/>
                  </a:lnTo>
                  <a:lnTo>
                    <a:pt x="2429" y="741"/>
                  </a:lnTo>
                  <a:lnTo>
                    <a:pt x="2429" y="743"/>
                  </a:lnTo>
                  <a:lnTo>
                    <a:pt x="2432" y="741"/>
                  </a:lnTo>
                  <a:lnTo>
                    <a:pt x="2434" y="741"/>
                  </a:lnTo>
                  <a:lnTo>
                    <a:pt x="2434" y="741"/>
                  </a:lnTo>
                  <a:lnTo>
                    <a:pt x="2434" y="738"/>
                  </a:lnTo>
                  <a:lnTo>
                    <a:pt x="2434" y="736"/>
                  </a:lnTo>
                  <a:lnTo>
                    <a:pt x="2434" y="736"/>
                  </a:lnTo>
                  <a:lnTo>
                    <a:pt x="2437" y="734"/>
                  </a:lnTo>
                  <a:lnTo>
                    <a:pt x="2437" y="731"/>
                  </a:lnTo>
                  <a:lnTo>
                    <a:pt x="2434" y="729"/>
                  </a:lnTo>
                  <a:close/>
                  <a:moveTo>
                    <a:pt x="412" y="2457"/>
                  </a:moveTo>
                  <a:lnTo>
                    <a:pt x="412" y="2457"/>
                  </a:lnTo>
                  <a:lnTo>
                    <a:pt x="412" y="2457"/>
                  </a:lnTo>
                  <a:lnTo>
                    <a:pt x="412" y="2459"/>
                  </a:lnTo>
                  <a:lnTo>
                    <a:pt x="410" y="2459"/>
                  </a:lnTo>
                  <a:lnTo>
                    <a:pt x="410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10" y="2461"/>
                  </a:lnTo>
                  <a:lnTo>
                    <a:pt x="410" y="2461"/>
                  </a:lnTo>
                  <a:lnTo>
                    <a:pt x="412" y="2461"/>
                  </a:lnTo>
                  <a:lnTo>
                    <a:pt x="412" y="2457"/>
                  </a:lnTo>
                  <a:lnTo>
                    <a:pt x="412" y="2457"/>
                  </a:lnTo>
                  <a:lnTo>
                    <a:pt x="412" y="2457"/>
                  </a:lnTo>
                  <a:close/>
                  <a:moveTo>
                    <a:pt x="386" y="2213"/>
                  </a:moveTo>
                  <a:lnTo>
                    <a:pt x="386" y="2215"/>
                  </a:lnTo>
                  <a:lnTo>
                    <a:pt x="386" y="2215"/>
                  </a:lnTo>
                  <a:lnTo>
                    <a:pt x="388" y="2213"/>
                  </a:lnTo>
                  <a:lnTo>
                    <a:pt x="388" y="2213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08"/>
                  </a:lnTo>
                  <a:lnTo>
                    <a:pt x="388" y="2208"/>
                  </a:lnTo>
                  <a:lnTo>
                    <a:pt x="386" y="2213"/>
                  </a:lnTo>
                  <a:close/>
                  <a:moveTo>
                    <a:pt x="336" y="2244"/>
                  </a:moveTo>
                  <a:lnTo>
                    <a:pt x="336" y="2246"/>
                  </a:lnTo>
                  <a:lnTo>
                    <a:pt x="336" y="2248"/>
                  </a:lnTo>
                  <a:lnTo>
                    <a:pt x="339" y="2246"/>
                  </a:lnTo>
                  <a:lnTo>
                    <a:pt x="339" y="2244"/>
                  </a:lnTo>
                  <a:lnTo>
                    <a:pt x="339" y="2241"/>
                  </a:lnTo>
                  <a:lnTo>
                    <a:pt x="339" y="2244"/>
                  </a:lnTo>
                  <a:lnTo>
                    <a:pt x="336" y="2244"/>
                  </a:lnTo>
                  <a:close/>
                  <a:moveTo>
                    <a:pt x="367" y="2251"/>
                  </a:move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close/>
                  <a:moveTo>
                    <a:pt x="459" y="2303"/>
                  </a:move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62" y="2303"/>
                  </a:lnTo>
                  <a:lnTo>
                    <a:pt x="459" y="2303"/>
                  </a:lnTo>
                  <a:lnTo>
                    <a:pt x="459" y="2303"/>
                  </a:lnTo>
                  <a:close/>
                  <a:moveTo>
                    <a:pt x="374" y="2267"/>
                  </a:moveTo>
                  <a:lnTo>
                    <a:pt x="374" y="2270"/>
                  </a:lnTo>
                  <a:lnTo>
                    <a:pt x="374" y="2270"/>
                  </a:lnTo>
                  <a:lnTo>
                    <a:pt x="374" y="2270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4" y="2267"/>
                  </a:lnTo>
                  <a:close/>
                  <a:moveTo>
                    <a:pt x="381" y="2173"/>
                  </a:move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close/>
                  <a:moveTo>
                    <a:pt x="384" y="2222"/>
                  </a:move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close/>
                  <a:moveTo>
                    <a:pt x="462" y="2246"/>
                  </a:move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close/>
                  <a:moveTo>
                    <a:pt x="459" y="2308"/>
                  </a:moveTo>
                  <a:lnTo>
                    <a:pt x="459" y="2308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08"/>
                  </a:lnTo>
                  <a:lnTo>
                    <a:pt x="459" y="2308"/>
                  </a:lnTo>
                  <a:lnTo>
                    <a:pt x="459" y="2308"/>
                  </a:lnTo>
                  <a:close/>
                  <a:moveTo>
                    <a:pt x="405" y="2189"/>
                  </a:moveTo>
                  <a:lnTo>
                    <a:pt x="405" y="2189"/>
                  </a:lnTo>
                  <a:lnTo>
                    <a:pt x="405" y="2192"/>
                  </a:lnTo>
                  <a:lnTo>
                    <a:pt x="407" y="2192"/>
                  </a:lnTo>
                  <a:lnTo>
                    <a:pt x="407" y="2189"/>
                  </a:lnTo>
                  <a:lnTo>
                    <a:pt x="407" y="2189"/>
                  </a:lnTo>
                  <a:lnTo>
                    <a:pt x="405" y="2189"/>
                  </a:lnTo>
                  <a:lnTo>
                    <a:pt x="405" y="2189"/>
                  </a:lnTo>
                  <a:close/>
                  <a:moveTo>
                    <a:pt x="2107" y="2487"/>
                  </a:moveTo>
                  <a:lnTo>
                    <a:pt x="2107" y="2487"/>
                  </a:lnTo>
                  <a:lnTo>
                    <a:pt x="2107" y="2487"/>
                  </a:lnTo>
                  <a:lnTo>
                    <a:pt x="2105" y="2485"/>
                  </a:lnTo>
                  <a:lnTo>
                    <a:pt x="2105" y="2485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3" y="2483"/>
                  </a:lnTo>
                  <a:lnTo>
                    <a:pt x="2100" y="2483"/>
                  </a:lnTo>
                  <a:lnTo>
                    <a:pt x="2100" y="2483"/>
                  </a:lnTo>
                  <a:lnTo>
                    <a:pt x="2098" y="2485"/>
                  </a:lnTo>
                  <a:lnTo>
                    <a:pt x="2098" y="2487"/>
                  </a:lnTo>
                  <a:lnTo>
                    <a:pt x="2098" y="2487"/>
                  </a:lnTo>
                  <a:lnTo>
                    <a:pt x="2098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2"/>
                  </a:lnTo>
                  <a:lnTo>
                    <a:pt x="2100" y="2492"/>
                  </a:lnTo>
                  <a:lnTo>
                    <a:pt x="2103" y="2492"/>
                  </a:lnTo>
                  <a:lnTo>
                    <a:pt x="2103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7" y="2492"/>
                  </a:lnTo>
                  <a:lnTo>
                    <a:pt x="2107" y="2492"/>
                  </a:lnTo>
                  <a:lnTo>
                    <a:pt x="2110" y="2492"/>
                  </a:lnTo>
                  <a:lnTo>
                    <a:pt x="2110" y="2495"/>
                  </a:lnTo>
                  <a:lnTo>
                    <a:pt x="2110" y="2495"/>
                  </a:lnTo>
                  <a:lnTo>
                    <a:pt x="2110" y="2492"/>
                  </a:lnTo>
                  <a:lnTo>
                    <a:pt x="2110" y="2492"/>
                  </a:lnTo>
                  <a:lnTo>
                    <a:pt x="2110" y="2490"/>
                  </a:lnTo>
                  <a:lnTo>
                    <a:pt x="2107" y="2487"/>
                  </a:lnTo>
                  <a:close/>
                  <a:moveTo>
                    <a:pt x="2131" y="2540"/>
                  </a:moveTo>
                  <a:lnTo>
                    <a:pt x="2131" y="2540"/>
                  </a:lnTo>
                  <a:lnTo>
                    <a:pt x="2133" y="2540"/>
                  </a:lnTo>
                  <a:lnTo>
                    <a:pt x="2133" y="2537"/>
                  </a:lnTo>
                  <a:lnTo>
                    <a:pt x="2133" y="2535"/>
                  </a:lnTo>
                  <a:lnTo>
                    <a:pt x="2133" y="2535"/>
                  </a:lnTo>
                  <a:lnTo>
                    <a:pt x="2131" y="2535"/>
                  </a:lnTo>
                  <a:lnTo>
                    <a:pt x="2131" y="2532"/>
                  </a:lnTo>
                  <a:lnTo>
                    <a:pt x="2131" y="2532"/>
                  </a:lnTo>
                  <a:lnTo>
                    <a:pt x="2131" y="2530"/>
                  </a:lnTo>
                  <a:lnTo>
                    <a:pt x="2129" y="2532"/>
                  </a:lnTo>
                  <a:lnTo>
                    <a:pt x="2129" y="2532"/>
                  </a:lnTo>
                  <a:lnTo>
                    <a:pt x="2129" y="2535"/>
                  </a:lnTo>
                  <a:lnTo>
                    <a:pt x="2126" y="2535"/>
                  </a:lnTo>
                  <a:lnTo>
                    <a:pt x="2124" y="2537"/>
                  </a:lnTo>
                  <a:lnTo>
                    <a:pt x="2124" y="2537"/>
                  </a:lnTo>
                  <a:lnTo>
                    <a:pt x="2124" y="2540"/>
                  </a:lnTo>
                  <a:lnTo>
                    <a:pt x="2122" y="2540"/>
                  </a:lnTo>
                  <a:lnTo>
                    <a:pt x="2124" y="2542"/>
                  </a:lnTo>
                  <a:lnTo>
                    <a:pt x="2124" y="2542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7"/>
                  </a:lnTo>
                  <a:lnTo>
                    <a:pt x="2126" y="2544"/>
                  </a:lnTo>
                  <a:lnTo>
                    <a:pt x="2129" y="2542"/>
                  </a:lnTo>
                  <a:lnTo>
                    <a:pt x="2131" y="2540"/>
                  </a:lnTo>
                  <a:close/>
                  <a:moveTo>
                    <a:pt x="2150" y="2566"/>
                  </a:moveTo>
                  <a:lnTo>
                    <a:pt x="2148" y="2563"/>
                  </a:lnTo>
                  <a:lnTo>
                    <a:pt x="2148" y="2561"/>
                  </a:lnTo>
                  <a:lnTo>
                    <a:pt x="2145" y="2558"/>
                  </a:lnTo>
                  <a:lnTo>
                    <a:pt x="2145" y="2558"/>
                  </a:lnTo>
                  <a:lnTo>
                    <a:pt x="2145" y="2554"/>
                  </a:lnTo>
                  <a:lnTo>
                    <a:pt x="2145" y="2554"/>
                  </a:lnTo>
                  <a:lnTo>
                    <a:pt x="2145" y="2551"/>
                  </a:lnTo>
                  <a:lnTo>
                    <a:pt x="2145" y="2549"/>
                  </a:lnTo>
                  <a:lnTo>
                    <a:pt x="2143" y="2549"/>
                  </a:lnTo>
                  <a:lnTo>
                    <a:pt x="2141" y="2547"/>
                  </a:lnTo>
                  <a:lnTo>
                    <a:pt x="2141" y="2547"/>
                  </a:lnTo>
                  <a:lnTo>
                    <a:pt x="2138" y="2547"/>
                  </a:lnTo>
                  <a:lnTo>
                    <a:pt x="2136" y="2549"/>
                  </a:lnTo>
                  <a:lnTo>
                    <a:pt x="2136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51"/>
                  </a:lnTo>
                  <a:lnTo>
                    <a:pt x="2131" y="2551"/>
                  </a:lnTo>
                  <a:lnTo>
                    <a:pt x="2131" y="2551"/>
                  </a:lnTo>
                  <a:lnTo>
                    <a:pt x="2129" y="2551"/>
                  </a:lnTo>
                  <a:lnTo>
                    <a:pt x="2129" y="2551"/>
                  </a:lnTo>
                  <a:lnTo>
                    <a:pt x="2126" y="2556"/>
                  </a:lnTo>
                  <a:lnTo>
                    <a:pt x="2126" y="2556"/>
                  </a:lnTo>
                  <a:lnTo>
                    <a:pt x="2126" y="2566"/>
                  </a:lnTo>
                  <a:lnTo>
                    <a:pt x="2129" y="2566"/>
                  </a:lnTo>
                  <a:lnTo>
                    <a:pt x="2129" y="2566"/>
                  </a:lnTo>
                  <a:lnTo>
                    <a:pt x="2131" y="2566"/>
                  </a:lnTo>
                  <a:lnTo>
                    <a:pt x="2131" y="2568"/>
                  </a:lnTo>
                  <a:lnTo>
                    <a:pt x="2133" y="2570"/>
                  </a:lnTo>
                  <a:lnTo>
                    <a:pt x="2133" y="2570"/>
                  </a:lnTo>
                  <a:lnTo>
                    <a:pt x="2136" y="2573"/>
                  </a:lnTo>
                  <a:lnTo>
                    <a:pt x="2136" y="2573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8" y="2575"/>
                  </a:lnTo>
                  <a:lnTo>
                    <a:pt x="2136" y="2577"/>
                  </a:lnTo>
                  <a:lnTo>
                    <a:pt x="2136" y="2577"/>
                  </a:lnTo>
                  <a:lnTo>
                    <a:pt x="2138" y="2577"/>
                  </a:lnTo>
                  <a:lnTo>
                    <a:pt x="2138" y="2580"/>
                  </a:lnTo>
                  <a:lnTo>
                    <a:pt x="2138" y="2580"/>
                  </a:lnTo>
                  <a:lnTo>
                    <a:pt x="2138" y="2582"/>
                  </a:lnTo>
                  <a:lnTo>
                    <a:pt x="2141" y="2582"/>
                  </a:lnTo>
                  <a:lnTo>
                    <a:pt x="2141" y="2582"/>
                  </a:lnTo>
                  <a:lnTo>
                    <a:pt x="2141" y="2585"/>
                  </a:lnTo>
                  <a:lnTo>
                    <a:pt x="2141" y="2587"/>
                  </a:lnTo>
                  <a:lnTo>
                    <a:pt x="2141" y="2587"/>
                  </a:lnTo>
                  <a:lnTo>
                    <a:pt x="2143" y="2587"/>
                  </a:lnTo>
                  <a:lnTo>
                    <a:pt x="2143" y="2585"/>
                  </a:lnTo>
                  <a:lnTo>
                    <a:pt x="2143" y="2582"/>
                  </a:lnTo>
                  <a:lnTo>
                    <a:pt x="2145" y="2582"/>
                  </a:lnTo>
                  <a:lnTo>
                    <a:pt x="2145" y="2585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0"/>
                  </a:lnTo>
                  <a:lnTo>
                    <a:pt x="2145" y="2580"/>
                  </a:lnTo>
                  <a:lnTo>
                    <a:pt x="2148" y="2577"/>
                  </a:lnTo>
                  <a:lnTo>
                    <a:pt x="2150" y="2573"/>
                  </a:lnTo>
                  <a:lnTo>
                    <a:pt x="2150" y="2570"/>
                  </a:lnTo>
                  <a:lnTo>
                    <a:pt x="2150" y="2566"/>
                  </a:lnTo>
                  <a:lnTo>
                    <a:pt x="2150" y="2566"/>
                  </a:lnTo>
                  <a:close/>
                  <a:moveTo>
                    <a:pt x="2053" y="2379"/>
                  </a:moveTo>
                  <a:lnTo>
                    <a:pt x="2053" y="2379"/>
                  </a:lnTo>
                  <a:lnTo>
                    <a:pt x="2053" y="2376"/>
                  </a:lnTo>
                  <a:lnTo>
                    <a:pt x="2051" y="2379"/>
                  </a:lnTo>
                  <a:lnTo>
                    <a:pt x="2053" y="2379"/>
                  </a:lnTo>
                  <a:lnTo>
                    <a:pt x="2051" y="2381"/>
                  </a:lnTo>
                  <a:lnTo>
                    <a:pt x="2051" y="2381"/>
                  </a:lnTo>
                  <a:lnTo>
                    <a:pt x="2048" y="2381"/>
                  </a:lnTo>
                  <a:lnTo>
                    <a:pt x="2048" y="2383"/>
                  </a:lnTo>
                  <a:lnTo>
                    <a:pt x="2048" y="2386"/>
                  </a:lnTo>
                  <a:lnTo>
                    <a:pt x="2048" y="2388"/>
                  </a:lnTo>
                  <a:lnTo>
                    <a:pt x="2051" y="2388"/>
                  </a:lnTo>
                  <a:lnTo>
                    <a:pt x="2053" y="2388"/>
                  </a:lnTo>
                  <a:lnTo>
                    <a:pt x="2055" y="2386"/>
                  </a:lnTo>
                  <a:lnTo>
                    <a:pt x="2058" y="2383"/>
                  </a:lnTo>
                  <a:lnTo>
                    <a:pt x="2055" y="2379"/>
                  </a:lnTo>
                  <a:lnTo>
                    <a:pt x="2053" y="2379"/>
                  </a:lnTo>
                  <a:close/>
                  <a:moveTo>
                    <a:pt x="2115" y="2480"/>
                  </a:moveTo>
                  <a:lnTo>
                    <a:pt x="2117" y="2480"/>
                  </a:lnTo>
                  <a:lnTo>
                    <a:pt x="2117" y="2480"/>
                  </a:lnTo>
                  <a:lnTo>
                    <a:pt x="2117" y="2480"/>
                  </a:lnTo>
                  <a:lnTo>
                    <a:pt x="2117" y="2478"/>
                  </a:lnTo>
                  <a:lnTo>
                    <a:pt x="2117" y="2476"/>
                  </a:lnTo>
                  <a:lnTo>
                    <a:pt x="2115" y="2473"/>
                  </a:lnTo>
                  <a:lnTo>
                    <a:pt x="2115" y="2471"/>
                  </a:lnTo>
                  <a:lnTo>
                    <a:pt x="2115" y="2469"/>
                  </a:lnTo>
                  <a:lnTo>
                    <a:pt x="2117" y="2469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5" y="2464"/>
                  </a:lnTo>
                  <a:lnTo>
                    <a:pt x="2112" y="2464"/>
                  </a:lnTo>
                  <a:lnTo>
                    <a:pt x="2112" y="2466"/>
                  </a:lnTo>
                  <a:lnTo>
                    <a:pt x="2112" y="2466"/>
                  </a:lnTo>
                  <a:lnTo>
                    <a:pt x="2112" y="2469"/>
                  </a:lnTo>
                  <a:lnTo>
                    <a:pt x="2110" y="2469"/>
                  </a:lnTo>
                  <a:lnTo>
                    <a:pt x="2110" y="2469"/>
                  </a:lnTo>
                  <a:lnTo>
                    <a:pt x="2110" y="2471"/>
                  </a:lnTo>
                  <a:lnTo>
                    <a:pt x="2110" y="2476"/>
                  </a:lnTo>
                  <a:lnTo>
                    <a:pt x="2112" y="2478"/>
                  </a:lnTo>
                  <a:lnTo>
                    <a:pt x="2112" y="2478"/>
                  </a:lnTo>
                  <a:lnTo>
                    <a:pt x="2115" y="2478"/>
                  </a:lnTo>
                  <a:lnTo>
                    <a:pt x="2115" y="2476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3"/>
                  </a:lnTo>
                  <a:lnTo>
                    <a:pt x="2112" y="2483"/>
                  </a:lnTo>
                  <a:lnTo>
                    <a:pt x="2115" y="2483"/>
                  </a:lnTo>
                  <a:lnTo>
                    <a:pt x="2115" y="2483"/>
                  </a:lnTo>
                  <a:lnTo>
                    <a:pt x="2115" y="2480"/>
                  </a:lnTo>
                  <a:lnTo>
                    <a:pt x="2115" y="2480"/>
                  </a:lnTo>
                  <a:close/>
                  <a:moveTo>
                    <a:pt x="2119" y="2483"/>
                  </a:moveTo>
                  <a:lnTo>
                    <a:pt x="2119" y="2483"/>
                  </a:lnTo>
                  <a:lnTo>
                    <a:pt x="2117" y="2480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5" y="2483"/>
                  </a:lnTo>
                  <a:lnTo>
                    <a:pt x="2115" y="2485"/>
                  </a:lnTo>
                  <a:lnTo>
                    <a:pt x="2115" y="2485"/>
                  </a:lnTo>
                  <a:lnTo>
                    <a:pt x="2119" y="2490"/>
                  </a:lnTo>
                  <a:lnTo>
                    <a:pt x="2119" y="2485"/>
                  </a:lnTo>
                  <a:lnTo>
                    <a:pt x="2119" y="2485"/>
                  </a:lnTo>
                  <a:lnTo>
                    <a:pt x="2119" y="2483"/>
                  </a:lnTo>
                  <a:close/>
                  <a:moveTo>
                    <a:pt x="2086" y="2464"/>
                  </a:moveTo>
                  <a:lnTo>
                    <a:pt x="2084" y="2464"/>
                  </a:lnTo>
                  <a:lnTo>
                    <a:pt x="2081" y="2461"/>
                  </a:lnTo>
                  <a:lnTo>
                    <a:pt x="2081" y="2459"/>
                  </a:lnTo>
                  <a:lnTo>
                    <a:pt x="2081" y="2459"/>
                  </a:lnTo>
                  <a:lnTo>
                    <a:pt x="2081" y="2454"/>
                  </a:lnTo>
                  <a:lnTo>
                    <a:pt x="2081" y="2454"/>
                  </a:lnTo>
                  <a:lnTo>
                    <a:pt x="2079" y="2454"/>
                  </a:lnTo>
                  <a:lnTo>
                    <a:pt x="2079" y="2454"/>
                  </a:lnTo>
                  <a:lnTo>
                    <a:pt x="2077" y="2454"/>
                  </a:lnTo>
                  <a:lnTo>
                    <a:pt x="2077" y="2457"/>
                  </a:lnTo>
                  <a:lnTo>
                    <a:pt x="2077" y="2459"/>
                  </a:lnTo>
                  <a:lnTo>
                    <a:pt x="2079" y="2461"/>
                  </a:lnTo>
                  <a:lnTo>
                    <a:pt x="2079" y="2464"/>
                  </a:lnTo>
                  <a:lnTo>
                    <a:pt x="2081" y="2464"/>
                  </a:lnTo>
                  <a:lnTo>
                    <a:pt x="2084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4"/>
                  </a:lnTo>
                  <a:lnTo>
                    <a:pt x="2086" y="2464"/>
                  </a:lnTo>
                  <a:close/>
                  <a:moveTo>
                    <a:pt x="2122" y="2435"/>
                  </a:moveTo>
                  <a:lnTo>
                    <a:pt x="2122" y="2438"/>
                  </a:lnTo>
                  <a:lnTo>
                    <a:pt x="2124" y="2440"/>
                  </a:lnTo>
                  <a:lnTo>
                    <a:pt x="2124" y="2442"/>
                  </a:lnTo>
                  <a:lnTo>
                    <a:pt x="2122" y="2445"/>
                  </a:lnTo>
                  <a:lnTo>
                    <a:pt x="2122" y="2447"/>
                  </a:lnTo>
                  <a:lnTo>
                    <a:pt x="2124" y="2447"/>
                  </a:lnTo>
                  <a:lnTo>
                    <a:pt x="2124" y="2445"/>
                  </a:lnTo>
                  <a:lnTo>
                    <a:pt x="2124" y="2442"/>
                  </a:lnTo>
                  <a:lnTo>
                    <a:pt x="2124" y="2442"/>
                  </a:lnTo>
                  <a:lnTo>
                    <a:pt x="2124" y="2440"/>
                  </a:lnTo>
                  <a:lnTo>
                    <a:pt x="2124" y="2440"/>
                  </a:lnTo>
                  <a:lnTo>
                    <a:pt x="2124" y="2438"/>
                  </a:lnTo>
                  <a:lnTo>
                    <a:pt x="2124" y="2435"/>
                  </a:lnTo>
                  <a:lnTo>
                    <a:pt x="2122" y="2435"/>
                  </a:lnTo>
                  <a:close/>
                  <a:moveTo>
                    <a:pt x="2077" y="2447"/>
                  </a:moveTo>
                  <a:lnTo>
                    <a:pt x="2079" y="2447"/>
                  </a:lnTo>
                  <a:lnTo>
                    <a:pt x="2079" y="2445"/>
                  </a:lnTo>
                  <a:lnTo>
                    <a:pt x="2077" y="2445"/>
                  </a:lnTo>
                  <a:lnTo>
                    <a:pt x="2077" y="2447"/>
                  </a:lnTo>
                  <a:close/>
                  <a:moveTo>
                    <a:pt x="2093" y="2461"/>
                  </a:moveTo>
                  <a:lnTo>
                    <a:pt x="2093" y="2461"/>
                  </a:lnTo>
                  <a:lnTo>
                    <a:pt x="2091" y="2461"/>
                  </a:lnTo>
                  <a:lnTo>
                    <a:pt x="2091" y="2461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3" y="2464"/>
                  </a:lnTo>
                  <a:lnTo>
                    <a:pt x="2093" y="2464"/>
                  </a:lnTo>
                  <a:lnTo>
                    <a:pt x="2093" y="2461"/>
                  </a:lnTo>
                  <a:lnTo>
                    <a:pt x="2093" y="2461"/>
                  </a:lnTo>
                  <a:close/>
                  <a:moveTo>
                    <a:pt x="2070" y="2109"/>
                  </a:moveTo>
                  <a:lnTo>
                    <a:pt x="2070" y="2106"/>
                  </a:lnTo>
                  <a:lnTo>
                    <a:pt x="2070" y="2106"/>
                  </a:lnTo>
                  <a:lnTo>
                    <a:pt x="2070" y="2106"/>
                  </a:lnTo>
                  <a:lnTo>
                    <a:pt x="2072" y="2104"/>
                  </a:lnTo>
                  <a:lnTo>
                    <a:pt x="2072" y="2104"/>
                  </a:lnTo>
                  <a:lnTo>
                    <a:pt x="2072" y="2099"/>
                  </a:lnTo>
                  <a:lnTo>
                    <a:pt x="2072" y="2097"/>
                  </a:lnTo>
                  <a:lnTo>
                    <a:pt x="2070" y="2095"/>
                  </a:lnTo>
                  <a:lnTo>
                    <a:pt x="2070" y="2092"/>
                  </a:lnTo>
                  <a:lnTo>
                    <a:pt x="2072" y="2087"/>
                  </a:lnTo>
                  <a:lnTo>
                    <a:pt x="2072" y="2085"/>
                  </a:lnTo>
                  <a:lnTo>
                    <a:pt x="2072" y="2083"/>
                  </a:lnTo>
                  <a:lnTo>
                    <a:pt x="2070" y="2083"/>
                  </a:lnTo>
                  <a:lnTo>
                    <a:pt x="2070" y="2080"/>
                  </a:lnTo>
                  <a:lnTo>
                    <a:pt x="2070" y="2078"/>
                  </a:lnTo>
                  <a:lnTo>
                    <a:pt x="2070" y="2078"/>
                  </a:lnTo>
                  <a:lnTo>
                    <a:pt x="2070" y="2076"/>
                  </a:lnTo>
                  <a:lnTo>
                    <a:pt x="2070" y="2073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69"/>
                  </a:lnTo>
                  <a:lnTo>
                    <a:pt x="2065" y="2069"/>
                  </a:lnTo>
                  <a:lnTo>
                    <a:pt x="2065" y="2071"/>
                  </a:lnTo>
                  <a:lnTo>
                    <a:pt x="2065" y="2071"/>
                  </a:lnTo>
                  <a:lnTo>
                    <a:pt x="2062" y="2071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7" y="2064"/>
                  </a:lnTo>
                  <a:lnTo>
                    <a:pt x="2067" y="2064"/>
                  </a:lnTo>
                  <a:lnTo>
                    <a:pt x="2067" y="2066"/>
                  </a:lnTo>
                  <a:lnTo>
                    <a:pt x="2067" y="2066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67" y="2064"/>
                  </a:lnTo>
                  <a:lnTo>
                    <a:pt x="2067" y="2061"/>
                  </a:lnTo>
                  <a:lnTo>
                    <a:pt x="2067" y="2059"/>
                  </a:lnTo>
                  <a:lnTo>
                    <a:pt x="2067" y="2059"/>
                  </a:lnTo>
                  <a:lnTo>
                    <a:pt x="2067" y="2057"/>
                  </a:lnTo>
                  <a:lnTo>
                    <a:pt x="2070" y="2057"/>
                  </a:lnTo>
                  <a:lnTo>
                    <a:pt x="2070" y="2054"/>
                  </a:lnTo>
                  <a:lnTo>
                    <a:pt x="2070" y="2054"/>
                  </a:lnTo>
                  <a:lnTo>
                    <a:pt x="2070" y="2057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4" y="2059"/>
                  </a:lnTo>
                  <a:lnTo>
                    <a:pt x="2074" y="2057"/>
                  </a:lnTo>
                  <a:lnTo>
                    <a:pt x="2077" y="2054"/>
                  </a:lnTo>
                  <a:lnTo>
                    <a:pt x="2077" y="2052"/>
                  </a:lnTo>
                  <a:lnTo>
                    <a:pt x="2077" y="2045"/>
                  </a:lnTo>
                  <a:lnTo>
                    <a:pt x="2077" y="2042"/>
                  </a:lnTo>
                  <a:lnTo>
                    <a:pt x="2079" y="2040"/>
                  </a:lnTo>
                  <a:lnTo>
                    <a:pt x="2079" y="2040"/>
                  </a:lnTo>
                  <a:lnTo>
                    <a:pt x="2077" y="2038"/>
                  </a:lnTo>
                  <a:lnTo>
                    <a:pt x="2074" y="2035"/>
                  </a:lnTo>
                  <a:lnTo>
                    <a:pt x="2074" y="2035"/>
                  </a:lnTo>
                  <a:lnTo>
                    <a:pt x="2072" y="2035"/>
                  </a:lnTo>
                  <a:lnTo>
                    <a:pt x="2072" y="2035"/>
                  </a:lnTo>
                  <a:lnTo>
                    <a:pt x="2070" y="2033"/>
                  </a:lnTo>
                  <a:lnTo>
                    <a:pt x="2070" y="2033"/>
                  </a:lnTo>
                  <a:lnTo>
                    <a:pt x="2072" y="2033"/>
                  </a:lnTo>
                  <a:lnTo>
                    <a:pt x="2072" y="2031"/>
                  </a:lnTo>
                  <a:lnTo>
                    <a:pt x="2072" y="2033"/>
                  </a:lnTo>
                  <a:lnTo>
                    <a:pt x="2072" y="2033"/>
                  </a:lnTo>
                  <a:lnTo>
                    <a:pt x="2074" y="2033"/>
                  </a:lnTo>
                  <a:lnTo>
                    <a:pt x="2074" y="2033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9" y="2028"/>
                  </a:lnTo>
                  <a:lnTo>
                    <a:pt x="2079" y="2026"/>
                  </a:lnTo>
                  <a:lnTo>
                    <a:pt x="2079" y="2028"/>
                  </a:lnTo>
                  <a:lnTo>
                    <a:pt x="2077" y="2028"/>
                  </a:lnTo>
                  <a:lnTo>
                    <a:pt x="2077" y="2028"/>
                  </a:lnTo>
                  <a:lnTo>
                    <a:pt x="2077" y="2021"/>
                  </a:lnTo>
                  <a:lnTo>
                    <a:pt x="2077" y="2019"/>
                  </a:lnTo>
                  <a:lnTo>
                    <a:pt x="2079" y="2016"/>
                  </a:lnTo>
                  <a:lnTo>
                    <a:pt x="2077" y="2014"/>
                  </a:lnTo>
                  <a:lnTo>
                    <a:pt x="2077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4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4"/>
                  </a:lnTo>
                  <a:lnTo>
                    <a:pt x="2070" y="2014"/>
                  </a:lnTo>
                  <a:lnTo>
                    <a:pt x="2070" y="2016"/>
                  </a:lnTo>
                  <a:lnTo>
                    <a:pt x="2067" y="2016"/>
                  </a:lnTo>
                  <a:lnTo>
                    <a:pt x="2067" y="2016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5" y="2021"/>
                  </a:lnTo>
                  <a:lnTo>
                    <a:pt x="2065" y="2024"/>
                  </a:lnTo>
                  <a:lnTo>
                    <a:pt x="2065" y="2021"/>
                  </a:lnTo>
                  <a:lnTo>
                    <a:pt x="2062" y="2024"/>
                  </a:lnTo>
                  <a:lnTo>
                    <a:pt x="2062" y="2024"/>
                  </a:lnTo>
                  <a:lnTo>
                    <a:pt x="2065" y="2026"/>
                  </a:lnTo>
                  <a:lnTo>
                    <a:pt x="2062" y="2026"/>
                  </a:lnTo>
                  <a:lnTo>
                    <a:pt x="2062" y="2028"/>
                  </a:lnTo>
                  <a:lnTo>
                    <a:pt x="2062" y="2028"/>
                  </a:lnTo>
                  <a:lnTo>
                    <a:pt x="2060" y="2033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8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5"/>
                  </a:lnTo>
                  <a:lnTo>
                    <a:pt x="2060" y="2047"/>
                  </a:lnTo>
                  <a:lnTo>
                    <a:pt x="2058" y="2047"/>
                  </a:lnTo>
                  <a:lnTo>
                    <a:pt x="2058" y="2047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58" y="2054"/>
                  </a:lnTo>
                  <a:lnTo>
                    <a:pt x="2055" y="2059"/>
                  </a:lnTo>
                  <a:lnTo>
                    <a:pt x="2055" y="2061"/>
                  </a:lnTo>
                  <a:lnTo>
                    <a:pt x="2058" y="2061"/>
                  </a:lnTo>
                  <a:lnTo>
                    <a:pt x="2058" y="2061"/>
                  </a:lnTo>
                  <a:lnTo>
                    <a:pt x="2058" y="2064"/>
                  </a:lnTo>
                  <a:lnTo>
                    <a:pt x="2058" y="2066"/>
                  </a:lnTo>
                  <a:lnTo>
                    <a:pt x="2058" y="2071"/>
                  </a:lnTo>
                  <a:lnTo>
                    <a:pt x="2055" y="2071"/>
                  </a:lnTo>
                  <a:lnTo>
                    <a:pt x="2055" y="2073"/>
                  </a:lnTo>
                  <a:lnTo>
                    <a:pt x="2055" y="2076"/>
                  </a:lnTo>
                  <a:lnTo>
                    <a:pt x="2053" y="2076"/>
                  </a:lnTo>
                  <a:lnTo>
                    <a:pt x="2053" y="2076"/>
                  </a:lnTo>
                  <a:lnTo>
                    <a:pt x="2051" y="2076"/>
                  </a:lnTo>
                  <a:lnTo>
                    <a:pt x="2051" y="2078"/>
                  </a:lnTo>
                  <a:lnTo>
                    <a:pt x="2051" y="2078"/>
                  </a:lnTo>
                  <a:lnTo>
                    <a:pt x="2051" y="2083"/>
                  </a:lnTo>
                  <a:lnTo>
                    <a:pt x="2051" y="2087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5" y="2090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1" y="2092"/>
                  </a:lnTo>
                  <a:lnTo>
                    <a:pt x="2051" y="2092"/>
                  </a:lnTo>
                  <a:lnTo>
                    <a:pt x="2051" y="2095"/>
                  </a:lnTo>
                  <a:lnTo>
                    <a:pt x="2048" y="2097"/>
                  </a:lnTo>
                  <a:lnTo>
                    <a:pt x="2048" y="2116"/>
                  </a:lnTo>
                  <a:lnTo>
                    <a:pt x="2048" y="2118"/>
                  </a:lnTo>
                  <a:lnTo>
                    <a:pt x="2051" y="2121"/>
                  </a:lnTo>
                  <a:lnTo>
                    <a:pt x="2053" y="2121"/>
                  </a:lnTo>
                  <a:lnTo>
                    <a:pt x="2053" y="2121"/>
                  </a:lnTo>
                  <a:lnTo>
                    <a:pt x="2055" y="2121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5" y="2125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3" y="2132"/>
                  </a:lnTo>
                  <a:lnTo>
                    <a:pt x="2053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48" y="2132"/>
                  </a:lnTo>
                  <a:lnTo>
                    <a:pt x="2048" y="2132"/>
                  </a:lnTo>
                  <a:lnTo>
                    <a:pt x="2048" y="2130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30"/>
                  </a:lnTo>
                  <a:lnTo>
                    <a:pt x="2046" y="2130"/>
                  </a:lnTo>
                  <a:lnTo>
                    <a:pt x="2046" y="2128"/>
                  </a:lnTo>
                  <a:lnTo>
                    <a:pt x="2046" y="2130"/>
                  </a:lnTo>
                  <a:lnTo>
                    <a:pt x="2044" y="2135"/>
                  </a:lnTo>
                  <a:lnTo>
                    <a:pt x="2044" y="2135"/>
                  </a:lnTo>
                  <a:lnTo>
                    <a:pt x="2044" y="2144"/>
                  </a:lnTo>
                  <a:lnTo>
                    <a:pt x="2041" y="2144"/>
                  </a:lnTo>
                  <a:lnTo>
                    <a:pt x="2041" y="2147"/>
                  </a:lnTo>
                  <a:lnTo>
                    <a:pt x="2041" y="2149"/>
                  </a:lnTo>
                  <a:lnTo>
                    <a:pt x="2041" y="2149"/>
                  </a:lnTo>
                  <a:lnTo>
                    <a:pt x="2041" y="2151"/>
                  </a:lnTo>
                  <a:lnTo>
                    <a:pt x="2041" y="2151"/>
                  </a:lnTo>
                  <a:lnTo>
                    <a:pt x="2041" y="2154"/>
                  </a:lnTo>
                  <a:lnTo>
                    <a:pt x="2041" y="2158"/>
                  </a:lnTo>
                  <a:lnTo>
                    <a:pt x="2041" y="2158"/>
                  </a:lnTo>
                  <a:lnTo>
                    <a:pt x="2039" y="2158"/>
                  </a:lnTo>
                  <a:lnTo>
                    <a:pt x="2039" y="2156"/>
                  </a:lnTo>
                  <a:lnTo>
                    <a:pt x="2041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4" y="2156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2" y="2158"/>
                  </a:lnTo>
                  <a:lnTo>
                    <a:pt x="2032" y="2158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6"/>
                  </a:lnTo>
                  <a:lnTo>
                    <a:pt x="2036" y="2168"/>
                  </a:lnTo>
                  <a:lnTo>
                    <a:pt x="2036" y="2170"/>
                  </a:lnTo>
                  <a:lnTo>
                    <a:pt x="2036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3"/>
                  </a:lnTo>
                  <a:lnTo>
                    <a:pt x="2039" y="2173"/>
                  </a:lnTo>
                  <a:lnTo>
                    <a:pt x="2041" y="2175"/>
                  </a:lnTo>
                  <a:lnTo>
                    <a:pt x="2041" y="2175"/>
                  </a:lnTo>
                  <a:lnTo>
                    <a:pt x="2041" y="2177"/>
                  </a:lnTo>
                  <a:lnTo>
                    <a:pt x="2041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1" y="2177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2"/>
                  </a:lnTo>
                  <a:lnTo>
                    <a:pt x="2041" y="2182"/>
                  </a:lnTo>
                  <a:lnTo>
                    <a:pt x="2044" y="2182"/>
                  </a:lnTo>
                  <a:lnTo>
                    <a:pt x="2044" y="2182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6" y="2187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51" y="2189"/>
                  </a:lnTo>
                  <a:lnTo>
                    <a:pt x="2051" y="2187"/>
                  </a:lnTo>
                  <a:lnTo>
                    <a:pt x="2051" y="2184"/>
                  </a:lnTo>
                  <a:lnTo>
                    <a:pt x="2051" y="2182"/>
                  </a:lnTo>
                  <a:lnTo>
                    <a:pt x="2051" y="2180"/>
                  </a:lnTo>
                  <a:lnTo>
                    <a:pt x="2053" y="2180"/>
                  </a:lnTo>
                  <a:lnTo>
                    <a:pt x="2053" y="2180"/>
                  </a:lnTo>
                  <a:lnTo>
                    <a:pt x="2053" y="2177"/>
                  </a:lnTo>
                  <a:lnTo>
                    <a:pt x="2053" y="2175"/>
                  </a:lnTo>
                  <a:lnTo>
                    <a:pt x="2053" y="2175"/>
                  </a:lnTo>
                  <a:lnTo>
                    <a:pt x="2051" y="2173"/>
                  </a:lnTo>
                  <a:lnTo>
                    <a:pt x="2051" y="2173"/>
                  </a:lnTo>
                  <a:lnTo>
                    <a:pt x="2051" y="2175"/>
                  </a:lnTo>
                  <a:lnTo>
                    <a:pt x="2051" y="2177"/>
                  </a:lnTo>
                  <a:lnTo>
                    <a:pt x="2051" y="2175"/>
                  </a:lnTo>
                  <a:lnTo>
                    <a:pt x="2048" y="2175"/>
                  </a:lnTo>
                  <a:lnTo>
                    <a:pt x="2048" y="2175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6" y="2180"/>
                  </a:lnTo>
                  <a:lnTo>
                    <a:pt x="2046" y="2180"/>
                  </a:lnTo>
                  <a:lnTo>
                    <a:pt x="2046" y="2177"/>
                  </a:lnTo>
                  <a:lnTo>
                    <a:pt x="2046" y="2177"/>
                  </a:lnTo>
                  <a:lnTo>
                    <a:pt x="2046" y="2175"/>
                  </a:lnTo>
                  <a:lnTo>
                    <a:pt x="2048" y="2173"/>
                  </a:lnTo>
                  <a:lnTo>
                    <a:pt x="2051" y="2173"/>
                  </a:lnTo>
                  <a:lnTo>
                    <a:pt x="2053" y="2173"/>
                  </a:lnTo>
                  <a:lnTo>
                    <a:pt x="2053" y="2173"/>
                  </a:lnTo>
                  <a:lnTo>
                    <a:pt x="2055" y="2158"/>
                  </a:lnTo>
                  <a:lnTo>
                    <a:pt x="2055" y="2156"/>
                  </a:lnTo>
                  <a:lnTo>
                    <a:pt x="2055" y="2154"/>
                  </a:lnTo>
                  <a:lnTo>
                    <a:pt x="2055" y="2151"/>
                  </a:lnTo>
                  <a:lnTo>
                    <a:pt x="2053" y="2151"/>
                  </a:lnTo>
                  <a:lnTo>
                    <a:pt x="2053" y="2151"/>
                  </a:lnTo>
                  <a:lnTo>
                    <a:pt x="2053" y="2154"/>
                  </a:lnTo>
                  <a:lnTo>
                    <a:pt x="2051" y="2154"/>
                  </a:lnTo>
                  <a:lnTo>
                    <a:pt x="2051" y="2156"/>
                  </a:lnTo>
                  <a:lnTo>
                    <a:pt x="2051" y="2156"/>
                  </a:lnTo>
                  <a:lnTo>
                    <a:pt x="2051" y="2151"/>
                  </a:lnTo>
                  <a:lnTo>
                    <a:pt x="2051" y="2149"/>
                  </a:lnTo>
                  <a:lnTo>
                    <a:pt x="2051" y="2147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5" y="2144"/>
                  </a:lnTo>
                  <a:lnTo>
                    <a:pt x="2053" y="2142"/>
                  </a:lnTo>
                  <a:lnTo>
                    <a:pt x="2053" y="2140"/>
                  </a:lnTo>
                  <a:lnTo>
                    <a:pt x="2053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5"/>
                  </a:lnTo>
                  <a:lnTo>
                    <a:pt x="2060" y="2135"/>
                  </a:lnTo>
                  <a:lnTo>
                    <a:pt x="2060" y="2132"/>
                  </a:lnTo>
                  <a:lnTo>
                    <a:pt x="2062" y="2132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5"/>
                  </a:lnTo>
                  <a:lnTo>
                    <a:pt x="2062" y="2125"/>
                  </a:lnTo>
                  <a:lnTo>
                    <a:pt x="2065" y="2125"/>
                  </a:lnTo>
                  <a:lnTo>
                    <a:pt x="2065" y="2125"/>
                  </a:lnTo>
                  <a:lnTo>
                    <a:pt x="2065" y="2123"/>
                  </a:lnTo>
                  <a:lnTo>
                    <a:pt x="2062" y="2123"/>
                  </a:lnTo>
                  <a:lnTo>
                    <a:pt x="2062" y="2123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0" y="2113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2" y="2111"/>
                  </a:lnTo>
                  <a:lnTo>
                    <a:pt x="2065" y="2111"/>
                  </a:lnTo>
                  <a:lnTo>
                    <a:pt x="2065" y="2109"/>
                  </a:lnTo>
                  <a:lnTo>
                    <a:pt x="2062" y="2109"/>
                  </a:lnTo>
                  <a:lnTo>
                    <a:pt x="2065" y="2109"/>
                  </a:lnTo>
                  <a:lnTo>
                    <a:pt x="2065" y="2109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09"/>
                  </a:lnTo>
                  <a:lnTo>
                    <a:pt x="2067" y="2109"/>
                  </a:lnTo>
                  <a:lnTo>
                    <a:pt x="2070" y="2109"/>
                  </a:lnTo>
                  <a:close/>
                  <a:moveTo>
                    <a:pt x="2074" y="2007"/>
                  </a:moveTo>
                  <a:lnTo>
                    <a:pt x="2077" y="2007"/>
                  </a:lnTo>
                  <a:lnTo>
                    <a:pt x="2077" y="2007"/>
                  </a:lnTo>
                  <a:lnTo>
                    <a:pt x="2077" y="2005"/>
                  </a:lnTo>
                  <a:lnTo>
                    <a:pt x="2074" y="2005"/>
                  </a:lnTo>
                  <a:lnTo>
                    <a:pt x="2074" y="2005"/>
                  </a:lnTo>
                  <a:lnTo>
                    <a:pt x="2072" y="2005"/>
                  </a:lnTo>
                  <a:lnTo>
                    <a:pt x="2072" y="2007"/>
                  </a:lnTo>
                  <a:lnTo>
                    <a:pt x="2074" y="2007"/>
                  </a:lnTo>
                  <a:close/>
                  <a:moveTo>
                    <a:pt x="2046" y="2073"/>
                  </a:moveTo>
                  <a:lnTo>
                    <a:pt x="2046" y="2073"/>
                  </a:lnTo>
                  <a:lnTo>
                    <a:pt x="2046" y="2080"/>
                  </a:lnTo>
                  <a:lnTo>
                    <a:pt x="2046" y="2078"/>
                  </a:lnTo>
                  <a:lnTo>
                    <a:pt x="2048" y="2078"/>
                  </a:lnTo>
                  <a:lnTo>
                    <a:pt x="2046" y="2078"/>
                  </a:lnTo>
                  <a:lnTo>
                    <a:pt x="2048" y="2076"/>
                  </a:lnTo>
                  <a:lnTo>
                    <a:pt x="2048" y="2076"/>
                  </a:lnTo>
                  <a:lnTo>
                    <a:pt x="2048" y="2073"/>
                  </a:lnTo>
                  <a:lnTo>
                    <a:pt x="2048" y="2073"/>
                  </a:lnTo>
                  <a:lnTo>
                    <a:pt x="2051" y="2071"/>
                  </a:lnTo>
                  <a:lnTo>
                    <a:pt x="2051" y="2066"/>
                  </a:lnTo>
                  <a:lnTo>
                    <a:pt x="2051" y="2066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6" y="2064"/>
                  </a:lnTo>
                  <a:lnTo>
                    <a:pt x="2046" y="2066"/>
                  </a:lnTo>
                  <a:lnTo>
                    <a:pt x="2046" y="2066"/>
                  </a:lnTo>
                  <a:lnTo>
                    <a:pt x="2046" y="2071"/>
                  </a:lnTo>
                  <a:lnTo>
                    <a:pt x="2046" y="2073"/>
                  </a:lnTo>
                  <a:close/>
                  <a:moveTo>
                    <a:pt x="2010" y="2182"/>
                  </a:moveTo>
                  <a:lnTo>
                    <a:pt x="2010" y="2182"/>
                  </a:lnTo>
                  <a:lnTo>
                    <a:pt x="2008" y="2182"/>
                  </a:lnTo>
                  <a:lnTo>
                    <a:pt x="2008" y="2180"/>
                  </a:lnTo>
                  <a:lnTo>
                    <a:pt x="2008" y="2182"/>
                  </a:lnTo>
                  <a:lnTo>
                    <a:pt x="2008" y="2182"/>
                  </a:lnTo>
                  <a:lnTo>
                    <a:pt x="2008" y="2187"/>
                  </a:lnTo>
                  <a:lnTo>
                    <a:pt x="2010" y="2187"/>
                  </a:lnTo>
                  <a:lnTo>
                    <a:pt x="2013" y="2187"/>
                  </a:lnTo>
                  <a:lnTo>
                    <a:pt x="2013" y="2184"/>
                  </a:lnTo>
                  <a:lnTo>
                    <a:pt x="2013" y="2184"/>
                  </a:lnTo>
                  <a:lnTo>
                    <a:pt x="2013" y="2182"/>
                  </a:lnTo>
                  <a:lnTo>
                    <a:pt x="2010" y="2182"/>
                  </a:lnTo>
                  <a:close/>
                  <a:moveTo>
                    <a:pt x="2081" y="2132"/>
                  </a:moveTo>
                  <a:lnTo>
                    <a:pt x="2081" y="2132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7" y="2132"/>
                  </a:lnTo>
                  <a:lnTo>
                    <a:pt x="2077" y="2135"/>
                  </a:lnTo>
                  <a:lnTo>
                    <a:pt x="2077" y="2135"/>
                  </a:lnTo>
                  <a:lnTo>
                    <a:pt x="2077" y="2137"/>
                  </a:lnTo>
                  <a:lnTo>
                    <a:pt x="2079" y="2137"/>
                  </a:lnTo>
                  <a:lnTo>
                    <a:pt x="2079" y="2140"/>
                  </a:lnTo>
                  <a:lnTo>
                    <a:pt x="2081" y="2140"/>
                  </a:lnTo>
                  <a:lnTo>
                    <a:pt x="2081" y="2137"/>
                  </a:lnTo>
                  <a:lnTo>
                    <a:pt x="2081" y="2137"/>
                  </a:lnTo>
                  <a:lnTo>
                    <a:pt x="2081" y="2135"/>
                  </a:lnTo>
                  <a:lnTo>
                    <a:pt x="2081" y="2132"/>
                  </a:lnTo>
                  <a:lnTo>
                    <a:pt x="2081" y="2132"/>
                  </a:lnTo>
                  <a:close/>
                  <a:moveTo>
                    <a:pt x="2077" y="2151"/>
                  </a:moveTo>
                  <a:lnTo>
                    <a:pt x="2077" y="2151"/>
                  </a:lnTo>
                  <a:lnTo>
                    <a:pt x="2077" y="2149"/>
                  </a:lnTo>
                  <a:lnTo>
                    <a:pt x="2074" y="2147"/>
                  </a:lnTo>
                  <a:lnTo>
                    <a:pt x="2074" y="2144"/>
                  </a:lnTo>
                  <a:lnTo>
                    <a:pt x="2074" y="2144"/>
                  </a:lnTo>
                  <a:lnTo>
                    <a:pt x="2072" y="2144"/>
                  </a:lnTo>
                  <a:lnTo>
                    <a:pt x="2070" y="2144"/>
                  </a:lnTo>
                  <a:lnTo>
                    <a:pt x="2070" y="2147"/>
                  </a:lnTo>
                  <a:lnTo>
                    <a:pt x="2067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2" y="2151"/>
                  </a:lnTo>
                  <a:lnTo>
                    <a:pt x="2072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4"/>
                  </a:lnTo>
                  <a:lnTo>
                    <a:pt x="2074" y="2154"/>
                  </a:lnTo>
                  <a:lnTo>
                    <a:pt x="2077" y="2156"/>
                  </a:lnTo>
                  <a:lnTo>
                    <a:pt x="2079" y="2156"/>
                  </a:lnTo>
                  <a:lnTo>
                    <a:pt x="2077" y="2151"/>
                  </a:lnTo>
                  <a:close/>
                  <a:moveTo>
                    <a:pt x="2046" y="2199"/>
                  </a:moveTo>
                  <a:lnTo>
                    <a:pt x="2046" y="2196"/>
                  </a:lnTo>
                  <a:lnTo>
                    <a:pt x="2046" y="2196"/>
                  </a:lnTo>
                  <a:lnTo>
                    <a:pt x="2046" y="2194"/>
                  </a:lnTo>
                  <a:lnTo>
                    <a:pt x="2046" y="2194"/>
                  </a:lnTo>
                  <a:lnTo>
                    <a:pt x="2046" y="2192"/>
                  </a:lnTo>
                  <a:lnTo>
                    <a:pt x="2046" y="2189"/>
                  </a:lnTo>
                  <a:lnTo>
                    <a:pt x="2044" y="2189"/>
                  </a:lnTo>
                  <a:lnTo>
                    <a:pt x="2041" y="2189"/>
                  </a:lnTo>
                  <a:lnTo>
                    <a:pt x="2041" y="2192"/>
                  </a:lnTo>
                  <a:lnTo>
                    <a:pt x="2041" y="2194"/>
                  </a:lnTo>
                  <a:lnTo>
                    <a:pt x="2041" y="2194"/>
                  </a:lnTo>
                  <a:lnTo>
                    <a:pt x="2041" y="2196"/>
                  </a:lnTo>
                  <a:lnTo>
                    <a:pt x="2041" y="2196"/>
                  </a:lnTo>
                  <a:lnTo>
                    <a:pt x="2039" y="2196"/>
                  </a:lnTo>
                  <a:lnTo>
                    <a:pt x="2039" y="2196"/>
                  </a:lnTo>
                  <a:lnTo>
                    <a:pt x="2039" y="2199"/>
                  </a:lnTo>
                  <a:lnTo>
                    <a:pt x="2039" y="2199"/>
                  </a:lnTo>
                  <a:lnTo>
                    <a:pt x="2039" y="2201"/>
                  </a:lnTo>
                  <a:lnTo>
                    <a:pt x="2039" y="2201"/>
                  </a:lnTo>
                  <a:lnTo>
                    <a:pt x="2041" y="2201"/>
                  </a:lnTo>
                  <a:lnTo>
                    <a:pt x="2041" y="2201"/>
                  </a:lnTo>
                  <a:lnTo>
                    <a:pt x="2044" y="2201"/>
                  </a:lnTo>
                  <a:lnTo>
                    <a:pt x="2046" y="2201"/>
                  </a:lnTo>
                  <a:lnTo>
                    <a:pt x="2046" y="2201"/>
                  </a:lnTo>
                  <a:lnTo>
                    <a:pt x="2048" y="2199"/>
                  </a:lnTo>
                  <a:lnTo>
                    <a:pt x="2048" y="2199"/>
                  </a:lnTo>
                  <a:lnTo>
                    <a:pt x="2046" y="2199"/>
                  </a:lnTo>
                  <a:close/>
                  <a:moveTo>
                    <a:pt x="2036" y="2251"/>
                  </a:moveTo>
                  <a:lnTo>
                    <a:pt x="2034" y="2248"/>
                  </a:lnTo>
                  <a:lnTo>
                    <a:pt x="2034" y="2246"/>
                  </a:lnTo>
                  <a:lnTo>
                    <a:pt x="2034" y="2241"/>
                  </a:lnTo>
                  <a:lnTo>
                    <a:pt x="2032" y="2241"/>
                  </a:lnTo>
                  <a:lnTo>
                    <a:pt x="2032" y="2239"/>
                  </a:lnTo>
                  <a:lnTo>
                    <a:pt x="2025" y="2244"/>
                  </a:lnTo>
                  <a:lnTo>
                    <a:pt x="2022" y="2246"/>
                  </a:lnTo>
                  <a:lnTo>
                    <a:pt x="2022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17" y="2251"/>
                  </a:lnTo>
                  <a:lnTo>
                    <a:pt x="2017" y="2251"/>
                  </a:lnTo>
                  <a:lnTo>
                    <a:pt x="2017" y="2253"/>
                  </a:lnTo>
                  <a:lnTo>
                    <a:pt x="2017" y="2256"/>
                  </a:lnTo>
                  <a:lnTo>
                    <a:pt x="2017" y="2258"/>
                  </a:lnTo>
                  <a:lnTo>
                    <a:pt x="2020" y="2258"/>
                  </a:lnTo>
                  <a:lnTo>
                    <a:pt x="2020" y="2263"/>
                  </a:lnTo>
                  <a:lnTo>
                    <a:pt x="2020" y="2263"/>
                  </a:lnTo>
                  <a:lnTo>
                    <a:pt x="2020" y="2267"/>
                  </a:lnTo>
                  <a:lnTo>
                    <a:pt x="2020" y="2270"/>
                  </a:lnTo>
                  <a:lnTo>
                    <a:pt x="2020" y="2270"/>
                  </a:lnTo>
                  <a:lnTo>
                    <a:pt x="2022" y="2270"/>
                  </a:lnTo>
                  <a:lnTo>
                    <a:pt x="2025" y="2270"/>
                  </a:lnTo>
                  <a:lnTo>
                    <a:pt x="2027" y="2272"/>
                  </a:lnTo>
                  <a:lnTo>
                    <a:pt x="2027" y="2272"/>
                  </a:lnTo>
                  <a:lnTo>
                    <a:pt x="2029" y="2272"/>
                  </a:lnTo>
                  <a:lnTo>
                    <a:pt x="2032" y="2270"/>
                  </a:lnTo>
                  <a:lnTo>
                    <a:pt x="2032" y="2270"/>
                  </a:lnTo>
                  <a:lnTo>
                    <a:pt x="2034" y="2267"/>
                  </a:lnTo>
                  <a:lnTo>
                    <a:pt x="2034" y="2265"/>
                  </a:lnTo>
                  <a:lnTo>
                    <a:pt x="2034" y="2265"/>
                  </a:lnTo>
                  <a:lnTo>
                    <a:pt x="2034" y="2263"/>
                  </a:lnTo>
                  <a:lnTo>
                    <a:pt x="2034" y="2263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6" y="2260"/>
                  </a:lnTo>
                  <a:lnTo>
                    <a:pt x="2034" y="2258"/>
                  </a:lnTo>
                  <a:lnTo>
                    <a:pt x="2036" y="2258"/>
                  </a:lnTo>
                  <a:lnTo>
                    <a:pt x="2036" y="2256"/>
                  </a:lnTo>
                  <a:lnTo>
                    <a:pt x="2036" y="2248"/>
                  </a:lnTo>
                  <a:lnTo>
                    <a:pt x="2036" y="2251"/>
                  </a:lnTo>
                  <a:close/>
                  <a:moveTo>
                    <a:pt x="2178" y="2026"/>
                  </a:moveTo>
                  <a:lnTo>
                    <a:pt x="2178" y="2026"/>
                  </a:lnTo>
                  <a:lnTo>
                    <a:pt x="2181" y="2026"/>
                  </a:lnTo>
                  <a:lnTo>
                    <a:pt x="2178" y="2024"/>
                  </a:lnTo>
                  <a:lnTo>
                    <a:pt x="2178" y="2026"/>
                  </a:lnTo>
                  <a:close/>
                  <a:moveTo>
                    <a:pt x="2143" y="2123"/>
                  </a:moveTo>
                  <a:lnTo>
                    <a:pt x="2143" y="2123"/>
                  </a:lnTo>
                  <a:lnTo>
                    <a:pt x="2143" y="2125"/>
                  </a:lnTo>
                  <a:lnTo>
                    <a:pt x="2145" y="2125"/>
                  </a:lnTo>
                  <a:lnTo>
                    <a:pt x="2143" y="2123"/>
                  </a:lnTo>
                  <a:close/>
                  <a:moveTo>
                    <a:pt x="2077" y="2142"/>
                  </a:moveTo>
                  <a:lnTo>
                    <a:pt x="2077" y="2142"/>
                  </a:lnTo>
                  <a:lnTo>
                    <a:pt x="2077" y="2142"/>
                  </a:lnTo>
                  <a:lnTo>
                    <a:pt x="2077" y="2140"/>
                  </a:lnTo>
                  <a:lnTo>
                    <a:pt x="2077" y="2137"/>
                  </a:lnTo>
                  <a:lnTo>
                    <a:pt x="2077" y="2137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2"/>
                  </a:lnTo>
                  <a:lnTo>
                    <a:pt x="2074" y="2132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7"/>
                  </a:lnTo>
                  <a:lnTo>
                    <a:pt x="2074" y="2140"/>
                  </a:lnTo>
                  <a:lnTo>
                    <a:pt x="2077" y="2142"/>
                  </a:lnTo>
                  <a:close/>
                  <a:moveTo>
                    <a:pt x="2036" y="2182"/>
                  </a:moveTo>
                  <a:lnTo>
                    <a:pt x="2034" y="2182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2"/>
                  </a:lnTo>
                  <a:lnTo>
                    <a:pt x="2034" y="2182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6" y="2184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close/>
                  <a:moveTo>
                    <a:pt x="2048" y="2057"/>
                  </a:moveTo>
                  <a:lnTo>
                    <a:pt x="2048" y="2057"/>
                  </a:lnTo>
                  <a:lnTo>
                    <a:pt x="2051" y="2054"/>
                  </a:lnTo>
                  <a:lnTo>
                    <a:pt x="2051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7"/>
                  </a:lnTo>
                  <a:lnTo>
                    <a:pt x="2048" y="2057"/>
                  </a:lnTo>
                  <a:close/>
                  <a:moveTo>
                    <a:pt x="2072" y="2064"/>
                  </a:moveTo>
                  <a:lnTo>
                    <a:pt x="2074" y="2064"/>
                  </a:lnTo>
                  <a:lnTo>
                    <a:pt x="2074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6"/>
                  </a:lnTo>
                  <a:lnTo>
                    <a:pt x="2072" y="2066"/>
                  </a:lnTo>
                  <a:lnTo>
                    <a:pt x="2072" y="2064"/>
                  </a:lnTo>
                  <a:lnTo>
                    <a:pt x="2072" y="20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0"/>
            <p:cNvSpPr>
              <a:spLocks/>
            </p:cNvSpPr>
            <p:nvPr/>
          </p:nvSpPr>
          <p:spPr bwMode="auto">
            <a:xfrm>
              <a:off x="10091060" y="2375808"/>
              <a:ext cx="442913" cy="241300"/>
            </a:xfrm>
            <a:custGeom>
              <a:avLst/>
              <a:gdLst>
                <a:gd name="T0" fmla="*/ 239 w 279"/>
                <a:gd name="T1" fmla="*/ 74 h 152"/>
                <a:gd name="T2" fmla="*/ 246 w 279"/>
                <a:gd name="T3" fmla="*/ 81 h 152"/>
                <a:gd name="T4" fmla="*/ 251 w 279"/>
                <a:gd name="T5" fmla="*/ 86 h 152"/>
                <a:gd name="T6" fmla="*/ 267 w 279"/>
                <a:gd name="T7" fmla="*/ 83 h 152"/>
                <a:gd name="T8" fmla="*/ 279 w 279"/>
                <a:gd name="T9" fmla="*/ 97 h 152"/>
                <a:gd name="T10" fmla="*/ 274 w 279"/>
                <a:gd name="T11" fmla="*/ 105 h 152"/>
                <a:gd name="T12" fmla="*/ 272 w 279"/>
                <a:gd name="T13" fmla="*/ 109 h 152"/>
                <a:gd name="T14" fmla="*/ 277 w 279"/>
                <a:gd name="T15" fmla="*/ 121 h 152"/>
                <a:gd name="T16" fmla="*/ 274 w 279"/>
                <a:gd name="T17" fmla="*/ 138 h 152"/>
                <a:gd name="T18" fmla="*/ 263 w 279"/>
                <a:gd name="T19" fmla="*/ 135 h 152"/>
                <a:gd name="T20" fmla="*/ 263 w 279"/>
                <a:gd name="T21" fmla="*/ 142 h 152"/>
                <a:gd name="T22" fmla="*/ 258 w 279"/>
                <a:gd name="T23" fmla="*/ 138 h 152"/>
                <a:gd name="T24" fmla="*/ 244 w 279"/>
                <a:gd name="T25" fmla="*/ 142 h 152"/>
                <a:gd name="T26" fmla="*/ 232 w 279"/>
                <a:gd name="T27" fmla="*/ 142 h 152"/>
                <a:gd name="T28" fmla="*/ 225 w 279"/>
                <a:gd name="T29" fmla="*/ 135 h 152"/>
                <a:gd name="T30" fmla="*/ 218 w 279"/>
                <a:gd name="T31" fmla="*/ 142 h 152"/>
                <a:gd name="T32" fmla="*/ 210 w 279"/>
                <a:gd name="T33" fmla="*/ 145 h 152"/>
                <a:gd name="T34" fmla="*/ 196 w 279"/>
                <a:gd name="T35" fmla="*/ 142 h 152"/>
                <a:gd name="T36" fmla="*/ 144 w 279"/>
                <a:gd name="T37" fmla="*/ 140 h 152"/>
                <a:gd name="T38" fmla="*/ 130 w 279"/>
                <a:gd name="T39" fmla="*/ 135 h 152"/>
                <a:gd name="T40" fmla="*/ 120 w 279"/>
                <a:gd name="T41" fmla="*/ 140 h 152"/>
                <a:gd name="T42" fmla="*/ 97 w 279"/>
                <a:gd name="T43" fmla="*/ 150 h 152"/>
                <a:gd name="T44" fmla="*/ 92 w 279"/>
                <a:gd name="T45" fmla="*/ 150 h 152"/>
                <a:gd name="T46" fmla="*/ 90 w 279"/>
                <a:gd name="T47" fmla="*/ 150 h 152"/>
                <a:gd name="T48" fmla="*/ 90 w 279"/>
                <a:gd name="T49" fmla="*/ 152 h 152"/>
                <a:gd name="T50" fmla="*/ 83 w 279"/>
                <a:gd name="T51" fmla="*/ 152 h 152"/>
                <a:gd name="T52" fmla="*/ 71 w 279"/>
                <a:gd name="T53" fmla="*/ 150 h 152"/>
                <a:gd name="T54" fmla="*/ 64 w 279"/>
                <a:gd name="T55" fmla="*/ 142 h 152"/>
                <a:gd name="T56" fmla="*/ 45 w 279"/>
                <a:gd name="T57" fmla="*/ 138 h 152"/>
                <a:gd name="T58" fmla="*/ 40 w 279"/>
                <a:gd name="T59" fmla="*/ 142 h 152"/>
                <a:gd name="T60" fmla="*/ 28 w 279"/>
                <a:gd name="T61" fmla="*/ 138 h 152"/>
                <a:gd name="T62" fmla="*/ 21 w 279"/>
                <a:gd name="T63" fmla="*/ 131 h 152"/>
                <a:gd name="T64" fmla="*/ 16 w 279"/>
                <a:gd name="T65" fmla="*/ 131 h 152"/>
                <a:gd name="T66" fmla="*/ 12 w 279"/>
                <a:gd name="T67" fmla="*/ 126 h 152"/>
                <a:gd name="T68" fmla="*/ 9 w 279"/>
                <a:gd name="T69" fmla="*/ 119 h 152"/>
                <a:gd name="T70" fmla="*/ 0 w 279"/>
                <a:gd name="T71" fmla="*/ 109 h 152"/>
                <a:gd name="T72" fmla="*/ 9 w 279"/>
                <a:gd name="T73" fmla="*/ 100 h 152"/>
                <a:gd name="T74" fmla="*/ 16 w 279"/>
                <a:gd name="T75" fmla="*/ 83 h 152"/>
                <a:gd name="T76" fmla="*/ 23 w 279"/>
                <a:gd name="T77" fmla="*/ 76 h 152"/>
                <a:gd name="T78" fmla="*/ 31 w 279"/>
                <a:gd name="T79" fmla="*/ 69 h 152"/>
                <a:gd name="T80" fmla="*/ 40 w 279"/>
                <a:gd name="T81" fmla="*/ 48 h 152"/>
                <a:gd name="T82" fmla="*/ 57 w 279"/>
                <a:gd name="T83" fmla="*/ 31 h 152"/>
                <a:gd name="T84" fmla="*/ 64 w 279"/>
                <a:gd name="T85" fmla="*/ 24 h 152"/>
                <a:gd name="T86" fmla="*/ 83 w 279"/>
                <a:gd name="T87" fmla="*/ 15 h 152"/>
                <a:gd name="T88" fmla="*/ 92 w 279"/>
                <a:gd name="T89" fmla="*/ 8 h 152"/>
                <a:gd name="T90" fmla="*/ 94 w 279"/>
                <a:gd name="T91" fmla="*/ 3 h 152"/>
                <a:gd name="T92" fmla="*/ 102 w 279"/>
                <a:gd name="T93" fmla="*/ 3 h 152"/>
                <a:gd name="T94" fmla="*/ 132 w 279"/>
                <a:gd name="T95" fmla="*/ 8 h 152"/>
                <a:gd name="T96" fmla="*/ 132 w 279"/>
                <a:gd name="T97" fmla="*/ 22 h 152"/>
                <a:gd name="T98" fmla="*/ 147 w 279"/>
                <a:gd name="T99" fmla="*/ 24 h 152"/>
                <a:gd name="T100" fmla="*/ 158 w 279"/>
                <a:gd name="T101" fmla="*/ 22 h 152"/>
                <a:gd name="T102" fmla="*/ 177 w 279"/>
                <a:gd name="T103" fmla="*/ 26 h 152"/>
                <a:gd name="T104" fmla="*/ 194 w 279"/>
                <a:gd name="T105" fmla="*/ 34 h 152"/>
                <a:gd name="T106" fmla="*/ 199 w 279"/>
                <a:gd name="T107" fmla="*/ 29 h 152"/>
                <a:gd name="T108" fmla="*/ 210 w 279"/>
                <a:gd name="T109" fmla="*/ 24 h 152"/>
                <a:gd name="T110" fmla="*/ 225 w 279"/>
                <a:gd name="T111" fmla="*/ 31 h 152"/>
                <a:gd name="T112" fmla="*/ 239 w 279"/>
                <a:gd name="T113" fmla="*/ 34 h 152"/>
                <a:gd name="T114" fmla="*/ 241 w 279"/>
                <a:gd name="T115" fmla="*/ 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" h="152">
                  <a:moveTo>
                    <a:pt x="241" y="52"/>
                  </a:moveTo>
                  <a:lnTo>
                    <a:pt x="241" y="57"/>
                  </a:lnTo>
                  <a:lnTo>
                    <a:pt x="237" y="62"/>
                  </a:lnTo>
                  <a:lnTo>
                    <a:pt x="237" y="67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51" y="83"/>
                  </a:lnTo>
                  <a:lnTo>
                    <a:pt x="251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60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7" y="83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2" y="83"/>
                  </a:lnTo>
                  <a:lnTo>
                    <a:pt x="279" y="95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7" y="100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5"/>
                  </a:lnTo>
                  <a:lnTo>
                    <a:pt x="274" y="105"/>
                  </a:lnTo>
                  <a:lnTo>
                    <a:pt x="274" y="107"/>
                  </a:lnTo>
                  <a:lnTo>
                    <a:pt x="272" y="107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2" y="112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72" y="119"/>
                  </a:lnTo>
                  <a:lnTo>
                    <a:pt x="277" y="121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74" y="138"/>
                  </a:lnTo>
                  <a:lnTo>
                    <a:pt x="270" y="138"/>
                  </a:lnTo>
                  <a:lnTo>
                    <a:pt x="267" y="138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3" y="135"/>
                  </a:lnTo>
                  <a:lnTo>
                    <a:pt x="263" y="135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5" y="138"/>
                  </a:lnTo>
                  <a:lnTo>
                    <a:pt x="251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29" y="138"/>
                  </a:lnTo>
                  <a:lnTo>
                    <a:pt x="227" y="138"/>
                  </a:lnTo>
                  <a:lnTo>
                    <a:pt x="227" y="135"/>
                  </a:lnTo>
                  <a:lnTo>
                    <a:pt x="225" y="135"/>
                  </a:lnTo>
                  <a:lnTo>
                    <a:pt x="222" y="135"/>
                  </a:lnTo>
                  <a:lnTo>
                    <a:pt x="220" y="138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18" y="142"/>
                  </a:lnTo>
                  <a:lnTo>
                    <a:pt x="218" y="142"/>
                  </a:lnTo>
                  <a:lnTo>
                    <a:pt x="215" y="145"/>
                  </a:lnTo>
                  <a:lnTo>
                    <a:pt x="215" y="145"/>
                  </a:lnTo>
                  <a:lnTo>
                    <a:pt x="213" y="145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199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89" y="145"/>
                  </a:lnTo>
                  <a:lnTo>
                    <a:pt x="165" y="145"/>
                  </a:lnTo>
                  <a:lnTo>
                    <a:pt x="154" y="145"/>
                  </a:lnTo>
                  <a:lnTo>
                    <a:pt x="144" y="140"/>
                  </a:lnTo>
                  <a:lnTo>
                    <a:pt x="137" y="135"/>
                  </a:lnTo>
                  <a:lnTo>
                    <a:pt x="135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5"/>
                  </a:lnTo>
                  <a:lnTo>
                    <a:pt x="116" y="147"/>
                  </a:lnTo>
                  <a:lnTo>
                    <a:pt x="113" y="147"/>
                  </a:lnTo>
                  <a:lnTo>
                    <a:pt x="104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1" y="150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1" y="145"/>
                  </a:lnTo>
                  <a:lnTo>
                    <a:pt x="68" y="142"/>
                  </a:lnTo>
                  <a:lnTo>
                    <a:pt x="64" y="142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49" y="138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0" y="142"/>
                  </a:lnTo>
                  <a:lnTo>
                    <a:pt x="38" y="142"/>
                  </a:lnTo>
                  <a:lnTo>
                    <a:pt x="33" y="142"/>
                  </a:lnTo>
                  <a:lnTo>
                    <a:pt x="31" y="140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5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4" y="126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19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5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9" y="100"/>
                  </a:lnTo>
                  <a:lnTo>
                    <a:pt x="12" y="97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6" y="88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6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2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52" y="38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3" y="5"/>
                  </a:lnTo>
                  <a:lnTo>
                    <a:pt x="130" y="5"/>
                  </a:lnTo>
                  <a:lnTo>
                    <a:pt x="132" y="8"/>
                  </a:lnTo>
                  <a:lnTo>
                    <a:pt x="135" y="8"/>
                  </a:lnTo>
                  <a:lnTo>
                    <a:pt x="137" y="10"/>
                  </a:lnTo>
                  <a:lnTo>
                    <a:pt x="135" y="15"/>
                  </a:lnTo>
                  <a:lnTo>
                    <a:pt x="132" y="17"/>
                  </a:lnTo>
                  <a:lnTo>
                    <a:pt x="132" y="22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4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2"/>
                  </a:lnTo>
                  <a:lnTo>
                    <a:pt x="161" y="22"/>
                  </a:lnTo>
                  <a:lnTo>
                    <a:pt x="163" y="22"/>
                  </a:lnTo>
                  <a:lnTo>
                    <a:pt x="165" y="24"/>
                  </a:lnTo>
                  <a:lnTo>
                    <a:pt x="170" y="26"/>
                  </a:lnTo>
                  <a:lnTo>
                    <a:pt x="177" y="26"/>
                  </a:lnTo>
                  <a:lnTo>
                    <a:pt x="182" y="29"/>
                  </a:lnTo>
                  <a:lnTo>
                    <a:pt x="184" y="31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94" y="34"/>
                  </a:lnTo>
                  <a:lnTo>
                    <a:pt x="196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3" y="26"/>
                  </a:lnTo>
                  <a:lnTo>
                    <a:pt x="206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5" y="26"/>
                  </a:lnTo>
                  <a:lnTo>
                    <a:pt x="218" y="29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4" y="34"/>
                  </a:lnTo>
                  <a:lnTo>
                    <a:pt x="237" y="34"/>
                  </a:lnTo>
                  <a:lnTo>
                    <a:pt x="239" y="34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4" y="41"/>
                  </a:lnTo>
                  <a:lnTo>
                    <a:pt x="241" y="43"/>
                  </a:lnTo>
                  <a:lnTo>
                    <a:pt x="241" y="45"/>
                  </a:lnTo>
                  <a:lnTo>
                    <a:pt x="241" y="48"/>
                  </a:lnTo>
                  <a:lnTo>
                    <a:pt x="241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8" name="Freeform 11"/>
            <p:cNvSpPr>
              <a:spLocks noEditPoints="1"/>
            </p:cNvSpPr>
            <p:nvPr/>
          </p:nvSpPr>
          <p:spPr bwMode="auto">
            <a:xfrm>
              <a:off x="9997397" y="2628221"/>
              <a:ext cx="612775" cy="846138"/>
            </a:xfrm>
            <a:custGeom>
              <a:avLst/>
              <a:gdLst>
                <a:gd name="T0" fmla="*/ 191 w 386"/>
                <a:gd name="T1" fmla="*/ 431 h 533"/>
                <a:gd name="T2" fmla="*/ 213 w 386"/>
                <a:gd name="T3" fmla="*/ 412 h 533"/>
                <a:gd name="T4" fmla="*/ 206 w 386"/>
                <a:gd name="T5" fmla="*/ 433 h 533"/>
                <a:gd name="T6" fmla="*/ 217 w 386"/>
                <a:gd name="T7" fmla="*/ 391 h 533"/>
                <a:gd name="T8" fmla="*/ 206 w 386"/>
                <a:gd name="T9" fmla="*/ 353 h 533"/>
                <a:gd name="T10" fmla="*/ 208 w 386"/>
                <a:gd name="T11" fmla="*/ 327 h 533"/>
                <a:gd name="T12" fmla="*/ 246 w 386"/>
                <a:gd name="T13" fmla="*/ 398 h 533"/>
                <a:gd name="T14" fmla="*/ 265 w 386"/>
                <a:gd name="T15" fmla="*/ 383 h 533"/>
                <a:gd name="T16" fmla="*/ 319 w 386"/>
                <a:gd name="T17" fmla="*/ 466 h 533"/>
                <a:gd name="T18" fmla="*/ 227 w 386"/>
                <a:gd name="T19" fmla="*/ 365 h 533"/>
                <a:gd name="T20" fmla="*/ 215 w 386"/>
                <a:gd name="T21" fmla="*/ 419 h 533"/>
                <a:gd name="T22" fmla="*/ 286 w 386"/>
                <a:gd name="T23" fmla="*/ 386 h 533"/>
                <a:gd name="T24" fmla="*/ 251 w 386"/>
                <a:gd name="T25" fmla="*/ 412 h 533"/>
                <a:gd name="T26" fmla="*/ 371 w 386"/>
                <a:gd name="T27" fmla="*/ 357 h 533"/>
                <a:gd name="T28" fmla="*/ 352 w 386"/>
                <a:gd name="T29" fmla="*/ 267 h 533"/>
                <a:gd name="T30" fmla="*/ 314 w 386"/>
                <a:gd name="T31" fmla="*/ 324 h 533"/>
                <a:gd name="T32" fmla="*/ 288 w 386"/>
                <a:gd name="T33" fmla="*/ 327 h 533"/>
                <a:gd name="T34" fmla="*/ 267 w 386"/>
                <a:gd name="T35" fmla="*/ 296 h 533"/>
                <a:gd name="T36" fmla="*/ 274 w 386"/>
                <a:gd name="T37" fmla="*/ 241 h 533"/>
                <a:gd name="T38" fmla="*/ 324 w 386"/>
                <a:gd name="T39" fmla="*/ 218 h 533"/>
                <a:gd name="T40" fmla="*/ 362 w 386"/>
                <a:gd name="T41" fmla="*/ 163 h 533"/>
                <a:gd name="T42" fmla="*/ 341 w 386"/>
                <a:gd name="T43" fmla="*/ 137 h 533"/>
                <a:gd name="T44" fmla="*/ 267 w 386"/>
                <a:gd name="T45" fmla="*/ 130 h 533"/>
                <a:gd name="T46" fmla="*/ 151 w 386"/>
                <a:gd name="T47" fmla="*/ 92 h 533"/>
                <a:gd name="T48" fmla="*/ 137 w 386"/>
                <a:gd name="T49" fmla="*/ 43 h 533"/>
                <a:gd name="T50" fmla="*/ 125 w 386"/>
                <a:gd name="T51" fmla="*/ 62 h 533"/>
                <a:gd name="T52" fmla="*/ 90 w 386"/>
                <a:gd name="T53" fmla="*/ 28 h 533"/>
                <a:gd name="T54" fmla="*/ 82 w 386"/>
                <a:gd name="T55" fmla="*/ 36 h 533"/>
                <a:gd name="T56" fmla="*/ 45 w 386"/>
                <a:gd name="T57" fmla="*/ 14 h 533"/>
                <a:gd name="T58" fmla="*/ 37 w 386"/>
                <a:gd name="T59" fmla="*/ 26 h 533"/>
                <a:gd name="T60" fmla="*/ 4 w 386"/>
                <a:gd name="T61" fmla="*/ 66 h 533"/>
                <a:gd name="T62" fmla="*/ 59 w 386"/>
                <a:gd name="T63" fmla="*/ 104 h 533"/>
                <a:gd name="T64" fmla="*/ 66 w 386"/>
                <a:gd name="T65" fmla="*/ 133 h 533"/>
                <a:gd name="T66" fmla="*/ 14 w 386"/>
                <a:gd name="T67" fmla="*/ 154 h 533"/>
                <a:gd name="T68" fmla="*/ 37 w 386"/>
                <a:gd name="T69" fmla="*/ 213 h 533"/>
                <a:gd name="T70" fmla="*/ 56 w 386"/>
                <a:gd name="T71" fmla="*/ 249 h 533"/>
                <a:gd name="T72" fmla="*/ 59 w 386"/>
                <a:gd name="T73" fmla="*/ 289 h 533"/>
                <a:gd name="T74" fmla="*/ 73 w 386"/>
                <a:gd name="T75" fmla="*/ 343 h 533"/>
                <a:gd name="T76" fmla="*/ 87 w 386"/>
                <a:gd name="T77" fmla="*/ 407 h 533"/>
                <a:gd name="T78" fmla="*/ 106 w 386"/>
                <a:gd name="T79" fmla="*/ 443 h 533"/>
                <a:gd name="T80" fmla="*/ 120 w 386"/>
                <a:gd name="T81" fmla="*/ 431 h 533"/>
                <a:gd name="T82" fmla="*/ 125 w 386"/>
                <a:gd name="T83" fmla="*/ 417 h 533"/>
                <a:gd name="T84" fmla="*/ 130 w 386"/>
                <a:gd name="T85" fmla="*/ 417 h 533"/>
                <a:gd name="T86" fmla="*/ 139 w 386"/>
                <a:gd name="T87" fmla="*/ 436 h 533"/>
                <a:gd name="T88" fmla="*/ 153 w 386"/>
                <a:gd name="T89" fmla="*/ 412 h 533"/>
                <a:gd name="T90" fmla="*/ 158 w 386"/>
                <a:gd name="T91" fmla="*/ 421 h 533"/>
                <a:gd name="T92" fmla="*/ 179 w 386"/>
                <a:gd name="T93" fmla="*/ 409 h 533"/>
                <a:gd name="T94" fmla="*/ 175 w 386"/>
                <a:gd name="T95" fmla="*/ 428 h 533"/>
                <a:gd name="T96" fmla="*/ 198 w 386"/>
                <a:gd name="T97" fmla="*/ 407 h 533"/>
                <a:gd name="T98" fmla="*/ 215 w 386"/>
                <a:gd name="T99" fmla="*/ 388 h 533"/>
                <a:gd name="T100" fmla="*/ 203 w 386"/>
                <a:gd name="T101" fmla="*/ 353 h 533"/>
                <a:gd name="T102" fmla="*/ 208 w 386"/>
                <a:gd name="T103" fmla="*/ 324 h 533"/>
                <a:gd name="T104" fmla="*/ 210 w 386"/>
                <a:gd name="T105" fmla="*/ 296 h 533"/>
                <a:gd name="T106" fmla="*/ 220 w 386"/>
                <a:gd name="T107" fmla="*/ 284 h 533"/>
                <a:gd name="T108" fmla="*/ 217 w 386"/>
                <a:gd name="T109" fmla="*/ 327 h 533"/>
                <a:gd name="T110" fmla="*/ 251 w 386"/>
                <a:gd name="T111" fmla="*/ 362 h 533"/>
                <a:gd name="T112" fmla="*/ 274 w 386"/>
                <a:gd name="T113" fmla="*/ 357 h 533"/>
                <a:gd name="T114" fmla="*/ 293 w 386"/>
                <a:gd name="T115" fmla="*/ 357 h 533"/>
                <a:gd name="T116" fmla="*/ 317 w 386"/>
                <a:gd name="T117" fmla="*/ 400 h 533"/>
                <a:gd name="T118" fmla="*/ 324 w 386"/>
                <a:gd name="T119" fmla="*/ 440 h 533"/>
                <a:gd name="T120" fmla="*/ 333 w 386"/>
                <a:gd name="T121" fmla="*/ 452 h 533"/>
                <a:gd name="T122" fmla="*/ 348 w 386"/>
                <a:gd name="T123" fmla="*/ 509 h 533"/>
                <a:gd name="T124" fmla="*/ 352 w 386"/>
                <a:gd name="T125" fmla="*/ 47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533">
                  <a:moveTo>
                    <a:pt x="90" y="440"/>
                  </a:moveTo>
                  <a:lnTo>
                    <a:pt x="90" y="440"/>
                  </a:lnTo>
                  <a:lnTo>
                    <a:pt x="87" y="436"/>
                  </a:lnTo>
                  <a:lnTo>
                    <a:pt x="87" y="431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6"/>
                  </a:lnTo>
                  <a:lnTo>
                    <a:pt x="87" y="436"/>
                  </a:lnTo>
                  <a:lnTo>
                    <a:pt x="85" y="438"/>
                  </a:lnTo>
                  <a:lnTo>
                    <a:pt x="85" y="438"/>
                  </a:lnTo>
                  <a:lnTo>
                    <a:pt x="85" y="440"/>
                  </a:lnTo>
                  <a:lnTo>
                    <a:pt x="90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3"/>
                  </a:lnTo>
                  <a:lnTo>
                    <a:pt x="90" y="440"/>
                  </a:lnTo>
                  <a:close/>
                  <a:moveTo>
                    <a:pt x="196" y="419"/>
                  </a:moveTo>
                  <a:lnTo>
                    <a:pt x="196" y="417"/>
                  </a:lnTo>
                  <a:lnTo>
                    <a:pt x="196" y="417"/>
                  </a:lnTo>
                  <a:lnTo>
                    <a:pt x="194" y="419"/>
                  </a:lnTo>
                  <a:lnTo>
                    <a:pt x="194" y="421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4" y="421"/>
                  </a:lnTo>
                  <a:lnTo>
                    <a:pt x="196" y="419"/>
                  </a:lnTo>
                  <a:close/>
                  <a:moveTo>
                    <a:pt x="196" y="421"/>
                  </a:moveTo>
                  <a:lnTo>
                    <a:pt x="194" y="424"/>
                  </a:lnTo>
                  <a:lnTo>
                    <a:pt x="191" y="426"/>
                  </a:lnTo>
                  <a:lnTo>
                    <a:pt x="191" y="428"/>
                  </a:lnTo>
                  <a:lnTo>
                    <a:pt x="191" y="431"/>
                  </a:lnTo>
                  <a:lnTo>
                    <a:pt x="191" y="436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4" y="426"/>
                  </a:lnTo>
                  <a:lnTo>
                    <a:pt x="196" y="424"/>
                  </a:lnTo>
                  <a:lnTo>
                    <a:pt x="196" y="421"/>
                  </a:lnTo>
                  <a:lnTo>
                    <a:pt x="196" y="421"/>
                  </a:lnTo>
                  <a:close/>
                  <a:moveTo>
                    <a:pt x="201" y="417"/>
                  </a:moveTo>
                  <a:lnTo>
                    <a:pt x="201" y="417"/>
                  </a:lnTo>
                  <a:lnTo>
                    <a:pt x="198" y="417"/>
                  </a:lnTo>
                  <a:lnTo>
                    <a:pt x="198" y="419"/>
                  </a:lnTo>
                  <a:lnTo>
                    <a:pt x="198" y="421"/>
                  </a:lnTo>
                  <a:lnTo>
                    <a:pt x="198" y="424"/>
                  </a:lnTo>
                  <a:lnTo>
                    <a:pt x="198" y="424"/>
                  </a:lnTo>
                  <a:lnTo>
                    <a:pt x="198" y="426"/>
                  </a:lnTo>
                  <a:lnTo>
                    <a:pt x="196" y="426"/>
                  </a:lnTo>
                  <a:lnTo>
                    <a:pt x="196" y="428"/>
                  </a:lnTo>
                  <a:lnTo>
                    <a:pt x="198" y="428"/>
                  </a:lnTo>
                  <a:lnTo>
                    <a:pt x="198" y="431"/>
                  </a:lnTo>
                  <a:lnTo>
                    <a:pt x="201" y="428"/>
                  </a:lnTo>
                  <a:lnTo>
                    <a:pt x="203" y="426"/>
                  </a:lnTo>
                  <a:lnTo>
                    <a:pt x="203" y="426"/>
                  </a:lnTo>
                  <a:lnTo>
                    <a:pt x="206" y="424"/>
                  </a:lnTo>
                  <a:lnTo>
                    <a:pt x="203" y="421"/>
                  </a:lnTo>
                  <a:lnTo>
                    <a:pt x="201" y="417"/>
                  </a:lnTo>
                  <a:close/>
                  <a:moveTo>
                    <a:pt x="210" y="414"/>
                  </a:moveTo>
                  <a:lnTo>
                    <a:pt x="208" y="417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10" y="421"/>
                  </a:lnTo>
                  <a:lnTo>
                    <a:pt x="210" y="419"/>
                  </a:lnTo>
                  <a:lnTo>
                    <a:pt x="213" y="417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07"/>
                  </a:lnTo>
                  <a:lnTo>
                    <a:pt x="215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0" y="409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2"/>
                  </a:lnTo>
                  <a:lnTo>
                    <a:pt x="206" y="414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10" y="414"/>
                  </a:lnTo>
                  <a:lnTo>
                    <a:pt x="210" y="414"/>
                  </a:lnTo>
                  <a:close/>
                  <a:moveTo>
                    <a:pt x="215" y="424"/>
                  </a:moveTo>
                  <a:lnTo>
                    <a:pt x="213" y="424"/>
                  </a:lnTo>
                  <a:lnTo>
                    <a:pt x="213" y="421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3"/>
                  </a:lnTo>
                  <a:lnTo>
                    <a:pt x="206" y="433"/>
                  </a:lnTo>
                  <a:lnTo>
                    <a:pt x="206" y="433"/>
                  </a:lnTo>
                  <a:lnTo>
                    <a:pt x="208" y="433"/>
                  </a:lnTo>
                  <a:lnTo>
                    <a:pt x="210" y="431"/>
                  </a:lnTo>
                  <a:lnTo>
                    <a:pt x="210" y="431"/>
                  </a:lnTo>
                  <a:lnTo>
                    <a:pt x="210" y="428"/>
                  </a:lnTo>
                  <a:lnTo>
                    <a:pt x="213" y="428"/>
                  </a:lnTo>
                  <a:lnTo>
                    <a:pt x="213" y="428"/>
                  </a:lnTo>
                  <a:lnTo>
                    <a:pt x="213" y="426"/>
                  </a:lnTo>
                  <a:lnTo>
                    <a:pt x="215" y="426"/>
                  </a:lnTo>
                  <a:lnTo>
                    <a:pt x="215" y="424"/>
                  </a:lnTo>
                  <a:lnTo>
                    <a:pt x="215" y="424"/>
                  </a:lnTo>
                  <a:close/>
                  <a:moveTo>
                    <a:pt x="220" y="381"/>
                  </a:moveTo>
                  <a:lnTo>
                    <a:pt x="220" y="381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6"/>
                  </a:lnTo>
                  <a:lnTo>
                    <a:pt x="217" y="383"/>
                  </a:lnTo>
                  <a:lnTo>
                    <a:pt x="220" y="381"/>
                  </a:lnTo>
                  <a:lnTo>
                    <a:pt x="220" y="381"/>
                  </a:lnTo>
                  <a:close/>
                  <a:moveTo>
                    <a:pt x="215" y="381"/>
                  </a:move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7" y="383"/>
                  </a:lnTo>
                  <a:lnTo>
                    <a:pt x="217" y="388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3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7" y="388"/>
                  </a:lnTo>
                  <a:lnTo>
                    <a:pt x="217" y="386"/>
                  </a:lnTo>
                  <a:lnTo>
                    <a:pt x="217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17" y="383"/>
                  </a:lnTo>
                  <a:lnTo>
                    <a:pt x="217" y="381"/>
                  </a:lnTo>
                  <a:lnTo>
                    <a:pt x="215" y="381"/>
                  </a:lnTo>
                  <a:close/>
                  <a:moveTo>
                    <a:pt x="215" y="350"/>
                  </a:moveTo>
                  <a:lnTo>
                    <a:pt x="217" y="350"/>
                  </a:lnTo>
                  <a:lnTo>
                    <a:pt x="220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3"/>
                  </a:lnTo>
                  <a:lnTo>
                    <a:pt x="220" y="343"/>
                  </a:lnTo>
                  <a:lnTo>
                    <a:pt x="220" y="343"/>
                  </a:lnTo>
                  <a:lnTo>
                    <a:pt x="217" y="343"/>
                  </a:lnTo>
                  <a:lnTo>
                    <a:pt x="215" y="343"/>
                  </a:lnTo>
                  <a:lnTo>
                    <a:pt x="213" y="341"/>
                  </a:lnTo>
                  <a:lnTo>
                    <a:pt x="210" y="341"/>
                  </a:lnTo>
                  <a:lnTo>
                    <a:pt x="210" y="341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6" y="343"/>
                  </a:lnTo>
                  <a:lnTo>
                    <a:pt x="203" y="343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3" y="348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8" y="357"/>
                  </a:lnTo>
                  <a:lnTo>
                    <a:pt x="208" y="360"/>
                  </a:lnTo>
                  <a:lnTo>
                    <a:pt x="210" y="357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10" y="350"/>
                  </a:lnTo>
                  <a:lnTo>
                    <a:pt x="215" y="350"/>
                  </a:lnTo>
                  <a:close/>
                  <a:moveTo>
                    <a:pt x="210" y="301"/>
                  </a:moveTo>
                  <a:lnTo>
                    <a:pt x="206" y="298"/>
                  </a:lnTo>
                  <a:lnTo>
                    <a:pt x="203" y="296"/>
                  </a:lnTo>
                  <a:lnTo>
                    <a:pt x="201" y="296"/>
                  </a:lnTo>
                  <a:lnTo>
                    <a:pt x="201" y="298"/>
                  </a:lnTo>
                  <a:lnTo>
                    <a:pt x="201" y="298"/>
                  </a:lnTo>
                  <a:lnTo>
                    <a:pt x="203" y="301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1"/>
                  </a:lnTo>
                  <a:lnTo>
                    <a:pt x="210" y="301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0" y="301"/>
                  </a:lnTo>
                  <a:close/>
                  <a:moveTo>
                    <a:pt x="208" y="324"/>
                  </a:moveTo>
                  <a:lnTo>
                    <a:pt x="206" y="324"/>
                  </a:lnTo>
                  <a:lnTo>
                    <a:pt x="206" y="324"/>
                  </a:lnTo>
                  <a:lnTo>
                    <a:pt x="203" y="324"/>
                  </a:lnTo>
                  <a:lnTo>
                    <a:pt x="203" y="327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6" y="327"/>
                  </a:lnTo>
                  <a:lnTo>
                    <a:pt x="208" y="327"/>
                  </a:lnTo>
                  <a:lnTo>
                    <a:pt x="208" y="327"/>
                  </a:lnTo>
                  <a:lnTo>
                    <a:pt x="208" y="324"/>
                  </a:lnTo>
                  <a:close/>
                  <a:moveTo>
                    <a:pt x="208" y="336"/>
                  </a:moveTo>
                  <a:lnTo>
                    <a:pt x="210" y="336"/>
                  </a:lnTo>
                  <a:lnTo>
                    <a:pt x="213" y="336"/>
                  </a:lnTo>
                  <a:lnTo>
                    <a:pt x="213" y="336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7" y="338"/>
                  </a:lnTo>
                  <a:lnTo>
                    <a:pt x="217" y="338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0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4"/>
                  </a:lnTo>
                  <a:lnTo>
                    <a:pt x="217" y="334"/>
                  </a:lnTo>
                  <a:lnTo>
                    <a:pt x="215" y="329"/>
                  </a:lnTo>
                  <a:lnTo>
                    <a:pt x="213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06" y="334"/>
                  </a:lnTo>
                  <a:lnTo>
                    <a:pt x="208" y="336"/>
                  </a:lnTo>
                  <a:lnTo>
                    <a:pt x="208" y="336"/>
                  </a:lnTo>
                  <a:close/>
                  <a:moveTo>
                    <a:pt x="246" y="398"/>
                  </a:moveTo>
                  <a:lnTo>
                    <a:pt x="246" y="400"/>
                  </a:lnTo>
                  <a:lnTo>
                    <a:pt x="246" y="405"/>
                  </a:lnTo>
                  <a:lnTo>
                    <a:pt x="246" y="402"/>
                  </a:lnTo>
                  <a:lnTo>
                    <a:pt x="248" y="402"/>
                  </a:lnTo>
                  <a:lnTo>
                    <a:pt x="248" y="400"/>
                  </a:lnTo>
                  <a:lnTo>
                    <a:pt x="248" y="398"/>
                  </a:lnTo>
                  <a:lnTo>
                    <a:pt x="246" y="398"/>
                  </a:lnTo>
                  <a:close/>
                  <a:moveTo>
                    <a:pt x="243" y="402"/>
                  </a:move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3" y="407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close/>
                  <a:moveTo>
                    <a:pt x="246" y="395"/>
                  </a:moveTo>
                  <a:lnTo>
                    <a:pt x="248" y="393"/>
                  </a:lnTo>
                  <a:lnTo>
                    <a:pt x="248" y="393"/>
                  </a:lnTo>
                  <a:lnTo>
                    <a:pt x="246" y="391"/>
                  </a:lnTo>
                  <a:lnTo>
                    <a:pt x="246" y="388"/>
                  </a:lnTo>
                  <a:lnTo>
                    <a:pt x="246" y="388"/>
                  </a:lnTo>
                  <a:lnTo>
                    <a:pt x="246" y="391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3" y="398"/>
                  </a:lnTo>
                  <a:lnTo>
                    <a:pt x="243" y="398"/>
                  </a:lnTo>
                  <a:lnTo>
                    <a:pt x="243" y="400"/>
                  </a:lnTo>
                  <a:lnTo>
                    <a:pt x="243" y="400"/>
                  </a:lnTo>
                  <a:lnTo>
                    <a:pt x="246" y="395"/>
                  </a:lnTo>
                  <a:close/>
                  <a:moveTo>
                    <a:pt x="265" y="381"/>
                  </a:moveTo>
                  <a:lnTo>
                    <a:pt x="262" y="379"/>
                  </a:lnTo>
                  <a:lnTo>
                    <a:pt x="262" y="379"/>
                  </a:lnTo>
                  <a:lnTo>
                    <a:pt x="262" y="379"/>
                  </a:lnTo>
                  <a:lnTo>
                    <a:pt x="262" y="381"/>
                  </a:lnTo>
                  <a:lnTo>
                    <a:pt x="262" y="383"/>
                  </a:lnTo>
                  <a:lnTo>
                    <a:pt x="262" y="386"/>
                  </a:lnTo>
                  <a:lnTo>
                    <a:pt x="265" y="386"/>
                  </a:lnTo>
                  <a:lnTo>
                    <a:pt x="265" y="383"/>
                  </a:lnTo>
                  <a:lnTo>
                    <a:pt x="265" y="383"/>
                  </a:lnTo>
                  <a:lnTo>
                    <a:pt x="265" y="381"/>
                  </a:lnTo>
                  <a:lnTo>
                    <a:pt x="265" y="381"/>
                  </a:lnTo>
                  <a:close/>
                  <a:moveTo>
                    <a:pt x="329" y="464"/>
                  </a:moveTo>
                  <a:lnTo>
                    <a:pt x="329" y="462"/>
                  </a:lnTo>
                  <a:lnTo>
                    <a:pt x="329" y="457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26" y="447"/>
                  </a:lnTo>
                  <a:lnTo>
                    <a:pt x="326" y="443"/>
                  </a:lnTo>
                  <a:lnTo>
                    <a:pt x="326" y="443"/>
                  </a:lnTo>
                  <a:lnTo>
                    <a:pt x="326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4" y="447"/>
                  </a:lnTo>
                  <a:lnTo>
                    <a:pt x="322" y="450"/>
                  </a:lnTo>
                  <a:lnTo>
                    <a:pt x="322" y="447"/>
                  </a:lnTo>
                  <a:lnTo>
                    <a:pt x="322" y="447"/>
                  </a:lnTo>
                  <a:lnTo>
                    <a:pt x="324" y="445"/>
                  </a:lnTo>
                  <a:lnTo>
                    <a:pt x="322" y="443"/>
                  </a:lnTo>
                  <a:lnTo>
                    <a:pt x="322" y="443"/>
                  </a:lnTo>
                  <a:lnTo>
                    <a:pt x="319" y="443"/>
                  </a:lnTo>
                  <a:lnTo>
                    <a:pt x="319" y="443"/>
                  </a:lnTo>
                  <a:lnTo>
                    <a:pt x="319" y="445"/>
                  </a:lnTo>
                  <a:lnTo>
                    <a:pt x="319" y="447"/>
                  </a:lnTo>
                  <a:lnTo>
                    <a:pt x="319" y="454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19" y="462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4"/>
                  </a:lnTo>
                  <a:lnTo>
                    <a:pt x="324" y="464"/>
                  </a:lnTo>
                  <a:lnTo>
                    <a:pt x="326" y="464"/>
                  </a:lnTo>
                  <a:lnTo>
                    <a:pt x="329" y="464"/>
                  </a:lnTo>
                  <a:lnTo>
                    <a:pt x="329" y="464"/>
                  </a:lnTo>
                  <a:close/>
                  <a:moveTo>
                    <a:pt x="319" y="436"/>
                  </a:moveTo>
                  <a:lnTo>
                    <a:pt x="322" y="433"/>
                  </a:lnTo>
                  <a:lnTo>
                    <a:pt x="322" y="433"/>
                  </a:lnTo>
                  <a:lnTo>
                    <a:pt x="322" y="431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19" y="426"/>
                  </a:lnTo>
                  <a:lnTo>
                    <a:pt x="319" y="426"/>
                  </a:lnTo>
                  <a:lnTo>
                    <a:pt x="317" y="428"/>
                  </a:lnTo>
                  <a:lnTo>
                    <a:pt x="317" y="431"/>
                  </a:lnTo>
                  <a:lnTo>
                    <a:pt x="317" y="431"/>
                  </a:lnTo>
                  <a:lnTo>
                    <a:pt x="317" y="436"/>
                  </a:lnTo>
                  <a:lnTo>
                    <a:pt x="317" y="443"/>
                  </a:lnTo>
                  <a:lnTo>
                    <a:pt x="317" y="445"/>
                  </a:lnTo>
                  <a:lnTo>
                    <a:pt x="317" y="445"/>
                  </a:lnTo>
                  <a:lnTo>
                    <a:pt x="319" y="440"/>
                  </a:lnTo>
                  <a:lnTo>
                    <a:pt x="319" y="436"/>
                  </a:lnTo>
                  <a:close/>
                  <a:moveTo>
                    <a:pt x="234" y="374"/>
                  </a:moveTo>
                  <a:lnTo>
                    <a:pt x="232" y="372"/>
                  </a:lnTo>
                  <a:lnTo>
                    <a:pt x="232" y="372"/>
                  </a:lnTo>
                  <a:lnTo>
                    <a:pt x="232" y="372"/>
                  </a:lnTo>
                  <a:lnTo>
                    <a:pt x="229" y="369"/>
                  </a:lnTo>
                  <a:lnTo>
                    <a:pt x="229" y="367"/>
                  </a:lnTo>
                  <a:lnTo>
                    <a:pt x="229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4" y="362"/>
                  </a:lnTo>
                  <a:lnTo>
                    <a:pt x="222" y="357"/>
                  </a:lnTo>
                  <a:lnTo>
                    <a:pt x="222" y="350"/>
                  </a:lnTo>
                  <a:lnTo>
                    <a:pt x="220" y="350"/>
                  </a:lnTo>
                  <a:lnTo>
                    <a:pt x="217" y="350"/>
                  </a:lnTo>
                  <a:lnTo>
                    <a:pt x="217" y="350"/>
                  </a:lnTo>
                  <a:lnTo>
                    <a:pt x="215" y="350"/>
                  </a:lnTo>
                  <a:lnTo>
                    <a:pt x="215" y="350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0" y="360"/>
                  </a:lnTo>
                  <a:lnTo>
                    <a:pt x="210" y="365"/>
                  </a:lnTo>
                  <a:lnTo>
                    <a:pt x="210" y="367"/>
                  </a:lnTo>
                  <a:lnTo>
                    <a:pt x="213" y="367"/>
                  </a:lnTo>
                  <a:lnTo>
                    <a:pt x="217" y="372"/>
                  </a:lnTo>
                  <a:lnTo>
                    <a:pt x="217" y="372"/>
                  </a:lnTo>
                  <a:lnTo>
                    <a:pt x="220" y="374"/>
                  </a:lnTo>
                  <a:lnTo>
                    <a:pt x="220" y="379"/>
                  </a:lnTo>
                  <a:lnTo>
                    <a:pt x="222" y="381"/>
                  </a:lnTo>
                  <a:lnTo>
                    <a:pt x="222" y="381"/>
                  </a:lnTo>
                  <a:lnTo>
                    <a:pt x="220" y="383"/>
                  </a:lnTo>
                  <a:lnTo>
                    <a:pt x="222" y="383"/>
                  </a:lnTo>
                  <a:lnTo>
                    <a:pt x="222" y="386"/>
                  </a:lnTo>
                  <a:lnTo>
                    <a:pt x="222" y="388"/>
                  </a:lnTo>
                  <a:lnTo>
                    <a:pt x="222" y="393"/>
                  </a:lnTo>
                  <a:lnTo>
                    <a:pt x="220" y="395"/>
                  </a:lnTo>
                  <a:lnTo>
                    <a:pt x="220" y="398"/>
                  </a:lnTo>
                  <a:lnTo>
                    <a:pt x="217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5" y="412"/>
                  </a:lnTo>
                  <a:lnTo>
                    <a:pt x="215" y="414"/>
                  </a:lnTo>
                  <a:lnTo>
                    <a:pt x="215" y="417"/>
                  </a:lnTo>
                  <a:lnTo>
                    <a:pt x="215" y="419"/>
                  </a:lnTo>
                  <a:lnTo>
                    <a:pt x="217" y="419"/>
                  </a:lnTo>
                  <a:lnTo>
                    <a:pt x="222" y="412"/>
                  </a:lnTo>
                  <a:lnTo>
                    <a:pt x="220" y="414"/>
                  </a:lnTo>
                  <a:lnTo>
                    <a:pt x="220" y="417"/>
                  </a:lnTo>
                  <a:lnTo>
                    <a:pt x="217" y="419"/>
                  </a:lnTo>
                  <a:lnTo>
                    <a:pt x="217" y="421"/>
                  </a:lnTo>
                  <a:lnTo>
                    <a:pt x="220" y="421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4" y="417"/>
                  </a:lnTo>
                  <a:lnTo>
                    <a:pt x="224" y="417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9" y="414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6" y="383"/>
                  </a:lnTo>
                  <a:lnTo>
                    <a:pt x="236" y="379"/>
                  </a:lnTo>
                  <a:lnTo>
                    <a:pt x="236" y="376"/>
                  </a:lnTo>
                  <a:lnTo>
                    <a:pt x="234" y="374"/>
                  </a:lnTo>
                  <a:close/>
                  <a:moveTo>
                    <a:pt x="286" y="367"/>
                  </a:moveTo>
                  <a:lnTo>
                    <a:pt x="286" y="367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81"/>
                  </a:lnTo>
                  <a:lnTo>
                    <a:pt x="286" y="386"/>
                  </a:lnTo>
                  <a:lnTo>
                    <a:pt x="288" y="388"/>
                  </a:lnTo>
                  <a:lnTo>
                    <a:pt x="291" y="391"/>
                  </a:lnTo>
                  <a:lnTo>
                    <a:pt x="296" y="386"/>
                  </a:lnTo>
                  <a:lnTo>
                    <a:pt x="293" y="379"/>
                  </a:lnTo>
                  <a:lnTo>
                    <a:pt x="286" y="367"/>
                  </a:lnTo>
                  <a:close/>
                  <a:moveTo>
                    <a:pt x="262" y="393"/>
                  </a:moveTo>
                  <a:lnTo>
                    <a:pt x="262" y="391"/>
                  </a:lnTo>
                  <a:lnTo>
                    <a:pt x="260" y="388"/>
                  </a:lnTo>
                  <a:lnTo>
                    <a:pt x="260" y="386"/>
                  </a:lnTo>
                  <a:lnTo>
                    <a:pt x="260" y="383"/>
                  </a:lnTo>
                  <a:lnTo>
                    <a:pt x="258" y="381"/>
                  </a:lnTo>
                  <a:lnTo>
                    <a:pt x="258" y="379"/>
                  </a:lnTo>
                  <a:lnTo>
                    <a:pt x="258" y="379"/>
                  </a:lnTo>
                  <a:lnTo>
                    <a:pt x="255" y="379"/>
                  </a:lnTo>
                  <a:lnTo>
                    <a:pt x="255" y="376"/>
                  </a:lnTo>
                  <a:lnTo>
                    <a:pt x="255" y="376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3" y="376"/>
                  </a:lnTo>
                  <a:lnTo>
                    <a:pt x="253" y="379"/>
                  </a:lnTo>
                  <a:lnTo>
                    <a:pt x="255" y="381"/>
                  </a:lnTo>
                  <a:lnTo>
                    <a:pt x="253" y="381"/>
                  </a:lnTo>
                  <a:lnTo>
                    <a:pt x="253" y="383"/>
                  </a:lnTo>
                  <a:lnTo>
                    <a:pt x="253" y="386"/>
                  </a:lnTo>
                  <a:lnTo>
                    <a:pt x="253" y="393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5" y="409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2"/>
                  </a:lnTo>
                  <a:lnTo>
                    <a:pt x="262" y="400"/>
                  </a:lnTo>
                  <a:lnTo>
                    <a:pt x="262" y="398"/>
                  </a:lnTo>
                  <a:lnTo>
                    <a:pt x="262" y="395"/>
                  </a:lnTo>
                  <a:lnTo>
                    <a:pt x="262" y="393"/>
                  </a:lnTo>
                  <a:close/>
                  <a:moveTo>
                    <a:pt x="383" y="480"/>
                  </a:moveTo>
                  <a:lnTo>
                    <a:pt x="381" y="473"/>
                  </a:lnTo>
                  <a:lnTo>
                    <a:pt x="381" y="469"/>
                  </a:lnTo>
                  <a:lnTo>
                    <a:pt x="381" y="466"/>
                  </a:lnTo>
                  <a:lnTo>
                    <a:pt x="378" y="445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78" y="424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8" y="414"/>
                  </a:lnTo>
                  <a:lnTo>
                    <a:pt x="376" y="409"/>
                  </a:lnTo>
                  <a:lnTo>
                    <a:pt x="376" y="409"/>
                  </a:lnTo>
                  <a:lnTo>
                    <a:pt x="378" y="409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4" y="365"/>
                  </a:lnTo>
                  <a:lnTo>
                    <a:pt x="371" y="357"/>
                  </a:lnTo>
                  <a:lnTo>
                    <a:pt x="371" y="357"/>
                  </a:lnTo>
                  <a:lnTo>
                    <a:pt x="371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0"/>
                  </a:lnTo>
                  <a:lnTo>
                    <a:pt x="367" y="343"/>
                  </a:lnTo>
                  <a:lnTo>
                    <a:pt x="364" y="341"/>
                  </a:lnTo>
                  <a:lnTo>
                    <a:pt x="362" y="341"/>
                  </a:lnTo>
                  <a:lnTo>
                    <a:pt x="362" y="338"/>
                  </a:lnTo>
                  <a:lnTo>
                    <a:pt x="359" y="334"/>
                  </a:lnTo>
                  <a:lnTo>
                    <a:pt x="359" y="329"/>
                  </a:lnTo>
                  <a:lnTo>
                    <a:pt x="359" y="315"/>
                  </a:lnTo>
                  <a:lnTo>
                    <a:pt x="359" y="312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62" y="305"/>
                  </a:lnTo>
                  <a:lnTo>
                    <a:pt x="362" y="305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59" y="301"/>
                  </a:lnTo>
                  <a:lnTo>
                    <a:pt x="359" y="301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5" y="291"/>
                  </a:lnTo>
                  <a:lnTo>
                    <a:pt x="355" y="286"/>
                  </a:lnTo>
                  <a:lnTo>
                    <a:pt x="352" y="277"/>
                  </a:lnTo>
                  <a:lnTo>
                    <a:pt x="352" y="272"/>
                  </a:lnTo>
                  <a:lnTo>
                    <a:pt x="352" y="270"/>
                  </a:lnTo>
                  <a:lnTo>
                    <a:pt x="352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8" y="272"/>
                  </a:lnTo>
                  <a:lnTo>
                    <a:pt x="348" y="272"/>
                  </a:lnTo>
                  <a:lnTo>
                    <a:pt x="345" y="270"/>
                  </a:lnTo>
                  <a:lnTo>
                    <a:pt x="345" y="267"/>
                  </a:lnTo>
                  <a:lnTo>
                    <a:pt x="343" y="265"/>
                  </a:lnTo>
                  <a:lnTo>
                    <a:pt x="341" y="265"/>
                  </a:lnTo>
                  <a:lnTo>
                    <a:pt x="338" y="267"/>
                  </a:lnTo>
                  <a:lnTo>
                    <a:pt x="336" y="272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29" y="270"/>
                  </a:lnTo>
                  <a:lnTo>
                    <a:pt x="326" y="267"/>
                  </a:lnTo>
                  <a:lnTo>
                    <a:pt x="326" y="265"/>
                  </a:lnTo>
                  <a:lnTo>
                    <a:pt x="324" y="265"/>
                  </a:lnTo>
                  <a:lnTo>
                    <a:pt x="324" y="267"/>
                  </a:lnTo>
                  <a:lnTo>
                    <a:pt x="324" y="270"/>
                  </a:lnTo>
                  <a:lnTo>
                    <a:pt x="324" y="272"/>
                  </a:lnTo>
                  <a:lnTo>
                    <a:pt x="326" y="284"/>
                  </a:lnTo>
                  <a:lnTo>
                    <a:pt x="326" y="286"/>
                  </a:lnTo>
                  <a:lnTo>
                    <a:pt x="324" y="289"/>
                  </a:lnTo>
                  <a:lnTo>
                    <a:pt x="324" y="291"/>
                  </a:lnTo>
                  <a:lnTo>
                    <a:pt x="322" y="291"/>
                  </a:lnTo>
                  <a:lnTo>
                    <a:pt x="317" y="294"/>
                  </a:lnTo>
                  <a:lnTo>
                    <a:pt x="317" y="296"/>
                  </a:lnTo>
                  <a:lnTo>
                    <a:pt x="314" y="298"/>
                  </a:lnTo>
                  <a:lnTo>
                    <a:pt x="312" y="303"/>
                  </a:lnTo>
                  <a:lnTo>
                    <a:pt x="310" y="305"/>
                  </a:lnTo>
                  <a:lnTo>
                    <a:pt x="310" y="310"/>
                  </a:lnTo>
                  <a:lnTo>
                    <a:pt x="312" y="312"/>
                  </a:lnTo>
                  <a:lnTo>
                    <a:pt x="312" y="320"/>
                  </a:lnTo>
                  <a:lnTo>
                    <a:pt x="314" y="322"/>
                  </a:lnTo>
                  <a:lnTo>
                    <a:pt x="314" y="322"/>
                  </a:lnTo>
                  <a:lnTo>
                    <a:pt x="314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305" y="331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6" y="336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3" y="334"/>
                  </a:lnTo>
                  <a:lnTo>
                    <a:pt x="293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29"/>
                  </a:lnTo>
                  <a:lnTo>
                    <a:pt x="291" y="327"/>
                  </a:lnTo>
                  <a:lnTo>
                    <a:pt x="291" y="327"/>
                  </a:lnTo>
                  <a:lnTo>
                    <a:pt x="288" y="327"/>
                  </a:lnTo>
                  <a:lnTo>
                    <a:pt x="288" y="324"/>
                  </a:lnTo>
                  <a:lnTo>
                    <a:pt x="286" y="317"/>
                  </a:lnTo>
                  <a:lnTo>
                    <a:pt x="286" y="317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10"/>
                  </a:lnTo>
                  <a:lnTo>
                    <a:pt x="277" y="315"/>
                  </a:lnTo>
                  <a:lnTo>
                    <a:pt x="279" y="322"/>
                  </a:lnTo>
                  <a:lnTo>
                    <a:pt x="279" y="324"/>
                  </a:lnTo>
                  <a:lnTo>
                    <a:pt x="277" y="324"/>
                  </a:lnTo>
                  <a:lnTo>
                    <a:pt x="274" y="322"/>
                  </a:lnTo>
                  <a:lnTo>
                    <a:pt x="272" y="317"/>
                  </a:lnTo>
                  <a:lnTo>
                    <a:pt x="272" y="303"/>
                  </a:lnTo>
                  <a:lnTo>
                    <a:pt x="269" y="303"/>
                  </a:lnTo>
                  <a:lnTo>
                    <a:pt x="269" y="303"/>
                  </a:lnTo>
                  <a:lnTo>
                    <a:pt x="269" y="301"/>
                  </a:lnTo>
                  <a:lnTo>
                    <a:pt x="269" y="301"/>
                  </a:lnTo>
                  <a:lnTo>
                    <a:pt x="272" y="301"/>
                  </a:lnTo>
                  <a:lnTo>
                    <a:pt x="272" y="298"/>
                  </a:lnTo>
                  <a:lnTo>
                    <a:pt x="272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67" y="296"/>
                  </a:lnTo>
                  <a:lnTo>
                    <a:pt x="267" y="291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2" y="284"/>
                  </a:lnTo>
                  <a:lnTo>
                    <a:pt x="262" y="282"/>
                  </a:lnTo>
                  <a:lnTo>
                    <a:pt x="262" y="279"/>
                  </a:lnTo>
                  <a:lnTo>
                    <a:pt x="260" y="277"/>
                  </a:lnTo>
                  <a:lnTo>
                    <a:pt x="260" y="275"/>
                  </a:lnTo>
                  <a:lnTo>
                    <a:pt x="260" y="272"/>
                  </a:lnTo>
                  <a:lnTo>
                    <a:pt x="260" y="272"/>
                  </a:lnTo>
                  <a:lnTo>
                    <a:pt x="262" y="272"/>
                  </a:lnTo>
                  <a:lnTo>
                    <a:pt x="262" y="270"/>
                  </a:lnTo>
                  <a:lnTo>
                    <a:pt x="262" y="270"/>
                  </a:lnTo>
                  <a:lnTo>
                    <a:pt x="260" y="270"/>
                  </a:lnTo>
                  <a:lnTo>
                    <a:pt x="260" y="267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0" y="263"/>
                  </a:lnTo>
                  <a:lnTo>
                    <a:pt x="262" y="263"/>
                  </a:lnTo>
                  <a:lnTo>
                    <a:pt x="265" y="263"/>
                  </a:lnTo>
                  <a:lnTo>
                    <a:pt x="265" y="260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3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49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1"/>
                  </a:lnTo>
                  <a:lnTo>
                    <a:pt x="272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7" y="241"/>
                  </a:lnTo>
                  <a:lnTo>
                    <a:pt x="277" y="237"/>
                  </a:lnTo>
                  <a:lnTo>
                    <a:pt x="277" y="234"/>
                  </a:lnTo>
                  <a:lnTo>
                    <a:pt x="279" y="232"/>
                  </a:lnTo>
                  <a:lnTo>
                    <a:pt x="281" y="232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3" y="232"/>
                  </a:lnTo>
                  <a:lnTo>
                    <a:pt x="296" y="232"/>
                  </a:lnTo>
                  <a:lnTo>
                    <a:pt x="298" y="232"/>
                  </a:lnTo>
                  <a:lnTo>
                    <a:pt x="298" y="230"/>
                  </a:lnTo>
                  <a:lnTo>
                    <a:pt x="298" y="227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3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5" y="227"/>
                  </a:lnTo>
                  <a:lnTo>
                    <a:pt x="307" y="227"/>
                  </a:lnTo>
                  <a:lnTo>
                    <a:pt x="307" y="227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7" y="223"/>
                  </a:lnTo>
                  <a:lnTo>
                    <a:pt x="307" y="220"/>
                  </a:lnTo>
                  <a:lnTo>
                    <a:pt x="310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7" y="227"/>
                  </a:lnTo>
                  <a:lnTo>
                    <a:pt x="319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4" y="218"/>
                  </a:lnTo>
                  <a:lnTo>
                    <a:pt x="324" y="215"/>
                  </a:lnTo>
                  <a:lnTo>
                    <a:pt x="322" y="211"/>
                  </a:lnTo>
                  <a:lnTo>
                    <a:pt x="322" y="211"/>
                  </a:lnTo>
                  <a:lnTo>
                    <a:pt x="324" y="208"/>
                  </a:lnTo>
                  <a:lnTo>
                    <a:pt x="326" y="211"/>
                  </a:lnTo>
                  <a:lnTo>
                    <a:pt x="326" y="211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6" y="208"/>
                  </a:lnTo>
                  <a:lnTo>
                    <a:pt x="326" y="206"/>
                  </a:lnTo>
                  <a:lnTo>
                    <a:pt x="333" y="208"/>
                  </a:lnTo>
                  <a:lnTo>
                    <a:pt x="336" y="206"/>
                  </a:lnTo>
                  <a:lnTo>
                    <a:pt x="338" y="206"/>
                  </a:lnTo>
                  <a:lnTo>
                    <a:pt x="341" y="204"/>
                  </a:lnTo>
                  <a:lnTo>
                    <a:pt x="341" y="201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3" y="192"/>
                  </a:lnTo>
                  <a:lnTo>
                    <a:pt x="343" y="192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5"/>
                  </a:lnTo>
                  <a:lnTo>
                    <a:pt x="345" y="182"/>
                  </a:lnTo>
                  <a:lnTo>
                    <a:pt x="350" y="170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0" y="166"/>
                  </a:lnTo>
                  <a:lnTo>
                    <a:pt x="350" y="163"/>
                  </a:lnTo>
                  <a:lnTo>
                    <a:pt x="350" y="161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5" y="159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6"/>
                  </a:lnTo>
                  <a:lnTo>
                    <a:pt x="369" y="163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4" y="149"/>
                  </a:lnTo>
                  <a:lnTo>
                    <a:pt x="364" y="149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59" y="144"/>
                  </a:lnTo>
                  <a:lnTo>
                    <a:pt x="357" y="144"/>
                  </a:lnTo>
                  <a:lnTo>
                    <a:pt x="357" y="142"/>
                  </a:lnTo>
                  <a:lnTo>
                    <a:pt x="352" y="142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38" y="135"/>
                  </a:lnTo>
                  <a:lnTo>
                    <a:pt x="336" y="133"/>
                  </a:lnTo>
                  <a:lnTo>
                    <a:pt x="333" y="133"/>
                  </a:lnTo>
                  <a:lnTo>
                    <a:pt x="331" y="133"/>
                  </a:lnTo>
                  <a:lnTo>
                    <a:pt x="329" y="133"/>
                  </a:lnTo>
                  <a:lnTo>
                    <a:pt x="326" y="135"/>
                  </a:lnTo>
                  <a:lnTo>
                    <a:pt x="322" y="133"/>
                  </a:lnTo>
                  <a:lnTo>
                    <a:pt x="314" y="135"/>
                  </a:lnTo>
                  <a:lnTo>
                    <a:pt x="310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7"/>
                  </a:lnTo>
                  <a:lnTo>
                    <a:pt x="305" y="137"/>
                  </a:lnTo>
                  <a:lnTo>
                    <a:pt x="305" y="135"/>
                  </a:lnTo>
                  <a:lnTo>
                    <a:pt x="305" y="135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6" y="137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88" y="137"/>
                  </a:lnTo>
                  <a:lnTo>
                    <a:pt x="288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72" y="133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5" y="133"/>
                  </a:lnTo>
                  <a:lnTo>
                    <a:pt x="262" y="133"/>
                  </a:lnTo>
                  <a:lnTo>
                    <a:pt x="260" y="133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3" y="135"/>
                  </a:lnTo>
                  <a:lnTo>
                    <a:pt x="206" y="135"/>
                  </a:lnTo>
                  <a:lnTo>
                    <a:pt x="198" y="135"/>
                  </a:lnTo>
                  <a:lnTo>
                    <a:pt x="194" y="135"/>
                  </a:lnTo>
                  <a:lnTo>
                    <a:pt x="189" y="133"/>
                  </a:lnTo>
                  <a:lnTo>
                    <a:pt x="175" y="130"/>
                  </a:lnTo>
                  <a:lnTo>
                    <a:pt x="156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6" y="118"/>
                  </a:lnTo>
                  <a:lnTo>
                    <a:pt x="146" y="116"/>
                  </a:lnTo>
                  <a:lnTo>
                    <a:pt x="149" y="111"/>
                  </a:lnTo>
                  <a:lnTo>
                    <a:pt x="149" y="104"/>
                  </a:lnTo>
                  <a:lnTo>
                    <a:pt x="149" y="97"/>
                  </a:lnTo>
                  <a:lnTo>
                    <a:pt x="151" y="92"/>
                  </a:lnTo>
                  <a:lnTo>
                    <a:pt x="149" y="88"/>
                  </a:lnTo>
                  <a:lnTo>
                    <a:pt x="149" y="83"/>
                  </a:lnTo>
                  <a:lnTo>
                    <a:pt x="146" y="76"/>
                  </a:lnTo>
                  <a:lnTo>
                    <a:pt x="146" y="73"/>
                  </a:lnTo>
                  <a:lnTo>
                    <a:pt x="151" y="66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6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7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2" y="50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4" y="43"/>
                  </a:lnTo>
                  <a:lnTo>
                    <a:pt x="137" y="43"/>
                  </a:lnTo>
                  <a:lnTo>
                    <a:pt x="137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4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7" y="4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7" y="33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3" y="26"/>
                  </a:lnTo>
                  <a:lnTo>
                    <a:pt x="75" y="26"/>
                  </a:lnTo>
                  <a:lnTo>
                    <a:pt x="78" y="28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2" y="36"/>
                  </a:lnTo>
                  <a:lnTo>
                    <a:pt x="80" y="38"/>
                  </a:lnTo>
                  <a:lnTo>
                    <a:pt x="78" y="36"/>
                  </a:lnTo>
                  <a:lnTo>
                    <a:pt x="73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1" y="31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6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35" y="17"/>
                  </a:lnTo>
                  <a:lnTo>
                    <a:pt x="37" y="19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28" y="28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7" y="59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8" y="78"/>
                  </a:lnTo>
                  <a:lnTo>
                    <a:pt x="23" y="83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5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18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5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4" y="133"/>
                  </a:lnTo>
                  <a:lnTo>
                    <a:pt x="52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2" y="133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5" y="133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51"/>
                  </a:lnTo>
                  <a:lnTo>
                    <a:pt x="28" y="154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1" y="156"/>
                  </a:lnTo>
                  <a:lnTo>
                    <a:pt x="7" y="156"/>
                  </a:lnTo>
                  <a:lnTo>
                    <a:pt x="7" y="159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30" y="208"/>
                  </a:lnTo>
                  <a:lnTo>
                    <a:pt x="37" y="213"/>
                  </a:lnTo>
                  <a:lnTo>
                    <a:pt x="40" y="213"/>
                  </a:lnTo>
                  <a:lnTo>
                    <a:pt x="45" y="213"/>
                  </a:lnTo>
                  <a:lnTo>
                    <a:pt x="49" y="213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6" y="213"/>
                  </a:lnTo>
                  <a:lnTo>
                    <a:pt x="59" y="215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9" y="237"/>
                  </a:lnTo>
                  <a:lnTo>
                    <a:pt x="59" y="239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6" y="244"/>
                  </a:lnTo>
                  <a:lnTo>
                    <a:pt x="56" y="246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5" y="258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2" y="272"/>
                  </a:lnTo>
                  <a:lnTo>
                    <a:pt x="42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9"/>
                  </a:lnTo>
                  <a:lnTo>
                    <a:pt x="52" y="282"/>
                  </a:lnTo>
                  <a:lnTo>
                    <a:pt x="54" y="284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9"/>
                  </a:lnTo>
                  <a:lnTo>
                    <a:pt x="59" y="289"/>
                  </a:lnTo>
                  <a:lnTo>
                    <a:pt x="59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9"/>
                  </a:lnTo>
                  <a:lnTo>
                    <a:pt x="56" y="301"/>
                  </a:lnTo>
                  <a:lnTo>
                    <a:pt x="56" y="303"/>
                  </a:lnTo>
                  <a:lnTo>
                    <a:pt x="54" y="305"/>
                  </a:lnTo>
                  <a:lnTo>
                    <a:pt x="54" y="308"/>
                  </a:lnTo>
                  <a:lnTo>
                    <a:pt x="56" y="308"/>
                  </a:lnTo>
                  <a:lnTo>
                    <a:pt x="56" y="310"/>
                  </a:lnTo>
                  <a:lnTo>
                    <a:pt x="61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8" y="310"/>
                  </a:lnTo>
                  <a:lnTo>
                    <a:pt x="73" y="312"/>
                  </a:lnTo>
                  <a:lnTo>
                    <a:pt x="73" y="312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1" y="322"/>
                  </a:lnTo>
                  <a:lnTo>
                    <a:pt x="68" y="324"/>
                  </a:lnTo>
                  <a:lnTo>
                    <a:pt x="68" y="329"/>
                  </a:lnTo>
                  <a:lnTo>
                    <a:pt x="68" y="331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71" y="336"/>
                  </a:lnTo>
                  <a:lnTo>
                    <a:pt x="71" y="338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5" y="343"/>
                  </a:lnTo>
                  <a:lnTo>
                    <a:pt x="75" y="346"/>
                  </a:lnTo>
                  <a:lnTo>
                    <a:pt x="78" y="346"/>
                  </a:lnTo>
                  <a:lnTo>
                    <a:pt x="75" y="348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3"/>
                  </a:lnTo>
                  <a:lnTo>
                    <a:pt x="73" y="353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5" y="357"/>
                  </a:lnTo>
                  <a:lnTo>
                    <a:pt x="75" y="360"/>
                  </a:lnTo>
                  <a:lnTo>
                    <a:pt x="75" y="362"/>
                  </a:lnTo>
                  <a:lnTo>
                    <a:pt x="75" y="365"/>
                  </a:lnTo>
                  <a:lnTo>
                    <a:pt x="78" y="367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75" y="372"/>
                  </a:lnTo>
                  <a:lnTo>
                    <a:pt x="78" y="372"/>
                  </a:lnTo>
                  <a:lnTo>
                    <a:pt x="78" y="374"/>
                  </a:lnTo>
                  <a:lnTo>
                    <a:pt x="80" y="376"/>
                  </a:lnTo>
                  <a:lnTo>
                    <a:pt x="80" y="381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6"/>
                  </a:lnTo>
                  <a:lnTo>
                    <a:pt x="80" y="386"/>
                  </a:lnTo>
                  <a:lnTo>
                    <a:pt x="80" y="391"/>
                  </a:lnTo>
                  <a:lnTo>
                    <a:pt x="82" y="393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82" y="398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5"/>
                  </a:lnTo>
                  <a:lnTo>
                    <a:pt x="87" y="407"/>
                  </a:lnTo>
                  <a:lnTo>
                    <a:pt x="87" y="409"/>
                  </a:lnTo>
                  <a:lnTo>
                    <a:pt x="87" y="412"/>
                  </a:lnTo>
                  <a:lnTo>
                    <a:pt x="85" y="414"/>
                  </a:lnTo>
                  <a:lnTo>
                    <a:pt x="87" y="417"/>
                  </a:lnTo>
                  <a:lnTo>
                    <a:pt x="87" y="419"/>
                  </a:lnTo>
                  <a:lnTo>
                    <a:pt x="90" y="421"/>
                  </a:lnTo>
                  <a:lnTo>
                    <a:pt x="90" y="424"/>
                  </a:lnTo>
                  <a:lnTo>
                    <a:pt x="87" y="426"/>
                  </a:lnTo>
                  <a:lnTo>
                    <a:pt x="87" y="428"/>
                  </a:lnTo>
                  <a:lnTo>
                    <a:pt x="87" y="431"/>
                  </a:lnTo>
                  <a:lnTo>
                    <a:pt x="90" y="438"/>
                  </a:lnTo>
                  <a:lnTo>
                    <a:pt x="90" y="438"/>
                  </a:lnTo>
                  <a:lnTo>
                    <a:pt x="92" y="438"/>
                  </a:lnTo>
                  <a:lnTo>
                    <a:pt x="92" y="440"/>
                  </a:lnTo>
                  <a:lnTo>
                    <a:pt x="94" y="440"/>
                  </a:lnTo>
                  <a:lnTo>
                    <a:pt x="94" y="440"/>
                  </a:lnTo>
                  <a:lnTo>
                    <a:pt x="94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4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50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101" y="452"/>
                  </a:lnTo>
                  <a:lnTo>
                    <a:pt x="104" y="452"/>
                  </a:lnTo>
                  <a:lnTo>
                    <a:pt x="104" y="450"/>
                  </a:lnTo>
                  <a:lnTo>
                    <a:pt x="106" y="450"/>
                  </a:lnTo>
                  <a:lnTo>
                    <a:pt x="104" y="450"/>
                  </a:lnTo>
                  <a:lnTo>
                    <a:pt x="104" y="447"/>
                  </a:lnTo>
                  <a:lnTo>
                    <a:pt x="106" y="445"/>
                  </a:lnTo>
                  <a:lnTo>
                    <a:pt x="106" y="443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6" y="436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8" y="433"/>
                  </a:lnTo>
                  <a:lnTo>
                    <a:pt x="108" y="433"/>
                  </a:lnTo>
                  <a:lnTo>
                    <a:pt x="108" y="431"/>
                  </a:lnTo>
                  <a:lnTo>
                    <a:pt x="111" y="431"/>
                  </a:lnTo>
                  <a:lnTo>
                    <a:pt x="111" y="428"/>
                  </a:lnTo>
                  <a:lnTo>
                    <a:pt x="111" y="428"/>
                  </a:lnTo>
                  <a:lnTo>
                    <a:pt x="111" y="426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3" y="428"/>
                  </a:lnTo>
                  <a:lnTo>
                    <a:pt x="113" y="428"/>
                  </a:lnTo>
                  <a:lnTo>
                    <a:pt x="113" y="431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40"/>
                  </a:lnTo>
                  <a:lnTo>
                    <a:pt x="111" y="443"/>
                  </a:lnTo>
                  <a:lnTo>
                    <a:pt x="111" y="443"/>
                  </a:lnTo>
                  <a:lnTo>
                    <a:pt x="113" y="445"/>
                  </a:lnTo>
                  <a:lnTo>
                    <a:pt x="116" y="445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20" y="440"/>
                  </a:lnTo>
                  <a:lnTo>
                    <a:pt x="120" y="438"/>
                  </a:lnTo>
                  <a:lnTo>
                    <a:pt x="120" y="436"/>
                  </a:lnTo>
                  <a:lnTo>
                    <a:pt x="120" y="436"/>
                  </a:lnTo>
                  <a:lnTo>
                    <a:pt x="120" y="433"/>
                  </a:lnTo>
                  <a:lnTo>
                    <a:pt x="120" y="431"/>
                  </a:lnTo>
                  <a:lnTo>
                    <a:pt x="123" y="431"/>
                  </a:lnTo>
                  <a:lnTo>
                    <a:pt x="123" y="431"/>
                  </a:lnTo>
                  <a:lnTo>
                    <a:pt x="123" y="428"/>
                  </a:lnTo>
                  <a:lnTo>
                    <a:pt x="125" y="424"/>
                  </a:lnTo>
                  <a:lnTo>
                    <a:pt x="125" y="424"/>
                  </a:lnTo>
                  <a:lnTo>
                    <a:pt x="123" y="424"/>
                  </a:lnTo>
                  <a:lnTo>
                    <a:pt x="123" y="421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0" y="409"/>
                  </a:lnTo>
                  <a:lnTo>
                    <a:pt x="120" y="412"/>
                  </a:lnTo>
                  <a:lnTo>
                    <a:pt x="120" y="412"/>
                  </a:lnTo>
                  <a:lnTo>
                    <a:pt x="120" y="400"/>
                  </a:lnTo>
                  <a:lnTo>
                    <a:pt x="120" y="395"/>
                  </a:lnTo>
                  <a:lnTo>
                    <a:pt x="120" y="395"/>
                  </a:lnTo>
                  <a:lnTo>
                    <a:pt x="123" y="395"/>
                  </a:lnTo>
                  <a:lnTo>
                    <a:pt x="123" y="398"/>
                  </a:lnTo>
                  <a:lnTo>
                    <a:pt x="123" y="402"/>
                  </a:lnTo>
                  <a:lnTo>
                    <a:pt x="123" y="405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7"/>
                  </a:lnTo>
                  <a:lnTo>
                    <a:pt x="125" y="417"/>
                  </a:lnTo>
                  <a:lnTo>
                    <a:pt x="125" y="421"/>
                  </a:lnTo>
                  <a:lnTo>
                    <a:pt x="125" y="421"/>
                  </a:lnTo>
                  <a:lnTo>
                    <a:pt x="127" y="421"/>
                  </a:lnTo>
                  <a:lnTo>
                    <a:pt x="127" y="419"/>
                  </a:lnTo>
                  <a:lnTo>
                    <a:pt x="127" y="414"/>
                  </a:lnTo>
                  <a:lnTo>
                    <a:pt x="127" y="414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2"/>
                  </a:lnTo>
                  <a:lnTo>
                    <a:pt x="127" y="402"/>
                  </a:lnTo>
                  <a:lnTo>
                    <a:pt x="127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0" y="395"/>
                  </a:lnTo>
                  <a:lnTo>
                    <a:pt x="130" y="395"/>
                  </a:lnTo>
                  <a:lnTo>
                    <a:pt x="132" y="393"/>
                  </a:lnTo>
                  <a:lnTo>
                    <a:pt x="132" y="391"/>
                  </a:lnTo>
                  <a:lnTo>
                    <a:pt x="132" y="391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2" y="395"/>
                  </a:lnTo>
                  <a:lnTo>
                    <a:pt x="132" y="398"/>
                  </a:lnTo>
                  <a:lnTo>
                    <a:pt x="130" y="400"/>
                  </a:lnTo>
                  <a:lnTo>
                    <a:pt x="127" y="402"/>
                  </a:lnTo>
                  <a:lnTo>
                    <a:pt x="127" y="405"/>
                  </a:lnTo>
                  <a:lnTo>
                    <a:pt x="130" y="405"/>
                  </a:lnTo>
                  <a:lnTo>
                    <a:pt x="130" y="407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12"/>
                  </a:lnTo>
                  <a:lnTo>
                    <a:pt x="130" y="417"/>
                  </a:lnTo>
                  <a:lnTo>
                    <a:pt x="127" y="419"/>
                  </a:lnTo>
                  <a:lnTo>
                    <a:pt x="127" y="424"/>
                  </a:lnTo>
                  <a:lnTo>
                    <a:pt x="127" y="428"/>
                  </a:lnTo>
                  <a:lnTo>
                    <a:pt x="127" y="431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6"/>
                  </a:lnTo>
                  <a:lnTo>
                    <a:pt x="125" y="438"/>
                  </a:lnTo>
                  <a:lnTo>
                    <a:pt x="125" y="440"/>
                  </a:lnTo>
                  <a:lnTo>
                    <a:pt x="125" y="443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2" y="445"/>
                  </a:lnTo>
                  <a:lnTo>
                    <a:pt x="132" y="445"/>
                  </a:lnTo>
                  <a:lnTo>
                    <a:pt x="130" y="443"/>
                  </a:lnTo>
                  <a:lnTo>
                    <a:pt x="130" y="443"/>
                  </a:lnTo>
                  <a:lnTo>
                    <a:pt x="132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7" y="443"/>
                  </a:lnTo>
                  <a:lnTo>
                    <a:pt x="139" y="443"/>
                  </a:lnTo>
                  <a:lnTo>
                    <a:pt x="139" y="440"/>
                  </a:lnTo>
                  <a:lnTo>
                    <a:pt x="139" y="438"/>
                  </a:lnTo>
                  <a:lnTo>
                    <a:pt x="137" y="438"/>
                  </a:lnTo>
                  <a:lnTo>
                    <a:pt x="134" y="436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4" y="428"/>
                  </a:lnTo>
                  <a:lnTo>
                    <a:pt x="137" y="428"/>
                  </a:lnTo>
                  <a:lnTo>
                    <a:pt x="137" y="431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6"/>
                  </a:lnTo>
                  <a:lnTo>
                    <a:pt x="139" y="436"/>
                  </a:lnTo>
                  <a:lnTo>
                    <a:pt x="139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1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56" y="431"/>
                  </a:lnTo>
                  <a:lnTo>
                    <a:pt x="153" y="428"/>
                  </a:lnTo>
                  <a:lnTo>
                    <a:pt x="153" y="428"/>
                  </a:lnTo>
                  <a:lnTo>
                    <a:pt x="153" y="426"/>
                  </a:lnTo>
                  <a:lnTo>
                    <a:pt x="151" y="424"/>
                  </a:lnTo>
                  <a:lnTo>
                    <a:pt x="151" y="424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1" y="419"/>
                  </a:lnTo>
                  <a:lnTo>
                    <a:pt x="151" y="417"/>
                  </a:lnTo>
                  <a:lnTo>
                    <a:pt x="151" y="417"/>
                  </a:lnTo>
                  <a:lnTo>
                    <a:pt x="149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9" y="414"/>
                  </a:lnTo>
                  <a:lnTo>
                    <a:pt x="151" y="414"/>
                  </a:lnTo>
                  <a:lnTo>
                    <a:pt x="151" y="414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2"/>
                  </a:lnTo>
                  <a:lnTo>
                    <a:pt x="153" y="407"/>
                  </a:lnTo>
                  <a:lnTo>
                    <a:pt x="153" y="402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53" y="391"/>
                  </a:lnTo>
                  <a:lnTo>
                    <a:pt x="156" y="388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3"/>
                  </a:lnTo>
                  <a:lnTo>
                    <a:pt x="156" y="386"/>
                  </a:lnTo>
                  <a:lnTo>
                    <a:pt x="158" y="386"/>
                  </a:lnTo>
                  <a:lnTo>
                    <a:pt x="158" y="383"/>
                  </a:lnTo>
                  <a:lnTo>
                    <a:pt x="158" y="383"/>
                  </a:lnTo>
                  <a:lnTo>
                    <a:pt x="161" y="381"/>
                  </a:lnTo>
                  <a:lnTo>
                    <a:pt x="163" y="379"/>
                  </a:lnTo>
                  <a:lnTo>
                    <a:pt x="165" y="376"/>
                  </a:lnTo>
                  <a:lnTo>
                    <a:pt x="165" y="379"/>
                  </a:lnTo>
                  <a:lnTo>
                    <a:pt x="163" y="379"/>
                  </a:lnTo>
                  <a:lnTo>
                    <a:pt x="163" y="379"/>
                  </a:lnTo>
                  <a:lnTo>
                    <a:pt x="163" y="381"/>
                  </a:lnTo>
                  <a:lnTo>
                    <a:pt x="156" y="391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400"/>
                  </a:lnTo>
                  <a:lnTo>
                    <a:pt x="156" y="400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5"/>
                  </a:lnTo>
                  <a:lnTo>
                    <a:pt x="158" y="409"/>
                  </a:lnTo>
                  <a:lnTo>
                    <a:pt x="158" y="414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19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4"/>
                  </a:lnTo>
                  <a:lnTo>
                    <a:pt x="163" y="421"/>
                  </a:lnTo>
                  <a:lnTo>
                    <a:pt x="163" y="421"/>
                  </a:lnTo>
                  <a:lnTo>
                    <a:pt x="163" y="417"/>
                  </a:lnTo>
                  <a:lnTo>
                    <a:pt x="163" y="417"/>
                  </a:lnTo>
                  <a:lnTo>
                    <a:pt x="165" y="414"/>
                  </a:lnTo>
                  <a:lnTo>
                    <a:pt x="165" y="412"/>
                  </a:lnTo>
                  <a:lnTo>
                    <a:pt x="168" y="409"/>
                  </a:lnTo>
                  <a:lnTo>
                    <a:pt x="168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68" y="407"/>
                  </a:lnTo>
                  <a:lnTo>
                    <a:pt x="168" y="409"/>
                  </a:lnTo>
                  <a:lnTo>
                    <a:pt x="168" y="409"/>
                  </a:lnTo>
                  <a:lnTo>
                    <a:pt x="168" y="412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7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3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19"/>
                  </a:lnTo>
                  <a:lnTo>
                    <a:pt x="170" y="417"/>
                  </a:lnTo>
                  <a:lnTo>
                    <a:pt x="172" y="417"/>
                  </a:lnTo>
                  <a:lnTo>
                    <a:pt x="177" y="412"/>
                  </a:lnTo>
                  <a:lnTo>
                    <a:pt x="177" y="409"/>
                  </a:lnTo>
                  <a:lnTo>
                    <a:pt x="179" y="409"/>
                  </a:lnTo>
                  <a:lnTo>
                    <a:pt x="182" y="409"/>
                  </a:lnTo>
                  <a:lnTo>
                    <a:pt x="182" y="407"/>
                  </a:lnTo>
                  <a:lnTo>
                    <a:pt x="184" y="402"/>
                  </a:lnTo>
                  <a:lnTo>
                    <a:pt x="184" y="405"/>
                  </a:lnTo>
                  <a:lnTo>
                    <a:pt x="184" y="407"/>
                  </a:lnTo>
                  <a:lnTo>
                    <a:pt x="182" y="409"/>
                  </a:lnTo>
                  <a:lnTo>
                    <a:pt x="179" y="412"/>
                  </a:lnTo>
                  <a:lnTo>
                    <a:pt x="179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77" y="409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2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1"/>
                  </a:lnTo>
                  <a:lnTo>
                    <a:pt x="170" y="421"/>
                  </a:lnTo>
                  <a:lnTo>
                    <a:pt x="170" y="424"/>
                  </a:lnTo>
                  <a:lnTo>
                    <a:pt x="170" y="424"/>
                  </a:lnTo>
                  <a:lnTo>
                    <a:pt x="168" y="424"/>
                  </a:lnTo>
                  <a:lnTo>
                    <a:pt x="168" y="426"/>
                  </a:lnTo>
                  <a:lnTo>
                    <a:pt x="168" y="431"/>
                  </a:lnTo>
                  <a:lnTo>
                    <a:pt x="165" y="433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2" y="433"/>
                  </a:lnTo>
                  <a:lnTo>
                    <a:pt x="172" y="431"/>
                  </a:lnTo>
                  <a:lnTo>
                    <a:pt x="175" y="428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1"/>
                  </a:lnTo>
                  <a:lnTo>
                    <a:pt x="172" y="431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72" y="433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5" y="438"/>
                  </a:lnTo>
                  <a:lnTo>
                    <a:pt x="177" y="438"/>
                  </a:lnTo>
                  <a:lnTo>
                    <a:pt x="179" y="438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87" y="433"/>
                  </a:lnTo>
                  <a:lnTo>
                    <a:pt x="189" y="433"/>
                  </a:lnTo>
                  <a:lnTo>
                    <a:pt x="189" y="431"/>
                  </a:lnTo>
                  <a:lnTo>
                    <a:pt x="189" y="426"/>
                  </a:lnTo>
                  <a:lnTo>
                    <a:pt x="189" y="424"/>
                  </a:lnTo>
                  <a:lnTo>
                    <a:pt x="189" y="421"/>
                  </a:lnTo>
                  <a:lnTo>
                    <a:pt x="191" y="419"/>
                  </a:lnTo>
                  <a:lnTo>
                    <a:pt x="191" y="417"/>
                  </a:lnTo>
                  <a:lnTo>
                    <a:pt x="191" y="417"/>
                  </a:lnTo>
                  <a:lnTo>
                    <a:pt x="194" y="417"/>
                  </a:lnTo>
                  <a:lnTo>
                    <a:pt x="194" y="414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6" y="409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2"/>
                  </a:lnTo>
                  <a:lnTo>
                    <a:pt x="196" y="400"/>
                  </a:lnTo>
                  <a:lnTo>
                    <a:pt x="198" y="398"/>
                  </a:lnTo>
                  <a:lnTo>
                    <a:pt x="196" y="395"/>
                  </a:lnTo>
                  <a:lnTo>
                    <a:pt x="198" y="395"/>
                  </a:lnTo>
                  <a:lnTo>
                    <a:pt x="198" y="395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5"/>
                  </a:lnTo>
                  <a:lnTo>
                    <a:pt x="196" y="409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8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3" y="412"/>
                  </a:lnTo>
                  <a:lnTo>
                    <a:pt x="206" y="409"/>
                  </a:lnTo>
                  <a:lnTo>
                    <a:pt x="206" y="407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8" y="405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3" y="400"/>
                  </a:lnTo>
                  <a:lnTo>
                    <a:pt x="215" y="393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5" y="386"/>
                  </a:lnTo>
                  <a:lnTo>
                    <a:pt x="213" y="381"/>
                  </a:lnTo>
                  <a:lnTo>
                    <a:pt x="213" y="381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0" y="369"/>
                  </a:lnTo>
                  <a:lnTo>
                    <a:pt x="208" y="369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6" y="369"/>
                  </a:lnTo>
                  <a:lnTo>
                    <a:pt x="206" y="367"/>
                  </a:lnTo>
                  <a:lnTo>
                    <a:pt x="208" y="367"/>
                  </a:lnTo>
                  <a:lnTo>
                    <a:pt x="208" y="367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57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55"/>
                  </a:lnTo>
                  <a:lnTo>
                    <a:pt x="196" y="353"/>
                  </a:lnTo>
                  <a:lnTo>
                    <a:pt x="196" y="353"/>
                  </a:lnTo>
                  <a:lnTo>
                    <a:pt x="196" y="350"/>
                  </a:lnTo>
                  <a:lnTo>
                    <a:pt x="198" y="353"/>
                  </a:lnTo>
                  <a:lnTo>
                    <a:pt x="198" y="353"/>
                  </a:lnTo>
                  <a:lnTo>
                    <a:pt x="201" y="350"/>
                  </a:lnTo>
                  <a:lnTo>
                    <a:pt x="198" y="350"/>
                  </a:lnTo>
                  <a:lnTo>
                    <a:pt x="201" y="348"/>
                  </a:lnTo>
                  <a:lnTo>
                    <a:pt x="201" y="346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6" y="341"/>
                  </a:lnTo>
                  <a:lnTo>
                    <a:pt x="206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6" y="338"/>
                  </a:lnTo>
                  <a:lnTo>
                    <a:pt x="208" y="336"/>
                  </a:lnTo>
                  <a:lnTo>
                    <a:pt x="206" y="336"/>
                  </a:lnTo>
                  <a:lnTo>
                    <a:pt x="206" y="334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1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8" y="324"/>
                  </a:lnTo>
                  <a:lnTo>
                    <a:pt x="208" y="324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3" y="324"/>
                  </a:lnTo>
                  <a:lnTo>
                    <a:pt x="215" y="320"/>
                  </a:lnTo>
                  <a:lnTo>
                    <a:pt x="215" y="317"/>
                  </a:lnTo>
                  <a:lnTo>
                    <a:pt x="215" y="312"/>
                  </a:lnTo>
                  <a:lnTo>
                    <a:pt x="213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3" y="303"/>
                  </a:lnTo>
                  <a:lnTo>
                    <a:pt x="201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298"/>
                  </a:lnTo>
                  <a:lnTo>
                    <a:pt x="196" y="298"/>
                  </a:lnTo>
                  <a:lnTo>
                    <a:pt x="187" y="291"/>
                  </a:lnTo>
                  <a:lnTo>
                    <a:pt x="184" y="291"/>
                  </a:lnTo>
                  <a:lnTo>
                    <a:pt x="184" y="289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2"/>
                  </a:lnTo>
                  <a:lnTo>
                    <a:pt x="213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6" y="282"/>
                  </a:lnTo>
                  <a:lnTo>
                    <a:pt x="206" y="279"/>
                  </a:lnTo>
                  <a:lnTo>
                    <a:pt x="203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84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2" y="282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4" y="286"/>
                  </a:lnTo>
                  <a:lnTo>
                    <a:pt x="222" y="286"/>
                  </a:lnTo>
                  <a:lnTo>
                    <a:pt x="217" y="286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5" y="301"/>
                  </a:lnTo>
                  <a:lnTo>
                    <a:pt x="217" y="303"/>
                  </a:lnTo>
                  <a:lnTo>
                    <a:pt x="220" y="301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17" y="303"/>
                  </a:lnTo>
                  <a:lnTo>
                    <a:pt x="217" y="303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17" y="312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7"/>
                  </a:lnTo>
                  <a:lnTo>
                    <a:pt x="224" y="336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41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7" y="348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3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0"/>
                  </a:lnTo>
                  <a:lnTo>
                    <a:pt x="239" y="362"/>
                  </a:lnTo>
                  <a:lnTo>
                    <a:pt x="239" y="365"/>
                  </a:lnTo>
                  <a:lnTo>
                    <a:pt x="239" y="365"/>
                  </a:lnTo>
                  <a:lnTo>
                    <a:pt x="241" y="365"/>
                  </a:lnTo>
                  <a:lnTo>
                    <a:pt x="243" y="367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51" y="367"/>
                  </a:lnTo>
                  <a:lnTo>
                    <a:pt x="251" y="367"/>
                  </a:lnTo>
                  <a:lnTo>
                    <a:pt x="251" y="365"/>
                  </a:lnTo>
                  <a:lnTo>
                    <a:pt x="248" y="362"/>
                  </a:lnTo>
                  <a:lnTo>
                    <a:pt x="248" y="360"/>
                  </a:lnTo>
                  <a:lnTo>
                    <a:pt x="248" y="360"/>
                  </a:lnTo>
                  <a:lnTo>
                    <a:pt x="251" y="360"/>
                  </a:lnTo>
                  <a:lnTo>
                    <a:pt x="251" y="362"/>
                  </a:lnTo>
                  <a:lnTo>
                    <a:pt x="253" y="365"/>
                  </a:lnTo>
                  <a:lnTo>
                    <a:pt x="253" y="367"/>
                  </a:lnTo>
                  <a:lnTo>
                    <a:pt x="253" y="367"/>
                  </a:lnTo>
                  <a:lnTo>
                    <a:pt x="255" y="367"/>
                  </a:lnTo>
                  <a:lnTo>
                    <a:pt x="258" y="367"/>
                  </a:lnTo>
                  <a:lnTo>
                    <a:pt x="262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9" y="367"/>
                  </a:lnTo>
                  <a:lnTo>
                    <a:pt x="269" y="365"/>
                  </a:lnTo>
                  <a:lnTo>
                    <a:pt x="269" y="365"/>
                  </a:lnTo>
                  <a:lnTo>
                    <a:pt x="269" y="362"/>
                  </a:lnTo>
                  <a:lnTo>
                    <a:pt x="267" y="360"/>
                  </a:lnTo>
                  <a:lnTo>
                    <a:pt x="262" y="360"/>
                  </a:lnTo>
                  <a:lnTo>
                    <a:pt x="262" y="360"/>
                  </a:lnTo>
                  <a:lnTo>
                    <a:pt x="265" y="360"/>
                  </a:lnTo>
                  <a:lnTo>
                    <a:pt x="265" y="357"/>
                  </a:lnTo>
                  <a:lnTo>
                    <a:pt x="265" y="357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5" y="355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7" y="355"/>
                  </a:lnTo>
                  <a:lnTo>
                    <a:pt x="274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9" y="353"/>
                  </a:lnTo>
                  <a:lnTo>
                    <a:pt x="279" y="353"/>
                  </a:lnTo>
                  <a:lnTo>
                    <a:pt x="277" y="353"/>
                  </a:lnTo>
                  <a:lnTo>
                    <a:pt x="277" y="350"/>
                  </a:lnTo>
                  <a:lnTo>
                    <a:pt x="279" y="350"/>
                  </a:lnTo>
                  <a:lnTo>
                    <a:pt x="279" y="353"/>
                  </a:lnTo>
                  <a:lnTo>
                    <a:pt x="281" y="353"/>
                  </a:lnTo>
                  <a:lnTo>
                    <a:pt x="281" y="353"/>
                  </a:lnTo>
                  <a:lnTo>
                    <a:pt x="281" y="350"/>
                  </a:lnTo>
                  <a:lnTo>
                    <a:pt x="281" y="348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6" y="346"/>
                  </a:lnTo>
                  <a:lnTo>
                    <a:pt x="288" y="341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8" y="341"/>
                  </a:lnTo>
                  <a:lnTo>
                    <a:pt x="286" y="346"/>
                  </a:lnTo>
                  <a:lnTo>
                    <a:pt x="286" y="348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8" y="353"/>
                  </a:lnTo>
                  <a:lnTo>
                    <a:pt x="288" y="355"/>
                  </a:lnTo>
                  <a:lnTo>
                    <a:pt x="288" y="355"/>
                  </a:lnTo>
                  <a:lnTo>
                    <a:pt x="291" y="357"/>
                  </a:lnTo>
                  <a:lnTo>
                    <a:pt x="293" y="357"/>
                  </a:lnTo>
                  <a:lnTo>
                    <a:pt x="305" y="374"/>
                  </a:lnTo>
                  <a:lnTo>
                    <a:pt x="310" y="383"/>
                  </a:lnTo>
                  <a:lnTo>
                    <a:pt x="310" y="388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4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5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7" y="393"/>
                  </a:lnTo>
                  <a:lnTo>
                    <a:pt x="317" y="391"/>
                  </a:lnTo>
                  <a:lnTo>
                    <a:pt x="317" y="391"/>
                  </a:lnTo>
                  <a:lnTo>
                    <a:pt x="319" y="391"/>
                  </a:lnTo>
                  <a:lnTo>
                    <a:pt x="319" y="388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22" y="383"/>
                  </a:lnTo>
                  <a:lnTo>
                    <a:pt x="322" y="383"/>
                  </a:lnTo>
                  <a:lnTo>
                    <a:pt x="324" y="383"/>
                  </a:lnTo>
                  <a:lnTo>
                    <a:pt x="324" y="383"/>
                  </a:lnTo>
                  <a:lnTo>
                    <a:pt x="322" y="388"/>
                  </a:lnTo>
                  <a:lnTo>
                    <a:pt x="322" y="391"/>
                  </a:lnTo>
                  <a:lnTo>
                    <a:pt x="319" y="391"/>
                  </a:lnTo>
                  <a:lnTo>
                    <a:pt x="317" y="393"/>
                  </a:lnTo>
                  <a:lnTo>
                    <a:pt x="314" y="393"/>
                  </a:lnTo>
                  <a:lnTo>
                    <a:pt x="314" y="395"/>
                  </a:lnTo>
                  <a:lnTo>
                    <a:pt x="317" y="395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4" y="402"/>
                  </a:lnTo>
                  <a:lnTo>
                    <a:pt x="314" y="405"/>
                  </a:lnTo>
                  <a:lnTo>
                    <a:pt x="317" y="407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09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12"/>
                  </a:lnTo>
                  <a:lnTo>
                    <a:pt x="322" y="419"/>
                  </a:lnTo>
                  <a:lnTo>
                    <a:pt x="322" y="424"/>
                  </a:lnTo>
                  <a:lnTo>
                    <a:pt x="322" y="424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4" y="431"/>
                  </a:lnTo>
                  <a:lnTo>
                    <a:pt x="324" y="431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3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6" y="440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29" y="440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31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4"/>
                  </a:lnTo>
                  <a:lnTo>
                    <a:pt x="333" y="454"/>
                  </a:lnTo>
                  <a:lnTo>
                    <a:pt x="333" y="457"/>
                  </a:lnTo>
                  <a:lnTo>
                    <a:pt x="331" y="457"/>
                  </a:lnTo>
                  <a:lnTo>
                    <a:pt x="331" y="459"/>
                  </a:lnTo>
                  <a:lnTo>
                    <a:pt x="331" y="459"/>
                  </a:lnTo>
                  <a:lnTo>
                    <a:pt x="331" y="462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33" y="466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6" y="469"/>
                  </a:lnTo>
                  <a:lnTo>
                    <a:pt x="326" y="469"/>
                  </a:lnTo>
                  <a:lnTo>
                    <a:pt x="326" y="471"/>
                  </a:lnTo>
                  <a:lnTo>
                    <a:pt x="329" y="471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31" y="476"/>
                  </a:lnTo>
                  <a:lnTo>
                    <a:pt x="336" y="483"/>
                  </a:lnTo>
                  <a:lnTo>
                    <a:pt x="336" y="485"/>
                  </a:lnTo>
                  <a:lnTo>
                    <a:pt x="336" y="488"/>
                  </a:lnTo>
                  <a:lnTo>
                    <a:pt x="336" y="492"/>
                  </a:lnTo>
                  <a:lnTo>
                    <a:pt x="336" y="495"/>
                  </a:lnTo>
                  <a:lnTo>
                    <a:pt x="336" y="497"/>
                  </a:lnTo>
                  <a:lnTo>
                    <a:pt x="338" y="499"/>
                  </a:lnTo>
                  <a:lnTo>
                    <a:pt x="341" y="502"/>
                  </a:lnTo>
                  <a:lnTo>
                    <a:pt x="341" y="504"/>
                  </a:lnTo>
                  <a:lnTo>
                    <a:pt x="343" y="507"/>
                  </a:lnTo>
                  <a:lnTo>
                    <a:pt x="348" y="509"/>
                  </a:lnTo>
                  <a:lnTo>
                    <a:pt x="348" y="511"/>
                  </a:lnTo>
                  <a:lnTo>
                    <a:pt x="348" y="516"/>
                  </a:lnTo>
                  <a:lnTo>
                    <a:pt x="355" y="525"/>
                  </a:lnTo>
                  <a:lnTo>
                    <a:pt x="357" y="530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9" y="533"/>
                  </a:lnTo>
                  <a:lnTo>
                    <a:pt x="359" y="530"/>
                  </a:lnTo>
                  <a:lnTo>
                    <a:pt x="359" y="530"/>
                  </a:lnTo>
                  <a:lnTo>
                    <a:pt x="357" y="530"/>
                  </a:lnTo>
                  <a:lnTo>
                    <a:pt x="357" y="525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55" y="518"/>
                  </a:lnTo>
                  <a:lnTo>
                    <a:pt x="352" y="516"/>
                  </a:lnTo>
                  <a:lnTo>
                    <a:pt x="352" y="511"/>
                  </a:lnTo>
                  <a:lnTo>
                    <a:pt x="352" y="509"/>
                  </a:lnTo>
                  <a:lnTo>
                    <a:pt x="352" y="504"/>
                  </a:lnTo>
                  <a:lnTo>
                    <a:pt x="350" y="502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8" y="497"/>
                  </a:lnTo>
                  <a:lnTo>
                    <a:pt x="345" y="495"/>
                  </a:lnTo>
                  <a:lnTo>
                    <a:pt x="345" y="495"/>
                  </a:lnTo>
                  <a:lnTo>
                    <a:pt x="345" y="492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5" y="485"/>
                  </a:lnTo>
                  <a:lnTo>
                    <a:pt x="345" y="483"/>
                  </a:lnTo>
                  <a:lnTo>
                    <a:pt x="345" y="480"/>
                  </a:lnTo>
                  <a:lnTo>
                    <a:pt x="348" y="478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2" y="473"/>
                  </a:lnTo>
                  <a:lnTo>
                    <a:pt x="355" y="473"/>
                  </a:lnTo>
                  <a:lnTo>
                    <a:pt x="357" y="469"/>
                  </a:lnTo>
                  <a:lnTo>
                    <a:pt x="359" y="469"/>
                  </a:lnTo>
                  <a:lnTo>
                    <a:pt x="362" y="471"/>
                  </a:lnTo>
                  <a:lnTo>
                    <a:pt x="362" y="473"/>
                  </a:lnTo>
                  <a:lnTo>
                    <a:pt x="362" y="473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7" y="478"/>
                  </a:lnTo>
                  <a:lnTo>
                    <a:pt x="369" y="478"/>
                  </a:lnTo>
                  <a:lnTo>
                    <a:pt x="374" y="478"/>
                  </a:lnTo>
                  <a:lnTo>
                    <a:pt x="374" y="478"/>
                  </a:lnTo>
                  <a:lnTo>
                    <a:pt x="376" y="480"/>
                  </a:lnTo>
                  <a:lnTo>
                    <a:pt x="376" y="485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81" y="488"/>
                  </a:lnTo>
                  <a:lnTo>
                    <a:pt x="383" y="485"/>
                  </a:lnTo>
                  <a:lnTo>
                    <a:pt x="383" y="485"/>
                  </a:lnTo>
                  <a:lnTo>
                    <a:pt x="386" y="483"/>
                  </a:lnTo>
                  <a:lnTo>
                    <a:pt x="383" y="4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9" name="Freeform 12"/>
            <p:cNvSpPr>
              <a:spLocks/>
            </p:cNvSpPr>
            <p:nvPr/>
          </p:nvSpPr>
          <p:spPr bwMode="auto">
            <a:xfrm>
              <a:off x="6354084" y="772433"/>
              <a:ext cx="1905000" cy="1443038"/>
            </a:xfrm>
            <a:custGeom>
              <a:avLst/>
              <a:gdLst>
                <a:gd name="T0" fmla="*/ 897 w 1200"/>
                <a:gd name="T1" fmla="*/ 57 h 909"/>
                <a:gd name="T2" fmla="*/ 921 w 1200"/>
                <a:gd name="T3" fmla="*/ 80 h 909"/>
                <a:gd name="T4" fmla="*/ 912 w 1200"/>
                <a:gd name="T5" fmla="*/ 149 h 909"/>
                <a:gd name="T6" fmla="*/ 980 w 1200"/>
                <a:gd name="T7" fmla="*/ 158 h 909"/>
                <a:gd name="T8" fmla="*/ 1061 w 1200"/>
                <a:gd name="T9" fmla="*/ 111 h 909"/>
                <a:gd name="T10" fmla="*/ 1092 w 1200"/>
                <a:gd name="T11" fmla="*/ 128 h 909"/>
                <a:gd name="T12" fmla="*/ 1144 w 1200"/>
                <a:gd name="T13" fmla="*/ 113 h 909"/>
                <a:gd name="T14" fmla="*/ 1200 w 1200"/>
                <a:gd name="T15" fmla="*/ 130 h 909"/>
                <a:gd name="T16" fmla="*/ 1174 w 1200"/>
                <a:gd name="T17" fmla="*/ 130 h 909"/>
                <a:gd name="T18" fmla="*/ 1170 w 1200"/>
                <a:gd name="T19" fmla="*/ 158 h 909"/>
                <a:gd name="T20" fmla="*/ 1113 w 1200"/>
                <a:gd name="T21" fmla="*/ 165 h 909"/>
                <a:gd name="T22" fmla="*/ 1011 w 1200"/>
                <a:gd name="T23" fmla="*/ 173 h 909"/>
                <a:gd name="T24" fmla="*/ 957 w 1200"/>
                <a:gd name="T25" fmla="*/ 199 h 909"/>
                <a:gd name="T26" fmla="*/ 921 w 1200"/>
                <a:gd name="T27" fmla="*/ 220 h 909"/>
                <a:gd name="T28" fmla="*/ 893 w 1200"/>
                <a:gd name="T29" fmla="*/ 258 h 909"/>
                <a:gd name="T30" fmla="*/ 916 w 1200"/>
                <a:gd name="T31" fmla="*/ 296 h 909"/>
                <a:gd name="T32" fmla="*/ 921 w 1200"/>
                <a:gd name="T33" fmla="*/ 350 h 909"/>
                <a:gd name="T34" fmla="*/ 881 w 1200"/>
                <a:gd name="T35" fmla="*/ 397 h 909"/>
                <a:gd name="T36" fmla="*/ 881 w 1200"/>
                <a:gd name="T37" fmla="*/ 449 h 909"/>
                <a:gd name="T38" fmla="*/ 793 w 1200"/>
                <a:gd name="T39" fmla="*/ 457 h 909"/>
                <a:gd name="T40" fmla="*/ 803 w 1200"/>
                <a:gd name="T41" fmla="*/ 492 h 909"/>
                <a:gd name="T42" fmla="*/ 798 w 1200"/>
                <a:gd name="T43" fmla="*/ 539 h 909"/>
                <a:gd name="T44" fmla="*/ 748 w 1200"/>
                <a:gd name="T45" fmla="*/ 575 h 909"/>
                <a:gd name="T46" fmla="*/ 732 w 1200"/>
                <a:gd name="T47" fmla="*/ 627 h 909"/>
                <a:gd name="T48" fmla="*/ 691 w 1200"/>
                <a:gd name="T49" fmla="*/ 696 h 909"/>
                <a:gd name="T50" fmla="*/ 656 w 1200"/>
                <a:gd name="T51" fmla="*/ 681 h 909"/>
                <a:gd name="T52" fmla="*/ 613 w 1200"/>
                <a:gd name="T53" fmla="*/ 696 h 909"/>
                <a:gd name="T54" fmla="*/ 592 w 1200"/>
                <a:gd name="T55" fmla="*/ 729 h 909"/>
                <a:gd name="T56" fmla="*/ 545 w 1200"/>
                <a:gd name="T57" fmla="*/ 724 h 909"/>
                <a:gd name="T58" fmla="*/ 483 w 1200"/>
                <a:gd name="T59" fmla="*/ 821 h 909"/>
                <a:gd name="T60" fmla="*/ 433 w 1200"/>
                <a:gd name="T61" fmla="*/ 878 h 909"/>
                <a:gd name="T62" fmla="*/ 239 w 1200"/>
                <a:gd name="T63" fmla="*/ 902 h 909"/>
                <a:gd name="T64" fmla="*/ 106 w 1200"/>
                <a:gd name="T65" fmla="*/ 890 h 909"/>
                <a:gd name="T66" fmla="*/ 106 w 1200"/>
                <a:gd name="T67" fmla="*/ 771 h 909"/>
                <a:gd name="T68" fmla="*/ 99 w 1200"/>
                <a:gd name="T69" fmla="*/ 719 h 909"/>
                <a:gd name="T70" fmla="*/ 26 w 1200"/>
                <a:gd name="T71" fmla="*/ 651 h 909"/>
                <a:gd name="T72" fmla="*/ 28 w 1200"/>
                <a:gd name="T73" fmla="*/ 511 h 909"/>
                <a:gd name="T74" fmla="*/ 12 w 1200"/>
                <a:gd name="T75" fmla="*/ 433 h 909"/>
                <a:gd name="T76" fmla="*/ 33 w 1200"/>
                <a:gd name="T77" fmla="*/ 397 h 909"/>
                <a:gd name="T78" fmla="*/ 52 w 1200"/>
                <a:gd name="T79" fmla="*/ 352 h 909"/>
                <a:gd name="T80" fmla="*/ 59 w 1200"/>
                <a:gd name="T81" fmla="*/ 319 h 909"/>
                <a:gd name="T82" fmla="*/ 73 w 1200"/>
                <a:gd name="T83" fmla="*/ 300 h 909"/>
                <a:gd name="T84" fmla="*/ 147 w 1200"/>
                <a:gd name="T85" fmla="*/ 341 h 909"/>
                <a:gd name="T86" fmla="*/ 213 w 1200"/>
                <a:gd name="T87" fmla="*/ 317 h 909"/>
                <a:gd name="T88" fmla="*/ 215 w 1200"/>
                <a:gd name="T89" fmla="*/ 274 h 909"/>
                <a:gd name="T90" fmla="*/ 303 w 1200"/>
                <a:gd name="T91" fmla="*/ 244 h 909"/>
                <a:gd name="T92" fmla="*/ 343 w 1200"/>
                <a:gd name="T93" fmla="*/ 189 h 909"/>
                <a:gd name="T94" fmla="*/ 429 w 1200"/>
                <a:gd name="T95" fmla="*/ 104 h 909"/>
                <a:gd name="T96" fmla="*/ 478 w 1200"/>
                <a:gd name="T97" fmla="*/ 116 h 909"/>
                <a:gd name="T98" fmla="*/ 521 w 1200"/>
                <a:gd name="T99" fmla="*/ 116 h 909"/>
                <a:gd name="T100" fmla="*/ 580 w 1200"/>
                <a:gd name="T101" fmla="*/ 128 h 909"/>
                <a:gd name="T102" fmla="*/ 608 w 1200"/>
                <a:gd name="T103" fmla="*/ 144 h 909"/>
                <a:gd name="T104" fmla="*/ 646 w 1200"/>
                <a:gd name="T105" fmla="*/ 154 h 909"/>
                <a:gd name="T106" fmla="*/ 680 w 1200"/>
                <a:gd name="T107" fmla="*/ 130 h 909"/>
                <a:gd name="T108" fmla="*/ 701 w 1200"/>
                <a:gd name="T109" fmla="*/ 125 h 909"/>
                <a:gd name="T110" fmla="*/ 732 w 1200"/>
                <a:gd name="T111" fmla="*/ 142 h 909"/>
                <a:gd name="T112" fmla="*/ 741 w 1200"/>
                <a:gd name="T113" fmla="*/ 116 h 909"/>
                <a:gd name="T114" fmla="*/ 777 w 1200"/>
                <a:gd name="T115" fmla="*/ 92 h 909"/>
                <a:gd name="T116" fmla="*/ 810 w 1200"/>
                <a:gd name="T117" fmla="*/ 90 h 909"/>
                <a:gd name="T118" fmla="*/ 810 w 1200"/>
                <a:gd name="T119" fmla="*/ 66 h 909"/>
                <a:gd name="T120" fmla="*/ 831 w 1200"/>
                <a:gd name="T121" fmla="*/ 38 h 909"/>
                <a:gd name="T122" fmla="*/ 855 w 1200"/>
                <a:gd name="T123" fmla="*/ 2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0" h="909">
                  <a:moveTo>
                    <a:pt x="878" y="2"/>
                  </a:moveTo>
                  <a:lnTo>
                    <a:pt x="878" y="4"/>
                  </a:lnTo>
                  <a:lnTo>
                    <a:pt x="878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3" y="7"/>
                  </a:lnTo>
                  <a:lnTo>
                    <a:pt x="886" y="7"/>
                  </a:lnTo>
                  <a:lnTo>
                    <a:pt x="888" y="9"/>
                  </a:lnTo>
                  <a:lnTo>
                    <a:pt x="893" y="16"/>
                  </a:lnTo>
                  <a:lnTo>
                    <a:pt x="900" y="19"/>
                  </a:lnTo>
                  <a:lnTo>
                    <a:pt x="904" y="21"/>
                  </a:lnTo>
                  <a:lnTo>
                    <a:pt x="904" y="23"/>
                  </a:lnTo>
                  <a:lnTo>
                    <a:pt x="907" y="28"/>
                  </a:lnTo>
                  <a:lnTo>
                    <a:pt x="904" y="31"/>
                  </a:lnTo>
                  <a:lnTo>
                    <a:pt x="904" y="35"/>
                  </a:lnTo>
                  <a:lnTo>
                    <a:pt x="904" y="38"/>
                  </a:lnTo>
                  <a:lnTo>
                    <a:pt x="902" y="40"/>
                  </a:lnTo>
                  <a:lnTo>
                    <a:pt x="900" y="45"/>
                  </a:lnTo>
                  <a:lnTo>
                    <a:pt x="897" y="49"/>
                  </a:lnTo>
                  <a:lnTo>
                    <a:pt x="897" y="52"/>
                  </a:lnTo>
                  <a:lnTo>
                    <a:pt x="897" y="54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900" y="57"/>
                  </a:lnTo>
                  <a:lnTo>
                    <a:pt x="902" y="61"/>
                  </a:lnTo>
                  <a:lnTo>
                    <a:pt x="904" y="61"/>
                  </a:lnTo>
                  <a:lnTo>
                    <a:pt x="904" y="59"/>
                  </a:lnTo>
                  <a:lnTo>
                    <a:pt x="907" y="59"/>
                  </a:lnTo>
                  <a:lnTo>
                    <a:pt x="916" y="57"/>
                  </a:lnTo>
                  <a:lnTo>
                    <a:pt x="921" y="57"/>
                  </a:lnTo>
                  <a:lnTo>
                    <a:pt x="923" y="57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4"/>
                  </a:lnTo>
                  <a:lnTo>
                    <a:pt x="926" y="68"/>
                  </a:lnTo>
                  <a:lnTo>
                    <a:pt x="926" y="68"/>
                  </a:lnTo>
                  <a:lnTo>
                    <a:pt x="923" y="71"/>
                  </a:lnTo>
                  <a:lnTo>
                    <a:pt x="921" y="73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21" y="78"/>
                  </a:lnTo>
                  <a:lnTo>
                    <a:pt x="921" y="80"/>
                  </a:lnTo>
                  <a:lnTo>
                    <a:pt x="921" y="80"/>
                  </a:lnTo>
                  <a:lnTo>
                    <a:pt x="919" y="83"/>
                  </a:lnTo>
                  <a:lnTo>
                    <a:pt x="919" y="87"/>
                  </a:lnTo>
                  <a:lnTo>
                    <a:pt x="919" y="87"/>
                  </a:lnTo>
                  <a:lnTo>
                    <a:pt x="919" y="90"/>
                  </a:lnTo>
                  <a:lnTo>
                    <a:pt x="919" y="90"/>
                  </a:lnTo>
                  <a:lnTo>
                    <a:pt x="916" y="90"/>
                  </a:lnTo>
                  <a:lnTo>
                    <a:pt x="916" y="94"/>
                  </a:lnTo>
                  <a:lnTo>
                    <a:pt x="919" y="104"/>
                  </a:lnTo>
                  <a:lnTo>
                    <a:pt x="916" y="109"/>
                  </a:lnTo>
                  <a:lnTo>
                    <a:pt x="916" y="111"/>
                  </a:lnTo>
                  <a:lnTo>
                    <a:pt x="916" y="111"/>
                  </a:lnTo>
                  <a:lnTo>
                    <a:pt x="916" y="116"/>
                  </a:lnTo>
                  <a:lnTo>
                    <a:pt x="916" y="120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16" y="128"/>
                  </a:lnTo>
                  <a:lnTo>
                    <a:pt x="914" y="132"/>
                  </a:lnTo>
                  <a:lnTo>
                    <a:pt x="914" y="135"/>
                  </a:lnTo>
                  <a:lnTo>
                    <a:pt x="914" y="135"/>
                  </a:lnTo>
                  <a:lnTo>
                    <a:pt x="912" y="137"/>
                  </a:lnTo>
                  <a:lnTo>
                    <a:pt x="912" y="142"/>
                  </a:lnTo>
                  <a:lnTo>
                    <a:pt x="912" y="146"/>
                  </a:lnTo>
                  <a:lnTo>
                    <a:pt x="912" y="149"/>
                  </a:lnTo>
                  <a:lnTo>
                    <a:pt x="912" y="149"/>
                  </a:lnTo>
                  <a:lnTo>
                    <a:pt x="914" y="151"/>
                  </a:lnTo>
                  <a:lnTo>
                    <a:pt x="914" y="154"/>
                  </a:lnTo>
                  <a:lnTo>
                    <a:pt x="914" y="158"/>
                  </a:lnTo>
                  <a:lnTo>
                    <a:pt x="914" y="161"/>
                  </a:lnTo>
                  <a:lnTo>
                    <a:pt x="914" y="161"/>
                  </a:lnTo>
                  <a:lnTo>
                    <a:pt x="919" y="170"/>
                  </a:lnTo>
                  <a:lnTo>
                    <a:pt x="921" y="170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80"/>
                  </a:lnTo>
                  <a:lnTo>
                    <a:pt x="923" y="182"/>
                  </a:lnTo>
                  <a:lnTo>
                    <a:pt x="926" y="184"/>
                  </a:lnTo>
                  <a:lnTo>
                    <a:pt x="931" y="187"/>
                  </a:lnTo>
                  <a:lnTo>
                    <a:pt x="933" y="187"/>
                  </a:lnTo>
                  <a:lnTo>
                    <a:pt x="938" y="187"/>
                  </a:lnTo>
                  <a:lnTo>
                    <a:pt x="942" y="187"/>
                  </a:lnTo>
                  <a:lnTo>
                    <a:pt x="945" y="184"/>
                  </a:lnTo>
                  <a:lnTo>
                    <a:pt x="968" y="168"/>
                  </a:lnTo>
                  <a:lnTo>
                    <a:pt x="971" y="165"/>
                  </a:lnTo>
                  <a:lnTo>
                    <a:pt x="976" y="163"/>
                  </a:lnTo>
                  <a:lnTo>
                    <a:pt x="976" y="163"/>
                  </a:lnTo>
                  <a:lnTo>
                    <a:pt x="976" y="161"/>
                  </a:lnTo>
                  <a:lnTo>
                    <a:pt x="978" y="161"/>
                  </a:lnTo>
                  <a:lnTo>
                    <a:pt x="980" y="158"/>
                  </a:lnTo>
                  <a:lnTo>
                    <a:pt x="990" y="154"/>
                  </a:lnTo>
                  <a:lnTo>
                    <a:pt x="992" y="154"/>
                  </a:lnTo>
                  <a:lnTo>
                    <a:pt x="999" y="154"/>
                  </a:lnTo>
                  <a:lnTo>
                    <a:pt x="1002" y="154"/>
                  </a:lnTo>
                  <a:lnTo>
                    <a:pt x="1013" y="151"/>
                  </a:lnTo>
                  <a:lnTo>
                    <a:pt x="1013" y="151"/>
                  </a:lnTo>
                  <a:lnTo>
                    <a:pt x="1016" y="149"/>
                  </a:lnTo>
                  <a:lnTo>
                    <a:pt x="1018" y="142"/>
                  </a:lnTo>
                  <a:lnTo>
                    <a:pt x="1023" y="135"/>
                  </a:lnTo>
                  <a:lnTo>
                    <a:pt x="1025" y="132"/>
                  </a:lnTo>
                  <a:lnTo>
                    <a:pt x="1028" y="130"/>
                  </a:lnTo>
                  <a:lnTo>
                    <a:pt x="1032" y="128"/>
                  </a:lnTo>
                  <a:lnTo>
                    <a:pt x="1035" y="128"/>
                  </a:lnTo>
                  <a:lnTo>
                    <a:pt x="1037" y="125"/>
                  </a:lnTo>
                  <a:lnTo>
                    <a:pt x="1042" y="123"/>
                  </a:lnTo>
                  <a:lnTo>
                    <a:pt x="1049" y="120"/>
                  </a:lnTo>
                  <a:lnTo>
                    <a:pt x="1049" y="120"/>
                  </a:lnTo>
                  <a:lnTo>
                    <a:pt x="1051" y="118"/>
                  </a:lnTo>
                  <a:lnTo>
                    <a:pt x="1051" y="116"/>
                  </a:lnTo>
                  <a:lnTo>
                    <a:pt x="1054" y="113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8" y="113"/>
                  </a:lnTo>
                  <a:lnTo>
                    <a:pt x="1061" y="111"/>
                  </a:lnTo>
                  <a:lnTo>
                    <a:pt x="1063" y="109"/>
                  </a:lnTo>
                  <a:lnTo>
                    <a:pt x="1066" y="106"/>
                  </a:lnTo>
                  <a:lnTo>
                    <a:pt x="1068" y="106"/>
                  </a:lnTo>
                  <a:lnTo>
                    <a:pt x="1068" y="106"/>
                  </a:lnTo>
                  <a:lnTo>
                    <a:pt x="1070" y="106"/>
                  </a:lnTo>
                  <a:lnTo>
                    <a:pt x="1073" y="106"/>
                  </a:lnTo>
                  <a:lnTo>
                    <a:pt x="1075" y="106"/>
                  </a:lnTo>
                  <a:lnTo>
                    <a:pt x="1080" y="104"/>
                  </a:lnTo>
                  <a:lnTo>
                    <a:pt x="1082" y="104"/>
                  </a:lnTo>
                  <a:lnTo>
                    <a:pt x="1092" y="109"/>
                  </a:lnTo>
                  <a:lnTo>
                    <a:pt x="1099" y="109"/>
                  </a:lnTo>
                  <a:lnTo>
                    <a:pt x="1101" y="109"/>
                  </a:lnTo>
                  <a:lnTo>
                    <a:pt x="1106" y="109"/>
                  </a:lnTo>
                  <a:lnTo>
                    <a:pt x="1103" y="113"/>
                  </a:lnTo>
                  <a:lnTo>
                    <a:pt x="1103" y="113"/>
                  </a:lnTo>
                  <a:lnTo>
                    <a:pt x="1103" y="118"/>
                  </a:lnTo>
                  <a:lnTo>
                    <a:pt x="1103" y="118"/>
                  </a:lnTo>
                  <a:lnTo>
                    <a:pt x="1103" y="120"/>
                  </a:lnTo>
                  <a:lnTo>
                    <a:pt x="1101" y="123"/>
                  </a:lnTo>
                  <a:lnTo>
                    <a:pt x="1099" y="123"/>
                  </a:lnTo>
                  <a:lnTo>
                    <a:pt x="1096" y="123"/>
                  </a:lnTo>
                  <a:lnTo>
                    <a:pt x="1094" y="123"/>
                  </a:lnTo>
                  <a:lnTo>
                    <a:pt x="1094" y="125"/>
                  </a:lnTo>
                  <a:lnTo>
                    <a:pt x="1092" y="128"/>
                  </a:lnTo>
                  <a:lnTo>
                    <a:pt x="1092" y="130"/>
                  </a:lnTo>
                  <a:lnTo>
                    <a:pt x="1094" y="130"/>
                  </a:lnTo>
                  <a:lnTo>
                    <a:pt x="1096" y="130"/>
                  </a:lnTo>
                  <a:lnTo>
                    <a:pt x="1099" y="130"/>
                  </a:lnTo>
                  <a:lnTo>
                    <a:pt x="1099" y="130"/>
                  </a:lnTo>
                  <a:lnTo>
                    <a:pt x="1101" y="132"/>
                  </a:lnTo>
                  <a:lnTo>
                    <a:pt x="1101" y="132"/>
                  </a:lnTo>
                  <a:lnTo>
                    <a:pt x="1103" y="132"/>
                  </a:lnTo>
                  <a:lnTo>
                    <a:pt x="1103" y="130"/>
                  </a:lnTo>
                  <a:lnTo>
                    <a:pt x="1103" y="130"/>
                  </a:lnTo>
                  <a:lnTo>
                    <a:pt x="1106" y="130"/>
                  </a:lnTo>
                  <a:lnTo>
                    <a:pt x="1108" y="130"/>
                  </a:lnTo>
                  <a:lnTo>
                    <a:pt x="1108" y="130"/>
                  </a:lnTo>
                  <a:lnTo>
                    <a:pt x="1113" y="128"/>
                  </a:lnTo>
                  <a:lnTo>
                    <a:pt x="1113" y="128"/>
                  </a:lnTo>
                  <a:lnTo>
                    <a:pt x="1118" y="128"/>
                  </a:lnTo>
                  <a:lnTo>
                    <a:pt x="1122" y="125"/>
                  </a:lnTo>
                  <a:lnTo>
                    <a:pt x="1125" y="125"/>
                  </a:lnTo>
                  <a:lnTo>
                    <a:pt x="1129" y="123"/>
                  </a:lnTo>
                  <a:lnTo>
                    <a:pt x="1139" y="120"/>
                  </a:lnTo>
                  <a:lnTo>
                    <a:pt x="1141" y="118"/>
                  </a:lnTo>
                  <a:lnTo>
                    <a:pt x="1144" y="118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46" y="113"/>
                  </a:lnTo>
                  <a:lnTo>
                    <a:pt x="1148" y="113"/>
                  </a:lnTo>
                  <a:lnTo>
                    <a:pt x="1151" y="113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6" y="111"/>
                  </a:lnTo>
                  <a:lnTo>
                    <a:pt x="1156" y="113"/>
                  </a:lnTo>
                  <a:lnTo>
                    <a:pt x="1158" y="113"/>
                  </a:lnTo>
                  <a:lnTo>
                    <a:pt x="1158" y="113"/>
                  </a:lnTo>
                  <a:lnTo>
                    <a:pt x="1160" y="113"/>
                  </a:lnTo>
                  <a:lnTo>
                    <a:pt x="1163" y="113"/>
                  </a:lnTo>
                  <a:lnTo>
                    <a:pt x="1163" y="113"/>
                  </a:lnTo>
                  <a:lnTo>
                    <a:pt x="1165" y="113"/>
                  </a:lnTo>
                  <a:lnTo>
                    <a:pt x="1167" y="116"/>
                  </a:lnTo>
                  <a:lnTo>
                    <a:pt x="1170" y="116"/>
                  </a:lnTo>
                  <a:lnTo>
                    <a:pt x="1170" y="116"/>
                  </a:lnTo>
                  <a:lnTo>
                    <a:pt x="1179" y="116"/>
                  </a:lnTo>
                  <a:lnTo>
                    <a:pt x="1182" y="113"/>
                  </a:lnTo>
                  <a:lnTo>
                    <a:pt x="1191" y="120"/>
                  </a:lnTo>
                  <a:lnTo>
                    <a:pt x="1193" y="123"/>
                  </a:lnTo>
                  <a:lnTo>
                    <a:pt x="1198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193" y="132"/>
                  </a:lnTo>
                  <a:lnTo>
                    <a:pt x="1191" y="132"/>
                  </a:lnTo>
                  <a:lnTo>
                    <a:pt x="1191" y="132"/>
                  </a:lnTo>
                  <a:lnTo>
                    <a:pt x="1189" y="125"/>
                  </a:lnTo>
                  <a:lnTo>
                    <a:pt x="1186" y="123"/>
                  </a:lnTo>
                  <a:lnTo>
                    <a:pt x="1186" y="123"/>
                  </a:lnTo>
                  <a:lnTo>
                    <a:pt x="1184" y="125"/>
                  </a:lnTo>
                  <a:lnTo>
                    <a:pt x="1184" y="125"/>
                  </a:lnTo>
                  <a:lnTo>
                    <a:pt x="1182" y="128"/>
                  </a:lnTo>
                  <a:lnTo>
                    <a:pt x="1182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0" y="130"/>
                  </a:lnTo>
                  <a:lnTo>
                    <a:pt x="1167" y="130"/>
                  </a:lnTo>
                  <a:lnTo>
                    <a:pt x="1167" y="130"/>
                  </a:lnTo>
                  <a:lnTo>
                    <a:pt x="1165" y="132"/>
                  </a:lnTo>
                  <a:lnTo>
                    <a:pt x="1165" y="135"/>
                  </a:lnTo>
                  <a:lnTo>
                    <a:pt x="1163" y="137"/>
                  </a:lnTo>
                  <a:lnTo>
                    <a:pt x="1163" y="137"/>
                  </a:lnTo>
                  <a:lnTo>
                    <a:pt x="1160" y="137"/>
                  </a:lnTo>
                  <a:lnTo>
                    <a:pt x="1158" y="137"/>
                  </a:lnTo>
                  <a:lnTo>
                    <a:pt x="1156" y="137"/>
                  </a:lnTo>
                  <a:lnTo>
                    <a:pt x="1156" y="139"/>
                  </a:lnTo>
                  <a:lnTo>
                    <a:pt x="1158" y="142"/>
                  </a:lnTo>
                  <a:lnTo>
                    <a:pt x="1160" y="144"/>
                  </a:lnTo>
                  <a:lnTo>
                    <a:pt x="1165" y="146"/>
                  </a:lnTo>
                  <a:lnTo>
                    <a:pt x="1167" y="146"/>
                  </a:lnTo>
                  <a:lnTo>
                    <a:pt x="1167" y="149"/>
                  </a:lnTo>
                  <a:lnTo>
                    <a:pt x="1170" y="151"/>
                  </a:lnTo>
                  <a:lnTo>
                    <a:pt x="1170" y="151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6"/>
                  </a:lnTo>
                  <a:lnTo>
                    <a:pt x="1170" y="158"/>
                  </a:lnTo>
                  <a:lnTo>
                    <a:pt x="1170" y="158"/>
                  </a:lnTo>
                  <a:lnTo>
                    <a:pt x="1167" y="158"/>
                  </a:lnTo>
                  <a:lnTo>
                    <a:pt x="1165" y="156"/>
                  </a:lnTo>
                  <a:lnTo>
                    <a:pt x="1165" y="154"/>
                  </a:lnTo>
                  <a:lnTo>
                    <a:pt x="1165" y="154"/>
                  </a:lnTo>
                  <a:lnTo>
                    <a:pt x="1163" y="154"/>
                  </a:lnTo>
                  <a:lnTo>
                    <a:pt x="1163" y="154"/>
                  </a:lnTo>
                  <a:lnTo>
                    <a:pt x="1158" y="156"/>
                  </a:lnTo>
                  <a:lnTo>
                    <a:pt x="1156" y="156"/>
                  </a:lnTo>
                  <a:lnTo>
                    <a:pt x="1148" y="161"/>
                  </a:lnTo>
                  <a:lnTo>
                    <a:pt x="1146" y="165"/>
                  </a:lnTo>
                  <a:lnTo>
                    <a:pt x="1144" y="165"/>
                  </a:lnTo>
                  <a:lnTo>
                    <a:pt x="1139" y="165"/>
                  </a:lnTo>
                  <a:lnTo>
                    <a:pt x="1137" y="165"/>
                  </a:lnTo>
                  <a:lnTo>
                    <a:pt x="1134" y="165"/>
                  </a:lnTo>
                  <a:lnTo>
                    <a:pt x="1134" y="168"/>
                  </a:lnTo>
                  <a:lnTo>
                    <a:pt x="1134" y="170"/>
                  </a:lnTo>
                  <a:lnTo>
                    <a:pt x="1134" y="173"/>
                  </a:lnTo>
                  <a:lnTo>
                    <a:pt x="1129" y="173"/>
                  </a:lnTo>
                  <a:lnTo>
                    <a:pt x="1127" y="173"/>
                  </a:lnTo>
                  <a:lnTo>
                    <a:pt x="1125" y="173"/>
                  </a:lnTo>
                  <a:lnTo>
                    <a:pt x="1122" y="173"/>
                  </a:lnTo>
                  <a:lnTo>
                    <a:pt x="1115" y="168"/>
                  </a:lnTo>
                  <a:lnTo>
                    <a:pt x="1113" y="165"/>
                  </a:lnTo>
                  <a:lnTo>
                    <a:pt x="1106" y="165"/>
                  </a:lnTo>
                  <a:lnTo>
                    <a:pt x="1096" y="165"/>
                  </a:lnTo>
                  <a:lnTo>
                    <a:pt x="1084" y="168"/>
                  </a:lnTo>
                  <a:lnTo>
                    <a:pt x="1082" y="165"/>
                  </a:lnTo>
                  <a:lnTo>
                    <a:pt x="1080" y="165"/>
                  </a:lnTo>
                  <a:lnTo>
                    <a:pt x="1075" y="168"/>
                  </a:lnTo>
                  <a:lnTo>
                    <a:pt x="1070" y="165"/>
                  </a:lnTo>
                  <a:lnTo>
                    <a:pt x="1066" y="168"/>
                  </a:lnTo>
                  <a:lnTo>
                    <a:pt x="1066" y="168"/>
                  </a:lnTo>
                  <a:lnTo>
                    <a:pt x="1063" y="168"/>
                  </a:lnTo>
                  <a:lnTo>
                    <a:pt x="1061" y="168"/>
                  </a:lnTo>
                  <a:lnTo>
                    <a:pt x="1058" y="168"/>
                  </a:lnTo>
                  <a:lnTo>
                    <a:pt x="1047" y="168"/>
                  </a:lnTo>
                  <a:lnTo>
                    <a:pt x="1044" y="168"/>
                  </a:lnTo>
                  <a:lnTo>
                    <a:pt x="1042" y="170"/>
                  </a:lnTo>
                  <a:lnTo>
                    <a:pt x="1042" y="170"/>
                  </a:lnTo>
                  <a:lnTo>
                    <a:pt x="1039" y="170"/>
                  </a:lnTo>
                  <a:lnTo>
                    <a:pt x="1037" y="170"/>
                  </a:lnTo>
                  <a:lnTo>
                    <a:pt x="1035" y="170"/>
                  </a:lnTo>
                  <a:lnTo>
                    <a:pt x="1035" y="170"/>
                  </a:lnTo>
                  <a:lnTo>
                    <a:pt x="1032" y="173"/>
                  </a:lnTo>
                  <a:lnTo>
                    <a:pt x="1023" y="173"/>
                  </a:lnTo>
                  <a:lnTo>
                    <a:pt x="1016" y="170"/>
                  </a:lnTo>
                  <a:lnTo>
                    <a:pt x="1011" y="173"/>
                  </a:lnTo>
                  <a:lnTo>
                    <a:pt x="1006" y="173"/>
                  </a:lnTo>
                  <a:lnTo>
                    <a:pt x="1002" y="175"/>
                  </a:lnTo>
                  <a:lnTo>
                    <a:pt x="997" y="180"/>
                  </a:lnTo>
                  <a:lnTo>
                    <a:pt x="994" y="180"/>
                  </a:lnTo>
                  <a:lnTo>
                    <a:pt x="992" y="180"/>
                  </a:lnTo>
                  <a:lnTo>
                    <a:pt x="987" y="180"/>
                  </a:lnTo>
                  <a:lnTo>
                    <a:pt x="985" y="182"/>
                  </a:lnTo>
                  <a:lnTo>
                    <a:pt x="978" y="182"/>
                  </a:lnTo>
                  <a:lnTo>
                    <a:pt x="973" y="184"/>
                  </a:lnTo>
                  <a:lnTo>
                    <a:pt x="971" y="184"/>
                  </a:lnTo>
                  <a:lnTo>
                    <a:pt x="971" y="187"/>
                  </a:lnTo>
                  <a:lnTo>
                    <a:pt x="973" y="189"/>
                  </a:lnTo>
                  <a:lnTo>
                    <a:pt x="973" y="189"/>
                  </a:lnTo>
                  <a:lnTo>
                    <a:pt x="971" y="191"/>
                  </a:lnTo>
                  <a:lnTo>
                    <a:pt x="966" y="191"/>
                  </a:lnTo>
                  <a:lnTo>
                    <a:pt x="964" y="191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6"/>
                  </a:lnTo>
                  <a:lnTo>
                    <a:pt x="964" y="196"/>
                  </a:lnTo>
                  <a:lnTo>
                    <a:pt x="961" y="199"/>
                  </a:lnTo>
                  <a:lnTo>
                    <a:pt x="959" y="199"/>
                  </a:lnTo>
                  <a:lnTo>
                    <a:pt x="957" y="199"/>
                  </a:lnTo>
                  <a:lnTo>
                    <a:pt x="957" y="201"/>
                  </a:lnTo>
                  <a:lnTo>
                    <a:pt x="952" y="203"/>
                  </a:lnTo>
                  <a:lnTo>
                    <a:pt x="949" y="203"/>
                  </a:lnTo>
                  <a:lnTo>
                    <a:pt x="949" y="206"/>
                  </a:lnTo>
                  <a:lnTo>
                    <a:pt x="949" y="206"/>
                  </a:lnTo>
                  <a:lnTo>
                    <a:pt x="947" y="206"/>
                  </a:lnTo>
                  <a:lnTo>
                    <a:pt x="942" y="208"/>
                  </a:lnTo>
                  <a:lnTo>
                    <a:pt x="940" y="208"/>
                  </a:lnTo>
                  <a:lnTo>
                    <a:pt x="940" y="210"/>
                  </a:lnTo>
                  <a:lnTo>
                    <a:pt x="942" y="215"/>
                  </a:lnTo>
                  <a:lnTo>
                    <a:pt x="942" y="215"/>
                  </a:lnTo>
                  <a:lnTo>
                    <a:pt x="940" y="218"/>
                  </a:lnTo>
                  <a:lnTo>
                    <a:pt x="940" y="218"/>
                  </a:lnTo>
                  <a:lnTo>
                    <a:pt x="938" y="218"/>
                  </a:lnTo>
                  <a:lnTo>
                    <a:pt x="938" y="218"/>
                  </a:lnTo>
                  <a:lnTo>
                    <a:pt x="935" y="215"/>
                  </a:lnTo>
                  <a:lnTo>
                    <a:pt x="931" y="210"/>
                  </a:lnTo>
                  <a:lnTo>
                    <a:pt x="928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5"/>
                  </a:lnTo>
                  <a:lnTo>
                    <a:pt x="923" y="215"/>
                  </a:lnTo>
                  <a:lnTo>
                    <a:pt x="923" y="218"/>
                  </a:lnTo>
                  <a:lnTo>
                    <a:pt x="921" y="220"/>
                  </a:lnTo>
                  <a:lnTo>
                    <a:pt x="921" y="220"/>
                  </a:lnTo>
                  <a:lnTo>
                    <a:pt x="921" y="222"/>
                  </a:lnTo>
                  <a:lnTo>
                    <a:pt x="921" y="225"/>
                  </a:lnTo>
                  <a:lnTo>
                    <a:pt x="921" y="225"/>
                  </a:lnTo>
                  <a:lnTo>
                    <a:pt x="919" y="225"/>
                  </a:lnTo>
                  <a:lnTo>
                    <a:pt x="916" y="225"/>
                  </a:lnTo>
                  <a:lnTo>
                    <a:pt x="916" y="227"/>
                  </a:lnTo>
                  <a:lnTo>
                    <a:pt x="909" y="234"/>
                  </a:lnTo>
                  <a:lnTo>
                    <a:pt x="907" y="234"/>
                  </a:lnTo>
                  <a:lnTo>
                    <a:pt x="902" y="236"/>
                  </a:lnTo>
                  <a:lnTo>
                    <a:pt x="902" y="236"/>
                  </a:lnTo>
                  <a:lnTo>
                    <a:pt x="902" y="239"/>
                  </a:lnTo>
                  <a:lnTo>
                    <a:pt x="900" y="241"/>
                  </a:lnTo>
                  <a:lnTo>
                    <a:pt x="900" y="241"/>
                  </a:lnTo>
                  <a:lnTo>
                    <a:pt x="897" y="244"/>
                  </a:lnTo>
                  <a:lnTo>
                    <a:pt x="895" y="244"/>
                  </a:lnTo>
                  <a:lnTo>
                    <a:pt x="893" y="246"/>
                  </a:lnTo>
                  <a:lnTo>
                    <a:pt x="893" y="248"/>
                  </a:lnTo>
                  <a:lnTo>
                    <a:pt x="893" y="248"/>
                  </a:lnTo>
                  <a:lnTo>
                    <a:pt x="890" y="251"/>
                  </a:lnTo>
                  <a:lnTo>
                    <a:pt x="890" y="253"/>
                  </a:lnTo>
                  <a:lnTo>
                    <a:pt x="890" y="255"/>
                  </a:lnTo>
                  <a:lnTo>
                    <a:pt x="890" y="255"/>
                  </a:lnTo>
                  <a:lnTo>
                    <a:pt x="893" y="258"/>
                  </a:lnTo>
                  <a:lnTo>
                    <a:pt x="895" y="258"/>
                  </a:lnTo>
                  <a:lnTo>
                    <a:pt x="897" y="260"/>
                  </a:lnTo>
                  <a:lnTo>
                    <a:pt x="900" y="262"/>
                  </a:lnTo>
                  <a:lnTo>
                    <a:pt x="902" y="262"/>
                  </a:lnTo>
                  <a:lnTo>
                    <a:pt x="904" y="262"/>
                  </a:lnTo>
                  <a:lnTo>
                    <a:pt x="904" y="265"/>
                  </a:lnTo>
                  <a:lnTo>
                    <a:pt x="904" y="267"/>
                  </a:lnTo>
                  <a:lnTo>
                    <a:pt x="907" y="270"/>
                  </a:lnTo>
                  <a:lnTo>
                    <a:pt x="909" y="272"/>
                  </a:lnTo>
                  <a:lnTo>
                    <a:pt x="912" y="274"/>
                  </a:lnTo>
                  <a:lnTo>
                    <a:pt x="914" y="279"/>
                  </a:lnTo>
                  <a:lnTo>
                    <a:pt x="914" y="279"/>
                  </a:lnTo>
                  <a:lnTo>
                    <a:pt x="914" y="281"/>
                  </a:lnTo>
                  <a:lnTo>
                    <a:pt x="914" y="281"/>
                  </a:lnTo>
                  <a:lnTo>
                    <a:pt x="914" y="284"/>
                  </a:lnTo>
                  <a:lnTo>
                    <a:pt x="916" y="284"/>
                  </a:lnTo>
                  <a:lnTo>
                    <a:pt x="916" y="284"/>
                  </a:lnTo>
                  <a:lnTo>
                    <a:pt x="916" y="286"/>
                  </a:lnTo>
                  <a:lnTo>
                    <a:pt x="916" y="286"/>
                  </a:lnTo>
                  <a:lnTo>
                    <a:pt x="919" y="289"/>
                  </a:lnTo>
                  <a:lnTo>
                    <a:pt x="919" y="291"/>
                  </a:lnTo>
                  <a:lnTo>
                    <a:pt x="919" y="291"/>
                  </a:lnTo>
                  <a:lnTo>
                    <a:pt x="916" y="293"/>
                  </a:lnTo>
                  <a:lnTo>
                    <a:pt x="916" y="296"/>
                  </a:lnTo>
                  <a:lnTo>
                    <a:pt x="916" y="298"/>
                  </a:lnTo>
                  <a:lnTo>
                    <a:pt x="919" y="298"/>
                  </a:lnTo>
                  <a:lnTo>
                    <a:pt x="923" y="300"/>
                  </a:lnTo>
                  <a:lnTo>
                    <a:pt x="923" y="303"/>
                  </a:lnTo>
                  <a:lnTo>
                    <a:pt x="926" y="303"/>
                  </a:lnTo>
                  <a:lnTo>
                    <a:pt x="926" y="305"/>
                  </a:lnTo>
                  <a:lnTo>
                    <a:pt x="923" y="307"/>
                  </a:lnTo>
                  <a:lnTo>
                    <a:pt x="923" y="310"/>
                  </a:lnTo>
                  <a:lnTo>
                    <a:pt x="923" y="312"/>
                  </a:lnTo>
                  <a:lnTo>
                    <a:pt x="926" y="312"/>
                  </a:lnTo>
                  <a:lnTo>
                    <a:pt x="926" y="315"/>
                  </a:lnTo>
                  <a:lnTo>
                    <a:pt x="928" y="317"/>
                  </a:lnTo>
                  <a:lnTo>
                    <a:pt x="928" y="317"/>
                  </a:lnTo>
                  <a:lnTo>
                    <a:pt x="926" y="319"/>
                  </a:lnTo>
                  <a:lnTo>
                    <a:pt x="923" y="322"/>
                  </a:lnTo>
                  <a:lnTo>
                    <a:pt x="919" y="326"/>
                  </a:lnTo>
                  <a:lnTo>
                    <a:pt x="919" y="329"/>
                  </a:lnTo>
                  <a:lnTo>
                    <a:pt x="921" y="331"/>
                  </a:lnTo>
                  <a:lnTo>
                    <a:pt x="926" y="336"/>
                  </a:lnTo>
                  <a:lnTo>
                    <a:pt x="928" y="338"/>
                  </a:lnTo>
                  <a:lnTo>
                    <a:pt x="928" y="341"/>
                  </a:lnTo>
                  <a:lnTo>
                    <a:pt x="928" y="343"/>
                  </a:lnTo>
                  <a:lnTo>
                    <a:pt x="926" y="345"/>
                  </a:lnTo>
                  <a:lnTo>
                    <a:pt x="921" y="350"/>
                  </a:lnTo>
                  <a:lnTo>
                    <a:pt x="919" y="352"/>
                  </a:lnTo>
                  <a:lnTo>
                    <a:pt x="919" y="357"/>
                  </a:lnTo>
                  <a:lnTo>
                    <a:pt x="919" y="357"/>
                  </a:lnTo>
                  <a:lnTo>
                    <a:pt x="919" y="360"/>
                  </a:lnTo>
                  <a:lnTo>
                    <a:pt x="919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2"/>
                  </a:lnTo>
                  <a:lnTo>
                    <a:pt x="916" y="364"/>
                  </a:lnTo>
                  <a:lnTo>
                    <a:pt x="914" y="364"/>
                  </a:lnTo>
                  <a:lnTo>
                    <a:pt x="914" y="364"/>
                  </a:lnTo>
                  <a:lnTo>
                    <a:pt x="902" y="369"/>
                  </a:lnTo>
                  <a:lnTo>
                    <a:pt x="900" y="371"/>
                  </a:lnTo>
                  <a:lnTo>
                    <a:pt x="897" y="376"/>
                  </a:lnTo>
                  <a:lnTo>
                    <a:pt x="897" y="378"/>
                  </a:lnTo>
                  <a:lnTo>
                    <a:pt x="893" y="386"/>
                  </a:lnTo>
                  <a:lnTo>
                    <a:pt x="890" y="386"/>
                  </a:lnTo>
                  <a:lnTo>
                    <a:pt x="888" y="388"/>
                  </a:lnTo>
                  <a:lnTo>
                    <a:pt x="883" y="393"/>
                  </a:lnTo>
                  <a:lnTo>
                    <a:pt x="881" y="393"/>
                  </a:lnTo>
                  <a:lnTo>
                    <a:pt x="881" y="395"/>
                  </a:lnTo>
                  <a:lnTo>
                    <a:pt x="881" y="397"/>
                  </a:lnTo>
                  <a:lnTo>
                    <a:pt x="883" y="400"/>
                  </a:lnTo>
                  <a:lnTo>
                    <a:pt x="881" y="402"/>
                  </a:lnTo>
                  <a:lnTo>
                    <a:pt x="881" y="404"/>
                  </a:lnTo>
                  <a:lnTo>
                    <a:pt x="878" y="404"/>
                  </a:lnTo>
                  <a:lnTo>
                    <a:pt x="876" y="404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1" y="407"/>
                  </a:lnTo>
                  <a:lnTo>
                    <a:pt x="871" y="409"/>
                  </a:lnTo>
                  <a:lnTo>
                    <a:pt x="871" y="412"/>
                  </a:lnTo>
                  <a:lnTo>
                    <a:pt x="874" y="414"/>
                  </a:lnTo>
                  <a:lnTo>
                    <a:pt x="874" y="416"/>
                  </a:lnTo>
                  <a:lnTo>
                    <a:pt x="876" y="419"/>
                  </a:lnTo>
                  <a:lnTo>
                    <a:pt x="881" y="421"/>
                  </a:lnTo>
                  <a:lnTo>
                    <a:pt x="886" y="423"/>
                  </a:lnTo>
                  <a:lnTo>
                    <a:pt x="886" y="426"/>
                  </a:lnTo>
                  <a:lnTo>
                    <a:pt x="883" y="433"/>
                  </a:lnTo>
                  <a:lnTo>
                    <a:pt x="883" y="435"/>
                  </a:lnTo>
                  <a:lnTo>
                    <a:pt x="886" y="440"/>
                  </a:lnTo>
                  <a:lnTo>
                    <a:pt x="886" y="440"/>
                  </a:lnTo>
                  <a:lnTo>
                    <a:pt x="886" y="442"/>
                  </a:lnTo>
                  <a:lnTo>
                    <a:pt x="883" y="445"/>
                  </a:lnTo>
                  <a:lnTo>
                    <a:pt x="881" y="447"/>
                  </a:lnTo>
                  <a:lnTo>
                    <a:pt x="881" y="449"/>
                  </a:lnTo>
                  <a:lnTo>
                    <a:pt x="881" y="452"/>
                  </a:lnTo>
                  <a:lnTo>
                    <a:pt x="881" y="452"/>
                  </a:lnTo>
                  <a:lnTo>
                    <a:pt x="881" y="454"/>
                  </a:lnTo>
                  <a:lnTo>
                    <a:pt x="878" y="457"/>
                  </a:lnTo>
                  <a:lnTo>
                    <a:pt x="876" y="457"/>
                  </a:lnTo>
                  <a:lnTo>
                    <a:pt x="874" y="457"/>
                  </a:lnTo>
                  <a:lnTo>
                    <a:pt x="874" y="459"/>
                  </a:lnTo>
                  <a:lnTo>
                    <a:pt x="871" y="459"/>
                  </a:lnTo>
                  <a:lnTo>
                    <a:pt x="871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7" y="459"/>
                  </a:lnTo>
                  <a:lnTo>
                    <a:pt x="867" y="461"/>
                  </a:lnTo>
                  <a:lnTo>
                    <a:pt x="864" y="464"/>
                  </a:lnTo>
                  <a:lnTo>
                    <a:pt x="857" y="464"/>
                  </a:lnTo>
                  <a:lnTo>
                    <a:pt x="848" y="464"/>
                  </a:lnTo>
                  <a:lnTo>
                    <a:pt x="836" y="466"/>
                  </a:lnTo>
                  <a:lnTo>
                    <a:pt x="833" y="466"/>
                  </a:lnTo>
                  <a:lnTo>
                    <a:pt x="826" y="464"/>
                  </a:lnTo>
                  <a:lnTo>
                    <a:pt x="819" y="464"/>
                  </a:lnTo>
                  <a:lnTo>
                    <a:pt x="817" y="464"/>
                  </a:lnTo>
                  <a:lnTo>
                    <a:pt x="815" y="461"/>
                  </a:lnTo>
                  <a:lnTo>
                    <a:pt x="810" y="461"/>
                  </a:lnTo>
                  <a:lnTo>
                    <a:pt x="793" y="457"/>
                  </a:lnTo>
                  <a:lnTo>
                    <a:pt x="788" y="457"/>
                  </a:lnTo>
                  <a:lnTo>
                    <a:pt x="786" y="457"/>
                  </a:lnTo>
                  <a:lnTo>
                    <a:pt x="784" y="457"/>
                  </a:lnTo>
                  <a:lnTo>
                    <a:pt x="781" y="459"/>
                  </a:lnTo>
                  <a:lnTo>
                    <a:pt x="781" y="459"/>
                  </a:lnTo>
                  <a:lnTo>
                    <a:pt x="781" y="461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6"/>
                  </a:lnTo>
                  <a:lnTo>
                    <a:pt x="779" y="468"/>
                  </a:lnTo>
                  <a:lnTo>
                    <a:pt x="781" y="471"/>
                  </a:lnTo>
                  <a:lnTo>
                    <a:pt x="784" y="471"/>
                  </a:lnTo>
                  <a:lnTo>
                    <a:pt x="784" y="475"/>
                  </a:lnTo>
                  <a:lnTo>
                    <a:pt x="784" y="475"/>
                  </a:lnTo>
                  <a:lnTo>
                    <a:pt x="786" y="480"/>
                  </a:lnTo>
                  <a:lnTo>
                    <a:pt x="786" y="480"/>
                  </a:lnTo>
                  <a:lnTo>
                    <a:pt x="788" y="483"/>
                  </a:lnTo>
                  <a:lnTo>
                    <a:pt x="788" y="485"/>
                  </a:lnTo>
                  <a:lnTo>
                    <a:pt x="791" y="485"/>
                  </a:lnTo>
                  <a:lnTo>
                    <a:pt x="793" y="485"/>
                  </a:lnTo>
                  <a:lnTo>
                    <a:pt x="798" y="487"/>
                  </a:lnTo>
                  <a:lnTo>
                    <a:pt x="800" y="487"/>
                  </a:lnTo>
                  <a:lnTo>
                    <a:pt x="803" y="487"/>
                  </a:lnTo>
                  <a:lnTo>
                    <a:pt x="803" y="492"/>
                  </a:lnTo>
                  <a:lnTo>
                    <a:pt x="803" y="494"/>
                  </a:lnTo>
                  <a:lnTo>
                    <a:pt x="803" y="494"/>
                  </a:lnTo>
                  <a:lnTo>
                    <a:pt x="805" y="494"/>
                  </a:lnTo>
                  <a:lnTo>
                    <a:pt x="805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7" y="499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9"/>
                  </a:lnTo>
                  <a:lnTo>
                    <a:pt x="805" y="511"/>
                  </a:lnTo>
                  <a:lnTo>
                    <a:pt x="807" y="513"/>
                  </a:lnTo>
                  <a:lnTo>
                    <a:pt x="807" y="513"/>
                  </a:lnTo>
                  <a:lnTo>
                    <a:pt x="810" y="513"/>
                  </a:lnTo>
                  <a:lnTo>
                    <a:pt x="810" y="513"/>
                  </a:lnTo>
                  <a:lnTo>
                    <a:pt x="812" y="516"/>
                  </a:lnTo>
                  <a:lnTo>
                    <a:pt x="812" y="516"/>
                  </a:lnTo>
                  <a:lnTo>
                    <a:pt x="817" y="520"/>
                  </a:lnTo>
                  <a:lnTo>
                    <a:pt x="817" y="525"/>
                  </a:lnTo>
                  <a:lnTo>
                    <a:pt x="817" y="528"/>
                  </a:lnTo>
                  <a:lnTo>
                    <a:pt x="803" y="539"/>
                  </a:lnTo>
                  <a:lnTo>
                    <a:pt x="800" y="542"/>
                  </a:lnTo>
                  <a:lnTo>
                    <a:pt x="800" y="539"/>
                  </a:lnTo>
                  <a:lnTo>
                    <a:pt x="798" y="539"/>
                  </a:lnTo>
                  <a:lnTo>
                    <a:pt x="796" y="539"/>
                  </a:lnTo>
                  <a:lnTo>
                    <a:pt x="793" y="547"/>
                  </a:lnTo>
                  <a:lnTo>
                    <a:pt x="793" y="547"/>
                  </a:lnTo>
                  <a:lnTo>
                    <a:pt x="791" y="547"/>
                  </a:lnTo>
                  <a:lnTo>
                    <a:pt x="788" y="547"/>
                  </a:lnTo>
                  <a:lnTo>
                    <a:pt x="788" y="547"/>
                  </a:lnTo>
                  <a:lnTo>
                    <a:pt x="781" y="551"/>
                  </a:lnTo>
                  <a:lnTo>
                    <a:pt x="779" y="551"/>
                  </a:lnTo>
                  <a:lnTo>
                    <a:pt x="774" y="549"/>
                  </a:lnTo>
                  <a:lnTo>
                    <a:pt x="770" y="549"/>
                  </a:lnTo>
                  <a:lnTo>
                    <a:pt x="767" y="551"/>
                  </a:lnTo>
                  <a:lnTo>
                    <a:pt x="765" y="551"/>
                  </a:lnTo>
                  <a:lnTo>
                    <a:pt x="765" y="551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0" y="551"/>
                  </a:lnTo>
                  <a:lnTo>
                    <a:pt x="758" y="551"/>
                  </a:lnTo>
                  <a:lnTo>
                    <a:pt x="755" y="551"/>
                  </a:lnTo>
                  <a:lnTo>
                    <a:pt x="751" y="554"/>
                  </a:lnTo>
                  <a:lnTo>
                    <a:pt x="751" y="556"/>
                  </a:lnTo>
                  <a:lnTo>
                    <a:pt x="748" y="561"/>
                  </a:lnTo>
                  <a:lnTo>
                    <a:pt x="751" y="570"/>
                  </a:lnTo>
                  <a:lnTo>
                    <a:pt x="748" y="573"/>
                  </a:lnTo>
                  <a:lnTo>
                    <a:pt x="748" y="575"/>
                  </a:lnTo>
                  <a:lnTo>
                    <a:pt x="746" y="575"/>
                  </a:lnTo>
                  <a:lnTo>
                    <a:pt x="743" y="580"/>
                  </a:lnTo>
                  <a:lnTo>
                    <a:pt x="741" y="580"/>
                  </a:lnTo>
                  <a:lnTo>
                    <a:pt x="741" y="582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9"/>
                  </a:lnTo>
                  <a:lnTo>
                    <a:pt x="743" y="591"/>
                  </a:lnTo>
                  <a:lnTo>
                    <a:pt x="743" y="594"/>
                  </a:lnTo>
                  <a:lnTo>
                    <a:pt x="743" y="596"/>
                  </a:lnTo>
                  <a:lnTo>
                    <a:pt x="739" y="601"/>
                  </a:lnTo>
                  <a:lnTo>
                    <a:pt x="736" y="603"/>
                  </a:lnTo>
                  <a:lnTo>
                    <a:pt x="734" y="603"/>
                  </a:lnTo>
                  <a:lnTo>
                    <a:pt x="732" y="606"/>
                  </a:lnTo>
                  <a:lnTo>
                    <a:pt x="729" y="608"/>
                  </a:lnTo>
                  <a:lnTo>
                    <a:pt x="729" y="613"/>
                  </a:lnTo>
                  <a:lnTo>
                    <a:pt x="727" y="618"/>
                  </a:lnTo>
                  <a:lnTo>
                    <a:pt x="729" y="620"/>
                  </a:lnTo>
                  <a:lnTo>
                    <a:pt x="732" y="627"/>
                  </a:lnTo>
                  <a:lnTo>
                    <a:pt x="732" y="629"/>
                  </a:lnTo>
                  <a:lnTo>
                    <a:pt x="732" y="629"/>
                  </a:lnTo>
                  <a:lnTo>
                    <a:pt x="732" y="634"/>
                  </a:lnTo>
                  <a:lnTo>
                    <a:pt x="732" y="639"/>
                  </a:lnTo>
                  <a:lnTo>
                    <a:pt x="729" y="644"/>
                  </a:lnTo>
                  <a:lnTo>
                    <a:pt x="729" y="646"/>
                  </a:lnTo>
                  <a:lnTo>
                    <a:pt x="732" y="655"/>
                  </a:lnTo>
                  <a:lnTo>
                    <a:pt x="734" y="662"/>
                  </a:lnTo>
                  <a:lnTo>
                    <a:pt x="734" y="662"/>
                  </a:lnTo>
                  <a:lnTo>
                    <a:pt x="734" y="665"/>
                  </a:lnTo>
                  <a:lnTo>
                    <a:pt x="729" y="667"/>
                  </a:lnTo>
                  <a:lnTo>
                    <a:pt x="727" y="670"/>
                  </a:lnTo>
                  <a:lnTo>
                    <a:pt x="717" y="684"/>
                  </a:lnTo>
                  <a:lnTo>
                    <a:pt x="717" y="684"/>
                  </a:lnTo>
                  <a:lnTo>
                    <a:pt x="715" y="686"/>
                  </a:lnTo>
                  <a:lnTo>
                    <a:pt x="715" y="686"/>
                  </a:lnTo>
                  <a:lnTo>
                    <a:pt x="713" y="691"/>
                  </a:lnTo>
                  <a:lnTo>
                    <a:pt x="710" y="691"/>
                  </a:lnTo>
                  <a:lnTo>
                    <a:pt x="708" y="693"/>
                  </a:lnTo>
                  <a:lnTo>
                    <a:pt x="703" y="693"/>
                  </a:lnTo>
                  <a:lnTo>
                    <a:pt x="701" y="693"/>
                  </a:lnTo>
                  <a:lnTo>
                    <a:pt x="696" y="696"/>
                  </a:lnTo>
                  <a:lnTo>
                    <a:pt x="691" y="696"/>
                  </a:lnTo>
                  <a:lnTo>
                    <a:pt x="691" y="696"/>
                  </a:lnTo>
                  <a:lnTo>
                    <a:pt x="687" y="689"/>
                  </a:lnTo>
                  <a:lnTo>
                    <a:pt x="684" y="686"/>
                  </a:lnTo>
                  <a:lnTo>
                    <a:pt x="684" y="686"/>
                  </a:lnTo>
                  <a:lnTo>
                    <a:pt x="684" y="681"/>
                  </a:lnTo>
                  <a:lnTo>
                    <a:pt x="682" y="681"/>
                  </a:lnTo>
                  <a:lnTo>
                    <a:pt x="682" y="679"/>
                  </a:lnTo>
                  <a:lnTo>
                    <a:pt x="677" y="679"/>
                  </a:lnTo>
                  <a:lnTo>
                    <a:pt x="672" y="677"/>
                  </a:lnTo>
                  <a:lnTo>
                    <a:pt x="670" y="674"/>
                  </a:lnTo>
                  <a:lnTo>
                    <a:pt x="668" y="674"/>
                  </a:lnTo>
                  <a:lnTo>
                    <a:pt x="665" y="677"/>
                  </a:lnTo>
                  <a:lnTo>
                    <a:pt x="663" y="677"/>
                  </a:lnTo>
                  <a:lnTo>
                    <a:pt x="661" y="679"/>
                  </a:lnTo>
                  <a:lnTo>
                    <a:pt x="661" y="679"/>
                  </a:lnTo>
                  <a:lnTo>
                    <a:pt x="663" y="681"/>
                  </a:lnTo>
                  <a:lnTo>
                    <a:pt x="663" y="681"/>
                  </a:lnTo>
                  <a:lnTo>
                    <a:pt x="670" y="681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0" y="684"/>
                  </a:lnTo>
                  <a:lnTo>
                    <a:pt x="668" y="684"/>
                  </a:lnTo>
                  <a:lnTo>
                    <a:pt x="668" y="684"/>
                  </a:lnTo>
                  <a:lnTo>
                    <a:pt x="663" y="684"/>
                  </a:lnTo>
                  <a:lnTo>
                    <a:pt x="656" y="681"/>
                  </a:lnTo>
                  <a:lnTo>
                    <a:pt x="651" y="681"/>
                  </a:lnTo>
                  <a:lnTo>
                    <a:pt x="649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4" y="679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39" y="674"/>
                  </a:lnTo>
                  <a:lnTo>
                    <a:pt x="637" y="674"/>
                  </a:lnTo>
                  <a:lnTo>
                    <a:pt x="637" y="677"/>
                  </a:lnTo>
                  <a:lnTo>
                    <a:pt x="635" y="681"/>
                  </a:lnTo>
                  <a:lnTo>
                    <a:pt x="632" y="681"/>
                  </a:lnTo>
                  <a:lnTo>
                    <a:pt x="630" y="684"/>
                  </a:lnTo>
                  <a:lnTo>
                    <a:pt x="630" y="686"/>
                  </a:lnTo>
                  <a:lnTo>
                    <a:pt x="630" y="689"/>
                  </a:lnTo>
                  <a:lnTo>
                    <a:pt x="630" y="689"/>
                  </a:lnTo>
                  <a:lnTo>
                    <a:pt x="625" y="691"/>
                  </a:lnTo>
                  <a:lnTo>
                    <a:pt x="623" y="691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18" y="693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3" y="696"/>
                  </a:lnTo>
                  <a:lnTo>
                    <a:pt x="606" y="700"/>
                  </a:lnTo>
                  <a:lnTo>
                    <a:pt x="604" y="703"/>
                  </a:lnTo>
                  <a:lnTo>
                    <a:pt x="599" y="705"/>
                  </a:lnTo>
                  <a:lnTo>
                    <a:pt x="597" y="705"/>
                  </a:lnTo>
                  <a:lnTo>
                    <a:pt x="592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7"/>
                  </a:lnTo>
                  <a:lnTo>
                    <a:pt x="590" y="707"/>
                  </a:lnTo>
                  <a:lnTo>
                    <a:pt x="592" y="710"/>
                  </a:lnTo>
                  <a:lnTo>
                    <a:pt x="592" y="715"/>
                  </a:lnTo>
                  <a:lnTo>
                    <a:pt x="594" y="715"/>
                  </a:lnTo>
                  <a:lnTo>
                    <a:pt x="594" y="717"/>
                  </a:lnTo>
                  <a:lnTo>
                    <a:pt x="597" y="717"/>
                  </a:lnTo>
                  <a:lnTo>
                    <a:pt x="604" y="717"/>
                  </a:lnTo>
                  <a:lnTo>
                    <a:pt x="606" y="717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4" y="724"/>
                  </a:lnTo>
                  <a:lnTo>
                    <a:pt x="601" y="724"/>
                  </a:lnTo>
                  <a:lnTo>
                    <a:pt x="599" y="724"/>
                  </a:lnTo>
                  <a:lnTo>
                    <a:pt x="599" y="724"/>
                  </a:lnTo>
                  <a:lnTo>
                    <a:pt x="597" y="726"/>
                  </a:lnTo>
                  <a:lnTo>
                    <a:pt x="592" y="729"/>
                  </a:lnTo>
                  <a:lnTo>
                    <a:pt x="592" y="729"/>
                  </a:lnTo>
                  <a:lnTo>
                    <a:pt x="587" y="731"/>
                  </a:lnTo>
                  <a:lnTo>
                    <a:pt x="582" y="731"/>
                  </a:lnTo>
                  <a:lnTo>
                    <a:pt x="578" y="731"/>
                  </a:lnTo>
                  <a:lnTo>
                    <a:pt x="573" y="733"/>
                  </a:lnTo>
                  <a:lnTo>
                    <a:pt x="571" y="736"/>
                  </a:lnTo>
                  <a:lnTo>
                    <a:pt x="566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59" y="733"/>
                  </a:lnTo>
                  <a:lnTo>
                    <a:pt x="556" y="731"/>
                  </a:lnTo>
                  <a:lnTo>
                    <a:pt x="554" y="731"/>
                  </a:lnTo>
                  <a:lnTo>
                    <a:pt x="552" y="731"/>
                  </a:lnTo>
                  <a:lnTo>
                    <a:pt x="549" y="733"/>
                  </a:lnTo>
                  <a:lnTo>
                    <a:pt x="547" y="733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2" y="731"/>
                  </a:lnTo>
                  <a:lnTo>
                    <a:pt x="545" y="731"/>
                  </a:lnTo>
                  <a:lnTo>
                    <a:pt x="545" y="729"/>
                  </a:lnTo>
                  <a:lnTo>
                    <a:pt x="545" y="729"/>
                  </a:lnTo>
                  <a:lnTo>
                    <a:pt x="545" y="726"/>
                  </a:lnTo>
                  <a:lnTo>
                    <a:pt x="545" y="724"/>
                  </a:lnTo>
                  <a:lnTo>
                    <a:pt x="542" y="724"/>
                  </a:lnTo>
                  <a:lnTo>
                    <a:pt x="537" y="724"/>
                  </a:lnTo>
                  <a:lnTo>
                    <a:pt x="535" y="726"/>
                  </a:lnTo>
                  <a:lnTo>
                    <a:pt x="528" y="729"/>
                  </a:lnTo>
                  <a:lnTo>
                    <a:pt x="526" y="731"/>
                  </a:lnTo>
                  <a:lnTo>
                    <a:pt x="523" y="733"/>
                  </a:lnTo>
                  <a:lnTo>
                    <a:pt x="523" y="733"/>
                  </a:lnTo>
                  <a:lnTo>
                    <a:pt x="519" y="736"/>
                  </a:lnTo>
                  <a:lnTo>
                    <a:pt x="516" y="736"/>
                  </a:lnTo>
                  <a:lnTo>
                    <a:pt x="514" y="748"/>
                  </a:lnTo>
                  <a:lnTo>
                    <a:pt x="511" y="750"/>
                  </a:lnTo>
                  <a:lnTo>
                    <a:pt x="504" y="757"/>
                  </a:lnTo>
                  <a:lnTo>
                    <a:pt x="502" y="757"/>
                  </a:lnTo>
                  <a:lnTo>
                    <a:pt x="492" y="760"/>
                  </a:lnTo>
                  <a:lnTo>
                    <a:pt x="490" y="762"/>
                  </a:lnTo>
                  <a:lnTo>
                    <a:pt x="490" y="762"/>
                  </a:lnTo>
                  <a:lnTo>
                    <a:pt x="481" y="793"/>
                  </a:lnTo>
                  <a:lnTo>
                    <a:pt x="481" y="797"/>
                  </a:lnTo>
                  <a:lnTo>
                    <a:pt x="483" y="802"/>
                  </a:lnTo>
                  <a:lnTo>
                    <a:pt x="485" y="805"/>
                  </a:lnTo>
                  <a:lnTo>
                    <a:pt x="485" y="805"/>
                  </a:lnTo>
                  <a:lnTo>
                    <a:pt x="485" y="807"/>
                  </a:lnTo>
                  <a:lnTo>
                    <a:pt x="485" y="809"/>
                  </a:lnTo>
                  <a:lnTo>
                    <a:pt x="483" y="821"/>
                  </a:lnTo>
                  <a:lnTo>
                    <a:pt x="485" y="828"/>
                  </a:lnTo>
                  <a:lnTo>
                    <a:pt x="483" y="831"/>
                  </a:lnTo>
                  <a:lnTo>
                    <a:pt x="478" y="840"/>
                  </a:lnTo>
                  <a:lnTo>
                    <a:pt x="478" y="845"/>
                  </a:lnTo>
                  <a:lnTo>
                    <a:pt x="478" y="845"/>
                  </a:lnTo>
                  <a:lnTo>
                    <a:pt x="478" y="847"/>
                  </a:lnTo>
                  <a:lnTo>
                    <a:pt x="481" y="849"/>
                  </a:lnTo>
                  <a:lnTo>
                    <a:pt x="483" y="852"/>
                  </a:lnTo>
                  <a:lnTo>
                    <a:pt x="485" y="854"/>
                  </a:lnTo>
                  <a:lnTo>
                    <a:pt x="488" y="857"/>
                  </a:lnTo>
                  <a:lnTo>
                    <a:pt x="488" y="857"/>
                  </a:lnTo>
                  <a:lnTo>
                    <a:pt x="485" y="857"/>
                  </a:lnTo>
                  <a:lnTo>
                    <a:pt x="485" y="857"/>
                  </a:lnTo>
                  <a:lnTo>
                    <a:pt x="483" y="859"/>
                  </a:lnTo>
                  <a:lnTo>
                    <a:pt x="481" y="861"/>
                  </a:lnTo>
                  <a:lnTo>
                    <a:pt x="476" y="866"/>
                  </a:lnTo>
                  <a:lnTo>
                    <a:pt x="469" y="868"/>
                  </a:lnTo>
                  <a:lnTo>
                    <a:pt x="464" y="871"/>
                  </a:lnTo>
                  <a:lnTo>
                    <a:pt x="459" y="871"/>
                  </a:lnTo>
                  <a:lnTo>
                    <a:pt x="455" y="873"/>
                  </a:lnTo>
                  <a:lnTo>
                    <a:pt x="450" y="876"/>
                  </a:lnTo>
                  <a:lnTo>
                    <a:pt x="443" y="876"/>
                  </a:lnTo>
                  <a:lnTo>
                    <a:pt x="438" y="878"/>
                  </a:lnTo>
                  <a:lnTo>
                    <a:pt x="433" y="878"/>
                  </a:lnTo>
                  <a:lnTo>
                    <a:pt x="429" y="880"/>
                  </a:lnTo>
                  <a:lnTo>
                    <a:pt x="424" y="883"/>
                  </a:lnTo>
                  <a:lnTo>
                    <a:pt x="419" y="883"/>
                  </a:lnTo>
                  <a:lnTo>
                    <a:pt x="414" y="885"/>
                  </a:lnTo>
                  <a:lnTo>
                    <a:pt x="410" y="885"/>
                  </a:lnTo>
                  <a:lnTo>
                    <a:pt x="405" y="887"/>
                  </a:lnTo>
                  <a:lnTo>
                    <a:pt x="400" y="890"/>
                  </a:lnTo>
                  <a:lnTo>
                    <a:pt x="395" y="890"/>
                  </a:lnTo>
                  <a:lnTo>
                    <a:pt x="391" y="892"/>
                  </a:lnTo>
                  <a:lnTo>
                    <a:pt x="379" y="894"/>
                  </a:lnTo>
                  <a:lnTo>
                    <a:pt x="374" y="894"/>
                  </a:lnTo>
                  <a:lnTo>
                    <a:pt x="360" y="892"/>
                  </a:lnTo>
                  <a:lnTo>
                    <a:pt x="348" y="892"/>
                  </a:lnTo>
                  <a:lnTo>
                    <a:pt x="331" y="892"/>
                  </a:lnTo>
                  <a:lnTo>
                    <a:pt x="310" y="899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1" y="909"/>
                  </a:lnTo>
                  <a:lnTo>
                    <a:pt x="298" y="909"/>
                  </a:lnTo>
                  <a:lnTo>
                    <a:pt x="289" y="906"/>
                  </a:lnTo>
                  <a:lnTo>
                    <a:pt x="275" y="904"/>
                  </a:lnTo>
                  <a:lnTo>
                    <a:pt x="256" y="899"/>
                  </a:lnTo>
                  <a:lnTo>
                    <a:pt x="244" y="902"/>
                  </a:lnTo>
                  <a:lnTo>
                    <a:pt x="239" y="902"/>
                  </a:lnTo>
                  <a:lnTo>
                    <a:pt x="234" y="902"/>
                  </a:lnTo>
                  <a:lnTo>
                    <a:pt x="232" y="902"/>
                  </a:lnTo>
                  <a:lnTo>
                    <a:pt x="227" y="902"/>
                  </a:lnTo>
                  <a:lnTo>
                    <a:pt x="223" y="902"/>
                  </a:lnTo>
                  <a:lnTo>
                    <a:pt x="218" y="904"/>
                  </a:lnTo>
                  <a:lnTo>
                    <a:pt x="215" y="904"/>
                  </a:lnTo>
                  <a:lnTo>
                    <a:pt x="211" y="904"/>
                  </a:lnTo>
                  <a:lnTo>
                    <a:pt x="206" y="904"/>
                  </a:lnTo>
                  <a:lnTo>
                    <a:pt x="204" y="904"/>
                  </a:lnTo>
                  <a:lnTo>
                    <a:pt x="199" y="904"/>
                  </a:lnTo>
                  <a:lnTo>
                    <a:pt x="194" y="904"/>
                  </a:lnTo>
                  <a:lnTo>
                    <a:pt x="189" y="906"/>
                  </a:lnTo>
                  <a:lnTo>
                    <a:pt x="187" y="906"/>
                  </a:lnTo>
                  <a:lnTo>
                    <a:pt x="182" y="906"/>
                  </a:lnTo>
                  <a:lnTo>
                    <a:pt x="178" y="906"/>
                  </a:lnTo>
                  <a:lnTo>
                    <a:pt x="166" y="909"/>
                  </a:lnTo>
                  <a:lnTo>
                    <a:pt x="156" y="906"/>
                  </a:lnTo>
                  <a:lnTo>
                    <a:pt x="149" y="904"/>
                  </a:lnTo>
                  <a:lnTo>
                    <a:pt x="142" y="902"/>
                  </a:lnTo>
                  <a:lnTo>
                    <a:pt x="135" y="899"/>
                  </a:lnTo>
                  <a:lnTo>
                    <a:pt x="128" y="897"/>
                  </a:lnTo>
                  <a:lnTo>
                    <a:pt x="121" y="894"/>
                  </a:lnTo>
                  <a:lnTo>
                    <a:pt x="114" y="892"/>
                  </a:lnTo>
                  <a:lnTo>
                    <a:pt x="106" y="890"/>
                  </a:lnTo>
                  <a:lnTo>
                    <a:pt x="99" y="887"/>
                  </a:lnTo>
                  <a:lnTo>
                    <a:pt x="92" y="885"/>
                  </a:lnTo>
                  <a:lnTo>
                    <a:pt x="85" y="883"/>
                  </a:lnTo>
                  <a:lnTo>
                    <a:pt x="80" y="880"/>
                  </a:lnTo>
                  <a:lnTo>
                    <a:pt x="73" y="880"/>
                  </a:lnTo>
                  <a:lnTo>
                    <a:pt x="66" y="878"/>
                  </a:lnTo>
                  <a:lnTo>
                    <a:pt x="59" y="876"/>
                  </a:lnTo>
                  <a:lnTo>
                    <a:pt x="52" y="873"/>
                  </a:lnTo>
                  <a:lnTo>
                    <a:pt x="45" y="871"/>
                  </a:lnTo>
                  <a:lnTo>
                    <a:pt x="38" y="868"/>
                  </a:lnTo>
                  <a:lnTo>
                    <a:pt x="31" y="866"/>
                  </a:lnTo>
                  <a:lnTo>
                    <a:pt x="28" y="864"/>
                  </a:lnTo>
                  <a:lnTo>
                    <a:pt x="33" y="85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52" y="838"/>
                  </a:lnTo>
                  <a:lnTo>
                    <a:pt x="59" y="828"/>
                  </a:lnTo>
                  <a:lnTo>
                    <a:pt x="64" y="823"/>
                  </a:lnTo>
                  <a:lnTo>
                    <a:pt x="73" y="812"/>
                  </a:lnTo>
                  <a:lnTo>
                    <a:pt x="80" y="805"/>
                  </a:lnTo>
                  <a:lnTo>
                    <a:pt x="80" y="805"/>
                  </a:lnTo>
                  <a:lnTo>
                    <a:pt x="90" y="793"/>
                  </a:lnTo>
                  <a:lnTo>
                    <a:pt x="102" y="778"/>
                  </a:lnTo>
                  <a:lnTo>
                    <a:pt x="106" y="771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11" y="755"/>
                  </a:lnTo>
                  <a:lnTo>
                    <a:pt x="111" y="752"/>
                  </a:lnTo>
                  <a:lnTo>
                    <a:pt x="111" y="752"/>
                  </a:lnTo>
                  <a:lnTo>
                    <a:pt x="111" y="750"/>
                  </a:lnTo>
                  <a:lnTo>
                    <a:pt x="109" y="748"/>
                  </a:lnTo>
                  <a:lnTo>
                    <a:pt x="109" y="743"/>
                  </a:lnTo>
                  <a:lnTo>
                    <a:pt x="109" y="743"/>
                  </a:lnTo>
                  <a:lnTo>
                    <a:pt x="109" y="741"/>
                  </a:lnTo>
                  <a:lnTo>
                    <a:pt x="106" y="738"/>
                  </a:lnTo>
                  <a:lnTo>
                    <a:pt x="104" y="733"/>
                  </a:lnTo>
                  <a:lnTo>
                    <a:pt x="104" y="731"/>
                  </a:lnTo>
                  <a:lnTo>
                    <a:pt x="104" y="729"/>
                  </a:lnTo>
                  <a:lnTo>
                    <a:pt x="104" y="726"/>
                  </a:lnTo>
                  <a:lnTo>
                    <a:pt x="104" y="724"/>
                  </a:lnTo>
                  <a:lnTo>
                    <a:pt x="102" y="719"/>
                  </a:lnTo>
                  <a:lnTo>
                    <a:pt x="99" y="719"/>
                  </a:lnTo>
                  <a:lnTo>
                    <a:pt x="97" y="717"/>
                  </a:lnTo>
                  <a:lnTo>
                    <a:pt x="83" y="717"/>
                  </a:lnTo>
                  <a:lnTo>
                    <a:pt x="66" y="715"/>
                  </a:lnTo>
                  <a:lnTo>
                    <a:pt x="52" y="712"/>
                  </a:lnTo>
                  <a:lnTo>
                    <a:pt x="38" y="710"/>
                  </a:lnTo>
                  <a:lnTo>
                    <a:pt x="31" y="707"/>
                  </a:lnTo>
                  <a:lnTo>
                    <a:pt x="28" y="707"/>
                  </a:lnTo>
                  <a:lnTo>
                    <a:pt x="26" y="698"/>
                  </a:lnTo>
                  <a:lnTo>
                    <a:pt x="26" y="693"/>
                  </a:lnTo>
                  <a:lnTo>
                    <a:pt x="24" y="691"/>
                  </a:lnTo>
                  <a:lnTo>
                    <a:pt x="26" y="684"/>
                  </a:lnTo>
                  <a:lnTo>
                    <a:pt x="24" y="674"/>
                  </a:lnTo>
                  <a:lnTo>
                    <a:pt x="24" y="670"/>
                  </a:lnTo>
                  <a:lnTo>
                    <a:pt x="26" y="665"/>
                  </a:lnTo>
                  <a:lnTo>
                    <a:pt x="26" y="662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3"/>
                  </a:lnTo>
                  <a:lnTo>
                    <a:pt x="26" y="651"/>
                  </a:lnTo>
                  <a:lnTo>
                    <a:pt x="26" y="648"/>
                  </a:lnTo>
                  <a:lnTo>
                    <a:pt x="28" y="641"/>
                  </a:lnTo>
                  <a:lnTo>
                    <a:pt x="28" y="634"/>
                  </a:lnTo>
                  <a:lnTo>
                    <a:pt x="26" y="622"/>
                  </a:lnTo>
                  <a:lnTo>
                    <a:pt x="21" y="610"/>
                  </a:lnTo>
                  <a:lnTo>
                    <a:pt x="19" y="599"/>
                  </a:lnTo>
                  <a:lnTo>
                    <a:pt x="14" y="587"/>
                  </a:lnTo>
                  <a:lnTo>
                    <a:pt x="12" y="577"/>
                  </a:lnTo>
                  <a:lnTo>
                    <a:pt x="9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5" y="547"/>
                  </a:lnTo>
                  <a:lnTo>
                    <a:pt x="7" y="544"/>
                  </a:lnTo>
                  <a:lnTo>
                    <a:pt x="9" y="539"/>
                  </a:lnTo>
                  <a:lnTo>
                    <a:pt x="14" y="532"/>
                  </a:lnTo>
                  <a:lnTo>
                    <a:pt x="19" y="528"/>
                  </a:lnTo>
                  <a:lnTo>
                    <a:pt x="21" y="523"/>
                  </a:lnTo>
                  <a:lnTo>
                    <a:pt x="24" y="520"/>
                  </a:lnTo>
                  <a:lnTo>
                    <a:pt x="26" y="520"/>
                  </a:lnTo>
                  <a:lnTo>
                    <a:pt x="28" y="518"/>
                  </a:lnTo>
                  <a:lnTo>
                    <a:pt x="28" y="516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28" y="511"/>
                  </a:lnTo>
                  <a:lnTo>
                    <a:pt x="31" y="511"/>
                  </a:lnTo>
                  <a:lnTo>
                    <a:pt x="33" y="511"/>
                  </a:lnTo>
                  <a:lnTo>
                    <a:pt x="35" y="509"/>
                  </a:lnTo>
                  <a:lnTo>
                    <a:pt x="35" y="509"/>
                  </a:lnTo>
                  <a:lnTo>
                    <a:pt x="35" y="506"/>
                  </a:lnTo>
                  <a:lnTo>
                    <a:pt x="33" y="506"/>
                  </a:lnTo>
                  <a:lnTo>
                    <a:pt x="33" y="504"/>
                  </a:lnTo>
                  <a:lnTo>
                    <a:pt x="28" y="504"/>
                  </a:lnTo>
                  <a:lnTo>
                    <a:pt x="26" y="504"/>
                  </a:lnTo>
                  <a:lnTo>
                    <a:pt x="19" y="504"/>
                  </a:lnTo>
                  <a:lnTo>
                    <a:pt x="14" y="504"/>
                  </a:lnTo>
                  <a:lnTo>
                    <a:pt x="7" y="502"/>
                  </a:lnTo>
                  <a:lnTo>
                    <a:pt x="2" y="497"/>
                  </a:lnTo>
                  <a:lnTo>
                    <a:pt x="0" y="490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2" y="475"/>
                  </a:lnTo>
                  <a:lnTo>
                    <a:pt x="0" y="461"/>
                  </a:lnTo>
                  <a:lnTo>
                    <a:pt x="0" y="449"/>
                  </a:lnTo>
                  <a:lnTo>
                    <a:pt x="0" y="447"/>
                  </a:lnTo>
                  <a:lnTo>
                    <a:pt x="2" y="442"/>
                  </a:lnTo>
                  <a:lnTo>
                    <a:pt x="5" y="438"/>
                  </a:lnTo>
                  <a:lnTo>
                    <a:pt x="7" y="435"/>
                  </a:lnTo>
                  <a:lnTo>
                    <a:pt x="12" y="433"/>
                  </a:lnTo>
                  <a:lnTo>
                    <a:pt x="12" y="431"/>
                  </a:lnTo>
                  <a:lnTo>
                    <a:pt x="12" y="428"/>
                  </a:lnTo>
                  <a:lnTo>
                    <a:pt x="19" y="428"/>
                  </a:lnTo>
                  <a:lnTo>
                    <a:pt x="26" y="428"/>
                  </a:lnTo>
                  <a:lnTo>
                    <a:pt x="33" y="428"/>
                  </a:lnTo>
                  <a:lnTo>
                    <a:pt x="33" y="426"/>
                  </a:lnTo>
                  <a:lnTo>
                    <a:pt x="26" y="419"/>
                  </a:lnTo>
                  <a:lnTo>
                    <a:pt x="24" y="416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1" y="412"/>
                  </a:lnTo>
                  <a:lnTo>
                    <a:pt x="19" y="412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6" y="409"/>
                  </a:lnTo>
                  <a:lnTo>
                    <a:pt x="19" y="407"/>
                  </a:lnTo>
                  <a:lnTo>
                    <a:pt x="21" y="404"/>
                  </a:lnTo>
                  <a:lnTo>
                    <a:pt x="26" y="404"/>
                  </a:lnTo>
                  <a:lnTo>
                    <a:pt x="26" y="404"/>
                  </a:lnTo>
                  <a:lnTo>
                    <a:pt x="28" y="402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5" y="397"/>
                  </a:lnTo>
                  <a:lnTo>
                    <a:pt x="35" y="395"/>
                  </a:lnTo>
                  <a:lnTo>
                    <a:pt x="38" y="397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3"/>
                  </a:lnTo>
                  <a:lnTo>
                    <a:pt x="38" y="390"/>
                  </a:lnTo>
                  <a:lnTo>
                    <a:pt x="38" y="388"/>
                  </a:lnTo>
                  <a:lnTo>
                    <a:pt x="40" y="386"/>
                  </a:lnTo>
                  <a:lnTo>
                    <a:pt x="43" y="383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7" y="378"/>
                  </a:lnTo>
                  <a:lnTo>
                    <a:pt x="47" y="374"/>
                  </a:lnTo>
                  <a:lnTo>
                    <a:pt x="50" y="371"/>
                  </a:lnTo>
                  <a:lnTo>
                    <a:pt x="50" y="371"/>
                  </a:lnTo>
                  <a:lnTo>
                    <a:pt x="47" y="369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2"/>
                  </a:lnTo>
                  <a:lnTo>
                    <a:pt x="52" y="357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4" y="350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3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4" y="331"/>
                  </a:lnTo>
                  <a:lnTo>
                    <a:pt x="57" y="329"/>
                  </a:lnTo>
                  <a:lnTo>
                    <a:pt x="57" y="329"/>
                  </a:lnTo>
                  <a:lnTo>
                    <a:pt x="59" y="326"/>
                  </a:lnTo>
                  <a:lnTo>
                    <a:pt x="57" y="322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61" y="317"/>
                  </a:lnTo>
                  <a:lnTo>
                    <a:pt x="61" y="315"/>
                  </a:lnTo>
                  <a:lnTo>
                    <a:pt x="61" y="312"/>
                  </a:lnTo>
                  <a:lnTo>
                    <a:pt x="61" y="310"/>
                  </a:lnTo>
                  <a:lnTo>
                    <a:pt x="64" y="307"/>
                  </a:lnTo>
                  <a:lnTo>
                    <a:pt x="66" y="305"/>
                  </a:lnTo>
                  <a:lnTo>
                    <a:pt x="66" y="303"/>
                  </a:lnTo>
                  <a:lnTo>
                    <a:pt x="66" y="303"/>
                  </a:lnTo>
                  <a:lnTo>
                    <a:pt x="66" y="298"/>
                  </a:lnTo>
                  <a:lnTo>
                    <a:pt x="64" y="296"/>
                  </a:lnTo>
                  <a:lnTo>
                    <a:pt x="66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5"/>
                  </a:lnTo>
                  <a:lnTo>
                    <a:pt x="83" y="310"/>
                  </a:lnTo>
                  <a:lnTo>
                    <a:pt x="88" y="315"/>
                  </a:lnTo>
                  <a:lnTo>
                    <a:pt x="92" y="315"/>
                  </a:lnTo>
                  <a:lnTo>
                    <a:pt x="104" y="317"/>
                  </a:lnTo>
                  <a:lnTo>
                    <a:pt x="109" y="317"/>
                  </a:lnTo>
                  <a:lnTo>
                    <a:pt x="118" y="315"/>
                  </a:lnTo>
                  <a:lnTo>
                    <a:pt x="123" y="315"/>
                  </a:lnTo>
                  <a:lnTo>
                    <a:pt x="125" y="315"/>
                  </a:lnTo>
                  <a:lnTo>
                    <a:pt x="128" y="317"/>
                  </a:lnTo>
                  <a:lnTo>
                    <a:pt x="137" y="324"/>
                  </a:lnTo>
                  <a:lnTo>
                    <a:pt x="140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7" y="331"/>
                  </a:lnTo>
                  <a:lnTo>
                    <a:pt x="147" y="333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51" y="345"/>
                  </a:lnTo>
                  <a:lnTo>
                    <a:pt x="159" y="333"/>
                  </a:lnTo>
                  <a:lnTo>
                    <a:pt x="161" y="331"/>
                  </a:lnTo>
                  <a:lnTo>
                    <a:pt x="163" y="331"/>
                  </a:lnTo>
                  <a:lnTo>
                    <a:pt x="168" y="336"/>
                  </a:lnTo>
                  <a:lnTo>
                    <a:pt x="170" y="336"/>
                  </a:lnTo>
                  <a:lnTo>
                    <a:pt x="170" y="336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75" y="338"/>
                  </a:lnTo>
                  <a:lnTo>
                    <a:pt x="175" y="338"/>
                  </a:lnTo>
                  <a:lnTo>
                    <a:pt x="178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3"/>
                  </a:lnTo>
                  <a:lnTo>
                    <a:pt x="187" y="331"/>
                  </a:lnTo>
                  <a:lnTo>
                    <a:pt x="189" y="329"/>
                  </a:lnTo>
                  <a:lnTo>
                    <a:pt x="194" y="326"/>
                  </a:lnTo>
                  <a:lnTo>
                    <a:pt x="201" y="319"/>
                  </a:lnTo>
                  <a:lnTo>
                    <a:pt x="208" y="317"/>
                  </a:lnTo>
                  <a:lnTo>
                    <a:pt x="208" y="317"/>
                  </a:lnTo>
                  <a:lnTo>
                    <a:pt x="213" y="317"/>
                  </a:lnTo>
                  <a:lnTo>
                    <a:pt x="215" y="317"/>
                  </a:lnTo>
                  <a:lnTo>
                    <a:pt x="215" y="315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5" y="298"/>
                  </a:lnTo>
                  <a:lnTo>
                    <a:pt x="215" y="296"/>
                  </a:lnTo>
                  <a:lnTo>
                    <a:pt x="218" y="293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5" y="286"/>
                  </a:lnTo>
                  <a:lnTo>
                    <a:pt x="223" y="286"/>
                  </a:lnTo>
                  <a:lnTo>
                    <a:pt x="223" y="284"/>
                  </a:lnTo>
                  <a:lnTo>
                    <a:pt x="218" y="281"/>
                  </a:lnTo>
                  <a:lnTo>
                    <a:pt x="218" y="279"/>
                  </a:lnTo>
                  <a:lnTo>
                    <a:pt x="218" y="279"/>
                  </a:lnTo>
                  <a:lnTo>
                    <a:pt x="215" y="277"/>
                  </a:lnTo>
                  <a:lnTo>
                    <a:pt x="215" y="274"/>
                  </a:lnTo>
                  <a:lnTo>
                    <a:pt x="215" y="274"/>
                  </a:lnTo>
                  <a:lnTo>
                    <a:pt x="218" y="272"/>
                  </a:lnTo>
                  <a:lnTo>
                    <a:pt x="220" y="272"/>
                  </a:lnTo>
                  <a:lnTo>
                    <a:pt x="237" y="272"/>
                  </a:lnTo>
                  <a:lnTo>
                    <a:pt x="244" y="270"/>
                  </a:lnTo>
                  <a:lnTo>
                    <a:pt x="251" y="267"/>
                  </a:lnTo>
                  <a:lnTo>
                    <a:pt x="253" y="267"/>
                  </a:lnTo>
                  <a:lnTo>
                    <a:pt x="256" y="265"/>
                  </a:lnTo>
                  <a:lnTo>
                    <a:pt x="256" y="262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70" y="260"/>
                  </a:lnTo>
                  <a:lnTo>
                    <a:pt x="272" y="260"/>
                  </a:lnTo>
                  <a:lnTo>
                    <a:pt x="279" y="255"/>
                  </a:lnTo>
                  <a:lnTo>
                    <a:pt x="284" y="255"/>
                  </a:lnTo>
                  <a:lnTo>
                    <a:pt x="286" y="253"/>
                  </a:lnTo>
                  <a:lnTo>
                    <a:pt x="289" y="255"/>
                  </a:lnTo>
                  <a:lnTo>
                    <a:pt x="296" y="258"/>
                  </a:lnTo>
                  <a:lnTo>
                    <a:pt x="296" y="255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303" y="244"/>
                  </a:lnTo>
                  <a:lnTo>
                    <a:pt x="305" y="241"/>
                  </a:lnTo>
                  <a:lnTo>
                    <a:pt x="308" y="241"/>
                  </a:lnTo>
                  <a:lnTo>
                    <a:pt x="312" y="241"/>
                  </a:lnTo>
                  <a:lnTo>
                    <a:pt x="312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7" y="234"/>
                  </a:lnTo>
                  <a:lnTo>
                    <a:pt x="329" y="232"/>
                  </a:lnTo>
                  <a:lnTo>
                    <a:pt x="331" y="229"/>
                  </a:lnTo>
                  <a:lnTo>
                    <a:pt x="334" y="227"/>
                  </a:lnTo>
                  <a:lnTo>
                    <a:pt x="341" y="218"/>
                  </a:lnTo>
                  <a:lnTo>
                    <a:pt x="341" y="213"/>
                  </a:lnTo>
                  <a:lnTo>
                    <a:pt x="343" y="210"/>
                  </a:lnTo>
                  <a:lnTo>
                    <a:pt x="343" y="206"/>
                  </a:lnTo>
                  <a:lnTo>
                    <a:pt x="343" y="203"/>
                  </a:lnTo>
                  <a:lnTo>
                    <a:pt x="341" y="201"/>
                  </a:lnTo>
                  <a:lnTo>
                    <a:pt x="341" y="199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3" y="189"/>
                  </a:lnTo>
                  <a:lnTo>
                    <a:pt x="343" y="187"/>
                  </a:lnTo>
                  <a:lnTo>
                    <a:pt x="355" y="163"/>
                  </a:lnTo>
                  <a:lnTo>
                    <a:pt x="357" y="161"/>
                  </a:lnTo>
                  <a:lnTo>
                    <a:pt x="357" y="156"/>
                  </a:lnTo>
                  <a:lnTo>
                    <a:pt x="355" y="149"/>
                  </a:lnTo>
                  <a:lnTo>
                    <a:pt x="355" y="144"/>
                  </a:lnTo>
                  <a:lnTo>
                    <a:pt x="357" y="142"/>
                  </a:lnTo>
                  <a:lnTo>
                    <a:pt x="360" y="139"/>
                  </a:lnTo>
                  <a:lnTo>
                    <a:pt x="374" y="132"/>
                  </a:lnTo>
                  <a:lnTo>
                    <a:pt x="381" y="130"/>
                  </a:lnTo>
                  <a:lnTo>
                    <a:pt x="417" y="130"/>
                  </a:lnTo>
                  <a:lnTo>
                    <a:pt x="419" y="128"/>
                  </a:lnTo>
                  <a:lnTo>
                    <a:pt x="424" y="123"/>
                  </a:lnTo>
                  <a:lnTo>
                    <a:pt x="426" y="120"/>
                  </a:lnTo>
                  <a:lnTo>
                    <a:pt x="429" y="118"/>
                  </a:lnTo>
                  <a:lnTo>
                    <a:pt x="429" y="116"/>
                  </a:lnTo>
                  <a:lnTo>
                    <a:pt x="429" y="113"/>
                  </a:lnTo>
                  <a:lnTo>
                    <a:pt x="426" y="109"/>
                  </a:lnTo>
                  <a:lnTo>
                    <a:pt x="429" y="106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31" y="102"/>
                  </a:lnTo>
                  <a:lnTo>
                    <a:pt x="431" y="99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8" y="94"/>
                  </a:lnTo>
                  <a:lnTo>
                    <a:pt x="440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5" y="99"/>
                  </a:lnTo>
                  <a:lnTo>
                    <a:pt x="447" y="102"/>
                  </a:lnTo>
                  <a:lnTo>
                    <a:pt x="466" y="109"/>
                  </a:lnTo>
                  <a:lnTo>
                    <a:pt x="466" y="109"/>
                  </a:lnTo>
                  <a:lnTo>
                    <a:pt x="469" y="113"/>
                  </a:lnTo>
                  <a:lnTo>
                    <a:pt x="471" y="113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6" y="116"/>
                  </a:lnTo>
                  <a:lnTo>
                    <a:pt x="476" y="116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481" y="118"/>
                  </a:lnTo>
                  <a:lnTo>
                    <a:pt x="481" y="118"/>
                  </a:lnTo>
                  <a:lnTo>
                    <a:pt x="483" y="120"/>
                  </a:lnTo>
                  <a:lnTo>
                    <a:pt x="485" y="120"/>
                  </a:lnTo>
                  <a:lnTo>
                    <a:pt x="492" y="118"/>
                  </a:lnTo>
                  <a:lnTo>
                    <a:pt x="492" y="118"/>
                  </a:lnTo>
                  <a:lnTo>
                    <a:pt x="495" y="118"/>
                  </a:lnTo>
                  <a:lnTo>
                    <a:pt x="495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500" y="118"/>
                  </a:lnTo>
                  <a:lnTo>
                    <a:pt x="500" y="118"/>
                  </a:lnTo>
                  <a:lnTo>
                    <a:pt x="502" y="116"/>
                  </a:lnTo>
                  <a:lnTo>
                    <a:pt x="504" y="116"/>
                  </a:lnTo>
                  <a:lnTo>
                    <a:pt x="507" y="116"/>
                  </a:lnTo>
                  <a:lnTo>
                    <a:pt x="509" y="116"/>
                  </a:lnTo>
                  <a:lnTo>
                    <a:pt x="514" y="118"/>
                  </a:lnTo>
                  <a:lnTo>
                    <a:pt x="514" y="118"/>
                  </a:lnTo>
                  <a:lnTo>
                    <a:pt x="516" y="118"/>
                  </a:lnTo>
                  <a:lnTo>
                    <a:pt x="519" y="118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30" y="116"/>
                  </a:lnTo>
                  <a:lnTo>
                    <a:pt x="537" y="113"/>
                  </a:lnTo>
                  <a:lnTo>
                    <a:pt x="542" y="113"/>
                  </a:lnTo>
                  <a:lnTo>
                    <a:pt x="545" y="116"/>
                  </a:lnTo>
                  <a:lnTo>
                    <a:pt x="547" y="118"/>
                  </a:lnTo>
                  <a:lnTo>
                    <a:pt x="549" y="118"/>
                  </a:lnTo>
                  <a:lnTo>
                    <a:pt x="549" y="118"/>
                  </a:lnTo>
                  <a:lnTo>
                    <a:pt x="552" y="123"/>
                  </a:lnTo>
                  <a:lnTo>
                    <a:pt x="552" y="125"/>
                  </a:lnTo>
                  <a:lnTo>
                    <a:pt x="554" y="125"/>
                  </a:lnTo>
                  <a:lnTo>
                    <a:pt x="559" y="128"/>
                  </a:lnTo>
                  <a:lnTo>
                    <a:pt x="559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1" y="135"/>
                  </a:lnTo>
                  <a:lnTo>
                    <a:pt x="563" y="135"/>
                  </a:lnTo>
                  <a:lnTo>
                    <a:pt x="566" y="135"/>
                  </a:lnTo>
                  <a:lnTo>
                    <a:pt x="568" y="132"/>
                  </a:lnTo>
                  <a:lnTo>
                    <a:pt x="571" y="132"/>
                  </a:lnTo>
                  <a:lnTo>
                    <a:pt x="573" y="132"/>
                  </a:lnTo>
                  <a:lnTo>
                    <a:pt x="575" y="132"/>
                  </a:lnTo>
                  <a:lnTo>
                    <a:pt x="575" y="130"/>
                  </a:lnTo>
                  <a:lnTo>
                    <a:pt x="578" y="130"/>
                  </a:lnTo>
                  <a:lnTo>
                    <a:pt x="580" y="128"/>
                  </a:lnTo>
                  <a:lnTo>
                    <a:pt x="582" y="125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87" y="130"/>
                  </a:lnTo>
                  <a:lnTo>
                    <a:pt x="590" y="132"/>
                  </a:lnTo>
                  <a:lnTo>
                    <a:pt x="590" y="132"/>
                  </a:lnTo>
                  <a:lnTo>
                    <a:pt x="590" y="130"/>
                  </a:lnTo>
                  <a:lnTo>
                    <a:pt x="592" y="130"/>
                  </a:lnTo>
                  <a:lnTo>
                    <a:pt x="592" y="128"/>
                  </a:lnTo>
                  <a:lnTo>
                    <a:pt x="592" y="128"/>
                  </a:lnTo>
                  <a:lnTo>
                    <a:pt x="594" y="128"/>
                  </a:lnTo>
                  <a:lnTo>
                    <a:pt x="594" y="128"/>
                  </a:lnTo>
                  <a:lnTo>
                    <a:pt x="597" y="128"/>
                  </a:lnTo>
                  <a:lnTo>
                    <a:pt x="597" y="130"/>
                  </a:lnTo>
                  <a:lnTo>
                    <a:pt x="599" y="130"/>
                  </a:lnTo>
                  <a:lnTo>
                    <a:pt x="599" y="130"/>
                  </a:lnTo>
                  <a:lnTo>
                    <a:pt x="604" y="130"/>
                  </a:lnTo>
                  <a:lnTo>
                    <a:pt x="604" y="130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5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08" y="146"/>
                  </a:lnTo>
                  <a:lnTo>
                    <a:pt x="611" y="146"/>
                  </a:lnTo>
                  <a:lnTo>
                    <a:pt x="616" y="146"/>
                  </a:lnTo>
                  <a:lnTo>
                    <a:pt x="616" y="149"/>
                  </a:lnTo>
                  <a:lnTo>
                    <a:pt x="618" y="151"/>
                  </a:lnTo>
                  <a:lnTo>
                    <a:pt x="618" y="154"/>
                  </a:lnTo>
                  <a:lnTo>
                    <a:pt x="620" y="154"/>
                  </a:lnTo>
                  <a:lnTo>
                    <a:pt x="623" y="154"/>
                  </a:lnTo>
                  <a:lnTo>
                    <a:pt x="623" y="156"/>
                  </a:lnTo>
                  <a:lnTo>
                    <a:pt x="625" y="158"/>
                  </a:lnTo>
                  <a:lnTo>
                    <a:pt x="625" y="161"/>
                  </a:lnTo>
                  <a:lnTo>
                    <a:pt x="625" y="161"/>
                  </a:lnTo>
                  <a:lnTo>
                    <a:pt x="627" y="161"/>
                  </a:lnTo>
                  <a:lnTo>
                    <a:pt x="627" y="163"/>
                  </a:lnTo>
                  <a:lnTo>
                    <a:pt x="627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5" y="156"/>
                  </a:lnTo>
                  <a:lnTo>
                    <a:pt x="637" y="156"/>
                  </a:lnTo>
                  <a:lnTo>
                    <a:pt x="639" y="156"/>
                  </a:lnTo>
                  <a:lnTo>
                    <a:pt x="639" y="154"/>
                  </a:lnTo>
                  <a:lnTo>
                    <a:pt x="642" y="154"/>
                  </a:lnTo>
                  <a:lnTo>
                    <a:pt x="644" y="151"/>
                  </a:lnTo>
                  <a:lnTo>
                    <a:pt x="646" y="154"/>
                  </a:lnTo>
                  <a:lnTo>
                    <a:pt x="649" y="154"/>
                  </a:lnTo>
                  <a:lnTo>
                    <a:pt x="649" y="151"/>
                  </a:lnTo>
                  <a:lnTo>
                    <a:pt x="649" y="146"/>
                  </a:lnTo>
                  <a:lnTo>
                    <a:pt x="649" y="146"/>
                  </a:lnTo>
                  <a:lnTo>
                    <a:pt x="649" y="144"/>
                  </a:lnTo>
                  <a:lnTo>
                    <a:pt x="651" y="142"/>
                  </a:lnTo>
                  <a:lnTo>
                    <a:pt x="653" y="142"/>
                  </a:lnTo>
                  <a:lnTo>
                    <a:pt x="653" y="144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61" y="142"/>
                  </a:lnTo>
                  <a:lnTo>
                    <a:pt x="661" y="142"/>
                  </a:lnTo>
                  <a:lnTo>
                    <a:pt x="658" y="139"/>
                  </a:lnTo>
                  <a:lnTo>
                    <a:pt x="665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0" y="137"/>
                  </a:lnTo>
                  <a:lnTo>
                    <a:pt x="670" y="135"/>
                  </a:lnTo>
                  <a:lnTo>
                    <a:pt x="672" y="135"/>
                  </a:lnTo>
                  <a:lnTo>
                    <a:pt x="672" y="135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80" y="130"/>
                  </a:lnTo>
                  <a:lnTo>
                    <a:pt x="680" y="130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0" y="128"/>
                  </a:lnTo>
                  <a:lnTo>
                    <a:pt x="682" y="125"/>
                  </a:lnTo>
                  <a:lnTo>
                    <a:pt x="682" y="125"/>
                  </a:lnTo>
                  <a:lnTo>
                    <a:pt x="687" y="125"/>
                  </a:lnTo>
                  <a:lnTo>
                    <a:pt x="687" y="125"/>
                  </a:lnTo>
                  <a:lnTo>
                    <a:pt x="689" y="125"/>
                  </a:lnTo>
                  <a:lnTo>
                    <a:pt x="689" y="125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5"/>
                  </a:lnTo>
                  <a:lnTo>
                    <a:pt x="694" y="123"/>
                  </a:lnTo>
                  <a:lnTo>
                    <a:pt x="694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3" y="125"/>
                  </a:lnTo>
                  <a:lnTo>
                    <a:pt x="701" y="123"/>
                  </a:lnTo>
                  <a:lnTo>
                    <a:pt x="701" y="123"/>
                  </a:lnTo>
                  <a:lnTo>
                    <a:pt x="701" y="120"/>
                  </a:lnTo>
                  <a:lnTo>
                    <a:pt x="701" y="120"/>
                  </a:lnTo>
                  <a:lnTo>
                    <a:pt x="698" y="120"/>
                  </a:lnTo>
                  <a:lnTo>
                    <a:pt x="698" y="118"/>
                  </a:lnTo>
                  <a:lnTo>
                    <a:pt x="701" y="118"/>
                  </a:lnTo>
                  <a:lnTo>
                    <a:pt x="701" y="120"/>
                  </a:lnTo>
                  <a:lnTo>
                    <a:pt x="706" y="120"/>
                  </a:lnTo>
                  <a:lnTo>
                    <a:pt x="708" y="120"/>
                  </a:lnTo>
                  <a:lnTo>
                    <a:pt x="710" y="123"/>
                  </a:lnTo>
                  <a:lnTo>
                    <a:pt x="710" y="125"/>
                  </a:lnTo>
                  <a:lnTo>
                    <a:pt x="713" y="128"/>
                  </a:lnTo>
                  <a:lnTo>
                    <a:pt x="713" y="130"/>
                  </a:lnTo>
                  <a:lnTo>
                    <a:pt x="715" y="130"/>
                  </a:lnTo>
                  <a:lnTo>
                    <a:pt x="717" y="132"/>
                  </a:lnTo>
                  <a:lnTo>
                    <a:pt x="717" y="137"/>
                  </a:lnTo>
                  <a:lnTo>
                    <a:pt x="720" y="137"/>
                  </a:lnTo>
                  <a:lnTo>
                    <a:pt x="722" y="137"/>
                  </a:lnTo>
                  <a:lnTo>
                    <a:pt x="722" y="139"/>
                  </a:lnTo>
                  <a:lnTo>
                    <a:pt x="729" y="144"/>
                  </a:lnTo>
                  <a:lnTo>
                    <a:pt x="732" y="144"/>
                  </a:lnTo>
                  <a:lnTo>
                    <a:pt x="732" y="142"/>
                  </a:lnTo>
                  <a:lnTo>
                    <a:pt x="734" y="142"/>
                  </a:lnTo>
                  <a:lnTo>
                    <a:pt x="736" y="142"/>
                  </a:lnTo>
                  <a:lnTo>
                    <a:pt x="736" y="142"/>
                  </a:lnTo>
                  <a:lnTo>
                    <a:pt x="739" y="139"/>
                  </a:lnTo>
                  <a:lnTo>
                    <a:pt x="741" y="137"/>
                  </a:lnTo>
                  <a:lnTo>
                    <a:pt x="743" y="137"/>
                  </a:lnTo>
                  <a:lnTo>
                    <a:pt x="746" y="130"/>
                  </a:lnTo>
                  <a:lnTo>
                    <a:pt x="746" y="130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3" y="128"/>
                  </a:lnTo>
                  <a:lnTo>
                    <a:pt x="743" y="125"/>
                  </a:lnTo>
                  <a:lnTo>
                    <a:pt x="743" y="123"/>
                  </a:lnTo>
                  <a:lnTo>
                    <a:pt x="741" y="120"/>
                  </a:lnTo>
                  <a:lnTo>
                    <a:pt x="741" y="120"/>
                  </a:lnTo>
                  <a:lnTo>
                    <a:pt x="741" y="118"/>
                  </a:lnTo>
                  <a:lnTo>
                    <a:pt x="741" y="118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1"/>
                  </a:lnTo>
                  <a:lnTo>
                    <a:pt x="741" y="109"/>
                  </a:lnTo>
                  <a:lnTo>
                    <a:pt x="741" y="106"/>
                  </a:lnTo>
                  <a:lnTo>
                    <a:pt x="741" y="106"/>
                  </a:lnTo>
                  <a:lnTo>
                    <a:pt x="743" y="106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8" y="99"/>
                  </a:lnTo>
                  <a:lnTo>
                    <a:pt x="751" y="99"/>
                  </a:lnTo>
                  <a:lnTo>
                    <a:pt x="751" y="94"/>
                  </a:lnTo>
                  <a:lnTo>
                    <a:pt x="753" y="92"/>
                  </a:lnTo>
                  <a:lnTo>
                    <a:pt x="765" y="94"/>
                  </a:lnTo>
                  <a:lnTo>
                    <a:pt x="767" y="94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2"/>
                  </a:lnTo>
                  <a:lnTo>
                    <a:pt x="777" y="94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4" y="90"/>
                  </a:lnTo>
                  <a:lnTo>
                    <a:pt x="786" y="90"/>
                  </a:lnTo>
                  <a:lnTo>
                    <a:pt x="786" y="92"/>
                  </a:lnTo>
                  <a:lnTo>
                    <a:pt x="788" y="92"/>
                  </a:lnTo>
                  <a:lnTo>
                    <a:pt x="788" y="94"/>
                  </a:lnTo>
                  <a:lnTo>
                    <a:pt x="791" y="94"/>
                  </a:lnTo>
                  <a:lnTo>
                    <a:pt x="791" y="94"/>
                  </a:lnTo>
                  <a:lnTo>
                    <a:pt x="791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6" y="97"/>
                  </a:lnTo>
                  <a:lnTo>
                    <a:pt x="796" y="97"/>
                  </a:lnTo>
                  <a:lnTo>
                    <a:pt x="798" y="97"/>
                  </a:lnTo>
                  <a:lnTo>
                    <a:pt x="800" y="99"/>
                  </a:lnTo>
                  <a:lnTo>
                    <a:pt x="803" y="99"/>
                  </a:lnTo>
                  <a:lnTo>
                    <a:pt x="805" y="97"/>
                  </a:lnTo>
                  <a:lnTo>
                    <a:pt x="807" y="94"/>
                  </a:lnTo>
                  <a:lnTo>
                    <a:pt x="810" y="94"/>
                  </a:lnTo>
                  <a:lnTo>
                    <a:pt x="810" y="92"/>
                  </a:lnTo>
                  <a:lnTo>
                    <a:pt x="810" y="90"/>
                  </a:lnTo>
                  <a:lnTo>
                    <a:pt x="810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5" y="90"/>
                  </a:lnTo>
                  <a:lnTo>
                    <a:pt x="815" y="87"/>
                  </a:lnTo>
                  <a:lnTo>
                    <a:pt x="815" y="87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0"/>
                  </a:lnTo>
                  <a:lnTo>
                    <a:pt x="817" y="80"/>
                  </a:lnTo>
                  <a:lnTo>
                    <a:pt x="815" y="75"/>
                  </a:lnTo>
                  <a:lnTo>
                    <a:pt x="815" y="75"/>
                  </a:lnTo>
                  <a:lnTo>
                    <a:pt x="815" y="73"/>
                  </a:lnTo>
                  <a:lnTo>
                    <a:pt x="815" y="73"/>
                  </a:lnTo>
                  <a:lnTo>
                    <a:pt x="815" y="71"/>
                  </a:lnTo>
                  <a:lnTo>
                    <a:pt x="812" y="71"/>
                  </a:lnTo>
                  <a:lnTo>
                    <a:pt x="812" y="68"/>
                  </a:lnTo>
                  <a:lnTo>
                    <a:pt x="812" y="68"/>
                  </a:lnTo>
                  <a:lnTo>
                    <a:pt x="810" y="66"/>
                  </a:lnTo>
                  <a:lnTo>
                    <a:pt x="807" y="66"/>
                  </a:lnTo>
                  <a:lnTo>
                    <a:pt x="807" y="64"/>
                  </a:lnTo>
                  <a:lnTo>
                    <a:pt x="805" y="61"/>
                  </a:lnTo>
                  <a:lnTo>
                    <a:pt x="805" y="59"/>
                  </a:lnTo>
                  <a:lnTo>
                    <a:pt x="807" y="57"/>
                  </a:lnTo>
                  <a:lnTo>
                    <a:pt x="807" y="57"/>
                  </a:lnTo>
                  <a:lnTo>
                    <a:pt x="810" y="57"/>
                  </a:lnTo>
                  <a:lnTo>
                    <a:pt x="812" y="57"/>
                  </a:lnTo>
                  <a:lnTo>
                    <a:pt x="815" y="57"/>
                  </a:lnTo>
                  <a:lnTo>
                    <a:pt x="815" y="54"/>
                  </a:lnTo>
                  <a:lnTo>
                    <a:pt x="812" y="54"/>
                  </a:lnTo>
                  <a:lnTo>
                    <a:pt x="812" y="54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7" y="52"/>
                  </a:lnTo>
                  <a:lnTo>
                    <a:pt x="817" y="52"/>
                  </a:lnTo>
                  <a:lnTo>
                    <a:pt x="817" y="49"/>
                  </a:lnTo>
                  <a:lnTo>
                    <a:pt x="819" y="49"/>
                  </a:lnTo>
                  <a:lnTo>
                    <a:pt x="819" y="49"/>
                  </a:lnTo>
                  <a:lnTo>
                    <a:pt x="824" y="45"/>
                  </a:lnTo>
                  <a:lnTo>
                    <a:pt x="826" y="40"/>
                  </a:lnTo>
                  <a:lnTo>
                    <a:pt x="829" y="40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3" y="35"/>
                  </a:lnTo>
                  <a:lnTo>
                    <a:pt x="833" y="31"/>
                  </a:lnTo>
                  <a:lnTo>
                    <a:pt x="838" y="26"/>
                  </a:lnTo>
                  <a:lnTo>
                    <a:pt x="838" y="21"/>
                  </a:lnTo>
                  <a:lnTo>
                    <a:pt x="838" y="21"/>
                  </a:lnTo>
                  <a:lnTo>
                    <a:pt x="841" y="21"/>
                  </a:lnTo>
                  <a:lnTo>
                    <a:pt x="841" y="21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4"/>
                  </a:lnTo>
                  <a:lnTo>
                    <a:pt x="843" y="14"/>
                  </a:lnTo>
                  <a:lnTo>
                    <a:pt x="843" y="12"/>
                  </a:lnTo>
                  <a:lnTo>
                    <a:pt x="845" y="14"/>
                  </a:lnTo>
                  <a:lnTo>
                    <a:pt x="845" y="12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48" y="7"/>
                  </a:lnTo>
                  <a:lnTo>
                    <a:pt x="848" y="7"/>
                  </a:lnTo>
                  <a:lnTo>
                    <a:pt x="850" y="7"/>
                  </a:lnTo>
                  <a:lnTo>
                    <a:pt x="855" y="4"/>
                  </a:lnTo>
                  <a:lnTo>
                    <a:pt x="855" y="4"/>
                  </a:lnTo>
                  <a:lnTo>
                    <a:pt x="855" y="2"/>
                  </a:lnTo>
                  <a:lnTo>
                    <a:pt x="857" y="2"/>
                  </a:lnTo>
                  <a:lnTo>
                    <a:pt x="860" y="2"/>
                  </a:lnTo>
                  <a:lnTo>
                    <a:pt x="860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9" y="4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6" y="0"/>
                  </a:lnTo>
                  <a:lnTo>
                    <a:pt x="876" y="2"/>
                  </a:lnTo>
                  <a:lnTo>
                    <a:pt x="876" y="2"/>
                  </a:lnTo>
                  <a:lnTo>
                    <a:pt x="87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9667633" y="4888572"/>
            <a:ext cx="1725331" cy="1436028"/>
            <a:chOff x="5808663" y="639763"/>
            <a:chExt cx="5226051" cy="4349750"/>
          </a:xfrm>
        </p:grpSpPr>
        <p:sp>
          <p:nvSpPr>
            <p:cNvPr id="602" name="Freeform 5"/>
            <p:cNvSpPr>
              <a:spLocks noEditPoints="1"/>
            </p:cNvSpPr>
            <p:nvPr/>
          </p:nvSpPr>
          <p:spPr bwMode="auto">
            <a:xfrm>
              <a:off x="6872288" y="1252538"/>
              <a:ext cx="787400" cy="1660525"/>
            </a:xfrm>
            <a:custGeom>
              <a:avLst/>
              <a:gdLst>
                <a:gd name="T0" fmla="*/ 369 w 496"/>
                <a:gd name="T1" fmla="*/ 161 h 1046"/>
                <a:gd name="T2" fmla="*/ 322 w 496"/>
                <a:gd name="T3" fmla="*/ 182 h 1046"/>
                <a:gd name="T4" fmla="*/ 373 w 496"/>
                <a:gd name="T5" fmla="*/ 152 h 1046"/>
                <a:gd name="T6" fmla="*/ 312 w 496"/>
                <a:gd name="T7" fmla="*/ 173 h 1046"/>
                <a:gd name="T8" fmla="*/ 343 w 496"/>
                <a:gd name="T9" fmla="*/ 180 h 1046"/>
                <a:gd name="T10" fmla="*/ 339 w 496"/>
                <a:gd name="T11" fmla="*/ 186 h 1046"/>
                <a:gd name="T12" fmla="*/ 472 w 496"/>
                <a:gd name="T13" fmla="*/ 568 h 1046"/>
                <a:gd name="T14" fmla="*/ 324 w 496"/>
                <a:gd name="T15" fmla="*/ 902 h 1046"/>
                <a:gd name="T16" fmla="*/ 337 w 496"/>
                <a:gd name="T17" fmla="*/ 913 h 1046"/>
                <a:gd name="T18" fmla="*/ 316 w 496"/>
                <a:gd name="T19" fmla="*/ 182 h 1046"/>
                <a:gd name="T20" fmla="*/ 377 w 496"/>
                <a:gd name="T21" fmla="*/ 148 h 1046"/>
                <a:gd name="T22" fmla="*/ 356 w 496"/>
                <a:gd name="T23" fmla="*/ 180 h 1046"/>
                <a:gd name="T24" fmla="*/ 312 w 496"/>
                <a:gd name="T25" fmla="*/ 900 h 1046"/>
                <a:gd name="T26" fmla="*/ 333 w 496"/>
                <a:gd name="T27" fmla="*/ 190 h 1046"/>
                <a:gd name="T28" fmla="*/ 371 w 496"/>
                <a:gd name="T29" fmla="*/ 156 h 1046"/>
                <a:gd name="T30" fmla="*/ 129 w 496"/>
                <a:gd name="T31" fmla="*/ 936 h 1046"/>
                <a:gd name="T32" fmla="*/ 485 w 496"/>
                <a:gd name="T33" fmla="*/ 714 h 1046"/>
                <a:gd name="T34" fmla="*/ 479 w 496"/>
                <a:gd name="T35" fmla="*/ 690 h 1046"/>
                <a:gd name="T36" fmla="*/ 473 w 496"/>
                <a:gd name="T37" fmla="*/ 637 h 1046"/>
                <a:gd name="T38" fmla="*/ 451 w 496"/>
                <a:gd name="T39" fmla="*/ 565 h 1046"/>
                <a:gd name="T40" fmla="*/ 420 w 496"/>
                <a:gd name="T41" fmla="*/ 513 h 1046"/>
                <a:gd name="T42" fmla="*/ 390 w 496"/>
                <a:gd name="T43" fmla="*/ 506 h 1046"/>
                <a:gd name="T44" fmla="*/ 343 w 496"/>
                <a:gd name="T45" fmla="*/ 462 h 1046"/>
                <a:gd name="T46" fmla="*/ 294 w 496"/>
                <a:gd name="T47" fmla="*/ 392 h 1046"/>
                <a:gd name="T48" fmla="*/ 246 w 496"/>
                <a:gd name="T49" fmla="*/ 335 h 1046"/>
                <a:gd name="T50" fmla="*/ 248 w 496"/>
                <a:gd name="T51" fmla="*/ 271 h 1046"/>
                <a:gd name="T52" fmla="*/ 288 w 496"/>
                <a:gd name="T53" fmla="*/ 228 h 1046"/>
                <a:gd name="T54" fmla="*/ 303 w 496"/>
                <a:gd name="T55" fmla="*/ 197 h 1046"/>
                <a:gd name="T56" fmla="*/ 314 w 496"/>
                <a:gd name="T57" fmla="*/ 171 h 1046"/>
                <a:gd name="T58" fmla="*/ 331 w 496"/>
                <a:gd name="T59" fmla="*/ 169 h 1046"/>
                <a:gd name="T60" fmla="*/ 354 w 496"/>
                <a:gd name="T61" fmla="*/ 158 h 1046"/>
                <a:gd name="T62" fmla="*/ 381 w 496"/>
                <a:gd name="T63" fmla="*/ 139 h 1046"/>
                <a:gd name="T64" fmla="*/ 365 w 496"/>
                <a:gd name="T65" fmla="*/ 127 h 1046"/>
                <a:gd name="T66" fmla="*/ 305 w 496"/>
                <a:gd name="T67" fmla="*/ 76 h 1046"/>
                <a:gd name="T68" fmla="*/ 254 w 496"/>
                <a:gd name="T69" fmla="*/ 31 h 1046"/>
                <a:gd name="T70" fmla="*/ 184 w 496"/>
                <a:gd name="T71" fmla="*/ 19 h 1046"/>
                <a:gd name="T72" fmla="*/ 114 w 496"/>
                <a:gd name="T73" fmla="*/ 51 h 1046"/>
                <a:gd name="T74" fmla="*/ 29 w 496"/>
                <a:gd name="T75" fmla="*/ 48 h 1046"/>
                <a:gd name="T76" fmla="*/ 36 w 496"/>
                <a:gd name="T77" fmla="*/ 123 h 1046"/>
                <a:gd name="T78" fmla="*/ 68 w 496"/>
                <a:gd name="T79" fmla="*/ 182 h 1046"/>
                <a:gd name="T80" fmla="*/ 138 w 496"/>
                <a:gd name="T81" fmla="*/ 175 h 1046"/>
                <a:gd name="T82" fmla="*/ 191 w 496"/>
                <a:gd name="T83" fmla="*/ 237 h 1046"/>
                <a:gd name="T84" fmla="*/ 133 w 496"/>
                <a:gd name="T85" fmla="*/ 275 h 1046"/>
                <a:gd name="T86" fmla="*/ 182 w 496"/>
                <a:gd name="T87" fmla="*/ 330 h 1046"/>
                <a:gd name="T88" fmla="*/ 229 w 496"/>
                <a:gd name="T89" fmla="*/ 379 h 1046"/>
                <a:gd name="T90" fmla="*/ 309 w 496"/>
                <a:gd name="T91" fmla="*/ 495 h 1046"/>
                <a:gd name="T92" fmla="*/ 345 w 496"/>
                <a:gd name="T93" fmla="*/ 534 h 1046"/>
                <a:gd name="T94" fmla="*/ 360 w 496"/>
                <a:gd name="T95" fmla="*/ 597 h 1046"/>
                <a:gd name="T96" fmla="*/ 360 w 496"/>
                <a:gd name="T97" fmla="*/ 678 h 1046"/>
                <a:gd name="T98" fmla="*/ 294 w 496"/>
                <a:gd name="T99" fmla="*/ 805 h 1046"/>
                <a:gd name="T100" fmla="*/ 263 w 496"/>
                <a:gd name="T101" fmla="*/ 860 h 1046"/>
                <a:gd name="T102" fmla="*/ 195 w 496"/>
                <a:gd name="T103" fmla="*/ 879 h 1046"/>
                <a:gd name="T104" fmla="*/ 188 w 496"/>
                <a:gd name="T105" fmla="*/ 932 h 1046"/>
                <a:gd name="T106" fmla="*/ 176 w 496"/>
                <a:gd name="T107" fmla="*/ 1032 h 1046"/>
                <a:gd name="T108" fmla="*/ 301 w 496"/>
                <a:gd name="T109" fmla="*/ 958 h 1046"/>
                <a:gd name="T110" fmla="*/ 305 w 496"/>
                <a:gd name="T111" fmla="*/ 939 h 1046"/>
                <a:gd name="T112" fmla="*/ 301 w 496"/>
                <a:gd name="T113" fmla="*/ 905 h 1046"/>
                <a:gd name="T114" fmla="*/ 331 w 496"/>
                <a:gd name="T115" fmla="*/ 900 h 1046"/>
                <a:gd name="T116" fmla="*/ 365 w 496"/>
                <a:gd name="T117" fmla="*/ 902 h 1046"/>
                <a:gd name="T118" fmla="*/ 464 w 496"/>
                <a:gd name="T119" fmla="*/ 847 h 1046"/>
                <a:gd name="T120" fmla="*/ 479 w 496"/>
                <a:gd name="T121" fmla="*/ 809 h 1046"/>
                <a:gd name="T122" fmla="*/ 485 w 496"/>
                <a:gd name="T123" fmla="*/ 777 h 1046"/>
                <a:gd name="T124" fmla="*/ 492 w 496"/>
                <a:gd name="T125" fmla="*/ 754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1046">
                  <a:moveTo>
                    <a:pt x="170" y="951"/>
                  </a:moveTo>
                  <a:lnTo>
                    <a:pt x="170" y="949"/>
                  </a:lnTo>
                  <a:lnTo>
                    <a:pt x="170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70" y="951"/>
                  </a:lnTo>
                  <a:lnTo>
                    <a:pt x="170" y="953"/>
                  </a:lnTo>
                  <a:lnTo>
                    <a:pt x="170" y="951"/>
                  </a:lnTo>
                  <a:lnTo>
                    <a:pt x="172" y="951"/>
                  </a:lnTo>
                  <a:lnTo>
                    <a:pt x="170" y="951"/>
                  </a:lnTo>
                  <a:lnTo>
                    <a:pt x="170" y="951"/>
                  </a:lnTo>
                  <a:close/>
                  <a:moveTo>
                    <a:pt x="152" y="958"/>
                  </a:moveTo>
                  <a:lnTo>
                    <a:pt x="152" y="958"/>
                  </a:lnTo>
                  <a:lnTo>
                    <a:pt x="152" y="958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58"/>
                  </a:lnTo>
                  <a:lnTo>
                    <a:pt x="152" y="958"/>
                  </a:lnTo>
                  <a:close/>
                  <a:moveTo>
                    <a:pt x="89" y="985"/>
                  </a:moveTo>
                  <a:lnTo>
                    <a:pt x="91" y="985"/>
                  </a:lnTo>
                  <a:lnTo>
                    <a:pt x="91" y="987"/>
                  </a:lnTo>
                  <a:lnTo>
                    <a:pt x="91" y="987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89" y="985"/>
                  </a:lnTo>
                  <a:close/>
                  <a:moveTo>
                    <a:pt x="184" y="1044"/>
                  </a:moveTo>
                  <a:lnTo>
                    <a:pt x="184" y="1044"/>
                  </a:lnTo>
                  <a:lnTo>
                    <a:pt x="184" y="1044"/>
                  </a:lnTo>
                  <a:lnTo>
                    <a:pt x="182" y="1044"/>
                  </a:lnTo>
                  <a:lnTo>
                    <a:pt x="184" y="1046"/>
                  </a:lnTo>
                  <a:lnTo>
                    <a:pt x="184" y="1046"/>
                  </a:lnTo>
                  <a:lnTo>
                    <a:pt x="184" y="1044"/>
                  </a:lnTo>
                  <a:lnTo>
                    <a:pt x="184" y="1044"/>
                  </a:lnTo>
                  <a:lnTo>
                    <a:pt x="184" y="1044"/>
                  </a:lnTo>
                  <a:close/>
                  <a:moveTo>
                    <a:pt x="383" y="150"/>
                  </a:move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close/>
                  <a:moveTo>
                    <a:pt x="367" y="150"/>
                  </a:moveTo>
                  <a:lnTo>
                    <a:pt x="365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7" y="150"/>
                  </a:lnTo>
                  <a:close/>
                  <a:moveTo>
                    <a:pt x="367" y="161"/>
                  </a:moveTo>
                  <a:lnTo>
                    <a:pt x="367" y="161"/>
                  </a:lnTo>
                  <a:lnTo>
                    <a:pt x="367" y="161"/>
                  </a:lnTo>
                  <a:lnTo>
                    <a:pt x="367" y="161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7" y="161"/>
                  </a:lnTo>
                  <a:lnTo>
                    <a:pt x="367" y="161"/>
                  </a:lnTo>
                  <a:close/>
                  <a:moveTo>
                    <a:pt x="326" y="175"/>
                  </a:moveTo>
                  <a:lnTo>
                    <a:pt x="326" y="175"/>
                  </a:lnTo>
                  <a:lnTo>
                    <a:pt x="326" y="176"/>
                  </a:lnTo>
                  <a:lnTo>
                    <a:pt x="326" y="175"/>
                  </a:lnTo>
                  <a:lnTo>
                    <a:pt x="326" y="175"/>
                  </a:lnTo>
                  <a:close/>
                  <a:moveTo>
                    <a:pt x="330" y="176"/>
                  </a:move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30" y="175"/>
                  </a:lnTo>
                  <a:lnTo>
                    <a:pt x="328" y="176"/>
                  </a:lnTo>
                  <a:lnTo>
                    <a:pt x="328" y="176"/>
                  </a:lnTo>
                  <a:lnTo>
                    <a:pt x="330" y="176"/>
                  </a:lnTo>
                  <a:lnTo>
                    <a:pt x="330" y="176"/>
                  </a:lnTo>
                  <a:close/>
                  <a:moveTo>
                    <a:pt x="352" y="180"/>
                  </a:moveTo>
                  <a:lnTo>
                    <a:pt x="352" y="178"/>
                  </a:lnTo>
                  <a:lnTo>
                    <a:pt x="350" y="178"/>
                  </a:lnTo>
                  <a:lnTo>
                    <a:pt x="350" y="176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2" y="180"/>
                  </a:lnTo>
                  <a:lnTo>
                    <a:pt x="352" y="180"/>
                  </a:lnTo>
                  <a:close/>
                  <a:moveTo>
                    <a:pt x="350" y="178"/>
                  </a:moveTo>
                  <a:lnTo>
                    <a:pt x="350" y="180"/>
                  </a:lnTo>
                  <a:lnTo>
                    <a:pt x="352" y="180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8"/>
                  </a:lnTo>
                  <a:close/>
                  <a:moveTo>
                    <a:pt x="312" y="182"/>
                  </a:moveTo>
                  <a:lnTo>
                    <a:pt x="314" y="182"/>
                  </a:lnTo>
                  <a:lnTo>
                    <a:pt x="314" y="182"/>
                  </a:lnTo>
                  <a:lnTo>
                    <a:pt x="314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close/>
                  <a:moveTo>
                    <a:pt x="324" y="182"/>
                  </a:moveTo>
                  <a:lnTo>
                    <a:pt x="324" y="182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2"/>
                  </a:lnTo>
                  <a:close/>
                  <a:moveTo>
                    <a:pt x="348" y="182"/>
                  </a:move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close/>
                  <a:moveTo>
                    <a:pt x="362" y="188"/>
                  </a:moveTo>
                  <a:lnTo>
                    <a:pt x="362" y="188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2" y="188"/>
                  </a:lnTo>
                  <a:close/>
                  <a:moveTo>
                    <a:pt x="362" y="190"/>
                  </a:move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0" y="192"/>
                  </a:lnTo>
                  <a:lnTo>
                    <a:pt x="362" y="192"/>
                  </a:lnTo>
                  <a:lnTo>
                    <a:pt x="362" y="190"/>
                  </a:lnTo>
                  <a:close/>
                  <a:moveTo>
                    <a:pt x="377" y="150"/>
                  </a:moveTo>
                  <a:lnTo>
                    <a:pt x="377" y="150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5" y="152"/>
                  </a:lnTo>
                  <a:lnTo>
                    <a:pt x="377" y="150"/>
                  </a:lnTo>
                  <a:lnTo>
                    <a:pt x="377" y="150"/>
                  </a:lnTo>
                  <a:close/>
                  <a:moveTo>
                    <a:pt x="365" y="152"/>
                  </a:moveTo>
                  <a:lnTo>
                    <a:pt x="367" y="152"/>
                  </a:lnTo>
                  <a:lnTo>
                    <a:pt x="367" y="152"/>
                  </a:lnTo>
                  <a:lnTo>
                    <a:pt x="367" y="154"/>
                  </a:lnTo>
                  <a:lnTo>
                    <a:pt x="367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5" y="152"/>
                  </a:lnTo>
                  <a:lnTo>
                    <a:pt x="365" y="152"/>
                  </a:lnTo>
                  <a:close/>
                  <a:moveTo>
                    <a:pt x="373" y="152"/>
                  </a:moveTo>
                  <a:lnTo>
                    <a:pt x="373" y="152"/>
                  </a:lnTo>
                  <a:lnTo>
                    <a:pt x="373" y="152"/>
                  </a:lnTo>
                  <a:lnTo>
                    <a:pt x="371" y="154"/>
                  </a:lnTo>
                  <a:lnTo>
                    <a:pt x="369" y="154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2"/>
                  </a:lnTo>
                  <a:close/>
                  <a:moveTo>
                    <a:pt x="396" y="154"/>
                  </a:moveTo>
                  <a:lnTo>
                    <a:pt x="394" y="154"/>
                  </a:lnTo>
                  <a:lnTo>
                    <a:pt x="394" y="154"/>
                  </a:lnTo>
                  <a:lnTo>
                    <a:pt x="394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close/>
                  <a:moveTo>
                    <a:pt x="375" y="158"/>
                  </a:moveTo>
                  <a:lnTo>
                    <a:pt x="373" y="159"/>
                  </a:lnTo>
                  <a:lnTo>
                    <a:pt x="373" y="161"/>
                  </a:lnTo>
                  <a:lnTo>
                    <a:pt x="375" y="161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8"/>
                  </a:lnTo>
                  <a:close/>
                  <a:moveTo>
                    <a:pt x="367" y="165"/>
                  </a:moveTo>
                  <a:lnTo>
                    <a:pt x="367" y="165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7" y="165"/>
                  </a:lnTo>
                  <a:lnTo>
                    <a:pt x="367" y="165"/>
                  </a:lnTo>
                  <a:close/>
                  <a:moveTo>
                    <a:pt x="311" y="173"/>
                  </a:move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1" y="173"/>
                  </a:lnTo>
                  <a:lnTo>
                    <a:pt x="311" y="173"/>
                  </a:lnTo>
                  <a:lnTo>
                    <a:pt x="312" y="173"/>
                  </a:lnTo>
                  <a:lnTo>
                    <a:pt x="311" y="173"/>
                  </a:lnTo>
                  <a:lnTo>
                    <a:pt x="311" y="173"/>
                  </a:lnTo>
                  <a:close/>
                  <a:moveTo>
                    <a:pt x="331" y="175"/>
                  </a:moveTo>
                  <a:lnTo>
                    <a:pt x="333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close/>
                  <a:moveTo>
                    <a:pt x="358" y="176"/>
                  </a:moveTo>
                  <a:lnTo>
                    <a:pt x="358" y="176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60" y="173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6" y="178"/>
                  </a:lnTo>
                  <a:lnTo>
                    <a:pt x="358" y="176"/>
                  </a:lnTo>
                  <a:lnTo>
                    <a:pt x="358" y="176"/>
                  </a:lnTo>
                  <a:close/>
                  <a:moveTo>
                    <a:pt x="352" y="176"/>
                  </a:moveTo>
                  <a:lnTo>
                    <a:pt x="354" y="176"/>
                  </a:lnTo>
                  <a:lnTo>
                    <a:pt x="354" y="176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0" y="175"/>
                  </a:lnTo>
                  <a:lnTo>
                    <a:pt x="350" y="176"/>
                  </a:lnTo>
                  <a:lnTo>
                    <a:pt x="352" y="176"/>
                  </a:lnTo>
                  <a:lnTo>
                    <a:pt x="352" y="176"/>
                  </a:lnTo>
                  <a:close/>
                  <a:moveTo>
                    <a:pt x="343" y="178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3" y="180"/>
                  </a:lnTo>
                  <a:lnTo>
                    <a:pt x="343" y="178"/>
                  </a:lnTo>
                  <a:close/>
                  <a:moveTo>
                    <a:pt x="337" y="182"/>
                  </a:move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7" y="182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close/>
                  <a:moveTo>
                    <a:pt x="314" y="184"/>
                  </a:moveTo>
                  <a:lnTo>
                    <a:pt x="314" y="184"/>
                  </a:lnTo>
                  <a:lnTo>
                    <a:pt x="314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4" y="184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4"/>
                  </a:lnTo>
                  <a:close/>
                  <a:moveTo>
                    <a:pt x="356" y="186"/>
                  </a:moveTo>
                  <a:lnTo>
                    <a:pt x="356" y="186"/>
                  </a:lnTo>
                  <a:lnTo>
                    <a:pt x="356" y="186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6"/>
                  </a:lnTo>
                  <a:lnTo>
                    <a:pt x="358" y="186"/>
                  </a:lnTo>
                  <a:lnTo>
                    <a:pt x="358" y="184"/>
                  </a:lnTo>
                  <a:lnTo>
                    <a:pt x="356" y="186"/>
                  </a:lnTo>
                  <a:close/>
                  <a:moveTo>
                    <a:pt x="337" y="186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4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7" y="186"/>
                  </a:lnTo>
                  <a:lnTo>
                    <a:pt x="337" y="184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close/>
                  <a:moveTo>
                    <a:pt x="339" y="188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8"/>
                  </a:lnTo>
                  <a:lnTo>
                    <a:pt x="339" y="188"/>
                  </a:lnTo>
                  <a:close/>
                  <a:moveTo>
                    <a:pt x="379" y="233"/>
                  </a:move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81" y="233"/>
                  </a:lnTo>
                  <a:lnTo>
                    <a:pt x="381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close/>
                  <a:moveTo>
                    <a:pt x="258" y="286"/>
                  </a:move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close/>
                  <a:moveTo>
                    <a:pt x="430" y="529"/>
                  </a:move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4" y="529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9"/>
                  </a:lnTo>
                  <a:lnTo>
                    <a:pt x="432" y="527"/>
                  </a:lnTo>
                  <a:lnTo>
                    <a:pt x="432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9"/>
                  </a:lnTo>
                  <a:close/>
                  <a:moveTo>
                    <a:pt x="473" y="568"/>
                  </a:moveTo>
                  <a:lnTo>
                    <a:pt x="473" y="568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2" y="566"/>
                  </a:lnTo>
                  <a:lnTo>
                    <a:pt x="472" y="566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3" y="568"/>
                  </a:lnTo>
                  <a:close/>
                  <a:moveTo>
                    <a:pt x="489" y="690"/>
                  </a:moveTo>
                  <a:lnTo>
                    <a:pt x="489" y="690"/>
                  </a:lnTo>
                  <a:lnTo>
                    <a:pt x="489" y="690"/>
                  </a:lnTo>
                  <a:lnTo>
                    <a:pt x="489" y="691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close/>
                  <a:moveTo>
                    <a:pt x="277" y="964"/>
                  </a:moveTo>
                  <a:lnTo>
                    <a:pt x="277" y="964"/>
                  </a:lnTo>
                  <a:lnTo>
                    <a:pt x="277" y="962"/>
                  </a:lnTo>
                  <a:lnTo>
                    <a:pt x="273" y="960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7"/>
                  </a:lnTo>
                  <a:lnTo>
                    <a:pt x="271" y="957"/>
                  </a:lnTo>
                  <a:lnTo>
                    <a:pt x="271" y="958"/>
                  </a:lnTo>
                  <a:lnTo>
                    <a:pt x="271" y="960"/>
                  </a:lnTo>
                  <a:lnTo>
                    <a:pt x="271" y="960"/>
                  </a:lnTo>
                  <a:lnTo>
                    <a:pt x="273" y="964"/>
                  </a:lnTo>
                  <a:lnTo>
                    <a:pt x="275" y="966"/>
                  </a:lnTo>
                  <a:lnTo>
                    <a:pt x="277" y="968"/>
                  </a:lnTo>
                  <a:lnTo>
                    <a:pt x="278" y="968"/>
                  </a:lnTo>
                  <a:lnTo>
                    <a:pt x="277" y="966"/>
                  </a:lnTo>
                  <a:lnTo>
                    <a:pt x="277" y="966"/>
                  </a:lnTo>
                  <a:lnTo>
                    <a:pt x="275" y="964"/>
                  </a:lnTo>
                  <a:lnTo>
                    <a:pt x="275" y="964"/>
                  </a:lnTo>
                  <a:lnTo>
                    <a:pt x="277" y="964"/>
                  </a:lnTo>
                  <a:lnTo>
                    <a:pt x="278" y="966"/>
                  </a:lnTo>
                  <a:lnTo>
                    <a:pt x="278" y="968"/>
                  </a:lnTo>
                  <a:lnTo>
                    <a:pt x="278" y="970"/>
                  </a:lnTo>
                  <a:lnTo>
                    <a:pt x="278" y="970"/>
                  </a:lnTo>
                  <a:lnTo>
                    <a:pt x="280" y="970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6"/>
                  </a:lnTo>
                  <a:lnTo>
                    <a:pt x="280" y="966"/>
                  </a:lnTo>
                  <a:lnTo>
                    <a:pt x="277" y="964"/>
                  </a:lnTo>
                  <a:close/>
                  <a:moveTo>
                    <a:pt x="312" y="921"/>
                  </a:moveTo>
                  <a:lnTo>
                    <a:pt x="311" y="919"/>
                  </a:lnTo>
                  <a:lnTo>
                    <a:pt x="309" y="919"/>
                  </a:lnTo>
                  <a:lnTo>
                    <a:pt x="301" y="919"/>
                  </a:lnTo>
                  <a:lnTo>
                    <a:pt x="299" y="919"/>
                  </a:lnTo>
                  <a:lnTo>
                    <a:pt x="297" y="917"/>
                  </a:lnTo>
                  <a:lnTo>
                    <a:pt x="297" y="917"/>
                  </a:lnTo>
                  <a:lnTo>
                    <a:pt x="299" y="919"/>
                  </a:lnTo>
                  <a:lnTo>
                    <a:pt x="309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1" y="922"/>
                  </a:lnTo>
                  <a:lnTo>
                    <a:pt x="312" y="922"/>
                  </a:lnTo>
                  <a:lnTo>
                    <a:pt x="312" y="922"/>
                  </a:lnTo>
                  <a:lnTo>
                    <a:pt x="312" y="921"/>
                  </a:lnTo>
                  <a:lnTo>
                    <a:pt x="312" y="921"/>
                  </a:lnTo>
                  <a:lnTo>
                    <a:pt x="312" y="921"/>
                  </a:lnTo>
                  <a:close/>
                  <a:moveTo>
                    <a:pt x="320" y="898"/>
                  </a:moveTo>
                  <a:lnTo>
                    <a:pt x="320" y="898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4" y="902"/>
                  </a:lnTo>
                  <a:lnTo>
                    <a:pt x="324" y="902"/>
                  </a:lnTo>
                  <a:lnTo>
                    <a:pt x="324" y="900"/>
                  </a:lnTo>
                  <a:lnTo>
                    <a:pt x="322" y="900"/>
                  </a:lnTo>
                  <a:lnTo>
                    <a:pt x="322" y="898"/>
                  </a:lnTo>
                  <a:lnTo>
                    <a:pt x="324" y="898"/>
                  </a:lnTo>
                  <a:lnTo>
                    <a:pt x="324" y="900"/>
                  </a:lnTo>
                  <a:lnTo>
                    <a:pt x="324" y="900"/>
                  </a:lnTo>
                  <a:lnTo>
                    <a:pt x="324" y="902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4" y="900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8"/>
                  </a:lnTo>
                  <a:lnTo>
                    <a:pt x="320" y="898"/>
                  </a:lnTo>
                  <a:close/>
                  <a:moveTo>
                    <a:pt x="328" y="909"/>
                  </a:moveTo>
                  <a:lnTo>
                    <a:pt x="326" y="907"/>
                  </a:lnTo>
                  <a:lnTo>
                    <a:pt x="326" y="909"/>
                  </a:lnTo>
                  <a:lnTo>
                    <a:pt x="324" y="909"/>
                  </a:lnTo>
                  <a:lnTo>
                    <a:pt x="326" y="905"/>
                  </a:lnTo>
                  <a:lnTo>
                    <a:pt x="326" y="904"/>
                  </a:lnTo>
                  <a:lnTo>
                    <a:pt x="324" y="902"/>
                  </a:lnTo>
                  <a:lnTo>
                    <a:pt x="324" y="904"/>
                  </a:lnTo>
                  <a:lnTo>
                    <a:pt x="322" y="904"/>
                  </a:lnTo>
                  <a:lnTo>
                    <a:pt x="322" y="904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7"/>
                  </a:lnTo>
                  <a:lnTo>
                    <a:pt x="322" y="909"/>
                  </a:lnTo>
                  <a:lnTo>
                    <a:pt x="322" y="909"/>
                  </a:lnTo>
                  <a:lnTo>
                    <a:pt x="322" y="911"/>
                  </a:lnTo>
                  <a:lnTo>
                    <a:pt x="322" y="911"/>
                  </a:lnTo>
                  <a:lnTo>
                    <a:pt x="322" y="913"/>
                  </a:lnTo>
                  <a:lnTo>
                    <a:pt x="322" y="913"/>
                  </a:lnTo>
                  <a:lnTo>
                    <a:pt x="324" y="911"/>
                  </a:lnTo>
                  <a:lnTo>
                    <a:pt x="326" y="911"/>
                  </a:lnTo>
                  <a:lnTo>
                    <a:pt x="328" y="909"/>
                  </a:lnTo>
                  <a:lnTo>
                    <a:pt x="328" y="909"/>
                  </a:lnTo>
                  <a:lnTo>
                    <a:pt x="328" y="909"/>
                  </a:lnTo>
                  <a:close/>
                  <a:moveTo>
                    <a:pt x="343" y="907"/>
                  </a:move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09"/>
                  </a:lnTo>
                  <a:lnTo>
                    <a:pt x="343" y="907"/>
                  </a:lnTo>
                  <a:lnTo>
                    <a:pt x="341" y="905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9"/>
                  </a:lnTo>
                  <a:lnTo>
                    <a:pt x="339" y="909"/>
                  </a:lnTo>
                  <a:lnTo>
                    <a:pt x="337" y="911"/>
                  </a:lnTo>
                  <a:lnTo>
                    <a:pt x="335" y="911"/>
                  </a:lnTo>
                  <a:lnTo>
                    <a:pt x="335" y="913"/>
                  </a:lnTo>
                  <a:lnTo>
                    <a:pt x="335" y="915"/>
                  </a:lnTo>
                  <a:lnTo>
                    <a:pt x="337" y="915"/>
                  </a:lnTo>
                  <a:lnTo>
                    <a:pt x="337" y="913"/>
                  </a:lnTo>
                  <a:lnTo>
                    <a:pt x="339" y="911"/>
                  </a:lnTo>
                  <a:lnTo>
                    <a:pt x="341" y="911"/>
                  </a:lnTo>
                  <a:lnTo>
                    <a:pt x="341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7"/>
                  </a:lnTo>
                  <a:lnTo>
                    <a:pt x="343" y="907"/>
                  </a:lnTo>
                  <a:close/>
                  <a:moveTo>
                    <a:pt x="307" y="1021"/>
                  </a:moveTo>
                  <a:lnTo>
                    <a:pt x="307" y="1021"/>
                  </a:lnTo>
                  <a:lnTo>
                    <a:pt x="307" y="1021"/>
                  </a:lnTo>
                  <a:lnTo>
                    <a:pt x="305" y="1023"/>
                  </a:lnTo>
                  <a:lnTo>
                    <a:pt x="303" y="1025"/>
                  </a:lnTo>
                  <a:lnTo>
                    <a:pt x="301" y="1025"/>
                  </a:lnTo>
                  <a:lnTo>
                    <a:pt x="299" y="1027"/>
                  </a:lnTo>
                  <a:lnTo>
                    <a:pt x="299" y="1028"/>
                  </a:lnTo>
                  <a:lnTo>
                    <a:pt x="301" y="1028"/>
                  </a:lnTo>
                  <a:lnTo>
                    <a:pt x="301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7" y="1027"/>
                  </a:lnTo>
                  <a:lnTo>
                    <a:pt x="307" y="1025"/>
                  </a:lnTo>
                  <a:lnTo>
                    <a:pt x="305" y="1025"/>
                  </a:lnTo>
                  <a:lnTo>
                    <a:pt x="305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1"/>
                  </a:lnTo>
                  <a:close/>
                  <a:moveTo>
                    <a:pt x="295" y="945"/>
                  </a:moveTo>
                  <a:lnTo>
                    <a:pt x="292" y="941"/>
                  </a:lnTo>
                  <a:lnTo>
                    <a:pt x="292" y="941"/>
                  </a:lnTo>
                  <a:lnTo>
                    <a:pt x="290" y="941"/>
                  </a:lnTo>
                  <a:lnTo>
                    <a:pt x="290" y="941"/>
                  </a:lnTo>
                  <a:lnTo>
                    <a:pt x="294" y="945"/>
                  </a:lnTo>
                  <a:lnTo>
                    <a:pt x="295" y="947"/>
                  </a:lnTo>
                  <a:lnTo>
                    <a:pt x="297" y="949"/>
                  </a:lnTo>
                  <a:lnTo>
                    <a:pt x="299" y="949"/>
                  </a:lnTo>
                  <a:lnTo>
                    <a:pt x="299" y="949"/>
                  </a:lnTo>
                  <a:lnTo>
                    <a:pt x="297" y="947"/>
                  </a:lnTo>
                  <a:lnTo>
                    <a:pt x="295" y="945"/>
                  </a:lnTo>
                  <a:lnTo>
                    <a:pt x="295" y="945"/>
                  </a:lnTo>
                  <a:close/>
                  <a:moveTo>
                    <a:pt x="318" y="180"/>
                  </a:moveTo>
                  <a:lnTo>
                    <a:pt x="318" y="182"/>
                  </a:lnTo>
                  <a:lnTo>
                    <a:pt x="318" y="184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0" y="180"/>
                  </a:lnTo>
                  <a:lnTo>
                    <a:pt x="318" y="180"/>
                  </a:lnTo>
                  <a:lnTo>
                    <a:pt x="318" y="178"/>
                  </a:lnTo>
                  <a:lnTo>
                    <a:pt x="318" y="176"/>
                  </a:lnTo>
                  <a:lnTo>
                    <a:pt x="314" y="176"/>
                  </a:lnTo>
                  <a:lnTo>
                    <a:pt x="314" y="178"/>
                  </a:lnTo>
                  <a:lnTo>
                    <a:pt x="314" y="180"/>
                  </a:lnTo>
                  <a:lnTo>
                    <a:pt x="314" y="180"/>
                  </a:lnTo>
                  <a:lnTo>
                    <a:pt x="314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6" y="180"/>
                  </a:lnTo>
                  <a:lnTo>
                    <a:pt x="318" y="180"/>
                  </a:lnTo>
                  <a:close/>
                  <a:moveTo>
                    <a:pt x="365" y="176"/>
                  </a:moveTo>
                  <a:lnTo>
                    <a:pt x="367" y="176"/>
                  </a:lnTo>
                  <a:lnTo>
                    <a:pt x="367" y="175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5"/>
                  </a:lnTo>
                  <a:lnTo>
                    <a:pt x="365" y="176"/>
                  </a:lnTo>
                  <a:lnTo>
                    <a:pt x="364" y="178"/>
                  </a:lnTo>
                  <a:lnTo>
                    <a:pt x="364" y="178"/>
                  </a:lnTo>
                  <a:lnTo>
                    <a:pt x="364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2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4" y="182"/>
                  </a:lnTo>
                  <a:lnTo>
                    <a:pt x="364" y="182"/>
                  </a:lnTo>
                  <a:lnTo>
                    <a:pt x="365" y="176"/>
                  </a:lnTo>
                  <a:close/>
                  <a:moveTo>
                    <a:pt x="383" y="171"/>
                  </a:moveTo>
                  <a:lnTo>
                    <a:pt x="383" y="173"/>
                  </a:lnTo>
                  <a:lnTo>
                    <a:pt x="383" y="171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79" y="171"/>
                  </a:lnTo>
                  <a:lnTo>
                    <a:pt x="381" y="171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79" y="175"/>
                  </a:lnTo>
                  <a:lnTo>
                    <a:pt x="381" y="175"/>
                  </a:lnTo>
                  <a:lnTo>
                    <a:pt x="383" y="175"/>
                  </a:lnTo>
                  <a:lnTo>
                    <a:pt x="383" y="173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71"/>
                  </a:lnTo>
                  <a:close/>
                  <a:moveTo>
                    <a:pt x="369" y="171"/>
                  </a:moveTo>
                  <a:lnTo>
                    <a:pt x="369" y="169"/>
                  </a:lnTo>
                  <a:lnTo>
                    <a:pt x="373" y="163"/>
                  </a:lnTo>
                  <a:lnTo>
                    <a:pt x="373" y="163"/>
                  </a:lnTo>
                  <a:lnTo>
                    <a:pt x="371" y="163"/>
                  </a:lnTo>
                  <a:lnTo>
                    <a:pt x="371" y="163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69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3"/>
                  </a:lnTo>
                  <a:lnTo>
                    <a:pt x="369" y="173"/>
                  </a:lnTo>
                  <a:lnTo>
                    <a:pt x="369" y="171"/>
                  </a:lnTo>
                  <a:close/>
                  <a:moveTo>
                    <a:pt x="384" y="146"/>
                  </a:moveTo>
                  <a:lnTo>
                    <a:pt x="384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3" y="146"/>
                  </a:lnTo>
                  <a:lnTo>
                    <a:pt x="379" y="148"/>
                  </a:lnTo>
                  <a:lnTo>
                    <a:pt x="379" y="148"/>
                  </a:lnTo>
                  <a:lnTo>
                    <a:pt x="377" y="148"/>
                  </a:lnTo>
                  <a:lnTo>
                    <a:pt x="384" y="146"/>
                  </a:lnTo>
                  <a:lnTo>
                    <a:pt x="384" y="146"/>
                  </a:lnTo>
                  <a:close/>
                  <a:moveTo>
                    <a:pt x="398" y="142"/>
                  </a:moveTo>
                  <a:lnTo>
                    <a:pt x="388" y="142"/>
                  </a:lnTo>
                  <a:lnTo>
                    <a:pt x="388" y="142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6"/>
                  </a:lnTo>
                  <a:lnTo>
                    <a:pt x="388" y="146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2"/>
                  </a:lnTo>
                  <a:lnTo>
                    <a:pt x="398" y="142"/>
                  </a:lnTo>
                  <a:close/>
                  <a:moveTo>
                    <a:pt x="489" y="786"/>
                  </a:moveTo>
                  <a:lnTo>
                    <a:pt x="487" y="786"/>
                  </a:lnTo>
                  <a:lnTo>
                    <a:pt x="487" y="786"/>
                  </a:lnTo>
                  <a:lnTo>
                    <a:pt x="485" y="786"/>
                  </a:lnTo>
                  <a:lnTo>
                    <a:pt x="483" y="784"/>
                  </a:lnTo>
                  <a:lnTo>
                    <a:pt x="483" y="786"/>
                  </a:lnTo>
                  <a:lnTo>
                    <a:pt x="483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9" y="788"/>
                  </a:lnTo>
                  <a:lnTo>
                    <a:pt x="489" y="788"/>
                  </a:lnTo>
                  <a:lnTo>
                    <a:pt x="489" y="786"/>
                  </a:lnTo>
                  <a:lnTo>
                    <a:pt x="489" y="786"/>
                  </a:lnTo>
                  <a:close/>
                  <a:moveTo>
                    <a:pt x="460" y="900"/>
                  </a:moveTo>
                  <a:lnTo>
                    <a:pt x="460" y="900"/>
                  </a:lnTo>
                  <a:lnTo>
                    <a:pt x="460" y="902"/>
                  </a:lnTo>
                  <a:lnTo>
                    <a:pt x="460" y="904"/>
                  </a:lnTo>
                  <a:lnTo>
                    <a:pt x="460" y="904"/>
                  </a:lnTo>
                  <a:lnTo>
                    <a:pt x="462" y="904"/>
                  </a:lnTo>
                  <a:lnTo>
                    <a:pt x="462" y="902"/>
                  </a:lnTo>
                  <a:lnTo>
                    <a:pt x="462" y="902"/>
                  </a:lnTo>
                  <a:lnTo>
                    <a:pt x="460" y="900"/>
                  </a:lnTo>
                  <a:close/>
                  <a:moveTo>
                    <a:pt x="386" y="173"/>
                  </a:moveTo>
                  <a:lnTo>
                    <a:pt x="386" y="171"/>
                  </a:lnTo>
                  <a:lnTo>
                    <a:pt x="386" y="169"/>
                  </a:lnTo>
                  <a:lnTo>
                    <a:pt x="388" y="169"/>
                  </a:lnTo>
                  <a:lnTo>
                    <a:pt x="386" y="169"/>
                  </a:lnTo>
                  <a:lnTo>
                    <a:pt x="384" y="169"/>
                  </a:lnTo>
                  <a:lnTo>
                    <a:pt x="384" y="171"/>
                  </a:lnTo>
                  <a:lnTo>
                    <a:pt x="384" y="173"/>
                  </a:lnTo>
                  <a:lnTo>
                    <a:pt x="386" y="173"/>
                  </a:lnTo>
                  <a:close/>
                  <a:moveTo>
                    <a:pt x="356" y="180"/>
                  </a:moveTo>
                  <a:lnTo>
                    <a:pt x="356" y="180"/>
                  </a:lnTo>
                  <a:lnTo>
                    <a:pt x="356" y="180"/>
                  </a:lnTo>
                  <a:lnTo>
                    <a:pt x="356" y="180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6" y="180"/>
                  </a:lnTo>
                  <a:lnTo>
                    <a:pt x="356" y="180"/>
                  </a:lnTo>
                  <a:close/>
                  <a:moveTo>
                    <a:pt x="354" y="184"/>
                  </a:moveTo>
                  <a:lnTo>
                    <a:pt x="352" y="182"/>
                  </a:lnTo>
                  <a:lnTo>
                    <a:pt x="352" y="182"/>
                  </a:lnTo>
                  <a:lnTo>
                    <a:pt x="352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56" y="184"/>
                  </a:lnTo>
                  <a:lnTo>
                    <a:pt x="356" y="184"/>
                  </a:lnTo>
                  <a:lnTo>
                    <a:pt x="354" y="184"/>
                  </a:lnTo>
                  <a:lnTo>
                    <a:pt x="354" y="184"/>
                  </a:lnTo>
                  <a:close/>
                  <a:moveTo>
                    <a:pt x="318" y="905"/>
                  </a:move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20" y="905"/>
                  </a:lnTo>
                  <a:lnTo>
                    <a:pt x="320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0" y="905"/>
                  </a:lnTo>
                  <a:lnTo>
                    <a:pt x="320" y="904"/>
                  </a:lnTo>
                  <a:lnTo>
                    <a:pt x="318" y="904"/>
                  </a:lnTo>
                  <a:lnTo>
                    <a:pt x="318" y="904"/>
                  </a:lnTo>
                  <a:lnTo>
                    <a:pt x="320" y="904"/>
                  </a:lnTo>
                  <a:lnTo>
                    <a:pt x="322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18" y="900"/>
                  </a:lnTo>
                  <a:lnTo>
                    <a:pt x="318" y="900"/>
                  </a:lnTo>
                  <a:lnTo>
                    <a:pt x="318" y="898"/>
                  </a:lnTo>
                  <a:lnTo>
                    <a:pt x="320" y="898"/>
                  </a:lnTo>
                  <a:lnTo>
                    <a:pt x="320" y="898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6" y="892"/>
                  </a:lnTo>
                  <a:lnTo>
                    <a:pt x="314" y="892"/>
                  </a:lnTo>
                  <a:lnTo>
                    <a:pt x="314" y="892"/>
                  </a:lnTo>
                  <a:lnTo>
                    <a:pt x="312" y="892"/>
                  </a:lnTo>
                  <a:lnTo>
                    <a:pt x="314" y="896"/>
                  </a:lnTo>
                  <a:lnTo>
                    <a:pt x="314" y="896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4"/>
                  </a:lnTo>
                  <a:lnTo>
                    <a:pt x="312" y="904"/>
                  </a:lnTo>
                  <a:lnTo>
                    <a:pt x="314" y="905"/>
                  </a:lnTo>
                  <a:lnTo>
                    <a:pt x="316" y="907"/>
                  </a:lnTo>
                  <a:lnTo>
                    <a:pt x="318" y="909"/>
                  </a:lnTo>
                  <a:lnTo>
                    <a:pt x="318" y="909"/>
                  </a:lnTo>
                  <a:lnTo>
                    <a:pt x="320" y="909"/>
                  </a:lnTo>
                  <a:lnTo>
                    <a:pt x="320" y="909"/>
                  </a:lnTo>
                  <a:lnTo>
                    <a:pt x="320" y="907"/>
                  </a:lnTo>
                  <a:lnTo>
                    <a:pt x="318" y="905"/>
                  </a:lnTo>
                  <a:close/>
                  <a:moveTo>
                    <a:pt x="335" y="184"/>
                  </a:moveTo>
                  <a:lnTo>
                    <a:pt x="337" y="186"/>
                  </a:lnTo>
                  <a:lnTo>
                    <a:pt x="337" y="186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3" y="184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2"/>
                  </a:lnTo>
                  <a:lnTo>
                    <a:pt x="326" y="180"/>
                  </a:lnTo>
                  <a:lnTo>
                    <a:pt x="328" y="180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4" y="182"/>
                  </a:lnTo>
                  <a:lnTo>
                    <a:pt x="324" y="184"/>
                  </a:lnTo>
                  <a:lnTo>
                    <a:pt x="324" y="186"/>
                  </a:lnTo>
                  <a:lnTo>
                    <a:pt x="326" y="186"/>
                  </a:lnTo>
                  <a:lnTo>
                    <a:pt x="328" y="188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0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5" y="190"/>
                  </a:lnTo>
                  <a:lnTo>
                    <a:pt x="333" y="190"/>
                  </a:lnTo>
                  <a:lnTo>
                    <a:pt x="331" y="188"/>
                  </a:lnTo>
                  <a:lnTo>
                    <a:pt x="331" y="186"/>
                  </a:lnTo>
                  <a:lnTo>
                    <a:pt x="333" y="186"/>
                  </a:lnTo>
                  <a:lnTo>
                    <a:pt x="333" y="188"/>
                  </a:lnTo>
                  <a:lnTo>
                    <a:pt x="333" y="188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4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4"/>
                  </a:lnTo>
                  <a:lnTo>
                    <a:pt x="335" y="184"/>
                  </a:lnTo>
                  <a:close/>
                  <a:moveTo>
                    <a:pt x="362" y="176"/>
                  </a:moveTo>
                  <a:lnTo>
                    <a:pt x="364" y="176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5" y="175"/>
                  </a:lnTo>
                  <a:lnTo>
                    <a:pt x="365" y="173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71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71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2" y="175"/>
                  </a:lnTo>
                  <a:lnTo>
                    <a:pt x="360" y="176"/>
                  </a:lnTo>
                  <a:lnTo>
                    <a:pt x="358" y="176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2" y="176"/>
                  </a:lnTo>
                  <a:close/>
                  <a:moveTo>
                    <a:pt x="360" y="158"/>
                  </a:moveTo>
                  <a:lnTo>
                    <a:pt x="360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9"/>
                  </a:lnTo>
                  <a:lnTo>
                    <a:pt x="356" y="161"/>
                  </a:lnTo>
                  <a:lnTo>
                    <a:pt x="356" y="161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4" y="167"/>
                  </a:lnTo>
                  <a:lnTo>
                    <a:pt x="356" y="167"/>
                  </a:lnTo>
                  <a:lnTo>
                    <a:pt x="358" y="165"/>
                  </a:lnTo>
                  <a:lnTo>
                    <a:pt x="360" y="165"/>
                  </a:lnTo>
                  <a:lnTo>
                    <a:pt x="360" y="165"/>
                  </a:lnTo>
                  <a:lnTo>
                    <a:pt x="362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5" y="159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9" y="158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6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4"/>
                  </a:lnTo>
                  <a:lnTo>
                    <a:pt x="365" y="154"/>
                  </a:lnTo>
                  <a:lnTo>
                    <a:pt x="364" y="154"/>
                  </a:lnTo>
                  <a:lnTo>
                    <a:pt x="364" y="154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8"/>
                  </a:lnTo>
                  <a:close/>
                  <a:moveTo>
                    <a:pt x="490" y="760"/>
                  </a:moveTo>
                  <a:lnTo>
                    <a:pt x="490" y="760"/>
                  </a:lnTo>
                  <a:lnTo>
                    <a:pt x="490" y="758"/>
                  </a:lnTo>
                  <a:lnTo>
                    <a:pt x="489" y="758"/>
                  </a:lnTo>
                  <a:lnTo>
                    <a:pt x="489" y="758"/>
                  </a:lnTo>
                  <a:lnTo>
                    <a:pt x="487" y="758"/>
                  </a:lnTo>
                  <a:lnTo>
                    <a:pt x="485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9" y="762"/>
                  </a:lnTo>
                  <a:lnTo>
                    <a:pt x="490" y="762"/>
                  </a:lnTo>
                  <a:lnTo>
                    <a:pt x="492" y="763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0" y="760"/>
                  </a:lnTo>
                  <a:close/>
                  <a:moveTo>
                    <a:pt x="129" y="907"/>
                  </a:moveTo>
                  <a:lnTo>
                    <a:pt x="129" y="907"/>
                  </a:lnTo>
                  <a:lnTo>
                    <a:pt x="129" y="907"/>
                  </a:lnTo>
                  <a:lnTo>
                    <a:pt x="129" y="907"/>
                  </a:lnTo>
                  <a:close/>
                  <a:moveTo>
                    <a:pt x="129" y="907"/>
                  </a:moveTo>
                  <a:lnTo>
                    <a:pt x="127" y="907"/>
                  </a:lnTo>
                  <a:lnTo>
                    <a:pt x="127" y="907"/>
                  </a:lnTo>
                  <a:lnTo>
                    <a:pt x="127" y="907"/>
                  </a:lnTo>
                  <a:lnTo>
                    <a:pt x="125" y="907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3" y="911"/>
                  </a:lnTo>
                  <a:lnTo>
                    <a:pt x="123" y="913"/>
                  </a:lnTo>
                  <a:lnTo>
                    <a:pt x="123" y="913"/>
                  </a:lnTo>
                  <a:lnTo>
                    <a:pt x="121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5"/>
                  </a:lnTo>
                  <a:lnTo>
                    <a:pt x="119" y="917"/>
                  </a:lnTo>
                  <a:lnTo>
                    <a:pt x="121" y="919"/>
                  </a:lnTo>
                  <a:lnTo>
                    <a:pt x="123" y="919"/>
                  </a:lnTo>
                  <a:lnTo>
                    <a:pt x="125" y="922"/>
                  </a:lnTo>
                  <a:lnTo>
                    <a:pt x="127" y="926"/>
                  </a:lnTo>
                  <a:lnTo>
                    <a:pt x="127" y="932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31" y="938"/>
                  </a:lnTo>
                  <a:lnTo>
                    <a:pt x="131" y="936"/>
                  </a:lnTo>
                  <a:lnTo>
                    <a:pt x="131" y="936"/>
                  </a:lnTo>
                  <a:lnTo>
                    <a:pt x="131" y="934"/>
                  </a:lnTo>
                  <a:lnTo>
                    <a:pt x="131" y="934"/>
                  </a:lnTo>
                  <a:lnTo>
                    <a:pt x="129" y="932"/>
                  </a:lnTo>
                  <a:lnTo>
                    <a:pt x="131" y="928"/>
                  </a:lnTo>
                  <a:lnTo>
                    <a:pt x="133" y="921"/>
                  </a:lnTo>
                  <a:lnTo>
                    <a:pt x="133" y="913"/>
                  </a:lnTo>
                  <a:lnTo>
                    <a:pt x="133" y="913"/>
                  </a:lnTo>
                  <a:lnTo>
                    <a:pt x="129" y="907"/>
                  </a:lnTo>
                  <a:close/>
                  <a:moveTo>
                    <a:pt x="496" y="756"/>
                  </a:moveTo>
                  <a:lnTo>
                    <a:pt x="494" y="754"/>
                  </a:lnTo>
                  <a:lnTo>
                    <a:pt x="494" y="754"/>
                  </a:lnTo>
                  <a:lnTo>
                    <a:pt x="492" y="754"/>
                  </a:lnTo>
                  <a:lnTo>
                    <a:pt x="490" y="748"/>
                  </a:lnTo>
                  <a:lnTo>
                    <a:pt x="490" y="746"/>
                  </a:lnTo>
                  <a:lnTo>
                    <a:pt x="490" y="746"/>
                  </a:lnTo>
                  <a:lnTo>
                    <a:pt x="490" y="744"/>
                  </a:lnTo>
                  <a:lnTo>
                    <a:pt x="489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2" y="744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1"/>
                  </a:lnTo>
                  <a:lnTo>
                    <a:pt x="496" y="739"/>
                  </a:lnTo>
                  <a:lnTo>
                    <a:pt x="496" y="739"/>
                  </a:lnTo>
                  <a:lnTo>
                    <a:pt x="496" y="737"/>
                  </a:lnTo>
                  <a:lnTo>
                    <a:pt x="492" y="735"/>
                  </a:lnTo>
                  <a:lnTo>
                    <a:pt x="490" y="733"/>
                  </a:lnTo>
                  <a:lnTo>
                    <a:pt x="490" y="729"/>
                  </a:lnTo>
                  <a:lnTo>
                    <a:pt x="489" y="727"/>
                  </a:lnTo>
                  <a:lnTo>
                    <a:pt x="487" y="727"/>
                  </a:lnTo>
                  <a:lnTo>
                    <a:pt x="487" y="727"/>
                  </a:lnTo>
                  <a:lnTo>
                    <a:pt x="487" y="726"/>
                  </a:lnTo>
                  <a:lnTo>
                    <a:pt x="487" y="726"/>
                  </a:lnTo>
                  <a:lnTo>
                    <a:pt x="487" y="724"/>
                  </a:lnTo>
                  <a:lnTo>
                    <a:pt x="485" y="724"/>
                  </a:lnTo>
                  <a:lnTo>
                    <a:pt x="485" y="722"/>
                  </a:lnTo>
                  <a:lnTo>
                    <a:pt x="485" y="722"/>
                  </a:lnTo>
                  <a:lnTo>
                    <a:pt x="485" y="720"/>
                  </a:lnTo>
                  <a:lnTo>
                    <a:pt x="487" y="718"/>
                  </a:lnTo>
                  <a:lnTo>
                    <a:pt x="485" y="718"/>
                  </a:lnTo>
                  <a:lnTo>
                    <a:pt x="485" y="716"/>
                  </a:lnTo>
                  <a:lnTo>
                    <a:pt x="487" y="714"/>
                  </a:lnTo>
                  <a:lnTo>
                    <a:pt x="487" y="714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4"/>
                  </a:lnTo>
                  <a:lnTo>
                    <a:pt x="485" y="716"/>
                  </a:lnTo>
                  <a:lnTo>
                    <a:pt x="483" y="716"/>
                  </a:lnTo>
                  <a:lnTo>
                    <a:pt x="483" y="714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483" y="708"/>
                  </a:lnTo>
                  <a:lnTo>
                    <a:pt x="483" y="707"/>
                  </a:lnTo>
                  <a:lnTo>
                    <a:pt x="481" y="707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5" y="703"/>
                  </a:lnTo>
                  <a:lnTo>
                    <a:pt x="485" y="705"/>
                  </a:lnTo>
                  <a:lnTo>
                    <a:pt x="487" y="705"/>
                  </a:lnTo>
                  <a:lnTo>
                    <a:pt x="487" y="703"/>
                  </a:lnTo>
                  <a:lnTo>
                    <a:pt x="487" y="703"/>
                  </a:lnTo>
                  <a:lnTo>
                    <a:pt x="487" y="701"/>
                  </a:lnTo>
                  <a:lnTo>
                    <a:pt x="487" y="701"/>
                  </a:lnTo>
                  <a:lnTo>
                    <a:pt x="487" y="699"/>
                  </a:lnTo>
                  <a:lnTo>
                    <a:pt x="487" y="701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7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1" y="693"/>
                  </a:lnTo>
                  <a:lnTo>
                    <a:pt x="481" y="691"/>
                  </a:lnTo>
                  <a:lnTo>
                    <a:pt x="481" y="691"/>
                  </a:lnTo>
                  <a:lnTo>
                    <a:pt x="481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79" y="690"/>
                  </a:lnTo>
                  <a:lnTo>
                    <a:pt x="481" y="691"/>
                  </a:lnTo>
                  <a:lnTo>
                    <a:pt x="483" y="693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1" y="690"/>
                  </a:lnTo>
                  <a:lnTo>
                    <a:pt x="481" y="688"/>
                  </a:lnTo>
                  <a:lnTo>
                    <a:pt x="481" y="686"/>
                  </a:lnTo>
                  <a:lnTo>
                    <a:pt x="481" y="684"/>
                  </a:lnTo>
                  <a:lnTo>
                    <a:pt x="481" y="684"/>
                  </a:lnTo>
                  <a:lnTo>
                    <a:pt x="479" y="682"/>
                  </a:lnTo>
                  <a:lnTo>
                    <a:pt x="479" y="682"/>
                  </a:lnTo>
                  <a:lnTo>
                    <a:pt x="481" y="680"/>
                  </a:lnTo>
                  <a:lnTo>
                    <a:pt x="481" y="680"/>
                  </a:lnTo>
                  <a:lnTo>
                    <a:pt x="483" y="678"/>
                  </a:lnTo>
                  <a:lnTo>
                    <a:pt x="481" y="678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79" y="676"/>
                  </a:lnTo>
                  <a:lnTo>
                    <a:pt x="479" y="676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1" y="673"/>
                  </a:lnTo>
                  <a:lnTo>
                    <a:pt x="481" y="671"/>
                  </a:lnTo>
                  <a:lnTo>
                    <a:pt x="483" y="673"/>
                  </a:lnTo>
                  <a:lnTo>
                    <a:pt x="483" y="676"/>
                  </a:lnTo>
                  <a:lnTo>
                    <a:pt x="483" y="680"/>
                  </a:lnTo>
                  <a:lnTo>
                    <a:pt x="483" y="680"/>
                  </a:lnTo>
                  <a:lnTo>
                    <a:pt x="485" y="680"/>
                  </a:lnTo>
                  <a:lnTo>
                    <a:pt x="485" y="680"/>
                  </a:lnTo>
                  <a:lnTo>
                    <a:pt x="485" y="678"/>
                  </a:lnTo>
                  <a:lnTo>
                    <a:pt x="485" y="673"/>
                  </a:lnTo>
                  <a:lnTo>
                    <a:pt x="485" y="671"/>
                  </a:lnTo>
                  <a:lnTo>
                    <a:pt x="483" y="671"/>
                  </a:lnTo>
                  <a:lnTo>
                    <a:pt x="483" y="669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7" y="654"/>
                  </a:lnTo>
                  <a:lnTo>
                    <a:pt x="475" y="654"/>
                  </a:lnTo>
                  <a:lnTo>
                    <a:pt x="477" y="652"/>
                  </a:lnTo>
                  <a:lnTo>
                    <a:pt x="477" y="652"/>
                  </a:lnTo>
                  <a:lnTo>
                    <a:pt x="479" y="652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81" y="654"/>
                  </a:lnTo>
                  <a:lnTo>
                    <a:pt x="479" y="650"/>
                  </a:lnTo>
                  <a:lnTo>
                    <a:pt x="477" y="648"/>
                  </a:lnTo>
                  <a:lnTo>
                    <a:pt x="479" y="648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3" y="638"/>
                  </a:lnTo>
                  <a:lnTo>
                    <a:pt x="473" y="637"/>
                  </a:lnTo>
                  <a:lnTo>
                    <a:pt x="473" y="637"/>
                  </a:lnTo>
                  <a:lnTo>
                    <a:pt x="473" y="633"/>
                  </a:lnTo>
                  <a:lnTo>
                    <a:pt x="473" y="631"/>
                  </a:lnTo>
                  <a:lnTo>
                    <a:pt x="472" y="629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1"/>
                  </a:lnTo>
                  <a:lnTo>
                    <a:pt x="470" y="621"/>
                  </a:lnTo>
                  <a:lnTo>
                    <a:pt x="470" y="616"/>
                  </a:lnTo>
                  <a:lnTo>
                    <a:pt x="470" y="616"/>
                  </a:lnTo>
                  <a:lnTo>
                    <a:pt x="470" y="618"/>
                  </a:lnTo>
                  <a:lnTo>
                    <a:pt x="472" y="618"/>
                  </a:lnTo>
                  <a:lnTo>
                    <a:pt x="470" y="614"/>
                  </a:lnTo>
                  <a:lnTo>
                    <a:pt x="470" y="614"/>
                  </a:lnTo>
                  <a:lnTo>
                    <a:pt x="468" y="610"/>
                  </a:lnTo>
                  <a:lnTo>
                    <a:pt x="468" y="610"/>
                  </a:lnTo>
                  <a:lnTo>
                    <a:pt x="466" y="606"/>
                  </a:lnTo>
                  <a:lnTo>
                    <a:pt x="466" y="606"/>
                  </a:lnTo>
                  <a:lnTo>
                    <a:pt x="464" y="606"/>
                  </a:lnTo>
                  <a:lnTo>
                    <a:pt x="464" y="606"/>
                  </a:lnTo>
                  <a:lnTo>
                    <a:pt x="466" y="606"/>
                  </a:lnTo>
                  <a:lnTo>
                    <a:pt x="460" y="595"/>
                  </a:lnTo>
                  <a:lnTo>
                    <a:pt x="458" y="591"/>
                  </a:lnTo>
                  <a:lnTo>
                    <a:pt x="458" y="584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4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8" y="584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78"/>
                  </a:lnTo>
                  <a:lnTo>
                    <a:pt x="458" y="578"/>
                  </a:lnTo>
                  <a:lnTo>
                    <a:pt x="460" y="578"/>
                  </a:lnTo>
                  <a:lnTo>
                    <a:pt x="460" y="578"/>
                  </a:lnTo>
                  <a:lnTo>
                    <a:pt x="462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58" y="576"/>
                  </a:lnTo>
                  <a:lnTo>
                    <a:pt x="456" y="574"/>
                  </a:lnTo>
                  <a:lnTo>
                    <a:pt x="456" y="574"/>
                  </a:lnTo>
                  <a:lnTo>
                    <a:pt x="456" y="570"/>
                  </a:lnTo>
                  <a:lnTo>
                    <a:pt x="456" y="570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6"/>
                  </a:lnTo>
                  <a:lnTo>
                    <a:pt x="451" y="566"/>
                  </a:lnTo>
                  <a:lnTo>
                    <a:pt x="451" y="568"/>
                  </a:lnTo>
                  <a:lnTo>
                    <a:pt x="451" y="570"/>
                  </a:lnTo>
                  <a:lnTo>
                    <a:pt x="453" y="570"/>
                  </a:lnTo>
                  <a:lnTo>
                    <a:pt x="453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2"/>
                  </a:lnTo>
                  <a:lnTo>
                    <a:pt x="451" y="572"/>
                  </a:lnTo>
                  <a:lnTo>
                    <a:pt x="449" y="572"/>
                  </a:lnTo>
                  <a:lnTo>
                    <a:pt x="449" y="570"/>
                  </a:lnTo>
                  <a:lnTo>
                    <a:pt x="449" y="570"/>
                  </a:lnTo>
                  <a:lnTo>
                    <a:pt x="451" y="570"/>
                  </a:lnTo>
                  <a:lnTo>
                    <a:pt x="449" y="570"/>
                  </a:lnTo>
                  <a:lnTo>
                    <a:pt x="449" y="568"/>
                  </a:lnTo>
                  <a:lnTo>
                    <a:pt x="449" y="568"/>
                  </a:lnTo>
                  <a:lnTo>
                    <a:pt x="449" y="566"/>
                  </a:lnTo>
                  <a:lnTo>
                    <a:pt x="449" y="566"/>
                  </a:lnTo>
                  <a:lnTo>
                    <a:pt x="447" y="566"/>
                  </a:lnTo>
                  <a:lnTo>
                    <a:pt x="447" y="566"/>
                  </a:lnTo>
                  <a:lnTo>
                    <a:pt x="447" y="565"/>
                  </a:lnTo>
                  <a:lnTo>
                    <a:pt x="445" y="565"/>
                  </a:lnTo>
                  <a:lnTo>
                    <a:pt x="445" y="563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3" y="561"/>
                  </a:lnTo>
                  <a:lnTo>
                    <a:pt x="443" y="563"/>
                  </a:lnTo>
                  <a:lnTo>
                    <a:pt x="441" y="565"/>
                  </a:lnTo>
                  <a:lnTo>
                    <a:pt x="439" y="563"/>
                  </a:lnTo>
                  <a:lnTo>
                    <a:pt x="439" y="561"/>
                  </a:lnTo>
                  <a:lnTo>
                    <a:pt x="439" y="561"/>
                  </a:lnTo>
                  <a:lnTo>
                    <a:pt x="441" y="561"/>
                  </a:lnTo>
                  <a:lnTo>
                    <a:pt x="441" y="559"/>
                  </a:lnTo>
                  <a:lnTo>
                    <a:pt x="441" y="561"/>
                  </a:lnTo>
                  <a:lnTo>
                    <a:pt x="443" y="561"/>
                  </a:lnTo>
                  <a:lnTo>
                    <a:pt x="443" y="559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28" y="542"/>
                  </a:lnTo>
                  <a:lnTo>
                    <a:pt x="426" y="538"/>
                  </a:lnTo>
                  <a:lnTo>
                    <a:pt x="424" y="534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2" y="531"/>
                  </a:lnTo>
                  <a:lnTo>
                    <a:pt x="420" y="531"/>
                  </a:lnTo>
                  <a:lnTo>
                    <a:pt x="418" y="529"/>
                  </a:lnTo>
                  <a:lnTo>
                    <a:pt x="417" y="527"/>
                  </a:lnTo>
                  <a:lnTo>
                    <a:pt x="417" y="525"/>
                  </a:lnTo>
                  <a:lnTo>
                    <a:pt x="415" y="523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7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20" y="515"/>
                  </a:lnTo>
                  <a:lnTo>
                    <a:pt x="420" y="515"/>
                  </a:lnTo>
                  <a:lnTo>
                    <a:pt x="420" y="513"/>
                  </a:lnTo>
                  <a:lnTo>
                    <a:pt x="420" y="513"/>
                  </a:lnTo>
                  <a:lnTo>
                    <a:pt x="418" y="513"/>
                  </a:lnTo>
                  <a:lnTo>
                    <a:pt x="418" y="513"/>
                  </a:lnTo>
                  <a:lnTo>
                    <a:pt x="418" y="515"/>
                  </a:lnTo>
                  <a:lnTo>
                    <a:pt x="418" y="515"/>
                  </a:lnTo>
                  <a:lnTo>
                    <a:pt x="417" y="515"/>
                  </a:lnTo>
                  <a:lnTo>
                    <a:pt x="417" y="515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5" y="515"/>
                  </a:lnTo>
                  <a:lnTo>
                    <a:pt x="415" y="517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5" y="521"/>
                  </a:lnTo>
                  <a:lnTo>
                    <a:pt x="415" y="525"/>
                  </a:lnTo>
                  <a:lnTo>
                    <a:pt x="415" y="523"/>
                  </a:lnTo>
                  <a:lnTo>
                    <a:pt x="413" y="523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3"/>
                  </a:lnTo>
                  <a:lnTo>
                    <a:pt x="413" y="523"/>
                  </a:lnTo>
                  <a:lnTo>
                    <a:pt x="413" y="523"/>
                  </a:lnTo>
                  <a:lnTo>
                    <a:pt x="413" y="521"/>
                  </a:lnTo>
                  <a:lnTo>
                    <a:pt x="413" y="521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9" y="519"/>
                  </a:lnTo>
                  <a:lnTo>
                    <a:pt x="407" y="517"/>
                  </a:lnTo>
                  <a:lnTo>
                    <a:pt x="407" y="517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2"/>
                  </a:lnTo>
                  <a:lnTo>
                    <a:pt x="411" y="510"/>
                  </a:lnTo>
                  <a:lnTo>
                    <a:pt x="409" y="510"/>
                  </a:lnTo>
                  <a:lnTo>
                    <a:pt x="407" y="510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3" y="508"/>
                  </a:lnTo>
                  <a:lnTo>
                    <a:pt x="403" y="510"/>
                  </a:lnTo>
                  <a:lnTo>
                    <a:pt x="401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1" y="506"/>
                  </a:lnTo>
                  <a:lnTo>
                    <a:pt x="401" y="506"/>
                  </a:lnTo>
                  <a:lnTo>
                    <a:pt x="403" y="508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2"/>
                  </a:lnTo>
                  <a:lnTo>
                    <a:pt x="398" y="502"/>
                  </a:lnTo>
                  <a:lnTo>
                    <a:pt x="398" y="502"/>
                  </a:lnTo>
                  <a:lnTo>
                    <a:pt x="396" y="502"/>
                  </a:lnTo>
                  <a:lnTo>
                    <a:pt x="394" y="500"/>
                  </a:lnTo>
                  <a:lnTo>
                    <a:pt x="392" y="500"/>
                  </a:lnTo>
                  <a:lnTo>
                    <a:pt x="392" y="500"/>
                  </a:lnTo>
                  <a:lnTo>
                    <a:pt x="392" y="502"/>
                  </a:lnTo>
                  <a:lnTo>
                    <a:pt x="392" y="504"/>
                  </a:lnTo>
                  <a:lnTo>
                    <a:pt x="390" y="506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6" y="504"/>
                  </a:lnTo>
                  <a:lnTo>
                    <a:pt x="384" y="504"/>
                  </a:lnTo>
                  <a:lnTo>
                    <a:pt x="384" y="502"/>
                  </a:lnTo>
                  <a:lnTo>
                    <a:pt x="384" y="502"/>
                  </a:lnTo>
                  <a:lnTo>
                    <a:pt x="383" y="498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3" y="495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77" y="491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5" y="491"/>
                  </a:lnTo>
                  <a:lnTo>
                    <a:pt x="375" y="491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3" y="489"/>
                  </a:lnTo>
                  <a:lnTo>
                    <a:pt x="373" y="489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5" y="487"/>
                  </a:lnTo>
                  <a:lnTo>
                    <a:pt x="373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3" y="487"/>
                  </a:lnTo>
                  <a:lnTo>
                    <a:pt x="373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5" y="483"/>
                  </a:lnTo>
                  <a:lnTo>
                    <a:pt x="360" y="479"/>
                  </a:lnTo>
                  <a:lnTo>
                    <a:pt x="362" y="479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3" y="483"/>
                  </a:lnTo>
                  <a:lnTo>
                    <a:pt x="371" y="483"/>
                  </a:lnTo>
                  <a:lnTo>
                    <a:pt x="364" y="476"/>
                  </a:lnTo>
                  <a:lnTo>
                    <a:pt x="356" y="470"/>
                  </a:lnTo>
                  <a:lnTo>
                    <a:pt x="347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0"/>
                  </a:lnTo>
                  <a:lnTo>
                    <a:pt x="343" y="460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4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9" y="464"/>
                  </a:lnTo>
                  <a:lnTo>
                    <a:pt x="341" y="462"/>
                  </a:lnTo>
                  <a:lnTo>
                    <a:pt x="343" y="462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59"/>
                  </a:lnTo>
                  <a:lnTo>
                    <a:pt x="339" y="455"/>
                  </a:lnTo>
                  <a:lnTo>
                    <a:pt x="337" y="453"/>
                  </a:lnTo>
                  <a:lnTo>
                    <a:pt x="339" y="451"/>
                  </a:lnTo>
                  <a:lnTo>
                    <a:pt x="337" y="449"/>
                  </a:lnTo>
                  <a:lnTo>
                    <a:pt x="326" y="440"/>
                  </a:lnTo>
                  <a:lnTo>
                    <a:pt x="314" y="432"/>
                  </a:lnTo>
                  <a:lnTo>
                    <a:pt x="309" y="424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5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19"/>
                  </a:lnTo>
                  <a:lnTo>
                    <a:pt x="301" y="413"/>
                  </a:lnTo>
                  <a:lnTo>
                    <a:pt x="299" y="411"/>
                  </a:lnTo>
                  <a:lnTo>
                    <a:pt x="297" y="407"/>
                  </a:lnTo>
                  <a:lnTo>
                    <a:pt x="295" y="407"/>
                  </a:lnTo>
                  <a:lnTo>
                    <a:pt x="295" y="406"/>
                  </a:lnTo>
                  <a:lnTo>
                    <a:pt x="292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7"/>
                  </a:lnTo>
                  <a:lnTo>
                    <a:pt x="288" y="406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0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88" y="402"/>
                  </a:lnTo>
                  <a:lnTo>
                    <a:pt x="286" y="402"/>
                  </a:lnTo>
                  <a:lnTo>
                    <a:pt x="284" y="402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8" y="402"/>
                  </a:lnTo>
                  <a:lnTo>
                    <a:pt x="290" y="402"/>
                  </a:lnTo>
                  <a:lnTo>
                    <a:pt x="292" y="402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4"/>
                  </a:lnTo>
                  <a:lnTo>
                    <a:pt x="294" y="404"/>
                  </a:lnTo>
                  <a:lnTo>
                    <a:pt x="294" y="402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2" y="396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2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4" y="390"/>
                  </a:lnTo>
                  <a:lnTo>
                    <a:pt x="295" y="390"/>
                  </a:lnTo>
                  <a:lnTo>
                    <a:pt x="295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2" y="381"/>
                  </a:lnTo>
                  <a:lnTo>
                    <a:pt x="292" y="379"/>
                  </a:lnTo>
                  <a:lnTo>
                    <a:pt x="290" y="377"/>
                  </a:lnTo>
                  <a:lnTo>
                    <a:pt x="292" y="377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9"/>
                  </a:lnTo>
                  <a:lnTo>
                    <a:pt x="286" y="379"/>
                  </a:lnTo>
                  <a:lnTo>
                    <a:pt x="286" y="381"/>
                  </a:lnTo>
                  <a:lnTo>
                    <a:pt x="284" y="379"/>
                  </a:lnTo>
                  <a:lnTo>
                    <a:pt x="284" y="379"/>
                  </a:lnTo>
                  <a:lnTo>
                    <a:pt x="286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4" y="377"/>
                  </a:lnTo>
                  <a:lnTo>
                    <a:pt x="284" y="375"/>
                  </a:lnTo>
                  <a:lnTo>
                    <a:pt x="284" y="375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5"/>
                  </a:lnTo>
                  <a:lnTo>
                    <a:pt x="284" y="373"/>
                  </a:lnTo>
                  <a:lnTo>
                    <a:pt x="282" y="373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78" y="370"/>
                  </a:lnTo>
                  <a:lnTo>
                    <a:pt x="278" y="370"/>
                  </a:lnTo>
                  <a:lnTo>
                    <a:pt x="275" y="366"/>
                  </a:lnTo>
                  <a:lnTo>
                    <a:pt x="273" y="366"/>
                  </a:lnTo>
                  <a:lnTo>
                    <a:pt x="271" y="366"/>
                  </a:lnTo>
                  <a:lnTo>
                    <a:pt x="271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4"/>
                  </a:lnTo>
                  <a:lnTo>
                    <a:pt x="265" y="360"/>
                  </a:lnTo>
                  <a:lnTo>
                    <a:pt x="263" y="358"/>
                  </a:lnTo>
                  <a:lnTo>
                    <a:pt x="261" y="356"/>
                  </a:lnTo>
                  <a:lnTo>
                    <a:pt x="261" y="356"/>
                  </a:lnTo>
                  <a:lnTo>
                    <a:pt x="259" y="354"/>
                  </a:lnTo>
                  <a:lnTo>
                    <a:pt x="259" y="354"/>
                  </a:lnTo>
                  <a:lnTo>
                    <a:pt x="259" y="353"/>
                  </a:lnTo>
                  <a:lnTo>
                    <a:pt x="259" y="351"/>
                  </a:lnTo>
                  <a:lnTo>
                    <a:pt x="256" y="351"/>
                  </a:lnTo>
                  <a:lnTo>
                    <a:pt x="254" y="349"/>
                  </a:lnTo>
                  <a:lnTo>
                    <a:pt x="250" y="343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48" y="335"/>
                  </a:lnTo>
                  <a:lnTo>
                    <a:pt x="248" y="334"/>
                  </a:lnTo>
                  <a:lnTo>
                    <a:pt x="248" y="332"/>
                  </a:lnTo>
                  <a:lnTo>
                    <a:pt x="246" y="332"/>
                  </a:lnTo>
                  <a:lnTo>
                    <a:pt x="246" y="332"/>
                  </a:lnTo>
                  <a:lnTo>
                    <a:pt x="246" y="335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5"/>
                  </a:lnTo>
                  <a:lnTo>
                    <a:pt x="246" y="334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6" y="330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1" y="324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1" y="322"/>
                  </a:lnTo>
                  <a:lnTo>
                    <a:pt x="239" y="322"/>
                  </a:lnTo>
                  <a:lnTo>
                    <a:pt x="237" y="320"/>
                  </a:lnTo>
                  <a:lnTo>
                    <a:pt x="237" y="318"/>
                  </a:lnTo>
                  <a:lnTo>
                    <a:pt x="237" y="317"/>
                  </a:lnTo>
                  <a:lnTo>
                    <a:pt x="237" y="317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1"/>
                  </a:lnTo>
                  <a:lnTo>
                    <a:pt x="239" y="309"/>
                  </a:lnTo>
                  <a:lnTo>
                    <a:pt x="241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4" y="305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8" y="296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50" y="294"/>
                  </a:lnTo>
                  <a:lnTo>
                    <a:pt x="250" y="294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0"/>
                  </a:lnTo>
                  <a:lnTo>
                    <a:pt x="250" y="292"/>
                  </a:lnTo>
                  <a:lnTo>
                    <a:pt x="250" y="290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8" y="284"/>
                  </a:lnTo>
                  <a:lnTo>
                    <a:pt x="248" y="282"/>
                  </a:lnTo>
                  <a:lnTo>
                    <a:pt x="250" y="284"/>
                  </a:lnTo>
                  <a:lnTo>
                    <a:pt x="250" y="281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69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50" y="267"/>
                  </a:lnTo>
                  <a:lnTo>
                    <a:pt x="252" y="267"/>
                  </a:lnTo>
                  <a:lnTo>
                    <a:pt x="252" y="265"/>
                  </a:lnTo>
                  <a:lnTo>
                    <a:pt x="252" y="264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8" y="260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4" y="260"/>
                  </a:lnTo>
                  <a:lnTo>
                    <a:pt x="254" y="260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56" y="256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8" y="254"/>
                  </a:lnTo>
                  <a:lnTo>
                    <a:pt x="259" y="252"/>
                  </a:lnTo>
                  <a:lnTo>
                    <a:pt x="259" y="250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7"/>
                  </a:lnTo>
                  <a:lnTo>
                    <a:pt x="263" y="245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5"/>
                  </a:lnTo>
                  <a:lnTo>
                    <a:pt x="267" y="245"/>
                  </a:lnTo>
                  <a:lnTo>
                    <a:pt x="267" y="245"/>
                  </a:lnTo>
                  <a:lnTo>
                    <a:pt x="269" y="245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69" y="241"/>
                  </a:lnTo>
                  <a:lnTo>
                    <a:pt x="269" y="243"/>
                  </a:lnTo>
                  <a:lnTo>
                    <a:pt x="269" y="245"/>
                  </a:lnTo>
                  <a:lnTo>
                    <a:pt x="269" y="245"/>
                  </a:lnTo>
                  <a:lnTo>
                    <a:pt x="271" y="245"/>
                  </a:lnTo>
                  <a:lnTo>
                    <a:pt x="273" y="245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1"/>
                  </a:lnTo>
                  <a:lnTo>
                    <a:pt x="277" y="239"/>
                  </a:lnTo>
                  <a:lnTo>
                    <a:pt x="277" y="239"/>
                  </a:lnTo>
                  <a:lnTo>
                    <a:pt x="277" y="241"/>
                  </a:lnTo>
                  <a:lnTo>
                    <a:pt x="275" y="241"/>
                  </a:lnTo>
                  <a:lnTo>
                    <a:pt x="277" y="241"/>
                  </a:lnTo>
                  <a:lnTo>
                    <a:pt x="278" y="239"/>
                  </a:lnTo>
                  <a:lnTo>
                    <a:pt x="280" y="239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6" y="231"/>
                  </a:lnTo>
                  <a:lnTo>
                    <a:pt x="286" y="229"/>
                  </a:lnTo>
                  <a:lnTo>
                    <a:pt x="286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5" y="226"/>
                  </a:lnTo>
                  <a:lnTo>
                    <a:pt x="297" y="226"/>
                  </a:lnTo>
                  <a:lnTo>
                    <a:pt x="297" y="226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7" y="220"/>
                  </a:lnTo>
                  <a:lnTo>
                    <a:pt x="297" y="222"/>
                  </a:lnTo>
                  <a:lnTo>
                    <a:pt x="297" y="222"/>
                  </a:lnTo>
                  <a:lnTo>
                    <a:pt x="295" y="222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7" y="220"/>
                  </a:lnTo>
                  <a:lnTo>
                    <a:pt x="299" y="220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301" y="222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18"/>
                  </a:lnTo>
                  <a:lnTo>
                    <a:pt x="301" y="218"/>
                  </a:lnTo>
                  <a:lnTo>
                    <a:pt x="301" y="216"/>
                  </a:lnTo>
                  <a:lnTo>
                    <a:pt x="299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4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9" y="211"/>
                  </a:lnTo>
                  <a:lnTo>
                    <a:pt x="299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1" y="209"/>
                  </a:lnTo>
                  <a:lnTo>
                    <a:pt x="301" y="209"/>
                  </a:lnTo>
                  <a:lnTo>
                    <a:pt x="301" y="207"/>
                  </a:lnTo>
                  <a:lnTo>
                    <a:pt x="301" y="207"/>
                  </a:lnTo>
                  <a:lnTo>
                    <a:pt x="301" y="205"/>
                  </a:lnTo>
                  <a:lnTo>
                    <a:pt x="301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9" y="205"/>
                  </a:lnTo>
                  <a:lnTo>
                    <a:pt x="297" y="203"/>
                  </a:lnTo>
                  <a:lnTo>
                    <a:pt x="301" y="203"/>
                  </a:lnTo>
                  <a:lnTo>
                    <a:pt x="303" y="201"/>
                  </a:lnTo>
                  <a:lnTo>
                    <a:pt x="305" y="201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3" y="197"/>
                  </a:lnTo>
                  <a:lnTo>
                    <a:pt x="303" y="197"/>
                  </a:lnTo>
                  <a:lnTo>
                    <a:pt x="303" y="195"/>
                  </a:lnTo>
                  <a:lnTo>
                    <a:pt x="301" y="195"/>
                  </a:lnTo>
                  <a:lnTo>
                    <a:pt x="303" y="195"/>
                  </a:lnTo>
                  <a:lnTo>
                    <a:pt x="303" y="197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7" y="197"/>
                  </a:lnTo>
                  <a:lnTo>
                    <a:pt x="307" y="197"/>
                  </a:lnTo>
                  <a:lnTo>
                    <a:pt x="309" y="197"/>
                  </a:lnTo>
                  <a:lnTo>
                    <a:pt x="311" y="195"/>
                  </a:lnTo>
                  <a:lnTo>
                    <a:pt x="309" y="195"/>
                  </a:lnTo>
                  <a:lnTo>
                    <a:pt x="309" y="193"/>
                  </a:lnTo>
                  <a:lnTo>
                    <a:pt x="307" y="193"/>
                  </a:lnTo>
                  <a:lnTo>
                    <a:pt x="307" y="193"/>
                  </a:lnTo>
                  <a:lnTo>
                    <a:pt x="309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2" y="193"/>
                  </a:lnTo>
                  <a:lnTo>
                    <a:pt x="312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6" y="193"/>
                  </a:lnTo>
                  <a:lnTo>
                    <a:pt x="316" y="190"/>
                  </a:lnTo>
                  <a:lnTo>
                    <a:pt x="314" y="190"/>
                  </a:lnTo>
                  <a:lnTo>
                    <a:pt x="314" y="190"/>
                  </a:lnTo>
                  <a:lnTo>
                    <a:pt x="312" y="190"/>
                  </a:lnTo>
                  <a:lnTo>
                    <a:pt x="312" y="188"/>
                  </a:lnTo>
                  <a:lnTo>
                    <a:pt x="311" y="186"/>
                  </a:lnTo>
                  <a:lnTo>
                    <a:pt x="311" y="184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4"/>
                  </a:lnTo>
                  <a:lnTo>
                    <a:pt x="312" y="182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09" y="180"/>
                  </a:lnTo>
                  <a:lnTo>
                    <a:pt x="311" y="178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78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1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7" y="173"/>
                  </a:lnTo>
                  <a:lnTo>
                    <a:pt x="307" y="173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5" y="169"/>
                  </a:lnTo>
                  <a:lnTo>
                    <a:pt x="307" y="169"/>
                  </a:lnTo>
                  <a:lnTo>
                    <a:pt x="309" y="169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6" y="176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0" y="178"/>
                  </a:lnTo>
                  <a:lnTo>
                    <a:pt x="320" y="178"/>
                  </a:lnTo>
                  <a:lnTo>
                    <a:pt x="320" y="180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6" y="178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4" y="176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3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6" y="175"/>
                  </a:lnTo>
                  <a:lnTo>
                    <a:pt x="326" y="175"/>
                  </a:lnTo>
                  <a:lnTo>
                    <a:pt x="328" y="175"/>
                  </a:lnTo>
                  <a:lnTo>
                    <a:pt x="328" y="175"/>
                  </a:lnTo>
                  <a:lnTo>
                    <a:pt x="330" y="175"/>
                  </a:lnTo>
                  <a:lnTo>
                    <a:pt x="331" y="175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5" y="171"/>
                  </a:lnTo>
                  <a:lnTo>
                    <a:pt x="333" y="173"/>
                  </a:lnTo>
                  <a:lnTo>
                    <a:pt x="333" y="175"/>
                  </a:lnTo>
                  <a:lnTo>
                    <a:pt x="335" y="175"/>
                  </a:lnTo>
                  <a:lnTo>
                    <a:pt x="339" y="175"/>
                  </a:lnTo>
                  <a:lnTo>
                    <a:pt x="339" y="176"/>
                  </a:lnTo>
                  <a:lnTo>
                    <a:pt x="339" y="175"/>
                  </a:lnTo>
                  <a:lnTo>
                    <a:pt x="341" y="176"/>
                  </a:lnTo>
                  <a:lnTo>
                    <a:pt x="341" y="176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50" y="171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6" y="161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6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6" y="150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0" y="150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60" y="148"/>
                  </a:lnTo>
                  <a:lnTo>
                    <a:pt x="360" y="148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4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8"/>
                  </a:lnTo>
                  <a:lnTo>
                    <a:pt x="367" y="148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8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5" y="144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5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9" y="142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81" y="140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3" y="139"/>
                  </a:lnTo>
                  <a:lnTo>
                    <a:pt x="383" y="139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5"/>
                  </a:lnTo>
                  <a:lnTo>
                    <a:pt x="383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3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6" y="133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2" y="133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39"/>
                  </a:lnTo>
                  <a:lnTo>
                    <a:pt x="396" y="137"/>
                  </a:lnTo>
                  <a:lnTo>
                    <a:pt x="396" y="137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8" y="127"/>
                  </a:lnTo>
                  <a:lnTo>
                    <a:pt x="386" y="127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4" y="123"/>
                  </a:lnTo>
                  <a:lnTo>
                    <a:pt x="383" y="123"/>
                  </a:lnTo>
                  <a:lnTo>
                    <a:pt x="381" y="123"/>
                  </a:lnTo>
                  <a:lnTo>
                    <a:pt x="381" y="123"/>
                  </a:lnTo>
                  <a:lnTo>
                    <a:pt x="379" y="123"/>
                  </a:lnTo>
                  <a:lnTo>
                    <a:pt x="377" y="125"/>
                  </a:lnTo>
                  <a:lnTo>
                    <a:pt x="375" y="127"/>
                  </a:lnTo>
                  <a:lnTo>
                    <a:pt x="371" y="127"/>
                  </a:lnTo>
                  <a:lnTo>
                    <a:pt x="369" y="127"/>
                  </a:lnTo>
                  <a:lnTo>
                    <a:pt x="367" y="127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5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2" y="129"/>
                  </a:lnTo>
                  <a:lnTo>
                    <a:pt x="360" y="127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58" y="123"/>
                  </a:lnTo>
                  <a:lnTo>
                    <a:pt x="358" y="125"/>
                  </a:lnTo>
                  <a:lnTo>
                    <a:pt x="356" y="12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0" y="122"/>
                  </a:lnTo>
                  <a:lnTo>
                    <a:pt x="348" y="120"/>
                  </a:lnTo>
                  <a:lnTo>
                    <a:pt x="347" y="120"/>
                  </a:lnTo>
                  <a:lnTo>
                    <a:pt x="345" y="120"/>
                  </a:lnTo>
                  <a:lnTo>
                    <a:pt x="341" y="120"/>
                  </a:lnTo>
                  <a:lnTo>
                    <a:pt x="335" y="114"/>
                  </a:lnTo>
                  <a:lnTo>
                    <a:pt x="333" y="114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0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0" y="104"/>
                  </a:lnTo>
                  <a:lnTo>
                    <a:pt x="330" y="103"/>
                  </a:lnTo>
                  <a:lnTo>
                    <a:pt x="328" y="103"/>
                  </a:lnTo>
                  <a:lnTo>
                    <a:pt x="326" y="104"/>
                  </a:lnTo>
                  <a:lnTo>
                    <a:pt x="326" y="104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0" y="101"/>
                  </a:lnTo>
                  <a:lnTo>
                    <a:pt x="318" y="101"/>
                  </a:lnTo>
                  <a:lnTo>
                    <a:pt x="316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1" y="99"/>
                  </a:lnTo>
                  <a:lnTo>
                    <a:pt x="311" y="99"/>
                  </a:lnTo>
                  <a:lnTo>
                    <a:pt x="309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99"/>
                  </a:lnTo>
                  <a:lnTo>
                    <a:pt x="307" y="95"/>
                  </a:lnTo>
                  <a:lnTo>
                    <a:pt x="307" y="93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5" y="86"/>
                  </a:lnTo>
                  <a:lnTo>
                    <a:pt x="305" y="86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5" y="78"/>
                  </a:lnTo>
                  <a:lnTo>
                    <a:pt x="305" y="76"/>
                  </a:lnTo>
                  <a:lnTo>
                    <a:pt x="303" y="76"/>
                  </a:lnTo>
                  <a:lnTo>
                    <a:pt x="301" y="76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69"/>
                  </a:lnTo>
                  <a:lnTo>
                    <a:pt x="297" y="67"/>
                  </a:lnTo>
                  <a:lnTo>
                    <a:pt x="297" y="67"/>
                  </a:lnTo>
                  <a:lnTo>
                    <a:pt x="299" y="65"/>
                  </a:lnTo>
                  <a:lnTo>
                    <a:pt x="299" y="65"/>
                  </a:lnTo>
                  <a:lnTo>
                    <a:pt x="301" y="57"/>
                  </a:lnTo>
                  <a:lnTo>
                    <a:pt x="301" y="55"/>
                  </a:lnTo>
                  <a:lnTo>
                    <a:pt x="301" y="55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7" y="57"/>
                  </a:lnTo>
                  <a:lnTo>
                    <a:pt x="309" y="57"/>
                  </a:lnTo>
                  <a:lnTo>
                    <a:pt x="309" y="53"/>
                  </a:lnTo>
                  <a:lnTo>
                    <a:pt x="311" y="51"/>
                  </a:lnTo>
                  <a:lnTo>
                    <a:pt x="311" y="50"/>
                  </a:lnTo>
                  <a:lnTo>
                    <a:pt x="312" y="48"/>
                  </a:lnTo>
                  <a:lnTo>
                    <a:pt x="312" y="46"/>
                  </a:lnTo>
                  <a:lnTo>
                    <a:pt x="312" y="44"/>
                  </a:lnTo>
                  <a:lnTo>
                    <a:pt x="312" y="44"/>
                  </a:lnTo>
                  <a:lnTo>
                    <a:pt x="316" y="42"/>
                  </a:lnTo>
                  <a:lnTo>
                    <a:pt x="316" y="42"/>
                  </a:lnTo>
                  <a:lnTo>
                    <a:pt x="316" y="40"/>
                  </a:lnTo>
                  <a:lnTo>
                    <a:pt x="314" y="40"/>
                  </a:lnTo>
                  <a:lnTo>
                    <a:pt x="312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38"/>
                  </a:lnTo>
                  <a:lnTo>
                    <a:pt x="309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4"/>
                  </a:lnTo>
                  <a:lnTo>
                    <a:pt x="301" y="34"/>
                  </a:lnTo>
                  <a:lnTo>
                    <a:pt x="301" y="33"/>
                  </a:lnTo>
                  <a:lnTo>
                    <a:pt x="297" y="33"/>
                  </a:lnTo>
                  <a:lnTo>
                    <a:pt x="295" y="33"/>
                  </a:lnTo>
                  <a:lnTo>
                    <a:pt x="295" y="33"/>
                  </a:lnTo>
                  <a:lnTo>
                    <a:pt x="294" y="33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84" y="36"/>
                  </a:lnTo>
                  <a:lnTo>
                    <a:pt x="282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78" y="36"/>
                  </a:lnTo>
                  <a:lnTo>
                    <a:pt x="278" y="34"/>
                  </a:lnTo>
                  <a:lnTo>
                    <a:pt x="277" y="33"/>
                  </a:lnTo>
                  <a:lnTo>
                    <a:pt x="277" y="31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67" y="27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59" y="31"/>
                  </a:lnTo>
                  <a:lnTo>
                    <a:pt x="258" y="31"/>
                  </a:lnTo>
                  <a:lnTo>
                    <a:pt x="256" y="33"/>
                  </a:lnTo>
                  <a:lnTo>
                    <a:pt x="256" y="33"/>
                  </a:lnTo>
                  <a:lnTo>
                    <a:pt x="254" y="31"/>
                  </a:lnTo>
                  <a:lnTo>
                    <a:pt x="254" y="31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2" y="33"/>
                  </a:lnTo>
                  <a:lnTo>
                    <a:pt x="252" y="33"/>
                  </a:lnTo>
                  <a:lnTo>
                    <a:pt x="248" y="29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3"/>
                  </a:lnTo>
                  <a:lnTo>
                    <a:pt x="237" y="23"/>
                  </a:lnTo>
                  <a:lnTo>
                    <a:pt x="233" y="23"/>
                  </a:lnTo>
                  <a:lnTo>
                    <a:pt x="231" y="21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2"/>
                  </a:lnTo>
                  <a:lnTo>
                    <a:pt x="225" y="8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4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199" y="10"/>
                  </a:lnTo>
                  <a:lnTo>
                    <a:pt x="197" y="10"/>
                  </a:lnTo>
                  <a:lnTo>
                    <a:pt x="195" y="12"/>
                  </a:lnTo>
                  <a:lnTo>
                    <a:pt x="193" y="12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4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3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69" y="38"/>
                  </a:lnTo>
                  <a:lnTo>
                    <a:pt x="169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3" y="40"/>
                  </a:lnTo>
                  <a:lnTo>
                    <a:pt x="159" y="44"/>
                  </a:lnTo>
                  <a:lnTo>
                    <a:pt x="157" y="44"/>
                  </a:lnTo>
                  <a:lnTo>
                    <a:pt x="152" y="50"/>
                  </a:lnTo>
                  <a:lnTo>
                    <a:pt x="150" y="50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36" y="40"/>
                  </a:lnTo>
                  <a:lnTo>
                    <a:pt x="135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29" y="46"/>
                  </a:lnTo>
                  <a:lnTo>
                    <a:pt x="129" y="50"/>
                  </a:lnTo>
                  <a:lnTo>
                    <a:pt x="127" y="53"/>
                  </a:lnTo>
                  <a:lnTo>
                    <a:pt x="127" y="53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08" y="48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0" y="42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1" y="55"/>
                  </a:lnTo>
                  <a:lnTo>
                    <a:pt x="89" y="53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78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66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1" y="69"/>
                  </a:lnTo>
                  <a:lnTo>
                    <a:pt x="59" y="67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3"/>
                  </a:lnTo>
                  <a:lnTo>
                    <a:pt x="51" y="59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11" y="84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5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4" y="112"/>
                  </a:lnTo>
                  <a:lnTo>
                    <a:pt x="36" y="114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4" y="122"/>
                  </a:lnTo>
                  <a:lnTo>
                    <a:pt x="46" y="120"/>
                  </a:lnTo>
                  <a:lnTo>
                    <a:pt x="46" y="118"/>
                  </a:lnTo>
                  <a:lnTo>
                    <a:pt x="46" y="112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8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31"/>
                  </a:lnTo>
                  <a:lnTo>
                    <a:pt x="55" y="135"/>
                  </a:lnTo>
                  <a:lnTo>
                    <a:pt x="53" y="135"/>
                  </a:lnTo>
                  <a:lnTo>
                    <a:pt x="49" y="140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3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1" y="142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47" y="150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7" y="154"/>
                  </a:lnTo>
                  <a:lnTo>
                    <a:pt x="47" y="152"/>
                  </a:lnTo>
                  <a:lnTo>
                    <a:pt x="49" y="154"/>
                  </a:lnTo>
                  <a:lnTo>
                    <a:pt x="51" y="154"/>
                  </a:lnTo>
                  <a:lnTo>
                    <a:pt x="51" y="154"/>
                  </a:lnTo>
                  <a:lnTo>
                    <a:pt x="53" y="154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5" y="161"/>
                  </a:lnTo>
                  <a:lnTo>
                    <a:pt x="55" y="163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4" y="176"/>
                  </a:lnTo>
                  <a:lnTo>
                    <a:pt x="66" y="178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4"/>
                  </a:lnTo>
                  <a:lnTo>
                    <a:pt x="82" y="186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6"/>
                  </a:lnTo>
                  <a:lnTo>
                    <a:pt x="91" y="188"/>
                  </a:lnTo>
                  <a:lnTo>
                    <a:pt x="93" y="188"/>
                  </a:lnTo>
                  <a:lnTo>
                    <a:pt x="93" y="188"/>
                  </a:lnTo>
                  <a:lnTo>
                    <a:pt x="93" y="190"/>
                  </a:lnTo>
                  <a:lnTo>
                    <a:pt x="95" y="190"/>
                  </a:lnTo>
                  <a:lnTo>
                    <a:pt x="95" y="190"/>
                  </a:lnTo>
                  <a:lnTo>
                    <a:pt x="99" y="190"/>
                  </a:lnTo>
                  <a:lnTo>
                    <a:pt x="100" y="192"/>
                  </a:lnTo>
                  <a:lnTo>
                    <a:pt x="102" y="193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2" y="190"/>
                  </a:lnTo>
                  <a:lnTo>
                    <a:pt x="110" y="188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2" y="184"/>
                  </a:lnTo>
                  <a:lnTo>
                    <a:pt x="112" y="182"/>
                  </a:lnTo>
                  <a:lnTo>
                    <a:pt x="114" y="182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7" y="180"/>
                  </a:lnTo>
                  <a:lnTo>
                    <a:pt x="117" y="180"/>
                  </a:lnTo>
                  <a:lnTo>
                    <a:pt x="123" y="178"/>
                  </a:lnTo>
                  <a:lnTo>
                    <a:pt x="123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9" y="178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38" y="175"/>
                  </a:lnTo>
                  <a:lnTo>
                    <a:pt x="140" y="176"/>
                  </a:lnTo>
                  <a:lnTo>
                    <a:pt x="140" y="176"/>
                  </a:lnTo>
                  <a:lnTo>
                    <a:pt x="142" y="176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50" y="182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8"/>
                  </a:lnTo>
                  <a:lnTo>
                    <a:pt x="155" y="188"/>
                  </a:lnTo>
                  <a:lnTo>
                    <a:pt x="157" y="188"/>
                  </a:lnTo>
                  <a:lnTo>
                    <a:pt x="157" y="188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61" y="192"/>
                  </a:lnTo>
                  <a:lnTo>
                    <a:pt x="165" y="193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69" y="199"/>
                  </a:lnTo>
                  <a:lnTo>
                    <a:pt x="165" y="205"/>
                  </a:lnTo>
                  <a:lnTo>
                    <a:pt x="163" y="205"/>
                  </a:lnTo>
                  <a:lnTo>
                    <a:pt x="161" y="207"/>
                  </a:lnTo>
                  <a:lnTo>
                    <a:pt x="159" y="205"/>
                  </a:lnTo>
                  <a:lnTo>
                    <a:pt x="157" y="205"/>
                  </a:lnTo>
                  <a:lnTo>
                    <a:pt x="155" y="207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3" y="212"/>
                  </a:lnTo>
                  <a:lnTo>
                    <a:pt x="157" y="212"/>
                  </a:lnTo>
                  <a:lnTo>
                    <a:pt x="167" y="212"/>
                  </a:lnTo>
                  <a:lnTo>
                    <a:pt x="167" y="214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2" y="228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80" y="228"/>
                  </a:lnTo>
                  <a:lnTo>
                    <a:pt x="182" y="228"/>
                  </a:lnTo>
                  <a:lnTo>
                    <a:pt x="189" y="229"/>
                  </a:lnTo>
                  <a:lnTo>
                    <a:pt x="189" y="231"/>
                  </a:lnTo>
                  <a:lnTo>
                    <a:pt x="188" y="231"/>
                  </a:lnTo>
                  <a:lnTo>
                    <a:pt x="188" y="233"/>
                  </a:lnTo>
                  <a:lnTo>
                    <a:pt x="189" y="235"/>
                  </a:lnTo>
                  <a:lnTo>
                    <a:pt x="191" y="235"/>
                  </a:lnTo>
                  <a:lnTo>
                    <a:pt x="193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89" y="245"/>
                  </a:lnTo>
                  <a:lnTo>
                    <a:pt x="188" y="243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0" y="248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8" y="260"/>
                  </a:lnTo>
                  <a:lnTo>
                    <a:pt x="176" y="260"/>
                  </a:lnTo>
                  <a:lnTo>
                    <a:pt x="176" y="262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72" y="264"/>
                  </a:lnTo>
                  <a:lnTo>
                    <a:pt x="170" y="264"/>
                  </a:lnTo>
                  <a:lnTo>
                    <a:pt x="169" y="269"/>
                  </a:lnTo>
                  <a:lnTo>
                    <a:pt x="169" y="271"/>
                  </a:lnTo>
                  <a:lnTo>
                    <a:pt x="169" y="271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5" y="269"/>
                  </a:lnTo>
                  <a:lnTo>
                    <a:pt x="165" y="271"/>
                  </a:lnTo>
                  <a:lnTo>
                    <a:pt x="165" y="271"/>
                  </a:lnTo>
                  <a:lnTo>
                    <a:pt x="163" y="271"/>
                  </a:lnTo>
                  <a:lnTo>
                    <a:pt x="161" y="271"/>
                  </a:lnTo>
                  <a:lnTo>
                    <a:pt x="157" y="269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3" y="267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4" y="264"/>
                  </a:lnTo>
                  <a:lnTo>
                    <a:pt x="142" y="264"/>
                  </a:lnTo>
                  <a:lnTo>
                    <a:pt x="138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31" y="273"/>
                  </a:lnTo>
                  <a:lnTo>
                    <a:pt x="133" y="273"/>
                  </a:lnTo>
                  <a:lnTo>
                    <a:pt x="133" y="275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3" y="279"/>
                  </a:lnTo>
                  <a:lnTo>
                    <a:pt x="133" y="279"/>
                  </a:lnTo>
                  <a:lnTo>
                    <a:pt x="133" y="281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31" y="282"/>
                  </a:lnTo>
                  <a:lnTo>
                    <a:pt x="131" y="282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9" y="284"/>
                  </a:lnTo>
                  <a:lnTo>
                    <a:pt x="129" y="284"/>
                  </a:lnTo>
                  <a:lnTo>
                    <a:pt x="127" y="284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1" y="288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1" y="294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23" y="296"/>
                  </a:lnTo>
                  <a:lnTo>
                    <a:pt x="125" y="298"/>
                  </a:lnTo>
                  <a:lnTo>
                    <a:pt x="125" y="298"/>
                  </a:lnTo>
                  <a:lnTo>
                    <a:pt x="127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36" y="301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0" y="305"/>
                  </a:lnTo>
                  <a:lnTo>
                    <a:pt x="140" y="305"/>
                  </a:lnTo>
                  <a:lnTo>
                    <a:pt x="142" y="307"/>
                  </a:lnTo>
                  <a:lnTo>
                    <a:pt x="144" y="305"/>
                  </a:lnTo>
                  <a:lnTo>
                    <a:pt x="144" y="307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48" y="309"/>
                  </a:lnTo>
                  <a:lnTo>
                    <a:pt x="150" y="309"/>
                  </a:lnTo>
                  <a:lnTo>
                    <a:pt x="150" y="309"/>
                  </a:lnTo>
                  <a:lnTo>
                    <a:pt x="152" y="311"/>
                  </a:lnTo>
                  <a:lnTo>
                    <a:pt x="152" y="311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57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61" y="317"/>
                  </a:lnTo>
                  <a:lnTo>
                    <a:pt x="161" y="317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7" y="322"/>
                  </a:lnTo>
                  <a:lnTo>
                    <a:pt x="169" y="322"/>
                  </a:lnTo>
                  <a:lnTo>
                    <a:pt x="170" y="324"/>
                  </a:lnTo>
                  <a:lnTo>
                    <a:pt x="170" y="326"/>
                  </a:lnTo>
                  <a:lnTo>
                    <a:pt x="172" y="326"/>
                  </a:lnTo>
                  <a:lnTo>
                    <a:pt x="172" y="326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6" y="328"/>
                  </a:lnTo>
                  <a:lnTo>
                    <a:pt x="178" y="328"/>
                  </a:lnTo>
                  <a:lnTo>
                    <a:pt x="182" y="330"/>
                  </a:lnTo>
                  <a:lnTo>
                    <a:pt x="182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3" y="332"/>
                  </a:lnTo>
                  <a:lnTo>
                    <a:pt x="193" y="332"/>
                  </a:lnTo>
                  <a:lnTo>
                    <a:pt x="197" y="335"/>
                  </a:lnTo>
                  <a:lnTo>
                    <a:pt x="199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5" y="337"/>
                  </a:lnTo>
                  <a:lnTo>
                    <a:pt x="206" y="339"/>
                  </a:lnTo>
                  <a:lnTo>
                    <a:pt x="206" y="339"/>
                  </a:lnTo>
                  <a:lnTo>
                    <a:pt x="206" y="341"/>
                  </a:lnTo>
                  <a:lnTo>
                    <a:pt x="206" y="343"/>
                  </a:lnTo>
                  <a:lnTo>
                    <a:pt x="205" y="343"/>
                  </a:lnTo>
                  <a:lnTo>
                    <a:pt x="205" y="341"/>
                  </a:lnTo>
                  <a:lnTo>
                    <a:pt x="203" y="341"/>
                  </a:lnTo>
                  <a:lnTo>
                    <a:pt x="203" y="343"/>
                  </a:lnTo>
                  <a:lnTo>
                    <a:pt x="201" y="345"/>
                  </a:lnTo>
                  <a:lnTo>
                    <a:pt x="201" y="349"/>
                  </a:lnTo>
                  <a:lnTo>
                    <a:pt x="201" y="353"/>
                  </a:lnTo>
                  <a:lnTo>
                    <a:pt x="201" y="354"/>
                  </a:lnTo>
                  <a:lnTo>
                    <a:pt x="203" y="356"/>
                  </a:lnTo>
                  <a:lnTo>
                    <a:pt x="205" y="358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6" y="362"/>
                  </a:lnTo>
                  <a:lnTo>
                    <a:pt x="208" y="364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4" y="368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6" y="368"/>
                  </a:lnTo>
                  <a:lnTo>
                    <a:pt x="214" y="370"/>
                  </a:lnTo>
                  <a:lnTo>
                    <a:pt x="214" y="371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8" y="373"/>
                  </a:lnTo>
                  <a:lnTo>
                    <a:pt x="218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2" y="371"/>
                  </a:lnTo>
                  <a:lnTo>
                    <a:pt x="222" y="371"/>
                  </a:lnTo>
                  <a:lnTo>
                    <a:pt x="222" y="370"/>
                  </a:lnTo>
                  <a:lnTo>
                    <a:pt x="224" y="370"/>
                  </a:lnTo>
                  <a:lnTo>
                    <a:pt x="225" y="371"/>
                  </a:lnTo>
                  <a:lnTo>
                    <a:pt x="225" y="371"/>
                  </a:lnTo>
                  <a:lnTo>
                    <a:pt x="227" y="371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9" y="379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1" y="381"/>
                  </a:lnTo>
                  <a:lnTo>
                    <a:pt x="231" y="381"/>
                  </a:lnTo>
                  <a:lnTo>
                    <a:pt x="233" y="383"/>
                  </a:lnTo>
                  <a:lnTo>
                    <a:pt x="233" y="383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5" y="392"/>
                  </a:lnTo>
                  <a:lnTo>
                    <a:pt x="235" y="394"/>
                  </a:lnTo>
                  <a:lnTo>
                    <a:pt x="239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8" y="409"/>
                  </a:lnTo>
                  <a:lnTo>
                    <a:pt x="250" y="411"/>
                  </a:lnTo>
                  <a:lnTo>
                    <a:pt x="252" y="413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63" y="426"/>
                  </a:lnTo>
                  <a:lnTo>
                    <a:pt x="275" y="436"/>
                  </a:lnTo>
                  <a:lnTo>
                    <a:pt x="277" y="438"/>
                  </a:lnTo>
                  <a:lnTo>
                    <a:pt x="277" y="438"/>
                  </a:lnTo>
                  <a:lnTo>
                    <a:pt x="278" y="438"/>
                  </a:lnTo>
                  <a:lnTo>
                    <a:pt x="278" y="436"/>
                  </a:lnTo>
                  <a:lnTo>
                    <a:pt x="278" y="436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2" y="434"/>
                  </a:lnTo>
                  <a:lnTo>
                    <a:pt x="282" y="436"/>
                  </a:lnTo>
                  <a:lnTo>
                    <a:pt x="282" y="436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2"/>
                  </a:lnTo>
                  <a:lnTo>
                    <a:pt x="282" y="442"/>
                  </a:lnTo>
                  <a:lnTo>
                    <a:pt x="284" y="445"/>
                  </a:lnTo>
                  <a:lnTo>
                    <a:pt x="288" y="449"/>
                  </a:lnTo>
                  <a:lnTo>
                    <a:pt x="288" y="449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2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5" y="457"/>
                  </a:lnTo>
                  <a:lnTo>
                    <a:pt x="297" y="455"/>
                  </a:lnTo>
                  <a:lnTo>
                    <a:pt x="297" y="457"/>
                  </a:lnTo>
                  <a:lnTo>
                    <a:pt x="297" y="478"/>
                  </a:lnTo>
                  <a:lnTo>
                    <a:pt x="299" y="479"/>
                  </a:lnTo>
                  <a:lnTo>
                    <a:pt x="299" y="479"/>
                  </a:lnTo>
                  <a:lnTo>
                    <a:pt x="301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5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7" y="493"/>
                  </a:lnTo>
                  <a:lnTo>
                    <a:pt x="307" y="493"/>
                  </a:lnTo>
                  <a:lnTo>
                    <a:pt x="309" y="495"/>
                  </a:lnTo>
                  <a:lnTo>
                    <a:pt x="311" y="495"/>
                  </a:lnTo>
                  <a:lnTo>
                    <a:pt x="311" y="495"/>
                  </a:lnTo>
                  <a:lnTo>
                    <a:pt x="311" y="496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3"/>
                  </a:lnTo>
                  <a:lnTo>
                    <a:pt x="314" y="493"/>
                  </a:lnTo>
                  <a:lnTo>
                    <a:pt x="316" y="491"/>
                  </a:lnTo>
                  <a:lnTo>
                    <a:pt x="316" y="491"/>
                  </a:lnTo>
                  <a:lnTo>
                    <a:pt x="318" y="487"/>
                  </a:lnTo>
                  <a:lnTo>
                    <a:pt x="320" y="487"/>
                  </a:lnTo>
                  <a:lnTo>
                    <a:pt x="320" y="489"/>
                  </a:lnTo>
                  <a:lnTo>
                    <a:pt x="320" y="493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2" y="495"/>
                  </a:lnTo>
                  <a:lnTo>
                    <a:pt x="322" y="495"/>
                  </a:lnTo>
                  <a:lnTo>
                    <a:pt x="322" y="496"/>
                  </a:lnTo>
                  <a:lnTo>
                    <a:pt x="322" y="498"/>
                  </a:lnTo>
                  <a:lnTo>
                    <a:pt x="324" y="498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2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5" y="504"/>
                  </a:lnTo>
                  <a:lnTo>
                    <a:pt x="335" y="506"/>
                  </a:lnTo>
                  <a:lnTo>
                    <a:pt x="337" y="506"/>
                  </a:lnTo>
                  <a:lnTo>
                    <a:pt x="337" y="508"/>
                  </a:lnTo>
                  <a:lnTo>
                    <a:pt x="339" y="510"/>
                  </a:lnTo>
                  <a:lnTo>
                    <a:pt x="339" y="512"/>
                  </a:lnTo>
                  <a:lnTo>
                    <a:pt x="339" y="512"/>
                  </a:lnTo>
                  <a:lnTo>
                    <a:pt x="341" y="513"/>
                  </a:lnTo>
                  <a:lnTo>
                    <a:pt x="341" y="513"/>
                  </a:lnTo>
                  <a:lnTo>
                    <a:pt x="343" y="513"/>
                  </a:lnTo>
                  <a:lnTo>
                    <a:pt x="343" y="513"/>
                  </a:lnTo>
                  <a:lnTo>
                    <a:pt x="345" y="513"/>
                  </a:lnTo>
                  <a:lnTo>
                    <a:pt x="347" y="515"/>
                  </a:lnTo>
                  <a:lnTo>
                    <a:pt x="348" y="519"/>
                  </a:lnTo>
                  <a:lnTo>
                    <a:pt x="350" y="521"/>
                  </a:lnTo>
                  <a:lnTo>
                    <a:pt x="352" y="521"/>
                  </a:lnTo>
                  <a:lnTo>
                    <a:pt x="354" y="521"/>
                  </a:lnTo>
                  <a:lnTo>
                    <a:pt x="358" y="519"/>
                  </a:lnTo>
                  <a:lnTo>
                    <a:pt x="358" y="519"/>
                  </a:lnTo>
                  <a:lnTo>
                    <a:pt x="360" y="519"/>
                  </a:lnTo>
                  <a:lnTo>
                    <a:pt x="360" y="521"/>
                  </a:lnTo>
                  <a:lnTo>
                    <a:pt x="358" y="521"/>
                  </a:lnTo>
                  <a:lnTo>
                    <a:pt x="360" y="523"/>
                  </a:lnTo>
                  <a:lnTo>
                    <a:pt x="360" y="523"/>
                  </a:lnTo>
                  <a:lnTo>
                    <a:pt x="360" y="525"/>
                  </a:lnTo>
                  <a:lnTo>
                    <a:pt x="358" y="525"/>
                  </a:lnTo>
                  <a:lnTo>
                    <a:pt x="358" y="525"/>
                  </a:lnTo>
                  <a:lnTo>
                    <a:pt x="356" y="529"/>
                  </a:lnTo>
                  <a:lnTo>
                    <a:pt x="354" y="531"/>
                  </a:lnTo>
                  <a:lnTo>
                    <a:pt x="354" y="531"/>
                  </a:lnTo>
                  <a:lnTo>
                    <a:pt x="352" y="531"/>
                  </a:lnTo>
                  <a:lnTo>
                    <a:pt x="350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3" y="534"/>
                  </a:lnTo>
                  <a:lnTo>
                    <a:pt x="343" y="534"/>
                  </a:lnTo>
                  <a:lnTo>
                    <a:pt x="341" y="534"/>
                  </a:lnTo>
                  <a:lnTo>
                    <a:pt x="339" y="538"/>
                  </a:lnTo>
                  <a:lnTo>
                    <a:pt x="339" y="540"/>
                  </a:lnTo>
                  <a:lnTo>
                    <a:pt x="341" y="542"/>
                  </a:lnTo>
                  <a:lnTo>
                    <a:pt x="345" y="544"/>
                  </a:lnTo>
                  <a:lnTo>
                    <a:pt x="345" y="544"/>
                  </a:lnTo>
                  <a:lnTo>
                    <a:pt x="345" y="546"/>
                  </a:lnTo>
                  <a:lnTo>
                    <a:pt x="345" y="548"/>
                  </a:lnTo>
                  <a:lnTo>
                    <a:pt x="347" y="549"/>
                  </a:lnTo>
                  <a:lnTo>
                    <a:pt x="347" y="549"/>
                  </a:lnTo>
                  <a:lnTo>
                    <a:pt x="348" y="551"/>
                  </a:lnTo>
                  <a:lnTo>
                    <a:pt x="350" y="553"/>
                  </a:lnTo>
                  <a:lnTo>
                    <a:pt x="350" y="553"/>
                  </a:lnTo>
                  <a:lnTo>
                    <a:pt x="354" y="559"/>
                  </a:lnTo>
                  <a:lnTo>
                    <a:pt x="356" y="561"/>
                  </a:lnTo>
                  <a:lnTo>
                    <a:pt x="356" y="561"/>
                  </a:lnTo>
                  <a:lnTo>
                    <a:pt x="356" y="559"/>
                  </a:lnTo>
                  <a:lnTo>
                    <a:pt x="356" y="559"/>
                  </a:lnTo>
                  <a:lnTo>
                    <a:pt x="358" y="559"/>
                  </a:lnTo>
                  <a:lnTo>
                    <a:pt x="358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61"/>
                  </a:lnTo>
                  <a:lnTo>
                    <a:pt x="360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4" y="563"/>
                  </a:lnTo>
                  <a:lnTo>
                    <a:pt x="364" y="565"/>
                  </a:lnTo>
                  <a:lnTo>
                    <a:pt x="364" y="565"/>
                  </a:lnTo>
                  <a:lnTo>
                    <a:pt x="364" y="566"/>
                  </a:lnTo>
                  <a:lnTo>
                    <a:pt x="367" y="565"/>
                  </a:lnTo>
                  <a:lnTo>
                    <a:pt x="367" y="566"/>
                  </a:lnTo>
                  <a:lnTo>
                    <a:pt x="369" y="566"/>
                  </a:lnTo>
                  <a:lnTo>
                    <a:pt x="369" y="568"/>
                  </a:lnTo>
                  <a:lnTo>
                    <a:pt x="369" y="570"/>
                  </a:lnTo>
                  <a:lnTo>
                    <a:pt x="369" y="572"/>
                  </a:lnTo>
                  <a:lnTo>
                    <a:pt x="373" y="574"/>
                  </a:lnTo>
                  <a:lnTo>
                    <a:pt x="373" y="574"/>
                  </a:lnTo>
                  <a:lnTo>
                    <a:pt x="375" y="576"/>
                  </a:lnTo>
                  <a:lnTo>
                    <a:pt x="375" y="576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1" y="580"/>
                  </a:lnTo>
                  <a:lnTo>
                    <a:pt x="371" y="582"/>
                  </a:lnTo>
                  <a:lnTo>
                    <a:pt x="371" y="58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69" y="585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9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7" y="591"/>
                  </a:lnTo>
                  <a:lnTo>
                    <a:pt x="365" y="591"/>
                  </a:lnTo>
                  <a:lnTo>
                    <a:pt x="365" y="591"/>
                  </a:lnTo>
                  <a:lnTo>
                    <a:pt x="362" y="591"/>
                  </a:lnTo>
                  <a:lnTo>
                    <a:pt x="360" y="591"/>
                  </a:lnTo>
                  <a:lnTo>
                    <a:pt x="360" y="593"/>
                  </a:lnTo>
                  <a:lnTo>
                    <a:pt x="360" y="593"/>
                  </a:lnTo>
                  <a:lnTo>
                    <a:pt x="360" y="595"/>
                  </a:lnTo>
                  <a:lnTo>
                    <a:pt x="360" y="595"/>
                  </a:lnTo>
                  <a:lnTo>
                    <a:pt x="360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7" y="601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5" y="604"/>
                  </a:lnTo>
                  <a:lnTo>
                    <a:pt x="364" y="606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2"/>
                  </a:lnTo>
                  <a:lnTo>
                    <a:pt x="364" y="612"/>
                  </a:lnTo>
                  <a:lnTo>
                    <a:pt x="364" y="614"/>
                  </a:lnTo>
                  <a:lnTo>
                    <a:pt x="365" y="614"/>
                  </a:lnTo>
                  <a:lnTo>
                    <a:pt x="365" y="614"/>
                  </a:lnTo>
                  <a:lnTo>
                    <a:pt x="365" y="616"/>
                  </a:lnTo>
                  <a:lnTo>
                    <a:pt x="365" y="618"/>
                  </a:lnTo>
                  <a:lnTo>
                    <a:pt x="364" y="621"/>
                  </a:lnTo>
                  <a:lnTo>
                    <a:pt x="364" y="623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4" y="627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31"/>
                  </a:lnTo>
                  <a:lnTo>
                    <a:pt x="362" y="633"/>
                  </a:lnTo>
                  <a:lnTo>
                    <a:pt x="360" y="633"/>
                  </a:lnTo>
                  <a:lnTo>
                    <a:pt x="360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3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7"/>
                  </a:lnTo>
                  <a:lnTo>
                    <a:pt x="354" y="638"/>
                  </a:lnTo>
                  <a:lnTo>
                    <a:pt x="354" y="640"/>
                  </a:lnTo>
                  <a:lnTo>
                    <a:pt x="354" y="640"/>
                  </a:lnTo>
                  <a:lnTo>
                    <a:pt x="354" y="642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8"/>
                  </a:lnTo>
                  <a:lnTo>
                    <a:pt x="352" y="654"/>
                  </a:lnTo>
                  <a:lnTo>
                    <a:pt x="350" y="655"/>
                  </a:lnTo>
                  <a:lnTo>
                    <a:pt x="352" y="655"/>
                  </a:lnTo>
                  <a:lnTo>
                    <a:pt x="352" y="657"/>
                  </a:lnTo>
                  <a:lnTo>
                    <a:pt x="352" y="657"/>
                  </a:lnTo>
                  <a:lnTo>
                    <a:pt x="352" y="659"/>
                  </a:lnTo>
                  <a:lnTo>
                    <a:pt x="352" y="661"/>
                  </a:lnTo>
                  <a:lnTo>
                    <a:pt x="352" y="661"/>
                  </a:lnTo>
                  <a:lnTo>
                    <a:pt x="354" y="663"/>
                  </a:lnTo>
                  <a:lnTo>
                    <a:pt x="354" y="663"/>
                  </a:lnTo>
                  <a:lnTo>
                    <a:pt x="358" y="663"/>
                  </a:lnTo>
                  <a:lnTo>
                    <a:pt x="358" y="663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7"/>
                  </a:lnTo>
                  <a:lnTo>
                    <a:pt x="360" y="669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3"/>
                  </a:lnTo>
                  <a:lnTo>
                    <a:pt x="360" y="674"/>
                  </a:lnTo>
                  <a:lnTo>
                    <a:pt x="360" y="674"/>
                  </a:lnTo>
                  <a:lnTo>
                    <a:pt x="360" y="676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2" y="680"/>
                  </a:lnTo>
                  <a:lnTo>
                    <a:pt x="362" y="680"/>
                  </a:lnTo>
                  <a:lnTo>
                    <a:pt x="362" y="682"/>
                  </a:lnTo>
                  <a:lnTo>
                    <a:pt x="364" y="684"/>
                  </a:lnTo>
                  <a:lnTo>
                    <a:pt x="364" y="684"/>
                  </a:lnTo>
                  <a:lnTo>
                    <a:pt x="369" y="695"/>
                  </a:lnTo>
                  <a:lnTo>
                    <a:pt x="371" y="697"/>
                  </a:lnTo>
                  <a:lnTo>
                    <a:pt x="371" y="705"/>
                  </a:lnTo>
                  <a:lnTo>
                    <a:pt x="371" y="707"/>
                  </a:lnTo>
                  <a:lnTo>
                    <a:pt x="360" y="731"/>
                  </a:lnTo>
                  <a:lnTo>
                    <a:pt x="362" y="731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7"/>
                  </a:lnTo>
                  <a:lnTo>
                    <a:pt x="362" y="739"/>
                  </a:lnTo>
                  <a:lnTo>
                    <a:pt x="362" y="741"/>
                  </a:lnTo>
                  <a:lnTo>
                    <a:pt x="362" y="741"/>
                  </a:lnTo>
                  <a:lnTo>
                    <a:pt x="364" y="743"/>
                  </a:lnTo>
                  <a:lnTo>
                    <a:pt x="365" y="744"/>
                  </a:lnTo>
                  <a:lnTo>
                    <a:pt x="365" y="746"/>
                  </a:lnTo>
                  <a:lnTo>
                    <a:pt x="365" y="748"/>
                  </a:lnTo>
                  <a:lnTo>
                    <a:pt x="365" y="750"/>
                  </a:lnTo>
                  <a:lnTo>
                    <a:pt x="365" y="752"/>
                  </a:lnTo>
                  <a:lnTo>
                    <a:pt x="367" y="760"/>
                  </a:lnTo>
                  <a:lnTo>
                    <a:pt x="367" y="762"/>
                  </a:lnTo>
                  <a:lnTo>
                    <a:pt x="367" y="763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7"/>
                  </a:lnTo>
                  <a:lnTo>
                    <a:pt x="367" y="769"/>
                  </a:lnTo>
                  <a:lnTo>
                    <a:pt x="365" y="775"/>
                  </a:lnTo>
                  <a:lnTo>
                    <a:pt x="365" y="777"/>
                  </a:lnTo>
                  <a:lnTo>
                    <a:pt x="364" y="777"/>
                  </a:lnTo>
                  <a:lnTo>
                    <a:pt x="364" y="779"/>
                  </a:lnTo>
                  <a:lnTo>
                    <a:pt x="362" y="779"/>
                  </a:lnTo>
                  <a:lnTo>
                    <a:pt x="360" y="780"/>
                  </a:lnTo>
                  <a:lnTo>
                    <a:pt x="358" y="784"/>
                  </a:lnTo>
                  <a:lnTo>
                    <a:pt x="356" y="784"/>
                  </a:lnTo>
                  <a:lnTo>
                    <a:pt x="354" y="782"/>
                  </a:lnTo>
                  <a:lnTo>
                    <a:pt x="352" y="779"/>
                  </a:lnTo>
                  <a:lnTo>
                    <a:pt x="350" y="779"/>
                  </a:lnTo>
                  <a:lnTo>
                    <a:pt x="348" y="779"/>
                  </a:lnTo>
                  <a:lnTo>
                    <a:pt x="345" y="780"/>
                  </a:lnTo>
                  <a:lnTo>
                    <a:pt x="341" y="782"/>
                  </a:lnTo>
                  <a:lnTo>
                    <a:pt x="337" y="784"/>
                  </a:lnTo>
                  <a:lnTo>
                    <a:pt x="337" y="784"/>
                  </a:lnTo>
                  <a:lnTo>
                    <a:pt x="337" y="786"/>
                  </a:lnTo>
                  <a:lnTo>
                    <a:pt x="335" y="788"/>
                  </a:lnTo>
                  <a:lnTo>
                    <a:pt x="333" y="790"/>
                  </a:lnTo>
                  <a:lnTo>
                    <a:pt x="328" y="794"/>
                  </a:lnTo>
                  <a:lnTo>
                    <a:pt x="326" y="796"/>
                  </a:lnTo>
                  <a:lnTo>
                    <a:pt x="324" y="796"/>
                  </a:lnTo>
                  <a:lnTo>
                    <a:pt x="322" y="797"/>
                  </a:lnTo>
                  <a:lnTo>
                    <a:pt x="316" y="796"/>
                  </a:lnTo>
                  <a:lnTo>
                    <a:pt x="314" y="797"/>
                  </a:lnTo>
                  <a:lnTo>
                    <a:pt x="312" y="797"/>
                  </a:lnTo>
                  <a:lnTo>
                    <a:pt x="312" y="799"/>
                  </a:lnTo>
                  <a:lnTo>
                    <a:pt x="311" y="801"/>
                  </a:lnTo>
                  <a:lnTo>
                    <a:pt x="309" y="803"/>
                  </a:lnTo>
                  <a:lnTo>
                    <a:pt x="309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299" y="803"/>
                  </a:lnTo>
                  <a:lnTo>
                    <a:pt x="295" y="803"/>
                  </a:lnTo>
                  <a:lnTo>
                    <a:pt x="294" y="805"/>
                  </a:lnTo>
                  <a:lnTo>
                    <a:pt x="294" y="805"/>
                  </a:lnTo>
                  <a:lnTo>
                    <a:pt x="294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0" y="803"/>
                  </a:lnTo>
                  <a:lnTo>
                    <a:pt x="288" y="803"/>
                  </a:lnTo>
                  <a:lnTo>
                    <a:pt x="290" y="805"/>
                  </a:lnTo>
                  <a:lnTo>
                    <a:pt x="292" y="809"/>
                  </a:lnTo>
                  <a:lnTo>
                    <a:pt x="292" y="811"/>
                  </a:lnTo>
                  <a:lnTo>
                    <a:pt x="292" y="811"/>
                  </a:lnTo>
                  <a:lnTo>
                    <a:pt x="290" y="813"/>
                  </a:lnTo>
                  <a:lnTo>
                    <a:pt x="290" y="813"/>
                  </a:lnTo>
                  <a:lnTo>
                    <a:pt x="290" y="815"/>
                  </a:lnTo>
                  <a:lnTo>
                    <a:pt x="290" y="815"/>
                  </a:lnTo>
                  <a:lnTo>
                    <a:pt x="290" y="816"/>
                  </a:lnTo>
                  <a:lnTo>
                    <a:pt x="290" y="816"/>
                  </a:lnTo>
                  <a:lnTo>
                    <a:pt x="290" y="818"/>
                  </a:lnTo>
                  <a:lnTo>
                    <a:pt x="290" y="818"/>
                  </a:lnTo>
                  <a:lnTo>
                    <a:pt x="292" y="822"/>
                  </a:lnTo>
                  <a:lnTo>
                    <a:pt x="292" y="824"/>
                  </a:lnTo>
                  <a:lnTo>
                    <a:pt x="292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88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2" y="824"/>
                  </a:lnTo>
                  <a:lnTo>
                    <a:pt x="280" y="824"/>
                  </a:lnTo>
                  <a:lnTo>
                    <a:pt x="280" y="822"/>
                  </a:lnTo>
                  <a:lnTo>
                    <a:pt x="278" y="822"/>
                  </a:lnTo>
                  <a:lnTo>
                    <a:pt x="278" y="820"/>
                  </a:lnTo>
                  <a:lnTo>
                    <a:pt x="277" y="820"/>
                  </a:lnTo>
                  <a:lnTo>
                    <a:pt x="273" y="818"/>
                  </a:lnTo>
                  <a:lnTo>
                    <a:pt x="269" y="818"/>
                  </a:lnTo>
                  <a:lnTo>
                    <a:pt x="267" y="816"/>
                  </a:lnTo>
                  <a:lnTo>
                    <a:pt x="263" y="816"/>
                  </a:lnTo>
                  <a:lnTo>
                    <a:pt x="261" y="818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59" y="824"/>
                  </a:lnTo>
                  <a:lnTo>
                    <a:pt x="259" y="824"/>
                  </a:lnTo>
                  <a:lnTo>
                    <a:pt x="258" y="826"/>
                  </a:lnTo>
                  <a:lnTo>
                    <a:pt x="256" y="826"/>
                  </a:lnTo>
                  <a:lnTo>
                    <a:pt x="252" y="824"/>
                  </a:lnTo>
                  <a:lnTo>
                    <a:pt x="252" y="824"/>
                  </a:lnTo>
                  <a:lnTo>
                    <a:pt x="250" y="826"/>
                  </a:lnTo>
                  <a:lnTo>
                    <a:pt x="248" y="826"/>
                  </a:lnTo>
                  <a:lnTo>
                    <a:pt x="248" y="828"/>
                  </a:lnTo>
                  <a:lnTo>
                    <a:pt x="248" y="830"/>
                  </a:lnTo>
                  <a:lnTo>
                    <a:pt x="248" y="832"/>
                  </a:lnTo>
                  <a:lnTo>
                    <a:pt x="250" y="832"/>
                  </a:lnTo>
                  <a:lnTo>
                    <a:pt x="252" y="832"/>
                  </a:lnTo>
                  <a:lnTo>
                    <a:pt x="252" y="832"/>
                  </a:lnTo>
                  <a:lnTo>
                    <a:pt x="252" y="833"/>
                  </a:lnTo>
                  <a:lnTo>
                    <a:pt x="252" y="833"/>
                  </a:lnTo>
                  <a:lnTo>
                    <a:pt x="252" y="835"/>
                  </a:lnTo>
                  <a:lnTo>
                    <a:pt x="254" y="839"/>
                  </a:lnTo>
                  <a:lnTo>
                    <a:pt x="254" y="841"/>
                  </a:lnTo>
                  <a:lnTo>
                    <a:pt x="254" y="841"/>
                  </a:lnTo>
                  <a:lnTo>
                    <a:pt x="252" y="843"/>
                  </a:lnTo>
                  <a:lnTo>
                    <a:pt x="252" y="849"/>
                  </a:lnTo>
                  <a:lnTo>
                    <a:pt x="252" y="851"/>
                  </a:lnTo>
                  <a:lnTo>
                    <a:pt x="252" y="851"/>
                  </a:lnTo>
                  <a:lnTo>
                    <a:pt x="254" y="851"/>
                  </a:lnTo>
                  <a:lnTo>
                    <a:pt x="254" y="851"/>
                  </a:lnTo>
                  <a:lnTo>
                    <a:pt x="256" y="852"/>
                  </a:lnTo>
                  <a:lnTo>
                    <a:pt x="256" y="854"/>
                  </a:lnTo>
                  <a:lnTo>
                    <a:pt x="258" y="856"/>
                  </a:lnTo>
                  <a:lnTo>
                    <a:pt x="261" y="856"/>
                  </a:lnTo>
                  <a:lnTo>
                    <a:pt x="261" y="858"/>
                  </a:lnTo>
                  <a:lnTo>
                    <a:pt x="263" y="860"/>
                  </a:lnTo>
                  <a:lnTo>
                    <a:pt x="263" y="862"/>
                  </a:lnTo>
                  <a:lnTo>
                    <a:pt x="267" y="864"/>
                  </a:lnTo>
                  <a:lnTo>
                    <a:pt x="267" y="864"/>
                  </a:lnTo>
                  <a:lnTo>
                    <a:pt x="269" y="866"/>
                  </a:lnTo>
                  <a:lnTo>
                    <a:pt x="269" y="864"/>
                  </a:lnTo>
                  <a:lnTo>
                    <a:pt x="269" y="864"/>
                  </a:lnTo>
                  <a:lnTo>
                    <a:pt x="271" y="864"/>
                  </a:lnTo>
                  <a:lnTo>
                    <a:pt x="273" y="864"/>
                  </a:lnTo>
                  <a:lnTo>
                    <a:pt x="273" y="866"/>
                  </a:lnTo>
                  <a:lnTo>
                    <a:pt x="275" y="869"/>
                  </a:lnTo>
                  <a:lnTo>
                    <a:pt x="275" y="871"/>
                  </a:lnTo>
                  <a:lnTo>
                    <a:pt x="275" y="871"/>
                  </a:lnTo>
                  <a:lnTo>
                    <a:pt x="273" y="871"/>
                  </a:lnTo>
                  <a:lnTo>
                    <a:pt x="271" y="871"/>
                  </a:lnTo>
                  <a:lnTo>
                    <a:pt x="271" y="871"/>
                  </a:lnTo>
                  <a:lnTo>
                    <a:pt x="271" y="873"/>
                  </a:lnTo>
                  <a:lnTo>
                    <a:pt x="271" y="873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3" y="879"/>
                  </a:lnTo>
                  <a:lnTo>
                    <a:pt x="275" y="885"/>
                  </a:lnTo>
                  <a:lnTo>
                    <a:pt x="273" y="885"/>
                  </a:lnTo>
                  <a:lnTo>
                    <a:pt x="271" y="885"/>
                  </a:lnTo>
                  <a:lnTo>
                    <a:pt x="267" y="883"/>
                  </a:lnTo>
                  <a:lnTo>
                    <a:pt x="265" y="883"/>
                  </a:lnTo>
                  <a:lnTo>
                    <a:pt x="263" y="883"/>
                  </a:lnTo>
                  <a:lnTo>
                    <a:pt x="261" y="881"/>
                  </a:lnTo>
                  <a:lnTo>
                    <a:pt x="261" y="879"/>
                  </a:lnTo>
                  <a:lnTo>
                    <a:pt x="259" y="879"/>
                  </a:lnTo>
                  <a:lnTo>
                    <a:pt x="258" y="877"/>
                  </a:lnTo>
                  <a:lnTo>
                    <a:pt x="258" y="877"/>
                  </a:lnTo>
                  <a:lnTo>
                    <a:pt x="258" y="879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4" y="881"/>
                  </a:lnTo>
                  <a:lnTo>
                    <a:pt x="252" y="881"/>
                  </a:lnTo>
                  <a:lnTo>
                    <a:pt x="252" y="879"/>
                  </a:lnTo>
                  <a:lnTo>
                    <a:pt x="252" y="879"/>
                  </a:lnTo>
                  <a:lnTo>
                    <a:pt x="250" y="875"/>
                  </a:lnTo>
                  <a:lnTo>
                    <a:pt x="250" y="875"/>
                  </a:lnTo>
                  <a:lnTo>
                    <a:pt x="248" y="871"/>
                  </a:lnTo>
                  <a:lnTo>
                    <a:pt x="246" y="869"/>
                  </a:lnTo>
                  <a:lnTo>
                    <a:pt x="246" y="868"/>
                  </a:lnTo>
                  <a:lnTo>
                    <a:pt x="244" y="868"/>
                  </a:lnTo>
                  <a:lnTo>
                    <a:pt x="242" y="869"/>
                  </a:lnTo>
                  <a:lnTo>
                    <a:pt x="241" y="869"/>
                  </a:lnTo>
                  <a:lnTo>
                    <a:pt x="241" y="869"/>
                  </a:lnTo>
                  <a:lnTo>
                    <a:pt x="239" y="871"/>
                  </a:lnTo>
                  <a:lnTo>
                    <a:pt x="237" y="871"/>
                  </a:lnTo>
                  <a:lnTo>
                    <a:pt x="227" y="873"/>
                  </a:lnTo>
                  <a:lnTo>
                    <a:pt x="225" y="873"/>
                  </a:lnTo>
                  <a:lnTo>
                    <a:pt x="225" y="873"/>
                  </a:lnTo>
                  <a:lnTo>
                    <a:pt x="224" y="871"/>
                  </a:lnTo>
                  <a:lnTo>
                    <a:pt x="222" y="871"/>
                  </a:lnTo>
                  <a:lnTo>
                    <a:pt x="222" y="873"/>
                  </a:lnTo>
                  <a:lnTo>
                    <a:pt x="220" y="875"/>
                  </a:lnTo>
                  <a:lnTo>
                    <a:pt x="216" y="879"/>
                  </a:lnTo>
                  <a:lnTo>
                    <a:pt x="216" y="881"/>
                  </a:lnTo>
                  <a:lnTo>
                    <a:pt x="216" y="881"/>
                  </a:lnTo>
                  <a:lnTo>
                    <a:pt x="212" y="879"/>
                  </a:lnTo>
                  <a:lnTo>
                    <a:pt x="212" y="877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201" y="873"/>
                  </a:lnTo>
                  <a:lnTo>
                    <a:pt x="201" y="873"/>
                  </a:lnTo>
                  <a:lnTo>
                    <a:pt x="199" y="873"/>
                  </a:lnTo>
                  <a:lnTo>
                    <a:pt x="197" y="875"/>
                  </a:lnTo>
                  <a:lnTo>
                    <a:pt x="197" y="875"/>
                  </a:lnTo>
                  <a:lnTo>
                    <a:pt x="195" y="877"/>
                  </a:lnTo>
                  <a:lnTo>
                    <a:pt x="195" y="877"/>
                  </a:lnTo>
                  <a:lnTo>
                    <a:pt x="195" y="879"/>
                  </a:lnTo>
                  <a:lnTo>
                    <a:pt x="197" y="883"/>
                  </a:lnTo>
                  <a:lnTo>
                    <a:pt x="199" y="886"/>
                  </a:lnTo>
                  <a:lnTo>
                    <a:pt x="199" y="888"/>
                  </a:lnTo>
                  <a:lnTo>
                    <a:pt x="197" y="890"/>
                  </a:lnTo>
                  <a:lnTo>
                    <a:pt x="191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6" y="900"/>
                  </a:lnTo>
                  <a:lnTo>
                    <a:pt x="186" y="902"/>
                  </a:lnTo>
                  <a:lnTo>
                    <a:pt x="182" y="902"/>
                  </a:lnTo>
                  <a:lnTo>
                    <a:pt x="180" y="902"/>
                  </a:lnTo>
                  <a:lnTo>
                    <a:pt x="169" y="902"/>
                  </a:lnTo>
                  <a:lnTo>
                    <a:pt x="167" y="902"/>
                  </a:lnTo>
                  <a:lnTo>
                    <a:pt x="165" y="902"/>
                  </a:lnTo>
                  <a:lnTo>
                    <a:pt x="165" y="902"/>
                  </a:lnTo>
                  <a:lnTo>
                    <a:pt x="165" y="904"/>
                  </a:lnTo>
                  <a:lnTo>
                    <a:pt x="163" y="904"/>
                  </a:lnTo>
                  <a:lnTo>
                    <a:pt x="161" y="909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157" y="909"/>
                  </a:lnTo>
                  <a:lnTo>
                    <a:pt x="157" y="909"/>
                  </a:lnTo>
                  <a:lnTo>
                    <a:pt x="157" y="911"/>
                  </a:lnTo>
                  <a:lnTo>
                    <a:pt x="157" y="911"/>
                  </a:lnTo>
                  <a:lnTo>
                    <a:pt x="159" y="911"/>
                  </a:lnTo>
                  <a:lnTo>
                    <a:pt x="159" y="911"/>
                  </a:lnTo>
                  <a:lnTo>
                    <a:pt x="161" y="911"/>
                  </a:lnTo>
                  <a:lnTo>
                    <a:pt x="161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3" y="915"/>
                  </a:lnTo>
                  <a:lnTo>
                    <a:pt x="163" y="917"/>
                  </a:lnTo>
                  <a:lnTo>
                    <a:pt x="163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7"/>
                  </a:lnTo>
                  <a:lnTo>
                    <a:pt x="167" y="919"/>
                  </a:lnTo>
                  <a:lnTo>
                    <a:pt x="167" y="921"/>
                  </a:lnTo>
                  <a:lnTo>
                    <a:pt x="167" y="921"/>
                  </a:lnTo>
                  <a:lnTo>
                    <a:pt x="167" y="922"/>
                  </a:lnTo>
                  <a:lnTo>
                    <a:pt x="167" y="924"/>
                  </a:lnTo>
                  <a:lnTo>
                    <a:pt x="169" y="924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70" y="928"/>
                  </a:lnTo>
                  <a:lnTo>
                    <a:pt x="170" y="928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2"/>
                  </a:lnTo>
                  <a:lnTo>
                    <a:pt x="176" y="922"/>
                  </a:lnTo>
                  <a:lnTo>
                    <a:pt x="180" y="922"/>
                  </a:lnTo>
                  <a:lnTo>
                    <a:pt x="182" y="924"/>
                  </a:lnTo>
                  <a:lnTo>
                    <a:pt x="184" y="926"/>
                  </a:lnTo>
                  <a:lnTo>
                    <a:pt x="184" y="928"/>
                  </a:lnTo>
                  <a:lnTo>
                    <a:pt x="186" y="930"/>
                  </a:lnTo>
                  <a:lnTo>
                    <a:pt x="188" y="932"/>
                  </a:lnTo>
                  <a:lnTo>
                    <a:pt x="189" y="932"/>
                  </a:lnTo>
                  <a:lnTo>
                    <a:pt x="193" y="930"/>
                  </a:lnTo>
                  <a:lnTo>
                    <a:pt x="193" y="930"/>
                  </a:lnTo>
                  <a:lnTo>
                    <a:pt x="195" y="932"/>
                  </a:lnTo>
                  <a:lnTo>
                    <a:pt x="197" y="934"/>
                  </a:lnTo>
                  <a:lnTo>
                    <a:pt x="201" y="938"/>
                  </a:lnTo>
                  <a:lnTo>
                    <a:pt x="201" y="939"/>
                  </a:lnTo>
                  <a:lnTo>
                    <a:pt x="203" y="941"/>
                  </a:lnTo>
                  <a:lnTo>
                    <a:pt x="203" y="943"/>
                  </a:lnTo>
                  <a:lnTo>
                    <a:pt x="203" y="947"/>
                  </a:lnTo>
                  <a:lnTo>
                    <a:pt x="203" y="947"/>
                  </a:lnTo>
                  <a:lnTo>
                    <a:pt x="201" y="943"/>
                  </a:lnTo>
                  <a:lnTo>
                    <a:pt x="201" y="941"/>
                  </a:lnTo>
                  <a:lnTo>
                    <a:pt x="201" y="941"/>
                  </a:lnTo>
                  <a:lnTo>
                    <a:pt x="199" y="941"/>
                  </a:lnTo>
                  <a:lnTo>
                    <a:pt x="195" y="945"/>
                  </a:lnTo>
                  <a:lnTo>
                    <a:pt x="193" y="947"/>
                  </a:lnTo>
                  <a:lnTo>
                    <a:pt x="193" y="947"/>
                  </a:lnTo>
                  <a:lnTo>
                    <a:pt x="191" y="949"/>
                  </a:lnTo>
                  <a:lnTo>
                    <a:pt x="189" y="949"/>
                  </a:lnTo>
                  <a:lnTo>
                    <a:pt x="188" y="951"/>
                  </a:lnTo>
                  <a:lnTo>
                    <a:pt x="186" y="955"/>
                  </a:lnTo>
                  <a:lnTo>
                    <a:pt x="184" y="968"/>
                  </a:lnTo>
                  <a:lnTo>
                    <a:pt x="184" y="970"/>
                  </a:lnTo>
                  <a:lnTo>
                    <a:pt x="184" y="979"/>
                  </a:lnTo>
                  <a:lnTo>
                    <a:pt x="184" y="983"/>
                  </a:lnTo>
                  <a:lnTo>
                    <a:pt x="182" y="993"/>
                  </a:lnTo>
                  <a:lnTo>
                    <a:pt x="182" y="996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2" y="1015"/>
                  </a:lnTo>
                  <a:lnTo>
                    <a:pt x="182" y="1017"/>
                  </a:lnTo>
                  <a:lnTo>
                    <a:pt x="182" y="1019"/>
                  </a:lnTo>
                  <a:lnTo>
                    <a:pt x="182" y="1021"/>
                  </a:lnTo>
                  <a:lnTo>
                    <a:pt x="186" y="1021"/>
                  </a:lnTo>
                  <a:lnTo>
                    <a:pt x="189" y="1019"/>
                  </a:lnTo>
                  <a:lnTo>
                    <a:pt x="189" y="1019"/>
                  </a:lnTo>
                  <a:lnTo>
                    <a:pt x="189" y="1021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8" y="1023"/>
                  </a:lnTo>
                  <a:lnTo>
                    <a:pt x="188" y="1023"/>
                  </a:lnTo>
                  <a:lnTo>
                    <a:pt x="186" y="1025"/>
                  </a:lnTo>
                  <a:lnTo>
                    <a:pt x="186" y="1025"/>
                  </a:lnTo>
                  <a:lnTo>
                    <a:pt x="184" y="1025"/>
                  </a:lnTo>
                  <a:lnTo>
                    <a:pt x="186" y="1025"/>
                  </a:lnTo>
                  <a:lnTo>
                    <a:pt x="186" y="1027"/>
                  </a:lnTo>
                  <a:lnTo>
                    <a:pt x="189" y="1027"/>
                  </a:lnTo>
                  <a:lnTo>
                    <a:pt x="191" y="1025"/>
                  </a:lnTo>
                  <a:lnTo>
                    <a:pt x="193" y="1025"/>
                  </a:lnTo>
                  <a:lnTo>
                    <a:pt x="191" y="1025"/>
                  </a:lnTo>
                  <a:lnTo>
                    <a:pt x="191" y="1027"/>
                  </a:lnTo>
                  <a:lnTo>
                    <a:pt x="189" y="1027"/>
                  </a:lnTo>
                  <a:lnTo>
                    <a:pt x="189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2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2" y="1028"/>
                  </a:lnTo>
                  <a:lnTo>
                    <a:pt x="182" y="1030"/>
                  </a:lnTo>
                  <a:lnTo>
                    <a:pt x="178" y="1032"/>
                  </a:lnTo>
                  <a:lnTo>
                    <a:pt x="178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8" y="1034"/>
                  </a:lnTo>
                  <a:lnTo>
                    <a:pt x="182" y="1034"/>
                  </a:lnTo>
                  <a:lnTo>
                    <a:pt x="182" y="1034"/>
                  </a:lnTo>
                  <a:lnTo>
                    <a:pt x="184" y="1034"/>
                  </a:lnTo>
                  <a:lnTo>
                    <a:pt x="184" y="1034"/>
                  </a:lnTo>
                  <a:lnTo>
                    <a:pt x="186" y="1034"/>
                  </a:lnTo>
                  <a:lnTo>
                    <a:pt x="201" y="1032"/>
                  </a:lnTo>
                  <a:lnTo>
                    <a:pt x="203" y="1030"/>
                  </a:lnTo>
                  <a:lnTo>
                    <a:pt x="205" y="1030"/>
                  </a:lnTo>
                  <a:lnTo>
                    <a:pt x="206" y="1027"/>
                  </a:lnTo>
                  <a:lnTo>
                    <a:pt x="210" y="1023"/>
                  </a:lnTo>
                  <a:lnTo>
                    <a:pt x="210" y="1023"/>
                  </a:lnTo>
                  <a:lnTo>
                    <a:pt x="212" y="1023"/>
                  </a:lnTo>
                  <a:lnTo>
                    <a:pt x="214" y="1021"/>
                  </a:lnTo>
                  <a:lnTo>
                    <a:pt x="216" y="1019"/>
                  </a:lnTo>
                  <a:lnTo>
                    <a:pt x="218" y="1017"/>
                  </a:lnTo>
                  <a:lnTo>
                    <a:pt x="222" y="1008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4"/>
                  </a:lnTo>
                  <a:lnTo>
                    <a:pt x="225" y="1002"/>
                  </a:lnTo>
                  <a:lnTo>
                    <a:pt x="227" y="1002"/>
                  </a:lnTo>
                  <a:lnTo>
                    <a:pt x="229" y="998"/>
                  </a:lnTo>
                  <a:lnTo>
                    <a:pt x="231" y="996"/>
                  </a:lnTo>
                  <a:lnTo>
                    <a:pt x="246" y="991"/>
                  </a:lnTo>
                  <a:lnTo>
                    <a:pt x="263" y="985"/>
                  </a:lnTo>
                  <a:lnTo>
                    <a:pt x="273" y="981"/>
                  </a:lnTo>
                  <a:lnTo>
                    <a:pt x="275" y="981"/>
                  </a:lnTo>
                  <a:lnTo>
                    <a:pt x="275" y="981"/>
                  </a:lnTo>
                  <a:lnTo>
                    <a:pt x="275" y="979"/>
                  </a:lnTo>
                  <a:lnTo>
                    <a:pt x="275" y="979"/>
                  </a:lnTo>
                  <a:lnTo>
                    <a:pt x="275" y="977"/>
                  </a:lnTo>
                  <a:lnTo>
                    <a:pt x="275" y="977"/>
                  </a:lnTo>
                  <a:lnTo>
                    <a:pt x="273" y="977"/>
                  </a:lnTo>
                  <a:lnTo>
                    <a:pt x="277" y="975"/>
                  </a:lnTo>
                  <a:lnTo>
                    <a:pt x="277" y="974"/>
                  </a:lnTo>
                  <a:lnTo>
                    <a:pt x="277" y="972"/>
                  </a:lnTo>
                  <a:lnTo>
                    <a:pt x="277" y="970"/>
                  </a:lnTo>
                  <a:lnTo>
                    <a:pt x="275" y="970"/>
                  </a:lnTo>
                  <a:lnTo>
                    <a:pt x="269" y="958"/>
                  </a:lnTo>
                  <a:lnTo>
                    <a:pt x="267" y="957"/>
                  </a:lnTo>
                  <a:lnTo>
                    <a:pt x="267" y="957"/>
                  </a:lnTo>
                  <a:lnTo>
                    <a:pt x="267" y="955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52" y="938"/>
                  </a:lnTo>
                  <a:lnTo>
                    <a:pt x="254" y="939"/>
                  </a:lnTo>
                  <a:lnTo>
                    <a:pt x="256" y="939"/>
                  </a:lnTo>
                  <a:lnTo>
                    <a:pt x="258" y="941"/>
                  </a:lnTo>
                  <a:lnTo>
                    <a:pt x="259" y="943"/>
                  </a:lnTo>
                  <a:lnTo>
                    <a:pt x="267" y="951"/>
                  </a:lnTo>
                  <a:lnTo>
                    <a:pt x="278" y="962"/>
                  </a:lnTo>
                  <a:lnTo>
                    <a:pt x="284" y="966"/>
                  </a:lnTo>
                  <a:lnTo>
                    <a:pt x="288" y="968"/>
                  </a:lnTo>
                  <a:lnTo>
                    <a:pt x="290" y="968"/>
                  </a:lnTo>
                  <a:lnTo>
                    <a:pt x="292" y="970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5" y="968"/>
                  </a:lnTo>
                  <a:lnTo>
                    <a:pt x="295" y="968"/>
                  </a:lnTo>
                  <a:lnTo>
                    <a:pt x="297" y="968"/>
                  </a:lnTo>
                  <a:lnTo>
                    <a:pt x="299" y="966"/>
                  </a:lnTo>
                  <a:lnTo>
                    <a:pt x="299" y="964"/>
                  </a:lnTo>
                  <a:lnTo>
                    <a:pt x="301" y="962"/>
                  </a:lnTo>
                  <a:lnTo>
                    <a:pt x="301" y="958"/>
                  </a:lnTo>
                  <a:lnTo>
                    <a:pt x="301" y="957"/>
                  </a:lnTo>
                  <a:lnTo>
                    <a:pt x="301" y="955"/>
                  </a:lnTo>
                  <a:lnTo>
                    <a:pt x="299" y="955"/>
                  </a:lnTo>
                  <a:lnTo>
                    <a:pt x="299" y="955"/>
                  </a:lnTo>
                  <a:lnTo>
                    <a:pt x="297" y="955"/>
                  </a:lnTo>
                  <a:lnTo>
                    <a:pt x="297" y="951"/>
                  </a:lnTo>
                  <a:lnTo>
                    <a:pt x="295" y="949"/>
                  </a:lnTo>
                  <a:lnTo>
                    <a:pt x="294" y="947"/>
                  </a:lnTo>
                  <a:lnTo>
                    <a:pt x="288" y="941"/>
                  </a:lnTo>
                  <a:lnTo>
                    <a:pt x="288" y="941"/>
                  </a:lnTo>
                  <a:lnTo>
                    <a:pt x="286" y="939"/>
                  </a:lnTo>
                  <a:lnTo>
                    <a:pt x="284" y="938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4"/>
                  </a:lnTo>
                  <a:lnTo>
                    <a:pt x="277" y="930"/>
                  </a:lnTo>
                  <a:lnTo>
                    <a:pt x="275" y="930"/>
                  </a:lnTo>
                  <a:lnTo>
                    <a:pt x="275" y="928"/>
                  </a:lnTo>
                  <a:lnTo>
                    <a:pt x="275" y="928"/>
                  </a:lnTo>
                  <a:lnTo>
                    <a:pt x="273" y="926"/>
                  </a:lnTo>
                  <a:lnTo>
                    <a:pt x="273" y="924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69" y="922"/>
                  </a:lnTo>
                  <a:lnTo>
                    <a:pt x="271" y="921"/>
                  </a:lnTo>
                  <a:lnTo>
                    <a:pt x="271" y="921"/>
                  </a:lnTo>
                  <a:lnTo>
                    <a:pt x="271" y="922"/>
                  </a:lnTo>
                  <a:lnTo>
                    <a:pt x="273" y="922"/>
                  </a:lnTo>
                  <a:lnTo>
                    <a:pt x="290" y="939"/>
                  </a:lnTo>
                  <a:lnTo>
                    <a:pt x="295" y="943"/>
                  </a:lnTo>
                  <a:lnTo>
                    <a:pt x="295" y="943"/>
                  </a:lnTo>
                  <a:lnTo>
                    <a:pt x="301" y="949"/>
                  </a:lnTo>
                  <a:lnTo>
                    <a:pt x="301" y="949"/>
                  </a:lnTo>
                  <a:lnTo>
                    <a:pt x="303" y="951"/>
                  </a:lnTo>
                  <a:lnTo>
                    <a:pt x="305" y="949"/>
                  </a:lnTo>
                  <a:lnTo>
                    <a:pt x="307" y="947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9" y="947"/>
                  </a:lnTo>
                  <a:lnTo>
                    <a:pt x="307" y="947"/>
                  </a:lnTo>
                  <a:lnTo>
                    <a:pt x="307" y="947"/>
                  </a:lnTo>
                  <a:lnTo>
                    <a:pt x="307" y="949"/>
                  </a:lnTo>
                  <a:lnTo>
                    <a:pt x="309" y="947"/>
                  </a:lnTo>
                  <a:lnTo>
                    <a:pt x="309" y="945"/>
                  </a:lnTo>
                  <a:lnTo>
                    <a:pt x="309" y="945"/>
                  </a:lnTo>
                  <a:lnTo>
                    <a:pt x="309" y="943"/>
                  </a:lnTo>
                  <a:lnTo>
                    <a:pt x="307" y="943"/>
                  </a:lnTo>
                  <a:lnTo>
                    <a:pt x="303" y="941"/>
                  </a:lnTo>
                  <a:lnTo>
                    <a:pt x="299" y="939"/>
                  </a:lnTo>
                  <a:lnTo>
                    <a:pt x="295" y="936"/>
                  </a:lnTo>
                  <a:lnTo>
                    <a:pt x="294" y="936"/>
                  </a:lnTo>
                  <a:lnTo>
                    <a:pt x="288" y="926"/>
                  </a:lnTo>
                  <a:lnTo>
                    <a:pt x="286" y="926"/>
                  </a:lnTo>
                  <a:lnTo>
                    <a:pt x="286" y="922"/>
                  </a:lnTo>
                  <a:lnTo>
                    <a:pt x="284" y="922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4" y="921"/>
                  </a:lnTo>
                  <a:lnTo>
                    <a:pt x="286" y="922"/>
                  </a:lnTo>
                  <a:lnTo>
                    <a:pt x="292" y="932"/>
                  </a:lnTo>
                  <a:lnTo>
                    <a:pt x="294" y="934"/>
                  </a:lnTo>
                  <a:lnTo>
                    <a:pt x="295" y="936"/>
                  </a:lnTo>
                  <a:lnTo>
                    <a:pt x="299" y="936"/>
                  </a:lnTo>
                  <a:lnTo>
                    <a:pt x="299" y="938"/>
                  </a:lnTo>
                  <a:lnTo>
                    <a:pt x="301" y="938"/>
                  </a:lnTo>
                  <a:lnTo>
                    <a:pt x="303" y="939"/>
                  </a:lnTo>
                  <a:lnTo>
                    <a:pt x="303" y="939"/>
                  </a:lnTo>
                  <a:lnTo>
                    <a:pt x="305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9" y="938"/>
                  </a:lnTo>
                  <a:lnTo>
                    <a:pt x="309" y="938"/>
                  </a:lnTo>
                  <a:lnTo>
                    <a:pt x="309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2"/>
                  </a:lnTo>
                  <a:lnTo>
                    <a:pt x="311" y="932"/>
                  </a:lnTo>
                  <a:lnTo>
                    <a:pt x="311" y="932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2" y="934"/>
                  </a:lnTo>
                  <a:lnTo>
                    <a:pt x="316" y="930"/>
                  </a:lnTo>
                  <a:lnTo>
                    <a:pt x="316" y="930"/>
                  </a:lnTo>
                  <a:lnTo>
                    <a:pt x="316" y="928"/>
                  </a:lnTo>
                  <a:lnTo>
                    <a:pt x="316" y="926"/>
                  </a:lnTo>
                  <a:lnTo>
                    <a:pt x="316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4"/>
                  </a:lnTo>
                  <a:lnTo>
                    <a:pt x="311" y="924"/>
                  </a:lnTo>
                  <a:lnTo>
                    <a:pt x="311" y="924"/>
                  </a:lnTo>
                  <a:lnTo>
                    <a:pt x="295" y="919"/>
                  </a:lnTo>
                  <a:lnTo>
                    <a:pt x="290" y="917"/>
                  </a:lnTo>
                  <a:lnTo>
                    <a:pt x="292" y="915"/>
                  </a:lnTo>
                  <a:lnTo>
                    <a:pt x="294" y="917"/>
                  </a:lnTo>
                  <a:lnTo>
                    <a:pt x="294" y="917"/>
                  </a:lnTo>
                  <a:lnTo>
                    <a:pt x="295" y="917"/>
                  </a:lnTo>
                  <a:lnTo>
                    <a:pt x="297" y="917"/>
                  </a:lnTo>
                  <a:lnTo>
                    <a:pt x="303" y="919"/>
                  </a:lnTo>
                  <a:lnTo>
                    <a:pt x="311" y="919"/>
                  </a:lnTo>
                  <a:lnTo>
                    <a:pt x="312" y="919"/>
                  </a:lnTo>
                  <a:lnTo>
                    <a:pt x="314" y="919"/>
                  </a:lnTo>
                  <a:lnTo>
                    <a:pt x="316" y="919"/>
                  </a:lnTo>
                  <a:lnTo>
                    <a:pt x="316" y="917"/>
                  </a:lnTo>
                  <a:lnTo>
                    <a:pt x="316" y="911"/>
                  </a:lnTo>
                  <a:lnTo>
                    <a:pt x="314" y="909"/>
                  </a:lnTo>
                  <a:lnTo>
                    <a:pt x="314" y="909"/>
                  </a:lnTo>
                  <a:lnTo>
                    <a:pt x="314" y="907"/>
                  </a:lnTo>
                  <a:lnTo>
                    <a:pt x="312" y="907"/>
                  </a:lnTo>
                  <a:lnTo>
                    <a:pt x="312" y="905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09" y="907"/>
                  </a:lnTo>
                  <a:lnTo>
                    <a:pt x="309" y="907"/>
                  </a:lnTo>
                  <a:lnTo>
                    <a:pt x="307" y="907"/>
                  </a:lnTo>
                  <a:lnTo>
                    <a:pt x="307" y="907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1" y="904"/>
                  </a:lnTo>
                  <a:lnTo>
                    <a:pt x="301" y="905"/>
                  </a:lnTo>
                  <a:lnTo>
                    <a:pt x="303" y="905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5" y="905"/>
                  </a:lnTo>
                  <a:lnTo>
                    <a:pt x="305" y="905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2"/>
                  </a:lnTo>
                  <a:lnTo>
                    <a:pt x="307" y="902"/>
                  </a:lnTo>
                  <a:lnTo>
                    <a:pt x="307" y="904"/>
                  </a:lnTo>
                  <a:lnTo>
                    <a:pt x="309" y="904"/>
                  </a:lnTo>
                  <a:lnTo>
                    <a:pt x="311" y="904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0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4" y="896"/>
                  </a:lnTo>
                  <a:lnTo>
                    <a:pt x="314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4" y="890"/>
                  </a:lnTo>
                  <a:lnTo>
                    <a:pt x="314" y="890"/>
                  </a:lnTo>
                  <a:lnTo>
                    <a:pt x="314" y="892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6" y="896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30" y="904"/>
                  </a:lnTo>
                  <a:lnTo>
                    <a:pt x="330" y="902"/>
                  </a:lnTo>
                  <a:lnTo>
                    <a:pt x="330" y="902"/>
                  </a:lnTo>
                  <a:lnTo>
                    <a:pt x="330" y="900"/>
                  </a:lnTo>
                  <a:lnTo>
                    <a:pt x="330" y="898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2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0" y="900"/>
                  </a:lnTo>
                  <a:lnTo>
                    <a:pt x="331" y="898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0" y="896"/>
                  </a:lnTo>
                  <a:lnTo>
                    <a:pt x="330" y="894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28" y="890"/>
                  </a:lnTo>
                  <a:lnTo>
                    <a:pt x="330" y="890"/>
                  </a:lnTo>
                  <a:lnTo>
                    <a:pt x="331" y="892"/>
                  </a:lnTo>
                  <a:lnTo>
                    <a:pt x="331" y="892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0" y="894"/>
                  </a:lnTo>
                  <a:lnTo>
                    <a:pt x="331" y="894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0" y="905"/>
                  </a:lnTo>
                  <a:lnTo>
                    <a:pt x="330" y="905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1" y="905"/>
                  </a:lnTo>
                  <a:lnTo>
                    <a:pt x="333" y="905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5"/>
                  </a:lnTo>
                  <a:lnTo>
                    <a:pt x="333" y="905"/>
                  </a:lnTo>
                  <a:lnTo>
                    <a:pt x="335" y="904"/>
                  </a:lnTo>
                  <a:lnTo>
                    <a:pt x="337" y="904"/>
                  </a:lnTo>
                  <a:lnTo>
                    <a:pt x="337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9"/>
                  </a:lnTo>
                  <a:lnTo>
                    <a:pt x="345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11"/>
                  </a:lnTo>
                  <a:lnTo>
                    <a:pt x="347" y="911"/>
                  </a:lnTo>
                  <a:lnTo>
                    <a:pt x="348" y="911"/>
                  </a:lnTo>
                  <a:lnTo>
                    <a:pt x="350" y="909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6" y="905"/>
                  </a:lnTo>
                  <a:lnTo>
                    <a:pt x="358" y="905"/>
                  </a:lnTo>
                  <a:lnTo>
                    <a:pt x="360" y="905"/>
                  </a:lnTo>
                  <a:lnTo>
                    <a:pt x="364" y="904"/>
                  </a:lnTo>
                  <a:lnTo>
                    <a:pt x="365" y="904"/>
                  </a:lnTo>
                  <a:lnTo>
                    <a:pt x="365" y="902"/>
                  </a:lnTo>
                  <a:lnTo>
                    <a:pt x="365" y="902"/>
                  </a:lnTo>
                  <a:lnTo>
                    <a:pt x="367" y="900"/>
                  </a:lnTo>
                  <a:lnTo>
                    <a:pt x="369" y="900"/>
                  </a:lnTo>
                  <a:lnTo>
                    <a:pt x="371" y="898"/>
                  </a:lnTo>
                  <a:lnTo>
                    <a:pt x="373" y="896"/>
                  </a:lnTo>
                  <a:lnTo>
                    <a:pt x="375" y="896"/>
                  </a:lnTo>
                  <a:lnTo>
                    <a:pt x="379" y="894"/>
                  </a:lnTo>
                  <a:lnTo>
                    <a:pt x="381" y="894"/>
                  </a:lnTo>
                  <a:lnTo>
                    <a:pt x="383" y="892"/>
                  </a:lnTo>
                  <a:lnTo>
                    <a:pt x="384" y="890"/>
                  </a:lnTo>
                  <a:lnTo>
                    <a:pt x="390" y="888"/>
                  </a:lnTo>
                  <a:lnTo>
                    <a:pt x="390" y="888"/>
                  </a:lnTo>
                  <a:lnTo>
                    <a:pt x="392" y="888"/>
                  </a:lnTo>
                  <a:lnTo>
                    <a:pt x="392" y="888"/>
                  </a:lnTo>
                  <a:lnTo>
                    <a:pt x="396" y="890"/>
                  </a:lnTo>
                  <a:lnTo>
                    <a:pt x="396" y="890"/>
                  </a:lnTo>
                  <a:lnTo>
                    <a:pt x="398" y="890"/>
                  </a:lnTo>
                  <a:lnTo>
                    <a:pt x="400" y="885"/>
                  </a:lnTo>
                  <a:lnTo>
                    <a:pt x="400" y="883"/>
                  </a:lnTo>
                  <a:lnTo>
                    <a:pt x="401" y="881"/>
                  </a:lnTo>
                  <a:lnTo>
                    <a:pt x="401" y="879"/>
                  </a:lnTo>
                  <a:lnTo>
                    <a:pt x="401" y="879"/>
                  </a:lnTo>
                  <a:lnTo>
                    <a:pt x="403" y="877"/>
                  </a:lnTo>
                  <a:lnTo>
                    <a:pt x="403" y="877"/>
                  </a:lnTo>
                  <a:lnTo>
                    <a:pt x="403" y="875"/>
                  </a:lnTo>
                  <a:lnTo>
                    <a:pt x="407" y="875"/>
                  </a:lnTo>
                  <a:lnTo>
                    <a:pt x="415" y="873"/>
                  </a:lnTo>
                  <a:lnTo>
                    <a:pt x="417" y="873"/>
                  </a:lnTo>
                  <a:lnTo>
                    <a:pt x="417" y="875"/>
                  </a:lnTo>
                  <a:lnTo>
                    <a:pt x="417" y="875"/>
                  </a:lnTo>
                  <a:lnTo>
                    <a:pt x="418" y="873"/>
                  </a:lnTo>
                  <a:lnTo>
                    <a:pt x="418" y="873"/>
                  </a:lnTo>
                  <a:lnTo>
                    <a:pt x="420" y="873"/>
                  </a:lnTo>
                  <a:lnTo>
                    <a:pt x="420" y="871"/>
                  </a:lnTo>
                  <a:lnTo>
                    <a:pt x="422" y="869"/>
                  </a:lnTo>
                  <a:lnTo>
                    <a:pt x="422" y="868"/>
                  </a:lnTo>
                  <a:lnTo>
                    <a:pt x="422" y="868"/>
                  </a:lnTo>
                  <a:lnTo>
                    <a:pt x="424" y="868"/>
                  </a:lnTo>
                  <a:lnTo>
                    <a:pt x="424" y="868"/>
                  </a:lnTo>
                  <a:lnTo>
                    <a:pt x="426" y="866"/>
                  </a:lnTo>
                  <a:lnTo>
                    <a:pt x="428" y="866"/>
                  </a:lnTo>
                  <a:lnTo>
                    <a:pt x="430" y="866"/>
                  </a:lnTo>
                  <a:lnTo>
                    <a:pt x="430" y="866"/>
                  </a:lnTo>
                  <a:lnTo>
                    <a:pt x="430" y="862"/>
                  </a:lnTo>
                  <a:lnTo>
                    <a:pt x="432" y="862"/>
                  </a:lnTo>
                  <a:lnTo>
                    <a:pt x="432" y="860"/>
                  </a:lnTo>
                  <a:lnTo>
                    <a:pt x="434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9" y="858"/>
                  </a:lnTo>
                  <a:lnTo>
                    <a:pt x="439" y="856"/>
                  </a:lnTo>
                  <a:lnTo>
                    <a:pt x="441" y="856"/>
                  </a:lnTo>
                  <a:lnTo>
                    <a:pt x="441" y="856"/>
                  </a:lnTo>
                  <a:lnTo>
                    <a:pt x="443" y="856"/>
                  </a:lnTo>
                  <a:lnTo>
                    <a:pt x="443" y="856"/>
                  </a:lnTo>
                  <a:lnTo>
                    <a:pt x="445" y="858"/>
                  </a:lnTo>
                  <a:lnTo>
                    <a:pt x="445" y="858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9" y="852"/>
                  </a:lnTo>
                  <a:lnTo>
                    <a:pt x="449" y="851"/>
                  </a:lnTo>
                  <a:lnTo>
                    <a:pt x="449" y="851"/>
                  </a:lnTo>
                  <a:lnTo>
                    <a:pt x="451" y="849"/>
                  </a:lnTo>
                  <a:lnTo>
                    <a:pt x="453" y="847"/>
                  </a:lnTo>
                  <a:lnTo>
                    <a:pt x="454" y="847"/>
                  </a:lnTo>
                  <a:lnTo>
                    <a:pt x="454" y="847"/>
                  </a:lnTo>
                  <a:lnTo>
                    <a:pt x="456" y="847"/>
                  </a:lnTo>
                  <a:lnTo>
                    <a:pt x="456" y="847"/>
                  </a:lnTo>
                  <a:lnTo>
                    <a:pt x="460" y="849"/>
                  </a:lnTo>
                  <a:lnTo>
                    <a:pt x="462" y="849"/>
                  </a:lnTo>
                  <a:lnTo>
                    <a:pt x="462" y="849"/>
                  </a:lnTo>
                  <a:lnTo>
                    <a:pt x="464" y="847"/>
                  </a:lnTo>
                  <a:lnTo>
                    <a:pt x="466" y="847"/>
                  </a:lnTo>
                  <a:lnTo>
                    <a:pt x="466" y="845"/>
                  </a:lnTo>
                  <a:lnTo>
                    <a:pt x="466" y="845"/>
                  </a:lnTo>
                  <a:lnTo>
                    <a:pt x="466" y="841"/>
                  </a:lnTo>
                  <a:lnTo>
                    <a:pt x="466" y="837"/>
                  </a:lnTo>
                  <a:lnTo>
                    <a:pt x="466" y="833"/>
                  </a:lnTo>
                  <a:lnTo>
                    <a:pt x="466" y="832"/>
                  </a:lnTo>
                  <a:lnTo>
                    <a:pt x="466" y="832"/>
                  </a:lnTo>
                  <a:lnTo>
                    <a:pt x="468" y="832"/>
                  </a:lnTo>
                  <a:lnTo>
                    <a:pt x="468" y="832"/>
                  </a:lnTo>
                  <a:lnTo>
                    <a:pt x="468" y="830"/>
                  </a:lnTo>
                  <a:lnTo>
                    <a:pt x="468" y="830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66" y="828"/>
                  </a:lnTo>
                  <a:lnTo>
                    <a:pt x="466" y="826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0"/>
                  </a:lnTo>
                  <a:lnTo>
                    <a:pt x="472" y="830"/>
                  </a:lnTo>
                  <a:lnTo>
                    <a:pt x="472" y="830"/>
                  </a:lnTo>
                  <a:lnTo>
                    <a:pt x="473" y="830"/>
                  </a:lnTo>
                  <a:lnTo>
                    <a:pt x="473" y="830"/>
                  </a:lnTo>
                  <a:lnTo>
                    <a:pt x="475" y="830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7" y="826"/>
                  </a:lnTo>
                  <a:lnTo>
                    <a:pt x="477" y="826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79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79" y="816"/>
                  </a:lnTo>
                  <a:lnTo>
                    <a:pt x="479" y="815"/>
                  </a:lnTo>
                  <a:lnTo>
                    <a:pt x="477" y="813"/>
                  </a:lnTo>
                  <a:lnTo>
                    <a:pt x="477" y="813"/>
                  </a:lnTo>
                  <a:lnTo>
                    <a:pt x="477" y="811"/>
                  </a:lnTo>
                  <a:lnTo>
                    <a:pt x="479" y="811"/>
                  </a:lnTo>
                  <a:lnTo>
                    <a:pt x="477" y="811"/>
                  </a:lnTo>
                  <a:lnTo>
                    <a:pt x="477" y="811"/>
                  </a:lnTo>
                  <a:lnTo>
                    <a:pt x="475" y="813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5" y="809"/>
                  </a:lnTo>
                  <a:lnTo>
                    <a:pt x="477" y="807"/>
                  </a:lnTo>
                  <a:lnTo>
                    <a:pt x="477" y="805"/>
                  </a:lnTo>
                  <a:lnTo>
                    <a:pt x="479" y="803"/>
                  </a:lnTo>
                  <a:lnTo>
                    <a:pt x="479" y="801"/>
                  </a:lnTo>
                  <a:lnTo>
                    <a:pt x="479" y="799"/>
                  </a:lnTo>
                  <a:lnTo>
                    <a:pt x="477" y="797"/>
                  </a:lnTo>
                  <a:lnTo>
                    <a:pt x="477" y="797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5" y="794"/>
                  </a:lnTo>
                  <a:lnTo>
                    <a:pt x="477" y="792"/>
                  </a:lnTo>
                  <a:lnTo>
                    <a:pt x="477" y="794"/>
                  </a:lnTo>
                  <a:lnTo>
                    <a:pt x="477" y="796"/>
                  </a:lnTo>
                  <a:lnTo>
                    <a:pt x="479" y="799"/>
                  </a:lnTo>
                  <a:lnTo>
                    <a:pt x="479" y="799"/>
                  </a:lnTo>
                  <a:lnTo>
                    <a:pt x="479" y="803"/>
                  </a:lnTo>
                  <a:lnTo>
                    <a:pt x="479" y="807"/>
                  </a:lnTo>
                  <a:lnTo>
                    <a:pt x="479" y="809"/>
                  </a:lnTo>
                  <a:lnTo>
                    <a:pt x="479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3" y="811"/>
                  </a:lnTo>
                  <a:lnTo>
                    <a:pt x="483" y="811"/>
                  </a:lnTo>
                  <a:lnTo>
                    <a:pt x="485" y="811"/>
                  </a:lnTo>
                  <a:lnTo>
                    <a:pt x="485" y="809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3" y="807"/>
                  </a:lnTo>
                  <a:lnTo>
                    <a:pt x="483" y="807"/>
                  </a:lnTo>
                  <a:lnTo>
                    <a:pt x="483" y="805"/>
                  </a:lnTo>
                  <a:lnTo>
                    <a:pt x="483" y="805"/>
                  </a:lnTo>
                  <a:lnTo>
                    <a:pt x="485" y="803"/>
                  </a:lnTo>
                  <a:lnTo>
                    <a:pt x="485" y="803"/>
                  </a:lnTo>
                  <a:lnTo>
                    <a:pt x="483" y="801"/>
                  </a:lnTo>
                  <a:lnTo>
                    <a:pt x="481" y="801"/>
                  </a:lnTo>
                  <a:lnTo>
                    <a:pt x="479" y="797"/>
                  </a:lnTo>
                  <a:lnTo>
                    <a:pt x="479" y="796"/>
                  </a:lnTo>
                  <a:lnTo>
                    <a:pt x="479" y="794"/>
                  </a:lnTo>
                  <a:lnTo>
                    <a:pt x="479" y="794"/>
                  </a:lnTo>
                  <a:lnTo>
                    <a:pt x="479" y="792"/>
                  </a:lnTo>
                  <a:lnTo>
                    <a:pt x="479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88"/>
                  </a:lnTo>
                  <a:lnTo>
                    <a:pt x="479" y="788"/>
                  </a:lnTo>
                  <a:lnTo>
                    <a:pt x="477" y="788"/>
                  </a:lnTo>
                  <a:lnTo>
                    <a:pt x="477" y="788"/>
                  </a:lnTo>
                  <a:lnTo>
                    <a:pt x="477" y="786"/>
                  </a:lnTo>
                  <a:lnTo>
                    <a:pt x="477" y="786"/>
                  </a:lnTo>
                  <a:lnTo>
                    <a:pt x="479" y="788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4"/>
                  </a:lnTo>
                  <a:lnTo>
                    <a:pt x="479" y="784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9" y="782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79" y="780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7"/>
                  </a:lnTo>
                  <a:lnTo>
                    <a:pt x="479" y="775"/>
                  </a:lnTo>
                  <a:lnTo>
                    <a:pt x="477" y="773"/>
                  </a:lnTo>
                  <a:lnTo>
                    <a:pt x="477" y="773"/>
                  </a:lnTo>
                  <a:lnTo>
                    <a:pt x="475" y="773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69"/>
                  </a:lnTo>
                  <a:lnTo>
                    <a:pt x="477" y="769"/>
                  </a:lnTo>
                  <a:lnTo>
                    <a:pt x="479" y="771"/>
                  </a:lnTo>
                  <a:lnTo>
                    <a:pt x="483" y="775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5" y="777"/>
                  </a:lnTo>
                  <a:lnTo>
                    <a:pt x="485" y="777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69"/>
                  </a:lnTo>
                  <a:lnTo>
                    <a:pt x="485" y="769"/>
                  </a:lnTo>
                  <a:lnTo>
                    <a:pt x="481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79" y="762"/>
                  </a:lnTo>
                  <a:lnTo>
                    <a:pt x="479" y="762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2"/>
                  </a:lnTo>
                  <a:lnTo>
                    <a:pt x="477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6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3" y="752"/>
                  </a:lnTo>
                  <a:lnTo>
                    <a:pt x="485" y="750"/>
                  </a:lnTo>
                  <a:lnTo>
                    <a:pt x="485" y="750"/>
                  </a:lnTo>
                  <a:lnTo>
                    <a:pt x="487" y="748"/>
                  </a:lnTo>
                  <a:lnTo>
                    <a:pt x="489" y="748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8"/>
                  </a:lnTo>
                  <a:lnTo>
                    <a:pt x="489" y="750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90" y="756"/>
                  </a:lnTo>
                  <a:lnTo>
                    <a:pt x="490" y="758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4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2" y="754"/>
                  </a:lnTo>
                  <a:lnTo>
                    <a:pt x="492" y="754"/>
                  </a:lnTo>
                  <a:lnTo>
                    <a:pt x="492" y="756"/>
                  </a:lnTo>
                  <a:lnTo>
                    <a:pt x="492" y="756"/>
                  </a:lnTo>
                  <a:lnTo>
                    <a:pt x="492" y="758"/>
                  </a:lnTo>
                  <a:lnTo>
                    <a:pt x="492" y="758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58"/>
                  </a:lnTo>
                  <a:lnTo>
                    <a:pt x="494" y="758"/>
                  </a:lnTo>
                  <a:lnTo>
                    <a:pt x="496" y="758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close/>
                  <a:moveTo>
                    <a:pt x="477" y="788"/>
                  </a:moveTo>
                  <a:lnTo>
                    <a:pt x="477" y="788"/>
                  </a:lnTo>
                  <a:lnTo>
                    <a:pt x="477" y="788"/>
                  </a:lnTo>
                  <a:lnTo>
                    <a:pt x="477" y="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3" name="Freeform 6"/>
            <p:cNvSpPr>
              <a:spLocks noEditPoints="1"/>
            </p:cNvSpPr>
            <p:nvPr/>
          </p:nvSpPr>
          <p:spPr bwMode="auto">
            <a:xfrm>
              <a:off x="6361113" y="1587501"/>
              <a:ext cx="890588" cy="1622425"/>
            </a:xfrm>
            <a:custGeom>
              <a:avLst/>
              <a:gdLst>
                <a:gd name="T0" fmla="*/ 171 w 561"/>
                <a:gd name="T1" fmla="*/ 721 h 1022"/>
                <a:gd name="T2" fmla="*/ 152 w 561"/>
                <a:gd name="T3" fmla="*/ 924 h 1022"/>
                <a:gd name="T4" fmla="*/ 108 w 561"/>
                <a:gd name="T5" fmla="*/ 872 h 1022"/>
                <a:gd name="T6" fmla="*/ 72 w 561"/>
                <a:gd name="T7" fmla="*/ 744 h 1022"/>
                <a:gd name="T8" fmla="*/ 157 w 561"/>
                <a:gd name="T9" fmla="*/ 759 h 1022"/>
                <a:gd name="T10" fmla="*/ 61 w 561"/>
                <a:gd name="T11" fmla="*/ 791 h 1022"/>
                <a:gd name="T12" fmla="*/ 127 w 561"/>
                <a:gd name="T13" fmla="*/ 961 h 1022"/>
                <a:gd name="T14" fmla="*/ 157 w 561"/>
                <a:gd name="T15" fmla="*/ 952 h 1022"/>
                <a:gd name="T16" fmla="*/ 335 w 561"/>
                <a:gd name="T17" fmla="*/ 592 h 1022"/>
                <a:gd name="T18" fmla="*/ 72 w 561"/>
                <a:gd name="T19" fmla="*/ 865 h 1022"/>
                <a:gd name="T20" fmla="*/ 63 w 561"/>
                <a:gd name="T21" fmla="*/ 871 h 1022"/>
                <a:gd name="T22" fmla="*/ 513 w 561"/>
                <a:gd name="T23" fmla="*/ 291 h 1022"/>
                <a:gd name="T24" fmla="*/ 477 w 561"/>
                <a:gd name="T25" fmla="*/ 193 h 1022"/>
                <a:gd name="T26" fmla="*/ 398 w 561"/>
                <a:gd name="T27" fmla="*/ 147 h 1022"/>
                <a:gd name="T28" fmla="*/ 354 w 561"/>
                <a:gd name="T29" fmla="*/ 185 h 1022"/>
                <a:gd name="T30" fmla="*/ 279 w 561"/>
                <a:gd name="T31" fmla="*/ 191 h 1022"/>
                <a:gd name="T32" fmla="*/ 245 w 561"/>
                <a:gd name="T33" fmla="*/ 187 h 1022"/>
                <a:gd name="T34" fmla="*/ 263 w 561"/>
                <a:gd name="T35" fmla="*/ 124 h 1022"/>
                <a:gd name="T36" fmla="*/ 239 w 561"/>
                <a:gd name="T37" fmla="*/ 58 h 1022"/>
                <a:gd name="T38" fmla="*/ 212 w 561"/>
                <a:gd name="T39" fmla="*/ 18 h 1022"/>
                <a:gd name="T40" fmla="*/ 156 w 561"/>
                <a:gd name="T41" fmla="*/ 9 h 1022"/>
                <a:gd name="T42" fmla="*/ 95 w 561"/>
                <a:gd name="T43" fmla="*/ 49 h 1022"/>
                <a:gd name="T44" fmla="*/ 34 w 561"/>
                <a:gd name="T45" fmla="*/ 68 h 1022"/>
                <a:gd name="T46" fmla="*/ 8 w 561"/>
                <a:gd name="T47" fmla="*/ 138 h 1022"/>
                <a:gd name="T48" fmla="*/ 27 w 561"/>
                <a:gd name="T49" fmla="*/ 174 h 1022"/>
                <a:gd name="T50" fmla="*/ 67 w 561"/>
                <a:gd name="T51" fmla="*/ 240 h 1022"/>
                <a:gd name="T52" fmla="*/ 99 w 561"/>
                <a:gd name="T53" fmla="*/ 285 h 1022"/>
                <a:gd name="T54" fmla="*/ 80 w 561"/>
                <a:gd name="T55" fmla="*/ 359 h 1022"/>
                <a:gd name="T56" fmla="*/ 61 w 561"/>
                <a:gd name="T57" fmla="*/ 395 h 1022"/>
                <a:gd name="T58" fmla="*/ 121 w 561"/>
                <a:gd name="T59" fmla="*/ 480 h 1022"/>
                <a:gd name="T60" fmla="*/ 135 w 561"/>
                <a:gd name="T61" fmla="*/ 549 h 1022"/>
                <a:gd name="T62" fmla="*/ 148 w 561"/>
                <a:gd name="T63" fmla="*/ 615 h 1022"/>
                <a:gd name="T64" fmla="*/ 106 w 561"/>
                <a:gd name="T65" fmla="*/ 672 h 1022"/>
                <a:gd name="T66" fmla="*/ 82 w 561"/>
                <a:gd name="T67" fmla="*/ 736 h 1022"/>
                <a:gd name="T68" fmla="*/ 80 w 561"/>
                <a:gd name="T69" fmla="*/ 755 h 1022"/>
                <a:gd name="T70" fmla="*/ 59 w 561"/>
                <a:gd name="T71" fmla="*/ 814 h 1022"/>
                <a:gd name="T72" fmla="*/ 76 w 561"/>
                <a:gd name="T73" fmla="*/ 840 h 1022"/>
                <a:gd name="T74" fmla="*/ 103 w 561"/>
                <a:gd name="T75" fmla="*/ 861 h 1022"/>
                <a:gd name="T76" fmla="*/ 131 w 561"/>
                <a:gd name="T77" fmla="*/ 888 h 1022"/>
                <a:gd name="T78" fmla="*/ 159 w 561"/>
                <a:gd name="T79" fmla="*/ 922 h 1022"/>
                <a:gd name="T80" fmla="*/ 186 w 561"/>
                <a:gd name="T81" fmla="*/ 961 h 1022"/>
                <a:gd name="T82" fmla="*/ 229 w 561"/>
                <a:gd name="T83" fmla="*/ 967 h 1022"/>
                <a:gd name="T84" fmla="*/ 248 w 561"/>
                <a:gd name="T85" fmla="*/ 1016 h 1022"/>
                <a:gd name="T86" fmla="*/ 311 w 561"/>
                <a:gd name="T87" fmla="*/ 999 h 1022"/>
                <a:gd name="T88" fmla="*/ 216 w 561"/>
                <a:gd name="T89" fmla="*/ 922 h 1022"/>
                <a:gd name="T90" fmla="*/ 197 w 561"/>
                <a:gd name="T91" fmla="*/ 893 h 1022"/>
                <a:gd name="T92" fmla="*/ 176 w 561"/>
                <a:gd name="T93" fmla="*/ 821 h 1022"/>
                <a:gd name="T94" fmla="*/ 133 w 561"/>
                <a:gd name="T95" fmla="*/ 780 h 1022"/>
                <a:gd name="T96" fmla="*/ 125 w 561"/>
                <a:gd name="T97" fmla="*/ 710 h 1022"/>
                <a:gd name="T98" fmla="*/ 146 w 561"/>
                <a:gd name="T99" fmla="*/ 666 h 1022"/>
                <a:gd name="T100" fmla="*/ 171 w 561"/>
                <a:gd name="T101" fmla="*/ 592 h 1022"/>
                <a:gd name="T102" fmla="*/ 180 w 561"/>
                <a:gd name="T103" fmla="*/ 496 h 1022"/>
                <a:gd name="T104" fmla="*/ 241 w 561"/>
                <a:gd name="T105" fmla="*/ 501 h 1022"/>
                <a:gd name="T106" fmla="*/ 241 w 561"/>
                <a:gd name="T107" fmla="*/ 545 h 1022"/>
                <a:gd name="T108" fmla="*/ 311 w 561"/>
                <a:gd name="T109" fmla="*/ 554 h 1022"/>
                <a:gd name="T110" fmla="*/ 333 w 561"/>
                <a:gd name="T111" fmla="*/ 568 h 1022"/>
                <a:gd name="T112" fmla="*/ 335 w 561"/>
                <a:gd name="T113" fmla="*/ 577 h 1022"/>
                <a:gd name="T114" fmla="*/ 366 w 561"/>
                <a:gd name="T115" fmla="*/ 562 h 1022"/>
                <a:gd name="T116" fmla="*/ 337 w 561"/>
                <a:gd name="T117" fmla="*/ 486 h 1022"/>
                <a:gd name="T118" fmla="*/ 413 w 561"/>
                <a:gd name="T119" fmla="*/ 427 h 1022"/>
                <a:gd name="T120" fmla="*/ 464 w 561"/>
                <a:gd name="T121" fmla="*/ 426 h 1022"/>
                <a:gd name="T122" fmla="*/ 528 w 561"/>
                <a:gd name="T123" fmla="*/ 429 h 1022"/>
                <a:gd name="T124" fmla="*/ 551 w 561"/>
                <a:gd name="T125" fmla="*/ 378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1022">
                  <a:moveTo>
                    <a:pt x="233" y="541"/>
                  </a:move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3"/>
                  </a:lnTo>
                  <a:lnTo>
                    <a:pt x="231" y="543"/>
                  </a:lnTo>
                  <a:lnTo>
                    <a:pt x="231" y="545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1"/>
                  </a:lnTo>
                  <a:lnTo>
                    <a:pt x="233" y="541"/>
                  </a:lnTo>
                  <a:lnTo>
                    <a:pt x="233" y="541"/>
                  </a:lnTo>
                  <a:close/>
                  <a:moveTo>
                    <a:pt x="347" y="602"/>
                  </a:moveTo>
                  <a:lnTo>
                    <a:pt x="347" y="602"/>
                  </a:lnTo>
                  <a:lnTo>
                    <a:pt x="347" y="602"/>
                  </a:lnTo>
                  <a:lnTo>
                    <a:pt x="347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5"/>
                  </a:lnTo>
                  <a:lnTo>
                    <a:pt x="347" y="605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2"/>
                  </a:lnTo>
                  <a:lnTo>
                    <a:pt x="349" y="602"/>
                  </a:lnTo>
                  <a:lnTo>
                    <a:pt x="347" y="602"/>
                  </a:lnTo>
                  <a:close/>
                  <a:moveTo>
                    <a:pt x="167" y="721"/>
                  </a:moveTo>
                  <a:lnTo>
                    <a:pt x="167" y="723"/>
                  </a:lnTo>
                  <a:lnTo>
                    <a:pt x="167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71" y="721"/>
                  </a:lnTo>
                  <a:lnTo>
                    <a:pt x="171" y="721"/>
                  </a:lnTo>
                  <a:lnTo>
                    <a:pt x="169" y="721"/>
                  </a:lnTo>
                  <a:lnTo>
                    <a:pt x="171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21"/>
                  </a:lnTo>
                  <a:close/>
                  <a:moveTo>
                    <a:pt x="74" y="738"/>
                  </a:moveTo>
                  <a:lnTo>
                    <a:pt x="74" y="738"/>
                  </a:lnTo>
                  <a:lnTo>
                    <a:pt x="74" y="738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6" y="742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close/>
                  <a:moveTo>
                    <a:pt x="154" y="924"/>
                  </a:moveTo>
                  <a:lnTo>
                    <a:pt x="154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2"/>
                  </a:lnTo>
                  <a:lnTo>
                    <a:pt x="152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4"/>
                  </a:lnTo>
                  <a:lnTo>
                    <a:pt x="150" y="924"/>
                  </a:lnTo>
                  <a:lnTo>
                    <a:pt x="152" y="924"/>
                  </a:lnTo>
                  <a:lnTo>
                    <a:pt x="154" y="925"/>
                  </a:lnTo>
                  <a:lnTo>
                    <a:pt x="154" y="924"/>
                  </a:lnTo>
                  <a:close/>
                  <a:moveTo>
                    <a:pt x="171" y="948"/>
                  </a:moveTo>
                  <a:lnTo>
                    <a:pt x="169" y="948"/>
                  </a:lnTo>
                  <a:lnTo>
                    <a:pt x="169" y="950"/>
                  </a:lnTo>
                  <a:lnTo>
                    <a:pt x="169" y="950"/>
                  </a:lnTo>
                  <a:lnTo>
                    <a:pt x="171" y="950"/>
                  </a:lnTo>
                  <a:lnTo>
                    <a:pt x="171" y="948"/>
                  </a:lnTo>
                  <a:lnTo>
                    <a:pt x="171" y="948"/>
                  </a:lnTo>
                  <a:close/>
                  <a:moveTo>
                    <a:pt x="21" y="817"/>
                  </a:moveTo>
                  <a:lnTo>
                    <a:pt x="21" y="817"/>
                  </a:lnTo>
                  <a:lnTo>
                    <a:pt x="19" y="817"/>
                  </a:lnTo>
                  <a:lnTo>
                    <a:pt x="19" y="817"/>
                  </a:lnTo>
                  <a:lnTo>
                    <a:pt x="19" y="819"/>
                  </a:lnTo>
                  <a:lnTo>
                    <a:pt x="21" y="821"/>
                  </a:lnTo>
                  <a:lnTo>
                    <a:pt x="21" y="819"/>
                  </a:lnTo>
                  <a:lnTo>
                    <a:pt x="21" y="817"/>
                  </a:lnTo>
                  <a:close/>
                  <a:moveTo>
                    <a:pt x="70" y="889"/>
                  </a:moveTo>
                  <a:lnTo>
                    <a:pt x="68" y="889"/>
                  </a:lnTo>
                  <a:lnTo>
                    <a:pt x="68" y="889"/>
                  </a:lnTo>
                  <a:lnTo>
                    <a:pt x="68" y="889"/>
                  </a:lnTo>
                  <a:lnTo>
                    <a:pt x="68" y="891"/>
                  </a:lnTo>
                  <a:lnTo>
                    <a:pt x="68" y="891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8"/>
                  </a:lnTo>
                  <a:lnTo>
                    <a:pt x="70" y="889"/>
                  </a:lnTo>
                  <a:close/>
                  <a:moveTo>
                    <a:pt x="65" y="780"/>
                  </a:moveTo>
                  <a:lnTo>
                    <a:pt x="67" y="778"/>
                  </a:lnTo>
                  <a:lnTo>
                    <a:pt x="67" y="778"/>
                  </a:lnTo>
                  <a:lnTo>
                    <a:pt x="65" y="778"/>
                  </a:lnTo>
                  <a:lnTo>
                    <a:pt x="63" y="782"/>
                  </a:lnTo>
                  <a:lnTo>
                    <a:pt x="63" y="782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0"/>
                  </a:lnTo>
                  <a:lnTo>
                    <a:pt x="65" y="780"/>
                  </a:lnTo>
                  <a:lnTo>
                    <a:pt x="65" y="780"/>
                  </a:lnTo>
                  <a:close/>
                  <a:moveTo>
                    <a:pt x="112" y="874"/>
                  </a:moveTo>
                  <a:lnTo>
                    <a:pt x="110" y="874"/>
                  </a:lnTo>
                  <a:lnTo>
                    <a:pt x="110" y="874"/>
                  </a:lnTo>
                  <a:lnTo>
                    <a:pt x="110" y="872"/>
                  </a:lnTo>
                  <a:lnTo>
                    <a:pt x="110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4"/>
                  </a:lnTo>
                  <a:lnTo>
                    <a:pt x="108" y="874"/>
                  </a:lnTo>
                  <a:lnTo>
                    <a:pt x="110" y="876"/>
                  </a:lnTo>
                  <a:lnTo>
                    <a:pt x="112" y="876"/>
                  </a:lnTo>
                  <a:lnTo>
                    <a:pt x="112" y="876"/>
                  </a:lnTo>
                  <a:lnTo>
                    <a:pt x="110" y="876"/>
                  </a:lnTo>
                  <a:lnTo>
                    <a:pt x="110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close/>
                  <a:moveTo>
                    <a:pt x="133" y="959"/>
                  </a:moveTo>
                  <a:lnTo>
                    <a:pt x="133" y="959"/>
                  </a:lnTo>
                  <a:lnTo>
                    <a:pt x="133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1"/>
                  </a:lnTo>
                  <a:lnTo>
                    <a:pt x="135" y="961"/>
                  </a:lnTo>
                  <a:lnTo>
                    <a:pt x="135" y="959"/>
                  </a:lnTo>
                  <a:lnTo>
                    <a:pt x="133" y="959"/>
                  </a:lnTo>
                  <a:lnTo>
                    <a:pt x="133" y="959"/>
                  </a:lnTo>
                  <a:close/>
                  <a:moveTo>
                    <a:pt x="120" y="886"/>
                  </a:moveTo>
                  <a:lnTo>
                    <a:pt x="116" y="884"/>
                  </a:lnTo>
                  <a:lnTo>
                    <a:pt x="116" y="886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1" y="888"/>
                  </a:lnTo>
                  <a:lnTo>
                    <a:pt x="121" y="886"/>
                  </a:lnTo>
                  <a:lnTo>
                    <a:pt x="120" y="886"/>
                  </a:lnTo>
                  <a:lnTo>
                    <a:pt x="120" y="886"/>
                  </a:lnTo>
                  <a:close/>
                  <a:moveTo>
                    <a:pt x="72" y="744"/>
                  </a:moveTo>
                  <a:lnTo>
                    <a:pt x="70" y="744"/>
                  </a:lnTo>
                  <a:lnTo>
                    <a:pt x="70" y="746"/>
                  </a:lnTo>
                  <a:lnTo>
                    <a:pt x="72" y="747"/>
                  </a:lnTo>
                  <a:lnTo>
                    <a:pt x="72" y="746"/>
                  </a:lnTo>
                  <a:lnTo>
                    <a:pt x="72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4"/>
                  </a:lnTo>
                  <a:close/>
                  <a:moveTo>
                    <a:pt x="87" y="850"/>
                  </a:moveTo>
                  <a:lnTo>
                    <a:pt x="87" y="850"/>
                  </a:lnTo>
                  <a:lnTo>
                    <a:pt x="87" y="850"/>
                  </a:lnTo>
                  <a:lnTo>
                    <a:pt x="85" y="850"/>
                  </a:lnTo>
                  <a:lnTo>
                    <a:pt x="85" y="852"/>
                  </a:lnTo>
                  <a:lnTo>
                    <a:pt x="84" y="852"/>
                  </a:lnTo>
                  <a:lnTo>
                    <a:pt x="85" y="853"/>
                  </a:lnTo>
                  <a:lnTo>
                    <a:pt x="84" y="853"/>
                  </a:lnTo>
                  <a:lnTo>
                    <a:pt x="84" y="853"/>
                  </a:lnTo>
                  <a:lnTo>
                    <a:pt x="84" y="855"/>
                  </a:lnTo>
                  <a:lnTo>
                    <a:pt x="84" y="855"/>
                  </a:lnTo>
                  <a:lnTo>
                    <a:pt x="87" y="855"/>
                  </a:lnTo>
                  <a:lnTo>
                    <a:pt x="87" y="855"/>
                  </a:lnTo>
                  <a:lnTo>
                    <a:pt x="87" y="852"/>
                  </a:lnTo>
                  <a:lnTo>
                    <a:pt x="87" y="850"/>
                  </a:lnTo>
                  <a:lnTo>
                    <a:pt x="87" y="850"/>
                  </a:lnTo>
                  <a:close/>
                  <a:moveTo>
                    <a:pt x="140" y="912"/>
                  </a:moveTo>
                  <a:lnTo>
                    <a:pt x="138" y="912"/>
                  </a:lnTo>
                  <a:lnTo>
                    <a:pt x="138" y="912"/>
                  </a:lnTo>
                  <a:lnTo>
                    <a:pt x="137" y="912"/>
                  </a:lnTo>
                  <a:lnTo>
                    <a:pt x="137" y="916"/>
                  </a:lnTo>
                  <a:lnTo>
                    <a:pt x="138" y="916"/>
                  </a:lnTo>
                  <a:lnTo>
                    <a:pt x="138" y="916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2" y="914"/>
                  </a:lnTo>
                  <a:lnTo>
                    <a:pt x="142" y="914"/>
                  </a:lnTo>
                  <a:lnTo>
                    <a:pt x="142" y="912"/>
                  </a:lnTo>
                  <a:lnTo>
                    <a:pt x="140" y="912"/>
                  </a:lnTo>
                  <a:close/>
                  <a:moveTo>
                    <a:pt x="36" y="766"/>
                  </a:move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6" y="768"/>
                  </a:lnTo>
                  <a:lnTo>
                    <a:pt x="36" y="768"/>
                  </a:lnTo>
                  <a:lnTo>
                    <a:pt x="36" y="766"/>
                  </a:lnTo>
                  <a:lnTo>
                    <a:pt x="36" y="766"/>
                  </a:lnTo>
                  <a:close/>
                  <a:moveTo>
                    <a:pt x="157" y="753"/>
                  </a:move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close/>
                  <a:moveTo>
                    <a:pt x="157" y="761"/>
                  </a:moveTo>
                  <a:lnTo>
                    <a:pt x="159" y="759"/>
                  </a:lnTo>
                  <a:lnTo>
                    <a:pt x="159" y="757"/>
                  </a:lnTo>
                  <a:lnTo>
                    <a:pt x="157" y="759"/>
                  </a:lnTo>
                  <a:lnTo>
                    <a:pt x="157" y="761"/>
                  </a:lnTo>
                  <a:close/>
                  <a:moveTo>
                    <a:pt x="38" y="763"/>
                  </a:moveTo>
                  <a:lnTo>
                    <a:pt x="36" y="763"/>
                  </a:lnTo>
                  <a:lnTo>
                    <a:pt x="34" y="763"/>
                  </a:lnTo>
                  <a:lnTo>
                    <a:pt x="34" y="764"/>
                  </a:lnTo>
                  <a:lnTo>
                    <a:pt x="36" y="766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3"/>
                  </a:lnTo>
                  <a:lnTo>
                    <a:pt x="38" y="763"/>
                  </a:lnTo>
                  <a:close/>
                  <a:moveTo>
                    <a:pt x="61" y="800"/>
                  </a:moveTo>
                  <a:lnTo>
                    <a:pt x="61" y="802"/>
                  </a:lnTo>
                  <a:lnTo>
                    <a:pt x="63" y="802"/>
                  </a:lnTo>
                  <a:lnTo>
                    <a:pt x="63" y="802"/>
                  </a:lnTo>
                  <a:lnTo>
                    <a:pt x="65" y="799"/>
                  </a:lnTo>
                  <a:lnTo>
                    <a:pt x="65" y="797"/>
                  </a:lnTo>
                  <a:lnTo>
                    <a:pt x="65" y="797"/>
                  </a:lnTo>
                  <a:lnTo>
                    <a:pt x="65" y="795"/>
                  </a:lnTo>
                  <a:lnTo>
                    <a:pt x="65" y="795"/>
                  </a:lnTo>
                  <a:lnTo>
                    <a:pt x="63" y="795"/>
                  </a:lnTo>
                  <a:lnTo>
                    <a:pt x="63" y="793"/>
                  </a:lnTo>
                  <a:lnTo>
                    <a:pt x="61" y="795"/>
                  </a:lnTo>
                  <a:lnTo>
                    <a:pt x="61" y="797"/>
                  </a:lnTo>
                  <a:lnTo>
                    <a:pt x="61" y="799"/>
                  </a:lnTo>
                  <a:lnTo>
                    <a:pt x="61" y="800"/>
                  </a:lnTo>
                  <a:close/>
                  <a:moveTo>
                    <a:pt x="118" y="893"/>
                  </a:moveTo>
                  <a:lnTo>
                    <a:pt x="118" y="891"/>
                  </a:lnTo>
                  <a:lnTo>
                    <a:pt x="118" y="889"/>
                  </a:lnTo>
                  <a:lnTo>
                    <a:pt x="116" y="888"/>
                  </a:lnTo>
                  <a:lnTo>
                    <a:pt x="114" y="886"/>
                  </a:lnTo>
                  <a:lnTo>
                    <a:pt x="114" y="886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9"/>
                  </a:lnTo>
                  <a:lnTo>
                    <a:pt x="114" y="891"/>
                  </a:lnTo>
                  <a:lnTo>
                    <a:pt x="114" y="891"/>
                  </a:lnTo>
                  <a:lnTo>
                    <a:pt x="116" y="895"/>
                  </a:lnTo>
                  <a:lnTo>
                    <a:pt x="118" y="897"/>
                  </a:lnTo>
                  <a:lnTo>
                    <a:pt x="120" y="899"/>
                  </a:lnTo>
                  <a:lnTo>
                    <a:pt x="120" y="897"/>
                  </a:lnTo>
                  <a:lnTo>
                    <a:pt x="120" y="895"/>
                  </a:lnTo>
                  <a:lnTo>
                    <a:pt x="118" y="893"/>
                  </a:lnTo>
                  <a:close/>
                  <a:moveTo>
                    <a:pt x="61" y="783"/>
                  </a:moveTo>
                  <a:lnTo>
                    <a:pt x="61" y="785"/>
                  </a:lnTo>
                  <a:lnTo>
                    <a:pt x="61" y="785"/>
                  </a:lnTo>
                  <a:lnTo>
                    <a:pt x="61" y="791"/>
                  </a:lnTo>
                  <a:lnTo>
                    <a:pt x="61" y="791"/>
                  </a:lnTo>
                  <a:lnTo>
                    <a:pt x="61" y="793"/>
                  </a:lnTo>
                  <a:lnTo>
                    <a:pt x="63" y="793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7" y="789"/>
                  </a:lnTo>
                  <a:lnTo>
                    <a:pt x="67" y="787"/>
                  </a:lnTo>
                  <a:lnTo>
                    <a:pt x="67" y="787"/>
                  </a:lnTo>
                  <a:lnTo>
                    <a:pt x="65" y="785"/>
                  </a:lnTo>
                  <a:lnTo>
                    <a:pt x="65" y="785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1" y="783"/>
                  </a:lnTo>
                  <a:close/>
                  <a:moveTo>
                    <a:pt x="85" y="857"/>
                  </a:moveTo>
                  <a:lnTo>
                    <a:pt x="84" y="857"/>
                  </a:lnTo>
                  <a:lnTo>
                    <a:pt x="82" y="855"/>
                  </a:lnTo>
                  <a:lnTo>
                    <a:pt x="80" y="855"/>
                  </a:lnTo>
                  <a:lnTo>
                    <a:pt x="80" y="853"/>
                  </a:lnTo>
                  <a:lnTo>
                    <a:pt x="80" y="853"/>
                  </a:lnTo>
                  <a:lnTo>
                    <a:pt x="80" y="855"/>
                  </a:lnTo>
                  <a:lnTo>
                    <a:pt x="80" y="857"/>
                  </a:lnTo>
                  <a:lnTo>
                    <a:pt x="82" y="857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4" y="859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2" y="863"/>
                  </a:lnTo>
                  <a:lnTo>
                    <a:pt x="82" y="863"/>
                  </a:lnTo>
                  <a:lnTo>
                    <a:pt x="84" y="865"/>
                  </a:lnTo>
                  <a:lnTo>
                    <a:pt x="84" y="867"/>
                  </a:lnTo>
                  <a:lnTo>
                    <a:pt x="84" y="869"/>
                  </a:lnTo>
                  <a:lnTo>
                    <a:pt x="84" y="869"/>
                  </a:lnTo>
                  <a:lnTo>
                    <a:pt x="85" y="869"/>
                  </a:lnTo>
                  <a:lnTo>
                    <a:pt x="85" y="867"/>
                  </a:lnTo>
                  <a:lnTo>
                    <a:pt x="85" y="859"/>
                  </a:lnTo>
                  <a:lnTo>
                    <a:pt x="85" y="857"/>
                  </a:lnTo>
                  <a:close/>
                  <a:moveTo>
                    <a:pt x="129" y="959"/>
                  </a:moveTo>
                  <a:lnTo>
                    <a:pt x="125" y="959"/>
                  </a:lnTo>
                  <a:lnTo>
                    <a:pt x="127" y="959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9"/>
                  </a:lnTo>
                  <a:lnTo>
                    <a:pt x="123" y="959"/>
                  </a:lnTo>
                  <a:lnTo>
                    <a:pt x="123" y="961"/>
                  </a:lnTo>
                  <a:lnTo>
                    <a:pt x="125" y="961"/>
                  </a:lnTo>
                  <a:lnTo>
                    <a:pt x="127" y="961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close/>
                  <a:moveTo>
                    <a:pt x="174" y="763"/>
                  </a:moveTo>
                  <a:lnTo>
                    <a:pt x="176" y="764"/>
                  </a:lnTo>
                  <a:lnTo>
                    <a:pt x="176" y="766"/>
                  </a:lnTo>
                  <a:lnTo>
                    <a:pt x="176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2" y="766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4" y="763"/>
                  </a:lnTo>
                  <a:lnTo>
                    <a:pt x="184" y="761"/>
                  </a:lnTo>
                  <a:lnTo>
                    <a:pt x="184" y="759"/>
                  </a:lnTo>
                  <a:lnTo>
                    <a:pt x="184" y="757"/>
                  </a:lnTo>
                  <a:lnTo>
                    <a:pt x="186" y="757"/>
                  </a:lnTo>
                  <a:lnTo>
                    <a:pt x="186" y="755"/>
                  </a:lnTo>
                  <a:lnTo>
                    <a:pt x="184" y="755"/>
                  </a:lnTo>
                  <a:lnTo>
                    <a:pt x="184" y="755"/>
                  </a:lnTo>
                  <a:lnTo>
                    <a:pt x="184" y="757"/>
                  </a:lnTo>
                  <a:lnTo>
                    <a:pt x="182" y="757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4" y="755"/>
                  </a:lnTo>
                  <a:lnTo>
                    <a:pt x="174" y="757"/>
                  </a:lnTo>
                  <a:lnTo>
                    <a:pt x="174" y="757"/>
                  </a:lnTo>
                  <a:lnTo>
                    <a:pt x="176" y="759"/>
                  </a:lnTo>
                  <a:lnTo>
                    <a:pt x="176" y="761"/>
                  </a:lnTo>
                  <a:lnTo>
                    <a:pt x="174" y="761"/>
                  </a:lnTo>
                  <a:lnTo>
                    <a:pt x="174" y="763"/>
                  </a:lnTo>
                  <a:close/>
                  <a:moveTo>
                    <a:pt x="180" y="746"/>
                  </a:moveTo>
                  <a:lnTo>
                    <a:pt x="184" y="747"/>
                  </a:lnTo>
                  <a:lnTo>
                    <a:pt x="184" y="749"/>
                  </a:lnTo>
                  <a:lnTo>
                    <a:pt x="186" y="749"/>
                  </a:lnTo>
                  <a:lnTo>
                    <a:pt x="184" y="744"/>
                  </a:lnTo>
                  <a:lnTo>
                    <a:pt x="184" y="742"/>
                  </a:lnTo>
                  <a:lnTo>
                    <a:pt x="182" y="740"/>
                  </a:lnTo>
                  <a:lnTo>
                    <a:pt x="182" y="740"/>
                  </a:lnTo>
                  <a:lnTo>
                    <a:pt x="180" y="740"/>
                  </a:lnTo>
                  <a:lnTo>
                    <a:pt x="180" y="740"/>
                  </a:lnTo>
                  <a:lnTo>
                    <a:pt x="178" y="740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4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80" y="746"/>
                  </a:lnTo>
                  <a:close/>
                  <a:moveTo>
                    <a:pt x="157" y="952"/>
                  </a:moveTo>
                  <a:lnTo>
                    <a:pt x="156" y="948"/>
                  </a:lnTo>
                  <a:lnTo>
                    <a:pt x="156" y="948"/>
                  </a:lnTo>
                  <a:lnTo>
                    <a:pt x="156" y="950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4" y="952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6"/>
                  </a:lnTo>
                  <a:lnTo>
                    <a:pt x="154" y="956"/>
                  </a:lnTo>
                  <a:lnTo>
                    <a:pt x="154" y="958"/>
                  </a:lnTo>
                  <a:lnTo>
                    <a:pt x="152" y="958"/>
                  </a:lnTo>
                  <a:lnTo>
                    <a:pt x="154" y="961"/>
                  </a:lnTo>
                  <a:lnTo>
                    <a:pt x="156" y="963"/>
                  </a:lnTo>
                  <a:lnTo>
                    <a:pt x="157" y="965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1"/>
                  </a:lnTo>
                  <a:lnTo>
                    <a:pt x="157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59"/>
                  </a:lnTo>
                  <a:lnTo>
                    <a:pt x="159" y="959"/>
                  </a:lnTo>
                  <a:lnTo>
                    <a:pt x="157" y="952"/>
                  </a:lnTo>
                  <a:close/>
                  <a:moveTo>
                    <a:pt x="343" y="588"/>
                  </a:moveTo>
                  <a:lnTo>
                    <a:pt x="341" y="588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39" y="585"/>
                  </a:lnTo>
                  <a:lnTo>
                    <a:pt x="339" y="583"/>
                  </a:lnTo>
                  <a:lnTo>
                    <a:pt x="339" y="583"/>
                  </a:lnTo>
                  <a:lnTo>
                    <a:pt x="337" y="581"/>
                  </a:lnTo>
                  <a:lnTo>
                    <a:pt x="335" y="581"/>
                  </a:lnTo>
                  <a:lnTo>
                    <a:pt x="333" y="581"/>
                  </a:lnTo>
                  <a:lnTo>
                    <a:pt x="332" y="579"/>
                  </a:lnTo>
                  <a:lnTo>
                    <a:pt x="332" y="579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3" y="581"/>
                  </a:lnTo>
                  <a:lnTo>
                    <a:pt x="332" y="581"/>
                  </a:lnTo>
                  <a:lnTo>
                    <a:pt x="333" y="585"/>
                  </a:lnTo>
                  <a:lnTo>
                    <a:pt x="333" y="586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7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0"/>
                  </a:lnTo>
                  <a:lnTo>
                    <a:pt x="339" y="590"/>
                  </a:lnTo>
                  <a:lnTo>
                    <a:pt x="343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5" y="590"/>
                  </a:lnTo>
                  <a:lnTo>
                    <a:pt x="343" y="590"/>
                  </a:lnTo>
                  <a:lnTo>
                    <a:pt x="343" y="588"/>
                  </a:lnTo>
                  <a:close/>
                  <a:moveTo>
                    <a:pt x="356" y="615"/>
                  </a:moveTo>
                  <a:lnTo>
                    <a:pt x="354" y="611"/>
                  </a:lnTo>
                  <a:lnTo>
                    <a:pt x="354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13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4" y="619"/>
                  </a:lnTo>
                  <a:lnTo>
                    <a:pt x="354" y="621"/>
                  </a:lnTo>
                  <a:lnTo>
                    <a:pt x="354" y="621"/>
                  </a:lnTo>
                  <a:lnTo>
                    <a:pt x="354" y="619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6" y="615"/>
                  </a:lnTo>
                  <a:close/>
                  <a:moveTo>
                    <a:pt x="74" y="869"/>
                  </a:moveTo>
                  <a:lnTo>
                    <a:pt x="72" y="869"/>
                  </a:lnTo>
                  <a:lnTo>
                    <a:pt x="72" y="869"/>
                  </a:lnTo>
                  <a:lnTo>
                    <a:pt x="72" y="869"/>
                  </a:lnTo>
                  <a:lnTo>
                    <a:pt x="72" y="867"/>
                  </a:lnTo>
                  <a:lnTo>
                    <a:pt x="72" y="865"/>
                  </a:lnTo>
                  <a:lnTo>
                    <a:pt x="72" y="865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1"/>
                  </a:lnTo>
                  <a:lnTo>
                    <a:pt x="72" y="861"/>
                  </a:lnTo>
                  <a:lnTo>
                    <a:pt x="74" y="859"/>
                  </a:lnTo>
                  <a:lnTo>
                    <a:pt x="74" y="857"/>
                  </a:lnTo>
                  <a:lnTo>
                    <a:pt x="74" y="857"/>
                  </a:lnTo>
                  <a:lnTo>
                    <a:pt x="74" y="855"/>
                  </a:lnTo>
                  <a:lnTo>
                    <a:pt x="72" y="855"/>
                  </a:lnTo>
                  <a:lnTo>
                    <a:pt x="72" y="855"/>
                  </a:lnTo>
                  <a:lnTo>
                    <a:pt x="72" y="857"/>
                  </a:lnTo>
                  <a:lnTo>
                    <a:pt x="70" y="855"/>
                  </a:lnTo>
                  <a:lnTo>
                    <a:pt x="70" y="855"/>
                  </a:lnTo>
                  <a:lnTo>
                    <a:pt x="68" y="853"/>
                  </a:lnTo>
                  <a:lnTo>
                    <a:pt x="68" y="855"/>
                  </a:lnTo>
                  <a:lnTo>
                    <a:pt x="68" y="855"/>
                  </a:lnTo>
                  <a:lnTo>
                    <a:pt x="67" y="852"/>
                  </a:lnTo>
                  <a:lnTo>
                    <a:pt x="67" y="852"/>
                  </a:lnTo>
                  <a:lnTo>
                    <a:pt x="67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3" y="850"/>
                  </a:lnTo>
                  <a:lnTo>
                    <a:pt x="65" y="852"/>
                  </a:lnTo>
                  <a:lnTo>
                    <a:pt x="65" y="853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61"/>
                  </a:lnTo>
                  <a:lnTo>
                    <a:pt x="63" y="861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7"/>
                  </a:lnTo>
                  <a:lnTo>
                    <a:pt x="63" y="867"/>
                  </a:lnTo>
                  <a:lnTo>
                    <a:pt x="61" y="867"/>
                  </a:lnTo>
                  <a:lnTo>
                    <a:pt x="63" y="867"/>
                  </a:lnTo>
                  <a:lnTo>
                    <a:pt x="63" y="869"/>
                  </a:lnTo>
                  <a:lnTo>
                    <a:pt x="63" y="869"/>
                  </a:lnTo>
                  <a:lnTo>
                    <a:pt x="65" y="869"/>
                  </a:lnTo>
                  <a:lnTo>
                    <a:pt x="63" y="869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2"/>
                  </a:lnTo>
                  <a:lnTo>
                    <a:pt x="63" y="872"/>
                  </a:lnTo>
                  <a:lnTo>
                    <a:pt x="65" y="876"/>
                  </a:lnTo>
                  <a:lnTo>
                    <a:pt x="65" y="878"/>
                  </a:lnTo>
                  <a:lnTo>
                    <a:pt x="65" y="878"/>
                  </a:lnTo>
                  <a:lnTo>
                    <a:pt x="67" y="878"/>
                  </a:lnTo>
                  <a:lnTo>
                    <a:pt x="67" y="876"/>
                  </a:lnTo>
                  <a:lnTo>
                    <a:pt x="67" y="874"/>
                  </a:lnTo>
                  <a:lnTo>
                    <a:pt x="68" y="874"/>
                  </a:lnTo>
                  <a:lnTo>
                    <a:pt x="68" y="874"/>
                  </a:lnTo>
                  <a:lnTo>
                    <a:pt x="72" y="874"/>
                  </a:lnTo>
                  <a:lnTo>
                    <a:pt x="70" y="872"/>
                  </a:lnTo>
                  <a:lnTo>
                    <a:pt x="72" y="872"/>
                  </a:lnTo>
                  <a:lnTo>
                    <a:pt x="74" y="871"/>
                  </a:lnTo>
                  <a:lnTo>
                    <a:pt x="74" y="871"/>
                  </a:lnTo>
                  <a:lnTo>
                    <a:pt x="74" y="869"/>
                  </a:lnTo>
                  <a:lnTo>
                    <a:pt x="74" y="869"/>
                  </a:lnTo>
                  <a:lnTo>
                    <a:pt x="74" y="869"/>
                  </a:lnTo>
                  <a:close/>
                  <a:moveTo>
                    <a:pt x="561" y="337"/>
                  </a:moveTo>
                  <a:lnTo>
                    <a:pt x="559" y="333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47" y="331"/>
                  </a:lnTo>
                  <a:lnTo>
                    <a:pt x="547" y="331"/>
                  </a:lnTo>
                  <a:lnTo>
                    <a:pt x="546" y="329"/>
                  </a:lnTo>
                  <a:lnTo>
                    <a:pt x="546" y="329"/>
                  </a:lnTo>
                  <a:lnTo>
                    <a:pt x="544" y="327"/>
                  </a:lnTo>
                  <a:lnTo>
                    <a:pt x="542" y="321"/>
                  </a:lnTo>
                  <a:lnTo>
                    <a:pt x="542" y="320"/>
                  </a:lnTo>
                  <a:lnTo>
                    <a:pt x="542" y="318"/>
                  </a:lnTo>
                  <a:lnTo>
                    <a:pt x="544" y="316"/>
                  </a:lnTo>
                  <a:lnTo>
                    <a:pt x="544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2"/>
                  </a:lnTo>
                  <a:lnTo>
                    <a:pt x="544" y="312"/>
                  </a:lnTo>
                  <a:lnTo>
                    <a:pt x="536" y="310"/>
                  </a:lnTo>
                  <a:lnTo>
                    <a:pt x="534" y="310"/>
                  </a:lnTo>
                  <a:lnTo>
                    <a:pt x="532" y="310"/>
                  </a:lnTo>
                  <a:lnTo>
                    <a:pt x="523" y="306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9" y="302"/>
                  </a:lnTo>
                  <a:lnTo>
                    <a:pt x="519" y="301"/>
                  </a:lnTo>
                  <a:lnTo>
                    <a:pt x="519" y="297"/>
                  </a:lnTo>
                  <a:lnTo>
                    <a:pt x="519" y="295"/>
                  </a:lnTo>
                  <a:lnTo>
                    <a:pt x="517" y="295"/>
                  </a:lnTo>
                  <a:lnTo>
                    <a:pt x="517" y="293"/>
                  </a:lnTo>
                  <a:lnTo>
                    <a:pt x="515" y="293"/>
                  </a:lnTo>
                  <a:lnTo>
                    <a:pt x="515" y="293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0" y="289"/>
                  </a:lnTo>
                  <a:lnTo>
                    <a:pt x="510" y="287"/>
                  </a:lnTo>
                  <a:lnTo>
                    <a:pt x="510" y="285"/>
                  </a:lnTo>
                  <a:lnTo>
                    <a:pt x="510" y="284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6" y="282"/>
                  </a:lnTo>
                  <a:lnTo>
                    <a:pt x="502" y="280"/>
                  </a:lnTo>
                  <a:lnTo>
                    <a:pt x="500" y="278"/>
                  </a:lnTo>
                  <a:lnTo>
                    <a:pt x="500" y="276"/>
                  </a:lnTo>
                  <a:lnTo>
                    <a:pt x="500" y="276"/>
                  </a:lnTo>
                  <a:lnTo>
                    <a:pt x="500" y="274"/>
                  </a:lnTo>
                  <a:lnTo>
                    <a:pt x="500" y="270"/>
                  </a:lnTo>
                  <a:lnTo>
                    <a:pt x="500" y="268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3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0" y="251"/>
                  </a:lnTo>
                  <a:lnTo>
                    <a:pt x="500" y="251"/>
                  </a:lnTo>
                  <a:lnTo>
                    <a:pt x="500" y="249"/>
                  </a:lnTo>
                  <a:lnTo>
                    <a:pt x="500" y="244"/>
                  </a:lnTo>
                  <a:lnTo>
                    <a:pt x="500" y="242"/>
                  </a:lnTo>
                  <a:lnTo>
                    <a:pt x="504" y="232"/>
                  </a:lnTo>
                  <a:lnTo>
                    <a:pt x="504" y="231"/>
                  </a:lnTo>
                  <a:lnTo>
                    <a:pt x="504" y="227"/>
                  </a:lnTo>
                  <a:lnTo>
                    <a:pt x="504" y="223"/>
                  </a:lnTo>
                  <a:lnTo>
                    <a:pt x="504" y="219"/>
                  </a:lnTo>
                  <a:lnTo>
                    <a:pt x="504" y="219"/>
                  </a:lnTo>
                  <a:lnTo>
                    <a:pt x="504" y="217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498" y="210"/>
                  </a:lnTo>
                  <a:lnTo>
                    <a:pt x="498" y="208"/>
                  </a:lnTo>
                  <a:lnTo>
                    <a:pt x="496" y="206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81" y="198"/>
                  </a:lnTo>
                  <a:lnTo>
                    <a:pt x="479" y="196"/>
                  </a:lnTo>
                  <a:lnTo>
                    <a:pt x="477" y="195"/>
                  </a:lnTo>
                  <a:lnTo>
                    <a:pt x="477" y="195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5" y="191"/>
                  </a:lnTo>
                  <a:lnTo>
                    <a:pt x="474" y="187"/>
                  </a:lnTo>
                  <a:lnTo>
                    <a:pt x="474" y="187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1"/>
                  </a:lnTo>
                  <a:lnTo>
                    <a:pt x="466" y="179"/>
                  </a:lnTo>
                  <a:lnTo>
                    <a:pt x="464" y="174"/>
                  </a:lnTo>
                  <a:lnTo>
                    <a:pt x="462" y="172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7" y="166"/>
                  </a:lnTo>
                  <a:lnTo>
                    <a:pt x="455" y="159"/>
                  </a:lnTo>
                  <a:lnTo>
                    <a:pt x="451" y="153"/>
                  </a:lnTo>
                  <a:lnTo>
                    <a:pt x="449" y="151"/>
                  </a:lnTo>
                  <a:lnTo>
                    <a:pt x="447" y="149"/>
                  </a:lnTo>
                  <a:lnTo>
                    <a:pt x="445" y="149"/>
                  </a:lnTo>
                  <a:lnTo>
                    <a:pt x="445" y="151"/>
                  </a:lnTo>
                  <a:lnTo>
                    <a:pt x="443" y="151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39" y="153"/>
                  </a:lnTo>
                  <a:lnTo>
                    <a:pt x="439" y="153"/>
                  </a:lnTo>
                  <a:lnTo>
                    <a:pt x="439" y="151"/>
                  </a:lnTo>
                  <a:lnTo>
                    <a:pt x="438" y="151"/>
                  </a:lnTo>
                  <a:lnTo>
                    <a:pt x="438" y="151"/>
                  </a:lnTo>
                  <a:lnTo>
                    <a:pt x="436" y="149"/>
                  </a:lnTo>
                  <a:lnTo>
                    <a:pt x="434" y="149"/>
                  </a:lnTo>
                  <a:lnTo>
                    <a:pt x="434" y="149"/>
                  </a:lnTo>
                  <a:lnTo>
                    <a:pt x="430" y="149"/>
                  </a:lnTo>
                  <a:lnTo>
                    <a:pt x="428" y="149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4" y="145"/>
                  </a:lnTo>
                  <a:lnTo>
                    <a:pt x="422" y="145"/>
                  </a:lnTo>
                  <a:lnTo>
                    <a:pt x="419" y="143"/>
                  </a:lnTo>
                  <a:lnTo>
                    <a:pt x="417" y="143"/>
                  </a:lnTo>
                  <a:lnTo>
                    <a:pt x="415" y="143"/>
                  </a:lnTo>
                  <a:lnTo>
                    <a:pt x="415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09" y="142"/>
                  </a:lnTo>
                  <a:lnTo>
                    <a:pt x="407" y="142"/>
                  </a:lnTo>
                  <a:lnTo>
                    <a:pt x="402" y="143"/>
                  </a:lnTo>
                  <a:lnTo>
                    <a:pt x="402" y="143"/>
                  </a:lnTo>
                  <a:lnTo>
                    <a:pt x="400" y="145"/>
                  </a:lnTo>
                  <a:lnTo>
                    <a:pt x="398" y="147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402" y="151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0" y="155"/>
                  </a:lnTo>
                  <a:lnTo>
                    <a:pt x="398" y="155"/>
                  </a:lnTo>
                  <a:lnTo>
                    <a:pt x="396" y="155"/>
                  </a:lnTo>
                  <a:lnTo>
                    <a:pt x="394" y="155"/>
                  </a:lnTo>
                  <a:lnTo>
                    <a:pt x="394" y="155"/>
                  </a:lnTo>
                  <a:lnTo>
                    <a:pt x="394" y="157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6" y="166"/>
                  </a:lnTo>
                  <a:lnTo>
                    <a:pt x="386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3" y="174"/>
                  </a:lnTo>
                  <a:lnTo>
                    <a:pt x="383" y="174"/>
                  </a:lnTo>
                  <a:lnTo>
                    <a:pt x="381" y="174"/>
                  </a:lnTo>
                  <a:lnTo>
                    <a:pt x="379" y="172"/>
                  </a:lnTo>
                  <a:lnTo>
                    <a:pt x="377" y="172"/>
                  </a:lnTo>
                  <a:lnTo>
                    <a:pt x="371" y="176"/>
                  </a:lnTo>
                  <a:lnTo>
                    <a:pt x="371" y="176"/>
                  </a:lnTo>
                  <a:lnTo>
                    <a:pt x="371" y="178"/>
                  </a:lnTo>
                  <a:lnTo>
                    <a:pt x="366" y="179"/>
                  </a:lnTo>
                  <a:lnTo>
                    <a:pt x="364" y="181"/>
                  </a:lnTo>
                  <a:lnTo>
                    <a:pt x="364" y="181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0" y="187"/>
                  </a:lnTo>
                  <a:lnTo>
                    <a:pt x="358" y="187"/>
                  </a:lnTo>
                  <a:lnTo>
                    <a:pt x="356" y="185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6" y="179"/>
                  </a:lnTo>
                  <a:lnTo>
                    <a:pt x="354" y="176"/>
                  </a:lnTo>
                  <a:lnTo>
                    <a:pt x="352" y="176"/>
                  </a:lnTo>
                  <a:lnTo>
                    <a:pt x="347" y="176"/>
                  </a:lnTo>
                  <a:lnTo>
                    <a:pt x="345" y="176"/>
                  </a:lnTo>
                  <a:lnTo>
                    <a:pt x="343" y="174"/>
                  </a:lnTo>
                  <a:lnTo>
                    <a:pt x="341" y="172"/>
                  </a:lnTo>
                  <a:lnTo>
                    <a:pt x="339" y="170"/>
                  </a:lnTo>
                  <a:lnTo>
                    <a:pt x="337" y="170"/>
                  </a:lnTo>
                  <a:lnTo>
                    <a:pt x="335" y="170"/>
                  </a:lnTo>
                  <a:lnTo>
                    <a:pt x="332" y="166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28" y="162"/>
                  </a:lnTo>
                  <a:lnTo>
                    <a:pt x="326" y="162"/>
                  </a:lnTo>
                  <a:lnTo>
                    <a:pt x="326" y="160"/>
                  </a:lnTo>
                  <a:lnTo>
                    <a:pt x="326" y="159"/>
                  </a:lnTo>
                  <a:lnTo>
                    <a:pt x="324" y="159"/>
                  </a:lnTo>
                  <a:lnTo>
                    <a:pt x="320" y="159"/>
                  </a:lnTo>
                  <a:lnTo>
                    <a:pt x="318" y="159"/>
                  </a:lnTo>
                  <a:lnTo>
                    <a:pt x="307" y="170"/>
                  </a:lnTo>
                  <a:lnTo>
                    <a:pt x="307" y="172"/>
                  </a:lnTo>
                  <a:lnTo>
                    <a:pt x="303" y="170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298" y="174"/>
                  </a:lnTo>
                  <a:lnTo>
                    <a:pt x="296" y="178"/>
                  </a:lnTo>
                  <a:lnTo>
                    <a:pt x="296" y="179"/>
                  </a:lnTo>
                  <a:lnTo>
                    <a:pt x="290" y="181"/>
                  </a:lnTo>
                  <a:lnTo>
                    <a:pt x="288" y="181"/>
                  </a:lnTo>
                  <a:lnTo>
                    <a:pt x="288" y="183"/>
                  </a:lnTo>
                  <a:lnTo>
                    <a:pt x="288" y="183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86" y="185"/>
                  </a:lnTo>
                  <a:lnTo>
                    <a:pt x="286" y="185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84" y="189"/>
                  </a:lnTo>
                  <a:lnTo>
                    <a:pt x="282" y="189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1"/>
                  </a:lnTo>
                  <a:lnTo>
                    <a:pt x="279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5" y="193"/>
                  </a:lnTo>
                  <a:lnTo>
                    <a:pt x="275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3" y="196"/>
                  </a:lnTo>
                  <a:lnTo>
                    <a:pt x="273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63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58" y="208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4" y="210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48" y="206"/>
                  </a:lnTo>
                  <a:lnTo>
                    <a:pt x="246" y="206"/>
                  </a:lnTo>
                  <a:lnTo>
                    <a:pt x="246" y="206"/>
                  </a:lnTo>
                  <a:lnTo>
                    <a:pt x="241" y="204"/>
                  </a:lnTo>
                  <a:lnTo>
                    <a:pt x="239" y="204"/>
                  </a:lnTo>
                  <a:lnTo>
                    <a:pt x="239" y="202"/>
                  </a:lnTo>
                  <a:lnTo>
                    <a:pt x="241" y="200"/>
                  </a:lnTo>
                  <a:lnTo>
                    <a:pt x="243" y="198"/>
                  </a:lnTo>
                  <a:lnTo>
                    <a:pt x="245" y="195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46" y="183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50" y="179"/>
                  </a:lnTo>
                  <a:lnTo>
                    <a:pt x="252" y="178"/>
                  </a:lnTo>
                  <a:lnTo>
                    <a:pt x="252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6" y="172"/>
                  </a:lnTo>
                  <a:lnTo>
                    <a:pt x="258" y="170"/>
                  </a:lnTo>
                  <a:lnTo>
                    <a:pt x="258" y="170"/>
                  </a:lnTo>
                  <a:lnTo>
                    <a:pt x="258" y="168"/>
                  </a:lnTo>
                  <a:lnTo>
                    <a:pt x="256" y="166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58" y="159"/>
                  </a:lnTo>
                  <a:lnTo>
                    <a:pt x="258" y="159"/>
                  </a:lnTo>
                  <a:lnTo>
                    <a:pt x="256" y="159"/>
                  </a:lnTo>
                  <a:lnTo>
                    <a:pt x="256" y="159"/>
                  </a:lnTo>
                  <a:lnTo>
                    <a:pt x="256" y="157"/>
                  </a:lnTo>
                  <a:lnTo>
                    <a:pt x="256" y="157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8" y="151"/>
                  </a:lnTo>
                  <a:lnTo>
                    <a:pt x="258" y="151"/>
                  </a:lnTo>
                  <a:lnTo>
                    <a:pt x="256" y="149"/>
                  </a:lnTo>
                  <a:lnTo>
                    <a:pt x="252" y="147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48" y="143"/>
                  </a:lnTo>
                  <a:lnTo>
                    <a:pt x="250" y="142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6" y="136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2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30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3" y="126"/>
                  </a:lnTo>
                  <a:lnTo>
                    <a:pt x="263" y="126"/>
                  </a:lnTo>
                  <a:lnTo>
                    <a:pt x="263" y="124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1"/>
                  </a:lnTo>
                  <a:lnTo>
                    <a:pt x="262" y="119"/>
                  </a:lnTo>
                  <a:lnTo>
                    <a:pt x="262" y="117"/>
                  </a:lnTo>
                  <a:lnTo>
                    <a:pt x="262" y="113"/>
                  </a:lnTo>
                  <a:lnTo>
                    <a:pt x="262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5" y="106"/>
                  </a:lnTo>
                  <a:lnTo>
                    <a:pt x="265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62" y="92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1"/>
                  </a:lnTo>
                  <a:lnTo>
                    <a:pt x="262" y="81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0" y="79"/>
                  </a:lnTo>
                  <a:lnTo>
                    <a:pt x="260" y="79"/>
                  </a:lnTo>
                  <a:lnTo>
                    <a:pt x="260" y="77"/>
                  </a:lnTo>
                  <a:lnTo>
                    <a:pt x="258" y="75"/>
                  </a:lnTo>
                  <a:lnTo>
                    <a:pt x="260" y="73"/>
                  </a:lnTo>
                  <a:lnTo>
                    <a:pt x="260" y="70"/>
                  </a:lnTo>
                  <a:lnTo>
                    <a:pt x="262" y="70"/>
                  </a:lnTo>
                  <a:lnTo>
                    <a:pt x="263" y="70"/>
                  </a:lnTo>
                  <a:lnTo>
                    <a:pt x="263" y="68"/>
                  </a:lnTo>
                  <a:lnTo>
                    <a:pt x="263" y="66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4" y="62"/>
                  </a:lnTo>
                  <a:lnTo>
                    <a:pt x="252" y="62"/>
                  </a:lnTo>
                  <a:lnTo>
                    <a:pt x="248" y="60"/>
                  </a:lnTo>
                  <a:lnTo>
                    <a:pt x="246" y="60"/>
                  </a:lnTo>
                  <a:lnTo>
                    <a:pt x="245" y="58"/>
                  </a:lnTo>
                  <a:lnTo>
                    <a:pt x="239" y="60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2"/>
                  </a:lnTo>
                  <a:lnTo>
                    <a:pt x="233" y="64"/>
                  </a:lnTo>
                  <a:lnTo>
                    <a:pt x="231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7" y="66"/>
                  </a:lnTo>
                  <a:lnTo>
                    <a:pt x="222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4" y="68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60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6"/>
                  </a:lnTo>
                  <a:lnTo>
                    <a:pt x="207" y="54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5" y="51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45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9"/>
                  </a:lnTo>
                  <a:lnTo>
                    <a:pt x="212" y="36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26"/>
                  </a:lnTo>
                  <a:lnTo>
                    <a:pt x="216" y="24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09" y="13"/>
                  </a:lnTo>
                  <a:lnTo>
                    <a:pt x="205" y="5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197" y="3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0" y="15"/>
                  </a:lnTo>
                  <a:lnTo>
                    <a:pt x="188" y="15"/>
                  </a:lnTo>
                  <a:lnTo>
                    <a:pt x="188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4" y="7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71" y="1"/>
                  </a:lnTo>
                  <a:lnTo>
                    <a:pt x="169" y="1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7"/>
                  </a:lnTo>
                  <a:lnTo>
                    <a:pt x="165" y="7"/>
                  </a:lnTo>
                  <a:lnTo>
                    <a:pt x="163" y="9"/>
                  </a:lnTo>
                  <a:lnTo>
                    <a:pt x="161" y="7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46" y="7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15"/>
                  </a:lnTo>
                  <a:lnTo>
                    <a:pt x="146" y="17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2" y="24"/>
                  </a:lnTo>
                  <a:lnTo>
                    <a:pt x="133" y="26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99" y="45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6" y="53"/>
                  </a:lnTo>
                  <a:lnTo>
                    <a:pt x="74" y="54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6" y="47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6" y="62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94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13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24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4" y="138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6" y="142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51"/>
                  </a:lnTo>
                  <a:lnTo>
                    <a:pt x="10" y="153"/>
                  </a:lnTo>
                  <a:lnTo>
                    <a:pt x="12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49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7" y="176"/>
                  </a:lnTo>
                  <a:lnTo>
                    <a:pt x="25" y="178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5" y="185"/>
                  </a:lnTo>
                  <a:lnTo>
                    <a:pt x="23" y="185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7" y="191"/>
                  </a:lnTo>
                  <a:lnTo>
                    <a:pt x="27" y="193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40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1" y="217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23"/>
                  </a:lnTo>
                  <a:lnTo>
                    <a:pt x="57" y="229"/>
                  </a:lnTo>
                  <a:lnTo>
                    <a:pt x="59" y="229"/>
                  </a:lnTo>
                  <a:lnTo>
                    <a:pt x="59" y="231"/>
                  </a:lnTo>
                  <a:lnTo>
                    <a:pt x="61" y="232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5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70" y="240"/>
                  </a:lnTo>
                  <a:lnTo>
                    <a:pt x="72" y="240"/>
                  </a:lnTo>
                  <a:lnTo>
                    <a:pt x="72" y="242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6" y="246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7"/>
                  </a:lnTo>
                  <a:lnTo>
                    <a:pt x="80" y="268"/>
                  </a:lnTo>
                  <a:lnTo>
                    <a:pt x="82" y="270"/>
                  </a:lnTo>
                  <a:lnTo>
                    <a:pt x="82" y="272"/>
                  </a:lnTo>
                  <a:lnTo>
                    <a:pt x="84" y="272"/>
                  </a:lnTo>
                  <a:lnTo>
                    <a:pt x="84" y="272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2" y="276"/>
                  </a:lnTo>
                  <a:lnTo>
                    <a:pt x="84" y="276"/>
                  </a:lnTo>
                  <a:lnTo>
                    <a:pt x="87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5"/>
                  </a:lnTo>
                  <a:lnTo>
                    <a:pt x="87" y="285"/>
                  </a:lnTo>
                  <a:lnTo>
                    <a:pt x="87" y="287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91" y="295"/>
                  </a:lnTo>
                  <a:lnTo>
                    <a:pt x="91" y="293"/>
                  </a:lnTo>
                  <a:lnTo>
                    <a:pt x="93" y="291"/>
                  </a:lnTo>
                  <a:lnTo>
                    <a:pt x="97" y="287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1" y="282"/>
                  </a:lnTo>
                  <a:lnTo>
                    <a:pt x="101" y="280"/>
                  </a:lnTo>
                  <a:lnTo>
                    <a:pt x="101" y="284"/>
                  </a:lnTo>
                  <a:lnTo>
                    <a:pt x="103" y="284"/>
                  </a:lnTo>
                  <a:lnTo>
                    <a:pt x="104" y="285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4" y="291"/>
                  </a:lnTo>
                  <a:lnTo>
                    <a:pt x="104" y="295"/>
                  </a:lnTo>
                  <a:lnTo>
                    <a:pt x="104" y="295"/>
                  </a:lnTo>
                  <a:lnTo>
                    <a:pt x="103" y="299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5" y="306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89" y="306"/>
                  </a:lnTo>
                  <a:lnTo>
                    <a:pt x="89" y="306"/>
                  </a:lnTo>
                  <a:lnTo>
                    <a:pt x="87" y="308"/>
                  </a:lnTo>
                  <a:lnTo>
                    <a:pt x="87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82" y="310"/>
                  </a:lnTo>
                  <a:lnTo>
                    <a:pt x="82" y="312"/>
                  </a:lnTo>
                  <a:lnTo>
                    <a:pt x="84" y="314"/>
                  </a:lnTo>
                  <a:lnTo>
                    <a:pt x="84" y="316"/>
                  </a:lnTo>
                  <a:lnTo>
                    <a:pt x="84" y="316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3"/>
                  </a:lnTo>
                  <a:lnTo>
                    <a:pt x="84" y="325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2" y="337"/>
                  </a:lnTo>
                  <a:lnTo>
                    <a:pt x="82" y="342"/>
                  </a:lnTo>
                  <a:lnTo>
                    <a:pt x="84" y="352"/>
                  </a:lnTo>
                  <a:lnTo>
                    <a:pt x="84" y="355"/>
                  </a:lnTo>
                  <a:lnTo>
                    <a:pt x="82" y="359"/>
                  </a:lnTo>
                  <a:lnTo>
                    <a:pt x="80" y="361"/>
                  </a:lnTo>
                  <a:lnTo>
                    <a:pt x="80" y="359"/>
                  </a:lnTo>
                  <a:lnTo>
                    <a:pt x="80" y="357"/>
                  </a:lnTo>
                  <a:lnTo>
                    <a:pt x="78" y="357"/>
                  </a:lnTo>
                  <a:lnTo>
                    <a:pt x="76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2" y="357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2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67" y="363"/>
                  </a:lnTo>
                  <a:lnTo>
                    <a:pt x="67" y="363"/>
                  </a:lnTo>
                  <a:lnTo>
                    <a:pt x="65" y="363"/>
                  </a:lnTo>
                  <a:lnTo>
                    <a:pt x="63" y="363"/>
                  </a:lnTo>
                  <a:lnTo>
                    <a:pt x="61" y="367"/>
                  </a:lnTo>
                  <a:lnTo>
                    <a:pt x="61" y="367"/>
                  </a:lnTo>
                  <a:lnTo>
                    <a:pt x="59" y="369"/>
                  </a:lnTo>
                  <a:lnTo>
                    <a:pt x="57" y="369"/>
                  </a:lnTo>
                  <a:lnTo>
                    <a:pt x="57" y="369"/>
                  </a:lnTo>
                  <a:lnTo>
                    <a:pt x="57" y="371"/>
                  </a:lnTo>
                  <a:lnTo>
                    <a:pt x="57" y="373"/>
                  </a:lnTo>
                  <a:lnTo>
                    <a:pt x="55" y="374"/>
                  </a:lnTo>
                  <a:lnTo>
                    <a:pt x="55" y="376"/>
                  </a:lnTo>
                  <a:lnTo>
                    <a:pt x="55" y="378"/>
                  </a:lnTo>
                  <a:lnTo>
                    <a:pt x="57" y="380"/>
                  </a:lnTo>
                  <a:lnTo>
                    <a:pt x="59" y="382"/>
                  </a:lnTo>
                  <a:lnTo>
                    <a:pt x="59" y="382"/>
                  </a:lnTo>
                  <a:lnTo>
                    <a:pt x="57" y="382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9" y="388"/>
                  </a:lnTo>
                  <a:lnTo>
                    <a:pt x="59" y="390"/>
                  </a:lnTo>
                  <a:lnTo>
                    <a:pt x="59" y="391"/>
                  </a:lnTo>
                  <a:lnTo>
                    <a:pt x="59" y="393"/>
                  </a:lnTo>
                  <a:lnTo>
                    <a:pt x="59" y="393"/>
                  </a:lnTo>
                  <a:lnTo>
                    <a:pt x="61" y="393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1" y="395"/>
                  </a:lnTo>
                  <a:lnTo>
                    <a:pt x="61" y="397"/>
                  </a:lnTo>
                  <a:lnTo>
                    <a:pt x="65" y="403"/>
                  </a:lnTo>
                  <a:lnTo>
                    <a:pt x="72" y="410"/>
                  </a:lnTo>
                  <a:lnTo>
                    <a:pt x="74" y="412"/>
                  </a:lnTo>
                  <a:lnTo>
                    <a:pt x="74" y="414"/>
                  </a:lnTo>
                  <a:lnTo>
                    <a:pt x="74" y="414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82" y="426"/>
                  </a:lnTo>
                  <a:lnTo>
                    <a:pt x="85" y="429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91" y="433"/>
                  </a:lnTo>
                  <a:lnTo>
                    <a:pt x="91" y="433"/>
                  </a:lnTo>
                  <a:lnTo>
                    <a:pt x="93" y="433"/>
                  </a:lnTo>
                  <a:lnTo>
                    <a:pt x="93" y="437"/>
                  </a:lnTo>
                  <a:lnTo>
                    <a:pt x="95" y="439"/>
                  </a:lnTo>
                  <a:lnTo>
                    <a:pt x="103" y="444"/>
                  </a:lnTo>
                  <a:lnTo>
                    <a:pt x="104" y="444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8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10" y="454"/>
                  </a:lnTo>
                  <a:lnTo>
                    <a:pt x="112" y="454"/>
                  </a:lnTo>
                  <a:lnTo>
                    <a:pt x="112" y="456"/>
                  </a:lnTo>
                  <a:lnTo>
                    <a:pt x="114" y="456"/>
                  </a:lnTo>
                  <a:lnTo>
                    <a:pt x="116" y="458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3"/>
                  </a:lnTo>
                  <a:lnTo>
                    <a:pt x="118" y="465"/>
                  </a:lnTo>
                  <a:lnTo>
                    <a:pt x="120" y="467"/>
                  </a:lnTo>
                  <a:lnTo>
                    <a:pt x="120" y="469"/>
                  </a:lnTo>
                  <a:lnTo>
                    <a:pt x="121" y="471"/>
                  </a:lnTo>
                  <a:lnTo>
                    <a:pt x="121" y="473"/>
                  </a:lnTo>
                  <a:lnTo>
                    <a:pt x="121" y="475"/>
                  </a:lnTo>
                  <a:lnTo>
                    <a:pt x="121" y="475"/>
                  </a:lnTo>
                  <a:lnTo>
                    <a:pt x="121" y="480"/>
                  </a:lnTo>
                  <a:lnTo>
                    <a:pt x="125" y="492"/>
                  </a:lnTo>
                  <a:lnTo>
                    <a:pt x="125" y="494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5" y="499"/>
                  </a:lnTo>
                  <a:lnTo>
                    <a:pt x="125" y="499"/>
                  </a:lnTo>
                  <a:lnTo>
                    <a:pt x="123" y="499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5" y="507"/>
                  </a:lnTo>
                  <a:lnTo>
                    <a:pt x="123" y="507"/>
                  </a:lnTo>
                  <a:lnTo>
                    <a:pt x="121" y="509"/>
                  </a:lnTo>
                  <a:lnTo>
                    <a:pt x="120" y="509"/>
                  </a:lnTo>
                  <a:lnTo>
                    <a:pt x="120" y="509"/>
                  </a:lnTo>
                  <a:lnTo>
                    <a:pt x="120" y="511"/>
                  </a:lnTo>
                  <a:lnTo>
                    <a:pt x="120" y="513"/>
                  </a:lnTo>
                  <a:lnTo>
                    <a:pt x="120" y="515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20" y="520"/>
                  </a:lnTo>
                  <a:lnTo>
                    <a:pt x="121" y="520"/>
                  </a:lnTo>
                  <a:lnTo>
                    <a:pt x="121" y="522"/>
                  </a:lnTo>
                  <a:lnTo>
                    <a:pt x="123" y="524"/>
                  </a:lnTo>
                  <a:lnTo>
                    <a:pt x="123" y="524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1" y="528"/>
                  </a:lnTo>
                  <a:lnTo>
                    <a:pt x="123" y="528"/>
                  </a:lnTo>
                  <a:lnTo>
                    <a:pt x="123" y="530"/>
                  </a:lnTo>
                  <a:lnTo>
                    <a:pt x="123" y="532"/>
                  </a:lnTo>
                  <a:lnTo>
                    <a:pt x="123" y="533"/>
                  </a:lnTo>
                  <a:lnTo>
                    <a:pt x="125" y="533"/>
                  </a:lnTo>
                  <a:lnTo>
                    <a:pt x="125" y="535"/>
                  </a:lnTo>
                  <a:lnTo>
                    <a:pt x="127" y="535"/>
                  </a:lnTo>
                  <a:lnTo>
                    <a:pt x="127" y="537"/>
                  </a:lnTo>
                  <a:lnTo>
                    <a:pt x="127" y="539"/>
                  </a:lnTo>
                  <a:lnTo>
                    <a:pt x="127" y="539"/>
                  </a:lnTo>
                  <a:lnTo>
                    <a:pt x="127" y="541"/>
                  </a:lnTo>
                  <a:lnTo>
                    <a:pt x="127" y="541"/>
                  </a:lnTo>
                  <a:lnTo>
                    <a:pt x="129" y="541"/>
                  </a:lnTo>
                  <a:lnTo>
                    <a:pt x="131" y="541"/>
                  </a:lnTo>
                  <a:lnTo>
                    <a:pt x="131" y="543"/>
                  </a:lnTo>
                  <a:lnTo>
                    <a:pt x="131" y="543"/>
                  </a:lnTo>
                  <a:lnTo>
                    <a:pt x="131" y="545"/>
                  </a:lnTo>
                  <a:lnTo>
                    <a:pt x="131" y="545"/>
                  </a:lnTo>
                  <a:lnTo>
                    <a:pt x="133" y="545"/>
                  </a:lnTo>
                  <a:lnTo>
                    <a:pt x="133" y="545"/>
                  </a:lnTo>
                  <a:lnTo>
                    <a:pt x="135" y="547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8" y="551"/>
                  </a:lnTo>
                  <a:lnTo>
                    <a:pt x="138" y="551"/>
                  </a:lnTo>
                  <a:lnTo>
                    <a:pt x="140" y="552"/>
                  </a:lnTo>
                  <a:lnTo>
                    <a:pt x="140" y="554"/>
                  </a:lnTo>
                  <a:lnTo>
                    <a:pt x="138" y="554"/>
                  </a:lnTo>
                  <a:lnTo>
                    <a:pt x="138" y="556"/>
                  </a:lnTo>
                  <a:lnTo>
                    <a:pt x="138" y="558"/>
                  </a:lnTo>
                  <a:lnTo>
                    <a:pt x="138" y="558"/>
                  </a:lnTo>
                  <a:lnTo>
                    <a:pt x="138" y="560"/>
                  </a:lnTo>
                  <a:lnTo>
                    <a:pt x="140" y="562"/>
                  </a:lnTo>
                  <a:lnTo>
                    <a:pt x="140" y="564"/>
                  </a:lnTo>
                  <a:lnTo>
                    <a:pt x="140" y="568"/>
                  </a:lnTo>
                  <a:lnTo>
                    <a:pt x="140" y="569"/>
                  </a:lnTo>
                  <a:lnTo>
                    <a:pt x="140" y="569"/>
                  </a:lnTo>
                  <a:lnTo>
                    <a:pt x="142" y="571"/>
                  </a:lnTo>
                  <a:lnTo>
                    <a:pt x="142" y="571"/>
                  </a:lnTo>
                  <a:lnTo>
                    <a:pt x="142" y="573"/>
                  </a:lnTo>
                  <a:lnTo>
                    <a:pt x="142" y="573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4" y="579"/>
                  </a:lnTo>
                  <a:lnTo>
                    <a:pt x="142" y="579"/>
                  </a:lnTo>
                  <a:lnTo>
                    <a:pt x="142" y="581"/>
                  </a:lnTo>
                  <a:lnTo>
                    <a:pt x="142" y="581"/>
                  </a:lnTo>
                  <a:lnTo>
                    <a:pt x="144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48" y="586"/>
                  </a:lnTo>
                  <a:lnTo>
                    <a:pt x="146" y="588"/>
                  </a:lnTo>
                  <a:lnTo>
                    <a:pt x="148" y="588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0" y="596"/>
                  </a:lnTo>
                  <a:lnTo>
                    <a:pt x="150" y="598"/>
                  </a:lnTo>
                  <a:lnTo>
                    <a:pt x="150" y="598"/>
                  </a:lnTo>
                  <a:lnTo>
                    <a:pt x="150" y="600"/>
                  </a:lnTo>
                  <a:lnTo>
                    <a:pt x="152" y="602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54" y="604"/>
                  </a:lnTo>
                  <a:lnTo>
                    <a:pt x="154" y="607"/>
                  </a:lnTo>
                  <a:lnTo>
                    <a:pt x="154" y="609"/>
                  </a:lnTo>
                  <a:lnTo>
                    <a:pt x="148" y="615"/>
                  </a:lnTo>
                  <a:lnTo>
                    <a:pt x="148" y="615"/>
                  </a:lnTo>
                  <a:lnTo>
                    <a:pt x="144" y="615"/>
                  </a:lnTo>
                  <a:lnTo>
                    <a:pt x="144" y="615"/>
                  </a:lnTo>
                  <a:lnTo>
                    <a:pt x="142" y="617"/>
                  </a:lnTo>
                  <a:lnTo>
                    <a:pt x="142" y="617"/>
                  </a:lnTo>
                  <a:lnTo>
                    <a:pt x="142" y="619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0" y="624"/>
                  </a:lnTo>
                  <a:lnTo>
                    <a:pt x="140" y="626"/>
                  </a:lnTo>
                  <a:lnTo>
                    <a:pt x="138" y="628"/>
                  </a:lnTo>
                  <a:lnTo>
                    <a:pt x="137" y="628"/>
                  </a:lnTo>
                  <a:lnTo>
                    <a:pt x="137" y="630"/>
                  </a:lnTo>
                  <a:lnTo>
                    <a:pt x="137" y="632"/>
                  </a:lnTo>
                  <a:lnTo>
                    <a:pt x="137" y="632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3" y="640"/>
                  </a:lnTo>
                  <a:lnTo>
                    <a:pt x="131" y="641"/>
                  </a:lnTo>
                  <a:lnTo>
                    <a:pt x="129" y="643"/>
                  </a:lnTo>
                  <a:lnTo>
                    <a:pt x="129" y="645"/>
                  </a:lnTo>
                  <a:lnTo>
                    <a:pt x="127" y="651"/>
                  </a:lnTo>
                  <a:lnTo>
                    <a:pt x="125" y="651"/>
                  </a:lnTo>
                  <a:lnTo>
                    <a:pt x="125" y="653"/>
                  </a:lnTo>
                  <a:lnTo>
                    <a:pt x="123" y="653"/>
                  </a:lnTo>
                  <a:lnTo>
                    <a:pt x="123" y="653"/>
                  </a:lnTo>
                  <a:lnTo>
                    <a:pt x="123" y="655"/>
                  </a:lnTo>
                  <a:lnTo>
                    <a:pt x="121" y="655"/>
                  </a:lnTo>
                  <a:lnTo>
                    <a:pt x="121" y="657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4" y="662"/>
                  </a:lnTo>
                  <a:lnTo>
                    <a:pt x="114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6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99" y="675"/>
                  </a:lnTo>
                  <a:lnTo>
                    <a:pt x="97" y="679"/>
                  </a:lnTo>
                  <a:lnTo>
                    <a:pt x="95" y="681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7" y="687"/>
                  </a:lnTo>
                  <a:lnTo>
                    <a:pt x="97" y="687"/>
                  </a:lnTo>
                  <a:lnTo>
                    <a:pt x="99" y="691"/>
                  </a:lnTo>
                  <a:lnTo>
                    <a:pt x="99" y="693"/>
                  </a:lnTo>
                  <a:lnTo>
                    <a:pt x="97" y="694"/>
                  </a:lnTo>
                  <a:lnTo>
                    <a:pt x="97" y="698"/>
                  </a:lnTo>
                  <a:lnTo>
                    <a:pt x="95" y="702"/>
                  </a:lnTo>
                  <a:lnTo>
                    <a:pt x="95" y="704"/>
                  </a:lnTo>
                  <a:lnTo>
                    <a:pt x="93" y="708"/>
                  </a:lnTo>
                  <a:lnTo>
                    <a:pt x="93" y="708"/>
                  </a:lnTo>
                  <a:lnTo>
                    <a:pt x="93" y="710"/>
                  </a:lnTo>
                  <a:lnTo>
                    <a:pt x="93" y="711"/>
                  </a:lnTo>
                  <a:lnTo>
                    <a:pt x="93" y="713"/>
                  </a:lnTo>
                  <a:lnTo>
                    <a:pt x="91" y="715"/>
                  </a:lnTo>
                  <a:lnTo>
                    <a:pt x="89" y="721"/>
                  </a:lnTo>
                  <a:lnTo>
                    <a:pt x="87" y="723"/>
                  </a:lnTo>
                  <a:lnTo>
                    <a:pt x="85" y="727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7" y="728"/>
                  </a:lnTo>
                  <a:lnTo>
                    <a:pt x="87" y="728"/>
                  </a:lnTo>
                  <a:lnTo>
                    <a:pt x="87" y="730"/>
                  </a:lnTo>
                  <a:lnTo>
                    <a:pt x="87" y="730"/>
                  </a:lnTo>
                  <a:lnTo>
                    <a:pt x="85" y="730"/>
                  </a:lnTo>
                  <a:lnTo>
                    <a:pt x="84" y="730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6"/>
                  </a:lnTo>
                  <a:lnTo>
                    <a:pt x="82" y="736"/>
                  </a:lnTo>
                  <a:lnTo>
                    <a:pt x="82" y="734"/>
                  </a:lnTo>
                  <a:lnTo>
                    <a:pt x="82" y="734"/>
                  </a:lnTo>
                  <a:lnTo>
                    <a:pt x="82" y="736"/>
                  </a:lnTo>
                  <a:lnTo>
                    <a:pt x="80" y="736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40"/>
                  </a:lnTo>
                  <a:lnTo>
                    <a:pt x="82" y="740"/>
                  </a:lnTo>
                  <a:lnTo>
                    <a:pt x="82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78" y="742"/>
                  </a:lnTo>
                  <a:lnTo>
                    <a:pt x="80" y="742"/>
                  </a:lnTo>
                  <a:lnTo>
                    <a:pt x="80" y="744"/>
                  </a:lnTo>
                  <a:lnTo>
                    <a:pt x="78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2" y="744"/>
                  </a:lnTo>
                  <a:lnTo>
                    <a:pt x="82" y="744"/>
                  </a:lnTo>
                  <a:lnTo>
                    <a:pt x="84" y="744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7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78" y="746"/>
                  </a:lnTo>
                  <a:lnTo>
                    <a:pt x="78" y="746"/>
                  </a:lnTo>
                  <a:lnTo>
                    <a:pt x="78" y="747"/>
                  </a:lnTo>
                  <a:lnTo>
                    <a:pt x="80" y="747"/>
                  </a:lnTo>
                  <a:lnTo>
                    <a:pt x="80" y="747"/>
                  </a:lnTo>
                  <a:lnTo>
                    <a:pt x="78" y="747"/>
                  </a:lnTo>
                  <a:lnTo>
                    <a:pt x="80" y="749"/>
                  </a:lnTo>
                  <a:lnTo>
                    <a:pt x="80" y="749"/>
                  </a:lnTo>
                  <a:lnTo>
                    <a:pt x="80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80" y="755"/>
                  </a:lnTo>
                  <a:lnTo>
                    <a:pt x="80" y="755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9"/>
                  </a:lnTo>
                  <a:lnTo>
                    <a:pt x="76" y="757"/>
                  </a:lnTo>
                  <a:lnTo>
                    <a:pt x="74" y="759"/>
                  </a:lnTo>
                  <a:lnTo>
                    <a:pt x="74" y="764"/>
                  </a:lnTo>
                  <a:lnTo>
                    <a:pt x="72" y="768"/>
                  </a:lnTo>
                  <a:lnTo>
                    <a:pt x="72" y="768"/>
                  </a:lnTo>
                  <a:lnTo>
                    <a:pt x="70" y="774"/>
                  </a:lnTo>
                  <a:lnTo>
                    <a:pt x="70" y="774"/>
                  </a:lnTo>
                  <a:lnTo>
                    <a:pt x="68" y="776"/>
                  </a:lnTo>
                  <a:lnTo>
                    <a:pt x="68" y="776"/>
                  </a:lnTo>
                  <a:lnTo>
                    <a:pt x="68" y="778"/>
                  </a:lnTo>
                  <a:lnTo>
                    <a:pt x="68" y="778"/>
                  </a:lnTo>
                  <a:lnTo>
                    <a:pt x="70" y="780"/>
                  </a:lnTo>
                  <a:lnTo>
                    <a:pt x="68" y="780"/>
                  </a:lnTo>
                  <a:lnTo>
                    <a:pt x="68" y="782"/>
                  </a:lnTo>
                  <a:lnTo>
                    <a:pt x="67" y="782"/>
                  </a:lnTo>
                  <a:lnTo>
                    <a:pt x="67" y="782"/>
                  </a:lnTo>
                  <a:lnTo>
                    <a:pt x="67" y="780"/>
                  </a:lnTo>
                  <a:lnTo>
                    <a:pt x="67" y="782"/>
                  </a:lnTo>
                  <a:lnTo>
                    <a:pt x="67" y="783"/>
                  </a:lnTo>
                  <a:lnTo>
                    <a:pt x="68" y="785"/>
                  </a:lnTo>
                  <a:lnTo>
                    <a:pt x="70" y="787"/>
                  </a:lnTo>
                  <a:lnTo>
                    <a:pt x="70" y="789"/>
                  </a:lnTo>
                  <a:lnTo>
                    <a:pt x="68" y="791"/>
                  </a:lnTo>
                  <a:lnTo>
                    <a:pt x="68" y="791"/>
                  </a:lnTo>
                  <a:lnTo>
                    <a:pt x="67" y="791"/>
                  </a:lnTo>
                  <a:lnTo>
                    <a:pt x="67" y="793"/>
                  </a:lnTo>
                  <a:lnTo>
                    <a:pt x="68" y="793"/>
                  </a:lnTo>
                  <a:lnTo>
                    <a:pt x="68" y="793"/>
                  </a:lnTo>
                  <a:lnTo>
                    <a:pt x="70" y="793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9"/>
                  </a:lnTo>
                  <a:lnTo>
                    <a:pt x="65" y="800"/>
                  </a:lnTo>
                  <a:lnTo>
                    <a:pt x="63" y="802"/>
                  </a:lnTo>
                  <a:lnTo>
                    <a:pt x="63" y="804"/>
                  </a:lnTo>
                  <a:lnTo>
                    <a:pt x="63" y="806"/>
                  </a:lnTo>
                  <a:lnTo>
                    <a:pt x="61" y="810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59" y="812"/>
                  </a:lnTo>
                  <a:lnTo>
                    <a:pt x="59" y="814"/>
                  </a:lnTo>
                  <a:lnTo>
                    <a:pt x="59" y="814"/>
                  </a:lnTo>
                  <a:lnTo>
                    <a:pt x="61" y="817"/>
                  </a:lnTo>
                  <a:lnTo>
                    <a:pt x="61" y="817"/>
                  </a:lnTo>
                  <a:lnTo>
                    <a:pt x="61" y="819"/>
                  </a:lnTo>
                  <a:lnTo>
                    <a:pt x="59" y="821"/>
                  </a:lnTo>
                  <a:lnTo>
                    <a:pt x="59" y="821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61" y="825"/>
                  </a:lnTo>
                  <a:lnTo>
                    <a:pt x="61" y="825"/>
                  </a:lnTo>
                  <a:lnTo>
                    <a:pt x="61" y="827"/>
                  </a:lnTo>
                  <a:lnTo>
                    <a:pt x="61" y="827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7" y="825"/>
                  </a:lnTo>
                  <a:lnTo>
                    <a:pt x="57" y="827"/>
                  </a:lnTo>
                  <a:lnTo>
                    <a:pt x="61" y="835"/>
                  </a:lnTo>
                  <a:lnTo>
                    <a:pt x="63" y="842"/>
                  </a:lnTo>
                  <a:lnTo>
                    <a:pt x="63" y="842"/>
                  </a:lnTo>
                  <a:lnTo>
                    <a:pt x="63" y="844"/>
                  </a:lnTo>
                  <a:lnTo>
                    <a:pt x="63" y="846"/>
                  </a:lnTo>
                  <a:lnTo>
                    <a:pt x="63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50"/>
                  </a:lnTo>
                  <a:lnTo>
                    <a:pt x="68" y="850"/>
                  </a:lnTo>
                  <a:lnTo>
                    <a:pt x="70" y="852"/>
                  </a:lnTo>
                  <a:lnTo>
                    <a:pt x="70" y="853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4" y="852"/>
                  </a:lnTo>
                  <a:lnTo>
                    <a:pt x="74" y="850"/>
                  </a:lnTo>
                  <a:lnTo>
                    <a:pt x="76" y="848"/>
                  </a:lnTo>
                  <a:lnTo>
                    <a:pt x="76" y="846"/>
                  </a:lnTo>
                  <a:lnTo>
                    <a:pt x="76" y="844"/>
                  </a:lnTo>
                  <a:lnTo>
                    <a:pt x="76" y="844"/>
                  </a:lnTo>
                  <a:lnTo>
                    <a:pt x="76" y="842"/>
                  </a:lnTo>
                  <a:lnTo>
                    <a:pt x="72" y="842"/>
                  </a:lnTo>
                  <a:lnTo>
                    <a:pt x="74" y="840"/>
                  </a:lnTo>
                  <a:lnTo>
                    <a:pt x="74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8" y="840"/>
                  </a:lnTo>
                  <a:lnTo>
                    <a:pt x="78" y="840"/>
                  </a:lnTo>
                  <a:lnTo>
                    <a:pt x="78" y="838"/>
                  </a:lnTo>
                  <a:lnTo>
                    <a:pt x="78" y="838"/>
                  </a:lnTo>
                  <a:lnTo>
                    <a:pt x="80" y="840"/>
                  </a:lnTo>
                  <a:lnTo>
                    <a:pt x="80" y="840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4" y="838"/>
                  </a:lnTo>
                  <a:lnTo>
                    <a:pt x="84" y="838"/>
                  </a:lnTo>
                  <a:lnTo>
                    <a:pt x="85" y="836"/>
                  </a:lnTo>
                  <a:lnTo>
                    <a:pt x="85" y="836"/>
                  </a:lnTo>
                  <a:lnTo>
                    <a:pt x="87" y="836"/>
                  </a:lnTo>
                  <a:lnTo>
                    <a:pt x="87" y="836"/>
                  </a:lnTo>
                  <a:lnTo>
                    <a:pt x="89" y="836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87" y="844"/>
                  </a:lnTo>
                  <a:lnTo>
                    <a:pt x="87" y="842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3" y="848"/>
                  </a:lnTo>
                  <a:lnTo>
                    <a:pt x="93" y="848"/>
                  </a:lnTo>
                  <a:lnTo>
                    <a:pt x="93" y="846"/>
                  </a:lnTo>
                  <a:lnTo>
                    <a:pt x="95" y="848"/>
                  </a:lnTo>
                  <a:lnTo>
                    <a:pt x="95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3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95" y="859"/>
                  </a:lnTo>
                  <a:lnTo>
                    <a:pt x="97" y="859"/>
                  </a:lnTo>
                  <a:lnTo>
                    <a:pt x="97" y="859"/>
                  </a:lnTo>
                  <a:lnTo>
                    <a:pt x="97" y="861"/>
                  </a:lnTo>
                  <a:lnTo>
                    <a:pt x="97" y="861"/>
                  </a:lnTo>
                  <a:lnTo>
                    <a:pt x="97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101" y="859"/>
                  </a:lnTo>
                  <a:lnTo>
                    <a:pt x="101" y="861"/>
                  </a:lnTo>
                  <a:lnTo>
                    <a:pt x="101" y="861"/>
                  </a:lnTo>
                  <a:lnTo>
                    <a:pt x="101" y="863"/>
                  </a:lnTo>
                  <a:lnTo>
                    <a:pt x="103" y="861"/>
                  </a:lnTo>
                  <a:lnTo>
                    <a:pt x="103" y="861"/>
                  </a:lnTo>
                  <a:lnTo>
                    <a:pt x="104" y="861"/>
                  </a:lnTo>
                  <a:lnTo>
                    <a:pt x="104" y="861"/>
                  </a:lnTo>
                  <a:lnTo>
                    <a:pt x="104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10" y="861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5"/>
                  </a:lnTo>
                  <a:lnTo>
                    <a:pt x="110" y="865"/>
                  </a:lnTo>
                  <a:lnTo>
                    <a:pt x="110" y="867"/>
                  </a:lnTo>
                  <a:lnTo>
                    <a:pt x="112" y="867"/>
                  </a:lnTo>
                  <a:lnTo>
                    <a:pt x="112" y="867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6" y="869"/>
                  </a:lnTo>
                  <a:lnTo>
                    <a:pt x="118" y="867"/>
                  </a:lnTo>
                  <a:lnTo>
                    <a:pt x="118" y="869"/>
                  </a:lnTo>
                  <a:lnTo>
                    <a:pt x="116" y="871"/>
                  </a:lnTo>
                  <a:lnTo>
                    <a:pt x="116" y="872"/>
                  </a:lnTo>
                  <a:lnTo>
                    <a:pt x="116" y="872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4" y="882"/>
                  </a:lnTo>
                  <a:lnTo>
                    <a:pt x="116" y="882"/>
                  </a:lnTo>
                  <a:lnTo>
                    <a:pt x="118" y="884"/>
                  </a:lnTo>
                  <a:lnTo>
                    <a:pt x="120" y="882"/>
                  </a:lnTo>
                  <a:lnTo>
                    <a:pt x="120" y="880"/>
                  </a:lnTo>
                  <a:lnTo>
                    <a:pt x="120" y="878"/>
                  </a:lnTo>
                  <a:lnTo>
                    <a:pt x="121" y="878"/>
                  </a:lnTo>
                  <a:lnTo>
                    <a:pt x="121" y="880"/>
                  </a:lnTo>
                  <a:lnTo>
                    <a:pt x="121" y="880"/>
                  </a:lnTo>
                  <a:lnTo>
                    <a:pt x="123" y="882"/>
                  </a:lnTo>
                  <a:lnTo>
                    <a:pt x="125" y="882"/>
                  </a:lnTo>
                  <a:lnTo>
                    <a:pt x="125" y="884"/>
                  </a:lnTo>
                  <a:lnTo>
                    <a:pt x="127" y="884"/>
                  </a:lnTo>
                  <a:lnTo>
                    <a:pt x="127" y="884"/>
                  </a:lnTo>
                  <a:lnTo>
                    <a:pt x="129" y="884"/>
                  </a:lnTo>
                  <a:lnTo>
                    <a:pt x="129" y="886"/>
                  </a:lnTo>
                  <a:lnTo>
                    <a:pt x="129" y="886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3" y="891"/>
                  </a:lnTo>
                  <a:lnTo>
                    <a:pt x="133" y="893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5" y="895"/>
                  </a:lnTo>
                  <a:lnTo>
                    <a:pt x="135" y="895"/>
                  </a:lnTo>
                  <a:lnTo>
                    <a:pt x="135" y="897"/>
                  </a:lnTo>
                  <a:lnTo>
                    <a:pt x="135" y="897"/>
                  </a:lnTo>
                  <a:lnTo>
                    <a:pt x="135" y="899"/>
                  </a:lnTo>
                  <a:lnTo>
                    <a:pt x="135" y="901"/>
                  </a:lnTo>
                  <a:lnTo>
                    <a:pt x="135" y="903"/>
                  </a:lnTo>
                  <a:lnTo>
                    <a:pt x="135" y="905"/>
                  </a:lnTo>
                  <a:lnTo>
                    <a:pt x="137" y="906"/>
                  </a:lnTo>
                  <a:lnTo>
                    <a:pt x="137" y="908"/>
                  </a:lnTo>
                  <a:lnTo>
                    <a:pt x="138" y="908"/>
                  </a:lnTo>
                  <a:lnTo>
                    <a:pt x="140" y="908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2" y="910"/>
                  </a:lnTo>
                  <a:lnTo>
                    <a:pt x="142" y="910"/>
                  </a:lnTo>
                  <a:lnTo>
                    <a:pt x="144" y="910"/>
                  </a:lnTo>
                  <a:lnTo>
                    <a:pt x="144" y="910"/>
                  </a:lnTo>
                  <a:lnTo>
                    <a:pt x="146" y="910"/>
                  </a:lnTo>
                  <a:lnTo>
                    <a:pt x="144" y="906"/>
                  </a:lnTo>
                  <a:lnTo>
                    <a:pt x="146" y="906"/>
                  </a:lnTo>
                  <a:lnTo>
                    <a:pt x="146" y="905"/>
                  </a:lnTo>
                  <a:lnTo>
                    <a:pt x="146" y="905"/>
                  </a:lnTo>
                  <a:lnTo>
                    <a:pt x="148" y="905"/>
                  </a:lnTo>
                  <a:lnTo>
                    <a:pt x="148" y="905"/>
                  </a:lnTo>
                  <a:lnTo>
                    <a:pt x="148" y="908"/>
                  </a:lnTo>
                  <a:lnTo>
                    <a:pt x="148" y="908"/>
                  </a:lnTo>
                  <a:lnTo>
                    <a:pt x="150" y="910"/>
                  </a:lnTo>
                  <a:lnTo>
                    <a:pt x="150" y="908"/>
                  </a:lnTo>
                  <a:lnTo>
                    <a:pt x="152" y="905"/>
                  </a:lnTo>
                  <a:lnTo>
                    <a:pt x="154" y="905"/>
                  </a:lnTo>
                  <a:lnTo>
                    <a:pt x="152" y="906"/>
                  </a:lnTo>
                  <a:lnTo>
                    <a:pt x="152" y="908"/>
                  </a:lnTo>
                  <a:lnTo>
                    <a:pt x="150" y="912"/>
                  </a:lnTo>
                  <a:lnTo>
                    <a:pt x="148" y="912"/>
                  </a:lnTo>
                  <a:lnTo>
                    <a:pt x="148" y="914"/>
                  </a:lnTo>
                  <a:lnTo>
                    <a:pt x="150" y="916"/>
                  </a:lnTo>
                  <a:lnTo>
                    <a:pt x="152" y="920"/>
                  </a:lnTo>
                  <a:lnTo>
                    <a:pt x="154" y="920"/>
                  </a:lnTo>
                  <a:lnTo>
                    <a:pt x="154" y="920"/>
                  </a:lnTo>
                  <a:lnTo>
                    <a:pt x="154" y="922"/>
                  </a:lnTo>
                  <a:lnTo>
                    <a:pt x="154" y="922"/>
                  </a:lnTo>
                  <a:lnTo>
                    <a:pt x="156" y="920"/>
                  </a:lnTo>
                  <a:lnTo>
                    <a:pt x="157" y="918"/>
                  </a:lnTo>
                  <a:lnTo>
                    <a:pt x="157" y="922"/>
                  </a:lnTo>
                  <a:lnTo>
                    <a:pt x="157" y="922"/>
                  </a:lnTo>
                  <a:lnTo>
                    <a:pt x="159" y="922"/>
                  </a:lnTo>
                  <a:lnTo>
                    <a:pt x="159" y="922"/>
                  </a:lnTo>
                  <a:lnTo>
                    <a:pt x="161" y="922"/>
                  </a:lnTo>
                  <a:lnTo>
                    <a:pt x="161" y="922"/>
                  </a:lnTo>
                  <a:lnTo>
                    <a:pt x="163" y="922"/>
                  </a:lnTo>
                  <a:lnTo>
                    <a:pt x="161" y="924"/>
                  </a:lnTo>
                  <a:lnTo>
                    <a:pt x="161" y="924"/>
                  </a:lnTo>
                  <a:lnTo>
                    <a:pt x="159" y="925"/>
                  </a:lnTo>
                  <a:lnTo>
                    <a:pt x="159" y="925"/>
                  </a:lnTo>
                  <a:lnTo>
                    <a:pt x="157" y="927"/>
                  </a:lnTo>
                  <a:lnTo>
                    <a:pt x="157" y="929"/>
                  </a:lnTo>
                  <a:lnTo>
                    <a:pt x="157" y="931"/>
                  </a:lnTo>
                  <a:lnTo>
                    <a:pt x="157" y="931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7" y="935"/>
                  </a:lnTo>
                  <a:lnTo>
                    <a:pt x="157" y="939"/>
                  </a:lnTo>
                  <a:lnTo>
                    <a:pt x="159" y="941"/>
                  </a:lnTo>
                  <a:lnTo>
                    <a:pt x="165" y="942"/>
                  </a:lnTo>
                  <a:lnTo>
                    <a:pt x="167" y="942"/>
                  </a:lnTo>
                  <a:lnTo>
                    <a:pt x="167" y="942"/>
                  </a:lnTo>
                  <a:lnTo>
                    <a:pt x="167" y="944"/>
                  </a:lnTo>
                  <a:lnTo>
                    <a:pt x="167" y="946"/>
                  </a:lnTo>
                  <a:lnTo>
                    <a:pt x="169" y="946"/>
                  </a:lnTo>
                  <a:lnTo>
                    <a:pt x="169" y="944"/>
                  </a:lnTo>
                  <a:lnTo>
                    <a:pt x="171" y="946"/>
                  </a:lnTo>
                  <a:lnTo>
                    <a:pt x="173" y="948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4" y="952"/>
                  </a:lnTo>
                  <a:lnTo>
                    <a:pt x="174" y="952"/>
                  </a:lnTo>
                  <a:lnTo>
                    <a:pt x="176" y="952"/>
                  </a:lnTo>
                  <a:lnTo>
                    <a:pt x="176" y="952"/>
                  </a:lnTo>
                  <a:lnTo>
                    <a:pt x="176" y="954"/>
                  </a:lnTo>
                  <a:lnTo>
                    <a:pt x="176" y="954"/>
                  </a:lnTo>
                  <a:lnTo>
                    <a:pt x="178" y="954"/>
                  </a:lnTo>
                  <a:lnTo>
                    <a:pt x="178" y="956"/>
                  </a:lnTo>
                  <a:lnTo>
                    <a:pt x="178" y="956"/>
                  </a:lnTo>
                  <a:lnTo>
                    <a:pt x="176" y="956"/>
                  </a:lnTo>
                  <a:lnTo>
                    <a:pt x="176" y="958"/>
                  </a:lnTo>
                  <a:lnTo>
                    <a:pt x="176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82" y="961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3"/>
                  </a:lnTo>
                  <a:lnTo>
                    <a:pt x="186" y="965"/>
                  </a:lnTo>
                  <a:lnTo>
                    <a:pt x="186" y="965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90" y="965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0" y="961"/>
                  </a:lnTo>
                  <a:lnTo>
                    <a:pt x="190" y="961"/>
                  </a:lnTo>
                  <a:lnTo>
                    <a:pt x="190" y="959"/>
                  </a:lnTo>
                  <a:lnTo>
                    <a:pt x="190" y="959"/>
                  </a:lnTo>
                  <a:lnTo>
                    <a:pt x="191" y="959"/>
                  </a:lnTo>
                  <a:lnTo>
                    <a:pt x="191" y="958"/>
                  </a:lnTo>
                  <a:lnTo>
                    <a:pt x="190" y="958"/>
                  </a:lnTo>
                  <a:lnTo>
                    <a:pt x="190" y="956"/>
                  </a:lnTo>
                  <a:lnTo>
                    <a:pt x="190" y="952"/>
                  </a:lnTo>
                  <a:lnTo>
                    <a:pt x="190" y="952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9" y="950"/>
                  </a:lnTo>
                  <a:lnTo>
                    <a:pt x="201" y="958"/>
                  </a:lnTo>
                  <a:lnTo>
                    <a:pt x="201" y="959"/>
                  </a:lnTo>
                  <a:lnTo>
                    <a:pt x="203" y="961"/>
                  </a:lnTo>
                  <a:lnTo>
                    <a:pt x="205" y="961"/>
                  </a:lnTo>
                  <a:lnTo>
                    <a:pt x="207" y="963"/>
                  </a:lnTo>
                  <a:lnTo>
                    <a:pt x="209" y="963"/>
                  </a:lnTo>
                  <a:lnTo>
                    <a:pt x="210" y="963"/>
                  </a:lnTo>
                  <a:lnTo>
                    <a:pt x="210" y="963"/>
                  </a:lnTo>
                  <a:lnTo>
                    <a:pt x="212" y="965"/>
                  </a:lnTo>
                  <a:lnTo>
                    <a:pt x="214" y="965"/>
                  </a:lnTo>
                  <a:lnTo>
                    <a:pt x="218" y="967"/>
                  </a:lnTo>
                  <a:lnTo>
                    <a:pt x="220" y="967"/>
                  </a:lnTo>
                  <a:lnTo>
                    <a:pt x="222" y="967"/>
                  </a:lnTo>
                  <a:lnTo>
                    <a:pt x="224" y="967"/>
                  </a:lnTo>
                  <a:lnTo>
                    <a:pt x="227" y="963"/>
                  </a:lnTo>
                  <a:lnTo>
                    <a:pt x="229" y="963"/>
                  </a:lnTo>
                  <a:lnTo>
                    <a:pt x="229" y="965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31" y="967"/>
                  </a:lnTo>
                  <a:lnTo>
                    <a:pt x="231" y="967"/>
                  </a:lnTo>
                  <a:lnTo>
                    <a:pt x="233" y="969"/>
                  </a:lnTo>
                  <a:lnTo>
                    <a:pt x="233" y="969"/>
                  </a:lnTo>
                  <a:lnTo>
                    <a:pt x="233" y="973"/>
                  </a:lnTo>
                  <a:lnTo>
                    <a:pt x="235" y="973"/>
                  </a:lnTo>
                  <a:lnTo>
                    <a:pt x="235" y="975"/>
                  </a:lnTo>
                  <a:lnTo>
                    <a:pt x="235" y="975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8"/>
                  </a:lnTo>
                  <a:lnTo>
                    <a:pt x="235" y="980"/>
                  </a:lnTo>
                  <a:lnTo>
                    <a:pt x="235" y="980"/>
                  </a:lnTo>
                  <a:lnTo>
                    <a:pt x="235" y="982"/>
                  </a:lnTo>
                  <a:lnTo>
                    <a:pt x="235" y="982"/>
                  </a:lnTo>
                  <a:lnTo>
                    <a:pt x="237" y="980"/>
                  </a:lnTo>
                  <a:lnTo>
                    <a:pt x="237" y="980"/>
                  </a:lnTo>
                  <a:lnTo>
                    <a:pt x="239" y="980"/>
                  </a:lnTo>
                  <a:lnTo>
                    <a:pt x="241" y="982"/>
                  </a:lnTo>
                  <a:lnTo>
                    <a:pt x="243" y="980"/>
                  </a:lnTo>
                  <a:lnTo>
                    <a:pt x="245" y="978"/>
                  </a:lnTo>
                  <a:lnTo>
                    <a:pt x="245" y="978"/>
                  </a:lnTo>
                  <a:lnTo>
                    <a:pt x="246" y="980"/>
                  </a:lnTo>
                  <a:lnTo>
                    <a:pt x="248" y="980"/>
                  </a:lnTo>
                  <a:lnTo>
                    <a:pt x="252" y="980"/>
                  </a:lnTo>
                  <a:lnTo>
                    <a:pt x="252" y="980"/>
                  </a:lnTo>
                  <a:lnTo>
                    <a:pt x="252" y="982"/>
                  </a:lnTo>
                  <a:lnTo>
                    <a:pt x="254" y="982"/>
                  </a:lnTo>
                  <a:lnTo>
                    <a:pt x="252" y="984"/>
                  </a:lnTo>
                  <a:lnTo>
                    <a:pt x="252" y="986"/>
                  </a:lnTo>
                  <a:lnTo>
                    <a:pt x="252" y="986"/>
                  </a:lnTo>
                  <a:lnTo>
                    <a:pt x="250" y="986"/>
                  </a:lnTo>
                  <a:lnTo>
                    <a:pt x="250" y="988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4" y="992"/>
                  </a:lnTo>
                  <a:lnTo>
                    <a:pt x="252" y="994"/>
                  </a:lnTo>
                  <a:lnTo>
                    <a:pt x="252" y="997"/>
                  </a:lnTo>
                  <a:lnTo>
                    <a:pt x="252" y="1001"/>
                  </a:lnTo>
                  <a:lnTo>
                    <a:pt x="252" y="1001"/>
                  </a:lnTo>
                  <a:lnTo>
                    <a:pt x="252" y="1003"/>
                  </a:lnTo>
                  <a:lnTo>
                    <a:pt x="250" y="1003"/>
                  </a:lnTo>
                  <a:lnTo>
                    <a:pt x="248" y="1003"/>
                  </a:lnTo>
                  <a:lnTo>
                    <a:pt x="248" y="1005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3"/>
                  </a:lnTo>
                  <a:lnTo>
                    <a:pt x="246" y="1014"/>
                  </a:lnTo>
                  <a:lnTo>
                    <a:pt x="246" y="1014"/>
                  </a:lnTo>
                  <a:lnTo>
                    <a:pt x="246" y="1016"/>
                  </a:lnTo>
                  <a:lnTo>
                    <a:pt x="248" y="1016"/>
                  </a:lnTo>
                  <a:lnTo>
                    <a:pt x="248" y="1016"/>
                  </a:lnTo>
                  <a:lnTo>
                    <a:pt x="250" y="1016"/>
                  </a:lnTo>
                  <a:lnTo>
                    <a:pt x="250" y="1016"/>
                  </a:lnTo>
                  <a:lnTo>
                    <a:pt x="252" y="1018"/>
                  </a:lnTo>
                  <a:lnTo>
                    <a:pt x="254" y="1020"/>
                  </a:lnTo>
                  <a:lnTo>
                    <a:pt x="254" y="1022"/>
                  </a:lnTo>
                  <a:lnTo>
                    <a:pt x="256" y="1022"/>
                  </a:lnTo>
                  <a:lnTo>
                    <a:pt x="258" y="1022"/>
                  </a:lnTo>
                  <a:lnTo>
                    <a:pt x="260" y="1020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3" y="1016"/>
                  </a:lnTo>
                  <a:lnTo>
                    <a:pt x="263" y="1014"/>
                  </a:lnTo>
                  <a:lnTo>
                    <a:pt x="263" y="1013"/>
                  </a:lnTo>
                  <a:lnTo>
                    <a:pt x="265" y="1011"/>
                  </a:lnTo>
                  <a:lnTo>
                    <a:pt x="269" y="1011"/>
                  </a:lnTo>
                  <a:lnTo>
                    <a:pt x="271" y="1009"/>
                  </a:lnTo>
                  <a:lnTo>
                    <a:pt x="273" y="1007"/>
                  </a:lnTo>
                  <a:lnTo>
                    <a:pt x="282" y="1003"/>
                  </a:lnTo>
                  <a:lnTo>
                    <a:pt x="284" y="1003"/>
                  </a:lnTo>
                  <a:lnTo>
                    <a:pt x="286" y="1003"/>
                  </a:lnTo>
                  <a:lnTo>
                    <a:pt x="286" y="1005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9"/>
                  </a:lnTo>
                  <a:lnTo>
                    <a:pt x="290" y="1009"/>
                  </a:lnTo>
                  <a:lnTo>
                    <a:pt x="290" y="1013"/>
                  </a:lnTo>
                  <a:lnTo>
                    <a:pt x="292" y="1013"/>
                  </a:lnTo>
                  <a:lnTo>
                    <a:pt x="294" y="1014"/>
                  </a:lnTo>
                  <a:lnTo>
                    <a:pt x="294" y="1013"/>
                  </a:lnTo>
                  <a:lnTo>
                    <a:pt x="296" y="1013"/>
                  </a:lnTo>
                  <a:lnTo>
                    <a:pt x="296" y="1013"/>
                  </a:lnTo>
                  <a:lnTo>
                    <a:pt x="298" y="1013"/>
                  </a:lnTo>
                  <a:lnTo>
                    <a:pt x="298" y="1013"/>
                  </a:lnTo>
                  <a:lnTo>
                    <a:pt x="298" y="1014"/>
                  </a:lnTo>
                  <a:lnTo>
                    <a:pt x="298" y="1014"/>
                  </a:lnTo>
                  <a:lnTo>
                    <a:pt x="299" y="1014"/>
                  </a:lnTo>
                  <a:lnTo>
                    <a:pt x="301" y="1014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3" y="1013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09"/>
                  </a:lnTo>
                  <a:lnTo>
                    <a:pt x="307" y="1009"/>
                  </a:lnTo>
                  <a:lnTo>
                    <a:pt x="309" y="1007"/>
                  </a:lnTo>
                  <a:lnTo>
                    <a:pt x="309" y="1005"/>
                  </a:lnTo>
                  <a:lnTo>
                    <a:pt x="309" y="1001"/>
                  </a:lnTo>
                  <a:lnTo>
                    <a:pt x="311" y="999"/>
                  </a:lnTo>
                  <a:lnTo>
                    <a:pt x="311" y="997"/>
                  </a:lnTo>
                  <a:lnTo>
                    <a:pt x="316" y="994"/>
                  </a:lnTo>
                  <a:lnTo>
                    <a:pt x="318" y="992"/>
                  </a:lnTo>
                  <a:lnTo>
                    <a:pt x="318" y="990"/>
                  </a:lnTo>
                  <a:lnTo>
                    <a:pt x="318" y="984"/>
                  </a:lnTo>
                  <a:lnTo>
                    <a:pt x="320" y="980"/>
                  </a:lnTo>
                  <a:lnTo>
                    <a:pt x="316" y="978"/>
                  </a:lnTo>
                  <a:lnTo>
                    <a:pt x="309" y="971"/>
                  </a:lnTo>
                  <a:lnTo>
                    <a:pt x="301" y="967"/>
                  </a:lnTo>
                  <a:lnTo>
                    <a:pt x="299" y="963"/>
                  </a:lnTo>
                  <a:lnTo>
                    <a:pt x="292" y="954"/>
                  </a:lnTo>
                  <a:lnTo>
                    <a:pt x="284" y="941"/>
                  </a:lnTo>
                  <a:lnTo>
                    <a:pt x="284" y="941"/>
                  </a:lnTo>
                  <a:lnTo>
                    <a:pt x="282" y="939"/>
                  </a:lnTo>
                  <a:lnTo>
                    <a:pt x="280" y="939"/>
                  </a:lnTo>
                  <a:lnTo>
                    <a:pt x="280" y="939"/>
                  </a:lnTo>
                  <a:lnTo>
                    <a:pt x="279" y="939"/>
                  </a:lnTo>
                  <a:lnTo>
                    <a:pt x="277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3" y="937"/>
                  </a:lnTo>
                  <a:lnTo>
                    <a:pt x="271" y="935"/>
                  </a:lnTo>
                  <a:lnTo>
                    <a:pt x="269" y="933"/>
                  </a:lnTo>
                  <a:lnTo>
                    <a:pt x="267" y="933"/>
                  </a:lnTo>
                  <a:lnTo>
                    <a:pt x="265" y="933"/>
                  </a:lnTo>
                  <a:lnTo>
                    <a:pt x="269" y="935"/>
                  </a:lnTo>
                  <a:lnTo>
                    <a:pt x="271" y="937"/>
                  </a:lnTo>
                  <a:lnTo>
                    <a:pt x="271" y="939"/>
                  </a:lnTo>
                  <a:lnTo>
                    <a:pt x="271" y="939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7" y="937"/>
                  </a:lnTo>
                  <a:lnTo>
                    <a:pt x="265" y="937"/>
                  </a:lnTo>
                  <a:lnTo>
                    <a:pt x="262" y="939"/>
                  </a:lnTo>
                  <a:lnTo>
                    <a:pt x="260" y="939"/>
                  </a:lnTo>
                  <a:lnTo>
                    <a:pt x="248" y="941"/>
                  </a:lnTo>
                  <a:lnTo>
                    <a:pt x="246" y="939"/>
                  </a:lnTo>
                  <a:lnTo>
                    <a:pt x="241" y="935"/>
                  </a:lnTo>
                  <a:lnTo>
                    <a:pt x="239" y="933"/>
                  </a:lnTo>
                  <a:lnTo>
                    <a:pt x="237" y="933"/>
                  </a:lnTo>
                  <a:lnTo>
                    <a:pt x="237" y="933"/>
                  </a:lnTo>
                  <a:lnTo>
                    <a:pt x="235" y="933"/>
                  </a:lnTo>
                  <a:lnTo>
                    <a:pt x="235" y="933"/>
                  </a:lnTo>
                  <a:lnTo>
                    <a:pt x="233" y="933"/>
                  </a:lnTo>
                  <a:lnTo>
                    <a:pt x="231" y="931"/>
                  </a:lnTo>
                  <a:lnTo>
                    <a:pt x="220" y="918"/>
                  </a:lnTo>
                  <a:lnTo>
                    <a:pt x="220" y="916"/>
                  </a:lnTo>
                  <a:lnTo>
                    <a:pt x="220" y="916"/>
                  </a:lnTo>
                  <a:lnTo>
                    <a:pt x="220" y="918"/>
                  </a:lnTo>
                  <a:lnTo>
                    <a:pt x="218" y="918"/>
                  </a:lnTo>
                  <a:lnTo>
                    <a:pt x="216" y="922"/>
                  </a:lnTo>
                  <a:lnTo>
                    <a:pt x="216" y="922"/>
                  </a:lnTo>
                  <a:lnTo>
                    <a:pt x="214" y="922"/>
                  </a:lnTo>
                  <a:lnTo>
                    <a:pt x="212" y="922"/>
                  </a:lnTo>
                  <a:lnTo>
                    <a:pt x="212" y="922"/>
                  </a:lnTo>
                  <a:lnTo>
                    <a:pt x="210" y="920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09" y="920"/>
                  </a:lnTo>
                  <a:lnTo>
                    <a:pt x="209" y="918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9" y="914"/>
                  </a:lnTo>
                  <a:lnTo>
                    <a:pt x="207" y="914"/>
                  </a:lnTo>
                  <a:lnTo>
                    <a:pt x="207" y="912"/>
                  </a:lnTo>
                  <a:lnTo>
                    <a:pt x="207" y="912"/>
                  </a:lnTo>
                  <a:lnTo>
                    <a:pt x="205" y="912"/>
                  </a:lnTo>
                  <a:lnTo>
                    <a:pt x="205" y="912"/>
                  </a:lnTo>
                  <a:lnTo>
                    <a:pt x="205" y="910"/>
                  </a:lnTo>
                  <a:lnTo>
                    <a:pt x="205" y="908"/>
                  </a:lnTo>
                  <a:lnTo>
                    <a:pt x="205" y="908"/>
                  </a:lnTo>
                  <a:lnTo>
                    <a:pt x="203" y="906"/>
                  </a:lnTo>
                  <a:lnTo>
                    <a:pt x="201" y="906"/>
                  </a:lnTo>
                  <a:lnTo>
                    <a:pt x="199" y="906"/>
                  </a:lnTo>
                  <a:lnTo>
                    <a:pt x="199" y="906"/>
                  </a:lnTo>
                  <a:lnTo>
                    <a:pt x="197" y="903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3" y="895"/>
                  </a:lnTo>
                  <a:lnTo>
                    <a:pt x="193" y="895"/>
                  </a:lnTo>
                  <a:lnTo>
                    <a:pt x="191" y="895"/>
                  </a:lnTo>
                  <a:lnTo>
                    <a:pt x="191" y="893"/>
                  </a:lnTo>
                  <a:lnTo>
                    <a:pt x="191" y="891"/>
                  </a:lnTo>
                  <a:lnTo>
                    <a:pt x="190" y="888"/>
                  </a:lnTo>
                  <a:lnTo>
                    <a:pt x="190" y="882"/>
                  </a:lnTo>
                  <a:lnTo>
                    <a:pt x="190" y="882"/>
                  </a:lnTo>
                  <a:lnTo>
                    <a:pt x="190" y="880"/>
                  </a:lnTo>
                  <a:lnTo>
                    <a:pt x="193" y="878"/>
                  </a:lnTo>
                  <a:lnTo>
                    <a:pt x="195" y="876"/>
                  </a:lnTo>
                  <a:lnTo>
                    <a:pt x="197" y="876"/>
                  </a:lnTo>
                  <a:lnTo>
                    <a:pt x="197" y="876"/>
                  </a:lnTo>
                  <a:lnTo>
                    <a:pt x="199" y="876"/>
                  </a:lnTo>
                  <a:lnTo>
                    <a:pt x="201" y="878"/>
                  </a:lnTo>
                  <a:lnTo>
                    <a:pt x="201" y="882"/>
                  </a:lnTo>
                  <a:lnTo>
                    <a:pt x="201" y="886"/>
                  </a:lnTo>
                  <a:lnTo>
                    <a:pt x="201" y="888"/>
                  </a:lnTo>
                  <a:lnTo>
                    <a:pt x="201" y="889"/>
                  </a:lnTo>
                  <a:lnTo>
                    <a:pt x="197" y="891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3"/>
                  </a:lnTo>
                  <a:lnTo>
                    <a:pt x="203" y="891"/>
                  </a:lnTo>
                  <a:lnTo>
                    <a:pt x="205" y="891"/>
                  </a:lnTo>
                  <a:lnTo>
                    <a:pt x="205" y="891"/>
                  </a:lnTo>
                  <a:lnTo>
                    <a:pt x="207" y="895"/>
                  </a:lnTo>
                  <a:lnTo>
                    <a:pt x="207" y="899"/>
                  </a:lnTo>
                  <a:lnTo>
                    <a:pt x="209" y="901"/>
                  </a:lnTo>
                  <a:lnTo>
                    <a:pt x="209" y="908"/>
                  </a:lnTo>
                  <a:lnTo>
                    <a:pt x="209" y="910"/>
                  </a:lnTo>
                  <a:lnTo>
                    <a:pt x="209" y="912"/>
                  </a:lnTo>
                  <a:lnTo>
                    <a:pt x="209" y="912"/>
                  </a:lnTo>
                  <a:lnTo>
                    <a:pt x="210" y="912"/>
                  </a:lnTo>
                  <a:lnTo>
                    <a:pt x="212" y="912"/>
                  </a:lnTo>
                  <a:lnTo>
                    <a:pt x="212" y="914"/>
                  </a:lnTo>
                  <a:lnTo>
                    <a:pt x="216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4"/>
                  </a:lnTo>
                  <a:lnTo>
                    <a:pt x="218" y="914"/>
                  </a:lnTo>
                  <a:lnTo>
                    <a:pt x="212" y="908"/>
                  </a:lnTo>
                  <a:lnTo>
                    <a:pt x="209" y="897"/>
                  </a:lnTo>
                  <a:lnTo>
                    <a:pt x="205" y="874"/>
                  </a:lnTo>
                  <a:lnTo>
                    <a:pt x="199" y="853"/>
                  </a:lnTo>
                  <a:lnTo>
                    <a:pt x="197" y="840"/>
                  </a:lnTo>
                  <a:lnTo>
                    <a:pt x="195" y="833"/>
                  </a:lnTo>
                  <a:lnTo>
                    <a:pt x="193" y="831"/>
                  </a:lnTo>
                  <a:lnTo>
                    <a:pt x="191" y="829"/>
                  </a:lnTo>
                  <a:lnTo>
                    <a:pt x="190" y="827"/>
                  </a:lnTo>
                  <a:lnTo>
                    <a:pt x="188" y="827"/>
                  </a:lnTo>
                  <a:lnTo>
                    <a:pt x="191" y="829"/>
                  </a:lnTo>
                  <a:lnTo>
                    <a:pt x="191" y="831"/>
                  </a:lnTo>
                  <a:lnTo>
                    <a:pt x="191" y="833"/>
                  </a:lnTo>
                  <a:lnTo>
                    <a:pt x="191" y="836"/>
                  </a:lnTo>
                  <a:lnTo>
                    <a:pt x="191" y="836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90" y="835"/>
                  </a:lnTo>
                  <a:lnTo>
                    <a:pt x="188" y="835"/>
                  </a:lnTo>
                  <a:lnTo>
                    <a:pt x="188" y="835"/>
                  </a:lnTo>
                  <a:lnTo>
                    <a:pt x="186" y="835"/>
                  </a:lnTo>
                  <a:lnTo>
                    <a:pt x="186" y="833"/>
                  </a:lnTo>
                  <a:lnTo>
                    <a:pt x="186" y="833"/>
                  </a:lnTo>
                  <a:lnTo>
                    <a:pt x="184" y="831"/>
                  </a:lnTo>
                  <a:lnTo>
                    <a:pt x="184" y="827"/>
                  </a:lnTo>
                  <a:lnTo>
                    <a:pt x="182" y="827"/>
                  </a:lnTo>
                  <a:lnTo>
                    <a:pt x="182" y="825"/>
                  </a:lnTo>
                  <a:lnTo>
                    <a:pt x="178" y="823"/>
                  </a:lnTo>
                  <a:lnTo>
                    <a:pt x="176" y="821"/>
                  </a:lnTo>
                  <a:lnTo>
                    <a:pt x="176" y="819"/>
                  </a:lnTo>
                  <a:lnTo>
                    <a:pt x="174" y="806"/>
                  </a:lnTo>
                  <a:lnTo>
                    <a:pt x="174" y="804"/>
                  </a:lnTo>
                  <a:lnTo>
                    <a:pt x="174" y="802"/>
                  </a:lnTo>
                  <a:lnTo>
                    <a:pt x="174" y="797"/>
                  </a:lnTo>
                  <a:lnTo>
                    <a:pt x="174" y="797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89"/>
                  </a:lnTo>
                  <a:lnTo>
                    <a:pt x="174" y="787"/>
                  </a:lnTo>
                  <a:lnTo>
                    <a:pt x="173" y="787"/>
                  </a:lnTo>
                  <a:lnTo>
                    <a:pt x="173" y="785"/>
                  </a:lnTo>
                  <a:lnTo>
                    <a:pt x="173" y="785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1" y="780"/>
                  </a:lnTo>
                  <a:lnTo>
                    <a:pt x="171" y="778"/>
                  </a:lnTo>
                  <a:lnTo>
                    <a:pt x="169" y="776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4"/>
                  </a:lnTo>
                  <a:lnTo>
                    <a:pt x="165" y="774"/>
                  </a:lnTo>
                  <a:lnTo>
                    <a:pt x="163" y="772"/>
                  </a:lnTo>
                  <a:lnTo>
                    <a:pt x="161" y="772"/>
                  </a:lnTo>
                  <a:lnTo>
                    <a:pt x="161" y="774"/>
                  </a:lnTo>
                  <a:lnTo>
                    <a:pt x="161" y="774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157" y="774"/>
                  </a:lnTo>
                  <a:lnTo>
                    <a:pt x="156" y="774"/>
                  </a:lnTo>
                  <a:lnTo>
                    <a:pt x="156" y="774"/>
                  </a:lnTo>
                  <a:lnTo>
                    <a:pt x="154" y="776"/>
                  </a:lnTo>
                  <a:lnTo>
                    <a:pt x="154" y="776"/>
                  </a:lnTo>
                  <a:lnTo>
                    <a:pt x="152" y="776"/>
                  </a:lnTo>
                  <a:lnTo>
                    <a:pt x="150" y="776"/>
                  </a:lnTo>
                  <a:lnTo>
                    <a:pt x="148" y="776"/>
                  </a:lnTo>
                  <a:lnTo>
                    <a:pt x="148" y="776"/>
                  </a:lnTo>
                  <a:lnTo>
                    <a:pt x="146" y="778"/>
                  </a:lnTo>
                  <a:lnTo>
                    <a:pt x="146" y="778"/>
                  </a:lnTo>
                  <a:lnTo>
                    <a:pt x="146" y="780"/>
                  </a:lnTo>
                  <a:lnTo>
                    <a:pt x="144" y="782"/>
                  </a:lnTo>
                  <a:lnTo>
                    <a:pt x="142" y="782"/>
                  </a:lnTo>
                  <a:lnTo>
                    <a:pt x="140" y="782"/>
                  </a:lnTo>
                  <a:lnTo>
                    <a:pt x="137" y="782"/>
                  </a:lnTo>
                  <a:lnTo>
                    <a:pt x="137" y="780"/>
                  </a:lnTo>
                  <a:lnTo>
                    <a:pt x="133" y="780"/>
                  </a:lnTo>
                  <a:lnTo>
                    <a:pt x="129" y="780"/>
                  </a:lnTo>
                  <a:lnTo>
                    <a:pt x="127" y="776"/>
                  </a:lnTo>
                  <a:lnTo>
                    <a:pt x="127" y="772"/>
                  </a:lnTo>
                  <a:lnTo>
                    <a:pt x="127" y="772"/>
                  </a:lnTo>
                  <a:lnTo>
                    <a:pt x="129" y="770"/>
                  </a:lnTo>
                  <a:lnTo>
                    <a:pt x="129" y="770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5" y="768"/>
                  </a:lnTo>
                  <a:lnTo>
                    <a:pt x="129" y="763"/>
                  </a:lnTo>
                  <a:lnTo>
                    <a:pt x="127" y="757"/>
                  </a:lnTo>
                  <a:lnTo>
                    <a:pt x="127" y="757"/>
                  </a:lnTo>
                  <a:lnTo>
                    <a:pt x="127" y="755"/>
                  </a:lnTo>
                  <a:lnTo>
                    <a:pt x="127" y="753"/>
                  </a:lnTo>
                  <a:lnTo>
                    <a:pt x="123" y="751"/>
                  </a:lnTo>
                  <a:lnTo>
                    <a:pt x="123" y="749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1" y="742"/>
                  </a:lnTo>
                  <a:lnTo>
                    <a:pt x="121" y="742"/>
                  </a:lnTo>
                  <a:lnTo>
                    <a:pt x="121" y="740"/>
                  </a:lnTo>
                  <a:lnTo>
                    <a:pt x="121" y="740"/>
                  </a:lnTo>
                  <a:lnTo>
                    <a:pt x="121" y="738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0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5"/>
                  </a:lnTo>
                  <a:lnTo>
                    <a:pt x="123" y="723"/>
                  </a:lnTo>
                  <a:lnTo>
                    <a:pt x="123" y="723"/>
                  </a:lnTo>
                  <a:lnTo>
                    <a:pt x="121" y="721"/>
                  </a:lnTo>
                  <a:lnTo>
                    <a:pt x="121" y="719"/>
                  </a:lnTo>
                  <a:lnTo>
                    <a:pt x="123" y="717"/>
                  </a:lnTo>
                  <a:lnTo>
                    <a:pt x="125" y="715"/>
                  </a:lnTo>
                  <a:lnTo>
                    <a:pt x="125" y="713"/>
                  </a:lnTo>
                  <a:lnTo>
                    <a:pt x="125" y="711"/>
                  </a:lnTo>
                  <a:lnTo>
                    <a:pt x="129" y="711"/>
                  </a:lnTo>
                  <a:lnTo>
                    <a:pt x="129" y="711"/>
                  </a:lnTo>
                  <a:lnTo>
                    <a:pt x="127" y="711"/>
                  </a:lnTo>
                  <a:lnTo>
                    <a:pt x="127" y="711"/>
                  </a:lnTo>
                  <a:lnTo>
                    <a:pt x="125" y="710"/>
                  </a:lnTo>
                  <a:lnTo>
                    <a:pt x="123" y="708"/>
                  </a:lnTo>
                  <a:lnTo>
                    <a:pt x="123" y="706"/>
                  </a:lnTo>
                  <a:lnTo>
                    <a:pt x="121" y="704"/>
                  </a:lnTo>
                  <a:lnTo>
                    <a:pt x="121" y="702"/>
                  </a:lnTo>
                  <a:lnTo>
                    <a:pt x="123" y="702"/>
                  </a:lnTo>
                  <a:lnTo>
                    <a:pt x="123" y="702"/>
                  </a:lnTo>
                  <a:lnTo>
                    <a:pt x="125" y="702"/>
                  </a:lnTo>
                  <a:lnTo>
                    <a:pt x="125" y="700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4"/>
                  </a:lnTo>
                  <a:lnTo>
                    <a:pt x="129" y="702"/>
                  </a:lnTo>
                  <a:lnTo>
                    <a:pt x="129" y="702"/>
                  </a:lnTo>
                  <a:lnTo>
                    <a:pt x="131" y="702"/>
                  </a:lnTo>
                  <a:lnTo>
                    <a:pt x="131" y="702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31" y="698"/>
                  </a:lnTo>
                  <a:lnTo>
                    <a:pt x="131" y="698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29" y="694"/>
                  </a:lnTo>
                  <a:lnTo>
                    <a:pt x="129" y="694"/>
                  </a:lnTo>
                  <a:lnTo>
                    <a:pt x="129" y="693"/>
                  </a:lnTo>
                  <a:lnTo>
                    <a:pt x="131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31" y="691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3" y="685"/>
                  </a:lnTo>
                  <a:lnTo>
                    <a:pt x="133" y="683"/>
                  </a:lnTo>
                  <a:lnTo>
                    <a:pt x="133" y="683"/>
                  </a:lnTo>
                  <a:lnTo>
                    <a:pt x="135" y="681"/>
                  </a:lnTo>
                  <a:lnTo>
                    <a:pt x="135" y="681"/>
                  </a:lnTo>
                  <a:lnTo>
                    <a:pt x="137" y="681"/>
                  </a:lnTo>
                  <a:lnTo>
                    <a:pt x="137" y="681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7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6"/>
                  </a:lnTo>
                  <a:lnTo>
                    <a:pt x="144" y="666"/>
                  </a:lnTo>
                  <a:lnTo>
                    <a:pt x="146" y="666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6"/>
                  </a:lnTo>
                  <a:lnTo>
                    <a:pt x="146" y="666"/>
                  </a:lnTo>
                  <a:lnTo>
                    <a:pt x="146" y="662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57"/>
                  </a:lnTo>
                  <a:lnTo>
                    <a:pt x="146" y="657"/>
                  </a:lnTo>
                  <a:lnTo>
                    <a:pt x="146" y="655"/>
                  </a:lnTo>
                  <a:lnTo>
                    <a:pt x="146" y="653"/>
                  </a:lnTo>
                  <a:lnTo>
                    <a:pt x="146" y="651"/>
                  </a:lnTo>
                  <a:lnTo>
                    <a:pt x="146" y="649"/>
                  </a:lnTo>
                  <a:lnTo>
                    <a:pt x="146" y="649"/>
                  </a:lnTo>
                  <a:lnTo>
                    <a:pt x="146" y="647"/>
                  </a:lnTo>
                  <a:lnTo>
                    <a:pt x="146" y="647"/>
                  </a:lnTo>
                  <a:lnTo>
                    <a:pt x="148" y="645"/>
                  </a:lnTo>
                  <a:lnTo>
                    <a:pt x="148" y="645"/>
                  </a:lnTo>
                  <a:lnTo>
                    <a:pt x="150" y="645"/>
                  </a:lnTo>
                  <a:lnTo>
                    <a:pt x="150" y="647"/>
                  </a:lnTo>
                  <a:lnTo>
                    <a:pt x="152" y="645"/>
                  </a:lnTo>
                  <a:lnTo>
                    <a:pt x="152" y="643"/>
                  </a:lnTo>
                  <a:lnTo>
                    <a:pt x="150" y="641"/>
                  </a:lnTo>
                  <a:lnTo>
                    <a:pt x="150" y="640"/>
                  </a:lnTo>
                  <a:lnTo>
                    <a:pt x="150" y="636"/>
                  </a:lnTo>
                  <a:lnTo>
                    <a:pt x="150" y="636"/>
                  </a:lnTo>
                  <a:lnTo>
                    <a:pt x="152" y="634"/>
                  </a:lnTo>
                  <a:lnTo>
                    <a:pt x="152" y="632"/>
                  </a:lnTo>
                  <a:lnTo>
                    <a:pt x="152" y="632"/>
                  </a:lnTo>
                  <a:lnTo>
                    <a:pt x="154" y="628"/>
                  </a:lnTo>
                  <a:lnTo>
                    <a:pt x="156" y="626"/>
                  </a:lnTo>
                  <a:lnTo>
                    <a:pt x="156" y="626"/>
                  </a:lnTo>
                  <a:lnTo>
                    <a:pt x="156" y="624"/>
                  </a:lnTo>
                  <a:lnTo>
                    <a:pt x="156" y="622"/>
                  </a:lnTo>
                  <a:lnTo>
                    <a:pt x="157" y="621"/>
                  </a:lnTo>
                  <a:lnTo>
                    <a:pt x="157" y="621"/>
                  </a:lnTo>
                  <a:lnTo>
                    <a:pt x="157" y="619"/>
                  </a:lnTo>
                  <a:lnTo>
                    <a:pt x="163" y="609"/>
                  </a:lnTo>
                  <a:lnTo>
                    <a:pt x="165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5"/>
                  </a:lnTo>
                  <a:lnTo>
                    <a:pt x="167" y="605"/>
                  </a:lnTo>
                  <a:lnTo>
                    <a:pt x="167" y="604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9" y="602"/>
                  </a:lnTo>
                  <a:lnTo>
                    <a:pt x="169" y="602"/>
                  </a:lnTo>
                  <a:lnTo>
                    <a:pt x="167" y="598"/>
                  </a:lnTo>
                  <a:lnTo>
                    <a:pt x="169" y="596"/>
                  </a:lnTo>
                  <a:lnTo>
                    <a:pt x="171" y="592"/>
                  </a:lnTo>
                  <a:lnTo>
                    <a:pt x="176" y="585"/>
                  </a:lnTo>
                  <a:lnTo>
                    <a:pt x="178" y="583"/>
                  </a:lnTo>
                  <a:lnTo>
                    <a:pt x="178" y="583"/>
                  </a:lnTo>
                  <a:lnTo>
                    <a:pt x="178" y="579"/>
                  </a:lnTo>
                  <a:lnTo>
                    <a:pt x="178" y="579"/>
                  </a:lnTo>
                  <a:lnTo>
                    <a:pt x="180" y="579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5"/>
                  </a:lnTo>
                  <a:lnTo>
                    <a:pt x="180" y="575"/>
                  </a:lnTo>
                  <a:lnTo>
                    <a:pt x="180" y="573"/>
                  </a:lnTo>
                  <a:lnTo>
                    <a:pt x="180" y="573"/>
                  </a:lnTo>
                  <a:lnTo>
                    <a:pt x="178" y="573"/>
                  </a:lnTo>
                  <a:lnTo>
                    <a:pt x="178" y="571"/>
                  </a:lnTo>
                  <a:lnTo>
                    <a:pt x="178" y="571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78" y="558"/>
                  </a:lnTo>
                  <a:lnTo>
                    <a:pt x="178" y="558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47"/>
                  </a:lnTo>
                  <a:lnTo>
                    <a:pt x="176" y="545"/>
                  </a:lnTo>
                  <a:lnTo>
                    <a:pt x="176" y="541"/>
                  </a:lnTo>
                  <a:lnTo>
                    <a:pt x="178" y="539"/>
                  </a:lnTo>
                  <a:lnTo>
                    <a:pt x="178" y="535"/>
                  </a:lnTo>
                  <a:lnTo>
                    <a:pt x="180" y="532"/>
                  </a:lnTo>
                  <a:lnTo>
                    <a:pt x="182" y="532"/>
                  </a:lnTo>
                  <a:lnTo>
                    <a:pt x="182" y="526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6" y="520"/>
                  </a:lnTo>
                  <a:lnTo>
                    <a:pt x="186" y="518"/>
                  </a:lnTo>
                  <a:lnTo>
                    <a:pt x="186" y="518"/>
                  </a:lnTo>
                  <a:lnTo>
                    <a:pt x="186" y="515"/>
                  </a:lnTo>
                  <a:lnTo>
                    <a:pt x="184" y="513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0" y="507"/>
                  </a:lnTo>
                  <a:lnTo>
                    <a:pt x="176" y="503"/>
                  </a:lnTo>
                  <a:lnTo>
                    <a:pt x="176" y="501"/>
                  </a:lnTo>
                  <a:lnTo>
                    <a:pt x="176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80" y="499"/>
                  </a:lnTo>
                  <a:lnTo>
                    <a:pt x="180" y="497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2" y="496"/>
                  </a:lnTo>
                  <a:lnTo>
                    <a:pt x="182" y="494"/>
                  </a:lnTo>
                  <a:lnTo>
                    <a:pt x="184" y="494"/>
                  </a:lnTo>
                  <a:lnTo>
                    <a:pt x="184" y="492"/>
                  </a:lnTo>
                  <a:lnTo>
                    <a:pt x="188" y="492"/>
                  </a:lnTo>
                  <a:lnTo>
                    <a:pt x="190" y="490"/>
                  </a:lnTo>
                  <a:lnTo>
                    <a:pt x="195" y="488"/>
                  </a:lnTo>
                  <a:lnTo>
                    <a:pt x="197" y="488"/>
                  </a:lnTo>
                  <a:lnTo>
                    <a:pt x="197" y="488"/>
                  </a:lnTo>
                  <a:lnTo>
                    <a:pt x="197" y="486"/>
                  </a:lnTo>
                  <a:lnTo>
                    <a:pt x="199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5" y="488"/>
                  </a:lnTo>
                  <a:lnTo>
                    <a:pt x="209" y="488"/>
                  </a:lnTo>
                  <a:lnTo>
                    <a:pt x="216" y="486"/>
                  </a:lnTo>
                  <a:lnTo>
                    <a:pt x="218" y="486"/>
                  </a:lnTo>
                  <a:lnTo>
                    <a:pt x="218" y="484"/>
                  </a:lnTo>
                  <a:lnTo>
                    <a:pt x="218" y="482"/>
                  </a:lnTo>
                  <a:lnTo>
                    <a:pt x="220" y="480"/>
                  </a:lnTo>
                  <a:lnTo>
                    <a:pt x="220" y="479"/>
                  </a:lnTo>
                  <a:lnTo>
                    <a:pt x="220" y="480"/>
                  </a:lnTo>
                  <a:lnTo>
                    <a:pt x="220" y="480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4"/>
                  </a:lnTo>
                  <a:lnTo>
                    <a:pt x="224" y="486"/>
                  </a:lnTo>
                  <a:lnTo>
                    <a:pt x="226" y="486"/>
                  </a:lnTo>
                  <a:lnTo>
                    <a:pt x="229" y="486"/>
                  </a:lnTo>
                  <a:lnTo>
                    <a:pt x="231" y="488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39" y="490"/>
                  </a:lnTo>
                  <a:lnTo>
                    <a:pt x="245" y="490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90"/>
                  </a:lnTo>
                  <a:lnTo>
                    <a:pt x="245" y="492"/>
                  </a:lnTo>
                  <a:lnTo>
                    <a:pt x="246" y="492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497"/>
                  </a:lnTo>
                  <a:lnTo>
                    <a:pt x="245" y="497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43" y="499"/>
                  </a:lnTo>
                  <a:lnTo>
                    <a:pt x="241" y="499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3"/>
                  </a:lnTo>
                  <a:lnTo>
                    <a:pt x="243" y="503"/>
                  </a:lnTo>
                  <a:lnTo>
                    <a:pt x="243" y="507"/>
                  </a:lnTo>
                  <a:lnTo>
                    <a:pt x="243" y="507"/>
                  </a:lnTo>
                  <a:lnTo>
                    <a:pt x="243" y="509"/>
                  </a:lnTo>
                  <a:lnTo>
                    <a:pt x="241" y="511"/>
                  </a:lnTo>
                  <a:lnTo>
                    <a:pt x="241" y="513"/>
                  </a:lnTo>
                  <a:lnTo>
                    <a:pt x="239" y="515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1" y="518"/>
                  </a:lnTo>
                  <a:lnTo>
                    <a:pt x="243" y="518"/>
                  </a:lnTo>
                  <a:lnTo>
                    <a:pt x="243" y="520"/>
                  </a:lnTo>
                  <a:lnTo>
                    <a:pt x="243" y="522"/>
                  </a:lnTo>
                  <a:lnTo>
                    <a:pt x="243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4"/>
                  </a:lnTo>
                  <a:lnTo>
                    <a:pt x="241" y="524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7" y="528"/>
                  </a:lnTo>
                  <a:lnTo>
                    <a:pt x="239" y="528"/>
                  </a:lnTo>
                  <a:lnTo>
                    <a:pt x="241" y="532"/>
                  </a:lnTo>
                  <a:lnTo>
                    <a:pt x="241" y="532"/>
                  </a:lnTo>
                  <a:lnTo>
                    <a:pt x="241" y="533"/>
                  </a:lnTo>
                  <a:lnTo>
                    <a:pt x="241" y="535"/>
                  </a:lnTo>
                  <a:lnTo>
                    <a:pt x="241" y="535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7" y="539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37" y="541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9" y="543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7" y="545"/>
                  </a:lnTo>
                  <a:lnTo>
                    <a:pt x="237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41" y="545"/>
                  </a:lnTo>
                  <a:lnTo>
                    <a:pt x="241" y="545"/>
                  </a:lnTo>
                  <a:lnTo>
                    <a:pt x="243" y="545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5" y="549"/>
                  </a:lnTo>
                  <a:lnTo>
                    <a:pt x="245" y="547"/>
                  </a:lnTo>
                  <a:lnTo>
                    <a:pt x="245" y="547"/>
                  </a:lnTo>
                  <a:lnTo>
                    <a:pt x="246" y="545"/>
                  </a:lnTo>
                  <a:lnTo>
                    <a:pt x="248" y="545"/>
                  </a:lnTo>
                  <a:lnTo>
                    <a:pt x="252" y="543"/>
                  </a:lnTo>
                  <a:lnTo>
                    <a:pt x="252" y="543"/>
                  </a:lnTo>
                  <a:lnTo>
                    <a:pt x="263" y="545"/>
                  </a:lnTo>
                  <a:lnTo>
                    <a:pt x="269" y="547"/>
                  </a:lnTo>
                  <a:lnTo>
                    <a:pt x="273" y="549"/>
                  </a:lnTo>
                  <a:lnTo>
                    <a:pt x="275" y="549"/>
                  </a:lnTo>
                  <a:lnTo>
                    <a:pt x="277" y="549"/>
                  </a:lnTo>
                  <a:lnTo>
                    <a:pt x="277" y="549"/>
                  </a:lnTo>
                  <a:lnTo>
                    <a:pt x="277" y="547"/>
                  </a:lnTo>
                  <a:lnTo>
                    <a:pt x="279" y="547"/>
                  </a:lnTo>
                  <a:lnTo>
                    <a:pt x="280" y="547"/>
                  </a:lnTo>
                  <a:lnTo>
                    <a:pt x="282" y="547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5"/>
                  </a:lnTo>
                  <a:lnTo>
                    <a:pt x="286" y="545"/>
                  </a:lnTo>
                  <a:lnTo>
                    <a:pt x="288" y="545"/>
                  </a:lnTo>
                  <a:lnTo>
                    <a:pt x="290" y="545"/>
                  </a:lnTo>
                  <a:lnTo>
                    <a:pt x="292" y="545"/>
                  </a:lnTo>
                  <a:lnTo>
                    <a:pt x="292" y="545"/>
                  </a:lnTo>
                  <a:lnTo>
                    <a:pt x="292" y="543"/>
                  </a:lnTo>
                  <a:lnTo>
                    <a:pt x="294" y="541"/>
                  </a:lnTo>
                  <a:lnTo>
                    <a:pt x="294" y="541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01" y="543"/>
                  </a:lnTo>
                  <a:lnTo>
                    <a:pt x="303" y="545"/>
                  </a:lnTo>
                  <a:lnTo>
                    <a:pt x="305" y="545"/>
                  </a:lnTo>
                  <a:lnTo>
                    <a:pt x="305" y="547"/>
                  </a:lnTo>
                  <a:lnTo>
                    <a:pt x="305" y="547"/>
                  </a:lnTo>
                  <a:lnTo>
                    <a:pt x="305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9" y="549"/>
                  </a:lnTo>
                  <a:lnTo>
                    <a:pt x="309" y="551"/>
                  </a:lnTo>
                  <a:lnTo>
                    <a:pt x="307" y="551"/>
                  </a:lnTo>
                  <a:lnTo>
                    <a:pt x="307" y="551"/>
                  </a:lnTo>
                  <a:lnTo>
                    <a:pt x="309" y="552"/>
                  </a:lnTo>
                  <a:lnTo>
                    <a:pt x="311" y="554"/>
                  </a:lnTo>
                  <a:lnTo>
                    <a:pt x="311" y="552"/>
                  </a:lnTo>
                  <a:lnTo>
                    <a:pt x="311" y="551"/>
                  </a:lnTo>
                  <a:lnTo>
                    <a:pt x="311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51"/>
                  </a:lnTo>
                  <a:lnTo>
                    <a:pt x="313" y="552"/>
                  </a:lnTo>
                  <a:lnTo>
                    <a:pt x="313" y="552"/>
                  </a:lnTo>
                  <a:lnTo>
                    <a:pt x="315" y="552"/>
                  </a:lnTo>
                  <a:lnTo>
                    <a:pt x="315" y="554"/>
                  </a:lnTo>
                  <a:lnTo>
                    <a:pt x="316" y="554"/>
                  </a:lnTo>
                  <a:lnTo>
                    <a:pt x="318" y="558"/>
                  </a:lnTo>
                  <a:lnTo>
                    <a:pt x="318" y="556"/>
                  </a:lnTo>
                  <a:lnTo>
                    <a:pt x="318" y="554"/>
                  </a:lnTo>
                  <a:lnTo>
                    <a:pt x="318" y="554"/>
                  </a:lnTo>
                  <a:lnTo>
                    <a:pt x="316" y="554"/>
                  </a:lnTo>
                  <a:lnTo>
                    <a:pt x="316" y="554"/>
                  </a:lnTo>
                  <a:lnTo>
                    <a:pt x="316" y="552"/>
                  </a:lnTo>
                  <a:lnTo>
                    <a:pt x="315" y="552"/>
                  </a:lnTo>
                  <a:lnTo>
                    <a:pt x="315" y="551"/>
                  </a:lnTo>
                  <a:lnTo>
                    <a:pt x="316" y="551"/>
                  </a:lnTo>
                  <a:lnTo>
                    <a:pt x="318" y="551"/>
                  </a:lnTo>
                  <a:lnTo>
                    <a:pt x="316" y="552"/>
                  </a:lnTo>
                  <a:lnTo>
                    <a:pt x="318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2" y="554"/>
                  </a:lnTo>
                  <a:lnTo>
                    <a:pt x="320" y="554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4"/>
                  </a:lnTo>
                  <a:lnTo>
                    <a:pt x="318" y="556"/>
                  </a:lnTo>
                  <a:lnTo>
                    <a:pt x="320" y="558"/>
                  </a:lnTo>
                  <a:lnTo>
                    <a:pt x="322" y="560"/>
                  </a:lnTo>
                  <a:lnTo>
                    <a:pt x="322" y="562"/>
                  </a:lnTo>
                  <a:lnTo>
                    <a:pt x="322" y="562"/>
                  </a:lnTo>
                  <a:lnTo>
                    <a:pt x="324" y="562"/>
                  </a:lnTo>
                  <a:lnTo>
                    <a:pt x="326" y="564"/>
                  </a:lnTo>
                  <a:lnTo>
                    <a:pt x="330" y="568"/>
                  </a:lnTo>
                  <a:lnTo>
                    <a:pt x="332" y="569"/>
                  </a:lnTo>
                  <a:lnTo>
                    <a:pt x="333" y="568"/>
                  </a:lnTo>
                  <a:lnTo>
                    <a:pt x="332" y="566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30" y="560"/>
                  </a:lnTo>
                  <a:lnTo>
                    <a:pt x="330" y="560"/>
                  </a:lnTo>
                  <a:lnTo>
                    <a:pt x="332" y="560"/>
                  </a:lnTo>
                  <a:lnTo>
                    <a:pt x="332" y="560"/>
                  </a:lnTo>
                  <a:lnTo>
                    <a:pt x="333" y="560"/>
                  </a:lnTo>
                  <a:lnTo>
                    <a:pt x="332" y="560"/>
                  </a:lnTo>
                  <a:lnTo>
                    <a:pt x="332" y="562"/>
                  </a:lnTo>
                  <a:lnTo>
                    <a:pt x="332" y="562"/>
                  </a:lnTo>
                  <a:lnTo>
                    <a:pt x="333" y="564"/>
                  </a:lnTo>
                  <a:lnTo>
                    <a:pt x="333" y="564"/>
                  </a:lnTo>
                  <a:lnTo>
                    <a:pt x="333" y="562"/>
                  </a:lnTo>
                  <a:lnTo>
                    <a:pt x="335" y="560"/>
                  </a:lnTo>
                  <a:lnTo>
                    <a:pt x="335" y="560"/>
                  </a:lnTo>
                  <a:lnTo>
                    <a:pt x="333" y="562"/>
                  </a:lnTo>
                  <a:lnTo>
                    <a:pt x="333" y="564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5" y="568"/>
                  </a:lnTo>
                  <a:lnTo>
                    <a:pt x="337" y="568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5" y="566"/>
                  </a:lnTo>
                  <a:lnTo>
                    <a:pt x="337" y="564"/>
                  </a:lnTo>
                  <a:lnTo>
                    <a:pt x="337" y="566"/>
                  </a:lnTo>
                  <a:lnTo>
                    <a:pt x="339" y="566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3" y="571"/>
                  </a:lnTo>
                  <a:lnTo>
                    <a:pt x="332" y="569"/>
                  </a:lnTo>
                  <a:lnTo>
                    <a:pt x="332" y="571"/>
                  </a:lnTo>
                  <a:lnTo>
                    <a:pt x="333" y="573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5" y="577"/>
                  </a:lnTo>
                  <a:lnTo>
                    <a:pt x="335" y="577"/>
                  </a:lnTo>
                  <a:lnTo>
                    <a:pt x="337" y="577"/>
                  </a:lnTo>
                  <a:lnTo>
                    <a:pt x="337" y="577"/>
                  </a:lnTo>
                  <a:lnTo>
                    <a:pt x="339" y="577"/>
                  </a:lnTo>
                  <a:lnTo>
                    <a:pt x="347" y="579"/>
                  </a:lnTo>
                  <a:lnTo>
                    <a:pt x="349" y="581"/>
                  </a:lnTo>
                  <a:lnTo>
                    <a:pt x="351" y="583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4" y="586"/>
                  </a:lnTo>
                  <a:lnTo>
                    <a:pt x="354" y="586"/>
                  </a:lnTo>
                  <a:lnTo>
                    <a:pt x="354" y="585"/>
                  </a:lnTo>
                  <a:lnTo>
                    <a:pt x="352" y="58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52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7"/>
                  </a:lnTo>
                  <a:lnTo>
                    <a:pt x="358" y="579"/>
                  </a:lnTo>
                  <a:lnTo>
                    <a:pt x="358" y="579"/>
                  </a:lnTo>
                  <a:lnTo>
                    <a:pt x="356" y="579"/>
                  </a:lnTo>
                  <a:lnTo>
                    <a:pt x="356" y="579"/>
                  </a:lnTo>
                  <a:lnTo>
                    <a:pt x="366" y="586"/>
                  </a:lnTo>
                  <a:lnTo>
                    <a:pt x="366" y="588"/>
                  </a:lnTo>
                  <a:lnTo>
                    <a:pt x="368" y="592"/>
                  </a:lnTo>
                  <a:lnTo>
                    <a:pt x="368" y="596"/>
                  </a:lnTo>
                  <a:lnTo>
                    <a:pt x="368" y="598"/>
                  </a:lnTo>
                  <a:lnTo>
                    <a:pt x="369" y="600"/>
                  </a:lnTo>
                  <a:lnTo>
                    <a:pt x="375" y="605"/>
                  </a:lnTo>
                  <a:lnTo>
                    <a:pt x="375" y="607"/>
                  </a:lnTo>
                  <a:lnTo>
                    <a:pt x="375" y="609"/>
                  </a:lnTo>
                  <a:lnTo>
                    <a:pt x="375" y="613"/>
                  </a:lnTo>
                  <a:lnTo>
                    <a:pt x="375" y="615"/>
                  </a:lnTo>
                  <a:lnTo>
                    <a:pt x="377" y="613"/>
                  </a:lnTo>
                  <a:lnTo>
                    <a:pt x="377" y="609"/>
                  </a:lnTo>
                  <a:lnTo>
                    <a:pt x="375" y="605"/>
                  </a:lnTo>
                  <a:lnTo>
                    <a:pt x="373" y="604"/>
                  </a:lnTo>
                  <a:lnTo>
                    <a:pt x="371" y="600"/>
                  </a:lnTo>
                  <a:lnTo>
                    <a:pt x="368" y="594"/>
                  </a:lnTo>
                  <a:lnTo>
                    <a:pt x="368" y="590"/>
                  </a:lnTo>
                  <a:lnTo>
                    <a:pt x="366" y="588"/>
                  </a:lnTo>
                  <a:lnTo>
                    <a:pt x="366" y="586"/>
                  </a:lnTo>
                  <a:lnTo>
                    <a:pt x="362" y="581"/>
                  </a:lnTo>
                  <a:lnTo>
                    <a:pt x="362" y="577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4"/>
                  </a:lnTo>
                  <a:lnTo>
                    <a:pt x="366" y="562"/>
                  </a:lnTo>
                  <a:lnTo>
                    <a:pt x="366" y="562"/>
                  </a:lnTo>
                  <a:lnTo>
                    <a:pt x="366" y="560"/>
                  </a:lnTo>
                  <a:lnTo>
                    <a:pt x="366" y="560"/>
                  </a:lnTo>
                  <a:lnTo>
                    <a:pt x="362" y="558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4"/>
                  </a:lnTo>
                  <a:lnTo>
                    <a:pt x="360" y="554"/>
                  </a:lnTo>
                  <a:lnTo>
                    <a:pt x="360" y="554"/>
                  </a:lnTo>
                  <a:lnTo>
                    <a:pt x="354" y="549"/>
                  </a:lnTo>
                  <a:lnTo>
                    <a:pt x="352" y="547"/>
                  </a:lnTo>
                  <a:lnTo>
                    <a:pt x="349" y="545"/>
                  </a:lnTo>
                  <a:lnTo>
                    <a:pt x="347" y="545"/>
                  </a:lnTo>
                  <a:lnTo>
                    <a:pt x="347" y="543"/>
                  </a:lnTo>
                  <a:lnTo>
                    <a:pt x="347" y="543"/>
                  </a:lnTo>
                  <a:lnTo>
                    <a:pt x="347" y="541"/>
                  </a:lnTo>
                  <a:lnTo>
                    <a:pt x="347" y="539"/>
                  </a:lnTo>
                  <a:lnTo>
                    <a:pt x="349" y="539"/>
                  </a:lnTo>
                  <a:lnTo>
                    <a:pt x="349" y="537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3"/>
                  </a:lnTo>
                  <a:lnTo>
                    <a:pt x="347" y="533"/>
                  </a:lnTo>
                  <a:lnTo>
                    <a:pt x="347" y="532"/>
                  </a:lnTo>
                  <a:lnTo>
                    <a:pt x="347" y="530"/>
                  </a:lnTo>
                  <a:lnTo>
                    <a:pt x="347" y="528"/>
                  </a:lnTo>
                  <a:lnTo>
                    <a:pt x="347" y="528"/>
                  </a:lnTo>
                  <a:lnTo>
                    <a:pt x="345" y="526"/>
                  </a:lnTo>
                  <a:lnTo>
                    <a:pt x="347" y="526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0"/>
                  </a:lnTo>
                  <a:lnTo>
                    <a:pt x="345" y="520"/>
                  </a:lnTo>
                  <a:lnTo>
                    <a:pt x="345" y="518"/>
                  </a:lnTo>
                  <a:lnTo>
                    <a:pt x="341" y="515"/>
                  </a:lnTo>
                  <a:lnTo>
                    <a:pt x="341" y="513"/>
                  </a:lnTo>
                  <a:lnTo>
                    <a:pt x="337" y="503"/>
                  </a:lnTo>
                  <a:lnTo>
                    <a:pt x="337" y="497"/>
                  </a:lnTo>
                  <a:lnTo>
                    <a:pt x="337" y="494"/>
                  </a:lnTo>
                  <a:lnTo>
                    <a:pt x="337" y="488"/>
                  </a:lnTo>
                  <a:lnTo>
                    <a:pt x="337" y="488"/>
                  </a:lnTo>
                  <a:lnTo>
                    <a:pt x="337" y="486"/>
                  </a:lnTo>
                  <a:lnTo>
                    <a:pt x="337" y="486"/>
                  </a:lnTo>
                  <a:lnTo>
                    <a:pt x="335" y="484"/>
                  </a:lnTo>
                  <a:lnTo>
                    <a:pt x="335" y="484"/>
                  </a:lnTo>
                  <a:lnTo>
                    <a:pt x="337" y="482"/>
                  </a:lnTo>
                  <a:lnTo>
                    <a:pt x="339" y="482"/>
                  </a:lnTo>
                  <a:lnTo>
                    <a:pt x="345" y="482"/>
                  </a:lnTo>
                  <a:lnTo>
                    <a:pt x="349" y="482"/>
                  </a:lnTo>
                  <a:lnTo>
                    <a:pt x="351" y="482"/>
                  </a:lnTo>
                  <a:lnTo>
                    <a:pt x="354" y="480"/>
                  </a:lnTo>
                  <a:lnTo>
                    <a:pt x="354" y="480"/>
                  </a:lnTo>
                  <a:lnTo>
                    <a:pt x="352" y="479"/>
                  </a:lnTo>
                  <a:lnTo>
                    <a:pt x="351" y="477"/>
                  </a:lnTo>
                  <a:lnTo>
                    <a:pt x="351" y="475"/>
                  </a:lnTo>
                  <a:lnTo>
                    <a:pt x="352" y="473"/>
                  </a:lnTo>
                  <a:lnTo>
                    <a:pt x="360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7"/>
                  </a:lnTo>
                  <a:lnTo>
                    <a:pt x="362" y="465"/>
                  </a:lnTo>
                  <a:lnTo>
                    <a:pt x="362" y="465"/>
                  </a:lnTo>
                  <a:lnTo>
                    <a:pt x="364" y="463"/>
                  </a:lnTo>
                  <a:lnTo>
                    <a:pt x="364" y="463"/>
                  </a:lnTo>
                  <a:lnTo>
                    <a:pt x="366" y="460"/>
                  </a:lnTo>
                  <a:lnTo>
                    <a:pt x="366" y="458"/>
                  </a:lnTo>
                  <a:lnTo>
                    <a:pt x="368" y="456"/>
                  </a:lnTo>
                  <a:lnTo>
                    <a:pt x="371" y="452"/>
                  </a:lnTo>
                  <a:lnTo>
                    <a:pt x="373" y="450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3" y="448"/>
                  </a:lnTo>
                  <a:lnTo>
                    <a:pt x="373" y="446"/>
                  </a:lnTo>
                  <a:lnTo>
                    <a:pt x="375" y="444"/>
                  </a:lnTo>
                  <a:lnTo>
                    <a:pt x="375" y="443"/>
                  </a:lnTo>
                  <a:lnTo>
                    <a:pt x="375" y="443"/>
                  </a:lnTo>
                  <a:lnTo>
                    <a:pt x="375" y="441"/>
                  </a:lnTo>
                  <a:lnTo>
                    <a:pt x="377" y="439"/>
                  </a:lnTo>
                  <a:lnTo>
                    <a:pt x="377" y="439"/>
                  </a:lnTo>
                  <a:lnTo>
                    <a:pt x="379" y="439"/>
                  </a:lnTo>
                  <a:lnTo>
                    <a:pt x="381" y="437"/>
                  </a:lnTo>
                  <a:lnTo>
                    <a:pt x="383" y="437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6" y="429"/>
                  </a:lnTo>
                  <a:lnTo>
                    <a:pt x="400" y="427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7" y="427"/>
                  </a:lnTo>
                  <a:lnTo>
                    <a:pt x="409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7"/>
                  </a:lnTo>
                  <a:lnTo>
                    <a:pt x="413" y="427"/>
                  </a:lnTo>
                  <a:lnTo>
                    <a:pt x="413" y="427"/>
                  </a:lnTo>
                  <a:lnTo>
                    <a:pt x="415" y="426"/>
                  </a:lnTo>
                  <a:lnTo>
                    <a:pt x="419" y="424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2" y="424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4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8" y="426"/>
                  </a:lnTo>
                  <a:lnTo>
                    <a:pt x="428" y="426"/>
                  </a:lnTo>
                  <a:lnTo>
                    <a:pt x="430" y="426"/>
                  </a:lnTo>
                  <a:lnTo>
                    <a:pt x="434" y="427"/>
                  </a:lnTo>
                  <a:lnTo>
                    <a:pt x="436" y="427"/>
                  </a:lnTo>
                  <a:lnTo>
                    <a:pt x="436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7"/>
                  </a:lnTo>
                  <a:lnTo>
                    <a:pt x="441" y="429"/>
                  </a:lnTo>
                  <a:lnTo>
                    <a:pt x="441" y="429"/>
                  </a:lnTo>
                  <a:lnTo>
                    <a:pt x="443" y="429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7" y="427"/>
                  </a:lnTo>
                  <a:lnTo>
                    <a:pt x="449" y="429"/>
                  </a:lnTo>
                  <a:lnTo>
                    <a:pt x="451" y="427"/>
                  </a:lnTo>
                  <a:lnTo>
                    <a:pt x="455" y="427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60" y="426"/>
                  </a:lnTo>
                  <a:lnTo>
                    <a:pt x="460" y="426"/>
                  </a:lnTo>
                  <a:lnTo>
                    <a:pt x="460" y="424"/>
                  </a:lnTo>
                  <a:lnTo>
                    <a:pt x="462" y="424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4" y="426"/>
                  </a:lnTo>
                  <a:lnTo>
                    <a:pt x="464" y="426"/>
                  </a:lnTo>
                  <a:lnTo>
                    <a:pt x="466" y="426"/>
                  </a:lnTo>
                  <a:lnTo>
                    <a:pt x="468" y="426"/>
                  </a:lnTo>
                  <a:lnTo>
                    <a:pt x="472" y="426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3" y="427"/>
                  </a:lnTo>
                  <a:lnTo>
                    <a:pt x="483" y="427"/>
                  </a:lnTo>
                  <a:lnTo>
                    <a:pt x="485" y="427"/>
                  </a:lnTo>
                  <a:lnTo>
                    <a:pt x="487" y="427"/>
                  </a:lnTo>
                  <a:lnTo>
                    <a:pt x="487" y="427"/>
                  </a:lnTo>
                  <a:lnTo>
                    <a:pt x="489" y="426"/>
                  </a:lnTo>
                  <a:lnTo>
                    <a:pt x="489" y="426"/>
                  </a:lnTo>
                  <a:lnTo>
                    <a:pt x="489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4"/>
                  </a:lnTo>
                  <a:lnTo>
                    <a:pt x="498" y="424"/>
                  </a:lnTo>
                  <a:lnTo>
                    <a:pt x="498" y="424"/>
                  </a:lnTo>
                  <a:lnTo>
                    <a:pt x="500" y="422"/>
                  </a:lnTo>
                  <a:lnTo>
                    <a:pt x="502" y="422"/>
                  </a:lnTo>
                  <a:lnTo>
                    <a:pt x="502" y="422"/>
                  </a:lnTo>
                  <a:lnTo>
                    <a:pt x="504" y="422"/>
                  </a:lnTo>
                  <a:lnTo>
                    <a:pt x="504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10" y="426"/>
                  </a:lnTo>
                  <a:lnTo>
                    <a:pt x="510" y="426"/>
                  </a:lnTo>
                  <a:lnTo>
                    <a:pt x="513" y="426"/>
                  </a:lnTo>
                  <a:lnTo>
                    <a:pt x="515" y="426"/>
                  </a:lnTo>
                  <a:lnTo>
                    <a:pt x="515" y="427"/>
                  </a:lnTo>
                  <a:lnTo>
                    <a:pt x="515" y="427"/>
                  </a:lnTo>
                  <a:lnTo>
                    <a:pt x="515" y="431"/>
                  </a:lnTo>
                  <a:lnTo>
                    <a:pt x="515" y="431"/>
                  </a:lnTo>
                  <a:lnTo>
                    <a:pt x="517" y="435"/>
                  </a:lnTo>
                  <a:lnTo>
                    <a:pt x="519" y="437"/>
                  </a:lnTo>
                  <a:lnTo>
                    <a:pt x="519" y="437"/>
                  </a:lnTo>
                  <a:lnTo>
                    <a:pt x="523" y="437"/>
                  </a:lnTo>
                  <a:lnTo>
                    <a:pt x="527" y="433"/>
                  </a:lnTo>
                  <a:lnTo>
                    <a:pt x="527" y="429"/>
                  </a:lnTo>
                  <a:lnTo>
                    <a:pt x="528" y="429"/>
                  </a:lnTo>
                  <a:lnTo>
                    <a:pt x="530" y="429"/>
                  </a:lnTo>
                  <a:lnTo>
                    <a:pt x="534" y="427"/>
                  </a:lnTo>
                  <a:lnTo>
                    <a:pt x="534" y="427"/>
                  </a:lnTo>
                  <a:lnTo>
                    <a:pt x="536" y="427"/>
                  </a:lnTo>
                  <a:lnTo>
                    <a:pt x="536" y="426"/>
                  </a:lnTo>
                  <a:lnTo>
                    <a:pt x="536" y="426"/>
                  </a:lnTo>
                  <a:lnTo>
                    <a:pt x="538" y="426"/>
                  </a:lnTo>
                  <a:lnTo>
                    <a:pt x="538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2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7" y="418"/>
                  </a:lnTo>
                  <a:lnTo>
                    <a:pt x="549" y="416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49" y="407"/>
                  </a:lnTo>
                  <a:lnTo>
                    <a:pt x="551" y="405"/>
                  </a:lnTo>
                  <a:lnTo>
                    <a:pt x="551" y="401"/>
                  </a:lnTo>
                  <a:lnTo>
                    <a:pt x="551" y="401"/>
                  </a:lnTo>
                  <a:lnTo>
                    <a:pt x="549" y="399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3"/>
                  </a:lnTo>
                  <a:lnTo>
                    <a:pt x="551" y="393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3" y="391"/>
                  </a:lnTo>
                  <a:lnTo>
                    <a:pt x="553" y="391"/>
                  </a:lnTo>
                  <a:lnTo>
                    <a:pt x="553" y="390"/>
                  </a:lnTo>
                  <a:lnTo>
                    <a:pt x="553" y="388"/>
                  </a:lnTo>
                  <a:lnTo>
                    <a:pt x="553" y="386"/>
                  </a:lnTo>
                  <a:lnTo>
                    <a:pt x="557" y="384"/>
                  </a:lnTo>
                  <a:lnTo>
                    <a:pt x="557" y="384"/>
                  </a:lnTo>
                  <a:lnTo>
                    <a:pt x="555" y="384"/>
                  </a:lnTo>
                  <a:lnTo>
                    <a:pt x="555" y="382"/>
                  </a:lnTo>
                  <a:lnTo>
                    <a:pt x="551" y="380"/>
                  </a:lnTo>
                  <a:lnTo>
                    <a:pt x="551" y="380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49" y="376"/>
                  </a:lnTo>
                  <a:lnTo>
                    <a:pt x="547" y="376"/>
                  </a:lnTo>
                  <a:lnTo>
                    <a:pt x="547" y="376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7" y="371"/>
                  </a:lnTo>
                  <a:lnTo>
                    <a:pt x="547" y="371"/>
                  </a:lnTo>
                  <a:lnTo>
                    <a:pt x="551" y="367"/>
                  </a:lnTo>
                  <a:lnTo>
                    <a:pt x="553" y="365"/>
                  </a:lnTo>
                  <a:lnTo>
                    <a:pt x="555" y="365"/>
                  </a:lnTo>
                  <a:lnTo>
                    <a:pt x="555" y="365"/>
                  </a:lnTo>
                  <a:lnTo>
                    <a:pt x="555" y="363"/>
                  </a:lnTo>
                  <a:lnTo>
                    <a:pt x="555" y="361"/>
                  </a:lnTo>
                  <a:lnTo>
                    <a:pt x="555" y="361"/>
                  </a:lnTo>
                  <a:lnTo>
                    <a:pt x="553" y="361"/>
                  </a:lnTo>
                  <a:lnTo>
                    <a:pt x="551" y="361"/>
                  </a:lnTo>
                  <a:lnTo>
                    <a:pt x="551" y="361"/>
                  </a:lnTo>
                  <a:lnTo>
                    <a:pt x="549" y="359"/>
                  </a:lnTo>
                  <a:lnTo>
                    <a:pt x="549" y="359"/>
                  </a:lnTo>
                  <a:lnTo>
                    <a:pt x="549" y="357"/>
                  </a:lnTo>
                  <a:lnTo>
                    <a:pt x="551" y="355"/>
                  </a:lnTo>
                  <a:lnTo>
                    <a:pt x="553" y="355"/>
                  </a:lnTo>
                  <a:lnTo>
                    <a:pt x="557" y="354"/>
                  </a:lnTo>
                  <a:lnTo>
                    <a:pt x="557" y="354"/>
                  </a:lnTo>
                  <a:lnTo>
                    <a:pt x="559" y="352"/>
                  </a:lnTo>
                  <a:lnTo>
                    <a:pt x="559" y="348"/>
                  </a:lnTo>
                  <a:lnTo>
                    <a:pt x="559" y="348"/>
                  </a:lnTo>
                  <a:lnTo>
                    <a:pt x="561" y="342"/>
                  </a:lnTo>
                  <a:lnTo>
                    <a:pt x="561" y="338"/>
                  </a:lnTo>
                  <a:lnTo>
                    <a:pt x="561" y="3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4" name="Freeform 7"/>
            <p:cNvSpPr>
              <a:spLocks/>
            </p:cNvSpPr>
            <p:nvPr/>
          </p:nvSpPr>
          <p:spPr bwMode="auto">
            <a:xfrm>
              <a:off x="7034213" y="3657601"/>
              <a:ext cx="39688" cy="17463"/>
            </a:xfrm>
            <a:custGeom>
              <a:avLst/>
              <a:gdLst>
                <a:gd name="T0" fmla="*/ 25 w 25"/>
                <a:gd name="T1" fmla="*/ 4 h 11"/>
                <a:gd name="T2" fmla="*/ 25 w 25"/>
                <a:gd name="T3" fmla="*/ 4 h 11"/>
                <a:gd name="T4" fmla="*/ 23 w 25"/>
                <a:gd name="T5" fmla="*/ 4 h 11"/>
                <a:gd name="T6" fmla="*/ 21 w 25"/>
                <a:gd name="T7" fmla="*/ 2 h 11"/>
                <a:gd name="T8" fmla="*/ 15 w 25"/>
                <a:gd name="T9" fmla="*/ 0 h 11"/>
                <a:gd name="T10" fmla="*/ 14 w 25"/>
                <a:gd name="T11" fmla="*/ 0 h 11"/>
                <a:gd name="T12" fmla="*/ 12 w 25"/>
                <a:gd name="T13" fmla="*/ 0 h 11"/>
                <a:gd name="T14" fmla="*/ 12 w 25"/>
                <a:gd name="T15" fmla="*/ 0 h 11"/>
                <a:gd name="T16" fmla="*/ 10 w 25"/>
                <a:gd name="T17" fmla="*/ 0 h 11"/>
                <a:gd name="T18" fmla="*/ 8 w 25"/>
                <a:gd name="T19" fmla="*/ 0 h 11"/>
                <a:gd name="T20" fmla="*/ 6 w 25"/>
                <a:gd name="T21" fmla="*/ 0 h 11"/>
                <a:gd name="T22" fmla="*/ 6 w 25"/>
                <a:gd name="T23" fmla="*/ 0 h 11"/>
                <a:gd name="T24" fmla="*/ 4 w 25"/>
                <a:gd name="T25" fmla="*/ 0 h 11"/>
                <a:gd name="T26" fmla="*/ 4 w 25"/>
                <a:gd name="T27" fmla="*/ 2 h 11"/>
                <a:gd name="T28" fmla="*/ 4 w 25"/>
                <a:gd name="T29" fmla="*/ 2 h 11"/>
                <a:gd name="T30" fmla="*/ 4 w 25"/>
                <a:gd name="T31" fmla="*/ 4 h 11"/>
                <a:gd name="T32" fmla="*/ 2 w 25"/>
                <a:gd name="T33" fmla="*/ 6 h 11"/>
                <a:gd name="T34" fmla="*/ 0 w 25"/>
                <a:gd name="T35" fmla="*/ 8 h 11"/>
                <a:gd name="T36" fmla="*/ 2 w 25"/>
                <a:gd name="T37" fmla="*/ 8 h 11"/>
                <a:gd name="T38" fmla="*/ 2 w 25"/>
                <a:gd name="T39" fmla="*/ 10 h 11"/>
                <a:gd name="T40" fmla="*/ 6 w 25"/>
                <a:gd name="T41" fmla="*/ 10 h 11"/>
                <a:gd name="T42" fmla="*/ 8 w 25"/>
                <a:gd name="T43" fmla="*/ 10 h 11"/>
                <a:gd name="T44" fmla="*/ 8 w 25"/>
                <a:gd name="T45" fmla="*/ 10 h 11"/>
                <a:gd name="T46" fmla="*/ 10 w 25"/>
                <a:gd name="T47" fmla="*/ 10 h 11"/>
                <a:gd name="T48" fmla="*/ 10 w 25"/>
                <a:gd name="T49" fmla="*/ 11 h 11"/>
                <a:gd name="T50" fmla="*/ 12 w 25"/>
                <a:gd name="T51" fmla="*/ 11 h 11"/>
                <a:gd name="T52" fmla="*/ 12 w 25"/>
                <a:gd name="T53" fmla="*/ 11 h 11"/>
                <a:gd name="T54" fmla="*/ 14 w 25"/>
                <a:gd name="T55" fmla="*/ 11 h 11"/>
                <a:gd name="T56" fmla="*/ 14 w 25"/>
                <a:gd name="T57" fmla="*/ 11 h 11"/>
                <a:gd name="T58" fmla="*/ 15 w 25"/>
                <a:gd name="T59" fmla="*/ 11 h 11"/>
                <a:gd name="T60" fmla="*/ 15 w 25"/>
                <a:gd name="T61" fmla="*/ 11 h 11"/>
                <a:gd name="T62" fmla="*/ 15 w 25"/>
                <a:gd name="T63" fmla="*/ 11 h 11"/>
                <a:gd name="T64" fmla="*/ 17 w 25"/>
                <a:gd name="T65" fmla="*/ 10 h 11"/>
                <a:gd name="T66" fmla="*/ 19 w 25"/>
                <a:gd name="T67" fmla="*/ 8 h 11"/>
                <a:gd name="T68" fmla="*/ 21 w 25"/>
                <a:gd name="T69" fmla="*/ 8 h 11"/>
                <a:gd name="T70" fmla="*/ 23 w 25"/>
                <a:gd name="T71" fmla="*/ 8 h 11"/>
                <a:gd name="T72" fmla="*/ 23 w 25"/>
                <a:gd name="T73" fmla="*/ 8 h 11"/>
                <a:gd name="T74" fmla="*/ 25 w 25"/>
                <a:gd name="T75" fmla="*/ 6 h 11"/>
                <a:gd name="T76" fmla="*/ 25 w 25"/>
                <a:gd name="T77" fmla="*/ 4 h 11"/>
                <a:gd name="T78" fmla="*/ 25 w 25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1">
                  <a:moveTo>
                    <a:pt x="25" y="4"/>
                  </a:move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5" name="Freeform 8"/>
            <p:cNvSpPr>
              <a:spLocks noEditPoints="1"/>
            </p:cNvSpPr>
            <p:nvPr/>
          </p:nvSpPr>
          <p:spPr bwMode="auto">
            <a:xfrm>
              <a:off x="8462963" y="1508126"/>
              <a:ext cx="1033463" cy="1806575"/>
            </a:xfrm>
            <a:custGeom>
              <a:avLst/>
              <a:gdLst>
                <a:gd name="T0" fmla="*/ 223 w 651"/>
                <a:gd name="T1" fmla="*/ 1074 h 1138"/>
                <a:gd name="T2" fmla="*/ 227 w 651"/>
                <a:gd name="T3" fmla="*/ 1104 h 1138"/>
                <a:gd name="T4" fmla="*/ 248 w 651"/>
                <a:gd name="T5" fmla="*/ 1030 h 1138"/>
                <a:gd name="T6" fmla="*/ 200 w 651"/>
                <a:gd name="T7" fmla="*/ 1057 h 1138"/>
                <a:gd name="T8" fmla="*/ 403 w 651"/>
                <a:gd name="T9" fmla="*/ 468 h 1138"/>
                <a:gd name="T10" fmla="*/ 507 w 651"/>
                <a:gd name="T11" fmla="*/ 602 h 1138"/>
                <a:gd name="T12" fmla="*/ 581 w 651"/>
                <a:gd name="T13" fmla="*/ 701 h 1138"/>
                <a:gd name="T14" fmla="*/ 560 w 651"/>
                <a:gd name="T15" fmla="*/ 606 h 1138"/>
                <a:gd name="T16" fmla="*/ 418 w 651"/>
                <a:gd name="T17" fmla="*/ 688 h 1138"/>
                <a:gd name="T18" fmla="*/ 149 w 651"/>
                <a:gd name="T19" fmla="*/ 737 h 1138"/>
                <a:gd name="T20" fmla="*/ 588 w 651"/>
                <a:gd name="T21" fmla="*/ 792 h 1138"/>
                <a:gd name="T22" fmla="*/ 327 w 651"/>
                <a:gd name="T23" fmla="*/ 483 h 1138"/>
                <a:gd name="T24" fmla="*/ 543 w 651"/>
                <a:gd name="T25" fmla="*/ 602 h 1138"/>
                <a:gd name="T26" fmla="*/ 530 w 651"/>
                <a:gd name="T27" fmla="*/ 663 h 1138"/>
                <a:gd name="T28" fmla="*/ 318 w 651"/>
                <a:gd name="T29" fmla="*/ 1044 h 1138"/>
                <a:gd name="T30" fmla="*/ 221 w 651"/>
                <a:gd name="T31" fmla="*/ 1102 h 1138"/>
                <a:gd name="T32" fmla="*/ 202 w 651"/>
                <a:gd name="T33" fmla="*/ 852 h 1138"/>
                <a:gd name="T34" fmla="*/ 193 w 651"/>
                <a:gd name="T35" fmla="*/ 1129 h 1138"/>
                <a:gd name="T36" fmla="*/ 594 w 651"/>
                <a:gd name="T37" fmla="*/ 729 h 1138"/>
                <a:gd name="T38" fmla="*/ 238 w 651"/>
                <a:gd name="T39" fmla="*/ 1030 h 1138"/>
                <a:gd name="T40" fmla="*/ 170 w 651"/>
                <a:gd name="T41" fmla="*/ 1125 h 1138"/>
                <a:gd name="T42" fmla="*/ 484 w 651"/>
                <a:gd name="T43" fmla="*/ 555 h 1138"/>
                <a:gd name="T44" fmla="*/ 405 w 651"/>
                <a:gd name="T45" fmla="*/ 953 h 1138"/>
                <a:gd name="T46" fmla="*/ 337 w 651"/>
                <a:gd name="T47" fmla="*/ 112 h 1138"/>
                <a:gd name="T48" fmla="*/ 327 w 651"/>
                <a:gd name="T49" fmla="*/ 438 h 1138"/>
                <a:gd name="T50" fmla="*/ 482 w 651"/>
                <a:gd name="T51" fmla="*/ 521 h 1138"/>
                <a:gd name="T52" fmla="*/ 477 w 651"/>
                <a:gd name="T53" fmla="*/ 655 h 1138"/>
                <a:gd name="T54" fmla="*/ 426 w 651"/>
                <a:gd name="T55" fmla="*/ 585 h 1138"/>
                <a:gd name="T56" fmla="*/ 327 w 651"/>
                <a:gd name="T57" fmla="*/ 546 h 1138"/>
                <a:gd name="T58" fmla="*/ 583 w 651"/>
                <a:gd name="T59" fmla="*/ 773 h 1138"/>
                <a:gd name="T60" fmla="*/ 210 w 651"/>
                <a:gd name="T61" fmla="*/ 1097 h 1138"/>
                <a:gd name="T62" fmla="*/ 514 w 651"/>
                <a:gd name="T63" fmla="*/ 784 h 1138"/>
                <a:gd name="T64" fmla="*/ 208 w 651"/>
                <a:gd name="T65" fmla="*/ 654 h 1138"/>
                <a:gd name="T66" fmla="*/ 225 w 651"/>
                <a:gd name="T67" fmla="*/ 633 h 1138"/>
                <a:gd name="T68" fmla="*/ 295 w 651"/>
                <a:gd name="T69" fmla="*/ 1047 h 1138"/>
                <a:gd name="T70" fmla="*/ 384 w 651"/>
                <a:gd name="T71" fmla="*/ 557 h 1138"/>
                <a:gd name="T72" fmla="*/ 456 w 651"/>
                <a:gd name="T73" fmla="*/ 580 h 1138"/>
                <a:gd name="T74" fmla="*/ 463 w 651"/>
                <a:gd name="T75" fmla="*/ 553 h 1138"/>
                <a:gd name="T76" fmla="*/ 422 w 651"/>
                <a:gd name="T77" fmla="*/ 521 h 1138"/>
                <a:gd name="T78" fmla="*/ 359 w 651"/>
                <a:gd name="T79" fmla="*/ 502 h 1138"/>
                <a:gd name="T80" fmla="*/ 354 w 651"/>
                <a:gd name="T81" fmla="*/ 347 h 1138"/>
                <a:gd name="T82" fmla="*/ 314 w 651"/>
                <a:gd name="T83" fmla="*/ 197 h 1138"/>
                <a:gd name="T84" fmla="*/ 231 w 651"/>
                <a:gd name="T85" fmla="*/ 347 h 1138"/>
                <a:gd name="T86" fmla="*/ 219 w 651"/>
                <a:gd name="T87" fmla="*/ 441 h 1138"/>
                <a:gd name="T88" fmla="*/ 249 w 651"/>
                <a:gd name="T89" fmla="*/ 512 h 1138"/>
                <a:gd name="T90" fmla="*/ 632 w 651"/>
                <a:gd name="T91" fmla="*/ 888 h 1138"/>
                <a:gd name="T92" fmla="*/ 581 w 651"/>
                <a:gd name="T93" fmla="*/ 794 h 1138"/>
                <a:gd name="T94" fmla="*/ 494 w 651"/>
                <a:gd name="T95" fmla="*/ 888 h 1138"/>
                <a:gd name="T96" fmla="*/ 382 w 651"/>
                <a:gd name="T97" fmla="*/ 905 h 1138"/>
                <a:gd name="T98" fmla="*/ 403 w 651"/>
                <a:gd name="T99" fmla="*/ 943 h 1138"/>
                <a:gd name="T100" fmla="*/ 475 w 651"/>
                <a:gd name="T101" fmla="*/ 994 h 1138"/>
                <a:gd name="T102" fmla="*/ 586 w 651"/>
                <a:gd name="T103" fmla="*/ 970 h 1138"/>
                <a:gd name="T104" fmla="*/ 280 w 651"/>
                <a:gd name="T105" fmla="*/ 623 h 1138"/>
                <a:gd name="T106" fmla="*/ 225 w 651"/>
                <a:gd name="T107" fmla="*/ 540 h 1138"/>
                <a:gd name="T108" fmla="*/ 497 w 651"/>
                <a:gd name="T109" fmla="*/ 682 h 1138"/>
                <a:gd name="T110" fmla="*/ 477 w 651"/>
                <a:gd name="T111" fmla="*/ 722 h 1138"/>
                <a:gd name="T112" fmla="*/ 363 w 651"/>
                <a:gd name="T113" fmla="*/ 731 h 1138"/>
                <a:gd name="T114" fmla="*/ 369 w 651"/>
                <a:gd name="T115" fmla="*/ 663 h 1138"/>
                <a:gd name="T116" fmla="*/ 427 w 651"/>
                <a:gd name="T117" fmla="*/ 771 h 1138"/>
                <a:gd name="T118" fmla="*/ 176 w 651"/>
                <a:gd name="T119" fmla="*/ 720 h 1138"/>
                <a:gd name="T120" fmla="*/ 157 w 651"/>
                <a:gd name="T121" fmla="*/ 712 h 1138"/>
                <a:gd name="T122" fmla="*/ 96 w 651"/>
                <a:gd name="T123" fmla="*/ 799 h 1138"/>
                <a:gd name="T124" fmla="*/ 87 w 651"/>
                <a:gd name="T125" fmla="*/ 833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1" h="1138">
                  <a:moveTo>
                    <a:pt x="257" y="1017"/>
                  </a:moveTo>
                  <a:lnTo>
                    <a:pt x="257" y="1017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7"/>
                  </a:lnTo>
                  <a:lnTo>
                    <a:pt x="257" y="1017"/>
                  </a:lnTo>
                  <a:close/>
                  <a:moveTo>
                    <a:pt x="340" y="1028"/>
                  </a:moveTo>
                  <a:lnTo>
                    <a:pt x="340" y="1028"/>
                  </a:lnTo>
                  <a:lnTo>
                    <a:pt x="338" y="1028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8"/>
                  </a:lnTo>
                  <a:lnTo>
                    <a:pt x="337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40" y="1028"/>
                  </a:lnTo>
                  <a:lnTo>
                    <a:pt x="340" y="1027"/>
                  </a:lnTo>
                  <a:lnTo>
                    <a:pt x="340" y="1028"/>
                  </a:lnTo>
                  <a:close/>
                  <a:moveTo>
                    <a:pt x="70" y="1027"/>
                  </a:move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close/>
                  <a:moveTo>
                    <a:pt x="73" y="1028"/>
                  </a:moveTo>
                  <a:lnTo>
                    <a:pt x="73" y="1028"/>
                  </a:lnTo>
                  <a:lnTo>
                    <a:pt x="75" y="1028"/>
                  </a:lnTo>
                  <a:lnTo>
                    <a:pt x="75" y="1028"/>
                  </a:lnTo>
                  <a:lnTo>
                    <a:pt x="73" y="1028"/>
                  </a:lnTo>
                  <a:close/>
                  <a:moveTo>
                    <a:pt x="75" y="1030"/>
                  </a:move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close/>
                  <a:moveTo>
                    <a:pt x="310" y="1045"/>
                  </a:move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08" y="1044"/>
                  </a:lnTo>
                  <a:lnTo>
                    <a:pt x="308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10" y="1045"/>
                  </a:lnTo>
                  <a:close/>
                  <a:moveTo>
                    <a:pt x="212" y="1049"/>
                  </a:moveTo>
                  <a:lnTo>
                    <a:pt x="210" y="1049"/>
                  </a:lnTo>
                  <a:lnTo>
                    <a:pt x="212" y="1049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close/>
                  <a:moveTo>
                    <a:pt x="206" y="1057"/>
                  </a:moveTo>
                  <a:lnTo>
                    <a:pt x="206" y="1055"/>
                  </a:lnTo>
                  <a:lnTo>
                    <a:pt x="206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6" y="1057"/>
                  </a:lnTo>
                  <a:close/>
                  <a:moveTo>
                    <a:pt x="202" y="1057"/>
                  </a:moveTo>
                  <a:lnTo>
                    <a:pt x="202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2" y="1057"/>
                  </a:lnTo>
                  <a:lnTo>
                    <a:pt x="202" y="1057"/>
                  </a:lnTo>
                  <a:close/>
                  <a:moveTo>
                    <a:pt x="200" y="1055"/>
                  </a:move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close/>
                  <a:moveTo>
                    <a:pt x="232" y="1061"/>
                  </a:moveTo>
                  <a:lnTo>
                    <a:pt x="232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close/>
                  <a:moveTo>
                    <a:pt x="185" y="1063"/>
                  </a:moveTo>
                  <a:lnTo>
                    <a:pt x="183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close/>
                  <a:moveTo>
                    <a:pt x="223" y="1072"/>
                  </a:moveTo>
                  <a:lnTo>
                    <a:pt x="223" y="1072"/>
                  </a:lnTo>
                  <a:lnTo>
                    <a:pt x="223" y="1072"/>
                  </a:lnTo>
                  <a:lnTo>
                    <a:pt x="223" y="1074"/>
                  </a:lnTo>
                  <a:lnTo>
                    <a:pt x="223" y="1074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close/>
                  <a:moveTo>
                    <a:pt x="253" y="1083"/>
                  </a:moveTo>
                  <a:lnTo>
                    <a:pt x="253" y="1081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5" y="1085"/>
                  </a:lnTo>
                  <a:lnTo>
                    <a:pt x="253" y="1085"/>
                  </a:lnTo>
                  <a:lnTo>
                    <a:pt x="255" y="1085"/>
                  </a:lnTo>
                  <a:lnTo>
                    <a:pt x="255" y="1085"/>
                  </a:lnTo>
                  <a:lnTo>
                    <a:pt x="255" y="1083"/>
                  </a:lnTo>
                  <a:lnTo>
                    <a:pt x="253" y="1083"/>
                  </a:lnTo>
                  <a:close/>
                  <a:moveTo>
                    <a:pt x="244" y="1085"/>
                  </a:moveTo>
                  <a:lnTo>
                    <a:pt x="244" y="1083"/>
                  </a:lnTo>
                  <a:lnTo>
                    <a:pt x="244" y="1083"/>
                  </a:lnTo>
                  <a:lnTo>
                    <a:pt x="244" y="1083"/>
                  </a:lnTo>
                  <a:lnTo>
                    <a:pt x="244" y="1085"/>
                  </a:lnTo>
                  <a:close/>
                  <a:moveTo>
                    <a:pt x="229" y="1089"/>
                  </a:moveTo>
                  <a:lnTo>
                    <a:pt x="231" y="1089"/>
                  </a:lnTo>
                  <a:lnTo>
                    <a:pt x="231" y="1089"/>
                  </a:lnTo>
                  <a:lnTo>
                    <a:pt x="231" y="1089"/>
                  </a:lnTo>
                  <a:lnTo>
                    <a:pt x="231" y="1087"/>
                  </a:lnTo>
                  <a:lnTo>
                    <a:pt x="231" y="1087"/>
                  </a:lnTo>
                  <a:lnTo>
                    <a:pt x="229" y="1089"/>
                  </a:lnTo>
                  <a:close/>
                  <a:moveTo>
                    <a:pt x="227" y="1089"/>
                  </a:move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close/>
                  <a:moveTo>
                    <a:pt x="221" y="1091"/>
                  </a:move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21" y="1093"/>
                  </a:lnTo>
                  <a:lnTo>
                    <a:pt x="221" y="1093"/>
                  </a:lnTo>
                  <a:lnTo>
                    <a:pt x="221" y="1091"/>
                  </a:lnTo>
                  <a:lnTo>
                    <a:pt x="221" y="1091"/>
                  </a:lnTo>
                  <a:lnTo>
                    <a:pt x="221" y="1091"/>
                  </a:lnTo>
                  <a:close/>
                  <a:moveTo>
                    <a:pt x="229" y="1097"/>
                  </a:move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7"/>
                  </a:lnTo>
                  <a:lnTo>
                    <a:pt x="229" y="1097"/>
                  </a:lnTo>
                  <a:close/>
                  <a:moveTo>
                    <a:pt x="227" y="1098"/>
                  </a:move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098"/>
                  </a:lnTo>
                  <a:lnTo>
                    <a:pt x="227" y="1098"/>
                  </a:lnTo>
                  <a:close/>
                  <a:moveTo>
                    <a:pt x="251" y="1100"/>
                  </a:move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51" y="1100"/>
                  </a:lnTo>
                  <a:lnTo>
                    <a:pt x="251" y="1100"/>
                  </a:lnTo>
                  <a:lnTo>
                    <a:pt x="251" y="1100"/>
                  </a:lnTo>
                  <a:close/>
                  <a:moveTo>
                    <a:pt x="244" y="1100"/>
                  </a:move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4" y="1100"/>
                  </a:lnTo>
                  <a:close/>
                  <a:moveTo>
                    <a:pt x="229" y="1100"/>
                  </a:move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close/>
                  <a:moveTo>
                    <a:pt x="238" y="1102"/>
                  </a:moveTo>
                  <a:lnTo>
                    <a:pt x="238" y="1102"/>
                  </a:lnTo>
                  <a:lnTo>
                    <a:pt x="236" y="1102"/>
                  </a:lnTo>
                  <a:lnTo>
                    <a:pt x="236" y="1102"/>
                  </a:lnTo>
                  <a:lnTo>
                    <a:pt x="238" y="1102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close/>
                  <a:moveTo>
                    <a:pt x="227" y="1104"/>
                  </a:moveTo>
                  <a:lnTo>
                    <a:pt x="227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9" y="1104"/>
                  </a:lnTo>
                  <a:lnTo>
                    <a:pt x="227" y="1104"/>
                  </a:lnTo>
                  <a:lnTo>
                    <a:pt x="227" y="1104"/>
                  </a:lnTo>
                  <a:close/>
                  <a:moveTo>
                    <a:pt x="225" y="1106"/>
                  </a:moveTo>
                  <a:lnTo>
                    <a:pt x="225" y="1106"/>
                  </a:lnTo>
                  <a:lnTo>
                    <a:pt x="225" y="1106"/>
                  </a:lnTo>
                  <a:lnTo>
                    <a:pt x="225" y="1106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10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7" y="1108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5" y="1106"/>
                  </a:lnTo>
                  <a:close/>
                  <a:moveTo>
                    <a:pt x="219" y="1112"/>
                  </a:moveTo>
                  <a:lnTo>
                    <a:pt x="217" y="1112"/>
                  </a:lnTo>
                  <a:lnTo>
                    <a:pt x="217" y="1112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close/>
                  <a:moveTo>
                    <a:pt x="206" y="1114"/>
                  </a:move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6" y="1117"/>
                  </a:lnTo>
                  <a:lnTo>
                    <a:pt x="206" y="1117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4"/>
                  </a:lnTo>
                  <a:lnTo>
                    <a:pt x="206" y="1114"/>
                  </a:lnTo>
                  <a:close/>
                  <a:moveTo>
                    <a:pt x="338" y="998"/>
                  </a:moveTo>
                  <a:lnTo>
                    <a:pt x="338" y="996"/>
                  </a:lnTo>
                  <a:lnTo>
                    <a:pt x="338" y="996"/>
                  </a:lnTo>
                  <a:lnTo>
                    <a:pt x="337" y="996"/>
                  </a:lnTo>
                  <a:lnTo>
                    <a:pt x="337" y="996"/>
                  </a:lnTo>
                  <a:lnTo>
                    <a:pt x="335" y="998"/>
                  </a:lnTo>
                  <a:lnTo>
                    <a:pt x="335" y="1000"/>
                  </a:lnTo>
                  <a:lnTo>
                    <a:pt x="337" y="1000"/>
                  </a:lnTo>
                  <a:lnTo>
                    <a:pt x="337" y="1000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close/>
                  <a:moveTo>
                    <a:pt x="253" y="1019"/>
                  </a:moveTo>
                  <a:lnTo>
                    <a:pt x="253" y="1019"/>
                  </a:lnTo>
                  <a:lnTo>
                    <a:pt x="253" y="1019"/>
                  </a:lnTo>
                  <a:lnTo>
                    <a:pt x="253" y="1019"/>
                  </a:lnTo>
                  <a:lnTo>
                    <a:pt x="253" y="1017"/>
                  </a:lnTo>
                  <a:lnTo>
                    <a:pt x="251" y="1017"/>
                  </a:lnTo>
                  <a:lnTo>
                    <a:pt x="251" y="1017"/>
                  </a:lnTo>
                  <a:lnTo>
                    <a:pt x="251" y="1019"/>
                  </a:lnTo>
                  <a:lnTo>
                    <a:pt x="249" y="1019"/>
                  </a:lnTo>
                  <a:lnTo>
                    <a:pt x="249" y="1019"/>
                  </a:lnTo>
                  <a:lnTo>
                    <a:pt x="249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3" y="1021"/>
                  </a:lnTo>
                  <a:lnTo>
                    <a:pt x="253" y="1021"/>
                  </a:lnTo>
                  <a:lnTo>
                    <a:pt x="253" y="1019"/>
                  </a:lnTo>
                  <a:close/>
                  <a:moveTo>
                    <a:pt x="263" y="1027"/>
                  </a:moveTo>
                  <a:lnTo>
                    <a:pt x="263" y="1027"/>
                  </a:lnTo>
                  <a:lnTo>
                    <a:pt x="263" y="1027"/>
                  </a:lnTo>
                  <a:lnTo>
                    <a:pt x="265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7"/>
                  </a:lnTo>
                  <a:lnTo>
                    <a:pt x="261" y="1027"/>
                  </a:lnTo>
                  <a:lnTo>
                    <a:pt x="263" y="1027"/>
                  </a:lnTo>
                  <a:close/>
                  <a:moveTo>
                    <a:pt x="249" y="1028"/>
                  </a:move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8" y="1028"/>
                  </a:lnTo>
                  <a:lnTo>
                    <a:pt x="248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6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9" y="1030"/>
                  </a:lnTo>
                  <a:lnTo>
                    <a:pt x="249" y="1028"/>
                  </a:lnTo>
                  <a:lnTo>
                    <a:pt x="249" y="1028"/>
                  </a:lnTo>
                  <a:close/>
                  <a:moveTo>
                    <a:pt x="270" y="1036"/>
                  </a:moveTo>
                  <a:lnTo>
                    <a:pt x="272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68" y="1034"/>
                  </a:lnTo>
                  <a:lnTo>
                    <a:pt x="270" y="1034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6"/>
                  </a:lnTo>
                  <a:close/>
                  <a:moveTo>
                    <a:pt x="266" y="1036"/>
                  </a:moveTo>
                  <a:lnTo>
                    <a:pt x="266" y="1036"/>
                  </a:lnTo>
                  <a:lnTo>
                    <a:pt x="268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5" y="1036"/>
                  </a:lnTo>
                  <a:lnTo>
                    <a:pt x="265" y="1036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close/>
                  <a:moveTo>
                    <a:pt x="234" y="1036"/>
                  </a:move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8"/>
                  </a:lnTo>
                  <a:lnTo>
                    <a:pt x="232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6" y="1038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close/>
                  <a:moveTo>
                    <a:pt x="265" y="1040"/>
                  </a:move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40"/>
                  </a:lnTo>
                  <a:lnTo>
                    <a:pt x="265" y="1040"/>
                  </a:lnTo>
                  <a:lnTo>
                    <a:pt x="265" y="1040"/>
                  </a:lnTo>
                  <a:close/>
                  <a:moveTo>
                    <a:pt x="240" y="1038"/>
                  </a:moveTo>
                  <a:lnTo>
                    <a:pt x="240" y="1038"/>
                  </a:lnTo>
                  <a:lnTo>
                    <a:pt x="240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38"/>
                  </a:lnTo>
                  <a:lnTo>
                    <a:pt x="242" y="1038"/>
                  </a:lnTo>
                  <a:lnTo>
                    <a:pt x="240" y="1038"/>
                  </a:lnTo>
                  <a:close/>
                  <a:moveTo>
                    <a:pt x="204" y="1053"/>
                  </a:move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1"/>
                  </a:lnTo>
                  <a:lnTo>
                    <a:pt x="204" y="1051"/>
                  </a:lnTo>
                  <a:lnTo>
                    <a:pt x="202" y="1051"/>
                  </a:lnTo>
                  <a:lnTo>
                    <a:pt x="204" y="1051"/>
                  </a:lnTo>
                  <a:lnTo>
                    <a:pt x="204" y="1053"/>
                  </a:lnTo>
                  <a:lnTo>
                    <a:pt x="202" y="1053"/>
                  </a:lnTo>
                  <a:lnTo>
                    <a:pt x="204" y="1053"/>
                  </a:lnTo>
                  <a:close/>
                  <a:moveTo>
                    <a:pt x="200" y="1057"/>
                  </a:moveTo>
                  <a:lnTo>
                    <a:pt x="200" y="1057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198" y="1057"/>
                  </a:lnTo>
                  <a:lnTo>
                    <a:pt x="200" y="1057"/>
                  </a:lnTo>
                  <a:close/>
                  <a:moveTo>
                    <a:pt x="272" y="627"/>
                  </a:moveTo>
                  <a:lnTo>
                    <a:pt x="272" y="627"/>
                  </a:lnTo>
                  <a:lnTo>
                    <a:pt x="272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5"/>
                  </a:lnTo>
                  <a:lnTo>
                    <a:pt x="274" y="623"/>
                  </a:lnTo>
                  <a:lnTo>
                    <a:pt x="272" y="623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7"/>
                  </a:lnTo>
                  <a:lnTo>
                    <a:pt x="272" y="627"/>
                  </a:lnTo>
                  <a:lnTo>
                    <a:pt x="272" y="627"/>
                  </a:lnTo>
                  <a:close/>
                  <a:moveTo>
                    <a:pt x="335" y="642"/>
                  </a:moveTo>
                  <a:lnTo>
                    <a:pt x="335" y="640"/>
                  </a:lnTo>
                  <a:lnTo>
                    <a:pt x="335" y="640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3" y="642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5" y="644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close/>
                  <a:moveTo>
                    <a:pt x="193" y="644"/>
                  </a:move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5" y="644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6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3" y="642"/>
                  </a:lnTo>
                  <a:lnTo>
                    <a:pt x="193" y="644"/>
                  </a:lnTo>
                  <a:close/>
                  <a:moveTo>
                    <a:pt x="217" y="676"/>
                  </a:moveTo>
                  <a:lnTo>
                    <a:pt x="215" y="676"/>
                  </a:lnTo>
                  <a:lnTo>
                    <a:pt x="215" y="678"/>
                  </a:lnTo>
                  <a:lnTo>
                    <a:pt x="215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6"/>
                  </a:lnTo>
                  <a:close/>
                  <a:moveTo>
                    <a:pt x="261" y="678"/>
                  </a:move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80"/>
                  </a:lnTo>
                  <a:lnTo>
                    <a:pt x="261" y="680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close/>
                  <a:moveTo>
                    <a:pt x="212" y="682"/>
                  </a:moveTo>
                  <a:lnTo>
                    <a:pt x="212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2" y="682"/>
                  </a:lnTo>
                  <a:lnTo>
                    <a:pt x="210" y="682"/>
                  </a:lnTo>
                  <a:lnTo>
                    <a:pt x="210" y="684"/>
                  </a:lnTo>
                  <a:lnTo>
                    <a:pt x="212" y="684"/>
                  </a:lnTo>
                  <a:lnTo>
                    <a:pt x="212" y="684"/>
                  </a:lnTo>
                  <a:lnTo>
                    <a:pt x="212" y="682"/>
                  </a:lnTo>
                  <a:lnTo>
                    <a:pt x="212" y="682"/>
                  </a:lnTo>
                  <a:close/>
                  <a:moveTo>
                    <a:pt x="251" y="686"/>
                  </a:moveTo>
                  <a:lnTo>
                    <a:pt x="251" y="686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51" y="690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6"/>
                  </a:lnTo>
                  <a:close/>
                  <a:moveTo>
                    <a:pt x="187" y="707"/>
                  </a:moveTo>
                  <a:lnTo>
                    <a:pt x="187" y="707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7" y="708"/>
                  </a:lnTo>
                  <a:lnTo>
                    <a:pt x="187" y="708"/>
                  </a:lnTo>
                  <a:lnTo>
                    <a:pt x="187" y="707"/>
                  </a:lnTo>
                  <a:lnTo>
                    <a:pt x="187" y="707"/>
                  </a:lnTo>
                  <a:lnTo>
                    <a:pt x="187" y="707"/>
                  </a:lnTo>
                  <a:close/>
                  <a:moveTo>
                    <a:pt x="268" y="710"/>
                  </a:moveTo>
                  <a:lnTo>
                    <a:pt x="270" y="710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10"/>
                  </a:lnTo>
                  <a:lnTo>
                    <a:pt x="268" y="710"/>
                  </a:lnTo>
                  <a:close/>
                  <a:moveTo>
                    <a:pt x="401" y="472"/>
                  </a:moveTo>
                  <a:lnTo>
                    <a:pt x="401" y="472"/>
                  </a:lnTo>
                  <a:lnTo>
                    <a:pt x="401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68"/>
                  </a:lnTo>
                  <a:lnTo>
                    <a:pt x="405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2"/>
                  </a:lnTo>
                  <a:lnTo>
                    <a:pt x="399" y="472"/>
                  </a:lnTo>
                  <a:lnTo>
                    <a:pt x="401" y="472"/>
                  </a:lnTo>
                  <a:lnTo>
                    <a:pt x="401" y="472"/>
                  </a:lnTo>
                  <a:close/>
                  <a:moveTo>
                    <a:pt x="342" y="472"/>
                  </a:moveTo>
                  <a:lnTo>
                    <a:pt x="342" y="472"/>
                  </a:lnTo>
                  <a:lnTo>
                    <a:pt x="340" y="472"/>
                  </a:lnTo>
                  <a:lnTo>
                    <a:pt x="340" y="472"/>
                  </a:lnTo>
                  <a:lnTo>
                    <a:pt x="342" y="474"/>
                  </a:lnTo>
                  <a:lnTo>
                    <a:pt x="342" y="476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2" y="472"/>
                  </a:lnTo>
                  <a:close/>
                  <a:moveTo>
                    <a:pt x="427" y="494"/>
                  </a:moveTo>
                  <a:lnTo>
                    <a:pt x="427" y="494"/>
                  </a:lnTo>
                  <a:lnTo>
                    <a:pt x="427" y="496"/>
                  </a:lnTo>
                  <a:lnTo>
                    <a:pt x="427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7" y="493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4"/>
                  </a:lnTo>
                  <a:close/>
                  <a:moveTo>
                    <a:pt x="461" y="506"/>
                  </a:move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08"/>
                  </a:lnTo>
                  <a:lnTo>
                    <a:pt x="463" y="508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4"/>
                  </a:lnTo>
                  <a:lnTo>
                    <a:pt x="463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6"/>
                  </a:lnTo>
                  <a:lnTo>
                    <a:pt x="461" y="506"/>
                  </a:lnTo>
                  <a:lnTo>
                    <a:pt x="461" y="506"/>
                  </a:lnTo>
                  <a:close/>
                  <a:moveTo>
                    <a:pt x="348" y="534"/>
                  </a:moveTo>
                  <a:lnTo>
                    <a:pt x="348" y="536"/>
                  </a:lnTo>
                  <a:lnTo>
                    <a:pt x="348" y="536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8" y="534"/>
                  </a:lnTo>
                  <a:close/>
                  <a:moveTo>
                    <a:pt x="350" y="536"/>
                  </a:moveTo>
                  <a:lnTo>
                    <a:pt x="352" y="536"/>
                  </a:lnTo>
                  <a:lnTo>
                    <a:pt x="352" y="534"/>
                  </a:lnTo>
                  <a:lnTo>
                    <a:pt x="350" y="536"/>
                  </a:lnTo>
                  <a:close/>
                  <a:moveTo>
                    <a:pt x="388" y="546"/>
                  </a:moveTo>
                  <a:lnTo>
                    <a:pt x="388" y="546"/>
                  </a:lnTo>
                  <a:lnTo>
                    <a:pt x="388" y="547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6"/>
                  </a:lnTo>
                  <a:close/>
                  <a:moveTo>
                    <a:pt x="397" y="561"/>
                  </a:move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7" y="559"/>
                  </a:lnTo>
                  <a:lnTo>
                    <a:pt x="397" y="559"/>
                  </a:lnTo>
                  <a:lnTo>
                    <a:pt x="397" y="561"/>
                  </a:lnTo>
                  <a:lnTo>
                    <a:pt x="397" y="561"/>
                  </a:lnTo>
                  <a:close/>
                  <a:moveTo>
                    <a:pt x="499" y="593"/>
                  </a:move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7" y="593"/>
                  </a:lnTo>
                  <a:lnTo>
                    <a:pt x="497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5"/>
                  </a:lnTo>
                  <a:lnTo>
                    <a:pt x="499" y="595"/>
                  </a:lnTo>
                  <a:lnTo>
                    <a:pt x="499" y="597"/>
                  </a:lnTo>
                  <a:lnTo>
                    <a:pt x="501" y="597"/>
                  </a:lnTo>
                  <a:lnTo>
                    <a:pt x="501" y="597"/>
                  </a:lnTo>
                  <a:lnTo>
                    <a:pt x="501" y="595"/>
                  </a:lnTo>
                  <a:lnTo>
                    <a:pt x="501" y="595"/>
                  </a:lnTo>
                  <a:lnTo>
                    <a:pt x="501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close/>
                  <a:moveTo>
                    <a:pt x="499" y="599"/>
                  </a:moveTo>
                  <a:lnTo>
                    <a:pt x="499" y="599"/>
                  </a:lnTo>
                  <a:lnTo>
                    <a:pt x="499" y="601"/>
                  </a:lnTo>
                  <a:lnTo>
                    <a:pt x="499" y="601"/>
                  </a:lnTo>
                  <a:lnTo>
                    <a:pt x="499" y="599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1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close/>
                  <a:moveTo>
                    <a:pt x="507" y="602"/>
                  </a:moveTo>
                  <a:lnTo>
                    <a:pt x="509" y="602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2"/>
                  </a:lnTo>
                  <a:close/>
                  <a:moveTo>
                    <a:pt x="501" y="602"/>
                  </a:moveTo>
                  <a:lnTo>
                    <a:pt x="501" y="602"/>
                  </a:lnTo>
                  <a:lnTo>
                    <a:pt x="501" y="602"/>
                  </a:lnTo>
                  <a:lnTo>
                    <a:pt x="501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6" y="601"/>
                  </a:lnTo>
                  <a:lnTo>
                    <a:pt x="496" y="601"/>
                  </a:lnTo>
                  <a:lnTo>
                    <a:pt x="494" y="601"/>
                  </a:lnTo>
                  <a:lnTo>
                    <a:pt x="494" y="601"/>
                  </a:lnTo>
                  <a:lnTo>
                    <a:pt x="494" y="602"/>
                  </a:lnTo>
                  <a:lnTo>
                    <a:pt x="494" y="602"/>
                  </a:lnTo>
                  <a:lnTo>
                    <a:pt x="494" y="604"/>
                  </a:lnTo>
                  <a:lnTo>
                    <a:pt x="497" y="614"/>
                  </a:lnTo>
                  <a:lnTo>
                    <a:pt x="501" y="625"/>
                  </a:lnTo>
                  <a:lnTo>
                    <a:pt x="501" y="627"/>
                  </a:lnTo>
                  <a:lnTo>
                    <a:pt x="503" y="627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5" y="629"/>
                  </a:lnTo>
                  <a:lnTo>
                    <a:pt x="507" y="633"/>
                  </a:lnTo>
                  <a:lnTo>
                    <a:pt x="511" y="636"/>
                  </a:lnTo>
                  <a:lnTo>
                    <a:pt x="513" y="636"/>
                  </a:lnTo>
                  <a:lnTo>
                    <a:pt x="514" y="636"/>
                  </a:lnTo>
                  <a:lnTo>
                    <a:pt x="518" y="636"/>
                  </a:lnTo>
                  <a:lnTo>
                    <a:pt x="520" y="638"/>
                  </a:lnTo>
                  <a:lnTo>
                    <a:pt x="524" y="642"/>
                  </a:lnTo>
                  <a:lnTo>
                    <a:pt x="524" y="642"/>
                  </a:lnTo>
                  <a:lnTo>
                    <a:pt x="524" y="644"/>
                  </a:lnTo>
                  <a:lnTo>
                    <a:pt x="524" y="646"/>
                  </a:lnTo>
                  <a:lnTo>
                    <a:pt x="524" y="644"/>
                  </a:lnTo>
                  <a:lnTo>
                    <a:pt x="526" y="644"/>
                  </a:lnTo>
                  <a:lnTo>
                    <a:pt x="526" y="644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8" y="648"/>
                  </a:lnTo>
                  <a:lnTo>
                    <a:pt x="528" y="646"/>
                  </a:lnTo>
                  <a:lnTo>
                    <a:pt x="530" y="646"/>
                  </a:lnTo>
                  <a:lnTo>
                    <a:pt x="530" y="646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0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2" y="650"/>
                  </a:lnTo>
                  <a:lnTo>
                    <a:pt x="535" y="657"/>
                  </a:lnTo>
                  <a:lnTo>
                    <a:pt x="537" y="657"/>
                  </a:lnTo>
                  <a:lnTo>
                    <a:pt x="539" y="657"/>
                  </a:lnTo>
                  <a:lnTo>
                    <a:pt x="541" y="655"/>
                  </a:lnTo>
                  <a:lnTo>
                    <a:pt x="543" y="655"/>
                  </a:lnTo>
                  <a:lnTo>
                    <a:pt x="543" y="655"/>
                  </a:lnTo>
                  <a:lnTo>
                    <a:pt x="545" y="657"/>
                  </a:lnTo>
                  <a:lnTo>
                    <a:pt x="545" y="657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3" y="661"/>
                  </a:lnTo>
                  <a:lnTo>
                    <a:pt x="541" y="661"/>
                  </a:lnTo>
                  <a:lnTo>
                    <a:pt x="541" y="663"/>
                  </a:lnTo>
                  <a:lnTo>
                    <a:pt x="541" y="663"/>
                  </a:lnTo>
                  <a:lnTo>
                    <a:pt x="541" y="665"/>
                  </a:lnTo>
                  <a:lnTo>
                    <a:pt x="541" y="665"/>
                  </a:lnTo>
                  <a:lnTo>
                    <a:pt x="541" y="667"/>
                  </a:lnTo>
                  <a:lnTo>
                    <a:pt x="541" y="669"/>
                  </a:lnTo>
                  <a:lnTo>
                    <a:pt x="539" y="669"/>
                  </a:lnTo>
                  <a:lnTo>
                    <a:pt x="539" y="669"/>
                  </a:lnTo>
                  <a:lnTo>
                    <a:pt x="535" y="669"/>
                  </a:lnTo>
                  <a:lnTo>
                    <a:pt x="535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3" y="671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0" y="674"/>
                  </a:lnTo>
                  <a:lnTo>
                    <a:pt x="532" y="674"/>
                  </a:lnTo>
                  <a:lnTo>
                    <a:pt x="532" y="676"/>
                  </a:lnTo>
                  <a:lnTo>
                    <a:pt x="532" y="676"/>
                  </a:lnTo>
                  <a:lnTo>
                    <a:pt x="533" y="676"/>
                  </a:lnTo>
                  <a:lnTo>
                    <a:pt x="533" y="676"/>
                  </a:lnTo>
                  <a:lnTo>
                    <a:pt x="535" y="676"/>
                  </a:lnTo>
                  <a:lnTo>
                    <a:pt x="535" y="674"/>
                  </a:lnTo>
                  <a:lnTo>
                    <a:pt x="537" y="674"/>
                  </a:lnTo>
                  <a:lnTo>
                    <a:pt x="537" y="676"/>
                  </a:lnTo>
                  <a:lnTo>
                    <a:pt x="537" y="676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41" y="678"/>
                  </a:lnTo>
                  <a:lnTo>
                    <a:pt x="541" y="678"/>
                  </a:lnTo>
                  <a:lnTo>
                    <a:pt x="543" y="680"/>
                  </a:lnTo>
                  <a:lnTo>
                    <a:pt x="543" y="680"/>
                  </a:lnTo>
                  <a:lnTo>
                    <a:pt x="541" y="680"/>
                  </a:lnTo>
                  <a:lnTo>
                    <a:pt x="541" y="680"/>
                  </a:lnTo>
                  <a:lnTo>
                    <a:pt x="541" y="682"/>
                  </a:lnTo>
                  <a:lnTo>
                    <a:pt x="541" y="688"/>
                  </a:lnTo>
                  <a:lnTo>
                    <a:pt x="541" y="690"/>
                  </a:lnTo>
                  <a:lnTo>
                    <a:pt x="545" y="690"/>
                  </a:lnTo>
                  <a:lnTo>
                    <a:pt x="549" y="690"/>
                  </a:lnTo>
                  <a:lnTo>
                    <a:pt x="550" y="690"/>
                  </a:lnTo>
                  <a:lnTo>
                    <a:pt x="554" y="690"/>
                  </a:lnTo>
                  <a:lnTo>
                    <a:pt x="556" y="693"/>
                  </a:lnTo>
                  <a:lnTo>
                    <a:pt x="556" y="695"/>
                  </a:lnTo>
                  <a:lnTo>
                    <a:pt x="556" y="699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8" y="701"/>
                  </a:lnTo>
                  <a:lnTo>
                    <a:pt x="558" y="703"/>
                  </a:lnTo>
                  <a:lnTo>
                    <a:pt x="558" y="703"/>
                  </a:lnTo>
                  <a:lnTo>
                    <a:pt x="560" y="701"/>
                  </a:lnTo>
                  <a:lnTo>
                    <a:pt x="560" y="701"/>
                  </a:lnTo>
                  <a:lnTo>
                    <a:pt x="560" y="699"/>
                  </a:lnTo>
                  <a:lnTo>
                    <a:pt x="560" y="699"/>
                  </a:lnTo>
                  <a:lnTo>
                    <a:pt x="562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6" y="699"/>
                  </a:lnTo>
                  <a:lnTo>
                    <a:pt x="568" y="699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71" y="701"/>
                  </a:lnTo>
                  <a:lnTo>
                    <a:pt x="571" y="703"/>
                  </a:lnTo>
                  <a:lnTo>
                    <a:pt x="571" y="703"/>
                  </a:lnTo>
                  <a:lnTo>
                    <a:pt x="571" y="701"/>
                  </a:lnTo>
                  <a:lnTo>
                    <a:pt x="573" y="699"/>
                  </a:lnTo>
                  <a:lnTo>
                    <a:pt x="575" y="699"/>
                  </a:lnTo>
                  <a:lnTo>
                    <a:pt x="575" y="701"/>
                  </a:lnTo>
                  <a:lnTo>
                    <a:pt x="577" y="703"/>
                  </a:lnTo>
                  <a:lnTo>
                    <a:pt x="577" y="701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7"/>
                  </a:lnTo>
                  <a:lnTo>
                    <a:pt x="581" y="697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701"/>
                  </a:lnTo>
                  <a:lnTo>
                    <a:pt x="583" y="701"/>
                  </a:lnTo>
                  <a:lnTo>
                    <a:pt x="583" y="701"/>
                  </a:lnTo>
                  <a:lnTo>
                    <a:pt x="585" y="699"/>
                  </a:lnTo>
                  <a:lnTo>
                    <a:pt x="586" y="699"/>
                  </a:lnTo>
                  <a:lnTo>
                    <a:pt x="586" y="699"/>
                  </a:lnTo>
                  <a:lnTo>
                    <a:pt x="588" y="699"/>
                  </a:lnTo>
                  <a:lnTo>
                    <a:pt x="588" y="701"/>
                  </a:lnTo>
                  <a:lnTo>
                    <a:pt x="588" y="701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5"/>
                  </a:lnTo>
                  <a:lnTo>
                    <a:pt x="592" y="707"/>
                  </a:lnTo>
                  <a:lnTo>
                    <a:pt x="594" y="707"/>
                  </a:lnTo>
                  <a:lnTo>
                    <a:pt x="594" y="705"/>
                  </a:lnTo>
                  <a:lnTo>
                    <a:pt x="594" y="703"/>
                  </a:lnTo>
                  <a:lnTo>
                    <a:pt x="590" y="701"/>
                  </a:lnTo>
                  <a:lnTo>
                    <a:pt x="590" y="699"/>
                  </a:lnTo>
                  <a:lnTo>
                    <a:pt x="590" y="697"/>
                  </a:lnTo>
                  <a:lnTo>
                    <a:pt x="588" y="695"/>
                  </a:lnTo>
                  <a:lnTo>
                    <a:pt x="586" y="695"/>
                  </a:lnTo>
                  <a:lnTo>
                    <a:pt x="585" y="691"/>
                  </a:lnTo>
                  <a:lnTo>
                    <a:pt x="583" y="693"/>
                  </a:lnTo>
                  <a:lnTo>
                    <a:pt x="583" y="693"/>
                  </a:lnTo>
                  <a:lnTo>
                    <a:pt x="585" y="695"/>
                  </a:lnTo>
                  <a:lnTo>
                    <a:pt x="583" y="695"/>
                  </a:lnTo>
                  <a:lnTo>
                    <a:pt x="581" y="695"/>
                  </a:lnTo>
                  <a:lnTo>
                    <a:pt x="579" y="693"/>
                  </a:lnTo>
                  <a:lnTo>
                    <a:pt x="579" y="691"/>
                  </a:lnTo>
                  <a:lnTo>
                    <a:pt x="581" y="690"/>
                  </a:lnTo>
                  <a:lnTo>
                    <a:pt x="585" y="688"/>
                  </a:lnTo>
                  <a:lnTo>
                    <a:pt x="585" y="686"/>
                  </a:lnTo>
                  <a:lnTo>
                    <a:pt x="585" y="686"/>
                  </a:lnTo>
                  <a:lnTo>
                    <a:pt x="585" y="684"/>
                  </a:lnTo>
                  <a:lnTo>
                    <a:pt x="585" y="684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1" y="680"/>
                  </a:lnTo>
                  <a:lnTo>
                    <a:pt x="581" y="680"/>
                  </a:lnTo>
                  <a:lnTo>
                    <a:pt x="579" y="680"/>
                  </a:lnTo>
                  <a:lnTo>
                    <a:pt x="579" y="678"/>
                  </a:lnTo>
                  <a:lnTo>
                    <a:pt x="579" y="676"/>
                  </a:lnTo>
                  <a:lnTo>
                    <a:pt x="579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4"/>
                  </a:lnTo>
                  <a:lnTo>
                    <a:pt x="577" y="674"/>
                  </a:lnTo>
                  <a:lnTo>
                    <a:pt x="575" y="672"/>
                  </a:lnTo>
                  <a:lnTo>
                    <a:pt x="575" y="671"/>
                  </a:lnTo>
                  <a:lnTo>
                    <a:pt x="575" y="671"/>
                  </a:lnTo>
                  <a:lnTo>
                    <a:pt x="575" y="669"/>
                  </a:lnTo>
                  <a:lnTo>
                    <a:pt x="575" y="669"/>
                  </a:lnTo>
                  <a:lnTo>
                    <a:pt x="575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5"/>
                  </a:lnTo>
                  <a:lnTo>
                    <a:pt x="573" y="665"/>
                  </a:lnTo>
                  <a:lnTo>
                    <a:pt x="575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5" y="663"/>
                  </a:lnTo>
                  <a:lnTo>
                    <a:pt x="575" y="661"/>
                  </a:lnTo>
                  <a:lnTo>
                    <a:pt x="575" y="657"/>
                  </a:lnTo>
                  <a:lnTo>
                    <a:pt x="575" y="657"/>
                  </a:lnTo>
                  <a:lnTo>
                    <a:pt x="573" y="657"/>
                  </a:lnTo>
                  <a:lnTo>
                    <a:pt x="571" y="657"/>
                  </a:lnTo>
                  <a:lnTo>
                    <a:pt x="571" y="655"/>
                  </a:lnTo>
                  <a:lnTo>
                    <a:pt x="573" y="655"/>
                  </a:lnTo>
                  <a:lnTo>
                    <a:pt x="575" y="655"/>
                  </a:lnTo>
                  <a:lnTo>
                    <a:pt x="575" y="655"/>
                  </a:lnTo>
                  <a:lnTo>
                    <a:pt x="575" y="654"/>
                  </a:lnTo>
                  <a:lnTo>
                    <a:pt x="575" y="654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0"/>
                  </a:lnTo>
                  <a:lnTo>
                    <a:pt x="571" y="648"/>
                  </a:lnTo>
                  <a:lnTo>
                    <a:pt x="571" y="646"/>
                  </a:lnTo>
                  <a:lnTo>
                    <a:pt x="571" y="646"/>
                  </a:lnTo>
                  <a:lnTo>
                    <a:pt x="571" y="644"/>
                  </a:lnTo>
                  <a:lnTo>
                    <a:pt x="573" y="642"/>
                  </a:lnTo>
                  <a:lnTo>
                    <a:pt x="573" y="640"/>
                  </a:lnTo>
                  <a:lnTo>
                    <a:pt x="575" y="640"/>
                  </a:lnTo>
                  <a:lnTo>
                    <a:pt x="575" y="638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7" y="635"/>
                  </a:lnTo>
                  <a:lnTo>
                    <a:pt x="575" y="635"/>
                  </a:lnTo>
                  <a:lnTo>
                    <a:pt x="575" y="635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3" y="633"/>
                  </a:lnTo>
                  <a:lnTo>
                    <a:pt x="573" y="633"/>
                  </a:lnTo>
                  <a:lnTo>
                    <a:pt x="573" y="631"/>
                  </a:lnTo>
                  <a:lnTo>
                    <a:pt x="573" y="631"/>
                  </a:lnTo>
                  <a:lnTo>
                    <a:pt x="575" y="631"/>
                  </a:lnTo>
                  <a:lnTo>
                    <a:pt x="577" y="631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7" y="629"/>
                  </a:lnTo>
                  <a:lnTo>
                    <a:pt x="577" y="627"/>
                  </a:lnTo>
                  <a:lnTo>
                    <a:pt x="579" y="629"/>
                  </a:lnTo>
                  <a:lnTo>
                    <a:pt x="579" y="627"/>
                  </a:lnTo>
                  <a:lnTo>
                    <a:pt x="577" y="625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1" y="621"/>
                  </a:lnTo>
                  <a:lnTo>
                    <a:pt x="571" y="621"/>
                  </a:lnTo>
                  <a:lnTo>
                    <a:pt x="568" y="621"/>
                  </a:lnTo>
                  <a:lnTo>
                    <a:pt x="568" y="621"/>
                  </a:lnTo>
                  <a:lnTo>
                    <a:pt x="568" y="619"/>
                  </a:lnTo>
                  <a:lnTo>
                    <a:pt x="568" y="619"/>
                  </a:lnTo>
                  <a:lnTo>
                    <a:pt x="566" y="621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8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4" y="619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2" y="618"/>
                  </a:lnTo>
                  <a:lnTo>
                    <a:pt x="564" y="616"/>
                  </a:lnTo>
                  <a:lnTo>
                    <a:pt x="564" y="614"/>
                  </a:lnTo>
                  <a:lnTo>
                    <a:pt x="566" y="612"/>
                  </a:lnTo>
                  <a:lnTo>
                    <a:pt x="564" y="612"/>
                  </a:lnTo>
                  <a:lnTo>
                    <a:pt x="564" y="612"/>
                  </a:lnTo>
                  <a:lnTo>
                    <a:pt x="564" y="610"/>
                  </a:lnTo>
                  <a:lnTo>
                    <a:pt x="562" y="608"/>
                  </a:lnTo>
                  <a:lnTo>
                    <a:pt x="562" y="608"/>
                  </a:lnTo>
                  <a:lnTo>
                    <a:pt x="560" y="606"/>
                  </a:lnTo>
                  <a:lnTo>
                    <a:pt x="560" y="606"/>
                  </a:lnTo>
                  <a:lnTo>
                    <a:pt x="558" y="604"/>
                  </a:lnTo>
                  <a:lnTo>
                    <a:pt x="556" y="602"/>
                  </a:lnTo>
                  <a:lnTo>
                    <a:pt x="554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49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47" y="602"/>
                  </a:lnTo>
                  <a:lnTo>
                    <a:pt x="547" y="604"/>
                  </a:lnTo>
                  <a:lnTo>
                    <a:pt x="547" y="604"/>
                  </a:lnTo>
                  <a:lnTo>
                    <a:pt x="545" y="604"/>
                  </a:lnTo>
                  <a:lnTo>
                    <a:pt x="545" y="604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3" y="602"/>
                  </a:lnTo>
                  <a:lnTo>
                    <a:pt x="543" y="602"/>
                  </a:lnTo>
                  <a:lnTo>
                    <a:pt x="541" y="602"/>
                  </a:lnTo>
                  <a:lnTo>
                    <a:pt x="541" y="602"/>
                  </a:lnTo>
                  <a:lnTo>
                    <a:pt x="539" y="601"/>
                  </a:lnTo>
                  <a:lnTo>
                    <a:pt x="539" y="601"/>
                  </a:lnTo>
                  <a:lnTo>
                    <a:pt x="537" y="601"/>
                  </a:lnTo>
                  <a:lnTo>
                    <a:pt x="537" y="602"/>
                  </a:lnTo>
                  <a:lnTo>
                    <a:pt x="537" y="602"/>
                  </a:lnTo>
                  <a:lnTo>
                    <a:pt x="535" y="601"/>
                  </a:lnTo>
                  <a:lnTo>
                    <a:pt x="535" y="601"/>
                  </a:lnTo>
                  <a:lnTo>
                    <a:pt x="533" y="599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35" y="601"/>
                  </a:lnTo>
                  <a:lnTo>
                    <a:pt x="535" y="602"/>
                  </a:lnTo>
                  <a:lnTo>
                    <a:pt x="533" y="602"/>
                  </a:lnTo>
                  <a:lnTo>
                    <a:pt x="533" y="604"/>
                  </a:lnTo>
                  <a:lnTo>
                    <a:pt x="533" y="604"/>
                  </a:lnTo>
                  <a:lnTo>
                    <a:pt x="520" y="604"/>
                  </a:lnTo>
                  <a:lnTo>
                    <a:pt x="514" y="604"/>
                  </a:lnTo>
                  <a:lnTo>
                    <a:pt x="513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3" y="602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1" y="602"/>
                  </a:lnTo>
                  <a:close/>
                  <a:moveTo>
                    <a:pt x="480" y="623"/>
                  </a:moveTo>
                  <a:lnTo>
                    <a:pt x="482" y="621"/>
                  </a:lnTo>
                  <a:lnTo>
                    <a:pt x="480" y="619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3"/>
                  </a:lnTo>
                  <a:lnTo>
                    <a:pt x="480" y="623"/>
                  </a:lnTo>
                  <a:close/>
                  <a:moveTo>
                    <a:pt x="452" y="646"/>
                  </a:moveTo>
                  <a:lnTo>
                    <a:pt x="452" y="646"/>
                  </a:lnTo>
                  <a:lnTo>
                    <a:pt x="452" y="646"/>
                  </a:lnTo>
                  <a:lnTo>
                    <a:pt x="452" y="648"/>
                  </a:lnTo>
                  <a:lnTo>
                    <a:pt x="452" y="648"/>
                  </a:lnTo>
                  <a:lnTo>
                    <a:pt x="452" y="650"/>
                  </a:lnTo>
                  <a:lnTo>
                    <a:pt x="452" y="648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2" y="646"/>
                  </a:lnTo>
                  <a:close/>
                  <a:moveTo>
                    <a:pt x="414" y="652"/>
                  </a:moveTo>
                  <a:lnTo>
                    <a:pt x="416" y="652"/>
                  </a:lnTo>
                  <a:lnTo>
                    <a:pt x="416" y="650"/>
                  </a:lnTo>
                  <a:lnTo>
                    <a:pt x="416" y="650"/>
                  </a:lnTo>
                  <a:lnTo>
                    <a:pt x="414" y="650"/>
                  </a:lnTo>
                  <a:lnTo>
                    <a:pt x="414" y="652"/>
                  </a:lnTo>
                  <a:close/>
                  <a:moveTo>
                    <a:pt x="429" y="669"/>
                  </a:moveTo>
                  <a:lnTo>
                    <a:pt x="429" y="669"/>
                  </a:lnTo>
                  <a:lnTo>
                    <a:pt x="429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29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close/>
                  <a:moveTo>
                    <a:pt x="467" y="684"/>
                  </a:moveTo>
                  <a:lnTo>
                    <a:pt x="465" y="686"/>
                  </a:lnTo>
                  <a:lnTo>
                    <a:pt x="465" y="688"/>
                  </a:lnTo>
                  <a:lnTo>
                    <a:pt x="465" y="690"/>
                  </a:lnTo>
                  <a:lnTo>
                    <a:pt x="467" y="690"/>
                  </a:lnTo>
                  <a:lnTo>
                    <a:pt x="467" y="688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7" y="684"/>
                  </a:lnTo>
                  <a:close/>
                  <a:moveTo>
                    <a:pt x="181" y="690"/>
                  </a:moveTo>
                  <a:lnTo>
                    <a:pt x="181" y="690"/>
                  </a:lnTo>
                  <a:lnTo>
                    <a:pt x="183" y="691"/>
                  </a:lnTo>
                  <a:lnTo>
                    <a:pt x="183" y="690"/>
                  </a:lnTo>
                  <a:lnTo>
                    <a:pt x="183" y="690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90"/>
                  </a:lnTo>
                  <a:lnTo>
                    <a:pt x="181" y="690"/>
                  </a:lnTo>
                  <a:close/>
                  <a:moveTo>
                    <a:pt x="416" y="691"/>
                  </a:moveTo>
                  <a:lnTo>
                    <a:pt x="416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6" y="690"/>
                  </a:lnTo>
                  <a:lnTo>
                    <a:pt x="416" y="691"/>
                  </a:lnTo>
                  <a:close/>
                  <a:moveTo>
                    <a:pt x="160" y="693"/>
                  </a:moveTo>
                  <a:lnTo>
                    <a:pt x="160" y="695"/>
                  </a:lnTo>
                  <a:lnTo>
                    <a:pt x="160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0" y="693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close/>
                  <a:moveTo>
                    <a:pt x="183" y="701"/>
                  </a:moveTo>
                  <a:lnTo>
                    <a:pt x="183" y="701"/>
                  </a:lnTo>
                  <a:lnTo>
                    <a:pt x="183" y="701"/>
                  </a:lnTo>
                  <a:lnTo>
                    <a:pt x="183" y="699"/>
                  </a:lnTo>
                  <a:lnTo>
                    <a:pt x="183" y="699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close/>
                  <a:moveTo>
                    <a:pt x="183" y="703"/>
                  </a:moveTo>
                  <a:lnTo>
                    <a:pt x="183" y="703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1" y="705"/>
                  </a:lnTo>
                  <a:lnTo>
                    <a:pt x="183" y="707"/>
                  </a:lnTo>
                  <a:lnTo>
                    <a:pt x="183" y="707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3"/>
                  </a:lnTo>
                  <a:close/>
                  <a:moveTo>
                    <a:pt x="155" y="710"/>
                  </a:move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7" y="710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5" y="707"/>
                  </a:lnTo>
                  <a:lnTo>
                    <a:pt x="155" y="707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close/>
                  <a:moveTo>
                    <a:pt x="585" y="710"/>
                  </a:moveTo>
                  <a:lnTo>
                    <a:pt x="585" y="710"/>
                  </a:lnTo>
                  <a:lnTo>
                    <a:pt x="586" y="710"/>
                  </a:lnTo>
                  <a:lnTo>
                    <a:pt x="586" y="708"/>
                  </a:lnTo>
                  <a:lnTo>
                    <a:pt x="585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5" y="710"/>
                  </a:lnTo>
                  <a:close/>
                  <a:moveTo>
                    <a:pt x="605" y="725"/>
                  </a:moveTo>
                  <a:lnTo>
                    <a:pt x="607" y="725"/>
                  </a:lnTo>
                  <a:lnTo>
                    <a:pt x="607" y="725"/>
                  </a:lnTo>
                  <a:lnTo>
                    <a:pt x="607" y="725"/>
                  </a:lnTo>
                  <a:lnTo>
                    <a:pt x="605" y="724"/>
                  </a:lnTo>
                  <a:lnTo>
                    <a:pt x="605" y="724"/>
                  </a:lnTo>
                  <a:lnTo>
                    <a:pt x="605" y="725"/>
                  </a:lnTo>
                  <a:lnTo>
                    <a:pt x="605" y="725"/>
                  </a:lnTo>
                  <a:close/>
                  <a:moveTo>
                    <a:pt x="145" y="737"/>
                  </a:moveTo>
                  <a:lnTo>
                    <a:pt x="145" y="737"/>
                  </a:lnTo>
                  <a:lnTo>
                    <a:pt x="145" y="737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9"/>
                  </a:lnTo>
                  <a:lnTo>
                    <a:pt x="149" y="739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51" y="737"/>
                  </a:lnTo>
                  <a:lnTo>
                    <a:pt x="151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close/>
                  <a:moveTo>
                    <a:pt x="386" y="746"/>
                  </a:moveTo>
                  <a:lnTo>
                    <a:pt x="386" y="746"/>
                  </a:lnTo>
                  <a:lnTo>
                    <a:pt x="386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4"/>
                  </a:lnTo>
                  <a:lnTo>
                    <a:pt x="388" y="744"/>
                  </a:lnTo>
                  <a:lnTo>
                    <a:pt x="386" y="744"/>
                  </a:lnTo>
                  <a:lnTo>
                    <a:pt x="386" y="744"/>
                  </a:lnTo>
                  <a:lnTo>
                    <a:pt x="386" y="746"/>
                  </a:lnTo>
                  <a:lnTo>
                    <a:pt x="386" y="746"/>
                  </a:lnTo>
                  <a:lnTo>
                    <a:pt x="386" y="746"/>
                  </a:lnTo>
                  <a:close/>
                  <a:moveTo>
                    <a:pt x="575" y="746"/>
                  </a:moveTo>
                  <a:lnTo>
                    <a:pt x="575" y="746"/>
                  </a:lnTo>
                  <a:lnTo>
                    <a:pt x="573" y="746"/>
                  </a:lnTo>
                  <a:lnTo>
                    <a:pt x="573" y="744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8"/>
                  </a:lnTo>
                  <a:lnTo>
                    <a:pt x="575" y="748"/>
                  </a:lnTo>
                  <a:lnTo>
                    <a:pt x="575" y="748"/>
                  </a:lnTo>
                  <a:lnTo>
                    <a:pt x="575" y="746"/>
                  </a:lnTo>
                  <a:lnTo>
                    <a:pt x="575" y="746"/>
                  </a:lnTo>
                  <a:lnTo>
                    <a:pt x="575" y="746"/>
                  </a:lnTo>
                  <a:close/>
                  <a:moveTo>
                    <a:pt x="479" y="760"/>
                  </a:move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7" y="758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9" y="760"/>
                  </a:lnTo>
                  <a:close/>
                  <a:moveTo>
                    <a:pt x="490" y="763"/>
                  </a:moveTo>
                  <a:lnTo>
                    <a:pt x="490" y="763"/>
                  </a:lnTo>
                  <a:lnTo>
                    <a:pt x="490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1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90" y="763"/>
                  </a:lnTo>
                  <a:close/>
                  <a:moveTo>
                    <a:pt x="547" y="784"/>
                  </a:moveTo>
                  <a:lnTo>
                    <a:pt x="547" y="784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78"/>
                  </a:lnTo>
                  <a:lnTo>
                    <a:pt x="545" y="778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4"/>
                  </a:lnTo>
                  <a:close/>
                  <a:moveTo>
                    <a:pt x="577" y="784"/>
                  </a:moveTo>
                  <a:lnTo>
                    <a:pt x="577" y="786"/>
                  </a:lnTo>
                  <a:lnTo>
                    <a:pt x="577" y="786"/>
                  </a:lnTo>
                  <a:lnTo>
                    <a:pt x="577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5" y="782"/>
                  </a:lnTo>
                  <a:lnTo>
                    <a:pt x="577" y="782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close/>
                  <a:moveTo>
                    <a:pt x="592" y="792"/>
                  </a:moveTo>
                  <a:lnTo>
                    <a:pt x="592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4"/>
                  </a:lnTo>
                  <a:lnTo>
                    <a:pt x="590" y="794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2" y="792"/>
                  </a:lnTo>
                  <a:close/>
                  <a:moveTo>
                    <a:pt x="586" y="796"/>
                  </a:move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6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9"/>
                  </a:lnTo>
                  <a:lnTo>
                    <a:pt x="585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close/>
                  <a:moveTo>
                    <a:pt x="100" y="830"/>
                  </a:moveTo>
                  <a:lnTo>
                    <a:pt x="100" y="830"/>
                  </a:lnTo>
                  <a:lnTo>
                    <a:pt x="100" y="828"/>
                  </a:lnTo>
                  <a:lnTo>
                    <a:pt x="100" y="828"/>
                  </a:lnTo>
                  <a:lnTo>
                    <a:pt x="98" y="828"/>
                  </a:lnTo>
                  <a:lnTo>
                    <a:pt x="98" y="828"/>
                  </a:lnTo>
                  <a:lnTo>
                    <a:pt x="98" y="830"/>
                  </a:lnTo>
                  <a:lnTo>
                    <a:pt x="98" y="830"/>
                  </a:lnTo>
                  <a:lnTo>
                    <a:pt x="98" y="832"/>
                  </a:lnTo>
                  <a:lnTo>
                    <a:pt x="98" y="830"/>
                  </a:lnTo>
                  <a:lnTo>
                    <a:pt x="100" y="830"/>
                  </a:lnTo>
                  <a:lnTo>
                    <a:pt x="100" y="830"/>
                  </a:lnTo>
                  <a:close/>
                  <a:moveTo>
                    <a:pt x="244" y="476"/>
                  </a:moveTo>
                  <a:lnTo>
                    <a:pt x="246" y="476"/>
                  </a:lnTo>
                  <a:lnTo>
                    <a:pt x="246" y="476"/>
                  </a:lnTo>
                  <a:lnTo>
                    <a:pt x="246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4" y="477"/>
                  </a:lnTo>
                  <a:lnTo>
                    <a:pt x="244" y="476"/>
                  </a:lnTo>
                  <a:close/>
                  <a:moveTo>
                    <a:pt x="206" y="512"/>
                  </a:moveTo>
                  <a:lnTo>
                    <a:pt x="208" y="512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2"/>
                  </a:lnTo>
                  <a:lnTo>
                    <a:pt x="206" y="512"/>
                  </a:lnTo>
                  <a:close/>
                  <a:moveTo>
                    <a:pt x="325" y="59"/>
                  </a:moveTo>
                  <a:lnTo>
                    <a:pt x="327" y="61"/>
                  </a:lnTo>
                  <a:lnTo>
                    <a:pt x="327" y="61"/>
                  </a:lnTo>
                  <a:lnTo>
                    <a:pt x="327" y="59"/>
                  </a:lnTo>
                  <a:lnTo>
                    <a:pt x="327" y="59"/>
                  </a:lnTo>
                  <a:lnTo>
                    <a:pt x="327" y="57"/>
                  </a:lnTo>
                  <a:lnTo>
                    <a:pt x="325" y="59"/>
                  </a:lnTo>
                  <a:lnTo>
                    <a:pt x="325" y="59"/>
                  </a:lnTo>
                  <a:close/>
                  <a:moveTo>
                    <a:pt x="306" y="123"/>
                  </a:moveTo>
                  <a:lnTo>
                    <a:pt x="306" y="123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3"/>
                  </a:lnTo>
                  <a:close/>
                  <a:moveTo>
                    <a:pt x="348" y="186"/>
                  </a:moveTo>
                  <a:lnTo>
                    <a:pt x="348" y="188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4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6"/>
                  </a:lnTo>
                  <a:lnTo>
                    <a:pt x="348" y="186"/>
                  </a:lnTo>
                  <a:close/>
                  <a:moveTo>
                    <a:pt x="198" y="335"/>
                  </a:moveTo>
                  <a:lnTo>
                    <a:pt x="198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4"/>
                  </a:lnTo>
                  <a:lnTo>
                    <a:pt x="200" y="334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198" y="335"/>
                  </a:lnTo>
                  <a:lnTo>
                    <a:pt x="198" y="335"/>
                  </a:lnTo>
                  <a:lnTo>
                    <a:pt x="198" y="335"/>
                  </a:lnTo>
                  <a:close/>
                  <a:moveTo>
                    <a:pt x="344" y="443"/>
                  </a:moveTo>
                  <a:lnTo>
                    <a:pt x="344" y="443"/>
                  </a:lnTo>
                  <a:lnTo>
                    <a:pt x="344" y="443"/>
                  </a:lnTo>
                  <a:lnTo>
                    <a:pt x="342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4" y="443"/>
                  </a:lnTo>
                  <a:close/>
                  <a:moveTo>
                    <a:pt x="327" y="481"/>
                  </a:moveTo>
                  <a:lnTo>
                    <a:pt x="327" y="481"/>
                  </a:lnTo>
                  <a:lnTo>
                    <a:pt x="325" y="483"/>
                  </a:lnTo>
                  <a:lnTo>
                    <a:pt x="327" y="483"/>
                  </a:lnTo>
                  <a:lnTo>
                    <a:pt x="327" y="483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3"/>
                  </a:lnTo>
                  <a:lnTo>
                    <a:pt x="329" y="483"/>
                  </a:lnTo>
                  <a:lnTo>
                    <a:pt x="329" y="481"/>
                  </a:lnTo>
                  <a:lnTo>
                    <a:pt x="327" y="481"/>
                  </a:lnTo>
                  <a:lnTo>
                    <a:pt x="327" y="481"/>
                  </a:lnTo>
                  <a:close/>
                  <a:moveTo>
                    <a:pt x="496" y="506"/>
                  </a:move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6"/>
                  </a:lnTo>
                  <a:lnTo>
                    <a:pt x="496" y="506"/>
                  </a:lnTo>
                  <a:close/>
                  <a:moveTo>
                    <a:pt x="325" y="510"/>
                  </a:moveTo>
                  <a:lnTo>
                    <a:pt x="325" y="512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1" y="506"/>
                  </a:lnTo>
                  <a:lnTo>
                    <a:pt x="323" y="508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21" y="508"/>
                  </a:lnTo>
                  <a:lnTo>
                    <a:pt x="321" y="510"/>
                  </a:lnTo>
                  <a:lnTo>
                    <a:pt x="323" y="510"/>
                  </a:lnTo>
                  <a:lnTo>
                    <a:pt x="323" y="510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10"/>
                  </a:lnTo>
                  <a:close/>
                  <a:moveTo>
                    <a:pt x="227" y="515"/>
                  </a:moveTo>
                  <a:lnTo>
                    <a:pt x="227" y="515"/>
                  </a:lnTo>
                  <a:lnTo>
                    <a:pt x="227" y="515"/>
                  </a:lnTo>
                  <a:lnTo>
                    <a:pt x="225" y="515"/>
                  </a:lnTo>
                  <a:lnTo>
                    <a:pt x="225" y="513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5" y="517"/>
                  </a:lnTo>
                  <a:lnTo>
                    <a:pt x="225" y="517"/>
                  </a:lnTo>
                  <a:lnTo>
                    <a:pt x="227" y="517"/>
                  </a:lnTo>
                  <a:lnTo>
                    <a:pt x="227" y="515"/>
                  </a:lnTo>
                  <a:lnTo>
                    <a:pt x="227" y="515"/>
                  </a:lnTo>
                  <a:lnTo>
                    <a:pt x="227" y="515"/>
                  </a:lnTo>
                  <a:close/>
                  <a:moveTo>
                    <a:pt x="225" y="525"/>
                  </a:moveTo>
                  <a:lnTo>
                    <a:pt x="227" y="525"/>
                  </a:lnTo>
                  <a:lnTo>
                    <a:pt x="229" y="527"/>
                  </a:lnTo>
                  <a:lnTo>
                    <a:pt x="231" y="527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2" y="529"/>
                  </a:lnTo>
                  <a:lnTo>
                    <a:pt x="232" y="529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1" y="527"/>
                  </a:lnTo>
                  <a:lnTo>
                    <a:pt x="231" y="527"/>
                  </a:lnTo>
                  <a:lnTo>
                    <a:pt x="229" y="525"/>
                  </a:lnTo>
                  <a:lnTo>
                    <a:pt x="225" y="525"/>
                  </a:lnTo>
                  <a:lnTo>
                    <a:pt x="225" y="525"/>
                  </a:lnTo>
                  <a:close/>
                  <a:moveTo>
                    <a:pt x="342" y="578"/>
                  </a:moveTo>
                  <a:lnTo>
                    <a:pt x="344" y="578"/>
                  </a:lnTo>
                  <a:lnTo>
                    <a:pt x="344" y="578"/>
                  </a:lnTo>
                  <a:lnTo>
                    <a:pt x="346" y="578"/>
                  </a:lnTo>
                  <a:lnTo>
                    <a:pt x="346" y="576"/>
                  </a:lnTo>
                  <a:lnTo>
                    <a:pt x="346" y="576"/>
                  </a:lnTo>
                  <a:lnTo>
                    <a:pt x="346" y="574"/>
                  </a:lnTo>
                  <a:lnTo>
                    <a:pt x="346" y="574"/>
                  </a:lnTo>
                  <a:lnTo>
                    <a:pt x="344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8"/>
                  </a:lnTo>
                  <a:close/>
                  <a:moveTo>
                    <a:pt x="340" y="585"/>
                  </a:moveTo>
                  <a:lnTo>
                    <a:pt x="340" y="585"/>
                  </a:lnTo>
                  <a:lnTo>
                    <a:pt x="340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4" y="585"/>
                  </a:lnTo>
                  <a:lnTo>
                    <a:pt x="344" y="585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2" y="583"/>
                  </a:lnTo>
                  <a:lnTo>
                    <a:pt x="342" y="583"/>
                  </a:lnTo>
                  <a:lnTo>
                    <a:pt x="340" y="583"/>
                  </a:lnTo>
                  <a:lnTo>
                    <a:pt x="340" y="585"/>
                  </a:lnTo>
                  <a:close/>
                  <a:moveTo>
                    <a:pt x="545" y="595"/>
                  </a:move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9"/>
                  </a:lnTo>
                  <a:lnTo>
                    <a:pt x="545" y="599"/>
                  </a:lnTo>
                  <a:lnTo>
                    <a:pt x="547" y="599"/>
                  </a:lnTo>
                  <a:lnTo>
                    <a:pt x="547" y="599"/>
                  </a:lnTo>
                  <a:lnTo>
                    <a:pt x="549" y="599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5"/>
                  </a:lnTo>
                  <a:lnTo>
                    <a:pt x="547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5" y="595"/>
                  </a:lnTo>
                  <a:lnTo>
                    <a:pt x="545" y="595"/>
                  </a:lnTo>
                  <a:close/>
                  <a:moveTo>
                    <a:pt x="543" y="601"/>
                  </a:moveTo>
                  <a:lnTo>
                    <a:pt x="543" y="601"/>
                  </a:lnTo>
                  <a:lnTo>
                    <a:pt x="543" y="601"/>
                  </a:lnTo>
                  <a:lnTo>
                    <a:pt x="543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7" y="601"/>
                  </a:lnTo>
                  <a:lnTo>
                    <a:pt x="547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7"/>
                  </a:lnTo>
                  <a:lnTo>
                    <a:pt x="541" y="597"/>
                  </a:lnTo>
                  <a:lnTo>
                    <a:pt x="541" y="597"/>
                  </a:lnTo>
                  <a:lnTo>
                    <a:pt x="541" y="599"/>
                  </a:lnTo>
                  <a:lnTo>
                    <a:pt x="543" y="601"/>
                  </a:lnTo>
                  <a:close/>
                  <a:moveTo>
                    <a:pt x="492" y="610"/>
                  </a:moveTo>
                  <a:lnTo>
                    <a:pt x="492" y="608"/>
                  </a:lnTo>
                  <a:lnTo>
                    <a:pt x="492" y="608"/>
                  </a:lnTo>
                  <a:lnTo>
                    <a:pt x="490" y="608"/>
                  </a:lnTo>
                  <a:lnTo>
                    <a:pt x="490" y="610"/>
                  </a:lnTo>
                  <a:lnTo>
                    <a:pt x="492" y="612"/>
                  </a:lnTo>
                  <a:lnTo>
                    <a:pt x="492" y="614"/>
                  </a:lnTo>
                  <a:lnTo>
                    <a:pt x="494" y="616"/>
                  </a:lnTo>
                  <a:lnTo>
                    <a:pt x="494" y="614"/>
                  </a:lnTo>
                  <a:lnTo>
                    <a:pt x="494" y="614"/>
                  </a:lnTo>
                  <a:lnTo>
                    <a:pt x="494" y="612"/>
                  </a:lnTo>
                  <a:lnTo>
                    <a:pt x="492" y="610"/>
                  </a:lnTo>
                  <a:close/>
                  <a:moveTo>
                    <a:pt x="337" y="636"/>
                  </a:moveTo>
                  <a:lnTo>
                    <a:pt x="337" y="636"/>
                  </a:lnTo>
                  <a:lnTo>
                    <a:pt x="337" y="636"/>
                  </a:lnTo>
                  <a:lnTo>
                    <a:pt x="337" y="635"/>
                  </a:lnTo>
                  <a:lnTo>
                    <a:pt x="335" y="633"/>
                  </a:lnTo>
                  <a:lnTo>
                    <a:pt x="335" y="633"/>
                  </a:lnTo>
                  <a:lnTo>
                    <a:pt x="335" y="635"/>
                  </a:lnTo>
                  <a:lnTo>
                    <a:pt x="333" y="635"/>
                  </a:lnTo>
                  <a:lnTo>
                    <a:pt x="333" y="636"/>
                  </a:lnTo>
                  <a:lnTo>
                    <a:pt x="335" y="636"/>
                  </a:lnTo>
                  <a:lnTo>
                    <a:pt x="335" y="638"/>
                  </a:lnTo>
                  <a:lnTo>
                    <a:pt x="337" y="638"/>
                  </a:lnTo>
                  <a:lnTo>
                    <a:pt x="337" y="636"/>
                  </a:lnTo>
                  <a:close/>
                  <a:moveTo>
                    <a:pt x="503" y="640"/>
                  </a:moveTo>
                  <a:lnTo>
                    <a:pt x="503" y="640"/>
                  </a:lnTo>
                  <a:lnTo>
                    <a:pt x="501" y="640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0"/>
                  </a:lnTo>
                  <a:close/>
                  <a:moveTo>
                    <a:pt x="310" y="644"/>
                  </a:moveTo>
                  <a:lnTo>
                    <a:pt x="310" y="642"/>
                  </a:lnTo>
                  <a:lnTo>
                    <a:pt x="310" y="642"/>
                  </a:lnTo>
                  <a:lnTo>
                    <a:pt x="310" y="642"/>
                  </a:lnTo>
                  <a:lnTo>
                    <a:pt x="308" y="642"/>
                  </a:lnTo>
                  <a:lnTo>
                    <a:pt x="308" y="644"/>
                  </a:lnTo>
                  <a:lnTo>
                    <a:pt x="308" y="644"/>
                  </a:lnTo>
                  <a:lnTo>
                    <a:pt x="308" y="646"/>
                  </a:lnTo>
                  <a:lnTo>
                    <a:pt x="308" y="646"/>
                  </a:lnTo>
                  <a:lnTo>
                    <a:pt x="308" y="648"/>
                  </a:lnTo>
                  <a:lnTo>
                    <a:pt x="308" y="648"/>
                  </a:lnTo>
                  <a:lnTo>
                    <a:pt x="310" y="648"/>
                  </a:lnTo>
                  <a:lnTo>
                    <a:pt x="312" y="648"/>
                  </a:lnTo>
                  <a:lnTo>
                    <a:pt x="312" y="646"/>
                  </a:lnTo>
                  <a:lnTo>
                    <a:pt x="310" y="644"/>
                  </a:lnTo>
                  <a:lnTo>
                    <a:pt x="310" y="644"/>
                  </a:lnTo>
                  <a:lnTo>
                    <a:pt x="310" y="644"/>
                  </a:lnTo>
                  <a:close/>
                  <a:moveTo>
                    <a:pt x="497" y="642"/>
                  </a:moveTo>
                  <a:lnTo>
                    <a:pt x="496" y="642"/>
                  </a:lnTo>
                  <a:lnTo>
                    <a:pt x="496" y="644"/>
                  </a:lnTo>
                  <a:lnTo>
                    <a:pt x="496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8"/>
                  </a:lnTo>
                  <a:lnTo>
                    <a:pt x="494" y="648"/>
                  </a:lnTo>
                  <a:lnTo>
                    <a:pt x="496" y="648"/>
                  </a:lnTo>
                  <a:lnTo>
                    <a:pt x="496" y="646"/>
                  </a:lnTo>
                  <a:lnTo>
                    <a:pt x="496" y="646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2"/>
                  </a:lnTo>
                  <a:close/>
                  <a:moveTo>
                    <a:pt x="503" y="646"/>
                  </a:moveTo>
                  <a:lnTo>
                    <a:pt x="503" y="646"/>
                  </a:lnTo>
                  <a:lnTo>
                    <a:pt x="503" y="648"/>
                  </a:lnTo>
                  <a:lnTo>
                    <a:pt x="503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6"/>
                  </a:lnTo>
                  <a:lnTo>
                    <a:pt x="505" y="646"/>
                  </a:lnTo>
                  <a:lnTo>
                    <a:pt x="505" y="644"/>
                  </a:lnTo>
                  <a:lnTo>
                    <a:pt x="505" y="644"/>
                  </a:lnTo>
                  <a:lnTo>
                    <a:pt x="503" y="644"/>
                  </a:lnTo>
                  <a:lnTo>
                    <a:pt x="503" y="646"/>
                  </a:lnTo>
                  <a:lnTo>
                    <a:pt x="503" y="646"/>
                  </a:lnTo>
                  <a:close/>
                  <a:moveTo>
                    <a:pt x="496" y="654"/>
                  </a:moveTo>
                  <a:lnTo>
                    <a:pt x="496" y="654"/>
                  </a:lnTo>
                  <a:lnTo>
                    <a:pt x="494" y="654"/>
                  </a:lnTo>
                  <a:lnTo>
                    <a:pt x="494" y="655"/>
                  </a:lnTo>
                  <a:lnTo>
                    <a:pt x="494" y="655"/>
                  </a:lnTo>
                  <a:lnTo>
                    <a:pt x="496" y="655"/>
                  </a:lnTo>
                  <a:lnTo>
                    <a:pt x="496" y="657"/>
                  </a:lnTo>
                  <a:lnTo>
                    <a:pt x="497" y="655"/>
                  </a:lnTo>
                  <a:lnTo>
                    <a:pt x="497" y="655"/>
                  </a:lnTo>
                  <a:lnTo>
                    <a:pt x="497" y="654"/>
                  </a:lnTo>
                  <a:lnTo>
                    <a:pt x="497" y="654"/>
                  </a:lnTo>
                  <a:lnTo>
                    <a:pt x="496" y="652"/>
                  </a:lnTo>
                  <a:lnTo>
                    <a:pt x="496" y="654"/>
                  </a:lnTo>
                  <a:close/>
                  <a:moveTo>
                    <a:pt x="217" y="657"/>
                  </a:moveTo>
                  <a:lnTo>
                    <a:pt x="217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7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7"/>
                  </a:lnTo>
                  <a:lnTo>
                    <a:pt x="213" y="657"/>
                  </a:lnTo>
                  <a:lnTo>
                    <a:pt x="215" y="657"/>
                  </a:lnTo>
                  <a:lnTo>
                    <a:pt x="215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close/>
                  <a:moveTo>
                    <a:pt x="530" y="663"/>
                  </a:moveTo>
                  <a:lnTo>
                    <a:pt x="530" y="663"/>
                  </a:lnTo>
                  <a:lnTo>
                    <a:pt x="530" y="663"/>
                  </a:lnTo>
                  <a:lnTo>
                    <a:pt x="532" y="665"/>
                  </a:lnTo>
                  <a:lnTo>
                    <a:pt x="530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3"/>
                  </a:lnTo>
                  <a:lnTo>
                    <a:pt x="533" y="663"/>
                  </a:lnTo>
                  <a:lnTo>
                    <a:pt x="535" y="663"/>
                  </a:lnTo>
                  <a:lnTo>
                    <a:pt x="533" y="663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59"/>
                  </a:lnTo>
                  <a:lnTo>
                    <a:pt x="530" y="659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3"/>
                  </a:lnTo>
                  <a:close/>
                  <a:moveTo>
                    <a:pt x="422" y="672"/>
                  </a:moveTo>
                  <a:lnTo>
                    <a:pt x="422" y="672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24" y="676"/>
                  </a:lnTo>
                  <a:lnTo>
                    <a:pt x="424" y="676"/>
                  </a:lnTo>
                  <a:lnTo>
                    <a:pt x="424" y="674"/>
                  </a:lnTo>
                  <a:lnTo>
                    <a:pt x="422" y="672"/>
                  </a:lnTo>
                  <a:close/>
                  <a:moveTo>
                    <a:pt x="268" y="699"/>
                  </a:moveTo>
                  <a:lnTo>
                    <a:pt x="270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8" y="697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close/>
                  <a:moveTo>
                    <a:pt x="511" y="722"/>
                  </a:moveTo>
                  <a:lnTo>
                    <a:pt x="509" y="725"/>
                  </a:lnTo>
                  <a:lnTo>
                    <a:pt x="509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5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1" y="722"/>
                  </a:lnTo>
                  <a:close/>
                  <a:moveTo>
                    <a:pt x="9" y="896"/>
                  </a:moveTo>
                  <a:lnTo>
                    <a:pt x="7" y="896"/>
                  </a:lnTo>
                  <a:lnTo>
                    <a:pt x="7" y="896"/>
                  </a:lnTo>
                  <a:lnTo>
                    <a:pt x="7" y="898"/>
                  </a:lnTo>
                  <a:lnTo>
                    <a:pt x="7" y="898"/>
                  </a:lnTo>
                  <a:lnTo>
                    <a:pt x="9" y="898"/>
                  </a:lnTo>
                  <a:lnTo>
                    <a:pt x="11" y="898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9" y="896"/>
                  </a:lnTo>
                  <a:close/>
                  <a:moveTo>
                    <a:pt x="590" y="983"/>
                  </a:moveTo>
                  <a:lnTo>
                    <a:pt x="588" y="983"/>
                  </a:lnTo>
                  <a:lnTo>
                    <a:pt x="588" y="983"/>
                  </a:lnTo>
                  <a:lnTo>
                    <a:pt x="588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8" y="985"/>
                  </a:lnTo>
                  <a:lnTo>
                    <a:pt x="588" y="985"/>
                  </a:lnTo>
                  <a:lnTo>
                    <a:pt x="588" y="987"/>
                  </a:lnTo>
                  <a:lnTo>
                    <a:pt x="590" y="987"/>
                  </a:lnTo>
                  <a:lnTo>
                    <a:pt x="590" y="987"/>
                  </a:lnTo>
                  <a:lnTo>
                    <a:pt x="590" y="985"/>
                  </a:lnTo>
                  <a:lnTo>
                    <a:pt x="590" y="985"/>
                  </a:lnTo>
                  <a:lnTo>
                    <a:pt x="590" y="983"/>
                  </a:lnTo>
                  <a:lnTo>
                    <a:pt x="590" y="983"/>
                  </a:lnTo>
                  <a:close/>
                  <a:moveTo>
                    <a:pt x="327" y="1036"/>
                  </a:moveTo>
                  <a:lnTo>
                    <a:pt x="327" y="1036"/>
                  </a:lnTo>
                  <a:lnTo>
                    <a:pt x="325" y="1036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6"/>
                  </a:lnTo>
                  <a:lnTo>
                    <a:pt x="327" y="1036"/>
                  </a:lnTo>
                  <a:close/>
                  <a:moveTo>
                    <a:pt x="327" y="1040"/>
                  </a:moveTo>
                  <a:lnTo>
                    <a:pt x="327" y="1040"/>
                  </a:lnTo>
                  <a:lnTo>
                    <a:pt x="329" y="1040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40"/>
                  </a:lnTo>
                  <a:close/>
                  <a:moveTo>
                    <a:pt x="301" y="1044"/>
                  </a:moveTo>
                  <a:lnTo>
                    <a:pt x="301" y="1044"/>
                  </a:lnTo>
                  <a:lnTo>
                    <a:pt x="299" y="1044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7"/>
                  </a:lnTo>
                  <a:lnTo>
                    <a:pt x="301" y="1047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4"/>
                  </a:lnTo>
                  <a:close/>
                  <a:moveTo>
                    <a:pt x="320" y="1045"/>
                  </a:moveTo>
                  <a:lnTo>
                    <a:pt x="320" y="1044"/>
                  </a:lnTo>
                  <a:lnTo>
                    <a:pt x="320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20" y="1047"/>
                  </a:lnTo>
                  <a:lnTo>
                    <a:pt x="320" y="1045"/>
                  </a:lnTo>
                  <a:lnTo>
                    <a:pt x="321" y="1045"/>
                  </a:lnTo>
                  <a:lnTo>
                    <a:pt x="321" y="1045"/>
                  </a:lnTo>
                  <a:lnTo>
                    <a:pt x="320" y="1045"/>
                  </a:lnTo>
                  <a:close/>
                  <a:moveTo>
                    <a:pt x="312" y="1049"/>
                  </a:moveTo>
                  <a:lnTo>
                    <a:pt x="310" y="1049"/>
                  </a:lnTo>
                  <a:lnTo>
                    <a:pt x="310" y="1049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2" y="1051"/>
                  </a:lnTo>
                  <a:lnTo>
                    <a:pt x="312" y="1051"/>
                  </a:lnTo>
                  <a:lnTo>
                    <a:pt x="312" y="1049"/>
                  </a:lnTo>
                  <a:lnTo>
                    <a:pt x="312" y="1049"/>
                  </a:lnTo>
                  <a:lnTo>
                    <a:pt x="312" y="1049"/>
                  </a:lnTo>
                  <a:close/>
                  <a:moveTo>
                    <a:pt x="276" y="1068"/>
                  </a:moveTo>
                  <a:lnTo>
                    <a:pt x="274" y="1068"/>
                  </a:lnTo>
                  <a:lnTo>
                    <a:pt x="274" y="1068"/>
                  </a:lnTo>
                  <a:lnTo>
                    <a:pt x="272" y="1068"/>
                  </a:lnTo>
                  <a:lnTo>
                    <a:pt x="272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68"/>
                  </a:lnTo>
                  <a:lnTo>
                    <a:pt x="276" y="1068"/>
                  </a:lnTo>
                  <a:lnTo>
                    <a:pt x="276" y="1068"/>
                  </a:lnTo>
                  <a:close/>
                  <a:moveTo>
                    <a:pt x="259" y="1076"/>
                  </a:moveTo>
                  <a:lnTo>
                    <a:pt x="257" y="1076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80"/>
                  </a:lnTo>
                  <a:lnTo>
                    <a:pt x="255" y="1080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0"/>
                  </a:lnTo>
                  <a:lnTo>
                    <a:pt x="259" y="1080"/>
                  </a:lnTo>
                  <a:lnTo>
                    <a:pt x="259" y="1080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6"/>
                  </a:lnTo>
                  <a:close/>
                  <a:moveTo>
                    <a:pt x="575" y="1083"/>
                  </a:moveTo>
                  <a:lnTo>
                    <a:pt x="575" y="1081"/>
                  </a:lnTo>
                  <a:lnTo>
                    <a:pt x="575" y="1081"/>
                  </a:lnTo>
                  <a:lnTo>
                    <a:pt x="573" y="1081"/>
                  </a:lnTo>
                  <a:lnTo>
                    <a:pt x="573" y="1081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1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75" y="1087"/>
                  </a:lnTo>
                  <a:lnTo>
                    <a:pt x="575" y="1085"/>
                  </a:lnTo>
                  <a:lnTo>
                    <a:pt x="575" y="1083"/>
                  </a:lnTo>
                  <a:lnTo>
                    <a:pt x="575" y="1083"/>
                  </a:lnTo>
                  <a:close/>
                  <a:moveTo>
                    <a:pt x="244" y="1087"/>
                  </a:move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close/>
                  <a:moveTo>
                    <a:pt x="223" y="1102"/>
                  </a:moveTo>
                  <a:lnTo>
                    <a:pt x="223" y="1102"/>
                  </a:lnTo>
                  <a:lnTo>
                    <a:pt x="225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7"/>
                  </a:lnTo>
                  <a:lnTo>
                    <a:pt x="223" y="1098"/>
                  </a:lnTo>
                  <a:lnTo>
                    <a:pt x="221" y="1098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3" y="1102"/>
                  </a:lnTo>
                  <a:lnTo>
                    <a:pt x="223" y="1102"/>
                  </a:lnTo>
                  <a:lnTo>
                    <a:pt x="223" y="1102"/>
                  </a:lnTo>
                  <a:close/>
                  <a:moveTo>
                    <a:pt x="200" y="1098"/>
                  </a:move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close/>
                  <a:moveTo>
                    <a:pt x="164" y="1129"/>
                  </a:moveTo>
                  <a:lnTo>
                    <a:pt x="164" y="1129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6" y="1131"/>
                  </a:lnTo>
                  <a:lnTo>
                    <a:pt x="166" y="1129"/>
                  </a:lnTo>
                  <a:lnTo>
                    <a:pt x="164" y="1129"/>
                  </a:lnTo>
                  <a:close/>
                  <a:moveTo>
                    <a:pt x="359" y="195"/>
                  </a:move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close/>
                  <a:moveTo>
                    <a:pt x="289" y="801"/>
                  </a:move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5"/>
                  </a:lnTo>
                  <a:lnTo>
                    <a:pt x="285" y="805"/>
                  </a:lnTo>
                  <a:lnTo>
                    <a:pt x="287" y="805"/>
                  </a:lnTo>
                  <a:lnTo>
                    <a:pt x="287" y="805"/>
                  </a:lnTo>
                  <a:lnTo>
                    <a:pt x="289" y="803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close/>
                  <a:moveTo>
                    <a:pt x="176" y="699"/>
                  </a:moveTo>
                  <a:lnTo>
                    <a:pt x="176" y="699"/>
                  </a:lnTo>
                  <a:lnTo>
                    <a:pt x="178" y="699"/>
                  </a:lnTo>
                  <a:lnTo>
                    <a:pt x="178" y="697"/>
                  </a:lnTo>
                  <a:lnTo>
                    <a:pt x="179" y="697"/>
                  </a:lnTo>
                  <a:lnTo>
                    <a:pt x="179" y="695"/>
                  </a:lnTo>
                  <a:lnTo>
                    <a:pt x="179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9"/>
                  </a:lnTo>
                  <a:close/>
                  <a:moveTo>
                    <a:pt x="179" y="703"/>
                  </a:moveTo>
                  <a:lnTo>
                    <a:pt x="176" y="701"/>
                  </a:lnTo>
                  <a:lnTo>
                    <a:pt x="176" y="703"/>
                  </a:lnTo>
                  <a:lnTo>
                    <a:pt x="176" y="705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8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81" y="707"/>
                  </a:lnTo>
                  <a:lnTo>
                    <a:pt x="181" y="707"/>
                  </a:lnTo>
                  <a:lnTo>
                    <a:pt x="181" y="705"/>
                  </a:lnTo>
                  <a:lnTo>
                    <a:pt x="179" y="705"/>
                  </a:lnTo>
                  <a:lnTo>
                    <a:pt x="179" y="705"/>
                  </a:lnTo>
                  <a:lnTo>
                    <a:pt x="179" y="703"/>
                  </a:lnTo>
                  <a:close/>
                  <a:moveTo>
                    <a:pt x="3" y="907"/>
                  </a:moveTo>
                  <a:lnTo>
                    <a:pt x="3" y="907"/>
                  </a:lnTo>
                  <a:lnTo>
                    <a:pt x="3" y="907"/>
                  </a:lnTo>
                  <a:lnTo>
                    <a:pt x="5" y="907"/>
                  </a:lnTo>
                  <a:lnTo>
                    <a:pt x="5" y="907"/>
                  </a:lnTo>
                  <a:lnTo>
                    <a:pt x="7" y="907"/>
                  </a:lnTo>
                  <a:lnTo>
                    <a:pt x="7" y="907"/>
                  </a:lnTo>
                  <a:lnTo>
                    <a:pt x="7" y="905"/>
                  </a:lnTo>
                  <a:lnTo>
                    <a:pt x="5" y="903"/>
                  </a:lnTo>
                  <a:lnTo>
                    <a:pt x="5" y="903"/>
                  </a:lnTo>
                  <a:lnTo>
                    <a:pt x="3" y="903"/>
                  </a:lnTo>
                  <a:lnTo>
                    <a:pt x="1" y="905"/>
                  </a:lnTo>
                  <a:lnTo>
                    <a:pt x="3" y="905"/>
                  </a:lnTo>
                  <a:lnTo>
                    <a:pt x="3" y="907"/>
                  </a:lnTo>
                  <a:close/>
                  <a:moveTo>
                    <a:pt x="15" y="900"/>
                  </a:moveTo>
                  <a:lnTo>
                    <a:pt x="13" y="900"/>
                  </a:lnTo>
                  <a:lnTo>
                    <a:pt x="13" y="900"/>
                  </a:lnTo>
                  <a:lnTo>
                    <a:pt x="13" y="902"/>
                  </a:lnTo>
                  <a:lnTo>
                    <a:pt x="13" y="902"/>
                  </a:lnTo>
                  <a:lnTo>
                    <a:pt x="15" y="902"/>
                  </a:lnTo>
                  <a:lnTo>
                    <a:pt x="17" y="902"/>
                  </a:lnTo>
                  <a:lnTo>
                    <a:pt x="17" y="902"/>
                  </a:lnTo>
                  <a:lnTo>
                    <a:pt x="15" y="900"/>
                  </a:lnTo>
                  <a:close/>
                  <a:moveTo>
                    <a:pt x="314" y="1002"/>
                  </a:moveTo>
                  <a:lnTo>
                    <a:pt x="312" y="1004"/>
                  </a:lnTo>
                  <a:lnTo>
                    <a:pt x="312" y="1004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4" y="1008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8"/>
                  </a:lnTo>
                  <a:lnTo>
                    <a:pt x="314" y="1004"/>
                  </a:lnTo>
                  <a:lnTo>
                    <a:pt x="314" y="1002"/>
                  </a:lnTo>
                  <a:lnTo>
                    <a:pt x="314" y="100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337" y="2"/>
                  </a:moveTo>
                  <a:lnTo>
                    <a:pt x="337" y="0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7" y="2"/>
                  </a:lnTo>
                  <a:close/>
                  <a:moveTo>
                    <a:pt x="335" y="4"/>
                  </a:moveTo>
                  <a:lnTo>
                    <a:pt x="335" y="6"/>
                  </a:lnTo>
                  <a:lnTo>
                    <a:pt x="335" y="6"/>
                  </a:lnTo>
                  <a:lnTo>
                    <a:pt x="335" y="4"/>
                  </a:lnTo>
                  <a:close/>
                  <a:moveTo>
                    <a:pt x="278" y="534"/>
                  </a:moveTo>
                  <a:lnTo>
                    <a:pt x="278" y="532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4" y="532"/>
                  </a:lnTo>
                  <a:lnTo>
                    <a:pt x="274" y="532"/>
                  </a:lnTo>
                  <a:lnTo>
                    <a:pt x="276" y="534"/>
                  </a:lnTo>
                  <a:lnTo>
                    <a:pt x="278" y="534"/>
                  </a:lnTo>
                  <a:lnTo>
                    <a:pt x="278" y="534"/>
                  </a:lnTo>
                  <a:close/>
                  <a:moveTo>
                    <a:pt x="321" y="576"/>
                  </a:moveTo>
                  <a:lnTo>
                    <a:pt x="320" y="576"/>
                  </a:lnTo>
                  <a:lnTo>
                    <a:pt x="320" y="574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6"/>
                  </a:lnTo>
                  <a:lnTo>
                    <a:pt x="321" y="576"/>
                  </a:lnTo>
                  <a:lnTo>
                    <a:pt x="321" y="576"/>
                  </a:lnTo>
                  <a:close/>
                  <a:moveTo>
                    <a:pt x="463" y="546"/>
                  </a:moveTo>
                  <a:lnTo>
                    <a:pt x="463" y="546"/>
                  </a:lnTo>
                  <a:lnTo>
                    <a:pt x="463" y="546"/>
                  </a:lnTo>
                  <a:lnTo>
                    <a:pt x="461" y="546"/>
                  </a:lnTo>
                  <a:lnTo>
                    <a:pt x="461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1" y="546"/>
                  </a:lnTo>
                  <a:lnTo>
                    <a:pt x="461" y="547"/>
                  </a:lnTo>
                  <a:lnTo>
                    <a:pt x="463" y="547"/>
                  </a:lnTo>
                  <a:lnTo>
                    <a:pt x="463" y="546"/>
                  </a:lnTo>
                  <a:lnTo>
                    <a:pt x="463" y="546"/>
                  </a:lnTo>
                  <a:close/>
                  <a:moveTo>
                    <a:pt x="486" y="608"/>
                  </a:moveTo>
                  <a:lnTo>
                    <a:pt x="484" y="608"/>
                  </a:lnTo>
                  <a:lnTo>
                    <a:pt x="484" y="608"/>
                  </a:lnTo>
                  <a:lnTo>
                    <a:pt x="484" y="608"/>
                  </a:lnTo>
                  <a:lnTo>
                    <a:pt x="484" y="610"/>
                  </a:lnTo>
                  <a:lnTo>
                    <a:pt x="484" y="612"/>
                  </a:lnTo>
                  <a:lnTo>
                    <a:pt x="486" y="612"/>
                  </a:lnTo>
                  <a:lnTo>
                    <a:pt x="486" y="612"/>
                  </a:lnTo>
                  <a:lnTo>
                    <a:pt x="486" y="610"/>
                  </a:lnTo>
                  <a:lnTo>
                    <a:pt x="486" y="608"/>
                  </a:lnTo>
                  <a:close/>
                  <a:moveTo>
                    <a:pt x="280" y="629"/>
                  </a:moveTo>
                  <a:lnTo>
                    <a:pt x="280" y="629"/>
                  </a:lnTo>
                  <a:lnTo>
                    <a:pt x="280" y="629"/>
                  </a:lnTo>
                  <a:lnTo>
                    <a:pt x="282" y="629"/>
                  </a:lnTo>
                  <a:lnTo>
                    <a:pt x="280" y="629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8" y="621"/>
                  </a:lnTo>
                  <a:lnTo>
                    <a:pt x="276" y="621"/>
                  </a:lnTo>
                  <a:lnTo>
                    <a:pt x="274" y="623"/>
                  </a:lnTo>
                  <a:lnTo>
                    <a:pt x="276" y="625"/>
                  </a:lnTo>
                  <a:lnTo>
                    <a:pt x="276" y="625"/>
                  </a:lnTo>
                  <a:lnTo>
                    <a:pt x="278" y="627"/>
                  </a:lnTo>
                  <a:lnTo>
                    <a:pt x="278" y="627"/>
                  </a:lnTo>
                  <a:lnTo>
                    <a:pt x="278" y="629"/>
                  </a:lnTo>
                  <a:lnTo>
                    <a:pt x="278" y="629"/>
                  </a:lnTo>
                  <a:lnTo>
                    <a:pt x="280" y="629"/>
                  </a:lnTo>
                  <a:close/>
                  <a:moveTo>
                    <a:pt x="265" y="1064"/>
                  </a:moveTo>
                  <a:lnTo>
                    <a:pt x="265" y="1064"/>
                  </a:lnTo>
                  <a:lnTo>
                    <a:pt x="265" y="1066"/>
                  </a:lnTo>
                  <a:lnTo>
                    <a:pt x="266" y="1068"/>
                  </a:lnTo>
                  <a:lnTo>
                    <a:pt x="266" y="1066"/>
                  </a:lnTo>
                  <a:lnTo>
                    <a:pt x="266" y="1066"/>
                  </a:lnTo>
                  <a:lnTo>
                    <a:pt x="266" y="1064"/>
                  </a:lnTo>
                  <a:lnTo>
                    <a:pt x="265" y="1064"/>
                  </a:lnTo>
                  <a:close/>
                  <a:moveTo>
                    <a:pt x="263" y="1070"/>
                  </a:moveTo>
                  <a:lnTo>
                    <a:pt x="263" y="1068"/>
                  </a:lnTo>
                  <a:lnTo>
                    <a:pt x="265" y="1068"/>
                  </a:lnTo>
                  <a:lnTo>
                    <a:pt x="265" y="1068"/>
                  </a:lnTo>
                  <a:lnTo>
                    <a:pt x="263" y="1068"/>
                  </a:lnTo>
                  <a:lnTo>
                    <a:pt x="263" y="1066"/>
                  </a:lnTo>
                  <a:lnTo>
                    <a:pt x="261" y="1066"/>
                  </a:lnTo>
                  <a:lnTo>
                    <a:pt x="259" y="1068"/>
                  </a:lnTo>
                  <a:lnTo>
                    <a:pt x="259" y="1068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61" y="1070"/>
                  </a:lnTo>
                  <a:lnTo>
                    <a:pt x="263" y="1070"/>
                  </a:lnTo>
                  <a:close/>
                  <a:moveTo>
                    <a:pt x="191" y="1112"/>
                  </a:move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1" y="1108"/>
                  </a:lnTo>
                  <a:lnTo>
                    <a:pt x="191" y="1108"/>
                  </a:lnTo>
                  <a:lnTo>
                    <a:pt x="191" y="1106"/>
                  </a:lnTo>
                  <a:lnTo>
                    <a:pt x="191" y="1106"/>
                  </a:lnTo>
                  <a:lnTo>
                    <a:pt x="191" y="1108"/>
                  </a:lnTo>
                  <a:lnTo>
                    <a:pt x="189" y="1108"/>
                  </a:lnTo>
                  <a:lnTo>
                    <a:pt x="187" y="1110"/>
                  </a:lnTo>
                  <a:lnTo>
                    <a:pt x="187" y="1112"/>
                  </a:lnTo>
                  <a:lnTo>
                    <a:pt x="187" y="1112"/>
                  </a:lnTo>
                  <a:lnTo>
                    <a:pt x="189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close/>
                  <a:moveTo>
                    <a:pt x="193" y="1123"/>
                  </a:moveTo>
                  <a:lnTo>
                    <a:pt x="195" y="1123"/>
                  </a:lnTo>
                  <a:lnTo>
                    <a:pt x="195" y="1123"/>
                  </a:lnTo>
                  <a:lnTo>
                    <a:pt x="195" y="1123"/>
                  </a:lnTo>
                  <a:lnTo>
                    <a:pt x="195" y="1121"/>
                  </a:lnTo>
                  <a:lnTo>
                    <a:pt x="193" y="1121"/>
                  </a:lnTo>
                  <a:lnTo>
                    <a:pt x="193" y="1119"/>
                  </a:lnTo>
                  <a:lnTo>
                    <a:pt x="191" y="1119"/>
                  </a:lnTo>
                  <a:lnTo>
                    <a:pt x="191" y="1119"/>
                  </a:lnTo>
                  <a:lnTo>
                    <a:pt x="191" y="1121"/>
                  </a:lnTo>
                  <a:lnTo>
                    <a:pt x="191" y="1123"/>
                  </a:lnTo>
                  <a:lnTo>
                    <a:pt x="193" y="1123"/>
                  </a:lnTo>
                  <a:lnTo>
                    <a:pt x="193" y="1123"/>
                  </a:lnTo>
                  <a:close/>
                  <a:moveTo>
                    <a:pt x="193" y="1127"/>
                  </a:moveTo>
                  <a:lnTo>
                    <a:pt x="193" y="1127"/>
                  </a:lnTo>
                  <a:lnTo>
                    <a:pt x="193" y="1129"/>
                  </a:lnTo>
                  <a:lnTo>
                    <a:pt x="193" y="1129"/>
                  </a:lnTo>
                  <a:lnTo>
                    <a:pt x="195" y="1129"/>
                  </a:lnTo>
                  <a:lnTo>
                    <a:pt x="195" y="1129"/>
                  </a:lnTo>
                  <a:lnTo>
                    <a:pt x="195" y="1127"/>
                  </a:lnTo>
                  <a:lnTo>
                    <a:pt x="193" y="1127"/>
                  </a:lnTo>
                  <a:close/>
                  <a:moveTo>
                    <a:pt x="306" y="650"/>
                  </a:moveTo>
                  <a:lnTo>
                    <a:pt x="304" y="650"/>
                  </a:lnTo>
                  <a:lnTo>
                    <a:pt x="302" y="650"/>
                  </a:lnTo>
                  <a:lnTo>
                    <a:pt x="302" y="650"/>
                  </a:lnTo>
                  <a:lnTo>
                    <a:pt x="301" y="650"/>
                  </a:lnTo>
                  <a:lnTo>
                    <a:pt x="301" y="650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4" y="652"/>
                  </a:lnTo>
                  <a:lnTo>
                    <a:pt x="306" y="652"/>
                  </a:lnTo>
                  <a:lnTo>
                    <a:pt x="306" y="652"/>
                  </a:lnTo>
                  <a:lnTo>
                    <a:pt x="308" y="650"/>
                  </a:lnTo>
                  <a:lnTo>
                    <a:pt x="306" y="650"/>
                  </a:lnTo>
                  <a:close/>
                  <a:moveTo>
                    <a:pt x="486" y="635"/>
                  </a:moveTo>
                  <a:lnTo>
                    <a:pt x="484" y="636"/>
                  </a:lnTo>
                  <a:lnTo>
                    <a:pt x="484" y="636"/>
                  </a:lnTo>
                  <a:lnTo>
                    <a:pt x="484" y="636"/>
                  </a:lnTo>
                  <a:lnTo>
                    <a:pt x="486" y="638"/>
                  </a:lnTo>
                  <a:lnTo>
                    <a:pt x="486" y="636"/>
                  </a:lnTo>
                  <a:lnTo>
                    <a:pt x="488" y="636"/>
                  </a:lnTo>
                  <a:lnTo>
                    <a:pt x="488" y="636"/>
                  </a:lnTo>
                  <a:lnTo>
                    <a:pt x="490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6" y="635"/>
                  </a:lnTo>
                  <a:lnTo>
                    <a:pt x="486" y="635"/>
                  </a:lnTo>
                  <a:close/>
                  <a:moveTo>
                    <a:pt x="448" y="508"/>
                  </a:move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10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4"/>
                  </a:lnTo>
                  <a:lnTo>
                    <a:pt x="452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6" y="506"/>
                  </a:lnTo>
                  <a:lnTo>
                    <a:pt x="446" y="506"/>
                  </a:lnTo>
                  <a:lnTo>
                    <a:pt x="448" y="508"/>
                  </a:lnTo>
                  <a:close/>
                  <a:moveTo>
                    <a:pt x="261" y="527"/>
                  </a:moveTo>
                  <a:lnTo>
                    <a:pt x="263" y="529"/>
                  </a:lnTo>
                  <a:lnTo>
                    <a:pt x="266" y="529"/>
                  </a:lnTo>
                  <a:lnTo>
                    <a:pt x="266" y="529"/>
                  </a:lnTo>
                  <a:lnTo>
                    <a:pt x="268" y="527"/>
                  </a:lnTo>
                  <a:lnTo>
                    <a:pt x="268" y="527"/>
                  </a:lnTo>
                  <a:lnTo>
                    <a:pt x="266" y="527"/>
                  </a:lnTo>
                  <a:lnTo>
                    <a:pt x="266" y="527"/>
                  </a:lnTo>
                  <a:lnTo>
                    <a:pt x="265" y="527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1" y="527"/>
                  </a:lnTo>
                  <a:close/>
                  <a:moveTo>
                    <a:pt x="530" y="663"/>
                  </a:moveTo>
                  <a:lnTo>
                    <a:pt x="528" y="663"/>
                  </a:lnTo>
                  <a:lnTo>
                    <a:pt x="528" y="663"/>
                  </a:lnTo>
                  <a:lnTo>
                    <a:pt x="528" y="663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6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3"/>
                  </a:lnTo>
                  <a:lnTo>
                    <a:pt x="524" y="663"/>
                  </a:lnTo>
                  <a:lnTo>
                    <a:pt x="524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6" y="667"/>
                  </a:lnTo>
                  <a:lnTo>
                    <a:pt x="528" y="669"/>
                  </a:lnTo>
                  <a:lnTo>
                    <a:pt x="528" y="669"/>
                  </a:lnTo>
                  <a:lnTo>
                    <a:pt x="530" y="669"/>
                  </a:lnTo>
                  <a:lnTo>
                    <a:pt x="530" y="671"/>
                  </a:lnTo>
                  <a:lnTo>
                    <a:pt x="530" y="671"/>
                  </a:lnTo>
                  <a:lnTo>
                    <a:pt x="530" y="672"/>
                  </a:lnTo>
                  <a:lnTo>
                    <a:pt x="532" y="672"/>
                  </a:lnTo>
                  <a:lnTo>
                    <a:pt x="532" y="671"/>
                  </a:lnTo>
                  <a:lnTo>
                    <a:pt x="532" y="671"/>
                  </a:lnTo>
                  <a:lnTo>
                    <a:pt x="532" y="669"/>
                  </a:lnTo>
                  <a:lnTo>
                    <a:pt x="532" y="669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0" y="667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30" y="665"/>
                  </a:lnTo>
                  <a:lnTo>
                    <a:pt x="530" y="663"/>
                  </a:lnTo>
                  <a:close/>
                  <a:moveTo>
                    <a:pt x="594" y="725"/>
                  </a:moveTo>
                  <a:lnTo>
                    <a:pt x="592" y="725"/>
                  </a:lnTo>
                  <a:lnTo>
                    <a:pt x="592" y="722"/>
                  </a:lnTo>
                  <a:lnTo>
                    <a:pt x="590" y="722"/>
                  </a:lnTo>
                  <a:lnTo>
                    <a:pt x="588" y="722"/>
                  </a:lnTo>
                  <a:lnTo>
                    <a:pt x="588" y="724"/>
                  </a:lnTo>
                  <a:lnTo>
                    <a:pt x="588" y="725"/>
                  </a:lnTo>
                  <a:lnTo>
                    <a:pt x="588" y="725"/>
                  </a:lnTo>
                  <a:lnTo>
                    <a:pt x="592" y="727"/>
                  </a:lnTo>
                  <a:lnTo>
                    <a:pt x="592" y="727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6" y="729"/>
                  </a:lnTo>
                  <a:lnTo>
                    <a:pt x="596" y="729"/>
                  </a:lnTo>
                  <a:lnTo>
                    <a:pt x="598" y="729"/>
                  </a:lnTo>
                  <a:lnTo>
                    <a:pt x="598" y="727"/>
                  </a:lnTo>
                  <a:lnTo>
                    <a:pt x="598" y="727"/>
                  </a:lnTo>
                  <a:lnTo>
                    <a:pt x="596" y="725"/>
                  </a:lnTo>
                  <a:lnTo>
                    <a:pt x="594" y="725"/>
                  </a:lnTo>
                  <a:lnTo>
                    <a:pt x="594" y="725"/>
                  </a:lnTo>
                  <a:close/>
                  <a:moveTo>
                    <a:pt x="603" y="803"/>
                  </a:moveTo>
                  <a:lnTo>
                    <a:pt x="605" y="803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3" y="805"/>
                  </a:lnTo>
                  <a:lnTo>
                    <a:pt x="603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7"/>
                  </a:lnTo>
                  <a:lnTo>
                    <a:pt x="605" y="807"/>
                  </a:lnTo>
                  <a:lnTo>
                    <a:pt x="607" y="807"/>
                  </a:lnTo>
                  <a:lnTo>
                    <a:pt x="607" y="805"/>
                  </a:lnTo>
                  <a:lnTo>
                    <a:pt x="609" y="805"/>
                  </a:lnTo>
                  <a:lnTo>
                    <a:pt x="609" y="803"/>
                  </a:lnTo>
                  <a:lnTo>
                    <a:pt x="607" y="803"/>
                  </a:lnTo>
                  <a:lnTo>
                    <a:pt x="609" y="799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07" y="797"/>
                  </a:lnTo>
                  <a:lnTo>
                    <a:pt x="607" y="796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5" y="792"/>
                  </a:lnTo>
                  <a:lnTo>
                    <a:pt x="605" y="794"/>
                  </a:lnTo>
                  <a:lnTo>
                    <a:pt x="603" y="794"/>
                  </a:lnTo>
                  <a:lnTo>
                    <a:pt x="605" y="796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3" y="801"/>
                  </a:lnTo>
                  <a:lnTo>
                    <a:pt x="603" y="801"/>
                  </a:lnTo>
                  <a:lnTo>
                    <a:pt x="603" y="803"/>
                  </a:lnTo>
                  <a:lnTo>
                    <a:pt x="603" y="803"/>
                  </a:lnTo>
                  <a:lnTo>
                    <a:pt x="603" y="803"/>
                  </a:lnTo>
                  <a:close/>
                  <a:moveTo>
                    <a:pt x="335" y="1044"/>
                  </a:moveTo>
                  <a:lnTo>
                    <a:pt x="333" y="1045"/>
                  </a:lnTo>
                  <a:lnTo>
                    <a:pt x="331" y="1045"/>
                  </a:lnTo>
                  <a:lnTo>
                    <a:pt x="329" y="1045"/>
                  </a:lnTo>
                  <a:lnTo>
                    <a:pt x="325" y="1042"/>
                  </a:lnTo>
                  <a:lnTo>
                    <a:pt x="325" y="1042"/>
                  </a:lnTo>
                  <a:lnTo>
                    <a:pt x="325" y="1044"/>
                  </a:lnTo>
                  <a:lnTo>
                    <a:pt x="327" y="1045"/>
                  </a:lnTo>
                  <a:lnTo>
                    <a:pt x="329" y="1047"/>
                  </a:lnTo>
                  <a:lnTo>
                    <a:pt x="331" y="1047"/>
                  </a:lnTo>
                  <a:lnTo>
                    <a:pt x="333" y="1045"/>
                  </a:lnTo>
                  <a:lnTo>
                    <a:pt x="335" y="1045"/>
                  </a:lnTo>
                  <a:lnTo>
                    <a:pt x="337" y="1045"/>
                  </a:lnTo>
                  <a:lnTo>
                    <a:pt x="335" y="1044"/>
                  </a:lnTo>
                  <a:lnTo>
                    <a:pt x="335" y="1044"/>
                  </a:lnTo>
                  <a:close/>
                  <a:moveTo>
                    <a:pt x="265" y="1078"/>
                  </a:moveTo>
                  <a:lnTo>
                    <a:pt x="263" y="1076"/>
                  </a:lnTo>
                  <a:lnTo>
                    <a:pt x="263" y="1076"/>
                  </a:lnTo>
                  <a:lnTo>
                    <a:pt x="263" y="1076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3" y="1081"/>
                  </a:lnTo>
                  <a:lnTo>
                    <a:pt x="265" y="1081"/>
                  </a:lnTo>
                  <a:lnTo>
                    <a:pt x="265" y="1081"/>
                  </a:lnTo>
                  <a:lnTo>
                    <a:pt x="266" y="1080"/>
                  </a:lnTo>
                  <a:lnTo>
                    <a:pt x="266" y="1078"/>
                  </a:lnTo>
                  <a:lnTo>
                    <a:pt x="265" y="1078"/>
                  </a:lnTo>
                  <a:close/>
                  <a:moveTo>
                    <a:pt x="331" y="57"/>
                  </a:moveTo>
                  <a:lnTo>
                    <a:pt x="329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63"/>
                  </a:lnTo>
                  <a:lnTo>
                    <a:pt x="331" y="63"/>
                  </a:lnTo>
                  <a:lnTo>
                    <a:pt x="331" y="61"/>
                  </a:lnTo>
                  <a:lnTo>
                    <a:pt x="333" y="61"/>
                  </a:lnTo>
                  <a:lnTo>
                    <a:pt x="333" y="59"/>
                  </a:lnTo>
                  <a:lnTo>
                    <a:pt x="331" y="57"/>
                  </a:lnTo>
                  <a:lnTo>
                    <a:pt x="331" y="57"/>
                  </a:lnTo>
                  <a:close/>
                  <a:moveTo>
                    <a:pt x="285" y="150"/>
                  </a:moveTo>
                  <a:lnTo>
                    <a:pt x="289" y="152"/>
                  </a:lnTo>
                  <a:lnTo>
                    <a:pt x="289" y="150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5" y="150"/>
                  </a:lnTo>
                  <a:close/>
                  <a:moveTo>
                    <a:pt x="357" y="599"/>
                  </a:moveTo>
                  <a:lnTo>
                    <a:pt x="357" y="599"/>
                  </a:lnTo>
                  <a:lnTo>
                    <a:pt x="357" y="601"/>
                  </a:lnTo>
                  <a:lnTo>
                    <a:pt x="357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7" y="602"/>
                  </a:lnTo>
                  <a:lnTo>
                    <a:pt x="355" y="604"/>
                  </a:lnTo>
                  <a:lnTo>
                    <a:pt x="357" y="604"/>
                  </a:lnTo>
                  <a:lnTo>
                    <a:pt x="357" y="606"/>
                  </a:lnTo>
                  <a:lnTo>
                    <a:pt x="359" y="608"/>
                  </a:lnTo>
                  <a:lnTo>
                    <a:pt x="361" y="606"/>
                  </a:lnTo>
                  <a:lnTo>
                    <a:pt x="361" y="602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7"/>
                  </a:lnTo>
                  <a:lnTo>
                    <a:pt x="357" y="599"/>
                  </a:lnTo>
                  <a:close/>
                  <a:moveTo>
                    <a:pt x="244" y="1030"/>
                  </a:moveTo>
                  <a:lnTo>
                    <a:pt x="246" y="1025"/>
                  </a:lnTo>
                  <a:lnTo>
                    <a:pt x="246" y="1025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4" y="1021"/>
                  </a:lnTo>
                  <a:lnTo>
                    <a:pt x="244" y="1023"/>
                  </a:lnTo>
                  <a:lnTo>
                    <a:pt x="244" y="1023"/>
                  </a:lnTo>
                  <a:lnTo>
                    <a:pt x="242" y="1023"/>
                  </a:lnTo>
                  <a:lnTo>
                    <a:pt x="242" y="1025"/>
                  </a:lnTo>
                  <a:lnTo>
                    <a:pt x="242" y="1027"/>
                  </a:lnTo>
                  <a:lnTo>
                    <a:pt x="240" y="1027"/>
                  </a:lnTo>
                  <a:lnTo>
                    <a:pt x="240" y="1027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38" y="1028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42" y="1032"/>
                  </a:lnTo>
                  <a:lnTo>
                    <a:pt x="242" y="1032"/>
                  </a:lnTo>
                  <a:lnTo>
                    <a:pt x="244" y="1030"/>
                  </a:lnTo>
                  <a:lnTo>
                    <a:pt x="244" y="1030"/>
                  </a:lnTo>
                  <a:lnTo>
                    <a:pt x="244" y="1030"/>
                  </a:lnTo>
                  <a:close/>
                  <a:moveTo>
                    <a:pt x="106" y="977"/>
                  </a:moveTo>
                  <a:lnTo>
                    <a:pt x="104" y="977"/>
                  </a:lnTo>
                  <a:lnTo>
                    <a:pt x="104" y="977"/>
                  </a:lnTo>
                  <a:lnTo>
                    <a:pt x="102" y="977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7"/>
                  </a:lnTo>
                  <a:lnTo>
                    <a:pt x="98" y="977"/>
                  </a:lnTo>
                  <a:lnTo>
                    <a:pt x="98" y="979"/>
                  </a:lnTo>
                  <a:lnTo>
                    <a:pt x="98" y="979"/>
                  </a:lnTo>
                  <a:lnTo>
                    <a:pt x="100" y="981"/>
                  </a:lnTo>
                  <a:lnTo>
                    <a:pt x="100" y="981"/>
                  </a:lnTo>
                  <a:lnTo>
                    <a:pt x="102" y="981"/>
                  </a:lnTo>
                  <a:lnTo>
                    <a:pt x="104" y="981"/>
                  </a:lnTo>
                  <a:lnTo>
                    <a:pt x="106" y="981"/>
                  </a:lnTo>
                  <a:lnTo>
                    <a:pt x="106" y="981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7"/>
                  </a:lnTo>
                  <a:lnTo>
                    <a:pt x="106" y="977"/>
                  </a:lnTo>
                  <a:close/>
                  <a:moveTo>
                    <a:pt x="460" y="695"/>
                  </a:moveTo>
                  <a:lnTo>
                    <a:pt x="458" y="690"/>
                  </a:lnTo>
                  <a:lnTo>
                    <a:pt x="458" y="690"/>
                  </a:lnTo>
                  <a:lnTo>
                    <a:pt x="458" y="688"/>
                  </a:lnTo>
                  <a:lnTo>
                    <a:pt x="456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4" y="691"/>
                  </a:lnTo>
                  <a:lnTo>
                    <a:pt x="454" y="693"/>
                  </a:lnTo>
                  <a:lnTo>
                    <a:pt x="456" y="697"/>
                  </a:lnTo>
                  <a:lnTo>
                    <a:pt x="458" y="699"/>
                  </a:lnTo>
                  <a:lnTo>
                    <a:pt x="458" y="699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0" y="695"/>
                  </a:lnTo>
                  <a:close/>
                  <a:moveTo>
                    <a:pt x="187" y="678"/>
                  </a:moveTo>
                  <a:lnTo>
                    <a:pt x="187" y="678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91" y="680"/>
                  </a:lnTo>
                  <a:lnTo>
                    <a:pt x="191" y="680"/>
                  </a:lnTo>
                  <a:lnTo>
                    <a:pt x="191" y="678"/>
                  </a:lnTo>
                  <a:lnTo>
                    <a:pt x="191" y="678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5" y="680"/>
                  </a:lnTo>
                  <a:lnTo>
                    <a:pt x="196" y="678"/>
                  </a:lnTo>
                  <a:lnTo>
                    <a:pt x="196" y="676"/>
                  </a:lnTo>
                  <a:lnTo>
                    <a:pt x="196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3" y="674"/>
                  </a:lnTo>
                  <a:lnTo>
                    <a:pt x="195" y="674"/>
                  </a:lnTo>
                  <a:lnTo>
                    <a:pt x="195" y="674"/>
                  </a:lnTo>
                  <a:lnTo>
                    <a:pt x="195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1" y="676"/>
                  </a:lnTo>
                  <a:lnTo>
                    <a:pt x="191" y="676"/>
                  </a:lnTo>
                  <a:lnTo>
                    <a:pt x="191" y="674"/>
                  </a:lnTo>
                  <a:lnTo>
                    <a:pt x="191" y="676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7" y="676"/>
                  </a:lnTo>
                  <a:lnTo>
                    <a:pt x="187" y="676"/>
                  </a:lnTo>
                  <a:lnTo>
                    <a:pt x="185" y="676"/>
                  </a:lnTo>
                  <a:lnTo>
                    <a:pt x="187" y="678"/>
                  </a:lnTo>
                  <a:lnTo>
                    <a:pt x="187" y="678"/>
                  </a:lnTo>
                  <a:close/>
                  <a:moveTo>
                    <a:pt x="19" y="890"/>
                  </a:move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88"/>
                  </a:lnTo>
                  <a:lnTo>
                    <a:pt x="15" y="892"/>
                  </a:lnTo>
                  <a:lnTo>
                    <a:pt x="15" y="892"/>
                  </a:lnTo>
                  <a:lnTo>
                    <a:pt x="15" y="894"/>
                  </a:lnTo>
                  <a:lnTo>
                    <a:pt x="17" y="894"/>
                  </a:lnTo>
                  <a:lnTo>
                    <a:pt x="19" y="894"/>
                  </a:lnTo>
                  <a:lnTo>
                    <a:pt x="20" y="892"/>
                  </a:lnTo>
                  <a:lnTo>
                    <a:pt x="20" y="890"/>
                  </a:lnTo>
                  <a:lnTo>
                    <a:pt x="20" y="890"/>
                  </a:lnTo>
                  <a:lnTo>
                    <a:pt x="19" y="890"/>
                  </a:lnTo>
                  <a:close/>
                  <a:moveTo>
                    <a:pt x="26" y="894"/>
                  </a:moveTo>
                  <a:lnTo>
                    <a:pt x="26" y="892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0" y="892"/>
                  </a:lnTo>
                  <a:lnTo>
                    <a:pt x="20" y="894"/>
                  </a:lnTo>
                  <a:lnTo>
                    <a:pt x="20" y="894"/>
                  </a:lnTo>
                  <a:lnTo>
                    <a:pt x="20" y="896"/>
                  </a:lnTo>
                  <a:lnTo>
                    <a:pt x="20" y="898"/>
                  </a:lnTo>
                  <a:lnTo>
                    <a:pt x="22" y="900"/>
                  </a:lnTo>
                  <a:lnTo>
                    <a:pt x="24" y="900"/>
                  </a:lnTo>
                  <a:lnTo>
                    <a:pt x="24" y="900"/>
                  </a:lnTo>
                  <a:lnTo>
                    <a:pt x="26" y="900"/>
                  </a:lnTo>
                  <a:lnTo>
                    <a:pt x="26" y="898"/>
                  </a:lnTo>
                  <a:lnTo>
                    <a:pt x="26" y="898"/>
                  </a:lnTo>
                  <a:lnTo>
                    <a:pt x="26" y="896"/>
                  </a:lnTo>
                  <a:lnTo>
                    <a:pt x="26" y="894"/>
                  </a:lnTo>
                  <a:close/>
                  <a:moveTo>
                    <a:pt x="287" y="1059"/>
                  </a:moveTo>
                  <a:lnTo>
                    <a:pt x="285" y="1059"/>
                  </a:lnTo>
                  <a:lnTo>
                    <a:pt x="285" y="1059"/>
                  </a:lnTo>
                  <a:lnTo>
                    <a:pt x="284" y="1057"/>
                  </a:lnTo>
                  <a:lnTo>
                    <a:pt x="284" y="1057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61"/>
                  </a:lnTo>
                  <a:lnTo>
                    <a:pt x="282" y="1063"/>
                  </a:lnTo>
                  <a:lnTo>
                    <a:pt x="284" y="1063"/>
                  </a:lnTo>
                  <a:lnTo>
                    <a:pt x="285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59"/>
                  </a:lnTo>
                  <a:close/>
                  <a:moveTo>
                    <a:pt x="170" y="1127"/>
                  </a:moveTo>
                  <a:lnTo>
                    <a:pt x="170" y="1125"/>
                  </a:lnTo>
                  <a:lnTo>
                    <a:pt x="170" y="1125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6" y="1121"/>
                  </a:lnTo>
                  <a:lnTo>
                    <a:pt x="168" y="1123"/>
                  </a:lnTo>
                  <a:lnTo>
                    <a:pt x="168" y="1125"/>
                  </a:lnTo>
                  <a:lnTo>
                    <a:pt x="168" y="1131"/>
                  </a:lnTo>
                  <a:lnTo>
                    <a:pt x="168" y="1134"/>
                  </a:lnTo>
                  <a:lnTo>
                    <a:pt x="168" y="1138"/>
                  </a:lnTo>
                  <a:lnTo>
                    <a:pt x="168" y="1136"/>
                  </a:lnTo>
                  <a:lnTo>
                    <a:pt x="170" y="1133"/>
                  </a:lnTo>
                  <a:lnTo>
                    <a:pt x="172" y="1133"/>
                  </a:lnTo>
                  <a:lnTo>
                    <a:pt x="172" y="1131"/>
                  </a:lnTo>
                  <a:lnTo>
                    <a:pt x="172" y="1129"/>
                  </a:lnTo>
                  <a:lnTo>
                    <a:pt x="172" y="1129"/>
                  </a:lnTo>
                  <a:lnTo>
                    <a:pt x="170" y="1127"/>
                  </a:lnTo>
                  <a:close/>
                  <a:moveTo>
                    <a:pt x="297" y="636"/>
                  </a:moveTo>
                  <a:lnTo>
                    <a:pt x="297" y="638"/>
                  </a:lnTo>
                  <a:lnTo>
                    <a:pt x="297" y="638"/>
                  </a:lnTo>
                  <a:lnTo>
                    <a:pt x="299" y="640"/>
                  </a:lnTo>
                  <a:lnTo>
                    <a:pt x="299" y="640"/>
                  </a:lnTo>
                  <a:lnTo>
                    <a:pt x="301" y="638"/>
                  </a:lnTo>
                  <a:lnTo>
                    <a:pt x="301" y="638"/>
                  </a:lnTo>
                  <a:lnTo>
                    <a:pt x="301" y="636"/>
                  </a:lnTo>
                  <a:lnTo>
                    <a:pt x="299" y="636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6"/>
                  </a:lnTo>
                  <a:lnTo>
                    <a:pt x="297" y="636"/>
                  </a:lnTo>
                  <a:close/>
                  <a:moveTo>
                    <a:pt x="278" y="716"/>
                  </a:moveTo>
                  <a:lnTo>
                    <a:pt x="278" y="714"/>
                  </a:lnTo>
                  <a:lnTo>
                    <a:pt x="278" y="714"/>
                  </a:lnTo>
                  <a:lnTo>
                    <a:pt x="276" y="716"/>
                  </a:lnTo>
                  <a:lnTo>
                    <a:pt x="274" y="718"/>
                  </a:lnTo>
                  <a:lnTo>
                    <a:pt x="274" y="718"/>
                  </a:lnTo>
                  <a:lnTo>
                    <a:pt x="274" y="720"/>
                  </a:lnTo>
                  <a:lnTo>
                    <a:pt x="274" y="722"/>
                  </a:lnTo>
                  <a:lnTo>
                    <a:pt x="276" y="722"/>
                  </a:lnTo>
                  <a:lnTo>
                    <a:pt x="278" y="720"/>
                  </a:lnTo>
                  <a:lnTo>
                    <a:pt x="278" y="720"/>
                  </a:lnTo>
                  <a:lnTo>
                    <a:pt x="278" y="718"/>
                  </a:lnTo>
                  <a:lnTo>
                    <a:pt x="278" y="716"/>
                  </a:lnTo>
                  <a:close/>
                  <a:moveTo>
                    <a:pt x="223" y="646"/>
                  </a:moveTo>
                  <a:lnTo>
                    <a:pt x="223" y="646"/>
                  </a:lnTo>
                  <a:lnTo>
                    <a:pt x="223" y="644"/>
                  </a:lnTo>
                  <a:lnTo>
                    <a:pt x="223" y="644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19" y="644"/>
                  </a:lnTo>
                  <a:lnTo>
                    <a:pt x="219" y="644"/>
                  </a:lnTo>
                  <a:lnTo>
                    <a:pt x="221" y="648"/>
                  </a:lnTo>
                  <a:lnTo>
                    <a:pt x="221" y="652"/>
                  </a:lnTo>
                  <a:lnTo>
                    <a:pt x="223" y="654"/>
                  </a:lnTo>
                  <a:lnTo>
                    <a:pt x="223" y="652"/>
                  </a:lnTo>
                  <a:lnTo>
                    <a:pt x="223" y="652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48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close/>
                  <a:moveTo>
                    <a:pt x="367" y="451"/>
                  </a:moveTo>
                  <a:lnTo>
                    <a:pt x="365" y="453"/>
                  </a:lnTo>
                  <a:lnTo>
                    <a:pt x="365" y="453"/>
                  </a:lnTo>
                  <a:lnTo>
                    <a:pt x="363" y="453"/>
                  </a:lnTo>
                  <a:lnTo>
                    <a:pt x="361" y="455"/>
                  </a:lnTo>
                  <a:lnTo>
                    <a:pt x="361" y="455"/>
                  </a:lnTo>
                  <a:lnTo>
                    <a:pt x="363" y="455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1"/>
                  </a:lnTo>
                  <a:close/>
                  <a:moveTo>
                    <a:pt x="469" y="549"/>
                  </a:moveTo>
                  <a:lnTo>
                    <a:pt x="469" y="549"/>
                  </a:lnTo>
                  <a:lnTo>
                    <a:pt x="469" y="549"/>
                  </a:lnTo>
                  <a:lnTo>
                    <a:pt x="467" y="547"/>
                  </a:lnTo>
                  <a:lnTo>
                    <a:pt x="467" y="547"/>
                  </a:lnTo>
                  <a:lnTo>
                    <a:pt x="465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3" y="551"/>
                  </a:lnTo>
                  <a:lnTo>
                    <a:pt x="463" y="553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3"/>
                  </a:lnTo>
                  <a:lnTo>
                    <a:pt x="467" y="553"/>
                  </a:lnTo>
                  <a:lnTo>
                    <a:pt x="467" y="551"/>
                  </a:lnTo>
                  <a:lnTo>
                    <a:pt x="469" y="549"/>
                  </a:lnTo>
                  <a:close/>
                  <a:moveTo>
                    <a:pt x="469" y="551"/>
                  </a:moveTo>
                  <a:lnTo>
                    <a:pt x="469" y="551"/>
                  </a:lnTo>
                  <a:lnTo>
                    <a:pt x="469" y="551"/>
                  </a:lnTo>
                  <a:lnTo>
                    <a:pt x="469" y="553"/>
                  </a:lnTo>
                  <a:lnTo>
                    <a:pt x="469" y="553"/>
                  </a:lnTo>
                  <a:lnTo>
                    <a:pt x="469" y="555"/>
                  </a:lnTo>
                  <a:lnTo>
                    <a:pt x="475" y="557"/>
                  </a:lnTo>
                  <a:lnTo>
                    <a:pt x="475" y="557"/>
                  </a:lnTo>
                  <a:lnTo>
                    <a:pt x="475" y="555"/>
                  </a:lnTo>
                  <a:lnTo>
                    <a:pt x="477" y="557"/>
                  </a:lnTo>
                  <a:lnTo>
                    <a:pt x="477" y="555"/>
                  </a:lnTo>
                  <a:lnTo>
                    <a:pt x="477" y="555"/>
                  </a:lnTo>
                  <a:lnTo>
                    <a:pt x="479" y="557"/>
                  </a:lnTo>
                  <a:lnTo>
                    <a:pt x="479" y="555"/>
                  </a:lnTo>
                  <a:lnTo>
                    <a:pt x="479" y="555"/>
                  </a:lnTo>
                  <a:lnTo>
                    <a:pt x="479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79" y="553"/>
                  </a:lnTo>
                  <a:lnTo>
                    <a:pt x="477" y="551"/>
                  </a:lnTo>
                  <a:lnTo>
                    <a:pt x="477" y="551"/>
                  </a:lnTo>
                  <a:lnTo>
                    <a:pt x="477" y="553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3" y="553"/>
                  </a:lnTo>
                  <a:lnTo>
                    <a:pt x="471" y="551"/>
                  </a:lnTo>
                  <a:lnTo>
                    <a:pt x="469" y="551"/>
                  </a:lnTo>
                  <a:close/>
                  <a:moveTo>
                    <a:pt x="488" y="559"/>
                  </a:moveTo>
                  <a:lnTo>
                    <a:pt x="488" y="557"/>
                  </a:lnTo>
                  <a:lnTo>
                    <a:pt x="486" y="557"/>
                  </a:lnTo>
                  <a:lnTo>
                    <a:pt x="484" y="555"/>
                  </a:lnTo>
                  <a:lnTo>
                    <a:pt x="482" y="555"/>
                  </a:lnTo>
                  <a:lnTo>
                    <a:pt x="482" y="555"/>
                  </a:lnTo>
                  <a:lnTo>
                    <a:pt x="480" y="557"/>
                  </a:lnTo>
                  <a:lnTo>
                    <a:pt x="479" y="557"/>
                  </a:lnTo>
                  <a:lnTo>
                    <a:pt x="479" y="557"/>
                  </a:lnTo>
                  <a:lnTo>
                    <a:pt x="480" y="559"/>
                  </a:lnTo>
                  <a:lnTo>
                    <a:pt x="482" y="559"/>
                  </a:lnTo>
                  <a:lnTo>
                    <a:pt x="484" y="559"/>
                  </a:lnTo>
                  <a:lnTo>
                    <a:pt x="484" y="559"/>
                  </a:lnTo>
                  <a:lnTo>
                    <a:pt x="486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88" y="559"/>
                  </a:lnTo>
                  <a:close/>
                  <a:moveTo>
                    <a:pt x="514" y="767"/>
                  </a:moveTo>
                  <a:lnTo>
                    <a:pt x="514" y="767"/>
                  </a:lnTo>
                  <a:lnTo>
                    <a:pt x="514" y="767"/>
                  </a:lnTo>
                  <a:lnTo>
                    <a:pt x="514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1" y="767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09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11" y="771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4" y="771"/>
                  </a:lnTo>
                  <a:lnTo>
                    <a:pt x="514" y="771"/>
                  </a:lnTo>
                  <a:lnTo>
                    <a:pt x="514" y="769"/>
                  </a:lnTo>
                  <a:lnTo>
                    <a:pt x="514" y="769"/>
                  </a:lnTo>
                  <a:lnTo>
                    <a:pt x="514" y="767"/>
                  </a:lnTo>
                  <a:close/>
                  <a:moveTo>
                    <a:pt x="458" y="807"/>
                  </a:moveTo>
                  <a:lnTo>
                    <a:pt x="458" y="807"/>
                  </a:lnTo>
                  <a:lnTo>
                    <a:pt x="460" y="807"/>
                  </a:lnTo>
                  <a:lnTo>
                    <a:pt x="461" y="807"/>
                  </a:lnTo>
                  <a:lnTo>
                    <a:pt x="463" y="805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5" y="801"/>
                  </a:lnTo>
                  <a:lnTo>
                    <a:pt x="463" y="801"/>
                  </a:lnTo>
                  <a:lnTo>
                    <a:pt x="461" y="801"/>
                  </a:lnTo>
                  <a:lnTo>
                    <a:pt x="460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8" y="807"/>
                  </a:lnTo>
                  <a:close/>
                  <a:moveTo>
                    <a:pt x="569" y="1085"/>
                  </a:moveTo>
                  <a:lnTo>
                    <a:pt x="569" y="1085"/>
                  </a:lnTo>
                  <a:lnTo>
                    <a:pt x="568" y="1085"/>
                  </a:lnTo>
                  <a:lnTo>
                    <a:pt x="566" y="1087"/>
                  </a:lnTo>
                  <a:lnTo>
                    <a:pt x="566" y="1087"/>
                  </a:lnTo>
                  <a:lnTo>
                    <a:pt x="564" y="1089"/>
                  </a:lnTo>
                  <a:lnTo>
                    <a:pt x="564" y="1089"/>
                  </a:lnTo>
                  <a:lnTo>
                    <a:pt x="566" y="1089"/>
                  </a:lnTo>
                  <a:lnTo>
                    <a:pt x="566" y="1089"/>
                  </a:lnTo>
                  <a:lnTo>
                    <a:pt x="566" y="1091"/>
                  </a:lnTo>
                  <a:lnTo>
                    <a:pt x="568" y="1089"/>
                  </a:lnTo>
                  <a:lnTo>
                    <a:pt x="569" y="1089"/>
                  </a:lnTo>
                  <a:lnTo>
                    <a:pt x="569" y="1091"/>
                  </a:lnTo>
                  <a:lnTo>
                    <a:pt x="569" y="1091"/>
                  </a:lnTo>
                  <a:lnTo>
                    <a:pt x="571" y="1089"/>
                  </a:lnTo>
                  <a:lnTo>
                    <a:pt x="571" y="1087"/>
                  </a:lnTo>
                  <a:lnTo>
                    <a:pt x="569" y="1087"/>
                  </a:lnTo>
                  <a:lnTo>
                    <a:pt x="569" y="1085"/>
                  </a:lnTo>
                  <a:close/>
                  <a:moveTo>
                    <a:pt x="497" y="661"/>
                  </a:moveTo>
                  <a:lnTo>
                    <a:pt x="497" y="663"/>
                  </a:lnTo>
                  <a:lnTo>
                    <a:pt x="499" y="665"/>
                  </a:lnTo>
                  <a:lnTo>
                    <a:pt x="499" y="665"/>
                  </a:lnTo>
                  <a:lnTo>
                    <a:pt x="501" y="667"/>
                  </a:lnTo>
                  <a:lnTo>
                    <a:pt x="503" y="671"/>
                  </a:lnTo>
                  <a:lnTo>
                    <a:pt x="503" y="672"/>
                  </a:lnTo>
                  <a:lnTo>
                    <a:pt x="505" y="674"/>
                  </a:lnTo>
                  <a:lnTo>
                    <a:pt x="505" y="674"/>
                  </a:lnTo>
                  <a:lnTo>
                    <a:pt x="505" y="676"/>
                  </a:lnTo>
                  <a:lnTo>
                    <a:pt x="505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4"/>
                  </a:lnTo>
                  <a:lnTo>
                    <a:pt x="509" y="674"/>
                  </a:lnTo>
                  <a:lnTo>
                    <a:pt x="511" y="676"/>
                  </a:lnTo>
                  <a:lnTo>
                    <a:pt x="514" y="676"/>
                  </a:lnTo>
                  <a:lnTo>
                    <a:pt x="516" y="674"/>
                  </a:lnTo>
                  <a:lnTo>
                    <a:pt x="516" y="674"/>
                  </a:lnTo>
                  <a:lnTo>
                    <a:pt x="516" y="672"/>
                  </a:lnTo>
                  <a:lnTo>
                    <a:pt x="516" y="671"/>
                  </a:lnTo>
                  <a:lnTo>
                    <a:pt x="514" y="671"/>
                  </a:lnTo>
                  <a:lnTo>
                    <a:pt x="514" y="669"/>
                  </a:lnTo>
                  <a:lnTo>
                    <a:pt x="513" y="665"/>
                  </a:lnTo>
                  <a:lnTo>
                    <a:pt x="513" y="663"/>
                  </a:lnTo>
                  <a:lnTo>
                    <a:pt x="511" y="663"/>
                  </a:lnTo>
                  <a:lnTo>
                    <a:pt x="509" y="661"/>
                  </a:lnTo>
                  <a:lnTo>
                    <a:pt x="509" y="661"/>
                  </a:lnTo>
                  <a:lnTo>
                    <a:pt x="507" y="661"/>
                  </a:lnTo>
                  <a:lnTo>
                    <a:pt x="507" y="661"/>
                  </a:lnTo>
                  <a:lnTo>
                    <a:pt x="503" y="661"/>
                  </a:lnTo>
                  <a:lnTo>
                    <a:pt x="503" y="661"/>
                  </a:lnTo>
                  <a:lnTo>
                    <a:pt x="499" y="663"/>
                  </a:lnTo>
                  <a:lnTo>
                    <a:pt x="497" y="661"/>
                  </a:lnTo>
                  <a:close/>
                  <a:moveTo>
                    <a:pt x="594" y="983"/>
                  </a:moveTo>
                  <a:lnTo>
                    <a:pt x="594" y="981"/>
                  </a:lnTo>
                  <a:lnTo>
                    <a:pt x="596" y="972"/>
                  </a:lnTo>
                  <a:lnTo>
                    <a:pt x="594" y="972"/>
                  </a:lnTo>
                  <a:lnTo>
                    <a:pt x="594" y="970"/>
                  </a:lnTo>
                  <a:lnTo>
                    <a:pt x="592" y="970"/>
                  </a:lnTo>
                  <a:lnTo>
                    <a:pt x="592" y="968"/>
                  </a:lnTo>
                  <a:lnTo>
                    <a:pt x="590" y="968"/>
                  </a:lnTo>
                  <a:lnTo>
                    <a:pt x="590" y="968"/>
                  </a:lnTo>
                  <a:lnTo>
                    <a:pt x="590" y="966"/>
                  </a:lnTo>
                  <a:lnTo>
                    <a:pt x="590" y="968"/>
                  </a:lnTo>
                  <a:lnTo>
                    <a:pt x="588" y="96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4"/>
                  </a:lnTo>
                  <a:lnTo>
                    <a:pt x="586" y="974"/>
                  </a:lnTo>
                  <a:lnTo>
                    <a:pt x="586" y="974"/>
                  </a:lnTo>
                  <a:lnTo>
                    <a:pt x="586" y="975"/>
                  </a:lnTo>
                  <a:lnTo>
                    <a:pt x="588" y="975"/>
                  </a:lnTo>
                  <a:lnTo>
                    <a:pt x="588" y="975"/>
                  </a:lnTo>
                  <a:lnTo>
                    <a:pt x="590" y="975"/>
                  </a:lnTo>
                  <a:lnTo>
                    <a:pt x="590" y="975"/>
                  </a:lnTo>
                  <a:lnTo>
                    <a:pt x="590" y="977"/>
                  </a:lnTo>
                  <a:lnTo>
                    <a:pt x="590" y="979"/>
                  </a:lnTo>
                  <a:lnTo>
                    <a:pt x="590" y="979"/>
                  </a:lnTo>
                  <a:lnTo>
                    <a:pt x="592" y="981"/>
                  </a:lnTo>
                  <a:lnTo>
                    <a:pt x="592" y="985"/>
                  </a:lnTo>
                  <a:lnTo>
                    <a:pt x="592" y="985"/>
                  </a:lnTo>
                  <a:lnTo>
                    <a:pt x="594" y="987"/>
                  </a:lnTo>
                  <a:lnTo>
                    <a:pt x="594" y="987"/>
                  </a:lnTo>
                  <a:lnTo>
                    <a:pt x="594" y="985"/>
                  </a:lnTo>
                  <a:lnTo>
                    <a:pt x="596" y="985"/>
                  </a:lnTo>
                  <a:lnTo>
                    <a:pt x="596" y="985"/>
                  </a:lnTo>
                  <a:lnTo>
                    <a:pt x="596" y="983"/>
                  </a:lnTo>
                  <a:lnTo>
                    <a:pt x="594" y="983"/>
                  </a:lnTo>
                  <a:close/>
                  <a:moveTo>
                    <a:pt x="405" y="955"/>
                  </a:moveTo>
                  <a:lnTo>
                    <a:pt x="405" y="953"/>
                  </a:lnTo>
                  <a:lnTo>
                    <a:pt x="403" y="953"/>
                  </a:lnTo>
                  <a:lnTo>
                    <a:pt x="401" y="951"/>
                  </a:lnTo>
                  <a:lnTo>
                    <a:pt x="401" y="951"/>
                  </a:lnTo>
                  <a:lnTo>
                    <a:pt x="399" y="951"/>
                  </a:lnTo>
                  <a:lnTo>
                    <a:pt x="399" y="951"/>
                  </a:lnTo>
                  <a:lnTo>
                    <a:pt x="399" y="953"/>
                  </a:lnTo>
                  <a:lnTo>
                    <a:pt x="399" y="953"/>
                  </a:lnTo>
                  <a:lnTo>
                    <a:pt x="397" y="953"/>
                  </a:lnTo>
                  <a:lnTo>
                    <a:pt x="397" y="953"/>
                  </a:lnTo>
                  <a:lnTo>
                    <a:pt x="397" y="951"/>
                  </a:lnTo>
                  <a:lnTo>
                    <a:pt x="395" y="951"/>
                  </a:lnTo>
                  <a:lnTo>
                    <a:pt x="393" y="953"/>
                  </a:lnTo>
                  <a:lnTo>
                    <a:pt x="393" y="955"/>
                  </a:lnTo>
                  <a:lnTo>
                    <a:pt x="393" y="956"/>
                  </a:lnTo>
                  <a:lnTo>
                    <a:pt x="393" y="958"/>
                  </a:lnTo>
                  <a:lnTo>
                    <a:pt x="393" y="960"/>
                  </a:lnTo>
                  <a:lnTo>
                    <a:pt x="395" y="960"/>
                  </a:lnTo>
                  <a:lnTo>
                    <a:pt x="395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401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5" y="955"/>
                  </a:lnTo>
                  <a:close/>
                  <a:moveTo>
                    <a:pt x="550" y="771"/>
                  </a:moveTo>
                  <a:lnTo>
                    <a:pt x="552" y="771"/>
                  </a:lnTo>
                  <a:lnTo>
                    <a:pt x="552" y="773"/>
                  </a:lnTo>
                  <a:lnTo>
                    <a:pt x="556" y="775"/>
                  </a:lnTo>
                  <a:lnTo>
                    <a:pt x="558" y="778"/>
                  </a:lnTo>
                  <a:lnTo>
                    <a:pt x="560" y="780"/>
                  </a:lnTo>
                  <a:lnTo>
                    <a:pt x="560" y="780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0"/>
                  </a:lnTo>
                  <a:lnTo>
                    <a:pt x="562" y="780"/>
                  </a:lnTo>
                  <a:lnTo>
                    <a:pt x="562" y="778"/>
                  </a:lnTo>
                  <a:lnTo>
                    <a:pt x="562" y="777"/>
                  </a:lnTo>
                  <a:lnTo>
                    <a:pt x="560" y="777"/>
                  </a:lnTo>
                  <a:lnTo>
                    <a:pt x="560" y="775"/>
                  </a:lnTo>
                  <a:lnTo>
                    <a:pt x="558" y="775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6" y="767"/>
                  </a:lnTo>
                  <a:lnTo>
                    <a:pt x="554" y="767"/>
                  </a:lnTo>
                  <a:lnTo>
                    <a:pt x="552" y="765"/>
                  </a:lnTo>
                  <a:lnTo>
                    <a:pt x="552" y="765"/>
                  </a:lnTo>
                  <a:lnTo>
                    <a:pt x="550" y="765"/>
                  </a:lnTo>
                  <a:lnTo>
                    <a:pt x="550" y="767"/>
                  </a:lnTo>
                  <a:lnTo>
                    <a:pt x="550" y="767"/>
                  </a:lnTo>
                  <a:lnTo>
                    <a:pt x="550" y="771"/>
                  </a:lnTo>
                  <a:close/>
                  <a:moveTo>
                    <a:pt x="503" y="727"/>
                  </a:moveTo>
                  <a:lnTo>
                    <a:pt x="501" y="729"/>
                  </a:lnTo>
                  <a:lnTo>
                    <a:pt x="501" y="733"/>
                  </a:lnTo>
                  <a:lnTo>
                    <a:pt x="505" y="733"/>
                  </a:lnTo>
                  <a:lnTo>
                    <a:pt x="509" y="733"/>
                  </a:lnTo>
                  <a:lnTo>
                    <a:pt x="509" y="731"/>
                  </a:lnTo>
                  <a:lnTo>
                    <a:pt x="509" y="729"/>
                  </a:lnTo>
                  <a:lnTo>
                    <a:pt x="505" y="727"/>
                  </a:lnTo>
                  <a:lnTo>
                    <a:pt x="503" y="727"/>
                  </a:lnTo>
                  <a:close/>
                  <a:moveTo>
                    <a:pt x="494" y="735"/>
                  </a:moveTo>
                  <a:lnTo>
                    <a:pt x="496" y="737"/>
                  </a:lnTo>
                  <a:lnTo>
                    <a:pt x="499" y="733"/>
                  </a:lnTo>
                  <a:lnTo>
                    <a:pt x="501" y="733"/>
                  </a:lnTo>
                  <a:lnTo>
                    <a:pt x="501" y="731"/>
                  </a:lnTo>
                  <a:lnTo>
                    <a:pt x="501" y="731"/>
                  </a:lnTo>
                  <a:lnTo>
                    <a:pt x="499" y="729"/>
                  </a:lnTo>
                  <a:lnTo>
                    <a:pt x="499" y="729"/>
                  </a:lnTo>
                  <a:lnTo>
                    <a:pt x="497" y="727"/>
                  </a:lnTo>
                  <a:lnTo>
                    <a:pt x="497" y="727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96" y="731"/>
                  </a:lnTo>
                  <a:lnTo>
                    <a:pt x="496" y="731"/>
                  </a:lnTo>
                  <a:lnTo>
                    <a:pt x="496" y="733"/>
                  </a:lnTo>
                  <a:lnTo>
                    <a:pt x="496" y="733"/>
                  </a:lnTo>
                  <a:lnTo>
                    <a:pt x="494" y="735"/>
                  </a:lnTo>
                  <a:lnTo>
                    <a:pt x="494" y="735"/>
                  </a:lnTo>
                  <a:close/>
                  <a:moveTo>
                    <a:pt x="327" y="32"/>
                  </a:moveTo>
                  <a:lnTo>
                    <a:pt x="329" y="31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1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23"/>
                  </a:lnTo>
                  <a:lnTo>
                    <a:pt x="327" y="25"/>
                  </a:lnTo>
                  <a:lnTo>
                    <a:pt x="327" y="27"/>
                  </a:lnTo>
                  <a:lnTo>
                    <a:pt x="325" y="29"/>
                  </a:lnTo>
                  <a:lnTo>
                    <a:pt x="325" y="31"/>
                  </a:lnTo>
                  <a:lnTo>
                    <a:pt x="327" y="32"/>
                  </a:lnTo>
                  <a:lnTo>
                    <a:pt x="327" y="32"/>
                  </a:lnTo>
                  <a:close/>
                  <a:moveTo>
                    <a:pt x="335" y="57"/>
                  </a:moveTo>
                  <a:lnTo>
                    <a:pt x="337" y="57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7" y="51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0" y="48"/>
                  </a:lnTo>
                  <a:lnTo>
                    <a:pt x="340" y="46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7" y="50"/>
                  </a:lnTo>
                  <a:lnTo>
                    <a:pt x="337" y="50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5" y="57"/>
                  </a:lnTo>
                  <a:lnTo>
                    <a:pt x="335" y="57"/>
                  </a:lnTo>
                  <a:close/>
                  <a:moveTo>
                    <a:pt x="333" y="116"/>
                  </a:moveTo>
                  <a:lnTo>
                    <a:pt x="335" y="116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4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5" y="112"/>
                  </a:lnTo>
                  <a:lnTo>
                    <a:pt x="335" y="112"/>
                  </a:lnTo>
                  <a:lnTo>
                    <a:pt x="333" y="114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6"/>
                  </a:lnTo>
                  <a:close/>
                  <a:moveTo>
                    <a:pt x="299" y="131"/>
                  </a:moveTo>
                  <a:lnTo>
                    <a:pt x="299" y="131"/>
                  </a:lnTo>
                  <a:lnTo>
                    <a:pt x="299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5"/>
                  </a:lnTo>
                  <a:lnTo>
                    <a:pt x="306" y="125"/>
                  </a:lnTo>
                  <a:lnTo>
                    <a:pt x="306" y="125"/>
                  </a:lnTo>
                  <a:lnTo>
                    <a:pt x="304" y="125"/>
                  </a:lnTo>
                  <a:lnTo>
                    <a:pt x="304" y="125"/>
                  </a:lnTo>
                  <a:lnTo>
                    <a:pt x="302" y="125"/>
                  </a:lnTo>
                  <a:lnTo>
                    <a:pt x="299" y="123"/>
                  </a:lnTo>
                  <a:lnTo>
                    <a:pt x="297" y="125"/>
                  </a:lnTo>
                  <a:lnTo>
                    <a:pt x="297" y="125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9" y="129"/>
                  </a:lnTo>
                  <a:lnTo>
                    <a:pt x="299" y="131"/>
                  </a:lnTo>
                  <a:close/>
                  <a:moveTo>
                    <a:pt x="291" y="163"/>
                  </a:moveTo>
                  <a:lnTo>
                    <a:pt x="293" y="163"/>
                  </a:lnTo>
                  <a:lnTo>
                    <a:pt x="299" y="163"/>
                  </a:lnTo>
                  <a:lnTo>
                    <a:pt x="301" y="163"/>
                  </a:lnTo>
                  <a:lnTo>
                    <a:pt x="302" y="163"/>
                  </a:lnTo>
                  <a:lnTo>
                    <a:pt x="304" y="161"/>
                  </a:lnTo>
                  <a:lnTo>
                    <a:pt x="304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299" y="159"/>
                  </a:lnTo>
                  <a:lnTo>
                    <a:pt x="297" y="159"/>
                  </a:lnTo>
                  <a:lnTo>
                    <a:pt x="293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3"/>
                  </a:lnTo>
                  <a:close/>
                  <a:moveTo>
                    <a:pt x="329" y="161"/>
                  </a:moveTo>
                  <a:lnTo>
                    <a:pt x="329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31" y="165"/>
                  </a:lnTo>
                  <a:lnTo>
                    <a:pt x="331" y="165"/>
                  </a:lnTo>
                  <a:lnTo>
                    <a:pt x="331" y="163"/>
                  </a:lnTo>
                  <a:lnTo>
                    <a:pt x="333" y="161"/>
                  </a:lnTo>
                  <a:lnTo>
                    <a:pt x="335" y="159"/>
                  </a:lnTo>
                  <a:lnTo>
                    <a:pt x="335" y="159"/>
                  </a:lnTo>
                  <a:lnTo>
                    <a:pt x="337" y="157"/>
                  </a:lnTo>
                  <a:lnTo>
                    <a:pt x="338" y="156"/>
                  </a:lnTo>
                  <a:lnTo>
                    <a:pt x="338" y="156"/>
                  </a:lnTo>
                  <a:lnTo>
                    <a:pt x="338" y="154"/>
                  </a:lnTo>
                  <a:lnTo>
                    <a:pt x="338" y="154"/>
                  </a:lnTo>
                  <a:lnTo>
                    <a:pt x="337" y="154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4"/>
                  </a:lnTo>
                  <a:lnTo>
                    <a:pt x="335" y="152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3" y="154"/>
                  </a:lnTo>
                  <a:lnTo>
                    <a:pt x="331" y="154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29" y="157"/>
                  </a:lnTo>
                  <a:lnTo>
                    <a:pt x="331" y="159"/>
                  </a:lnTo>
                  <a:lnTo>
                    <a:pt x="331" y="161"/>
                  </a:lnTo>
                  <a:lnTo>
                    <a:pt x="329" y="161"/>
                  </a:lnTo>
                  <a:close/>
                  <a:moveTo>
                    <a:pt x="333" y="455"/>
                  </a:moveTo>
                  <a:lnTo>
                    <a:pt x="333" y="457"/>
                  </a:lnTo>
                  <a:lnTo>
                    <a:pt x="335" y="459"/>
                  </a:lnTo>
                  <a:lnTo>
                    <a:pt x="335" y="459"/>
                  </a:lnTo>
                  <a:lnTo>
                    <a:pt x="337" y="459"/>
                  </a:lnTo>
                  <a:lnTo>
                    <a:pt x="338" y="457"/>
                  </a:lnTo>
                  <a:lnTo>
                    <a:pt x="340" y="457"/>
                  </a:lnTo>
                  <a:lnTo>
                    <a:pt x="340" y="453"/>
                  </a:lnTo>
                  <a:lnTo>
                    <a:pt x="340" y="451"/>
                  </a:lnTo>
                  <a:lnTo>
                    <a:pt x="340" y="447"/>
                  </a:lnTo>
                  <a:lnTo>
                    <a:pt x="340" y="445"/>
                  </a:lnTo>
                  <a:lnTo>
                    <a:pt x="338" y="443"/>
                  </a:lnTo>
                  <a:lnTo>
                    <a:pt x="338" y="445"/>
                  </a:lnTo>
                  <a:lnTo>
                    <a:pt x="338" y="443"/>
                  </a:lnTo>
                  <a:lnTo>
                    <a:pt x="338" y="443"/>
                  </a:lnTo>
                  <a:lnTo>
                    <a:pt x="337" y="440"/>
                  </a:lnTo>
                  <a:lnTo>
                    <a:pt x="337" y="44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6"/>
                  </a:lnTo>
                  <a:lnTo>
                    <a:pt x="338" y="436"/>
                  </a:lnTo>
                  <a:lnTo>
                    <a:pt x="338" y="436"/>
                  </a:lnTo>
                  <a:lnTo>
                    <a:pt x="338" y="434"/>
                  </a:lnTo>
                  <a:lnTo>
                    <a:pt x="340" y="434"/>
                  </a:lnTo>
                  <a:lnTo>
                    <a:pt x="340" y="434"/>
                  </a:lnTo>
                  <a:lnTo>
                    <a:pt x="342" y="434"/>
                  </a:lnTo>
                  <a:lnTo>
                    <a:pt x="342" y="436"/>
                  </a:lnTo>
                  <a:lnTo>
                    <a:pt x="344" y="434"/>
                  </a:lnTo>
                  <a:lnTo>
                    <a:pt x="342" y="434"/>
                  </a:lnTo>
                  <a:lnTo>
                    <a:pt x="342" y="432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30"/>
                  </a:lnTo>
                  <a:lnTo>
                    <a:pt x="337" y="430"/>
                  </a:lnTo>
                  <a:lnTo>
                    <a:pt x="335" y="430"/>
                  </a:lnTo>
                  <a:lnTo>
                    <a:pt x="333" y="430"/>
                  </a:lnTo>
                  <a:lnTo>
                    <a:pt x="333" y="430"/>
                  </a:lnTo>
                  <a:lnTo>
                    <a:pt x="333" y="432"/>
                  </a:lnTo>
                  <a:lnTo>
                    <a:pt x="331" y="432"/>
                  </a:lnTo>
                  <a:lnTo>
                    <a:pt x="329" y="430"/>
                  </a:lnTo>
                  <a:lnTo>
                    <a:pt x="329" y="430"/>
                  </a:lnTo>
                  <a:lnTo>
                    <a:pt x="327" y="432"/>
                  </a:lnTo>
                  <a:lnTo>
                    <a:pt x="327" y="438"/>
                  </a:lnTo>
                  <a:lnTo>
                    <a:pt x="327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31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1" y="445"/>
                  </a:lnTo>
                  <a:lnTo>
                    <a:pt x="333" y="445"/>
                  </a:lnTo>
                  <a:lnTo>
                    <a:pt x="335" y="447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5" y="453"/>
                  </a:lnTo>
                  <a:lnTo>
                    <a:pt x="333" y="455"/>
                  </a:lnTo>
                  <a:close/>
                  <a:moveTo>
                    <a:pt x="355" y="451"/>
                  </a:moveTo>
                  <a:lnTo>
                    <a:pt x="355" y="451"/>
                  </a:lnTo>
                  <a:lnTo>
                    <a:pt x="357" y="451"/>
                  </a:lnTo>
                  <a:lnTo>
                    <a:pt x="357" y="449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2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8" y="443"/>
                  </a:lnTo>
                  <a:lnTo>
                    <a:pt x="348" y="443"/>
                  </a:lnTo>
                  <a:lnTo>
                    <a:pt x="348" y="445"/>
                  </a:lnTo>
                  <a:lnTo>
                    <a:pt x="346" y="443"/>
                  </a:lnTo>
                  <a:lnTo>
                    <a:pt x="346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7"/>
                  </a:lnTo>
                  <a:lnTo>
                    <a:pt x="348" y="447"/>
                  </a:lnTo>
                  <a:lnTo>
                    <a:pt x="350" y="447"/>
                  </a:lnTo>
                  <a:lnTo>
                    <a:pt x="355" y="451"/>
                  </a:lnTo>
                  <a:close/>
                  <a:moveTo>
                    <a:pt x="337" y="491"/>
                  </a:moveTo>
                  <a:lnTo>
                    <a:pt x="337" y="493"/>
                  </a:lnTo>
                  <a:lnTo>
                    <a:pt x="338" y="493"/>
                  </a:lnTo>
                  <a:lnTo>
                    <a:pt x="338" y="494"/>
                  </a:lnTo>
                  <a:lnTo>
                    <a:pt x="342" y="496"/>
                  </a:lnTo>
                  <a:lnTo>
                    <a:pt x="346" y="498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2" y="502"/>
                  </a:lnTo>
                  <a:lnTo>
                    <a:pt x="352" y="500"/>
                  </a:lnTo>
                  <a:lnTo>
                    <a:pt x="352" y="498"/>
                  </a:lnTo>
                  <a:lnTo>
                    <a:pt x="350" y="498"/>
                  </a:lnTo>
                  <a:lnTo>
                    <a:pt x="346" y="494"/>
                  </a:lnTo>
                  <a:lnTo>
                    <a:pt x="338" y="489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5" y="487"/>
                  </a:lnTo>
                  <a:lnTo>
                    <a:pt x="335" y="487"/>
                  </a:lnTo>
                  <a:lnTo>
                    <a:pt x="335" y="489"/>
                  </a:lnTo>
                  <a:lnTo>
                    <a:pt x="335" y="489"/>
                  </a:lnTo>
                  <a:lnTo>
                    <a:pt x="337" y="491"/>
                  </a:lnTo>
                  <a:close/>
                  <a:moveTo>
                    <a:pt x="477" y="527"/>
                  </a:moveTo>
                  <a:lnTo>
                    <a:pt x="479" y="529"/>
                  </a:lnTo>
                  <a:lnTo>
                    <a:pt x="479" y="529"/>
                  </a:lnTo>
                  <a:lnTo>
                    <a:pt x="479" y="530"/>
                  </a:lnTo>
                  <a:lnTo>
                    <a:pt x="479" y="530"/>
                  </a:lnTo>
                  <a:lnTo>
                    <a:pt x="480" y="530"/>
                  </a:lnTo>
                  <a:lnTo>
                    <a:pt x="482" y="532"/>
                  </a:lnTo>
                  <a:lnTo>
                    <a:pt x="486" y="534"/>
                  </a:lnTo>
                  <a:lnTo>
                    <a:pt x="488" y="536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8" y="532"/>
                  </a:lnTo>
                  <a:lnTo>
                    <a:pt x="490" y="530"/>
                  </a:lnTo>
                  <a:lnTo>
                    <a:pt x="490" y="530"/>
                  </a:lnTo>
                  <a:lnTo>
                    <a:pt x="492" y="530"/>
                  </a:lnTo>
                  <a:lnTo>
                    <a:pt x="492" y="530"/>
                  </a:lnTo>
                  <a:lnTo>
                    <a:pt x="494" y="530"/>
                  </a:lnTo>
                  <a:lnTo>
                    <a:pt x="494" y="530"/>
                  </a:lnTo>
                  <a:lnTo>
                    <a:pt x="496" y="530"/>
                  </a:lnTo>
                  <a:lnTo>
                    <a:pt x="496" y="532"/>
                  </a:lnTo>
                  <a:lnTo>
                    <a:pt x="497" y="532"/>
                  </a:lnTo>
                  <a:lnTo>
                    <a:pt x="497" y="532"/>
                  </a:lnTo>
                  <a:lnTo>
                    <a:pt x="497" y="529"/>
                  </a:lnTo>
                  <a:lnTo>
                    <a:pt x="497" y="527"/>
                  </a:lnTo>
                  <a:lnTo>
                    <a:pt x="497" y="527"/>
                  </a:lnTo>
                  <a:lnTo>
                    <a:pt x="499" y="527"/>
                  </a:lnTo>
                  <a:lnTo>
                    <a:pt x="501" y="527"/>
                  </a:lnTo>
                  <a:lnTo>
                    <a:pt x="501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501" y="521"/>
                  </a:lnTo>
                  <a:lnTo>
                    <a:pt x="501" y="521"/>
                  </a:lnTo>
                  <a:lnTo>
                    <a:pt x="501" y="519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3" y="517"/>
                  </a:lnTo>
                  <a:lnTo>
                    <a:pt x="503" y="515"/>
                  </a:lnTo>
                  <a:lnTo>
                    <a:pt x="501" y="515"/>
                  </a:lnTo>
                  <a:lnTo>
                    <a:pt x="501" y="513"/>
                  </a:lnTo>
                  <a:lnTo>
                    <a:pt x="501" y="513"/>
                  </a:lnTo>
                  <a:lnTo>
                    <a:pt x="501" y="512"/>
                  </a:lnTo>
                  <a:lnTo>
                    <a:pt x="503" y="512"/>
                  </a:lnTo>
                  <a:lnTo>
                    <a:pt x="503" y="512"/>
                  </a:lnTo>
                  <a:lnTo>
                    <a:pt x="499" y="508"/>
                  </a:lnTo>
                  <a:lnTo>
                    <a:pt x="497" y="508"/>
                  </a:lnTo>
                  <a:lnTo>
                    <a:pt x="496" y="510"/>
                  </a:lnTo>
                  <a:lnTo>
                    <a:pt x="496" y="510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2"/>
                  </a:lnTo>
                  <a:lnTo>
                    <a:pt x="492" y="500"/>
                  </a:lnTo>
                  <a:lnTo>
                    <a:pt x="492" y="500"/>
                  </a:lnTo>
                  <a:lnTo>
                    <a:pt x="490" y="498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4" y="498"/>
                  </a:lnTo>
                  <a:lnTo>
                    <a:pt x="484" y="496"/>
                  </a:lnTo>
                  <a:lnTo>
                    <a:pt x="482" y="498"/>
                  </a:lnTo>
                  <a:lnTo>
                    <a:pt x="482" y="498"/>
                  </a:lnTo>
                  <a:lnTo>
                    <a:pt x="482" y="500"/>
                  </a:lnTo>
                  <a:lnTo>
                    <a:pt x="484" y="502"/>
                  </a:lnTo>
                  <a:lnTo>
                    <a:pt x="484" y="502"/>
                  </a:lnTo>
                  <a:lnTo>
                    <a:pt x="482" y="502"/>
                  </a:lnTo>
                  <a:lnTo>
                    <a:pt x="482" y="502"/>
                  </a:lnTo>
                  <a:lnTo>
                    <a:pt x="482" y="504"/>
                  </a:lnTo>
                  <a:lnTo>
                    <a:pt x="482" y="504"/>
                  </a:lnTo>
                  <a:lnTo>
                    <a:pt x="482" y="506"/>
                  </a:lnTo>
                  <a:lnTo>
                    <a:pt x="484" y="508"/>
                  </a:lnTo>
                  <a:lnTo>
                    <a:pt x="484" y="510"/>
                  </a:lnTo>
                  <a:lnTo>
                    <a:pt x="482" y="510"/>
                  </a:lnTo>
                  <a:lnTo>
                    <a:pt x="482" y="512"/>
                  </a:lnTo>
                  <a:lnTo>
                    <a:pt x="482" y="515"/>
                  </a:lnTo>
                  <a:lnTo>
                    <a:pt x="482" y="517"/>
                  </a:lnTo>
                  <a:lnTo>
                    <a:pt x="482" y="521"/>
                  </a:lnTo>
                  <a:lnTo>
                    <a:pt x="480" y="523"/>
                  </a:lnTo>
                  <a:lnTo>
                    <a:pt x="479" y="523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7" y="527"/>
                  </a:lnTo>
                  <a:lnTo>
                    <a:pt x="477" y="527"/>
                  </a:lnTo>
                  <a:close/>
                  <a:moveTo>
                    <a:pt x="444" y="610"/>
                  </a:moveTo>
                  <a:lnTo>
                    <a:pt x="444" y="608"/>
                  </a:lnTo>
                  <a:lnTo>
                    <a:pt x="444" y="608"/>
                  </a:lnTo>
                  <a:lnTo>
                    <a:pt x="441" y="608"/>
                  </a:lnTo>
                  <a:lnTo>
                    <a:pt x="441" y="608"/>
                  </a:lnTo>
                  <a:lnTo>
                    <a:pt x="439" y="606"/>
                  </a:lnTo>
                  <a:lnTo>
                    <a:pt x="437" y="604"/>
                  </a:lnTo>
                  <a:lnTo>
                    <a:pt x="437" y="604"/>
                  </a:lnTo>
                  <a:lnTo>
                    <a:pt x="435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29" y="604"/>
                  </a:lnTo>
                  <a:lnTo>
                    <a:pt x="429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29" y="602"/>
                  </a:lnTo>
                  <a:lnTo>
                    <a:pt x="429" y="601"/>
                  </a:lnTo>
                  <a:lnTo>
                    <a:pt x="429" y="601"/>
                  </a:lnTo>
                  <a:lnTo>
                    <a:pt x="427" y="601"/>
                  </a:lnTo>
                  <a:lnTo>
                    <a:pt x="426" y="601"/>
                  </a:lnTo>
                  <a:lnTo>
                    <a:pt x="426" y="601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2" y="601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6" y="610"/>
                  </a:lnTo>
                  <a:lnTo>
                    <a:pt x="426" y="610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4" y="616"/>
                  </a:lnTo>
                  <a:lnTo>
                    <a:pt x="424" y="618"/>
                  </a:lnTo>
                  <a:lnTo>
                    <a:pt x="424" y="619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3"/>
                  </a:lnTo>
                  <a:lnTo>
                    <a:pt x="422" y="625"/>
                  </a:lnTo>
                  <a:lnTo>
                    <a:pt x="424" y="623"/>
                  </a:lnTo>
                  <a:lnTo>
                    <a:pt x="424" y="623"/>
                  </a:lnTo>
                  <a:lnTo>
                    <a:pt x="427" y="623"/>
                  </a:lnTo>
                  <a:lnTo>
                    <a:pt x="427" y="625"/>
                  </a:lnTo>
                  <a:lnTo>
                    <a:pt x="426" y="625"/>
                  </a:lnTo>
                  <a:lnTo>
                    <a:pt x="426" y="627"/>
                  </a:lnTo>
                  <a:lnTo>
                    <a:pt x="424" y="627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4" y="629"/>
                  </a:lnTo>
                  <a:lnTo>
                    <a:pt x="424" y="629"/>
                  </a:lnTo>
                  <a:lnTo>
                    <a:pt x="424" y="631"/>
                  </a:lnTo>
                  <a:lnTo>
                    <a:pt x="422" y="631"/>
                  </a:lnTo>
                  <a:lnTo>
                    <a:pt x="422" y="631"/>
                  </a:lnTo>
                  <a:lnTo>
                    <a:pt x="422" y="633"/>
                  </a:lnTo>
                  <a:lnTo>
                    <a:pt x="422" y="635"/>
                  </a:lnTo>
                  <a:lnTo>
                    <a:pt x="422" y="636"/>
                  </a:lnTo>
                  <a:lnTo>
                    <a:pt x="420" y="636"/>
                  </a:lnTo>
                  <a:lnTo>
                    <a:pt x="420" y="636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40"/>
                  </a:lnTo>
                  <a:lnTo>
                    <a:pt x="418" y="640"/>
                  </a:lnTo>
                  <a:lnTo>
                    <a:pt x="418" y="640"/>
                  </a:lnTo>
                  <a:lnTo>
                    <a:pt x="418" y="642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8" y="646"/>
                  </a:lnTo>
                  <a:lnTo>
                    <a:pt x="420" y="644"/>
                  </a:lnTo>
                  <a:lnTo>
                    <a:pt x="426" y="640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3" y="631"/>
                  </a:lnTo>
                  <a:lnTo>
                    <a:pt x="435" y="627"/>
                  </a:lnTo>
                  <a:lnTo>
                    <a:pt x="435" y="627"/>
                  </a:lnTo>
                  <a:lnTo>
                    <a:pt x="437" y="625"/>
                  </a:lnTo>
                  <a:lnTo>
                    <a:pt x="439" y="625"/>
                  </a:lnTo>
                  <a:lnTo>
                    <a:pt x="439" y="625"/>
                  </a:lnTo>
                  <a:lnTo>
                    <a:pt x="441" y="625"/>
                  </a:lnTo>
                  <a:lnTo>
                    <a:pt x="441" y="625"/>
                  </a:lnTo>
                  <a:lnTo>
                    <a:pt x="443" y="627"/>
                  </a:lnTo>
                  <a:lnTo>
                    <a:pt x="444" y="627"/>
                  </a:lnTo>
                  <a:lnTo>
                    <a:pt x="444" y="629"/>
                  </a:lnTo>
                  <a:lnTo>
                    <a:pt x="446" y="631"/>
                  </a:lnTo>
                  <a:lnTo>
                    <a:pt x="448" y="633"/>
                  </a:lnTo>
                  <a:lnTo>
                    <a:pt x="448" y="635"/>
                  </a:lnTo>
                  <a:lnTo>
                    <a:pt x="450" y="635"/>
                  </a:lnTo>
                  <a:lnTo>
                    <a:pt x="450" y="635"/>
                  </a:lnTo>
                  <a:lnTo>
                    <a:pt x="452" y="635"/>
                  </a:lnTo>
                  <a:lnTo>
                    <a:pt x="450" y="635"/>
                  </a:lnTo>
                  <a:lnTo>
                    <a:pt x="450" y="636"/>
                  </a:lnTo>
                  <a:lnTo>
                    <a:pt x="452" y="636"/>
                  </a:lnTo>
                  <a:lnTo>
                    <a:pt x="454" y="638"/>
                  </a:lnTo>
                  <a:lnTo>
                    <a:pt x="454" y="638"/>
                  </a:lnTo>
                  <a:lnTo>
                    <a:pt x="454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8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60" y="646"/>
                  </a:lnTo>
                  <a:lnTo>
                    <a:pt x="463" y="646"/>
                  </a:lnTo>
                  <a:lnTo>
                    <a:pt x="463" y="646"/>
                  </a:lnTo>
                  <a:lnTo>
                    <a:pt x="465" y="646"/>
                  </a:lnTo>
                  <a:lnTo>
                    <a:pt x="465" y="648"/>
                  </a:lnTo>
                  <a:lnTo>
                    <a:pt x="467" y="650"/>
                  </a:lnTo>
                  <a:lnTo>
                    <a:pt x="469" y="650"/>
                  </a:lnTo>
                  <a:lnTo>
                    <a:pt x="471" y="652"/>
                  </a:lnTo>
                  <a:lnTo>
                    <a:pt x="473" y="652"/>
                  </a:lnTo>
                  <a:lnTo>
                    <a:pt x="475" y="654"/>
                  </a:lnTo>
                  <a:lnTo>
                    <a:pt x="477" y="655"/>
                  </a:lnTo>
                  <a:lnTo>
                    <a:pt x="477" y="657"/>
                  </a:lnTo>
                  <a:lnTo>
                    <a:pt x="479" y="659"/>
                  </a:lnTo>
                  <a:lnTo>
                    <a:pt x="479" y="659"/>
                  </a:lnTo>
                  <a:lnTo>
                    <a:pt x="479" y="657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79" y="652"/>
                  </a:lnTo>
                  <a:lnTo>
                    <a:pt x="479" y="650"/>
                  </a:lnTo>
                  <a:lnTo>
                    <a:pt x="479" y="648"/>
                  </a:lnTo>
                  <a:lnTo>
                    <a:pt x="477" y="646"/>
                  </a:lnTo>
                  <a:lnTo>
                    <a:pt x="475" y="644"/>
                  </a:lnTo>
                  <a:lnTo>
                    <a:pt x="475" y="642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7" y="642"/>
                  </a:lnTo>
                  <a:lnTo>
                    <a:pt x="479" y="644"/>
                  </a:lnTo>
                  <a:lnTo>
                    <a:pt x="479" y="642"/>
                  </a:lnTo>
                  <a:lnTo>
                    <a:pt x="477" y="640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3" y="635"/>
                  </a:lnTo>
                  <a:lnTo>
                    <a:pt x="473" y="635"/>
                  </a:lnTo>
                  <a:lnTo>
                    <a:pt x="473" y="633"/>
                  </a:lnTo>
                  <a:lnTo>
                    <a:pt x="471" y="633"/>
                  </a:lnTo>
                  <a:lnTo>
                    <a:pt x="471" y="633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5" y="625"/>
                  </a:lnTo>
                  <a:lnTo>
                    <a:pt x="465" y="627"/>
                  </a:lnTo>
                  <a:lnTo>
                    <a:pt x="463" y="627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0" y="625"/>
                  </a:lnTo>
                  <a:lnTo>
                    <a:pt x="460" y="627"/>
                  </a:lnTo>
                  <a:lnTo>
                    <a:pt x="460" y="625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0" y="616"/>
                  </a:lnTo>
                  <a:lnTo>
                    <a:pt x="450" y="616"/>
                  </a:lnTo>
                  <a:lnTo>
                    <a:pt x="450" y="614"/>
                  </a:lnTo>
                  <a:lnTo>
                    <a:pt x="448" y="616"/>
                  </a:lnTo>
                  <a:lnTo>
                    <a:pt x="446" y="616"/>
                  </a:lnTo>
                  <a:lnTo>
                    <a:pt x="446" y="616"/>
                  </a:lnTo>
                  <a:lnTo>
                    <a:pt x="446" y="614"/>
                  </a:lnTo>
                  <a:lnTo>
                    <a:pt x="446" y="614"/>
                  </a:lnTo>
                  <a:lnTo>
                    <a:pt x="448" y="614"/>
                  </a:lnTo>
                  <a:lnTo>
                    <a:pt x="448" y="614"/>
                  </a:lnTo>
                  <a:lnTo>
                    <a:pt x="446" y="614"/>
                  </a:lnTo>
                  <a:lnTo>
                    <a:pt x="446" y="612"/>
                  </a:lnTo>
                  <a:lnTo>
                    <a:pt x="446" y="610"/>
                  </a:lnTo>
                  <a:lnTo>
                    <a:pt x="444" y="610"/>
                  </a:lnTo>
                  <a:close/>
                  <a:moveTo>
                    <a:pt x="454" y="597"/>
                  </a:moveTo>
                  <a:lnTo>
                    <a:pt x="454" y="597"/>
                  </a:lnTo>
                  <a:lnTo>
                    <a:pt x="454" y="597"/>
                  </a:lnTo>
                  <a:lnTo>
                    <a:pt x="450" y="595"/>
                  </a:lnTo>
                  <a:lnTo>
                    <a:pt x="450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5"/>
                  </a:lnTo>
                  <a:lnTo>
                    <a:pt x="446" y="597"/>
                  </a:lnTo>
                  <a:lnTo>
                    <a:pt x="446" y="595"/>
                  </a:lnTo>
                  <a:lnTo>
                    <a:pt x="446" y="595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56" y="612"/>
                  </a:lnTo>
                  <a:lnTo>
                    <a:pt x="458" y="614"/>
                  </a:lnTo>
                  <a:lnTo>
                    <a:pt x="458" y="616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8"/>
                  </a:lnTo>
                  <a:lnTo>
                    <a:pt x="460" y="618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08"/>
                  </a:lnTo>
                  <a:lnTo>
                    <a:pt x="458" y="606"/>
                  </a:lnTo>
                  <a:lnTo>
                    <a:pt x="458" y="604"/>
                  </a:lnTo>
                  <a:lnTo>
                    <a:pt x="458" y="604"/>
                  </a:lnTo>
                  <a:lnTo>
                    <a:pt x="456" y="602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7"/>
                  </a:lnTo>
                  <a:close/>
                  <a:moveTo>
                    <a:pt x="426" y="583"/>
                  </a:moveTo>
                  <a:lnTo>
                    <a:pt x="426" y="582"/>
                  </a:lnTo>
                  <a:lnTo>
                    <a:pt x="426" y="580"/>
                  </a:lnTo>
                  <a:lnTo>
                    <a:pt x="426" y="580"/>
                  </a:lnTo>
                  <a:lnTo>
                    <a:pt x="426" y="578"/>
                  </a:lnTo>
                  <a:lnTo>
                    <a:pt x="424" y="578"/>
                  </a:lnTo>
                  <a:lnTo>
                    <a:pt x="422" y="578"/>
                  </a:lnTo>
                  <a:lnTo>
                    <a:pt x="420" y="578"/>
                  </a:lnTo>
                  <a:lnTo>
                    <a:pt x="418" y="576"/>
                  </a:lnTo>
                  <a:lnTo>
                    <a:pt x="418" y="576"/>
                  </a:lnTo>
                  <a:lnTo>
                    <a:pt x="416" y="574"/>
                  </a:lnTo>
                  <a:lnTo>
                    <a:pt x="416" y="574"/>
                  </a:lnTo>
                  <a:lnTo>
                    <a:pt x="416" y="572"/>
                  </a:lnTo>
                  <a:lnTo>
                    <a:pt x="416" y="570"/>
                  </a:lnTo>
                  <a:lnTo>
                    <a:pt x="416" y="570"/>
                  </a:lnTo>
                  <a:lnTo>
                    <a:pt x="414" y="570"/>
                  </a:lnTo>
                  <a:lnTo>
                    <a:pt x="414" y="568"/>
                  </a:lnTo>
                  <a:lnTo>
                    <a:pt x="412" y="566"/>
                  </a:lnTo>
                  <a:lnTo>
                    <a:pt x="410" y="565"/>
                  </a:lnTo>
                  <a:lnTo>
                    <a:pt x="410" y="563"/>
                  </a:lnTo>
                  <a:lnTo>
                    <a:pt x="410" y="563"/>
                  </a:lnTo>
                  <a:lnTo>
                    <a:pt x="408" y="561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7" y="563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3" y="565"/>
                  </a:lnTo>
                  <a:lnTo>
                    <a:pt x="403" y="565"/>
                  </a:lnTo>
                  <a:lnTo>
                    <a:pt x="403" y="568"/>
                  </a:lnTo>
                  <a:lnTo>
                    <a:pt x="405" y="570"/>
                  </a:lnTo>
                  <a:lnTo>
                    <a:pt x="408" y="570"/>
                  </a:lnTo>
                  <a:lnTo>
                    <a:pt x="410" y="572"/>
                  </a:lnTo>
                  <a:lnTo>
                    <a:pt x="410" y="572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20" y="582"/>
                  </a:lnTo>
                  <a:lnTo>
                    <a:pt x="420" y="582"/>
                  </a:lnTo>
                  <a:lnTo>
                    <a:pt x="424" y="582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9" y="591"/>
                  </a:lnTo>
                  <a:lnTo>
                    <a:pt x="433" y="593"/>
                  </a:lnTo>
                  <a:lnTo>
                    <a:pt x="431" y="589"/>
                  </a:lnTo>
                  <a:lnTo>
                    <a:pt x="426" y="583"/>
                  </a:lnTo>
                  <a:close/>
                  <a:moveTo>
                    <a:pt x="369" y="614"/>
                  </a:moveTo>
                  <a:lnTo>
                    <a:pt x="371" y="614"/>
                  </a:lnTo>
                  <a:lnTo>
                    <a:pt x="373" y="614"/>
                  </a:lnTo>
                  <a:lnTo>
                    <a:pt x="374" y="614"/>
                  </a:lnTo>
                  <a:lnTo>
                    <a:pt x="374" y="616"/>
                  </a:lnTo>
                  <a:lnTo>
                    <a:pt x="376" y="618"/>
                  </a:lnTo>
                  <a:lnTo>
                    <a:pt x="378" y="619"/>
                  </a:lnTo>
                  <a:lnTo>
                    <a:pt x="378" y="619"/>
                  </a:lnTo>
                  <a:lnTo>
                    <a:pt x="380" y="619"/>
                  </a:lnTo>
                  <a:lnTo>
                    <a:pt x="380" y="621"/>
                  </a:lnTo>
                  <a:lnTo>
                    <a:pt x="380" y="621"/>
                  </a:lnTo>
                  <a:lnTo>
                    <a:pt x="382" y="621"/>
                  </a:lnTo>
                  <a:lnTo>
                    <a:pt x="382" y="619"/>
                  </a:lnTo>
                  <a:lnTo>
                    <a:pt x="384" y="619"/>
                  </a:lnTo>
                  <a:lnTo>
                    <a:pt x="384" y="618"/>
                  </a:lnTo>
                  <a:lnTo>
                    <a:pt x="386" y="614"/>
                  </a:lnTo>
                  <a:lnTo>
                    <a:pt x="386" y="612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08"/>
                  </a:lnTo>
                  <a:lnTo>
                    <a:pt x="382" y="608"/>
                  </a:lnTo>
                  <a:lnTo>
                    <a:pt x="382" y="606"/>
                  </a:lnTo>
                  <a:lnTo>
                    <a:pt x="380" y="606"/>
                  </a:lnTo>
                  <a:lnTo>
                    <a:pt x="373" y="606"/>
                  </a:lnTo>
                  <a:lnTo>
                    <a:pt x="369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69" y="612"/>
                  </a:lnTo>
                  <a:lnTo>
                    <a:pt x="369" y="614"/>
                  </a:lnTo>
                  <a:close/>
                  <a:moveTo>
                    <a:pt x="348" y="597"/>
                  </a:moveTo>
                  <a:lnTo>
                    <a:pt x="350" y="597"/>
                  </a:lnTo>
                  <a:lnTo>
                    <a:pt x="350" y="597"/>
                  </a:lnTo>
                  <a:lnTo>
                    <a:pt x="350" y="595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6" y="597"/>
                  </a:lnTo>
                  <a:lnTo>
                    <a:pt x="344" y="597"/>
                  </a:lnTo>
                  <a:lnTo>
                    <a:pt x="340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4"/>
                  </a:lnTo>
                  <a:lnTo>
                    <a:pt x="338" y="608"/>
                  </a:lnTo>
                  <a:lnTo>
                    <a:pt x="338" y="610"/>
                  </a:lnTo>
                  <a:lnTo>
                    <a:pt x="338" y="612"/>
                  </a:lnTo>
                  <a:lnTo>
                    <a:pt x="337" y="612"/>
                  </a:lnTo>
                  <a:lnTo>
                    <a:pt x="335" y="614"/>
                  </a:lnTo>
                  <a:lnTo>
                    <a:pt x="335" y="618"/>
                  </a:lnTo>
                  <a:lnTo>
                    <a:pt x="335" y="619"/>
                  </a:lnTo>
                  <a:lnTo>
                    <a:pt x="335" y="619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40" y="623"/>
                  </a:lnTo>
                  <a:lnTo>
                    <a:pt x="340" y="623"/>
                  </a:lnTo>
                  <a:lnTo>
                    <a:pt x="340" y="625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7" y="625"/>
                  </a:lnTo>
                  <a:lnTo>
                    <a:pt x="337" y="627"/>
                  </a:lnTo>
                  <a:lnTo>
                    <a:pt x="337" y="629"/>
                  </a:lnTo>
                  <a:lnTo>
                    <a:pt x="338" y="629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40" y="629"/>
                  </a:lnTo>
                  <a:lnTo>
                    <a:pt x="340" y="629"/>
                  </a:lnTo>
                  <a:lnTo>
                    <a:pt x="342" y="627"/>
                  </a:lnTo>
                  <a:lnTo>
                    <a:pt x="342" y="627"/>
                  </a:lnTo>
                  <a:lnTo>
                    <a:pt x="344" y="629"/>
                  </a:lnTo>
                  <a:lnTo>
                    <a:pt x="344" y="627"/>
                  </a:lnTo>
                  <a:lnTo>
                    <a:pt x="342" y="627"/>
                  </a:lnTo>
                  <a:lnTo>
                    <a:pt x="342" y="625"/>
                  </a:lnTo>
                  <a:lnTo>
                    <a:pt x="342" y="623"/>
                  </a:lnTo>
                  <a:lnTo>
                    <a:pt x="342" y="623"/>
                  </a:lnTo>
                  <a:lnTo>
                    <a:pt x="344" y="618"/>
                  </a:lnTo>
                  <a:lnTo>
                    <a:pt x="346" y="614"/>
                  </a:lnTo>
                  <a:lnTo>
                    <a:pt x="346" y="608"/>
                  </a:lnTo>
                  <a:lnTo>
                    <a:pt x="348" y="604"/>
                  </a:lnTo>
                  <a:lnTo>
                    <a:pt x="348" y="602"/>
                  </a:lnTo>
                  <a:lnTo>
                    <a:pt x="348" y="599"/>
                  </a:lnTo>
                  <a:lnTo>
                    <a:pt x="348" y="597"/>
                  </a:lnTo>
                  <a:lnTo>
                    <a:pt x="348" y="597"/>
                  </a:lnTo>
                  <a:close/>
                  <a:moveTo>
                    <a:pt x="327" y="547"/>
                  </a:moveTo>
                  <a:lnTo>
                    <a:pt x="329" y="549"/>
                  </a:lnTo>
                  <a:lnTo>
                    <a:pt x="331" y="551"/>
                  </a:lnTo>
                  <a:lnTo>
                    <a:pt x="331" y="553"/>
                  </a:lnTo>
                  <a:lnTo>
                    <a:pt x="331" y="553"/>
                  </a:lnTo>
                  <a:lnTo>
                    <a:pt x="333" y="553"/>
                  </a:lnTo>
                  <a:lnTo>
                    <a:pt x="333" y="553"/>
                  </a:lnTo>
                  <a:lnTo>
                    <a:pt x="335" y="555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8" y="557"/>
                  </a:lnTo>
                  <a:lnTo>
                    <a:pt x="338" y="557"/>
                  </a:lnTo>
                  <a:lnTo>
                    <a:pt x="340" y="557"/>
                  </a:lnTo>
                  <a:lnTo>
                    <a:pt x="342" y="555"/>
                  </a:lnTo>
                  <a:lnTo>
                    <a:pt x="342" y="555"/>
                  </a:lnTo>
                  <a:lnTo>
                    <a:pt x="342" y="553"/>
                  </a:lnTo>
                  <a:lnTo>
                    <a:pt x="344" y="551"/>
                  </a:lnTo>
                  <a:lnTo>
                    <a:pt x="348" y="547"/>
                  </a:lnTo>
                  <a:lnTo>
                    <a:pt x="348" y="546"/>
                  </a:lnTo>
                  <a:lnTo>
                    <a:pt x="348" y="544"/>
                  </a:lnTo>
                  <a:lnTo>
                    <a:pt x="346" y="544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8" y="540"/>
                  </a:lnTo>
                  <a:lnTo>
                    <a:pt x="348" y="540"/>
                  </a:lnTo>
                  <a:lnTo>
                    <a:pt x="346" y="538"/>
                  </a:lnTo>
                  <a:lnTo>
                    <a:pt x="344" y="538"/>
                  </a:lnTo>
                  <a:lnTo>
                    <a:pt x="344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0" y="536"/>
                  </a:lnTo>
                  <a:lnTo>
                    <a:pt x="340" y="536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4"/>
                  </a:lnTo>
                  <a:lnTo>
                    <a:pt x="338" y="534"/>
                  </a:lnTo>
                  <a:lnTo>
                    <a:pt x="337" y="536"/>
                  </a:lnTo>
                  <a:lnTo>
                    <a:pt x="337" y="534"/>
                  </a:lnTo>
                  <a:lnTo>
                    <a:pt x="335" y="534"/>
                  </a:lnTo>
                  <a:lnTo>
                    <a:pt x="335" y="534"/>
                  </a:lnTo>
                  <a:lnTo>
                    <a:pt x="333" y="534"/>
                  </a:lnTo>
                  <a:lnTo>
                    <a:pt x="333" y="536"/>
                  </a:lnTo>
                  <a:lnTo>
                    <a:pt x="333" y="532"/>
                  </a:lnTo>
                  <a:lnTo>
                    <a:pt x="331" y="532"/>
                  </a:lnTo>
                  <a:lnTo>
                    <a:pt x="331" y="532"/>
                  </a:lnTo>
                  <a:lnTo>
                    <a:pt x="329" y="532"/>
                  </a:lnTo>
                  <a:lnTo>
                    <a:pt x="329" y="534"/>
                  </a:lnTo>
                  <a:lnTo>
                    <a:pt x="329" y="536"/>
                  </a:lnTo>
                  <a:lnTo>
                    <a:pt x="327" y="538"/>
                  </a:lnTo>
                  <a:lnTo>
                    <a:pt x="327" y="540"/>
                  </a:lnTo>
                  <a:lnTo>
                    <a:pt x="327" y="540"/>
                  </a:lnTo>
                  <a:lnTo>
                    <a:pt x="327" y="544"/>
                  </a:lnTo>
                  <a:lnTo>
                    <a:pt x="327" y="546"/>
                  </a:lnTo>
                  <a:lnTo>
                    <a:pt x="327" y="546"/>
                  </a:lnTo>
                  <a:lnTo>
                    <a:pt x="327" y="547"/>
                  </a:lnTo>
                  <a:lnTo>
                    <a:pt x="327" y="547"/>
                  </a:lnTo>
                  <a:close/>
                  <a:moveTo>
                    <a:pt x="219" y="515"/>
                  </a:moveTo>
                  <a:lnTo>
                    <a:pt x="219" y="515"/>
                  </a:lnTo>
                  <a:lnTo>
                    <a:pt x="217" y="513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3" y="513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0" y="512"/>
                  </a:lnTo>
                  <a:lnTo>
                    <a:pt x="210" y="513"/>
                  </a:lnTo>
                  <a:lnTo>
                    <a:pt x="210" y="513"/>
                  </a:lnTo>
                  <a:lnTo>
                    <a:pt x="210" y="515"/>
                  </a:lnTo>
                  <a:lnTo>
                    <a:pt x="212" y="517"/>
                  </a:lnTo>
                  <a:lnTo>
                    <a:pt x="212" y="517"/>
                  </a:lnTo>
                  <a:lnTo>
                    <a:pt x="213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7" y="519"/>
                  </a:lnTo>
                  <a:lnTo>
                    <a:pt x="217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5"/>
                  </a:lnTo>
                  <a:lnTo>
                    <a:pt x="223" y="525"/>
                  </a:lnTo>
                  <a:lnTo>
                    <a:pt x="223" y="525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1" y="521"/>
                  </a:lnTo>
                  <a:lnTo>
                    <a:pt x="221" y="521"/>
                  </a:lnTo>
                  <a:lnTo>
                    <a:pt x="223" y="521"/>
                  </a:lnTo>
                  <a:lnTo>
                    <a:pt x="223" y="519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586" y="784"/>
                  </a:moveTo>
                  <a:lnTo>
                    <a:pt x="588" y="784"/>
                  </a:lnTo>
                  <a:lnTo>
                    <a:pt x="588" y="786"/>
                  </a:lnTo>
                  <a:lnTo>
                    <a:pt x="590" y="784"/>
                  </a:lnTo>
                  <a:lnTo>
                    <a:pt x="590" y="784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88" y="780"/>
                  </a:lnTo>
                  <a:lnTo>
                    <a:pt x="588" y="780"/>
                  </a:lnTo>
                  <a:lnTo>
                    <a:pt x="588" y="778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3"/>
                  </a:lnTo>
                  <a:lnTo>
                    <a:pt x="590" y="773"/>
                  </a:lnTo>
                  <a:lnTo>
                    <a:pt x="590" y="771"/>
                  </a:lnTo>
                  <a:lnTo>
                    <a:pt x="588" y="771"/>
                  </a:lnTo>
                  <a:lnTo>
                    <a:pt x="588" y="769"/>
                  </a:lnTo>
                  <a:lnTo>
                    <a:pt x="588" y="767"/>
                  </a:lnTo>
                  <a:lnTo>
                    <a:pt x="588" y="767"/>
                  </a:lnTo>
                  <a:lnTo>
                    <a:pt x="588" y="765"/>
                  </a:lnTo>
                  <a:lnTo>
                    <a:pt x="586" y="765"/>
                  </a:lnTo>
                  <a:lnTo>
                    <a:pt x="586" y="765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1"/>
                  </a:lnTo>
                  <a:lnTo>
                    <a:pt x="586" y="761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58"/>
                  </a:lnTo>
                  <a:lnTo>
                    <a:pt x="586" y="760"/>
                  </a:lnTo>
                  <a:lnTo>
                    <a:pt x="586" y="760"/>
                  </a:lnTo>
                  <a:lnTo>
                    <a:pt x="586" y="758"/>
                  </a:lnTo>
                  <a:lnTo>
                    <a:pt x="586" y="756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6" y="746"/>
                  </a:lnTo>
                  <a:lnTo>
                    <a:pt x="586" y="746"/>
                  </a:lnTo>
                  <a:lnTo>
                    <a:pt x="586" y="744"/>
                  </a:lnTo>
                  <a:lnTo>
                    <a:pt x="585" y="744"/>
                  </a:lnTo>
                  <a:lnTo>
                    <a:pt x="585" y="746"/>
                  </a:lnTo>
                  <a:lnTo>
                    <a:pt x="585" y="746"/>
                  </a:lnTo>
                  <a:lnTo>
                    <a:pt x="583" y="748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1" y="752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79" y="750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7" y="756"/>
                  </a:lnTo>
                  <a:lnTo>
                    <a:pt x="577" y="756"/>
                  </a:lnTo>
                  <a:lnTo>
                    <a:pt x="577" y="758"/>
                  </a:lnTo>
                  <a:lnTo>
                    <a:pt x="577" y="758"/>
                  </a:lnTo>
                  <a:lnTo>
                    <a:pt x="577" y="760"/>
                  </a:lnTo>
                  <a:lnTo>
                    <a:pt x="577" y="760"/>
                  </a:lnTo>
                  <a:lnTo>
                    <a:pt x="579" y="760"/>
                  </a:lnTo>
                  <a:lnTo>
                    <a:pt x="579" y="760"/>
                  </a:lnTo>
                  <a:lnTo>
                    <a:pt x="577" y="760"/>
                  </a:lnTo>
                  <a:lnTo>
                    <a:pt x="577" y="761"/>
                  </a:lnTo>
                  <a:lnTo>
                    <a:pt x="579" y="761"/>
                  </a:lnTo>
                  <a:lnTo>
                    <a:pt x="579" y="763"/>
                  </a:lnTo>
                  <a:lnTo>
                    <a:pt x="579" y="763"/>
                  </a:lnTo>
                  <a:lnTo>
                    <a:pt x="577" y="761"/>
                  </a:lnTo>
                  <a:lnTo>
                    <a:pt x="577" y="761"/>
                  </a:lnTo>
                  <a:lnTo>
                    <a:pt x="577" y="763"/>
                  </a:lnTo>
                  <a:lnTo>
                    <a:pt x="577" y="763"/>
                  </a:lnTo>
                  <a:lnTo>
                    <a:pt x="577" y="765"/>
                  </a:lnTo>
                  <a:lnTo>
                    <a:pt x="577" y="767"/>
                  </a:lnTo>
                  <a:lnTo>
                    <a:pt x="575" y="767"/>
                  </a:lnTo>
                  <a:lnTo>
                    <a:pt x="575" y="767"/>
                  </a:lnTo>
                  <a:lnTo>
                    <a:pt x="575" y="769"/>
                  </a:lnTo>
                  <a:lnTo>
                    <a:pt x="575" y="769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3"/>
                  </a:lnTo>
                  <a:lnTo>
                    <a:pt x="579" y="773"/>
                  </a:lnTo>
                  <a:lnTo>
                    <a:pt x="579" y="773"/>
                  </a:lnTo>
                  <a:lnTo>
                    <a:pt x="579" y="771"/>
                  </a:lnTo>
                  <a:lnTo>
                    <a:pt x="579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3" y="771"/>
                  </a:lnTo>
                  <a:lnTo>
                    <a:pt x="583" y="771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1" y="775"/>
                  </a:lnTo>
                  <a:lnTo>
                    <a:pt x="581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5" y="778"/>
                  </a:lnTo>
                  <a:lnTo>
                    <a:pt x="585" y="778"/>
                  </a:lnTo>
                  <a:lnTo>
                    <a:pt x="583" y="778"/>
                  </a:lnTo>
                  <a:lnTo>
                    <a:pt x="585" y="780"/>
                  </a:lnTo>
                  <a:lnTo>
                    <a:pt x="586" y="780"/>
                  </a:lnTo>
                  <a:lnTo>
                    <a:pt x="586" y="780"/>
                  </a:lnTo>
                  <a:lnTo>
                    <a:pt x="586" y="782"/>
                  </a:lnTo>
                  <a:lnTo>
                    <a:pt x="586" y="782"/>
                  </a:lnTo>
                  <a:lnTo>
                    <a:pt x="586" y="784"/>
                  </a:lnTo>
                  <a:close/>
                  <a:moveTo>
                    <a:pt x="607" y="788"/>
                  </a:move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90"/>
                  </a:lnTo>
                  <a:lnTo>
                    <a:pt x="611" y="792"/>
                  </a:lnTo>
                  <a:lnTo>
                    <a:pt x="611" y="792"/>
                  </a:lnTo>
                  <a:lnTo>
                    <a:pt x="613" y="794"/>
                  </a:lnTo>
                  <a:lnTo>
                    <a:pt x="613" y="792"/>
                  </a:lnTo>
                  <a:lnTo>
                    <a:pt x="613" y="792"/>
                  </a:lnTo>
                  <a:lnTo>
                    <a:pt x="615" y="794"/>
                  </a:lnTo>
                  <a:lnTo>
                    <a:pt x="617" y="794"/>
                  </a:lnTo>
                  <a:lnTo>
                    <a:pt x="619" y="794"/>
                  </a:lnTo>
                  <a:lnTo>
                    <a:pt x="619" y="792"/>
                  </a:lnTo>
                  <a:lnTo>
                    <a:pt x="621" y="792"/>
                  </a:lnTo>
                  <a:lnTo>
                    <a:pt x="621" y="792"/>
                  </a:lnTo>
                  <a:lnTo>
                    <a:pt x="621" y="790"/>
                  </a:lnTo>
                  <a:lnTo>
                    <a:pt x="621" y="790"/>
                  </a:lnTo>
                  <a:lnTo>
                    <a:pt x="621" y="788"/>
                  </a:lnTo>
                  <a:lnTo>
                    <a:pt x="621" y="788"/>
                  </a:lnTo>
                  <a:lnTo>
                    <a:pt x="619" y="786"/>
                  </a:lnTo>
                  <a:lnTo>
                    <a:pt x="619" y="786"/>
                  </a:lnTo>
                  <a:lnTo>
                    <a:pt x="617" y="786"/>
                  </a:lnTo>
                  <a:lnTo>
                    <a:pt x="617" y="786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0"/>
                  </a:lnTo>
                  <a:lnTo>
                    <a:pt x="615" y="773"/>
                  </a:lnTo>
                  <a:lnTo>
                    <a:pt x="615" y="773"/>
                  </a:lnTo>
                  <a:lnTo>
                    <a:pt x="613" y="773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7"/>
                  </a:lnTo>
                  <a:lnTo>
                    <a:pt x="613" y="777"/>
                  </a:lnTo>
                  <a:lnTo>
                    <a:pt x="607" y="784"/>
                  </a:lnTo>
                  <a:lnTo>
                    <a:pt x="607" y="784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11" y="786"/>
                  </a:lnTo>
                  <a:lnTo>
                    <a:pt x="609" y="786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7" y="786"/>
                  </a:lnTo>
                  <a:lnTo>
                    <a:pt x="607" y="788"/>
                  </a:lnTo>
                  <a:lnTo>
                    <a:pt x="607" y="788"/>
                  </a:lnTo>
                  <a:close/>
                  <a:moveTo>
                    <a:pt x="359" y="1004"/>
                  </a:moveTo>
                  <a:lnTo>
                    <a:pt x="359" y="1004"/>
                  </a:lnTo>
                  <a:lnTo>
                    <a:pt x="357" y="1004"/>
                  </a:lnTo>
                  <a:lnTo>
                    <a:pt x="357" y="1004"/>
                  </a:lnTo>
                  <a:lnTo>
                    <a:pt x="355" y="1004"/>
                  </a:lnTo>
                  <a:lnTo>
                    <a:pt x="355" y="1004"/>
                  </a:lnTo>
                  <a:lnTo>
                    <a:pt x="355" y="1002"/>
                  </a:lnTo>
                  <a:lnTo>
                    <a:pt x="355" y="1002"/>
                  </a:lnTo>
                  <a:lnTo>
                    <a:pt x="352" y="1002"/>
                  </a:lnTo>
                  <a:lnTo>
                    <a:pt x="352" y="1002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48" y="1000"/>
                  </a:lnTo>
                  <a:lnTo>
                    <a:pt x="346" y="1000"/>
                  </a:lnTo>
                  <a:lnTo>
                    <a:pt x="346" y="998"/>
                  </a:lnTo>
                  <a:lnTo>
                    <a:pt x="346" y="998"/>
                  </a:lnTo>
                  <a:lnTo>
                    <a:pt x="344" y="998"/>
                  </a:lnTo>
                  <a:lnTo>
                    <a:pt x="344" y="998"/>
                  </a:lnTo>
                  <a:lnTo>
                    <a:pt x="342" y="998"/>
                  </a:lnTo>
                  <a:lnTo>
                    <a:pt x="340" y="998"/>
                  </a:lnTo>
                  <a:lnTo>
                    <a:pt x="340" y="998"/>
                  </a:lnTo>
                  <a:lnTo>
                    <a:pt x="338" y="1000"/>
                  </a:lnTo>
                  <a:lnTo>
                    <a:pt x="337" y="1000"/>
                  </a:lnTo>
                  <a:lnTo>
                    <a:pt x="337" y="1002"/>
                  </a:lnTo>
                  <a:lnTo>
                    <a:pt x="335" y="1002"/>
                  </a:lnTo>
                  <a:lnTo>
                    <a:pt x="329" y="1002"/>
                  </a:lnTo>
                  <a:lnTo>
                    <a:pt x="327" y="1002"/>
                  </a:lnTo>
                  <a:lnTo>
                    <a:pt x="327" y="1004"/>
                  </a:lnTo>
                  <a:lnTo>
                    <a:pt x="327" y="1006"/>
                  </a:lnTo>
                  <a:lnTo>
                    <a:pt x="327" y="1008"/>
                  </a:lnTo>
                  <a:lnTo>
                    <a:pt x="329" y="1008"/>
                  </a:lnTo>
                  <a:lnTo>
                    <a:pt x="329" y="1008"/>
                  </a:lnTo>
                  <a:lnTo>
                    <a:pt x="331" y="1009"/>
                  </a:lnTo>
                  <a:lnTo>
                    <a:pt x="331" y="1009"/>
                  </a:lnTo>
                  <a:lnTo>
                    <a:pt x="331" y="1013"/>
                  </a:lnTo>
                  <a:lnTo>
                    <a:pt x="337" y="1017"/>
                  </a:lnTo>
                  <a:lnTo>
                    <a:pt x="337" y="1017"/>
                  </a:lnTo>
                  <a:lnTo>
                    <a:pt x="337" y="1019"/>
                  </a:lnTo>
                  <a:lnTo>
                    <a:pt x="337" y="1021"/>
                  </a:lnTo>
                  <a:lnTo>
                    <a:pt x="337" y="1021"/>
                  </a:lnTo>
                  <a:lnTo>
                    <a:pt x="338" y="1019"/>
                  </a:lnTo>
                  <a:lnTo>
                    <a:pt x="342" y="1019"/>
                  </a:lnTo>
                  <a:lnTo>
                    <a:pt x="344" y="1019"/>
                  </a:lnTo>
                  <a:lnTo>
                    <a:pt x="348" y="1017"/>
                  </a:lnTo>
                  <a:lnTo>
                    <a:pt x="350" y="1017"/>
                  </a:lnTo>
                  <a:lnTo>
                    <a:pt x="350" y="1017"/>
                  </a:lnTo>
                  <a:lnTo>
                    <a:pt x="352" y="1017"/>
                  </a:lnTo>
                  <a:lnTo>
                    <a:pt x="354" y="1015"/>
                  </a:lnTo>
                  <a:lnTo>
                    <a:pt x="354" y="1013"/>
                  </a:lnTo>
                  <a:lnTo>
                    <a:pt x="354" y="1011"/>
                  </a:lnTo>
                  <a:lnTo>
                    <a:pt x="354" y="1011"/>
                  </a:lnTo>
                  <a:lnTo>
                    <a:pt x="355" y="1009"/>
                  </a:lnTo>
                  <a:lnTo>
                    <a:pt x="355" y="1009"/>
                  </a:lnTo>
                  <a:lnTo>
                    <a:pt x="357" y="1008"/>
                  </a:lnTo>
                  <a:lnTo>
                    <a:pt x="359" y="1008"/>
                  </a:lnTo>
                  <a:lnTo>
                    <a:pt x="361" y="1008"/>
                  </a:lnTo>
                  <a:lnTo>
                    <a:pt x="361" y="1008"/>
                  </a:lnTo>
                  <a:lnTo>
                    <a:pt x="361" y="1006"/>
                  </a:lnTo>
                  <a:lnTo>
                    <a:pt x="359" y="1004"/>
                  </a:lnTo>
                  <a:close/>
                  <a:moveTo>
                    <a:pt x="221" y="1097"/>
                  </a:moveTo>
                  <a:lnTo>
                    <a:pt x="221" y="1097"/>
                  </a:lnTo>
                  <a:lnTo>
                    <a:pt x="221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19" y="1091"/>
                  </a:lnTo>
                  <a:lnTo>
                    <a:pt x="217" y="1091"/>
                  </a:lnTo>
                  <a:lnTo>
                    <a:pt x="217" y="1091"/>
                  </a:lnTo>
                  <a:lnTo>
                    <a:pt x="215" y="1093"/>
                  </a:lnTo>
                  <a:lnTo>
                    <a:pt x="213" y="1093"/>
                  </a:lnTo>
                  <a:lnTo>
                    <a:pt x="213" y="1093"/>
                  </a:lnTo>
                  <a:lnTo>
                    <a:pt x="213" y="1095"/>
                  </a:lnTo>
                  <a:lnTo>
                    <a:pt x="212" y="1095"/>
                  </a:lnTo>
                  <a:lnTo>
                    <a:pt x="212" y="1097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10" y="1098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08" y="1097"/>
                  </a:lnTo>
                  <a:lnTo>
                    <a:pt x="208" y="1098"/>
                  </a:lnTo>
                  <a:lnTo>
                    <a:pt x="206" y="1098"/>
                  </a:lnTo>
                  <a:lnTo>
                    <a:pt x="206" y="1098"/>
                  </a:lnTo>
                  <a:lnTo>
                    <a:pt x="204" y="1100"/>
                  </a:lnTo>
                  <a:lnTo>
                    <a:pt x="202" y="1100"/>
                  </a:lnTo>
                  <a:lnTo>
                    <a:pt x="202" y="1100"/>
                  </a:lnTo>
                  <a:lnTo>
                    <a:pt x="200" y="1102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5" y="1104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8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3" y="1112"/>
                  </a:lnTo>
                  <a:lnTo>
                    <a:pt x="195" y="1112"/>
                  </a:lnTo>
                  <a:lnTo>
                    <a:pt x="195" y="1112"/>
                  </a:lnTo>
                  <a:lnTo>
                    <a:pt x="195" y="1110"/>
                  </a:lnTo>
                  <a:lnTo>
                    <a:pt x="196" y="1110"/>
                  </a:lnTo>
                  <a:lnTo>
                    <a:pt x="198" y="1110"/>
                  </a:lnTo>
                  <a:lnTo>
                    <a:pt x="198" y="1110"/>
                  </a:lnTo>
                  <a:lnTo>
                    <a:pt x="200" y="1108"/>
                  </a:lnTo>
                  <a:lnTo>
                    <a:pt x="200" y="1110"/>
                  </a:lnTo>
                  <a:lnTo>
                    <a:pt x="200" y="1110"/>
                  </a:lnTo>
                  <a:lnTo>
                    <a:pt x="202" y="1110"/>
                  </a:lnTo>
                  <a:lnTo>
                    <a:pt x="202" y="1108"/>
                  </a:lnTo>
                  <a:lnTo>
                    <a:pt x="202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6" y="1106"/>
                  </a:lnTo>
                  <a:lnTo>
                    <a:pt x="206" y="1104"/>
                  </a:lnTo>
                  <a:lnTo>
                    <a:pt x="206" y="1104"/>
                  </a:lnTo>
                  <a:lnTo>
                    <a:pt x="208" y="1104"/>
                  </a:lnTo>
                  <a:lnTo>
                    <a:pt x="208" y="1104"/>
                  </a:lnTo>
                  <a:lnTo>
                    <a:pt x="210" y="1104"/>
                  </a:lnTo>
                  <a:lnTo>
                    <a:pt x="210" y="1104"/>
                  </a:lnTo>
                  <a:lnTo>
                    <a:pt x="212" y="1104"/>
                  </a:lnTo>
                  <a:lnTo>
                    <a:pt x="212" y="1104"/>
                  </a:lnTo>
                  <a:lnTo>
                    <a:pt x="212" y="1100"/>
                  </a:lnTo>
                  <a:lnTo>
                    <a:pt x="213" y="1100"/>
                  </a:lnTo>
                  <a:lnTo>
                    <a:pt x="213" y="1100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7" y="1100"/>
                  </a:lnTo>
                  <a:lnTo>
                    <a:pt x="217" y="1100"/>
                  </a:lnTo>
                  <a:lnTo>
                    <a:pt x="217" y="1102"/>
                  </a:lnTo>
                  <a:lnTo>
                    <a:pt x="217" y="1102"/>
                  </a:lnTo>
                  <a:lnTo>
                    <a:pt x="217" y="1104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9" y="1108"/>
                  </a:lnTo>
                  <a:lnTo>
                    <a:pt x="219" y="1106"/>
                  </a:lnTo>
                  <a:lnTo>
                    <a:pt x="221" y="1104"/>
                  </a:lnTo>
                  <a:lnTo>
                    <a:pt x="221" y="1102"/>
                  </a:lnTo>
                  <a:lnTo>
                    <a:pt x="221" y="1098"/>
                  </a:lnTo>
                  <a:lnTo>
                    <a:pt x="221" y="1097"/>
                  </a:lnTo>
                  <a:close/>
                  <a:moveTo>
                    <a:pt x="454" y="832"/>
                  </a:moveTo>
                  <a:lnTo>
                    <a:pt x="454" y="830"/>
                  </a:lnTo>
                  <a:lnTo>
                    <a:pt x="454" y="830"/>
                  </a:lnTo>
                  <a:lnTo>
                    <a:pt x="454" y="828"/>
                  </a:lnTo>
                  <a:lnTo>
                    <a:pt x="452" y="828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0" y="824"/>
                  </a:lnTo>
                  <a:lnTo>
                    <a:pt x="450" y="824"/>
                  </a:lnTo>
                  <a:lnTo>
                    <a:pt x="448" y="826"/>
                  </a:lnTo>
                  <a:lnTo>
                    <a:pt x="448" y="826"/>
                  </a:lnTo>
                  <a:lnTo>
                    <a:pt x="448" y="828"/>
                  </a:lnTo>
                  <a:lnTo>
                    <a:pt x="448" y="828"/>
                  </a:lnTo>
                  <a:lnTo>
                    <a:pt x="446" y="828"/>
                  </a:lnTo>
                  <a:lnTo>
                    <a:pt x="444" y="830"/>
                  </a:lnTo>
                  <a:lnTo>
                    <a:pt x="443" y="830"/>
                  </a:lnTo>
                  <a:lnTo>
                    <a:pt x="443" y="830"/>
                  </a:lnTo>
                  <a:lnTo>
                    <a:pt x="441" y="830"/>
                  </a:lnTo>
                  <a:lnTo>
                    <a:pt x="439" y="832"/>
                  </a:lnTo>
                  <a:lnTo>
                    <a:pt x="439" y="832"/>
                  </a:lnTo>
                  <a:lnTo>
                    <a:pt x="439" y="833"/>
                  </a:lnTo>
                  <a:lnTo>
                    <a:pt x="444" y="837"/>
                  </a:lnTo>
                  <a:lnTo>
                    <a:pt x="446" y="837"/>
                  </a:lnTo>
                  <a:lnTo>
                    <a:pt x="446" y="837"/>
                  </a:lnTo>
                  <a:lnTo>
                    <a:pt x="448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2" y="835"/>
                  </a:lnTo>
                  <a:lnTo>
                    <a:pt x="454" y="837"/>
                  </a:lnTo>
                  <a:lnTo>
                    <a:pt x="454" y="835"/>
                  </a:lnTo>
                  <a:lnTo>
                    <a:pt x="454" y="835"/>
                  </a:lnTo>
                  <a:lnTo>
                    <a:pt x="456" y="835"/>
                  </a:lnTo>
                  <a:lnTo>
                    <a:pt x="456" y="835"/>
                  </a:lnTo>
                  <a:lnTo>
                    <a:pt x="456" y="833"/>
                  </a:lnTo>
                  <a:lnTo>
                    <a:pt x="454" y="833"/>
                  </a:lnTo>
                  <a:lnTo>
                    <a:pt x="454" y="833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close/>
                  <a:moveTo>
                    <a:pt x="528" y="833"/>
                  </a:moveTo>
                  <a:lnTo>
                    <a:pt x="528" y="832"/>
                  </a:lnTo>
                  <a:lnTo>
                    <a:pt x="528" y="832"/>
                  </a:lnTo>
                  <a:lnTo>
                    <a:pt x="526" y="832"/>
                  </a:lnTo>
                  <a:lnTo>
                    <a:pt x="526" y="830"/>
                  </a:lnTo>
                  <a:lnTo>
                    <a:pt x="524" y="828"/>
                  </a:lnTo>
                  <a:lnTo>
                    <a:pt x="522" y="828"/>
                  </a:lnTo>
                  <a:lnTo>
                    <a:pt x="520" y="828"/>
                  </a:lnTo>
                  <a:lnTo>
                    <a:pt x="518" y="830"/>
                  </a:lnTo>
                  <a:lnTo>
                    <a:pt x="516" y="832"/>
                  </a:lnTo>
                  <a:lnTo>
                    <a:pt x="518" y="835"/>
                  </a:lnTo>
                  <a:lnTo>
                    <a:pt x="520" y="835"/>
                  </a:lnTo>
                  <a:lnTo>
                    <a:pt x="524" y="837"/>
                  </a:lnTo>
                  <a:lnTo>
                    <a:pt x="524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8" y="839"/>
                  </a:lnTo>
                  <a:lnTo>
                    <a:pt x="528" y="839"/>
                  </a:lnTo>
                  <a:lnTo>
                    <a:pt x="528" y="837"/>
                  </a:lnTo>
                  <a:lnTo>
                    <a:pt x="528" y="837"/>
                  </a:lnTo>
                  <a:lnTo>
                    <a:pt x="528" y="835"/>
                  </a:lnTo>
                  <a:lnTo>
                    <a:pt x="530" y="833"/>
                  </a:lnTo>
                  <a:lnTo>
                    <a:pt x="528" y="833"/>
                  </a:lnTo>
                  <a:close/>
                  <a:moveTo>
                    <a:pt x="509" y="794"/>
                  </a:moveTo>
                  <a:lnTo>
                    <a:pt x="511" y="794"/>
                  </a:lnTo>
                  <a:lnTo>
                    <a:pt x="513" y="796"/>
                  </a:lnTo>
                  <a:lnTo>
                    <a:pt x="514" y="796"/>
                  </a:lnTo>
                  <a:lnTo>
                    <a:pt x="514" y="794"/>
                  </a:lnTo>
                  <a:lnTo>
                    <a:pt x="514" y="794"/>
                  </a:lnTo>
                  <a:lnTo>
                    <a:pt x="516" y="790"/>
                  </a:lnTo>
                  <a:lnTo>
                    <a:pt x="513" y="788"/>
                  </a:lnTo>
                  <a:lnTo>
                    <a:pt x="511" y="786"/>
                  </a:lnTo>
                  <a:lnTo>
                    <a:pt x="513" y="786"/>
                  </a:lnTo>
                  <a:lnTo>
                    <a:pt x="514" y="784"/>
                  </a:lnTo>
                  <a:lnTo>
                    <a:pt x="514" y="784"/>
                  </a:lnTo>
                  <a:lnTo>
                    <a:pt x="513" y="782"/>
                  </a:lnTo>
                  <a:lnTo>
                    <a:pt x="513" y="782"/>
                  </a:lnTo>
                  <a:lnTo>
                    <a:pt x="513" y="780"/>
                  </a:lnTo>
                  <a:lnTo>
                    <a:pt x="513" y="780"/>
                  </a:lnTo>
                  <a:lnTo>
                    <a:pt x="513" y="778"/>
                  </a:lnTo>
                  <a:lnTo>
                    <a:pt x="513" y="777"/>
                  </a:lnTo>
                  <a:lnTo>
                    <a:pt x="513" y="778"/>
                  </a:lnTo>
                  <a:lnTo>
                    <a:pt x="514" y="778"/>
                  </a:lnTo>
                  <a:lnTo>
                    <a:pt x="514" y="777"/>
                  </a:lnTo>
                  <a:lnTo>
                    <a:pt x="514" y="775"/>
                  </a:lnTo>
                  <a:lnTo>
                    <a:pt x="513" y="775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09" y="773"/>
                  </a:lnTo>
                  <a:lnTo>
                    <a:pt x="507" y="773"/>
                  </a:lnTo>
                  <a:lnTo>
                    <a:pt x="507" y="773"/>
                  </a:lnTo>
                  <a:lnTo>
                    <a:pt x="503" y="769"/>
                  </a:lnTo>
                  <a:lnTo>
                    <a:pt x="503" y="769"/>
                  </a:lnTo>
                  <a:lnTo>
                    <a:pt x="501" y="769"/>
                  </a:lnTo>
                  <a:lnTo>
                    <a:pt x="501" y="767"/>
                  </a:lnTo>
                  <a:lnTo>
                    <a:pt x="501" y="767"/>
                  </a:lnTo>
                  <a:lnTo>
                    <a:pt x="499" y="767"/>
                  </a:lnTo>
                  <a:lnTo>
                    <a:pt x="499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5"/>
                  </a:lnTo>
                  <a:lnTo>
                    <a:pt x="492" y="767"/>
                  </a:lnTo>
                  <a:lnTo>
                    <a:pt x="490" y="767"/>
                  </a:lnTo>
                  <a:lnTo>
                    <a:pt x="486" y="767"/>
                  </a:lnTo>
                  <a:lnTo>
                    <a:pt x="486" y="767"/>
                  </a:lnTo>
                  <a:lnTo>
                    <a:pt x="484" y="767"/>
                  </a:lnTo>
                  <a:lnTo>
                    <a:pt x="484" y="769"/>
                  </a:lnTo>
                  <a:lnTo>
                    <a:pt x="484" y="769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3"/>
                  </a:lnTo>
                  <a:lnTo>
                    <a:pt x="480" y="773"/>
                  </a:lnTo>
                  <a:lnTo>
                    <a:pt x="479" y="773"/>
                  </a:lnTo>
                  <a:lnTo>
                    <a:pt x="479" y="775"/>
                  </a:lnTo>
                  <a:lnTo>
                    <a:pt x="479" y="777"/>
                  </a:lnTo>
                  <a:lnTo>
                    <a:pt x="479" y="778"/>
                  </a:lnTo>
                  <a:lnTo>
                    <a:pt x="475" y="778"/>
                  </a:lnTo>
                  <a:lnTo>
                    <a:pt x="473" y="780"/>
                  </a:lnTo>
                  <a:lnTo>
                    <a:pt x="469" y="780"/>
                  </a:lnTo>
                  <a:lnTo>
                    <a:pt x="469" y="780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7" y="782"/>
                  </a:lnTo>
                  <a:lnTo>
                    <a:pt x="467" y="782"/>
                  </a:lnTo>
                  <a:lnTo>
                    <a:pt x="467" y="784"/>
                  </a:lnTo>
                  <a:lnTo>
                    <a:pt x="465" y="784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1" y="790"/>
                  </a:lnTo>
                  <a:lnTo>
                    <a:pt x="461" y="792"/>
                  </a:lnTo>
                  <a:lnTo>
                    <a:pt x="461" y="794"/>
                  </a:lnTo>
                  <a:lnTo>
                    <a:pt x="461" y="794"/>
                  </a:lnTo>
                  <a:lnTo>
                    <a:pt x="463" y="794"/>
                  </a:lnTo>
                  <a:lnTo>
                    <a:pt x="463" y="794"/>
                  </a:lnTo>
                  <a:lnTo>
                    <a:pt x="465" y="796"/>
                  </a:lnTo>
                  <a:lnTo>
                    <a:pt x="465" y="796"/>
                  </a:lnTo>
                  <a:lnTo>
                    <a:pt x="465" y="797"/>
                  </a:lnTo>
                  <a:lnTo>
                    <a:pt x="465" y="797"/>
                  </a:lnTo>
                  <a:lnTo>
                    <a:pt x="465" y="799"/>
                  </a:lnTo>
                  <a:lnTo>
                    <a:pt x="465" y="801"/>
                  </a:lnTo>
                  <a:lnTo>
                    <a:pt x="467" y="801"/>
                  </a:lnTo>
                  <a:lnTo>
                    <a:pt x="471" y="803"/>
                  </a:lnTo>
                  <a:lnTo>
                    <a:pt x="479" y="805"/>
                  </a:lnTo>
                  <a:lnTo>
                    <a:pt x="490" y="803"/>
                  </a:lnTo>
                  <a:lnTo>
                    <a:pt x="492" y="803"/>
                  </a:lnTo>
                  <a:lnTo>
                    <a:pt x="494" y="803"/>
                  </a:lnTo>
                  <a:lnTo>
                    <a:pt x="497" y="803"/>
                  </a:lnTo>
                  <a:lnTo>
                    <a:pt x="499" y="801"/>
                  </a:lnTo>
                  <a:lnTo>
                    <a:pt x="501" y="799"/>
                  </a:lnTo>
                  <a:lnTo>
                    <a:pt x="503" y="799"/>
                  </a:lnTo>
                  <a:lnTo>
                    <a:pt x="503" y="799"/>
                  </a:lnTo>
                  <a:lnTo>
                    <a:pt x="503" y="797"/>
                  </a:lnTo>
                  <a:lnTo>
                    <a:pt x="503" y="797"/>
                  </a:lnTo>
                  <a:lnTo>
                    <a:pt x="503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7" y="794"/>
                  </a:lnTo>
                  <a:lnTo>
                    <a:pt x="509" y="792"/>
                  </a:lnTo>
                  <a:lnTo>
                    <a:pt x="509" y="792"/>
                  </a:lnTo>
                  <a:lnTo>
                    <a:pt x="509" y="794"/>
                  </a:lnTo>
                  <a:lnTo>
                    <a:pt x="509" y="794"/>
                  </a:lnTo>
                  <a:lnTo>
                    <a:pt x="509" y="794"/>
                  </a:lnTo>
                  <a:close/>
                  <a:moveTo>
                    <a:pt x="390" y="733"/>
                  </a:moveTo>
                  <a:lnTo>
                    <a:pt x="390" y="729"/>
                  </a:lnTo>
                  <a:lnTo>
                    <a:pt x="388" y="727"/>
                  </a:lnTo>
                  <a:lnTo>
                    <a:pt x="386" y="725"/>
                  </a:lnTo>
                  <a:lnTo>
                    <a:pt x="384" y="725"/>
                  </a:lnTo>
                  <a:lnTo>
                    <a:pt x="384" y="725"/>
                  </a:lnTo>
                  <a:lnTo>
                    <a:pt x="384" y="727"/>
                  </a:lnTo>
                  <a:lnTo>
                    <a:pt x="382" y="727"/>
                  </a:lnTo>
                  <a:lnTo>
                    <a:pt x="382" y="729"/>
                  </a:lnTo>
                  <a:lnTo>
                    <a:pt x="380" y="731"/>
                  </a:lnTo>
                  <a:lnTo>
                    <a:pt x="380" y="731"/>
                  </a:lnTo>
                  <a:lnTo>
                    <a:pt x="378" y="731"/>
                  </a:lnTo>
                  <a:lnTo>
                    <a:pt x="378" y="733"/>
                  </a:lnTo>
                  <a:lnTo>
                    <a:pt x="376" y="735"/>
                  </a:lnTo>
                  <a:lnTo>
                    <a:pt x="376" y="735"/>
                  </a:lnTo>
                  <a:lnTo>
                    <a:pt x="374" y="737"/>
                  </a:lnTo>
                  <a:lnTo>
                    <a:pt x="374" y="739"/>
                  </a:lnTo>
                  <a:lnTo>
                    <a:pt x="376" y="739"/>
                  </a:lnTo>
                  <a:lnTo>
                    <a:pt x="376" y="739"/>
                  </a:lnTo>
                  <a:lnTo>
                    <a:pt x="376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8"/>
                  </a:lnTo>
                  <a:lnTo>
                    <a:pt x="376" y="748"/>
                  </a:lnTo>
                  <a:lnTo>
                    <a:pt x="376" y="748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80" y="744"/>
                  </a:lnTo>
                  <a:lnTo>
                    <a:pt x="380" y="744"/>
                  </a:lnTo>
                  <a:lnTo>
                    <a:pt x="380" y="746"/>
                  </a:lnTo>
                  <a:lnTo>
                    <a:pt x="382" y="746"/>
                  </a:lnTo>
                  <a:lnTo>
                    <a:pt x="384" y="744"/>
                  </a:lnTo>
                  <a:lnTo>
                    <a:pt x="386" y="743"/>
                  </a:lnTo>
                  <a:lnTo>
                    <a:pt x="388" y="737"/>
                  </a:lnTo>
                  <a:lnTo>
                    <a:pt x="390" y="733"/>
                  </a:lnTo>
                  <a:close/>
                  <a:moveTo>
                    <a:pt x="210" y="655"/>
                  </a:moveTo>
                  <a:lnTo>
                    <a:pt x="210" y="654"/>
                  </a:lnTo>
                  <a:lnTo>
                    <a:pt x="210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2"/>
                  </a:lnTo>
                  <a:lnTo>
                    <a:pt x="208" y="652"/>
                  </a:lnTo>
                  <a:lnTo>
                    <a:pt x="208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08" y="650"/>
                  </a:lnTo>
                  <a:lnTo>
                    <a:pt x="206" y="648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2" y="646"/>
                  </a:lnTo>
                  <a:lnTo>
                    <a:pt x="202" y="644"/>
                  </a:lnTo>
                  <a:lnTo>
                    <a:pt x="202" y="644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2"/>
                  </a:lnTo>
                  <a:lnTo>
                    <a:pt x="196" y="642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5" y="644"/>
                  </a:lnTo>
                  <a:lnTo>
                    <a:pt x="195" y="644"/>
                  </a:lnTo>
                  <a:lnTo>
                    <a:pt x="196" y="646"/>
                  </a:lnTo>
                  <a:lnTo>
                    <a:pt x="196" y="648"/>
                  </a:lnTo>
                  <a:lnTo>
                    <a:pt x="196" y="648"/>
                  </a:lnTo>
                  <a:lnTo>
                    <a:pt x="198" y="650"/>
                  </a:lnTo>
                  <a:lnTo>
                    <a:pt x="200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4"/>
                  </a:lnTo>
                  <a:lnTo>
                    <a:pt x="198" y="655"/>
                  </a:lnTo>
                  <a:lnTo>
                    <a:pt x="200" y="655"/>
                  </a:lnTo>
                  <a:lnTo>
                    <a:pt x="200" y="655"/>
                  </a:lnTo>
                  <a:lnTo>
                    <a:pt x="202" y="655"/>
                  </a:lnTo>
                  <a:lnTo>
                    <a:pt x="202" y="655"/>
                  </a:lnTo>
                  <a:lnTo>
                    <a:pt x="202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5"/>
                  </a:lnTo>
                  <a:lnTo>
                    <a:pt x="204" y="655"/>
                  </a:lnTo>
                  <a:lnTo>
                    <a:pt x="204" y="657"/>
                  </a:lnTo>
                  <a:lnTo>
                    <a:pt x="202" y="657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61"/>
                  </a:lnTo>
                  <a:lnTo>
                    <a:pt x="202" y="663"/>
                  </a:lnTo>
                  <a:lnTo>
                    <a:pt x="204" y="661"/>
                  </a:lnTo>
                  <a:lnTo>
                    <a:pt x="206" y="661"/>
                  </a:lnTo>
                  <a:lnTo>
                    <a:pt x="208" y="659"/>
                  </a:lnTo>
                  <a:lnTo>
                    <a:pt x="210" y="657"/>
                  </a:lnTo>
                  <a:lnTo>
                    <a:pt x="208" y="657"/>
                  </a:lnTo>
                  <a:lnTo>
                    <a:pt x="208" y="655"/>
                  </a:lnTo>
                  <a:lnTo>
                    <a:pt x="210" y="655"/>
                  </a:lnTo>
                  <a:close/>
                  <a:moveTo>
                    <a:pt x="196" y="627"/>
                  </a:moveTo>
                  <a:lnTo>
                    <a:pt x="195" y="627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6" y="627"/>
                  </a:lnTo>
                  <a:lnTo>
                    <a:pt x="196" y="627"/>
                  </a:lnTo>
                  <a:lnTo>
                    <a:pt x="198" y="625"/>
                  </a:lnTo>
                  <a:lnTo>
                    <a:pt x="198" y="627"/>
                  </a:lnTo>
                  <a:lnTo>
                    <a:pt x="198" y="627"/>
                  </a:lnTo>
                  <a:lnTo>
                    <a:pt x="198" y="629"/>
                  </a:lnTo>
                  <a:lnTo>
                    <a:pt x="198" y="629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3"/>
                  </a:lnTo>
                  <a:lnTo>
                    <a:pt x="200" y="635"/>
                  </a:lnTo>
                  <a:lnTo>
                    <a:pt x="202" y="636"/>
                  </a:lnTo>
                  <a:lnTo>
                    <a:pt x="204" y="638"/>
                  </a:lnTo>
                  <a:lnTo>
                    <a:pt x="204" y="638"/>
                  </a:lnTo>
                  <a:lnTo>
                    <a:pt x="206" y="640"/>
                  </a:lnTo>
                  <a:lnTo>
                    <a:pt x="208" y="640"/>
                  </a:lnTo>
                  <a:lnTo>
                    <a:pt x="210" y="640"/>
                  </a:lnTo>
                  <a:lnTo>
                    <a:pt x="212" y="640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38"/>
                  </a:lnTo>
                  <a:lnTo>
                    <a:pt x="213" y="638"/>
                  </a:lnTo>
                  <a:lnTo>
                    <a:pt x="215" y="638"/>
                  </a:lnTo>
                  <a:lnTo>
                    <a:pt x="215" y="638"/>
                  </a:lnTo>
                  <a:lnTo>
                    <a:pt x="217" y="638"/>
                  </a:lnTo>
                  <a:lnTo>
                    <a:pt x="217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21" y="640"/>
                  </a:lnTo>
                  <a:lnTo>
                    <a:pt x="221" y="640"/>
                  </a:lnTo>
                  <a:lnTo>
                    <a:pt x="223" y="640"/>
                  </a:lnTo>
                  <a:lnTo>
                    <a:pt x="223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7" y="640"/>
                  </a:lnTo>
                  <a:lnTo>
                    <a:pt x="227" y="640"/>
                  </a:lnTo>
                  <a:lnTo>
                    <a:pt x="229" y="640"/>
                  </a:lnTo>
                  <a:lnTo>
                    <a:pt x="229" y="638"/>
                  </a:lnTo>
                  <a:lnTo>
                    <a:pt x="229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6"/>
                  </a:lnTo>
                  <a:lnTo>
                    <a:pt x="227" y="636"/>
                  </a:lnTo>
                  <a:lnTo>
                    <a:pt x="229" y="636"/>
                  </a:lnTo>
                  <a:lnTo>
                    <a:pt x="229" y="635"/>
                  </a:lnTo>
                  <a:lnTo>
                    <a:pt x="227" y="635"/>
                  </a:lnTo>
                  <a:lnTo>
                    <a:pt x="227" y="633"/>
                  </a:lnTo>
                  <a:lnTo>
                    <a:pt x="225" y="631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21" y="631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7"/>
                  </a:lnTo>
                  <a:lnTo>
                    <a:pt x="221" y="627"/>
                  </a:lnTo>
                  <a:lnTo>
                    <a:pt x="219" y="625"/>
                  </a:lnTo>
                  <a:lnTo>
                    <a:pt x="219" y="625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7" y="631"/>
                  </a:lnTo>
                  <a:lnTo>
                    <a:pt x="217" y="633"/>
                  </a:lnTo>
                  <a:lnTo>
                    <a:pt x="215" y="631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0" y="627"/>
                  </a:lnTo>
                  <a:lnTo>
                    <a:pt x="210" y="627"/>
                  </a:lnTo>
                  <a:lnTo>
                    <a:pt x="210" y="625"/>
                  </a:lnTo>
                  <a:lnTo>
                    <a:pt x="208" y="625"/>
                  </a:lnTo>
                  <a:lnTo>
                    <a:pt x="206" y="623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19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6" y="618"/>
                  </a:lnTo>
                  <a:lnTo>
                    <a:pt x="196" y="619"/>
                  </a:lnTo>
                  <a:lnTo>
                    <a:pt x="196" y="621"/>
                  </a:lnTo>
                  <a:lnTo>
                    <a:pt x="196" y="621"/>
                  </a:lnTo>
                  <a:lnTo>
                    <a:pt x="198" y="621"/>
                  </a:lnTo>
                  <a:lnTo>
                    <a:pt x="200" y="621"/>
                  </a:lnTo>
                  <a:lnTo>
                    <a:pt x="198" y="621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6" y="627"/>
                  </a:lnTo>
                  <a:close/>
                  <a:moveTo>
                    <a:pt x="204" y="741"/>
                  </a:moveTo>
                  <a:lnTo>
                    <a:pt x="204" y="741"/>
                  </a:lnTo>
                  <a:lnTo>
                    <a:pt x="204" y="739"/>
                  </a:lnTo>
                  <a:lnTo>
                    <a:pt x="204" y="739"/>
                  </a:lnTo>
                  <a:lnTo>
                    <a:pt x="206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198" y="735"/>
                  </a:lnTo>
                  <a:lnTo>
                    <a:pt x="196" y="735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3" y="733"/>
                  </a:lnTo>
                  <a:lnTo>
                    <a:pt x="191" y="737"/>
                  </a:lnTo>
                  <a:lnTo>
                    <a:pt x="191" y="737"/>
                  </a:lnTo>
                  <a:lnTo>
                    <a:pt x="189" y="741"/>
                  </a:lnTo>
                  <a:lnTo>
                    <a:pt x="187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3"/>
                  </a:lnTo>
                  <a:lnTo>
                    <a:pt x="189" y="744"/>
                  </a:lnTo>
                  <a:lnTo>
                    <a:pt x="191" y="746"/>
                  </a:lnTo>
                  <a:lnTo>
                    <a:pt x="191" y="746"/>
                  </a:lnTo>
                  <a:lnTo>
                    <a:pt x="193" y="746"/>
                  </a:lnTo>
                  <a:lnTo>
                    <a:pt x="193" y="746"/>
                  </a:lnTo>
                  <a:lnTo>
                    <a:pt x="195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3"/>
                  </a:lnTo>
                  <a:lnTo>
                    <a:pt x="198" y="741"/>
                  </a:lnTo>
                  <a:lnTo>
                    <a:pt x="198" y="741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200" y="743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2" y="741"/>
                  </a:lnTo>
                  <a:lnTo>
                    <a:pt x="204" y="741"/>
                  </a:lnTo>
                  <a:close/>
                  <a:moveTo>
                    <a:pt x="7" y="911"/>
                  </a:moveTo>
                  <a:lnTo>
                    <a:pt x="7" y="909"/>
                  </a:lnTo>
                  <a:lnTo>
                    <a:pt x="7" y="909"/>
                  </a:lnTo>
                  <a:lnTo>
                    <a:pt x="7" y="907"/>
                  </a:lnTo>
                  <a:lnTo>
                    <a:pt x="5" y="907"/>
                  </a:lnTo>
                  <a:lnTo>
                    <a:pt x="3" y="909"/>
                  </a:lnTo>
                  <a:lnTo>
                    <a:pt x="3" y="909"/>
                  </a:lnTo>
                  <a:lnTo>
                    <a:pt x="1" y="909"/>
                  </a:lnTo>
                  <a:lnTo>
                    <a:pt x="1" y="911"/>
                  </a:lnTo>
                  <a:lnTo>
                    <a:pt x="1" y="911"/>
                  </a:lnTo>
                  <a:lnTo>
                    <a:pt x="1" y="909"/>
                  </a:lnTo>
                  <a:lnTo>
                    <a:pt x="1" y="909"/>
                  </a:lnTo>
                  <a:lnTo>
                    <a:pt x="0" y="909"/>
                  </a:lnTo>
                  <a:lnTo>
                    <a:pt x="0" y="909"/>
                  </a:lnTo>
                  <a:lnTo>
                    <a:pt x="0" y="917"/>
                  </a:lnTo>
                  <a:lnTo>
                    <a:pt x="0" y="919"/>
                  </a:lnTo>
                  <a:lnTo>
                    <a:pt x="1" y="921"/>
                  </a:lnTo>
                  <a:lnTo>
                    <a:pt x="1" y="922"/>
                  </a:lnTo>
                  <a:lnTo>
                    <a:pt x="1" y="924"/>
                  </a:lnTo>
                  <a:lnTo>
                    <a:pt x="1" y="926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5" y="926"/>
                  </a:lnTo>
                  <a:lnTo>
                    <a:pt x="3" y="924"/>
                  </a:lnTo>
                  <a:lnTo>
                    <a:pt x="5" y="924"/>
                  </a:lnTo>
                  <a:lnTo>
                    <a:pt x="5" y="924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7"/>
                  </a:lnTo>
                  <a:lnTo>
                    <a:pt x="7" y="915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9" y="911"/>
                  </a:lnTo>
                  <a:lnTo>
                    <a:pt x="7" y="911"/>
                  </a:lnTo>
                  <a:lnTo>
                    <a:pt x="7" y="911"/>
                  </a:lnTo>
                  <a:close/>
                  <a:moveTo>
                    <a:pt x="299" y="1047"/>
                  </a:moveTo>
                  <a:lnTo>
                    <a:pt x="299" y="1047"/>
                  </a:lnTo>
                  <a:lnTo>
                    <a:pt x="295" y="1047"/>
                  </a:lnTo>
                  <a:lnTo>
                    <a:pt x="293" y="1047"/>
                  </a:lnTo>
                  <a:lnTo>
                    <a:pt x="291" y="1045"/>
                  </a:lnTo>
                  <a:lnTo>
                    <a:pt x="289" y="1045"/>
                  </a:lnTo>
                  <a:lnTo>
                    <a:pt x="287" y="1047"/>
                  </a:lnTo>
                  <a:lnTo>
                    <a:pt x="287" y="1047"/>
                  </a:lnTo>
                  <a:lnTo>
                    <a:pt x="285" y="1047"/>
                  </a:lnTo>
                  <a:lnTo>
                    <a:pt x="284" y="1044"/>
                  </a:lnTo>
                  <a:lnTo>
                    <a:pt x="284" y="1042"/>
                  </a:lnTo>
                  <a:lnTo>
                    <a:pt x="282" y="1042"/>
                  </a:lnTo>
                  <a:lnTo>
                    <a:pt x="280" y="1042"/>
                  </a:lnTo>
                  <a:lnTo>
                    <a:pt x="280" y="1042"/>
                  </a:lnTo>
                  <a:lnTo>
                    <a:pt x="278" y="1042"/>
                  </a:lnTo>
                  <a:lnTo>
                    <a:pt x="278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2" y="1044"/>
                  </a:lnTo>
                  <a:lnTo>
                    <a:pt x="272" y="1044"/>
                  </a:lnTo>
                  <a:lnTo>
                    <a:pt x="270" y="1044"/>
                  </a:lnTo>
                  <a:lnTo>
                    <a:pt x="268" y="1045"/>
                  </a:lnTo>
                  <a:lnTo>
                    <a:pt x="266" y="1045"/>
                  </a:lnTo>
                  <a:lnTo>
                    <a:pt x="265" y="1047"/>
                  </a:lnTo>
                  <a:lnTo>
                    <a:pt x="265" y="1049"/>
                  </a:lnTo>
                  <a:lnTo>
                    <a:pt x="263" y="1049"/>
                  </a:lnTo>
                  <a:lnTo>
                    <a:pt x="263" y="1051"/>
                  </a:lnTo>
                  <a:lnTo>
                    <a:pt x="265" y="1053"/>
                  </a:lnTo>
                  <a:lnTo>
                    <a:pt x="265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8" y="1055"/>
                  </a:lnTo>
                  <a:lnTo>
                    <a:pt x="268" y="1055"/>
                  </a:lnTo>
                  <a:lnTo>
                    <a:pt x="270" y="1055"/>
                  </a:lnTo>
                  <a:lnTo>
                    <a:pt x="272" y="1053"/>
                  </a:lnTo>
                  <a:lnTo>
                    <a:pt x="272" y="1053"/>
                  </a:lnTo>
                  <a:lnTo>
                    <a:pt x="276" y="1053"/>
                  </a:lnTo>
                  <a:lnTo>
                    <a:pt x="276" y="1053"/>
                  </a:lnTo>
                  <a:lnTo>
                    <a:pt x="276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80" y="1053"/>
                  </a:lnTo>
                  <a:lnTo>
                    <a:pt x="285" y="1051"/>
                  </a:lnTo>
                  <a:lnTo>
                    <a:pt x="287" y="1051"/>
                  </a:lnTo>
                  <a:lnTo>
                    <a:pt x="289" y="1053"/>
                  </a:lnTo>
                  <a:lnTo>
                    <a:pt x="289" y="1053"/>
                  </a:lnTo>
                  <a:lnTo>
                    <a:pt x="289" y="1055"/>
                  </a:lnTo>
                  <a:lnTo>
                    <a:pt x="289" y="1055"/>
                  </a:lnTo>
                  <a:lnTo>
                    <a:pt x="289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3" y="1057"/>
                  </a:lnTo>
                  <a:lnTo>
                    <a:pt x="295" y="1055"/>
                  </a:lnTo>
                  <a:lnTo>
                    <a:pt x="295" y="1053"/>
                  </a:lnTo>
                  <a:lnTo>
                    <a:pt x="295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1"/>
                  </a:lnTo>
                  <a:lnTo>
                    <a:pt x="299" y="1051"/>
                  </a:lnTo>
                  <a:lnTo>
                    <a:pt x="301" y="1051"/>
                  </a:lnTo>
                  <a:lnTo>
                    <a:pt x="301" y="1051"/>
                  </a:lnTo>
                  <a:lnTo>
                    <a:pt x="301" y="1049"/>
                  </a:lnTo>
                  <a:lnTo>
                    <a:pt x="301" y="1047"/>
                  </a:lnTo>
                  <a:lnTo>
                    <a:pt x="299" y="1047"/>
                  </a:lnTo>
                  <a:close/>
                  <a:moveTo>
                    <a:pt x="200" y="341"/>
                  </a:moveTo>
                  <a:lnTo>
                    <a:pt x="200" y="341"/>
                  </a:lnTo>
                  <a:lnTo>
                    <a:pt x="198" y="343"/>
                  </a:lnTo>
                  <a:lnTo>
                    <a:pt x="200" y="343"/>
                  </a:lnTo>
                  <a:lnTo>
                    <a:pt x="200" y="343"/>
                  </a:lnTo>
                  <a:lnTo>
                    <a:pt x="202" y="345"/>
                  </a:lnTo>
                  <a:lnTo>
                    <a:pt x="202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4" y="345"/>
                  </a:lnTo>
                  <a:lnTo>
                    <a:pt x="204" y="341"/>
                  </a:lnTo>
                  <a:lnTo>
                    <a:pt x="204" y="341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41"/>
                  </a:lnTo>
                  <a:lnTo>
                    <a:pt x="202" y="341"/>
                  </a:lnTo>
                  <a:lnTo>
                    <a:pt x="200" y="341"/>
                  </a:lnTo>
                  <a:close/>
                  <a:moveTo>
                    <a:pt x="320" y="508"/>
                  </a:moveTo>
                  <a:lnTo>
                    <a:pt x="320" y="506"/>
                  </a:lnTo>
                  <a:lnTo>
                    <a:pt x="321" y="506"/>
                  </a:lnTo>
                  <a:lnTo>
                    <a:pt x="321" y="504"/>
                  </a:lnTo>
                  <a:lnTo>
                    <a:pt x="321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8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2"/>
                  </a:lnTo>
                  <a:lnTo>
                    <a:pt x="333" y="512"/>
                  </a:lnTo>
                  <a:lnTo>
                    <a:pt x="333" y="512"/>
                  </a:lnTo>
                  <a:lnTo>
                    <a:pt x="335" y="512"/>
                  </a:lnTo>
                  <a:lnTo>
                    <a:pt x="335" y="513"/>
                  </a:lnTo>
                  <a:lnTo>
                    <a:pt x="337" y="513"/>
                  </a:lnTo>
                  <a:lnTo>
                    <a:pt x="338" y="515"/>
                  </a:lnTo>
                  <a:lnTo>
                    <a:pt x="338" y="515"/>
                  </a:lnTo>
                  <a:lnTo>
                    <a:pt x="340" y="515"/>
                  </a:lnTo>
                  <a:lnTo>
                    <a:pt x="340" y="515"/>
                  </a:lnTo>
                  <a:lnTo>
                    <a:pt x="342" y="517"/>
                  </a:lnTo>
                  <a:lnTo>
                    <a:pt x="342" y="517"/>
                  </a:lnTo>
                  <a:lnTo>
                    <a:pt x="344" y="515"/>
                  </a:lnTo>
                  <a:lnTo>
                    <a:pt x="346" y="517"/>
                  </a:lnTo>
                  <a:lnTo>
                    <a:pt x="348" y="519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2" y="527"/>
                  </a:lnTo>
                  <a:lnTo>
                    <a:pt x="352" y="529"/>
                  </a:lnTo>
                  <a:lnTo>
                    <a:pt x="352" y="529"/>
                  </a:lnTo>
                  <a:lnTo>
                    <a:pt x="354" y="529"/>
                  </a:lnTo>
                  <a:lnTo>
                    <a:pt x="355" y="529"/>
                  </a:lnTo>
                  <a:lnTo>
                    <a:pt x="357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3" y="532"/>
                  </a:lnTo>
                  <a:lnTo>
                    <a:pt x="365" y="534"/>
                  </a:lnTo>
                  <a:lnTo>
                    <a:pt x="365" y="534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73" y="546"/>
                  </a:lnTo>
                  <a:lnTo>
                    <a:pt x="374" y="549"/>
                  </a:lnTo>
                  <a:lnTo>
                    <a:pt x="374" y="551"/>
                  </a:lnTo>
                  <a:lnTo>
                    <a:pt x="374" y="553"/>
                  </a:lnTo>
                  <a:lnTo>
                    <a:pt x="374" y="555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59"/>
                  </a:lnTo>
                  <a:lnTo>
                    <a:pt x="382" y="559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6" y="557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3"/>
                  </a:lnTo>
                  <a:lnTo>
                    <a:pt x="386" y="553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47"/>
                  </a:lnTo>
                  <a:lnTo>
                    <a:pt x="386" y="546"/>
                  </a:lnTo>
                  <a:lnTo>
                    <a:pt x="384" y="542"/>
                  </a:lnTo>
                  <a:lnTo>
                    <a:pt x="384" y="542"/>
                  </a:lnTo>
                  <a:lnTo>
                    <a:pt x="382" y="540"/>
                  </a:lnTo>
                  <a:lnTo>
                    <a:pt x="380" y="536"/>
                  </a:lnTo>
                  <a:lnTo>
                    <a:pt x="378" y="534"/>
                  </a:lnTo>
                  <a:lnTo>
                    <a:pt x="378" y="532"/>
                  </a:lnTo>
                  <a:lnTo>
                    <a:pt x="380" y="534"/>
                  </a:lnTo>
                  <a:lnTo>
                    <a:pt x="382" y="536"/>
                  </a:lnTo>
                  <a:lnTo>
                    <a:pt x="382" y="534"/>
                  </a:lnTo>
                  <a:lnTo>
                    <a:pt x="382" y="534"/>
                  </a:lnTo>
                  <a:lnTo>
                    <a:pt x="376" y="530"/>
                  </a:lnTo>
                  <a:lnTo>
                    <a:pt x="374" y="529"/>
                  </a:lnTo>
                  <a:lnTo>
                    <a:pt x="373" y="527"/>
                  </a:lnTo>
                  <a:lnTo>
                    <a:pt x="373" y="525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3" y="517"/>
                  </a:lnTo>
                  <a:lnTo>
                    <a:pt x="374" y="515"/>
                  </a:lnTo>
                  <a:lnTo>
                    <a:pt x="374" y="515"/>
                  </a:lnTo>
                  <a:lnTo>
                    <a:pt x="373" y="513"/>
                  </a:lnTo>
                  <a:lnTo>
                    <a:pt x="371" y="510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7" y="506"/>
                  </a:lnTo>
                  <a:lnTo>
                    <a:pt x="367" y="506"/>
                  </a:lnTo>
                  <a:lnTo>
                    <a:pt x="369" y="506"/>
                  </a:lnTo>
                  <a:lnTo>
                    <a:pt x="371" y="506"/>
                  </a:lnTo>
                  <a:lnTo>
                    <a:pt x="374" y="508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10"/>
                  </a:lnTo>
                  <a:lnTo>
                    <a:pt x="380" y="510"/>
                  </a:lnTo>
                  <a:lnTo>
                    <a:pt x="380" y="510"/>
                  </a:lnTo>
                  <a:lnTo>
                    <a:pt x="382" y="510"/>
                  </a:lnTo>
                  <a:lnTo>
                    <a:pt x="384" y="512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6" y="515"/>
                  </a:lnTo>
                  <a:lnTo>
                    <a:pt x="386" y="513"/>
                  </a:lnTo>
                  <a:lnTo>
                    <a:pt x="386" y="515"/>
                  </a:lnTo>
                  <a:lnTo>
                    <a:pt x="390" y="515"/>
                  </a:lnTo>
                  <a:lnTo>
                    <a:pt x="390" y="515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23"/>
                  </a:lnTo>
                  <a:lnTo>
                    <a:pt x="395" y="527"/>
                  </a:lnTo>
                  <a:lnTo>
                    <a:pt x="395" y="527"/>
                  </a:lnTo>
                  <a:lnTo>
                    <a:pt x="397" y="530"/>
                  </a:lnTo>
                  <a:lnTo>
                    <a:pt x="399" y="530"/>
                  </a:lnTo>
                  <a:lnTo>
                    <a:pt x="399" y="530"/>
                  </a:lnTo>
                  <a:lnTo>
                    <a:pt x="403" y="534"/>
                  </a:lnTo>
                  <a:lnTo>
                    <a:pt x="405" y="534"/>
                  </a:lnTo>
                  <a:lnTo>
                    <a:pt x="407" y="536"/>
                  </a:lnTo>
                  <a:lnTo>
                    <a:pt x="407" y="53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12" y="536"/>
                  </a:lnTo>
                  <a:lnTo>
                    <a:pt x="414" y="540"/>
                  </a:lnTo>
                  <a:lnTo>
                    <a:pt x="416" y="540"/>
                  </a:lnTo>
                  <a:lnTo>
                    <a:pt x="418" y="540"/>
                  </a:lnTo>
                  <a:lnTo>
                    <a:pt x="420" y="542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51"/>
                  </a:lnTo>
                  <a:lnTo>
                    <a:pt x="424" y="551"/>
                  </a:lnTo>
                  <a:lnTo>
                    <a:pt x="426" y="553"/>
                  </a:lnTo>
                  <a:lnTo>
                    <a:pt x="427" y="555"/>
                  </a:lnTo>
                  <a:lnTo>
                    <a:pt x="427" y="557"/>
                  </a:lnTo>
                  <a:lnTo>
                    <a:pt x="426" y="563"/>
                  </a:lnTo>
                  <a:lnTo>
                    <a:pt x="427" y="566"/>
                  </a:lnTo>
                  <a:lnTo>
                    <a:pt x="426" y="566"/>
                  </a:lnTo>
                  <a:lnTo>
                    <a:pt x="426" y="568"/>
                  </a:lnTo>
                  <a:lnTo>
                    <a:pt x="427" y="568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9" y="570"/>
                  </a:lnTo>
                  <a:lnTo>
                    <a:pt x="431" y="568"/>
                  </a:lnTo>
                  <a:lnTo>
                    <a:pt x="433" y="568"/>
                  </a:lnTo>
                  <a:lnTo>
                    <a:pt x="433" y="568"/>
                  </a:lnTo>
                  <a:lnTo>
                    <a:pt x="435" y="568"/>
                  </a:lnTo>
                  <a:lnTo>
                    <a:pt x="437" y="568"/>
                  </a:lnTo>
                  <a:lnTo>
                    <a:pt x="437" y="570"/>
                  </a:lnTo>
                  <a:lnTo>
                    <a:pt x="439" y="572"/>
                  </a:lnTo>
                  <a:lnTo>
                    <a:pt x="441" y="572"/>
                  </a:lnTo>
                  <a:lnTo>
                    <a:pt x="441" y="574"/>
                  </a:lnTo>
                  <a:lnTo>
                    <a:pt x="441" y="574"/>
                  </a:lnTo>
                  <a:lnTo>
                    <a:pt x="443" y="574"/>
                  </a:lnTo>
                  <a:lnTo>
                    <a:pt x="443" y="574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6" y="576"/>
                  </a:lnTo>
                  <a:lnTo>
                    <a:pt x="448" y="578"/>
                  </a:lnTo>
                  <a:lnTo>
                    <a:pt x="448" y="580"/>
                  </a:lnTo>
                  <a:lnTo>
                    <a:pt x="448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6"/>
                  </a:lnTo>
                  <a:lnTo>
                    <a:pt x="452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8"/>
                  </a:lnTo>
                  <a:lnTo>
                    <a:pt x="452" y="580"/>
                  </a:lnTo>
                  <a:lnTo>
                    <a:pt x="454" y="582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60" y="582"/>
                  </a:lnTo>
                  <a:lnTo>
                    <a:pt x="460" y="582"/>
                  </a:lnTo>
                  <a:lnTo>
                    <a:pt x="461" y="580"/>
                  </a:lnTo>
                  <a:lnTo>
                    <a:pt x="461" y="580"/>
                  </a:lnTo>
                  <a:lnTo>
                    <a:pt x="463" y="580"/>
                  </a:lnTo>
                  <a:lnTo>
                    <a:pt x="465" y="578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7" y="574"/>
                  </a:lnTo>
                  <a:lnTo>
                    <a:pt x="467" y="574"/>
                  </a:lnTo>
                  <a:lnTo>
                    <a:pt x="469" y="574"/>
                  </a:lnTo>
                  <a:lnTo>
                    <a:pt x="471" y="574"/>
                  </a:lnTo>
                  <a:lnTo>
                    <a:pt x="471" y="574"/>
                  </a:lnTo>
                  <a:lnTo>
                    <a:pt x="475" y="574"/>
                  </a:lnTo>
                  <a:lnTo>
                    <a:pt x="477" y="574"/>
                  </a:lnTo>
                  <a:lnTo>
                    <a:pt x="477" y="576"/>
                  </a:lnTo>
                  <a:lnTo>
                    <a:pt x="477" y="578"/>
                  </a:lnTo>
                  <a:lnTo>
                    <a:pt x="475" y="578"/>
                  </a:lnTo>
                  <a:lnTo>
                    <a:pt x="475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1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5" y="580"/>
                  </a:lnTo>
                  <a:lnTo>
                    <a:pt x="465" y="580"/>
                  </a:lnTo>
                  <a:lnTo>
                    <a:pt x="465" y="582"/>
                  </a:lnTo>
                  <a:lnTo>
                    <a:pt x="463" y="582"/>
                  </a:lnTo>
                  <a:lnTo>
                    <a:pt x="461" y="583"/>
                  </a:lnTo>
                  <a:lnTo>
                    <a:pt x="460" y="583"/>
                  </a:lnTo>
                  <a:lnTo>
                    <a:pt x="461" y="583"/>
                  </a:lnTo>
                  <a:lnTo>
                    <a:pt x="463" y="583"/>
                  </a:lnTo>
                  <a:lnTo>
                    <a:pt x="463" y="585"/>
                  </a:lnTo>
                  <a:lnTo>
                    <a:pt x="463" y="587"/>
                  </a:lnTo>
                  <a:lnTo>
                    <a:pt x="463" y="587"/>
                  </a:lnTo>
                  <a:lnTo>
                    <a:pt x="463" y="589"/>
                  </a:lnTo>
                  <a:lnTo>
                    <a:pt x="463" y="591"/>
                  </a:lnTo>
                  <a:lnTo>
                    <a:pt x="465" y="593"/>
                  </a:lnTo>
                  <a:lnTo>
                    <a:pt x="465" y="595"/>
                  </a:lnTo>
                  <a:lnTo>
                    <a:pt x="465" y="597"/>
                  </a:lnTo>
                  <a:lnTo>
                    <a:pt x="467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9"/>
                  </a:lnTo>
                  <a:lnTo>
                    <a:pt x="471" y="601"/>
                  </a:lnTo>
                  <a:lnTo>
                    <a:pt x="473" y="602"/>
                  </a:lnTo>
                  <a:lnTo>
                    <a:pt x="475" y="602"/>
                  </a:lnTo>
                  <a:lnTo>
                    <a:pt x="477" y="602"/>
                  </a:lnTo>
                  <a:lnTo>
                    <a:pt x="479" y="602"/>
                  </a:lnTo>
                  <a:lnTo>
                    <a:pt x="479" y="602"/>
                  </a:lnTo>
                  <a:lnTo>
                    <a:pt x="480" y="602"/>
                  </a:lnTo>
                  <a:lnTo>
                    <a:pt x="480" y="602"/>
                  </a:lnTo>
                  <a:lnTo>
                    <a:pt x="480" y="601"/>
                  </a:lnTo>
                  <a:lnTo>
                    <a:pt x="480" y="601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7"/>
                  </a:lnTo>
                  <a:lnTo>
                    <a:pt x="480" y="597"/>
                  </a:lnTo>
                  <a:lnTo>
                    <a:pt x="482" y="595"/>
                  </a:lnTo>
                  <a:lnTo>
                    <a:pt x="482" y="593"/>
                  </a:lnTo>
                  <a:lnTo>
                    <a:pt x="484" y="585"/>
                  </a:lnTo>
                  <a:lnTo>
                    <a:pt x="484" y="583"/>
                  </a:lnTo>
                  <a:lnTo>
                    <a:pt x="484" y="580"/>
                  </a:lnTo>
                  <a:lnTo>
                    <a:pt x="482" y="578"/>
                  </a:lnTo>
                  <a:lnTo>
                    <a:pt x="482" y="578"/>
                  </a:lnTo>
                  <a:lnTo>
                    <a:pt x="482" y="576"/>
                  </a:lnTo>
                  <a:lnTo>
                    <a:pt x="484" y="574"/>
                  </a:lnTo>
                  <a:lnTo>
                    <a:pt x="484" y="572"/>
                  </a:lnTo>
                  <a:lnTo>
                    <a:pt x="484" y="572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8" y="568"/>
                  </a:lnTo>
                  <a:lnTo>
                    <a:pt x="486" y="568"/>
                  </a:lnTo>
                  <a:lnTo>
                    <a:pt x="486" y="566"/>
                  </a:lnTo>
                  <a:lnTo>
                    <a:pt x="484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79" y="570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5" y="566"/>
                  </a:lnTo>
                  <a:lnTo>
                    <a:pt x="475" y="565"/>
                  </a:lnTo>
                  <a:lnTo>
                    <a:pt x="473" y="565"/>
                  </a:lnTo>
                  <a:lnTo>
                    <a:pt x="471" y="565"/>
                  </a:lnTo>
                  <a:lnTo>
                    <a:pt x="471" y="565"/>
                  </a:lnTo>
                  <a:lnTo>
                    <a:pt x="471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7" y="563"/>
                  </a:lnTo>
                  <a:lnTo>
                    <a:pt x="467" y="561"/>
                  </a:lnTo>
                  <a:lnTo>
                    <a:pt x="467" y="561"/>
                  </a:lnTo>
                  <a:lnTo>
                    <a:pt x="465" y="561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1" y="566"/>
                  </a:lnTo>
                  <a:lnTo>
                    <a:pt x="461" y="566"/>
                  </a:lnTo>
                  <a:lnTo>
                    <a:pt x="461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5"/>
                  </a:lnTo>
                  <a:lnTo>
                    <a:pt x="460" y="565"/>
                  </a:lnTo>
                  <a:lnTo>
                    <a:pt x="460" y="565"/>
                  </a:lnTo>
                  <a:lnTo>
                    <a:pt x="458" y="563"/>
                  </a:lnTo>
                  <a:lnTo>
                    <a:pt x="458" y="561"/>
                  </a:lnTo>
                  <a:lnTo>
                    <a:pt x="458" y="561"/>
                  </a:lnTo>
                  <a:lnTo>
                    <a:pt x="458" y="559"/>
                  </a:lnTo>
                  <a:lnTo>
                    <a:pt x="458" y="557"/>
                  </a:lnTo>
                  <a:lnTo>
                    <a:pt x="460" y="555"/>
                  </a:lnTo>
                  <a:lnTo>
                    <a:pt x="460" y="555"/>
                  </a:lnTo>
                  <a:lnTo>
                    <a:pt x="465" y="555"/>
                  </a:lnTo>
                  <a:lnTo>
                    <a:pt x="463" y="555"/>
                  </a:lnTo>
                  <a:lnTo>
                    <a:pt x="463" y="553"/>
                  </a:lnTo>
                  <a:lnTo>
                    <a:pt x="463" y="553"/>
                  </a:lnTo>
                  <a:lnTo>
                    <a:pt x="461" y="555"/>
                  </a:lnTo>
                  <a:lnTo>
                    <a:pt x="461" y="551"/>
                  </a:lnTo>
                  <a:lnTo>
                    <a:pt x="460" y="549"/>
                  </a:lnTo>
                  <a:lnTo>
                    <a:pt x="460" y="549"/>
                  </a:lnTo>
                  <a:lnTo>
                    <a:pt x="458" y="549"/>
                  </a:lnTo>
                  <a:lnTo>
                    <a:pt x="458" y="547"/>
                  </a:lnTo>
                  <a:lnTo>
                    <a:pt x="456" y="546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2" y="540"/>
                  </a:lnTo>
                  <a:lnTo>
                    <a:pt x="452" y="538"/>
                  </a:lnTo>
                  <a:lnTo>
                    <a:pt x="448" y="536"/>
                  </a:lnTo>
                  <a:lnTo>
                    <a:pt x="446" y="536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3" y="532"/>
                  </a:lnTo>
                  <a:lnTo>
                    <a:pt x="443" y="532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29"/>
                  </a:lnTo>
                  <a:lnTo>
                    <a:pt x="444" y="523"/>
                  </a:lnTo>
                  <a:lnTo>
                    <a:pt x="444" y="521"/>
                  </a:lnTo>
                  <a:lnTo>
                    <a:pt x="446" y="521"/>
                  </a:lnTo>
                  <a:lnTo>
                    <a:pt x="448" y="521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2" y="523"/>
                  </a:lnTo>
                  <a:lnTo>
                    <a:pt x="452" y="521"/>
                  </a:lnTo>
                  <a:lnTo>
                    <a:pt x="454" y="521"/>
                  </a:lnTo>
                  <a:lnTo>
                    <a:pt x="458" y="523"/>
                  </a:lnTo>
                  <a:lnTo>
                    <a:pt x="460" y="523"/>
                  </a:lnTo>
                  <a:lnTo>
                    <a:pt x="461" y="525"/>
                  </a:lnTo>
                  <a:lnTo>
                    <a:pt x="461" y="523"/>
                  </a:lnTo>
                  <a:lnTo>
                    <a:pt x="463" y="523"/>
                  </a:lnTo>
                  <a:lnTo>
                    <a:pt x="463" y="521"/>
                  </a:lnTo>
                  <a:lnTo>
                    <a:pt x="465" y="521"/>
                  </a:lnTo>
                  <a:lnTo>
                    <a:pt x="467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3" y="523"/>
                  </a:lnTo>
                  <a:lnTo>
                    <a:pt x="473" y="521"/>
                  </a:lnTo>
                  <a:lnTo>
                    <a:pt x="473" y="521"/>
                  </a:lnTo>
                  <a:lnTo>
                    <a:pt x="471" y="519"/>
                  </a:lnTo>
                  <a:lnTo>
                    <a:pt x="471" y="517"/>
                  </a:lnTo>
                  <a:lnTo>
                    <a:pt x="469" y="517"/>
                  </a:lnTo>
                  <a:lnTo>
                    <a:pt x="469" y="517"/>
                  </a:lnTo>
                  <a:lnTo>
                    <a:pt x="467" y="517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5"/>
                  </a:lnTo>
                  <a:lnTo>
                    <a:pt x="461" y="513"/>
                  </a:lnTo>
                  <a:lnTo>
                    <a:pt x="458" y="512"/>
                  </a:lnTo>
                  <a:lnTo>
                    <a:pt x="456" y="510"/>
                  </a:lnTo>
                  <a:lnTo>
                    <a:pt x="456" y="508"/>
                  </a:lnTo>
                  <a:lnTo>
                    <a:pt x="452" y="510"/>
                  </a:lnTo>
                  <a:lnTo>
                    <a:pt x="448" y="510"/>
                  </a:lnTo>
                  <a:lnTo>
                    <a:pt x="443" y="508"/>
                  </a:lnTo>
                  <a:lnTo>
                    <a:pt x="441" y="508"/>
                  </a:lnTo>
                  <a:lnTo>
                    <a:pt x="441" y="506"/>
                  </a:lnTo>
                  <a:lnTo>
                    <a:pt x="439" y="506"/>
                  </a:lnTo>
                  <a:lnTo>
                    <a:pt x="439" y="506"/>
                  </a:lnTo>
                  <a:lnTo>
                    <a:pt x="437" y="506"/>
                  </a:lnTo>
                  <a:lnTo>
                    <a:pt x="437" y="506"/>
                  </a:lnTo>
                  <a:lnTo>
                    <a:pt x="437" y="508"/>
                  </a:lnTo>
                  <a:lnTo>
                    <a:pt x="435" y="508"/>
                  </a:lnTo>
                  <a:lnTo>
                    <a:pt x="435" y="510"/>
                  </a:lnTo>
                  <a:lnTo>
                    <a:pt x="435" y="510"/>
                  </a:lnTo>
                  <a:lnTo>
                    <a:pt x="435" y="508"/>
                  </a:lnTo>
                  <a:lnTo>
                    <a:pt x="435" y="508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3" y="504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1" y="500"/>
                  </a:lnTo>
                  <a:lnTo>
                    <a:pt x="431" y="502"/>
                  </a:lnTo>
                  <a:lnTo>
                    <a:pt x="431" y="502"/>
                  </a:lnTo>
                  <a:lnTo>
                    <a:pt x="429" y="500"/>
                  </a:lnTo>
                  <a:lnTo>
                    <a:pt x="429" y="500"/>
                  </a:lnTo>
                  <a:lnTo>
                    <a:pt x="431" y="500"/>
                  </a:lnTo>
                  <a:lnTo>
                    <a:pt x="431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8"/>
                  </a:lnTo>
                  <a:lnTo>
                    <a:pt x="429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6" y="498"/>
                  </a:lnTo>
                  <a:lnTo>
                    <a:pt x="426" y="498"/>
                  </a:lnTo>
                  <a:lnTo>
                    <a:pt x="424" y="498"/>
                  </a:lnTo>
                  <a:lnTo>
                    <a:pt x="426" y="500"/>
                  </a:lnTo>
                  <a:lnTo>
                    <a:pt x="424" y="500"/>
                  </a:lnTo>
                  <a:lnTo>
                    <a:pt x="424" y="500"/>
                  </a:lnTo>
                  <a:lnTo>
                    <a:pt x="424" y="502"/>
                  </a:lnTo>
                  <a:lnTo>
                    <a:pt x="424" y="502"/>
                  </a:lnTo>
                  <a:lnTo>
                    <a:pt x="422" y="502"/>
                  </a:lnTo>
                  <a:lnTo>
                    <a:pt x="422" y="502"/>
                  </a:lnTo>
                  <a:lnTo>
                    <a:pt x="422" y="504"/>
                  </a:lnTo>
                  <a:lnTo>
                    <a:pt x="424" y="506"/>
                  </a:lnTo>
                  <a:lnTo>
                    <a:pt x="426" y="508"/>
                  </a:lnTo>
                  <a:lnTo>
                    <a:pt x="427" y="508"/>
                  </a:lnTo>
                  <a:lnTo>
                    <a:pt x="427" y="508"/>
                  </a:lnTo>
                  <a:lnTo>
                    <a:pt x="427" y="506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6"/>
                  </a:lnTo>
                  <a:lnTo>
                    <a:pt x="429" y="506"/>
                  </a:lnTo>
                  <a:lnTo>
                    <a:pt x="429" y="508"/>
                  </a:lnTo>
                  <a:lnTo>
                    <a:pt x="427" y="508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7" y="512"/>
                  </a:lnTo>
                  <a:lnTo>
                    <a:pt x="427" y="513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7"/>
                  </a:lnTo>
                  <a:lnTo>
                    <a:pt x="426" y="519"/>
                  </a:lnTo>
                  <a:lnTo>
                    <a:pt x="424" y="521"/>
                  </a:lnTo>
                  <a:lnTo>
                    <a:pt x="422" y="521"/>
                  </a:lnTo>
                  <a:lnTo>
                    <a:pt x="422" y="521"/>
                  </a:lnTo>
                  <a:lnTo>
                    <a:pt x="418" y="521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2" y="521"/>
                  </a:lnTo>
                  <a:lnTo>
                    <a:pt x="412" y="519"/>
                  </a:lnTo>
                  <a:lnTo>
                    <a:pt x="410" y="517"/>
                  </a:lnTo>
                  <a:lnTo>
                    <a:pt x="410" y="515"/>
                  </a:lnTo>
                  <a:lnTo>
                    <a:pt x="410" y="512"/>
                  </a:lnTo>
                  <a:lnTo>
                    <a:pt x="410" y="512"/>
                  </a:lnTo>
                  <a:lnTo>
                    <a:pt x="412" y="512"/>
                  </a:lnTo>
                  <a:lnTo>
                    <a:pt x="412" y="512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08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0" y="502"/>
                  </a:lnTo>
                  <a:lnTo>
                    <a:pt x="408" y="500"/>
                  </a:lnTo>
                  <a:lnTo>
                    <a:pt x="408" y="500"/>
                  </a:lnTo>
                  <a:lnTo>
                    <a:pt x="408" y="498"/>
                  </a:lnTo>
                  <a:lnTo>
                    <a:pt x="410" y="498"/>
                  </a:lnTo>
                  <a:lnTo>
                    <a:pt x="410" y="496"/>
                  </a:lnTo>
                  <a:lnTo>
                    <a:pt x="410" y="496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7" y="494"/>
                  </a:lnTo>
                  <a:lnTo>
                    <a:pt x="405" y="491"/>
                  </a:lnTo>
                  <a:lnTo>
                    <a:pt x="405" y="491"/>
                  </a:lnTo>
                  <a:lnTo>
                    <a:pt x="403" y="489"/>
                  </a:lnTo>
                  <a:lnTo>
                    <a:pt x="403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399" y="485"/>
                  </a:lnTo>
                  <a:lnTo>
                    <a:pt x="397" y="483"/>
                  </a:lnTo>
                  <a:lnTo>
                    <a:pt x="395" y="483"/>
                  </a:lnTo>
                  <a:lnTo>
                    <a:pt x="393" y="483"/>
                  </a:lnTo>
                  <a:lnTo>
                    <a:pt x="393" y="483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1" y="481"/>
                  </a:lnTo>
                  <a:lnTo>
                    <a:pt x="391" y="479"/>
                  </a:lnTo>
                  <a:lnTo>
                    <a:pt x="391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8" y="479"/>
                  </a:lnTo>
                  <a:lnTo>
                    <a:pt x="386" y="479"/>
                  </a:lnTo>
                  <a:lnTo>
                    <a:pt x="386" y="477"/>
                  </a:lnTo>
                  <a:lnTo>
                    <a:pt x="384" y="479"/>
                  </a:lnTo>
                  <a:lnTo>
                    <a:pt x="386" y="481"/>
                  </a:lnTo>
                  <a:lnTo>
                    <a:pt x="386" y="483"/>
                  </a:lnTo>
                  <a:lnTo>
                    <a:pt x="386" y="481"/>
                  </a:lnTo>
                  <a:lnTo>
                    <a:pt x="384" y="481"/>
                  </a:lnTo>
                  <a:lnTo>
                    <a:pt x="384" y="483"/>
                  </a:lnTo>
                  <a:lnTo>
                    <a:pt x="382" y="483"/>
                  </a:lnTo>
                  <a:lnTo>
                    <a:pt x="382" y="481"/>
                  </a:lnTo>
                  <a:lnTo>
                    <a:pt x="382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79"/>
                  </a:lnTo>
                  <a:lnTo>
                    <a:pt x="378" y="479"/>
                  </a:lnTo>
                  <a:lnTo>
                    <a:pt x="374" y="477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3" y="479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69" y="481"/>
                  </a:lnTo>
                  <a:lnTo>
                    <a:pt x="367" y="479"/>
                  </a:lnTo>
                  <a:lnTo>
                    <a:pt x="367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1"/>
                  </a:lnTo>
                  <a:lnTo>
                    <a:pt x="365" y="483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1" y="489"/>
                  </a:lnTo>
                  <a:lnTo>
                    <a:pt x="361" y="489"/>
                  </a:lnTo>
                  <a:lnTo>
                    <a:pt x="361" y="491"/>
                  </a:lnTo>
                  <a:lnTo>
                    <a:pt x="363" y="491"/>
                  </a:lnTo>
                  <a:lnTo>
                    <a:pt x="363" y="493"/>
                  </a:lnTo>
                  <a:lnTo>
                    <a:pt x="363" y="493"/>
                  </a:lnTo>
                  <a:lnTo>
                    <a:pt x="361" y="494"/>
                  </a:lnTo>
                  <a:lnTo>
                    <a:pt x="361" y="496"/>
                  </a:lnTo>
                  <a:lnTo>
                    <a:pt x="359" y="496"/>
                  </a:lnTo>
                  <a:lnTo>
                    <a:pt x="359" y="494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4"/>
                  </a:lnTo>
                  <a:lnTo>
                    <a:pt x="359" y="494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1"/>
                  </a:lnTo>
                  <a:lnTo>
                    <a:pt x="357" y="491"/>
                  </a:lnTo>
                  <a:lnTo>
                    <a:pt x="357" y="489"/>
                  </a:lnTo>
                  <a:lnTo>
                    <a:pt x="357" y="489"/>
                  </a:lnTo>
                  <a:lnTo>
                    <a:pt x="357" y="487"/>
                  </a:lnTo>
                  <a:lnTo>
                    <a:pt x="357" y="485"/>
                  </a:lnTo>
                  <a:lnTo>
                    <a:pt x="357" y="485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89"/>
                  </a:lnTo>
                  <a:lnTo>
                    <a:pt x="355" y="489"/>
                  </a:lnTo>
                  <a:lnTo>
                    <a:pt x="354" y="491"/>
                  </a:lnTo>
                  <a:lnTo>
                    <a:pt x="352" y="491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1"/>
                  </a:lnTo>
                  <a:lnTo>
                    <a:pt x="350" y="491"/>
                  </a:lnTo>
                  <a:lnTo>
                    <a:pt x="352" y="493"/>
                  </a:lnTo>
                  <a:lnTo>
                    <a:pt x="352" y="494"/>
                  </a:lnTo>
                  <a:lnTo>
                    <a:pt x="354" y="496"/>
                  </a:lnTo>
                  <a:lnTo>
                    <a:pt x="355" y="496"/>
                  </a:lnTo>
                  <a:lnTo>
                    <a:pt x="357" y="498"/>
                  </a:lnTo>
                  <a:lnTo>
                    <a:pt x="359" y="500"/>
                  </a:lnTo>
                  <a:lnTo>
                    <a:pt x="361" y="502"/>
                  </a:lnTo>
                  <a:lnTo>
                    <a:pt x="361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4" y="502"/>
                  </a:lnTo>
                  <a:lnTo>
                    <a:pt x="352" y="504"/>
                  </a:lnTo>
                  <a:lnTo>
                    <a:pt x="354" y="506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46" y="506"/>
                  </a:lnTo>
                  <a:lnTo>
                    <a:pt x="335" y="502"/>
                  </a:lnTo>
                  <a:lnTo>
                    <a:pt x="335" y="502"/>
                  </a:lnTo>
                  <a:lnTo>
                    <a:pt x="329" y="496"/>
                  </a:lnTo>
                  <a:lnTo>
                    <a:pt x="325" y="494"/>
                  </a:lnTo>
                  <a:lnTo>
                    <a:pt x="321" y="491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87"/>
                  </a:lnTo>
                  <a:lnTo>
                    <a:pt x="323" y="487"/>
                  </a:lnTo>
                  <a:lnTo>
                    <a:pt x="323" y="485"/>
                  </a:lnTo>
                  <a:lnTo>
                    <a:pt x="323" y="485"/>
                  </a:lnTo>
                  <a:lnTo>
                    <a:pt x="321" y="483"/>
                  </a:lnTo>
                  <a:lnTo>
                    <a:pt x="321" y="483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21" y="479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4"/>
                  </a:lnTo>
                  <a:lnTo>
                    <a:pt x="316" y="472"/>
                  </a:lnTo>
                  <a:lnTo>
                    <a:pt x="316" y="468"/>
                  </a:lnTo>
                  <a:lnTo>
                    <a:pt x="314" y="460"/>
                  </a:lnTo>
                  <a:lnTo>
                    <a:pt x="314" y="459"/>
                  </a:lnTo>
                  <a:lnTo>
                    <a:pt x="314" y="457"/>
                  </a:lnTo>
                  <a:lnTo>
                    <a:pt x="314" y="455"/>
                  </a:lnTo>
                  <a:lnTo>
                    <a:pt x="314" y="455"/>
                  </a:lnTo>
                  <a:lnTo>
                    <a:pt x="316" y="453"/>
                  </a:lnTo>
                  <a:lnTo>
                    <a:pt x="318" y="453"/>
                  </a:lnTo>
                  <a:lnTo>
                    <a:pt x="320" y="453"/>
                  </a:lnTo>
                  <a:lnTo>
                    <a:pt x="321" y="453"/>
                  </a:lnTo>
                  <a:lnTo>
                    <a:pt x="321" y="453"/>
                  </a:lnTo>
                  <a:lnTo>
                    <a:pt x="320" y="451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2" y="443"/>
                  </a:lnTo>
                  <a:lnTo>
                    <a:pt x="312" y="443"/>
                  </a:lnTo>
                  <a:lnTo>
                    <a:pt x="314" y="441"/>
                  </a:lnTo>
                  <a:lnTo>
                    <a:pt x="314" y="441"/>
                  </a:lnTo>
                  <a:lnTo>
                    <a:pt x="312" y="440"/>
                  </a:lnTo>
                  <a:lnTo>
                    <a:pt x="312" y="440"/>
                  </a:lnTo>
                  <a:lnTo>
                    <a:pt x="310" y="438"/>
                  </a:lnTo>
                  <a:lnTo>
                    <a:pt x="310" y="436"/>
                  </a:lnTo>
                  <a:lnTo>
                    <a:pt x="310" y="434"/>
                  </a:lnTo>
                  <a:lnTo>
                    <a:pt x="308" y="430"/>
                  </a:lnTo>
                  <a:lnTo>
                    <a:pt x="306" y="430"/>
                  </a:lnTo>
                  <a:lnTo>
                    <a:pt x="306" y="428"/>
                  </a:lnTo>
                  <a:lnTo>
                    <a:pt x="304" y="423"/>
                  </a:lnTo>
                  <a:lnTo>
                    <a:pt x="304" y="421"/>
                  </a:lnTo>
                  <a:lnTo>
                    <a:pt x="304" y="419"/>
                  </a:lnTo>
                  <a:lnTo>
                    <a:pt x="302" y="419"/>
                  </a:lnTo>
                  <a:lnTo>
                    <a:pt x="301" y="417"/>
                  </a:lnTo>
                  <a:lnTo>
                    <a:pt x="299" y="415"/>
                  </a:lnTo>
                  <a:lnTo>
                    <a:pt x="297" y="411"/>
                  </a:lnTo>
                  <a:lnTo>
                    <a:pt x="299" y="409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301" y="407"/>
                  </a:lnTo>
                  <a:lnTo>
                    <a:pt x="302" y="404"/>
                  </a:lnTo>
                  <a:lnTo>
                    <a:pt x="304" y="404"/>
                  </a:lnTo>
                  <a:lnTo>
                    <a:pt x="304" y="402"/>
                  </a:lnTo>
                  <a:lnTo>
                    <a:pt x="304" y="398"/>
                  </a:lnTo>
                  <a:lnTo>
                    <a:pt x="306" y="396"/>
                  </a:lnTo>
                  <a:lnTo>
                    <a:pt x="308" y="392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0"/>
                  </a:lnTo>
                  <a:lnTo>
                    <a:pt x="312" y="388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2" y="387"/>
                  </a:lnTo>
                  <a:lnTo>
                    <a:pt x="316" y="383"/>
                  </a:lnTo>
                  <a:lnTo>
                    <a:pt x="316" y="383"/>
                  </a:lnTo>
                  <a:lnTo>
                    <a:pt x="314" y="381"/>
                  </a:lnTo>
                  <a:lnTo>
                    <a:pt x="314" y="381"/>
                  </a:lnTo>
                  <a:lnTo>
                    <a:pt x="312" y="381"/>
                  </a:lnTo>
                  <a:lnTo>
                    <a:pt x="310" y="379"/>
                  </a:lnTo>
                  <a:lnTo>
                    <a:pt x="310" y="377"/>
                  </a:lnTo>
                  <a:lnTo>
                    <a:pt x="310" y="375"/>
                  </a:lnTo>
                  <a:lnTo>
                    <a:pt x="310" y="373"/>
                  </a:lnTo>
                  <a:lnTo>
                    <a:pt x="310" y="371"/>
                  </a:lnTo>
                  <a:lnTo>
                    <a:pt x="310" y="370"/>
                  </a:lnTo>
                  <a:lnTo>
                    <a:pt x="310" y="368"/>
                  </a:lnTo>
                  <a:lnTo>
                    <a:pt x="312" y="368"/>
                  </a:lnTo>
                  <a:lnTo>
                    <a:pt x="316" y="366"/>
                  </a:lnTo>
                  <a:lnTo>
                    <a:pt x="318" y="364"/>
                  </a:lnTo>
                  <a:lnTo>
                    <a:pt x="318" y="362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7" y="358"/>
                  </a:lnTo>
                  <a:lnTo>
                    <a:pt x="329" y="356"/>
                  </a:lnTo>
                  <a:lnTo>
                    <a:pt x="329" y="356"/>
                  </a:lnTo>
                  <a:lnTo>
                    <a:pt x="331" y="354"/>
                  </a:lnTo>
                  <a:lnTo>
                    <a:pt x="333" y="354"/>
                  </a:lnTo>
                  <a:lnTo>
                    <a:pt x="335" y="354"/>
                  </a:lnTo>
                  <a:lnTo>
                    <a:pt x="337" y="354"/>
                  </a:lnTo>
                  <a:lnTo>
                    <a:pt x="340" y="352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49"/>
                  </a:lnTo>
                  <a:lnTo>
                    <a:pt x="344" y="349"/>
                  </a:lnTo>
                  <a:lnTo>
                    <a:pt x="344" y="347"/>
                  </a:lnTo>
                  <a:lnTo>
                    <a:pt x="346" y="345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50" y="347"/>
                  </a:lnTo>
                  <a:lnTo>
                    <a:pt x="348" y="349"/>
                  </a:lnTo>
                  <a:lnTo>
                    <a:pt x="346" y="349"/>
                  </a:lnTo>
                  <a:lnTo>
                    <a:pt x="346" y="351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2" y="356"/>
                  </a:lnTo>
                  <a:lnTo>
                    <a:pt x="340" y="356"/>
                  </a:lnTo>
                  <a:lnTo>
                    <a:pt x="340" y="358"/>
                  </a:lnTo>
                  <a:lnTo>
                    <a:pt x="340" y="358"/>
                  </a:lnTo>
                  <a:lnTo>
                    <a:pt x="338" y="360"/>
                  </a:lnTo>
                  <a:lnTo>
                    <a:pt x="338" y="362"/>
                  </a:lnTo>
                  <a:lnTo>
                    <a:pt x="340" y="360"/>
                  </a:lnTo>
                  <a:lnTo>
                    <a:pt x="344" y="358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8" y="352"/>
                  </a:lnTo>
                  <a:lnTo>
                    <a:pt x="350" y="351"/>
                  </a:lnTo>
                  <a:lnTo>
                    <a:pt x="352" y="347"/>
                  </a:lnTo>
                  <a:lnTo>
                    <a:pt x="352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5"/>
                  </a:lnTo>
                  <a:lnTo>
                    <a:pt x="354" y="345"/>
                  </a:lnTo>
                  <a:lnTo>
                    <a:pt x="355" y="343"/>
                  </a:lnTo>
                  <a:lnTo>
                    <a:pt x="355" y="341"/>
                  </a:lnTo>
                  <a:lnTo>
                    <a:pt x="354" y="343"/>
                  </a:lnTo>
                  <a:lnTo>
                    <a:pt x="354" y="343"/>
                  </a:lnTo>
                  <a:lnTo>
                    <a:pt x="352" y="341"/>
                  </a:lnTo>
                  <a:lnTo>
                    <a:pt x="355" y="337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4" y="335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4" y="332"/>
                  </a:lnTo>
                  <a:lnTo>
                    <a:pt x="355" y="332"/>
                  </a:lnTo>
                  <a:lnTo>
                    <a:pt x="355" y="332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28"/>
                  </a:lnTo>
                  <a:lnTo>
                    <a:pt x="357" y="328"/>
                  </a:lnTo>
                  <a:lnTo>
                    <a:pt x="359" y="326"/>
                  </a:lnTo>
                  <a:lnTo>
                    <a:pt x="359" y="324"/>
                  </a:lnTo>
                  <a:lnTo>
                    <a:pt x="361" y="320"/>
                  </a:lnTo>
                  <a:lnTo>
                    <a:pt x="363" y="320"/>
                  </a:lnTo>
                  <a:lnTo>
                    <a:pt x="363" y="318"/>
                  </a:lnTo>
                  <a:lnTo>
                    <a:pt x="365" y="317"/>
                  </a:lnTo>
                  <a:lnTo>
                    <a:pt x="365" y="315"/>
                  </a:lnTo>
                  <a:lnTo>
                    <a:pt x="369" y="309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9"/>
                  </a:lnTo>
                  <a:lnTo>
                    <a:pt x="371" y="294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4" y="288"/>
                  </a:lnTo>
                  <a:lnTo>
                    <a:pt x="374" y="288"/>
                  </a:lnTo>
                  <a:lnTo>
                    <a:pt x="374" y="286"/>
                  </a:lnTo>
                  <a:lnTo>
                    <a:pt x="374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9" y="284"/>
                  </a:lnTo>
                  <a:lnTo>
                    <a:pt x="367" y="284"/>
                  </a:lnTo>
                  <a:lnTo>
                    <a:pt x="367" y="282"/>
                  </a:lnTo>
                  <a:lnTo>
                    <a:pt x="367" y="281"/>
                  </a:lnTo>
                  <a:lnTo>
                    <a:pt x="369" y="279"/>
                  </a:lnTo>
                  <a:lnTo>
                    <a:pt x="369" y="279"/>
                  </a:lnTo>
                  <a:lnTo>
                    <a:pt x="369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9" y="275"/>
                  </a:lnTo>
                  <a:lnTo>
                    <a:pt x="369" y="275"/>
                  </a:lnTo>
                  <a:lnTo>
                    <a:pt x="369" y="273"/>
                  </a:lnTo>
                  <a:lnTo>
                    <a:pt x="367" y="271"/>
                  </a:lnTo>
                  <a:lnTo>
                    <a:pt x="367" y="271"/>
                  </a:lnTo>
                  <a:lnTo>
                    <a:pt x="367" y="273"/>
                  </a:lnTo>
                  <a:lnTo>
                    <a:pt x="365" y="271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3" y="269"/>
                  </a:lnTo>
                  <a:lnTo>
                    <a:pt x="361" y="269"/>
                  </a:lnTo>
                  <a:lnTo>
                    <a:pt x="361" y="269"/>
                  </a:lnTo>
                  <a:lnTo>
                    <a:pt x="359" y="269"/>
                  </a:lnTo>
                  <a:lnTo>
                    <a:pt x="359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5" y="269"/>
                  </a:lnTo>
                  <a:lnTo>
                    <a:pt x="355" y="267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3"/>
                  </a:lnTo>
                  <a:lnTo>
                    <a:pt x="355" y="262"/>
                  </a:lnTo>
                  <a:lnTo>
                    <a:pt x="354" y="260"/>
                  </a:lnTo>
                  <a:lnTo>
                    <a:pt x="354" y="260"/>
                  </a:lnTo>
                  <a:lnTo>
                    <a:pt x="352" y="258"/>
                  </a:lnTo>
                  <a:lnTo>
                    <a:pt x="350" y="252"/>
                  </a:lnTo>
                  <a:lnTo>
                    <a:pt x="350" y="250"/>
                  </a:lnTo>
                  <a:lnTo>
                    <a:pt x="350" y="245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48" y="243"/>
                  </a:lnTo>
                  <a:lnTo>
                    <a:pt x="348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2" y="224"/>
                  </a:lnTo>
                  <a:lnTo>
                    <a:pt x="352" y="224"/>
                  </a:lnTo>
                  <a:lnTo>
                    <a:pt x="352" y="222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4" y="212"/>
                  </a:lnTo>
                  <a:lnTo>
                    <a:pt x="355" y="210"/>
                  </a:lnTo>
                  <a:lnTo>
                    <a:pt x="357" y="210"/>
                  </a:lnTo>
                  <a:lnTo>
                    <a:pt x="359" y="209"/>
                  </a:lnTo>
                  <a:lnTo>
                    <a:pt x="359" y="205"/>
                  </a:lnTo>
                  <a:lnTo>
                    <a:pt x="361" y="203"/>
                  </a:lnTo>
                  <a:lnTo>
                    <a:pt x="361" y="199"/>
                  </a:lnTo>
                  <a:lnTo>
                    <a:pt x="361" y="197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5" y="192"/>
                  </a:lnTo>
                  <a:lnTo>
                    <a:pt x="355" y="188"/>
                  </a:lnTo>
                  <a:lnTo>
                    <a:pt x="355" y="188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0" y="186"/>
                  </a:lnTo>
                  <a:lnTo>
                    <a:pt x="350" y="188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8" y="195"/>
                  </a:lnTo>
                  <a:lnTo>
                    <a:pt x="346" y="195"/>
                  </a:lnTo>
                  <a:lnTo>
                    <a:pt x="344" y="197"/>
                  </a:lnTo>
                  <a:lnTo>
                    <a:pt x="342" y="201"/>
                  </a:lnTo>
                  <a:lnTo>
                    <a:pt x="338" y="203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3" y="203"/>
                  </a:lnTo>
                  <a:lnTo>
                    <a:pt x="329" y="203"/>
                  </a:lnTo>
                  <a:lnTo>
                    <a:pt x="318" y="199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6" y="199"/>
                  </a:lnTo>
                  <a:lnTo>
                    <a:pt x="316" y="199"/>
                  </a:lnTo>
                  <a:lnTo>
                    <a:pt x="316" y="201"/>
                  </a:lnTo>
                  <a:lnTo>
                    <a:pt x="316" y="201"/>
                  </a:lnTo>
                  <a:lnTo>
                    <a:pt x="314" y="199"/>
                  </a:lnTo>
                  <a:lnTo>
                    <a:pt x="314" y="197"/>
                  </a:lnTo>
                  <a:lnTo>
                    <a:pt x="312" y="195"/>
                  </a:lnTo>
                  <a:lnTo>
                    <a:pt x="308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1" y="190"/>
                  </a:lnTo>
                  <a:lnTo>
                    <a:pt x="299" y="190"/>
                  </a:lnTo>
                  <a:lnTo>
                    <a:pt x="297" y="188"/>
                  </a:lnTo>
                  <a:lnTo>
                    <a:pt x="297" y="188"/>
                  </a:lnTo>
                  <a:lnTo>
                    <a:pt x="289" y="184"/>
                  </a:lnTo>
                  <a:lnTo>
                    <a:pt x="287" y="182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78"/>
                  </a:lnTo>
                  <a:lnTo>
                    <a:pt x="284" y="178"/>
                  </a:lnTo>
                  <a:lnTo>
                    <a:pt x="282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80"/>
                  </a:lnTo>
                  <a:lnTo>
                    <a:pt x="276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68" y="182"/>
                  </a:lnTo>
                  <a:lnTo>
                    <a:pt x="266" y="184"/>
                  </a:lnTo>
                  <a:lnTo>
                    <a:pt x="266" y="184"/>
                  </a:lnTo>
                  <a:lnTo>
                    <a:pt x="265" y="182"/>
                  </a:lnTo>
                  <a:lnTo>
                    <a:pt x="263" y="180"/>
                  </a:lnTo>
                  <a:lnTo>
                    <a:pt x="263" y="178"/>
                  </a:lnTo>
                  <a:lnTo>
                    <a:pt x="261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82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3" y="184"/>
                  </a:lnTo>
                  <a:lnTo>
                    <a:pt x="251" y="186"/>
                  </a:lnTo>
                  <a:lnTo>
                    <a:pt x="249" y="186"/>
                  </a:lnTo>
                  <a:lnTo>
                    <a:pt x="248" y="186"/>
                  </a:lnTo>
                  <a:lnTo>
                    <a:pt x="246" y="186"/>
                  </a:lnTo>
                  <a:lnTo>
                    <a:pt x="244" y="186"/>
                  </a:lnTo>
                  <a:lnTo>
                    <a:pt x="244" y="188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44" y="192"/>
                  </a:lnTo>
                  <a:lnTo>
                    <a:pt x="244" y="195"/>
                  </a:lnTo>
                  <a:lnTo>
                    <a:pt x="244" y="197"/>
                  </a:lnTo>
                  <a:lnTo>
                    <a:pt x="244" y="201"/>
                  </a:lnTo>
                  <a:lnTo>
                    <a:pt x="242" y="203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6" y="218"/>
                  </a:lnTo>
                  <a:lnTo>
                    <a:pt x="236" y="220"/>
                  </a:lnTo>
                  <a:lnTo>
                    <a:pt x="236" y="222"/>
                  </a:lnTo>
                  <a:lnTo>
                    <a:pt x="236" y="224"/>
                  </a:lnTo>
                  <a:lnTo>
                    <a:pt x="236" y="224"/>
                  </a:lnTo>
                  <a:lnTo>
                    <a:pt x="234" y="228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33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7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2" y="245"/>
                  </a:lnTo>
                  <a:lnTo>
                    <a:pt x="231" y="245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27" y="254"/>
                  </a:lnTo>
                  <a:lnTo>
                    <a:pt x="227" y="256"/>
                  </a:lnTo>
                  <a:lnTo>
                    <a:pt x="229" y="256"/>
                  </a:lnTo>
                  <a:lnTo>
                    <a:pt x="232" y="258"/>
                  </a:lnTo>
                  <a:lnTo>
                    <a:pt x="232" y="260"/>
                  </a:lnTo>
                  <a:lnTo>
                    <a:pt x="234" y="263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9"/>
                  </a:lnTo>
                  <a:lnTo>
                    <a:pt x="234" y="269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4" y="294"/>
                  </a:lnTo>
                  <a:lnTo>
                    <a:pt x="234" y="296"/>
                  </a:lnTo>
                  <a:lnTo>
                    <a:pt x="234" y="296"/>
                  </a:lnTo>
                  <a:lnTo>
                    <a:pt x="229" y="303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7" y="311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7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2"/>
                  </a:lnTo>
                  <a:lnTo>
                    <a:pt x="225" y="324"/>
                  </a:lnTo>
                  <a:lnTo>
                    <a:pt x="225" y="326"/>
                  </a:lnTo>
                  <a:lnTo>
                    <a:pt x="225" y="330"/>
                  </a:lnTo>
                  <a:lnTo>
                    <a:pt x="225" y="332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9" y="345"/>
                  </a:lnTo>
                  <a:lnTo>
                    <a:pt x="229" y="345"/>
                  </a:lnTo>
                  <a:lnTo>
                    <a:pt x="229" y="343"/>
                  </a:lnTo>
                  <a:lnTo>
                    <a:pt x="231" y="347"/>
                  </a:lnTo>
                  <a:lnTo>
                    <a:pt x="231" y="347"/>
                  </a:lnTo>
                  <a:lnTo>
                    <a:pt x="232" y="349"/>
                  </a:lnTo>
                  <a:lnTo>
                    <a:pt x="232" y="352"/>
                  </a:lnTo>
                  <a:lnTo>
                    <a:pt x="231" y="352"/>
                  </a:lnTo>
                  <a:lnTo>
                    <a:pt x="231" y="354"/>
                  </a:lnTo>
                  <a:lnTo>
                    <a:pt x="231" y="354"/>
                  </a:lnTo>
                  <a:lnTo>
                    <a:pt x="229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0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5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3" y="360"/>
                  </a:lnTo>
                  <a:lnTo>
                    <a:pt x="213" y="360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2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1"/>
                  </a:lnTo>
                  <a:lnTo>
                    <a:pt x="208" y="351"/>
                  </a:lnTo>
                  <a:lnTo>
                    <a:pt x="206" y="351"/>
                  </a:lnTo>
                  <a:lnTo>
                    <a:pt x="204" y="351"/>
                  </a:lnTo>
                  <a:lnTo>
                    <a:pt x="202" y="349"/>
                  </a:lnTo>
                  <a:lnTo>
                    <a:pt x="202" y="349"/>
                  </a:lnTo>
                  <a:lnTo>
                    <a:pt x="202" y="34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9"/>
                  </a:lnTo>
                  <a:lnTo>
                    <a:pt x="200" y="337"/>
                  </a:lnTo>
                  <a:lnTo>
                    <a:pt x="198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41"/>
                  </a:lnTo>
                  <a:lnTo>
                    <a:pt x="189" y="345"/>
                  </a:lnTo>
                  <a:lnTo>
                    <a:pt x="189" y="349"/>
                  </a:lnTo>
                  <a:lnTo>
                    <a:pt x="189" y="349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4"/>
                  </a:lnTo>
                  <a:lnTo>
                    <a:pt x="189" y="356"/>
                  </a:lnTo>
                  <a:lnTo>
                    <a:pt x="189" y="358"/>
                  </a:lnTo>
                  <a:lnTo>
                    <a:pt x="189" y="360"/>
                  </a:lnTo>
                  <a:lnTo>
                    <a:pt x="189" y="368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3" y="368"/>
                  </a:lnTo>
                  <a:lnTo>
                    <a:pt x="193" y="368"/>
                  </a:lnTo>
                  <a:lnTo>
                    <a:pt x="195" y="368"/>
                  </a:lnTo>
                  <a:lnTo>
                    <a:pt x="196" y="368"/>
                  </a:lnTo>
                  <a:lnTo>
                    <a:pt x="196" y="370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6" y="377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8" y="385"/>
                  </a:lnTo>
                  <a:lnTo>
                    <a:pt x="198" y="385"/>
                  </a:lnTo>
                  <a:lnTo>
                    <a:pt x="200" y="387"/>
                  </a:lnTo>
                  <a:lnTo>
                    <a:pt x="198" y="388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2" y="398"/>
                  </a:lnTo>
                  <a:lnTo>
                    <a:pt x="202" y="400"/>
                  </a:lnTo>
                  <a:lnTo>
                    <a:pt x="200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198" y="405"/>
                  </a:lnTo>
                  <a:lnTo>
                    <a:pt x="202" y="409"/>
                  </a:lnTo>
                  <a:lnTo>
                    <a:pt x="202" y="409"/>
                  </a:lnTo>
                  <a:lnTo>
                    <a:pt x="204" y="411"/>
                  </a:lnTo>
                  <a:lnTo>
                    <a:pt x="204" y="413"/>
                  </a:lnTo>
                  <a:lnTo>
                    <a:pt x="204" y="415"/>
                  </a:lnTo>
                  <a:lnTo>
                    <a:pt x="204" y="417"/>
                  </a:lnTo>
                  <a:lnTo>
                    <a:pt x="204" y="417"/>
                  </a:lnTo>
                  <a:lnTo>
                    <a:pt x="204" y="419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8"/>
                  </a:lnTo>
                  <a:lnTo>
                    <a:pt x="208" y="432"/>
                  </a:lnTo>
                  <a:lnTo>
                    <a:pt x="208" y="438"/>
                  </a:lnTo>
                  <a:lnTo>
                    <a:pt x="208" y="441"/>
                  </a:lnTo>
                  <a:lnTo>
                    <a:pt x="210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2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5" y="451"/>
                  </a:lnTo>
                  <a:lnTo>
                    <a:pt x="217" y="451"/>
                  </a:lnTo>
                  <a:lnTo>
                    <a:pt x="217" y="449"/>
                  </a:lnTo>
                  <a:lnTo>
                    <a:pt x="217" y="447"/>
                  </a:lnTo>
                  <a:lnTo>
                    <a:pt x="217" y="443"/>
                  </a:lnTo>
                  <a:lnTo>
                    <a:pt x="217" y="443"/>
                  </a:lnTo>
                  <a:lnTo>
                    <a:pt x="219" y="441"/>
                  </a:lnTo>
                  <a:lnTo>
                    <a:pt x="219" y="441"/>
                  </a:lnTo>
                  <a:lnTo>
                    <a:pt x="219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3" y="443"/>
                  </a:lnTo>
                  <a:lnTo>
                    <a:pt x="223" y="443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5" y="445"/>
                  </a:lnTo>
                  <a:lnTo>
                    <a:pt x="225" y="445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1" y="447"/>
                  </a:lnTo>
                  <a:lnTo>
                    <a:pt x="221" y="449"/>
                  </a:lnTo>
                  <a:lnTo>
                    <a:pt x="221" y="449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3" y="457"/>
                  </a:lnTo>
                  <a:lnTo>
                    <a:pt x="225" y="457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9" y="460"/>
                  </a:lnTo>
                  <a:lnTo>
                    <a:pt x="231" y="460"/>
                  </a:lnTo>
                  <a:lnTo>
                    <a:pt x="231" y="462"/>
                  </a:lnTo>
                  <a:lnTo>
                    <a:pt x="231" y="468"/>
                  </a:lnTo>
                  <a:lnTo>
                    <a:pt x="231" y="470"/>
                  </a:lnTo>
                  <a:lnTo>
                    <a:pt x="232" y="472"/>
                  </a:lnTo>
                  <a:lnTo>
                    <a:pt x="232" y="472"/>
                  </a:lnTo>
                  <a:lnTo>
                    <a:pt x="236" y="472"/>
                  </a:lnTo>
                  <a:lnTo>
                    <a:pt x="236" y="472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2" y="472"/>
                  </a:lnTo>
                  <a:lnTo>
                    <a:pt x="244" y="470"/>
                  </a:lnTo>
                  <a:lnTo>
                    <a:pt x="246" y="468"/>
                  </a:lnTo>
                  <a:lnTo>
                    <a:pt x="244" y="464"/>
                  </a:lnTo>
                  <a:lnTo>
                    <a:pt x="244" y="460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4" y="457"/>
                  </a:lnTo>
                  <a:lnTo>
                    <a:pt x="240" y="455"/>
                  </a:lnTo>
                  <a:lnTo>
                    <a:pt x="240" y="453"/>
                  </a:lnTo>
                  <a:lnTo>
                    <a:pt x="242" y="447"/>
                  </a:lnTo>
                  <a:lnTo>
                    <a:pt x="242" y="445"/>
                  </a:lnTo>
                  <a:lnTo>
                    <a:pt x="242" y="443"/>
                  </a:lnTo>
                  <a:lnTo>
                    <a:pt x="244" y="445"/>
                  </a:lnTo>
                  <a:lnTo>
                    <a:pt x="244" y="441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6" y="441"/>
                  </a:lnTo>
                  <a:lnTo>
                    <a:pt x="244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3"/>
                  </a:lnTo>
                  <a:lnTo>
                    <a:pt x="246" y="441"/>
                  </a:lnTo>
                  <a:lnTo>
                    <a:pt x="248" y="443"/>
                  </a:lnTo>
                  <a:lnTo>
                    <a:pt x="248" y="443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53" y="449"/>
                  </a:lnTo>
                  <a:lnTo>
                    <a:pt x="261" y="449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5" y="453"/>
                  </a:lnTo>
                  <a:lnTo>
                    <a:pt x="265" y="453"/>
                  </a:lnTo>
                  <a:lnTo>
                    <a:pt x="266" y="453"/>
                  </a:lnTo>
                  <a:lnTo>
                    <a:pt x="268" y="457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2"/>
                  </a:lnTo>
                  <a:lnTo>
                    <a:pt x="270" y="464"/>
                  </a:lnTo>
                  <a:lnTo>
                    <a:pt x="270" y="466"/>
                  </a:lnTo>
                  <a:lnTo>
                    <a:pt x="270" y="466"/>
                  </a:lnTo>
                  <a:lnTo>
                    <a:pt x="270" y="468"/>
                  </a:lnTo>
                  <a:lnTo>
                    <a:pt x="268" y="470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57" y="477"/>
                  </a:lnTo>
                  <a:lnTo>
                    <a:pt x="257" y="479"/>
                  </a:lnTo>
                  <a:lnTo>
                    <a:pt x="255" y="479"/>
                  </a:lnTo>
                  <a:lnTo>
                    <a:pt x="253" y="479"/>
                  </a:lnTo>
                  <a:lnTo>
                    <a:pt x="253" y="479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51" y="483"/>
                  </a:lnTo>
                  <a:lnTo>
                    <a:pt x="251" y="483"/>
                  </a:lnTo>
                  <a:lnTo>
                    <a:pt x="248" y="483"/>
                  </a:lnTo>
                  <a:lnTo>
                    <a:pt x="248" y="483"/>
                  </a:lnTo>
                  <a:lnTo>
                    <a:pt x="246" y="485"/>
                  </a:lnTo>
                  <a:lnTo>
                    <a:pt x="246" y="487"/>
                  </a:lnTo>
                  <a:lnTo>
                    <a:pt x="246" y="487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6" y="491"/>
                  </a:lnTo>
                  <a:lnTo>
                    <a:pt x="246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8" y="502"/>
                  </a:lnTo>
                  <a:lnTo>
                    <a:pt x="248" y="504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8"/>
                  </a:lnTo>
                  <a:lnTo>
                    <a:pt x="246" y="513"/>
                  </a:lnTo>
                  <a:lnTo>
                    <a:pt x="248" y="515"/>
                  </a:lnTo>
                  <a:lnTo>
                    <a:pt x="248" y="517"/>
                  </a:lnTo>
                  <a:lnTo>
                    <a:pt x="249" y="517"/>
                  </a:lnTo>
                  <a:lnTo>
                    <a:pt x="249" y="517"/>
                  </a:lnTo>
                  <a:lnTo>
                    <a:pt x="249" y="515"/>
                  </a:lnTo>
                  <a:lnTo>
                    <a:pt x="249" y="515"/>
                  </a:lnTo>
                  <a:lnTo>
                    <a:pt x="249" y="513"/>
                  </a:lnTo>
                  <a:lnTo>
                    <a:pt x="249" y="512"/>
                  </a:lnTo>
                  <a:lnTo>
                    <a:pt x="251" y="513"/>
                  </a:lnTo>
                  <a:lnTo>
                    <a:pt x="253" y="512"/>
                  </a:lnTo>
                  <a:lnTo>
                    <a:pt x="253" y="512"/>
                  </a:lnTo>
                  <a:lnTo>
                    <a:pt x="251" y="510"/>
                  </a:lnTo>
                  <a:lnTo>
                    <a:pt x="251" y="508"/>
                  </a:lnTo>
                  <a:lnTo>
                    <a:pt x="251" y="508"/>
                  </a:lnTo>
                  <a:lnTo>
                    <a:pt x="253" y="508"/>
                  </a:lnTo>
                  <a:lnTo>
                    <a:pt x="255" y="508"/>
                  </a:lnTo>
                  <a:lnTo>
                    <a:pt x="257" y="508"/>
                  </a:lnTo>
                  <a:lnTo>
                    <a:pt x="265" y="508"/>
                  </a:lnTo>
                  <a:lnTo>
                    <a:pt x="265" y="510"/>
                  </a:lnTo>
                  <a:lnTo>
                    <a:pt x="266" y="510"/>
                  </a:lnTo>
                  <a:lnTo>
                    <a:pt x="266" y="512"/>
                  </a:lnTo>
                  <a:lnTo>
                    <a:pt x="266" y="512"/>
                  </a:lnTo>
                  <a:lnTo>
                    <a:pt x="266" y="513"/>
                  </a:lnTo>
                  <a:lnTo>
                    <a:pt x="266" y="513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6" y="517"/>
                  </a:lnTo>
                  <a:lnTo>
                    <a:pt x="266" y="517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5" y="519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70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6" y="521"/>
                  </a:lnTo>
                  <a:lnTo>
                    <a:pt x="276" y="523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9"/>
                  </a:lnTo>
                  <a:lnTo>
                    <a:pt x="276" y="529"/>
                  </a:lnTo>
                  <a:lnTo>
                    <a:pt x="276" y="529"/>
                  </a:lnTo>
                  <a:lnTo>
                    <a:pt x="278" y="529"/>
                  </a:lnTo>
                  <a:lnTo>
                    <a:pt x="278" y="529"/>
                  </a:lnTo>
                  <a:lnTo>
                    <a:pt x="280" y="529"/>
                  </a:lnTo>
                  <a:lnTo>
                    <a:pt x="282" y="527"/>
                  </a:lnTo>
                  <a:lnTo>
                    <a:pt x="284" y="527"/>
                  </a:lnTo>
                  <a:lnTo>
                    <a:pt x="284" y="529"/>
                  </a:lnTo>
                  <a:lnTo>
                    <a:pt x="284" y="529"/>
                  </a:lnTo>
                  <a:lnTo>
                    <a:pt x="285" y="529"/>
                  </a:lnTo>
                  <a:lnTo>
                    <a:pt x="285" y="529"/>
                  </a:lnTo>
                  <a:lnTo>
                    <a:pt x="287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0"/>
                  </a:lnTo>
                  <a:lnTo>
                    <a:pt x="291" y="530"/>
                  </a:lnTo>
                  <a:lnTo>
                    <a:pt x="293" y="529"/>
                  </a:lnTo>
                  <a:lnTo>
                    <a:pt x="297" y="527"/>
                  </a:lnTo>
                  <a:lnTo>
                    <a:pt x="297" y="525"/>
                  </a:lnTo>
                  <a:lnTo>
                    <a:pt x="299" y="525"/>
                  </a:lnTo>
                  <a:lnTo>
                    <a:pt x="301" y="527"/>
                  </a:lnTo>
                  <a:lnTo>
                    <a:pt x="301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3"/>
                  </a:lnTo>
                  <a:lnTo>
                    <a:pt x="302" y="521"/>
                  </a:lnTo>
                  <a:lnTo>
                    <a:pt x="301" y="517"/>
                  </a:lnTo>
                  <a:lnTo>
                    <a:pt x="304" y="513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10" y="510"/>
                  </a:lnTo>
                  <a:lnTo>
                    <a:pt x="312" y="510"/>
                  </a:lnTo>
                  <a:lnTo>
                    <a:pt x="312" y="510"/>
                  </a:lnTo>
                  <a:lnTo>
                    <a:pt x="314" y="510"/>
                  </a:lnTo>
                  <a:lnTo>
                    <a:pt x="314" y="510"/>
                  </a:lnTo>
                  <a:lnTo>
                    <a:pt x="316" y="510"/>
                  </a:lnTo>
                  <a:lnTo>
                    <a:pt x="316" y="508"/>
                  </a:lnTo>
                  <a:lnTo>
                    <a:pt x="318" y="508"/>
                  </a:lnTo>
                  <a:lnTo>
                    <a:pt x="320" y="508"/>
                  </a:lnTo>
                  <a:close/>
                  <a:moveTo>
                    <a:pt x="651" y="962"/>
                  </a:moveTo>
                  <a:lnTo>
                    <a:pt x="649" y="960"/>
                  </a:lnTo>
                  <a:lnTo>
                    <a:pt x="647" y="960"/>
                  </a:lnTo>
                  <a:lnTo>
                    <a:pt x="649" y="958"/>
                  </a:lnTo>
                  <a:lnTo>
                    <a:pt x="649" y="955"/>
                  </a:lnTo>
                  <a:lnTo>
                    <a:pt x="649" y="955"/>
                  </a:lnTo>
                  <a:lnTo>
                    <a:pt x="647" y="953"/>
                  </a:lnTo>
                  <a:lnTo>
                    <a:pt x="647" y="953"/>
                  </a:lnTo>
                  <a:lnTo>
                    <a:pt x="647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51" y="949"/>
                  </a:lnTo>
                  <a:lnTo>
                    <a:pt x="651" y="947"/>
                  </a:lnTo>
                  <a:lnTo>
                    <a:pt x="649" y="945"/>
                  </a:lnTo>
                  <a:lnTo>
                    <a:pt x="649" y="943"/>
                  </a:lnTo>
                  <a:lnTo>
                    <a:pt x="649" y="939"/>
                  </a:lnTo>
                  <a:lnTo>
                    <a:pt x="647" y="938"/>
                  </a:lnTo>
                  <a:lnTo>
                    <a:pt x="647" y="934"/>
                  </a:lnTo>
                  <a:lnTo>
                    <a:pt x="649" y="934"/>
                  </a:lnTo>
                  <a:lnTo>
                    <a:pt x="649" y="932"/>
                  </a:lnTo>
                  <a:lnTo>
                    <a:pt x="647" y="930"/>
                  </a:lnTo>
                  <a:lnTo>
                    <a:pt x="643" y="930"/>
                  </a:lnTo>
                  <a:lnTo>
                    <a:pt x="641" y="930"/>
                  </a:lnTo>
                  <a:lnTo>
                    <a:pt x="641" y="928"/>
                  </a:lnTo>
                  <a:lnTo>
                    <a:pt x="639" y="926"/>
                  </a:lnTo>
                  <a:lnTo>
                    <a:pt x="639" y="926"/>
                  </a:lnTo>
                  <a:lnTo>
                    <a:pt x="638" y="924"/>
                  </a:lnTo>
                  <a:lnTo>
                    <a:pt x="638" y="924"/>
                  </a:lnTo>
                  <a:lnTo>
                    <a:pt x="636" y="922"/>
                  </a:lnTo>
                  <a:lnTo>
                    <a:pt x="636" y="921"/>
                  </a:lnTo>
                  <a:lnTo>
                    <a:pt x="636" y="919"/>
                  </a:lnTo>
                  <a:lnTo>
                    <a:pt x="636" y="917"/>
                  </a:lnTo>
                  <a:lnTo>
                    <a:pt x="639" y="91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38" y="909"/>
                  </a:lnTo>
                  <a:lnTo>
                    <a:pt x="639" y="907"/>
                  </a:lnTo>
                  <a:lnTo>
                    <a:pt x="641" y="905"/>
                  </a:lnTo>
                  <a:lnTo>
                    <a:pt x="639" y="905"/>
                  </a:lnTo>
                  <a:lnTo>
                    <a:pt x="639" y="903"/>
                  </a:lnTo>
                  <a:lnTo>
                    <a:pt x="639" y="903"/>
                  </a:lnTo>
                  <a:lnTo>
                    <a:pt x="641" y="898"/>
                  </a:lnTo>
                  <a:lnTo>
                    <a:pt x="639" y="896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4" y="900"/>
                  </a:lnTo>
                  <a:lnTo>
                    <a:pt x="632" y="900"/>
                  </a:lnTo>
                  <a:lnTo>
                    <a:pt x="632" y="898"/>
                  </a:lnTo>
                  <a:lnTo>
                    <a:pt x="632" y="896"/>
                  </a:lnTo>
                  <a:lnTo>
                    <a:pt x="636" y="894"/>
                  </a:lnTo>
                  <a:lnTo>
                    <a:pt x="636" y="892"/>
                  </a:lnTo>
                  <a:lnTo>
                    <a:pt x="636" y="892"/>
                  </a:lnTo>
                  <a:lnTo>
                    <a:pt x="634" y="892"/>
                  </a:lnTo>
                  <a:lnTo>
                    <a:pt x="634" y="892"/>
                  </a:lnTo>
                  <a:lnTo>
                    <a:pt x="632" y="890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4" y="888"/>
                  </a:lnTo>
                  <a:lnTo>
                    <a:pt x="634" y="888"/>
                  </a:lnTo>
                  <a:lnTo>
                    <a:pt x="636" y="886"/>
                  </a:lnTo>
                  <a:lnTo>
                    <a:pt x="636" y="885"/>
                  </a:lnTo>
                  <a:lnTo>
                    <a:pt x="636" y="883"/>
                  </a:lnTo>
                  <a:lnTo>
                    <a:pt x="634" y="883"/>
                  </a:lnTo>
                  <a:lnTo>
                    <a:pt x="634" y="883"/>
                  </a:lnTo>
                  <a:lnTo>
                    <a:pt x="634" y="881"/>
                  </a:lnTo>
                  <a:lnTo>
                    <a:pt x="634" y="881"/>
                  </a:lnTo>
                  <a:lnTo>
                    <a:pt x="636" y="881"/>
                  </a:lnTo>
                  <a:lnTo>
                    <a:pt x="638" y="881"/>
                  </a:lnTo>
                  <a:lnTo>
                    <a:pt x="638" y="881"/>
                  </a:lnTo>
                  <a:lnTo>
                    <a:pt x="636" y="881"/>
                  </a:lnTo>
                  <a:lnTo>
                    <a:pt x="636" y="881"/>
                  </a:lnTo>
                  <a:lnTo>
                    <a:pt x="638" y="879"/>
                  </a:lnTo>
                  <a:lnTo>
                    <a:pt x="636" y="879"/>
                  </a:lnTo>
                  <a:lnTo>
                    <a:pt x="636" y="877"/>
                  </a:lnTo>
                  <a:lnTo>
                    <a:pt x="634" y="877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7"/>
                  </a:lnTo>
                  <a:lnTo>
                    <a:pt x="634" y="877"/>
                  </a:lnTo>
                  <a:lnTo>
                    <a:pt x="628" y="875"/>
                  </a:lnTo>
                  <a:lnTo>
                    <a:pt x="628" y="875"/>
                  </a:lnTo>
                  <a:lnTo>
                    <a:pt x="626" y="875"/>
                  </a:lnTo>
                  <a:lnTo>
                    <a:pt x="626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6" y="877"/>
                  </a:lnTo>
                  <a:lnTo>
                    <a:pt x="624" y="877"/>
                  </a:lnTo>
                  <a:lnTo>
                    <a:pt x="624" y="877"/>
                  </a:lnTo>
                  <a:lnTo>
                    <a:pt x="622" y="877"/>
                  </a:lnTo>
                  <a:lnTo>
                    <a:pt x="621" y="877"/>
                  </a:lnTo>
                  <a:lnTo>
                    <a:pt x="621" y="877"/>
                  </a:lnTo>
                  <a:lnTo>
                    <a:pt x="619" y="875"/>
                  </a:lnTo>
                  <a:lnTo>
                    <a:pt x="619" y="873"/>
                  </a:lnTo>
                  <a:lnTo>
                    <a:pt x="617" y="871"/>
                  </a:lnTo>
                  <a:lnTo>
                    <a:pt x="617" y="869"/>
                  </a:lnTo>
                  <a:lnTo>
                    <a:pt x="619" y="867"/>
                  </a:lnTo>
                  <a:lnTo>
                    <a:pt x="621" y="867"/>
                  </a:lnTo>
                  <a:lnTo>
                    <a:pt x="622" y="866"/>
                  </a:lnTo>
                  <a:lnTo>
                    <a:pt x="624" y="866"/>
                  </a:lnTo>
                  <a:lnTo>
                    <a:pt x="624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4"/>
                  </a:lnTo>
                  <a:lnTo>
                    <a:pt x="624" y="864"/>
                  </a:lnTo>
                  <a:lnTo>
                    <a:pt x="624" y="862"/>
                  </a:lnTo>
                  <a:lnTo>
                    <a:pt x="626" y="862"/>
                  </a:lnTo>
                  <a:lnTo>
                    <a:pt x="628" y="862"/>
                  </a:lnTo>
                  <a:lnTo>
                    <a:pt x="630" y="860"/>
                  </a:lnTo>
                  <a:lnTo>
                    <a:pt x="630" y="860"/>
                  </a:lnTo>
                  <a:lnTo>
                    <a:pt x="632" y="858"/>
                  </a:lnTo>
                  <a:lnTo>
                    <a:pt x="632" y="856"/>
                  </a:lnTo>
                  <a:lnTo>
                    <a:pt x="632" y="856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2"/>
                  </a:lnTo>
                  <a:lnTo>
                    <a:pt x="632" y="850"/>
                  </a:lnTo>
                  <a:lnTo>
                    <a:pt x="632" y="849"/>
                  </a:lnTo>
                  <a:lnTo>
                    <a:pt x="630" y="847"/>
                  </a:lnTo>
                  <a:lnTo>
                    <a:pt x="626" y="843"/>
                  </a:lnTo>
                  <a:lnTo>
                    <a:pt x="624" y="841"/>
                  </a:lnTo>
                  <a:lnTo>
                    <a:pt x="624" y="841"/>
                  </a:lnTo>
                  <a:lnTo>
                    <a:pt x="624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1" y="839"/>
                  </a:lnTo>
                  <a:lnTo>
                    <a:pt x="622" y="835"/>
                  </a:lnTo>
                  <a:lnTo>
                    <a:pt x="622" y="833"/>
                  </a:lnTo>
                  <a:lnTo>
                    <a:pt x="622" y="830"/>
                  </a:lnTo>
                  <a:lnTo>
                    <a:pt x="622" y="828"/>
                  </a:lnTo>
                  <a:lnTo>
                    <a:pt x="624" y="826"/>
                  </a:lnTo>
                  <a:lnTo>
                    <a:pt x="624" y="824"/>
                  </a:lnTo>
                  <a:lnTo>
                    <a:pt x="624" y="824"/>
                  </a:lnTo>
                  <a:lnTo>
                    <a:pt x="622" y="824"/>
                  </a:lnTo>
                  <a:lnTo>
                    <a:pt x="621" y="824"/>
                  </a:lnTo>
                  <a:lnTo>
                    <a:pt x="619" y="828"/>
                  </a:lnTo>
                  <a:lnTo>
                    <a:pt x="617" y="828"/>
                  </a:lnTo>
                  <a:lnTo>
                    <a:pt x="615" y="828"/>
                  </a:lnTo>
                  <a:lnTo>
                    <a:pt x="615" y="828"/>
                  </a:lnTo>
                  <a:lnTo>
                    <a:pt x="613" y="828"/>
                  </a:lnTo>
                  <a:lnTo>
                    <a:pt x="613" y="828"/>
                  </a:lnTo>
                  <a:lnTo>
                    <a:pt x="611" y="824"/>
                  </a:lnTo>
                  <a:lnTo>
                    <a:pt x="609" y="822"/>
                  </a:lnTo>
                  <a:lnTo>
                    <a:pt x="609" y="820"/>
                  </a:lnTo>
                  <a:lnTo>
                    <a:pt x="609" y="818"/>
                  </a:lnTo>
                  <a:lnTo>
                    <a:pt x="607" y="818"/>
                  </a:lnTo>
                  <a:lnTo>
                    <a:pt x="607" y="818"/>
                  </a:lnTo>
                  <a:lnTo>
                    <a:pt x="605" y="818"/>
                  </a:lnTo>
                  <a:lnTo>
                    <a:pt x="603" y="818"/>
                  </a:lnTo>
                  <a:lnTo>
                    <a:pt x="603" y="818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5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5" y="814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0" y="809"/>
                  </a:lnTo>
                  <a:lnTo>
                    <a:pt x="600" y="809"/>
                  </a:lnTo>
                  <a:lnTo>
                    <a:pt x="596" y="807"/>
                  </a:lnTo>
                  <a:lnTo>
                    <a:pt x="594" y="807"/>
                  </a:lnTo>
                  <a:lnTo>
                    <a:pt x="594" y="807"/>
                  </a:lnTo>
                  <a:lnTo>
                    <a:pt x="592" y="805"/>
                  </a:lnTo>
                  <a:lnTo>
                    <a:pt x="592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3"/>
                  </a:lnTo>
                  <a:lnTo>
                    <a:pt x="588" y="803"/>
                  </a:lnTo>
                  <a:lnTo>
                    <a:pt x="586" y="803"/>
                  </a:lnTo>
                  <a:lnTo>
                    <a:pt x="585" y="803"/>
                  </a:lnTo>
                  <a:lnTo>
                    <a:pt x="585" y="801"/>
                  </a:lnTo>
                  <a:lnTo>
                    <a:pt x="583" y="801"/>
                  </a:lnTo>
                  <a:lnTo>
                    <a:pt x="583" y="799"/>
                  </a:lnTo>
                  <a:lnTo>
                    <a:pt x="583" y="797"/>
                  </a:lnTo>
                  <a:lnTo>
                    <a:pt x="581" y="796"/>
                  </a:lnTo>
                  <a:lnTo>
                    <a:pt x="581" y="794"/>
                  </a:lnTo>
                  <a:lnTo>
                    <a:pt x="581" y="794"/>
                  </a:lnTo>
                  <a:lnTo>
                    <a:pt x="579" y="792"/>
                  </a:lnTo>
                  <a:lnTo>
                    <a:pt x="577" y="792"/>
                  </a:lnTo>
                  <a:lnTo>
                    <a:pt x="575" y="790"/>
                  </a:lnTo>
                  <a:lnTo>
                    <a:pt x="573" y="790"/>
                  </a:lnTo>
                  <a:lnTo>
                    <a:pt x="573" y="788"/>
                  </a:lnTo>
                  <a:lnTo>
                    <a:pt x="573" y="790"/>
                  </a:lnTo>
                  <a:lnTo>
                    <a:pt x="569" y="796"/>
                  </a:lnTo>
                  <a:lnTo>
                    <a:pt x="569" y="796"/>
                  </a:lnTo>
                  <a:lnTo>
                    <a:pt x="569" y="797"/>
                  </a:lnTo>
                  <a:lnTo>
                    <a:pt x="569" y="797"/>
                  </a:lnTo>
                  <a:lnTo>
                    <a:pt x="571" y="807"/>
                  </a:lnTo>
                  <a:lnTo>
                    <a:pt x="571" y="809"/>
                  </a:lnTo>
                  <a:lnTo>
                    <a:pt x="571" y="809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6"/>
                  </a:lnTo>
                  <a:lnTo>
                    <a:pt x="573" y="816"/>
                  </a:lnTo>
                  <a:lnTo>
                    <a:pt x="573" y="818"/>
                  </a:lnTo>
                  <a:lnTo>
                    <a:pt x="573" y="818"/>
                  </a:lnTo>
                  <a:lnTo>
                    <a:pt x="575" y="820"/>
                  </a:lnTo>
                  <a:lnTo>
                    <a:pt x="575" y="822"/>
                  </a:lnTo>
                  <a:lnTo>
                    <a:pt x="577" y="824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8"/>
                  </a:lnTo>
                  <a:lnTo>
                    <a:pt x="577" y="828"/>
                  </a:lnTo>
                  <a:lnTo>
                    <a:pt x="577" y="830"/>
                  </a:lnTo>
                  <a:lnTo>
                    <a:pt x="577" y="830"/>
                  </a:lnTo>
                  <a:lnTo>
                    <a:pt x="579" y="832"/>
                  </a:lnTo>
                  <a:lnTo>
                    <a:pt x="579" y="832"/>
                  </a:lnTo>
                  <a:lnTo>
                    <a:pt x="579" y="839"/>
                  </a:lnTo>
                  <a:lnTo>
                    <a:pt x="577" y="841"/>
                  </a:lnTo>
                  <a:lnTo>
                    <a:pt x="577" y="843"/>
                  </a:lnTo>
                  <a:lnTo>
                    <a:pt x="577" y="843"/>
                  </a:lnTo>
                  <a:lnTo>
                    <a:pt x="573" y="845"/>
                  </a:lnTo>
                  <a:lnTo>
                    <a:pt x="571" y="847"/>
                  </a:lnTo>
                  <a:lnTo>
                    <a:pt x="569" y="847"/>
                  </a:lnTo>
                  <a:lnTo>
                    <a:pt x="568" y="845"/>
                  </a:lnTo>
                  <a:lnTo>
                    <a:pt x="564" y="845"/>
                  </a:lnTo>
                  <a:lnTo>
                    <a:pt x="562" y="845"/>
                  </a:lnTo>
                  <a:lnTo>
                    <a:pt x="560" y="843"/>
                  </a:lnTo>
                  <a:lnTo>
                    <a:pt x="558" y="841"/>
                  </a:lnTo>
                  <a:lnTo>
                    <a:pt x="558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4" y="839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3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7"/>
                  </a:lnTo>
                  <a:lnTo>
                    <a:pt x="554" y="847"/>
                  </a:lnTo>
                  <a:lnTo>
                    <a:pt x="554" y="852"/>
                  </a:lnTo>
                  <a:lnTo>
                    <a:pt x="554" y="854"/>
                  </a:lnTo>
                  <a:lnTo>
                    <a:pt x="552" y="854"/>
                  </a:lnTo>
                  <a:lnTo>
                    <a:pt x="550" y="856"/>
                  </a:lnTo>
                  <a:lnTo>
                    <a:pt x="550" y="856"/>
                  </a:lnTo>
                  <a:lnTo>
                    <a:pt x="549" y="856"/>
                  </a:lnTo>
                  <a:lnTo>
                    <a:pt x="549" y="856"/>
                  </a:lnTo>
                  <a:lnTo>
                    <a:pt x="547" y="852"/>
                  </a:lnTo>
                  <a:lnTo>
                    <a:pt x="545" y="852"/>
                  </a:lnTo>
                  <a:lnTo>
                    <a:pt x="545" y="850"/>
                  </a:lnTo>
                  <a:lnTo>
                    <a:pt x="543" y="850"/>
                  </a:lnTo>
                  <a:lnTo>
                    <a:pt x="539" y="847"/>
                  </a:lnTo>
                  <a:lnTo>
                    <a:pt x="537" y="847"/>
                  </a:lnTo>
                  <a:lnTo>
                    <a:pt x="537" y="847"/>
                  </a:lnTo>
                  <a:lnTo>
                    <a:pt x="535" y="845"/>
                  </a:lnTo>
                  <a:lnTo>
                    <a:pt x="535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2" y="845"/>
                  </a:lnTo>
                  <a:lnTo>
                    <a:pt x="532" y="845"/>
                  </a:lnTo>
                  <a:lnTo>
                    <a:pt x="530" y="845"/>
                  </a:lnTo>
                  <a:lnTo>
                    <a:pt x="530" y="843"/>
                  </a:lnTo>
                  <a:lnTo>
                    <a:pt x="530" y="845"/>
                  </a:lnTo>
                  <a:lnTo>
                    <a:pt x="528" y="845"/>
                  </a:lnTo>
                  <a:lnTo>
                    <a:pt x="528" y="845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50"/>
                  </a:lnTo>
                  <a:lnTo>
                    <a:pt x="528" y="856"/>
                  </a:lnTo>
                  <a:lnTo>
                    <a:pt x="528" y="860"/>
                  </a:lnTo>
                  <a:lnTo>
                    <a:pt x="528" y="862"/>
                  </a:lnTo>
                  <a:lnTo>
                    <a:pt x="528" y="862"/>
                  </a:lnTo>
                  <a:lnTo>
                    <a:pt x="526" y="864"/>
                  </a:lnTo>
                  <a:lnTo>
                    <a:pt x="526" y="864"/>
                  </a:lnTo>
                  <a:lnTo>
                    <a:pt x="526" y="866"/>
                  </a:lnTo>
                  <a:lnTo>
                    <a:pt x="524" y="867"/>
                  </a:lnTo>
                  <a:lnTo>
                    <a:pt x="526" y="867"/>
                  </a:lnTo>
                  <a:lnTo>
                    <a:pt x="526" y="871"/>
                  </a:lnTo>
                  <a:lnTo>
                    <a:pt x="526" y="871"/>
                  </a:lnTo>
                  <a:lnTo>
                    <a:pt x="526" y="873"/>
                  </a:lnTo>
                  <a:lnTo>
                    <a:pt x="526" y="873"/>
                  </a:lnTo>
                  <a:lnTo>
                    <a:pt x="526" y="875"/>
                  </a:lnTo>
                  <a:lnTo>
                    <a:pt x="526" y="875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4" y="879"/>
                  </a:lnTo>
                  <a:lnTo>
                    <a:pt x="524" y="879"/>
                  </a:lnTo>
                  <a:lnTo>
                    <a:pt x="522" y="881"/>
                  </a:lnTo>
                  <a:lnTo>
                    <a:pt x="522" y="881"/>
                  </a:lnTo>
                  <a:lnTo>
                    <a:pt x="520" y="879"/>
                  </a:lnTo>
                  <a:lnTo>
                    <a:pt x="518" y="881"/>
                  </a:lnTo>
                  <a:lnTo>
                    <a:pt x="518" y="881"/>
                  </a:lnTo>
                  <a:lnTo>
                    <a:pt x="518" y="883"/>
                  </a:lnTo>
                  <a:lnTo>
                    <a:pt x="516" y="883"/>
                  </a:lnTo>
                  <a:lnTo>
                    <a:pt x="516" y="881"/>
                  </a:lnTo>
                  <a:lnTo>
                    <a:pt x="518" y="881"/>
                  </a:lnTo>
                  <a:lnTo>
                    <a:pt x="518" y="879"/>
                  </a:lnTo>
                  <a:lnTo>
                    <a:pt x="518" y="877"/>
                  </a:lnTo>
                  <a:lnTo>
                    <a:pt x="514" y="877"/>
                  </a:lnTo>
                  <a:lnTo>
                    <a:pt x="514" y="877"/>
                  </a:lnTo>
                  <a:lnTo>
                    <a:pt x="513" y="877"/>
                  </a:lnTo>
                  <a:lnTo>
                    <a:pt x="511" y="875"/>
                  </a:lnTo>
                  <a:lnTo>
                    <a:pt x="511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7" y="871"/>
                  </a:lnTo>
                  <a:lnTo>
                    <a:pt x="507" y="871"/>
                  </a:lnTo>
                  <a:lnTo>
                    <a:pt x="507" y="869"/>
                  </a:lnTo>
                  <a:lnTo>
                    <a:pt x="505" y="869"/>
                  </a:lnTo>
                  <a:lnTo>
                    <a:pt x="501" y="871"/>
                  </a:lnTo>
                  <a:lnTo>
                    <a:pt x="499" y="873"/>
                  </a:lnTo>
                  <a:lnTo>
                    <a:pt x="497" y="875"/>
                  </a:lnTo>
                  <a:lnTo>
                    <a:pt x="496" y="877"/>
                  </a:lnTo>
                  <a:lnTo>
                    <a:pt x="496" y="881"/>
                  </a:lnTo>
                  <a:lnTo>
                    <a:pt x="496" y="883"/>
                  </a:lnTo>
                  <a:lnTo>
                    <a:pt x="494" y="885"/>
                  </a:lnTo>
                  <a:lnTo>
                    <a:pt x="494" y="885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2" y="890"/>
                  </a:lnTo>
                  <a:lnTo>
                    <a:pt x="492" y="890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4" y="894"/>
                  </a:lnTo>
                  <a:lnTo>
                    <a:pt x="492" y="894"/>
                  </a:lnTo>
                  <a:lnTo>
                    <a:pt x="492" y="896"/>
                  </a:lnTo>
                  <a:lnTo>
                    <a:pt x="490" y="898"/>
                  </a:lnTo>
                  <a:lnTo>
                    <a:pt x="490" y="898"/>
                  </a:lnTo>
                  <a:lnTo>
                    <a:pt x="488" y="900"/>
                  </a:lnTo>
                  <a:lnTo>
                    <a:pt x="484" y="900"/>
                  </a:lnTo>
                  <a:lnTo>
                    <a:pt x="477" y="900"/>
                  </a:lnTo>
                  <a:lnTo>
                    <a:pt x="475" y="900"/>
                  </a:lnTo>
                  <a:lnTo>
                    <a:pt x="473" y="902"/>
                  </a:lnTo>
                  <a:lnTo>
                    <a:pt x="471" y="902"/>
                  </a:lnTo>
                  <a:lnTo>
                    <a:pt x="469" y="903"/>
                  </a:lnTo>
                  <a:lnTo>
                    <a:pt x="469" y="905"/>
                  </a:lnTo>
                  <a:lnTo>
                    <a:pt x="467" y="905"/>
                  </a:lnTo>
                  <a:lnTo>
                    <a:pt x="465" y="905"/>
                  </a:lnTo>
                  <a:lnTo>
                    <a:pt x="458" y="913"/>
                  </a:lnTo>
                  <a:lnTo>
                    <a:pt x="454" y="913"/>
                  </a:lnTo>
                  <a:lnTo>
                    <a:pt x="454" y="915"/>
                  </a:lnTo>
                  <a:lnTo>
                    <a:pt x="454" y="915"/>
                  </a:lnTo>
                  <a:lnTo>
                    <a:pt x="452" y="915"/>
                  </a:lnTo>
                  <a:lnTo>
                    <a:pt x="452" y="915"/>
                  </a:lnTo>
                  <a:lnTo>
                    <a:pt x="452" y="913"/>
                  </a:lnTo>
                  <a:lnTo>
                    <a:pt x="452" y="913"/>
                  </a:lnTo>
                  <a:lnTo>
                    <a:pt x="452" y="911"/>
                  </a:lnTo>
                  <a:lnTo>
                    <a:pt x="454" y="909"/>
                  </a:lnTo>
                  <a:lnTo>
                    <a:pt x="454" y="909"/>
                  </a:lnTo>
                  <a:lnTo>
                    <a:pt x="458" y="909"/>
                  </a:lnTo>
                  <a:lnTo>
                    <a:pt x="460" y="909"/>
                  </a:lnTo>
                  <a:lnTo>
                    <a:pt x="465" y="902"/>
                  </a:lnTo>
                  <a:lnTo>
                    <a:pt x="467" y="902"/>
                  </a:lnTo>
                  <a:lnTo>
                    <a:pt x="467" y="900"/>
                  </a:lnTo>
                  <a:lnTo>
                    <a:pt x="465" y="896"/>
                  </a:lnTo>
                  <a:lnTo>
                    <a:pt x="465" y="888"/>
                  </a:lnTo>
                  <a:lnTo>
                    <a:pt x="465" y="885"/>
                  </a:lnTo>
                  <a:lnTo>
                    <a:pt x="463" y="883"/>
                  </a:lnTo>
                  <a:lnTo>
                    <a:pt x="463" y="879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58" y="873"/>
                  </a:lnTo>
                  <a:lnTo>
                    <a:pt x="458" y="873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6" y="871"/>
                  </a:lnTo>
                  <a:lnTo>
                    <a:pt x="456" y="869"/>
                  </a:lnTo>
                  <a:lnTo>
                    <a:pt x="454" y="869"/>
                  </a:lnTo>
                  <a:lnTo>
                    <a:pt x="450" y="867"/>
                  </a:lnTo>
                  <a:lnTo>
                    <a:pt x="450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9"/>
                  </a:lnTo>
                  <a:lnTo>
                    <a:pt x="446" y="869"/>
                  </a:lnTo>
                  <a:lnTo>
                    <a:pt x="446" y="871"/>
                  </a:lnTo>
                  <a:lnTo>
                    <a:pt x="446" y="871"/>
                  </a:lnTo>
                  <a:lnTo>
                    <a:pt x="446" y="873"/>
                  </a:lnTo>
                  <a:lnTo>
                    <a:pt x="446" y="873"/>
                  </a:lnTo>
                  <a:lnTo>
                    <a:pt x="446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3" y="869"/>
                  </a:lnTo>
                  <a:lnTo>
                    <a:pt x="443" y="869"/>
                  </a:lnTo>
                  <a:lnTo>
                    <a:pt x="441" y="869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39" y="866"/>
                  </a:lnTo>
                  <a:lnTo>
                    <a:pt x="439" y="864"/>
                  </a:lnTo>
                  <a:lnTo>
                    <a:pt x="437" y="864"/>
                  </a:lnTo>
                  <a:lnTo>
                    <a:pt x="437" y="864"/>
                  </a:lnTo>
                  <a:lnTo>
                    <a:pt x="435" y="864"/>
                  </a:lnTo>
                  <a:lnTo>
                    <a:pt x="435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6"/>
                  </a:lnTo>
                  <a:lnTo>
                    <a:pt x="437" y="867"/>
                  </a:lnTo>
                  <a:lnTo>
                    <a:pt x="437" y="867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1" y="869"/>
                  </a:lnTo>
                  <a:lnTo>
                    <a:pt x="431" y="869"/>
                  </a:lnTo>
                  <a:lnTo>
                    <a:pt x="431" y="873"/>
                  </a:lnTo>
                  <a:lnTo>
                    <a:pt x="431" y="873"/>
                  </a:lnTo>
                  <a:lnTo>
                    <a:pt x="429" y="875"/>
                  </a:lnTo>
                  <a:lnTo>
                    <a:pt x="429" y="877"/>
                  </a:lnTo>
                  <a:lnTo>
                    <a:pt x="427" y="877"/>
                  </a:lnTo>
                  <a:lnTo>
                    <a:pt x="424" y="877"/>
                  </a:lnTo>
                  <a:lnTo>
                    <a:pt x="422" y="877"/>
                  </a:lnTo>
                  <a:lnTo>
                    <a:pt x="422" y="877"/>
                  </a:lnTo>
                  <a:lnTo>
                    <a:pt x="422" y="875"/>
                  </a:lnTo>
                  <a:lnTo>
                    <a:pt x="422" y="875"/>
                  </a:lnTo>
                  <a:lnTo>
                    <a:pt x="420" y="875"/>
                  </a:lnTo>
                  <a:lnTo>
                    <a:pt x="418" y="877"/>
                  </a:lnTo>
                  <a:lnTo>
                    <a:pt x="412" y="877"/>
                  </a:lnTo>
                  <a:lnTo>
                    <a:pt x="412" y="877"/>
                  </a:lnTo>
                  <a:lnTo>
                    <a:pt x="410" y="879"/>
                  </a:lnTo>
                  <a:lnTo>
                    <a:pt x="410" y="879"/>
                  </a:lnTo>
                  <a:lnTo>
                    <a:pt x="408" y="881"/>
                  </a:lnTo>
                  <a:lnTo>
                    <a:pt x="408" y="881"/>
                  </a:lnTo>
                  <a:lnTo>
                    <a:pt x="408" y="883"/>
                  </a:lnTo>
                  <a:lnTo>
                    <a:pt x="407" y="885"/>
                  </a:lnTo>
                  <a:lnTo>
                    <a:pt x="407" y="886"/>
                  </a:lnTo>
                  <a:lnTo>
                    <a:pt x="407" y="886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5" y="890"/>
                  </a:lnTo>
                  <a:lnTo>
                    <a:pt x="405" y="892"/>
                  </a:lnTo>
                  <a:lnTo>
                    <a:pt x="405" y="892"/>
                  </a:lnTo>
                  <a:lnTo>
                    <a:pt x="405" y="894"/>
                  </a:lnTo>
                  <a:lnTo>
                    <a:pt x="405" y="894"/>
                  </a:lnTo>
                  <a:lnTo>
                    <a:pt x="407" y="896"/>
                  </a:lnTo>
                  <a:lnTo>
                    <a:pt x="408" y="896"/>
                  </a:lnTo>
                  <a:lnTo>
                    <a:pt x="407" y="898"/>
                  </a:lnTo>
                  <a:lnTo>
                    <a:pt x="403" y="902"/>
                  </a:lnTo>
                  <a:lnTo>
                    <a:pt x="401" y="902"/>
                  </a:lnTo>
                  <a:lnTo>
                    <a:pt x="401" y="902"/>
                  </a:lnTo>
                  <a:lnTo>
                    <a:pt x="401" y="903"/>
                  </a:lnTo>
                  <a:lnTo>
                    <a:pt x="399" y="903"/>
                  </a:lnTo>
                  <a:lnTo>
                    <a:pt x="397" y="903"/>
                  </a:lnTo>
                  <a:lnTo>
                    <a:pt x="397" y="903"/>
                  </a:lnTo>
                  <a:lnTo>
                    <a:pt x="391" y="905"/>
                  </a:lnTo>
                  <a:lnTo>
                    <a:pt x="390" y="905"/>
                  </a:lnTo>
                  <a:lnTo>
                    <a:pt x="388" y="903"/>
                  </a:lnTo>
                  <a:lnTo>
                    <a:pt x="386" y="903"/>
                  </a:lnTo>
                  <a:lnTo>
                    <a:pt x="386" y="902"/>
                  </a:lnTo>
                  <a:lnTo>
                    <a:pt x="386" y="902"/>
                  </a:lnTo>
                  <a:lnTo>
                    <a:pt x="384" y="902"/>
                  </a:lnTo>
                  <a:lnTo>
                    <a:pt x="384" y="905"/>
                  </a:lnTo>
                  <a:lnTo>
                    <a:pt x="382" y="905"/>
                  </a:lnTo>
                  <a:lnTo>
                    <a:pt x="380" y="905"/>
                  </a:lnTo>
                  <a:lnTo>
                    <a:pt x="374" y="907"/>
                  </a:lnTo>
                  <a:lnTo>
                    <a:pt x="374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9"/>
                  </a:lnTo>
                  <a:lnTo>
                    <a:pt x="371" y="907"/>
                  </a:lnTo>
                  <a:lnTo>
                    <a:pt x="369" y="907"/>
                  </a:lnTo>
                  <a:lnTo>
                    <a:pt x="363" y="909"/>
                  </a:lnTo>
                  <a:lnTo>
                    <a:pt x="361" y="911"/>
                  </a:lnTo>
                  <a:lnTo>
                    <a:pt x="359" y="911"/>
                  </a:lnTo>
                  <a:lnTo>
                    <a:pt x="357" y="913"/>
                  </a:lnTo>
                  <a:lnTo>
                    <a:pt x="357" y="913"/>
                  </a:lnTo>
                  <a:lnTo>
                    <a:pt x="355" y="915"/>
                  </a:lnTo>
                  <a:lnTo>
                    <a:pt x="354" y="919"/>
                  </a:lnTo>
                  <a:lnTo>
                    <a:pt x="348" y="924"/>
                  </a:lnTo>
                  <a:lnTo>
                    <a:pt x="346" y="928"/>
                  </a:lnTo>
                  <a:lnTo>
                    <a:pt x="346" y="930"/>
                  </a:lnTo>
                  <a:lnTo>
                    <a:pt x="346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6"/>
                  </a:lnTo>
                  <a:lnTo>
                    <a:pt x="348" y="938"/>
                  </a:lnTo>
                  <a:lnTo>
                    <a:pt x="348" y="939"/>
                  </a:lnTo>
                  <a:lnTo>
                    <a:pt x="350" y="939"/>
                  </a:lnTo>
                  <a:lnTo>
                    <a:pt x="348" y="941"/>
                  </a:lnTo>
                  <a:lnTo>
                    <a:pt x="348" y="943"/>
                  </a:lnTo>
                  <a:lnTo>
                    <a:pt x="346" y="943"/>
                  </a:lnTo>
                  <a:lnTo>
                    <a:pt x="346" y="943"/>
                  </a:lnTo>
                  <a:lnTo>
                    <a:pt x="344" y="945"/>
                  </a:lnTo>
                  <a:lnTo>
                    <a:pt x="344" y="945"/>
                  </a:lnTo>
                  <a:lnTo>
                    <a:pt x="344" y="947"/>
                  </a:lnTo>
                  <a:lnTo>
                    <a:pt x="344" y="947"/>
                  </a:lnTo>
                  <a:lnTo>
                    <a:pt x="342" y="949"/>
                  </a:lnTo>
                  <a:lnTo>
                    <a:pt x="342" y="949"/>
                  </a:lnTo>
                  <a:lnTo>
                    <a:pt x="342" y="951"/>
                  </a:lnTo>
                  <a:lnTo>
                    <a:pt x="342" y="953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60"/>
                  </a:lnTo>
                  <a:lnTo>
                    <a:pt x="342" y="960"/>
                  </a:lnTo>
                  <a:lnTo>
                    <a:pt x="340" y="960"/>
                  </a:lnTo>
                  <a:lnTo>
                    <a:pt x="335" y="966"/>
                  </a:lnTo>
                  <a:lnTo>
                    <a:pt x="333" y="970"/>
                  </a:lnTo>
                  <a:lnTo>
                    <a:pt x="333" y="975"/>
                  </a:lnTo>
                  <a:lnTo>
                    <a:pt x="335" y="981"/>
                  </a:lnTo>
                  <a:lnTo>
                    <a:pt x="337" y="983"/>
                  </a:lnTo>
                  <a:lnTo>
                    <a:pt x="342" y="985"/>
                  </a:lnTo>
                  <a:lnTo>
                    <a:pt x="346" y="987"/>
                  </a:lnTo>
                  <a:lnTo>
                    <a:pt x="346" y="987"/>
                  </a:lnTo>
                  <a:lnTo>
                    <a:pt x="348" y="987"/>
                  </a:lnTo>
                  <a:lnTo>
                    <a:pt x="348" y="987"/>
                  </a:lnTo>
                  <a:lnTo>
                    <a:pt x="348" y="985"/>
                  </a:lnTo>
                  <a:lnTo>
                    <a:pt x="350" y="985"/>
                  </a:lnTo>
                  <a:lnTo>
                    <a:pt x="352" y="983"/>
                  </a:lnTo>
                  <a:lnTo>
                    <a:pt x="354" y="977"/>
                  </a:lnTo>
                  <a:lnTo>
                    <a:pt x="355" y="974"/>
                  </a:lnTo>
                  <a:lnTo>
                    <a:pt x="355" y="972"/>
                  </a:lnTo>
                  <a:lnTo>
                    <a:pt x="357" y="970"/>
                  </a:lnTo>
                  <a:lnTo>
                    <a:pt x="357" y="964"/>
                  </a:lnTo>
                  <a:lnTo>
                    <a:pt x="359" y="960"/>
                  </a:lnTo>
                  <a:lnTo>
                    <a:pt x="359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3" y="958"/>
                  </a:lnTo>
                  <a:lnTo>
                    <a:pt x="365" y="956"/>
                  </a:lnTo>
                  <a:lnTo>
                    <a:pt x="365" y="955"/>
                  </a:lnTo>
                  <a:lnTo>
                    <a:pt x="365" y="953"/>
                  </a:lnTo>
                  <a:lnTo>
                    <a:pt x="365" y="953"/>
                  </a:lnTo>
                  <a:lnTo>
                    <a:pt x="363" y="951"/>
                  </a:lnTo>
                  <a:lnTo>
                    <a:pt x="363" y="949"/>
                  </a:lnTo>
                  <a:lnTo>
                    <a:pt x="363" y="949"/>
                  </a:lnTo>
                  <a:lnTo>
                    <a:pt x="367" y="947"/>
                  </a:lnTo>
                  <a:lnTo>
                    <a:pt x="367" y="945"/>
                  </a:lnTo>
                  <a:lnTo>
                    <a:pt x="369" y="945"/>
                  </a:lnTo>
                  <a:lnTo>
                    <a:pt x="369" y="943"/>
                  </a:lnTo>
                  <a:lnTo>
                    <a:pt x="369" y="943"/>
                  </a:lnTo>
                  <a:lnTo>
                    <a:pt x="371" y="943"/>
                  </a:lnTo>
                  <a:lnTo>
                    <a:pt x="371" y="943"/>
                  </a:lnTo>
                  <a:lnTo>
                    <a:pt x="369" y="947"/>
                  </a:lnTo>
                  <a:lnTo>
                    <a:pt x="371" y="945"/>
                  </a:lnTo>
                  <a:lnTo>
                    <a:pt x="371" y="945"/>
                  </a:lnTo>
                  <a:lnTo>
                    <a:pt x="373" y="943"/>
                  </a:lnTo>
                  <a:lnTo>
                    <a:pt x="373" y="943"/>
                  </a:lnTo>
                  <a:lnTo>
                    <a:pt x="373" y="941"/>
                  </a:lnTo>
                  <a:lnTo>
                    <a:pt x="371" y="941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73" y="936"/>
                  </a:lnTo>
                  <a:lnTo>
                    <a:pt x="374" y="934"/>
                  </a:lnTo>
                  <a:lnTo>
                    <a:pt x="380" y="928"/>
                  </a:lnTo>
                  <a:lnTo>
                    <a:pt x="382" y="928"/>
                  </a:lnTo>
                  <a:lnTo>
                    <a:pt x="382" y="928"/>
                  </a:lnTo>
                  <a:lnTo>
                    <a:pt x="384" y="926"/>
                  </a:lnTo>
                  <a:lnTo>
                    <a:pt x="384" y="926"/>
                  </a:lnTo>
                  <a:lnTo>
                    <a:pt x="388" y="926"/>
                  </a:lnTo>
                  <a:lnTo>
                    <a:pt x="388" y="928"/>
                  </a:lnTo>
                  <a:lnTo>
                    <a:pt x="390" y="928"/>
                  </a:lnTo>
                  <a:lnTo>
                    <a:pt x="390" y="930"/>
                  </a:lnTo>
                  <a:lnTo>
                    <a:pt x="391" y="928"/>
                  </a:lnTo>
                  <a:lnTo>
                    <a:pt x="393" y="928"/>
                  </a:lnTo>
                  <a:lnTo>
                    <a:pt x="395" y="930"/>
                  </a:lnTo>
                  <a:lnTo>
                    <a:pt x="395" y="932"/>
                  </a:lnTo>
                  <a:lnTo>
                    <a:pt x="393" y="932"/>
                  </a:lnTo>
                  <a:lnTo>
                    <a:pt x="393" y="934"/>
                  </a:lnTo>
                  <a:lnTo>
                    <a:pt x="393" y="934"/>
                  </a:lnTo>
                  <a:lnTo>
                    <a:pt x="393" y="936"/>
                  </a:lnTo>
                  <a:lnTo>
                    <a:pt x="393" y="939"/>
                  </a:lnTo>
                  <a:lnTo>
                    <a:pt x="393" y="941"/>
                  </a:lnTo>
                  <a:lnTo>
                    <a:pt x="395" y="941"/>
                  </a:lnTo>
                  <a:lnTo>
                    <a:pt x="395" y="943"/>
                  </a:lnTo>
                  <a:lnTo>
                    <a:pt x="395" y="945"/>
                  </a:lnTo>
                  <a:lnTo>
                    <a:pt x="393" y="943"/>
                  </a:lnTo>
                  <a:lnTo>
                    <a:pt x="393" y="943"/>
                  </a:lnTo>
                  <a:lnTo>
                    <a:pt x="393" y="945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5" y="947"/>
                  </a:lnTo>
                  <a:lnTo>
                    <a:pt x="393" y="949"/>
                  </a:lnTo>
                  <a:lnTo>
                    <a:pt x="395" y="949"/>
                  </a:lnTo>
                  <a:lnTo>
                    <a:pt x="395" y="949"/>
                  </a:lnTo>
                  <a:lnTo>
                    <a:pt x="397" y="949"/>
                  </a:lnTo>
                  <a:lnTo>
                    <a:pt x="397" y="949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5"/>
                  </a:lnTo>
                  <a:lnTo>
                    <a:pt x="399" y="945"/>
                  </a:lnTo>
                  <a:lnTo>
                    <a:pt x="399" y="943"/>
                  </a:lnTo>
                  <a:lnTo>
                    <a:pt x="401" y="943"/>
                  </a:lnTo>
                  <a:lnTo>
                    <a:pt x="401" y="943"/>
                  </a:lnTo>
                  <a:lnTo>
                    <a:pt x="403" y="943"/>
                  </a:lnTo>
                  <a:lnTo>
                    <a:pt x="403" y="947"/>
                  </a:lnTo>
                  <a:lnTo>
                    <a:pt x="403" y="947"/>
                  </a:lnTo>
                  <a:lnTo>
                    <a:pt x="405" y="947"/>
                  </a:lnTo>
                  <a:lnTo>
                    <a:pt x="405" y="947"/>
                  </a:lnTo>
                  <a:lnTo>
                    <a:pt x="407" y="947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8" y="947"/>
                  </a:lnTo>
                  <a:lnTo>
                    <a:pt x="408" y="945"/>
                  </a:lnTo>
                  <a:lnTo>
                    <a:pt x="408" y="945"/>
                  </a:lnTo>
                  <a:lnTo>
                    <a:pt x="408" y="943"/>
                  </a:lnTo>
                  <a:lnTo>
                    <a:pt x="408" y="941"/>
                  </a:lnTo>
                  <a:lnTo>
                    <a:pt x="410" y="941"/>
                  </a:lnTo>
                  <a:lnTo>
                    <a:pt x="410" y="939"/>
                  </a:lnTo>
                  <a:lnTo>
                    <a:pt x="410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2" y="934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6" y="930"/>
                  </a:lnTo>
                  <a:lnTo>
                    <a:pt x="416" y="932"/>
                  </a:lnTo>
                  <a:lnTo>
                    <a:pt x="416" y="934"/>
                  </a:lnTo>
                  <a:lnTo>
                    <a:pt x="416" y="936"/>
                  </a:lnTo>
                  <a:lnTo>
                    <a:pt x="418" y="936"/>
                  </a:lnTo>
                  <a:lnTo>
                    <a:pt x="418" y="936"/>
                  </a:lnTo>
                  <a:lnTo>
                    <a:pt x="420" y="938"/>
                  </a:lnTo>
                  <a:lnTo>
                    <a:pt x="420" y="939"/>
                  </a:lnTo>
                  <a:lnTo>
                    <a:pt x="420" y="939"/>
                  </a:lnTo>
                  <a:lnTo>
                    <a:pt x="418" y="941"/>
                  </a:lnTo>
                  <a:lnTo>
                    <a:pt x="416" y="941"/>
                  </a:lnTo>
                  <a:lnTo>
                    <a:pt x="416" y="941"/>
                  </a:lnTo>
                  <a:lnTo>
                    <a:pt x="416" y="943"/>
                  </a:lnTo>
                  <a:lnTo>
                    <a:pt x="416" y="943"/>
                  </a:lnTo>
                  <a:lnTo>
                    <a:pt x="416" y="945"/>
                  </a:lnTo>
                  <a:lnTo>
                    <a:pt x="418" y="947"/>
                  </a:lnTo>
                  <a:lnTo>
                    <a:pt x="420" y="947"/>
                  </a:lnTo>
                  <a:lnTo>
                    <a:pt x="420" y="947"/>
                  </a:lnTo>
                  <a:lnTo>
                    <a:pt x="422" y="947"/>
                  </a:lnTo>
                  <a:lnTo>
                    <a:pt x="422" y="945"/>
                  </a:lnTo>
                  <a:lnTo>
                    <a:pt x="422" y="945"/>
                  </a:lnTo>
                  <a:lnTo>
                    <a:pt x="424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7"/>
                  </a:lnTo>
                  <a:lnTo>
                    <a:pt x="427" y="947"/>
                  </a:lnTo>
                  <a:lnTo>
                    <a:pt x="427" y="949"/>
                  </a:lnTo>
                  <a:lnTo>
                    <a:pt x="427" y="949"/>
                  </a:lnTo>
                  <a:lnTo>
                    <a:pt x="429" y="951"/>
                  </a:lnTo>
                  <a:lnTo>
                    <a:pt x="431" y="953"/>
                  </a:lnTo>
                  <a:lnTo>
                    <a:pt x="433" y="953"/>
                  </a:lnTo>
                  <a:lnTo>
                    <a:pt x="435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3"/>
                  </a:lnTo>
                  <a:lnTo>
                    <a:pt x="439" y="951"/>
                  </a:lnTo>
                  <a:lnTo>
                    <a:pt x="437" y="949"/>
                  </a:lnTo>
                  <a:lnTo>
                    <a:pt x="437" y="949"/>
                  </a:lnTo>
                  <a:lnTo>
                    <a:pt x="435" y="947"/>
                  </a:lnTo>
                  <a:lnTo>
                    <a:pt x="435" y="947"/>
                  </a:lnTo>
                  <a:lnTo>
                    <a:pt x="433" y="945"/>
                  </a:lnTo>
                  <a:lnTo>
                    <a:pt x="433" y="943"/>
                  </a:lnTo>
                  <a:lnTo>
                    <a:pt x="431" y="943"/>
                  </a:lnTo>
                  <a:lnTo>
                    <a:pt x="431" y="941"/>
                  </a:lnTo>
                  <a:lnTo>
                    <a:pt x="431" y="939"/>
                  </a:lnTo>
                  <a:lnTo>
                    <a:pt x="431" y="939"/>
                  </a:lnTo>
                  <a:lnTo>
                    <a:pt x="433" y="941"/>
                  </a:lnTo>
                  <a:lnTo>
                    <a:pt x="433" y="941"/>
                  </a:lnTo>
                  <a:lnTo>
                    <a:pt x="433" y="939"/>
                  </a:lnTo>
                  <a:lnTo>
                    <a:pt x="433" y="939"/>
                  </a:lnTo>
                  <a:lnTo>
                    <a:pt x="433" y="938"/>
                  </a:lnTo>
                  <a:lnTo>
                    <a:pt x="435" y="938"/>
                  </a:lnTo>
                  <a:lnTo>
                    <a:pt x="437" y="938"/>
                  </a:lnTo>
                  <a:lnTo>
                    <a:pt x="437" y="938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41" y="932"/>
                  </a:lnTo>
                  <a:lnTo>
                    <a:pt x="439" y="930"/>
                  </a:lnTo>
                  <a:lnTo>
                    <a:pt x="437" y="928"/>
                  </a:lnTo>
                  <a:lnTo>
                    <a:pt x="437" y="926"/>
                  </a:lnTo>
                  <a:lnTo>
                    <a:pt x="437" y="924"/>
                  </a:lnTo>
                  <a:lnTo>
                    <a:pt x="439" y="924"/>
                  </a:lnTo>
                  <a:lnTo>
                    <a:pt x="441" y="924"/>
                  </a:lnTo>
                  <a:lnTo>
                    <a:pt x="443" y="924"/>
                  </a:lnTo>
                  <a:lnTo>
                    <a:pt x="446" y="922"/>
                  </a:lnTo>
                  <a:lnTo>
                    <a:pt x="448" y="924"/>
                  </a:lnTo>
                  <a:lnTo>
                    <a:pt x="452" y="924"/>
                  </a:lnTo>
                  <a:lnTo>
                    <a:pt x="452" y="924"/>
                  </a:lnTo>
                  <a:lnTo>
                    <a:pt x="454" y="926"/>
                  </a:lnTo>
                  <a:lnTo>
                    <a:pt x="456" y="926"/>
                  </a:lnTo>
                  <a:lnTo>
                    <a:pt x="460" y="932"/>
                  </a:lnTo>
                  <a:lnTo>
                    <a:pt x="460" y="932"/>
                  </a:lnTo>
                  <a:lnTo>
                    <a:pt x="461" y="932"/>
                  </a:lnTo>
                  <a:lnTo>
                    <a:pt x="465" y="932"/>
                  </a:lnTo>
                  <a:lnTo>
                    <a:pt x="467" y="932"/>
                  </a:lnTo>
                  <a:lnTo>
                    <a:pt x="467" y="934"/>
                  </a:lnTo>
                  <a:lnTo>
                    <a:pt x="469" y="932"/>
                  </a:lnTo>
                  <a:lnTo>
                    <a:pt x="471" y="934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9" y="939"/>
                  </a:lnTo>
                  <a:lnTo>
                    <a:pt x="480" y="941"/>
                  </a:lnTo>
                  <a:lnTo>
                    <a:pt x="484" y="949"/>
                  </a:lnTo>
                  <a:lnTo>
                    <a:pt x="484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8" y="953"/>
                  </a:lnTo>
                  <a:lnTo>
                    <a:pt x="490" y="953"/>
                  </a:lnTo>
                  <a:lnTo>
                    <a:pt x="490" y="953"/>
                  </a:lnTo>
                  <a:lnTo>
                    <a:pt x="492" y="953"/>
                  </a:lnTo>
                  <a:lnTo>
                    <a:pt x="490" y="955"/>
                  </a:lnTo>
                  <a:lnTo>
                    <a:pt x="490" y="956"/>
                  </a:lnTo>
                  <a:lnTo>
                    <a:pt x="490" y="958"/>
                  </a:lnTo>
                  <a:lnTo>
                    <a:pt x="490" y="960"/>
                  </a:lnTo>
                  <a:lnTo>
                    <a:pt x="490" y="960"/>
                  </a:lnTo>
                  <a:lnTo>
                    <a:pt x="488" y="962"/>
                  </a:lnTo>
                  <a:lnTo>
                    <a:pt x="488" y="962"/>
                  </a:lnTo>
                  <a:lnTo>
                    <a:pt x="486" y="964"/>
                  </a:lnTo>
                  <a:lnTo>
                    <a:pt x="486" y="966"/>
                  </a:lnTo>
                  <a:lnTo>
                    <a:pt x="482" y="968"/>
                  </a:lnTo>
                  <a:lnTo>
                    <a:pt x="480" y="970"/>
                  </a:lnTo>
                  <a:lnTo>
                    <a:pt x="479" y="970"/>
                  </a:lnTo>
                  <a:lnTo>
                    <a:pt x="479" y="972"/>
                  </a:lnTo>
                  <a:lnTo>
                    <a:pt x="477" y="972"/>
                  </a:lnTo>
                  <a:lnTo>
                    <a:pt x="473" y="979"/>
                  </a:lnTo>
                  <a:lnTo>
                    <a:pt x="473" y="983"/>
                  </a:lnTo>
                  <a:lnTo>
                    <a:pt x="473" y="989"/>
                  </a:lnTo>
                  <a:lnTo>
                    <a:pt x="473" y="991"/>
                  </a:lnTo>
                  <a:lnTo>
                    <a:pt x="473" y="991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4"/>
                  </a:lnTo>
                  <a:lnTo>
                    <a:pt x="473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2"/>
                  </a:lnTo>
                  <a:lnTo>
                    <a:pt x="475" y="992"/>
                  </a:lnTo>
                  <a:lnTo>
                    <a:pt x="477" y="994"/>
                  </a:lnTo>
                  <a:lnTo>
                    <a:pt x="477" y="994"/>
                  </a:lnTo>
                  <a:lnTo>
                    <a:pt x="477" y="998"/>
                  </a:lnTo>
                  <a:lnTo>
                    <a:pt x="479" y="1002"/>
                  </a:lnTo>
                  <a:lnTo>
                    <a:pt x="479" y="1004"/>
                  </a:lnTo>
                  <a:lnTo>
                    <a:pt x="479" y="1009"/>
                  </a:lnTo>
                  <a:lnTo>
                    <a:pt x="479" y="1009"/>
                  </a:lnTo>
                  <a:lnTo>
                    <a:pt x="479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3"/>
                  </a:lnTo>
                  <a:lnTo>
                    <a:pt x="477" y="1015"/>
                  </a:lnTo>
                  <a:lnTo>
                    <a:pt x="479" y="1017"/>
                  </a:lnTo>
                  <a:lnTo>
                    <a:pt x="479" y="1021"/>
                  </a:lnTo>
                  <a:lnTo>
                    <a:pt x="480" y="1023"/>
                  </a:lnTo>
                  <a:lnTo>
                    <a:pt x="486" y="1028"/>
                  </a:lnTo>
                  <a:lnTo>
                    <a:pt x="486" y="1028"/>
                  </a:lnTo>
                  <a:lnTo>
                    <a:pt x="488" y="1030"/>
                  </a:lnTo>
                  <a:lnTo>
                    <a:pt x="488" y="1032"/>
                  </a:lnTo>
                  <a:lnTo>
                    <a:pt x="490" y="1034"/>
                  </a:lnTo>
                  <a:lnTo>
                    <a:pt x="492" y="1034"/>
                  </a:lnTo>
                  <a:lnTo>
                    <a:pt x="503" y="1040"/>
                  </a:lnTo>
                  <a:lnTo>
                    <a:pt x="513" y="1045"/>
                  </a:lnTo>
                  <a:lnTo>
                    <a:pt x="513" y="1045"/>
                  </a:lnTo>
                  <a:lnTo>
                    <a:pt x="514" y="1045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6" y="1049"/>
                  </a:lnTo>
                  <a:lnTo>
                    <a:pt x="518" y="1049"/>
                  </a:lnTo>
                  <a:lnTo>
                    <a:pt x="522" y="1051"/>
                  </a:lnTo>
                  <a:lnTo>
                    <a:pt x="524" y="1051"/>
                  </a:lnTo>
                  <a:lnTo>
                    <a:pt x="524" y="1051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30" y="1053"/>
                  </a:lnTo>
                  <a:lnTo>
                    <a:pt x="532" y="1053"/>
                  </a:lnTo>
                  <a:lnTo>
                    <a:pt x="537" y="1057"/>
                  </a:lnTo>
                  <a:lnTo>
                    <a:pt x="539" y="1057"/>
                  </a:lnTo>
                  <a:lnTo>
                    <a:pt x="543" y="1057"/>
                  </a:lnTo>
                  <a:lnTo>
                    <a:pt x="545" y="1057"/>
                  </a:lnTo>
                  <a:lnTo>
                    <a:pt x="547" y="1057"/>
                  </a:lnTo>
                  <a:lnTo>
                    <a:pt x="549" y="1055"/>
                  </a:lnTo>
                  <a:lnTo>
                    <a:pt x="552" y="1044"/>
                  </a:lnTo>
                  <a:lnTo>
                    <a:pt x="552" y="1044"/>
                  </a:lnTo>
                  <a:lnTo>
                    <a:pt x="552" y="1042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4" y="1040"/>
                  </a:lnTo>
                  <a:lnTo>
                    <a:pt x="554" y="1042"/>
                  </a:lnTo>
                  <a:lnTo>
                    <a:pt x="558" y="1042"/>
                  </a:lnTo>
                  <a:lnTo>
                    <a:pt x="558" y="1042"/>
                  </a:lnTo>
                  <a:lnTo>
                    <a:pt x="560" y="1042"/>
                  </a:lnTo>
                  <a:lnTo>
                    <a:pt x="560" y="1042"/>
                  </a:lnTo>
                  <a:lnTo>
                    <a:pt x="560" y="1045"/>
                  </a:lnTo>
                  <a:lnTo>
                    <a:pt x="560" y="1045"/>
                  </a:lnTo>
                  <a:lnTo>
                    <a:pt x="560" y="1049"/>
                  </a:lnTo>
                  <a:lnTo>
                    <a:pt x="560" y="1051"/>
                  </a:lnTo>
                  <a:lnTo>
                    <a:pt x="556" y="1053"/>
                  </a:lnTo>
                  <a:lnTo>
                    <a:pt x="556" y="1055"/>
                  </a:lnTo>
                  <a:lnTo>
                    <a:pt x="556" y="1057"/>
                  </a:lnTo>
                  <a:lnTo>
                    <a:pt x="556" y="1059"/>
                  </a:lnTo>
                  <a:lnTo>
                    <a:pt x="554" y="1059"/>
                  </a:lnTo>
                  <a:lnTo>
                    <a:pt x="554" y="1061"/>
                  </a:lnTo>
                  <a:lnTo>
                    <a:pt x="554" y="1061"/>
                  </a:lnTo>
                  <a:lnTo>
                    <a:pt x="554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4"/>
                  </a:lnTo>
                  <a:lnTo>
                    <a:pt x="558" y="1064"/>
                  </a:lnTo>
                  <a:lnTo>
                    <a:pt x="558" y="1064"/>
                  </a:lnTo>
                  <a:lnTo>
                    <a:pt x="558" y="1066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6"/>
                  </a:lnTo>
                  <a:lnTo>
                    <a:pt x="562" y="1066"/>
                  </a:lnTo>
                  <a:lnTo>
                    <a:pt x="562" y="1068"/>
                  </a:lnTo>
                  <a:lnTo>
                    <a:pt x="562" y="1070"/>
                  </a:lnTo>
                  <a:lnTo>
                    <a:pt x="562" y="1076"/>
                  </a:lnTo>
                  <a:lnTo>
                    <a:pt x="562" y="1076"/>
                  </a:lnTo>
                  <a:lnTo>
                    <a:pt x="564" y="1076"/>
                  </a:lnTo>
                  <a:lnTo>
                    <a:pt x="568" y="1076"/>
                  </a:lnTo>
                  <a:lnTo>
                    <a:pt x="568" y="1076"/>
                  </a:lnTo>
                  <a:lnTo>
                    <a:pt x="569" y="1076"/>
                  </a:lnTo>
                  <a:lnTo>
                    <a:pt x="569" y="1074"/>
                  </a:lnTo>
                  <a:lnTo>
                    <a:pt x="571" y="1074"/>
                  </a:lnTo>
                  <a:lnTo>
                    <a:pt x="575" y="1066"/>
                  </a:lnTo>
                  <a:lnTo>
                    <a:pt x="583" y="1057"/>
                  </a:lnTo>
                  <a:lnTo>
                    <a:pt x="586" y="1051"/>
                  </a:lnTo>
                  <a:lnTo>
                    <a:pt x="588" y="1047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4"/>
                  </a:lnTo>
                  <a:lnTo>
                    <a:pt x="588" y="1044"/>
                  </a:lnTo>
                  <a:lnTo>
                    <a:pt x="590" y="1042"/>
                  </a:lnTo>
                  <a:lnTo>
                    <a:pt x="590" y="1040"/>
                  </a:lnTo>
                  <a:lnTo>
                    <a:pt x="590" y="1038"/>
                  </a:lnTo>
                  <a:lnTo>
                    <a:pt x="590" y="1038"/>
                  </a:lnTo>
                  <a:lnTo>
                    <a:pt x="586" y="1028"/>
                  </a:lnTo>
                  <a:lnTo>
                    <a:pt x="586" y="1028"/>
                  </a:lnTo>
                  <a:lnTo>
                    <a:pt x="585" y="1027"/>
                  </a:lnTo>
                  <a:lnTo>
                    <a:pt x="585" y="1027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lnTo>
                    <a:pt x="583" y="1019"/>
                  </a:lnTo>
                  <a:lnTo>
                    <a:pt x="583" y="1017"/>
                  </a:lnTo>
                  <a:lnTo>
                    <a:pt x="583" y="1015"/>
                  </a:lnTo>
                  <a:lnTo>
                    <a:pt x="581" y="1013"/>
                  </a:lnTo>
                  <a:lnTo>
                    <a:pt x="581" y="1013"/>
                  </a:lnTo>
                  <a:lnTo>
                    <a:pt x="579" y="1011"/>
                  </a:lnTo>
                  <a:lnTo>
                    <a:pt x="577" y="1013"/>
                  </a:lnTo>
                  <a:lnTo>
                    <a:pt x="577" y="1011"/>
                  </a:lnTo>
                  <a:lnTo>
                    <a:pt x="573" y="1008"/>
                  </a:lnTo>
                  <a:lnTo>
                    <a:pt x="571" y="1006"/>
                  </a:lnTo>
                  <a:lnTo>
                    <a:pt x="571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8" y="1006"/>
                  </a:lnTo>
                  <a:lnTo>
                    <a:pt x="568" y="1004"/>
                  </a:lnTo>
                  <a:lnTo>
                    <a:pt x="568" y="1002"/>
                  </a:lnTo>
                  <a:lnTo>
                    <a:pt x="568" y="998"/>
                  </a:lnTo>
                  <a:lnTo>
                    <a:pt x="568" y="996"/>
                  </a:lnTo>
                  <a:lnTo>
                    <a:pt x="569" y="992"/>
                  </a:lnTo>
                  <a:lnTo>
                    <a:pt x="571" y="991"/>
                  </a:lnTo>
                  <a:lnTo>
                    <a:pt x="573" y="987"/>
                  </a:lnTo>
                  <a:lnTo>
                    <a:pt x="575" y="987"/>
                  </a:lnTo>
                  <a:lnTo>
                    <a:pt x="575" y="985"/>
                  </a:lnTo>
                  <a:lnTo>
                    <a:pt x="575" y="981"/>
                  </a:lnTo>
                  <a:lnTo>
                    <a:pt x="577" y="979"/>
                  </a:lnTo>
                  <a:lnTo>
                    <a:pt x="579" y="977"/>
                  </a:lnTo>
                  <a:lnTo>
                    <a:pt x="581" y="977"/>
                  </a:lnTo>
                  <a:lnTo>
                    <a:pt x="583" y="975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6" y="972"/>
                  </a:lnTo>
                  <a:lnTo>
                    <a:pt x="586" y="972"/>
                  </a:lnTo>
                  <a:lnTo>
                    <a:pt x="586" y="970"/>
                  </a:lnTo>
                  <a:lnTo>
                    <a:pt x="586" y="966"/>
                  </a:lnTo>
                  <a:lnTo>
                    <a:pt x="586" y="964"/>
                  </a:lnTo>
                  <a:lnTo>
                    <a:pt x="586" y="962"/>
                  </a:lnTo>
                  <a:lnTo>
                    <a:pt x="588" y="962"/>
                  </a:lnTo>
                  <a:lnTo>
                    <a:pt x="592" y="958"/>
                  </a:lnTo>
                  <a:lnTo>
                    <a:pt x="596" y="956"/>
                  </a:lnTo>
                  <a:lnTo>
                    <a:pt x="598" y="956"/>
                  </a:lnTo>
                  <a:lnTo>
                    <a:pt x="600" y="956"/>
                  </a:lnTo>
                  <a:lnTo>
                    <a:pt x="600" y="956"/>
                  </a:lnTo>
                  <a:lnTo>
                    <a:pt x="600" y="958"/>
                  </a:lnTo>
                  <a:lnTo>
                    <a:pt x="600" y="960"/>
                  </a:lnTo>
                  <a:lnTo>
                    <a:pt x="600" y="962"/>
                  </a:lnTo>
                  <a:lnTo>
                    <a:pt x="602" y="970"/>
                  </a:lnTo>
                  <a:lnTo>
                    <a:pt x="602" y="972"/>
                  </a:lnTo>
                  <a:lnTo>
                    <a:pt x="603" y="974"/>
                  </a:lnTo>
                  <a:lnTo>
                    <a:pt x="603" y="974"/>
                  </a:lnTo>
                  <a:lnTo>
                    <a:pt x="607" y="977"/>
                  </a:lnTo>
                  <a:lnTo>
                    <a:pt x="609" y="979"/>
                  </a:lnTo>
                  <a:lnTo>
                    <a:pt x="609" y="981"/>
                  </a:lnTo>
                  <a:lnTo>
                    <a:pt x="607" y="985"/>
                  </a:lnTo>
                  <a:lnTo>
                    <a:pt x="607" y="985"/>
                  </a:lnTo>
                  <a:lnTo>
                    <a:pt x="611" y="989"/>
                  </a:lnTo>
                  <a:lnTo>
                    <a:pt x="613" y="991"/>
                  </a:lnTo>
                  <a:lnTo>
                    <a:pt x="613" y="991"/>
                  </a:lnTo>
                  <a:lnTo>
                    <a:pt x="615" y="991"/>
                  </a:lnTo>
                  <a:lnTo>
                    <a:pt x="615" y="991"/>
                  </a:lnTo>
                  <a:lnTo>
                    <a:pt x="615" y="992"/>
                  </a:lnTo>
                  <a:lnTo>
                    <a:pt x="615" y="994"/>
                  </a:lnTo>
                  <a:lnTo>
                    <a:pt x="615" y="996"/>
                  </a:lnTo>
                  <a:lnTo>
                    <a:pt x="617" y="998"/>
                  </a:lnTo>
                  <a:lnTo>
                    <a:pt x="615" y="1002"/>
                  </a:lnTo>
                  <a:lnTo>
                    <a:pt x="615" y="1004"/>
                  </a:lnTo>
                  <a:lnTo>
                    <a:pt x="615" y="1013"/>
                  </a:lnTo>
                  <a:lnTo>
                    <a:pt x="617" y="1013"/>
                  </a:lnTo>
                  <a:lnTo>
                    <a:pt x="617" y="1015"/>
                  </a:lnTo>
                  <a:lnTo>
                    <a:pt x="619" y="1019"/>
                  </a:lnTo>
                  <a:lnTo>
                    <a:pt x="619" y="1019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21" y="1023"/>
                  </a:lnTo>
                  <a:lnTo>
                    <a:pt x="621" y="1025"/>
                  </a:lnTo>
                  <a:lnTo>
                    <a:pt x="622" y="1027"/>
                  </a:lnTo>
                  <a:lnTo>
                    <a:pt x="622" y="1028"/>
                  </a:lnTo>
                  <a:lnTo>
                    <a:pt x="622" y="1028"/>
                  </a:lnTo>
                  <a:lnTo>
                    <a:pt x="622" y="1027"/>
                  </a:lnTo>
                  <a:lnTo>
                    <a:pt x="624" y="1021"/>
                  </a:lnTo>
                  <a:lnTo>
                    <a:pt x="624" y="1015"/>
                  </a:lnTo>
                  <a:lnTo>
                    <a:pt x="624" y="1006"/>
                  </a:lnTo>
                  <a:lnTo>
                    <a:pt x="626" y="1000"/>
                  </a:lnTo>
                  <a:lnTo>
                    <a:pt x="626" y="996"/>
                  </a:lnTo>
                  <a:lnTo>
                    <a:pt x="626" y="996"/>
                  </a:lnTo>
                  <a:lnTo>
                    <a:pt x="626" y="994"/>
                  </a:lnTo>
                  <a:lnTo>
                    <a:pt x="624" y="994"/>
                  </a:lnTo>
                  <a:lnTo>
                    <a:pt x="622" y="992"/>
                  </a:lnTo>
                  <a:lnTo>
                    <a:pt x="622" y="991"/>
                  </a:lnTo>
                  <a:lnTo>
                    <a:pt x="621" y="989"/>
                  </a:lnTo>
                  <a:lnTo>
                    <a:pt x="621" y="989"/>
                  </a:lnTo>
                  <a:lnTo>
                    <a:pt x="621" y="987"/>
                  </a:lnTo>
                  <a:lnTo>
                    <a:pt x="622" y="987"/>
                  </a:lnTo>
                  <a:lnTo>
                    <a:pt x="622" y="989"/>
                  </a:lnTo>
                  <a:lnTo>
                    <a:pt x="622" y="989"/>
                  </a:lnTo>
                  <a:lnTo>
                    <a:pt x="622" y="985"/>
                  </a:lnTo>
                  <a:lnTo>
                    <a:pt x="624" y="985"/>
                  </a:lnTo>
                  <a:lnTo>
                    <a:pt x="626" y="985"/>
                  </a:lnTo>
                  <a:lnTo>
                    <a:pt x="628" y="987"/>
                  </a:lnTo>
                  <a:lnTo>
                    <a:pt x="628" y="992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2" y="994"/>
                  </a:lnTo>
                  <a:lnTo>
                    <a:pt x="634" y="992"/>
                  </a:lnTo>
                  <a:lnTo>
                    <a:pt x="632" y="991"/>
                  </a:lnTo>
                  <a:lnTo>
                    <a:pt x="632" y="991"/>
                  </a:lnTo>
                  <a:lnTo>
                    <a:pt x="632" y="989"/>
                  </a:lnTo>
                  <a:lnTo>
                    <a:pt x="630" y="989"/>
                  </a:lnTo>
                  <a:lnTo>
                    <a:pt x="630" y="987"/>
                  </a:lnTo>
                  <a:lnTo>
                    <a:pt x="630" y="985"/>
                  </a:lnTo>
                  <a:lnTo>
                    <a:pt x="630" y="983"/>
                  </a:lnTo>
                  <a:lnTo>
                    <a:pt x="632" y="981"/>
                  </a:lnTo>
                  <a:lnTo>
                    <a:pt x="634" y="979"/>
                  </a:lnTo>
                  <a:lnTo>
                    <a:pt x="636" y="981"/>
                  </a:lnTo>
                  <a:lnTo>
                    <a:pt x="638" y="981"/>
                  </a:lnTo>
                  <a:lnTo>
                    <a:pt x="639" y="981"/>
                  </a:lnTo>
                  <a:lnTo>
                    <a:pt x="641" y="979"/>
                  </a:lnTo>
                  <a:lnTo>
                    <a:pt x="641" y="977"/>
                  </a:lnTo>
                  <a:lnTo>
                    <a:pt x="641" y="975"/>
                  </a:lnTo>
                  <a:lnTo>
                    <a:pt x="643" y="974"/>
                  </a:lnTo>
                  <a:lnTo>
                    <a:pt x="645" y="972"/>
                  </a:lnTo>
                  <a:lnTo>
                    <a:pt x="645" y="972"/>
                  </a:lnTo>
                  <a:lnTo>
                    <a:pt x="647" y="968"/>
                  </a:lnTo>
                  <a:lnTo>
                    <a:pt x="647" y="968"/>
                  </a:lnTo>
                  <a:lnTo>
                    <a:pt x="647" y="966"/>
                  </a:lnTo>
                  <a:lnTo>
                    <a:pt x="647" y="966"/>
                  </a:lnTo>
                  <a:lnTo>
                    <a:pt x="649" y="966"/>
                  </a:lnTo>
                  <a:lnTo>
                    <a:pt x="649" y="966"/>
                  </a:lnTo>
                  <a:lnTo>
                    <a:pt x="649" y="964"/>
                  </a:lnTo>
                  <a:lnTo>
                    <a:pt x="651" y="962"/>
                  </a:lnTo>
                  <a:lnTo>
                    <a:pt x="651" y="962"/>
                  </a:lnTo>
                  <a:lnTo>
                    <a:pt x="651" y="962"/>
                  </a:lnTo>
                  <a:close/>
                  <a:moveTo>
                    <a:pt x="257" y="576"/>
                  </a:moveTo>
                  <a:lnTo>
                    <a:pt x="257" y="578"/>
                  </a:lnTo>
                  <a:lnTo>
                    <a:pt x="257" y="580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3"/>
                  </a:lnTo>
                  <a:lnTo>
                    <a:pt x="257" y="585"/>
                  </a:lnTo>
                  <a:lnTo>
                    <a:pt x="257" y="585"/>
                  </a:lnTo>
                  <a:lnTo>
                    <a:pt x="257" y="587"/>
                  </a:lnTo>
                  <a:lnTo>
                    <a:pt x="257" y="587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3" y="593"/>
                  </a:lnTo>
                  <a:lnTo>
                    <a:pt x="265" y="595"/>
                  </a:lnTo>
                  <a:lnTo>
                    <a:pt x="266" y="597"/>
                  </a:lnTo>
                  <a:lnTo>
                    <a:pt x="266" y="599"/>
                  </a:lnTo>
                  <a:lnTo>
                    <a:pt x="266" y="599"/>
                  </a:lnTo>
                  <a:lnTo>
                    <a:pt x="266" y="601"/>
                  </a:lnTo>
                  <a:lnTo>
                    <a:pt x="266" y="602"/>
                  </a:lnTo>
                  <a:lnTo>
                    <a:pt x="266" y="604"/>
                  </a:lnTo>
                  <a:lnTo>
                    <a:pt x="266" y="606"/>
                  </a:lnTo>
                  <a:lnTo>
                    <a:pt x="268" y="606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2" y="612"/>
                  </a:lnTo>
                  <a:lnTo>
                    <a:pt x="274" y="614"/>
                  </a:lnTo>
                  <a:lnTo>
                    <a:pt x="274" y="616"/>
                  </a:lnTo>
                  <a:lnTo>
                    <a:pt x="276" y="616"/>
                  </a:lnTo>
                  <a:lnTo>
                    <a:pt x="276" y="618"/>
                  </a:lnTo>
                  <a:lnTo>
                    <a:pt x="278" y="618"/>
                  </a:lnTo>
                  <a:lnTo>
                    <a:pt x="278" y="616"/>
                  </a:lnTo>
                  <a:lnTo>
                    <a:pt x="278" y="616"/>
                  </a:lnTo>
                  <a:lnTo>
                    <a:pt x="280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2" y="619"/>
                  </a:lnTo>
                  <a:lnTo>
                    <a:pt x="282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8"/>
                  </a:lnTo>
                  <a:lnTo>
                    <a:pt x="278" y="619"/>
                  </a:lnTo>
                  <a:lnTo>
                    <a:pt x="278" y="621"/>
                  </a:lnTo>
                  <a:lnTo>
                    <a:pt x="280" y="623"/>
                  </a:lnTo>
                  <a:lnTo>
                    <a:pt x="282" y="623"/>
                  </a:lnTo>
                  <a:lnTo>
                    <a:pt x="285" y="623"/>
                  </a:lnTo>
                  <a:lnTo>
                    <a:pt x="285" y="623"/>
                  </a:lnTo>
                  <a:lnTo>
                    <a:pt x="287" y="625"/>
                  </a:lnTo>
                  <a:lnTo>
                    <a:pt x="289" y="625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5" y="618"/>
                  </a:lnTo>
                  <a:lnTo>
                    <a:pt x="297" y="618"/>
                  </a:lnTo>
                  <a:lnTo>
                    <a:pt x="297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302" y="616"/>
                  </a:lnTo>
                  <a:lnTo>
                    <a:pt x="302" y="616"/>
                  </a:lnTo>
                  <a:lnTo>
                    <a:pt x="301" y="614"/>
                  </a:lnTo>
                  <a:lnTo>
                    <a:pt x="301" y="612"/>
                  </a:lnTo>
                  <a:lnTo>
                    <a:pt x="301" y="610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6"/>
                  </a:lnTo>
                  <a:lnTo>
                    <a:pt x="301" y="608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1" y="606"/>
                  </a:lnTo>
                  <a:lnTo>
                    <a:pt x="301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4" y="602"/>
                  </a:lnTo>
                  <a:lnTo>
                    <a:pt x="304" y="602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7"/>
                  </a:lnTo>
                  <a:lnTo>
                    <a:pt x="308" y="597"/>
                  </a:lnTo>
                  <a:lnTo>
                    <a:pt x="308" y="595"/>
                  </a:lnTo>
                  <a:lnTo>
                    <a:pt x="308" y="593"/>
                  </a:lnTo>
                  <a:lnTo>
                    <a:pt x="308" y="593"/>
                  </a:lnTo>
                  <a:lnTo>
                    <a:pt x="308" y="591"/>
                  </a:lnTo>
                  <a:lnTo>
                    <a:pt x="308" y="591"/>
                  </a:lnTo>
                  <a:lnTo>
                    <a:pt x="306" y="589"/>
                  </a:lnTo>
                  <a:lnTo>
                    <a:pt x="304" y="587"/>
                  </a:lnTo>
                  <a:lnTo>
                    <a:pt x="304" y="583"/>
                  </a:lnTo>
                  <a:lnTo>
                    <a:pt x="304" y="582"/>
                  </a:lnTo>
                  <a:lnTo>
                    <a:pt x="304" y="582"/>
                  </a:lnTo>
                  <a:lnTo>
                    <a:pt x="304" y="580"/>
                  </a:lnTo>
                  <a:lnTo>
                    <a:pt x="304" y="578"/>
                  </a:lnTo>
                  <a:lnTo>
                    <a:pt x="304" y="576"/>
                  </a:lnTo>
                  <a:lnTo>
                    <a:pt x="304" y="572"/>
                  </a:lnTo>
                  <a:lnTo>
                    <a:pt x="304" y="570"/>
                  </a:lnTo>
                  <a:lnTo>
                    <a:pt x="304" y="568"/>
                  </a:lnTo>
                  <a:lnTo>
                    <a:pt x="306" y="568"/>
                  </a:lnTo>
                  <a:lnTo>
                    <a:pt x="308" y="566"/>
                  </a:lnTo>
                  <a:lnTo>
                    <a:pt x="308" y="565"/>
                  </a:lnTo>
                  <a:lnTo>
                    <a:pt x="310" y="565"/>
                  </a:lnTo>
                  <a:lnTo>
                    <a:pt x="308" y="563"/>
                  </a:lnTo>
                  <a:lnTo>
                    <a:pt x="308" y="563"/>
                  </a:lnTo>
                  <a:lnTo>
                    <a:pt x="306" y="561"/>
                  </a:lnTo>
                  <a:lnTo>
                    <a:pt x="304" y="561"/>
                  </a:lnTo>
                  <a:lnTo>
                    <a:pt x="304" y="561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2" y="557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9" y="555"/>
                  </a:lnTo>
                  <a:lnTo>
                    <a:pt x="297" y="555"/>
                  </a:lnTo>
                  <a:lnTo>
                    <a:pt x="295" y="549"/>
                  </a:lnTo>
                  <a:lnTo>
                    <a:pt x="287" y="544"/>
                  </a:lnTo>
                  <a:lnTo>
                    <a:pt x="285" y="542"/>
                  </a:lnTo>
                  <a:lnTo>
                    <a:pt x="285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80" y="544"/>
                  </a:lnTo>
                  <a:lnTo>
                    <a:pt x="274" y="544"/>
                  </a:lnTo>
                  <a:lnTo>
                    <a:pt x="274" y="542"/>
                  </a:lnTo>
                  <a:lnTo>
                    <a:pt x="272" y="540"/>
                  </a:lnTo>
                  <a:lnTo>
                    <a:pt x="272" y="540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68" y="534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66" y="536"/>
                  </a:lnTo>
                  <a:lnTo>
                    <a:pt x="266" y="536"/>
                  </a:lnTo>
                  <a:lnTo>
                    <a:pt x="265" y="536"/>
                  </a:lnTo>
                  <a:lnTo>
                    <a:pt x="259" y="538"/>
                  </a:lnTo>
                  <a:lnTo>
                    <a:pt x="257" y="540"/>
                  </a:lnTo>
                  <a:lnTo>
                    <a:pt x="255" y="540"/>
                  </a:lnTo>
                  <a:lnTo>
                    <a:pt x="255" y="540"/>
                  </a:lnTo>
                  <a:lnTo>
                    <a:pt x="253" y="538"/>
                  </a:lnTo>
                  <a:lnTo>
                    <a:pt x="251" y="538"/>
                  </a:lnTo>
                  <a:lnTo>
                    <a:pt x="251" y="538"/>
                  </a:lnTo>
                  <a:lnTo>
                    <a:pt x="249" y="538"/>
                  </a:lnTo>
                  <a:lnTo>
                    <a:pt x="249" y="538"/>
                  </a:lnTo>
                  <a:lnTo>
                    <a:pt x="246" y="538"/>
                  </a:lnTo>
                  <a:lnTo>
                    <a:pt x="246" y="536"/>
                  </a:lnTo>
                  <a:lnTo>
                    <a:pt x="244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0" y="536"/>
                  </a:lnTo>
                  <a:lnTo>
                    <a:pt x="236" y="536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27" y="538"/>
                  </a:lnTo>
                  <a:lnTo>
                    <a:pt x="225" y="540"/>
                  </a:lnTo>
                  <a:lnTo>
                    <a:pt x="225" y="540"/>
                  </a:lnTo>
                  <a:lnTo>
                    <a:pt x="225" y="542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27" y="546"/>
                  </a:lnTo>
                  <a:lnTo>
                    <a:pt x="229" y="546"/>
                  </a:lnTo>
                  <a:lnTo>
                    <a:pt x="229" y="546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2" y="544"/>
                  </a:lnTo>
                  <a:lnTo>
                    <a:pt x="232" y="542"/>
                  </a:lnTo>
                  <a:lnTo>
                    <a:pt x="232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6" y="544"/>
                  </a:lnTo>
                  <a:lnTo>
                    <a:pt x="236" y="549"/>
                  </a:lnTo>
                  <a:lnTo>
                    <a:pt x="236" y="551"/>
                  </a:lnTo>
                  <a:lnTo>
                    <a:pt x="238" y="553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2" y="555"/>
                  </a:lnTo>
                  <a:lnTo>
                    <a:pt x="244" y="557"/>
                  </a:lnTo>
                  <a:lnTo>
                    <a:pt x="244" y="557"/>
                  </a:lnTo>
                  <a:lnTo>
                    <a:pt x="248" y="559"/>
                  </a:lnTo>
                  <a:lnTo>
                    <a:pt x="249" y="561"/>
                  </a:lnTo>
                  <a:lnTo>
                    <a:pt x="251" y="565"/>
                  </a:lnTo>
                  <a:lnTo>
                    <a:pt x="255" y="568"/>
                  </a:lnTo>
                  <a:lnTo>
                    <a:pt x="255" y="572"/>
                  </a:lnTo>
                  <a:lnTo>
                    <a:pt x="257" y="576"/>
                  </a:lnTo>
                  <a:close/>
                  <a:moveTo>
                    <a:pt x="550" y="763"/>
                  </a:moveTo>
                  <a:lnTo>
                    <a:pt x="552" y="763"/>
                  </a:lnTo>
                  <a:lnTo>
                    <a:pt x="552" y="763"/>
                  </a:lnTo>
                  <a:lnTo>
                    <a:pt x="550" y="761"/>
                  </a:lnTo>
                  <a:lnTo>
                    <a:pt x="550" y="760"/>
                  </a:lnTo>
                  <a:lnTo>
                    <a:pt x="550" y="758"/>
                  </a:lnTo>
                  <a:lnTo>
                    <a:pt x="552" y="758"/>
                  </a:lnTo>
                  <a:lnTo>
                    <a:pt x="558" y="760"/>
                  </a:lnTo>
                  <a:lnTo>
                    <a:pt x="560" y="760"/>
                  </a:lnTo>
                  <a:lnTo>
                    <a:pt x="560" y="758"/>
                  </a:lnTo>
                  <a:lnTo>
                    <a:pt x="560" y="756"/>
                  </a:lnTo>
                  <a:lnTo>
                    <a:pt x="560" y="754"/>
                  </a:lnTo>
                  <a:lnTo>
                    <a:pt x="560" y="752"/>
                  </a:lnTo>
                  <a:lnTo>
                    <a:pt x="560" y="752"/>
                  </a:lnTo>
                  <a:lnTo>
                    <a:pt x="560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6" y="750"/>
                  </a:lnTo>
                  <a:lnTo>
                    <a:pt x="556" y="748"/>
                  </a:lnTo>
                  <a:lnTo>
                    <a:pt x="556" y="746"/>
                  </a:lnTo>
                  <a:lnTo>
                    <a:pt x="554" y="746"/>
                  </a:lnTo>
                  <a:lnTo>
                    <a:pt x="556" y="744"/>
                  </a:lnTo>
                  <a:lnTo>
                    <a:pt x="554" y="743"/>
                  </a:lnTo>
                  <a:lnTo>
                    <a:pt x="554" y="741"/>
                  </a:lnTo>
                  <a:lnTo>
                    <a:pt x="554" y="741"/>
                  </a:lnTo>
                  <a:lnTo>
                    <a:pt x="554" y="737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0" y="731"/>
                  </a:lnTo>
                  <a:lnTo>
                    <a:pt x="550" y="729"/>
                  </a:lnTo>
                  <a:lnTo>
                    <a:pt x="550" y="729"/>
                  </a:lnTo>
                  <a:lnTo>
                    <a:pt x="549" y="729"/>
                  </a:lnTo>
                  <a:lnTo>
                    <a:pt x="549" y="727"/>
                  </a:lnTo>
                  <a:lnTo>
                    <a:pt x="543" y="725"/>
                  </a:lnTo>
                  <a:lnTo>
                    <a:pt x="543" y="725"/>
                  </a:lnTo>
                  <a:lnTo>
                    <a:pt x="543" y="722"/>
                  </a:lnTo>
                  <a:lnTo>
                    <a:pt x="543" y="720"/>
                  </a:lnTo>
                  <a:lnTo>
                    <a:pt x="545" y="710"/>
                  </a:lnTo>
                  <a:lnTo>
                    <a:pt x="545" y="708"/>
                  </a:lnTo>
                  <a:lnTo>
                    <a:pt x="545" y="701"/>
                  </a:lnTo>
                  <a:lnTo>
                    <a:pt x="545" y="699"/>
                  </a:lnTo>
                  <a:lnTo>
                    <a:pt x="545" y="699"/>
                  </a:lnTo>
                  <a:lnTo>
                    <a:pt x="545" y="697"/>
                  </a:lnTo>
                  <a:lnTo>
                    <a:pt x="543" y="697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3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3" y="693"/>
                  </a:lnTo>
                  <a:lnTo>
                    <a:pt x="543" y="693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1" y="691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39" y="690"/>
                  </a:lnTo>
                  <a:lnTo>
                    <a:pt x="539" y="690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1" y="686"/>
                  </a:lnTo>
                  <a:lnTo>
                    <a:pt x="541" y="684"/>
                  </a:lnTo>
                  <a:lnTo>
                    <a:pt x="541" y="682"/>
                  </a:lnTo>
                  <a:lnTo>
                    <a:pt x="541" y="682"/>
                  </a:lnTo>
                  <a:lnTo>
                    <a:pt x="539" y="682"/>
                  </a:lnTo>
                  <a:lnTo>
                    <a:pt x="539" y="680"/>
                  </a:lnTo>
                  <a:lnTo>
                    <a:pt x="537" y="680"/>
                  </a:lnTo>
                  <a:lnTo>
                    <a:pt x="537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80"/>
                  </a:lnTo>
                  <a:lnTo>
                    <a:pt x="533" y="680"/>
                  </a:lnTo>
                  <a:lnTo>
                    <a:pt x="533" y="680"/>
                  </a:lnTo>
                  <a:lnTo>
                    <a:pt x="532" y="678"/>
                  </a:lnTo>
                  <a:lnTo>
                    <a:pt x="532" y="678"/>
                  </a:lnTo>
                  <a:lnTo>
                    <a:pt x="530" y="680"/>
                  </a:lnTo>
                  <a:lnTo>
                    <a:pt x="528" y="684"/>
                  </a:lnTo>
                  <a:lnTo>
                    <a:pt x="524" y="686"/>
                  </a:lnTo>
                  <a:lnTo>
                    <a:pt x="522" y="688"/>
                  </a:lnTo>
                  <a:lnTo>
                    <a:pt x="520" y="688"/>
                  </a:lnTo>
                  <a:lnTo>
                    <a:pt x="516" y="688"/>
                  </a:lnTo>
                  <a:lnTo>
                    <a:pt x="514" y="688"/>
                  </a:lnTo>
                  <a:lnTo>
                    <a:pt x="513" y="686"/>
                  </a:lnTo>
                  <a:lnTo>
                    <a:pt x="511" y="680"/>
                  </a:lnTo>
                  <a:lnTo>
                    <a:pt x="511" y="680"/>
                  </a:lnTo>
                  <a:lnTo>
                    <a:pt x="509" y="678"/>
                  </a:lnTo>
                  <a:lnTo>
                    <a:pt x="507" y="678"/>
                  </a:lnTo>
                  <a:lnTo>
                    <a:pt x="507" y="680"/>
                  </a:lnTo>
                  <a:lnTo>
                    <a:pt x="507" y="682"/>
                  </a:lnTo>
                  <a:lnTo>
                    <a:pt x="505" y="678"/>
                  </a:lnTo>
                  <a:lnTo>
                    <a:pt x="503" y="676"/>
                  </a:lnTo>
                  <a:lnTo>
                    <a:pt x="499" y="672"/>
                  </a:lnTo>
                  <a:lnTo>
                    <a:pt x="497" y="671"/>
                  </a:lnTo>
                  <a:lnTo>
                    <a:pt x="497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4" y="672"/>
                  </a:lnTo>
                  <a:lnTo>
                    <a:pt x="496" y="676"/>
                  </a:lnTo>
                  <a:lnTo>
                    <a:pt x="496" y="678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6"/>
                  </a:lnTo>
                  <a:lnTo>
                    <a:pt x="499" y="688"/>
                  </a:lnTo>
                  <a:lnTo>
                    <a:pt x="501" y="688"/>
                  </a:lnTo>
                  <a:lnTo>
                    <a:pt x="501" y="688"/>
                  </a:lnTo>
                  <a:lnTo>
                    <a:pt x="501" y="693"/>
                  </a:lnTo>
                  <a:lnTo>
                    <a:pt x="501" y="699"/>
                  </a:lnTo>
                  <a:lnTo>
                    <a:pt x="503" y="699"/>
                  </a:lnTo>
                  <a:lnTo>
                    <a:pt x="503" y="699"/>
                  </a:lnTo>
                  <a:lnTo>
                    <a:pt x="503" y="701"/>
                  </a:lnTo>
                  <a:lnTo>
                    <a:pt x="501" y="701"/>
                  </a:lnTo>
                  <a:lnTo>
                    <a:pt x="501" y="703"/>
                  </a:lnTo>
                  <a:lnTo>
                    <a:pt x="501" y="703"/>
                  </a:lnTo>
                  <a:lnTo>
                    <a:pt x="501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503" y="707"/>
                  </a:lnTo>
                  <a:lnTo>
                    <a:pt x="503" y="708"/>
                  </a:lnTo>
                  <a:lnTo>
                    <a:pt x="503" y="710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1" y="712"/>
                  </a:lnTo>
                  <a:lnTo>
                    <a:pt x="501" y="714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5" y="714"/>
                  </a:lnTo>
                  <a:lnTo>
                    <a:pt x="505" y="716"/>
                  </a:lnTo>
                  <a:lnTo>
                    <a:pt x="505" y="716"/>
                  </a:lnTo>
                  <a:lnTo>
                    <a:pt x="507" y="714"/>
                  </a:lnTo>
                  <a:lnTo>
                    <a:pt x="507" y="716"/>
                  </a:lnTo>
                  <a:lnTo>
                    <a:pt x="509" y="718"/>
                  </a:lnTo>
                  <a:lnTo>
                    <a:pt x="509" y="718"/>
                  </a:lnTo>
                  <a:lnTo>
                    <a:pt x="511" y="716"/>
                  </a:lnTo>
                  <a:lnTo>
                    <a:pt x="511" y="716"/>
                  </a:lnTo>
                  <a:lnTo>
                    <a:pt x="513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3" y="708"/>
                  </a:lnTo>
                  <a:lnTo>
                    <a:pt x="514" y="708"/>
                  </a:lnTo>
                  <a:lnTo>
                    <a:pt x="514" y="708"/>
                  </a:lnTo>
                  <a:lnTo>
                    <a:pt x="516" y="708"/>
                  </a:lnTo>
                  <a:lnTo>
                    <a:pt x="518" y="708"/>
                  </a:lnTo>
                  <a:lnTo>
                    <a:pt x="518" y="710"/>
                  </a:lnTo>
                  <a:lnTo>
                    <a:pt x="518" y="710"/>
                  </a:lnTo>
                  <a:lnTo>
                    <a:pt x="520" y="712"/>
                  </a:lnTo>
                  <a:lnTo>
                    <a:pt x="522" y="714"/>
                  </a:lnTo>
                  <a:lnTo>
                    <a:pt x="524" y="716"/>
                  </a:lnTo>
                  <a:lnTo>
                    <a:pt x="524" y="718"/>
                  </a:lnTo>
                  <a:lnTo>
                    <a:pt x="524" y="718"/>
                  </a:lnTo>
                  <a:lnTo>
                    <a:pt x="526" y="720"/>
                  </a:lnTo>
                  <a:lnTo>
                    <a:pt x="528" y="720"/>
                  </a:lnTo>
                  <a:lnTo>
                    <a:pt x="528" y="727"/>
                  </a:lnTo>
                  <a:lnTo>
                    <a:pt x="528" y="731"/>
                  </a:lnTo>
                  <a:lnTo>
                    <a:pt x="528" y="731"/>
                  </a:lnTo>
                  <a:lnTo>
                    <a:pt x="526" y="737"/>
                  </a:lnTo>
                  <a:lnTo>
                    <a:pt x="526" y="737"/>
                  </a:lnTo>
                  <a:lnTo>
                    <a:pt x="526" y="741"/>
                  </a:lnTo>
                  <a:lnTo>
                    <a:pt x="526" y="741"/>
                  </a:lnTo>
                  <a:lnTo>
                    <a:pt x="526" y="743"/>
                  </a:lnTo>
                  <a:lnTo>
                    <a:pt x="524" y="743"/>
                  </a:lnTo>
                  <a:lnTo>
                    <a:pt x="524" y="743"/>
                  </a:lnTo>
                  <a:lnTo>
                    <a:pt x="524" y="746"/>
                  </a:lnTo>
                  <a:lnTo>
                    <a:pt x="524" y="748"/>
                  </a:lnTo>
                  <a:lnTo>
                    <a:pt x="524" y="750"/>
                  </a:lnTo>
                  <a:lnTo>
                    <a:pt x="526" y="750"/>
                  </a:lnTo>
                  <a:lnTo>
                    <a:pt x="526" y="752"/>
                  </a:lnTo>
                  <a:lnTo>
                    <a:pt x="528" y="752"/>
                  </a:lnTo>
                  <a:lnTo>
                    <a:pt x="528" y="754"/>
                  </a:lnTo>
                  <a:lnTo>
                    <a:pt x="528" y="756"/>
                  </a:lnTo>
                  <a:lnTo>
                    <a:pt x="528" y="758"/>
                  </a:lnTo>
                  <a:lnTo>
                    <a:pt x="526" y="761"/>
                  </a:lnTo>
                  <a:lnTo>
                    <a:pt x="526" y="763"/>
                  </a:lnTo>
                  <a:lnTo>
                    <a:pt x="528" y="767"/>
                  </a:lnTo>
                  <a:lnTo>
                    <a:pt x="528" y="767"/>
                  </a:lnTo>
                  <a:lnTo>
                    <a:pt x="530" y="767"/>
                  </a:lnTo>
                  <a:lnTo>
                    <a:pt x="532" y="767"/>
                  </a:lnTo>
                  <a:lnTo>
                    <a:pt x="533" y="767"/>
                  </a:lnTo>
                  <a:lnTo>
                    <a:pt x="535" y="767"/>
                  </a:lnTo>
                  <a:lnTo>
                    <a:pt x="535" y="769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9" y="771"/>
                  </a:lnTo>
                  <a:lnTo>
                    <a:pt x="539" y="771"/>
                  </a:lnTo>
                  <a:lnTo>
                    <a:pt x="539" y="773"/>
                  </a:lnTo>
                  <a:lnTo>
                    <a:pt x="543" y="775"/>
                  </a:lnTo>
                  <a:lnTo>
                    <a:pt x="545" y="775"/>
                  </a:lnTo>
                  <a:lnTo>
                    <a:pt x="545" y="775"/>
                  </a:lnTo>
                  <a:lnTo>
                    <a:pt x="545" y="773"/>
                  </a:lnTo>
                  <a:lnTo>
                    <a:pt x="545" y="771"/>
                  </a:lnTo>
                  <a:lnTo>
                    <a:pt x="543" y="767"/>
                  </a:lnTo>
                  <a:lnTo>
                    <a:pt x="541" y="763"/>
                  </a:lnTo>
                  <a:lnTo>
                    <a:pt x="541" y="754"/>
                  </a:lnTo>
                  <a:lnTo>
                    <a:pt x="541" y="752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5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5" y="754"/>
                  </a:lnTo>
                  <a:lnTo>
                    <a:pt x="545" y="756"/>
                  </a:lnTo>
                  <a:lnTo>
                    <a:pt x="547" y="756"/>
                  </a:lnTo>
                  <a:lnTo>
                    <a:pt x="547" y="758"/>
                  </a:lnTo>
                  <a:lnTo>
                    <a:pt x="549" y="761"/>
                  </a:lnTo>
                  <a:lnTo>
                    <a:pt x="550" y="763"/>
                  </a:lnTo>
                  <a:close/>
                  <a:moveTo>
                    <a:pt x="460" y="761"/>
                  </a:moveTo>
                  <a:lnTo>
                    <a:pt x="461" y="761"/>
                  </a:lnTo>
                  <a:lnTo>
                    <a:pt x="463" y="760"/>
                  </a:lnTo>
                  <a:lnTo>
                    <a:pt x="465" y="760"/>
                  </a:lnTo>
                  <a:lnTo>
                    <a:pt x="465" y="760"/>
                  </a:lnTo>
                  <a:lnTo>
                    <a:pt x="467" y="758"/>
                  </a:lnTo>
                  <a:lnTo>
                    <a:pt x="467" y="756"/>
                  </a:lnTo>
                  <a:lnTo>
                    <a:pt x="471" y="754"/>
                  </a:lnTo>
                  <a:lnTo>
                    <a:pt x="473" y="754"/>
                  </a:lnTo>
                  <a:lnTo>
                    <a:pt x="473" y="752"/>
                  </a:lnTo>
                  <a:lnTo>
                    <a:pt x="473" y="752"/>
                  </a:lnTo>
                  <a:lnTo>
                    <a:pt x="473" y="750"/>
                  </a:lnTo>
                  <a:lnTo>
                    <a:pt x="473" y="750"/>
                  </a:lnTo>
                  <a:lnTo>
                    <a:pt x="473" y="752"/>
                  </a:lnTo>
                  <a:lnTo>
                    <a:pt x="475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7" y="744"/>
                  </a:lnTo>
                  <a:lnTo>
                    <a:pt x="477" y="744"/>
                  </a:lnTo>
                  <a:lnTo>
                    <a:pt x="477" y="739"/>
                  </a:lnTo>
                  <a:lnTo>
                    <a:pt x="477" y="739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3"/>
                  </a:lnTo>
                  <a:lnTo>
                    <a:pt x="477" y="729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2"/>
                  </a:lnTo>
                  <a:lnTo>
                    <a:pt x="479" y="720"/>
                  </a:lnTo>
                  <a:lnTo>
                    <a:pt x="479" y="720"/>
                  </a:lnTo>
                  <a:lnTo>
                    <a:pt x="479" y="718"/>
                  </a:lnTo>
                  <a:lnTo>
                    <a:pt x="479" y="716"/>
                  </a:lnTo>
                  <a:lnTo>
                    <a:pt x="479" y="716"/>
                  </a:lnTo>
                  <a:lnTo>
                    <a:pt x="479" y="714"/>
                  </a:lnTo>
                  <a:lnTo>
                    <a:pt x="479" y="714"/>
                  </a:lnTo>
                  <a:lnTo>
                    <a:pt x="479" y="710"/>
                  </a:lnTo>
                  <a:lnTo>
                    <a:pt x="479" y="710"/>
                  </a:lnTo>
                  <a:lnTo>
                    <a:pt x="479" y="705"/>
                  </a:lnTo>
                  <a:lnTo>
                    <a:pt x="479" y="705"/>
                  </a:lnTo>
                  <a:lnTo>
                    <a:pt x="477" y="705"/>
                  </a:lnTo>
                  <a:lnTo>
                    <a:pt x="477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7" y="699"/>
                  </a:lnTo>
                  <a:lnTo>
                    <a:pt x="479" y="699"/>
                  </a:lnTo>
                  <a:lnTo>
                    <a:pt x="479" y="695"/>
                  </a:lnTo>
                  <a:lnTo>
                    <a:pt x="479" y="695"/>
                  </a:lnTo>
                  <a:lnTo>
                    <a:pt x="479" y="693"/>
                  </a:lnTo>
                  <a:lnTo>
                    <a:pt x="479" y="691"/>
                  </a:lnTo>
                  <a:lnTo>
                    <a:pt x="479" y="690"/>
                  </a:lnTo>
                  <a:lnTo>
                    <a:pt x="477" y="690"/>
                  </a:lnTo>
                  <a:lnTo>
                    <a:pt x="475" y="691"/>
                  </a:lnTo>
                  <a:lnTo>
                    <a:pt x="473" y="695"/>
                  </a:lnTo>
                  <a:lnTo>
                    <a:pt x="471" y="697"/>
                  </a:lnTo>
                  <a:lnTo>
                    <a:pt x="471" y="697"/>
                  </a:lnTo>
                  <a:lnTo>
                    <a:pt x="471" y="699"/>
                  </a:lnTo>
                  <a:lnTo>
                    <a:pt x="471" y="699"/>
                  </a:lnTo>
                  <a:lnTo>
                    <a:pt x="473" y="703"/>
                  </a:lnTo>
                  <a:lnTo>
                    <a:pt x="471" y="703"/>
                  </a:lnTo>
                  <a:lnTo>
                    <a:pt x="471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3"/>
                  </a:lnTo>
                  <a:lnTo>
                    <a:pt x="471" y="705"/>
                  </a:lnTo>
                  <a:lnTo>
                    <a:pt x="469" y="705"/>
                  </a:lnTo>
                  <a:lnTo>
                    <a:pt x="469" y="707"/>
                  </a:lnTo>
                  <a:lnTo>
                    <a:pt x="469" y="708"/>
                  </a:lnTo>
                  <a:lnTo>
                    <a:pt x="469" y="710"/>
                  </a:lnTo>
                  <a:lnTo>
                    <a:pt x="469" y="712"/>
                  </a:lnTo>
                  <a:lnTo>
                    <a:pt x="463" y="725"/>
                  </a:lnTo>
                  <a:lnTo>
                    <a:pt x="463" y="727"/>
                  </a:lnTo>
                  <a:lnTo>
                    <a:pt x="460" y="729"/>
                  </a:lnTo>
                  <a:lnTo>
                    <a:pt x="460" y="731"/>
                  </a:lnTo>
                  <a:lnTo>
                    <a:pt x="458" y="733"/>
                  </a:lnTo>
                  <a:lnTo>
                    <a:pt x="458" y="735"/>
                  </a:lnTo>
                  <a:lnTo>
                    <a:pt x="456" y="739"/>
                  </a:lnTo>
                  <a:lnTo>
                    <a:pt x="456" y="739"/>
                  </a:lnTo>
                  <a:lnTo>
                    <a:pt x="456" y="741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4" y="744"/>
                  </a:lnTo>
                  <a:lnTo>
                    <a:pt x="448" y="752"/>
                  </a:lnTo>
                  <a:lnTo>
                    <a:pt x="448" y="754"/>
                  </a:lnTo>
                  <a:lnTo>
                    <a:pt x="446" y="756"/>
                  </a:lnTo>
                  <a:lnTo>
                    <a:pt x="446" y="760"/>
                  </a:lnTo>
                  <a:lnTo>
                    <a:pt x="443" y="763"/>
                  </a:lnTo>
                  <a:lnTo>
                    <a:pt x="443" y="767"/>
                  </a:lnTo>
                  <a:lnTo>
                    <a:pt x="441" y="769"/>
                  </a:lnTo>
                  <a:lnTo>
                    <a:pt x="439" y="771"/>
                  </a:lnTo>
                  <a:lnTo>
                    <a:pt x="437" y="773"/>
                  </a:lnTo>
                  <a:lnTo>
                    <a:pt x="435" y="775"/>
                  </a:lnTo>
                  <a:lnTo>
                    <a:pt x="435" y="777"/>
                  </a:lnTo>
                  <a:lnTo>
                    <a:pt x="435" y="777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5" y="782"/>
                  </a:lnTo>
                  <a:lnTo>
                    <a:pt x="435" y="782"/>
                  </a:lnTo>
                  <a:lnTo>
                    <a:pt x="435" y="784"/>
                  </a:lnTo>
                  <a:lnTo>
                    <a:pt x="435" y="784"/>
                  </a:lnTo>
                  <a:lnTo>
                    <a:pt x="431" y="792"/>
                  </a:lnTo>
                  <a:lnTo>
                    <a:pt x="427" y="811"/>
                  </a:lnTo>
                  <a:lnTo>
                    <a:pt x="427" y="811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31" y="816"/>
                  </a:lnTo>
                  <a:lnTo>
                    <a:pt x="431" y="816"/>
                  </a:lnTo>
                  <a:lnTo>
                    <a:pt x="435" y="811"/>
                  </a:lnTo>
                  <a:lnTo>
                    <a:pt x="437" y="811"/>
                  </a:lnTo>
                  <a:lnTo>
                    <a:pt x="437" y="809"/>
                  </a:lnTo>
                  <a:lnTo>
                    <a:pt x="437" y="809"/>
                  </a:lnTo>
                  <a:lnTo>
                    <a:pt x="439" y="809"/>
                  </a:lnTo>
                  <a:lnTo>
                    <a:pt x="439" y="807"/>
                  </a:lnTo>
                  <a:lnTo>
                    <a:pt x="441" y="807"/>
                  </a:lnTo>
                  <a:lnTo>
                    <a:pt x="441" y="803"/>
                  </a:lnTo>
                  <a:lnTo>
                    <a:pt x="441" y="799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4"/>
                  </a:lnTo>
                  <a:lnTo>
                    <a:pt x="450" y="784"/>
                  </a:lnTo>
                  <a:lnTo>
                    <a:pt x="450" y="782"/>
                  </a:lnTo>
                  <a:lnTo>
                    <a:pt x="450" y="778"/>
                  </a:lnTo>
                  <a:lnTo>
                    <a:pt x="450" y="775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2" y="773"/>
                  </a:lnTo>
                  <a:lnTo>
                    <a:pt x="452" y="771"/>
                  </a:lnTo>
                  <a:lnTo>
                    <a:pt x="452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6" y="767"/>
                  </a:lnTo>
                  <a:lnTo>
                    <a:pt x="456" y="765"/>
                  </a:lnTo>
                  <a:lnTo>
                    <a:pt x="460" y="763"/>
                  </a:lnTo>
                  <a:lnTo>
                    <a:pt x="460" y="761"/>
                  </a:lnTo>
                  <a:close/>
                  <a:moveTo>
                    <a:pt x="338" y="737"/>
                  </a:moveTo>
                  <a:lnTo>
                    <a:pt x="335" y="743"/>
                  </a:lnTo>
                  <a:lnTo>
                    <a:pt x="335" y="744"/>
                  </a:lnTo>
                  <a:lnTo>
                    <a:pt x="337" y="746"/>
                  </a:lnTo>
                  <a:lnTo>
                    <a:pt x="338" y="748"/>
                  </a:lnTo>
                  <a:lnTo>
                    <a:pt x="340" y="746"/>
                  </a:lnTo>
                  <a:lnTo>
                    <a:pt x="342" y="744"/>
                  </a:lnTo>
                  <a:lnTo>
                    <a:pt x="346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2" y="735"/>
                  </a:lnTo>
                  <a:lnTo>
                    <a:pt x="354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7" y="733"/>
                  </a:lnTo>
                  <a:lnTo>
                    <a:pt x="357" y="733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5" y="731"/>
                  </a:lnTo>
                  <a:lnTo>
                    <a:pt x="371" y="729"/>
                  </a:lnTo>
                  <a:lnTo>
                    <a:pt x="376" y="729"/>
                  </a:lnTo>
                  <a:lnTo>
                    <a:pt x="380" y="729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2" y="724"/>
                  </a:lnTo>
                  <a:lnTo>
                    <a:pt x="382" y="724"/>
                  </a:lnTo>
                  <a:lnTo>
                    <a:pt x="384" y="724"/>
                  </a:lnTo>
                  <a:lnTo>
                    <a:pt x="384" y="724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88" y="722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0" y="722"/>
                  </a:lnTo>
                  <a:lnTo>
                    <a:pt x="391" y="722"/>
                  </a:lnTo>
                  <a:lnTo>
                    <a:pt x="393" y="720"/>
                  </a:lnTo>
                  <a:lnTo>
                    <a:pt x="393" y="718"/>
                  </a:lnTo>
                  <a:lnTo>
                    <a:pt x="393" y="716"/>
                  </a:lnTo>
                  <a:lnTo>
                    <a:pt x="393" y="714"/>
                  </a:lnTo>
                  <a:lnTo>
                    <a:pt x="391" y="712"/>
                  </a:lnTo>
                  <a:lnTo>
                    <a:pt x="393" y="710"/>
                  </a:lnTo>
                  <a:lnTo>
                    <a:pt x="393" y="708"/>
                  </a:lnTo>
                  <a:lnTo>
                    <a:pt x="395" y="707"/>
                  </a:lnTo>
                  <a:lnTo>
                    <a:pt x="397" y="707"/>
                  </a:lnTo>
                  <a:lnTo>
                    <a:pt x="397" y="707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3" y="707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7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7" y="703"/>
                  </a:lnTo>
                  <a:lnTo>
                    <a:pt x="408" y="703"/>
                  </a:lnTo>
                  <a:lnTo>
                    <a:pt x="408" y="701"/>
                  </a:lnTo>
                  <a:lnTo>
                    <a:pt x="410" y="697"/>
                  </a:lnTo>
                  <a:lnTo>
                    <a:pt x="410" y="697"/>
                  </a:lnTo>
                  <a:lnTo>
                    <a:pt x="412" y="697"/>
                  </a:lnTo>
                  <a:lnTo>
                    <a:pt x="414" y="699"/>
                  </a:lnTo>
                  <a:lnTo>
                    <a:pt x="414" y="697"/>
                  </a:lnTo>
                  <a:lnTo>
                    <a:pt x="416" y="695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6" y="693"/>
                  </a:lnTo>
                  <a:lnTo>
                    <a:pt x="414" y="693"/>
                  </a:lnTo>
                  <a:lnTo>
                    <a:pt x="414" y="693"/>
                  </a:lnTo>
                  <a:lnTo>
                    <a:pt x="414" y="690"/>
                  </a:lnTo>
                  <a:lnTo>
                    <a:pt x="414" y="690"/>
                  </a:lnTo>
                  <a:lnTo>
                    <a:pt x="416" y="688"/>
                  </a:lnTo>
                  <a:lnTo>
                    <a:pt x="416" y="688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8" y="682"/>
                  </a:lnTo>
                  <a:lnTo>
                    <a:pt x="418" y="682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18" y="676"/>
                  </a:lnTo>
                  <a:lnTo>
                    <a:pt x="416" y="676"/>
                  </a:lnTo>
                  <a:lnTo>
                    <a:pt x="416" y="676"/>
                  </a:lnTo>
                  <a:lnTo>
                    <a:pt x="418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8" y="672"/>
                  </a:lnTo>
                  <a:lnTo>
                    <a:pt x="418" y="672"/>
                  </a:lnTo>
                  <a:lnTo>
                    <a:pt x="418" y="667"/>
                  </a:lnTo>
                  <a:lnTo>
                    <a:pt x="418" y="667"/>
                  </a:lnTo>
                  <a:lnTo>
                    <a:pt x="416" y="669"/>
                  </a:lnTo>
                  <a:lnTo>
                    <a:pt x="414" y="671"/>
                  </a:lnTo>
                  <a:lnTo>
                    <a:pt x="412" y="672"/>
                  </a:lnTo>
                  <a:lnTo>
                    <a:pt x="410" y="672"/>
                  </a:lnTo>
                  <a:lnTo>
                    <a:pt x="407" y="674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3" y="678"/>
                  </a:lnTo>
                  <a:lnTo>
                    <a:pt x="401" y="678"/>
                  </a:lnTo>
                  <a:lnTo>
                    <a:pt x="399" y="678"/>
                  </a:lnTo>
                  <a:lnTo>
                    <a:pt x="399" y="676"/>
                  </a:lnTo>
                  <a:lnTo>
                    <a:pt x="399" y="674"/>
                  </a:lnTo>
                  <a:lnTo>
                    <a:pt x="403" y="672"/>
                  </a:lnTo>
                  <a:lnTo>
                    <a:pt x="401" y="671"/>
                  </a:lnTo>
                  <a:lnTo>
                    <a:pt x="399" y="671"/>
                  </a:lnTo>
                  <a:lnTo>
                    <a:pt x="399" y="671"/>
                  </a:lnTo>
                  <a:lnTo>
                    <a:pt x="397" y="671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7"/>
                  </a:lnTo>
                  <a:lnTo>
                    <a:pt x="393" y="667"/>
                  </a:lnTo>
                  <a:lnTo>
                    <a:pt x="390" y="667"/>
                  </a:lnTo>
                  <a:lnTo>
                    <a:pt x="388" y="667"/>
                  </a:lnTo>
                  <a:lnTo>
                    <a:pt x="388" y="667"/>
                  </a:lnTo>
                  <a:lnTo>
                    <a:pt x="390" y="667"/>
                  </a:lnTo>
                  <a:lnTo>
                    <a:pt x="390" y="667"/>
                  </a:lnTo>
                  <a:lnTo>
                    <a:pt x="390" y="669"/>
                  </a:lnTo>
                  <a:lnTo>
                    <a:pt x="388" y="669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4" y="669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2" y="672"/>
                  </a:lnTo>
                  <a:lnTo>
                    <a:pt x="382" y="674"/>
                  </a:lnTo>
                  <a:lnTo>
                    <a:pt x="382" y="674"/>
                  </a:lnTo>
                  <a:lnTo>
                    <a:pt x="380" y="672"/>
                  </a:lnTo>
                  <a:lnTo>
                    <a:pt x="380" y="672"/>
                  </a:lnTo>
                  <a:lnTo>
                    <a:pt x="380" y="671"/>
                  </a:lnTo>
                  <a:lnTo>
                    <a:pt x="380" y="671"/>
                  </a:lnTo>
                  <a:lnTo>
                    <a:pt x="378" y="669"/>
                  </a:lnTo>
                  <a:lnTo>
                    <a:pt x="374" y="667"/>
                  </a:lnTo>
                  <a:lnTo>
                    <a:pt x="371" y="665"/>
                  </a:lnTo>
                  <a:lnTo>
                    <a:pt x="371" y="663"/>
                  </a:lnTo>
                  <a:lnTo>
                    <a:pt x="369" y="663"/>
                  </a:lnTo>
                  <a:lnTo>
                    <a:pt x="369" y="663"/>
                  </a:lnTo>
                  <a:lnTo>
                    <a:pt x="365" y="659"/>
                  </a:lnTo>
                  <a:lnTo>
                    <a:pt x="365" y="659"/>
                  </a:lnTo>
                  <a:lnTo>
                    <a:pt x="363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7" y="655"/>
                  </a:lnTo>
                  <a:lnTo>
                    <a:pt x="355" y="654"/>
                  </a:lnTo>
                  <a:lnTo>
                    <a:pt x="348" y="652"/>
                  </a:lnTo>
                  <a:lnTo>
                    <a:pt x="346" y="652"/>
                  </a:lnTo>
                  <a:lnTo>
                    <a:pt x="344" y="650"/>
                  </a:lnTo>
                  <a:lnTo>
                    <a:pt x="342" y="650"/>
                  </a:lnTo>
                  <a:lnTo>
                    <a:pt x="342" y="648"/>
                  </a:lnTo>
                  <a:lnTo>
                    <a:pt x="340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6"/>
                  </a:lnTo>
                  <a:lnTo>
                    <a:pt x="337" y="646"/>
                  </a:lnTo>
                  <a:lnTo>
                    <a:pt x="335" y="646"/>
                  </a:lnTo>
                  <a:lnTo>
                    <a:pt x="335" y="646"/>
                  </a:lnTo>
                  <a:lnTo>
                    <a:pt x="335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50"/>
                  </a:lnTo>
                  <a:lnTo>
                    <a:pt x="333" y="650"/>
                  </a:lnTo>
                  <a:lnTo>
                    <a:pt x="333" y="652"/>
                  </a:lnTo>
                  <a:lnTo>
                    <a:pt x="333" y="652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29" y="655"/>
                  </a:lnTo>
                  <a:lnTo>
                    <a:pt x="329" y="655"/>
                  </a:lnTo>
                  <a:lnTo>
                    <a:pt x="331" y="655"/>
                  </a:lnTo>
                  <a:lnTo>
                    <a:pt x="331" y="657"/>
                  </a:lnTo>
                  <a:lnTo>
                    <a:pt x="335" y="657"/>
                  </a:lnTo>
                  <a:lnTo>
                    <a:pt x="335" y="657"/>
                  </a:lnTo>
                  <a:lnTo>
                    <a:pt x="337" y="657"/>
                  </a:lnTo>
                  <a:lnTo>
                    <a:pt x="338" y="657"/>
                  </a:lnTo>
                  <a:lnTo>
                    <a:pt x="342" y="659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6" y="661"/>
                  </a:lnTo>
                  <a:lnTo>
                    <a:pt x="346" y="663"/>
                  </a:lnTo>
                  <a:lnTo>
                    <a:pt x="346" y="674"/>
                  </a:lnTo>
                  <a:lnTo>
                    <a:pt x="344" y="674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4" y="684"/>
                  </a:lnTo>
                  <a:lnTo>
                    <a:pt x="344" y="686"/>
                  </a:lnTo>
                  <a:lnTo>
                    <a:pt x="342" y="686"/>
                  </a:lnTo>
                  <a:lnTo>
                    <a:pt x="342" y="688"/>
                  </a:lnTo>
                  <a:lnTo>
                    <a:pt x="342" y="690"/>
                  </a:lnTo>
                  <a:lnTo>
                    <a:pt x="342" y="691"/>
                  </a:lnTo>
                  <a:lnTo>
                    <a:pt x="342" y="693"/>
                  </a:lnTo>
                  <a:lnTo>
                    <a:pt x="342" y="705"/>
                  </a:lnTo>
                  <a:lnTo>
                    <a:pt x="342" y="707"/>
                  </a:lnTo>
                  <a:lnTo>
                    <a:pt x="338" y="714"/>
                  </a:lnTo>
                  <a:lnTo>
                    <a:pt x="337" y="718"/>
                  </a:lnTo>
                  <a:lnTo>
                    <a:pt x="337" y="720"/>
                  </a:lnTo>
                  <a:lnTo>
                    <a:pt x="335" y="722"/>
                  </a:lnTo>
                  <a:lnTo>
                    <a:pt x="335" y="724"/>
                  </a:lnTo>
                  <a:lnTo>
                    <a:pt x="337" y="725"/>
                  </a:lnTo>
                  <a:lnTo>
                    <a:pt x="338" y="727"/>
                  </a:lnTo>
                  <a:lnTo>
                    <a:pt x="338" y="727"/>
                  </a:lnTo>
                  <a:lnTo>
                    <a:pt x="338" y="733"/>
                  </a:lnTo>
                  <a:lnTo>
                    <a:pt x="338" y="735"/>
                  </a:lnTo>
                  <a:lnTo>
                    <a:pt x="338" y="737"/>
                  </a:lnTo>
                  <a:close/>
                  <a:moveTo>
                    <a:pt x="371" y="803"/>
                  </a:moveTo>
                  <a:lnTo>
                    <a:pt x="373" y="807"/>
                  </a:lnTo>
                  <a:lnTo>
                    <a:pt x="374" y="807"/>
                  </a:lnTo>
                  <a:lnTo>
                    <a:pt x="374" y="807"/>
                  </a:lnTo>
                  <a:lnTo>
                    <a:pt x="374" y="809"/>
                  </a:lnTo>
                  <a:lnTo>
                    <a:pt x="376" y="811"/>
                  </a:lnTo>
                  <a:lnTo>
                    <a:pt x="378" y="813"/>
                  </a:lnTo>
                  <a:lnTo>
                    <a:pt x="380" y="814"/>
                  </a:lnTo>
                  <a:lnTo>
                    <a:pt x="380" y="814"/>
                  </a:lnTo>
                  <a:lnTo>
                    <a:pt x="380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4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6" y="818"/>
                  </a:lnTo>
                  <a:lnTo>
                    <a:pt x="388" y="820"/>
                  </a:lnTo>
                  <a:lnTo>
                    <a:pt x="390" y="820"/>
                  </a:lnTo>
                  <a:lnTo>
                    <a:pt x="393" y="820"/>
                  </a:lnTo>
                  <a:lnTo>
                    <a:pt x="395" y="820"/>
                  </a:lnTo>
                  <a:lnTo>
                    <a:pt x="397" y="820"/>
                  </a:lnTo>
                  <a:lnTo>
                    <a:pt x="399" y="822"/>
                  </a:lnTo>
                  <a:lnTo>
                    <a:pt x="399" y="824"/>
                  </a:lnTo>
                  <a:lnTo>
                    <a:pt x="399" y="826"/>
                  </a:lnTo>
                  <a:lnTo>
                    <a:pt x="399" y="830"/>
                  </a:lnTo>
                  <a:lnTo>
                    <a:pt x="403" y="837"/>
                  </a:lnTo>
                  <a:lnTo>
                    <a:pt x="405" y="839"/>
                  </a:lnTo>
                  <a:lnTo>
                    <a:pt x="407" y="841"/>
                  </a:lnTo>
                  <a:lnTo>
                    <a:pt x="408" y="843"/>
                  </a:lnTo>
                  <a:lnTo>
                    <a:pt x="410" y="843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4" y="841"/>
                  </a:lnTo>
                  <a:lnTo>
                    <a:pt x="414" y="841"/>
                  </a:lnTo>
                  <a:lnTo>
                    <a:pt x="416" y="841"/>
                  </a:lnTo>
                  <a:lnTo>
                    <a:pt x="418" y="841"/>
                  </a:lnTo>
                  <a:lnTo>
                    <a:pt x="422" y="837"/>
                  </a:lnTo>
                  <a:lnTo>
                    <a:pt x="424" y="837"/>
                  </a:lnTo>
                  <a:lnTo>
                    <a:pt x="424" y="835"/>
                  </a:lnTo>
                  <a:lnTo>
                    <a:pt x="427" y="830"/>
                  </a:lnTo>
                  <a:lnTo>
                    <a:pt x="429" y="828"/>
                  </a:lnTo>
                  <a:lnTo>
                    <a:pt x="429" y="824"/>
                  </a:lnTo>
                  <a:lnTo>
                    <a:pt x="429" y="822"/>
                  </a:lnTo>
                  <a:lnTo>
                    <a:pt x="427" y="820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24" y="814"/>
                  </a:lnTo>
                  <a:lnTo>
                    <a:pt x="422" y="813"/>
                  </a:lnTo>
                  <a:lnTo>
                    <a:pt x="422" y="813"/>
                  </a:lnTo>
                  <a:lnTo>
                    <a:pt x="420" y="811"/>
                  </a:lnTo>
                  <a:lnTo>
                    <a:pt x="420" y="811"/>
                  </a:lnTo>
                  <a:lnTo>
                    <a:pt x="420" y="809"/>
                  </a:lnTo>
                  <a:lnTo>
                    <a:pt x="420" y="809"/>
                  </a:lnTo>
                  <a:lnTo>
                    <a:pt x="418" y="809"/>
                  </a:lnTo>
                  <a:lnTo>
                    <a:pt x="416" y="807"/>
                  </a:lnTo>
                  <a:lnTo>
                    <a:pt x="416" y="805"/>
                  </a:lnTo>
                  <a:lnTo>
                    <a:pt x="418" y="805"/>
                  </a:lnTo>
                  <a:lnTo>
                    <a:pt x="418" y="807"/>
                  </a:lnTo>
                  <a:lnTo>
                    <a:pt x="420" y="805"/>
                  </a:lnTo>
                  <a:lnTo>
                    <a:pt x="416" y="803"/>
                  </a:lnTo>
                  <a:lnTo>
                    <a:pt x="416" y="801"/>
                  </a:lnTo>
                  <a:lnTo>
                    <a:pt x="416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799"/>
                  </a:lnTo>
                  <a:lnTo>
                    <a:pt x="418" y="799"/>
                  </a:lnTo>
                  <a:lnTo>
                    <a:pt x="418" y="797"/>
                  </a:lnTo>
                  <a:lnTo>
                    <a:pt x="418" y="786"/>
                  </a:lnTo>
                  <a:lnTo>
                    <a:pt x="418" y="784"/>
                  </a:lnTo>
                  <a:lnTo>
                    <a:pt x="418" y="782"/>
                  </a:lnTo>
                  <a:lnTo>
                    <a:pt x="420" y="780"/>
                  </a:lnTo>
                  <a:lnTo>
                    <a:pt x="422" y="778"/>
                  </a:lnTo>
                  <a:lnTo>
                    <a:pt x="422" y="777"/>
                  </a:lnTo>
                  <a:lnTo>
                    <a:pt x="422" y="777"/>
                  </a:lnTo>
                  <a:lnTo>
                    <a:pt x="424" y="777"/>
                  </a:lnTo>
                  <a:lnTo>
                    <a:pt x="424" y="775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27" y="765"/>
                  </a:lnTo>
                  <a:lnTo>
                    <a:pt x="429" y="760"/>
                  </a:lnTo>
                  <a:lnTo>
                    <a:pt x="429" y="760"/>
                  </a:lnTo>
                  <a:lnTo>
                    <a:pt x="429" y="754"/>
                  </a:lnTo>
                  <a:lnTo>
                    <a:pt x="429" y="754"/>
                  </a:lnTo>
                  <a:lnTo>
                    <a:pt x="433" y="748"/>
                  </a:lnTo>
                  <a:lnTo>
                    <a:pt x="433" y="746"/>
                  </a:lnTo>
                  <a:lnTo>
                    <a:pt x="439" y="741"/>
                  </a:lnTo>
                  <a:lnTo>
                    <a:pt x="439" y="739"/>
                  </a:lnTo>
                  <a:lnTo>
                    <a:pt x="443" y="731"/>
                  </a:lnTo>
                  <a:lnTo>
                    <a:pt x="443" y="727"/>
                  </a:lnTo>
                  <a:lnTo>
                    <a:pt x="444" y="725"/>
                  </a:lnTo>
                  <a:lnTo>
                    <a:pt x="446" y="724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18"/>
                  </a:lnTo>
                  <a:lnTo>
                    <a:pt x="443" y="718"/>
                  </a:lnTo>
                  <a:lnTo>
                    <a:pt x="443" y="714"/>
                  </a:lnTo>
                  <a:lnTo>
                    <a:pt x="443" y="714"/>
                  </a:lnTo>
                  <a:lnTo>
                    <a:pt x="441" y="714"/>
                  </a:lnTo>
                  <a:lnTo>
                    <a:pt x="439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5" y="712"/>
                  </a:lnTo>
                  <a:lnTo>
                    <a:pt x="435" y="714"/>
                  </a:lnTo>
                  <a:lnTo>
                    <a:pt x="435" y="714"/>
                  </a:lnTo>
                  <a:lnTo>
                    <a:pt x="433" y="714"/>
                  </a:lnTo>
                  <a:lnTo>
                    <a:pt x="433" y="712"/>
                  </a:lnTo>
                  <a:lnTo>
                    <a:pt x="433" y="712"/>
                  </a:lnTo>
                  <a:lnTo>
                    <a:pt x="435" y="712"/>
                  </a:lnTo>
                  <a:lnTo>
                    <a:pt x="433" y="710"/>
                  </a:lnTo>
                  <a:lnTo>
                    <a:pt x="433" y="712"/>
                  </a:lnTo>
                  <a:lnTo>
                    <a:pt x="431" y="712"/>
                  </a:lnTo>
                  <a:lnTo>
                    <a:pt x="429" y="712"/>
                  </a:lnTo>
                  <a:lnTo>
                    <a:pt x="429" y="712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08"/>
                  </a:lnTo>
                  <a:lnTo>
                    <a:pt x="424" y="708"/>
                  </a:lnTo>
                  <a:lnTo>
                    <a:pt x="422" y="708"/>
                  </a:lnTo>
                  <a:lnTo>
                    <a:pt x="418" y="710"/>
                  </a:lnTo>
                  <a:lnTo>
                    <a:pt x="412" y="714"/>
                  </a:lnTo>
                  <a:lnTo>
                    <a:pt x="412" y="714"/>
                  </a:lnTo>
                  <a:lnTo>
                    <a:pt x="410" y="714"/>
                  </a:lnTo>
                  <a:lnTo>
                    <a:pt x="407" y="714"/>
                  </a:lnTo>
                  <a:lnTo>
                    <a:pt x="407" y="714"/>
                  </a:lnTo>
                  <a:lnTo>
                    <a:pt x="405" y="716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5" y="720"/>
                  </a:lnTo>
                  <a:lnTo>
                    <a:pt x="405" y="722"/>
                  </a:lnTo>
                  <a:lnTo>
                    <a:pt x="405" y="722"/>
                  </a:lnTo>
                  <a:lnTo>
                    <a:pt x="405" y="725"/>
                  </a:lnTo>
                  <a:lnTo>
                    <a:pt x="405" y="727"/>
                  </a:lnTo>
                  <a:lnTo>
                    <a:pt x="403" y="731"/>
                  </a:lnTo>
                  <a:lnTo>
                    <a:pt x="403" y="733"/>
                  </a:lnTo>
                  <a:lnTo>
                    <a:pt x="401" y="737"/>
                  </a:lnTo>
                  <a:lnTo>
                    <a:pt x="399" y="739"/>
                  </a:lnTo>
                  <a:lnTo>
                    <a:pt x="399" y="739"/>
                  </a:lnTo>
                  <a:lnTo>
                    <a:pt x="397" y="739"/>
                  </a:lnTo>
                  <a:lnTo>
                    <a:pt x="397" y="741"/>
                  </a:lnTo>
                  <a:lnTo>
                    <a:pt x="395" y="741"/>
                  </a:lnTo>
                  <a:lnTo>
                    <a:pt x="395" y="743"/>
                  </a:lnTo>
                  <a:lnTo>
                    <a:pt x="395" y="744"/>
                  </a:lnTo>
                  <a:lnTo>
                    <a:pt x="397" y="750"/>
                  </a:lnTo>
                  <a:lnTo>
                    <a:pt x="399" y="752"/>
                  </a:lnTo>
                  <a:lnTo>
                    <a:pt x="397" y="761"/>
                  </a:lnTo>
                  <a:lnTo>
                    <a:pt x="397" y="763"/>
                  </a:lnTo>
                  <a:lnTo>
                    <a:pt x="399" y="767"/>
                  </a:lnTo>
                  <a:lnTo>
                    <a:pt x="399" y="769"/>
                  </a:lnTo>
                  <a:lnTo>
                    <a:pt x="399" y="769"/>
                  </a:lnTo>
                  <a:lnTo>
                    <a:pt x="397" y="773"/>
                  </a:lnTo>
                  <a:lnTo>
                    <a:pt x="395" y="773"/>
                  </a:lnTo>
                  <a:lnTo>
                    <a:pt x="393" y="773"/>
                  </a:lnTo>
                  <a:lnTo>
                    <a:pt x="391" y="773"/>
                  </a:lnTo>
                  <a:lnTo>
                    <a:pt x="388" y="777"/>
                  </a:lnTo>
                  <a:lnTo>
                    <a:pt x="388" y="778"/>
                  </a:lnTo>
                  <a:lnTo>
                    <a:pt x="384" y="778"/>
                  </a:lnTo>
                  <a:lnTo>
                    <a:pt x="382" y="778"/>
                  </a:lnTo>
                  <a:lnTo>
                    <a:pt x="382" y="778"/>
                  </a:lnTo>
                  <a:lnTo>
                    <a:pt x="378" y="777"/>
                  </a:lnTo>
                  <a:lnTo>
                    <a:pt x="376" y="778"/>
                  </a:lnTo>
                  <a:lnTo>
                    <a:pt x="373" y="778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69" y="782"/>
                  </a:lnTo>
                  <a:lnTo>
                    <a:pt x="367" y="786"/>
                  </a:lnTo>
                  <a:lnTo>
                    <a:pt x="367" y="788"/>
                  </a:lnTo>
                  <a:lnTo>
                    <a:pt x="367" y="788"/>
                  </a:lnTo>
                  <a:lnTo>
                    <a:pt x="367" y="790"/>
                  </a:lnTo>
                  <a:lnTo>
                    <a:pt x="367" y="792"/>
                  </a:lnTo>
                  <a:lnTo>
                    <a:pt x="367" y="794"/>
                  </a:lnTo>
                  <a:lnTo>
                    <a:pt x="367" y="797"/>
                  </a:lnTo>
                  <a:lnTo>
                    <a:pt x="367" y="797"/>
                  </a:lnTo>
                  <a:lnTo>
                    <a:pt x="369" y="796"/>
                  </a:lnTo>
                  <a:lnTo>
                    <a:pt x="369" y="796"/>
                  </a:lnTo>
                  <a:lnTo>
                    <a:pt x="369" y="797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71" y="799"/>
                  </a:lnTo>
                  <a:lnTo>
                    <a:pt x="371" y="801"/>
                  </a:lnTo>
                  <a:lnTo>
                    <a:pt x="371" y="801"/>
                  </a:lnTo>
                  <a:lnTo>
                    <a:pt x="371" y="803"/>
                  </a:lnTo>
                  <a:close/>
                  <a:moveTo>
                    <a:pt x="183" y="739"/>
                  </a:moveTo>
                  <a:lnTo>
                    <a:pt x="181" y="737"/>
                  </a:lnTo>
                  <a:lnTo>
                    <a:pt x="181" y="735"/>
                  </a:lnTo>
                  <a:lnTo>
                    <a:pt x="179" y="735"/>
                  </a:lnTo>
                  <a:lnTo>
                    <a:pt x="181" y="733"/>
                  </a:lnTo>
                  <a:lnTo>
                    <a:pt x="181" y="733"/>
                  </a:lnTo>
                  <a:lnTo>
                    <a:pt x="179" y="733"/>
                  </a:lnTo>
                  <a:lnTo>
                    <a:pt x="179" y="733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3"/>
                  </a:lnTo>
                  <a:lnTo>
                    <a:pt x="181" y="731"/>
                  </a:lnTo>
                  <a:lnTo>
                    <a:pt x="179" y="731"/>
                  </a:lnTo>
                  <a:lnTo>
                    <a:pt x="179" y="731"/>
                  </a:lnTo>
                  <a:lnTo>
                    <a:pt x="178" y="731"/>
                  </a:lnTo>
                  <a:lnTo>
                    <a:pt x="178" y="731"/>
                  </a:lnTo>
                  <a:lnTo>
                    <a:pt x="178" y="729"/>
                  </a:lnTo>
                  <a:lnTo>
                    <a:pt x="178" y="729"/>
                  </a:lnTo>
                  <a:lnTo>
                    <a:pt x="178" y="727"/>
                  </a:lnTo>
                  <a:lnTo>
                    <a:pt x="178" y="725"/>
                  </a:lnTo>
                  <a:lnTo>
                    <a:pt x="178" y="724"/>
                  </a:lnTo>
                  <a:lnTo>
                    <a:pt x="178" y="722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2" y="720"/>
                  </a:lnTo>
                  <a:lnTo>
                    <a:pt x="172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6"/>
                  </a:lnTo>
                  <a:lnTo>
                    <a:pt x="172" y="716"/>
                  </a:lnTo>
                  <a:lnTo>
                    <a:pt x="172" y="714"/>
                  </a:lnTo>
                  <a:lnTo>
                    <a:pt x="172" y="714"/>
                  </a:lnTo>
                  <a:lnTo>
                    <a:pt x="172" y="712"/>
                  </a:lnTo>
                  <a:lnTo>
                    <a:pt x="172" y="712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8"/>
                  </a:lnTo>
                  <a:lnTo>
                    <a:pt x="172" y="707"/>
                  </a:lnTo>
                  <a:lnTo>
                    <a:pt x="174" y="708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07"/>
                  </a:lnTo>
                  <a:lnTo>
                    <a:pt x="176" y="705"/>
                  </a:lnTo>
                  <a:lnTo>
                    <a:pt x="174" y="703"/>
                  </a:lnTo>
                  <a:lnTo>
                    <a:pt x="174" y="703"/>
                  </a:lnTo>
                  <a:lnTo>
                    <a:pt x="172" y="701"/>
                  </a:lnTo>
                  <a:lnTo>
                    <a:pt x="172" y="699"/>
                  </a:lnTo>
                  <a:lnTo>
                    <a:pt x="174" y="697"/>
                  </a:lnTo>
                  <a:lnTo>
                    <a:pt x="176" y="693"/>
                  </a:lnTo>
                  <a:lnTo>
                    <a:pt x="176" y="691"/>
                  </a:lnTo>
                  <a:lnTo>
                    <a:pt x="176" y="688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2" y="686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2"/>
                  </a:lnTo>
                  <a:lnTo>
                    <a:pt x="172" y="682"/>
                  </a:lnTo>
                  <a:lnTo>
                    <a:pt x="172" y="680"/>
                  </a:lnTo>
                  <a:lnTo>
                    <a:pt x="172" y="680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82"/>
                  </a:lnTo>
                  <a:lnTo>
                    <a:pt x="170" y="684"/>
                  </a:lnTo>
                  <a:lnTo>
                    <a:pt x="170" y="684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91"/>
                  </a:lnTo>
                  <a:lnTo>
                    <a:pt x="166" y="693"/>
                  </a:lnTo>
                  <a:lnTo>
                    <a:pt x="166" y="693"/>
                  </a:lnTo>
                  <a:lnTo>
                    <a:pt x="164" y="695"/>
                  </a:lnTo>
                  <a:lnTo>
                    <a:pt x="164" y="695"/>
                  </a:lnTo>
                  <a:lnTo>
                    <a:pt x="162" y="695"/>
                  </a:lnTo>
                  <a:lnTo>
                    <a:pt x="164" y="697"/>
                  </a:lnTo>
                  <a:lnTo>
                    <a:pt x="164" y="697"/>
                  </a:lnTo>
                  <a:lnTo>
                    <a:pt x="164" y="699"/>
                  </a:lnTo>
                  <a:lnTo>
                    <a:pt x="166" y="699"/>
                  </a:lnTo>
                  <a:lnTo>
                    <a:pt x="166" y="699"/>
                  </a:lnTo>
                  <a:lnTo>
                    <a:pt x="166" y="701"/>
                  </a:lnTo>
                  <a:lnTo>
                    <a:pt x="166" y="703"/>
                  </a:lnTo>
                  <a:lnTo>
                    <a:pt x="166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0" y="703"/>
                  </a:lnTo>
                  <a:lnTo>
                    <a:pt x="160" y="701"/>
                  </a:lnTo>
                  <a:lnTo>
                    <a:pt x="159" y="703"/>
                  </a:lnTo>
                  <a:lnTo>
                    <a:pt x="159" y="705"/>
                  </a:lnTo>
                  <a:lnTo>
                    <a:pt x="160" y="707"/>
                  </a:lnTo>
                  <a:lnTo>
                    <a:pt x="162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8"/>
                  </a:lnTo>
                  <a:lnTo>
                    <a:pt x="159" y="712"/>
                  </a:lnTo>
                  <a:lnTo>
                    <a:pt x="159" y="712"/>
                  </a:lnTo>
                  <a:lnTo>
                    <a:pt x="160" y="712"/>
                  </a:lnTo>
                  <a:lnTo>
                    <a:pt x="160" y="712"/>
                  </a:lnTo>
                  <a:lnTo>
                    <a:pt x="162" y="712"/>
                  </a:lnTo>
                  <a:lnTo>
                    <a:pt x="160" y="714"/>
                  </a:lnTo>
                  <a:lnTo>
                    <a:pt x="160" y="714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62" y="718"/>
                  </a:lnTo>
                  <a:lnTo>
                    <a:pt x="162" y="718"/>
                  </a:lnTo>
                  <a:lnTo>
                    <a:pt x="164" y="718"/>
                  </a:lnTo>
                  <a:lnTo>
                    <a:pt x="166" y="718"/>
                  </a:lnTo>
                  <a:lnTo>
                    <a:pt x="166" y="718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6" y="722"/>
                  </a:lnTo>
                  <a:lnTo>
                    <a:pt x="166" y="722"/>
                  </a:lnTo>
                  <a:lnTo>
                    <a:pt x="168" y="724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6" y="727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4"/>
                  </a:lnTo>
                  <a:lnTo>
                    <a:pt x="164" y="725"/>
                  </a:lnTo>
                  <a:lnTo>
                    <a:pt x="164" y="725"/>
                  </a:lnTo>
                  <a:lnTo>
                    <a:pt x="164" y="724"/>
                  </a:lnTo>
                  <a:lnTo>
                    <a:pt x="164" y="724"/>
                  </a:lnTo>
                  <a:lnTo>
                    <a:pt x="162" y="722"/>
                  </a:lnTo>
                  <a:lnTo>
                    <a:pt x="162" y="722"/>
                  </a:lnTo>
                  <a:lnTo>
                    <a:pt x="160" y="722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18"/>
                  </a:lnTo>
                  <a:lnTo>
                    <a:pt x="159" y="716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5" y="716"/>
                  </a:lnTo>
                  <a:lnTo>
                    <a:pt x="157" y="716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4"/>
                  </a:lnTo>
                  <a:lnTo>
                    <a:pt x="155" y="714"/>
                  </a:lnTo>
                  <a:lnTo>
                    <a:pt x="155" y="712"/>
                  </a:lnTo>
                  <a:lnTo>
                    <a:pt x="155" y="712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4"/>
                  </a:lnTo>
                  <a:lnTo>
                    <a:pt x="153" y="714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3" y="718"/>
                  </a:lnTo>
                  <a:lnTo>
                    <a:pt x="153" y="720"/>
                  </a:lnTo>
                  <a:lnTo>
                    <a:pt x="155" y="720"/>
                  </a:lnTo>
                  <a:lnTo>
                    <a:pt x="155" y="720"/>
                  </a:lnTo>
                  <a:lnTo>
                    <a:pt x="155" y="722"/>
                  </a:lnTo>
                  <a:lnTo>
                    <a:pt x="155" y="724"/>
                  </a:lnTo>
                  <a:lnTo>
                    <a:pt x="155" y="724"/>
                  </a:lnTo>
                  <a:lnTo>
                    <a:pt x="157" y="725"/>
                  </a:lnTo>
                  <a:lnTo>
                    <a:pt x="157" y="725"/>
                  </a:lnTo>
                  <a:lnTo>
                    <a:pt x="157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5"/>
                  </a:lnTo>
                  <a:lnTo>
                    <a:pt x="159" y="725"/>
                  </a:lnTo>
                  <a:lnTo>
                    <a:pt x="160" y="727"/>
                  </a:lnTo>
                  <a:lnTo>
                    <a:pt x="160" y="727"/>
                  </a:lnTo>
                  <a:lnTo>
                    <a:pt x="159" y="737"/>
                  </a:lnTo>
                  <a:lnTo>
                    <a:pt x="159" y="737"/>
                  </a:lnTo>
                  <a:lnTo>
                    <a:pt x="157" y="739"/>
                  </a:lnTo>
                  <a:lnTo>
                    <a:pt x="155" y="739"/>
                  </a:lnTo>
                  <a:lnTo>
                    <a:pt x="155" y="739"/>
                  </a:lnTo>
                  <a:lnTo>
                    <a:pt x="153" y="741"/>
                  </a:lnTo>
                  <a:lnTo>
                    <a:pt x="155" y="741"/>
                  </a:lnTo>
                  <a:lnTo>
                    <a:pt x="155" y="741"/>
                  </a:lnTo>
                  <a:lnTo>
                    <a:pt x="157" y="743"/>
                  </a:lnTo>
                  <a:lnTo>
                    <a:pt x="155" y="743"/>
                  </a:lnTo>
                  <a:lnTo>
                    <a:pt x="153" y="744"/>
                  </a:lnTo>
                  <a:lnTo>
                    <a:pt x="151" y="744"/>
                  </a:lnTo>
                  <a:lnTo>
                    <a:pt x="151" y="744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49" y="746"/>
                  </a:lnTo>
                  <a:lnTo>
                    <a:pt x="149" y="748"/>
                  </a:lnTo>
                  <a:lnTo>
                    <a:pt x="147" y="750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5" y="746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3"/>
                  </a:lnTo>
                  <a:lnTo>
                    <a:pt x="145" y="744"/>
                  </a:lnTo>
                  <a:lnTo>
                    <a:pt x="143" y="744"/>
                  </a:lnTo>
                  <a:lnTo>
                    <a:pt x="143" y="744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8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0" y="748"/>
                  </a:lnTo>
                  <a:lnTo>
                    <a:pt x="140" y="748"/>
                  </a:lnTo>
                  <a:lnTo>
                    <a:pt x="138" y="748"/>
                  </a:lnTo>
                  <a:lnTo>
                    <a:pt x="138" y="750"/>
                  </a:lnTo>
                  <a:lnTo>
                    <a:pt x="136" y="750"/>
                  </a:lnTo>
                  <a:lnTo>
                    <a:pt x="136" y="752"/>
                  </a:lnTo>
                  <a:lnTo>
                    <a:pt x="136" y="752"/>
                  </a:lnTo>
                  <a:lnTo>
                    <a:pt x="136" y="754"/>
                  </a:lnTo>
                  <a:lnTo>
                    <a:pt x="138" y="754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40" y="752"/>
                  </a:lnTo>
                  <a:lnTo>
                    <a:pt x="140" y="754"/>
                  </a:lnTo>
                  <a:lnTo>
                    <a:pt x="138" y="754"/>
                  </a:lnTo>
                  <a:lnTo>
                    <a:pt x="140" y="756"/>
                  </a:lnTo>
                  <a:lnTo>
                    <a:pt x="138" y="756"/>
                  </a:lnTo>
                  <a:lnTo>
                    <a:pt x="136" y="756"/>
                  </a:lnTo>
                  <a:lnTo>
                    <a:pt x="136" y="758"/>
                  </a:lnTo>
                  <a:lnTo>
                    <a:pt x="136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60"/>
                  </a:lnTo>
                  <a:lnTo>
                    <a:pt x="134" y="761"/>
                  </a:lnTo>
                  <a:lnTo>
                    <a:pt x="134" y="761"/>
                  </a:lnTo>
                  <a:lnTo>
                    <a:pt x="132" y="761"/>
                  </a:lnTo>
                  <a:lnTo>
                    <a:pt x="132" y="763"/>
                  </a:lnTo>
                  <a:lnTo>
                    <a:pt x="130" y="761"/>
                  </a:lnTo>
                  <a:lnTo>
                    <a:pt x="128" y="761"/>
                  </a:lnTo>
                  <a:lnTo>
                    <a:pt x="126" y="763"/>
                  </a:lnTo>
                  <a:lnTo>
                    <a:pt x="126" y="763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5" y="765"/>
                  </a:lnTo>
                  <a:lnTo>
                    <a:pt x="125" y="767"/>
                  </a:lnTo>
                  <a:lnTo>
                    <a:pt x="125" y="767"/>
                  </a:lnTo>
                  <a:lnTo>
                    <a:pt x="126" y="769"/>
                  </a:lnTo>
                  <a:lnTo>
                    <a:pt x="126" y="769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5" y="771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3" y="773"/>
                  </a:lnTo>
                  <a:lnTo>
                    <a:pt x="121" y="773"/>
                  </a:lnTo>
                  <a:lnTo>
                    <a:pt x="121" y="771"/>
                  </a:lnTo>
                  <a:lnTo>
                    <a:pt x="123" y="771"/>
                  </a:lnTo>
                  <a:lnTo>
                    <a:pt x="123" y="769"/>
                  </a:lnTo>
                  <a:lnTo>
                    <a:pt x="123" y="767"/>
                  </a:lnTo>
                  <a:lnTo>
                    <a:pt x="121" y="769"/>
                  </a:lnTo>
                  <a:lnTo>
                    <a:pt x="119" y="773"/>
                  </a:lnTo>
                  <a:lnTo>
                    <a:pt x="119" y="775"/>
                  </a:lnTo>
                  <a:lnTo>
                    <a:pt x="115" y="777"/>
                  </a:lnTo>
                  <a:lnTo>
                    <a:pt x="113" y="777"/>
                  </a:lnTo>
                  <a:lnTo>
                    <a:pt x="115" y="778"/>
                  </a:lnTo>
                  <a:lnTo>
                    <a:pt x="113" y="778"/>
                  </a:lnTo>
                  <a:lnTo>
                    <a:pt x="111" y="782"/>
                  </a:lnTo>
                  <a:lnTo>
                    <a:pt x="111" y="784"/>
                  </a:lnTo>
                  <a:lnTo>
                    <a:pt x="111" y="784"/>
                  </a:lnTo>
                  <a:lnTo>
                    <a:pt x="111" y="786"/>
                  </a:lnTo>
                  <a:lnTo>
                    <a:pt x="109" y="786"/>
                  </a:lnTo>
                  <a:lnTo>
                    <a:pt x="107" y="790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00" y="796"/>
                  </a:lnTo>
                  <a:lnTo>
                    <a:pt x="100" y="797"/>
                  </a:lnTo>
                  <a:lnTo>
                    <a:pt x="100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9"/>
                  </a:lnTo>
                  <a:lnTo>
                    <a:pt x="98" y="799"/>
                  </a:lnTo>
                  <a:lnTo>
                    <a:pt x="96" y="799"/>
                  </a:lnTo>
                  <a:lnTo>
                    <a:pt x="96" y="799"/>
                  </a:lnTo>
                  <a:lnTo>
                    <a:pt x="94" y="799"/>
                  </a:lnTo>
                  <a:lnTo>
                    <a:pt x="94" y="799"/>
                  </a:lnTo>
                  <a:lnTo>
                    <a:pt x="92" y="801"/>
                  </a:lnTo>
                  <a:lnTo>
                    <a:pt x="92" y="801"/>
                  </a:lnTo>
                  <a:lnTo>
                    <a:pt x="92" y="803"/>
                  </a:lnTo>
                  <a:lnTo>
                    <a:pt x="92" y="803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0" y="807"/>
                  </a:lnTo>
                  <a:lnTo>
                    <a:pt x="89" y="809"/>
                  </a:lnTo>
                  <a:lnTo>
                    <a:pt x="85" y="813"/>
                  </a:lnTo>
                  <a:lnTo>
                    <a:pt x="83" y="816"/>
                  </a:lnTo>
                  <a:lnTo>
                    <a:pt x="81" y="816"/>
                  </a:lnTo>
                  <a:lnTo>
                    <a:pt x="79" y="818"/>
                  </a:lnTo>
                  <a:lnTo>
                    <a:pt x="79" y="818"/>
                  </a:lnTo>
                  <a:lnTo>
                    <a:pt x="79" y="820"/>
                  </a:lnTo>
                  <a:lnTo>
                    <a:pt x="79" y="820"/>
                  </a:lnTo>
                  <a:lnTo>
                    <a:pt x="79" y="822"/>
                  </a:lnTo>
                  <a:lnTo>
                    <a:pt x="79" y="822"/>
                  </a:lnTo>
                  <a:lnTo>
                    <a:pt x="73" y="824"/>
                  </a:lnTo>
                  <a:lnTo>
                    <a:pt x="73" y="826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0" y="830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6"/>
                  </a:lnTo>
                  <a:lnTo>
                    <a:pt x="68" y="828"/>
                  </a:lnTo>
                  <a:lnTo>
                    <a:pt x="66" y="828"/>
                  </a:lnTo>
                  <a:lnTo>
                    <a:pt x="64" y="828"/>
                  </a:lnTo>
                  <a:lnTo>
                    <a:pt x="62" y="828"/>
                  </a:lnTo>
                  <a:lnTo>
                    <a:pt x="60" y="832"/>
                  </a:lnTo>
                  <a:lnTo>
                    <a:pt x="60" y="832"/>
                  </a:lnTo>
                  <a:lnTo>
                    <a:pt x="58" y="832"/>
                  </a:lnTo>
                  <a:lnTo>
                    <a:pt x="56" y="833"/>
                  </a:lnTo>
                  <a:lnTo>
                    <a:pt x="54" y="833"/>
                  </a:lnTo>
                  <a:lnTo>
                    <a:pt x="56" y="835"/>
                  </a:lnTo>
                  <a:lnTo>
                    <a:pt x="56" y="835"/>
                  </a:lnTo>
                  <a:lnTo>
                    <a:pt x="54" y="835"/>
                  </a:lnTo>
                  <a:lnTo>
                    <a:pt x="54" y="837"/>
                  </a:lnTo>
                  <a:lnTo>
                    <a:pt x="54" y="837"/>
                  </a:lnTo>
                  <a:lnTo>
                    <a:pt x="54" y="839"/>
                  </a:lnTo>
                  <a:lnTo>
                    <a:pt x="54" y="839"/>
                  </a:lnTo>
                  <a:lnTo>
                    <a:pt x="53" y="839"/>
                  </a:lnTo>
                  <a:lnTo>
                    <a:pt x="53" y="841"/>
                  </a:lnTo>
                  <a:lnTo>
                    <a:pt x="51" y="841"/>
                  </a:lnTo>
                  <a:lnTo>
                    <a:pt x="51" y="841"/>
                  </a:lnTo>
                  <a:lnTo>
                    <a:pt x="51" y="839"/>
                  </a:lnTo>
                  <a:lnTo>
                    <a:pt x="51" y="839"/>
                  </a:lnTo>
                  <a:lnTo>
                    <a:pt x="49" y="839"/>
                  </a:lnTo>
                  <a:lnTo>
                    <a:pt x="49" y="839"/>
                  </a:lnTo>
                  <a:lnTo>
                    <a:pt x="47" y="841"/>
                  </a:lnTo>
                  <a:lnTo>
                    <a:pt x="47" y="841"/>
                  </a:lnTo>
                  <a:lnTo>
                    <a:pt x="45" y="841"/>
                  </a:lnTo>
                  <a:lnTo>
                    <a:pt x="45" y="843"/>
                  </a:lnTo>
                  <a:lnTo>
                    <a:pt x="45" y="845"/>
                  </a:lnTo>
                  <a:lnTo>
                    <a:pt x="39" y="850"/>
                  </a:lnTo>
                  <a:lnTo>
                    <a:pt x="37" y="852"/>
                  </a:lnTo>
                  <a:lnTo>
                    <a:pt x="32" y="858"/>
                  </a:lnTo>
                  <a:lnTo>
                    <a:pt x="32" y="860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4"/>
                  </a:lnTo>
                  <a:lnTo>
                    <a:pt x="24" y="866"/>
                  </a:lnTo>
                  <a:lnTo>
                    <a:pt x="26" y="866"/>
                  </a:lnTo>
                  <a:lnTo>
                    <a:pt x="26" y="866"/>
                  </a:lnTo>
                  <a:lnTo>
                    <a:pt x="24" y="867"/>
                  </a:lnTo>
                  <a:lnTo>
                    <a:pt x="22" y="867"/>
                  </a:lnTo>
                  <a:lnTo>
                    <a:pt x="22" y="867"/>
                  </a:lnTo>
                  <a:lnTo>
                    <a:pt x="22" y="869"/>
                  </a:lnTo>
                  <a:lnTo>
                    <a:pt x="22" y="871"/>
                  </a:lnTo>
                  <a:lnTo>
                    <a:pt x="20" y="871"/>
                  </a:lnTo>
                  <a:lnTo>
                    <a:pt x="20" y="871"/>
                  </a:lnTo>
                  <a:lnTo>
                    <a:pt x="20" y="873"/>
                  </a:lnTo>
                  <a:lnTo>
                    <a:pt x="20" y="873"/>
                  </a:lnTo>
                  <a:lnTo>
                    <a:pt x="19" y="875"/>
                  </a:lnTo>
                  <a:lnTo>
                    <a:pt x="19" y="877"/>
                  </a:lnTo>
                  <a:lnTo>
                    <a:pt x="19" y="877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81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5"/>
                  </a:lnTo>
                  <a:lnTo>
                    <a:pt x="17" y="885"/>
                  </a:lnTo>
                  <a:lnTo>
                    <a:pt x="15" y="886"/>
                  </a:lnTo>
                  <a:lnTo>
                    <a:pt x="15" y="888"/>
                  </a:lnTo>
                  <a:lnTo>
                    <a:pt x="15" y="890"/>
                  </a:lnTo>
                  <a:lnTo>
                    <a:pt x="15" y="890"/>
                  </a:lnTo>
                  <a:lnTo>
                    <a:pt x="17" y="888"/>
                  </a:lnTo>
                  <a:lnTo>
                    <a:pt x="19" y="886"/>
                  </a:lnTo>
                  <a:lnTo>
                    <a:pt x="20" y="885"/>
                  </a:lnTo>
                  <a:lnTo>
                    <a:pt x="20" y="885"/>
                  </a:lnTo>
                  <a:lnTo>
                    <a:pt x="22" y="885"/>
                  </a:lnTo>
                  <a:lnTo>
                    <a:pt x="22" y="883"/>
                  </a:lnTo>
                  <a:lnTo>
                    <a:pt x="24" y="883"/>
                  </a:lnTo>
                  <a:lnTo>
                    <a:pt x="24" y="883"/>
                  </a:lnTo>
                  <a:lnTo>
                    <a:pt x="26" y="881"/>
                  </a:lnTo>
                  <a:lnTo>
                    <a:pt x="28" y="879"/>
                  </a:lnTo>
                  <a:lnTo>
                    <a:pt x="34" y="877"/>
                  </a:lnTo>
                  <a:lnTo>
                    <a:pt x="36" y="877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7" y="879"/>
                  </a:lnTo>
                  <a:lnTo>
                    <a:pt x="37" y="877"/>
                  </a:lnTo>
                  <a:lnTo>
                    <a:pt x="37" y="875"/>
                  </a:lnTo>
                  <a:lnTo>
                    <a:pt x="39" y="873"/>
                  </a:lnTo>
                  <a:lnTo>
                    <a:pt x="39" y="871"/>
                  </a:lnTo>
                  <a:lnTo>
                    <a:pt x="39" y="869"/>
                  </a:lnTo>
                  <a:lnTo>
                    <a:pt x="41" y="867"/>
                  </a:lnTo>
                  <a:lnTo>
                    <a:pt x="41" y="867"/>
                  </a:lnTo>
                  <a:lnTo>
                    <a:pt x="45" y="867"/>
                  </a:lnTo>
                  <a:lnTo>
                    <a:pt x="47" y="867"/>
                  </a:lnTo>
                  <a:lnTo>
                    <a:pt x="49" y="867"/>
                  </a:lnTo>
                  <a:lnTo>
                    <a:pt x="49" y="866"/>
                  </a:lnTo>
                  <a:lnTo>
                    <a:pt x="51" y="866"/>
                  </a:lnTo>
                  <a:lnTo>
                    <a:pt x="51" y="866"/>
                  </a:lnTo>
                  <a:lnTo>
                    <a:pt x="53" y="866"/>
                  </a:lnTo>
                  <a:lnTo>
                    <a:pt x="54" y="866"/>
                  </a:lnTo>
                  <a:lnTo>
                    <a:pt x="58" y="860"/>
                  </a:lnTo>
                  <a:lnTo>
                    <a:pt x="64" y="856"/>
                  </a:lnTo>
                  <a:lnTo>
                    <a:pt x="70" y="852"/>
                  </a:lnTo>
                  <a:lnTo>
                    <a:pt x="72" y="852"/>
                  </a:lnTo>
                  <a:lnTo>
                    <a:pt x="73" y="849"/>
                  </a:lnTo>
                  <a:lnTo>
                    <a:pt x="75" y="845"/>
                  </a:lnTo>
                  <a:lnTo>
                    <a:pt x="75" y="843"/>
                  </a:lnTo>
                  <a:lnTo>
                    <a:pt x="75" y="843"/>
                  </a:lnTo>
                  <a:lnTo>
                    <a:pt x="75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39"/>
                  </a:lnTo>
                  <a:lnTo>
                    <a:pt x="79" y="837"/>
                  </a:lnTo>
                  <a:lnTo>
                    <a:pt x="79" y="835"/>
                  </a:lnTo>
                  <a:lnTo>
                    <a:pt x="79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89" y="833"/>
                  </a:lnTo>
                  <a:lnTo>
                    <a:pt x="90" y="832"/>
                  </a:lnTo>
                  <a:lnTo>
                    <a:pt x="92" y="832"/>
                  </a:lnTo>
                  <a:lnTo>
                    <a:pt x="94" y="832"/>
                  </a:lnTo>
                  <a:lnTo>
                    <a:pt x="94" y="832"/>
                  </a:lnTo>
                  <a:lnTo>
                    <a:pt x="96" y="830"/>
                  </a:lnTo>
                  <a:lnTo>
                    <a:pt x="98" y="826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04" y="824"/>
                  </a:lnTo>
                  <a:lnTo>
                    <a:pt x="104" y="824"/>
                  </a:lnTo>
                  <a:lnTo>
                    <a:pt x="106" y="820"/>
                  </a:lnTo>
                  <a:lnTo>
                    <a:pt x="107" y="818"/>
                  </a:lnTo>
                  <a:lnTo>
                    <a:pt x="107" y="818"/>
                  </a:lnTo>
                  <a:lnTo>
                    <a:pt x="107" y="816"/>
                  </a:lnTo>
                  <a:lnTo>
                    <a:pt x="109" y="814"/>
                  </a:lnTo>
                  <a:lnTo>
                    <a:pt x="115" y="805"/>
                  </a:lnTo>
                  <a:lnTo>
                    <a:pt x="115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3"/>
                  </a:lnTo>
                  <a:lnTo>
                    <a:pt x="119" y="803"/>
                  </a:lnTo>
                  <a:lnTo>
                    <a:pt x="119" y="801"/>
                  </a:lnTo>
                  <a:lnTo>
                    <a:pt x="119" y="801"/>
                  </a:lnTo>
                  <a:lnTo>
                    <a:pt x="119" y="799"/>
                  </a:lnTo>
                  <a:lnTo>
                    <a:pt x="121" y="799"/>
                  </a:lnTo>
                  <a:lnTo>
                    <a:pt x="121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2"/>
                  </a:lnTo>
                  <a:lnTo>
                    <a:pt x="117" y="792"/>
                  </a:lnTo>
                  <a:lnTo>
                    <a:pt x="119" y="792"/>
                  </a:lnTo>
                  <a:lnTo>
                    <a:pt x="119" y="792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3" y="796"/>
                  </a:lnTo>
                  <a:lnTo>
                    <a:pt x="123" y="792"/>
                  </a:lnTo>
                  <a:lnTo>
                    <a:pt x="123" y="790"/>
                  </a:lnTo>
                  <a:lnTo>
                    <a:pt x="121" y="786"/>
                  </a:lnTo>
                  <a:lnTo>
                    <a:pt x="121" y="784"/>
                  </a:lnTo>
                  <a:lnTo>
                    <a:pt x="121" y="782"/>
                  </a:lnTo>
                  <a:lnTo>
                    <a:pt x="123" y="780"/>
                  </a:lnTo>
                  <a:lnTo>
                    <a:pt x="123" y="780"/>
                  </a:lnTo>
                  <a:lnTo>
                    <a:pt x="125" y="780"/>
                  </a:lnTo>
                  <a:lnTo>
                    <a:pt x="126" y="778"/>
                  </a:lnTo>
                  <a:lnTo>
                    <a:pt x="128" y="778"/>
                  </a:lnTo>
                  <a:lnTo>
                    <a:pt x="130" y="778"/>
                  </a:lnTo>
                  <a:lnTo>
                    <a:pt x="134" y="778"/>
                  </a:lnTo>
                  <a:lnTo>
                    <a:pt x="136" y="778"/>
                  </a:lnTo>
                  <a:lnTo>
                    <a:pt x="136" y="777"/>
                  </a:lnTo>
                  <a:lnTo>
                    <a:pt x="136" y="777"/>
                  </a:lnTo>
                  <a:lnTo>
                    <a:pt x="138" y="777"/>
                  </a:lnTo>
                  <a:lnTo>
                    <a:pt x="140" y="777"/>
                  </a:lnTo>
                  <a:lnTo>
                    <a:pt x="140" y="777"/>
                  </a:lnTo>
                  <a:lnTo>
                    <a:pt x="142" y="777"/>
                  </a:lnTo>
                  <a:lnTo>
                    <a:pt x="142" y="777"/>
                  </a:lnTo>
                  <a:lnTo>
                    <a:pt x="143" y="777"/>
                  </a:lnTo>
                  <a:lnTo>
                    <a:pt x="143" y="775"/>
                  </a:lnTo>
                  <a:lnTo>
                    <a:pt x="145" y="775"/>
                  </a:lnTo>
                  <a:lnTo>
                    <a:pt x="147" y="775"/>
                  </a:lnTo>
                  <a:lnTo>
                    <a:pt x="151" y="773"/>
                  </a:lnTo>
                  <a:lnTo>
                    <a:pt x="153" y="771"/>
                  </a:lnTo>
                  <a:lnTo>
                    <a:pt x="153" y="765"/>
                  </a:lnTo>
                  <a:lnTo>
                    <a:pt x="155" y="761"/>
                  </a:lnTo>
                  <a:lnTo>
                    <a:pt x="157" y="760"/>
                  </a:lnTo>
                  <a:lnTo>
                    <a:pt x="160" y="754"/>
                  </a:lnTo>
                  <a:lnTo>
                    <a:pt x="162" y="754"/>
                  </a:lnTo>
                  <a:lnTo>
                    <a:pt x="164" y="752"/>
                  </a:lnTo>
                  <a:lnTo>
                    <a:pt x="166" y="752"/>
                  </a:lnTo>
                  <a:lnTo>
                    <a:pt x="168" y="752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2"/>
                  </a:lnTo>
                  <a:lnTo>
                    <a:pt x="172" y="752"/>
                  </a:lnTo>
                  <a:lnTo>
                    <a:pt x="174" y="752"/>
                  </a:lnTo>
                  <a:lnTo>
                    <a:pt x="176" y="752"/>
                  </a:lnTo>
                  <a:lnTo>
                    <a:pt x="176" y="750"/>
                  </a:lnTo>
                  <a:lnTo>
                    <a:pt x="178" y="748"/>
                  </a:lnTo>
                  <a:lnTo>
                    <a:pt x="179" y="746"/>
                  </a:lnTo>
                  <a:lnTo>
                    <a:pt x="181" y="746"/>
                  </a:lnTo>
                  <a:lnTo>
                    <a:pt x="181" y="744"/>
                  </a:lnTo>
                  <a:lnTo>
                    <a:pt x="183" y="744"/>
                  </a:lnTo>
                  <a:lnTo>
                    <a:pt x="185" y="743"/>
                  </a:lnTo>
                  <a:lnTo>
                    <a:pt x="185" y="743"/>
                  </a:lnTo>
                  <a:lnTo>
                    <a:pt x="185" y="741"/>
                  </a:lnTo>
                  <a:lnTo>
                    <a:pt x="185" y="741"/>
                  </a:lnTo>
                  <a:lnTo>
                    <a:pt x="183" y="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6" name="Freeform 9"/>
            <p:cNvSpPr>
              <a:spLocks noEditPoints="1"/>
            </p:cNvSpPr>
            <p:nvPr/>
          </p:nvSpPr>
          <p:spPr bwMode="auto">
            <a:xfrm>
              <a:off x="5808663" y="639763"/>
              <a:ext cx="962025" cy="2143125"/>
            </a:xfrm>
            <a:custGeom>
              <a:avLst/>
              <a:gdLst>
                <a:gd name="T0" fmla="*/ 375 w 606"/>
                <a:gd name="T1" fmla="*/ 1178 h 1350"/>
                <a:gd name="T2" fmla="*/ 390 w 606"/>
                <a:gd name="T3" fmla="*/ 1286 h 1350"/>
                <a:gd name="T4" fmla="*/ 358 w 606"/>
                <a:gd name="T5" fmla="*/ 1201 h 1350"/>
                <a:gd name="T6" fmla="*/ 369 w 606"/>
                <a:gd name="T7" fmla="*/ 939 h 1350"/>
                <a:gd name="T8" fmla="*/ 392 w 606"/>
                <a:gd name="T9" fmla="*/ 1161 h 1350"/>
                <a:gd name="T10" fmla="*/ 411 w 606"/>
                <a:gd name="T11" fmla="*/ 1238 h 1350"/>
                <a:gd name="T12" fmla="*/ 413 w 606"/>
                <a:gd name="T13" fmla="*/ 1195 h 1350"/>
                <a:gd name="T14" fmla="*/ 428 w 606"/>
                <a:gd name="T15" fmla="*/ 1257 h 1350"/>
                <a:gd name="T16" fmla="*/ 382 w 606"/>
                <a:gd name="T17" fmla="*/ 1132 h 1350"/>
                <a:gd name="T18" fmla="*/ 91 w 606"/>
                <a:gd name="T19" fmla="*/ 644 h 1350"/>
                <a:gd name="T20" fmla="*/ 150 w 606"/>
                <a:gd name="T21" fmla="*/ 922 h 1350"/>
                <a:gd name="T22" fmla="*/ 415 w 606"/>
                <a:gd name="T23" fmla="*/ 1153 h 1350"/>
                <a:gd name="T24" fmla="*/ 422 w 606"/>
                <a:gd name="T25" fmla="*/ 1201 h 1350"/>
                <a:gd name="T26" fmla="*/ 403 w 606"/>
                <a:gd name="T27" fmla="*/ 1223 h 1350"/>
                <a:gd name="T28" fmla="*/ 403 w 606"/>
                <a:gd name="T29" fmla="*/ 1325 h 1350"/>
                <a:gd name="T30" fmla="*/ 407 w 606"/>
                <a:gd name="T31" fmla="*/ 1267 h 1350"/>
                <a:gd name="T32" fmla="*/ 534 w 606"/>
                <a:gd name="T33" fmla="*/ 521 h 1350"/>
                <a:gd name="T34" fmla="*/ 485 w 606"/>
                <a:gd name="T35" fmla="*/ 449 h 1350"/>
                <a:gd name="T36" fmla="*/ 452 w 606"/>
                <a:gd name="T37" fmla="*/ 384 h 1350"/>
                <a:gd name="T38" fmla="*/ 369 w 606"/>
                <a:gd name="T39" fmla="*/ 348 h 1350"/>
                <a:gd name="T40" fmla="*/ 399 w 606"/>
                <a:gd name="T41" fmla="*/ 237 h 1350"/>
                <a:gd name="T42" fmla="*/ 441 w 606"/>
                <a:gd name="T43" fmla="*/ 178 h 1350"/>
                <a:gd name="T44" fmla="*/ 418 w 606"/>
                <a:gd name="T45" fmla="*/ 74 h 1350"/>
                <a:gd name="T46" fmla="*/ 346 w 606"/>
                <a:gd name="T47" fmla="*/ 34 h 1350"/>
                <a:gd name="T48" fmla="*/ 314 w 606"/>
                <a:gd name="T49" fmla="*/ 100 h 1350"/>
                <a:gd name="T50" fmla="*/ 193 w 606"/>
                <a:gd name="T51" fmla="*/ 155 h 1350"/>
                <a:gd name="T52" fmla="*/ 161 w 606"/>
                <a:gd name="T53" fmla="*/ 286 h 1350"/>
                <a:gd name="T54" fmla="*/ 78 w 606"/>
                <a:gd name="T55" fmla="*/ 333 h 1350"/>
                <a:gd name="T56" fmla="*/ 64 w 606"/>
                <a:gd name="T57" fmla="*/ 472 h 1350"/>
                <a:gd name="T58" fmla="*/ 25 w 606"/>
                <a:gd name="T59" fmla="*/ 534 h 1350"/>
                <a:gd name="T60" fmla="*/ 42 w 606"/>
                <a:gd name="T61" fmla="*/ 595 h 1350"/>
                <a:gd name="T62" fmla="*/ 55 w 606"/>
                <a:gd name="T63" fmla="*/ 619 h 1350"/>
                <a:gd name="T64" fmla="*/ 91 w 606"/>
                <a:gd name="T65" fmla="*/ 633 h 1350"/>
                <a:gd name="T66" fmla="*/ 117 w 606"/>
                <a:gd name="T67" fmla="*/ 665 h 1350"/>
                <a:gd name="T68" fmla="*/ 119 w 606"/>
                <a:gd name="T69" fmla="*/ 708 h 1350"/>
                <a:gd name="T70" fmla="*/ 129 w 606"/>
                <a:gd name="T71" fmla="*/ 712 h 1350"/>
                <a:gd name="T72" fmla="*/ 161 w 606"/>
                <a:gd name="T73" fmla="*/ 793 h 1350"/>
                <a:gd name="T74" fmla="*/ 146 w 606"/>
                <a:gd name="T75" fmla="*/ 869 h 1350"/>
                <a:gd name="T76" fmla="*/ 172 w 606"/>
                <a:gd name="T77" fmla="*/ 886 h 1350"/>
                <a:gd name="T78" fmla="*/ 189 w 606"/>
                <a:gd name="T79" fmla="*/ 894 h 1350"/>
                <a:gd name="T80" fmla="*/ 204 w 606"/>
                <a:gd name="T81" fmla="*/ 903 h 1350"/>
                <a:gd name="T82" fmla="*/ 242 w 606"/>
                <a:gd name="T83" fmla="*/ 901 h 1350"/>
                <a:gd name="T84" fmla="*/ 310 w 606"/>
                <a:gd name="T85" fmla="*/ 862 h 1350"/>
                <a:gd name="T86" fmla="*/ 339 w 606"/>
                <a:gd name="T87" fmla="*/ 833 h 1350"/>
                <a:gd name="T88" fmla="*/ 367 w 606"/>
                <a:gd name="T89" fmla="*/ 903 h 1350"/>
                <a:gd name="T90" fmla="*/ 380 w 606"/>
                <a:gd name="T91" fmla="*/ 983 h 1350"/>
                <a:gd name="T92" fmla="*/ 399 w 606"/>
                <a:gd name="T93" fmla="*/ 1043 h 1350"/>
                <a:gd name="T94" fmla="*/ 405 w 606"/>
                <a:gd name="T95" fmla="*/ 1049 h 1350"/>
                <a:gd name="T96" fmla="*/ 432 w 606"/>
                <a:gd name="T97" fmla="*/ 1117 h 1350"/>
                <a:gd name="T98" fmla="*/ 430 w 606"/>
                <a:gd name="T99" fmla="*/ 1168 h 1350"/>
                <a:gd name="T100" fmla="*/ 439 w 606"/>
                <a:gd name="T101" fmla="*/ 1208 h 1350"/>
                <a:gd name="T102" fmla="*/ 441 w 606"/>
                <a:gd name="T103" fmla="*/ 1250 h 1350"/>
                <a:gd name="T104" fmla="*/ 428 w 606"/>
                <a:gd name="T105" fmla="*/ 1322 h 1350"/>
                <a:gd name="T106" fmla="*/ 483 w 606"/>
                <a:gd name="T107" fmla="*/ 1233 h 1350"/>
                <a:gd name="T108" fmla="*/ 479 w 606"/>
                <a:gd name="T109" fmla="*/ 1140 h 1350"/>
                <a:gd name="T110" fmla="*/ 451 w 606"/>
                <a:gd name="T111" fmla="*/ 1041 h 1350"/>
                <a:gd name="T112" fmla="*/ 424 w 606"/>
                <a:gd name="T113" fmla="*/ 954 h 1350"/>
                <a:gd name="T114" fmla="*/ 430 w 606"/>
                <a:gd name="T115" fmla="*/ 869 h 1350"/>
                <a:gd name="T116" fmla="*/ 373 w 606"/>
                <a:gd name="T117" fmla="*/ 786 h 1350"/>
                <a:gd name="T118" fmla="*/ 377 w 606"/>
                <a:gd name="T119" fmla="*/ 729 h 1350"/>
                <a:gd name="T120" fmla="*/ 407 w 606"/>
                <a:gd name="T121" fmla="*/ 651 h 1350"/>
                <a:gd name="T122" fmla="*/ 502 w 606"/>
                <a:gd name="T123" fmla="*/ 606 h 1350"/>
                <a:gd name="T124" fmla="*/ 568 w 606"/>
                <a:gd name="T125" fmla="*/ 553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6" h="1350">
                  <a:moveTo>
                    <a:pt x="193" y="928"/>
                  </a:moveTo>
                  <a:lnTo>
                    <a:pt x="193" y="928"/>
                  </a:lnTo>
                  <a:lnTo>
                    <a:pt x="193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3" y="930"/>
                  </a:lnTo>
                  <a:lnTo>
                    <a:pt x="195" y="930"/>
                  </a:lnTo>
                  <a:lnTo>
                    <a:pt x="195" y="930"/>
                  </a:lnTo>
                  <a:lnTo>
                    <a:pt x="193" y="928"/>
                  </a:lnTo>
                  <a:lnTo>
                    <a:pt x="193" y="928"/>
                  </a:lnTo>
                  <a:close/>
                  <a:moveTo>
                    <a:pt x="379" y="1021"/>
                  </a:moveTo>
                  <a:lnTo>
                    <a:pt x="379" y="1021"/>
                  </a:lnTo>
                  <a:lnTo>
                    <a:pt x="379" y="1021"/>
                  </a:lnTo>
                  <a:lnTo>
                    <a:pt x="377" y="1021"/>
                  </a:lnTo>
                  <a:lnTo>
                    <a:pt x="377" y="1021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9" y="1023"/>
                  </a:lnTo>
                  <a:lnTo>
                    <a:pt x="379" y="1021"/>
                  </a:lnTo>
                  <a:close/>
                  <a:moveTo>
                    <a:pt x="380" y="1036"/>
                  </a:moveTo>
                  <a:lnTo>
                    <a:pt x="379" y="1038"/>
                  </a:lnTo>
                  <a:lnTo>
                    <a:pt x="379" y="1036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0" y="1038"/>
                  </a:lnTo>
                  <a:lnTo>
                    <a:pt x="380" y="1038"/>
                  </a:lnTo>
                  <a:lnTo>
                    <a:pt x="380" y="1036"/>
                  </a:lnTo>
                  <a:lnTo>
                    <a:pt x="380" y="1036"/>
                  </a:lnTo>
                  <a:lnTo>
                    <a:pt x="380" y="1036"/>
                  </a:lnTo>
                  <a:close/>
                  <a:moveTo>
                    <a:pt x="415" y="1134"/>
                  </a:moveTo>
                  <a:lnTo>
                    <a:pt x="415" y="1136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6"/>
                  </a:lnTo>
                  <a:lnTo>
                    <a:pt x="416" y="1134"/>
                  </a:lnTo>
                  <a:lnTo>
                    <a:pt x="415" y="1134"/>
                  </a:lnTo>
                  <a:lnTo>
                    <a:pt x="415" y="1134"/>
                  </a:lnTo>
                  <a:lnTo>
                    <a:pt x="415" y="1134"/>
                  </a:lnTo>
                  <a:close/>
                  <a:moveTo>
                    <a:pt x="418" y="1174"/>
                  </a:moveTo>
                  <a:lnTo>
                    <a:pt x="418" y="1176"/>
                  </a:lnTo>
                  <a:lnTo>
                    <a:pt x="418" y="1176"/>
                  </a:lnTo>
                  <a:lnTo>
                    <a:pt x="418" y="1176"/>
                  </a:lnTo>
                  <a:lnTo>
                    <a:pt x="418" y="1178"/>
                  </a:lnTo>
                  <a:lnTo>
                    <a:pt x="418" y="1178"/>
                  </a:lnTo>
                  <a:lnTo>
                    <a:pt x="420" y="1178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18" y="1174"/>
                  </a:lnTo>
                  <a:close/>
                  <a:moveTo>
                    <a:pt x="375" y="1178"/>
                  </a:move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close/>
                  <a:moveTo>
                    <a:pt x="403" y="1227"/>
                  </a:move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3" y="1229"/>
                  </a:lnTo>
                  <a:lnTo>
                    <a:pt x="403" y="1231"/>
                  </a:lnTo>
                  <a:lnTo>
                    <a:pt x="403" y="1229"/>
                  </a:lnTo>
                  <a:lnTo>
                    <a:pt x="403" y="1227"/>
                  </a:lnTo>
                  <a:lnTo>
                    <a:pt x="403" y="1227"/>
                  </a:lnTo>
                  <a:lnTo>
                    <a:pt x="403" y="1227"/>
                  </a:lnTo>
                  <a:close/>
                  <a:moveTo>
                    <a:pt x="430" y="1237"/>
                  </a:moveTo>
                  <a:lnTo>
                    <a:pt x="430" y="1237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28" y="1235"/>
                  </a:lnTo>
                  <a:lnTo>
                    <a:pt x="428" y="1233"/>
                  </a:lnTo>
                  <a:lnTo>
                    <a:pt x="428" y="1235"/>
                  </a:lnTo>
                  <a:lnTo>
                    <a:pt x="430" y="1235"/>
                  </a:lnTo>
                  <a:lnTo>
                    <a:pt x="430" y="1238"/>
                  </a:lnTo>
                  <a:lnTo>
                    <a:pt x="430" y="1237"/>
                  </a:lnTo>
                  <a:lnTo>
                    <a:pt x="430" y="1237"/>
                  </a:lnTo>
                  <a:lnTo>
                    <a:pt x="430" y="1237"/>
                  </a:lnTo>
                  <a:close/>
                  <a:moveTo>
                    <a:pt x="415" y="1254"/>
                  </a:moveTo>
                  <a:lnTo>
                    <a:pt x="415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5"/>
                  </a:lnTo>
                  <a:lnTo>
                    <a:pt x="415" y="1255"/>
                  </a:lnTo>
                  <a:lnTo>
                    <a:pt x="415" y="1254"/>
                  </a:lnTo>
                  <a:lnTo>
                    <a:pt x="415" y="1254"/>
                  </a:lnTo>
                  <a:lnTo>
                    <a:pt x="415" y="1254"/>
                  </a:lnTo>
                  <a:close/>
                  <a:moveTo>
                    <a:pt x="394" y="1286"/>
                  </a:moveTo>
                  <a:lnTo>
                    <a:pt x="394" y="1286"/>
                  </a:lnTo>
                  <a:lnTo>
                    <a:pt x="394" y="1286"/>
                  </a:lnTo>
                  <a:lnTo>
                    <a:pt x="394" y="1286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6"/>
                  </a:lnTo>
                  <a:lnTo>
                    <a:pt x="392" y="1286"/>
                  </a:lnTo>
                  <a:lnTo>
                    <a:pt x="392" y="1286"/>
                  </a:lnTo>
                  <a:lnTo>
                    <a:pt x="392" y="1284"/>
                  </a:lnTo>
                  <a:lnTo>
                    <a:pt x="390" y="1284"/>
                  </a:lnTo>
                  <a:lnTo>
                    <a:pt x="390" y="1284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88" y="1286"/>
                  </a:lnTo>
                  <a:lnTo>
                    <a:pt x="388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6"/>
                  </a:lnTo>
                  <a:lnTo>
                    <a:pt x="394" y="1286"/>
                  </a:lnTo>
                  <a:lnTo>
                    <a:pt x="394" y="1286"/>
                  </a:lnTo>
                  <a:close/>
                  <a:moveTo>
                    <a:pt x="392" y="1312"/>
                  </a:moveTo>
                  <a:lnTo>
                    <a:pt x="392" y="1312"/>
                  </a:lnTo>
                  <a:lnTo>
                    <a:pt x="390" y="1312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2"/>
                  </a:lnTo>
                  <a:lnTo>
                    <a:pt x="392" y="1312"/>
                  </a:lnTo>
                  <a:close/>
                  <a:moveTo>
                    <a:pt x="390" y="1348"/>
                  </a:moveTo>
                  <a:lnTo>
                    <a:pt x="390" y="1348"/>
                  </a:lnTo>
                  <a:lnTo>
                    <a:pt x="390" y="1348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2" y="1350"/>
                  </a:lnTo>
                  <a:lnTo>
                    <a:pt x="392" y="1350"/>
                  </a:lnTo>
                  <a:lnTo>
                    <a:pt x="390" y="1348"/>
                  </a:lnTo>
                  <a:close/>
                  <a:moveTo>
                    <a:pt x="72" y="1049"/>
                  </a:moveTo>
                  <a:lnTo>
                    <a:pt x="72" y="1049"/>
                  </a:lnTo>
                  <a:lnTo>
                    <a:pt x="70" y="1049"/>
                  </a:lnTo>
                  <a:lnTo>
                    <a:pt x="70" y="1049"/>
                  </a:lnTo>
                  <a:lnTo>
                    <a:pt x="70" y="1051"/>
                  </a:lnTo>
                  <a:lnTo>
                    <a:pt x="70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49"/>
                  </a:lnTo>
                  <a:close/>
                  <a:moveTo>
                    <a:pt x="428" y="1102"/>
                  </a:moveTo>
                  <a:lnTo>
                    <a:pt x="426" y="1102"/>
                  </a:lnTo>
                  <a:lnTo>
                    <a:pt x="426" y="1102"/>
                  </a:lnTo>
                  <a:lnTo>
                    <a:pt x="426" y="1104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26" y="1108"/>
                  </a:lnTo>
                  <a:lnTo>
                    <a:pt x="426" y="1108"/>
                  </a:lnTo>
                  <a:lnTo>
                    <a:pt x="428" y="1106"/>
                  </a:lnTo>
                  <a:lnTo>
                    <a:pt x="428" y="1106"/>
                  </a:lnTo>
                  <a:lnTo>
                    <a:pt x="428" y="1104"/>
                  </a:lnTo>
                  <a:lnTo>
                    <a:pt x="428" y="1104"/>
                  </a:lnTo>
                  <a:lnTo>
                    <a:pt x="428" y="1102"/>
                  </a:lnTo>
                  <a:close/>
                  <a:moveTo>
                    <a:pt x="422" y="1163"/>
                  </a:moveTo>
                  <a:lnTo>
                    <a:pt x="422" y="1165"/>
                  </a:lnTo>
                  <a:lnTo>
                    <a:pt x="422" y="1165"/>
                  </a:lnTo>
                  <a:lnTo>
                    <a:pt x="422" y="1165"/>
                  </a:lnTo>
                  <a:lnTo>
                    <a:pt x="424" y="1165"/>
                  </a:lnTo>
                  <a:lnTo>
                    <a:pt x="424" y="1163"/>
                  </a:lnTo>
                  <a:lnTo>
                    <a:pt x="426" y="1163"/>
                  </a:lnTo>
                  <a:lnTo>
                    <a:pt x="426" y="1161"/>
                  </a:lnTo>
                  <a:lnTo>
                    <a:pt x="424" y="1161"/>
                  </a:lnTo>
                  <a:lnTo>
                    <a:pt x="424" y="1161"/>
                  </a:lnTo>
                  <a:lnTo>
                    <a:pt x="422" y="1163"/>
                  </a:lnTo>
                  <a:close/>
                  <a:moveTo>
                    <a:pt x="360" y="1201"/>
                  </a:moveTo>
                  <a:lnTo>
                    <a:pt x="360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2"/>
                  </a:lnTo>
                  <a:lnTo>
                    <a:pt x="360" y="1202"/>
                  </a:lnTo>
                  <a:lnTo>
                    <a:pt x="360" y="1202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0" y="1201"/>
                  </a:lnTo>
                  <a:lnTo>
                    <a:pt x="360" y="1201"/>
                  </a:lnTo>
                  <a:close/>
                  <a:moveTo>
                    <a:pt x="66" y="642"/>
                  </a:moveTo>
                  <a:lnTo>
                    <a:pt x="66" y="640"/>
                  </a:lnTo>
                  <a:lnTo>
                    <a:pt x="66" y="640"/>
                  </a:lnTo>
                  <a:lnTo>
                    <a:pt x="66" y="640"/>
                  </a:lnTo>
                  <a:lnTo>
                    <a:pt x="66" y="642"/>
                  </a:lnTo>
                  <a:lnTo>
                    <a:pt x="66" y="642"/>
                  </a:lnTo>
                  <a:close/>
                  <a:moveTo>
                    <a:pt x="57" y="634"/>
                  </a:moveTo>
                  <a:lnTo>
                    <a:pt x="53" y="627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51" y="627"/>
                  </a:lnTo>
                  <a:lnTo>
                    <a:pt x="55" y="634"/>
                  </a:lnTo>
                  <a:lnTo>
                    <a:pt x="55" y="634"/>
                  </a:lnTo>
                  <a:lnTo>
                    <a:pt x="57" y="636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38"/>
                  </a:lnTo>
                  <a:lnTo>
                    <a:pt x="57" y="634"/>
                  </a:lnTo>
                  <a:close/>
                  <a:moveTo>
                    <a:pt x="102" y="988"/>
                  </a:moveTo>
                  <a:lnTo>
                    <a:pt x="102" y="988"/>
                  </a:lnTo>
                  <a:lnTo>
                    <a:pt x="100" y="990"/>
                  </a:lnTo>
                  <a:lnTo>
                    <a:pt x="102" y="990"/>
                  </a:lnTo>
                  <a:lnTo>
                    <a:pt x="102" y="988"/>
                  </a:lnTo>
                  <a:lnTo>
                    <a:pt x="104" y="988"/>
                  </a:lnTo>
                  <a:lnTo>
                    <a:pt x="104" y="987"/>
                  </a:lnTo>
                  <a:lnTo>
                    <a:pt x="104" y="987"/>
                  </a:lnTo>
                  <a:lnTo>
                    <a:pt x="102" y="987"/>
                  </a:lnTo>
                  <a:lnTo>
                    <a:pt x="102" y="988"/>
                  </a:lnTo>
                  <a:close/>
                  <a:moveTo>
                    <a:pt x="178" y="917"/>
                  </a:move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6" y="918"/>
                  </a:lnTo>
                  <a:lnTo>
                    <a:pt x="174" y="920"/>
                  </a:lnTo>
                  <a:lnTo>
                    <a:pt x="172" y="922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4"/>
                  </a:lnTo>
                  <a:lnTo>
                    <a:pt x="176" y="926"/>
                  </a:lnTo>
                  <a:lnTo>
                    <a:pt x="176" y="924"/>
                  </a:lnTo>
                  <a:lnTo>
                    <a:pt x="178" y="922"/>
                  </a:lnTo>
                  <a:lnTo>
                    <a:pt x="180" y="920"/>
                  </a:lnTo>
                  <a:lnTo>
                    <a:pt x="180" y="918"/>
                  </a:lnTo>
                  <a:lnTo>
                    <a:pt x="180" y="918"/>
                  </a:lnTo>
                  <a:lnTo>
                    <a:pt x="178" y="917"/>
                  </a:lnTo>
                  <a:close/>
                  <a:moveTo>
                    <a:pt x="371" y="945"/>
                  </a:moveTo>
                  <a:lnTo>
                    <a:pt x="371" y="943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43"/>
                  </a:lnTo>
                  <a:lnTo>
                    <a:pt x="369" y="945"/>
                  </a:lnTo>
                  <a:lnTo>
                    <a:pt x="371" y="945"/>
                  </a:lnTo>
                  <a:close/>
                  <a:moveTo>
                    <a:pt x="388" y="1060"/>
                  </a:moveTo>
                  <a:lnTo>
                    <a:pt x="386" y="1060"/>
                  </a:lnTo>
                  <a:lnTo>
                    <a:pt x="386" y="1064"/>
                  </a:lnTo>
                  <a:lnTo>
                    <a:pt x="386" y="1064"/>
                  </a:lnTo>
                  <a:lnTo>
                    <a:pt x="388" y="1064"/>
                  </a:lnTo>
                  <a:lnTo>
                    <a:pt x="388" y="1062"/>
                  </a:lnTo>
                  <a:lnTo>
                    <a:pt x="388" y="1060"/>
                  </a:lnTo>
                  <a:lnTo>
                    <a:pt x="388" y="1060"/>
                  </a:lnTo>
                  <a:lnTo>
                    <a:pt x="388" y="1059"/>
                  </a:lnTo>
                  <a:lnTo>
                    <a:pt x="388" y="1060"/>
                  </a:lnTo>
                  <a:close/>
                  <a:moveTo>
                    <a:pt x="409" y="1149"/>
                  </a:moveTo>
                  <a:lnTo>
                    <a:pt x="409" y="1151"/>
                  </a:lnTo>
                  <a:lnTo>
                    <a:pt x="409" y="1151"/>
                  </a:lnTo>
                  <a:lnTo>
                    <a:pt x="409" y="1153"/>
                  </a:lnTo>
                  <a:lnTo>
                    <a:pt x="411" y="1153"/>
                  </a:lnTo>
                  <a:lnTo>
                    <a:pt x="411" y="1153"/>
                  </a:lnTo>
                  <a:lnTo>
                    <a:pt x="413" y="1151"/>
                  </a:lnTo>
                  <a:lnTo>
                    <a:pt x="411" y="1149"/>
                  </a:lnTo>
                  <a:lnTo>
                    <a:pt x="411" y="1149"/>
                  </a:lnTo>
                  <a:lnTo>
                    <a:pt x="411" y="1148"/>
                  </a:lnTo>
                  <a:lnTo>
                    <a:pt x="411" y="1148"/>
                  </a:lnTo>
                  <a:lnTo>
                    <a:pt x="409" y="1148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close/>
                  <a:moveTo>
                    <a:pt x="415" y="1112"/>
                  </a:moveTo>
                  <a:lnTo>
                    <a:pt x="413" y="1112"/>
                  </a:lnTo>
                  <a:lnTo>
                    <a:pt x="413" y="1113"/>
                  </a:lnTo>
                  <a:lnTo>
                    <a:pt x="413" y="1113"/>
                  </a:lnTo>
                  <a:lnTo>
                    <a:pt x="413" y="1112"/>
                  </a:lnTo>
                  <a:lnTo>
                    <a:pt x="411" y="1104"/>
                  </a:lnTo>
                  <a:lnTo>
                    <a:pt x="411" y="1104"/>
                  </a:lnTo>
                  <a:lnTo>
                    <a:pt x="409" y="1104"/>
                  </a:lnTo>
                  <a:lnTo>
                    <a:pt x="409" y="1104"/>
                  </a:lnTo>
                  <a:lnTo>
                    <a:pt x="409" y="1108"/>
                  </a:lnTo>
                  <a:lnTo>
                    <a:pt x="409" y="1110"/>
                  </a:lnTo>
                  <a:lnTo>
                    <a:pt x="409" y="1110"/>
                  </a:lnTo>
                  <a:lnTo>
                    <a:pt x="411" y="1115"/>
                  </a:lnTo>
                  <a:lnTo>
                    <a:pt x="411" y="1119"/>
                  </a:lnTo>
                  <a:lnTo>
                    <a:pt x="413" y="1121"/>
                  </a:lnTo>
                  <a:lnTo>
                    <a:pt x="413" y="1121"/>
                  </a:lnTo>
                  <a:lnTo>
                    <a:pt x="413" y="1123"/>
                  </a:lnTo>
                  <a:lnTo>
                    <a:pt x="413" y="1125"/>
                  </a:lnTo>
                  <a:lnTo>
                    <a:pt x="415" y="1123"/>
                  </a:lnTo>
                  <a:lnTo>
                    <a:pt x="415" y="1123"/>
                  </a:lnTo>
                  <a:lnTo>
                    <a:pt x="413" y="1119"/>
                  </a:lnTo>
                  <a:lnTo>
                    <a:pt x="413" y="1117"/>
                  </a:lnTo>
                  <a:lnTo>
                    <a:pt x="413" y="1117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15" y="1115"/>
                  </a:lnTo>
                  <a:lnTo>
                    <a:pt x="415" y="1115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2"/>
                  </a:lnTo>
                  <a:close/>
                  <a:moveTo>
                    <a:pt x="426" y="1159"/>
                  </a:moveTo>
                  <a:lnTo>
                    <a:pt x="426" y="1159"/>
                  </a:lnTo>
                  <a:lnTo>
                    <a:pt x="428" y="1159"/>
                  </a:lnTo>
                  <a:lnTo>
                    <a:pt x="428" y="1159"/>
                  </a:lnTo>
                  <a:lnTo>
                    <a:pt x="428" y="1155"/>
                  </a:lnTo>
                  <a:lnTo>
                    <a:pt x="428" y="1153"/>
                  </a:lnTo>
                  <a:lnTo>
                    <a:pt x="426" y="1151"/>
                  </a:lnTo>
                  <a:lnTo>
                    <a:pt x="426" y="1153"/>
                  </a:lnTo>
                  <a:lnTo>
                    <a:pt x="424" y="1157"/>
                  </a:lnTo>
                  <a:lnTo>
                    <a:pt x="426" y="1159"/>
                  </a:lnTo>
                  <a:close/>
                  <a:moveTo>
                    <a:pt x="394" y="1161"/>
                  </a:moveTo>
                  <a:lnTo>
                    <a:pt x="394" y="1159"/>
                  </a:lnTo>
                  <a:lnTo>
                    <a:pt x="394" y="1159"/>
                  </a:lnTo>
                  <a:lnTo>
                    <a:pt x="394" y="1159"/>
                  </a:lnTo>
                  <a:lnTo>
                    <a:pt x="392" y="1161"/>
                  </a:lnTo>
                  <a:lnTo>
                    <a:pt x="390" y="1161"/>
                  </a:lnTo>
                  <a:lnTo>
                    <a:pt x="388" y="1163"/>
                  </a:lnTo>
                  <a:lnTo>
                    <a:pt x="388" y="1165"/>
                  </a:lnTo>
                  <a:lnTo>
                    <a:pt x="388" y="1165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5"/>
                  </a:lnTo>
                  <a:lnTo>
                    <a:pt x="390" y="1165"/>
                  </a:lnTo>
                  <a:lnTo>
                    <a:pt x="388" y="1166"/>
                  </a:lnTo>
                  <a:lnTo>
                    <a:pt x="390" y="1166"/>
                  </a:lnTo>
                  <a:lnTo>
                    <a:pt x="390" y="1166"/>
                  </a:lnTo>
                  <a:lnTo>
                    <a:pt x="392" y="1166"/>
                  </a:lnTo>
                  <a:lnTo>
                    <a:pt x="392" y="1166"/>
                  </a:lnTo>
                  <a:lnTo>
                    <a:pt x="392" y="1168"/>
                  </a:lnTo>
                  <a:lnTo>
                    <a:pt x="392" y="1168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5"/>
                  </a:lnTo>
                  <a:lnTo>
                    <a:pt x="396" y="1165"/>
                  </a:lnTo>
                  <a:lnTo>
                    <a:pt x="396" y="1165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9" y="1163"/>
                  </a:lnTo>
                  <a:lnTo>
                    <a:pt x="399" y="1163"/>
                  </a:lnTo>
                  <a:lnTo>
                    <a:pt x="399" y="1161"/>
                  </a:lnTo>
                  <a:lnTo>
                    <a:pt x="399" y="1159"/>
                  </a:lnTo>
                  <a:lnTo>
                    <a:pt x="399" y="1159"/>
                  </a:lnTo>
                  <a:lnTo>
                    <a:pt x="398" y="1157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6" y="1161"/>
                  </a:lnTo>
                  <a:lnTo>
                    <a:pt x="396" y="1161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1"/>
                  </a:lnTo>
                  <a:lnTo>
                    <a:pt x="394" y="1161"/>
                  </a:lnTo>
                  <a:lnTo>
                    <a:pt x="394" y="1161"/>
                  </a:lnTo>
                  <a:close/>
                  <a:moveTo>
                    <a:pt x="382" y="1148"/>
                  </a:moveTo>
                  <a:lnTo>
                    <a:pt x="382" y="1146"/>
                  </a:lnTo>
                  <a:lnTo>
                    <a:pt x="382" y="1146"/>
                  </a:lnTo>
                  <a:lnTo>
                    <a:pt x="382" y="1146"/>
                  </a:lnTo>
                  <a:lnTo>
                    <a:pt x="380" y="1146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8"/>
                  </a:lnTo>
                  <a:lnTo>
                    <a:pt x="382" y="1148"/>
                  </a:lnTo>
                  <a:close/>
                  <a:moveTo>
                    <a:pt x="411" y="1240"/>
                  </a:moveTo>
                  <a:lnTo>
                    <a:pt x="413" y="1240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7"/>
                  </a:lnTo>
                  <a:lnTo>
                    <a:pt x="409" y="1237"/>
                  </a:lnTo>
                  <a:lnTo>
                    <a:pt x="409" y="1237"/>
                  </a:lnTo>
                  <a:lnTo>
                    <a:pt x="407" y="1237"/>
                  </a:lnTo>
                  <a:lnTo>
                    <a:pt x="407" y="1238"/>
                  </a:lnTo>
                  <a:lnTo>
                    <a:pt x="409" y="1238"/>
                  </a:lnTo>
                  <a:lnTo>
                    <a:pt x="409" y="1238"/>
                  </a:lnTo>
                  <a:lnTo>
                    <a:pt x="409" y="1240"/>
                  </a:lnTo>
                  <a:lnTo>
                    <a:pt x="409" y="1240"/>
                  </a:lnTo>
                  <a:lnTo>
                    <a:pt x="411" y="1240"/>
                  </a:lnTo>
                  <a:close/>
                  <a:moveTo>
                    <a:pt x="409" y="1193"/>
                  </a:moveTo>
                  <a:lnTo>
                    <a:pt x="409" y="1193"/>
                  </a:lnTo>
                  <a:lnTo>
                    <a:pt x="411" y="1193"/>
                  </a:lnTo>
                  <a:lnTo>
                    <a:pt x="411" y="1191"/>
                  </a:lnTo>
                  <a:lnTo>
                    <a:pt x="411" y="1191"/>
                  </a:lnTo>
                  <a:lnTo>
                    <a:pt x="411" y="1189"/>
                  </a:lnTo>
                  <a:lnTo>
                    <a:pt x="411" y="1189"/>
                  </a:lnTo>
                  <a:lnTo>
                    <a:pt x="409" y="1189"/>
                  </a:lnTo>
                  <a:lnTo>
                    <a:pt x="409" y="1189"/>
                  </a:lnTo>
                  <a:lnTo>
                    <a:pt x="407" y="1191"/>
                  </a:lnTo>
                  <a:lnTo>
                    <a:pt x="409" y="1193"/>
                  </a:lnTo>
                  <a:close/>
                  <a:moveTo>
                    <a:pt x="369" y="1193"/>
                  </a:moveTo>
                  <a:lnTo>
                    <a:pt x="369" y="1195"/>
                  </a:lnTo>
                  <a:lnTo>
                    <a:pt x="369" y="1197"/>
                  </a:lnTo>
                  <a:lnTo>
                    <a:pt x="369" y="1199"/>
                  </a:lnTo>
                  <a:lnTo>
                    <a:pt x="371" y="1199"/>
                  </a:lnTo>
                  <a:lnTo>
                    <a:pt x="371" y="1199"/>
                  </a:lnTo>
                  <a:lnTo>
                    <a:pt x="371" y="1197"/>
                  </a:lnTo>
                  <a:lnTo>
                    <a:pt x="371" y="1197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69" y="1193"/>
                  </a:lnTo>
                  <a:close/>
                  <a:moveTo>
                    <a:pt x="398" y="1212"/>
                  </a:moveTo>
                  <a:lnTo>
                    <a:pt x="398" y="1210"/>
                  </a:lnTo>
                  <a:lnTo>
                    <a:pt x="398" y="1210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6" y="1208"/>
                  </a:lnTo>
                  <a:lnTo>
                    <a:pt x="398" y="1208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6" y="1206"/>
                  </a:lnTo>
                  <a:lnTo>
                    <a:pt x="396" y="1204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94" y="1201"/>
                  </a:lnTo>
                  <a:lnTo>
                    <a:pt x="394" y="1201"/>
                  </a:lnTo>
                  <a:lnTo>
                    <a:pt x="394" y="1199"/>
                  </a:lnTo>
                  <a:lnTo>
                    <a:pt x="394" y="1197"/>
                  </a:lnTo>
                  <a:lnTo>
                    <a:pt x="392" y="1199"/>
                  </a:lnTo>
                  <a:lnTo>
                    <a:pt x="394" y="1202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6"/>
                  </a:lnTo>
                  <a:lnTo>
                    <a:pt x="394" y="1206"/>
                  </a:lnTo>
                  <a:lnTo>
                    <a:pt x="394" y="1208"/>
                  </a:lnTo>
                  <a:lnTo>
                    <a:pt x="394" y="1208"/>
                  </a:lnTo>
                  <a:lnTo>
                    <a:pt x="396" y="1208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8" y="1212"/>
                  </a:lnTo>
                  <a:lnTo>
                    <a:pt x="399" y="1212"/>
                  </a:lnTo>
                  <a:lnTo>
                    <a:pt x="398" y="1212"/>
                  </a:lnTo>
                  <a:close/>
                  <a:moveTo>
                    <a:pt x="411" y="1193"/>
                  </a:moveTo>
                  <a:lnTo>
                    <a:pt x="409" y="1195"/>
                  </a:lnTo>
                  <a:lnTo>
                    <a:pt x="409" y="1197"/>
                  </a:lnTo>
                  <a:lnTo>
                    <a:pt x="411" y="1197"/>
                  </a:lnTo>
                  <a:lnTo>
                    <a:pt x="411" y="1197"/>
                  </a:lnTo>
                  <a:lnTo>
                    <a:pt x="413" y="1197"/>
                  </a:lnTo>
                  <a:lnTo>
                    <a:pt x="413" y="1195"/>
                  </a:lnTo>
                  <a:lnTo>
                    <a:pt x="413" y="1195"/>
                  </a:lnTo>
                  <a:lnTo>
                    <a:pt x="411" y="1193"/>
                  </a:lnTo>
                  <a:lnTo>
                    <a:pt x="411" y="1193"/>
                  </a:lnTo>
                  <a:close/>
                  <a:moveTo>
                    <a:pt x="388" y="1291"/>
                  </a:moveTo>
                  <a:lnTo>
                    <a:pt x="388" y="1291"/>
                  </a:lnTo>
                  <a:lnTo>
                    <a:pt x="388" y="1291"/>
                  </a:lnTo>
                  <a:lnTo>
                    <a:pt x="386" y="1291"/>
                  </a:lnTo>
                  <a:lnTo>
                    <a:pt x="386" y="1291"/>
                  </a:lnTo>
                  <a:lnTo>
                    <a:pt x="386" y="1290"/>
                  </a:lnTo>
                  <a:lnTo>
                    <a:pt x="386" y="1290"/>
                  </a:lnTo>
                  <a:lnTo>
                    <a:pt x="386" y="1291"/>
                  </a:lnTo>
                  <a:lnTo>
                    <a:pt x="386" y="1293"/>
                  </a:lnTo>
                  <a:lnTo>
                    <a:pt x="386" y="1293"/>
                  </a:lnTo>
                  <a:lnTo>
                    <a:pt x="384" y="1295"/>
                  </a:lnTo>
                  <a:lnTo>
                    <a:pt x="386" y="1295"/>
                  </a:lnTo>
                  <a:lnTo>
                    <a:pt x="386" y="1297"/>
                  </a:lnTo>
                  <a:lnTo>
                    <a:pt x="388" y="1295"/>
                  </a:lnTo>
                  <a:lnTo>
                    <a:pt x="388" y="1295"/>
                  </a:lnTo>
                  <a:lnTo>
                    <a:pt x="386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1"/>
                  </a:lnTo>
                  <a:lnTo>
                    <a:pt x="388" y="1291"/>
                  </a:lnTo>
                  <a:close/>
                  <a:moveTo>
                    <a:pt x="405" y="1312"/>
                  </a:moveTo>
                  <a:lnTo>
                    <a:pt x="405" y="1314"/>
                  </a:lnTo>
                  <a:lnTo>
                    <a:pt x="405" y="1314"/>
                  </a:lnTo>
                  <a:lnTo>
                    <a:pt x="405" y="1314"/>
                  </a:lnTo>
                  <a:lnTo>
                    <a:pt x="405" y="1316"/>
                  </a:lnTo>
                  <a:lnTo>
                    <a:pt x="405" y="1322"/>
                  </a:lnTo>
                  <a:lnTo>
                    <a:pt x="405" y="1318"/>
                  </a:lnTo>
                  <a:lnTo>
                    <a:pt x="407" y="1316"/>
                  </a:lnTo>
                  <a:lnTo>
                    <a:pt x="407" y="1314"/>
                  </a:lnTo>
                  <a:lnTo>
                    <a:pt x="407" y="1314"/>
                  </a:lnTo>
                  <a:lnTo>
                    <a:pt x="409" y="1314"/>
                  </a:lnTo>
                  <a:lnTo>
                    <a:pt x="407" y="1314"/>
                  </a:lnTo>
                  <a:lnTo>
                    <a:pt x="407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7" y="1312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2"/>
                  </a:lnTo>
                  <a:lnTo>
                    <a:pt x="405" y="1312"/>
                  </a:lnTo>
                  <a:lnTo>
                    <a:pt x="405" y="1312"/>
                  </a:lnTo>
                  <a:close/>
                  <a:moveTo>
                    <a:pt x="384" y="1265"/>
                  </a:moveTo>
                  <a:lnTo>
                    <a:pt x="384" y="1267"/>
                  </a:lnTo>
                  <a:lnTo>
                    <a:pt x="386" y="1265"/>
                  </a:lnTo>
                  <a:lnTo>
                    <a:pt x="388" y="1265"/>
                  </a:lnTo>
                  <a:lnTo>
                    <a:pt x="388" y="1263"/>
                  </a:lnTo>
                  <a:lnTo>
                    <a:pt x="390" y="1261"/>
                  </a:lnTo>
                  <a:lnTo>
                    <a:pt x="388" y="1261"/>
                  </a:lnTo>
                  <a:lnTo>
                    <a:pt x="386" y="1261"/>
                  </a:lnTo>
                  <a:lnTo>
                    <a:pt x="386" y="1261"/>
                  </a:lnTo>
                  <a:lnTo>
                    <a:pt x="384" y="1263"/>
                  </a:lnTo>
                  <a:lnTo>
                    <a:pt x="386" y="1265"/>
                  </a:lnTo>
                  <a:lnTo>
                    <a:pt x="386" y="1265"/>
                  </a:lnTo>
                  <a:lnTo>
                    <a:pt x="384" y="1265"/>
                  </a:lnTo>
                  <a:close/>
                  <a:moveTo>
                    <a:pt x="428" y="1254"/>
                  </a:moveTo>
                  <a:lnTo>
                    <a:pt x="426" y="1254"/>
                  </a:lnTo>
                  <a:lnTo>
                    <a:pt x="426" y="1255"/>
                  </a:lnTo>
                  <a:lnTo>
                    <a:pt x="424" y="1255"/>
                  </a:lnTo>
                  <a:lnTo>
                    <a:pt x="424" y="1257"/>
                  </a:lnTo>
                  <a:lnTo>
                    <a:pt x="426" y="1259"/>
                  </a:lnTo>
                  <a:lnTo>
                    <a:pt x="426" y="1259"/>
                  </a:lnTo>
                  <a:lnTo>
                    <a:pt x="428" y="1259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9"/>
                  </a:lnTo>
                  <a:lnTo>
                    <a:pt x="428" y="1259"/>
                  </a:lnTo>
                  <a:lnTo>
                    <a:pt x="430" y="1259"/>
                  </a:lnTo>
                  <a:lnTo>
                    <a:pt x="430" y="1257"/>
                  </a:lnTo>
                  <a:lnTo>
                    <a:pt x="430" y="1255"/>
                  </a:lnTo>
                  <a:lnTo>
                    <a:pt x="430" y="1254"/>
                  </a:lnTo>
                  <a:lnTo>
                    <a:pt x="430" y="1254"/>
                  </a:lnTo>
                  <a:lnTo>
                    <a:pt x="430" y="1252"/>
                  </a:lnTo>
                  <a:lnTo>
                    <a:pt x="428" y="1250"/>
                  </a:lnTo>
                  <a:lnTo>
                    <a:pt x="428" y="1250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4"/>
                  </a:lnTo>
                  <a:lnTo>
                    <a:pt x="428" y="1254"/>
                  </a:lnTo>
                  <a:close/>
                  <a:moveTo>
                    <a:pt x="428" y="1269"/>
                  </a:moveTo>
                  <a:lnTo>
                    <a:pt x="428" y="1269"/>
                  </a:lnTo>
                  <a:lnTo>
                    <a:pt x="426" y="1269"/>
                  </a:lnTo>
                  <a:lnTo>
                    <a:pt x="426" y="1269"/>
                  </a:lnTo>
                  <a:lnTo>
                    <a:pt x="428" y="1271"/>
                  </a:lnTo>
                  <a:lnTo>
                    <a:pt x="428" y="1271"/>
                  </a:lnTo>
                  <a:lnTo>
                    <a:pt x="430" y="1269"/>
                  </a:lnTo>
                  <a:lnTo>
                    <a:pt x="430" y="1267"/>
                  </a:lnTo>
                  <a:lnTo>
                    <a:pt x="430" y="1265"/>
                  </a:lnTo>
                  <a:lnTo>
                    <a:pt x="428" y="1263"/>
                  </a:lnTo>
                  <a:lnTo>
                    <a:pt x="426" y="1263"/>
                  </a:lnTo>
                  <a:lnTo>
                    <a:pt x="426" y="1263"/>
                  </a:lnTo>
                  <a:lnTo>
                    <a:pt x="426" y="1265"/>
                  </a:lnTo>
                  <a:lnTo>
                    <a:pt x="426" y="1265"/>
                  </a:lnTo>
                  <a:lnTo>
                    <a:pt x="426" y="1267"/>
                  </a:lnTo>
                  <a:lnTo>
                    <a:pt x="426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9"/>
                  </a:lnTo>
                  <a:lnTo>
                    <a:pt x="428" y="1269"/>
                  </a:lnTo>
                  <a:lnTo>
                    <a:pt x="428" y="1269"/>
                  </a:lnTo>
                  <a:close/>
                  <a:moveTo>
                    <a:pt x="396" y="1335"/>
                  </a:moveTo>
                  <a:lnTo>
                    <a:pt x="394" y="1335"/>
                  </a:lnTo>
                  <a:lnTo>
                    <a:pt x="394" y="1335"/>
                  </a:lnTo>
                  <a:lnTo>
                    <a:pt x="394" y="1337"/>
                  </a:lnTo>
                  <a:lnTo>
                    <a:pt x="394" y="1337"/>
                  </a:lnTo>
                  <a:lnTo>
                    <a:pt x="396" y="1339"/>
                  </a:lnTo>
                  <a:lnTo>
                    <a:pt x="396" y="1337"/>
                  </a:lnTo>
                  <a:lnTo>
                    <a:pt x="396" y="1337"/>
                  </a:lnTo>
                  <a:lnTo>
                    <a:pt x="396" y="1335"/>
                  </a:lnTo>
                  <a:close/>
                  <a:moveTo>
                    <a:pt x="356" y="1201"/>
                  </a:moveTo>
                  <a:lnTo>
                    <a:pt x="356" y="1201"/>
                  </a:lnTo>
                  <a:lnTo>
                    <a:pt x="356" y="1202"/>
                  </a:lnTo>
                  <a:lnTo>
                    <a:pt x="356" y="1202"/>
                  </a:lnTo>
                  <a:lnTo>
                    <a:pt x="358" y="1202"/>
                  </a:lnTo>
                  <a:lnTo>
                    <a:pt x="358" y="1202"/>
                  </a:lnTo>
                  <a:lnTo>
                    <a:pt x="356" y="1201"/>
                  </a:lnTo>
                  <a:close/>
                  <a:moveTo>
                    <a:pt x="407" y="1290"/>
                  </a:move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7" y="1288"/>
                  </a:lnTo>
                  <a:lnTo>
                    <a:pt x="407" y="1288"/>
                  </a:lnTo>
                  <a:lnTo>
                    <a:pt x="405" y="1288"/>
                  </a:lnTo>
                  <a:lnTo>
                    <a:pt x="405" y="1290"/>
                  </a:lnTo>
                  <a:lnTo>
                    <a:pt x="405" y="1291"/>
                  </a:lnTo>
                  <a:lnTo>
                    <a:pt x="407" y="1291"/>
                  </a:lnTo>
                  <a:lnTo>
                    <a:pt x="407" y="1290"/>
                  </a:lnTo>
                  <a:close/>
                  <a:moveTo>
                    <a:pt x="422" y="1255"/>
                  </a:moveTo>
                  <a:lnTo>
                    <a:pt x="422" y="1255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4" y="1257"/>
                  </a:lnTo>
                  <a:lnTo>
                    <a:pt x="422" y="1255"/>
                  </a:lnTo>
                  <a:lnTo>
                    <a:pt x="422" y="1255"/>
                  </a:lnTo>
                  <a:close/>
                  <a:moveTo>
                    <a:pt x="382" y="1132"/>
                  </a:moveTo>
                  <a:lnTo>
                    <a:pt x="382" y="1132"/>
                  </a:lnTo>
                  <a:lnTo>
                    <a:pt x="382" y="1132"/>
                  </a:lnTo>
                  <a:lnTo>
                    <a:pt x="382" y="1134"/>
                  </a:lnTo>
                  <a:lnTo>
                    <a:pt x="382" y="1134"/>
                  </a:lnTo>
                  <a:lnTo>
                    <a:pt x="384" y="1134"/>
                  </a:lnTo>
                  <a:lnTo>
                    <a:pt x="384" y="1134"/>
                  </a:lnTo>
                  <a:lnTo>
                    <a:pt x="384" y="1132"/>
                  </a:lnTo>
                  <a:lnTo>
                    <a:pt x="382" y="1132"/>
                  </a:lnTo>
                  <a:close/>
                  <a:moveTo>
                    <a:pt x="98" y="665"/>
                  </a:moveTo>
                  <a:lnTo>
                    <a:pt x="100" y="667"/>
                  </a:lnTo>
                  <a:lnTo>
                    <a:pt x="100" y="668"/>
                  </a:lnTo>
                  <a:lnTo>
                    <a:pt x="102" y="668"/>
                  </a:lnTo>
                  <a:lnTo>
                    <a:pt x="104" y="668"/>
                  </a:lnTo>
                  <a:lnTo>
                    <a:pt x="104" y="670"/>
                  </a:lnTo>
                  <a:lnTo>
                    <a:pt x="106" y="670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6" y="674"/>
                  </a:lnTo>
                  <a:lnTo>
                    <a:pt x="106" y="676"/>
                  </a:lnTo>
                  <a:lnTo>
                    <a:pt x="106" y="676"/>
                  </a:lnTo>
                  <a:lnTo>
                    <a:pt x="108" y="678"/>
                  </a:lnTo>
                  <a:lnTo>
                    <a:pt x="108" y="680"/>
                  </a:lnTo>
                  <a:lnTo>
                    <a:pt x="110" y="680"/>
                  </a:lnTo>
                  <a:lnTo>
                    <a:pt x="110" y="680"/>
                  </a:lnTo>
                  <a:lnTo>
                    <a:pt x="112" y="680"/>
                  </a:lnTo>
                  <a:lnTo>
                    <a:pt x="112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7" y="678"/>
                  </a:lnTo>
                  <a:lnTo>
                    <a:pt x="119" y="674"/>
                  </a:lnTo>
                  <a:lnTo>
                    <a:pt x="119" y="674"/>
                  </a:lnTo>
                  <a:lnTo>
                    <a:pt x="121" y="674"/>
                  </a:lnTo>
                  <a:lnTo>
                    <a:pt x="121" y="672"/>
                  </a:lnTo>
                  <a:lnTo>
                    <a:pt x="121" y="670"/>
                  </a:lnTo>
                  <a:lnTo>
                    <a:pt x="121" y="670"/>
                  </a:lnTo>
                  <a:lnTo>
                    <a:pt x="119" y="668"/>
                  </a:lnTo>
                  <a:lnTo>
                    <a:pt x="117" y="667"/>
                  </a:lnTo>
                  <a:lnTo>
                    <a:pt x="115" y="667"/>
                  </a:lnTo>
                  <a:lnTo>
                    <a:pt x="115" y="665"/>
                  </a:lnTo>
                  <a:lnTo>
                    <a:pt x="114" y="665"/>
                  </a:lnTo>
                  <a:lnTo>
                    <a:pt x="112" y="665"/>
                  </a:lnTo>
                  <a:lnTo>
                    <a:pt x="110" y="667"/>
                  </a:lnTo>
                  <a:lnTo>
                    <a:pt x="110" y="665"/>
                  </a:lnTo>
                  <a:lnTo>
                    <a:pt x="106" y="663"/>
                  </a:lnTo>
                  <a:lnTo>
                    <a:pt x="106" y="663"/>
                  </a:lnTo>
                  <a:lnTo>
                    <a:pt x="106" y="661"/>
                  </a:lnTo>
                  <a:lnTo>
                    <a:pt x="106" y="661"/>
                  </a:lnTo>
                  <a:lnTo>
                    <a:pt x="104" y="661"/>
                  </a:lnTo>
                  <a:lnTo>
                    <a:pt x="104" y="661"/>
                  </a:lnTo>
                  <a:lnTo>
                    <a:pt x="102" y="661"/>
                  </a:lnTo>
                  <a:lnTo>
                    <a:pt x="102" y="659"/>
                  </a:lnTo>
                  <a:lnTo>
                    <a:pt x="102" y="659"/>
                  </a:lnTo>
                  <a:lnTo>
                    <a:pt x="98" y="663"/>
                  </a:lnTo>
                  <a:lnTo>
                    <a:pt x="100" y="665"/>
                  </a:lnTo>
                  <a:lnTo>
                    <a:pt x="100" y="665"/>
                  </a:lnTo>
                  <a:lnTo>
                    <a:pt x="98" y="665"/>
                  </a:lnTo>
                  <a:lnTo>
                    <a:pt x="98" y="665"/>
                  </a:lnTo>
                  <a:close/>
                  <a:moveTo>
                    <a:pt x="91" y="646"/>
                  </a:moveTo>
                  <a:lnTo>
                    <a:pt x="91" y="644"/>
                  </a:lnTo>
                  <a:lnTo>
                    <a:pt x="89" y="642"/>
                  </a:lnTo>
                  <a:lnTo>
                    <a:pt x="89" y="640"/>
                  </a:lnTo>
                  <a:lnTo>
                    <a:pt x="89" y="638"/>
                  </a:lnTo>
                  <a:lnTo>
                    <a:pt x="89" y="636"/>
                  </a:lnTo>
                  <a:lnTo>
                    <a:pt x="89" y="636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5" y="634"/>
                  </a:lnTo>
                  <a:lnTo>
                    <a:pt x="85" y="633"/>
                  </a:lnTo>
                  <a:lnTo>
                    <a:pt x="83" y="633"/>
                  </a:lnTo>
                  <a:lnTo>
                    <a:pt x="83" y="633"/>
                  </a:lnTo>
                  <a:lnTo>
                    <a:pt x="83" y="634"/>
                  </a:lnTo>
                  <a:lnTo>
                    <a:pt x="85" y="642"/>
                  </a:lnTo>
                  <a:lnTo>
                    <a:pt x="87" y="644"/>
                  </a:lnTo>
                  <a:lnTo>
                    <a:pt x="89" y="646"/>
                  </a:lnTo>
                  <a:lnTo>
                    <a:pt x="91" y="646"/>
                  </a:lnTo>
                  <a:close/>
                  <a:moveTo>
                    <a:pt x="106" y="714"/>
                  </a:moveTo>
                  <a:lnTo>
                    <a:pt x="106" y="714"/>
                  </a:lnTo>
                  <a:lnTo>
                    <a:pt x="106" y="714"/>
                  </a:lnTo>
                  <a:lnTo>
                    <a:pt x="106" y="710"/>
                  </a:lnTo>
                  <a:lnTo>
                    <a:pt x="106" y="710"/>
                  </a:lnTo>
                  <a:lnTo>
                    <a:pt x="106" y="708"/>
                  </a:lnTo>
                  <a:lnTo>
                    <a:pt x="102" y="708"/>
                  </a:lnTo>
                  <a:lnTo>
                    <a:pt x="102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98" y="708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87" y="708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95" y="720"/>
                  </a:lnTo>
                  <a:lnTo>
                    <a:pt x="97" y="720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100" y="723"/>
                  </a:lnTo>
                  <a:lnTo>
                    <a:pt x="102" y="723"/>
                  </a:lnTo>
                  <a:lnTo>
                    <a:pt x="104" y="723"/>
                  </a:lnTo>
                  <a:lnTo>
                    <a:pt x="104" y="721"/>
                  </a:lnTo>
                  <a:lnTo>
                    <a:pt x="106" y="720"/>
                  </a:lnTo>
                  <a:lnTo>
                    <a:pt x="106" y="720"/>
                  </a:lnTo>
                  <a:lnTo>
                    <a:pt x="106" y="718"/>
                  </a:lnTo>
                  <a:lnTo>
                    <a:pt x="106" y="716"/>
                  </a:lnTo>
                  <a:lnTo>
                    <a:pt x="106" y="714"/>
                  </a:lnTo>
                  <a:close/>
                  <a:moveTo>
                    <a:pt x="81" y="1040"/>
                  </a:moveTo>
                  <a:lnTo>
                    <a:pt x="81" y="1040"/>
                  </a:lnTo>
                  <a:lnTo>
                    <a:pt x="81" y="1040"/>
                  </a:lnTo>
                  <a:lnTo>
                    <a:pt x="81" y="1045"/>
                  </a:lnTo>
                  <a:lnTo>
                    <a:pt x="81" y="1043"/>
                  </a:lnTo>
                  <a:lnTo>
                    <a:pt x="81" y="1043"/>
                  </a:lnTo>
                  <a:lnTo>
                    <a:pt x="81" y="1040"/>
                  </a:lnTo>
                  <a:lnTo>
                    <a:pt x="81" y="1040"/>
                  </a:lnTo>
                  <a:close/>
                  <a:moveTo>
                    <a:pt x="163" y="909"/>
                  </a:moveTo>
                  <a:lnTo>
                    <a:pt x="165" y="905"/>
                  </a:lnTo>
                  <a:lnTo>
                    <a:pt x="167" y="901"/>
                  </a:lnTo>
                  <a:lnTo>
                    <a:pt x="168" y="899"/>
                  </a:lnTo>
                  <a:lnTo>
                    <a:pt x="167" y="896"/>
                  </a:lnTo>
                  <a:lnTo>
                    <a:pt x="167" y="894"/>
                  </a:lnTo>
                  <a:lnTo>
                    <a:pt x="165" y="896"/>
                  </a:lnTo>
                  <a:lnTo>
                    <a:pt x="159" y="899"/>
                  </a:lnTo>
                  <a:lnTo>
                    <a:pt x="157" y="901"/>
                  </a:lnTo>
                  <a:lnTo>
                    <a:pt x="157" y="903"/>
                  </a:lnTo>
                  <a:lnTo>
                    <a:pt x="157" y="905"/>
                  </a:lnTo>
                  <a:lnTo>
                    <a:pt x="155" y="907"/>
                  </a:lnTo>
                  <a:lnTo>
                    <a:pt x="153" y="909"/>
                  </a:lnTo>
                  <a:lnTo>
                    <a:pt x="151" y="909"/>
                  </a:lnTo>
                  <a:lnTo>
                    <a:pt x="150" y="911"/>
                  </a:lnTo>
                  <a:lnTo>
                    <a:pt x="148" y="913"/>
                  </a:lnTo>
                  <a:lnTo>
                    <a:pt x="150" y="917"/>
                  </a:lnTo>
                  <a:lnTo>
                    <a:pt x="151" y="920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1" y="920"/>
                  </a:lnTo>
                  <a:lnTo>
                    <a:pt x="153" y="918"/>
                  </a:lnTo>
                  <a:lnTo>
                    <a:pt x="151" y="918"/>
                  </a:lnTo>
                  <a:lnTo>
                    <a:pt x="153" y="917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7" y="913"/>
                  </a:lnTo>
                  <a:lnTo>
                    <a:pt x="161" y="911"/>
                  </a:lnTo>
                  <a:lnTo>
                    <a:pt x="161" y="911"/>
                  </a:lnTo>
                  <a:lnTo>
                    <a:pt x="163" y="909"/>
                  </a:lnTo>
                  <a:close/>
                  <a:moveTo>
                    <a:pt x="365" y="892"/>
                  </a:moveTo>
                  <a:lnTo>
                    <a:pt x="363" y="890"/>
                  </a:lnTo>
                  <a:lnTo>
                    <a:pt x="363" y="890"/>
                  </a:lnTo>
                  <a:lnTo>
                    <a:pt x="363" y="888"/>
                  </a:lnTo>
                  <a:lnTo>
                    <a:pt x="363" y="888"/>
                  </a:lnTo>
                  <a:lnTo>
                    <a:pt x="365" y="888"/>
                  </a:lnTo>
                  <a:lnTo>
                    <a:pt x="365" y="886"/>
                  </a:lnTo>
                  <a:lnTo>
                    <a:pt x="365" y="886"/>
                  </a:lnTo>
                  <a:lnTo>
                    <a:pt x="365" y="882"/>
                  </a:lnTo>
                  <a:lnTo>
                    <a:pt x="365" y="882"/>
                  </a:lnTo>
                  <a:lnTo>
                    <a:pt x="367" y="879"/>
                  </a:lnTo>
                  <a:lnTo>
                    <a:pt x="367" y="877"/>
                  </a:lnTo>
                  <a:lnTo>
                    <a:pt x="365" y="877"/>
                  </a:lnTo>
                  <a:lnTo>
                    <a:pt x="365" y="877"/>
                  </a:lnTo>
                  <a:lnTo>
                    <a:pt x="363" y="877"/>
                  </a:lnTo>
                  <a:lnTo>
                    <a:pt x="360" y="875"/>
                  </a:lnTo>
                  <a:lnTo>
                    <a:pt x="360" y="875"/>
                  </a:lnTo>
                  <a:lnTo>
                    <a:pt x="358" y="875"/>
                  </a:lnTo>
                  <a:lnTo>
                    <a:pt x="356" y="877"/>
                  </a:lnTo>
                  <a:lnTo>
                    <a:pt x="356" y="877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81"/>
                  </a:lnTo>
                  <a:lnTo>
                    <a:pt x="356" y="881"/>
                  </a:lnTo>
                  <a:lnTo>
                    <a:pt x="358" y="882"/>
                  </a:lnTo>
                  <a:lnTo>
                    <a:pt x="358" y="884"/>
                  </a:lnTo>
                  <a:lnTo>
                    <a:pt x="358" y="884"/>
                  </a:lnTo>
                  <a:lnTo>
                    <a:pt x="358" y="886"/>
                  </a:lnTo>
                  <a:lnTo>
                    <a:pt x="356" y="888"/>
                  </a:lnTo>
                  <a:lnTo>
                    <a:pt x="358" y="888"/>
                  </a:lnTo>
                  <a:lnTo>
                    <a:pt x="360" y="892"/>
                  </a:lnTo>
                  <a:lnTo>
                    <a:pt x="360" y="894"/>
                  </a:lnTo>
                  <a:lnTo>
                    <a:pt x="362" y="894"/>
                  </a:lnTo>
                  <a:lnTo>
                    <a:pt x="362" y="894"/>
                  </a:lnTo>
                  <a:lnTo>
                    <a:pt x="363" y="894"/>
                  </a:lnTo>
                  <a:lnTo>
                    <a:pt x="365" y="892"/>
                  </a:lnTo>
                  <a:close/>
                  <a:moveTo>
                    <a:pt x="424" y="1155"/>
                  </a:moveTo>
                  <a:lnTo>
                    <a:pt x="424" y="1153"/>
                  </a:lnTo>
                  <a:lnTo>
                    <a:pt x="424" y="1151"/>
                  </a:lnTo>
                  <a:lnTo>
                    <a:pt x="424" y="1149"/>
                  </a:lnTo>
                  <a:lnTo>
                    <a:pt x="424" y="1148"/>
                  </a:lnTo>
                  <a:lnTo>
                    <a:pt x="422" y="1146"/>
                  </a:lnTo>
                  <a:lnTo>
                    <a:pt x="422" y="1148"/>
                  </a:lnTo>
                  <a:lnTo>
                    <a:pt x="422" y="1149"/>
                  </a:lnTo>
                  <a:lnTo>
                    <a:pt x="422" y="1151"/>
                  </a:lnTo>
                  <a:lnTo>
                    <a:pt x="420" y="1148"/>
                  </a:lnTo>
                  <a:lnTo>
                    <a:pt x="420" y="1148"/>
                  </a:lnTo>
                  <a:lnTo>
                    <a:pt x="420" y="1144"/>
                  </a:lnTo>
                  <a:lnTo>
                    <a:pt x="420" y="1144"/>
                  </a:lnTo>
                  <a:lnTo>
                    <a:pt x="418" y="1142"/>
                  </a:lnTo>
                  <a:lnTo>
                    <a:pt x="415" y="1142"/>
                  </a:lnTo>
                  <a:lnTo>
                    <a:pt x="415" y="1140"/>
                  </a:lnTo>
                  <a:lnTo>
                    <a:pt x="413" y="1142"/>
                  </a:lnTo>
                  <a:lnTo>
                    <a:pt x="413" y="1146"/>
                  </a:lnTo>
                  <a:lnTo>
                    <a:pt x="415" y="1149"/>
                  </a:lnTo>
                  <a:lnTo>
                    <a:pt x="415" y="1151"/>
                  </a:lnTo>
                  <a:lnTo>
                    <a:pt x="415" y="1151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5"/>
                  </a:lnTo>
                  <a:lnTo>
                    <a:pt x="415" y="1155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61"/>
                  </a:lnTo>
                  <a:lnTo>
                    <a:pt x="415" y="1163"/>
                  </a:lnTo>
                  <a:lnTo>
                    <a:pt x="413" y="1163"/>
                  </a:lnTo>
                  <a:lnTo>
                    <a:pt x="413" y="1165"/>
                  </a:lnTo>
                  <a:lnTo>
                    <a:pt x="416" y="1165"/>
                  </a:lnTo>
                  <a:lnTo>
                    <a:pt x="418" y="1163"/>
                  </a:lnTo>
                  <a:lnTo>
                    <a:pt x="424" y="1155"/>
                  </a:lnTo>
                  <a:close/>
                  <a:moveTo>
                    <a:pt x="399" y="1172"/>
                  </a:moveTo>
                  <a:lnTo>
                    <a:pt x="399" y="1172"/>
                  </a:lnTo>
                  <a:lnTo>
                    <a:pt x="401" y="1172"/>
                  </a:lnTo>
                  <a:lnTo>
                    <a:pt x="401" y="1172"/>
                  </a:lnTo>
                  <a:lnTo>
                    <a:pt x="401" y="1170"/>
                  </a:lnTo>
                  <a:lnTo>
                    <a:pt x="401" y="1170"/>
                  </a:lnTo>
                  <a:lnTo>
                    <a:pt x="401" y="1168"/>
                  </a:lnTo>
                  <a:lnTo>
                    <a:pt x="399" y="1168"/>
                  </a:lnTo>
                  <a:lnTo>
                    <a:pt x="399" y="1166"/>
                  </a:lnTo>
                  <a:lnTo>
                    <a:pt x="398" y="1166"/>
                  </a:lnTo>
                  <a:lnTo>
                    <a:pt x="396" y="1168"/>
                  </a:lnTo>
                  <a:lnTo>
                    <a:pt x="396" y="1168"/>
                  </a:lnTo>
                  <a:lnTo>
                    <a:pt x="396" y="1170"/>
                  </a:lnTo>
                  <a:lnTo>
                    <a:pt x="396" y="1172"/>
                  </a:lnTo>
                  <a:lnTo>
                    <a:pt x="396" y="1172"/>
                  </a:lnTo>
                  <a:lnTo>
                    <a:pt x="396" y="1174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9" y="1176"/>
                  </a:lnTo>
                  <a:lnTo>
                    <a:pt x="401" y="1176"/>
                  </a:lnTo>
                  <a:lnTo>
                    <a:pt x="401" y="1176"/>
                  </a:lnTo>
                  <a:lnTo>
                    <a:pt x="401" y="1178"/>
                  </a:lnTo>
                  <a:lnTo>
                    <a:pt x="401" y="1178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2"/>
                  </a:lnTo>
                  <a:close/>
                  <a:moveTo>
                    <a:pt x="422" y="1218"/>
                  </a:moveTo>
                  <a:lnTo>
                    <a:pt x="422" y="1218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6" y="1218"/>
                  </a:lnTo>
                  <a:lnTo>
                    <a:pt x="426" y="1218"/>
                  </a:lnTo>
                  <a:lnTo>
                    <a:pt x="428" y="1218"/>
                  </a:lnTo>
                  <a:lnTo>
                    <a:pt x="428" y="1219"/>
                  </a:lnTo>
                  <a:lnTo>
                    <a:pt x="428" y="1219"/>
                  </a:lnTo>
                  <a:lnTo>
                    <a:pt x="428" y="1218"/>
                  </a:lnTo>
                  <a:lnTo>
                    <a:pt x="428" y="1218"/>
                  </a:lnTo>
                  <a:lnTo>
                    <a:pt x="428" y="1216"/>
                  </a:lnTo>
                  <a:lnTo>
                    <a:pt x="428" y="1216"/>
                  </a:lnTo>
                  <a:lnTo>
                    <a:pt x="430" y="1214"/>
                  </a:lnTo>
                  <a:lnTo>
                    <a:pt x="430" y="1214"/>
                  </a:lnTo>
                  <a:lnTo>
                    <a:pt x="430" y="1208"/>
                  </a:lnTo>
                  <a:lnTo>
                    <a:pt x="430" y="1206"/>
                  </a:lnTo>
                  <a:lnTo>
                    <a:pt x="430" y="1204"/>
                  </a:lnTo>
                  <a:lnTo>
                    <a:pt x="430" y="1202"/>
                  </a:lnTo>
                  <a:lnTo>
                    <a:pt x="430" y="1202"/>
                  </a:lnTo>
                  <a:lnTo>
                    <a:pt x="430" y="1201"/>
                  </a:lnTo>
                  <a:lnTo>
                    <a:pt x="430" y="1201"/>
                  </a:lnTo>
                  <a:lnTo>
                    <a:pt x="428" y="1201"/>
                  </a:lnTo>
                  <a:lnTo>
                    <a:pt x="428" y="1201"/>
                  </a:lnTo>
                  <a:lnTo>
                    <a:pt x="426" y="1201"/>
                  </a:lnTo>
                  <a:lnTo>
                    <a:pt x="426" y="1201"/>
                  </a:lnTo>
                  <a:lnTo>
                    <a:pt x="424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4" y="1202"/>
                  </a:lnTo>
                  <a:lnTo>
                    <a:pt x="422" y="1202"/>
                  </a:lnTo>
                  <a:lnTo>
                    <a:pt x="418" y="1201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6"/>
                  </a:lnTo>
                  <a:lnTo>
                    <a:pt x="420" y="1206"/>
                  </a:lnTo>
                  <a:lnTo>
                    <a:pt x="420" y="1206"/>
                  </a:lnTo>
                  <a:lnTo>
                    <a:pt x="418" y="1208"/>
                  </a:lnTo>
                  <a:lnTo>
                    <a:pt x="418" y="1208"/>
                  </a:lnTo>
                  <a:lnTo>
                    <a:pt x="418" y="1210"/>
                  </a:lnTo>
                  <a:lnTo>
                    <a:pt x="420" y="1210"/>
                  </a:lnTo>
                  <a:lnTo>
                    <a:pt x="420" y="1212"/>
                  </a:lnTo>
                  <a:lnTo>
                    <a:pt x="420" y="1212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14"/>
                  </a:lnTo>
                  <a:lnTo>
                    <a:pt x="422" y="1216"/>
                  </a:lnTo>
                  <a:lnTo>
                    <a:pt x="422" y="1218"/>
                  </a:lnTo>
                  <a:close/>
                  <a:moveTo>
                    <a:pt x="437" y="1191"/>
                  </a:moveTo>
                  <a:lnTo>
                    <a:pt x="435" y="1189"/>
                  </a:lnTo>
                  <a:lnTo>
                    <a:pt x="433" y="1189"/>
                  </a:lnTo>
                  <a:lnTo>
                    <a:pt x="432" y="1187"/>
                  </a:lnTo>
                  <a:lnTo>
                    <a:pt x="430" y="1187"/>
                  </a:lnTo>
                  <a:lnTo>
                    <a:pt x="430" y="1187"/>
                  </a:lnTo>
                  <a:lnTo>
                    <a:pt x="428" y="1187"/>
                  </a:lnTo>
                  <a:lnTo>
                    <a:pt x="428" y="1185"/>
                  </a:lnTo>
                  <a:lnTo>
                    <a:pt x="426" y="1183"/>
                  </a:lnTo>
                  <a:lnTo>
                    <a:pt x="424" y="1182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2"/>
                  </a:lnTo>
                  <a:lnTo>
                    <a:pt x="422" y="1183"/>
                  </a:lnTo>
                  <a:lnTo>
                    <a:pt x="422" y="1185"/>
                  </a:lnTo>
                  <a:lnTo>
                    <a:pt x="422" y="1185"/>
                  </a:lnTo>
                  <a:lnTo>
                    <a:pt x="422" y="1187"/>
                  </a:lnTo>
                  <a:lnTo>
                    <a:pt x="422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9"/>
                  </a:lnTo>
                  <a:lnTo>
                    <a:pt x="424" y="1189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3"/>
                  </a:lnTo>
                  <a:lnTo>
                    <a:pt x="424" y="1195"/>
                  </a:lnTo>
                  <a:lnTo>
                    <a:pt x="426" y="1195"/>
                  </a:lnTo>
                  <a:lnTo>
                    <a:pt x="428" y="1195"/>
                  </a:lnTo>
                  <a:lnTo>
                    <a:pt x="428" y="1193"/>
                  </a:lnTo>
                  <a:lnTo>
                    <a:pt x="430" y="1193"/>
                  </a:lnTo>
                  <a:lnTo>
                    <a:pt x="432" y="1191"/>
                  </a:lnTo>
                  <a:lnTo>
                    <a:pt x="435" y="1191"/>
                  </a:lnTo>
                  <a:lnTo>
                    <a:pt x="437" y="1191"/>
                  </a:lnTo>
                  <a:lnTo>
                    <a:pt x="437" y="1191"/>
                  </a:lnTo>
                  <a:lnTo>
                    <a:pt x="437" y="1191"/>
                  </a:lnTo>
                  <a:close/>
                  <a:moveTo>
                    <a:pt x="405" y="1223"/>
                  </a:moveTo>
                  <a:lnTo>
                    <a:pt x="405" y="1223"/>
                  </a:lnTo>
                  <a:lnTo>
                    <a:pt x="403" y="1223"/>
                  </a:lnTo>
                  <a:lnTo>
                    <a:pt x="403" y="1223"/>
                  </a:lnTo>
                  <a:lnTo>
                    <a:pt x="403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7" y="1225"/>
                  </a:lnTo>
                  <a:lnTo>
                    <a:pt x="407" y="1225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1"/>
                  </a:lnTo>
                  <a:lnTo>
                    <a:pt x="407" y="1221"/>
                  </a:lnTo>
                  <a:lnTo>
                    <a:pt x="409" y="1221"/>
                  </a:lnTo>
                  <a:lnTo>
                    <a:pt x="409" y="1221"/>
                  </a:lnTo>
                  <a:lnTo>
                    <a:pt x="409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18"/>
                  </a:lnTo>
                  <a:lnTo>
                    <a:pt x="413" y="1216"/>
                  </a:lnTo>
                  <a:lnTo>
                    <a:pt x="413" y="1214"/>
                  </a:lnTo>
                  <a:lnTo>
                    <a:pt x="413" y="1212"/>
                  </a:lnTo>
                  <a:lnTo>
                    <a:pt x="413" y="1210"/>
                  </a:lnTo>
                  <a:lnTo>
                    <a:pt x="413" y="1208"/>
                  </a:lnTo>
                  <a:lnTo>
                    <a:pt x="413" y="1206"/>
                  </a:lnTo>
                  <a:lnTo>
                    <a:pt x="413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4"/>
                  </a:lnTo>
                  <a:lnTo>
                    <a:pt x="413" y="1202"/>
                  </a:lnTo>
                  <a:lnTo>
                    <a:pt x="413" y="1201"/>
                  </a:lnTo>
                  <a:lnTo>
                    <a:pt x="411" y="1201"/>
                  </a:lnTo>
                  <a:lnTo>
                    <a:pt x="411" y="1202"/>
                  </a:lnTo>
                  <a:lnTo>
                    <a:pt x="411" y="1204"/>
                  </a:lnTo>
                  <a:lnTo>
                    <a:pt x="409" y="1208"/>
                  </a:lnTo>
                  <a:lnTo>
                    <a:pt x="409" y="1210"/>
                  </a:lnTo>
                  <a:lnTo>
                    <a:pt x="409" y="1210"/>
                  </a:lnTo>
                  <a:lnTo>
                    <a:pt x="409" y="1212"/>
                  </a:lnTo>
                  <a:lnTo>
                    <a:pt x="409" y="1212"/>
                  </a:lnTo>
                  <a:lnTo>
                    <a:pt x="409" y="1214"/>
                  </a:lnTo>
                  <a:lnTo>
                    <a:pt x="409" y="1214"/>
                  </a:lnTo>
                  <a:lnTo>
                    <a:pt x="407" y="1214"/>
                  </a:lnTo>
                  <a:lnTo>
                    <a:pt x="407" y="1214"/>
                  </a:lnTo>
                  <a:lnTo>
                    <a:pt x="407" y="1216"/>
                  </a:lnTo>
                  <a:lnTo>
                    <a:pt x="405" y="1216"/>
                  </a:lnTo>
                  <a:lnTo>
                    <a:pt x="407" y="1216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5" y="1218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21"/>
                  </a:lnTo>
                  <a:lnTo>
                    <a:pt x="405" y="1221"/>
                  </a:lnTo>
                  <a:lnTo>
                    <a:pt x="405" y="1223"/>
                  </a:lnTo>
                  <a:lnTo>
                    <a:pt x="405" y="1223"/>
                  </a:lnTo>
                  <a:close/>
                  <a:moveTo>
                    <a:pt x="411" y="1320"/>
                  </a:moveTo>
                  <a:lnTo>
                    <a:pt x="411" y="1320"/>
                  </a:lnTo>
                  <a:lnTo>
                    <a:pt x="409" y="1320"/>
                  </a:lnTo>
                  <a:lnTo>
                    <a:pt x="409" y="1320"/>
                  </a:lnTo>
                  <a:lnTo>
                    <a:pt x="407" y="1322"/>
                  </a:lnTo>
                  <a:lnTo>
                    <a:pt x="405" y="1324"/>
                  </a:lnTo>
                  <a:lnTo>
                    <a:pt x="405" y="1324"/>
                  </a:lnTo>
                  <a:lnTo>
                    <a:pt x="403" y="1324"/>
                  </a:lnTo>
                  <a:lnTo>
                    <a:pt x="403" y="1324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1" y="1325"/>
                  </a:lnTo>
                  <a:lnTo>
                    <a:pt x="401" y="1325"/>
                  </a:lnTo>
                  <a:lnTo>
                    <a:pt x="401" y="1327"/>
                  </a:lnTo>
                  <a:lnTo>
                    <a:pt x="401" y="1329"/>
                  </a:lnTo>
                  <a:lnTo>
                    <a:pt x="401" y="1329"/>
                  </a:lnTo>
                  <a:lnTo>
                    <a:pt x="401" y="1331"/>
                  </a:lnTo>
                  <a:lnTo>
                    <a:pt x="401" y="1333"/>
                  </a:lnTo>
                  <a:lnTo>
                    <a:pt x="401" y="1333"/>
                  </a:lnTo>
                  <a:lnTo>
                    <a:pt x="401" y="1335"/>
                  </a:lnTo>
                  <a:lnTo>
                    <a:pt x="403" y="1333"/>
                  </a:lnTo>
                  <a:lnTo>
                    <a:pt x="405" y="1331"/>
                  </a:lnTo>
                  <a:lnTo>
                    <a:pt x="403" y="1329"/>
                  </a:lnTo>
                  <a:lnTo>
                    <a:pt x="403" y="1329"/>
                  </a:lnTo>
                  <a:lnTo>
                    <a:pt x="405" y="1329"/>
                  </a:lnTo>
                  <a:lnTo>
                    <a:pt x="405" y="1327"/>
                  </a:lnTo>
                  <a:lnTo>
                    <a:pt x="405" y="1327"/>
                  </a:lnTo>
                  <a:lnTo>
                    <a:pt x="407" y="1327"/>
                  </a:lnTo>
                  <a:lnTo>
                    <a:pt x="409" y="1325"/>
                  </a:lnTo>
                  <a:lnTo>
                    <a:pt x="409" y="1325"/>
                  </a:lnTo>
                  <a:lnTo>
                    <a:pt x="411" y="1325"/>
                  </a:lnTo>
                  <a:lnTo>
                    <a:pt x="411" y="1324"/>
                  </a:lnTo>
                  <a:lnTo>
                    <a:pt x="413" y="1324"/>
                  </a:lnTo>
                  <a:lnTo>
                    <a:pt x="413" y="1322"/>
                  </a:lnTo>
                  <a:lnTo>
                    <a:pt x="413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0"/>
                  </a:lnTo>
                  <a:lnTo>
                    <a:pt x="411" y="1320"/>
                  </a:lnTo>
                  <a:lnTo>
                    <a:pt x="413" y="1320"/>
                  </a:lnTo>
                  <a:lnTo>
                    <a:pt x="413" y="1320"/>
                  </a:lnTo>
                  <a:lnTo>
                    <a:pt x="411" y="1320"/>
                  </a:lnTo>
                  <a:lnTo>
                    <a:pt x="411" y="1320"/>
                  </a:lnTo>
                  <a:close/>
                  <a:moveTo>
                    <a:pt x="413" y="1271"/>
                  </a:moveTo>
                  <a:lnTo>
                    <a:pt x="411" y="1271"/>
                  </a:lnTo>
                  <a:lnTo>
                    <a:pt x="411" y="1269"/>
                  </a:lnTo>
                  <a:lnTo>
                    <a:pt x="411" y="1269"/>
                  </a:lnTo>
                  <a:lnTo>
                    <a:pt x="411" y="1267"/>
                  </a:lnTo>
                  <a:lnTo>
                    <a:pt x="411" y="1265"/>
                  </a:lnTo>
                  <a:lnTo>
                    <a:pt x="409" y="1265"/>
                  </a:lnTo>
                  <a:lnTo>
                    <a:pt x="409" y="1265"/>
                  </a:lnTo>
                  <a:lnTo>
                    <a:pt x="407" y="1263"/>
                  </a:lnTo>
                  <a:lnTo>
                    <a:pt x="407" y="1261"/>
                  </a:lnTo>
                  <a:lnTo>
                    <a:pt x="407" y="1261"/>
                  </a:lnTo>
                  <a:lnTo>
                    <a:pt x="407" y="1259"/>
                  </a:lnTo>
                  <a:lnTo>
                    <a:pt x="407" y="1257"/>
                  </a:lnTo>
                  <a:lnTo>
                    <a:pt x="405" y="1257"/>
                  </a:lnTo>
                  <a:lnTo>
                    <a:pt x="405" y="1257"/>
                  </a:lnTo>
                  <a:lnTo>
                    <a:pt x="403" y="1257"/>
                  </a:lnTo>
                  <a:lnTo>
                    <a:pt x="401" y="1257"/>
                  </a:lnTo>
                  <a:lnTo>
                    <a:pt x="401" y="1257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8" y="1261"/>
                  </a:lnTo>
                  <a:lnTo>
                    <a:pt x="398" y="1263"/>
                  </a:lnTo>
                  <a:lnTo>
                    <a:pt x="399" y="1263"/>
                  </a:lnTo>
                  <a:lnTo>
                    <a:pt x="399" y="1263"/>
                  </a:lnTo>
                  <a:lnTo>
                    <a:pt x="401" y="1263"/>
                  </a:lnTo>
                  <a:lnTo>
                    <a:pt x="401" y="1261"/>
                  </a:lnTo>
                  <a:lnTo>
                    <a:pt x="401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7"/>
                  </a:lnTo>
                  <a:lnTo>
                    <a:pt x="407" y="1267"/>
                  </a:lnTo>
                  <a:lnTo>
                    <a:pt x="409" y="1267"/>
                  </a:lnTo>
                  <a:lnTo>
                    <a:pt x="409" y="1267"/>
                  </a:lnTo>
                  <a:lnTo>
                    <a:pt x="409" y="1269"/>
                  </a:lnTo>
                  <a:lnTo>
                    <a:pt x="409" y="1271"/>
                  </a:lnTo>
                  <a:lnTo>
                    <a:pt x="409" y="1271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4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11" y="1276"/>
                  </a:lnTo>
                  <a:lnTo>
                    <a:pt x="411" y="1276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2"/>
                  </a:lnTo>
                  <a:lnTo>
                    <a:pt x="411" y="1272"/>
                  </a:lnTo>
                  <a:lnTo>
                    <a:pt x="413" y="1271"/>
                  </a:lnTo>
                  <a:lnTo>
                    <a:pt x="413" y="1271"/>
                  </a:lnTo>
                  <a:close/>
                  <a:moveTo>
                    <a:pt x="606" y="513"/>
                  </a:moveTo>
                  <a:lnTo>
                    <a:pt x="606" y="513"/>
                  </a:lnTo>
                  <a:lnTo>
                    <a:pt x="606" y="511"/>
                  </a:lnTo>
                  <a:lnTo>
                    <a:pt x="606" y="511"/>
                  </a:lnTo>
                  <a:lnTo>
                    <a:pt x="606" y="509"/>
                  </a:lnTo>
                  <a:lnTo>
                    <a:pt x="606" y="508"/>
                  </a:lnTo>
                  <a:lnTo>
                    <a:pt x="604" y="508"/>
                  </a:lnTo>
                  <a:lnTo>
                    <a:pt x="604" y="508"/>
                  </a:lnTo>
                  <a:lnTo>
                    <a:pt x="604" y="504"/>
                  </a:lnTo>
                  <a:lnTo>
                    <a:pt x="604" y="502"/>
                  </a:lnTo>
                  <a:lnTo>
                    <a:pt x="600" y="502"/>
                  </a:lnTo>
                  <a:lnTo>
                    <a:pt x="600" y="502"/>
                  </a:lnTo>
                  <a:lnTo>
                    <a:pt x="598" y="502"/>
                  </a:lnTo>
                  <a:lnTo>
                    <a:pt x="598" y="504"/>
                  </a:lnTo>
                  <a:lnTo>
                    <a:pt x="594" y="506"/>
                  </a:lnTo>
                  <a:lnTo>
                    <a:pt x="593" y="506"/>
                  </a:lnTo>
                  <a:lnTo>
                    <a:pt x="587" y="508"/>
                  </a:lnTo>
                  <a:lnTo>
                    <a:pt x="583" y="509"/>
                  </a:lnTo>
                  <a:lnTo>
                    <a:pt x="581" y="511"/>
                  </a:lnTo>
                  <a:lnTo>
                    <a:pt x="579" y="515"/>
                  </a:lnTo>
                  <a:lnTo>
                    <a:pt x="575" y="519"/>
                  </a:lnTo>
                  <a:lnTo>
                    <a:pt x="572" y="521"/>
                  </a:lnTo>
                  <a:lnTo>
                    <a:pt x="572" y="521"/>
                  </a:lnTo>
                  <a:lnTo>
                    <a:pt x="572" y="523"/>
                  </a:lnTo>
                  <a:lnTo>
                    <a:pt x="570" y="523"/>
                  </a:lnTo>
                  <a:lnTo>
                    <a:pt x="566" y="525"/>
                  </a:lnTo>
                  <a:lnTo>
                    <a:pt x="564" y="525"/>
                  </a:lnTo>
                  <a:lnTo>
                    <a:pt x="560" y="525"/>
                  </a:lnTo>
                  <a:lnTo>
                    <a:pt x="560" y="525"/>
                  </a:lnTo>
                  <a:lnTo>
                    <a:pt x="558" y="525"/>
                  </a:lnTo>
                  <a:lnTo>
                    <a:pt x="557" y="523"/>
                  </a:lnTo>
                  <a:lnTo>
                    <a:pt x="557" y="523"/>
                  </a:lnTo>
                  <a:lnTo>
                    <a:pt x="557" y="521"/>
                  </a:lnTo>
                  <a:lnTo>
                    <a:pt x="555" y="519"/>
                  </a:lnTo>
                  <a:lnTo>
                    <a:pt x="553" y="519"/>
                  </a:lnTo>
                  <a:lnTo>
                    <a:pt x="553" y="519"/>
                  </a:lnTo>
                  <a:lnTo>
                    <a:pt x="551" y="519"/>
                  </a:lnTo>
                  <a:lnTo>
                    <a:pt x="549" y="519"/>
                  </a:lnTo>
                  <a:lnTo>
                    <a:pt x="549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5"/>
                  </a:lnTo>
                  <a:lnTo>
                    <a:pt x="541" y="526"/>
                  </a:lnTo>
                  <a:lnTo>
                    <a:pt x="539" y="526"/>
                  </a:lnTo>
                  <a:lnTo>
                    <a:pt x="538" y="526"/>
                  </a:lnTo>
                  <a:lnTo>
                    <a:pt x="536" y="523"/>
                  </a:lnTo>
                  <a:lnTo>
                    <a:pt x="534" y="521"/>
                  </a:lnTo>
                  <a:lnTo>
                    <a:pt x="534" y="521"/>
                  </a:lnTo>
                  <a:lnTo>
                    <a:pt x="534" y="519"/>
                  </a:lnTo>
                  <a:lnTo>
                    <a:pt x="534" y="517"/>
                  </a:lnTo>
                  <a:lnTo>
                    <a:pt x="534" y="517"/>
                  </a:lnTo>
                  <a:lnTo>
                    <a:pt x="534" y="515"/>
                  </a:lnTo>
                  <a:lnTo>
                    <a:pt x="534" y="513"/>
                  </a:lnTo>
                  <a:lnTo>
                    <a:pt x="534" y="513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8" y="511"/>
                  </a:lnTo>
                  <a:lnTo>
                    <a:pt x="538" y="509"/>
                  </a:lnTo>
                  <a:lnTo>
                    <a:pt x="538" y="509"/>
                  </a:lnTo>
                  <a:lnTo>
                    <a:pt x="536" y="509"/>
                  </a:lnTo>
                  <a:lnTo>
                    <a:pt x="536" y="508"/>
                  </a:lnTo>
                  <a:lnTo>
                    <a:pt x="534" y="508"/>
                  </a:lnTo>
                  <a:lnTo>
                    <a:pt x="528" y="508"/>
                  </a:lnTo>
                  <a:lnTo>
                    <a:pt x="524" y="506"/>
                  </a:lnTo>
                  <a:lnTo>
                    <a:pt x="524" y="506"/>
                  </a:lnTo>
                  <a:lnTo>
                    <a:pt x="522" y="502"/>
                  </a:lnTo>
                  <a:lnTo>
                    <a:pt x="522" y="498"/>
                  </a:lnTo>
                  <a:lnTo>
                    <a:pt x="522" y="498"/>
                  </a:lnTo>
                  <a:lnTo>
                    <a:pt x="522" y="496"/>
                  </a:lnTo>
                  <a:lnTo>
                    <a:pt x="524" y="490"/>
                  </a:lnTo>
                  <a:lnTo>
                    <a:pt x="524" y="487"/>
                  </a:lnTo>
                  <a:lnTo>
                    <a:pt x="524" y="485"/>
                  </a:lnTo>
                  <a:lnTo>
                    <a:pt x="524" y="485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4" y="481"/>
                  </a:lnTo>
                  <a:lnTo>
                    <a:pt x="519" y="481"/>
                  </a:lnTo>
                  <a:lnTo>
                    <a:pt x="517" y="481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7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09" y="479"/>
                  </a:lnTo>
                  <a:lnTo>
                    <a:pt x="509" y="479"/>
                  </a:lnTo>
                  <a:lnTo>
                    <a:pt x="507" y="481"/>
                  </a:lnTo>
                  <a:lnTo>
                    <a:pt x="507" y="481"/>
                  </a:lnTo>
                  <a:lnTo>
                    <a:pt x="505" y="483"/>
                  </a:lnTo>
                  <a:lnTo>
                    <a:pt x="505" y="481"/>
                  </a:lnTo>
                  <a:lnTo>
                    <a:pt x="505" y="481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496" y="477"/>
                  </a:lnTo>
                  <a:lnTo>
                    <a:pt x="494" y="477"/>
                  </a:lnTo>
                  <a:lnTo>
                    <a:pt x="492" y="477"/>
                  </a:lnTo>
                  <a:lnTo>
                    <a:pt x="490" y="475"/>
                  </a:lnTo>
                  <a:lnTo>
                    <a:pt x="488" y="475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77" y="477"/>
                  </a:lnTo>
                  <a:lnTo>
                    <a:pt x="475" y="477"/>
                  </a:lnTo>
                  <a:lnTo>
                    <a:pt x="471" y="475"/>
                  </a:lnTo>
                  <a:lnTo>
                    <a:pt x="469" y="473"/>
                  </a:lnTo>
                  <a:lnTo>
                    <a:pt x="471" y="473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5" y="462"/>
                  </a:lnTo>
                  <a:lnTo>
                    <a:pt x="475" y="462"/>
                  </a:lnTo>
                  <a:lnTo>
                    <a:pt x="477" y="460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5" y="456"/>
                  </a:lnTo>
                  <a:lnTo>
                    <a:pt x="477" y="456"/>
                  </a:lnTo>
                  <a:lnTo>
                    <a:pt x="479" y="455"/>
                  </a:lnTo>
                  <a:lnTo>
                    <a:pt x="483" y="451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3" y="447"/>
                  </a:lnTo>
                  <a:lnTo>
                    <a:pt x="483" y="447"/>
                  </a:lnTo>
                  <a:lnTo>
                    <a:pt x="483" y="445"/>
                  </a:lnTo>
                  <a:lnTo>
                    <a:pt x="485" y="443"/>
                  </a:lnTo>
                  <a:lnTo>
                    <a:pt x="485" y="441"/>
                  </a:lnTo>
                  <a:lnTo>
                    <a:pt x="481" y="432"/>
                  </a:lnTo>
                  <a:lnTo>
                    <a:pt x="481" y="430"/>
                  </a:lnTo>
                  <a:lnTo>
                    <a:pt x="481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5" y="428"/>
                  </a:lnTo>
                  <a:lnTo>
                    <a:pt x="486" y="426"/>
                  </a:lnTo>
                  <a:lnTo>
                    <a:pt x="486" y="424"/>
                  </a:lnTo>
                  <a:lnTo>
                    <a:pt x="488" y="422"/>
                  </a:lnTo>
                  <a:lnTo>
                    <a:pt x="488" y="420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8" y="417"/>
                  </a:lnTo>
                  <a:lnTo>
                    <a:pt x="492" y="419"/>
                  </a:lnTo>
                  <a:lnTo>
                    <a:pt x="494" y="419"/>
                  </a:lnTo>
                  <a:lnTo>
                    <a:pt x="496" y="417"/>
                  </a:lnTo>
                  <a:lnTo>
                    <a:pt x="496" y="417"/>
                  </a:lnTo>
                  <a:lnTo>
                    <a:pt x="494" y="413"/>
                  </a:lnTo>
                  <a:lnTo>
                    <a:pt x="492" y="411"/>
                  </a:lnTo>
                  <a:lnTo>
                    <a:pt x="494" y="411"/>
                  </a:lnTo>
                  <a:lnTo>
                    <a:pt x="494" y="409"/>
                  </a:lnTo>
                  <a:lnTo>
                    <a:pt x="494" y="407"/>
                  </a:lnTo>
                  <a:lnTo>
                    <a:pt x="492" y="407"/>
                  </a:lnTo>
                  <a:lnTo>
                    <a:pt x="486" y="407"/>
                  </a:lnTo>
                  <a:lnTo>
                    <a:pt x="486" y="407"/>
                  </a:lnTo>
                  <a:lnTo>
                    <a:pt x="485" y="403"/>
                  </a:lnTo>
                  <a:lnTo>
                    <a:pt x="483" y="403"/>
                  </a:lnTo>
                  <a:lnTo>
                    <a:pt x="481" y="403"/>
                  </a:lnTo>
                  <a:lnTo>
                    <a:pt x="481" y="403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7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5"/>
                  </a:lnTo>
                  <a:lnTo>
                    <a:pt x="469" y="405"/>
                  </a:lnTo>
                  <a:lnTo>
                    <a:pt x="469" y="405"/>
                  </a:lnTo>
                  <a:lnTo>
                    <a:pt x="466" y="405"/>
                  </a:lnTo>
                  <a:lnTo>
                    <a:pt x="466" y="405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2" y="402"/>
                  </a:lnTo>
                  <a:lnTo>
                    <a:pt x="462" y="400"/>
                  </a:lnTo>
                  <a:lnTo>
                    <a:pt x="460" y="400"/>
                  </a:lnTo>
                  <a:lnTo>
                    <a:pt x="460" y="402"/>
                  </a:lnTo>
                  <a:lnTo>
                    <a:pt x="458" y="400"/>
                  </a:lnTo>
                  <a:lnTo>
                    <a:pt x="456" y="400"/>
                  </a:lnTo>
                  <a:lnTo>
                    <a:pt x="451" y="400"/>
                  </a:lnTo>
                  <a:lnTo>
                    <a:pt x="451" y="396"/>
                  </a:lnTo>
                  <a:lnTo>
                    <a:pt x="454" y="390"/>
                  </a:lnTo>
                  <a:lnTo>
                    <a:pt x="452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2" y="386"/>
                  </a:lnTo>
                  <a:lnTo>
                    <a:pt x="452" y="386"/>
                  </a:lnTo>
                  <a:lnTo>
                    <a:pt x="452" y="384"/>
                  </a:lnTo>
                  <a:lnTo>
                    <a:pt x="452" y="384"/>
                  </a:lnTo>
                  <a:lnTo>
                    <a:pt x="452" y="383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1" y="377"/>
                  </a:lnTo>
                  <a:lnTo>
                    <a:pt x="449" y="377"/>
                  </a:lnTo>
                  <a:lnTo>
                    <a:pt x="447" y="377"/>
                  </a:lnTo>
                  <a:lnTo>
                    <a:pt x="447" y="377"/>
                  </a:lnTo>
                  <a:lnTo>
                    <a:pt x="445" y="373"/>
                  </a:lnTo>
                  <a:lnTo>
                    <a:pt x="445" y="373"/>
                  </a:lnTo>
                  <a:lnTo>
                    <a:pt x="447" y="371"/>
                  </a:lnTo>
                  <a:lnTo>
                    <a:pt x="449" y="369"/>
                  </a:lnTo>
                  <a:lnTo>
                    <a:pt x="451" y="369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47" y="364"/>
                  </a:lnTo>
                  <a:lnTo>
                    <a:pt x="447" y="362"/>
                  </a:lnTo>
                  <a:lnTo>
                    <a:pt x="447" y="358"/>
                  </a:lnTo>
                  <a:lnTo>
                    <a:pt x="447" y="356"/>
                  </a:lnTo>
                  <a:lnTo>
                    <a:pt x="445" y="356"/>
                  </a:lnTo>
                  <a:lnTo>
                    <a:pt x="443" y="356"/>
                  </a:lnTo>
                  <a:lnTo>
                    <a:pt x="441" y="354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37" y="347"/>
                  </a:lnTo>
                  <a:lnTo>
                    <a:pt x="437" y="347"/>
                  </a:lnTo>
                  <a:lnTo>
                    <a:pt x="437" y="345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1"/>
                  </a:lnTo>
                  <a:lnTo>
                    <a:pt x="439" y="341"/>
                  </a:lnTo>
                  <a:lnTo>
                    <a:pt x="439" y="341"/>
                  </a:lnTo>
                  <a:lnTo>
                    <a:pt x="441" y="339"/>
                  </a:lnTo>
                  <a:lnTo>
                    <a:pt x="445" y="337"/>
                  </a:lnTo>
                  <a:lnTo>
                    <a:pt x="451" y="333"/>
                  </a:lnTo>
                  <a:lnTo>
                    <a:pt x="452" y="331"/>
                  </a:lnTo>
                  <a:lnTo>
                    <a:pt x="451" y="328"/>
                  </a:lnTo>
                  <a:lnTo>
                    <a:pt x="451" y="328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1" y="330"/>
                  </a:lnTo>
                  <a:lnTo>
                    <a:pt x="439" y="331"/>
                  </a:lnTo>
                  <a:lnTo>
                    <a:pt x="435" y="331"/>
                  </a:lnTo>
                  <a:lnTo>
                    <a:pt x="433" y="333"/>
                  </a:lnTo>
                  <a:lnTo>
                    <a:pt x="433" y="333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0" y="331"/>
                  </a:lnTo>
                  <a:lnTo>
                    <a:pt x="426" y="330"/>
                  </a:lnTo>
                  <a:lnTo>
                    <a:pt x="424" y="330"/>
                  </a:lnTo>
                  <a:lnTo>
                    <a:pt x="422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6" y="331"/>
                  </a:lnTo>
                  <a:lnTo>
                    <a:pt x="415" y="331"/>
                  </a:lnTo>
                  <a:lnTo>
                    <a:pt x="413" y="331"/>
                  </a:lnTo>
                  <a:lnTo>
                    <a:pt x="407" y="330"/>
                  </a:lnTo>
                  <a:lnTo>
                    <a:pt x="405" y="330"/>
                  </a:lnTo>
                  <a:lnTo>
                    <a:pt x="399" y="331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382" y="341"/>
                  </a:lnTo>
                  <a:lnTo>
                    <a:pt x="380" y="343"/>
                  </a:lnTo>
                  <a:lnTo>
                    <a:pt x="379" y="343"/>
                  </a:lnTo>
                  <a:lnTo>
                    <a:pt x="379" y="343"/>
                  </a:lnTo>
                  <a:lnTo>
                    <a:pt x="377" y="343"/>
                  </a:lnTo>
                  <a:lnTo>
                    <a:pt x="375" y="345"/>
                  </a:lnTo>
                  <a:lnTo>
                    <a:pt x="373" y="347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3" y="347"/>
                  </a:lnTo>
                  <a:lnTo>
                    <a:pt x="362" y="345"/>
                  </a:lnTo>
                  <a:lnTo>
                    <a:pt x="360" y="343"/>
                  </a:lnTo>
                  <a:lnTo>
                    <a:pt x="373" y="330"/>
                  </a:lnTo>
                  <a:lnTo>
                    <a:pt x="373" y="328"/>
                  </a:lnTo>
                  <a:lnTo>
                    <a:pt x="375" y="326"/>
                  </a:lnTo>
                  <a:lnTo>
                    <a:pt x="373" y="326"/>
                  </a:lnTo>
                  <a:lnTo>
                    <a:pt x="373" y="324"/>
                  </a:lnTo>
                  <a:lnTo>
                    <a:pt x="373" y="324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5" y="322"/>
                  </a:lnTo>
                  <a:lnTo>
                    <a:pt x="373" y="318"/>
                  </a:lnTo>
                  <a:lnTo>
                    <a:pt x="369" y="316"/>
                  </a:lnTo>
                  <a:lnTo>
                    <a:pt x="367" y="314"/>
                  </a:lnTo>
                  <a:lnTo>
                    <a:pt x="369" y="314"/>
                  </a:lnTo>
                  <a:lnTo>
                    <a:pt x="371" y="314"/>
                  </a:lnTo>
                  <a:lnTo>
                    <a:pt x="371" y="314"/>
                  </a:lnTo>
                  <a:lnTo>
                    <a:pt x="371" y="313"/>
                  </a:lnTo>
                  <a:lnTo>
                    <a:pt x="371" y="311"/>
                  </a:lnTo>
                  <a:lnTo>
                    <a:pt x="369" y="311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0" y="307"/>
                  </a:lnTo>
                  <a:lnTo>
                    <a:pt x="360" y="307"/>
                  </a:lnTo>
                  <a:lnTo>
                    <a:pt x="360" y="305"/>
                  </a:lnTo>
                  <a:lnTo>
                    <a:pt x="362" y="295"/>
                  </a:lnTo>
                  <a:lnTo>
                    <a:pt x="362" y="286"/>
                  </a:lnTo>
                  <a:lnTo>
                    <a:pt x="362" y="284"/>
                  </a:lnTo>
                  <a:lnTo>
                    <a:pt x="365" y="280"/>
                  </a:lnTo>
                  <a:lnTo>
                    <a:pt x="369" y="278"/>
                  </a:lnTo>
                  <a:lnTo>
                    <a:pt x="369" y="278"/>
                  </a:lnTo>
                  <a:lnTo>
                    <a:pt x="371" y="278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7" y="278"/>
                  </a:lnTo>
                  <a:lnTo>
                    <a:pt x="377" y="277"/>
                  </a:lnTo>
                  <a:lnTo>
                    <a:pt x="377" y="275"/>
                  </a:lnTo>
                  <a:lnTo>
                    <a:pt x="375" y="273"/>
                  </a:lnTo>
                  <a:lnTo>
                    <a:pt x="373" y="271"/>
                  </a:lnTo>
                  <a:lnTo>
                    <a:pt x="373" y="269"/>
                  </a:lnTo>
                  <a:lnTo>
                    <a:pt x="373" y="263"/>
                  </a:lnTo>
                  <a:lnTo>
                    <a:pt x="373" y="261"/>
                  </a:lnTo>
                  <a:lnTo>
                    <a:pt x="373" y="259"/>
                  </a:lnTo>
                  <a:lnTo>
                    <a:pt x="373" y="259"/>
                  </a:lnTo>
                  <a:lnTo>
                    <a:pt x="375" y="259"/>
                  </a:lnTo>
                  <a:lnTo>
                    <a:pt x="377" y="258"/>
                  </a:lnTo>
                  <a:lnTo>
                    <a:pt x="377" y="254"/>
                  </a:lnTo>
                  <a:lnTo>
                    <a:pt x="379" y="248"/>
                  </a:lnTo>
                  <a:lnTo>
                    <a:pt x="380" y="246"/>
                  </a:lnTo>
                  <a:lnTo>
                    <a:pt x="382" y="248"/>
                  </a:lnTo>
                  <a:lnTo>
                    <a:pt x="384" y="248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6" y="250"/>
                  </a:lnTo>
                  <a:lnTo>
                    <a:pt x="388" y="250"/>
                  </a:lnTo>
                  <a:lnTo>
                    <a:pt x="392" y="244"/>
                  </a:lnTo>
                  <a:lnTo>
                    <a:pt x="392" y="244"/>
                  </a:lnTo>
                  <a:lnTo>
                    <a:pt x="396" y="242"/>
                  </a:lnTo>
                  <a:lnTo>
                    <a:pt x="396" y="242"/>
                  </a:lnTo>
                  <a:lnTo>
                    <a:pt x="398" y="239"/>
                  </a:lnTo>
                  <a:lnTo>
                    <a:pt x="398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5"/>
                  </a:lnTo>
                  <a:lnTo>
                    <a:pt x="399" y="233"/>
                  </a:lnTo>
                  <a:lnTo>
                    <a:pt x="399" y="231"/>
                  </a:lnTo>
                  <a:lnTo>
                    <a:pt x="399" y="231"/>
                  </a:lnTo>
                  <a:lnTo>
                    <a:pt x="399" y="229"/>
                  </a:lnTo>
                  <a:lnTo>
                    <a:pt x="399" y="227"/>
                  </a:lnTo>
                  <a:lnTo>
                    <a:pt x="399" y="227"/>
                  </a:lnTo>
                  <a:lnTo>
                    <a:pt x="401" y="227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2"/>
                  </a:lnTo>
                  <a:lnTo>
                    <a:pt x="401" y="220"/>
                  </a:lnTo>
                  <a:lnTo>
                    <a:pt x="403" y="220"/>
                  </a:lnTo>
                  <a:lnTo>
                    <a:pt x="409" y="222"/>
                  </a:lnTo>
                  <a:lnTo>
                    <a:pt x="409" y="222"/>
                  </a:lnTo>
                  <a:lnTo>
                    <a:pt x="411" y="224"/>
                  </a:lnTo>
                  <a:lnTo>
                    <a:pt x="413" y="225"/>
                  </a:lnTo>
                  <a:lnTo>
                    <a:pt x="413" y="224"/>
                  </a:lnTo>
                  <a:lnTo>
                    <a:pt x="415" y="224"/>
                  </a:lnTo>
                  <a:lnTo>
                    <a:pt x="416" y="222"/>
                  </a:lnTo>
                  <a:lnTo>
                    <a:pt x="416" y="222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20" y="210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22" y="208"/>
                  </a:lnTo>
                  <a:lnTo>
                    <a:pt x="424" y="206"/>
                  </a:lnTo>
                  <a:lnTo>
                    <a:pt x="424" y="205"/>
                  </a:lnTo>
                  <a:lnTo>
                    <a:pt x="426" y="203"/>
                  </a:lnTo>
                  <a:lnTo>
                    <a:pt x="428" y="203"/>
                  </a:lnTo>
                  <a:lnTo>
                    <a:pt x="428" y="203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35" y="205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9" y="201"/>
                  </a:lnTo>
                  <a:lnTo>
                    <a:pt x="439" y="199"/>
                  </a:lnTo>
                  <a:lnTo>
                    <a:pt x="439" y="199"/>
                  </a:lnTo>
                  <a:lnTo>
                    <a:pt x="437" y="199"/>
                  </a:lnTo>
                  <a:lnTo>
                    <a:pt x="437" y="199"/>
                  </a:lnTo>
                  <a:lnTo>
                    <a:pt x="437" y="197"/>
                  </a:lnTo>
                  <a:lnTo>
                    <a:pt x="435" y="193"/>
                  </a:lnTo>
                  <a:lnTo>
                    <a:pt x="433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1"/>
                  </a:lnTo>
                  <a:lnTo>
                    <a:pt x="432" y="189"/>
                  </a:lnTo>
                  <a:lnTo>
                    <a:pt x="432" y="188"/>
                  </a:lnTo>
                  <a:lnTo>
                    <a:pt x="430" y="186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0" y="182"/>
                  </a:lnTo>
                  <a:lnTo>
                    <a:pt x="430" y="182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5" y="180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9" y="182"/>
                  </a:lnTo>
                  <a:lnTo>
                    <a:pt x="439" y="182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41" y="178"/>
                  </a:lnTo>
                  <a:lnTo>
                    <a:pt x="439" y="176"/>
                  </a:lnTo>
                  <a:lnTo>
                    <a:pt x="439" y="172"/>
                  </a:lnTo>
                  <a:lnTo>
                    <a:pt x="437" y="172"/>
                  </a:lnTo>
                  <a:lnTo>
                    <a:pt x="435" y="172"/>
                  </a:lnTo>
                  <a:lnTo>
                    <a:pt x="435" y="172"/>
                  </a:lnTo>
                  <a:lnTo>
                    <a:pt x="435" y="171"/>
                  </a:lnTo>
                  <a:lnTo>
                    <a:pt x="437" y="169"/>
                  </a:lnTo>
                  <a:lnTo>
                    <a:pt x="437" y="169"/>
                  </a:lnTo>
                  <a:lnTo>
                    <a:pt x="439" y="165"/>
                  </a:lnTo>
                  <a:lnTo>
                    <a:pt x="441" y="163"/>
                  </a:lnTo>
                  <a:lnTo>
                    <a:pt x="441" y="161"/>
                  </a:lnTo>
                  <a:lnTo>
                    <a:pt x="441" y="161"/>
                  </a:lnTo>
                  <a:lnTo>
                    <a:pt x="441" y="152"/>
                  </a:lnTo>
                  <a:lnTo>
                    <a:pt x="441" y="148"/>
                  </a:lnTo>
                  <a:lnTo>
                    <a:pt x="443" y="146"/>
                  </a:lnTo>
                  <a:lnTo>
                    <a:pt x="443" y="144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0"/>
                  </a:lnTo>
                  <a:lnTo>
                    <a:pt x="443" y="140"/>
                  </a:lnTo>
                  <a:lnTo>
                    <a:pt x="441" y="138"/>
                  </a:lnTo>
                  <a:lnTo>
                    <a:pt x="443" y="136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1" y="127"/>
                  </a:lnTo>
                  <a:lnTo>
                    <a:pt x="441" y="127"/>
                  </a:lnTo>
                  <a:lnTo>
                    <a:pt x="441" y="125"/>
                  </a:lnTo>
                  <a:lnTo>
                    <a:pt x="443" y="125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1" y="116"/>
                  </a:lnTo>
                  <a:lnTo>
                    <a:pt x="441" y="116"/>
                  </a:lnTo>
                  <a:lnTo>
                    <a:pt x="441" y="114"/>
                  </a:lnTo>
                  <a:lnTo>
                    <a:pt x="443" y="112"/>
                  </a:lnTo>
                  <a:lnTo>
                    <a:pt x="441" y="110"/>
                  </a:lnTo>
                  <a:lnTo>
                    <a:pt x="441" y="110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39" y="108"/>
                  </a:lnTo>
                  <a:lnTo>
                    <a:pt x="437" y="102"/>
                  </a:lnTo>
                  <a:lnTo>
                    <a:pt x="437" y="100"/>
                  </a:lnTo>
                  <a:lnTo>
                    <a:pt x="439" y="99"/>
                  </a:lnTo>
                  <a:lnTo>
                    <a:pt x="439" y="93"/>
                  </a:lnTo>
                  <a:lnTo>
                    <a:pt x="441" y="91"/>
                  </a:lnTo>
                  <a:lnTo>
                    <a:pt x="439" y="89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7" y="87"/>
                  </a:lnTo>
                  <a:lnTo>
                    <a:pt x="437" y="80"/>
                  </a:lnTo>
                  <a:lnTo>
                    <a:pt x="437" y="78"/>
                  </a:lnTo>
                  <a:lnTo>
                    <a:pt x="439" y="74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0"/>
                  </a:lnTo>
                  <a:lnTo>
                    <a:pt x="437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3" y="70"/>
                  </a:lnTo>
                  <a:lnTo>
                    <a:pt x="433" y="72"/>
                  </a:lnTo>
                  <a:lnTo>
                    <a:pt x="432" y="72"/>
                  </a:lnTo>
                  <a:lnTo>
                    <a:pt x="430" y="70"/>
                  </a:lnTo>
                  <a:lnTo>
                    <a:pt x="430" y="68"/>
                  </a:lnTo>
                  <a:lnTo>
                    <a:pt x="428" y="66"/>
                  </a:lnTo>
                  <a:lnTo>
                    <a:pt x="426" y="68"/>
                  </a:lnTo>
                  <a:lnTo>
                    <a:pt x="424" y="66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6"/>
                  </a:lnTo>
                  <a:lnTo>
                    <a:pt x="420" y="68"/>
                  </a:lnTo>
                  <a:lnTo>
                    <a:pt x="418" y="72"/>
                  </a:lnTo>
                  <a:lnTo>
                    <a:pt x="418" y="74"/>
                  </a:lnTo>
                  <a:lnTo>
                    <a:pt x="416" y="76"/>
                  </a:lnTo>
                  <a:lnTo>
                    <a:pt x="415" y="76"/>
                  </a:lnTo>
                  <a:lnTo>
                    <a:pt x="413" y="76"/>
                  </a:lnTo>
                  <a:lnTo>
                    <a:pt x="411" y="72"/>
                  </a:lnTo>
                  <a:lnTo>
                    <a:pt x="409" y="66"/>
                  </a:lnTo>
                  <a:lnTo>
                    <a:pt x="409" y="64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5" y="55"/>
                  </a:lnTo>
                  <a:lnTo>
                    <a:pt x="407" y="55"/>
                  </a:lnTo>
                  <a:lnTo>
                    <a:pt x="405" y="53"/>
                  </a:lnTo>
                  <a:lnTo>
                    <a:pt x="403" y="53"/>
                  </a:lnTo>
                  <a:lnTo>
                    <a:pt x="403" y="51"/>
                  </a:lnTo>
                  <a:lnTo>
                    <a:pt x="401" y="49"/>
                  </a:lnTo>
                  <a:lnTo>
                    <a:pt x="403" y="49"/>
                  </a:lnTo>
                  <a:lnTo>
                    <a:pt x="405" y="47"/>
                  </a:lnTo>
                  <a:lnTo>
                    <a:pt x="405" y="47"/>
                  </a:lnTo>
                  <a:lnTo>
                    <a:pt x="403" y="46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9" y="42"/>
                  </a:lnTo>
                  <a:lnTo>
                    <a:pt x="401" y="40"/>
                  </a:lnTo>
                  <a:lnTo>
                    <a:pt x="401" y="40"/>
                  </a:lnTo>
                  <a:lnTo>
                    <a:pt x="401" y="32"/>
                  </a:lnTo>
                  <a:lnTo>
                    <a:pt x="401" y="30"/>
                  </a:lnTo>
                  <a:lnTo>
                    <a:pt x="401" y="30"/>
                  </a:lnTo>
                  <a:lnTo>
                    <a:pt x="396" y="25"/>
                  </a:lnTo>
                  <a:lnTo>
                    <a:pt x="394" y="25"/>
                  </a:lnTo>
                  <a:lnTo>
                    <a:pt x="392" y="25"/>
                  </a:lnTo>
                  <a:lnTo>
                    <a:pt x="392" y="23"/>
                  </a:lnTo>
                  <a:lnTo>
                    <a:pt x="392" y="21"/>
                  </a:lnTo>
                  <a:lnTo>
                    <a:pt x="392" y="19"/>
                  </a:lnTo>
                  <a:lnTo>
                    <a:pt x="392" y="19"/>
                  </a:lnTo>
                  <a:lnTo>
                    <a:pt x="388" y="17"/>
                  </a:lnTo>
                  <a:lnTo>
                    <a:pt x="386" y="13"/>
                  </a:lnTo>
                  <a:lnTo>
                    <a:pt x="382" y="11"/>
                  </a:lnTo>
                  <a:lnTo>
                    <a:pt x="379" y="13"/>
                  </a:lnTo>
                  <a:lnTo>
                    <a:pt x="377" y="13"/>
                  </a:lnTo>
                  <a:lnTo>
                    <a:pt x="375" y="11"/>
                  </a:lnTo>
                  <a:lnTo>
                    <a:pt x="373" y="4"/>
                  </a:lnTo>
                  <a:lnTo>
                    <a:pt x="371" y="2"/>
                  </a:lnTo>
                  <a:lnTo>
                    <a:pt x="369" y="2"/>
                  </a:lnTo>
                  <a:lnTo>
                    <a:pt x="367" y="4"/>
                  </a:lnTo>
                  <a:lnTo>
                    <a:pt x="365" y="2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0" y="2"/>
                  </a:lnTo>
                  <a:lnTo>
                    <a:pt x="360" y="4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8" y="10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6" y="15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8" y="23"/>
                  </a:lnTo>
                  <a:lnTo>
                    <a:pt x="346" y="25"/>
                  </a:lnTo>
                  <a:lnTo>
                    <a:pt x="346" y="27"/>
                  </a:lnTo>
                  <a:lnTo>
                    <a:pt x="345" y="30"/>
                  </a:lnTo>
                  <a:lnTo>
                    <a:pt x="345" y="32"/>
                  </a:lnTo>
                  <a:lnTo>
                    <a:pt x="346" y="34"/>
                  </a:lnTo>
                  <a:lnTo>
                    <a:pt x="348" y="38"/>
                  </a:lnTo>
                  <a:lnTo>
                    <a:pt x="350" y="40"/>
                  </a:lnTo>
                  <a:lnTo>
                    <a:pt x="348" y="42"/>
                  </a:lnTo>
                  <a:lnTo>
                    <a:pt x="348" y="44"/>
                  </a:lnTo>
                  <a:lnTo>
                    <a:pt x="348" y="46"/>
                  </a:lnTo>
                  <a:lnTo>
                    <a:pt x="348" y="47"/>
                  </a:lnTo>
                  <a:lnTo>
                    <a:pt x="348" y="47"/>
                  </a:lnTo>
                  <a:lnTo>
                    <a:pt x="348" y="49"/>
                  </a:lnTo>
                  <a:lnTo>
                    <a:pt x="346" y="49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3" y="47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39" y="49"/>
                  </a:lnTo>
                  <a:lnTo>
                    <a:pt x="339" y="49"/>
                  </a:lnTo>
                  <a:lnTo>
                    <a:pt x="337" y="51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18" y="66"/>
                  </a:lnTo>
                  <a:lnTo>
                    <a:pt x="318" y="68"/>
                  </a:lnTo>
                  <a:lnTo>
                    <a:pt x="316" y="70"/>
                  </a:lnTo>
                  <a:lnTo>
                    <a:pt x="316" y="70"/>
                  </a:lnTo>
                  <a:lnTo>
                    <a:pt x="316" y="72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8" y="76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80"/>
                  </a:lnTo>
                  <a:lnTo>
                    <a:pt x="316" y="82"/>
                  </a:lnTo>
                  <a:lnTo>
                    <a:pt x="318" y="83"/>
                  </a:lnTo>
                  <a:lnTo>
                    <a:pt x="318" y="85"/>
                  </a:lnTo>
                  <a:lnTo>
                    <a:pt x="329" y="100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8"/>
                  </a:lnTo>
                  <a:lnTo>
                    <a:pt x="333" y="110"/>
                  </a:lnTo>
                  <a:lnTo>
                    <a:pt x="333" y="110"/>
                  </a:lnTo>
                  <a:lnTo>
                    <a:pt x="331" y="110"/>
                  </a:lnTo>
                  <a:lnTo>
                    <a:pt x="331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16" y="102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9"/>
                  </a:lnTo>
                  <a:lnTo>
                    <a:pt x="316" y="99"/>
                  </a:lnTo>
                  <a:lnTo>
                    <a:pt x="316" y="97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0" y="93"/>
                  </a:lnTo>
                  <a:lnTo>
                    <a:pt x="310" y="91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5" y="89"/>
                  </a:lnTo>
                  <a:lnTo>
                    <a:pt x="303" y="89"/>
                  </a:lnTo>
                  <a:lnTo>
                    <a:pt x="303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3" y="93"/>
                  </a:lnTo>
                  <a:lnTo>
                    <a:pt x="291" y="95"/>
                  </a:lnTo>
                  <a:lnTo>
                    <a:pt x="291" y="95"/>
                  </a:lnTo>
                  <a:lnTo>
                    <a:pt x="290" y="93"/>
                  </a:lnTo>
                  <a:lnTo>
                    <a:pt x="286" y="93"/>
                  </a:lnTo>
                  <a:lnTo>
                    <a:pt x="267" y="97"/>
                  </a:lnTo>
                  <a:lnTo>
                    <a:pt x="263" y="99"/>
                  </a:lnTo>
                  <a:lnTo>
                    <a:pt x="259" y="102"/>
                  </a:lnTo>
                  <a:lnTo>
                    <a:pt x="256" y="106"/>
                  </a:lnTo>
                  <a:lnTo>
                    <a:pt x="254" y="110"/>
                  </a:lnTo>
                  <a:lnTo>
                    <a:pt x="252" y="112"/>
                  </a:lnTo>
                  <a:lnTo>
                    <a:pt x="250" y="114"/>
                  </a:lnTo>
                  <a:lnTo>
                    <a:pt x="248" y="116"/>
                  </a:lnTo>
                  <a:lnTo>
                    <a:pt x="244" y="116"/>
                  </a:lnTo>
                  <a:lnTo>
                    <a:pt x="242" y="116"/>
                  </a:lnTo>
                  <a:lnTo>
                    <a:pt x="240" y="119"/>
                  </a:lnTo>
                  <a:lnTo>
                    <a:pt x="238" y="123"/>
                  </a:lnTo>
                  <a:lnTo>
                    <a:pt x="237" y="123"/>
                  </a:lnTo>
                  <a:lnTo>
                    <a:pt x="237" y="125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31" y="127"/>
                  </a:lnTo>
                  <a:lnTo>
                    <a:pt x="231" y="129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5" y="129"/>
                  </a:lnTo>
                  <a:lnTo>
                    <a:pt x="223" y="131"/>
                  </a:lnTo>
                  <a:lnTo>
                    <a:pt x="221" y="133"/>
                  </a:lnTo>
                  <a:lnTo>
                    <a:pt x="220" y="136"/>
                  </a:lnTo>
                  <a:lnTo>
                    <a:pt x="218" y="138"/>
                  </a:lnTo>
                  <a:lnTo>
                    <a:pt x="216" y="138"/>
                  </a:lnTo>
                  <a:lnTo>
                    <a:pt x="212" y="140"/>
                  </a:lnTo>
                  <a:lnTo>
                    <a:pt x="208" y="142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199" y="150"/>
                  </a:lnTo>
                  <a:lnTo>
                    <a:pt x="197" y="150"/>
                  </a:lnTo>
                  <a:lnTo>
                    <a:pt x="197" y="152"/>
                  </a:lnTo>
                  <a:lnTo>
                    <a:pt x="195" y="153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3" y="157"/>
                  </a:lnTo>
                  <a:lnTo>
                    <a:pt x="195" y="159"/>
                  </a:lnTo>
                  <a:lnTo>
                    <a:pt x="195" y="161"/>
                  </a:lnTo>
                  <a:lnTo>
                    <a:pt x="195" y="161"/>
                  </a:lnTo>
                  <a:lnTo>
                    <a:pt x="193" y="165"/>
                  </a:lnTo>
                  <a:lnTo>
                    <a:pt x="193" y="167"/>
                  </a:lnTo>
                  <a:lnTo>
                    <a:pt x="193" y="169"/>
                  </a:lnTo>
                  <a:lnTo>
                    <a:pt x="193" y="172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9" y="186"/>
                  </a:lnTo>
                  <a:lnTo>
                    <a:pt x="201" y="186"/>
                  </a:lnTo>
                  <a:lnTo>
                    <a:pt x="201" y="188"/>
                  </a:lnTo>
                  <a:lnTo>
                    <a:pt x="199" y="189"/>
                  </a:lnTo>
                  <a:lnTo>
                    <a:pt x="197" y="191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89" y="199"/>
                  </a:lnTo>
                  <a:lnTo>
                    <a:pt x="189" y="201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10"/>
                  </a:lnTo>
                  <a:lnTo>
                    <a:pt x="189" y="210"/>
                  </a:lnTo>
                  <a:lnTo>
                    <a:pt x="189" y="210"/>
                  </a:lnTo>
                  <a:lnTo>
                    <a:pt x="187" y="212"/>
                  </a:lnTo>
                  <a:lnTo>
                    <a:pt x="187" y="21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2" y="224"/>
                  </a:lnTo>
                  <a:lnTo>
                    <a:pt x="182" y="224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5"/>
                  </a:lnTo>
                  <a:lnTo>
                    <a:pt x="176" y="227"/>
                  </a:lnTo>
                  <a:lnTo>
                    <a:pt x="174" y="229"/>
                  </a:lnTo>
                  <a:lnTo>
                    <a:pt x="172" y="229"/>
                  </a:lnTo>
                  <a:lnTo>
                    <a:pt x="170" y="229"/>
                  </a:lnTo>
                  <a:lnTo>
                    <a:pt x="170" y="229"/>
                  </a:lnTo>
                  <a:lnTo>
                    <a:pt x="167" y="231"/>
                  </a:lnTo>
                  <a:lnTo>
                    <a:pt x="165" y="233"/>
                  </a:lnTo>
                  <a:lnTo>
                    <a:pt x="165" y="237"/>
                  </a:lnTo>
                  <a:lnTo>
                    <a:pt x="159" y="246"/>
                  </a:lnTo>
                  <a:lnTo>
                    <a:pt x="161" y="250"/>
                  </a:lnTo>
                  <a:lnTo>
                    <a:pt x="161" y="252"/>
                  </a:lnTo>
                  <a:lnTo>
                    <a:pt x="165" y="254"/>
                  </a:lnTo>
                  <a:lnTo>
                    <a:pt x="167" y="254"/>
                  </a:lnTo>
                  <a:lnTo>
                    <a:pt x="168" y="256"/>
                  </a:lnTo>
                  <a:lnTo>
                    <a:pt x="170" y="258"/>
                  </a:lnTo>
                  <a:lnTo>
                    <a:pt x="170" y="259"/>
                  </a:lnTo>
                  <a:lnTo>
                    <a:pt x="170" y="263"/>
                  </a:lnTo>
                  <a:lnTo>
                    <a:pt x="168" y="265"/>
                  </a:lnTo>
                  <a:lnTo>
                    <a:pt x="168" y="267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3" y="278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59" y="288"/>
                  </a:lnTo>
                  <a:lnTo>
                    <a:pt x="159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5" y="294"/>
                  </a:lnTo>
                  <a:lnTo>
                    <a:pt x="155" y="295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0" y="299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8" y="303"/>
                  </a:lnTo>
                  <a:lnTo>
                    <a:pt x="148" y="305"/>
                  </a:lnTo>
                  <a:lnTo>
                    <a:pt x="148" y="307"/>
                  </a:lnTo>
                  <a:lnTo>
                    <a:pt x="146" y="309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4" y="313"/>
                  </a:lnTo>
                  <a:lnTo>
                    <a:pt x="144" y="314"/>
                  </a:lnTo>
                  <a:lnTo>
                    <a:pt x="142" y="314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32" y="345"/>
                  </a:lnTo>
                  <a:lnTo>
                    <a:pt x="132" y="347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1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7" y="348"/>
                  </a:lnTo>
                  <a:lnTo>
                    <a:pt x="127" y="347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19" y="345"/>
                  </a:lnTo>
                  <a:lnTo>
                    <a:pt x="117" y="343"/>
                  </a:lnTo>
                  <a:lnTo>
                    <a:pt x="115" y="343"/>
                  </a:lnTo>
                  <a:lnTo>
                    <a:pt x="110" y="343"/>
                  </a:lnTo>
                  <a:lnTo>
                    <a:pt x="108" y="343"/>
                  </a:lnTo>
                  <a:lnTo>
                    <a:pt x="106" y="339"/>
                  </a:lnTo>
                  <a:lnTo>
                    <a:pt x="104" y="339"/>
                  </a:lnTo>
                  <a:lnTo>
                    <a:pt x="100" y="339"/>
                  </a:lnTo>
                  <a:lnTo>
                    <a:pt x="97" y="339"/>
                  </a:lnTo>
                  <a:lnTo>
                    <a:pt x="95" y="339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1" y="341"/>
                  </a:lnTo>
                  <a:lnTo>
                    <a:pt x="89" y="343"/>
                  </a:lnTo>
                  <a:lnTo>
                    <a:pt x="87" y="343"/>
                  </a:lnTo>
                  <a:lnTo>
                    <a:pt x="85" y="343"/>
                  </a:lnTo>
                  <a:lnTo>
                    <a:pt x="85" y="341"/>
                  </a:lnTo>
                  <a:lnTo>
                    <a:pt x="85" y="341"/>
                  </a:lnTo>
                  <a:lnTo>
                    <a:pt x="85" y="339"/>
                  </a:lnTo>
                  <a:lnTo>
                    <a:pt x="83" y="337"/>
                  </a:lnTo>
                  <a:lnTo>
                    <a:pt x="81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78" y="333"/>
                  </a:lnTo>
                  <a:lnTo>
                    <a:pt x="76" y="335"/>
                  </a:lnTo>
                  <a:lnTo>
                    <a:pt x="76" y="335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6" y="341"/>
                  </a:lnTo>
                  <a:lnTo>
                    <a:pt x="76" y="343"/>
                  </a:lnTo>
                  <a:lnTo>
                    <a:pt x="78" y="345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79" y="347"/>
                  </a:lnTo>
                  <a:lnTo>
                    <a:pt x="79" y="347"/>
                  </a:lnTo>
                  <a:lnTo>
                    <a:pt x="79" y="350"/>
                  </a:lnTo>
                  <a:lnTo>
                    <a:pt x="81" y="358"/>
                  </a:lnTo>
                  <a:lnTo>
                    <a:pt x="83" y="360"/>
                  </a:lnTo>
                  <a:lnTo>
                    <a:pt x="83" y="360"/>
                  </a:lnTo>
                  <a:lnTo>
                    <a:pt x="83" y="362"/>
                  </a:lnTo>
                  <a:lnTo>
                    <a:pt x="85" y="362"/>
                  </a:lnTo>
                  <a:lnTo>
                    <a:pt x="85" y="366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83" y="384"/>
                  </a:lnTo>
                  <a:lnTo>
                    <a:pt x="83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81" y="396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81" y="402"/>
                  </a:lnTo>
                  <a:lnTo>
                    <a:pt x="81" y="403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76" y="411"/>
                  </a:lnTo>
                  <a:lnTo>
                    <a:pt x="74" y="411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70" y="409"/>
                  </a:lnTo>
                  <a:lnTo>
                    <a:pt x="68" y="409"/>
                  </a:lnTo>
                  <a:lnTo>
                    <a:pt x="68" y="407"/>
                  </a:lnTo>
                  <a:lnTo>
                    <a:pt x="66" y="409"/>
                  </a:lnTo>
                  <a:lnTo>
                    <a:pt x="64" y="409"/>
                  </a:lnTo>
                  <a:lnTo>
                    <a:pt x="64" y="411"/>
                  </a:lnTo>
                  <a:lnTo>
                    <a:pt x="64" y="415"/>
                  </a:lnTo>
                  <a:lnTo>
                    <a:pt x="66" y="415"/>
                  </a:lnTo>
                  <a:lnTo>
                    <a:pt x="66" y="419"/>
                  </a:lnTo>
                  <a:lnTo>
                    <a:pt x="68" y="419"/>
                  </a:lnTo>
                  <a:lnTo>
                    <a:pt x="66" y="420"/>
                  </a:lnTo>
                  <a:lnTo>
                    <a:pt x="66" y="422"/>
                  </a:lnTo>
                  <a:lnTo>
                    <a:pt x="64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1" y="428"/>
                  </a:lnTo>
                  <a:lnTo>
                    <a:pt x="61" y="434"/>
                  </a:lnTo>
                  <a:lnTo>
                    <a:pt x="61" y="436"/>
                  </a:lnTo>
                  <a:lnTo>
                    <a:pt x="61" y="437"/>
                  </a:lnTo>
                  <a:lnTo>
                    <a:pt x="62" y="439"/>
                  </a:lnTo>
                  <a:lnTo>
                    <a:pt x="62" y="441"/>
                  </a:lnTo>
                  <a:lnTo>
                    <a:pt x="62" y="443"/>
                  </a:lnTo>
                  <a:lnTo>
                    <a:pt x="62" y="447"/>
                  </a:lnTo>
                  <a:lnTo>
                    <a:pt x="62" y="447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6" y="455"/>
                  </a:lnTo>
                  <a:lnTo>
                    <a:pt x="66" y="456"/>
                  </a:lnTo>
                  <a:lnTo>
                    <a:pt x="66" y="466"/>
                  </a:lnTo>
                  <a:lnTo>
                    <a:pt x="66" y="466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2" y="472"/>
                  </a:lnTo>
                  <a:lnTo>
                    <a:pt x="62" y="472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9" y="470"/>
                  </a:lnTo>
                  <a:lnTo>
                    <a:pt x="59" y="470"/>
                  </a:lnTo>
                  <a:lnTo>
                    <a:pt x="57" y="470"/>
                  </a:lnTo>
                  <a:lnTo>
                    <a:pt x="57" y="472"/>
                  </a:lnTo>
                  <a:lnTo>
                    <a:pt x="57" y="472"/>
                  </a:lnTo>
                  <a:lnTo>
                    <a:pt x="57" y="475"/>
                  </a:lnTo>
                  <a:lnTo>
                    <a:pt x="57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5"/>
                  </a:lnTo>
                  <a:lnTo>
                    <a:pt x="51" y="485"/>
                  </a:lnTo>
                  <a:lnTo>
                    <a:pt x="51" y="485"/>
                  </a:lnTo>
                  <a:lnTo>
                    <a:pt x="49" y="483"/>
                  </a:lnTo>
                  <a:lnTo>
                    <a:pt x="49" y="483"/>
                  </a:lnTo>
                  <a:lnTo>
                    <a:pt x="49" y="485"/>
                  </a:lnTo>
                  <a:lnTo>
                    <a:pt x="47" y="487"/>
                  </a:lnTo>
                  <a:lnTo>
                    <a:pt x="47" y="489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5" y="483"/>
                  </a:lnTo>
                  <a:lnTo>
                    <a:pt x="44" y="481"/>
                  </a:lnTo>
                  <a:lnTo>
                    <a:pt x="40" y="477"/>
                  </a:lnTo>
                  <a:lnTo>
                    <a:pt x="36" y="473"/>
                  </a:lnTo>
                  <a:lnTo>
                    <a:pt x="34" y="473"/>
                  </a:lnTo>
                  <a:lnTo>
                    <a:pt x="34" y="473"/>
                  </a:lnTo>
                  <a:lnTo>
                    <a:pt x="32" y="475"/>
                  </a:lnTo>
                  <a:lnTo>
                    <a:pt x="34" y="477"/>
                  </a:lnTo>
                  <a:lnTo>
                    <a:pt x="34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9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3"/>
                  </a:lnTo>
                  <a:lnTo>
                    <a:pt x="32" y="483"/>
                  </a:lnTo>
                  <a:lnTo>
                    <a:pt x="30" y="483"/>
                  </a:lnTo>
                  <a:lnTo>
                    <a:pt x="30" y="485"/>
                  </a:lnTo>
                  <a:lnTo>
                    <a:pt x="30" y="485"/>
                  </a:lnTo>
                  <a:lnTo>
                    <a:pt x="28" y="485"/>
                  </a:lnTo>
                  <a:lnTo>
                    <a:pt x="28" y="485"/>
                  </a:lnTo>
                  <a:lnTo>
                    <a:pt x="28" y="487"/>
                  </a:lnTo>
                  <a:lnTo>
                    <a:pt x="26" y="487"/>
                  </a:lnTo>
                  <a:lnTo>
                    <a:pt x="26" y="487"/>
                  </a:lnTo>
                  <a:lnTo>
                    <a:pt x="28" y="490"/>
                  </a:lnTo>
                  <a:lnTo>
                    <a:pt x="28" y="492"/>
                  </a:lnTo>
                  <a:lnTo>
                    <a:pt x="26" y="504"/>
                  </a:lnTo>
                  <a:lnTo>
                    <a:pt x="28" y="521"/>
                  </a:lnTo>
                  <a:lnTo>
                    <a:pt x="28" y="523"/>
                  </a:lnTo>
                  <a:lnTo>
                    <a:pt x="28" y="526"/>
                  </a:lnTo>
                  <a:lnTo>
                    <a:pt x="30" y="534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28" y="538"/>
                  </a:lnTo>
                  <a:lnTo>
                    <a:pt x="28" y="540"/>
                  </a:lnTo>
                  <a:lnTo>
                    <a:pt x="26" y="540"/>
                  </a:lnTo>
                  <a:lnTo>
                    <a:pt x="25" y="538"/>
                  </a:lnTo>
                  <a:lnTo>
                    <a:pt x="25" y="536"/>
                  </a:lnTo>
                  <a:lnTo>
                    <a:pt x="25" y="534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3" y="528"/>
                  </a:lnTo>
                  <a:lnTo>
                    <a:pt x="13" y="528"/>
                  </a:lnTo>
                  <a:lnTo>
                    <a:pt x="13" y="526"/>
                  </a:lnTo>
                  <a:lnTo>
                    <a:pt x="13" y="526"/>
                  </a:lnTo>
                  <a:lnTo>
                    <a:pt x="11" y="525"/>
                  </a:lnTo>
                  <a:lnTo>
                    <a:pt x="9" y="525"/>
                  </a:lnTo>
                  <a:lnTo>
                    <a:pt x="8" y="526"/>
                  </a:lnTo>
                  <a:lnTo>
                    <a:pt x="6" y="526"/>
                  </a:lnTo>
                  <a:lnTo>
                    <a:pt x="4" y="526"/>
                  </a:lnTo>
                  <a:lnTo>
                    <a:pt x="4" y="528"/>
                  </a:lnTo>
                  <a:lnTo>
                    <a:pt x="2" y="532"/>
                  </a:lnTo>
                  <a:lnTo>
                    <a:pt x="0" y="534"/>
                  </a:lnTo>
                  <a:lnTo>
                    <a:pt x="0" y="536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5"/>
                  </a:lnTo>
                  <a:lnTo>
                    <a:pt x="0" y="547"/>
                  </a:lnTo>
                  <a:lnTo>
                    <a:pt x="2" y="547"/>
                  </a:lnTo>
                  <a:lnTo>
                    <a:pt x="2" y="549"/>
                  </a:lnTo>
                  <a:lnTo>
                    <a:pt x="4" y="551"/>
                  </a:lnTo>
                  <a:lnTo>
                    <a:pt x="6" y="553"/>
                  </a:lnTo>
                  <a:lnTo>
                    <a:pt x="6" y="553"/>
                  </a:lnTo>
                  <a:lnTo>
                    <a:pt x="8" y="561"/>
                  </a:lnTo>
                  <a:lnTo>
                    <a:pt x="8" y="561"/>
                  </a:lnTo>
                  <a:lnTo>
                    <a:pt x="8" y="562"/>
                  </a:lnTo>
                  <a:lnTo>
                    <a:pt x="11" y="574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5" y="579"/>
                  </a:lnTo>
                  <a:lnTo>
                    <a:pt x="15" y="579"/>
                  </a:lnTo>
                  <a:lnTo>
                    <a:pt x="17" y="579"/>
                  </a:lnTo>
                  <a:lnTo>
                    <a:pt x="17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3" y="585"/>
                  </a:lnTo>
                  <a:lnTo>
                    <a:pt x="23" y="587"/>
                  </a:lnTo>
                  <a:lnTo>
                    <a:pt x="23" y="589"/>
                  </a:lnTo>
                  <a:lnTo>
                    <a:pt x="25" y="591"/>
                  </a:lnTo>
                  <a:lnTo>
                    <a:pt x="30" y="597"/>
                  </a:lnTo>
                  <a:lnTo>
                    <a:pt x="32" y="598"/>
                  </a:lnTo>
                  <a:lnTo>
                    <a:pt x="34" y="606"/>
                  </a:lnTo>
                  <a:lnTo>
                    <a:pt x="36" y="608"/>
                  </a:lnTo>
                  <a:lnTo>
                    <a:pt x="36" y="610"/>
                  </a:lnTo>
                  <a:lnTo>
                    <a:pt x="38" y="610"/>
                  </a:lnTo>
                  <a:lnTo>
                    <a:pt x="38" y="608"/>
                  </a:lnTo>
                  <a:lnTo>
                    <a:pt x="38" y="600"/>
                  </a:lnTo>
                  <a:lnTo>
                    <a:pt x="38" y="598"/>
                  </a:lnTo>
                  <a:lnTo>
                    <a:pt x="38" y="597"/>
                  </a:lnTo>
                  <a:lnTo>
                    <a:pt x="36" y="593"/>
                  </a:lnTo>
                  <a:lnTo>
                    <a:pt x="36" y="587"/>
                  </a:lnTo>
                  <a:lnTo>
                    <a:pt x="36" y="587"/>
                  </a:lnTo>
                  <a:lnTo>
                    <a:pt x="32" y="581"/>
                  </a:lnTo>
                  <a:lnTo>
                    <a:pt x="30" y="579"/>
                  </a:lnTo>
                  <a:lnTo>
                    <a:pt x="32" y="579"/>
                  </a:lnTo>
                  <a:lnTo>
                    <a:pt x="36" y="585"/>
                  </a:lnTo>
                  <a:lnTo>
                    <a:pt x="36" y="587"/>
                  </a:lnTo>
                  <a:lnTo>
                    <a:pt x="38" y="589"/>
                  </a:lnTo>
                  <a:lnTo>
                    <a:pt x="38" y="591"/>
                  </a:lnTo>
                  <a:lnTo>
                    <a:pt x="38" y="593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7"/>
                  </a:lnTo>
                  <a:lnTo>
                    <a:pt x="42" y="595"/>
                  </a:lnTo>
                  <a:lnTo>
                    <a:pt x="42" y="595"/>
                  </a:lnTo>
                  <a:lnTo>
                    <a:pt x="42" y="593"/>
                  </a:lnTo>
                  <a:lnTo>
                    <a:pt x="44" y="593"/>
                  </a:lnTo>
                  <a:lnTo>
                    <a:pt x="44" y="593"/>
                  </a:lnTo>
                  <a:lnTo>
                    <a:pt x="44" y="595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5" y="602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9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49" y="606"/>
                  </a:lnTo>
                  <a:lnTo>
                    <a:pt x="45" y="608"/>
                  </a:lnTo>
                  <a:lnTo>
                    <a:pt x="42" y="610"/>
                  </a:lnTo>
                  <a:lnTo>
                    <a:pt x="42" y="612"/>
                  </a:lnTo>
                  <a:lnTo>
                    <a:pt x="40" y="612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5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9" y="619"/>
                  </a:lnTo>
                  <a:lnTo>
                    <a:pt x="51" y="614"/>
                  </a:lnTo>
                  <a:lnTo>
                    <a:pt x="55" y="608"/>
                  </a:lnTo>
                  <a:lnTo>
                    <a:pt x="57" y="606"/>
                  </a:lnTo>
                  <a:lnTo>
                    <a:pt x="57" y="602"/>
                  </a:lnTo>
                  <a:lnTo>
                    <a:pt x="57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61" y="591"/>
                  </a:lnTo>
                  <a:lnTo>
                    <a:pt x="61" y="589"/>
                  </a:lnTo>
                  <a:lnTo>
                    <a:pt x="61" y="591"/>
                  </a:lnTo>
                  <a:lnTo>
                    <a:pt x="61" y="593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9" y="602"/>
                  </a:lnTo>
                  <a:lnTo>
                    <a:pt x="59" y="602"/>
                  </a:lnTo>
                  <a:lnTo>
                    <a:pt x="61" y="602"/>
                  </a:lnTo>
                  <a:lnTo>
                    <a:pt x="61" y="598"/>
                  </a:lnTo>
                  <a:lnTo>
                    <a:pt x="62" y="598"/>
                  </a:lnTo>
                  <a:lnTo>
                    <a:pt x="61" y="602"/>
                  </a:lnTo>
                  <a:lnTo>
                    <a:pt x="61" y="602"/>
                  </a:lnTo>
                  <a:lnTo>
                    <a:pt x="59" y="604"/>
                  </a:lnTo>
                  <a:lnTo>
                    <a:pt x="59" y="604"/>
                  </a:lnTo>
                  <a:lnTo>
                    <a:pt x="57" y="610"/>
                  </a:lnTo>
                  <a:lnTo>
                    <a:pt x="55" y="612"/>
                  </a:lnTo>
                  <a:lnTo>
                    <a:pt x="55" y="615"/>
                  </a:lnTo>
                  <a:lnTo>
                    <a:pt x="55" y="617"/>
                  </a:lnTo>
                  <a:lnTo>
                    <a:pt x="57" y="617"/>
                  </a:lnTo>
                  <a:lnTo>
                    <a:pt x="59" y="617"/>
                  </a:ln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2" y="614"/>
                  </a:lnTo>
                  <a:lnTo>
                    <a:pt x="62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5"/>
                  </a:lnTo>
                  <a:lnTo>
                    <a:pt x="61" y="617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5" y="619"/>
                  </a:lnTo>
                  <a:lnTo>
                    <a:pt x="53" y="619"/>
                  </a:lnTo>
                  <a:lnTo>
                    <a:pt x="53" y="619"/>
                  </a:lnTo>
                  <a:lnTo>
                    <a:pt x="53" y="623"/>
                  </a:lnTo>
                  <a:lnTo>
                    <a:pt x="55" y="623"/>
                  </a:lnTo>
                  <a:lnTo>
                    <a:pt x="55" y="623"/>
                  </a:lnTo>
                  <a:lnTo>
                    <a:pt x="57" y="625"/>
                  </a:lnTo>
                  <a:lnTo>
                    <a:pt x="59" y="627"/>
                  </a:lnTo>
                  <a:lnTo>
                    <a:pt x="59" y="629"/>
                  </a:lnTo>
                  <a:lnTo>
                    <a:pt x="59" y="631"/>
                  </a:lnTo>
                  <a:lnTo>
                    <a:pt x="59" y="633"/>
                  </a:lnTo>
                  <a:lnTo>
                    <a:pt x="62" y="638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6" y="640"/>
                  </a:lnTo>
                  <a:lnTo>
                    <a:pt x="64" y="640"/>
                  </a:lnTo>
                  <a:lnTo>
                    <a:pt x="64" y="638"/>
                  </a:lnTo>
                  <a:lnTo>
                    <a:pt x="64" y="636"/>
                  </a:lnTo>
                  <a:lnTo>
                    <a:pt x="62" y="634"/>
                  </a:lnTo>
                  <a:lnTo>
                    <a:pt x="62" y="631"/>
                  </a:lnTo>
                  <a:lnTo>
                    <a:pt x="62" y="629"/>
                  </a:lnTo>
                  <a:lnTo>
                    <a:pt x="64" y="629"/>
                  </a:lnTo>
                  <a:lnTo>
                    <a:pt x="66" y="629"/>
                  </a:lnTo>
                  <a:lnTo>
                    <a:pt x="66" y="631"/>
                  </a:lnTo>
                  <a:lnTo>
                    <a:pt x="68" y="634"/>
                  </a:lnTo>
                  <a:lnTo>
                    <a:pt x="68" y="638"/>
                  </a:lnTo>
                  <a:lnTo>
                    <a:pt x="70" y="640"/>
                  </a:lnTo>
                  <a:lnTo>
                    <a:pt x="72" y="642"/>
                  </a:lnTo>
                  <a:lnTo>
                    <a:pt x="72" y="640"/>
                  </a:lnTo>
                  <a:lnTo>
                    <a:pt x="68" y="633"/>
                  </a:lnTo>
                  <a:lnTo>
                    <a:pt x="66" y="627"/>
                  </a:lnTo>
                  <a:lnTo>
                    <a:pt x="64" y="625"/>
                  </a:lnTo>
                  <a:lnTo>
                    <a:pt x="64" y="623"/>
                  </a:lnTo>
                  <a:lnTo>
                    <a:pt x="64" y="621"/>
                  </a:lnTo>
                  <a:lnTo>
                    <a:pt x="64" y="623"/>
                  </a:lnTo>
                  <a:lnTo>
                    <a:pt x="64" y="623"/>
                  </a:lnTo>
                  <a:lnTo>
                    <a:pt x="66" y="625"/>
                  </a:lnTo>
                  <a:lnTo>
                    <a:pt x="68" y="625"/>
                  </a:lnTo>
                  <a:lnTo>
                    <a:pt x="68" y="623"/>
                  </a:lnTo>
                  <a:lnTo>
                    <a:pt x="70" y="625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6" y="625"/>
                  </a:lnTo>
                  <a:lnTo>
                    <a:pt x="76" y="623"/>
                  </a:lnTo>
                  <a:lnTo>
                    <a:pt x="78" y="623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9" y="625"/>
                  </a:lnTo>
                  <a:lnTo>
                    <a:pt x="79" y="627"/>
                  </a:lnTo>
                  <a:lnTo>
                    <a:pt x="81" y="627"/>
                  </a:lnTo>
                  <a:lnTo>
                    <a:pt x="81" y="625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3" y="631"/>
                  </a:lnTo>
                  <a:lnTo>
                    <a:pt x="85" y="633"/>
                  </a:lnTo>
                  <a:lnTo>
                    <a:pt x="85" y="633"/>
                  </a:lnTo>
                  <a:lnTo>
                    <a:pt x="87" y="633"/>
                  </a:lnTo>
                  <a:lnTo>
                    <a:pt x="87" y="631"/>
                  </a:lnTo>
                  <a:lnTo>
                    <a:pt x="87" y="629"/>
                  </a:lnTo>
                  <a:lnTo>
                    <a:pt x="87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31"/>
                  </a:lnTo>
                  <a:lnTo>
                    <a:pt x="89" y="631"/>
                  </a:lnTo>
                  <a:lnTo>
                    <a:pt x="91" y="631"/>
                  </a:lnTo>
                  <a:lnTo>
                    <a:pt x="91" y="633"/>
                  </a:lnTo>
                  <a:lnTo>
                    <a:pt x="91" y="633"/>
                  </a:lnTo>
                  <a:lnTo>
                    <a:pt x="91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5" y="636"/>
                  </a:lnTo>
                  <a:lnTo>
                    <a:pt x="95" y="636"/>
                  </a:lnTo>
                  <a:lnTo>
                    <a:pt x="97" y="63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100" y="634"/>
                  </a:lnTo>
                  <a:lnTo>
                    <a:pt x="102" y="634"/>
                  </a:lnTo>
                  <a:lnTo>
                    <a:pt x="104" y="634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6" y="634"/>
                  </a:lnTo>
                  <a:lnTo>
                    <a:pt x="106" y="634"/>
                  </a:lnTo>
                  <a:lnTo>
                    <a:pt x="104" y="634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6" y="636"/>
                  </a:lnTo>
                  <a:lnTo>
                    <a:pt x="102" y="636"/>
                  </a:lnTo>
                  <a:lnTo>
                    <a:pt x="100" y="636"/>
                  </a:lnTo>
                  <a:lnTo>
                    <a:pt x="100" y="638"/>
                  </a:lnTo>
                  <a:lnTo>
                    <a:pt x="97" y="644"/>
                  </a:lnTo>
                  <a:lnTo>
                    <a:pt x="97" y="644"/>
                  </a:lnTo>
                  <a:lnTo>
                    <a:pt x="97" y="650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8" y="646"/>
                  </a:lnTo>
                  <a:lnTo>
                    <a:pt x="98" y="648"/>
                  </a:lnTo>
                  <a:lnTo>
                    <a:pt x="98" y="648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2" y="646"/>
                  </a:lnTo>
                  <a:lnTo>
                    <a:pt x="104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4" y="648"/>
                  </a:lnTo>
                  <a:lnTo>
                    <a:pt x="104" y="648"/>
                  </a:lnTo>
                  <a:lnTo>
                    <a:pt x="104" y="650"/>
                  </a:lnTo>
                  <a:lnTo>
                    <a:pt x="104" y="650"/>
                  </a:lnTo>
                  <a:lnTo>
                    <a:pt x="104" y="651"/>
                  </a:lnTo>
                  <a:lnTo>
                    <a:pt x="104" y="651"/>
                  </a:lnTo>
                  <a:lnTo>
                    <a:pt x="106" y="651"/>
                  </a:lnTo>
                  <a:lnTo>
                    <a:pt x="108" y="651"/>
                  </a:lnTo>
                  <a:lnTo>
                    <a:pt x="110" y="650"/>
                  </a:lnTo>
                  <a:lnTo>
                    <a:pt x="110" y="646"/>
                  </a:lnTo>
                  <a:lnTo>
                    <a:pt x="110" y="648"/>
                  </a:lnTo>
                  <a:lnTo>
                    <a:pt x="112" y="650"/>
                  </a:lnTo>
                  <a:lnTo>
                    <a:pt x="110" y="650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53"/>
                  </a:lnTo>
                  <a:lnTo>
                    <a:pt x="108" y="653"/>
                  </a:lnTo>
                  <a:lnTo>
                    <a:pt x="106" y="653"/>
                  </a:lnTo>
                  <a:lnTo>
                    <a:pt x="106" y="653"/>
                  </a:lnTo>
                  <a:lnTo>
                    <a:pt x="104" y="655"/>
                  </a:lnTo>
                  <a:lnTo>
                    <a:pt x="106" y="655"/>
                  </a:lnTo>
                  <a:lnTo>
                    <a:pt x="108" y="657"/>
                  </a:lnTo>
                  <a:lnTo>
                    <a:pt x="108" y="657"/>
                  </a:lnTo>
                  <a:lnTo>
                    <a:pt x="110" y="659"/>
                  </a:lnTo>
                  <a:lnTo>
                    <a:pt x="110" y="661"/>
                  </a:lnTo>
                  <a:lnTo>
                    <a:pt x="114" y="663"/>
                  </a:lnTo>
                  <a:lnTo>
                    <a:pt x="115" y="665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5"/>
                  </a:lnTo>
                  <a:lnTo>
                    <a:pt x="119" y="665"/>
                  </a:lnTo>
                  <a:lnTo>
                    <a:pt x="117" y="665"/>
                  </a:lnTo>
                  <a:lnTo>
                    <a:pt x="117" y="667"/>
                  </a:lnTo>
                  <a:lnTo>
                    <a:pt x="117" y="667"/>
                  </a:lnTo>
                  <a:lnTo>
                    <a:pt x="119" y="667"/>
                  </a:lnTo>
                  <a:lnTo>
                    <a:pt x="121" y="667"/>
                  </a:lnTo>
                  <a:lnTo>
                    <a:pt x="121" y="667"/>
                  </a:lnTo>
                  <a:lnTo>
                    <a:pt x="123" y="667"/>
                  </a:lnTo>
                  <a:lnTo>
                    <a:pt x="123" y="668"/>
                  </a:lnTo>
                  <a:lnTo>
                    <a:pt x="121" y="668"/>
                  </a:lnTo>
                  <a:lnTo>
                    <a:pt x="121" y="670"/>
                  </a:lnTo>
                  <a:lnTo>
                    <a:pt x="121" y="672"/>
                  </a:lnTo>
                  <a:lnTo>
                    <a:pt x="121" y="674"/>
                  </a:lnTo>
                  <a:lnTo>
                    <a:pt x="121" y="674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4" y="682"/>
                  </a:lnTo>
                  <a:lnTo>
                    <a:pt x="112" y="684"/>
                  </a:lnTo>
                  <a:lnTo>
                    <a:pt x="110" y="684"/>
                  </a:lnTo>
                  <a:lnTo>
                    <a:pt x="106" y="682"/>
                  </a:lnTo>
                  <a:lnTo>
                    <a:pt x="104" y="680"/>
                  </a:lnTo>
                  <a:lnTo>
                    <a:pt x="104" y="678"/>
                  </a:lnTo>
                  <a:lnTo>
                    <a:pt x="102" y="678"/>
                  </a:lnTo>
                  <a:lnTo>
                    <a:pt x="100" y="678"/>
                  </a:lnTo>
                  <a:lnTo>
                    <a:pt x="97" y="676"/>
                  </a:lnTo>
                  <a:lnTo>
                    <a:pt x="98" y="674"/>
                  </a:lnTo>
                  <a:lnTo>
                    <a:pt x="98" y="674"/>
                  </a:lnTo>
                  <a:lnTo>
                    <a:pt x="97" y="670"/>
                  </a:lnTo>
                  <a:lnTo>
                    <a:pt x="95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89" y="670"/>
                  </a:lnTo>
                  <a:lnTo>
                    <a:pt x="89" y="670"/>
                  </a:lnTo>
                  <a:lnTo>
                    <a:pt x="87" y="672"/>
                  </a:lnTo>
                  <a:lnTo>
                    <a:pt x="87" y="674"/>
                  </a:lnTo>
                  <a:lnTo>
                    <a:pt x="89" y="676"/>
                  </a:lnTo>
                  <a:lnTo>
                    <a:pt x="89" y="678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5" y="687"/>
                  </a:lnTo>
                  <a:lnTo>
                    <a:pt x="97" y="687"/>
                  </a:lnTo>
                  <a:lnTo>
                    <a:pt x="98" y="689"/>
                  </a:lnTo>
                  <a:lnTo>
                    <a:pt x="98" y="691"/>
                  </a:lnTo>
                  <a:lnTo>
                    <a:pt x="98" y="691"/>
                  </a:lnTo>
                  <a:lnTo>
                    <a:pt x="100" y="693"/>
                  </a:lnTo>
                  <a:lnTo>
                    <a:pt x="100" y="693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00" y="697"/>
                  </a:lnTo>
                  <a:lnTo>
                    <a:pt x="100" y="697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4" y="699"/>
                  </a:lnTo>
                  <a:lnTo>
                    <a:pt x="104" y="699"/>
                  </a:lnTo>
                  <a:lnTo>
                    <a:pt x="104" y="701"/>
                  </a:lnTo>
                  <a:lnTo>
                    <a:pt x="104" y="701"/>
                  </a:lnTo>
                  <a:lnTo>
                    <a:pt x="106" y="703"/>
                  </a:lnTo>
                  <a:lnTo>
                    <a:pt x="110" y="703"/>
                  </a:lnTo>
                  <a:lnTo>
                    <a:pt x="110" y="704"/>
                  </a:lnTo>
                  <a:lnTo>
                    <a:pt x="114" y="706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10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3"/>
                  </a:lnTo>
                  <a:lnTo>
                    <a:pt x="121" y="703"/>
                  </a:lnTo>
                  <a:lnTo>
                    <a:pt x="121" y="701"/>
                  </a:lnTo>
                  <a:lnTo>
                    <a:pt x="121" y="699"/>
                  </a:lnTo>
                  <a:lnTo>
                    <a:pt x="119" y="699"/>
                  </a:lnTo>
                  <a:lnTo>
                    <a:pt x="119" y="697"/>
                  </a:lnTo>
                  <a:lnTo>
                    <a:pt x="119" y="693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89"/>
                  </a:lnTo>
                  <a:lnTo>
                    <a:pt x="117" y="687"/>
                  </a:lnTo>
                  <a:lnTo>
                    <a:pt x="117" y="687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9" y="686"/>
                  </a:lnTo>
                  <a:lnTo>
                    <a:pt x="119" y="686"/>
                  </a:lnTo>
                  <a:lnTo>
                    <a:pt x="119" y="687"/>
                  </a:lnTo>
                  <a:lnTo>
                    <a:pt x="119" y="687"/>
                  </a:lnTo>
                  <a:lnTo>
                    <a:pt x="121" y="689"/>
                  </a:lnTo>
                  <a:lnTo>
                    <a:pt x="123" y="689"/>
                  </a:lnTo>
                  <a:lnTo>
                    <a:pt x="123" y="687"/>
                  </a:lnTo>
                  <a:lnTo>
                    <a:pt x="125" y="686"/>
                  </a:lnTo>
                  <a:lnTo>
                    <a:pt x="125" y="686"/>
                  </a:lnTo>
                  <a:lnTo>
                    <a:pt x="125" y="684"/>
                  </a:lnTo>
                  <a:lnTo>
                    <a:pt x="125" y="680"/>
                  </a:lnTo>
                  <a:lnTo>
                    <a:pt x="125" y="678"/>
                  </a:lnTo>
                  <a:lnTo>
                    <a:pt x="127" y="674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4"/>
                  </a:lnTo>
                  <a:lnTo>
                    <a:pt x="127" y="676"/>
                  </a:lnTo>
                  <a:lnTo>
                    <a:pt x="127" y="676"/>
                  </a:lnTo>
                  <a:lnTo>
                    <a:pt x="127" y="678"/>
                  </a:lnTo>
                  <a:lnTo>
                    <a:pt x="127" y="684"/>
                  </a:lnTo>
                  <a:lnTo>
                    <a:pt x="127" y="686"/>
                  </a:lnTo>
                  <a:lnTo>
                    <a:pt x="125" y="687"/>
                  </a:lnTo>
                  <a:lnTo>
                    <a:pt x="125" y="687"/>
                  </a:lnTo>
                  <a:lnTo>
                    <a:pt x="125" y="689"/>
                  </a:lnTo>
                  <a:lnTo>
                    <a:pt x="125" y="691"/>
                  </a:lnTo>
                  <a:lnTo>
                    <a:pt x="125" y="691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7" y="693"/>
                  </a:lnTo>
                  <a:lnTo>
                    <a:pt x="127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7" y="695"/>
                  </a:lnTo>
                  <a:lnTo>
                    <a:pt x="127" y="695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25" y="701"/>
                  </a:lnTo>
                  <a:lnTo>
                    <a:pt x="125" y="701"/>
                  </a:lnTo>
                  <a:lnTo>
                    <a:pt x="125" y="703"/>
                  </a:lnTo>
                  <a:lnTo>
                    <a:pt x="127" y="704"/>
                  </a:lnTo>
                  <a:lnTo>
                    <a:pt x="125" y="706"/>
                  </a:lnTo>
                  <a:lnTo>
                    <a:pt x="125" y="708"/>
                  </a:lnTo>
                  <a:lnTo>
                    <a:pt x="125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31" y="712"/>
                  </a:lnTo>
                  <a:lnTo>
                    <a:pt x="132" y="712"/>
                  </a:lnTo>
                  <a:lnTo>
                    <a:pt x="132" y="712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32" y="708"/>
                  </a:lnTo>
                  <a:lnTo>
                    <a:pt x="132" y="710"/>
                  </a:lnTo>
                  <a:lnTo>
                    <a:pt x="132" y="712"/>
                  </a:lnTo>
                  <a:lnTo>
                    <a:pt x="134" y="716"/>
                  </a:lnTo>
                  <a:lnTo>
                    <a:pt x="136" y="718"/>
                  </a:lnTo>
                  <a:lnTo>
                    <a:pt x="138" y="718"/>
                  </a:lnTo>
                  <a:lnTo>
                    <a:pt x="140" y="718"/>
                  </a:lnTo>
                  <a:lnTo>
                    <a:pt x="140" y="718"/>
                  </a:lnTo>
                  <a:lnTo>
                    <a:pt x="142" y="718"/>
                  </a:lnTo>
                  <a:lnTo>
                    <a:pt x="136" y="720"/>
                  </a:lnTo>
                  <a:lnTo>
                    <a:pt x="134" y="720"/>
                  </a:lnTo>
                  <a:lnTo>
                    <a:pt x="132" y="718"/>
                  </a:lnTo>
                  <a:lnTo>
                    <a:pt x="132" y="718"/>
                  </a:lnTo>
                  <a:lnTo>
                    <a:pt x="132" y="720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31"/>
                  </a:lnTo>
                  <a:lnTo>
                    <a:pt x="140" y="733"/>
                  </a:lnTo>
                  <a:lnTo>
                    <a:pt x="140" y="733"/>
                  </a:lnTo>
                  <a:lnTo>
                    <a:pt x="140" y="735"/>
                  </a:lnTo>
                  <a:lnTo>
                    <a:pt x="142" y="737"/>
                  </a:lnTo>
                  <a:lnTo>
                    <a:pt x="146" y="740"/>
                  </a:lnTo>
                  <a:lnTo>
                    <a:pt x="146" y="742"/>
                  </a:lnTo>
                  <a:lnTo>
                    <a:pt x="146" y="742"/>
                  </a:lnTo>
                  <a:lnTo>
                    <a:pt x="146" y="744"/>
                  </a:lnTo>
                  <a:lnTo>
                    <a:pt x="148" y="744"/>
                  </a:lnTo>
                  <a:lnTo>
                    <a:pt x="150" y="744"/>
                  </a:lnTo>
                  <a:lnTo>
                    <a:pt x="150" y="746"/>
                  </a:lnTo>
                  <a:lnTo>
                    <a:pt x="150" y="748"/>
                  </a:lnTo>
                  <a:lnTo>
                    <a:pt x="151" y="748"/>
                  </a:lnTo>
                  <a:lnTo>
                    <a:pt x="150" y="748"/>
                  </a:lnTo>
                  <a:lnTo>
                    <a:pt x="150" y="750"/>
                  </a:lnTo>
                  <a:lnTo>
                    <a:pt x="150" y="750"/>
                  </a:lnTo>
                  <a:lnTo>
                    <a:pt x="148" y="750"/>
                  </a:lnTo>
                  <a:lnTo>
                    <a:pt x="148" y="750"/>
                  </a:lnTo>
                  <a:lnTo>
                    <a:pt x="146" y="750"/>
                  </a:lnTo>
                  <a:lnTo>
                    <a:pt x="146" y="748"/>
                  </a:lnTo>
                  <a:lnTo>
                    <a:pt x="146" y="750"/>
                  </a:lnTo>
                  <a:lnTo>
                    <a:pt x="146" y="750"/>
                  </a:lnTo>
                  <a:lnTo>
                    <a:pt x="144" y="750"/>
                  </a:lnTo>
                  <a:lnTo>
                    <a:pt x="144" y="752"/>
                  </a:lnTo>
                  <a:lnTo>
                    <a:pt x="146" y="752"/>
                  </a:lnTo>
                  <a:lnTo>
                    <a:pt x="146" y="754"/>
                  </a:lnTo>
                  <a:lnTo>
                    <a:pt x="148" y="754"/>
                  </a:lnTo>
                  <a:lnTo>
                    <a:pt x="150" y="752"/>
                  </a:lnTo>
                  <a:lnTo>
                    <a:pt x="151" y="754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3" y="757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55" y="763"/>
                  </a:lnTo>
                  <a:lnTo>
                    <a:pt x="155" y="765"/>
                  </a:lnTo>
                  <a:lnTo>
                    <a:pt x="155" y="767"/>
                  </a:lnTo>
                  <a:lnTo>
                    <a:pt x="155" y="769"/>
                  </a:lnTo>
                  <a:lnTo>
                    <a:pt x="155" y="769"/>
                  </a:lnTo>
                  <a:lnTo>
                    <a:pt x="153" y="771"/>
                  </a:lnTo>
                  <a:lnTo>
                    <a:pt x="153" y="771"/>
                  </a:lnTo>
                  <a:lnTo>
                    <a:pt x="153" y="773"/>
                  </a:lnTo>
                  <a:lnTo>
                    <a:pt x="155" y="776"/>
                  </a:lnTo>
                  <a:lnTo>
                    <a:pt x="155" y="778"/>
                  </a:lnTo>
                  <a:lnTo>
                    <a:pt x="155" y="784"/>
                  </a:lnTo>
                  <a:lnTo>
                    <a:pt x="157" y="786"/>
                  </a:lnTo>
                  <a:lnTo>
                    <a:pt x="159" y="788"/>
                  </a:lnTo>
                  <a:lnTo>
                    <a:pt x="161" y="790"/>
                  </a:lnTo>
                  <a:lnTo>
                    <a:pt x="161" y="793"/>
                  </a:lnTo>
                  <a:lnTo>
                    <a:pt x="161" y="793"/>
                  </a:lnTo>
                  <a:lnTo>
                    <a:pt x="161" y="795"/>
                  </a:lnTo>
                  <a:lnTo>
                    <a:pt x="163" y="797"/>
                  </a:lnTo>
                  <a:lnTo>
                    <a:pt x="163" y="797"/>
                  </a:lnTo>
                  <a:lnTo>
                    <a:pt x="163" y="799"/>
                  </a:lnTo>
                  <a:lnTo>
                    <a:pt x="163" y="799"/>
                  </a:lnTo>
                  <a:lnTo>
                    <a:pt x="165" y="801"/>
                  </a:lnTo>
                  <a:lnTo>
                    <a:pt x="165" y="803"/>
                  </a:lnTo>
                  <a:lnTo>
                    <a:pt x="163" y="801"/>
                  </a:lnTo>
                  <a:lnTo>
                    <a:pt x="161" y="801"/>
                  </a:lnTo>
                  <a:lnTo>
                    <a:pt x="161" y="799"/>
                  </a:lnTo>
                  <a:lnTo>
                    <a:pt x="161" y="801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5"/>
                  </a:lnTo>
                  <a:lnTo>
                    <a:pt x="161" y="805"/>
                  </a:lnTo>
                  <a:lnTo>
                    <a:pt x="161" y="807"/>
                  </a:lnTo>
                  <a:lnTo>
                    <a:pt x="161" y="807"/>
                  </a:lnTo>
                  <a:lnTo>
                    <a:pt x="161" y="816"/>
                  </a:lnTo>
                  <a:lnTo>
                    <a:pt x="163" y="820"/>
                  </a:lnTo>
                  <a:lnTo>
                    <a:pt x="163" y="820"/>
                  </a:lnTo>
                  <a:lnTo>
                    <a:pt x="161" y="818"/>
                  </a:lnTo>
                  <a:lnTo>
                    <a:pt x="161" y="818"/>
                  </a:lnTo>
                  <a:lnTo>
                    <a:pt x="159" y="818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7" y="820"/>
                  </a:lnTo>
                  <a:lnTo>
                    <a:pt x="157" y="822"/>
                  </a:lnTo>
                  <a:lnTo>
                    <a:pt x="157" y="824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9" y="826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7" y="828"/>
                  </a:lnTo>
                  <a:lnTo>
                    <a:pt x="157" y="829"/>
                  </a:lnTo>
                  <a:lnTo>
                    <a:pt x="157" y="829"/>
                  </a:lnTo>
                  <a:lnTo>
                    <a:pt x="153" y="828"/>
                  </a:lnTo>
                  <a:lnTo>
                    <a:pt x="153" y="828"/>
                  </a:lnTo>
                  <a:lnTo>
                    <a:pt x="153" y="829"/>
                  </a:lnTo>
                  <a:lnTo>
                    <a:pt x="153" y="829"/>
                  </a:lnTo>
                  <a:lnTo>
                    <a:pt x="155" y="831"/>
                  </a:lnTo>
                  <a:lnTo>
                    <a:pt x="155" y="831"/>
                  </a:lnTo>
                  <a:lnTo>
                    <a:pt x="155" y="833"/>
                  </a:lnTo>
                  <a:lnTo>
                    <a:pt x="155" y="835"/>
                  </a:lnTo>
                  <a:lnTo>
                    <a:pt x="153" y="835"/>
                  </a:lnTo>
                  <a:lnTo>
                    <a:pt x="153" y="837"/>
                  </a:lnTo>
                  <a:lnTo>
                    <a:pt x="153" y="837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1" y="846"/>
                  </a:lnTo>
                  <a:lnTo>
                    <a:pt x="151" y="848"/>
                  </a:lnTo>
                  <a:lnTo>
                    <a:pt x="151" y="848"/>
                  </a:lnTo>
                  <a:lnTo>
                    <a:pt x="150" y="848"/>
                  </a:lnTo>
                  <a:lnTo>
                    <a:pt x="150" y="846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6"/>
                  </a:lnTo>
                  <a:lnTo>
                    <a:pt x="150" y="856"/>
                  </a:lnTo>
                  <a:lnTo>
                    <a:pt x="148" y="858"/>
                  </a:lnTo>
                  <a:lnTo>
                    <a:pt x="148" y="860"/>
                  </a:lnTo>
                  <a:lnTo>
                    <a:pt x="148" y="860"/>
                  </a:lnTo>
                  <a:lnTo>
                    <a:pt x="148" y="862"/>
                  </a:lnTo>
                  <a:lnTo>
                    <a:pt x="148" y="864"/>
                  </a:lnTo>
                  <a:lnTo>
                    <a:pt x="148" y="865"/>
                  </a:lnTo>
                  <a:lnTo>
                    <a:pt x="146" y="867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71"/>
                  </a:lnTo>
                  <a:lnTo>
                    <a:pt x="146" y="873"/>
                  </a:lnTo>
                  <a:lnTo>
                    <a:pt x="146" y="873"/>
                  </a:lnTo>
                  <a:lnTo>
                    <a:pt x="144" y="873"/>
                  </a:lnTo>
                  <a:lnTo>
                    <a:pt x="142" y="873"/>
                  </a:lnTo>
                  <a:lnTo>
                    <a:pt x="140" y="873"/>
                  </a:lnTo>
                  <a:lnTo>
                    <a:pt x="142" y="879"/>
                  </a:lnTo>
                  <a:lnTo>
                    <a:pt x="140" y="884"/>
                  </a:lnTo>
                  <a:lnTo>
                    <a:pt x="140" y="884"/>
                  </a:lnTo>
                  <a:lnTo>
                    <a:pt x="138" y="884"/>
                  </a:lnTo>
                  <a:lnTo>
                    <a:pt x="138" y="886"/>
                  </a:lnTo>
                  <a:lnTo>
                    <a:pt x="138" y="886"/>
                  </a:lnTo>
                  <a:lnTo>
                    <a:pt x="138" y="892"/>
                  </a:lnTo>
                  <a:lnTo>
                    <a:pt x="138" y="899"/>
                  </a:lnTo>
                  <a:lnTo>
                    <a:pt x="136" y="907"/>
                  </a:lnTo>
                  <a:lnTo>
                    <a:pt x="136" y="909"/>
                  </a:lnTo>
                  <a:lnTo>
                    <a:pt x="138" y="909"/>
                  </a:lnTo>
                  <a:lnTo>
                    <a:pt x="138" y="913"/>
                  </a:lnTo>
                  <a:lnTo>
                    <a:pt x="140" y="913"/>
                  </a:lnTo>
                  <a:lnTo>
                    <a:pt x="140" y="913"/>
                  </a:lnTo>
                  <a:lnTo>
                    <a:pt x="142" y="911"/>
                  </a:lnTo>
                  <a:lnTo>
                    <a:pt x="144" y="911"/>
                  </a:lnTo>
                  <a:lnTo>
                    <a:pt x="144" y="911"/>
                  </a:lnTo>
                  <a:lnTo>
                    <a:pt x="146" y="911"/>
                  </a:lnTo>
                  <a:lnTo>
                    <a:pt x="146" y="911"/>
                  </a:lnTo>
                  <a:lnTo>
                    <a:pt x="146" y="909"/>
                  </a:lnTo>
                  <a:lnTo>
                    <a:pt x="148" y="907"/>
                  </a:lnTo>
                  <a:lnTo>
                    <a:pt x="148" y="907"/>
                  </a:lnTo>
                  <a:lnTo>
                    <a:pt x="150" y="907"/>
                  </a:lnTo>
                  <a:lnTo>
                    <a:pt x="151" y="905"/>
                  </a:lnTo>
                  <a:lnTo>
                    <a:pt x="153" y="903"/>
                  </a:lnTo>
                  <a:lnTo>
                    <a:pt x="157" y="898"/>
                  </a:lnTo>
                  <a:lnTo>
                    <a:pt x="157" y="896"/>
                  </a:lnTo>
                  <a:lnTo>
                    <a:pt x="157" y="896"/>
                  </a:lnTo>
                  <a:lnTo>
                    <a:pt x="157" y="894"/>
                  </a:lnTo>
                  <a:lnTo>
                    <a:pt x="157" y="890"/>
                  </a:lnTo>
                  <a:lnTo>
                    <a:pt x="157" y="890"/>
                  </a:lnTo>
                  <a:lnTo>
                    <a:pt x="159" y="890"/>
                  </a:lnTo>
                  <a:lnTo>
                    <a:pt x="159" y="890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3" y="892"/>
                  </a:lnTo>
                  <a:lnTo>
                    <a:pt x="163" y="890"/>
                  </a:lnTo>
                  <a:lnTo>
                    <a:pt x="163" y="890"/>
                  </a:lnTo>
                  <a:lnTo>
                    <a:pt x="163" y="888"/>
                  </a:lnTo>
                  <a:lnTo>
                    <a:pt x="165" y="886"/>
                  </a:lnTo>
                  <a:lnTo>
                    <a:pt x="165" y="886"/>
                  </a:lnTo>
                  <a:lnTo>
                    <a:pt x="165" y="888"/>
                  </a:lnTo>
                  <a:lnTo>
                    <a:pt x="165" y="890"/>
                  </a:lnTo>
                  <a:lnTo>
                    <a:pt x="163" y="892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5" y="892"/>
                  </a:lnTo>
                  <a:lnTo>
                    <a:pt x="167" y="890"/>
                  </a:lnTo>
                  <a:lnTo>
                    <a:pt x="167" y="890"/>
                  </a:lnTo>
                  <a:lnTo>
                    <a:pt x="167" y="888"/>
                  </a:lnTo>
                  <a:lnTo>
                    <a:pt x="168" y="886"/>
                  </a:lnTo>
                  <a:lnTo>
                    <a:pt x="168" y="884"/>
                  </a:lnTo>
                  <a:lnTo>
                    <a:pt x="168" y="881"/>
                  </a:lnTo>
                  <a:lnTo>
                    <a:pt x="168" y="875"/>
                  </a:lnTo>
                  <a:lnTo>
                    <a:pt x="168" y="873"/>
                  </a:lnTo>
                  <a:lnTo>
                    <a:pt x="168" y="875"/>
                  </a:lnTo>
                  <a:lnTo>
                    <a:pt x="170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0" y="875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2" y="884"/>
                  </a:lnTo>
                  <a:lnTo>
                    <a:pt x="172" y="884"/>
                  </a:lnTo>
                  <a:lnTo>
                    <a:pt x="172" y="886"/>
                  </a:lnTo>
                  <a:lnTo>
                    <a:pt x="172" y="886"/>
                  </a:lnTo>
                  <a:lnTo>
                    <a:pt x="170" y="886"/>
                  </a:lnTo>
                  <a:lnTo>
                    <a:pt x="170" y="886"/>
                  </a:lnTo>
                  <a:lnTo>
                    <a:pt x="168" y="890"/>
                  </a:lnTo>
                  <a:lnTo>
                    <a:pt x="168" y="892"/>
                  </a:lnTo>
                  <a:lnTo>
                    <a:pt x="168" y="892"/>
                  </a:lnTo>
                  <a:lnTo>
                    <a:pt x="168" y="894"/>
                  </a:lnTo>
                  <a:lnTo>
                    <a:pt x="168" y="896"/>
                  </a:lnTo>
                  <a:lnTo>
                    <a:pt x="168" y="899"/>
                  </a:lnTo>
                  <a:lnTo>
                    <a:pt x="168" y="901"/>
                  </a:lnTo>
                  <a:lnTo>
                    <a:pt x="167" y="905"/>
                  </a:lnTo>
                  <a:lnTo>
                    <a:pt x="167" y="907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5"/>
                  </a:lnTo>
                  <a:lnTo>
                    <a:pt x="163" y="915"/>
                  </a:lnTo>
                  <a:lnTo>
                    <a:pt x="165" y="915"/>
                  </a:lnTo>
                  <a:lnTo>
                    <a:pt x="168" y="911"/>
                  </a:lnTo>
                  <a:lnTo>
                    <a:pt x="168" y="911"/>
                  </a:lnTo>
                  <a:lnTo>
                    <a:pt x="170" y="909"/>
                  </a:lnTo>
                  <a:lnTo>
                    <a:pt x="170" y="907"/>
                  </a:lnTo>
                  <a:lnTo>
                    <a:pt x="172" y="907"/>
                  </a:lnTo>
                  <a:lnTo>
                    <a:pt x="174" y="903"/>
                  </a:lnTo>
                  <a:lnTo>
                    <a:pt x="174" y="901"/>
                  </a:lnTo>
                  <a:lnTo>
                    <a:pt x="174" y="899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4" y="901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5"/>
                  </a:lnTo>
                  <a:lnTo>
                    <a:pt x="174" y="905"/>
                  </a:lnTo>
                  <a:lnTo>
                    <a:pt x="172" y="905"/>
                  </a:lnTo>
                  <a:lnTo>
                    <a:pt x="172" y="909"/>
                  </a:lnTo>
                  <a:lnTo>
                    <a:pt x="170" y="913"/>
                  </a:lnTo>
                  <a:lnTo>
                    <a:pt x="168" y="913"/>
                  </a:lnTo>
                  <a:lnTo>
                    <a:pt x="165" y="915"/>
                  </a:lnTo>
                  <a:lnTo>
                    <a:pt x="163" y="917"/>
                  </a:lnTo>
                  <a:lnTo>
                    <a:pt x="165" y="917"/>
                  </a:lnTo>
                  <a:lnTo>
                    <a:pt x="165" y="918"/>
                  </a:lnTo>
                  <a:lnTo>
                    <a:pt x="165" y="918"/>
                  </a:lnTo>
                  <a:lnTo>
                    <a:pt x="165" y="917"/>
                  </a:lnTo>
                  <a:lnTo>
                    <a:pt x="167" y="918"/>
                  </a:lnTo>
                  <a:lnTo>
                    <a:pt x="167" y="920"/>
                  </a:lnTo>
                  <a:lnTo>
                    <a:pt x="167" y="920"/>
                  </a:lnTo>
                  <a:lnTo>
                    <a:pt x="168" y="922"/>
                  </a:lnTo>
                  <a:lnTo>
                    <a:pt x="170" y="920"/>
                  </a:lnTo>
                  <a:lnTo>
                    <a:pt x="172" y="920"/>
                  </a:lnTo>
                  <a:lnTo>
                    <a:pt x="172" y="920"/>
                  </a:lnTo>
                  <a:lnTo>
                    <a:pt x="172" y="918"/>
                  </a:lnTo>
                  <a:lnTo>
                    <a:pt x="174" y="915"/>
                  </a:lnTo>
                  <a:lnTo>
                    <a:pt x="176" y="913"/>
                  </a:lnTo>
                  <a:lnTo>
                    <a:pt x="180" y="911"/>
                  </a:lnTo>
                  <a:lnTo>
                    <a:pt x="180" y="909"/>
                  </a:lnTo>
                  <a:lnTo>
                    <a:pt x="180" y="909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5"/>
                  </a:lnTo>
                  <a:lnTo>
                    <a:pt x="180" y="905"/>
                  </a:lnTo>
                  <a:lnTo>
                    <a:pt x="180" y="903"/>
                  </a:lnTo>
                  <a:lnTo>
                    <a:pt x="180" y="901"/>
                  </a:lnTo>
                  <a:lnTo>
                    <a:pt x="180" y="899"/>
                  </a:lnTo>
                  <a:lnTo>
                    <a:pt x="182" y="899"/>
                  </a:lnTo>
                  <a:lnTo>
                    <a:pt x="182" y="898"/>
                  </a:lnTo>
                  <a:lnTo>
                    <a:pt x="184" y="896"/>
                  </a:lnTo>
                  <a:lnTo>
                    <a:pt x="184" y="896"/>
                  </a:lnTo>
                  <a:lnTo>
                    <a:pt x="185" y="896"/>
                  </a:lnTo>
                  <a:lnTo>
                    <a:pt x="185" y="896"/>
                  </a:lnTo>
                  <a:lnTo>
                    <a:pt x="187" y="896"/>
                  </a:lnTo>
                  <a:lnTo>
                    <a:pt x="189" y="896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7" y="896"/>
                  </a:lnTo>
                  <a:lnTo>
                    <a:pt x="185" y="898"/>
                  </a:lnTo>
                  <a:lnTo>
                    <a:pt x="185" y="898"/>
                  </a:lnTo>
                  <a:lnTo>
                    <a:pt x="184" y="898"/>
                  </a:lnTo>
                  <a:lnTo>
                    <a:pt x="182" y="899"/>
                  </a:lnTo>
                  <a:lnTo>
                    <a:pt x="182" y="901"/>
                  </a:lnTo>
                  <a:lnTo>
                    <a:pt x="182" y="901"/>
                  </a:lnTo>
                  <a:lnTo>
                    <a:pt x="182" y="903"/>
                  </a:lnTo>
                  <a:lnTo>
                    <a:pt x="182" y="905"/>
                  </a:lnTo>
                  <a:lnTo>
                    <a:pt x="182" y="909"/>
                  </a:lnTo>
                  <a:lnTo>
                    <a:pt x="184" y="909"/>
                  </a:lnTo>
                  <a:lnTo>
                    <a:pt x="185" y="907"/>
                  </a:lnTo>
                  <a:lnTo>
                    <a:pt x="185" y="909"/>
                  </a:lnTo>
                  <a:lnTo>
                    <a:pt x="184" y="911"/>
                  </a:lnTo>
                  <a:lnTo>
                    <a:pt x="184" y="911"/>
                  </a:lnTo>
                  <a:lnTo>
                    <a:pt x="182" y="911"/>
                  </a:lnTo>
                  <a:lnTo>
                    <a:pt x="182" y="911"/>
                  </a:lnTo>
                  <a:lnTo>
                    <a:pt x="180" y="913"/>
                  </a:lnTo>
                  <a:lnTo>
                    <a:pt x="180" y="913"/>
                  </a:lnTo>
                  <a:lnTo>
                    <a:pt x="180" y="915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80" y="918"/>
                  </a:lnTo>
                  <a:lnTo>
                    <a:pt x="180" y="920"/>
                  </a:lnTo>
                  <a:lnTo>
                    <a:pt x="180" y="922"/>
                  </a:lnTo>
                  <a:lnTo>
                    <a:pt x="182" y="922"/>
                  </a:lnTo>
                  <a:lnTo>
                    <a:pt x="182" y="920"/>
                  </a:lnTo>
                  <a:lnTo>
                    <a:pt x="182" y="920"/>
                  </a:lnTo>
                  <a:lnTo>
                    <a:pt x="184" y="920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2" y="924"/>
                  </a:lnTo>
                  <a:lnTo>
                    <a:pt x="182" y="924"/>
                  </a:lnTo>
                  <a:lnTo>
                    <a:pt x="180" y="924"/>
                  </a:lnTo>
                  <a:lnTo>
                    <a:pt x="180" y="926"/>
                  </a:lnTo>
                  <a:lnTo>
                    <a:pt x="180" y="926"/>
                  </a:lnTo>
                  <a:lnTo>
                    <a:pt x="184" y="926"/>
                  </a:lnTo>
                  <a:lnTo>
                    <a:pt x="185" y="928"/>
                  </a:lnTo>
                  <a:lnTo>
                    <a:pt x="187" y="928"/>
                  </a:lnTo>
                  <a:lnTo>
                    <a:pt x="189" y="928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4"/>
                  </a:lnTo>
                  <a:lnTo>
                    <a:pt x="191" y="924"/>
                  </a:lnTo>
                  <a:lnTo>
                    <a:pt x="191" y="924"/>
                  </a:lnTo>
                  <a:lnTo>
                    <a:pt x="193" y="924"/>
                  </a:lnTo>
                  <a:lnTo>
                    <a:pt x="193" y="922"/>
                  </a:lnTo>
                  <a:lnTo>
                    <a:pt x="193" y="922"/>
                  </a:lnTo>
                  <a:lnTo>
                    <a:pt x="195" y="913"/>
                  </a:lnTo>
                  <a:lnTo>
                    <a:pt x="195" y="911"/>
                  </a:lnTo>
                  <a:lnTo>
                    <a:pt x="195" y="907"/>
                  </a:lnTo>
                  <a:lnTo>
                    <a:pt x="195" y="905"/>
                  </a:lnTo>
                  <a:lnTo>
                    <a:pt x="197" y="903"/>
                  </a:lnTo>
                  <a:lnTo>
                    <a:pt x="199" y="901"/>
                  </a:lnTo>
                  <a:lnTo>
                    <a:pt x="199" y="899"/>
                  </a:lnTo>
                  <a:lnTo>
                    <a:pt x="199" y="899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6" y="901"/>
                  </a:lnTo>
                  <a:lnTo>
                    <a:pt x="204" y="903"/>
                  </a:lnTo>
                  <a:lnTo>
                    <a:pt x="204" y="903"/>
                  </a:lnTo>
                  <a:lnTo>
                    <a:pt x="203" y="903"/>
                  </a:lnTo>
                  <a:lnTo>
                    <a:pt x="199" y="903"/>
                  </a:lnTo>
                  <a:lnTo>
                    <a:pt x="197" y="905"/>
                  </a:lnTo>
                  <a:lnTo>
                    <a:pt x="197" y="909"/>
                  </a:lnTo>
                  <a:lnTo>
                    <a:pt x="197" y="911"/>
                  </a:lnTo>
                  <a:lnTo>
                    <a:pt x="199" y="907"/>
                  </a:lnTo>
                  <a:lnTo>
                    <a:pt x="199" y="911"/>
                  </a:lnTo>
                  <a:lnTo>
                    <a:pt x="199" y="918"/>
                  </a:lnTo>
                  <a:lnTo>
                    <a:pt x="199" y="920"/>
                  </a:lnTo>
                  <a:lnTo>
                    <a:pt x="199" y="924"/>
                  </a:lnTo>
                  <a:lnTo>
                    <a:pt x="201" y="926"/>
                  </a:lnTo>
                  <a:lnTo>
                    <a:pt x="203" y="926"/>
                  </a:lnTo>
                  <a:lnTo>
                    <a:pt x="204" y="926"/>
                  </a:lnTo>
                  <a:lnTo>
                    <a:pt x="204" y="924"/>
                  </a:lnTo>
                  <a:lnTo>
                    <a:pt x="204" y="918"/>
                  </a:lnTo>
                  <a:lnTo>
                    <a:pt x="204" y="917"/>
                  </a:lnTo>
                  <a:lnTo>
                    <a:pt x="206" y="915"/>
                  </a:lnTo>
                  <a:lnTo>
                    <a:pt x="208" y="911"/>
                  </a:lnTo>
                  <a:lnTo>
                    <a:pt x="208" y="913"/>
                  </a:lnTo>
                  <a:lnTo>
                    <a:pt x="208" y="915"/>
                  </a:lnTo>
                  <a:lnTo>
                    <a:pt x="206" y="917"/>
                  </a:lnTo>
                  <a:lnTo>
                    <a:pt x="206" y="918"/>
                  </a:lnTo>
                  <a:lnTo>
                    <a:pt x="206" y="920"/>
                  </a:lnTo>
                  <a:lnTo>
                    <a:pt x="208" y="918"/>
                  </a:lnTo>
                  <a:lnTo>
                    <a:pt x="210" y="917"/>
                  </a:lnTo>
                  <a:lnTo>
                    <a:pt x="212" y="915"/>
                  </a:lnTo>
                  <a:lnTo>
                    <a:pt x="214" y="911"/>
                  </a:lnTo>
                  <a:lnTo>
                    <a:pt x="214" y="911"/>
                  </a:lnTo>
                  <a:lnTo>
                    <a:pt x="214" y="907"/>
                  </a:lnTo>
                  <a:lnTo>
                    <a:pt x="214" y="907"/>
                  </a:lnTo>
                  <a:lnTo>
                    <a:pt x="212" y="905"/>
                  </a:lnTo>
                  <a:lnTo>
                    <a:pt x="212" y="903"/>
                  </a:lnTo>
                  <a:lnTo>
                    <a:pt x="212" y="901"/>
                  </a:lnTo>
                  <a:lnTo>
                    <a:pt x="214" y="901"/>
                  </a:lnTo>
                  <a:lnTo>
                    <a:pt x="214" y="901"/>
                  </a:lnTo>
                  <a:lnTo>
                    <a:pt x="214" y="899"/>
                  </a:lnTo>
                  <a:lnTo>
                    <a:pt x="214" y="899"/>
                  </a:lnTo>
                  <a:lnTo>
                    <a:pt x="214" y="901"/>
                  </a:lnTo>
                  <a:lnTo>
                    <a:pt x="214" y="903"/>
                  </a:lnTo>
                  <a:lnTo>
                    <a:pt x="214" y="903"/>
                  </a:lnTo>
                  <a:lnTo>
                    <a:pt x="214" y="905"/>
                  </a:lnTo>
                  <a:lnTo>
                    <a:pt x="214" y="907"/>
                  </a:lnTo>
                  <a:lnTo>
                    <a:pt x="216" y="907"/>
                  </a:lnTo>
                  <a:lnTo>
                    <a:pt x="216" y="909"/>
                  </a:lnTo>
                  <a:lnTo>
                    <a:pt x="214" y="911"/>
                  </a:lnTo>
                  <a:lnTo>
                    <a:pt x="214" y="915"/>
                  </a:lnTo>
                  <a:lnTo>
                    <a:pt x="214" y="917"/>
                  </a:lnTo>
                  <a:lnTo>
                    <a:pt x="212" y="918"/>
                  </a:lnTo>
                  <a:lnTo>
                    <a:pt x="212" y="918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10" y="922"/>
                  </a:lnTo>
                  <a:lnTo>
                    <a:pt x="210" y="922"/>
                  </a:lnTo>
                  <a:lnTo>
                    <a:pt x="210" y="928"/>
                  </a:lnTo>
                  <a:lnTo>
                    <a:pt x="210" y="930"/>
                  </a:lnTo>
                  <a:lnTo>
                    <a:pt x="212" y="930"/>
                  </a:lnTo>
                  <a:lnTo>
                    <a:pt x="216" y="930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20" y="930"/>
                  </a:lnTo>
                  <a:lnTo>
                    <a:pt x="221" y="928"/>
                  </a:lnTo>
                  <a:lnTo>
                    <a:pt x="225" y="924"/>
                  </a:lnTo>
                  <a:lnTo>
                    <a:pt x="235" y="915"/>
                  </a:lnTo>
                  <a:lnTo>
                    <a:pt x="237" y="911"/>
                  </a:lnTo>
                  <a:lnTo>
                    <a:pt x="237" y="911"/>
                  </a:lnTo>
                  <a:lnTo>
                    <a:pt x="237" y="907"/>
                  </a:lnTo>
                  <a:lnTo>
                    <a:pt x="237" y="905"/>
                  </a:lnTo>
                  <a:lnTo>
                    <a:pt x="238" y="903"/>
                  </a:lnTo>
                  <a:lnTo>
                    <a:pt x="240" y="901"/>
                  </a:lnTo>
                  <a:lnTo>
                    <a:pt x="238" y="896"/>
                  </a:lnTo>
                  <a:lnTo>
                    <a:pt x="240" y="896"/>
                  </a:lnTo>
                  <a:lnTo>
                    <a:pt x="240" y="898"/>
                  </a:lnTo>
                  <a:lnTo>
                    <a:pt x="240" y="898"/>
                  </a:lnTo>
                  <a:lnTo>
                    <a:pt x="240" y="899"/>
                  </a:lnTo>
                  <a:lnTo>
                    <a:pt x="240" y="901"/>
                  </a:lnTo>
                  <a:lnTo>
                    <a:pt x="242" y="901"/>
                  </a:lnTo>
                  <a:lnTo>
                    <a:pt x="244" y="901"/>
                  </a:lnTo>
                  <a:lnTo>
                    <a:pt x="246" y="898"/>
                  </a:lnTo>
                  <a:lnTo>
                    <a:pt x="250" y="894"/>
                  </a:lnTo>
                  <a:lnTo>
                    <a:pt x="250" y="896"/>
                  </a:lnTo>
                  <a:lnTo>
                    <a:pt x="250" y="896"/>
                  </a:lnTo>
                  <a:lnTo>
                    <a:pt x="252" y="896"/>
                  </a:lnTo>
                  <a:lnTo>
                    <a:pt x="252" y="896"/>
                  </a:lnTo>
                  <a:lnTo>
                    <a:pt x="254" y="894"/>
                  </a:lnTo>
                  <a:lnTo>
                    <a:pt x="254" y="892"/>
                  </a:lnTo>
                  <a:lnTo>
                    <a:pt x="254" y="894"/>
                  </a:lnTo>
                  <a:lnTo>
                    <a:pt x="254" y="896"/>
                  </a:lnTo>
                  <a:lnTo>
                    <a:pt x="254" y="896"/>
                  </a:lnTo>
                  <a:lnTo>
                    <a:pt x="256" y="896"/>
                  </a:lnTo>
                  <a:lnTo>
                    <a:pt x="256" y="896"/>
                  </a:lnTo>
                  <a:lnTo>
                    <a:pt x="259" y="892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57" y="884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7" y="888"/>
                  </a:lnTo>
                  <a:lnTo>
                    <a:pt x="269" y="888"/>
                  </a:lnTo>
                  <a:lnTo>
                    <a:pt x="273" y="884"/>
                  </a:lnTo>
                  <a:lnTo>
                    <a:pt x="274" y="884"/>
                  </a:lnTo>
                  <a:lnTo>
                    <a:pt x="278" y="882"/>
                  </a:lnTo>
                  <a:lnTo>
                    <a:pt x="280" y="882"/>
                  </a:lnTo>
                  <a:lnTo>
                    <a:pt x="280" y="881"/>
                  </a:lnTo>
                  <a:lnTo>
                    <a:pt x="280" y="879"/>
                  </a:lnTo>
                  <a:lnTo>
                    <a:pt x="278" y="879"/>
                  </a:lnTo>
                  <a:lnTo>
                    <a:pt x="278" y="877"/>
                  </a:lnTo>
                  <a:lnTo>
                    <a:pt x="274" y="871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3" y="869"/>
                  </a:lnTo>
                  <a:lnTo>
                    <a:pt x="274" y="867"/>
                  </a:lnTo>
                  <a:lnTo>
                    <a:pt x="274" y="867"/>
                  </a:lnTo>
                  <a:lnTo>
                    <a:pt x="274" y="865"/>
                  </a:lnTo>
                  <a:lnTo>
                    <a:pt x="273" y="864"/>
                  </a:lnTo>
                  <a:lnTo>
                    <a:pt x="271" y="862"/>
                  </a:lnTo>
                  <a:lnTo>
                    <a:pt x="271" y="860"/>
                  </a:lnTo>
                  <a:lnTo>
                    <a:pt x="271" y="858"/>
                  </a:lnTo>
                  <a:lnTo>
                    <a:pt x="269" y="858"/>
                  </a:lnTo>
                  <a:lnTo>
                    <a:pt x="269" y="856"/>
                  </a:lnTo>
                  <a:lnTo>
                    <a:pt x="271" y="856"/>
                  </a:lnTo>
                  <a:lnTo>
                    <a:pt x="274" y="854"/>
                  </a:lnTo>
                  <a:lnTo>
                    <a:pt x="276" y="854"/>
                  </a:lnTo>
                  <a:lnTo>
                    <a:pt x="276" y="854"/>
                  </a:lnTo>
                  <a:lnTo>
                    <a:pt x="273" y="856"/>
                  </a:lnTo>
                  <a:lnTo>
                    <a:pt x="273" y="858"/>
                  </a:lnTo>
                  <a:lnTo>
                    <a:pt x="273" y="860"/>
                  </a:lnTo>
                  <a:lnTo>
                    <a:pt x="273" y="860"/>
                  </a:lnTo>
                  <a:lnTo>
                    <a:pt x="274" y="862"/>
                  </a:lnTo>
                  <a:lnTo>
                    <a:pt x="274" y="865"/>
                  </a:lnTo>
                  <a:lnTo>
                    <a:pt x="274" y="865"/>
                  </a:lnTo>
                  <a:lnTo>
                    <a:pt x="276" y="867"/>
                  </a:lnTo>
                  <a:lnTo>
                    <a:pt x="276" y="869"/>
                  </a:lnTo>
                  <a:lnTo>
                    <a:pt x="276" y="869"/>
                  </a:lnTo>
                  <a:lnTo>
                    <a:pt x="276" y="871"/>
                  </a:lnTo>
                  <a:lnTo>
                    <a:pt x="282" y="875"/>
                  </a:lnTo>
                  <a:lnTo>
                    <a:pt x="284" y="875"/>
                  </a:lnTo>
                  <a:lnTo>
                    <a:pt x="284" y="875"/>
                  </a:lnTo>
                  <a:lnTo>
                    <a:pt x="290" y="875"/>
                  </a:lnTo>
                  <a:lnTo>
                    <a:pt x="290" y="875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9" y="873"/>
                  </a:lnTo>
                  <a:lnTo>
                    <a:pt x="301" y="869"/>
                  </a:lnTo>
                  <a:lnTo>
                    <a:pt x="303" y="867"/>
                  </a:lnTo>
                  <a:lnTo>
                    <a:pt x="305" y="867"/>
                  </a:lnTo>
                  <a:lnTo>
                    <a:pt x="305" y="867"/>
                  </a:lnTo>
                  <a:lnTo>
                    <a:pt x="307" y="865"/>
                  </a:lnTo>
                  <a:lnTo>
                    <a:pt x="307" y="864"/>
                  </a:lnTo>
                  <a:lnTo>
                    <a:pt x="309" y="862"/>
                  </a:lnTo>
                  <a:lnTo>
                    <a:pt x="310" y="862"/>
                  </a:lnTo>
                  <a:lnTo>
                    <a:pt x="312" y="860"/>
                  </a:lnTo>
                  <a:lnTo>
                    <a:pt x="310" y="858"/>
                  </a:lnTo>
                  <a:lnTo>
                    <a:pt x="310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4" y="854"/>
                  </a:lnTo>
                  <a:lnTo>
                    <a:pt x="314" y="854"/>
                  </a:lnTo>
                  <a:lnTo>
                    <a:pt x="314" y="852"/>
                  </a:lnTo>
                  <a:lnTo>
                    <a:pt x="314" y="850"/>
                  </a:lnTo>
                  <a:lnTo>
                    <a:pt x="314" y="850"/>
                  </a:lnTo>
                  <a:lnTo>
                    <a:pt x="314" y="848"/>
                  </a:lnTo>
                  <a:lnTo>
                    <a:pt x="312" y="848"/>
                  </a:lnTo>
                  <a:lnTo>
                    <a:pt x="312" y="848"/>
                  </a:lnTo>
                  <a:lnTo>
                    <a:pt x="312" y="846"/>
                  </a:lnTo>
                  <a:lnTo>
                    <a:pt x="312" y="846"/>
                  </a:lnTo>
                  <a:lnTo>
                    <a:pt x="314" y="848"/>
                  </a:lnTo>
                  <a:lnTo>
                    <a:pt x="316" y="848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5"/>
                  </a:lnTo>
                  <a:lnTo>
                    <a:pt x="316" y="846"/>
                  </a:lnTo>
                  <a:lnTo>
                    <a:pt x="316" y="845"/>
                  </a:lnTo>
                  <a:lnTo>
                    <a:pt x="318" y="843"/>
                  </a:lnTo>
                  <a:lnTo>
                    <a:pt x="318" y="841"/>
                  </a:lnTo>
                  <a:lnTo>
                    <a:pt x="320" y="839"/>
                  </a:lnTo>
                  <a:lnTo>
                    <a:pt x="320" y="835"/>
                  </a:lnTo>
                  <a:lnTo>
                    <a:pt x="318" y="833"/>
                  </a:lnTo>
                  <a:lnTo>
                    <a:pt x="316" y="829"/>
                  </a:lnTo>
                  <a:lnTo>
                    <a:pt x="314" y="826"/>
                  </a:lnTo>
                  <a:lnTo>
                    <a:pt x="316" y="824"/>
                  </a:lnTo>
                  <a:lnTo>
                    <a:pt x="318" y="822"/>
                  </a:lnTo>
                  <a:lnTo>
                    <a:pt x="320" y="820"/>
                  </a:lnTo>
                  <a:lnTo>
                    <a:pt x="320" y="818"/>
                  </a:lnTo>
                  <a:lnTo>
                    <a:pt x="318" y="816"/>
                  </a:lnTo>
                  <a:lnTo>
                    <a:pt x="314" y="816"/>
                  </a:lnTo>
                  <a:lnTo>
                    <a:pt x="314" y="814"/>
                  </a:lnTo>
                  <a:lnTo>
                    <a:pt x="312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6" y="814"/>
                  </a:lnTo>
                  <a:lnTo>
                    <a:pt x="316" y="812"/>
                  </a:lnTo>
                  <a:lnTo>
                    <a:pt x="316" y="810"/>
                  </a:lnTo>
                  <a:lnTo>
                    <a:pt x="318" y="809"/>
                  </a:lnTo>
                  <a:lnTo>
                    <a:pt x="318" y="809"/>
                  </a:lnTo>
                  <a:lnTo>
                    <a:pt x="318" y="812"/>
                  </a:lnTo>
                  <a:lnTo>
                    <a:pt x="318" y="812"/>
                  </a:lnTo>
                  <a:lnTo>
                    <a:pt x="318" y="814"/>
                  </a:lnTo>
                  <a:lnTo>
                    <a:pt x="318" y="814"/>
                  </a:lnTo>
                  <a:lnTo>
                    <a:pt x="326" y="820"/>
                  </a:lnTo>
                  <a:lnTo>
                    <a:pt x="326" y="822"/>
                  </a:lnTo>
                  <a:lnTo>
                    <a:pt x="327" y="822"/>
                  </a:lnTo>
                  <a:lnTo>
                    <a:pt x="327" y="822"/>
                  </a:lnTo>
                  <a:lnTo>
                    <a:pt x="329" y="824"/>
                  </a:lnTo>
                  <a:lnTo>
                    <a:pt x="331" y="824"/>
                  </a:lnTo>
                  <a:lnTo>
                    <a:pt x="331" y="826"/>
                  </a:lnTo>
                  <a:lnTo>
                    <a:pt x="331" y="828"/>
                  </a:lnTo>
                  <a:lnTo>
                    <a:pt x="333" y="828"/>
                  </a:lnTo>
                  <a:lnTo>
                    <a:pt x="333" y="828"/>
                  </a:lnTo>
                  <a:lnTo>
                    <a:pt x="331" y="829"/>
                  </a:lnTo>
                  <a:lnTo>
                    <a:pt x="331" y="831"/>
                  </a:lnTo>
                  <a:lnTo>
                    <a:pt x="333" y="833"/>
                  </a:lnTo>
                  <a:lnTo>
                    <a:pt x="333" y="835"/>
                  </a:lnTo>
                  <a:lnTo>
                    <a:pt x="335" y="833"/>
                  </a:lnTo>
                  <a:lnTo>
                    <a:pt x="335" y="833"/>
                  </a:lnTo>
                  <a:lnTo>
                    <a:pt x="335" y="831"/>
                  </a:lnTo>
                  <a:lnTo>
                    <a:pt x="337" y="831"/>
                  </a:lnTo>
                  <a:lnTo>
                    <a:pt x="339" y="831"/>
                  </a:lnTo>
                  <a:lnTo>
                    <a:pt x="341" y="831"/>
                  </a:lnTo>
                  <a:lnTo>
                    <a:pt x="343" y="833"/>
                  </a:lnTo>
                  <a:lnTo>
                    <a:pt x="341" y="833"/>
                  </a:lnTo>
                  <a:lnTo>
                    <a:pt x="339" y="833"/>
                  </a:lnTo>
                  <a:lnTo>
                    <a:pt x="337" y="833"/>
                  </a:lnTo>
                  <a:lnTo>
                    <a:pt x="335" y="835"/>
                  </a:lnTo>
                  <a:lnTo>
                    <a:pt x="335" y="835"/>
                  </a:lnTo>
                  <a:lnTo>
                    <a:pt x="337" y="837"/>
                  </a:lnTo>
                  <a:lnTo>
                    <a:pt x="337" y="837"/>
                  </a:lnTo>
                  <a:lnTo>
                    <a:pt x="337" y="839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1"/>
                  </a:lnTo>
                  <a:lnTo>
                    <a:pt x="337" y="845"/>
                  </a:lnTo>
                  <a:lnTo>
                    <a:pt x="337" y="846"/>
                  </a:lnTo>
                  <a:lnTo>
                    <a:pt x="339" y="848"/>
                  </a:lnTo>
                  <a:lnTo>
                    <a:pt x="339" y="846"/>
                  </a:lnTo>
                  <a:lnTo>
                    <a:pt x="339" y="846"/>
                  </a:lnTo>
                  <a:lnTo>
                    <a:pt x="341" y="848"/>
                  </a:lnTo>
                  <a:lnTo>
                    <a:pt x="339" y="850"/>
                  </a:lnTo>
                  <a:lnTo>
                    <a:pt x="339" y="850"/>
                  </a:lnTo>
                  <a:lnTo>
                    <a:pt x="339" y="852"/>
                  </a:lnTo>
                  <a:lnTo>
                    <a:pt x="339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4"/>
                  </a:lnTo>
                  <a:lnTo>
                    <a:pt x="343" y="854"/>
                  </a:lnTo>
                  <a:lnTo>
                    <a:pt x="343" y="856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5" y="862"/>
                  </a:lnTo>
                  <a:lnTo>
                    <a:pt x="346" y="864"/>
                  </a:lnTo>
                  <a:lnTo>
                    <a:pt x="348" y="864"/>
                  </a:lnTo>
                  <a:lnTo>
                    <a:pt x="348" y="865"/>
                  </a:lnTo>
                  <a:lnTo>
                    <a:pt x="348" y="867"/>
                  </a:lnTo>
                  <a:lnTo>
                    <a:pt x="350" y="877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4" y="875"/>
                  </a:lnTo>
                  <a:lnTo>
                    <a:pt x="356" y="875"/>
                  </a:lnTo>
                  <a:lnTo>
                    <a:pt x="356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3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9" y="873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3" y="873"/>
                  </a:lnTo>
                  <a:lnTo>
                    <a:pt x="371" y="873"/>
                  </a:lnTo>
                  <a:lnTo>
                    <a:pt x="369" y="875"/>
                  </a:lnTo>
                  <a:lnTo>
                    <a:pt x="367" y="877"/>
                  </a:lnTo>
                  <a:lnTo>
                    <a:pt x="367" y="881"/>
                  </a:lnTo>
                  <a:lnTo>
                    <a:pt x="367" y="882"/>
                  </a:lnTo>
                  <a:lnTo>
                    <a:pt x="367" y="886"/>
                  </a:lnTo>
                  <a:lnTo>
                    <a:pt x="367" y="888"/>
                  </a:lnTo>
                  <a:lnTo>
                    <a:pt x="369" y="890"/>
                  </a:lnTo>
                  <a:lnTo>
                    <a:pt x="369" y="890"/>
                  </a:lnTo>
                  <a:lnTo>
                    <a:pt x="369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901"/>
                  </a:lnTo>
                  <a:lnTo>
                    <a:pt x="367" y="903"/>
                  </a:lnTo>
                  <a:lnTo>
                    <a:pt x="365" y="903"/>
                  </a:lnTo>
                  <a:lnTo>
                    <a:pt x="365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7"/>
                  </a:lnTo>
                  <a:lnTo>
                    <a:pt x="363" y="909"/>
                  </a:lnTo>
                  <a:lnTo>
                    <a:pt x="363" y="909"/>
                  </a:lnTo>
                  <a:lnTo>
                    <a:pt x="365" y="911"/>
                  </a:lnTo>
                  <a:lnTo>
                    <a:pt x="365" y="911"/>
                  </a:lnTo>
                  <a:lnTo>
                    <a:pt x="367" y="915"/>
                  </a:lnTo>
                  <a:lnTo>
                    <a:pt x="371" y="917"/>
                  </a:lnTo>
                  <a:lnTo>
                    <a:pt x="373" y="918"/>
                  </a:lnTo>
                  <a:lnTo>
                    <a:pt x="373" y="920"/>
                  </a:lnTo>
                  <a:lnTo>
                    <a:pt x="373" y="920"/>
                  </a:lnTo>
                  <a:lnTo>
                    <a:pt x="375" y="922"/>
                  </a:lnTo>
                  <a:lnTo>
                    <a:pt x="375" y="926"/>
                  </a:lnTo>
                  <a:lnTo>
                    <a:pt x="375" y="926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4"/>
                  </a:lnTo>
                  <a:lnTo>
                    <a:pt x="375" y="934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7" y="943"/>
                  </a:lnTo>
                  <a:lnTo>
                    <a:pt x="377" y="943"/>
                  </a:lnTo>
                  <a:lnTo>
                    <a:pt x="377" y="945"/>
                  </a:lnTo>
                  <a:lnTo>
                    <a:pt x="377" y="947"/>
                  </a:lnTo>
                  <a:lnTo>
                    <a:pt x="379" y="951"/>
                  </a:lnTo>
                  <a:lnTo>
                    <a:pt x="379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4"/>
                  </a:lnTo>
                  <a:lnTo>
                    <a:pt x="375" y="954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8"/>
                  </a:lnTo>
                  <a:lnTo>
                    <a:pt x="375" y="958"/>
                  </a:lnTo>
                  <a:lnTo>
                    <a:pt x="375" y="960"/>
                  </a:lnTo>
                  <a:lnTo>
                    <a:pt x="375" y="962"/>
                  </a:lnTo>
                  <a:lnTo>
                    <a:pt x="375" y="962"/>
                  </a:lnTo>
                  <a:lnTo>
                    <a:pt x="377" y="964"/>
                  </a:lnTo>
                  <a:lnTo>
                    <a:pt x="379" y="966"/>
                  </a:lnTo>
                  <a:lnTo>
                    <a:pt x="379" y="966"/>
                  </a:lnTo>
                  <a:lnTo>
                    <a:pt x="380" y="966"/>
                  </a:lnTo>
                  <a:lnTo>
                    <a:pt x="380" y="968"/>
                  </a:lnTo>
                  <a:lnTo>
                    <a:pt x="380" y="968"/>
                  </a:lnTo>
                  <a:lnTo>
                    <a:pt x="380" y="973"/>
                  </a:lnTo>
                  <a:lnTo>
                    <a:pt x="380" y="975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80" y="979"/>
                  </a:lnTo>
                  <a:lnTo>
                    <a:pt x="379" y="977"/>
                  </a:lnTo>
                  <a:lnTo>
                    <a:pt x="379" y="979"/>
                  </a:lnTo>
                  <a:lnTo>
                    <a:pt x="379" y="979"/>
                  </a:lnTo>
                  <a:lnTo>
                    <a:pt x="377" y="979"/>
                  </a:lnTo>
                  <a:lnTo>
                    <a:pt x="379" y="979"/>
                  </a:lnTo>
                  <a:lnTo>
                    <a:pt x="379" y="981"/>
                  </a:lnTo>
                  <a:lnTo>
                    <a:pt x="380" y="981"/>
                  </a:lnTo>
                  <a:lnTo>
                    <a:pt x="380" y="983"/>
                  </a:lnTo>
                  <a:lnTo>
                    <a:pt x="380" y="983"/>
                  </a:lnTo>
                  <a:lnTo>
                    <a:pt x="379" y="985"/>
                  </a:lnTo>
                  <a:lnTo>
                    <a:pt x="379" y="985"/>
                  </a:lnTo>
                  <a:lnTo>
                    <a:pt x="379" y="987"/>
                  </a:lnTo>
                  <a:lnTo>
                    <a:pt x="379" y="988"/>
                  </a:lnTo>
                  <a:lnTo>
                    <a:pt x="379" y="988"/>
                  </a:lnTo>
                  <a:lnTo>
                    <a:pt x="380" y="990"/>
                  </a:lnTo>
                  <a:lnTo>
                    <a:pt x="382" y="998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6" y="1000"/>
                  </a:lnTo>
                  <a:lnTo>
                    <a:pt x="386" y="998"/>
                  </a:lnTo>
                  <a:lnTo>
                    <a:pt x="386" y="996"/>
                  </a:lnTo>
                  <a:lnTo>
                    <a:pt x="386" y="994"/>
                  </a:lnTo>
                  <a:lnTo>
                    <a:pt x="386" y="994"/>
                  </a:lnTo>
                  <a:lnTo>
                    <a:pt x="386" y="996"/>
                  </a:lnTo>
                  <a:lnTo>
                    <a:pt x="386" y="996"/>
                  </a:lnTo>
                  <a:lnTo>
                    <a:pt x="388" y="998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2"/>
                  </a:lnTo>
                  <a:lnTo>
                    <a:pt x="394" y="1006"/>
                  </a:lnTo>
                  <a:lnTo>
                    <a:pt x="392" y="1004"/>
                  </a:lnTo>
                  <a:lnTo>
                    <a:pt x="390" y="1002"/>
                  </a:lnTo>
                  <a:lnTo>
                    <a:pt x="388" y="1000"/>
                  </a:lnTo>
                  <a:lnTo>
                    <a:pt x="386" y="1000"/>
                  </a:lnTo>
                  <a:lnTo>
                    <a:pt x="384" y="1002"/>
                  </a:lnTo>
                  <a:lnTo>
                    <a:pt x="384" y="1004"/>
                  </a:lnTo>
                  <a:lnTo>
                    <a:pt x="386" y="1006"/>
                  </a:lnTo>
                  <a:lnTo>
                    <a:pt x="388" y="1007"/>
                  </a:lnTo>
                  <a:lnTo>
                    <a:pt x="386" y="1009"/>
                  </a:lnTo>
                  <a:lnTo>
                    <a:pt x="388" y="1011"/>
                  </a:lnTo>
                  <a:lnTo>
                    <a:pt x="390" y="1015"/>
                  </a:lnTo>
                  <a:lnTo>
                    <a:pt x="390" y="1019"/>
                  </a:lnTo>
                  <a:lnTo>
                    <a:pt x="390" y="1019"/>
                  </a:lnTo>
                  <a:lnTo>
                    <a:pt x="392" y="1019"/>
                  </a:lnTo>
                  <a:lnTo>
                    <a:pt x="392" y="1019"/>
                  </a:lnTo>
                  <a:lnTo>
                    <a:pt x="392" y="1017"/>
                  </a:lnTo>
                  <a:lnTo>
                    <a:pt x="392" y="1017"/>
                  </a:lnTo>
                  <a:lnTo>
                    <a:pt x="392" y="1019"/>
                  </a:lnTo>
                  <a:lnTo>
                    <a:pt x="392" y="1021"/>
                  </a:lnTo>
                  <a:lnTo>
                    <a:pt x="392" y="1023"/>
                  </a:lnTo>
                  <a:lnTo>
                    <a:pt x="392" y="1023"/>
                  </a:lnTo>
                  <a:lnTo>
                    <a:pt x="392" y="1024"/>
                  </a:lnTo>
                  <a:lnTo>
                    <a:pt x="392" y="1026"/>
                  </a:lnTo>
                  <a:lnTo>
                    <a:pt x="394" y="1028"/>
                  </a:lnTo>
                  <a:lnTo>
                    <a:pt x="396" y="1032"/>
                  </a:lnTo>
                  <a:lnTo>
                    <a:pt x="399" y="1038"/>
                  </a:lnTo>
                  <a:lnTo>
                    <a:pt x="399" y="1036"/>
                  </a:lnTo>
                  <a:lnTo>
                    <a:pt x="399" y="1036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40"/>
                  </a:lnTo>
                  <a:lnTo>
                    <a:pt x="399" y="1041"/>
                  </a:lnTo>
                  <a:lnTo>
                    <a:pt x="399" y="1041"/>
                  </a:lnTo>
                  <a:lnTo>
                    <a:pt x="399" y="1043"/>
                  </a:lnTo>
                  <a:lnTo>
                    <a:pt x="399" y="1043"/>
                  </a:lnTo>
                  <a:lnTo>
                    <a:pt x="399" y="1045"/>
                  </a:lnTo>
                  <a:lnTo>
                    <a:pt x="398" y="1047"/>
                  </a:lnTo>
                  <a:lnTo>
                    <a:pt x="398" y="1049"/>
                  </a:lnTo>
                  <a:lnTo>
                    <a:pt x="398" y="1051"/>
                  </a:lnTo>
                  <a:lnTo>
                    <a:pt x="398" y="1053"/>
                  </a:lnTo>
                  <a:lnTo>
                    <a:pt x="398" y="1055"/>
                  </a:lnTo>
                  <a:lnTo>
                    <a:pt x="398" y="1055"/>
                  </a:lnTo>
                  <a:lnTo>
                    <a:pt x="399" y="1055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9"/>
                  </a:lnTo>
                  <a:lnTo>
                    <a:pt x="399" y="1060"/>
                  </a:lnTo>
                  <a:lnTo>
                    <a:pt x="399" y="1064"/>
                  </a:lnTo>
                  <a:lnTo>
                    <a:pt x="399" y="1064"/>
                  </a:lnTo>
                  <a:lnTo>
                    <a:pt x="398" y="1066"/>
                  </a:lnTo>
                  <a:lnTo>
                    <a:pt x="399" y="1068"/>
                  </a:lnTo>
                  <a:lnTo>
                    <a:pt x="401" y="1068"/>
                  </a:lnTo>
                  <a:lnTo>
                    <a:pt x="399" y="1068"/>
                  </a:lnTo>
                  <a:lnTo>
                    <a:pt x="399" y="1070"/>
                  </a:lnTo>
                  <a:lnTo>
                    <a:pt x="399" y="1070"/>
                  </a:lnTo>
                  <a:lnTo>
                    <a:pt x="401" y="1070"/>
                  </a:lnTo>
                  <a:lnTo>
                    <a:pt x="401" y="1070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4"/>
                  </a:lnTo>
                  <a:lnTo>
                    <a:pt x="403" y="1074"/>
                  </a:lnTo>
                  <a:lnTo>
                    <a:pt x="403" y="1076"/>
                  </a:lnTo>
                  <a:lnTo>
                    <a:pt x="401" y="1076"/>
                  </a:lnTo>
                  <a:lnTo>
                    <a:pt x="401" y="1076"/>
                  </a:lnTo>
                  <a:lnTo>
                    <a:pt x="403" y="1076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1" y="1077"/>
                  </a:lnTo>
                  <a:lnTo>
                    <a:pt x="401" y="1077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79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79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5" y="1077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4"/>
                  </a:lnTo>
                  <a:lnTo>
                    <a:pt x="405" y="1072"/>
                  </a:lnTo>
                  <a:lnTo>
                    <a:pt x="405" y="1072"/>
                  </a:lnTo>
                  <a:lnTo>
                    <a:pt x="405" y="1068"/>
                  </a:lnTo>
                  <a:lnTo>
                    <a:pt x="405" y="1062"/>
                  </a:lnTo>
                  <a:lnTo>
                    <a:pt x="405" y="1060"/>
                  </a:lnTo>
                  <a:lnTo>
                    <a:pt x="405" y="1059"/>
                  </a:lnTo>
                  <a:lnTo>
                    <a:pt x="405" y="1057"/>
                  </a:lnTo>
                  <a:lnTo>
                    <a:pt x="405" y="1055"/>
                  </a:lnTo>
                  <a:lnTo>
                    <a:pt x="405" y="1053"/>
                  </a:lnTo>
                  <a:lnTo>
                    <a:pt x="405" y="1053"/>
                  </a:lnTo>
                  <a:lnTo>
                    <a:pt x="405" y="1051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7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7" y="1047"/>
                  </a:lnTo>
                  <a:lnTo>
                    <a:pt x="407" y="1049"/>
                  </a:lnTo>
                  <a:lnTo>
                    <a:pt x="409" y="1049"/>
                  </a:lnTo>
                  <a:lnTo>
                    <a:pt x="409" y="1049"/>
                  </a:lnTo>
                  <a:lnTo>
                    <a:pt x="407" y="1051"/>
                  </a:lnTo>
                  <a:lnTo>
                    <a:pt x="407" y="1051"/>
                  </a:lnTo>
                  <a:lnTo>
                    <a:pt x="409" y="1051"/>
                  </a:lnTo>
                  <a:lnTo>
                    <a:pt x="409" y="1053"/>
                  </a:lnTo>
                  <a:lnTo>
                    <a:pt x="409" y="1055"/>
                  </a:lnTo>
                  <a:lnTo>
                    <a:pt x="409" y="1059"/>
                  </a:lnTo>
                  <a:lnTo>
                    <a:pt x="409" y="1060"/>
                  </a:lnTo>
                  <a:lnTo>
                    <a:pt x="409" y="1060"/>
                  </a:lnTo>
                  <a:lnTo>
                    <a:pt x="409" y="1062"/>
                  </a:lnTo>
                  <a:lnTo>
                    <a:pt x="409" y="1062"/>
                  </a:lnTo>
                  <a:lnTo>
                    <a:pt x="409" y="1064"/>
                  </a:lnTo>
                  <a:lnTo>
                    <a:pt x="409" y="1064"/>
                  </a:lnTo>
                  <a:lnTo>
                    <a:pt x="409" y="1066"/>
                  </a:lnTo>
                  <a:lnTo>
                    <a:pt x="409" y="1070"/>
                  </a:lnTo>
                  <a:lnTo>
                    <a:pt x="411" y="1070"/>
                  </a:lnTo>
                  <a:lnTo>
                    <a:pt x="411" y="1070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5" y="1076"/>
                  </a:lnTo>
                  <a:lnTo>
                    <a:pt x="415" y="1077"/>
                  </a:lnTo>
                  <a:lnTo>
                    <a:pt x="416" y="1077"/>
                  </a:lnTo>
                  <a:lnTo>
                    <a:pt x="416" y="1079"/>
                  </a:lnTo>
                  <a:lnTo>
                    <a:pt x="416" y="1079"/>
                  </a:lnTo>
                  <a:lnTo>
                    <a:pt x="418" y="1079"/>
                  </a:lnTo>
                  <a:lnTo>
                    <a:pt x="418" y="1081"/>
                  </a:lnTo>
                  <a:lnTo>
                    <a:pt x="418" y="1081"/>
                  </a:lnTo>
                  <a:lnTo>
                    <a:pt x="420" y="1083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4"/>
                  </a:lnTo>
                  <a:lnTo>
                    <a:pt x="424" y="1096"/>
                  </a:lnTo>
                  <a:lnTo>
                    <a:pt x="424" y="1096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6" y="1098"/>
                  </a:lnTo>
                  <a:lnTo>
                    <a:pt x="426" y="1098"/>
                  </a:lnTo>
                  <a:lnTo>
                    <a:pt x="426" y="1102"/>
                  </a:lnTo>
                  <a:lnTo>
                    <a:pt x="430" y="1104"/>
                  </a:lnTo>
                  <a:lnTo>
                    <a:pt x="432" y="1104"/>
                  </a:lnTo>
                  <a:lnTo>
                    <a:pt x="432" y="1106"/>
                  </a:lnTo>
                  <a:lnTo>
                    <a:pt x="432" y="1110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7"/>
                  </a:lnTo>
                  <a:lnTo>
                    <a:pt x="432" y="1117"/>
                  </a:lnTo>
                  <a:lnTo>
                    <a:pt x="433" y="1119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3"/>
                  </a:lnTo>
                  <a:lnTo>
                    <a:pt x="432" y="1125"/>
                  </a:lnTo>
                  <a:lnTo>
                    <a:pt x="433" y="1125"/>
                  </a:lnTo>
                  <a:lnTo>
                    <a:pt x="435" y="1127"/>
                  </a:lnTo>
                  <a:lnTo>
                    <a:pt x="435" y="1127"/>
                  </a:lnTo>
                  <a:lnTo>
                    <a:pt x="437" y="1132"/>
                  </a:lnTo>
                  <a:lnTo>
                    <a:pt x="435" y="1132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5" y="1134"/>
                  </a:lnTo>
                  <a:lnTo>
                    <a:pt x="437" y="1134"/>
                  </a:lnTo>
                  <a:lnTo>
                    <a:pt x="439" y="1134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5" y="1136"/>
                  </a:lnTo>
                  <a:lnTo>
                    <a:pt x="435" y="1136"/>
                  </a:lnTo>
                  <a:lnTo>
                    <a:pt x="435" y="1138"/>
                  </a:lnTo>
                  <a:lnTo>
                    <a:pt x="435" y="1138"/>
                  </a:lnTo>
                  <a:lnTo>
                    <a:pt x="437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40"/>
                  </a:lnTo>
                  <a:lnTo>
                    <a:pt x="437" y="1140"/>
                  </a:lnTo>
                  <a:lnTo>
                    <a:pt x="437" y="1140"/>
                  </a:lnTo>
                  <a:lnTo>
                    <a:pt x="437" y="1142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5" y="1146"/>
                  </a:lnTo>
                  <a:lnTo>
                    <a:pt x="435" y="1148"/>
                  </a:lnTo>
                  <a:lnTo>
                    <a:pt x="435" y="1149"/>
                  </a:lnTo>
                  <a:lnTo>
                    <a:pt x="435" y="1149"/>
                  </a:lnTo>
                  <a:lnTo>
                    <a:pt x="435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41" y="1151"/>
                  </a:lnTo>
                  <a:lnTo>
                    <a:pt x="441" y="1153"/>
                  </a:lnTo>
                  <a:lnTo>
                    <a:pt x="439" y="1153"/>
                  </a:lnTo>
                  <a:lnTo>
                    <a:pt x="439" y="1153"/>
                  </a:lnTo>
                  <a:lnTo>
                    <a:pt x="437" y="1153"/>
                  </a:lnTo>
                  <a:lnTo>
                    <a:pt x="435" y="1153"/>
                  </a:lnTo>
                  <a:lnTo>
                    <a:pt x="433" y="1153"/>
                  </a:lnTo>
                  <a:lnTo>
                    <a:pt x="433" y="1155"/>
                  </a:lnTo>
                  <a:lnTo>
                    <a:pt x="433" y="1157"/>
                  </a:lnTo>
                  <a:lnTo>
                    <a:pt x="433" y="1157"/>
                  </a:lnTo>
                  <a:lnTo>
                    <a:pt x="433" y="1159"/>
                  </a:lnTo>
                  <a:lnTo>
                    <a:pt x="435" y="1159"/>
                  </a:lnTo>
                  <a:lnTo>
                    <a:pt x="435" y="1159"/>
                  </a:lnTo>
                  <a:lnTo>
                    <a:pt x="437" y="1161"/>
                  </a:lnTo>
                  <a:lnTo>
                    <a:pt x="439" y="1161"/>
                  </a:lnTo>
                  <a:lnTo>
                    <a:pt x="439" y="1163"/>
                  </a:lnTo>
                  <a:lnTo>
                    <a:pt x="441" y="1163"/>
                  </a:lnTo>
                  <a:lnTo>
                    <a:pt x="439" y="1165"/>
                  </a:lnTo>
                  <a:lnTo>
                    <a:pt x="439" y="1165"/>
                  </a:lnTo>
                  <a:lnTo>
                    <a:pt x="432" y="1166"/>
                  </a:lnTo>
                  <a:lnTo>
                    <a:pt x="432" y="1166"/>
                  </a:lnTo>
                  <a:lnTo>
                    <a:pt x="430" y="1168"/>
                  </a:lnTo>
                  <a:lnTo>
                    <a:pt x="430" y="1168"/>
                  </a:lnTo>
                  <a:lnTo>
                    <a:pt x="430" y="1170"/>
                  </a:lnTo>
                  <a:lnTo>
                    <a:pt x="430" y="1172"/>
                  </a:lnTo>
                  <a:lnTo>
                    <a:pt x="430" y="1172"/>
                  </a:lnTo>
                  <a:lnTo>
                    <a:pt x="432" y="1174"/>
                  </a:lnTo>
                  <a:lnTo>
                    <a:pt x="432" y="1174"/>
                  </a:lnTo>
                  <a:lnTo>
                    <a:pt x="433" y="1174"/>
                  </a:lnTo>
                  <a:lnTo>
                    <a:pt x="435" y="1172"/>
                  </a:lnTo>
                  <a:lnTo>
                    <a:pt x="435" y="1172"/>
                  </a:lnTo>
                  <a:lnTo>
                    <a:pt x="437" y="1170"/>
                  </a:lnTo>
                  <a:lnTo>
                    <a:pt x="439" y="1170"/>
                  </a:lnTo>
                  <a:lnTo>
                    <a:pt x="439" y="1170"/>
                  </a:lnTo>
                  <a:lnTo>
                    <a:pt x="441" y="1172"/>
                  </a:lnTo>
                  <a:lnTo>
                    <a:pt x="441" y="1172"/>
                  </a:lnTo>
                  <a:lnTo>
                    <a:pt x="441" y="1174"/>
                  </a:lnTo>
                  <a:lnTo>
                    <a:pt x="439" y="1174"/>
                  </a:lnTo>
                  <a:lnTo>
                    <a:pt x="437" y="1174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5" y="1176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80"/>
                  </a:lnTo>
                  <a:lnTo>
                    <a:pt x="435" y="1180"/>
                  </a:lnTo>
                  <a:lnTo>
                    <a:pt x="435" y="1182"/>
                  </a:lnTo>
                  <a:lnTo>
                    <a:pt x="435" y="1182"/>
                  </a:lnTo>
                  <a:lnTo>
                    <a:pt x="437" y="1182"/>
                  </a:lnTo>
                  <a:lnTo>
                    <a:pt x="437" y="1183"/>
                  </a:lnTo>
                  <a:lnTo>
                    <a:pt x="441" y="1183"/>
                  </a:lnTo>
                  <a:lnTo>
                    <a:pt x="439" y="1183"/>
                  </a:lnTo>
                  <a:lnTo>
                    <a:pt x="441" y="1185"/>
                  </a:lnTo>
                  <a:lnTo>
                    <a:pt x="441" y="1185"/>
                  </a:lnTo>
                  <a:lnTo>
                    <a:pt x="441" y="1187"/>
                  </a:lnTo>
                  <a:lnTo>
                    <a:pt x="441" y="1187"/>
                  </a:lnTo>
                  <a:lnTo>
                    <a:pt x="441" y="1189"/>
                  </a:lnTo>
                  <a:lnTo>
                    <a:pt x="441" y="1189"/>
                  </a:lnTo>
                  <a:lnTo>
                    <a:pt x="439" y="1189"/>
                  </a:lnTo>
                  <a:lnTo>
                    <a:pt x="439" y="1191"/>
                  </a:lnTo>
                  <a:lnTo>
                    <a:pt x="439" y="1191"/>
                  </a:lnTo>
                  <a:lnTo>
                    <a:pt x="437" y="1193"/>
                  </a:lnTo>
                  <a:lnTo>
                    <a:pt x="435" y="1193"/>
                  </a:lnTo>
                  <a:lnTo>
                    <a:pt x="435" y="1193"/>
                  </a:lnTo>
                  <a:lnTo>
                    <a:pt x="432" y="1193"/>
                  </a:lnTo>
                  <a:lnTo>
                    <a:pt x="430" y="1195"/>
                  </a:lnTo>
                  <a:lnTo>
                    <a:pt x="430" y="1195"/>
                  </a:lnTo>
                  <a:lnTo>
                    <a:pt x="435" y="1195"/>
                  </a:lnTo>
                  <a:lnTo>
                    <a:pt x="437" y="1195"/>
                  </a:lnTo>
                  <a:lnTo>
                    <a:pt x="439" y="1195"/>
                  </a:lnTo>
                  <a:lnTo>
                    <a:pt x="441" y="1195"/>
                  </a:lnTo>
                  <a:lnTo>
                    <a:pt x="439" y="1195"/>
                  </a:lnTo>
                  <a:lnTo>
                    <a:pt x="437" y="1197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3" y="1199"/>
                  </a:lnTo>
                  <a:lnTo>
                    <a:pt x="433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3" y="1202"/>
                  </a:lnTo>
                  <a:lnTo>
                    <a:pt x="433" y="1202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6"/>
                  </a:lnTo>
                  <a:lnTo>
                    <a:pt x="433" y="1206"/>
                  </a:lnTo>
                  <a:lnTo>
                    <a:pt x="435" y="1208"/>
                  </a:lnTo>
                  <a:lnTo>
                    <a:pt x="437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41" y="1206"/>
                  </a:lnTo>
                  <a:lnTo>
                    <a:pt x="441" y="1206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3" y="1204"/>
                  </a:lnTo>
                  <a:lnTo>
                    <a:pt x="443" y="1204"/>
                  </a:lnTo>
                  <a:lnTo>
                    <a:pt x="443" y="1202"/>
                  </a:lnTo>
                  <a:lnTo>
                    <a:pt x="445" y="1204"/>
                  </a:lnTo>
                  <a:lnTo>
                    <a:pt x="445" y="1204"/>
                  </a:lnTo>
                  <a:lnTo>
                    <a:pt x="447" y="1201"/>
                  </a:lnTo>
                  <a:lnTo>
                    <a:pt x="447" y="1201"/>
                  </a:lnTo>
                  <a:lnTo>
                    <a:pt x="447" y="1199"/>
                  </a:lnTo>
                  <a:lnTo>
                    <a:pt x="447" y="1199"/>
                  </a:lnTo>
                  <a:lnTo>
                    <a:pt x="447" y="1197"/>
                  </a:lnTo>
                  <a:lnTo>
                    <a:pt x="449" y="1199"/>
                  </a:lnTo>
                  <a:lnTo>
                    <a:pt x="447" y="1201"/>
                  </a:lnTo>
                  <a:lnTo>
                    <a:pt x="447" y="1202"/>
                  </a:lnTo>
                  <a:lnTo>
                    <a:pt x="445" y="1204"/>
                  </a:lnTo>
                  <a:lnTo>
                    <a:pt x="447" y="1204"/>
                  </a:lnTo>
                  <a:lnTo>
                    <a:pt x="452" y="1206"/>
                  </a:lnTo>
                  <a:lnTo>
                    <a:pt x="452" y="1208"/>
                  </a:lnTo>
                  <a:lnTo>
                    <a:pt x="452" y="1208"/>
                  </a:lnTo>
                  <a:lnTo>
                    <a:pt x="451" y="1208"/>
                  </a:lnTo>
                  <a:lnTo>
                    <a:pt x="451" y="1206"/>
                  </a:lnTo>
                  <a:lnTo>
                    <a:pt x="449" y="1206"/>
                  </a:lnTo>
                  <a:lnTo>
                    <a:pt x="449" y="1206"/>
                  </a:lnTo>
                  <a:lnTo>
                    <a:pt x="449" y="1208"/>
                  </a:lnTo>
                  <a:lnTo>
                    <a:pt x="449" y="1208"/>
                  </a:lnTo>
                  <a:lnTo>
                    <a:pt x="449" y="1210"/>
                  </a:lnTo>
                  <a:lnTo>
                    <a:pt x="447" y="1210"/>
                  </a:lnTo>
                  <a:lnTo>
                    <a:pt x="447" y="1210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3" y="1208"/>
                  </a:lnTo>
                  <a:lnTo>
                    <a:pt x="443" y="1210"/>
                  </a:lnTo>
                  <a:lnTo>
                    <a:pt x="443" y="1212"/>
                  </a:lnTo>
                  <a:lnTo>
                    <a:pt x="443" y="1212"/>
                  </a:lnTo>
                  <a:lnTo>
                    <a:pt x="443" y="1216"/>
                  </a:lnTo>
                  <a:lnTo>
                    <a:pt x="443" y="1216"/>
                  </a:lnTo>
                  <a:lnTo>
                    <a:pt x="441" y="1218"/>
                  </a:lnTo>
                  <a:lnTo>
                    <a:pt x="441" y="1218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3" y="1219"/>
                  </a:lnTo>
                  <a:lnTo>
                    <a:pt x="443" y="1219"/>
                  </a:lnTo>
                  <a:lnTo>
                    <a:pt x="445" y="1221"/>
                  </a:lnTo>
                  <a:lnTo>
                    <a:pt x="445" y="1223"/>
                  </a:lnTo>
                  <a:lnTo>
                    <a:pt x="445" y="1225"/>
                  </a:lnTo>
                  <a:lnTo>
                    <a:pt x="443" y="1225"/>
                  </a:lnTo>
                  <a:lnTo>
                    <a:pt x="441" y="1225"/>
                  </a:lnTo>
                  <a:lnTo>
                    <a:pt x="441" y="1227"/>
                  </a:lnTo>
                  <a:lnTo>
                    <a:pt x="439" y="1229"/>
                  </a:lnTo>
                  <a:lnTo>
                    <a:pt x="439" y="1229"/>
                  </a:lnTo>
                  <a:lnTo>
                    <a:pt x="441" y="1229"/>
                  </a:lnTo>
                  <a:lnTo>
                    <a:pt x="441" y="1231"/>
                  </a:lnTo>
                  <a:lnTo>
                    <a:pt x="441" y="1231"/>
                  </a:lnTo>
                  <a:lnTo>
                    <a:pt x="441" y="1233"/>
                  </a:lnTo>
                  <a:lnTo>
                    <a:pt x="443" y="1237"/>
                  </a:lnTo>
                  <a:lnTo>
                    <a:pt x="443" y="1237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42"/>
                  </a:lnTo>
                  <a:lnTo>
                    <a:pt x="443" y="1244"/>
                  </a:lnTo>
                  <a:lnTo>
                    <a:pt x="441" y="1244"/>
                  </a:lnTo>
                  <a:lnTo>
                    <a:pt x="439" y="1246"/>
                  </a:lnTo>
                  <a:lnTo>
                    <a:pt x="437" y="1246"/>
                  </a:lnTo>
                  <a:lnTo>
                    <a:pt x="437" y="1248"/>
                  </a:lnTo>
                  <a:lnTo>
                    <a:pt x="439" y="1250"/>
                  </a:lnTo>
                  <a:lnTo>
                    <a:pt x="441" y="1248"/>
                  </a:lnTo>
                  <a:lnTo>
                    <a:pt x="441" y="1250"/>
                  </a:lnTo>
                  <a:lnTo>
                    <a:pt x="441" y="1252"/>
                  </a:lnTo>
                  <a:lnTo>
                    <a:pt x="441" y="1252"/>
                  </a:lnTo>
                  <a:lnTo>
                    <a:pt x="441" y="1254"/>
                  </a:lnTo>
                  <a:lnTo>
                    <a:pt x="441" y="1254"/>
                  </a:lnTo>
                  <a:lnTo>
                    <a:pt x="439" y="1254"/>
                  </a:lnTo>
                  <a:lnTo>
                    <a:pt x="439" y="1254"/>
                  </a:lnTo>
                  <a:lnTo>
                    <a:pt x="439" y="1255"/>
                  </a:lnTo>
                  <a:lnTo>
                    <a:pt x="439" y="1255"/>
                  </a:lnTo>
                  <a:lnTo>
                    <a:pt x="441" y="1255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9"/>
                  </a:lnTo>
                  <a:lnTo>
                    <a:pt x="441" y="1261"/>
                  </a:lnTo>
                  <a:lnTo>
                    <a:pt x="441" y="1261"/>
                  </a:lnTo>
                  <a:lnTo>
                    <a:pt x="439" y="1261"/>
                  </a:lnTo>
                  <a:lnTo>
                    <a:pt x="439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5" y="1261"/>
                  </a:lnTo>
                  <a:lnTo>
                    <a:pt x="435" y="1261"/>
                  </a:lnTo>
                  <a:lnTo>
                    <a:pt x="435" y="1263"/>
                  </a:lnTo>
                  <a:lnTo>
                    <a:pt x="433" y="1263"/>
                  </a:lnTo>
                  <a:lnTo>
                    <a:pt x="432" y="1263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3" y="1265"/>
                  </a:lnTo>
                  <a:lnTo>
                    <a:pt x="435" y="1265"/>
                  </a:lnTo>
                  <a:lnTo>
                    <a:pt x="435" y="1265"/>
                  </a:lnTo>
                  <a:lnTo>
                    <a:pt x="435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9"/>
                  </a:lnTo>
                  <a:lnTo>
                    <a:pt x="433" y="1269"/>
                  </a:lnTo>
                  <a:lnTo>
                    <a:pt x="432" y="1271"/>
                  </a:lnTo>
                  <a:lnTo>
                    <a:pt x="432" y="1271"/>
                  </a:lnTo>
                  <a:lnTo>
                    <a:pt x="432" y="1272"/>
                  </a:lnTo>
                  <a:lnTo>
                    <a:pt x="430" y="1274"/>
                  </a:lnTo>
                  <a:lnTo>
                    <a:pt x="430" y="1272"/>
                  </a:lnTo>
                  <a:lnTo>
                    <a:pt x="430" y="1272"/>
                  </a:lnTo>
                  <a:lnTo>
                    <a:pt x="428" y="1272"/>
                  </a:lnTo>
                  <a:lnTo>
                    <a:pt x="428" y="1272"/>
                  </a:lnTo>
                  <a:lnTo>
                    <a:pt x="428" y="1274"/>
                  </a:lnTo>
                  <a:lnTo>
                    <a:pt x="430" y="1274"/>
                  </a:lnTo>
                  <a:lnTo>
                    <a:pt x="430" y="1276"/>
                  </a:lnTo>
                  <a:lnTo>
                    <a:pt x="428" y="1276"/>
                  </a:lnTo>
                  <a:lnTo>
                    <a:pt x="428" y="1274"/>
                  </a:lnTo>
                  <a:lnTo>
                    <a:pt x="426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8"/>
                  </a:lnTo>
                  <a:lnTo>
                    <a:pt x="424" y="1280"/>
                  </a:lnTo>
                  <a:lnTo>
                    <a:pt x="426" y="1286"/>
                  </a:lnTo>
                  <a:lnTo>
                    <a:pt x="426" y="1290"/>
                  </a:lnTo>
                  <a:lnTo>
                    <a:pt x="426" y="1291"/>
                  </a:lnTo>
                  <a:lnTo>
                    <a:pt x="426" y="1293"/>
                  </a:lnTo>
                  <a:lnTo>
                    <a:pt x="428" y="1295"/>
                  </a:lnTo>
                  <a:lnTo>
                    <a:pt x="428" y="1299"/>
                  </a:lnTo>
                  <a:lnTo>
                    <a:pt x="428" y="1301"/>
                  </a:lnTo>
                  <a:lnTo>
                    <a:pt x="428" y="1303"/>
                  </a:lnTo>
                  <a:lnTo>
                    <a:pt x="428" y="1307"/>
                  </a:lnTo>
                  <a:lnTo>
                    <a:pt x="426" y="1307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2"/>
                  </a:lnTo>
                  <a:lnTo>
                    <a:pt x="428" y="1314"/>
                  </a:lnTo>
                  <a:lnTo>
                    <a:pt x="428" y="1316"/>
                  </a:lnTo>
                  <a:lnTo>
                    <a:pt x="428" y="1320"/>
                  </a:lnTo>
                  <a:lnTo>
                    <a:pt x="428" y="1320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4"/>
                  </a:lnTo>
                  <a:lnTo>
                    <a:pt x="428" y="1324"/>
                  </a:lnTo>
                  <a:lnTo>
                    <a:pt x="430" y="1324"/>
                  </a:lnTo>
                  <a:lnTo>
                    <a:pt x="430" y="1324"/>
                  </a:lnTo>
                  <a:lnTo>
                    <a:pt x="432" y="1322"/>
                  </a:lnTo>
                  <a:lnTo>
                    <a:pt x="435" y="1312"/>
                  </a:lnTo>
                  <a:lnTo>
                    <a:pt x="437" y="1310"/>
                  </a:lnTo>
                  <a:lnTo>
                    <a:pt x="439" y="1310"/>
                  </a:lnTo>
                  <a:lnTo>
                    <a:pt x="439" y="1308"/>
                  </a:lnTo>
                  <a:lnTo>
                    <a:pt x="439" y="1307"/>
                  </a:lnTo>
                  <a:lnTo>
                    <a:pt x="441" y="1303"/>
                  </a:lnTo>
                  <a:lnTo>
                    <a:pt x="441" y="1301"/>
                  </a:lnTo>
                  <a:lnTo>
                    <a:pt x="443" y="1301"/>
                  </a:lnTo>
                  <a:lnTo>
                    <a:pt x="443" y="1301"/>
                  </a:lnTo>
                  <a:lnTo>
                    <a:pt x="443" y="1299"/>
                  </a:lnTo>
                  <a:lnTo>
                    <a:pt x="445" y="1295"/>
                  </a:lnTo>
                  <a:lnTo>
                    <a:pt x="445" y="1291"/>
                  </a:lnTo>
                  <a:lnTo>
                    <a:pt x="447" y="1290"/>
                  </a:lnTo>
                  <a:lnTo>
                    <a:pt x="447" y="1288"/>
                  </a:lnTo>
                  <a:lnTo>
                    <a:pt x="445" y="1284"/>
                  </a:lnTo>
                  <a:lnTo>
                    <a:pt x="445" y="1284"/>
                  </a:lnTo>
                  <a:lnTo>
                    <a:pt x="443" y="1282"/>
                  </a:lnTo>
                  <a:lnTo>
                    <a:pt x="443" y="1282"/>
                  </a:lnTo>
                  <a:lnTo>
                    <a:pt x="443" y="1278"/>
                  </a:lnTo>
                  <a:lnTo>
                    <a:pt x="445" y="1276"/>
                  </a:lnTo>
                  <a:lnTo>
                    <a:pt x="447" y="1272"/>
                  </a:lnTo>
                  <a:lnTo>
                    <a:pt x="449" y="1272"/>
                  </a:lnTo>
                  <a:lnTo>
                    <a:pt x="449" y="1271"/>
                  </a:lnTo>
                  <a:lnTo>
                    <a:pt x="451" y="1271"/>
                  </a:lnTo>
                  <a:lnTo>
                    <a:pt x="451" y="1271"/>
                  </a:lnTo>
                  <a:lnTo>
                    <a:pt x="452" y="1271"/>
                  </a:lnTo>
                  <a:lnTo>
                    <a:pt x="452" y="1269"/>
                  </a:lnTo>
                  <a:lnTo>
                    <a:pt x="452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6" y="1269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60" y="1267"/>
                  </a:lnTo>
                  <a:lnTo>
                    <a:pt x="460" y="1265"/>
                  </a:lnTo>
                  <a:lnTo>
                    <a:pt x="460" y="1265"/>
                  </a:lnTo>
                  <a:lnTo>
                    <a:pt x="458" y="1263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2" y="1259"/>
                  </a:lnTo>
                  <a:lnTo>
                    <a:pt x="462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9" y="1254"/>
                  </a:lnTo>
                  <a:lnTo>
                    <a:pt x="469" y="1252"/>
                  </a:lnTo>
                  <a:lnTo>
                    <a:pt x="471" y="1252"/>
                  </a:lnTo>
                  <a:lnTo>
                    <a:pt x="471" y="1250"/>
                  </a:lnTo>
                  <a:lnTo>
                    <a:pt x="471" y="1250"/>
                  </a:lnTo>
                  <a:lnTo>
                    <a:pt x="473" y="1250"/>
                  </a:lnTo>
                  <a:lnTo>
                    <a:pt x="473" y="1248"/>
                  </a:lnTo>
                  <a:lnTo>
                    <a:pt x="475" y="1248"/>
                  </a:lnTo>
                  <a:lnTo>
                    <a:pt x="477" y="1242"/>
                  </a:lnTo>
                  <a:lnTo>
                    <a:pt x="477" y="1240"/>
                  </a:lnTo>
                  <a:lnTo>
                    <a:pt x="479" y="1238"/>
                  </a:lnTo>
                  <a:lnTo>
                    <a:pt x="481" y="1237"/>
                  </a:lnTo>
                  <a:lnTo>
                    <a:pt x="481" y="1233"/>
                  </a:lnTo>
                  <a:lnTo>
                    <a:pt x="483" y="1233"/>
                  </a:lnTo>
                  <a:lnTo>
                    <a:pt x="485" y="1229"/>
                  </a:lnTo>
                  <a:lnTo>
                    <a:pt x="485" y="1229"/>
                  </a:lnTo>
                  <a:lnTo>
                    <a:pt x="485" y="1227"/>
                  </a:lnTo>
                  <a:lnTo>
                    <a:pt x="485" y="1225"/>
                  </a:lnTo>
                  <a:lnTo>
                    <a:pt x="486" y="1225"/>
                  </a:lnTo>
                  <a:lnTo>
                    <a:pt x="488" y="1223"/>
                  </a:lnTo>
                  <a:lnTo>
                    <a:pt x="488" y="1221"/>
                  </a:lnTo>
                  <a:lnTo>
                    <a:pt x="490" y="1219"/>
                  </a:lnTo>
                  <a:lnTo>
                    <a:pt x="490" y="1219"/>
                  </a:lnTo>
                  <a:lnTo>
                    <a:pt x="490" y="1216"/>
                  </a:lnTo>
                  <a:lnTo>
                    <a:pt x="490" y="1214"/>
                  </a:lnTo>
                  <a:lnTo>
                    <a:pt x="490" y="1214"/>
                  </a:lnTo>
                  <a:lnTo>
                    <a:pt x="492" y="1212"/>
                  </a:lnTo>
                  <a:lnTo>
                    <a:pt x="492" y="1212"/>
                  </a:lnTo>
                  <a:lnTo>
                    <a:pt x="496" y="1212"/>
                  </a:lnTo>
                  <a:lnTo>
                    <a:pt x="496" y="1212"/>
                  </a:lnTo>
                  <a:lnTo>
                    <a:pt x="502" y="1206"/>
                  </a:lnTo>
                  <a:lnTo>
                    <a:pt x="502" y="1204"/>
                  </a:lnTo>
                  <a:lnTo>
                    <a:pt x="502" y="1201"/>
                  </a:lnTo>
                  <a:lnTo>
                    <a:pt x="502" y="1199"/>
                  </a:lnTo>
                  <a:lnTo>
                    <a:pt x="502" y="1199"/>
                  </a:lnTo>
                  <a:lnTo>
                    <a:pt x="500" y="1199"/>
                  </a:lnTo>
                  <a:lnTo>
                    <a:pt x="498" y="1197"/>
                  </a:lnTo>
                  <a:lnTo>
                    <a:pt x="498" y="1195"/>
                  </a:lnTo>
                  <a:lnTo>
                    <a:pt x="498" y="1195"/>
                  </a:lnTo>
                  <a:lnTo>
                    <a:pt x="498" y="1193"/>
                  </a:lnTo>
                  <a:lnTo>
                    <a:pt x="498" y="1191"/>
                  </a:lnTo>
                  <a:lnTo>
                    <a:pt x="498" y="1189"/>
                  </a:lnTo>
                  <a:lnTo>
                    <a:pt x="498" y="1187"/>
                  </a:lnTo>
                  <a:lnTo>
                    <a:pt x="498" y="1187"/>
                  </a:lnTo>
                  <a:lnTo>
                    <a:pt x="496" y="1185"/>
                  </a:lnTo>
                  <a:lnTo>
                    <a:pt x="494" y="1185"/>
                  </a:lnTo>
                  <a:lnTo>
                    <a:pt x="496" y="1183"/>
                  </a:lnTo>
                  <a:lnTo>
                    <a:pt x="496" y="1180"/>
                  </a:lnTo>
                  <a:lnTo>
                    <a:pt x="496" y="1180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2" y="1178"/>
                  </a:lnTo>
                  <a:lnTo>
                    <a:pt x="490" y="1178"/>
                  </a:lnTo>
                  <a:lnTo>
                    <a:pt x="490" y="1178"/>
                  </a:lnTo>
                  <a:lnTo>
                    <a:pt x="490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492" y="1174"/>
                  </a:lnTo>
                  <a:lnTo>
                    <a:pt x="492" y="1174"/>
                  </a:lnTo>
                  <a:lnTo>
                    <a:pt x="490" y="1172"/>
                  </a:lnTo>
                  <a:lnTo>
                    <a:pt x="490" y="1172"/>
                  </a:lnTo>
                  <a:lnTo>
                    <a:pt x="490" y="1170"/>
                  </a:lnTo>
                  <a:lnTo>
                    <a:pt x="490" y="1170"/>
                  </a:lnTo>
                  <a:lnTo>
                    <a:pt x="490" y="1168"/>
                  </a:lnTo>
                  <a:lnTo>
                    <a:pt x="490" y="1168"/>
                  </a:lnTo>
                  <a:lnTo>
                    <a:pt x="488" y="1166"/>
                  </a:lnTo>
                  <a:lnTo>
                    <a:pt x="488" y="1166"/>
                  </a:lnTo>
                  <a:lnTo>
                    <a:pt x="488" y="1165"/>
                  </a:lnTo>
                  <a:lnTo>
                    <a:pt x="488" y="1161"/>
                  </a:lnTo>
                  <a:lnTo>
                    <a:pt x="488" y="1159"/>
                  </a:lnTo>
                  <a:lnTo>
                    <a:pt x="486" y="1157"/>
                  </a:lnTo>
                  <a:lnTo>
                    <a:pt x="486" y="1155"/>
                  </a:lnTo>
                  <a:lnTo>
                    <a:pt x="486" y="1155"/>
                  </a:lnTo>
                  <a:lnTo>
                    <a:pt x="486" y="1153"/>
                  </a:lnTo>
                  <a:lnTo>
                    <a:pt x="486" y="1151"/>
                  </a:lnTo>
                  <a:lnTo>
                    <a:pt x="488" y="1151"/>
                  </a:lnTo>
                  <a:lnTo>
                    <a:pt x="488" y="1149"/>
                  </a:lnTo>
                  <a:lnTo>
                    <a:pt x="486" y="1148"/>
                  </a:lnTo>
                  <a:lnTo>
                    <a:pt x="486" y="1148"/>
                  </a:lnTo>
                  <a:lnTo>
                    <a:pt x="483" y="1146"/>
                  </a:lnTo>
                  <a:lnTo>
                    <a:pt x="483" y="1144"/>
                  </a:lnTo>
                  <a:lnTo>
                    <a:pt x="483" y="1144"/>
                  </a:lnTo>
                  <a:lnTo>
                    <a:pt x="481" y="1142"/>
                  </a:lnTo>
                  <a:lnTo>
                    <a:pt x="481" y="1142"/>
                  </a:lnTo>
                  <a:lnTo>
                    <a:pt x="479" y="1142"/>
                  </a:lnTo>
                  <a:lnTo>
                    <a:pt x="479" y="1142"/>
                  </a:lnTo>
                  <a:lnTo>
                    <a:pt x="479" y="1140"/>
                  </a:lnTo>
                  <a:lnTo>
                    <a:pt x="479" y="1140"/>
                  </a:lnTo>
                  <a:lnTo>
                    <a:pt x="479" y="1138"/>
                  </a:lnTo>
                  <a:lnTo>
                    <a:pt x="477" y="1138"/>
                  </a:lnTo>
                  <a:lnTo>
                    <a:pt x="475" y="1138"/>
                  </a:lnTo>
                  <a:lnTo>
                    <a:pt x="475" y="1138"/>
                  </a:lnTo>
                  <a:lnTo>
                    <a:pt x="475" y="1136"/>
                  </a:lnTo>
                  <a:lnTo>
                    <a:pt x="475" y="1136"/>
                  </a:lnTo>
                  <a:lnTo>
                    <a:pt x="475" y="1134"/>
                  </a:lnTo>
                  <a:lnTo>
                    <a:pt x="475" y="1132"/>
                  </a:lnTo>
                  <a:lnTo>
                    <a:pt x="473" y="1132"/>
                  </a:lnTo>
                  <a:lnTo>
                    <a:pt x="473" y="1130"/>
                  </a:lnTo>
                  <a:lnTo>
                    <a:pt x="471" y="1130"/>
                  </a:lnTo>
                  <a:lnTo>
                    <a:pt x="471" y="1129"/>
                  </a:lnTo>
                  <a:lnTo>
                    <a:pt x="471" y="1127"/>
                  </a:lnTo>
                  <a:lnTo>
                    <a:pt x="471" y="1125"/>
                  </a:lnTo>
                  <a:lnTo>
                    <a:pt x="469" y="1125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1"/>
                  </a:lnTo>
                  <a:lnTo>
                    <a:pt x="471" y="1121"/>
                  </a:lnTo>
                  <a:lnTo>
                    <a:pt x="469" y="1119"/>
                  </a:lnTo>
                  <a:lnTo>
                    <a:pt x="469" y="1117"/>
                  </a:lnTo>
                  <a:lnTo>
                    <a:pt x="468" y="1117"/>
                  </a:lnTo>
                  <a:lnTo>
                    <a:pt x="466" y="1115"/>
                  </a:lnTo>
                  <a:lnTo>
                    <a:pt x="466" y="1113"/>
                  </a:lnTo>
                  <a:lnTo>
                    <a:pt x="466" y="1113"/>
                  </a:lnTo>
                  <a:lnTo>
                    <a:pt x="468" y="1112"/>
                  </a:lnTo>
                  <a:lnTo>
                    <a:pt x="468" y="1110"/>
                  </a:lnTo>
                  <a:lnTo>
                    <a:pt x="468" y="1108"/>
                  </a:lnTo>
                  <a:lnTo>
                    <a:pt x="468" y="1106"/>
                  </a:lnTo>
                  <a:lnTo>
                    <a:pt x="468" y="1106"/>
                  </a:lnTo>
                  <a:lnTo>
                    <a:pt x="469" y="1106"/>
                  </a:lnTo>
                  <a:lnTo>
                    <a:pt x="471" y="1104"/>
                  </a:lnTo>
                  <a:lnTo>
                    <a:pt x="473" y="1104"/>
                  </a:lnTo>
                  <a:lnTo>
                    <a:pt x="473" y="1102"/>
                  </a:lnTo>
                  <a:lnTo>
                    <a:pt x="473" y="1102"/>
                  </a:lnTo>
                  <a:lnTo>
                    <a:pt x="471" y="1098"/>
                  </a:lnTo>
                  <a:lnTo>
                    <a:pt x="471" y="1098"/>
                  </a:lnTo>
                  <a:lnTo>
                    <a:pt x="471" y="1096"/>
                  </a:lnTo>
                  <a:lnTo>
                    <a:pt x="473" y="1096"/>
                  </a:lnTo>
                  <a:lnTo>
                    <a:pt x="473" y="1096"/>
                  </a:lnTo>
                  <a:lnTo>
                    <a:pt x="473" y="1094"/>
                  </a:lnTo>
                  <a:lnTo>
                    <a:pt x="473" y="1094"/>
                  </a:lnTo>
                  <a:lnTo>
                    <a:pt x="473" y="1091"/>
                  </a:lnTo>
                  <a:lnTo>
                    <a:pt x="473" y="1089"/>
                  </a:lnTo>
                  <a:lnTo>
                    <a:pt x="469" y="1077"/>
                  </a:lnTo>
                  <a:lnTo>
                    <a:pt x="469" y="1072"/>
                  </a:lnTo>
                  <a:lnTo>
                    <a:pt x="469" y="1072"/>
                  </a:lnTo>
                  <a:lnTo>
                    <a:pt x="469" y="1070"/>
                  </a:lnTo>
                  <a:lnTo>
                    <a:pt x="469" y="1068"/>
                  </a:lnTo>
                  <a:lnTo>
                    <a:pt x="468" y="1066"/>
                  </a:lnTo>
                  <a:lnTo>
                    <a:pt x="468" y="1064"/>
                  </a:lnTo>
                  <a:lnTo>
                    <a:pt x="466" y="1062"/>
                  </a:lnTo>
                  <a:lnTo>
                    <a:pt x="466" y="1060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5"/>
                  </a:lnTo>
                  <a:lnTo>
                    <a:pt x="462" y="1053"/>
                  </a:lnTo>
                  <a:lnTo>
                    <a:pt x="460" y="1053"/>
                  </a:lnTo>
                  <a:lnTo>
                    <a:pt x="460" y="1051"/>
                  </a:lnTo>
                  <a:lnTo>
                    <a:pt x="458" y="1051"/>
                  </a:lnTo>
                  <a:lnTo>
                    <a:pt x="456" y="1047"/>
                  </a:lnTo>
                  <a:lnTo>
                    <a:pt x="456" y="1047"/>
                  </a:lnTo>
                  <a:lnTo>
                    <a:pt x="456" y="1045"/>
                  </a:lnTo>
                  <a:lnTo>
                    <a:pt x="456" y="1043"/>
                  </a:lnTo>
                  <a:lnTo>
                    <a:pt x="454" y="1043"/>
                  </a:lnTo>
                  <a:lnTo>
                    <a:pt x="452" y="1041"/>
                  </a:lnTo>
                  <a:lnTo>
                    <a:pt x="451" y="1041"/>
                  </a:lnTo>
                  <a:lnTo>
                    <a:pt x="443" y="1036"/>
                  </a:lnTo>
                  <a:lnTo>
                    <a:pt x="441" y="1034"/>
                  </a:lnTo>
                  <a:lnTo>
                    <a:pt x="441" y="1030"/>
                  </a:lnTo>
                  <a:lnTo>
                    <a:pt x="439" y="1030"/>
                  </a:lnTo>
                  <a:lnTo>
                    <a:pt x="439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3" y="1028"/>
                  </a:lnTo>
                  <a:lnTo>
                    <a:pt x="433" y="1028"/>
                  </a:lnTo>
                  <a:lnTo>
                    <a:pt x="433" y="1026"/>
                  </a:lnTo>
                  <a:lnTo>
                    <a:pt x="430" y="102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2" y="1009"/>
                  </a:lnTo>
                  <a:lnTo>
                    <a:pt x="420" y="1007"/>
                  </a:lnTo>
                  <a:lnTo>
                    <a:pt x="413" y="1000"/>
                  </a:lnTo>
                  <a:lnTo>
                    <a:pt x="409" y="994"/>
                  </a:lnTo>
                  <a:lnTo>
                    <a:pt x="409" y="992"/>
                  </a:lnTo>
                  <a:lnTo>
                    <a:pt x="409" y="992"/>
                  </a:lnTo>
                  <a:lnTo>
                    <a:pt x="409" y="990"/>
                  </a:lnTo>
                  <a:lnTo>
                    <a:pt x="409" y="990"/>
                  </a:lnTo>
                  <a:lnTo>
                    <a:pt x="407" y="990"/>
                  </a:lnTo>
                  <a:lnTo>
                    <a:pt x="407" y="990"/>
                  </a:lnTo>
                  <a:lnTo>
                    <a:pt x="407" y="988"/>
                  </a:lnTo>
                  <a:lnTo>
                    <a:pt x="407" y="987"/>
                  </a:lnTo>
                  <a:lnTo>
                    <a:pt x="407" y="985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79"/>
                  </a:lnTo>
                  <a:lnTo>
                    <a:pt x="407" y="979"/>
                  </a:lnTo>
                  <a:lnTo>
                    <a:pt x="407" y="979"/>
                  </a:lnTo>
                  <a:lnTo>
                    <a:pt x="405" y="977"/>
                  </a:lnTo>
                  <a:lnTo>
                    <a:pt x="403" y="975"/>
                  </a:lnTo>
                  <a:lnTo>
                    <a:pt x="403" y="973"/>
                  </a:lnTo>
                  <a:lnTo>
                    <a:pt x="403" y="971"/>
                  </a:lnTo>
                  <a:lnTo>
                    <a:pt x="405" y="970"/>
                  </a:lnTo>
                  <a:lnTo>
                    <a:pt x="405" y="968"/>
                  </a:lnTo>
                  <a:lnTo>
                    <a:pt x="405" y="966"/>
                  </a:lnTo>
                  <a:lnTo>
                    <a:pt x="405" y="966"/>
                  </a:lnTo>
                  <a:lnTo>
                    <a:pt x="407" y="966"/>
                  </a:lnTo>
                  <a:lnTo>
                    <a:pt x="409" y="964"/>
                  </a:lnTo>
                  <a:lnTo>
                    <a:pt x="409" y="964"/>
                  </a:lnTo>
                  <a:lnTo>
                    <a:pt x="411" y="960"/>
                  </a:lnTo>
                  <a:lnTo>
                    <a:pt x="413" y="960"/>
                  </a:lnTo>
                  <a:lnTo>
                    <a:pt x="415" y="960"/>
                  </a:lnTo>
                  <a:lnTo>
                    <a:pt x="415" y="960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20" y="958"/>
                  </a:lnTo>
                  <a:lnTo>
                    <a:pt x="420" y="958"/>
                  </a:lnTo>
                  <a:lnTo>
                    <a:pt x="418" y="956"/>
                  </a:lnTo>
                  <a:lnTo>
                    <a:pt x="420" y="956"/>
                  </a:lnTo>
                  <a:lnTo>
                    <a:pt x="420" y="954"/>
                  </a:lnTo>
                  <a:lnTo>
                    <a:pt x="422" y="954"/>
                  </a:lnTo>
                  <a:lnTo>
                    <a:pt x="424" y="954"/>
                  </a:lnTo>
                  <a:lnTo>
                    <a:pt x="424" y="954"/>
                  </a:lnTo>
                  <a:lnTo>
                    <a:pt x="426" y="954"/>
                  </a:lnTo>
                  <a:lnTo>
                    <a:pt x="428" y="954"/>
                  </a:lnTo>
                  <a:lnTo>
                    <a:pt x="428" y="956"/>
                  </a:lnTo>
                  <a:lnTo>
                    <a:pt x="428" y="958"/>
                  </a:lnTo>
                  <a:lnTo>
                    <a:pt x="430" y="956"/>
                  </a:lnTo>
                  <a:lnTo>
                    <a:pt x="432" y="952"/>
                  </a:lnTo>
                  <a:lnTo>
                    <a:pt x="432" y="949"/>
                  </a:lnTo>
                  <a:lnTo>
                    <a:pt x="430" y="939"/>
                  </a:lnTo>
                  <a:lnTo>
                    <a:pt x="430" y="934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22"/>
                  </a:lnTo>
                  <a:lnTo>
                    <a:pt x="432" y="920"/>
                  </a:lnTo>
                  <a:lnTo>
                    <a:pt x="432" y="918"/>
                  </a:lnTo>
                  <a:lnTo>
                    <a:pt x="432" y="917"/>
                  </a:lnTo>
                  <a:lnTo>
                    <a:pt x="432" y="913"/>
                  </a:lnTo>
                  <a:lnTo>
                    <a:pt x="432" y="913"/>
                  </a:lnTo>
                  <a:lnTo>
                    <a:pt x="432" y="911"/>
                  </a:lnTo>
                  <a:lnTo>
                    <a:pt x="430" y="909"/>
                  </a:lnTo>
                  <a:lnTo>
                    <a:pt x="430" y="907"/>
                  </a:lnTo>
                  <a:lnTo>
                    <a:pt x="430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5" y="907"/>
                  </a:lnTo>
                  <a:lnTo>
                    <a:pt x="435" y="905"/>
                  </a:lnTo>
                  <a:lnTo>
                    <a:pt x="437" y="903"/>
                  </a:lnTo>
                  <a:lnTo>
                    <a:pt x="437" y="903"/>
                  </a:lnTo>
                  <a:lnTo>
                    <a:pt x="439" y="901"/>
                  </a:lnTo>
                  <a:lnTo>
                    <a:pt x="439" y="901"/>
                  </a:lnTo>
                  <a:lnTo>
                    <a:pt x="443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7" y="903"/>
                  </a:lnTo>
                  <a:lnTo>
                    <a:pt x="447" y="903"/>
                  </a:lnTo>
                  <a:lnTo>
                    <a:pt x="449" y="901"/>
                  </a:lnTo>
                  <a:lnTo>
                    <a:pt x="449" y="901"/>
                  </a:lnTo>
                  <a:lnTo>
                    <a:pt x="449" y="899"/>
                  </a:lnTo>
                  <a:lnTo>
                    <a:pt x="449" y="898"/>
                  </a:lnTo>
                  <a:lnTo>
                    <a:pt x="449" y="896"/>
                  </a:lnTo>
                  <a:lnTo>
                    <a:pt x="451" y="896"/>
                  </a:lnTo>
                  <a:lnTo>
                    <a:pt x="452" y="892"/>
                  </a:lnTo>
                  <a:lnTo>
                    <a:pt x="452" y="892"/>
                  </a:lnTo>
                  <a:lnTo>
                    <a:pt x="452" y="888"/>
                  </a:lnTo>
                  <a:lnTo>
                    <a:pt x="454" y="884"/>
                  </a:lnTo>
                  <a:lnTo>
                    <a:pt x="454" y="884"/>
                  </a:lnTo>
                  <a:lnTo>
                    <a:pt x="452" y="882"/>
                  </a:lnTo>
                  <a:lnTo>
                    <a:pt x="451" y="881"/>
                  </a:lnTo>
                  <a:lnTo>
                    <a:pt x="449" y="881"/>
                  </a:lnTo>
                  <a:lnTo>
                    <a:pt x="449" y="877"/>
                  </a:lnTo>
                  <a:lnTo>
                    <a:pt x="449" y="879"/>
                  </a:lnTo>
                  <a:lnTo>
                    <a:pt x="447" y="881"/>
                  </a:lnTo>
                  <a:lnTo>
                    <a:pt x="447" y="882"/>
                  </a:lnTo>
                  <a:lnTo>
                    <a:pt x="445" y="884"/>
                  </a:lnTo>
                  <a:lnTo>
                    <a:pt x="441" y="888"/>
                  </a:lnTo>
                  <a:lnTo>
                    <a:pt x="439" y="890"/>
                  </a:lnTo>
                  <a:lnTo>
                    <a:pt x="439" y="892"/>
                  </a:lnTo>
                  <a:lnTo>
                    <a:pt x="437" y="890"/>
                  </a:lnTo>
                  <a:lnTo>
                    <a:pt x="437" y="890"/>
                  </a:lnTo>
                  <a:lnTo>
                    <a:pt x="435" y="884"/>
                  </a:lnTo>
                  <a:lnTo>
                    <a:pt x="435" y="882"/>
                  </a:lnTo>
                  <a:lnTo>
                    <a:pt x="435" y="882"/>
                  </a:lnTo>
                  <a:lnTo>
                    <a:pt x="435" y="881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2" y="873"/>
                  </a:lnTo>
                  <a:lnTo>
                    <a:pt x="430" y="873"/>
                  </a:lnTo>
                  <a:lnTo>
                    <a:pt x="430" y="871"/>
                  </a:lnTo>
                  <a:lnTo>
                    <a:pt x="432" y="871"/>
                  </a:lnTo>
                  <a:lnTo>
                    <a:pt x="432" y="869"/>
                  </a:lnTo>
                  <a:lnTo>
                    <a:pt x="432" y="869"/>
                  </a:lnTo>
                  <a:lnTo>
                    <a:pt x="430" y="869"/>
                  </a:lnTo>
                  <a:lnTo>
                    <a:pt x="430" y="867"/>
                  </a:lnTo>
                  <a:lnTo>
                    <a:pt x="428" y="865"/>
                  </a:lnTo>
                  <a:lnTo>
                    <a:pt x="426" y="864"/>
                  </a:lnTo>
                  <a:lnTo>
                    <a:pt x="426" y="862"/>
                  </a:lnTo>
                  <a:lnTo>
                    <a:pt x="426" y="862"/>
                  </a:lnTo>
                  <a:lnTo>
                    <a:pt x="424" y="860"/>
                  </a:lnTo>
                  <a:lnTo>
                    <a:pt x="424" y="860"/>
                  </a:lnTo>
                  <a:lnTo>
                    <a:pt x="424" y="858"/>
                  </a:lnTo>
                  <a:lnTo>
                    <a:pt x="424" y="856"/>
                  </a:lnTo>
                  <a:lnTo>
                    <a:pt x="426" y="856"/>
                  </a:lnTo>
                  <a:lnTo>
                    <a:pt x="426" y="856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0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28" y="848"/>
                  </a:lnTo>
                  <a:lnTo>
                    <a:pt x="428" y="848"/>
                  </a:lnTo>
                  <a:lnTo>
                    <a:pt x="426" y="848"/>
                  </a:lnTo>
                  <a:lnTo>
                    <a:pt x="426" y="846"/>
                  </a:lnTo>
                  <a:lnTo>
                    <a:pt x="426" y="846"/>
                  </a:lnTo>
                  <a:lnTo>
                    <a:pt x="424" y="845"/>
                  </a:lnTo>
                  <a:lnTo>
                    <a:pt x="424" y="845"/>
                  </a:lnTo>
                  <a:lnTo>
                    <a:pt x="424" y="843"/>
                  </a:lnTo>
                  <a:lnTo>
                    <a:pt x="422" y="841"/>
                  </a:lnTo>
                  <a:lnTo>
                    <a:pt x="422" y="841"/>
                  </a:lnTo>
                  <a:lnTo>
                    <a:pt x="420" y="839"/>
                  </a:lnTo>
                  <a:lnTo>
                    <a:pt x="420" y="837"/>
                  </a:lnTo>
                  <a:lnTo>
                    <a:pt x="418" y="837"/>
                  </a:lnTo>
                  <a:lnTo>
                    <a:pt x="415" y="837"/>
                  </a:lnTo>
                  <a:lnTo>
                    <a:pt x="415" y="837"/>
                  </a:lnTo>
                  <a:lnTo>
                    <a:pt x="413" y="837"/>
                  </a:lnTo>
                  <a:lnTo>
                    <a:pt x="413" y="835"/>
                  </a:lnTo>
                  <a:lnTo>
                    <a:pt x="413" y="835"/>
                  </a:lnTo>
                  <a:lnTo>
                    <a:pt x="413" y="833"/>
                  </a:lnTo>
                  <a:lnTo>
                    <a:pt x="413" y="833"/>
                  </a:lnTo>
                  <a:lnTo>
                    <a:pt x="411" y="833"/>
                  </a:lnTo>
                  <a:lnTo>
                    <a:pt x="411" y="833"/>
                  </a:lnTo>
                  <a:lnTo>
                    <a:pt x="411" y="831"/>
                  </a:lnTo>
                  <a:lnTo>
                    <a:pt x="411" y="831"/>
                  </a:lnTo>
                  <a:lnTo>
                    <a:pt x="409" y="829"/>
                  </a:lnTo>
                  <a:lnTo>
                    <a:pt x="407" y="828"/>
                  </a:lnTo>
                  <a:lnTo>
                    <a:pt x="407" y="826"/>
                  </a:lnTo>
                  <a:lnTo>
                    <a:pt x="405" y="826"/>
                  </a:lnTo>
                  <a:lnTo>
                    <a:pt x="399" y="820"/>
                  </a:lnTo>
                  <a:lnTo>
                    <a:pt x="399" y="818"/>
                  </a:lnTo>
                  <a:lnTo>
                    <a:pt x="399" y="818"/>
                  </a:lnTo>
                  <a:lnTo>
                    <a:pt x="399" y="816"/>
                  </a:lnTo>
                  <a:lnTo>
                    <a:pt x="399" y="816"/>
                  </a:lnTo>
                  <a:lnTo>
                    <a:pt x="399" y="814"/>
                  </a:lnTo>
                  <a:lnTo>
                    <a:pt x="398" y="814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6" y="812"/>
                  </a:lnTo>
                  <a:lnTo>
                    <a:pt x="394" y="810"/>
                  </a:lnTo>
                  <a:lnTo>
                    <a:pt x="394" y="809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2" y="805"/>
                  </a:lnTo>
                  <a:lnTo>
                    <a:pt x="390" y="805"/>
                  </a:lnTo>
                  <a:lnTo>
                    <a:pt x="390" y="805"/>
                  </a:lnTo>
                  <a:lnTo>
                    <a:pt x="388" y="803"/>
                  </a:lnTo>
                  <a:lnTo>
                    <a:pt x="377" y="793"/>
                  </a:lnTo>
                  <a:lnTo>
                    <a:pt x="377" y="792"/>
                  </a:lnTo>
                  <a:lnTo>
                    <a:pt x="377" y="792"/>
                  </a:lnTo>
                  <a:lnTo>
                    <a:pt x="377" y="790"/>
                  </a:lnTo>
                  <a:lnTo>
                    <a:pt x="377" y="790"/>
                  </a:lnTo>
                  <a:lnTo>
                    <a:pt x="375" y="790"/>
                  </a:lnTo>
                  <a:lnTo>
                    <a:pt x="375" y="788"/>
                  </a:lnTo>
                  <a:lnTo>
                    <a:pt x="373" y="786"/>
                  </a:lnTo>
                  <a:lnTo>
                    <a:pt x="373" y="786"/>
                  </a:lnTo>
                  <a:lnTo>
                    <a:pt x="373" y="784"/>
                  </a:lnTo>
                  <a:lnTo>
                    <a:pt x="373" y="784"/>
                  </a:lnTo>
                  <a:lnTo>
                    <a:pt x="371" y="784"/>
                  </a:lnTo>
                  <a:lnTo>
                    <a:pt x="371" y="782"/>
                  </a:lnTo>
                  <a:lnTo>
                    <a:pt x="373" y="782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73" y="775"/>
                  </a:lnTo>
                  <a:lnTo>
                    <a:pt x="375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1" y="767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3" y="765"/>
                  </a:lnTo>
                  <a:lnTo>
                    <a:pt x="373" y="763"/>
                  </a:lnTo>
                  <a:lnTo>
                    <a:pt x="373" y="763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59"/>
                  </a:lnTo>
                  <a:lnTo>
                    <a:pt x="371" y="759"/>
                  </a:lnTo>
                  <a:lnTo>
                    <a:pt x="367" y="756"/>
                  </a:lnTo>
                  <a:lnTo>
                    <a:pt x="367" y="754"/>
                  </a:lnTo>
                  <a:lnTo>
                    <a:pt x="367" y="752"/>
                  </a:lnTo>
                  <a:lnTo>
                    <a:pt x="367" y="752"/>
                  </a:lnTo>
                  <a:lnTo>
                    <a:pt x="369" y="752"/>
                  </a:lnTo>
                  <a:lnTo>
                    <a:pt x="369" y="750"/>
                  </a:lnTo>
                  <a:lnTo>
                    <a:pt x="367" y="748"/>
                  </a:lnTo>
                  <a:lnTo>
                    <a:pt x="367" y="748"/>
                  </a:lnTo>
                  <a:lnTo>
                    <a:pt x="363" y="746"/>
                  </a:lnTo>
                  <a:lnTo>
                    <a:pt x="363" y="748"/>
                  </a:lnTo>
                  <a:lnTo>
                    <a:pt x="363" y="748"/>
                  </a:lnTo>
                  <a:lnTo>
                    <a:pt x="362" y="750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0" y="752"/>
                  </a:lnTo>
                  <a:lnTo>
                    <a:pt x="358" y="750"/>
                  </a:lnTo>
                  <a:lnTo>
                    <a:pt x="356" y="748"/>
                  </a:lnTo>
                  <a:lnTo>
                    <a:pt x="356" y="746"/>
                  </a:lnTo>
                  <a:lnTo>
                    <a:pt x="356" y="744"/>
                  </a:lnTo>
                  <a:lnTo>
                    <a:pt x="356" y="744"/>
                  </a:lnTo>
                  <a:lnTo>
                    <a:pt x="356" y="742"/>
                  </a:lnTo>
                  <a:lnTo>
                    <a:pt x="354" y="739"/>
                  </a:lnTo>
                  <a:lnTo>
                    <a:pt x="352" y="737"/>
                  </a:lnTo>
                  <a:lnTo>
                    <a:pt x="352" y="735"/>
                  </a:lnTo>
                  <a:lnTo>
                    <a:pt x="350" y="733"/>
                  </a:lnTo>
                  <a:lnTo>
                    <a:pt x="348" y="733"/>
                  </a:lnTo>
                  <a:lnTo>
                    <a:pt x="348" y="731"/>
                  </a:lnTo>
                  <a:lnTo>
                    <a:pt x="350" y="731"/>
                  </a:lnTo>
                  <a:lnTo>
                    <a:pt x="352" y="733"/>
                  </a:lnTo>
                  <a:lnTo>
                    <a:pt x="352" y="735"/>
                  </a:lnTo>
                  <a:lnTo>
                    <a:pt x="352" y="735"/>
                  </a:lnTo>
                  <a:lnTo>
                    <a:pt x="354" y="735"/>
                  </a:lnTo>
                  <a:lnTo>
                    <a:pt x="354" y="737"/>
                  </a:lnTo>
                  <a:lnTo>
                    <a:pt x="354" y="737"/>
                  </a:lnTo>
                  <a:lnTo>
                    <a:pt x="356" y="735"/>
                  </a:lnTo>
                  <a:lnTo>
                    <a:pt x="360" y="737"/>
                  </a:lnTo>
                  <a:lnTo>
                    <a:pt x="362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1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7" y="729"/>
                  </a:lnTo>
                  <a:lnTo>
                    <a:pt x="377" y="727"/>
                  </a:lnTo>
                  <a:lnTo>
                    <a:pt x="377" y="723"/>
                  </a:lnTo>
                  <a:lnTo>
                    <a:pt x="375" y="721"/>
                  </a:lnTo>
                  <a:lnTo>
                    <a:pt x="375" y="718"/>
                  </a:lnTo>
                  <a:lnTo>
                    <a:pt x="375" y="716"/>
                  </a:lnTo>
                  <a:lnTo>
                    <a:pt x="375" y="716"/>
                  </a:lnTo>
                  <a:lnTo>
                    <a:pt x="373" y="712"/>
                  </a:lnTo>
                  <a:lnTo>
                    <a:pt x="373" y="712"/>
                  </a:lnTo>
                  <a:lnTo>
                    <a:pt x="375" y="710"/>
                  </a:lnTo>
                  <a:lnTo>
                    <a:pt x="373" y="710"/>
                  </a:lnTo>
                  <a:lnTo>
                    <a:pt x="373" y="708"/>
                  </a:lnTo>
                  <a:lnTo>
                    <a:pt x="371" y="708"/>
                  </a:lnTo>
                  <a:lnTo>
                    <a:pt x="369" y="706"/>
                  </a:lnTo>
                  <a:lnTo>
                    <a:pt x="369" y="704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3" y="703"/>
                  </a:lnTo>
                  <a:lnTo>
                    <a:pt x="373" y="701"/>
                  </a:lnTo>
                  <a:lnTo>
                    <a:pt x="373" y="699"/>
                  </a:lnTo>
                  <a:lnTo>
                    <a:pt x="375" y="697"/>
                  </a:lnTo>
                  <a:lnTo>
                    <a:pt x="379" y="693"/>
                  </a:lnTo>
                  <a:lnTo>
                    <a:pt x="379" y="693"/>
                  </a:lnTo>
                  <a:lnTo>
                    <a:pt x="380" y="691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9" y="684"/>
                  </a:lnTo>
                  <a:lnTo>
                    <a:pt x="379" y="684"/>
                  </a:lnTo>
                  <a:lnTo>
                    <a:pt x="377" y="682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9" y="680"/>
                  </a:lnTo>
                  <a:lnTo>
                    <a:pt x="379" y="680"/>
                  </a:lnTo>
                  <a:lnTo>
                    <a:pt x="379" y="678"/>
                  </a:lnTo>
                  <a:lnTo>
                    <a:pt x="379" y="678"/>
                  </a:lnTo>
                  <a:lnTo>
                    <a:pt x="379" y="676"/>
                  </a:lnTo>
                  <a:lnTo>
                    <a:pt x="377" y="674"/>
                  </a:lnTo>
                  <a:lnTo>
                    <a:pt x="377" y="674"/>
                  </a:lnTo>
                  <a:lnTo>
                    <a:pt x="377" y="672"/>
                  </a:lnTo>
                  <a:lnTo>
                    <a:pt x="377" y="672"/>
                  </a:lnTo>
                  <a:lnTo>
                    <a:pt x="379" y="668"/>
                  </a:lnTo>
                  <a:lnTo>
                    <a:pt x="380" y="667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3"/>
                  </a:lnTo>
                  <a:lnTo>
                    <a:pt x="382" y="661"/>
                  </a:lnTo>
                  <a:lnTo>
                    <a:pt x="382" y="661"/>
                  </a:lnTo>
                  <a:lnTo>
                    <a:pt x="382" y="659"/>
                  </a:lnTo>
                  <a:lnTo>
                    <a:pt x="384" y="659"/>
                  </a:lnTo>
                  <a:lnTo>
                    <a:pt x="390" y="657"/>
                  </a:lnTo>
                  <a:lnTo>
                    <a:pt x="390" y="657"/>
                  </a:lnTo>
                  <a:lnTo>
                    <a:pt x="390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4" y="653"/>
                  </a:lnTo>
                  <a:lnTo>
                    <a:pt x="394" y="653"/>
                  </a:lnTo>
                  <a:lnTo>
                    <a:pt x="394" y="651"/>
                  </a:lnTo>
                  <a:lnTo>
                    <a:pt x="394" y="650"/>
                  </a:lnTo>
                  <a:lnTo>
                    <a:pt x="394" y="648"/>
                  </a:lnTo>
                  <a:lnTo>
                    <a:pt x="394" y="644"/>
                  </a:lnTo>
                  <a:lnTo>
                    <a:pt x="394" y="642"/>
                  </a:lnTo>
                  <a:lnTo>
                    <a:pt x="396" y="642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9" y="644"/>
                  </a:lnTo>
                  <a:lnTo>
                    <a:pt x="401" y="646"/>
                  </a:lnTo>
                  <a:lnTo>
                    <a:pt x="405" y="648"/>
                  </a:lnTo>
                  <a:lnTo>
                    <a:pt x="407" y="648"/>
                  </a:lnTo>
                  <a:lnTo>
                    <a:pt x="407" y="650"/>
                  </a:lnTo>
                  <a:lnTo>
                    <a:pt x="407" y="650"/>
                  </a:lnTo>
                  <a:lnTo>
                    <a:pt x="407" y="651"/>
                  </a:lnTo>
                  <a:lnTo>
                    <a:pt x="407" y="651"/>
                  </a:lnTo>
                  <a:lnTo>
                    <a:pt x="409" y="653"/>
                  </a:lnTo>
                  <a:lnTo>
                    <a:pt x="411" y="651"/>
                  </a:lnTo>
                  <a:lnTo>
                    <a:pt x="413" y="651"/>
                  </a:lnTo>
                  <a:lnTo>
                    <a:pt x="416" y="651"/>
                  </a:lnTo>
                  <a:lnTo>
                    <a:pt x="418" y="651"/>
                  </a:lnTo>
                  <a:lnTo>
                    <a:pt x="422" y="651"/>
                  </a:lnTo>
                  <a:lnTo>
                    <a:pt x="424" y="650"/>
                  </a:lnTo>
                  <a:lnTo>
                    <a:pt x="426" y="650"/>
                  </a:lnTo>
                  <a:lnTo>
                    <a:pt x="426" y="650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30" y="651"/>
                  </a:lnTo>
                  <a:lnTo>
                    <a:pt x="430" y="650"/>
                  </a:lnTo>
                  <a:lnTo>
                    <a:pt x="432" y="650"/>
                  </a:lnTo>
                  <a:lnTo>
                    <a:pt x="432" y="650"/>
                  </a:lnTo>
                  <a:lnTo>
                    <a:pt x="433" y="650"/>
                  </a:lnTo>
                  <a:lnTo>
                    <a:pt x="433" y="648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41" y="646"/>
                  </a:lnTo>
                  <a:lnTo>
                    <a:pt x="443" y="646"/>
                  </a:lnTo>
                  <a:lnTo>
                    <a:pt x="447" y="642"/>
                  </a:lnTo>
                  <a:lnTo>
                    <a:pt x="449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6" y="644"/>
                  </a:lnTo>
                  <a:lnTo>
                    <a:pt x="458" y="644"/>
                  </a:lnTo>
                  <a:lnTo>
                    <a:pt x="460" y="642"/>
                  </a:lnTo>
                  <a:lnTo>
                    <a:pt x="460" y="642"/>
                  </a:lnTo>
                  <a:lnTo>
                    <a:pt x="460" y="640"/>
                  </a:lnTo>
                  <a:lnTo>
                    <a:pt x="460" y="638"/>
                  </a:lnTo>
                  <a:lnTo>
                    <a:pt x="460" y="636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3"/>
                  </a:lnTo>
                  <a:lnTo>
                    <a:pt x="460" y="633"/>
                  </a:lnTo>
                  <a:lnTo>
                    <a:pt x="460" y="631"/>
                  </a:lnTo>
                  <a:lnTo>
                    <a:pt x="460" y="631"/>
                  </a:lnTo>
                  <a:lnTo>
                    <a:pt x="462" y="625"/>
                  </a:lnTo>
                  <a:lnTo>
                    <a:pt x="462" y="623"/>
                  </a:lnTo>
                  <a:lnTo>
                    <a:pt x="466" y="621"/>
                  </a:lnTo>
                  <a:lnTo>
                    <a:pt x="468" y="619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5" y="621"/>
                  </a:lnTo>
                  <a:lnTo>
                    <a:pt x="475" y="621"/>
                  </a:lnTo>
                  <a:lnTo>
                    <a:pt x="479" y="623"/>
                  </a:lnTo>
                  <a:lnTo>
                    <a:pt x="481" y="625"/>
                  </a:lnTo>
                  <a:lnTo>
                    <a:pt x="481" y="623"/>
                  </a:lnTo>
                  <a:lnTo>
                    <a:pt x="490" y="621"/>
                  </a:lnTo>
                  <a:lnTo>
                    <a:pt x="492" y="619"/>
                  </a:lnTo>
                  <a:lnTo>
                    <a:pt x="492" y="619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496" y="615"/>
                  </a:lnTo>
                  <a:lnTo>
                    <a:pt x="496" y="614"/>
                  </a:lnTo>
                  <a:lnTo>
                    <a:pt x="494" y="614"/>
                  </a:lnTo>
                  <a:lnTo>
                    <a:pt x="492" y="612"/>
                  </a:lnTo>
                  <a:lnTo>
                    <a:pt x="492" y="606"/>
                  </a:lnTo>
                  <a:lnTo>
                    <a:pt x="492" y="606"/>
                  </a:lnTo>
                  <a:lnTo>
                    <a:pt x="488" y="602"/>
                  </a:lnTo>
                  <a:lnTo>
                    <a:pt x="488" y="602"/>
                  </a:lnTo>
                  <a:lnTo>
                    <a:pt x="490" y="600"/>
                  </a:lnTo>
                  <a:lnTo>
                    <a:pt x="490" y="602"/>
                  </a:lnTo>
                  <a:lnTo>
                    <a:pt x="494" y="604"/>
                  </a:lnTo>
                  <a:lnTo>
                    <a:pt x="500" y="606"/>
                  </a:lnTo>
                  <a:lnTo>
                    <a:pt x="500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4" y="606"/>
                  </a:lnTo>
                  <a:lnTo>
                    <a:pt x="504" y="606"/>
                  </a:lnTo>
                  <a:lnTo>
                    <a:pt x="505" y="606"/>
                  </a:lnTo>
                  <a:lnTo>
                    <a:pt x="507" y="606"/>
                  </a:lnTo>
                  <a:lnTo>
                    <a:pt x="509" y="604"/>
                  </a:lnTo>
                  <a:lnTo>
                    <a:pt x="511" y="606"/>
                  </a:lnTo>
                  <a:lnTo>
                    <a:pt x="513" y="604"/>
                  </a:lnTo>
                  <a:lnTo>
                    <a:pt x="515" y="604"/>
                  </a:lnTo>
                  <a:lnTo>
                    <a:pt x="515" y="602"/>
                  </a:lnTo>
                  <a:lnTo>
                    <a:pt x="515" y="600"/>
                  </a:lnTo>
                  <a:lnTo>
                    <a:pt x="517" y="598"/>
                  </a:lnTo>
                  <a:lnTo>
                    <a:pt x="519" y="598"/>
                  </a:lnTo>
                  <a:lnTo>
                    <a:pt x="519" y="597"/>
                  </a:lnTo>
                  <a:lnTo>
                    <a:pt x="522" y="597"/>
                  </a:lnTo>
                  <a:lnTo>
                    <a:pt x="522" y="597"/>
                  </a:lnTo>
                  <a:lnTo>
                    <a:pt x="524" y="597"/>
                  </a:lnTo>
                  <a:lnTo>
                    <a:pt x="524" y="597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6" y="600"/>
                  </a:lnTo>
                  <a:lnTo>
                    <a:pt x="526" y="600"/>
                  </a:lnTo>
                  <a:lnTo>
                    <a:pt x="528" y="600"/>
                  </a:lnTo>
                  <a:lnTo>
                    <a:pt x="528" y="600"/>
                  </a:lnTo>
                  <a:lnTo>
                    <a:pt x="528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2" y="604"/>
                  </a:lnTo>
                  <a:lnTo>
                    <a:pt x="534" y="606"/>
                  </a:lnTo>
                  <a:lnTo>
                    <a:pt x="534" y="604"/>
                  </a:lnTo>
                  <a:lnTo>
                    <a:pt x="534" y="604"/>
                  </a:lnTo>
                  <a:lnTo>
                    <a:pt x="534" y="602"/>
                  </a:lnTo>
                  <a:lnTo>
                    <a:pt x="536" y="602"/>
                  </a:lnTo>
                  <a:lnTo>
                    <a:pt x="536" y="600"/>
                  </a:lnTo>
                  <a:lnTo>
                    <a:pt x="536" y="600"/>
                  </a:lnTo>
                  <a:lnTo>
                    <a:pt x="536" y="598"/>
                  </a:lnTo>
                  <a:lnTo>
                    <a:pt x="538" y="597"/>
                  </a:lnTo>
                  <a:lnTo>
                    <a:pt x="538" y="589"/>
                  </a:lnTo>
                  <a:lnTo>
                    <a:pt x="538" y="587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41" y="581"/>
                  </a:lnTo>
                  <a:lnTo>
                    <a:pt x="541" y="579"/>
                  </a:lnTo>
                  <a:lnTo>
                    <a:pt x="541" y="579"/>
                  </a:lnTo>
                  <a:lnTo>
                    <a:pt x="543" y="578"/>
                  </a:lnTo>
                  <a:lnTo>
                    <a:pt x="543" y="576"/>
                  </a:lnTo>
                  <a:lnTo>
                    <a:pt x="545" y="574"/>
                  </a:lnTo>
                  <a:lnTo>
                    <a:pt x="547" y="574"/>
                  </a:lnTo>
                  <a:lnTo>
                    <a:pt x="549" y="572"/>
                  </a:lnTo>
                  <a:lnTo>
                    <a:pt x="551" y="572"/>
                  </a:lnTo>
                  <a:lnTo>
                    <a:pt x="551" y="570"/>
                  </a:lnTo>
                  <a:lnTo>
                    <a:pt x="553" y="570"/>
                  </a:lnTo>
                  <a:lnTo>
                    <a:pt x="553" y="568"/>
                  </a:lnTo>
                  <a:lnTo>
                    <a:pt x="558" y="570"/>
                  </a:lnTo>
                  <a:lnTo>
                    <a:pt x="562" y="570"/>
                  </a:lnTo>
                  <a:lnTo>
                    <a:pt x="564" y="570"/>
                  </a:lnTo>
                  <a:lnTo>
                    <a:pt x="566" y="570"/>
                  </a:lnTo>
                  <a:lnTo>
                    <a:pt x="568" y="568"/>
                  </a:lnTo>
                  <a:lnTo>
                    <a:pt x="570" y="568"/>
                  </a:lnTo>
                  <a:lnTo>
                    <a:pt x="572" y="566"/>
                  </a:lnTo>
                  <a:lnTo>
                    <a:pt x="572" y="566"/>
                  </a:lnTo>
                  <a:lnTo>
                    <a:pt x="570" y="564"/>
                  </a:lnTo>
                  <a:lnTo>
                    <a:pt x="564" y="566"/>
                  </a:lnTo>
                  <a:lnTo>
                    <a:pt x="562" y="564"/>
                  </a:lnTo>
                  <a:lnTo>
                    <a:pt x="562" y="564"/>
                  </a:lnTo>
                  <a:lnTo>
                    <a:pt x="562" y="561"/>
                  </a:lnTo>
                  <a:lnTo>
                    <a:pt x="562" y="559"/>
                  </a:lnTo>
                  <a:lnTo>
                    <a:pt x="564" y="559"/>
                  </a:lnTo>
                  <a:lnTo>
                    <a:pt x="564" y="559"/>
                  </a:lnTo>
                  <a:lnTo>
                    <a:pt x="566" y="557"/>
                  </a:lnTo>
                  <a:lnTo>
                    <a:pt x="564" y="557"/>
                  </a:lnTo>
                  <a:lnTo>
                    <a:pt x="564" y="555"/>
                  </a:lnTo>
                  <a:lnTo>
                    <a:pt x="566" y="555"/>
                  </a:lnTo>
                  <a:lnTo>
                    <a:pt x="568" y="553"/>
                  </a:lnTo>
                  <a:lnTo>
                    <a:pt x="570" y="553"/>
                  </a:lnTo>
                  <a:lnTo>
                    <a:pt x="570" y="551"/>
                  </a:lnTo>
                  <a:lnTo>
                    <a:pt x="574" y="545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4"/>
                  </a:lnTo>
                  <a:lnTo>
                    <a:pt x="577" y="534"/>
                  </a:lnTo>
                  <a:lnTo>
                    <a:pt x="577" y="534"/>
                  </a:lnTo>
                  <a:lnTo>
                    <a:pt x="579" y="534"/>
                  </a:lnTo>
                  <a:lnTo>
                    <a:pt x="579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3" y="536"/>
                  </a:lnTo>
                  <a:lnTo>
                    <a:pt x="585" y="534"/>
                  </a:lnTo>
                  <a:lnTo>
                    <a:pt x="585" y="534"/>
                  </a:lnTo>
                  <a:lnTo>
                    <a:pt x="589" y="532"/>
                  </a:lnTo>
                  <a:lnTo>
                    <a:pt x="589" y="530"/>
                  </a:lnTo>
                  <a:lnTo>
                    <a:pt x="594" y="528"/>
                  </a:lnTo>
                  <a:lnTo>
                    <a:pt x="604" y="521"/>
                  </a:lnTo>
                  <a:lnTo>
                    <a:pt x="606" y="519"/>
                  </a:lnTo>
                  <a:lnTo>
                    <a:pt x="606" y="519"/>
                  </a:lnTo>
                  <a:lnTo>
                    <a:pt x="606" y="517"/>
                  </a:lnTo>
                  <a:lnTo>
                    <a:pt x="606" y="515"/>
                  </a:lnTo>
                  <a:lnTo>
                    <a:pt x="606" y="515"/>
                  </a:lnTo>
                  <a:lnTo>
                    <a:pt x="606" y="5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7" name="Freeform 10"/>
            <p:cNvSpPr>
              <a:spLocks noEditPoints="1"/>
            </p:cNvSpPr>
            <p:nvPr/>
          </p:nvSpPr>
          <p:spPr bwMode="auto">
            <a:xfrm>
              <a:off x="6608763" y="3025776"/>
              <a:ext cx="2103438" cy="695325"/>
            </a:xfrm>
            <a:custGeom>
              <a:avLst/>
              <a:gdLst>
                <a:gd name="T0" fmla="*/ 327 w 1325"/>
                <a:gd name="T1" fmla="*/ 330 h 438"/>
                <a:gd name="T2" fmla="*/ 1240 w 1325"/>
                <a:gd name="T3" fmla="*/ 84 h 438"/>
                <a:gd name="T4" fmla="*/ 1217 w 1325"/>
                <a:gd name="T5" fmla="*/ 93 h 438"/>
                <a:gd name="T6" fmla="*/ 1238 w 1325"/>
                <a:gd name="T7" fmla="*/ 107 h 438"/>
                <a:gd name="T8" fmla="*/ 1262 w 1325"/>
                <a:gd name="T9" fmla="*/ 161 h 438"/>
                <a:gd name="T10" fmla="*/ 107 w 1325"/>
                <a:gd name="T11" fmla="*/ 296 h 438"/>
                <a:gd name="T12" fmla="*/ 1268 w 1325"/>
                <a:gd name="T13" fmla="*/ 180 h 438"/>
                <a:gd name="T14" fmla="*/ 1200 w 1325"/>
                <a:gd name="T15" fmla="*/ 48 h 438"/>
                <a:gd name="T16" fmla="*/ 1048 w 1325"/>
                <a:gd name="T17" fmla="*/ 141 h 438"/>
                <a:gd name="T18" fmla="*/ 793 w 1325"/>
                <a:gd name="T19" fmla="*/ 334 h 438"/>
                <a:gd name="T20" fmla="*/ 113 w 1325"/>
                <a:gd name="T21" fmla="*/ 290 h 438"/>
                <a:gd name="T22" fmla="*/ 1 w 1325"/>
                <a:gd name="T23" fmla="*/ 67 h 438"/>
                <a:gd name="T24" fmla="*/ 35 w 1325"/>
                <a:gd name="T25" fmla="*/ 131 h 438"/>
                <a:gd name="T26" fmla="*/ 1179 w 1325"/>
                <a:gd name="T27" fmla="*/ 2 h 438"/>
                <a:gd name="T28" fmla="*/ 310 w 1325"/>
                <a:gd name="T29" fmla="*/ 387 h 438"/>
                <a:gd name="T30" fmla="*/ 280 w 1325"/>
                <a:gd name="T31" fmla="*/ 320 h 438"/>
                <a:gd name="T32" fmla="*/ 253 w 1325"/>
                <a:gd name="T33" fmla="*/ 222 h 438"/>
                <a:gd name="T34" fmla="*/ 202 w 1325"/>
                <a:gd name="T35" fmla="*/ 108 h 438"/>
                <a:gd name="T36" fmla="*/ 140 w 1325"/>
                <a:gd name="T37" fmla="*/ 107 h 438"/>
                <a:gd name="T38" fmla="*/ 92 w 1325"/>
                <a:gd name="T39" fmla="*/ 97 h 438"/>
                <a:gd name="T40" fmla="*/ 73 w 1325"/>
                <a:gd name="T41" fmla="*/ 61 h 438"/>
                <a:gd name="T42" fmla="*/ 34 w 1325"/>
                <a:gd name="T43" fmla="*/ 57 h 438"/>
                <a:gd name="T44" fmla="*/ 53 w 1325"/>
                <a:gd name="T45" fmla="*/ 146 h 438"/>
                <a:gd name="T46" fmla="*/ 64 w 1325"/>
                <a:gd name="T47" fmla="*/ 173 h 438"/>
                <a:gd name="T48" fmla="*/ 64 w 1325"/>
                <a:gd name="T49" fmla="*/ 213 h 438"/>
                <a:gd name="T50" fmla="*/ 85 w 1325"/>
                <a:gd name="T51" fmla="*/ 245 h 438"/>
                <a:gd name="T52" fmla="*/ 128 w 1325"/>
                <a:gd name="T53" fmla="*/ 317 h 438"/>
                <a:gd name="T54" fmla="*/ 202 w 1325"/>
                <a:gd name="T55" fmla="*/ 364 h 438"/>
                <a:gd name="T56" fmla="*/ 278 w 1325"/>
                <a:gd name="T57" fmla="*/ 396 h 438"/>
                <a:gd name="T58" fmla="*/ 312 w 1325"/>
                <a:gd name="T59" fmla="*/ 398 h 438"/>
                <a:gd name="T60" fmla="*/ 1279 w 1325"/>
                <a:gd name="T61" fmla="*/ 116 h 438"/>
                <a:gd name="T62" fmla="*/ 1247 w 1325"/>
                <a:gd name="T63" fmla="*/ 112 h 438"/>
                <a:gd name="T64" fmla="*/ 1238 w 1325"/>
                <a:gd name="T65" fmla="*/ 88 h 438"/>
                <a:gd name="T66" fmla="*/ 1211 w 1325"/>
                <a:gd name="T67" fmla="*/ 76 h 438"/>
                <a:gd name="T68" fmla="*/ 1205 w 1325"/>
                <a:gd name="T69" fmla="*/ 50 h 438"/>
                <a:gd name="T70" fmla="*/ 1175 w 1325"/>
                <a:gd name="T71" fmla="*/ 27 h 438"/>
                <a:gd name="T72" fmla="*/ 1156 w 1325"/>
                <a:gd name="T73" fmla="*/ 23 h 438"/>
                <a:gd name="T74" fmla="*/ 1122 w 1325"/>
                <a:gd name="T75" fmla="*/ 71 h 438"/>
                <a:gd name="T76" fmla="*/ 1077 w 1325"/>
                <a:gd name="T77" fmla="*/ 122 h 438"/>
                <a:gd name="T78" fmla="*/ 1065 w 1325"/>
                <a:gd name="T79" fmla="*/ 160 h 438"/>
                <a:gd name="T80" fmla="*/ 1052 w 1325"/>
                <a:gd name="T81" fmla="*/ 203 h 438"/>
                <a:gd name="T82" fmla="*/ 1024 w 1325"/>
                <a:gd name="T83" fmla="*/ 197 h 438"/>
                <a:gd name="T84" fmla="*/ 984 w 1325"/>
                <a:gd name="T85" fmla="*/ 196 h 438"/>
                <a:gd name="T86" fmla="*/ 904 w 1325"/>
                <a:gd name="T87" fmla="*/ 275 h 438"/>
                <a:gd name="T88" fmla="*/ 793 w 1325"/>
                <a:gd name="T89" fmla="*/ 336 h 438"/>
                <a:gd name="T90" fmla="*/ 783 w 1325"/>
                <a:gd name="T91" fmla="*/ 353 h 438"/>
                <a:gd name="T92" fmla="*/ 776 w 1325"/>
                <a:gd name="T93" fmla="*/ 385 h 438"/>
                <a:gd name="T94" fmla="*/ 755 w 1325"/>
                <a:gd name="T95" fmla="*/ 389 h 438"/>
                <a:gd name="T96" fmla="*/ 725 w 1325"/>
                <a:gd name="T97" fmla="*/ 381 h 438"/>
                <a:gd name="T98" fmla="*/ 687 w 1325"/>
                <a:gd name="T99" fmla="*/ 373 h 438"/>
                <a:gd name="T100" fmla="*/ 687 w 1325"/>
                <a:gd name="T101" fmla="*/ 400 h 438"/>
                <a:gd name="T102" fmla="*/ 747 w 1325"/>
                <a:gd name="T103" fmla="*/ 434 h 438"/>
                <a:gd name="T104" fmla="*/ 846 w 1325"/>
                <a:gd name="T105" fmla="*/ 402 h 438"/>
                <a:gd name="T106" fmla="*/ 912 w 1325"/>
                <a:gd name="T107" fmla="*/ 402 h 438"/>
                <a:gd name="T108" fmla="*/ 1014 w 1325"/>
                <a:gd name="T109" fmla="*/ 375 h 438"/>
                <a:gd name="T110" fmla="*/ 1037 w 1325"/>
                <a:gd name="T111" fmla="*/ 334 h 438"/>
                <a:gd name="T112" fmla="*/ 1050 w 1325"/>
                <a:gd name="T113" fmla="*/ 294 h 438"/>
                <a:gd name="T114" fmla="*/ 1075 w 1325"/>
                <a:gd name="T115" fmla="*/ 230 h 438"/>
                <a:gd name="T116" fmla="*/ 1116 w 1325"/>
                <a:gd name="T117" fmla="*/ 201 h 438"/>
                <a:gd name="T118" fmla="*/ 1185 w 1325"/>
                <a:gd name="T119" fmla="*/ 203 h 438"/>
                <a:gd name="T120" fmla="*/ 1224 w 1325"/>
                <a:gd name="T121" fmla="*/ 203 h 438"/>
                <a:gd name="T122" fmla="*/ 1274 w 1325"/>
                <a:gd name="T123" fmla="*/ 192 h 438"/>
                <a:gd name="T124" fmla="*/ 1257 w 1325"/>
                <a:gd name="T125" fmla="*/ 1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5" h="438">
                  <a:moveTo>
                    <a:pt x="210" y="99"/>
                  </a:moveTo>
                  <a:lnTo>
                    <a:pt x="210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8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0" y="99"/>
                  </a:lnTo>
                  <a:close/>
                  <a:moveTo>
                    <a:pt x="287" y="315"/>
                  </a:move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7" y="315"/>
                  </a:lnTo>
                  <a:close/>
                  <a:moveTo>
                    <a:pt x="316" y="320"/>
                  </a:moveTo>
                  <a:lnTo>
                    <a:pt x="316" y="320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16" y="320"/>
                  </a:lnTo>
                  <a:lnTo>
                    <a:pt x="316" y="322"/>
                  </a:lnTo>
                  <a:lnTo>
                    <a:pt x="316" y="322"/>
                  </a:lnTo>
                  <a:lnTo>
                    <a:pt x="318" y="320"/>
                  </a:lnTo>
                  <a:lnTo>
                    <a:pt x="316" y="320"/>
                  </a:lnTo>
                  <a:lnTo>
                    <a:pt x="316" y="320"/>
                  </a:lnTo>
                  <a:close/>
                  <a:moveTo>
                    <a:pt x="329" y="328"/>
                  </a:moveTo>
                  <a:lnTo>
                    <a:pt x="329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9" y="330"/>
                  </a:lnTo>
                  <a:lnTo>
                    <a:pt x="329" y="332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28"/>
                  </a:lnTo>
                  <a:lnTo>
                    <a:pt x="329" y="328"/>
                  </a:lnTo>
                  <a:close/>
                  <a:moveTo>
                    <a:pt x="301" y="339"/>
                  </a:moveTo>
                  <a:lnTo>
                    <a:pt x="301" y="339"/>
                  </a:lnTo>
                  <a:lnTo>
                    <a:pt x="301" y="341"/>
                  </a:lnTo>
                  <a:lnTo>
                    <a:pt x="302" y="341"/>
                  </a:lnTo>
                  <a:lnTo>
                    <a:pt x="302" y="341"/>
                  </a:lnTo>
                  <a:lnTo>
                    <a:pt x="302" y="339"/>
                  </a:lnTo>
                  <a:lnTo>
                    <a:pt x="302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299" y="339"/>
                  </a:lnTo>
                  <a:lnTo>
                    <a:pt x="301" y="339"/>
                  </a:lnTo>
                  <a:lnTo>
                    <a:pt x="301" y="339"/>
                  </a:lnTo>
                  <a:close/>
                  <a:moveTo>
                    <a:pt x="253" y="404"/>
                  </a:moveTo>
                  <a:lnTo>
                    <a:pt x="253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4"/>
                  </a:lnTo>
                  <a:lnTo>
                    <a:pt x="253" y="404"/>
                  </a:lnTo>
                  <a:close/>
                  <a:moveTo>
                    <a:pt x="1241" y="80"/>
                  </a:moveTo>
                  <a:lnTo>
                    <a:pt x="1241" y="80"/>
                  </a:lnTo>
                  <a:lnTo>
                    <a:pt x="1241" y="80"/>
                  </a:lnTo>
                  <a:lnTo>
                    <a:pt x="1241" y="80"/>
                  </a:lnTo>
                  <a:close/>
                  <a:moveTo>
                    <a:pt x="1241" y="82"/>
                  </a:moveTo>
                  <a:lnTo>
                    <a:pt x="1241" y="82"/>
                  </a:lnTo>
                  <a:lnTo>
                    <a:pt x="1241" y="82"/>
                  </a:lnTo>
                  <a:lnTo>
                    <a:pt x="1241" y="82"/>
                  </a:lnTo>
                  <a:close/>
                  <a:moveTo>
                    <a:pt x="1240" y="82"/>
                  </a:moveTo>
                  <a:lnTo>
                    <a:pt x="1240" y="82"/>
                  </a:lnTo>
                  <a:lnTo>
                    <a:pt x="1240" y="84"/>
                  </a:lnTo>
                  <a:lnTo>
                    <a:pt x="1240" y="84"/>
                  </a:lnTo>
                  <a:lnTo>
                    <a:pt x="1240" y="82"/>
                  </a:lnTo>
                  <a:close/>
                  <a:moveTo>
                    <a:pt x="1240" y="84"/>
                  </a:moveTo>
                  <a:lnTo>
                    <a:pt x="1240" y="84"/>
                  </a:lnTo>
                  <a:lnTo>
                    <a:pt x="1240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40" y="84"/>
                  </a:lnTo>
                  <a:close/>
                  <a:moveTo>
                    <a:pt x="1313" y="129"/>
                  </a:moveTo>
                  <a:lnTo>
                    <a:pt x="1313" y="129"/>
                  </a:lnTo>
                  <a:lnTo>
                    <a:pt x="1315" y="129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3" y="127"/>
                  </a:lnTo>
                  <a:lnTo>
                    <a:pt x="1311" y="129"/>
                  </a:lnTo>
                  <a:lnTo>
                    <a:pt x="1313" y="129"/>
                  </a:lnTo>
                  <a:lnTo>
                    <a:pt x="1313" y="129"/>
                  </a:lnTo>
                  <a:close/>
                  <a:moveTo>
                    <a:pt x="1291" y="184"/>
                  </a:move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7" y="184"/>
                  </a:lnTo>
                  <a:lnTo>
                    <a:pt x="1287" y="184"/>
                  </a:lnTo>
                  <a:lnTo>
                    <a:pt x="1287" y="186"/>
                  </a:lnTo>
                  <a:lnTo>
                    <a:pt x="1287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91" y="184"/>
                  </a:lnTo>
                  <a:lnTo>
                    <a:pt x="1291" y="184"/>
                  </a:lnTo>
                  <a:lnTo>
                    <a:pt x="1291" y="184"/>
                  </a:lnTo>
                  <a:close/>
                  <a:moveTo>
                    <a:pt x="1245" y="80"/>
                  </a:move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close/>
                  <a:moveTo>
                    <a:pt x="1215" y="95"/>
                  </a:moveTo>
                  <a:lnTo>
                    <a:pt x="1215" y="95"/>
                  </a:lnTo>
                  <a:lnTo>
                    <a:pt x="1217" y="95"/>
                  </a:lnTo>
                  <a:lnTo>
                    <a:pt x="1217" y="95"/>
                  </a:lnTo>
                  <a:lnTo>
                    <a:pt x="1217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5" y="95"/>
                  </a:lnTo>
                  <a:close/>
                  <a:moveTo>
                    <a:pt x="1236" y="107"/>
                  </a:moveTo>
                  <a:lnTo>
                    <a:pt x="1236" y="105"/>
                  </a:lnTo>
                  <a:lnTo>
                    <a:pt x="1234" y="105"/>
                  </a:lnTo>
                  <a:lnTo>
                    <a:pt x="1234" y="105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2" y="107"/>
                  </a:lnTo>
                  <a:lnTo>
                    <a:pt x="1234" y="107"/>
                  </a:lnTo>
                  <a:lnTo>
                    <a:pt x="1234" y="107"/>
                  </a:lnTo>
                  <a:lnTo>
                    <a:pt x="1236" y="107"/>
                  </a:lnTo>
                  <a:lnTo>
                    <a:pt x="1236" y="108"/>
                  </a:lnTo>
                  <a:lnTo>
                    <a:pt x="1238" y="108"/>
                  </a:lnTo>
                  <a:lnTo>
                    <a:pt x="1238" y="108"/>
                  </a:lnTo>
                  <a:lnTo>
                    <a:pt x="1240" y="108"/>
                  </a:lnTo>
                  <a:lnTo>
                    <a:pt x="1240" y="107"/>
                  </a:lnTo>
                  <a:lnTo>
                    <a:pt x="1240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8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close/>
                  <a:moveTo>
                    <a:pt x="227" y="108"/>
                  </a:moveTo>
                  <a:lnTo>
                    <a:pt x="227" y="108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3"/>
                  </a:lnTo>
                  <a:lnTo>
                    <a:pt x="225" y="105"/>
                  </a:lnTo>
                  <a:lnTo>
                    <a:pt x="225" y="107"/>
                  </a:lnTo>
                  <a:lnTo>
                    <a:pt x="227" y="108"/>
                  </a:lnTo>
                  <a:lnTo>
                    <a:pt x="227" y="108"/>
                  </a:lnTo>
                  <a:close/>
                  <a:moveTo>
                    <a:pt x="1258" y="160"/>
                  </a:move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60" y="161"/>
                  </a:lnTo>
                  <a:lnTo>
                    <a:pt x="1262" y="161"/>
                  </a:lnTo>
                  <a:lnTo>
                    <a:pt x="1264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60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0"/>
                  </a:lnTo>
                  <a:close/>
                  <a:moveTo>
                    <a:pt x="62" y="211"/>
                  </a:moveTo>
                  <a:lnTo>
                    <a:pt x="62" y="211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1"/>
                  </a:lnTo>
                  <a:close/>
                  <a:moveTo>
                    <a:pt x="107" y="296"/>
                  </a:moveTo>
                  <a:lnTo>
                    <a:pt x="107" y="298"/>
                  </a:lnTo>
                  <a:lnTo>
                    <a:pt x="107" y="298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close/>
                  <a:moveTo>
                    <a:pt x="11" y="72"/>
                  </a:moveTo>
                  <a:lnTo>
                    <a:pt x="11" y="74"/>
                  </a:lnTo>
                  <a:lnTo>
                    <a:pt x="11" y="74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2"/>
                  </a:lnTo>
                  <a:close/>
                  <a:moveTo>
                    <a:pt x="1277" y="184"/>
                  </a:moveTo>
                  <a:lnTo>
                    <a:pt x="1277" y="184"/>
                  </a:lnTo>
                  <a:lnTo>
                    <a:pt x="1277" y="182"/>
                  </a:lnTo>
                  <a:lnTo>
                    <a:pt x="1277" y="182"/>
                  </a:lnTo>
                  <a:lnTo>
                    <a:pt x="1275" y="182"/>
                  </a:lnTo>
                  <a:lnTo>
                    <a:pt x="1274" y="180"/>
                  </a:lnTo>
                  <a:lnTo>
                    <a:pt x="1272" y="182"/>
                  </a:lnTo>
                  <a:lnTo>
                    <a:pt x="1272" y="182"/>
                  </a:lnTo>
                  <a:lnTo>
                    <a:pt x="1270" y="180"/>
                  </a:lnTo>
                  <a:lnTo>
                    <a:pt x="1270" y="178"/>
                  </a:lnTo>
                  <a:lnTo>
                    <a:pt x="1268" y="178"/>
                  </a:lnTo>
                  <a:lnTo>
                    <a:pt x="1268" y="178"/>
                  </a:lnTo>
                  <a:lnTo>
                    <a:pt x="1268" y="180"/>
                  </a:lnTo>
                  <a:lnTo>
                    <a:pt x="1268" y="180"/>
                  </a:lnTo>
                  <a:lnTo>
                    <a:pt x="1266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6" y="182"/>
                  </a:lnTo>
                  <a:lnTo>
                    <a:pt x="1268" y="182"/>
                  </a:lnTo>
                  <a:lnTo>
                    <a:pt x="1268" y="182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2" y="184"/>
                  </a:lnTo>
                  <a:lnTo>
                    <a:pt x="1272" y="184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4"/>
                  </a:lnTo>
                  <a:lnTo>
                    <a:pt x="1275" y="184"/>
                  </a:lnTo>
                  <a:lnTo>
                    <a:pt x="1275" y="184"/>
                  </a:lnTo>
                  <a:lnTo>
                    <a:pt x="1275" y="186"/>
                  </a:lnTo>
                  <a:lnTo>
                    <a:pt x="1275" y="184"/>
                  </a:lnTo>
                  <a:lnTo>
                    <a:pt x="1277" y="184"/>
                  </a:lnTo>
                  <a:lnTo>
                    <a:pt x="1277" y="184"/>
                  </a:lnTo>
                  <a:close/>
                  <a:moveTo>
                    <a:pt x="1287" y="194"/>
                  </a:moveTo>
                  <a:lnTo>
                    <a:pt x="1283" y="192"/>
                  </a:lnTo>
                  <a:lnTo>
                    <a:pt x="1283" y="192"/>
                  </a:lnTo>
                  <a:lnTo>
                    <a:pt x="1281" y="192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3" y="194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7"/>
                  </a:lnTo>
                  <a:lnTo>
                    <a:pt x="1283" y="197"/>
                  </a:lnTo>
                  <a:lnTo>
                    <a:pt x="1285" y="196"/>
                  </a:lnTo>
                  <a:lnTo>
                    <a:pt x="1287" y="196"/>
                  </a:lnTo>
                  <a:lnTo>
                    <a:pt x="1289" y="196"/>
                  </a:lnTo>
                  <a:lnTo>
                    <a:pt x="1289" y="194"/>
                  </a:lnTo>
                  <a:lnTo>
                    <a:pt x="1289" y="194"/>
                  </a:lnTo>
                  <a:lnTo>
                    <a:pt x="1287" y="194"/>
                  </a:lnTo>
                  <a:close/>
                  <a:moveTo>
                    <a:pt x="1194" y="48"/>
                  </a:moveTo>
                  <a:lnTo>
                    <a:pt x="1196" y="48"/>
                  </a:lnTo>
                  <a:lnTo>
                    <a:pt x="1198" y="48"/>
                  </a:lnTo>
                  <a:lnTo>
                    <a:pt x="1200" y="48"/>
                  </a:lnTo>
                  <a:lnTo>
                    <a:pt x="1202" y="48"/>
                  </a:lnTo>
                  <a:lnTo>
                    <a:pt x="1204" y="46"/>
                  </a:lnTo>
                  <a:lnTo>
                    <a:pt x="1205" y="44"/>
                  </a:lnTo>
                  <a:lnTo>
                    <a:pt x="1204" y="42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198" y="40"/>
                  </a:lnTo>
                  <a:lnTo>
                    <a:pt x="1198" y="42"/>
                  </a:lnTo>
                  <a:lnTo>
                    <a:pt x="1198" y="42"/>
                  </a:lnTo>
                  <a:lnTo>
                    <a:pt x="1200" y="42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198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8"/>
                  </a:lnTo>
                  <a:lnTo>
                    <a:pt x="1194" y="48"/>
                  </a:lnTo>
                  <a:close/>
                  <a:moveTo>
                    <a:pt x="1162" y="12"/>
                  </a:moveTo>
                  <a:lnTo>
                    <a:pt x="1164" y="12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2" y="8"/>
                  </a:lnTo>
                  <a:lnTo>
                    <a:pt x="1169" y="6"/>
                  </a:lnTo>
                  <a:lnTo>
                    <a:pt x="1168" y="6"/>
                  </a:lnTo>
                  <a:lnTo>
                    <a:pt x="1169" y="4"/>
                  </a:lnTo>
                  <a:lnTo>
                    <a:pt x="1169" y="4"/>
                  </a:lnTo>
                  <a:lnTo>
                    <a:pt x="1171" y="4"/>
                  </a:lnTo>
                  <a:lnTo>
                    <a:pt x="1171" y="4"/>
                  </a:lnTo>
                  <a:lnTo>
                    <a:pt x="1171" y="2"/>
                  </a:lnTo>
                  <a:lnTo>
                    <a:pt x="1171" y="0"/>
                  </a:lnTo>
                  <a:lnTo>
                    <a:pt x="1169" y="0"/>
                  </a:lnTo>
                  <a:lnTo>
                    <a:pt x="1168" y="2"/>
                  </a:lnTo>
                  <a:lnTo>
                    <a:pt x="1168" y="4"/>
                  </a:lnTo>
                  <a:lnTo>
                    <a:pt x="1164" y="4"/>
                  </a:lnTo>
                  <a:lnTo>
                    <a:pt x="1164" y="4"/>
                  </a:lnTo>
                  <a:lnTo>
                    <a:pt x="1160" y="10"/>
                  </a:lnTo>
                  <a:lnTo>
                    <a:pt x="1160" y="10"/>
                  </a:lnTo>
                  <a:lnTo>
                    <a:pt x="1162" y="12"/>
                  </a:lnTo>
                  <a:close/>
                  <a:moveTo>
                    <a:pt x="1048" y="141"/>
                  </a:moveTo>
                  <a:lnTo>
                    <a:pt x="1050" y="139"/>
                  </a:lnTo>
                  <a:lnTo>
                    <a:pt x="1050" y="141"/>
                  </a:lnTo>
                  <a:lnTo>
                    <a:pt x="1052" y="141"/>
                  </a:lnTo>
                  <a:lnTo>
                    <a:pt x="1052" y="139"/>
                  </a:lnTo>
                  <a:lnTo>
                    <a:pt x="1052" y="137"/>
                  </a:lnTo>
                  <a:lnTo>
                    <a:pt x="1052" y="135"/>
                  </a:lnTo>
                  <a:lnTo>
                    <a:pt x="1052" y="133"/>
                  </a:lnTo>
                  <a:lnTo>
                    <a:pt x="1050" y="133"/>
                  </a:lnTo>
                  <a:lnTo>
                    <a:pt x="1048" y="135"/>
                  </a:lnTo>
                  <a:lnTo>
                    <a:pt x="1048" y="135"/>
                  </a:lnTo>
                  <a:lnTo>
                    <a:pt x="1046" y="141"/>
                  </a:lnTo>
                  <a:lnTo>
                    <a:pt x="1046" y="142"/>
                  </a:lnTo>
                  <a:lnTo>
                    <a:pt x="1048" y="141"/>
                  </a:lnTo>
                  <a:lnTo>
                    <a:pt x="1048" y="141"/>
                  </a:lnTo>
                  <a:close/>
                  <a:moveTo>
                    <a:pt x="1228" y="213"/>
                  </a:moveTo>
                  <a:lnTo>
                    <a:pt x="1226" y="213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4" y="213"/>
                  </a:lnTo>
                  <a:lnTo>
                    <a:pt x="1224" y="211"/>
                  </a:lnTo>
                  <a:lnTo>
                    <a:pt x="1222" y="209"/>
                  </a:lnTo>
                  <a:lnTo>
                    <a:pt x="1222" y="209"/>
                  </a:lnTo>
                  <a:lnTo>
                    <a:pt x="1221" y="209"/>
                  </a:lnTo>
                  <a:lnTo>
                    <a:pt x="1219" y="209"/>
                  </a:lnTo>
                  <a:lnTo>
                    <a:pt x="1217" y="209"/>
                  </a:lnTo>
                  <a:lnTo>
                    <a:pt x="1217" y="209"/>
                  </a:lnTo>
                  <a:lnTo>
                    <a:pt x="1215" y="209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7" y="214"/>
                  </a:lnTo>
                  <a:lnTo>
                    <a:pt x="1230" y="214"/>
                  </a:lnTo>
                  <a:lnTo>
                    <a:pt x="1230" y="214"/>
                  </a:lnTo>
                  <a:lnTo>
                    <a:pt x="1228" y="213"/>
                  </a:lnTo>
                  <a:close/>
                  <a:moveTo>
                    <a:pt x="787" y="326"/>
                  </a:moveTo>
                  <a:lnTo>
                    <a:pt x="787" y="330"/>
                  </a:lnTo>
                  <a:lnTo>
                    <a:pt x="787" y="332"/>
                  </a:lnTo>
                  <a:lnTo>
                    <a:pt x="787" y="332"/>
                  </a:lnTo>
                  <a:lnTo>
                    <a:pt x="789" y="332"/>
                  </a:lnTo>
                  <a:lnTo>
                    <a:pt x="789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3" y="334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4"/>
                  </a:lnTo>
                  <a:lnTo>
                    <a:pt x="793" y="334"/>
                  </a:lnTo>
                  <a:lnTo>
                    <a:pt x="793" y="330"/>
                  </a:lnTo>
                  <a:lnTo>
                    <a:pt x="791" y="324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09"/>
                  </a:lnTo>
                  <a:lnTo>
                    <a:pt x="787" y="307"/>
                  </a:lnTo>
                  <a:lnTo>
                    <a:pt x="785" y="309"/>
                  </a:lnTo>
                  <a:lnTo>
                    <a:pt x="785" y="313"/>
                  </a:lnTo>
                  <a:lnTo>
                    <a:pt x="787" y="324"/>
                  </a:lnTo>
                  <a:lnTo>
                    <a:pt x="787" y="326"/>
                  </a:lnTo>
                  <a:close/>
                  <a:moveTo>
                    <a:pt x="1249" y="103"/>
                  </a:moveTo>
                  <a:lnTo>
                    <a:pt x="1249" y="103"/>
                  </a:lnTo>
                  <a:lnTo>
                    <a:pt x="1251" y="103"/>
                  </a:lnTo>
                  <a:lnTo>
                    <a:pt x="1251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1"/>
                  </a:lnTo>
                  <a:lnTo>
                    <a:pt x="1253" y="101"/>
                  </a:lnTo>
                  <a:lnTo>
                    <a:pt x="1251" y="101"/>
                  </a:lnTo>
                  <a:lnTo>
                    <a:pt x="1249" y="101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close/>
                  <a:moveTo>
                    <a:pt x="109" y="290"/>
                  </a:moveTo>
                  <a:lnTo>
                    <a:pt x="109" y="290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92"/>
                  </a:lnTo>
                  <a:lnTo>
                    <a:pt x="109" y="290"/>
                  </a:lnTo>
                  <a:lnTo>
                    <a:pt x="109" y="290"/>
                  </a:lnTo>
                  <a:lnTo>
                    <a:pt x="109" y="290"/>
                  </a:lnTo>
                  <a:close/>
                  <a:moveTo>
                    <a:pt x="111" y="294"/>
                  </a:moveTo>
                  <a:lnTo>
                    <a:pt x="111" y="294"/>
                  </a:lnTo>
                  <a:lnTo>
                    <a:pt x="113" y="294"/>
                  </a:lnTo>
                  <a:lnTo>
                    <a:pt x="113" y="292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1" y="288"/>
                  </a:lnTo>
                  <a:lnTo>
                    <a:pt x="111" y="290"/>
                  </a:lnTo>
                  <a:lnTo>
                    <a:pt x="109" y="294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11" y="294"/>
                  </a:lnTo>
                  <a:close/>
                  <a:moveTo>
                    <a:pt x="18" y="67"/>
                  </a:moveTo>
                  <a:lnTo>
                    <a:pt x="18" y="67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3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39" y="127"/>
                  </a:lnTo>
                  <a:lnTo>
                    <a:pt x="39" y="127"/>
                  </a:lnTo>
                  <a:lnTo>
                    <a:pt x="39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5" y="135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9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37"/>
                  </a:lnTo>
                  <a:lnTo>
                    <a:pt x="45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close/>
                  <a:moveTo>
                    <a:pt x="1175" y="18"/>
                  </a:moveTo>
                  <a:lnTo>
                    <a:pt x="1175" y="16"/>
                  </a:lnTo>
                  <a:lnTo>
                    <a:pt x="1177" y="16"/>
                  </a:lnTo>
                  <a:lnTo>
                    <a:pt x="1177" y="16"/>
                  </a:lnTo>
                  <a:lnTo>
                    <a:pt x="1177" y="14"/>
                  </a:lnTo>
                  <a:lnTo>
                    <a:pt x="1177" y="14"/>
                  </a:lnTo>
                  <a:lnTo>
                    <a:pt x="1179" y="14"/>
                  </a:lnTo>
                  <a:lnTo>
                    <a:pt x="1179" y="12"/>
                  </a:lnTo>
                  <a:lnTo>
                    <a:pt x="1181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2"/>
                  </a:lnTo>
                  <a:lnTo>
                    <a:pt x="1188" y="10"/>
                  </a:lnTo>
                  <a:lnTo>
                    <a:pt x="1188" y="8"/>
                  </a:lnTo>
                  <a:lnTo>
                    <a:pt x="1188" y="2"/>
                  </a:lnTo>
                  <a:lnTo>
                    <a:pt x="1188" y="2"/>
                  </a:lnTo>
                  <a:lnTo>
                    <a:pt x="1188" y="0"/>
                  </a:lnTo>
                  <a:lnTo>
                    <a:pt x="1187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79" y="2"/>
                  </a:lnTo>
                  <a:lnTo>
                    <a:pt x="1177" y="4"/>
                  </a:lnTo>
                  <a:lnTo>
                    <a:pt x="1177" y="4"/>
                  </a:lnTo>
                  <a:lnTo>
                    <a:pt x="1175" y="4"/>
                  </a:lnTo>
                  <a:lnTo>
                    <a:pt x="1175" y="4"/>
                  </a:lnTo>
                  <a:lnTo>
                    <a:pt x="1175" y="6"/>
                  </a:lnTo>
                  <a:lnTo>
                    <a:pt x="1175" y="8"/>
                  </a:lnTo>
                  <a:lnTo>
                    <a:pt x="1175" y="10"/>
                  </a:lnTo>
                  <a:lnTo>
                    <a:pt x="1173" y="10"/>
                  </a:lnTo>
                  <a:lnTo>
                    <a:pt x="1175" y="16"/>
                  </a:lnTo>
                  <a:lnTo>
                    <a:pt x="1175" y="18"/>
                  </a:lnTo>
                  <a:close/>
                  <a:moveTo>
                    <a:pt x="302" y="309"/>
                  </a:moveTo>
                  <a:lnTo>
                    <a:pt x="302" y="311"/>
                  </a:lnTo>
                  <a:lnTo>
                    <a:pt x="302" y="311"/>
                  </a:lnTo>
                  <a:lnTo>
                    <a:pt x="304" y="313"/>
                  </a:lnTo>
                  <a:lnTo>
                    <a:pt x="304" y="313"/>
                  </a:lnTo>
                  <a:lnTo>
                    <a:pt x="306" y="313"/>
                  </a:lnTo>
                  <a:lnTo>
                    <a:pt x="308" y="313"/>
                  </a:lnTo>
                  <a:lnTo>
                    <a:pt x="308" y="311"/>
                  </a:lnTo>
                  <a:lnTo>
                    <a:pt x="308" y="311"/>
                  </a:lnTo>
                  <a:lnTo>
                    <a:pt x="308" y="307"/>
                  </a:lnTo>
                  <a:lnTo>
                    <a:pt x="308" y="305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3"/>
                  </a:lnTo>
                  <a:lnTo>
                    <a:pt x="304" y="305"/>
                  </a:lnTo>
                  <a:lnTo>
                    <a:pt x="304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9"/>
                  </a:lnTo>
                  <a:lnTo>
                    <a:pt x="302" y="309"/>
                  </a:lnTo>
                  <a:close/>
                  <a:moveTo>
                    <a:pt x="312" y="392"/>
                  </a:moveTo>
                  <a:lnTo>
                    <a:pt x="312" y="389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10" y="385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08" y="381"/>
                  </a:lnTo>
                  <a:lnTo>
                    <a:pt x="308" y="379"/>
                  </a:lnTo>
                  <a:lnTo>
                    <a:pt x="308" y="379"/>
                  </a:lnTo>
                  <a:lnTo>
                    <a:pt x="306" y="377"/>
                  </a:lnTo>
                  <a:lnTo>
                    <a:pt x="306" y="373"/>
                  </a:lnTo>
                  <a:lnTo>
                    <a:pt x="304" y="370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2" y="370"/>
                  </a:lnTo>
                  <a:lnTo>
                    <a:pt x="302" y="370"/>
                  </a:lnTo>
                  <a:lnTo>
                    <a:pt x="301" y="368"/>
                  </a:lnTo>
                  <a:lnTo>
                    <a:pt x="302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1" y="360"/>
                  </a:lnTo>
                  <a:lnTo>
                    <a:pt x="299" y="360"/>
                  </a:lnTo>
                  <a:lnTo>
                    <a:pt x="299" y="358"/>
                  </a:lnTo>
                  <a:lnTo>
                    <a:pt x="299" y="356"/>
                  </a:lnTo>
                  <a:lnTo>
                    <a:pt x="297" y="355"/>
                  </a:lnTo>
                  <a:lnTo>
                    <a:pt x="295" y="351"/>
                  </a:lnTo>
                  <a:lnTo>
                    <a:pt x="291" y="347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93" y="343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1" y="338"/>
                  </a:lnTo>
                  <a:lnTo>
                    <a:pt x="289" y="338"/>
                  </a:lnTo>
                  <a:lnTo>
                    <a:pt x="289" y="338"/>
                  </a:lnTo>
                  <a:lnTo>
                    <a:pt x="287" y="336"/>
                  </a:lnTo>
                  <a:lnTo>
                    <a:pt x="287" y="336"/>
                  </a:lnTo>
                  <a:lnTo>
                    <a:pt x="282" y="330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2" y="320"/>
                  </a:lnTo>
                  <a:lnTo>
                    <a:pt x="280" y="320"/>
                  </a:lnTo>
                  <a:lnTo>
                    <a:pt x="278" y="319"/>
                  </a:lnTo>
                  <a:lnTo>
                    <a:pt x="278" y="319"/>
                  </a:lnTo>
                  <a:lnTo>
                    <a:pt x="278" y="317"/>
                  </a:lnTo>
                  <a:lnTo>
                    <a:pt x="278" y="317"/>
                  </a:lnTo>
                  <a:lnTo>
                    <a:pt x="276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2" y="317"/>
                  </a:lnTo>
                  <a:lnTo>
                    <a:pt x="272" y="317"/>
                  </a:lnTo>
                  <a:lnTo>
                    <a:pt x="270" y="317"/>
                  </a:lnTo>
                  <a:lnTo>
                    <a:pt x="270" y="315"/>
                  </a:lnTo>
                  <a:lnTo>
                    <a:pt x="268" y="315"/>
                  </a:lnTo>
                  <a:lnTo>
                    <a:pt x="261" y="307"/>
                  </a:lnTo>
                  <a:lnTo>
                    <a:pt x="257" y="303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5" y="277"/>
                  </a:lnTo>
                  <a:lnTo>
                    <a:pt x="255" y="269"/>
                  </a:lnTo>
                  <a:lnTo>
                    <a:pt x="255" y="266"/>
                  </a:lnTo>
                  <a:lnTo>
                    <a:pt x="259" y="258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4"/>
                  </a:lnTo>
                  <a:lnTo>
                    <a:pt x="253" y="252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49" y="245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39"/>
                  </a:lnTo>
                  <a:lnTo>
                    <a:pt x="251" y="239"/>
                  </a:lnTo>
                  <a:lnTo>
                    <a:pt x="251" y="237"/>
                  </a:lnTo>
                  <a:lnTo>
                    <a:pt x="251" y="235"/>
                  </a:lnTo>
                  <a:lnTo>
                    <a:pt x="251" y="233"/>
                  </a:lnTo>
                  <a:lnTo>
                    <a:pt x="253" y="230"/>
                  </a:lnTo>
                  <a:lnTo>
                    <a:pt x="253" y="228"/>
                  </a:lnTo>
                  <a:lnTo>
                    <a:pt x="255" y="230"/>
                  </a:lnTo>
                  <a:lnTo>
                    <a:pt x="255" y="228"/>
                  </a:lnTo>
                  <a:lnTo>
                    <a:pt x="253" y="222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3" y="216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7" y="213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09"/>
                  </a:lnTo>
                  <a:lnTo>
                    <a:pt x="259" y="209"/>
                  </a:lnTo>
                  <a:lnTo>
                    <a:pt x="259" y="207"/>
                  </a:lnTo>
                  <a:lnTo>
                    <a:pt x="259" y="205"/>
                  </a:lnTo>
                  <a:lnTo>
                    <a:pt x="259" y="203"/>
                  </a:lnTo>
                  <a:lnTo>
                    <a:pt x="257" y="197"/>
                  </a:lnTo>
                  <a:lnTo>
                    <a:pt x="257" y="196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7" y="178"/>
                  </a:lnTo>
                  <a:lnTo>
                    <a:pt x="255" y="177"/>
                  </a:lnTo>
                  <a:lnTo>
                    <a:pt x="255" y="175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5" y="171"/>
                  </a:lnTo>
                  <a:lnTo>
                    <a:pt x="255" y="169"/>
                  </a:lnTo>
                  <a:lnTo>
                    <a:pt x="255" y="169"/>
                  </a:lnTo>
                  <a:lnTo>
                    <a:pt x="253" y="167"/>
                  </a:lnTo>
                  <a:lnTo>
                    <a:pt x="249" y="161"/>
                  </a:lnTo>
                  <a:lnTo>
                    <a:pt x="244" y="150"/>
                  </a:lnTo>
                  <a:lnTo>
                    <a:pt x="240" y="144"/>
                  </a:lnTo>
                  <a:lnTo>
                    <a:pt x="234" y="133"/>
                  </a:lnTo>
                  <a:lnTo>
                    <a:pt x="229" y="125"/>
                  </a:lnTo>
                  <a:lnTo>
                    <a:pt x="225" y="124"/>
                  </a:lnTo>
                  <a:lnTo>
                    <a:pt x="223" y="122"/>
                  </a:lnTo>
                  <a:lnTo>
                    <a:pt x="221" y="122"/>
                  </a:lnTo>
                  <a:lnTo>
                    <a:pt x="217" y="120"/>
                  </a:lnTo>
                  <a:lnTo>
                    <a:pt x="206" y="110"/>
                  </a:lnTo>
                  <a:lnTo>
                    <a:pt x="204" y="110"/>
                  </a:lnTo>
                  <a:lnTo>
                    <a:pt x="202" y="108"/>
                  </a:lnTo>
                  <a:lnTo>
                    <a:pt x="202" y="107"/>
                  </a:lnTo>
                  <a:lnTo>
                    <a:pt x="200" y="105"/>
                  </a:lnTo>
                  <a:lnTo>
                    <a:pt x="198" y="105"/>
                  </a:lnTo>
                  <a:lnTo>
                    <a:pt x="196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2" y="76"/>
                  </a:lnTo>
                  <a:lnTo>
                    <a:pt x="172" y="78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4" y="76"/>
                  </a:lnTo>
                  <a:lnTo>
                    <a:pt x="164" y="74"/>
                  </a:lnTo>
                  <a:lnTo>
                    <a:pt x="162" y="78"/>
                  </a:lnTo>
                  <a:lnTo>
                    <a:pt x="162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3" y="95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3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17" y="101"/>
                  </a:lnTo>
                  <a:lnTo>
                    <a:pt x="115" y="103"/>
                  </a:lnTo>
                  <a:lnTo>
                    <a:pt x="113" y="105"/>
                  </a:lnTo>
                  <a:lnTo>
                    <a:pt x="109" y="105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9" y="107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1"/>
                  </a:lnTo>
                  <a:lnTo>
                    <a:pt x="96" y="88"/>
                  </a:lnTo>
                  <a:lnTo>
                    <a:pt x="98" y="86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2" y="74"/>
                  </a:lnTo>
                  <a:lnTo>
                    <a:pt x="90" y="74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7" y="74"/>
                  </a:lnTo>
                  <a:lnTo>
                    <a:pt x="85" y="76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9"/>
                  </a:lnTo>
                  <a:lnTo>
                    <a:pt x="35" y="72"/>
                  </a:lnTo>
                  <a:lnTo>
                    <a:pt x="37" y="74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1" y="80"/>
                  </a:lnTo>
                  <a:lnTo>
                    <a:pt x="43" y="84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9"/>
                  </a:lnTo>
                  <a:lnTo>
                    <a:pt x="47" y="91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7" y="114"/>
                  </a:lnTo>
                  <a:lnTo>
                    <a:pt x="47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9" y="124"/>
                  </a:lnTo>
                  <a:lnTo>
                    <a:pt x="49" y="125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51" y="135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3" y="146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4"/>
                  </a:lnTo>
                  <a:lnTo>
                    <a:pt x="49" y="154"/>
                  </a:lnTo>
                  <a:lnTo>
                    <a:pt x="49" y="156"/>
                  </a:lnTo>
                  <a:lnTo>
                    <a:pt x="51" y="158"/>
                  </a:lnTo>
                  <a:lnTo>
                    <a:pt x="51" y="160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4" y="184"/>
                  </a:lnTo>
                  <a:lnTo>
                    <a:pt x="64" y="184"/>
                  </a:lnTo>
                  <a:lnTo>
                    <a:pt x="64" y="186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88"/>
                  </a:lnTo>
                  <a:lnTo>
                    <a:pt x="68" y="188"/>
                  </a:lnTo>
                  <a:lnTo>
                    <a:pt x="66" y="190"/>
                  </a:lnTo>
                  <a:lnTo>
                    <a:pt x="66" y="196"/>
                  </a:lnTo>
                  <a:lnTo>
                    <a:pt x="64" y="196"/>
                  </a:lnTo>
                  <a:lnTo>
                    <a:pt x="64" y="197"/>
                  </a:lnTo>
                  <a:lnTo>
                    <a:pt x="64" y="197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62" y="203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4" y="205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09"/>
                  </a:lnTo>
                  <a:lnTo>
                    <a:pt x="66" y="209"/>
                  </a:lnTo>
                  <a:lnTo>
                    <a:pt x="64" y="211"/>
                  </a:lnTo>
                  <a:lnTo>
                    <a:pt x="64" y="213"/>
                  </a:lnTo>
                  <a:lnTo>
                    <a:pt x="66" y="214"/>
                  </a:lnTo>
                  <a:lnTo>
                    <a:pt x="66" y="216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2"/>
                  </a:lnTo>
                  <a:lnTo>
                    <a:pt x="75" y="224"/>
                  </a:lnTo>
                  <a:lnTo>
                    <a:pt x="75" y="224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7" y="226"/>
                  </a:lnTo>
                  <a:lnTo>
                    <a:pt x="77" y="228"/>
                  </a:lnTo>
                  <a:lnTo>
                    <a:pt x="71" y="226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1"/>
                  </a:lnTo>
                  <a:lnTo>
                    <a:pt x="71" y="233"/>
                  </a:lnTo>
                  <a:lnTo>
                    <a:pt x="71" y="233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5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9" y="235"/>
                  </a:lnTo>
                  <a:lnTo>
                    <a:pt x="79" y="235"/>
                  </a:lnTo>
                  <a:lnTo>
                    <a:pt x="81" y="235"/>
                  </a:lnTo>
                  <a:lnTo>
                    <a:pt x="81" y="237"/>
                  </a:lnTo>
                  <a:lnTo>
                    <a:pt x="79" y="237"/>
                  </a:lnTo>
                  <a:lnTo>
                    <a:pt x="79" y="239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83" y="241"/>
                  </a:lnTo>
                  <a:lnTo>
                    <a:pt x="83" y="243"/>
                  </a:lnTo>
                  <a:lnTo>
                    <a:pt x="85" y="245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9" y="249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100" y="264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9"/>
                  </a:lnTo>
                  <a:lnTo>
                    <a:pt x="107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9" y="273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84"/>
                  </a:lnTo>
                  <a:lnTo>
                    <a:pt x="113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3" y="296"/>
                  </a:lnTo>
                  <a:lnTo>
                    <a:pt x="109" y="300"/>
                  </a:lnTo>
                  <a:lnTo>
                    <a:pt x="109" y="300"/>
                  </a:lnTo>
                  <a:lnTo>
                    <a:pt x="111" y="300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5" y="305"/>
                  </a:lnTo>
                  <a:lnTo>
                    <a:pt x="119" y="305"/>
                  </a:lnTo>
                  <a:lnTo>
                    <a:pt x="121" y="307"/>
                  </a:lnTo>
                  <a:lnTo>
                    <a:pt x="123" y="313"/>
                  </a:lnTo>
                  <a:lnTo>
                    <a:pt x="124" y="315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6" y="319"/>
                  </a:lnTo>
                  <a:lnTo>
                    <a:pt x="138" y="319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2" y="320"/>
                  </a:lnTo>
                  <a:lnTo>
                    <a:pt x="143" y="320"/>
                  </a:lnTo>
                  <a:lnTo>
                    <a:pt x="143" y="322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7" y="326"/>
                  </a:lnTo>
                  <a:lnTo>
                    <a:pt x="147" y="328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3" y="332"/>
                  </a:lnTo>
                  <a:lnTo>
                    <a:pt x="153" y="332"/>
                  </a:lnTo>
                  <a:lnTo>
                    <a:pt x="155" y="334"/>
                  </a:lnTo>
                  <a:lnTo>
                    <a:pt x="157" y="334"/>
                  </a:lnTo>
                  <a:lnTo>
                    <a:pt x="159" y="334"/>
                  </a:lnTo>
                  <a:lnTo>
                    <a:pt x="157" y="336"/>
                  </a:lnTo>
                  <a:lnTo>
                    <a:pt x="159" y="336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2" y="338"/>
                  </a:lnTo>
                  <a:lnTo>
                    <a:pt x="166" y="343"/>
                  </a:lnTo>
                  <a:lnTo>
                    <a:pt x="168" y="345"/>
                  </a:lnTo>
                  <a:lnTo>
                    <a:pt x="172" y="345"/>
                  </a:lnTo>
                  <a:lnTo>
                    <a:pt x="181" y="351"/>
                  </a:lnTo>
                  <a:lnTo>
                    <a:pt x="191" y="355"/>
                  </a:lnTo>
                  <a:lnTo>
                    <a:pt x="195" y="355"/>
                  </a:lnTo>
                  <a:lnTo>
                    <a:pt x="195" y="356"/>
                  </a:lnTo>
                  <a:lnTo>
                    <a:pt x="196" y="356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60"/>
                  </a:lnTo>
                  <a:lnTo>
                    <a:pt x="202" y="364"/>
                  </a:lnTo>
                  <a:lnTo>
                    <a:pt x="204" y="366"/>
                  </a:lnTo>
                  <a:lnTo>
                    <a:pt x="204" y="368"/>
                  </a:lnTo>
                  <a:lnTo>
                    <a:pt x="206" y="370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2" y="370"/>
                  </a:lnTo>
                  <a:lnTo>
                    <a:pt x="213" y="370"/>
                  </a:lnTo>
                  <a:lnTo>
                    <a:pt x="215" y="370"/>
                  </a:lnTo>
                  <a:lnTo>
                    <a:pt x="217" y="372"/>
                  </a:lnTo>
                  <a:lnTo>
                    <a:pt x="219" y="373"/>
                  </a:lnTo>
                  <a:lnTo>
                    <a:pt x="219" y="375"/>
                  </a:lnTo>
                  <a:lnTo>
                    <a:pt x="221" y="377"/>
                  </a:lnTo>
                  <a:lnTo>
                    <a:pt x="221" y="377"/>
                  </a:lnTo>
                  <a:lnTo>
                    <a:pt x="223" y="377"/>
                  </a:lnTo>
                  <a:lnTo>
                    <a:pt x="225" y="377"/>
                  </a:lnTo>
                  <a:lnTo>
                    <a:pt x="225" y="377"/>
                  </a:lnTo>
                  <a:lnTo>
                    <a:pt x="229" y="379"/>
                  </a:lnTo>
                  <a:lnTo>
                    <a:pt x="240" y="387"/>
                  </a:lnTo>
                  <a:lnTo>
                    <a:pt x="248" y="389"/>
                  </a:lnTo>
                  <a:lnTo>
                    <a:pt x="251" y="391"/>
                  </a:lnTo>
                  <a:lnTo>
                    <a:pt x="253" y="392"/>
                  </a:lnTo>
                  <a:lnTo>
                    <a:pt x="253" y="396"/>
                  </a:lnTo>
                  <a:lnTo>
                    <a:pt x="255" y="404"/>
                  </a:lnTo>
                  <a:lnTo>
                    <a:pt x="257" y="404"/>
                  </a:lnTo>
                  <a:lnTo>
                    <a:pt x="257" y="406"/>
                  </a:lnTo>
                  <a:lnTo>
                    <a:pt x="261" y="408"/>
                  </a:lnTo>
                  <a:lnTo>
                    <a:pt x="261" y="409"/>
                  </a:lnTo>
                  <a:lnTo>
                    <a:pt x="261" y="408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6" y="404"/>
                  </a:lnTo>
                  <a:lnTo>
                    <a:pt x="268" y="402"/>
                  </a:lnTo>
                  <a:lnTo>
                    <a:pt x="272" y="398"/>
                  </a:lnTo>
                  <a:lnTo>
                    <a:pt x="272" y="396"/>
                  </a:lnTo>
                  <a:lnTo>
                    <a:pt x="274" y="396"/>
                  </a:lnTo>
                  <a:lnTo>
                    <a:pt x="276" y="398"/>
                  </a:lnTo>
                  <a:lnTo>
                    <a:pt x="278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9" y="398"/>
                  </a:lnTo>
                  <a:lnTo>
                    <a:pt x="291" y="400"/>
                  </a:lnTo>
                  <a:lnTo>
                    <a:pt x="295" y="398"/>
                  </a:lnTo>
                  <a:lnTo>
                    <a:pt x="295" y="396"/>
                  </a:lnTo>
                  <a:lnTo>
                    <a:pt x="295" y="394"/>
                  </a:lnTo>
                  <a:lnTo>
                    <a:pt x="293" y="394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1"/>
                  </a:lnTo>
                  <a:lnTo>
                    <a:pt x="291" y="387"/>
                  </a:lnTo>
                  <a:lnTo>
                    <a:pt x="291" y="385"/>
                  </a:lnTo>
                  <a:lnTo>
                    <a:pt x="291" y="383"/>
                  </a:lnTo>
                  <a:lnTo>
                    <a:pt x="293" y="385"/>
                  </a:lnTo>
                  <a:lnTo>
                    <a:pt x="295" y="387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2"/>
                  </a:lnTo>
                  <a:lnTo>
                    <a:pt x="299" y="394"/>
                  </a:lnTo>
                  <a:lnTo>
                    <a:pt x="297" y="394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301" y="400"/>
                  </a:lnTo>
                  <a:lnTo>
                    <a:pt x="301" y="400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4" y="404"/>
                  </a:lnTo>
                  <a:lnTo>
                    <a:pt x="304" y="404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10" y="404"/>
                  </a:lnTo>
                  <a:lnTo>
                    <a:pt x="310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8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2" y="392"/>
                  </a:lnTo>
                  <a:close/>
                  <a:moveTo>
                    <a:pt x="1323" y="137"/>
                  </a:moveTo>
                  <a:lnTo>
                    <a:pt x="1325" y="135"/>
                  </a:lnTo>
                  <a:lnTo>
                    <a:pt x="1323" y="135"/>
                  </a:lnTo>
                  <a:lnTo>
                    <a:pt x="1323" y="133"/>
                  </a:lnTo>
                  <a:lnTo>
                    <a:pt x="1321" y="133"/>
                  </a:lnTo>
                  <a:lnTo>
                    <a:pt x="1319" y="129"/>
                  </a:lnTo>
                  <a:lnTo>
                    <a:pt x="1319" y="129"/>
                  </a:lnTo>
                  <a:lnTo>
                    <a:pt x="1317" y="129"/>
                  </a:lnTo>
                  <a:lnTo>
                    <a:pt x="1317" y="129"/>
                  </a:lnTo>
                  <a:lnTo>
                    <a:pt x="1311" y="131"/>
                  </a:lnTo>
                  <a:lnTo>
                    <a:pt x="1310" y="131"/>
                  </a:lnTo>
                  <a:lnTo>
                    <a:pt x="1306" y="129"/>
                  </a:lnTo>
                  <a:lnTo>
                    <a:pt x="1304" y="129"/>
                  </a:lnTo>
                  <a:lnTo>
                    <a:pt x="1304" y="129"/>
                  </a:lnTo>
                  <a:lnTo>
                    <a:pt x="1304" y="131"/>
                  </a:lnTo>
                  <a:lnTo>
                    <a:pt x="1304" y="131"/>
                  </a:lnTo>
                  <a:lnTo>
                    <a:pt x="1304" y="133"/>
                  </a:lnTo>
                  <a:lnTo>
                    <a:pt x="1302" y="133"/>
                  </a:lnTo>
                  <a:lnTo>
                    <a:pt x="1302" y="133"/>
                  </a:lnTo>
                  <a:lnTo>
                    <a:pt x="1300" y="133"/>
                  </a:lnTo>
                  <a:lnTo>
                    <a:pt x="1300" y="131"/>
                  </a:lnTo>
                  <a:lnTo>
                    <a:pt x="1300" y="131"/>
                  </a:lnTo>
                  <a:lnTo>
                    <a:pt x="1300" y="129"/>
                  </a:lnTo>
                  <a:lnTo>
                    <a:pt x="1300" y="127"/>
                  </a:lnTo>
                  <a:lnTo>
                    <a:pt x="1298" y="127"/>
                  </a:lnTo>
                  <a:lnTo>
                    <a:pt x="1296" y="127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3" y="125"/>
                  </a:lnTo>
                  <a:lnTo>
                    <a:pt x="1293" y="127"/>
                  </a:lnTo>
                  <a:lnTo>
                    <a:pt x="1293" y="125"/>
                  </a:lnTo>
                  <a:lnTo>
                    <a:pt x="1293" y="124"/>
                  </a:lnTo>
                  <a:lnTo>
                    <a:pt x="1291" y="124"/>
                  </a:lnTo>
                  <a:lnTo>
                    <a:pt x="1289" y="122"/>
                  </a:lnTo>
                  <a:lnTo>
                    <a:pt x="1287" y="122"/>
                  </a:lnTo>
                  <a:lnTo>
                    <a:pt x="1287" y="120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79" y="116"/>
                  </a:lnTo>
                  <a:lnTo>
                    <a:pt x="1279" y="118"/>
                  </a:lnTo>
                  <a:lnTo>
                    <a:pt x="1277" y="118"/>
                  </a:lnTo>
                  <a:lnTo>
                    <a:pt x="1277" y="120"/>
                  </a:lnTo>
                  <a:lnTo>
                    <a:pt x="1277" y="120"/>
                  </a:lnTo>
                  <a:lnTo>
                    <a:pt x="1277" y="122"/>
                  </a:lnTo>
                  <a:lnTo>
                    <a:pt x="1277" y="122"/>
                  </a:lnTo>
                  <a:lnTo>
                    <a:pt x="1275" y="124"/>
                  </a:lnTo>
                  <a:lnTo>
                    <a:pt x="1275" y="124"/>
                  </a:lnTo>
                  <a:lnTo>
                    <a:pt x="1275" y="122"/>
                  </a:lnTo>
                  <a:lnTo>
                    <a:pt x="1275" y="120"/>
                  </a:lnTo>
                  <a:lnTo>
                    <a:pt x="1275" y="120"/>
                  </a:lnTo>
                  <a:lnTo>
                    <a:pt x="1277" y="116"/>
                  </a:lnTo>
                  <a:lnTo>
                    <a:pt x="1277" y="116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2"/>
                  </a:lnTo>
                  <a:lnTo>
                    <a:pt x="1277" y="112"/>
                  </a:lnTo>
                  <a:lnTo>
                    <a:pt x="1275" y="112"/>
                  </a:lnTo>
                  <a:lnTo>
                    <a:pt x="1275" y="110"/>
                  </a:lnTo>
                  <a:lnTo>
                    <a:pt x="1272" y="108"/>
                  </a:lnTo>
                  <a:lnTo>
                    <a:pt x="1266" y="105"/>
                  </a:lnTo>
                  <a:lnTo>
                    <a:pt x="1264" y="105"/>
                  </a:lnTo>
                  <a:lnTo>
                    <a:pt x="1264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57" y="103"/>
                  </a:lnTo>
                  <a:lnTo>
                    <a:pt x="1255" y="103"/>
                  </a:lnTo>
                  <a:lnTo>
                    <a:pt x="1253" y="105"/>
                  </a:lnTo>
                  <a:lnTo>
                    <a:pt x="1249" y="105"/>
                  </a:lnTo>
                  <a:lnTo>
                    <a:pt x="1249" y="105"/>
                  </a:lnTo>
                  <a:lnTo>
                    <a:pt x="1249" y="107"/>
                  </a:lnTo>
                  <a:lnTo>
                    <a:pt x="1249" y="107"/>
                  </a:lnTo>
                  <a:lnTo>
                    <a:pt x="1249" y="108"/>
                  </a:lnTo>
                  <a:lnTo>
                    <a:pt x="1249" y="108"/>
                  </a:lnTo>
                  <a:lnTo>
                    <a:pt x="1247" y="108"/>
                  </a:lnTo>
                  <a:lnTo>
                    <a:pt x="1247" y="110"/>
                  </a:lnTo>
                  <a:lnTo>
                    <a:pt x="1247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0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0" y="110"/>
                  </a:lnTo>
                  <a:lnTo>
                    <a:pt x="1238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4" y="112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4" y="105"/>
                  </a:lnTo>
                  <a:lnTo>
                    <a:pt x="1238" y="105"/>
                  </a:lnTo>
                  <a:lnTo>
                    <a:pt x="1240" y="105"/>
                  </a:lnTo>
                  <a:lnTo>
                    <a:pt x="1240" y="105"/>
                  </a:lnTo>
                  <a:lnTo>
                    <a:pt x="1241" y="105"/>
                  </a:lnTo>
                  <a:lnTo>
                    <a:pt x="1243" y="105"/>
                  </a:lnTo>
                  <a:lnTo>
                    <a:pt x="1243" y="103"/>
                  </a:lnTo>
                  <a:lnTo>
                    <a:pt x="1245" y="101"/>
                  </a:lnTo>
                  <a:lnTo>
                    <a:pt x="1245" y="101"/>
                  </a:lnTo>
                  <a:lnTo>
                    <a:pt x="1245" y="99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3"/>
                  </a:lnTo>
                  <a:lnTo>
                    <a:pt x="1243" y="91"/>
                  </a:lnTo>
                  <a:lnTo>
                    <a:pt x="1241" y="91"/>
                  </a:lnTo>
                  <a:lnTo>
                    <a:pt x="1241" y="91"/>
                  </a:lnTo>
                  <a:lnTo>
                    <a:pt x="1241" y="89"/>
                  </a:lnTo>
                  <a:lnTo>
                    <a:pt x="1241" y="89"/>
                  </a:lnTo>
                  <a:lnTo>
                    <a:pt x="1240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6" y="88"/>
                  </a:lnTo>
                  <a:lnTo>
                    <a:pt x="1234" y="91"/>
                  </a:lnTo>
                  <a:lnTo>
                    <a:pt x="1232" y="93"/>
                  </a:lnTo>
                  <a:lnTo>
                    <a:pt x="1230" y="93"/>
                  </a:lnTo>
                  <a:lnTo>
                    <a:pt x="1230" y="93"/>
                  </a:lnTo>
                  <a:lnTo>
                    <a:pt x="1230" y="95"/>
                  </a:lnTo>
                  <a:lnTo>
                    <a:pt x="1226" y="95"/>
                  </a:lnTo>
                  <a:lnTo>
                    <a:pt x="1226" y="95"/>
                  </a:lnTo>
                  <a:lnTo>
                    <a:pt x="1224" y="95"/>
                  </a:lnTo>
                  <a:lnTo>
                    <a:pt x="1224" y="95"/>
                  </a:lnTo>
                  <a:lnTo>
                    <a:pt x="1222" y="95"/>
                  </a:lnTo>
                  <a:lnTo>
                    <a:pt x="1222" y="95"/>
                  </a:lnTo>
                  <a:lnTo>
                    <a:pt x="1222" y="97"/>
                  </a:lnTo>
                  <a:lnTo>
                    <a:pt x="1222" y="97"/>
                  </a:lnTo>
                  <a:lnTo>
                    <a:pt x="1221" y="97"/>
                  </a:lnTo>
                  <a:lnTo>
                    <a:pt x="1219" y="97"/>
                  </a:lnTo>
                  <a:lnTo>
                    <a:pt x="1213" y="97"/>
                  </a:lnTo>
                  <a:lnTo>
                    <a:pt x="1209" y="99"/>
                  </a:lnTo>
                  <a:lnTo>
                    <a:pt x="1207" y="99"/>
                  </a:lnTo>
                  <a:lnTo>
                    <a:pt x="1204" y="101"/>
                  </a:lnTo>
                  <a:lnTo>
                    <a:pt x="1202" y="101"/>
                  </a:lnTo>
                  <a:lnTo>
                    <a:pt x="1204" y="99"/>
                  </a:lnTo>
                  <a:lnTo>
                    <a:pt x="1211" y="95"/>
                  </a:lnTo>
                  <a:lnTo>
                    <a:pt x="1215" y="95"/>
                  </a:lnTo>
                  <a:lnTo>
                    <a:pt x="1215" y="93"/>
                  </a:lnTo>
                  <a:lnTo>
                    <a:pt x="1215" y="91"/>
                  </a:lnTo>
                  <a:lnTo>
                    <a:pt x="1215" y="91"/>
                  </a:lnTo>
                  <a:lnTo>
                    <a:pt x="1215" y="89"/>
                  </a:lnTo>
                  <a:lnTo>
                    <a:pt x="1213" y="89"/>
                  </a:lnTo>
                  <a:lnTo>
                    <a:pt x="1213" y="89"/>
                  </a:lnTo>
                  <a:lnTo>
                    <a:pt x="1213" y="88"/>
                  </a:lnTo>
                  <a:lnTo>
                    <a:pt x="1213" y="88"/>
                  </a:lnTo>
                  <a:lnTo>
                    <a:pt x="1215" y="88"/>
                  </a:lnTo>
                  <a:lnTo>
                    <a:pt x="1215" y="88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4"/>
                  </a:lnTo>
                  <a:lnTo>
                    <a:pt x="1215" y="84"/>
                  </a:lnTo>
                  <a:lnTo>
                    <a:pt x="1213" y="84"/>
                  </a:lnTo>
                  <a:lnTo>
                    <a:pt x="1213" y="80"/>
                  </a:lnTo>
                  <a:lnTo>
                    <a:pt x="1211" y="80"/>
                  </a:lnTo>
                  <a:lnTo>
                    <a:pt x="1211" y="78"/>
                  </a:lnTo>
                  <a:lnTo>
                    <a:pt x="1211" y="76"/>
                  </a:lnTo>
                  <a:lnTo>
                    <a:pt x="1213" y="74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2"/>
                  </a:lnTo>
                  <a:lnTo>
                    <a:pt x="1221" y="69"/>
                  </a:lnTo>
                  <a:lnTo>
                    <a:pt x="1219" y="67"/>
                  </a:lnTo>
                  <a:lnTo>
                    <a:pt x="1221" y="67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7" y="61"/>
                  </a:lnTo>
                  <a:lnTo>
                    <a:pt x="1217" y="61"/>
                  </a:lnTo>
                  <a:lnTo>
                    <a:pt x="1217" y="59"/>
                  </a:lnTo>
                  <a:lnTo>
                    <a:pt x="1215" y="59"/>
                  </a:lnTo>
                  <a:lnTo>
                    <a:pt x="1215" y="57"/>
                  </a:lnTo>
                  <a:lnTo>
                    <a:pt x="1213" y="55"/>
                  </a:lnTo>
                  <a:lnTo>
                    <a:pt x="1213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09" y="55"/>
                  </a:lnTo>
                  <a:lnTo>
                    <a:pt x="1209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3"/>
                  </a:lnTo>
                  <a:lnTo>
                    <a:pt x="1207" y="53"/>
                  </a:lnTo>
                  <a:lnTo>
                    <a:pt x="1209" y="53"/>
                  </a:lnTo>
                  <a:lnTo>
                    <a:pt x="1207" y="52"/>
                  </a:lnTo>
                  <a:lnTo>
                    <a:pt x="1207" y="52"/>
                  </a:lnTo>
                  <a:lnTo>
                    <a:pt x="1207" y="50"/>
                  </a:lnTo>
                  <a:lnTo>
                    <a:pt x="1205" y="50"/>
                  </a:lnTo>
                  <a:lnTo>
                    <a:pt x="1205" y="50"/>
                  </a:lnTo>
                  <a:lnTo>
                    <a:pt x="1205" y="52"/>
                  </a:lnTo>
                  <a:lnTo>
                    <a:pt x="1204" y="53"/>
                  </a:lnTo>
                  <a:lnTo>
                    <a:pt x="1202" y="53"/>
                  </a:lnTo>
                  <a:lnTo>
                    <a:pt x="1202" y="55"/>
                  </a:lnTo>
                  <a:lnTo>
                    <a:pt x="1200" y="53"/>
                  </a:lnTo>
                  <a:lnTo>
                    <a:pt x="1200" y="53"/>
                  </a:lnTo>
                  <a:lnTo>
                    <a:pt x="1198" y="52"/>
                  </a:lnTo>
                  <a:lnTo>
                    <a:pt x="1196" y="50"/>
                  </a:lnTo>
                  <a:lnTo>
                    <a:pt x="1194" y="50"/>
                  </a:lnTo>
                  <a:lnTo>
                    <a:pt x="1194" y="50"/>
                  </a:lnTo>
                  <a:lnTo>
                    <a:pt x="1190" y="50"/>
                  </a:lnTo>
                  <a:lnTo>
                    <a:pt x="1190" y="48"/>
                  </a:lnTo>
                  <a:lnTo>
                    <a:pt x="1190" y="48"/>
                  </a:lnTo>
                  <a:lnTo>
                    <a:pt x="1188" y="46"/>
                  </a:lnTo>
                  <a:lnTo>
                    <a:pt x="1188" y="42"/>
                  </a:lnTo>
                  <a:lnTo>
                    <a:pt x="1188" y="40"/>
                  </a:lnTo>
                  <a:lnTo>
                    <a:pt x="1187" y="38"/>
                  </a:lnTo>
                  <a:lnTo>
                    <a:pt x="1187" y="36"/>
                  </a:lnTo>
                  <a:lnTo>
                    <a:pt x="1187" y="35"/>
                  </a:lnTo>
                  <a:lnTo>
                    <a:pt x="1187" y="35"/>
                  </a:lnTo>
                  <a:lnTo>
                    <a:pt x="1187" y="33"/>
                  </a:lnTo>
                  <a:lnTo>
                    <a:pt x="1187" y="33"/>
                  </a:lnTo>
                  <a:lnTo>
                    <a:pt x="1188" y="29"/>
                  </a:lnTo>
                  <a:lnTo>
                    <a:pt x="1188" y="29"/>
                  </a:lnTo>
                  <a:lnTo>
                    <a:pt x="1187" y="27"/>
                  </a:lnTo>
                  <a:lnTo>
                    <a:pt x="1187" y="27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79" y="25"/>
                  </a:lnTo>
                  <a:lnTo>
                    <a:pt x="1179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9"/>
                  </a:lnTo>
                  <a:lnTo>
                    <a:pt x="1175" y="29"/>
                  </a:lnTo>
                  <a:lnTo>
                    <a:pt x="1173" y="29"/>
                  </a:lnTo>
                  <a:lnTo>
                    <a:pt x="1173" y="27"/>
                  </a:lnTo>
                  <a:lnTo>
                    <a:pt x="1173" y="27"/>
                  </a:lnTo>
                  <a:lnTo>
                    <a:pt x="1171" y="29"/>
                  </a:lnTo>
                  <a:lnTo>
                    <a:pt x="1171" y="31"/>
                  </a:lnTo>
                  <a:lnTo>
                    <a:pt x="1173" y="33"/>
                  </a:lnTo>
                  <a:lnTo>
                    <a:pt x="1173" y="35"/>
                  </a:lnTo>
                  <a:lnTo>
                    <a:pt x="1173" y="35"/>
                  </a:lnTo>
                  <a:lnTo>
                    <a:pt x="1171" y="38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2"/>
                  </a:lnTo>
                  <a:lnTo>
                    <a:pt x="1168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2" y="50"/>
                  </a:lnTo>
                  <a:lnTo>
                    <a:pt x="1160" y="50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56" y="52"/>
                  </a:lnTo>
                  <a:lnTo>
                    <a:pt x="1154" y="50"/>
                  </a:lnTo>
                  <a:lnTo>
                    <a:pt x="1156" y="46"/>
                  </a:lnTo>
                  <a:lnTo>
                    <a:pt x="1158" y="44"/>
                  </a:lnTo>
                  <a:lnTo>
                    <a:pt x="1160" y="40"/>
                  </a:lnTo>
                  <a:lnTo>
                    <a:pt x="1160" y="38"/>
                  </a:lnTo>
                  <a:lnTo>
                    <a:pt x="1160" y="36"/>
                  </a:lnTo>
                  <a:lnTo>
                    <a:pt x="1160" y="35"/>
                  </a:lnTo>
                  <a:lnTo>
                    <a:pt x="1160" y="35"/>
                  </a:lnTo>
                  <a:lnTo>
                    <a:pt x="1158" y="35"/>
                  </a:lnTo>
                  <a:lnTo>
                    <a:pt x="1158" y="33"/>
                  </a:lnTo>
                  <a:lnTo>
                    <a:pt x="1158" y="33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60" y="31"/>
                  </a:lnTo>
                  <a:lnTo>
                    <a:pt x="1160" y="27"/>
                  </a:lnTo>
                  <a:lnTo>
                    <a:pt x="1158" y="25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4" y="21"/>
                  </a:lnTo>
                  <a:lnTo>
                    <a:pt x="1154" y="23"/>
                  </a:lnTo>
                  <a:lnTo>
                    <a:pt x="1154" y="23"/>
                  </a:lnTo>
                  <a:lnTo>
                    <a:pt x="1152" y="23"/>
                  </a:lnTo>
                  <a:lnTo>
                    <a:pt x="1152" y="23"/>
                  </a:lnTo>
                  <a:lnTo>
                    <a:pt x="1152" y="25"/>
                  </a:lnTo>
                  <a:lnTo>
                    <a:pt x="1152" y="25"/>
                  </a:lnTo>
                  <a:lnTo>
                    <a:pt x="1151" y="25"/>
                  </a:lnTo>
                  <a:lnTo>
                    <a:pt x="1151" y="27"/>
                  </a:lnTo>
                  <a:lnTo>
                    <a:pt x="1151" y="27"/>
                  </a:lnTo>
                  <a:lnTo>
                    <a:pt x="1151" y="31"/>
                  </a:lnTo>
                  <a:lnTo>
                    <a:pt x="1151" y="31"/>
                  </a:lnTo>
                  <a:lnTo>
                    <a:pt x="1149" y="33"/>
                  </a:lnTo>
                  <a:lnTo>
                    <a:pt x="1147" y="33"/>
                  </a:lnTo>
                  <a:lnTo>
                    <a:pt x="1149" y="36"/>
                  </a:lnTo>
                  <a:lnTo>
                    <a:pt x="1147" y="36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42"/>
                  </a:lnTo>
                  <a:lnTo>
                    <a:pt x="1147" y="44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45" y="46"/>
                  </a:lnTo>
                  <a:lnTo>
                    <a:pt x="1139" y="52"/>
                  </a:lnTo>
                  <a:lnTo>
                    <a:pt x="1139" y="53"/>
                  </a:lnTo>
                  <a:lnTo>
                    <a:pt x="1137" y="53"/>
                  </a:lnTo>
                  <a:lnTo>
                    <a:pt x="1137" y="53"/>
                  </a:lnTo>
                  <a:lnTo>
                    <a:pt x="1137" y="55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5" y="59"/>
                  </a:lnTo>
                  <a:lnTo>
                    <a:pt x="1133" y="59"/>
                  </a:lnTo>
                  <a:lnTo>
                    <a:pt x="1133" y="61"/>
                  </a:lnTo>
                  <a:lnTo>
                    <a:pt x="1132" y="61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0" y="72"/>
                  </a:lnTo>
                  <a:lnTo>
                    <a:pt x="1118" y="72"/>
                  </a:lnTo>
                  <a:lnTo>
                    <a:pt x="1118" y="74"/>
                  </a:lnTo>
                  <a:lnTo>
                    <a:pt x="1120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4"/>
                  </a:lnTo>
                  <a:lnTo>
                    <a:pt x="1122" y="76"/>
                  </a:lnTo>
                  <a:lnTo>
                    <a:pt x="1122" y="76"/>
                  </a:lnTo>
                  <a:lnTo>
                    <a:pt x="1120" y="74"/>
                  </a:lnTo>
                  <a:lnTo>
                    <a:pt x="1120" y="74"/>
                  </a:lnTo>
                  <a:lnTo>
                    <a:pt x="1118" y="74"/>
                  </a:lnTo>
                  <a:lnTo>
                    <a:pt x="1118" y="76"/>
                  </a:lnTo>
                  <a:lnTo>
                    <a:pt x="1116" y="76"/>
                  </a:lnTo>
                  <a:lnTo>
                    <a:pt x="1113" y="82"/>
                  </a:lnTo>
                  <a:lnTo>
                    <a:pt x="1113" y="82"/>
                  </a:lnTo>
                  <a:lnTo>
                    <a:pt x="1111" y="84"/>
                  </a:lnTo>
                  <a:lnTo>
                    <a:pt x="1109" y="84"/>
                  </a:lnTo>
                  <a:lnTo>
                    <a:pt x="1109" y="86"/>
                  </a:lnTo>
                  <a:lnTo>
                    <a:pt x="1111" y="84"/>
                  </a:lnTo>
                  <a:lnTo>
                    <a:pt x="1113" y="86"/>
                  </a:lnTo>
                  <a:lnTo>
                    <a:pt x="1111" y="89"/>
                  </a:lnTo>
                  <a:lnTo>
                    <a:pt x="1107" y="97"/>
                  </a:lnTo>
                  <a:lnTo>
                    <a:pt x="1107" y="97"/>
                  </a:lnTo>
                  <a:lnTo>
                    <a:pt x="1107" y="101"/>
                  </a:lnTo>
                  <a:lnTo>
                    <a:pt x="1107" y="103"/>
                  </a:lnTo>
                  <a:lnTo>
                    <a:pt x="1105" y="103"/>
                  </a:lnTo>
                  <a:lnTo>
                    <a:pt x="1099" y="107"/>
                  </a:lnTo>
                  <a:lnTo>
                    <a:pt x="1098" y="107"/>
                  </a:lnTo>
                  <a:lnTo>
                    <a:pt x="1098" y="108"/>
                  </a:lnTo>
                  <a:lnTo>
                    <a:pt x="1098" y="110"/>
                  </a:lnTo>
                  <a:lnTo>
                    <a:pt x="1096" y="112"/>
                  </a:lnTo>
                  <a:lnTo>
                    <a:pt x="1096" y="116"/>
                  </a:lnTo>
                  <a:lnTo>
                    <a:pt x="1094" y="118"/>
                  </a:lnTo>
                  <a:lnTo>
                    <a:pt x="1092" y="122"/>
                  </a:lnTo>
                  <a:lnTo>
                    <a:pt x="1090" y="124"/>
                  </a:lnTo>
                  <a:lnTo>
                    <a:pt x="1088" y="124"/>
                  </a:lnTo>
                  <a:lnTo>
                    <a:pt x="1086" y="124"/>
                  </a:lnTo>
                  <a:lnTo>
                    <a:pt x="1080" y="124"/>
                  </a:lnTo>
                  <a:lnTo>
                    <a:pt x="1079" y="122"/>
                  </a:lnTo>
                  <a:lnTo>
                    <a:pt x="1077" y="120"/>
                  </a:lnTo>
                  <a:lnTo>
                    <a:pt x="1077" y="122"/>
                  </a:lnTo>
                  <a:lnTo>
                    <a:pt x="1077" y="124"/>
                  </a:lnTo>
                  <a:lnTo>
                    <a:pt x="1077" y="124"/>
                  </a:lnTo>
                  <a:lnTo>
                    <a:pt x="1075" y="122"/>
                  </a:lnTo>
                  <a:lnTo>
                    <a:pt x="1077" y="118"/>
                  </a:lnTo>
                  <a:lnTo>
                    <a:pt x="1077" y="116"/>
                  </a:lnTo>
                  <a:lnTo>
                    <a:pt x="1075" y="118"/>
                  </a:lnTo>
                  <a:lnTo>
                    <a:pt x="1073" y="122"/>
                  </a:lnTo>
                  <a:lnTo>
                    <a:pt x="1067" y="125"/>
                  </a:lnTo>
                  <a:lnTo>
                    <a:pt x="1067" y="127"/>
                  </a:lnTo>
                  <a:lnTo>
                    <a:pt x="1065" y="127"/>
                  </a:lnTo>
                  <a:lnTo>
                    <a:pt x="1063" y="131"/>
                  </a:lnTo>
                  <a:lnTo>
                    <a:pt x="1062" y="131"/>
                  </a:lnTo>
                  <a:lnTo>
                    <a:pt x="1062" y="131"/>
                  </a:ln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0" y="137"/>
                  </a:lnTo>
                  <a:lnTo>
                    <a:pt x="1060" y="137"/>
                  </a:lnTo>
                  <a:lnTo>
                    <a:pt x="1060" y="139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9"/>
                  </a:lnTo>
                  <a:lnTo>
                    <a:pt x="1062" y="139"/>
                  </a:lnTo>
                  <a:lnTo>
                    <a:pt x="1069" y="144"/>
                  </a:lnTo>
                  <a:lnTo>
                    <a:pt x="1071" y="144"/>
                  </a:lnTo>
                  <a:lnTo>
                    <a:pt x="1073" y="144"/>
                  </a:lnTo>
                  <a:lnTo>
                    <a:pt x="1075" y="144"/>
                  </a:lnTo>
                  <a:lnTo>
                    <a:pt x="1077" y="144"/>
                  </a:lnTo>
                  <a:lnTo>
                    <a:pt x="1077" y="144"/>
                  </a:lnTo>
                  <a:lnTo>
                    <a:pt x="1075" y="146"/>
                  </a:lnTo>
                  <a:lnTo>
                    <a:pt x="1075" y="146"/>
                  </a:lnTo>
                  <a:lnTo>
                    <a:pt x="1075" y="148"/>
                  </a:lnTo>
                  <a:lnTo>
                    <a:pt x="1073" y="148"/>
                  </a:lnTo>
                  <a:lnTo>
                    <a:pt x="1073" y="150"/>
                  </a:lnTo>
                  <a:lnTo>
                    <a:pt x="1073" y="154"/>
                  </a:lnTo>
                  <a:lnTo>
                    <a:pt x="1073" y="154"/>
                  </a:lnTo>
                  <a:lnTo>
                    <a:pt x="1073" y="156"/>
                  </a:lnTo>
                  <a:lnTo>
                    <a:pt x="1071" y="156"/>
                  </a:lnTo>
                  <a:lnTo>
                    <a:pt x="1069" y="156"/>
                  </a:lnTo>
                  <a:lnTo>
                    <a:pt x="1069" y="156"/>
                  </a:lnTo>
                  <a:lnTo>
                    <a:pt x="1067" y="158"/>
                  </a:lnTo>
                  <a:lnTo>
                    <a:pt x="1065" y="160"/>
                  </a:lnTo>
                  <a:lnTo>
                    <a:pt x="1063" y="161"/>
                  </a:lnTo>
                  <a:lnTo>
                    <a:pt x="1063" y="163"/>
                  </a:lnTo>
                  <a:lnTo>
                    <a:pt x="1060" y="165"/>
                  </a:lnTo>
                  <a:lnTo>
                    <a:pt x="1060" y="165"/>
                  </a:lnTo>
                  <a:lnTo>
                    <a:pt x="1058" y="165"/>
                  </a:lnTo>
                  <a:lnTo>
                    <a:pt x="1058" y="165"/>
                  </a:lnTo>
                  <a:lnTo>
                    <a:pt x="1056" y="165"/>
                  </a:lnTo>
                  <a:lnTo>
                    <a:pt x="1056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48" y="161"/>
                  </a:lnTo>
                  <a:lnTo>
                    <a:pt x="1048" y="165"/>
                  </a:lnTo>
                  <a:lnTo>
                    <a:pt x="1046" y="165"/>
                  </a:lnTo>
                  <a:lnTo>
                    <a:pt x="1046" y="165"/>
                  </a:lnTo>
                  <a:lnTo>
                    <a:pt x="1045" y="165"/>
                  </a:lnTo>
                  <a:lnTo>
                    <a:pt x="1045" y="167"/>
                  </a:lnTo>
                  <a:lnTo>
                    <a:pt x="1046" y="167"/>
                  </a:lnTo>
                  <a:lnTo>
                    <a:pt x="1046" y="167"/>
                  </a:lnTo>
                  <a:lnTo>
                    <a:pt x="1048" y="169"/>
                  </a:lnTo>
                  <a:lnTo>
                    <a:pt x="1050" y="171"/>
                  </a:lnTo>
                  <a:lnTo>
                    <a:pt x="1054" y="184"/>
                  </a:lnTo>
                  <a:lnTo>
                    <a:pt x="1054" y="184"/>
                  </a:lnTo>
                  <a:lnTo>
                    <a:pt x="1054" y="186"/>
                  </a:lnTo>
                  <a:lnTo>
                    <a:pt x="1054" y="188"/>
                  </a:lnTo>
                  <a:lnTo>
                    <a:pt x="1054" y="192"/>
                  </a:lnTo>
                  <a:lnTo>
                    <a:pt x="1054" y="194"/>
                  </a:lnTo>
                  <a:lnTo>
                    <a:pt x="1054" y="197"/>
                  </a:lnTo>
                  <a:lnTo>
                    <a:pt x="1056" y="199"/>
                  </a:lnTo>
                  <a:lnTo>
                    <a:pt x="1058" y="201"/>
                  </a:lnTo>
                  <a:lnTo>
                    <a:pt x="1060" y="203"/>
                  </a:lnTo>
                  <a:lnTo>
                    <a:pt x="1060" y="203"/>
                  </a:lnTo>
                  <a:lnTo>
                    <a:pt x="1058" y="205"/>
                  </a:lnTo>
                  <a:lnTo>
                    <a:pt x="1058" y="205"/>
                  </a:lnTo>
                  <a:lnTo>
                    <a:pt x="1056" y="205"/>
                  </a:lnTo>
                  <a:lnTo>
                    <a:pt x="1054" y="203"/>
                  </a:lnTo>
                  <a:lnTo>
                    <a:pt x="1054" y="203"/>
                  </a:lnTo>
                  <a:lnTo>
                    <a:pt x="1052" y="203"/>
                  </a:lnTo>
                  <a:lnTo>
                    <a:pt x="1052" y="203"/>
                  </a:lnTo>
                  <a:lnTo>
                    <a:pt x="1050" y="201"/>
                  </a:lnTo>
                  <a:lnTo>
                    <a:pt x="1050" y="201"/>
                  </a:lnTo>
                  <a:lnTo>
                    <a:pt x="1048" y="201"/>
                  </a:lnTo>
                  <a:lnTo>
                    <a:pt x="1046" y="201"/>
                  </a:lnTo>
                  <a:lnTo>
                    <a:pt x="1043" y="201"/>
                  </a:lnTo>
                  <a:lnTo>
                    <a:pt x="1043" y="199"/>
                  </a:lnTo>
                  <a:lnTo>
                    <a:pt x="1041" y="199"/>
                  </a:lnTo>
                  <a:lnTo>
                    <a:pt x="1041" y="192"/>
                  </a:lnTo>
                  <a:lnTo>
                    <a:pt x="1041" y="190"/>
                  </a:lnTo>
                  <a:lnTo>
                    <a:pt x="1037" y="184"/>
                  </a:lnTo>
                  <a:lnTo>
                    <a:pt x="1037" y="182"/>
                  </a:lnTo>
                  <a:lnTo>
                    <a:pt x="1037" y="177"/>
                  </a:lnTo>
                  <a:lnTo>
                    <a:pt x="1037" y="171"/>
                  </a:lnTo>
                  <a:lnTo>
                    <a:pt x="1037" y="169"/>
                  </a:lnTo>
                  <a:lnTo>
                    <a:pt x="1037" y="165"/>
                  </a:lnTo>
                  <a:lnTo>
                    <a:pt x="1037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3" y="167"/>
                  </a:lnTo>
                  <a:lnTo>
                    <a:pt x="1033" y="167"/>
                  </a:lnTo>
                  <a:lnTo>
                    <a:pt x="1033" y="169"/>
                  </a:lnTo>
                  <a:lnTo>
                    <a:pt x="1033" y="169"/>
                  </a:lnTo>
                  <a:lnTo>
                    <a:pt x="1031" y="171"/>
                  </a:lnTo>
                  <a:lnTo>
                    <a:pt x="1031" y="171"/>
                  </a:lnTo>
                  <a:lnTo>
                    <a:pt x="1029" y="171"/>
                  </a:lnTo>
                  <a:lnTo>
                    <a:pt x="1027" y="171"/>
                  </a:lnTo>
                  <a:lnTo>
                    <a:pt x="1027" y="171"/>
                  </a:lnTo>
                  <a:lnTo>
                    <a:pt x="1026" y="171"/>
                  </a:lnTo>
                  <a:lnTo>
                    <a:pt x="1024" y="173"/>
                  </a:lnTo>
                  <a:lnTo>
                    <a:pt x="1022" y="175"/>
                  </a:lnTo>
                  <a:lnTo>
                    <a:pt x="1022" y="175"/>
                  </a:lnTo>
                  <a:lnTo>
                    <a:pt x="1018" y="177"/>
                  </a:lnTo>
                  <a:lnTo>
                    <a:pt x="1018" y="177"/>
                  </a:lnTo>
                  <a:lnTo>
                    <a:pt x="1018" y="178"/>
                  </a:lnTo>
                  <a:lnTo>
                    <a:pt x="1018" y="178"/>
                  </a:lnTo>
                  <a:lnTo>
                    <a:pt x="1020" y="182"/>
                  </a:lnTo>
                  <a:lnTo>
                    <a:pt x="1020" y="184"/>
                  </a:lnTo>
                  <a:lnTo>
                    <a:pt x="1020" y="184"/>
                  </a:lnTo>
                  <a:lnTo>
                    <a:pt x="1020" y="192"/>
                  </a:lnTo>
                  <a:lnTo>
                    <a:pt x="1022" y="196"/>
                  </a:lnTo>
                  <a:lnTo>
                    <a:pt x="1022" y="197"/>
                  </a:lnTo>
                  <a:lnTo>
                    <a:pt x="1024" y="197"/>
                  </a:lnTo>
                  <a:lnTo>
                    <a:pt x="1024" y="197"/>
                  </a:lnTo>
                  <a:lnTo>
                    <a:pt x="1026" y="197"/>
                  </a:lnTo>
                  <a:lnTo>
                    <a:pt x="1026" y="199"/>
                  </a:lnTo>
                  <a:lnTo>
                    <a:pt x="1024" y="201"/>
                  </a:lnTo>
                  <a:lnTo>
                    <a:pt x="1024" y="203"/>
                  </a:lnTo>
                  <a:lnTo>
                    <a:pt x="1024" y="205"/>
                  </a:lnTo>
                  <a:lnTo>
                    <a:pt x="1022" y="207"/>
                  </a:lnTo>
                  <a:lnTo>
                    <a:pt x="1020" y="207"/>
                  </a:lnTo>
                  <a:lnTo>
                    <a:pt x="1020" y="209"/>
                  </a:lnTo>
                  <a:lnTo>
                    <a:pt x="1022" y="207"/>
                  </a:lnTo>
                  <a:lnTo>
                    <a:pt x="1024" y="209"/>
                  </a:lnTo>
                  <a:lnTo>
                    <a:pt x="1022" y="211"/>
                  </a:lnTo>
                  <a:lnTo>
                    <a:pt x="1022" y="213"/>
                  </a:lnTo>
                  <a:lnTo>
                    <a:pt x="1020" y="213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14" y="224"/>
                  </a:lnTo>
                  <a:lnTo>
                    <a:pt x="1010" y="226"/>
                  </a:lnTo>
                  <a:lnTo>
                    <a:pt x="1007" y="224"/>
                  </a:lnTo>
                  <a:lnTo>
                    <a:pt x="1007" y="224"/>
                  </a:lnTo>
                  <a:lnTo>
                    <a:pt x="1007" y="222"/>
                  </a:lnTo>
                  <a:lnTo>
                    <a:pt x="1007" y="222"/>
                  </a:lnTo>
                  <a:lnTo>
                    <a:pt x="1005" y="222"/>
                  </a:lnTo>
                  <a:lnTo>
                    <a:pt x="1005" y="220"/>
                  </a:lnTo>
                  <a:lnTo>
                    <a:pt x="999" y="216"/>
                  </a:lnTo>
                  <a:lnTo>
                    <a:pt x="999" y="214"/>
                  </a:lnTo>
                  <a:lnTo>
                    <a:pt x="999" y="214"/>
                  </a:lnTo>
                  <a:lnTo>
                    <a:pt x="997" y="209"/>
                  </a:lnTo>
                  <a:lnTo>
                    <a:pt x="995" y="209"/>
                  </a:lnTo>
                  <a:lnTo>
                    <a:pt x="995" y="209"/>
                  </a:lnTo>
                  <a:lnTo>
                    <a:pt x="992" y="209"/>
                  </a:lnTo>
                  <a:lnTo>
                    <a:pt x="990" y="209"/>
                  </a:lnTo>
                  <a:lnTo>
                    <a:pt x="988" y="209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8" y="205"/>
                  </a:lnTo>
                  <a:lnTo>
                    <a:pt x="988" y="205"/>
                  </a:lnTo>
                  <a:lnTo>
                    <a:pt x="988" y="201"/>
                  </a:lnTo>
                  <a:lnTo>
                    <a:pt x="986" y="201"/>
                  </a:lnTo>
                  <a:lnTo>
                    <a:pt x="986" y="199"/>
                  </a:lnTo>
                  <a:lnTo>
                    <a:pt x="986" y="197"/>
                  </a:lnTo>
                  <a:lnTo>
                    <a:pt x="986" y="196"/>
                  </a:lnTo>
                  <a:lnTo>
                    <a:pt x="984" y="196"/>
                  </a:lnTo>
                  <a:lnTo>
                    <a:pt x="984" y="196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2" y="194"/>
                  </a:lnTo>
                  <a:lnTo>
                    <a:pt x="982" y="194"/>
                  </a:lnTo>
                  <a:lnTo>
                    <a:pt x="982" y="192"/>
                  </a:lnTo>
                  <a:lnTo>
                    <a:pt x="982" y="192"/>
                  </a:lnTo>
                  <a:lnTo>
                    <a:pt x="980" y="190"/>
                  </a:lnTo>
                  <a:lnTo>
                    <a:pt x="976" y="190"/>
                  </a:lnTo>
                  <a:lnTo>
                    <a:pt x="976" y="188"/>
                  </a:lnTo>
                  <a:lnTo>
                    <a:pt x="973" y="188"/>
                  </a:lnTo>
                  <a:lnTo>
                    <a:pt x="967" y="186"/>
                  </a:lnTo>
                  <a:lnTo>
                    <a:pt x="967" y="186"/>
                  </a:lnTo>
                  <a:lnTo>
                    <a:pt x="965" y="188"/>
                  </a:lnTo>
                  <a:lnTo>
                    <a:pt x="967" y="194"/>
                  </a:lnTo>
                  <a:lnTo>
                    <a:pt x="967" y="197"/>
                  </a:lnTo>
                  <a:lnTo>
                    <a:pt x="967" y="199"/>
                  </a:lnTo>
                  <a:lnTo>
                    <a:pt x="965" y="201"/>
                  </a:lnTo>
                  <a:lnTo>
                    <a:pt x="965" y="205"/>
                  </a:lnTo>
                  <a:lnTo>
                    <a:pt x="965" y="207"/>
                  </a:lnTo>
                  <a:lnTo>
                    <a:pt x="950" y="226"/>
                  </a:lnTo>
                  <a:lnTo>
                    <a:pt x="933" y="239"/>
                  </a:lnTo>
                  <a:lnTo>
                    <a:pt x="931" y="241"/>
                  </a:lnTo>
                  <a:lnTo>
                    <a:pt x="929" y="243"/>
                  </a:lnTo>
                  <a:lnTo>
                    <a:pt x="929" y="245"/>
                  </a:lnTo>
                  <a:lnTo>
                    <a:pt x="929" y="245"/>
                  </a:lnTo>
                  <a:lnTo>
                    <a:pt x="929" y="247"/>
                  </a:lnTo>
                  <a:lnTo>
                    <a:pt x="927" y="250"/>
                  </a:lnTo>
                  <a:lnTo>
                    <a:pt x="923" y="252"/>
                  </a:lnTo>
                  <a:lnTo>
                    <a:pt x="923" y="254"/>
                  </a:lnTo>
                  <a:lnTo>
                    <a:pt x="923" y="254"/>
                  </a:lnTo>
                  <a:lnTo>
                    <a:pt x="921" y="256"/>
                  </a:lnTo>
                  <a:lnTo>
                    <a:pt x="921" y="256"/>
                  </a:lnTo>
                  <a:lnTo>
                    <a:pt x="921" y="258"/>
                  </a:lnTo>
                  <a:lnTo>
                    <a:pt x="921" y="258"/>
                  </a:lnTo>
                  <a:lnTo>
                    <a:pt x="920" y="258"/>
                  </a:lnTo>
                  <a:lnTo>
                    <a:pt x="920" y="260"/>
                  </a:lnTo>
                  <a:lnTo>
                    <a:pt x="914" y="266"/>
                  </a:lnTo>
                  <a:lnTo>
                    <a:pt x="912" y="269"/>
                  </a:lnTo>
                  <a:lnTo>
                    <a:pt x="912" y="269"/>
                  </a:lnTo>
                  <a:lnTo>
                    <a:pt x="910" y="269"/>
                  </a:lnTo>
                  <a:lnTo>
                    <a:pt x="908" y="273"/>
                  </a:lnTo>
                  <a:lnTo>
                    <a:pt x="906" y="273"/>
                  </a:lnTo>
                  <a:lnTo>
                    <a:pt x="904" y="275"/>
                  </a:lnTo>
                  <a:lnTo>
                    <a:pt x="906" y="275"/>
                  </a:lnTo>
                  <a:lnTo>
                    <a:pt x="904" y="279"/>
                  </a:lnTo>
                  <a:lnTo>
                    <a:pt x="901" y="283"/>
                  </a:lnTo>
                  <a:lnTo>
                    <a:pt x="899" y="283"/>
                  </a:lnTo>
                  <a:lnTo>
                    <a:pt x="887" y="286"/>
                  </a:lnTo>
                  <a:lnTo>
                    <a:pt x="885" y="286"/>
                  </a:lnTo>
                  <a:lnTo>
                    <a:pt x="882" y="288"/>
                  </a:lnTo>
                  <a:lnTo>
                    <a:pt x="872" y="290"/>
                  </a:lnTo>
                  <a:lnTo>
                    <a:pt x="853" y="296"/>
                  </a:lnTo>
                  <a:lnTo>
                    <a:pt x="834" y="302"/>
                  </a:lnTo>
                  <a:lnTo>
                    <a:pt x="823" y="302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0" y="309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3" y="320"/>
                  </a:lnTo>
                  <a:lnTo>
                    <a:pt x="793" y="322"/>
                  </a:lnTo>
                  <a:lnTo>
                    <a:pt x="795" y="324"/>
                  </a:lnTo>
                  <a:lnTo>
                    <a:pt x="795" y="324"/>
                  </a:lnTo>
                  <a:lnTo>
                    <a:pt x="795" y="326"/>
                  </a:lnTo>
                  <a:lnTo>
                    <a:pt x="797" y="326"/>
                  </a:lnTo>
                  <a:lnTo>
                    <a:pt x="798" y="326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798" y="328"/>
                  </a:lnTo>
                  <a:lnTo>
                    <a:pt x="797" y="328"/>
                  </a:lnTo>
                  <a:lnTo>
                    <a:pt x="795" y="328"/>
                  </a:lnTo>
                  <a:lnTo>
                    <a:pt x="793" y="328"/>
                  </a:lnTo>
                  <a:lnTo>
                    <a:pt x="793" y="328"/>
                  </a:lnTo>
                  <a:lnTo>
                    <a:pt x="795" y="332"/>
                  </a:lnTo>
                  <a:lnTo>
                    <a:pt x="795" y="332"/>
                  </a:lnTo>
                  <a:lnTo>
                    <a:pt x="797" y="334"/>
                  </a:lnTo>
                  <a:lnTo>
                    <a:pt x="798" y="336"/>
                  </a:lnTo>
                  <a:lnTo>
                    <a:pt x="798" y="338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1" y="338"/>
                  </a:lnTo>
                  <a:lnTo>
                    <a:pt x="791" y="338"/>
                  </a:lnTo>
                  <a:lnTo>
                    <a:pt x="789" y="338"/>
                  </a:lnTo>
                  <a:lnTo>
                    <a:pt x="789" y="338"/>
                  </a:lnTo>
                  <a:lnTo>
                    <a:pt x="789" y="336"/>
                  </a:lnTo>
                  <a:lnTo>
                    <a:pt x="789" y="336"/>
                  </a:lnTo>
                  <a:lnTo>
                    <a:pt x="787" y="334"/>
                  </a:lnTo>
                  <a:lnTo>
                    <a:pt x="785" y="334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81" y="332"/>
                  </a:lnTo>
                  <a:lnTo>
                    <a:pt x="779" y="332"/>
                  </a:lnTo>
                  <a:lnTo>
                    <a:pt x="779" y="334"/>
                  </a:lnTo>
                  <a:lnTo>
                    <a:pt x="779" y="339"/>
                  </a:lnTo>
                  <a:lnTo>
                    <a:pt x="778" y="341"/>
                  </a:lnTo>
                  <a:lnTo>
                    <a:pt x="778" y="343"/>
                  </a:lnTo>
                  <a:lnTo>
                    <a:pt x="778" y="343"/>
                  </a:lnTo>
                  <a:lnTo>
                    <a:pt x="779" y="343"/>
                  </a:lnTo>
                  <a:lnTo>
                    <a:pt x="781" y="345"/>
                  </a:lnTo>
                  <a:lnTo>
                    <a:pt x="781" y="345"/>
                  </a:lnTo>
                  <a:lnTo>
                    <a:pt x="779" y="345"/>
                  </a:lnTo>
                  <a:lnTo>
                    <a:pt x="779" y="347"/>
                  </a:lnTo>
                  <a:lnTo>
                    <a:pt x="778" y="347"/>
                  </a:lnTo>
                  <a:lnTo>
                    <a:pt x="778" y="349"/>
                  </a:lnTo>
                  <a:lnTo>
                    <a:pt x="778" y="349"/>
                  </a:lnTo>
                  <a:lnTo>
                    <a:pt x="778" y="351"/>
                  </a:lnTo>
                  <a:lnTo>
                    <a:pt x="779" y="351"/>
                  </a:lnTo>
                  <a:lnTo>
                    <a:pt x="783" y="351"/>
                  </a:lnTo>
                  <a:lnTo>
                    <a:pt x="785" y="351"/>
                  </a:lnTo>
                  <a:lnTo>
                    <a:pt x="787" y="351"/>
                  </a:lnTo>
                  <a:lnTo>
                    <a:pt x="787" y="351"/>
                  </a:lnTo>
                  <a:lnTo>
                    <a:pt x="789" y="351"/>
                  </a:lnTo>
                  <a:lnTo>
                    <a:pt x="789" y="349"/>
                  </a:lnTo>
                  <a:lnTo>
                    <a:pt x="789" y="349"/>
                  </a:lnTo>
                  <a:lnTo>
                    <a:pt x="791" y="349"/>
                  </a:lnTo>
                  <a:lnTo>
                    <a:pt x="791" y="349"/>
                  </a:lnTo>
                  <a:lnTo>
                    <a:pt x="791" y="351"/>
                  </a:lnTo>
                  <a:lnTo>
                    <a:pt x="789" y="351"/>
                  </a:lnTo>
                  <a:lnTo>
                    <a:pt x="789" y="353"/>
                  </a:lnTo>
                  <a:lnTo>
                    <a:pt x="789" y="353"/>
                  </a:lnTo>
                  <a:lnTo>
                    <a:pt x="787" y="353"/>
                  </a:lnTo>
                  <a:lnTo>
                    <a:pt x="785" y="353"/>
                  </a:lnTo>
                  <a:lnTo>
                    <a:pt x="783" y="353"/>
                  </a:lnTo>
                  <a:lnTo>
                    <a:pt x="783" y="353"/>
                  </a:lnTo>
                  <a:lnTo>
                    <a:pt x="781" y="353"/>
                  </a:lnTo>
                  <a:lnTo>
                    <a:pt x="781" y="355"/>
                  </a:lnTo>
                  <a:lnTo>
                    <a:pt x="783" y="356"/>
                  </a:lnTo>
                  <a:lnTo>
                    <a:pt x="781" y="356"/>
                  </a:lnTo>
                  <a:lnTo>
                    <a:pt x="781" y="355"/>
                  </a:lnTo>
                  <a:lnTo>
                    <a:pt x="779" y="355"/>
                  </a:lnTo>
                  <a:lnTo>
                    <a:pt x="779" y="356"/>
                  </a:lnTo>
                  <a:lnTo>
                    <a:pt x="779" y="356"/>
                  </a:lnTo>
                  <a:lnTo>
                    <a:pt x="778" y="364"/>
                  </a:lnTo>
                  <a:lnTo>
                    <a:pt x="776" y="368"/>
                  </a:lnTo>
                  <a:lnTo>
                    <a:pt x="774" y="370"/>
                  </a:lnTo>
                  <a:lnTo>
                    <a:pt x="774" y="372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5"/>
                  </a:lnTo>
                  <a:lnTo>
                    <a:pt x="772" y="375"/>
                  </a:lnTo>
                  <a:lnTo>
                    <a:pt x="772" y="375"/>
                  </a:lnTo>
                  <a:lnTo>
                    <a:pt x="772" y="377"/>
                  </a:lnTo>
                  <a:lnTo>
                    <a:pt x="772" y="377"/>
                  </a:lnTo>
                  <a:lnTo>
                    <a:pt x="774" y="379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83" y="385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79" y="385"/>
                  </a:lnTo>
                  <a:lnTo>
                    <a:pt x="779" y="385"/>
                  </a:lnTo>
                  <a:lnTo>
                    <a:pt x="778" y="385"/>
                  </a:lnTo>
                  <a:lnTo>
                    <a:pt x="776" y="385"/>
                  </a:lnTo>
                  <a:lnTo>
                    <a:pt x="776" y="383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2" y="381"/>
                  </a:lnTo>
                  <a:lnTo>
                    <a:pt x="768" y="381"/>
                  </a:lnTo>
                  <a:lnTo>
                    <a:pt x="768" y="383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6" y="389"/>
                  </a:lnTo>
                  <a:lnTo>
                    <a:pt x="766" y="391"/>
                  </a:lnTo>
                  <a:lnTo>
                    <a:pt x="766" y="391"/>
                  </a:lnTo>
                  <a:lnTo>
                    <a:pt x="768" y="392"/>
                  </a:lnTo>
                  <a:lnTo>
                    <a:pt x="768" y="396"/>
                  </a:lnTo>
                  <a:lnTo>
                    <a:pt x="770" y="396"/>
                  </a:lnTo>
                  <a:lnTo>
                    <a:pt x="772" y="398"/>
                  </a:lnTo>
                  <a:lnTo>
                    <a:pt x="774" y="398"/>
                  </a:lnTo>
                  <a:lnTo>
                    <a:pt x="776" y="400"/>
                  </a:lnTo>
                  <a:lnTo>
                    <a:pt x="776" y="400"/>
                  </a:lnTo>
                  <a:lnTo>
                    <a:pt x="778" y="400"/>
                  </a:lnTo>
                  <a:lnTo>
                    <a:pt x="779" y="400"/>
                  </a:lnTo>
                  <a:lnTo>
                    <a:pt x="781" y="400"/>
                  </a:lnTo>
                  <a:lnTo>
                    <a:pt x="781" y="398"/>
                  </a:lnTo>
                  <a:lnTo>
                    <a:pt x="783" y="400"/>
                  </a:lnTo>
                  <a:lnTo>
                    <a:pt x="785" y="400"/>
                  </a:lnTo>
                  <a:lnTo>
                    <a:pt x="785" y="400"/>
                  </a:lnTo>
                  <a:lnTo>
                    <a:pt x="787" y="400"/>
                  </a:lnTo>
                  <a:lnTo>
                    <a:pt x="787" y="402"/>
                  </a:lnTo>
                  <a:lnTo>
                    <a:pt x="787" y="402"/>
                  </a:lnTo>
                  <a:lnTo>
                    <a:pt x="789" y="402"/>
                  </a:lnTo>
                  <a:lnTo>
                    <a:pt x="791" y="404"/>
                  </a:lnTo>
                  <a:lnTo>
                    <a:pt x="791" y="404"/>
                  </a:lnTo>
                  <a:lnTo>
                    <a:pt x="789" y="406"/>
                  </a:lnTo>
                  <a:lnTo>
                    <a:pt x="785" y="404"/>
                  </a:lnTo>
                  <a:lnTo>
                    <a:pt x="783" y="402"/>
                  </a:lnTo>
                  <a:lnTo>
                    <a:pt x="781" y="400"/>
                  </a:lnTo>
                  <a:lnTo>
                    <a:pt x="779" y="402"/>
                  </a:lnTo>
                  <a:lnTo>
                    <a:pt x="778" y="402"/>
                  </a:lnTo>
                  <a:lnTo>
                    <a:pt x="776" y="402"/>
                  </a:lnTo>
                  <a:lnTo>
                    <a:pt x="776" y="402"/>
                  </a:lnTo>
                  <a:lnTo>
                    <a:pt x="772" y="400"/>
                  </a:lnTo>
                  <a:lnTo>
                    <a:pt x="768" y="398"/>
                  </a:lnTo>
                  <a:lnTo>
                    <a:pt x="762" y="394"/>
                  </a:lnTo>
                  <a:lnTo>
                    <a:pt x="761" y="392"/>
                  </a:lnTo>
                  <a:lnTo>
                    <a:pt x="755" y="389"/>
                  </a:lnTo>
                  <a:lnTo>
                    <a:pt x="751" y="389"/>
                  </a:lnTo>
                  <a:lnTo>
                    <a:pt x="749" y="391"/>
                  </a:lnTo>
                  <a:lnTo>
                    <a:pt x="749" y="391"/>
                  </a:lnTo>
                  <a:lnTo>
                    <a:pt x="749" y="392"/>
                  </a:lnTo>
                  <a:lnTo>
                    <a:pt x="751" y="394"/>
                  </a:lnTo>
                  <a:lnTo>
                    <a:pt x="749" y="394"/>
                  </a:lnTo>
                  <a:lnTo>
                    <a:pt x="747" y="396"/>
                  </a:lnTo>
                  <a:lnTo>
                    <a:pt x="747" y="396"/>
                  </a:lnTo>
                  <a:lnTo>
                    <a:pt x="745" y="396"/>
                  </a:lnTo>
                  <a:lnTo>
                    <a:pt x="744" y="398"/>
                  </a:lnTo>
                  <a:lnTo>
                    <a:pt x="744" y="396"/>
                  </a:lnTo>
                  <a:lnTo>
                    <a:pt x="745" y="394"/>
                  </a:lnTo>
                  <a:lnTo>
                    <a:pt x="747" y="394"/>
                  </a:lnTo>
                  <a:lnTo>
                    <a:pt x="747" y="392"/>
                  </a:lnTo>
                  <a:lnTo>
                    <a:pt x="747" y="391"/>
                  </a:lnTo>
                  <a:lnTo>
                    <a:pt x="745" y="391"/>
                  </a:lnTo>
                  <a:lnTo>
                    <a:pt x="742" y="389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6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5"/>
                  </a:lnTo>
                  <a:lnTo>
                    <a:pt x="732" y="385"/>
                  </a:lnTo>
                  <a:lnTo>
                    <a:pt x="732" y="385"/>
                  </a:lnTo>
                  <a:lnTo>
                    <a:pt x="730" y="385"/>
                  </a:lnTo>
                  <a:lnTo>
                    <a:pt x="730" y="385"/>
                  </a:lnTo>
                  <a:lnTo>
                    <a:pt x="730" y="383"/>
                  </a:lnTo>
                  <a:lnTo>
                    <a:pt x="732" y="383"/>
                  </a:lnTo>
                  <a:lnTo>
                    <a:pt x="732" y="381"/>
                  </a:lnTo>
                  <a:lnTo>
                    <a:pt x="732" y="381"/>
                  </a:lnTo>
                  <a:lnTo>
                    <a:pt x="732" y="379"/>
                  </a:lnTo>
                  <a:lnTo>
                    <a:pt x="734" y="379"/>
                  </a:lnTo>
                  <a:lnTo>
                    <a:pt x="732" y="377"/>
                  </a:lnTo>
                  <a:lnTo>
                    <a:pt x="730" y="377"/>
                  </a:lnTo>
                  <a:lnTo>
                    <a:pt x="730" y="379"/>
                  </a:lnTo>
                  <a:lnTo>
                    <a:pt x="728" y="379"/>
                  </a:lnTo>
                  <a:lnTo>
                    <a:pt x="726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1" y="375"/>
                  </a:lnTo>
                  <a:lnTo>
                    <a:pt x="721" y="373"/>
                  </a:lnTo>
                  <a:lnTo>
                    <a:pt x="721" y="373"/>
                  </a:lnTo>
                  <a:lnTo>
                    <a:pt x="719" y="373"/>
                  </a:lnTo>
                  <a:lnTo>
                    <a:pt x="719" y="375"/>
                  </a:lnTo>
                  <a:lnTo>
                    <a:pt x="719" y="375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7" y="383"/>
                  </a:lnTo>
                  <a:lnTo>
                    <a:pt x="717" y="381"/>
                  </a:lnTo>
                  <a:lnTo>
                    <a:pt x="715" y="381"/>
                  </a:lnTo>
                  <a:lnTo>
                    <a:pt x="715" y="379"/>
                  </a:lnTo>
                  <a:lnTo>
                    <a:pt x="715" y="379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1" y="381"/>
                  </a:lnTo>
                  <a:lnTo>
                    <a:pt x="709" y="381"/>
                  </a:lnTo>
                  <a:lnTo>
                    <a:pt x="709" y="381"/>
                  </a:lnTo>
                  <a:lnTo>
                    <a:pt x="700" y="381"/>
                  </a:lnTo>
                  <a:lnTo>
                    <a:pt x="700" y="381"/>
                  </a:lnTo>
                  <a:lnTo>
                    <a:pt x="698" y="381"/>
                  </a:lnTo>
                  <a:lnTo>
                    <a:pt x="698" y="381"/>
                  </a:lnTo>
                  <a:lnTo>
                    <a:pt x="694" y="381"/>
                  </a:lnTo>
                  <a:lnTo>
                    <a:pt x="692" y="381"/>
                  </a:lnTo>
                  <a:lnTo>
                    <a:pt x="692" y="379"/>
                  </a:lnTo>
                  <a:lnTo>
                    <a:pt x="691" y="377"/>
                  </a:lnTo>
                  <a:lnTo>
                    <a:pt x="691" y="375"/>
                  </a:lnTo>
                  <a:lnTo>
                    <a:pt x="689" y="375"/>
                  </a:lnTo>
                  <a:lnTo>
                    <a:pt x="687" y="373"/>
                  </a:lnTo>
                  <a:lnTo>
                    <a:pt x="685" y="373"/>
                  </a:lnTo>
                  <a:lnTo>
                    <a:pt x="679" y="372"/>
                  </a:lnTo>
                  <a:lnTo>
                    <a:pt x="679" y="370"/>
                  </a:lnTo>
                  <a:lnTo>
                    <a:pt x="677" y="368"/>
                  </a:lnTo>
                  <a:lnTo>
                    <a:pt x="675" y="366"/>
                  </a:lnTo>
                  <a:lnTo>
                    <a:pt x="675" y="364"/>
                  </a:lnTo>
                  <a:lnTo>
                    <a:pt x="675" y="364"/>
                  </a:lnTo>
                  <a:lnTo>
                    <a:pt x="675" y="362"/>
                  </a:lnTo>
                  <a:lnTo>
                    <a:pt x="675" y="362"/>
                  </a:lnTo>
                  <a:lnTo>
                    <a:pt x="675" y="360"/>
                  </a:lnTo>
                  <a:lnTo>
                    <a:pt x="675" y="356"/>
                  </a:lnTo>
                  <a:lnTo>
                    <a:pt x="673" y="356"/>
                  </a:lnTo>
                  <a:lnTo>
                    <a:pt x="673" y="355"/>
                  </a:lnTo>
                  <a:lnTo>
                    <a:pt x="673" y="358"/>
                  </a:lnTo>
                  <a:lnTo>
                    <a:pt x="672" y="362"/>
                  </a:lnTo>
                  <a:lnTo>
                    <a:pt x="670" y="362"/>
                  </a:lnTo>
                  <a:lnTo>
                    <a:pt x="670" y="364"/>
                  </a:lnTo>
                  <a:lnTo>
                    <a:pt x="666" y="366"/>
                  </a:lnTo>
                  <a:lnTo>
                    <a:pt x="666" y="366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6" y="372"/>
                  </a:lnTo>
                  <a:lnTo>
                    <a:pt x="668" y="372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70" y="373"/>
                  </a:lnTo>
                  <a:lnTo>
                    <a:pt x="670" y="373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81"/>
                  </a:lnTo>
                  <a:lnTo>
                    <a:pt x="673" y="385"/>
                  </a:lnTo>
                  <a:lnTo>
                    <a:pt x="673" y="387"/>
                  </a:lnTo>
                  <a:lnTo>
                    <a:pt x="675" y="387"/>
                  </a:lnTo>
                  <a:lnTo>
                    <a:pt x="675" y="389"/>
                  </a:lnTo>
                  <a:lnTo>
                    <a:pt x="683" y="394"/>
                  </a:lnTo>
                  <a:lnTo>
                    <a:pt x="683" y="394"/>
                  </a:lnTo>
                  <a:lnTo>
                    <a:pt x="683" y="396"/>
                  </a:lnTo>
                  <a:lnTo>
                    <a:pt x="683" y="396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9" y="400"/>
                  </a:lnTo>
                  <a:lnTo>
                    <a:pt x="691" y="400"/>
                  </a:lnTo>
                  <a:lnTo>
                    <a:pt x="691" y="400"/>
                  </a:lnTo>
                  <a:lnTo>
                    <a:pt x="692" y="400"/>
                  </a:lnTo>
                  <a:lnTo>
                    <a:pt x="694" y="402"/>
                  </a:lnTo>
                  <a:lnTo>
                    <a:pt x="694" y="406"/>
                  </a:lnTo>
                  <a:lnTo>
                    <a:pt x="696" y="408"/>
                  </a:lnTo>
                  <a:lnTo>
                    <a:pt x="696" y="408"/>
                  </a:lnTo>
                  <a:lnTo>
                    <a:pt x="698" y="409"/>
                  </a:lnTo>
                  <a:lnTo>
                    <a:pt x="700" y="409"/>
                  </a:lnTo>
                  <a:lnTo>
                    <a:pt x="702" y="413"/>
                  </a:lnTo>
                  <a:lnTo>
                    <a:pt x="704" y="413"/>
                  </a:lnTo>
                  <a:lnTo>
                    <a:pt x="704" y="415"/>
                  </a:lnTo>
                  <a:lnTo>
                    <a:pt x="708" y="415"/>
                  </a:lnTo>
                  <a:lnTo>
                    <a:pt x="709" y="415"/>
                  </a:lnTo>
                  <a:lnTo>
                    <a:pt x="711" y="417"/>
                  </a:lnTo>
                  <a:lnTo>
                    <a:pt x="711" y="419"/>
                  </a:lnTo>
                  <a:lnTo>
                    <a:pt x="715" y="425"/>
                  </a:lnTo>
                  <a:lnTo>
                    <a:pt x="715" y="427"/>
                  </a:lnTo>
                  <a:lnTo>
                    <a:pt x="715" y="428"/>
                  </a:lnTo>
                  <a:lnTo>
                    <a:pt x="717" y="428"/>
                  </a:lnTo>
                  <a:lnTo>
                    <a:pt x="717" y="428"/>
                  </a:lnTo>
                  <a:lnTo>
                    <a:pt x="719" y="427"/>
                  </a:lnTo>
                  <a:lnTo>
                    <a:pt x="721" y="428"/>
                  </a:lnTo>
                  <a:lnTo>
                    <a:pt x="723" y="428"/>
                  </a:lnTo>
                  <a:lnTo>
                    <a:pt x="725" y="430"/>
                  </a:lnTo>
                  <a:lnTo>
                    <a:pt x="726" y="434"/>
                  </a:lnTo>
                  <a:lnTo>
                    <a:pt x="728" y="436"/>
                  </a:lnTo>
                  <a:lnTo>
                    <a:pt x="732" y="436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0" y="436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2" y="436"/>
                  </a:lnTo>
                  <a:lnTo>
                    <a:pt x="742" y="436"/>
                  </a:lnTo>
                  <a:lnTo>
                    <a:pt x="744" y="436"/>
                  </a:lnTo>
                  <a:lnTo>
                    <a:pt x="744" y="436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9" y="434"/>
                  </a:lnTo>
                  <a:lnTo>
                    <a:pt x="749" y="432"/>
                  </a:lnTo>
                  <a:lnTo>
                    <a:pt x="749" y="432"/>
                  </a:lnTo>
                  <a:lnTo>
                    <a:pt x="749" y="434"/>
                  </a:lnTo>
                  <a:lnTo>
                    <a:pt x="751" y="434"/>
                  </a:lnTo>
                  <a:lnTo>
                    <a:pt x="751" y="434"/>
                  </a:lnTo>
                  <a:lnTo>
                    <a:pt x="751" y="432"/>
                  </a:lnTo>
                  <a:lnTo>
                    <a:pt x="751" y="432"/>
                  </a:lnTo>
                  <a:lnTo>
                    <a:pt x="751" y="430"/>
                  </a:lnTo>
                  <a:lnTo>
                    <a:pt x="755" y="428"/>
                  </a:lnTo>
                  <a:lnTo>
                    <a:pt x="757" y="427"/>
                  </a:lnTo>
                  <a:lnTo>
                    <a:pt x="759" y="427"/>
                  </a:lnTo>
                  <a:lnTo>
                    <a:pt x="764" y="427"/>
                  </a:lnTo>
                  <a:lnTo>
                    <a:pt x="779" y="423"/>
                  </a:lnTo>
                  <a:lnTo>
                    <a:pt x="779" y="423"/>
                  </a:lnTo>
                  <a:lnTo>
                    <a:pt x="789" y="427"/>
                  </a:lnTo>
                  <a:lnTo>
                    <a:pt x="791" y="427"/>
                  </a:lnTo>
                  <a:lnTo>
                    <a:pt x="793" y="427"/>
                  </a:lnTo>
                  <a:lnTo>
                    <a:pt x="793" y="427"/>
                  </a:lnTo>
                  <a:lnTo>
                    <a:pt x="797" y="427"/>
                  </a:lnTo>
                  <a:lnTo>
                    <a:pt x="797" y="427"/>
                  </a:lnTo>
                  <a:lnTo>
                    <a:pt x="798" y="427"/>
                  </a:lnTo>
                  <a:lnTo>
                    <a:pt x="798" y="427"/>
                  </a:lnTo>
                  <a:lnTo>
                    <a:pt x="798" y="428"/>
                  </a:lnTo>
                  <a:lnTo>
                    <a:pt x="800" y="430"/>
                  </a:lnTo>
                  <a:lnTo>
                    <a:pt x="800" y="430"/>
                  </a:lnTo>
                  <a:lnTo>
                    <a:pt x="802" y="427"/>
                  </a:lnTo>
                  <a:lnTo>
                    <a:pt x="808" y="425"/>
                  </a:lnTo>
                  <a:lnTo>
                    <a:pt x="808" y="425"/>
                  </a:lnTo>
                  <a:lnTo>
                    <a:pt x="810" y="425"/>
                  </a:lnTo>
                  <a:lnTo>
                    <a:pt x="812" y="427"/>
                  </a:lnTo>
                  <a:lnTo>
                    <a:pt x="815" y="427"/>
                  </a:lnTo>
                  <a:lnTo>
                    <a:pt x="817" y="428"/>
                  </a:lnTo>
                  <a:lnTo>
                    <a:pt x="821" y="427"/>
                  </a:lnTo>
                  <a:lnTo>
                    <a:pt x="827" y="419"/>
                  </a:lnTo>
                  <a:lnTo>
                    <a:pt x="831" y="419"/>
                  </a:lnTo>
                  <a:lnTo>
                    <a:pt x="836" y="419"/>
                  </a:lnTo>
                  <a:lnTo>
                    <a:pt x="838" y="419"/>
                  </a:lnTo>
                  <a:lnTo>
                    <a:pt x="840" y="417"/>
                  </a:lnTo>
                  <a:lnTo>
                    <a:pt x="840" y="417"/>
                  </a:lnTo>
                  <a:lnTo>
                    <a:pt x="844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0"/>
                  </a:lnTo>
                  <a:lnTo>
                    <a:pt x="844" y="400"/>
                  </a:lnTo>
                  <a:lnTo>
                    <a:pt x="844" y="400"/>
                  </a:lnTo>
                  <a:lnTo>
                    <a:pt x="844" y="398"/>
                  </a:lnTo>
                  <a:lnTo>
                    <a:pt x="846" y="396"/>
                  </a:lnTo>
                  <a:lnTo>
                    <a:pt x="853" y="394"/>
                  </a:lnTo>
                  <a:lnTo>
                    <a:pt x="855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61" y="391"/>
                  </a:lnTo>
                  <a:lnTo>
                    <a:pt x="863" y="391"/>
                  </a:lnTo>
                  <a:lnTo>
                    <a:pt x="863" y="389"/>
                  </a:lnTo>
                  <a:lnTo>
                    <a:pt x="865" y="389"/>
                  </a:lnTo>
                  <a:lnTo>
                    <a:pt x="885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9" y="389"/>
                  </a:lnTo>
                  <a:lnTo>
                    <a:pt x="889" y="389"/>
                  </a:lnTo>
                  <a:lnTo>
                    <a:pt x="891" y="389"/>
                  </a:lnTo>
                  <a:lnTo>
                    <a:pt x="891" y="389"/>
                  </a:lnTo>
                  <a:lnTo>
                    <a:pt x="893" y="389"/>
                  </a:lnTo>
                  <a:lnTo>
                    <a:pt x="895" y="389"/>
                  </a:lnTo>
                  <a:lnTo>
                    <a:pt x="897" y="389"/>
                  </a:lnTo>
                  <a:lnTo>
                    <a:pt x="899" y="389"/>
                  </a:lnTo>
                  <a:lnTo>
                    <a:pt x="901" y="391"/>
                  </a:lnTo>
                  <a:lnTo>
                    <a:pt x="901" y="391"/>
                  </a:lnTo>
                  <a:lnTo>
                    <a:pt x="903" y="391"/>
                  </a:lnTo>
                  <a:lnTo>
                    <a:pt x="903" y="392"/>
                  </a:lnTo>
                  <a:lnTo>
                    <a:pt x="903" y="394"/>
                  </a:lnTo>
                  <a:lnTo>
                    <a:pt x="901" y="396"/>
                  </a:lnTo>
                  <a:lnTo>
                    <a:pt x="901" y="396"/>
                  </a:lnTo>
                  <a:lnTo>
                    <a:pt x="897" y="398"/>
                  </a:lnTo>
                  <a:lnTo>
                    <a:pt x="897" y="398"/>
                  </a:lnTo>
                  <a:lnTo>
                    <a:pt x="897" y="400"/>
                  </a:lnTo>
                  <a:lnTo>
                    <a:pt x="899" y="400"/>
                  </a:lnTo>
                  <a:lnTo>
                    <a:pt x="901" y="398"/>
                  </a:lnTo>
                  <a:lnTo>
                    <a:pt x="904" y="398"/>
                  </a:lnTo>
                  <a:lnTo>
                    <a:pt x="906" y="398"/>
                  </a:lnTo>
                  <a:lnTo>
                    <a:pt x="908" y="400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6" y="402"/>
                  </a:lnTo>
                  <a:lnTo>
                    <a:pt x="920" y="402"/>
                  </a:lnTo>
                  <a:lnTo>
                    <a:pt x="921" y="404"/>
                  </a:lnTo>
                  <a:lnTo>
                    <a:pt x="927" y="408"/>
                  </a:lnTo>
                  <a:lnTo>
                    <a:pt x="931" y="408"/>
                  </a:lnTo>
                  <a:lnTo>
                    <a:pt x="933" y="406"/>
                  </a:lnTo>
                  <a:lnTo>
                    <a:pt x="935" y="406"/>
                  </a:lnTo>
                  <a:lnTo>
                    <a:pt x="937" y="406"/>
                  </a:lnTo>
                  <a:lnTo>
                    <a:pt x="937" y="408"/>
                  </a:lnTo>
                  <a:lnTo>
                    <a:pt x="940" y="411"/>
                  </a:lnTo>
                  <a:lnTo>
                    <a:pt x="942" y="411"/>
                  </a:lnTo>
                  <a:lnTo>
                    <a:pt x="944" y="411"/>
                  </a:lnTo>
                  <a:lnTo>
                    <a:pt x="956" y="404"/>
                  </a:lnTo>
                  <a:lnTo>
                    <a:pt x="959" y="400"/>
                  </a:lnTo>
                  <a:lnTo>
                    <a:pt x="961" y="398"/>
                  </a:lnTo>
                  <a:lnTo>
                    <a:pt x="961" y="398"/>
                  </a:lnTo>
                  <a:lnTo>
                    <a:pt x="971" y="396"/>
                  </a:lnTo>
                  <a:lnTo>
                    <a:pt x="974" y="396"/>
                  </a:lnTo>
                  <a:lnTo>
                    <a:pt x="976" y="396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80" y="400"/>
                  </a:lnTo>
                  <a:lnTo>
                    <a:pt x="980" y="398"/>
                  </a:lnTo>
                  <a:lnTo>
                    <a:pt x="982" y="398"/>
                  </a:lnTo>
                  <a:lnTo>
                    <a:pt x="992" y="394"/>
                  </a:lnTo>
                  <a:lnTo>
                    <a:pt x="993" y="392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1001" y="398"/>
                  </a:lnTo>
                  <a:lnTo>
                    <a:pt x="1003" y="398"/>
                  </a:lnTo>
                  <a:lnTo>
                    <a:pt x="1005" y="398"/>
                  </a:lnTo>
                  <a:lnTo>
                    <a:pt x="1005" y="396"/>
                  </a:lnTo>
                  <a:lnTo>
                    <a:pt x="1007" y="396"/>
                  </a:lnTo>
                  <a:lnTo>
                    <a:pt x="1007" y="394"/>
                  </a:lnTo>
                  <a:lnTo>
                    <a:pt x="1007" y="392"/>
                  </a:lnTo>
                  <a:lnTo>
                    <a:pt x="1007" y="391"/>
                  </a:lnTo>
                  <a:lnTo>
                    <a:pt x="1007" y="391"/>
                  </a:lnTo>
                  <a:lnTo>
                    <a:pt x="1009" y="389"/>
                  </a:lnTo>
                  <a:lnTo>
                    <a:pt x="1010" y="387"/>
                  </a:lnTo>
                  <a:lnTo>
                    <a:pt x="1012" y="385"/>
                  </a:lnTo>
                  <a:lnTo>
                    <a:pt x="1012" y="381"/>
                  </a:lnTo>
                  <a:lnTo>
                    <a:pt x="1014" y="375"/>
                  </a:lnTo>
                  <a:lnTo>
                    <a:pt x="1014" y="373"/>
                  </a:lnTo>
                  <a:lnTo>
                    <a:pt x="1014" y="373"/>
                  </a:lnTo>
                  <a:lnTo>
                    <a:pt x="1012" y="373"/>
                  </a:lnTo>
                  <a:lnTo>
                    <a:pt x="1012" y="372"/>
                  </a:lnTo>
                  <a:lnTo>
                    <a:pt x="1014" y="372"/>
                  </a:lnTo>
                  <a:lnTo>
                    <a:pt x="1014" y="372"/>
                  </a:lnTo>
                  <a:lnTo>
                    <a:pt x="1014" y="370"/>
                  </a:lnTo>
                  <a:lnTo>
                    <a:pt x="1014" y="370"/>
                  </a:lnTo>
                  <a:lnTo>
                    <a:pt x="1016" y="370"/>
                  </a:lnTo>
                  <a:lnTo>
                    <a:pt x="1020" y="370"/>
                  </a:lnTo>
                  <a:lnTo>
                    <a:pt x="1024" y="368"/>
                  </a:lnTo>
                  <a:lnTo>
                    <a:pt x="1024" y="366"/>
                  </a:lnTo>
                  <a:lnTo>
                    <a:pt x="1024" y="366"/>
                  </a:lnTo>
                  <a:lnTo>
                    <a:pt x="1024" y="364"/>
                  </a:lnTo>
                  <a:lnTo>
                    <a:pt x="1024" y="362"/>
                  </a:lnTo>
                  <a:lnTo>
                    <a:pt x="1024" y="362"/>
                  </a:lnTo>
                  <a:lnTo>
                    <a:pt x="1024" y="360"/>
                  </a:lnTo>
                  <a:lnTo>
                    <a:pt x="1026" y="360"/>
                  </a:lnTo>
                  <a:lnTo>
                    <a:pt x="1026" y="358"/>
                  </a:lnTo>
                  <a:lnTo>
                    <a:pt x="1024" y="358"/>
                  </a:lnTo>
                  <a:lnTo>
                    <a:pt x="1024" y="356"/>
                  </a:lnTo>
                  <a:lnTo>
                    <a:pt x="1022" y="356"/>
                  </a:lnTo>
                  <a:lnTo>
                    <a:pt x="1022" y="358"/>
                  </a:lnTo>
                  <a:lnTo>
                    <a:pt x="1020" y="358"/>
                  </a:lnTo>
                  <a:lnTo>
                    <a:pt x="1020" y="356"/>
                  </a:lnTo>
                  <a:lnTo>
                    <a:pt x="1020" y="356"/>
                  </a:lnTo>
                  <a:lnTo>
                    <a:pt x="1020" y="353"/>
                  </a:lnTo>
                  <a:lnTo>
                    <a:pt x="1020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20" y="347"/>
                  </a:lnTo>
                  <a:lnTo>
                    <a:pt x="1020" y="343"/>
                  </a:lnTo>
                  <a:lnTo>
                    <a:pt x="1022" y="343"/>
                  </a:lnTo>
                  <a:lnTo>
                    <a:pt x="1027" y="341"/>
                  </a:lnTo>
                  <a:lnTo>
                    <a:pt x="1029" y="341"/>
                  </a:lnTo>
                  <a:lnTo>
                    <a:pt x="1029" y="341"/>
                  </a:lnTo>
                  <a:lnTo>
                    <a:pt x="1029" y="339"/>
                  </a:lnTo>
                  <a:lnTo>
                    <a:pt x="1029" y="338"/>
                  </a:lnTo>
                  <a:lnTo>
                    <a:pt x="1029" y="336"/>
                  </a:lnTo>
                  <a:lnTo>
                    <a:pt x="1031" y="336"/>
                  </a:lnTo>
                  <a:lnTo>
                    <a:pt x="1033" y="336"/>
                  </a:lnTo>
                  <a:lnTo>
                    <a:pt x="1035" y="336"/>
                  </a:lnTo>
                  <a:lnTo>
                    <a:pt x="1037" y="334"/>
                  </a:lnTo>
                  <a:lnTo>
                    <a:pt x="1039" y="332"/>
                  </a:lnTo>
                  <a:lnTo>
                    <a:pt x="1041" y="332"/>
                  </a:lnTo>
                  <a:lnTo>
                    <a:pt x="1043" y="328"/>
                  </a:lnTo>
                  <a:lnTo>
                    <a:pt x="1045" y="328"/>
                  </a:lnTo>
                  <a:lnTo>
                    <a:pt x="1046" y="328"/>
                  </a:lnTo>
                  <a:lnTo>
                    <a:pt x="1048" y="328"/>
                  </a:lnTo>
                  <a:lnTo>
                    <a:pt x="1048" y="326"/>
                  </a:lnTo>
                  <a:lnTo>
                    <a:pt x="1048" y="324"/>
                  </a:lnTo>
                  <a:lnTo>
                    <a:pt x="1048" y="322"/>
                  </a:lnTo>
                  <a:lnTo>
                    <a:pt x="1046" y="322"/>
                  </a:lnTo>
                  <a:lnTo>
                    <a:pt x="1046" y="320"/>
                  </a:lnTo>
                  <a:lnTo>
                    <a:pt x="1046" y="320"/>
                  </a:lnTo>
                  <a:lnTo>
                    <a:pt x="1045" y="320"/>
                  </a:lnTo>
                  <a:lnTo>
                    <a:pt x="1045" y="320"/>
                  </a:lnTo>
                  <a:lnTo>
                    <a:pt x="1043" y="319"/>
                  </a:lnTo>
                  <a:lnTo>
                    <a:pt x="1043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39" y="319"/>
                  </a:lnTo>
                  <a:lnTo>
                    <a:pt x="1039" y="319"/>
                  </a:lnTo>
                  <a:lnTo>
                    <a:pt x="1041" y="317"/>
                  </a:lnTo>
                  <a:lnTo>
                    <a:pt x="1041" y="315"/>
                  </a:lnTo>
                  <a:lnTo>
                    <a:pt x="1041" y="315"/>
                  </a:lnTo>
                  <a:lnTo>
                    <a:pt x="1039" y="313"/>
                  </a:lnTo>
                  <a:lnTo>
                    <a:pt x="1039" y="313"/>
                  </a:lnTo>
                  <a:lnTo>
                    <a:pt x="1039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3" y="309"/>
                  </a:lnTo>
                  <a:lnTo>
                    <a:pt x="1043" y="307"/>
                  </a:lnTo>
                  <a:lnTo>
                    <a:pt x="1041" y="305"/>
                  </a:lnTo>
                  <a:lnTo>
                    <a:pt x="1039" y="305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5" y="298"/>
                  </a:lnTo>
                  <a:lnTo>
                    <a:pt x="1048" y="296"/>
                  </a:lnTo>
                  <a:lnTo>
                    <a:pt x="1050" y="294"/>
                  </a:lnTo>
                  <a:lnTo>
                    <a:pt x="1050" y="292"/>
                  </a:lnTo>
                  <a:lnTo>
                    <a:pt x="1052" y="290"/>
                  </a:lnTo>
                  <a:lnTo>
                    <a:pt x="1052" y="290"/>
                  </a:lnTo>
                  <a:lnTo>
                    <a:pt x="1054" y="294"/>
                  </a:lnTo>
                  <a:lnTo>
                    <a:pt x="1056" y="294"/>
                  </a:lnTo>
                  <a:lnTo>
                    <a:pt x="1058" y="294"/>
                  </a:lnTo>
                  <a:lnTo>
                    <a:pt x="1063" y="292"/>
                  </a:lnTo>
                  <a:lnTo>
                    <a:pt x="1065" y="292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7" y="286"/>
                  </a:lnTo>
                  <a:lnTo>
                    <a:pt x="1067" y="286"/>
                  </a:lnTo>
                  <a:lnTo>
                    <a:pt x="1071" y="283"/>
                  </a:lnTo>
                  <a:lnTo>
                    <a:pt x="1069" y="283"/>
                  </a:lnTo>
                  <a:lnTo>
                    <a:pt x="1069" y="283"/>
                  </a:lnTo>
                  <a:lnTo>
                    <a:pt x="1067" y="281"/>
                  </a:lnTo>
                  <a:lnTo>
                    <a:pt x="1067" y="279"/>
                  </a:lnTo>
                  <a:lnTo>
                    <a:pt x="1071" y="269"/>
                  </a:lnTo>
                  <a:lnTo>
                    <a:pt x="1071" y="266"/>
                  </a:lnTo>
                  <a:lnTo>
                    <a:pt x="1073" y="264"/>
                  </a:lnTo>
                  <a:lnTo>
                    <a:pt x="1073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5" y="260"/>
                  </a:lnTo>
                  <a:lnTo>
                    <a:pt x="1075" y="260"/>
                  </a:lnTo>
                  <a:lnTo>
                    <a:pt x="1073" y="258"/>
                  </a:lnTo>
                  <a:lnTo>
                    <a:pt x="1075" y="258"/>
                  </a:lnTo>
                  <a:lnTo>
                    <a:pt x="1075" y="256"/>
                  </a:lnTo>
                  <a:lnTo>
                    <a:pt x="1073" y="252"/>
                  </a:lnTo>
                  <a:lnTo>
                    <a:pt x="1073" y="250"/>
                  </a:lnTo>
                  <a:lnTo>
                    <a:pt x="1073" y="249"/>
                  </a:lnTo>
                  <a:lnTo>
                    <a:pt x="1073" y="245"/>
                  </a:lnTo>
                  <a:lnTo>
                    <a:pt x="1075" y="237"/>
                  </a:lnTo>
                  <a:lnTo>
                    <a:pt x="1075" y="235"/>
                  </a:lnTo>
                  <a:lnTo>
                    <a:pt x="1075" y="235"/>
                  </a:lnTo>
                  <a:lnTo>
                    <a:pt x="1073" y="233"/>
                  </a:lnTo>
                  <a:lnTo>
                    <a:pt x="1071" y="233"/>
                  </a:lnTo>
                  <a:lnTo>
                    <a:pt x="1071" y="231"/>
                  </a:lnTo>
                  <a:lnTo>
                    <a:pt x="1073" y="231"/>
                  </a:lnTo>
                  <a:lnTo>
                    <a:pt x="1075" y="230"/>
                  </a:lnTo>
                  <a:lnTo>
                    <a:pt x="1075" y="230"/>
                  </a:lnTo>
                  <a:lnTo>
                    <a:pt x="1077" y="226"/>
                  </a:lnTo>
                  <a:lnTo>
                    <a:pt x="1077" y="224"/>
                  </a:lnTo>
                  <a:lnTo>
                    <a:pt x="1079" y="218"/>
                  </a:lnTo>
                  <a:lnTo>
                    <a:pt x="1079" y="214"/>
                  </a:lnTo>
                  <a:lnTo>
                    <a:pt x="1079" y="214"/>
                  </a:lnTo>
                  <a:lnTo>
                    <a:pt x="1080" y="214"/>
                  </a:lnTo>
                  <a:lnTo>
                    <a:pt x="1080" y="213"/>
                  </a:lnTo>
                  <a:lnTo>
                    <a:pt x="1082" y="213"/>
                  </a:lnTo>
                  <a:lnTo>
                    <a:pt x="1084" y="211"/>
                  </a:lnTo>
                  <a:lnTo>
                    <a:pt x="1084" y="211"/>
                  </a:lnTo>
                  <a:lnTo>
                    <a:pt x="1086" y="211"/>
                  </a:lnTo>
                  <a:lnTo>
                    <a:pt x="1086" y="211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09"/>
                  </a:lnTo>
                  <a:lnTo>
                    <a:pt x="1090" y="207"/>
                  </a:lnTo>
                  <a:lnTo>
                    <a:pt x="1090" y="205"/>
                  </a:lnTo>
                  <a:lnTo>
                    <a:pt x="1090" y="203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4" y="199"/>
                  </a:lnTo>
                  <a:lnTo>
                    <a:pt x="1094" y="199"/>
                  </a:lnTo>
                  <a:lnTo>
                    <a:pt x="1094" y="201"/>
                  </a:lnTo>
                  <a:lnTo>
                    <a:pt x="1094" y="203"/>
                  </a:lnTo>
                  <a:lnTo>
                    <a:pt x="1096" y="203"/>
                  </a:lnTo>
                  <a:lnTo>
                    <a:pt x="1099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1" y="205"/>
                  </a:lnTo>
                  <a:lnTo>
                    <a:pt x="1101" y="205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5" y="207"/>
                  </a:lnTo>
                  <a:lnTo>
                    <a:pt x="1109" y="205"/>
                  </a:lnTo>
                  <a:lnTo>
                    <a:pt x="1109" y="203"/>
                  </a:lnTo>
                  <a:lnTo>
                    <a:pt x="1111" y="203"/>
                  </a:lnTo>
                  <a:lnTo>
                    <a:pt x="1111" y="201"/>
                  </a:lnTo>
                  <a:lnTo>
                    <a:pt x="1111" y="201"/>
                  </a:lnTo>
                  <a:lnTo>
                    <a:pt x="1113" y="201"/>
                  </a:lnTo>
                  <a:lnTo>
                    <a:pt x="1113" y="201"/>
                  </a:lnTo>
                  <a:lnTo>
                    <a:pt x="1115" y="201"/>
                  </a:lnTo>
                  <a:lnTo>
                    <a:pt x="1116" y="201"/>
                  </a:lnTo>
                  <a:lnTo>
                    <a:pt x="1118" y="201"/>
                  </a:lnTo>
                  <a:lnTo>
                    <a:pt x="1120" y="201"/>
                  </a:lnTo>
                  <a:lnTo>
                    <a:pt x="1122" y="201"/>
                  </a:lnTo>
                  <a:lnTo>
                    <a:pt x="1124" y="199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8" y="201"/>
                  </a:lnTo>
                  <a:lnTo>
                    <a:pt x="1128" y="203"/>
                  </a:lnTo>
                  <a:lnTo>
                    <a:pt x="1128" y="203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2" y="207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5" y="205"/>
                  </a:lnTo>
                  <a:lnTo>
                    <a:pt x="1135" y="205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1"/>
                  </a:lnTo>
                  <a:lnTo>
                    <a:pt x="1137" y="199"/>
                  </a:lnTo>
                  <a:lnTo>
                    <a:pt x="1137" y="199"/>
                  </a:lnTo>
                  <a:lnTo>
                    <a:pt x="1139" y="199"/>
                  </a:lnTo>
                  <a:lnTo>
                    <a:pt x="1141" y="203"/>
                  </a:lnTo>
                  <a:lnTo>
                    <a:pt x="1143" y="203"/>
                  </a:lnTo>
                  <a:lnTo>
                    <a:pt x="1145" y="203"/>
                  </a:lnTo>
                  <a:lnTo>
                    <a:pt x="1147" y="203"/>
                  </a:lnTo>
                  <a:lnTo>
                    <a:pt x="1147" y="203"/>
                  </a:lnTo>
                  <a:lnTo>
                    <a:pt x="1149" y="203"/>
                  </a:lnTo>
                  <a:lnTo>
                    <a:pt x="1151" y="201"/>
                  </a:lnTo>
                  <a:lnTo>
                    <a:pt x="1152" y="201"/>
                  </a:lnTo>
                  <a:lnTo>
                    <a:pt x="1154" y="203"/>
                  </a:lnTo>
                  <a:lnTo>
                    <a:pt x="1156" y="203"/>
                  </a:lnTo>
                  <a:lnTo>
                    <a:pt x="1162" y="203"/>
                  </a:lnTo>
                  <a:lnTo>
                    <a:pt x="1166" y="203"/>
                  </a:lnTo>
                  <a:lnTo>
                    <a:pt x="1169" y="203"/>
                  </a:lnTo>
                  <a:lnTo>
                    <a:pt x="1181" y="203"/>
                  </a:lnTo>
                  <a:lnTo>
                    <a:pt x="1183" y="203"/>
                  </a:lnTo>
                  <a:lnTo>
                    <a:pt x="1183" y="203"/>
                  </a:lnTo>
                  <a:lnTo>
                    <a:pt x="1185" y="201"/>
                  </a:lnTo>
                  <a:lnTo>
                    <a:pt x="1185" y="203"/>
                  </a:lnTo>
                  <a:lnTo>
                    <a:pt x="1185" y="203"/>
                  </a:lnTo>
                  <a:lnTo>
                    <a:pt x="1187" y="203"/>
                  </a:lnTo>
                  <a:lnTo>
                    <a:pt x="1187" y="203"/>
                  </a:lnTo>
                  <a:lnTo>
                    <a:pt x="1188" y="205"/>
                  </a:lnTo>
                  <a:lnTo>
                    <a:pt x="1194" y="209"/>
                  </a:lnTo>
                  <a:lnTo>
                    <a:pt x="1198" y="213"/>
                  </a:lnTo>
                  <a:lnTo>
                    <a:pt x="1200" y="214"/>
                  </a:lnTo>
                  <a:lnTo>
                    <a:pt x="1202" y="214"/>
                  </a:lnTo>
                  <a:lnTo>
                    <a:pt x="1204" y="214"/>
                  </a:lnTo>
                  <a:lnTo>
                    <a:pt x="1205" y="214"/>
                  </a:lnTo>
                  <a:lnTo>
                    <a:pt x="1207" y="214"/>
                  </a:lnTo>
                  <a:lnTo>
                    <a:pt x="1207" y="214"/>
                  </a:lnTo>
                  <a:lnTo>
                    <a:pt x="1209" y="214"/>
                  </a:lnTo>
                  <a:lnTo>
                    <a:pt x="1211" y="214"/>
                  </a:lnTo>
                  <a:lnTo>
                    <a:pt x="1211" y="214"/>
                  </a:lnTo>
                  <a:lnTo>
                    <a:pt x="1213" y="214"/>
                  </a:lnTo>
                  <a:lnTo>
                    <a:pt x="1211" y="214"/>
                  </a:lnTo>
                  <a:lnTo>
                    <a:pt x="1211" y="213"/>
                  </a:lnTo>
                  <a:lnTo>
                    <a:pt x="1211" y="213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3" y="209"/>
                  </a:lnTo>
                  <a:lnTo>
                    <a:pt x="1215" y="209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3" y="205"/>
                  </a:lnTo>
                  <a:lnTo>
                    <a:pt x="1213" y="205"/>
                  </a:lnTo>
                  <a:lnTo>
                    <a:pt x="1213" y="203"/>
                  </a:lnTo>
                  <a:lnTo>
                    <a:pt x="1213" y="201"/>
                  </a:lnTo>
                  <a:lnTo>
                    <a:pt x="1211" y="201"/>
                  </a:lnTo>
                  <a:lnTo>
                    <a:pt x="1211" y="201"/>
                  </a:lnTo>
                  <a:lnTo>
                    <a:pt x="1211" y="199"/>
                  </a:lnTo>
                  <a:lnTo>
                    <a:pt x="1213" y="199"/>
                  </a:lnTo>
                  <a:lnTo>
                    <a:pt x="1215" y="197"/>
                  </a:lnTo>
                  <a:lnTo>
                    <a:pt x="1215" y="197"/>
                  </a:lnTo>
                  <a:lnTo>
                    <a:pt x="1217" y="199"/>
                  </a:lnTo>
                  <a:lnTo>
                    <a:pt x="1217" y="199"/>
                  </a:lnTo>
                  <a:lnTo>
                    <a:pt x="1219" y="201"/>
                  </a:lnTo>
                  <a:lnTo>
                    <a:pt x="1219" y="203"/>
                  </a:lnTo>
                  <a:lnTo>
                    <a:pt x="1221" y="203"/>
                  </a:lnTo>
                  <a:lnTo>
                    <a:pt x="1222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8" y="207"/>
                  </a:lnTo>
                  <a:lnTo>
                    <a:pt x="1230" y="209"/>
                  </a:lnTo>
                  <a:lnTo>
                    <a:pt x="1232" y="209"/>
                  </a:lnTo>
                  <a:lnTo>
                    <a:pt x="1232" y="209"/>
                  </a:lnTo>
                  <a:lnTo>
                    <a:pt x="1236" y="211"/>
                  </a:lnTo>
                  <a:lnTo>
                    <a:pt x="1238" y="211"/>
                  </a:lnTo>
                  <a:lnTo>
                    <a:pt x="1247" y="207"/>
                  </a:lnTo>
                  <a:lnTo>
                    <a:pt x="1249" y="205"/>
                  </a:lnTo>
                  <a:lnTo>
                    <a:pt x="1255" y="205"/>
                  </a:lnTo>
                  <a:lnTo>
                    <a:pt x="1260" y="203"/>
                  </a:lnTo>
                  <a:lnTo>
                    <a:pt x="1260" y="203"/>
                  </a:lnTo>
                  <a:lnTo>
                    <a:pt x="1262" y="201"/>
                  </a:lnTo>
                  <a:lnTo>
                    <a:pt x="1262" y="203"/>
                  </a:lnTo>
                  <a:lnTo>
                    <a:pt x="1264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70" y="201"/>
                  </a:lnTo>
                  <a:lnTo>
                    <a:pt x="1272" y="201"/>
                  </a:lnTo>
                  <a:lnTo>
                    <a:pt x="1274" y="201"/>
                  </a:lnTo>
                  <a:lnTo>
                    <a:pt x="1275" y="201"/>
                  </a:lnTo>
                  <a:lnTo>
                    <a:pt x="1275" y="201"/>
                  </a:lnTo>
                  <a:lnTo>
                    <a:pt x="1277" y="199"/>
                  </a:lnTo>
                  <a:lnTo>
                    <a:pt x="1277" y="199"/>
                  </a:lnTo>
                  <a:lnTo>
                    <a:pt x="1277" y="197"/>
                  </a:lnTo>
                  <a:lnTo>
                    <a:pt x="1277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81" y="197"/>
                  </a:lnTo>
                  <a:lnTo>
                    <a:pt x="1281" y="197"/>
                  </a:lnTo>
                  <a:lnTo>
                    <a:pt x="1281" y="196"/>
                  </a:lnTo>
                  <a:lnTo>
                    <a:pt x="1279" y="194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5" y="190"/>
                  </a:lnTo>
                  <a:lnTo>
                    <a:pt x="1275" y="190"/>
                  </a:lnTo>
                  <a:lnTo>
                    <a:pt x="1274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0" y="192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88"/>
                  </a:lnTo>
                  <a:lnTo>
                    <a:pt x="1270" y="188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70" y="184"/>
                  </a:lnTo>
                  <a:lnTo>
                    <a:pt x="1268" y="184"/>
                  </a:lnTo>
                  <a:lnTo>
                    <a:pt x="1266" y="184"/>
                  </a:lnTo>
                  <a:lnTo>
                    <a:pt x="1266" y="186"/>
                  </a:lnTo>
                  <a:lnTo>
                    <a:pt x="1266" y="186"/>
                  </a:lnTo>
                  <a:lnTo>
                    <a:pt x="1264" y="186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2"/>
                  </a:lnTo>
                  <a:lnTo>
                    <a:pt x="1262" y="182"/>
                  </a:lnTo>
                  <a:lnTo>
                    <a:pt x="1262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58" y="180"/>
                  </a:lnTo>
                  <a:lnTo>
                    <a:pt x="1257" y="178"/>
                  </a:lnTo>
                  <a:lnTo>
                    <a:pt x="1255" y="177"/>
                  </a:lnTo>
                  <a:lnTo>
                    <a:pt x="1253" y="175"/>
                  </a:lnTo>
                  <a:lnTo>
                    <a:pt x="1251" y="173"/>
                  </a:lnTo>
                  <a:lnTo>
                    <a:pt x="1251" y="171"/>
                  </a:lnTo>
                  <a:lnTo>
                    <a:pt x="1249" y="171"/>
                  </a:lnTo>
                  <a:lnTo>
                    <a:pt x="1249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7"/>
                  </a:lnTo>
                  <a:lnTo>
                    <a:pt x="1247" y="167"/>
                  </a:lnTo>
                  <a:lnTo>
                    <a:pt x="1247" y="165"/>
                  </a:lnTo>
                  <a:lnTo>
                    <a:pt x="1249" y="165"/>
                  </a:lnTo>
                  <a:lnTo>
                    <a:pt x="1253" y="161"/>
                  </a:lnTo>
                  <a:lnTo>
                    <a:pt x="1255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8" y="158"/>
                  </a:lnTo>
                  <a:lnTo>
                    <a:pt x="1258" y="160"/>
                  </a:lnTo>
                  <a:lnTo>
                    <a:pt x="1260" y="158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70" y="160"/>
                  </a:lnTo>
                  <a:lnTo>
                    <a:pt x="1270" y="161"/>
                  </a:lnTo>
                  <a:lnTo>
                    <a:pt x="1270" y="163"/>
                  </a:lnTo>
                  <a:lnTo>
                    <a:pt x="1272" y="163"/>
                  </a:lnTo>
                  <a:lnTo>
                    <a:pt x="1272" y="163"/>
                  </a:lnTo>
                  <a:lnTo>
                    <a:pt x="1274" y="163"/>
                  </a:lnTo>
                  <a:lnTo>
                    <a:pt x="1275" y="161"/>
                  </a:lnTo>
                  <a:lnTo>
                    <a:pt x="1275" y="161"/>
                  </a:lnTo>
                  <a:lnTo>
                    <a:pt x="1277" y="161"/>
                  </a:lnTo>
                  <a:lnTo>
                    <a:pt x="1279" y="161"/>
                  </a:lnTo>
                  <a:lnTo>
                    <a:pt x="1281" y="161"/>
                  </a:lnTo>
                  <a:lnTo>
                    <a:pt x="1283" y="161"/>
                  </a:lnTo>
                  <a:lnTo>
                    <a:pt x="1283" y="163"/>
                  </a:lnTo>
                  <a:lnTo>
                    <a:pt x="1285" y="163"/>
                  </a:lnTo>
                  <a:lnTo>
                    <a:pt x="1287" y="161"/>
                  </a:lnTo>
                  <a:lnTo>
                    <a:pt x="1289" y="161"/>
                  </a:lnTo>
                  <a:lnTo>
                    <a:pt x="1291" y="160"/>
                  </a:lnTo>
                  <a:lnTo>
                    <a:pt x="1304" y="156"/>
                  </a:lnTo>
                  <a:lnTo>
                    <a:pt x="1315" y="152"/>
                  </a:lnTo>
                  <a:lnTo>
                    <a:pt x="1319" y="150"/>
                  </a:lnTo>
                  <a:lnTo>
                    <a:pt x="1321" y="146"/>
                  </a:lnTo>
                  <a:lnTo>
                    <a:pt x="1323" y="144"/>
                  </a:lnTo>
                  <a:lnTo>
                    <a:pt x="1323" y="144"/>
                  </a:lnTo>
                  <a:lnTo>
                    <a:pt x="1323" y="141"/>
                  </a:lnTo>
                  <a:lnTo>
                    <a:pt x="1323" y="139"/>
                  </a:lnTo>
                  <a:lnTo>
                    <a:pt x="1323" y="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8" name="Freeform 11"/>
            <p:cNvSpPr>
              <a:spLocks/>
            </p:cNvSpPr>
            <p:nvPr/>
          </p:nvSpPr>
          <p:spPr bwMode="auto">
            <a:xfrm>
              <a:off x="6656388" y="1352551"/>
              <a:ext cx="811213" cy="962025"/>
            </a:xfrm>
            <a:custGeom>
              <a:avLst/>
              <a:gdLst>
                <a:gd name="T0" fmla="*/ 492 w 511"/>
                <a:gd name="T1" fmla="*/ 498 h 606"/>
                <a:gd name="T2" fmla="*/ 494 w 511"/>
                <a:gd name="T3" fmla="*/ 462 h 606"/>
                <a:gd name="T4" fmla="*/ 469 w 511"/>
                <a:gd name="T5" fmla="*/ 441 h 606"/>
                <a:gd name="T6" fmla="*/ 450 w 511"/>
                <a:gd name="T7" fmla="*/ 430 h 606"/>
                <a:gd name="T8" fmla="*/ 430 w 511"/>
                <a:gd name="T9" fmla="*/ 394 h 606"/>
                <a:gd name="T10" fmla="*/ 414 w 511"/>
                <a:gd name="T11" fmla="*/ 373 h 606"/>
                <a:gd name="T12" fmla="*/ 367 w 511"/>
                <a:gd name="T13" fmla="*/ 318 h 606"/>
                <a:gd name="T14" fmla="*/ 352 w 511"/>
                <a:gd name="T15" fmla="*/ 308 h 606"/>
                <a:gd name="T16" fmla="*/ 341 w 511"/>
                <a:gd name="T17" fmla="*/ 280 h 606"/>
                <a:gd name="T18" fmla="*/ 310 w 511"/>
                <a:gd name="T19" fmla="*/ 263 h 606"/>
                <a:gd name="T20" fmla="*/ 276 w 511"/>
                <a:gd name="T21" fmla="*/ 242 h 606"/>
                <a:gd name="T22" fmla="*/ 267 w 511"/>
                <a:gd name="T23" fmla="*/ 221 h 606"/>
                <a:gd name="T24" fmla="*/ 272 w 511"/>
                <a:gd name="T25" fmla="*/ 202 h 606"/>
                <a:gd name="T26" fmla="*/ 308 w 511"/>
                <a:gd name="T27" fmla="*/ 201 h 606"/>
                <a:gd name="T28" fmla="*/ 327 w 511"/>
                <a:gd name="T29" fmla="*/ 180 h 606"/>
                <a:gd name="T30" fmla="*/ 310 w 511"/>
                <a:gd name="T31" fmla="*/ 159 h 606"/>
                <a:gd name="T32" fmla="*/ 293 w 511"/>
                <a:gd name="T33" fmla="*/ 125 h 606"/>
                <a:gd name="T34" fmla="*/ 272 w 511"/>
                <a:gd name="T35" fmla="*/ 112 h 606"/>
                <a:gd name="T36" fmla="*/ 244 w 511"/>
                <a:gd name="T37" fmla="*/ 129 h 606"/>
                <a:gd name="T38" fmla="*/ 221 w 511"/>
                <a:gd name="T39" fmla="*/ 123 h 606"/>
                <a:gd name="T40" fmla="*/ 191 w 511"/>
                <a:gd name="T41" fmla="*/ 102 h 606"/>
                <a:gd name="T42" fmla="*/ 189 w 511"/>
                <a:gd name="T43" fmla="*/ 76 h 606"/>
                <a:gd name="T44" fmla="*/ 182 w 511"/>
                <a:gd name="T45" fmla="*/ 49 h 606"/>
                <a:gd name="T46" fmla="*/ 157 w 511"/>
                <a:gd name="T47" fmla="*/ 32 h 606"/>
                <a:gd name="T48" fmla="*/ 134 w 511"/>
                <a:gd name="T49" fmla="*/ 4 h 606"/>
                <a:gd name="T50" fmla="*/ 102 w 511"/>
                <a:gd name="T51" fmla="*/ 13 h 606"/>
                <a:gd name="T52" fmla="*/ 108 w 511"/>
                <a:gd name="T53" fmla="*/ 43 h 606"/>
                <a:gd name="T54" fmla="*/ 110 w 511"/>
                <a:gd name="T55" fmla="*/ 81 h 606"/>
                <a:gd name="T56" fmla="*/ 104 w 511"/>
                <a:gd name="T57" fmla="*/ 95 h 606"/>
                <a:gd name="T58" fmla="*/ 76 w 511"/>
                <a:gd name="T59" fmla="*/ 85 h 606"/>
                <a:gd name="T60" fmla="*/ 43 w 511"/>
                <a:gd name="T61" fmla="*/ 85 h 606"/>
                <a:gd name="T62" fmla="*/ 30 w 511"/>
                <a:gd name="T63" fmla="*/ 121 h 606"/>
                <a:gd name="T64" fmla="*/ 0 w 511"/>
                <a:gd name="T65" fmla="*/ 155 h 606"/>
                <a:gd name="T66" fmla="*/ 26 w 511"/>
                <a:gd name="T67" fmla="*/ 166 h 606"/>
                <a:gd name="T68" fmla="*/ 21 w 511"/>
                <a:gd name="T69" fmla="*/ 204 h 606"/>
                <a:gd name="T70" fmla="*/ 53 w 511"/>
                <a:gd name="T71" fmla="*/ 206 h 606"/>
                <a:gd name="T72" fmla="*/ 74 w 511"/>
                <a:gd name="T73" fmla="*/ 227 h 606"/>
                <a:gd name="T74" fmla="*/ 77 w 511"/>
                <a:gd name="T75" fmla="*/ 274 h 606"/>
                <a:gd name="T76" fmla="*/ 70 w 511"/>
                <a:gd name="T77" fmla="*/ 305 h 606"/>
                <a:gd name="T78" fmla="*/ 59 w 511"/>
                <a:gd name="T79" fmla="*/ 337 h 606"/>
                <a:gd name="T80" fmla="*/ 72 w 511"/>
                <a:gd name="T81" fmla="*/ 358 h 606"/>
                <a:gd name="T82" fmla="*/ 93 w 511"/>
                <a:gd name="T83" fmla="*/ 339 h 606"/>
                <a:gd name="T84" fmla="*/ 115 w 511"/>
                <a:gd name="T85" fmla="*/ 318 h 606"/>
                <a:gd name="T86" fmla="*/ 170 w 511"/>
                <a:gd name="T87" fmla="*/ 333 h 606"/>
                <a:gd name="T88" fmla="*/ 200 w 511"/>
                <a:gd name="T89" fmla="*/ 312 h 606"/>
                <a:gd name="T90" fmla="*/ 214 w 511"/>
                <a:gd name="T91" fmla="*/ 293 h 606"/>
                <a:gd name="T92" fmla="*/ 255 w 511"/>
                <a:gd name="T93" fmla="*/ 301 h 606"/>
                <a:gd name="T94" fmla="*/ 291 w 511"/>
                <a:gd name="T95" fmla="*/ 343 h 606"/>
                <a:gd name="T96" fmla="*/ 314 w 511"/>
                <a:gd name="T97" fmla="*/ 401 h 606"/>
                <a:gd name="T98" fmla="*/ 329 w 511"/>
                <a:gd name="T99" fmla="*/ 441 h 606"/>
                <a:gd name="T100" fmla="*/ 361 w 511"/>
                <a:gd name="T101" fmla="*/ 479 h 606"/>
                <a:gd name="T102" fmla="*/ 367 w 511"/>
                <a:gd name="T103" fmla="*/ 513 h 606"/>
                <a:gd name="T104" fmla="*/ 365 w 511"/>
                <a:gd name="T105" fmla="*/ 539 h 606"/>
                <a:gd name="T106" fmla="*/ 354 w 511"/>
                <a:gd name="T107" fmla="*/ 574 h 606"/>
                <a:gd name="T108" fmla="*/ 363 w 511"/>
                <a:gd name="T109" fmla="*/ 591 h 606"/>
                <a:gd name="T110" fmla="*/ 397 w 511"/>
                <a:gd name="T111" fmla="*/ 606 h 606"/>
                <a:gd name="T112" fmla="*/ 397 w 511"/>
                <a:gd name="T113" fmla="*/ 575 h 606"/>
                <a:gd name="T114" fmla="*/ 428 w 511"/>
                <a:gd name="T115" fmla="*/ 566 h 606"/>
                <a:gd name="T116" fmla="*/ 439 w 511"/>
                <a:gd name="T117" fmla="*/ 568 h 606"/>
                <a:gd name="T118" fmla="*/ 467 w 511"/>
                <a:gd name="T119" fmla="*/ 570 h 606"/>
                <a:gd name="T120" fmla="*/ 492 w 511"/>
                <a:gd name="T121" fmla="*/ 562 h 606"/>
                <a:gd name="T122" fmla="*/ 503 w 511"/>
                <a:gd name="T123" fmla="*/ 539 h 606"/>
                <a:gd name="T124" fmla="*/ 509 w 511"/>
                <a:gd name="T125" fmla="*/ 51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606">
                  <a:moveTo>
                    <a:pt x="509" y="511"/>
                  </a:moveTo>
                  <a:lnTo>
                    <a:pt x="509" y="511"/>
                  </a:lnTo>
                  <a:lnTo>
                    <a:pt x="505" y="509"/>
                  </a:lnTo>
                  <a:lnTo>
                    <a:pt x="505" y="507"/>
                  </a:lnTo>
                  <a:lnTo>
                    <a:pt x="505" y="505"/>
                  </a:lnTo>
                  <a:lnTo>
                    <a:pt x="505" y="503"/>
                  </a:lnTo>
                  <a:lnTo>
                    <a:pt x="503" y="503"/>
                  </a:lnTo>
                  <a:lnTo>
                    <a:pt x="503" y="502"/>
                  </a:lnTo>
                  <a:lnTo>
                    <a:pt x="500" y="503"/>
                  </a:lnTo>
                  <a:lnTo>
                    <a:pt x="500" y="502"/>
                  </a:lnTo>
                  <a:lnTo>
                    <a:pt x="500" y="502"/>
                  </a:lnTo>
                  <a:lnTo>
                    <a:pt x="500" y="500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6" y="498"/>
                  </a:lnTo>
                  <a:lnTo>
                    <a:pt x="496" y="498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4" y="496"/>
                  </a:lnTo>
                  <a:lnTo>
                    <a:pt x="494" y="496"/>
                  </a:lnTo>
                  <a:lnTo>
                    <a:pt x="492" y="496"/>
                  </a:lnTo>
                  <a:lnTo>
                    <a:pt x="492" y="496"/>
                  </a:lnTo>
                  <a:lnTo>
                    <a:pt x="492" y="498"/>
                  </a:lnTo>
                  <a:lnTo>
                    <a:pt x="492" y="498"/>
                  </a:lnTo>
                  <a:lnTo>
                    <a:pt x="490" y="496"/>
                  </a:lnTo>
                  <a:lnTo>
                    <a:pt x="486" y="490"/>
                  </a:lnTo>
                  <a:lnTo>
                    <a:pt x="486" y="490"/>
                  </a:lnTo>
                  <a:lnTo>
                    <a:pt x="484" y="488"/>
                  </a:lnTo>
                  <a:lnTo>
                    <a:pt x="483" y="486"/>
                  </a:lnTo>
                  <a:lnTo>
                    <a:pt x="483" y="486"/>
                  </a:lnTo>
                  <a:lnTo>
                    <a:pt x="481" y="485"/>
                  </a:lnTo>
                  <a:lnTo>
                    <a:pt x="481" y="483"/>
                  </a:lnTo>
                  <a:lnTo>
                    <a:pt x="481" y="481"/>
                  </a:lnTo>
                  <a:lnTo>
                    <a:pt x="481" y="481"/>
                  </a:lnTo>
                  <a:lnTo>
                    <a:pt x="477" y="479"/>
                  </a:lnTo>
                  <a:lnTo>
                    <a:pt x="475" y="477"/>
                  </a:lnTo>
                  <a:lnTo>
                    <a:pt x="475" y="475"/>
                  </a:lnTo>
                  <a:lnTo>
                    <a:pt x="477" y="471"/>
                  </a:lnTo>
                  <a:lnTo>
                    <a:pt x="479" y="471"/>
                  </a:lnTo>
                  <a:lnTo>
                    <a:pt x="479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6" y="469"/>
                  </a:lnTo>
                  <a:lnTo>
                    <a:pt x="488" y="468"/>
                  </a:lnTo>
                  <a:lnTo>
                    <a:pt x="490" y="468"/>
                  </a:lnTo>
                  <a:lnTo>
                    <a:pt x="490" y="468"/>
                  </a:lnTo>
                  <a:lnTo>
                    <a:pt x="492" y="466"/>
                  </a:lnTo>
                  <a:lnTo>
                    <a:pt x="494" y="462"/>
                  </a:lnTo>
                  <a:lnTo>
                    <a:pt x="494" y="462"/>
                  </a:lnTo>
                  <a:lnTo>
                    <a:pt x="496" y="462"/>
                  </a:lnTo>
                  <a:lnTo>
                    <a:pt x="496" y="460"/>
                  </a:lnTo>
                  <a:lnTo>
                    <a:pt x="496" y="460"/>
                  </a:lnTo>
                  <a:lnTo>
                    <a:pt x="494" y="458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4" y="456"/>
                  </a:lnTo>
                  <a:lnTo>
                    <a:pt x="490" y="458"/>
                  </a:lnTo>
                  <a:lnTo>
                    <a:pt x="488" y="458"/>
                  </a:lnTo>
                  <a:lnTo>
                    <a:pt x="486" y="458"/>
                  </a:lnTo>
                  <a:lnTo>
                    <a:pt x="484" y="456"/>
                  </a:lnTo>
                  <a:lnTo>
                    <a:pt x="483" y="452"/>
                  </a:lnTo>
                  <a:lnTo>
                    <a:pt x="481" y="450"/>
                  </a:lnTo>
                  <a:lnTo>
                    <a:pt x="479" y="450"/>
                  </a:lnTo>
                  <a:lnTo>
                    <a:pt x="479" y="450"/>
                  </a:lnTo>
                  <a:lnTo>
                    <a:pt x="477" y="450"/>
                  </a:lnTo>
                  <a:lnTo>
                    <a:pt x="477" y="450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7"/>
                  </a:lnTo>
                  <a:lnTo>
                    <a:pt x="473" y="445"/>
                  </a:lnTo>
                  <a:lnTo>
                    <a:pt x="473" y="443"/>
                  </a:lnTo>
                  <a:lnTo>
                    <a:pt x="471" y="443"/>
                  </a:lnTo>
                  <a:lnTo>
                    <a:pt x="471" y="441"/>
                  </a:lnTo>
                  <a:lnTo>
                    <a:pt x="469" y="441"/>
                  </a:lnTo>
                  <a:lnTo>
                    <a:pt x="467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2" y="439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0" y="435"/>
                  </a:lnTo>
                  <a:lnTo>
                    <a:pt x="458" y="435"/>
                  </a:lnTo>
                  <a:lnTo>
                    <a:pt x="458" y="433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6" y="426"/>
                  </a:lnTo>
                  <a:lnTo>
                    <a:pt x="456" y="424"/>
                  </a:lnTo>
                  <a:lnTo>
                    <a:pt x="454" y="424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50" y="430"/>
                  </a:lnTo>
                  <a:lnTo>
                    <a:pt x="448" y="430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7" y="433"/>
                  </a:lnTo>
                  <a:lnTo>
                    <a:pt x="447" y="432"/>
                  </a:lnTo>
                  <a:lnTo>
                    <a:pt x="447" y="432"/>
                  </a:lnTo>
                  <a:lnTo>
                    <a:pt x="445" y="432"/>
                  </a:lnTo>
                  <a:lnTo>
                    <a:pt x="443" y="430"/>
                  </a:lnTo>
                  <a:lnTo>
                    <a:pt x="443" y="430"/>
                  </a:lnTo>
                  <a:lnTo>
                    <a:pt x="441" y="426"/>
                  </a:lnTo>
                  <a:lnTo>
                    <a:pt x="441" y="426"/>
                  </a:lnTo>
                  <a:lnTo>
                    <a:pt x="441" y="422"/>
                  </a:lnTo>
                  <a:lnTo>
                    <a:pt x="441" y="420"/>
                  </a:lnTo>
                  <a:lnTo>
                    <a:pt x="441" y="420"/>
                  </a:lnTo>
                  <a:lnTo>
                    <a:pt x="439" y="420"/>
                  </a:lnTo>
                  <a:lnTo>
                    <a:pt x="439" y="420"/>
                  </a:lnTo>
                  <a:lnTo>
                    <a:pt x="437" y="418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5"/>
                  </a:lnTo>
                  <a:lnTo>
                    <a:pt x="433" y="394"/>
                  </a:lnTo>
                  <a:lnTo>
                    <a:pt x="433" y="392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30" y="394"/>
                  </a:lnTo>
                  <a:lnTo>
                    <a:pt x="428" y="394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6"/>
                  </a:lnTo>
                  <a:lnTo>
                    <a:pt x="424" y="386"/>
                  </a:lnTo>
                  <a:lnTo>
                    <a:pt x="420" y="382"/>
                  </a:lnTo>
                  <a:lnTo>
                    <a:pt x="418" y="379"/>
                  </a:lnTo>
                  <a:lnTo>
                    <a:pt x="418" y="379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3"/>
                  </a:lnTo>
                  <a:lnTo>
                    <a:pt x="418" y="373"/>
                  </a:lnTo>
                  <a:lnTo>
                    <a:pt x="418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4" y="373"/>
                  </a:lnTo>
                  <a:lnTo>
                    <a:pt x="414" y="373"/>
                  </a:lnTo>
                  <a:lnTo>
                    <a:pt x="414" y="375"/>
                  </a:lnTo>
                  <a:lnTo>
                    <a:pt x="413" y="375"/>
                  </a:lnTo>
                  <a:lnTo>
                    <a:pt x="413" y="375"/>
                  </a:lnTo>
                  <a:lnTo>
                    <a:pt x="411" y="373"/>
                  </a:lnTo>
                  <a:lnTo>
                    <a:pt x="399" y="363"/>
                  </a:lnTo>
                  <a:lnTo>
                    <a:pt x="394" y="358"/>
                  </a:lnTo>
                  <a:lnTo>
                    <a:pt x="392" y="356"/>
                  </a:lnTo>
                  <a:lnTo>
                    <a:pt x="388" y="350"/>
                  </a:lnTo>
                  <a:lnTo>
                    <a:pt x="386" y="348"/>
                  </a:lnTo>
                  <a:lnTo>
                    <a:pt x="384" y="346"/>
                  </a:lnTo>
                  <a:lnTo>
                    <a:pt x="380" y="344"/>
                  </a:lnTo>
                  <a:lnTo>
                    <a:pt x="380" y="344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5" y="335"/>
                  </a:lnTo>
                  <a:lnTo>
                    <a:pt x="371" y="331"/>
                  </a:lnTo>
                  <a:lnTo>
                    <a:pt x="371" y="329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69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16"/>
                  </a:lnTo>
                  <a:lnTo>
                    <a:pt x="365" y="316"/>
                  </a:lnTo>
                  <a:lnTo>
                    <a:pt x="365" y="316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0"/>
                  </a:lnTo>
                  <a:lnTo>
                    <a:pt x="363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0" y="307"/>
                  </a:lnTo>
                  <a:lnTo>
                    <a:pt x="358" y="307"/>
                  </a:lnTo>
                  <a:lnTo>
                    <a:pt x="358" y="308"/>
                  </a:lnTo>
                  <a:lnTo>
                    <a:pt x="358" y="308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4" y="310"/>
                  </a:lnTo>
                  <a:lnTo>
                    <a:pt x="354" y="310"/>
                  </a:lnTo>
                  <a:lnTo>
                    <a:pt x="352" y="308"/>
                  </a:lnTo>
                  <a:lnTo>
                    <a:pt x="352" y="308"/>
                  </a:lnTo>
                  <a:lnTo>
                    <a:pt x="350" y="308"/>
                  </a:lnTo>
                  <a:lnTo>
                    <a:pt x="350" y="307"/>
                  </a:lnTo>
                  <a:lnTo>
                    <a:pt x="352" y="305"/>
                  </a:lnTo>
                  <a:lnTo>
                    <a:pt x="350" y="305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6" y="305"/>
                  </a:lnTo>
                  <a:lnTo>
                    <a:pt x="346" y="303"/>
                  </a:lnTo>
                  <a:lnTo>
                    <a:pt x="346" y="303"/>
                  </a:lnTo>
                  <a:lnTo>
                    <a:pt x="344" y="301"/>
                  </a:lnTo>
                  <a:lnTo>
                    <a:pt x="342" y="299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2" y="297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39" y="293"/>
                  </a:lnTo>
                  <a:lnTo>
                    <a:pt x="337" y="291"/>
                  </a:lnTo>
                  <a:lnTo>
                    <a:pt x="337" y="290"/>
                  </a:lnTo>
                  <a:lnTo>
                    <a:pt x="337" y="286"/>
                  </a:lnTo>
                  <a:lnTo>
                    <a:pt x="337" y="282"/>
                  </a:lnTo>
                  <a:lnTo>
                    <a:pt x="339" y="280"/>
                  </a:lnTo>
                  <a:lnTo>
                    <a:pt x="339" y="278"/>
                  </a:lnTo>
                  <a:lnTo>
                    <a:pt x="341" y="278"/>
                  </a:lnTo>
                  <a:lnTo>
                    <a:pt x="341" y="280"/>
                  </a:lnTo>
                  <a:lnTo>
                    <a:pt x="342" y="280"/>
                  </a:lnTo>
                  <a:lnTo>
                    <a:pt x="342" y="278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5" y="272"/>
                  </a:lnTo>
                  <a:lnTo>
                    <a:pt x="333" y="272"/>
                  </a:lnTo>
                  <a:lnTo>
                    <a:pt x="329" y="269"/>
                  </a:lnTo>
                  <a:lnTo>
                    <a:pt x="329" y="269"/>
                  </a:lnTo>
                  <a:lnTo>
                    <a:pt x="327" y="271"/>
                  </a:lnTo>
                  <a:lnTo>
                    <a:pt x="327" y="271"/>
                  </a:lnTo>
                  <a:lnTo>
                    <a:pt x="325" y="269"/>
                  </a:lnTo>
                  <a:lnTo>
                    <a:pt x="325" y="269"/>
                  </a:lnTo>
                  <a:lnTo>
                    <a:pt x="324" y="267"/>
                  </a:lnTo>
                  <a:lnTo>
                    <a:pt x="322" y="267"/>
                  </a:lnTo>
                  <a:lnTo>
                    <a:pt x="318" y="267"/>
                  </a:lnTo>
                  <a:lnTo>
                    <a:pt x="318" y="267"/>
                  </a:lnTo>
                  <a:lnTo>
                    <a:pt x="314" y="265"/>
                  </a:lnTo>
                  <a:lnTo>
                    <a:pt x="312" y="265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59"/>
                  </a:lnTo>
                  <a:lnTo>
                    <a:pt x="303" y="259"/>
                  </a:lnTo>
                  <a:lnTo>
                    <a:pt x="301" y="257"/>
                  </a:lnTo>
                  <a:lnTo>
                    <a:pt x="301" y="257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3" y="252"/>
                  </a:lnTo>
                  <a:lnTo>
                    <a:pt x="291" y="252"/>
                  </a:lnTo>
                  <a:lnTo>
                    <a:pt x="289" y="252"/>
                  </a:lnTo>
                  <a:lnTo>
                    <a:pt x="288" y="248"/>
                  </a:lnTo>
                  <a:lnTo>
                    <a:pt x="288" y="248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4" y="246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80" y="244"/>
                  </a:lnTo>
                  <a:lnTo>
                    <a:pt x="280" y="242"/>
                  </a:lnTo>
                  <a:lnTo>
                    <a:pt x="278" y="244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2" y="238"/>
                  </a:lnTo>
                  <a:lnTo>
                    <a:pt x="265" y="235"/>
                  </a:lnTo>
                  <a:lnTo>
                    <a:pt x="265" y="235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5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5" y="229"/>
                  </a:lnTo>
                  <a:lnTo>
                    <a:pt x="255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5" y="227"/>
                  </a:lnTo>
                  <a:lnTo>
                    <a:pt x="257" y="227"/>
                  </a:lnTo>
                  <a:lnTo>
                    <a:pt x="257" y="225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5" y="221"/>
                  </a:lnTo>
                  <a:lnTo>
                    <a:pt x="265" y="221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7" y="219"/>
                  </a:lnTo>
                  <a:lnTo>
                    <a:pt x="267" y="219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69" y="218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2"/>
                  </a:lnTo>
                  <a:lnTo>
                    <a:pt x="269" y="210"/>
                  </a:lnTo>
                  <a:lnTo>
                    <a:pt x="267" y="210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3" y="202"/>
                  </a:lnTo>
                  <a:lnTo>
                    <a:pt x="265" y="202"/>
                  </a:lnTo>
                  <a:lnTo>
                    <a:pt x="265" y="202"/>
                  </a:lnTo>
                  <a:lnTo>
                    <a:pt x="269" y="204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1" y="204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4" y="202"/>
                  </a:lnTo>
                  <a:lnTo>
                    <a:pt x="278" y="201"/>
                  </a:lnTo>
                  <a:lnTo>
                    <a:pt x="280" y="201"/>
                  </a:lnTo>
                  <a:lnTo>
                    <a:pt x="282" y="202"/>
                  </a:lnTo>
                  <a:lnTo>
                    <a:pt x="284" y="204"/>
                  </a:lnTo>
                  <a:lnTo>
                    <a:pt x="286" y="202"/>
                  </a:lnTo>
                  <a:lnTo>
                    <a:pt x="288" y="202"/>
                  </a:lnTo>
                  <a:lnTo>
                    <a:pt x="289" y="202"/>
                  </a:lnTo>
                  <a:lnTo>
                    <a:pt x="289" y="202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4"/>
                  </a:lnTo>
                  <a:lnTo>
                    <a:pt x="293" y="206"/>
                  </a:lnTo>
                  <a:lnTo>
                    <a:pt x="297" y="208"/>
                  </a:lnTo>
                  <a:lnTo>
                    <a:pt x="299" y="208"/>
                  </a:lnTo>
                  <a:lnTo>
                    <a:pt x="301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3" y="206"/>
                  </a:lnTo>
                  <a:lnTo>
                    <a:pt x="303" y="206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6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4" y="197"/>
                  </a:lnTo>
                  <a:lnTo>
                    <a:pt x="316" y="195"/>
                  </a:lnTo>
                  <a:lnTo>
                    <a:pt x="318" y="195"/>
                  </a:lnTo>
                  <a:lnTo>
                    <a:pt x="318" y="193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89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4" y="189"/>
                  </a:lnTo>
                  <a:lnTo>
                    <a:pt x="314" y="187"/>
                  </a:lnTo>
                  <a:lnTo>
                    <a:pt x="316" y="185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0"/>
                  </a:lnTo>
                  <a:lnTo>
                    <a:pt x="325" y="182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27" y="176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9" y="174"/>
                  </a:lnTo>
                  <a:lnTo>
                    <a:pt x="327" y="172"/>
                  </a:lnTo>
                  <a:lnTo>
                    <a:pt x="325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5" y="168"/>
                  </a:lnTo>
                  <a:lnTo>
                    <a:pt x="325" y="166"/>
                  </a:lnTo>
                  <a:lnTo>
                    <a:pt x="318" y="165"/>
                  </a:lnTo>
                  <a:lnTo>
                    <a:pt x="316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08" y="165"/>
                  </a:lnTo>
                  <a:lnTo>
                    <a:pt x="306" y="163"/>
                  </a:lnTo>
                  <a:lnTo>
                    <a:pt x="306" y="163"/>
                  </a:lnTo>
                  <a:lnTo>
                    <a:pt x="306" y="161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10" y="159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0" y="155"/>
                  </a:lnTo>
                  <a:lnTo>
                    <a:pt x="308" y="155"/>
                  </a:lnTo>
                  <a:lnTo>
                    <a:pt x="308" y="155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293" y="149"/>
                  </a:lnTo>
                  <a:lnTo>
                    <a:pt x="289" y="149"/>
                  </a:lnTo>
                  <a:lnTo>
                    <a:pt x="288" y="148"/>
                  </a:lnTo>
                  <a:lnTo>
                    <a:pt x="288" y="148"/>
                  </a:lnTo>
                  <a:lnTo>
                    <a:pt x="291" y="144"/>
                  </a:lnTo>
                  <a:lnTo>
                    <a:pt x="293" y="142"/>
                  </a:lnTo>
                  <a:lnTo>
                    <a:pt x="295" y="142"/>
                  </a:lnTo>
                  <a:lnTo>
                    <a:pt x="297" y="144"/>
                  </a:lnTo>
                  <a:lnTo>
                    <a:pt x="299" y="142"/>
                  </a:lnTo>
                  <a:lnTo>
                    <a:pt x="301" y="142"/>
                  </a:lnTo>
                  <a:lnTo>
                    <a:pt x="305" y="136"/>
                  </a:lnTo>
                  <a:lnTo>
                    <a:pt x="305" y="132"/>
                  </a:lnTo>
                  <a:lnTo>
                    <a:pt x="305" y="132"/>
                  </a:lnTo>
                  <a:lnTo>
                    <a:pt x="301" y="130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3" y="125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19"/>
                  </a:lnTo>
                  <a:lnTo>
                    <a:pt x="284" y="117"/>
                  </a:lnTo>
                  <a:lnTo>
                    <a:pt x="284" y="117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3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4" y="112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72" y="112"/>
                  </a:lnTo>
                  <a:lnTo>
                    <a:pt x="271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12"/>
                  </a:lnTo>
                  <a:lnTo>
                    <a:pt x="265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3" y="117"/>
                  </a:lnTo>
                  <a:lnTo>
                    <a:pt x="253" y="117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7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4" y="127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38" y="130"/>
                  </a:lnTo>
                  <a:lnTo>
                    <a:pt x="236" y="129"/>
                  </a:lnTo>
                  <a:lnTo>
                    <a:pt x="235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9" y="127"/>
                  </a:lnTo>
                  <a:lnTo>
                    <a:pt x="229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21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4" y="121"/>
                  </a:lnTo>
                  <a:lnTo>
                    <a:pt x="212" y="119"/>
                  </a:lnTo>
                  <a:lnTo>
                    <a:pt x="212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4" y="119"/>
                  </a:lnTo>
                  <a:lnTo>
                    <a:pt x="204" y="117"/>
                  </a:lnTo>
                  <a:lnTo>
                    <a:pt x="202" y="115"/>
                  </a:lnTo>
                  <a:lnTo>
                    <a:pt x="200" y="113"/>
                  </a:lnTo>
                  <a:lnTo>
                    <a:pt x="199" y="108"/>
                  </a:lnTo>
                  <a:lnTo>
                    <a:pt x="197" y="106"/>
                  </a:lnTo>
                  <a:lnTo>
                    <a:pt x="195" y="104"/>
                  </a:lnTo>
                  <a:lnTo>
                    <a:pt x="195" y="104"/>
                  </a:lnTo>
                  <a:lnTo>
                    <a:pt x="193" y="104"/>
                  </a:lnTo>
                  <a:lnTo>
                    <a:pt x="193" y="102"/>
                  </a:lnTo>
                  <a:lnTo>
                    <a:pt x="193" y="102"/>
                  </a:lnTo>
                  <a:lnTo>
                    <a:pt x="191" y="102"/>
                  </a:lnTo>
                  <a:lnTo>
                    <a:pt x="191" y="100"/>
                  </a:lnTo>
                  <a:lnTo>
                    <a:pt x="191" y="98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5" y="91"/>
                  </a:lnTo>
                  <a:lnTo>
                    <a:pt x="183" y="89"/>
                  </a:lnTo>
                  <a:lnTo>
                    <a:pt x="183" y="91"/>
                  </a:lnTo>
                  <a:lnTo>
                    <a:pt x="182" y="89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9" y="72"/>
                  </a:lnTo>
                  <a:lnTo>
                    <a:pt x="191" y="72"/>
                  </a:lnTo>
                  <a:lnTo>
                    <a:pt x="193" y="68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4"/>
                  </a:lnTo>
                  <a:lnTo>
                    <a:pt x="193" y="62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5"/>
                  </a:lnTo>
                  <a:lnTo>
                    <a:pt x="191" y="55"/>
                  </a:lnTo>
                  <a:lnTo>
                    <a:pt x="191" y="55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55"/>
                  </a:lnTo>
                  <a:lnTo>
                    <a:pt x="185" y="53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2" y="49"/>
                  </a:lnTo>
                  <a:lnTo>
                    <a:pt x="182" y="55"/>
                  </a:lnTo>
                  <a:lnTo>
                    <a:pt x="182" y="57"/>
                  </a:lnTo>
                  <a:lnTo>
                    <a:pt x="180" y="59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70" y="55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3"/>
                  </a:lnTo>
                  <a:lnTo>
                    <a:pt x="166" y="41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6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9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7" y="4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7"/>
                  </a:lnTo>
                  <a:lnTo>
                    <a:pt x="119" y="9"/>
                  </a:lnTo>
                  <a:lnTo>
                    <a:pt x="117" y="7"/>
                  </a:lnTo>
                  <a:lnTo>
                    <a:pt x="115" y="6"/>
                  </a:lnTo>
                  <a:lnTo>
                    <a:pt x="113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11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4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0" y="68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81"/>
                  </a:lnTo>
                  <a:lnTo>
                    <a:pt x="110" y="83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12" y="87"/>
                  </a:lnTo>
                  <a:lnTo>
                    <a:pt x="113" y="89"/>
                  </a:lnTo>
                  <a:lnTo>
                    <a:pt x="115" y="89"/>
                  </a:lnTo>
                  <a:lnTo>
                    <a:pt x="115" y="89"/>
                  </a:lnTo>
                  <a:lnTo>
                    <a:pt x="115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0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1"/>
                  </a:lnTo>
                  <a:lnTo>
                    <a:pt x="100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87" y="93"/>
                  </a:lnTo>
                  <a:lnTo>
                    <a:pt x="85" y="93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0" y="79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0" y="96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6" y="119"/>
                  </a:lnTo>
                  <a:lnTo>
                    <a:pt x="34" y="119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4" y="121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9" y="127"/>
                  </a:lnTo>
                  <a:lnTo>
                    <a:pt x="9" y="129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8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11" y="151"/>
                  </a:lnTo>
                  <a:lnTo>
                    <a:pt x="15" y="151"/>
                  </a:lnTo>
                  <a:lnTo>
                    <a:pt x="17" y="151"/>
                  </a:lnTo>
                  <a:lnTo>
                    <a:pt x="19" y="153"/>
                  </a:lnTo>
                  <a:lnTo>
                    <a:pt x="23" y="161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72"/>
                  </a:lnTo>
                  <a:lnTo>
                    <a:pt x="30" y="17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4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4" y="189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3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24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8" y="216"/>
                  </a:lnTo>
                  <a:lnTo>
                    <a:pt x="30" y="216"/>
                  </a:lnTo>
                  <a:lnTo>
                    <a:pt x="32" y="216"/>
                  </a:lnTo>
                  <a:lnTo>
                    <a:pt x="34" y="214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41" y="214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7" y="212"/>
                  </a:lnTo>
                  <a:lnTo>
                    <a:pt x="51" y="210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8"/>
                  </a:lnTo>
                  <a:lnTo>
                    <a:pt x="59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2" y="210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1"/>
                  </a:lnTo>
                  <a:lnTo>
                    <a:pt x="72" y="223"/>
                  </a:lnTo>
                  <a:lnTo>
                    <a:pt x="74" y="225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6" y="235"/>
                  </a:lnTo>
                  <a:lnTo>
                    <a:pt x="76" y="238"/>
                  </a:lnTo>
                  <a:lnTo>
                    <a:pt x="76" y="240"/>
                  </a:lnTo>
                  <a:lnTo>
                    <a:pt x="77" y="242"/>
                  </a:lnTo>
                  <a:lnTo>
                    <a:pt x="77" y="242"/>
                  </a:lnTo>
                  <a:lnTo>
                    <a:pt x="81" y="246"/>
                  </a:lnTo>
                  <a:lnTo>
                    <a:pt x="83" y="248"/>
                  </a:lnTo>
                  <a:lnTo>
                    <a:pt x="83" y="250"/>
                  </a:lnTo>
                  <a:lnTo>
                    <a:pt x="79" y="252"/>
                  </a:lnTo>
                  <a:lnTo>
                    <a:pt x="79" y="254"/>
                  </a:lnTo>
                  <a:lnTo>
                    <a:pt x="79" y="255"/>
                  </a:lnTo>
                  <a:lnTo>
                    <a:pt x="77" y="255"/>
                  </a:lnTo>
                  <a:lnTo>
                    <a:pt x="77" y="257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5"/>
                  </a:lnTo>
                  <a:lnTo>
                    <a:pt x="76" y="267"/>
                  </a:lnTo>
                  <a:lnTo>
                    <a:pt x="76" y="269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77" y="272"/>
                  </a:lnTo>
                  <a:lnTo>
                    <a:pt x="77" y="274"/>
                  </a:lnTo>
                  <a:lnTo>
                    <a:pt x="77" y="274"/>
                  </a:lnTo>
                  <a:lnTo>
                    <a:pt x="76" y="276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0" y="284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8"/>
                  </a:lnTo>
                  <a:lnTo>
                    <a:pt x="64" y="290"/>
                  </a:lnTo>
                  <a:lnTo>
                    <a:pt x="62" y="291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6" y="295"/>
                  </a:lnTo>
                  <a:lnTo>
                    <a:pt x="70" y="297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5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7"/>
                  </a:lnTo>
                  <a:lnTo>
                    <a:pt x="72" y="307"/>
                  </a:lnTo>
                  <a:lnTo>
                    <a:pt x="72" y="307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0" y="312"/>
                  </a:lnTo>
                  <a:lnTo>
                    <a:pt x="70" y="312"/>
                  </a:lnTo>
                  <a:lnTo>
                    <a:pt x="70" y="314"/>
                  </a:lnTo>
                  <a:lnTo>
                    <a:pt x="72" y="316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0" y="320"/>
                  </a:lnTo>
                  <a:lnTo>
                    <a:pt x="68" y="320"/>
                  </a:lnTo>
                  <a:lnTo>
                    <a:pt x="68" y="322"/>
                  </a:lnTo>
                  <a:lnTo>
                    <a:pt x="66" y="324"/>
                  </a:lnTo>
                  <a:lnTo>
                    <a:pt x="66" y="326"/>
                  </a:lnTo>
                  <a:lnTo>
                    <a:pt x="64" y="327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60" y="331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5" y="348"/>
                  </a:lnTo>
                  <a:lnTo>
                    <a:pt x="53" y="350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2" y="354"/>
                  </a:lnTo>
                  <a:lnTo>
                    <a:pt x="64" y="356"/>
                  </a:lnTo>
                  <a:lnTo>
                    <a:pt x="64" y="358"/>
                  </a:lnTo>
                  <a:lnTo>
                    <a:pt x="66" y="358"/>
                  </a:lnTo>
                  <a:lnTo>
                    <a:pt x="68" y="358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76" y="352"/>
                  </a:lnTo>
                  <a:lnTo>
                    <a:pt x="77" y="350"/>
                  </a:lnTo>
                  <a:lnTo>
                    <a:pt x="85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9" y="343"/>
                  </a:lnTo>
                  <a:lnTo>
                    <a:pt x="89" y="343"/>
                  </a:lnTo>
                  <a:lnTo>
                    <a:pt x="89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9" y="341"/>
                  </a:lnTo>
                  <a:lnTo>
                    <a:pt x="89" y="341"/>
                  </a:lnTo>
                  <a:lnTo>
                    <a:pt x="91" y="341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39"/>
                  </a:lnTo>
                  <a:lnTo>
                    <a:pt x="94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6" y="335"/>
                  </a:lnTo>
                  <a:lnTo>
                    <a:pt x="98" y="335"/>
                  </a:lnTo>
                  <a:lnTo>
                    <a:pt x="100" y="333"/>
                  </a:lnTo>
                  <a:lnTo>
                    <a:pt x="100" y="333"/>
                  </a:lnTo>
                  <a:lnTo>
                    <a:pt x="100" y="331"/>
                  </a:lnTo>
                  <a:lnTo>
                    <a:pt x="100" y="331"/>
                  </a:lnTo>
                  <a:lnTo>
                    <a:pt x="102" y="331"/>
                  </a:lnTo>
                  <a:lnTo>
                    <a:pt x="102" y="331"/>
                  </a:lnTo>
                  <a:lnTo>
                    <a:pt x="102" y="329"/>
                  </a:lnTo>
                  <a:lnTo>
                    <a:pt x="104" y="329"/>
                  </a:lnTo>
                  <a:lnTo>
                    <a:pt x="110" y="327"/>
                  </a:lnTo>
                  <a:lnTo>
                    <a:pt x="110" y="326"/>
                  </a:lnTo>
                  <a:lnTo>
                    <a:pt x="112" y="322"/>
                  </a:lnTo>
                  <a:lnTo>
                    <a:pt x="113" y="318"/>
                  </a:lnTo>
                  <a:lnTo>
                    <a:pt x="113" y="318"/>
                  </a:lnTo>
                  <a:lnTo>
                    <a:pt x="113" y="316"/>
                  </a:lnTo>
                  <a:lnTo>
                    <a:pt x="115" y="316"/>
                  </a:lnTo>
                  <a:lnTo>
                    <a:pt x="115" y="318"/>
                  </a:lnTo>
                  <a:lnTo>
                    <a:pt x="117" y="318"/>
                  </a:lnTo>
                  <a:lnTo>
                    <a:pt x="121" y="320"/>
                  </a:lnTo>
                  <a:lnTo>
                    <a:pt x="121" y="318"/>
                  </a:lnTo>
                  <a:lnTo>
                    <a:pt x="132" y="307"/>
                  </a:lnTo>
                  <a:lnTo>
                    <a:pt x="134" y="307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40" y="308"/>
                  </a:lnTo>
                  <a:lnTo>
                    <a:pt x="140" y="310"/>
                  </a:lnTo>
                  <a:lnTo>
                    <a:pt x="142" y="310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6" y="314"/>
                  </a:lnTo>
                  <a:lnTo>
                    <a:pt x="149" y="318"/>
                  </a:lnTo>
                  <a:lnTo>
                    <a:pt x="151" y="318"/>
                  </a:lnTo>
                  <a:lnTo>
                    <a:pt x="153" y="318"/>
                  </a:lnTo>
                  <a:lnTo>
                    <a:pt x="155" y="320"/>
                  </a:lnTo>
                  <a:lnTo>
                    <a:pt x="157" y="322"/>
                  </a:lnTo>
                  <a:lnTo>
                    <a:pt x="159" y="324"/>
                  </a:lnTo>
                  <a:lnTo>
                    <a:pt x="161" y="324"/>
                  </a:lnTo>
                  <a:lnTo>
                    <a:pt x="166" y="324"/>
                  </a:lnTo>
                  <a:lnTo>
                    <a:pt x="168" y="324"/>
                  </a:lnTo>
                  <a:lnTo>
                    <a:pt x="170" y="327"/>
                  </a:lnTo>
                  <a:lnTo>
                    <a:pt x="168" y="331"/>
                  </a:lnTo>
                  <a:lnTo>
                    <a:pt x="168" y="333"/>
                  </a:lnTo>
                  <a:lnTo>
                    <a:pt x="170" y="333"/>
                  </a:lnTo>
                  <a:lnTo>
                    <a:pt x="172" y="335"/>
                  </a:lnTo>
                  <a:lnTo>
                    <a:pt x="174" y="335"/>
                  </a:lnTo>
                  <a:lnTo>
                    <a:pt x="174" y="335"/>
                  </a:lnTo>
                  <a:lnTo>
                    <a:pt x="174" y="333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5" y="326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91" y="320"/>
                  </a:lnTo>
                  <a:lnTo>
                    <a:pt x="193" y="320"/>
                  </a:lnTo>
                  <a:lnTo>
                    <a:pt x="195" y="322"/>
                  </a:lnTo>
                  <a:lnTo>
                    <a:pt x="197" y="322"/>
                  </a:lnTo>
                  <a:lnTo>
                    <a:pt x="197" y="322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14"/>
                  </a:lnTo>
                  <a:lnTo>
                    <a:pt x="200" y="314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4" y="310"/>
                  </a:lnTo>
                  <a:lnTo>
                    <a:pt x="204" y="310"/>
                  </a:lnTo>
                  <a:lnTo>
                    <a:pt x="206" y="308"/>
                  </a:lnTo>
                  <a:lnTo>
                    <a:pt x="206" y="307"/>
                  </a:lnTo>
                  <a:lnTo>
                    <a:pt x="206" y="305"/>
                  </a:lnTo>
                  <a:lnTo>
                    <a:pt x="208" y="305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10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299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5"/>
                  </a:lnTo>
                  <a:lnTo>
                    <a:pt x="214" y="293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21" y="290"/>
                  </a:lnTo>
                  <a:lnTo>
                    <a:pt x="223" y="290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1" y="291"/>
                  </a:lnTo>
                  <a:lnTo>
                    <a:pt x="233" y="291"/>
                  </a:lnTo>
                  <a:lnTo>
                    <a:pt x="236" y="293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38" y="295"/>
                  </a:lnTo>
                  <a:lnTo>
                    <a:pt x="242" y="297"/>
                  </a:lnTo>
                  <a:lnTo>
                    <a:pt x="244" y="297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50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3" y="299"/>
                  </a:lnTo>
                  <a:lnTo>
                    <a:pt x="253" y="301"/>
                  </a:lnTo>
                  <a:lnTo>
                    <a:pt x="253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7" y="299"/>
                  </a:lnTo>
                  <a:lnTo>
                    <a:pt x="259" y="299"/>
                  </a:lnTo>
                  <a:lnTo>
                    <a:pt x="259" y="297"/>
                  </a:lnTo>
                  <a:lnTo>
                    <a:pt x="261" y="297"/>
                  </a:lnTo>
                  <a:lnTo>
                    <a:pt x="263" y="299"/>
                  </a:lnTo>
                  <a:lnTo>
                    <a:pt x="265" y="301"/>
                  </a:lnTo>
                  <a:lnTo>
                    <a:pt x="269" y="307"/>
                  </a:lnTo>
                  <a:lnTo>
                    <a:pt x="271" y="314"/>
                  </a:lnTo>
                  <a:lnTo>
                    <a:pt x="272" y="314"/>
                  </a:lnTo>
                  <a:lnTo>
                    <a:pt x="272" y="316"/>
                  </a:lnTo>
                  <a:lnTo>
                    <a:pt x="276" y="320"/>
                  </a:lnTo>
                  <a:lnTo>
                    <a:pt x="278" y="322"/>
                  </a:lnTo>
                  <a:lnTo>
                    <a:pt x="280" y="327"/>
                  </a:lnTo>
                  <a:lnTo>
                    <a:pt x="282" y="329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8" y="335"/>
                  </a:lnTo>
                  <a:lnTo>
                    <a:pt x="288" y="335"/>
                  </a:lnTo>
                  <a:lnTo>
                    <a:pt x="289" y="339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3" y="344"/>
                  </a:lnTo>
                  <a:lnTo>
                    <a:pt x="295" y="346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10" y="354"/>
                  </a:lnTo>
                  <a:lnTo>
                    <a:pt x="312" y="356"/>
                  </a:lnTo>
                  <a:lnTo>
                    <a:pt x="312" y="358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8" y="365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8" y="371"/>
                  </a:lnTo>
                  <a:lnTo>
                    <a:pt x="318" y="375"/>
                  </a:lnTo>
                  <a:lnTo>
                    <a:pt x="318" y="379"/>
                  </a:lnTo>
                  <a:lnTo>
                    <a:pt x="318" y="380"/>
                  </a:lnTo>
                  <a:lnTo>
                    <a:pt x="314" y="390"/>
                  </a:lnTo>
                  <a:lnTo>
                    <a:pt x="314" y="392"/>
                  </a:lnTo>
                  <a:lnTo>
                    <a:pt x="314" y="397"/>
                  </a:lnTo>
                  <a:lnTo>
                    <a:pt x="314" y="399"/>
                  </a:lnTo>
                  <a:lnTo>
                    <a:pt x="314" y="399"/>
                  </a:lnTo>
                  <a:lnTo>
                    <a:pt x="314" y="401"/>
                  </a:lnTo>
                  <a:lnTo>
                    <a:pt x="314" y="401"/>
                  </a:lnTo>
                  <a:lnTo>
                    <a:pt x="314" y="403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6" y="411"/>
                  </a:lnTo>
                  <a:lnTo>
                    <a:pt x="316" y="413"/>
                  </a:lnTo>
                  <a:lnTo>
                    <a:pt x="316" y="413"/>
                  </a:lnTo>
                  <a:lnTo>
                    <a:pt x="314" y="416"/>
                  </a:lnTo>
                  <a:lnTo>
                    <a:pt x="314" y="418"/>
                  </a:lnTo>
                  <a:lnTo>
                    <a:pt x="314" y="422"/>
                  </a:lnTo>
                  <a:lnTo>
                    <a:pt x="314" y="424"/>
                  </a:lnTo>
                  <a:lnTo>
                    <a:pt x="314" y="424"/>
                  </a:lnTo>
                  <a:lnTo>
                    <a:pt x="314" y="426"/>
                  </a:lnTo>
                  <a:lnTo>
                    <a:pt x="316" y="428"/>
                  </a:lnTo>
                  <a:lnTo>
                    <a:pt x="320" y="430"/>
                  </a:lnTo>
                  <a:lnTo>
                    <a:pt x="322" y="430"/>
                  </a:lnTo>
                  <a:lnTo>
                    <a:pt x="322" y="432"/>
                  </a:lnTo>
                  <a:lnTo>
                    <a:pt x="324" y="432"/>
                  </a:lnTo>
                  <a:lnTo>
                    <a:pt x="324" y="433"/>
                  </a:lnTo>
                  <a:lnTo>
                    <a:pt x="324" y="435"/>
                  </a:lnTo>
                  <a:lnTo>
                    <a:pt x="324" y="437"/>
                  </a:lnTo>
                  <a:lnTo>
                    <a:pt x="325" y="437"/>
                  </a:lnTo>
                  <a:lnTo>
                    <a:pt x="325" y="437"/>
                  </a:lnTo>
                  <a:lnTo>
                    <a:pt x="327" y="439"/>
                  </a:lnTo>
                  <a:lnTo>
                    <a:pt x="327" y="439"/>
                  </a:lnTo>
                  <a:lnTo>
                    <a:pt x="329" y="441"/>
                  </a:lnTo>
                  <a:lnTo>
                    <a:pt x="329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3" y="443"/>
                  </a:lnTo>
                  <a:lnTo>
                    <a:pt x="333" y="445"/>
                  </a:lnTo>
                  <a:lnTo>
                    <a:pt x="333" y="449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5" y="452"/>
                  </a:lnTo>
                  <a:lnTo>
                    <a:pt x="337" y="454"/>
                  </a:lnTo>
                  <a:lnTo>
                    <a:pt x="346" y="458"/>
                  </a:lnTo>
                  <a:lnTo>
                    <a:pt x="348" y="458"/>
                  </a:lnTo>
                  <a:lnTo>
                    <a:pt x="350" y="458"/>
                  </a:lnTo>
                  <a:lnTo>
                    <a:pt x="358" y="460"/>
                  </a:lnTo>
                  <a:lnTo>
                    <a:pt x="360" y="460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8" y="462"/>
                  </a:lnTo>
                  <a:lnTo>
                    <a:pt x="358" y="464"/>
                  </a:lnTo>
                  <a:lnTo>
                    <a:pt x="356" y="466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8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61" y="479"/>
                  </a:lnTo>
                  <a:lnTo>
                    <a:pt x="361" y="479"/>
                  </a:lnTo>
                  <a:lnTo>
                    <a:pt x="365" y="479"/>
                  </a:lnTo>
                  <a:lnTo>
                    <a:pt x="367" y="479"/>
                  </a:lnTo>
                  <a:lnTo>
                    <a:pt x="369" y="479"/>
                  </a:lnTo>
                  <a:lnTo>
                    <a:pt x="373" y="481"/>
                  </a:lnTo>
                  <a:lnTo>
                    <a:pt x="375" y="485"/>
                  </a:lnTo>
                  <a:lnTo>
                    <a:pt x="375" y="486"/>
                  </a:lnTo>
                  <a:lnTo>
                    <a:pt x="375" y="490"/>
                  </a:lnTo>
                  <a:lnTo>
                    <a:pt x="373" y="496"/>
                  </a:lnTo>
                  <a:lnTo>
                    <a:pt x="373" y="496"/>
                  </a:lnTo>
                  <a:lnTo>
                    <a:pt x="373" y="500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3" y="507"/>
                  </a:lnTo>
                  <a:lnTo>
                    <a:pt x="365" y="509"/>
                  </a:lnTo>
                  <a:lnTo>
                    <a:pt x="365" y="509"/>
                  </a:lnTo>
                  <a:lnTo>
                    <a:pt x="367" y="509"/>
                  </a:lnTo>
                  <a:lnTo>
                    <a:pt x="369" y="509"/>
                  </a:lnTo>
                  <a:lnTo>
                    <a:pt x="369" y="509"/>
                  </a:lnTo>
                  <a:lnTo>
                    <a:pt x="369" y="511"/>
                  </a:lnTo>
                  <a:lnTo>
                    <a:pt x="369" y="513"/>
                  </a:lnTo>
                  <a:lnTo>
                    <a:pt x="369" y="513"/>
                  </a:lnTo>
                  <a:lnTo>
                    <a:pt x="367" y="513"/>
                  </a:lnTo>
                  <a:lnTo>
                    <a:pt x="365" y="515"/>
                  </a:lnTo>
                  <a:lnTo>
                    <a:pt x="361" y="519"/>
                  </a:lnTo>
                  <a:lnTo>
                    <a:pt x="361" y="519"/>
                  </a:lnTo>
                  <a:lnTo>
                    <a:pt x="361" y="521"/>
                  </a:lnTo>
                  <a:lnTo>
                    <a:pt x="361" y="522"/>
                  </a:lnTo>
                  <a:lnTo>
                    <a:pt x="361" y="524"/>
                  </a:lnTo>
                  <a:lnTo>
                    <a:pt x="361" y="524"/>
                  </a:lnTo>
                  <a:lnTo>
                    <a:pt x="363" y="524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8"/>
                  </a:lnTo>
                  <a:lnTo>
                    <a:pt x="365" y="528"/>
                  </a:lnTo>
                  <a:lnTo>
                    <a:pt x="369" y="530"/>
                  </a:lnTo>
                  <a:lnTo>
                    <a:pt x="369" y="532"/>
                  </a:lnTo>
                  <a:lnTo>
                    <a:pt x="371" y="532"/>
                  </a:lnTo>
                  <a:lnTo>
                    <a:pt x="371" y="532"/>
                  </a:lnTo>
                  <a:lnTo>
                    <a:pt x="367" y="534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67" y="539"/>
                  </a:lnTo>
                  <a:lnTo>
                    <a:pt x="367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41"/>
                  </a:lnTo>
                  <a:lnTo>
                    <a:pt x="365" y="541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3" y="545"/>
                  </a:lnTo>
                  <a:lnTo>
                    <a:pt x="363" y="545"/>
                  </a:lnTo>
                  <a:lnTo>
                    <a:pt x="363" y="547"/>
                  </a:lnTo>
                  <a:lnTo>
                    <a:pt x="365" y="549"/>
                  </a:lnTo>
                  <a:lnTo>
                    <a:pt x="365" y="549"/>
                  </a:lnTo>
                  <a:lnTo>
                    <a:pt x="365" y="553"/>
                  </a:lnTo>
                  <a:lnTo>
                    <a:pt x="363" y="555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3" y="564"/>
                  </a:lnTo>
                  <a:lnTo>
                    <a:pt x="361" y="566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70"/>
                  </a:lnTo>
                  <a:lnTo>
                    <a:pt x="360" y="572"/>
                  </a:lnTo>
                  <a:lnTo>
                    <a:pt x="358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2" y="574"/>
                  </a:lnTo>
                  <a:lnTo>
                    <a:pt x="352" y="574"/>
                  </a:lnTo>
                  <a:lnTo>
                    <a:pt x="350" y="574"/>
                  </a:lnTo>
                  <a:lnTo>
                    <a:pt x="350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44" y="577"/>
                  </a:lnTo>
                  <a:lnTo>
                    <a:pt x="342" y="577"/>
                  </a:lnTo>
                  <a:lnTo>
                    <a:pt x="342" y="579"/>
                  </a:lnTo>
                  <a:lnTo>
                    <a:pt x="344" y="581"/>
                  </a:lnTo>
                  <a:lnTo>
                    <a:pt x="344" y="581"/>
                  </a:lnTo>
                  <a:lnTo>
                    <a:pt x="348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2" y="591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6" y="592"/>
                  </a:lnTo>
                  <a:lnTo>
                    <a:pt x="358" y="592"/>
                  </a:lnTo>
                  <a:lnTo>
                    <a:pt x="360" y="592"/>
                  </a:lnTo>
                  <a:lnTo>
                    <a:pt x="361" y="592"/>
                  </a:lnTo>
                  <a:lnTo>
                    <a:pt x="363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7" y="589"/>
                  </a:lnTo>
                  <a:lnTo>
                    <a:pt x="367" y="589"/>
                  </a:lnTo>
                  <a:lnTo>
                    <a:pt x="367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71" y="591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5" y="592"/>
                  </a:lnTo>
                  <a:lnTo>
                    <a:pt x="375" y="592"/>
                  </a:lnTo>
                  <a:lnTo>
                    <a:pt x="377" y="594"/>
                  </a:lnTo>
                  <a:lnTo>
                    <a:pt x="377" y="594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80" y="594"/>
                  </a:lnTo>
                  <a:lnTo>
                    <a:pt x="382" y="596"/>
                  </a:lnTo>
                  <a:lnTo>
                    <a:pt x="382" y="598"/>
                  </a:lnTo>
                  <a:lnTo>
                    <a:pt x="384" y="600"/>
                  </a:lnTo>
                  <a:lnTo>
                    <a:pt x="390" y="606"/>
                  </a:lnTo>
                  <a:lnTo>
                    <a:pt x="392" y="606"/>
                  </a:lnTo>
                  <a:lnTo>
                    <a:pt x="394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401" y="606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3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7" y="598"/>
                  </a:lnTo>
                  <a:lnTo>
                    <a:pt x="407" y="598"/>
                  </a:lnTo>
                  <a:lnTo>
                    <a:pt x="409" y="596"/>
                  </a:lnTo>
                  <a:lnTo>
                    <a:pt x="409" y="596"/>
                  </a:lnTo>
                  <a:lnTo>
                    <a:pt x="407" y="594"/>
                  </a:lnTo>
                  <a:lnTo>
                    <a:pt x="407" y="594"/>
                  </a:lnTo>
                  <a:lnTo>
                    <a:pt x="405" y="592"/>
                  </a:lnTo>
                  <a:lnTo>
                    <a:pt x="403" y="589"/>
                  </a:lnTo>
                  <a:lnTo>
                    <a:pt x="403" y="587"/>
                  </a:lnTo>
                  <a:lnTo>
                    <a:pt x="399" y="585"/>
                  </a:lnTo>
                  <a:lnTo>
                    <a:pt x="399" y="585"/>
                  </a:lnTo>
                  <a:lnTo>
                    <a:pt x="399" y="583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7" y="579"/>
                  </a:lnTo>
                  <a:lnTo>
                    <a:pt x="397" y="577"/>
                  </a:lnTo>
                  <a:lnTo>
                    <a:pt x="395" y="577"/>
                  </a:lnTo>
                  <a:lnTo>
                    <a:pt x="395" y="577"/>
                  </a:lnTo>
                  <a:lnTo>
                    <a:pt x="395" y="575"/>
                  </a:lnTo>
                  <a:lnTo>
                    <a:pt x="397" y="575"/>
                  </a:lnTo>
                  <a:lnTo>
                    <a:pt x="397" y="575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11" y="575"/>
                  </a:lnTo>
                  <a:lnTo>
                    <a:pt x="411" y="574"/>
                  </a:lnTo>
                  <a:lnTo>
                    <a:pt x="413" y="574"/>
                  </a:lnTo>
                  <a:lnTo>
                    <a:pt x="413" y="572"/>
                  </a:lnTo>
                  <a:lnTo>
                    <a:pt x="413" y="568"/>
                  </a:lnTo>
                  <a:lnTo>
                    <a:pt x="414" y="566"/>
                  </a:lnTo>
                  <a:lnTo>
                    <a:pt x="414" y="568"/>
                  </a:lnTo>
                  <a:lnTo>
                    <a:pt x="418" y="570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4" y="570"/>
                  </a:lnTo>
                  <a:lnTo>
                    <a:pt x="426" y="568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1" y="560"/>
                  </a:lnTo>
                  <a:lnTo>
                    <a:pt x="431" y="560"/>
                  </a:lnTo>
                  <a:lnTo>
                    <a:pt x="433" y="560"/>
                  </a:lnTo>
                  <a:lnTo>
                    <a:pt x="433" y="560"/>
                  </a:lnTo>
                  <a:lnTo>
                    <a:pt x="433" y="562"/>
                  </a:lnTo>
                  <a:lnTo>
                    <a:pt x="433" y="562"/>
                  </a:lnTo>
                  <a:lnTo>
                    <a:pt x="435" y="564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7" y="566"/>
                  </a:lnTo>
                  <a:lnTo>
                    <a:pt x="437" y="566"/>
                  </a:lnTo>
                  <a:lnTo>
                    <a:pt x="439" y="568"/>
                  </a:lnTo>
                  <a:lnTo>
                    <a:pt x="441" y="570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8" y="574"/>
                  </a:lnTo>
                  <a:lnTo>
                    <a:pt x="450" y="575"/>
                  </a:lnTo>
                  <a:lnTo>
                    <a:pt x="452" y="577"/>
                  </a:lnTo>
                  <a:lnTo>
                    <a:pt x="452" y="579"/>
                  </a:lnTo>
                  <a:lnTo>
                    <a:pt x="454" y="579"/>
                  </a:lnTo>
                  <a:lnTo>
                    <a:pt x="454" y="579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60" y="577"/>
                  </a:lnTo>
                  <a:lnTo>
                    <a:pt x="460" y="577"/>
                  </a:lnTo>
                  <a:lnTo>
                    <a:pt x="462" y="579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6" y="574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9" y="570"/>
                  </a:lnTo>
                  <a:lnTo>
                    <a:pt x="469" y="572"/>
                  </a:lnTo>
                  <a:lnTo>
                    <a:pt x="469" y="572"/>
                  </a:lnTo>
                  <a:lnTo>
                    <a:pt x="471" y="574"/>
                  </a:lnTo>
                  <a:lnTo>
                    <a:pt x="473" y="572"/>
                  </a:lnTo>
                  <a:lnTo>
                    <a:pt x="475" y="572"/>
                  </a:lnTo>
                  <a:lnTo>
                    <a:pt x="477" y="570"/>
                  </a:lnTo>
                  <a:lnTo>
                    <a:pt x="477" y="568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9" y="566"/>
                  </a:lnTo>
                  <a:lnTo>
                    <a:pt x="481" y="566"/>
                  </a:lnTo>
                  <a:lnTo>
                    <a:pt x="481" y="566"/>
                  </a:lnTo>
                  <a:lnTo>
                    <a:pt x="481" y="564"/>
                  </a:lnTo>
                  <a:lnTo>
                    <a:pt x="481" y="564"/>
                  </a:lnTo>
                  <a:lnTo>
                    <a:pt x="481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4" y="560"/>
                  </a:lnTo>
                  <a:lnTo>
                    <a:pt x="484" y="558"/>
                  </a:lnTo>
                  <a:lnTo>
                    <a:pt x="486" y="558"/>
                  </a:lnTo>
                  <a:lnTo>
                    <a:pt x="488" y="560"/>
                  </a:lnTo>
                  <a:lnTo>
                    <a:pt x="490" y="562"/>
                  </a:lnTo>
                  <a:lnTo>
                    <a:pt x="490" y="562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58"/>
                  </a:lnTo>
                  <a:lnTo>
                    <a:pt x="496" y="558"/>
                  </a:lnTo>
                  <a:lnTo>
                    <a:pt x="496" y="558"/>
                  </a:lnTo>
                  <a:lnTo>
                    <a:pt x="496" y="557"/>
                  </a:lnTo>
                  <a:lnTo>
                    <a:pt x="496" y="557"/>
                  </a:lnTo>
                  <a:lnTo>
                    <a:pt x="498" y="557"/>
                  </a:lnTo>
                  <a:lnTo>
                    <a:pt x="500" y="553"/>
                  </a:lnTo>
                  <a:lnTo>
                    <a:pt x="501" y="551"/>
                  </a:lnTo>
                  <a:lnTo>
                    <a:pt x="501" y="551"/>
                  </a:lnTo>
                  <a:lnTo>
                    <a:pt x="500" y="551"/>
                  </a:lnTo>
                  <a:lnTo>
                    <a:pt x="500" y="549"/>
                  </a:lnTo>
                  <a:lnTo>
                    <a:pt x="500" y="549"/>
                  </a:lnTo>
                  <a:lnTo>
                    <a:pt x="500" y="547"/>
                  </a:lnTo>
                  <a:lnTo>
                    <a:pt x="500" y="547"/>
                  </a:lnTo>
                  <a:lnTo>
                    <a:pt x="500" y="545"/>
                  </a:lnTo>
                  <a:lnTo>
                    <a:pt x="500" y="545"/>
                  </a:lnTo>
                  <a:lnTo>
                    <a:pt x="500" y="543"/>
                  </a:lnTo>
                  <a:lnTo>
                    <a:pt x="501" y="541"/>
                  </a:lnTo>
                  <a:lnTo>
                    <a:pt x="503" y="539"/>
                  </a:lnTo>
                  <a:lnTo>
                    <a:pt x="503" y="539"/>
                  </a:lnTo>
                  <a:lnTo>
                    <a:pt x="503" y="538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498" y="534"/>
                  </a:lnTo>
                  <a:lnTo>
                    <a:pt x="496" y="534"/>
                  </a:lnTo>
                  <a:lnTo>
                    <a:pt x="496" y="532"/>
                  </a:lnTo>
                  <a:lnTo>
                    <a:pt x="496" y="532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6" y="528"/>
                  </a:lnTo>
                  <a:lnTo>
                    <a:pt x="498" y="528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3" y="528"/>
                  </a:lnTo>
                  <a:lnTo>
                    <a:pt x="505" y="528"/>
                  </a:lnTo>
                  <a:lnTo>
                    <a:pt x="505" y="528"/>
                  </a:lnTo>
                  <a:lnTo>
                    <a:pt x="505" y="526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2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7" y="521"/>
                  </a:lnTo>
                  <a:lnTo>
                    <a:pt x="507" y="519"/>
                  </a:lnTo>
                  <a:lnTo>
                    <a:pt x="507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11" y="513"/>
                  </a:lnTo>
                  <a:lnTo>
                    <a:pt x="511" y="513"/>
                  </a:lnTo>
                  <a:lnTo>
                    <a:pt x="509" y="5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Freeform 12"/>
            <p:cNvSpPr>
              <a:spLocks noEditPoints="1"/>
            </p:cNvSpPr>
            <p:nvPr/>
          </p:nvSpPr>
          <p:spPr bwMode="auto">
            <a:xfrm>
              <a:off x="6111876" y="3179763"/>
              <a:ext cx="4922838" cy="1809750"/>
            </a:xfrm>
            <a:custGeom>
              <a:avLst/>
              <a:gdLst>
                <a:gd name="T0" fmla="*/ 985 w 3101"/>
                <a:gd name="T1" fmla="*/ 460 h 1140"/>
                <a:gd name="T2" fmla="*/ 1414 w 3101"/>
                <a:gd name="T3" fmla="*/ 638 h 1140"/>
                <a:gd name="T4" fmla="*/ 1518 w 3101"/>
                <a:gd name="T5" fmla="*/ 388 h 1140"/>
                <a:gd name="T6" fmla="*/ 1486 w 3101"/>
                <a:gd name="T7" fmla="*/ 153 h 1140"/>
                <a:gd name="T8" fmla="*/ 1274 w 3101"/>
                <a:gd name="T9" fmla="*/ 301 h 1140"/>
                <a:gd name="T10" fmla="*/ 1386 w 3101"/>
                <a:gd name="T11" fmla="*/ 863 h 1140"/>
                <a:gd name="T12" fmla="*/ 1825 w 3101"/>
                <a:gd name="T13" fmla="*/ 748 h 1140"/>
                <a:gd name="T14" fmla="*/ 1638 w 3101"/>
                <a:gd name="T15" fmla="*/ 964 h 1140"/>
                <a:gd name="T16" fmla="*/ 846 w 3101"/>
                <a:gd name="T17" fmla="*/ 591 h 1140"/>
                <a:gd name="T18" fmla="*/ 877 w 3101"/>
                <a:gd name="T19" fmla="*/ 142 h 1140"/>
                <a:gd name="T20" fmla="*/ 1223 w 3101"/>
                <a:gd name="T21" fmla="*/ 880 h 1140"/>
                <a:gd name="T22" fmla="*/ 924 w 3101"/>
                <a:gd name="T23" fmla="*/ 345 h 1140"/>
                <a:gd name="T24" fmla="*/ 2376 w 3101"/>
                <a:gd name="T25" fmla="*/ 513 h 1140"/>
                <a:gd name="T26" fmla="*/ 2226 w 3101"/>
                <a:gd name="T27" fmla="*/ 418 h 1140"/>
                <a:gd name="T28" fmla="*/ 2245 w 3101"/>
                <a:gd name="T29" fmla="*/ 507 h 1140"/>
                <a:gd name="T30" fmla="*/ 2686 w 3101"/>
                <a:gd name="T31" fmla="*/ 579 h 1140"/>
                <a:gd name="T32" fmla="*/ 2787 w 3101"/>
                <a:gd name="T33" fmla="*/ 511 h 1140"/>
                <a:gd name="T34" fmla="*/ 2406 w 3101"/>
                <a:gd name="T35" fmla="*/ 403 h 1140"/>
                <a:gd name="T36" fmla="*/ 2421 w 3101"/>
                <a:gd name="T37" fmla="*/ 456 h 1140"/>
                <a:gd name="T38" fmla="*/ 1905 w 3101"/>
                <a:gd name="T39" fmla="*/ 490 h 1140"/>
                <a:gd name="T40" fmla="*/ 1889 w 3101"/>
                <a:gd name="T41" fmla="*/ 742 h 1140"/>
                <a:gd name="T42" fmla="*/ 1960 w 3101"/>
                <a:gd name="T43" fmla="*/ 801 h 1140"/>
                <a:gd name="T44" fmla="*/ 2175 w 3101"/>
                <a:gd name="T45" fmla="*/ 415 h 1140"/>
                <a:gd name="T46" fmla="*/ 1607 w 3101"/>
                <a:gd name="T47" fmla="*/ 621 h 1140"/>
                <a:gd name="T48" fmla="*/ 1753 w 3101"/>
                <a:gd name="T49" fmla="*/ 615 h 1140"/>
                <a:gd name="T50" fmla="*/ 1776 w 3101"/>
                <a:gd name="T51" fmla="*/ 526 h 1140"/>
                <a:gd name="T52" fmla="*/ 1746 w 3101"/>
                <a:gd name="T53" fmla="*/ 369 h 1140"/>
                <a:gd name="T54" fmla="*/ 1842 w 3101"/>
                <a:gd name="T55" fmla="*/ 330 h 1140"/>
                <a:gd name="T56" fmla="*/ 1712 w 3101"/>
                <a:gd name="T57" fmla="*/ 324 h 1140"/>
                <a:gd name="T58" fmla="*/ 2122 w 3101"/>
                <a:gd name="T59" fmla="*/ 934 h 1140"/>
                <a:gd name="T60" fmla="*/ 2035 w 3101"/>
                <a:gd name="T61" fmla="*/ 515 h 1140"/>
                <a:gd name="T62" fmla="*/ 2268 w 3101"/>
                <a:gd name="T63" fmla="*/ 882 h 1140"/>
                <a:gd name="T64" fmla="*/ 930 w 3101"/>
                <a:gd name="T65" fmla="*/ 916 h 1140"/>
                <a:gd name="T66" fmla="*/ 651 w 3101"/>
                <a:gd name="T67" fmla="*/ 534 h 1140"/>
                <a:gd name="T68" fmla="*/ 379 w 3101"/>
                <a:gd name="T69" fmla="*/ 254 h 1140"/>
                <a:gd name="T70" fmla="*/ 123 w 3101"/>
                <a:gd name="T71" fmla="*/ 148 h 1140"/>
                <a:gd name="T72" fmla="*/ 576 w 3101"/>
                <a:gd name="T73" fmla="*/ 725 h 1140"/>
                <a:gd name="T74" fmla="*/ 1715 w 3101"/>
                <a:gd name="T75" fmla="*/ 1091 h 1140"/>
                <a:gd name="T76" fmla="*/ 1766 w 3101"/>
                <a:gd name="T77" fmla="*/ 996 h 1140"/>
                <a:gd name="T78" fmla="*/ 1026 w 3101"/>
                <a:gd name="T79" fmla="*/ 862 h 1140"/>
                <a:gd name="T80" fmla="*/ 930 w 3101"/>
                <a:gd name="T81" fmla="*/ 913 h 1140"/>
                <a:gd name="T82" fmla="*/ 1361 w 3101"/>
                <a:gd name="T83" fmla="*/ 987 h 1140"/>
                <a:gd name="T84" fmla="*/ 1520 w 3101"/>
                <a:gd name="T85" fmla="*/ 964 h 1140"/>
                <a:gd name="T86" fmla="*/ 2166 w 3101"/>
                <a:gd name="T87" fmla="*/ 614 h 1140"/>
                <a:gd name="T88" fmla="*/ 2679 w 3101"/>
                <a:gd name="T89" fmla="*/ 816 h 1140"/>
                <a:gd name="T90" fmla="*/ 2622 w 3101"/>
                <a:gd name="T91" fmla="*/ 551 h 1140"/>
                <a:gd name="T92" fmla="*/ 2866 w 3101"/>
                <a:gd name="T93" fmla="*/ 504 h 1140"/>
                <a:gd name="T94" fmla="*/ 2569 w 3101"/>
                <a:gd name="T95" fmla="*/ 432 h 1140"/>
                <a:gd name="T96" fmla="*/ 2626 w 3101"/>
                <a:gd name="T97" fmla="*/ 551 h 1140"/>
                <a:gd name="T98" fmla="*/ 2598 w 3101"/>
                <a:gd name="T99" fmla="*/ 640 h 1140"/>
                <a:gd name="T100" fmla="*/ 2857 w 3101"/>
                <a:gd name="T101" fmla="*/ 735 h 1140"/>
                <a:gd name="T102" fmla="*/ 3065 w 3101"/>
                <a:gd name="T103" fmla="*/ 975 h 1140"/>
                <a:gd name="T104" fmla="*/ 2329 w 3101"/>
                <a:gd name="T105" fmla="*/ 583 h 1140"/>
                <a:gd name="T106" fmla="*/ 2452 w 3101"/>
                <a:gd name="T107" fmla="*/ 663 h 1140"/>
                <a:gd name="T108" fmla="*/ 2493 w 3101"/>
                <a:gd name="T109" fmla="*/ 754 h 1140"/>
                <a:gd name="T110" fmla="*/ 638 w 3101"/>
                <a:gd name="T111" fmla="*/ 339 h 1140"/>
                <a:gd name="T112" fmla="*/ 661 w 3101"/>
                <a:gd name="T113" fmla="*/ 330 h 1140"/>
                <a:gd name="T114" fmla="*/ 778 w 3101"/>
                <a:gd name="T115" fmla="*/ 566 h 1140"/>
                <a:gd name="T116" fmla="*/ 648 w 3101"/>
                <a:gd name="T117" fmla="*/ 343 h 1140"/>
                <a:gd name="T118" fmla="*/ 441 w 3101"/>
                <a:gd name="T119" fmla="*/ 259 h 1140"/>
                <a:gd name="T120" fmla="*/ 242 w 3101"/>
                <a:gd name="T121" fmla="*/ 475 h 1140"/>
                <a:gd name="T122" fmla="*/ 222 w 3101"/>
                <a:gd name="T123" fmla="*/ 432 h 1140"/>
                <a:gd name="T124" fmla="*/ 602 w 3101"/>
                <a:gd name="T125" fmla="*/ 326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1" h="1140">
                  <a:moveTo>
                    <a:pt x="1547" y="757"/>
                  </a:moveTo>
                  <a:lnTo>
                    <a:pt x="1547" y="757"/>
                  </a:lnTo>
                  <a:lnTo>
                    <a:pt x="1545" y="757"/>
                  </a:lnTo>
                  <a:lnTo>
                    <a:pt x="1545" y="757"/>
                  </a:lnTo>
                  <a:lnTo>
                    <a:pt x="1545" y="759"/>
                  </a:lnTo>
                  <a:lnTo>
                    <a:pt x="1547" y="759"/>
                  </a:lnTo>
                  <a:lnTo>
                    <a:pt x="1547" y="761"/>
                  </a:lnTo>
                  <a:lnTo>
                    <a:pt x="1547" y="761"/>
                  </a:lnTo>
                  <a:lnTo>
                    <a:pt x="1547" y="759"/>
                  </a:lnTo>
                  <a:lnTo>
                    <a:pt x="1547" y="757"/>
                  </a:lnTo>
                  <a:lnTo>
                    <a:pt x="1547" y="757"/>
                  </a:lnTo>
                  <a:close/>
                  <a:moveTo>
                    <a:pt x="1539" y="140"/>
                  </a:moveTo>
                  <a:lnTo>
                    <a:pt x="1539" y="140"/>
                  </a:lnTo>
                  <a:lnTo>
                    <a:pt x="1537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4" y="138"/>
                  </a:lnTo>
                  <a:lnTo>
                    <a:pt x="1534" y="138"/>
                  </a:lnTo>
                  <a:lnTo>
                    <a:pt x="1532" y="138"/>
                  </a:lnTo>
                  <a:lnTo>
                    <a:pt x="1534" y="138"/>
                  </a:lnTo>
                  <a:lnTo>
                    <a:pt x="1535" y="140"/>
                  </a:lnTo>
                  <a:lnTo>
                    <a:pt x="1535" y="142"/>
                  </a:lnTo>
                  <a:lnTo>
                    <a:pt x="1537" y="142"/>
                  </a:lnTo>
                  <a:lnTo>
                    <a:pt x="1539" y="142"/>
                  </a:lnTo>
                  <a:lnTo>
                    <a:pt x="1541" y="142"/>
                  </a:lnTo>
                  <a:lnTo>
                    <a:pt x="1541" y="142"/>
                  </a:lnTo>
                  <a:lnTo>
                    <a:pt x="1539" y="140"/>
                  </a:lnTo>
                  <a:close/>
                  <a:moveTo>
                    <a:pt x="1322" y="738"/>
                  </a:moveTo>
                  <a:lnTo>
                    <a:pt x="1322" y="738"/>
                  </a:lnTo>
                  <a:lnTo>
                    <a:pt x="1322" y="738"/>
                  </a:lnTo>
                  <a:lnTo>
                    <a:pt x="1322" y="737"/>
                  </a:lnTo>
                  <a:lnTo>
                    <a:pt x="1322" y="737"/>
                  </a:lnTo>
                  <a:lnTo>
                    <a:pt x="1322" y="738"/>
                  </a:lnTo>
                  <a:lnTo>
                    <a:pt x="1322" y="738"/>
                  </a:lnTo>
                  <a:lnTo>
                    <a:pt x="1322" y="740"/>
                  </a:lnTo>
                  <a:lnTo>
                    <a:pt x="1322" y="738"/>
                  </a:lnTo>
                  <a:close/>
                  <a:moveTo>
                    <a:pt x="1484" y="964"/>
                  </a:moveTo>
                  <a:lnTo>
                    <a:pt x="1484" y="964"/>
                  </a:lnTo>
                  <a:lnTo>
                    <a:pt x="1484" y="962"/>
                  </a:lnTo>
                  <a:lnTo>
                    <a:pt x="1484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4" y="964"/>
                  </a:lnTo>
                  <a:close/>
                  <a:moveTo>
                    <a:pt x="1511" y="945"/>
                  </a:moveTo>
                  <a:lnTo>
                    <a:pt x="1511" y="945"/>
                  </a:lnTo>
                  <a:lnTo>
                    <a:pt x="1509" y="945"/>
                  </a:lnTo>
                  <a:lnTo>
                    <a:pt x="1509" y="945"/>
                  </a:lnTo>
                  <a:lnTo>
                    <a:pt x="1507" y="945"/>
                  </a:lnTo>
                  <a:lnTo>
                    <a:pt x="1507" y="945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close/>
                  <a:moveTo>
                    <a:pt x="1517" y="958"/>
                  </a:moveTo>
                  <a:lnTo>
                    <a:pt x="1517" y="958"/>
                  </a:lnTo>
                  <a:lnTo>
                    <a:pt x="1517" y="960"/>
                  </a:lnTo>
                  <a:lnTo>
                    <a:pt x="1518" y="962"/>
                  </a:lnTo>
                  <a:lnTo>
                    <a:pt x="1518" y="962"/>
                  </a:lnTo>
                  <a:lnTo>
                    <a:pt x="1520" y="960"/>
                  </a:lnTo>
                  <a:lnTo>
                    <a:pt x="1522" y="960"/>
                  </a:lnTo>
                  <a:lnTo>
                    <a:pt x="1526" y="952"/>
                  </a:lnTo>
                  <a:lnTo>
                    <a:pt x="1526" y="951"/>
                  </a:lnTo>
                  <a:lnTo>
                    <a:pt x="1528" y="949"/>
                  </a:lnTo>
                  <a:lnTo>
                    <a:pt x="1530" y="949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28" y="945"/>
                  </a:lnTo>
                  <a:lnTo>
                    <a:pt x="1528" y="945"/>
                  </a:lnTo>
                  <a:lnTo>
                    <a:pt x="1520" y="945"/>
                  </a:lnTo>
                  <a:lnTo>
                    <a:pt x="1520" y="945"/>
                  </a:lnTo>
                  <a:lnTo>
                    <a:pt x="1517" y="947"/>
                  </a:lnTo>
                  <a:lnTo>
                    <a:pt x="1517" y="947"/>
                  </a:lnTo>
                  <a:lnTo>
                    <a:pt x="1517" y="949"/>
                  </a:lnTo>
                  <a:lnTo>
                    <a:pt x="1517" y="949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8" y="954"/>
                  </a:lnTo>
                  <a:lnTo>
                    <a:pt x="1518" y="954"/>
                  </a:lnTo>
                  <a:lnTo>
                    <a:pt x="1517" y="958"/>
                  </a:lnTo>
                  <a:lnTo>
                    <a:pt x="1517" y="958"/>
                  </a:lnTo>
                  <a:close/>
                  <a:moveTo>
                    <a:pt x="1528" y="746"/>
                  </a:moveTo>
                  <a:lnTo>
                    <a:pt x="1530" y="746"/>
                  </a:lnTo>
                  <a:lnTo>
                    <a:pt x="1528" y="744"/>
                  </a:lnTo>
                  <a:lnTo>
                    <a:pt x="1528" y="746"/>
                  </a:lnTo>
                  <a:lnTo>
                    <a:pt x="1528" y="746"/>
                  </a:lnTo>
                  <a:lnTo>
                    <a:pt x="1528" y="748"/>
                  </a:lnTo>
                  <a:lnTo>
                    <a:pt x="1528" y="746"/>
                  </a:lnTo>
                  <a:close/>
                  <a:moveTo>
                    <a:pt x="1511" y="174"/>
                  </a:moveTo>
                  <a:lnTo>
                    <a:pt x="1511" y="176"/>
                  </a:lnTo>
                  <a:lnTo>
                    <a:pt x="1511" y="176"/>
                  </a:lnTo>
                  <a:lnTo>
                    <a:pt x="1513" y="178"/>
                  </a:lnTo>
                  <a:lnTo>
                    <a:pt x="1513" y="178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7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7" y="174"/>
                  </a:lnTo>
                  <a:lnTo>
                    <a:pt x="1517" y="172"/>
                  </a:lnTo>
                  <a:lnTo>
                    <a:pt x="1515" y="172"/>
                  </a:lnTo>
                  <a:lnTo>
                    <a:pt x="1513" y="172"/>
                  </a:lnTo>
                  <a:lnTo>
                    <a:pt x="1513" y="174"/>
                  </a:lnTo>
                  <a:lnTo>
                    <a:pt x="1511" y="174"/>
                  </a:lnTo>
                  <a:close/>
                  <a:moveTo>
                    <a:pt x="941" y="227"/>
                  </a:move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5" y="227"/>
                  </a:lnTo>
                  <a:lnTo>
                    <a:pt x="945" y="227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31"/>
                  </a:lnTo>
                  <a:lnTo>
                    <a:pt x="947" y="231"/>
                  </a:lnTo>
                  <a:lnTo>
                    <a:pt x="949" y="229"/>
                  </a:lnTo>
                  <a:lnTo>
                    <a:pt x="951" y="229"/>
                  </a:lnTo>
                  <a:lnTo>
                    <a:pt x="951" y="229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47" y="227"/>
                  </a:lnTo>
                  <a:lnTo>
                    <a:pt x="947" y="227"/>
                  </a:lnTo>
                  <a:lnTo>
                    <a:pt x="945" y="225"/>
                  </a:lnTo>
                  <a:lnTo>
                    <a:pt x="945" y="225"/>
                  </a:lnTo>
                  <a:lnTo>
                    <a:pt x="943" y="225"/>
                  </a:lnTo>
                  <a:lnTo>
                    <a:pt x="943" y="225"/>
                  </a:lnTo>
                  <a:lnTo>
                    <a:pt x="941" y="225"/>
                  </a:lnTo>
                  <a:lnTo>
                    <a:pt x="941" y="227"/>
                  </a:lnTo>
                  <a:lnTo>
                    <a:pt x="941" y="227"/>
                  </a:lnTo>
                  <a:lnTo>
                    <a:pt x="941" y="227"/>
                  </a:lnTo>
                  <a:close/>
                  <a:moveTo>
                    <a:pt x="1528" y="131"/>
                  </a:moveTo>
                  <a:lnTo>
                    <a:pt x="1532" y="131"/>
                  </a:lnTo>
                  <a:lnTo>
                    <a:pt x="1534" y="127"/>
                  </a:lnTo>
                  <a:lnTo>
                    <a:pt x="1534" y="125"/>
                  </a:lnTo>
                  <a:lnTo>
                    <a:pt x="1534" y="123"/>
                  </a:lnTo>
                  <a:lnTo>
                    <a:pt x="1534" y="123"/>
                  </a:lnTo>
                  <a:lnTo>
                    <a:pt x="1530" y="121"/>
                  </a:lnTo>
                  <a:lnTo>
                    <a:pt x="1528" y="119"/>
                  </a:lnTo>
                  <a:lnTo>
                    <a:pt x="1528" y="119"/>
                  </a:lnTo>
                  <a:lnTo>
                    <a:pt x="1526" y="119"/>
                  </a:lnTo>
                  <a:lnTo>
                    <a:pt x="1524" y="121"/>
                  </a:lnTo>
                  <a:lnTo>
                    <a:pt x="1524" y="125"/>
                  </a:lnTo>
                  <a:lnTo>
                    <a:pt x="1524" y="129"/>
                  </a:lnTo>
                  <a:lnTo>
                    <a:pt x="1528" y="131"/>
                  </a:lnTo>
                  <a:close/>
                  <a:moveTo>
                    <a:pt x="951" y="258"/>
                  </a:moveTo>
                  <a:lnTo>
                    <a:pt x="951" y="258"/>
                  </a:lnTo>
                  <a:lnTo>
                    <a:pt x="951" y="259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close/>
                  <a:moveTo>
                    <a:pt x="939" y="231"/>
                  </a:moveTo>
                  <a:lnTo>
                    <a:pt x="939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31"/>
                  </a:lnTo>
                  <a:close/>
                  <a:moveTo>
                    <a:pt x="939" y="320"/>
                  </a:moveTo>
                  <a:lnTo>
                    <a:pt x="943" y="331"/>
                  </a:lnTo>
                  <a:lnTo>
                    <a:pt x="943" y="333"/>
                  </a:lnTo>
                  <a:lnTo>
                    <a:pt x="941" y="335"/>
                  </a:lnTo>
                  <a:lnTo>
                    <a:pt x="941" y="337"/>
                  </a:lnTo>
                  <a:lnTo>
                    <a:pt x="939" y="339"/>
                  </a:lnTo>
                  <a:lnTo>
                    <a:pt x="939" y="339"/>
                  </a:lnTo>
                  <a:lnTo>
                    <a:pt x="937" y="339"/>
                  </a:lnTo>
                  <a:lnTo>
                    <a:pt x="937" y="339"/>
                  </a:lnTo>
                  <a:lnTo>
                    <a:pt x="935" y="341"/>
                  </a:lnTo>
                  <a:lnTo>
                    <a:pt x="933" y="341"/>
                  </a:lnTo>
                  <a:lnTo>
                    <a:pt x="933" y="341"/>
                  </a:lnTo>
                  <a:lnTo>
                    <a:pt x="933" y="343"/>
                  </a:lnTo>
                  <a:lnTo>
                    <a:pt x="935" y="345"/>
                  </a:lnTo>
                  <a:lnTo>
                    <a:pt x="935" y="347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7" y="352"/>
                  </a:lnTo>
                  <a:lnTo>
                    <a:pt x="939" y="354"/>
                  </a:lnTo>
                  <a:lnTo>
                    <a:pt x="939" y="356"/>
                  </a:lnTo>
                  <a:lnTo>
                    <a:pt x="939" y="358"/>
                  </a:lnTo>
                  <a:lnTo>
                    <a:pt x="939" y="360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7" y="364"/>
                  </a:lnTo>
                  <a:lnTo>
                    <a:pt x="939" y="365"/>
                  </a:lnTo>
                  <a:lnTo>
                    <a:pt x="939" y="367"/>
                  </a:lnTo>
                  <a:lnTo>
                    <a:pt x="939" y="369"/>
                  </a:lnTo>
                  <a:lnTo>
                    <a:pt x="939" y="369"/>
                  </a:lnTo>
                  <a:lnTo>
                    <a:pt x="939" y="371"/>
                  </a:lnTo>
                  <a:lnTo>
                    <a:pt x="939" y="375"/>
                  </a:lnTo>
                  <a:lnTo>
                    <a:pt x="939" y="377"/>
                  </a:lnTo>
                  <a:lnTo>
                    <a:pt x="941" y="377"/>
                  </a:lnTo>
                  <a:lnTo>
                    <a:pt x="945" y="377"/>
                  </a:lnTo>
                  <a:lnTo>
                    <a:pt x="947" y="377"/>
                  </a:lnTo>
                  <a:lnTo>
                    <a:pt x="947" y="379"/>
                  </a:lnTo>
                  <a:lnTo>
                    <a:pt x="951" y="381"/>
                  </a:lnTo>
                  <a:lnTo>
                    <a:pt x="954" y="390"/>
                  </a:lnTo>
                  <a:lnTo>
                    <a:pt x="956" y="390"/>
                  </a:lnTo>
                  <a:lnTo>
                    <a:pt x="960" y="394"/>
                  </a:lnTo>
                  <a:lnTo>
                    <a:pt x="962" y="396"/>
                  </a:lnTo>
                  <a:lnTo>
                    <a:pt x="964" y="396"/>
                  </a:lnTo>
                  <a:lnTo>
                    <a:pt x="956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8"/>
                  </a:lnTo>
                  <a:lnTo>
                    <a:pt x="954" y="400"/>
                  </a:lnTo>
                  <a:lnTo>
                    <a:pt x="956" y="401"/>
                  </a:lnTo>
                  <a:lnTo>
                    <a:pt x="956" y="403"/>
                  </a:lnTo>
                  <a:lnTo>
                    <a:pt x="956" y="407"/>
                  </a:lnTo>
                  <a:lnTo>
                    <a:pt x="956" y="409"/>
                  </a:lnTo>
                  <a:lnTo>
                    <a:pt x="956" y="409"/>
                  </a:lnTo>
                  <a:lnTo>
                    <a:pt x="956" y="411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6" y="411"/>
                  </a:lnTo>
                  <a:lnTo>
                    <a:pt x="954" y="411"/>
                  </a:lnTo>
                  <a:lnTo>
                    <a:pt x="952" y="411"/>
                  </a:lnTo>
                  <a:lnTo>
                    <a:pt x="949" y="411"/>
                  </a:lnTo>
                  <a:lnTo>
                    <a:pt x="949" y="411"/>
                  </a:lnTo>
                  <a:lnTo>
                    <a:pt x="947" y="411"/>
                  </a:lnTo>
                  <a:lnTo>
                    <a:pt x="947" y="413"/>
                  </a:lnTo>
                  <a:lnTo>
                    <a:pt x="947" y="415"/>
                  </a:lnTo>
                  <a:lnTo>
                    <a:pt x="947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7"/>
                  </a:lnTo>
                  <a:lnTo>
                    <a:pt x="951" y="418"/>
                  </a:lnTo>
                  <a:lnTo>
                    <a:pt x="952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4"/>
                  </a:lnTo>
                  <a:lnTo>
                    <a:pt x="952" y="430"/>
                  </a:lnTo>
                  <a:lnTo>
                    <a:pt x="952" y="432"/>
                  </a:lnTo>
                  <a:lnTo>
                    <a:pt x="952" y="432"/>
                  </a:lnTo>
                  <a:lnTo>
                    <a:pt x="954" y="434"/>
                  </a:lnTo>
                  <a:lnTo>
                    <a:pt x="954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6"/>
                  </a:lnTo>
                  <a:lnTo>
                    <a:pt x="958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7"/>
                  </a:lnTo>
                  <a:lnTo>
                    <a:pt x="962" y="437"/>
                  </a:lnTo>
                  <a:lnTo>
                    <a:pt x="962" y="437"/>
                  </a:lnTo>
                  <a:lnTo>
                    <a:pt x="968" y="436"/>
                  </a:lnTo>
                  <a:lnTo>
                    <a:pt x="969" y="437"/>
                  </a:lnTo>
                  <a:lnTo>
                    <a:pt x="971" y="437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69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41"/>
                  </a:lnTo>
                  <a:lnTo>
                    <a:pt x="968" y="441"/>
                  </a:lnTo>
                  <a:lnTo>
                    <a:pt x="969" y="441"/>
                  </a:lnTo>
                  <a:lnTo>
                    <a:pt x="969" y="441"/>
                  </a:lnTo>
                  <a:lnTo>
                    <a:pt x="971" y="441"/>
                  </a:lnTo>
                  <a:lnTo>
                    <a:pt x="973" y="443"/>
                  </a:lnTo>
                  <a:lnTo>
                    <a:pt x="973" y="443"/>
                  </a:lnTo>
                  <a:lnTo>
                    <a:pt x="975" y="445"/>
                  </a:lnTo>
                  <a:lnTo>
                    <a:pt x="975" y="445"/>
                  </a:lnTo>
                  <a:lnTo>
                    <a:pt x="977" y="445"/>
                  </a:lnTo>
                  <a:lnTo>
                    <a:pt x="977" y="445"/>
                  </a:lnTo>
                  <a:lnTo>
                    <a:pt x="979" y="445"/>
                  </a:lnTo>
                  <a:lnTo>
                    <a:pt x="977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3" y="445"/>
                  </a:lnTo>
                  <a:lnTo>
                    <a:pt x="971" y="445"/>
                  </a:lnTo>
                  <a:lnTo>
                    <a:pt x="969" y="443"/>
                  </a:lnTo>
                  <a:lnTo>
                    <a:pt x="966" y="443"/>
                  </a:lnTo>
                  <a:lnTo>
                    <a:pt x="964" y="443"/>
                  </a:lnTo>
                  <a:lnTo>
                    <a:pt x="962" y="441"/>
                  </a:lnTo>
                  <a:lnTo>
                    <a:pt x="962" y="441"/>
                  </a:lnTo>
                  <a:lnTo>
                    <a:pt x="960" y="443"/>
                  </a:lnTo>
                  <a:lnTo>
                    <a:pt x="960" y="443"/>
                  </a:lnTo>
                  <a:lnTo>
                    <a:pt x="962" y="454"/>
                  </a:lnTo>
                  <a:lnTo>
                    <a:pt x="962" y="454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9" y="458"/>
                  </a:lnTo>
                  <a:lnTo>
                    <a:pt x="969" y="458"/>
                  </a:lnTo>
                  <a:lnTo>
                    <a:pt x="971" y="458"/>
                  </a:lnTo>
                  <a:lnTo>
                    <a:pt x="971" y="458"/>
                  </a:lnTo>
                  <a:lnTo>
                    <a:pt x="971" y="456"/>
                  </a:lnTo>
                  <a:lnTo>
                    <a:pt x="971" y="456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3" y="454"/>
                  </a:lnTo>
                  <a:lnTo>
                    <a:pt x="973" y="454"/>
                  </a:lnTo>
                  <a:lnTo>
                    <a:pt x="977" y="454"/>
                  </a:lnTo>
                  <a:lnTo>
                    <a:pt x="979" y="454"/>
                  </a:lnTo>
                  <a:lnTo>
                    <a:pt x="981" y="456"/>
                  </a:lnTo>
                  <a:lnTo>
                    <a:pt x="983" y="456"/>
                  </a:lnTo>
                  <a:lnTo>
                    <a:pt x="985" y="460"/>
                  </a:lnTo>
                  <a:lnTo>
                    <a:pt x="985" y="462"/>
                  </a:lnTo>
                  <a:lnTo>
                    <a:pt x="985" y="462"/>
                  </a:lnTo>
                  <a:lnTo>
                    <a:pt x="986" y="460"/>
                  </a:lnTo>
                  <a:lnTo>
                    <a:pt x="986" y="460"/>
                  </a:lnTo>
                  <a:lnTo>
                    <a:pt x="986" y="462"/>
                  </a:lnTo>
                  <a:lnTo>
                    <a:pt x="988" y="464"/>
                  </a:lnTo>
                  <a:lnTo>
                    <a:pt x="990" y="462"/>
                  </a:lnTo>
                  <a:lnTo>
                    <a:pt x="992" y="460"/>
                  </a:lnTo>
                  <a:lnTo>
                    <a:pt x="992" y="460"/>
                  </a:lnTo>
                  <a:lnTo>
                    <a:pt x="992" y="458"/>
                  </a:lnTo>
                  <a:lnTo>
                    <a:pt x="992" y="456"/>
                  </a:lnTo>
                  <a:lnTo>
                    <a:pt x="994" y="456"/>
                  </a:lnTo>
                  <a:lnTo>
                    <a:pt x="996" y="456"/>
                  </a:lnTo>
                  <a:lnTo>
                    <a:pt x="996" y="456"/>
                  </a:lnTo>
                  <a:lnTo>
                    <a:pt x="994" y="456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2" y="460"/>
                  </a:lnTo>
                  <a:lnTo>
                    <a:pt x="994" y="462"/>
                  </a:lnTo>
                  <a:lnTo>
                    <a:pt x="994" y="462"/>
                  </a:lnTo>
                  <a:lnTo>
                    <a:pt x="994" y="464"/>
                  </a:lnTo>
                  <a:lnTo>
                    <a:pt x="996" y="466"/>
                  </a:lnTo>
                  <a:lnTo>
                    <a:pt x="996" y="466"/>
                  </a:lnTo>
                  <a:lnTo>
                    <a:pt x="998" y="468"/>
                  </a:lnTo>
                  <a:lnTo>
                    <a:pt x="1000" y="470"/>
                  </a:lnTo>
                  <a:lnTo>
                    <a:pt x="1000" y="470"/>
                  </a:lnTo>
                  <a:lnTo>
                    <a:pt x="1002" y="470"/>
                  </a:lnTo>
                  <a:lnTo>
                    <a:pt x="1002" y="470"/>
                  </a:lnTo>
                  <a:lnTo>
                    <a:pt x="1004" y="472"/>
                  </a:lnTo>
                  <a:lnTo>
                    <a:pt x="1004" y="472"/>
                  </a:lnTo>
                  <a:lnTo>
                    <a:pt x="1005" y="472"/>
                  </a:lnTo>
                  <a:lnTo>
                    <a:pt x="1007" y="472"/>
                  </a:lnTo>
                  <a:lnTo>
                    <a:pt x="1007" y="473"/>
                  </a:lnTo>
                  <a:lnTo>
                    <a:pt x="1005" y="475"/>
                  </a:lnTo>
                  <a:lnTo>
                    <a:pt x="1005" y="477"/>
                  </a:lnTo>
                  <a:lnTo>
                    <a:pt x="1005" y="479"/>
                  </a:lnTo>
                  <a:lnTo>
                    <a:pt x="1007" y="479"/>
                  </a:lnTo>
                  <a:lnTo>
                    <a:pt x="1007" y="481"/>
                  </a:lnTo>
                  <a:lnTo>
                    <a:pt x="1009" y="483"/>
                  </a:lnTo>
                  <a:lnTo>
                    <a:pt x="1011" y="483"/>
                  </a:lnTo>
                  <a:lnTo>
                    <a:pt x="1011" y="483"/>
                  </a:lnTo>
                  <a:lnTo>
                    <a:pt x="1013" y="483"/>
                  </a:lnTo>
                  <a:lnTo>
                    <a:pt x="1015" y="485"/>
                  </a:lnTo>
                  <a:lnTo>
                    <a:pt x="1015" y="487"/>
                  </a:lnTo>
                  <a:lnTo>
                    <a:pt x="1015" y="490"/>
                  </a:lnTo>
                  <a:lnTo>
                    <a:pt x="1015" y="494"/>
                  </a:lnTo>
                  <a:lnTo>
                    <a:pt x="1013" y="502"/>
                  </a:lnTo>
                  <a:lnTo>
                    <a:pt x="1013" y="506"/>
                  </a:lnTo>
                  <a:lnTo>
                    <a:pt x="1013" y="507"/>
                  </a:lnTo>
                  <a:lnTo>
                    <a:pt x="1011" y="511"/>
                  </a:lnTo>
                  <a:lnTo>
                    <a:pt x="1011" y="513"/>
                  </a:lnTo>
                  <a:lnTo>
                    <a:pt x="1009" y="513"/>
                  </a:lnTo>
                  <a:lnTo>
                    <a:pt x="1009" y="515"/>
                  </a:lnTo>
                  <a:lnTo>
                    <a:pt x="1005" y="515"/>
                  </a:lnTo>
                  <a:lnTo>
                    <a:pt x="1005" y="517"/>
                  </a:lnTo>
                  <a:lnTo>
                    <a:pt x="1005" y="517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7" y="523"/>
                  </a:lnTo>
                  <a:lnTo>
                    <a:pt x="1009" y="523"/>
                  </a:lnTo>
                  <a:lnTo>
                    <a:pt x="1011" y="525"/>
                  </a:lnTo>
                  <a:lnTo>
                    <a:pt x="1013" y="525"/>
                  </a:lnTo>
                  <a:lnTo>
                    <a:pt x="1015" y="526"/>
                  </a:lnTo>
                  <a:lnTo>
                    <a:pt x="1017" y="526"/>
                  </a:lnTo>
                  <a:lnTo>
                    <a:pt x="1017" y="528"/>
                  </a:lnTo>
                  <a:lnTo>
                    <a:pt x="1017" y="528"/>
                  </a:lnTo>
                  <a:lnTo>
                    <a:pt x="1019" y="532"/>
                  </a:lnTo>
                  <a:lnTo>
                    <a:pt x="1021" y="536"/>
                  </a:lnTo>
                  <a:lnTo>
                    <a:pt x="1019" y="540"/>
                  </a:lnTo>
                  <a:lnTo>
                    <a:pt x="1019" y="542"/>
                  </a:lnTo>
                  <a:lnTo>
                    <a:pt x="1017" y="545"/>
                  </a:lnTo>
                  <a:lnTo>
                    <a:pt x="1017" y="545"/>
                  </a:lnTo>
                  <a:lnTo>
                    <a:pt x="1017" y="547"/>
                  </a:lnTo>
                  <a:lnTo>
                    <a:pt x="1019" y="549"/>
                  </a:lnTo>
                  <a:lnTo>
                    <a:pt x="1019" y="549"/>
                  </a:lnTo>
                  <a:lnTo>
                    <a:pt x="1021" y="549"/>
                  </a:lnTo>
                  <a:lnTo>
                    <a:pt x="1021" y="551"/>
                  </a:lnTo>
                  <a:lnTo>
                    <a:pt x="1021" y="557"/>
                  </a:lnTo>
                  <a:lnTo>
                    <a:pt x="1022" y="559"/>
                  </a:lnTo>
                  <a:lnTo>
                    <a:pt x="1022" y="561"/>
                  </a:lnTo>
                  <a:lnTo>
                    <a:pt x="1024" y="566"/>
                  </a:lnTo>
                  <a:lnTo>
                    <a:pt x="1026" y="566"/>
                  </a:lnTo>
                  <a:lnTo>
                    <a:pt x="1028" y="568"/>
                  </a:lnTo>
                  <a:lnTo>
                    <a:pt x="1030" y="566"/>
                  </a:lnTo>
                  <a:lnTo>
                    <a:pt x="1028" y="568"/>
                  </a:lnTo>
                  <a:lnTo>
                    <a:pt x="1026" y="568"/>
                  </a:lnTo>
                  <a:lnTo>
                    <a:pt x="1024" y="568"/>
                  </a:lnTo>
                  <a:lnTo>
                    <a:pt x="1024" y="570"/>
                  </a:lnTo>
                  <a:lnTo>
                    <a:pt x="1022" y="572"/>
                  </a:lnTo>
                  <a:lnTo>
                    <a:pt x="1022" y="572"/>
                  </a:lnTo>
                  <a:lnTo>
                    <a:pt x="1022" y="574"/>
                  </a:lnTo>
                  <a:lnTo>
                    <a:pt x="1022" y="574"/>
                  </a:lnTo>
                  <a:lnTo>
                    <a:pt x="1024" y="574"/>
                  </a:lnTo>
                  <a:lnTo>
                    <a:pt x="1026" y="576"/>
                  </a:lnTo>
                  <a:lnTo>
                    <a:pt x="1026" y="576"/>
                  </a:lnTo>
                  <a:lnTo>
                    <a:pt x="1026" y="578"/>
                  </a:lnTo>
                  <a:lnTo>
                    <a:pt x="1026" y="581"/>
                  </a:lnTo>
                  <a:lnTo>
                    <a:pt x="1028" y="583"/>
                  </a:lnTo>
                  <a:lnTo>
                    <a:pt x="1028" y="585"/>
                  </a:lnTo>
                  <a:lnTo>
                    <a:pt x="1026" y="589"/>
                  </a:lnTo>
                  <a:lnTo>
                    <a:pt x="1026" y="591"/>
                  </a:lnTo>
                  <a:lnTo>
                    <a:pt x="1024" y="591"/>
                  </a:lnTo>
                  <a:lnTo>
                    <a:pt x="1026" y="595"/>
                  </a:lnTo>
                  <a:lnTo>
                    <a:pt x="1028" y="596"/>
                  </a:lnTo>
                  <a:lnTo>
                    <a:pt x="1028" y="598"/>
                  </a:lnTo>
                  <a:lnTo>
                    <a:pt x="1032" y="598"/>
                  </a:lnTo>
                  <a:lnTo>
                    <a:pt x="1038" y="593"/>
                  </a:lnTo>
                  <a:lnTo>
                    <a:pt x="1045" y="591"/>
                  </a:lnTo>
                  <a:lnTo>
                    <a:pt x="1049" y="589"/>
                  </a:lnTo>
                  <a:lnTo>
                    <a:pt x="1051" y="591"/>
                  </a:lnTo>
                  <a:lnTo>
                    <a:pt x="1053" y="593"/>
                  </a:lnTo>
                  <a:lnTo>
                    <a:pt x="1053" y="595"/>
                  </a:lnTo>
                  <a:lnTo>
                    <a:pt x="1055" y="596"/>
                  </a:lnTo>
                  <a:lnTo>
                    <a:pt x="1055" y="598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3" y="602"/>
                  </a:lnTo>
                  <a:lnTo>
                    <a:pt x="1053" y="602"/>
                  </a:lnTo>
                  <a:lnTo>
                    <a:pt x="1057" y="604"/>
                  </a:lnTo>
                  <a:lnTo>
                    <a:pt x="1058" y="602"/>
                  </a:lnTo>
                  <a:lnTo>
                    <a:pt x="1064" y="596"/>
                  </a:lnTo>
                  <a:lnTo>
                    <a:pt x="1064" y="595"/>
                  </a:lnTo>
                  <a:lnTo>
                    <a:pt x="1066" y="595"/>
                  </a:lnTo>
                  <a:lnTo>
                    <a:pt x="1068" y="595"/>
                  </a:lnTo>
                  <a:lnTo>
                    <a:pt x="1070" y="593"/>
                  </a:lnTo>
                  <a:lnTo>
                    <a:pt x="1072" y="593"/>
                  </a:lnTo>
                  <a:lnTo>
                    <a:pt x="1074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0" y="595"/>
                  </a:lnTo>
                  <a:lnTo>
                    <a:pt x="1068" y="595"/>
                  </a:lnTo>
                  <a:lnTo>
                    <a:pt x="1066" y="596"/>
                  </a:lnTo>
                  <a:lnTo>
                    <a:pt x="1064" y="596"/>
                  </a:lnTo>
                  <a:lnTo>
                    <a:pt x="1062" y="598"/>
                  </a:lnTo>
                  <a:lnTo>
                    <a:pt x="1062" y="598"/>
                  </a:lnTo>
                  <a:lnTo>
                    <a:pt x="1062" y="600"/>
                  </a:lnTo>
                  <a:lnTo>
                    <a:pt x="1062" y="600"/>
                  </a:lnTo>
                  <a:lnTo>
                    <a:pt x="1066" y="600"/>
                  </a:lnTo>
                  <a:lnTo>
                    <a:pt x="1066" y="600"/>
                  </a:lnTo>
                  <a:lnTo>
                    <a:pt x="1072" y="604"/>
                  </a:lnTo>
                  <a:lnTo>
                    <a:pt x="1075" y="604"/>
                  </a:lnTo>
                  <a:lnTo>
                    <a:pt x="1077" y="604"/>
                  </a:lnTo>
                  <a:lnTo>
                    <a:pt x="1083" y="602"/>
                  </a:lnTo>
                  <a:lnTo>
                    <a:pt x="1098" y="595"/>
                  </a:lnTo>
                  <a:lnTo>
                    <a:pt x="1100" y="593"/>
                  </a:lnTo>
                  <a:lnTo>
                    <a:pt x="1104" y="593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3" y="596"/>
                  </a:lnTo>
                  <a:lnTo>
                    <a:pt x="1113" y="596"/>
                  </a:lnTo>
                  <a:lnTo>
                    <a:pt x="1113" y="598"/>
                  </a:lnTo>
                  <a:lnTo>
                    <a:pt x="1115" y="598"/>
                  </a:lnTo>
                  <a:lnTo>
                    <a:pt x="1115" y="600"/>
                  </a:lnTo>
                  <a:lnTo>
                    <a:pt x="1117" y="600"/>
                  </a:lnTo>
                  <a:lnTo>
                    <a:pt x="1117" y="598"/>
                  </a:lnTo>
                  <a:lnTo>
                    <a:pt x="1123" y="596"/>
                  </a:lnTo>
                  <a:lnTo>
                    <a:pt x="1125" y="595"/>
                  </a:lnTo>
                  <a:lnTo>
                    <a:pt x="1125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7" y="589"/>
                  </a:lnTo>
                  <a:lnTo>
                    <a:pt x="1127" y="589"/>
                  </a:lnTo>
                  <a:lnTo>
                    <a:pt x="1127" y="587"/>
                  </a:lnTo>
                  <a:lnTo>
                    <a:pt x="1127" y="585"/>
                  </a:lnTo>
                  <a:lnTo>
                    <a:pt x="1127" y="583"/>
                  </a:lnTo>
                  <a:lnTo>
                    <a:pt x="1127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3"/>
                  </a:lnTo>
                  <a:lnTo>
                    <a:pt x="1128" y="585"/>
                  </a:lnTo>
                  <a:lnTo>
                    <a:pt x="1128" y="585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9"/>
                  </a:lnTo>
                  <a:lnTo>
                    <a:pt x="1130" y="593"/>
                  </a:lnTo>
                  <a:lnTo>
                    <a:pt x="1134" y="600"/>
                  </a:lnTo>
                  <a:lnTo>
                    <a:pt x="1134" y="602"/>
                  </a:lnTo>
                  <a:lnTo>
                    <a:pt x="1134" y="608"/>
                  </a:lnTo>
                  <a:lnTo>
                    <a:pt x="1134" y="612"/>
                  </a:lnTo>
                  <a:lnTo>
                    <a:pt x="1136" y="623"/>
                  </a:lnTo>
                  <a:lnTo>
                    <a:pt x="1136" y="625"/>
                  </a:lnTo>
                  <a:lnTo>
                    <a:pt x="1134" y="629"/>
                  </a:lnTo>
                  <a:lnTo>
                    <a:pt x="1134" y="631"/>
                  </a:lnTo>
                  <a:lnTo>
                    <a:pt x="1132" y="632"/>
                  </a:lnTo>
                  <a:lnTo>
                    <a:pt x="1132" y="634"/>
                  </a:lnTo>
                  <a:lnTo>
                    <a:pt x="1134" y="634"/>
                  </a:lnTo>
                  <a:lnTo>
                    <a:pt x="1138" y="636"/>
                  </a:lnTo>
                  <a:lnTo>
                    <a:pt x="1138" y="636"/>
                  </a:lnTo>
                  <a:lnTo>
                    <a:pt x="1140" y="636"/>
                  </a:lnTo>
                  <a:lnTo>
                    <a:pt x="1142" y="636"/>
                  </a:lnTo>
                  <a:lnTo>
                    <a:pt x="1144" y="634"/>
                  </a:lnTo>
                  <a:lnTo>
                    <a:pt x="1153" y="625"/>
                  </a:lnTo>
                  <a:lnTo>
                    <a:pt x="1159" y="621"/>
                  </a:lnTo>
                  <a:lnTo>
                    <a:pt x="1166" y="619"/>
                  </a:lnTo>
                  <a:lnTo>
                    <a:pt x="1170" y="619"/>
                  </a:lnTo>
                  <a:lnTo>
                    <a:pt x="1172" y="621"/>
                  </a:lnTo>
                  <a:lnTo>
                    <a:pt x="1181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7" y="627"/>
                  </a:lnTo>
                  <a:lnTo>
                    <a:pt x="1189" y="627"/>
                  </a:lnTo>
                  <a:lnTo>
                    <a:pt x="1191" y="625"/>
                  </a:lnTo>
                  <a:lnTo>
                    <a:pt x="1216" y="610"/>
                  </a:lnTo>
                  <a:lnTo>
                    <a:pt x="1216" y="610"/>
                  </a:lnTo>
                  <a:lnTo>
                    <a:pt x="1214" y="608"/>
                  </a:lnTo>
                  <a:lnTo>
                    <a:pt x="1214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0" y="606"/>
                  </a:lnTo>
                  <a:lnTo>
                    <a:pt x="1210" y="606"/>
                  </a:lnTo>
                  <a:lnTo>
                    <a:pt x="1210" y="604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0"/>
                  </a:lnTo>
                  <a:lnTo>
                    <a:pt x="1216" y="600"/>
                  </a:lnTo>
                  <a:lnTo>
                    <a:pt x="1216" y="598"/>
                  </a:lnTo>
                  <a:lnTo>
                    <a:pt x="1216" y="598"/>
                  </a:lnTo>
                  <a:lnTo>
                    <a:pt x="1216" y="593"/>
                  </a:lnTo>
                  <a:lnTo>
                    <a:pt x="1219" y="602"/>
                  </a:lnTo>
                  <a:lnTo>
                    <a:pt x="1221" y="602"/>
                  </a:lnTo>
                  <a:lnTo>
                    <a:pt x="1225" y="602"/>
                  </a:lnTo>
                  <a:lnTo>
                    <a:pt x="1225" y="604"/>
                  </a:lnTo>
                  <a:lnTo>
                    <a:pt x="1227" y="604"/>
                  </a:lnTo>
                  <a:lnTo>
                    <a:pt x="1227" y="606"/>
                  </a:lnTo>
                  <a:lnTo>
                    <a:pt x="1229" y="608"/>
                  </a:lnTo>
                  <a:lnTo>
                    <a:pt x="1229" y="608"/>
                  </a:lnTo>
                  <a:lnTo>
                    <a:pt x="1229" y="610"/>
                  </a:lnTo>
                  <a:lnTo>
                    <a:pt x="1229" y="610"/>
                  </a:lnTo>
                  <a:lnTo>
                    <a:pt x="1231" y="612"/>
                  </a:lnTo>
                  <a:lnTo>
                    <a:pt x="1233" y="612"/>
                  </a:lnTo>
                  <a:lnTo>
                    <a:pt x="1234" y="614"/>
                  </a:lnTo>
                  <a:lnTo>
                    <a:pt x="1236" y="617"/>
                  </a:lnTo>
                  <a:lnTo>
                    <a:pt x="1236" y="615"/>
                  </a:lnTo>
                  <a:lnTo>
                    <a:pt x="1234" y="610"/>
                  </a:lnTo>
                  <a:lnTo>
                    <a:pt x="1234" y="610"/>
                  </a:lnTo>
                  <a:lnTo>
                    <a:pt x="1236" y="610"/>
                  </a:lnTo>
                  <a:lnTo>
                    <a:pt x="1236" y="612"/>
                  </a:lnTo>
                  <a:lnTo>
                    <a:pt x="1236" y="614"/>
                  </a:lnTo>
                  <a:lnTo>
                    <a:pt x="1236" y="614"/>
                  </a:lnTo>
                  <a:lnTo>
                    <a:pt x="1236" y="615"/>
                  </a:lnTo>
                  <a:lnTo>
                    <a:pt x="1238" y="615"/>
                  </a:lnTo>
                  <a:lnTo>
                    <a:pt x="1242" y="615"/>
                  </a:lnTo>
                  <a:lnTo>
                    <a:pt x="1244" y="614"/>
                  </a:lnTo>
                  <a:lnTo>
                    <a:pt x="1244" y="614"/>
                  </a:lnTo>
                  <a:lnTo>
                    <a:pt x="1244" y="612"/>
                  </a:lnTo>
                  <a:lnTo>
                    <a:pt x="1244" y="612"/>
                  </a:lnTo>
                  <a:lnTo>
                    <a:pt x="1246" y="610"/>
                  </a:lnTo>
                  <a:lnTo>
                    <a:pt x="1248" y="610"/>
                  </a:lnTo>
                  <a:lnTo>
                    <a:pt x="1253" y="610"/>
                  </a:lnTo>
                  <a:lnTo>
                    <a:pt x="1255" y="610"/>
                  </a:lnTo>
                  <a:lnTo>
                    <a:pt x="1255" y="612"/>
                  </a:lnTo>
                  <a:lnTo>
                    <a:pt x="1257" y="615"/>
                  </a:lnTo>
                  <a:lnTo>
                    <a:pt x="1257" y="619"/>
                  </a:lnTo>
                  <a:lnTo>
                    <a:pt x="1257" y="621"/>
                  </a:lnTo>
                  <a:lnTo>
                    <a:pt x="1255" y="625"/>
                  </a:lnTo>
                  <a:lnTo>
                    <a:pt x="1255" y="629"/>
                  </a:lnTo>
                  <a:lnTo>
                    <a:pt x="1261" y="631"/>
                  </a:lnTo>
                  <a:lnTo>
                    <a:pt x="1269" y="629"/>
                  </a:lnTo>
                  <a:lnTo>
                    <a:pt x="1272" y="627"/>
                  </a:lnTo>
                  <a:lnTo>
                    <a:pt x="1278" y="625"/>
                  </a:lnTo>
                  <a:lnTo>
                    <a:pt x="1280" y="625"/>
                  </a:lnTo>
                  <a:lnTo>
                    <a:pt x="1284" y="623"/>
                  </a:lnTo>
                  <a:lnTo>
                    <a:pt x="1286" y="617"/>
                  </a:lnTo>
                  <a:lnTo>
                    <a:pt x="1287" y="617"/>
                  </a:lnTo>
                  <a:lnTo>
                    <a:pt x="1287" y="617"/>
                  </a:lnTo>
                  <a:lnTo>
                    <a:pt x="1287" y="615"/>
                  </a:lnTo>
                  <a:lnTo>
                    <a:pt x="1287" y="612"/>
                  </a:lnTo>
                  <a:lnTo>
                    <a:pt x="1287" y="612"/>
                  </a:lnTo>
                  <a:lnTo>
                    <a:pt x="1289" y="612"/>
                  </a:lnTo>
                  <a:lnTo>
                    <a:pt x="1289" y="614"/>
                  </a:lnTo>
                  <a:lnTo>
                    <a:pt x="1287" y="619"/>
                  </a:lnTo>
                  <a:lnTo>
                    <a:pt x="1287" y="621"/>
                  </a:lnTo>
                  <a:lnTo>
                    <a:pt x="1289" y="623"/>
                  </a:lnTo>
                  <a:lnTo>
                    <a:pt x="1291" y="623"/>
                  </a:lnTo>
                  <a:lnTo>
                    <a:pt x="1293" y="625"/>
                  </a:lnTo>
                  <a:lnTo>
                    <a:pt x="1297" y="623"/>
                  </a:lnTo>
                  <a:lnTo>
                    <a:pt x="1301" y="619"/>
                  </a:lnTo>
                  <a:lnTo>
                    <a:pt x="1303" y="615"/>
                  </a:lnTo>
                  <a:lnTo>
                    <a:pt x="1305" y="614"/>
                  </a:lnTo>
                  <a:lnTo>
                    <a:pt x="1305" y="614"/>
                  </a:lnTo>
                  <a:lnTo>
                    <a:pt x="1305" y="615"/>
                  </a:lnTo>
                  <a:lnTo>
                    <a:pt x="1303" y="617"/>
                  </a:lnTo>
                  <a:lnTo>
                    <a:pt x="1301" y="621"/>
                  </a:lnTo>
                  <a:lnTo>
                    <a:pt x="1301" y="623"/>
                  </a:lnTo>
                  <a:lnTo>
                    <a:pt x="1299" y="623"/>
                  </a:lnTo>
                  <a:lnTo>
                    <a:pt x="1299" y="623"/>
                  </a:lnTo>
                  <a:lnTo>
                    <a:pt x="1299" y="625"/>
                  </a:lnTo>
                  <a:lnTo>
                    <a:pt x="1299" y="627"/>
                  </a:lnTo>
                  <a:lnTo>
                    <a:pt x="1301" y="627"/>
                  </a:lnTo>
                  <a:lnTo>
                    <a:pt x="1306" y="629"/>
                  </a:lnTo>
                  <a:lnTo>
                    <a:pt x="1308" y="631"/>
                  </a:lnTo>
                  <a:lnTo>
                    <a:pt x="1312" y="632"/>
                  </a:lnTo>
                  <a:lnTo>
                    <a:pt x="1312" y="632"/>
                  </a:lnTo>
                  <a:lnTo>
                    <a:pt x="1314" y="631"/>
                  </a:lnTo>
                  <a:lnTo>
                    <a:pt x="1314" y="625"/>
                  </a:lnTo>
                  <a:lnTo>
                    <a:pt x="1316" y="623"/>
                  </a:lnTo>
                  <a:lnTo>
                    <a:pt x="1316" y="623"/>
                  </a:lnTo>
                  <a:lnTo>
                    <a:pt x="1318" y="621"/>
                  </a:lnTo>
                  <a:lnTo>
                    <a:pt x="1316" y="631"/>
                  </a:lnTo>
                  <a:lnTo>
                    <a:pt x="1316" y="632"/>
                  </a:lnTo>
                  <a:lnTo>
                    <a:pt x="1318" y="636"/>
                  </a:lnTo>
                  <a:lnTo>
                    <a:pt x="1322" y="642"/>
                  </a:lnTo>
                  <a:lnTo>
                    <a:pt x="1322" y="644"/>
                  </a:lnTo>
                  <a:lnTo>
                    <a:pt x="1322" y="655"/>
                  </a:lnTo>
                  <a:lnTo>
                    <a:pt x="1322" y="661"/>
                  </a:lnTo>
                  <a:lnTo>
                    <a:pt x="1323" y="667"/>
                  </a:lnTo>
                  <a:lnTo>
                    <a:pt x="1322" y="672"/>
                  </a:lnTo>
                  <a:lnTo>
                    <a:pt x="1322" y="674"/>
                  </a:lnTo>
                  <a:lnTo>
                    <a:pt x="1323" y="678"/>
                  </a:lnTo>
                  <a:lnTo>
                    <a:pt x="1325" y="678"/>
                  </a:lnTo>
                  <a:lnTo>
                    <a:pt x="1329" y="678"/>
                  </a:lnTo>
                  <a:lnTo>
                    <a:pt x="1340" y="670"/>
                  </a:lnTo>
                  <a:lnTo>
                    <a:pt x="1352" y="665"/>
                  </a:lnTo>
                  <a:lnTo>
                    <a:pt x="1369" y="657"/>
                  </a:lnTo>
                  <a:lnTo>
                    <a:pt x="1388" y="651"/>
                  </a:lnTo>
                  <a:lnTo>
                    <a:pt x="1399" y="646"/>
                  </a:lnTo>
                  <a:lnTo>
                    <a:pt x="1403" y="644"/>
                  </a:lnTo>
                  <a:lnTo>
                    <a:pt x="1405" y="640"/>
                  </a:lnTo>
                  <a:lnTo>
                    <a:pt x="1407" y="640"/>
                  </a:lnTo>
                  <a:lnTo>
                    <a:pt x="1409" y="640"/>
                  </a:lnTo>
                  <a:lnTo>
                    <a:pt x="1412" y="640"/>
                  </a:lnTo>
                  <a:lnTo>
                    <a:pt x="1414" y="640"/>
                  </a:lnTo>
                  <a:lnTo>
                    <a:pt x="1414" y="638"/>
                  </a:lnTo>
                  <a:lnTo>
                    <a:pt x="1416" y="634"/>
                  </a:lnTo>
                  <a:lnTo>
                    <a:pt x="1416" y="629"/>
                  </a:lnTo>
                  <a:lnTo>
                    <a:pt x="1418" y="627"/>
                  </a:lnTo>
                  <a:lnTo>
                    <a:pt x="1422" y="619"/>
                  </a:lnTo>
                  <a:lnTo>
                    <a:pt x="1422" y="615"/>
                  </a:lnTo>
                  <a:lnTo>
                    <a:pt x="1424" y="615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8" y="614"/>
                  </a:lnTo>
                  <a:lnTo>
                    <a:pt x="1428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4" y="615"/>
                  </a:lnTo>
                  <a:lnTo>
                    <a:pt x="1424" y="617"/>
                  </a:lnTo>
                  <a:lnTo>
                    <a:pt x="1426" y="617"/>
                  </a:lnTo>
                  <a:lnTo>
                    <a:pt x="1428" y="615"/>
                  </a:lnTo>
                  <a:lnTo>
                    <a:pt x="1428" y="615"/>
                  </a:lnTo>
                  <a:lnTo>
                    <a:pt x="1428" y="614"/>
                  </a:lnTo>
                  <a:lnTo>
                    <a:pt x="1428" y="612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31" y="608"/>
                  </a:lnTo>
                  <a:lnTo>
                    <a:pt x="1433" y="608"/>
                  </a:lnTo>
                  <a:lnTo>
                    <a:pt x="1433" y="606"/>
                  </a:lnTo>
                  <a:lnTo>
                    <a:pt x="1433" y="606"/>
                  </a:lnTo>
                  <a:lnTo>
                    <a:pt x="1429" y="602"/>
                  </a:lnTo>
                  <a:lnTo>
                    <a:pt x="1428" y="602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598"/>
                  </a:lnTo>
                  <a:lnTo>
                    <a:pt x="1426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6"/>
                  </a:lnTo>
                  <a:lnTo>
                    <a:pt x="1424" y="596"/>
                  </a:lnTo>
                  <a:lnTo>
                    <a:pt x="1424" y="595"/>
                  </a:lnTo>
                  <a:lnTo>
                    <a:pt x="1424" y="595"/>
                  </a:lnTo>
                  <a:lnTo>
                    <a:pt x="1424" y="593"/>
                  </a:lnTo>
                  <a:lnTo>
                    <a:pt x="1424" y="591"/>
                  </a:lnTo>
                  <a:lnTo>
                    <a:pt x="1426" y="589"/>
                  </a:lnTo>
                  <a:lnTo>
                    <a:pt x="1426" y="589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9"/>
                  </a:lnTo>
                  <a:lnTo>
                    <a:pt x="1428" y="591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9" y="593"/>
                  </a:lnTo>
                  <a:lnTo>
                    <a:pt x="1429" y="593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31" y="596"/>
                  </a:lnTo>
                  <a:lnTo>
                    <a:pt x="1431" y="598"/>
                  </a:lnTo>
                  <a:lnTo>
                    <a:pt x="1431" y="598"/>
                  </a:lnTo>
                  <a:lnTo>
                    <a:pt x="1433" y="598"/>
                  </a:lnTo>
                  <a:lnTo>
                    <a:pt x="1435" y="598"/>
                  </a:lnTo>
                  <a:lnTo>
                    <a:pt x="1439" y="593"/>
                  </a:lnTo>
                  <a:lnTo>
                    <a:pt x="1439" y="591"/>
                  </a:lnTo>
                  <a:lnTo>
                    <a:pt x="1441" y="589"/>
                  </a:lnTo>
                  <a:lnTo>
                    <a:pt x="1441" y="587"/>
                  </a:lnTo>
                  <a:lnTo>
                    <a:pt x="1441" y="576"/>
                  </a:lnTo>
                  <a:lnTo>
                    <a:pt x="1441" y="574"/>
                  </a:lnTo>
                  <a:lnTo>
                    <a:pt x="1443" y="570"/>
                  </a:lnTo>
                  <a:lnTo>
                    <a:pt x="1443" y="570"/>
                  </a:lnTo>
                  <a:lnTo>
                    <a:pt x="1441" y="568"/>
                  </a:lnTo>
                  <a:lnTo>
                    <a:pt x="1441" y="568"/>
                  </a:lnTo>
                  <a:lnTo>
                    <a:pt x="1439" y="570"/>
                  </a:lnTo>
                  <a:lnTo>
                    <a:pt x="1437" y="572"/>
                  </a:lnTo>
                  <a:lnTo>
                    <a:pt x="1435" y="572"/>
                  </a:lnTo>
                  <a:lnTo>
                    <a:pt x="1437" y="570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9" y="566"/>
                  </a:lnTo>
                  <a:lnTo>
                    <a:pt x="1441" y="564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3" y="566"/>
                  </a:lnTo>
                  <a:lnTo>
                    <a:pt x="1443" y="566"/>
                  </a:lnTo>
                  <a:lnTo>
                    <a:pt x="1443" y="564"/>
                  </a:lnTo>
                  <a:lnTo>
                    <a:pt x="1443" y="564"/>
                  </a:lnTo>
                  <a:lnTo>
                    <a:pt x="1445" y="564"/>
                  </a:lnTo>
                  <a:lnTo>
                    <a:pt x="1446" y="564"/>
                  </a:lnTo>
                  <a:lnTo>
                    <a:pt x="1446" y="566"/>
                  </a:lnTo>
                  <a:lnTo>
                    <a:pt x="1446" y="566"/>
                  </a:lnTo>
                  <a:lnTo>
                    <a:pt x="1448" y="568"/>
                  </a:lnTo>
                  <a:lnTo>
                    <a:pt x="1448" y="568"/>
                  </a:lnTo>
                  <a:lnTo>
                    <a:pt x="1450" y="568"/>
                  </a:lnTo>
                  <a:lnTo>
                    <a:pt x="1452" y="566"/>
                  </a:lnTo>
                  <a:lnTo>
                    <a:pt x="1456" y="547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4" y="545"/>
                  </a:lnTo>
                  <a:lnTo>
                    <a:pt x="1454" y="545"/>
                  </a:lnTo>
                  <a:lnTo>
                    <a:pt x="1452" y="545"/>
                  </a:lnTo>
                  <a:lnTo>
                    <a:pt x="1452" y="545"/>
                  </a:lnTo>
                  <a:lnTo>
                    <a:pt x="1452" y="543"/>
                  </a:lnTo>
                  <a:lnTo>
                    <a:pt x="1452" y="543"/>
                  </a:lnTo>
                  <a:lnTo>
                    <a:pt x="1450" y="542"/>
                  </a:lnTo>
                  <a:lnTo>
                    <a:pt x="1450" y="543"/>
                  </a:lnTo>
                  <a:lnTo>
                    <a:pt x="1445" y="545"/>
                  </a:lnTo>
                  <a:lnTo>
                    <a:pt x="1443" y="545"/>
                  </a:lnTo>
                  <a:lnTo>
                    <a:pt x="1443" y="543"/>
                  </a:lnTo>
                  <a:lnTo>
                    <a:pt x="1443" y="542"/>
                  </a:lnTo>
                  <a:lnTo>
                    <a:pt x="1441" y="540"/>
                  </a:lnTo>
                  <a:lnTo>
                    <a:pt x="1439" y="542"/>
                  </a:lnTo>
                  <a:lnTo>
                    <a:pt x="1435" y="543"/>
                  </a:lnTo>
                  <a:lnTo>
                    <a:pt x="1435" y="543"/>
                  </a:lnTo>
                  <a:lnTo>
                    <a:pt x="1435" y="542"/>
                  </a:lnTo>
                  <a:lnTo>
                    <a:pt x="1437" y="540"/>
                  </a:lnTo>
                  <a:lnTo>
                    <a:pt x="1439" y="538"/>
                  </a:lnTo>
                  <a:lnTo>
                    <a:pt x="1441" y="538"/>
                  </a:lnTo>
                  <a:lnTo>
                    <a:pt x="1445" y="536"/>
                  </a:lnTo>
                  <a:lnTo>
                    <a:pt x="1445" y="536"/>
                  </a:lnTo>
                  <a:lnTo>
                    <a:pt x="1446" y="534"/>
                  </a:lnTo>
                  <a:lnTo>
                    <a:pt x="1446" y="532"/>
                  </a:lnTo>
                  <a:lnTo>
                    <a:pt x="1446" y="528"/>
                  </a:lnTo>
                  <a:lnTo>
                    <a:pt x="1446" y="525"/>
                  </a:lnTo>
                  <a:lnTo>
                    <a:pt x="1446" y="523"/>
                  </a:lnTo>
                  <a:lnTo>
                    <a:pt x="1443" y="521"/>
                  </a:lnTo>
                  <a:lnTo>
                    <a:pt x="1445" y="519"/>
                  </a:lnTo>
                  <a:lnTo>
                    <a:pt x="1446" y="517"/>
                  </a:lnTo>
                  <a:lnTo>
                    <a:pt x="1445" y="517"/>
                  </a:lnTo>
                  <a:lnTo>
                    <a:pt x="1445" y="515"/>
                  </a:lnTo>
                  <a:lnTo>
                    <a:pt x="1443" y="515"/>
                  </a:lnTo>
                  <a:lnTo>
                    <a:pt x="1441" y="515"/>
                  </a:lnTo>
                  <a:lnTo>
                    <a:pt x="1441" y="515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7" y="517"/>
                  </a:lnTo>
                  <a:lnTo>
                    <a:pt x="1437" y="517"/>
                  </a:lnTo>
                  <a:lnTo>
                    <a:pt x="1437" y="519"/>
                  </a:lnTo>
                  <a:lnTo>
                    <a:pt x="1435" y="519"/>
                  </a:lnTo>
                  <a:lnTo>
                    <a:pt x="1433" y="519"/>
                  </a:lnTo>
                  <a:lnTo>
                    <a:pt x="1431" y="519"/>
                  </a:lnTo>
                  <a:lnTo>
                    <a:pt x="1431" y="517"/>
                  </a:lnTo>
                  <a:lnTo>
                    <a:pt x="1431" y="517"/>
                  </a:lnTo>
                  <a:lnTo>
                    <a:pt x="1433" y="515"/>
                  </a:lnTo>
                  <a:lnTo>
                    <a:pt x="1433" y="515"/>
                  </a:lnTo>
                  <a:lnTo>
                    <a:pt x="1437" y="511"/>
                  </a:lnTo>
                  <a:lnTo>
                    <a:pt x="1439" y="511"/>
                  </a:lnTo>
                  <a:lnTo>
                    <a:pt x="1443" y="509"/>
                  </a:lnTo>
                  <a:lnTo>
                    <a:pt x="1445" y="509"/>
                  </a:lnTo>
                  <a:lnTo>
                    <a:pt x="1450" y="507"/>
                  </a:lnTo>
                  <a:lnTo>
                    <a:pt x="1452" y="506"/>
                  </a:lnTo>
                  <a:lnTo>
                    <a:pt x="1454" y="506"/>
                  </a:lnTo>
                  <a:lnTo>
                    <a:pt x="1454" y="504"/>
                  </a:lnTo>
                  <a:lnTo>
                    <a:pt x="1454" y="502"/>
                  </a:lnTo>
                  <a:lnTo>
                    <a:pt x="1452" y="502"/>
                  </a:lnTo>
                  <a:lnTo>
                    <a:pt x="1452" y="500"/>
                  </a:lnTo>
                  <a:lnTo>
                    <a:pt x="1452" y="500"/>
                  </a:lnTo>
                  <a:lnTo>
                    <a:pt x="1452" y="496"/>
                  </a:lnTo>
                  <a:lnTo>
                    <a:pt x="1454" y="494"/>
                  </a:lnTo>
                  <a:lnTo>
                    <a:pt x="1456" y="492"/>
                  </a:lnTo>
                  <a:lnTo>
                    <a:pt x="1464" y="490"/>
                  </a:lnTo>
                  <a:lnTo>
                    <a:pt x="1465" y="489"/>
                  </a:lnTo>
                  <a:lnTo>
                    <a:pt x="1467" y="489"/>
                  </a:lnTo>
                  <a:lnTo>
                    <a:pt x="1467" y="487"/>
                  </a:lnTo>
                  <a:lnTo>
                    <a:pt x="1467" y="485"/>
                  </a:lnTo>
                  <a:lnTo>
                    <a:pt x="1467" y="483"/>
                  </a:lnTo>
                  <a:lnTo>
                    <a:pt x="1469" y="483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5" y="479"/>
                  </a:lnTo>
                  <a:lnTo>
                    <a:pt x="1465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5" y="475"/>
                  </a:lnTo>
                  <a:lnTo>
                    <a:pt x="1464" y="473"/>
                  </a:lnTo>
                  <a:lnTo>
                    <a:pt x="1464" y="473"/>
                  </a:lnTo>
                  <a:lnTo>
                    <a:pt x="1464" y="470"/>
                  </a:lnTo>
                  <a:lnTo>
                    <a:pt x="1465" y="468"/>
                  </a:lnTo>
                  <a:lnTo>
                    <a:pt x="1465" y="466"/>
                  </a:lnTo>
                  <a:lnTo>
                    <a:pt x="1467" y="466"/>
                  </a:lnTo>
                  <a:lnTo>
                    <a:pt x="1465" y="470"/>
                  </a:lnTo>
                  <a:lnTo>
                    <a:pt x="1465" y="472"/>
                  </a:lnTo>
                  <a:lnTo>
                    <a:pt x="1469" y="475"/>
                  </a:lnTo>
                  <a:lnTo>
                    <a:pt x="1469" y="475"/>
                  </a:lnTo>
                  <a:lnTo>
                    <a:pt x="1469" y="477"/>
                  </a:lnTo>
                  <a:lnTo>
                    <a:pt x="1469" y="479"/>
                  </a:lnTo>
                  <a:lnTo>
                    <a:pt x="1469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9"/>
                  </a:lnTo>
                  <a:lnTo>
                    <a:pt x="1471" y="481"/>
                  </a:lnTo>
                  <a:lnTo>
                    <a:pt x="1471" y="481"/>
                  </a:lnTo>
                  <a:lnTo>
                    <a:pt x="1471" y="483"/>
                  </a:lnTo>
                  <a:lnTo>
                    <a:pt x="1473" y="483"/>
                  </a:lnTo>
                  <a:lnTo>
                    <a:pt x="1481" y="481"/>
                  </a:lnTo>
                  <a:lnTo>
                    <a:pt x="1482" y="479"/>
                  </a:lnTo>
                  <a:lnTo>
                    <a:pt x="1484" y="479"/>
                  </a:lnTo>
                  <a:lnTo>
                    <a:pt x="1484" y="477"/>
                  </a:lnTo>
                  <a:lnTo>
                    <a:pt x="1484" y="477"/>
                  </a:lnTo>
                  <a:lnTo>
                    <a:pt x="1486" y="475"/>
                  </a:lnTo>
                  <a:lnTo>
                    <a:pt x="1486" y="473"/>
                  </a:lnTo>
                  <a:lnTo>
                    <a:pt x="1488" y="472"/>
                  </a:lnTo>
                  <a:lnTo>
                    <a:pt x="1494" y="464"/>
                  </a:lnTo>
                  <a:lnTo>
                    <a:pt x="1496" y="460"/>
                  </a:lnTo>
                  <a:lnTo>
                    <a:pt x="1500" y="460"/>
                  </a:lnTo>
                  <a:lnTo>
                    <a:pt x="1500" y="458"/>
                  </a:lnTo>
                  <a:lnTo>
                    <a:pt x="1501" y="456"/>
                  </a:lnTo>
                  <a:lnTo>
                    <a:pt x="1501" y="454"/>
                  </a:lnTo>
                  <a:lnTo>
                    <a:pt x="1501" y="453"/>
                  </a:lnTo>
                  <a:lnTo>
                    <a:pt x="1501" y="451"/>
                  </a:lnTo>
                  <a:lnTo>
                    <a:pt x="1503" y="453"/>
                  </a:lnTo>
                  <a:lnTo>
                    <a:pt x="1505" y="454"/>
                  </a:lnTo>
                  <a:lnTo>
                    <a:pt x="1505" y="454"/>
                  </a:lnTo>
                  <a:lnTo>
                    <a:pt x="1505" y="456"/>
                  </a:lnTo>
                  <a:lnTo>
                    <a:pt x="1505" y="456"/>
                  </a:lnTo>
                  <a:lnTo>
                    <a:pt x="1505" y="458"/>
                  </a:lnTo>
                  <a:lnTo>
                    <a:pt x="1507" y="458"/>
                  </a:lnTo>
                  <a:lnTo>
                    <a:pt x="1507" y="456"/>
                  </a:lnTo>
                  <a:lnTo>
                    <a:pt x="1509" y="454"/>
                  </a:lnTo>
                  <a:lnTo>
                    <a:pt x="1509" y="453"/>
                  </a:lnTo>
                  <a:lnTo>
                    <a:pt x="1509" y="454"/>
                  </a:lnTo>
                  <a:lnTo>
                    <a:pt x="1511" y="456"/>
                  </a:lnTo>
                  <a:lnTo>
                    <a:pt x="1513" y="456"/>
                  </a:lnTo>
                  <a:lnTo>
                    <a:pt x="1513" y="456"/>
                  </a:lnTo>
                  <a:lnTo>
                    <a:pt x="1513" y="454"/>
                  </a:lnTo>
                  <a:lnTo>
                    <a:pt x="1513" y="454"/>
                  </a:lnTo>
                  <a:lnTo>
                    <a:pt x="1515" y="453"/>
                  </a:lnTo>
                  <a:lnTo>
                    <a:pt x="1517" y="453"/>
                  </a:lnTo>
                  <a:lnTo>
                    <a:pt x="1517" y="451"/>
                  </a:lnTo>
                  <a:lnTo>
                    <a:pt x="1520" y="453"/>
                  </a:lnTo>
                  <a:lnTo>
                    <a:pt x="1520" y="451"/>
                  </a:lnTo>
                  <a:lnTo>
                    <a:pt x="1520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4" y="451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7"/>
                  </a:lnTo>
                  <a:lnTo>
                    <a:pt x="1524" y="447"/>
                  </a:lnTo>
                  <a:lnTo>
                    <a:pt x="1524" y="447"/>
                  </a:lnTo>
                  <a:lnTo>
                    <a:pt x="1522" y="447"/>
                  </a:lnTo>
                  <a:lnTo>
                    <a:pt x="1518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3"/>
                  </a:lnTo>
                  <a:lnTo>
                    <a:pt x="1517" y="443"/>
                  </a:lnTo>
                  <a:lnTo>
                    <a:pt x="1518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1"/>
                  </a:lnTo>
                  <a:lnTo>
                    <a:pt x="1520" y="441"/>
                  </a:lnTo>
                  <a:lnTo>
                    <a:pt x="1522" y="441"/>
                  </a:lnTo>
                  <a:lnTo>
                    <a:pt x="1522" y="439"/>
                  </a:lnTo>
                  <a:lnTo>
                    <a:pt x="1522" y="439"/>
                  </a:lnTo>
                  <a:lnTo>
                    <a:pt x="1520" y="439"/>
                  </a:lnTo>
                  <a:lnTo>
                    <a:pt x="1518" y="439"/>
                  </a:lnTo>
                  <a:lnTo>
                    <a:pt x="1518" y="437"/>
                  </a:lnTo>
                  <a:lnTo>
                    <a:pt x="1518" y="437"/>
                  </a:lnTo>
                  <a:lnTo>
                    <a:pt x="1520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4" y="436"/>
                  </a:lnTo>
                  <a:lnTo>
                    <a:pt x="1524" y="436"/>
                  </a:lnTo>
                  <a:lnTo>
                    <a:pt x="1524" y="432"/>
                  </a:lnTo>
                  <a:lnTo>
                    <a:pt x="1522" y="432"/>
                  </a:lnTo>
                  <a:lnTo>
                    <a:pt x="1520" y="432"/>
                  </a:lnTo>
                  <a:lnTo>
                    <a:pt x="1520" y="430"/>
                  </a:lnTo>
                  <a:lnTo>
                    <a:pt x="1522" y="430"/>
                  </a:lnTo>
                  <a:lnTo>
                    <a:pt x="1524" y="430"/>
                  </a:lnTo>
                  <a:lnTo>
                    <a:pt x="1524" y="428"/>
                  </a:lnTo>
                  <a:lnTo>
                    <a:pt x="1524" y="428"/>
                  </a:lnTo>
                  <a:lnTo>
                    <a:pt x="1526" y="428"/>
                  </a:lnTo>
                  <a:lnTo>
                    <a:pt x="1526" y="426"/>
                  </a:lnTo>
                  <a:lnTo>
                    <a:pt x="1526" y="426"/>
                  </a:lnTo>
                  <a:lnTo>
                    <a:pt x="1524" y="424"/>
                  </a:lnTo>
                  <a:lnTo>
                    <a:pt x="1524" y="426"/>
                  </a:lnTo>
                  <a:lnTo>
                    <a:pt x="1515" y="432"/>
                  </a:lnTo>
                  <a:lnTo>
                    <a:pt x="1513" y="432"/>
                  </a:lnTo>
                  <a:lnTo>
                    <a:pt x="1513" y="432"/>
                  </a:lnTo>
                  <a:lnTo>
                    <a:pt x="1515" y="432"/>
                  </a:lnTo>
                  <a:lnTo>
                    <a:pt x="1515" y="430"/>
                  </a:lnTo>
                  <a:lnTo>
                    <a:pt x="1515" y="428"/>
                  </a:lnTo>
                  <a:lnTo>
                    <a:pt x="1515" y="426"/>
                  </a:lnTo>
                  <a:lnTo>
                    <a:pt x="1515" y="426"/>
                  </a:lnTo>
                  <a:lnTo>
                    <a:pt x="1515" y="424"/>
                  </a:lnTo>
                  <a:lnTo>
                    <a:pt x="1517" y="424"/>
                  </a:lnTo>
                  <a:lnTo>
                    <a:pt x="1517" y="422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5" y="418"/>
                  </a:lnTo>
                  <a:lnTo>
                    <a:pt x="1515" y="418"/>
                  </a:lnTo>
                  <a:lnTo>
                    <a:pt x="1513" y="417"/>
                  </a:lnTo>
                  <a:lnTo>
                    <a:pt x="1513" y="415"/>
                  </a:lnTo>
                  <a:lnTo>
                    <a:pt x="1513" y="413"/>
                  </a:lnTo>
                  <a:lnTo>
                    <a:pt x="1515" y="411"/>
                  </a:lnTo>
                  <a:lnTo>
                    <a:pt x="1515" y="409"/>
                  </a:lnTo>
                  <a:lnTo>
                    <a:pt x="1515" y="407"/>
                  </a:lnTo>
                  <a:lnTo>
                    <a:pt x="1515" y="405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1"/>
                  </a:lnTo>
                  <a:lnTo>
                    <a:pt x="1518" y="401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398"/>
                  </a:lnTo>
                  <a:lnTo>
                    <a:pt x="1518" y="398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7" y="396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5" y="394"/>
                  </a:lnTo>
                  <a:lnTo>
                    <a:pt x="1515" y="394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7" y="388"/>
                  </a:lnTo>
                  <a:lnTo>
                    <a:pt x="1517" y="388"/>
                  </a:lnTo>
                  <a:lnTo>
                    <a:pt x="1518" y="388"/>
                  </a:lnTo>
                  <a:lnTo>
                    <a:pt x="1518" y="388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5" y="386"/>
                  </a:lnTo>
                  <a:lnTo>
                    <a:pt x="1517" y="384"/>
                  </a:lnTo>
                  <a:lnTo>
                    <a:pt x="1517" y="384"/>
                  </a:lnTo>
                  <a:lnTo>
                    <a:pt x="1518" y="383"/>
                  </a:lnTo>
                  <a:lnTo>
                    <a:pt x="1518" y="383"/>
                  </a:lnTo>
                  <a:lnTo>
                    <a:pt x="1518" y="381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20" y="373"/>
                  </a:lnTo>
                  <a:lnTo>
                    <a:pt x="1522" y="371"/>
                  </a:lnTo>
                  <a:lnTo>
                    <a:pt x="1522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6" y="367"/>
                  </a:lnTo>
                  <a:lnTo>
                    <a:pt x="1526" y="367"/>
                  </a:lnTo>
                  <a:lnTo>
                    <a:pt x="1524" y="365"/>
                  </a:lnTo>
                  <a:lnTo>
                    <a:pt x="1524" y="365"/>
                  </a:lnTo>
                  <a:lnTo>
                    <a:pt x="1526" y="364"/>
                  </a:lnTo>
                  <a:lnTo>
                    <a:pt x="1528" y="360"/>
                  </a:lnTo>
                  <a:lnTo>
                    <a:pt x="1530" y="358"/>
                  </a:lnTo>
                  <a:lnTo>
                    <a:pt x="1530" y="358"/>
                  </a:lnTo>
                  <a:lnTo>
                    <a:pt x="1530" y="356"/>
                  </a:lnTo>
                  <a:lnTo>
                    <a:pt x="1530" y="356"/>
                  </a:lnTo>
                  <a:lnTo>
                    <a:pt x="1532" y="354"/>
                  </a:lnTo>
                  <a:lnTo>
                    <a:pt x="1532" y="354"/>
                  </a:lnTo>
                  <a:lnTo>
                    <a:pt x="1532" y="348"/>
                  </a:lnTo>
                  <a:lnTo>
                    <a:pt x="1534" y="348"/>
                  </a:lnTo>
                  <a:lnTo>
                    <a:pt x="1535" y="345"/>
                  </a:lnTo>
                  <a:lnTo>
                    <a:pt x="1537" y="343"/>
                  </a:lnTo>
                  <a:lnTo>
                    <a:pt x="1539" y="343"/>
                  </a:lnTo>
                  <a:lnTo>
                    <a:pt x="1541" y="343"/>
                  </a:lnTo>
                  <a:lnTo>
                    <a:pt x="1543" y="343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7" y="341"/>
                  </a:lnTo>
                  <a:lnTo>
                    <a:pt x="1547" y="341"/>
                  </a:lnTo>
                  <a:lnTo>
                    <a:pt x="1547" y="343"/>
                  </a:lnTo>
                  <a:lnTo>
                    <a:pt x="1549" y="343"/>
                  </a:lnTo>
                  <a:lnTo>
                    <a:pt x="1549" y="345"/>
                  </a:lnTo>
                  <a:lnTo>
                    <a:pt x="1549" y="345"/>
                  </a:lnTo>
                  <a:lnTo>
                    <a:pt x="1551" y="345"/>
                  </a:lnTo>
                  <a:lnTo>
                    <a:pt x="1551" y="345"/>
                  </a:lnTo>
                  <a:lnTo>
                    <a:pt x="1553" y="345"/>
                  </a:lnTo>
                  <a:lnTo>
                    <a:pt x="1553" y="343"/>
                  </a:lnTo>
                  <a:lnTo>
                    <a:pt x="1553" y="343"/>
                  </a:lnTo>
                  <a:lnTo>
                    <a:pt x="1553" y="341"/>
                  </a:lnTo>
                  <a:lnTo>
                    <a:pt x="1553" y="339"/>
                  </a:lnTo>
                  <a:lnTo>
                    <a:pt x="1553" y="339"/>
                  </a:lnTo>
                  <a:lnTo>
                    <a:pt x="1553" y="337"/>
                  </a:lnTo>
                  <a:lnTo>
                    <a:pt x="1553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49" y="335"/>
                  </a:lnTo>
                  <a:lnTo>
                    <a:pt x="1549" y="333"/>
                  </a:lnTo>
                  <a:lnTo>
                    <a:pt x="1549" y="331"/>
                  </a:lnTo>
                  <a:lnTo>
                    <a:pt x="1547" y="328"/>
                  </a:lnTo>
                  <a:lnTo>
                    <a:pt x="1547" y="328"/>
                  </a:lnTo>
                  <a:lnTo>
                    <a:pt x="1545" y="326"/>
                  </a:lnTo>
                  <a:lnTo>
                    <a:pt x="1543" y="324"/>
                  </a:lnTo>
                  <a:lnTo>
                    <a:pt x="1543" y="324"/>
                  </a:lnTo>
                  <a:lnTo>
                    <a:pt x="1543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7" y="324"/>
                  </a:lnTo>
                  <a:lnTo>
                    <a:pt x="1549" y="324"/>
                  </a:lnTo>
                  <a:lnTo>
                    <a:pt x="1551" y="326"/>
                  </a:lnTo>
                  <a:lnTo>
                    <a:pt x="1551" y="328"/>
                  </a:lnTo>
                  <a:lnTo>
                    <a:pt x="1553" y="331"/>
                  </a:lnTo>
                  <a:lnTo>
                    <a:pt x="1554" y="333"/>
                  </a:lnTo>
                  <a:lnTo>
                    <a:pt x="1554" y="335"/>
                  </a:lnTo>
                  <a:lnTo>
                    <a:pt x="1556" y="337"/>
                  </a:lnTo>
                  <a:lnTo>
                    <a:pt x="1560" y="337"/>
                  </a:lnTo>
                  <a:lnTo>
                    <a:pt x="1564" y="339"/>
                  </a:lnTo>
                  <a:lnTo>
                    <a:pt x="1571" y="339"/>
                  </a:lnTo>
                  <a:lnTo>
                    <a:pt x="1573" y="341"/>
                  </a:lnTo>
                  <a:lnTo>
                    <a:pt x="1573" y="341"/>
                  </a:lnTo>
                  <a:lnTo>
                    <a:pt x="1575" y="343"/>
                  </a:lnTo>
                  <a:lnTo>
                    <a:pt x="1575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9" y="343"/>
                  </a:lnTo>
                  <a:lnTo>
                    <a:pt x="1579" y="341"/>
                  </a:lnTo>
                  <a:lnTo>
                    <a:pt x="1579" y="341"/>
                  </a:lnTo>
                  <a:lnTo>
                    <a:pt x="1583" y="341"/>
                  </a:lnTo>
                  <a:lnTo>
                    <a:pt x="1585" y="343"/>
                  </a:lnTo>
                  <a:lnTo>
                    <a:pt x="1587" y="343"/>
                  </a:lnTo>
                  <a:lnTo>
                    <a:pt x="1587" y="343"/>
                  </a:lnTo>
                  <a:lnTo>
                    <a:pt x="1588" y="343"/>
                  </a:lnTo>
                  <a:lnTo>
                    <a:pt x="1588" y="343"/>
                  </a:lnTo>
                  <a:lnTo>
                    <a:pt x="1590" y="343"/>
                  </a:lnTo>
                  <a:lnTo>
                    <a:pt x="1590" y="343"/>
                  </a:lnTo>
                  <a:lnTo>
                    <a:pt x="1594" y="341"/>
                  </a:lnTo>
                  <a:lnTo>
                    <a:pt x="1596" y="341"/>
                  </a:lnTo>
                  <a:lnTo>
                    <a:pt x="1596" y="341"/>
                  </a:lnTo>
                  <a:lnTo>
                    <a:pt x="1598" y="341"/>
                  </a:lnTo>
                  <a:lnTo>
                    <a:pt x="1600" y="341"/>
                  </a:lnTo>
                  <a:lnTo>
                    <a:pt x="1600" y="343"/>
                  </a:lnTo>
                  <a:lnTo>
                    <a:pt x="1602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6" y="343"/>
                  </a:lnTo>
                  <a:lnTo>
                    <a:pt x="1607" y="343"/>
                  </a:lnTo>
                  <a:lnTo>
                    <a:pt x="1607" y="341"/>
                  </a:lnTo>
                  <a:lnTo>
                    <a:pt x="1607" y="339"/>
                  </a:lnTo>
                  <a:lnTo>
                    <a:pt x="1609" y="339"/>
                  </a:lnTo>
                  <a:lnTo>
                    <a:pt x="1615" y="337"/>
                  </a:lnTo>
                  <a:lnTo>
                    <a:pt x="1615" y="335"/>
                  </a:lnTo>
                  <a:lnTo>
                    <a:pt x="1617" y="335"/>
                  </a:lnTo>
                  <a:lnTo>
                    <a:pt x="1619" y="333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7" y="326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6" y="322"/>
                  </a:lnTo>
                  <a:lnTo>
                    <a:pt x="1606" y="320"/>
                  </a:lnTo>
                  <a:lnTo>
                    <a:pt x="1604" y="320"/>
                  </a:lnTo>
                  <a:lnTo>
                    <a:pt x="1602" y="320"/>
                  </a:lnTo>
                  <a:lnTo>
                    <a:pt x="1602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6"/>
                  </a:lnTo>
                  <a:lnTo>
                    <a:pt x="1602" y="314"/>
                  </a:lnTo>
                  <a:lnTo>
                    <a:pt x="1600" y="312"/>
                  </a:lnTo>
                  <a:lnTo>
                    <a:pt x="1598" y="312"/>
                  </a:lnTo>
                  <a:lnTo>
                    <a:pt x="1596" y="311"/>
                  </a:lnTo>
                  <a:lnTo>
                    <a:pt x="1592" y="307"/>
                  </a:lnTo>
                  <a:lnTo>
                    <a:pt x="1590" y="305"/>
                  </a:lnTo>
                  <a:lnTo>
                    <a:pt x="1587" y="305"/>
                  </a:lnTo>
                  <a:lnTo>
                    <a:pt x="1587" y="305"/>
                  </a:lnTo>
                  <a:lnTo>
                    <a:pt x="1585" y="303"/>
                  </a:lnTo>
                  <a:lnTo>
                    <a:pt x="1583" y="303"/>
                  </a:lnTo>
                  <a:lnTo>
                    <a:pt x="1583" y="303"/>
                  </a:lnTo>
                  <a:lnTo>
                    <a:pt x="1581" y="303"/>
                  </a:lnTo>
                  <a:lnTo>
                    <a:pt x="1581" y="303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79" y="301"/>
                  </a:lnTo>
                  <a:lnTo>
                    <a:pt x="1577" y="301"/>
                  </a:lnTo>
                  <a:lnTo>
                    <a:pt x="1577" y="299"/>
                  </a:lnTo>
                  <a:lnTo>
                    <a:pt x="1577" y="299"/>
                  </a:lnTo>
                  <a:lnTo>
                    <a:pt x="1579" y="299"/>
                  </a:lnTo>
                  <a:lnTo>
                    <a:pt x="1579" y="297"/>
                  </a:lnTo>
                  <a:lnTo>
                    <a:pt x="1579" y="297"/>
                  </a:lnTo>
                  <a:lnTo>
                    <a:pt x="1577" y="297"/>
                  </a:lnTo>
                  <a:lnTo>
                    <a:pt x="1575" y="295"/>
                  </a:lnTo>
                  <a:lnTo>
                    <a:pt x="1575" y="294"/>
                  </a:lnTo>
                  <a:lnTo>
                    <a:pt x="1571" y="294"/>
                  </a:lnTo>
                  <a:lnTo>
                    <a:pt x="1570" y="292"/>
                  </a:lnTo>
                  <a:lnTo>
                    <a:pt x="1564" y="288"/>
                  </a:lnTo>
                  <a:lnTo>
                    <a:pt x="1560" y="286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3" y="278"/>
                  </a:lnTo>
                  <a:lnTo>
                    <a:pt x="1551" y="278"/>
                  </a:lnTo>
                  <a:lnTo>
                    <a:pt x="1551" y="276"/>
                  </a:lnTo>
                  <a:lnTo>
                    <a:pt x="1549" y="276"/>
                  </a:lnTo>
                  <a:lnTo>
                    <a:pt x="1549" y="276"/>
                  </a:lnTo>
                  <a:lnTo>
                    <a:pt x="1547" y="276"/>
                  </a:lnTo>
                  <a:lnTo>
                    <a:pt x="1545" y="275"/>
                  </a:lnTo>
                  <a:lnTo>
                    <a:pt x="1545" y="275"/>
                  </a:lnTo>
                  <a:lnTo>
                    <a:pt x="1545" y="273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3" y="267"/>
                  </a:lnTo>
                  <a:lnTo>
                    <a:pt x="1543" y="263"/>
                  </a:lnTo>
                  <a:lnTo>
                    <a:pt x="1541" y="263"/>
                  </a:lnTo>
                  <a:lnTo>
                    <a:pt x="1541" y="265"/>
                  </a:lnTo>
                  <a:lnTo>
                    <a:pt x="1539" y="263"/>
                  </a:lnTo>
                  <a:lnTo>
                    <a:pt x="1539" y="263"/>
                  </a:lnTo>
                  <a:lnTo>
                    <a:pt x="1539" y="261"/>
                  </a:lnTo>
                  <a:lnTo>
                    <a:pt x="1537" y="261"/>
                  </a:lnTo>
                  <a:lnTo>
                    <a:pt x="1535" y="261"/>
                  </a:lnTo>
                  <a:lnTo>
                    <a:pt x="1534" y="261"/>
                  </a:lnTo>
                  <a:lnTo>
                    <a:pt x="1534" y="259"/>
                  </a:lnTo>
                  <a:lnTo>
                    <a:pt x="1534" y="259"/>
                  </a:lnTo>
                  <a:lnTo>
                    <a:pt x="1537" y="261"/>
                  </a:lnTo>
                  <a:lnTo>
                    <a:pt x="1539" y="261"/>
                  </a:lnTo>
                  <a:lnTo>
                    <a:pt x="1541" y="261"/>
                  </a:lnTo>
                  <a:lnTo>
                    <a:pt x="1543" y="259"/>
                  </a:lnTo>
                  <a:lnTo>
                    <a:pt x="1543" y="259"/>
                  </a:lnTo>
                  <a:lnTo>
                    <a:pt x="1539" y="258"/>
                  </a:lnTo>
                  <a:lnTo>
                    <a:pt x="1539" y="256"/>
                  </a:lnTo>
                  <a:lnTo>
                    <a:pt x="1543" y="258"/>
                  </a:lnTo>
                  <a:lnTo>
                    <a:pt x="1545" y="258"/>
                  </a:lnTo>
                  <a:lnTo>
                    <a:pt x="1545" y="256"/>
                  </a:lnTo>
                  <a:lnTo>
                    <a:pt x="1547" y="256"/>
                  </a:lnTo>
                  <a:lnTo>
                    <a:pt x="1547" y="254"/>
                  </a:lnTo>
                  <a:lnTo>
                    <a:pt x="1547" y="252"/>
                  </a:lnTo>
                  <a:lnTo>
                    <a:pt x="1547" y="252"/>
                  </a:lnTo>
                  <a:lnTo>
                    <a:pt x="1549" y="250"/>
                  </a:lnTo>
                  <a:lnTo>
                    <a:pt x="1554" y="250"/>
                  </a:lnTo>
                  <a:lnTo>
                    <a:pt x="1554" y="248"/>
                  </a:lnTo>
                  <a:lnTo>
                    <a:pt x="1556" y="246"/>
                  </a:lnTo>
                  <a:lnTo>
                    <a:pt x="1558" y="244"/>
                  </a:lnTo>
                  <a:lnTo>
                    <a:pt x="1556" y="242"/>
                  </a:lnTo>
                  <a:lnTo>
                    <a:pt x="1556" y="241"/>
                  </a:lnTo>
                  <a:lnTo>
                    <a:pt x="1554" y="239"/>
                  </a:lnTo>
                  <a:lnTo>
                    <a:pt x="1554" y="237"/>
                  </a:lnTo>
                  <a:lnTo>
                    <a:pt x="1553" y="239"/>
                  </a:lnTo>
                  <a:lnTo>
                    <a:pt x="1553" y="237"/>
                  </a:lnTo>
                  <a:lnTo>
                    <a:pt x="1551" y="235"/>
                  </a:lnTo>
                  <a:lnTo>
                    <a:pt x="1551" y="235"/>
                  </a:lnTo>
                  <a:lnTo>
                    <a:pt x="1551" y="233"/>
                  </a:lnTo>
                  <a:lnTo>
                    <a:pt x="1549" y="231"/>
                  </a:lnTo>
                  <a:lnTo>
                    <a:pt x="1543" y="225"/>
                  </a:lnTo>
                  <a:lnTo>
                    <a:pt x="1541" y="225"/>
                  </a:lnTo>
                  <a:lnTo>
                    <a:pt x="1539" y="222"/>
                  </a:lnTo>
                  <a:lnTo>
                    <a:pt x="1537" y="222"/>
                  </a:lnTo>
                  <a:lnTo>
                    <a:pt x="1537" y="220"/>
                  </a:lnTo>
                  <a:lnTo>
                    <a:pt x="1537" y="220"/>
                  </a:lnTo>
                  <a:lnTo>
                    <a:pt x="1537" y="214"/>
                  </a:lnTo>
                  <a:lnTo>
                    <a:pt x="1537" y="214"/>
                  </a:lnTo>
                  <a:lnTo>
                    <a:pt x="1535" y="212"/>
                  </a:lnTo>
                  <a:lnTo>
                    <a:pt x="1534" y="210"/>
                  </a:lnTo>
                  <a:lnTo>
                    <a:pt x="1532" y="210"/>
                  </a:lnTo>
                  <a:lnTo>
                    <a:pt x="1528" y="210"/>
                  </a:lnTo>
                  <a:lnTo>
                    <a:pt x="1526" y="208"/>
                  </a:lnTo>
                  <a:lnTo>
                    <a:pt x="1524" y="208"/>
                  </a:lnTo>
                  <a:lnTo>
                    <a:pt x="1526" y="206"/>
                  </a:lnTo>
                  <a:lnTo>
                    <a:pt x="1528" y="205"/>
                  </a:lnTo>
                  <a:lnTo>
                    <a:pt x="1530" y="205"/>
                  </a:lnTo>
                  <a:lnTo>
                    <a:pt x="1530" y="205"/>
                  </a:lnTo>
                  <a:lnTo>
                    <a:pt x="1532" y="205"/>
                  </a:lnTo>
                  <a:lnTo>
                    <a:pt x="1534" y="203"/>
                  </a:lnTo>
                  <a:lnTo>
                    <a:pt x="1526" y="203"/>
                  </a:lnTo>
                  <a:lnTo>
                    <a:pt x="1522" y="201"/>
                  </a:lnTo>
                  <a:lnTo>
                    <a:pt x="1520" y="201"/>
                  </a:lnTo>
                  <a:lnTo>
                    <a:pt x="1520" y="201"/>
                  </a:lnTo>
                  <a:lnTo>
                    <a:pt x="1524" y="201"/>
                  </a:lnTo>
                  <a:lnTo>
                    <a:pt x="1526" y="201"/>
                  </a:lnTo>
                  <a:lnTo>
                    <a:pt x="1528" y="199"/>
                  </a:lnTo>
                  <a:lnTo>
                    <a:pt x="1530" y="199"/>
                  </a:lnTo>
                  <a:lnTo>
                    <a:pt x="1530" y="199"/>
                  </a:lnTo>
                  <a:lnTo>
                    <a:pt x="1528" y="197"/>
                  </a:lnTo>
                  <a:lnTo>
                    <a:pt x="1528" y="197"/>
                  </a:lnTo>
                  <a:lnTo>
                    <a:pt x="1526" y="197"/>
                  </a:lnTo>
                  <a:lnTo>
                    <a:pt x="1526" y="197"/>
                  </a:lnTo>
                  <a:lnTo>
                    <a:pt x="1524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4" y="195"/>
                  </a:lnTo>
                  <a:lnTo>
                    <a:pt x="1524" y="193"/>
                  </a:lnTo>
                  <a:lnTo>
                    <a:pt x="1524" y="193"/>
                  </a:lnTo>
                  <a:lnTo>
                    <a:pt x="1526" y="193"/>
                  </a:lnTo>
                  <a:lnTo>
                    <a:pt x="1526" y="193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4" y="191"/>
                  </a:lnTo>
                  <a:lnTo>
                    <a:pt x="1524" y="189"/>
                  </a:lnTo>
                  <a:lnTo>
                    <a:pt x="1520" y="189"/>
                  </a:lnTo>
                  <a:lnTo>
                    <a:pt x="1518" y="189"/>
                  </a:lnTo>
                  <a:lnTo>
                    <a:pt x="1517" y="189"/>
                  </a:lnTo>
                  <a:lnTo>
                    <a:pt x="1515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15" y="184"/>
                  </a:lnTo>
                  <a:lnTo>
                    <a:pt x="1513" y="184"/>
                  </a:lnTo>
                  <a:lnTo>
                    <a:pt x="1509" y="184"/>
                  </a:lnTo>
                  <a:lnTo>
                    <a:pt x="1509" y="184"/>
                  </a:lnTo>
                  <a:lnTo>
                    <a:pt x="1507" y="184"/>
                  </a:lnTo>
                  <a:lnTo>
                    <a:pt x="1501" y="182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3" y="180"/>
                  </a:lnTo>
                  <a:lnTo>
                    <a:pt x="1505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76"/>
                  </a:lnTo>
                  <a:lnTo>
                    <a:pt x="1509" y="176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11" y="172"/>
                  </a:lnTo>
                  <a:lnTo>
                    <a:pt x="1511" y="172"/>
                  </a:lnTo>
                  <a:lnTo>
                    <a:pt x="1513" y="172"/>
                  </a:lnTo>
                  <a:lnTo>
                    <a:pt x="1513" y="172"/>
                  </a:lnTo>
                  <a:lnTo>
                    <a:pt x="1513" y="170"/>
                  </a:lnTo>
                  <a:lnTo>
                    <a:pt x="1513" y="170"/>
                  </a:lnTo>
                  <a:lnTo>
                    <a:pt x="1513" y="169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1" y="167"/>
                  </a:lnTo>
                  <a:lnTo>
                    <a:pt x="1509" y="167"/>
                  </a:lnTo>
                  <a:lnTo>
                    <a:pt x="1507" y="167"/>
                  </a:lnTo>
                  <a:lnTo>
                    <a:pt x="1505" y="167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498" y="161"/>
                  </a:lnTo>
                  <a:lnTo>
                    <a:pt x="1498" y="159"/>
                  </a:lnTo>
                  <a:lnTo>
                    <a:pt x="1498" y="157"/>
                  </a:lnTo>
                  <a:lnTo>
                    <a:pt x="1498" y="155"/>
                  </a:lnTo>
                  <a:lnTo>
                    <a:pt x="1496" y="155"/>
                  </a:lnTo>
                  <a:lnTo>
                    <a:pt x="1494" y="155"/>
                  </a:lnTo>
                  <a:lnTo>
                    <a:pt x="1490" y="155"/>
                  </a:lnTo>
                  <a:lnTo>
                    <a:pt x="1488" y="155"/>
                  </a:lnTo>
                  <a:lnTo>
                    <a:pt x="1486" y="155"/>
                  </a:lnTo>
                  <a:lnTo>
                    <a:pt x="1484" y="157"/>
                  </a:lnTo>
                  <a:lnTo>
                    <a:pt x="1486" y="153"/>
                  </a:lnTo>
                  <a:lnTo>
                    <a:pt x="1490" y="153"/>
                  </a:lnTo>
                  <a:lnTo>
                    <a:pt x="1498" y="153"/>
                  </a:lnTo>
                  <a:lnTo>
                    <a:pt x="1503" y="153"/>
                  </a:lnTo>
                  <a:lnTo>
                    <a:pt x="1513" y="153"/>
                  </a:lnTo>
                  <a:lnTo>
                    <a:pt x="1513" y="153"/>
                  </a:lnTo>
                  <a:lnTo>
                    <a:pt x="1517" y="155"/>
                  </a:lnTo>
                  <a:lnTo>
                    <a:pt x="1518" y="155"/>
                  </a:lnTo>
                  <a:lnTo>
                    <a:pt x="1518" y="153"/>
                  </a:lnTo>
                  <a:lnTo>
                    <a:pt x="1518" y="153"/>
                  </a:lnTo>
                  <a:lnTo>
                    <a:pt x="1518" y="152"/>
                  </a:lnTo>
                  <a:lnTo>
                    <a:pt x="1517" y="150"/>
                  </a:lnTo>
                  <a:lnTo>
                    <a:pt x="1517" y="148"/>
                  </a:lnTo>
                  <a:lnTo>
                    <a:pt x="1517" y="144"/>
                  </a:lnTo>
                  <a:lnTo>
                    <a:pt x="1515" y="144"/>
                  </a:lnTo>
                  <a:lnTo>
                    <a:pt x="1515" y="142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6"/>
                  </a:lnTo>
                  <a:lnTo>
                    <a:pt x="1518" y="146"/>
                  </a:lnTo>
                  <a:lnTo>
                    <a:pt x="1518" y="148"/>
                  </a:lnTo>
                  <a:lnTo>
                    <a:pt x="1518" y="150"/>
                  </a:lnTo>
                  <a:lnTo>
                    <a:pt x="1520" y="152"/>
                  </a:lnTo>
                  <a:lnTo>
                    <a:pt x="1522" y="152"/>
                  </a:lnTo>
                  <a:lnTo>
                    <a:pt x="1522" y="152"/>
                  </a:lnTo>
                  <a:lnTo>
                    <a:pt x="1526" y="153"/>
                  </a:lnTo>
                  <a:lnTo>
                    <a:pt x="1528" y="153"/>
                  </a:lnTo>
                  <a:lnTo>
                    <a:pt x="1534" y="153"/>
                  </a:lnTo>
                  <a:lnTo>
                    <a:pt x="1535" y="153"/>
                  </a:lnTo>
                  <a:lnTo>
                    <a:pt x="1535" y="152"/>
                  </a:lnTo>
                  <a:lnTo>
                    <a:pt x="1535" y="152"/>
                  </a:lnTo>
                  <a:lnTo>
                    <a:pt x="1539" y="150"/>
                  </a:lnTo>
                  <a:lnTo>
                    <a:pt x="1539" y="150"/>
                  </a:lnTo>
                  <a:lnTo>
                    <a:pt x="1539" y="148"/>
                  </a:lnTo>
                  <a:lnTo>
                    <a:pt x="1539" y="148"/>
                  </a:lnTo>
                  <a:lnTo>
                    <a:pt x="1535" y="146"/>
                  </a:lnTo>
                  <a:lnTo>
                    <a:pt x="1534" y="146"/>
                  </a:lnTo>
                  <a:lnTo>
                    <a:pt x="1532" y="144"/>
                  </a:lnTo>
                  <a:lnTo>
                    <a:pt x="1530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2"/>
                  </a:lnTo>
                  <a:lnTo>
                    <a:pt x="1532" y="138"/>
                  </a:lnTo>
                  <a:lnTo>
                    <a:pt x="1532" y="138"/>
                  </a:lnTo>
                  <a:lnTo>
                    <a:pt x="1530" y="136"/>
                  </a:lnTo>
                  <a:lnTo>
                    <a:pt x="1530" y="136"/>
                  </a:lnTo>
                  <a:lnTo>
                    <a:pt x="1528" y="136"/>
                  </a:lnTo>
                  <a:lnTo>
                    <a:pt x="1528" y="138"/>
                  </a:lnTo>
                  <a:lnTo>
                    <a:pt x="1526" y="138"/>
                  </a:lnTo>
                  <a:lnTo>
                    <a:pt x="1526" y="136"/>
                  </a:lnTo>
                  <a:lnTo>
                    <a:pt x="1524" y="136"/>
                  </a:lnTo>
                  <a:lnTo>
                    <a:pt x="1522" y="134"/>
                  </a:lnTo>
                  <a:lnTo>
                    <a:pt x="1520" y="134"/>
                  </a:lnTo>
                  <a:lnTo>
                    <a:pt x="1518" y="134"/>
                  </a:lnTo>
                  <a:lnTo>
                    <a:pt x="1518" y="133"/>
                  </a:lnTo>
                  <a:lnTo>
                    <a:pt x="1522" y="133"/>
                  </a:lnTo>
                  <a:lnTo>
                    <a:pt x="1522" y="134"/>
                  </a:lnTo>
                  <a:lnTo>
                    <a:pt x="1526" y="136"/>
                  </a:lnTo>
                  <a:lnTo>
                    <a:pt x="1528" y="136"/>
                  </a:lnTo>
                  <a:lnTo>
                    <a:pt x="1528" y="136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28" y="133"/>
                  </a:lnTo>
                  <a:lnTo>
                    <a:pt x="1526" y="133"/>
                  </a:lnTo>
                  <a:lnTo>
                    <a:pt x="1524" y="133"/>
                  </a:lnTo>
                  <a:lnTo>
                    <a:pt x="1518" y="125"/>
                  </a:lnTo>
                  <a:lnTo>
                    <a:pt x="1518" y="125"/>
                  </a:lnTo>
                  <a:lnTo>
                    <a:pt x="1517" y="125"/>
                  </a:lnTo>
                  <a:lnTo>
                    <a:pt x="1517" y="127"/>
                  </a:lnTo>
                  <a:lnTo>
                    <a:pt x="1515" y="127"/>
                  </a:lnTo>
                  <a:lnTo>
                    <a:pt x="1515" y="127"/>
                  </a:lnTo>
                  <a:lnTo>
                    <a:pt x="1515" y="125"/>
                  </a:lnTo>
                  <a:lnTo>
                    <a:pt x="1515" y="125"/>
                  </a:lnTo>
                  <a:lnTo>
                    <a:pt x="1515" y="123"/>
                  </a:lnTo>
                  <a:lnTo>
                    <a:pt x="1513" y="123"/>
                  </a:lnTo>
                  <a:lnTo>
                    <a:pt x="1513" y="123"/>
                  </a:lnTo>
                  <a:lnTo>
                    <a:pt x="1511" y="123"/>
                  </a:lnTo>
                  <a:lnTo>
                    <a:pt x="1509" y="123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19"/>
                  </a:lnTo>
                  <a:lnTo>
                    <a:pt x="1511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7"/>
                  </a:lnTo>
                  <a:lnTo>
                    <a:pt x="1509" y="117"/>
                  </a:lnTo>
                  <a:lnTo>
                    <a:pt x="1517" y="121"/>
                  </a:lnTo>
                  <a:lnTo>
                    <a:pt x="1518" y="121"/>
                  </a:lnTo>
                  <a:lnTo>
                    <a:pt x="1518" y="121"/>
                  </a:lnTo>
                  <a:lnTo>
                    <a:pt x="1520" y="119"/>
                  </a:lnTo>
                  <a:lnTo>
                    <a:pt x="1522" y="117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18" y="117"/>
                  </a:lnTo>
                  <a:lnTo>
                    <a:pt x="1517" y="117"/>
                  </a:lnTo>
                  <a:lnTo>
                    <a:pt x="1515" y="117"/>
                  </a:lnTo>
                  <a:lnTo>
                    <a:pt x="1513" y="117"/>
                  </a:lnTo>
                  <a:lnTo>
                    <a:pt x="1511" y="116"/>
                  </a:lnTo>
                  <a:lnTo>
                    <a:pt x="1507" y="112"/>
                  </a:lnTo>
                  <a:lnTo>
                    <a:pt x="1501" y="108"/>
                  </a:lnTo>
                  <a:lnTo>
                    <a:pt x="1500" y="106"/>
                  </a:lnTo>
                  <a:lnTo>
                    <a:pt x="1500" y="106"/>
                  </a:lnTo>
                  <a:lnTo>
                    <a:pt x="1498" y="106"/>
                  </a:lnTo>
                  <a:lnTo>
                    <a:pt x="1498" y="106"/>
                  </a:lnTo>
                  <a:lnTo>
                    <a:pt x="1498" y="104"/>
                  </a:lnTo>
                  <a:lnTo>
                    <a:pt x="1496" y="106"/>
                  </a:lnTo>
                  <a:lnTo>
                    <a:pt x="1496" y="106"/>
                  </a:lnTo>
                  <a:lnTo>
                    <a:pt x="1494" y="106"/>
                  </a:lnTo>
                  <a:lnTo>
                    <a:pt x="1482" y="106"/>
                  </a:lnTo>
                  <a:lnTo>
                    <a:pt x="1479" y="106"/>
                  </a:lnTo>
                  <a:lnTo>
                    <a:pt x="1475" y="106"/>
                  </a:lnTo>
                  <a:lnTo>
                    <a:pt x="1469" y="106"/>
                  </a:lnTo>
                  <a:lnTo>
                    <a:pt x="1467" y="106"/>
                  </a:lnTo>
                  <a:lnTo>
                    <a:pt x="1465" y="104"/>
                  </a:lnTo>
                  <a:lnTo>
                    <a:pt x="1464" y="104"/>
                  </a:lnTo>
                  <a:lnTo>
                    <a:pt x="1462" y="106"/>
                  </a:lnTo>
                  <a:lnTo>
                    <a:pt x="1460" y="106"/>
                  </a:lnTo>
                  <a:lnTo>
                    <a:pt x="1460" y="106"/>
                  </a:lnTo>
                  <a:lnTo>
                    <a:pt x="1458" y="106"/>
                  </a:lnTo>
                  <a:lnTo>
                    <a:pt x="1456" y="106"/>
                  </a:lnTo>
                  <a:lnTo>
                    <a:pt x="1454" y="106"/>
                  </a:lnTo>
                  <a:lnTo>
                    <a:pt x="1452" y="102"/>
                  </a:lnTo>
                  <a:lnTo>
                    <a:pt x="1450" y="102"/>
                  </a:lnTo>
                  <a:lnTo>
                    <a:pt x="1450" y="102"/>
                  </a:lnTo>
                  <a:lnTo>
                    <a:pt x="1448" y="104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8"/>
                  </a:lnTo>
                  <a:lnTo>
                    <a:pt x="1448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5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1" y="106"/>
                  </a:lnTo>
                  <a:lnTo>
                    <a:pt x="1441" y="106"/>
                  </a:lnTo>
                  <a:lnTo>
                    <a:pt x="1441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7" y="102"/>
                  </a:lnTo>
                  <a:lnTo>
                    <a:pt x="1435" y="104"/>
                  </a:lnTo>
                  <a:lnTo>
                    <a:pt x="1433" y="104"/>
                  </a:lnTo>
                  <a:lnTo>
                    <a:pt x="1431" y="104"/>
                  </a:lnTo>
                  <a:lnTo>
                    <a:pt x="1429" y="104"/>
                  </a:lnTo>
                  <a:lnTo>
                    <a:pt x="1428" y="104"/>
                  </a:lnTo>
                  <a:lnTo>
                    <a:pt x="1426" y="104"/>
                  </a:lnTo>
                  <a:lnTo>
                    <a:pt x="1426" y="104"/>
                  </a:lnTo>
                  <a:lnTo>
                    <a:pt x="1424" y="104"/>
                  </a:lnTo>
                  <a:lnTo>
                    <a:pt x="1424" y="104"/>
                  </a:lnTo>
                  <a:lnTo>
                    <a:pt x="1424" y="106"/>
                  </a:lnTo>
                  <a:lnTo>
                    <a:pt x="1422" y="106"/>
                  </a:lnTo>
                  <a:lnTo>
                    <a:pt x="1422" y="108"/>
                  </a:lnTo>
                  <a:lnTo>
                    <a:pt x="1418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4" y="108"/>
                  </a:lnTo>
                  <a:lnTo>
                    <a:pt x="1414" y="108"/>
                  </a:lnTo>
                  <a:lnTo>
                    <a:pt x="1414" y="106"/>
                  </a:lnTo>
                  <a:lnTo>
                    <a:pt x="1414" y="106"/>
                  </a:lnTo>
                  <a:lnTo>
                    <a:pt x="1412" y="106"/>
                  </a:lnTo>
                  <a:lnTo>
                    <a:pt x="1409" y="106"/>
                  </a:lnTo>
                  <a:lnTo>
                    <a:pt x="1407" y="106"/>
                  </a:lnTo>
                  <a:lnTo>
                    <a:pt x="1407" y="104"/>
                  </a:lnTo>
                  <a:lnTo>
                    <a:pt x="1407" y="102"/>
                  </a:lnTo>
                  <a:lnTo>
                    <a:pt x="1407" y="102"/>
                  </a:lnTo>
                  <a:lnTo>
                    <a:pt x="1405" y="102"/>
                  </a:lnTo>
                  <a:lnTo>
                    <a:pt x="1405" y="104"/>
                  </a:lnTo>
                  <a:lnTo>
                    <a:pt x="1403" y="106"/>
                  </a:lnTo>
                  <a:lnTo>
                    <a:pt x="1403" y="108"/>
                  </a:lnTo>
                  <a:lnTo>
                    <a:pt x="1403" y="110"/>
                  </a:lnTo>
                  <a:lnTo>
                    <a:pt x="1401" y="112"/>
                  </a:lnTo>
                  <a:lnTo>
                    <a:pt x="1401" y="114"/>
                  </a:lnTo>
                  <a:lnTo>
                    <a:pt x="1401" y="114"/>
                  </a:lnTo>
                  <a:lnTo>
                    <a:pt x="1399" y="114"/>
                  </a:lnTo>
                  <a:lnTo>
                    <a:pt x="1399" y="114"/>
                  </a:lnTo>
                  <a:lnTo>
                    <a:pt x="1397" y="114"/>
                  </a:lnTo>
                  <a:lnTo>
                    <a:pt x="1397" y="114"/>
                  </a:lnTo>
                  <a:lnTo>
                    <a:pt x="1395" y="116"/>
                  </a:lnTo>
                  <a:lnTo>
                    <a:pt x="1393" y="116"/>
                  </a:lnTo>
                  <a:lnTo>
                    <a:pt x="1393" y="117"/>
                  </a:lnTo>
                  <a:lnTo>
                    <a:pt x="1392" y="117"/>
                  </a:lnTo>
                  <a:lnTo>
                    <a:pt x="1392" y="117"/>
                  </a:lnTo>
                  <a:lnTo>
                    <a:pt x="1392" y="121"/>
                  </a:lnTo>
                  <a:lnTo>
                    <a:pt x="1390" y="127"/>
                  </a:lnTo>
                  <a:lnTo>
                    <a:pt x="1390" y="129"/>
                  </a:lnTo>
                  <a:lnTo>
                    <a:pt x="1388" y="133"/>
                  </a:lnTo>
                  <a:lnTo>
                    <a:pt x="1388" y="133"/>
                  </a:lnTo>
                  <a:lnTo>
                    <a:pt x="1386" y="134"/>
                  </a:lnTo>
                  <a:lnTo>
                    <a:pt x="1384" y="134"/>
                  </a:lnTo>
                  <a:lnTo>
                    <a:pt x="1384" y="136"/>
                  </a:lnTo>
                  <a:lnTo>
                    <a:pt x="1386" y="136"/>
                  </a:lnTo>
                  <a:lnTo>
                    <a:pt x="1388" y="138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86" y="148"/>
                  </a:lnTo>
                  <a:lnTo>
                    <a:pt x="1386" y="152"/>
                  </a:lnTo>
                  <a:lnTo>
                    <a:pt x="1386" y="153"/>
                  </a:lnTo>
                  <a:lnTo>
                    <a:pt x="1386" y="155"/>
                  </a:lnTo>
                  <a:lnTo>
                    <a:pt x="1388" y="159"/>
                  </a:lnTo>
                  <a:lnTo>
                    <a:pt x="1388" y="161"/>
                  </a:lnTo>
                  <a:lnTo>
                    <a:pt x="1386" y="161"/>
                  </a:lnTo>
                  <a:lnTo>
                    <a:pt x="1388" y="163"/>
                  </a:lnTo>
                  <a:lnTo>
                    <a:pt x="1388" y="163"/>
                  </a:lnTo>
                  <a:lnTo>
                    <a:pt x="1388" y="165"/>
                  </a:lnTo>
                  <a:lnTo>
                    <a:pt x="1390" y="167"/>
                  </a:lnTo>
                  <a:lnTo>
                    <a:pt x="1390" y="167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6" y="169"/>
                  </a:lnTo>
                  <a:lnTo>
                    <a:pt x="1386" y="167"/>
                  </a:lnTo>
                  <a:lnTo>
                    <a:pt x="1384" y="169"/>
                  </a:lnTo>
                  <a:lnTo>
                    <a:pt x="1384" y="172"/>
                  </a:lnTo>
                  <a:lnTo>
                    <a:pt x="1380" y="182"/>
                  </a:lnTo>
                  <a:lnTo>
                    <a:pt x="1380" y="184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4" y="186"/>
                  </a:lnTo>
                  <a:lnTo>
                    <a:pt x="1380" y="189"/>
                  </a:lnTo>
                  <a:lnTo>
                    <a:pt x="1380" y="189"/>
                  </a:lnTo>
                  <a:lnTo>
                    <a:pt x="1380" y="193"/>
                  </a:lnTo>
                  <a:lnTo>
                    <a:pt x="1380" y="193"/>
                  </a:lnTo>
                  <a:lnTo>
                    <a:pt x="1378" y="195"/>
                  </a:lnTo>
                  <a:lnTo>
                    <a:pt x="1376" y="195"/>
                  </a:lnTo>
                  <a:lnTo>
                    <a:pt x="1371" y="197"/>
                  </a:lnTo>
                  <a:lnTo>
                    <a:pt x="1369" y="197"/>
                  </a:lnTo>
                  <a:lnTo>
                    <a:pt x="1367" y="197"/>
                  </a:lnTo>
                  <a:lnTo>
                    <a:pt x="1365" y="193"/>
                  </a:lnTo>
                  <a:lnTo>
                    <a:pt x="1365" y="193"/>
                  </a:lnTo>
                  <a:lnTo>
                    <a:pt x="1363" y="195"/>
                  </a:lnTo>
                  <a:lnTo>
                    <a:pt x="1363" y="197"/>
                  </a:lnTo>
                  <a:lnTo>
                    <a:pt x="1361" y="199"/>
                  </a:lnTo>
                  <a:lnTo>
                    <a:pt x="1358" y="201"/>
                  </a:lnTo>
                  <a:lnTo>
                    <a:pt x="1356" y="203"/>
                  </a:lnTo>
                  <a:lnTo>
                    <a:pt x="1356" y="203"/>
                  </a:lnTo>
                  <a:lnTo>
                    <a:pt x="1356" y="205"/>
                  </a:lnTo>
                  <a:lnTo>
                    <a:pt x="1356" y="205"/>
                  </a:lnTo>
                  <a:lnTo>
                    <a:pt x="1356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2" y="208"/>
                  </a:lnTo>
                  <a:lnTo>
                    <a:pt x="1354" y="208"/>
                  </a:lnTo>
                  <a:lnTo>
                    <a:pt x="1356" y="210"/>
                  </a:lnTo>
                  <a:lnTo>
                    <a:pt x="1356" y="212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2" y="214"/>
                  </a:lnTo>
                  <a:lnTo>
                    <a:pt x="1352" y="216"/>
                  </a:lnTo>
                  <a:lnTo>
                    <a:pt x="1352" y="216"/>
                  </a:lnTo>
                  <a:lnTo>
                    <a:pt x="1354" y="218"/>
                  </a:lnTo>
                  <a:lnTo>
                    <a:pt x="1354" y="218"/>
                  </a:lnTo>
                  <a:lnTo>
                    <a:pt x="1354" y="220"/>
                  </a:lnTo>
                  <a:lnTo>
                    <a:pt x="1352" y="222"/>
                  </a:lnTo>
                  <a:lnTo>
                    <a:pt x="1352" y="222"/>
                  </a:lnTo>
                  <a:lnTo>
                    <a:pt x="1354" y="223"/>
                  </a:lnTo>
                  <a:lnTo>
                    <a:pt x="1354" y="223"/>
                  </a:lnTo>
                  <a:lnTo>
                    <a:pt x="1356" y="223"/>
                  </a:lnTo>
                  <a:lnTo>
                    <a:pt x="1356" y="222"/>
                  </a:lnTo>
                  <a:lnTo>
                    <a:pt x="1358" y="223"/>
                  </a:lnTo>
                  <a:lnTo>
                    <a:pt x="1358" y="223"/>
                  </a:lnTo>
                  <a:lnTo>
                    <a:pt x="1359" y="223"/>
                  </a:lnTo>
                  <a:lnTo>
                    <a:pt x="1359" y="223"/>
                  </a:lnTo>
                  <a:lnTo>
                    <a:pt x="1359" y="225"/>
                  </a:lnTo>
                  <a:lnTo>
                    <a:pt x="1361" y="225"/>
                  </a:lnTo>
                  <a:lnTo>
                    <a:pt x="1361" y="227"/>
                  </a:lnTo>
                  <a:lnTo>
                    <a:pt x="1361" y="229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8" y="231"/>
                  </a:lnTo>
                  <a:lnTo>
                    <a:pt x="1356" y="231"/>
                  </a:lnTo>
                  <a:lnTo>
                    <a:pt x="1354" y="235"/>
                  </a:lnTo>
                  <a:lnTo>
                    <a:pt x="1352" y="235"/>
                  </a:lnTo>
                  <a:lnTo>
                    <a:pt x="1350" y="237"/>
                  </a:lnTo>
                  <a:lnTo>
                    <a:pt x="1348" y="239"/>
                  </a:lnTo>
                  <a:lnTo>
                    <a:pt x="1346" y="239"/>
                  </a:lnTo>
                  <a:lnTo>
                    <a:pt x="1344" y="239"/>
                  </a:lnTo>
                  <a:lnTo>
                    <a:pt x="1342" y="239"/>
                  </a:lnTo>
                  <a:lnTo>
                    <a:pt x="1342" y="241"/>
                  </a:lnTo>
                  <a:lnTo>
                    <a:pt x="1342" y="242"/>
                  </a:lnTo>
                  <a:lnTo>
                    <a:pt x="1342" y="244"/>
                  </a:lnTo>
                  <a:lnTo>
                    <a:pt x="1342" y="244"/>
                  </a:lnTo>
                  <a:lnTo>
                    <a:pt x="1340" y="244"/>
                  </a:lnTo>
                  <a:lnTo>
                    <a:pt x="1335" y="246"/>
                  </a:lnTo>
                  <a:lnTo>
                    <a:pt x="1333" y="246"/>
                  </a:lnTo>
                  <a:lnTo>
                    <a:pt x="1333" y="250"/>
                  </a:lnTo>
                  <a:lnTo>
                    <a:pt x="1331" y="254"/>
                  </a:lnTo>
                  <a:lnTo>
                    <a:pt x="1331" y="254"/>
                  </a:lnTo>
                  <a:lnTo>
                    <a:pt x="1331" y="256"/>
                  </a:lnTo>
                  <a:lnTo>
                    <a:pt x="1333" y="256"/>
                  </a:lnTo>
                  <a:lnTo>
                    <a:pt x="1333" y="256"/>
                  </a:lnTo>
                  <a:lnTo>
                    <a:pt x="1333" y="259"/>
                  </a:lnTo>
                  <a:lnTo>
                    <a:pt x="1333" y="259"/>
                  </a:lnTo>
                  <a:lnTo>
                    <a:pt x="1333" y="261"/>
                  </a:lnTo>
                  <a:lnTo>
                    <a:pt x="1335" y="261"/>
                  </a:lnTo>
                  <a:lnTo>
                    <a:pt x="1335" y="259"/>
                  </a:lnTo>
                  <a:lnTo>
                    <a:pt x="1337" y="259"/>
                  </a:lnTo>
                  <a:lnTo>
                    <a:pt x="1337" y="261"/>
                  </a:lnTo>
                  <a:lnTo>
                    <a:pt x="1339" y="261"/>
                  </a:lnTo>
                  <a:lnTo>
                    <a:pt x="1339" y="263"/>
                  </a:lnTo>
                  <a:lnTo>
                    <a:pt x="1337" y="263"/>
                  </a:lnTo>
                  <a:lnTo>
                    <a:pt x="1337" y="265"/>
                  </a:lnTo>
                  <a:lnTo>
                    <a:pt x="1337" y="265"/>
                  </a:lnTo>
                  <a:lnTo>
                    <a:pt x="1337" y="267"/>
                  </a:lnTo>
                  <a:lnTo>
                    <a:pt x="1337" y="269"/>
                  </a:lnTo>
                  <a:lnTo>
                    <a:pt x="1337" y="269"/>
                  </a:lnTo>
                  <a:lnTo>
                    <a:pt x="1337" y="271"/>
                  </a:lnTo>
                  <a:lnTo>
                    <a:pt x="1333" y="273"/>
                  </a:lnTo>
                  <a:lnTo>
                    <a:pt x="1329" y="273"/>
                  </a:lnTo>
                  <a:lnTo>
                    <a:pt x="1327" y="273"/>
                  </a:lnTo>
                  <a:lnTo>
                    <a:pt x="1327" y="273"/>
                  </a:lnTo>
                  <a:lnTo>
                    <a:pt x="1327" y="275"/>
                  </a:lnTo>
                  <a:lnTo>
                    <a:pt x="1327" y="275"/>
                  </a:lnTo>
                  <a:lnTo>
                    <a:pt x="1325" y="275"/>
                  </a:lnTo>
                  <a:lnTo>
                    <a:pt x="1325" y="276"/>
                  </a:lnTo>
                  <a:lnTo>
                    <a:pt x="1327" y="276"/>
                  </a:lnTo>
                  <a:lnTo>
                    <a:pt x="1327" y="276"/>
                  </a:lnTo>
                  <a:lnTo>
                    <a:pt x="1327" y="278"/>
                  </a:lnTo>
                  <a:lnTo>
                    <a:pt x="1325" y="284"/>
                  </a:lnTo>
                  <a:lnTo>
                    <a:pt x="1325" y="288"/>
                  </a:lnTo>
                  <a:lnTo>
                    <a:pt x="1323" y="290"/>
                  </a:lnTo>
                  <a:lnTo>
                    <a:pt x="1322" y="292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5"/>
                  </a:lnTo>
                  <a:lnTo>
                    <a:pt x="1320" y="297"/>
                  </a:lnTo>
                  <a:lnTo>
                    <a:pt x="1320" y="299"/>
                  </a:lnTo>
                  <a:lnTo>
                    <a:pt x="1318" y="299"/>
                  </a:lnTo>
                  <a:lnTo>
                    <a:pt x="1318" y="301"/>
                  </a:lnTo>
                  <a:lnTo>
                    <a:pt x="1316" y="301"/>
                  </a:lnTo>
                  <a:lnTo>
                    <a:pt x="1314" y="301"/>
                  </a:lnTo>
                  <a:lnTo>
                    <a:pt x="1308" y="297"/>
                  </a:lnTo>
                  <a:lnTo>
                    <a:pt x="1308" y="297"/>
                  </a:lnTo>
                  <a:lnTo>
                    <a:pt x="1306" y="295"/>
                  </a:lnTo>
                  <a:lnTo>
                    <a:pt x="1305" y="297"/>
                  </a:lnTo>
                  <a:lnTo>
                    <a:pt x="1295" y="301"/>
                  </a:lnTo>
                  <a:lnTo>
                    <a:pt x="1293" y="301"/>
                  </a:lnTo>
                  <a:lnTo>
                    <a:pt x="1293" y="303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89" y="299"/>
                  </a:lnTo>
                  <a:lnTo>
                    <a:pt x="1287" y="299"/>
                  </a:lnTo>
                  <a:lnTo>
                    <a:pt x="1284" y="299"/>
                  </a:lnTo>
                  <a:lnTo>
                    <a:pt x="1274" y="301"/>
                  </a:lnTo>
                  <a:lnTo>
                    <a:pt x="1274" y="301"/>
                  </a:lnTo>
                  <a:lnTo>
                    <a:pt x="1272" y="303"/>
                  </a:lnTo>
                  <a:lnTo>
                    <a:pt x="1269" y="307"/>
                  </a:lnTo>
                  <a:lnTo>
                    <a:pt x="1257" y="314"/>
                  </a:lnTo>
                  <a:lnTo>
                    <a:pt x="1255" y="314"/>
                  </a:lnTo>
                  <a:lnTo>
                    <a:pt x="1253" y="314"/>
                  </a:lnTo>
                  <a:lnTo>
                    <a:pt x="1250" y="311"/>
                  </a:lnTo>
                  <a:lnTo>
                    <a:pt x="1250" y="309"/>
                  </a:lnTo>
                  <a:lnTo>
                    <a:pt x="1248" y="309"/>
                  </a:lnTo>
                  <a:lnTo>
                    <a:pt x="1246" y="309"/>
                  </a:lnTo>
                  <a:lnTo>
                    <a:pt x="1244" y="311"/>
                  </a:lnTo>
                  <a:lnTo>
                    <a:pt x="1240" y="311"/>
                  </a:lnTo>
                  <a:lnTo>
                    <a:pt x="1234" y="307"/>
                  </a:lnTo>
                  <a:lnTo>
                    <a:pt x="1233" y="305"/>
                  </a:lnTo>
                  <a:lnTo>
                    <a:pt x="1229" y="305"/>
                  </a:lnTo>
                  <a:lnTo>
                    <a:pt x="1225" y="305"/>
                  </a:lnTo>
                  <a:lnTo>
                    <a:pt x="1225" y="305"/>
                  </a:lnTo>
                  <a:lnTo>
                    <a:pt x="1221" y="303"/>
                  </a:lnTo>
                  <a:lnTo>
                    <a:pt x="1219" y="301"/>
                  </a:lnTo>
                  <a:lnTo>
                    <a:pt x="1217" y="301"/>
                  </a:lnTo>
                  <a:lnTo>
                    <a:pt x="1214" y="301"/>
                  </a:lnTo>
                  <a:lnTo>
                    <a:pt x="1212" y="303"/>
                  </a:lnTo>
                  <a:lnTo>
                    <a:pt x="1210" y="303"/>
                  </a:lnTo>
                  <a:lnTo>
                    <a:pt x="1210" y="301"/>
                  </a:lnTo>
                  <a:lnTo>
                    <a:pt x="1210" y="301"/>
                  </a:lnTo>
                  <a:lnTo>
                    <a:pt x="1214" y="299"/>
                  </a:lnTo>
                  <a:lnTo>
                    <a:pt x="1214" y="299"/>
                  </a:lnTo>
                  <a:lnTo>
                    <a:pt x="1216" y="297"/>
                  </a:lnTo>
                  <a:lnTo>
                    <a:pt x="1216" y="295"/>
                  </a:lnTo>
                  <a:lnTo>
                    <a:pt x="1216" y="294"/>
                  </a:lnTo>
                  <a:lnTo>
                    <a:pt x="1214" y="294"/>
                  </a:lnTo>
                  <a:lnTo>
                    <a:pt x="1214" y="294"/>
                  </a:lnTo>
                  <a:lnTo>
                    <a:pt x="1212" y="292"/>
                  </a:lnTo>
                  <a:lnTo>
                    <a:pt x="1210" y="292"/>
                  </a:lnTo>
                  <a:lnTo>
                    <a:pt x="1208" y="292"/>
                  </a:lnTo>
                  <a:lnTo>
                    <a:pt x="1206" y="292"/>
                  </a:lnTo>
                  <a:lnTo>
                    <a:pt x="1204" y="292"/>
                  </a:lnTo>
                  <a:lnTo>
                    <a:pt x="1204" y="292"/>
                  </a:lnTo>
                  <a:lnTo>
                    <a:pt x="1202" y="292"/>
                  </a:lnTo>
                  <a:lnTo>
                    <a:pt x="1202" y="292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198" y="294"/>
                  </a:lnTo>
                  <a:lnTo>
                    <a:pt x="1178" y="292"/>
                  </a:lnTo>
                  <a:lnTo>
                    <a:pt x="1176" y="292"/>
                  </a:lnTo>
                  <a:lnTo>
                    <a:pt x="1176" y="294"/>
                  </a:lnTo>
                  <a:lnTo>
                    <a:pt x="1174" y="294"/>
                  </a:lnTo>
                  <a:lnTo>
                    <a:pt x="1172" y="295"/>
                  </a:lnTo>
                  <a:lnTo>
                    <a:pt x="1172" y="295"/>
                  </a:lnTo>
                  <a:lnTo>
                    <a:pt x="1168" y="295"/>
                  </a:lnTo>
                  <a:lnTo>
                    <a:pt x="1166" y="297"/>
                  </a:lnTo>
                  <a:lnTo>
                    <a:pt x="1159" y="299"/>
                  </a:lnTo>
                  <a:lnTo>
                    <a:pt x="1157" y="301"/>
                  </a:lnTo>
                  <a:lnTo>
                    <a:pt x="1157" y="303"/>
                  </a:lnTo>
                  <a:lnTo>
                    <a:pt x="1157" y="303"/>
                  </a:lnTo>
                  <a:lnTo>
                    <a:pt x="1159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7" y="311"/>
                  </a:lnTo>
                  <a:lnTo>
                    <a:pt x="1153" y="320"/>
                  </a:lnTo>
                  <a:lnTo>
                    <a:pt x="1153" y="320"/>
                  </a:lnTo>
                  <a:lnTo>
                    <a:pt x="1151" y="322"/>
                  </a:lnTo>
                  <a:lnTo>
                    <a:pt x="1149" y="322"/>
                  </a:lnTo>
                  <a:lnTo>
                    <a:pt x="1144" y="322"/>
                  </a:lnTo>
                  <a:lnTo>
                    <a:pt x="1140" y="322"/>
                  </a:lnTo>
                  <a:lnTo>
                    <a:pt x="1134" y="330"/>
                  </a:lnTo>
                  <a:lnTo>
                    <a:pt x="1130" y="331"/>
                  </a:lnTo>
                  <a:lnTo>
                    <a:pt x="1128" y="330"/>
                  </a:lnTo>
                  <a:lnTo>
                    <a:pt x="1125" y="330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8"/>
                  </a:lnTo>
                  <a:lnTo>
                    <a:pt x="1115" y="330"/>
                  </a:lnTo>
                  <a:lnTo>
                    <a:pt x="1113" y="333"/>
                  </a:lnTo>
                  <a:lnTo>
                    <a:pt x="1113" y="333"/>
                  </a:lnTo>
                  <a:lnTo>
                    <a:pt x="1111" y="331"/>
                  </a:lnTo>
                  <a:lnTo>
                    <a:pt x="1111" y="330"/>
                  </a:lnTo>
                  <a:lnTo>
                    <a:pt x="1111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06" y="330"/>
                  </a:lnTo>
                  <a:lnTo>
                    <a:pt x="1106" y="330"/>
                  </a:lnTo>
                  <a:lnTo>
                    <a:pt x="1104" y="330"/>
                  </a:lnTo>
                  <a:lnTo>
                    <a:pt x="1102" y="330"/>
                  </a:lnTo>
                  <a:lnTo>
                    <a:pt x="1092" y="326"/>
                  </a:lnTo>
                  <a:lnTo>
                    <a:pt x="1092" y="326"/>
                  </a:lnTo>
                  <a:lnTo>
                    <a:pt x="1077" y="330"/>
                  </a:lnTo>
                  <a:lnTo>
                    <a:pt x="1072" y="330"/>
                  </a:lnTo>
                  <a:lnTo>
                    <a:pt x="1070" y="330"/>
                  </a:lnTo>
                  <a:lnTo>
                    <a:pt x="1068" y="331"/>
                  </a:lnTo>
                  <a:lnTo>
                    <a:pt x="1064" y="333"/>
                  </a:lnTo>
                  <a:lnTo>
                    <a:pt x="1064" y="335"/>
                  </a:lnTo>
                  <a:lnTo>
                    <a:pt x="1064" y="335"/>
                  </a:lnTo>
                  <a:lnTo>
                    <a:pt x="1064" y="337"/>
                  </a:lnTo>
                  <a:lnTo>
                    <a:pt x="1064" y="337"/>
                  </a:lnTo>
                  <a:lnTo>
                    <a:pt x="1062" y="337"/>
                  </a:lnTo>
                  <a:lnTo>
                    <a:pt x="1062" y="335"/>
                  </a:lnTo>
                  <a:lnTo>
                    <a:pt x="1062" y="335"/>
                  </a:lnTo>
                  <a:lnTo>
                    <a:pt x="1062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7" y="339"/>
                  </a:lnTo>
                  <a:lnTo>
                    <a:pt x="1057" y="339"/>
                  </a:lnTo>
                  <a:lnTo>
                    <a:pt x="1055" y="339"/>
                  </a:lnTo>
                  <a:lnTo>
                    <a:pt x="1055" y="339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9"/>
                  </a:lnTo>
                  <a:lnTo>
                    <a:pt x="1051" y="339"/>
                  </a:lnTo>
                  <a:lnTo>
                    <a:pt x="1049" y="341"/>
                  </a:lnTo>
                  <a:lnTo>
                    <a:pt x="1045" y="339"/>
                  </a:lnTo>
                  <a:lnTo>
                    <a:pt x="1041" y="339"/>
                  </a:lnTo>
                  <a:lnTo>
                    <a:pt x="1039" y="337"/>
                  </a:lnTo>
                  <a:lnTo>
                    <a:pt x="1038" y="333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2" y="330"/>
                  </a:lnTo>
                  <a:lnTo>
                    <a:pt x="1030" y="331"/>
                  </a:lnTo>
                  <a:lnTo>
                    <a:pt x="1030" y="331"/>
                  </a:lnTo>
                  <a:lnTo>
                    <a:pt x="1028" y="331"/>
                  </a:lnTo>
                  <a:lnTo>
                    <a:pt x="1028" y="330"/>
                  </a:lnTo>
                  <a:lnTo>
                    <a:pt x="1028" y="328"/>
                  </a:lnTo>
                  <a:lnTo>
                    <a:pt x="1024" y="322"/>
                  </a:lnTo>
                  <a:lnTo>
                    <a:pt x="1024" y="320"/>
                  </a:lnTo>
                  <a:lnTo>
                    <a:pt x="1022" y="318"/>
                  </a:lnTo>
                  <a:lnTo>
                    <a:pt x="1021" y="318"/>
                  </a:lnTo>
                  <a:lnTo>
                    <a:pt x="1017" y="318"/>
                  </a:lnTo>
                  <a:lnTo>
                    <a:pt x="1017" y="316"/>
                  </a:lnTo>
                  <a:lnTo>
                    <a:pt x="1015" y="316"/>
                  </a:lnTo>
                  <a:lnTo>
                    <a:pt x="1013" y="312"/>
                  </a:lnTo>
                  <a:lnTo>
                    <a:pt x="1011" y="312"/>
                  </a:lnTo>
                  <a:lnTo>
                    <a:pt x="1009" y="311"/>
                  </a:lnTo>
                  <a:lnTo>
                    <a:pt x="1009" y="311"/>
                  </a:lnTo>
                  <a:lnTo>
                    <a:pt x="1007" y="309"/>
                  </a:lnTo>
                  <a:lnTo>
                    <a:pt x="1007" y="305"/>
                  </a:lnTo>
                  <a:lnTo>
                    <a:pt x="1005" y="303"/>
                  </a:lnTo>
                  <a:lnTo>
                    <a:pt x="1004" y="303"/>
                  </a:lnTo>
                  <a:lnTo>
                    <a:pt x="1004" y="303"/>
                  </a:lnTo>
                  <a:lnTo>
                    <a:pt x="1002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998" y="299"/>
                  </a:lnTo>
                  <a:lnTo>
                    <a:pt x="998" y="299"/>
                  </a:lnTo>
                  <a:lnTo>
                    <a:pt x="996" y="299"/>
                  </a:lnTo>
                  <a:lnTo>
                    <a:pt x="996" y="299"/>
                  </a:lnTo>
                  <a:lnTo>
                    <a:pt x="996" y="297"/>
                  </a:lnTo>
                  <a:lnTo>
                    <a:pt x="996" y="297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6" y="290"/>
                  </a:lnTo>
                  <a:lnTo>
                    <a:pt x="986" y="288"/>
                  </a:lnTo>
                  <a:lnTo>
                    <a:pt x="986" y="284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3" y="276"/>
                  </a:lnTo>
                  <a:lnTo>
                    <a:pt x="983" y="276"/>
                  </a:lnTo>
                  <a:lnTo>
                    <a:pt x="981" y="276"/>
                  </a:lnTo>
                  <a:lnTo>
                    <a:pt x="981" y="276"/>
                  </a:lnTo>
                  <a:lnTo>
                    <a:pt x="981" y="275"/>
                  </a:lnTo>
                  <a:lnTo>
                    <a:pt x="979" y="275"/>
                  </a:lnTo>
                  <a:lnTo>
                    <a:pt x="979" y="273"/>
                  </a:lnTo>
                  <a:lnTo>
                    <a:pt x="979" y="273"/>
                  </a:lnTo>
                  <a:lnTo>
                    <a:pt x="979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83" y="267"/>
                  </a:lnTo>
                  <a:lnTo>
                    <a:pt x="983" y="265"/>
                  </a:lnTo>
                  <a:lnTo>
                    <a:pt x="985" y="265"/>
                  </a:lnTo>
                  <a:lnTo>
                    <a:pt x="986" y="261"/>
                  </a:lnTo>
                  <a:lnTo>
                    <a:pt x="986" y="258"/>
                  </a:lnTo>
                  <a:lnTo>
                    <a:pt x="986" y="258"/>
                  </a:lnTo>
                  <a:lnTo>
                    <a:pt x="985" y="261"/>
                  </a:lnTo>
                  <a:lnTo>
                    <a:pt x="983" y="263"/>
                  </a:lnTo>
                  <a:lnTo>
                    <a:pt x="983" y="263"/>
                  </a:lnTo>
                  <a:lnTo>
                    <a:pt x="981" y="263"/>
                  </a:lnTo>
                  <a:lnTo>
                    <a:pt x="971" y="267"/>
                  </a:lnTo>
                  <a:lnTo>
                    <a:pt x="968" y="267"/>
                  </a:lnTo>
                  <a:lnTo>
                    <a:pt x="966" y="267"/>
                  </a:lnTo>
                  <a:lnTo>
                    <a:pt x="966" y="271"/>
                  </a:lnTo>
                  <a:lnTo>
                    <a:pt x="966" y="273"/>
                  </a:lnTo>
                  <a:lnTo>
                    <a:pt x="966" y="273"/>
                  </a:lnTo>
                  <a:lnTo>
                    <a:pt x="966" y="275"/>
                  </a:lnTo>
                  <a:lnTo>
                    <a:pt x="966" y="275"/>
                  </a:lnTo>
                  <a:lnTo>
                    <a:pt x="964" y="276"/>
                  </a:lnTo>
                  <a:lnTo>
                    <a:pt x="964" y="276"/>
                  </a:lnTo>
                  <a:lnTo>
                    <a:pt x="964" y="278"/>
                  </a:lnTo>
                  <a:lnTo>
                    <a:pt x="966" y="276"/>
                  </a:lnTo>
                  <a:lnTo>
                    <a:pt x="966" y="275"/>
                  </a:lnTo>
                  <a:lnTo>
                    <a:pt x="968" y="275"/>
                  </a:lnTo>
                  <a:lnTo>
                    <a:pt x="968" y="275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6" y="276"/>
                  </a:lnTo>
                  <a:lnTo>
                    <a:pt x="966" y="278"/>
                  </a:lnTo>
                  <a:lnTo>
                    <a:pt x="964" y="280"/>
                  </a:lnTo>
                  <a:lnTo>
                    <a:pt x="962" y="284"/>
                  </a:lnTo>
                  <a:lnTo>
                    <a:pt x="960" y="286"/>
                  </a:lnTo>
                  <a:lnTo>
                    <a:pt x="951" y="294"/>
                  </a:lnTo>
                  <a:lnTo>
                    <a:pt x="949" y="294"/>
                  </a:lnTo>
                  <a:lnTo>
                    <a:pt x="947" y="297"/>
                  </a:lnTo>
                  <a:lnTo>
                    <a:pt x="947" y="305"/>
                  </a:lnTo>
                  <a:lnTo>
                    <a:pt x="947" y="307"/>
                  </a:lnTo>
                  <a:lnTo>
                    <a:pt x="947" y="309"/>
                  </a:lnTo>
                  <a:lnTo>
                    <a:pt x="945" y="312"/>
                  </a:lnTo>
                  <a:lnTo>
                    <a:pt x="943" y="314"/>
                  </a:lnTo>
                  <a:lnTo>
                    <a:pt x="943" y="316"/>
                  </a:lnTo>
                  <a:lnTo>
                    <a:pt x="945" y="314"/>
                  </a:lnTo>
                  <a:lnTo>
                    <a:pt x="949" y="314"/>
                  </a:lnTo>
                  <a:lnTo>
                    <a:pt x="949" y="314"/>
                  </a:lnTo>
                  <a:lnTo>
                    <a:pt x="951" y="314"/>
                  </a:lnTo>
                  <a:lnTo>
                    <a:pt x="951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60" y="303"/>
                  </a:lnTo>
                  <a:lnTo>
                    <a:pt x="962" y="303"/>
                  </a:lnTo>
                  <a:lnTo>
                    <a:pt x="962" y="303"/>
                  </a:lnTo>
                  <a:lnTo>
                    <a:pt x="960" y="305"/>
                  </a:lnTo>
                  <a:lnTo>
                    <a:pt x="958" y="307"/>
                  </a:lnTo>
                  <a:lnTo>
                    <a:pt x="958" y="307"/>
                  </a:lnTo>
                  <a:lnTo>
                    <a:pt x="954" y="312"/>
                  </a:lnTo>
                  <a:lnTo>
                    <a:pt x="952" y="314"/>
                  </a:lnTo>
                  <a:lnTo>
                    <a:pt x="951" y="314"/>
                  </a:lnTo>
                  <a:lnTo>
                    <a:pt x="945" y="316"/>
                  </a:lnTo>
                  <a:lnTo>
                    <a:pt x="943" y="318"/>
                  </a:lnTo>
                  <a:lnTo>
                    <a:pt x="941" y="318"/>
                  </a:lnTo>
                  <a:lnTo>
                    <a:pt x="939" y="318"/>
                  </a:lnTo>
                  <a:lnTo>
                    <a:pt x="939" y="320"/>
                  </a:lnTo>
                  <a:lnTo>
                    <a:pt x="939" y="320"/>
                  </a:lnTo>
                  <a:close/>
                  <a:moveTo>
                    <a:pt x="1530" y="170"/>
                  </a:moveTo>
                  <a:lnTo>
                    <a:pt x="1530" y="169"/>
                  </a:lnTo>
                  <a:lnTo>
                    <a:pt x="1530" y="169"/>
                  </a:lnTo>
                  <a:lnTo>
                    <a:pt x="1528" y="167"/>
                  </a:lnTo>
                  <a:lnTo>
                    <a:pt x="1528" y="167"/>
                  </a:lnTo>
                  <a:lnTo>
                    <a:pt x="1526" y="167"/>
                  </a:lnTo>
                  <a:lnTo>
                    <a:pt x="1526" y="167"/>
                  </a:lnTo>
                  <a:lnTo>
                    <a:pt x="1522" y="167"/>
                  </a:lnTo>
                  <a:lnTo>
                    <a:pt x="1520" y="167"/>
                  </a:lnTo>
                  <a:lnTo>
                    <a:pt x="1518" y="169"/>
                  </a:lnTo>
                  <a:lnTo>
                    <a:pt x="1518" y="170"/>
                  </a:lnTo>
                  <a:lnTo>
                    <a:pt x="1520" y="172"/>
                  </a:lnTo>
                  <a:lnTo>
                    <a:pt x="1520" y="174"/>
                  </a:lnTo>
                  <a:lnTo>
                    <a:pt x="1522" y="174"/>
                  </a:lnTo>
                  <a:lnTo>
                    <a:pt x="1526" y="178"/>
                  </a:lnTo>
                  <a:lnTo>
                    <a:pt x="1526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0"/>
                  </a:lnTo>
                  <a:lnTo>
                    <a:pt x="1528" y="178"/>
                  </a:lnTo>
                  <a:lnTo>
                    <a:pt x="1528" y="174"/>
                  </a:lnTo>
                  <a:lnTo>
                    <a:pt x="1530" y="172"/>
                  </a:lnTo>
                  <a:lnTo>
                    <a:pt x="1530" y="170"/>
                  </a:lnTo>
                  <a:close/>
                  <a:moveTo>
                    <a:pt x="1534" y="943"/>
                  </a:moveTo>
                  <a:lnTo>
                    <a:pt x="1534" y="943"/>
                  </a:lnTo>
                  <a:lnTo>
                    <a:pt x="1535" y="943"/>
                  </a:lnTo>
                  <a:lnTo>
                    <a:pt x="1534" y="941"/>
                  </a:lnTo>
                  <a:lnTo>
                    <a:pt x="1534" y="943"/>
                  </a:lnTo>
                  <a:lnTo>
                    <a:pt x="1534" y="943"/>
                  </a:lnTo>
                  <a:close/>
                  <a:moveTo>
                    <a:pt x="1384" y="867"/>
                  </a:move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2" y="867"/>
                  </a:lnTo>
                  <a:lnTo>
                    <a:pt x="1382" y="867"/>
                  </a:lnTo>
                  <a:lnTo>
                    <a:pt x="1382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6" y="869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close/>
                  <a:moveTo>
                    <a:pt x="1386" y="863"/>
                  </a:moveTo>
                  <a:lnTo>
                    <a:pt x="1386" y="862"/>
                  </a:lnTo>
                  <a:lnTo>
                    <a:pt x="1386" y="860"/>
                  </a:lnTo>
                  <a:lnTo>
                    <a:pt x="1380" y="858"/>
                  </a:lnTo>
                  <a:lnTo>
                    <a:pt x="1380" y="858"/>
                  </a:lnTo>
                  <a:lnTo>
                    <a:pt x="1375" y="856"/>
                  </a:lnTo>
                  <a:lnTo>
                    <a:pt x="1369" y="856"/>
                  </a:lnTo>
                  <a:lnTo>
                    <a:pt x="1367" y="856"/>
                  </a:lnTo>
                  <a:lnTo>
                    <a:pt x="1365" y="856"/>
                  </a:lnTo>
                  <a:lnTo>
                    <a:pt x="1365" y="858"/>
                  </a:lnTo>
                  <a:lnTo>
                    <a:pt x="1365" y="858"/>
                  </a:lnTo>
                  <a:lnTo>
                    <a:pt x="1365" y="860"/>
                  </a:lnTo>
                  <a:lnTo>
                    <a:pt x="1363" y="860"/>
                  </a:lnTo>
                  <a:lnTo>
                    <a:pt x="1363" y="862"/>
                  </a:lnTo>
                  <a:lnTo>
                    <a:pt x="1363" y="863"/>
                  </a:lnTo>
                  <a:lnTo>
                    <a:pt x="1363" y="863"/>
                  </a:lnTo>
                  <a:lnTo>
                    <a:pt x="1365" y="863"/>
                  </a:lnTo>
                  <a:lnTo>
                    <a:pt x="1367" y="863"/>
                  </a:lnTo>
                  <a:lnTo>
                    <a:pt x="1367" y="865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3"/>
                  </a:lnTo>
                  <a:lnTo>
                    <a:pt x="1373" y="867"/>
                  </a:lnTo>
                  <a:lnTo>
                    <a:pt x="1375" y="867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1" y="863"/>
                  </a:lnTo>
                  <a:lnTo>
                    <a:pt x="1373" y="863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6" y="862"/>
                  </a:lnTo>
                  <a:lnTo>
                    <a:pt x="1376" y="863"/>
                  </a:lnTo>
                  <a:lnTo>
                    <a:pt x="1376" y="863"/>
                  </a:lnTo>
                  <a:lnTo>
                    <a:pt x="1376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80" y="862"/>
                  </a:lnTo>
                  <a:lnTo>
                    <a:pt x="1380" y="863"/>
                  </a:lnTo>
                  <a:lnTo>
                    <a:pt x="1382" y="863"/>
                  </a:lnTo>
                  <a:lnTo>
                    <a:pt x="1382" y="863"/>
                  </a:lnTo>
                  <a:lnTo>
                    <a:pt x="1386" y="863"/>
                  </a:lnTo>
                  <a:lnTo>
                    <a:pt x="1386" y="863"/>
                  </a:lnTo>
                  <a:close/>
                  <a:moveTo>
                    <a:pt x="1390" y="873"/>
                  </a:moveTo>
                  <a:lnTo>
                    <a:pt x="1390" y="871"/>
                  </a:lnTo>
                  <a:lnTo>
                    <a:pt x="1390" y="869"/>
                  </a:lnTo>
                  <a:lnTo>
                    <a:pt x="1390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90" y="871"/>
                  </a:lnTo>
                  <a:lnTo>
                    <a:pt x="1390" y="871"/>
                  </a:lnTo>
                  <a:lnTo>
                    <a:pt x="1390" y="873"/>
                  </a:lnTo>
                  <a:close/>
                  <a:moveTo>
                    <a:pt x="1392" y="867"/>
                  </a:moveTo>
                  <a:lnTo>
                    <a:pt x="1392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88" y="863"/>
                  </a:lnTo>
                  <a:lnTo>
                    <a:pt x="1388" y="863"/>
                  </a:lnTo>
                  <a:lnTo>
                    <a:pt x="1386" y="863"/>
                  </a:lnTo>
                  <a:lnTo>
                    <a:pt x="1386" y="863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8" y="867"/>
                  </a:lnTo>
                  <a:lnTo>
                    <a:pt x="1388" y="867"/>
                  </a:lnTo>
                  <a:lnTo>
                    <a:pt x="1390" y="867"/>
                  </a:lnTo>
                  <a:lnTo>
                    <a:pt x="1392" y="867"/>
                  </a:lnTo>
                  <a:lnTo>
                    <a:pt x="1392" y="867"/>
                  </a:lnTo>
                  <a:close/>
                  <a:moveTo>
                    <a:pt x="1477" y="964"/>
                  </a:moveTo>
                  <a:lnTo>
                    <a:pt x="1477" y="964"/>
                  </a:lnTo>
                  <a:lnTo>
                    <a:pt x="1475" y="964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5" y="966"/>
                  </a:lnTo>
                  <a:lnTo>
                    <a:pt x="1475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9" y="966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9" y="966"/>
                  </a:lnTo>
                  <a:lnTo>
                    <a:pt x="1481" y="964"/>
                  </a:lnTo>
                  <a:lnTo>
                    <a:pt x="1481" y="964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7" y="964"/>
                  </a:lnTo>
                  <a:close/>
                  <a:moveTo>
                    <a:pt x="1380" y="865"/>
                  </a:moveTo>
                  <a:lnTo>
                    <a:pt x="1380" y="865"/>
                  </a:lnTo>
                  <a:lnTo>
                    <a:pt x="1380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6" y="867"/>
                  </a:lnTo>
                  <a:lnTo>
                    <a:pt x="1378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5"/>
                  </a:lnTo>
                  <a:close/>
                  <a:moveTo>
                    <a:pt x="1393" y="725"/>
                  </a:moveTo>
                  <a:lnTo>
                    <a:pt x="1392" y="725"/>
                  </a:lnTo>
                  <a:lnTo>
                    <a:pt x="1392" y="727"/>
                  </a:lnTo>
                  <a:lnTo>
                    <a:pt x="1392" y="727"/>
                  </a:lnTo>
                  <a:lnTo>
                    <a:pt x="1390" y="729"/>
                  </a:lnTo>
                  <a:lnTo>
                    <a:pt x="1390" y="729"/>
                  </a:lnTo>
                  <a:lnTo>
                    <a:pt x="1392" y="729"/>
                  </a:lnTo>
                  <a:lnTo>
                    <a:pt x="1392" y="727"/>
                  </a:lnTo>
                  <a:lnTo>
                    <a:pt x="1393" y="727"/>
                  </a:lnTo>
                  <a:lnTo>
                    <a:pt x="1393" y="727"/>
                  </a:lnTo>
                  <a:lnTo>
                    <a:pt x="1393" y="725"/>
                  </a:lnTo>
                  <a:lnTo>
                    <a:pt x="1393" y="725"/>
                  </a:lnTo>
                  <a:lnTo>
                    <a:pt x="1393" y="725"/>
                  </a:lnTo>
                  <a:close/>
                  <a:moveTo>
                    <a:pt x="1333" y="877"/>
                  </a:move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5"/>
                  </a:lnTo>
                  <a:lnTo>
                    <a:pt x="1333" y="877"/>
                  </a:lnTo>
                  <a:lnTo>
                    <a:pt x="1331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close/>
                  <a:moveTo>
                    <a:pt x="1431" y="863"/>
                  </a:moveTo>
                  <a:lnTo>
                    <a:pt x="1431" y="863"/>
                  </a:lnTo>
                  <a:lnTo>
                    <a:pt x="1431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1" y="863"/>
                  </a:lnTo>
                  <a:close/>
                  <a:moveTo>
                    <a:pt x="1437" y="651"/>
                  </a:moveTo>
                  <a:lnTo>
                    <a:pt x="1437" y="649"/>
                  </a:lnTo>
                  <a:lnTo>
                    <a:pt x="1439" y="649"/>
                  </a:lnTo>
                  <a:lnTo>
                    <a:pt x="1439" y="648"/>
                  </a:lnTo>
                  <a:lnTo>
                    <a:pt x="1437" y="648"/>
                  </a:lnTo>
                  <a:lnTo>
                    <a:pt x="1437" y="648"/>
                  </a:lnTo>
                  <a:lnTo>
                    <a:pt x="1437" y="646"/>
                  </a:lnTo>
                  <a:lnTo>
                    <a:pt x="1437" y="644"/>
                  </a:lnTo>
                  <a:lnTo>
                    <a:pt x="1437" y="644"/>
                  </a:lnTo>
                  <a:lnTo>
                    <a:pt x="1435" y="642"/>
                  </a:lnTo>
                  <a:lnTo>
                    <a:pt x="1435" y="638"/>
                  </a:lnTo>
                  <a:lnTo>
                    <a:pt x="1435" y="638"/>
                  </a:lnTo>
                  <a:lnTo>
                    <a:pt x="1435" y="636"/>
                  </a:lnTo>
                  <a:lnTo>
                    <a:pt x="1435" y="636"/>
                  </a:lnTo>
                  <a:lnTo>
                    <a:pt x="1435" y="634"/>
                  </a:lnTo>
                  <a:lnTo>
                    <a:pt x="1435" y="632"/>
                  </a:lnTo>
                  <a:lnTo>
                    <a:pt x="1437" y="632"/>
                  </a:lnTo>
                  <a:lnTo>
                    <a:pt x="1437" y="631"/>
                  </a:lnTo>
                  <a:lnTo>
                    <a:pt x="1437" y="629"/>
                  </a:lnTo>
                  <a:lnTo>
                    <a:pt x="1435" y="629"/>
                  </a:lnTo>
                  <a:lnTo>
                    <a:pt x="1433" y="625"/>
                  </a:lnTo>
                  <a:lnTo>
                    <a:pt x="1433" y="623"/>
                  </a:lnTo>
                  <a:lnTo>
                    <a:pt x="1433" y="617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1" y="615"/>
                  </a:lnTo>
                  <a:lnTo>
                    <a:pt x="1428" y="619"/>
                  </a:lnTo>
                  <a:lnTo>
                    <a:pt x="1426" y="619"/>
                  </a:lnTo>
                  <a:lnTo>
                    <a:pt x="1424" y="619"/>
                  </a:lnTo>
                  <a:lnTo>
                    <a:pt x="1424" y="621"/>
                  </a:lnTo>
                  <a:lnTo>
                    <a:pt x="1424" y="621"/>
                  </a:lnTo>
                  <a:lnTo>
                    <a:pt x="1422" y="625"/>
                  </a:lnTo>
                  <a:lnTo>
                    <a:pt x="1420" y="631"/>
                  </a:lnTo>
                  <a:lnTo>
                    <a:pt x="1418" y="632"/>
                  </a:lnTo>
                  <a:lnTo>
                    <a:pt x="1418" y="636"/>
                  </a:lnTo>
                  <a:lnTo>
                    <a:pt x="1416" y="640"/>
                  </a:lnTo>
                  <a:lnTo>
                    <a:pt x="1416" y="642"/>
                  </a:lnTo>
                  <a:lnTo>
                    <a:pt x="1416" y="648"/>
                  </a:lnTo>
                  <a:lnTo>
                    <a:pt x="1418" y="648"/>
                  </a:lnTo>
                  <a:lnTo>
                    <a:pt x="1418" y="649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2" y="653"/>
                  </a:lnTo>
                  <a:lnTo>
                    <a:pt x="1420" y="657"/>
                  </a:lnTo>
                  <a:lnTo>
                    <a:pt x="1420" y="659"/>
                  </a:lnTo>
                  <a:lnTo>
                    <a:pt x="1420" y="659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3"/>
                  </a:lnTo>
                  <a:lnTo>
                    <a:pt x="1420" y="663"/>
                  </a:lnTo>
                  <a:lnTo>
                    <a:pt x="1420" y="663"/>
                  </a:lnTo>
                  <a:lnTo>
                    <a:pt x="1420" y="665"/>
                  </a:lnTo>
                  <a:lnTo>
                    <a:pt x="1420" y="665"/>
                  </a:lnTo>
                  <a:lnTo>
                    <a:pt x="1420" y="667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2" y="668"/>
                  </a:lnTo>
                  <a:lnTo>
                    <a:pt x="1422" y="668"/>
                  </a:lnTo>
                  <a:lnTo>
                    <a:pt x="1422" y="670"/>
                  </a:lnTo>
                  <a:lnTo>
                    <a:pt x="1422" y="670"/>
                  </a:lnTo>
                  <a:lnTo>
                    <a:pt x="1424" y="668"/>
                  </a:lnTo>
                  <a:lnTo>
                    <a:pt x="1424" y="668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28" y="667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9" y="665"/>
                  </a:lnTo>
                  <a:lnTo>
                    <a:pt x="1429" y="665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1"/>
                  </a:lnTo>
                  <a:lnTo>
                    <a:pt x="1431" y="661"/>
                  </a:lnTo>
                  <a:lnTo>
                    <a:pt x="1431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7" y="659"/>
                  </a:lnTo>
                  <a:lnTo>
                    <a:pt x="1437" y="659"/>
                  </a:lnTo>
                  <a:lnTo>
                    <a:pt x="1437" y="657"/>
                  </a:lnTo>
                  <a:lnTo>
                    <a:pt x="1435" y="655"/>
                  </a:lnTo>
                  <a:lnTo>
                    <a:pt x="1435" y="655"/>
                  </a:lnTo>
                  <a:lnTo>
                    <a:pt x="1435" y="653"/>
                  </a:lnTo>
                  <a:lnTo>
                    <a:pt x="1435" y="651"/>
                  </a:lnTo>
                  <a:lnTo>
                    <a:pt x="1437" y="651"/>
                  </a:lnTo>
                  <a:close/>
                  <a:moveTo>
                    <a:pt x="1418" y="960"/>
                  </a:moveTo>
                  <a:lnTo>
                    <a:pt x="1418" y="960"/>
                  </a:lnTo>
                  <a:lnTo>
                    <a:pt x="1418" y="960"/>
                  </a:lnTo>
                  <a:lnTo>
                    <a:pt x="1418" y="960"/>
                  </a:lnTo>
                  <a:lnTo>
                    <a:pt x="1418" y="958"/>
                  </a:lnTo>
                  <a:lnTo>
                    <a:pt x="1418" y="958"/>
                  </a:lnTo>
                  <a:lnTo>
                    <a:pt x="1418" y="960"/>
                  </a:lnTo>
                  <a:close/>
                  <a:moveTo>
                    <a:pt x="1411" y="865"/>
                  </a:moveTo>
                  <a:lnTo>
                    <a:pt x="1409" y="863"/>
                  </a:lnTo>
                  <a:lnTo>
                    <a:pt x="1409" y="865"/>
                  </a:lnTo>
                  <a:lnTo>
                    <a:pt x="1411" y="865"/>
                  </a:lnTo>
                  <a:close/>
                  <a:moveTo>
                    <a:pt x="1443" y="642"/>
                  </a:moveTo>
                  <a:lnTo>
                    <a:pt x="1443" y="640"/>
                  </a:lnTo>
                  <a:lnTo>
                    <a:pt x="1443" y="640"/>
                  </a:lnTo>
                  <a:lnTo>
                    <a:pt x="1443" y="636"/>
                  </a:lnTo>
                  <a:lnTo>
                    <a:pt x="1443" y="632"/>
                  </a:lnTo>
                  <a:lnTo>
                    <a:pt x="1445" y="629"/>
                  </a:lnTo>
                  <a:lnTo>
                    <a:pt x="1445" y="627"/>
                  </a:lnTo>
                  <a:lnTo>
                    <a:pt x="1445" y="625"/>
                  </a:lnTo>
                  <a:lnTo>
                    <a:pt x="1443" y="623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1" y="627"/>
                  </a:lnTo>
                  <a:lnTo>
                    <a:pt x="1441" y="629"/>
                  </a:lnTo>
                  <a:lnTo>
                    <a:pt x="1439" y="629"/>
                  </a:lnTo>
                  <a:lnTo>
                    <a:pt x="1439" y="632"/>
                  </a:lnTo>
                  <a:lnTo>
                    <a:pt x="1437" y="634"/>
                  </a:lnTo>
                  <a:lnTo>
                    <a:pt x="1437" y="634"/>
                  </a:lnTo>
                  <a:lnTo>
                    <a:pt x="1439" y="636"/>
                  </a:lnTo>
                  <a:lnTo>
                    <a:pt x="1441" y="640"/>
                  </a:lnTo>
                  <a:lnTo>
                    <a:pt x="1443" y="642"/>
                  </a:lnTo>
                  <a:close/>
                  <a:moveTo>
                    <a:pt x="1405" y="716"/>
                  </a:moveTo>
                  <a:lnTo>
                    <a:pt x="1405" y="716"/>
                  </a:lnTo>
                  <a:lnTo>
                    <a:pt x="1401" y="718"/>
                  </a:lnTo>
                  <a:lnTo>
                    <a:pt x="1401" y="720"/>
                  </a:lnTo>
                  <a:lnTo>
                    <a:pt x="1401" y="721"/>
                  </a:lnTo>
                  <a:lnTo>
                    <a:pt x="1403" y="721"/>
                  </a:lnTo>
                  <a:lnTo>
                    <a:pt x="1407" y="718"/>
                  </a:lnTo>
                  <a:lnTo>
                    <a:pt x="1407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6"/>
                  </a:lnTo>
                  <a:lnTo>
                    <a:pt x="1405" y="716"/>
                  </a:lnTo>
                  <a:close/>
                  <a:moveTo>
                    <a:pt x="1428" y="593"/>
                  </a:moveTo>
                  <a:lnTo>
                    <a:pt x="1428" y="593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5"/>
                  </a:lnTo>
                  <a:lnTo>
                    <a:pt x="1428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8" y="595"/>
                  </a:lnTo>
                  <a:lnTo>
                    <a:pt x="1428" y="595"/>
                  </a:lnTo>
                  <a:lnTo>
                    <a:pt x="1428" y="593"/>
                  </a:lnTo>
                  <a:lnTo>
                    <a:pt x="1428" y="593"/>
                  </a:lnTo>
                  <a:close/>
                  <a:moveTo>
                    <a:pt x="1518" y="165"/>
                  </a:moveTo>
                  <a:lnTo>
                    <a:pt x="1518" y="163"/>
                  </a:lnTo>
                  <a:lnTo>
                    <a:pt x="1518" y="163"/>
                  </a:lnTo>
                  <a:lnTo>
                    <a:pt x="1517" y="163"/>
                  </a:lnTo>
                  <a:lnTo>
                    <a:pt x="1517" y="163"/>
                  </a:lnTo>
                  <a:lnTo>
                    <a:pt x="1515" y="161"/>
                  </a:lnTo>
                  <a:lnTo>
                    <a:pt x="1513" y="161"/>
                  </a:lnTo>
                  <a:lnTo>
                    <a:pt x="1513" y="161"/>
                  </a:lnTo>
                  <a:lnTo>
                    <a:pt x="1511" y="159"/>
                  </a:lnTo>
                  <a:lnTo>
                    <a:pt x="1509" y="157"/>
                  </a:lnTo>
                  <a:lnTo>
                    <a:pt x="1503" y="157"/>
                  </a:lnTo>
                  <a:lnTo>
                    <a:pt x="1503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0" y="157"/>
                  </a:lnTo>
                  <a:lnTo>
                    <a:pt x="1500" y="157"/>
                  </a:lnTo>
                  <a:lnTo>
                    <a:pt x="1498" y="157"/>
                  </a:lnTo>
                  <a:lnTo>
                    <a:pt x="1498" y="159"/>
                  </a:lnTo>
                  <a:lnTo>
                    <a:pt x="1498" y="159"/>
                  </a:lnTo>
                  <a:lnTo>
                    <a:pt x="1498" y="161"/>
                  </a:lnTo>
                  <a:lnTo>
                    <a:pt x="1500" y="161"/>
                  </a:lnTo>
                  <a:lnTo>
                    <a:pt x="1500" y="161"/>
                  </a:lnTo>
                  <a:lnTo>
                    <a:pt x="1500" y="163"/>
                  </a:lnTo>
                  <a:lnTo>
                    <a:pt x="1501" y="163"/>
                  </a:lnTo>
                  <a:lnTo>
                    <a:pt x="1503" y="163"/>
                  </a:lnTo>
                  <a:lnTo>
                    <a:pt x="1509" y="163"/>
                  </a:lnTo>
                  <a:lnTo>
                    <a:pt x="1515" y="165"/>
                  </a:lnTo>
                  <a:lnTo>
                    <a:pt x="1517" y="165"/>
                  </a:lnTo>
                  <a:lnTo>
                    <a:pt x="1518" y="165"/>
                  </a:lnTo>
                  <a:close/>
                  <a:moveTo>
                    <a:pt x="1740" y="858"/>
                  </a:moveTo>
                  <a:lnTo>
                    <a:pt x="1740" y="858"/>
                  </a:lnTo>
                  <a:lnTo>
                    <a:pt x="1740" y="858"/>
                  </a:lnTo>
                  <a:lnTo>
                    <a:pt x="1740" y="856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38" y="854"/>
                  </a:lnTo>
                  <a:lnTo>
                    <a:pt x="1738" y="854"/>
                  </a:lnTo>
                  <a:lnTo>
                    <a:pt x="1738" y="856"/>
                  </a:lnTo>
                  <a:lnTo>
                    <a:pt x="1740" y="858"/>
                  </a:lnTo>
                  <a:close/>
                  <a:moveTo>
                    <a:pt x="1825" y="748"/>
                  </a:moveTo>
                  <a:lnTo>
                    <a:pt x="1825" y="748"/>
                  </a:lnTo>
                  <a:lnTo>
                    <a:pt x="1825" y="748"/>
                  </a:lnTo>
                  <a:lnTo>
                    <a:pt x="1825" y="746"/>
                  </a:lnTo>
                  <a:lnTo>
                    <a:pt x="1825" y="744"/>
                  </a:lnTo>
                  <a:lnTo>
                    <a:pt x="1823" y="744"/>
                  </a:lnTo>
                  <a:lnTo>
                    <a:pt x="1823" y="742"/>
                  </a:lnTo>
                  <a:lnTo>
                    <a:pt x="1821" y="742"/>
                  </a:lnTo>
                  <a:lnTo>
                    <a:pt x="1819" y="742"/>
                  </a:lnTo>
                  <a:lnTo>
                    <a:pt x="1819" y="738"/>
                  </a:lnTo>
                  <a:lnTo>
                    <a:pt x="1819" y="737"/>
                  </a:lnTo>
                  <a:lnTo>
                    <a:pt x="1818" y="737"/>
                  </a:lnTo>
                  <a:lnTo>
                    <a:pt x="1818" y="738"/>
                  </a:lnTo>
                  <a:lnTo>
                    <a:pt x="1818" y="738"/>
                  </a:lnTo>
                  <a:lnTo>
                    <a:pt x="1816" y="738"/>
                  </a:lnTo>
                  <a:lnTo>
                    <a:pt x="1816" y="738"/>
                  </a:lnTo>
                  <a:lnTo>
                    <a:pt x="1814" y="738"/>
                  </a:lnTo>
                  <a:lnTo>
                    <a:pt x="1814" y="737"/>
                  </a:lnTo>
                  <a:lnTo>
                    <a:pt x="1816" y="737"/>
                  </a:lnTo>
                  <a:lnTo>
                    <a:pt x="1814" y="737"/>
                  </a:lnTo>
                  <a:lnTo>
                    <a:pt x="1812" y="738"/>
                  </a:lnTo>
                  <a:lnTo>
                    <a:pt x="1812" y="738"/>
                  </a:lnTo>
                  <a:lnTo>
                    <a:pt x="1810" y="740"/>
                  </a:lnTo>
                  <a:lnTo>
                    <a:pt x="1812" y="740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0" y="742"/>
                  </a:lnTo>
                  <a:lnTo>
                    <a:pt x="1810" y="744"/>
                  </a:lnTo>
                  <a:lnTo>
                    <a:pt x="1810" y="744"/>
                  </a:lnTo>
                  <a:lnTo>
                    <a:pt x="1810" y="746"/>
                  </a:lnTo>
                  <a:lnTo>
                    <a:pt x="1808" y="746"/>
                  </a:lnTo>
                  <a:lnTo>
                    <a:pt x="1808" y="746"/>
                  </a:lnTo>
                  <a:lnTo>
                    <a:pt x="1808" y="748"/>
                  </a:lnTo>
                  <a:lnTo>
                    <a:pt x="1808" y="750"/>
                  </a:lnTo>
                  <a:lnTo>
                    <a:pt x="1808" y="750"/>
                  </a:lnTo>
                  <a:lnTo>
                    <a:pt x="1808" y="754"/>
                  </a:lnTo>
                  <a:lnTo>
                    <a:pt x="1812" y="757"/>
                  </a:lnTo>
                  <a:lnTo>
                    <a:pt x="1812" y="759"/>
                  </a:lnTo>
                  <a:lnTo>
                    <a:pt x="1812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6" y="759"/>
                  </a:lnTo>
                  <a:lnTo>
                    <a:pt x="1816" y="761"/>
                  </a:lnTo>
                  <a:lnTo>
                    <a:pt x="1818" y="765"/>
                  </a:lnTo>
                  <a:lnTo>
                    <a:pt x="1819" y="765"/>
                  </a:lnTo>
                  <a:lnTo>
                    <a:pt x="1819" y="763"/>
                  </a:lnTo>
                  <a:lnTo>
                    <a:pt x="1821" y="765"/>
                  </a:lnTo>
                  <a:lnTo>
                    <a:pt x="1823" y="765"/>
                  </a:lnTo>
                  <a:lnTo>
                    <a:pt x="1823" y="763"/>
                  </a:lnTo>
                  <a:lnTo>
                    <a:pt x="1823" y="761"/>
                  </a:lnTo>
                  <a:lnTo>
                    <a:pt x="1823" y="752"/>
                  </a:lnTo>
                  <a:lnTo>
                    <a:pt x="1823" y="750"/>
                  </a:lnTo>
                  <a:lnTo>
                    <a:pt x="1823" y="748"/>
                  </a:lnTo>
                  <a:lnTo>
                    <a:pt x="1825" y="748"/>
                  </a:lnTo>
                  <a:close/>
                  <a:moveTo>
                    <a:pt x="1801" y="954"/>
                  </a:moveTo>
                  <a:lnTo>
                    <a:pt x="1801" y="956"/>
                  </a:lnTo>
                  <a:lnTo>
                    <a:pt x="1799" y="956"/>
                  </a:lnTo>
                  <a:lnTo>
                    <a:pt x="1799" y="956"/>
                  </a:lnTo>
                  <a:lnTo>
                    <a:pt x="1801" y="958"/>
                  </a:lnTo>
                  <a:lnTo>
                    <a:pt x="1801" y="960"/>
                  </a:lnTo>
                  <a:lnTo>
                    <a:pt x="1802" y="958"/>
                  </a:lnTo>
                  <a:lnTo>
                    <a:pt x="1802" y="958"/>
                  </a:lnTo>
                  <a:lnTo>
                    <a:pt x="1802" y="956"/>
                  </a:lnTo>
                  <a:lnTo>
                    <a:pt x="1802" y="954"/>
                  </a:lnTo>
                  <a:lnTo>
                    <a:pt x="1801" y="954"/>
                  </a:lnTo>
                  <a:lnTo>
                    <a:pt x="1801" y="954"/>
                  </a:lnTo>
                  <a:close/>
                  <a:moveTo>
                    <a:pt x="1537" y="157"/>
                  </a:moveTo>
                  <a:lnTo>
                    <a:pt x="1535" y="157"/>
                  </a:lnTo>
                  <a:lnTo>
                    <a:pt x="1535" y="159"/>
                  </a:lnTo>
                  <a:lnTo>
                    <a:pt x="1535" y="159"/>
                  </a:lnTo>
                  <a:lnTo>
                    <a:pt x="1539" y="161"/>
                  </a:lnTo>
                  <a:lnTo>
                    <a:pt x="1539" y="163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3"/>
                  </a:lnTo>
                  <a:lnTo>
                    <a:pt x="1543" y="163"/>
                  </a:lnTo>
                  <a:lnTo>
                    <a:pt x="1543" y="161"/>
                  </a:lnTo>
                  <a:lnTo>
                    <a:pt x="1543" y="159"/>
                  </a:lnTo>
                  <a:lnTo>
                    <a:pt x="1541" y="159"/>
                  </a:lnTo>
                  <a:lnTo>
                    <a:pt x="1541" y="157"/>
                  </a:lnTo>
                  <a:lnTo>
                    <a:pt x="1539" y="157"/>
                  </a:lnTo>
                  <a:lnTo>
                    <a:pt x="1537" y="157"/>
                  </a:lnTo>
                  <a:close/>
                  <a:moveTo>
                    <a:pt x="1806" y="896"/>
                  </a:moveTo>
                  <a:lnTo>
                    <a:pt x="1808" y="896"/>
                  </a:lnTo>
                  <a:lnTo>
                    <a:pt x="1810" y="894"/>
                  </a:lnTo>
                  <a:lnTo>
                    <a:pt x="1810" y="892"/>
                  </a:lnTo>
                  <a:lnTo>
                    <a:pt x="1808" y="890"/>
                  </a:lnTo>
                  <a:lnTo>
                    <a:pt x="1806" y="890"/>
                  </a:lnTo>
                  <a:lnTo>
                    <a:pt x="1804" y="892"/>
                  </a:lnTo>
                  <a:lnTo>
                    <a:pt x="1804" y="892"/>
                  </a:lnTo>
                  <a:lnTo>
                    <a:pt x="1804" y="894"/>
                  </a:lnTo>
                  <a:lnTo>
                    <a:pt x="1804" y="894"/>
                  </a:lnTo>
                  <a:lnTo>
                    <a:pt x="1804" y="896"/>
                  </a:lnTo>
                  <a:lnTo>
                    <a:pt x="1806" y="896"/>
                  </a:lnTo>
                  <a:close/>
                  <a:moveTo>
                    <a:pt x="1842" y="632"/>
                  </a:moveTo>
                  <a:lnTo>
                    <a:pt x="1842" y="632"/>
                  </a:lnTo>
                  <a:lnTo>
                    <a:pt x="1840" y="634"/>
                  </a:lnTo>
                  <a:lnTo>
                    <a:pt x="1840" y="634"/>
                  </a:lnTo>
                  <a:lnTo>
                    <a:pt x="1840" y="636"/>
                  </a:lnTo>
                  <a:lnTo>
                    <a:pt x="1840" y="638"/>
                  </a:lnTo>
                  <a:lnTo>
                    <a:pt x="1840" y="636"/>
                  </a:lnTo>
                  <a:lnTo>
                    <a:pt x="1842" y="636"/>
                  </a:lnTo>
                  <a:lnTo>
                    <a:pt x="1844" y="636"/>
                  </a:lnTo>
                  <a:lnTo>
                    <a:pt x="1844" y="636"/>
                  </a:lnTo>
                  <a:lnTo>
                    <a:pt x="1844" y="634"/>
                  </a:lnTo>
                  <a:lnTo>
                    <a:pt x="1844" y="634"/>
                  </a:lnTo>
                  <a:lnTo>
                    <a:pt x="1842" y="632"/>
                  </a:lnTo>
                  <a:close/>
                  <a:moveTo>
                    <a:pt x="1783" y="674"/>
                  </a:moveTo>
                  <a:lnTo>
                    <a:pt x="1785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2" y="670"/>
                  </a:lnTo>
                  <a:lnTo>
                    <a:pt x="1782" y="670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78" y="672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2" y="676"/>
                  </a:lnTo>
                  <a:lnTo>
                    <a:pt x="1782" y="676"/>
                  </a:lnTo>
                  <a:lnTo>
                    <a:pt x="1783" y="676"/>
                  </a:lnTo>
                  <a:lnTo>
                    <a:pt x="1782" y="674"/>
                  </a:lnTo>
                  <a:lnTo>
                    <a:pt x="1782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close/>
                  <a:moveTo>
                    <a:pt x="1804" y="888"/>
                  </a:moveTo>
                  <a:lnTo>
                    <a:pt x="1806" y="886"/>
                  </a:lnTo>
                  <a:lnTo>
                    <a:pt x="1806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8"/>
                  </a:lnTo>
                  <a:lnTo>
                    <a:pt x="1802" y="888"/>
                  </a:lnTo>
                  <a:lnTo>
                    <a:pt x="1804" y="888"/>
                  </a:lnTo>
                  <a:lnTo>
                    <a:pt x="1804" y="888"/>
                  </a:lnTo>
                  <a:close/>
                  <a:moveTo>
                    <a:pt x="1838" y="413"/>
                  </a:moveTo>
                  <a:lnTo>
                    <a:pt x="1838" y="413"/>
                  </a:lnTo>
                  <a:lnTo>
                    <a:pt x="1838" y="413"/>
                  </a:lnTo>
                  <a:lnTo>
                    <a:pt x="1840" y="413"/>
                  </a:lnTo>
                  <a:lnTo>
                    <a:pt x="1840" y="413"/>
                  </a:lnTo>
                  <a:lnTo>
                    <a:pt x="1842" y="415"/>
                  </a:lnTo>
                  <a:lnTo>
                    <a:pt x="1844" y="418"/>
                  </a:lnTo>
                  <a:lnTo>
                    <a:pt x="1846" y="420"/>
                  </a:lnTo>
                  <a:lnTo>
                    <a:pt x="1846" y="420"/>
                  </a:lnTo>
                  <a:lnTo>
                    <a:pt x="1846" y="418"/>
                  </a:lnTo>
                  <a:lnTo>
                    <a:pt x="1846" y="418"/>
                  </a:lnTo>
                  <a:lnTo>
                    <a:pt x="1846" y="417"/>
                  </a:lnTo>
                  <a:lnTo>
                    <a:pt x="1846" y="415"/>
                  </a:lnTo>
                  <a:lnTo>
                    <a:pt x="1844" y="415"/>
                  </a:lnTo>
                  <a:lnTo>
                    <a:pt x="1844" y="413"/>
                  </a:lnTo>
                  <a:lnTo>
                    <a:pt x="1842" y="413"/>
                  </a:lnTo>
                  <a:lnTo>
                    <a:pt x="1840" y="413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6" y="411"/>
                  </a:lnTo>
                  <a:lnTo>
                    <a:pt x="1836" y="409"/>
                  </a:lnTo>
                  <a:lnTo>
                    <a:pt x="1836" y="411"/>
                  </a:lnTo>
                  <a:lnTo>
                    <a:pt x="1836" y="411"/>
                  </a:lnTo>
                  <a:lnTo>
                    <a:pt x="1836" y="413"/>
                  </a:lnTo>
                  <a:lnTo>
                    <a:pt x="1838" y="413"/>
                  </a:lnTo>
                  <a:close/>
                  <a:moveTo>
                    <a:pt x="1833" y="411"/>
                  </a:moveTo>
                  <a:lnTo>
                    <a:pt x="1831" y="411"/>
                  </a:lnTo>
                  <a:lnTo>
                    <a:pt x="1831" y="413"/>
                  </a:lnTo>
                  <a:lnTo>
                    <a:pt x="1831" y="413"/>
                  </a:lnTo>
                  <a:lnTo>
                    <a:pt x="1831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6" y="417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3"/>
                  </a:lnTo>
                  <a:lnTo>
                    <a:pt x="1835" y="413"/>
                  </a:lnTo>
                  <a:lnTo>
                    <a:pt x="1833" y="413"/>
                  </a:lnTo>
                  <a:lnTo>
                    <a:pt x="1833" y="413"/>
                  </a:lnTo>
                  <a:lnTo>
                    <a:pt x="1833" y="411"/>
                  </a:lnTo>
                  <a:lnTo>
                    <a:pt x="1833" y="411"/>
                  </a:lnTo>
                  <a:close/>
                  <a:moveTo>
                    <a:pt x="1829" y="420"/>
                  </a:moveTo>
                  <a:lnTo>
                    <a:pt x="1827" y="418"/>
                  </a:lnTo>
                  <a:lnTo>
                    <a:pt x="1827" y="418"/>
                  </a:lnTo>
                  <a:lnTo>
                    <a:pt x="1827" y="415"/>
                  </a:lnTo>
                  <a:lnTo>
                    <a:pt x="1825" y="415"/>
                  </a:lnTo>
                  <a:lnTo>
                    <a:pt x="1825" y="417"/>
                  </a:lnTo>
                  <a:lnTo>
                    <a:pt x="1825" y="418"/>
                  </a:lnTo>
                  <a:lnTo>
                    <a:pt x="1825" y="420"/>
                  </a:lnTo>
                  <a:lnTo>
                    <a:pt x="1825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2"/>
                  </a:lnTo>
                  <a:lnTo>
                    <a:pt x="1827" y="422"/>
                  </a:lnTo>
                  <a:lnTo>
                    <a:pt x="1829" y="424"/>
                  </a:lnTo>
                  <a:lnTo>
                    <a:pt x="1829" y="424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29" y="420"/>
                  </a:lnTo>
                  <a:lnTo>
                    <a:pt x="1829" y="420"/>
                  </a:lnTo>
                  <a:close/>
                  <a:moveTo>
                    <a:pt x="1850" y="627"/>
                  </a:moveTo>
                  <a:lnTo>
                    <a:pt x="1850" y="625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7"/>
                  </a:lnTo>
                  <a:lnTo>
                    <a:pt x="1848" y="627"/>
                  </a:lnTo>
                  <a:lnTo>
                    <a:pt x="1848" y="629"/>
                  </a:lnTo>
                  <a:lnTo>
                    <a:pt x="1850" y="631"/>
                  </a:lnTo>
                  <a:lnTo>
                    <a:pt x="1850" y="631"/>
                  </a:lnTo>
                  <a:lnTo>
                    <a:pt x="1852" y="631"/>
                  </a:lnTo>
                  <a:lnTo>
                    <a:pt x="1852" y="631"/>
                  </a:lnTo>
                  <a:lnTo>
                    <a:pt x="1852" y="629"/>
                  </a:lnTo>
                  <a:lnTo>
                    <a:pt x="1852" y="629"/>
                  </a:lnTo>
                  <a:lnTo>
                    <a:pt x="1852" y="627"/>
                  </a:lnTo>
                  <a:lnTo>
                    <a:pt x="1850" y="627"/>
                  </a:lnTo>
                  <a:lnTo>
                    <a:pt x="1850" y="627"/>
                  </a:lnTo>
                  <a:close/>
                  <a:moveTo>
                    <a:pt x="1818" y="424"/>
                  </a:moveTo>
                  <a:lnTo>
                    <a:pt x="1819" y="424"/>
                  </a:lnTo>
                  <a:lnTo>
                    <a:pt x="1821" y="424"/>
                  </a:lnTo>
                  <a:lnTo>
                    <a:pt x="1823" y="424"/>
                  </a:lnTo>
                  <a:lnTo>
                    <a:pt x="1823" y="424"/>
                  </a:lnTo>
                  <a:lnTo>
                    <a:pt x="1823" y="422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1" y="420"/>
                  </a:lnTo>
                  <a:lnTo>
                    <a:pt x="1821" y="418"/>
                  </a:lnTo>
                  <a:lnTo>
                    <a:pt x="1819" y="418"/>
                  </a:lnTo>
                  <a:lnTo>
                    <a:pt x="1818" y="418"/>
                  </a:lnTo>
                  <a:lnTo>
                    <a:pt x="1816" y="418"/>
                  </a:lnTo>
                  <a:lnTo>
                    <a:pt x="1816" y="418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2" y="418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2"/>
                  </a:lnTo>
                  <a:lnTo>
                    <a:pt x="1812" y="422"/>
                  </a:lnTo>
                  <a:lnTo>
                    <a:pt x="1812" y="424"/>
                  </a:lnTo>
                  <a:lnTo>
                    <a:pt x="1814" y="424"/>
                  </a:lnTo>
                  <a:lnTo>
                    <a:pt x="1816" y="424"/>
                  </a:lnTo>
                  <a:lnTo>
                    <a:pt x="1818" y="424"/>
                  </a:lnTo>
                  <a:close/>
                  <a:moveTo>
                    <a:pt x="1795" y="405"/>
                  </a:moveTo>
                  <a:lnTo>
                    <a:pt x="1793" y="405"/>
                  </a:lnTo>
                  <a:lnTo>
                    <a:pt x="1791" y="407"/>
                  </a:lnTo>
                  <a:lnTo>
                    <a:pt x="1791" y="409"/>
                  </a:lnTo>
                  <a:lnTo>
                    <a:pt x="1793" y="411"/>
                  </a:lnTo>
                  <a:lnTo>
                    <a:pt x="1795" y="411"/>
                  </a:lnTo>
                  <a:lnTo>
                    <a:pt x="1797" y="409"/>
                  </a:lnTo>
                  <a:lnTo>
                    <a:pt x="1797" y="407"/>
                  </a:lnTo>
                  <a:lnTo>
                    <a:pt x="1795" y="405"/>
                  </a:lnTo>
                  <a:close/>
                  <a:moveTo>
                    <a:pt x="1812" y="432"/>
                  </a:moveTo>
                  <a:lnTo>
                    <a:pt x="1812" y="432"/>
                  </a:lnTo>
                  <a:lnTo>
                    <a:pt x="1814" y="432"/>
                  </a:lnTo>
                  <a:lnTo>
                    <a:pt x="1814" y="430"/>
                  </a:lnTo>
                  <a:lnTo>
                    <a:pt x="1814" y="430"/>
                  </a:lnTo>
                  <a:lnTo>
                    <a:pt x="1816" y="428"/>
                  </a:lnTo>
                  <a:lnTo>
                    <a:pt x="1814" y="428"/>
                  </a:lnTo>
                  <a:lnTo>
                    <a:pt x="1814" y="426"/>
                  </a:lnTo>
                  <a:lnTo>
                    <a:pt x="1814" y="426"/>
                  </a:lnTo>
                  <a:lnTo>
                    <a:pt x="1810" y="424"/>
                  </a:lnTo>
                  <a:lnTo>
                    <a:pt x="1808" y="424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04" y="424"/>
                  </a:lnTo>
                  <a:lnTo>
                    <a:pt x="1802" y="426"/>
                  </a:lnTo>
                  <a:lnTo>
                    <a:pt x="1802" y="426"/>
                  </a:lnTo>
                  <a:lnTo>
                    <a:pt x="1801" y="428"/>
                  </a:lnTo>
                  <a:lnTo>
                    <a:pt x="1799" y="428"/>
                  </a:lnTo>
                  <a:lnTo>
                    <a:pt x="1799" y="428"/>
                  </a:lnTo>
                  <a:lnTo>
                    <a:pt x="1797" y="432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9" y="434"/>
                  </a:lnTo>
                  <a:lnTo>
                    <a:pt x="1799" y="434"/>
                  </a:lnTo>
                  <a:lnTo>
                    <a:pt x="1801" y="434"/>
                  </a:lnTo>
                  <a:lnTo>
                    <a:pt x="1802" y="430"/>
                  </a:lnTo>
                  <a:lnTo>
                    <a:pt x="1802" y="430"/>
                  </a:lnTo>
                  <a:lnTo>
                    <a:pt x="1804" y="430"/>
                  </a:lnTo>
                  <a:lnTo>
                    <a:pt x="1806" y="430"/>
                  </a:lnTo>
                  <a:lnTo>
                    <a:pt x="1806" y="430"/>
                  </a:lnTo>
                  <a:lnTo>
                    <a:pt x="1808" y="432"/>
                  </a:lnTo>
                  <a:lnTo>
                    <a:pt x="1810" y="432"/>
                  </a:lnTo>
                  <a:lnTo>
                    <a:pt x="1810" y="432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2" y="432"/>
                  </a:lnTo>
                  <a:close/>
                  <a:moveTo>
                    <a:pt x="1730" y="877"/>
                  </a:moveTo>
                  <a:lnTo>
                    <a:pt x="1732" y="877"/>
                  </a:lnTo>
                  <a:lnTo>
                    <a:pt x="1732" y="877"/>
                  </a:lnTo>
                  <a:lnTo>
                    <a:pt x="1734" y="875"/>
                  </a:lnTo>
                  <a:lnTo>
                    <a:pt x="1736" y="877"/>
                  </a:lnTo>
                  <a:lnTo>
                    <a:pt x="1738" y="877"/>
                  </a:lnTo>
                  <a:lnTo>
                    <a:pt x="1738" y="875"/>
                  </a:lnTo>
                  <a:lnTo>
                    <a:pt x="1738" y="873"/>
                  </a:lnTo>
                  <a:lnTo>
                    <a:pt x="1738" y="873"/>
                  </a:lnTo>
                  <a:lnTo>
                    <a:pt x="1738" y="871"/>
                  </a:lnTo>
                  <a:lnTo>
                    <a:pt x="1738" y="871"/>
                  </a:lnTo>
                  <a:lnTo>
                    <a:pt x="1736" y="873"/>
                  </a:lnTo>
                  <a:lnTo>
                    <a:pt x="1736" y="873"/>
                  </a:lnTo>
                  <a:lnTo>
                    <a:pt x="1734" y="873"/>
                  </a:lnTo>
                  <a:lnTo>
                    <a:pt x="1729" y="867"/>
                  </a:lnTo>
                  <a:lnTo>
                    <a:pt x="1729" y="867"/>
                  </a:lnTo>
                  <a:lnTo>
                    <a:pt x="1729" y="869"/>
                  </a:lnTo>
                  <a:lnTo>
                    <a:pt x="1729" y="871"/>
                  </a:lnTo>
                  <a:lnTo>
                    <a:pt x="1729" y="873"/>
                  </a:lnTo>
                  <a:lnTo>
                    <a:pt x="1729" y="875"/>
                  </a:lnTo>
                  <a:lnTo>
                    <a:pt x="1729" y="877"/>
                  </a:lnTo>
                  <a:lnTo>
                    <a:pt x="1730" y="877"/>
                  </a:lnTo>
                  <a:close/>
                  <a:moveTo>
                    <a:pt x="1636" y="769"/>
                  </a:move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8" y="769"/>
                  </a:lnTo>
                  <a:lnTo>
                    <a:pt x="1640" y="769"/>
                  </a:lnTo>
                  <a:lnTo>
                    <a:pt x="1640" y="767"/>
                  </a:lnTo>
                  <a:lnTo>
                    <a:pt x="1638" y="767"/>
                  </a:lnTo>
                  <a:lnTo>
                    <a:pt x="1638" y="767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6" y="765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4" y="767"/>
                  </a:lnTo>
                  <a:lnTo>
                    <a:pt x="1634" y="767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close/>
                  <a:moveTo>
                    <a:pt x="1634" y="983"/>
                  </a:move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2" y="979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4" y="983"/>
                  </a:lnTo>
                  <a:close/>
                  <a:moveTo>
                    <a:pt x="1638" y="966"/>
                  </a:moveTo>
                  <a:lnTo>
                    <a:pt x="1638" y="968"/>
                  </a:lnTo>
                  <a:lnTo>
                    <a:pt x="1638" y="968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1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2"/>
                  </a:lnTo>
                  <a:lnTo>
                    <a:pt x="1638" y="964"/>
                  </a:lnTo>
                  <a:lnTo>
                    <a:pt x="1638" y="964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6"/>
                  </a:lnTo>
                  <a:lnTo>
                    <a:pt x="1636" y="966"/>
                  </a:lnTo>
                  <a:lnTo>
                    <a:pt x="1638" y="966"/>
                  </a:lnTo>
                  <a:close/>
                  <a:moveTo>
                    <a:pt x="1588" y="246"/>
                  </a:moveTo>
                  <a:lnTo>
                    <a:pt x="1590" y="248"/>
                  </a:lnTo>
                  <a:lnTo>
                    <a:pt x="1590" y="248"/>
                  </a:lnTo>
                  <a:lnTo>
                    <a:pt x="1592" y="250"/>
                  </a:lnTo>
                  <a:lnTo>
                    <a:pt x="1594" y="250"/>
                  </a:lnTo>
                  <a:lnTo>
                    <a:pt x="1594" y="252"/>
                  </a:lnTo>
                  <a:lnTo>
                    <a:pt x="1594" y="250"/>
                  </a:lnTo>
                  <a:lnTo>
                    <a:pt x="1594" y="250"/>
                  </a:lnTo>
                  <a:lnTo>
                    <a:pt x="1592" y="248"/>
                  </a:lnTo>
                  <a:lnTo>
                    <a:pt x="1590" y="246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2" y="244"/>
                  </a:lnTo>
                  <a:lnTo>
                    <a:pt x="1594" y="246"/>
                  </a:lnTo>
                  <a:lnTo>
                    <a:pt x="1594" y="244"/>
                  </a:lnTo>
                  <a:lnTo>
                    <a:pt x="1592" y="244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588" y="242"/>
                  </a:lnTo>
                  <a:lnTo>
                    <a:pt x="1588" y="244"/>
                  </a:lnTo>
                  <a:lnTo>
                    <a:pt x="1588" y="246"/>
                  </a:lnTo>
                  <a:close/>
                  <a:moveTo>
                    <a:pt x="1624" y="945"/>
                  </a:moveTo>
                  <a:lnTo>
                    <a:pt x="1621" y="945"/>
                  </a:lnTo>
                  <a:lnTo>
                    <a:pt x="1619" y="949"/>
                  </a:lnTo>
                  <a:lnTo>
                    <a:pt x="1619" y="951"/>
                  </a:lnTo>
                  <a:lnTo>
                    <a:pt x="1621" y="952"/>
                  </a:lnTo>
                  <a:lnTo>
                    <a:pt x="1623" y="952"/>
                  </a:lnTo>
                  <a:lnTo>
                    <a:pt x="1624" y="952"/>
                  </a:lnTo>
                  <a:lnTo>
                    <a:pt x="1626" y="951"/>
                  </a:lnTo>
                  <a:lnTo>
                    <a:pt x="1626" y="951"/>
                  </a:lnTo>
                  <a:lnTo>
                    <a:pt x="1628" y="949"/>
                  </a:lnTo>
                  <a:lnTo>
                    <a:pt x="1626" y="947"/>
                  </a:lnTo>
                  <a:lnTo>
                    <a:pt x="1626" y="945"/>
                  </a:lnTo>
                  <a:lnTo>
                    <a:pt x="1624" y="945"/>
                  </a:lnTo>
                  <a:close/>
                  <a:moveTo>
                    <a:pt x="1535" y="123"/>
                  </a:moveTo>
                  <a:lnTo>
                    <a:pt x="1539" y="125"/>
                  </a:lnTo>
                  <a:lnTo>
                    <a:pt x="1539" y="127"/>
                  </a:lnTo>
                  <a:lnTo>
                    <a:pt x="1541" y="127"/>
                  </a:lnTo>
                  <a:lnTo>
                    <a:pt x="1543" y="127"/>
                  </a:lnTo>
                  <a:lnTo>
                    <a:pt x="1545" y="127"/>
                  </a:lnTo>
                  <a:lnTo>
                    <a:pt x="1547" y="125"/>
                  </a:lnTo>
                  <a:lnTo>
                    <a:pt x="1545" y="123"/>
                  </a:lnTo>
                  <a:lnTo>
                    <a:pt x="1545" y="119"/>
                  </a:lnTo>
                  <a:lnTo>
                    <a:pt x="1543" y="117"/>
                  </a:lnTo>
                  <a:lnTo>
                    <a:pt x="1530" y="117"/>
                  </a:lnTo>
                  <a:lnTo>
                    <a:pt x="1534" y="119"/>
                  </a:lnTo>
                  <a:lnTo>
                    <a:pt x="1535" y="123"/>
                  </a:lnTo>
                  <a:close/>
                  <a:moveTo>
                    <a:pt x="1670" y="990"/>
                  </a:move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close/>
                  <a:moveTo>
                    <a:pt x="1651" y="975"/>
                  </a:moveTo>
                  <a:lnTo>
                    <a:pt x="1651" y="973"/>
                  </a:lnTo>
                  <a:lnTo>
                    <a:pt x="1653" y="973"/>
                  </a:lnTo>
                  <a:lnTo>
                    <a:pt x="1653" y="973"/>
                  </a:lnTo>
                  <a:lnTo>
                    <a:pt x="1653" y="975"/>
                  </a:lnTo>
                  <a:lnTo>
                    <a:pt x="1655" y="975"/>
                  </a:lnTo>
                  <a:lnTo>
                    <a:pt x="1657" y="975"/>
                  </a:lnTo>
                  <a:lnTo>
                    <a:pt x="1657" y="975"/>
                  </a:lnTo>
                  <a:lnTo>
                    <a:pt x="1657" y="973"/>
                  </a:lnTo>
                  <a:lnTo>
                    <a:pt x="1657" y="973"/>
                  </a:lnTo>
                  <a:lnTo>
                    <a:pt x="1659" y="973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1" y="968"/>
                  </a:lnTo>
                  <a:lnTo>
                    <a:pt x="1649" y="968"/>
                  </a:lnTo>
                  <a:lnTo>
                    <a:pt x="1649" y="966"/>
                  </a:lnTo>
                  <a:lnTo>
                    <a:pt x="1649" y="966"/>
                  </a:lnTo>
                  <a:lnTo>
                    <a:pt x="1649" y="964"/>
                  </a:lnTo>
                  <a:lnTo>
                    <a:pt x="1647" y="966"/>
                  </a:lnTo>
                  <a:lnTo>
                    <a:pt x="1645" y="966"/>
                  </a:lnTo>
                  <a:lnTo>
                    <a:pt x="1647" y="968"/>
                  </a:lnTo>
                  <a:lnTo>
                    <a:pt x="1647" y="968"/>
                  </a:lnTo>
                  <a:lnTo>
                    <a:pt x="1647" y="969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5"/>
                  </a:lnTo>
                  <a:lnTo>
                    <a:pt x="1643" y="977"/>
                  </a:lnTo>
                  <a:lnTo>
                    <a:pt x="1643" y="977"/>
                  </a:lnTo>
                  <a:lnTo>
                    <a:pt x="1645" y="977"/>
                  </a:lnTo>
                  <a:lnTo>
                    <a:pt x="1645" y="979"/>
                  </a:lnTo>
                  <a:lnTo>
                    <a:pt x="1645" y="979"/>
                  </a:lnTo>
                  <a:lnTo>
                    <a:pt x="1645" y="981"/>
                  </a:lnTo>
                  <a:lnTo>
                    <a:pt x="1645" y="981"/>
                  </a:lnTo>
                  <a:lnTo>
                    <a:pt x="1643" y="983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5" y="985"/>
                  </a:lnTo>
                  <a:lnTo>
                    <a:pt x="1649" y="987"/>
                  </a:lnTo>
                  <a:lnTo>
                    <a:pt x="1649" y="985"/>
                  </a:lnTo>
                  <a:lnTo>
                    <a:pt x="1649" y="985"/>
                  </a:lnTo>
                  <a:lnTo>
                    <a:pt x="1649" y="983"/>
                  </a:lnTo>
                  <a:lnTo>
                    <a:pt x="1647" y="983"/>
                  </a:lnTo>
                  <a:lnTo>
                    <a:pt x="1647" y="981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51" y="979"/>
                  </a:lnTo>
                  <a:lnTo>
                    <a:pt x="1651" y="979"/>
                  </a:lnTo>
                  <a:lnTo>
                    <a:pt x="1651" y="977"/>
                  </a:lnTo>
                  <a:lnTo>
                    <a:pt x="1651" y="975"/>
                  </a:lnTo>
                  <a:lnTo>
                    <a:pt x="1651" y="977"/>
                  </a:lnTo>
                  <a:lnTo>
                    <a:pt x="1649" y="977"/>
                  </a:lnTo>
                  <a:lnTo>
                    <a:pt x="1649" y="977"/>
                  </a:lnTo>
                  <a:lnTo>
                    <a:pt x="1649" y="975"/>
                  </a:lnTo>
                  <a:lnTo>
                    <a:pt x="1649" y="975"/>
                  </a:lnTo>
                  <a:lnTo>
                    <a:pt x="1651" y="975"/>
                  </a:lnTo>
                  <a:close/>
                  <a:moveTo>
                    <a:pt x="1676" y="960"/>
                  </a:moveTo>
                  <a:lnTo>
                    <a:pt x="1676" y="960"/>
                  </a:lnTo>
                  <a:lnTo>
                    <a:pt x="1676" y="960"/>
                  </a:lnTo>
                  <a:lnTo>
                    <a:pt x="1676" y="960"/>
                  </a:lnTo>
                  <a:lnTo>
                    <a:pt x="1674" y="960"/>
                  </a:lnTo>
                  <a:lnTo>
                    <a:pt x="1674" y="960"/>
                  </a:lnTo>
                  <a:lnTo>
                    <a:pt x="1674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7" y="962"/>
                  </a:lnTo>
                  <a:lnTo>
                    <a:pt x="1677" y="960"/>
                  </a:lnTo>
                  <a:lnTo>
                    <a:pt x="1677" y="960"/>
                  </a:lnTo>
                  <a:lnTo>
                    <a:pt x="1676" y="960"/>
                  </a:lnTo>
                  <a:lnTo>
                    <a:pt x="1676" y="960"/>
                  </a:lnTo>
                  <a:close/>
                  <a:moveTo>
                    <a:pt x="757" y="208"/>
                  </a:moveTo>
                  <a:lnTo>
                    <a:pt x="757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2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2"/>
                  </a:lnTo>
                  <a:lnTo>
                    <a:pt x="757" y="210"/>
                  </a:lnTo>
                  <a:lnTo>
                    <a:pt x="757" y="208"/>
                  </a:lnTo>
                  <a:close/>
                  <a:moveTo>
                    <a:pt x="1666" y="969"/>
                  </a:moveTo>
                  <a:lnTo>
                    <a:pt x="1668" y="969"/>
                  </a:lnTo>
                  <a:lnTo>
                    <a:pt x="1668" y="969"/>
                  </a:lnTo>
                  <a:lnTo>
                    <a:pt x="1668" y="968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close/>
                  <a:moveTo>
                    <a:pt x="1672" y="979"/>
                  </a:moveTo>
                  <a:lnTo>
                    <a:pt x="1672" y="977"/>
                  </a:lnTo>
                  <a:lnTo>
                    <a:pt x="1670" y="977"/>
                  </a:lnTo>
                  <a:lnTo>
                    <a:pt x="1668" y="977"/>
                  </a:lnTo>
                  <a:lnTo>
                    <a:pt x="1666" y="977"/>
                  </a:lnTo>
                  <a:lnTo>
                    <a:pt x="1666" y="979"/>
                  </a:lnTo>
                  <a:lnTo>
                    <a:pt x="1666" y="979"/>
                  </a:lnTo>
                  <a:lnTo>
                    <a:pt x="1664" y="981"/>
                  </a:lnTo>
                  <a:lnTo>
                    <a:pt x="1664" y="979"/>
                  </a:lnTo>
                  <a:lnTo>
                    <a:pt x="1662" y="979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0" y="975"/>
                  </a:lnTo>
                  <a:lnTo>
                    <a:pt x="1660" y="977"/>
                  </a:lnTo>
                  <a:lnTo>
                    <a:pt x="1662" y="979"/>
                  </a:lnTo>
                  <a:lnTo>
                    <a:pt x="1660" y="981"/>
                  </a:lnTo>
                  <a:lnTo>
                    <a:pt x="1662" y="981"/>
                  </a:lnTo>
                  <a:lnTo>
                    <a:pt x="1662" y="983"/>
                  </a:lnTo>
                  <a:lnTo>
                    <a:pt x="1662" y="983"/>
                  </a:lnTo>
                  <a:lnTo>
                    <a:pt x="1660" y="983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59" y="987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2" y="987"/>
                  </a:lnTo>
                  <a:lnTo>
                    <a:pt x="1662" y="987"/>
                  </a:lnTo>
                  <a:lnTo>
                    <a:pt x="1662" y="988"/>
                  </a:lnTo>
                  <a:lnTo>
                    <a:pt x="1662" y="988"/>
                  </a:lnTo>
                  <a:lnTo>
                    <a:pt x="1664" y="988"/>
                  </a:lnTo>
                  <a:lnTo>
                    <a:pt x="1664" y="988"/>
                  </a:lnTo>
                  <a:lnTo>
                    <a:pt x="1666" y="990"/>
                  </a:lnTo>
                  <a:lnTo>
                    <a:pt x="1666" y="988"/>
                  </a:lnTo>
                  <a:lnTo>
                    <a:pt x="1666" y="987"/>
                  </a:lnTo>
                  <a:lnTo>
                    <a:pt x="1666" y="987"/>
                  </a:lnTo>
                  <a:lnTo>
                    <a:pt x="1666" y="985"/>
                  </a:lnTo>
                  <a:lnTo>
                    <a:pt x="1666" y="985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8" y="983"/>
                  </a:lnTo>
                  <a:lnTo>
                    <a:pt x="1668" y="981"/>
                  </a:lnTo>
                  <a:lnTo>
                    <a:pt x="1668" y="981"/>
                  </a:lnTo>
                  <a:lnTo>
                    <a:pt x="1670" y="981"/>
                  </a:lnTo>
                  <a:lnTo>
                    <a:pt x="1672" y="979"/>
                  </a:lnTo>
                  <a:close/>
                  <a:moveTo>
                    <a:pt x="1657" y="979"/>
                  </a:moveTo>
                  <a:lnTo>
                    <a:pt x="1657" y="979"/>
                  </a:lnTo>
                  <a:lnTo>
                    <a:pt x="1657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7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5" y="979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79"/>
                  </a:lnTo>
                  <a:close/>
                  <a:moveTo>
                    <a:pt x="1740" y="888"/>
                  </a:moveTo>
                  <a:lnTo>
                    <a:pt x="1740" y="888"/>
                  </a:lnTo>
                  <a:lnTo>
                    <a:pt x="1742" y="888"/>
                  </a:lnTo>
                  <a:lnTo>
                    <a:pt x="1744" y="888"/>
                  </a:lnTo>
                  <a:lnTo>
                    <a:pt x="1746" y="888"/>
                  </a:lnTo>
                  <a:lnTo>
                    <a:pt x="1746" y="888"/>
                  </a:lnTo>
                  <a:lnTo>
                    <a:pt x="1751" y="888"/>
                  </a:lnTo>
                  <a:lnTo>
                    <a:pt x="1751" y="890"/>
                  </a:lnTo>
                  <a:lnTo>
                    <a:pt x="1753" y="890"/>
                  </a:lnTo>
                  <a:lnTo>
                    <a:pt x="1755" y="890"/>
                  </a:lnTo>
                  <a:lnTo>
                    <a:pt x="1757" y="890"/>
                  </a:lnTo>
                  <a:lnTo>
                    <a:pt x="1757" y="888"/>
                  </a:lnTo>
                  <a:lnTo>
                    <a:pt x="1757" y="886"/>
                  </a:lnTo>
                  <a:lnTo>
                    <a:pt x="1755" y="886"/>
                  </a:lnTo>
                  <a:lnTo>
                    <a:pt x="1749" y="886"/>
                  </a:lnTo>
                  <a:lnTo>
                    <a:pt x="1744" y="886"/>
                  </a:lnTo>
                  <a:lnTo>
                    <a:pt x="1742" y="884"/>
                  </a:lnTo>
                  <a:lnTo>
                    <a:pt x="1740" y="884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8"/>
                  </a:lnTo>
                  <a:close/>
                  <a:moveTo>
                    <a:pt x="860" y="197"/>
                  </a:moveTo>
                  <a:lnTo>
                    <a:pt x="863" y="197"/>
                  </a:lnTo>
                  <a:lnTo>
                    <a:pt x="863" y="197"/>
                  </a:lnTo>
                  <a:lnTo>
                    <a:pt x="863" y="195"/>
                  </a:lnTo>
                  <a:lnTo>
                    <a:pt x="862" y="195"/>
                  </a:lnTo>
                  <a:lnTo>
                    <a:pt x="862" y="195"/>
                  </a:lnTo>
                  <a:lnTo>
                    <a:pt x="860" y="195"/>
                  </a:lnTo>
                  <a:lnTo>
                    <a:pt x="860" y="197"/>
                  </a:lnTo>
                  <a:lnTo>
                    <a:pt x="860" y="197"/>
                  </a:lnTo>
                  <a:lnTo>
                    <a:pt x="860" y="197"/>
                  </a:lnTo>
                  <a:close/>
                  <a:moveTo>
                    <a:pt x="865" y="121"/>
                  </a:moveTo>
                  <a:lnTo>
                    <a:pt x="865" y="121"/>
                  </a:lnTo>
                  <a:lnTo>
                    <a:pt x="865" y="121"/>
                  </a:lnTo>
                  <a:lnTo>
                    <a:pt x="865" y="121"/>
                  </a:lnTo>
                  <a:lnTo>
                    <a:pt x="867" y="121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21"/>
                  </a:lnTo>
                  <a:lnTo>
                    <a:pt x="865" y="121"/>
                  </a:lnTo>
                  <a:close/>
                  <a:moveTo>
                    <a:pt x="1861" y="430"/>
                  </a:moveTo>
                  <a:lnTo>
                    <a:pt x="1859" y="430"/>
                  </a:lnTo>
                  <a:lnTo>
                    <a:pt x="1859" y="430"/>
                  </a:lnTo>
                  <a:lnTo>
                    <a:pt x="1859" y="430"/>
                  </a:lnTo>
                  <a:lnTo>
                    <a:pt x="1857" y="430"/>
                  </a:lnTo>
                  <a:lnTo>
                    <a:pt x="1855" y="430"/>
                  </a:lnTo>
                  <a:lnTo>
                    <a:pt x="1855" y="430"/>
                  </a:lnTo>
                  <a:lnTo>
                    <a:pt x="1855" y="432"/>
                  </a:lnTo>
                  <a:lnTo>
                    <a:pt x="1855" y="430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9" y="432"/>
                  </a:lnTo>
                  <a:lnTo>
                    <a:pt x="1859" y="432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close/>
                  <a:moveTo>
                    <a:pt x="844" y="612"/>
                  </a:moveTo>
                  <a:lnTo>
                    <a:pt x="844" y="612"/>
                  </a:lnTo>
                  <a:lnTo>
                    <a:pt x="843" y="612"/>
                  </a:lnTo>
                  <a:lnTo>
                    <a:pt x="843" y="614"/>
                  </a:lnTo>
                  <a:lnTo>
                    <a:pt x="843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6" y="614"/>
                  </a:lnTo>
                  <a:lnTo>
                    <a:pt x="846" y="614"/>
                  </a:lnTo>
                  <a:lnTo>
                    <a:pt x="846" y="612"/>
                  </a:lnTo>
                  <a:lnTo>
                    <a:pt x="844" y="612"/>
                  </a:lnTo>
                  <a:lnTo>
                    <a:pt x="844" y="612"/>
                  </a:lnTo>
                  <a:close/>
                  <a:moveTo>
                    <a:pt x="850" y="585"/>
                  </a:moveTo>
                  <a:lnTo>
                    <a:pt x="850" y="587"/>
                  </a:lnTo>
                  <a:lnTo>
                    <a:pt x="850" y="589"/>
                  </a:lnTo>
                  <a:lnTo>
                    <a:pt x="848" y="591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8" y="593"/>
                  </a:lnTo>
                  <a:lnTo>
                    <a:pt x="850" y="593"/>
                  </a:lnTo>
                  <a:lnTo>
                    <a:pt x="850" y="593"/>
                  </a:lnTo>
                  <a:lnTo>
                    <a:pt x="850" y="595"/>
                  </a:lnTo>
                  <a:lnTo>
                    <a:pt x="850" y="596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2"/>
                  </a:lnTo>
                  <a:lnTo>
                    <a:pt x="848" y="602"/>
                  </a:lnTo>
                  <a:lnTo>
                    <a:pt x="848" y="604"/>
                  </a:lnTo>
                  <a:lnTo>
                    <a:pt x="848" y="604"/>
                  </a:lnTo>
                  <a:lnTo>
                    <a:pt x="850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8"/>
                  </a:lnTo>
                  <a:lnTo>
                    <a:pt x="852" y="608"/>
                  </a:lnTo>
                  <a:lnTo>
                    <a:pt x="850" y="610"/>
                  </a:lnTo>
                  <a:lnTo>
                    <a:pt x="850" y="612"/>
                  </a:lnTo>
                  <a:lnTo>
                    <a:pt x="850" y="614"/>
                  </a:lnTo>
                  <a:lnTo>
                    <a:pt x="852" y="614"/>
                  </a:lnTo>
                  <a:lnTo>
                    <a:pt x="863" y="610"/>
                  </a:lnTo>
                  <a:lnTo>
                    <a:pt x="865" y="608"/>
                  </a:lnTo>
                  <a:lnTo>
                    <a:pt x="865" y="606"/>
                  </a:lnTo>
                  <a:lnTo>
                    <a:pt x="863" y="604"/>
                  </a:lnTo>
                  <a:lnTo>
                    <a:pt x="863" y="602"/>
                  </a:lnTo>
                  <a:lnTo>
                    <a:pt x="865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9" y="602"/>
                  </a:lnTo>
                  <a:lnTo>
                    <a:pt x="869" y="602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73" y="608"/>
                  </a:lnTo>
                  <a:lnTo>
                    <a:pt x="873" y="608"/>
                  </a:lnTo>
                  <a:lnTo>
                    <a:pt x="875" y="610"/>
                  </a:lnTo>
                  <a:lnTo>
                    <a:pt x="875" y="614"/>
                  </a:lnTo>
                  <a:lnTo>
                    <a:pt x="875" y="615"/>
                  </a:lnTo>
                  <a:lnTo>
                    <a:pt x="877" y="615"/>
                  </a:lnTo>
                  <a:lnTo>
                    <a:pt x="877" y="614"/>
                  </a:lnTo>
                  <a:lnTo>
                    <a:pt x="879" y="614"/>
                  </a:lnTo>
                  <a:lnTo>
                    <a:pt x="880" y="614"/>
                  </a:lnTo>
                  <a:lnTo>
                    <a:pt x="880" y="614"/>
                  </a:lnTo>
                  <a:lnTo>
                    <a:pt x="880" y="612"/>
                  </a:lnTo>
                  <a:lnTo>
                    <a:pt x="882" y="610"/>
                  </a:lnTo>
                  <a:lnTo>
                    <a:pt x="882" y="610"/>
                  </a:lnTo>
                  <a:lnTo>
                    <a:pt x="884" y="610"/>
                  </a:lnTo>
                  <a:lnTo>
                    <a:pt x="884" y="610"/>
                  </a:lnTo>
                  <a:lnTo>
                    <a:pt x="886" y="608"/>
                  </a:lnTo>
                  <a:lnTo>
                    <a:pt x="888" y="608"/>
                  </a:lnTo>
                  <a:lnTo>
                    <a:pt x="890" y="608"/>
                  </a:lnTo>
                  <a:lnTo>
                    <a:pt x="890" y="606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2"/>
                  </a:lnTo>
                  <a:lnTo>
                    <a:pt x="890" y="602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598"/>
                  </a:lnTo>
                  <a:lnTo>
                    <a:pt x="890" y="596"/>
                  </a:lnTo>
                  <a:lnTo>
                    <a:pt x="894" y="593"/>
                  </a:lnTo>
                  <a:lnTo>
                    <a:pt x="894" y="591"/>
                  </a:lnTo>
                  <a:lnTo>
                    <a:pt x="894" y="591"/>
                  </a:lnTo>
                  <a:lnTo>
                    <a:pt x="896" y="591"/>
                  </a:lnTo>
                  <a:lnTo>
                    <a:pt x="896" y="589"/>
                  </a:lnTo>
                  <a:lnTo>
                    <a:pt x="896" y="589"/>
                  </a:lnTo>
                  <a:lnTo>
                    <a:pt x="896" y="587"/>
                  </a:lnTo>
                  <a:lnTo>
                    <a:pt x="896" y="585"/>
                  </a:lnTo>
                  <a:lnTo>
                    <a:pt x="894" y="581"/>
                  </a:lnTo>
                  <a:lnTo>
                    <a:pt x="890" y="578"/>
                  </a:lnTo>
                  <a:lnTo>
                    <a:pt x="888" y="576"/>
                  </a:lnTo>
                  <a:lnTo>
                    <a:pt x="888" y="578"/>
                  </a:lnTo>
                  <a:lnTo>
                    <a:pt x="886" y="576"/>
                  </a:lnTo>
                  <a:lnTo>
                    <a:pt x="886" y="576"/>
                  </a:lnTo>
                  <a:lnTo>
                    <a:pt x="886" y="574"/>
                  </a:lnTo>
                  <a:lnTo>
                    <a:pt x="884" y="574"/>
                  </a:lnTo>
                  <a:lnTo>
                    <a:pt x="884" y="574"/>
                  </a:lnTo>
                  <a:lnTo>
                    <a:pt x="882" y="572"/>
                  </a:lnTo>
                  <a:lnTo>
                    <a:pt x="882" y="572"/>
                  </a:lnTo>
                  <a:lnTo>
                    <a:pt x="880" y="572"/>
                  </a:lnTo>
                  <a:lnTo>
                    <a:pt x="880" y="572"/>
                  </a:lnTo>
                  <a:lnTo>
                    <a:pt x="879" y="572"/>
                  </a:lnTo>
                  <a:lnTo>
                    <a:pt x="879" y="574"/>
                  </a:lnTo>
                  <a:lnTo>
                    <a:pt x="879" y="574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5" y="570"/>
                  </a:lnTo>
                  <a:lnTo>
                    <a:pt x="871" y="570"/>
                  </a:lnTo>
                  <a:lnTo>
                    <a:pt x="871" y="570"/>
                  </a:lnTo>
                  <a:lnTo>
                    <a:pt x="869" y="570"/>
                  </a:lnTo>
                  <a:lnTo>
                    <a:pt x="865" y="568"/>
                  </a:lnTo>
                  <a:lnTo>
                    <a:pt x="865" y="566"/>
                  </a:lnTo>
                  <a:lnTo>
                    <a:pt x="863" y="566"/>
                  </a:lnTo>
                  <a:lnTo>
                    <a:pt x="862" y="568"/>
                  </a:lnTo>
                  <a:lnTo>
                    <a:pt x="862" y="568"/>
                  </a:lnTo>
                  <a:lnTo>
                    <a:pt x="860" y="568"/>
                  </a:lnTo>
                  <a:lnTo>
                    <a:pt x="858" y="568"/>
                  </a:lnTo>
                  <a:lnTo>
                    <a:pt x="856" y="568"/>
                  </a:lnTo>
                  <a:lnTo>
                    <a:pt x="854" y="568"/>
                  </a:lnTo>
                  <a:lnTo>
                    <a:pt x="852" y="570"/>
                  </a:lnTo>
                  <a:lnTo>
                    <a:pt x="852" y="578"/>
                  </a:lnTo>
                  <a:lnTo>
                    <a:pt x="852" y="581"/>
                  </a:lnTo>
                  <a:lnTo>
                    <a:pt x="852" y="581"/>
                  </a:lnTo>
                  <a:lnTo>
                    <a:pt x="850" y="583"/>
                  </a:lnTo>
                  <a:lnTo>
                    <a:pt x="850" y="583"/>
                  </a:lnTo>
                  <a:lnTo>
                    <a:pt x="848" y="583"/>
                  </a:lnTo>
                  <a:lnTo>
                    <a:pt x="850" y="585"/>
                  </a:lnTo>
                  <a:close/>
                  <a:moveTo>
                    <a:pt x="837" y="333"/>
                  </a:moveTo>
                  <a:lnTo>
                    <a:pt x="839" y="333"/>
                  </a:lnTo>
                  <a:lnTo>
                    <a:pt x="839" y="333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41" y="335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1"/>
                  </a:lnTo>
                  <a:lnTo>
                    <a:pt x="841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3"/>
                  </a:lnTo>
                  <a:lnTo>
                    <a:pt x="837" y="333"/>
                  </a:lnTo>
                  <a:close/>
                  <a:moveTo>
                    <a:pt x="844" y="598"/>
                  </a:moveTo>
                  <a:lnTo>
                    <a:pt x="844" y="598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3" y="596"/>
                  </a:lnTo>
                  <a:lnTo>
                    <a:pt x="843" y="598"/>
                  </a:lnTo>
                  <a:lnTo>
                    <a:pt x="844" y="598"/>
                  </a:lnTo>
                  <a:close/>
                  <a:moveTo>
                    <a:pt x="844" y="330"/>
                  </a:moveTo>
                  <a:lnTo>
                    <a:pt x="846" y="330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8" y="331"/>
                  </a:lnTo>
                  <a:lnTo>
                    <a:pt x="850" y="330"/>
                  </a:lnTo>
                  <a:lnTo>
                    <a:pt x="848" y="330"/>
                  </a:lnTo>
                  <a:lnTo>
                    <a:pt x="848" y="328"/>
                  </a:lnTo>
                  <a:lnTo>
                    <a:pt x="846" y="328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4" y="328"/>
                  </a:lnTo>
                  <a:lnTo>
                    <a:pt x="844" y="330"/>
                  </a:lnTo>
                  <a:lnTo>
                    <a:pt x="844" y="330"/>
                  </a:lnTo>
                  <a:lnTo>
                    <a:pt x="844" y="330"/>
                  </a:lnTo>
                  <a:close/>
                  <a:moveTo>
                    <a:pt x="879" y="157"/>
                  </a:moveTo>
                  <a:lnTo>
                    <a:pt x="880" y="157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close/>
                  <a:moveTo>
                    <a:pt x="882" y="153"/>
                  </a:moveTo>
                  <a:lnTo>
                    <a:pt x="882" y="152"/>
                  </a:lnTo>
                  <a:lnTo>
                    <a:pt x="882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2" y="153"/>
                  </a:lnTo>
                  <a:lnTo>
                    <a:pt x="882" y="153"/>
                  </a:lnTo>
                  <a:close/>
                  <a:moveTo>
                    <a:pt x="869" y="136"/>
                  </a:moveTo>
                  <a:lnTo>
                    <a:pt x="871" y="136"/>
                  </a:lnTo>
                  <a:lnTo>
                    <a:pt x="871" y="136"/>
                  </a:lnTo>
                  <a:lnTo>
                    <a:pt x="871" y="134"/>
                  </a:lnTo>
                  <a:lnTo>
                    <a:pt x="871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6"/>
                  </a:lnTo>
                  <a:lnTo>
                    <a:pt x="869" y="136"/>
                  </a:lnTo>
                  <a:close/>
                  <a:moveTo>
                    <a:pt x="875" y="127"/>
                  </a:moveTo>
                  <a:lnTo>
                    <a:pt x="875" y="129"/>
                  </a:lnTo>
                  <a:lnTo>
                    <a:pt x="875" y="129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9" y="133"/>
                  </a:lnTo>
                  <a:lnTo>
                    <a:pt x="879" y="133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79" y="136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2" y="140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6" y="146"/>
                  </a:lnTo>
                  <a:lnTo>
                    <a:pt x="896" y="148"/>
                  </a:lnTo>
                  <a:lnTo>
                    <a:pt x="894" y="146"/>
                  </a:lnTo>
                  <a:lnTo>
                    <a:pt x="892" y="144"/>
                  </a:lnTo>
                  <a:lnTo>
                    <a:pt x="892" y="144"/>
                  </a:lnTo>
                  <a:lnTo>
                    <a:pt x="890" y="144"/>
                  </a:lnTo>
                  <a:lnTo>
                    <a:pt x="890" y="142"/>
                  </a:lnTo>
                  <a:lnTo>
                    <a:pt x="888" y="142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6"/>
                  </a:lnTo>
                  <a:lnTo>
                    <a:pt x="886" y="146"/>
                  </a:lnTo>
                  <a:lnTo>
                    <a:pt x="886" y="146"/>
                  </a:lnTo>
                  <a:lnTo>
                    <a:pt x="884" y="146"/>
                  </a:lnTo>
                  <a:lnTo>
                    <a:pt x="884" y="146"/>
                  </a:lnTo>
                  <a:lnTo>
                    <a:pt x="884" y="148"/>
                  </a:lnTo>
                  <a:lnTo>
                    <a:pt x="884" y="148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6" y="152"/>
                  </a:lnTo>
                  <a:lnTo>
                    <a:pt x="888" y="152"/>
                  </a:lnTo>
                  <a:lnTo>
                    <a:pt x="888" y="153"/>
                  </a:lnTo>
                  <a:lnTo>
                    <a:pt x="890" y="152"/>
                  </a:lnTo>
                  <a:lnTo>
                    <a:pt x="892" y="152"/>
                  </a:lnTo>
                  <a:lnTo>
                    <a:pt x="892" y="152"/>
                  </a:lnTo>
                  <a:lnTo>
                    <a:pt x="894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48"/>
                  </a:lnTo>
                  <a:lnTo>
                    <a:pt x="899" y="146"/>
                  </a:lnTo>
                  <a:lnTo>
                    <a:pt x="899" y="146"/>
                  </a:lnTo>
                  <a:lnTo>
                    <a:pt x="901" y="142"/>
                  </a:lnTo>
                  <a:lnTo>
                    <a:pt x="903" y="140"/>
                  </a:lnTo>
                  <a:lnTo>
                    <a:pt x="903" y="138"/>
                  </a:lnTo>
                  <a:lnTo>
                    <a:pt x="903" y="136"/>
                  </a:lnTo>
                  <a:lnTo>
                    <a:pt x="903" y="138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3" y="133"/>
                  </a:lnTo>
                  <a:lnTo>
                    <a:pt x="903" y="133"/>
                  </a:lnTo>
                  <a:lnTo>
                    <a:pt x="903" y="131"/>
                  </a:lnTo>
                  <a:lnTo>
                    <a:pt x="903" y="129"/>
                  </a:lnTo>
                  <a:lnTo>
                    <a:pt x="903" y="129"/>
                  </a:lnTo>
                  <a:lnTo>
                    <a:pt x="901" y="129"/>
                  </a:lnTo>
                  <a:lnTo>
                    <a:pt x="897" y="123"/>
                  </a:lnTo>
                  <a:lnTo>
                    <a:pt x="894" y="121"/>
                  </a:lnTo>
                  <a:lnTo>
                    <a:pt x="894" y="119"/>
                  </a:lnTo>
                  <a:lnTo>
                    <a:pt x="894" y="117"/>
                  </a:lnTo>
                  <a:lnTo>
                    <a:pt x="894" y="116"/>
                  </a:lnTo>
                  <a:lnTo>
                    <a:pt x="892" y="114"/>
                  </a:lnTo>
                  <a:lnTo>
                    <a:pt x="892" y="112"/>
                  </a:lnTo>
                  <a:lnTo>
                    <a:pt x="890" y="114"/>
                  </a:lnTo>
                  <a:lnTo>
                    <a:pt x="890" y="114"/>
                  </a:lnTo>
                  <a:lnTo>
                    <a:pt x="888" y="116"/>
                  </a:lnTo>
                  <a:lnTo>
                    <a:pt x="888" y="117"/>
                  </a:lnTo>
                  <a:lnTo>
                    <a:pt x="882" y="121"/>
                  </a:lnTo>
                  <a:lnTo>
                    <a:pt x="882" y="123"/>
                  </a:lnTo>
                  <a:lnTo>
                    <a:pt x="882" y="123"/>
                  </a:lnTo>
                  <a:lnTo>
                    <a:pt x="880" y="123"/>
                  </a:lnTo>
                  <a:lnTo>
                    <a:pt x="880" y="123"/>
                  </a:lnTo>
                  <a:lnTo>
                    <a:pt x="880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7" y="127"/>
                  </a:lnTo>
                  <a:lnTo>
                    <a:pt x="875" y="127"/>
                  </a:lnTo>
                  <a:close/>
                  <a:moveTo>
                    <a:pt x="882" y="155"/>
                  </a:moveTo>
                  <a:lnTo>
                    <a:pt x="882" y="155"/>
                  </a:lnTo>
                  <a:lnTo>
                    <a:pt x="882" y="155"/>
                  </a:lnTo>
                  <a:lnTo>
                    <a:pt x="884" y="155"/>
                  </a:lnTo>
                  <a:lnTo>
                    <a:pt x="884" y="153"/>
                  </a:lnTo>
                  <a:lnTo>
                    <a:pt x="884" y="153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2" y="155"/>
                  </a:lnTo>
                  <a:lnTo>
                    <a:pt x="882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2" y="155"/>
                  </a:lnTo>
                  <a:close/>
                  <a:moveTo>
                    <a:pt x="873" y="83"/>
                  </a:moveTo>
                  <a:lnTo>
                    <a:pt x="873" y="83"/>
                  </a:lnTo>
                  <a:lnTo>
                    <a:pt x="875" y="83"/>
                  </a:lnTo>
                  <a:lnTo>
                    <a:pt x="875" y="83"/>
                  </a:lnTo>
                  <a:lnTo>
                    <a:pt x="877" y="81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5" y="78"/>
                  </a:lnTo>
                  <a:lnTo>
                    <a:pt x="875" y="78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3" y="81"/>
                  </a:lnTo>
                  <a:lnTo>
                    <a:pt x="873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3"/>
                  </a:lnTo>
                  <a:lnTo>
                    <a:pt x="873" y="83"/>
                  </a:lnTo>
                  <a:close/>
                  <a:moveTo>
                    <a:pt x="879" y="144"/>
                  </a:moveTo>
                  <a:lnTo>
                    <a:pt x="879" y="144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4"/>
                  </a:lnTo>
                  <a:lnTo>
                    <a:pt x="877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close/>
                  <a:moveTo>
                    <a:pt x="837" y="322"/>
                  </a:moveTo>
                  <a:lnTo>
                    <a:pt x="835" y="322"/>
                  </a:lnTo>
                  <a:lnTo>
                    <a:pt x="835" y="322"/>
                  </a:lnTo>
                  <a:lnTo>
                    <a:pt x="835" y="324"/>
                  </a:lnTo>
                  <a:lnTo>
                    <a:pt x="835" y="324"/>
                  </a:lnTo>
                  <a:lnTo>
                    <a:pt x="837" y="324"/>
                  </a:lnTo>
                  <a:lnTo>
                    <a:pt x="837" y="322"/>
                  </a:lnTo>
                  <a:close/>
                  <a:moveTo>
                    <a:pt x="807" y="356"/>
                  </a:moveTo>
                  <a:lnTo>
                    <a:pt x="807" y="358"/>
                  </a:lnTo>
                  <a:lnTo>
                    <a:pt x="809" y="356"/>
                  </a:lnTo>
                  <a:lnTo>
                    <a:pt x="807" y="356"/>
                  </a:lnTo>
                  <a:close/>
                  <a:moveTo>
                    <a:pt x="795" y="587"/>
                  </a:moveTo>
                  <a:lnTo>
                    <a:pt x="793" y="587"/>
                  </a:lnTo>
                  <a:lnTo>
                    <a:pt x="793" y="589"/>
                  </a:lnTo>
                  <a:lnTo>
                    <a:pt x="795" y="587"/>
                  </a:lnTo>
                  <a:lnTo>
                    <a:pt x="795" y="587"/>
                  </a:lnTo>
                  <a:close/>
                  <a:moveTo>
                    <a:pt x="799" y="589"/>
                  </a:moveTo>
                  <a:lnTo>
                    <a:pt x="799" y="589"/>
                  </a:lnTo>
                  <a:lnTo>
                    <a:pt x="797" y="587"/>
                  </a:lnTo>
                  <a:lnTo>
                    <a:pt x="797" y="589"/>
                  </a:lnTo>
                  <a:lnTo>
                    <a:pt x="799" y="589"/>
                  </a:lnTo>
                  <a:close/>
                  <a:moveTo>
                    <a:pt x="791" y="593"/>
                  </a:move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89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3"/>
                  </a:lnTo>
                  <a:lnTo>
                    <a:pt x="790" y="593"/>
                  </a:lnTo>
                  <a:lnTo>
                    <a:pt x="791" y="593"/>
                  </a:lnTo>
                  <a:close/>
                  <a:moveTo>
                    <a:pt x="797" y="593"/>
                  </a:moveTo>
                  <a:lnTo>
                    <a:pt x="795" y="591"/>
                  </a:lnTo>
                  <a:lnTo>
                    <a:pt x="795" y="591"/>
                  </a:lnTo>
                  <a:lnTo>
                    <a:pt x="793" y="593"/>
                  </a:lnTo>
                  <a:lnTo>
                    <a:pt x="791" y="593"/>
                  </a:lnTo>
                  <a:lnTo>
                    <a:pt x="791" y="593"/>
                  </a:lnTo>
                  <a:lnTo>
                    <a:pt x="791" y="595"/>
                  </a:lnTo>
                  <a:lnTo>
                    <a:pt x="791" y="595"/>
                  </a:lnTo>
                  <a:lnTo>
                    <a:pt x="790" y="595"/>
                  </a:lnTo>
                  <a:lnTo>
                    <a:pt x="790" y="596"/>
                  </a:lnTo>
                  <a:lnTo>
                    <a:pt x="791" y="596"/>
                  </a:lnTo>
                  <a:lnTo>
                    <a:pt x="795" y="598"/>
                  </a:lnTo>
                  <a:lnTo>
                    <a:pt x="797" y="600"/>
                  </a:lnTo>
                  <a:lnTo>
                    <a:pt x="799" y="600"/>
                  </a:lnTo>
                  <a:lnTo>
                    <a:pt x="799" y="600"/>
                  </a:lnTo>
                  <a:lnTo>
                    <a:pt x="801" y="600"/>
                  </a:lnTo>
                  <a:lnTo>
                    <a:pt x="801" y="598"/>
                  </a:lnTo>
                  <a:lnTo>
                    <a:pt x="803" y="595"/>
                  </a:lnTo>
                  <a:lnTo>
                    <a:pt x="803" y="595"/>
                  </a:lnTo>
                  <a:lnTo>
                    <a:pt x="801" y="593"/>
                  </a:lnTo>
                  <a:lnTo>
                    <a:pt x="799" y="593"/>
                  </a:lnTo>
                  <a:lnTo>
                    <a:pt x="797" y="593"/>
                  </a:lnTo>
                  <a:close/>
                  <a:moveTo>
                    <a:pt x="769" y="187"/>
                  </a:move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6"/>
                  </a:lnTo>
                  <a:lnTo>
                    <a:pt x="771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close/>
                  <a:moveTo>
                    <a:pt x="759" y="189"/>
                  </a:moveTo>
                  <a:lnTo>
                    <a:pt x="761" y="189"/>
                  </a:lnTo>
                  <a:lnTo>
                    <a:pt x="761" y="184"/>
                  </a:lnTo>
                  <a:lnTo>
                    <a:pt x="759" y="184"/>
                  </a:lnTo>
                  <a:lnTo>
                    <a:pt x="759" y="182"/>
                  </a:lnTo>
                  <a:lnTo>
                    <a:pt x="757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7" y="187"/>
                  </a:lnTo>
                  <a:lnTo>
                    <a:pt x="757" y="187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59" y="189"/>
                  </a:lnTo>
                  <a:close/>
                  <a:moveTo>
                    <a:pt x="759" y="180"/>
                  </a:moveTo>
                  <a:lnTo>
                    <a:pt x="761" y="180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9" y="178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4"/>
                  </a:lnTo>
                  <a:lnTo>
                    <a:pt x="761" y="172"/>
                  </a:lnTo>
                  <a:lnTo>
                    <a:pt x="761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7" y="174"/>
                  </a:lnTo>
                  <a:lnTo>
                    <a:pt x="757" y="176"/>
                  </a:lnTo>
                  <a:lnTo>
                    <a:pt x="757" y="176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9" y="180"/>
                  </a:lnTo>
                  <a:close/>
                  <a:moveTo>
                    <a:pt x="890" y="112"/>
                  </a:moveTo>
                  <a:lnTo>
                    <a:pt x="890" y="112"/>
                  </a:lnTo>
                  <a:lnTo>
                    <a:pt x="890" y="110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90" y="112"/>
                  </a:lnTo>
                  <a:close/>
                  <a:moveTo>
                    <a:pt x="822" y="390"/>
                  </a:moveTo>
                  <a:lnTo>
                    <a:pt x="822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2" y="388"/>
                  </a:lnTo>
                  <a:lnTo>
                    <a:pt x="822" y="388"/>
                  </a:lnTo>
                  <a:lnTo>
                    <a:pt x="824" y="388"/>
                  </a:lnTo>
                  <a:lnTo>
                    <a:pt x="822" y="390"/>
                  </a:lnTo>
                  <a:close/>
                  <a:moveTo>
                    <a:pt x="835" y="587"/>
                  </a:moveTo>
                  <a:lnTo>
                    <a:pt x="837" y="587"/>
                  </a:lnTo>
                  <a:lnTo>
                    <a:pt x="837" y="587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close/>
                  <a:moveTo>
                    <a:pt x="835" y="591"/>
                  </a:moveTo>
                  <a:lnTo>
                    <a:pt x="837" y="593"/>
                  </a:lnTo>
                  <a:lnTo>
                    <a:pt x="837" y="595"/>
                  </a:lnTo>
                  <a:lnTo>
                    <a:pt x="837" y="593"/>
                  </a:lnTo>
                  <a:lnTo>
                    <a:pt x="841" y="593"/>
                  </a:lnTo>
                  <a:lnTo>
                    <a:pt x="841" y="591"/>
                  </a:lnTo>
                  <a:lnTo>
                    <a:pt x="843" y="591"/>
                  </a:lnTo>
                  <a:lnTo>
                    <a:pt x="843" y="589"/>
                  </a:lnTo>
                  <a:lnTo>
                    <a:pt x="843" y="589"/>
                  </a:lnTo>
                  <a:lnTo>
                    <a:pt x="843" y="587"/>
                  </a:lnTo>
                  <a:lnTo>
                    <a:pt x="841" y="587"/>
                  </a:lnTo>
                  <a:lnTo>
                    <a:pt x="841" y="587"/>
                  </a:lnTo>
                  <a:lnTo>
                    <a:pt x="839" y="587"/>
                  </a:lnTo>
                  <a:lnTo>
                    <a:pt x="837" y="587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3" y="589"/>
                  </a:lnTo>
                  <a:lnTo>
                    <a:pt x="833" y="589"/>
                  </a:lnTo>
                  <a:lnTo>
                    <a:pt x="833" y="591"/>
                  </a:lnTo>
                  <a:lnTo>
                    <a:pt x="835" y="591"/>
                  </a:lnTo>
                  <a:close/>
                  <a:moveTo>
                    <a:pt x="839" y="596"/>
                  </a:moveTo>
                  <a:lnTo>
                    <a:pt x="839" y="596"/>
                  </a:lnTo>
                  <a:lnTo>
                    <a:pt x="839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3"/>
                  </a:lnTo>
                  <a:lnTo>
                    <a:pt x="839" y="593"/>
                  </a:lnTo>
                  <a:lnTo>
                    <a:pt x="839" y="595"/>
                  </a:lnTo>
                  <a:lnTo>
                    <a:pt x="839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5"/>
                  </a:lnTo>
                  <a:lnTo>
                    <a:pt x="839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close/>
                  <a:moveTo>
                    <a:pt x="814" y="561"/>
                  </a:move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59"/>
                  </a:lnTo>
                  <a:lnTo>
                    <a:pt x="814" y="561"/>
                  </a:lnTo>
                  <a:close/>
                  <a:moveTo>
                    <a:pt x="812" y="591"/>
                  </a:moveTo>
                  <a:lnTo>
                    <a:pt x="812" y="591"/>
                  </a:lnTo>
                  <a:lnTo>
                    <a:pt x="812" y="593"/>
                  </a:lnTo>
                  <a:lnTo>
                    <a:pt x="814" y="593"/>
                  </a:lnTo>
                  <a:lnTo>
                    <a:pt x="814" y="593"/>
                  </a:lnTo>
                  <a:lnTo>
                    <a:pt x="816" y="593"/>
                  </a:lnTo>
                  <a:lnTo>
                    <a:pt x="816" y="591"/>
                  </a:lnTo>
                  <a:lnTo>
                    <a:pt x="816" y="589"/>
                  </a:lnTo>
                  <a:lnTo>
                    <a:pt x="816" y="587"/>
                  </a:lnTo>
                  <a:lnTo>
                    <a:pt x="816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91"/>
                  </a:lnTo>
                  <a:close/>
                  <a:moveTo>
                    <a:pt x="1318" y="875"/>
                  </a:moveTo>
                  <a:lnTo>
                    <a:pt x="1318" y="875"/>
                  </a:lnTo>
                  <a:lnTo>
                    <a:pt x="1318" y="875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9"/>
                  </a:lnTo>
                  <a:lnTo>
                    <a:pt x="1314" y="879"/>
                  </a:lnTo>
                  <a:lnTo>
                    <a:pt x="1316" y="879"/>
                  </a:lnTo>
                  <a:lnTo>
                    <a:pt x="1316" y="879"/>
                  </a:lnTo>
                  <a:lnTo>
                    <a:pt x="1323" y="879"/>
                  </a:lnTo>
                  <a:lnTo>
                    <a:pt x="1323" y="879"/>
                  </a:lnTo>
                  <a:lnTo>
                    <a:pt x="1323" y="877"/>
                  </a:lnTo>
                  <a:lnTo>
                    <a:pt x="1323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0" y="877"/>
                  </a:lnTo>
                  <a:lnTo>
                    <a:pt x="1318" y="875"/>
                  </a:lnTo>
                  <a:close/>
                  <a:moveTo>
                    <a:pt x="1195" y="790"/>
                  </a:moveTo>
                  <a:lnTo>
                    <a:pt x="1195" y="788"/>
                  </a:lnTo>
                  <a:lnTo>
                    <a:pt x="1197" y="788"/>
                  </a:lnTo>
                  <a:lnTo>
                    <a:pt x="1197" y="786"/>
                  </a:lnTo>
                  <a:lnTo>
                    <a:pt x="1195" y="784"/>
                  </a:lnTo>
                  <a:lnTo>
                    <a:pt x="1195" y="784"/>
                  </a:lnTo>
                  <a:lnTo>
                    <a:pt x="1195" y="782"/>
                  </a:lnTo>
                  <a:lnTo>
                    <a:pt x="1193" y="782"/>
                  </a:lnTo>
                  <a:lnTo>
                    <a:pt x="1193" y="782"/>
                  </a:lnTo>
                  <a:lnTo>
                    <a:pt x="1191" y="782"/>
                  </a:lnTo>
                  <a:lnTo>
                    <a:pt x="1191" y="782"/>
                  </a:lnTo>
                  <a:lnTo>
                    <a:pt x="1189" y="782"/>
                  </a:lnTo>
                  <a:lnTo>
                    <a:pt x="1187" y="784"/>
                  </a:lnTo>
                  <a:lnTo>
                    <a:pt x="1187" y="784"/>
                  </a:lnTo>
                  <a:lnTo>
                    <a:pt x="1185" y="786"/>
                  </a:lnTo>
                  <a:lnTo>
                    <a:pt x="1185" y="786"/>
                  </a:lnTo>
                  <a:lnTo>
                    <a:pt x="1185" y="788"/>
                  </a:lnTo>
                  <a:lnTo>
                    <a:pt x="1185" y="790"/>
                  </a:lnTo>
                  <a:lnTo>
                    <a:pt x="1187" y="790"/>
                  </a:lnTo>
                  <a:lnTo>
                    <a:pt x="1189" y="790"/>
                  </a:lnTo>
                  <a:lnTo>
                    <a:pt x="1189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3" y="790"/>
                  </a:lnTo>
                  <a:lnTo>
                    <a:pt x="1193" y="790"/>
                  </a:lnTo>
                  <a:lnTo>
                    <a:pt x="1195" y="790"/>
                  </a:lnTo>
                  <a:close/>
                  <a:moveTo>
                    <a:pt x="1265" y="882"/>
                  </a:moveTo>
                  <a:lnTo>
                    <a:pt x="1263" y="882"/>
                  </a:lnTo>
                  <a:lnTo>
                    <a:pt x="1265" y="882"/>
                  </a:lnTo>
                  <a:lnTo>
                    <a:pt x="1267" y="882"/>
                  </a:lnTo>
                  <a:lnTo>
                    <a:pt x="1267" y="882"/>
                  </a:lnTo>
                  <a:lnTo>
                    <a:pt x="1269" y="882"/>
                  </a:lnTo>
                  <a:lnTo>
                    <a:pt x="1269" y="882"/>
                  </a:lnTo>
                  <a:lnTo>
                    <a:pt x="1267" y="882"/>
                  </a:lnTo>
                  <a:lnTo>
                    <a:pt x="1265" y="882"/>
                  </a:lnTo>
                  <a:close/>
                  <a:moveTo>
                    <a:pt x="1289" y="865"/>
                  </a:moveTo>
                  <a:lnTo>
                    <a:pt x="1289" y="863"/>
                  </a:lnTo>
                  <a:lnTo>
                    <a:pt x="1289" y="863"/>
                  </a:lnTo>
                  <a:lnTo>
                    <a:pt x="1287" y="863"/>
                  </a:lnTo>
                  <a:lnTo>
                    <a:pt x="1286" y="862"/>
                  </a:lnTo>
                  <a:lnTo>
                    <a:pt x="1284" y="862"/>
                  </a:lnTo>
                  <a:lnTo>
                    <a:pt x="1282" y="862"/>
                  </a:lnTo>
                  <a:lnTo>
                    <a:pt x="1282" y="860"/>
                  </a:lnTo>
                  <a:lnTo>
                    <a:pt x="1280" y="860"/>
                  </a:lnTo>
                  <a:lnTo>
                    <a:pt x="1278" y="860"/>
                  </a:lnTo>
                  <a:lnTo>
                    <a:pt x="1276" y="858"/>
                  </a:lnTo>
                  <a:lnTo>
                    <a:pt x="1267" y="860"/>
                  </a:lnTo>
                  <a:lnTo>
                    <a:pt x="1217" y="860"/>
                  </a:lnTo>
                  <a:lnTo>
                    <a:pt x="1212" y="860"/>
                  </a:lnTo>
                  <a:lnTo>
                    <a:pt x="1210" y="860"/>
                  </a:lnTo>
                  <a:lnTo>
                    <a:pt x="1208" y="860"/>
                  </a:lnTo>
                  <a:lnTo>
                    <a:pt x="1204" y="862"/>
                  </a:lnTo>
                  <a:lnTo>
                    <a:pt x="1202" y="862"/>
                  </a:lnTo>
                  <a:lnTo>
                    <a:pt x="1202" y="863"/>
                  </a:lnTo>
                  <a:lnTo>
                    <a:pt x="1198" y="867"/>
                  </a:lnTo>
                  <a:lnTo>
                    <a:pt x="1197" y="869"/>
                  </a:lnTo>
                  <a:lnTo>
                    <a:pt x="1195" y="869"/>
                  </a:lnTo>
                  <a:lnTo>
                    <a:pt x="1195" y="869"/>
                  </a:lnTo>
                  <a:lnTo>
                    <a:pt x="1193" y="869"/>
                  </a:lnTo>
                  <a:lnTo>
                    <a:pt x="1193" y="871"/>
                  </a:lnTo>
                  <a:lnTo>
                    <a:pt x="1193" y="871"/>
                  </a:lnTo>
                  <a:lnTo>
                    <a:pt x="1193" y="873"/>
                  </a:lnTo>
                  <a:lnTo>
                    <a:pt x="1193" y="873"/>
                  </a:lnTo>
                  <a:lnTo>
                    <a:pt x="1195" y="875"/>
                  </a:lnTo>
                  <a:lnTo>
                    <a:pt x="1195" y="873"/>
                  </a:lnTo>
                  <a:lnTo>
                    <a:pt x="1195" y="873"/>
                  </a:lnTo>
                  <a:lnTo>
                    <a:pt x="1195" y="875"/>
                  </a:lnTo>
                  <a:lnTo>
                    <a:pt x="1195" y="875"/>
                  </a:lnTo>
                  <a:lnTo>
                    <a:pt x="1195" y="877"/>
                  </a:lnTo>
                  <a:lnTo>
                    <a:pt x="1195" y="879"/>
                  </a:lnTo>
                  <a:lnTo>
                    <a:pt x="1197" y="879"/>
                  </a:lnTo>
                  <a:lnTo>
                    <a:pt x="1198" y="879"/>
                  </a:lnTo>
                  <a:lnTo>
                    <a:pt x="1200" y="879"/>
                  </a:lnTo>
                  <a:lnTo>
                    <a:pt x="1221" y="882"/>
                  </a:lnTo>
                  <a:lnTo>
                    <a:pt x="1223" y="882"/>
                  </a:lnTo>
                  <a:lnTo>
                    <a:pt x="1223" y="882"/>
                  </a:lnTo>
                  <a:lnTo>
                    <a:pt x="1223" y="880"/>
                  </a:lnTo>
                  <a:lnTo>
                    <a:pt x="1221" y="880"/>
                  </a:lnTo>
                  <a:lnTo>
                    <a:pt x="1221" y="880"/>
                  </a:lnTo>
                  <a:lnTo>
                    <a:pt x="1221" y="879"/>
                  </a:lnTo>
                  <a:lnTo>
                    <a:pt x="1221" y="879"/>
                  </a:lnTo>
                  <a:lnTo>
                    <a:pt x="1221" y="877"/>
                  </a:lnTo>
                  <a:lnTo>
                    <a:pt x="1221" y="877"/>
                  </a:lnTo>
                  <a:lnTo>
                    <a:pt x="1223" y="879"/>
                  </a:lnTo>
                  <a:lnTo>
                    <a:pt x="1225" y="879"/>
                  </a:lnTo>
                  <a:lnTo>
                    <a:pt x="1225" y="879"/>
                  </a:lnTo>
                  <a:lnTo>
                    <a:pt x="1223" y="879"/>
                  </a:lnTo>
                  <a:lnTo>
                    <a:pt x="1223" y="879"/>
                  </a:lnTo>
                  <a:lnTo>
                    <a:pt x="1223" y="880"/>
                  </a:lnTo>
                  <a:lnTo>
                    <a:pt x="1225" y="880"/>
                  </a:lnTo>
                  <a:lnTo>
                    <a:pt x="1225" y="882"/>
                  </a:lnTo>
                  <a:lnTo>
                    <a:pt x="1227" y="882"/>
                  </a:lnTo>
                  <a:lnTo>
                    <a:pt x="1229" y="882"/>
                  </a:lnTo>
                  <a:lnTo>
                    <a:pt x="1231" y="882"/>
                  </a:lnTo>
                  <a:lnTo>
                    <a:pt x="1231" y="882"/>
                  </a:lnTo>
                  <a:lnTo>
                    <a:pt x="1242" y="882"/>
                  </a:lnTo>
                  <a:lnTo>
                    <a:pt x="1246" y="882"/>
                  </a:lnTo>
                  <a:lnTo>
                    <a:pt x="1248" y="882"/>
                  </a:lnTo>
                  <a:lnTo>
                    <a:pt x="1248" y="882"/>
                  </a:lnTo>
                  <a:lnTo>
                    <a:pt x="1250" y="884"/>
                  </a:lnTo>
                  <a:lnTo>
                    <a:pt x="1250" y="884"/>
                  </a:lnTo>
                  <a:lnTo>
                    <a:pt x="1252" y="882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7"/>
                  </a:lnTo>
                  <a:lnTo>
                    <a:pt x="1255" y="877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67" y="875"/>
                  </a:lnTo>
                  <a:lnTo>
                    <a:pt x="1270" y="877"/>
                  </a:lnTo>
                  <a:lnTo>
                    <a:pt x="1272" y="877"/>
                  </a:lnTo>
                  <a:lnTo>
                    <a:pt x="1274" y="875"/>
                  </a:lnTo>
                  <a:lnTo>
                    <a:pt x="1274" y="875"/>
                  </a:lnTo>
                  <a:lnTo>
                    <a:pt x="1272" y="873"/>
                  </a:lnTo>
                  <a:lnTo>
                    <a:pt x="1272" y="873"/>
                  </a:lnTo>
                  <a:lnTo>
                    <a:pt x="1270" y="873"/>
                  </a:lnTo>
                  <a:lnTo>
                    <a:pt x="1270" y="873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4" y="871"/>
                  </a:lnTo>
                  <a:lnTo>
                    <a:pt x="1278" y="871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6" y="867"/>
                  </a:lnTo>
                  <a:lnTo>
                    <a:pt x="1289" y="865"/>
                  </a:lnTo>
                  <a:close/>
                  <a:moveTo>
                    <a:pt x="1051" y="792"/>
                  </a:moveTo>
                  <a:lnTo>
                    <a:pt x="1053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2"/>
                  </a:lnTo>
                  <a:lnTo>
                    <a:pt x="1051" y="792"/>
                  </a:lnTo>
                  <a:lnTo>
                    <a:pt x="1051" y="792"/>
                  </a:lnTo>
                  <a:close/>
                  <a:moveTo>
                    <a:pt x="1043" y="790"/>
                  </a:moveTo>
                  <a:lnTo>
                    <a:pt x="1043" y="790"/>
                  </a:lnTo>
                  <a:lnTo>
                    <a:pt x="1043" y="790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90"/>
                  </a:lnTo>
                  <a:close/>
                  <a:moveTo>
                    <a:pt x="1238" y="619"/>
                  </a:move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5"/>
                  </a:lnTo>
                  <a:lnTo>
                    <a:pt x="1240" y="615"/>
                  </a:lnTo>
                  <a:lnTo>
                    <a:pt x="1238" y="615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close/>
                  <a:moveTo>
                    <a:pt x="1276" y="880"/>
                  </a:moveTo>
                  <a:lnTo>
                    <a:pt x="1276" y="879"/>
                  </a:lnTo>
                  <a:lnTo>
                    <a:pt x="1274" y="880"/>
                  </a:lnTo>
                  <a:lnTo>
                    <a:pt x="1272" y="880"/>
                  </a:lnTo>
                  <a:lnTo>
                    <a:pt x="1272" y="882"/>
                  </a:lnTo>
                  <a:lnTo>
                    <a:pt x="1274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8" y="882"/>
                  </a:lnTo>
                  <a:lnTo>
                    <a:pt x="1278" y="882"/>
                  </a:lnTo>
                  <a:lnTo>
                    <a:pt x="1276" y="882"/>
                  </a:lnTo>
                  <a:lnTo>
                    <a:pt x="1276" y="880"/>
                  </a:lnTo>
                  <a:close/>
                  <a:moveTo>
                    <a:pt x="1310" y="761"/>
                  </a:moveTo>
                  <a:lnTo>
                    <a:pt x="1310" y="761"/>
                  </a:lnTo>
                  <a:lnTo>
                    <a:pt x="1310" y="761"/>
                  </a:lnTo>
                  <a:lnTo>
                    <a:pt x="1308" y="761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1"/>
                  </a:lnTo>
                  <a:close/>
                  <a:moveTo>
                    <a:pt x="1310" y="773"/>
                  </a:moveTo>
                  <a:lnTo>
                    <a:pt x="1310" y="773"/>
                  </a:lnTo>
                  <a:lnTo>
                    <a:pt x="1310" y="773"/>
                  </a:lnTo>
                  <a:lnTo>
                    <a:pt x="1310" y="773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69"/>
                  </a:lnTo>
                  <a:lnTo>
                    <a:pt x="1312" y="769"/>
                  </a:lnTo>
                  <a:lnTo>
                    <a:pt x="1310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10" y="773"/>
                  </a:lnTo>
                  <a:close/>
                  <a:moveTo>
                    <a:pt x="1306" y="873"/>
                  </a:moveTo>
                  <a:lnTo>
                    <a:pt x="1305" y="871"/>
                  </a:lnTo>
                  <a:lnTo>
                    <a:pt x="1305" y="871"/>
                  </a:lnTo>
                  <a:lnTo>
                    <a:pt x="1303" y="871"/>
                  </a:lnTo>
                  <a:lnTo>
                    <a:pt x="1303" y="873"/>
                  </a:lnTo>
                  <a:lnTo>
                    <a:pt x="1301" y="873"/>
                  </a:lnTo>
                  <a:lnTo>
                    <a:pt x="1301" y="875"/>
                  </a:lnTo>
                  <a:lnTo>
                    <a:pt x="1301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9"/>
                  </a:lnTo>
                  <a:lnTo>
                    <a:pt x="1305" y="879"/>
                  </a:lnTo>
                  <a:lnTo>
                    <a:pt x="1306" y="880"/>
                  </a:lnTo>
                  <a:lnTo>
                    <a:pt x="1306" y="880"/>
                  </a:lnTo>
                  <a:lnTo>
                    <a:pt x="1308" y="879"/>
                  </a:lnTo>
                  <a:lnTo>
                    <a:pt x="1308" y="877"/>
                  </a:lnTo>
                  <a:lnTo>
                    <a:pt x="1308" y="873"/>
                  </a:lnTo>
                  <a:lnTo>
                    <a:pt x="1306" y="873"/>
                  </a:lnTo>
                  <a:close/>
                  <a:moveTo>
                    <a:pt x="915" y="218"/>
                  </a:moveTo>
                  <a:lnTo>
                    <a:pt x="915" y="218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20"/>
                  </a:lnTo>
                  <a:lnTo>
                    <a:pt x="915" y="218"/>
                  </a:lnTo>
                  <a:close/>
                  <a:moveTo>
                    <a:pt x="1322" y="740"/>
                  </a:moveTo>
                  <a:lnTo>
                    <a:pt x="1322" y="740"/>
                  </a:lnTo>
                  <a:lnTo>
                    <a:pt x="1322" y="740"/>
                  </a:lnTo>
                  <a:lnTo>
                    <a:pt x="1322" y="740"/>
                  </a:lnTo>
                  <a:close/>
                  <a:moveTo>
                    <a:pt x="1291" y="867"/>
                  </a:move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5"/>
                  </a:lnTo>
                  <a:lnTo>
                    <a:pt x="1293" y="865"/>
                  </a:lnTo>
                  <a:lnTo>
                    <a:pt x="1291" y="867"/>
                  </a:lnTo>
                  <a:lnTo>
                    <a:pt x="1291" y="867"/>
                  </a:lnTo>
                  <a:close/>
                  <a:moveTo>
                    <a:pt x="1039" y="790"/>
                  </a:moveTo>
                  <a:lnTo>
                    <a:pt x="1039" y="790"/>
                  </a:lnTo>
                  <a:lnTo>
                    <a:pt x="1039" y="790"/>
                  </a:lnTo>
                  <a:lnTo>
                    <a:pt x="1039" y="792"/>
                  </a:lnTo>
                  <a:lnTo>
                    <a:pt x="1039" y="792"/>
                  </a:lnTo>
                  <a:lnTo>
                    <a:pt x="1041" y="792"/>
                  </a:lnTo>
                  <a:lnTo>
                    <a:pt x="1041" y="792"/>
                  </a:lnTo>
                  <a:lnTo>
                    <a:pt x="1041" y="790"/>
                  </a:lnTo>
                  <a:lnTo>
                    <a:pt x="1043" y="790"/>
                  </a:lnTo>
                  <a:lnTo>
                    <a:pt x="1041" y="790"/>
                  </a:lnTo>
                  <a:lnTo>
                    <a:pt x="1039" y="790"/>
                  </a:lnTo>
                  <a:close/>
                  <a:moveTo>
                    <a:pt x="1284" y="875"/>
                  </a:moveTo>
                  <a:lnTo>
                    <a:pt x="1286" y="875"/>
                  </a:lnTo>
                  <a:lnTo>
                    <a:pt x="1284" y="873"/>
                  </a:lnTo>
                  <a:lnTo>
                    <a:pt x="1284" y="873"/>
                  </a:lnTo>
                  <a:lnTo>
                    <a:pt x="1278" y="873"/>
                  </a:lnTo>
                  <a:lnTo>
                    <a:pt x="1278" y="871"/>
                  </a:lnTo>
                  <a:lnTo>
                    <a:pt x="1278" y="871"/>
                  </a:lnTo>
                  <a:lnTo>
                    <a:pt x="1276" y="871"/>
                  </a:lnTo>
                  <a:lnTo>
                    <a:pt x="1276" y="873"/>
                  </a:lnTo>
                  <a:lnTo>
                    <a:pt x="1276" y="873"/>
                  </a:lnTo>
                  <a:lnTo>
                    <a:pt x="1278" y="873"/>
                  </a:lnTo>
                  <a:lnTo>
                    <a:pt x="1280" y="875"/>
                  </a:lnTo>
                  <a:lnTo>
                    <a:pt x="1284" y="875"/>
                  </a:lnTo>
                  <a:close/>
                  <a:moveTo>
                    <a:pt x="935" y="214"/>
                  </a:moveTo>
                  <a:lnTo>
                    <a:pt x="935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4"/>
                  </a:lnTo>
                  <a:lnTo>
                    <a:pt x="935" y="214"/>
                  </a:lnTo>
                  <a:close/>
                  <a:moveTo>
                    <a:pt x="933" y="364"/>
                  </a:move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close/>
                  <a:moveTo>
                    <a:pt x="933" y="193"/>
                  </a:moveTo>
                  <a:lnTo>
                    <a:pt x="933" y="193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3"/>
                  </a:lnTo>
                  <a:lnTo>
                    <a:pt x="933" y="193"/>
                  </a:lnTo>
                  <a:lnTo>
                    <a:pt x="933" y="193"/>
                  </a:lnTo>
                  <a:close/>
                  <a:moveTo>
                    <a:pt x="932" y="506"/>
                  </a:moveTo>
                  <a:lnTo>
                    <a:pt x="932" y="507"/>
                  </a:lnTo>
                  <a:lnTo>
                    <a:pt x="932" y="507"/>
                  </a:lnTo>
                  <a:lnTo>
                    <a:pt x="932" y="507"/>
                  </a:lnTo>
                  <a:lnTo>
                    <a:pt x="932" y="509"/>
                  </a:lnTo>
                  <a:lnTo>
                    <a:pt x="933" y="509"/>
                  </a:lnTo>
                  <a:lnTo>
                    <a:pt x="935" y="509"/>
                  </a:lnTo>
                  <a:lnTo>
                    <a:pt x="939" y="507"/>
                  </a:lnTo>
                  <a:lnTo>
                    <a:pt x="939" y="507"/>
                  </a:lnTo>
                  <a:lnTo>
                    <a:pt x="941" y="506"/>
                  </a:lnTo>
                  <a:lnTo>
                    <a:pt x="941" y="506"/>
                  </a:lnTo>
                  <a:lnTo>
                    <a:pt x="941" y="504"/>
                  </a:lnTo>
                  <a:lnTo>
                    <a:pt x="941" y="504"/>
                  </a:lnTo>
                  <a:lnTo>
                    <a:pt x="941" y="502"/>
                  </a:lnTo>
                  <a:lnTo>
                    <a:pt x="939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5" y="500"/>
                  </a:lnTo>
                  <a:lnTo>
                    <a:pt x="935" y="502"/>
                  </a:lnTo>
                  <a:lnTo>
                    <a:pt x="932" y="502"/>
                  </a:lnTo>
                  <a:lnTo>
                    <a:pt x="930" y="502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6"/>
                  </a:lnTo>
                  <a:lnTo>
                    <a:pt x="932" y="506"/>
                  </a:lnTo>
                  <a:lnTo>
                    <a:pt x="932" y="506"/>
                  </a:lnTo>
                  <a:close/>
                  <a:moveTo>
                    <a:pt x="928" y="513"/>
                  </a:moveTo>
                  <a:lnTo>
                    <a:pt x="928" y="511"/>
                  </a:lnTo>
                  <a:lnTo>
                    <a:pt x="928" y="511"/>
                  </a:lnTo>
                  <a:lnTo>
                    <a:pt x="924" y="511"/>
                  </a:lnTo>
                  <a:lnTo>
                    <a:pt x="922" y="511"/>
                  </a:lnTo>
                  <a:lnTo>
                    <a:pt x="922" y="511"/>
                  </a:lnTo>
                  <a:lnTo>
                    <a:pt x="926" y="513"/>
                  </a:lnTo>
                  <a:lnTo>
                    <a:pt x="928" y="513"/>
                  </a:lnTo>
                  <a:close/>
                  <a:moveTo>
                    <a:pt x="930" y="205"/>
                  </a:moveTo>
                  <a:lnTo>
                    <a:pt x="930" y="205"/>
                  </a:lnTo>
                  <a:lnTo>
                    <a:pt x="932" y="206"/>
                  </a:lnTo>
                  <a:lnTo>
                    <a:pt x="932" y="206"/>
                  </a:lnTo>
                  <a:lnTo>
                    <a:pt x="933" y="206"/>
                  </a:lnTo>
                  <a:lnTo>
                    <a:pt x="933" y="206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5" y="205"/>
                  </a:lnTo>
                  <a:lnTo>
                    <a:pt x="935" y="205"/>
                  </a:lnTo>
                  <a:lnTo>
                    <a:pt x="935" y="203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7" y="197"/>
                  </a:lnTo>
                  <a:lnTo>
                    <a:pt x="935" y="195"/>
                  </a:lnTo>
                  <a:lnTo>
                    <a:pt x="933" y="195"/>
                  </a:lnTo>
                  <a:lnTo>
                    <a:pt x="933" y="197"/>
                  </a:lnTo>
                  <a:lnTo>
                    <a:pt x="933" y="199"/>
                  </a:lnTo>
                  <a:lnTo>
                    <a:pt x="933" y="199"/>
                  </a:lnTo>
                  <a:lnTo>
                    <a:pt x="932" y="201"/>
                  </a:lnTo>
                  <a:lnTo>
                    <a:pt x="932" y="201"/>
                  </a:lnTo>
                  <a:lnTo>
                    <a:pt x="930" y="203"/>
                  </a:lnTo>
                  <a:lnTo>
                    <a:pt x="928" y="203"/>
                  </a:lnTo>
                  <a:lnTo>
                    <a:pt x="928" y="203"/>
                  </a:lnTo>
                  <a:lnTo>
                    <a:pt x="928" y="205"/>
                  </a:lnTo>
                  <a:lnTo>
                    <a:pt x="930" y="205"/>
                  </a:lnTo>
                  <a:close/>
                  <a:moveTo>
                    <a:pt x="924" y="345"/>
                  </a:move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6" y="348"/>
                  </a:lnTo>
                  <a:lnTo>
                    <a:pt x="926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5"/>
                  </a:lnTo>
                  <a:lnTo>
                    <a:pt x="924" y="343"/>
                  </a:lnTo>
                  <a:lnTo>
                    <a:pt x="922" y="345"/>
                  </a:lnTo>
                  <a:lnTo>
                    <a:pt x="924" y="345"/>
                  </a:lnTo>
                  <a:lnTo>
                    <a:pt x="924" y="345"/>
                  </a:lnTo>
                  <a:close/>
                  <a:moveTo>
                    <a:pt x="994" y="466"/>
                  </a:moveTo>
                  <a:lnTo>
                    <a:pt x="994" y="464"/>
                  </a:lnTo>
                  <a:lnTo>
                    <a:pt x="992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88" y="464"/>
                  </a:lnTo>
                  <a:lnTo>
                    <a:pt x="988" y="464"/>
                  </a:lnTo>
                  <a:lnTo>
                    <a:pt x="986" y="464"/>
                  </a:lnTo>
                  <a:lnTo>
                    <a:pt x="985" y="462"/>
                  </a:lnTo>
                  <a:lnTo>
                    <a:pt x="983" y="462"/>
                  </a:lnTo>
                  <a:lnTo>
                    <a:pt x="983" y="462"/>
                  </a:lnTo>
                  <a:lnTo>
                    <a:pt x="981" y="464"/>
                  </a:lnTo>
                  <a:lnTo>
                    <a:pt x="981" y="464"/>
                  </a:lnTo>
                  <a:lnTo>
                    <a:pt x="979" y="464"/>
                  </a:lnTo>
                  <a:lnTo>
                    <a:pt x="977" y="462"/>
                  </a:lnTo>
                  <a:lnTo>
                    <a:pt x="975" y="462"/>
                  </a:lnTo>
                  <a:lnTo>
                    <a:pt x="975" y="464"/>
                  </a:lnTo>
                  <a:lnTo>
                    <a:pt x="973" y="464"/>
                  </a:lnTo>
                  <a:lnTo>
                    <a:pt x="973" y="475"/>
                  </a:lnTo>
                  <a:lnTo>
                    <a:pt x="971" y="479"/>
                  </a:lnTo>
                  <a:lnTo>
                    <a:pt x="971" y="481"/>
                  </a:lnTo>
                  <a:lnTo>
                    <a:pt x="973" y="483"/>
                  </a:lnTo>
                  <a:lnTo>
                    <a:pt x="973" y="483"/>
                  </a:lnTo>
                  <a:lnTo>
                    <a:pt x="975" y="485"/>
                  </a:lnTo>
                  <a:lnTo>
                    <a:pt x="975" y="485"/>
                  </a:lnTo>
                  <a:lnTo>
                    <a:pt x="977" y="485"/>
                  </a:lnTo>
                  <a:lnTo>
                    <a:pt x="979" y="481"/>
                  </a:lnTo>
                  <a:lnTo>
                    <a:pt x="983" y="481"/>
                  </a:lnTo>
                  <a:lnTo>
                    <a:pt x="985" y="479"/>
                  </a:lnTo>
                  <a:lnTo>
                    <a:pt x="988" y="477"/>
                  </a:lnTo>
                  <a:lnTo>
                    <a:pt x="990" y="477"/>
                  </a:lnTo>
                  <a:lnTo>
                    <a:pt x="990" y="477"/>
                  </a:lnTo>
                  <a:lnTo>
                    <a:pt x="994" y="475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4" y="472"/>
                  </a:lnTo>
                  <a:lnTo>
                    <a:pt x="994" y="466"/>
                  </a:lnTo>
                  <a:lnTo>
                    <a:pt x="994" y="466"/>
                  </a:lnTo>
                  <a:close/>
                  <a:moveTo>
                    <a:pt x="1024" y="788"/>
                  </a:moveTo>
                  <a:lnTo>
                    <a:pt x="1024" y="788"/>
                  </a:lnTo>
                  <a:lnTo>
                    <a:pt x="1024" y="788"/>
                  </a:lnTo>
                  <a:lnTo>
                    <a:pt x="1022" y="788"/>
                  </a:lnTo>
                  <a:lnTo>
                    <a:pt x="1024" y="788"/>
                  </a:lnTo>
                  <a:close/>
                  <a:moveTo>
                    <a:pt x="952" y="485"/>
                  </a:move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54" y="481"/>
                  </a:lnTo>
                  <a:lnTo>
                    <a:pt x="954" y="481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1" y="483"/>
                  </a:lnTo>
                  <a:lnTo>
                    <a:pt x="951" y="483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2" y="485"/>
                  </a:lnTo>
                  <a:lnTo>
                    <a:pt x="952" y="485"/>
                  </a:lnTo>
                  <a:close/>
                  <a:moveTo>
                    <a:pt x="1024" y="591"/>
                  </a:moveTo>
                  <a:lnTo>
                    <a:pt x="1024" y="591"/>
                  </a:lnTo>
                  <a:lnTo>
                    <a:pt x="1024" y="591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91"/>
                  </a:lnTo>
                  <a:lnTo>
                    <a:pt x="1021" y="591"/>
                  </a:lnTo>
                  <a:lnTo>
                    <a:pt x="1021" y="591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4" y="593"/>
                  </a:lnTo>
                  <a:lnTo>
                    <a:pt x="1024" y="593"/>
                  </a:lnTo>
                  <a:lnTo>
                    <a:pt x="1024" y="591"/>
                  </a:lnTo>
                  <a:close/>
                  <a:moveTo>
                    <a:pt x="1019" y="578"/>
                  </a:moveTo>
                  <a:lnTo>
                    <a:pt x="1019" y="578"/>
                  </a:lnTo>
                  <a:lnTo>
                    <a:pt x="1019" y="578"/>
                  </a:lnTo>
                  <a:lnTo>
                    <a:pt x="1019" y="576"/>
                  </a:lnTo>
                  <a:lnTo>
                    <a:pt x="1017" y="576"/>
                  </a:lnTo>
                  <a:lnTo>
                    <a:pt x="1017" y="578"/>
                  </a:lnTo>
                  <a:lnTo>
                    <a:pt x="1017" y="578"/>
                  </a:lnTo>
                  <a:lnTo>
                    <a:pt x="1015" y="578"/>
                  </a:lnTo>
                  <a:lnTo>
                    <a:pt x="1015" y="579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7" y="583"/>
                  </a:lnTo>
                  <a:lnTo>
                    <a:pt x="1017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8"/>
                  </a:lnTo>
                  <a:close/>
                  <a:moveTo>
                    <a:pt x="1028" y="782"/>
                  </a:moveTo>
                  <a:lnTo>
                    <a:pt x="1028" y="782"/>
                  </a:lnTo>
                  <a:lnTo>
                    <a:pt x="1026" y="782"/>
                  </a:lnTo>
                  <a:lnTo>
                    <a:pt x="1026" y="782"/>
                  </a:lnTo>
                  <a:lnTo>
                    <a:pt x="1026" y="784"/>
                  </a:lnTo>
                  <a:lnTo>
                    <a:pt x="1026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2"/>
                  </a:lnTo>
                  <a:lnTo>
                    <a:pt x="1028" y="782"/>
                  </a:lnTo>
                  <a:close/>
                  <a:moveTo>
                    <a:pt x="960" y="475"/>
                  </a:moveTo>
                  <a:lnTo>
                    <a:pt x="958" y="477"/>
                  </a:lnTo>
                  <a:lnTo>
                    <a:pt x="958" y="477"/>
                  </a:lnTo>
                  <a:lnTo>
                    <a:pt x="958" y="477"/>
                  </a:lnTo>
                  <a:lnTo>
                    <a:pt x="958" y="479"/>
                  </a:lnTo>
                  <a:lnTo>
                    <a:pt x="958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2" y="477"/>
                  </a:lnTo>
                  <a:lnTo>
                    <a:pt x="962" y="477"/>
                  </a:lnTo>
                  <a:lnTo>
                    <a:pt x="962" y="475"/>
                  </a:lnTo>
                  <a:lnTo>
                    <a:pt x="960" y="475"/>
                  </a:lnTo>
                  <a:lnTo>
                    <a:pt x="960" y="475"/>
                  </a:lnTo>
                  <a:lnTo>
                    <a:pt x="960" y="475"/>
                  </a:lnTo>
                  <a:close/>
                  <a:moveTo>
                    <a:pt x="1723" y="807"/>
                  </a:moveTo>
                  <a:lnTo>
                    <a:pt x="1723" y="805"/>
                  </a:lnTo>
                  <a:lnTo>
                    <a:pt x="1723" y="801"/>
                  </a:lnTo>
                  <a:lnTo>
                    <a:pt x="1723" y="799"/>
                  </a:lnTo>
                  <a:lnTo>
                    <a:pt x="1723" y="795"/>
                  </a:lnTo>
                  <a:lnTo>
                    <a:pt x="1721" y="792"/>
                  </a:lnTo>
                  <a:lnTo>
                    <a:pt x="1721" y="790"/>
                  </a:lnTo>
                  <a:lnTo>
                    <a:pt x="1721" y="790"/>
                  </a:lnTo>
                  <a:lnTo>
                    <a:pt x="1719" y="788"/>
                  </a:lnTo>
                  <a:lnTo>
                    <a:pt x="1719" y="788"/>
                  </a:lnTo>
                  <a:lnTo>
                    <a:pt x="1719" y="786"/>
                  </a:lnTo>
                  <a:lnTo>
                    <a:pt x="1719" y="786"/>
                  </a:lnTo>
                  <a:lnTo>
                    <a:pt x="1719" y="784"/>
                  </a:lnTo>
                  <a:lnTo>
                    <a:pt x="1717" y="784"/>
                  </a:lnTo>
                  <a:lnTo>
                    <a:pt x="1717" y="784"/>
                  </a:lnTo>
                  <a:lnTo>
                    <a:pt x="1717" y="786"/>
                  </a:lnTo>
                  <a:lnTo>
                    <a:pt x="1715" y="790"/>
                  </a:lnTo>
                  <a:lnTo>
                    <a:pt x="1715" y="799"/>
                  </a:lnTo>
                  <a:lnTo>
                    <a:pt x="1715" y="805"/>
                  </a:lnTo>
                  <a:lnTo>
                    <a:pt x="1715" y="810"/>
                  </a:lnTo>
                  <a:lnTo>
                    <a:pt x="1715" y="810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26"/>
                  </a:lnTo>
                  <a:lnTo>
                    <a:pt x="1717" y="827"/>
                  </a:lnTo>
                  <a:lnTo>
                    <a:pt x="1717" y="829"/>
                  </a:lnTo>
                  <a:lnTo>
                    <a:pt x="1717" y="833"/>
                  </a:lnTo>
                  <a:lnTo>
                    <a:pt x="1719" y="831"/>
                  </a:lnTo>
                  <a:lnTo>
                    <a:pt x="1719" y="831"/>
                  </a:lnTo>
                  <a:lnTo>
                    <a:pt x="1719" y="829"/>
                  </a:lnTo>
                  <a:lnTo>
                    <a:pt x="1719" y="827"/>
                  </a:lnTo>
                  <a:lnTo>
                    <a:pt x="1719" y="826"/>
                  </a:lnTo>
                  <a:lnTo>
                    <a:pt x="1721" y="824"/>
                  </a:lnTo>
                  <a:lnTo>
                    <a:pt x="1721" y="824"/>
                  </a:lnTo>
                  <a:lnTo>
                    <a:pt x="1721" y="820"/>
                  </a:lnTo>
                  <a:lnTo>
                    <a:pt x="1721" y="816"/>
                  </a:lnTo>
                  <a:lnTo>
                    <a:pt x="1721" y="814"/>
                  </a:lnTo>
                  <a:lnTo>
                    <a:pt x="1721" y="812"/>
                  </a:lnTo>
                  <a:lnTo>
                    <a:pt x="1723" y="807"/>
                  </a:lnTo>
                  <a:close/>
                  <a:moveTo>
                    <a:pt x="2351" y="377"/>
                  </a:moveTo>
                  <a:lnTo>
                    <a:pt x="2351" y="377"/>
                  </a:lnTo>
                  <a:lnTo>
                    <a:pt x="2351" y="379"/>
                  </a:lnTo>
                  <a:lnTo>
                    <a:pt x="2351" y="379"/>
                  </a:lnTo>
                  <a:lnTo>
                    <a:pt x="2353" y="379"/>
                  </a:lnTo>
                  <a:lnTo>
                    <a:pt x="2355" y="379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1" y="377"/>
                  </a:lnTo>
                  <a:lnTo>
                    <a:pt x="2351" y="377"/>
                  </a:lnTo>
                  <a:close/>
                  <a:moveTo>
                    <a:pt x="2376" y="498"/>
                  </a:moveTo>
                  <a:lnTo>
                    <a:pt x="2376" y="496"/>
                  </a:lnTo>
                  <a:lnTo>
                    <a:pt x="2376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4" y="496"/>
                  </a:lnTo>
                  <a:lnTo>
                    <a:pt x="2374" y="498"/>
                  </a:lnTo>
                  <a:lnTo>
                    <a:pt x="2374" y="498"/>
                  </a:lnTo>
                  <a:lnTo>
                    <a:pt x="2376" y="498"/>
                  </a:lnTo>
                  <a:close/>
                  <a:moveTo>
                    <a:pt x="2351" y="430"/>
                  </a:moveTo>
                  <a:lnTo>
                    <a:pt x="2351" y="432"/>
                  </a:lnTo>
                  <a:lnTo>
                    <a:pt x="2353" y="430"/>
                  </a:lnTo>
                  <a:lnTo>
                    <a:pt x="2353" y="430"/>
                  </a:lnTo>
                  <a:lnTo>
                    <a:pt x="2353" y="428"/>
                  </a:lnTo>
                  <a:lnTo>
                    <a:pt x="2353" y="428"/>
                  </a:lnTo>
                  <a:lnTo>
                    <a:pt x="2355" y="426"/>
                  </a:lnTo>
                  <a:lnTo>
                    <a:pt x="2355" y="426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1" y="424"/>
                  </a:lnTo>
                  <a:lnTo>
                    <a:pt x="2351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8"/>
                  </a:lnTo>
                  <a:lnTo>
                    <a:pt x="2350" y="430"/>
                  </a:lnTo>
                  <a:lnTo>
                    <a:pt x="2351" y="430"/>
                  </a:lnTo>
                  <a:close/>
                  <a:moveTo>
                    <a:pt x="2334" y="519"/>
                  </a:moveTo>
                  <a:lnTo>
                    <a:pt x="2334" y="519"/>
                  </a:lnTo>
                  <a:lnTo>
                    <a:pt x="2336" y="521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4" y="519"/>
                  </a:lnTo>
                  <a:close/>
                  <a:moveTo>
                    <a:pt x="2378" y="545"/>
                  </a:moveTo>
                  <a:lnTo>
                    <a:pt x="2378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6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close/>
                  <a:moveTo>
                    <a:pt x="2342" y="525"/>
                  </a:moveTo>
                  <a:lnTo>
                    <a:pt x="2344" y="526"/>
                  </a:lnTo>
                  <a:lnTo>
                    <a:pt x="2348" y="526"/>
                  </a:lnTo>
                  <a:lnTo>
                    <a:pt x="2348" y="526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1" y="530"/>
                  </a:lnTo>
                  <a:lnTo>
                    <a:pt x="2353" y="530"/>
                  </a:lnTo>
                  <a:lnTo>
                    <a:pt x="2355" y="532"/>
                  </a:lnTo>
                  <a:lnTo>
                    <a:pt x="2355" y="532"/>
                  </a:lnTo>
                  <a:lnTo>
                    <a:pt x="2357" y="532"/>
                  </a:lnTo>
                  <a:lnTo>
                    <a:pt x="2361" y="532"/>
                  </a:lnTo>
                  <a:lnTo>
                    <a:pt x="2365" y="532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8" y="536"/>
                  </a:lnTo>
                  <a:lnTo>
                    <a:pt x="2368" y="536"/>
                  </a:lnTo>
                  <a:lnTo>
                    <a:pt x="2370" y="536"/>
                  </a:lnTo>
                  <a:lnTo>
                    <a:pt x="2376" y="536"/>
                  </a:lnTo>
                  <a:lnTo>
                    <a:pt x="2378" y="534"/>
                  </a:lnTo>
                  <a:lnTo>
                    <a:pt x="2378" y="534"/>
                  </a:lnTo>
                  <a:lnTo>
                    <a:pt x="2378" y="532"/>
                  </a:lnTo>
                  <a:lnTo>
                    <a:pt x="2380" y="532"/>
                  </a:lnTo>
                  <a:lnTo>
                    <a:pt x="2380" y="532"/>
                  </a:lnTo>
                  <a:lnTo>
                    <a:pt x="2382" y="530"/>
                  </a:lnTo>
                  <a:lnTo>
                    <a:pt x="2382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2"/>
                  </a:lnTo>
                  <a:lnTo>
                    <a:pt x="2384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28"/>
                  </a:lnTo>
                  <a:lnTo>
                    <a:pt x="2384" y="526"/>
                  </a:lnTo>
                  <a:lnTo>
                    <a:pt x="2384" y="525"/>
                  </a:lnTo>
                  <a:lnTo>
                    <a:pt x="2385" y="525"/>
                  </a:lnTo>
                  <a:lnTo>
                    <a:pt x="2387" y="525"/>
                  </a:lnTo>
                  <a:lnTo>
                    <a:pt x="2387" y="525"/>
                  </a:lnTo>
                  <a:lnTo>
                    <a:pt x="2387" y="523"/>
                  </a:lnTo>
                  <a:lnTo>
                    <a:pt x="2387" y="523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19"/>
                  </a:lnTo>
                  <a:lnTo>
                    <a:pt x="2389" y="517"/>
                  </a:lnTo>
                  <a:lnTo>
                    <a:pt x="2387" y="517"/>
                  </a:lnTo>
                  <a:lnTo>
                    <a:pt x="2384" y="513"/>
                  </a:lnTo>
                  <a:lnTo>
                    <a:pt x="2384" y="511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2" y="509"/>
                  </a:lnTo>
                  <a:lnTo>
                    <a:pt x="2382" y="509"/>
                  </a:lnTo>
                  <a:lnTo>
                    <a:pt x="2380" y="511"/>
                  </a:lnTo>
                  <a:lnTo>
                    <a:pt x="2378" y="511"/>
                  </a:lnTo>
                  <a:lnTo>
                    <a:pt x="2376" y="513"/>
                  </a:lnTo>
                  <a:lnTo>
                    <a:pt x="2376" y="513"/>
                  </a:lnTo>
                  <a:lnTo>
                    <a:pt x="2374" y="513"/>
                  </a:lnTo>
                  <a:lnTo>
                    <a:pt x="2370" y="513"/>
                  </a:lnTo>
                  <a:lnTo>
                    <a:pt x="2368" y="513"/>
                  </a:lnTo>
                  <a:lnTo>
                    <a:pt x="2367" y="513"/>
                  </a:lnTo>
                  <a:lnTo>
                    <a:pt x="2363" y="513"/>
                  </a:lnTo>
                  <a:lnTo>
                    <a:pt x="2363" y="515"/>
                  </a:lnTo>
                  <a:lnTo>
                    <a:pt x="2361" y="515"/>
                  </a:lnTo>
                  <a:lnTo>
                    <a:pt x="2357" y="517"/>
                  </a:lnTo>
                  <a:lnTo>
                    <a:pt x="2355" y="517"/>
                  </a:lnTo>
                  <a:lnTo>
                    <a:pt x="2353" y="517"/>
                  </a:lnTo>
                  <a:lnTo>
                    <a:pt x="2353" y="517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44" y="523"/>
                  </a:lnTo>
                  <a:lnTo>
                    <a:pt x="2340" y="523"/>
                  </a:lnTo>
                  <a:lnTo>
                    <a:pt x="2342" y="525"/>
                  </a:lnTo>
                  <a:lnTo>
                    <a:pt x="2342" y="525"/>
                  </a:lnTo>
                  <a:close/>
                  <a:moveTo>
                    <a:pt x="2350" y="479"/>
                  </a:moveTo>
                  <a:lnTo>
                    <a:pt x="2350" y="479"/>
                  </a:lnTo>
                  <a:lnTo>
                    <a:pt x="2350" y="479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9"/>
                  </a:lnTo>
                  <a:lnTo>
                    <a:pt x="2350" y="481"/>
                  </a:lnTo>
                  <a:lnTo>
                    <a:pt x="2351" y="479"/>
                  </a:lnTo>
                  <a:lnTo>
                    <a:pt x="2351" y="479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9"/>
                  </a:lnTo>
                  <a:lnTo>
                    <a:pt x="2357" y="477"/>
                  </a:lnTo>
                  <a:lnTo>
                    <a:pt x="2357" y="475"/>
                  </a:lnTo>
                  <a:lnTo>
                    <a:pt x="2357" y="475"/>
                  </a:lnTo>
                  <a:lnTo>
                    <a:pt x="2355" y="475"/>
                  </a:lnTo>
                  <a:lnTo>
                    <a:pt x="2355" y="475"/>
                  </a:lnTo>
                  <a:lnTo>
                    <a:pt x="2353" y="475"/>
                  </a:lnTo>
                  <a:lnTo>
                    <a:pt x="2351" y="473"/>
                  </a:lnTo>
                  <a:lnTo>
                    <a:pt x="2351" y="473"/>
                  </a:lnTo>
                  <a:lnTo>
                    <a:pt x="2344" y="475"/>
                  </a:lnTo>
                  <a:lnTo>
                    <a:pt x="2344" y="477"/>
                  </a:lnTo>
                  <a:lnTo>
                    <a:pt x="2342" y="477"/>
                  </a:lnTo>
                  <a:lnTo>
                    <a:pt x="2344" y="479"/>
                  </a:lnTo>
                  <a:lnTo>
                    <a:pt x="2350" y="479"/>
                  </a:lnTo>
                  <a:close/>
                  <a:moveTo>
                    <a:pt x="2399" y="434"/>
                  </a:moveTo>
                  <a:lnTo>
                    <a:pt x="2399" y="434"/>
                  </a:lnTo>
                  <a:lnTo>
                    <a:pt x="2401" y="434"/>
                  </a:lnTo>
                  <a:lnTo>
                    <a:pt x="2403" y="432"/>
                  </a:lnTo>
                  <a:lnTo>
                    <a:pt x="2404" y="432"/>
                  </a:lnTo>
                  <a:lnTo>
                    <a:pt x="2406" y="430"/>
                  </a:lnTo>
                  <a:lnTo>
                    <a:pt x="2406" y="428"/>
                  </a:lnTo>
                  <a:lnTo>
                    <a:pt x="2406" y="428"/>
                  </a:lnTo>
                  <a:lnTo>
                    <a:pt x="2406" y="426"/>
                  </a:lnTo>
                  <a:lnTo>
                    <a:pt x="2404" y="426"/>
                  </a:lnTo>
                  <a:lnTo>
                    <a:pt x="2404" y="426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399" y="426"/>
                  </a:lnTo>
                  <a:lnTo>
                    <a:pt x="2399" y="426"/>
                  </a:lnTo>
                  <a:lnTo>
                    <a:pt x="2399" y="428"/>
                  </a:lnTo>
                  <a:lnTo>
                    <a:pt x="2397" y="428"/>
                  </a:lnTo>
                  <a:lnTo>
                    <a:pt x="2397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6"/>
                  </a:lnTo>
                  <a:lnTo>
                    <a:pt x="2393" y="428"/>
                  </a:lnTo>
                  <a:lnTo>
                    <a:pt x="2393" y="428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30"/>
                  </a:lnTo>
                  <a:lnTo>
                    <a:pt x="2391" y="430"/>
                  </a:lnTo>
                  <a:lnTo>
                    <a:pt x="2393" y="430"/>
                  </a:lnTo>
                  <a:lnTo>
                    <a:pt x="2393" y="430"/>
                  </a:lnTo>
                  <a:lnTo>
                    <a:pt x="2393" y="432"/>
                  </a:lnTo>
                  <a:lnTo>
                    <a:pt x="2393" y="432"/>
                  </a:lnTo>
                  <a:lnTo>
                    <a:pt x="2391" y="432"/>
                  </a:lnTo>
                  <a:lnTo>
                    <a:pt x="2391" y="432"/>
                  </a:lnTo>
                  <a:lnTo>
                    <a:pt x="2395" y="432"/>
                  </a:lnTo>
                  <a:lnTo>
                    <a:pt x="2395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401" y="428"/>
                  </a:lnTo>
                  <a:lnTo>
                    <a:pt x="2401" y="430"/>
                  </a:lnTo>
                  <a:lnTo>
                    <a:pt x="2399" y="432"/>
                  </a:lnTo>
                  <a:lnTo>
                    <a:pt x="2399" y="434"/>
                  </a:lnTo>
                  <a:close/>
                  <a:moveTo>
                    <a:pt x="2391" y="545"/>
                  </a:moveTo>
                  <a:lnTo>
                    <a:pt x="2391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5"/>
                  </a:lnTo>
                  <a:close/>
                  <a:moveTo>
                    <a:pt x="2389" y="545"/>
                  </a:moveTo>
                  <a:lnTo>
                    <a:pt x="2389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close/>
                  <a:moveTo>
                    <a:pt x="2393" y="542"/>
                  </a:moveTo>
                  <a:lnTo>
                    <a:pt x="2393" y="542"/>
                  </a:lnTo>
                  <a:lnTo>
                    <a:pt x="2393" y="542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3" y="540"/>
                  </a:lnTo>
                  <a:lnTo>
                    <a:pt x="2393" y="542"/>
                  </a:lnTo>
                  <a:close/>
                  <a:moveTo>
                    <a:pt x="2387" y="536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6"/>
                  </a:lnTo>
                  <a:lnTo>
                    <a:pt x="2389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close/>
                  <a:moveTo>
                    <a:pt x="2387" y="540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40"/>
                  </a:lnTo>
                  <a:lnTo>
                    <a:pt x="2387" y="540"/>
                  </a:lnTo>
                  <a:lnTo>
                    <a:pt x="2387" y="540"/>
                  </a:lnTo>
                  <a:close/>
                  <a:moveTo>
                    <a:pt x="2387" y="538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close/>
                  <a:moveTo>
                    <a:pt x="2389" y="540"/>
                  </a:move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close/>
                  <a:moveTo>
                    <a:pt x="2211" y="250"/>
                  </a:moveTo>
                  <a:lnTo>
                    <a:pt x="2211" y="250"/>
                  </a:lnTo>
                  <a:lnTo>
                    <a:pt x="2213" y="248"/>
                  </a:lnTo>
                  <a:lnTo>
                    <a:pt x="2213" y="246"/>
                  </a:lnTo>
                  <a:lnTo>
                    <a:pt x="2213" y="246"/>
                  </a:lnTo>
                  <a:lnTo>
                    <a:pt x="2211" y="246"/>
                  </a:lnTo>
                  <a:lnTo>
                    <a:pt x="2211" y="246"/>
                  </a:lnTo>
                  <a:lnTo>
                    <a:pt x="2209" y="244"/>
                  </a:lnTo>
                  <a:lnTo>
                    <a:pt x="2208" y="246"/>
                  </a:lnTo>
                  <a:lnTo>
                    <a:pt x="2208" y="246"/>
                  </a:lnTo>
                  <a:lnTo>
                    <a:pt x="2209" y="248"/>
                  </a:lnTo>
                  <a:lnTo>
                    <a:pt x="2211" y="250"/>
                  </a:lnTo>
                  <a:close/>
                  <a:moveTo>
                    <a:pt x="2251" y="468"/>
                  </a:moveTo>
                  <a:lnTo>
                    <a:pt x="2251" y="466"/>
                  </a:lnTo>
                  <a:lnTo>
                    <a:pt x="2253" y="466"/>
                  </a:lnTo>
                  <a:lnTo>
                    <a:pt x="2253" y="466"/>
                  </a:lnTo>
                  <a:lnTo>
                    <a:pt x="2253" y="464"/>
                  </a:lnTo>
                  <a:lnTo>
                    <a:pt x="2249" y="464"/>
                  </a:lnTo>
                  <a:lnTo>
                    <a:pt x="2249" y="462"/>
                  </a:lnTo>
                  <a:lnTo>
                    <a:pt x="2247" y="462"/>
                  </a:lnTo>
                  <a:lnTo>
                    <a:pt x="2247" y="462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5" y="460"/>
                  </a:lnTo>
                  <a:lnTo>
                    <a:pt x="2245" y="460"/>
                  </a:lnTo>
                  <a:lnTo>
                    <a:pt x="2245" y="462"/>
                  </a:lnTo>
                  <a:lnTo>
                    <a:pt x="2245" y="462"/>
                  </a:lnTo>
                  <a:lnTo>
                    <a:pt x="2247" y="462"/>
                  </a:lnTo>
                  <a:lnTo>
                    <a:pt x="2247" y="464"/>
                  </a:lnTo>
                  <a:lnTo>
                    <a:pt x="2247" y="464"/>
                  </a:lnTo>
                  <a:lnTo>
                    <a:pt x="2247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51" y="468"/>
                  </a:lnTo>
                  <a:close/>
                  <a:moveTo>
                    <a:pt x="2187" y="324"/>
                  </a:moveTo>
                  <a:lnTo>
                    <a:pt x="2185" y="324"/>
                  </a:lnTo>
                  <a:lnTo>
                    <a:pt x="2185" y="324"/>
                  </a:lnTo>
                  <a:lnTo>
                    <a:pt x="2185" y="326"/>
                  </a:lnTo>
                  <a:lnTo>
                    <a:pt x="2185" y="326"/>
                  </a:lnTo>
                  <a:lnTo>
                    <a:pt x="2185" y="328"/>
                  </a:lnTo>
                  <a:lnTo>
                    <a:pt x="2187" y="328"/>
                  </a:lnTo>
                  <a:lnTo>
                    <a:pt x="2187" y="328"/>
                  </a:lnTo>
                  <a:lnTo>
                    <a:pt x="2189" y="328"/>
                  </a:lnTo>
                  <a:lnTo>
                    <a:pt x="2189" y="326"/>
                  </a:lnTo>
                  <a:lnTo>
                    <a:pt x="2189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8"/>
                  </a:lnTo>
                  <a:lnTo>
                    <a:pt x="2190" y="328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3"/>
                  </a:lnTo>
                  <a:lnTo>
                    <a:pt x="2192" y="333"/>
                  </a:lnTo>
                  <a:lnTo>
                    <a:pt x="2192" y="335"/>
                  </a:lnTo>
                  <a:lnTo>
                    <a:pt x="2190" y="335"/>
                  </a:lnTo>
                  <a:lnTo>
                    <a:pt x="2190" y="337"/>
                  </a:lnTo>
                  <a:lnTo>
                    <a:pt x="2192" y="337"/>
                  </a:lnTo>
                  <a:lnTo>
                    <a:pt x="2194" y="339"/>
                  </a:lnTo>
                  <a:lnTo>
                    <a:pt x="2196" y="339"/>
                  </a:lnTo>
                  <a:lnTo>
                    <a:pt x="2200" y="339"/>
                  </a:lnTo>
                  <a:lnTo>
                    <a:pt x="2200" y="341"/>
                  </a:lnTo>
                  <a:lnTo>
                    <a:pt x="2200" y="343"/>
                  </a:lnTo>
                  <a:lnTo>
                    <a:pt x="2198" y="345"/>
                  </a:lnTo>
                  <a:lnTo>
                    <a:pt x="2198" y="347"/>
                  </a:lnTo>
                  <a:lnTo>
                    <a:pt x="2194" y="348"/>
                  </a:lnTo>
                  <a:lnTo>
                    <a:pt x="2194" y="348"/>
                  </a:lnTo>
                  <a:lnTo>
                    <a:pt x="2194" y="352"/>
                  </a:lnTo>
                  <a:lnTo>
                    <a:pt x="2194" y="356"/>
                  </a:lnTo>
                  <a:lnTo>
                    <a:pt x="2192" y="360"/>
                  </a:lnTo>
                  <a:lnTo>
                    <a:pt x="2194" y="360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6" y="362"/>
                  </a:lnTo>
                  <a:lnTo>
                    <a:pt x="2196" y="364"/>
                  </a:lnTo>
                  <a:lnTo>
                    <a:pt x="2196" y="365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8" y="369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202" y="375"/>
                  </a:lnTo>
                  <a:lnTo>
                    <a:pt x="2202" y="375"/>
                  </a:lnTo>
                  <a:lnTo>
                    <a:pt x="2204" y="375"/>
                  </a:lnTo>
                  <a:lnTo>
                    <a:pt x="2206" y="375"/>
                  </a:lnTo>
                  <a:lnTo>
                    <a:pt x="2206" y="375"/>
                  </a:lnTo>
                  <a:lnTo>
                    <a:pt x="2206" y="377"/>
                  </a:lnTo>
                  <a:lnTo>
                    <a:pt x="2206" y="377"/>
                  </a:lnTo>
                  <a:lnTo>
                    <a:pt x="2206" y="379"/>
                  </a:lnTo>
                  <a:lnTo>
                    <a:pt x="2204" y="386"/>
                  </a:lnTo>
                  <a:lnTo>
                    <a:pt x="2204" y="390"/>
                  </a:lnTo>
                  <a:lnTo>
                    <a:pt x="2204" y="390"/>
                  </a:lnTo>
                  <a:lnTo>
                    <a:pt x="2206" y="392"/>
                  </a:lnTo>
                  <a:lnTo>
                    <a:pt x="2206" y="394"/>
                  </a:lnTo>
                  <a:lnTo>
                    <a:pt x="2206" y="394"/>
                  </a:lnTo>
                  <a:lnTo>
                    <a:pt x="2204" y="396"/>
                  </a:lnTo>
                  <a:lnTo>
                    <a:pt x="2204" y="398"/>
                  </a:lnTo>
                  <a:lnTo>
                    <a:pt x="2204" y="398"/>
                  </a:lnTo>
                  <a:lnTo>
                    <a:pt x="2204" y="405"/>
                  </a:lnTo>
                  <a:lnTo>
                    <a:pt x="2204" y="407"/>
                  </a:lnTo>
                  <a:lnTo>
                    <a:pt x="2202" y="409"/>
                  </a:lnTo>
                  <a:lnTo>
                    <a:pt x="2202" y="411"/>
                  </a:lnTo>
                  <a:lnTo>
                    <a:pt x="2204" y="413"/>
                  </a:lnTo>
                  <a:lnTo>
                    <a:pt x="2204" y="415"/>
                  </a:lnTo>
                  <a:lnTo>
                    <a:pt x="2206" y="417"/>
                  </a:lnTo>
                  <a:lnTo>
                    <a:pt x="2208" y="417"/>
                  </a:lnTo>
                  <a:lnTo>
                    <a:pt x="2208" y="418"/>
                  </a:lnTo>
                  <a:lnTo>
                    <a:pt x="2209" y="418"/>
                  </a:lnTo>
                  <a:lnTo>
                    <a:pt x="2213" y="420"/>
                  </a:lnTo>
                  <a:lnTo>
                    <a:pt x="2215" y="422"/>
                  </a:lnTo>
                  <a:lnTo>
                    <a:pt x="2215" y="422"/>
                  </a:lnTo>
                  <a:lnTo>
                    <a:pt x="2217" y="424"/>
                  </a:lnTo>
                  <a:lnTo>
                    <a:pt x="2217" y="424"/>
                  </a:lnTo>
                  <a:lnTo>
                    <a:pt x="2219" y="430"/>
                  </a:lnTo>
                  <a:lnTo>
                    <a:pt x="2223" y="436"/>
                  </a:lnTo>
                  <a:lnTo>
                    <a:pt x="2226" y="443"/>
                  </a:lnTo>
                  <a:lnTo>
                    <a:pt x="2226" y="445"/>
                  </a:lnTo>
                  <a:lnTo>
                    <a:pt x="2228" y="445"/>
                  </a:lnTo>
                  <a:lnTo>
                    <a:pt x="2240" y="449"/>
                  </a:lnTo>
                  <a:lnTo>
                    <a:pt x="2242" y="451"/>
                  </a:lnTo>
                  <a:lnTo>
                    <a:pt x="2243" y="453"/>
                  </a:lnTo>
                  <a:lnTo>
                    <a:pt x="2243" y="453"/>
                  </a:lnTo>
                  <a:lnTo>
                    <a:pt x="2242" y="453"/>
                  </a:lnTo>
                  <a:lnTo>
                    <a:pt x="2242" y="453"/>
                  </a:lnTo>
                  <a:lnTo>
                    <a:pt x="2240" y="454"/>
                  </a:lnTo>
                  <a:lnTo>
                    <a:pt x="2242" y="454"/>
                  </a:lnTo>
                  <a:lnTo>
                    <a:pt x="2242" y="454"/>
                  </a:lnTo>
                  <a:lnTo>
                    <a:pt x="2243" y="456"/>
                  </a:lnTo>
                  <a:lnTo>
                    <a:pt x="2243" y="456"/>
                  </a:lnTo>
                  <a:lnTo>
                    <a:pt x="2251" y="456"/>
                  </a:lnTo>
                  <a:lnTo>
                    <a:pt x="2253" y="456"/>
                  </a:lnTo>
                  <a:lnTo>
                    <a:pt x="2255" y="458"/>
                  </a:lnTo>
                  <a:lnTo>
                    <a:pt x="2255" y="458"/>
                  </a:lnTo>
                  <a:lnTo>
                    <a:pt x="2255" y="456"/>
                  </a:lnTo>
                  <a:lnTo>
                    <a:pt x="2253" y="456"/>
                  </a:lnTo>
                  <a:lnTo>
                    <a:pt x="2251" y="454"/>
                  </a:lnTo>
                  <a:lnTo>
                    <a:pt x="2249" y="454"/>
                  </a:lnTo>
                  <a:lnTo>
                    <a:pt x="2249" y="453"/>
                  </a:lnTo>
                  <a:lnTo>
                    <a:pt x="2247" y="453"/>
                  </a:lnTo>
                  <a:lnTo>
                    <a:pt x="2243" y="449"/>
                  </a:lnTo>
                  <a:lnTo>
                    <a:pt x="2240" y="445"/>
                  </a:lnTo>
                  <a:lnTo>
                    <a:pt x="2234" y="436"/>
                  </a:lnTo>
                  <a:lnTo>
                    <a:pt x="2234" y="434"/>
                  </a:lnTo>
                  <a:lnTo>
                    <a:pt x="2232" y="432"/>
                  </a:lnTo>
                  <a:lnTo>
                    <a:pt x="2230" y="430"/>
                  </a:lnTo>
                  <a:lnTo>
                    <a:pt x="2228" y="424"/>
                  </a:lnTo>
                  <a:lnTo>
                    <a:pt x="2228" y="424"/>
                  </a:lnTo>
                  <a:lnTo>
                    <a:pt x="2226" y="420"/>
                  </a:lnTo>
                  <a:lnTo>
                    <a:pt x="2226" y="418"/>
                  </a:lnTo>
                  <a:lnTo>
                    <a:pt x="2226" y="418"/>
                  </a:lnTo>
                  <a:lnTo>
                    <a:pt x="2225" y="417"/>
                  </a:lnTo>
                  <a:lnTo>
                    <a:pt x="2225" y="415"/>
                  </a:lnTo>
                  <a:lnTo>
                    <a:pt x="2225" y="413"/>
                  </a:lnTo>
                  <a:lnTo>
                    <a:pt x="2223" y="411"/>
                  </a:lnTo>
                  <a:lnTo>
                    <a:pt x="2223" y="409"/>
                  </a:lnTo>
                  <a:lnTo>
                    <a:pt x="2221" y="405"/>
                  </a:lnTo>
                  <a:lnTo>
                    <a:pt x="2219" y="401"/>
                  </a:lnTo>
                  <a:lnTo>
                    <a:pt x="2219" y="398"/>
                  </a:lnTo>
                  <a:lnTo>
                    <a:pt x="2217" y="396"/>
                  </a:lnTo>
                  <a:lnTo>
                    <a:pt x="2217" y="392"/>
                  </a:lnTo>
                  <a:lnTo>
                    <a:pt x="2217" y="392"/>
                  </a:lnTo>
                  <a:lnTo>
                    <a:pt x="2219" y="390"/>
                  </a:lnTo>
                  <a:lnTo>
                    <a:pt x="2219" y="390"/>
                  </a:lnTo>
                  <a:lnTo>
                    <a:pt x="2219" y="388"/>
                  </a:lnTo>
                  <a:lnTo>
                    <a:pt x="2221" y="388"/>
                  </a:lnTo>
                  <a:lnTo>
                    <a:pt x="2219" y="381"/>
                  </a:lnTo>
                  <a:lnTo>
                    <a:pt x="2219" y="379"/>
                  </a:lnTo>
                  <a:lnTo>
                    <a:pt x="2217" y="377"/>
                  </a:lnTo>
                  <a:lnTo>
                    <a:pt x="2217" y="375"/>
                  </a:lnTo>
                  <a:lnTo>
                    <a:pt x="2217" y="375"/>
                  </a:lnTo>
                  <a:lnTo>
                    <a:pt x="2219" y="373"/>
                  </a:lnTo>
                  <a:lnTo>
                    <a:pt x="2219" y="367"/>
                  </a:lnTo>
                  <a:lnTo>
                    <a:pt x="2221" y="367"/>
                  </a:lnTo>
                  <a:lnTo>
                    <a:pt x="2221" y="365"/>
                  </a:lnTo>
                  <a:lnTo>
                    <a:pt x="2223" y="365"/>
                  </a:lnTo>
                  <a:lnTo>
                    <a:pt x="2225" y="365"/>
                  </a:lnTo>
                  <a:lnTo>
                    <a:pt x="2226" y="365"/>
                  </a:lnTo>
                  <a:lnTo>
                    <a:pt x="2228" y="365"/>
                  </a:lnTo>
                  <a:lnTo>
                    <a:pt x="2230" y="365"/>
                  </a:lnTo>
                  <a:lnTo>
                    <a:pt x="2236" y="367"/>
                  </a:lnTo>
                  <a:lnTo>
                    <a:pt x="2236" y="367"/>
                  </a:lnTo>
                  <a:lnTo>
                    <a:pt x="2238" y="369"/>
                  </a:lnTo>
                  <a:lnTo>
                    <a:pt x="2240" y="369"/>
                  </a:lnTo>
                  <a:lnTo>
                    <a:pt x="2242" y="369"/>
                  </a:lnTo>
                  <a:lnTo>
                    <a:pt x="2243" y="371"/>
                  </a:lnTo>
                  <a:lnTo>
                    <a:pt x="2245" y="371"/>
                  </a:lnTo>
                  <a:lnTo>
                    <a:pt x="2249" y="371"/>
                  </a:lnTo>
                  <a:lnTo>
                    <a:pt x="2251" y="371"/>
                  </a:lnTo>
                  <a:lnTo>
                    <a:pt x="2253" y="371"/>
                  </a:lnTo>
                  <a:lnTo>
                    <a:pt x="2253" y="371"/>
                  </a:lnTo>
                  <a:lnTo>
                    <a:pt x="2255" y="371"/>
                  </a:lnTo>
                  <a:lnTo>
                    <a:pt x="2257" y="371"/>
                  </a:lnTo>
                  <a:lnTo>
                    <a:pt x="2257" y="371"/>
                  </a:lnTo>
                  <a:lnTo>
                    <a:pt x="2261" y="375"/>
                  </a:lnTo>
                  <a:lnTo>
                    <a:pt x="2261" y="375"/>
                  </a:lnTo>
                  <a:lnTo>
                    <a:pt x="2264" y="377"/>
                  </a:lnTo>
                  <a:lnTo>
                    <a:pt x="2266" y="377"/>
                  </a:lnTo>
                  <a:lnTo>
                    <a:pt x="2268" y="377"/>
                  </a:lnTo>
                  <a:lnTo>
                    <a:pt x="2270" y="377"/>
                  </a:lnTo>
                  <a:lnTo>
                    <a:pt x="2272" y="379"/>
                  </a:lnTo>
                  <a:lnTo>
                    <a:pt x="2272" y="379"/>
                  </a:lnTo>
                  <a:lnTo>
                    <a:pt x="2281" y="381"/>
                  </a:lnTo>
                  <a:lnTo>
                    <a:pt x="2283" y="381"/>
                  </a:lnTo>
                  <a:lnTo>
                    <a:pt x="2283" y="381"/>
                  </a:lnTo>
                  <a:lnTo>
                    <a:pt x="2285" y="383"/>
                  </a:lnTo>
                  <a:lnTo>
                    <a:pt x="2285" y="383"/>
                  </a:lnTo>
                  <a:lnTo>
                    <a:pt x="2285" y="381"/>
                  </a:lnTo>
                  <a:lnTo>
                    <a:pt x="2283" y="379"/>
                  </a:lnTo>
                  <a:lnTo>
                    <a:pt x="2281" y="377"/>
                  </a:lnTo>
                  <a:lnTo>
                    <a:pt x="2278" y="377"/>
                  </a:lnTo>
                  <a:lnTo>
                    <a:pt x="2276" y="375"/>
                  </a:lnTo>
                  <a:lnTo>
                    <a:pt x="2272" y="375"/>
                  </a:lnTo>
                  <a:lnTo>
                    <a:pt x="2272" y="375"/>
                  </a:lnTo>
                  <a:lnTo>
                    <a:pt x="2272" y="371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2" y="364"/>
                  </a:lnTo>
                  <a:lnTo>
                    <a:pt x="2272" y="362"/>
                  </a:lnTo>
                  <a:lnTo>
                    <a:pt x="2272" y="360"/>
                  </a:lnTo>
                  <a:lnTo>
                    <a:pt x="2270" y="360"/>
                  </a:lnTo>
                  <a:lnTo>
                    <a:pt x="2270" y="360"/>
                  </a:lnTo>
                  <a:lnTo>
                    <a:pt x="2268" y="360"/>
                  </a:lnTo>
                  <a:lnTo>
                    <a:pt x="2268" y="360"/>
                  </a:lnTo>
                  <a:lnTo>
                    <a:pt x="2266" y="360"/>
                  </a:lnTo>
                  <a:lnTo>
                    <a:pt x="2266" y="360"/>
                  </a:lnTo>
                  <a:lnTo>
                    <a:pt x="2264" y="360"/>
                  </a:lnTo>
                  <a:lnTo>
                    <a:pt x="2264" y="360"/>
                  </a:lnTo>
                  <a:lnTo>
                    <a:pt x="2262" y="358"/>
                  </a:lnTo>
                  <a:lnTo>
                    <a:pt x="2261" y="358"/>
                  </a:lnTo>
                  <a:lnTo>
                    <a:pt x="2259" y="358"/>
                  </a:lnTo>
                  <a:lnTo>
                    <a:pt x="2257" y="356"/>
                  </a:lnTo>
                  <a:lnTo>
                    <a:pt x="2257" y="356"/>
                  </a:lnTo>
                  <a:lnTo>
                    <a:pt x="2255" y="356"/>
                  </a:lnTo>
                  <a:lnTo>
                    <a:pt x="2255" y="354"/>
                  </a:lnTo>
                  <a:lnTo>
                    <a:pt x="2255" y="354"/>
                  </a:lnTo>
                  <a:lnTo>
                    <a:pt x="2253" y="354"/>
                  </a:lnTo>
                  <a:lnTo>
                    <a:pt x="2251" y="354"/>
                  </a:lnTo>
                  <a:lnTo>
                    <a:pt x="2249" y="354"/>
                  </a:lnTo>
                  <a:lnTo>
                    <a:pt x="2249" y="354"/>
                  </a:lnTo>
                  <a:lnTo>
                    <a:pt x="2247" y="352"/>
                  </a:lnTo>
                  <a:lnTo>
                    <a:pt x="2245" y="352"/>
                  </a:lnTo>
                  <a:lnTo>
                    <a:pt x="2243" y="348"/>
                  </a:lnTo>
                  <a:lnTo>
                    <a:pt x="2242" y="348"/>
                  </a:lnTo>
                  <a:lnTo>
                    <a:pt x="2240" y="347"/>
                  </a:lnTo>
                  <a:lnTo>
                    <a:pt x="2240" y="345"/>
                  </a:lnTo>
                  <a:lnTo>
                    <a:pt x="2240" y="345"/>
                  </a:lnTo>
                  <a:lnTo>
                    <a:pt x="2240" y="343"/>
                  </a:lnTo>
                  <a:lnTo>
                    <a:pt x="2242" y="343"/>
                  </a:lnTo>
                  <a:lnTo>
                    <a:pt x="2242" y="341"/>
                  </a:lnTo>
                  <a:lnTo>
                    <a:pt x="2243" y="341"/>
                  </a:lnTo>
                  <a:lnTo>
                    <a:pt x="2243" y="343"/>
                  </a:lnTo>
                  <a:lnTo>
                    <a:pt x="2245" y="343"/>
                  </a:lnTo>
                  <a:lnTo>
                    <a:pt x="2245" y="343"/>
                  </a:lnTo>
                  <a:lnTo>
                    <a:pt x="2245" y="341"/>
                  </a:lnTo>
                  <a:lnTo>
                    <a:pt x="2245" y="339"/>
                  </a:lnTo>
                  <a:lnTo>
                    <a:pt x="2245" y="339"/>
                  </a:lnTo>
                  <a:lnTo>
                    <a:pt x="2245" y="337"/>
                  </a:lnTo>
                  <a:lnTo>
                    <a:pt x="2247" y="337"/>
                  </a:lnTo>
                  <a:lnTo>
                    <a:pt x="2253" y="335"/>
                  </a:lnTo>
                  <a:lnTo>
                    <a:pt x="2253" y="335"/>
                  </a:lnTo>
                  <a:lnTo>
                    <a:pt x="2255" y="335"/>
                  </a:lnTo>
                  <a:lnTo>
                    <a:pt x="2255" y="333"/>
                  </a:lnTo>
                  <a:lnTo>
                    <a:pt x="2257" y="333"/>
                  </a:lnTo>
                  <a:lnTo>
                    <a:pt x="2261" y="331"/>
                  </a:lnTo>
                  <a:lnTo>
                    <a:pt x="2262" y="331"/>
                  </a:lnTo>
                  <a:lnTo>
                    <a:pt x="2262" y="331"/>
                  </a:lnTo>
                  <a:lnTo>
                    <a:pt x="2262" y="330"/>
                  </a:lnTo>
                  <a:lnTo>
                    <a:pt x="2268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4" y="324"/>
                  </a:lnTo>
                  <a:lnTo>
                    <a:pt x="2274" y="324"/>
                  </a:lnTo>
                  <a:lnTo>
                    <a:pt x="2272" y="318"/>
                  </a:lnTo>
                  <a:lnTo>
                    <a:pt x="2272" y="318"/>
                  </a:lnTo>
                  <a:lnTo>
                    <a:pt x="2274" y="314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6" y="309"/>
                  </a:lnTo>
                  <a:lnTo>
                    <a:pt x="2276" y="309"/>
                  </a:lnTo>
                  <a:lnTo>
                    <a:pt x="2276" y="307"/>
                  </a:lnTo>
                  <a:lnTo>
                    <a:pt x="2276" y="305"/>
                  </a:lnTo>
                  <a:lnTo>
                    <a:pt x="2276" y="305"/>
                  </a:lnTo>
                  <a:lnTo>
                    <a:pt x="2276" y="303"/>
                  </a:lnTo>
                  <a:lnTo>
                    <a:pt x="2276" y="303"/>
                  </a:lnTo>
                  <a:lnTo>
                    <a:pt x="2274" y="303"/>
                  </a:lnTo>
                  <a:lnTo>
                    <a:pt x="2274" y="303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297"/>
                  </a:lnTo>
                  <a:lnTo>
                    <a:pt x="2272" y="297"/>
                  </a:lnTo>
                  <a:lnTo>
                    <a:pt x="2272" y="295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2"/>
                  </a:lnTo>
                  <a:lnTo>
                    <a:pt x="2274" y="292"/>
                  </a:lnTo>
                  <a:lnTo>
                    <a:pt x="2268" y="292"/>
                  </a:lnTo>
                  <a:lnTo>
                    <a:pt x="2266" y="292"/>
                  </a:lnTo>
                  <a:lnTo>
                    <a:pt x="2262" y="292"/>
                  </a:lnTo>
                  <a:lnTo>
                    <a:pt x="2262" y="294"/>
                  </a:lnTo>
                  <a:lnTo>
                    <a:pt x="2261" y="294"/>
                  </a:lnTo>
                  <a:lnTo>
                    <a:pt x="2261" y="294"/>
                  </a:lnTo>
                  <a:lnTo>
                    <a:pt x="2259" y="295"/>
                  </a:lnTo>
                  <a:lnTo>
                    <a:pt x="2259" y="295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7" y="294"/>
                  </a:lnTo>
                  <a:lnTo>
                    <a:pt x="2255" y="294"/>
                  </a:lnTo>
                  <a:lnTo>
                    <a:pt x="2253" y="295"/>
                  </a:lnTo>
                  <a:lnTo>
                    <a:pt x="2251" y="295"/>
                  </a:lnTo>
                  <a:lnTo>
                    <a:pt x="2251" y="295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9"/>
                  </a:lnTo>
                  <a:lnTo>
                    <a:pt x="2247" y="299"/>
                  </a:lnTo>
                  <a:lnTo>
                    <a:pt x="2243" y="301"/>
                  </a:lnTo>
                  <a:lnTo>
                    <a:pt x="2243" y="301"/>
                  </a:lnTo>
                  <a:lnTo>
                    <a:pt x="2242" y="303"/>
                  </a:lnTo>
                  <a:lnTo>
                    <a:pt x="2240" y="305"/>
                  </a:lnTo>
                  <a:lnTo>
                    <a:pt x="2238" y="305"/>
                  </a:lnTo>
                  <a:lnTo>
                    <a:pt x="2238" y="307"/>
                  </a:lnTo>
                  <a:lnTo>
                    <a:pt x="2236" y="309"/>
                  </a:lnTo>
                  <a:lnTo>
                    <a:pt x="2234" y="311"/>
                  </a:lnTo>
                  <a:lnTo>
                    <a:pt x="2232" y="312"/>
                  </a:lnTo>
                  <a:lnTo>
                    <a:pt x="2232" y="312"/>
                  </a:lnTo>
                  <a:lnTo>
                    <a:pt x="2232" y="314"/>
                  </a:lnTo>
                  <a:lnTo>
                    <a:pt x="2232" y="314"/>
                  </a:lnTo>
                  <a:lnTo>
                    <a:pt x="2236" y="314"/>
                  </a:lnTo>
                  <a:lnTo>
                    <a:pt x="2238" y="314"/>
                  </a:lnTo>
                  <a:lnTo>
                    <a:pt x="2238" y="316"/>
                  </a:lnTo>
                  <a:lnTo>
                    <a:pt x="2238" y="316"/>
                  </a:lnTo>
                  <a:lnTo>
                    <a:pt x="2238" y="318"/>
                  </a:lnTo>
                  <a:lnTo>
                    <a:pt x="2238" y="320"/>
                  </a:lnTo>
                  <a:lnTo>
                    <a:pt x="2236" y="322"/>
                  </a:lnTo>
                  <a:lnTo>
                    <a:pt x="2234" y="322"/>
                  </a:lnTo>
                  <a:lnTo>
                    <a:pt x="2230" y="322"/>
                  </a:lnTo>
                  <a:lnTo>
                    <a:pt x="2228" y="322"/>
                  </a:lnTo>
                  <a:lnTo>
                    <a:pt x="2228" y="322"/>
                  </a:lnTo>
                  <a:lnTo>
                    <a:pt x="2226" y="324"/>
                  </a:lnTo>
                  <a:lnTo>
                    <a:pt x="2225" y="324"/>
                  </a:lnTo>
                  <a:lnTo>
                    <a:pt x="2221" y="330"/>
                  </a:lnTo>
                  <a:lnTo>
                    <a:pt x="2221" y="331"/>
                  </a:lnTo>
                  <a:lnTo>
                    <a:pt x="2221" y="331"/>
                  </a:lnTo>
                  <a:lnTo>
                    <a:pt x="2221" y="337"/>
                  </a:lnTo>
                  <a:lnTo>
                    <a:pt x="2221" y="339"/>
                  </a:lnTo>
                  <a:lnTo>
                    <a:pt x="2219" y="341"/>
                  </a:lnTo>
                  <a:lnTo>
                    <a:pt x="2217" y="343"/>
                  </a:lnTo>
                  <a:lnTo>
                    <a:pt x="2215" y="343"/>
                  </a:lnTo>
                  <a:lnTo>
                    <a:pt x="2213" y="343"/>
                  </a:lnTo>
                  <a:lnTo>
                    <a:pt x="2213" y="345"/>
                  </a:lnTo>
                  <a:lnTo>
                    <a:pt x="2211" y="345"/>
                  </a:lnTo>
                  <a:lnTo>
                    <a:pt x="2209" y="343"/>
                  </a:lnTo>
                  <a:lnTo>
                    <a:pt x="2209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1"/>
                  </a:lnTo>
                  <a:lnTo>
                    <a:pt x="2206" y="341"/>
                  </a:lnTo>
                  <a:lnTo>
                    <a:pt x="2206" y="339"/>
                  </a:lnTo>
                  <a:lnTo>
                    <a:pt x="2204" y="339"/>
                  </a:lnTo>
                  <a:lnTo>
                    <a:pt x="2202" y="337"/>
                  </a:lnTo>
                  <a:lnTo>
                    <a:pt x="2202" y="337"/>
                  </a:lnTo>
                  <a:lnTo>
                    <a:pt x="2200" y="335"/>
                  </a:lnTo>
                  <a:lnTo>
                    <a:pt x="2200" y="335"/>
                  </a:lnTo>
                  <a:lnTo>
                    <a:pt x="2200" y="333"/>
                  </a:lnTo>
                  <a:lnTo>
                    <a:pt x="2200" y="330"/>
                  </a:lnTo>
                  <a:lnTo>
                    <a:pt x="2204" y="328"/>
                  </a:lnTo>
                  <a:lnTo>
                    <a:pt x="2209" y="326"/>
                  </a:lnTo>
                  <a:lnTo>
                    <a:pt x="2213" y="320"/>
                  </a:lnTo>
                  <a:lnTo>
                    <a:pt x="2215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9" y="320"/>
                  </a:lnTo>
                  <a:lnTo>
                    <a:pt x="2219" y="320"/>
                  </a:lnTo>
                  <a:lnTo>
                    <a:pt x="2219" y="318"/>
                  </a:lnTo>
                  <a:lnTo>
                    <a:pt x="2219" y="316"/>
                  </a:lnTo>
                  <a:lnTo>
                    <a:pt x="2221" y="314"/>
                  </a:lnTo>
                  <a:lnTo>
                    <a:pt x="2223" y="312"/>
                  </a:lnTo>
                  <a:lnTo>
                    <a:pt x="2223" y="312"/>
                  </a:lnTo>
                  <a:lnTo>
                    <a:pt x="2223" y="311"/>
                  </a:lnTo>
                  <a:lnTo>
                    <a:pt x="2223" y="311"/>
                  </a:lnTo>
                  <a:lnTo>
                    <a:pt x="2225" y="311"/>
                  </a:lnTo>
                  <a:lnTo>
                    <a:pt x="2226" y="311"/>
                  </a:lnTo>
                  <a:lnTo>
                    <a:pt x="2226" y="311"/>
                  </a:lnTo>
                  <a:lnTo>
                    <a:pt x="2226" y="309"/>
                  </a:lnTo>
                  <a:lnTo>
                    <a:pt x="2225" y="307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6" y="305"/>
                  </a:lnTo>
                  <a:lnTo>
                    <a:pt x="2226" y="303"/>
                  </a:lnTo>
                  <a:lnTo>
                    <a:pt x="2226" y="303"/>
                  </a:lnTo>
                  <a:lnTo>
                    <a:pt x="2226" y="301"/>
                  </a:lnTo>
                  <a:lnTo>
                    <a:pt x="2226" y="299"/>
                  </a:lnTo>
                  <a:lnTo>
                    <a:pt x="2226" y="295"/>
                  </a:lnTo>
                  <a:lnTo>
                    <a:pt x="2228" y="294"/>
                  </a:lnTo>
                  <a:lnTo>
                    <a:pt x="2226" y="292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5" y="290"/>
                  </a:lnTo>
                  <a:lnTo>
                    <a:pt x="2225" y="288"/>
                  </a:lnTo>
                  <a:lnTo>
                    <a:pt x="2225" y="288"/>
                  </a:lnTo>
                  <a:lnTo>
                    <a:pt x="2226" y="288"/>
                  </a:lnTo>
                  <a:lnTo>
                    <a:pt x="2226" y="282"/>
                  </a:lnTo>
                  <a:lnTo>
                    <a:pt x="2226" y="280"/>
                  </a:lnTo>
                  <a:lnTo>
                    <a:pt x="2223" y="278"/>
                  </a:lnTo>
                  <a:lnTo>
                    <a:pt x="2223" y="276"/>
                  </a:lnTo>
                  <a:lnTo>
                    <a:pt x="2221" y="276"/>
                  </a:lnTo>
                  <a:lnTo>
                    <a:pt x="2217" y="276"/>
                  </a:lnTo>
                  <a:lnTo>
                    <a:pt x="2215" y="275"/>
                  </a:lnTo>
                  <a:lnTo>
                    <a:pt x="2215" y="273"/>
                  </a:lnTo>
                  <a:lnTo>
                    <a:pt x="2215" y="271"/>
                  </a:lnTo>
                  <a:lnTo>
                    <a:pt x="2215" y="269"/>
                  </a:lnTo>
                  <a:lnTo>
                    <a:pt x="2217" y="269"/>
                  </a:lnTo>
                  <a:lnTo>
                    <a:pt x="2217" y="267"/>
                  </a:lnTo>
                  <a:lnTo>
                    <a:pt x="2217" y="267"/>
                  </a:lnTo>
                  <a:lnTo>
                    <a:pt x="2219" y="267"/>
                  </a:lnTo>
                  <a:lnTo>
                    <a:pt x="2221" y="267"/>
                  </a:lnTo>
                  <a:lnTo>
                    <a:pt x="2221" y="265"/>
                  </a:lnTo>
                  <a:lnTo>
                    <a:pt x="2221" y="265"/>
                  </a:lnTo>
                  <a:lnTo>
                    <a:pt x="2223" y="261"/>
                  </a:lnTo>
                  <a:lnTo>
                    <a:pt x="2223" y="259"/>
                  </a:lnTo>
                  <a:lnTo>
                    <a:pt x="2223" y="259"/>
                  </a:lnTo>
                  <a:lnTo>
                    <a:pt x="2225" y="259"/>
                  </a:lnTo>
                  <a:lnTo>
                    <a:pt x="2225" y="258"/>
                  </a:lnTo>
                  <a:lnTo>
                    <a:pt x="2225" y="258"/>
                  </a:lnTo>
                  <a:lnTo>
                    <a:pt x="2226" y="258"/>
                  </a:lnTo>
                  <a:lnTo>
                    <a:pt x="2226" y="258"/>
                  </a:lnTo>
                  <a:lnTo>
                    <a:pt x="2226" y="256"/>
                  </a:lnTo>
                  <a:lnTo>
                    <a:pt x="2228" y="254"/>
                  </a:lnTo>
                  <a:lnTo>
                    <a:pt x="2228" y="252"/>
                  </a:lnTo>
                  <a:lnTo>
                    <a:pt x="2228" y="250"/>
                  </a:lnTo>
                  <a:lnTo>
                    <a:pt x="2228" y="250"/>
                  </a:lnTo>
                  <a:lnTo>
                    <a:pt x="2225" y="252"/>
                  </a:lnTo>
                  <a:lnTo>
                    <a:pt x="2225" y="250"/>
                  </a:lnTo>
                  <a:lnTo>
                    <a:pt x="2223" y="250"/>
                  </a:lnTo>
                  <a:lnTo>
                    <a:pt x="2223" y="250"/>
                  </a:lnTo>
                  <a:lnTo>
                    <a:pt x="2221" y="250"/>
                  </a:lnTo>
                  <a:lnTo>
                    <a:pt x="2219" y="252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5" y="256"/>
                  </a:lnTo>
                  <a:lnTo>
                    <a:pt x="2209" y="263"/>
                  </a:lnTo>
                  <a:lnTo>
                    <a:pt x="2208" y="265"/>
                  </a:lnTo>
                  <a:lnTo>
                    <a:pt x="2204" y="269"/>
                  </a:lnTo>
                  <a:lnTo>
                    <a:pt x="2204" y="269"/>
                  </a:lnTo>
                  <a:lnTo>
                    <a:pt x="2202" y="273"/>
                  </a:lnTo>
                  <a:lnTo>
                    <a:pt x="2200" y="275"/>
                  </a:lnTo>
                  <a:lnTo>
                    <a:pt x="2196" y="280"/>
                  </a:lnTo>
                  <a:lnTo>
                    <a:pt x="2196" y="282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4" y="286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90"/>
                  </a:lnTo>
                  <a:lnTo>
                    <a:pt x="2196" y="290"/>
                  </a:lnTo>
                  <a:lnTo>
                    <a:pt x="2192" y="294"/>
                  </a:lnTo>
                  <a:lnTo>
                    <a:pt x="2192" y="295"/>
                  </a:lnTo>
                  <a:lnTo>
                    <a:pt x="2194" y="295"/>
                  </a:lnTo>
                  <a:lnTo>
                    <a:pt x="2194" y="299"/>
                  </a:lnTo>
                  <a:lnTo>
                    <a:pt x="2192" y="301"/>
                  </a:lnTo>
                  <a:lnTo>
                    <a:pt x="2190" y="305"/>
                  </a:lnTo>
                  <a:lnTo>
                    <a:pt x="2189" y="309"/>
                  </a:lnTo>
                  <a:lnTo>
                    <a:pt x="2187" y="312"/>
                  </a:lnTo>
                  <a:lnTo>
                    <a:pt x="2185" y="314"/>
                  </a:lnTo>
                  <a:lnTo>
                    <a:pt x="2185" y="316"/>
                  </a:lnTo>
                  <a:lnTo>
                    <a:pt x="2185" y="318"/>
                  </a:lnTo>
                  <a:lnTo>
                    <a:pt x="2185" y="318"/>
                  </a:lnTo>
                  <a:lnTo>
                    <a:pt x="2187" y="320"/>
                  </a:lnTo>
                  <a:lnTo>
                    <a:pt x="2187" y="320"/>
                  </a:lnTo>
                  <a:lnTo>
                    <a:pt x="2187" y="322"/>
                  </a:lnTo>
                  <a:lnTo>
                    <a:pt x="2187" y="322"/>
                  </a:lnTo>
                  <a:lnTo>
                    <a:pt x="2187" y="324"/>
                  </a:lnTo>
                  <a:close/>
                  <a:moveTo>
                    <a:pt x="2245" y="507"/>
                  </a:moveTo>
                  <a:lnTo>
                    <a:pt x="2247" y="509"/>
                  </a:lnTo>
                  <a:lnTo>
                    <a:pt x="2247" y="509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6"/>
                  </a:lnTo>
                  <a:lnTo>
                    <a:pt x="2249" y="506"/>
                  </a:lnTo>
                  <a:lnTo>
                    <a:pt x="2247" y="506"/>
                  </a:lnTo>
                  <a:lnTo>
                    <a:pt x="2245" y="506"/>
                  </a:lnTo>
                  <a:lnTo>
                    <a:pt x="2245" y="507"/>
                  </a:lnTo>
                  <a:lnTo>
                    <a:pt x="2245" y="507"/>
                  </a:lnTo>
                  <a:close/>
                  <a:moveTo>
                    <a:pt x="2249" y="472"/>
                  </a:moveTo>
                  <a:lnTo>
                    <a:pt x="2249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3" y="472"/>
                  </a:lnTo>
                  <a:lnTo>
                    <a:pt x="2253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3" y="470"/>
                  </a:lnTo>
                  <a:lnTo>
                    <a:pt x="2251" y="470"/>
                  </a:lnTo>
                  <a:lnTo>
                    <a:pt x="2249" y="470"/>
                  </a:lnTo>
                  <a:lnTo>
                    <a:pt x="2249" y="470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close/>
                  <a:moveTo>
                    <a:pt x="2336" y="517"/>
                  </a:moveTo>
                  <a:lnTo>
                    <a:pt x="2334" y="517"/>
                  </a:lnTo>
                  <a:lnTo>
                    <a:pt x="2334" y="517"/>
                  </a:lnTo>
                  <a:lnTo>
                    <a:pt x="2334" y="517"/>
                  </a:lnTo>
                  <a:lnTo>
                    <a:pt x="2336" y="519"/>
                  </a:lnTo>
                  <a:lnTo>
                    <a:pt x="2336" y="517"/>
                  </a:lnTo>
                  <a:close/>
                  <a:moveTo>
                    <a:pt x="2232" y="511"/>
                  </a:moveTo>
                  <a:lnTo>
                    <a:pt x="2234" y="511"/>
                  </a:lnTo>
                  <a:lnTo>
                    <a:pt x="2236" y="509"/>
                  </a:lnTo>
                  <a:lnTo>
                    <a:pt x="2236" y="507"/>
                  </a:lnTo>
                  <a:lnTo>
                    <a:pt x="2236" y="504"/>
                  </a:lnTo>
                  <a:lnTo>
                    <a:pt x="2234" y="502"/>
                  </a:lnTo>
                  <a:lnTo>
                    <a:pt x="2234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0" y="502"/>
                  </a:lnTo>
                  <a:lnTo>
                    <a:pt x="2230" y="502"/>
                  </a:lnTo>
                  <a:lnTo>
                    <a:pt x="2228" y="502"/>
                  </a:lnTo>
                  <a:lnTo>
                    <a:pt x="2228" y="500"/>
                  </a:lnTo>
                  <a:lnTo>
                    <a:pt x="2226" y="500"/>
                  </a:lnTo>
                  <a:lnTo>
                    <a:pt x="2226" y="498"/>
                  </a:lnTo>
                  <a:lnTo>
                    <a:pt x="2221" y="494"/>
                  </a:lnTo>
                  <a:lnTo>
                    <a:pt x="2219" y="494"/>
                  </a:lnTo>
                  <a:lnTo>
                    <a:pt x="2219" y="492"/>
                  </a:lnTo>
                  <a:lnTo>
                    <a:pt x="2217" y="492"/>
                  </a:lnTo>
                  <a:lnTo>
                    <a:pt x="2217" y="492"/>
                  </a:lnTo>
                  <a:lnTo>
                    <a:pt x="2215" y="494"/>
                  </a:lnTo>
                  <a:lnTo>
                    <a:pt x="2215" y="494"/>
                  </a:lnTo>
                  <a:lnTo>
                    <a:pt x="2213" y="492"/>
                  </a:lnTo>
                  <a:lnTo>
                    <a:pt x="2211" y="492"/>
                  </a:lnTo>
                  <a:lnTo>
                    <a:pt x="2211" y="490"/>
                  </a:lnTo>
                  <a:lnTo>
                    <a:pt x="2209" y="490"/>
                  </a:lnTo>
                  <a:lnTo>
                    <a:pt x="2209" y="489"/>
                  </a:lnTo>
                  <a:lnTo>
                    <a:pt x="2208" y="489"/>
                  </a:lnTo>
                  <a:lnTo>
                    <a:pt x="2206" y="487"/>
                  </a:lnTo>
                  <a:lnTo>
                    <a:pt x="2200" y="487"/>
                  </a:lnTo>
                  <a:lnTo>
                    <a:pt x="2200" y="487"/>
                  </a:lnTo>
                  <a:lnTo>
                    <a:pt x="2192" y="490"/>
                  </a:lnTo>
                  <a:lnTo>
                    <a:pt x="2192" y="492"/>
                  </a:lnTo>
                  <a:lnTo>
                    <a:pt x="2192" y="492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89" y="492"/>
                  </a:lnTo>
                  <a:lnTo>
                    <a:pt x="2187" y="492"/>
                  </a:lnTo>
                  <a:lnTo>
                    <a:pt x="2187" y="492"/>
                  </a:lnTo>
                  <a:lnTo>
                    <a:pt x="2187" y="494"/>
                  </a:lnTo>
                  <a:lnTo>
                    <a:pt x="2187" y="494"/>
                  </a:lnTo>
                  <a:lnTo>
                    <a:pt x="2185" y="496"/>
                  </a:lnTo>
                  <a:lnTo>
                    <a:pt x="2185" y="498"/>
                  </a:lnTo>
                  <a:lnTo>
                    <a:pt x="2185" y="498"/>
                  </a:lnTo>
                  <a:lnTo>
                    <a:pt x="2185" y="500"/>
                  </a:lnTo>
                  <a:lnTo>
                    <a:pt x="2185" y="500"/>
                  </a:lnTo>
                  <a:lnTo>
                    <a:pt x="2185" y="502"/>
                  </a:lnTo>
                  <a:lnTo>
                    <a:pt x="2185" y="504"/>
                  </a:lnTo>
                  <a:lnTo>
                    <a:pt x="2183" y="506"/>
                  </a:lnTo>
                  <a:lnTo>
                    <a:pt x="2183" y="507"/>
                  </a:lnTo>
                  <a:lnTo>
                    <a:pt x="2187" y="511"/>
                  </a:lnTo>
                  <a:lnTo>
                    <a:pt x="2190" y="513"/>
                  </a:lnTo>
                  <a:lnTo>
                    <a:pt x="2194" y="513"/>
                  </a:lnTo>
                  <a:lnTo>
                    <a:pt x="2196" y="513"/>
                  </a:lnTo>
                  <a:lnTo>
                    <a:pt x="2202" y="513"/>
                  </a:lnTo>
                  <a:lnTo>
                    <a:pt x="2202" y="513"/>
                  </a:lnTo>
                  <a:lnTo>
                    <a:pt x="2204" y="511"/>
                  </a:lnTo>
                  <a:lnTo>
                    <a:pt x="2204" y="511"/>
                  </a:lnTo>
                  <a:lnTo>
                    <a:pt x="2206" y="511"/>
                  </a:lnTo>
                  <a:lnTo>
                    <a:pt x="2215" y="511"/>
                  </a:lnTo>
                  <a:lnTo>
                    <a:pt x="2217" y="511"/>
                  </a:lnTo>
                  <a:lnTo>
                    <a:pt x="2219" y="509"/>
                  </a:lnTo>
                  <a:lnTo>
                    <a:pt x="2221" y="509"/>
                  </a:lnTo>
                  <a:lnTo>
                    <a:pt x="2228" y="511"/>
                  </a:lnTo>
                  <a:lnTo>
                    <a:pt x="2232" y="511"/>
                  </a:lnTo>
                  <a:close/>
                  <a:moveTo>
                    <a:pt x="2221" y="595"/>
                  </a:move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5" y="598"/>
                  </a:lnTo>
                  <a:lnTo>
                    <a:pt x="2215" y="598"/>
                  </a:lnTo>
                  <a:lnTo>
                    <a:pt x="2213" y="600"/>
                  </a:lnTo>
                  <a:lnTo>
                    <a:pt x="2213" y="600"/>
                  </a:lnTo>
                  <a:lnTo>
                    <a:pt x="2215" y="600"/>
                  </a:lnTo>
                  <a:lnTo>
                    <a:pt x="2219" y="600"/>
                  </a:lnTo>
                  <a:lnTo>
                    <a:pt x="2221" y="600"/>
                  </a:lnTo>
                  <a:lnTo>
                    <a:pt x="2221" y="600"/>
                  </a:lnTo>
                  <a:lnTo>
                    <a:pt x="2223" y="598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3" y="593"/>
                  </a:lnTo>
                  <a:lnTo>
                    <a:pt x="2223" y="593"/>
                  </a:lnTo>
                  <a:lnTo>
                    <a:pt x="2221" y="593"/>
                  </a:lnTo>
                  <a:lnTo>
                    <a:pt x="2221" y="595"/>
                  </a:lnTo>
                  <a:lnTo>
                    <a:pt x="2221" y="595"/>
                  </a:lnTo>
                  <a:lnTo>
                    <a:pt x="2221" y="595"/>
                  </a:lnTo>
                  <a:close/>
                  <a:moveTo>
                    <a:pt x="2287" y="384"/>
                  </a:moveTo>
                  <a:lnTo>
                    <a:pt x="2285" y="383"/>
                  </a:lnTo>
                  <a:lnTo>
                    <a:pt x="2285" y="384"/>
                  </a:lnTo>
                  <a:lnTo>
                    <a:pt x="2287" y="384"/>
                  </a:lnTo>
                  <a:close/>
                  <a:moveTo>
                    <a:pt x="2315" y="477"/>
                  </a:moveTo>
                  <a:lnTo>
                    <a:pt x="2315" y="477"/>
                  </a:lnTo>
                  <a:lnTo>
                    <a:pt x="2315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4" y="475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2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5" y="477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7"/>
                  </a:lnTo>
                  <a:lnTo>
                    <a:pt x="2315" y="477"/>
                  </a:lnTo>
                  <a:close/>
                  <a:moveTo>
                    <a:pt x="2314" y="396"/>
                  </a:moveTo>
                  <a:lnTo>
                    <a:pt x="2314" y="396"/>
                  </a:lnTo>
                  <a:lnTo>
                    <a:pt x="2315" y="396"/>
                  </a:lnTo>
                  <a:lnTo>
                    <a:pt x="2315" y="398"/>
                  </a:lnTo>
                  <a:lnTo>
                    <a:pt x="2317" y="400"/>
                  </a:lnTo>
                  <a:lnTo>
                    <a:pt x="2317" y="400"/>
                  </a:lnTo>
                  <a:lnTo>
                    <a:pt x="2317" y="401"/>
                  </a:lnTo>
                  <a:lnTo>
                    <a:pt x="2317" y="401"/>
                  </a:lnTo>
                  <a:lnTo>
                    <a:pt x="2317" y="403"/>
                  </a:lnTo>
                  <a:lnTo>
                    <a:pt x="2323" y="405"/>
                  </a:lnTo>
                  <a:lnTo>
                    <a:pt x="2327" y="409"/>
                  </a:lnTo>
                  <a:lnTo>
                    <a:pt x="2327" y="411"/>
                  </a:lnTo>
                  <a:lnTo>
                    <a:pt x="2329" y="411"/>
                  </a:lnTo>
                  <a:lnTo>
                    <a:pt x="2329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09"/>
                  </a:lnTo>
                  <a:lnTo>
                    <a:pt x="2331" y="407"/>
                  </a:lnTo>
                  <a:lnTo>
                    <a:pt x="2329" y="407"/>
                  </a:lnTo>
                  <a:lnTo>
                    <a:pt x="2327" y="405"/>
                  </a:lnTo>
                  <a:lnTo>
                    <a:pt x="2323" y="403"/>
                  </a:lnTo>
                  <a:lnTo>
                    <a:pt x="2314" y="394"/>
                  </a:lnTo>
                  <a:lnTo>
                    <a:pt x="2314" y="394"/>
                  </a:lnTo>
                  <a:lnTo>
                    <a:pt x="2312" y="394"/>
                  </a:lnTo>
                  <a:lnTo>
                    <a:pt x="2312" y="394"/>
                  </a:lnTo>
                  <a:lnTo>
                    <a:pt x="2312" y="396"/>
                  </a:lnTo>
                  <a:lnTo>
                    <a:pt x="2314" y="396"/>
                  </a:lnTo>
                  <a:close/>
                  <a:moveTo>
                    <a:pt x="2332" y="401"/>
                  </a:moveTo>
                  <a:lnTo>
                    <a:pt x="2332" y="401"/>
                  </a:lnTo>
                  <a:lnTo>
                    <a:pt x="2334" y="403"/>
                  </a:lnTo>
                  <a:lnTo>
                    <a:pt x="2334" y="403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3"/>
                  </a:lnTo>
                  <a:lnTo>
                    <a:pt x="2336" y="403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2" y="398"/>
                  </a:lnTo>
                  <a:lnTo>
                    <a:pt x="2332" y="400"/>
                  </a:lnTo>
                  <a:lnTo>
                    <a:pt x="2332" y="400"/>
                  </a:lnTo>
                  <a:lnTo>
                    <a:pt x="2332" y="401"/>
                  </a:lnTo>
                  <a:close/>
                  <a:moveTo>
                    <a:pt x="2395" y="545"/>
                  </a:moveTo>
                  <a:lnTo>
                    <a:pt x="2395" y="547"/>
                  </a:lnTo>
                  <a:lnTo>
                    <a:pt x="2393" y="547"/>
                  </a:lnTo>
                  <a:lnTo>
                    <a:pt x="2393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7" y="547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5" y="545"/>
                  </a:lnTo>
                  <a:lnTo>
                    <a:pt x="2395" y="545"/>
                  </a:lnTo>
                  <a:close/>
                  <a:moveTo>
                    <a:pt x="2234" y="242"/>
                  </a:moveTo>
                  <a:lnTo>
                    <a:pt x="2236" y="244"/>
                  </a:lnTo>
                  <a:lnTo>
                    <a:pt x="2236" y="242"/>
                  </a:lnTo>
                  <a:lnTo>
                    <a:pt x="2238" y="239"/>
                  </a:lnTo>
                  <a:lnTo>
                    <a:pt x="2238" y="239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41"/>
                  </a:lnTo>
                  <a:lnTo>
                    <a:pt x="2234" y="241"/>
                  </a:lnTo>
                  <a:lnTo>
                    <a:pt x="2234" y="242"/>
                  </a:lnTo>
                  <a:lnTo>
                    <a:pt x="2234" y="242"/>
                  </a:lnTo>
                  <a:close/>
                  <a:moveTo>
                    <a:pt x="2242" y="246"/>
                  </a:moveTo>
                  <a:lnTo>
                    <a:pt x="2242" y="248"/>
                  </a:lnTo>
                  <a:lnTo>
                    <a:pt x="2242" y="252"/>
                  </a:lnTo>
                  <a:lnTo>
                    <a:pt x="2242" y="256"/>
                  </a:lnTo>
                  <a:lnTo>
                    <a:pt x="2242" y="258"/>
                  </a:lnTo>
                  <a:lnTo>
                    <a:pt x="2243" y="259"/>
                  </a:lnTo>
                  <a:lnTo>
                    <a:pt x="2245" y="261"/>
                  </a:lnTo>
                  <a:lnTo>
                    <a:pt x="2243" y="261"/>
                  </a:lnTo>
                  <a:lnTo>
                    <a:pt x="2243" y="263"/>
                  </a:lnTo>
                  <a:lnTo>
                    <a:pt x="2245" y="263"/>
                  </a:lnTo>
                  <a:lnTo>
                    <a:pt x="2247" y="261"/>
                  </a:lnTo>
                  <a:lnTo>
                    <a:pt x="2247" y="261"/>
                  </a:lnTo>
                  <a:lnTo>
                    <a:pt x="2249" y="261"/>
                  </a:lnTo>
                  <a:lnTo>
                    <a:pt x="2259" y="259"/>
                  </a:lnTo>
                  <a:lnTo>
                    <a:pt x="2261" y="259"/>
                  </a:lnTo>
                  <a:lnTo>
                    <a:pt x="2264" y="256"/>
                  </a:lnTo>
                  <a:lnTo>
                    <a:pt x="2264" y="256"/>
                  </a:lnTo>
                  <a:lnTo>
                    <a:pt x="2264" y="254"/>
                  </a:lnTo>
                  <a:lnTo>
                    <a:pt x="2268" y="246"/>
                  </a:lnTo>
                  <a:lnTo>
                    <a:pt x="2268" y="241"/>
                  </a:lnTo>
                  <a:lnTo>
                    <a:pt x="2270" y="239"/>
                  </a:lnTo>
                  <a:lnTo>
                    <a:pt x="2272" y="237"/>
                  </a:lnTo>
                  <a:lnTo>
                    <a:pt x="2272" y="233"/>
                  </a:lnTo>
                  <a:lnTo>
                    <a:pt x="2272" y="231"/>
                  </a:lnTo>
                  <a:lnTo>
                    <a:pt x="2268" y="227"/>
                  </a:lnTo>
                  <a:lnTo>
                    <a:pt x="2268" y="227"/>
                  </a:lnTo>
                  <a:lnTo>
                    <a:pt x="2266" y="225"/>
                  </a:lnTo>
                  <a:lnTo>
                    <a:pt x="2266" y="222"/>
                  </a:lnTo>
                  <a:lnTo>
                    <a:pt x="2264" y="222"/>
                  </a:lnTo>
                  <a:lnTo>
                    <a:pt x="2264" y="222"/>
                  </a:lnTo>
                  <a:lnTo>
                    <a:pt x="2262" y="222"/>
                  </a:lnTo>
                  <a:lnTo>
                    <a:pt x="2261" y="223"/>
                  </a:lnTo>
                  <a:lnTo>
                    <a:pt x="2261" y="223"/>
                  </a:lnTo>
                  <a:lnTo>
                    <a:pt x="2261" y="225"/>
                  </a:lnTo>
                  <a:lnTo>
                    <a:pt x="2259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5" y="225"/>
                  </a:lnTo>
                  <a:lnTo>
                    <a:pt x="2255" y="225"/>
                  </a:lnTo>
                  <a:lnTo>
                    <a:pt x="2253" y="227"/>
                  </a:lnTo>
                  <a:lnTo>
                    <a:pt x="2253" y="229"/>
                  </a:lnTo>
                  <a:lnTo>
                    <a:pt x="2249" y="229"/>
                  </a:lnTo>
                  <a:lnTo>
                    <a:pt x="2247" y="233"/>
                  </a:lnTo>
                  <a:lnTo>
                    <a:pt x="2243" y="239"/>
                  </a:lnTo>
                  <a:lnTo>
                    <a:pt x="2242" y="241"/>
                  </a:lnTo>
                  <a:lnTo>
                    <a:pt x="2240" y="244"/>
                  </a:lnTo>
                  <a:lnTo>
                    <a:pt x="2238" y="246"/>
                  </a:lnTo>
                  <a:lnTo>
                    <a:pt x="2240" y="246"/>
                  </a:lnTo>
                  <a:lnTo>
                    <a:pt x="2242" y="246"/>
                  </a:lnTo>
                  <a:close/>
                  <a:moveTo>
                    <a:pt x="2423" y="657"/>
                  </a:move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3" y="659"/>
                  </a:lnTo>
                  <a:lnTo>
                    <a:pt x="2423" y="659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close/>
                  <a:moveTo>
                    <a:pt x="2686" y="470"/>
                  </a:moveTo>
                  <a:lnTo>
                    <a:pt x="2686" y="472"/>
                  </a:lnTo>
                  <a:lnTo>
                    <a:pt x="2688" y="472"/>
                  </a:lnTo>
                  <a:lnTo>
                    <a:pt x="2688" y="473"/>
                  </a:lnTo>
                  <a:lnTo>
                    <a:pt x="2690" y="473"/>
                  </a:lnTo>
                  <a:lnTo>
                    <a:pt x="2692" y="473"/>
                  </a:lnTo>
                  <a:lnTo>
                    <a:pt x="2694" y="473"/>
                  </a:lnTo>
                  <a:lnTo>
                    <a:pt x="2694" y="473"/>
                  </a:lnTo>
                  <a:lnTo>
                    <a:pt x="2696" y="470"/>
                  </a:lnTo>
                  <a:lnTo>
                    <a:pt x="2696" y="468"/>
                  </a:lnTo>
                  <a:lnTo>
                    <a:pt x="2698" y="466"/>
                  </a:lnTo>
                  <a:lnTo>
                    <a:pt x="2698" y="466"/>
                  </a:lnTo>
                  <a:lnTo>
                    <a:pt x="2696" y="466"/>
                  </a:lnTo>
                  <a:lnTo>
                    <a:pt x="2694" y="470"/>
                  </a:lnTo>
                  <a:lnTo>
                    <a:pt x="2694" y="470"/>
                  </a:lnTo>
                  <a:lnTo>
                    <a:pt x="2692" y="470"/>
                  </a:lnTo>
                  <a:lnTo>
                    <a:pt x="2692" y="468"/>
                  </a:lnTo>
                  <a:lnTo>
                    <a:pt x="2694" y="466"/>
                  </a:lnTo>
                  <a:lnTo>
                    <a:pt x="2694" y="466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2" y="460"/>
                  </a:lnTo>
                  <a:lnTo>
                    <a:pt x="2688" y="460"/>
                  </a:lnTo>
                  <a:lnTo>
                    <a:pt x="2688" y="460"/>
                  </a:lnTo>
                  <a:lnTo>
                    <a:pt x="2686" y="460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5" y="462"/>
                  </a:lnTo>
                  <a:lnTo>
                    <a:pt x="2685" y="464"/>
                  </a:lnTo>
                  <a:lnTo>
                    <a:pt x="2685" y="464"/>
                  </a:lnTo>
                  <a:lnTo>
                    <a:pt x="2685" y="466"/>
                  </a:lnTo>
                  <a:lnTo>
                    <a:pt x="2685" y="468"/>
                  </a:lnTo>
                  <a:lnTo>
                    <a:pt x="2686" y="470"/>
                  </a:lnTo>
                  <a:close/>
                  <a:moveTo>
                    <a:pt x="2686" y="579"/>
                  </a:moveTo>
                  <a:lnTo>
                    <a:pt x="2686" y="579"/>
                  </a:lnTo>
                  <a:lnTo>
                    <a:pt x="2686" y="579"/>
                  </a:lnTo>
                  <a:lnTo>
                    <a:pt x="2688" y="579"/>
                  </a:lnTo>
                  <a:lnTo>
                    <a:pt x="2686" y="578"/>
                  </a:lnTo>
                  <a:lnTo>
                    <a:pt x="2686" y="578"/>
                  </a:lnTo>
                  <a:lnTo>
                    <a:pt x="2685" y="578"/>
                  </a:lnTo>
                  <a:lnTo>
                    <a:pt x="2685" y="578"/>
                  </a:lnTo>
                  <a:lnTo>
                    <a:pt x="2685" y="579"/>
                  </a:lnTo>
                  <a:lnTo>
                    <a:pt x="2685" y="579"/>
                  </a:lnTo>
                  <a:lnTo>
                    <a:pt x="2686" y="579"/>
                  </a:lnTo>
                  <a:close/>
                  <a:moveTo>
                    <a:pt x="2726" y="449"/>
                  </a:moveTo>
                  <a:lnTo>
                    <a:pt x="2728" y="451"/>
                  </a:lnTo>
                  <a:lnTo>
                    <a:pt x="2730" y="451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41" y="456"/>
                  </a:lnTo>
                  <a:lnTo>
                    <a:pt x="2741" y="456"/>
                  </a:lnTo>
                  <a:lnTo>
                    <a:pt x="2743" y="454"/>
                  </a:lnTo>
                  <a:lnTo>
                    <a:pt x="2745" y="454"/>
                  </a:lnTo>
                  <a:lnTo>
                    <a:pt x="2745" y="453"/>
                  </a:lnTo>
                  <a:lnTo>
                    <a:pt x="2747" y="453"/>
                  </a:lnTo>
                  <a:lnTo>
                    <a:pt x="2749" y="453"/>
                  </a:lnTo>
                  <a:lnTo>
                    <a:pt x="2751" y="456"/>
                  </a:lnTo>
                  <a:lnTo>
                    <a:pt x="2751" y="462"/>
                  </a:lnTo>
                  <a:lnTo>
                    <a:pt x="2753" y="464"/>
                  </a:lnTo>
                  <a:lnTo>
                    <a:pt x="2753" y="466"/>
                  </a:lnTo>
                  <a:lnTo>
                    <a:pt x="2753" y="466"/>
                  </a:lnTo>
                  <a:lnTo>
                    <a:pt x="2753" y="468"/>
                  </a:lnTo>
                  <a:lnTo>
                    <a:pt x="2753" y="468"/>
                  </a:lnTo>
                  <a:lnTo>
                    <a:pt x="2753" y="472"/>
                  </a:lnTo>
                  <a:lnTo>
                    <a:pt x="2753" y="473"/>
                  </a:lnTo>
                  <a:lnTo>
                    <a:pt x="2755" y="473"/>
                  </a:lnTo>
                  <a:lnTo>
                    <a:pt x="2757" y="475"/>
                  </a:lnTo>
                  <a:lnTo>
                    <a:pt x="2757" y="477"/>
                  </a:lnTo>
                  <a:lnTo>
                    <a:pt x="2758" y="477"/>
                  </a:lnTo>
                  <a:lnTo>
                    <a:pt x="2760" y="477"/>
                  </a:lnTo>
                  <a:lnTo>
                    <a:pt x="2762" y="475"/>
                  </a:lnTo>
                  <a:lnTo>
                    <a:pt x="2764" y="475"/>
                  </a:lnTo>
                  <a:lnTo>
                    <a:pt x="2768" y="475"/>
                  </a:lnTo>
                  <a:lnTo>
                    <a:pt x="2772" y="479"/>
                  </a:lnTo>
                  <a:lnTo>
                    <a:pt x="2774" y="479"/>
                  </a:lnTo>
                  <a:lnTo>
                    <a:pt x="2775" y="479"/>
                  </a:lnTo>
                  <a:lnTo>
                    <a:pt x="2777" y="479"/>
                  </a:lnTo>
                  <a:lnTo>
                    <a:pt x="2779" y="479"/>
                  </a:lnTo>
                  <a:lnTo>
                    <a:pt x="2779" y="477"/>
                  </a:lnTo>
                  <a:lnTo>
                    <a:pt x="2781" y="477"/>
                  </a:lnTo>
                  <a:lnTo>
                    <a:pt x="2785" y="477"/>
                  </a:lnTo>
                  <a:lnTo>
                    <a:pt x="2789" y="473"/>
                  </a:lnTo>
                  <a:lnTo>
                    <a:pt x="2789" y="473"/>
                  </a:lnTo>
                  <a:lnTo>
                    <a:pt x="2791" y="473"/>
                  </a:lnTo>
                  <a:lnTo>
                    <a:pt x="2791" y="473"/>
                  </a:lnTo>
                  <a:lnTo>
                    <a:pt x="2791" y="472"/>
                  </a:lnTo>
                  <a:lnTo>
                    <a:pt x="2791" y="472"/>
                  </a:lnTo>
                  <a:lnTo>
                    <a:pt x="2787" y="470"/>
                  </a:lnTo>
                  <a:lnTo>
                    <a:pt x="2785" y="470"/>
                  </a:lnTo>
                  <a:lnTo>
                    <a:pt x="2785" y="468"/>
                  </a:lnTo>
                  <a:lnTo>
                    <a:pt x="2783" y="468"/>
                  </a:lnTo>
                  <a:lnTo>
                    <a:pt x="2781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7" y="470"/>
                  </a:lnTo>
                  <a:lnTo>
                    <a:pt x="2777" y="468"/>
                  </a:lnTo>
                  <a:lnTo>
                    <a:pt x="2777" y="466"/>
                  </a:lnTo>
                  <a:lnTo>
                    <a:pt x="2775" y="464"/>
                  </a:lnTo>
                  <a:lnTo>
                    <a:pt x="2775" y="464"/>
                  </a:lnTo>
                  <a:lnTo>
                    <a:pt x="2774" y="462"/>
                  </a:lnTo>
                  <a:lnTo>
                    <a:pt x="2772" y="462"/>
                  </a:lnTo>
                  <a:lnTo>
                    <a:pt x="2772" y="462"/>
                  </a:lnTo>
                  <a:lnTo>
                    <a:pt x="2772" y="460"/>
                  </a:lnTo>
                  <a:lnTo>
                    <a:pt x="2772" y="460"/>
                  </a:lnTo>
                  <a:lnTo>
                    <a:pt x="2772" y="458"/>
                  </a:lnTo>
                  <a:lnTo>
                    <a:pt x="2770" y="458"/>
                  </a:lnTo>
                  <a:lnTo>
                    <a:pt x="2770" y="458"/>
                  </a:lnTo>
                  <a:lnTo>
                    <a:pt x="2770" y="456"/>
                  </a:lnTo>
                  <a:lnTo>
                    <a:pt x="2768" y="454"/>
                  </a:lnTo>
                  <a:lnTo>
                    <a:pt x="2762" y="451"/>
                  </a:lnTo>
                  <a:lnTo>
                    <a:pt x="2758" y="445"/>
                  </a:lnTo>
                  <a:lnTo>
                    <a:pt x="2757" y="445"/>
                  </a:lnTo>
                  <a:lnTo>
                    <a:pt x="2755" y="443"/>
                  </a:lnTo>
                  <a:lnTo>
                    <a:pt x="2753" y="445"/>
                  </a:lnTo>
                  <a:lnTo>
                    <a:pt x="2753" y="445"/>
                  </a:lnTo>
                  <a:lnTo>
                    <a:pt x="2751" y="447"/>
                  </a:lnTo>
                  <a:lnTo>
                    <a:pt x="2751" y="447"/>
                  </a:lnTo>
                  <a:lnTo>
                    <a:pt x="2749" y="447"/>
                  </a:lnTo>
                  <a:lnTo>
                    <a:pt x="2749" y="447"/>
                  </a:lnTo>
                  <a:lnTo>
                    <a:pt x="2747" y="445"/>
                  </a:lnTo>
                  <a:lnTo>
                    <a:pt x="2745" y="445"/>
                  </a:lnTo>
                  <a:lnTo>
                    <a:pt x="2745" y="447"/>
                  </a:lnTo>
                  <a:lnTo>
                    <a:pt x="2745" y="447"/>
                  </a:lnTo>
                  <a:lnTo>
                    <a:pt x="2743" y="445"/>
                  </a:lnTo>
                  <a:lnTo>
                    <a:pt x="2743" y="445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38" y="443"/>
                  </a:lnTo>
                  <a:lnTo>
                    <a:pt x="2738" y="443"/>
                  </a:lnTo>
                  <a:lnTo>
                    <a:pt x="2738" y="441"/>
                  </a:lnTo>
                  <a:lnTo>
                    <a:pt x="2736" y="443"/>
                  </a:lnTo>
                  <a:lnTo>
                    <a:pt x="2734" y="443"/>
                  </a:lnTo>
                  <a:lnTo>
                    <a:pt x="2732" y="443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4" y="439"/>
                  </a:lnTo>
                  <a:lnTo>
                    <a:pt x="2724" y="439"/>
                  </a:lnTo>
                  <a:lnTo>
                    <a:pt x="2722" y="439"/>
                  </a:lnTo>
                  <a:lnTo>
                    <a:pt x="2722" y="441"/>
                  </a:lnTo>
                  <a:lnTo>
                    <a:pt x="2724" y="445"/>
                  </a:lnTo>
                  <a:lnTo>
                    <a:pt x="2726" y="449"/>
                  </a:lnTo>
                  <a:close/>
                  <a:moveTo>
                    <a:pt x="2709" y="500"/>
                  </a:moveTo>
                  <a:lnTo>
                    <a:pt x="2717" y="500"/>
                  </a:lnTo>
                  <a:lnTo>
                    <a:pt x="2719" y="498"/>
                  </a:lnTo>
                  <a:lnTo>
                    <a:pt x="2721" y="496"/>
                  </a:lnTo>
                  <a:lnTo>
                    <a:pt x="2719" y="496"/>
                  </a:lnTo>
                  <a:lnTo>
                    <a:pt x="2719" y="496"/>
                  </a:lnTo>
                  <a:lnTo>
                    <a:pt x="2717" y="496"/>
                  </a:lnTo>
                  <a:lnTo>
                    <a:pt x="2717" y="496"/>
                  </a:lnTo>
                  <a:lnTo>
                    <a:pt x="2713" y="498"/>
                  </a:lnTo>
                  <a:lnTo>
                    <a:pt x="2713" y="496"/>
                  </a:lnTo>
                  <a:lnTo>
                    <a:pt x="2711" y="496"/>
                  </a:lnTo>
                  <a:lnTo>
                    <a:pt x="2707" y="496"/>
                  </a:lnTo>
                  <a:lnTo>
                    <a:pt x="2705" y="496"/>
                  </a:lnTo>
                  <a:lnTo>
                    <a:pt x="2705" y="496"/>
                  </a:lnTo>
                  <a:lnTo>
                    <a:pt x="2704" y="498"/>
                  </a:lnTo>
                  <a:lnTo>
                    <a:pt x="2704" y="498"/>
                  </a:lnTo>
                  <a:lnTo>
                    <a:pt x="2704" y="500"/>
                  </a:lnTo>
                  <a:lnTo>
                    <a:pt x="2709" y="500"/>
                  </a:lnTo>
                  <a:close/>
                  <a:moveTo>
                    <a:pt x="2652" y="538"/>
                  </a:moveTo>
                  <a:lnTo>
                    <a:pt x="2652" y="540"/>
                  </a:lnTo>
                  <a:lnTo>
                    <a:pt x="2652" y="540"/>
                  </a:lnTo>
                  <a:lnTo>
                    <a:pt x="2654" y="542"/>
                  </a:lnTo>
                  <a:lnTo>
                    <a:pt x="2656" y="542"/>
                  </a:lnTo>
                  <a:lnTo>
                    <a:pt x="2656" y="540"/>
                  </a:lnTo>
                  <a:lnTo>
                    <a:pt x="2656" y="53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2"/>
                  </a:lnTo>
                  <a:lnTo>
                    <a:pt x="2658" y="532"/>
                  </a:lnTo>
                  <a:lnTo>
                    <a:pt x="2656" y="532"/>
                  </a:lnTo>
                  <a:lnTo>
                    <a:pt x="2656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4"/>
                  </a:lnTo>
                  <a:lnTo>
                    <a:pt x="2652" y="536"/>
                  </a:lnTo>
                  <a:lnTo>
                    <a:pt x="2652" y="538"/>
                  </a:lnTo>
                  <a:close/>
                  <a:moveTo>
                    <a:pt x="2666" y="561"/>
                  </a:moveTo>
                  <a:lnTo>
                    <a:pt x="2666" y="561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9" y="561"/>
                  </a:lnTo>
                  <a:lnTo>
                    <a:pt x="2669" y="561"/>
                  </a:lnTo>
                  <a:lnTo>
                    <a:pt x="2669" y="559"/>
                  </a:lnTo>
                  <a:lnTo>
                    <a:pt x="2669" y="553"/>
                  </a:lnTo>
                  <a:lnTo>
                    <a:pt x="2669" y="553"/>
                  </a:lnTo>
                  <a:lnTo>
                    <a:pt x="2669" y="551"/>
                  </a:lnTo>
                  <a:lnTo>
                    <a:pt x="2669" y="551"/>
                  </a:lnTo>
                  <a:lnTo>
                    <a:pt x="2668" y="551"/>
                  </a:lnTo>
                  <a:lnTo>
                    <a:pt x="2668" y="553"/>
                  </a:lnTo>
                  <a:lnTo>
                    <a:pt x="2668" y="555"/>
                  </a:lnTo>
                  <a:lnTo>
                    <a:pt x="2668" y="557"/>
                  </a:lnTo>
                  <a:lnTo>
                    <a:pt x="2666" y="557"/>
                  </a:lnTo>
                  <a:lnTo>
                    <a:pt x="2666" y="559"/>
                  </a:lnTo>
                  <a:lnTo>
                    <a:pt x="2668" y="561"/>
                  </a:lnTo>
                  <a:lnTo>
                    <a:pt x="2666" y="561"/>
                  </a:lnTo>
                  <a:close/>
                  <a:moveTo>
                    <a:pt x="2679" y="536"/>
                  </a:moveTo>
                  <a:lnTo>
                    <a:pt x="2679" y="536"/>
                  </a:lnTo>
                  <a:lnTo>
                    <a:pt x="2681" y="536"/>
                  </a:lnTo>
                  <a:lnTo>
                    <a:pt x="2681" y="534"/>
                  </a:lnTo>
                  <a:lnTo>
                    <a:pt x="2679" y="534"/>
                  </a:lnTo>
                  <a:lnTo>
                    <a:pt x="2679" y="532"/>
                  </a:lnTo>
                  <a:lnTo>
                    <a:pt x="2679" y="534"/>
                  </a:lnTo>
                  <a:lnTo>
                    <a:pt x="2679" y="534"/>
                  </a:lnTo>
                  <a:lnTo>
                    <a:pt x="2679" y="536"/>
                  </a:lnTo>
                  <a:close/>
                  <a:moveTo>
                    <a:pt x="2749" y="595"/>
                  </a:moveTo>
                  <a:lnTo>
                    <a:pt x="2749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49" y="595"/>
                  </a:lnTo>
                  <a:lnTo>
                    <a:pt x="2749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5" y="595"/>
                  </a:lnTo>
                  <a:lnTo>
                    <a:pt x="2745" y="595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9" y="595"/>
                  </a:lnTo>
                  <a:close/>
                  <a:moveTo>
                    <a:pt x="2804" y="481"/>
                  </a:moveTo>
                  <a:lnTo>
                    <a:pt x="2804" y="481"/>
                  </a:lnTo>
                  <a:lnTo>
                    <a:pt x="2806" y="481"/>
                  </a:lnTo>
                  <a:lnTo>
                    <a:pt x="2806" y="481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9"/>
                  </a:lnTo>
                  <a:lnTo>
                    <a:pt x="2804" y="479"/>
                  </a:lnTo>
                  <a:lnTo>
                    <a:pt x="2804" y="481"/>
                  </a:lnTo>
                  <a:close/>
                  <a:moveTo>
                    <a:pt x="2787" y="511"/>
                  </a:moveTo>
                  <a:lnTo>
                    <a:pt x="2785" y="511"/>
                  </a:lnTo>
                  <a:lnTo>
                    <a:pt x="2785" y="511"/>
                  </a:lnTo>
                  <a:lnTo>
                    <a:pt x="2785" y="509"/>
                  </a:lnTo>
                  <a:lnTo>
                    <a:pt x="2783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77" y="507"/>
                  </a:lnTo>
                  <a:lnTo>
                    <a:pt x="2772" y="507"/>
                  </a:lnTo>
                  <a:lnTo>
                    <a:pt x="2770" y="507"/>
                  </a:lnTo>
                  <a:lnTo>
                    <a:pt x="2768" y="507"/>
                  </a:lnTo>
                  <a:lnTo>
                    <a:pt x="2762" y="507"/>
                  </a:lnTo>
                  <a:lnTo>
                    <a:pt x="2758" y="507"/>
                  </a:lnTo>
                  <a:lnTo>
                    <a:pt x="2755" y="507"/>
                  </a:lnTo>
                  <a:lnTo>
                    <a:pt x="2751" y="506"/>
                  </a:lnTo>
                  <a:lnTo>
                    <a:pt x="2738" y="506"/>
                  </a:lnTo>
                  <a:lnTo>
                    <a:pt x="2730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30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30" y="509"/>
                  </a:lnTo>
                  <a:lnTo>
                    <a:pt x="2732" y="509"/>
                  </a:lnTo>
                  <a:lnTo>
                    <a:pt x="2734" y="509"/>
                  </a:lnTo>
                  <a:lnTo>
                    <a:pt x="2736" y="509"/>
                  </a:lnTo>
                  <a:lnTo>
                    <a:pt x="2736" y="509"/>
                  </a:lnTo>
                  <a:lnTo>
                    <a:pt x="2738" y="511"/>
                  </a:lnTo>
                  <a:lnTo>
                    <a:pt x="2739" y="511"/>
                  </a:lnTo>
                  <a:lnTo>
                    <a:pt x="2739" y="511"/>
                  </a:lnTo>
                  <a:lnTo>
                    <a:pt x="2741" y="511"/>
                  </a:lnTo>
                  <a:lnTo>
                    <a:pt x="2741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5" y="511"/>
                  </a:lnTo>
                  <a:lnTo>
                    <a:pt x="2745" y="511"/>
                  </a:lnTo>
                  <a:lnTo>
                    <a:pt x="2747" y="511"/>
                  </a:lnTo>
                  <a:lnTo>
                    <a:pt x="2747" y="513"/>
                  </a:lnTo>
                  <a:lnTo>
                    <a:pt x="2747" y="513"/>
                  </a:lnTo>
                  <a:lnTo>
                    <a:pt x="2751" y="513"/>
                  </a:lnTo>
                  <a:lnTo>
                    <a:pt x="2753" y="515"/>
                  </a:lnTo>
                  <a:lnTo>
                    <a:pt x="2753" y="515"/>
                  </a:lnTo>
                  <a:lnTo>
                    <a:pt x="2757" y="515"/>
                  </a:lnTo>
                  <a:lnTo>
                    <a:pt x="2758" y="515"/>
                  </a:lnTo>
                  <a:lnTo>
                    <a:pt x="2758" y="515"/>
                  </a:lnTo>
                  <a:lnTo>
                    <a:pt x="2758" y="517"/>
                  </a:lnTo>
                  <a:lnTo>
                    <a:pt x="2762" y="517"/>
                  </a:lnTo>
                  <a:lnTo>
                    <a:pt x="2764" y="519"/>
                  </a:lnTo>
                  <a:lnTo>
                    <a:pt x="2764" y="519"/>
                  </a:lnTo>
                  <a:lnTo>
                    <a:pt x="2766" y="519"/>
                  </a:lnTo>
                  <a:lnTo>
                    <a:pt x="2768" y="519"/>
                  </a:lnTo>
                  <a:lnTo>
                    <a:pt x="2768" y="519"/>
                  </a:lnTo>
                  <a:lnTo>
                    <a:pt x="2768" y="521"/>
                  </a:lnTo>
                  <a:lnTo>
                    <a:pt x="2770" y="521"/>
                  </a:lnTo>
                  <a:lnTo>
                    <a:pt x="2770" y="521"/>
                  </a:lnTo>
                  <a:lnTo>
                    <a:pt x="2772" y="521"/>
                  </a:lnTo>
                  <a:lnTo>
                    <a:pt x="2772" y="521"/>
                  </a:lnTo>
                  <a:lnTo>
                    <a:pt x="2777" y="521"/>
                  </a:lnTo>
                  <a:lnTo>
                    <a:pt x="2779" y="523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5" y="525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9" y="523"/>
                  </a:lnTo>
                  <a:lnTo>
                    <a:pt x="2792" y="523"/>
                  </a:lnTo>
                  <a:lnTo>
                    <a:pt x="2792" y="523"/>
                  </a:lnTo>
                  <a:lnTo>
                    <a:pt x="2794" y="525"/>
                  </a:lnTo>
                  <a:lnTo>
                    <a:pt x="2796" y="525"/>
                  </a:lnTo>
                  <a:lnTo>
                    <a:pt x="2796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800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3"/>
                  </a:lnTo>
                  <a:lnTo>
                    <a:pt x="2800" y="523"/>
                  </a:lnTo>
                  <a:lnTo>
                    <a:pt x="2800" y="523"/>
                  </a:lnTo>
                  <a:lnTo>
                    <a:pt x="2802" y="523"/>
                  </a:lnTo>
                  <a:lnTo>
                    <a:pt x="2808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1" y="523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19"/>
                  </a:lnTo>
                  <a:lnTo>
                    <a:pt x="2815" y="519"/>
                  </a:lnTo>
                  <a:lnTo>
                    <a:pt x="2819" y="519"/>
                  </a:lnTo>
                  <a:lnTo>
                    <a:pt x="2823" y="519"/>
                  </a:lnTo>
                  <a:lnTo>
                    <a:pt x="2825" y="519"/>
                  </a:lnTo>
                  <a:lnTo>
                    <a:pt x="2825" y="519"/>
                  </a:lnTo>
                  <a:lnTo>
                    <a:pt x="2825" y="517"/>
                  </a:lnTo>
                  <a:lnTo>
                    <a:pt x="2825" y="517"/>
                  </a:lnTo>
                  <a:lnTo>
                    <a:pt x="2823" y="515"/>
                  </a:lnTo>
                  <a:lnTo>
                    <a:pt x="2821" y="515"/>
                  </a:lnTo>
                  <a:lnTo>
                    <a:pt x="2819" y="515"/>
                  </a:lnTo>
                  <a:lnTo>
                    <a:pt x="2817" y="515"/>
                  </a:lnTo>
                  <a:lnTo>
                    <a:pt x="2817" y="515"/>
                  </a:lnTo>
                  <a:lnTo>
                    <a:pt x="2813" y="513"/>
                  </a:lnTo>
                  <a:lnTo>
                    <a:pt x="2811" y="513"/>
                  </a:lnTo>
                  <a:lnTo>
                    <a:pt x="2806" y="513"/>
                  </a:lnTo>
                  <a:lnTo>
                    <a:pt x="2796" y="513"/>
                  </a:lnTo>
                  <a:lnTo>
                    <a:pt x="2791" y="513"/>
                  </a:lnTo>
                  <a:lnTo>
                    <a:pt x="2791" y="513"/>
                  </a:lnTo>
                  <a:lnTo>
                    <a:pt x="2787" y="511"/>
                  </a:lnTo>
                  <a:close/>
                  <a:moveTo>
                    <a:pt x="2830" y="521"/>
                  </a:moveTo>
                  <a:lnTo>
                    <a:pt x="2832" y="521"/>
                  </a:lnTo>
                  <a:lnTo>
                    <a:pt x="2832" y="521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1"/>
                  </a:lnTo>
                  <a:lnTo>
                    <a:pt x="2836" y="521"/>
                  </a:lnTo>
                  <a:lnTo>
                    <a:pt x="2834" y="521"/>
                  </a:lnTo>
                  <a:lnTo>
                    <a:pt x="2834" y="521"/>
                  </a:lnTo>
                  <a:lnTo>
                    <a:pt x="2832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close/>
                  <a:moveTo>
                    <a:pt x="2789" y="528"/>
                  </a:move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5"/>
                  </a:lnTo>
                  <a:lnTo>
                    <a:pt x="2789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close/>
                  <a:moveTo>
                    <a:pt x="2753" y="519"/>
                  </a:move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9"/>
                  </a:lnTo>
                  <a:lnTo>
                    <a:pt x="2751" y="519"/>
                  </a:lnTo>
                  <a:lnTo>
                    <a:pt x="2753" y="519"/>
                  </a:lnTo>
                  <a:close/>
                  <a:moveTo>
                    <a:pt x="2652" y="348"/>
                  </a:moveTo>
                  <a:lnTo>
                    <a:pt x="2652" y="348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1" y="347"/>
                  </a:lnTo>
                  <a:lnTo>
                    <a:pt x="2651" y="347"/>
                  </a:lnTo>
                  <a:lnTo>
                    <a:pt x="2651" y="348"/>
                  </a:lnTo>
                  <a:lnTo>
                    <a:pt x="2652" y="348"/>
                  </a:lnTo>
                  <a:close/>
                  <a:moveTo>
                    <a:pt x="2777" y="483"/>
                  </a:moveTo>
                  <a:lnTo>
                    <a:pt x="2777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1"/>
                  </a:lnTo>
                  <a:lnTo>
                    <a:pt x="2781" y="481"/>
                  </a:lnTo>
                  <a:lnTo>
                    <a:pt x="2781" y="481"/>
                  </a:lnTo>
                  <a:lnTo>
                    <a:pt x="2779" y="481"/>
                  </a:lnTo>
                  <a:lnTo>
                    <a:pt x="2779" y="481"/>
                  </a:lnTo>
                  <a:lnTo>
                    <a:pt x="2777" y="481"/>
                  </a:lnTo>
                  <a:lnTo>
                    <a:pt x="2777" y="483"/>
                  </a:lnTo>
                  <a:lnTo>
                    <a:pt x="2777" y="483"/>
                  </a:lnTo>
                  <a:lnTo>
                    <a:pt x="2777" y="483"/>
                  </a:lnTo>
                  <a:close/>
                  <a:moveTo>
                    <a:pt x="2444" y="328"/>
                  </a:moveTo>
                  <a:lnTo>
                    <a:pt x="2444" y="330"/>
                  </a:lnTo>
                  <a:lnTo>
                    <a:pt x="2444" y="330"/>
                  </a:lnTo>
                  <a:lnTo>
                    <a:pt x="2444" y="328"/>
                  </a:lnTo>
                  <a:lnTo>
                    <a:pt x="2444" y="328"/>
                  </a:lnTo>
                  <a:close/>
                  <a:moveTo>
                    <a:pt x="2446" y="328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8"/>
                  </a:lnTo>
                  <a:lnTo>
                    <a:pt x="2444" y="328"/>
                  </a:lnTo>
                  <a:lnTo>
                    <a:pt x="2446" y="328"/>
                  </a:lnTo>
                  <a:close/>
                  <a:moveTo>
                    <a:pt x="2412" y="617"/>
                  </a:move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21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2" y="617"/>
                  </a:lnTo>
                  <a:close/>
                  <a:moveTo>
                    <a:pt x="2420" y="542"/>
                  </a:move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3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close/>
                  <a:moveTo>
                    <a:pt x="2399" y="549"/>
                  </a:moveTo>
                  <a:lnTo>
                    <a:pt x="2401" y="549"/>
                  </a:lnTo>
                  <a:lnTo>
                    <a:pt x="2401" y="549"/>
                  </a:lnTo>
                  <a:lnTo>
                    <a:pt x="2401" y="547"/>
                  </a:lnTo>
                  <a:lnTo>
                    <a:pt x="2401" y="547"/>
                  </a:lnTo>
                  <a:lnTo>
                    <a:pt x="2399" y="547"/>
                  </a:lnTo>
                  <a:lnTo>
                    <a:pt x="2399" y="547"/>
                  </a:lnTo>
                  <a:lnTo>
                    <a:pt x="2399" y="549"/>
                  </a:lnTo>
                  <a:lnTo>
                    <a:pt x="2399" y="549"/>
                  </a:lnTo>
                  <a:close/>
                  <a:moveTo>
                    <a:pt x="2403" y="532"/>
                  </a:move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3" y="532"/>
                  </a:lnTo>
                  <a:lnTo>
                    <a:pt x="2403" y="532"/>
                  </a:lnTo>
                  <a:close/>
                  <a:moveTo>
                    <a:pt x="2401" y="532"/>
                  </a:moveTo>
                  <a:lnTo>
                    <a:pt x="2401" y="532"/>
                  </a:lnTo>
                  <a:lnTo>
                    <a:pt x="2399" y="532"/>
                  </a:lnTo>
                  <a:lnTo>
                    <a:pt x="2399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401" y="532"/>
                  </a:lnTo>
                  <a:close/>
                  <a:moveTo>
                    <a:pt x="2440" y="896"/>
                  </a:moveTo>
                  <a:lnTo>
                    <a:pt x="2440" y="896"/>
                  </a:lnTo>
                  <a:lnTo>
                    <a:pt x="2440" y="896"/>
                  </a:lnTo>
                  <a:lnTo>
                    <a:pt x="2438" y="896"/>
                  </a:lnTo>
                  <a:lnTo>
                    <a:pt x="2438" y="894"/>
                  </a:lnTo>
                  <a:lnTo>
                    <a:pt x="2438" y="894"/>
                  </a:lnTo>
                  <a:lnTo>
                    <a:pt x="2438" y="896"/>
                  </a:lnTo>
                  <a:lnTo>
                    <a:pt x="2438" y="896"/>
                  </a:lnTo>
                  <a:lnTo>
                    <a:pt x="2437" y="896"/>
                  </a:lnTo>
                  <a:lnTo>
                    <a:pt x="2437" y="896"/>
                  </a:lnTo>
                  <a:lnTo>
                    <a:pt x="2433" y="896"/>
                  </a:lnTo>
                  <a:lnTo>
                    <a:pt x="2431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7" y="896"/>
                  </a:lnTo>
                  <a:lnTo>
                    <a:pt x="2427" y="898"/>
                  </a:lnTo>
                  <a:lnTo>
                    <a:pt x="2427" y="898"/>
                  </a:lnTo>
                  <a:lnTo>
                    <a:pt x="2427" y="899"/>
                  </a:lnTo>
                  <a:lnTo>
                    <a:pt x="2427" y="899"/>
                  </a:lnTo>
                  <a:lnTo>
                    <a:pt x="2429" y="899"/>
                  </a:lnTo>
                  <a:lnTo>
                    <a:pt x="2431" y="899"/>
                  </a:lnTo>
                  <a:lnTo>
                    <a:pt x="2433" y="899"/>
                  </a:lnTo>
                  <a:lnTo>
                    <a:pt x="2433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7" y="899"/>
                  </a:lnTo>
                  <a:lnTo>
                    <a:pt x="2438" y="896"/>
                  </a:lnTo>
                  <a:lnTo>
                    <a:pt x="2440" y="896"/>
                  </a:lnTo>
                  <a:close/>
                  <a:moveTo>
                    <a:pt x="2211" y="614"/>
                  </a:moveTo>
                  <a:lnTo>
                    <a:pt x="2211" y="612"/>
                  </a:lnTo>
                  <a:lnTo>
                    <a:pt x="2211" y="612"/>
                  </a:lnTo>
                  <a:lnTo>
                    <a:pt x="2211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8" y="610"/>
                  </a:lnTo>
                  <a:lnTo>
                    <a:pt x="2206" y="610"/>
                  </a:lnTo>
                  <a:lnTo>
                    <a:pt x="2204" y="610"/>
                  </a:lnTo>
                  <a:lnTo>
                    <a:pt x="2202" y="612"/>
                  </a:lnTo>
                  <a:lnTo>
                    <a:pt x="2202" y="614"/>
                  </a:lnTo>
                  <a:lnTo>
                    <a:pt x="2202" y="615"/>
                  </a:lnTo>
                  <a:lnTo>
                    <a:pt x="2204" y="615"/>
                  </a:lnTo>
                  <a:lnTo>
                    <a:pt x="2208" y="615"/>
                  </a:lnTo>
                  <a:lnTo>
                    <a:pt x="2209" y="615"/>
                  </a:lnTo>
                  <a:lnTo>
                    <a:pt x="2209" y="615"/>
                  </a:lnTo>
                  <a:lnTo>
                    <a:pt x="2211" y="614"/>
                  </a:lnTo>
                  <a:lnTo>
                    <a:pt x="2211" y="614"/>
                  </a:lnTo>
                  <a:close/>
                  <a:moveTo>
                    <a:pt x="2437" y="468"/>
                  </a:moveTo>
                  <a:lnTo>
                    <a:pt x="2437" y="468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5" y="464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7" y="468"/>
                  </a:lnTo>
                  <a:close/>
                  <a:moveTo>
                    <a:pt x="2378" y="413"/>
                  </a:moveTo>
                  <a:lnTo>
                    <a:pt x="2380" y="413"/>
                  </a:lnTo>
                  <a:lnTo>
                    <a:pt x="2380" y="413"/>
                  </a:lnTo>
                  <a:lnTo>
                    <a:pt x="2380" y="413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4" y="415"/>
                  </a:lnTo>
                  <a:lnTo>
                    <a:pt x="2384" y="415"/>
                  </a:lnTo>
                  <a:lnTo>
                    <a:pt x="2385" y="415"/>
                  </a:lnTo>
                  <a:lnTo>
                    <a:pt x="2385" y="415"/>
                  </a:lnTo>
                  <a:lnTo>
                    <a:pt x="2385" y="417"/>
                  </a:lnTo>
                  <a:lnTo>
                    <a:pt x="2385" y="417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9" y="415"/>
                  </a:lnTo>
                  <a:lnTo>
                    <a:pt x="2389" y="415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91" y="417"/>
                  </a:lnTo>
                  <a:lnTo>
                    <a:pt x="2391" y="415"/>
                  </a:lnTo>
                  <a:lnTo>
                    <a:pt x="2393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7" y="418"/>
                  </a:lnTo>
                  <a:lnTo>
                    <a:pt x="2397" y="418"/>
                  </a:lnTo>
                  <a:lnTo>
                    <a:pt x="2397" y="420"/>
                  </a:lnTo>
                  <a:lnTo>
                    <a:pt x="2397" y="422"/>
                  </a:lnTo>
                  <a:lnTo>
                    <a:pt x="2397" y="422"/>
                  </a:lnTo>
                  <a:lnTo>
                    <a:pt x="2399" y="424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9" y="426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0"/>
                  </a:lnTo>
                  <a:lnTo>
                    <a:pt x="2401" y="418"/>
                  </a:lnTo>
                  <a:lnTo>
                    <a:pt x="2406" y="417"/>
                  </a:lnTo>
                  <a:lnTo>
                    <a:pt x="2406" y="418"/>
                  </a:lnTo>
                  <a:lnTo>
                    <a:pt x="2406" y="418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8" y="424"/>
                  </a:lnTo>
                  <a:lnTo>
                    <a:pt x="2408" y="426"/>
                  </a:lnTo>
                  <a:lnTo>
                    <a:pt x="2410" y="426"/>
                  </a:lnTo>
                  <a:lnTo>
                    <a:pt x="2412" y="428"/>
                  </a:lnTo>
                  <a:lnTo>
                    <a:pt x="2412" y="428"/>
                  </a:lnTo>
                  <a:lnTo>
                    <a:pt x="2418" y="426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3" y="424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0"/>
                  </a:lnTo>
                  <a:lnTo>
                    <a:pt x="2423" y="420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4" y="418"/>
                  </a:lnTo>
                  <a:lnTo>
                    <a:pt x="2414" y="418"/>
                  </a:lnTo>
                  <a:lnTo>
                    <a:pt x="2410" y="417"/>
                  </a:lnTo>
                  <a:lnTo>
                    <a:pt x="2410" y="417"/>
                  </a:lnTo>
                  <a:lnTo>
                    <a:pt x="2410" y="415"/>
                  </a:lnTo>
                  <a:lnTo>
                    <a:pt x="2408" y="411"/>
                  </a:lnTo>
                  <a:lnTo>
                    <a:pt x="2406" y="409"/>
                  </a:lnTo>
                  <a:lnTo>
                    <a:pt x="2404" y="407"/>
                  </a:lnTo>
                  <a:lnTo>
                    <a:pt x="2403" y="407"/>
                  </a:lnTo>
                  <a:lnTo>
                    <a:pt x="2403" y="405"/>
                  </a:lnTo>
                  <a:lnTo>
                    <a:pt x="2403" y="405"/>
                  </a:lnTo>
                  <a:lnTo>
                    <a:pt x="2404" y="405"/>
                  </a:lnTo>
                  <a:lnTo>
                    <a:pt x="2404" y="403"/>
                  </a:lnTo>
                  <a:lnTo>
                    <a:pt x="2403" y="403"/>
                  </a:lnTo>
                  <a:lnTo>
                    <a:pt x="2401" y="403"/>
                  </a:lnTo>
                  <a:lnTo>
                    <a:pt x="2403" y="403"/>
                  </a:lnTo>
                  <a:lnTo>
                    <a:pt x="2404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5"/>
                  </a:lnTo>
                  <a:lnTo>
                    <a:pt x="2410" y="405"/>
                  </a:lnTo>
                  <a:lnTo>
                    <a:pt x="2414" y="409"/>
                  </a:lnTo>
                  <a:lnTo>
                    <a:pt x="2414" y="411"/>
                  </a:lnTo>
                  <a:lnTo>
                    <a:pt x="2414" y="411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6" y="413"/>
                  </a:lnTo>
                  <a:lnTo>
                    <a:pt x="2416" y="415"/>
                  </a:lnTo>
                  <a:lnTo>
                    <a:pt x="2418" y="415"/>
                  </a:lnTo>
                  <a:lnTo>
                    <a:pt x="2420" y="415"/>
                  </a:lnTo>
                  <a:lnTo>
                    <a:pt x="2420" y="415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3" y="418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2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9" y="420"/>
                  </a:lnTo>
                  <a:lnTo>
                    <a:pt x="2429" y="420"/>
                  </a:lnTo>
                  <a:lnTo>
                    <a:pt x="2429" y="422"/>
                  </a:lnTo>
                  <a:lnTo>
                    <a:pt x="2433" y="420"/>
                  </a:lnTo>
                  <a:lnTo>
                    <a:pt x="2433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20"/>
                  </a:lnTo>
                  <a:lnTo>
                    <a:pt x="2437" y="420"/>
                  </a:lnTo>
                  <a:lnTo>
                    <a:pt x="2437" y="420"/>
                  </a:lnTo>
                  <a:lnTo>
                    <a:pt x="2438" y="420"/>
                  </a:lnTo>
                  <a:lnTo>
                    <a:pt x="2440" y="420"/>
                  </a:lnTo>
                  <a:lnTo>
                    <a:pt x="2442" y="422"/>
                  </a:lnTo>
                  <a:lnTo>
                    <a:pt x="2444" y="424"/>
                  </a:lnTo>
                  <a:lnTo>
                    <a:pt x="2444" y="422"/>
                  </a:lnTo>
                  <a:lnTo>
                    <a:pt x="2446" y="422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50" y="417"/>
                  </a:lnTo>
                  <a:lnTo>
                    <a:pt x="2450" y="417"/>
                  </a:lnTo>
                  <a:lnTo>
                    <a:pt x="2452" y="417"/>
                  </a:lnTo>
                  <a:lnTo>
                    <a:pt x="2450" y="417"/>
                  </a:lnTo>
                  <a:lnTo>
                    <a:pt x="2448" y="415"/>
                  </a:lnTo>
                  <a:lnTo>
                    <a:pt x="2448" y="413"/>
                  </a:lnTo>
                  <a:lnTo>
                    <a:pt x="2448" y="413"/>
                  </a:lnTo>
                  <a:lnTo>
                    <a:pt x="2448" y="411"/>
                  </a:lnTo>
                  <a:lnTo>
                    <a:pt x="2450" y="411"/>
                  </a:lnTo>
                  <a:lnTo>
                    <a:pt x="2448" y="409"/>
                  </a:lnTo>
                  <a:lnTo>
                    <a:pt x="2448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2" y="407"/>
                  </a:lnTo>
                  <a:lnTo>
                    <a:pt x="2442" y="407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7" y="401"/>
                  </a:lnTo>
                  <a:lnTo>
                    <a:pt x="2435" y="401"/>
                  </a:lnTo>
                  <a:lnTo>
                    <a:pt x="2433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0"/>
                  </a:lnTo>
                  <a:lnTo>
                    <a:pt x="2431" y="400"/>
                  </a:lnTo>
                  <a:lnTo>
                    <a:pt x="2429" y="400"/>
                  </a:lnTo>
                  <a:lnTo>
                    <a:pt x="2429" y="400"/>
                  </a:lnTo>
                  <a:lnTo>
                    <a:pt x="2427" y="400"/>
                  </a:lnTo>
                  <a:lnTo>
                    <a:pt x="2427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0"/>
                  </a:lnTo>
                  <a:lnTo>
                    <a:pt x="2416" y="398"/>
                  </a:lnTo>
                  <a:lnTo>
                    <a:pt x="2414" y="398"/>
                  </a:lnTo>
                  <a:lnTo>
                    <a:pt x="2412" y="398"/>
                  </a:lnTo>
                  <a:lnTo>
                    <a:pt x="2412" y="398"/>
                  </a:lnTo>
                  <a:lnTo>
                    <a:pt x="2410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4" y="400"/>
                  </a:lnTo>
                  <a:lnTo>
                    <a:pt x="2412" y="401"/>
                  </a:lnTo>
                  <a:lnTo>
                    <a:pt x="2410" y="400"/>
                  </a:lnTo>
                  <a:lnTo>
                    <a:pt x="2408" y="401"/>
                  </a:lnTo>
                  <a:lnTo>
                    <a:pt x="2408" y="400"/>
                  </a:lnTo>
                  <a:lnTo>
                    <a:pt x="2406" y="400"/>
                  </a:lnTo>
                  <a:lnTo>
                    <a:pt x="2404" y="400"/>
                  </a:lnTo>
                  <a:lnTo>
                    <a:pt x="2403" y="400"/>
                  </a:lnTo>
                  <a:lnTo>
                    <a:pt x="2403" y="401"/>
                  </a:lnTo>
                  <a:lnTo>
                    <a:pt x="2401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5" y="401"/>
                  </a:lnTo>
                  <a:lnTo>
                    <a:pt x="2395" y="401"/>
                  </a:lnTo>
                  <a:lnTo>
                    <a:pt x="2395" y="400"/>
                  </a:lnTo>
                  <a:lnTo>
                    <a:pt x="2393" y="401"/>
                  </a:lnTo>
                  <a:lnTo>
                    <a:pt x="2393" y="401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5"/>
                  </a:lnTo>
                  <a:lnTo>
                    <a:pt x="2387" y="403"/>
                  </a:lnTo>
                  <a:lnTo>
                    <a:pt x="2387" y="403"/>
                  </a:lnTo>
                  <a:lnTo>
                    <a:pt x="2385" y="401"/>
                  </a:lnTo>
                  <a:lnTo>
                    <a:pt x="2384" y="403"/>
                  </a:lnTo>
                  <a:lnTo>
                    <a:pt x="2385" y="403"/>
                  </a:lnTo>
                  <a:lnTo>
                    <a:pt x="2385" y="405"/>
                  </a:lnTo>
                  <a:lnTo>
                    <a:pt x="2385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2" y="403"/>
                  </a:lnTo>
                  <a:lnTo>
                    <a:pt x="2382" y="403"/>
                  </a:lnTo>
                  <a:lnTo>
                    <a:pt x="2382" y="405"/>
                  </a:lnTo>
                  <a:lnTo>
                    <a:pt x="2380" y="403"/>
                  </a:lnTo>
                  <a:lnTo>
                    <a:pt x="2380" y="403"/>
                  </a:lnTo>
                  <a:lnTo>
                    <a:pt x="2380" y="405"/>
                  </a:lnTo>
                  <a:lnTo>
                    <a:pt x="2378" y="405"/>
                  </a:lnTo>
                  <a:lnTo>
                    <a:pt x="2380" y="405"/>
                  </a:lnTo>
                  <a:lnTo>
                    <a:pt x="2380" y="407"/>
                  </a:lnTo>
                  <a:lnTo>
                    <a:pt x="2380" y="409"/>
                  </a:lnTo>
                  <a:lnTo>
                    <a:pt x="2380" y="409"/>
                  </a:lnTo>
                  <a:lnTo>
                    <a:pt x="2382" y="409"/>
                  </a:lnTo>
                  <a:lnTo>
                    <a:pt x="2382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7" y="407"/>
                  </a:lnTo>
                  <a:lnTo>
                    <a:pt x="2387" y="405"/>
                  </a:lnTo>
                  <a:lnTo>
                    <a:pt x="2387" y="407"/>
                  </a:lnTo>
                  <a:lnTo>
                    <a:pt x="2387" y="407"/>
                  </a:lnTo>
                  <a:lnTo>
                    <a:pt x="2387" y="409"/>
                  </a:lnTo>
                  <a:lnTo>
                    <a:pt x="2385" y="409"/>
                  </a:lnTo>
                  <a:lnTo>
                    <a:pt x="2387" y="409"/>
                  </a:lnTo>
                  <a:lnTo>
                    <a:pt x="2387" y="409"/>
                  </a:lnTo>
                  <a:lnTo>
                    <a:pt x="2389" y="409"/>
                  </a:lnTo>
                  <a:lnTo>
                    <a:pt x="2389" y="411"/>
                  </a:lnTo>
                  <a:lnTo>
                    <a:pt x="2387" y="411"/>
                  </a:lnTo>
                  <a:lnTo>
                    <a:pt x="2387" y="411"/>
                  </a:lnTo>
                  <a:lnTo>
                    <a:pt x="2385" y="411"/>
                  </a:lnTo>
                  <a:lnTo>
                    <a:pt x="2385" y="411"/>
                  </a:lnTo>
                  <a:lnTo>
                    <a:pt x="2384" y="411"/>
                  </a:lnTo>
                  <a:lnTo>
                    <a:pt x="2384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6" y="411"/>
                  </a:lnTo>
                  <a:lnTo>
                    <a:pt x="2374" y="411"/>
                  </a:lnTo>
                  <a:lnTo>
                    <a:pt x="2376" y="411"/>
                  </a:lnTo>
                  <a:lnTo>
                    <a:pt x="2378" y="413"/>
                  </a:lnTo>
                  <a:close/>
                  <a:moveTo>
                    <a:pt x="2414" y="456"/>
                  </a:moveTo>
                  <a:lnTo>
                    <a:pt x="2416" y="456"/>
                  </a:lnTo>
                  <a:lnTo>
                    <a:pt x="2418" y="454"/>
                  </a:lnTo>
                  <a:lnTo>
                    <a:pt x="2420" y="454"/>
                  </a:lnTo>
                  <a:lnTo>
                    <a:pt x="2420" y="454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3" y="449"/>
                  </a:lnTo>
                  <a:lnTo>
                    <a:pt x="2421" y="449"/>
                  </a:lnTo>
                  <a:lnTo>
                    <a:pt x="2421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18" y="449"/>
                  </a:lnTo>
                  <a:lnTo>
                    <a:pt x="2418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4" y="449"/>
                  </a:lnTo>
                  <a:lnTo>
                    <a:pt x="2414" y="449"/>
                  </a:lnTo>
                  <a:lnTo>
                    <a:pt x="2416" y="451"/>
                  </a:lnTo>
                  <a:lnTo>
                    <a:pt x="2414" y="451"/>
                  </a:lnTo>
                  <a:lnTo>
                    <a:pt x="2416" y="451"/>
                  </a:lnTo>
                  <a:lnTo>
                    <a:pt x="2416" y="451"/>
                  </a:lnTo>
                  <a:lnTo>
                    <a:pt x="2416" y="453"/>
                  </a:lnTo>
                  <a:lnTo>
                    <a:pt x="2414" y="451"/>
                  </a:lnTo>
                  <a:lnTo>
                    <a:pt x="2412" y="451"/>
                  </a:lnTo>
                  <a:lnTo>
                    <a:pt x="2412" y="453"/>
                  </a:lnTo>
                  <a:lnTo>
                    <a:pt x="2410" y="453"/>
                  </a:lnTo>
                  <a:lnTo>
                    <a:pt x="2408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1"/>
                  </a:lnTo>
                  <a:lnTo>
                    <a:pt x="2403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1"/>
                  </a:lnTo>
                  <a:lnTo>
                    <a:pt x="2399" y="451"/>
                  </a:lnTo>
                  <a:lnTo>
                    <a:pt x="2397" y="453"/>
                  </a:lnTo>
                  <a:lnTo>
                    <a:pt x="2395" y="454"/>
                  </a:lnTo>
                  <a:lnTo>
                    <a:pt x="2393" y="453"/>
                  </a:lnTo>
                  <a:lnTo>
                    <a:pt x="2395" y="451"/>
                  </a:lnTo>
                  <a:lnTo>
                    <a:pt x="2393" y="451"/>
                  </a:lnTo>
                  <a:lnTo>
                    <a:pt x="2393" y="451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3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4"/>
                  </a:lnTo>
                  <a:lnTo>
                    <a:pt x="2389" y="456"/>
                  </a:lnTo>
                  <a:lnTo>
                    <a:pt x="2389" y="456"/>
                  </a:lnTo>
                  <a:lnTo>
                    <a:pt x="2389" y="458"/>
                  </a:lnTo>
                  <a:lnTo>
                    <a:pt x="2387" y="458"/>
                  </a:lnTo>
                  <a:lnTo>
                    <a:pt x="2387" y="460"/>
                  </a:lnTo>
                  <a:lnTo>
                    <a:pt x="2389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3" y="458"/>
                  </a:lnTo>
                  <a:lnTo>
                    <a:pt x="2393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7" y="458"/>
                  </a:lnTo>
                  <a:lnTo>
                    <a:pt x="2403" y="458"/>
                  </a:lnTo>
                  <a:lnTo>
                    <a:pt x="2412" y="456"/>
                  </a:lnTo>
                  <a:lnTo>
                    <a:pt x="2414" y="456"/>
                  </a:lnTo>
                  <a:close/>
                  <a:moveTo>
                    <a:pt x="2435" y="915"/>
                  </a:moveTo>
                  <a:lnTo>
                    <a:pt x="2435" y="915"/>
                  </a:lnTo>
                  <a:lnTo>
                    <a:pt x="2435" y="913"/>
                  </a:lnTo>
                  <a:lnTo>
                    <a:pt x="2437" y="909"/>
                  </a:lnTo>
                  <a:lnTo>
                    <a:pt x="2437" y="909"/>
                  </a:lnTo>
                  <a:lnTo>
                    <a:pt x="2435" y="909"/>
                  </a:lnTo>
                  <a:lnTo>
                    <a:pt x="2435" y="911"/>
                  </a:lnTo>
                  <a:lnTo>
                    <a:pt x="2435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1" y="911"/>
                  </a:lnTo>
                  <a:lnTo>
                    <a:pt x="2431" y="911"/>
                  </a:lnTo>
                  <a:lnTo>
                    <a:pt x="2429" y="911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5" y="915"/>
                  </a:lnTo>
                  <a:lnTo>
                    <a:pt x="2427" y="916"/>
                  </a:lnTo>
                  <a:lnTo>
                    <a:pt x="2431" y="916"/>
                  </a:lnTo>
                  <a:lnTo>
                    <a:pt x="2431" y="915"/>
                  </a:lnTo>
                  <a:lnTo>
                    <a:pt x="2431" y="915"/>
                  </a:lnTo>
                  <a:lnTo>
                    <a:pt x="2435" y="915"/>
                  </a:lnTo>
                  <a:close/>
                  <a:moveTo>
                    <a:pt x="2425" y="903"/>
                  </a:moveTo>
                  <a:lnTo>
                    <a:pt x="2423" y="903"/>
                  </a:lnTo>
                  <a:lnTo>
                    <a:pt x="2423" y="903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0" y="903"/>
                  </a:lnTo>
                  <a:lnTo>
                    <a:pt x="2418" y="901"/>
                  </a:lnTo>
                  <a:lnTo>
                    <a:pt x="2418" y="901"/>
                  </a:lnTo>
                  <a:lnTo>
                    <a:pt x="2418" y="903"/>
                  </a:lnTo>
                  <a:lnTo>
                    <a:pt x="2418" y="903"/>
                  </a:lnTo>
                  <a:lnTo>
                    <a:pt x="2418" y="905"/>
                  </a:lnTo>
                  <a:lnTo>
                    <a:pt x="2418" y="905"/>
                  </a:lnTo>
                  <a:lnTo>
                    <a:pt x="2421" y="905"/>
                  </a:lnTo>
                  <a:lnTo>
                    <a:pt x="2423" y="905"/>
                  </a:lnTo>
                  <a:lnTo>
                    <a:pt x="2423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7" y="905"/>
                  </a:lnTo>
                  <a:lnTo>
                    <a:pt x="2427" y="905"/>
                  </a:lnTo>
                  <a:lnTo>
                    <a:pt x="2427" y="903"/>
                  </a:lnTo>
                  <a:lnTo>
                    <a:pt x="2425" y="903"/>
                  </a:lnTo>
                  <a:lnTo>
                    <a:pt x="2425" y="903"/>
                  </a:lnTo>
                  <a:lnTo>
                    <a:pt x="2427" y="903"/>
                  </a:lnTo>
                  <a:lnTo>
                    <a:pt x="2425" y="903"/>
                  </a:lnTo>
                  <a:close/>
                  <a:moveTo>
                    <a:pt x="2433" y="462"/>
                  </a:moveTo>
                  <a:lnTo>
                    <a:pt x="2433" y="462"/>
                  </a:lnTo>
                  <a:lnTo>
                    <a:pt x="2431" y="460"/>
                  </a:lnTo>
                  <a:lnTo>
                    <a:pt x="2431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7" y="458"/>
                  </a:lnTo>
                  <a:lnTo>
                    <a:pt x="2425" y="458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58"/>
                  </a:lnTo>
                  <a:lnTo>
                    <a:pt x="2421" y="456"/>
                  </a:lnTo>
                  <a:lnTo>
                    <a:pt x="2420" y="456"/>
                  </a:lnTo>
                  <a:lnTo>
                    <a:pt x="2420" y="456"/>
                  </a:lnTo>
                  <a:lnTo>
                    <a:pt x="2416" y="458"/>
                  </a:lnTo>
                  <a:lnTo>
                    <a:pt x="2414" y="460"/>
                  </a:lnTo>
                  <a:lnTo>
                    <a:pt x="2406" y="462"/>
                  </a:lnTo>
                  <a:lnTo>
                    <a:pt x="2404" y="462"/>
                  </a:lnTo>
                  <a:lnTo>
                    <a:pt x="2404" y="464"/>
                  </a:lnTo>
                  <a:lnTo>
                    <a:pt x="2406" y="466"/>
                  </a:lnTo>
                  <a:lnTo>
                    <a:pt x="2408" y="468"/>
                  </a:lnTo>
                  <a:lnTo>
                    <a:pt x="2408" y="470"/>
                  </a:lnTo>
                  <a:lnTo>
                    <a:pt x="2408" y="470"/>
                  </a:lnTo>
                  <a:lnTo>
                    <a:pt x="2406" y="472"/>
                  </a:lnTo>
                  <a:lnTo>
                    <a:pt x="2406" y="472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9"/>
                  </a:lnTo>
                  <a:lnTo>
                    <a:pt x="2410" y="479"/>
                  </a:lnTo>
                  <a:lnTo>
                    <a:pt x="2412" y="481"/>
                  </a:lnTo>
                  <a:lnTo>
                    <a:pt x="2412" y="481"/>
                  </a:lnTo>
                  <a:lnTo>
                    <a:pt x="2414" y="483"/>
                  </a:lnTo>
                  <a:lnTo>
                    <a:pt x="2416" y="483"/>
                  </a:lnTo>
                  <a:lnTo>
                    <a:pt x="2416" y="483"/>
                  </a:lnTo>
                  <a:lnTo>
                    <a:pt x="2418" y="487"/>
                  </a:lnTo>
                  <a:lnTo>
                    <a:pt x="2418" y="487"/>
                  </a:lnTo>
                  <a:lnTo>
                    <a:pt x="2420" y="487"/>
                  </a:lnTo>
                  <a:lnTo>
                    <a:pt x="2420" y="487"/>
                  </a:lnTo>
                  <a:lnTo>
                    <a:pt x="2421" y="487"/>
                  </a:lnTo>
                  <a:lnTo>
                    <a:pt x="2421" y="487"/>
                  </a:lnTo>
                  <a:lnTo>
                    <a:pt x="2423" y="487"/>
                  </a:lnTo>
                  <a:lnTo>
                    <a:pt x="2423" y="489"/>
                  </a:lnTo>
                  <a:lnTo>
                    <a:pt x="2425" y="489"/>
                  </a:lnTo>
                  <a:lnTo>
                    <a:pt x="2427" y="489"/>
                  </a:lnTo>
                  <a:lnTo>
                    <a:pt x="2427" y="487"/>
                  </a:lnTo>
                  <a:lnTo>
                    <a:pt x="2427" y="485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31" y="479"/>
                  </a:lnTo>
                  <a:lnTo>
                    <a:pt x="2433" y="470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3" y="462"/>
                  </a:lnTo>
                  <a:close/>
                  <a:moveTo>
                    <a:pt x="2052" y="152"/>
                  </a:moveTo>
                  <a:lnTo>
                    <a:pt x="2052" y="153"/>
                  </a:lnTo>
                  <a:lnTo>
                    <a:pt x="2056" y="157"/>
                  </a:lnTo>
                  <a:lnTo>
                    <a:pt x="2058" y="157"/>
                  </a:lnTo>
                  <a:lnTo>
                    <a:pt x="2058" y="157"/>
                  </a:lnTo>
                  <a:lnTo>
                    <a:pt x="2058" y="159"/>
                  </a:lnTo>
                  <a:lnTo>
                    <a:pt x="2058" y="159"/>
                  </a:lnTo>
                  <a:lnTo>
                    <a:pt x="2058" y="161"/>
                  </a:lnTo>
                  <a:lnTo>
                    <a:pt x="2056" y="165"/>
                  </a:lnTo>
                  <a:lnTo>
                    <a:pt x="2058" y="165"/>
                  </a:lnTo>
                  <a:lnTo>
                    <a:pt x="2058" y="167"/>
                  </a:lnTo>
                  <a:lnTo>
                    <a:pt x="2062" y="167"/>
                  </a:lnTo>
                  <a:lnTo>
                    <a:pt x="2064" y="167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70"/>
                  </a:lnTo>
                  <a:lnTo>
                    <a:pt x="2066" y="169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5"/>
                  </a:lnTo>
                  <a:lnTo>
                    <a:pt x="2067" y="165"/>
                  </a:lnTo>
                  <a:lnTo>
                    <a:pt x="2066" y="163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4" y="161"/>
                  </a:lnTo>
                  <a:lnTo>
                    <a:pt x="2064" y="161"/>
                  </a:lnTo>
                  <a:lnTo>
                    <a:pt x="2064" y="159"/>
                  </a:lnTo>
                  <a:lnTo>
                    <a:pt x="2064" y="159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3"/>
                  </a:lnTo>
                  <a:lnTo>
                    <a:pt x="2058" y="150"/>
                  </a:lnTo>
                  <a:lnTo>
                    <a:pt x="2058" y="148"/>
                  </a:lnTo>
                  <a:lnTo>
                    <a:pt x="2054" y="148"/>
                  </a:lnTo>
                  <a:lnTo>
                    <a:pt x="2052" y="146"/>
                  </a:lnTo>
                  <a:lnTo>
                    <a:pt x="2050" y="148"/>
                  </a:lnTo>
                  <a:lnTo>
                    <a:pt x="2050" y="150"/>
                  </a:lnTo>
                  <a:lnTo>
                    <a:pt x="2050" y="152"/>
                  </a:lnTo>
                  <a:lnTo>
                    <a:pt x="2052" y="152"/>
                  </a:lnTo>
                  <a:close/>
                  <a:moveTo>
                    <a:pt x="1992" y="952"/>
                  </a:moveTo>
                  <a:lnTo>
                    <a:pt x="1990" y="952"/>
                  </a:lnTo>
                  <a:lnTo>
                    <a:pt x="1990" y="952"/>
                  </a:lnTo>
                  <a:lnTo>
                    <a:pt x="1990" y="952"/>
                  </a:lnTo>
                  <a:lnTo>
                    <a:pt x="1988" y="954"/>
                  </a:lnTo>
                  <a:lnTo>
                    <a:pt x="1982" y="956"/>
                  </a:lnTo>
                  <a:lnTo>
                    <a:pt x="1982" y="956"/>
                  </a:lnTo>
                  <a:lnTo>
                    <a:pt x="1982" y="960"/>
                  </a:lnTo>
                  <a:lnTo>
                    <a:pt x="1980" y="960"/>
                  </a:lnTo>
                  <a:lnTo>
                    <a:pt x="1978" y="962"/>
                  </a:lnTo>
                  <a:lnTo>
                    <a:pt x="1978" y="964"/>
                  </a:lnTo>
                  <a:lnTo>
                    <a:pt x="1978" y="964"/>
                  </a:lnTo>
                  <a:lnTo>
                    <a:pt x="1978" y="966"/>
                  </a:lnTo>
                  <a:lnTo>
                    <a:pt x="1978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4" y="966"/>
                  </a:lnTo>
                  <a:lnTo>
                    <a:pt x="1984" y="968"/>
                  </a:lnTo>
                  <a:lnTo>
                    <a:pt x="1984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8" y="964"/>
                  </a:lnTo>
                  <a:lnTo>
                    <a:pt x="1988" y="964"/>
                  </a:lnTo>
                  <a:lnTo>
                    <a:pt x="1990" y="964"/>
                  </a:lnTo>
                  <a:lnTo>
                    <a:pt x="1990" y="964"/>
                  </a:lnTo>
                  <a:lnTo>
                    <a:pt x="1992" y="964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4" y="966"/>
                  </a:lnTo>
                  <a:lnTo>
                    <a:pt x="1994" y="966"/>
                  </a:lnTo>
                  <a:lnTo>
                    <a:pt x="1995" y="964"/>
                  </a:lnTo>
                  <a:lnTo>
                    <a:pt x="1997" y="964"/>
                  </a:lnTo>
                  <a:lnTo>
                    <a:pt x="1999" y="964"/>
                  </a:lnTo>
                  <a:lnTo>
                    <a:pt x="1999" y="962"/>
                  </a:lnTo>
                  <a:lnTo>
                    <a:pt x="1999" y="962"/>
                  </a:lnTo>
                  <a:lnTo>
                    <a:pt x="2001" y="962"/>
                  </a:lnTo>
                  <a:lnTo>
                    <a:pt x="2005" y="964"/>
                  </a:lnTo>
                  <a:lnTo>
                    <a:pt x="2007" y="962"/>
                  </a:lnTo>
                  <a:lnTo>
                    <a:pt x="2018" y="960"/>
                  </a:lnTo>
                  <a:lnTo>
                    <a:pt x="2024" y="960"/>
                  </a:lnTo>
                  <a:lnTo>
                    <a:pt x="2028" y="960"/>
                  </a:lnTo>
                  <a:lnTo>
                    <a:pt x="2030" y="960"/>
                  </a:lnTo>
                  <a:lnTo>
                    <a:pt x="2031" y="958"/>
                  </a:lnTo>
                  <a:lnTo>
                    <a:pt x="2031" y="958"/>
                  </a:lnTo>
                  <a:lnTo>
                    <a:pt x="2031" y="956"/>
                  </a:lnTo>
                  <a:lnTo>
                    <a:pt x="2031" y="951"/>
                  </a:lnTo>
                  <a:lnTo>
                    <a:pt x="2031" y="951"/>
                  </a:lnTo>
                  <a:lnTo>
                    <a:pt x="2031" y="949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28" y="947"/>
                  </a:lnTo>
                  <a:lnTo>
                    <a:pt x="2026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18" y="947"/>
                  </a:lnTo>
                  <a:lnTo>
                    <a:pt x="2016" y="947"/>
                  </a:lnTo>
                  <a:lnTo>
                    <a:pt x="2007" y="947"/>
                  </a:lnTo>
                  <a:lnTo>
                    <a:pt x="2001" y="947"/>
                  </a:lnTo>
                  <a:lnTo>
                    <a:pt x="2001" y="947"/>
                  </a:lnTo>
                  <a:lnTo>
                    <a:pt x="1999" y="947"/>
                  </a:lnTo>
                  <a:lnTo>
                    <a:pt x="1995" y="949"/>
                  </a:lnTo>
                  <a:lnTo>
                    <a:pt x="1995" y="949"/>
                  </a:lnTo>
                  <a:lnTo>
                    <a:pt x="1995" y="945"/>
                  </a:lnTo>
                  <a:lnTo>
                    <a:pt x="1994" y="945"/>
                  </a:lnTo>
                  <a:lnTo>
                    <a:pt x="1992" y="945"/>
                  </a:lnTo>
                  <a:lnTo>
                    <a:pt x="1988" y="945"/>
                  </a:lnTo>
                  <a:lnTo>
                    <a:pt x="1988" y="945"/>
                  </a:lnTo>
                  <a:lnTo>
                    <a:pt x="1986" y="945"/>
                  </a:lnTo>
                  <a:lnTo>
                    <a:pt x="1986" y="945"/>
                  </a:lnTo>
                  <a:lnTo>
                    <a:pt x="1986" y="947"/>
                  </a:lnTo>
                  <a:lnTo>
                    <a:pt x="1984" y="947"/>
                  </a:lnTo>
                  <a:lnTo>
                    <a:pt x="1984" y="949"/>
                  </a:lnTo>
                  <a:lnTo>
                    <a:pt x="1984" y="949"/>
                  </a:lnTo>
                  <a:lnTo>
                    <a:pt x="1982" y="949"/>
                  </a:lnTo>
                  <a:lnTo>
                    <a:pt x="1982" y="951"/>
                  </a:lnTo>
                  <a:lnTo>
                    <a:pt x="1982" y="952"/>
                  </a:lnTo>
                  <a:lnTo>
                    <a:pt x="1984" y="952"/>
                  </a:lnTo>
                  <a:lnTo>
                    <a:pt x="1988" y="951"/>
                  </a:lnTo>
                  <a:lnTo>
                    <a:pt x="1990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2"/>
                  </a:lnTo>
                  <a:close/>
                  <a:moveTo>
                    <a:pt x="1854" y="771"/>
                  </a:moveTo>
                  <a:lnTo>
                    <a:pt x="1855" y="771"/>
                  </a:lnTo>
                  <a:lnTo>
                    <a:pt x="1855" y="771"/>
                  </a:lnTo>
                  <a:lnTo>
                    <a:pt x="1855" y="769"/>
                  </a:lnTo>
                  <a:lnTo>
                    <a:pt x="1855" y="767"/>
                  </a:lnTo>
                  <a:lnTo>
                    <a:pt x="1855" y="767"/>
                  </a:lnTo>
                  <a:lnTo>
                    <a:pt x="1854" y="767"/>
                  </a:lnTo>
                  <a:lnTo>
                    <a:pt x="1854" y="769"/>
                  </a:lnTo>
                  <a:lnTo>
                    <a:pt x="1854" y="769"/>
                  </a:lnTo>
                  <a:lnTo>
                    <a:pt x="1854" y="771"/>
                  </a:lnTo>
                  <a:lnTo>
                    <a:pt x="1854" y="771"/>
                  </a:lnTo>
                  <a:close/>
                  <a:moveTo>
                    <a:pt x="1846" y="964"/>
                  </a:moveTo>
                  <a:lnTo>
                    <a:pt x="1844" y="964"/>
                  </a:lnTo>
                  <a:lnTo>
                    <a:pt x="1844" y="966"/>
                  </a:lnTo>
                  <a:lnTo>
                    <a:pt x="1844" y="968"/>
                  </a:lnTo>
                  <a:lnTo>
                    <a:pt x="1846" y="969"/>
                  </a:lnTo>
                  <a:lnTo>
                    <a:pt x="1848" y="968"/>
                  </a:lnTo>
                  <a:lnTo>
                    <a:pt x="1850" y="966"/>
                  </a:lnTo>
                  <a:lnTo>
                    <a:pt x="1848" y="966"/>
                  </a:lnTo>
                  <a:lnTo>
                    <a:pt x="1846" y="964"/>
                  </a:lnTo>
                  <a:close/>
                  <a:moveTo>
                    <a:pt x="1846" y="712"/>
                  </a:moveTo>
                  <a:lnTo>
                    <a:pt x="1846" y="712"/>
                  </a:lnTo>
                  <a:lnTo>
                    <a:pt x="1846" y="710"/>
                  </a:lnTo>
                  <a:lnTo>
                    <a:pt x="1844" y="710"/>
                  </a:lnTo>
                  <a:lnTo>
                    <a:pt x="1844" y="712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6" y="712"/>
                  </a:lnTo>
                  <a:close/>
                  <a:moveTo>
                    <a:pt x="1901" y="481"/>
                  </a:moveTo>
                  <a:lnTo>
                    <a:pt x="1903" y="481"/>
                  </a:lnTo>
                  <a:lnTo>
                    <a:pt x="1903" y="481"/>
                  </a:lnTo>
                  <a:lnTo>
                    <a:pt x="1903" y="481"/>
                  </a:lnTo>
                  <a:lnTo>
                    <a:pt x="1905" y="479"/>
                  </a:lnTo>
                  <a:lnTo>
                    <a:pt x="1905" y="479"/>
                  </a:lnTo>
                  <a:lnTo>
                    <a:pt x="1901" y="475"/>
                  </a:lnTo>
                  <a:lnTo>
                    <a:pt x="1901" y="475"/>
                  </a:lnTo>
                  <a:lnTo>
                    <a:pt x="1901" y="473"/>
                  </a:lnTo>
                  <a:lnTo>
                    <a:pt x="1901" y="473"/>
                  </a:lnTo>
                  <a:lnTo>
                    <a:pt x="1899" y="473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899" y="477"/>
                  </a:lnTo>
                  <a:lnTo>
                    <a:pt x="1897" y="477"/>
                  </a:lnTo>
                  <a:lnTo>
                    <a:pt x="1897" y="477"/>
                  </a:lnTo>
                  <a:lnTo>
                    <a:pt x="1897" y="475"/>
                  </a:lnTo>
                  <a:lnTo>
                    <a:pt x="1895" y="475"/>
                  </a:lnTo>
                  <a:lnTo>
                    <a:pt x="1895" y="475"/>
                  </a:lnTo>
                  <a:lnTo>
                    <a:pt x="1893" y="475"/>
                  </a:lnTo>
                  <a:lnTo>
                    <a:pt x="1889" y="475"/>
                  </a:lnTo>
                  <a:lnTo>
                    <a:pt x="1889" y="475"/>
                  </a:lnTo>
                  <a:lnTo>
                    <a:pt x="1888" y="477"/>
                  </a:lnTo>
                  <a:lnTo>
                    <a:pt x="1888" y="477"/>
                  </a:lnTo>
                  <a:lnTo>
                    <a:pt x="1886" y="477"/>
                  </a:lnTo>
                  <a:lnTo>
                    <a:pt x="1884" y="477"/>
                  </a:lnTo>
                  <a:lnTo>
                    <a:pt x="1882" y="475"/>
                  </a:lnTo>
                  <a:lnTo>
                    <a:pt x="1882" y="477"/>
                  </a:lnTo>
                  <a:lnTo>
                    <a:pt x="1876" y="483"/>
                  </a:lnTo>
                  <a:lnTo>
                    <a:pt x="1876" y="485"/>
                  </a:lnTo>
                  <a:lnTo>
                    <a:pt x="1874" y="489"/>
                  </a:lnTo>
                  <a:lnTo>
                    <a:pt x="1874" y="490"/>
                  </a:lnTo>
                  <a:lnTo>
                    <a:pt x="1874" y="494"/>
                  </a:lnTo>
                  <a:lnTo>
                    <a:pt x="1880" y="504"/>
                  </a:lnTo>
                  <a:lnTo>
                    <a:pt x="1880" y="504"/>
                  </a:lnTo>
                  <a:lnTo>
                    <a:pt x="1882" y="504"/>
                  </a:lnTo>
                  <a:lnTo>
                    <a:pt x="1888" y="498"/>
                  </a:lnTo>
                  <a:lnTo>
                    <a:pt x="1889" y="496"/>
                  </a:lnTo>
                  <a:lnTo>
                    <a:pt x="1889" y="494"/>
                  </a:lnTo>
                  <a:lnTo>
                    <a:pt x="1891" y="492"/>
                  </a:lnTo>
                  <a:lnTo>
                    <a:pt x="1891" y="492"/>
                  </a:lnTo>
                  <a:lnTo>
                    <a:pt x="1891" y="490"/>
                  </a:lnTo>
                  <a:lnTo>
                    <a:pt x="1893" y="490"/>
                  </a:lnTo>
                  <a:lnTo>
                    <a:pt x="1895" y="487"/>
                  </a:lnTo>
                  <a:lnTo>
                    <a:pt x="1895" y="487"/>
                  </a:lnTo>
                  <a:lnTo>
                    <a:pt x="1897" y="487"/>
                  </a:lnTo>
                  <a:lnTo>
                    <a:pt x="1897" y="487"/>
                  </a:lnTo>
                  <a:lnTo>
                    <a:pt x="1897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7"/>
                  </a:lnTo>
                  <a:lnTo>
                    <a:pt x="1899" y="489"/>
                  </a:lnTo>
                  <a:lnTo>
                    <a:pt x="1901" y="496"/>
                  </a:lnTo>
                  <a:lnTo>
                    <a:pt x="1901" y="500"/>
                  </a:lnTo>
                  <a:lnTo>
                    <a:pt x="1897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4"/>
                  </a:lnTo>
                  <a:lnTo>
                    <a:pt x="1895" y="504"/>
                  </a:lnTo>
                  <a:lnTo>
                    <a:pt x="1897" y="504"/>
                  </a:lnTo>
                  <a:lnTo>
                    <a:pt x="1899" y="504"/>
                  </a:lnTo>
                  <a:lnTo>
                    <a:pt x="1899" y="506"/>
                  </a:lnTo>
                  <a:lnTo>
                    <a:pt x="1899" y="506"/>
                  </a:lnTo>
                  <a:lnTo>
                    <a:pt x="1901" y="506"/>
                  </a:lnTo>
                  <a:lnTo>
                    <a:pt x="1903" y="504"/>
                  </a:lnTo>
                  <a:lnTo>
                    <a:pt x="1903" y="504"/>
                  </a:lnTo>
                  <a:lnTo>
                    <a:pt x="1903" y="506"/>
                  </a:lnTo>
                  <a:lnTo>
                    <a:pt x="1905" y="506"/>
                  </a:lnTo>
                  <a:lnTo>
                    <a:pt x="1905" y="507"/>
                  </a:lnTo>
                  <a:lnTo>
                    <a:pt x="1905" y="506"/>
                  </a:lnTo>
                  <a:lnTo>
                    <a:pt x="1905" y="504"/>
                  </a:lnTo>
                  <a:lnTo>
                    <a:pt x="1905" y="498"/>
                  </a:lnTo>
                  <a:lnTo>
                    <a:pt x="1905" y="496"/>
                  </a:lnTo>
                  <a:lnTo>
                    <a:pt x="1907" y="492"/>
                  </a:lnTo>
                  <a:lnTo>
                    <a:pt x="1907" y="492"/>
                  </a:lnTo>
                  <a:lnTo>
                    <a:pt x="1908" y="492"/>
                  </a:lnTo>
                  <a:lnTo>
                    <a:pt x="1908" y="492"/>
                  </a:lnTo>
                  <a:lnTo>
                    <a:pt x="1910" y="492"/>
                  </a:lnTo>
                  <a:lnTo>
                    <a:pt x="1910" y="492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2" y="494"/>
                  </a:lnTo>
                  <a:lnTo>
                    <a:pt x="1912" y="496"/>
                  </a:lnTo>
                  <a:lnTo>
                    <a:pt x="1912" y="498"/>
                  </a:lnTo>
                  <a:lnTo>
                    <a:pt x="1914" y="498"/>
                  </a:lnTo>
                  <a:lnTo>
                    <a:pt x="1916" y="498"/>
                  </a:lnTo>
                  <a:lnTo>
                    <a:pt x="1916" y="498"/>
                  </a:lnTo>
                  <a:lnTo>
                    <a:pt x="1918" y="498"/>
                  </a:lnTo>
                  <a:lnTo>
                    <a:pt x="1918" y="498"/>
                  </a:lnTo>
                  <a:lnTo>
                    <a:pt x="1920" y="498"/>
                  </a:lnTo>
                  <a:lnTo>
                    <a:pt x="1922" y="494"/>
                  </a:lnTo>
                  <a:lnTo>
                    <a:pt x="1924" y="494"/>
                  </a:lnTo>
                  <a:lnTo>
                    <a:pt x="1924" y="492"/>
                  </a:lnTo>
                  <a:lnTo>
                    <a:pt x="1924" y="492"/>
                  </a:lnTo>
                  <a:lnTo>
                    <a:pt x="1924" y="490"/>
                  </a:lnTo>
                  <a:lnTo>
                    <a:pt x="1924" y="489"/>
                  </a:lnTo>
                  <a:lnTo>
                    <a:pt x="1925" y="487"/>
                  </a:lnTo>
                  <a:lnTo>
                    <a:pt x="1925" y="485"/>
                  </a:lnTo>
                  <a:lnTo>
                    <a:pt x="1925" y="483"/>
                  </a:lnTo>
                  <a:lnTo>
                    <a:pt x="1924" y="483"/>
                  </a:lnTo>
                  <a:lnTo>
                    <a:pt x="1924" y="483"/>
                  </a:lnTo>
                  <a:lnTo>
                    <a:pt x="1922" y="483"/>
                  </a:lnTo>
                  <a:lnTo>
                    <a:pt x="1922" y="481"/>
                  </a:lnTo>
                  <a:lnTo>
                    <a:pt x="1920" y="481"/>
                  </a:lnTo>
                  <a:lnTo>
                    <a:pt x="1918" y="479"/>
                  </a:lnTo>
                  <a:lnTo>
                    <a:pt x="1918" y="481"/>
                  </a:lnTo>
                  <a:lnTo>
                    <a:pt x="1918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79"/>
                  </a:lnTo>
                  <a:lnTo>
                    <a:pt x="1916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2" y="479"/>
                  </a:lnTo>
                  <a:lnTo>
                    <a:pt x="1912" y="479"/>
                  </a:lnTo>
                  <a:lnTo>
                    <a:pt x="1910" y="481"/>
                  </a:lnTo>
                  <a:lnTo>
                    <a:pt x="1910" y="483"/>
                  </a:lnTo>
                  <a:lnTo>
                    <a:pt x="1910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7" y="489"/>
                  </a:lnTo>
                  <a:lnTo>
                    <a:pt x="1905" y="490"/>
                  </a:lnTo>
                  <a:lnTo>
                    <a:pt x="1903" y="490"/>
                  </a:lnTo>
                  <a:lnTo>
                    <a:pt x="1903" y="490"/>
                  </a:lnTo>
                  <a:lnTo>
                    <a:pt x="1903" y="489"/>
                  </a:lnTo>
                  <a:lnTo>
                    <a:pt x="1903" y="487"/>
                  </a:lnTo>
                  <a:lnTo>
                    <a:pt x="1903" y="487"/>
                  </a:lnTo>
                  <a:lnTo>
                    <a:pt x="1903" y="485"/>
                  </a:lnTo>
                  <a:lnTo>
                    <a:pt x="1901" y="485"/>
                  </a:lnTo>
                  <a:lnTo>
                    <a:pt x="1901" y="485"/>
                  </a:lnTo>
                  <a:lnTo>
                    <a:pt x="1901" y="483"/>
                  </a:lnTo>
                  <a:lnTo>
                    <a:pt x="1901" y="481"/>
                  </a:lnTo>
                  <a:close/>
                  <a:moveTo>
                    <a:pt x="1908" y="483"/>
                  </a:moveTo>
                  <a:lnTo>
                    <a:pt x="1908" y="483"/>
                  </a:lnTo>
                  <a:lnTo>
                    <a:pt x="1910" y="477"/>
                  </a:lnTo>
                  <a:lnTo>
                    <a:pt x="1908" y="477"/>
                  </a:lnTo>
                  <a:lnTo>
                    <a:pt x="1908" y="477"/>
                  </a:lnTo>
                  <a:lnTo>
                    <a:pt x="1907" y="479"/>
                  </a:lnTo>
                  <a:lnTo>
                    <a:pt x="1907" y="479"/>
                  </a:lnTo>
                  <a:lnTo>
                    <a:pt x="1908" y="483"/>
                  </a:lnTo>
                  <a:lnTo>
                    <a:pt x="1908" y="483"/>
                  </a:lnTo>
                  <a:close/>
                  <a:moveTo>
                    <a:pt x="1871" y="701"/>
                  </a:moveTo>
                  <a:lnTo>
                    <a:pt x="1871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7" y="701"/>
                  </a:lnTo>
                  <a:lnTo>
                    <a:pt x="1867" y="703"/>
                  </a:lnTo>
                  <a:lnTo>
                    <a:pt x="1867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71" y="704"/>
                  </a:lnTo>
                  <a:lnTo>
                    <a:pt x="1871" y="704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1"/>
                  </a:lnTo>
                  <a:close/>
                  <a:moveTo>
                    <a:pt x="1852" y="778"/>
                  </a:moveTo>
                  <a:lnTo>
                    <a:pt x="1852" y="780"/>
                  </a:lnTo>
                  <a:lnTo>
                    <a:pt x="1852" y="780"/>
                  </a:lnTo>
                  <a:lnTo>
                    <a:pt x="1854" y="780"/>
                  </a:lnTo>
                  <a:lnTo>
                    <a:pt x="1854" y="780"/>
                  </a:lnTo>
                  <a:lnTo>
                    <a:pt x="1855" y="780"/>
                  </a:lnTo>
                  <a:lnTo>
                    <a:pt x="1857" y="780"/>
                  </a:lnTo>
                  <a:lnTo>
                    <a:pt x="1857" y="778"/>
                  </a:lnTo>
                  <a:lnTo>
                    <a:pt x="1857" y="776"/>
                  </a:lnTo>
                  <a:lnTo>
                    <a:pt x="1857" y="776"/>
                  </a:lnTo>
                  <a:lnTo>
                    <a:pt x="1857" y="774"/>
                  </a:lnTo>
                  <a:lnTo>
                    <a:pt x="1855" y="774"/>
                  </a:lnTo>
                  <a:lnTo>
                    <a:pt x="1854" y="778"/>
                  </a:lnTo>
                  <a:lnTo>
                    <a:pt x="1854" y="778"/>
                  </a:lnTo>
                  <a:lnTo>
                    <a:pt x="1852" y="778"/>
                  </a:lnTo>
                  <a:close/>
                  <a:moveTo>
                    <a:pt x="1978" y="528"/>
                  </a:moveTo>
                  <a:lnTo>
                    <a:pt x="1978" y="528"/>
                  </a:lnTo>
                  <a:lnTo>
                    <a:pt x="1977" y="528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2"/>
                  </a:lnTo>
                  <a:lnTo>
                    <a:pt x="1977" y="532"/>
                  </a:lnTo>
                  <a:lnTo>
                    <a:pt x="1978" y="532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0"/>
                  </a:lnTo>
                  <a:lnTo>
                    <a:pt x="1980" y="530"/>
                  </a:lnTo>
                  <a:lnTo>
                    <a:pt x="1978" y="528"/>
                  </a:lnTo>
                  <a:close/>
                  <a:moveTo>
                    <a:pt x="1977" y="951"/>
                  </a:moveTo>
                  <a:lnTo>
                    <a:pt x="1975" y="949"/>
                  </a:lnTo>
                  <a:lnTo>
                    <a:pt x="1975" y="947"/>
                  </a:lnTo>
                  <a:lnTo>
                    <a:pt x="1973" y="947"/>
                  </a:lnTo>
                  <a:lnTo>
                    <a:pt x="1973" y="947"/>
                  </a:lnTo>
                  <a:lnTo>
                    <a:pt x="1973" y="949"/>
                  </a:lnTo>
                  <a:lnTo>
                    <a:pt x="1973" y="949"/>
                  </a:lnTo>
                  <a:lnTo>
                    <a:pt x="1971" y="949"/>
                  </a:lnTo>
                  <a:lnTo>
                    <a:pt x="1969" y="952"/>
                  </a:lnTo>
                  <a:lnTo>
                    <a:pt x="1967" y="954"/>
                  </a:lnTo>
                  <a:lnTo>
                    <a:pt x="1965" y="958"/>
                  </a:lnTo>
                  <a:lnTo>
                    <a:pt x="1963" y="958"/>
                  </a:lnTo>
                  <a:lnTo>
                    <a:pt x="1963" y="960"/>
                  </a:lnTo>
                  <a:lnTo>
                    <a:pt x="1963" y="962"/>
                  </a:lnTo>
                  <a:lnTo>
                    <a:pt x="1961" y="962"/>
                  </a:lnTo>
                  <a:lnTo>
                    <a:pt x="1961" y="960"/>
                  </a:lnTo>
                  <a:lnTo>
                    <a:pt x="1961" y="960"/>
                  </a:lnTo>
                  <a:lnTo>
                    <a:pt x="1961" y="958"/>
                  </a:lnTo>
                  <a:lnTo>
                    <a:pt x="1961" y="958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58" y="956"/>
                  </a:lnTo>
                  <a:lnTo>
                    <a:pt x="1958" y="956"/>
                  </a:lnTo>
                  <a:lnTo>
                    <a:pt x="1954" y="958"/>
                  </a:lnTo>
                  <a:lnTo>
                    <a:pt x="1954" y="960"/>
                  </a:lnTo>
                  <a:lnTo>
                    <a:pt x="1950" y="964"/>
                  </a:lnTo>
                  <a:lnTo>
                    <a:pt x="1950" y="964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2" y="966"/>
                  </a:lnTo>
                  <a:lnTo>
                    <a:pt x="1954" y="966"/>
                  </a:lnTo>
                  <a:lnTo>
                    <a:pt x="1956" y="964"/>
                  </a:lnTo>
                  <a:lnTo>
                    <a:pt x="1956" y="964"/>
                  </a:lnTo>
                  <a:lnTo>
                    <a:pt x="1958" y="966"/>
                  </a:lnTo>
                  <a:lnTo>
                    <a:pt x="1958" y="966"/>
                  </a:lnTo>
                  <a:lnTo>
                    <a:pt x="1960" y="968"/>
                  </a:lnTo>
                  <a:lnTo>
                    <a:pt x="1960" y="969"/>
                  </a:lnTo>
                  <a:lnTo>
                    <a:pt x="1960" y="971"/>
                  </a:lnTo>
                  <a:lnTo>
                    <a:pt x="1960" y="973"/>
                  </a:lnTo>
                  <a:lnTo>
                    <a:pt x="1961" y="973"/>
                  </a:lnTo>
                  <a:lnTo>
                    <a:pt x="1963" y="973"/>
                  </a:lnTo>
                  <a:lnTo>
                    <a:pt x="1963" y="971"/>
                  </a:lnTo>
                  <a:lnTo>
                    <a:pt x="1965" y="971"/>
                  </a:lnTo>
                  <a:lnTo>
                    <a:pt x="1967" y="971"/>
                  </a:lnTo>
                  <a:lnTo>
                    <a:pt x="1967" y="969"/>
                  </a:lnTo>
                  <a:lnTo>
                    <a:pt x="1969" y="968"/>
                  </a:lnTo>
                  <a:lnTo>
                    <a:pt x="1969" y="968"/>
                  </a:lnTo>
                  <a:lnTo>
                    <a:pt x="1969" y="964"/>
                  </a:lnTo>
                  <a:lnTo>
                    <a:pt x="1971" y="962"/>
                  </a:lnTo>
                  <a:lnTo>
                    <a:pt x="1971" y="962"/>
                  </a:lnTo>
                  <a:lnTo>
                    <a:pt x="1973" y="960"/>
                  </a:lnTo>
                  <a:lnTo>
                    <a:pt x="1975" y="958"/>
                  </a:lnTo>
                  <a:lnTo>
                    <a:pt x="1977" y="956"/>
                  </a:lnTo>
                  <a:lnTo>
                    <a:pt x="1975" y="956"/>
                  </a:lnTo>
                  <a:lnTo>
                    <a:pt x="1975" y="954"/>
                  </a:lnTo>
                  <a:lnTo>
                    <a:pt x="1975" y="952"/>
                  </a:lnTo>
                  <a:lnTo>
                    <a:pt x="1977" y="951"/>
                  </a:lnTo>
                  <a:close/>
                  <a:moveTo>
                    <a:pt x="1978" y="756"/>
                  </a:move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close/>
                  <a:moveTo>
                    <a:pt x="1907" y="962"/>
                  </a:moveTo>
                  <a:lnTo>
                    <a:pt x="1910" y="962"/>
                  </a:lnTo>
                  <a:lnTo>
                    <a:pt x="1910" y="960"/>
                  </a:lnTo>
                  <a:lnTo>
                    <a:pt x="1910" y="956"/>
                  </a:lnTo>
                  <a:lnTo>
                    <a:pt x="1910" y="954"/>
                  </a:lnTo>
                  <a:lnTo>
                    <a:pt x="1910" y="954"/>
                  </a:lnTo>
                  <a:lnTo>
                    <a:pt x="1912" y="954"/>
                  </a:lnTo>
                  <a:lnTo>
                    <a:pt x="1912" y="954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08" y="952"/>
                  </a:lnTo>
                  <a:lnTo>
                    <a:pt x="1907" y="952"/>
                  </a:lnTo>
                  <a:lnTo>
                    <a:pt x="1907" y="951"/>
                  </a:lnTo>
                  <a:lnTo>
                    <a:pt x="1905" y="951"/>
                  </a:lnTo>
                  <a:lnTo>
                    <a:pt x="1901" y="951"/>
                  </a:lnTo>
                  <a:lnTo>
                    <a:pt x="1901" y="951"/>
                  </a:lnTo>
                  <a:lnTo>
                    <a:pt x="1899" y="952"/>
                  </a:lnTo>
                  <a:lnTo>
                    <a:pt x="1897" y="952"/>
                  </a:lnTo>
                  <a:lnTo>
                    <a:pt x="1897" y="952"/>
                  </a:lnTo>
                  <a:lnTo>
                    <a:pt x="1889" y="958"/>
                  </a:lnTo>
                  <a:lnTo>
                    <a:pt x="1889" y="960"/>
                  </a:lnTo>
                  <a:lnTo>
                    <a:pt x="1889" y="962"/>
                  </a:lnTo>
                  <a:lnTo>
                    <a:pt x="1891" y="964"/>
                  </a:lnTo>
                  <a:lnTo>
                    <a:pt x="1893" y="962"/>
                  </a:lnTo>
                  <a:lnTo>
                    <a:pt x="1899" y="962"/>
                  </a:lnTo>
                  <a:lnTo>
                    <a:pt x="1905" y="962"/>
                  </a:lnTo>
                  <a:lnTo>
                    <a:pt x="1907" y="962"/>
                  </a:lnTo>
                  <a:close/>
                  <a:moveTo>
                    <a:pt x="1927" y="968"/>
                  </a:moveTo>
                  <a:lnTo>
                    <a:pt x="1927" y="966"/>
                  </a:lnTo>
                  <a:lnTo>
                    <a:pt x="1929" y="966"/>
                  </a:lnTo>
                  <a:lnTo>
                    <a:pt x="1929" y="966"/>
                  </a:lnTo>
                  <a:lnTo>
                    <a:pt x="1929" y="964"/>
                  </a:lnTo>
                  <a:lnTo>
                    <a:pt x="1931" y="964"/>
                  </a:lnTo>
                  <a:lnTo>
                    <a:pt x="1933" y="962"/>
                  </a:lnTo>
                  <a:lnTo>
                    <a:pt x="1933" y="964"/>
                  </a:lnTo>
                  <a:lnTo>
                    <a:pt x="1933" y="964"/>
                  </a:lnTo>
                  <a:lnTo>
                    <a:pt x="1933" y="966"/>
                  </a:lnTo>
                  <a:lnTo>
                    <a:pt x="1935" y="964"/>
                  </a:lnTo>
                  <a:lnTo>
                    <a:pt x="1937" y="962"/>
                  </a:lnTo>
                  <a:lnTo>
                    <a:pt x="1939" y="960"/>
                  </a:lnTo>
                  <a:lnTo>
                    <a:pt x="1939" y="956"/>
                  </a:lnTo>
                  <a:lnTo>
                    <a:pt x="1941" y="956"/>
                  </a:lnTo>
                  <a:lnTo>
                    <a:pt x="1941" y="954"/>
                  </a:lnTo>
                  <a:lnTo>
                    <a:pt x="1942" y="954"/>
                  </a:lnTo>
                  <a:lnTo>
                    <a:pt x="1946" y="954"/>
                  </a:lnTo>
                  <a:lnTo>
                    <a:pt x="1950" y="954"/>
                  </a:lnTo>
                  <a:lnTo>
                    <a:pt x="1950" y="954"/>
                  </a:lnTo>
                  <a:lnTo>
                    <a:pt x="1952" y="952"/>
                  </a:lnTo>
                  <a:lnTo>
                    <a:pt x="1952" y="952"/>
                  </a:lnTo>
                  <a:lnTo>
                    <a:pt x="1952" y="951"/>
                  </a:lnTo>
                  <a:lnTo>
                    <a:pt x="1950" y="951"/>
                  </a:lnTo>
                  <a:lnTo>
                    <a:pt x="1948" y="951"/>
                  </a:lnTo>
                  <a:lnTo>
                    <a:pt x="1946" y="951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1" y="947"/>
                  </a:lnTo>
                  <a:lnTo>
                    <a:pt x="1941" y="949"/>
                  </a:lnTo>
                  <a:lnTo>
                    <a:pt x="1941" y="949"/>
                  </a:lnTo>
                  <a:lnTo>
                    <a:pt x="1939" y="949"/>
                  </a:lnTo>
                  <a:lnTo>
                    <a:pt x="1937" y="951"/>
                  </a:lnTo>
                  <a:lnTo>
                    <a:pt x="1935" y="951"/>
                  </a:lnTo>
                  <a:lnTo>
                    <a:pt x="1935" y="951"/>
                  </a:lnTo>
                  <a:lnTo>
                    <a:pt x="1937" y="952"/>
                  </a:lnTo>
                  <a:lnTo>
                    <a:pt x="1935" y="952"/>
                  </a:lnTo>
                  <a:lnTo>
                    <a:pt x="1935" y="952"/>
                  </a:lnTo>
                  <a:lnTo>
                    <a:pt x="1933" y="952"/>
                  </a:lnTo>
                  <a:lnTo>
                    <a:pt x="1933" y="952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29" y="952"/>
                  </a:lnTo>
                  <a:lnTo>
                    <a:pt x="1931" y="952"/>
                  </a:lnTo>
                  <a:lnTo>
                    <a:pt x="1931" y="952"/>
                  </a:lnTo>
                  <a:lnTo>
                    <a:pt x="1931" y="954"/>
                  </a:lnTo>
                  <a:lnTo>
                    <a:pt x="1931" y="954"/>
                  </a:lnTo>
                  <a:lnTo>
                    <a:pt x="1931" y="956"/>
                  </a:lnTo>
                  <a:lnTo>
                    <a:pt x="1929" y="956"/>
                  </a:lnTo>
                  <a:lnTo>
                    <a:pt x="1929" y="954"/>
                  </a:lnTo>
                  <a:lnTo>
                    <a:pt x="1927" y="956"/>
                  </a:lnTo>
                  <a:lnTo>
                    <a:pt x="1927" y="956"/>
                  </a:lnTo>
                  <a:lnTo>
                    <a:pt x="1929" y="958"/>
                  </a:lnTo>
                  <a:lnTo>
                    <a:pt x="1929" y="958"/>
                  </a:lnTo>
                  <a:lnTo>
                    <a:pt x="1929" y="960"/>
                  </a:lnTo>
                  <a:lnTo>
                    <a:pt x="1927" y="960"/>
                  </a:lnTo>
                  <a:lnTo>
                    <a:pt x="1925" y="960"/>
                  </a:lnTo>
                  <a:lnTo>
                    <a:pt x="1925" y="960"/>
                  </a:lnTo>
                  <a:lnTo>
                    <a:pt x="1924" y="960"/>
                  </a:lnTo>
                  <a:lnTo>
                    <a:pt x="1924" y="958"/>
                  </a:lnTo>
                  <a:lnTo>
                    <a:pt x="1924" y="958"/>
                  </a:lnTo>
                  <a:lnTo>
                    <a:pt x="1924" y="956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4" y="951"/>
                  </a:lnTo>
                  <a:lnTo>
                    <a:pt x="1922" y="952"/>
                  </a:lnTo>
                  <a:lnTo>
                    <a:pt x="1920" y="952"/>
                  </a:lnTo>
                  <a:lnTo>
                    <a:pt x="1920" y="954"/>
                  </a:lnTo>
                  <a:lnTo>
                    <a:pt x="1918" y="954"/>
                  </a:lnTo>
                  <a:lnTo>
                    <a:pt x="1918" y="954"/>
                  </a:lnTo>
                  <a:lnTo>
                    <a:pt x="1916" y="954"/>
                  </a:lnTo>
                  <a:lnTo>
                    <a:pt x="1916" y="952"/>
                  </a:lnTo>
                  <a:lnTo>
                    <a:pt x="1914" y="954"/>
                  </a:lnTo>
                  <a:lnTo>
                    <a:pt x="1914" y="954"/>
                  </a:lnTo>
                  <a:lnTo>
                    <a:pt x="1912" y="956"/>
                  </a:lnTo>
                  <a:lnTo>
                    <a:pt x="1912" y="956"/>
                  </a:lnTo>
                  <a:lnTo>
                    <a:pt x="1918" y="956"/>
                  </a:lnTo>
                  <a:lnTo>
                    <a:pt x="1920" y="956"/>
                  </a:lnTo>
                  <a:lnTo>
                    <a:pt x="1920" y="958"/>
                  </a:lnTo>
                  <a:lnTo>
                    <a:pt x="1920" y="958"/>
                  </a:lnTo>
                  <a:lnTo>
                    <a:pt x="1920" y="960"/>
                  </a:lnTo>
                  <a:lnTo>
                    <a:pt x="1920" y="960"/>
                  </a:lnTo>
                  <a:lnTo>
                    <a:pt x="1914" y="962"/>
                  </a:lnTo>
                  <a:lnTo>
                    <a:pt x="1912" y="962"/>
                  </a:lnTo>
                  <a:lnTo>
                    <a:pt x="1912" y="964"/>
                  </a:lnTo>
                  <a:lnTo>
                    <a:pt x="1908" y="966"/>
                  </a:lnTo>
                  <a:lnTo>
                    <a:pt x="1905" y="969"/>
                  </a:lnTo>
                  <a:lnTo>
                    <a:pt x="1903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7" y="971"/>
                  </a:lnTo>
                  <a:lnTo>
                    <a:pt x="1907" y="971"/>
                  </a:lnTo>
                  <a:lnTo>
                    <a:pt x="1907" y="973"/>
                  </a:lnTo>
                  <a:lnTo>
                    <a:pt x="1907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10" y="971"/>
                  </a:lnTo>
                  <a:lnTo>
                    <a:pt x="1912" y="971"/>
                  </a:lnTo>
                  <a:lnTo>
                    <a:pt x="1914" y="973"/>
                  </a:lnTo>
                  <a:lnTo>
                    <a:pt x="1914" y="975"/>
                  </a:lnTo>
                  <a:lnTo>
                    <a:pt x="1916" y="975"/>
                  </a:lnTo>
                  <a:lnTo>
                    <a:pt x="1916" y="975"/>
                  </a:lnTo>
                  <a:lnTo>
                    <a:pt x="1918" y="975"/>
                  </a:lnTo>
                  <a:lnTo>
                    <a:pt x="1918" y="973"/>
                  </a:lnTo>
                  <a:lnTo>
                    <a:pt x="1918" y="973"/>
                  </a:lnTo>
                  <a:lnTo>
                    <a:pt x="1922" y="971"/>
                  </a:lnTo>
                  <a:lnTo>
                    <a:pt x="1922" y="971"/>
                  </a:lnTo>
                  <a:lnTo>
                    <a:pt x="1924" y="973"/>
                  </a:lnTo>
                  <a:lnTo>
                    <a:pt x="1925" y="973"/>
                  </a:lnTo>
                  <a:lnTo>
                    <a:pt x="1925" y="973"/>
                  </a:lnTo>
                  <a:lnTo>
                    <a:pt x="1927" y="973"/>
                  </a:lnTo>
                  <a:lnTo>
                    <a:pt x="1927" y="973"/>
                  </a:lnTo>
                  <a:lnTo>
                    <a:pt x="1929" y="971"/>
                  </a:lnTo>
                  <a:lnTo>
                    <a:pt x="1927" y="968"/>
                  </a:lnTo>
                  <a:lnTo>
                    <a:pt x="1925" y="968"/>
                  </a:lnTo>
                  <a:lnTo>
                    <a:pt x="1927" y="968"/>
                  </a:lnTo>
                  <a:lnTo>
                    <a:pt x="1927" y="968"/>
                  </a:lnTo>
                  <a:close/>
                  <a:moveTo>
                    <a:pt x="1897" y="964"/>
                  </a:moveTo>
                  <a:lnTo>
                    <a:pt x="1897" y="964"/>
                  </a:lnTo>
                  <a:lnTo>
                    <a:pt x="1895" y="966"/>
                  </a:lnTo>
                  <a:lnTo>
                    <a:pt x="1895" y="966"/>
                  </a:lnTo>
                  <a:lnTo>
                    <a:pt x="1893" y="966"/>
                  </a:lnTo>
                  <a:lnTo>
                    <a:pt x="1893" y="966"/>
                  </a:lnTo>
                  <a:lnTo>
                    <a:pt x="1891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8" y="966"/>
                  </a:lnTo>
                  <a:lnTo>
                    <a:pt x="1882" y="969"/>
                  </a:lnTo>
                  <a:lnTo>
                    <a:pt x="1880" y="975"/>
                  </a:lnTo>
                  <a:lnTo>
                    <a:pt x="1882" y="975"/>
                  </a:lnTo>
                  <a:lnTo>
                    <a:pt x="1882" y="977"/>
                  </a:lnTo>
                  <a:lnTo>
                    <a:pt x="1884" y="975"/>
                  </a:lnTo>
                  <a:lnTo>
                    <a:pt x="1886" y="975"/>
                  </a:lnTo>
                  <a:lnTo>
                    <a:pt x="1888" y="969"/>
                  </a:lnTo>
                  <a:lnTo>
                    <a:pt x="1891" y="968"/>
                  </a:lnTo>
                  <a:lnTo>
                    <a:pt x="1897" y="968"/>
                  </a:lnTo>
                  <a:lnTo>
                    <a:pt x="1899" y="968"/>
                  </a:lnTo>
                  <a:lnTo>
                    <a:pt x="1901" y="966"/>
                  </a:lnTo>
                  <a:lnTo>
                    <a:pt x="1901" y="966"/>
                  </a:lnTo>
                  <a:lnTo>
                    <a:pt x="1899" y="964"/>
                  </a:lnTo>
                  <a:lnTo>
                    <a:pt x="1897" y="964"/>
                  </a:lnTo>
                  <a:lnTo>
                    <a:pt x="1897" y="964"/>
                  </a:lnTo>
                  <a:close/>
                  <a:moveTo>
                    <a:pt x="1880" y="763"/>
                  </a:moveTo>
                  <a:lnTo>
                    <a:pt x="1880" y="763"/>
                  </a:lnTo>
                  <a:lnTo>
                    <a:pt x="1886" y="759"/>
                  </a:lnTo>
                  <a:lnTo>
                    <a:pt x="1888" y="759"/>
                  </a:lnTo>
                  <a:lnTo>
                    <a:pt x="1889" y="759"/>
                  </a:lnTo>
                  <a:lnTo>
                    <a:pt x="1889" y="761"/>
                  </a:lnTo>
                  <a:lnTo>
                    <a:pt x="1891" y="761"/>
                  </a:lnTo>
                  <a:lnTo>
                    <a:pt x="1893" y="761"/>
                  </a:lnTo>
                  <a:lnTo>
                    <a:pt x="1895" y="759"/>
                  </a:lnTo>
                  <a:lnTo>
                    <a:pt x="1897" y="759"/>
                  </a:lnTo>
                  <a:lnTo>
                    <a:pt x="1899" y="757"/>
                  </a:lnTo>
                  <a:lnTo>
                    <a:pt x="1901" y="756"/>
                  </a:lnTo>
                  <a:lnTo>
                    <a:pt x="1901" y="754"/>
                  </a:lnTo>
                  <a:lnTo>
                    <a:pt x="1903" y="754"/>
                  </a:lnTo>
                  <a:lnTo>
                    <a:pt x="1903" y="752"/>
                  </a:lnTo>
                  <a:lnTo>
                    <a:pt x="1903" y="750"/>
                  </a:lnTo>
                  <a:lnTo>
                    <a:pt x="1901" y="750"/>
                  </a:lnTo>
                  <a:lnTo>
                    <a:pt x="1899" y="748"/>
                  </a:lnTo>
                  <a:lnTo>
                    <a:pt x="1895" y="746"/>
                  </a:lnTo>
                  <a:lnTo>
                    <a:pt x="1895" y="746"/>
                  </a:lnTo>
                  <a:lnTo>
                    <a:pt x="1895" y="744"/>
                  </a:lnTo>
                  <a:lnTo>
                    <a:pt x="1893" y="744"/>
                  </a:lnTo>
                  <a:lnTo>
                    <a:pt x="1891" y="744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89" y="742"/>
                  </a:lnTo>
                  <a:lnTo>
                    <a:pt x="1888" y="744"/>
                  </a:lnTo>
                  <a:lnTo>
                    <a:pt x="1888" y="746"/>
                  </a:lnTo>
                  <a:lnTo>
                    <a:pt x="1886" y="746"/>
                  </a:lnTo>
                  <a:lnTo>
                    <a:pt x="1884" y="746"/>
                  </a:lnTo>
                  <a:lnTo>
                    <a:pt x="1884" y="744"/>
                  </a:lnTo>
                  <a:lnTo>
                    <a:pt x="1886" y="742"/>
                  </a:lnTo>
                  <a:lnTo>
                    <a:pt x="1886" y="740"/>
                  </a:lnTo>
                  <a:lnTo>
                    <a:pt x="1888" y="738"/>
                  </a:lnTo>
                  <a:lnTo>
                    <a:pt x="1888" y="737"/>
                  </a:lnTo>
                  <a:lnTo>
                    <a:pt x="1888" y="737"/>
                  </a:lnTo>
                  <a:lnTo>
                    <a:pt x="1886" y="735"/>
                  </a:lnTo>
                  <a:lnTo>
                    <a:pt x="1886" y="735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1"/>
                  </a:lnTo>
                  <a:lnTo>
                    <a:pt x="1886" y="731"/>
                  </a:lnTo>
                  <a:lnTo>
                    <a:pt x="1888" y="729"/>
                  </a:lnTo>
                  <a:lnTo>
                    <a:pt x="1889" y="727"/>
                  </a:lnTo>
                  <a:lnTo>
                    <a:pt x="1889" y="727"/>
                  </a:lnTo>
                  <a:lnTo>
                    <a:pt x="1889" y="723"/>
                  </a:lnTo>
                  <a:lnTo>
                    <a:pt x="1889" y="723"/>
                  </a:lnTo>
                  <a:lnTo>
                    <a:pt x="1889" y="721"/>
                  </a:lnTo>
                  <a:lnTo>
                    <a:pt x="1889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16"/>
                  </a:lnTo>
                  <a:lnTo>
                    <a:pt x="1891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5" y="718"/>
                  </a:lnTo>
                  <a:lnTo>
                    <a:pt x="1897" y="714"/>
                  </a:lnTo>
                  <a:lnTo>
                    <a:pt x="1899" y="714"/>
                  </a:lnTo>
                  <a:lnTo>
                    <a:pt x="1899" y="714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901" y="718"/>
                  </a:lnTo>
                  <a:lnTo>
                    <a:pt x="1901" y="718"/>
                  </a:lnTo>
                  <a:lnTo>
                    <a:pt x="1901" y="720"/>
                  </a:lnTo>
                  <a:lnTo>
                    <a:pt x="1901" y="721"/>
                  </a:lnTo>
                  <a:lnTo>
                    <a:pt x="1903" y="721"/>
                  </a:lnTo>
                  <a:lnTo>
                    <a:pt x="1903" y="720"/>
                  </a:lnTo>
                  <a:lnTo>
                    <a:pt x="1903" y="714"/>
                  </a:lnTo>
                  <a:lnTo>
                    <a:pt x="1903" y="712"/>
                  </a:lnTo>
                  <a:lnTo>
                    <a:pt x="1903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08"/>
                  </a:lnTo>
                  <a:lnTo>
                    <a:pt x="1901" y="708"/>
                  </a:lnTo>
                  <a:lnTo>
                    <a:pt x="1901" y="706"/>
                  </a:lnTo>
                  <a:lnTo>
                    <a:pt x="1901" y="704"/>
                  </a:lnTo>
                  <a:lnTo>
                    <a:pt x="1901" y="704"/>
                  </a:lnTo>
                  <a:lnTo>
                    <a:pt x="1899" y="701"/>
                  </a:lnTo>
                  <a:lnTo>
                    <a:pt x="1897" y="701"/>
                  </a:lnTo>
                  <a:lnTo>
                    <a:pt x="1893" y="697"/>
                  </a:lnTo>
                  <a:lnTo>
                    <a:pt x="1893" y="695"/>
                  </a:lnTo>
                  <a:lnTo>
                    <a:pt x="1891" y="693"/>
                  </a:lnTo>
                  <a:lnTo>
                    <a:pt x="1893" y="691"/>
                  </a:lnTo>
                  <a:lnTo>
                    <a:pt x="1893" y="691"/>
                  </a:lnTo>
                  <a:lnTo>
                    <a:pt x="1891" y="691"/>
                  </a:lnTo>
                  <a:lnTo>
                    <a:pt x="1889" y="691"/>
                  </a:lnTo>
                  <a:lnTo>
                    <a:pt x="1882" y="697"/>
                  </a:lnTo>
                  <a:lnTo>
                    <a:pt x="1882" y="697"/>
                  </a:lnTo>
                  <a:lnTo>
                    <a:pt x="1882" y="699"/>
                  </a:lnTo>
                  <a:lnTo>
                    <a:pt x="1882" y="701"/>
                  </a:lnTo>
                  <a:lnTo>
                    <a:pt x="1880" y="704"/>
                  </a:lnTo>
                  <a:lnTo>
                    <a:pt x="1878" y="706"/>
                  </a:lnTo>
                  <a:lnTo>
                    <a:pt x="1878" y="710"/>
                  </a:lnTo>
                  <a:lnTo>
                    <a:pt x="1878" y="721"/>
                  </a:lnTo>
                  <a:lnTo>
                    <a:pt x="1878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5"/>
                  </a:lnTo>
                  <a:lnTo>
                    <a:pt x="1876" y="727"/>
                  </a:lnTo>
                  <a:lnTo>
                    <a:pt x="1876" y="727"/>
                  </a:lnTo>
                  <a:lnTo>
                    <a:pt x="1876" y="729"/>
                  </a:lnTo>
                  <a:lnTo>
                    <a:pt x="1876" y="731"/>
                  </a:lnTo>
                  <a:lnTo>
                    <a:pt x="1872" y="735"/>
                  </a:lnTo>
                  <a:lnTo>
                    <a:pt x="1871" y="735"/>
                  </a:lnTo>
                  <a:lnTo>
                    <a:pt x="1872" y="735"/>
                  </a:lnTo>
                  <a:lnTo>
                    <a:pt x="1872" y="735"/>
                  </a:lnTo>
                  <a:lnTo>
                    <a:pt x="1874" y="735"/>
                  </a:lnTo>
                  <a:lnTo>
                    <a:pt x="1874" y="735"/>
                  </a:lnTo>
                  <a:lnTo>
                    <a:pt x="1874" y="737"/>
                  </a:lnTo>
                  <a:lnTo>
                    <a:pt x="1874" y="737"/>
                  </a:lnTo>
                  <a:lnTo>
                    <a:pt x="1872" y="738"/>
                  </a:lnTo>
                  <a:lnTo>
                    <a:pt x="1872" y="740"/>
                  </a:lnTo>
                  <a:lnTo>
                    <a:pt x="1872" y="742"/>
                  </a:lnTo>
                  <a:lnTo>
                    <a:pt x="1872" y="742"/>
                  </a:lnTo>
                  <a:lnTo>
                    <a:pt x="1872" y="744"/>
                  </a:lnTo>
                  <a:lnTo>
                    <a:pt x="1871" y="744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4" y="746"/>
                  </a:lnTo>
                  <a:lnTo>
                    <a:pt x="1876" y="746"/>
                  </a:lnTo>
                  <a:lnTo>
                    <a:pt x="1876" y="746"/>
                  </a:lnTo>
                  <a:lnTo>
                    <a:pt x="1874" y="748"/>
                  </a:lnTo>
                  <a:lnTo>
                    <a:pt x="1872" y="750"/>
                  </a:lnTo>
                  <a:lnTo>
                    <a:pt x="1871" y="750"/>
                  </a:lnTo>
                  <a:lnTo>
                    <a:pt x="1871" y="750"/>
                  </a:lnTo>
                  <a:lnTo>
                    <a:pt x="1869" y="750"/>
                  </a:lnTo>
                  <a:lnTo>
                    <a:pt x="1869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6"/>
                  </a:lnTo>
                  <a:lnTo>
                    <a:pt x="1865" y="757"/>
                  </a:lnTo>
                  <a:lnTo>
                    <a:pt x="1863" y="759"/>
                  </a:lnTo>
                  <a:lnTo>
                    <a:pt x="1863" y="759"/>
                  </a:lnTo>
                  <a:lnTo>
                    <a:pt x="1865" y="761"/>
                  </a:lnTo>
                  <a:lnTo>
                    <a:pt x="1865" y="761"/>
                  </a:lnTo>
                  <a:lnTo>
                    <a:pt x="1865" y="763"/>
                  </a:lnTo>
                  <a:lnTo>
                    <a:pt x="1859" y="767"/>
                  </a:lnTo>
                  <a:lnTo>
                    <a:pt x="1863" y="778"/>
                  </a:lnTo>
                  <a:lnTo>
                    <a:pt x="1865" y="778"/>
                  </a:lnTo>
                  <a:lnTo>
                    <a:pt x="1867" y="778"/>
                  </a:lnTo>
                  <a:lnTo>
                    <a:pt x="1867" y="778"/>
                  </a:lnTo>
                  <a:lnTo>
                    <a:pt x="1869" y="774"/>
                  </a:lnTo>
                  <a:lnTo>
                    <a:pt x="1871" y="774"/>
                  </a:lnTo>
                  <a:lnTo>
                    <a:pt x="1871" y="776"/>
                  </a:lnTo>
                  <a:lnTo>
                    <a:pt x="1871" y="776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4" y="778"/>
                  </a:lnTo>
                  <a:lnTo>
                    <a:pt x="1874" y="778"/>
                  </a:lnTo>
                  <a:lnTo>
                    <a:pt x="1874" y="780"/>
                  </a:lnTo>
                  <a:lnTo>
                    <a:pt x="1876" y="778"/>
                  </a:lnTo>
                  <a:lnTo>
                    <a:pt x="1876" y="778"/>
                  </a:lnTo>
                  <a:lnTo>
                    <a:pt x="1878" y="776"/>
                  </a:lnTo>
                  <a:lnTo>
                    <a:pt x="1880" y="771"/>
                  </a:lnTo>
                  <a:lnTo>
                    <a:pt x="1882" y="769"/>
                  </a:lnTo>
                  <a:lnTo>
                    <a:pt x="1882" y="767"/>
                  </a:lnTo>
                  <a:lnTo>
                    <a:pt x="1882" y="767"/>
                  </a:lnTo>
                  <a:lnTo>
                    <a:pt x="1880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80" y="763"/>
                  </a:lnTo>
                  <a:close/>
                  <a:moveTo>
                    <a:pt x="1859" y="761"/>
                  </a:moveTo>
                  <a:lnTo>
                    <a:pt x="1859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59"/>
                  </a:lnTo>
                  <a:lnTo>
                    <a:pt x="1861" y="759"/>
                  </a:lnTo>
                  <a:lnTo>
                    <a:pt x="1861" y="757"/>
                  </a:lnTo>
                  <a:lnTo>
                    <a:pt x="1863" y="756"/>
                  </a:lnTo>
                  <a:lnTo>
                    <a:pt x="1863" y="757"/>
                  </a:lnTo>
                  <a:lnTo>
                    <a:pt x="1865" y="756"/>
                  </a:lnTo>
                  <a:lnTo>
                    <a:pt x="1865" y="754"/>
                  </a:lnTo>
                  <a:lnTo>
                    <a:pt x="1865" y="754"/>
                  </a:lnTo>
                  <a:lnTo>
                    <a:pt x="1865" y="752"/>
                  </a:lnTo>
                  <a:lnTo>
                    <a:pt x="1865" y="750"/>
                  </a:lnTo>
                  <a:lnTo>
                    <a:pt x="1865" y="750"/>
                  </a:lnTo>
                  <a:lnTo>
                    <a:pt x="1863" y="750"/>
                  </a:lnTo>
                  <a:lnTo>
                    <a:pt x="1861" y="748"/>
                  </a:lnTo>
                  <a:lnTo>
                    <a:pt x="1861" y="748"/>
                  </a:lnTo>
                  <a:lnTo>
                    <a:pt x="1863" y="748"/>
                  </a:lnTo>
                  <a:lnTo>
                    <a:pt x="1863" y="748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1" y="746"/>
                  </a:lnTo>
                  <a:lnTo>
                    <a:pt x="1861" y="744"/>
                  </a:lnTo>
                  <a:lnTo>
                    <a:pt x="1861" y="744"/>
                  </a:lnTo>
                  <a:lnTo>
                    <a:pt x="1863" y="738"/>
                  </a:lnTo>
                  <a:lnTo>
                    <a:pt x="1865" y="737"/>
                  </a:lnTo>
                  <a:lnTo>
                    <a:pt x="1869" y="733"/>
                  </a:lnTo>
                  <a:lnTo>
                    <a:pt x="1871" y="731"/>
                  </a:lnTo>
                  <a:lnTo>
                    <a:pt x="1871" y="731"/>
                  </a:lnTo>
                  <a:lnTo>
                    <a:pt x="1871" y="729"/>
                  </a:lnTo>
                  <a:lnTo>
                    <a:pt x="1871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7"/>
                  </a:lnTo>
                  <a:lnTo>
                    <a:pt x="1872" y="727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1" y="723"/>
                  </a:lnTo>
                  <a:lnTo>
                    <a:pt x="1871" y="721"/>
                  </a:lnTo>
                  <a:lnTo>
                    <a:pt x="1871" y="718"/>
                  </a:lnTo>
                  <a:lnTo>
                    <a:pt x="1871" y="708"/>
                  </a:lnTo>
                  <a:lnTo>
                    <a:pt x="1869" y="708"/>
                  </a:lnTo>
                  <a:lnTo>
                    <a:pt x="1869" y="706"/>
                  </a:lnTo>
                  <a:lnTo>
                    <a:pt x="1867" y="706"/>
                  </a:lnTo>
                  <a:lnTo>
                    <a:pt x="1865" y="708"/>
                  </a:lnTo>
                  <a:lnTo>
                    <a:pt x="1861" y="710"/>
                  </a:lnTo>
                  <a:lnTo>
                    <a:pt x="1855" y="714"/>
                  </a:lnTo>
                  <a:lnTo>
                    <a:pt x="1854" y="714"/>
                  </a:lnTo>
                  <a:lnTo>
                    <a:pt x="1852" y="714"/>
                  </a:lnTo>
                  <a:lnTo>
                    <a:pt x="1848" y="716"/>
                  </a:lnTo>
                  <a:lnTo>
                    <a:pt x="1846" y="716"/>
                  </a:lnTo>
                  <a:lnTo>
                    <a:pt x="1846" y="718"/>
                  </a:lnTo>
                  <a:lnTo>
                    <a:pt x="1844" y="720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4" y="723"/>
                  </a:lnTo>
                  <a:lnTo>
                    <a:pt x="1844" y="725"/>
                  </a:lnTo>
                  <a:lnTo>
                    <a:pt x="1846" y="727"/>
                  </a:lnTo>
                  <a:lnTo>
                    <a:pt x="1846" y="729"/>
                  </a:lnTo>
                  <a:lnTo>
                    <a:pt x="1846" y="731"/>
                  </a:lnTo>
                  <a:lnTo>
                    <a:pt x="1848" y="735"/>
                  </a:lnTo>
                  <a:lnTo>
                    <a:pt x="1848" y="737"/>
                  </a:lnTo>
                  <a:lnTo>
                    <a:pt x="1848" y="737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4" y="740"/>
                  </a:lnTo>
                  <a:lnTo>
                    <a:pt x="1844" y="740"/>
                  </a:lnTo>
                  <a:lnTo>
                    <a:pt x="1842" y="740"/>
                  </a:lnTo>
                  <a:lnTo>
                    <a:pt x="1842" y="742"/>
                  </a:lnTo>
                  <a:lnTo>
                    <a:pt x="1842" y="748"/>
                  </a:lnTo>
                  <a:lnTo>
                    <a:pt x="1842" y="750"/>
                  </a:lnTo>
                  <a:lnTo>
                    <a:pt x="1840" y="750"/>
                  </a:lnTo>
                  <a:lnTo>
                    <a:pt x="1840" y="754"/>
                  </a:lnTo>
                  <a:lnTo>
                    <a:pt x="1838" y="756"/>
                  </a:lnTo>
                  <a:lnTo>
                    <a:pt x="1838" y="756"/>
                  </a:lnTo>
                  <a:lnTo>
                    <a:pt x="1840" y="757"/>
                  </a:lnTo>
                  <a:lnTo>
                    <a:pt x="1840" y="757"/>
                  </a:lnTo>
                  <a:lnTo>
                    <a:pt x="1840" y="759"/>
                  </a:lnTo>
                  <a:lnTo>
                    <a:pt x="1840" y="759"/>
                  </a:lnTo>
                  <a:lnTo>
                    <a:pt x="1842" y="759"/>
                  </a:lnTo>
                  <a:lnTo>
                    <a:pt x="1846" y="759"/>
                  </a:lnTo>
                  <a:lnTo>
                    <a:pt x="1846" y="759"/>
                  </a:lnTo>
                  <a:lnTo>
                    <a:pt x="1846" y="757"/>
                  </a:lnTo>
                  <a:lnTo>
                    <a:pt x="1846" y="756"/>
                  </a:lnTo>
                  <a:lnTo>
                    <a:pt x="1846" y="756"/>
                  </a:lnTo>
                  <a:lnTo>
                    <a:pt x="1848" y="754"/>
                  </a:lnTo>
                  <a:lnTo>
                    <a:pt x="1848" y="754"/>
                  </a:lnTo>
                  <a:lnTo>
                    <a:pt x="1850" y="754"/>
                  </a:lnTo>
                  <a:lnTo>
                    <a:pt x="1850" y="754"/>
                  </a:lnTo>
                  <a:lnTo>
                    <a:pt x="1852" y="754"/>
                  </a:lnTo>
                  <a:lnTo>
                    <a:pt x="1852" y="754"/>
                  </a:lnTo>
                  <a:lnTo>
                    <a:pt x="1848" y="756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50" y="759"/>
                  </a:lnTo>
                  <a:lnTo>
                    <a:pt x="1852" y="759"/>
                  </a:lnTo>
                  <a:lnTo>
                    <a:pt x="1852" y="759"/>
                  </a:lnTo>
                  <a:lnTo>
                    <a:pt x="1854" y="759"/>
                  </a:lnTo>
                  <a:lnTo>
                    <a:pt x="1854" y="756"/>
                  </a:lnTo>
                  <a:lnTo>
                    <a:pt x="1854" y="756"/>
                  </a:lnTo>
                  <a:lnTo>
                    <a:pt x="1854" y="754"/>
                  </a:lnTo>
                  <a:lnTo>
                    <a:pt x="1854" y="754"/>
                  </a:lnTo>
                  <a:lnTo>
                    <a:pt x="1855" y="752"/>
                  </a:lnTo>
                  <a:lnTo>
                    <a:pt x="1855" y="752"/>
                  </a:lnTo>
                  <a:lnTo>
                    <a:pt x="1855" y="754"/>
                  </a:lnTo>
                  <a:lnTo>
                    <a:pt x="1857" y="754"/>
                  </a:lnTo>
                  <a:lnTo>
                    <a:pt x="1857" y="756"/>
                  </a:lnTo>
                  <a:lnTo>
                    <a:pt x="1857" y="759"/>
                  </a:lnTo>
                  <a:lnTo>
                    <a:pt x="1857" y="761"/>
                  </a:lnTo>
                  <a:lnTo>
                    <a:pt x="1859" y="761"/>
                  </a:lnTo>
                  <a:lnTo>
                    <a:pt x="1859" y="761"/>
                  </a:lnTo>
                  <a:close/>
                  <a:moveTo>
                    <a:pt x="1946" y="528"/>
                  </a:moveTo>
                  <a:lnTo>
                    <a:pt x="1946" y="526"/>
                  </a:lnTo>
                  <a:lnTo>
                    <a:pt x="1944" y="526"/>
                  </a:lnTo>
                  <a:lnTo>
                    <a:pt x="1941" y="523"/>
                  </a:lnTo>
                  <a:lnTo>
                    <a:pt x="1941" y="525"/>
                  </a:lnTo>
                  <a:lnTo>
                    <a:pt x="1941" y="526"/>
                  </a:lnTo>
                  <a:lnTo>
                    <a:pt x="1941" y="530"/>
                  </a:lnTo>
                  <a:lnTo>
                    <a:pt x="1941" y="530"/>
                  </a:lnTo>
                  <a:lnTo>
                    <a:pt x="1942" y="532"/>
                  </a:lnTo>
                  <a:lnTo>
                    <a:pt x="1944" y="532"/>
                  </a:lnTo>
                  <a:lnTo>
                    <a:pt x="1944" y="532"/>
                  </a:lnTo>
                  <a:lnTo>
                    <a:pt x="1944" y="530"/>
                  </a:lnTo>
                  <a:lnTo>
                    <a:pt x="1946" y="530"/>
                  </a:lnTo>
                  <a:lnTo>
                    <a:pt x="1946" y="532"/>
                  </a:lnTo>
                  <a:lnTo>
                    <a:pt x="1946" y="530"/>
                  </a:lnTo>
                  <a:lnTo>
                    <a:pt x="1946" y="528"/>
                  </a:lnTo>
                  <a:close/>
                  <a:moveTo>
                    <a:pt x="1939" y="526"/>
                  </a:moveTo>
                  <a:lnTo>
                    <a:pt x="1939" y="526"/>
                  </a:lnTo>
                  <a:lnTo>
                    <a:pt x="1939" y="526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5" y="526"/>
                  </a:lnTo>
                  <a:lnTo>
                    <a:pt x="1937" y="528"/>
                  </a:lnTo>
                  <a:lnTo>
                    <a:pt x="1939" y="526"/>
                  </a:lnTo>
                  <a:lnTo>
                    <a:pt x="1939" y="526"/>
                  </a:lnTo>
                  <a:close/>
                  <a:moveTo>
                    <a:pt x="1935" y="765"/>
                  </a:moveTo>
                  <a:lnTo>
                    <a:pt x="1935" y="767"/>
                  </a:lnTo>
                  <a:lnTo>
                    <a:pt x="1937" y="767"/>
                  </a:lnTo>
                  <a:lnTo>
                    <a:pt x="1937" y="767"/>
                  </a:lnTo>
                  <a:lnTo>
                    <a:pt x="1939" y="769"/>
                  </a:lnTo>
                  <a:lnTo>
                    <a:pt x="1941" y="771"/>
                  </a:lnTo>
                  <a:lnTo>
                    <a:pt x="1941" y="773"/>
                  </a:lnTo>
                  <a:lnTo>
                    <a:pt x="1942" y="773"/>
                  </a:lnTo>
                  <a:lnTo>
                    <a:pt x="1942" y="771"/>
                  </a:lnTo>
                  <a:lnTo>
                    <a:pt x="1942" y="769"/>
                  </a:lnTo>
                  <a:lnTo>
                    <a:pt x="1942" y="769"/>
                  </a:lnTo>
                  <a:lnTo>
                    <a:pt x="1941" y="767"/>
                  </a:lnTo>
                  <a:lnTo>
                    <a:pt x="1939" y="767"/>
                  </a:lnTo>
                  <a:lnTo>
                    <a:pt x="1939" y="765"/>
                  </a:lnTo>
                  <a:lnTo>
                    <a:pt x="1937" y="765"/>
                  </a:lnTo>
                  <a:lnTo>
                    <a:pt x="1935" y="765"/>
                  </a:lnTo>
                  <a:lnTo>
                    <a:pt x="1935" y="765"/>
                  </a:lnTo>
                  <a:close/>
                  <a:moveTo>
                    <a:pt x="1956" y="519"/>
                  </a:moveTo>
                  <a:lnTo>
                    <a:pt x="1956" y="519"/>
                  </a:lnTo>
                  <a:lnTo>
                    <a:pt x="1956" y="521"/>
                  </a:lnTo>
                  <a:lnTo>
                    <a:pt x="1956" y="523"/>
                  </a:lnTo>
                  <a:lnTo>
                    <a:pt x="1958" y="525"/>
                  </a:lnTo>
                  <a:lnTo>
                    <a:pt x="1958" y="525"/>
                  </a:lnTo>
                  <a:lnTo>
                    <a:pt x="1958" y="523"/>
                  </a:lnTo>
                  <a:lnTo>
                    <a:pt x="1958" y="523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close/>
                  <a:moveTo>
                    <a:pt x="1944" y="534"/>
                  </a:moveTo>
                  <a:lnTo>
                    <a:pt x="1944" y="534"/>
                  </a:lnTo>
                  <a:lnTo>
                    <a:pt x="1944" y="536"/>
                  </a:lnTo>
                  <a:lnTo>
                    <a:pt x="1946" y="536"/>
                  </a:lnTo>
                  <a:lnTo>
                    <a:pt x="1946" y="534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4"/>
                  </a:lnTo>
                  <a:lnTo>
                    <a:pt x="1946" y="534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4" y="534"/>
                  </a:lnTo>
                  <a:close/>
                  <a:moveTo>
                    <a:pt x="1954" y="792"/>
                  </a:moveTo>
                  <a:lnTo>
                    <a:pt x="1954" y="793"/>
                  </a:lnTo>
                  <a:lnTo>
                    <a:pt x="1954" y="795"/>
                  </a:lnTo>
                  <a:lnTo>
                    <a:pt x="1954" y="795"/>
                  </a:lnTo>
                  <a:lnTo>
                    <a:pt x="1954" y="797"/>
                  </a:lnTo>
                  <a:lnTo>
                    <a:pt x="1956" y="797"/>
                  </a:lnTo>
                  <a:lnTo>
                    <a:pt x="1956" y="797"/>
                  </a:lnTo>
                  <a:lnTo>
                    <a:pt x="1958" y="799"/>
                  </a:lnTo>
                  <a:lnTo>
                    <a:pt x="1958" y="799"/>
                  </a:lnTo>
                  <a:lnTo>
                    <a:pt x="1958" y="801"/>
                  </a:lnTo>
                  <a:lnTo>
                    <a:pt x="1958" y="801"/>
                  </a:lnTo>
                  <a:lnTo>
                    <a:pt x="1960" y="803"/>
                  </a:lnTo>
                  <a:lnTo>
                    <a:pt x="1960" y="801"/>
                  </a:lnTo>
                  <a:lnTo>
                    <a:pt x="1960" y="799"/>
                  </a:lnTo>
                  <a:lnTo>
                    <a:pt x="1960" y="797"/>
                  </a:lnTo>
                  <a:lnTo>
                    <a:pt x="1960" y="797"/>
                  </a:lnTo>
                  <a:lnTo>
                    <a:pt x="1958" y="795"/>
                  </a:lnTo>
                  <a:lnTo>
                    <a:pt x="1958" y="795"/>
                  </a:lnTo>
                  <a:lnTo>
                    <a:pt x="1954" y="792"/>
                  </a:lnTo>
                  <a:lnTo>
                    <a:pt x="1954" y="792"/>
                  </a:lnTo>
                  <a:close/>
                  <a:moveTo>
                    <a:pt x="1931" y="525"/>
                  </a:moveTo>
                  <a:lnTo>
                    <a:pt x="1931" y="526"/>
                  </a:lnTo>
                  <a:lnTo>
                    <a:pt x="1931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5"/>
                  </a:lnTo>
                  <a:lnTo>
                    <a:pt x="1933" y="526"/>
                  </a:lnTo>
                  <a:lnTo>
                    <a:pt x="1933" y="525"/>
                  </a:lnTo>
                  <a:lnTo>
                    <a:pt x="1931" y="525"/>
                  </a:lnTo>
                  <a:close/>
                  <a:moveTo>
                    <a:pt x="1925" y="502"/>
                  </a:moveTo>
                  <a:lnTo>
                    <a:pt x="1925" y="498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8"/>
                  </a:lnTo>
                  <a:lnTo>
                    <a:pt x="1924" y="498"/>
                  </a:lnTo>
                  <a:lnTo>
                    <a:pt x="1922" y="498"/>
                  </a:lnTo>
                  <a:lnTo>
                    <a:pt x="1922" y="498"/>
                  </a:lnTo>
                  <a:lnTo>
                    <a:pt x="1922" y="500"/>
                  </a:lnTo>
                  <a:lnTo>
                    <a:pt x="1920" y="500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4"/>
                  </a:lnTo>
                  <a:lnTo>
                    <a:pt x="1920" y="504"/>
                  </a:lnTo>
                  <a:lnTo>
                    <a:pt x="1922" y="504"/>
                  </a:lnTo>
                  <a:lnTo>
                    <a:pt x="1922" y="504"/>
                  </a:lnTo>
                  <a:lnTo>
                    <a:pt x="1922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7"/>
                  </a:lnTo>
                  <a:lnTo>
                    <a:pt x="1920" y="507"/>
                  </a:lnTo>
                  <a:lnTo>
                    <a:pt x="1920" y="509"/>
                  </a:lnTo>
                  <a:lnTo>
                    <a:pt x="1920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4" y="511"/>
                  </a:lnTo>
                  <a:lnTo>
                    <a:pt x="1924" y="511"/>
                  </a:lnTo>
                  <a:lnTo>
                    <a:pt x="1924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7" y="513"/>
                  </a:lnTo>
                  <a:lnTo>
                    <a:pt x="1927" y="513"/>
                  </a:lnTo>
                  <a:lnTo>
                    <a:pt x="1927" y="511"/>
                  </a:lnTo>
                  <a:lnTo>
                    <a:pt x="1929" y="511"/>
                  </a:lnTo>
                  <a:lnTo>
                    <a:pt x="1929" y="511"/>
                  </a:lnTo>
                  <a:lnTo>
                    <a:pt x="1929" y="509"/>
                  </a:lnTo>
                  <a:lnTo>
                    <a:pt x="1929" y="507"/>
                  </a:lnTo>
                  <a:lnTo>
                    <a:pt x="1929" y="507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7" y="504"/>
                  </a:lnTo>
                  <a:lnTo>
                    <a:pt x="1927" y="506"/>
                  </a:lnTo>
                  <a:lnTo>
                    <a:pt x="1925" y="504"/>
                  </a:lnTo>
                  <a:lnTo>
                    <a:pt x="1925" y="504"/>
                  </a:lnTo>
                  <a:lnTo>
                    <a:pt x="1925" y="502"/>
                  </a:lnTo>
                  <a:lnTo>
                    <a:pt x="1925" y="502"/>
                  </a:lnTo>
                  <a:lnTo>
                    <a:pt x="1925" y="502"/>
                  </a:lnTo>
                  <a:close/>
                  <a:moveTo>
                    <a:pt x="1912" y="509"/>
                  </a:moveTo>
                  <a:lnTo>
                    <a:pt x="1912" y="509"/>
                  </a:lnTo>
                  <a:lnTo>
                    <a:pt x="1912" y="509"/>
                  </a:lnTo>
                  <a:lnTo>
                    <a:pt x="1910" y="511"/>
                  </a:lnTo>
                  <a:lnTo>
                    <a:pt x="1907" y="515"/>
                  </a:lnTo>
                  <a:lnTo>
                    <a:pt x="1907" y="515"/>
                  </a:lnTo>
                  <a:lnTo>
                    <a:pt x="1907" y="517"/>
                  </a:lnTo>
                  <a:lnTo>
                    <a:pt x="1908" y="517"/>
                  </a:lnTo>
                  <a:lnTo>
                    <a:pt x="1910" y="517"/>
                  </a:lnTo>
                  <a:lnTo>
                    <a:pt x="1910" y="513"/>
                  </a:lnTo>
                  <a:lnTo>
                    <a:pt x="1912" y="513"/>
                  </a:lnTo>
                  <a:lnTo>
                    <a:pt x="1912" y="513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09"/>
                  </a:lnTo>
                  <a:lnTo>
                    <a:pt x="1912" y="509"/>
                  </a:lnTo>
                  <a:close/>
                  <a:moveTo>
                    <a:pt x="1891" y="638"/>
                  </a:moveTo>
                  <a:lnTo>
                    <a:pt x="1893" y="638"/>
                  </a:lnTo>
                  <a:lnTo>
                    <a:pt x="1893" y="638"/>
                  </a:lnTo>
                  <a:lnTo>
                    <a:pt x="1895" y="640"/>
                  </a:lnTo>
                  <a:lnTo>
                    <a:pt x="1895" y="640"/>
                  </a:lnTo>
                  <a:lnTo>
                    <a:pt x="1897" y="640"/>
                  </a:lnTo>
                  <a:lnTo>
                    <a:pt x="1897" y="638"/>
                  </a:lnTo>
                  <a:lnTo>
                    <a:pt x="1899" y="638"/>
                  </a:lnTo>
                  <a:lnTo>
                    <a:pt x="1899" y="638"/>
                  </a:lnTo>
                  <a:lnTo>
                    <a:pt x="1901" y="636"/>
                  </a:lnTo>
                  <a:lnTo>
                    <a:pt x="1899" y="636"/>
                  </a:lnTo>
                  <a:lnTo>
                    <a:pt x="1899" y="634"/>
                  </a:lnTo>
                  <a:lnTo>
                    <a:pt x="1897" y="634"/>
                  </a:lnTo>
                  <a:lnTo>
                    <a:pt x="1893" y="636"/>
                  </a:lnTo>
                  <a:lnTo>
                    <a:pt x="1893" y="636"/>
                  </a:lnTo>
                  <a:lnTo>
                    <a:pt x="1891" y="636"/>
                  </a:lnTo>
                  <a:lnTo>
                    <a:pt x="1891" y="638"/>
                  </a:lnTo>
                  <a:close/>
                  <a:moveTo>
                    <a:pt x="1925" y="750"/>
                  </a:moveTo>
                  <a:lnTo>
                    <a:pt x="1924" y="750"/>
                  </a:lnTo>
                  <a:lnTo>
                    <a:pt x="1924" y="750"/>
                  </a:lnTo>
                  <a:lnTo>
                    <a:pt x="1924" y="752"/>
                  </a:lnTo>
                  <a:lnTo>
                    <a:pt x="1925" y="756"/>
                  </a:lnTo>
                  <a:lnTo>
                    <a:pt x="1927" y="757"/>
                  </a:lnTo>
                  <a:lnTo>
                    <a:pt x="1927" y="757"/>
                  </a:lnTo>
                  <a:lnTo>
                    <a:pt x="1929" y="757"/>
                  </a:lnTo>
                  <a:lnTo>
                    <a:pt x="1931" y="757"/>
                  </a:lnTo>
                  <a:lnTo>
                    <a:pt x="1931" y="756"/>
                  </a:lnTo>
                  <a:lnTo>
                    <a:pt x="1931" y="752"/>
                  </a:lnTo>
                  <a:lnTo>
                    <a:pt x="1929" y="750"/>
                  </a:lnTo>
                  <a:lnTo>
                    <a:pt x="1927" y="750"/>
                  </a:lnTo>
                  <a:lnTo>
                    <a:pt x="1925" y="750"/>
                  </a:lnTo>
                  <a:close/>
                  <a:moveTo>
                    <a:pt x="1889" y="665"/>
                  </a:moveTo>
                  <a:lnTo>
                    <a:pt x="1889" y="665"/>
                  </a:lnTo>
                  <a:lnTo>
                    <a:pt x="1888" y="667"/>
                  </a:lnTo>
                  <a:lnTo>
                    <a:pt x="1888" y="667"/>
                  </a:lnTo>
                  <a:lnTo>
                    <a:pt x="1886" y="668"/>
                  </a:lnTo>
                  <a:lnTo>
                    <a:pt x="1884" y="668"/>
                  </a:lnTo>
                  <a:lnTo>
                    <a:pt x="1886" y="670"/>
                  </a:lnTo>
                  <a:lnTo>
                    <a:pt x="1886" y="672"/>
                  </a:lnTo>
                  <a:lnTo>
                    <a:pt x="1886" y="674"/>
                  </a:lnTo>
                  <a:lnTo>
                    <a:pt x="1889" y="678"/>
                  </a:lnTo>
                  <a:lnTo>
                    <a:pt x="1891" y="680"/>
                  </a:lnTo>
                  <a:lnTo>
                    <a:pt x="1893" y="682"/>
                  </a:lnTo>
                  <a:lnTo>
                    <a:pt x="1897" y="682"/>
                  </a:lnTo>
                  <a:lnTo>
                    <a:pt x="1899" y="680"/>
                  </a:lnTo>
                  <a:lnTo>
                    <a:pt x="1901" y="678"/>
                  </a:lnTo>
                  <a:lnTo>
                    <a:pt x="1905" y="674"/>
                  </a:lnTo>
                  <a:lnTo>
                    <a:pt x="1905" y="672"/>
                  </a:lnTo>
                  <a:lnTo>
                    <a:pt x="1905" y="668"/>
                  </a:lnTo>
                  <a:lnTo>
                    <a:pt x="1905" y="667"/>
                  </a:lnTo>
                  <a:lnTo>
                    <a:pt x="1901" y="665"/>
                  </a:lnTo>
                  <a:lnTo>
                    <a:pt x="1901" y="665"/>
                  </a:lnTo>
                  <a:lnTo>
                    <a:pt x="1899" y="665"/>
                  </a:lnTo>
                  <a:lnTo>
                    <a:pt x="1897" y="665"/>
                  </a:lnTo>
                  <a:lnTo>
                    <a:pt x="1895" y="667"/>
                  </a:lnTo>
                  <a:lnTo>
                    <a:pt x="1895" y="667"/>
                  </a:lnTo>
                  <a:lnTo>
                    <a:pt x="1893" y="667"/>
                  </a:lnTo>
                  <a:lnTo>
                    <a:pt x="1891" y="665"/>
                  </a:lnTo>
                  <a:lnTo>
                    <a:pt x="1891" y="665"/>
                  </a:lnTo>
                  <a:lnTo>
                    <a:pt x="1889" y="665"/>
                  </a:lnTo>
                  <a:close/>
                  <a:moveTo>
                    <a:pt x="1895" y="721"/>
                  </a:move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0"/>
                  </a:lnTo>
                  <a:lnTo>
                    <a:pt x="1895" y="720"/>
                  </a:lnTo>
                  <a:lnTo>
                    <a:pt x="1893" y="718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3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close/>
                  <a:moveTo>
                    <a:pt x="1893" y="525"/>
                  </a:moveTo>
                  <a:lnTo>
                    <a:pt x="1895" y="525"/>
                  </a:lnTo>
                  <a:lnTo>
                    <a:pt x="1895" y="525"/>
                  </a:lnTo>
                  <a:lnTo>
                    <a:pt x="1895" y="523"/>
                  </a:lnTo>
                  <a:lnTo>
                    <a:pt x="1895" y="523"/>
                  </a:lnTo>
                  <a:lnTo>
                    <a:pt x="1897" y="521"/>
                  </a:lnTo>
                  <a:lnTo>
                    <a:pt x="1897" y="521"/>
                  </a:lnTo>
                  <a:lnTo>
                    <a:pt x="1899" y="519"/>
                  </a:lnTo>
                  <a:lnTo>
                    <a:pt x="1899" y="517"/>
                  </a:lnTo>
                  <a:lnTo>
                    <a:pt x="1897" y="517"/>
                  </a:lnTo>
                  <a:lnTo>
                    <a:pt x="1897" y="515"/>
                  </a:lnTo>
                  <a:lnTo>
                    <a:pt x="1897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3" y="517"/>
                  </a:lnTo>
                  <a:lnTo>
                    <a:pt x="1893" y="519"/>
                  </a:lnTo>
                  <a:lnTo>
                    <a:pt x="1893" y="521"/>
                  </a:lnTo>
                  <a:lnTo>
                    <a:pt x="1893" y="525"/>
                  </a:lnTo>
                  <a:lnTo>
                    <a:pt x="1893" y="525"/>
                  </a:lnTo>
                  <a:lnTo>
                    <a:pt x="1893" y="525"/>
                  </a:lnTo>
                  <a:close/>
                  <a:moveTo>
                    <a:pt x="2181" y="352"/>
                  </a:moveTo>
                  <a:lnTo>
                    <a:pt x="2183" y="354"/>
                  </a:lnTo>
                  <a:lnTo>
                    <a:pt x="2183" y="354"/>
                  </a:lnTo>
                  <a:lnTo>
                    <a:pt x="2183" y="356"/>
                  </a:lnTo>
                  <a:lnTo>
                    <a:pt x="2185" y="356"/>
                  </a:lnTo>
                  <a:lnTo>
                    <a:pt x="2185" y="354"/>
                  </a:lnTo>
                  <a:lnTo>
                    <a:pt x="2187" y="354"/>
                  </a:lnTo>
                  <a:lnTo>
                    <a:pt x="2189" y="352"/>
                  </a:lnTo>
                  <a:lnTo>
                    <a:pt x="2189" y="352"/>
                  </a:lnTo>
                  <a:lnTo>
                    <a:pt x="2189" y="350"/>
                  </a:lnTo>
                  <a:lnTo>
                    <a:pt x="2189" y="348"/>
                  </a:lnTo>
                  <a:lnTo>
                    <a:pt x="2187" y="348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3" y="347"/>
                  </a:lnTo>
                  <a:lnTo>
                    <a:pt x="2183" y="350"/>
                  </a:lnTo>
                  <a:lnTo>
                    <a:pt x="2181" y="352"/>
                  </a:lnTo>
                  <a:close/>
                  <a:moveTo>
                    <a:pt x="2211" y="757"/>
                  </a:moveTo>
                  <a:lnTo>
                    <a:pt x="2209" y="756"/>
                  </a:lnTo>
                  <a:lnTo>
                    <a:pt x="2209" y="756"/>
                  </a:lnTo>
                  <a:lnTo>
                    <a:pt x="2211" y="757"/>
                  </a:lnTo>
                  <a:close/>
                  <a:moveTo>
                    <a:pt x="2185" y="479"/>
                  </a:moveTo>
                  <a:lnTo>
                    <a:pt x="2187" y="479"/>
                  </a:lnTo>
                  <a:lnTo>
                    <a:pt x="2187" y="479"/>
                  </a:lnTo>
                  <a:lnTo>
                    <a:pt x="2187" y="477"/>
                  </a:lnTo>
                  <a:lnTo>
                    <a:pt x="2187" y="477"/>
                  </a:lnTo>
                  <a:lnTo>
                    <a:pt x="2187" y="475"/>
                  </a:lnTo>
                  <a:lnTo>
                    <a:pt x="2187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5"/>
                  </a:lnTo>
                  <a:lnTo>
                    <a:pt x="2185" y="475"/>
                  </a:lnTo>
                  <a:lnTo>
                    <a:pt x="2185" y="477"/>
                  </a:lnTo>
                  <a:lnTo>
                    <a:pt x="2185" y="479"/>
                  </a:lnTo>
                  <a:close/>
                  <a:moveTo>
                    <a:pt x="2177" y="345"/>
                  </a:moveTo>
                  <a:lnTo>
                    <a:pt x="2179" y="347"/>
                  </a:lnTo>
                  <a:lnTo>
                    <a:pt x="2179" y="347"/>
                  </a:lnTo>
                  <a:lnTo>
                    <a:pt x="2181" y="347"/>
                  </a:lnTo>
                  <a:lnTo>
                    <a:pt x="2181" y="347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3" y="343"/>
                  </a:lnTo>
                  <a:lnTo>
                    <a:pt x="2183" y="343"/>
                  </a:lnTo>
                  <a:lnTo>
                    <a:pt x="2183" y="341"/>
                  </a:lnTo>
                  <a:lnTo>
                    <a:pt x="2179" y="339"/>
                  </a:lnTo>
                  <a:lnTo>
                    <a:pt x="2179" y="341"/>
                  </a:lnTo>
                  <a:lnTo>
                    <a:pt x="2177" y="341"/>
                  </a:lnTo>
                  <a:lnTo>
                    <a:pt x="2177" y="343"/>
                  </a:lnTo>
                  <a:lnTo>
                    <a:pt x="2177" y="343"/>
                  </a:lnTo>
                  <a:lnTo>
                    <a:pt x="2177" y="345"/>
                  </a:lnTo>
                  <a:close/>
                  <a:moveTo>
                    <a:pt x="2139" y="129"/>
                  </a:moveTo>
                  <a:lnTo>
                    <a:pt x="2143" y="129"/>
                  </a:lnTo>
                  <a:lnTo>
                    <a:pt x="2145" y="127"/>
                  </a:lnTo>
                  <a:lnTo>
                    <a:pt x="2145" y="127"/>
                  </a:lnTo>
                  <a:lnTo>
                    <a:pt x="2147" y="123"/>
                  </a:lnTo>
                  <a:lnTo>
                    <a:pt x="2147" y="117"/>
                  </a:lnTo>
                  <a:lnTo>
                    <a:pt x="2149" y="116"/>
                  </a:lnTo>
                  <a:lnTo>
                    <a:pt x="2153" y="110"/>
                  </a:lnTo>
                  <a:lnTo>
                    <a:pt x="2153" y="110"/>
                  </a:lnTo>
                  <a:lnTo>
                    <a:pt x="2153" y="108"/>
                  </a:lnTo>
                  <a:lnTo>
                    <a:pt x="2151" y="106"/>
                  </a:lnTo>
                  <a:lnTo>
                    <a:pt x="2149" y="102"/>
                  </a:lnTo>
                  <a:lnTo>
                    <a:pt x="2149" y="102"/>
                  </a:lnTo>
                  <a:lnTo>
                    <a:pt x="2149" y="100"/>
                  </a:lnTo>
                  <a:lnTo>
                    <a:pt x="2149" y="100"/>
                  </a:lnTo>
                  <a:lnTo>
                    <a:pt x="2151" y="99"/>
                  </a:lnTo>
                  <a:lnTo>
                    <a:pt x="2149" y="97"/>
                  </a:lnTo>
                  <a:lnTo>
                    <a:pt x="2149" y="97"/>
                  </a:lnTo>
                  <a:lnTo>
                    <a:pt x="2149" y="95"/>
                  </a:lnTo>
                  <a:lnTo>
                    <a:pt x="2149" y="95"/>
                  </a:lnTo>
                  <a:lnTo>
                    <a:pt x="2147" y="95"/>
                  </a:lnTo>
                  <a:lnTo>
                    <a:pt x="2147" y="95"/>
                  </a:lnTo>
                  <a:lnTo>
                    <a:pt x="2147" y="93"/>
                  </a:lnTo>
                  <a:lnTo>
                    <a:pt x="2147" y="93"/>
                  </a:lnTo>
                  <a:lnTo>
                    <a:pt x="2145" y="93"/>
                  </a:lnTo>
                  <a:lnTo>
                    <a:pt x="2143" y="93"/>
                  </a:lnTo>
                  <a:lnTo>
                    <a:pt x="2141" y="93"/>
                  </a:lnTo>
                  <a:lnTo>
                    <a:pt x="2141" y="93"/>
                  </a:lnTo>
                  <a:lnTo>
                    <a:pt x="2139" y="93"/>
                  </a:lnTo>
                  <a:lnTo>
                    <a:pt x="2139" y="95"/>
                  </a:lnTo>
                  <a:lnTo>
                    <a:pt x="2139" y="95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102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6"/>
                  </a:lnTo>
                  <a:lnTo>
                    <a:pt x="2137" y="106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41" y="110"/>
                  </a:lnTo>
                  <a:lnTo>
                    <a:pt x="2141" y="110"/>
                  </a:lnTo>
                  <a:lnTo>
                    <a:pt x="2143" y="112"/>
                  </a:lnTo>
                  <a:lnTo>
                    <a:pt x="2145" y="112"/>
                  </a:lnTo>
                  <a:lnTo>
                    <a:pt x="2145" y="112"/>
                  </a:lnTo>
                  <a:lnTo>
                    <a:pt x="2145" y="114"/>
                  </a:lnTo>
                  <a:lnTo>
                    <a:pt x="2141" y="121"/>
                  </a:lnTo>
                  <a:lnTo>
                    <a:pt x="2137" y="123"/>
                  </a:lnTo>
                  <a:lnTo>
                    <a:pt x="2137" y="125"/>
                  </a:lnTo>
                  <a:lnTo>
                    <a:pt x="2137" y="127"/>
                  </a:lnTo>
                  <a:lnTo>
                    <a:pt x="2137" y="127"/>
                  </a:lnTo>
                  <a:lnTo>
                    <a:pt x="2139" y="129"/>
                  </a:lnTo>
                  <a:close/>
                  <a:moveTo>
                    <a:pt x="2204" y="483"/>
                  </a:moveTo>
                  <a:lnTo>
                    <a:pt x="2204" y="483"/>
                  </a:lnTo>
                  <a:lnTo>
                    <a:pt x="2204" y="483"/>
                  </a:lnTo>
                  <a:lnTo>
                    <a:pt x="2204" y="483"/>
                  </a:lnTo>
                  <a:close/>
                  <a:moveTo>
                    <a:pt x="2166" y="428"/>
                  </a:moveTo>
                  <a:lnTo>
                    <a:pt x="2166" y="428"/>
                  </a:lnTo>
                  <a:lnTo>
                    <a:pt x="2166" y="428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0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5" y="430"/>
                  </a:lnTo>
                  <a:lnTo>
                    <a:pt x="2175" y="430"/>
                  </a:lnTo>
                  <a:lnTo>
                    <a:pt x="2175" y="428"/>
                  </a:lnTo>
                  <a:lnTo>
                    <a:pt x="2175" y="428"/>
                  </a:lnTo>
                  <a:lnTo>
                    <a:pt x="2175" y="426"/>
                  </a:lnTo>
                  <a:lnTo>
                    <a:pt x="2175" y="424"/>
                  </a:lnTo>
                  <a:lnTo>
                    <a:pt x="2177" y="424"/>
                  </a:lnTo>
                  <a:lnTo>
                    <a:pt x="2177" y="424"/>
                  </a:lnTo>
                  <a:lnTo>
                    <a:pt x="2177" y="422"/>
                  </a:lnTo>
                  <a:lnTo>
                    <a:pt x="2175" y="422"/>
                  </a:lnTo>
                  <a:lnTo>
                    <a:pt x="2175" y="420"/>
                  </a:lnTo>
                  <a:lnTo>
                    <a:pt x="2175" y="420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7" y="418"/>
                  </a:lnTo>
                  <a:lnTo>
                    <a:pt x="2177" y="418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5" y="417"/>
                  </a:lnTo>
                  <a:lnTo>
                    <a:pt x="2175" y="417"/>
                  </a:lnTo>
                  <a:lnTo>
                    <a:pt x="2175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2" y="415"/>
                  </a:lnTo>
                  <a:lnTo>
                    <a:pt x="2172" y="415"/>
                  </a:lnTo>
                  <a:lnTo>
                    <a:pt x="2170" y="415"/>
                  </a:lnTo>
                  <a:lnTo>
                    <a:pt x="2168" y="415"/>
                  </a:lnTo>
                  <a:lnTo>
                    <a:pt x="2168" y="415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8"/>
                  </a:lnTo>
                  <a:lnTo>
                    <a:pt x="2166" y="420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6" y="426"/>
                  </a:lnTo>
                  <a:lnTo>
                    <a:pt x="2166" y="428"/>
                  </a:lnTo>
                  <a:close/>
                  <a:moveTo>
                    <a:pt x="2168" y="80"/>
                  </a:moveTo>
                  <a:lnTo>
                    <a:pt x="2168" y="78"/>
                  </a:lnTo>
                  <a:lnTo>
                    <a:pt x="2168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8" y="80"/>
                  </a:lnTo>
                  <a:close/>
                  <a:moveTo>
                    <a:pt x="2189" y="388"/>
                  </a:moveTo>
                  <a:lnTo>
                    <a:pt x="2187" y="388"/>
                  </a:lnTo>
                  <a:lnTo>
                    <a:pt x="2185" y="388"/>
                  </a:lnTo>
                  <a:lnTo>
                    <a:pt x="2185" y="390"/>
                  </a:lnTo>
                  <a:lnTo>
                    <a:pt x="2185" y="394"/>
                  </a:lnTo>
                  <a:lnTo>
                    <a:pt x="2185" y="396"/>
                  </a:lnTo>
                  <a:lnTo>
                    <a:pt x="2185" y="398"/>
                  </a:lnTo>
                  <a:lnTo>
                    <a:pt x="2185" y="398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400"/>
                  </a:lnTo>
                  <a:lnTo>
                    <a:pt x="2187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398"/>
                  </a:lnTo>
                  <a:lnTo>
                    <a:pt x="2187" y="390"/>
                  </a:lnTo>
                  <a:lnTo>
                    <a:pt x="2189" y="388"/>
                  </a:lnTo>
                  <a:lnTo>
                    <a:pt x="2189" y="388"/>
                  </a:lnTo>
                  <a:close/>
                  <a:moveTo>
                    <a:pt x="2179" y="426"/>
                  </a:moveTo>
                  <a:lnTo>
                    <a:pt x="2179" y="426"/>
                  </a:lnTo>
                  <a:lnTo>
                    <a:pt x="2177" y="428"/>
                  </a:lnTo>
                  <a:lnTo>
                    <a:pt x="2177" y="428"/>
                  </a:lnTo>
                  <a:lnTo>
                    <a:pt x="2177" y="430"/>
                  </a:lnTo>
                  <a:lnTo>
                    <a:pt x="2177" y="430"/>
                  </a:lnTo>
                  <a:lnTo>
                    <a:pt x="2177" y="432"/>
                  </a:lnTo>
                  <a:lnTo>
                    <a:pt x="2179" y="432"/>
                  </a:lnTo>
                  <a:lnTo>
                    <a:pt x="2181" y="434"/>
                  </a:lnTo>
                  <a:lnTo>
                    <a:pt x="2181" y="434"/>
                  </a:lnTo>
                  <a:lnTo>
                    <a:pt x="2181" y="436"/>
                  </a:lnTo>
                  <a:lnTo>
                    <a:pt x="2183" y="437"/>
                  </a:lnTo>
                  <a:lnTo>
                    <a:pt x="2183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7" y="439"/>
                  </a:lnTo>
                  <a:lnTo>
                    <a:pt x="2187" y="439"/>
                  </a:lnTo>
                  <a:lnTo>
                    <a:pt x="2189" y="439"/>
                  </a:lnTo>
                  <a:lnTo>
                    <a:pt x="2189" y="439"/>
                  </a:lnTo>
                  <a:lnTo>
                    <a:pt x="2189" y="441"/>
                  </a:lnTo>
                  <a:lnTo>
                    <a:pt x="2187" y="445"/>
                  </a:lnTo>
                  <a:lnTo>
                    <a:pt x="2187" y="447"/>
                  </a:lnTo>
                  <a:lnTo>
                    <a:pt x="2187" y="449"/>
                  </a:lnTo>
                  <a:lnTo>
                    <a:pt x="2189" y="451"/>
                  </a:lnTo>
                  <a:lnTo>
                    <a:pt x="2189" y="451"/>
                  </a:lnTo>
                  <a:lnTo>
                    <a:pt x="2189" y="453"/>
                  </a:lnTo>
                  <a:lnTo>
                    <a:pt x="2189" y="453"/>
                  </a:lnTo>
                  <a:lnTo>
                    <a:pt x="2194" y="451"/>
                  </a:lnTo>
                  <a:lnTo>
                    <a:pt x="2198" y="449"/>
                  </a:lnTo>
                  <a:lnTo>
                    <a:pt x="2198" y="449"/>
                  </a:lnTo>
                  <a:lnTo>
                    <a:pt x="2200" y="449"/>
                  </a:lnTo>
                  <a:lnTo>
                    <a:pt x="2200" y="449"/>
                  </a:lnTo>
                  <a:lnTo>
                    <a:pt x="2200" y="447"/>
                  </a:lnTo>
                  <a:lnTo>
                    <a:pt x="2200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51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4" y="453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6" y="454"/>
                  </a:lnTo>
                  <a:lnTo>
                    <a:pt x="2208" y="454"/>
                  </a:lnTo>
                  <a:lnTo>
                    <a:pt x="2208" y="456"/>
                  </a:lnTo>
                  <a:lnTo>
                    <a:pt x="2209" y="456"/>
                  </a:lnTo>
                  <a:lnTo>
                    <a:pt x="2209" y="456"/>
                  </a:lnTo>
                  <a:lnTo>
                    <a:pt x="2211" y="456"/>
                  </a:lnTo>
                  <a:lnTo>
                    <a:pt x="2211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7" y="453"/>
                  </a:lnTo>
                  <a:lnTo>
                    <a:pt x="2217" y="451"/>
                  </a:lnTo>
                  <a:lnTo>
                    <a:pt x="2217" y="451"/>
                  </a:lnTo>
                  <a:lnTo>
                    <a:pt x="2219" y="449"/>
                  </a:lnTo>
                  <a:lnTo>
                    <a:pt x="2219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7"/>
                  </a:lnTo>
                  <a:lnTo>
                    <a:pt x="2217" y="447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1" y="443"/>
                  </a:lnTo>
                  <a:lnTo>
                    <a:pt x="2211" y="443"/>
                  </a:lnTo>
                  <a:lnTo>
                    <a:pt x="2208" y="443"/>
                  </a:lnTo>
                  <a:lnTo>
                    <a:pt x="2206" y="445"/>
                  </a:lnTo>
                  <a:lnTo>
                    <a:pt x="2206" y="445"/>
                  </a:lnTo>
                  <a:lnTo>
                    <a:pt x="2204" y="445"/>
                  </a:lnTo>
                  <a:lnTo>
                    <a:pt x="2204" y="445"/>
                  </a:lnTo>
                  <a:lnTo>
                    <a:pt x="2202" y="445"/>
                  </a:lnTo>
                  <a:lnTo>
                    <a:pt x="2202" y="445"/>
                  </a:lnTo>
                  <a:lnTo>
                    <a:pt x="2202" y="443"/>
                  </a:lnTo>
                  <a:lnTo>
                    <a:pt x="2202" y="443"/>
                  </a:lnTo>
                  <a:lnTo>
                    <a:pt x="2202" y="441"/>
                  </a:lnTo>
                  <a:lnTo>
                    <a:pt x="2202" y="441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198" y="439"/>
                  </a:lnTo>
                  <a:lnTo>
                    <a:pt x="2198" y="439"/>
                  </a:lnTo>
                  <a:lnTo>
                    <a:pt x="2198" y="437"/>
                  </a:lnTo>
                  <a:lnTo>
                    <a:pt x="2200" y="436"/>
                  </a:lnTo>
                  <a:lnTo>
                    <a:pt x="2204" y="432"/>
                  </a:lnTo>
                  <a:lnTo>
                    <a:pt x="2204" y="430"/>
                  </a:lnTo>
                  <a:lnTo>
                    <a:pt x="2204" y="428"/>
                  </a:lnTo>
                  <a:lnTo>
                    <a:pt x="2202" y="426"/>
                  </a:lnTo>
                  <a:lnTo>
                    <a:pt x="2202" y="426"/>
                  </a:lnTo>
                  <a:lnTo>
                    <a:pt x="2202" y="424"/>
                  </a:lnTo>
                  <a:lnTo>
                    <a:pt x="2202" y="424"/>
                  </a:lnTo>
                  <a:lnTo>
                    <a:pt x="2200" y="426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2"/>
                  </a:lnTo>
                  <a:lnTo>
                    <a:pt x="2200" y="422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6" y="418"/>
                  </a:lnTo>
                  <a:lnTo>
                    <a:pt x="2196" y="418"/>
                  </a:lnTo>
                  <a:lnTo>
                    <a:pt x="2194" y="418"/>
                  </a:lnTo>
                  <a:lnTo>
                    <a:pt x="2194" y="418"/>
                  </a:lnTo>
                  <a:lnTo>
                    <a:pt x="2194" y="417"/>
                  </a:lnTo>
                  <a:lnTo>
                    <a:pt x="2194" y="417"/>
                  </a:lnTo>
                  <a:lnTo>
                    <a:pt x="2192" y="417"/>
                  </a:lnTo>
                  <a:lnTo>
                    <a:pt x="2192" y="417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2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9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2"/>
                  </a:lnTo>
                  <a:lnTo>
                    <a:pt x="2185" y="422"/>
                  </a:lnTo>
                  <a:lnTo>
                    <a:pt x="2185" y="420"/>
                  </a:lnTo>
                  <a:lnTo>
                    <a:pt x="2185" y="420"/>
                  </a:lnTo>
                  <a:lnTo>
                    <a:pt x="2183" y="420"/>
                  </a:lnTo>
                  <a:lnTo>
                    <a:pt x="2183" y="418"/>
                  </a:lnTo>
                  <a:lnTo>
                    <a:pt x="2183" y="418"/>
                  </a:lnTo>
                  <a:lnTo>
                    <a:pt x="2181" y="418"/>
                  </a:lnTo>
                  <a:lnTo>
                    <a:pt x="2179" y="420"/>
                  </a:lnTo>
                  <a:lnTo>
                    <a:pt x="2179" y="420"/>
                  </a:lnTo>
                  <a:lnTo>
                    <a:pt x="2179" y="422"/>
                  </a:lnTo>
                  <a:lnTo>
                    <a:pt x="2179" y="422"/>
                  </a:lnTo>
                  <a:lnTo>
                    <a:pt x="2179" y="424"/>
                  </a:lnTo>
                  <a:lnTo>
                    <a:pt x="2179" y="426"/>
                  </a:lnTo>
                  <a:close/>
                  <a:moveTo>
                    <a:pt x="2206" y="479"/>
                  </a:moveTo>
                  <a:lnTo>
                    <a:pt x="2204" y="479"/>
                  </a:lnTo>
                  <a:lnTo>
                    <a:pt x="2204" y="479"/>
                  </a:lnTo>
                  <a:lnTo>
                    <a:pt x="2200" y="479"/>
                  </a:lnTo>
                  <a:lnTo>
                    <a:pt x="2198" y="477"/>
                  </a:lnTo>
                  <a:lnTo>
                    <a:pt x="2194" y="475"/>
                  </a:lnTo>
                  <a:lnTo>
                    <a:pt x="2194" y="475"/>
                  </a:lnTo>
                  <a:lnTo>
                    <a:pt x="2192" y="477"/>
                  </a:lnTo>
                  <a:lnTo>
                    <a:pt x="2192" y="477"/>
                  </a:lnTo>
                  <a:lnTo>
                    <a:pt x="2190" y="479"/>
                  </a:lnTo>
                  <a:lnTo>
                    <a:pt x="2189" y="481"/>
                  </a:lnTo>
                  <a:lnTo>
                    <a:pt x="2189" y="481"/>
                  </a:lnTo>
                  <a:lnTo>
                    <a:pt x="2190" y="481"/>
                  </a:lnTo>
                  <a:lnTo>
                    <a:pt x="2190" y="481"/>
                  </a:lnTo>
                  <a:lnTo>
                    <a:pt x="2192" y="481"/>
                  </a:lnTo>
                  <a:lnTo>
                    <a:pt x="2192" y="481"/>
                  </a:lnTo>
                  <a:lnTo>
                    <a:pt x="2194" y="481"/>
                  </a:lnTo>
                  <a:lnTo>
                    <a:pt x="2194" y="481"/>
                  </a:lnTo>
                  <a:lnTo>
                    <a:pt x="2198" y="481"/>
                  </a:lnTo>
                  <a:lnTo>
                    <a:pt x="2202" y="483"/>
                  </a:lnTo>
                  <a:lnTo>
                    <a:pt x="2202" y="483"/>
                  </a:lnTo>
                  <a:lnTo>
                    <a:pt x="2204" y="483"/>
                  </a:lnTo>
                  <a:lnTo>
                    <a:pt x="2204" y="481"/>
                  </a:lnTo>
                  <a:lnTo>
                    <a:pt x="2206" y="479"/>
                  </a:lnTo>
                  <a:close/>
                  <a:moveTo>
                    <a:pt x="2211" y="759"/>
                  </a:moveTo>
                  <a:lnTo>
                    <a:pt x="2211" y="761"/>
                  </a:lnTo>
                  <a:lnTo>
                    <a:pt x="2211" y="759"/>
                  </a:lnTo>
                  <a:lnTo>
                    <a:pt x="2211" y="759"/>
                  </a:lnTo>
                  <a:close/>
                  <a:moveTo>
                    <a:pt x="2198" y="519"/>
                  </a:moveTo>
                  <a:lnTo>
                    <a:pt x="2196" y="521"/>
                  </a:lnTo>
                  <a:lnTo>
                    <a:pt x="2196" y="521"/>
                  </a:lnTo>
                  <a:lnTo>
                    <a:pt x="2196" y="521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198" y="519"/>
                  </a:lnTo>
                  <a:close/>
                  <a:moveTo>
                    <a:pt x="2147" y="140"/>
                  </a:moveTo>
                  <a:lnTo>
                    <a:pt x="2147" y="140"/>
                  </a:lnTo>
                  <a:lnTo>
                    <a:pt x="2145" y="138"/>
                  </a:lnTo>
                  <a:lnTo>
                    <a:pt x="2143" y="138"/>
                  </a:lnTo>
                  <a:lnTo>
                    <a:pt x="2143" y="140"/>
                  </a:lnTo>
                  <a:lnTo>
                    <a:pt x="2143" y="142"/>
                  </a:lnTo>
                  <a:lnTo>
                    <a:pt x="2147" y="146"/>
                  </a:lnTo>
                  <a:lnTo>
                    <a:pt x="2149" y="146"/>
                  </a:lnTo>
                  <a:lnTo>
                    <a:pt x="2149" y="144"/>
                  </a:lnTo>
                  <a:lnTo>
                    <a:pt x="2149" y="144"/>
                  </a:lnTo>
                  <a:lnTo>
                    <a:pt x="2149" y="142"/>
                  </a:lnTo>
                  <a:lnTo>
                    <a:pt x="2147" y="140"/>
                  </a:lnTo>
                  <a:close/>
                  <a:moveTo>
                    <a:pt x="2183" y="371"/>
                  </a:moveTo>
                  <a:lnTo>
                    <a:pt x="2181" y="373"/>
                  </a:lnTo>
                  <a:lnTo>
                    <a:pt x="2181" y="373"/>
                  </a:lnTo>
                  <a:lnTo>
                    <a:pt x="2181" y="373"/>
                  </a:lnTo>
                  <a:lnTo>
                    <a:pt x="2181" y="375"/>
                  </a:lnTo>
                  <a:lnTo>
                    <a:pt x="2181" y="377"/>
                  </a:lnTo>
                  <a:lnTo>
                    <a:pt x="2181" y="377"/>
                  </a:lnTo>
                  <a:lnTo>
                    <a:pt x="2181" y="379"/>
                  </a:lnTo>
                  <a:lnTo>
                    <a:pt x="2185" y="379"/>
                  </a:lnTo>
                  <a:lnTo>
                    <a:pt x="2187" y="377"/>
                  </a:lnTo>
                  <a:lnTo>
                    <a:pt x="2187" y="373"/>
                  </a:lnTo>
                  <a:lnTo>
                    <a:pt x="2185" y="371"/>
                  </a:lnTo>
                  <a:lnTo>
                    <a:pt x="2183" y="371"/>
                  </a:lnTo>
                  <a:close/>
                  <a:moveTo>
                    <a:pt x="2052" y="237"/>
                  </a:moveTo>
                  <a:lnTo>
                    <a:pt x="2050" y="237"/>
                  </a:lnTo>
                  <a:lnTo>
                    <a:pt x="2050" y="237"/>
                  </a:lnTo>
                  <a:lnTo>
                    <a:pt x="2049" y="237"/>
                  </a:lnTo>
                  <a:lnTo>
                    <a:pt x="2049" y="239"/>
                  </a:lnTo>
                  <a:lnTo>
                    <a:pt x="2049" y="241"/>
                  </a:lnTo>
                  <a:lnTo>
                    <a:pt x="2049" y="241"/>
                  </a:lnTo>
                  <a:lnTo>
                    <a:pt x="2052" y="242"/>
                  </a:lnTo>
                  <a:lnTo>
                    <a:pt x="2054" y="241"/>
                  </a:lnTo>
                  <a:lnTo>
                    <a:pt x="2054" y="239"/>
                  </a:lnTo>
                  <a:lnTo>
                    <a:pt x="2052" y="239"/>
                  </a:lnTo>
                  <a:lnTo>
                    <a:pt x="2052" y="237"/>
                  </a:lnTo>
                  <a:close/>
                  <a:moveTo>
                    <a:pt x="2035" y="301"/>
                  </a:moveTo>
                  <a:lnTo>
                    <a:pt x="2035" y="303"/>
                  </a:lnTo>
                  <a:lnTo>
                    <a:pt x="2035" y="303"/>
                  </a:lnTo>
                  <a:lnTo>
                    <a:pt x="2035" y="305"/>
                  </a:lnTo>
                  <a:lnTo>
                    <a:pt x="2037" y="303"/>
                  </a:lnTo>
                  <a:lnTo>
                    <a:pt x="2039" y="303"/>
                  </a:lnTo>
                  <a:lnTo>
                    <a:pt x="2041" y="303"/>
                  </a:lnTo>
                  <a:lnTo>
                    <a:pt x="2041" y="301"/>
                  </a:lnTo>
                  <a:lnTo>
                    <a:pt x="2041" y="299"/>
                  </a:lnTo>
                  <a:lnTo>
                    <a:pt x="2043" y="299"/>
                  </a:lnTo>
                  <a:lnTo>
                    <a:pt x="2043" y="299"/>
                  </a:lnTo>
                  <a:lnTo>
                    <a:pt x="2043" y="297"/>
                  </a:lnTo>
                  <a:lnTo>
                    <a:pt x="2043" y="295"/>
                  </a:lnTo>
                  <a:lnTo>
                    <a:pt x="2043" y="294"/>
                  </a:lnTo>
                  <a:lnTo>
                    <a:pt x="2043" y="294"/>
                  </a:lnTo>
                  <a:lnTo>
                    <a:pt x="2039" y="301"/>
                  </a:lnTo>
                  <a:lnTo>
                    <a:pt x="2037" y="301"/>
                  </a:lnTo>
                  <a:lnTo>
                    <a:pt x="2035" y="301"/>
                  </a:lnTo>
                  <a:close/>
                  <a:moveTo>
                    <a:pt x="1617" y="572"/>
                  </a:moveTo>
                  <a:lnTo>
                    <a:pt x="1615" y="574"/>
                  </a:lnTo>
                  <a:lnTo>
                    <a:pt x="1613" y="576"/>
                  </a:lnTo>
                  <a:lnTo>
                    <a:pt x="1611" y="576"/>
                  </a:lnTo>
                  <a:lnTo>
                    <a:pt x="1609" y="576"/>
                  </a:lnTo>
                  <a:lnTo>
                    <a:pt x="1609" y="574"/>
                  </a:lnTo>
                  <a:lnTo>
                    <a:pt x="1607" y="574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04" y="576"/>
                  </a:lnTo>
                  <a:lnTo>
                    <a:pt x="1604" y="576"/>
                  </a:lnTo>
                  <a:lnTo>
                    <a:pt x="1604" y="578"/>
                  </a:lnTo>
                  <a:lnTo>
                    <a:pt x="1604" y="581"/>
                  </a:lnTo>
                  <a:lnTo>
                    <a:pt x="1604" y="581"/>
                  </a:lnTo>
                  <a:lnTo>
                    <a:pt x="1602" y="583"/>
                  </a:lnTo>
                  <a:lnTo>
                    <a:pt x="1602" y="583"/>
                  </a:lnTo>
                  <a:lnTo>
                    <a:pt x="1602" y="585"/>
                  </a:lnTo>
                  <a:lnTo>
                    <a:pt x="1604" y="587"/>
                  </a:lnTo>
                  <a:lnTo>
                    <a:pt x="1604" y="589"/>
                  </a:lnTo>
                  <a:lnTo>
                    <a:pt x="1606" y="587"/>
                  </a:lnTo>
                  <a:lnTo>
                    <a:pt x="1607" y="587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11" y="589"/>
                  </a:lnTo>
                  <a:lnTo>
                    <a:pt x="1611" y="591"/>
                  </a:lnTo>
                  <a:lnTo>
                    <a:pt x="1611" y="593"/>
                  </a:lnTo>
                  <a:lnTo>
                    <a:pt x="1609" y="593"/>
                  </a:lnTo>
                  <a:lnTo>
                    <a:pt x="1609" y="595"/>
                  </a:lnTo>
                  <a:lnTo>
                    <a:pt x="1609" y="596"/>
                  </a:lnTo>
                  <a:lnTo>
                    <a:pt x="1607" y="602"/>
                  </a:lnTo>
                  <a:lnTo>
                    <a:pt x="1607" y="602"/>
                  </a:lnTo>
                  <a:lnTo>
                    <a:pt x="1607" y="604"/>
                  </a:lnTo>
                  <a:lnTo>
                    <a:pt x="1606" y="604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2" y="604"/>
                  </a:lnTo>
                  <a:lnTo>
                    <a:pt x="1602" y="604"/>
                  </a:lnTo>
                  <a:lnTo>
                    <a:pt x="1602" y="606"/>
                  </a:lnTo>
                  <a:lnTo>
                    <a:pt x="1604" y="606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2"/>
                  </a:lnTo>
                  <a:lnTo>
                    <a:pt x="1607" y="615"/>
                  </a:lnTo>
                  <a:lnTo>
                    <a:pt x="1607" y="619"/>
                  </a:lnTo>
                  <a:lnTo>
                    <a:pt x="1607" y="619"/>
                  </a:lnTo>
                  <a:lnTo>
                    <a:pt x="1607" y="621"/>
                  </a:lnTo>
                  <a:lnTo>
                    <a:pt x="1607" y="621"/>
                  </a:lnTo>
                  <a:lnTo>
                    <a:pt x="1607" y="623"/>
                  </a:lnTo>
                  <a:lnTo>
                    <a:pt x="1607" y="625"/>
                  </a:lnTo>
                  <a:lnTo>
                    <a:pt x="1609" y="627"/>
                  </a:lnTo>
                  <a:lnTo>
                    <a:pt x="1609" y="629"/>
                  </a:lnTo>
                  <a:lnTo>
                    <a:pt x="1613" y="634"/>
                  </a:lnTo>
                  <a:lnTo>
                    <a:pt x="1613" y="636"/>
                  </a:lnTo>
                  <a:lnTo>
                    <a:pt x="1613" y="636"/>
                  </a:lnTo>
                  <a:lnTo>
                    <a:pt x="1615" y="636"/>
                  </a:lnTo>
                  <a:lnTo>
                    <a:pt x="1615" y="634"/>
                  </a:lnTo>
                  <a:lnTo>
                    <a:pt x="1617" y="634"/>
                  </a:lnTo>
                  <a:lnTo>
                    <a:pt x="1617" y="634"/>
                  </a:lnTo>
                  <a:lnTo>
                    <a:pt x="1617" y="636"/>
                  </a:lnTo>
                  <a:lnTo>
                    <a:pt x="1619" y="636"/>
                  </a:lnTo>
                  <a:lnTo>
                    <a:pt x="1619" y="634"/>
                  </a:lnTo>
                  <a:lnTo>
                    <a:pt x="1621" y="632"/>
                  </a:lnTo>
                  <a:lnTo>
                    <a:pt x="1624" y="632"/>
                  </a:lnTo>
                  <a:lnTo>
                    <a:pt x="1626" y="632"/>
                  </a:lnTo>
                  <a:lnTo>
                    <a:pt x="1628" y="631"/>
                  </a:lnTo>
                  <a:lnTo>
                    <a:pt x="1628" y="631"/>
                  </a:lnTo>
                  <a:lnTo>
                    <a:pt x="1630" y="631"/>
                  </a:lnTo>
                  <a:lnTo>
                    <a:pt x="1630" y="631"/>
                  </a:lnTo>
                  <a:lnTo>
                    <a:pt x="1632" y="631"/>
                  </a:lnTo>
                  <a:lnTo>
                    <a:pt x="1634" y="631"/>
                  </a:lnTo>
                  <a:lnTo>
                    <a:pt x="1634" y="631"/>
                  </a:lnTo>
                  <a:lnTo>
                    <a:pt x="1638" y="629"/>
                  </a:lnTo>
                  <a:lnTo>
                    <a:pt x="1638" y="627"/>
                  </a:lnTo>
                  <a:lnTo>
                    <a:pt x="1638" y="627"/>
                  </a:lnTo>
                  <a:lnTo>
                    <a:pt x="1640" y="627"/>
                  </a:lnTo>
                  <a:lnTo>
                    <a:pt x="1641" y="627"/>
                  </a:lnTo>
                  <a:lnTo>
                    <a:pt x="1643" y="629"/>
                  </a:lnTo>
                  <a:lnTo>
                    <a:pt x="1645" y="629"/>
                  </a:lnTo>
                  <a:lnTo>
                    <a:pt x="1647" y="631"/>
                  </a:lnTo>
                  <a:lnTo>
                    <a:pt x="1649" y="631"/>
                  </a:lnTo>
                  <a:lnTo>
                    <a:pt x="1649" y="631"/>
                  </a:lnTo>
                  <a:lnTo>
                    <a:pt x="1651" y="631"/>
                  </a:lnTo>
                  <a:lnTo>
                    <a:pt x="1651" y="631"/>
                  </a:lnTo>
                  <a:lnTo>
                    <a:pt x="1651" y="632"/>
                  </a:lnTo>
                  <a:lnTo>
                    <a:pt x="1653" y="634"/>
                  </a:lnTo>
                  <a:lnTo>
                    <a:pt x="1653" y="636"/>
                  </a:lnTo>
                  <a:lnTo>
                    <a:pt x="1653" y="638"/>
                  </a:lnTo>
                  <a:lnTo>
                    <a:pt x="1651" y="638"/>
                  </a:lnTo>
                  <a:lnTo>
                    <a:pt x="1651" y="640"/>
                  </a:lnTo>
                  <a:lnTo>
                    <a:pt x="1649" y="644"/>
                  </a:lnTo>
                  <a:lnTo>
                    <a:pt x="1649" y="646"/>
                  </a:lnTo>
                  <a:lnTo>
                    <a:pt x="1649" y="646"/>
                  </a:lnTo>
                  <a:lnTo>
                    <a:pt x="1651" y="649"/>
                  </a:lnTo>
                  <a:lnTo>
                    <a:pt x="1651" y="651"/>
                  </a:lnTo>
                  <a:lnTo>
                    <a:pt x="1653" y="653"/>
                  </a:lnTo>
                  <a:lnTo>
                    <a:pt x="1657" y="661"/>
                  </a:lnTo>
                  <a:lnTo>
                    <a:pt x="1659" y="663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5"/>
                  </a:lnTo>
                  <a:lnTo>
                    <a:pt x="1659" y="665"/>
                  </a:lnTo>
                  <a:lnTo>
                    <a:pt x="1660" y="663"/>
                  </a:lnTo>
                  <a:lnTo>
                    <a:pt x="1662" y="665"/>
                  </a:lnTo>
                  <a:lnTo>
                    <a:pt x="1662" y="665"/>
                  </a:lnTo>
                  <a:lnTo>
                    <a:pt x="1660" y="667"/>
                  </a:lnTo>
                  <a:lnTo>
                    <a:pt x="1660" y="668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60" y="672"/>
                  </a:lnTo>
                  <a:lnTo>
                    <a:pt x="1660" y="674"/>
                  </a:lnTo>
                  <a:lnTo>
                    <a:pt x="1660" y="676"/>
                  </a:lnTo>
                  <a:lnTo>
                    <a:pt x="1660" y="678"/>
                  </a:lnTo>
                  <a:lnTo>
                    <a:pt x="1659" y="680"/>
                  </a:lnTo>
                  <a:lnTo>
                    <a:pt x="1659" y="682"/>
                  </a:lnTo>
                  <a:lnTo>
                    <a:pt x="1659" y="682"/>
                  </a:lnTo>
                  <a:lnTo>
                    <a:pt x="1660" y="684"/>
                  </a:lnTo>
                  <a:lnTo>
                    <a:pt x="1660" y="684"/>
                  </a:lnTo>
                  <a:lnTo>
                    <a:pt x="1660" y="685"/>
                  </a:lnTo>
                  <a:lnTo>
                    <a:pt x="1660" y="685"/>
                  </a:lnTo>
                  <a:lnTo>
                    <a:pt x="1660" y="687"/>
                  </a:lnTo>
                  <a:lnTo>
                    <a:pt x="1660" y="689"/>
                  </a:lnTo>
                  <a:lnTo>
                    <a:pt x="1659" y="693"/>
                  </a:lnTo>
                  <a:lnTo>
                    <a:pt x="1659" y="704"/>
                  </a:lnTo>
                  <a:lnTo>
                    <a:pt x="1657" y="704"/>
                  </a:lnTo>
                  <a:lnTo>
                    <a:pt x="1655" y="710"/>
                  </a:lnTo>
                  <a:lnTo>
                    <a:pt x="1655" y="710"/>
                  </a:lnTo>
                  <a:lnTo>
                    <a:pt x="1653" y="712"/>
                  </a:lnTo>
                  <a:lnTo>
                    <a:pt x="1653" y="712"/>
                  </a:lnTo>
                  <a:lnTo>
                    <a:pt x="1653" y="714"/>
                  </a:lnTo>
                  <a:lnTo>
                    <a:pt x="1651" y="714"/>
                  </a:lnTo>
                  <a:lnTo>
                    <a:pt x="1651" y="716"/>
                  </a:lnTo>
                  <a:lnTo>
                    <a:pt x="1653" y="725"/>
                  </a:lnTo>
                  <a:lnTo>
                    <a:pt x="1653" y="727"/>
                  </a:lnTo>
                  <a:lnTo>
                    <a:pt x="1651" y="733"/>
                  </a:lnTo>
                  <a:lnTo>
                    <a:pt x="1649" y="735"/>
                  </a:lnTo>
                  <a:lnTo>
                    <a:pt x="1649" y="737"/>
                  </a:lnTo>
                  <a:lnTo>
                    <a:pt x="1649" y="738"/>
                  </a:lnTo>
                  <a:lnTo>
                    <a:pt x="1649" y="738"/>
                  </a:lnTo>
                  <a:lnTo>
                    <a:pt x="1647" y="740"/>
                  </a:lnTo>
                  <a:lnTo>
                    <a:pt x="1647" y="740"/>
                  </a:lnTo>
                  <a:lnTo>
                    <a:pt x="1645" y="740"/>
                  </a:lnTo>
                  <a:lnTo>
                    <a:pt x="1645" y="740"/>
                  </a:lnTo>
                  <a:lnTo>
                    <a:pt x="1645" y="744"/>
                  </a:lnTo>
                  <a:lnTo>
                    <a:pt x="1643" y="746"/>
                  </a:lnTo>
                  <a:lnTo>
                    <a:pt x="1643" y="748"/>
                  </a:lnTo>
                  <a:lnTo>
                    <a:pt x="1643" y="752"/>
                  </a:lnTo>
                  <a:lnTo>
                    <a:pt x="1643" y="754"/>
                  </a:lnTo>
                  <a:lnTo>
                    <a:pt x="1641" y="757"/>
                  </a:lnTo>
                  <a:lnTo>
                    <a:pt x="1641" y="759"/>
                  </a:lnTo>
                  <a:lnTo>
                    <a:pt x="1643" y="761"/>
                  </a:lnTo>
                  <a:lnTo>
                    <a:pt x="1645" y="765"/>
                  </a:lnTo>
                  <a:lnTo>
                    <a:pt x="1647" y="767"/>
                  </a:lnTo>
                  <a:lnTo>
                    <a:pt x="1647" y="767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71"/>
                  </a:lnTo>
                  <a:lnTo>
                    <a:pt x="1647" y="771"/>
                  </a:lnTo>
                  <a:lnTo>
                    <a:pt x="1647" y="773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9" y="771"/>
                  </a:lnTo>
                  <a:lnTo>
                    <a:pt x="1651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4"/>
                  </a:lnTo>
                  <a:lnTo>
                    <a:pt x="1655" y="774"/>
                  </a:lnTo>
                  <a:lnTo>
                    <a:pt x="1655" y="776"/>
                  </a:lnTo>
                  <a:lnTo>
                    <a:pt x="1657" y="776"/>
                  </a:lnTo>
                  <a:lnTo>
                    <a:pt x="1657" y="776"/>
                  </a:lnTo>
                  <a:lnTo>
                    <a:pt x="1659" y="774"/>
                  </a:lnTo>
                  <a:lnTo>
                    <a:pt x="1659" y="774"/>
                  </a:lnTo>
                  <a:lnTo>
                    <a:pt x="1660" y="774"/>
                  </a:lnTo>
                  <a:lnTo>
                    <a:pt x="1662" y="776"/>
                  </a:lnTo>
                  <a:lnTo>
                    <a:pt x="1662" y="776"/>
                  </a:lnTo>
                  <a:lnTo>
                    <a:pt x="1662" y="778"/>
                  </a:lnTo>
                  <a:lnTo>
                    <a:pt x="1664" y="780"/>
                  </a:lnTo>
                  <a:lnTo>
                    <a:pt x="1666" y="780"/>
                  </a:lnTo>
                  <a:lnTo>
                    <a:pt x="1670" y="780"/>
                  </a:lnTo>
                  <a:lnTo>
                    <a:pt x="1672" y="780"/>
                  </a:lnTo>
                  <a:lnTo>
                    <a:pt x="1674" y="778"/>
                  </a:lnTo>
                  <a:lnTo>
                    <a:pt x="1676" y="776"/>
                  </a:lnTo>
                  <a:lnTo>
                    <a:pt x="1676" y="776"/>
                  </a:lnTo>
                  <a:lnTo>
                    <a:pt x="1676" y="774"/>
                  </a:lnTo>
                  <a:lnTo>
                    <a:pt x="1676" y="774"/>
                  </a:lnTo>
                  <a:lnTo>
                    <a:pt x="1679" y="773"/>
                  </a:lnTo>
                  <a:lnTo>
                    <a:pt x="1679" y="771"/>
                  </a:lnTo>
                  <a:lnTo>
                    <a:pt x="1681" y="771"/>
                  </a:lnTo>
                  <a:lnTo>
                    <a:pt x="1683" y="771"/>
                  </a:lnTo>
                  <a:lnTo>
                    <a:pt x="1685" y="771"/>
                  </a:lnTo>
                  <a:lnTo>
                    <a:pt x="1685" y="771"/>
                  </a:lnTo>
                  <a:lnTo>
                    <a:pt x="1687" y="773"/>
                  </a:lnTo>
                  <a:lnTo>
                    <a:pt x="1691" y="773"/>
                  </a:lnTo>
                  <a:lnTo>
                    <a:pt x="1691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6" y="771"/>
                  </a:lnTo>
                  <a:lnTo>
                    <a:pt x="1698" y="771"/>
                  </a:lnTo>
                  <a:lnTo>
                    <a:pt x="1698" y="771"/>
                  </a:lnTo>
                  <a:lnTo>
                    <a:pt x="1700" y="769"/>
                  </a:lnTo>
                  <a:lnTo>
                    <a:pt x="1702" y="769"/>
                  </a:lnTo>
                  <a:lnTo>
                    <a:pt x="1704" y="769"/>
                  </a:lnTo>
                  <a:lnTo>
                    <a:pt x="1706" y="767"/>
                  </a:lnTo>
                  <a:lnTo>
                    <a:pt x="1708" y="767"/>
                  </a:lnTo>
                  <a:lnTo>
                    <a:pt x="1710" y="767"/>
                  </a:lnTo>
                  <a:lnTo>
                    <a:pt x="1710" y="769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3" y="774"/>
                  </a:lnTo>
                  <a:lnTo>
                    <a:pt x="1715" y="774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7" y="773"/>
                  </a:lnTo>
                  <a:lnTo>
                    <a:pt x="1715" y="771"/>
                  </a:lnTo>
                  <a:lnTo>
                    <a:pt x="1715" y="771"/>
                  </a:lnTo>
                  <a:lnTo>
                    <a:pt x="1715" y="769"/>
                  </a:lnTo>
                  <a:lnTo>
                    <a:pt x="1712" y="757"/>
                  </a:lnTo>
                  <a:lnTo>
                    <a:pt x="1712" y="757"/>
                  </a:lnTo>
                  <a:lnTo>
                    <a:pt x="1712" y="756"/>
                  </a:lnTo>
                  <a:lnTo>
                    <a:pt x="1708" y="752"/>
                  </a:lnTo>
                  <a:lnTo>
                    <a:pt x="1708" y="752"/>
                  </a:lnTo>
                  <a:lnTo>
                    <a:pt x="1708" y="748"/>
                  </a:lnTo>
                  <a:lnTo>
                    <a:pt x="1706" y="746"/>
                  </a:lnTo>
                  <a:lnTo>
                    <a:pt x="1704" y="742"/>
                  </a:lnTo>
                  <a:lnTo>
                    <a:pt x="1704" y="742"/>
                  </a:lnTo>
                  <a:lnTo>
                    <a:pt x="1704" y="740"/>
                  </a:lnTo>
                  <a:lnTo>
                    <a:pt x="1706" y="733"/>
                  </a:lnTo>
                  <a:lnTo>
                    <a:pt x="1706" y="723"/>
                  </a:lnTo>
                  <a:lnTo>
                    <a:pt x="1708" y="721"/>
                  </a:lnTo>
                  <a:lnTo>
                    <a:pt x="1710" y="721"/>
                  </a:lnTo>
                  <a:lnTo>
                    <a:pt x="1710" y="721"/>
                  </a:lnTo>
                  <a:lnTo>
                    <a:pt x="1712" y="721"/>
                  </a:lnTo>
                  <a:lnTo>
                    <a:pt x="1712" y="720"/>
                  </a:lnTo>
                  <a:lnTo>
                    <a:pt x="1712" y="718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08"/>
                  </a:lnTo>
                  <a:lnTo>
                    <a:pt x="1715" y="708"/>
                  </a:lnTo>
                  <a:lnTo>
                    <a:pt x="1713" y="706"/>
                  </a:lnTo>
                  <a:lnTo>
                    <a:pt x="1713" y="704"/>
                  </a:lnTo>
                  <a:lnTo>
                    <a:pt x="1712" y="703"/>
                  </a:lnTo>
                  <a:lnTo>
                    <a:pt x="1712" y="701"/>
                  </a:lnTo>
                  <a:lnTo>
                    <a:pt x="1712" y="699"/>
                  </a:lnTo>
                  <a:lnTo>
                    <a:pt x="1713" y="699"/>
                  </a:lnTo>
                  <a:lnTo>
                    <a:pt x="1713" y="697"/>
                  </a:lnTo>
                  <a:lnTo>
                    <a:pt x="1712" y="697"/>
                  </a:lnTo>
                  <a:lnTo>
                    <a:pt x="1710" y="695"/>
                  </a:lnTo>
                  <a:lnTo>
                    <a:pt x="1710" y="691"/>
                  </a:lnTo>
                  <a:lnTo>
                    <a:pt x="1712" y="687"/>
                  </a:lnTo>
                  <a:lnTo>
                    <a:pt x="1712" y="685"/>
                  </a:lnTo>
                  <a:lnTo>
                    <a:pt x="1712" y="684"/>
                  </a:lnTo>
                  <a:lnTo>
                    <a:pt x="1712" y="682"/>
                  </a:lnTo>
                  <a:lnTo>
                    <a:pt x="1712" y="682"/>
                  </a:lnTo>
                  <a:lnTo>
                    <a:pt x="1712" y="680"/>
                  </a:lnTo>
                  <a:lnTo>
                    <a:pt x="1712" y="680"/>
                  </a:lnTo>
                  <a:lnTo>
                    <a:pt x="1712" y="676"/>
                  </a:lnTo>
                  <a:lnTo>
                    <a:pt x="1712" y="676"/>
                  </a:lnTo>
                  <a:lnTo>
                    <a:pt x="1710" y="674"/>
                  </a:lnTo>
                  <a:lnTo>
                    <a:pt x="1710" y="672"/>
                  </a:lnTo>
                  <a:lnTo>
                    <a:pt x="1710" y="661"/>
                  </a:lnTo>
                  <a:lnTo>
                    <a:pt x="1710" y="659"/>
                  </a:lnTo>
                  <a:lnTo>
                    <a:pt x="1712" y="657"/>
                  </a:lnTo>
                  <a:lnTo>
                    <a:pt x="1712" y="653"/>
                  </a:lnTo>
                  <a:lnTo>
                    <a:pt x="1715" y="649"/>
                  </a:lnTo>
                  <a:lnTo>
                    <a:pt x="1715" y="648"/>
                  </a:lnTo>
                  <a:lnTo>
                    <a:pt x="1715" y="646"/>
                  </a:lnTo>
                  <a:lnTo>
                    <a:pt x="1713" y="644"/>
                  </a:lnTo>
                  <a:lnTo>
                    <a:pt x="1713" y="644"/>
                  </a:lnTo>
                  <a:lnTo>
                    <a:pt x="1713" y="638"/>
                  </a:lnTo>
                  <a:lnTo>
                    <a:pt x="1713" y="636"/>
                  </a:lnTo>
                  <a:lnTo>
                    <a:pt x="1713" y="632"/>
                  </a:lnTo>
                  <a:lnTo>
                    <a:pt x="1713" y="632"/>
                  </a:lnTo>
                  <a:lnTo>
                    <a:pt x="1713" y="629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2" y="625"/>
                  </a:lnTo>
                  <a:lnTo>
                    <a:pt x="1712" y="625"/>
                  </a:lnTo>
                  <a:lnTo>
                    <a:pt x="1713" y="621"/>
                  </a:lnTo>
                  <a:lnTo>
                    <a:pt x="1713" y="621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7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2"/>
                  </a:lnTo>
                  <a:lnTo>
                    <a:pt x="1710" y="612"/>
                  </a:lnTo>
                  <a:lnTo>
                    <a:pt x="1706" y="610"/>
                  </a:lnTo>
                  <a:lnTo>
                    <a:pt x="1704" y="610"/>
                  </a:lnTo>
                  <a:lnTo>
                    <a:pt x="1704" y="608"/>
                  </a:lnTo>
                  <a:lnTo>
                    <a:pt x="1704" y="608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2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0" y="598"/>
                  </a:lnTo>
                  <a:lnTo>
                    <a:pt x="1700" y="598"/>
                  </a:lnTo>
                  <a:lnTo>
                    <a:pt x="1700" y="596"/>
                  </a:lnTo>
                  <a:lnTo>
                    <a:pt x="1700" y="596"/>
                  </a:lnTo>
                  <a:lnTo>
                    <a:pt x="1702" y="595"/>
                  </a:lnTo>
                  <a:lnTo>
                    <a:pt x="1702" y="595"/>
                  </a:lnTo>
                  <a:lnTo>
                    <a:pt x="1706" y="593"/>
                  </a:lnTo>
                  <a:lnTo>
                    <a:pt x="1723" y="581"/>
                  </a:lnTo>
                  <a:lnTo>
                    <a:pt x="1723" y="581"/>
                  </a:lnTo>
                  <a:lnTo>
                    <a:pt x="1725" y="579"/>
                  </a:lnTo>
                  <a:lnTo>
                    <a:pt x="1725" y="578"/>
                  </a:lnTo>
                  <a:lnTo>
                    <a:pt x="1725" y="578"/>
                  </a:lnTo>
                  <a:lnTo>
                    <a:pt x="1727" y="578"/>
                  </a:lnTo>
                  <a:lnTo>
                    <a:pt x="1729" y="578"/>
                  </a:lnTo>
                  <a:lnTo>
                    <a:pt x="1729" y="576"/>
                  </a:lnTo>
                  <a:lnTo>
                    <a:pt x="1732" y="574"/>
                  </a:lnTo>
                  <a:lnTo>
                    <a:pt x="1734" y="574"/>
                  </a:lnTo>
                  <a:lnTo>
                    <a:pt x="1734" y="574"/>
                  </a:lnTo>
                  <a:lnTo>
                    <a:pt x="1736" y="574"/>
                  </a:lnTo>
                  <a:lnTo>
                    <a:pt x="1736" y="574"/>
                  </a:lnTo>
                  <a:lnTo>
                    <a:pt x="1738" y="572"/>
                  </a:lnTo>
                  <a:lnTo>
                    <a:pt x="1740" y="572"/>
                  </a:lnTo>
                  <a:lnTo>
                    <a:pt x="1740" y="572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6" y="574"/>
                  </a:lnTo>
                  <a:lnTo>
                    <a:pt x="1753" y="576"/>
                  </a:lnTo>
                  <a:lnTo>
                    <a:pt x="1753" y="576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7" y="578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7" y="581"/>
                  </a:lnTo>
                  <a:lnTo>
                    <a:pt x="1757" y="581"/>
                  </a:lnTo>
                  <a:lnTo>
                    <a:pt x="1757" y="583"/>
                  </a:lnTo>
                  <a:lnTo>
                    <a:pt x="1755" y="583"/>
                  </a:lnTo>
                  <a:lnTo>
                    <a:pt x="1755" y="583"/>
                  </a:lnTo>
                  <a:lnTo>
                    <a:pt x="1755" y="585"/>
                  </a:lnTo>
                  <a:lnTo>
                    <a:pt x="1753" y="585"/>
                  </a:lnTo>
                  <a:lnTo>
                    <a:pt x="1753" y="585"/>
                  </a:lnTo>
                  <a:lnTo>
                    <a:pt x="1751" y="587"/>
                  </a:lnTo>
                  <a:lnTo>
                    <a:pt x="1751" y="587"/>
                  </a:lnTo>
                  <a:lnTo>
                    <a:pt x="1753" y="587"/>
                  </a:lnTo>
                  <a:lnTo>
                    <a:pt x="1753" y="589"/>
                  </a:lnTo>
                  <a:lnTo>
                    <a:pt x="1753" y="589"/>
                  </a:lnTo>
                  <a:lnTo>
                    <a:pt x="1755" y="587"/>
                  </a:lnTo>
                  <a:lnTo>
                    <a:pt x="1755" y="587"/>
                  </a:lnTo>
                  <a:lnTo>
                    <a:pt x="1755" y="585"/>
                  </a:lnTo>
                  <a:lnTo>
                    <a:pt x="1755" y="587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9" y="591"/>
                  </a:lnTo>
                  <a:lnTo>
                    <a:pt x="1759" y="593"/>
                  </a:lnTo>
                  <a:lnTo>
                    <a:pt x="1759" y="593"/>
                  </a:lnTo>
                  <a:lnTo>
                    <a:pt x="1759" y="595"/>
                  </a:lnTo>
                  <a:lnTo>
                    <a:pt x="1759" y="596"/>
                  </a:lnTo>
                  <a:lnTo>
                    <a:pt x="1759" y="598"/>
                  </a:lnTo>
                  <a:lnTo>
                    <a:pt x="1757" y="598"/>
                  </a:lnTo>
                  <a:lnTo>
                    <a:pt x="1757" y="600"/>
                  </a:lnTo>
                  <a:lnTo>
                    <a:pt x="1757" y="602"/>
                  </a:lnTo>
                  <a:lnTo>
                    <a:pt x="1757" y="602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9" y="606"/>
                  </a:lnTo>
                  <a:lnTo>
                    <a:pt x="1759" y="608"/>
                  </a:lnTo>
                  <a:lnTo>
                    <a:pt x="1757" y="612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1" y="615"/>
                  </a:lnTo>
                  <a:lnTo>
                    <a:pt x="1751" y="617"/>
                  </a:lnTo>
                  <a:lnTo>
                    <a:pt x="1749" y="621"/>
                  </a:lnTo>
                  <a:lnTo>
                    <a:pt x="1747" y="621"/>
                  </a:lnTo>
                  <a:lnTo>
                    <a:pt x="1747" y="623"/>
                  </a:lnTo>
                  <a:lnTo>
                    <a:pt x="1746" y="625"/>
                  </a:lnTo>
                  <a:lnTo>
                    <a:pt x="1746" y="627"/>
                  </a:lnTo>
                  <a:lnTo>
                    <a:pt x="1746" y="627"/>
                  </a:lnTo>
                  <a:lnTo>
                    <a:pt x="1744" y="629"/>
                  </a:lnTo>
                  <a:lnTo>
                    <a:pt x="1744" y="629"/>
                  </a:lnTo>
                  <a:lnTo>
                    <a:pt x="1744" y="631"/>
                  </a:lnTo>
                  <a:lnTo>
                    <a:pt x="1744" y="632"/>
                  </a:lnTo>
                  <a:lnTo>
                    <a:pt x="1746" y="634"/>
                  </a:lnTo>
                  <a:lnTo>
                    <a:pt x="1761" y="648"/>
                  </a:lnTo>
                  <a:lnTo>
                    <a:pt x="1765" y="651"/>
                  </a:lnTo>
                  <a:lnTo>
                    <a:pt x="1765" y="653"/>
                  </a:lnTo>
                  <a:lnTo>
                    <a:pt x="1766" y="653"/>
                  </a:lnTo>
                  <a:lnTo>
                    <a:pt x="1768" y="653"/>
                  </a:lnTo>
                  <a:lnTo>
                    <a:pt x="1770" y="653"/>
                  </a:lnTo>
                  <a:lnTo>
                    <a:pt x="1770" y="655"/>
                  </a:lnTo>
                  <a:lnTo>
                    <a:pt x="1770" y="655"/>
                  </a:lnTo>
                  <a:lnTo>
                    <a:pt x="1770" y="657"/>
                  </a:lnTo>
                  <a:lnTo>
                    <a:pt x="1770" y="659"/>
                  </a:lnTo>
                  <a:lnTo>
                    <a:pt x="1770" y="659"/>
                  </a:lnTo>
                  <a:lnTo>
                    <a:pt x="1772" y="659"/>
                  </a:lnTo>
                  <a:lnTo>
                    <a:pt x="1772" y="659"/>
                  </a:lnTo>
                  <a:lnTo>
                    <a:pt x="1772" y="657"/>
                  </a:lnTo>
                  <a:lnTo>
                    <a:pt x="1774" y="659"/>
                  </a:lnTo>
                  <a:lnTo>
                    <a:pt x="1776" y="659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3"/>
                  </a:lnTo>
                  <a:lnTo>
                    <a:pt x="1778" y="663"/>
                  </a:lnTo>
                  <a:lnTo>
                    <a:pt x="1782" y="665"/>
                  </a:lnTo>
                  <a:lnTo>
                    <a:pt x="1791" y="667"/>
                  </a:lnTo>
                  <a:lnTo>
                    <a:pt x="1793" y="668"/>
                  </a:lnTo>
                  <a:lnTo>
                    <a:pt x="1795" y="672"/>
                  </a:lnTo>
                  <a:lnTo>
                    <a:pt x="1795" y="676"/>
                  </a:lnTo>
                  <a:lnTo>
                    <a:pt x="1793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0"/>
                  </a:lnTo>
                  <a:lnTo>
                    <a:pt x="1789" y="680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4"/>
                  </a:lnTo>
                  <a:lnTo>
                    <a:pt x="1789" y="689"/>
                  </a:lnTo>
                  <a:lnTo>
                    <a:pt x="1789" y="693"/>
                  </a:lnTo>
                  <a:lnTo>
                    <a:pt x="1787" y="695"/>
                  </a:lnTo>
                  <a:lnTo>
                    <a:pt x="1787" y="699"/>
                  </a:lnTo>
                  <a:lnTo>
                    <a:pt x="1785" y="704"/>
                  </a:lnTo>
                  <a:lnTo>
                    <a:pt x="1785" y="708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91" y="716"/>
                  </a:lnTo>
                  <a:lnTo>
                    <a:pt x="1791" y="716"/>
                  </a:lnTo>
                  <a:lnTo>
                    <a:pt x="1795" y="718"/>
                  </a:lnTo>
                  <a:lnTo>
                    <a:pt x="1797" y="718"/>
                  </a:lnTo>
                  <a:lnTo>
                    <a:pt x="1797" y="718"/>
                  </a:lnTo>
                  <a:lnTo>
                    <a:pt x="1799" y="721"/>
                  </a:lnTo>
                  <a:lnTo>
                    <a:pt x="1801" y="721"/>
                  </a:lnTo>
                  <a:lnTo>
                    <a:pt x="1801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0"/>
                  </a:lnTo>
                  <a:lnTo>
                    <a:pt x="1804" y="720"/>
                  </a:lnTo>
                  <a:lnTo>
                    <a:pt x="1804" y="721"/>
                  </a:lnTo>
                  <a:lnTo>
                    <a:pt x="1806" y="721"/>
                  </a:lnTo>
                  <a:lnTo>
                    <a:pt x="1808" y="720"/>
                  </a:lnTo>
                  <a:lnTo>
                    <a:pt x="1808" y="720"/>
                  </a:lnTo>
                  <a:lnTo>
                    <a:pt x="1810" y="721"/>
                  </a:lnTo>
                  <a:lnTo>
                    <a:pt x="1812" y="721"/>
                  </a:lnTo>
                  <a:lnTo>
                    <a:pt x="1814" y="723"/>
                  </a:lnTo>
                  <a:lnTo>
                    <a:pt x="1819" y="723"/>
                  </a:lnTo>
                  <a:lnTo>
                    <a:pt x="1821" y="723"/>
                  </a:lnTo>
                  <a:lnTo>
                    <a:pt x="1825" y="721"/>
                  </a:lnTo>
                  <a:lnTo>
                    <a:pt x="1825" y="721"/>
                  </a:lnTo>
                  <a:lnTo>
                    <a:pt x="1827" y="721"/>
                  </a:lnTo>
                  <a:lnTo>
                    <a:pt x="1827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7" y="720"/>
                  </a:lnTo>
                  <a:lnTo>
                    <a:pt x="1827" y="718"/>
                  </a:lnTo>
                  <a:lnTo>
                    <a:pt x="1825" y="716"/>
                  </a:lnTo>
                  <a:lnTo>
                    <a:pt x="1823" y="714"/>
                  </a:lnTo>
                  <a:lnTo>
                    <a:pt x="1823" y="710"/>
                  </a:lnTo>
                  <a:lnTo>
                    <a:pt x="1823" y="708"/>
                  </a:lnTo>
                  <a:lnTo>
                    <a:pt x="1825" y="704"/>
                  </a:lnTo>
                  <a:lnTo>
                    <a:pt x="1827" y="703"/>
                  </a:lnTo>
                  <a:lnTo>
                    <a:pt x="1827" y="701"/>
                  </a:lnTo>
                  <a:lnTo>
                    <a:pt x="1829" y="701"/>
                  </a:lnTo>
                  <a:lnTo>
                    <a:pt x="1831" y="701"/>
                  </a:lnTo>
                  <a:lnTo>
                    <a:pt x="1831" y="701"/>
                  </a:lnTo>
                  <a:lnTo>
                    <a:pt x="1833" y="699"/>
                  </a:lnTo>
                  <a:lnTo>
                    <a:pt x="1835" y="699"/>
                  </a:lnTo>
                  <a:lnTo>
                    <a:pt x="1835" y="699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40" y="697"/>
                  </a:lnTo>
                  <a:lnTo>
                    <a:pt x="1844" y="697"/>
                  </a:lnTo>
                  <a:lnTo>
                    <a:pt x="1848" y="695"/>
                  </a:lnTo>
                  <a:lnTo>
                    <a:pt x="1850" y="693"/>
                  </a:lnTo>
                  <a:lnTo>
                    <a:pt x="1852" y="695"/>
                  </a:lnTo>
                  <a:lnTo>
                    <a:pt x="1854" y="695"/>
                  </a:lnTo>
                  <a:lnTo>
                    <a:pt x="1855" y="695"/>
                  </a:lnTo>
                  <a:lnTo>
                    <a:pt x="1859" y="693"/>
                  </a:lnTo>
                  <a:lnTo>
                    <a:pt x="1861" y="693"/>
                  </a:lnTo>
                  <a:lnTo>
                    <a:pt x="1863" y="693"/>
                  </a:lnTo>
                  <a:lnTo>
                    <a:pt x="1865" y="695"/>
                  </a:lnTo>
                  <a:lnTo>
                    <a:pt x="1865" y="697"/>
                  </a:lnTo>
                  <a:lnTo>
                    <a:pt x="1867" y="699"/>
                  </a:lnTo>
                  <a:lnTo>
                    <a:pt x="1867" y="699"/>
                  </a:lnTo>
                  <a:lnTo>
                    <a:pt x="1869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9" y="697"/>
                  </a:lnTo>
                  <a:lnTo>
                    <a:pt x="1871" y="699"/>
                  </a:lnTo>
                  <a:lnTo>
                    <a:pt x="1871" y="699"/>
                  </a:lnTo>
                  <a:lnTo>
                    <a:pt x="1872" y="699"/>
                  </a:lnTo>
                  <a:lnTo>
                    <a:pt x="1872" y="697"/>
                  </a:lnTo>
                  <a:lnTo>
                    <a:pt x="1872" y="697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69" y="691"/>
                  </a:lnTo>
                  <a:lnTo>
                    <a:pt x="1869" y="691"/>
                  </a:lnTo>
                  <a:lnTo>
                    <a:pt x="1867" y="687"/>
                  </a:lnTo>
                  <a:lnTo>
                    <a:pt x="1865" y="687"/>
                  </a:lnTo>
                  <a:lnTo>
                    <a:pt x="1867" y="687"/>
                  </a:lnTo>
                  <a:lnTo>
                    <a:pt x="1869" y="687"/>
                  </a:lnTo>
                  <a:lnTo>
                    <a:pt x="1872" y="691"/>
                  </a:lnTo>
                  <a:lnTo>
                    <a:pt x="1876" y="693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78" y="693"/>
                  </a:lnTo>
                  <a:lnTo>
                    <a:pt x="1878" y="693"/>
                  </a:lnTo>
                  <a:lnTo>
                    <a:pt x="1880" y="693"/>
                  </a:lnTo>
                  <a:lnTo>
                    <a:pt x="1882" y="691"/>
                  </a:lnTo>
                  <a:lnTo>
                    <a:pt x="1882" y="691"/>
                  </a:lnTo>
                  <a:lnTo>
                    <a:pt x="1882" y="687"/>
                  </a:lnTo>
                  <a:lnTo>
                    <a:pt x="1880" y="685"/>
                  </a:lnTo>
                  <a:lnTo>
                    <a:pt x="1880" y="684"/>
                  </a:lnTo>
                  <a:lnTo>
                    <a:pt x="1882" y="682"/>
                  </a:lnTo>
                  <a:lnTo>
                    <a:pt x="1882" y="680"/>
                  </a:lnTo>
                  <a:lnTo>
                    <a:pt x="1882" y="678"/>
                  </a:lnTo>
                  <a:lnTo>
                    <a:pt x="1880" y="674"/>
                  </a:lnTo>
                  <a:lnTo>
                    <a:pt x="1880" y="672"/>
                  </a:lnTo>
                  <a:lnTo>
                    <a:pt x="1878" y="670"/>
                  </a:lnTo>
                  <a:lnTo>
                    <a:pt x="1874" y="668"/>
                  </a:lnTo>
                  <a:lnTo>
                    <a:pt x="1872" y="668"/>
                  </a:lnTo>
                  <a:lnTo>
                    <a:pt x="1874" y="670"/>
                  </a:lnTo>
                  <a:lnTo>
                    <a:pt x="1878" y="674"/>
                  </a:lnTo>
                  <a:lnTo>
                    <a:pt x="1876" y="674"/>
                  </a:lnTo>
                  <a:lnTo>
                    <a:pt x="1872" y="674"/>
                  </a:lnTo>
                  <a:lnTo>
                    <a:pt x="1871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6"/>
                  </a:lnTo>
                  <a:lnTo>
                    <a:pt x="1867" y="674"/>
                  </a:lnTo>
                  <a:lnTo>
                    <a:pt x="1867" y="674"/>
                  </a:lnTo>
                  <a:lnTo>
                    <a:pt x="1865" y="672"/>
                  </a:lnTo>
                  <a:lnTo>
                    <a:pt x="1865" y="670"/>
                  </a:lnTo>
                  <a:lnTo>
                    <a:pt x="1865" y="668"/>
                  </a:lnTo>
                  <a:lnTo>
                    <a:pt x="1865" y="667"/>
                  </a:lnTo>
                  <a:lnTo>
                    <a:pt x="1865" y="667"/>
                  </a:lnTo>
                  <a:lnTo>
                    <a:pt x="1863" y="665"/>
                  </a:lnTo>
                  <a:lnTo>
                    <a:pt x="1863" y="665"/>
                  </a:lnTo>
                  <a:lnTo>
                    <a:pt x="1861" y="665"/>
                  </a:lnTo>
                  <a:lnTo>
                    <a:pt x="1857" y="665"/>
                  </a:lnTo>
                  <a:lnTo>
                    <a:pt x="1857" y="663"/>
                  </a:lnTo>
                  <a:lnTo>
                    <a:pt x="1859" y="663"/>
                  </a:lnTo>
                  <a:lnTo>
                    <a:pt x="1861" y="663"/>
                  </a:lnTo>
                  <a:lnTo>
                    <a:pt x="1861" y="663"/>
                  </a:lnTo>
                  <a:lnTo>
                    <a:pt x="1863" y="663"/>
                  </a:lnTo>
                  <a:lnTo>
                    <a:pt x="1863" y="661"/>
                  </a:lnTo>
                  <a:lnTo>
                    <a:pt x="1863" y="661"/>
                  </a:lnTo>
                  <a:lnTo>
                    <a:pt x="1865" y="661"/>
                  </a:lnTo>
                  <a:lnTo>
                    <a:pt x="1865" y="661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7"/>
                  </a:lnTo>
                  <a:lnTo>
                    <a:pt x="1863" y="657"/>
                  </a:lnTo>
                  <a:lnTo>
                    <a:pt x="1859" y="657"/>
                  </a:lnTo>
                  <a:lnTo>
                    <a:pt x="1857" y="657"/>
                  </a:lnTo>
                  <a:lnTo>
                    <a:pt x="1855" y="657"/>
                  </a:lnTo>
                  <a:lnTo>
                    <a:pt x="1852" y="651"/>
                  </a:lnTo>
                  <a:lnTo>
                    <a:pt x="1852" y="648"/>
                  </a:lnTo>
                  <a:lnTo>
                    <a:pt x="1850" y="648"/>
                  </a:lnTo>
                  <a:lnTo>
                    <a:pt x="1850" y="648"/>
                  </a:lnTo>
                  <a:lnTo>
                    <a:pt x="1846" y="648"/>
                  </a:lnTo>
                  <a:lnTo>
                    <a:pt x="1844" y="648"/>
                  </a:lnTo>
                  <a:lnTo>
                    <a:pt x="1842" y="646"/>
                  </a:lnTo>
                  <a:lnTo>
                    <a:pt x="1842" y="646"/>
                  </a:lnTo>
                  <a:lnTo>
                    <a:pt x="1842" y="644"/>
                  </a:lnTo>
                  <a:lnTo>
                    <a:pt x="1840" y="644"/>
                  </a:lnTo>
                  <a:lnTo>
                    <a:pt x="1840" y="644"/>
                  </a:lnTo>
                  <a:lnTo>
                    <a:pt x="1838" y="644"/>
                  </a:lnTo>
                  <a:lnTo>
                    <a:pt x="1836" y="642"/>
                  </a:lnTo>
                  <a:lnTo>
                    <a:pt x="1836" y="642"/>
                  </a:lnTo>
                  <a:lnTo>
                    <a:pt x="1836" y="640"/>
                  </a:lnTo>
                  <a:lnTo>
                    <a:pt x="1835" y="638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6" y="634"/>
                  </a:lnTo>
                  <a:lnTo>
                    <a:pt x="1836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40" y="631"/>
                  </a:lnTo>
                  <a:lnTo>
                    <a:pt x="1840" y="631"/>
                  </a:lnTo>
                  <a:lnTo>
                    <a:pt x="1840" y="629"/>
                  </a:lnTo>
                  <a:lnTo>
                    <a:pt x="1840" y="627"/>
                  </a:lnTo>
                  <a:lnTo>
                    <a:pt x="1838" y="627"/>
                  </a:lnTo>
                  <a:lnTo>
                    <a:pt x="1838" y="627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3"/>
                  </a:lnTo>
                  <a:lnTo>
                    <a:pt x="1840" y="623"/>
                  </a:lnTo>
                  <a:lnTo>
                    <a:pt x="1840" y="623"/>
                  </a:lnTo>
                  <a:lnTo>
                    <a:pt x="1842" y="623"/>
                  </a:lnTo>
                  <a:lnTo>
                    <a:pt x="1842" y="623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4" y="625"/>
                  </a:lnTo>
                  <a:lnTo>
                    <a:pt x="1844" y="627"/>
                  </a:lnTo>
                  <a:lnTo>
                    <a:pt x="1846" y="627"/>
                  </a:lnTo>
                  <a:lnTo>
                    <a:pt x="1844" y="629"/>
                  </a:lnTo>
                  <a:lnTo>
                    <a:pt x="1846" y="629"/>
                  </a:lnTo>
                  <a:lnTo>
                    <a:pt x="1846" y="627"/>
                  </a:lnTo>
                  <a:lnTo>
                    <a:pt x="1846" y="625"/>
                  </a:lnTo>
                  <a:lnTo>
                    <a:pt x="1846" y="623"/>
                  </a:lnTo>
                  <a:lnTo>
                    <a:pt x="1844" y="623"/>
                  </a:lnTo>
                  <a:lnTo>
                    <a:pt x="1842" y="621"/>
                  </a:lnTo>
                  <a:lnTo>
                    <a:pt x="1840" y="621"/>
                  </a:lnTo>
                  <a:lnTo>
                    <a:pt x="1840" y="619"/>
                  </a:lnTo>
                  <a:lnTo>
                    <a:pt x="1842" y="615"/>
                  </a:lnTo>
                  <a:lnTo>
                    <a:pt x="1844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5"/>
                  </a:lnTo>
                  <a:lnTo>
                    <a:pt x="1848" y="615"/>
                  </a:lnTo>
                  <a:lnTo>
                    <a:pt x="1850" y="615"/>
                  </a:lnTo>
                  <a:lnTo>
                    <a:pt x="1850" y="615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08"/>
                  </a:lnTo>
                  <a:lnTo>
                    <a:pt x="1852" y="608"/>
                  </a:lnTo>
                  <a:lnTo>
                    <a:pt x="1852" y="610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6"/>
                  </a:lnTo>
                  <a:lnTo>
                    <a:pt x="1850" y="606"/>
                  </a:lnTo>
                  <a:lnTo>
                    <a:pt x="1848" y="608"/>
                  </a:lnTo>
                  <a:lnTo>
                    <a:pt x="1848" y="608"/>
                  </a:lnTo>
                  <a:lnTo>
                    <a:pt x="1846" y="608"/>
                  </a:lnTo>
                  <a:lnTo>
                    <a:pt x="1842" y="602"/>
                  </a:lnTo>
                  <a:lnTo>
                    <a:pt x="1840" y="602"/>
                  </a:lnTo>
                  <a:lnTo>
                    <a:pt x="1840" y="600"/>
                  </a:lnTo>
                  <a:lnTo>
                    <a:pt x="1838" y="598"/>
                  </a:lnTo>
                  <a:lnTo>
                    <a:pt x="1840" y="596"/>
                  </a:lnTo>
                  <a:lnTo>
                    <a:pt x="1842" y="593"/>
                  </a:lnTo>
                  <a:lnTo>
                    <a:pt x="1840" y="591"/>
                  </a:lnTo>
                  <a:lnTo>
                    <a:pt x="1838" y="591"/>
                  </a:lnTo>
                  <a:lnTo>
                    <a:pt x="1836" y="591"/>
                  </a:lnTo>
                  <a:lnTo>
                    <a:pt x="1835" y="591"/>
                  </a:lnTo>
                  <a:lnTo>
                    <a:pt x="1833" y="589"/>
                  </a:lnTo>
                  <a:lnTo>
                    <a:pt x="1833" y="589"/>
                  </a:lnTo>
                  <a:lnTo>
                    <a:pt x="1833" y="587"/>
                  </a:lnTo>
                  <a:lnTo>
                    <a:pt x="1833" y="585"/>
                  </a:lnTo>
                  <a:lnTo>
                    <a:pt x="1833" y="585"/>
                  </a:lnTo>
                  <a:lnTo>
                    <a:pt x="1831" y="585"/>
                  </a:lnTo>
                  <a:lnTo>
                    <a:pt x="1831" y="585"/>
                  </a:lnTo>
                  <a:lnTo>
                    <a:pt x="1831" y="583"/>
                  </a:lnTo>
                  <a:lnTo>
                    <a:pt x="1831" y="583"/>
                  </a:lnTo>
                  <a:lnTo>
                    <a:pt x="1829" y="583"/>
                  </a:lnTo>
                  <a:lnTo>
                    <a:pt x="1827" y="583"/>
                  </a:lnTo>
                  <a:lnTo>
                    <a:pt x="1827" y="583"/>
                  </a:lnTo>
                  <a:lnTo>
                    <a:pt x="1825" y="581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21" y="574"/>
                  </a:lnTo>
                  <a:lnTo>
                    <a:pt x="1821" y="572"/>
                  </a:lnTo>
                  <a:lnTo>
                    <a:pt x="1821" y="572"/>
                  </a:lnTo>
                  <a:lnTo>
                    <a:pt x="1819" y="568"/>
                  </a:lnTo>
                  <a:lnTo>
                    <a:pt x="1818" y="566"/>
                  </a:lnTo>
                  <a:lnTo>
                    <a:pt x="1816" y="562"/>
                  </a:lnTo>
                  <a:lnTo>
                    <a:pt x="1812" y="559"/>
                  </a:lnTo>
                  <a:lnTo>
                    <a:pt x="1812" y="559"/>
                  </a:lnTo>
                  <a:lnTo>
                    <a:pt x="1812" y="557"/>
                  </a:lnTo>
                  <a:lnTo>
                    <a:pt x="1812" y="555"/>
                  </a:lnTo>
                  <a:lnTo>
                    <a:pt x="1810" y="553"/>
                  </a:lnTo>
                  <a:lnTo>
                    <a:pt x="1808" y="551"/>
                  </a:lnTo>
                  <a:lnTo>
                    <a:pt x="1804" y="547"/>
                  </a:lnTo>
                  <a:lnTo>
                    <a:pt x="1802" y="545"/>
                  </a:lnTo>
                  <a:lnTo>
                    <a:pt x="1801" y="543"/>
                  </a:lnTo>
                  <a:lnTo>
                    <a:pt x="1797" y="543"/>
                  </a:lnTo>
                  <a:lnTo>
                    <a:pt x="1795" y="543"/>
                  </a:lnTo>
                  <a:lnTo>
                    <a:pt x="1791" y="542"/>
                  </a:lnTo>
                  <a:lnTo>
                    <a:pt x="1791" y="540"/>
                  </a:lnTo>
                  <a:lnTo>
                    <a:pt x="1789" y="536"/>
                  </a:lnTo>
                  <a:lnTo>
                    <a:pt x="1787" y="534"/>
                  </a:lnTo>
                  <a:lnTo>
                    <a:pt x="1785" y="534"/>
                  </a:lnTo>
                  <a:lnTo>
                    <a:pt x="1785" y="532"/>
                  </a:lnTo>
                  <a:lnTo>
                    <a:pt x="1785" y="532"/>
                  </a:lnTo>
                  <a:lnTo>
                    <a:pt x="1782" y="530"/>
                  </a:lnTo>
                  <a:lnTo>
                    <a:pt x="1782" y="526"/>
                  </a:lnTo>
                  <a:lnTo>
                    <a:pt x="1780" y="525"/>
                  </a:lnTo>
                  <a:lnTo>
                    <a:pt x="1780" y="526"/>
                  </a:lnTo>
                  <a:lnTo>
                    <a:pt x="1780" y="526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30"/>
                  </a:lnTo>
                  <a:lnTo>
                    <a:pt x="1776" y="530"/>
                  </a:lnTo>
                  <a:lnTo>
                    <a:pt x="1776" y="530"/>
                  </a:lnTo>
                  <a:lnTo>
                    <a:pt x="1776" y="528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5"/>
                  </a:lnTo>
                  <a:lnTo>
                    <a:pt x="1776" y="523"/>
                  </a:lnTo>
                  <a:lnTo>
                    <a:pt x="1776" y="521"/>
                  </a:lnTo>
                  <a:lnTo>
                    <a:pt x="1776" y="521"/>
                  </a:lnTo>
                  <a:lnTo>
                    <a:pt x="1774" y="521"/>
                  </a:lnTo>
                  <a:lnTo>
                    <a:pt x="1772" y="519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8" y="517"/>
                  </a:lnTo>
                  <a:lnTo>
                    <a:pt x="1778" y="519"/>
                  </a:lnTo>
                  <a:lnTo>
                    <a:pt x="1778" y="519"/>
                  </a:lnTo>
                  <a:lnTo>
                    <a:pt x="1782" y="519"/>
                  </a:lnTo>
                  <a:lnTo>
                    <a:pt x="1783" y="519"/>
                  </a:lnTo>
                  <a:lnTo>
                    <a:pt x="1783" y="519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5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9" y="525"/>
                  </a:lnTo>
                  <a:lnTo>
                    <a:pt x="1789" y="526"/>
                  </a:lnTo>
                  <a:lnTo>
                    <a:pt x="1789" y="526"/>
                  </a:lnTo>
                  <a:lnTo>
                    <a:pt x="1791" y="526"/>
                  </a:lnTo>
                  <a:lnTo>
                    <a:pt x="1791" y="526"/>
                  </a:lnTo>
                  <a:lnTo>
                    <a:pt x="1795" y="526"/>
                  </a:lnTo>
                  <a:lnTo>
                    <a:pt x="1797" y="526"/>
                  </a:lnTo>
                  <a:lnTo>
                    <a:pt x="1801" y="525"/>
                  </a:lnTo>
                  <a:lnTo>
                    <a:pt x="1802" y="525"/>
                  </a:lnTo>
                  <a:lnTo>
                    <a:pt x="1802" y="523"/>
                  </a:lnTo>
                  <a:lnTo>
                    <a:pt x="1804" y="521"/>
                  </a:lnTo>
                  <a:lnTo>
                    <a:pt x="1806" y="517"/>
                  </a:lnTo>
                  <a:lnTo>
                    <a:pt x="1806" y="513"/>
                  </a:lnTo>
                  <a:lnTo>
                    <a:pt x="1806" y="513"/>
                  </a:lnTo>
                  <a:lnTo>
                    <a:pt x="1808" y="511"/>
                  </a:lnTo>
                  <a:lnTo>
                    <a:pt x="1808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2" y="509"/>
                  </a:lnTo>
                  <a:lnTo>
                    <a:pt x="1814" y="509"/>
                  </a:lnTo>
                  <a:lnTo>
                    <a:pt x="1816" y="509"/>
                  </a:lnTo>
                  <a:lnTo>
                    <a:pt x="1818" y="509"/>
                  </a:lnTo>
                  <a:lnTo>
                    <a:pt x="1818" y="509"/>
                  </a:lnTo>
                  <a:lnTo>
                    <a:pt x="1819" y="507"/>
                  </a:lnTo>
                  <a:lnTo>
                    <a:pt x="1821" y="507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3" y="506"/>
                  </a:lnTo>
                  <a:lnTo>
                    <a:pt x="1823" y="506"/>
                  </a:lnTo>
                  <a:lnTo>
                    <a:pt x="1825" y="506"/>
                  </a:lnTo>
                  <a:lnTo>
                    <a:pt x="1827" y="506"/>
                  </a:lnTo>
                  <a:lnTo>
                    <a:pt x="1829" y="504"/>
                  </a:lnTo>
                  <a:lnTo>
                    <a:pt x="1831" y="504"/>
                  </a:lnTo>
                  <a:lnTo>
                    <a:pt x="1831" y="504"/>
                  </a:lnTo>
                  <a:lnTo>
                    <a:pt x="1833" y="506"/>
                  </a:lnTo>
                  <a:lnTo>
                    <a:pt x="1833" y="506"/>
                  </a:lnTo>
                  <a:lnTo>
                    <a:pt x="1835" y="506"/>
                  </a:lnTo>
                  <a:lnTo>
                    <a:pt x="1836" y="504"/>
                  </a:lnTo>
                  <a:lnTo>
                    <a:pt x="1840" y="500"/>
                  </a:lnTo>
                  <a:lnTo>
                    <a:pt x="1846" y="498"/>
                  </a:lnTo>
                  <a:lnTo>
                    <a:pt x="1846" y="496"/>
                  </a:lnTo>
                  <a:lnTo>
                    <a:pt x="1848" y="494"/>
                  </a:lnTo>
                  <a:lnTo>
                    <a:pt x="1854" y="490"/>
                  </a:lnTo>
                  <a:lnTo>
                    <a:pt x="1854" y="489"/>
                  </a:lnTo>
                  <a:lnTo>
                    <a:pt x="1854" y="489"/>
                  </a:lnTo>
                  <a:lnTo>
                    <a:pt x="1854" y="487"/>
                  </a:lnTo>
                  <a:lnTo>
                    <a:pt x="1854" y="487"/>
                  </a:lnTo>
                  <a:lnTo>
                    <a:pt x="1855" y="487"/>
                  </a:lnTo>
                  <a:lnTo>
                    <a:pt x="1855" y="485"/>
                  </a:lnTo>
                  <a:lnTo>
                    <a:pt x="1859" y="481"/>
                  </a:lnTo>
                  <a:lnTo>
                    <a:pt x="1861" y="481"/>
                  </a:lnTo>
                  <a:lnTo>
                    <a:pt x="1863" y="479"/>
                  </a:lnTo>
                  <a:lnTo>
                    <a:pt x="1863" y="477"/>
                  </a:lnTo>
                  <a:lnTo>
                    <a:pt x="1865" y="475"/>
                  </a:lnTo>
                  <a:lnTo>
                    <a:pt x="1865" y="473"/>
                  </a:lnTo>
                  <a:lnTo>
                    <a:pt x="1867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0"/>
                  </a:lnTo>
                  <a:lnTo>
                    <a:pt x="1869" y="470"/>
                  </a:lnTo>
                  <a:lnTo>
                    <a:pt x="1871" y="470"/>
                  </a:lnTo>
                  <a:lnTo>
                    <a:pt x="1871" y="468"/>
                  </a:lnTo>
                  <a:lnTo>
                    <a:pt x="1872" y="466"/>
                  </a:lnTo>
                  <a:lnTo>
                    <a:pt x="1872" y="466"/>
                  </a:lnTo>
                  <a:lnTo>
                    <a:pt x="1874" y="460"/>
                  </a:lnTo>
                  <a:lnTo>
                    <a:pt x="1876" y="458"/>
                  </a:lnTo>
                  <a:lnTo>
                    <a:pt x="1880" y="458"/>
                  </a:lnTo>
                  <a:lnTo>
                    <a:pt x="1882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6"/>
                  </a:lnTo>
                  <a:lnTo>
                    <a:pt x="1895" y="453"/>
                  </a:lnTo>
                  <a:lnTo>
                    <a:pt x="1895" y="454"/>
                  </a:lnTo>
                  <a:lnTo>
                    <a:pt x="1897" y="454"/>
                  </a:lnTo>
                  <a:lnTo>
                    <a:pt x="1899" y="456"/>
                  </a:lnTo>
                  <a:lnTo>
                    <a:pt x="1899" y="456"/>
                  </a:lnTo>
                  <a:lnTo>
                    <a:pt x="1899" y="458"/>
                  </a:lnTo>
                  <a:lnTo>
                    <a:pt x="1897" y="458"/>
                  </a:lnTo>
                  <a:lnTo>
                    <a:pt x="1899" y="460"/>
                  </a:lnTo>
                  <a:lnTo>
                    <a:pt x="1901" y="462"/>
                  </a:lnTo>
                  <a:lnTo>
                    <a:pt x="1901" y="462"/>
                  </a:lnTo>
                  <a:lnTo>
                    <a:pt x="1903" y="464"/>
                  </a:lnTo>
                  <a:lnTo>
                    <a:pt x="1905" y="466"/>
                  </a:lnTo>
                  <a:lnTo>
                    <a:pt x="1907" y="468"/>
                  </a:lnTo>
                  <a:lnTo>
                    <a:pt x="1908" y="468"/>
                  </a:lnTo>
                  <a:lnTo>
                    <a:pt x="1912" y="468"/>
                  </a:lnTo>
                  <a:lnTo>
                    <a:pt x="1914" y="464"/>
                  </a:lnTo>
                  <a:lnTo>
                    <a:pt x="1914" y="464"/>
                  </a:lnTo>
                  <a:lnTo>
                    <a:pt x="1914" y="456"/>
                  </a:lnTo>
                  <a:lnTo>
                    <a:pt x="1916" y="456"/>
                  </a:lnTo>
                  <a:lnTo>
                    <a:pt x="1918" y="454"/>
                  </a:lnTo>
                  <a:lnTo>
                    <a:pt x="1918" y="453"/>
                  </a:lnTo>
                  <a:lnTo>
                    <a:pt x="1918" y="451"/>
                  </a:lnTo>
                  <a:lnTo>
                    <a:pt x="1918" y="449"/>
                  </a:lnTo>
                  <a:lnTo>
                    <a:pt x="1918" y="447"/>
                  </a:lnTo>
                  <a:lnTo>
                    <a:pt x="1918" y="445"/>
                  </a:lnTo>
                  <a:lnTo>
                    <a:pt x="1918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0" y="439"/>
                  </a:lnTo>
                  <a:lnTo>
                    <a:pt x="1907" y="436"/>
                  </a:lnTo>
                  <a:lnTo>
                    <a:pt x="1905" y="436"/>
                  </a:lnTo>
                  <a:lnTo>
                    <a:pt x="1893" y="434"/>
                  </a:lnTo>
                  <a:lnTo>
                    <a:pt x="1891" y="436"/>
                  </a:lnTo>
                  <a:lnTo>
                    <a:pt x="1891" y="436"/>
                  </a:lnTo>
                  <a:lnTo>
                    <a:pt x="1891" y="437"/>
                  </a:lnTo>
                  <a:lnTo>
                    <a:pt x="1889" y="437"/>
                  </a:lnTo>
                  <a:lnTo>
                    <a:pt x="1889" y="437"/>
                  </a:lnTo>
                  <a:lnTo>
                    <a:pt x="1888" y="437"/>
                  </a:lnTo>
                  <a:lnTo>
                    <a:pt x="1886" y="437"/>
                  </a:lnTo>
                  <a:lnTo>
                    <a:pt x="1886" y="437"/>
                  </a:lnTo>
                  <a:lnTo>
                    <a:pt x="1884" y="437"/>
                  </a:lnTo>
                  <a:lnTo>
                    <a:pt x="1878" y="437"/>
                  </a:lnTo>
                  <a:lnTo>
                    <a:pt x="1878" y="439"/>
                  </a:lnTo>
                  <a:lnTo>
                    <a:pt x="1878" y="439"/>
                  </a:lnTo>
                  <a:lnTo>
                    <a:pt x="1876" y="439"/>
                  </a:lnTo>
                  <a:lnTo>
                    <a:pt x="1876" y="437"/>
                  </a:lnTo>
                  <a:lnTo>
                    <a:pt x="1876" y="439"/>
                  </a:lnTo>
                  <a:lnTo>
                    <a:pt x="1876" y="439"/>
                  </a:lnTo>
                  <a:lnTo>
                    <a:pt x="1874" y="439"/>
                  </a:lnTo>
                  <a:lnTo>
                    <a:pt x="1872" y="441"/>
                  </a:lnTo>
                  <a:lnTo>
                    <a:pt x="1872" y="441"/>
                  </a:lnTo>
                  <a:lnTo>
                    <a:pt x="1871" y="439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3"/>
                  </a:lnTo>
                  <a:lnTo>
                    <a:pt x="1872" y="443"/>
                  </a:lnTo>
                  <a:lnTo>
                    <a:pt x="1872" y="443"/>
                  </a:lnTo>
                  <a:lnTo>
                    <a:pt x="1878" y="443"/>
                  </a:lnTo>
                  <a:lnTo>
                    <a:pt x="1880" y="443"/>
                  </a:lnTo>
                  <a:lnTo>
                    <a:pt x="1880" y="445"/>
                  </a:lnTo>
                  <a:lnTo>
                    <a:pt x="1880" y="445"/>
                  </a:lnTo>
                  <a:lnTo>
                    <a:pt x="1882" y="445"/>
                  </a:lnTo>
                  <a:lnTo>
                    <a:pt x="1886" y="447"/>
                  </a:lnTo>
                  <a:lnTo>
                    <a:pt x="1886" y="447"/>
                  </a:lnTo>
                  <a:lnTo>
                    <a:pt x="1884" y="447"/>
                  </a:lnTo>
                  <a:lnTo>
                    <a:pt x="1884" y="449"/>
                  </a:lnTo>
                  <a:lnTo>
                    <a:pt x="1882" y="449"/>
                  </a:lnTo>
                  <a:lnTo>
                    <a:pt x="1874" y="449"/>
                  </a:lnTo>
                  <a:lnTo>
                    <a:pt x="1871" y="451"/>
                  </a:lnTo>
                  <a:lnTo>
                    <a:pt x="1869" y="451"/>
                  </a:lnTo>
                  <a:lnTo>
                    <a:pt x="1867" y="451"/>
                  </a:lnTo>
                  <a:lnTo>
                    <a:pt x="1867" y="449"/>
                  </a:lnTo>
                  <a:lnTo>
                    <a:pt x="1865" y="449"/>
                  </a:lnTo>
                  <a:lnTo>
                    <a:pt x="1863" y="447"/>
                  </a:lnTo>
                  <a:lnTo>
                    <a:pt x="1863" y="447"/>
                  </a:lnTo>
                  <a:lnTo>
                    <a:pt x="1861" y="447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57" y="449"/>
                  </a:lnTo>
                  <a:lnTo>
                    <a:pt x="1854" y="447"/>
                  </a:lnTo>
                  <a:lnTo>
                    <a:pt x="1852" y="447"/>
                  </a:lnTo>
                  <a:lnTo>
                    <a:pt x="1848" y="449"/>
                  </a:lnTo>
                  <a:lnTo>
                    <a:pt x="1835" y="449"/>
                  </a:lnTo>
                  <a:lnTo>
                    <a:pt x="1833" y="449"/>
                  </a:lnTo>
                  <a:lnTo>
                    <a:pt x="1831" y="451"/>
                  </a:lnTo>
                  <a:lnTo>
                    <a:pt x="1831" y="453"/>
                  </a:lnTo>
                  <a:lnTo>
                    <a:pt x="1831" y="454"/>
                  </a:lnTo>
                  <a:lnTo>
                    <a:pt x="1831" y="456"/>
                  </a:lnTo>
                  <a:lnTo>
                    <a:pt x="1829" y="458"/>
                  </a:lnTo>
                  <a:lnTo>
                    <a:pt x="1827" y="460"/>
                  </a:lnTo>
                  <a:lnTo>
                    <a:pt x="1827" y="460"/>
                  </a:lnTo>
                  <a:lnTo>
                    <a:pt x="1825" y="458"/>
                  </a:lnTo>
                  <a:lnTo>
                    <a:pt x="1823" y="458"/>
                  </a:lnTo>
                  <a:lnTo>
                    <a:pt x="1821" y="458"/>
                  </a:lnTo>
                  <a:lnTo>
                    <a:pt x="1821" y="458"/>
                  </a:lnTo>
                  <a:lnTo>
                    <a:pt x="1818" y="460"/>
                  </a:lnTo>
                  <a:lnTo>
                    <a:pt x="1816" y="462"/>
                  </a:lnTo>
                  <a:lnTo>
                    <a:pt x="1814" y="460"/>
                  </a:lnTo>
                  <a:lnTo>
                    <a:pt x="1810" y="460"/>
                  </a:lnTo>
                  <a:lnTo>
                    <a:pt x="1806" y="460"/>
                  </a:lnTo>
                  <a:lnTo>
                    <a:pt x="1801" y="460"/>
                  </a:lnTo>
                  <a:lnTo>
                    <a:pt x="1801" y="460"/>
                  </a:lnTo>
                  <a:lnTo>
                    <a:pt x="1801" y="458"/>
                  </a:lnTo>
                  <a:lnTo>
                    <a:pt x="1801" y="458"/>
                  </a:lnTo>
                  <a:lnTo>
                    <a:pt x="1799" y="456"/>
                  </a:lnTo>
                  <a:lnTo>
                    <a:pt x="1797" y="456"/>
                  </a:lnTo>
                  <a:lnTo>
                    <a:pt x="1797" y="453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5" y="451"/>
                  </a:lnTo>
                  <a:lnTo>
                    <a:pt x="1795" y="451"/>
                  </a:lnTo>
                  <a:lnTo>
                    <a:pt x="1793" y="451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4"/>
                  </a:lnTo>
                  <a:lnTo>
                    <a:pt x="1791" y="454"/>
                  </a:lnTo>
                  <a:lnTo>
                    <a:pt x="1789" y="454"/>
                  </a:lnTo>
                  <a:lnTo>
                    <a:pt x="1787" y="454"/>
                  </a:lnTo>
                  <a:lnTo>
                    <a:pt x="1787" y="454"/>
                  </a:lnTo>
                  <a:lnTo>
                    <a:pt x="1783" y="458"/>
                  </a:lnTo>
                  <a:lnTo>
                    <a:pt x="1782" y="460"/>
                  </a:lnTo>
                  <a:lnTo>
                    <a:pt x="1778" y="466"/>
                  </a:lnTo>
                  <a:lnTo>
                    <a:pt x="1774" y="470"/>
                  </a:lnTo>
                  <a:lnTo>
                    <a:pt x="1772" y="472"/>
                  </a:lnTo>
                  <a:lnTo>
                    <a:pt x="1772" y="473"/>
                  </a:lnTo>
                  <a:lnTo>
                    <a:pt x="1770" y="473"/>
                  </a:lnTo>
                  <a:lnTo>
                    <a:pt x="1770" y="475"/>
                  </a:lnTo>
                  <a:lnTo>
                    <a:pt x="1770" y="475"/>
                  </a:lnTo>
                  <a:lnTo>
                    <a:pt x="1768" y="475"/>
                  </a:lnTo>
                  <a:lnTo>
                    <a:pt x="1766" y="477"/>
                  </a:lnTo>
                  <a:lnTo>
                    <a:pt x="1766" y="477"/>
                  </a:lnTo>
                  <a:lnTo>
                    <a:pt x="1766" y="479"/>
                  </a:lnTo>
                  <a:lnTo>
                    <a:pt x="1765" y="483"/>
                  </a:lnTo>
                  <a:lnTo>
                    <a:pt x="1765" y="485"/>
                  </a:lnTo>
                  <a:lnTo>
                    <a:pt x="1765" y="487"/>
                  </a:lnTo>
                  <a:lnTo>
                    <a:pt x="1763" y="490"/>
                  </a:lnTo>
                  <a:lnTo>
                    <a:pt x="1761" y="492"/>
                  </a:lnTo>
                  <a:lnTo>
                    <a:pt x="1759" y="492"/>
                  </a:lnTo>
                  <a:lnTo>
                    <a:pt x="1755" y="492"/>
                  </a:lnTo>
                  <a:lnTo>
                    <a:pt x="1755" y="492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0"/>
                  </a:lnTo>
                  <a:lnTo>
                    <a:pt x="1749" y="490"/>
                  </a:lnTo>
                  <a:lnTo>
                    <a:pt x="1746" y="490"/>
                  </a:lnTo>
                  <a:lnTo>
                    <a:pt x="1744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87"/>
                  </a:lnTo>
                  <a:lnTo>
                    <a:pt x="1742" y="487"/>
                  </a:lnTo>
                  <a:lnTo>
                    <a:pt x="1740" y="487"/>
                  </a:lnTo>
                  <a:lnTo>
                    <a:pt x="1736" y="489"/>
                  </a:lnTo>
                  <a:lnTo>
                    <a:pt x="1736" y="489"/>
                  </a:lnTo>
                  <a:lnTo>
                    <a:pt x="1730" y="490"/>
                  </a:lnTo>
                  <a:lnTo>
                    <a:pt x="1730" y="490"/>
                  </a:lnTo>
                  <a:lnTo>
                    <a:pt x="1729" y="489"/>
                  </a:lnTo>
                  <a:lnTo>
                    <a:pt x="1729" y="487"/>
                  </a:lnTo>
                  <a:lnTo>
                    <a:pt x="1729" y="485"/>
                  </a:lnTo>
                  <a:lnTo>
                    <a:pt x="1727" y="483"/>
                  </a:lnTo>
                  <a:lnTo>
                    <a:pt x="1725" y="479"/>
                  </a:lnTo>
                  <a:lnTo>
                    <a:pt x="1723" y="479"/>
                  </a:lnTo>
                  <a:lnTo>
                    <a:pt x="1723" y="477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2"/>
                  </a:lnTo>
                  <a:lnTo>
                    <a:pt x="1725" y="472"/>
                  </a:lnTo>
                  <a:lnTo>
                    <a:pt x="1721" y="466"/>
                  </a:lnTo>
                  <a:lnTo>
                    <a:pt x="1719" y="464"/>
                  </a:lnTo>
                  <a:lnTo>
                    <a:pt x="1719" y="462"/>
                  </a:lnTo>
                  <a:lnTo>
                    <a:pt x="1719" y="462"/>
                  </a:lnTo>
                  <a:lnTo>
                    <a:pt x="1717" y="462"/>
                  </a:lnTo>
                  <a:lnTo>
                    <a:pt x="1717" y="462"/>
                  </a:lnTo>
                  <a:lnTo>
                    <a:pt x="1715" y="462"/>
                  </a:lnTo>
                  <a:lnTo>
                    <a:pt x="1715" y="460"/>
                  </a:lnTo>
                  <a:lnTo>
                    <a:pt x="1713" y="458"/>
                  </a:lnTo>
                  <a:lnTo>
                    <a:pt x="1713" y="458"/>
                  </a:lnTo>
                  <a:lnTo>
                    <a:pt x="1712" y="458"/>
                  </a:lnTo>
                  <a:lnTo>
                    <a:pt x="1710" y="458"/>
                  </a:lnTo>
                  <a:lnTo>
                    <a:pt x="1710" y="460"/>
                  </a:lnTo>
                  <a:lnTo>
                    <a:pt x="1708" y="460"/>
                  </a:lnTo>
                  <a:lnTo>
                    <a:pt x="1706" y="460"/>
                  </a:lnTo>
                  <a:lnTo>
                    <a:pt x="1702" y="458"/>
                  </a:lnTo>
                  <a:lnTo>
                    <a:pt x="1702" y="456"/>
                  </a:lnTo>
                  <a:lnTo>
                    <a:pt x="1691" y="441"/>
                  </a:lnTo>
                  <a:lnTo>
                    <a:pt x="1691" y="439"/>
                  </a:lnTo>
                  <a:lnTo>
                    <a:pt x="1689" y="432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28"/>
                  </a:lnTo>
                  <a:lnTo>
                    <a:pt x="1689" y="426"/>
                  </a:lnTo>
                  <a:lnTo>
                    <a:pt x="1689" y="426"/>
                  </a:lnTo>
                  <a:lnTo>
                    <a:pt x="1687" y="422"/>
                  </a:lnTo>
                  <a:lnTo>
                    <a:pt x="1687" y="422"/>
                  </a:lnTo>
                  <a:lnTo>
                    <a:pt x="1685" y="413"/>
                  </a:lnTo>
                  <a:lnTo>
                    <a:pt x="1685" y="411"/>
                  </a:lnTo>
                  <a:lnTo>
                    <a:pt x="1685" y="411"/>
                  </a:lnTo>
                  <a:lnTo>
                    <a:pt x="1687" y="409"/>
                  </a:lnTo>
                  <a:lnTo>
                    <a:pt x="1687" y="407"/>
                  </a:lnTo>
                  <a:lnTo>
                    <a:pt x="1687" y="405"/>
                  </a:lnTo>
                  <a:lnTo>
                    <a:pt x="1687" y="403"/>
                  </a:lnTo>
                  <a:lnTo>
                    <a:pt x="1687" y="401"/>
                  </a:lnTo>
                  <a:lnTo>
                    <a:pt x="1687" y="401"/>
                  </a:lnTo>
                  <a:lnTo>
                    <a:pt x="1691" y="400"/>
                  </a:lnTo>
                  <a:lnTo>
                    <a:pt x="1691" y="398"/>
                  </a:lnTo>
                  <a:lnTo>
                    <a:pt x="1691" y="398"/>
                  </a:lnTo>
                  <a:lnTo>
                    <a:pt x="1693" y="394"/>
                  </a:lnTo>
                  <a:lnTo>
                    <a:pt x="1693" y="390"/>
                  </a:lnTo>
                  <a:lnTo>
                    <a:pt x="1693" y="390"/>
                  </a:lnTo>
                  <a:lnTo>
                    <a:pt x="1693" y="388"/>
                  </a:lnTo>
                  <a:lnTo>
                    <a:pt x="1694" y="388"/>
                  </a:lnTo>
                  <a:lnTo>
                    <a:pt x="1694" y="384"/>
                  </a:lnTo>
                  <a:lnTo>
                    <a:pt x="1694" y="384"/>
                  </a:lnTo>
                  <a:lnTo>
                    <a:pt x="1696" y="383"/>
                  </a:lnTo>
                  <a:lnTo>
                    <a:pt x="1700" y="377"/>
                  </a:lnTo>
                  <a:lnTo>
                    <a:pt x="1704" y="371"/>
                  </a:lnTo>
                  <a:lnTo>
                    <a:pt x="1708" y="369"/>
                  </a:lnTo>
                  <a:lnTo>
                    <a:pt x="1708" y="367"/>
                  </a:lnTo>
                  <a:lnTo>
                    <a:pt x="1710" y="367"/>
                  </a:lnTo>
                  <a:lnTo>
                    <a:pt x="1710" y="365"/>
                  </a:lnTo>
                  <a:lnTo>
                    <a:pt x="1712" y="365"/>
                  </a:lnTo>
                  <a:lnTo>
                    <a:pt x="1712" y="365"/>
                  </a:lnTo>
                  <a:lnTo>
                    <a:pt x="1713" y="365"/>
                  </a:lnTo>
                  <a:lnTo>
                    <a:pt x="1719" y="362"/>
                  </a:lnTo>
                  <a:lnTo>
                    <a:pt x="1719" y="362"/>
                  </a:lnTo>
                  <a:lnTo>
                    <a:pt x="1732" y="362"/>
                  </a:lnTo>
                  <a:lnTo>
                    <a:pt x="1732" y="362"/>
                  </a:lnTo>
                  <a:lnTo>
                    <a:pt x="1734" y="364"/>
                  </a:lnTo>
                  <a:lnTo>
                    <a:pt x="1736" y="365"/>
                  </a:lnTo>
                  <a:lnTo>
                    <a:pt x="1736" y="365"/>
                  </a:lnTo>
                  <a:lnTo>
                    <a:pt x="1738" y="365"/>
                  </a:lnTo>
                  <a:lnTo>
                    <a:pt x="1738" y="364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2" y="365"/>
                  </a:lnTo>
                  <a:lnTo>
                    <a:pt x="1742" y="365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6" y="369"/>
                  </a:lnTo>
                  <a:lnTo>
                    <a:pt x="1746" y="369"/>
                  </a:lnTo>
                  <a:lnTo>
                    <a:pt x="1749" y="369"/>
                  </a:lnTo>
                  <a:lnTo>
                    <a:pt x="1751" y="367"/>
                  </a:lnTo>
                  <a:lnTo>
                    <a:pt x="1753" y="367"/>
                  </a:lnTo>
                  <a:lnTo>
                    <a:pt x="1755" y="367"/>
                  </a:lnTo>
                  <a:lnTo>
                    <a:pt x="1757" y="369"/>
                  </a:lnTo>
                  <a:lnTo>
                    <a:pt x="1757" y="369"/>
                  </a:lnTo>
                  <a:lnTo>
                    <a:pt x="1759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3" y="367"/>
                  </a:lnTo>
                  <a:lnTo>
                    <a:pt x="1763" y="367"/>
                  </a:lnTo>
                  <a:lnTo>
                    <a:pt x="1765" y="367"/>
                  </a:lnTo>
                  <a:lnTo>
                    <a:pt x="1765" y="365"/>
                  </a:lnTo>
                  <a:lnTo>
                    <a:pt x="1766" y="365"/>
                  </a:lnTo>
                  <a:lnTo>
                    <a:pt x="1768" y="365"/>
                  </a:lnTo>
                  <a:lnTo>
                    <a:pt x="1770" y="365"/>
                  </a:lnTo>
                  <a:lnTo>
                    <a:pt x="1772" y="365"/>
                  </a:lnTo>
                  <a:lnTo>
                    <a:pt x="1772" y="365"/>
                  </a:lnTo>
                  <a:lnTo>
                    <a:pt x="1774" y="365"/>
                  </a:lnTo>
                  <a:lnTo>
                    <a:pt x="1776" y="365"/>
                  </a:lnTo>
                  <a:lnTo>
                    <a:pt x="1776" y="365"/>
                  </a:lnTo>
                  <a:lnTo>
                    <a:pt x="1778" y="365"/>
                  </a:lnTo>
                  <a:lnTo>
                    <a:pt x="1780" y="365"/>
                  </a:lnTo>
                  <a:lnTo>
                    <a:pt x="1782" y="365"/>
                  </a:lnTo>
                  <a:lnTo>
                    <a:pt x="1782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5" y="365"/>
                  </a:lnTo>
                  <a:lnTo>
                    <a:pt x="1787" y="365"/>
                  </a:lnTo>
                  <a:lnTo>
                    <a:pt x="1787" y="365"/>
                  </a:lnTo>
                  <a:lnTo>
                    <a:pt x="1787" y="364"/>
                  </a:lnTo>
                  <a:lnTo>
                    <a:pt x="1787" y="364"/>
                  </a:lnTo>
                  <a:lnTo>
                    <a:pt x="1787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93" y="362"/>
                  </a:lnTo>
                  <a:lnTo>
                    <a:pt x="1793" y="362"/>
                  </a:lnTo>
                  <a:lnTo>
                    <a:pt x="1793" y="360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7" y="364"/>
                  </a:lnTo>
                  <a:lnTo>
                    <a:pt x="1797" y="362"/>
                  </a:lnTo>
                  <a:lnTo>
                    <a:pt x="1799" y="362"/>
                  </a:lnTo>
                  <a:lnTo>
                    <a:pt x="1801" y="362"/>
                  </a:lnTo>
                  <a:lnTo>
                    <a:pt x="1801" y="364"/>
                  </a:lnTo>
                  <a:lnTo>
                    <a:pt x="1802" y="364"/>
                  </a:lnTo>
                  <a:lnTo>
                    <a:pt x="1806" y="367"/>
                  </a:lnTo>
                  <a:lnTo>
                    <a:pt x="1806" y="369"/>
                  </a:lnTo>
                  <a:lnTo>
                    <a:pt x="1806" y="369"/>
                  </a:lnTo>
                  <a:lnTo>
                    <a:pt x="1810" y="367"/>
                  </a:lnTo>
                  <a:lnTo>
                    <a:pt x="1814" y="367"/>
                  </a:lnTo>
                  <a:lnTo>
                    <a:pt x="1819" y="367"/>
                  </a:lnTo>
                  <a:lnTo>
                    <a:pt x="1821" y="367"/>
                  </a:lnTo>
                  <a:lnTo>
                    <a:pt x="1821" y="365"/>
                  </a:lnTo>
                  <a:lnTo>
                    <a:pt x="1823" y="365"/>
                  </a:lnTo>
                  <a:lnTo>
                    <a:pt x="1827" y="365"/>
                  </a:lnTo>
                  <a:lnTo>
                    <a:pt x="1831" y="365"/>
                  </a:lnTo>
                  <a:lnTo>
                    <a:pt x="1831" y="365"/>
                  </a:lnTo>
                  <a:lnTo>
                    <a:pt x="1833" y="365"/>
                  </a:lnTo>
                  <a:lnTo>
                    <a:pt x="1833" y="365"/>
                  </a:lnTo>
                  <a:lnTo>
                    <a:pt x="1835" y="365"/>
                  </a:lnTo>
                  <a:lnTo>
                    <a:pt x="1835" y="365"/>
                  </a:lnTo>
                  <a:lnTo>
                    <a:pt x="1840" y="365"/>
                  </a:lnTo>
                  <a:lnTo>
                    <a:pt x="1840" y="365"/>
                  </a:lnTo>
                  <a:lnTo>
                    <a:pt x="1842" y="364"/>
                  </a:lnTo>
                  <a:lnTo>
                    <a:pt x="1842" y="364"/>
                  </a:lnTo>
                  <a:lnTo>
                    <a:pt x="1859" y="364"/>
                  </a:lnTo>
                  <a:lnTo>
                    <a:pt x="1859" y="364"/>
                  </a:lnTo>
                  <a:lnTo>
                    <a:pt x="1861" y="364"/>
                  </a:lnTo>
                  <a:lnTo>
                    <a:pt x="1861" y="365"/>
                  </a:lnTo>
                  <a:lnTo>
                    <a:pt x="1863" y="365"/>
                  </a:lnTo>
                  <a:lnTo>
                    <a:pt x="1863" y="365"/>
                  </a:lnTo>
                  <a:lnTo>
                    <a:pt x="1865" y="365"/>
                  </a:lnTo>
                  <a:lnTo>
                    <a:pt x="1865" y="364"/>
                  </a:lnTo>
                  <a:lnTo>
                    <a:pt x="1865" y="362"/>
                  </a:lnTo>
                  <a:lnTo>
                    <a:pt x="1865" y="364"/>
                  </a:lnTo>
                  <a:lnTo>
                    <a:pt x="1867" y="365"/>
                  </a:lnTo>
                  <a:lnTo>
                    <a:pt x="1867" y="365"/>
                  </a:lnTo>
                  <a:lnTo>
                    <a:pt x="1871" y="365"/>
                  </a:lnTo>
                  <a:lnTo>
                    <a:pt x="1876" y="364"/>
                  </a:lnTo>
                  <a:lnTo>
                    <a:pt x="1886" y="365"/>
                  </a:lnTo>
                  <a:lnTo>
                    <a:pt x="1889" y="364"/>
                  </a:lnTo>
                  <a:lnTo>
                    <a:pt x="1891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7" y="367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901" y="371"/>
                  </a:lnTo>
                  <a:lnTo>
                    <a:pt x="1901" y="371"/>
                  </a:lnTo>
                  <a:lnTo>
                    <a:pt x="1903" y="373"/>
                  </a:lnTo>
                  <a:lnTo>
                    <a:pt x="1903" y="375"/>
                  </a:lnTo>
                  <a:lnTo>
                    <a:pt x="1903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8" y="377"/>
                  </a:lnTo>
                  <a:lnTo>
                    <a:pt x="1914" y="377"/>
                  </a:lnTo>
                  <a:lnTo>
                    <a:pt x="1916" y="377"/>
                  </a:lnTo>
                  <a:lnTo>
                    <a:pt x="1918" y="377"/>
                  </a:lnTo>
                  <a:lnTo>
                    <a:pt x="1920" y="377"/>
                  </a:lnTo>
                  <a:lnTo>
                    <a:pt x="1927" y="377"/>
                  </a:lnTo>
                  <a:lnTo>
                    <a:pt x="1927" y="377"/>
                  </a:lnTo>
                  <a:lnTo>
                    <a:pt x="1929" y="379"/>
                  </a:lnTo>
                  <a:lnTo>
                    <a:pt x="1929" y="379"/>
                  </a:lnTo>
                  <a:lnTo>
                    <a:pt x="1931" y="379"/>
                  </a:lnTo>
                  <a:lnTo>
                    <a:pt x="1931" y="379"/>
                  </a:lnTo>
                  <a:lnTo>
                    <a:pt x="1933" y="379"/>
                  </a:lnTo>
                  <a:lnTo>
                    <a:pt x="1935" y="377"/>
                  </a:lnTo>
                  <a:lnTo>
                    <a:pt x="1937" y="377"/>
                  </a:lnTo>
                  <a:lnTo>
                    <a:pt x="1939" y="377"/>
                  </a:lnTo>
                  <a:lnTo>
                    <a:pt x="1939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2" y="377"/>
                  </a:lnTo>
                  <a:lnTo>
                    <a:pt x="1944" y="377"/>
                  </a:lnTo>
                  <a:lnTo>
                    <a:pt x="1946" y="377"/>
                  </a:lnTo>
                  <a:lnTo>
                    <a:pt x="1946" y="377"/>
                  </a:lnTo>
                  <a:lnTo>
                    <a:pt x="1950" y="375"/>
                  </a:lnTo>
                  <a:lnTo>
                    <a:pt x="1950" y="375"/>
                  </a:lnTo>
                  <a:lnTo>
                    <a:pt x="1956" y="375"/>
                  </a:lnTo>
                  <a:lnTo>
                    <a:pt x="1956" y="375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60" y="373"/>
                  </a:lnTo>
                  <a:lnTo>
                    <a:pt x="1961" y="371"/>
                  </a:lnTo>
                  <a:lnTo>
                    <a:pt x="1963" y="371"/>
                  </a:lnTo>
                  <a:lnTo>
                    <a:pt x="1965" y="373"/>
                  </a:lnTo>
                  <a:lnTo>
                    <a:pt x="1969" y="373"/>
                  </a:lnTo>
                  <a:lnTo>
                    <a:pt x="1977" y="371"/>
                  </a:lnTo>
                  <a:lnTo>
                    <a:pt x="1978" y="369"/>
                  </a:lnTo>
                  <a:lnTo>
                    <a:pt x="1980" y="369"/>
                  </a:lnTo>
                  <a:lnTo>
                    <a:pt x="1982" y="367"/>
                  </a:lnTo>
                  <a:lnTo>
                    <a:pt x="1984" y="367"/>
                  </a:lnTo>
                  <a:lnTo>
                    <a:pt x="1984" y="367"/>
                  </a:lnTo>
                  <a:lnTo>
                    <a:pt x="1986" y="367"/>
                  </a:lnTo>
                  <a:lnTo>
                    <a:pt x="1988" y="365"/>
                  </a:lnTo>
                  <a:lnTo>
                    <a:pt x="1988" y="364"/>
                  </a:lnTo>
                  <a:lnTo>
                    <a:pt x="1990" y="364"/>
                  </a:lnTo>
                  <a:lnTo>
                    <a:pt x="1990" y="364"/>
                  </a:lnTo>
                  <a:lnTo>
                    <a:pt x="1990" y="362"/>
                  </a:lnTo>
                  <a:lnTo>
                    <a:pt x="1990" y="362"/>
                  </a:lnTo>
                  <a:lnTo>
                    <a:pt x="1992" y="358"/>
                  </a:lnTo>
                  <a:lnTo>
                    <a:pt x="1992" y="358"/>
                  </a:lnTo>
                  <a:lnTo>
                    <a:pt x="1994" y="358"/>
                  </a:lnTo>
                  <a:lnTo>
                    <a:pt x="1994" y="358"/>
                  </a:lnTo>
                  <a:lnTo>
                    <a:pt x="1995" y="358"/>
                  </a:lnTo>
                  <a:lnTo>
                    <a:pt x="1995" y="356"/>
                  </a:lnTo>
                  <a:lnTo>
                    <a:pt x="1994" y="356"/>
                  </a:lnTo>
                  <a:lnTo>
                    <a:pt x="1994" y="356"/>
                  </a:lnTo>
                  <a:lnTo>
                    <a:pt x="1994" y="354"/>
                  </a:lnTo>
                  <a:lnTo>
                    <a:pt x="1994" y="354"/>
                  </a:lnTo>
                  <a:lnTo>
                    <a:pt x="1994" y="352"/>
                  </a:lnTo>
                  <a:lnTo>
                    <a:pt x="1995" y="352"/>
                  </a:lnTo>
                  <a:lnTo>
                    <a:pt x="1997" y="350"/>
                  </a:lnTo>
                  <a:lnTo>
                    <a:pt x="1997" y="348"/>
                  </a:lnTo>
                  <a:lnTo>
                    <a:pt x="1997" y="348"/>
                  </a:lnTo>
                  <a:lnTo>
                    <a:pt x="1997" y="347"/>
                  </a:lnTo>
                  <a:lnTo>
                    <a:pt x="1999" y="347"/>
                  </a:lnTo>
                  <a:lnTo>
                    <a:pt x="1999" y="345"/>
                  </a:lnTo>
                  <a:lnTo>
                    <a:pt x="1999" y="343"/>
                  </a:lnTo>
                  <a:lnTo>
                    <a:pt x="2001" y="343"/>
                  </a:lnTo>
                  <a:lnTo>
                    <a:pt x="2003" y="341"/>
                  </a:lnTo>
                  <a:lnTo>
                    <a:pt x="2005" y="339"/>
                  </a:lnTo>
                  <a:lnTo>
                    <a:pt x="2007" y="337"/>
                  </a:lnTo>
                  <a:lnTo>
                    <a:pt x="2009" y="337"/>
                  </a:lnTo>
                  <a:lnTo>
                    <a:pt x="2009" y="337"/>
                  </a:lnTo>
                  <a:lnTo>
                    <a:pt x="2011" y="335"/>
                  </a:lnTo>
                  <a:lnTo>
                    <a:pt x="2011" y="333"/>
                  </a:lnTo>
                  <a:lnTo>
                    <a:pt x="2011" y="333"/>
                  </a:lnTo>
                  <a:lnTo>
                    <a:pt x="2014" y="333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0"/>
                  </a:lnTo>
                  <a:lnTo>
                    <a:pt x="2018" y="330"/>
                  </a:lnTo>
                  <a:lnTo>
                    <a:pt x="2020" y="328"/>
                  </a:lnTo>
                  <a:lnTo>
                    <a:pt x="2022" y="324"/>
                  </a:lnTo>
                  <a:lnTo>
                    <a:pt x="2026" y="318"/>
                  </a:lnTo>
                  <a:lnTo>
                    <a:pt x="2030" y="307"/>
                  </a:lnTo>
                  <a:lnTo>
                    <a:pt x="2031" y="305"/>
                  </a:lnTo>
                  <a:lnTo>
                    <a:pt x="2033" y="301"/>
                  </a:lnTo>
                  <a:lnTo>
                    <a:pt x="2035" y="301"/>
                  </a:lnTo>
                  <a:lnTo>
                    <a:pt x="2037" y="299"/>
                  </a:lnTo>
                  <a:lnTo>
                    <a:pt x="2039" y="297"/>
                  </a:lnTo>
                  <a:lnTo>
                    <a:pt x="2039" y="295"/>
                  </a:lnTo>
                  <a:lnTo>
                    <a:pt x="2037" y="294"/>
                  </a:lnTo>
                  <a:lnTo>
                    <a:pt x="2035" y="294"/>
                  </a:lnTo>
                  <a:lnTo>
                    <a:pt x="2033" y="292"/>
                  </a:lnTo>
                  <a:lnTo>
                    <a:pt x="2033" y="288"/>
                  </a:lnTo>
                  <a:lnTo>
                    <a:pt x="2035" y="286"/>
                  </a:lnTo>
                  <a:lnTo>
                    <a:pt x="2035" y="284"/>
                  </a:lnTo>
                  <a:lnTo>
                    <a:pt x="2033" y="284"/>
                  </a:lnTo>
                  <a:lnTo>
                    <a:pt x="2028" y="286"/>
                  </a:lnTo>
                  <a:lnTo>
                    <a:pt x="2028" y="286"/>
                  </a:lnTo>
                  <a:lnTo>
                    <a:pt x="2026" y="284"/>
                  </a:lnTo>
                  <a:lnTo>
                    <a:pt x="2026" y="284"/>
                  </a:lnTo>
                  <a:lnTo>
                    <a:pt x="2026" y="280"/>
                  </a:lnTo>
                  <a:lnTo>
                    <a:pt x="2024" y="280"/>
                  </a:lnTo>
                  <a:lnTo>
                    <a:pt x="2024" y="280"/>
                  </a:lnTo>
                  <a:lnTo>
                    <a:pt x="2022" y="282"/>
                  </a:lnTo>
                  <a:lnTo>
                    <a:pt x="2020" y="282"/>
                  </a:lnTo>
                  <a:lnTo>
                    <a:pt x="2020" y="282"/>
                  </a:lnTo>
                  <a:lnTo>
                    <a:pt x="2020" y="284"/>
                  </a:lnTo>
                  <a:lnTo>
                    <a:pt x="2020" y="286"/>
                  </a:lnTo>
                  <a:lnTo>
                    <a:pt x="2020" y="284"/>
                  </a:lnTo>
                  <a:lnTo>
                    <a:pt x="2020" y="284"/>
                  </a:lnTo>
                  <a:lnTo>
                    <a:pt x="2018" y="286"/>
                  </a:lnTo>
                  <a:lnTo>
                    <a:pt x="2013" y="292"/>
                  </a:lnTo>
                  <a:lnTo>
                    <a:pt x="2011" y="292"/>
                  </a:lnTo>
                  <a:lnTo>
                    <a:pt x="2011" y="294"/>
                  </a:lnTo>
                  <a:lnTo>
                    <a:pt x="2011" y="295"/>
                  </a:lnTo>
                  <a:lnTo>
                    <a:pt x="2013" y="295"/>
                  </a:lnTo>
                  <a:lnTo>
                    <a:pt x="2013" y="297"/>
                  </a:lnTo>
                  <a:lnTo>
                    <a:pt x="2013" y="299"/>
                  </a:lnTo>
                  <a:lnTo>
                    <a:pt x="2011" y="299"/>
                  </a:lnTo>
                  <a:lnTo>
                    <a:pt x="2007" y="299"/>
                  </a:lnTo>
                  <a:lnTo>
                    <a:pt x="2007" y="301"/>
                  </a:lnTo>
                  <a:lnTo>
                    <a:pt x="2005" y="303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7" y="303"/>
                  </a:lnTo>
                  <a:lnTo>
                    <a:pt x="1997" y="303"/>
                  </a:lnTo>
                  <a:lnTo>
                    <a:pt x="1995" y="303"/>
                  </a:lnTo>
                  <a:lnTo>
                    <a:pt x="1992" y="307"/>
                  </a:lnTo>
                  <a:lnTo>
                    <a:pt x="1992" y="307"/>
                  </a:lnTo>
                  <a:lnTo>
                    <a:pt x="1992" y="309"/>
                  </a:lnTo>
                  <a:lnTo>
                    <a:pt x="1992" y="311"/>
                  </a:lnTo>
                  <a:lnTo>
                    <a:pt x="1992" y="312"/>
                  </a:lnTo>
                  <a:lnTo>
                    <a:pt x="1995" y="312"/>
                  </a:lnTo>
                  <a:lnTo>
                    <a:pt x="1995" y="312"/>
                  </a:lnTo>
                  <a:lnTo>
                    <a:pt x="1997" y="312"/>
                  </a:lnTo>
                  <a:lnTo>
                    <a:pt x="1997" y="314"/>
                  </a:lnTo>
                  <a:lnTo>
                    <a:pt x="1995" y="316"/>
                  </a:lnTo>
                  <a:lnTo>
                    <a:pt x="1995" y="316"/>
                  </a:lnTo>
                  <a:lnTo>
                    <a:pt x="1994" y="318"/>
                  </a:lnTo>
                  <a:lnTo>
                    <a:pt x="1994" y="318"/>
                  </a:lnTo>
                  <a:lnTo>
                    <a:pt x="1994" y="316"/>
                  </a:lnTo>
                  <a:lnTo>
                    <a:pt x="1994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0" y="316"/>
                  </a:lnTo>
                  <a:lnTo>
                    <a:pt x="1990" y="316"/>
                  </a:lnTo>
                  <a:lnTo>
                    <a:pt x="1988" y="318"/>
                  </a:lnTo>
                  <a:lnTo>
                    <a:pt x="1984" y="316"/>
                  </a:lnTo>
                  <a:lnTo>
                    <a:pt x="1982" y="318"/>
                  </a:lnTo>
                  <a:lnTo>
                    <a:pt x="1982" y="318"/>
                  </a:lnTo>
                  <a:lnTo>
                    <a:pt x="1980" y="318"/>
                  </a:lnTo>
                  <a:lnTo>
                    <a:pt x="1980" y="318"/>
                  </a:lnTo>
                  <a:lnTo>
                    <a:pt x="1978" y="320"/>
                  </a:lnTo>
                  <a:lnTo>
                    <a:pt x="1978" y="326"/>
                  </a:lnTo>
                  <a:lnTo>
                    <a:pt x="1977" y="328"/>
                  </a:lnTo>
                  <a:lnTo>
                    <a:pt x="1975" y="330"/>
                  </a:lnTo>
                  <a:lnTo>
                    <a:pt x="1971" y="330"/>
                  </a:lnTo>
                  <a:lnTo>
                    <a:pt x="1969" y="331"/>
                  </a:lnTo>
                  <a:lnTo>
                    <a:pt x="1967" y="333"/>
                  </a:lnTo>
                  <a:lnTo>
                    <a:pt x="1965" y="333"/>
                  </a:lnTo>
                  <a:lnTo>
                    <a:pt x="1963" y="335"/>
                  </a:lnTo>
                  <a:lnTo>
                    <a:pt x="1956" y="337"/>
                  </a:lnTo>
                  <a:lnTo>
                    <a:pt x="1956" y="339"/>
                  </a:lnTo>
                  <a:lnTo>
                    <a:pt x="1952" y="339"/>
                  </a:lnTo>
                  <a:lnTo>
                    <a:pt x="1952" y="339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0" y="341"/>
                  </a:lnTo>
                  <a:lnTo>
                    <a:pt x="1950" y="341"/>
                  </a:lnTo>
                  <a:lnTo>
                    <a:pt x="1948" y="341"/>
                  </a:lnTo>
                  <a:lnTo>
                    <a:pt x="1944" y="341"/>
                  </a:lnTo>
                  <a:lnTo>
                    <a:pt x="1935" y="341"/>
                  </a:lnTo>
                  <a:lnTo>
                    <a:pt x="1933" y="339"/>
                  </a:lnTo>
                  <a:lnTo>
                    <a:pt x="1931" y="339"/>
                  </a:lnTo>
                  <a:lnTo>
                    <a:pt x="1929" y="337"/>
                  </a:lnTo>
                  <a:lnTo>
                    <a:pt x="1927" y="339"/>
                  </a:lnTo>
                  <a:lnTo>
                    <a:pt x="1925" y="339"/>
                  </a:lnTo>
                  <a:lnTo>
                    <a:pt x="1925" y="339"/>
                  </a:lnTo>
                  <a:lnTo>
                    <a:pt x="1924" y="337"/>
                  </a:lnTo>
                  <a:lnTo>
                    <a:pt x="1918" y="337"/>
                  </a:lnTo>
                  <a:lnTo>
                    <a:pt x="1916" y="335"/>
                  </a:lnTo>
                  <a:lnTo>
                    <a:pt x="1916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0" y="335"/>
                  </a:lnTo>
                  <a:lnTo>
                    <a:pt x="1910" y="335"/>
                  </a:lnTo>
                  <a:lnTo>
                    <a:pt x="1908" y="335"/>
                  </a:lnTo>
                  <a:lnTo>
                    <a:pt x="1908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3"/>
                  </a:lnTo>
                  <a:lnTo>
                    <a:pt x="1905" y="333"/>
                  </a:lnTo>
                  <a:lnTo>
                    <a:pt x="1903" y="333"/>
                  </a:lnTo>
                  <a:lnTo>
                    <a:pt x="1903" y="333"/>
                  </a:lnTo>
                  <a:lnTo>
                    <a:pt x="1901" y="331"/>
                  </a:lnTo>
                  <a:lnTo>
                    <a:pt x="1901" y="333"/>
                  </a:lnTo>
                  <a:lnTo>
                    <a:pt x="1901" y="335"/>
                  </a:lnTo>
                  <a:lnTo>
                    <a:pt x="1901" y="335"/>
                  </a:lnTo>
                  <a:lnTo>
                    <a:pt x="1899" y="335"/>
                  </a:lnTo>
                  <a:lnTo>
                    <a:pt x="1897" y="335"/>
                  </a:lnTo>
                  <a:lnTo>
                    <a:pt x="1895" y="335"/>
                  </a:lnTo>
                  <a:lnTo>
                    <a:pt x="1895" y="335"/>
                  </a:lnTo>
                  <a:lnTo>
                    <a:pt x="1893" y="335"/>
                  </a:lnTo>
                  <a:lnTo>
                    <a:pt x="1888" y="333"/>
                  </a:lnTo>
                  <a:lnTo>
                    <a:pt x="1888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5"/>
                  </a:lnTo>
                  <a:lnTo>
                    <a:pt x="1886" y="335"/>
                  </a:lnTo>
                  <a:lnTo>
                    <a:pt x="1884" y="335"/>
                  </a:lnTo>
                  <a:lnTo>
                    <a:pt x="1884" y="337"/>
                  </a:lnTo>
                  <a:lnTo>
                    <a:pt x="1882" y="339"/>
                  </a:lnTo>
                  <a:lnTo>
                    <a:pt x="1882" y="341"/>
                  </a:lnTo>
                  <a:lnTo>
                    <a:pt x="1880" y="341"/>
                  </a:lnTo>
                  <a:lnTo>
                    <a:pt x="1878" y="343"/>
                  </a:lnTo>
                  <a:lnTo>
                    <a:pt x="1876" y="343"/>
                  </a:lnTo>
                  <a:lnTo>
                    <a:pt x="1874" y="341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1" y="339"/>
                  </a:lnTo>
                  <a:lnTo>
                    <a:pt x="1871" y="337"/>
                  </a:lnTo>
                  <a:lnTo>
                    <a:pt x="1871" y="337"/>
                  </a:lnTo>
                  <a:lnTo>
                    <a:pt x="1869" y="337"/>
                  </a:lnTo>
                  <a:lnTo>
                    <a:pt x="1867" y="335"/>
                  </a:lnTo>
                  <a:lnTo>
                    <a:pt x="1865" y="335"/>
                  </a:lnTo>
                  <a:lnTo>
                    <a:pt x="1865" y="333"/>
                  </a:lnTo>
                  <a:lnTo>
                    <a:pt x="1865" y="333"/>
                  </a:lnTo>
                  <a:lnTo>
                    <a:pt x="1863" y="333"/>
                  </a:lnTo>
                  <a:lnTo>
                    <a:pt x="1859" y="331"/>
                  </a:lnTo>
                  <a:lnTo>
                    <a:pt x="1855" y="331"/>
                  </a:lnTo>
                  <a:lnTo>
                    <a:pt x="1854" y="331"/>
                  </a:lnTo>
                  <a:lnTo>
                    <a:pt x="1852" y="330"/>
                  </a:lnTo>
                  <a:lnTo>
                    <a:pt x="1850" y="330"/>
                  </a:lnTo>
                  <a:lnTo>
                    <a:pt x="1848" y="330"/>
                  </a:lnTo>
                  <a:lnTo>
                    <a:pt x="1846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38" y="330"/>
                  </a:lnTo>
                  <a:lnTo>
                    <a:pt x="1838" y="330"/>
                  </a:lnTo>
                  <a:lnTo>
                    <a:pt x="1836" y="330"/>
                  </a:lnTo>
                  <a:lnTo>
                    <a:pt x="1836" y="330"/>
                  </a:lnTo>
                  <a:lnTo>
                    <a:pt x="1835" y="330"/>
                  </a:lnTo>
                  <a:lnTo>
                    <a:pt x="1833" y="328"/>
                  </a:lnTo>
                  <a:lnTo>
                    <a:pt x="1833" y="328"/>
                  </a:lnTo>
                  <a:lnTo>
                    <a:pt x="1831" y="328"/>
                  </a:lnTo>
                  <a:lnTo>
                    <a:pt x="1827" y="326"/>
                  </a:lnTo>
                  <a:lnTo>
                    <a:pt x="1825" y="326"/>
                  </a:lnTo>
                  <a:lnTo>
                    <a:pt x="1823" y="326"/>
                  </a:lnTo>
                  <a:lnTo>
                    <a:pt x="1823" y="328"/>
                  </a:lnTo>
                  <a:lnTo>
                    <a:pt x="1821" y="330"/>
                  </a:lnTo>
                  <a:lnTo>
                    <a:pt x="1819" y="330"/>
                  </a:lnTo>
                  <a:lnTo>
                    <a:pt x="1818" y="328"/>
                  </a:lnTo>
                  <a:lnTo>
                    <a:pt x="1818" y="328"/>
                  </a:lnTo>
                  <a:lnTo>
                    <a:pt x="1818" y="324"/>
                  </a:lnTo>
                  <a:lnTo>
                    <a:pt x="1816" y="324"/>
                  </a:lnTo>
                  <a:lnTo>
                    <a:pt x="1795" y="326"/>
                  </a:lnTo>
                  <a:lnTo>
                    <a:pt x="1793" y="326"/>
                  </a:lnTo>
                  <a:lnTo>
                    <a:pt x="1789" y="326"/>
                  </a:lnTo>
                  <a:lnTo>
                    <a:pt x="1789" y="324"/>
                  </a:lnTo>
                  <a:lnTo>
                    <a:pt x="1785" y="322"/>
                  </a:lnTo>
                  <a:lnTo>
                    <a:pt x="1785" y="322"/>
                  </a:lnTo>
                  <a:lnTo>
                    <a:pt x="1785" y="320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6"/>
                  </a:lnTo>
                  <a:lnTo>
                    <a:pt x="1783" y="316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3" y="314"/>
                  </a:lnTo>
                  <a:lnTo>
                    <a:pt x="1785" y="314"/>
                  </a:lnTo>
                  <a:lnTo>
                    <a:pt x="1785" y="312"/>
                  </a:lnTo>
                  <a:lnTo>
                    <a:pt x="1785" y="312"/>
                  </a:lnTo>
                  <a:lnTo>
                    <a:pt x="1785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2" y="312"/>
                  </a:lnTo>
                  <a:lnTo>
                    <a:pt x="1780" y="312"/>
                  </a:lnTo>
                  <a:lnTo>
                    <a:pt x="1780" y="312"/>
                  </a:lnTo>
                  <a:lnTo>
                    <a:pt x="1776" y="312"/>
                  </a:lnTo>
                  <a:lnTo>
                    <a:pt x="1774" y="312"/>
                  </a:lnTo>
                  <a:lnTo>
                    <a:pt x="1770" y="314"/>
                  </a:lnTo>
                  <a:lnTo>
                    <a:pt x="1765" y="312"/>
                  </a:lnTo>
                  <a:lnTo>
                    <a:pt x="1765" y="311"/>
                  </a:lnTo>
                  <a:lnTo>
                    <a:pt x="1763" y="309"/>
                  </a:lnTo>
                  <a:lnTo>
                    <a:pt x="1759" y="309"/>
                  </a:lnTo>
                  <a:lnTo>
                    <a:pt x="1757" y="309"/>
                  </a:lnTo>
                  <a:lnTo>
                    <a:pt x="1751" y="307"/>
                  </a:lnTo>
                  <a:lnTo>
                    <a:pt x="1749" y="307"/>
                  </a:lnTo>
                  <a:lnTo>
                    <a:pt x="1749" y="307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7"/>
                  </a:lnTo>
                  <a:lnTo>
                    <a:pt x="1746" y="309"/>
                  </a:lnTo>
                  <a:lnTo>
                    <a:pt x="1744" y="309"/>
                  </a:lnTo>
                  <a:lnTo>
                    <a:pt x="1744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0" y="311"/>
                  </a:lnTo>
                  <a:lnTo>
                    <a:pt x="1742" y="312"/>
                  </a:lnTo>
                  <a:lnTo>
                    <a:pt x="1742" y="316"/>
                  </a:lnTo>
                  <a:lnTo>
                    <a:pt x="1742" y="316"/>
                  </a:lnTo>
                  <a:lnTo>
                    <a:pt x="1742" y="318"/>
                  </a:lnTo>
                  <a:lnTo>
                    <a:pt x="1740" y="318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2"/>
                  </a:lnTo>
                  <a:lnTo>
                    <a:pt x="1740" y="326"/>
                  </a:lnTo>
                  <a:lnTo>
                    <a:pt x="1740" y="328"/>
                  </a:lnTo>
                  <a:lnTo>
                    <a:pt x="1740" y="328"/>
                  </a:lnTo>
                  <a:lnTo>
                    <a:pt x="1738" y="328"/>
                  </a:lnTo>
                  <a:lnTo>
                    <a:pt x="1736" y="328"/>
                  </a:lnTo>
                  <a:lnTo>
                    <a:pt x="1736" y="330"/>
                  </a:lnTo>
                  <a:lnTo>
                    <a:pt x="1736" y="330"/>
                  </a:lnTo>
                  <a:lnTo>
                    <a:pt x="1736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0" y="333"/>
                  </a:lnTo>
                  <a:lnTo>
                    <a:pt x="1727" y="337"/>
                  </a:lnTo>
                  <a:lnTo>
                    <a:pt x="1727" y="341"/>
                  </a:lnTo>
                  <a:lnTo>
                    <a:pt x="1727" y="341"/>
                  </a:lnTo>
                  <a:lnTo>
                    <a:pt x="1725" y="345"/>
                  </a:lnTo>
                  <a:lnTo>
                    <a:pt x="1725" y="345"/>
                  </a:lnTo>
                  <a:lnTo>
                    <a:pt x="1723" y="345"/>
                  </a:lnTo>
                  <a:lnTo>
                    <a:pt x="1723" y="345"/>
                  </a:lnTo>
                  <a:lnTo>
                    <a:pt x="1721" y="343"/>
                  </a:lnTo>
                  <a:lnTo>
                    <a:pt x="1721" y="343"/>
                  </a:lnTo>
                  <a:lnTo>
                    <a:pt x="1719" y="343"/>
                  </a:lnTo>
                  <a:lnTo>
                    <a:pt x="1717" y="343"/>
                  </a:lnTo>
                  <a:lnTo>
                    <a:pt x="1717" y="343"/>
                  </a:lnTo>
                  <a:lnTo>
                    <a:pt x="1717" y="345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2" y="341"/>
                  </a:lnTo>
                  <a:lnTo>
                    <a:pt x="1712" y="341"/>
                  </a:lnTo>
                  <a:lnTo>
                    <a:pt x="1710" y="339"/>
                  </a:lnTo>
                  <a:lnTo>
                    <a:pt x="1710" y="339"/>
                  </a:lnTo>
                  <a:lnTo>
                    <a:pt x="1710" y="341"/>
                  </a:lnTo>
                  <a:lnTo>
                    <a:pt x="1708" y="339"/>
                  </a:lnTo>
                  <a:lnTo>
                    <a:pt x="1708" y="335"/>
                  </a:lnTo>
                  <a:lnTo>
                    <a:pt x="1710" y="333"/>
                  </a:lnTo>
                  <a:lnTo>
                    <a:pt x="1708" y="331"/>
                  </a:lnTo>
                  <a:lnTo>
                    <a:pt x="1708" y="331"/>
                  </a:lnTo>
                  <a:lnTo>
                    <a:pt x="1704" y="331"/>
                  </a:lnTo>
                  <a:lnTo>
                    <a:pt x="1702" y="331"/>
                  </a:lnTo>
                  <a:lnTo>
                    <a:pt x="1702" y="335"/>
                  </a:lnTo>
                  <a:lnTo>
                    <a:pt x="1702" y="341"/>
                  </a:lnTo>
                  <a:lnTo>
                    <a:pt x="1700" y="343"/>
                  </a:lnTo>
                  <a:lnTo>
                    <a:pt x="1700" y="345"/>
                  </a:lnTo>
                  <a:lnTo>
                    <a:pt x="1698" y="345"/>
                  </a:lnTo>
                  <a:lnTo>
                    <a:pt x="1694" y="347"/>
                  </a:lnTo>
                  <a:lnTo>
                    <a:pt x="1693" y="347"/>
                  </a:lnTo>
                  <a:lnTo>
                    <a:pt x="1693" y="347"/>
                  </a:lnTo>
                  <a:lnTo>
                    <a:pt x="1691" y="347"/>
                  </a:lnTo>
                  <a:lnTo>
                    <a:pt x="1691" y="348"/>
                  </a:lnTo>
                  <a:lnTo>
                    <a:pt x="1689" y="348"/>
                  </a:lnTo>
                  <a:lnTo>
                    <a:pt x="1687" y="350"/>
                  </a:lnTo>
                  <a:lnTo>
                    <a:pt x="1687" y="350"/>
                  </a:lnTo>
                  <a:lnTo>
                    <a:pt x="1687" y="352"/>
                  </a:lnTo>
                  <a:lnTo>
                    <a:pt x="1687" y="356"/>
                  </a:lnTo>
                  <a:lnTo>
                    <a:pt x="1689" y="358"/>
                  </a:lnTo>
                  <a:lnTo>
                    <a:pt x="1689" y="360"/>
                  </a:lnTo>
                  <a:lnTo>
                    <a:pt x="1687" y="364"/>
                  </a:lnTo>
                  <a:lnTo>
                    <a:pt x="1687" y="364"/>
                  </a:lnTo>
                  <a:lnTo>
                    <a:pt x="1683" y="364"/>
                  </a:lnTo>
                  <a:lnTo>
                    <a:pt x="1681" y="364"/>
                  </a:lnTo>
                  <a:lnTo>
                    <a:pt x="1681" y="365"/>
                  </a:lnTo>
                  <a:lnTo>
                    <a:pt x="1681" y="365"/>
                  </a:lnTo>
                  <a:lnTo>
                    <a:pt x="1679" y="365"/>
                  </a:lnTo>
                  <a:lnTo>
                    <a:pt x="1679" y="365"/>
                  </a:lnTo>
                  <a:lnTo>
                    <a:pt x="1679" y="367"/>
                  </a:lnTo>
                  <a:lnTo>
                    <a:pt x="1679" y="369"/>
                  </a:lnTo>
                  <a:lnTo>
                    <a:pt x="1679" y="369"/>
                  </a:lnTo>
                  <a:lnTo>
                    <a:pt x="1677" y="371"/>
                  </a:lnTo>
                  <a:lnTo>
                    <a:pt x="1676" y="373"/>
                  </a:lnTo>
                  <a:lnTo>
                    <a:pt x="1676" y="375"/>
                  </a:lnTo>
                  <a:lnTo>
                    <a:pt x="1676" y="375"/>
                  </a:lnTo>
                  <a:lnTo>
                    <a:pt x="1677" y="377"/>
                  </a:lnTo>
                  <a:lnTo>
                    <a:pt x="1677" y="379"/>
                  </a:lnTo>
                  <a:lnTo>
                    <a:pt x="1676" y="379"/>
                  </a:lnTo>
                  <a:lnTo>
                    <a:pt x="1672" y="381"/>
                  </a:lnTo>
                  <a:lnTo>
                    <a:pt x="1672" y="381"/>
                  </a:lnTo>
                  <a:lnTo>
                    <a:pt x="1672" y="383"/>
                  </a:lnTo>
                  <a:lnTo>
                    <a:pt x="1672" y="383"/>
                  </a:lnTo>
                  <a:lnTo>
                    <a:pt x="1672" y="384"/>
                  </a:lnTo>
                  <a:lnTo>
                    <a:pt x="1677" y="390"/>
                  </a:lnTo>
                  <a:lnTo>
                    <a:pt x="1677" y="392"/>
                  </a:lnTo>
                  <a:lnTo>
                    <a:pt x="1677" y="394"/>
                  </a:lnTo>
                  <a:lnTo>
                    <a:pt x="1676" y="400"/>
                  </a:lnTo>
                  <a:lnTo>
                    <a:pt x="1676" y="401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2" y="403"/>
                  </a:lnTo>
                  <a:lnTo>
                    <a:pt x="1670" y="401"/>
                  </a:lnTo>
                  <a:lnTo>
                    <a:pt x="1670" y="401"/>
                  </a:lnTo>
                  <a:lnTo>
                    <a:pt x="1668" y="400"/>
                  </a:lnTo>
                  <a:lnTo>
                    <a:pt x="1666" y="398"/>
                  </a:lnTo>
                  <a:lnTo>
                    <a:pt x="1666" y="396"/>
                  </a:lnTo>
                  <a:lnTo>
                    <a:pt x="1664" y="396"/>
                  </a:lnTo>
                  <a:lnTo>
                    <a:pt x="1664" y="396"/>
                  </a:lnTo>
                  <a:lnTo>
                    <a:pt x="1662" y="396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0" y="396"/>
                  </a:lnTo>
                  <a:lnTo>
                    <a:pt x="1660" y="398"/>
                  </a:lnTo>
                  <a:lnTo>
                    <a:pt x="1660" y="401"/>
                  </a:lnTo>
                  <a:lnTo>
                    <a:pt x="1662" y="403"/>
                  </a:lnTo>
                  <a:lnTo>
                    <a:pt x="1664" y="403"/>
                  </a:lnTo>
                  <a:lnTo>
                    <a:pt x="1666" y="405"/>
                  </a:lnTo>
                  <a:lnTo>
                    <a:pt x="1668" y="405"/>
                  </a:lnTo>
                  <a:lnTo>
                    <a:pt x="1670" y="405"/>
                  </a:lnTo>
                  <a:lnTo>
                    <a:pt x="1672" y="405"/>
                  </a:lnTo>
                  <a:lnTo>
                    <a:pt x="1672" y="405"/>
                  </a:lnTo>
                  <a:lnTo>
                    <a:pt x="1672" y="407"/>
                  </a:lnTo>
                  <a:lnTo>
                    <a:pt x="1672" y="409"/>
                  </a:lnTo>
                  <a:lnTo>
                    <a:pt x="1672" y="411"/>
                  </a:lnTo>
                  <a:lnTo>
                    <a:pt x="1672" y="411"/>
                  </a:lnTo>
                  <a:lnTo>
                    <a:pt x="1670" y="413"/>
                  </a:lnTo>
                  <a:lnTo>
                    <a:pt x="1670" y="428"/>
                  </a:lnTo>
                  <a:lnTo>
                    <a:pt x="1670" y="430"/>
                  </a:lnTo>
                  <a:lnTo>
                    <a:pt x="1670" y="432"/>
                  </a:lnTo>
                  <a:lnTo>
                    <a:pt x="1670" y="434"/>
                  </a:lnTo>
                  <a:lnTo>
                    <a:pt x="1672" y="436"/>
                  </a:lnTo>
                  <a:lnTo>
                    <a:pt x="1672" y="437"/>
                  </a:lnTo>
                  <a:lnTo>
                    <a:pt x="1674" y="441"/>
                  </a:lnTo>
                  <a:lnTo>
                    <a:pt x="1674" y="441"/>
                  </a:lnTo>
                  <a:lnTo>
                    <a:pt x="1674" y="443"/>
                  </a:lnTo>
                  <a:lnTo>
                    <a:pt x="1676" y="445"/>
                  </a:lnTo>
                  <a:lnTo>
                    <a:pt x="1676" y="445"/>
                  </a:lnTo>
                  <a:lnTo>
                    <a:pt x="1676" y="447"/>
                  </a:lnTo>
                  <a:lnTo>
                    <a:pt x="1676" y="449"/>
                  </a:lnTo>
                  <a:lnTo>
                    <a:pt x="1676" y="449"/>
                  </a:lnTo>
                  <a:lnTo>
                    <a:pt x="1676" y="451"/>
                  </a:lnTo>
                  <a:lnTo>
                    <a:pt x="1677" y="451"/>
                  </a:lnTo>
                  <a:lnTo>
                    <a:pt x="1677" y="453"/>
                  </a:lnTo>
                  <a:lnTo>
                    <a:pt x="1676" y="453"/>
                  </a:lnTo>
                  <a:lnTo>
                    <a:pt x="1676" y="456"/>
                  </a:lnTo>
                  <a:lnTo>
                    <a:pt x="1674" y="454"/>
                  </a:lnTo>
                  <a:lnTo>
                    <a:pt x="1674" y="453"/>
                  </a:lnTo>
                  <a:lnTo>
                    <a:pt x="1672" y="449"/>
                  </a:lnTo>
                  <a:lnTo>
                    <a:pt x="1670" y="445"/>
                  </a:lnTo>
                  <a:lnTo>
                    <a:pt x="1668" y="443"/>
                  </a:lnTo>
                  <a:lnTo>
                    <a:pt x="1668" y="439"/>
                  </a:lnTo>
                  <a:lnTo>
                    <a:pt x="1668" y="439"/>
                  </a:lnTo>
                  <a:lnTo>
                    <a:pt x="1666" y="439"/>
                  </a:lnTo>
                  <a:lnTo>
                    <a:pt x="1666" y="441"/>
                  </a:lnTo>
                  <a:lnTo>
                    <a:pt x="1664" y="443"/>
                  </a:lnTo>
                  <a:lnTo>
                    <a:pt x="1664" y="443"/>
                  </a:lnTo>
                  <a:lnTo>
                    <a:pt x="1662" y="443"/>
                  </a:lnTo>
                  <a:lnTo>
                    <a:pt x="1662" y="445"/>
                  </a:lnTo>
                  <a:lnTo>
                    <a:pt x="1662" y="445"/>
                  </a:lnTo>
                  <a:lnTo>
                    <a:pt x="1664" y="447"/>
                  </a:lnTo>
                  <a:lnTo>
                    <a:pt x="1660" y="449"/>
                  </a:lnTo>
                  <a:lnTo>
                    <a:pt x="1659" y="451"/>
                  </a:lnTo>
                  <a:lnTo>
                    <a:pt x="1659" y="451"/>
                  </a:lnTo>
                  <a:lnTo>
                    <a:pt x="1659" y="453"/>
                  </a:lnTo>
                  <a:lnTo>
                    <a:pt x="1657" y="453"/>
                  </a:lnTo>
                  <a:lnTo>
                    <a:pt x="1655" y="454"/>
                  </a:lnTo>
                  <a:lnTo>
                    <a:pt x="1653" y="454"/>
                  </a:lnTo>
                  <a:lnTo>
                    <a:pt x="1653" y="456"/>
                  </a:lnTo>
                  <a:lnTo>
                    <a:pt x="1653" y="458"/>
                  </a:lnTo>
                  <a:lnTo>
                    <a:pt x="1653" y="460"/>
                  </a:lnTo>
                  <a:lnTo>
                    <a:pt x="1651" y="460"/>
                  </a:lnTo>
                  <a:lnTo>
                    <a:pt x="1651" y="462"/>
                  </a:lnTo>
                  <a:lnTo>
                    <a:pt x="1651" y="466"/>
                  </a:lnTo>
                  <a:lnTo>
                    <a:pt x="1649" y="468"/>
                  </a:lnTo>
                  <a:lnTo>
                    <a:pt x="1649" y="472"/>
                  </a:lnTo>
                  <a:lnTo>
                    <a:pt x="1647" y="472"/>
                  </a:lnTo>
                  <a:lnTo>
                    <a:pt x="1647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3" y="475"/>
                  </a:lnTo>
                  <a:lnTo>
                    <a:pt x="1643" y="475"/>
                  </a:lnTo>
                  <a:lnTo>
                    <a:pt x="1641" y="477"/>
                  </a:lnTo>
                  <a:lnTo>
                    <a:pt x="1640" y="479"/>
                  </a:lnTo>
                  <a:lnTo>
                    <a:pt x="1640" y="481"/>
                  </a:lnTo>
                  <a:lnTo>
                    <a:pt x="1640" y="483"/>
                  </a:lnTo>
                  <a:lnTo>
                    <a:pt x="1640" y="487"/>
                  </a:lnTo>
                  <a:lnTo>
                    <a:pt x="1641" y="489"/>
                  </a:lnTo>
                  <a:lnTo>
                    <a:pt x="1640" y="489"/>
                  </a:lnTo>
                  <a:lnTo>
                    <a:pt x="1640" y="490"/>
                  </a:lnTo>
                  <a:lnTo>
                    <a:pt x="1638" y="490"/>
                  </a:lnTo>
                  <a:lnTo>
                    <a:pt x="1638" y="490"/>
                  </a:lnTo>
                  <a:lnTo>
                    <a:pt x="1638" y="492"/>
                  </a:lnTo>
                  <a:lnTo>
                    <a:pt x="1638" y="492"/>
                  </a:lnTo>
                  <a:lnTo>
                    <a:pt x="1638" y="498"/>
                  </a:lnTo>
                  <a:lnTo>
                    <a:pt x="1640" y="498"/>
                  </a:lnTo>
                  <a:lnTo>
                    <a:pt x="1641" y="504"/>
                  </a:lnTo>
                  <a:lnTo>
                    <a:pt x="1640" y="504"/>
                  </a:lnTo>
                  <a:lnTo>
                    <a:pt x="1640" y="506"/>
                  </a:lnTo>
                  <a:lnTo>
                    <a:pt x="1640" y="507"/>
                  </a:lnTo>
                  <a:lnTo>
                    <a:pt x="1640" y="511"/>
                  </a:lnTo>
                  <a:lnTo>
                    <a:pt x="1640" y="517"/>
                  </a:lnTo>
                  <a:lnTo>
                    <a:pt x="1641" y="517"/>
                  </a:lnTo>
                  <a:lnTo>
                    <a:pt x="1641" y="519"/>
                  </a:lnTo>
                  <a:lnTo>
                    <a:pt x="1641" y="519"/>
                  </a:lnTo>
                  <a:lnTo>
                    <a:pt x="1643" y="519"/>
                  </a:lnTo>
                  <a:lnTo>
                    <a:pt x="1643" y="521"/>
                  </a:lnTo>
                  <a:lnTo>
                    <a:pt x="1643" y="521"/>
                  </a:lnTo>
                  <a:lnTo>
                    <a:pt x="1641" y="526"/>
                  </a:lnTo>
                  <a:lnTo>
                    <a:pt x="1641" y="528"/>
                  </a:lnTo>
                  <a:lnTo>
                    <a:pt x="1641" y="530"/>
                  </a:lnTo>
                  <a:lnTo>
                    <a:pt x="1640" y="528"/>
                  </a:lnTo>
                  <a:lnTo>
                    <a:pt x="1638" y="528"/>
                  </a:lnTo>
                  <a:lnTo>
                    <a:pt x="1638" y="528"/>
                  </a:lnTo>
                  <a:lnTo>
                    <a:pt x="1636" y="528"/>
                  </a:lnTo>
                  <a:lnTo>
                    <a:pt x="1634" y="530"/>
                  </a:lnTo>
                  <a:lnTo>
                    <a:pt x="1632" y="532"/>
                  </a:lnTo>
                  <a:lnTo>
                    <a:pt x="1630" y="540"/>
                  </a:lnTo>
                  <a:lnTo>
                    <a:pt x="1630" y="542"/>
                  </a:lnTo>
                  <a:lnTo>
                    <a:pt x="1626" y="545"/>
                  </a:lnTo>
                  <a:lnTo>
                    <a:pt x="1628" y="545"/>
                  </a:lnTo>
                  <a:lnTo>
                    <a:pt x="1628" y="547"/>
                  </a:lnTo>
                  <a:lnTo>
                    <a:pt x="1626" y="547"/>
                  </a:lnTo>
                  <a:lnTo>
                    <a:pt x="1626" y="549"/>
                  </a:lnTo>
                  <a:lnTo>
                    <a:pt x="1626" y="555"/>
                  </a:lnTo>
                  <a:lnTo>
                    <a:pt x="1628" y="557"/>
                  </a:lnTo>
                  <a:lnTo>
                    <a:pt x="1628" y="561"/>
                  </a:lnTo>
                  <a:lnTo>
                    <a:pt x="1626" y="562"/>
                  </a:lnTo>
                  <a:lnTo>
                    <a:pt x="1624" y="564"/>
                  </a:lnTo>
                  <a:lnTo>
                    <a:pt x="1623" y="564"/>
                  </a:lnTo>
                  <a:lnTo>
                    <a:pt x="1621" y="566"/>
                  </a:lnTo>
                  <a:lnTo>
                    <a:pt x="1621" y="566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7" y="572"/>
                  </a:lnTo>
                  <a:close/>
                  <a:moveTo>
                    <a:pt x="2134" y="131"/>
                  </a:moveTo>
                  <a:lnTo>
                    <a:pt x="2134" y="131"/>
                  </a:lnTo>
                  <a:lnTo>
                    <a:pt x="2136" y="133"/>
                  </a:lnTo>
                  <a:lnTo>
                    <a:pt x="2137" y="134"/>
                  </a:lnTo>
                  <a:lnTo>
                    <a:pt x="2137" y="134"/>
                  </a:lnTo>
                  <a:lnTo>
                    <a:pt x="2137" y="138"/>
                  </a:lnTo>
                  <a:lnTo>
                    <a:pt x="2137" y="140"/>
                  </a:lnTo>
                  <a:lnTo>
                    <a:pt x="2139" y="140"/>
                  </a:lnTo>
                  <a:lnTo>
                    <a:pt x="2139" y="138"/>
                  </a:lnTo>
                  <a:lnTo>
                    <a:pt x="2139" y="136"/>
                  </a:lnTo>
                  <a:lnTo>
                    <a:pt x="2139" y="136"/>
                  </a:lnTo>
                  <a:lnTo>
                    <a:pt x="2139" y="134"/>
                  </a:lnTo>
                  <a:lnTo>
                    <a:pt x="2137" y="133"/>
                  </a:lnTo>
                  <a:lnTo>
                    <a:pt x="2137" y="131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31"/>
                  </a:lnTo>
                  <a:close/>
                  <a:moveTo>
                    <a:pt x="2031" y="278"/>
                  </a:moveTo>
                  <a:lnTo>
                    <a:pt x="2031" y="280"/>
                  </a:lnTo>
                  <a:lnTo>
                    <a:pt x="2031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5" y="278"/>
                  </a:lnTo>
                  <a:lnTo>
                    <a:pt x="2035" y="276"/>
                  </a:lnTo>
                  <a:lnTo>
                    <a:pt x="2035" y="276"/>
                  </a:lnTo>
                  <a:lnTo>
                    <a:pt x="2033" y="276"/>
                  </a:lnTo>
                  <a:lnTo>
                    <a:pt x="2033" y="276"/>
                  </a:lnTo>
                  <a:lnTo>
                    <a:pt x="2033" y="275"/>
                  </a:lnTo>
                  <a:lnTo>
                    <a:pt x="2031" y="275"/>
                  </a:lnTo>
                  <a:lnTo>
                    <a:pt x="2031" y="275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8"/>
                  </a:lnTo>
                  <a:close/>
                  <a:moveTo>
                    <a:pt x="1712" y="330"/>
                  </a:moveTo>
                  <a:lnTo>
                    <a:pt x="1712" y="328"/>
                  </a:lnTo>
                  <a:lnTo>
                    <a:pt x="1712" y="328"/>
                  </a:lnTo>
                  <a:lnTo>
                    <a:pt x="1713" y="328"/>
                  </a:lnTo>
                  <a:lnTo>
                    <a:pt x="1713" y="328"/>
                  </a:lnTo>
                  <a:lnTo>
                    <a:pt x="1713" y="326"/>
                  </a:lnTo>
                  <a:lnTo>
                    <a:pt x="1713" y="326"/>
                  </a:lnTo>
                  <a:lnTo>
                    <a:pt x="1712" y="324"/>
                  </a:lnTo>
                  <a:lnTo>
                    <a:pt x="171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10" y="328"/>
                  </a:lnTo>
                  <a:lnTo>
                    <a:pt x="1712" y="330"/>
                  </a:lnTo>
                  <a:close/>
                  <a:moveTo>
                    <a:pt x="2005" y="284"/>
                  </a:move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0"/>
                  </a:lnTo>
                  <a:lnTo>
                    <a:pt x="2007" y="280"/>
                  </a:lnTo>
                  <a:lnTo>
                    <a:pt x="2005" y="280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4"/>
                  </a:lnTo>
                  <a:close/>
                  <a:moveTo>
                    <a:pt x="1730" y="328"/>
                  </a:moveTo>
                  <a:lnTo>
                    <a:pt x="1732" y="328"/>
                  </a:lnTo>
                  <a:lnTo>
                    <a:pt x="1730" y="326"/>
                  </a:lnTo>
                  <a:lnTo>
                    <a:pt x="1730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7" y="326"/>
                  </a:lnTo>
                  <a:lnTo>
                    <a:pt x="1727" y="326"/>
                  </a:lnTo>
                  <a:lnTo>
                    <a:pt x="1729" y="326"/>
                  </a:lnTo>
                  <a:lnTo>
                    <a:pt x="1730" y="328"/>
                  </a:lnTo>
                  <a:close/>
                  <a:moveTo>
                    <a:pt x="2049" y="216"/>
                  </a:moveTo>
                  <a:lnTo>
                    <a:pt x="2049" y="218"/>
                  </a:lnTo>
                  <a:lnTo>
                    <a:pt x="2049" y="220"/>
                  </a:lnTo>
                  <a:lnTo>
                    <a:pt x="2049" y="220"/>
                  </a:lnTo>
                  <a:lnTo>
                    <a:pt x="2049" y="222"/>
                  </a:lnTo>
                  <a:lnTo>
                    <a:pt x="2050" y="222"/>
                  </a:lnTo>
                  <a:lnTo>
                    <a:pt x="2050" y="222"/>
                  </a:lnTo>
                  <a:lnTo>
                    <a:pt x="2052" y="220"/>
                  </a:lnTo>
                  <a:lnTo>
                    <a:pt x="2050" y="220"/>
                  </a:lnTo>
                  <a:lnTo>
                    <a:pt x="2050" y="218"/>
                  </a:lnTo>
                  <a:lnTo>
                    <a:pt x="2050" y="218"/>
                  </a:lnTo>
                  <a:lnTo>
                    <a:pt x="2050" y="216"/>
                  </a:lnTo>
                  <a:lnTo>
                    <a:pt x="2050" y="216"/>
                  </a:lnTo>
                  <a:lnTo>
                    <a:pt x="2050" y="214"/>
                  </a:lnTo>
                  <a:lnTo>
                    <a:pt x="2050" y="214"/>
                  </a:lnTo>
                  <a:lnTo>
                    <a:pt x="2052" y="212"/>
                  </a:lnTo>
                  <a:lnTo>
                    <a:pt x="2052" y="212"/>
                  </a:lnTo>
                  <a:lnTo>
                    <a:pt x="2054" y="210"/>
                  </a:lnTo>
                  <a:lnTo>
                    <a:pt x="2052" y="210"/>
                  </a:lnTo>
                  <a:lnTo>
                    <a:pt x="2052" y="208"/>
                  </a:lnTo>
                  <a:lnTo>
                    <a:pt x="2050" y="208"/>
                  </a:lnTo>
                  <a:lnTo>
                    <a:pt x="2050" y="208"/>
                  </a:lnTo>
                  <a:lnTo>
                    <a:pt x="2049" y="210"/>
                  </a:lnTo>
                  <a:lnTo>
                    <a:pt x="2049" y="210"/>
                  </a:lnTo>
                  <a:lnTo>
                    <a:pt x="2047" y="212"/>
                  </a:lnTo>
                  <a:lnTo>
                    <a:pt x="2047" y="214"/>
                  </a:lnTo>
                  <a:lnTo>
                    <a:pt x="2047" y="214"/>
                  </a:lnTo>
                  <a:lnTo>
                    <a:pt x="2049" y="216"/>
                  </a:lnTo>
                  <a:close/>
                  <a:moveTo>
                    <a:pt x="2115" y="309"/>
                  </a:moveTo>
                  <a:lnTo>
                    <a:pt x="2117" y="311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09"/>
                  </a:lnTo>
                  <a:lnTo>
                    <a:pt x="2117" y="309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3" y="309"/>
                  </a:lnTo>
                  <a:lnTo>
                    <a:pt x="2115" y="309"/>
                  </a:lnTo>
                  <a:lnTo>
                    <a:pt x="2115" y="309"/>
                  </a:lnTo>
                  <a:close/>
                  <a:moveTo>
                    <a:pt x="1954" y="782"/>
                  </a:moveTo>
                  <a:lnTo>
                    <a:pt x="1950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4"/>
                  </a:lnTo>
                  <a:lnTo>
                    <a:pt x="1950" y="784"/>
                  </a:lnTo>
                  <a:lnTo>
                    <a:pt x="1950" y="786"/>
                  </a:lnTo>
                  <a:lnTo>
                    <a:pt x="1954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4" y="782"/>
                  </a:lnTo>
                  <a:close/>
                  <a:moveTo>
                    <a:pt x="2056" y="80"/>
                  </a:moveTo>
                  <a:lnTo>
                    <a:pt x="2056" y="80"/>
                  </a:lnTo>
                  <a:lnTo>
                    <a:pt x="2056" y="80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6" y="80"/>
                  </a:lnTo>
                  <a:close/>
                  <a:moveTo>
                    <a:pt x="2130" y="25"/>
                  </a:moveTo>
                  <a:lnTo>
                    <a:pt x="2132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close/>
                  <a:moveTo>
                    <a:pt x="2052" y="85"/>
                  </a:moveTo>
                  <a:lnTo>
                    <a:pt x="2052" y="85"/>
                  </a:lnTo>
                  <a:lnTo>
                    <a:pt x="2052" y="85"/>
                  </a:lnTo>
                  <a:lnTo>
                    <a:pt x="2052" y="83"/>
                  </a:lnTo>
                  <a:lnTo>
                    <a:pt x="2052" y="85"/>
                  </a:lnTo>
                  <a:lnTo>
                    <a:pt x="2052" y="85"/>
                  </a:lnTo>
                  <a:lnTo>
                    <a:pt x="2052" y="85"/>
                  </a:lnTo>
                  <a:close/>
                  <a:moveTo>
                    <a:pt x="2052" y="83"/>
                  </a:move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close/>
                  <a:moveTo>
                    <a:pt x="1038" y="782"/>
                  </a:moveTo>
                  <a:lnTo>
                    <a:pt x="1038" y="784"/>
                  </a:lnTo>
                  <a:lnTo>
                    <a:pt x="1039" y="782"/>
                  </a:lnTo>
                  <a:lnTo>
                    <a:pt x="1038" y="782"/>
                  </a:lnTo>
                  <a:lnTo>
                    <a:pt x="1038" y="782"/>
                  </a:lnTo>
                  <a:close/>
                  <a:moveTo>
                    <a:pt x="663" y="784"/>
                  </a:moveTo>
                  <a:lnTo>
                    <a:pt x="663" y="784"/>
                  </a:lnTo>
                  <a:lnTo>
                    <a:pt x="661" y="784"/>
                  </a:lnTo>
                  <a:lnTo>
                    <a:pt x="659" y="782"/>
                  </a:lnTo>
                  <a:lnTo>
                    <a:pt x="659" y="782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6"/>
                  </a:lnTo>
                  <a:lnTo>
                    <a:pt x="661" y="788"/>
                  </a:lnTo>
                  <a:lnTo>
                    <a:pt x="663" y="788"/>
                  </a:lnTo>
                  <a:lnTo>
                    <a:pt x="663" y="788"/>
                  </a:lnTo>
                  <a:lnTo>
                    <a:pt x="663" y="786"/>
                  </a:lnTo>
                  <a:lnTo>
                    <a:pt x="663" y="784"/>
                  </a:lnTo>
                  <a:lnTo>
                    <a:pt x="663" y="784"/>
                  </a:lnTo>
                  <a:close/>
                  <a:moveTo>
                    <a:pt x="2173" y="653"/>
                  </a:moveTo>
                  <a:lnTo>
                    <a:pt x="2172" y="653"/>
                  </a:lnTo>
                  <a:lnTo>
                    <a:pt x="2170" y="653"/>
                  </a:lnTo>
                  <a:lnTo>
                    <a:pt x="2170" y="653"/>
                  </a:lnTo>
                  <a:lnTo>
                    <a:pt x="2168" y="653"/>
                  </a:lnTo>
                  <a:lnTo>
                    <a:pt x="2168" y="655"/>
                  </a:lnTo>
                  <a:lnTo>
                    <a:pt x="2168" y="657"/>
                  </a:lnTo>
                  <a:lnTo>
                    <a:pt x="2170" y="657"/>
                  </a:lnTo>
                  <a:lnTo>
                    <a:pt x="2170" y="657"/>
                  </a:lnTo>
                  <a:lnTo>
                    <a:pt x="2170" y="659"/>
                  </a:lnTo>
                  <a:lnTo>
                    <a:pt x="2172" y="659"/>
                  </a:lnTo>
                  <a:lnTo>
                    <a:pt x="2172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7"/>
                  </a:lnTo>
                  <a:lnTo>
                    <a:pt x="2173" y="655"/>
                  </a:lnTo>
                  <a:lnTo>
                    <a:pt x="2173" y="655"/>
                  </a:lnTo>
                  <a:lnTo>
                    <a:pt x="2173" y="653"/>
                  </a:lnTo>
                  <a:close/>
                  <a:moveTo>
                    <a:pt x="2173" y="939"/>
                  </a:moveTo>
                  <a:lnTo>
                    <a:pt x="2173" y="937"/>
                  </a:lnTo>
                  <a:lnTo>
                    <a:pt x="2172" y="937"/>
                  </a:lnTo>
                  <a:lnTo>
                    <a:pt x="2172" y="937"/>
                  </a:lnTo>
                  <a:lnTo>
                    <a:pt x="2170" y="937"/>
                  </a:lnTo>
                  <a:lnTo>
                    <a:pt x="2170" y="937"/>
                  </a:lnTo>
                  <a:lnTo>
                    <a:pt x="2168" y="937"/>
                  </a:lnTo>
                  <a:lnTo>
                    <a:pt x="2168" y="939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72" y="943"/>
                  </a:lnTo>
                  <a:lnTo>
                    <a:pt x="2173" y="943"/>
                  </a:lnTo>
                  <a:lnTo>
                    <a:pt x="2173" y="941"/>
                  </a:lnTo>
                  <a:lnTo>
                    <a:pt x="2173" y="939"/>
                  </a:lnTo>
                  <a:lnTo>
                    <a:pt x="2173" y="939"/>
                  </a:lnTo>
                  <a:close/>
                  <a:moveTo>
                    <a:pt x="2194" y="767"/>
                  </a:moveTo>
                  <a:lnTo>
                    <a:pt x="2196" y="767"/>
                  </a:lnTo>
                  <a:lnTo>
                    <a:pt x="2194" y="767"/>
                  </a:lnTo>
                  <a:lnTo>
                    <a:pt x="2194" y="767"/>
                  </a:lnTo>
                  <a:close/>
                  <a:moveTo>
                    <a:pt x="1914" y="1111"/>
                  </a:moveTo>
                  <a:lnTo>
                    <a:pt x="1914" y="1111"/>
                  </a:lnTo>
                  <a:lnTo>
                    <a:pt x="1912" y="1111"/>
                  </a:lnTo>
                  <a:lnTo>
                    <a:pt x="1912" y="1111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4" y="1110"/>
                  </a:lnTo>
                  <a:lnTo>
                    <a:pt x="1912" y="1110"/>
                  </a:lnTo>
                  <a:lnTo>
                    <a:pt x="1914" y="1108"/>
                  </a:lnTo>
                  <a:lnTo>
                    <a:pt x="1914" y="1108"/>
                  </a:lnTo>
                  <a:lnTo>
                    <a:pt x="1914" y="1106"/>
                  </a:lnTo>
                  <a:lnTo>
                    <a:pt x="1914" y="1104"/>
                  </a:lnTo>
                  <a:lnTo>
                    <a:pt x="1914" y="1104"/>
                  </a:lnTo>
                  <a:lnTo>
                    <a:pt x="1914" y="1102"/>
                  </a:lnTo>
                  <a:lnTo>
                    <a:pt x="1914" y="1102"/>
                  </a:lnTo>
                  <a:lnTo>
                    <a:pt x="1914" y="1100"/>
                  </a:lnTo>
                  <a:lnTo>
                    <a:pt x="1914" y="1102"/>
                  </a:lnTo>
                  <a:lnTo>
                    <a:pt x="1912" y="1104"/>
                  </a:lnTo>
                  <a:lnTo>
                    <a:pt x="1910" y="1104"/>
                  </a:lnTo>
                  <a:lnTo>
                    <a:pt x="1907" y="1106"/>
                  </a:lnTo>
                  <a:lnTo>
                    <a:pt x="1905" y="1108"/>
                  </a:lnTo>
                  <a:lnTo>
                    <a:pt x="1903" y="1108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1" y="1110"/>
                  </a:lnTo>
                  <a:lnTo>
                    <a:pt x="1901" y="1110"/>
                  </a:lnTo>
                  <a:lnTo>
                    <a:pt x="1901" y="1111"/>
                  </a:lnTo>
                  <a:lnTo>
                    <a:pt x="1901" y="1111"/>
                  </a:lnTo>
                  <a:lnTo>
                    <a:pt x="1901" y="1113"/>
                  </a:lnTo>
                  <a:lnTo>
                    <a:pt x="1899" y="1113"/>
                  </a:lnTo>
                  <a:lnTo>
                    <a:pt x="1895" y="1115"/>
                  </a:lnTo>
                  <a:lnTo>
                    <a:pt x="1895" y="1115"/>
                  </a:lnTo>
                  <a:lnTo>
                    <a:pt x="1891" y="1119"/>
                  </a:lnTo>
                  <a:lnTo>
                    <a:pt x="1889" y="1121"/>
                  </a:lnTo>
                  <a:lnTo>
                    <a:pt x="1889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6" y="1121"/>
                  </a:lnTo>
                  <a:lnTo>
                    <a:pt x="1886" y="1121"/>
                  </a:lnTo>
                  <a:lnTo>
                    <a:pt x="1884" y="1121"/>
                  </a:lnTo>
                  <a:lnTo>
                    <a:pt x="1882" y="1121"/>
                  </a:lnTo>
                  <a:lnTo>
                    <a:pt x="1878" y="1123"/>
                  </a:lnTo>
                  <a:lnTo>
                    <a:pt x="1876" y="1123"/>
                  </a:lnTo>
                  <a:lnTo>
                    <a:pt x="1876" y="1125"/>
                  </a:lnTo>
                  <a:lnTo>
                    <a:pt x="1874" y="1125"/>
                  </a:lnTo>
                  <a:lnTo>
                    <a:pt x="1876" y="1125"/>
                  </a:lnTo>
                  <a:lnTo>
                    <a:pt x="1876" y="1132"/>
                  </a:lnTo>
                  <a:lnTo>
                    <a:pt x="1878" y="1134"/>
                  </a:lnTo>
                  <a:lnTo>
                    <a:pt x="1880" y="1134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0"/>
                  </a:lnTo>
                  <a:lnTo>
                    <a:pt x="1888" y="1130"/>
                  </a:lnTo>
                  <a:lnTo>
                    <a:pt x="1897" y="1127"/>
                  </a:lnTo>
                  <a:lnTo>
                    <a:pt x="1899" y="1127"/>
                  </a:lnTo>
                  <a:lnTo>
                    <a:pt x="1903" y="1127"/>
                  </a:lnTo>
                  <a:lnTo>
                    <a:pt x="1903" y="1125"/>
                  </a:lnTo>
                  <a:lnTo>
                    <a:pt x="1905" y="1125"/>
                  </a:lnTo>
                  <a:lnTo>
                    <a:pt x="1905" y="1123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7" y="1121"/>
                  </a:lnTo>
                  <a:lnTo>
                    <a:pt x="1907" y="1121"/>
                  </a:lnTo>
                  <a:lnTo>
                    <a:pt x="1910" y="1117"/>
                  </a:lnTo>
                  <a:lnTo>
                    <a:pt x="1912" y="1117"/>
                  </a:lnTo>
                  <a:lnTo>
                    <a:pt x="1912" y="1117"/>
                  </a:lnTo>
                  <a:lnTo>
                    <a:pt x="1914" y="1117"/>
                  </a:lnTo>
                  <a:lnTo>
                    <a:pt x="1916" y="1117"/>
                  </a:lnTo>
                  <a:lnTo>
                    <a:pt x="1916" y="1115"/>
                  </a:lnTo>
                  <a:lnTo>
                    <a:pt x="1916" y="1113"/>
                  </a:lnTo>
                  <a:lnTo>
                    <a:pt x="1916" y="1111"/>
                  </a:lnTo>
                  <a:lnTo>
                    <a:pt x="1914" y="1111"/>
                  </a:lnTo>
                  <a:close/>
                  <a:moveTo>
                    <a:pt x="2329" y="928"/>
                  </a:moveTo>
                  <a:lnTo>
                    <a:pt x="2329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8"/>
                  </a:lnTo>
                  <a:lnTo>
                    <a:pt x="2327" y="928"/>
                  </a:lnTo>
                  <a:lnTo>
                    <a:pt x="2327" y="932"/>
                  </a:lnTo>
                  <a:lnTo>
                    <a:pt x="2329" y="932"/>
                  </a:lnTo>
                  <a:lnTo>
                    <a:pt x="2329" y="932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29" y="928"/>
                  </a:lnTo>
                  <a:close/>
                  <a:moveTo>
                    <a:pt x="2147" y="916"/>
                  </a:moveTo>
                  <a:lnTo>
                    <a:pt x="2147" y="915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39" y="913"/>
                  </a:lnTo>
                  <a:lnTo>
                    <a:pt x="2139" y="913"/>
                  </a:lnTo>
                  <a:lnTo>
                    <a:pt x="2137" y="913"/>
                  </a:lnTo>
                  <a:lnTo>
                    <a:pt x="2137" y="911"/>
                  </a:lnTo>
                  <a:lnTo>
                    <a:pt x="2137" y="911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7"/>
                  </a:lnTo>
                  <a:lnTo>
                    <a:pt x="2134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24" y="907"/>
                  </a:lnTo>
                  <a:lnTo>
                    <a:pt x="2122" y="907"/>
                  </a:lnTo>
                  <a:lnTo>
                    <a:pt x="2120" y="909"/>
                  </a:lnTo>
                  <a:lnTo>
                    <a:pt x="2117" y="911"/>
                  </a:lnTo>
                  <a:lnTo>
                    <a:pt x="2113" y="915"/>
                  </a:lnTo>
                  <a:lnTo>
                    <a:pt x="2113" y="915"/>
                  </a:lnTo>
                  <a:lnTo>
                    <a:pt x="2111" y="915"/>
                  </a:lnTo>
                  <a:lnTo>
                    <a:pt x="2109" y="915"/>
                  </a:lnTo>
                  <a:lnTo>
                    <a:pt x="2107" y="915"/>
                  </a:lnTo>
                  <a:lnTo>
                    <a:pt x="2107" y="915"/>
                  </a:lnTo>
                  <a:lnTo>
                    <a:pt x="2105" y="915"/>
                  </a:lnTo>
                  <a:lnTo>
                    <a:pt x="2103" y="916"/>
                  </a:lnTo>
                  <a:lnTo>
                    <a:pt x="2094" y="915"/>
                  </a:lnTo>
                  <a:lnTo>
                    <a:pt x="2092" y="915"/>
                  </a:lnTo>
                  <a:lnTo>
                    <a:pt x="2092" y="915"/>
                  </a:lnTo>
                  <a:lnTo>
                    <a:pt x="2092" y="913"/>
                  </a:lnTo>
                  <a:lnTo>
                    <a:pt x="2090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6" y="913"/>
                  </a:lnTo>
                  <a:lnTo>
                    <a:pt x="2084" y="916"/>
                  </a:lnTo>
                  <a:lnTo>
                    <a:pt x="2084" y="916"/>
                  </a:lnTo>
                  <a:lnTo>
                    <a:pt x="2084" y="918"/>
                  </a:lnTo>
                  <a:lnTo>
                    <a:pt x="2084" y="918"/>
                  </a:lnTo>
                  <a:lnTo>
                    <a:pt x="2083" y="918"/>
                  </a:lnTo>
                  <a:lnTo>
                    <a:pt x="2083" y="918"/>
                  </a:lnTo>
                  <a:lnTo>
                    <a:pt x="2083" y="920"/>
                  </a:lnTo>
                  <a:lnTo>
                    <a:pt x="2083" y="922"/>
                  </a:lnTo>
                  <a:lnTo>
                    <a:pt x="2081" y="922"/>
                  </a:lnTo>
                  <a:lnTo>
                    <a:pt x="2081" y="924"/>
                  </a:lnTo>
                  <a:lnTo>
                    <a:pt x="2079" y="924"/>
                  </a:lnTo>
                  <a:lnTo>
                    <a:pt x="2079" y="924"/>
                  </a:lnTo>
                  <a:lnTo>
                    <a:pt x="2077" y="926"/>
                  </a:lnTo>
                  <a:lnTo>
                    <a:pt x="2077" y="926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5" y="934"/>
                  </a:lnTo>
                  <a:lnTo>
                    <a:pt x="2075" y="935"/>
                  </a:lnTo>
                  <a:lnTo>
                    <a:pt x="2075" y="935"/>
                  </a:lnTo>
                  <a:lnTo>
                    <a:pt x="2077" y="935"/>
                  </a:lnTo>
                  <a:lnTo>
                    <a:pt x="2077" y="935"/>
                  </a:lnTo>
                  <a:lnTo>
                    <a:pt x="2083" y="932"/>
                  </a:lnTo>
                  <a:lnTo>
                    <a:pt x="2084" y="932"/>
                  </a:lnTo>
                  <a:lnTo>
                    <a:pt x="2084" y="932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6" y="930"/>
                  </a:lnTo>
                  <a:lnTo>
                    <a:pt x="2086" y="930"/>
                  </a:lnTo>
                  <a:lnTo>
                    <a:pt x="2088" y="930"/>
                  </a:lnTo>
                  <a:lnTo>
                    <a:pt x="2088" y="928"/>
                  </a:lnTo>
                  <a:lnTo>
                    <a:pt x="2090" y="928"/>
                  </a:lnTo>
                  <a:lnTo>
                    <a:pt x="2094" y="928"/>
                  </a:lnTo>
                  <a:lnTo>
                    <a:pt x="2096" y="928"/>
                  </a:lnTo>
                  <a:lnTo>
                    <a:pt x="2096" y="928"/>
                  </a:lnTo>
                  <a:lnTo>
                    <a:pt x="2098" y="928"/>
                  </a:lnTo>
                  <a:lnTo>
                    <a:pt x="2100" y="928"/>
                  </a:lnTo>
                  <a:lnTo>
                    <a:pt x="2102" y="928"/>
                  </a:lnTo>
                  <a:lnTo>
                    <a:pt x="2102" y="930"/>
                  </a:lnTo>
                  <a:lnTo>
                    <a:pt x="2103" y="930"/>
                  </a:lnTo>
                  <a:lnTo>
                    <a:pt x="2109" y="930"/>
                  </a:lnTo>
                  <a:lnTo>
                    <a:pt x="2111" y="930"/>
                  </a:lnTo>
                  <a:lnTo>
                    <a:pt x="2115" y="930"/>
                  </a:lnTo>
                  <a:lnTo>
                    <a:pt x="2115" y="930"/>
                  </a:lnTo>
                  <a:lnTo>
                    <a:pt x="2119" y="930"/>
                  </a:lnTo>
                  <a:lnTo>
                    <a:pt x="2119" y="932"/>
                  </a:lnTo>
                  <a:lnTo>
                    <a:pt x="2120" y="932"/>
                  </a:lnTo>
                  <a:lnTo>
                    <a:pt x="2122" y="934"/>
                  </a:lnTo>
                  <a:lnTo>
                    <a:pt x="2122" y="932"/>
                  </a:lnTo>
                  <a:lnTo>
                    <a:pt x="2122" y="930"/>
                  </a:lnTo>
                  <a:lnTo>
                    <a:pt x="2124" y="930"/>
                  </a:lnTo>
                  <a:lnTo>
                    <a:pt x="2124" y="930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8" y="922"/>
                  </a:lnTo>
                  <a:lnTo>
                    <a:pt x="2128" y="922"/>
                  </a:lnTo>
                  <a:lnTo>
                    <a:pt x="2130" y="922"/>
                  </a:lnTo>
                  <a:lnTo>
                    <a:pt x="2130" y="922"/>
                  </a:lnTo>
                  <a:lnTo>
                    <a:pt x="2132" y="920"/>
                  </a:lnTo>
                  <a:lnTo>
                    <a:pt x="2134" y="920"/>
                  </a:lnTo>
                  <a:lnTo>
                    <a:pt x="2137" y="918"/>
                  </a:lnTo>
                  <a:lnTo>
                    <a:pt x="2139" y="918"/>
                  </a:lnTo>
                  <a:lnTo>
                    <a:pt x="2141" y="918"/>
                  </a:lnTo>
                  <a:lnTo>
                    <a:pt x="2143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6"/>
                  </a:lnTo>
                  <a:lnTo>
                    <a:pt x="2147" y="916"/>
                  </a:lnTo>
                  <a:close/>
                  <a:moveTo>
                    <a:pt x="2179" y="449"/>
                  </a:moveTo>
                  <a:lnTo>
                    <a:pt x="2177" y="447"/>
                  </a:lnTo>
                  <a:lnTo>
                    <a:pt x="2177" y="447"/>
                  </a:lnTo>
                  <a:lnTo>
                    <a:pt x="2177" y="445"/>
                  </a:lnTo>
                  <a:lnTo>
                    <a:pt x="2177" y="445"/>
                  </a:lnTo>
                  <a:lnTo>
                    <a:pt x="2177" y="443"/>
                  </a:lnTo>
                  <a:lnTo>
                    <a:pt x="2177" y="443"/>
                  </a:lnTo>
                  <a:lnTo>
                    <a:pt x="2175" y="443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3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0" y="443"/>
                  </a:lnTo>
                  <a:lnTo>
                    <a:pt x="2170" y="443"/>
                  </a:lnTo>
                  <a:lnTo>
                    <a:pt x="2170" y="445"/>
                  </a:lnTo>
                  <a:lnTo>
                    <a:pt x="2168" y="447"/>
                  </a:lnTo>
                  <a:lnTo>
                    <a:pt x="2168" y="449"/>
                  </a:lnTo>
                  <a:lnTo>
                    <a:pt x="2170" y="451"/>
                  </a:lnTo>
                  <a:lnTo>
                    <a:pt x="2172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7" y="451"/>
                  </a:lnTo>
                  <a:lnTo>
                    <a:pt x="2179" y="451"/>
                  </a:lnTo>
                  <a:lnTo>
                    <a:pt x="2179" y="449"/>
                  </a:lnTo>
                  <a:close/>
                  <a:moveTo>
                    <a:pt x="2031" y="1005"/>
                  </a:moveTo>
                  <a:lnTo>
                    <a:pt x="2031" y="1004"/>
                  </a:lnTo>
                  <a:lnTo>
                    <a:pt x="2030" y="1004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28" y="1002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6" y="1005"/>
                  </a:lnTo>
                  <a:lnTo>
                    <a:pt x="2024" y="1007"/>
                  </a:lnTo>
                  <a:lnTo>
                    <a:pt x="2022" y="1007"/>
                  </a:lnTo>
                  <a:lnTo>
                    <a:pt x="2020" y="1007"/>
                  </a:lnTo>
                  <a:lnTo>
                    <a:pt x="2020" y="1007"/>
                  </a:lnTo>
                  <a:lnTo>
                    <a:pt x="2018" y="1007"/>
                  </a:lnTo>
                  <a:lnTo>
                    <a:pt x="2018" y="1007"/>
                  </a:lnTo>
                  <a:lnTo>
                    <a:pt x="2016" y="1007"/>
                  </a:lnTo>
                  <a:lnTo>
                    <a:pt x="2016" y="1005"/>
                  </a:lnTo>
                  <a:lnTo>
                    <a:pt x="2016" y="1004"/>
                  </a:lnTo>
                  <a:lnTo>
                    <a:pt x="2018" y="1002"/>
                  </a:lnTo>
                  <a:lnTo>
                    <a:pt x="2018" y="1000"/>
                  </a:lnTo>
                  <a:lnTo>
                    <a:pt x="2016" y="1002"/>
                  </a:lnTo>
                  <a:lnTo>
                    <a:pt x="2014" y="1002"/>
                  </a:lnTo>
                  <a:lnTo>
                    <a:pt x="2013" y="1004"/>
                  </a:lnTo>
                  <a:lnTo>
                    <a:pt x="2011" y="1004"/>
                  </a:lnTo>
                  <a:lnTo>
                    <a:pt x="2009" y="1004"/>
                  </a:lnTo>
                  <a:lnTo>
                    <a:pt x="2007" y="1005"/>
                  </a:lnTo>
                  <a:lnTo>
                    <a:pt x="2007" y="1005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9"/>
                  </a:lnTo>
                  <a:lnTo>
                    <a:pt x="2001" y="1011"/>
                  </a:lnTo>
                  <a:lnTo>
                    <a:pt x="2001" y="1011"/>
                  </a:lnTo>
                  <a:lnTo>
                    <a:pt x="1995" y="1013"/>
                  </a:lnTo>
                  <a:lnTo>
                    <a:pt x="1994" y="1015"/>
                  </a:lnTo>
                  <a:lnTo>
                    <a:pt x="1990" y="1015"/>
                  </a:lnTo>
                  <a:lnTo>
                    <a:pt x="1986" y="1015"/>
                  </a:lnTo>
                  <a:lnTo>
                    <a:pt x="1986" y="1015"/>
                  </a:lnTo>
                  <a:lnTo>
                    <a:pt x="1986" y="1017"/>
                  </a:lnTo>
                  <a:lnTo>
                    <a:pt x="1984" y="1021"/>
                  </a:lnTo>
                  <a:lnTo>
                    <a:pt x="1984" y="1023"/>
                  </a:lnTo>
                  <a:lnTo>
                    <a:pt x="1984" y="1023"/>
                  </a:lnTo>
                  <a:lnTo>
                    <a:pt x="1984" y="1024"/>
                  </a:lnTo>
                  <a:lnTo>
                    <a:pt x="1984" y="1024"/>
                  </a:lnTo>
                  <a:lnTo>
                    <a:pt x="1982" y="1026"/>
                  </a:lnTo>
                  <a:lnTo>
                    <a:pt x="1980" y="1026"/>
                  </a:lnTo>
                  <a:lnTo>
                    <a:pt x="1980" y="1028"/>
                  </a:lnTo>
                  <a:lnTo>
                    <a:pt x="1980" y="1028"/>
                  </a:lnTo>
                  <a:lnTo>
                    <a:pt x="1978" y="1028"/>
                  </a:lnTo>
                  <a:lnTo>
                    <a:pt x="1978" y="1028"/>
                  </a:lnTo>
                  <a:lnTo>
                    <a:pt x="1978" y="1030"/>
                  </a:lnTo>
                  <a:lnTo>
                    <a:pt x="1978" y="1030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4"/>
                  </a:lnTo>
                  <a:lnTo>
                    <a:pt x="1978" y="1034"/>
                  </a:lnTo>
                  <a:lnTo>
                    <a:pt x="1977" y="1036"/>
                  </a:lnTo>
                  <a:lnTo>
                    <a:pt x="1977" y="1036"/>
                  </a:lnTo>
                  <a:lnTo>
                    <a:pt x="1975" y="1036"/>
                  </a:lnTo>
                  <a:lnTo>
                    <a:pt x="1975" y="1036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6"/>
                  </a:lnTo>
                  <a:lnTo>
                    <a:pt x="1973" y="1036"/>
                  </a:lnTo>
                  <a:lnTo>
                    <a:pt x="1973" y="1034"/>
                  </a:lnTo>
                  <a:lnTo>
                    <a:pt x="1973" y="1034"/>
                  </a:lnTo>
                  <a:lnTo>
                    <a:pt x="1973" y="1032"/>
                  </a:lnTo>
                  <a:lnTo>
                    <a:pt x="1973" y="1032"/>
                  </a:lnTo>
                  <a:lnTo>
                    <a:pt x="1971" y="1030"/>
                  </a:lnTo>
                  <a:lnTo>
                    <a:pt x="1971" y="1030"/>
                  </a:lnTo>
                  <a:lnTo>
                    <a:pt x="1969" y="1028"/>
                  </a:lnTo>
                  <a:lnTo>
                    <a:pt x="1969" y="1028"/>
                  </a:lnTo>
                  <a:lnTo>
                    <a:pt x="1967" y="1028"/>
                  </a:lnTo>
                  <a:lnTo>
                    <a:pt x="1967" y="1028"/>
                  </a:lnTo>
                  <a:lnTo>
                    <a:pt x="1965" y="1030"/>
                  </a:lnTo>
                  <a:lnTo>
                    <a:pt x="1965" y="1032"/>
                  </a:lnTo>
                  <a:lnTo>
                    <a:pt x="1963" y="1032"/>
                  </a:lnTo>
                  <a:lnTo>
                    <a:pt x="1961" y="1032"/>
                  </a:lnTo>
                  <a:lnTo>
                    <a:pt x="1960" y="1030"/>
                  </a:lnTo>
                  <a:lnTo>
                    <a:pt x="1958" y="1026"/>
                  </a:lnTo>
                  <a:lnTo>
                    <a:pt x="1956" y="1026"/>
                  </a:lnTo>
                  <a:lnTo>
                    <a:pt x="1956" y="1026"/>
                  </a:lnTo>
                  <a:lnTo>
                    <a:pt x="1954" y="1028"/>
                  </a:lnTo>
                  <a:lnTo>
                    <a:pt x="1952" y="1028"/>
                  </a:lnTo>
                  <a:lnTo>
                    <a:pt x="1950" y="1032"/>
                  </a:lnTo>
                  <a:lnTo>
                    <a:pt x="1950" y="1032"/>
                  </a:lnTo>
                  <a:lnTo>
                    <a:pt x="1948" y="1032"/>
                  </a:lnTo>
                  <a:lnTo>
                    <a:pt x="1946" y="1036"/>
                  </a:lnTo>
                  <a:lnTo>
                    <a:pt x="1946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1" y="1038"/>
                  </a:lnTo>
                  <a:lnTo>
                    <a:pt x="1941" y="1040"/>
                  </a:lnTo>
                  <a:lnTo>
                    <a:pt x="1939" y="1041"/>
                  </a:lnTo>
                  <a:lnTo>
                    <a:pt x="1939" y="1041"/>
                  </a:lnTo>
                  <a:lnTo>
                    <a:pt x="1937" y="1043"/>
                  </a:lnTo>
                  <a:lnTo>
                    <a:pt x="1935" y="1045"/>
                  </a:lnTo>
                  <a:lnTo>
                    <a:pt x="1933" y="1045"/>
                  </a:lnTo>
                  <a:lnTo>
                    <a:pt x="1933" y="1047"/>
                  </a:lnTo>
                  <a:lnTo>
                    <a:pt x="1933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31" y="1055"/>
                  </a:lnTo>
                  <a:lnTo>
                    <a:pt x="1931" y="1055"/>
                  </a:lnTo>
                  <a:lnTo>
                    <a:pt x="1931" y="1057"/>
                  </a:lnTo>
                  <a:lnTo>
                    <a:pt x="1931" y="1057"/>
                  </a:lnTo>
                  <a:lnTo>
                    <a:pt x="1933" y="1058"/>
                  </a:lnTo>
                  <a:lnTo>
                    <a:pt x="1933" y="1058"/>
                  </a:lnTo>
                  <a:lnTo>
                    <a:pt x="1933" y="1060"/>
                  </a:lnTo>
                  <a:lnTo>
                    <a:pt x="1933" y="1062"/>
                  </a:lnTo>
                  <a:lnTo>
                    <a:pt x="1931" y="1064"/>
                  </a:lnTo>
                  <a:lnTo>
                    <a:pt x="1931" y="1064"/>
                  </a:lnTo>
                  <a:lnTo>
                    <a:pt x="1927" y="1066"/>
                  </a:lnTo>
                  <a:lnTo>
                    <a:pt x="1927" y="1068"/>
                  </a:lnTo>
                  <a:lnTo>
                    <a:pt x="1927" y="1072"/>
                  </a:lnTo>
                  <a:lnTo>
                    <a:pt x="1927" y="1074"/>
                  </a:lnTo>
                  <a:lnTo>
                    <a:pt x="1927" y="1074"/>
                  </a:lnTo>
                  <a:lnTo>
                    <a:pt x="1929" y="1074"/>
                  </a:lnTo>
                  <a:lnTo>
                    <a:pt x="1931" y="1074"/>
                  </a:lnTo>
                  <a:lnTo>
                    <a:pt x="1933" y="1072"/>
                  </a:lnTo>
                  <a:lnTo>
                    <a:pt x="1935" y="1072"/>
                  </a:lnTo>
                  <a:lnTo>
                    <a:pt x="1935" y="1074"/>
                  </a:lnTo>
                  <a:lnTo>
                    <a:pt x="1937" y="1074"/>
                  </a:lnTo>
                  <a:lnTo>
                    <a:pt x="1939" y="1074"/>
                  </a:lnTo>
                  <a:lnTo>
                    <a:pt x="1939" y="1076"/>
                  </a:lnTo>
                  <a:lnTo>
                    <a:pt x="1939" y="1077"/>
                  </a:lnTo>
                  <a:lnTo>
                    <a:pt x="1933" y="1081"/>
                  </a:lnTo>
                  <a:lnTo>
                    <a:pt x="1933" y="1081"/>
                  </a:lnTo>
                  <a:lnTo>
                    <a:pt x="1929" y="1081"/>
                  </a:lnTo>
                  <a:lnTo>
                    <a:pt x="1929" y="1081"/>
                  </a:lnTo>
                  <a:lnTo>
                    <a:pt x="1927" y="1083"/>
                  </a:lnTo>
                  <a:lnTo>
                    <a:pt x="1925" y="1083"/>
                  </a:lnTo>
                  <a:lnTo>
                    <a:pt x="1924" y="1085"/>
                  </a:lnTo>
                  <a:lnTo>
                    <a:pt x="1922" y="1087"/>
                  </a:lnTo>
                  <a:lnTo>
                    <a:pt x="1922" y="1087"/>
                  </a:lnTo>
                  <a:lnTo>
                    <a:pt x="1922" y="1091"/>
                  </a:lnTo>
                  <a:lnTo>
                    <a:pt x="1922" y="1091"/>
                  </a:lnTo>
                  <a:lnTo>
                    <a:pt x="1920" y="1093"/>
                  </a:lnTo>
                  <a:lnTo>
                    <a:pt x="1920" y="1094"/>
                  </a:lnTo>
                  <a:lnTo>
                    <a:pt x="1920" y="1094"/>
                  </a:lnTo>
                  <a:lnTo>
                    <a:pt x="1920" y="1096"/>
                  </a:lnTo>
                  <a:lnTo>
                    <a:pt x="1920" y="1096"/>
                  </a:lnTo>
                  <a:lnTo>
                    <a:pt x="1922" y="1096"/>
                  </a:lnTo>
                  <a:lnTo>
                    <a:pt x="1922" y="1094"/>
                  </a:lnTo>
                  <a:lnTo>
                    <a:pt x="1924" y="1094"/>
                  </a:lnTo>
                  <a:lnTo>
                    <a:pt x="1924" y="1093"/>
                  </a:lnTo>
                  <a:lnTo>
                    <a:pt x="1925" y="1094"/>
                  </a:lnTo>
                  <a:lnTo>
                    <a:pt x="1927" y="1094"/>
                  </a:lnTo>
                  <a:lnTo>
                    <a:pt x="1929" y="1096"/>
                  </a:lnTo>
                  <a:lnTo>
                    <a:pt x="1929" y="1096"/>
                  </a:lnTo>
                  <a:lnTo>
                    <a:pt x="1931" y="1094"/>
                  </a:lnTo>
                  <a:lnTo>
                    <a:pt x="1933" y="1094"/>
                  </a:lnTo>
                  <a:lnTo>
                    <a:pt x="1933" y="1094"/>
                  </a:lnTo>
                  <a:lnTo>
                    <a:pt x="1935" y="1096"/>
                  </a:lnTo>
                  <a:lnTo>
                    <a:pt x="1937" y="1096"/>
                  </a:lnTo>
                  <a:lnTo>
                    <a:pt x="1939" y="1096"/>
                  </a:lnTo>
                  <a:lnTo>
                    <a:pt x="1941" y="1094"/>
                  </a:lnTo>
                  <a:lnTo>
                    <a:pt x="1941" y="1096"/>
                  </a:lnTo>
                  <a:lnTo>
                    <a:pt x="1942" y="1096"/>
                  </a:lnTo>
                  <a:lnTo>
                    <a:pt x="1944" y="1096"/>
                  </a:lnTo>
                  <a:lnTo>
                    <a:pt x="1950" y="1091"/>
                  </a:lnTo>
                  <a:lnTo>
                    <a:pt x="1958" y="1091"/>
                  </a:lnTo>
                  <a:lnTo>
                    <a:pt x="1958" y="1089"/>
                  </a:lnTo>
                  <a:lnTo>
                    <a:pt x="1958" y="1089"/>
                  </a:lnTo>
                  <a:lnTo>
                    <a:pt x="1960" y="1089"/>
                  </a:lnTo>
                  <a:lnTo>
                    <a:pt x="1960" y="1087"/>
                  </a:lnTo>
                  <a:lnTo>
                    <a:pt x="1961" y="1087"/>
                  </a:lnTo>
                  <a:lnTo>
                    <a:pt x="1961" y="1087"/>
                  </a:lnTo>
                  <a:lnTo>
                    <a:pt x="1963" y="1083"/>
                  </a:lnTo>
                  <a:lnTo>
                    <a:pt x="1963" y="1083"/>
                  </a:lnTo>
                  <a:lnTo>
                    <a:pt x="1965" y="1083"/>
                  </a:lnTo>
                  <a:lnTo>
                    <a:pt x="1965" y="1083"/>
                  </a:lnTo>
                  <a:lnTo>
                    <a:pt x="1967" y="1083"/>
                  </a:lnTo>
                  <a:lnTo>
                    <a:pt x="1969" y="1083"/>
                  </a:lnTo>
                  <a:lnTo>
                    <a:pt x="1975" y="1083"/>
                  </a:lnTo>
                  <a:lnTo>
                    <a:pt x="1980" y="1083"/>
                  </a:lnTo>
                  <a:lnTo>
                    <a:pt x="1984" y="1081"/>
                  </a:lnTo>
                  <a:lnTo>
                    <a:pt x="1986" y="1081"/>
                  </a:lnTo>
                  <a:lnTo>
                    <a:pt x="1990" y="1079"/>
                  </a:lnTo>
                  <a:lnTo>
                    <a:pt x="1990" y="1077"/>
                  </a:lnTo>
                  <a:lnTo>
                    <a:pt x="1992" y="1077"/>
                  </a:lnTo>
                  <a:lnTo>
                    <a:pt x="1992" y="1074"/>
                  </a:lnTo>
                  <a:lnTo>
                    <a:pt x="1994" y="1072"/>
                  </a:lnTo>
                  <a:lnTo>
                    <a:pt x="1995" y="1070"/>
                  </a:lnTo>
                  <a:lnTo>
                    <a:pt x="1999" y="1068"/>
                  </a:lnTo>
                  <a:lnTo>
                    <a:pt x="2001" y="1066"/>
                  </a:lnTo>
                  <a:lnTo>
                    <a:pt x="2005" y="1064"/>
                  </a:lnTo>
                  <a:lnTo>
                    <a:pt x="2005" y="1062"/>
                  </a:lnTo>
                  <a:lnTo>
                    <a:pt x="2007" y="1060"/>
                  </a:lnTo>
                  <a:lnTo>
                    <a:pt x="2013" y="1055"/>
                  </a:lnTo>
                  <a:lnTo>
                    <a:pt x="2014" y="1053"/>
                  </a:lnTo>
                  <a:lnTo>
                    <a:pt x="2020" y="1047"/>
                  </a:lnTo>
                  <a:lnTo>
                    <a:pt x="2022" y="1047"/>
                  </a:lnTo>
                  <a:lnTo>
                    <a:pt x="2022" y="1041"/>
                  </a:lnTo>
                  <a:lnTo>
                    <a:pt x="2024" y="1040"/>
                  </a:lnTo>
                  <a:lnTo>
                    <a:pt x="2026" y="1038"/>
                  </a:lnTo>
                  <a:lnTo>
                    <a:pt x="2028" y="1036"/>
                  </a:lnTo>
                  <a:lnTo>
                    <a:pt x="2026" y="1032"/>
                  </a:lnTo>
                  <a:lnTo>
                    <a:pt x="2026" y="1030"/>
                  </a:lnTo>
                  <a:lnTo>
                    <a:pt x="2024" y="1028"/>
                  </a:lnTo>
                  <a:lnTo>
                    <a:pt x="2024" y="1028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2" y="1024"/>
                  </a:lnTo>
                  <a:lnTo>
                    <a:pt x="2020" y="1024"/>
                  </a:lnTo>
                  <a:lnTo>
                    <a:pt x="2020" y="1023"/>
                  </a:lnTo>
                  <a:lnTo>
                    <a:pt x="2020" y="1023"/>
                  </a:lnTo>
                  <a:lnTo>
                    <a:pt x="2020" y="1019"/>
                  </a:lnTo>
                  <a:lnTo>
                    <a:pt x="2020" y="1017"/>
                  </a:lnTo>
                  <a:lnTo>
                    <a:pt x="2022" y="1017"/>
                  </a:lnTo>
                  <a:lnTo>
                    <a:pt x="2024" y="1015"/>
                  </a:lnTo>
                  <a:lnTo>
                    <a:pt x="2024" y="1015"/>
                  </a:lnTo>
                  <a:lnTo>
                    <a:pt x="2026" y="1015"/>
                  </a:lnTo>
                  <a:lnTo>
                    <a:pt x="2026" y="1017"/>
                  </a:lnTo>
                  <a:lnTo>
                    <a:pt x="2026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30" y="1017"/>
                  </a:lnTo>
                  <a:lnTo>
                    <a:pt x="2030" y="1015"/>
                  </a:lnTo>
                  <a:lnTo>
                    <a:pt x="2031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3"/>
                  </a:lnTo>
                  <a:lnTo>
                    <a:pt x="2033" y="1013"/>
                  </a:lnTo>
                  <a:lnTo>
                    <a:pt x="2033" y="1009"/>
                  </a:lnTo>
                  <a:lnTo>
                    <a:pt x="2033" y="1007"/>
                  </a:lnTo>
                  <a:lnTo>
                    <a:pt x="2033" y="1005"/>
                  </a:lnTo>
                  <a:lnTo>
                    <a:pt x="2031" y="1005"/>
                  </a:lnTo>
                  <a:close/>
                  <a:moveTo>
                    <a:pt x="1922" y="1083"/>
                  </a:moveTo>
                  <a:lnTo>
                    <a:pt x="1922" y="1083"/>
                  </a:lnTo>
                  <a:lnTo>
                    <a:pt x="1920" y="1081"/>
                  </a:lnTo>
                  <a:lnTo>
                    <a:pt x="1920" y="1081"/>
                  </a:lnTo>
                  <a:lnTo>
                    <a:pt x="1918" y="1081"/>
                  </a:lnTo>
                  <a:lnTo>
                    <a:pt x="1918" y="1081"/>
                  </a:lnTo>
                  <a:lnTo>
                    <a:pt x="1916" y="1081"/>
                  </a:lnTo>
                  <a:lnTo>
                    <a:pt x="1916" y="1081"/>
                  </a:lnTo>
                  <a:lnTo>
                    <a:pt x="1914" y="1083"/>
                  </a:lnTo>
                  <a:lnTo>
                    <a:pt x="1912" y="1085"/>
                  </a:lnTo>
                  <a:lnTo>
                    <a:pt x="1912" y="1087"/>
                  </a:lnTo>
                  <a:lnTo>
                    <a:pt x="1910" y="1089"/>
                  </a:lnTo>
                  <a:lnTo>
                    <a:pt x="1910" y="1089"/>
                  </a:lnTo>
                  <a:lnTo>
                    <a:pt x="1908" y="1091"/>
                  </a:lnTo>
                  <a:lnTo>
                    <a:pt x="1908" y="1093"/>
                  </a:lnTo>
                  <a:lnTo>
                    <a:pt x="1910" y="1094"/>
                  </a:lnTo>
                  <a:lnTo>
                    <a:pt x="1910" y="1094"/>
                  </a:lnTo>
                  <a:lnTo>
                    <a:pt x="1912" y="1093"/>
                  </a:lnTo>
                  <a:lnTo>
                    <a:pt x="1912" y="1093"/>
                  </a:lnTo>
                  <a:lnTo>
                    <a:pt x="1912" y="1091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6" y="1094"/>
                  </a:lnTo>
                  <a:lnTo>
                    <a:pt x="1916" y="1094"/>
                  </a:lnTo>
                  <a:lnTo>
                    <a:pt x="1916" y="1093"/>
                  </a:lnTo>
                  <a:lnTo>
                    <a:pt x="1916" y="1093"/>
                  </a:lnTo>
                  <a:lnTo>
                    <a:pt x="1916" y="1091"/>
                  </a:lnTo>
                  <a:lnTo>
                    <a:pt x="1916" y="1089"/>
                  </a:lnTo>
                  <a:lnTo>
                    <a:pt x="1914" y="1087"/>
                  </a:lnTo>
                  <a:lnTo>
                    <a:pt x="1916" y="1085"/>
                  </a:lnTo>
                  <a:lnTo>
                    <a:pt x="1916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20" y="1085"/>
                  </a:lnTo>
                  <a:lnTo>
                    <a:pt x="1922" y="1085"/>
                  </a:lnTo>
                  <a:lnTo>
                    <a:pt x="1922" y="1083"/>
                  </a:lnTo>
                  <a:close/>
                  <a:moveTo>
                    <a:pt x="2045" y="517"/>
                  </a:moveTo>
                  <a:lnTo>
                    <a:pt x="2043" y="517"/>
                  </a:lnTo>
                  <a:lnTo>
                    <a:pt x="2043" y="517"/>
                  </a:lnTo>
                  <a:lnTo>
                    <a:pt x="2041" y="517"/>
                  </a:lnTo>
                  <a:lnTo>
                    <a:pt x="2043" y="517"/>
                  </a:lnTo>
                  <a:lnTo>
                    <a:pt x="2043" y="515"/>
                  </a:lnTo>
                  <a:lnTo>
                    <a:pt x="2043" y="515"/>
                  </a:lnTo>
                  <a:lnTo>
                    <a:pt x="2043" y="513"/>
                  </a:lnTo>
                  <a:lnTo>
                    <a:pt x="2043" y="513"/>
                  </a:lnTo>
                  <a:lnTo>
                    <a:pt x="2041" y="513"/>
                  </a:lnTo>
                  <a:lnTo>
                    <a:pt x="2039" y="513"/>
                  </a:lnTo>
                  <a:lnTo>
                    <a:pt x="2039" y="515"/>
                  </a:lnTo>
                  <a:lnTo>
                    <a:pt x="2039" y="515"/>
                  </a:lnTo>
                  <a:lnTo>
                    <a:pt x="2039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5" y="517"/>
                  </a:lnTo>
                  <a:lnTo>
                    <a:pt x="2035" y="517"/>
                  </a:lnTo>
                  <a:lnTo>
                    <a:pt x="2035" y="515"/>
                  </a:lnTo>
                  <a:lnTo>
                    <a:pt x="2035" y="513"/>
                  </a:lnTo>
                  <a:lnTo>
                    <a:pt x="2035" y="511"/>
                  </a:lnTo>
                  <a:lnTo>
                    <a:pt x="2033" y="511"/>
                  </a:lnTo>
                  <a:lnTo>
                    <a:pt x="2033" y="511"/>
                  </a:lnTo>
                  <a:lnTo>
                    <a:pt x="2031" y="511"/>
                  </a:lnTo>
                  <a:lnTo>
                    <a:pt x="2031" y="509"/>
                  </a:lnTo>
                  <a:lnTo>
                    <a:pt x="2031" y="509"/>
                  </a:lnTo>
                  <a:lnTo>
                    <a:pt x="2031" y="511"/>
                  </a:lnTo>
                  <a:lnTo>
                    <a:pt x="2030" y="513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28" y="515"/>
                  </a:lnTo>
                  <a:lnTo>
                    <a:pt x="2028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4" y="513"/>
                  </a:lnTo>
                  <a:lnTo>
                    <a:pt x="2024" y="513"/>
                  </a:lnTo>
                  <a:lnTo>
                    <a:pt x="2022" y="513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18" y="511"/>
                  </a:lnTo>
                  <a:lnTo>
                    <a:pt x="2018" y="511"/>
                  </a:lnTo>
                  <a:lnTo>
                    <a:pt x="2014" y="511"/>
                  </a:lnTo>
                  <a:lnTo>
                    <a:pt x="2011" y="509"/>
                  </a:lnTo>
                  <a:lnTo>
                    <a:pt x="2007" y="509"/>
                  </a:lnTo>
                  <a:lnTo>
                    <a:pt x="2005" y="509"/>
                  </a:lnTo>
                  <a:lnTo>
                    <a:pt x="2005" y="507"/>
                  </a:lnTo>
                  <a:lnTo>
                    <a:pt x="2001" y="507"/>
                  </a:lnTo>
                  <a:lnTo>
                    <a:pt x="1997" y="507"/>
                  </a:lnTo>
                  <a:lnTo>
                    <a:pt x="1995" y="507"/>
                  </a:lnTo>
                  <a:lnTo>
                    <a:pt x="1994" y="507"/>
                  </a:lnTo>
                  <a:lnTo>
                    <a:pt x="1992" y="507"/>
                  </a:lnTo>
                  <a:lnTo>
                    <a:pt x="1992" y="507"/>
                  </a:lnTo>
                  <a:lnTo>
                    <a:pt x="1992" y="506"/>
                  </a:lnTo>
                  <a:lnTo>
                    <a:pt x="1990" y="506"/>
                  </a:lnTo>
                  <a:lnTo>
                    <a:pt x="1990" y="507"/>
                  </a:lnTo>
                  <a:lnTo>
                    <a:pt x="1988" y="507"/>
                  </a:lnTo>
                  <a:lnTo>
                    <a:pt x="1986" y="507"/>
                  </a:lnTo>
                  <a:lnTo>
                    <a:pt x="1984" y="507"/>
                  </a:lnTo>
                  <a:lnTo>
                    <a:pt x="1982" y="509"/>
                  </a:lnTo>
                  <a:lnTo>
                    <a:pt x="1980" y="511"/>
                  </a:lnTo>
                  <a:lnTo>
                    <a:pt x="1980" y="515"/>
                  </a:lnTo>
                  <a:lnTo>
                    <a:pt x="1978" y="517"/>
                  </a:lnTo>
                  <a:lnTo>
                    <a:pt x="1978" y="519"/>
                  </a:lnTo>
                  <a:lnTo>
                    <a:pt x="1978" y="519"/>
                  </a:lnTo>
                  <a:lnTo>
                    <a:pt x="1978" y="523"/>
                  </a:lnTo>
                  <a:lnTo>
                    <a:pt x="1978" y="525"/>
                  </a:lnTo>
                  <a:lnTo>
                    <a:pt x="1982" y="530"/>
                  </a:lnTo>
                  <a:lnTo>
                    <a:pt x="1982" y="530"/>
                  </a:lnTo>
                  <a:lnTo>
                    <a:pt x="1982" y="532"/>
                  </a:lnTo>
                  <a:lnTo>
                    <a:pt x="1984" y="532"/>
                  </a:lnTo>
                  <a:lnTo>
                    <a:pt x="1986" y="532"/>
                  </a:lnTo>
                  <a:lnTo>
                    <a:pt x="1990" y="532"/>
                  </a:lnTo>
                  <a:lnTo>
                    <a:pt x="1992" y="532"/>
                  </a:lnTo>
                  <a:lnTo>
                    <a:pt x="1994" y="532"/>
                  </a:lnTo>
                  <a:lnTo>
                    <a:pt x="1994" y="532"/>
                  </a:lnTo>
                  <a:lnTo>
                    <a:pt x="1995" y="530"/>
                  </a:lnTo>
                  <a:lnTo>
                    <a:pt x="2001" y="530"/>
                  </a:lnTo>
                  <a:lnTo>
                    <a:pt x="2003" y="528"/>
                  </a:lnTo>
                  <a:lnTo>
                    <a:pt x="2009" y="525"/>
                  </a:lnTo>
                  <a:lnTo>
                    <a:pt x="2011" y="525"/>
                  </a:lnTo>
                  <a:lnTo>
                    <a:pt x="2013" y="525"/>
                  </a:lnTo>
                  <a:lnTo>
                    <a:pt x="2016" y="526"/>
                  </a:lnTo>
                  <a:lnTo>
                    <a:pt x="2016" y="526"/>
                  </a:lnTo>
                  <a:lnTo>
                    <a:pt x="2020" y="526"/>
                  </a:lnTo>
                  <a:lnTo>
                    <a:pt x="2020" y="526"/>
                  </a:lnTo>
                  <a:lnTo>
                    <a:pt x="2022" y="528"/>
                  </a:lnTo>
                  <a:lnTo>
                    <a:pt x="2024" y="528"/>
                  </a:lnTo>
                  <a:lnTo>
                    <a:pt x="2024" y="526"/>
                  </a:lnTo>
                  <a:lnTo>
                    <a:pt x="2024" y="526"/>
                  </a:lnTo>
                  <a:lnTo>
                    <a:pt x="2026" y="525"/>
                  </a:lnTo>
                  <a:lnTo>
                    <a:pt x="2026" y="525"/>
                  </a:lnTo>
                  <a:lnTo>
                    <a:pt x="2028" y="525"/>
                  </a:lnTo>
                  <a:lnTo>
                    <a:pt x="2030" y="525"/>
                  </a:lnTo>
                  <a:lnTo>
                    <a:pt x="2030" y="525"/>
                  </a:lnTo>
                  <a:lnTo>
                    <a:pt x="2031" y="525"/>
                  </a:lnTo>
                  <a:lnTo>
                    <a:pt x="2031" y="523"/>
                  </a:lnTo>
                  <a:lnTo>
                    <a:pt x="2033" y="523"/>
                  </a:lnTo>
                  <a:lnTo>
                    <a:pt x="2033" y="523"/>
                  </a:lnTo>
                  <a:lnTo>
                    <a:pt x="2035" y="523"/>
                  </a:lnTo>
                  <a:lnTo>
                    <a:pt x="2035" y="523"/>
                  </a:lnTo>
                  <a:lnTo>
                    <a:pt x="2039" y="523"/>
                  </a:lnTo>
                  <a:lnTo>
                    <a:pt x="2041" y="523"/>
                  </a:lnTo>
                  <a:lnTo>
                    <a:pt x="2043" y="525"/>
                  </a:lnTo>
                  <a:lnTo>
                    <a:pt x="2045" y="523"/>
                  </a:lnTo>
                  <a:lnTo>
                    <a:pt x="2045" y="523"/>
                  </a:lnTo>
                  <a:lnTo>
                    <a:pt x="2045" y="517"/>
                  </a:lnTo>
                  <a:lnTo>
                    <a:pt x="2045" y="517"/>
                  </a:lnTo>
                  <a:close/>
                  <a:moveTo>
                    <a:pt x="2073" y="935"/>
                  </a:moveTo>
                  <a:lnTo>
                    <a:pt x="2073" y="934"/>
                  </a:lnTo>
                  <a:lnTo>
                    <a:pt x="2073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5"/>
                  </a:lnTo>
                  <a:lnTo>
                    <a:pt x="2071" y="937"/>
                  </a:lnTo>
                  <a:lnTo>
                    <a:pt x="2071" y="937"/>
                  </a:lnTo>
                  <a:lnTo>
                    <a:pt x="2073" y="939"/>
                  </a:lnTo>
                  <a:lnTo>
                    <a:pt x="2073" y="939"/>
                  </a:lnTo>
                  <a:lnTo>
                    <a:pt x="2073" y="937"/>
                  </a:lnTo>
                  <a:lnTo>
                    <a:pt x="2073" y="935"/>
                  </a:lnTo>
                  <a:lnTo>
                    <a:pt x="2073" y="935"/>
                  </a:lnTo>
                  <a:close/>
                  <a:moveTo>
                    <a:pt x="2090" y="536"/>
                  </a:moveTo>
                  <a:lnTo>
                    <a:pt x="2090" y="534"/>
                  </a:lnTo>
                  <a:lnTo>
                    <a:pt x="2090" y="532"/>
                  </a:lnTo>
                  <a:lnTo>
                    <a:pt x="2090" y="532"/>
                  </a:lnTo>
                  <a:lnTo>
                    <a:pt x="2090" y="530"/>
                  </a:lnTo>
                  <a:lnTo>
                    <a:pt x="2086" y="530"/>
                  </a:lnTo>
                  <a:lnTo>
                    <a:pt x="2086" y="528"/>
                  </a:lnTo>
                  <a:lnTo>
                    <a:pt x="2086" y="528"/>
                  </a:lnTo>
                  <a:lnTo>
                    <a:pt x="2084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3" y="532"/>
                  </a:lnTo>
                  <a:lnTo>
                    <a:pt x="2081" y="534"/>
                  </a:lnTo>
                  <a:lnTo>
                    <a:pt x="2081" y="534"/>
                  </a:lnTo>
                  <a:lnTo>
                    <a:pt x="2081" y="538"/>
                  </a:lnTo>
                  <a:lnTo>
                    <a:pt x="2083" y="540"/>
                  </a:lnTo>
                  <a:lnTo>
                    <a:pt x="2083" y="542"/>
                  </a:lnTo>
                  <a:lnTo>
                    <a:pt x="2083" y="543"/>
                  </a:lnTo>
                  <a:lnTo>
                    <a:pt x="2084" y="545"/>
                  </a:lnTo>
                  <a:lnTo>
                    <a:pt x="2084" y="547"/>
                  </a:lnTo>
                  <a:lnTo>
                    <a:pt x="2084" y="547"/>
                  </a:lnTo>
                  <a:lnTo>
                    <a:pt x="2086" y="549"/>
                  </a:lnTo>
                  <a:lnTo>
                    <a:pt x="2086" y="549"/>
                  </a:lnTo>
                  <a:lnTo>
                    <a:pt x="2086" y="551"/>
                  </a:lnTo>
                  <a:lnTo>
                    <a:pt x="2088" y="557"/>
                  </a:lnTo>
                  <a:lnTo>
                    <a:pt x="2088" y="559"/>
                  </a:lnTo>
                  <a:lnTo>
                    <a:pt x="2090" y="561"/>
                  </a:lnTo>
                  <a:lnTo>
                    <a:pt x="2092" y="562"/>
                  </a:lnTo>
                  <a:lnTo>
                    <a:pt x="2094" y="562"/>
                  </a:lnTo>
                  <a:lnTo>
                    <a:pt x="2096" y="562"/>
                  </a:lnTo>
                  <a:lnTo>
                    <a:pt x="2096" y="561"/>
                  </a:lnTo>
                  <a:lnTo>
                    <a:pt x="2096" y="561"/>
                  </a:lnTo>
                  <a:lnTo>
                    <a:pt x="2096" y="559"/>
                  </a:lnTo>
                  <a:lnTo>
                    <a:pt x="2096" y="557"/>
                  </a:lnTo>
                  <a:lnTo>
                    <a:pt x="2094" y="555"/>
                  </a:lnTo>
                  <a:lnTo>
                    <a:pt x="2088" y="543"/>
                  </a:lnTo>
                  <a:lnTo>
                    <a:pt x="2088" y="540"/>
                  </a:lnTo>
                  <a:lnTo>
                    <a:pt x="2088" y="538"/>
                  </a:lnTo>
                  <a:lnTo>
                    <a:pt x="2090" y="536"/>
                  </a:lnTo>
                  <a:close/>
                  <a:moveTo>
                    <a:pt x="2081" y="525"/>
                  </a:moveTo>
                  <a:lnTo>
                    <a:pt x="2083" y="525"/>
                  </a:lnTo>
                  <a:lnTo>
                    <a:pt x="2083" y="525"/>
                  </a:lnTo>
                  <a:lnTo>
                    <a:pt x="2084" y="526"/>
                  </a:lnTo>
                  <a:lnTo>
                    <a:pt x="2086" y="526"/>
                  </a:lnTo>
                  <a:lnTo>
                    <a:pt x="2086" y="526"/>
                  </a:lnTo>
                  <a:lnTo>
                    <a:pt x="2088" y="525"/>
                  </a:lnTo>
                  <a:lnTo>
                    <a:pt x="2090" y="525"/>
                  </a:lnTo>
                  <a:lnTo>
                    <a:pt x="2092" y="525"/>
                  </a:lnTo>
                  <a:lnTo>
                    <a:pt x="2094" y="525"/>
                  </a:lnTo>
                  <a:lnTo>
                    <a:pt x="2094" y="525"/>
                  </a:lnTo>
                  <a:lnTo>
                    <a:pt x="2100" y="523"/>
                  </a:lnTo>
                  <a:lnTo>
                    <a:pt x="2102" y="525"/>
                  </a:lnTo>
                  <a:lnTo>
                    <a:pt x="2102" y="525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5" y="523"/>
                  </a:lnTo>
                  <a:lnTo>
                    <a:pt x="2107" y="523"/>
                  </a:lnTo>
                  <a:lnTo>
                    <a:pt x="2109" y="523"/>
                  </a:lnTo>
                  <a:lnTo>
                    <a:pt x="2113" y="521"/>
                  </a:lnTo>
                  <a:lnTo>
                    <a:pt x="2113" y="521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09" y="519"/>
                  </a:lnTo>
                  <a:lnTo>
                    <a:pt x="2098" y="519"/>
                  </a:lnTo>
                  <a:lnTo>
                    <a:pt x="2090" y="517"/>
                  </a:lnTo>
                  <a:lnTo>
                    <a:pt x="2086" y="517"/>
                  </a:lnTo>
                  <a:lnTo>
                    <a:pt x="2079" y="519"/>
                  </a:lnTo>
                  <a:lnTo>
                    <a:pt x="2077" y="517"/>
                  </a:lnTo>
                  <a:lnTo>
                    <a:pt x="2075" y="517"/>
                  </a:lnTo>
                  <a:lnTo>
                    <a:pt x="2073" y="517"/>
                  </a:lnTo>
                  <a:lnTo>
                    <a:pt x="2073" y="519"/>
                  </a:lnTo>
                  <a:lnTo>
                    <a:pt x="2071" y="519"/>
                  </a:lnTo>
                  <a:lnTo>
                    <a:pt x="2071" y="519"/>
                  </a:lnTo>
                  <a:lnTo>
                    <a:pt x="2069" y="519"/>
                  </a:lnTo>
                  <a:lnTo>
                    <a:pt x="2066" y="519"/>
                  </a:lnTo>
                  <a:lnTo>
                    <a:pt x="2064" y="519"/>
                  </a:lnTo>
                  <a:lnTo>
                    <a:pt x="2062" y="517"/>
                  </a:lnTo>
                  <a:lnTo>
                    <a:pt x="2060" y="517"/>
                  </a:lnTo>
                  <a:lnTo>
                    <a:pt x="2056" y="519"/>
                  </a:lnTo>
                  <a:lnTo>
                    <a:pt x="2056" y="519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4" y="517"/>
                  </a:lnTo>
                  <a:lnTo>
                    <a:pt x="2054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0" y="517"/>
                  </a:lnTo>
                  <a:lnTo>
                    <a:pt x="2050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7" y="519"/>
                  </a:lnTo>
                  <a:lnTo>
                    <a:pt x="2047" y="519"/>
                  </a:lnTo>
                  <a:lnTo>
                    <a:pt x="2045" y="521"/>
                  </a:lnTo>
                  <a:lnTo>
                    <a:pt x="2045" y="521"/>
                  </a:lnTo>
                  <a:lnTo>
                    <a:pt x="2045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9" y="523"/>
                  </a:lnTo>
                  <a:lnTo>
                    <a:pt x="2049" y="523"/>
                  </a:lnTo>
                  <a:lnTo>
                    <a:pt x="2049" y="521"/>
                  </a:lnTo>
                  <a:lnTo>
                    <a:pt x="2052" y="523"/>
                  </a:lnTo>
                  <a:lnTo>
                    <a:pt x="2052" y="523"/>
                  </a:lnTo>
                  <a:lnTo>
                    <a:pt x="2052" y="525"/>
                  </a:lnTo>
                  <a:lnTo>
                    <a:pt x="2052" y="526"/>
                  </a:lnTo>
                  <a:lnTo>
                    <a:pt x="2052" y="526"/>
                  </a:lnTo>
                  <a:lnTo>
                    <a:pt x="2052" y="528"/>
                  </a:lnTo>
                  <a:lnTo>
                    <a:pt x="2054" y="526"/>
                  </a:lnTo>
                  <a:lnTo>
                    <a:pt x="2056" y="526"/>
                  </a:lnTo>
                  <a:lnTo>
                    <a:pt x="2058" y="526"/>
                  </a:lnTo>
                  <a:lnTo>
                    <a:pt x="2060" y="526"/>
                  </a:lnTo>
                  <a:lnTo>
                    <a:pt x="2064" y="526"/>
                  </a:lnTo>
                  <a:lnTo>
                    <a:pt x="2066" y="526"/>
                  </a:lnTo>
                  <a:lnTo>
                    <a:pt x="2077" y="526"/>
                  </a:lnTo>
                  <a:lnTo>
                    <a:pt x="2081" y="525"/>
                  </a:lnTo>
                  <a:close/>
                  <a:moveTo>
                    <a:pt x="2047" y="258"/>
                  </a:moveTo>
                  <a:lnTo>
                    <a:pt x="2047" y="258"/>
                  </a:lnTo>
                  <a:lnTo>
                    <a:pt x="2047" y="258"/>
                  </a:lnTo>
                  <a:lnTo>
                    <a:pt x="2049" y="258"/>
                  </a:lnTo>
                  <a:lnTo>
                    <a:pt x="2049" y="258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4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7" y="256"/>
                  </a:lnTo>
                  <a:lnTo>
                    <a:pt x="2047" y="254"/>
                  </a:lnTo>
                  <a:lnTo>
                    <a:pt x="2047" y="254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5" y="258"/>
                  </a:lnTo>
                  <a:lnTo>
                    <a:pt x="2045" y="258"/>
                  </a:lnTo>
                  <a:lnTo>
                    <a:pt x="2047" y="258"/>
                  </a:lnTo>
                  <a:lnTo>
                    <a:pt x="2047" y="258"/>
                  </a:lnTo>
                  <a:close/>
                  <a:moveTo>
                    <a:pt x="2189" y="903"/>
                  </a:moveTo>
                  <a:lnTo>
                    <a:pt x="2189" y="903"/>
                  </a:lnTo>
                  <a:lnTo>
                    <a:pt x="2187" y="903"/>
                  </a:lnTo>
                  <a:lnTo>
                    <a:pt x="2187" y="901"/>
                  </a:lnTo>
                  <a:lnTo>
                    <a:pt x="2183" y="901"/>
                  </a:lnTo>
                  <a:lnTo>
                    <a:pt x="2183" y="901"/>
                  </a:lnTo>
                  <a:lnTo>
                    <a:pt x="2183" y="903"/>
                  </a:lnTo>
                  <a:lnTo>
                    <a:pt x="2183" y="903"/>
                  </a:lnTo>
                  <a:lnTo>
                    <a:pt x="2183" y="905"/>
                  </a:lnTo>
                  <a:lnTo>
                    <a:pt x="2183" y="907"/>
                  </a:lnTo>
                  <a:lnTo>
                    <a:pt x="2183" y="907"/>
                  </a:lnTo>
                  <a:lnTo>
                    <a:pt x="2183" y="909"/>
                  </a:lnTo>
                  <a:lnTo>
                    <a:pt x="2183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11"/>
                  </a:lnTo>
                  <a:lnTo>
                    <a:pt x="2181" y="913"/>
                  </a:lnTo>
                  <a:lnTo>
                    <a:pt x="2183" y="913"/>
                  </a:lnTo>
                  <a:lnTo>
                    <a:pt x="2185" y="911"/>
                  </a:lnTo>
                  <a:lnTo>
                    <a:pt x="2185" y="911"/>
                  </a:lnTo>
                  <a:lnTo>
                    <a:pt x="2185" y="909"/>
                  </a:lnTo>
                  <a:lnTo>
                    <a:pt x="2185" y="909"/>
                  </a:lnTo>
                  <a:lnTo>
                    <a:pt x="2187" y="909"/>
                  </a:lnTo>
                  <a:lnTo>
                    <a:pt x="2187" y="909"/>
                  </a:lnTo>
                  <a:lnTo>
                    <a:pt x="2189" y="909"/>
                  </a:lnTo>
                  <a:lnTo>
                    <a:pt x="2190" y="907"/>
                  </a:lnTo>
                  <a:lnTo>
                    <a:pt x="2190" y="907"/>
                  </a:lnTo>
                  <a:lnTo>
                    <a:pt x="2190" y="905"/>
                  </a:lnTo>
                  <a:lnTo>
                    <a:pt x="2190" y="903"/>
                  </a:lnTo>
                  <a:lnTo>
                    <a:pt x="2189" y="903"/>
                  </a:lnTo>
                  <a:close/>
                  <a:moveTo>
                    <a:pt x="2279" y="642"/>
                  </a:moveTo>
                  <a:lnTo>
                    <a:pt x="2279" y="642"/>
                  </a:lnTo>
                  <a:lnTo>
                    <a:pt x="2279" y="642"/>
                  </a:lnTo>
                  <a:lnTo>
                    <a:pt x="2278" y="642"/>
                  </a:lnTo>
                  <a:lnTo>
                    <a:pt x="2276" y="642"/>
                  </a:lnTo>
                  <a:lnTo>
                    <a:pt x="2276" y="642"/>
                  </a:lnTo>
                  <a:lnTo>
                    <a:pt x="2276" y="644"/>
                  </a:lnTo>
                  <a:lnTo>
                    <a:pt x="2276" y="646"/>
                  </a:lnTo>
                  <a:lnTo>
                    <a:pt x="2278" y="646"/>
                  </a:lnTo>
                  <a:lnTo>
                    <a:pt x="2279" y="646"/>
                  </a:lnTo>
                  <a:lnTo>
                    <a:pt x="2279" y="644"/>
                  </a:lnTo>
                  <a:lnTo>
                    <a:pt x="2279" y="644"/>
                  </a:lnTo>
                  <a:lnTo>
                    <a:pt x="2279" y="642"/>
                  </a:lnTo>
                  <a:close/>
                  <a:moveTo>
                    <a:pt x="2274" y="634"/>
                  </a:moveTo>
                  <a:lnTo>
                    <a:pt x="2272" y="632"/>
                  </a:lnTo>
                  <a:lnTo>
                    <a:pt x="2272" y="632"/>
                  </a:lnTo>
                  <a:lnTo>
                    <a:pt x="2272" y="632"/>
                  </a:lnTo>
                  <a:lnTo>
                    <a:pt x="2270" y="634"/>
                  </a:lnTo>
                  <a:lnTo>
                    <a:pt x="2270" y="634"/>
                  </a:lnTo>
                  <a:lnTo>
                    <a:pt x="2268" y="634"/>
                  </a:lnTo>
                  <a:lnTo>
                    <a:pt x="2266" y="632"/>
                  </a:lnTo>
                  <a:lnTo>
                    <a:pt x="2266" y="632"/>
                  </a:lnTo>
                  <a:lnTo>
                    <a:pt x="2266" y="631"/>
                  </a:lnTo>
                  <a:lnTo>
                    <a:pt x="2264" y="631"/>
                  </a:lnTo>
                  <a:lnTo>
                    <a:pt x="2262" y="632"/>
                  </a:lnTo>
                  <a:lnTo>
                    <a:pt x="2262" y="632"/>
                  </a:lnTo>
                  <a:lnTo>
                    <a:pt x="2264" y="634"/>
                  </a:lnTo>
                  <a:lnTo>
                    <a:pt x="2264" y="636"/>
                  </a:lnTo>
                  <a:lnTo>
                    <a:pt x="2266" y="636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70" y="640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6"/>
                  </a:lnTo>
                  <a:lnTo>
                    <a:pt x="2272" y="638"/>
                  </a:lnTo>
                  <a:lnTo>
                    <a:pt x="2274" y="638"/>
                  </a:lnTo>
                  <a:lnTo>
                    <a:pt x="2274" y="640"/>
                  </a:lnTo>
                  <a:lnTo>
                    <a:pt x="2274" y="634"/>
                  </a:lnTo>
                  <a:lnTo>
                    <a:pt x="2274" y="634"/>
                  </a:lnTo>
                  <a:close/>
                  <a:moveTo>
                    <a:pt x="2272" y="875"/>
                  </a:moveTo>
                  <a:lnTo>
                    <a:pt x="2272" y="875"/>
                  </a:lnTo>
                  <a:lnTo>
                    <a:pt x="2270" y="873"/>
                  </a:lnTo>
                  <a:lnTo>
                    <a:pt x="2270" y="873"/>
                  </a:lnTo>
                  <a:lnTo>
                    <a:pt x="2268" y="873"/>
                  </a:lnTo>
                  <a:lnTo>
                    <a:pt x="2268" y="873"/>
                  </a:lnTo>
                  <a:lnTo>
                    <a:pt x="2266" y="871"/>
                  </a:lnTo>
                  <a:lnTo>
                    <a:pt x="2264" y="873"/>
                  </a:lnTo>
                  <a:lnTo>
                    <a:pt x="2262" y="873"/>
                  </a:lnTo>
                  <a:lnTo>
                    <a:pt x="2262" y="875"/>
                  </a:lnTo>
                  <a:lnTo>
                    <a:pt x="2261" y="877"/>
                  </a:lnTo>
                  <a:lnTo>
                    <a:pt x="2261" y="879"/>
                  </a:lnTo>
                  <a:lnTo>
                    <a:pt x="2262" y="879"/>
                  </a:lnTo>
                  <a:lnTo>
                    <a:pt x="2264" y="880"/>
                  </a:lnTo>
                  <a:lnTo>
                    <a:pt x="2268" y="882"/>
                  </a:lnTo>
                  <a:lnTo>
                    <a:pt x="2268" y="882"/>
                  </a:lnTo>
                  <a:lnTo>
                    <a:pt x="2270" y="880"/>
                  </a:lnTo>
                  <a:lnTo>
                    <a:pt x="2272" y="879"/>
                  </a:lnTo>
                  <a:lnTo>
                    <a:pt x="2270" y="879"/>
                  </a:lnTo>
                  <a:lnTo>
                    <a:pt x="2270" y="877"/>
                  </a:lnTo>
                  <a:lnTo>
                    <a:pt x="2270" y="877"/>
                  </a:lnTo>
                  <a:lnTo>
                    <a:pt x="2272" y="877"/>
                  </a:lnTo>
                  <a:lnTo>
                    <a:pt x="2272" y="877"/>
                  </a:lnTo>
                  <a:lnTo>
                    <a:pt x="2272" y="875"/>
                  </a:lnTo>
                  <a:lnTo>
                    <a:pt x="2272" y="875"/>
                  </a:lnTo>
                  <a:close/>
                  <a:moveTo>
                    <a:pt x="2274" y="949"/>
                  </a:moveTo>
                  <a:lnTo>
                    <a:pt x="2274" y="949"/>
                  </a:lnTo>
                  <a:lnTo>
                    <a:pt x="2274" y="949"/>
                  </a:lnTo>
                  <a:lnTo>
                    <a:pt x="2274" y="949"/>
                  </a:lnTo>
                  <a:close/>
                  <a:moveTo>
                    <a:pt x="2327" y="852"/>
                  </a:moveTo>
                  <a:lnTo>
                    <a:pt x="2329" y="850"/>
                  </a:lnTo>
                  <a:lnTo>
                    <a:pt x="2329" y="850"/>
                  </a:lnTo>
                  <a:lnTo>
                    <a:pt x="2329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close/>
                  <a:moveTo>
                    <a:pt x="2293" y="949"/>
                  </a:moveTo>
                  <a:lnTo>
                    <a:pt x="2291" y="949"/>
                  </a:lnTo>
                  <a:lnTo>
                    <a:pt x="2285" y="947"/>
                  </a:lnTo>
                  <a:lnTo>
                    <a:pt x="2283" y="949"/>
                  </a:lnTo>
                  <a:lnTo>
                    <a:pt x="2281" y="949"/>
                  </a:lnTo>
                  <a:lnTo>
                    <a:pt x="2283" y="951"/>
                  </a:lnTo>
                  <a:lnTo>
                    <a:pt x="2285" y="952"/>
                  </a:lnTo>
                  <a:lnTo>
                    <a:pt x="2287" y="952"/>
                  </a:lnTo>
                  <a:lnTo>
                    <a:pt x="2287" y="952"/>
                  </a:lnTo>
                  <a:lnTo>
                    <a:pt x="2289" y="951"/>
                  </a:lnTo>
                  <a:lnTo>
                    <a:pt x="2289" y="951"/>
                  </a:lnTo>
                  <a:lnTo>
                    <a:pt x="2291" y="952"/>
                  </a:lnTo>
                  <a:lnTo>
                    <a:pt x="2291" y="952"/>
                  </a:lnTo>
                  <a:lnTo>
                    <a:pt x="2293" y="952"/>
                  </a:lnTo>
                  <a:lnTo>
                    <a:pt x="2293" y="952"/>
                  </a:lnTo>
                  <a:lnTo>
                    <a:pt x="2295" y="952"/>
                  </a:lnTo>
                  <a:lnTo>
                    <a:pt x="2295" y="952"/>
                  </a:lnTo>
                  <a:lnTo>
                    <a:pt x="2295" y="951"/>
                  </a:lnTo>
                  <a:lnTo>
                    <a:pt x="2295" y="951"/>
                  </a:lnTo>
                  <a:lnTo>
                    <a:pt x="2295" y="949"/>
                  </a:lnTo>
                  <a:lnTo>
                    <a:pt x="2293" y="949"/>
                  </a:lnTo>
                  <a:close/>
                  <a:moveTo>
                    <a:pt x="2302" y="865"/>
                  </a:moveTo>
                  <a:lnTo>
                    <a:pt x="2300" y="865"/>
                  </a:lnTo>
                  <a:lnTo>
                    <a:pt x="2300" y="865"/>
                  </a:lnTo>
                  <a:lnTo>
                    <a:pt x="2300" y="867"/>
                  </a:lnTo>
                  <a:lnTo>
                    <a:pt x="2300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5"/>
                  </a:lnTo>
                  <a:lnTo>
                    <a:pt x="2302" y="865"/>
                  </a:lnTo>
                  <a:lnTo>
                    <a:pt x="2302" y="865"/>
                  </a:lnTo>
                  <a:close/>
                  <a:moveTo>
                    <a:pt x="2234" y="947"/>
                  </a:moveTo>
                  <a:lnTo>
                    <a:pt x="2234" y="945"/>
                  </a:lnTo>
                  <a:lnTo>
                    <a:pt x="2232" y="945"/>
                  </a:lnTo>
                  <a:lnTo>
                    <a:pt x="2228" y="945"/>
                  </a:lnTo>
                  <a:lnTo>
                    <a:pt x="2226" y="945"/>
                  </a:lnTo>
                  <a:lnTo>
                    <a:pt x="2221" y="945"/>
                  </a:lnTo>
                  <a:lnTo>
                    <a:pt x="2217" y="943"/>
                  </a:lnTo>
                  <a:lnTo>
                    <a:pt x="2213" y="941"/>
                  </a:lnTo>
                  <a:lnTo>
                    <a:pt x="2211" y="943"/>
                  </a:lnTo>
                  <a:lnTo>
                    <a:pt x="2211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11" y="945"/>
                  </a:lnTo>
                  <a:lnTo>
                    <a:pt x="2211" y="945"/>
                  </a:lnTo>
                  <a:lnTo>
                    <a:pt x="2211" y="947"/>
                  </a:lnTo>
                  <a:lnTo>
                    <a:pt x="2211" y="947"/>
                  </a:lnTo>
                  <a:lnTo>
                    <a:pt x="2213" y="949"/>
                  </a:lnTo>
                  <a:lnTo>
                    <a:pt x="2215" y="949"/>
                  </a:lnTo>
                  <a:lnTo>
                    <a:pt x="2215" y="949"/>
                  </a:lnTo>
                  <a:lnTo>
                    <a:pt x="2221" y="951"/>
                  </a:lnTo>
                  <a:lnTo>
                    <a:pt x="2221" y="951"/>
                  </a:lnTo>
                  <a:lnTo>
                    <a:pt x="2223" y="951"/>
                  </a:lnTo>
                  <a:lnTo>
                    <a:pt x="2225" y="952"/>
                  </a:lnTo>
                  <a:lnTo>
                    <a:pt x="2226" y="952"/>
                  </a:lnTo>
                  <a:lnTo>
                    <a:pt x="2226" y="952"/>
                  </a:lnTo>
                  <a:lnTo>
                    <a:pt x="2228" y="952"/>
                  </a:lnTo>
                  <a:lnTo>
                    <a:pt x="2228" y="951"/>
                  </a:lnTo>
                  <a:lnTo>
                    <a:pt x="2230" y="951"/>
                  </a:lnTo>
                  <a:lnTo>
                    <a:pt x="2234" y="947"/>
                  </a:lnTo>
                  <a:lnTo>
                    <a:pt x="2234" y="947"/>
                  </a:lnTo>
                  <a:close/>
                  <a:moveTo>
                    <a:pt x="2208" y="947"/>
                  </a:moveTo>
                  <a:lnTo>
                    <a:pt x="2206" y="945"/>
                  </a:lnTo>
                  <a:lnTo>
                    <a:pt x="2206" y="945"/>
                  </a:lnTo>
                  <a:lnTo>
                    <a:pt x="2204" y="945"/>
                  </a:lnTo>
                  <a:lnTo>
                    <a:pt x="2198" y="949"/>
                  </a:lnTo>
                  <a:lnTo>
                    <a:pt x="2200" y="949"/>
                  </a:lnTo>
                  <a:lnTo>
                    <a:pt x="2202" y="951"/>
                  </a:lnTo>
                  <a:lnTo>
                    <a:pt x="2204" y="951"/>
                  </a:lnTo>
                  <a:lnTo>
                    <a:pt x="2204" y="951"/>
                  </a:lnTo>
                  <a:lnTo>
                    <a:pt x="2208" y="951"/>
                  </a:lnTo>
                  <a:lnTo>
                    <a:pt x="2208" y="951"/>
                  </a:lnTo>
                  <a:lnTo>
                    <a:pt x="2209" y="949"/>
                  </a:lnTo>
                  <a:lnTo>
                    <a:pt x="2209" y="949"/>
                  </a:lnTo>
                  <a:lnTo>
                    <a:pt x="2209" y="947"/>
                  </a:lnTo>
                  <a:lnTo>
                    <a:pt x="2208" y="947"/>
                  </a:lnTo>
                  <a:close/>
                  <a:moveTo>
                    <a:pt x="2202" y="623"/>
                  </a:moveTo>
                  <a:lnTo>
                    <a:pt x="2202" y="621"/>
                  </a:lnTo>
                  <a:lnTo>
                    <a:pt x="2200" y="619"/>
                  </a:lnTo>
                  <a:lnTo>
                    <a:pt x="2200" y="619"/>
                  </a:lnTo>
                  <a:lnTo>
                    <a:pt x="2196" y="617"/>
                  </a:lnTo>
                  <a:lnTo>
                    <a:pt x="2196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7"/>
                  </a:lnTo>
                  <a:lnTo>
                    <a:pt x="2192" y="617"/>
                  </a:lnTo>
                  <a:lnTo>
                    <a:pt x="2190" y="617"/>
                  </a:lnTo>
                  <a:lnTo>
                    <a:pt x="2190" y="617"/>
                  </a:lnTo>
                  <a:lnTo>
                    <a:pt x="2190" y="619"/>
                  </a:lnTo>
                  <a:lnTo>
                    <a:pt x="2192" y="619"/>
                  </a:lnTo>
                  <a:lnTo>
                    <a:pt x="2192" y="621"/>
                  </a:lnTo>
                  <a:lnTo>
                    <a:pt x="2196" y="621"/>
                  </a:lnTo>
                  <a:lnTo>
                    <a:pt x="2198" y="623"/>
                  </a:lnTo>
                  <a:lnTo>
                    <a:pt x="2200" y="623"/>
                  </a:lnTo>
                  <a:lnTo>
                    <a:pt x="2202" y="623"/>
                  </a:lnTo>
                  <a:close/>
                  <a:moveTo>
                    <a:pt x="2194" y="765"/>
                  </a:moveTo>
                  <a:lnTo>
                    <a:pt x="2194" y="767"/>
                  </a:lnTo>
                  <a:lnTo>
                    <a:pt x="2196" y="767"/>
                  </a:lnTo>
                  <a:lnTo>
                    <a:pt x="2194" y="765"/>
                  </a:lnTo>
                  <a:close/>
                  <a:moveTo>
                    <a:pt x="2245" y="632"/>
                  </a:moveTo>
                  <a:lnTo>
                    <a:pt x="2242" y="634"/>
                  </a:lnTo>
                  <a:lnTo>
                    <a:pt x="2236" y="638"/>
                  </a:lnTo>
                  <a:lnTo>
                    <a:pt x="2236" y="638"/>
                  </a:lnTo>
                  <a:lnTo>
                    <a:pt x="2230" y="638"/>
                  </a:lnTo>
                  <a:lnTo>
                    <a:pt x="2228" y="638"/>
                  </a:lnTo>
                  <a:lnTo>
                    <a:pt x="2228" y="638"/>
                  </a:lnTo>
                  <a:lnTo>
                    <a:pt x="2225" y="640"/>
                  </a:lnTo>
                  <a:lnTo>
                    <a:pt x="2223" y="642"/>
                  </a:lnTo>
                  <a:lnTo>
                    <a:pt x="2219" y="646"/>
                  </a:lnTo>
                  <a:lnTo>
                    <a:pt x="2219" y="646"/>
                  </a:lnTo>
                  <a:lnTo>
                    <a:pt x="2221" y="648"/>
                  </a:lnTo>
                  <a:lnTo>
                    <a:pt x="2221" y="648"/>
                  </a:lnTo>
                  <a:lnTo>
                    <a:pt x="2221" y="649"/>
                  </a:lnTo>
                  <a:lnTo>
                    <a:pt x="2223" y="649"/>
                  </a:lnTo>
                  <a:lnTo>
                    <a:pt x="2225" y="649"/>
                  </a:lnTo>
                  <a:lnTo>
                    <a:pt x="2226" y="649"/>
                  </a:lnTo>
                  <a:lnTo>
                    <a:pt x="2226" y="648"/>
                  </a:lnTo>
                  <a:lnTo>
                    <a:pt x="2228" y="646"/>
                  </a:lnTo>
                  <a:lnTo>
                    <a:pt x="2228" y="646"/>
                  </a:lnTo>
                  <a:lnTo>
                    <a:pt x="2230" y="646"/>
                  </a:lnTo>
                  <a:lnTo>
                    <a:pt x="2232" y="646"/>
                  </a:lnTo>
                  <a:lnTo>
                    <a:pt x="2236" y="644"/>
                  </a:lnTo>
                  <a:lnTo>
                    <a:pt x="2238" y="642"/>
                  </a:lnTo>
                  <a:lnTo>
                    <a:pt x="2240" y="642"/>
                  </a:lnTo>
                  <a:lnTo>
                    <a:pt x="2240" y="642"/>
                  </a:lnTo>
                  <a:lnTo>
                    <a:pt x="2240" y="644"/>
                  </a:lnTo>
                  <a:lnTo>
                    <a:pt x="2236" y="646"/>
                  </a:lnTo>
                  <a:lnTo>
                    <a:pt x="2234" y="648"/>
                  </a:lnTo>
                  <a:lnTo>
                    <a:pt x="2234" y="649"/>
                  </a:lnTo>
                  <a:lnTo>
                    <a:pt x="2232" y="649"/>
                  </a:lnTo>
                  <a:lnTo>
                    <a:pt x="2232" y="649"/>
                  </a:lnTo>
                  <a:lnTo>
                    <a:pt x="2234" y="649"/>
                  </a:lnTo>
                  <a:lnTo>
                    <a:pt x="2236" y="649"/>
                  </a:lnTo>
                  <a:lnTo>
                    <a:pt x="2236" y="648"/>
                  </a:lnTo>
                  <a:lnTo>
                    <a:pt x="2238" y="648"/>
                  </a:lnTo>
                  <a:lnTo>
                    <a:pt x="2240" y="648"/>
                  </a:lnTo>
                  <a:lnTo>
                    <a:pt x="2242" y="648"/>
                  </a:lnTo>
                  <a:lnTo>
                    <a:pt x="2242" y="646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5" y="640"/>
                  </a:lnTo>
                  <a:lnTo>
                    <a:pt x="2245" y="642"/>
                  </a:lnTo>
                  <a:lnTo>
                    <a:pt x="2247" y="640"/>
                  </a:lnTo>
                  <a:lnTo>
                    <a:pt x="2247" y="640"/>
                  </a:lnTo>
                  <a:lnTo>
                    <a:pt x="2247" y="638"/>
                  </a:lnTo>
                  <a:lnTo>
                    <a:pt x="2247" y="636"/>
                  </a:lnTo>
                  <a:lnTo>
                    <a:pt x="2247" y="636"/>
                  </a:lnTo>
                  <a:lnTo>
                    <a:pt x="2249" y="634"/>
                  </a:lnTo>
                  <a:lnTo>
                    <a:pt x="2249" y="634"/>
                  </a:lnTo>
                  <a:lnTo>
                    <a:pt x="2247" y="632"/>
                  </a:lnTo>
                  <a:lnTo>
                    <a:pt x="2245" y="632"/>
                  </a:lnTo>
                  <a:close/>
                  <a:moveTo>
                    <a:pt x="2262" y="638"/>
                  </a:moveTo>
                  <a:lnTo>
                    <a:pt x="2262" y="638"/>
                  </a:lnTo>
                  <a:lnTo>
                    <a:pt x="2262" y="636"/>
                  </a:lnTo>
                  <a:lnTo>
                    <a:pt x="2262" y="634"/>
                  </a:lnTo>
                  <a:lnTo>
                    <a:pt x="2261" y="634"/>
                  </a:lnTo>
                  <a:lnTo>
                    <a:pt x="2261" y="634"/>
                  </a:lnTo>
                  <a:lnTo>
                    <a:pt x="2257" y="632"/>
                  </a:lnTo>
                  <a:lnTo>
                    <a:pt x="2257" y="632"/>
                  </a:lnTo>
                  <a:lnTo>
                    <a:pt x="2255" y="634"/>
                  </a:lnTo>
                  <a:lnTo>
                    <a:pt x="2253" y="634"/>
                  </a:lnTo>
                  <a:lnTo>
                    <a:pt x="2253" y="634"/>
                  </a:lnTo>
                  <a:lnTo>
                    <a:pt x="2253" y="636"/>
                  </a:lnTo>
                  <a:lnTo>
                    <a:pt x="2253" y="636"/>
                  </a:lnTo>
                  <a:lnTo>
                    <a:pt x="2253" y="638"/>
                  </a:lnTo>
                  <a:lnTo>
                    <a:pt x="2251" y="640"/>
                  </a:lnTo>
                  <a:lnTo>
                    <a:pt x="2251" y="640"/>
                  </a:lnTo>
                  <a:lnTo>
                    <a:pt x="2251" y="642"/>
                  </a:lnTo>
                  <a:lnTo>
                    <a:pt x="2255" y="640"/>
                  </a:lnTo>
                  <a:lnTo>
                    <a:pt x="2255" y="640"/>
                  </a:lnTo>
                  <a:lnTo>
                    <a:pt x="2259" y="640"/>
                  </a:lnTo>
                  <a:lnTo>
                    <a:pt x="2261" y="638"/>
                  </a:lnTo>
                  <a:lnTo>
                    <a:pt x="2262" y="638"/>
                  </a:lnTo>
                  <a:close/>
                  <a:moveTo>
                    <a:pt x="2240" y="951"/>
                  </a:moveTo>
                  <a:lnTo>
                    <a:pt x="2240" y="949"/>
                  </a:lnTo>
                  <a:lnTo>
                    <a:pt x="2240" y="949"/>
                  </a:lnTo>
                  <a:lnTo>
                    <a:pt x="2238" y="949"/>
                  </a:lnTo>
                  <a:lnTo>
                    <a:pt x="2236" y="949"/>
                  </a:lnTo>
                  <a:lnTo>
                    <a:pt x="2234" y="951"/>
                  </a:lnTo>
                  <a:lnTo>
                    <a:pt x="2234" y="949"/>
                  </a:lnTo>
                  <a:lnTo>
                    <a:pt x="2232" y="949"/>
                  </a:lnTo>
                  <a:lnTo>
                    <a:pt x="2232" y="951"/>
                  </a:lnTo>
                  <a:lnTo>
                    <a:pt x="2232" y="951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2" y="954"/>
                  </a:lnTo>
                  <a:lnTo>
                    <a:pt x="2232" y="954"/>
                  </a:lnTo>
                  <a:lnTo>
                    <a:pt x="2234" y="954"/>
                  </a:lnTo>
                  <a:lnTo>
                    <a:pt x="2236" y="954"/>
                  </a:lnTo>
                  <a:lnTo>
                    <a:pt x="2238" y="954"/>
                  </a:lnTo>
                  <a:lnTo>
                    <a:pt x="2240" y="954"/>
                  </a:lnTo>
                  <a:lnTo>
                    <a:pt x="2240" y="954"/>
                  </a:lnTo>
                  <a:lnTo>
                    <a:pt x="2242" y="954"/>
                  </a:lnTo>
                  <a:lnTo>
                    <a:pt x="2242" y="952"/>
                  </a:lnTo>
                  <a:lnTo>
                    <a:pt x="2242" y="952"/>
                  </a:lnTo>
                  <a:lnTo>
                    <a:pt x="2240" y="951"/>
                  </a:lnTo>
                  <a:close/>
                  <a:moveTo>
                    <a:pt x="2183" y="492"/>
                  </a:moveTo>
                  <a:lnTo>
                    <a:pt x="2183" y="492"/>
                  </a:lnTo>
                  <a:lnTo>
                    <a:pt x="2183" y="490"/>
                  </a:lnTo>
                  <a:lnTo>
                    <a:pt x="2183" y="489"/>
                  </a:lnTo>
                  <a:lnTo>
                    <a:pt x="2183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90"/>
                  </a:lnTo>
                  <a:lnTo>
                    <a:pt x="2177" y="490"/>
                  </a:lnTo>
                  <a:lnTo>
                    <a:pt x="2177" y="492"/>
                  </a:lnTo>
                  <a:lnTo>
                    <a:pt x="2179" y="494"/>
                  </a:lnTo>
                  <a:lnTo>
                    <a:pt x="2179" y="492"/>
                  </a:lnTo>
                  <a:lnTo>
                    <a:pt x="2181" y="492"/>
                  </a:lnTo>
                  <a:lnTo>
                    <a:pt x="2183" y="492"/>
                  </a:lnTo>
                  <a:close/>
                  <a:moveTo>
                    <a:pt x="689" y="778"/>
                  </a:moveTo>
                  <a:lnTo>
                    <a:pt x="689" y="778"/>
                  </a:lnTo>
                  <a:lnTo>
                    <a:pt x="689" y="778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close/>
                  <a:moveTo>
                    <a:pt x="1240" y="966"/>
                  </a:moveTo>
                  <a:lnTo>
                    <a:pt x="1240" y="966"/>
                  </a:lnTo>
                  <a:lnTo>
                    <a:pt x="1236" y="966"/>
                  </a:lnTo>
                  <a:lnTo>
                    <a:pt x="1233" y="964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8"/>
                  </a:lnTo>
                  <a:lnTo>
                    <a:pt x="1233" y="968"/>
                  </a:lnTo>
                  <a:lnTo>
                    <a:pt x="1233" y="969"/>
                  </a:lnTo>
                  <a:lnTo>
                    <a:pt x="1238" y="969"/>
                  </a:lnTo>
                  <a:lnTo>
                    <a:pt x="1240" y="968"/>
                  </a:lnTo>
                  <a:lnTo>
                    <a:pt x="1240" y="968"/>
                  </a:lnTo>
                  <a:lnTo>
                    <a:pt x="1242" y="968"/>
                  </a:lnTo>
                  <a:lnTo>
                    <a:pt x="1242" y="968"/>
                  </a:lnTo>
                  <a:lnTo>
                    <a:pt x="1240" y="966"/>
                  </a:lnTo>
                  <a:close/>
                  <a:moveTo>
                    <a:pt x="689" y="843"/>
                  </a:moveTo>
                  <a:lnTo>
                    <a:pt x="691" y="843"/>
                  </a:lnTo>
                  <a:lnTo>
                    <a:pt x="691" y="841"/>
                  </a:lnTo>
                  <a:lnTo>
                    <a:pt x="691" y="837"/>
                  </a:lnTo>
                  <a:lnTo>
                    <a:pt x="691" y="835"/>
                  </a:lnTo>
                  <a:lnTo>
                    <a:pt x="691" y="835"/>
                  </a:lnTo>
                  <a:lnTo>
                    <a:pt x="689" y="835"/>
                  </a:lnTo>
                  <a:lnTo>
                    <a:pt x="689" y="835"/>
                  </a:lnTo>
                  <a:lnTo>
                    <a:pt x="689" y="837"/>
                  </a:lnTo>
                  <a:lnTo>
                    <a:pt x="689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4" y="839"/>
                  </a:lnTo>
                  <a:lnTo>
                    <a:pt x="682" y="841"/>
                  </a:lnTo>
                  <a:lnTo>
                    <a:pt x="682" y="843"/>
                  </a:lnTo>
                  <a:lnTo>
                    <a:pt x="684" y="843"/>
                  </a:lnTo>
                  <a:lnTo>
                    <a:pt x="685" y="839"/>
                  </a:lnTo>
                  <a:lnTo>
                    <a:pt x="685" y="841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5" y="845"/>
                  </a:lnTo>
                  <a:lnTo>
                    <a:pt x="685" y="845"/>
                  </a:lnTo>
                  <a:lnTo>
                    <a:pt x="687" y="846"/>
                  </a:lnTo>
                  <a:lnTo>
                    <a:pt x="687" y="846"/>
                  </a:lnTo>
                  <a:lnTo>
                    <a:pt x="689" y="845"/>
                  </a:lnTo>
                  <a:lnTo>
                    <a:pt x="689" y="843"/>
                  </a:lnTo>
                  <a:close/>
                  <a:moveTo>
                    <a:pt x="727" y="865"/>
                  </a:moveTo>
                  <a:lnTo>
                    <a:pt x="727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9" y="863"/>
                  </a:lnTo>
                  <a:lnTo>
                    <a:pt x="729" y="863"/>
                  </a:lnTo>
                  <a:lnTo>
                    <a:pt x="727" y="865"/>
                  </a:lnTo>
                  <a:close/>
                  <a:moveTo>
                    <a:pt x="710" y="867"/>
                  </a:moveTo>
                  <a:lnTo>
                    <a:pt x="710" y="867"/>
                  </a:lnTo>
                  <a:lnTo>
                    <a:pt x="710" y="867"/>
                  </a:lnTo>
                  <a:lnTo>
                    <a:pt x="708" y="867"/>
                  </a:lnTo>
                  <a:lnTo>
                    <a:pt x="708" y="869"/>
                  </a:lnTo>
                  <a:lnTo>
                    <a:pt x="710" y="869"/>
                  </a:lnTo>
                  <a:lnTo>
                    <a:pt x="712" y="869"/>
                  </a:lnTo>
                  <a:lnTo>
                    <a:pt x="712" y="867"/>
                  </a:lnTo>
                  <a:lnTo>
                    <a:pt x="710" y="867"/>
                  </a:lnTo>
                  <a:close/>
                  <a:moveTo>
                    <a:pt x="945" y="918"/>
                  </a:moveTo>
                  <a:lnTo>
                    <a:pt x="945" y="918"/>
                  </a:lnTo>
                  <a:lnTo>
                    <a:pt x="945" y="918"/>
                  </a:lnTo>
                  <a:lnTo>
                    <a:pt x="941" y="916"/>
                  </a:lnTo>
                  <a:lnTo>
                    <a:pt x="939" y="916"/>
                  </a:lnTo>
                  <a:lnTo>
                    <a:pt x="935" y="915"/>
                  </a:lnTo>
                  <a:lnTo>
                    <a:pt x="932" y="913"/>
                  </a:lnTo>
                  <a:lnTo>
                    <a:pt x="930" y="915"/>
                  </a:lnTo>
                  <a:lnTo>
                    <a:pt x="930" y="915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2" y="916"/>
                  </a:lnTo>
                  <a:lnTo>
                    <a:pt x="933" y="916"/>
                  </a:lnTo>
                  <a:lnTo>
                    <a:pt x="935" y="916"/>
                  </a:lnTo>
                  <a:lnTo>
                    <a:pt x="935" y="918"/>
                  </a:lnTo>
                  <a:lnTo>
                    <a:pt x="939" y="918"/>
                  </a:lnTo>
                  <a:lnTo>
                    <a:pt x="943" y="920"/>
                  </a:lnTo>
                  <a:lnTo>
                    <a:pt x="945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18"/>
                  </a:lnTo>
                  <a:lnTo>
                    <a:pt x="945" y="918"/>
                  </a:lnTo>
                  <a:close/>
                  <a:moveTo>
                    <a:pt x="701" y="805"/>
                  </a:moveTo>
                  <a:lnTo>
                    <a:pt x="701" y="805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697" y="807"/>
                  </a:lnTo>
                  <a:lnTo>
                    <a:pt x="699" y="809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701" y="807"/>
                  </a:lnTo>
                  <a:lnTo>
                    <a:pt x="701" y="807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close/>
                  <a:moveTo>
                    <a:pt x="689" y="790"/>
                  </a:moveTo>
                  <a:lnTo>
                    <a:pt x="689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3" y="788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3" y="788"/>
                  </a:lnTo>
                  <a:lnTo>
                    <a:pt x="693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89" y="788"/>
                  </a:lnTo>
                  <a:lnTo>
                    <a:pt x="689" y="788"/>
                  </a:lnTo>
                  <a:lnTo>
                    <a:pt x="689" y="790"/>
                  </a:lnTo>
                  <a:lnTo>
                    <a:pt x="689" y="790"/>
                  </a:lnTo>
                  <a:close/>
                  <a:moveTo>
                    <a:pt x="530" y="377"/>
                  </a:moveTo>
                  <a:lnTo>
                    <a:pt x="528" y="377"/>
                  </a:lnTo>
                  <a:lnTo>
                    <a:pt x="528" y="379"/>
                  </a:lnTo>
                  <a:lnTo>
                    <a:pt x="528" y="379"/>
                  </a:lnTo>
                  <a:lnTo>
                    <a:pt x="530" y="379"/>
                  </a:lnTo>
                  <a:lnTo>
                    <a:pt x="532" y="377"/>
                  </a:lnTo>
                  <a:lnTo>
                    <a:pt x="534" y="377"/>
                  </a:lnTo>
                  <a:lnTo>
                    <a:pt x="532" y="375"/>
                  </a:lnTo>
                  <a:lnTo>
                    <a:pt x="530" y="377"/>
                  </a:lnTo>
                  <a:close/>
                  <a:moveTo>
                    <a:pt x="589" y="417"/>
                  </a:moveTo>
                  <a:lnTo>
                    <a:pt x="587" y="415"/>
                  </a:lnTo>
                  <a:lnTo>
                    <a:pt x="583" y="415"/>
                  </a:lnTo>
                  <a:lnTo>
                    <a:pt x="583" y="415"/>
                  </a:lnTo>
                  <a:lnTo>
                    <a:pt x="581" y="413"/>
                  </a:lnTo>
                  <a:lnTo>
                    <a:pt x="581" y="413"/>
                  </a:lnTo>
                  <a:lnTo>
                    <a:pt x="578" y="413"/>
                  </a:lnTo>
                  <a:lnTo>
                    <a:pt x="576" y="413"/>
                  </a:lnTo>
                  <a:lnTo>
                    <a:pt x="574" y="413"/>
                  </a:lnTo>
                  <a:lnTo>
                    <a:pt x="572" y="417"/>
                  </a:lnTo>
                  <a:lnTo>
                    <a:pt x="570" y="420"/>
                  </a:lnTo>
                  <a:lnTo>
                    <a:pt x="570" y="422"/>
                  </a:lnTo>
                  <a:lnTo>
                    <a:pt x="572" y="422"/>
                  </a:lnTo>
                  <a:lnTo>
                    <a:pt x="576" y="422"/>
                  </a:lnTo>
                  <a:lnTo>
                    <a:pt x="578" y="422"/>
                  </a:lnTo>
                  <a:lnTo>
                    <a:pt x="578" y="422"/>
                  </a:lnTo>
                  <a:lnTo>
                    <a:pt x="579" y="422"/>
                  </a:lnTo>
                  <a:lnTo>
                    <a:pt x="579" y="422"/>
                  </a:lnTo>
                  <a:lnTo>
                    <a:pt x="579" y="424"/>
                  </a:lnTo>
                  <a:lnTo>
                    <a:pt x="581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5" y="420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589" y="420"/>
                  </a:lnTo>
                  <a:lnTo>
                    <a:pt x="591" y="418"/>
                  </a:lnTo>
                  <a:lnTo>
                    <a:pt x="589" y="417"/>
                  </a:lnTo>
                  <a:lnTo>
                    <a:pt x="589" y="417"/>
                  </a:lnTo>
                  <a:close/>
                  <a:moveTo>
                    <a:pt x="682" y="786"/>
                  </a:moveTo>
                  <a:lnTo>
                    <a:pt x="685" y="786"/>
                  </a:lnTo>
                  <a:lnTo>
                    <a:pt x="685" y="786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5" y="784"/>
                  </a:lnTo>
                  <a:lnTo>
                    <a:pt x="684" y="782"/>
                  </a:lnTo>
                  <a:lnTo>
                    <a:pt x="684" y="782"/>
                  </a:lnTo>
                  <a:lnTo>
                    <a:pt x="685" y="780"/>
                  </a:lnTo>
                  <a:lnTo>
                    <a:pt x="687" y="780"/>
                  </a:lnTo>
                  <a:lnTo>
                    <a:pt x="689" y="780"/>
                  </a:lnTo>
                  <a:lnTo>
                    <a:pt x="687" y="780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6"/>
                  </a:lnTo>
                  <a:lnTo>
                    <a:pt x="687" y="774"/>
                  </a:lnTo>
                  <a:lnTo>
                    <a:pt x="685" y="773"/>
                  </a:lnTo>
                  <a:lnTo>
                    <a:pt x="685" y="773"/>
                  </a:lnTo>
                  <a:lnTo>
                    <a:pt x="687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91" y="769"/>
                  </a:lnTo>
                  <a:lnTo>
                    <a:pt x="691" y="769"/>
                  </a:lnTo>
                  <a:lnTo>
                    <a:pt x="691" y="767"/>
                  </a:lnTo>
                  <a:lnTo>
                    <a:pt x="691" y="765"/>
                  </a:lnTo>
                  <a:lnTo>
                    <a:pt x="691" y="763"/>
                  </a:lnTo>
                  <a:lnTo>
                    <a:pt x="693" y="763"/>
                  </a:lnTo>
                  <a:lnTo>
                    <a:pt x="695" y="765"/>
                  </a:lnTo>
                  <a:lnTo>
                    <a:pt x="699" y="771"/>
                  </a:lnTo>
                  <a:lnTo>
                    <a:pt x="701" y="773"/>
                  </a:lnTo>
                  <a:lnTo>
                    <a:pt x="704" y="774"/>
                  </a:lnTo>
                  <a:lnTo>
                    <a:pt x="706" y="776"/>
                  </a:lnTo>
                  <a:lnTo>
                    <a:pt x="706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6"/>
                  </a:lnTo>
                  <a:lnTo>
                    <a:pt x="712" y="778"/>
                  </a:lnTo>
                  <a:lnTo>
                    <a:pt x="712" y="780"/>
                  </a:lnTo>
                  <a:lnTo>
                    <a:pt x="714" y="786"/>
                  </a:lnTo>
                  <a:lnTo>
                    <a:pt x="714" y="788"/>
                  </a:lnTo>
                  <a:lnTo>
                    <a:pt x="720" y="788"/>
                  </a:lnTo>
                  <a:lnTo>
                    <a:pt x="721" y="790"/>
                  </a:lnTo>
                  <a:lnTo>
                    <a:pt x="721" y="790"/>
                  </a:lnTo>
                  <a:lnTo>
                    <a:pt x="721" y="793"/>
                  </a:lnTo>
                  <a:lnTo>
                    <a:pt x="723" y="793"/>
                  </a:lnTo>
                  <a:lnTo>
                    <a:pt x="723" y="793"/>
                  </a:lnTo>
                  <a:lnTo>
                    <a:pt x="725" y="790"/>
                  </a:lnTo>
                  <a:lnTo>
                    <a:pt x="727" y="788"/>
                  </a:lnTo>
                  <a:lnTo>
                    <a:pt x="727" y="786"/>
                  </a:lnTo>
                  <a:lnTo>
                    <a:pt x="729" y="782"/>
                  </a:lnTo>
                  <a:lnTo>
                    <a:pt x="729" y="780"/>
                  </a:lnTo>
                  <a:lnTo>
                    <a:pt x="729" y="776"/>
                  </a:lnTo>
                  <a:lnTo>
                    <a:pt x="731" y="774"/>
                  </a:lnTo>
                  <a:lnTo>
                    <a:pt x="729" y="773"/>
                  </a:lnTo>
                  <a:lnTo>
                    <a:pt x="729" y="769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59"/>
                  </a:lnTo>
                  <a:lnTo>
                    <a:pt x="731" y="756"/>
                  </a:lnTo>
                  <a:lnTo>
                    <a:pt x="733" y="750"/>
                  </a:lnTo>
                  <a:lnTo>
                    <a:pt x="733" y="746"/>
                  </a:lnTo>
                  <a:lnTo>
                    <a:pt x="733" y="740"/>
                  </a:lnTo>
                  <a:lnTo>
                    <a:pt x="733" y="735"/>
                  </a:lnTo>
                  <a:lnTo>
                    <a:pt x="733" y="733"/>
                  </a:lnTo>
                  <a:lnTo>
                    <a:pt x="735" y="731"/>
                  </a:lnTo>
                  <a:lnTo>
                    <a:pt x="735" y="729"/>
                  </a:lnTo>
                  <a:lnTo>
                    <a:pt x="735" y="727"/>
                  </a:lnTo>
                  <a:lnTo>
                    <a:pt x="733" y="723"/>
                  </a:lnTo>
                  <a:lnTo>
                    <a:pt x="733" y="721"/>
                  </a:lnTo>
                  <a:lnTo>
                    <a:pt x="733" y="718"/>
                  </a:lnTo>
                  <a:lnTo>
                    <a:pt x="733" y="712"/>
                  </a:lnTo>
                  <a:lnTo>
                    <a:pt x="735" y="712"/>
                  </a:lnTo>
                  <a:lnTo>
                    <a:pt x="735" y="710"/>
                  </a:lnTo>
                  <a:lnTo>
                    <a:pt x="735" y="706"/>
                  </a:lnTo>
                  <a:lnTo>
                    <a:pt x="733" y="706"/>
                  </a:lnTo>
                  <a:lnTo>
                    <a:pt x="735" y="704"/>
                  </a:lnTo>
                  <a:lnTo>
                    <a:pt x="735" y="704"/>
                  </a:lnTo>
                  <a:lnTo>
                    <a:pt x="735" y="703"/>
                  </a:lnTo>
                  <a:lnTo>
                    <a:pt x="735" y="701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3" y="695"/>
                  </a:lnTo>
                  <a:lnTo>
                    <a:pt x="733" y="693"/>
                  </a:lnTo>
                  <a:lnTo>
                    <a:pt x="731" y="693"/>
                  </a:lnTo>
                  <a:lnTo>
                    <a:pt x="731" y="691"/>
                  </a:lnTo>
                  <a:lnTo>
                    <a:pt x="731" y="689"/>
                  </a:lnTo>
                  <a:lnTo>
                    <a:pt x="729" y="687"/>
                  </a:lnTo>
                  <a:lnTo>
                    <a:pt x="729" y="685"/>
                  </a:lnTo>
                  <a:lnTo>
                    <a:pt x="729" y="684"/>
                  </a:lnTo>
                  <a:lnTo>
                    <a:pt x="729" y="682"/>
                  </a:lnTo>
                  <a:lnTo>
                    <a:pt x="729" y="674"/>
                  </a:lnTo>
                  <a:lnTo>
                    <a:pt x="731" y="670"/>
                  </a:lnTo>
                  <a:lnTo>
                    <a:pt x="731" y="668"/>
                  </a:lnTo>
                  <a:lnTo>
                    <a:pt x="733" y="667"/>
                  </a:lnTo>
                  <a:lnTo>
                    <a:pt x="737" y="659"/>
                  </a:lnTo>
                  <a:lnTo>
                    <a:pt x="738" y="657"/>
                  </a:lnTo>
                  <a:lnTo>
                    <a:pt x="738" y="655"/>
                  </a:lnTo>
                  <a:lnTo>
                    <a:pt x="737" y="651"/>
                  </a:lnTo>
                  <a:lnTo>
                    <a:pt x="731" y="648"/>
                  </a:lnTo>
                  <a:lnTo>
                    <a:pt x="729" y="646"/>
                  </a:lnTo>
                  <a:lnTo>
                    <a:pt x="729" y="644"/>
                  </a:lnTo>
                  <a:lnTo>
                    <a:pt x="733" y="629"/>
                  </a:lnTo>
                  <a:lnTo>
                    <a:pt x="735" y="625"/>
                  </a:lnTo>
                  <a:lnTo>
                    <a:pt x="737" y="623"/>
                  </a:lnTo>
                  <a:lnTo>
                    <a:pt x="738" y="621"/>
                  </a:lnTo>
                  <a:lnTo>
                    <a:pt x="740" y="619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4"/>
                  </a:lnTo>
                  <a:lnTo>
                    <a:pt x="746" y="614"/>
                  </a:lnTo>
                  <a:lnTo>
                    <a:pt x="746" y="612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4" y="608"/>
                  </a:lnTo>
                  <a:lnTo>
                    <a:pt x="744" y="602"/>
                  </a:lnTo>
                  <a:lnTo>
                    <a:pt x="744" y="598"/>
                  </a:lnTo>
                  <a:lnTo>
                    <a:pt x="742" y="596"/>
                  </a:lnTo>
                  <a:lnTo>
                    <a:pt x="742" y="596"/>
                  </a:lnTo>
                  <a:lnTo>
                    <a:pt x="740" y="596"/>
                  </a:lnTo>
                  <a:lnTo>
                    <a:pt x="740" y="596"/>
                  </a:lnTo>
                  <a:lnTo>
                    <a:pt x="740" y="595"/>
                  </a:lnTo>
                  <a:lnTo>
                    <a:pt x="738" y="595"/>
                  </a:lnTo>
                  <a:lnTo>
                    <a:pt x="738" y="595"/>
                  </a:lnTo>
                  <a:lnTo>
                    <a:pt x="737" y="595"/>
                  </a:lnTo>
                  <a:lnTo>
                    <a:pt x="737" y="596"/>
                  </a:lnTo>
                  <a:lnTo>
                    <a:pt x="733" y="595"/>
                  </a:lnTo>
                  <a:lnTo>
                    <a:pt x="731" y="595"/>
                  </a:lnTo>
                  <a:lnTo>
                    <a:pt x="729" y="591"/>
                  </a:lnTo>
                  <a:lnTo>
                    <a:pt x="727" y="589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5" y="578"/>
                  </a:lnTo>
                  <a:lnTo>
                    <a:pt x="723" y="578"/>
                  </a:lnTo>
                  <a:lnTo>
                    <a:pt x="723" y="578"/>
                  </a:lnTo>
                  <a:lnTo>
                    <a:pt x="721" y="576"/>
                  </a:lnTo>
                  <a:lnTo>
                    <a:pt x="720" y="576"/>
                  </a:lnTo>
                  <a:lnTo>
                    <a:pt x="718" y="576"/>
                  </a:lnTo>
                  <a:lnTo>
                    <a:pt x="718" y="574"/>
                  </a:lnTo>
                  <a:lnTo>
                    <a:pt x="716" y="572"/>
                  </a:lnTo>
                  <a:lnTo>
                    <a:pt x="716" y="572"/>
                  </a:lnTo>
                  <a:lnTo>
                    <a:pt x="716" y="570"/>
                  </a:lnTo>
                  <a:lnTo>
                    <a:pt x="714" y="568"/>
                  </a:lnTo>
                  <a:lnTo>
                    <a:pt x="714" y="566"/>
                  </a:lnTo>
                  <a:lnTo>
                    <a:pt x="716" y="566"/>
                  </a:lnTo>
                  <a:lnTo>
                    <a:pt x="716" y="562"/>
                  </a:lnTo>
                  <a:lnTo>
                    <a:pt x="716" y="561"/>
                  </a:lnTo>
                  <a:lnTo>
                    <a:pt x="716" y="559"/>
                  </a:lnTo>
                  <a:lnTo>
                    <a:pt x="716" y="559"/>
                  </a:lnTo>
                  <a:lnTo>
                    <a:pt x="714" y="559"/>
                  </a:lnTo>
                  <a:lnTo>
                    <a:pt x="714" y="559"/>
                  </a:lnTo>
                  <a:lnTo>
                    <a:pt x="712" y="559"/>
                  </a:lnTo>
                  <a:lnTo>
                    <a:pt x="712" y="559"/>
                  </a:lnTo>
                  <a:lnTo>
                    <a:pt x="710" y="561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08" y="557"/>
                  </a:lnTo>
                  <a:lnTo>
                    <a:pt x="704" y="557"/>
                  </a:lnTo>
                  <a:lnTo>
                    <a:pt x="699" y="557"/>
                  </a:lnTo>
                  <a:lnTo>
                    <a:pt x="697" y="557"/>
                  </a:lnTo>
                  <a:lnTo>
                    <a:pt x="695" y="557"/>
                  </a:lnTo>
                  <a:lnTo>
                    <a:pt x="691" y="555"/>
                  </a:lnTo>
                  <a:lnTo>
                    <a:pt x="691" y="555"/>
                  </a:lnTo>
                  <a:lnTo>
                    <a:pt x="689" y="555"/>
                  </a:lnTo>
                  <a:lnTo>
                    <a:pt x="687" y="555"/>
                  </a:lnTo>
                  <a:lnTo>
                    <a:pt x="684" y="557"/>
                  </a:lnTo>
                  <a:lnTo>
                    <a:pt x="682" y="557"/>
                  </a:lnTo>
                  <a:lnTo>
                    <a:pt x="682" y="557"/>
                  </a:lnTo>
                  <a:lnTo>
                    <a:pt x="680" y="557"/>
                  </a:lnTo>
                  <a:lnTo>
                    <a:pt x="680" y="555"/>
                  </a:lnTo>
                  <a:lnTo>
                    <a:pt x="678" y="555"/>
                  </a:lnTo>
                  <a:lnTo>
                    <a:pt x="678" y="557"/>
                  </a:lnTo>
                  <a:lnTo>
                    <a:pt x="676" y="557"/>
                  </a:lnTo>
                  <a:lnTo>
                    <a:pt x="676" y="555"/>
                  </a:lnTo>
                  <a:lnTo>
                    <a:pt x="674" y="555"/>
                  </a:lnTo>
                  <a:lnTo>
                    <a:pt x="674" y="553"/>
                  </a:lnTo>
                  <a:lnTo>
                    <a:pt x="672" y="553"/>
                  </a:lnTo>
                  <a:lnTo>
                    <a:pt x="670" y="553"/>
                  </a:lnTo>
                  <a:lnTo>
                    <a:pt x="670" y="553"/>
                  </a:lnTo>
                  <a:lnTo>
                    <a:pt x="668" y="555"/>
                  </a:lnTo>
                  <a:lnTo>
                    <a:pt x="668" y="557"/>
                  </a:lnTo>
                  <a:lnTo>
                    <a:pt x="668" y="555"/>
                  </a:lnTo>
                  <a:lnTo>
                    <a:pt x="668" y="555"/>
                  </a:lnTo>
                  <a:lnTo>
                    <a:pt x="668" y="553"/>
                  </a:lnTo>
                  <a:lnTo>
                    <a:pt x="667" y="551"/>
                  </a:lnTo>
                  <a:lnTo>
                    <a:pt x="667" y="551"/>
                  </a:lnTo>
                  <a:lnTo>
                    <a:pt x="665" y="551"/>
                  </a:lnTo>
                  <a:lnTo>
                    <a:pt x="663" y="551"/>
                  </a:lnTo>
                  <a:lnTo>
                    <a:pt x="663" y="555"/>
                  </a:lnTo>
                  <a:lnTo>
                    <a:pt x="661" y="557"/>
                  </a:lnTo>
                  <a:lnTo>
                    <a:pt x="659" y="559"/>
                  </a:lnTo>
                  <a:lnTo>
                    <a:pt x="659" y="559"/>
                  </a:lnTo>
                  <a:lnTo>
                    <a:pt x="659" y="561"/>
                  </a:lnTo>
                  <a:lnTo>
                    <a:pt x="659" y="562"/>
                  </a:lnTo>
                  <a:lnTo>
                    <a:pt x="659" y="564"/>
                  </a:lnTo>
                  <a:lnTo>
                    <a:pt x="657" y="568"/>
                  </a:lnTo>
                  <a:lnTo>
                    <a:pt x="655" y="572"/>
                  </a:lnTo>
                  <a:lnTo>
                    <a:pt x="653" y="572"/>
                  </a:lnTo>
                  <a:lnTo>
                    <a:pt x="649" y="574"/>
                  </a:lnTo>
                  <a:lnTo>
                    <a:pt x="648" y="576"/>
                  </a:lnTo>
                  <a:lnTo>
                    <a:pt x="646" y="578"/>
                  </a:lnTo>
                  <a:lnTo>
                    <a:pt x="646" y="578"/>
                  </a:lnTo>
                  <a:lnTo>
                    <a:pt x="646" y="579"/>
                  </a:lnTo>
                  <a:lnTo>
                    <a:pt x="644" y="581"/>
                  </a:lnTo>
                  <a:lnTo>
                    <a:pt x="644" y="581"/>
                  </a:lnTo>
                  <a:lnTo>
                    <a:pt x="642" y="583"/>
                  </a:lnTo>
                  <a:lnTo>
                    <a:pt x="642" y="583"/>
                  </a:lnTo>
                  <a:lnTo>
                    <a:pt x="642" y="581"/>
                  </a:lnTo>
                  <a:lnTo>
                    <a:pt x="642" y="581"/>
                  </a:lnTo>
                  <a:lnTo>
                    <a:pt x="642" y="579"/>
                  </a:lnTo>
                  <a:lnTo>
                    <a:pt x="644" y="578"/>
                  </a:lnTo>
                  <a:lnTo>
                    <a:pt x="644" y="576"/>
                  </a:lnTo>
                  <a:lnTo>
                    <a:pt x="648" y="574"/>
                  </a:lnTo>
                  <a:lnTo>
                    <a:pt x="649" y="572"/>
                  </a:lnTo>
                  <a:lnTo>
                    <a:pt x="649" y="572"/>
                  </a:lnTo>
                  <a:lnTo>
                    <a:pt x="651" y="572"/>
                  </a:lnTo>
                  <a:lnTo>
                    <a:pt x="651" y="572"/>
                  </a:lnTo>
                  <a:lnTo>
                    <a:pt x="653" y="570"/>
                  </a:lnTo>
                  <a:lnTo>
                    <a:pt x="653" y="570"/>
                  </a:lnTo>
                  <a:lnTo>
                    <a:pt x="655" y="568"/>
                  </a:lnTo>
                  <a:lnTo>
                    <a:pt x="655" y="566"/>
                  </a:lnTo>
                  <a:lnTo>
                    <a:pt x="655" y="564"/>
                  </a:lnTo>
                  <a:lnTo>
                    <a:pt x="655" y="562"/>
                  </a:lnTo>
                  <a:lnTo>
                    <a:pt x="655" y="559"/>
                  </a:lnTo>
                  <a:lnTo>
                    <a:pt x="653" y="557"/>
                  </a:lnTo>
                  <a:lnTo>
                    <a:pt x="651" y="557"/>
                  </a:lnTo>
                  <a:lnTo>
                    <a:pt x="648" y="559"/>
                  </a:lnTo>
                  <a:lnTo>
                    <a:pt x="648" y="557"/>
                  </a:lnTo>
                  <a:lnTo>
                    <a:pt x="651" y="557"/>
                  </a:lnTo>
                  <a:lnTo>
                    <a:pt x="651" y="555"/>
                  </a:lnTo>
                  <a:lnTo>
                    <a:pt x="653" y="555"/>
                  </a:lnTo>
                  <a:lnTo>
                    <a:pt x="655" y="555"/>
                  </a:lnTo>
                  <a:lnTo>
                    <a:pt x="657" y="555"/>
                  </a:lnTo>
                  <a:lnTo>
                    <a:pt x="657" y="553"/>
                  </a:lnTo>
                  <a:lnTo>
                    <a:pt x="663" y="547"/>
                  </a:lnTo>
                  <a:lnTo>
                    <a:pt x="665" y="545"/>
                  </a:lnTo>
                  <a:lnTo>
                    <a:pt x="665" y="542"/>
                  </a:lnTo>
                  <a:lnTo>
                    <a:pt x="667" y="540"/>
                  </a:lnTo>
                  <a:lnTo>
                    <a:pt x="665" y="536"/>
                  </a:lnTo>
                  <a:lnTo>
                    <a:pt x="663" y="534"/>
                  </a:lnTo>
                  <a:lnTo>
                    <a:pt x="661" y="532"/>
                  </a:lnTo>
                  <a:lnTo>
                    <a:pt x="659" y="532"/>
                  </a:lnTo>
                  <a:lnTo>
                    <a:pt x="655" y="532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2"/>
                  </a:lnTo>
                  <a:lnTo>
                    <a:pt x="651" y="530"/>
                  </a:lnTo>
                  <a:lnTo>
                    <a:pt x="649" y="530"/>
                  </a:lnTo>
                  <a:lnTo>
                    <a:pt x="649" y="530"/>
                  </a:lnTo>
                  <a:lnTo>
                    <a:pt x="648" y="532"/>
                  </a:lnTo>
                  <a:lnTo>
                    <a:pt x="648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9" y="528"/>
                  </a:lnTo>
                  <a:lnTo>
                    <a:pt x="649" y="526"/>
                  </a:lnTo>
                  <a:lnTo>
                    <a:pt x="648" y="525"/>
                  </a:lnTo>
                  <a:lnTo>
                    <a:pt x="648" y="525"/>
                  </a:lnTo>
                  <a:lnTo>
                    <a:pt x="646" y="523"/>
                  </a:lnTo>
                  <a:lnTo>
                    <a:pt x="644" y="523"/>
                  </a:lnTo>
                  <a:lnTo>
                    <a:pt x="642" y="521"/>
                  </a:lnTo>
                  <a:lnTo>
                    <a:pt x="642" y="523"/>
                  </a:lnTo>
                  <a:lnTo>
                    <a:pt x="640" y="526"/>
                  </a:lnTo>
                  <a:lnTo>
                    <a:pt x="640" y="526"/>
                  </a:lnTo>
                  <a:lnTo>
                    <a:pt x="640" y="525"/>
                  </a:lnTo>
                  <a:lnTo>
                    <a:pt x="638" y="525"/>
                  </a:lnTo>
                  <a:lnTo>
                    <a:pt x="638" y="523"/>
                  </a:lnTo>
                  <a:lnTo>
                    <a:pt x="640" y="523"/>
                  </a:lnTo>
                  <a:lnTo>
                    <a:pt x="640" y="519"/>
                  </a:lnTo>
                  <a:lnTo>
                    <a:pt x="642" y="519"/>
                  </a:lnTo>
                  <a:lnTo>
                    <a:pt x="642" y="517"/>
                  </a:lnTo>
                  <a:lnTo>
                    <a:pt x="642" y="517"/>
                  </a:lnTo>
                  <a:lnTo>
                    <a:pt x="642" y="515"/>
                  </a:lnTo>
                  <a:lnTo>
                    <a:pt x="642" y="513"/>
                  </a:lnTo>
                  <a:lnTo>
                    <a:pt x="642" y="511"/>
                  </a:lnTo>
                  <a:lnTo>
                    <a:pt x="638" y="506"/>
                  </a:lnTo>
                  <a:lnTo>
                    <a:pt x="638" y="504"/>
                  </a:lnTo>
                  <a:lnTo>
                    <a:pt x="636" y="500"/>
                  </a:lnTo>
                  <a:lnTo>
                    <a:pt x="636" y="490"/>
                  </a:lnTo>
                  <a:lnTo>
                    <a:pt x="636" y="485"/>
                  </a:lnTo>
                  <a:lnTo>
                    <a:pt x="636" y="485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2" y="479"/>
                  </a:lnTo>
                  <a:lnTo>
                    <a:pt x="632" y="477"/>
                  </a:lnTo>
                  <a:lnTo>
                    <a:pt x="634" y="473"/>
                  </a:lnTo>
                  <a:lnTo>
                    <a:pt x="632" y="468"/>
                  </a:lnTo>
                  <a:lnTo>
                    <a:pt x="632" y="466"/>
                  </a:lnTo>
                  <a:lnTo>
                    <a:pt x="629" y="466"/>
                  </a:lnTo>
                  <a:lnTo>
                    <a:pt x="625" y="468"/>
                  </a:lnTo>
                  <a:lnTo>
                    <a:pt x="623" y="468"/>
                  </a:lnTo>
                  <a:lnTo>
                    <a:pt x="621" y="470"/>
                  </a:lnTo>
                  <a:lnTo>
                    <a:pt x="619" y="470"/>
                  </a:lnTo>
                  <a:lnTo>
                    <a:pt x="615" y="466"/>
                  </a:lnTo>
                  <a:lnTo>
                    <a:pt x="614" y="466"/>
                  </a:lnTo>
                  <a:lnTo>
                    <a:pt x="610" y="466"/>
                  </a:lnTo>
                  <a:lnTo>
                    <a:pt x="610" y="466"/>
                  </a:lnTo>
                  <a:lnTo>
                    <a:pt x="608" y="464"/>
                  </a:lnTo>
                  <a:lnTo>
                    <a:pt x="604" y="462"/>
                  </a:lnTo>
                  <a:lnTo>
                    <a:pt x="602" y="464"/>
                  </a:lnTo>
                  <a:lnTo>
                    <a:pt x="600" y="464"/>
                  </a:lnTo>
                  <a:lnTo>
                    <a:pt x="598" y="464"/>
                  </a:lnTo>
                  <a:lnTo>
                    <a:pt x="596" y="466"/>
                  </a:lnTo>
                  <a:lnTo>
                    <a:pt x="595" y="466"/>
                  </a:lnTo>
                  <a:lnTo>
                    <a:pt x="595" y="470"/>
                  </a:lnTo>
                  <a:lnTo>
                    <a:pt x="595" y="468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591" y="464"/>
                  </a:lnTo>
                  <a:lnTo>
                    <a:pt x="591" y="464"/>
                  </a:lnTo>
                  <a:lnTo>
                    <a:pt x="589" y="464"/>
                  </a:lnTo>
                  <a:lnTo>
                    <a:pt x="587" y="464"/>
                  </a:lnTo>
                  <a:lnTo>
                    <a:pt x="587" y="462"/>
                  </a:lnTo>
                  <a:lnTo>
                    <a:pt x="585" y="460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60"/>
                  </a:lnTo>
                  <a:lnTo>
                    <a:pt x="581" y="45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6" y="454"/>
                  </a:lnTo>
                  <a:lnTo>
                    <a:pt x="576" y="453"/>
                  </a:lnTo>
                  <a:lnTo>
                    <a:pt x="574" y="453"/>
                  </a:lnTo>
                  <a:lnTo>
                    <a:pt x="574" y="451"/>
                  </a:lnTo>
                  <a:lnTo>
                    <a:pt x="572" y="451"/>
                  </a:lnTo>
                  <a:lnTo>
                    <a:pt x="568" y="453"/>
                  </a:lnTo>
                  <a:lnTo>
                    <a:pt x="568" y="451"/>
                  </a:lnTo>
                  <a:lnTo>
                    <a:pt x="570" y="451"/>
                  </a:lnTo>
                  <a:lnTo>
                    <a:pt x="570" y="449"/>
                  </a:lnTo>
                  <a:lnTo>
                    <a:pt x="570" y="449"/>
                  </a:lnTo>
                  <a:lnTo>
                    <a:pt x="570" y="447"/>
                  </a:lnTo>
                  <a:lnTo>
                    <a:pt x="568" y="447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2" y="445"/>
                  </a:lnTo>
                  <a:lnTo>
                    <a:pt x="562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6" y="439"/>
                  </a:lnTo>
                  <a:lnTo>
                    <a:pt x="566" y="437"/>
                  </a:lnTo>
                  <a:lnTo>
                    <a:pt x="566" y="436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2"/>
                  </a:lnTo>
                  <a:lnTo>
                    <a:pt x="564" y="432"/>
                  </a:lnTo>
                  <a:lnTo>
                    <a:pt x="564" y="428"/>
                  </a:lnTo>
                  <a:lnTo>
                    <a:pt x="564" y="430"/>
                  </a:lnTo>
                  <a:lnTo>
                    <a:pt x="566" y="432"/>
                  </a:lnTo>
                  <a:lnTo>
                    <a:pt x="566" y="432"/>
                  </a:lnTo>
                  <a:lnTo>
                    <a:pt x="574" y="430"/>
                  </a:lnTo>
                  <a:lnTo>
                    <a:pt x="576" y="430"/>
                  </a:lnTo>
                  <a:lnTo>
                    <a:pt x="578" y="430"/>
                  </a:lnTo>
                  <a:lnTo>
                    <a:pt x="579" y="428"/>
                  </a:lnTo>
                  <a:lnTo>
                    <a:pt x="579" y="426"/>
                  </a:lnTo>
                  <a:lnTo>
                    <a:pt x="579" y="426"/>
                  </a:lnTo>
                  <a:lnTo>
                    <a:pt x="576" y="42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4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68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4" y="422"/>
                  </a:lnTo>
                  <a:lnTo>
                    <a:pt x="562" y="422"/>
                  </a:lnTo>
                  <a:lnTo>
                    <a:pt x="562" y="422"/>
                  </a:lnTo>
                  <a:lnTo>
                    <a:pt x="566" y="420"/>
                  </a:lnTo>
                  <a:lnTo>
                    <a:pt x="568" y="420"/>
                  </a:lnTo>
                  <a:lnTo>
                    <a:pt x="570" y="418"/>
                  </a:lnTo>
                  <a:lnTo>
                    <a:pt x="570" y="417"/>
                  </a:lnTo>
                  <a:lnTo>
                    <a:pt x="572" y="415"/>
                  </a:lnTo>
                  <a:lnTo>
                    <a:pt x="572" y="413"/>
                  </a:lnTo>
                  <a:lnTo>
                    <a:pt x="572" y="411"/>
                  </a:lnTo>
                  <a:lnTo>
                    <a:pt x="570" y="413"/>
                  </a:lnTo>
                  <a:lnTo>
                    <a:pt x="568" y="413"/>
                  </a:lnTo>
                  <a:lnTo>
                    <a:pt x="566" y="413"/>
                  </a:lnTo>
                  <a:lnTo>
                    <a:pt x="564" y="415"/>
                  </a:lnTo>
                  <a:lnTo>
                    <a:pt x="562" y="415"/>
                  </a:lnTo>
                  <a:lnTo>
                    <a:pt x="561" y="415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7" y="415"/>
                  </a:lnTo>
                  <a:lnTo>
                    <a:pt x="559" y="413"/>
                  </a:lnTo>
                  <a:lnTo>
                    <a:pt x="566" y="411"/>
                  </a:lnTo>
                  <a:lnTo>
                    <a:pt x="568" y="411"/>
                  </a:lnTo>
                  <a:lnTo>
                    <a:pt x="570" y="409"/>
                  </a:lnTo>
                  <a:lnTo>
                    <a:pt x="572" y="407"/>
                  </a:lnTo>
                  <a:lnTo>
                    <a:pt x="572" y="405"/>
                  </a:lnTo>
                  <a:lnTo>
                    <a:pt x="572" y="405"/>
                  </a:lnTo>
                  <a:lnTo>
                    <a:pt x="574" y="405"/>
                  </a:lnTo>
                  <a:lnTo>
                    <a:pt x="576" y="405"/>
                  </a:lnTo>
                  <a:lnTo>
                    <a:pt x="576" y="405"/>
                  </a:lnTo>
                  <a:lnTo>
                    <a:pt x="578" y="403"/>
                  </a:lnTo>
                  <a:lnTo>
                    <a:pt x="578" y="403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9" y="398"/>
                  </a:lnTo>
                  <a:lnTo>
                    <a:pt x="579" y="398"/>
                  </a:lnTo>
                  <a:lnTo>
                    <a:pt x="579" y="400"/>
                  </a:lnTo>
                  <a:lnTo>
                    <a:pt x="581" y="400"/>
                  </a:lnTo>
                  <a:lnTo>
                    <a:pt x="581" y="401"/>
                  </a:lnTo>
                  <a:lnTo>
                    <a:pt x="581" y="401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398"/>
                  </a:lnTo>
                  <a:lnTo>
                    <a:pt x="589" y="398"/>
                  </a:lnTo>
                  <a:lnTo>
                    <a:pt x="591" y="398"/>
                  </a:lnTo>
                  <a:lnTo>
                    <a:pt x="593" y="398"/>
                  </a:lnTo>
                  <a:lnTo>
                    <a:pt x="593" y="398"/>
                  </a:lnTo>
                  <a:lnTo>
                    <a:pt x="593" y="396"/>
                  </a:lnTo>
                  <a:lnTo>
                    <a:pt x="595" y="396"/>
                  </a:lnTo>
                  <a:lnTo>
                    <a:pt x="593" y="396"/>
                  </a:lnTo>
                  <a:lnTo>
                    <a:pt x="593" y="396"/>
                  </a:lnTo>
                  <a:lnTo>
                    <a:pt x="591" y="381"/>
                  </a:lnTo>
                  <a:lnTo>
                    <a:pt x="589" y="379"/>
                  </a:lnTo>
                  <a:lnTo>
                    <a:pt x="589" y="377"/>
                  </a:lnTo>
                  <a:lnTo>
                    <a:pt x="587" y="377"/>
                  </a:lnTo>
                  <a:lnTo>
                    <a:pt x="585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9" y="377"/>
                  </a:lnTo>
                  <a:lnTo>
                    <a:pt x="578" y="371"/>
                  </a:lnTo>
                  <a:lnTo>
                    <a:pt x="576" y="367"/>
                  </a:lnTo>
                  <a:lnTo>
                    <a:pt x="572" y="365"/>
                  </a:lnTo>
                  <a:lnTo>
                    <a:pt x="568" y="364"/>
                  </a:lnTo>
                  <a:lnTo>
                    <a:pt x="564" y="362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1" y="364"/>
                  </a:lnTo>
                  <a:lnTo>
                    <a:pt x="559" y="364"/>
                  </a:lnTo>
                  <a:lnTo>
                    <a:pt x="555" y="365"/>
                  </a:lnTo>
                  <a:lnTo>
                    <a:pt x="553" y="365"/>
                  </a:lnTo>
                  <a:lnTo>
                    <a:pt x="551" y="369"/>
                  </a:lnTo>
                  <a:lnTo>
                    <a:pt x="549" y="369"/>
                  </a:lnTo>
                  <a:lnTo>
                    <a:pt x="549" y="371"/>
                  </a:lnTo>
                  <a:lnTo>
                    <a:pt x="547" y="371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3" y="373"/>
                  </a:lnTo>
                  <a:lnTo>
                    <a:pt x="540" y="375"/>
                  </a:lnTo>
                  <a:lnTo>
                    <a:pt x="538" y="377"/>
                  </a:lnTo>
                  <a:lnTo>
                    <a:pt x="538" y="377"/>
                  </a:lnTo>
                  <a:lnTo>
                    <a:pt x="532" y="379"/>
                  </a:lnTo>
                  <a:lnTo>
                    <a:pt x="530" y="381"/>
                  </a:lnTo>
                  <a:lnTo>
                    <a:pt x="526" y="381"/>
                  </a:lnTo>
                  <a:lnTo>
                    <a:pt x="523" y="383"/>
                  </a:lnTo>
                  <a:lnTo>
                    <a:pt x="521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3"/>
                  </a:lnTo>
                  <a:lnTo>
                    <a:pt x="515" y="383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6"/>
                  </a:lnTo>
                  <a:lnTo>
                    <a:pt x="511" y="386"/>
                  </a:lnTo>
                  <a:lnTo>
                    <a:pt x="508" y="386"/>
                  </a:lnTo>
                  <a:lnTo>
                    <a:pt x="506" y="384"/>
                  </a:lnTo>
                  <a:lnTo>
                    <a:pt x="506" y="383"/>
                  </a:lnTo>
                  <a:lnTo>
                    <a:pt x="504" y="383"/>
                  </a:lnTo>
                  <a:lnTo>
                    <a:pt x="504" y="381"/>
                  </a:lnTo>
                  <a:lnTo>
                    <a:pt x="504" y="381"/>
                  </a:lnTo>
                  <a:lnTo>
                    <a:pt x="502" y="381"/>
                  </a:lnTo>
                  <a:lnTo>
                    <a:pt x="502" y="381"/>
                  </a:lnTo>
                  <a:lnTo>
                    <a:pt x="500" y="381"/>
                  </a:lnTo>
                  <a:lnTo>
                    <a:pt x="500" y="381"/>
                  </a:lnTo>
                  <a:lnTo>
                    <a:pt x="502" y="381"/>
                  </a:lnTo>
                  <a:lnTo>
                    <a:pt x="504" y="381"/>
                  </a:lnTo>
                  <a:lnTo>
                    <a:pt x="506" y="381"/>
                  </a:lnTo>
                  <a:lnTo>
                    <a:pt x="508" y="384"/>
                  </a:lnTo>
                  <a:lnTo>
                    <a:pt x="509" y="384"/>
                  </a:lnTo>
                  <a:lnTo>
                    <a:pt x="511" y="384"/>
                  </a:lnTo>
                  <a:lnTo>
                    <a:pt x="511" y="384"/>
                  </a:lnTo>
                  <a:lnTo>
                    <a:pt x="513" y="383"/>
                  </a:lnTo>
                  <a:lnTo>
                    <a:pt x="513" y="383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9" y="381"/>
                  </a:lnTo>
                  <a:lnTo>
                    <a:pt x="521" y="379"/>
                  </a:lnTo>
                  <a:lnTo>
                    <a:pt x="523" y="379"/>
                  </a:lnTo>
                  <a:lnTo>
                    <a:pt x="530" y="375"/>
                  </a:lnTo>
                  <a:lnTo>
                    <a:pt x="532" y="375"/>
                  </a:lnTo>
                  <a:lnTo>
                    <a:pt x="534" y="373"/>
                  </a:lnTo>
                  <a:lnTo>
                    <a:pt x="536" y="371"/>
                  </a:lnTo>
                  <a:lnTo>
                    <a:pt x="542" y="369"/>
                  </a:lnTo>
                  <a:lnTo>
                    <a:pt x="543" y="367"/>
                  </a:lnTo>
                  <a:lnTo>
                    <a:pt x="545" y="365"/>
                  </a:lnTo>
                  <a:lnTo>
                    <a:pt x="545" y="364"/>
                  </a:lnTo>
                  <a:lnTo>
                    <a:pt x="543" y="360"/>
                  </a:lnTo>
                  <a:lnTo>
                    <a:pt x="536" y="352"/>
                  </a:lnTo>
                  <a:lnTo>
                    <a:pt x="534" y="350"/>
                  </a:lnTo>
                  <a:lnTo>
                    <a:pt x="530" y="348"/>
                  </a:lnTo>
                  <a:lnTo>
                    <a:pt x="525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3" y="348"/>
                  </a:lnTo>
                  <a:lnTo>
                    <a:pt x="511" y="348"/>
                  </a:lnTo>
                  <a:lnTo>
                    <a:pt x="509" y="348"/>
                  </a:lnTo>
                  <a:lnTo>
                    <a:pt x="508" y="348"/>
                  </a:lnTo>
                  <a:lnTo>
                    <a:pt x="506" y="347"/>
                  </a:lnTo>
                  <a:lnTo>
                    <a:pt x="502" y="345"/>
                  </a:lnTo>
                  <a:lnTo>
                    <a:pt x="500" y="343"/>
                  </a:lnTo>
                  <a:lnTo>
                    <a:pt x="492" y="335"/>
                  </a:lnTo>
                  <a:lnTo>
                    <a:pt x="487" y="331"/>
                  </a:lnTo>
                  <a:lnTo>
                    <a:pt x="485" y="330"/>
                  </a:lnTo>
                  <a:lnTo>
                    <a:pt x="485" y="326"/>
                  </a:lnTo>
                  <a:lnTo>
                    <a:pt x="485" y="324"/>
                  </a:lnTo>
                  <a:lnTo>
                    <a:pt x="485" y="318"/>
                  </a:lnTo>
                  <a:lnTo>
                    <a:pt x="485" y="316"/>
                  </a:lnTo>
                  <a:lnTo>
                    <a:pt x="485" y="316"/>
                  </a:lnTo>
                  <a:lnTo>
                    <a:pt x="483" y="314"/>
                  </a:lnTo>
                  <a:lnTo>
                    <a:pt x="483" y="314"/>
                  </a:lnTo>
                  <a:lnTo>
                    <a:pt x="481" y="314"/>
                  </a:lnTo>
                  <a:lnTo>
                    <a:pt x="481" y="312"/>
                  </a:lnTo>
                  <a:lnTo>
                    <a:pt x="481" y="309"/>
                  </a:lnTo>
                  <a:lnTo>
                    <a:pt x="481" y="307"/>
                  </a:lnTo>
                  <a:lnTo>
                    <a:pt x="479" y="305"/>
                  </a:lnTo>
                  <a:lnTo>
                    <a:pt x="473" y="301"/>
                  </a:lnTo>
                  <a:lnTo>
                    <a:pt x="456" y="288"/>
                  </a:lnTo>
                  <a:lnTo>
                    <a:pt x="455" y="286"/>
                  </a:lnTo>
                  <a:lnTo>
                    <a:pt x="453" y="286"/>
                  </a:lnTo>
                  <a:lnTo>
                    <a:pt x="449" y="286"/>
                  </a:lnTo>
                  <a:lnTo>
                    <a:pt x="443" y="286"/>
                  </a:lnTo>
                  <a:lnTo>
                    <a:pt x="441" y="286"/>
                  </a:lnTo>
                  <a:lnTo>
                    <a:pt x="439" y="286"/>
                  </a:lnTo>
                  <a:lnTo>
                    <a:pt x="437" y="284"/>
                  </a:lnTo>
                  <a:lnTo>
                    <a:pt x="432" y="282"/>
                  </a:lnTo>
                  <a:lnTo>
                    <a:pt x="430" y="280"/>
                  </a:lnTo>
                  <a:lnTo>
                    <a:pt x="430" y="278"/>
                  </a:lnTo>
                  <a:lnTo>
                    <a:pt x="428" y="273"/>
                  </a:lnTo>
                  <a:lnTo>
                    <a:pt x="426" y="269"/>
                  </a:lnTo>
                  <a:lnTo>
                    <a:pt x="426" y="267"/>
                  </a:lnTo>
                  <a:lnTo>
                    <a:pt x="426" y="265"/>
                  </a:lnTo>
                  <a:lnTo>
                    <a:pt x="426" y="263"/>
                  </a:lnTo>
                  <a:lnTo>
                    <a:pt x="426" y="261"/>
                  </a:lnTo>
                  <a:lnTo>
                    <a:pt x="424" y="259"/>
                  </a:lnTo>
                  <a:lnTo>
                    <a:pt x="417" y="254"/>
                  </a:lnTo>
                  <a:lnTo>
                    <a:pt x="409" y="248"/>
                  </a:lnTo>
                  <a:lnTo>
                    <a:pt x="407" y="246"/>
                  </a:lnTo>
                  <a:lnTo>
                    <a:pt x="407" y="244"/>
                  </a:lnTo>
                  <a:lnTo>
                    <a:pt x="407" y="244"/>
                  </a:lnTo>
                  <a:lnTo>
                    <a:pt x="398" y="242"/>
                  </a:lnTo>
                  <a:lnTo>
                    <a:pt x="396" y="242"/>
                  </a:lnTo>
                  <a:lnTo>
                    <a:pt x="394" y="244"/>
                  </a:lnTo>
                  <a:lnTo>
                    <a:pt x="392" y="246"/>
                  </a:lnTo>
                  <a:lnTo>
                    <a:pt x="390" y="250"/>
                  </a:lnTo>
                  <a:lnTo>
                    <a:pt x="390" y="252"/>
                  </a:lnTo>
                  <a:lnTo>
                    <a:pt x="392" y="256"/>
                  </a:lnTo>
                  <a:lnTo>
                    <a:pt x="396" y="261"/>
                  </a:lnTo>
                  <a:lnTo>
                    <a:pt x="398" y="263"/>
                  </a:lnTo>
                  <a:lnTo>
                    <a:pt x="398" y="267"/>
                  </a:lnTo>
                  <a:lnTo>
                    <a:pt x="400" y="269"/>
                  </a:lnTo>
                  <a:lnTo>
                    <a:pt x="400" y="269"/>
                  </a:lnTo>
                  <a:lnTo>
                    <a:pt x="400" y="271"/>
                  </a:lnTo>
                  <a:lnTo>
                    <a:pt x="400" y="273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398" y="273"/>
                  </a:lnTo>
                  <a:lnTo>
                    <a:pt x="398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4" y="263"/>
                  </a:lnTo>
                  <a:lnTo>
                    <a:pt x="394" y="263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0" y="259"/>
                  </a:lnTo>
                  <a:lnTo>
                    <a:pt x="381" y="254"/>
                  </a:lnTo>
                  <a:lnTo>
                    <a:pt x="379" y="254"/>
                  </a:lnTo>
                  <a:lnTo>
                    <a:pt x="375" y="252"/>
                  </a:lnTo>
                  <a:lnTo>
                    <a:pt x="371" y="250"/>
                  </a:lnTo>
                  <a:lnTo>
                    <a:pt x="366" y="244"/>
                  </a:lnTo>
                  <a:lnTo>
                    <a:pt x="364" y="242"/>
                  </a:lnTo>
                  <a:lnTo>
                    <a:pt x="362" y="239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0" y="218"/>
                  </a:lnTo>
                  <a:lnTo>
                    <a:pt x="350" y="218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5" y="218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3"/>
                  </a:lnTo>
                  <a:lnTo>
                    <a:pt x="345" y="223"/>
                  </a:lnTo>
                  <a:lnTo>
                    <a:pt x="347" y="225"/>
                  </a:lnTo>
                  <a:lnTo>
                    <a:pt x="347" y="227"/>
                  </a:lnTo>
                  <a:lnTo>
                    <a:pt x="345" y="227"/>
                  </a:lnTo>
                  <a:lnTo>
                    <a:pt x="345" y="227"/>
                  </a:lnTo>
                  <a:lnTo>
                    <a:pt x="343" y="225"/>
                  </a:lnTo>
                  <a:lnTo>
                    <a:pt x="343" y="223"/>
                  </a:lnTo>
                  <a:lnTo>
                    <a:pt x="343" y="223"/>
                  </a:lnTo>
                  <a:lnTo>
                    <a:pt x="341" y="222"/>
                  </a:lnTo>
                  <a:lnTo>
                    <a:pt x="341" y="220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1" y="214"/>
                  </a:lnTo>
                  <a:lnTo>
                    <a:pt x="337" y="214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37" y="220"/>
                  </a:lnTo>
                  <a:lnTo>
                    <a:pt x="337" y="222"/>
                  </a:lnTo>
                  <a:lnTo>
                    <a:pt x="339" y="222"/>
                  </a:lnTo>
                  <a:lnTo>
                    <a:pt x="339" y="222"/>
                  </a:lnTo>
                  <a:lnTo>
                    <a:pt x="337" y="222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5" y="220"/>
                  </a:lnTo>
                  <a:lnTo>
                    <a:pt x="335" y="220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4"/>
                  </a:lnTo>
                  <a:lnTo>
                    <a:pt x="335" y="214"/>
                  </a:lnTo>
                  <a:lnTo>
                    <a:pt x="335" y="212"/>
                  </a:lnTo>
                  <a:lnTo>
                    <a:pt x="335" y="212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35" y="203"/>
                  </a:lnTo>
                  <a:lnTo>
                    <a:pt x="335" y="199"/>
                  </a:lnTo>
                  <a:lnTo>
                    <a:pt x="333" y="199"/>
                  </a:lnTo>
                  <a:lnTo>
                    <a:pt x="331" y="197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5"/>
                  </a:lnTo>
                  <a:lnTo>
                    <a:pt x="326" y="193"/>
                  </a:lnTo>
                  <a:lnTo>
                    <a:pt x="326" y="191"/>
                  </a:lnTo>
                  <a:lnTo>
                    <a:pt x="322" y="187"/>
                  </a:lnTo>
                  <a:lnTo>
                    <a:pt x="320" y="184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4" y="182"/>
                  </a:lnTo>
                  <a:lnTo>
                    <a:pt x="309" y="180"/>
                  </a:lnTo>
                  <a:lnTo>
                    <a:pt x="307" y="180"/>
                  </a:lnTo>
                  <a:lnTo>
                    <a:pt x="305" y="178"/>
                  </a:lnTo>
                  <a:lnTo>
                    <a:pt x="303" y="176"/>
                  </a:lnTo>
                  <a:lnTo>
                    <a:pt x="303" y="176"/>
                  </a:lnTo>
                  <a:lnTo>
                    <a:pt x="301" y="174"/>
                  </a:lnTo>
                  <a:lnTo>
                    <a:pt x="301" y="172"/>
                  </a:lnTo>
                  <a:lnTo>
                    <a:pt x="299" y="172"/>
                  </a:lnTo>
                  <a:lnTo>
                    <a:pt x="297" y="170"/>
                  </a:lnTo>
                  <a:lnTo>
                    <a:pt x="297" y="170"/>
                  </a:lnTo>
                  <a:lnTo>
                    <a:pt x="295" y="169"/>
                  </a:lnTo>
                  <a:lnTo>
                    <a:pt x="294" y="169"/>
                  </a:lnTo>
                  <a:lnTo>
                    <a:pt x="282" y="159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3" y="153"/>
                  </a:lnTo>
                  <a:lnTo>
                    <a:pt x="271" y="153"/>
                  </a:lnTo>
                  <a:lnTo>
                    <a:pt x="271" y="153"/>
                  </a:lnTo>
                  <a:lnTo>
                    <a:pt x="269" y="152"/>
                  </a:lnTo>
                  <a:lnTo>
                    <a:pt x="269" y="152"/>
                  </a:lnTo>
                  <a:lnTo>
                    <a:pt x="267" y="152"/>
                  </a:lnTo>
                  <a:lnTo>
                    <a:pt x="256" y="148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34"/>
                  </a:lnTo>
                  <a:lnTo>
                    <a:pt x="246" y="134"/>
                  </a:lnTo>
                  <a:lnTo>
                    <a:pt x="242" y="133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39" y="129"/>
                  </a:lnTo>
                  <a:lnTo>
                    <a:pt x="239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5" y="129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14" y="121"/>
                  </a:lnTo>
                  <a:lnTo>
                    <a:pt x="214" y="119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20" y="110"/>
                  </a:lnTo>
                  <a:lnTo>
                    <a:pt x="220" y="104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6" y="97"/>
                  </a:lnTo>
                  <a:lnTo>
                    <a:pt x="216" y="95"/>
                  </a:lnTo>
                  <a:lnTo>
                    <a:pt x="216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5"/>
                  </a:lnTo>
                  <a:lnTo>
                    <a:pt x="212" y="95"/>
                  </a:lnTo>
                  <a:lnTo>
                    <a:pt x="210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1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5" y="93"/>
                  </a:lnTo>
                  <a:lnTo>
                    <a:pt x="203" y="91"/>
                  </a:lnTo>
                  <a:lnTo>
                    <a:pt x="201" y="93"/>
                  </a:lnTo>
                  <a:lnTo>
                    <a:pt x="201" y="91"/>
                  </a:lnTo>
                  <a:lnTo>
                    <a:pt x="201" y="91"/>
                  </a:lnTo>
                  <a:lnTo>
                    <a:pt x="203" y="89"/>
                  </a:lnTo>
                  <a:lnTo>
                    <a:pt x="203" y="87"/>
                  </a:lnTo>
                  <a:lnTo>
                    <a:pt x="203" y="87"/>
                  </a:lnTo>
                  <a:lnTo>
                    <a:pt x="201" y="83"/>
                  </a:lnTo>
                  <a:lnTo>
                    <a:pt x="201" y="81"/>
                  </a:lnTo>
                  <a:lnTo>
                    <a:pt x="199" y="76"/>
                  </a:lnTo>
                  <a:lnTo>
                    <a:pt x="199" y="74"/>
                  </a:lnTo>
                  <a:lnTo>
                    <a:pt x="195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78" y="57"/>
                  </a:lnTo>
                  <a:lnTo>
                    <a:pt x="169" y="45"/>
                  </a:lnTo>
                  <a:lnTo>
                    <a:pt x="167" y="45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8" y="51"/>
                  </a:lnTo>
                  <a:lnTo>
                    <a:pt x="146" y="51"/>
                  </a:lnTo>
                  <a:lnTo>
                    <a:pt x="146" y="49"/>
                  </a:lnTo>
                  <a:lnTo>
                    <a:pt x="144" y="47"/>
                  </a:lnTo>
                  <a:lnTo>
                    <a:pt x="142" y="45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29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9" y="44"/>
                  </a:lnTo>
                  <a:lnTo>
                    <a:pt x="114" y="47"/>
                  </a:lnTo>
                  <a:lnTo>
                    <a:pt x="110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0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1" y="47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4"/>
                  </a:lnTo>
                  <a:lnTo>
                    <a:pt x="76" y="44"/>
                  </a:lnTo>
                  <a:lnTo>
                    <a:pt x="72" y="42"/>
                  </a:lnTo>
                  <a:lnTo>
                    <a:pt x="70" y="40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1" y="23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5" y="66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4" y="91"/>
                  </a:lnTo>
                  <a:lnTo>
                    <a:pt x="47" y="93"/>
                  </a:lnTo>
                  <a:lnTo>
                    <a:pt x="51" y="97"/>
                  </a:lnTo>
                  <a:lnTo>
                    <a:pt x="53" y="99"/>
                  </a:lnTo>
                  <a:lnTo>
                    <a:pt x="55" y="100"/>
                  </a:lnTo>
                  <a:lnTo>
                    <a:pt x="61" y="106"/>
                  </a:lnTo>
                  <a:lnTo>
                    <a:pt x="66" y="114"/>
                  </a:lnTo>
                  <a:lnTo>
                    <a:pt x="68" y="11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7"/>
                  </a:lnTo>
                  <a:lnTo>
                    <a:pt x="95" y="140"/>
                  </a:lnTo>
                  <a:lnTo>
                    <a:pt x="99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18" y="146"/>
                  </a:lnTo>
                  <a:lnTo>
                    <a:pt x="119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27" y="152"/>
                  </a:lnTo>
                  <a:lnTo>
                    <a:pt x="127" y="153"/>
                  </a:lnTo>
                  <a:lnTo>
                    <a:pt x="129" y="155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50" y="180"/>
                  </a:lnTo>
                  <a:lnTo>
                    <a:pt x="152" y="182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5" y="191"/>
                  </a:lnTo>
                  <a:lnTo>
                    <a:pt x="157" y="193"/>
                  </a:lnTo>
                  <a:lnTo>
                    <a:pt x="161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7" y="203"/>
                  </a:lnTo>
                  <a:lnTo>
                    <a:pt x="171" y="205"/>
                  </a:lnTo>
                  <a:lnTo>
                    <a:pt x="172" y="205"/>
                  </a:lnTo>
                  <a:lnTo>
                    <a:pt x="174" y="205"/>
                  </a:lnTo>
                  <a:lnTo>
                    <a:pt x="174" y="205"/>
                  </a:lnTo>
                  <a:lnTo>
                    <a:pt x="174" y="206"/>
                  </a:lnTo>
                  <a:lnTo>
                    <a:pt x="178" y="218"/>
                  </a:lnTo>
                  <a:lnTo>
                    <a:pt x="178" y="22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80" y="239"/>
                  </a:lnTo>
                  <a:lnTo>
                    <a:pt x="182" y="241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91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7" y="244"/>
                  </a:lnTo>
                  <a:lnTo>
                    <a:pt x="199" y="244"/>
                  </a:lnTo>
                  <a:lnTo>
                    <a:pt x="201" y="246"/>
                  </a:lnTo>
                  <a:lnTo>
                    <a:pt x="208" y="250"/>
                  </a:lnTo>
                  <a:lnTo>
                    <a:pt x="212" y="252"/>
                  </a:lnTo>
                  <a:lnTo>
                    <a:pt x="216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9"/>
                  </a:lnTo>
                  <a:lnTo>
                    <a:pt x="220" y="261"/>
                  </a:lnTo>
                  <a:lnTo>
                    <a:pt x="222" y="261"/>
                  </a:lnTo>
                  <a:lnTo>
                    <a:pt x="222" y="261"/>
                  </a:lnTo>
                  <a:lnTo>
                    <a:pt x="224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7" y="267"/>
                  </a:lnTo>
                  <a:lnTo>
                    <a:pt x="241" y="271"/>
                  </a:lnTo>
                  <a:lnTo>
                    <a:pt x="246" y="278"/>
                  </a:lnTo>
                  <a:lnTo>
                    <a:pt x="248" y="280"/>
                  </a:lnTo>
                  <a:lnTo>
                    <a:pt x="250" y="282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4" y="282"/>
                  </a:lnTo>
                  <a:lnTo>
                    <a:pt x="254" y="282"/>
                  </a:lnTo>
                  <a:lnTo>
                    <a:pt x="254" y="284"/>
                  </a:lnTo>
                  <a:lnTo>
                    <a:pt x="254" y="284"/>
                  </a:lnTo>
                  <a:lnTo>
                    <a:pt x="256" y="284"/>
                  </a:lnTo>
                  <a:lnTo>
                    <a:pt x="258" y="284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6" y="290"/>
                  </a:lnTo>
                  <a:lnTo>
                    <a:pt x="254" y="292"/>
                  </a:lnTo>
                  <a:lnTo>
                    <a:pt x="254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2"/>
                  </a:lnTo>
                  <a:lnTo>
                    <a:pt x="252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4"/>
                  </a:lnTo>
                  <a:lnTo>
                    <a:pt x="250" y="295"/>
                  </a:lnTo>
                  <a:lnTo>
                    <a:pt x="250" y="295"/>
                  </a:lnTo>
                  <a:lnTo>
                    <a:pt x="252" y="295"/>
                  </a:lnTo>
                  <a:lnTo>
                    <a:pt x="252" y="295"/>
                  </a:lnTo>
                  <a:lnTo>
                    <a:pt x="252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4" y="303"/>
                  </a:lnTo>
                  <a:lnTo>
                    <a:pt x="256" y="303"/>
                  </a:lnTo>
                  <a:lnTo>
                    <a:pt x="258" y="307"/>
                  </a:lnTo>
                  <a:lnTo>
                    <a:pt x="258" y="307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60" y="312"/>
                  </a:lnTo>
                  <a:lnTo>
                    <a:pt x="263" y="322"/>
                  </a:lnTo>
                  <a:lnTo>
                    <a:pt x="267" y="335"/>
                  </a:lnTo>
                  <a:lnTo>
                    <a:pt x="267" y="337"/>
                  </a:lnTo>
                  <a:lnTo>
                    <a:pt x="267" y="341"/>
                  </a:lnTo>
                  <a:lnTo>
                    <a:pt x="267" y="341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1" y="354"/>
                  </a:lnTo>
                  <a:lnTo>
                    <a:pt x="273" y="356"/>
                  </a:lnTo>
                  <a:lnTo>
                    <a:pt x="275" y="354"/>
                  </a:lnTo>
                  <a:lnTo>
                    <a:pt x="275" y="356"/>
                  </a:lnTo>
                  <a:lnTo>
                    <a:pt x="277" y="356"/>
                  </a:lnTo>
                  <a:lnTo>
                    <a:pt x="277" y="358"/>
                  </a:lnTo>
                  <a:lnTo>
                    <a:pt x="275" y="362"/>
                  </a:lnTo>
                  <a:lnTo>
                    <a:pt x="277" y="364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8" y="365"/>
                  </a:lnTo>
                  <a:lnTo>
                    <a:pt x="278" y="369"/>
                  </a:lnTo>
                  <a:lnTo>
                    <a:pt x="278" y="371"/>
                  </a:lnTo>
                  <a:lnTo>
                    <a:pt x="277" y="375"/>
                  </a:lnTo>
                  <a:lnTo>
                    <a:pt x="278" y="375"/>
                  </a:lnTo>
                  <a:lnTo>
                    <a:pt x="278" y="375"/>
                  </a:lnTo>
                  <a:lnTo>
                    <a:pt x="280" y="375"/>
                  </a:lnTo>
                  <a:lnTo>
                    <a:pt x="280" y="377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81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6" y="383"/>
                  </a:lnTo>
                  <a:lnTo>
                    <a:pt x="286" y="383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2" y="381"/>
                  </a:lnTo>
                  <a:lnTo>
                    <a:pt x="294" y="383"/>
                  </a:lnTo>
                  <a:lnTo>
                    <a:pt x="294" y="384"/>
                  </a:lnTo>
                  <a:lnTo>
                    <a:pt x="295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9" y="386"/>
                  </a:lnTo>
                  <a:lnTo>
                    <a:pt x="303" y="386"/>
                  </a:lnTo>
                  <a:lnTo>
                    <a:pt x="305" y="388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6" y="396"/>
                  </a:lnTo>
                  <a:lnTo>
                    <a:pt x="320" y="400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20" y="405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9"/>
                  </a:lnTo>
                  <a:lnTo>
                    <a:pt x="320" y="409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4" y="413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7"/>
                  </a:lnTo>
                  <a:lnTo>
                    <a:pt x="324" y="418"/>
                  </a:lnTo>
                  <a:lnTo>
                    <a:pt x="326" y="420"/>
                  </a:lnTo>
                  <a:lnTo>
                    <a:pt x="330" y="420"/>
                  </a:lnTo>
                  <a:lnTo>
                    <a:pt x="330" y="422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7" y="428"/>
                  </a:lnTo>
                  <a:lnTo>
                    <a:pt x="339" y="430"/>
                  </a:lnTo>
                  <a:lnTo>
                    <a:pt x="343" y="436"/>
                  </a:lnTo>
                  <a:lnTo>
                    <a:pt x="345" y="439"/>
                  </a:lnTo>
                  <a:lnTo>
                    <a:pt x="347" y="441"/>
                  </a:lnTo>
                  <a:lnTo>
                    <a:pt x="356" y="453"/>
                  </a:lnTo>
                  <a:lnTo>
                    <a:pt x="358" y="454"/>
                  </a:lnTo>
                  <a:lnTo>
                    <a:pt x="360" y="458"/>
                  </a:lnTo>
                  <a:lnTo>
                    <a:pt x="360" y="462"/>
                  </a:lnTo>
                  <a:lnTo>
                    <a:pt x="362" y="466"/>
                  </a:lnTo>
                  <a:lnTo>
                    <a:pt x="364" y="468"/>
                  </a:lnTo>
                  <a:lnTo>
                    <a:pt x="364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6" y="477"/>
                  </a:lnTo>
                  <a:lnTo>
                    <a:pt x="366" y="477"/>
                  </a:lnTo>
                  <a:lnTo>
                    <a:pt x="366" y="479"/>
                  </a:lnTo>
                  <a:lnTo>
                    <a:pt x="366" y="481"/>
                  </a:lnTo>
                  <a:lnTo>
                    <a:pt x="366" y="481"/>
                  </a:lnTo>
                  <a:lnTo>
                    <a:pt x="364" y="481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5" y="487"/>
                  </a:lnTo>
                  <a:lnTo>
                    <a:pt x="375" y="487"/>
                  </a:lnTo>
                  <a:lnTo>
                    <a:pt x="375" y="489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9" y="498"/>
                  </a:lnTo>
                  <a:lnTo>
                    <a:pt x="379" y="498"/>
                  </a:lnTo>
                  <a:lnTo>
                    <a:pt x="379" y="502"/>
                  </a:lnTo>
                  <a:lnTo>
                    <a:pt x="381" y="50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11"/>
                  </a:lnTo>
                  <a:lnTo>
                    <a:pt x="388" y="517"/>
                  </a:lnTo>
                  <a:lnTo>
                    <a:pt x="388" y="517"/>
                  </a:lnTo>
                  <a:lnTo>
                    <a:pt x="388" y="519"/>
                  </a:lnTo>
                  <a:lnTo>
                    <a:pt x="390" y="519"/>
                  </a:lnTo>
                  <a:lnTo>
                    <a:pt x="394" y="523"/>
                  </a:lnTo>
                  <a:lnTo>
                    <a:pt x="394" y="525"/>
                  </a:lnTo>
                  <a:lnTo>
                    <a:pt x="394" y="525"/>
                  </a:lnTo>
                  <a:lnTo>
                    <a:pt x="396" y="528"/>
                  </a:lnTo>
                  <a:lnTo>
                    <a:pt x="396" y="530"/>
                  </a:lnTo>
                  <a:lnTo>
                    <a:pt x="396" y="534"/>
                  </a:lnTo>
                  <a:lnTo>
                    <a:pt x="396" y="536"/>
                  </a:lnTo>
                  <a:lnTo>
                    <a:pt x="394" y="540"/>
                  </a:lnTo>
                  <a:lnTo>
                    <a:pt x="392" y="542"/>
                  </a:lnTo>
                  <a:lnTo>
                    <a:pt x="392" y="542"/>
                  </a:lnTo>
                  <a:lnTo>
                    <a:pt x="394" y="543"/>
                  </a:lnTo>
                  <a:lnTo>
                    <a:pt x="400" y="553"/>
                  </a:lnTo>
                  <a:lnTo>
                    <a:pt x="405" y="562"/>
                  </a:lnTo>
                  <a:lnTo>
                    <a:pt x="411" y="570"/>
                  </a:lnTo>
                  <a:lnTo>
                    <a:pt x="413" y="572"/>
                  </a:lnTo>
                  <a:lnTo>
                    <a:pt x="417" y="574"/>
                  </a:lnTo>
                  <a:lnTo>
                    <a:pt x="422" y="578"/>
                  </a:lnTo>
                  <a:lnTo>
                    <a:pt x="424" y="579"/>
                  </a:lnTo>
                  <a:lnTo>
                    <a:pt x="426" y="581"/>
                  </a:lnTo>
                  <a:lnTo>
                    <a:pt x="432" y="591"/>
                  </a:lnTo>
                  <a:lnTo>
                    <a:pt x="432" y="593"/>
                  </a:lnTo>
                  <a:lnTo>
                    <a:pt x="441" y="610"/>
                  </a:lnTo>
                  <a:lnTo>
                    <a:pt x="443" y="610"/>
                  </a:lnTo>
                  <a:lnTo>
                    <a:pt x="445" y="614"/>
                  </a:lnTo>
                  <a:lnTo>
                    <a:pt x="447" y="615"/>
                  </a:lnTo>
                  <a:lnTo>
                    <a:pt x="464" y="627"/>
                  </a:lnTo>
                  <a:lnTo>
                    <a:pt x="475" y="636"/>
                  </a:lnTo>
                  <a:lnTo>
                    <a:pt x="487" y="642"/>
                  </a:lnTo>
                  <a:lnTo>
                    <a:pt x="487" y="642"/>
                  </a:lnTo>
                  <a:lnTo>
                    <a:pt x="487" y="644"/>
                  </a:lnTo>
                  <a:lnTo>
                    <a:pt x="489" y="646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51"/>
                  </a:lnTo>
                  <a:lnTo>
                    <a:pt x="489" y="651"/>
                  </a:lnTo>
                  <a:lnTo>
                    <a:pt x="490" y="653"/>
                  </a:lnTo>
                  <a:lnTo>
                    <a:pt x="492" y="655"/>
                  </a:lnTo>
                  <a:lnTo>
                    <a:pt x="492" y="657"/>
                  </a:lnTo>
                  <a:lnTo>
                    <a:pt x="492" y="657"/>
                  </a:lnTo>
                  <a:lnTo>
                    <a:pt x="490" y="659"/>
                  </a:lnTo>
                  <a:lnTo>
                    <a:pt x="490" y="661"/>
                  </a:lnTo>
                  <a:lnTo>
                    <a:pt x="490" y="663"/>
                  </a:lnTo>
                  <a:lnTo>
                    <a:pt x="492" y="665"/>
                  </a:lnTo>
                  <a:lnTo>
                    <a:pt x="494" y="667"/>
                  </a:lnTo>
                  <a:lnTo>
                    <a:pt x="496" y="667"/>
                  </a:lnTo>
                  <a:lnTo>
                    <a:pt x="508" y="676"/>
                  </a:lnTo>
                  <a:lnTo>
                    <a:pt x="519" y="684"/>
                  </a:lnTo>
                  <a:lnTo>
                    <a:pt x="530" y="693"/>
                  </a:lnTo>
                  <a:lnTo>
                    <a:pt x="532" y="695"/>
                  </a:lnTo>
                  <a:lnTo>
                    <a:pt x="532" y="697"/>
                  </a:lnTo>
                  <a:lnTo>
                    <a:pt x="534" y="699"/>
                  </a:lnTo>
                  <a:lnTo>
                    <a:pt x="542" y="703"/>
                  </a:lnTo>
                  <a:lnTo>
                    <a:pt x="551" y="706"/>
                  </a:lnTo>
                  <a:lnTo>
                    <a:pt x="559" y="714"/>
                  </a:lnTo>
                  <a:lnTo>
                    <a:pt x="559" y="716"/>
                  </a:lnTo>
                  <a:lnTo>
                    <a:pt x="561" y="718"/>
                  </a:lnTo>
                  <a:lnTo>
                    <a:pt x="561" y="720"/>
                  </a:lnTo>
                  <a:lnTo>
                    <a:pt x="562" y="720"/>
                  </a:lnTo>
                  <a:lnTo>
                    <a:pt x="562" y="718"/>
                  </a:lnTo>
                  <a:lnTo>
                    <a:pt x="564" y="720"/>
                  </a:lnTo>
                  <a:lnTo>
                    <a:pt x="564" y="720"/>
                  </a:lnTo>
                  <a:lnTo>
                    <a:pt x="566" y="720"/>
                  </a:lnTo>
                  <a:lnTo>
                    <a:pt x="566" y="723"/>
                  </a:lnTo>
                  <a:lnTo>
                    <a:pt x="566" y="723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2" y="723"/>
                  </a:lnTo>
                  <a:lnTo>
                    <a:pt x="572" y="723"/>
                  </a:lnTo>
                  <a:lnTo>
                    <a:pt x="574" y="723"/>
                  </a:lnTo>
                  <a:lnTo>
                    <a:pt x="574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7"/>
                  </a:lnTo>
                  <a:lnTo>
                    <a:pt x="576" y="727"/>
                  </a:lnTo>
                  <a:lnTo>
                    <a:pt x="578" y="727"/>
                  </a:lnTo>
                  <a:lnTo>
                    <a:pt x="578" y="727"/>
                  </a:lnTo>
                  <a:lnTo>
                    <a:pt x="579" y="727"/>
                  </a:lnTo>
                  <a:lnTo>
                    <a:pt x="581" y="727"/>
                  </a:lnTo>
                  <a:lnTo>
                    <a:pt x="581" y="729"/>
                  </a:lnTo>
                  <a:lnTo>
                    <a:pt x="583" y="731"/>
                  </a:lnTo>
                  <a:lnTo>
                    <a:pt x="583" y="731"/>
                  </a:lnTo>
                  <a:lnTo>
                    <a:pt x="585" y="729"/>
                  </a:lnTo>
                  <a:lnTo>
                    <a:pt x="585" y="729"/>
                  </a:lnTo>
                  <a:lnTo>
                    <a:pt x="587" y="729"/>
                  </a:lnTo>
                  <a:lnTo>
                    <a:pt x="587" y="731"/>
                  </a:lnTo>
                  <a:lnTo>
                    <a:pt x="587" y="731"/>
                  </a:lnTo>
                  <a:lnTo>
                    <a:pt x="589" y="731"/>
                  </a:lnTo>
                  <a:lnTo>
                    <a:pt x="589" y="731"/>
                  </a:lnTo>
                  <a:lnTo>
                    <a:pt x="587" y="733"/>
                  </a:lnTo>
                  <a:lnTo>
                    <a:pt x="587" y="735"/>
                  </a:lnTo>
                  <a:lnTo>
                    <a:pt x="589" y="735"/>
                  </a:lnTo>
                  <a:lnTo>
                    <a:pt x="589" y="735"/>
                  </a:lnTo>
                  <a:lnTo>
                    <a:pt x="591" y="735"/>
                  </a:lnTo>
                  <a:lnTo>
                    <a:pt x="593" y="735"/>
                  </a:lnTo>
                  <a:lnTo>
                    <a:pt x="593" y="735"/>
                  </a:lnTo>
                  <a:lnTo>
                    <a:pt x="595" y="737"/>
                  </a:lnTo>
                  <a:lnTo>
                    <a:pt x="598" y="740"/>
                  </a:lnTo>
                  <a:lnTo>
                    <a:pt x="600" y="740"/>
                  </a:lnTo>
                  <a:lnTo>
                    <a:pt x="600" y="742"/>
                  </a:lnTo>
                  <a:lnTo>
                    <a:pt x="600" y="742"/>
                  </a:lnTo>
                  <a:lnTo>
                    <a:pt x="600" y="744"/>
                  </a:lnTo>
                  <a:lnTo>
                    <a:pt x="600" y="744"/>
                  </a:lnTo>
                  <a:lnTo>
                    <a:pt x="600" y="746"/>
                  </a:lnTo>
                  <a:lnTo>
                    <a:pt x="598" y="746"/>
                  </a:lnTo>
                  <a:lnTo>
                    <a:pt x="600" y="748"/>
                  </a:lnTo>
                  <a:lnTo>
                    <a:pt x="600" y="748"/>
                  </a:lnTo>
                  <a:lnTo>
                    <a:pt x="602" y="748"/>
                  </a:lnTo>
                  <a:lnTo>
                    <a:pt x="604" y="748"/>
                  </a:lnTo>
                  <a:lnTo>
                    <a:pt x="604" y="748"/>
                  </a:lnTo>
                  <a:lnTo>
                    <a:pt x="606" y="750"/>
                  </a:lnTo>
                  <a:lnTo>
                    <a:pt x="606" y="750"/>
                  </a:lnTo>
                  <a:lnTo>
                    <a:pt x="606" y="752"/>
                  </a:lnTo>
                  <a:lnTo>
                    <a:pt x="606" y="754"/>
                  </a:lnTo>
                  <a:lnTo>
                    <a:pt x="606" y="754"/>
                  </a:lnTo>
                  <a:lnTo>
                    <a:pt x="610" y="757"/>
                  </a:lnTo>
                  <a:lnTo>
                    <a:pt x="614" y="763"/>
                  </a:lnTo>
                  <a:lnTo>
                    <a:pt x="615" y="763"/>
                  </a:lnTo>
                  <a:lnTo>
                    <a:pt x="615" y="765"/>
                  </a:lnTo>
                  <a:lnTo>
                    <a:pt x="619" y="765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21" y="767"/>
                  </a:lnTo>
                  <a:lnTo>
                    <a:pt x="621" y="769"/>
                  </a:lnTo>
                  <a:lnTo>
                    <a:pt x="621" y="769"/>
                  </a:lnTo>
                  <a:lnTo>
                    <a:pt x="623" y="769"/>
                  </a:lnTo>
                  <a:lnTo>
                    <a:pt x="623" y="769"/>
                  </a:lnTo>
                  <a:lnTo>
                    <a:pt x="627" y="773"/>
                  </a:lnTo>
                  <a:lnTo>
                    <a:pt x="627" y="773"/>
                  </a:lnTo>
                  <a:lnTo>
                    <a:pt x="627" y="774"/>
                  </a:lnTo>
                  <a:lnTo>
                    <a:pt x="627" y="776"/>
                  </a:lnTo>
                  <a:lnTo>
                    <a:pt x="631" y="778"/>
                  </a:lnTo>
                  <a:lnTo>
                    <a:pt x="632" y="780"/>
                  </a:lnTo>
                  <a:lnTo>
                    <a:pt x="636" y="784"/>
                  </a:lnTo>
                  <a:lnTo>
                    <a:pt x="636" y="784"/>
                  </a:lnTo>
                  <a:lnTo>
                    <a:pt x="638" y="786"/>
                  </a:lnTo>
                  <a:lnTo>
                    <a:pt x="638" y="786"/>
                  </a:lnTo>
                  <a:lnTo>
                    <a:pt x="640" y="786"/>
                  </a:lnTo>
                  <a:lnTo>
                    <a:pt x="642" y="790"/>
                  </a:lnTo>
                  <a:lnTo>
                    <a:pt x="644" y="792"/>
                  </a:lnTo>
                  <a:lnTo>
                    <a:pt x="644" y="792"/>
                  </a:lnTo>
                  <a:lnTo>
                    <a:pt x="644" y="795"/>
                  </a:lnTo>
                  <a:lnTo>
                    <a:pt x="644" y="795"/>
                  </a:lnTo>
                  <a:lnTo>
                    <a:pt x="653" y="795"/>
                  </a:lnTo>
                  <a:lnTo>
                    <a:pt x="655" y="795"/>
                  </a:lnTo>
                  <a:lnTo>
                    <a:pt x="655" y="795"/>
                  </a:lnTo>
                  <a:lnTo>
                    <a:pt x="655" y="793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8"/>
                  </a:lnTo>
                  <a:lnTo>
                    <a:pt x="642" y="771"/>
                  </a:lnTo>
                  <a:lnTo>
                    <a:pt x="642" y="769"/>
                  </a:lnTo>
                  <a:lnTo>
                    <a:pt x="642" y="769"/>
                  </a:lnTo>
                  <a:lnTo>
                    <a:pt x="644" y="767"/>
                  </a:lnTo>
                  <a:lnTo>
                    <a:pt x="644" y="767"/>
                  </a:lnTo>
                  <a:lnTo>
                    <a:pt x="646" y="767"/>
                  </a:lnTo>
                  <a:lnTo>
                    <a:pt x="648" y="767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9" y="767"/>
                  </a:lnTo>
                  <a:lnTo>
                    <a:pt x="651" y="767"/>
                  </a:lnTo>
                  <a:lnTo>
                    <a:pt x="653" y="767"/>
                  </a:lnTo>
                  <a:lnTo>
                    <a:pt x="653" y="769"/>
                  </a:lnTo>
                  <a:lnTo>
                    <a:pt x="659" y="773"/>
                  </a:lnTo>
                  <a:lnTo>
                    <a:pt x="659" y="774"/>
                  </a:lnTo>
                  <a:lnTo>
                    <a:pt x="663" y="774"/>
                  </a:lnTo>
                  <a:lnTo>
                    <a:pt x="667" y="778"/>
                  </a:lnTo>
                  <a:lnTo>
                    <a:pt x="678" y="784"/>
                  </a:lnTo>
                  <a:lnTo>
                    <a:pt x="682" y="786"/>
                  </a:lnTo>
                  <a:lnTo>
                    <a:pt x="682" y="786"/>
                  </a:lnTo>
                  <a:close/>
                  <a:moveTo>
                    <a:pt x="704" y="797"/>
                  </a:moveTo>
                  <a:lnTo>
                    <a:pt x="706" y="797"/>
                  </a:lnTo>
                  <a:lnTo>
                    <a:pt x="706" y="799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4" y="795"/>
                  </a:lnTo>
                  <a:lnTo>
                    <a:pt x="704" y="795"/>
                  </a:lnTo>
                  <a:lnTo>
                    <a:pt x="704" y="797"/>
                  </a:lnTo>
                  <a:lnTo>
                    <a:pt x="704" y="797"/>
                  </a:lnTo>
                  <a:lnTo>
                    <a:pt x="704" y="797"/>
                  </a:lnTo>
                  <a:close/>
                  <a:moveTo>
                    <a:pt x="729" y="797"/>
                  </a:moveTo>
                  <a:lnTo>
                    <a:pt x="729" y="797"/>
                  </a:lnTo>
                  <a:lnTo>
                    <a:pt x="729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29" y="797"/>
                  </a:lnTo>
                  <a:close/>
                  <a:moveTo>
                    <a:pt x="704" y="809"/>
                  </a:moveTo>
                  <a:lnTo>
                    <a:pt x="704" y="809"/>
                  </a:lnTo>
                  <a:lnTo>
                    <a:pt x="703" y="809"/>
                  </a:lnTo>
                  <a:lnTo>
                    <a:pt x="703" y="809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2"/>
                  </a:lnTo>
                  <a:lnTo>
                    <a:pt x="704" y="812"/>
                  </a:lnTo>
                  <a:lnTo>
                    <a:pt x="704" y="810"/>
                  </a:lnTo>
                  <a:lnTo>
                    <a:pt x="704" y="810"/>
                  </a:lnTo>
                  <a:lnTo>
                    <a:pt x="704" y="809"/>
                  </a:lnTo>
                  <a:lnTo>
                    <a:pt x="704" y="809"/>
                  </a:lnTo>
                  <a:close/>
                  <a:moveTo>
                    <a:pt x="1880" y="1138"/>
                  </a:moveTo>
                  <a:lnTo>
                    <a:pt x="1880" y="1138"/>
                  </a:lnTo>
                  <a:lnTo>
                    <a:pt x="1880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6" y="1138"/>
                  </a:lnTo>
                  <a:lnTo>
                    <a:pt x="1878" y="1138"/>
                  </a:lnTo>
                  <a:lnTo>
                    <a:pt x="1878" y="1138"/>
                  </a:lnTo>
                  <a:lnTo>
                    <a:pt x="1880" y="1140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close/>
                  <a:moveTo>
                    <a:pt x="710" y="793"/>
                  </a:move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0"/>
                  </a:lnTo>
                  <a:lnTo>
                    <a:pt x="710" y="790"/>
                  </a:lnTo>
                  <a:lnTo>
                    <a:pt x="708" y="790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6" y="792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10" y="793"/>
                  </a:lnTo>
                  <a:close/>
                  <a:moveTo>
                    <a:pt x="1700" y="1093"/>
                  </a:moveTo>
                  <a:lnTo>
                    <a:pt x="1698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696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1"/>
                  </a:lnTo>
                  <a:lnTo>
                    <a:pt x="1700" y="1093"/>
                  </a:lnTo>
                  <a:close/>
                  <a:moveTo>
                    <a:pt x="1795" y="1111"/>
                  </a:moveTo>
                  <a:lnTo>
                    <a:pt x="1793" y="1111"/>
                  </a:lnTo>
                  <a:lnTo>
                    <a:pt x="1791" y="1111"/>
                  </a:lnTo>
                  <a:lnTo>
                    <a:pt x="1789" y="1113"/>
                  </a:lnTo>
                  <a:lnTo>
                    <a:pt x="1789" y="1113"/>
                  </a:lnTo>
                  <a:lnTo>
                    <a:pt x="1789" y="1115"/>
                  </a:lnTo>
                  <a:lnTo>
                    <a:pt x="1791" y="1115"/>
                  </a:lnTo>
                  <a:lnTo>
                    <a:pt x="1791" y="1115"/>
                  </a:lnTo>
                  <a:lnTo>
                    <a:pt x="1793" y="1113"/>
                  </a:lnTo>
                  <a:lnTo>
                    <a:pt x="1795" y="1113"/>
                  </a:lnTo>
                  <a:lnTo>
                    <a:pt x="1795" y="1113"/>
                  </a:lnTo>
                  <a:lnTo>
                    <a:pt x="1795" y="1111"/>
                  </a:lnTo>
                  <a:lnTo>
                    <a:pt x="1795" y="1111"/>
                  </a:lnTo>
                  <a:lnTo>
                    <a:pt x="1795" y="1111"/>
                  </a:lnTo>
                  <a:close/>
                  <a:moveTo>
                    <a:pt x="1740" y="1070"/>
                  </a:moveTo>
                  <a:lnTo>
                    <a:pt x="1740" y="1068"/>
                  </a:lnTo>
                  <a:lnTo>
                    <a:pt x="1738" y="1066"/>
                  </a:lnTo>
                  <a:lnTo>
                    <a:pt x="1732" y="1064"/>
                  </a:lnTo>
                  <a:lnTo>
                    <a:pt x="1730" y="1062"/>
                  </a:lnTo>
                  <a:lnTo>
                    <a:pt x="1729" y="1060"/>
                  </a:lnTo>
                  <a:lnTo>
                    <a:pt x="1727" y="1055"/>
                  </a:lnTo>
                  <a:lnTo>
                    <a:pt x="1725" y="1053"/>
                  </a:lnTo>
                  <a:lnTo>
                    <a:pt x="1719" y="1051"/>
                  </a:lnTo>
                  <a:lnTo>
                    <a:pt x="1719" y="1049"/>
                  </a:lnTo>
                  <a:lnTo>
                    <a:pt x="1719" y="1047"/>
                  </a:lnTo>
                  <a:lnTo>
                    <a:pt x="1717" y="1047"/>
                  </a:lnTo>
                  <a:lnTo>
                    <a:pt x="1717" y="1045"/>
                  </a:lnTo>
                  <a:lnTo>
                    <a:pt x="1715" y="1045"/>
                  </a:lnTo>
                  <a:lnTo>
                    <a:pt x="1712" y="1047"/>
                  </a:lnTo>
                  <a:lnTo>
                    <a:pt x="1710" y="1047"/>
                  </a:lnTo>
                  <a:lnTo>
                    <a:pt x="1710" y="1047"/>
                  </a:lnTo>
                  <a:lnTo>
                    <a:pt x="1710" y="1049"/>
                  </a:lnTo>
                  <a:lnTo>
                    <a:pt x="1708" y="1049"/>
                  </a:lnTo>
                  <a:lnTo>
                    <a:pt x="1704" y="1047"/>
                  </a:lnTo>
                  <a:lnTo>
                    <a:pt x="1704" y="1045"/>
                  </a:lnTo>
                  <a:lnTo>
                    <a:pt x="1702" y="1045"/>
                  </a:lnTo>
                  <a:lnTo>
                    <a:pt x="1702" y="1041"/>
                  </a:lnTo>
                  <a:lnTo>
                    <a:pt x="1702" y="1040"/>
                  </a:lnTo>
                  <a:lnTo>
                    <a:pt x="1702" y="1038"/>
                  </a:lnTo>
                  <a:lnTo>
                    <a:pt x="1700" y="1036"/>
                  </a:lnTo>
                  <a:lnTo>
                    <a:pt x="1700" y="1036"/>
                  </a:lnTo>
                  <a:lnTo>
                    <a:pt x="1698" y="1034"/>
                  </a:lnTo>
                  <a:lnTo>
                    <a:pt x="1696" y="1036"/>
                  </a:lnTo>
                  <a:lnTo>
                    <a:pt x="1696" y="1036"/>
                  </a:lnTo>
                  <a:lnTo>
                    <a:pt x="1694" y="1036"/>
                  </a:lnTo>
                  <a:lnTo>
                    <a:pt x="1693" y="1036"/>
                  </a:lnTo>
                  <a:lnTo>
                    <a:pt x="1693" y="1034"/>
                  </a:lnTo>
                  <a:lnTo>
                    <a:pt x="1691" y="1032"/>
                  </a:lnTo>
                  <a:lnTo>
                    <a:pt x="1687" y="1026"/>
                  </a:lnTo>
                  <a:lnTo>
                    <a:pt x="1683" y="1024"/>
                  </a:lnTo>
                  <a:lnTo>
                    <a:pt x="1683" y="1024"/>
                  </a:lnTo>
                  <a:lnTo>
                    <a:pt x="1683" y="1023"/>
                  </a:lnTo>
                  <a:lnTo>
                    <a:pt x="1681" y="1023"/>
                  </a:lnTo>
                  <a:lnTo>
                    <a:pt x="1674" y="1028"/>
                  </a:lnTo>
                  <a:lnTo>
                    <a:pt x="1672" y="1028"/>
                  </a:lnTo>
                  <a:lnTo>
                    <a:pt x="1664" y="1028"/>
                  </a:lnTo>
                  <a:lnTo>
                    <a:pt x="1662" y="1028"/>
                  </a:lnTo>
                  <a:lnTo>
                    <a:pt x="1662" y="1026"/>
                  </a:lnTo>
                  <a:lnTo>
                    <a:pt x="1662" y="1026"/>
                  </a:lnTo>
                  <a:lnTo>
                    <a:pt x="1660" y="1026"/>
                  </a:lnTo>
                  <a:lnTo>
                    <a:pt x="1657" y="1026"/>
                  </a:lnTo>
                  <a:lnTo>
                    <a:pt x="1655" y="1028"/>
                  </a:lnTo>
                  <a:lnTo>
                    <a:pt x="1655" y="1028"/>
                  </a:lnTo>
                  <a:lnTo>
                    <a:pt x="1653" y="1028"/>
                  </a:lnTo>
                  <a:lnTo>
                    <a:pt x="1651" y="1028"/>
                  </a:lnTo>
                  <a:lnTo>
                    <a:pt x="1649" y="1026"/>
                  </a:lnTo>
                  <a:lnTo>
                    <a:pt x="1645" y="1028"/>
                  </a:lnTo>
                  <a:lnTo>
                    <a:pt x="1645" y="1028"/>
                  </a:lnTo>
                  <a:lnTo>
                    <a:pt x="1643" y="1028"/>
                  </a:lnTo>
                  <a:lnTo>
                    <a:pt x="1640" y="1028"/>
                  </a:lnTo>
                  <a:lnTo>
                    <a:pt x="1636" y="1028"/>
                  </a:lnTo>
                  <a:lnTo>
                    <a:pt x="1636" y="1028"/>
                  </a:lnTo>
                  <a:lnTo>
                    <a:pt x="1634" y="1028"/>
                  </a:lnTo>
                  <a:lnTo>
                    <a:pt x="1634" y="1028"/>
                  </a:lnTo>
                  <a:lnTo>
                    <a:pt x="1632" y="1028"/>
                  </a:lnTo>
                  <a:lnTo>
                    <a:pt x="1630" y="1028"/>
                  </a:lnTo>
                  <a:lnTo>
                    <a:pt x="1628" y="1030"/>
                  </a:lnTo>
                  <a:lnTo>
                    <a:pt x="1626" y="1030"/>
                  </a:lnTo>
                  <a:lnTo>
                    <a:pt x="1626" y="1030"/>
                  </a:lnTo>
                  <a:lnTo>
                    <a:pt x="1623" y="1032"/>
                  </a:lnTo>
                  <a:lnTo>
                    <a:pt x="1621" y="1032"/>
                  </a:lnTo>
                  <a:lnTo>
                    <a:pt x="1621" y="1032"/>
                  </a:lnTo>
                  <a:lnTo>
                    <a:pt x="1617" y="1036"/>
                  </a:lnTo>
                  <a:lnTo>
                    <a:pt x="1615" y="1038"/>
                  </a:lnTo>
                  <a:lnTo>
                    <a:pt x="1615" y="1040"/>
                  </a:lnTo>
                  <a:lnTo>
                    <a:pt x="1613" y="1041"/>
                  </a:lnTo>
                  <a:lnTo>
                    <a:pt x="1615" y="1041"/>
                  </a:lnTo>
                  <a:lnTo>
                    <a:pt x="1615" y="1043"/>
                  </a:lnTo>
                  <a:lnTo>
                    <a:pt x="1617" y="1043"/>
                  </a:lnTo>
                  <a:lnTo>
                    <a:pt x="1619" y="1045"/>
                  </a:lnTo>
                  <a:lnTo>
                    <a:pt x="1619" y="1045"/>
                  </a:lnTo>
                  <a:lnTo>
                    <a:pt x="1621" y="1047"/>
                  </a:lnTo>
                  <a:lnTo>
                    <a:pt x="1621" y="1049"/>
                  </a:lnTo>
                  <a:lnTo>
                    <a:pt x="1624" y="1051"/>
                  </a:lnTo>
                  <a:lnTo>
                    <a:pt x="1624" y="1051"/>
                  </a:lnTo>
                  <a:lnTo>
                    <a:pt x="1628" y="1053"/>
                  </a:lnTo>
                  <a:lnTo>
                    <a:pt x="1630" y="1053"/>
                  </a:lnTo>
                  <a:lnTo>
                    <a:pt x="1632" y="1053"/>
                  </a:lnTo>
                  <a:lnTo>
                    <a:pt x="1636" y="1053"/>
                  </a:lnTo>
                  <a:lnTo>
                    <a:pt x="1638" y="1053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1" y="1055"/>
                  </a:lnTo>
                  <a:lnTo>
                    <a:pt x="1641" y="1055"/>
                  </a:lnTo>
                  <a:lnTo>
                    <a:pt x="1643" y="1057"/>
                  </a:lnTo>
                  <a:lnTo>
                    <a:pt x="1645" y="1057"/>
                  </a:lnTo>
                  <a:lnTo>
                    <a:pt x="1645" y="1055"/>
                  </a:lnTo>
                  <a:lnTo>
                    <a:pt x="1647" y="1055"/>
                  </a:lnTo>
                  <a:lnTo>
                    <a:pt x="1647" y="1055"/>
                  </a:lnTo>
                  <a:lnTo>
                    <a:pt x="1649" y="1055"/>
                  </a:lnTo>
                  <a:lnTo>
                    <a:pt x="1651" y="1055"/>
                  </a:lnTo>
                  <a:lnTo>
                    <a:pt x="1651" y="1055"/>
                  </a:lnTo>
                  <a:lnTo>
                    <a:pt x="1655" y="1055"/>
                  </a:lnTo>
                  <a:lnTo>
                    <a:pt x="1659" y="1055"/>
                  </a:lnTo>
                  <a:lnTo>
                    <a:pt x="1659" y="1057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0" y="1057"/>
                  </a:lnTo>
                  <a:lnTo>
                    <a:pt x="1664" y="1057"/>
                  </a:lnTo>
                  <a:lnTo>
                    <a:pt x="1664" y="1058"/>
                  </a:lnTo>
                  <a:lnTo>
                    <a:pt x="1664" y="1060"/>
                  </a:lnTo>
                  <a:lnTo>
                    <a:pt x="1664" y="1060"/>
                  </a:lnTo>
                  <a:lnTo>
                    <a:pt x="1670" y="1062"/>
                  </a:lnTo>
                  <a:lnTo>
                    <a:pt x="1672" y="1064"/>
                  </a:lnTo>
                  <a:lnTo>
                    <a:pt x="1674" y="1066"/>
                  </a:lnTo>
                  <a:lnTo>
                    <a:pt x="1676" y="1066"/>
                  </a:lnTo>
                  <a:lnTo>
                    <a:pt x="1676" y="1066"/>
                  </a:lnTo>
                  <a:lnTo>
                    <a:pt x="1677" y="1066"/>
                  </a:lnTo>
                  <a:lnTo>
                    <a:pt x="1677" y="1066"/>
                  </a:lnTo>
                  <a:lnTo>
                    <a:pt x="1677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81" y="1070"/>
                  </a:lnTo>
                  <a:lnTo>
                    <a:pt x="1681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7" y="1074"/>
                  </a:lnTo>
                  <a:lnTo>
                    <a:pt x="1687" y="1076"/>
                  </a:lnTo>
                  <a:lnTo>
                    <a:pt x="1687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91" y="1081"/>
                  </a:lnTo>
                  <a:lnTo>
                    <a:pt x="1693" y="1083"/>
                  </a:lnTo>
                  <a:lnTo>
                    <a:pt x="1694" y="1083"/>
                  </a:lnTo>
                  <a:lnTo>
                    <a:pt x="1694" y="1085"/>
                  </a:lnTo>
                  <a:lnTo>
                    <a:pt x="1696" y="1085"/>
                  </a:lnTo>
                  <a:lnTo>
                    <a:pt x="1696" y="1085"/>
                  </a:lnTo>
                  <a:lnTo>
                    <a:pt x="1700" y="1087"/>
                  </a:lnTo>
                  <a:lnTo>
                    <a:pt x="1700" y="1087"/>
                  </a:lnTo>
                  <a:lnTo>
                    <a:pt x="1702" y="1087"/>
                  </a:lnTo>
                  <a:lnTo>
                    <a:pt x="1712" y="1089"/>
                  </a:lnTo>
                  <a:lnTo>
                    <a:pt x="1713" y="1089"/>
                  </a:lnTo>
                  <a:lnTo>
                    <a:pt x="1715" y="1091"/>
                  </a:lnTo>
                  <a:lnTo>
                    <a:pt x="1715" y="1093"/>
                  </a:lnTo>
                  <a:lnTo>
                    <a:pt x="1717" y="1093"/>
                  </a:lnTo>
                  <a:lnTo>
                    <a:pt x="1717" y="1091"/>
                  </a:lnTo>
                  <a:lnTo>
                    <a:pt x="1719" y="1091"/>
                  </a:lnTo>
                  <a:lnTo>
                    <a:pt x="1719" y="1089"/>
                  </a:lnTo>
                  <a:lnTo>
                    <a:pt x="1719" y="1089"/>
                  </a:lnTo>
                  <a:lnTo>
                    <a:pt x="1723" y="1087"/>
                  </a:lnTo>
                  <a:lnTo>
                    <a:pt x="1723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34" y="1085"/>
                  </a:lnTo>
                  <a:lnTo>
                    <a:pt x="1734" y="1085"/>
                  </a:lnTo>
                  <a:lnTo>
                    <a:pt x="1736" y="1083"/>
                  </a:lnTo>
                  <a:lnTo>
                    <a:pt x="1738" y="1079"/>
                  </a:lnTo>
                  <a:lnTo>
                    <a:pt x="1740" y="1077"/>
                  </a:lnTo>
                  <a:lnTo>
                    <a:pt x="1742" y="1077"/>
                  </a:lnTo>
                  <a:lnTo>
                    <a:pt x="1742" y="1074"/>
                  </a:lnTo>
                  <a:lnTo>
                    <a:pt x="1742" y="1072"/>
                  </a:lnTo>
                  <a:lnTo>
                    <a:pt x="1740" y="1070"/>
                  </a:lnTo>
                  <a:close/>
                  <a:moveTo>
                    <a:pt x="1704" y="996"/>
                  </a:moveTo>
                  <a:lnTo>
                    <a:pt x="1704" y="996"/>
                  </a:lnTo>
                  <a:lnTo>
                    <a:pt x="1706" y="996"/>
                  </a:lnTo>
                  <a:lnTo>
                    <a:pt x="1706" y="996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2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close/>
                  <a:moveTo>
                    <a:pt x="1878" y="973"/>
                  </a:moveTo>
                  <a:lnTo>
                    <a:pt x="1874" y="968"/>
                  </a:lnTo>
                  <a:lnTo>
                    <a:pt x="1874" y="968"/>
                  </a:lnTo>
                  <a:lnTo>
                    <a:pt x="1874" y="968"/>
                  </a:lnTo>
                  <a:lnTo>
                    <a:pt x="1874" y="966"/>
                  </a:lnTo>
                  <a:lnTo>
                    <a:pt x="1874" y="966"/>
                  </a:lnTo>
                  <a:lnTo>
                    <a:pt x="1874" y="964"/>
                  </a:lnTo>
                  <a:lnTo>
                    <a:pt x="1876" y="964"/>
                  </a:lnTo>
                  <a:lnTo>
                    <a:pt x="1876" y="964"/>
                  </a:lnTo>
                  <a:lnTo>
                    <a:pt x="1876" y="966"/>
                  </a:lnTo>
                  <a:lnTo>
                    <a:pt x="1878" y="966"/>
                  </a:lnTo>
                  <a:lnTo>
                    <a:pt x="1880" y="966"/>
                  </a:lnTo>
                  <a:lnTo>
                    <a:pt x="1882" y="966"/>
                  </a:lnTo>
                  <a:lnTo>
                    <a:pt x="1882" y="966"/>
                  </a:lnTo>
                  <a:lnTo>
                    <a:pt x="1882" y="964"/>
                  </a:lnTo>
                  <a:lnTo>
                    <a:pt x="1882" y="962"/>
                  </a:lnTo>
                  <a:lnTo>
                    <a:pt x="1882" y="960"/>
                  </a:lnTo>
                  <a:lnTo>
                    <a:pt x="1882" y="958"/>
                  </a:lnTo>
                  <a:lnTo>
                    <a:pt x="1884" y="958"/>
                  </a:lnTo>
                  <a:lnTo>
                    <a:pt x="1888" y="958"/>
                  </a:lnTo>
                  <a:lnTo>
                    <a:pt x="1889" y="958"/>
                  </a:lnTo>
                  <a:lnTo>
                    <a:pt x="1889" y="956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8" y="952"/>
                  </a:lnTo>
                  <a:lnTo>
                    <a:pt x="1886" y="949"/>
                  </a:lnTo>
                  <a:lnTo>
                    <a:pt x="1888" y="947"/>
                  </a:lnTo>
                  <a:lnTo>
                    <a:pt x="1886" y="945"/>
                  </a:lnTo>
                  <a:lnTo>
                    <a:pt x="1886" y="945"/>
                  </a:lnTo>
                  <a:lnTo>
                    <a:pt x="1884" y="943"/>
                  </a:lnTo>
                  <a:lnTo>
                    <a:pt x="1882" y="943"/>
                  </a:lnTo>
                  <a:lnTo>
                    <a:pt x="1882" y="941"/>
                  </a:lnTo>
                  <a:lnTo>
                    <a:pt x="1880" y="941"/>
                  </a:lnTo>
                  <a:lnTo>
                    <a:pt x="1880" y="941"/>
                  </a:lnTo>
                  <a:lnTo>
                    <a:pt x="1880" y="939"/>
                  </a:lnTo>
                  <a:lnTo>
                    <a:pt x="1878" y="939"/>
                  </a:lnTo>
                  <a:lnTo>
                    <a:pt x="1878" y="941"/>
                  </a:lnTo>
                  <a:lnTo>
                    <a:pt x="1876" y="941"/>
                  </a:lnTo>
                  <a:lnTo>
                    <a:pt x="1874" y="943"/>
                  </a:lnTo>
                  <a:lnTo>
                    <a:pt x="1872" y="943"/>
                  </a:lnTo>
                  <a:lnTo>
                    <a:pt x="1872" y="945"/>
                  </a:lnTo>
                  <a:lnTo>
                    <a:pt x="1872" y="947"/>
                  </a:lnTo>
                  <a:lnTo>
                    <a:pt x="1871" y="949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6" y="949"/>
                  </a:lnTo>
                  <a:lnTo>
                    <a:pt x="1878" y="949"/>
                  </a:lnTo>
                  <a:lnTo>
                    <a:pt x="1880" y="949"/>
                  </a:lnTo>
                  <a:lnTo>
                    <a:pt x="1882" y="949"/>
                  </a:lnTo>
                  <a:lnTo>
                    <a:pt x="1884" y="949"/>
                  </a:lnTo>
                  <a:lnTo>
                    <a:pt x="1884" y="949"/>
                  </a:lnTo>
                  <a:lnTo>
                    <a:pt x="1884" y="951"/>
                  </a:lnTo>
                  <a:lnTo>
                    <a:pt x="1880" y="954"/>
                  </a:lnTo>
                  <a:lnTo>
                    <a:pt x="1876" y="956"/>
                  </a:lnTo>
                  <a:lnTo>
                    <a:pt x="1874" y="956"/>
                  </a:lnTo>
                  <a:lnTo>
                    <a:pt x="1872" y="958"/>
                  </a:lnTo>
                  <a:lnTo>
                    <a:pt x="1872" y="960"/>
                  </a:lnTo>
                  <a:lnTo>
                    <a:pt x="1871" y="960"/>
                  </a:lnTo>
                  <a:lnTo>
                    <a:pt x="1869" y="960"/>
                  </a:lnTo>
                  <a:lnTo>
                    <a:pt x="1869" y="960"/>
                  </a:lnTo>
                  <a:lnTo>
                    <a:pt x="1867" y="962"/>
                  </a:lnTo>
                  <a:lnTo>
                    <a:pt x="1865" y="960"/>
                  </a:lnTo>
                  <a:lnTo>
                    <a:pt x="1865" y="962"/>
                  </a:lnTo>
                  <a:lnTo>
                    <a:pt x="1861" y="962"/>
                  </a:lnTo>
                  <a:lnTo>
                    <a:pt x="1861" y="962"/>
                  </a:lnTo>
                  <a:lnTo>
                    <a:pt x="1859" y="966"/>
                  </a:lnTo>
                  <a:lnTo>
                    <a:pt x="1857" y="966"/>
                  </a:lnTo>
                  <a:lnTo>
                    <a:pt x="1854" y="968"/>
                  </a:lnTo>
                  <a:lnTo>
                    <a:pt x="1854" y="968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5" y="971"/>
                  </a:lnTo>
                  <a:lnTo>
                    <a:pt x="1855" y="971"/>
                  </a:lnTo>
                  <a:lnTo>
                    <a:pt x="1855" y="973"/>
                  </a:lnTo>
                  <a:lnTo>
                    <a:pt x="1854" y="973"/>
                  </a:lnTo>
                  <a:lnTo>
                    <a:pt x="1854" y="975"/>
                  </a:lnTo>
                  <a:lnTo>
                    <a:pt x="1852" y="975"/>
                  </a:lnTo>
                  <a:lnTo>
                    <a:pt x="1840" y="979"/>
                  </a:lnTo>
                  <a:lnTo>
                    <a:pt x="1838" y="977"/>
                  </a:lnTo>
                  <a:lnTo>
                    <a:pt x="1836" y="977"/>
                  </a:lnTo>
                  <a:lnTo>
                    <a:pt x="1831" y="971"/>
                  </a:lnTo>
                  <a:lnTo>
                    <a:pt x="1829" y="971"/>
                  </a:lnTo>
                  <a:lnTo>
                    <a:pt x="1829" y="971"/>
                  </a:lnTo>
                  <a:lnTo>
                    <a:pt x="1827" y="969"/>
                  </a:lnTo>
                  <a:lnTo>
                    <a:pt x="1825" y="969"/>
                  </a:lnTo>
                  <a:lnTo>
                    <a:pt x="1825" y="969"/>
                  </a:lnTo>
                  <a:lnTo>
                    <a:pt x="1823" y="969"/>
                  </a:lnTo>
                  <a:lnTo>
                    <a:pt x="1823" y="969"/>
                  </a:lnTo>
                  <a:lnTo>
                    <a:pt x="1821" y="969"/>
                  </a:lnTo>
                  <a:lnTo>
                    <a:pt x="1821" y="968"/>
                  </a:lnTo>
                  <a:lnTo>
                    <a:pt x="1821" y="966"/>
                  </a:lnTo>
                  <a:lnTo>
                    <a:pt x="1823" y="966"/>
                  </a:lnTo>
                  <a:lnTo>
                    <a:pt x="1823" y="966"/>
                  </a:lnTo>
                  <a:lnTo>
                    <a:pt x="1823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19" y="966"/>
                  </a:lnTo>
                  <a:lnTo>
                    <a:pt x="1819" y="966"/>
                  </a:lnTo>
                  <a:lnTo>
                    <a:pt x="1818" y="966"/>
                  </a:lnTo>
                  <a:lnTo>
                    <a:pt x="1818" y="966"/>
                  </a:lnTo>
                  <a:lnTo>
                    <a:pt x="1816" y="968"/>
                  </a:lnTo>
                  <a:lnTo>
                    <a:pt x="1816" y="968"/>
                  </a:lnTo>
                  <a:lnTo>
                    <a:pt x="1814" y="969"/>
                  </a:lnTo>
                  <a:lnTo>
                    <a:pt x="1812" y="968"/>
                  </a:lnTo>
                  <a:lnTo>
                    <a:pt x="1810" y="968"/>
                  </a:lnTo>
                  <a:lnTo>
                    <a:pt x="1810" y="968"/>
                  </a:lnTo>
                  <a:lnTo>
                    <a:pt x="1808" y="968"/>
                  </a:lnTo>
                  <a:lnTo>
                    <a:pt x="1808" y="969"/>
                  </a:lnTo>
                  <a:lnTo>
                    <a:pt x="1806" y="969"/>
                  </a:lnTo>
                  <a:lnTo>
                    <a:pt x="1806" y="968"/>
                  </a:lnTo>
                  <a:lnTo>
                    <a:pt x="1806" y="968"/>
                  </a:lnTo>
                  <a:lnTo>
                    <a:pt x="1804" y="968"/>
                  </a:lnTo>
                  <a:lnTo>
                    <a:pt x="1804" y="968"/>
                  </a:lnTo>
                  <a:lnTo>
                    <a:pt x="1801" y="969"/>
                  </a:lnTo>
                  <a:lnTo>
                    <a:pt x="1799" y="969"/>
                  </a:lnTo>
                  <a:lnTo>
                    <a:pt x="1797" y="968"/>
                  </a:lnTo>
                  <a:lnTo>
                    <a:pt x="1795" y="968"/>
                  </a:lnTo>
                  <a:lnTo>
                    <a:pt x="1795" y="968"/>
                  </a:lnTo>
                  <a:lnTo>
                    <a:pt x="1793" y="969"/>
                  </a:lnTo>
                  <a:lnTo>
                    <a:pt x="1793" y="971"/>
                  </a:lnTo>
                  <a:lnTo>
                    <a:pt x="1795" y="971"/>
                  </a:lnTo>
                  <a:lnTo>
                    <a:pt x="1793" y="971"/>
                  </a:lnTo>
                  <a:lnTo>
                    <a:pt x="1791" y="971"/>
                  </a:lnTo>
                  <a:lnTo>
                    <a:pt x="1791" y="971"/>
                  </a:lnTo>
                  <a:lnTo>
                    <a:pt x="1791" y="973"/>
                  </a:lnTo>
                  <a:lnTo>
                    <a:pt x="1791" y="973"/>
                  </a:lnTo>
                  <a:lnTo>
                    <a:pt x="1789" y="975"/>
                  </a:lnTo>
                  <a:lnTo>
                    <a:pt x="1789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5" y="973"/>
                  </a:lnTo>
                  <a:lnTo>
                    <a:pt x="1785" y="973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2" y="975"/>
                  </a:lnTo>
                  <a:lnTo>
                    <a:pt x="1780" y="975"/>
                  </a:lnTo>
                  <a:lnTo>
                    <a:pt x="1778" y="973"/>
                  </a:lnTo>
                  <a:lnTo>
                    <a:pt x="1776" y="971"/>
                  </a:lnTo>
                  <a:lnTo>
                    <a:pt x="1774" y="969"/>
                  </a:lnTo>
                  <a:lnTo>
                    <a:pt x="1772" y="968"/>
                  </a:lnTo>
                  <a:lnTo>
                    <a:pt x="1772" y="968"/>
                  </a:lnTo>
                  <a:lnTo>
                    <a:pt x="1772" y="966"/>
                  </a:lnTo>
                  <a:lnTo>
                    <a:pt x="1770" y="966"/>
                  </a:lnTo>
                  <a:lnTo>
                    <a:pt x="1770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6" y="966"/>
                  </a:lnTo>
                  <a:lnTo>
                    <a:pt x="1766" y="966"/>
                  </a:lnTo>
                  <a:lnTo>
                    <a:pt x="1765" y="966"/>
                  </a:lnTo>
                  <a:lnTo>
                    <a:pt x="1765" y="964"/>
                  </a:lnTo>
                  <a:lnTo>
                    <a:pt x="1765" y="964"/>
                  </a:lnTo>
                  <a:lnTo>
                    <a:pt x="1763" y="964"/>
                  </a:lnTo>
                  <a:lnTo>
                    <a:pt x="1761" y="964"/>
                  </a:lnTo>
                  <a:lnTo>
                    <a:pt x="1761" y="964"/>
                  </a:lnTo>
                  <a:lnTo>
                    <a:pt x="1757" y="962"/>
                  </a:lnTo>
                  <a:lnTo>
                    <a:pt x="1755" y="962"/>
                  </a:lnTo>
                  <a:lnTo>
                    <a:pt x="1755" y="960"/>
                  </a:lnTo>
                  <a:lnTo>
                    <a:pt x="1753" y="958"/>
                  </a:lnTo>
                  <a:lnTo>
                    <a:pt x="1751" y="958"/>
                  </a:lnTo>
                  <a:lnTo>
                    <a:pt x="1749" y="958"/>
                  </a:lnTo>
                  <a:lnTo>
                    <a:pt x="1747" y="958"/>
                  </a:lnTo>
                  <a:lnTo>
                    <a:pt x="1744" y="958"/>
                  </a:lnTo>
                  <a:lnTo>
                    <a:pt x="1742" y="958"/>
                  </a:lnTo>
                  <a:lnTo>
                    <a:pt x="1742" y="958"/>
                  </a:lnTo>
                  <a:lnTo>
                    <a:pt x="1740" y="956"/>
                  </a:lnTo>
                  <a:lnTo>
                    <a:pt x="1736" y="958"/>
                  </a:lnTo>
                  <a:lnTo>
                    <a:pt x="1734" y="956"/>
                  </a:lnTo>
                  <a:lnTo>
                    <a:pt x="1730" y="954"/>
                  </a:lnTo>
                  <a:lnTo>
                    <a:pt x="1730" y="954"/>
                  </a:lnTo>
                  <a:lnTo>
                    <a:pt x="1730" y="952"/>
                  </a:lnTo>
                  <a:lnTo>
                    <a:pt x="1729" y="952"/>
                  </a:lnTo>
                  <a:lnTo>
                    <a:pt x="1725" y="951"/>
                  </a:lnTo>
                  <a:lnTo>
                    <a:pt x="1727" y="952"/>
                  </a:lnTo>
                  <a:lnTo>
                    <a:pt x="1727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3" y="954"/>
                  </a:lnTo>
                  <a:lnTo>
                    <a:pt x="1723" y="952"/>
                  </a:lnTo>
                  <a:lnTo>
                    <a:pt x="1721" y="952"/>
                  </a:lnTo>
                  <a:lnTo>
                    <a:pt x="1719" y="954"/>
                  </a:lnTo>
                  <a:lnTo>
                    <a:pt x="1717" y="954"/>
                  </a:lnTo>
                  <a:lnTo>
                    <a:pt x="1715" y="952"/>
                  </a:lnTo>
                  <a:lnTo>
                    <a:pt x="1715" y="952"/>
                  </a:lnTo>
                  <a:lnTo>
                    <a:pt x="1715" y="951"/>
                  </a:lnTo>
                  <a:lnTo>
                    <a:pt x="1713" y="951"/>
                  </a:lnTo>
                  <a:lnTo>
                    <a:pt x="1713" y="951"/>
                  </a:lnTo>
                  <a:lnTo>
                    <a:pt x="1712" y="952"/>
                  </a:lnTo>
                  <a:lnTo>
                    <a:pt x="1712" y="954"/>
                  </a:lnTo>
                  <a:lnTo>
                    <a:pt x="1704" y="954"/>
                  </a:lnTo>
                  <a:lnTo>
                    <a:pt x="1700" y="954"/>
                  </a:lnTo>
                  <a:lnTo>
                    <a:pt x="1700" y="956"/>
                  </a:lnTo>
                  <a:lnTo>
                    <a:pt x="1698" y="956"/>
                  </a:lnTo>
                  <a:lnTo>
                    <a:pt x="1696" y="958"/>
                  </a:lnTo>
                  <a:lnTo>
                    <a:pt x="1696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58"/>
                  </a:lnTo>
                  <a:lnTo>
                    <a:pt x="1693" y="960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4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3" y="964"/>
                  </a:lnTo>
                  <a:lnTo>
                    <a:pt x="1683" y="966"/>
                  </a:lnTo>
                  <a:lnTo>
                    <a:pt x="1683" y="966"/>
                  </a:lnTo>
                  <a:lnTo>
                    <a:pt x="1681" y="966"/>
                  </a:lnTo>
                  <a:lnTo>
                    <a:pt x="1681" y="966"/>
                  </a:lnTo>
                  <a:lnTo>
                    <a:pt x="1679" y="966"/>
                  </a:lnTo>
                  <a:lnTo>
                    <a:pt x="1679" y="966"/>
                  </a:lnTo>
                  <a:lnTo>
                    <a:pt x="1677" y="964"/>
                  </a:lnTo>
                  <a:lnTo>
                    <a:pt x="1677" y="966"/>
                  </a:lnTo>
                  <a:lnTo>
                    <a:pt x="1677" y="968"/>
                  </a:lnTo>
                  <a:lnTo>
                    <a:pt x="1677" y="969"/>
                  </a:lnTo>
                  <a:lnTo>
                    <a:pt x="1674" y="971"/>
                  </a:lnTo>
                  <a:lnTo>
                    <a:pt x="1672" y="973"/>
                  </a:lnTo>
                  <a:lnTo>
                    <a:pt x="1672" y="975"/>
                  </a:lnTo>
                  <a:lnTo>
                    <a:pt x="1672" y="985"/>
                  </a:lnTo>
                  <a:lnTo>
                    <a:pt x="1674" y="987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6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81" y="994"/>
                  </a:lnTo>
                  <a:lnTo>
                    <a:pt x="1681" y="994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3" y="990"/>
                  </a:lnTo>
                  <a:lnTo>
                    <a:pt x="1689" y="988"/>
                  </a:lnTo>
                  <a:lnTo>
                    <a:pt x="1693" y="988"/>
                  </a:lnTo>
                  <a:lnTo>
                    <a:pt x="1694" y="987"/>
                  </a:lnTo>
                  <a:lnTo>
                    <a:pt x="1694" y="987"/>
                  </a:lnTo>
                  <a:lnTo>
                    <a:pt x="1696" y="987"/>
                  </a:lnTo>
                  <a:lnTo>
                    <a:pt x="1698" y="988"/>
                  </a:lnTo>
                  <a:lnTo>
                    <a:pt x="1700" y="990"/>
                  </a:lnTo>
                  <a:lnTo>
                    <a:pt x="1702" y="990"/>
                  </a:lnTo>
                  <a:lnTo>
                    <a:pt x="1704" y="992"/>
                  </a:lnTo>
                  <a:lnTo>
                    <a:pt x="1708" y="992"/>
                  </a:lnTo>
                  <a:lnTo>
                    <a:pt x="1712" y="988"/>
                  </a:lnTo>
                  <a:lnTo>
                    <a:pt x="1712" y="990"/>
                  </a:lnTo>
                  <a:lnTo>
                    <a:pt x="1713" y="990"/>
                  </a:lnTo>
                  <a:lnTo>
                    <a:pt x="1713" y="988"/>
                  </a:lnTo>
                  <a:lnTo>
                    <a:pt x="1713" y="988"/>
                  </a:lnTo>
                  <a:lnTo>
                    <a:pt x="1715" y="988"/>
                  </a:lnTo>
                  <a:lnTo>
                    <a:pt x="1717" y="990"/>
                  </a:lnTo>
                  <a:lnTo>
                    <a:pt x="1719" y="990"/>
                  </a:lnTo>
                  <a:lnTo>
                    <a:pt x="1721" y="988"/>
                  </a:lnTo>
                  <a:lnTo>
                    <a:pt x="1723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7" y="990"/>
                  </a:lnTo>
                  <a:lnTo>
                    <a:pt x="1727" y="990"/>
                  </a:lnTo>
                  <a:lnTo>
                    <a:pt x="1729" y="990"/>
                  </a:lnTo>
                  <a:lnTo>
                    <a:pt x="1729" y="992"/>
                  </a:lnTo>
                  <a:lnTo>
                    <a:pt x="1730" y="992"/>
                  </a:lnTo>
                  <a:lnTo>
                    <a:pt x="1730" y="992"/>
                  </a:lnTo>
                  <a:lnTo>
                    <a:pt x="1732" y="992"/>
                  </a:lnTo>
                  <a:lnTo>
                    <a:pt x="1732" y="992"/>
                  </a:lnTo>
                  <a:lnTo>
                    <a:pt x="1734" y="994"/>
                  </a:lnTo>
                  <a:lnTo>
                    <a:pt x="1734" y="994"/>
                  </a:lnTo>
                  <a:lnTo>
                    <a:pt x="1736" y="994"/>
                  </a:lnTo>
                  <a:lnTo>
                    <a:pt x="1738" y="994"/>
                  </a:lnTo>
                  <a:lnTo>
                    <a:pt x="1738" y="992"/>
                  </a:lnTo>
                  <a:lnTo>
                    <a:pt x="1738" y="992"/>
                  </a:lnTo>
                  <a:lnTo>
                    <a:pt x="1740" y="990"/>
                  </a:lnTo>
                  <a:lnTo>
                    <a:pt x="1740" y="990"/>
                  </a:lnTo>
                  <a:lnTo>
                    <a:pt x="1742" y="990"/>
                  </a:lnTo>
                  <a:lnTo>
                    <a:pt x="1744" y="992"/>
                  </a:lnTo>
                  <a:lnTo>
                    <a:pt x="1744" y="992"/>
                  </a:lnTo>
                  <a:lnTo>
                    <a:pt x="1744" y="994"/>
                  </a:lnTo>
                  <a:lnTo>
                    <a:pt x="1747" y="998"/>
                  </a:lnTo>
                  <a:lnTo>
                    <a:pt x="1747" y="998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51" y="998"/>
                  </a:lnTo>
                  <a:lnTo>
                    <a:pt x="1753" y="1000"/>
                  </a:lnTo>
                  <a:lnTo>
                    <a:pt x="1757" y="1000"/>
                  </a:lnTo>
                  <a:lnTo>
                    <a:pt x="1757" y="1000"/>
                  </a:lnTo>
                  <a:lnTo>
                    <a:pt x="1763" y="996"/>
                  </a:lnTo>
                  <a:lnTo>
                    <a:pt x="1765" y="996"/>
                  </a:lnTo>
                  <a:lnTo>
                    <a:pt x="1766" y="996"/>
                  </a:lnTo>
                  <a:lnTo>
                    <a:pt x="1774" y="998"/>
                  </a:lnTo>
                  <a:lnTo>
                    <a:pt x="1776" y="998"/>
                  </a:lnTo>
                  <a:lnTo>
                    <a:pt x="1778" y="996"/>
                  </a:lnTo>
                  <a:lnTo>
                    <a:pt x="1778" y="994"/>
                  </a:lnTo>
                  <a:lnTo>
                    <a:pt x="1778" y="992"/>
                  </a:lnTo>
                  <a:lnTo>
                    <a:pt x="1778" y="990"/>
                  </a:lnTo>
                  <a:lnTo>
                    <a:pt x="1778" y="988"/>
                  </a:lnTo>
                  <a:lnTo>
                    <a:pt x="1780" y="988"/>
                  </a:lnTo>
                  <a:lnTo>
                    <a:pt x="1782" y="988"/>
                  </a:lnTo>
                  <a:lnTo>
                    <a:pt x="1783" y="990"/>
                  </a:lnTo>
                  <a:lnTo>
                    <a:pt x="1787" y="990"/>
                  </a:lnTo>
                  <a:lnTo>
                    <a:pt x="1789" y="990"/>
                  </a:lnTo>
                  <a:lnTo>
                    <a:pt x="1793" y="990"/>
                  </a:lnTo>
                  <a:lnTo>
                    <a:pt x="1795" y="992"/>
                  </a:lnTo>
                  <a:lnTo>
                    <a:pt x="1795" y="992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9" y="994"/>
                  </a:lnTo>
                  <a:lnTo>
                    <a:pt x="1801" y="992"/>
                  </a:lnTo>
                  <a:lnTo>
                    <a:pt x="1801" y="994"/>
                  </a:lnTo>
                  <a:lnTo>
                    <a:pt x="1801" y="994"/>
                  </a:lnTo>
                  <a:lnTo>
                    <a:pt x="1802" y="994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6" y="996"/>
                  </a:lnTo>
                  <a:lnTo>
                    <a:pt x="1806" y="996"/>
                  </a:lnTo>
                  <a:lnTo>
                    <a:pt x="1810" y="994"/>
                  </a:lnTo>
                  <a:lnTo>
                    <a:pt x="1812" y="992"/>
                  </a:lnTo>
                  <a:lnTo>
                    <a:pt x="1821" y="990"/>
                  </a:lnTo>
                  <a:lnTo>
                    <a:pt x="1823" y="988"/>
                  </a:lnTo>
                  <a:lnTo>
                    <a:pt x="1825" y="987"/>
                  </a:lnTo>
                  <a:lnTo>
                    <a:pt x="1829" y="985"/>
                  </a:lnTo>
                  <a:lnTo>
                    <a:pt x="1831" y="985"/>
                  </a:lnTo>
                  <a:lnTo>
                    <a:pt x="1836" y="985"/>
                  </a:lnTo>
                  <a:lnTo>
                    <a:pt x="1838" y="987"/>
                  </a:lnTo>
                  <a:lnTo>
                    <a:pt x="1838" y="987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8" y="985"/>
                  </a:lnTo>
                  <a:lnTo>
                    <a:pt x="1852" y="985"/>
                  </a:lnTo>
                  <a:lnTo>
                    <a:pt x="1855" y="983"/>
                  </a:lnTo>
                  <a:lnTo>
                    <a:pt x="1855" y="983"/>
                  </a:lnTo>
                  <a:lnTo>
                    <a:pt x="1857" y="981"/>
                  </a:lnTo>
                  <a:lnTo>
                    <a:pt x="1859" y="981"/>
                  </a:lnTo>
                  <a:lnTo>
                    <a:pt x="1863" y="979"/>
                  </a:lnTo>
                  <a:lnTo>
                    <a:pt x="1865" y="979"/>
                  </a:lnTo>
                  <a:lnTo>
                    <a:pt x="1865" y="979"/>
                  </a:lnTo>
                  <a:lnTo>
                    <a:pt x="1867" y="979"/>
                  </a:lnTo>
                  <a:lnTo>
                    <a:pt x="1867" y="977"/>
                  </a:lnTo>
                  <a:lnTo>
                    <a:pt x="1869" y="979"/>
                  </a:lnTo>
                  <a:lnTo>
                    <a:pt x="1869" y="979"/>
                  </a:lnTo>
                  <a:lnTo>
                    <a:pt x="1871" y="977"/>
                  </a:lnTo>
                  <a:lnTo>
                    <a:pt x="1871" y="977"/>
                  </a:lnTo>
                  <a:lnTo>
                    <a:pt x="1874" y="977"/>
                  </a:lnTo>
                  <a:lnTo>
                    <a:pt x="1874" y="977"/>
                  </a:lnTo>
                  <a:lnTo>
                    <a:pt x="1878" y="975"/>
                  </a:lnTo>
                  <a:lnTo>
                    <a:pt x="1878" y="973"/>
                  </a:lnTo>
                  <a:close/>
                  <a:moveTo>
                    <a:pt x="1819" y="1100"/>
                  </a:moveTo>
                  <a:lnTo>
                    <a:pt x="1818" y="1100"/>
                  </a:lnTo>
                  <a:lnTo>
                    <a:pt x="1816" y="1100"/>
                  </a:lnTo>
                  <a:lnTo>
                    <a:pt x="1816" y="1100"/>
                  </a:lnTo>
                  <a:lnTo>
                    <a:pt x="1814" y="1100"/>
                  </a:lnTo>
                  <a:lnTo>
                    <a:pt x="1812" y="1100"/>
                  </a:lnTo>
                  <a:lnTo>
                    <a:pt x="1812" y="1100"/>
                  </a:lnTo>
                  <a:lnTo>
                    <a:pt x="1808" y="1104"/>
                  </a:lnTo>
                  <a:lnTo>
                    <a:pt x="1801" y="1108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1"/>
                  </a:lnTo>
                  <a:lnTo>
                    <a:pt x="1802" y="1111"/>
                  </a:lnTo>
                  <a:lnTo>
                    <a:pt x="1804" y="1111"/>
                  </a:lnTo>
                  <a:lnTo>
                    <a:pt x="1806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4" y="1111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8" y="1108"/>
                  </a:lnTo>
                  <a:lnTo>
                    <a:pt x="1819" y="1106"/>
                  </a:lnTo>
                  <a:lnTo>
                    <a:pt x="1819" y="1106"/>
                  </a:lnTo>
                  <a:lnTo>
                    <a:pt x="1821" y="1102"/>
                  </a:lnTo>
                  <a:lnTo>
                    <a:pt x="1819" y="1100"/>
                  </a:lnTo>
                  <a:lnTo>
                    <a:pt x="1819" y="1100"/>
                  </a:lnTo>
                  <a:close/>
                  <a:moveTo>
                    <a:pt x="1867" y="1127"/>
                  </a:moveTo>
                  <a:lnTo>
                    <a:pt x="1865" y="1127"/>
                  </a:lnTo>
                  <a:lnTo>
                    <a:pt x="1865" y="1125"/>
                  </a:lnTo>
                  <a:lnTo>
                    <a:pt x="1865" y="1125"/>
                  </a:lnTo>
                  <a:lnTo>
                    <a:pt x="1863" y="1125"/>
                  </a:lnTo>
                  <a:lnTo>
                    <a:pt x="1865" y="1127"/>
                  </a:lnTo>
                  <a:lnTo>
                    <a:pt x="1865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close/>
                  <a:moveTo>
                    <a:pt x="1322" y="981"/>
                  </a:moveTo>
                  <a:lnTo>
                    <a:pt x="1322" y="981"/>
                  </a:lnTo>
                  <a:lnTo>
                    <a:pt x="1320" y="981"/>
                  </a:lnTo>
                  <a:lnTo>
                    <a:pt x="1318" y="979"/>
                  </a:lnTo>
                  <a:lnTo>
                    <a:pt x="1316" y="977"/>
                  </a:lnTo>
                  <a:lnTo>
                    <a:pt x="1314" y="977"/>
                  </a:lnTo>
                  <a:lnTo>
                    <a:pt x="1314" y="977"/>
                  </a:lnTo>
                  <a:lnTo>
                    <a:pt x="1312" y="977"/>
                  </a:lnTo>
                  <a:lnTo>
                    <a:pt x="1310" y="975"/>
                  </a:lnTo>
                  <a:lnTo>
                    <a:pt x="1310" y="975"/>
                  </a:lnTo>
                  <a:lnTo>
                    <a:pt x="1310" y="973"/>
                  </a:lnTo>
                  <a:lnTo>
                    <a:pt x="1310" y="969"/>
                  </a:lnTo>
                  <a:lnTo>
                    <a:pt x="1310" y="966"/>
                  </a:lnTo>
                  <a:lnTo>
                    <a:pt x="1308" y="966"/>
                  </a:lnTo>
                  <a:lnTo>
                    <a:pt x="1308" y="968"/>
                  </a:lnTo>
                  <a:lnTo>
                    <a:pt x="1308" y="969"/>
                  </a:lnTo>
                  <a:lnTo>
                    <a:pt x="1306" y="971"/>
                  </a:lnTo>
                  <a:lnTo>
                    <a:pt x="1306" y="969"/>
                  </a:lnTo>
                  <a:lnTo>
                    <a:pt x="1306" y="969"/>
                  </a:lnTo>
                  <a:lnTo>
                    <a:pt x="1306" y="966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2"/>
                  </a:lnTo>
                  <a:lnTo>
                    <a:pt x="1306" y="960"/>
                  </a:lnTo>
                  <a:lnTo>
                    <a:pt x="1308" y="947"/>
                  </a:lnTo>
                  <a:lnTo>
                    <a:pt x="1310" y="935"/>
                  </a:lnTo>
                  <a:lnTo>
                    <a:pt x="1310" y="934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0"/>
                  </a:lnTo>
                  <a:lnTo>
                    <a:pt x="1310" y="930"/>
                  </a:lnTo>
                  <a:lnTo>
                    <a:pt x="1312" y="928"/>
                  </a:lnTo>
                  <a:lnTo>
                    <a:pt x="1312" y="928"/>
                  </a:lnTo>
                  <a:lnTo>
                    <a:pt x="1312" y="926"/>
                  </a:lnTo>
                  <a:lnTo>
                    <a:pt x="1312" y="924"/>
                  </a:lnTo>
                  <a:lnTo>
                    <a:pt x="1312" y="922"/>
                  </a:lnTo>
                  <a:lnTo>
                    <a:pt x="1310" y="922"/>
                  </a:lnTo>
                  <a:lnTo>
                    <a:pt x="1308" y="920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5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299" y="915"/>
                  </a:lnTo>
                  <a:lnTo>
                    <a:pt x="1299" y="915"/>
                  </a:lnTo>
                  <a:lnTo>
                    <a:pt x="1297" y="915"/>
                  </a:lnTo>
                  <a:lnTo>
                    <a:pt x="1293" y="916"/>
                  </a:lnTo>
                  <a:lnTo>
                    <a:pt x="1293" y="916"/>
                  </a:lnTo>
                  <a:lnTo>
                    <a:pt x="1291" y="915"/>
                  </a:lnTo>
                  <a:lnTo>
                    <a:pt x="1289" y="913"/>
                  </a:lnTo>
                  <a:lnTo>
                    <a:pt x="1286" y="911"/>
                  </a:lnTo>
                  <a:lnTo>
                    <a:pt x="1284" y="909"/>
                  </a:lnTo>
                  <a:lnTo>
                    <a:pt x="1282" y="909"/>
                  </a:lnTo>
                  <a:lnTo>
                    <a:pt x="1278" y="913"/>
                  </a:lnTo>
                  <a:lnTo>
                    <a:pt x="1276" y="915"/>
                  </a:lnTo>
                  <a:lnTo>
                    <a:pt x="1274" y="915"/>
                  </a:lnTo>
                  <a:lnTo>
                    <a:pt x="1272" y="915"/>
                  </a:lnTo>
                  <a:lnTo>
                    <a:pt x="1272" y="913"/>
                  </a:lnTo>
                  <a:lnTo>
                    <a:pt x="1270" y="913"/>
                  </a:lnTo>
                  <a:lnTo>
                    <a:pt x="1270" y="915"/>
                  </a:lnTo>
                  <a:lnTo>
                    <a:pt x="1269" y="916"/>
                  </a:lnTo>
                  <a:lnTo>
                    <a:pt x="1269" y="916"/>
                  </a:lnTo>
                  <a:lnTo>
                    <a:pt x="1267" y="916"/>
                  </a:lnTo>
                  <a:lnTo>
                    <a:pt x="1265" y="916"/>
                  </a:lnTo>
                  <a:lnTo>
                    <a:pt x="1263" y="915"/>
                  </a:lnTo>
                  <a:lnTo>
                    <a:pt x="1261" y="915"/>
                  </a:lnTo>
                  <a:lnTo>
                    <a:pt x="1259" y="915"/>
                  </a:lnTo>
                  <a:lnTo>
                    <a:pt x="1259" y="916"/>
                  </a:lnTo>
                  <a:lnTo>
                    <a:pt x="1257" y="916"/>
                  </a:lnTo>
                  <a:lnTo>
                    <a:pt x="1250" y="915"/>
                  </a:lnTo>
                  <a:lnTo>
                    <a:pt x="1248" y="915"/>
                  </a:lnTo>
                  <a:lnTo>
                    <a:pt x="1246" y="916"/>
                  </a:lnTo>
                  <a:lnTo>
                    <a:pt x="1244" y="916"/>
                  </a:lnTo>
                  <a:lnTo>
                    <a:pt x="1242" y="916"/>
                  </a:lnTo>
                  <a:lnTo>
                    <a:pt x="1242" y="916"/>
                  </a:lnTo>
                  <a:lnTo>
                    <a:pt x="1238" y="918"/>
                  </a:lnTo>
                  <a:lnTo>
                    <a:pt x="1236" y="920"/>
                  </a:lnTo>
                  <a:lnTo>
                    <a:pt x="1234" y="920"/>
                  </a:lnTo>
                  <a:lnTo>
                    <a:pt x="1234" y="920"/>
                  </a:lnTo>
                  <a:lnTo>
                    <a:pt x="1233" y="920"/>
                  </a:lnTo>
                  <a:lnTo>
                    <a:pt x="1231" y="918"/>
                  </a:lnTo>
                  <a:lnTo>
                    <a:pt x="1229" y="918"/>
                  </a:lnTo>
                  <a:lnTo>
                    <a:pt x="1229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5" y="916"/>
                  </a:lnTo>
                  <a:lnTo>
                    <a:pt x="1223" y="916"/>
                  </a:lnTo>
                  <a:lnTo>
                    <a:pt x="1221" y="916"/>
                  </a:lnTo>
                  <a:lnTo>
                    <a:pt x="1219" y="913"/>
                  </a:lnTo>
                  <a:lnTo>
                    <a:pt x="1217" y="913"/>
                  </a:lnTo>
                  <a:lnTo>
                    <a:pt x="1216" y="913"/>
                  </a:lnTo>
                  <a:lnTo>
                    <a:pt x="1214" y="911"/>
                  </a:lnTo>
                  <a:lnTo>
                    <a:pt x="1214" y="911"/>
                  </a:lnTo>
                  <a:lnTo>
                    <a:pt x="1212" y="911"/>
                  </a:lnTo>
                  <a:lnTo>
                    <a:pt x="1202" y="907"/>
                  </a:lnTo>
                  <a:lnTo>
                    <a:pt x="1197" y="903"/>
                  </a:lnTo>
                  <a:lnTo>
                    <a:pt x="1197" y="898"/>
                  </a:lnTo>
                  <a:lnTo>
                    <a:pt x="1198" y="898"/>
                  </a:lnTo>
                  <a:lnTo>
                    <a:pt x="1200" y="896"/>
                  </a:lnTo>
                  <a:lnTo>
                    <a:pt x="1200" y="894"/>
                  </a:lnTo>
                  <a:lnTo>
                    <a:pt x="1200" y="892"/>
                  </a:lnTo>
                  <a:lnTo>
                    <a:pt x="1200" y="890"/>
                  </a:lnTo>
                  <a:lnTo>
                    <a:pt x="1202" y="888"/>
                  </a:lnTo>
                  <a:lnTo>
                    <a:pt x="1202" y="886"/>
                  </a:lnTo>
                  <a:lnTo>
                    <a:pt x="1202" y="886"/>
                  </a:lnTo>
                  <a:lnTo>
                    <a:pt x="1200" y="884"/>
                  </a:lnTo>
                  <a:lnTo>
                    <a:pt x="1200" y="882"/>
                  </a:lnTo>
                  <a:lnTo>
                    <a:pt x="1198" y="880"/>
                  </a:lnTo>
                  <a:lnTo>
                    <a:pt x="1198" y="880"/>
                  </a:lnTo>
                  <a:lnTo>
                    <a:pt x="1197" y="880"/>
                  </a:lnTo>
                  <a:lnTo>
                    <a:pt x="1195" y="882"/>
                  </a:lnTo>
                  <a:lnTo>
                    <a:pt x="1195" y="884"/>
                  </a:lnTo>
                  <a:lnTo>
                    <a:pt x="1193" y="884"/>
                  </a:lnTo>
                  <a:lnTo>
                    <a:pt x="1189" y="882"/>
                  </a:lnTo>
                  <a:lnTo>
                    <a:pt x="1187" y="882"/>
                  </a:lnTo>
                  <a:lnTo>
                    <a:pt x="1187" y="880"/>
                  </a:lnTo>
                  <a:lnTo>
                    <a:pt x="1191" y="880"/>
                  </a:lnTo>
                  <a:lnTo>
                    <a:pt x="1191" y="880"/>
                  </a:lnTo>
                  <a:lnTo>
                    <a:pt x="1193" y="879"/>
                  </a:lnTo>
                  <a:lnTo>
                    <a:pt x="1191" y="879"/>
                  </a:lnTo>
                  <a:lnTo>
                    <a:pt x="1191" y="877"/>
                  </a:lnTo>
                  <a:lnTo>
                    <a:pt x="1189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9" y="871"/>
                  </a:lnTo>
                  <a:lnTo>
                    <a:pt x="1191" y="871"/>
                  </a:lnTo>
                  <a:lnTo>
                    <a:pt x="1191" y="871"/>
                  </a:lnTo>
                  <a:lnTo>
                    <a:pt x="1189" y="871"/>
                  </a:lnTo>
                  <a:lnTo>
                    <a:pt x="1189" y="871"/>
                  </a:lnTo>
                  <a:lnTo>
                    <a:pt x="1187" y="871"/>
                  </a:lnTo>
                  <a:lnTo>
                    <a:pt x="1187" y="869"/>
                  </a:lnTo>
                  <a:lnTo>
                    <a:pt x="1185" y="867"/>
                  </a:lnTo>
                  <a:lnTo>
                    <a:pt x="1185" y="867"/>
                  </a:lnTo>
                  <a:lnTo>
                    <a:pt x="1185" y="865"/>
                  </a:lnTo>
                  <a:lnTo>
                    <a:pt x="1187" y="863"/>
                  </a:lnTo>
                  <a:lnTo>
                    <a:pt x="1187" y="862"/>
                  </a:lnTo>
                  <a:lnTo>
                    <a:pt x="1187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3" y="858"/>
                  </a:lnTo>
                  <a:lnTo>
                    <a:pt x="1183" y="858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83" y="862"/>
                  </a:lnTo>
                  <a:lnTo>
                    <a:pt x="1183" y="862"/>
                  </a:lnTo>
                  <a:lnTo>
                    <a:pt x="1181" y="862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78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4" y="860"/>
                  </a:lnTo>
                  <a:lnTo>
                    <a:pt x="1174" y="860"/>
                  </a:lnTo>
                  <a:lnTo>
                    <a:pt x="1172" y="860"/>
                  </a:lnTo>
                  <a:lnTo>
                    <a:pt x="1170" y="860"/>
                  </a:lnTo>
                  <a:lnTo>
                    <a:pt x="1168" y="860"/>
                  </a:lnTo>
                  <a:lnTo>
                    <a:pt x="1166" y="860"/>
                  </a:lnTo>
                  <a:lnTo>
                    <a:pt x="1164" y="860"/>
                  </a:lnTo>
                  <a:lnTo>
                    <a:pt x="1163" y="860"/>
                  </a:lnTo>
                  <a:lnTo>
                    <a:pt x="1161" y="860"/>
                  </a:lnTo>
                  <a:lnTo>
                    <a:pt x="1159" y="862"/>
                  </a:lnTo>
                  <a:lnTo>
                    <a:pt x="1157" y="862"/>
                  </a:lnTo>
                  <a:lnTo>
                    <a:pt x="1153" y="862"/>
                  </a:lnTo>
                  <a:lnTo>
                    <a:pt x="1151" y="862"/>
                  </a:lnTo>
                  <a:lnTo>
                    <a:pt x="1151" y="860"/>
                  </a:lnTo>
                  <a:lnTo>
                    <a:pt x="1147" y="856"/>
                  </a:lnTo>
                  <a:lnTo>
                    <a:pt x="1144" y="852"/>
                  </a:lnTo>
                  <a:lnTo>
                    <a:pt x="1144" y="852"/>
                  </a:lnTo>
                  <a:lnTo>
                    <a:pt x="1142" y="852"/>
                  </a:lnTo>
                  <a:lnTo>
                    <a:pt x="1140" y="854"/>
                  </a:lnTo>
                  <a:lnTo>
                    <a:pt x="1138" y="854"/>
                  </a:lnTo>
                  <a:lnTo>
                    <a:pt x="1136" y="854"/>
                  </a:lnTo>
                  <a:lnTo>
                    <a:pt x="1136" y="854"/>
                  </a:lnTo>
                  <a:lnTo>
                    <a:pt x="1132" y="854"/>
                  </a:lnTo>
                  <a:lnTo>
                    <a:pt x="1128" y="852"/>
                  </a:lnTo>
                  <a:lnTo>
                    <a:pt x="1127" y="852"/>
                  </a:lnTo>
                  <a:lnTo>
                    <a:pt x="1125" y="850"/>
                  </a:lnTo>
                  <a:lnTo>
                    <a:pt x="1123" y="848"/>
                  </a:lnTo>
                  <a:lnTo>
                    <a:pt x="1121" y="846"/>
                  </a:lnTo>
                  <a:lnTo>
                    <a:pt x="1119" y="845"/>
                  </a:lnTo>
                  <a:lnTo>
                    <a:pt x="1117" y="845"/>
                  </a:lnTo>
                  <a:lnTo>
                    <a:pt x="1113" y="843"/>
                  </a:lnTo>
                  <a:lnTo>
                    <a:pt x="1111" y="843"/>
                  </a:lnTo>
                  <a:lnTo>
                    <a:pt x="1111" y="843"/>
                  </a:lnTo>
                  <a:lnTo>
                    <a:pt x="1108" y="846"/>
                  </a:lnTo>
                  <a:lnTo>
                    <a:pt x="1108" y="846"/>
                  </a:lnTo>
                  <a:lnTo>
                    <a:pt x="1106" y="848"/>
                  </a:lnTo>
                  <a:lnTo>
                    <a:pt x="1104" y="848"/>
                  </a:lnTo>
                  <a:lnTo>
                    <a:pt x="1102" y="848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7" y="846"/>
                  </a:lnTo>
                  <a:lnTo>
                    <a:pt x="1087" y="845"/>
                  </a:lnTo>
                  <a:lnTo>
                    <a:pt x="1085" y="837"/>
                  </a:lnTo>
                  <a:lnTo>
                    <a:pt x="1083" y="835"/>
                  </a:lnTo>
                  <a:lnTo>
                    <a:pt x="1083" y="831"/>
                  </a:lnTo>
                  <a:lnTo>
                    <a:pt x="1081" y="831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7" y="829"/>
                  </a:lnTo>
                  <a:lnTo>
                    <a:pt x="1077" y="829"/>
                  </a:lnTo>
                  <a:lnTo>
                    <a:pt x="1075" y="829"/>
                  </a:lnTo>
                  <a:lnTo>
                    <a:pt x="1074" y="827"/>
                  </a:lnTo>
                  <a:lnTo>
                    <a:pt x="1074" y="827"/>
                  </a:lnTo>
                  <a:lnTo>
                    <a:pt x="1072" y="827"/>
                  </a:lnTo>
                  <a:lnTo>
                    <a:pt x="1068" y="827"/>
                  </a:lnTo>
                  <a:lnTo>
                    <a:pt x="1068" y="829"/>
                  </a:lnTo>
                  <a:lnTo>
                    <a:pt x="1066" y="829"/>
                  </a:lnTo>
                  <a:lnTo>
                    <a:pt x="1066" y="829"/>
                  </a:lnTo>
                  <a:lnTo>
                    <a:pt x="1064" y="829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7" y="833"/>
                  </a:lnTo>
                  <a:lnTo>
                    <a:pt x="1057" y="835"/>
                  </a:lnTo>
                  <a:lnTo>
                    <a:pt x="1057" y="837"/>
                  </a:lnTo>
                  <a:lnTo>
                    <a:pt x="1057" y="837"/>
                  </a:lnTo>
                  <a:lnTo>
                    <a:pt x="1057" y="839"/>
                  </a:lnTo>
                  <a:lnTo>
                    <a:pt x="1057" y="841"/>
                  </a:lnTo>
                  <a:lnTo>
                    <a:pt x="1055" y="843"/>
                  </a:lnTo>
                  <a:lnTo>
                    <a:pt x="1055" y="846"/>
                  </a:lnTo>
                  <a:lnTo>
                    <a:pt x="1049" y="856"/>
                  </a:lnTo>
                  <a:lnTo>
                    <a:pt x="1047" y="860"/>
                  </a:lnTo>
                  <a:lnTo>
                    <a:pt x="1043" y="863"/>
                  </a:lnTo>
                  <a:lnTo>
                    <a:pt x="1043" y="863"/>
                  </a:lnTo>
                  <a:lnTo>
                    <a:pt x="1041" y="863"/>
                  </a:lnTo>
                  <a:lnTo>
                    <a:pt x="1039" y="863"/>
                  </a:lnTo>
                  <a:lnTo>
                    <a:pt x="1039" y="865"/>
                  </a:lnTo>
                  <a:lnTo>
                    <a:pt x="1038" y="865"/>
                  </a:lnTo>
                  <a:lnTo>
                    <a:pt x="1038" y="865"/>
                  </a:lnTo>
                  <a:lnTo>
                    <a:pt x="1036" y="865"/>
                  </a:lnTo>
                  <a:lnTo>
                    <a:pt x="1034" y="865"/>
                  </a:lnTo>
                  <a:lnTo>
                    <a:pt x="1030" y="863"/>
                  </a:lnTo>
                  <a:lnTo>
                    <a:pt x="1028" y="862"/>
                  </a:lnTo>
                  <a:lnTo>
                    <a:pt x="1026" y="862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58"/>
                  </a:lnTo>
                  <a:lnTo>
                    <a:pt x="1022" y="858"/>
                  </a:lnTo>
                  <a:lnTo>
                    <a:pt x="1022" y="858"/>
                  </a:lnTo>
                  <a:lnTo>
                    <a:pt x="1021" y="860"/>
                  </a:lnTo>
                  <a:lnTo>
                    <a:pt x="1021" y="860"/>
                  </a:lnTo>
                  <a:lnTo>
                    <a:pt x="1021" y="862"/>
                  </a:lnTo>
                  <a:lnTo>
                    <a:pt x="1019" y="862"/>
                  </a:lnTo>
                  <a:lnTo>
                    <a:pt x="1009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992" y="858"/>
                  </a:lnTo>
                  <a:lnTo>
                    <a:pt x="979" y="856"/>
                  </a:lnTo>
                  <a:lnTo>
                    <a:pt x="977" y="854"/>
                  </a:lnTo>
                  <a:lnTo>
                    <a:pt x="973" y="858"/>
                  </a:lnTo>
                  <a:lnTo>
                    <a:pt x="968" y="860"/>
                  </a:lnTo>
                  <a:lnTo>
                    <a:pt x="956" y="858"/>
                  </a:lnTo>
                  <a:lnTo>
                    <a:pt x="954" y="858"/>
                  </a:lnTo>
                  <a:lnTo>
                    <a:pt x="952" y="858"/>
                  </a:lnTo>
                  <a:lnTo>
                    <a:pt x="951" y="856"/>
                  </a:lnTo>
                  <a:lnTo>
                    <a:pt x="951" y="856"/>
                  </a:lnTo>
                  <a:lnTo>
                    <a:pt x="947" y="854"/>
                  </a:lnTo>
                  <a:lnTo>
                    <a:pt x="947" y="854"/>
                  </a:lnTo>
                  <a:lnTo>
                    <a:pt x="945" y="854"/>
                  </a:lnTo>
                  <a:lnTo>
                    <a:pt x="943" y="854"/>
                  </a:lnTo>
                  <a:lnTo>
                    <a:pt x="943" y="854"/>
                  </a:lnTo>
                  <a:lnTo>
                    <a:pt x="943" y="856"/>
                  </a:lnTo>
                  <a:lnTo>
                    <a:pt x="943" y="858"/>
                  </a:lnTo>
                  <a:lnTo>
                    <a:pt x="941" y="858"/>
                  </a:lnTo>
                  <a:lnTo>
                    <a:pt x="939" y="858"/>
                  </a:lnTo>
                  <a:lnTo>
                    <a:pt x="939" y="858"/>
                  </a:lnTo>
                  <a:lnTo>
                    <a:pt x="937" y="856"/>
                  </a:lnTo>
                  <a:lnTo>
                    <a:pt x="937" y="856"/>
                  </a:lnTo>
                  <a:lnTo>
                    <a:pt x="935" y="854"/>
                  </a:lnTo>
                  <a:lnTo>
                    <a:pt x="935" y="854"/>
                  </a:lnTo>
                  <a:lnTo>
                    <a:pt x="933" y="854"/>
                  </a:lnTo>
                  <a:lnTo>
                    <a:pt x="933" y="854"/>
                  </a:lnTo>
                  <a:lnTo>
                    <a:pt x="932" y="854"/>
                  </a:lnTo>
                  <a:lnTo>
                    <a:pt x="930" y="854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0" y="852"/>
                  </a:lnTo>
                  <a:lnTo>
                    <a:pt x="916" y="852"/>
                  </a:lnTo>
                  <a:lnTo>
                    <a:pt x="915" y="845"/>
                  </a:lnTo>
                  <a:lnTo>
                    <a:pt x="913" y="833"/>
                  </a:lnTo>
                  <a:lnTo>
                    <a:pt x="909" y="831"/>
                  </a:lnTo>
                  <a:lnTo>
                    <a:pt x="909" y="831"/>
                  </a:lnTo>
                  <a:lnTo>
                    <a:pt x="907" y="829"/>
                  </a:lnTo>
                  <a:lnTo>
                    <a:pt x="899" y="820"/>
                  </a:lnTo>
                  <a:lnTo>
                    <a:pt x="897" y="818"/>
                  </a:lnTo>
                  <a:lnTo>
                    <a:pt x="896" y="818"/>
                  </a:lnTo>
                  <a:lnTo>
                    <a:pt x="892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4"/>
                  </a:lnTo>
                  <a:lnTo>
                    <a:pt x="886" y="824"/>
                  </a:lnTo>
                  <a:lnTo>
                    <a:pt x="886" y="824"/>
                  </a:lnTo>
                  <a:lnTo>
                    <a:pt x="884" y="824"/>
                  </a:lnTo>
                  <a:lnTo>
                    <a:pt x="882" y="824"/>
                  </a:lnTo>
                  <a:lnTo>
                    <a:pt x="880" y="822"/>
                  </a:lnTo>
                  <a:lnTo>
                    <a:pt x="880" y="822"/>
                  </a:lnTo>
                  <a:lnTo>
                    <a:pt x="875" y="818"/>
                  </a:lnTo>
                  <a:lnTo>
                    <a:pt x="873" y="818"/>
                  </a:lnTo>
                  <a:lnTo>
                    <a:pt x="869" y="816"/>
                  </a:lnTo>
                  <a:lnTo>
                    <a:pt x="865" y="812"/>
                  </a:lnTo>
                  <a:lnTo>
                    <a:pt x="863" y="812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0" y="814"/>
                  </a:lnTo>
                  <a:lnTo>
                    <a:pt x="860" y="814"/>
                  </a:lnTo>
                  <a:lnTo>
                    <a:pt x="860" y="816"/>
                  </a:lnTo>
                  <a:lnTo>
                    <a:pt x="860" y="816"/>
                  </a:lnTo>
                  <a:lnTo>
                    <a:pt x="858" y="816"/>
                  </a:lnTo>
                  <a:lnTo>
                    <a:pt x="856" y="818"/>
                  </a:lnTo>
                  <a:lnTo>
                    <a:pt x="856" y="818"/>
                  </a:lnTo>
                  <a:lnTo>
                    <a:pt x="854" y="816"/>
                  </a:lnTo>
                  <a:lnTo>
                    <a:pt x="852" y="816"/>
                  </a:lnTo>
                  <a:lnTo>
                    <a:pt x="850" y="814"/>
                  </a:lnTo>
                  <a:lnTo>
                    <a:pt x="846" y="812"/>
                  </a:lnTo>
                  <a:lnTo>
                    <a:pt x="844" y="810"/>
                  </a:lnTo>
                  <a:lnTo>
                    <a:pt x="841" y="809"/>
                  </a:lnTo>
                  <a:lnTo>
                    <a:pt x="839" y="807"/>
                  </a:lnTo>
                  <a:lnTo>
                    <a:pt x="837" y="803"/>
                  </a:lnTo>
                  <a:lnTo>
                    <a:pt x="835" y="799"/>
                  </a:lnTo>
                  <a:lnTo>
                    <a:pt x="833" y="797"/>
                  </a:lnTo>
                  <a:lnTo>
                    <a:pt x="829" y="797"/>
                  </a:lnTo>
                  <a:lnTo>
                    <a:pt x="827" y="797"/>
                  </a:lnTo>
                  <a:lnTo>
                    <a:pt x="822" y="799"/>
                  </a:lnTo>
                  <a:lnTo>
                    <a:pt x="822" y="799"/>
                  </a:lnTo>
                  <a:lnTo>
                    <a:pt x="820" y="799"/>
                  </a:lnTo>
                  <a:lnTo>
                    <a:pt x="818" y="799"/>
                  </a:lnTo>
                  <a:lnTo>
                    <a:pt x="818" y="797"/>
                  </a:lnTo>
                  <a:lnTo>
                    <a:pt x="818" y="797"/>
                  </a:lnTo>
                  <a:lnTo>
                    <a:pt x="816" y="795"/>
                  </a:lnTo>
                  <a:lnTo>
                    <a:pt x="814" y="795"/>
                  </a:lnTo>
                  <a:lnTo>
                    <a:pt x="812" y="795"/>
                  </a:lnTo>
                  <a:lnTo>
                    <a:pt x="810" y="795"/>
                  </a:lnTo>
                  <a:lnTo>
                    <a:pt x="810" y="797"/>
                  </a:lnTo>
                  <a:lnTo>
                    <a:pt x="809" y="799"/>
                  </a:lnTo>
                  <a:lnTo>
                    <a:pt x="809" y="801"/>
                  </a:lnTo>
                  <a:lnTo>
                    <a:pt x="809" y="801"/>
                  </a:lnTo>
                  <a:lnTo>
                    <a:pt x="810" y="803"/>
                  </a:lnTo>
                  <a:lnTo>
                    <a:pt x="810" y="803"/>
                  </a:lnTo>
                  <a:lnTo>
                    <a:pt x="809" y="803"/>
                  </a:lnTo>
                  <a:lnTo>
                    <a:pt x="809" y="805"/>
                  </a:lnTo>
                  <a:lnTo>
                    <a:pt x="809" y="805"/>
                  </a:lnTo>
                  <a:lnTo>
                    <a:pt x="797" y="807"/>
                  </a:lnTo>
                  <a:lnTo>
                    <a:pt x="795" y="807"/>
                  </a:lnTo>
                  <a:lnTo>
                    <a:pt x="791" y="807"/>
                  </a:lnTo>
                  <a:lnTo>
                    <a:pt x="791" y="807"/>
                  </a:lnTo>
                  <a:lnTo>
                    <a:pt x="791" y="805"/>
                  </a:lnTo>
                  <a:lnTo>
                    <a:pt x="790" y="803"/>
                  </a:lnTo>
                  <a:lnTo>
                    <a:pt x="790" y="803"/>
                  </a:lnTo>
                  <a:lnTo>
                    <a:pt x="790" y="801"/>
                  </a:lnTo>
                  <a:lnTo>
                    <a:pt x="788" y="801"/>
                  </a:lnTo>
                  <a:lnTo>
                    <a:pt x="786" y="801"/>
                  </a:lnTo>
                  <a:lnTo>
                    <a:pt x="778" y="801"/>
                  </a:lnTo>
                  <a:lnTo>
                    <a:pt x="776" y="801"/>
                  </a:lnTo>
                  <a:lnTo>
                    <a:pt x="776" y="801"/>
                  </a:lnTo>
                  <a:lnTo>
                    <a:pt x="774" y="803"/>
                  </a:lnTo>
                  <a:lnTo>
                    <a:pt x="773" y="803"/>
                  </a:lnTo>
                  <a:lnTo>
                    <a:pt x="769" y="801"/>
                  </a:lnTo>
                  <a:lnTo>
                    <a:pt x="767" y="801"/>
                  </a:lnTo>
                  <a:lnTo>
                    <a:pt x="765" y="799"/>
                  </a:lnTo>
                  <a:lnTo>
                    <a:pt x="761" y="797"/>
                  </a:lnTo>
                  <a:lnTo>
                    <a:pt x="759" y="795"/>
                  </a:lnTo>
                  <a:lnTo>
                    <a:pt x="757" y="797"/>
                  </a:lnTo>
                  <a:lnTo>
                    <a:pt x="756" y="799"/>
                  </a:lnTo>
                  <a:lnTo>
                    <a:pt x="754" y="801"/>
                  </a:lnTo>
                  <a:lnTo>
                    <a:pt x="752" y="801"/>
                  </a:lnTo>
                  <a:lnTo>
                    <a:pt x="750" y="799"/>
                  </a:lnTo>
                  <a:lnTo>
                    <a:pt x="750" y="799"/>
                  </a:lnTo>
                  <a:lnTo>
                    <a:pt x="748" y="799"/>
                  </a:lnTo>
                  <a:lnTo>
                    <a:pt x="748" y="793"/>
                  </a:lnTo>
                  <a:lnTo>
                    <a:pt x="746" y="792"/>
                  </a:lnTo>
                  <a:lnTo>
                    <a:pt x="744" y="792"/>
                  </a:lnTo>
                  <a:lnTo>
                    <a:pt x="742" y="793"/>
                  </a:lnTo>
                  <a:lnTo>
                    <a:pt x="740" y="795"/>
                  </a:lnTo>
                  <a:lnTo>
                    <a:pt x="740" y="799"/>
                  </a:lnTo>
                  <a:lnTo>
                    <a:pt x="738" y="799"/>
                  </a:lnTo>
                  <a:lnTo>
                    <a:pt x="738" y="801"/>
                  </a:lnTo>
                  <a:lnTo>
                    <a:pt x="733" y="805"/>
                  </a:lnTo>
                  <a:lnTo>
                    <a:pt x="733" y="807"/>
                  </a:lnTo>
                  <a:lnTo>
                    <a:pt x="731" y="812"/>
                  </a:lnTo>
                  <a:lnTo>
                    <a:pt x="729" y="816"/>
                  </a:lnTo>
                  <a:lnTo>
                    <a:pt x="729" y="827"/>
                  </a:lnTo>
                  <a:lnTo>
                    <a:pt x="729" y="829"/>
                  </a:lnTo>
                  <a:lnTo>
                    <a:pt x="727" y="831"/>
                  </a:lnTo>
                  <a:lnTo>
                    <a:pt x="725" y="833"/>
                  </a:lnTo>
                  <a:lnTo>
                    <a:pt x="723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0" y="833"/>
                  </a:lnTo>
                  <a:lnTo>
                    <a:pt x="720" y="831"/>
                  </a:lnTo>
                  <a:lnTo>
                    <a:pt x="718" y="831"/>
                  </a:lnTo>
                  <a:lnTo>
                    <a:pt x="718" y="831"/>
                  </a:lnTo>
                  <a:lnTo>
                    <a:pt x="716" y="831"/>
                  </a:lnTo>
                  <a:lnTo>
                    <a:pt x="716" y="833"/>
                  </a:lnTo>
                  <a:lnTo>
                    <a:pt x="716" y="841"/>
                  </a:lnTo>
                  <a:lnTo>
                    <a:pt x="716" y="843"/>
                  </a:lnTo>
                  <a:lnTo>
                    <a:pt x="714" y="845"/>
                  </a:lnTo>
                  <a:lnTo>
                    <a:pt x="710" y="848"/>
                  </a:lnTo>
                  <a:lnTo>
                    <a:pt x="708" y="850"/>
                  </a:lnTo>
                  <a:lnTo>
                    <a:pt x="708" y="854"/>
                  </a:lnTo>
                  <a:lnTo>
                    <a:pt x="706" y="854"/>
                  </a:lnTo>
                  <a:lnTo>
                    <a:pt x="706" y="856"/>
                  </a:lnTo>
                  <a:lnTo>
                    <a:pt x="704" y="854"/>
                  </a:lnTo>
                  <a:lnTo>
                    <a:pt x="704" y="854"/>
                  </a:lnTo>
                  <a:lnTo>
                    <a:pt x="703" y="852"/>
                  </a:lnTo>
                  <a:lnTo>
                    <a:pt x="701" y="850"/>
                  </a:lnTo>
                  <a:lnTo>
                    <a:pt x="701" y="850"/>
                  </a:lnTo>
                  <a:lnTo>
                    <a:pt x="701" y="848"/>
                  </a:lnTo>
                  <a:lnTo>
                    <a:pt x="701" y="848"/>
                  </a:lnTo>
                  <a:lnTo>
                    <a:pt x="701" y="846"/>
                  </a:lnTo>
                  <a:lnTo>
                    <a:pt x="701" y="846"/>
                  </a:lnTo>
                  <a:lnTo>
                    <a:pt x="699" y="845"/>
                  </a:lnTo>
                  <a:lnTo>
                    <a:pt x="699" y="845"/>
                  </a:lnTo>
                  <a:lnTo>
                    <a:pt x="697" y="845"/>
                  </a:lnTo>
                  <a:lnTo>
                    <a:pt x="697" y="846"/>
                  </a:lnTo>
                  <a:lnTo>
                    <a:pt x="697" y="848"/>
                  </a:lnTo>
                  <a:lnTo>
                    <a:pt x="695" y="848"/>
                  </a:lnTo>
                  <a:lnTo>
                    <a:pt x="693" y="850"/>
                  </a:lnTo>
                  <a:lnTo>
                    <a:pt x="693" y="852"/>
                  </a:lnTo>
                  <a:lnTo>
                    <a:pt x="691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4"/>
                  </a:lnTo>
                  <a:lnTo>
                    <a:pt x="691" y="856"/>
                  </a:lnTo>
                  <a:lnTo>
                    <a:pt x="691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4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4" y="858"/>
                  </a:lnTo>
                  <a:lnTo>
                    <a:pt x="704" y="858"/>
                  </a:lnTo>
                  <a:lnTo>
                    <a:pt x="706" y="858"/>
                  </a:lnTo>
                  <a:lnTo>
                    <a:pt x="706" y="858"/>
                  </a:lnTo>
                  <a:lnTo>
                    <a:pt x="708" y="860"/>
                  </a:lnTo>
                  <a:lnTo>
                    <a:pt x="712" y="860"/>
                  </a:lnTo>
                  <a:lnTo>
                    <a:pt x="712" y="858"/>
                  </a:lnTo>
                  <a:lnTo>
                    <a:pt x="714" y="858"/>
                  </a:lnTo>
                  <a:lnTo>
                    <a:pt x="721" y="856"/>
                  </a:lnTo>
                  <a:lnTo>
                    <a:pt x="723" y="856"/>
                  </a:lnTo>
                  <a:lnTo>
                    <a:pt x="725" y="858"/>
                  </a:lnTo>
                  <a:lnTo>
                    <a:pt x="727" y="858"/>
                  </a:lnTo>
                  <a:lnTo>
                    <a:pt x="727" y="858"/>
                  </a:lnTo>
                  <a:lnTo>
                    <a:pt x="729" y="858"/>
                  </a:lnTo>
                  <a:lnTo>
                    <a:pt x="731" y="856"/>
                  </a:lnTo>
                  <a:lnTo>
                    <a:pt x="733" y="856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5" y="856"/>
                  </a:lnTo>
                  <a:lnTo>
                    <a:pt x="737" y="856"/>
                  </a:lnTo>
                  <a:lnTo>
                    <a:pt x="737" y="856"/>
                  </a:lnTo>
                  <a:lnTo>
                    <a:pt x="738" y="856"/>
                  </a:lnTo>
                  <a:lnTo>
                    <a:pt x="740" y="856"/>
                  </a:lnTo>
                  <a:lnTo>
                    <a:pt x="742" y="856"/>
                  </a:lnTo>
                  <a:lnTo>
                    <a:pt x="744" y="856"/>
                  </a:lnTo>
                  <a:lnTo>
                    <a:pt x="757" y="863"/>
                  </a:lnTo>
                  <a:lnTo>
                    <a:pt x="757" y="863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9" y="865"/>
                  </a:lnTo>
                  <a:lnTo>
                    <a:pt x="759" y="865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5" y="867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71" y="865"/>
                  </a:lnTo>
                  <a:lnTo>
                    <a:pt x="773" y="865"/>
                  </a:lnTo>
                  <a:lnTo>
                    <a:pt x="774" y="865"/>
                  </a:lnTo>
                  <a:lnTo>
                    <a:pt x="774" y="865"/>
                  </a:lnTo>
                  <a:lnTo>
                    <a:pt x="776" y="867"/>
                  </a:lnTo>
                  <a:lnTo>
                    <a:pt x="778" y="869"/>
                  </a:lnTo>
                  <a:lnTo>
                    <a:pt x="778" y="873"/>
                  </a:lnTo>
                  <a:lnTo>
                    <a:pt x="776" y="875"/>
                  </a:lnTo>
                  <a:lnTo>
                    <a:pt x="773" y="877"/>
                  </a:lnTo>
                  <a:lnTo>
                    <a:pt x="773" y="877"/>
                  </a:lnTo>
                  <a:lnTo>
                    <a:pt x="773" y="879"/>
                  </a:lnTo>
                  <a:lnTo>
                    <a:pt x="773" y="879"/>
                  </a:lnTo>
                  <a:lnTo>
                    <a:pt x="771" y="880"/>
                  </a:lnTo>
                  <a:lnTo>
                    <a:pt x="771" y="880"/>
                  </a:lnTo>
                  <a:lnTo>
                    <a:pt x="769" y="880"/>
                  </a:lnTo>
                  <a:lnTo>
                    <a:pt x="769" y="882"/>
                  </a:lnTo>
                  <a:lnTo>
                    <a:pt x="767" y="882"/>
                  </a:lnTo>
                  <a:lnTo>
                    <a:pt x="767" y="884"/>
                  </a:lnTo>
                  <a:lnTo>
                    <a:pt x="767" y="886"/>
                  </a:lnTo>
                  <a:lnTo>
                    <a:pt x="769" y="888"/>
                  </a:lnTo>
                  <a:lnTo>
                    <a:pt x="769" y="892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892"/>
                  </a:lnTo>
                  <a:lnTo>
                    <a:pt x="771" y="892"/>
                  </a:lnTo>
                  <a:lnTo>
                    <a:pt x="774" y="892"/>
                  </a:lnTo>
                  <a:lnTo>
                    <a:pt x="780" y="896"/>
                  </a:lnTo>
                  <a:lnTo>
                    <a:pt x="782" y="896"/>
                  </a:lnTo>
                  <a:lnTo>
                    <a:pt x="807" y="898"/>
                  </a:lnTo>
                  <a:lnTo>
                    <a:pt x="816" y="898"/>
                  </a:lnTo>
                  <a:lnTo>
                    <a:pt x="818" y="898"/>
                  </a:lnTo>
                  <a:lnTo>
                    <a:pt x="820" y="899"/>
                  </a:lnTo>
                  <a:lnTo>
                    <a:pt x="822" y="899"/>
                  </a:lnTo>
                  <a:lnTo>
                    <a:pt x="822" y="899"/>
                  </a:lnTo>
                  <a:lnTo>
                    <a:pt x="824" y="899"/>
                  </a:lnTo>
                  <a:lnTo>
                    <a:pt x="824" y="899"/>
                  </a:lnTo>
                  <a:lnTo>
                    <a:pt x="827" y="899"/>
                  </a:lnTo>
                  <a:lnTo>
                    <a:pt x="833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9" y="901"/>
                  </a:lnTo>
                  <a:lnTo>
                    <a:pt x="839" y="901"/>
                  </a:lnTo>
                  <a:lnTo>
                    <a:pt x="841" y="901"/>
                  </a:lnTo>
                  <a:lnTo>
                    <a:pt x="843" y="903"/>
                  </a:lnTo>
                  <a:lnTo>
                    <a:pt x="844" y="903"/>
                  </a:lnTo>
                  <a:lnTo>
                    <a:pt x="846" y="905"/>
                  </a:lnTo>
                  <a:lnTo>
                    <a:pt x="848" y="905"/>
                  </a:lnTo>
                  <a:lnTo>
                    <a:pt x="852" y="907"/>
                  </a:lnTo>
                  <a:lnTo>
                    <a:pt x="852" y="909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8" y="913"/>
                  </a:lnTo>
                  <a:lnTo>
                    <a:pt x="862" y="913"/>
                  </a:lnTo>
                  <a:lnTo>
                    <a:pt x="863" y="913"/>
                  </a:lnTo>
                  <a:lnTo>
                    <a:pt x="863" y="913"/>
                  </a:lnTo>
                  <a:lnTo>
                    <a:pt x="867" y="916"/>
                  </a:lnTo>
                  <a:lnTo>
                    <a:pt x="869" y="916"/>
                  </a:lnTo>
                  <a:lnTo>
                    <a:pt x="871" y="916"/>
                  </a:lnTo>
                  <a:lnTo>
                    <a:pt x="873" y="916"/>
                  </a:lnTo>
                  <a:lnTo>
                    <a:pt x="886" y="920"/>
                  </a:lnTo>
                  <a:lnTo>
                    <a:pt x="888" y="920"/>
                  </a:lnTo>
                  <a:lnTo>
                    <a:pt x="907" y="922"/>
                  </a:lnTo>
                  <a:lnTo>
                    <a:pt x="909" y="920"/>
                  </a:lnTo>
                  <a:lnTo>
                    <a:pt x="911" y="918"/>
                  </a:lnTo>
                  <a:lnTo>
                    <a:pt x="911" y="916"/>
                  </a:lnTo>
                  <a:lnTo>
                    <a:pt x="913" y="915"/>
                  </a:lnTo>
                  <a:lnTo>
                    <a:pt x="915" y="915"/>
                  </a:lnTo>
                  <a:lnTo>
                    <a:pt x="918" y="915"/>
                  </a:lnTo>
                  <a:lnTo>
                    <a:pt x="918" y="915"/>
                  </a:lnTo>
                  <a:lnTo>
                    <a:pt x="920" y="915"/>
                  </a:lnTo>
                  <a:lnTo>
                    <a:pt x="920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5"/>
                  </a:lnTo>
                  <a:lnTo>
                    <a:pt x="922" y="913"/>
                  </a:lnTo>
                  <a:lnTo>
                    <a:pt x="922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6" y="913"/>
                  </a:lnTo>
                  <a:lnTo>
                    <a:pt x="926" y="913"/>
                  </a:lnTo>
                  <a:lnTo>
                    <a:pt x="928" y="913"/>
                  </a:lnTo>
                  <a:lnTo>
                    <a:pt x="930" y="913"/>
                  </a:lnTo>
                  <a:lnTo>
                    <a:pt x="930" y="913"/>
                  </a:lnTo>
                  <a:lnTo>
                    <a:pt x="932" y="911"/>
                  </a:lnTo>
                  <a:lnTo>
                    <a:pt x="932" y="911"/>
                  </a:lnTo>
                  <a:lnTo>
                    <a:pt x="933" y="909"/>
                  </a:lnTo>
                  <a:lnTo>
                    <a:pt x="933" y="909"/>
                  </a:lnTo>
                  <a:lnTo>
                    <a:pt x="935" y="909"/>
                  </a:lnTo>
                  <a:lnTo>
                    <a:pt x="935" y="911"/>
                  </a:lnTo>
                  <a:lnTo>
                    <a:pt x="935" y="913"/>
                  </a:lnTo>
                  <a:lnTo>
                    <a:pt x="937" y="915"/>
                  </a:lnTo>
                  <a:lnTo>
                    <a:pt x="937" y="915"/>
                  </a:lnTo>
                  <a:lnTo>
                    <a:pt x="939" y="915"/>
                  </a:lnTo>
                  <a:lnTo>
                    <a:pt x="941" y="915"/>
                  </a:lnTo>
                  <a:lnTo>
                    <a:pt x="941" y="915"/>
                  </a:lnTo>
                  <a:lnTo>
                    <a:pt x="943" y="915"/>
                  </a:lnTo>
                  <a:lnTo>
                    <a:pt x="945" y="916"/>
                  </a:lnTo>
                  <a:lnTo>
                    <a:pt x="945" y="916"/>
                  </a:lnTo>
                  <a:lnTo>
                    <a:pt x="947" y="916"/>
                  </a:lnTo>
                  <a:lnTo>
                    <a:pt x="951" y="915"/>
                  </a:lnTo>
                  <a:lnTo>
                    <a:pt x="956" y="915"/>
                  </a:lnTo>
                  <a:lnTo>
                    <a:pt x="968" y="916"/>
                  </a:lnTo>
                  <a:lnTo>
                    <a:pt x="969" y="916"/>
                  </a:lnTo>
                  <a:lnTo>
                    <a:pt x="971" y="916"/>
                  </a:lnTo>
                  <a:lnTo>
                    <a:pt x="971" y="916"/>
                  </a:lnTo>
                  <a:lnTo>
                    <a:pt x="969" y="918"/>
                  </a:lnTo>
                  <a:lnTo>
                    <a:pt x="969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3" y="920"/>
                  </a:lnTo>
                  <a:lnTo>
                    <a:pt x="973" y="920"/>
                  </a:lnTo>
                  <a:lnTo>
                    <a:pt x="977" y="918"/>
                  </a:lnTo>
                  <a:lnTo>
                    <a:pt x="988" y="920"/>
                  </a:lnTo>
                  <a:lnTo>
                    <a:pt x="994" y="922"/>
                  </a:lnTo>
                  <a:lnTo>
                    <a:pt x="998" y="924"/>
                  </a:lnTo>
                  <a:lnTo>
                    <a:pt x="1002" y="924"/>
                  </a:lnTo>
                  <a:lnTo>
                    <a:pt x="1004" y="924"/>
                  </a:lnTo>
                  <a:lnTo>
                    <a:pt x="1005" y="924"/>
                  </a:lnTo>
                  <a:lnTo>
                    <a:pt x="1007" y="926"/>
                  </a:lnTo>
                  <a:lnTo>
                    <a:pt x="1013" y="928"/>
                  </a:lnTo>
                  <a:lnTo>
                    <a:pt x="1030" y="935"/>
                  </a:lnTo>
                  <a:lnTo>
                    <a:pt x="1032" y="937"/>
                  </a:lnTo>
                  <a:lnTo>
                    <a:pt x="1034" y="937"/>
                  </a:lnTo>
                  <a:lnTo>
                    <a:pt x="1034" y="937"/>
                  </a:lnTo>
                  <a:lnTo>
                    <a:pt x="1036" y="937"/>
                  </a:lnTo>
                  <a:lnTo>
                    <a:pt x="1036" y="939"/>
                  </a:lnTo>
                  <a:lnTo>
                    <a:pt x="1038" y="939"/>
                  </a:lnTo>
                  <a:lnTo>
                    <a:pt x="1038" y="941"/>
                  </a:lnTo>
                  <a:lnTo>
                    <a:pt x="1038" y="941"/>
                  </a:lnTo>
                  <a:lnTo>
                    <a:pt x="1039" y="941"/>
                  </a:lnTo>
                  <a:lnTo>
                    <a:pt x="1043" y="943"/>
                  </a:lnTo>
                  <a:lnTo>
                    <a:pt x="1045" y="943"/>
                  </a:lnTo>
                  <a:lnTo>
                    <a:pt x="1047" y="943"/>
                  </a:lnTo>
                  <a:lnTo>
                    <a:pt x="1049" y="943"/>
                  </a:lnTo>
                  <a:lnTo>
                    <a:pt x="1051" y="945"/>
                  </a:lnTo>
                  <a:lnTo>
                    <a:pt x="1051" y="945"/>
                  </a:lnTo>
                  <a:lnTo>
                    <a:pt x="1055" y="947"/>
                  </a:lnTo>
                  <a:lnTo>
                    <a:pt x="1057" y="947"/>
                  </a:lnTo>
                  <a:lnTo>
                    <a:pt x="1057" y="947"/>
                  </a:lnTo>
                  <a:lnTo>
                    <a:pt x="1058" y="947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68" y="949"/>
                  </a:lnTo>
                  <a:lnTo>
                    <a:pt x="1074" y="951"/>
                  </a:lnTo>
                  <a:lnTo>
                    <a:pt x="1079" y="952"/>
                  </a:lnTo>
                  <a:lnTo>
                    <a:pt x="1079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49"/>
                  </a:lnTo>
                  <a:lnTo>
                    <a:pt x="1085" y="949"/>
                  </a:lnTo>
                  <a:lnTo>
                    <a:pt x="1085" y="951"/>
                  </a:lnTo>
                  <a:lnTo>
                    <a:pt x="1087" y="951"/>
                  </a:lnTo>
                  <a:lnTo>
                    <a:pt x="1087" y="952"/>
                  </a:lnTo>
                  <a:lnTo>
                    <a:pt x="1087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4"/>
                  </a:lnTo>
                  <a:lnTo>
                    <a:pt x="1089" y="954"/>
                  </a:lnTo>
                  <a:lnTo>
                    <a:pt x="1091" y="954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100" y="952"/>
                  </a:lnTo>
                  <a:lnTo>
                    <a:pt x="1104" y="952"/>
                  </a:lnTo>
                  <a:lnTo>
                    <a:pt x="1104" y="952"/>
                  </a:lnTo>
                  <a:lnTo>
                    <a:pt x="1104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10" y="956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lnTo>
                    <a:pt x="1117" y="956"/>
                  </a:lnTo>
                  <a:lnTo>
                    <a:pt x="1119" y="958"/>
                  </a:lnTo>
                  <a:lnTo>
                    <a:pt x="1119" y="958"/>
                  </a:lnTo>
                  <a:lnTo>
                    <a:pt x="1121" y="956"/>
                  </a:lnTo>
                  <a:lnTo>
                    <a:pt x="1121" y="956"/>
                  </a:lnTo>
                  <a:lnTo>
                    <a:pt x="1121" y="958"/>
                  </a:lnTo>
                  <a:lnTo>
                    <a:pt x="1123" y="960"/>
                  </a:lnTo>
                  <a:lnTo>
                    <a:pt x="1125" y="960"/>
                  </a:lnTo>
                  <a:lnTo>
                    <a:pt x="1125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5" y="958"/>
                  </a:lnTo>
                  <a:lnTo>
                    <a:pt x="1125" y="958"/>
                  </a:lnTo>
                  <a:lnTo>
                    <a:pt x="1127" y="958"/>
                  </a:lnTo>
                  <a:lnTo>
                    <a:pt x="1127" y="956"/>
                  </a:lnTo>
                  <a:lnTo>
                    <a:pt x="1127" y="956"/>
                  </a:lnTo>
                  <a:lnTo>
                    <a:pt x="1127" y="954"/>
                  </a:lnTo>
                  <a:lnTo>
                    <a:pt x="1127" y="954"/>
                  </a:lnTo>
                  <a:lnTo>
                    <a:pt x="1128" y="954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30" y="956"/>
                  </a:lnTo>
                  <a:lnTo>
                    <a:pt x="1130" y="956"/>
                  </a:lnTo>
                  <a:lnTo>
                    <a:pt x="1130" y="954"/>
                  </a:lnTo>
                  <a:lnTo>
                    <a:pt x="1130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4" y="954"/>
                  </a:lnTo>
                  <a:lnTo>
                    <a:pt x="1134" y="954"/>
                  </a:lnTo>
                  <a:lnTo>
                    <a:pt x="1136" y="954"/>
                  </a:lnTo>
                  <a:lnTo>
                    <a:pt x="1138" y="954"/>
                  </a:lnTo>
                  <a:lnTo>
                    <a:pt x="1140" y="954"/>
                  </a:lnTo>
                  <a:lnTo>
                    <a:pt x="1140" y="956"/>
                  </a:lnTo>
                  <a:lnTo>
                    <a:pt x="1142" y="956"/>
                  </a:lnTo>
                  <a:lnTo>
                    <a:pt x="1142" y="956"/>
                  </a:lnTo>
                  <a:lnTo>
                    <a:pt x="1142" y="954"/>
                  </a:lnTo>
                  <a:lnTo>
                    <a:pt x="1144" y="954"/>
                  </a:lnTo>
                  <a:lnTo>
                    <a:pt x="1144" y="954"/>
                  </a:lnTo>
                  <a:lnTo>
                    <a:pt x="1145" y="956"/>
                  </a:lnTo>
                  <a:lnTo>
                    <a:pt x="1147" y="956"/>
                  </a:lnTo>
                  <a:lnTo>
                    <a:pt x="1161" y="956"/>
                  </a:lnTo>
                  <a:lnTo>
                    <a:pt x="1161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4" y="958"/>
                  </a:lnTo>
                  <a:lnTo>
                    <a:pt x="1166" y="958"/>
                  </a:lnTo>
                  <a:lnTo>
                    <a:pt x="1166" y="958"/>
                  </a:lnTo>
                  <a:lnTo>
                    <a:pt x="1168" y="958"/>
                  </a:lnTo>
                  <a:lnTo>
                    <a:pt x="1170" y="958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4" y="960"/>
                  </a:lnTo>
                  <a:lnTo>
                    <a:pt x="1174" y="962"/>
                  </a:lnTo>
                  <a:lnTo>
                    <a:pt x="1176" y="962"/>
                  </a:lnTo>
                  <a:lnTo>
                    <a:pt x="1181" y="962"/>
                  </a:lnTo>
                  <a:lnTo>
                    <a:pt x="1185" y="964"/>
                  </a:lnTo>
                  <a:lnTo>
                    <a:pt x="1187" y="964"/>
                  </a:lnTo>
                  <a:lnTo>
                    <a:pt x="1191" y="964"/>
                  </a:lnTo>
                  <a:lnTo>
                    <a:pt x="1191" y="966"/>
                  </a:lnTo>
                  <a:lnTo>
                    <a:pt x="1193" y="964"/>
                  </a:lnTo>
                  <a:lnTo>
                    <a:pt x="1193" y="964"/>
                  </a:lnTo>
                  <a:lnTo>
                    <a:pt x="1195" y="964"/>
                  </a:lnTo>
                  <a:lnTo>
                    <a:pt x="1195" y="964"/>
                  </a:lnTo>
                  <a:lnTo>
                    <a:pt x="1197" y="964"/>
                  </a:lnTo>
                  <a:lnTo>
                    <a:pt x="1197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2" y="962"/>
                  </a:lnTo>
                  <a:lnTo>
                    <a:pt x="1202" y="962"/>
                  </a:lnTo>
                  <a:lnTo>
                    <a:pt x="1202" y="960"/>
                  </a:lnTo>
                  <a:lnTo>
                    <a:pt x="1204" y="962"/>
                  </a:lnTo>
                  <a:lnTo>
                    <a:pt x="1204" y="962"/>
                  </a:lnTo>
                  <a:lnTo>
                    <a:pt x="1206" y="962"/>
                  </a:lnTo>
                  <a:lnTo>
                    <a:pt x="1210" y="962"/>
                  </a:lnTo>
                  <a:lnTo>
                    <a:pt x="1212" y="956"/>
                  </a:lnTo>
                  <a:lnTo>
                    <a:pt x="1216" y="956"/>
                  </a:lnTo>
                  <a:lnTo>
                    <a:pt x="1217" y="954"/>
                  </a:lnTo>
                  <a:lnTo>
                    <a:pt x="1227" y="954"/>
                  </a:lnTo>
                  <a:lnTo>
                    <a:pt x="1229" y="954"/>
                  </a:lnTo>
                  <a:lnTo>
                    <a:pt x="1233" y="954"/>
                  </a:lnTo>
                  <a:lnTo>
                    <a:pt x="1234" y="956"/>
                  </a:lnTo>
                  <a:lnTo>
                    <a:pt x="1236" y="956"/>
                  </a:lnTo>
                  <a:lnTo>
                    <a:pt x="1240" y="962"/>
                  </a:lnTo>
                  <a:lnTo>
                    <a:pt x="1242" y="962"/>
                  </a:lnTo>
                  <a:lnTo>
                    <a:pt x="1242" y="962"/>
                  </a:lnTo>
                  <a:lnTo>
                    <a:pt x="1244" y="960"/>
                  </a:lnTo>
                  <a:lnTo>
                    <a:pt x="1244" y="960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50" y="964"/>
                  </a:lnTo>
                  <a:lnTo>
                    <a:pt x="1250" y="964"/>
                  </a:lnTo>
                  <a:lnTo>
                    <a:pt x="1252" y="964"/>
                  </a:lnTo>
                  <a:lnTo>
                    <a:pt x="1252" y="964"/>
                  </a:lnTo>
                  <a:lnTo>
                    <a:pt x="1253" y="966"/>
                  </a:lnTo>
                  <a:lnTo>
                    <a:pt x="1253" y="966"/>
                  </a:lnTo>
                  <a:lnTo>
                    <a:pt x="1255" y="966"/>
                  </a:lnTo>
                  <a:lnTo>
                    <a:pt x="1257" y="966"/>
                  </a:lnTo>
                  <a:lnTo>
                    <a:pt x="1257" y="968"/>
                  </a:lnTo>
                  <a:lnTo>
                    <a:pt x="1259" y="969"/>
                  </a:lnTo>
                  <a:lnTo>
                    <a:pt x="1259" y="969"/>
                  </a:lnTo>
                  <a:lnTo>
                    <a:pt x="1261" y="969"/>
                  </a:lnTo>
                  <a:lnTo>
                    <a:pt x="1261" y="968"/>
                  </a:lnTo>
                  <a:lnTo>
                    <a:pt x="1263" y="969"/>
                  </a:lnTo>
                  <a:lnTo>
                    <a:pt x="1263" y="969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5" y="971"/>
                  </a:lnTo>
                  <a:lnTo>
                    <a:pt x="1265" y="971"/>
                  </a:lnTo>
                  <a:lnTo>
                    <a:pt x="1265" y="969"/>
                  </a:lnTo>
                  <a:lnTo>
                    <a:pt x="1265" y="969"/>
                  </a:lnTo>
                  <a:lnTo>
                    <a:pt x="1267" y="969"/>
                  </a:lnTo>
                  <a:lnTo>
                    <a:pt x="1269" y="969"/>
                  </a:lnTo>
                  <a:lnTo>
                    <a:pt x="1269" y="969"/>
                  </a:lnTo>
                  <a:lnTo>
                    <a:pt x="1269" y="971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1"/>
                  </a:lnTo>
                  <a:lnTo>
                    <a:pt x="1270" y="971"/>
                  </a:lnTo>
                  <a:lnTo>
                    <a:pt x="1270" y="973"/>
                  </a:lnTo>
                  <a:lnTo>
                    <a:pt x="1272" y="973"/>
                  </a:lnTo>
                  <a:lnTo>
                    <a:pt x="1274" y="973"/>
                  </a:lnTo>
                  <a:lnTo>
                    <a:pt x="1276" y="975"/>
                  </a:lnTo>
                  <a:lnTo>
                    <a:pt x="1276" y="973"/>
                  </a:lnTo>
                  <a:lnTo>
                    <a:pt x="1278" y="973"/>
                  </a:lnTo>
                  <a:lnTo>
                    <a:pt x="1278" y="973"/>
                  </a:lnTo>
                  <a:lnTo>
                    <a:pt x="1280" y="973"/>
                  </a:lnTo>
                  <a:lnTo>
                    <a:pt x="1280" y="975"/>
                  </a:lnTo>
                  <a:lnTo>
                    <a:pt x="1278" y="975"/>
                  </a:lnTo>
                  <a:lnTo>
                    <a:pt x="1278" y="975"/>
                  </a:lnTo>
                  <a:lnTo>
                    <a:pt x="1280" y="977"/>
                  </a:lnTo>
                  <a:lnTo>
                    <a:pt x="1280" y="977"/>
                  </a:lnTo>
                  <a:lnTo>
                    <a:pt x="1282" y="977"/>
                  </a:lnTo>
                  <a:lnTo>
                    <a:pt x="1284" y="975"/>
                  </a:lnTo>
                  <a:lnTo>
                    <a:pt x="1284" y="977"/>
                  </a:lnTo>
                  <a:lnTo>
                    <a:pt x="1284" y="977"/>
                  </a:lnTo>
                  <a:lnTo>
                    <a:pt x="1286" y="977"/>
                  </a:lnTo>
                  <a:lnTo>
                    <a:pt x="1287" y="979"/>
                  </a:lnTo>
                  <a:lnTo>
                    <a:pt x="1287" y="979"/>
                  </a:lnTo>
                  <a:lnTo>
                    <a:pt x="1291" y="977"/>
                  </a:lnTo>
                  <a:lnTo>
                    <a:pt x="1293" y="977"/>
                  </a:lnTo>
                  <a:lnTo>
                    <a:pt x="1293" y="979"/>
                  </a:lnTo>
                  <a:lnTo>
                    <a:pt x="1295" y="979"/>
                  </a:lnTo>
                  <a:lnTo>
                    <a:pt x="1295" y="979"/>
                  </a:lnTo>
                  <a:lnTo>
                    <a:pt x="1299" y="977"/>
                  </a:lnTo>
                  <a:lnTo>
                    <a:pt x="1301" y="977"/>
                  </a:lnTo>
                  <a:lnTo>
                    <a:pt x="1305" y="977"/>
                  </a:lnTo>
                  <a:lnTo>
                    <a:pt x="1306" y="981"/>
                  </a:lnTo>
                  <a:lnTo>
                    <a:pt x="1306" y="983"/>
                  </a:lnTo>
                  <a:lnTo>
                    <a:pt x="1306" y="985"/>
                  </a:lnTo>
                  <a:lnTo>
                    <a:pt x="1306" y="985"/>
                  </a:lnTo>
                  <a:lnTo>
                    <a:pt x="1306" y="987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8" y="988"/>
                  </a:lnTo>
                  <a:lnTo>
                    <a:pt x="1322" y="988"/>
                  </a:lnTo>
                  <a:lnTo>
                    <a:pt x="1323" y="985"/>
                  </a:lnTo>
                  <a:lnTo>
                    <a:pt x="1323" y="983"/>
                  </a:lnTo>
                  <a:lnTo>
                    <a:pt x="1322" y="983"/>
                  </a:lnTo>
                  <a:lnTo>
                    <a:pt x="1322" y="981"/>
                  </a:lnTo>
                  <a:close/>
                  <a:moveTo>
                    <a:pt x="1392" y="956"/>
                  </a:moveTo>
                  <a:lnTo>
                    <a:pt x="1390" y="954"/>
                  </a:lnTo>
                  <a:lnTo>
                    <a:pt x="1386" y="951"/>
                  </a:lnTo>
                  <a:lnTo>
                    <a:pt x="1384" y="949"/>
                  </a:lnTo>
                  <a:lnTo>
                    <a:pt x="1382" y="947"/>
                  </a:lnTo>
                  <a:lnTo>
                    <a:pt x="1371" y="943"/>
                  </a:lnTo>
                  <a:lnTo>
                    <a:pt x="1367" y="941"/>
                  </a:lnTo>
                  <a:lnTo>
                    <a:pt x="1365" y="941"/>
                  </a:lnTo>
                  <a:lnTo>
                    <a:pt x="1365" y="939"/>
                  </a:lnTo>
                  <a:lnTo>
                    <a:pt x="1363" y="939"/>
                  </a:lnTo>
                  <a:lnTo>
                    <a:pt x="1361" y="939"/>
                  </a:lnTo>
                  <a:lnTo>
                    <a:pt x="1359" y="939"/>
                  </a:lnTo>
                  <a:lnTo>
                    <a:pt x="1358" y="939"/>
                  </a:lnTo>
                  <a:lnTo>
                    <a:pt x="1352" y="945"/>
                  </a:lnTo>
                  <a:lnTo>
                    <a:pt x="1350" y="947"/>
                  </a:lnTo>
                  <a:lnTo>
                    <a:pt x="1348" y="947"/>
                  </a:lnTo>
                  <a:lnTo>
                    <a:pt x="1340" y="947"/>
                  </a:lnTo>
                  <a:lnTo>
                    <a:pt x="1339" y="949"/>
                  </a:lnTo>
                  <a:lnTo>
                    <a:pt x="1327" y="945"/>
                  </a:lnTo>
                  <a:lnTo>
                    <a:pt x="1325" y="945"/>
                  </a:lnTo>
                  <a:lnTo>
                    <a:pt x="1323" y="943"/>
                  </a:lnTo>
                  <a:lnTo>
                    <a:pt x="1322" y="943"/>
                  </a:lnTo>
                  <a:lnTo>
                    <a:pt x="1322" y="943"/>
                  </a:lnTo>
                  <a:lnTo>
                    <a:pt x="1320" y="945"/>
                  </a:lnTo>
                  <a:lnTo>
                    <a:pt x="1318" y="945"/>
                  </a:lnTo>
                  <a:lnTo>
                    <a:pt x="1318" y="943"/>
                  </a:lnTo>
                  <a:lnTo>
                    <a:pt x="1316" y="943"/>
                  </a:lnTo>
                  <a:lnTo>
                    <a:pt x="1316" y="941"/>
                  </a:lnTo>
                  <a:lnTo>
                    <a:pt x="1314" y="941"/>
                  </a:lnTo>
                  <a:lnTo>
                    <a:pt x="1314" y="941"/>
                  </a:lnTo>
                  <a:lnTo>
                    <a:pt x="1312" y="941"/>
                  </a:lnTo>
                  <a:lnTo>
                    <a:pt x="1310" y="943"/>
                  </a:lnTo>
                  <a:lnTo>
                    <a:pt x="1312" y="951"/>
                  </a:lnTo>
                  <a:lnTo>
                    <a:pt x="1318" y="958"/>
                  </a:lnTo>
                  <a:lnTo>
                    <a:pt x="1320" y="960"/>
                  </a:lnTo>
                  <a:lnTo>
                    <a:pt x="1322" y="962"/>
                  </a:lnTo>
                  <a:lnTo>
                    <a:pt x="1323" y="962"/>
                  </a:lnTo>
                  <a:lnTo>
                    <a:pt x="1331" y="962"/>
                  </a:lnTo>
                  <a:lnTo>
                    <a:pt x="1335" y="962"/>
                  </a:lnTo>
                  <a:lnTo>
                    <a:pt x="1344" y="968"/>
                  </a:lnTo>
                  <a:lnTo>
                    <a:pt x="1344" y="968"/>
                  </a:lnTo>
                  <a:lnTo>
                    <a:pt x="1350" y="971"/>
                  </a:lnTo>
                  <a:lnTo>
                    <a:pt x="1352" y="973"/>
                  </a:lnTo>
                  <a:lnTo>
                    <a:pt x="1354" y="975"/>
                  </a:lnTo>
                  <a:lnTo>
                    <a:pt x="1354" y="975"/>
                  </a:lnTo>
                  <a:lnTo>
                    <a:pt x="1354" y="977"/>
                  </a:lnTo>
                  <a:lnTo>
                    <a:pt x="1356" y="977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9" y="981"/>
                  </a:lnTo>
                  <a:lnTo>
                    <a:pt x="1359" y="983"/>
                  </a:lnTo>
                  <a:lnTo>
                    <a:pt x="1359" y="983"/>
                  </a:lnTo>
                  <a:lnTo>
                    <a:pt x="1361" y="985"/>
                  </a:lnTo>
                  <a:lnTo>
                    <a:pt x="1361" y="987"/>
                  </a:lnTo>
                  <a:lnTo>
                    <a:pt x="1359" y="987"/>
                  </a:lnTo>
                  <a:lnTo>
                    <a:pt x="1359" y="988"/>
                  </a:lnTo>
                  <a:lnTo>
                    <a:pt x="1356" y="990"/>
                  </a:lnTo>
                  <a:lnTo>
                    <a:pt x="1354" y="990"/>
                  </a:lnTo>
                  <a:lnTo>
                    <a:pt x="1356" y="992"/>
                  </a:lnTo>
                  <a:lnTo>
                    <a:pt x="1356" y="992"/>
                  </a:lnTo>
                  <a:lnTo>
                    <a:pt x="1358" y="992"/>
                  </a:lnTo>
                  <a:lnTo>
                    <a:pt x="1359" y="992"/>
                  </a:lnTo>
                  <a:lnTo>
                    <a:pt x="1361" y="992"/>
                  </a:lnTo>
                  <a:lnTo>
                    <a:pt x="1361" y="992"/>
                  </a:lnTo>
                  <a:lnTo>
                    <a:pt x="1363" y="992"/>
                  </a:lnTo>
                  <a:lnTo>
                    <a:pt x="1363" y="992"/>
                  </a:lnTo>
                  <a:lnTo>
                    <a:pt x="1365" y="990"/>
                  </a:lnTo>
                  <a:lnTo>
                    <a:pt x="1365" y="988"/>
                  </a:lnTo>
                  <a:lnTo>
                    <a:pt x="1363" y="987"/>
                  </a:lnTo>
                  <a:lnTo>
                    <a:pt x="1363" y="987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1" y="987"/>
                  </a:lnTo>
                  <a:lnTo>
                    <a:pt x="1361" y="987"/>
                  </a:lnTo>
                  <a:lnTo>
                    <a:pt x="1363" y="985"/>
                  </a:lnTo>
                  <a:lnTo>
                    <a:pt x="1363" y="985"/>
                  </a:lnTo>
                  <a:lnTo>
                    <a:pt x="1365" y="983"/>
                  </a:lnTo>
                  <a:lnTo>
                    <a:pt x="1367" y="983"/>
                  </a:lnTo>
                  <a:lnTo>
                    <a:pt x="1367" y="979"/>
                  </a:lnTo>
                  <a:lnTo>
                    <a:pt x="1371" y="977"/>
                  </a:lnTo>
                  <a:lnTo>
                    <a:pt x="1373" y="975"/>
                  </a:lnTo>
                  <a:lnTo>
                    <a:pt x="1382" y="971"/>
                  </a:lnTo>
                  <a:lnTo>
                    <a:pt x="1384" y="971"/>
                  </a:lnTo>
                  <a:lnTo>
                    <a:pt x="1384" y="969"/>
                  </a:lnTo>
                  <a:lnTo>
                    <a:pt x="1384" y="969"/>
                  </a:lnTo>
                  <a:lnTo>
                    <a:pt x="1390" y="969"/>
                  </a:lnTo>
                  <a:lnTo>
                    <a:pt x="1390" y="968"/>
                  </a:lnTo>
                  <a:lnTo>
                    <a:pt x="1392" y="968"/>
                  </a:lnTo>
                  <a:lnTo>
                    <a:pt x="1393" y="966"/>
                  </a:lnTo>
                  <a:lnTo>
                    <a:pt x="1395" y="964"/>
                  </a:lnTo>
                  <a:lnTo>
                    <a:pt x="1395" y="964"/>
                  </a:lnTo>
                  <a:lnTo>
                    <a:pt x="1397" y="960"/>
                  </a:lnTo>
                  <a:lnTo>
                    <a:pt x="1395" y="958"/>
                  </a:lnTo>
                  <a:lnTo>
                    <a:pt x="1392" y="956"/>
                  </a:lnTo>
                  <a:close/>
                  <a:moveTo>
                    <a:pt x="1399" y="712"/>
                  </a:moveTo>
                  <a:lnTo>
                    <a:pt x="1399" y="712"/>
                  </a:lnTo>
                  <a:lnTo>
                    <a:pt x="1397" y="712"/>
                  </a:lnTo>
                  <a:lnTo>
                    <a:pt x="1397" y="712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7" y="714"/>
                  </a:lnTo>
                  <a:lnTo>
                    <a:pt x="1397" y="712"/>
                  </a:lnTo>
                  <a:lnTo>
                    <a:pt x="1399" y="712"/>
                  </a:lnTo>
                  <a:lnTo>
                    <a:pt x="1399" y="712"/>
                  </a:lnTo>
                  <a:close/>
                  <a:moveTo>
                    <a:pt x="1388" y="981"/>
                  </a:moveTo>
                  <a:lnTo>
                    <a:pt x="1388" y="981"/>
                  </a:lnTo>
                  <a:lnTo>
                    <a:pt x="1386" y="981"/>
                  </a:lnTo>
                  <a:lnTo>
                    <a:pt x="1384" y="981"/>
                  </a:lnTo>
                  <a:lnTo>
                    <a:pt x="1384" y="981"/>
                  </a:lnTo>
                  <a:lnTo>
                    <a:pt x="1382" y="981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2" y="985"/>
                  </a:lnTo>
                  <a:lnTo>
                    <a:pt x="1382" y="987"/>
                  </a:lnTo>
                  <a:lnTo>
                    <a:pt x="1386" y="988"/>
                  </a:lnTo>
                  <a:lnTo>
                    <a:pt x="1388" y="990"/>
                  </a:lnTo>
                  <a:lnTo>
                    <a:pt x="1390" y="988"/>
                  </a:lnTo>
                  <a:lnTo>
                    <a:pt x="1390" y="987"/>
                  </a:lnTo>
                  <a:lnTo>
                    <a:pt x="1390" y="985"/>
                  </a:lnTo>
                  <a:lnTo>
                    <a:pt x="1390" y="983"/>
                  </a:lnTo>
                  <a:lnTo>
                    <a:pt x="1388" y="981"/>
                  </a:lnTo>
                  <a:close/>
                  <a:moveTo>
                    <a:pt x="1409" y="879"/>
                  </a:moveTo>
                  <a:lnTo>
                    <a:pt x="1409" y="877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7" y="879"/>
                  </a:lnTo>
                  <a:lnTo>
                    <a:pt x="1405" y="879"/>
                  </a:lnTo>
                  <a:lnTo>
                    <a:pt x="1403" y="879"/>
                  </a:lnTo>
                  <a:lnTo>
                    <a:pt x="1403" y="879"/>
                  </a:lnTo>
                  <a:lnTo>
                    <a:pt x="1403" y="877"/>
                  </a:lnTo>
                  <a:lnTo>
                    <a:pt x="1401" y="877"/>
                  </a:lnTo>
                  <a:lnTo>
                    <a:pt x="1401" y="877"/>
                  </a:lnTo>
                  <a:lnTo>
                    <a:pt x="1401" y="875"/>
                  </a:lnTo>
                  <a:lnTo>
                    <a:pt x="1401" y="875"/>
                  </a:lnTo>
                  <a:lnTo>
                    <a:pt x="1401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9"/>
                  </a:lnTo>
                  <a:lnTo>
                    <a:pt x="1399" y="879"/>
                  </a:lnTo>
                  <a:lnTo>
                    <a:pt x="1401" y="880"/>
                  </a:lnTo>
                  <a:lnTo>
                    <a:pt x="1405" y="880"/>
                  </a:lnTo>
                  <a:lnTo>
                    <a:pt x="1407" y="880"/>
                  </a:lnTo>
                  <a:lnTo>
                    <a:pt x="1409" y="879"/>
                  </a:lnTo>
                  <a:close/>
                  <a:moveTo>
                    <a:pt x="1615" y="992"/>
                  </a:moveTo>
                  <a:lnTo>
                    <a:pt x="1615" y="990"/>
                  </a:lnTo>
                  <a:lnTo>
                    <a:pt x="1613" y="990"/>
                  </a:lnTo>
                  <a:lnTo>
                    <a:pt x="1613" y="990"/>
                  </a:lnTo>
                  <a:lnTo>
                    <a:pt x="1613" y="988"/>
                  </a:lnTo>
                  <a:lnTo>
                    <a:pt x="1611" y="988"/>
                  </a:lnTo>
                  <a:lnTo>
                    <a:pt x="1606" y="988"/>
                  </a:lnTo>
                  <a:lnTo>
                    <a:pt x="1602" y="988"/>
                  </a:lnTo>
                  <a:lnTo>
                    <a:pt x="1600" y="988"/>
                  </a:lnTo>
                  <a:lnTo>
                    <a:pt x="1600" y="987"/>
                  </a:lnTo>
                  <a:lnTo>
                    <a:pt x="1598" y="987"/>
                  </a:lnTo>
                  <a:lnTo>
                    <a:pt x="1598" y="987"/>
                  </a:lnTo>
                  <a:lnTo>
                    <a:pt x="1600" y="985"/>
                  </a:lnTo>
                  <a:lnTo>
                    <a:pt x="1602" y="985"/>
                  </a:lnTo>
                  <a:lnTo>
                    <a:pt x="1602" y="983"/>
                  </a:lnTo>
                  <a:lnTo>
                    <a:pt x="1604" y="985"/>
                  </a:lnTo>
                  <a:lnTo>
                    <a:pt x="1606" y="983"/>
                  </a:lnTo>
                  <a:lnTo>
                    <a:pt x="1609" y="985"/>
                  </a:lnTo>
                  <a:lnTo>
                    <a:pt x="1609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3" y="983"/>
                  </a:lnTo>
                  <a:lnTo>
                    <a:pt x="1613" y="983"/>
                  </a:lnTo>
                  <a:lnTo>
                    <a:pt x="1615" y="985"/>
                  </a:lnTo>
                  <a:lnTo>
                    <a:pt x="1617" y="987"/>
                  </a:lnTo>
                  <a:lnTo>
                    <a:pt x="1617" y="987"/>
                  </a:lnTo>
                  <a:lnTo>
                    <a:pt x="1623" y="987"/>
                  </a:lnTo>
                  <a:lnTo>
                    <a:pt x="1623" y="985"/>
                  </a:lnTo>
                  <a:lnTo>
                    <a:pt x="1623" y="985"/>
                  </a:lnTo>
                  <a:lnTo>
                    <a:pt x="1624" y="987"/>
                  </a:lnTo>
                  <a:lnTo>
                    <a:pt x="1624" y="987"/>
                  </a:lnTo>
                  <a:lnTo>
                    <a:pt x="1626" y="987"/>
                  </a:lnTo>
                  <a:lnTo>
                    <a:pt x="1626" y="987"/>
                  </a:lnTo>
                  <a:lnTo>
                    <a:pt x="1626" y="985"/>
                  </a:lnTo>
                  <a:lnTo>
                    <a:pt x="1628" y="987"/>
                  </a:lnTo>
                  <a:lnTo>
                    <a:pt x="1628" y="985"/>
                  </a:lnTo>
                  <a:lnTo>
                    <a:pt x="1630" y="985"/>
                  </a:lnTo>
                  <a:lnTo>
                    <a:pt x="1630" y="985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1"/>
                  </a:lnTo>
                  <a:lnTo>
                    <a:pt x="1630" y="981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5"/>
                  </a:lnTo>
                  <a:lnTo>
                    <a:pt x="1630" y="973"/>
                  </a:lnTo>
                  <a:lnTo>
                    <a:pt x="1630" y="973"/>
                  </a:lnTo>
                  <a:lnTo>
                    <a:pt x="1628" y="973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6" y="975"/>
                  </a:lnTo>
                  <a:lnTo>
                    <a:pt x="1626" y="977"/>
                  </a:lnTo>
                  <a:lnTo>
                    <a:pt x="1628" y="977"/>
                  </a:lnTo>
                  <a:lnTo>
                    <a:pt x="1628" y="977"/>
                  </a:lnTo>
                  <a:lnTo>
                    <a:pt x="1626" y="979"/>
                  </a:lnTo>
                  <a:lnTo>
                    <a:pt x="1626" y="979"/>
                  </a:lnTo>
                  <a:lnTo>
                    <a:pt x="1624" y="979"/>
                  </a:lnTo>
                  <a:lnTo>
                    <a:pt x="1623" y="979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1" y="977"/>
                  </a:lnTo>
                  <a:lnTo>
                    <a:pt x="1621" y="975"/>
                  </a:lnTo>
                  <a:lnTo>
                    <a:pt x="1621" y="971"/>
                  </a:lnTo>
                  <a:lnTo>
                    <a:pt x="1621" y="969"/>
                  </a:lnTo>
                  <a:lnTo>
                    <a:pt x="1621" y="968"/>
                  </a:lnTo>
                  <a:lnTo>
                    <a:pt x="1619" y="964"/>
                  </a:lnTo>
                  <a:lnTo>
                    <a:pt x="1619" y="960"/>
                  </a:lnTo>
                  <a:lnTo>
                    <a:pt x="1619" y="958"/>
                  </a:lnTo>
                  <a:lnTo>
                    <a:pt x="1619" y="956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5" y="954"/>
                  </a:lnTo>
                  <a:lnTo>
                    <a:pt x="1611" y="954"/>
                  </a:lnTo>
                  <a:lnTo>
                    <a:pt x="1609" y="954"/>
                  </a:lnTo>
                  <a:lnTo>
                    <a:pt x="1606" y="954"/>
                  </a:lnTo>
                  <a:lnTo>
                    <a:pt x="1604" y="956"/>
                  </a:lnTo>
                  <a:lnTo>
                    <a:pt x="1602" y="958"/>
                  </a:lnTo>
                  <a:lnTo>
                    <a:pt x="1600" y="958"/>
                  </a:lnTo>
                  <a:lnTo>
                    <a:pt x="1600" y="960"/>
                  </a:lnTo>
                  <a:lnTo>
                    <a:pt x="1600" y="964"/>
                  </a:lnTo>
                  <a:lnTo>
                    <a:pt x="1600" y="964"/>
                  </a:lnTo>
                  <a:lnTo>
                    <a:pt x="1600" y="966"/>
                  </a:lnTo>
                  <a:lnTo>
                    <a:pt x="1600" y="966"/>
                  </a:lnTo>
                  <a:lnTo>
                    <a:pt x="1598" y="968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6" y="971"/>
                  </a:lnTo>
                  <a:lnTo>
                    <a:pt x="1596" y="971"/>
                  </a:lnTo>
                  <a:lnTo>
                    <a:pt x="1594" y="971"/>
                  </a:lnTo>
                  <a:lnTo>
                    <a:pt x="1594" y="971"/>
                  </a:lnTo>
                  <a:lnTo>
                    <a:pt x="1596" y="966"/>
                  </a:lnTo>
                  <a:lnTo>
                    <a:pt x="1596" y="964"/>
                  </a:lnTo>
                  <a:lnTo>
                    <a:pt x="1598" y="962"/>
                  </a:lnTo>
                  <a:lnTo>
                    <a:pt x="1598" y="960"/>
                  </a:lnTo>
                  <a:lnTo>
                    <a:pt x="1596" y="956"/>
                  </a:lnTo>
                  <a:lnTo>
                    <a:pt x="1594" y="954"/>
                  </a:lnTo>
                  <a:lnTo>
                    <a:pt x="1594" y="954"/>
                  </a:lnTo>
                  <a:lnTo>
                    <a:pt x="1592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87" y="954"/>
                  </a:lnTo>
                  <a:lnTo>
                    <a:pt x="1587" y="952"/>
                  </a:lnTo>
                  <a:lnTo>
                    <a:pt x="1585" y="952"/>
                  </a:lnTo>
                  <a:lnTo>
                    <a:pt x="1585" y="952"/>
                  </a:lnTo>
                  <a:lnTo>
                    <a:pt x="1583" y="952"/>
                  </a:lnTo>
                  <a:lnTo>
                    <a:pt x="1583" y="952"/>
                  </a:lnTo>
                  <a:lnTo>
                    <a:pt x="1581" y="952"/>
                  </a:lnTo>
                  <a:lnTo>
                    <a:pt x="1579" y="954"/>
                  </a:lnTo>
                  <a:lnTo>
                    <a:pt x="1579" y="954"/>
                  </a:lnTo>
                  <a:lnTo>
                    <a:pt x="1577" y="954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5" y="958"/>
                  </a:lnTo>
                  <a:lnTo>
                    <a:pt x="1573" y="960"/>
                  </a:lnTo>
                  <a:lnTo>
                    <a:pt x="1573" y="960"/>
                  </a:lnTo>
                  <a:lnTo>
                    <a:pt x="1571" y="960"/>
                  </a:lnTo>
                  <a:lnTo>
                    <a:pt x="1571" y="960"/>
                  </a:lnTo>
                  <a:lnTo>
                    <a:pt x="1570" y="958"/>
                  </a:lnTo>
                  <a:lnTo>
                    <a:pt x="1570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6" y="954"/>
                  </a:lnTo>
                  <a:lnTo>
                    <a:pt x="1564" y="952"/>
                  </a:lnTo>
                  <a:lnTo>
                    <a:pt x="1564" y="951"/>
                  </a:lnTo>
                  <a:lnTo>
                    <a:pt x="1562" y="951"/>
                  </a:lnTo>
                  <a:lnTo>
                    <a:pt x="1562" y="949"/>
                  </a:lnTo>
                  <a:lnTo>
                    <a:pt x="1562" y="947"/>
                  </a:lnTo>
                  <a:lnTo>
                    <a:pt x="1560" y="945"/>
                  </a:lnTo>
                  <a:lnTo>
                    <a:pt x="1558" y="943"/>
                  </a:lnTo>
                  <a:lnTo>
                    <a:pt x="1556" y="943"/>
                  </a:lnTo>
                  <a:lnTo>
                    <a:pt x="1553" y="943"/>
                  </a:lnTo>
                  <a:lnTo>
                    <a:pt x="1551" y="941"/>
                  </a:lnTo>
                  <a:lnTo>
                    <a:pt x="1551" y="941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5" y="941"/>
                  </a:lnTo>
                  <a:lnTo>
                    <a:pt x="1543" y="941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5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2" y="947"/>
                  </a:lnTo>
                  <a:lnTo>
                    <a:pt x="1532" y="947"/>
                  </a:lnTo>
                  <a:lnTo>
                    <a:pt x="1532" y="949"/>
                  </a:lnTo>
                  <a:lnTo>
                    <a:pt x="1532" y="951"/>
                  </a:lnTo>
                  <a:lnTo>
                    <a:pt x="1532" y="951"/>
                  </a:lnTo>
                  <a:lnTo>
                    <a:pt x="1532" y="952"/>
                  </a:lnTo>
                  <a:lnTo>
                    <a:pt x="1532" y="952"/>
                  </a:lnTo>
                  <a:lnTo>
                    <a:pt x="1534" y="954"/>
                  </a:lnTo>
                  <a:lnTo>
                    <a:pt x="1535" y="954"/>
                  </a:lnTo>
                  <a:lnTo>
                    <a:pt x="1535" y="956"/>
                  </a:lnTo>
                  <a:lnTo>
                    <a:pt x="1537" y="958"/>
                  </a:lnTo>
                  <a:lnTo>
                    <a:pt x="1539" y="960"/>
                  </a:lnTo>
                  <a:lnTo>
                    <a:pt x="1543" y="962"/>
                  </a:lnTo>
                  <a:lnTo>
                    <a:pt x="1547" y="964"/>
                  </a:lnTo>
                  <a:lnTo>
                    <a:pt x="1547" y="966"/>
                  </a:lnTo>
                  <a:lnTo>
                    <a:pt x="1549" y="966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6"/>
                  </a:lnTo>
                  <a:lnTo>
                    <a:pt x="1554" y="966"/>
                  </a:lnTo>
                  <a:lnTo>
                    <a:pt x="1556" y="966"/>
                  </a:lnTo>
                  <a:lnTo>
                    <a:pt x="1558" y="968"/>
                  </a:lnTo>
                  <a:lnTo>
                    <a:pt x="1558" y="969"/>
                  </a:lnTo>
                  <a:lnTo>
                    <a:pt x="1560" y="968"/>
                  </a:lnTo>
                  <a:lnTo>
                    <a:pt x="1560" y="968"/>
                  </a:lnTo>
                  <a:lnTo>
                    <a:pt x="1560" y="969"/>
                  </a:lnTo>
                  <a:lnTo>
                    <a:pt x="1564" y="973"/>
                  </a:lnTo>
                  <a:lnTo>
                    <a:pt x="1564" y="975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1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70" y="973"/>
                  </a:lnTo>
                  <a:lnTo>
                    <a:pt x="1570" y="975"/>
                  </a:lnTo>
                  <a:lnTo>
                    <a:pt x="1570" y="977"/>
                  </a:lnTo>
                  <a:lnTo>
                    <a:pt x="1570" y="977"/>
                  </a:lnTo>
                  <a:lnTo>
                    <a:pt x="1570" y="979"/>
                  </a:lnTo>
                  <a:lnTo>
                    <a:pt x="1568" y="979"/>
                  </a:lnTo>
                  <a:lnTo>
                    <a:pt x="1568" y="979"/>
                  </a:lnTo>
                  <a:lnTo>
                    <a:pt x="1564" y="979"/>
                  </a:lnTo>
                  <a:lnTo>
                    <a:pt x="1564" y="979"/>
                  </a:lnTo>
                  <a:lnTo>
                    <a:pt x="1562" y="979"/>
                  </a:lnTo>
                  <a:lnTo>
                    <a:pt x="1562" y="979"/>
                  </a:lnTo>
                  <a:lnTo>
                    <a:pt x="1558" y="979"/>
                  </a:lnTo>
                  <a:lnTo>
                    <a:pt x="1556" y="979"/>
                  </a:lnTo>
                  <a:lnTo>
                    <a:pt x="1556" y="979"/>
                  </a:lnTo>
                  <a:lnTo>
                    <a:pt x="1554" y="979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3" y="981"/>
                  </a:lnTo>
                  <a:lnTo>
                    <a:pt x="1551" y="985"/>
                  </a:lnTo>
                  <a:lnTo>
                    <a:pt x="1549" y="987"/>
                  </a:lnTo>
                  <a:lnTo>
                    <a:pt x="1547" y="985"/>
                  </a:lnTo>
                  <a:lnTo>
                    <a:pt x="1547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39" y="985"/>
                  </a:lnTo>
                  <a:lnTo>
                    <a:pt x="1537" y="985"/>
                  </a:lnTo>
                  <a:lnTo>
                    <a:pt x="1535" y="983"/>
                  </a:lnTo>
                  <a:lnTo>
                    <a:pt x="1535" y="983"/>
                  </a:lnTo>
                  <a:lnTo>
                    <a:pt x="1535" y="979"/>
                  </a:lnTo>
                  <a:lnTo>
                    <a:pt x="1534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7" y="979"/>
                  </a:lnTo>
                  <a:lnTo>
                    <a:pt x="1537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5"/>
                  </a:lnTo>
                  <a:lnTo>
                    <a:pt x="1535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3"/>
                  </a:lnTo>
                  <a:lnTo>
                    <a:pt x="1534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0" y="975"/>
                  </a:lnTo>
                  <a:lnTo>
                    <a:pt x="1528" y="973"/>
                  </a:lnTo>
                  <a:lnTo>
                    <a:pt x="1526" y="971"/>
                  </a:lnTo>
                  <a:lnTo>
                    <a:pt x="1526" y="971"/>
                  </a:lnTo>
                  <a:lnTo>
                    <a:pt x="1526" y="966"/>
                  </a:lnTo>
                  <a:lnTo>
                    <a:pt x="1526" y="966"/>
                  </a:lnTo>
                  <a:lnTo>
                    <a:pt x="1524" y="964"/>
                  </a:lnTo>
                  <a:lnTo>
                    <a:pt x="1524" y="966"/>
                  </a:lnTo>
                  <a:lnTo>
                    <a:pt x="1524" y="969"/>
                  </a:lnTo>
                  <a:lnTo>
                    <a:pt x="1524" y="969"/>
                  </a:lnTo>
                  <a:lnTo>
                    <a:pt x="1522" y="968"/>
                  </a:lnTo>
                  <a:lnTo>
                    <a:pt x="1522" y="964"/>
                  </a:lnTo>
                  <a:lnTo>
                    <a:pt x="1520" y="962"/>
                  </a:lnTo>
                  <a:lnTo>
                    <a:pt x="1520" y="964"/>
                  </a:lnTo>
                  <a:lnTo>
                    <a:pt x="1518" y="964"/>
                  </a:lnTo>
                  <a:lnTo>
                    <a:pt x="1515" y="964"/>
                  </a:lnTo>
                  <a:lnTo>
                    <a:pt x="1515" y="964"/>
                  </a:lnTo>
                  <a:lnTo>
                    <a:pt x="1513" y="962"/>
                  </a:lnTo>
                  <a:lnTo>
                    <a:pt x="1513" y="964"/>
                  </a:lnTo>
                  <a:lnTo>
                    <a:pt x="1513" y="964"/>
                  </a:lnTo>
                  <a:lnTo>
                    <a:pt x="1513" y="966"/>
                  </a:lnTo>
                  <a:lnTo>
                    <a:pt x="1513" y="966"/>
                  </a:lnTo>
                  <a:lnTo>
                    <a:pt x="1513" y="968"/>
                  </a:lnTo>
                  <a:lnTo>
                    <a:pt x="1513" y="968"/>
                  </a:lnTo>
                  <a:lnTo>
                    <a:pt x="1507" y="966"/>
                  </a:lnTo>
                  <a:lnTo>
                    <a:pt x="1505" y="964"/>
                  </a:lnTo>
                  <a:lnTo>
                    <a:pt x="1503" y="962"/>
                  </a:lnTo>
                  <a:lnTo>
                    <a:pt x="1501" y="962"/>
                  </a:lnTo>
                  <a:lnTo>
                    <a:pt x="1501" y="962"/>
                  </a:lnTo>
                  <a:lnTo>
                    <a:pt x="1500" y="962"/>
                  </a:lnTo>
                  <a:lnTo>
                    <a:pt x="1498" y="962"/>
                  </a:lnTo>
                  <a:lnTo>
                    <a:pt x="1496" y="960"/>
                  </a:lnTo>
                  <a:lnTo>
                    <a:pt x="1496" y="960"/>
                  </a:lnTo>
                  <a:lnTo>
                    <a:pt x="1492" y="960"/>
                  </a:lnTo>
                  <a:lnTo>
                    <a:pt x="1492" y="962"/>
                  </a:lnTo>
                  <a:lnTo>
                    <a:pt x="1492" y="962"/>
                  </a:lnTo>
                  <a:lnTo>
                    <a:pt x="1490" y="964"/>
                  </a:lnTo>
                  <a:lnTo>
                    <a:pt x="1486" y="968"/>
                  </a:lnTo>
                  <a:lnTo>
                    <a:pt x="1482" y="969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3" y="971"/>
                  </a:lnTo>
                  <a:lnTo>
                    <a:pt x="1473" y="969"/>
                  </a:lnTo>
                  <a:lnTo>
                    <a:pt x="1473" y="973"/>
                  </a:lnTo>
                  <a:lnTo>
                    <a:pt x="1471" y="973"/>
                  </a:lnTo>
                  <a:lnTo>
                    <a:pt x="1471" y="975"/>
                  </a:lnTo>
                  <a:lnTo>
                    <a:pt x="1467" y="981"/>
                  </a:lnTo>
                  <a:lnTo>
                    <a:pt x="1469" y="981"/>
                  </a:lnTo>
                  <a:lnTo>
                    <a:pt x="1469" y="983"/>
                  </a:lnTo>
                  <a:lnTo>
                    <a:pt x="1469" y="985"/>
                  </a:lnTo>
                  <a:lnTo>
                    <a:pt x="1469" y="985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90"/>
                  </a:lnTo>
                  <a:lnTo>
                    <a:pt x="1469" y="992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6"/>
                  </a:lnTo>
                  <a:lnTo>
                    <a:pt x="1467" y="996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9" y="1005"/>
                  </a:lnTo>
                  <a:lnTo>
                    <a:pt x="1471" y="1005"/>
                  </a:lnTo>
                  <a:lnTo>
                    <a:pt x="1473" y="1005"/>
                  </a:lnTo>
                  <a:lnTo>
                    <a:pt x="1477" y="1007"/>
                  </a:lnTo>
                  <a:lnTo>
                    <a:pt x="1479" y="1007"/>
                  </a:lnTo>
                  <a:lnTo>
                    <a:pt x="1481" y="1007"/>
                  </a:lnTo>
                  <a:lnTo>
                    <a:pt x="1481" y="1007"/>
                  </a:lnTo>
                  <a:lnTo>
                    <a:pt x="1482" y="1007"/>
                  </a:lnTo>
                  <a:lnTo>
                    <a:pt x="1484" y="1009"/>
                  </a:lnTo>
                  <a:lnTo>
                    <a:pt x="1486" y="1011"/>
                  </a:lnTo>
                  <a:lnTo>
                    <a:pt x="1488" y="1009"/>
                  </a:lnTo>
                  <a:lnTo>
                    <a:pt x="1492" y="1009"/>
                  </a:lnTo>
                  <a:lnTo>
                    <a:pt x="1494" y="1009"/>
                  </a:lnTo>
                  <a:lnTo>
                    <a:pt x="1494" y="1009"/>
                  </a:lnTo>
                  <a:lnTo>
                    <a:pt x="1496" y="1005"/>
                  </a:lnTo>
                  <a:lnTo>
                    <a:pt x="1498" y="1004"/>
                  </a:lnTo>
                  <a:lnTo>
                    <a:pt x="1501" y="1004"/>
                  </a:lnTo>
                  <a:lnTo>
                    <a:pt x="1501" y="1004"/>
                  </a:lnTo>
                  <a:lnTo>
                    <a:pt x="1503" y="1004"/>
                  </a:lnTo>
                  <a:lnTo>
                    <a:pt x="1503" y="1005"/>
                  </a:lnTo>
                  <a:lnTo>
                    <a:pt x="1503" y="1005"/>
                  </a:lnTo>
                  <a:lnTo>
                    <a:pt x="1505" y="1005"/>
                  </a:lnTo>
                  <a:lnTo>
                    <a:pt x="1507" y="1005"/>
                  </a:lnTo>
                  <a:lnTo>
                    <a:pt x="1515" y="1005"/>
                  </a:lnTo>
                  <a:lnTo>
                    <a:pt x="1518" y="1004"/>
                  </a:lnTo>
                  <a:lnTo>
                    <a:pt x="1520" y="1004"/>
                  </a:lnTo>
                  <a:lnTo>
                    <a:pt x="1528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4" y="996"/>
                  </a:lnTo>
                  <a:lnTo>
                    <a:pt x="1534" y="998"/>
                  </a:lnTo>
                  <a:lnTo>
                    <a:pt x="1534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41" y="996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51" y="994"/>
                  </a:lnTo>
                  <a:lnTo>
                    <a:pt x="1551" y="994"/>
                  </a:lnTo>
                  <a:lnTo>
                    <a:pt x="1553" y="994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4"/>
                  </a:lnTo>
                  <a:lnTo>
                    <a:pt x="1553" y="994"/>
                  </a:lnTo>
                  <a:lnTo>
                    <a:pt x="1556" y="992"/>
                  </a:lnTo>
                  <a:lnTo>
                    <a:pt x="1556" y="992"/>
                  </a:lnTo>
                  <a:lnTo>
                    <a:pt x="1558" y="992"/>
                  </a:lnTo>
                  <a:lnTo>
                    <a:pt x="1558" y="994"/>
                  </a:lnTo>
                  <a:lnTo>
                    <a:pt x="1560" y="994"/>
                  </a:lnTo>
                  <a:lnTo>
                    <a:pt x="1562" y="994"/>
                  </a:lnTo>
                  <a:lnTo>
                    <a:pt x="1570" y="988"/>
                  </a:lnTo>
                  <a:lnTo>
                    <a:pt x="1570" y="987"/>
                  </a:lnTo>
                  <a:lnTo>
                    <a:pt x="1571" y="987"/>
                  </a:lnTo>
                  <a:lnTo>
                    <a:pt x="1571" y="987"/>
                  </a:lnTo>
                  <a:lnTo>
                    <a:pt x="1571" y="985"/>
                  </a:lnTo>
                  <a:lnTo>
                    <a:pt x="1573" y="983"/>
                  </a:lnTo>
                  <a:lnTo>
                    <a:pt x="1575" y="981"/>
                  </a:lnTo>
                  <a:lnTo>
                    <a:pt x="1575" y="981"/>
                  </a:lnTo>
                  <a:lnTo>
                    <a:pt x="1577" y="981"/>
                  </a:lnTo>
                  <a:lnTo>
                    <a:pt x="1577" y="981"/>
                  </a:lnTo>
                  <a:lnTo>
                    <a:pt x="1577" y="977"/>
                  </a:lnTo>
                  <a:lnTo>
                    <a:pt x="1577" y="975"/>
                  </a:lnTo>
                  <a:lnTo>
                    <a:pt x="1579" y="975"/>
                  </a:lnTo>
                  <a:lnTo>
                    <a:pt x="1579" y="975"/>
                  </a:lnTo>
                  <a:lnTo>
                    <a:pt x="1579" y="977"/>
                  </a:lnTo>
                  <a:lnTo>
                    <a:pt x="1579" y="977"/>
                  </a:lnTo>
                  <a:lnTo>
                    <a:pt x="1581" y="979"/>
                  </a:lnTo>
                  <a:lnTo>
                    <a:pt x="1581" y="979"/>
                  </a:lnTo>
                  <a:lnTo>
                    <a:pt x="1581" y="981"/>
                  </a:lnTo>
                  <a:lnTo>
                    <a:pt x="1581" y="983"/>
                  </a:lnTo>
                  <a:lnTo>
                    <a:pt x="1581" y="983"/>
                  </a:lnTo>
                  <a:lnTo>
                    <a:pt x="1579" y="985"/>
                  </a:lnTo>
                  <a:lnTo>
                    <a:pt x="1577" y="987"/>
                  </a:lnTo>
                  <a:lnTo>
                    <a:pt x="1577" y="987"/>
                  </a:lnTo>
                  <a:lnTo>
                    <a:pt x="1577" y="988"/>
                  </a:lnTo>
                  <a:lnTo>
                    <a:pt x="1579" y="992"/>
                  </a:lnTo>
                  <a:lnTo>
                    <a:pt x="1583" y="994"/>
                  </a:lnTo>
                  <a:lnTo>
                    <a:pt x="1596" y="990"/>
                  </a:lnTo>
                  <a:lnTo>
                    <a:pt x="1598" y="988"/>
                  </a:lnTo>
                  <a:lnTo>
                    <a:pt x="1602" y="990"/>
                  </a:lnTo>
                  <a:lnTo>
                    <a:pt x="1604" y="990"/>
                  </a:lnTo>
                  <a:lnTo>
                    <a:pt x="1606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9" y="992"/>
                  </a:lnTo>
                  <a:lnTo>
                    <a:pt x="1609" y="992"/>
                  </a:lnTo>
                  <a:lnTo>
                    <a:pt x="1611" y="992"/>
                  </a:lnTo>
                  <a:lnTo>
                    <a:pt x="1611" y="992"/>
                  </a:lnTo>
                  <a:lnTo>
                    <a:pt x="1613" y="992"/>
                  </a:lnTo>
                  <a:lnTo>
                    <a:pt x="1615" y="992"/>
                  </a:lnTo>
                  <a:lnTo>
                    <a:pt x="1615" y="992"/>
                  </a:lnTo>
                  <a:close/>
                  <a:moveTo>
                    <a:pt x="1465" y="958"/>
                  </a:moveTo>
                  <a:lnTo>
                    <a:pt x="1464" y="956"/>
                  </a:lnTo>
                  <a:lnTo>
                    <a:pt x="1462" y="954"/>
                  </a:lnTo>
                  <a:lnTo>
                    <a:pt x="1458" y="954"/>
                  </a:lnTo>
                  <a:lnTo>
                    <a:pt x="1456" y="954"/>
                  </a:lnTo>
                  <a:lnTo>
                    <a:pt x="1454" y="952"/>
                  </a:lnTo>
                  <a:lnTo>
                    <a:pt x="1454" y="952"/>
                  </a:lnTo>
                  <a:lnTo>
                    <a:pt x="1452" y="952"/>
                  </a:lnTo>
                  <a:lnTo>
                    <a:pt x="1448" y="951"/>
                  </a:lnTo>
                  <a:lnTo>
                    <a:pt x="1445" y="951"/>
                  </a:lnTo>
                  <a:lnTo>
                    <a:pt x="1443" y="949"/>
                  </a:lnTo>
                  <a:lnTo>
                    <a:pt x="1441" y="949"/>
                  </a:lnTo>
                  <a:lnTo>
                    <a:pt x="1435" y="951"/>
                  </a:lnTo>
                  <a:lnTo>
                    <a:pt x="1433" y="952"/>
                  </a:lnTo>
                  <a:lnTo>
                    <a:pt x="1428" y="958"/>
                  </a:lnTo>
                  <a:lnTo>
                    <a:pt x="1428" y="958"/>
                  </a:lnTo>
                  <a:lnTo>
                    <a:pt x="1426" y="960"/>
                  </a:lnTo>
                  <a:lnTo>
                    <a:pt x="1424" y="960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2" y="962"/>
                  </a:lnTo>
                  <a:lnTo>
                    <a:pt x="1422" y="964"/>
                  </a:lnTo>
                  <a:lnTo>
                    <a:pt x="1420" y="964"/>
                  </a:lnTo>
                  <a:lnTo>
                    <a:pt x="1420" y="966"/>
                  </a:lnTo>
                  <a:lnTo>
                    <a:pt x="1420" y="968"/>
                  </a:lnTo>
                  <a:lnTo>
                    <a:pt x="1422" y="973"/>
                  </a:lnTo>
                  <a:lnTo>
                    <a:pt x="1422" y="975"/>
                  </a:lnTo>
                  <a:lnTo>
                    <a:pt x="1422" y="979"/>
                  </a:lnTo>
                  <a:lnTo>
                    <a:pt x="1420" y="983"/>
                  </a:lnTo>
                  <a:lnTo>
                    <a:pt x="1420" y="985"/>
                  </a:lnTo>
                  <a:lnTo>
                    <a:pt x="1422" y="985"/>
                  </a:lnTo>
                  <a:lnTo>
                    <a:pt x="1422" y="985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5"/>
                  </a:lnTo>
                  <a:lnTo>
                    <a:pt x="1420" y="985"/>
                  </a:lnTo>
                  <a:lnTo>
                    <a:pt x="1418" y="985"/>
                  </a:lnTo>
                  <a:lnTo>
                    <a:pt x="1418" y="985"/>
                  </a:lnTo>
                  <a:lnTo>
                    <a:pt x="1418" y="987"/>
                  </a:lnTo>
                  <a:lnTo>
                    <a:pt x="1418" y="987"/>
                  </a:lnTo>
                  <a:lnTo>
                    <a:pt x="1416" y="987"/>
                  </a:lnTo>
                  <a:lnTo>
                    <a:pt x="1416" y="985"/>
                  </a:lnTo>
                  <a:lnTo>
                    <a:pt x="1416" y="985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8"/>
                  </a:lnTo>
                  <a:lnTo>
                    <a:pt x="1414" y="988"/>
                  </a:lnTo>
                  <a:lnTo>
                    <a:pt x="1412" y="988"/>
                  </a:lnTo>
                  <a:lnTo>
                    <a:pt x="1411" y="987"/>
                  </a:lnTo>
                  <a:lnTo>
                    <a:pt x="1409" y="987"/>
                  </a:lnTo>
                  <a:lnTo>
                    <a:pt x="1409" y="987"/>
                  </a:lnTo>
                  <a:lnTo>
                    <a:pt x="1409" y="985"/>
                  </a:lnTo>
                  <a:lnTo>
                    <a:pt x="1407" y="985"/>
                  </a:lnTo>
                  <a:lnTo>
                    <a:pt x="1407" y="985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8"/>
                  </a:lnTo>
                  <a:lnTo>
                    <a:pt x="1407" y="990"/>
                  </a:lnTo>
                  <a:lnTo>
                    <a:pt x="1407" y="990"/>
                  </a:lnTo>
                  <a:lnTo>
                    <a:pt x="1411" y="992"/>
                  </a:lnTo>
                  <a:lnTo>
                    <a:pt x="1412" y="994"/>
                  </a:lnTo>
                  <a:lnTo>
                    <a:pt x="1412" y="992"/>
                  </a:lnTo>
                  <a:lnTo>
                    <a:pt x="1412" y="992"/>
                  </a:lnTo>
                  <a:lnTo>
                    <a:pt x="1414" y="992"/>
                  </a:lnTo>
                  <a:lnTo>
                    <a:pt x="1414" y="994"/>
                  </a:lnTo>
                  <a:lnTo>
                    <a:pt x="1414" y="994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8" y="996"/>
                  </a:lnTo>
                  <a:lnTo>
                    <a:pt x="1418" y="996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20" y="994"/>
                  </a:lnTo>
                  <a:lnTo>
                    <a:pt x="1420" y="994"/>
                  </a:lnTo>
                  <a:lnTo>
                    <a:pt x="1420" y="992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0" y="994"/>
                  </a:lnTo>
                  <a:lnTo>
                    <a:pt x="1420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4" y="994"/>
                  </a:lnTo>
                  <a:lnTo>
                    <a:pt x="1426" y="994"/>
                  </a:lnTo>
                  <a:lnTo>
                    <a:pt x="1428" y="994"/>
                  </a:lnTo>
                  <a:lnTo>
                    <a:pt x="1428" y="99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7" y="996"/>
                  </a:lnTo>
                  <a:lnTo>
                    <a:pt x="1437" y="996"/>
                  </a:lnTo>
                  <a:lnTo>
                    <a:pt x="1439" y="996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41" y="998"/>
                  </a:lnTo>
                  <a:lnTo>
                    <a:pt x="1441" y="996"/>
                  </a:lnTo>
                  <a:lnTo>
                    <a:pt x="1441" y="998"/>
                  </a:lnTo>
                  <a:lnTo>
                    <a:pt x="1443" y="998"/>
                  </a:lnTo>
                  <a:lnTo>
                    <a:pt x="1443" y="998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5" y="996"/>
                  </a:lnTo>
                  <a:lnTo>
                    <a:pt x="1445" y="994"/>
                  </a:lnTo>
                  <a:lnTo>
                    <a:pt x="1445" y="992"/>
                  </a:lnTo>
                  <a:lnTo>
                    <a:pt x="1446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4"/>
                  </a:lnTo>
                  <a:lnTo>
                    <a:pt x="1446" y="996"/>
                  </a:lnTo>
                  <a:lnTo>
                    <a:pt x="1446" y="996"/>
                  </a:lnTo>
                  <a:lnTo>
                    <a:pt x="1446" y="998"/>
                  </a:lnTo>
                  <a:lnTo>
                    <a:pt x="1448" y="998"/>
                  </a:lnTo>
                  <a:lnTo>
                    <a:pt x="1450" y="996"/>
                  </a:lnTo>
                  <a:lnTo>
                    <a:pt x="1452" y="996"/>
                  </a:lnTo>
                  <a:lnTo>
                    <a:pt x="1456" y="996"/>
                  </a:lnTo>
                  <a:lnTo>
                    <a:pt x="1456" y="994"/>
                  </a:lnTo>
                  <a:lnTo>
                    <a:pt x="1456" y="994"/>
                  </a:lnTo>
                  <a:lnTo>
                    <a:pt x="1454" y="994"/>
                  </a:lnTo>
                  <a:lnTo>
                    <a:pt x="1454" y="992"/>
                  </a:lnTo>
                  <a:lnTo>
                    <a:pt x="1454" y="992"/>
                  </a:lnTo>
                  <a:lnTo>
                    <a:pt x="1452" y="992"/>
                  </a:lnTo>
                  <a:lnTo>
                    <a:pt x="1452" y="992"/>
                  </a:lnTo>
                  <a:lnTo>
                    <a:pt x="1450" y="994"/>
                  </a:lnTo>
                  <a:lnTo>
                    <a:pt x="1450" y="994"/>
                  </a:lnTo>
                  <a:lnTo>
                    <a:pt x="1450" y="992"/>
                  </a:lnTo>
                  <a:lnTo>
                    <a:pt x="1450" y="992"/>
                  </a:lnTo>
                  <a:lnTo>
                    <a:pt x="1450" y="990"/>
                  </a:lnTo>
                  <a:lnTo>
                    <a:pt x="1452" y="988"/>
                  </a:lnTo>
                  <a:lnTo>
                    <a:pt x="1454" y="987"/>
                  </a:lnTo>
                  <a:lnTo>
                    <a:pt x="1456" y="983"/>
                  </a:lnTo>
                  <a:lnTo>
                    <a:pt x="1458" y="979"/>
                  </a:lnTo>
                  <a:lnTo>
                    <a:pt x="1458" y="979"/>
                  </a:lnTo>
                  <a:lnTo>
                    <a:pt x="1458" y="977"/>
                  </a:lnTo>
                  <a:lnTo>
                    <a:pt x="1462" y="973"/>
                  </a:lnTo>
                  <a:lnTo>
                    <a:pt x="1462" y="973"/>
                  </a:lnTo>
                  <a:lnTo>
                    <a:pt x="1462" y="968"/>
                  </a:lnTo>
                  <a:lnTo>
                    <a:pt x="1462" y="968"/>
                  </a:lnTo>
                  <a:lnTo>
                    <a:pt x="1464" y="966"/>
                  </a:lnTo>
                  <a:lnTo>
                    <a:pt x="1465" y="962"/>
                  </a:lnTo>
                  <a:lnTo>
                    <a:pt x="1465" y="962"/>
                  </a:lnTo>
                  <a:lnTo>
                    <a:pt x="1465" y="958"/>
                  </a:lnTo>
                  <a:close/>
                  <a:moveTo>
                    <a:pt x="2173" y="623"/>
                  </a:moveTo>
                  <a:lnTo>
                    <a:pt x="2172" y="623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6" y="623"/>
                  </a:lnTo>
                  <a:lnTo>
                    <a:pt x="2166" y="623"/>
                  </a:lnTo>
                  <a:lnTo>
                    <a:pt x="2164" y="623"/>
                  </a:lnTo>
                  <a:lnTo>
                    <a:pt x="2164" y="621"/>
                  </a:lnTo>
                  <a:lnTo>
                    <a:pt x="2162" y="621"/>
                  </a:lnTo>
                  <a:lnTo>
                    <a:pt x="2162" y="621"/>
                  </a:lnTo>
                  <a:lnTo>
                    <a:pt x="2162" y="619"/>
                  </a:lnTo>
                  <a:lnTo>
                    <a:pt x="2160" y="619"/>
                  </a:lnTo>
                  <a:lnTo>
                    <a:pt x="2160" y="617"/>
                  </a:lnTo>
                  <a:lnTo>
                    <a:pt x="2160" y="617"/>
                  </a:lnTo>
                  <a:lnTo>
                    <a:pt x="2162" y="615"/>
                  </a:lnTo>
                  <a:lnTo>
                    <a:pt x="2162" y="615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6" y="617"/>
                  </a:lnTo>
                  <a:lnTo>
                    <a:pt x="2166" y="615"/>
                  </a:lnTo>
                  <a:lnTo>
                    <a:pt x="2166" y="614"/>
                  </a:lnTo>
                  <a:lnTo>
                    <a:pt x="2166" y="614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2" y="610"/>
                  </a:lnTo>
                  <a:lnTo>
                    <a:pt x="2160" y="610"/>
                  </a:lnTo>
                  <a:lnTo>
                    <a:pt x="2158" y="608"/>
                  </a:lnTo>
                  <a:lnTo>
                    <a:pt x="2156" y="608"/>
                  </a:lnTo>
                  <a:lnTo>
                    <a:pt x="2155" y="608"/>
                  </a:lnTo>
                  <a:lnTo>
                    <a:pt x="2153" y="608"/>
                  </a:lnTo>
                  <a:lnTo>
                    <a:pt x="2153" y="606"/>
                  </a:lnTo>
                  <a:lnTo>
                    <a:pt x="2151" y="606"/>
                  </a:lnTo>
                  <a:lnTo>
                    <a:pt x="2149" y="606"/>
                  </a:lnTo>
                  <a:lnTo>
                    <a:pt x="2149" y="604"/>
                  </a:lnTo>
                  <a:lnTo>
                    <a:pt x="2147" y="604"/>
                  </a:lnTo>
                  <a:lnTo>
                    <a:pt x="2139" y="602"/>
                  </a:lnTo>
                  <a:lnTo>
                    <a:pt x="2119" y="604"/>
                  </a:lnTo>
                  <a:lnTo>
                    <a:pt x="2111" y="606"/>
                  </a:lnTo>
                  <a:lnTo>
                    <a:pt x="2107" y="606"/>
                  </a:lnTo>
                  <a:lnTo>
                    <a:pt x="2105" y="608"/>
                  </a:lnTo>
                  <a:lnTo>
                    <a:pt x="2105" y="610"/>
                  </a:lnTo>
                  <a:lnTo>
                    <a:pt x="2103" y="610"/>
                  </a:lnTo>
                  <a:lnTo>
                    <a:pt x="2103" y="610"/>
                  </a:lnTo>
                  <a:lnTo>
                    <a:pt x="2102" y="610"/>
                  </a:lnTo>
                  <a:lnTo>
                    <a:pt x="2102" y="610"/>
                  </a:lnTo>
                  <a:lnTo>
                    <a:pt x="2100" y="608"/>
                  </a:lnTo>
                  <a:lnTo>
                    <a:pt x="2100" y="608"/>
                  </a:lnTo>
                  <a:lnTo>
                    <a:pt x="2098" y="606"/>
                  </a:lnTo>
                  <a:lnTo>
                    <a:pt x="2098" y="606"/>
                  </a:lnTo>
                  <a:lnTo>
                    <a:pt x="2098" y="604"/>
                  </a:lnTo>
                  <a:lnTo>
                    <a:pt x="2094" y="606"/>
                  </a:lnTo>
                  <a:lnTo>
                    <a:pt x="2092" y="608"/>
                  </a:lnTo>
                  <a:lnTo>
                    <a:pt x="2092" y="610"/>
                  </a:lnTo>
                  <a:lnTo>
                    <a:pt x="2092" y="614"/>
                  </a:lnTo>
                  <a:lnTo>
                    <a:pt x="2092" y="621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9"/>
                  </a:lnTo>
                  <a:lnTo>
                    <a:pt x="2096" y="629"/>
                  </a:lnTo>
                  <a:lnTo>
                    <a:pt x="2098" y="631"/>
                  </a:lnTo>
                  <a:lnTo>
                    <a:pt x="2100" y="632"/>
                  </a:lnTo>
                  <a:lnTo>
                    <a:pt x="2102" y="636"/>
                  </a:lnTo>
                  <a:lnTo>
                    <a:pt x="2103" y="638"/>
                  </a:lnTo>
                  <a:lnTo>
                    <a:pt x="2103" y="638"/>
                  </a:lnTo>
                  <a:lnTo>
                    <a:pt x="2107" y="640"/>
                  </a:lnTo>
                  <a:lnTo>
                    <a:pt x="2107" y="640"/>
                  </a:lnTo>
                  <a:lnTo>
                    <a:pt x="2109" y="640"/>
                  </a:lnTo>
                  <a:lnTo>
                    <a:pt x="2113" y="642"/>
                  </a:lnTo>
                  <a:lnTo>
                    <a:pt x="2115" y="646"/>
                  </a:lnTo>
                  <a:lnTo>
                    <a:pt x="2117" y="646"/>
                  </a:lnTo>
                  <a:lnTo>
                    <a:pt x="2117" y="646"/>
                  </a:lnTo>
                  <a:lnTo>
                    <a:pt x="2119" y="646"/>
                  </a:lnTo>
                  <a:lnTo>
                    <a:pt x="2120" y="648"/>
                  </a:lnTo>
                  <a:lnTo>
                    <a:pt x="2134" y="653"/>
                  </a:lnTo>
                  <a:lnTo>
                    <a:pt x="2136" y="653"/>
                  </a:lnTo>
                  <a:lnTo>
                    <a:pt x="2136" y="653"/>
                  </a:lnTo>
                  <a:lnTo>
                    <a:pt x="2136" y="655"/>
                  </a:lnTo>
                  <a:lnTo>
                    <a:pt x="2137" y="655"/>
                  </a:lnTo>
                  <a:lnTo>
                    <a:pt x="2139" y="653"/>
                  </a:lnTo>
                  <a:lnTo>
                    <a:pt x="2143" y="651"/>
                  </a:lnTo>
                  <a:lnTo>
                    <a:pt x="2145" y="651"/>
                  </a:lnTo>
                  <a:lnTo>
                    <a:pt x="2151" y="651"/>
                  </a:lnTo>
                  <a:lnTo>
                    <a:pt x="2155" y="649"/>
                  </a:lnTo>
                  <a:lnTo>
                    <a:pt x="2155" y="649"/>
                  </a:lnTo>
                  <a:lnTo>
                    <a:pt x="2156" y="648"/>
                  </a:lnTo>
                  <a:lnTo>
                    <a:pt x="2156" y="646"/>
                  </a:lnTo>
                  <a:lnTo>
                    <a:pt x="2158" y="646"/>
                  </a:lnTo>
                  <a:lnTo>
                    <a:pt x="2166" y="642"/>
                  </a:lnTo>
                  <a:lnTo>
                    <a:pt x="2168" y="642"/>
                  </a:lnTo>
                  <a:lnTo>
                    <a:pt x="2170" y="642"/>
                  </a:lnTo>
                  <a:lnTo>
                    <a:pt x="2170" y="642"/>
                  </a:lnTo>
                  <a:lnTo>
                    <a:pt x="2172" y="642"/>
                  </a:lnTo>
                  <a:lnTo>
                    <a:pt x="2173" y="642"/>
                  </a:lnTo>
                  <a:lnTo>
                    <a:pt x="2173" y="640"/>
                  </a:lnTo>
                  <a:lnTo>
                    <a:pt x="2173" y="631"/>
                  </a:lnTo>
                  <a:lnTo>
                    <a:pt x="2173" y="629"/>
                  </a:lnTo>
                  <a:lnTo>
                    <a:pt x="2175" y="625"/>
                  </a:lnTo>
                  <a:lnTo>
                    <a:pt x="2175" y="625"/>
                  </a:lnTo>
                  <a:lnTo>
                    <a:pt x="2175" y="623"/>
                  </a:lnTo>
                  <a:lnTo>
                    <a:pt x="2173" y="623"/>
                  </a:lnTo>
                  <a:close/>
                  <a:moveTo>
                    <a:pt x="2677" y="831"/>
                  </a:moveTo>
                  <a:lnTo>
                    <a:pt x="2675" y="831"/>
                  </a:lnTo>
                  <a:lnTo>
                    <a:pt x="2673" y="831"/>
                  </a:lnTo>
                  <a:lnTo>
                    <a:pt x="2673" y="831"/>
                  </a:lnTo>
                  <a:lnTo>
                    <a:pt x="2671" y="833"/>
                  </a:lnTo>
                  <a:lnTo>
                    <a:pt x="2671" y="833"/>
                  </a:lnTo>
                  <a:lnTo>
                    <a:pt x="2673" y="835"/>
                  </a:lnTo>
                  <a:lnTo>
                    <a:pt x="2673" y="835"/>
                  </a:lnTo>
                  <a:lnTo>
                    <a:pt x="2673" y="837"/>
                  </a:lnTo>
                  <a:lnTo>
                    <a:pt x="2673" y="837"/>
                  </a:lnTo>
                  <a:lnTo>
                    <a:pt x="2675" y="839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9" y="837"/>
                  </a:lnTo>
                  <a:lnTo>
                    <a:pt x="2679" y="837"/>
                  </a:lnTo>
                  <a:lnTo>
                    <a:pt x="2679" y="835"/>
                  </a:lnTo>
                  <a:lnTo>
                    <a:pt x="2679" y="835"/>
                  </a:lnTo>
                  <a:lnTo>
                    <a:pt x="2679" y="833"/>
                  </a:lnTo>
                  <a:lnTo>
                    <a:pt x="2679" y="833"/>
                  </a:lnTo>
                  <a:lnTo>
                    <a:pt x="2677" y="831"/>
                  </a:lnTo>
                  <a:lnTo>
                    <a:pt x="2677" y="831"/>
                  </a:lnTo>
                  <a:close/>
                  <a:moveTo>
                    <a:pt x="2679" y="827"/>
                  </a:moveTo>
                  <a:lnTo>
                    <a:pt x="2679" y="826"/>
                  </a:lnTo>
                  <a:lnTo>
                    <a:pt x="2679" y="826"/>
                  </a:lnTo>
                  <a:lnTo>
                    <a:pt x="2679" y="826"/>
                  </a:lnTo>
                  <a:lnTo>
                    <a:pt x="2677" y="826"/>
                  </a:lnTo>
                  <a:lnTo>
                    <a:pt x="2677" y="827"/>
                  </a:lnTo>
                  <a:lnTo>
                    <a:pt x="2679" y="829"/>
                  </a:lnTo>
                  <a:lnTo>
                    <a:pt x="2679" y="829"/>
                  </a:lnTo>
                  <a:lnTo>
                    <a:pt x="2679" y="827"/>
                  </a:lnTo>
                  <a:close/>
                  <a:moveTo>
                    <a:pt x="2679" y="841"/>
                  </a:moveTo>
                  <a:lnTo>
                    <a:pt x="2679" y="841"/>
                  </a:lnTo>
                  <a:lnTo>
                    <a:pt x="2677" y="841"/>
                  </a:lnTo>
                  <a:lnTo>
                    <a:pt x="2677" y="839"/>
                  </a:lnTo>
                  <a:lnTo>
                    <a:pt x="2677" y="841"/>
                  </a:lnTo>
                  <a:lnTo>
                    <a:pt x="2675" y="841"/>
                  </a:lnTo>
                  <a:lnTo>
                    <a:pt x="2675" y="841"/>
                  </a:lnTo>
                  <a:lnTo>
                    <a:pt x="2675" y="845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50"/>
                  </a:lnTo>
                  <a:lnTo>
                    <a:pt x="2671" y="850"/>
                  </a:lnTo>
                  <a:lnTo>
                    <a:pt x="2673" y="852"/>
                  </a:lnTo>
                  <a:lnTo>
                    <a:pt x="2675" y="852"/>
                  </a:lnTo>
                  <a:lnTo>
                    <a:pt x="2675" y="852"/>
                  </a:lnTo>
                  <a:lnTo>
                    <a:pt x="2675" y="850"/>
                  </a:lnTo>
                  <a:lnTo>
                    <a:pt x="2677" y="848"/>
                  </a:lnTo>
                  <a:lnTo>
                    <a:pt x="2679" y="846"/>
                  </a:lnTo>
                  <a:lnTo>
                    <a:pt x="2679" y="846"/>
                  </a:lnTo>
                  <a:lnTo>
                    <a:pt x="2679" y="845"/>
                  </a:lnTo>
                  <a:lnTo>
                    <a:pt x="2679" y="843"/>
                  </a:lnTo>
                  <a:lnTo>
                    <a:pt x="2679" y="841"/>
                  </a:lnTo>
                  <a:lnTo>
                    <a:pt x="2679" y="841"/>
                  </a:lnTo>
                  <a:close/>
                  <a:moveTo>
                    <a:pt x="2673" y="858"/>
                  </a:moveTo>
                  <a:lnTo>
                    <a:pt x="2673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8" y="860"/>
                  </a:lnTo>
                  <a:lnTo>
                    <a:pt x="2669" y="862"/>
                  </a:lnTo>
                  <a:lnTo>
                    <a:pt x="2669" y="862"/>
                  </a:lnTo>
                  <a:lnTo>
                    <a:pt x="2671" y="858"/>
                  </a:lnTo>
                  <a:lnTo>
                    <a:pt x="2673" y="858"/>
                  </a:lnTo>
                  <a:lnTo>
                    <a:pt x="2675" y="858"/>
                  </a:lnTo>
                  <a:lnTo>
                    <a:pt x="2673" y="858"/>
                  </a:lnTo>
                  <a:lnTo>
                    <a:pt x="2673" y="858"/>
                  </a:lnTo>
                  <a:close/>
                  <a:moveTo>
                    <a:pt x="2681" y="812"/>
                  </a:moveTo>
                  <a:lnTo>
                    <a:pt x="2681" y="812"/>
                  </a:lnTo>
                  <a:lnTo>
                    <a:pt x="2681" y="812"/>
                  </a:lnTo>
                  <a:lnTo>
                    <a:pt x="2681" y="812"/>
                  </a:lnTo>
                  <a:lnTo>
                    <a:pt x="2681" y="810"/>
                  </a:lnTo>
                  <a:lnTo>
                    <a:pt x="2681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0"/>
                  </a:lnTo>
                  <a:lnTo>
                    <a:pt x="2677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81" y="809"/>
                  </a:lnTo>
                  <a:lnTo>
                    <a:pt x="2683" y="809"/>
                  </a:lnTo>
                  <a:lnTo>
                    <a:pt x="2683" y="807"/>
                  </a:lnTo>
                  <a:lnTo>
                    <a:pt x="2681" y="805"/>
                  </a:lnTo>
                  <a:lnTo>
                    <a:pt x="2679" y="803"/>
                  </a:lnTo>
                  <a:lnTo>
                    <a:pt x="2677" y="801"/>
                  </a:lnTo>
                  <a:lnTo>
                    <a:pt x="2675" y="799"/>
                  </a:lnTo>
                  <a:lnTo>
                    <a:pt x="2675" y="799"/>
                  </a:lnTo>
                  <a:lnTo>
                    <a:pt x="2675" y="797"/>
                  </a:lnTo>
                  <a:lnTo>
                    <a:pt x="2673" y="797"/>
                  </a:lnTo>
                  <a:lnTo>
                    <a:pt x="2671" y="797"/>
                  </a:lnTo>
                  <a:lnTo>
                    <a:pt x="2671" y="797"/>
                  </a:lnTo>
                  <a:lnTo>
                    <a:pt x="2671" y="795"/>
                  </a:lnTo>
                  <a:lnTo>
                    <a:pt x="2671" y="795"/>
                  </a:lnTo>
                  <a:lnTo>
                    <a:pt x="2673" y="795"/>
                  </a:lnTo>
                  <a:lnTo>
                    <a:pt x="2673" y="795"/>
                  </a:lnTo>
                  <a:lnTo>
                    <a:pt x="2675" y="795"/>
                  </a:lnTo>
                  <a:lnTo>
                    <a:pt x="2675" y="797"/>
                  </a:lnTo>
                  <a:lnTo>
                    <a:pt x="2675" y="797"/>
                  </a:lnTo>
                  <a:lnTo>
                    <a:pt x="2677" y="797"/>
                  </a:lnTo>
                  <a:lnTo>
                    <a:pt x="2679" y="799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5"/>
                  </a:lnTo>
                  <a:lnTo>
                    <a:pt x="2677" y="795"/>
                  </a:lnTo>
                  <a:lnTo>
                    <a:pt x="2677" y="795"/>
                  </a:lnTo>
                  <a:lnTo>
                    <a:pt x="2677" y="793"/>
                  </a:lnTo>
                  <a:lnTo>
                    <a:pt x="2677" y="793"/>
                  </a:lnTo>
                  <a:lnTo>
                    <a:pt x="2679" y="793"/>
                  </a:lnTo>
                  <a:lnTo>
                    <a:pt x="2679" y="795"/>
                  </a:lnTo>
                  <a:lnTo>
                    <a:pt x="2679" y="793"/>
                  </a:lnTo>
                  <a:lnTo>
                    <a:pt x="2681" y="793"/>
                  </a:lnTo>
                  <a:lnTo>
                    <a:pt x="2681" y="793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0"/>
                  </a:lnTo>
                  <a:lnTo>
                    <a:pt x="2679" y="790"/>
                  </a:lnTo>
                  <a:lnTo>
                    <a:pt x="2677" y="790"/>
                  </a:lnTo>
                  <a:lnTo>
                    <a:pt x="2677" y="788"/>
                  </a:lnTo>
                  <a:lnTo>
                    <a:pt x="2679" y="788"/>
                  </a:lnTo>
                  <a:lnTo>
                    <a:pt x="2679" y="786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2"/>
                  </a:lnTo>
                  <a:lnTo>
                    <a:pt x="2679" y="780"/>
                  </a:lnTo>
                  <a:lnTo>
                    <a:pt x="2679" y="778"/>
                  </a:lnTo>
                  <a:lnTo>
                    <a:pt x="2681" y="778"/>
                  </a:lnTo>
                  <a:lnTo>
                    <a:pt x="2679" y="776"/>
                  </a:lnTo>
                  <a:lnTo>
                    <a:pt x="2677" y="774"/>
                  </a:lnTo>
                  <a:lnTo>
                    <a:pt x="2677" y="773"/>
                  </a:lnTo>
                  <a:lnTo>
                    <a:pt x="2675" y="773"/>
                  </a:lnTo>
                  <a:lnTo>
                    <a:pt x="2675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5" y="767"/>
                  </a:lnTo>
                  <a:lnTo>
                    <a:pt x="2673" y="767"/>
                  </a:lnTo>
                  <a:lnTo>
                    <a:pt x="2673" y="763"/>
                  </a:lnTo>
                  <a:lnTo>
                    <a:pt x="2673" y="763"/>
                  </a:lnTo>
                  <a:lnTo>
                    <a:pt x="2669" y="761"/>
                  </a:lnTo>
                  <a:lnTo>
                    <a:pt x="2668" y="761"/>
                  </a:lnTo>
                  <a:lnTo>
                    <a:pt x="2666" y="763"/>
                  </a:lnTo>
                  <a:lnTo>
                    <a:pt x="2666" y="763"/>
                  </a:lnTo>
                  <a:lnTo>
                    <a:pt x="2666" y="761"/>
                  </a:lnTo>
                  <a:lnTo>
                    <a:pt x="2666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3"/>
                  </a:lnTo>
                  <a:lnTo>
                    <a:pt x="2664" y="763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0" y="769"/>
                  </a:lnTo>
                  <a:lnTo>
                    <a:pt x="2658" y="774"/>
                  </a:lnTo>
                  <a:lnTo>
                    <a:pt x="2658" y="774"/>
                  </a:lnTo>
                  <a:lnTo>
                    <a:pt x="2658" y="776"/>
                  </a:lnTo>
                  <a:lnTo>
                    <a:pt x="2656" y="776"/>
                  </a:lnTo>
                  <a:lnTo>
                    <a:pt x="2656" y="778"/>
                  </a:lnTo>
                  <a:lnTo>
                    <a:pt x="2654" y="778"/>
                  </a:lnTo>
                  <a:lnTo>
                    <a:pt x="2654" y="778"/>
                  </a:lnTo>
                  <a:lnTo>
                    <a:pt x="2654" y="780"/>
                  </a:lnTo>
                  <a:lnTo>
                    <a:pt x="2654" y="780"/>
                  </a:lnTo>
                  <a:lnTo>
                    <a:pt x="2652" y="782"/>
                  </a:lnTo>
                  <a:lnTo>
                    <a:pt x="2651" y="780"/>
                  </a:lnTo>
                  <a:lnTo>
                    <a:pt x="2649" y="778"/>
                  </a:lnTo>
                  <a:lnTo>
                    <a:pt x="2647" y="778"/>
                  </a:lnTo>
                  <a:lnTo>
                    <a:pt x="2647" y="778"/>
                  </a:lnTo>
                  <a:lnTo>
                    <a:pt x="2645" y="780"/>
                  </a:lnTo>
                  <a:lnTo>
                    <a:pt x="2643" y="780"/>
                  </a:lnTo>
                  <a:lnTo>
                    <a:pt x="2643" y="782"/>
                  </a:lnTo>
                  <a:lnTo>
                    <a:pt x="2645" y="784"/>
                  </a:lnTo>
                  <a:lnTo>
                    <a:pt x="2647" y="784"/>
                  </a:lnTo>
                  <a:lnTo>
                    <a:pt x="2649" y="784"/>
                  </a:lnTo>
                  <a:lnTo>
                    <a:pt x="2651" y="784"/>
                  </a:lnTo>
                  <a:lnTo>
                    <a:pt x="2651" y="784"/>
                  </a:lnTo>
                  <a:lnTo>
                    <a:pt x="2652" y="786"/>
                  </a:lnTo>
                  <a:lnTo>
                    <a:pt x="2652" y="788"/>
                  </a:lnTo>
                  <a:lnTo>
                    <a:pt x="2652" y="788"/>
                  </a:lnTo>
                  <a:lnTo>
                    <a:pt x="2654" y="786"/>
                  </a:lnTo>
                  <a:lnTo>
                    <a:pt x="2654" y="786"/>
                  </a:lnTo>
                  <a:lnTo>
                    <a:pt x="2656" y="786"/>
                  </a:lnTo>
                  <a:lnTo>
                    <a:pt x="2656" y="788"/>
                  </a:lnTo>
                  <a:lnTo>
                    <a:pt x="2654" y="788"/>
                  </a:lnTo>
                  <a:lnTo>
                    <a:pt x="2654" y="790"/>
                  </a:lnTo>
                  <a:lnTo>
                    <a:pt x="2654" y="790"/>
                  </a:lnTo>
                  <a:lnTo>
                    <a:pt x="2652" y="792"/>
                  </a:lnTo>
                  <a:lnTo>
                    <a:pt x="2652" y="793"/>
                  </a:lnTo>
                  <a:lnTo>
                    <a:pt x="2651" y="793"/>
                  </a:lnTo>
                  <a:lnTo>
                    <a:pt x="2651" y="793"/>
                  </a:lnTo>
                  <a:lnTo>
                    <a:pt x="2649" y="795"/>
                  </a:lnTo>
                  <a:lnTo>
                    <a:pt x="2649" y="795"/>
                  </a:lnTo>
                  <a:lnTo>
                    <a:pt x="2651" y="797"/>
                  </a:lnTo>
                  <a:lnTo>
                    <a:pt x="2652" y="797"/>
                  </a:lnTo>
                  <a:lnTo>
                    <a:pt x="2651" y="799"/>
                  </a:lnTo>
                  <a:lnTo>
                    <a:pt x="2651" y="801"/>
                  </a:lnTo>
                  <a:lnTo>
                    <a:pt x="2651" y="801"/>
                  </a:lnTo>
                  <a:lnTo>
                    <a:pt x="2651" y="803"/>
                  </a:lnTo>
                  <a:lnTo>
                    <a:pt x="2652" y="801"/>
                  </a:lnTo>
                  <a:lnTo>
                    <a:pt x="2654" y="801"/>
                  </a:lnTo>
                  <a:lnTo>
                    <a:pt x="2654" y="803"/>
                  </a:lnTo>
                  <a:lnTo>
                    <a:pt x="2654" y="803"/>
                  </a:lnTo>
                  <a:lnTo>
                    <a:pt x="2652" y="803"/>
                  </a:lnTo>
                  <a:lnTo>
                    <a:pt x="2651" y="803"/>
                  </a:lnTo>
                  <a:lnTo>
                    <a:pt x="2651" y="803"/>
                  </a:lnTo>
                  <a:lnTo>
                    <a:pt x="2649" y="807"/>
                  </a:lnTo>
                  <a:lnTo>
                    <a:pt x="2649" y="809"/>
                  </a:lnTo>
                  <a:lnTo>
                    <a:pt x="2651" y="810"/>
                  </a:lnTo>
                  <a:lnTo>
                    <a:pt x="2651" y="812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6"/>
                  </a:lnTo>
                  <a:lnTo>
                    <a:pt x="2654" y="816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6" y="816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4" y="820"/>
                  </a:lnTo>
                  <a:lnTo>
                    <a:pt x="2664" y="822"/>
                  </a:lnTo>
                  <a:lnTo>
                    <a:pt x="2666" y="822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9" y="824"/>
                  </a:lnTo>
                  <a:lnTo>
                    <a:pt x="2671" y="826"/>
                  </a:lnTo>
                  <a:lnTo>
                    <a:pt x="2673" y="824"/>
                  </a:lnTo>
                  <a:lnTo>
                    <a:pt x="2677" y="822"/>
                  </a:lnTo>
                  <a:lnTo>
                    <a:pt x="2679" y="820"/>
                  </a:lnTo>
                  <a:lnTo>
                    <a:pt x="2679" y="820"/>
                  </a:lnTo>
                  <a:lnTo>
                    <a:pt x="2679" y="816"/>
                  </a:lnTo>
                  <a:lnTo>
                    <a:pt x="2681" y="816"/>
                  </a:lnTo>
                  <a:lnTo>
                    <a:pt x="2681" y="814"/>
                  </a:lnTo>
                  <a:lnTo>
                    <a:pt x="2681" y="814"/>
                  </a:lnTo>
                  <a:lnTo>
                    <a:pt x="2681" y="812"/>
                  </a:lnTo>
                  <a:close/>
                  <a:moveTo>
                    <a:pt x="2645" y="774"/>
                  </a:move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9" y="774"/>
                  </a:lnTo>
                  <a:lnTo>
                    <a:pt x="2652" y="773"/>
                  </a:lnTo>
                  <a:lnTo>
                    <a:pt x="2652" y="773"/>
                  </a:lnTo>
                  <a:lnTo>
                    <a:pt x="2651" y="771"/>
                  </a:lnTo>
                  <a:lnTo>
                    <a:pt x="2651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3"/>
                  </a:lnTo>
                  <a:lnTo>
                    <a:pt x="2647" y="774"/>
                  </a:lnTo>
                  <a:lnTo>
                    <a:pt x="2647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close/>
                  <a:moveTo>
                    <a:pt x="2645" y="771"/>
                  </a:moveTo>
                  <a:lnTo>
                    <a:pt x="2647" y="771"/>
                  </a:lnTo>
                  <a:lnTo>
                    <a:pt x="2647" y="769"/>
                  </a:lnTo>
                  <a:lnTo>
                    <a:pt x="2647" y="767"/>
                  </a:lnTo>
                  <a:lnTo>
                    <a:pt x="2647" y="767"/>
                  </a:lnTo>
                  <a:lnTo>
                    <a:pt x="2647" y="765"/>
                  </a:lnTo>
                  <a:lnTo>
                    <a:pt x="2645" y="765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9"/>
                  </a:lnTo>
                  <a:lnTo>
                    <a:pt x="2645" y="771"/>
                  </a:lnTo>
                  <a:close/>
                  <a:moveTo>
                    <a:pt x="2664" y="863"/>
                  </a:moveTo>
                  <a:lnTo>
                    <a:pt x="2664" y="863"/>
                  </a:lnTo>
                  <a:lnTo>
                    <a:pt x="2664" y="863"/>
                  </a:lnTo>
                  <a:lnTo>
                    <a:pt x="2664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4" y="863"/>
                  </a:lnTo>
                  <a:lnTo>
                    <a:pt x="2664" y="863"/>
                  </a:lnTo>
                  <a:close/>
                  <a:moveTo>
                    <a:pt x="2647" y="807"/>
                  </a:moveTo>
                  <a:lnTo>
                    <a:pt x="2649" y="805"/>
                  </a:lnTo>
                  <a:lnTo>
                    <a:pt x="2649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5" y="803"/>
                  </a:lnTo>
                  <a:lnTo>
                    <a:pt x="2645" y="801"/>
                  </a:lnTo>
                  <a:lnTo>
                    <a:pt x="2643" y="801"/>
                  </a:lnTo>
                  <a:lnTo>
                    <a:pt x="2641" y="803"/>
                  </a:lnTo>
                  <a:lnTo>
                    <a:pt x="2641" y="803"/>
                  </a:lnTo>
                  <a:lnTo>
                    <a:pt x="2641" y="801"/>
                  </a:lnTo>
                  <a:lnTo>
                    <a:pt x="2639" y="803"/>
                  </a:lnTo>
                  <a:lnTo>
                    <a:pt x="2637" y="805"/>
                  </a:lnTo>
                  <a:lnTo>
                    <a:pt x="2637" y="809"/>
                  </a:lnTo>
                  <a:lnTo>
                    <a:pt x="2639" y="810"/>
                  </a:lnTo>
                  <a:lnTo>
                    <a:pt x="2641" y="809"/>
                  </a:lnTo>
                  <a:lnTo>
                    <a:pt x="2643" y="809"/>
                  </a:lnTo>
                  <a:lnTo>
                    <a:pt x="2643" y="810"/>
                  </a:lnTo>
                  <a:lnTo>
                    <a:pt x="2643" y="812"/>
                  </a:lnTo>
                  <a:lnTo>
                    <a:pt x="2641" y="812"/>
                  </a:lnTo>
                  <a:lnTo>
                    <a:pt x="2641" y="814"/>
                  </a:lnTo>
                  <a:lnTo>
                    <a:pt x="2643" y="814"/>
                  </a:lnTo>
                  <a:lnTo>
                    <a:pt x="2643" y="812"/>
                  </a:lnTo>
                  <a:lnTo>
                    <a:pt x="2645" y="814"/>
                  </a:lnTo>
                  <a:lnTo>
                    <a:pt x="2645" y="816"/>
                  </a:lnTo>
                  <a:lnTo>
                    <a:pt x="2649" y="818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51" y="820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6" y="820"/>
                  </a:lnTo>
                  <a:lnTo>
                    <a:pt x="2656" y="820"/>
                  </a:lnTo>
                  <a:lnTo>
                    <a:pt x="2658" y="820"/>
                  </a:lnTo>
                  <a:lnTo>
                    <a:pt x="2658" y="818"/>
                  </a:lnTo>
                  <a:lnTo>
                    <a:pt x="2658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4" y="818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2" y="816"/>
                  </a:lnTo>
                  <a:lnTo>
                    <a:pt x="2652" y="816"/>
                  </a:lnTo>
                  <a:lnTo>
                    <a:pt x="2651" y="812"/>
                  </a:lnTo>
                  <a:lnTo>
                    <a:pt x="2649" y="812"/>
                  </a:lnTo>
                  <a:lnTo>
                    <a:pt x="2649" y="812"/>
                  </a:lnTo>
                  <a:lnTo>
                    <a:pt x="2647" y="810"/>
                  </a:lnTo>
                  <a:lnTo>
                    <a:pt x="2647" y="810"/>
                  </a:lnTo>
                  <a:lnTo>
                    <a:pt x="2645" y="809"/>
                  </a:lnTo>
                  <a:lnTo>
                    <a:pt x="2647" y="807"/>
                  </a:lnTo>
                  <a:lnTo>
                    <a:pt x="2647" y="807"/>
                  </a:lnTo>
                  <a:close/>
                  <a:moveTo>
                    <a:pt x="2669" y="831"/>
                  </a:moveTo>
                  <a:lnTo>
                    <a:pt x="2671" y="829"/>
                  </a:lnTo>
                  <a:lnTo>
                    <a:pt x="2671" y="829"/>
                  </a:lnTo>
                  <a:lnTo>
                    <a:pt x="2671" y="827"/>
                  </a:lnTo>
                  <a:lnTo>
                    <a:pt x="2669" y="826"/>
                  </a:lnTo>
                  <a:lnTo>
                    <a:pt x="2669" y="826"/>
                  </a:lnTo>
                  <a:lnTo>
                    <a:pt x="2668" y="826"/>
                  </a:lnTo>
                  <a:lnTo>
                    <a:pt x="2668" y="826"/>
                  </a:lnTo>
                  <a:lnTo>
                    <a:pt x="2666" y="824"/>
                  </a:lnTo>
                  <a:lnTo>
                    <a:pt x="2664" y="822"/>
                  </a:lnTo>
                  <a:lnTo>
                    <a:pt x="2664" y="822"/>
                  </a:lnTo>
                  <a:lnTo>
                    <a:pt x="2662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6" y="822"/>
                  </a:lnTo>
                  <a:lnTo>
                    <a:pt x="2656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6"/>
                  </a:lnTo>
                  <a:lnTo>
                    <a:pt x="2654" y="826"/>
                  </a:lnTo>
                  <a:lnTo>
                    <a:pt x="2658" y="827"/>
                  </a:lnTo>
                  <a:lnTo>
                    <a:pt x="2658" y="827"/>
                  </a:lnTo>
                  <a:lnTo>
                    <a:pt x="2658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2" y="829"/>
                  </a:lnTo>
                  <a:lnTo>
                    <a:pt x="2662" y="831"/>
                  </a:lnTo>
                  <a:lnTo>
                    <a:pt x="2664" y="831"/>
                  </a:lnTo>
                  <a:lnTo>
                    <a:pt x="2664" y="831"/>
                  </a:lnTo>
                  <a:lnTo>
                    <a:pt x="2664" y="833"/>
                  </a:lnTo>
                  <a:lnTo>
                    <a:pt x="2664" y="833"/>
                  </a:lnTo>
                  <a:lnTo>
                    <a:pt x="2664" y="835"/>
                  </a:lnTo>
                  <a:lnTo>
                    <a:pt x="2666" y="835"/>
                  </a:lnTo>
                  <a:lnTo>
                    <a:pt x="2668" y="835"/>
                  </a:lnTo>
                  <a:lnTo>
                    <a:pt x="2668" y="833"/>
                  </a:lnTo>
                  <a:lnTo>
                    <a:pt x="2668" y="831"/>
                  </a:lnTo>
                  <a:lnTo>
                    <a:pt x="2669" y="831"/>
                  </a:lnTo>
                  <a:close/>
                  <a:moveTo>
                    <a:pt x="2639" y="661"/>
                  </a:moveTo>
                  <a:lnTo>
                    <a:pt x="2637" y="659"/>
                  </a:lnTo>
                  <a:lnTo>
                    <a:pt x="2637" y="659"/>
                  </a:lnTo>
                  <a:lnTo>
                    <a:pt x="2633" y="659"/>
                  </a:lnTo>
                  <a:lnTo>
                    <a:pt x="2633" y="659"/>
                  </a:lnTo>
                  <a:lnTo>
                    <a:pt x="2633" y="661"/>
                  </a:lnTo>
                  <a:lnTo>
                    <a:pt x="2635" y="661"/>
                  </a:lnTo>
                  <a:lnTo>
                    <a:pt x="2637" y="665"/>
                  </a:lnTo>
                  <a:lnTo>
                    <a:pt x="2637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41" y="665"/>
                  </a:lnTo>
                  <a:lnTo>
                    <a:pt x="2641" y="667"/>
                  </a:lnTo>
                  <a:lnTo>
                    <a:pt x="2641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1" y="665"/>
                  </a:lnTo>
                  <a:lnTo>
                    <a:pt x="2641" y="665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39" y="661"/>
                  </a:lnTo>
                  <a:close/>
                  <a:moveTo>
                    <a:pt x="2645" y="784"/>
                  </a:moveTo>
                  <a:lnTo>
                    <a:pt x="2643" y="784"/>
                  </a:lnTo>
                  <a:lnTo>
                    <a:pt x="2643" y="784"/>
                  </a:lnTo>
                  <a:lnTo>
                    <a:pt x="2643" y="784"/>
                  </a:lnTo>
                  <a:lnTo>
                    <a:pt x="2641" y="784"/>
                  </a:lnTo>
                  <a:lnTo>
                    <a:pt x="2641" y="784"/>
                  </a:lnTo>
                  <a:lnTo>
                    <a:pt x="2641" y="786"/>
                  </a:lnTo>
                  <a:lnTo>
                    <a:pt x="2641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5" y="788"/>
                  </a:lnTo>
                  <a:lnTo>
                    <a:pt x="2645" y="786"/>
                  </a:lnTo>
                  <a:lnTo>
                    <a:pt x="2645" y="784"/>
                  </a:lnTo>
                  <a:lnTo>
                    <a:pt x="2645" y="784"/>
                  </a:lnTo>
                  <a:lnTo>
                    <a:pt x="2645" y="784"/>
                  </a:lnTo>
                  <a:close/>
                  <a:moveTo>
                    <a:pt x="2664" y="871"/>
                  </a:moveTo>
                  <a:lnTo>
                    <a:pt x="2664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1"/>
                  </a:lnTo>
                  <a:lnTo>
                    <a:pt x="2662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0" y="873"/>
                  </a:lnTo>
                  <a:lnTo>
                    <a:pt x="2660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3"/>
                  </a:lnTo>
                  <a:lnTo>
                    <a:pt x="2664" y="873"/>
                  </a:lnTo>
                  <a:lnTo>
                    <a:pt x="2664" y="871"/>
                  </a:lnTo>
                  <a:close/>
                  <a:moveTo>
                    <a:pt x="2664" y="850"/>
                  </a:moveTo>
                  <a:lnTo>
                    <a:pt x="2664" y="850"/>
                  </a:lnTo>
                  <a:lnTo>
                    <a:pt x="2664" y="850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6"/>
                  </a:lnTo>
                  <a:lnTo>
                    <a:pt x="2664" y="846"/>
                  </a:lnTo>
                  <a:lnTo>
                    <a:pt x="2664" y="845"/>
                  </a:lnTo>
                  <a:lnTo>
                    <a:pt x="2664" y="845"/>
                  </a:lnTo>
                  <a:lnTo>
                    <a:pt x="2662" y="846"/>
                  </a:lnTo>
                  <a:lnTo>
                    <a:pt x="2662" y="846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50"/>
                  </a:lnTo>
                  <a:lnTo>
                    <a:pt x="2662" y="850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4"/>
                  </a:lnTo>
                  <a:lnTo>
                    <a:pt x="2664" y="852"/>
                  </a:lnTo>
                  <a:lnTo>
                    <a:pt x="2666" y="852"/>
                  </a:lnTo>
                  <a:lnTo>
                    <a:pt x="2666" y="852"/>
                  </a:lnTo>
                  <a:lnTo>
                    <a:pt x="2666" y="850"/>
                  </a:lnTo>
                  <a:lnTo>
                    <a:pt x="2666" y="850"/>
                  </a:lnTo>
                  <a:lnTo>
                    <a:pt x="2664" y="850"/>
                  </a:lnTo>
                  <a:close/>
                  <a:moveTo>
                    <a:pt x="2666" y="757"/>
                  </a:move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2" y="759"/>
                  </a:lnTo>
                  <a:lnTo>
                    <a:pt x="2664" y="759"/>
                  </a:lnTo>
                  <a:lnTo>
                    <a:pt x="2664" y="759"/>
                  </a:lnTo>
                  <a:lnTo>
                    <a:pt x="2666" y="759"/>
                  </a:lnTo>
                  <a:lnTo>
                    <a:pt x="2666" y="759"/>
                  </a:lnTo>
                  <a:lnTo>
                    <a:pt x="2668" y="757"/>
                  </a:lnTo>
                  <a:lnTo>
                    <a:pt x="2668" y="757"/>
                  </a:lnTo>
                  <a:lnTo>
                    <a:pt x="2669" y="757"/>
                  </a:lnTo>
                  <a:lnTo>
                    <a:pt x="2669" y="756"/>
                  </a:lnTo>
                  <a:lnTo>
                    <a:pt x="2668" y="756"/>
                  </a:lnTo>
                  <a:lnTo>
                    <a:pt x="2668" y="756"/>
                  </a:lnTo>
                  <a:lnTo>
                    <a:pt x="2666" y="756"/>
                  </a:lnTo>
                  <a:lnTo>
                    <a:pt x="2666" y="756"/>
                  </a:lnTo>
                  <a:lnTo>
                    <a:pt x="2666" y="757"/>
                  </a:lnTo>
                  <a:lnTo>
                    <a:pt x="2666" y="757"/>
                  </a:lnTo>
                  <a:lnTo>
                    <a:pt x="2666" y="757"/>
                  </a:lnTo>
                  <a:close/>
                  <a:moveTo>
                    <a:pt x="2683" y="784"/>
                  </a:move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1" y="782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3" y="784"/>
                  </a:lnTo>
                  <a:close/>
                  <a:moveTo>
                    <a:pt x="2609" y="547"/>
                  </a:moveTo>
                  <a:lnTo>
                    <a:pt x="2609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5" y="543"/>
                  </a:lnTo>
                  <a:lnTo>
                    <a:pt x="2615" y="543"/>
                  </a:lnTo>
                  <a:lnTo>
                    <a:pt x="2613" y="543"/>
                  </a:lnTo>
                  <a:lnTo>
                    <a:pt x="2613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5"/>
                  </a:lnTo>
                  <a:lnTo>
                    <a:pt x="2611" y="545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close/>
                  <a:moveTo>
                    <a:pt x="2609" y="549"/>
                  </a:moveTo>
                  <a:lnTo>
                    <a:pt x="2611" y="549"/>
                  </a:lnTo>
                  <a:lnTo>
                    <a:pt x="2613" y="547"/>
                  </a:lnTo>
                  <a:lnTo>
                    <a:pt x="2613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1" y="547"/>
                  </a:lnTo>
                  <a:lnTo>
                    <a:pt x="2609" y="549"/>
                  </a:lnTo>
                  <a:lnTo>
                    <a:pt x="2609" y="549"/>
                  </a:lnTo>
                  <a:lnTo>
                    <a:pt x="2609" y="549"/>
                  </a:lnTo>
                  <a:close/>
                  <a:moveTo>
                    <a:pt x="2598" y="562"/>
                  </a:moveTo>
                  <a:lnTo>
                    <a:pt x="2598" y="562"/>
                  </a:lnTo>
                  <a:lnTo>
                    <a:pt x="2598" y="564"/>
                  </a:lnTo>
                  <a:lnTo>
                    <a:pt x="2599" y="564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3" y="564"/>
                  </a:lnTo>
                  <a:lnTo>
                    <a:pt x="2603" y="562"/>
                  </a:lnTo>
                  <a:lnTo>
                    <a:pt x="2603" y="562"/>
                  </a:lnTo>
                  <a:lnTo>
                    <a:pt x="2601" y="562"/>
                  </a:lnTo>
                  <a:lnTo>
                    <a:pt x="2601" y="562"/>
                  </a:lnTo>
                  <a:lnTo>
                    <a:pt x="2599" y="561"/>
                  </a:lnTo>
                  <a:lnTo>
                    <a:pt x="2599" y="561"/>
                  </a:lnTo>
                  <a:lnTo>
                    <a:pt x="2599" y="562"/>
                  </a:lnTo>
                  <a:lnTo>
                    <a:pt x="2599" y="561"/>
                  </a:lnTo>
                  <a:lnTo>
                    <a:pt x="2598" y="561"/>
                  </a:lnTo>
                  <a:lnTo>
                    <a:pt x="2596" y="561"/>
                  </a:lnTo>
                  <a:lnTo>
                    <a:pt x="2596" y="561"/>
                  </a:lnTo>
                  <a:lnTo>
                    <a:pt x="2598" y="562"/>
                  </a:lnTo>
                  <a:close/>
                  <a:moveTo>
                    <a:pt x="2624" y="551"/>
                  </a:moveTo>
                  <a:lnTo>
                    <a:pt x="2624" y="551"/>
                  </a:lnTo>
                  <a:lnTo>
                    <a:pt x="2626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2" y="549"/>
                  </a:lnTo>
                  <a:lnTo>
                    <a:pt x="2622" y="551"/>
                  </a:lnTo>
                  <a:lnTo>
                    <a:pt x="2620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2" y="551"/>
                  </a:lnTo>
                  <a:lnTo>
                    <a:pt x="2624" y="551"/>
                  </a:lnTo>
                  <a:close/>
                  <a:moveTo>
                    <a:pt x="2647" y="517"/>
                  </a:moveTo>
                  <a:lnTo>
                    <a:pt x="2647" y="517"/>
                  </a:lnTo>
                  <a:lnTo>
                    <a:pt x="2647" y="515"/>
                  </a:lnTo>
                  <a:lnTo>
                    <a:pt x="2647" y="515"/>
                  </a:lnTo>
                  <a:lnTo>
                    <a:pt x="2647" y="513"/>
                  </a:lnTo>
                  <a:lnTo>
                    <a:pt x="2645" y="515"/>
                  </a:lnTo>
                  <a:lnTo>
                    <a:pt x="2641" y="521"/>
                  </a:lnTo>
                  <a:lnTo>
                    <a:pt x="2641" y="523"/>
                  </a:lnTo>
                  <a:lnTo>
                    <a:pt x="2641" y="525"/>
                  </a:lnTo>
                  <a:lnTo>
                    <a:pt x="2641" y="528"/>
                  </a:lnTo>
                  <a:lnTo>
                    <a:pt x="2643" y="526"/>
                  </a:lnTo>
                  <a:lnTo>
                    <a:pt x="2645" y="523"/>
                  </a:lnTo>
                  <a:lnTo>
                    <a:pt x="2645" y="521"/>
                  </a:lnTo>
                  <a:lnTo>
                    <a:pt x="2645" y="519"/>
                  </a:lnTo>
                  <a:lnTo>
                    <a:pt x="2645" y="519"/>
                  </a:lnTo>
                  <a:lnTo>
                    <a:pt x="2647" y="517"/>
                  </a:lnTo>
                  <a:close/>
                  <a:moveTo>
                    <a:pt x="2586" y="564"/>
                  </a:moveTo>
                  <a:lnTo>
                    <a:pt x="2588" y="564"/>
                  </a:lnTo>
                  <a:lnTo>
                    <a:pt x="2588" y="564"/>
                  </a:lnTo>
                  <a:lnTo>
                    <a:pt x="2588" y="562"/>
                  </a:lnTo>
                  <a:lnTo>
                    <a:pt x="2586" y="562"/>
                  </a:lnTo>
                  <a:lnTo>
                    <a:pt x="2586" y="561"/>
                  </a:lnTo>
                  <a:lnTo>
                    <a:pt x="2584" y="561"/>
                  </a:lnTo>
                  <a:lnTo>
                    <a:pt x="2584" y="561"/>
                  </a:lnTo>
                  <a:lnTo>
                    <a:pt x="2584" y="562"/>
                  </a:lnTo>
                  <a:lnTo>
                    <a:pt x="2586" y="564"/>
                  </a:lnTo>
                  <a:lnTo>
                    <a:pt x="2586" y="564"/>
                  </a:lnTo>
                  <a:close/>
                  <a:moveTo>
                    <a:pt x="2618" y="545"/>
                  </a:moveTo>
                  <a:lnTo>
                    <a:pt x="2618" y="543"/>
                  </a:lnTo>
                  <a:lnTo>
                    <a:pt x="2620" y="542"/>
                  </a:lnTo>
                  <a:lnTo>
                    <a:pt x="2620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6" y="543"/>
                  </a:lnTo>
                  <a:lnTo>
                    <a:pt x="2615" y="545"/>
                  </a:lnTo>
                  <a:lnTo>
                    <a:pt x="2615" y="545"/>
                  </a:lnTo>
                  <a:lnTo>
                    <a:pt x="2616" y="545"/>
                  </a:lnTo>
                  <a:lnTo>
                    <a:pt x="2618" y="545"/>
                  </a:lnTo>
                  <a:close/>
                  <a:moveTo>
                    <a:pt x="2961" y="958"/>
                  </a:moveTo>
                  <a:lnTo>
                    <a:pt x="2957" y="954"/>
                  </a:lnTo>
                  <a:lnTo>
                    <a:pt x="2957" y="954"/>
                  </a:lnTo>
                  <a:lnTo>
                    <a:pt x="2955" y="952"/>
                  </a:lnTo>
                  <a:lnTo>
                    <a:pt x="2955" y="951"/>
                  </a:lnTo>
                  <a:lnTo>
                    <a:pt x="2955" y="949"/>
                  </a:lnTo>
                  <a:lnTo>
                    <a:pt x="2955" y="947"/>
                  </a:lnTo>
                  <a:lnTo>
                    <a:pt x="2953" y="947"/>
                  </a:lnTo>
                  <a:lnTo>
                    <a:pt x="2950" y="947"/>
                  </a:lnTo>
                  <a:lnTo>
                    <a:pt x="2946" y="947"/>
                  </a:lnTo>
                  <a:lnTo>
                    <a:pt x="2946" y="949"/>
                  </a:lnTo>
                  <a:lnTo>
                    <a:pt x="2944" y="949"/>
                  </a:lnTo>
                  <a:lnTo>
                    <a:pt x="2944" y="951"/>
                  </a:lnTo>
                  <a:lnTo>
                    <a:pt x="2944" y="951"/>
                  </a:lnTo>
                  <a:lnTo>
                    <a:pt x="2942" y="952"/>
                  </a:lnTo>
                  <a:lnTo>
                    <a:pt x="2938" y="956"/>
                  </a:lnTo>
                  <a:lnTo>
                    <a:pt x="2936" y="956"/>
                  </a:lnTo>
                  <a:lnTo>
                    <a:pt x="2936" y="958"/>
                  </a:lnTo>
                  <a:lnTo>
                    <a:pt x="2938" y="960"/>
                  </a:lnTo>
                  <a:lnTo>
                    <a:pt x="2938" y="960"/>
                  </a:lnTo>
                  <a:lnTo>
                    <a:pt x="2942" y="960"/>
                  </a:lnTo>
                  <a:lnTo>
                    <a:pt x="2944" y="960"/>
                  </a:lnTo>
                  <a:lnTo>
                    <a:pt x="2948" y="962"/>
                  </a:lnTo>
                  <a:lnTo>
                    <a:pt x="2961" y="962"/>
                  </a:lnTo>
                  <a:lnTo>
                    <a:pt x="2961" y="962"/>
                  </a:lnTo>
                  <a:lnTo>
                    <a:pt x="2961" y="960"/>
                  </a:lnTo>
                  <a:lnTo>
                    <a:pt x="2961" y="958"/>
                  </a:lnTo>
                  <a:lnTo>
                    <a:pt x="2961" y="958"/>
                  </a:lnTo>
                  <a:close/>
                  <a:moveTo>
                    <a:pt x="2688" y="820"/>
                  </a:moveTo>
                  <a:lnTo>
                    <a:pt x="2688" y="820"/>
                  </a:lnTo>
                  <a:lnTo>
                    <a:pt x="2686" y="820"/>
                  </a:lnTo>
                  <a:lnTo>
                    <a:pt x="2686" y="820"/>
                  </a:lnTo>
                  <a:lnTo>
                    <a:pt x="2686" y="822"/>
                  </a:lnTo>
                  <a:lnTo>
                    <a:pt x="2686" y="824"/>
                  </a:lnTo>
                  <a:lnTo>
                    <a:pt x="2685" y="824"/>
                  </a:lnTo>
                  <a:lnTo>
                    <a:pt x="2685" y="826"/>
                  </a:lnTo>
                  <a:lnTo>
                    <a:pt x="2683" y="827"/>
                  </a:lnTo>
                  <a:lnTo>
                    <a:pt x="2685" y="829"/>
                  </a:lnTo>
                  <a:lnTo>
                    <a:pt x="2685" y="829"/>
                  </a:lnTo>
                  <a:lnTo>
                    <a:pt x="2683" y="829"/>
                  </a:lnTo>
                  <a:lnTo>
                    <a:pt x="2685" y="831"/>
                  </a:lnTo>
                  <a:lnTo>
                    <a:pt x="2685" y="831"/>
                  </a:lnTo>
                  <a:lnTo>
                    <a:pt x="2686" y="831"/>
                  </a:lnTo>
                  <a:lnTo>
                    <a:pt x="2686" y="831"/>
                  </a:lnTo>
                  <a:lnTo>
                    <a:pt x="2688" y="826"/>
                  </a:lnTo>
                  <a:lnTo>
                    <a:pt x="2688" y="824"/>
                  </a:lnTo>
                  <a:lnTo>
                    <a:pt x="2690" y="824"/>
                  </a:lnTo>
                  <a:lnTo>
                    <a:pt x="2690" y="822"/>
                  </a:lnTo>
                  <a:lnTo>
                    <a:pt x="2690" y="820"/>
                  </a:lnTo>
                  <a:lnTo>
                    <a:pt x="2688" y="820"/>
                  </a:lnTo>
                  <a:close/>
                  <a:moveTo>
                    <a:pt x="2685" y="833"/>
                  </a:moveTo>
                  <a:lnTo>
                    <a:pt x="2683" y="833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7"/>
                  </a:lnTo>
                  <a:lnTo>
                    <a:pt x="2681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9"/>
                  </a:lnTo>
                  <a:lnTo>
                    <a:pt x="2683" y="839"/>
                  </a:lnTo>
                  <a:lnTo>
                    <a:pt x="2685" y="835"/>
                  </a:lnTo>
                  <a:lnTo>
                    <a:pt x="2685" y="835"/>
                  </a:lnTo>
                  <a:lnTo>
                    <a:pt x="2686" y="833"/>
                  </a:lnTo>
                  <a:lnTo>
                    <a:pt x="2685" y="833"/>
                  </a:lnTo>
                  <a:lnTo>
                    <a:pt x="2685" y="833"/>
                  </a:lnTo>
                  <a:close/>
                  <a:moveTo>
                    <a:pt x="2942" y="951"/>
                  </a:moveTo>
                  <a:lnTo>
                    <a:pt x="2944" y="949"/>
                  </a:lnTo>
                  <a:lnTo>
                    <a:pt x="2944" y="947"/>
                  </a:lnTo>
                  <a:lnTo>
                    <a:pt x="2946" y="947"/>
                  </a:lnTo>
                  <a:lnTo>
                    <a:pt x="2948" y="945"/>
                  </a:lnTo>
                  <a:lnTo>
                    <a:pt x="2950" y="945"/>
                  </a:lnTo>
                  <a:lnTo>
                    <a:pt x="2952" y="945"/>
                  </a:lnTo>
                  <a:lnTo>
                    <a:pt x="2953" y="945"/>
                  </a:lnTo>
                  <a:lnTo>
                    <a:pt x="2955" y="941"/>
                  </a:lnTo>
                  <a:lnTo>
                    <a:pt x="2955" y="941"/>
                  </a:lnTo>
                  <a:lnTo>
                    <a:pt x="2957" y="941"/>
                  </a:lnTo>
                  <a:lnTo>
                    <a:pt x="2961" y="941"/>
                  </a:lnTo>
                  <a:lnTo>
                    <a:pt x="2959" y="937"/>
                  </a:lnTo>
                  <a:lnTo>
                    <a:pt x="2959" y="935"/>
                  </a:lnTo>
                  <a:lnTo>
                    <a:pt x="2959" y="930"/>
                  </a:lnTo>
                  <a:lnTo>
                    <a:pt x="2959" y="928"/>
                  </a:lnTo>
                  <a:lnTo>
                    <a:pt x="2961" y="928"/>
                  </a:lnTo>
                  <a:lnTo>
                    <a:pt x="2965" y="926"/>
                  </a:lnTo>
                  <a:lnTo>
                    <a:pt x="2965" y="924"/>
                  </a:lnTo>
                  <a:lnTo>
                    <a:pt x="2967" y="924"/>
                  </a:lnTo>
                  <a:lnTo>
                    <a:pt x="2967" y="918"/>
                  </a:lnTo>
                  <a:lnTo>
                    <a:pt x="2967" y="916"/>
                  </a:lnTo>
                  <a:lnTo>
                    <a:pt x="2969" y="913"/>
                  </a:lnTo>
                  <a:lnTo>
                    <a:pt x="2970" y="911"/>
                  </a:lnTo>
                  <a:lnTo>
                    <a:pt x="2970" y="909"/>
                  </a:lnTo>
                  <a:lnTo>
                    <a:pt x="2970" y="907"/>
                  </a:lnTo>
                  <a:lnTo>
                    <a:pt x="2972" y="907"/>
                  </a:lnTo>
                  <a:lnTo>
                    <a:pt x="2970" y="905"/>
                  </a:lnTo>
                  <a:lnTo>
                    <a:pt x="2965" y="905"/>
                  </a:lnTo>
                  <a:lnTo>
                    <a:pt x="2963" y="905"/>
                  </a:lnTo>
                  <a:lnTo>
                    <a:pt x="2963" y="903"/>
                  </a:lnTo>
                  <a:lnTo>
                    <a:pt x="2961" y="903"/>
                  </a:lnTo>
                  <a:lnTo>
                    <a:pt x="2961" y="901"/>
                  </a:lnTo>
                  <a:lnTo>
                    <a:pt x="2957" y="898"/>
                  </a:lnTo>
                  <a:lnTo>
                    <a:pt x="2957" y="896"/>
                  </a:lnTo>
                  <a:lnTo>
                    <a:pt x="2953" y="894"/>
                  </a:lnTo>
                  <a:lnTo>
                    <a:pt x="2948" y="892"/>
                  </a:lnTo>
                  <a:lnTo>
                    <a:pt x="2942" y="892"/>
                  </a:lnTo>
                  <a:lnTo>
                    <a:pt x="2936" y="894"/>
                  </a:lnTo>
                  <a:lnTo>
                    <a:pt x="2936" y="894"/>
                  </a:lnTo>
                  <a:lnTo>
                    <a:pt x="2927" y="896"/>
                  </a:lnTo>
                  <a:lnTo>
                    <a:pt x="2916" y="898"/>
                  </a:lnTo>
                  <a:lnTo>
                    <a:pt x="2906" y="905"/>
                  </a:lnTo>
                  <a:lnTo>
                    <a:pt x="2902" y="909"/>
                  </a:lnTo>
                  <a:lnTo>
                    <a:pt x="2900" y="911"/>
                  </a:lnTo>
                  <a:lnTo>
                    <a:pt x="2899" y="913"/>
                  </a:lnTo>
                  <a:lnTo>
                    <a:pt x="2899" y="915"/>
                  </a:lnTo>
                  <a:lnTo>
                    <a:pt x="2899" y="916"/>
                  </a:lnTo>
                  <a:lnTo>
                    <a:pt x="2897" y="918"/>
                  </a:lnTo>
                  <a:lnTo>
                    <a:pt x="2895" y="920"/>
                  </a:lnTo>
                  <a:lnTo>
                    <a:pt x="2893" y="922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7"/>
                  </a:lnTo>
                  <a:lnTo>
                    <a:pt x="2885" y="939"/>
                  </a:lnTo>
                  <a:lnTo>
                    <a:pt x="2883" y="939"/>
                  </a:lnTo>
                  <a:lnTo>
                    <a:pt x="2883" y="941"/>
                  </a:lnTo>
                  <a:lnTo>
                    <a:pt x="2883" y="943"/>
                  </a:lnTo>
                  <a:lnTo>
                    <a:pt x="2881" y="945"/>
                  </a:lnTo>
                  <a:lnTo>
                    <a:pt x="2876" y="962"/>
                  </a:lnTo>
                  <a:lnTo>
                    <a:pt x="2876" y="964"/>
                  </a:lnTo>
                  <a:lnTo>
                    <a:pt x="2878" y="964"/>
                  </a:lnTo>
                  <a:lnTo>
                    <a:pt x="2883" y="962"/>
                  </a:lnTo>
                  <a:lnTo>
                    <a:pt x="2887" y="962"/>
                  </a:lnTo>
                  <a:lnTo>
                    <a:pt x="2889" y="960"/>
                  </a:lnTo>
                  <a:lnTo>
                    <a:pt x="2902" y="962"/>
                  </a:lnTo>
                  <a:lnTo>
                    <a:pt x="2912" y="962"/>
                  </a:lnTo>
                  <a:lnTo>
                    <a:pt x="2916" y="962"/>
                  </a:lnTo>
                  <a:lnTo>
                    <a:pt x="2919" y="964"/>
                  </a:lnTo>
                  <a:lnTo>
                    <a:pt x="2923" y="964"/>
                  </a:lnTo>
                  <a:lnTo>
                    <a:pt x="2925" y="964"/>
                  </a:lnTo>
                  <a:lnTo>
                    <a:pt x="2927" y="962"/>
                  </a:lnTo>
                  <a:lnTo>
                    <a:pt x="2929" y="960"/>
                  </a:lnTo>
                  <a:lnTo>
                    <a:pt x="2931" y="960"/>
                  </a:lnTo>
                  <a:lnTo>
                    <a:pt x="2934" y="956"/>
                  </a:lnTo>
                  <a:lnTo>
                    <a:pt x="2934" y="956"/>
                  </a:lnTo>
                  <a:lnTo>
                    <a:pt x="2936" y="956"/>
                  </a:lnTo>
                  <a:lnTo>
                    <a:pt x="2940" y="952"/>
                  </a:lnTo>
                  <a:lnTo>
                    <a:pt x="2942" y="951"/>
                  </a:lnTo>
                  <a:close/>
                  <a:moveTo>
                    <a:pt x="3101" y="964"/>
                  </a:moveTo>
                  <a:lnTo>
                    <a:pt x="3101" y="947"/>
                  </a:lnTo>
                  <a:lnTo>
                    <a:pt x="3101" y="867"/>
                  </a:lnTo>
                  <a:lnTo>
                    <a:pt x="3101" y="860"/>
                  </a:lnTo>
                  <a:lnTo>
                    <a:pt x="3099" y="862"/>
                  </a:lnTo>
                  <a:lnTo>
                    <a:pt x="3099" y="860"/>
                  </a:lnTo>
                  <a:lnTo>
                    <a:pt x="3097" y="858"/>
                  </a:lnTo>
                  <a:lnTo>
                    <a:pt x="3097" y="858"/>
                  </a:lnTo>
                  <a:lnTo>
                    <a:pt x="3095" y="858"/>
                  </a:lnTo>
                  <a:lnTo>
                    <a:pt x="3095" y="856"/>
                  </a:lnTo>
                  <a:lnTo>
                    <a:pt x="3095" y="854"/>
                  </a:lnTo>
                  <a:lnTo>
                    <a:pt x="3093" y="854"/>
                  </a:lnTo>
                  <a:lnTo>
                    <a:pt x="3093" y="854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0"/>
                  </a:lnTo>
                  <a:lnTo>
                    <a:pt x="3093" y="850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6"/>
                  </a:lnTo>
                  <a:lnTo>
                    <a:pt x="3092" y="846"/>
                  </a:lnTo>
                  <a:lnTo>
                    <a:pt x="3093" y="845"/>
                  </a:lnTo>
                  <a:lnTo>
                    <a:pt x="3093" y="843"/>
                  </a:lnTo>
                  <a:lnTo>
                    <a:pt x="3092" y="843"/>
                  </a:lnTo>
                  <a:lnTo>
                    <a:pt x="3093" y="841"/>
                  </a:lnTo>
                  <a:lnTo>
                    <a:pt x="3093" y="841"/>
                  </a:lnTo>
                  <a:lnTo>
                    <a:pt x="3095" y="841"/>
                  </a:lnTo>
                  <a:lnTo>
                    <a:pt x="3095" y="841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7" y="837"/>
                  </a:lnTo>
                  <a:lnTo>
                    <a:pt x="3097" y="837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9" y="835"/>
                  </a:lnTo>
                  <a:lnTo>
                    <a:pt x="3099" y="833"/>
                  </a:lnTo>
                  <a:lnTo>
                    <a:pt x="3099" y="833"/>
                  </a:lnTo>
                  <a:lnTo>
                    <a:pt x="3099" y="831"/>
                  </a:lnTo>
                  <a:lnTo>
                    <a:pt x="3097" y="831"/>
                  </a:lnTo>
                  <a:lnTo>
                    <a:pt x="3097" y="831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5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9" y="829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4"/>
                  </a:lnTo>
                  <a:lnTo>
                    <a:pt x="3101" y="824"/>
                  </a:lnTo>
                  <a:lnTo>
                    <a:pt x="3101" y="822"/>
                  </a:lnTo>
                  <a:lnTo>
                    <a:pt x="3101" y="733"/>
                  </a:lnTo>
                  <a:lnTo>
                    <a:pt x="3101" y="718"/>
                  </a:lnTo>
                  <a:lnTo>
                    <a:pt x="3101" y="706"/>
                  </a:lnTo>
                  <a:lnTo>
                    <a:pt x="3101" y="678"/>
                  </a:lnTo>
                  <a:lnTo>
                    <a:pt x="3101" y="667"/>
                  </a:lnTo>
                  <a:lnTo>
                    <a:pt x="3101" y="651"/>
                  </a:lnTo>
                  <a:lnTo>
                    <a:pt x="3101" y="638"/>
                  </a:lnTo>
                  <a:lnTo>
                    <a:pt x="3101" y="615"/>
                  </a:lnTo>
                  <a:lnTo>
                    <a:pt x="3101" y="598"/>
                  </a:lnTo>
                  <a:lnTo>
                    <a:pt x="3101" y="585"/>
                  </a:lnTo>
                  <a:lnTo>
                    <a:pt x="3101" y="574"/>
                  </a:lnTo>
                  <a:lnTo>
                    <a:pt x="3101" y="572"/>
                  </a:lnTo>
                  <a:lnTo>
                    <a:pt x="3099" y="572"/>
                  </a:lnTo>
                  <a:lnTo>
                    <a:pt x="3097" y="572"/>
                  </a:lnTo>
                  <a:lnTo>
                    <a:pt x="3090" y="572"/>
                  </a:lnTo>
                  <a:lnTo>
                    <a:pt x="3090" y="572"/>
                  </a:lnTo>
                  <a:lnTo>
                    <a:pt x="3088" y="574"/>
                  </a:lnTo>
                  <a:lnTo>
                    <a:pt x="3088" y="574"/>
                  </a:lnTo>
                  <a:lnTo>
                    <a:pt x="3088" y="572"/>
                  </a:lnTo>
                  <a:lnTo>
                    <a:pt x="3086" y="572"/>
                  </a:lnTo>
                  <a:lnTo>
                    <a:pt x="3086" y="572"/>
                  </a:lnTo>
                  <a:lnTo>
                    <a:pt x="3084" y="572"/>
                  </a:lnTo>
                  <a:lnTo>
                    <a:pt x="3084" y="572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2" y="574"/>
                  </a:lnTo>
                  <a:lnTo>
                    <a:pt x="3082" y="572"/>
                  </a:lnTo>
                  <a:lnTo>
                    <a:pt x="3082" y="572"/>
                  </a:lnTo>
                  <a:lnTo>
                    <a:pt x="3084" y="570"/>
                  </a:lnTo>
                  <a:lnTo>
                    <a:pt x="3084" y="568"/>
                  </a:lnTo>
                  <a:lnTo>
                    <a:pt x="3086" y="566"/>
                  </a:lnTo>
                  <a:lnTo>
                    <a:pt x="3084" y="564"/>
                  </a:lnTo>
                  <a:lnTo>
                    <a:pt x="3084" y="564"/>
                  </a:lnTo>
                  <a:lnTo>
                    <a:pt x="3076" y="561"/>
                  </a:lnTo>
                  <a:lnTo>
                    <a:pt x="3069" y="561"/>
                  </a:lnTo>
                  <a:lnTo>
                    <a:pt x="3067" y="561"/>
                  </a:lnTo>
                  <a:lnTo>
                    <a:pt x="3061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61" y="561"/>
                  </a:lnTo>
                  <a:lnTo>
                    <a:pt x="3059" y="561"/>
                  </a:lnTo>
                  <a:lnTo>
                    <a:pt x="3059" y="561"/>
                  </a:lnTo>
                  <a:lnTo>
                    <a:pt x="3059" y="562"/>
                  </a:lnTo>
                  <a:lnTo>
                    <a:pt x="3058" y="561"/>
                  </a:lnTo>
                  <a:lnTo>
                    <a:pt x="3058" y="562"/>
                  </a:lnTo>
                  <a:lnTo>
                    <a:pt x="3056" y="561"/>
                  </a:lnTo>
                  <a:lnTo>
                    <a:pt x="3054" y="561"/>
                  </a:lnTo>
                  <a:lnTo>
                    <a:pt x="3050" y="559"/>
                  </a:lnTo>
                  <a:lnTo>
                    <a:pt x="3048" y="559"/>
                  </a:lnTo>
                  <a:lnTo>
                    <a:pt x="3046" y="555"/>
                  </a:lnTo>
                  <a:lnTo>
                    <a:pt x="3046" y="555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4" y="553"/>
                  </a:lnTo>
                  <a:lnTo>
                    <a:pt x="3044" y="555"/>
                  </a:lnTo>
                  <a:lnTo>
                    <a:pt x="3044" y="555"/>
                  </a:lnTo>
                  <a:lnTo>
                    <a:pt x="3042" y="553"/>
                  </a:lnTo>
                  <a:lnTo>
                    <a:pt x="3042" y="553"/>
                  </a:lnTo>
                  <a:lnTo>
                    <a:pt x="3040" y="553"/>
                  </a:lnTo>
                  <a:lnTo>
                    <a:pt x="3040" y="555"/>
                  </a:lnTo>
                  <a:lnTo>
                    <a:pt x="3039" y="555"/>
                  </a:lnTo>
                  <a:lnTo>
                    <a:pt x="3025" y="557"/>
                  </a:lnTo>
                  <a:lnTo>
                    <a:pt x="3023" y="557"/>
                  </a:lnTo>
                  <a:lnTo>
                    <a:pt x="3020" y="555"/>
                  </a:lnTo>
                  <a:lnTo>
                    <a:pt x="3012" y="551"/>
                  </a:lnTo>
                  <a:lnTo>
                    <a:pt x="3003" y="547"/>
                  </a:lnTo>
                  <a:lnTo>
                    <a:pt x="2999" y="545"/>
                  </a:lnTo>
                  <a:lnTo>
                    <a:pt x="2999" y="543"/>
                  </a:lnTo>
                  <a:lnTo>
                    <a:pt x="2997" y="543"/>
                  </a:lnTo>
                  <a:lnTo>
                    <a:pt x="2993" y="542"/>
                  </a:lnTo>
                  <a:lnTo>
                    <a:pt x="2986" y="540"/>
                  </a:lnTo>
                  <a:lnTo>
                    <a:pt x="2974" y="532"/>
                  </a:lnTo>
                  <a:lnTo>
                    <a:pt x="2963" y="528"/>
                  </a:lnTo>
                  <a:lnTo>
                    <a:pt x="2963" y="528"/>
                  </a:lnTo>
                  <a:lnTo>
                    <a:pt x="2957" y="528"/>
                  </a:lnTo>
                  <a:lnTo>
                    <a:pt x="2957" y="528"/>
                  </a:lnTo>
                  <a:lnTo>
                    <a:pt x="2953" y="526"/>
                  </a:lnTo>
                  <a:lnTo>
                    <a:pt x="2950" y="521"/>
                  </a:lnTo>
                  <a:lnTo>
                    <a:pt x="2944" y="517"/>
                  </a:lnTo>
                  <a:lnTo>
                    <a:pt x="2942" y="517"/>
                  </a:lnTo>
                  <a:lnTo>
                    <a:pt x="2940" y="515"/>
                  </a:lnTo>
                  <a:lnTo>
                    <a:pt x="2934" y="515"/>
                  </a:lnTo>
                  <a:lnTo>
                    <a:pt x="2923" y="511"/>
                  </a:lnTo>
                  <a:lnTo>
                    <a:pt x="2916" y="507"/>
                  </a:lnTo>
                  <a:lnTo>
                    <a:pt x="2908" y="506"/>
                  </a:lnTo>
                  <a:lnTo>
                    <a:pt x="2904" y="506"/>
                  </a:lnTo>
                  <a:lnTo>
                    <a:pt x="2904" y="504"/>
                  </a:lnTo>
                  <a:lnTo>
                    <a:pt x="2900" y="502"/>
                  </a:lnTo>
                  <a:lnTo>
                    <a:pt x="2900" y="502"/>
                  </a:lnTo>
                  <a:lnTo>
                    <a:pt x="2899" y="502"/>
                  </a:lnTo>
                  <a:lnTo>
                    <a:pt x="2899" y="500"/>
                  </a:lnTo>
                  <a:lnTo>
                    <a:pt x="2897" y="500"/>
                  </a:lnTo>
                  <a:lnTo>
                    <a:pt x="2897" y="500"/>
                  </a:lnTo>
                  <a:lnTo>
                    <a:pt x="2895" y="498"/>
                  </a:lnTo>
                  <a:lnTo>
                    <a:pt x="2895" y="496"/>
                  </a:lnTo>
                  <a:lnTo>
                    <a:pt x="2891" y="496"/>
                  </a:lnTo>
                  <a:lnTo>
                    <a:pt x="2889" y="496"/>
                  </a:lnTo>
                  <a:lnTo>
                    <a:pt x="2885" y="496"/>
                  </a:lnTo>
                  <a:lnTo>
                    <a:pt x="2868" y="504"/>
                  </a:lnTo>
                  <a:lnTo>
                    <a:pt x="2866" y="504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4" y="507"/>
                  </a:lnTo>
                  <a:lnTo>
                    <a:pt x="2864" y="507"/>
                  </a:lnTo>
                  <a:lnTo>
                    <a:pt x="2855" y="511"/>
                  </a:lnTo>
                  <a:lnTo>
                    <a:pt x="2842" y="517"/>
                  </a:lnTo>
                  <a:lnTo>
                    <a:pt x="2840" y="517"/>
                  </a:lnTo>
                  <a:lnTo>
                    <a:pt x="2840" y="519"/>
                  </a:lnTo>
                  <a:lnTo>
                    <a:pt x="2840" y="521"/>
                  </a:lnTo>
                  <a:lnTo>
                    <a:pt x="2840" y="523"/>
                  </a:lnTo>
                  <a:lnTo>
                    <a:pt x="2840" y="525"/>
                  </a:lnTo>
                  <a:lnTo>
                    <a:pt x="2844" y="526"/>
                  </a:lnTo>
                  <a:lnTo>
                    <a:pt x="2844" y="526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7" y="530"/>
                  </a:lnTo>
                  <a:lnTo>
                    <a:pt x="2845" y="530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7" y="534"/>
                  </a:lnTo>
                  <a:lnTo>
                    <a:pt x="2847" y="536"/>
                  </a:lnTo>
                  <a:lnTo>
                    <a:pt x="2847" y="536"/>
                  </a:lnTo>
                  <a:lnTo>
                    <a:pt x="2845" y="538"/>
                  </a:lnTo>
                  <a:lnTo>
                    <a:pt x="2844" y="538"/>
                  </a:lnTo>
                  <a:lnTo>
                    <a:pt x="2844" y="540"/>
                  </a:lnTo>
                  <a:lnTo>
                    <a:pt x="2834" y="540"/>
                  </a:lnTo>
                  <a:lnTo>
                    <a:pt x="2830" y="540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3"/>
                  </a:lnTo>
                  <a:lnTo>
                    <a:pt x="2827" y="543"/>
                  </a:lnTo>
                  <a:lnTo>
                    <a:pt x="2823" y="543"/>
                  </a:lnTo>
                  <a:lnTo>
                    <a:pt x="2819" y="547"/>
                  </a:lnTo>
                  <a:lnTo>
                    <a:pt x="2819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5" y="547"/>
                  </a:lnTo>
                  <a:lnTo>
                    <a:pt x="2815" y="549"/>
                  </a:lnTo>
                  <a:lnTo>
                    <a:pt x="2815" y="547"/>
                  </a:lnTo>
                  <a:lnTo>
                    <a:pt x="2813" y="547"/>
                  </a:lnTo>
                  <a:lnTo>
                    <a:pt x="2811" y="547"/>
                  </a:lnTo>
                  <a:lnTo>
                    <a:pt x="2811" y="549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6" y="547"/>
                  </a:lnTo>
                  <a:lnTo>
                    <a:pt x="2806" y="549"/>
                  </a:lnTo>
                  <a:lnTo>
                    <a:pt x="2806" y="547"/>
                  </a:lnTo>
                  <a:lnTo>
                    <a:pt x="2806" y="547"/>
                  </a:lnTo>
                  <a:lnTo>
                    <a:pt x="2804" y="547"/>
                  </a:lnTo>
                  <a:lnTo>
                    <a:pt x="2802" y="547"/>
                  </a:lnTo>
                  <a:lnTo>
                    <a:pt x="2800" y="547"/>
                  </a:lnTo>
                  <a:lnTo>
                    <a:pt x="2800" y="545"/>
                  </a:lnTo>
                  <a:lnTo>
                    <a:pt x="2802" y="545"/>
                  </a:lnTo>
                  <a:lnTo>
                    <a:pt x="2800" y="543"/>
                  </a:lnTo>
                  <a:lnTo>
                    <a:pt x="2800" y="543"/>
                  </a:lnTo>
                  <a:lnTo>
                    <a:pt x="2798" y="545"/>
                  </a:lnTo>
                  <a:lnTo>
                    <a:pt x="2798" y="545"/>
                  </a:lnTo>
                  <a:lnTo>
                    <a:pt x="2794" y="545"/>
                  </a:lnTo>
                  <a:lnTo>
                    <a:pt x="2792" y="545"/>
                  </a:lnTo>
                  <a:lnTo>
                    <a:pt x="2791" y="547"/>
                  </a:lnTo>
                  <a:lnTo>
                    <a:pt x="2789" y="549"/>
                  </a:lnTo>
                  <a:lnTo>
                    <a:pt x="2789" y="549"/>
                  </a:lnTo>
                  <a:lnTo>
                    <a:pt x="2789" y="551"/>
                  </a:lnTo>
                  <a:lnTo>
                    <a:pt x="2789" y="551"/>
                  </a:lnTo>
                  <a:lnTo>
                    <a:pt x="2789" y="553"/>
                  </a:lnTo>
                  <a:lnTo>
                    <a:pt x="2789" y="555"/>
                  </a:lnTo>
                  <a:lnTo>
                    <a:pt x="2789" y="555"/>
                  </a:lnTo>
                  <a:lnTo>
                    <a:pt x="2789" y="557"/>
                  </a:lnTo>
                  <a:lnTo>
                    <a:pt x="2787" y="557"/>
                  </a:lnTo>
                  <a:lnTo>
                    <a:pt x="2785" y="561"/>
                  </a:lnTo>
                  <a:lnTo>
                    <a:pt x="2785" y="561"/>
                  </a:lnTo>
                  <a:lnTo>
                    <a:pt x="2785" y="562"/>
                  </a:lnTo>
                  <a:lnTo>
                    <a:pt x="2783" y="566"/>
                  </a:lnTo>
                  <a:lnTo>
                    <a:pt x="2783" y="568"/>
                  </a:lnTo>
                  <a:lnTo>
                    <a:pt x="2783" y="568"/>
                  </a:lnTo>
                  <a:lnTo>
                    <a:pt x="2781" y="572"/>
                  </a:lnTo>
                  <a:lnTo>
                    <a:pt x="2777" y="574"/>
                  </a:lnTo>
                  <a:lnTo>
                    <a:pt x="2772" y="576"/>
                  </a:lnTo>
                  <a:lnTo>
                    <a:pt x="2770" y="576"/>
                  </a:lnTo>
                  <a:lnTo>
                    <a:pt x="2770" y="576"/>
                  </a:lnTo>
                  <a:lnTo>
                    <a:pt x="2770" y="578"/>
                  </a:lnTo>
                  <a:lnTo>
                    <a:pt x="2770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6" y="579"/>
                  </a:lnTo>
                  <a:lnTo>
                    <a:pt x="2766" y="581"/>
                  </a:lnTo>
                  <a:lnTo>
                    <a:pt x="2764" y="581"/>
                  </a:lnTo>
                  <a:lnTo>
                    <a:pt x="2764" y="581"/>
                  </a:lnTo>
                  <a:lnTo>
                    <a:pt x="2762" y="583"/>
                  </a:lnTo>
                  <a:lnTo>
                    <a:pt x="2762" y="583"/>
                  </a:lnTo>
                  <a:lnTo>
                    <a:pt x="2762" y="587"/>
                  </a:lnTo>
                  <a:lnTo>
                    <a:pt x="2762" y="587"/>
                  </a:lnTo>
                  <a:lnTo>
                    <a:pt x="2762" y="589"/>
                  </a:lnTo>
                  <a:lnTo>
                    <a:pt x="2760" y="591"/>
                  </a:lnTo>
                  <a:lnTo>
                    <a:pt x="2760" y="591"/>
                  </a:lnTo>
                  <a:lnTo>
                    <a:pt x="2760" y="593"/>
                  </a:lnTo>
                  <a:lnTo>
                    <a:pt x="2760" y="595"/>
                  </a:lnTo>
                  <a:lnTo>
                    <a:pt x="2760" y="596"/>
                  </a:lnTo>
                  <a:lnTo>
                    <a:pt x="2758" y="598"/>
                  </a:lnTo>
                  <a:lnTo>
                    <a:pt x="2757" y="598"/>
                  </a:lnTo>
                  <a:lnTo>
                    <a:pt x="2755" y="598"/>
                  </a:lnTo>
                  <a:lnTo>
                    <a:pt x="2753" y="602"/>
                  </a:lnTo>
                  <a:lnTo>
                    <a:pt x="2751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7" y="602"/>
                  </a:lnTo>
                  <a:lnTo>
                    <a:pt x="2747" y="604"/>
                  </a:lnTo>
                  <a:lnTo>
                    <a:pt x="2749" y="604"/>
                  </a:lnTo>
                  <a:lnTo>
                    <a:pt x="2749" y="606"/>
                  </a:lnTo>
                  <a:lnTo>
                    <a:pt x="2749" y="606"/>
                  </a:lnTo>
                  <a:lnTo>
                    <a:pt x="2749" y="608"/>
                  </a:lnTo>
                  <a:lnTo>
                    <a:pt x="2745" y="608"/>
                  </a:lnTo>
                  <a:lnTo>
                    <a:pt x="2741" y="610"/>
                  </a:lnTo>
                  <a:lnTo>
                    <a:pt x="2738" y="612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2" y="621"/>
                  </a:lnTo>
                  <a:lnTo>
                    <a:pt x="2732" y="621"/>
                  </a:lnTo>
                  <a:lnTo>
                    <a:pt x="2730" y="623"/>
                  </a:lnTo>
                  <a:lnTo>
                    <a:pt x="2730" y="623"/>
                  </a:lnTo>
                  <a:lnTo>
                    <a:pt x="2724" y="623"/>
                  </a:lnTo>
                  <a:lnTo>
                    <a:pt x="2722" y="625"/>
                  </a:lnTo>
                  <a:lnTo>
                    <a:pt x="2721" y="625"/>
                  </a:lnTo>
                  <a:lnTo>
                    <a:pt x="2719" y="625"/>
                  </a:lnTo>
                  <a:lnTo>
                    <a:pt x="2717" y="623"/>
                  </a:lnTo>
                  <a:lnTo>
                    <a:pt x="2717" y="623"/>
                  </a:lnTo>
                  <a:lnTo>
                    <a:pt x="2705" y="623"/>
                  </a:lnTo>
                  <a:lnTo>
                    <a:pt x="2704" y="623"/>
                  </a:lnTo>
                  <a:lnTo>
                    <a:pt x="2702" y="621"/>
                  </a:lnTo>
                  <a:lnTo>
                    <a:pt x="2700" y="621"/>
                  </a:lnTo>
                  <a:lnTo>
                    <a:pt x="2698" y="621"/>
                  </a:lnTo>
                  <a:lnTo>
                    <a:pt x="2696" y="621"/>
                  </a:lnTo>
                  <a:lnTo>
                    <a:pt x="2696" y="619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5"/>
                  </a:lnTo>
                  <a:lnTo>
                    <a:pt x="2694" y="614"/>
                  </a:lnTo>
                  <a:lnTo>
                    <a:pt x="2692" y="615"/>
                  </a:lnTo>
                  <a:lnTo>
                    <a:pt x="2692" y="617"/>
                  </a:lnTo>
                  <a:lnTo>
                    <a:pt x="2690" y="615"/>
                  </a:lnTo>
                  <a:lnTo>
                    <a:pt x="2690" y="615"/>
                  </a:lnTo>
                  <a:lnTo>
                    <a:pt x="2688" y="615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0"/>
                  </a:lnTo>
                  <a:lnTo>
                    <a:pt x="2688" y="608"/>
                  </a:lnTo>
                  <a:lnTo>
                    <a:pt x="2685" y="608"/>
                  </a:lnTo>
                  <a:lnTo>
                    <a:pt x="2685" y="606"/>
                  </a:lnTo>
                  <a:lnTo>
                    <a:pt x="2686" y="604"/>
                  </a:lnTo>
                  <a:lnTo>
                    <a:pt x="2685" y="602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598"/>
                  </a:lnTo>
                  <a:lnTo>
                    <a:pt x="2688" y="595"/>
                  </a:lnTo>
                  <a:lnTo>
                    <a:pt x="2686" y="591"/>
                  </a:lnTo>
                  <a:lnTo>
                    <a:pt x="2686" y="593"/>
                  </a:lnTo>
                  <a:lnTo>
                    <a:pt x="2683" y="596"/>
                  </a:lnTo>
                  <a:lnTo>
                    <a:pt x="2679" y="598"/>
                  </a:lnTo>
                  <a:lnTo>
                    <a:pt x="2677" y="596"/>
                  </a:lnTo>
                  <a:lnTo>
                    <a:pt x="2675" y="587"/>
                  </a:lnTo>
                  <a:lnTo>
                    <a:pt x="2675" y="570"/>
                  </a:lnTo>
                  <a:lnTo>
                    <a:pt x="2673" y="566"/>
                  </a:lnTo>
                  <a:lnTo>
                    <a:pt x="2673" y="566"/>
                  </a:lnTo>
                  <a:lnTo>
                    <a:pt x="2671" y="564"/>
                  </a:lnTo>
                  <a:lnTo>
                    <a:pt x="2671" y="564"/>
                  </a:lnTo>
                  <a:lnTo>
                    <a:pt x="2669" y="564"/>
                  </a:lnTo>
                  <a:lnTo>
                    <a:pt x="2669" y="564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6" y="562"/>
                  </a:lnTo>
                  <a:lnTo>
                    <a:pt x="2666" y="564"/>
                  </a:lnTo>
                  <a:lnTo>
                    <a:pt x="2666" y="564"/>
                  </a:lnTo>
                  <a:lnTo>
                    <a:pt x="2668" y="564"/>
                  </a:lnTo>
                  <a:lnTo>
                    <a:pt x="2664" y="566"/>
                  </a:lnTo>
                  <a:lnTo>
                    <a:pt x="2664" y="566"/>
                  </a:lnTo>
                  <a:lnTo>
                    <a:pt x="2662" y="568"/>
                  </a:lnTo>
                  <a:lnTo>
                    <a:pt x="2662" y="568"/>
                  </a:lnTo>
                  <a:lnTo>
                    <a:pt x="2662" y="570"/>
                  </a:lnTo>
                  <a:lnTo>
                    <a:pt x="2662" y="572"/>
                  </a:lnTo>
                  <a:lnTo>
                    <a:pt x="2662" y="574"/>
                  </a:lnTo>
                  <a:lnTo>
                    <a:pt x="2662" y="574"/>
                  </a:lnTo>
                  <a:lnTo>
                    <a:pt x="2664" y="576"/>
                  </a:lnTo>
                  <a:lnTo>
                    <a:pt x="2664" y="578"/>
                  </a:lnTo>
                  <a:lnTo>
                    <a:pt x="2664" y="578"/>
                  </a:lnTo>
                  <a:lnTo>
                    <a:pt x="2664" y="579"/>
                  </a:lnTo>
                  <a:lnTo>
                    <a:pt x="2664" y="581"/>
                  </a:lnTo>
                  <a:lnTo>
                    <a:pt x="2664" y="581"/>
                  </a:lnTo>
                  <a:lnTo>
                    <a:pt x="2664" y="583"/>
                  </a:lnTo>
                  <a:lnTo>
                    <a:pt x="2666" y="583"/>
                  </a:lnTo>
                  <a:lnTo>
                    <a:pt x="2666" y="587"/>
                  </a:lnTo>
                  <a:lnTo>
                    <a:pt x="2666" y="587"/>
                  </a:lnTo>
                  <a:lnTo>
                    <a:pt x="2664" y="589"/>
                  </a:lnTo>
                  <a:lnTo>
                    <a:pt x="2664" y="589"/>
                  </a:lnTo>
                  <a:lnTo>
                    <a:pt x="2662" y="589"/>
                  </a:lnTo>
                  <a:lnTo>
                    <a:pt x="2662" y="589"/>
                  </a:lnTo>
                  <a:lnTo>
                    <a:pt x="2660" y="585"/>
                  </a:lnTo>
                  <a:lnTo>
                    <a:pt x="2660" y="583"/>
                  </a:lnTo>
                  <a:lnTo>
                    <a:pt x="2658" y="583"/>
                  </a:lnTo>
                  <a:lnTo>
                    <a:pt x="2658" y="581"/>
                  </a:lnTo>
                  <a:lnTo>
                    <a:pt x="2656" y="581"/>
                  </a:lnTo>
                  <a:lnTo>
                    <a:pt x="2656" y="578"/>
                  </a:lnTo>
                  <a:lnTo>
                    <a:pt x="2656" y="576"/>
                  </a:lnTo>
                  <a:lnTo>
                    <a:pt x="2654" y="574"/>
                  </a:lnTo>
                  <a:lnTo>
                    <a:pt x="2654" y="572"/>
                  </a:lnTo>
                  <a:lnTo>
                    <a:pt x="2652" y="570"/>
                  </a:lnTo>
                  <a:lnTo>
                    <a:pt x="2652" y="568"/>
                  </a:lnTo>
                  <a:lnTo>
                    <a:pt x="2652" y="566"/>
                  </a:lnTo>
                  <a:lnTo>
                    <a:pt x="2652" y="566"/>
                  </a:lnTo>
                  <a:lnTo>
                    <a:pt x="2651" y="564"/>
                  </a:lnTo>
                  <a:lnTo>
                    <a:pt x="2651" y="564"/>
                  </a:lnTo>
                  <a:lnTo>
                    <a:pt x="2649" y="564"/>
                  </a:lnTo>
                  <a:lnTo>
                    <a:pt x="2649" y="562"/>
                  </a:lnTo>
                  <a:lnTo>
                    <a:pt x="2647" y="561"/>
                  </a:lnTo>
                  <a:lnTo>
                    <a:pt x="2645" y="559"/>
                  </a:lnTo>
                  <a:lnTo>
                    <a:pt x="2643" y="559"/>
                  </a:lnTo>
                  <a:lnTo>
                    <a:pt x="2643" y="557"/>
                  </a:lnTo>
                  <a:lnTo>
                    <a:pt x="2643" y="555"/>
                  </a:lnTo>
                  <a:lnTo>
                    <a:pt x="2643" y="555"/>
                  </a:lnTo>
                  <a:lnTo>
                    <a:pt x="2643" y="553"/>
                  </a:lnTo>
                  <a:lnTo>
                    <a:pt x="2641" y="553"/>
                  </a:lnTo>
                  <a:lnTo>
                    <a:pt x="2641" y="553"/>
                  </a:lnTo>
                  <a:lnTo>
                    <a:pt x="2641" y="551"/>
                  </a:lnTo>
                  <a:lnTo>
                    <a:pt x="2641" y="549"/>
                  </a:lnTo>
                  <a:lnTo>
                    <a:pt x="2641" y="549"/>
                  </a:lnTo>
                  <a:lnTo>
                    <a:pt x="2641" y="547"/>
                  </a:lnTo>
                  <a:lnTo>
                    <a:pt x="2639" y="545"/>
                  </a:lnTo>
                  <a:lnTo>
                    <a:pt x="2639" y="543"/>
                  </a:lnTo>
                  <a:lnTo>
                    <a:pt x="2641" y="543"/>
                  </a:lnTo>
                  <a:lnTo>
                    <a:pt x="2641" y="543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7" y="540"/>
                  </a:lnTo>
                  <a:lnTo>
                    <a:pt x="2637" y="540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39" y="534"/>
                  </a:lnTo>
                  <a:lnTo>
                    <a:pt x="2639" y="532"/>
                  </a:lnTo>
                  <a:lnTo>
                    <a:pt x="2639" y="532"/>
                  </a:lnTo>
                  <a:lnTo>
                    <a:pt x="2639" y="526"/>
                  </a:lnTo>
                  <a:lnTo>
                    <a:pt x="2637" y="513"/>
                  </a:lnTo>
                  <a:lnTo>
                    <a:pt x="2635" y="511"/>
                  </a:lnTo>
                  <a:lnTo>
                    <a:pt x="2635" y="509"/>
                  </a:lnTo>
                  <a:lnTo>
                    <a:pt x="2635" y="509"/>
                  </a:lnTo>
                  <a:lnTo>
                    <a:pt x="2637" y="509"/>
                  </a:lnTo>
                  <a:lnTo>
                    <a:pt x="2637" y="507"/>
                  </a:lnTo>
                  <a:lnTo>
                    <a:pt x="2637" y="507"/>
                  </a:lnTo>
                  <a:lnTo>
                    <a:pt x="2639" y="507"/>
                  </a:lnTo>
                  <a:lnTo>
                    <a:pt x="2639" y="507"/>
                  </a:lnTo>
                  <a:lnTo>
                    <a:pt x="2641" y="506"/>
                  </a:lnTo>
                  <a:lnTo>
                    <a:pt x="2645" y="504"/>
                  </a:lnTo>
                  <a:lnTo>
                    <a:pt x="2645" y="502"/>
                  </a:lnTo>
                  <a:lnTo>
                    <a:pt x="2645" y="500"/>
                  </a:lnTo>
                  <a:lnTo>
                    <a:pt x="2645" y="496"/>
                  </a:lnTo>
                  <a:lnTo>
                    <a:pt x="2645" y="494"/>
                  </a:lnTo>
                  <a:lnTo>
                    <a:pt x="2647" y="492"/>
                  </a:lnTo>
                  <a:lnTo>
                    <a:pt x="2649" y="489"/>
                  </a:lnTo>
                  <a:lnTo>
                    <a:pt x="2649" y="487"/>
                  </a:lnTo>
                  <a:lnTo>
                    <a:pt x="2643" y="479"/>
                  </a:lnTo>
                  <a:lnTo>
                    <a:pt x="2643" y="477"/>
                  </a:lnTo>
                  <a:lnTo>
                    <a:pt x="2641" y="477"/>
                  </a:lnTo>
                  <a:lnTo>
                    <a:pt x="2641" y="477"/>
                  </a:lnTo>
                  <a:lnTo>
                    <a:pt x="2639" y="475"/>
                  </a:lnTo>
                  <a:lnTo>
                    <a:pt x="2639" y="473"/>
                  </a:lnTo>
                  <a:lnTo>
                    <a:pt x="2637" y="472"/>
                  </a:lnTo>
                  <a:lnTo>
                    <a:pt x="2637" y="472"/>
                  </a:lnTo>
                  <a:lnTo>
                    <a:pt x="2637" y="470"/>
                  </a:lnTo>
                  <a:lnTo>
                    <a:pt x="2637" y="470"/>
                  </a:lnTo>
                  <a:lnTo>
                    <a:pt x="2635" y="468"/>
                  </a:lnTo>
                  <a:lnTo>
                    <a:pt x="2635" y="468"/>
                  </a:lnTo>
                  <a:lnTo>
                    <a:pt x="2632" y="462"/>
                  </a:lnTo>
                  <a:lnTo>
                    <a:pt x="2633" y="460"/>
                  </a:lnTo>
                  <a:lnTo>
                    <a:pt x="2633" y="460"/>
                  </a:lnTo>
                  <a:lnTo>
                    <a:pt x="2635" y="460"/>
                  </a:lnTo>
                  <a:lnTo>
                    <a:pt x="2635" y="458"/>
                  </a:lnTo>
                  <a:lnTo>
                    <a:pt x="2635" y="456"/>
                  </a:lnTo>
                  <a:lnTo>
                    <a:pt x="2635" y="456"/>
                  </a:lnTo>
                  <a:lnTo>
                    <a:pt x="2641" y="456"/>
                  </a:lnTo>
                  <a:lnTo>
                    <a:pt x="2641" y="456"/>
                  </a:lnTo>
                  <a:lnTo>
                    <a:pt x="2641" y="454"/>
                  </a:lnTo>
                  <a:lnTo>
                    <a:pt x="2641" y="454"/>
                  </a:lnTo>
                  <a:lnTo>
                    <a:pt x="2639" y="454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3"/>
                  </a:lnTo>
                  <a:lnTo>
                    <a:pt x="2635" y="451"/>
                  </a:lnTo>
                  <a:lnTo>
                    <a:pt x="2635" y="451"/>
                  </a:lnTo>
                  <a:lnTo>
                    <a:pt x="2633" y="451"/>
                  </a:lnTo>
                  <a:lnTo>
                    <a:pt x="2630" y="447"/>
                  </a:lnTo>
                  <a:lnTo>
                    <a:pt x="2628" y="445"/>
                  </a:lnTo>
                  <a:lnTo>
                    <a:pt x="2628" y="447"/>
                  </a:lnTo>
                  <a:lnTo>
                    <a:pt x="2626" y="447"/>
                  </a:lnTo>
                  <a:lnTo>
                    <a:pt x="2624" y="447"/>
                  </a:lnTo>
                  <a:lnTo>
                    <a:pt x="2620" y="447"/>
                  </a:lnTo>
                  <a:lnTo>
                    <a:pt x="2618" y="447"/>
                  </a:lnTo>
                  <a:lnTo>
                    <a:pt x="2618" y="447"/>
                  </a:lnTo>
                  <a:lnTo>
                    <a:pt x="2616" y="447"/>
                  </a:lnTo>
                  <a:lnTo>
                    <a:pt x="2616" y="445"/>
                  </a:lnTo>
                  <a:lnTo>
                    <a:pt x="2616" y="445"/>
                  </a:lnTo>
                  <a:lnTo>
                    <a:pt x="2615" y="445"/>
                  </a:lnTo>
                  <a:lnTo>
                    <a:pt x="2615" y="445"/>
                  </a:lnTo>
                  <a:lnTo>
                    <a:pt x="2613" y="447"/>
                  </a:lnTo>
                  <a:lnTo>
                    <a:pt x="2615" y="447"/>
                  </a:lnTo>
                  <a:lnTo>
                    <a:pt x="2613" y="447"/>
                  </a:lnTo>
                  <a:lnTo>
                    <a:pt x="2607" y="447"/>
                  </a:lnTo>
                  <a:lnTo>
                    <a:pt x="2605" y="447"/>
                  </a:lnTo>
                  <a:lnTo>
                    <a:pt x="2603" y="447"/>
                  </a:lnTo>
                  <a:lnTo>
                    <a:pt x="2603" y="445"/>
                  </a:lnTo>
                  <a:lnTo>
                    <a:pt x="2603" y="447"/>
                  </a:lnTo>
                  <a:lnTo>
                    <a:pt x="2603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599" y="447"/>
                  </a:lnTo>
                  <a:lnTo>
                    <a:pt x="2588" y="445"/>
                  </a:lnTo>
                  <a:lnTo>
                    <a:pt x="2588" y="445"/>
                  </a:lnTo>
                  <a:lnTo>
                    <a:pt x="2584" y="443"/>
                  </a:lnTo>
                  <a:lnTo>
                    <a:pt x="2584" y="443"/>
                  </a:lnTo>
                  <a:lnTo>
                    <a:pt x="2584" y="441"/>
                  </a:lnTo>
                  <a:lnTo>
                    <a:pt x="2582" y="439"/>
                  </a:lnTo>
                  <a:lnTo>
                    <a:pt x="2573" y="434"/>
                  </a:lnTo>
                  <a:lnTo>
                    <a:pt x="2573" y="434"/>
                  </a:lnTo>
                  <a:lnTo>
                    <a:pt x="2571" y="434"/>
                  </a:lnTo>
                  <a:lnTo>
                    <a:pt x="2571" y="434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7" y="432"/>
                  </a:lnTo>
                  <a:lnTo>
                    <a:pt x="2567" y="432"/>
                  </a:lnTo>
                  <a:lnTo>
                    <a:pt x="2565" y="432"/>
                  </a:lnTo>
                  <a:lnTo>
                    <a:pt x="2565" y="430"/>
                  </a:lnTo>
                  <a:lnTo>
                    <a:pt x="2562" y="430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0" y="426"/>
                  </a:lnTo>
                  <a:lnTo>
                    <a:pt x="2558" y="428"/>
                  </a:lnTo>
                  <a:lnTo>
                    <a:pt x="2558" y="428"/>
                  </a:lnTo>
                  <a:lnTo>
                    <a:pt x="2556" y="428"/>
                  </a:lnTo>
                  <a:lnTo>
                    <a:pt x="2543" y="422"/>
                  </a:lnTo>
                  <a:lnTo>
                    <a:pt x="2541" y="422"/>
                  </a:lnTo>
                  <a:lnTo>
                    <a:pt x="2524" y="420"/>
                  </a:lnTo>
                  <a:lnTo>
                    <a:pt x="2522" y="420"/>
                  </a:lnTo>
                  <a:lnTo>
                    <a:pt x="2516" y="422"/>
                  </a:lnTo>
                  <a:lnTo>
                    <a:pt x="2514" y="422"/>
                  </a:lnTo>
                  <a:lnTo>
                    <a:pt x="2512" y="422"/>
                  </a:lnTo>
                  <a:lnTo>
                    <a:pt x="2510" y="424"/>
                  </a:lnTo>
                  <a:lnTo>
                    <a:pt x="2509" y="424"/>
                  </a:lnTo>
                  <a:lnTo>
                    <a:pt x="2507" y="426"/>
                  </a:lnTo>
                  <a:lnTo>
                    <a:pt x="2505" y="426"/>
                  </a:lnTo>
                  <a:lnTo>
                    <a:pt x="2501" y="428"/>
                  </a:lnTo>
                  <a:lnTo>
                    <a:pt x="2501" y="430"/>
                  </a:lnTo>
                  <a:lnTo>
                    <a:pt x="2501" y="432"/>
                  </a:lnTo>
                  <a:lnTo>
                    <a:pt x="2499" y="434"/>
                  </a:lnTo>
                  <a:lnTo>
                    <a:pt x="2499" y="434"/>
                  </a:lnTo>
                  <a:lnTo>
                    <a:pt x="2495" y="434"/>
                  </a:lnTo>
                  <a:lnTo>
                    <a:pt x="2493" y="436"/>
                  </a:lnTo>
                  <a:lnTo>
                    <a:pt x="2491" y="437"/>
                  </a:lnTo>
                  <a:lnTo>
                    <a:pt x="2490" y="439"/>
                  </a:lnTo>
                  <a:lnTo>
                    <a:pt x="2488" y="443"/>
                  </a:lnTo>
                  <a:lnTo>
                    <a:pt x="2486" y="443"/>
                  </a:lnTo>
                  <a:lnTo>
                    <a:pt x="2486" y="443"/>
                  </a:lnTo>
                  <a:lnTo>
                    <a:pt x="2480" y="445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5" y="449"/>
                  </a:lnTo>
                  <a:lnTo>
                    <a:pt x="2463" y="451"/>
                  </a:lnTo>
                  <a:lnTo>
                    <a:pt x="2463" y="451"/>
                  </a:lnTo>
                  <a:lnTo>
                    <a:pt x="2463" y="449"/>
                  </a:lnTo>
                  <a:lnTo>
                    <a:pt x="2463" y="449"/>
                  </a:lnTo>
                  <a:lnTo>
                    <a:pt x="2465" y="447"/>
                  </a:lnTo>
                  <a:lnTo>
                    <a:pt x="2463" y="447"/>
                  </a:lnTo>
                  <a:lnTo>
                    <a:pt x="2463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57" y="447"/>
                  </a:lnTo>
                  <a:lnTo>
                    <a:pt x="2457" y="447"/>
                  </a:lnTo>
                  <a:lnTo>
                    <a:pt x="2456" y="449"/>
                  </a:lnTo>
                  <a:lnTo>
                    <a:pt x="2454" y="449"/>
                  </a:lnTo>
                  <a:lnTo>
                    <a:pt x="2454" y="451"/>
                  </a:lnTo>
                  <a:lnTo>
                    <a:pt x="2454" y="451"/>
                  </a:lnTo>
                  <a:lnTo>
                    <a:pt x="2450" y="451"/>
                  </a:lnTo>
                  <a:lnTo>
                    <a:pt x="2444" y="453"/>
                  </a:lnTo>
                  <a:lnTo>
                    <a:pt x="2444" y="454"/>
                  </a:lnTo>
                  <a:lnTo>
                    <a:pt x="2444" y="456"/>
                  </a:lnTo>
                  <a:lnTo>
                    <a:pt x="2448" y="458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4"/>
                  </a:lnTo>
                  <a:lnTo>
                    <a:pt x="2446" y="464"/>
                  </a:lnTo>
                  <a:lnTo>
                    <a:pt x="2444" y="466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2"/>
                  </a:lnTo>
                  <a:lnTo>
                    <a:pt x="2444" y="472"/>
                  </a:lnTo>
                  <a:lnTo>
                    <a:pt x="2442" y="473"/>
                  </a:lnTo>
                  <a:lnTo>
                    <a:pt x="2440" y="475"/>
                  </a:lnTo>
                  <a:lnTo>
                    <a:pt x="2440" y="479"/>
                  </a:lnTo>
                  <a:lnTo>
                    <a:pt x="2440" y="479"/>
                  </a:lnTo>
                  <a:lnTo>
                    <a:pt x="2438" y="479"/>
                  </a:lnTo>
                  <a:lnTo>
                    <a:pt x="2433" y="481"/>
                  </a:lnTo>
                  <a:lnTo>
                    <a:pt x="2431" y="481"/>
                  </a:lnTo>
                  <a:lnTo>
                    <a:pt x="2431" y="483"/>
                  </a:lnTo>
                  <a:lnTo>
                    <a:pt x="2431" y="483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29" y="485"/>
                  </a:lnTo>
                  <a:lnTo>
                    <a:pt x="2427" y="489"/>
                  </a:lnTo>
                  <a:lnTo>
                    <a:pt x="2427" y="490"/>
                  </a:lnTo>
                  <a:lnTo>
                    <a:pt x="2427" y="490"/>
                  </a:lnTo>
                  <a:lnTo>
                    <a:pt x="2425" y="492"/>
                  </a:lnTo>
                  <a:lnTo>
                    <a:pt x="2423" y="492"/>
                  </a:lnTo>
                  <a:lnTo>
                    <a:pt x="2423" y="494"/>
                  </a:lnTo>
                  <a:lnTo>
                    <a:pt x="2425" y="494"/>
                  </a:lnTo>
                  <a:lnTo>
                    <a:pt x="2425" y="494"/>
                  </a:lnTo>
                  <a:lnTo>
                    <a:pt x="2427" y="494"/>
                  </a:lnTo>
                  <a:lnTo>
                    <a:pt x="2433" y="494"/>
                  </a:lnTo>
                  <a:lnTo>
                    <a:pt x="2437" y="494"/>
                  </a:lnTo>
                  <a:lnTo>
                    <a:pt x="2438" y="496"/>
                  </a:lnTo>
                  <a:lnTo>
                    <a:pt x="2440" y="496"/>
                  </a:lnTo>
                  <a:lnTo>
                    <a:pt x="2440" y="496"/>
                  </a:lnTo>
                  <a:lnTo>
                    <a:pt x="2440" y="498"/>
                  </a:lnTo>
                  <a:lnTo>
                    <a:pt x="2440" y="500"/>
                  </a:lnTo>
                  <a:lnTo>
                    <a:pt x="2442" y="500"/>
                  </a:lnTo>
                  <a:lnTo>
                    <a:pt x="2442" y="498"/>
                  </a:lnTo>
                  <a:lnTo>
                    <a:pt x="2444" y="498"/>
                  </a:lnTo>
                  <a:lnTo>
                    <a:pt x="2448" y="498"/>
                  </a:lnTo>
                  <a:lnTo>
                    <a:pt x="2448" y="496"/>
                  </a:lnTo>
                  <a:lnTo>
                    <a:pt x="2450" y="496"/>
                  </a:lnTo>
                  <a:lnTo>
                    <a:pt x="2450" y="494"/>
                  </a:lnTo>
                  <a:lnTo>
                    <a:pt x="2450" y="494"/>
                  </a:lnTo>
                  <a:lnTo>
                    <a:pt x="2448" y="492"/>
                  </a:lnTo>
                  <a:lnTo>
                    <a:pt x="2446" y="490"/>
                  </a:lnTo>
                  <a:lnTo>
                    <a:pt x="2446" y="489"/>
                  </a:lnTo>
                  <a:lnTo>
                    <a:pt x="2450" y="490"/>
                  </a:lnTo>
                  <a:lnTo>
                    <a:pt x="2450" y="490"/>
                  </a:lnTo>
                  <a:lnTo>
                    <a:pt x="2454" y="490"/>
                  </a:lnTo>
                  <a:lnTo>
                    <a:pt x="2454" y="490"/>
                  </a:lnTo>
                  <a:lnTo>
                    <a:pt x="2454" y="492"/>
                  </a:lnTo>
                  <a:lnTo>
                    <a:pt x="2456" y="492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6"/>
                  </a:lnTo>
                  <a:lnTo>
                    <a:pt x="2456" y="496"/>
                  </a:lnTo>
                  <a:lnTo>
                    <a:pt x="2456" y="496"/>
                  </a:lnTo>
                  <a:lnTo>
                    <a:pt x="2456" y="498"/>
                  </a:lnTo>
                  <a:lnTo>
                    <a:pt x="2457" y="498"/>
                  </a:lnTo>
                  <a:lnTo>
                    <a:pt x="2457" y="498"/>
                  </a:lnTo>
                  <a:lnTo>
                    <a:pt x="2459" y="498"/>
                  </a:lnTo>
                  <a:lnTo>
                    <a:pt x="2459" y="498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3" y="496"/>
                  </a:lnTo>
                  <a:lnTo>
                    <a:pt x="2463" y="496"/>
                  </a:lnTo>
                  <a:lnTo>
                    <a:pt x="2465" y="496"/>
                  </a:lnTo>
                  <a:lnTo>
                    <a:pt x="2467" y="496"/>
                  </a:lnTo>
                  <a:lnTo>
                    <a:pt x="2467" y="496"/>
                  </a:lnTo>
                  <a:lnTo>
                    <a:pt x="2469" y="498"/>
                  </a:lnTo>
                  <a:lnTo>
                    <a:pt x="2471" y="500"/>
                  </a:lnTo>
                  <a:lnTo>
                    <a:pt x="2471" y="500"/>
                  </a:lnTo>
                  <a:lnTo>
                    <a:pt x="2473" y="500"/>
                  </a:lnTo>
                  <a:lnTo>
                    <a:pt x="2474" y="498"/>
                  </a:lnTo>
                  <a:lnTo>
                    <a:pt x="2474" y="498"/>
                  </a:lnTo>
                  <a:lnTo>
                    <a:pt x="2476" y="500"/>
                  </a:lnTo>
                  <a:lnTo>
                    <a:pt x="2474" y="500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8" y="504"/>
                  </a:lnTo>
                  <a:lnTo>
                    <a:pt x="2480" y="502"/>
                  </a:lnTo>
                  <a:lnTo>
                    <a:pt x="2480" y="502"/>
                  </a:lnTo>
                  <a:lnTo>
                    <a:pt x="2480" y="500"/>
                  </a:lnTo>
                  <a:lnTo>
                    <a:pt x="2480" y="498"/>
                  </a:lnTo>
                  <a:lnTo>
                    <a:pt x="2482" y="500"/>
                  </a:lnTo>
                  <a:lnTo>
                    <a:pt x="2482" y="502"/>
                  </a:lnTo>
                  <a:lnTo>
                    <a:pt x="2482" y="504"/>
                  </a:lnTo>
                  <a:lnTo>
                    <a:pt x="2482" y="506"/>
                  </a:lnTo>
                  <a:lnTo>
                    <a:pt x="2482" y="504"/>
                  </a:lnTo>
                  <a:lnTo>
                    <a:pt x="2486" y="502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8" y="502"/>
                  </a:lnTo>
                  <a:lnTo>
                    <a:pt x="2488" y="504"/>
                  </a:lnTo>
                  <a:lnTo>
                    <a:pt x="2490" y="502"/>
                  </a:lnTo>
                  <a:lnTo>
                    <a:pt x="2493" y="500"/>
                  </a:lnTo>
                  <a:lnTo>
                    <a:pt x="2493" y="500"/>
                  </a:lnTo>
                  <a:lnTo>
                    <a:pt x="2493" y="502"/>
                  </a:lnTo>
                  <a:lnTo>
                    <a:pt x="2491" y="502"/>
                  </a:lnTo>
                  <a:lnTo>
                    <a:pt x="2491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88" y="504"/>
                  </a:lnTo>
                  <a:lnTo>
                    <a:pt x="2488" y="506"/>
                  </a:lnTo>
                  <a:lnTo>
                    <a:pt x="2488" y="507"/>
                  </a:lnTo>
                  <a:lnTo>
                    <a:pt x="2488" y="507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90" y="509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88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3" y="511"/>
                  </a:lnTo>
                  <a:lnTo>
                    <a:pt x="2495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11"/>
                  </a:lnTo>
                  <a:lnTo>
                    <a:pt x="2497" y="513"/>
                  </a:lnTo>
                  <a:lnTo>
                    <a:pt x="2495" y="513"/>
                  </a:lnTo>
                  <a:lnTo>
                    <a:pt x="2493" y="515"/>
                  </a:lnTo>
                  <a:lnTo>
                    <a:pt x="2493" y="515"/>
                  </a:lnTo>
                  <a:lnTo>
                    <a:pt x="2493" y="517"/>
                  </a:lnTo>
                  <a:lnTo>
                    <a:pt x="2491" y="517"/>
                  </a:lnTo>
                  <a:lnTo>
                    <a:pt x="2490" y="519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3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3" y="525"/>
                  </a:lnTo>
                  <a:lnTo>
                    <a:pt x="2493" y="525"/>
                  </a:lnTo>
                  <a:lnTo>
                    <a:pt x="2493" y="526"/>
                  </a:lnTo>
                  <a:lnTo>
                    <a:pt x="2493" y="526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30"/>
                  </a:lnTo>
                  <a:lnTo>
                    <a:pt x="2495" y="530"/>
                  </a:lnTo>
                  <a:lnTo>
                    <a:pt x="2497" y="532"/>
                  </a:lnTo>
                  <a:lnTo>
                    <a:pt x="2499" y="532"/>
                  </a:lnTo>
                  <a:lnTo>
                    <a:pt x="2501" y="532"/>
                  </a:lnTo>
                  <a:lnTo>
                    <a:pt x="2503" y="532"/>
                  </a:lnTo>
                  <a:lnTo>
                    <a:pt x="2501" y="532"/>
                  </a:lnTo>
                  <a:lnTo>
                    <a:pt x="2501" y="532"/>
                  </a:lnTo>
                  <a:lnTo>
                    <a:pt x="2501" y="534"/>
                  </a:lnTo>
                  <a:lnTo>
                    <a:pt x="2501" y="534"/>
                  </a:lnTo>
                  <a:lnTo>
                    <a:pt x="2499" y="534"/>
                  </a:lnTo>
                  <a:lnTo>
                    <a:pt x="2497" y="536"/>
                  </a:lnTo>
                  <a:lnTo>
                    <a:pt x="2499" y="538"/>
                  </a:lnTo>
                  <a:lnTo>
                    <a:pt x="2499" y="538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2" y="545"/>
                  </a:lnTo>
                  <a:lnTo>
                    <a:pt x="2512" y="547"/>
                  </a:lnTo>
                  <a:lnTo>
                    <a:pt x="2514" y="547"/>
                  </a:lnTo>
                  <a:lnTo>
                    <a:pt x="2516" y="549"/>
                  </a:lnTo>
                  <a:lnTo>
                    <a:pt x="2518" y="549"/>
                  </a:lnTo>
                  <a:lnTo>
                    <a:pt x="2522" y="549"/>
                  </a:lnTo>
                  <a:lnTo>
                    <a:pt x="2526" y="545"/>
                  </a:lnTo>
                  <a:lnTo>
                    <a:pt x="2531" y="545"/>
                  </a:lnTo>
                  <a:lnTo>
                    <a:pt x="2531" y="543"/>
                  </a:lnTo>
                  <a:lnTo>
                    <a:pt x="2533" y="543"/>
                  </a:lnTo>
                  <a:lnTo>
                    <a:pt x="2535" y="543"/>
                  </a:lnTo>
                  <a:lnTo>
                    <a:pt x="2535" y="545"/>
                  </a:lnTo>
                  <a:lnTo>
                    <a:pt x="2537" y="545"/>
                  </a:lnTo>
                  <a:lnTo>
                    <a:pt x="2537" y="547"/>
                  </a:lnTo>
                  <a:lnTo>
                    <a:pt x="2537" y="549"/>
                  </a:lnTo>
                  <a:lnTo>
                    <a:pt x="2539" y="549"/>
                  </a:lnTo>
                  <a:lnTo>
                    <a:pt x="2539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3" y="551"/>
                  </a:lnTo>
                  <a:lnTo>
                    <a:pt x="2546" y="549"/>
                  </a:lnTo>
                  <a:lnTo>
                    <a:pt x="2548" y="547"/>
                  </a:lnTo>
                  <a:lnTo>
                    <a:pt x="2550" y="547"/>
                  </a:lnTo>
                  <a:lnTo>
                    <a:pt x="2552" y="547"/>
                  </a:lnTo>
                  <a:lnTo>
                    <a:pt x="2556" y="549"/>
                  </a:lnTo>
                  <a:lnTo>
                    <a:pt x="2558" y="551"/>
                  </a:lnTo>
                  <a:lnTo>
                    <a:pt x="2562" y="549"/>
                  </a:lnTo>
                  <a:lnTo>
                    <a:pt x="2563" y="549"/>
                  </a:lnTo>
                  <a:lnTo>
                    <a:pt x="2567" y="547"/>
                  </a:lnTo>
                  <a:lnTo>
                    <a:pt x="2571" y="547"/>
                  </a:lnTo>
                  <a:lnTo>
                    <a:pt x="2571" y="547"/>
                  </a:lnTo>
                  <a:lnTo>
                    <a:pt x="2575" y="545"/>
                  </a:lnTo>
                  <a:lnTo>
                    <a:pt x="2575" y="545"/>
                  </a:lnTo>
                  <a:lnTo>
                    <a:pt x="2579" y="545"/>
                  </a:lnTo>
                  <a:lnTo>
                    <a:pt x="2580" y="545"/>
                  </a:lnTo>
                  <a:lnTo>
                    <a:pt x="2582" y="545"/>
                  </a:lnTo>
                  <a:lnTo>
                    <a:pt x="2582" y="545"/>
                  </a:lnTo>
                  <a:lnTo>
                    <a:pt x="2584" y="545"/>
                  </a:lnTo>
                  <a:lnTo>
                    <a:pt x="2586" y="545"/>
                  </a:lnTo>
                  <a:lnTo>
                    <a:pt x="2588" y="545"/>
                  </a:lnTo>
                  <a:lnTo>
                    <a:pt x="2590" y="545"/>
                  </a:lnTo>
                  <a:lnTo>
                    <a:pt x="2592" y="547"/>
                  </a:lnTo>
                  <a:lnTo>
                    <a:pt x="2594" y="547"/>
                  </a:lnTo>
                  <a:lnTo>
                    <a:pt x="2596" y="547"/>
                  </a:lnTo>
                  <a:lnTo>
                    <a:pt x="2598" y="547"/>
                  </a:lnTo>
                  <a:lnTo>
                    <a:pt x="2596" y="545"/>
                  </a:lnTo>
                  <a:lnTo>
                    <a:pt x="2596" y="545"/>
                  </a:lnTo>
                  <a:lnTo>
                    <a:pt x="2598" y="545"/>
                  </a:lnTo>
                  <a:lnTo>
                    <a:pt x="2598" y="547"/>
                  </a:lnTo>
                  <a:lnTo>
                    <a:pt x="2599" y="547"/>
                  </a:lnTo>
                  <a:lnTo>
                    <a:pt x="2601" y="547"/>
                  </a:lnTo>
                  <a:lnTo>
                    <a:pt x="2601" y="545"/>
                  </a:lnTo>
                  <a:lnTo>
                    <a:pt x="2603" y="543"/>
                  </a:lnTo>
                  <a:lnTo>
                    <a:pt x="2603" y="545"/>
                  </a:lnTo>
                  <a:lnTo>
                    <a:pt x="2603" y="547"/>
                  </a:lnTo>
                  <a:lnTo>
                    <a:pt x="2603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7" y="547"/>
                  </a:lnTo>
                  <a:lnTo>
                    <a:pt x="2607" y="547"/>
                  </a:lnTo>
                  <a:lnTo>
                    <a:pt x="2607" y="545"/>
                  </a:lnTo>
                  <a:lnTo>
                    <a:pt x="2609" y="545"/>
                  </a:lnTo>
                  <a:lnTo>
                    <a:pt x="2609" y="545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5" y="543"/>
                  </a:lnTo>
                  <a:lnTo>
                    <a:pt x="2615" y="542"/>
                  </a:lnTo>
                  <a:lnTo>
                    <a:pt x="2616" y="542"/>
                  </a:lnTo>
                  <a:lnTo>
                    <a:pt x="2616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8" y="540"/>
                  </a:lnTo>
                  <a:lnTo>
                    <a:pt x="2620" y="540"/>
                  </a:lnTo>
                  <a:lnTo>
                    <a:pt x="2620" y="538"/>
                  </a:lnTo>
                  <a:lnTo>
                    <a:pt x="2620" y="538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4" y="538"/>
                  </a:lnTo>
                  <a:lnTo>
                    <a:pt x="2624" y="538"/>
                  </a:lnTo>
                  <a:lnTo>
                    <a:pt x="2626" y="538"/>
                  </a:lnTo>
                  <a:lnTo>
                    <a:pt x="2626" y="540"/>
                  </a:lnTo>
                  <a:lnTo>
                    <a:pt x="2626" y="540"/>
                  </a:lnTo>
                  <a:lnTo>
                    <a:pt x="2626" y="542"/>
                  </a:lnTo>
                  <a:lnTo>
                    <a:pt x="2626" y="542"/>
                  </a:lnTo>
                  <a:lnTo>
                    <a:pt x="2624" y="542"/>
                  </a:lnTo>
                  <a:lnTo>
                    <a:pt x="2624" y="542"/>
                  </a:lnTo>
                  <a:lnTo>
                    <a:pt x="2622" y="542"/>
                  </a:lnTo>
                  <a:lnTo>
                    <a:pt x="2624" y="543"/>
                  </a:lnTo>
                  <a:lnTo>
                    <a:pt x="2624" y="543"/>
                  </a:lnTo>
                  <a:lnTo>
                    <a:pt x="2626" y="543"/>
                  </a:lnTo>
                  <a:lnTo>
                    <a:pt x="2626" y="542"/>
                  </a:lnTo>
                  <a:lnTo>
                    <a:pt x="2626" y="543"/>
                  </a:lnTo>
                  <a:lnTo>
                    <a:pt x="2626" y="543"/>
                  </a:lnTo>
                  <a:lnTo>
                    <a:pt x="2624" y="543"/>
                  </a:lnTo>
                  <a:lnTo>
                    <a:pt x="2624" y="545"/>
                  </a:lnTo>
                  <a:lnTo>
                    <a:pt x="2622" y="543"/>
                  </a:lnTo>
                  <a:lnTo>
                    <a:pt x="2622" y="545"/>
                  </a:lnTo>
                  <a:lnTo>
                    <a:pt x="2620" y="545"/>
                  </a:lnTo>
                  <a:lnTo>
                    <a:pt x="2620" y="547"/>
                  </a:lnTo>
                  <a:lnTo>
                    <a:pt x="2616" y="547"/>
                  </a:lnTo>
                  <a:lnTo>
                    <a:pt x="2616" y="547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8" y="551"/>
                  </a:lnTo>
                  <a:lnTo>
                    <a:pt x="2618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6" y="549"/>
                  </a:lnTo>
                  <a:lnTo>
                    <a:pt x="2626" y="549"/>
                  </a:lnTo>
                  <a:lnTo>
                    <a:pt x="2626" y="545"/>
                  </a:lnTo>
                  <a:lnTo>
                    <a:pt x="2628" y="545"/>
                  </a:lnTo>
                  <a:lnTo>
                    <a:pt x="2628" y="547"/>
                  </a:lnTo>
                  <a:lnTo>
                    <a:pt x="2628" y="549"/>
                  </a:lnTo>
                  <a:lnTo>
                    <a:pt x="2626" y="551"/>
                  </a:lnTo>
                  <a:lnTo>
                    <a:pt x="2626" y="553"/>
                  </a:lnTo>
                  <a:lnTo>
                    <a:pt x="2624" y="553"/>
                  </a:lnTo>
                  <a:lnTo>
                    <a:pt x="2620" y="553"/>
                  </a:lnTo>
                  <a:lnTo>
                    <a:pt x="2620" y="555"/>
                  </a:lnTo>
                  <a:lnTo>
                    <a:pt x="2622" y="555"/>
                  </a:lnTo>
                  <a:lnTo>
                    <a:pt x="2626" y="553"/>
                  </a:lnTo>
                  <a:lnTo>
                    <a:pt x="2628" y="553"/>
                  </a:lnTo>
                  <a:lnTo>
                    <a:pt x="2626" y="555"/>
                  </a:lnTo>
                  <a:lnTo>
                    <a:pt x="2622" y="555"/>
                  </a:lnTo>
                  <a:lnTo>
                    <a:pt x="2624" y="557"/>
                  </a:lnTo>
                  <a:lnTo>
                    <a:pt x="2624" y="557"/>
                  </a:lnTo>
                  <a:lnTo>
                    <a:pt x="2626" y="557"/>
                  </a:lnTo>
                  <a:lnTo>
                    <a:pt x="2630" y="557"/>
                  </a:lnTo>
                  <a:lnTo>
                    <a:pt x="2630" y="559"/>
                  </a:lnTo>
                  <a:lnTo>
                    <a:pt x="2626" y="559"/>
                  </a:lnTo>
                  <a:lnTo>
                    <a:pt x="2622" y="559"/>
                  </a:lnTo>
                  <a:lnTo>
                    <a:pt x="2620" y="559"/>
                  </a:lnTo>
                  <a:lnTo>
                    <a:pt x="2622" y="561"/>
                  </a:lnTo>
                  <a:lnTo>
                    <a:pt x="2622" y="562"/>
                  </a:lnTo>
                  <a:lnTo>
                    <a:pt x="2624" y="562"/>
                  </a:lnTo>
                  <a:lnTo>
                    <a:pt x="2624" y="562"/>
                  </a:lnTo>
                  <a:lnTo>
                    <a:pt x="2622" y="562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18" y="561"/>
                  </a:lnTo>
                  <a:lnTo>
                    <a:pt x="2615" y="561"/>
                  </a:lnTo>
                  <a:lnTo>
                    <a:pt x="2615" y="561"/>
                  </a:lnTo>
                  <a:lnTo>
                    <a:pt x="2613" y="561"/>
                  </a:lnTo>
                  <a:lnTo>
                    <a:pt x="2613" y="561"/>
                  </a:lnTo>
                  <a:lnTo>
                    <a:pt x="2613" y="562"/>
                  </a:lnTo>
                  <a:lnTo>
                    <a:pt x="2615" y="562"/>
                  </a:lnTo>
                  <a:lnTo>
                    <a:pt x="2616" y="562"/>
                  </a:lnTo>
                  <a:lnTo>
                    <a:pt x="2618" y="562"/>
                  </a:lnTo>
                  <a:lnTo>
                    <a:pt x="2616" y="564"/>
                  </a:lnTo>
                  <a:lnTo>
                    <a:pt x="2616" y="564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72"/>
                  </a:lnTo>
                  <a:lnTo>
                    <a:pt x="2618" y="574"/>
                  </a:lnTo>
                  <a:lnTo>
                    <a:pt x="2618" y="576"/>
                  </a:lnTo>
                  <a:lnTo>
                    <a:pt x="2616" y="576"/>
                  </a:lnTo>
                  <a:lnTo>
                    <a:pt x="2616" y="574"/>
                  </a:lnTo>
                  <a:lnTo>
                    <a:pt x="2615" y="572"/>
                  </a:lnTo>
                  <a:lnTo>
                    <a:pt x="2615" y="570"/>
                  </a:lnTo>
                  <a:lnTo>
                    <a:pt x="2613" y="566"/>
                  </a:lnTo>
                  <a:lnTo>
                    <a:pt x="2613" y="566"/>
                  </a:lnTo>
                  <a:lnTo>
                    <a:pt x="2611" y="566"/>
                  </a:lnTo>
                  <a:lnTo>
                    <a:pt x="2611" y="566"/>
                  </a:lnTo>
                  <a:lnTo>
                    <a:pt x="2611" y="570"/>
                  </a:lnTo>
                  <a:lnTo>
                    <a:pt x="2611" y="572"/>
                  </a:lnTo>
                  <a:lnTo>
                    <a:pt x="2609" y="574"/>
                  </a:lnTo>
                  <a:lnTo>
                    <a:pt x="2609" y="576"/>
                  </a:lnTo>
                  <a:lnTo>
                    <a:pt x="2609" y="578"/>
                  </a:lnTo>
                  <a:lnTo>
                    <a:pt x="2609" y="578"/>
                  </a:lnTo>
                  <a:lnTo>
                    <a:pt x="2609" y="579"/>
                  </a:lnTo>
                  <a:lnTo>
                    <a:pt x="2609" y="579"/>
                  </a:lnTo>
                  <a:lnTo>
                    <a:pt x="2607" y="576"/>
                  </a:lnTo>
                  <a:lnTo>
                    <a:pt x="2607" y="576"/>
                  </a:lnTo>
                  <a:lnTo>
                    <a:pt x="2609" y="576"/>
                  </a:lnTo>
                  <a:lnTo>
                    <a:pt x="2609" y="570"/>
                  </a:lnTo>
                  <a:lnTo>
                    <a:pt x="2609" y="570"/>
                  </a:lnTo>
                  <a:lnTo>
                    <a:pt x="2607" y="570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3" y="568"/>
                  </a:lnTo>
                  <a:lnTo>
                    <a:pt x="2603" y="566"/>
                  </a:lnTo>
                  <a:lnTo>
                    <a:pt x="2603" y="568"/>
                  </a:lnTo>
                  <a:lnTo>
                    <a:pt x="2601" y="568"/>
                  </a:lnTo>
                  <a:lnTo>
                    <a:pt x="2601" y="568"/>
                  </a:lnTo>
                  <a:lnTo>
                    <a:pt x="2599" y="568"/>
                  </a:lnTo>
                  <a:lnTo>
                    <a:pt x="2599" y="568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8" y="570"/>
                  </a:lnTo>
                  <a:lnTo>
                    <a:pt x="2598" y="570"/>
                  </a:lnTo>
                  <a:lnTo>
                    <a:pt x="2598" y="568"/>
                  </a:lnTo>
                  <a:lnTo>
                    <a:pt x="2596" y="568"/>
                  </a:lnTo>
                  <a:lnTo>
                    <a:pt x="2596" y="566"/>
                  </a:lnTo>
                  <a:lnTo>
                    <a:pt x="2596" y="566"/>
                  </a:lnTo>
                  <a:lnTo>
                    <a:pt x="2594" y="566"/>
                  </a:lnTo>
                  <a:lnTo>
                    <a:pt x="2594" y="566"/>
                  </a:lnTo>
                  <a:lnTo>
                    <a:pt x="2594" y="568"/>
                  </a:lnTo>
                  <a:lnTo>
                    <a:pt x="2594" y="568"/>
                  </a:lnTo>
                  <a:lnTo>
                    <a:pt x="2594" y="570"/>
                  </a:lnTo>
                  <a:lnTo>
                    <a:pt x="2594" y="572"/>
                  </a:lnTo>
                  <a:lnTo>
                    <a:pt x="2594" y="574"/>
                  </a:lnTo>
                  <a:lnTo>
                    <a:pt x="2594" y="574"/>
                  </a:lnTo>
                  <a:lnTo>
                    <a:pt x="2594" y="572"/>
                  </a:lnTo>
                  <a:lnTo>
                    <a:pt x="2594" y="572"/>
                  </a:lnTo>
                  <a:lnTo>
                    <a:pt x="2594" y="568"/>
                  </a:lnTo>
                  <a:lnTo>
                    <a:pt x="2594" y="566"/>
                  </a:lnTo>
                  <a:lnTo>
                    <a:pt x="2594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0" y="570"/>
                  </a:lnTo>
                  <a:lnTo>
                    <a:pt x="2590" y="572"/>
                  </a:lnTo>
                  <a:lnTo>
                    <a:pt x="2590" y="572"/>
                  </a:lnTo>
                  <a:lnTo>
                    <a:pt x="2590" y="576"/>
                  </a:lnTo>
                  <a:lnTo>
                    <a:pt x="2590" y="578"/>
                  </a:lnTo>
                  <a:lnTo>
                    <a:pt x="2588" y="578"/>
                  </a:lnTo>
                  <a:lnTo>
                    <a:pt x="2588" y="576"/>
                  </a:lnTo>
                  <a:lnTo>
                    <a:pt x="2588" y="570"/>
                  </a:lnTo>
                  <a:lnTo>
                    <a:pt x="2588" y="568"/>
                  </a:lnTo>
                  <a:lnTo>
                    <a:pt x="2588" y="566"/>
                  </a:lnTo>
                  <a:lnTo>
                    <a:pt x="2588" y="566"/>
                  </a:lnTo>
                  <a:lnTo>
                    <a:pt x="2588" y="564"/>
                  </a:lnTo>
                  <a:lnTo>
                    <a:pt x="2586" y="564"/>
                  </a:lnTo>
                  <a:lnTo>
                    <a:pt x="2586" y="564"/>
                  </a:lnTo>
                  <a:lnTo>
                    <a:pt x="2584" y="564"/>
                  </a:lnTo>
                  <a:lnTo>
                    <a:pt x="2584" y="564"/>
                  </a:lnTo>
                  <a:lnTo>
                    <a:pt x="2584" y="562"/>
                  </a:lnTo>
                  <a:lnTo>
                    <a:pt x="2584" y="561"/>
                  </a:lnTo>
                  <a:lnTo>
                    <a:pt x="2580" y="559"/>
                  </a:lnTo>
                  <a:lnTo>
                    <a:pt x="2579" y="559"/>
                  </a:lnTo>
                  <a:lnTo>
                    <a:pt x="2577" y="561"/>
                  </a:lnTo>
                  <a:lnTo>
                    <a:pt x="2577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1" y="561"/>
                  </a:lnTo>
                  <a:lnTo>
                    <a:pt x="2569" y="561"/>
                  </a:lnTo>
                  <a:lnTo>
                    <a:pt x="2565" y="564"/>
                  </a:lnTo>
                  <a:lnTo>
                    <a:pt x="2563" y="564"/>
                  </a:lnTo>
                  <a:lnTo>
                    <a:pt x="2563" y="566"/>
                  </a:lnTo>
                  <a:lnTo>
                    <a:pt x="2560" y="570"/>
                  </a:lnTo>
                  <a:lnTo>
                    <a:pt x="2558" y="574"/>
                  </a:lnTo>
                  <a:lnTo>
                    <a:pt x="2556" y="574"/>
                  </a:lnTo>
                  <a:lnTo>
                    <a:pt x="2552" y="579"/>
                  </a:lnTo>
                  <a:lnTo>
                    <a:pt x="2552" y="581"/>
                  </a:lnTo>
                  <a:lnTo>
                    <a:pt x="2548" y="583"/>
                  </a:lnTo>
                  <a:lnTo>
                    <a:pt x="2546" y="583"/>
                  </a:lnTo>
                  <a:lnTo>
                    <a:pt x="2546" y="585"/>
                  </a:lnTo>
                  <a:lnTo>
                    <a:pt x="2544" y="585"/>
                  </a:lnTo>
                  <a:lnTo>
                    <a:pt x="2544" y="585"/>
                  </a:lnTo>
                  <a:lnTo>
                    <a:pt x="2543" y="585"/>
                  </a:lnTo>
                  <a:lnTo>
                    <a:pt x="2541" y="585"/>
                  </a:lnTo>
                  <a:lnTo>
                    <a:pt x="2537" y="581"/>
                  </a:lnTo>
                  <a:lnTo>
                    <a:pt x="2535" y="579"/>
                  </a:lnTo>
                  <a:lnTo>
                    <a:pt x="2533" y="579"/>
                  </a:lnTo>
                  <a:lnTo>
                    <a:pt x="2531" y="579"/>
                  </a:lnTo>
                  <a:lnTo>
                    <a:pt x="2531" y="579"/>
                  </a:lnTo>
                  <a:lnTo>
                    <a:pt x="2529" y="578"/>
                  </a:lnTo>
                  <a:lnTo>
                    <a:pt x="2529" y="578"/>
                  </a:lnTo>
                  <a:lnTo>
                    <a:pt x="2527" y="578"/>
                  </a:lnTo>
                  <a:lnTo>
                    <a:pt x="2527" y="579"/>
                  </a:lnTo>
                  <a:lnTo>
                    <a:pt x="2527" y="579"/>
                  </a:lnTo>
                  <a:lnTo>
                    <a:pt x="2527" y="581"/>
                  </a:lnTo>
                  <a:lnTo>
                    <a:pt x="2526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79"/>
                  </a:lnTo>
                  <a:lnTo>
                    <a:pt x="2524" y="579"/>
                  </a:lnTo>
                  <a:lnTo>
                    <a:pt x="2524" y="578"/>
                  </a:lnTo>
                  <a:lnTo>
                    <a:pt x="2524" y="578"/>
                  </a:lnTo>
                  <a:lnTo>
                    <a:pt x="2520" y="578"/>
                  </a:lnTo>
                  <a:lnTo>
                    <a:pt x="2520" y="578"/>
                  </a:lnTo>
                  <a:lnTo>
                    <a:pt x="2516" y="578"/>
                  </a:lnTo>
                  <a:lnTo>
                    <a:pt x="2516" y="578"/>
                  </a:lnTo>
                  <a:lnTo>
                    <a:pt x="2509" y="578"/>
                  </a:lnTo>
                  <a:lnTo>
                    <a:pt x="2509" y="578"/>
                  </a:lnTo>
                  <a:lnTo>
                    <a:pt x="2507" y="578"/>
                  </a:lnTo>
                  <a:lnTo>
                    <a:pt x="2507" y="578"/>
                  </a:lnTo>
                  <a:lnTo>
                    <a:pt x="2503" y="578"/>
                  </a:lnTo>
                  <a:lnTo>
                    <a:pt x="2503" y="579"/>
                  </a:lnTo>
                  <a:lnTo>
                    <a:pt x="2503" y="579"/>
                  </a:lnTo>
                  <a:lnTo>
                    <a:pt x="2507" y="579"/>
                  </a:lnTo>
                  <a:lnTo>
                    <a:pt x="2507" y="579"/>
                  </a:lnTo>
                  <a:lnTo>
                    <a:pt x="2505" y="581"/>
                  </a:lnTo>
                  <a:lnTo>
                    <a:pt x="2505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499" y="581"/>
                  </a:lnTo>
                  <a:lnTo>
                    <a:pt x="2499" y="581"/>
                  </a:lnTo>
                  <a:lnTo>
                    <a:pt x="2497" y="583"/>
                  </a:lnTo>
                  <a:lnTo>
                    <a:pt x="2497" y="581"/>
                  </a:lnTo>
                  <a:lnTo>
                    <a:pt x="2495" y="581"/>
                  </a:lnTo>
                  <a:lnTo>
                    <a:pt x="2493" y="583"/>
                  </a:lnTo>
                  <a:lnTo>
                    <a:pt x="2491" y="585"/>
                  </a:lnTo>
                  <a:lnTo>
                    <a:pt x="2493" y="585"/>
                  </a:lnTo>
                  <a:lnTo>
                    <a:pt x="2495" y="585"/>
                  </a:lnTo>
                  <a:lnTo>
                    <a:pt x="2497" y="585"/>
                  </a:lnTo>
                  <a:lnTo>
                    <a:pt x="2497" y="585"/>
                  </a:lnTo>
                  <a:lnTo>
                    <a:pt x="2497" y="587"/>
                  </a:lnTo>
                  <a:lnTo>
                    <a:pt x="2497" y="587"/>
                  </a:lnTo>
                  <a:lnTo>
                    <a:pt x="2495" y="587"/>
                  </a:lnTo>
                  <a:lnTo>
                    <a:pt x="2493" y="587"/>
                  </a:lnTo>
                  <a:lnTo>
                    <a:pt x="2493" y="589"/>
                  </a:lnTo>
                  <a:lnTo>
                    <a:pt x="2495" y="589"/>
                  </a:lnTo>
                  <a:lnTo>
                    <a:pt x="2497" y="589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3"/>
                  </a:lnTo>
                  <a:lnTo>
                    <a:pt x="2493" y="593"/>
                  </a:lnTo>
                  <a:lnTo>
                    <a:pt x="2493" y="593"/>
                  </a:lnTo>
                  <a:lnTo>
                    <a:pt x="2493" y="595"/>
                  </a:lnTo>
                  <a:lnTo>
                    <a:pt x="2493" y="595"/>
                  </a:lnTo>
                  <a:lnTo>
                    <a:pt x="2495" y="593"/>
                  </a:lnTo>
                  <a:lnTo>
                    <a:pt x="2497" y="593"/>
                  </a:lnTo>
                  <a:lnTo>
                    <a:pt x="2499" y="593"/>
                  </a:lnTo>
                  <a:lnTo>
                    <a:pt x="2499" y="595"/>
                  </a:lnTo>
                  <a:lnTo>
                    <a:pt x="2501" y="596"/>
                  </a:lnTo>
                  <a:lnTo>
                    <a:pt x="2501" y="596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7" y="595"/>
                  </a:lnTo>
                  <a:lnTo>
                    <a:pt x="2507" y="595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10" y="595"/>
                  </a:lnTo>
                  <a:lnTo>
                    <a:pt x="2510" y="595"/>
                  </a:lnTo>
                  <a:lnTo>
                    <a:pt x="2512" y="595"/>
                  </a:lnTo>
                  <a:lnTo>
                    <a:pt x="2514" y="595"/>
                  </a:lnTo>
                  <a:lnTo>
                    <a:pt x="2516" y="595"/>
                  </a:lnTo>
                  <a:lnTo>
                    <a:pt x="2518" y="596"/>
                  </a:lnTo>
                  <a:lnTo>
                    <a:pt x="2518" y="596"/>
                  </a:lnTo>
                  <a:lnTo>
                    <a:pt x="2520" y="596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31" y="604"/>
                  </a:lnTo>
                  <a:lnTo>
                    <a:pt x="2531" y="606"/>
                  </a:lnTo>
                  <a:lnTo>
                    <a:pt x="2533" y="606"/>
                  </a:lnTo>
                  <a:lnTo>
                    <a:pt x="2533" y="606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7" y="612"/>
                  </a:lnTo>
                  <a:lnTo>
                    <a:pt x="2537" y="612"/>
                  </a:lnTo>
                  <a:lnTo>
                    <a:pt x="2537" y="614"/>
                  </a:lnTo>
                  <a:lnTo>
                    <a:pt x="2537" y="614"/>
                  </a:lnTo>
                  <a:lnTo>
                    <a:pt x="2535" y="614"/>
                  </a:lnTo>
                  <a:lnTo>
                    <a:pt x="2535" y="615"/>
                  </a:lnTo>
                  <a:lnTo>
                    <a:pt x="2537" y="615"/>
                  </a:lnTo>
                  <a:lnTo>
                    <a:pt x="2537" y="617"/>
                  </a:lnTo>
                  <a:lnTo>
                    <a:pt x="2539" y="619"/>
                  </a:lnTo>
                  <a:lnTo>
                    <a:pt x="2539" y="619"/>
                  </a:lnTo>
                  <a:lnTo>
                    <a:pt x="2541" y="621"/>
                  </a:lnTo>
                  <a:lnTo>
                    <a:pt x="2543" y="621"/>
                  </a:lnTo>
                  <a:lnTo>
                    <a:pt x="2543" y="621"/>
                  </a:lnTo>
                  <a:lnTo>
                    <a:pt x="2544" y="621"/>
                  </a:lnTo>
                  <a:lnTo>
                    <a:pt x="2544" y="619"/>
                  </a:lnTo>
                  <a:lnTo>
                    <a:pt x="2544" y="619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6" y="617"/>
                  </a:lnTo>
                  <a:lnTo>
                    <a:pt x="2548" y="617"/>
                  </a:lnTo>
                  <a:lnTo>
                    <a:pt x="2550" y="617"/>
                  </a:lnTo>
                  <a:lnTo>
                    <a:pt x="2550" y="619"/>
                  </a:lnTo>
                  <a:lnTo>
                    <a:pt x="2550" y="623"/>
                  </a:lnTo>
                  <a:lnTo>
                    <a:pt x="2550" y="625"/>
                  </a:lnTo>
                  <a:lnTo>
                    <a:pt x="2550" y="629"/>
                  </a:lnTo>
                  <a:lnTo>
                    <a:pt x="2550" y="629"/>
                  </a:lnTo>
                  <a:lnTo>
                    <a:pt x="2552" y="631"/>
                  </a:lnTo>
                  <a:lnTo>
                    <a:pt x="2554" y="631"/>
                  </a:lnTo>
                  <a:lnTo>
                    <a:pt x="2554" y="631"/>
                  </a:lnTo>
                  <a:lnTo>
                    <a:pt x="2556" y="632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8" y="634"/>
                  </a:lnTo>
                  <a:lnTo>
                    <a:pt x="2558" y="636"/>
                  </a:lnTo>
                  <a:lnTo>
                    <a:pt x="2558" y="636"/>
                  </a:lnTo>
                  <a:lnTo>
                    <a:pt x="2556" y="636"/>
                  </a:lnTo>
                  <a:lnTo>
                    <a:pt x="2556" y="638"/>
                  </a:lnTo>
                  <a:lnTo>
                    <a:pt x="2556" y="638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2"/>
                  </a:lnTo>
                  <a:lnTo>
                    <a:pt x="2554" y="642"/>
                  </a:lnTo>
                  <a:lnTo>
                    <a:pt x="2552" y="642"/>
                  </a:lnTo>
                  <a:lnTo>
                    <a:pt x="2548" y="640"/>
                  </a:lnTo>
                  <a:lnTo>
                    <a:pt x="2546" y="640"/>
                  </a:lnTo>
                  <a:lnTo>
                    <a:pt x="2544" y="642"/>
                  </a:lnTo>
                  <a:lnTo>
                    <a:pt x="2544" y="644"/>
                  </a:lnTo>
                  <a:lnTo>
                    <a:pt x="2548" y="651"/>
                  </a:lnTo>
                  <a:lnTo>
                    <a:pt x="2548" y="653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5"/>
                  </a:lnTo>
                  <a:lnTo>
                    <a:pt x="2552" y="665"/>
                  </a:lnTo>
                  <a:lnTo>
                    <a:pt x="2552" y="667"/>
                  </a:lnTo>
                  <a:lnTo>
                    <a:pt x="2552" y="667"/>
                  </a:lnTo>
                  <a:lnTo>
                    <a:pt x="2554" y="667"/>
                  </a:lnTo>
                  <a:lnTo>
                    <a:pt x="2556" y="668"/>
                  </a:lnTo>
                  <a:lnTo>
                    <a:pt x="2556" y="668"/>
                  </a:lnTo>
                  <a:lnTo>
                    <a:pt x="2556" y="670"/>
                  </a:lnTo>
                  <a:lnTo>
                    <a:pt x="2556" y="670"/>
                  </a:lnTo>
                  <a:lnTo>
                    <a:pt x="2556" y="672"/>
                  </a:lnTo>
                  <a:lnTo>
                    <a:pt x="2556" y="672"/>
                  </a:lnTo>
                  <a:lnTo>
                    <a:pt x="2558" y="672"/>
                  </a:lnTo>
                  <a:lnTo>
                    <a:pt x="2560" y="672"/>
                  </a:lnTo>
                  <a:lnTo>
                    <a:pt x="2562" y="674"/>
                  </a:lnTo>
                  <a:lnTo>
                    <a:pt x="2563" y="672"/>
                  </a:lnTo>
                  <a:lnTo>
                    <a:pt x="2565" y="670"/>
                  </a:lnTo>
                  <a:lnTo>
                    <a:pt x="2565" y="670"/>
                  </a:lnTo>
                  <a:lnTo>
                    <a:pt x="2567" y="670"/>
                  </a:lnTo>
                  <a:lnTo>
                    <a:pt x="2573" y="670"/>
                  </a:lnTo>
                  <a:lnTo>
                    <a:pt x="2577" y="670"/>
                  </a:lnTo>
                  <a:lnTo>
                    <a:pt x="2579" y="670"/>
                  </a:lnTo>
                  <a:lnTo>
                    <a:pt x="2580" y="668"/>
                  </a:lnTo>
                  <a:lnTo>
                    <a:pt x="2588" y="661"/>
                  </a:lnTo>
                  <a:lnTo>
                    <a:pt x="2590" y="659"/>
                  </a:lnTo>
                  <a:lnTo>
                    <a:pt x="2590" y="657"/>
                  </a:lnTo>
                  <a:lnTo>
                    <a:pt x="2590" y="657"/>
                  </a:lnTo>
                  <a:lnTo>
                    <a:pt x="2592" y="657"/>
                  </a:lnTo>
                  <a:lnTo>
                    <a:pt x="2594" y="657"/>
                  </a:lnTo>
                  <a:lnTo>
                    <a:pt x="2594" y="655"/>
                  </a:lnTo>
                  <a:lnTo>
                    <a:pt x="2592" y="653"/>
                  </a:lnTo>
                  <a:lnTo>
                    <a:pt x="2590" y="651"/>
                  </a:lnTo>
                  <a:lnTo>
                    <a:pt x="2590" y="649"/>
                  </a:lnTo>
                  <a:lnTo>
                    <a:pt x="2590" y="648"/>
                  </a:lnTo>
                  <a:lnTo>
                    <a:pt x="2598" y="640"/>
                  </a:lnTo>
                  <a:lnTo>
                    <a:pt x="2598" y="640"/>
                  </a:lnTo>
                  <a:lnTo>
                    <a:pt x="2599" y="640"/>
                  </a:lnTo>
                  <a:lnTo>
                    <a:pt x="2599" y="638"/>
                  </a:lnTo>
                  <a:lnTo>
                    <a:pt x="2601" y="638"/>
                  </a:lnTo>
                  <a:lnTo>
                    <a:pt x="2601" y="636"/>
                  </a:lnTo>
                  <a:lnTo>
                    <a:pt x="2603" y="634"/>
                  </a:lnTo>
                  <a:lnTo>
                    <a:pt x="2603" y="634"/>
                  </a:lnTo>
                  <a:lnTo>
                    <a:pt x="2601" y="632"/>
                  </a:lnTo>
                  <a:lnTo>
                    <a:pt x="2601" y="631"/>
                  </a:lnTo>
                  <a:lnTo>
                    <a:pt x="2599" y="631"/>
                  </a:lnTo>
                  <a:lnTo>
                    <a:pt x="2598" y="629"/>
                  </a:lnTo>
                  <a:lnTo>
                    <a:pt x="2596" y="629"/>
                  </a:lnTo>
                  <a:lnTo>
                    <a:pt x="2596" y="629"/>
                  </a:lnTo>
                  <a:lnTo>
                    <a:pt x="2598" y="629"/>
                  </a:lnTo>
                  <a:lnTo>
                    <a:pt x="2598" y="627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8" y="623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603" y="627"/>
                  </a:lnTo>
                  <a:lnTo>
                    <a:pt x="2605" y="627"/>
                  </a:lnTo>
                  <a:lnTo>
                    <a:pt x="2607" y="623"/>
                  </a:lnTo>
                  <a:lnTo>
                    <a:pt x="2607" y="612"/>
                  </a:lnTo>
                  <a:lnTo>
                    <a:pt x="2607" y="606"/>
                  </a:lnTo>
                  <a:lnTo>
                    <a:pt x="2609" y="604"/>
                  </a:lnTo>
                  <a:lnTo>
                    <a:pt x="2611" y="602"/>
                  </a:lnTo>
                  <a:lnTo>
                    <a:pt x="2613" y="602"/>
                  </a:lnTo>
                  <a:lnTo>
                    <a:pt x="2616" y="600"/>
                  </a:lnTo>
                  <a:lnTo>
                    <a:pt x="2616" y="598"/>
                  </a:lnTo>
                  <a:lnTo>
                    <a:pt x="2618" y="596"/>
                  </a:lnTo>
                  <a:lnTo>
                    <a:pt x="2618" y="596"/>
                  </a:lnTo>
                  <a:lnTo>
                    <a:pt x="2618" y="595"/>
                  </a:lnTo>
                  <a:lnTo>
                    <a:pt x="2618" y="595"/>
                  </a:lnTo>
                  <a:lnTo>
                    <a:pt x="2618" y="593"/>
                  </a:lnTo>
                  <a:lnTo>
                    <a:pt x="2620" y="593"/>
                  </a:lnTo>
                  <a:lnTo>
                    <a:pt x="2620" y="593"/>
                  </a:lnTo>
                  <a:lnTo>
                    <a:pt x="2620" y="595"/>
                  </a:lnTo>
                  <a:lnTo>
                    <a:pt x="2622" y="595"/>
                  </a:lnTo>
                  <a:lnTo>
                    <a:pt x="2622" y="595"/>
                  </a:lnTo>
                  <a:lnTo>
                    <a:pt x="2622" y="596"/>
                  </a:lnTo>
                  <a:lnTo>
                    <a:pt x="2622" y="596"/>
                  </a:lnTo>
                  <a:lnTo>
                    <a:pt x="2620" y="598"/>
                  </a:lnTo>
                  <a:lnTo>
                    <a:pt x="2620" y="600"/>
                  </a:lnTo>
                  <a:lnTo>
                    <a:pt x="2620" y="602"/>
                  </a:lnTo>
                  <a:lnTo>
                    <a:pt x="2622" y="602"/>
                  </a:lnTo>
                  <a:lnTo>
                    <a:pt x="2622" y="602"/>
                  </a:lnTo>
                  <a:lnTo>
                    <a:pt x="2622" y="604"/>
                  </a:lnTo>
                  <a:lnTo>
                    <a:pt x="2622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6" y="606"/>
                  </a:lnTo>
                  <a:lnTo>
                    <a:pt x="2624" y="608"/>
                  </a:lnTo>
                  <a:lnTo>
                    <a:pt x="2624" y="606"/>
                  </a:lnTo>
                  <a:lnTo>
                    <a:pt x="2622" y="604"/>
                  </a:lnTo>
                  <a:lnTo>
                    <a:pt x="2620" y="604"/>
                  </a:lnTo>
                  <a:lnTo>
                    <a:pt x="2620" y="604"/>
                  </a:lnTo>
                  <a:lnTo>
                    <a:pt x="2618" y="606"/>
                  </a:lnTo>
                  <a:lnTo>
                    <a:pt x="2616" y="606"/>
                  </a:lnTo>
                  <a:lnTo>
                    <a:pt x="2615" y="608"/>
                  </a:lnTo>
                  <a:lnTo>
                    <a:pt x="2615" y="610"/>
                  </a:lnTo>
                  <a:lnTo>
                    <a:pt x="2615" y="612"/>
                  </a:lnTo>
                  <a:lnTo>
                    <a:pt x="2613" y="612"/>
                  </a:lnTo>
                  <a:lnTo>
                    <a:pt x="2611" y="610"/>
                  </a:lnTo>
                  <a:lnTo>
                    <a:pt x="2611" y="612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09" y="614"/>
                  </a:lnTo>
                  <a:lnTo>
                    <a:pt x="2609" y="614"/>
                  </a:lnTo>
                  <a:lnTo>
                    <a:pt x="2609" y="619"/>
                  </a:lnTo>
                  <a:lnTo>
                    <a:pt x="2609" y="623"/>
                  </a:lnTo>
                  <a:lnTo>
                    <a:pt x="2611" y="625"/>
                  </a:lnTo>
                  <a:lnTo>
                    <a:pt x="2609" y="627"/>
                  </a:lnTo>
                  <a:lnTo>
                    <a:pt x="2609" y="629"/>
                  </a:lnTo>
                  <a:lnTo>
                    <a:pt x="2607" y="629"/>
                  </a:lnTo>
                  <a:lnTo>
                    <a:pt x="2605" y="629"/>
                  </a:lnTo>
                  <a:lnTo>
                    <a:pt x="2605" y="631"/>
                  </a:lnTo>
                  <a:lnTo>
                    <a:pt x="2607" y="632"/>
                  </a:lnTo>
                  <a:lnTo>
                    <a:pt x="2609" y="636"/>
                  </a:lnTo>
                  <a:lnTo>
                    <a:pt x="2609" y="638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09" y="642"/>
                  </a:lnTo>
                  <a:lnTo>
                    <a:pt x="2611" y="644"/>
                  </a:lnTo>
                  <a:lnTo>
                    <a:pt x="2611" y="644"/>
                  </a:lnTo>
                  <a:lnTo>
                    <a:pt x="2613" y="644"/>
                  </a:lnTo>
                  <a:lnTo>
                    <a:pt x="2613" y="642"/>
                  </a:lnTo>
                  <a:lnTo>
                    <a:pt x="2615" y="642"/>
                  </a:lnTo>
                  <a:lnTo>
                    <a:pt x="2615" y="644"/>
                  </a:lnTo>
                  <a:lnTo>
                    <a:pt x="2616" y="644"/>
                  </a:lnTo>
                  <a:lnTo>
                    <a:pt x="2616" y="646"/>
                  </a:lnTo>
                  <a:lnTo>
                    <a:pt x="2616" y="648"/>
                  </a:lnTo>
                  <a:lnTo>
                    <a:pt x="2618" y="648"/>
                  </a:lnTo>
                  <a:lnTo>
                    <a:pt x="2618" y="648"/>
                  </a:lnTo>
                  <a:lnTo>
                    <a:pt x="2618" y="646"/>
                  </a:lnTo>
                  <a:lnTo>
                    <a:pt x="2618" y="646"/>
                  </a:lnTo>
                  <a:lnTo>
                    <a:pt x="2616" y="644"/>
                  </a:lnTo>
                  <a:lnTo>
                    <a:pt x="2616" y="642"/>
                  </a:lnTo>
                  <a:lnTo>
                    <a:pt x="2616" y="640"/>
                  </a:lnTo>
                  <a:lnTo>
                    <a:pt x="2616" y="640"/>
                  </a:lnTo>
                  <a:lnTo>
                    <a:pt x="2616" y="638"/>
                  </a:lnTo>
                  <a:lnTo>
                    <a:pt x="2616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40"/>
                  </a:lnTo>
                  <a:lnTo>
                    <a:pt x="2620" y="642"/>
                  </a:lnTo>
                  <a:lnTo>
                    <a:pt x="2620" y="642"/>
                  </a:lnTo>
                  <a:lnTo>
                    <a:pt x="2622" y="646"/>
                  </a:lnTo>
                  <a:lnTo>
                    <a:pt x="2624" y="648"/>
                  </a:lnTo>
                  <a:lnTo>
                    <a:pt x="2628" y="655"/>
                  </a:lnTo>
                  <a:lnTo>
                    <a:pt x="2628" y="655"/>
                  </a:lnTo>
                  <a:lnTo>
                    <a:pt x="2630" y="655"/>
                  </a:lnTo>
                  <a:lnTo>
                    <a:pt x="2630" y="655"/>
                  </a:lnTo>
                  <a:lnTo>
                    <a:pt x="2632" y="653"/>
                  </a:lnTo>
                  <a:lnTo>
                    <a:pt x="2633" y="651"/>
                  </a:lnTo>
                  <a:lnTo>
                    <a:pt x="2633" y="651"/>
                  </a:lnTo>
                  <a:lnTo>
                    <a:pt x="2635" y="653"/>
                  </a:lnTo>
                  <a:lnTo>
                    <a:pt x="2635" y="653"/>
                  </a:lnTo>
                  <a:lnTo>
                    <a:pt x="2637" y="653"/>
                  </a:lnTo>
                  <a:lnTo>
                    <a:pt x="2637" y="653"/>
                  </a:lnTo>
                  <a:lnTo>
                    <a:pt x="2639" y="651"/>
                  </a:lnTo>
                  <a:lnTo>
                    <a:pt x="2639" y="651"/>
                  </a:lnTo>
                  <a:lnTo>
                    <a:pt x="2639" y="649"/>
                  </a:lnTo>
                  <a:lnTo>
                    <a:pt x="2639" y="649"/>
                  </a:lnTo>
                  <a:lnTo>
                    <a:pt x="2637" y="649"/>
                  </a:lnTo>
                  <a:lnTo>
                    <a:pt x="2639" y="648"/>
                  </a:lnTo>
                  <a:lnTo>
                    <a:pt x="2639" y="649"/>
                  </a:lnTo>
                  <a:lnTo>
                    <a:pt x="2641" y="649"/>
                  </a:lnTo>
                  <a:lnTo>
                    <a:pt x="2641" y="651"/>
                  </a:lnTo>
                  <a:lnTo>
                    <a:pt x="2643" y="653"/>
                  </a:lnTo>
                  <a:lnTo>
                    <a:pt x="2643" y="655"/>
                  </a:lnTo>
                  <a:lnTo>
                    <a:pt x="2643" y="655"/>
                  </a:lnTo>
                  <a:lnTo>
                    <a:pt x="2639" y="657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5" y="663"/>
                  </a:lnTo>
                  <a:lnTo>
                    <a:pt x="2647" y="663"/>
                  </a:lnTo>
                  <a:lnTo>
                    <a:pt x="2647" y="663"/>
                  </a:lnTo>
                  <a:lnTo>
                    <a:pt x="2649" y="663"/>
                  </a:lnTo>
                  <a:lnTo>
                    <a:pt x="2649" y="665"/>
                  </a:lnTo>
                  <a:lnTo>
                    <a:pt x="2651" y="665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2" y="667"/>
                  </a:lnTo>
                  <a:lnTo>
                    <a:pt x="2652" y="665"/>
                  </a:lnTo>
                  <a:lnTo>
                    <a:pt x="2652" y="665"/>
                  </a:lnTo>
                  <a:lnTo>
                    <a:pt x="2652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4" y="661"/>
                  </a:lnTo>
                  <a:lnTo>
                    <a:pt x="2654" y="661"/>
                  </a:lnTo>
                  <a:lnTo>
                    <a:pt x="2654" y="659"/>
                  </a:lnTo>
                  <a:lnTo>
                    <a:pt x="2652" y="657"/>
                  </a:lnTo>
                  <a:lnTo>
                    <a:pt x="2654" y="659"/>
                  </a:lnTo>
                  <a:lnTo>
                    <a:pt x="2656" y="659"/>
                  </a:lnTo>
                  <a:lnTo>
                    <a:pt x="2658" y="659"/>
                  </a:lnTo>
                  <a:lnTo>
                    <a:pt x="2658" y="659"/>
                  </a:lnTo>
                  <a:lnTo>
                    <a:pt x="2660" y="659"/>
                  </a:lnTo>
                  <a:lnTo>
                    <a:pt x="2660" y="661"/>
                  </a:lnTo>
                  <a:lnTo>
                    <a:pt x="2662" y="661"/>
                  </a:lnTo>
                  <a:lnTo>
                    <a:pt x="2662" y="663"/>
                  </a:lnTo>
                  <a:lnTo>
                    <a:pt x="2662" y="665"/>
                  </a:lnTo>
                  <a:lnTo>
                    <a:pt x="2662" y="665"/>
                  </a:lnTo>
                  <a:lnTo>
                    <a:pt x="2664" y="667"/>
                  </a:lnTo>
                  <a:lnTo>
                    <a:pt x="2666" y="667"/>
                  </a:lnTo>
                  <a:lnTo>
                    <a:pt x="2666" y="667"/>
                  </a:lnTo>
                  <a:lnTo>
                    <a:pt x="2669" y="667"/>
                  </a:lnTo>
                  <a:lnTo>
                    <a:pt x="2671" y="665"/>
                  </a:lnTo>
                  <a:lnTo>
                    <a:pt x="2671" y="665"/>
                  </a:lnTo>
                  <a:lnTo>
                    <a:pt x="2671" y="663"/>
                  </a:lnTo>
                  <a:lnTo>
                    <a:pt x="2671" y="663"/>
                  </a:lnTo>
                  <a:lnTo>
                    <a:pt x="2673" y="663"/>
                  </a:lnTo>
                  <a:lnTo>
                    <a:pt x="2675" y="661"/>
                  </a:lnTo>
                  <a:lnTo>
                    <a:pt x="2675" y="661"/>
                  </a:lnTo>
                  <a:lnTo>
                    <a:pt x="2675" y="659"/>
                  </a:lnTo>
                  <a:lnTo>
                    <a:pt x="2675" y="659"/>
                  </a:lnTo>
                  <a:lnTo>
                    <a:pt x="2677" y="659"/>
                  </a:lnTo>
                  <a:lnTo>
                    <a:pt x="2677" y="659"/>
                  </a:lnTo>
                  <a:lnTo>
                    <a:pt x="2683" y="661"/>
                  </a:lnTo>
                  <a:lnTo>
                    <a:pt x="2686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4" y="661"/>
                  </a:lnTo>
                  <a:lnTo>
                    <a:pt x="2696" y="661"/>
                  </a:lnTo>
                  <a:lnTo>
                    <a:pt x="2696" y="663"/>
                  </a:lnTo>
                  <a:lnTo>
                    <a:pt x="2696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2" y="663"/>
                  </a:lnTo>
                  <a:lnTo>
                    <a:pt x="2692" y="665"/>
                  </a:lnTo>
                  <a:lnTo>
                    <a:pt x="2692" y="665"/>
                  </a:lnTo>
                  <a:lnTo>
                    <a:pt x="2690" y="665"/>
                  </a:lnTo>
                  <a:lnTo>
                    <a:pt x="2690" y="663"/>
                  </a:lnTo>
                  <a:lnTo>
                    <a:pt x="2688" y="663"/>
                  </a:lnTo>
                  <a:lnTo>
                    <a:pt x="2683" y="663"/>
                  </a:lnTo>
                  <a:lnTo>
                    <a:pt x="2681" y="661"/>
                  </a:lnTo>
                  <a:lnTo>
                    <a:pt x="2679" y="661"/>
                  </a:lnTo>
                  <a:lnTo>
                    <a:pt x="2677" y="661"/>
                  </a:lnTo>
                  <a:lnTo>
                    <a:pt x="2677" y="663"/>
                  </a:lnTo>
                  <a:lnTo>
                    <a:pt x="2675" y="663"/>
                  </a:lnTo>
                  <a:lnTo>
                    <a:pt x="2675" y="667"/>
                  </a:lnTo>
                  <a:lnTo>
                    <a:pt x="2675" y="667"/>
                  </a:lnTo>
                  <a:lnTo>
                    <a:pt x="2675" y="668"/>
                  </a:lnTo>
                  <a:lnTo>
                    <a:pt x="2677" y="668"/>
                  </a:lnTo>
                  <a:lnTo>
                    <a:pt x="2677" y="668"/>
                  </a:lnTo>
                  <a:lnTo>
                    <a:pt x="2677" y="670"/>
                  </a:lnTo>
                  <a:lnTo>
                    <a:pt x="2673" y="672"/>
                  </a:lnTo>
                  <a:lnTo>
                    <a:pt x="2673" y="674"/>
                  </a:lnTo>
                  <a:lnTo>
                    <a:pt x="2675" y="674"/>
                  </a:lnTo>
                  <a:lnTo>
                    <a:pt x="2675" y="674"/>
                  </a:lnTo>
                  <a:lnTo>
                    <a:pt x="2677" y="674"/>
                  </a:lnTo>
                  <a:lnTo>
                    <a:pt x="2679" y="676"/>
                  </a:lnTo>
                  <a:lnTo>
                    <a:pt x="2679" y="676"/>
                  </a:lnTo>
                  <a:lnTo>
                    <a:pt x="2679" y="678"/>
                  </a:lnTo>
                  <a:lnTo>
                    <a:pt x="2679" y="678"/>
                  </a:lnTo>
                  <a:lnTo>
                    <a:pt x="2679" y="680"/>
                  </a:lnTo>
                  <a:lnTo>
                    <a:pt x="2683" y="682"/>
                  </a:lnTo>
                  <a:lnTo>
                    <a:pt x="2685" y="682"/>
                  </a:lnTo>
                  <a:lnTo>
                    <a:pt x="2685" y="684"/>
                  </a:lnTo>
                  <a:lnTo>
                    <a:pt x="2685" y="684"/>
                  </a:lnTo>
                  <a:lnTo>
                    <a:pt x="2688" y="682"/>
                  </a:lnTo>
                  <a:lnTo>
                    <a:pt x="2690" y="684"/>
                  </a:lnTo>
                  <a:lnTo>
                    <a:pt x="2690" y="684"/>
                  </a:lnTo>
                  <a:lnTo>
                    <a:pt x="2692" y="684"/>
                  </a:lnTo>
                  <a:lnTo>
                    <a:pt x="2692" y="685"/>
                  </a:lnTo>
                  <a:lnTo>
                    <a:pt x="2694" y="685"/>
                  </a:lnTo>
                  <a:lnTo>
                    <a:pt x="2694" y="687"/>
                  </a:lnTo>
                  <a:lnTo>
                    <a:pt x="2709" y="695"/>
                  </a:lnTo>
                  <a:lnTo>
                    <a:pt x="2713" y="697"/>
                  </a:lnTo>
                  <a:lnTo>
                    <a:pt x="2715" y="697"/>
                  </a:lnTo>
                  <a:lnTo>
                    <a:pt x="2721" y="695"/>
                  </a:lnTo>
                  <a:lnTo>
                    <a:pt x="2722" y="695"/>
                  </a:lnTo>
                  <a:lnTo>
                    <a:pt x="2724" y="695"/>
                  </a:lnTo>
                  <a:lnTo>
                    <a:pt x="2726" y="695"/>
                  </a:lnTo>
                  <a:lnTo>
                    <a:pt x="2728" y="695"/>
                  </a:lnTo>
                  <a:lnTo>
                    <a:pt x="2728" y="695"/>
                  </a:lnTo>
                  <a:lnTo>
                    <a:pt x="2738" y="697"/>
                  </a:lnTo>
                  <a:lnTo>
                    <a:pt x="2738" y="697"/>
                  </a:lnTo>
                  <a:lnTo>
                    <a:pt x="2739" y="697"/>
                  </a:lnTo>
                  <a:lnTo>
                    <a:pt x="2741" y="699"/>
                  </a:lnTo>
                  <a:lnTo>
                    <a:pt x="2745" y="699"/>
                  </a:lnTo>
                  <a:lnTo>
                    <a:pt x="2745" y="699"/>
                  </a:lnTo>
                  <a:lnTo>
                    <a:pt x="2747" y="699"/>
                  </a:lnTo>
                  <a:lnTo>
                    <a:pt x="2747" y="699"/>
                  </a:lnTo>
                  <a:lnTo>
                    <a:pt x="2749" y="699"/>
                  </a:lnTo>
                  <a:lnTo>
                    <a:pt x="2751" y="699"/>
                  </a:lnTo>
                  <a:lnTo>
                    <a:pt x="2753" y="699"/>
                  </a:lnTo>
                  <a:lnTo>
                    <a:pt x="2758" y="699"/>
                  </a:lnTo>
                  <a:lnTo>
                    <a:pt x="2762" y="699"/>
                  </a:lnTo>
                  <a:lnTo>
                    <a:pt x="2762" y="701"/>
                  </a:lnTo>
                  <a:lnTo>
                    <a:pt x="2766" y="704"/>
                  </a:lnTo>
                  <a:lnTo>
                    <a:pt x="2768" y="704"/>
                  </a:lnTo>
                  <a:lnTo>
                    <a:pt x="2768" y="704"/>
                  </a:lnTo>
                  <a:lnTo>
                    <a:pt x="2770" y="704"/>
                  </a:lnTo>
                  <a:lnTo>
                    <a:pt x="2770" y="706"/>
                  </a:lnTo>
                  <a:lnTo>
                    <a:pt x="2772" y="706"/>
                  </a:lnTo>
                  <a:lnTo>
                    <a:pt x="2772" y="706"/>
                  </a:lnTo>
                  <a:lnTo>
                    <a:pt x="2774" y="706"/>
                  </a:lnTo>
                  <a:lnTo>
                    <a:pt x="2775" y="708"/>
                  </a:lnTo>
                  <a:lnTo>
                    <a:pt x="2775" y="708"/>
                  </a:lnTo>
                  <a:lnTo>
                    <a:pt x="2777" y="710"/>
                  </a:lnTo>
                  <a:lnTo>
                    <a:pt x="2783" y="710"/>
                  </a:lnTo>
                  <a:lnTo>
                    <a:pt x="2789" y="712"/>
                  </a:lnTo>
                  <a:lnTo>
                    <a:pt x="2791" y="712"/>
                  </a:lnTo>
                  <a:lnTo>
                    <a:pt x="2792" y="714"/>
                  </a:lnTo>
                  <a:lnTo>
                    <a:pt x="2792" y="714"/>
                  </a:lnTo>
                  <a:lnTo>
                    <a:pt x="2794" y="714"/>
                  </a:lnTo>
                  <a:lnTo>
                    <a:pt x="2794" y="714"/>
                  </a:lnTo>
                  <a:lnTo>
                    <a:pt x="2796" y="716"/>
                  </a:lnTo>
                  <a:lnTo>
                    <a:pt x="2802" y="718"/>
                  </a:lnTo>
                  <a:lnTo>
                    <a:pt x="2808" y="721"/>
                  </a:lnTo>
                  <a:lnTo>
                    <a:pt x="2811" y="723"/>
                  </a:lnTo>
                  <a:lnTo>
                    <a:pt x="2815" y="725"/>
                  </a:lnTo>
                  <a:lnTo>
                    <a:pt x="2815" y="725"/>
                  </a:lnTo>
                  <a:lnTo>
                    <a:pt x="2817" y="725"/>
                  </a:lnTo>
                  <a:lnTo>
                    <a:pt x="2817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7"/>
                  </a:lnTo>
                  <a:lnTo>
                    <a:pt x="2819" y="727"/>
                  </a:lnTo>
                  <a:lnTo>
                    <a:pt x="2821" y="727"/>
                  </a:lnTo>
                  <a:lnTo>
                    <a:pt x="2821" y="729"/>
                  </a:lnTo>
                  <a:lnTo>
                    <a:pt x="2823" y="727"/>
                  </a:lnTo>
                  <a:lnTo>
                    <a:pt x="2825" y="727"/>
                  </a:lnTo>
                  <a:lnTo>
                    <a:pt x="2828" y="725"/>
                  </a:lnTo>
                  <a:lnTo>
                    <a:pt x="2830" y="723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28" y="725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32" y="729"/>
                  </a:lnTo>
                  <a:lnTo>
                    <a:pt x="2836" y="729"/>
                  </a:lnTo>
                  <a:lnTo>
                    <a:pt x="2838" y="727"/>
                  </a:lnTo>
                  <a:lnTo>
                    <a:pt x="2838" y="725"/>
                  </a:lnTo>
                  <a:lnTo>
                    <a:pt x="2840" y="725"/>
                  </a:lnTo>
                  <a:lnTo>
                    <a:pt x="2838" y="727"/>
                  </a:lnTo>
                  <a:lnTo>
                    <a:pt x="2838" y="729"/>
                  </a:lnTo>
                  <a:lnTo>
                    <a:pt x="2838" y="731"/>
                  </a:lnTo>
                  <a:lnTo>
                    <a:pt x="2840" y="731"/>
                  </a:lnTo>
                  <a:lnTo>
                    <a:pt x="2842" y="729"/>
                  </a:lnTo>
                  <a:lnTo>
                    <a:pt x="2842" y="731"/>
                  </a:lnTo>
                  <a:lnTo>
                    <a:pt x="2844" y="733"/>
                  </a:lnTo>
                  <a:lnTo>
                    <a:pt x="2847" y="733"/>
                  </a:lnTo>
                  <a:lnTo>
                    <a:pt x="2847" y="733"/>
                  </a:lnTo>
                  <a:lnTo>
                    <a:pt x="2847" y="731"/>
                  </a:lnTo>
                  <a:lnTo>
                    <a:pt x="2847" y="731"/>
                  </a:lnTo>
                  <a:lnTo>
                    <a:pt x="2851" y="729"/>
                  </a:lnTo>
                  <a:lnTo>
                    <a:pt x="2851" y="729"/>
                  </a:lnTo>
                  <a:lnTo>
                    <a:pt x="2851" y="733"/>
                  </a:lnTo>
                  <a:lnTo>
                    <a:pt x="2851" y="733"/>
                  </a:lnTo>
                  <a:lnTo>
                    <a:pt x="2851" y="735"/>
                  </a:lnTo>
                  <a:lnTo>
                    <a:pt x="2853" y="735"/>
                  </a:lnTo>
                  <a:lnTo>
                    <a:pt x="2853" y="735"/>
                  </a:lnTo>
                  <a:lnTo>
                    <a:pt x="2853" y="733"/>
                  </a:lnTo>
                  <a:lnTo>
                    <a:pt x="2855" y="735"/>
                  </a:lnTo>
                  <a:lnTo>
                    <a:pt x="2855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8"/>
                  </a:lnTo>
                  <a:lnTo>
                    <a:pt x="2859" y="738"/>
                  </a:lnTo>
                  <a:lnTo>
                    <a:pt x="2861" y="740"/>
                  </a:lnTo>
                  <a:lnTo>
                    <a:pt x="2864" y="738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6" y="740"/>
                  </a:lnTo>
                  <a:lnTo>
                    <a:pt x="2866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2" y="742"/>
                  </a:lnTo>
                  <a:lnTo>
                    <a:pt x="2872" y="742"/>
                  </a:lnTo>
                  <a:lnTo>
                    <a:pt x="2872" y="744"/>
                  </a:lnTo>
                  <a:lnTo>
                    <a:pt x="2870" y="744"/>
                  </a:lnTo>
                  <a:lnTo>
                    <a:pt x="2872" y="744"/>
                  </a:lnTo>
                  <a:lnTo>
                    <a:pt x="2872" y="746"/>
                  </a:lnTo>
                  <a:lnTo>
                    <a:pt x="2874" y="746"/>
                  </a:lnTo>
                  <a:lnTo>
                    <a:pt x="2876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80" y="746"/>
                  </a:lnTo>
                  <a:lnTo>
                    <a:pt x="2880" y="748"/>
                  </a:lnTo>
                  <a:lnTo>
                    <a:pt x="2881" y="750"/>
                  </a:lnTo>
                  <a:lnTo>
                    <a:pt x="2881" y="752"/>
                  </a:lnTo>
                  <a:lnTo>
                    <a:pt x="2883" y="752"/>
                  </a:lnTo>
                  <a:lnTo>
                    <a:pt x="2883" y="752"/>
                  </a:lnTo>
                  <a:lnTo>
                    <a:pt x="2887" y="750"/>
                  </a:lnTo>
                  <a:lnTo>
                    <a:pt x="2887" y="752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9" y="757"/>
                  </a:lnTo>
                  <a:lnTo>
                    <a:pt x="2893" y="754"/>
                  </a:lnTo>
                  <a:lnTo>
                    <a:pt x="2895" y="756"/>
                  </a:lnTo>
                  <a:lnTo>
                    <a:pt x="2893" y="757"/>
                  </a:lnTo>
                  <a:lnTo>
                    <a:pt x="2895" y="759"/>
                  </a:lnTo>
                  <a:lnTo>
                    <a:pt x="2897" y="761"/>
                  </a:lnTo>
                  <a:lnTo>
                    <a:pt x="2899" y="765"/>
                  </a:lnTo>
                  <a:lnTo>
                    <a:pt x="2900" y="765"/>
                  </a:lnTo>
                  <a:lnTo>
                    <a:pt x="2902" y="765"/>
                  </a:lnTo>
                  <a:lnTo>
                    <a:pt x="2902" y="765"/>
                  </a:lnTo>
                  <a:lnTo>
                    <a:pt x="2902" y="763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4" y="761"/>
                  </a:lnTo>
                  <a:lnTo>
                    <a:pt x="2904" y="759"/>
                  </a:lnTo>
                  <a:lnTo>
                    <a:pt x="2904" y="761"/>
                  </a:lnTo>
                  <a:lnTo>
                    <a:pt x="2904" y="761"/>
                  </a:lnTo>
                  <a:lnTo>
                    <a:pt x="2904" y="763"/>
                  </a:lnTo>
                  <a:lnTo>
                    <a:pt x="2904" y="765"/>
                  </a:lnTo>
                  <a:lnTo>
                    <a:pt x="2904" y="767"/>
                  </a:lnTo>
                  <a:lnTo>
                    <a:pt x="2904" y="767"/>
                  </a:lnTo>
                  <a:lnTo>
                    <a:pt x="2906" y="769"/>
                  </a:lnTo>
                  <a:lnTo>
                    <a:pt x="2906" y="769"/>
                  </a:lnTo>
                  <a:lnTo>
                    <a:pt x="2908" y="769"/>
                  </a:lnTo>
                  <a:lnTo>
                    <a:pt x="2908" y="769"/>
                  </a:lnTo>
                  <a:lnTo>
                    <a:pt x="2906" y="769"/>
                  </a:lnTo>
                  <a:lnTo>
                    <a:pt x="2906" y="771"/>
                  </a:lnTo>
                  <a:lnTo>
                    <a:pt x="2906" y="771"/>
                  </a:lnTo>
                  <a:lnTo>
                    <a:pt x="2904" y="771"/>
                  </a:lnTo>
                  <a:lnTo>
                    <a:pt x="2904" y="771"/>
                  </a:lnTo>
                  <a:lnTo>
                    <a:pt x="2904" y="773"/>
                  </a:lnTo>
                  <a:lnTo>
                    <a:pt x="2904" y="774"/>
                  </a:lnTo>
                  <a:lnTo>
                    <a:pt x="2904" y="77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82"/>
                  </a:lnTo>
                  <a:lnTo>
                    <a:pt x="2904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10" y="782"/>
                  </a:lnTo>
                  <a:lnTo>
                    <a:pt x="2912" y="780"/>
                  </a:lnTo>
                  <a:lnTo>
                    <a:pt x="2914" y="780"/>
                  </a:lnTo>
                  <a:lnTo>
                    <a:pt x="2916" y="778"/>
                  </a:lnTo>
                  <a:lnTo>
                    <a:pt x="2917" y="778"/>
                  </a:lnTo>
                  <a:lnTo>
                    <a:pt x="2919" y="778"/>
                  </a:lnTo>
                  <a:lnTo>
                    <a:pt x="2921" y="778"/>
                  </a:lnTo>
                  <a:lnTo>
                    <a:pt x="2923" y="778"/>
                  </a:lnTo>
                  <a:lnTo>
                    <a:pt x="2925" y="778"/>
                  </a:lnTo>
                  <a:lnTo>
                    <a:pt x="2921" y="780"/>
                  </a:lnTo>
                  <a:lnTo>
                    <a:pt x="2917" y="782"/>
                  </a:lnTo>
                  <a:lnTo>
                    <a:pt x="2910" y="784"/>
                  </a:lnTo>
                  <a:lnTo>
                    <a:pt x="2912" y="786"/>
                  </a:lnTo>
                  <a:lnTo>
                    <a:pt x="2912" y="786"/>
                  </a:lnTo>
                  <a:lnTo>
                    <a:pt x="2912" y="788"/>
                  </a:lnTo>
                  <a:lnTo>
                    <a:pt x="2912" y="788"/>
                  </a:lnTo>
                  <a:lnTo>
                    <a:pt x="2914" y="788"/>
                  </a:lnTo>
                  <a:lnTo>
                    <a:pt x="2921" y="790"/>
                  </a:lnTo>
                  <a:lnTo>
                    <a:pt x="2923" y="790"/>
                  </a:lnTo>
                  <a:lnTo>
                    <a:pt x="2925" y="790"/>
                  </a:lnTo>
                  <a:lnTo>
                    <a:pt x="2927" y="790"/>
                  </a:lnTo>
                  <a:lnTo>
                    <a:pt x="2925" y="790"/>
                  </a:lnTo>
                  <a:lnTo>
                    <a:pt x="2919" y="792"/>
                  </a:lnTo>
                  <a:lnTo>
                    <a:pt x="2917" y="793"/>
                  </a:lnTo>
                  <a:lnTo>
                    <a:pt x="2917" y="795"/>
                  </a:lnTo>
                  <a:lnTo>
                    <a:pt x="2917" y="797"/>
                  </a:lnTo>
                  <a:lnTo>
                    <a:pt x="2923" y="803"/>
                  </a:lnTo>
                  <a:lnTo>
                    <a:pt x="2923" y="805"/>
                  </a:lnTo>
                  <a:lnTo>
                    <a:pt x="2923" y="805"/>
                  </a:lnTo>
                  <a:lnTo>
                    <a:pt x="2925" y="807"/>
                  </a:lnTo>
                  <a:lnTo>
                    <a:pt x="2925" y="807"/>
                  </a:lnTo>
                  <a:lnTo>
                    <a:pt x="2925" y="809"/>
                  </a:lnTo>
                  <a:lnTo>
                    <a:pt x="2927" y="812"/>
                  </a:lnTo>
                  <a:lnTo>
                    <a:pt x="2927" y="812"/>
                  </a:lnTo>
                  <a:lnTo>
                    <a:pt x="2927" y="816"/>
                  </a:lnTo>
                  <a:lnTo>
                    <a:pt x="2927" y="818"/>
                  </a:lnTo>
                  <a:lnTo>
                    <a:pt x="2927" y="820"/>
                  </a:lnTo>
                  <a:lnTo>
                    <a:pt x="2929" y="822"/>
                  </a:lnTo>
                  <a:lnTo>
                    <a:pt x="2931" y="827"/>
                  </a:lnTo>
                  <a:lnTo>
                    <a:pt x="2940" y="835"/>
                  </a:lnTo>
                  <a:lnTo>
                    <a:pt x="2942" y="837"/>
                  </a:lnTo>
                  <a:lnTo>
                    <a:pt x="2942" y="837"/>
                  </a:lnTo>
                  <a:lnTo>
                    <a:pt x="2946" y="841"/>
                  </a:lnTo>
                  <a:lnTo>
                    <a:pt x="2948" y="843"/>
                  </a:lnTo>
                  <a:lnTo>
                    <a:pt x="2955" y="848"/>
                  </a:lnTo>
                  <a:lnTo>
                    <a:pt x="2952" y="845"/>
                  </a:lnTo>
                  <a:lnTo>
                    <a:pt x="2950" y="845"/>
                  </a:lnTo>
                  <a:lnTo>
                    <a:pt x="2948" y="845"/>
                  </a:lnTo>
                  <a:lnTo>
                    <a:pt x="2946" y="845"/>
                  </a:lnTo>
                  <a:lnTo>
                    <a:pt x="2946" y="845"/>
                  </a:lnTo>
                  <a:lnTo>
                    <a:pt x="2946" y="846"/>
                  </a:lnTo>
                  <a:lnTo>
                    <a:pt x="2946" y="848"/>
                  </a:lnTo>
                  <a:lnTo>
                    <a:pt x="2948" y="848"/>
                  </a:lnTo>
                  <a:lnTo>
                    <a:pt x="2950" y="850"/>
                  </a:lnTo>
                  <a:lnTo>
                    <a:pt x="2952" y="850"/>
                  </a:lnTo>
                  <a:lnTo>
                    <a:pt x="2955" y="854"/>
                  </a:lnTo>
                  <a:lnTo>
                    <a:pt x="2957" y="856"/>
                  </a:lnTo>
                  <a:lnTo>
                    <a:pt x="2957" y="856"/>
                  </a:lnTo>
                  <a:lnTo>
                    <a:pt x="2963" y="856"/>
                  </a:lnTo>
                  <a:lnTo>
                    <a:pt x="2965" y="856"/>
                  </a:lnTo>
                  <a:lnTo>
                    <a:pt x="2967" y="858"/>
                  </a:lnTo>
                  <a:lnTo>
                    <a:pt x="2972" y="862"/>
                  </a:lnTo>
                  <a:lnTo>
                    <a:pt x="2974" y="863"/>
                  </a:lnTo>
                  <a:lnTo>
                    <a:pt x="2976" y="863"/>
                  </a:lnTo>
                  <a:lnTo>
                    <a:pt x="2976" y="863"/>
                  </a:lnTo>
                  <a:lnTo>
                    <a:pt x="2978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76" y="865"/>
                  </a:lnTo>
                  <a:lnTo>
                    <a:pt x="2976" y="865"/>
                  </a:lnTo>
                  <a:lnTo>
                    <a:pt x="2974" y="865"/>
                  </a:lnTo>
                  <a:lnTo>
                    <a:pt x="2974" y="865"/>
                  </a:lnTo>
                  <a:lnTo>
                    <a:pt x="2972" y="865"/>
                  </a:lnTo>
                  <a:lnTo>
                    <a:pt x="2972" y="863"/>
                  </a:lnTo>
                  <a:lnTo>
                    <a:pt x="2972" y="863"/>
                  </a:lnTo>
                  <a:lnTo>
                    <a:pt x="2970" y="862"/>
                  </a:lnTo>
                  <a:lnTo>
                    <a:pt x="2969" y="862"/>
                  </a:lnTo>
                  <a:lnTo>
                    <a:pt x="2967" y="858"/>
                  </a:lnTo>
                  <a:lnTo>
                    <a:pt x="2965" y="858"/>
                  </a:lnTo>
                  <a:lnTo>
                    <a:pt x="2965" y="858"/>
                  </a:lnTo>
                  <a:lnTo>
                    <a:pt x="2963" y="858"/>
                  </a:lnTo>
                  <a:lnTo>
                    <a:pt x="2963" y="858"/>
                  </a:lnTo>
                  <a:lnTo>
                    <a:pt x="2961" y="858"/>
                  </a:lnTo>
                  <a:lnTo>
                    <a:pt x="2959" y="858"/>
                  </a:lnTo>
                  <a:lnTo>
                    <a:pt x="2953" y="858"/>
                  </a:lnTo>
                  <a:lnTo>
                    <a:pt x="2953" y="858"/>
                  </a:lnTo>
                  <a:lnTo>
                    <a:pt x="2952" y="860"/>
                  </a:lnTo>
                  <a:lnTo>
                    <a:pt x="2950" y="862"/>
                  </a:lnTo>
                  <a:lnTo>
                    <a:pt x="2948" y="862"/>
                  </a:lnTo>
                  <a:lnTo>
                    <a:pt x="2946" y="860"/>
                  </a:lnTo>
                  <a:lnTo>
                    <a:pt x="2944" y="860"/>
                  </a:lnTo>
                  <a:lnTo>
                    <a:pt x="2940" y="860"/>
                  </a:lnTo>
                  <a:lnTo>
                    <a:pt x="2940" y="860"/>
                  </a:lnTo>
                  <a:lnTo>
                    <a:pt x="2938" y="860"/>
                  </a:lnTo>
                  <a:lnTo>
                    <a:pt x="2938" y="862"/>
                  </a:lnTo>
                  <a:lnTo>
                    <a:pt x="2938" y="863"/>
                  </a:lnTo>
                  <a:lnTo>
                    <a:pt x="2944" y="867"/>
                  </a:lnTo>
                  <a:lnTo>
                    <a:pt x="2950" y="875"/>
                  </a:lnTo>
                  <a:lnTo>
                    <a:pt x="2952" y="875"/>
                  </a:lnTo>
                  <a:lnTo>
                    <a:pt x="2952" y="875"/>
                  </a:lnTo>
                  <a:lnTo>
                    <a:pt x="2955" y="877"/>
                  </a:lnTo>
                  <a:lnTo>
                    <a:pt x="2957" y="877"/>
                  </a:lnTo>
                  <a:lnTo>
                    <a:pt x="2957" y="879"/>
                  </a:lnTo>
                  <a:lnTo>
                    <a:pt x="2963" y="879"/>
                  </a:lnTo>
                  <a:lnTo>
                    <a:pt x="2963" y="879"/>
                  </a:lnTo>
                  <a:lnTo>
                    <a:pt x="2965" y="879"/>
                  </a:lnTo>
                  <a:lnTo>
                    <a:pt x="2969" y="880"/>
                  </a:lnTo>
                  <a:lnTo>
                    <a:pt x="2970" y="882"/>
                  </a:lnTo>
                  <a:lnTo>
                    <a:pt x="2970" y="882"/>
                  </a:lnTo>
                  <a:lnTo>
                    <a:pt x="2974" y="882"/>
                  </a:lnTo>
                  <a:lnTo>
                    <a:pt x="2978" y="882"/>
                  </a:lnTo>
                  <a:lnTo>
                    <a:pt x="2978" y="880"/>
                  </a:lnTo>
                  <a:lnTo>
                    <a:pt x="2978" y="880"/>
                  </a:lnTo>
                  <a:lnTo>
                    <a:pt x="2980" y="879"/>
                  </a:lnTo>
                  <a:lnTo>
                    <a:pt x="2982" y="879"/>
                  </a:lnTo>
                  <a:lnTo>
                    <a:pt x="2982" y="877"/>
                  </a:lnTo>
                  <a:lnTo>
                    <a:pt x="2984" y="879"/>
                  </a:lnTo>
                  <a:lnTo>
                    <a:pt x="2984" y="879"/>
                  </a:lnTo>
                  <a:lnTo>
                    <a:pt x="2982" y="879"/>
                  </a:lnTo>
                  <a:lnTo>
                    <a:pt x="2980" y="880"/>
                  </a:lnTo>
                  <a:lnTo>
                    <a:pt x="2980" y="882"/>
                  </a:lnTo>
                  <a:lnTo>
                    <a:pt x="2978" y="884"/>
                  </a:lnTo>
                  <a:lnTo>
                    <a:pt x="2978" y="884"/>
                  </a:lnTo>
                  <a:lnTo>
                    <a:pt x="2967" y="884"/>
                  </a:lnTo>
                  <a:lnTo>
                    <a:pt x="2967" y="884"/>
                  </a:lnTo>
                  <a:lnTo>
                    <a:pt x="2965" y="882"/>
                  </a:lnTo>
                  <a:lnTo>
                    <a:pt x="2963" y="882"/>
                  </a:lnTo>
                  <a:lnTo>
                    <a:pt x="2961" y="880"/>
                  </a:lnTo>
                  <a:lnTo>
                    <a:pt x="2946" y="880"/>
                  </a:lnTo>
                  <a:lnTo>
                    <a:pt x="2944" y="880"/>
                  </a:lnTo>
                  <a:lnTo>
                    <a:pt x="2944" y="882"/>
                  </a:lnTo>
                  <a:lnTo>
                    <a:pt x="2946" y="882"/>
                  </a:lnTo>
                  <a:lnTo>
                    <a:pt x="2946" y="882"/>
                  </a:lnTo>
                  <a:lnTo>
                    <a:pt x="2948" y="884"/>
                  </a:lnTo>
                  <a:lnTo>
                    <a:pt x="2948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2" y="886"/>
                  </a:lnTo>
                  <a:lnTo>
                    <a:pt x="2957" y="888"/>
                  </a:lnTo>
                  <a:lnTo>
                    <a:pt x="2959" y="890"/>
                  </a:lnTo>
                  <a:lnTo>
                    <a:pt x="2959" y="892"/>
                  </a:lnTo>
                  <a:lnTo>
                    <a:pt x="2963" y="896"/>
                  </a:lnTo>
                  <a:lnTo>
                    <a:pt x="2963" y="898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7" y="901"/>
                  </a:lnTo>
                  <a:lnTo>
                    <a:pt x="2970" y="903"/>
                  </a:lnTo>
                  <a:lnTo>
                    <a:pt x="2972" y="903"/>
                  </a:lnTo>
                  <a:lnTo>
                    <a:pt x="2974" y="905"/>
                  </a:lnTo>
                  <a:lnTo>
                    <a:pt x="2972" y="907"/>
                  </a:lnTo>
                  <a:lnTo>
                    <a:pt x="2972" y="909"/>
                  </a:lnTo>
                  <a:lnTo>
                    <a:pt x="2972" y="909"/>
                  </a:lnTo>
                  <a:lnTo>
                    <a:pt x="2970" y="909"/>
                  </a:lnTo>
                  <a:lnTo>
                    <a:pt x="2970" y="911"/>
                  </a:lnTo>
                  <a:lnTo>
                    <a:pt x="2970" y="913"/>
                  </a:lnTo>
                  <a:lnTo>
                    <a:pt x="2970" y="913"/>
                  </a:lnTo>
                  <a:lnTo>
                    <a:pt x="2970" y="915"/>
                  </a:lnTo>
                  <a:lnTo>
                    <a:pt x="2969" y="918"/>
                  </a:lnTo>
                  <a:lnTo>
                    <a:pt x="2967" y="924"/>
                  </a:lnTo>
                  <a:lnTo>
                    <a:pt x="2967" y="926"/>
                  </a:lnTo>
                  <a:lnTo>
                    <a:pt x="2965" y="928"/>
                  </a:lnTo>
                  <a:lnTo>
                    <a:pt x="2963" y="928"/>
                  </a:lnTo>
                  <a:lnTo>
                    <a:pt x="2961" y="928"/>
                  </a:lnTo>
                  <a:lnTo>
                    <a:pt x="2961" y="930"/>
                  </a:lnTo>
                  <a:lnTo>
                    <a:pt x="2961" y="935"/>
                  </a:lnTo>
                  <a:lnTo>
                    <a:pt x="2961" y="937"/>
                  </a:lnTo>
                  <a:lnTo>
                    <a:pt x="2961" y="937"/>
                  </a:lnTo>
                  <a:lnTo>
                    <a:pt x="2961" y="939"/>
                  </a:lnTo>
                  <a:lnTo>
                    <a:pt x="2963" y="939"/>
                  </a:lnTo>
                  <a:lnTo>
                    <a:pt x="2963" y="939"/>
                  </a:lnTo>
                  <a:lnTo>
                    <a:pt x="2961" y="941"/>
                  </a:lnTo>
                  <a:lnTo>
                    <a:pt x="2961" y="941"/>
                  </a:lnTo>
                  <a:lnTo>
                    <a:pt x="2957" y="943"/>
                  </a:lnTo>
                  <a:lnTo>
                    <a:pt x="2957" y="943"/>
                  </a:lnTo>
                  <a:lnTo>
                    <a:pt x="2957" y="945"/>
                  </a:lnTo>
                  <a:lnTo>
                    <a:pt x="2957" y="947"/>
                  </a:lnTo>
                  <a:lnTo>
                    <a:pt x="2957" y="947"/>
                  </a:lnTo>
                  <a:lnTo>
                    <a:pt x="2959" y="951"/>
                  </a:lnTo>
                  <a:lnTo>
                    <a:pt x="2961" y="954"/>
                  </a:lnTo>
                  <a:lnTo>
                    <a:pt x="2961" y="954"/>
                  </a:lnTo>
                  <a:lnTo>
                    <a:pt x="2963" y="954"/>
                  </a:lnTo>
                  <a:lnTo>
                    <a:pt x="2963" y="954"/>
                  </a:lnTo>
                  <a:lnTo>
                    <a:pt x="2965" y="954"/>
                  </a:lnTo>
                  <a:lnTo>
                    <a:pt x="2965" y="954"/>
                  </a:lnTo>
                  <a:lnTo>
                    <a:pt x="2965" y="952"/>
                  </a:lnTo>
                  <a:lnTo>
                    <a:pt x="2965" y="952"/>
                  </a:lnTo>
                  <a:lnTo>
                    <a:pt x="2965" y="951"/>
                  </a:lnTo>
                  <a:lnTo>
                    <a:pt x="2972" y="945"/>
                  </a:lnTo>
                  <a:lnTo>
                    <a:pt x="2976" y="943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2" y="937"/>
                  </a:lnTo>
                  <a:lnTo>
                    <a:pt x="2982" y="937"/>
                  </a:lnTo>
                  <a:lnTo>
                    <a:pt x="2984" y="937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4"/>
                  </a:lnTo>
                  <a:lnTo>
                    <a:pt x="2982" y="934"/>
                  </a:lnTo>
                  <a:lnTo>
                    <a:pt x="2982" y="932"/>
                  </a:lnTo>
                  <a:lnTo>
                    <a:pt x="2984" y="932"/>
                  </a:lnTo>
                  <a:lnTo>
                    <a:pt x="2987" y="934"/>
                  </a:lnTo>
                  <a:lnTo>
                    <a:pt x="2986" y="934"/>
                  </a:lnTo>
                  <a:lnTo>
                    <a:pt x="2984" y="934"/>
                  </a:lnTo>
                  <a:lnTo>
                    <a:pt x="2984" y="934"/>
                  </a:lnTo>
                  <a:lnTo>
                    <a:pt x="2982" y="934"/>
                  </a:lnTo>
                  <a:lnTo>
                    <a:pt x="2984" y="935"/>
                  </a:lnTo>
                  <a:lnTo>
                    <a:pt x="2984" y="935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41"/>
                  </a:lnTo>
                  <a:lnTo>
                    <a:pt x="2984" y="941"/>
                  </a:lnTo>
                  <a:lnTo>
                    <a:pt x="2984" y="943"/>
                  </a:lnTo>
                  <a:lnTo>
                    <a:pt x="2984" y="943"/>
                  </a:lnTo>
                  <a:lnTo>
                    <a:pt x="2984" y="945"/>
                  </a:lnTo>
                  <a:lnTo>
                    <a:pt x="2986" y="947"/>
                  </a:lnTo>
                  <a:lnTo>
                    <a:pt x="2989" y="949"/>
                  </a:lnTo>
                  <a:lnTo>
                    <a:pt x="2991" y="949"/>
                  </a:lnTo>
                  <a:lnTo>
                    <a:pt x="2993" y="949"/>
                  </a:lnTo>
                  <a:lnTo>
                    <a:pt x="2997" y="949"/>
                  </a:lnTo>
                  <a:lnTo>
                    <a:pt x="3003" y="947"/>
                  </a:lnTo>
                  <a:lnTo>
                    <a:pt x="3005" y="947"/>
                  </a:lnTo>
                  <a:lnTo>
                    <a:pt x="3008" y="945"/>
                  </a:lnTo>
                  <a:lnTo>
                    <a:pt x="3010" y="943"/>
                  </a:lnTo>
                  <a:lnTo>
                    <a:pt x="3020" y="943"/>
                  </a:lnTo>
                  <a:lnTo>
                    <a:pt x="3031" y="943"/>
                  </a:lnTo>
                  <a:lnTo>
                    <a:pt x="3033" y="941"/>
                  </a:lnTo>
                  <a:lnTo>
                    <a:pt x="3035" y="939"/>
                  </a:lnTo>
                  <a:lnTo>
                    <a:pt x="3037" y="939"/>
                  </a:lnTo>
                  <a:lnTo>
                    <a:pt x="3037" y="939"/>
                  </a:lnTo>
                  <a:lnTo>
                    <a:pt x="3039" y="934"/>
                  </a:lnTo>
                  <a:lnTo>
                    <a:pt x="3039" y="932"/>
                  </a:lnTo>
                  <a:lnTo>
                    <a:pt x="3039" y="930"/>
                  </a:lnTo>
                  <a:lnTo>
                    <a:pt x="3040" y="930"/>
                  </a:lnTo>
                  <a:lnTo>
                    <a:pt x="3040" y="930"/>
                  </a:lnTo>
                  <a:lnTo>
                    <a:pt x="3042" y="930"/>
                  </a:lnTo>
                  <a:lnTo>
                    <a:pt x="3044" y="928"/>
                  </a:lnTo>
                  <a:lnTo>
                    <a:pt x="3044" y="928"/>
                  </a:lnTo>
                  <a:lnTo>
                    <a:pt x="3044" y="932"/>
                  </a:lnTo>
                  <a:lnTo>
                    <a:pt x="3042" y="932"/>
                  </a:lnTo>
                  <a:lnTo>
                    <a:pt x="3040" y="930"/>
                  </a:lnTo>
                  <a:lnTo>
                    <a:pt x="3039" y="932"/>
                  </a:lnTo>
                  <a:lnTo>
                    <a:pt x="3039" y="934"/>
                  </a:lnTo>
                  <a:lnTo>
                    <a:pt x="3039" y="935"/>
                  </a:lnTo>
                  <a:lnTo>
                    <a:pt x="3039" y="937"/>
                  </a:lnTo>
                  <a:lnTo>
                    <a:pt x="3039" y="939"/>
                  </a:lnTo>
                  <a:lnTo>
                    <a:pt x="3039" y="941"/>
                  </a:lnTo>
                  <a:lnTo>
                    <a:pt x="3039" y="941"/>
                  </a:lnTo>
                  <a:lnTo>
                    <a:pt x="3037" y="941"/>
                  </a:lnTo>
                  <a:lnTo>
                    <a:pt x="3037" y="941"/>
                  </a:lnTo>
                  <a:lnTo>
                    <a:pt x="3035" y="943"/>
                  </a:lnTo>
                  <a:lnTo>
                    <a:pt x="3033" y="943"/>
                  </a:lnTo>
                  <a:lnTo>
                    <a:pt x="3033" y="945"/>
                  </a:lnTo>
                  <a:lnTo>
                    <a:pt x="3033" y="947"/>
                  </a:lnTo>
                  <a:lnTo>
                    <a:pt x="3033" y="949"/>
                  </a:lnTo>
                  <a:lnTo>
                    <a:pt x="3037" y="952"/>
                  </a:lnTo>
                  <a:lnTo>
                    <a:pt x="3052" y="962"/>
                  </a:lnTo>
                  <a:lnTo>
                    <a:pt x="3052" y="964"/>
                  </a:lnTo>
                  <a:lnTo>
                    <a:pt x="3056" y="968"/>
                  </a:lnTo>
                  <a:lnTo>
                    <a:pt x="3059" y="968"/>
                  </a:lnTo>
                  <a:lnTo>
                    <a:pt x="3059" y="968"/>
                  </a:lnTo>
                  <a:lnTo>
                    <a:pt x="3059" y="969"/>
                  </a:lnTo>
                  <a:lnTo>
                    <a:pt x="3059" y="971"/>
                  </a:lnTo>
                  <a:lnTo>
                    <a:pt x="3065" y="975"/>
                  </a:lnTo>
                  <a:lnTo>
                    <a:pt x="3065" y="975"/>
                  </a:lnTo>
                  <a:lnTo>
                    <a:pt x="3069" y="979"/>
                  </a:lnTo>
                  <a:lnTo>
                    <a:pt x="3076" y="990"/>
                  </a:lnTo>
                  <a:lnTo>
                    <a:pt x="3092" y="1005"/>
                  </a:lnTo>
                  <a:lnTo>
                    <a:pt x="3097" y="1009"/>
                  </a:lnTo>
                  <a:lnTo>
                    <a:pt x="3097" y="1009"/>
                  </a:lnTo>
                  <a:lnTo>
                    <a:pt x="3101" y="1009"/>
                  </a:lnTo>
                  <a:lnTo>
                    <a:pt x="3101" y="1002"/>
                  </a:lnTo>
                  <a:lnTo>
                    <a:pt x="3101" y="988"/>
                  </a:lnTo>
                  <a:lnTo>
                    <a:pt x="3101" y="977"/>
                  </a:lnTo>
                  <a:lnTo>
                    <a:pt x="3101" y="964"/>
                  </a:lnTo>
                  <a:close/>
                  <a:moveTo>
                    <a:pt x="2658" y="845"/>
                  </a:moveTo>
                  <a:lnTo>
                    <a:pt x="2660" y="845"/>
                  </a:lnTo>
                  <a:lnTo>
                    <a:pt x="2662" y="845"/>
                  </a:lnTo>
                  <a:lnTo>
                    <a:pt x="2664" y="843"/>
                  </a:lnTo>
                  <a:lnTo>
                    <a:pt x="2664" y="843"/>
                  </a:lnTo>
                  <a:lnTo>
                    <a:pt x="2664" y="841"/>
                  </a:lnTo>
                  <a:lnTo>
                    <a:pt x="2664" y="841"/>
                  </a:lnTo>
                  <a:lnTo>
                    <a:pt x="2666" y="839"/>
                  </a:lnTo>
                  <a:lnTo>
                    <a:pt x="2664" y="839"/>
                  </a:lnTo>
                  <a:lnTo>
                    <a:pt x="2662" y="839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3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58" y="829"/>
                  </a:lnTo>
                  <a:lnTo>
                    <a:pt x="2658" y="827"/>
                  </a:lnTo>
                  <a:lnTo>
                    <a:pt x="2656" y="827"/>
                  </a:lnTo>
                  <a:lnTo>
                    <a:pt x="2654" y="827"/>
                  </a:lnTo>
                  <a:lnTo>
                    <a:pt x="2652" y="826"/>
                  </a:lnTo>
                  <a:lnTo>
                    <a:pt x="2651" y="826"/>
                  </a:lnTo>
                  <a:lnTo>
                    <a:pt x="2649" y="824"/>
                  </a:lnTo>
                  <a:lnTo>
                    <a:pt x="2649" y="824"/>
                  </a:lnTo>
                  <a:lnTo>
                    <a:pt x="2651" y="822"/>
                  </a:lnTo>
                  <a:lnTo>
                    <a:pt x="2651" y="822"/>
                  </a:lnTo>
                  <a:lnTo>
                    <a:pt x="2651" y="820"/>
                  </a:lnTo>
                  <a:lnTo>
                    <a:pt x="2651" y="820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47" y="818"/>
                  </a:lnTo>
                  <a:lnTo>
                    <a:pt x="2645" y="816"/>
                  </a:lnTo>
                  <a:lnTo>
                    <a:pt x="2643" y="816"/>
                  </a:lnTo>
                  <a:lnTo>
                    <a:pt x="2641" y="814"/>
                  </a:lnTo>
                  <a:lnTo>
                    <a:pt x="2641" y="814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6"/>
                  </a:lnTo>
                  <a:lnTo>
                    <a:pt x="2637" y="820"/>
                  </a:lnTo>
                  <a:lnTo>
                    <a:pt x="2639" y="822"/>
                  </a:lnTo>
                  <a:lnTo>
                    <a:pt x="2637" y="827"/>
                  </a:lnTo>
                  <a:lnTo>
                    <a:pt x="2639" y="831"/>
                  </a:lnTo>
                  <a:lnTo>
                    <a:pt x="2643" y="829"/>
                  </a:lnTo>
                  <a:lnTo>
                    <a:pt x="2643" y="831"/>
                  </a:lnTo>
                  <a:lnTo>
                    <a:pt x="2645" y="833"/>
                  </a:lnTo>
                  <a:lnTo>
                    <a:pt x="2645" y="835"/>
                  </a:lnTo>
                  <a:lnTo>
                    <a:pt x="2643" y="833"/>
                  </a:lnTo>
                  <a:lnTo>
                    <a:pt x="2639" y="833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5" y="843"/>
                  </a:lnTo>
                  <a:lnTo>
                    <a:pt x="2635" y="848"/>
                  </a:lnTo>
                  <a:lnTo>
                    <a:pt x="2633" y="850"/>
                  </a:lnTo>
                  <a:lnTo>
                    <a:pt x="2633" y="852"/>
                  </a:lnTo>
                  <a:lnTo>
                    <a:pt x="2633" y="852"/>
                  </a:lnTo>
                  <a:lnTo>
                    <a:pt x="2633" y="854"/>
                  </a:lnTo>
                  <a:lnTo>
                    <a:pt x="2635" y="856"/>
                  </a:lnTo>
                  <a:lnTo>
                    <a:pt x="2635" y="856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41" y="860"/>
                  </a:lnTo>
                  <a:lnTo>
                    <a:pt x="2643" y="862"/>
                  </a:lnTo>
                  <a:lnTo>
                    <a:pt x="2645" y="862"/>
                  </a:lnTo>
                  <a:lnTo>
                    <a:pt x="2647" y="860"/>
                  </a:lnTo>
                  <a:lnTo>
                    <a:pt x="2651" y="858"/>
                  </a:lnTo>
                  <a:lnTo>
                    <a:pt x="2654" y="856"/>
                  </a:lnTo>
                  <a:lnTo>
                    <a:pt x="2654" y="854"/>
                  </a:lnTo>
                  <a:lnTo>
                    <a:pt x="2654" y="854"/>
                  </a:lnTo>
                  <a:lnTo>
                    <a:pt x="2656" y="848"/>
                  </a:lnTo>
                  <a:lnTo>
                    <a:pt x="2658" y="848"/>
                  </a:lnTo>
                  <a:lnTo>
                    <a:pt x="2658" y="848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58" y="845"/>
                  </a:lnTo>
                  <a:lnTo>
                    <a:pt x="2656" y="845"/>
                  </a:lnTo>
                  <a:lnTo>
                    <a:pt x="2656" y="845"/>
                  </a:lnTo>
                  <a:lnTo>
                    <a:pt x="2658" y="845"/>
                  </a:lnTo>
                  <a:close/>
                  <a:moveTo>
                    <a:pt x="2944" y="854"/>
                  </a:moveTo>
                  <a:lnTo>
                    <a:pt x="2944" y="854"/>
                  </a:lnTo>
                  <a:lnTo>
                    <a:pt x="2946" y="854"/>
                  </a:lnTo>
                  <a:lnTo>
                    <a:pt x="2946" y="858"/>
                  </a:lnTo>
                  <a:lnTo>
                    <a:pt x="2946" y="858"/>
                  </a:lnTo>
                  <a:lnTo>
                    <a:pt x="2948" y="858"/>
                  </a:lnTo>
                  <a:lnTo>
                    <a:pt x="2948" y="858"/>
                  </a:lnTo>
                  <a:lnTo>
                    <a:pt x="2950" y="858"/>
                  </a:lnTo>
                  <a:lnTo>
                    <a:pt x="2950" y="858"/>
                  </a:lnTo>
                  <a:lnTo>
                    <a:pt x="2952" y="858"/>
                  </a:lnTo>
                  <a:lnTo>
                    <a:pt x="2952" y="856"/>
                  </a:lnTo>
                  <a:lnTo>
                    <a:pt x="2953" y="856"/>
                  </a:lnTo>
                  <a:lnTo>
                    <a:pt x="2953" y="856"/>
                  </a:lnTo>
                  <a:lnTo>
                    <a:pt x="2952" y="854"/>
                  </a:lnTo>
                  <a:lnTo>
                    <a:pt x="2952" y="852"/>
                  </a:lnTo>
                  <a:lnTo>
                    <a:pt x="2950" y="852"/>
                  </a:lnTo>
                  <a:lnTo>
                    <a:pt x="2950" y="852"/>
                  </a:lnTo>
                  <a:lnTo>
                    <a:pt x="2946" y="852"/>
                  </a:lnTo>
                  <a:lnTo>
                    <a:pt x="2946" y="852"/>
                  </a:lnTo>
                  <a:lnTo>
                    <a:pt x="2944" y="850"/>
                  </a:lnTo>
                  <a:lnTo>
                    <a:pt x="2942" y="850"/>
                  </a:lnTo>
                  <a:lnTo>
                    <a:pt x="2942" y="848"/>
                  </a:lnTo>
                  <a:lnTo>
                    <a:pt x="2942" y="850"/>
                  </a:lnTo>
                  <a:lnTo>
                    <a:pt x="2942" y="850"/>
                  </a:lnTo>
                  <a:lnTo>
                    <a:pt x="2942" y="852"/>
                  </a:lnTo>
                  <a:lnTo>
                    <a:pt x="2942" y="854"/>
                  </a:lnTo>
                  <a:lnTo>
                    <a:pt x="2944" y="854"/>
                  </a:lnTo>
                  <a:close/>
                  <a:moveTo>
                    <a:pt x="2493" y="867"/>
                  </a:moveTo>
                  <a:lnTo>
                    <a:pt x="2490" y="869"/>
                  </a:lnTo>
                  <a:lnTo>
                    <a:pt x="2490" y="871"/>
                  </a:lnTo>
                  <a:lnTo>
                    <a:pt x="2490" y="871"/>
                  </a:lnTo>
                  <a:lnTo>
                    <a:pt x="2490" y="873"/>
                  </a:lnTo>
                  <a:lnTo>
                    <a:pt x="2490" y="873"/>
                  </a:lnTo>
                  <a:lnTo>
                    <a:pt x="2491" y="873"/>
                  </a:lnTo>
                  <a:lnTo>
                    <a:pt x="2491" y="871"/>
                  </a:lnTo>
                  <a:lnTo>
                    <a:pt x="2493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3" y="867"/>
                  </a:lnTo>
                  <a:close/>
                  <a:moveTo>
                    <a:pt x="2450" y="672"/>
                  </a:move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4"/>
                  </a:lnTo>
                  <a:lnTo>
                    <a:pt x="2452" y="674"/>
                  </a:lnTo>
                  <a:lnTo>
                    <a:pt x="2454" y="676"/>
                  </a:lnTo>
                  <a:lnTo>
                    <a:pt x="2454" y="676"/>
                  </a:lnTo>
                  <a:lnTo>
                    <a:pt x="2454" y="674"/>
                  </a:lnTo>
                  <a:lnTo>
                    <a:pt x="2452" y="674"/>
                  </a:lnTo>
                  <a:lnTo>
                    <a:pt x="2450" y="672"/>
                  </a:lnTo>
                  <a:close/>
                  <a:moveTo>
                    <a:pt x="754" y="176"/>
                  </a:moveTo>
                  <a:lnTo>
                    <a:pt x="754" y="176"/>
                  </a:lnTo>
                  <a:lnTo>
                    <a:pt x="754" y="176"/>
                  </a:lnTo>
                  <a:lnTo>
                    <a:pt x="754" y="174"/>
                  </a:lnTo>
                  <a:lnTo>
                    <a:pt x="754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6" y="176"/>
                  </a:lnTo>
                  <a:lnTo>
                    <a:pt x="757" y="174"/>
                  </a:lnTo>
                  <a:lnTo>
                    <a:pt x="757" y="172"/>
                  </a:lnTo>
                  <a:lnTo>
                    <a:pt x="756" y="172"/>
                  </a:lnTo>
                  <a:lnTo>
                    <a:pt x="756" y="172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4" y="170"/>
                  </a:lnTo>
                  <a:lnTo>
                    <a:pt x="756" y="172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4" y="174"/>
                  </a:lnTo>
                  <a:lnTo>
                    <a:pt x="754" y="176"/>
                  </a:lnTo>
                  <a:close/>
                  <a:moveTo>
                    <a:pt x="2437" y="943"/>
                  </a:moveTo>
                  <a:lnTo>
                    <a:pt x="2437" y="943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3"/>
                  </a:lnTo>
                  <a:lnTo>
                    <a:pt x="2431" y="941"/>
                  </a:lnTo>
                  <a:lnTo>
                    <a:pt x="2431" y="941"/>
                  </a:lnTo>
                  <a:lnTo>
                    <a:pt x="2429" y="941"/>
                  </a:lnTo>
                  <a:lnTo>
                    <a:pt x="2425" y="945"/>
                  </a:lnTo>
                  <a:lnTo>
                    <a:pt x="2425" y="945"/>
                  </a:lnTo>
                  <a:lnTo>
                    <a:pt x="2423" y="945"/>
                  </a:lnTo>
                  <a:lnTo>
                    <a:pt x="2423" y="945"/>
                  </a:lnTo>
                  <a:lnTo>
                    <a:pt x="2421" y="945"/>
                  </a:lnTo>
                  <a:lnTo>
                    <a:pt x="2421" y="947"/>
                  </a:lnTo>
                  <a:lnTo>
                    <a:pt x="2421" y="947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51"/>
                  </a:lnTo>
                  <a:lnTo>
                    <a:pt x="2420" y="951"/>
                  </a:lnTo>
                  <a:lnTo>
                    <a:pt x="2420" y="951"/>
                  </a:lnTo>
                  <a:lnTo>
                    <a:pt x="2418" y="951"/>
                  </a:lnTo>
                  <a:lnTo>
                    <a:pt x="2418" y="952"/>
                  </a:lnTo>
                  <a:lnTo>
                    <a:pt x="2416" y="954"/>
                  </a:lnTo>
                  <a:lnTo>
                    <a:pt x="2416" y="954"/>
                  </a:lnTo>
                  <a:lnTo>
                    <a:pt x="2412" y="958"/>
                  </a:lnTo>
                  <a:lnTo>
                    <a:pt x="2412" y="958"/>
                  </a:lnTo>
                  <a:lnTo>
                    <a:pt x="2414" y="958"/>
                  </a:lnTo>
                  <a:lnTo>
                    <a:pt x="2416" y="958"/>
                  </a:lnTo>
                  <a:lnTo>
                    <a:pt x="2416" y="958"/>
                  </a:lnTo>
                  <a:lnTo>
                    <a:pt x="2420" y="956"/>
                  </a:lnTo>
                  <a:lnTo>
                    <a:pt x="2420" y="954"/>
                  </a:lnTo>
                  <a:lnTo>
                    <a:pt x="2421" y="954"/>
                  </a:lnTo>
                  <a:lnTo>
                    <a:pt x="2420" y="952"/>
                  </a:lnTo>
                  <a:lnTo>
                    <a:pt x="2421" y="952"/>
                  </a:lnTo>
                  <a:lnTo>
                    <a:pt x="2425" y="951"/>
                  </a:lnTo>
                  <a:lnTo>
                    <a:pt x="2425" y="951"/>
                  </a:lnTo>
                  <a:lnTo>
                    <a:pt x="2427" y="951"/>
                  </a:lnTo>
                  <a:lnTo>
                    <a:pt x="2431" y="949"/>
                  </a:lnTo>
                  <a:lnTo>
                    <a:pt x="2435" y="947"/>
                  </a:lnTo>
                  <a:lnTo>
                    <a:pt x="2437" y="947"/>
                  </a:lnTo>
                  <a:lnTo>
                    <a:pt x="2438" y="945"/>
                  </a:lnTo>
                  <a:lnTo>
                    <a:pt x="2440" y="943"/>
                  </a:lnTo>
                  <a:lnTo>
                    <a:pt x="2438" y="943"/>
                  </a:lnTo>
                  <a:lnTo>
                    <a:pt x="2437" y="943"/>
                  </a:lnTo>
                  <a:close/>
                  <a:moveTo>
                    <a:pt x="2446" y="888"/>
                  </a:moveTo>
                  <a:lnTo>
                    <a:pt x="2444" y="888"/>
                  </a:lnTo>
                  <a:lnTo>
                    <a:pt x="2444" y="890"/>
                  </a:lnTo>
                  <a:lnTo>
                    <a:pt x="2442" y="890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6" y="892"/>
                  </a:lnTo>
                  <a:lnTo>
                    <a:pt x="2446" y="892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6" y="890"/>
                  </a:lnTo>
                  <a:lnTo>
                    <a:pt x="2446" y="890"/>
                  </a:lnTo>
                  <a:lnTo>
                    <a:pt x="2446" y="888"/>
                  </a:lnTo>
                  <a:lnTo>
                    <a:pt x="2446" y="888"/>
                  </a:lnTo>
                  <a:close/>
                  <a:moveTo>
                    <a:pt x="2444" y="667"/>
                  </a:moveTo>
                  <a:lnTo>
                    <a:pt x="2444" y="665"/>
                  </a:lnTo>
                  <a:lnTo>
                    <a:pt x="2444" y="665"/>
                  </a:lnTo>
                  <a:lnTo>
                    <a:pt x="2444" y="665"/>
                  </a:lnTo>
                  <a:lnTo>
                    <a:pt x="2442" y="665"/>
                  </a:lnTo>
                  <a:lnTo>
                    <a:pt x="2442" y="665"/>
                  </a:lnTo>
                  <a:lnTo>
                    <a:pt x="2442" y="667"/>
                  </a:lnTo>
                  <a:lnTo>
                    <a:pt x="2442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7"/>
                  </a:lnTo>
                  <a:lnTo>
                    <a:pt x="2444" y="667"/>
                  </a:lnTo>
                  <a:close/>
                  <a:moveTo>
                    <a:pt x="2459" y="862"/>
                  </a:moveTo>
                  <a:lnTo>
                    <a:pt x="2461" y="862"/>
                  </a:lnTo>
                  <a:lnTo>
                    <a:pt x="2461" y="860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59" y="860"/>
                  </a:lnTo>
                  <a:lnTo>
                    <a:pt x="2459" y="860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close/>
                  <a:moveTo>
                    <a:pt x="2414" y="657"/>
                  </a:moveTo>
                  <a:lnTo>
                    <a:pt x="2416" y="657"/>
                  </a:lnTo>
                  <a:lnTo>
                    <a:pt x="2418" y="657"/>
                  </a:lnTo>
                  <a:lnTo>
                    <a:pt x="2418" y="655"/>
                  </a:lnTo>
                  <a:lnTo>
                    <a:pt x="2416" y="655"/>
                  </a:lnTo>
                  <a:lnTo>
                    <a:pt x="2416" y="653"/>
                  </a:lnTo>
                  <a:lnTo>
                    <a:pt x="2416" y="646"/>
                  </a:lnTo>
                  <a:lnTo>
                    <a:pt x="2416" y="644"/>
                  </a:lnTo>
                  <a:lnTo>
                    <a:pt x="2418" y="644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20" y="640"/>
                  </a:lnTo>
                  <a:lnTo>
                    <a:pt x="2420" y="640"/>
                  </a:lnTo>
                  <a:lnTo>
                    <a:pt x="2420" y="638"/>
                  </a:lnTo>
                  <a:lnTo>
                    <a:pt x="2420" y="638"/>
                  </a:lnTo>
                  <a:lnTo>
                    <a:pt x="2420" y="636"/>
                  </a:lnTo>
                  <a:lnTo>
                    <a:pt x="2418" y="636"/>
                  </a:lnTo>
                  <a:lnTo>
                    <a:pt x="2416" y="634"/>
                  </a:lnTo>
                  <a:lnTo>
                    <a:pt x="2416" y="632"/>
                  </a:lnTo>
                  <a:lnTo>
                    <a:pt x="2414" y="631"/>
                  </a:lnTo>
                  <a:lnTo>
                    <a:pt x="2414" y="631"/>
                  </a:lnTo>
                  <a:lnTo>
                    <a:pt x="2416" y="629"/>
                  </a:lnTo>
                  <a:lnTo>
                    <a:pt x="2416" y="627"/>
                  </a:lnTo>
                  <a:lnTo>
                    <a:pt x="2414" y="627"/>
                  </a:lnTo>
                  <a:lnTo>
                    <a:pt x="2412" y="625"/>
                  </a:lnTo>
                  <a:lnTo>
                    <a:pt x="2408" y="625"/>
                  </a:lnTo>
                  <a:lnTo>
                    <a:pt x="2406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3" y="623"/>
                  </a:lnTo>
                  <a:lnTo>
                    <a:pt x="2403" y="621"/>
                  </a:lnTo>
                  <a:lnTo>
                    <a:pt x="2403" y="615"/>
                  </a:lnTo>
                  <a:lnTo>
                    <a:pt x="2403" y="614"/>
                  </a:lnTo>
                  <a:lnTo>
                    <a:pt x="2401" y="610"/>
                  </a:lnTo>
                  <a:lnTo>
                    <a:pt x="2401" y="610"/>
                  </a:lnTo>
                  <a:lnTo>
                    <a:pt x="2401" y="608"/>
                  </a:lnTo>
                  <a:lnTo>
                    <a:pt x="2401" y="608"/>
                  </a:lnTo>
                  <a:lnTo>
                    <a:pt x="2399" y="606"/>
                  </a:lnTo>
                  <a:lnTo>
                    <a:pt x="2395" y="604"/>
                  </a:lnTo>
                  <a:lnTo>
                    <a:pt x="2393" y="604"/>
                  </a:lnTo>
                  <a:lnTo>
                    <a:pt x="2385" y="598"/>
                  </a:lnTo>
                  <a:lnTo>
                    <a:pt x="2384" y="596"/>
                  </a:lnTo>
                  <a:lnTo>
                    <a:pt x="2380" y="596"/>
                  </a:lnTo>
                  <a:lnTo>
                    <a:pt x="2374" y="598"/>
                  </a:lnTo>
                  <a:lnTo>
                    <a:pt x="2363" y="598"/>
                  </a:lnTo>
                  <a:lnTo>
                    <a:pt x="2357" y="596"/>
                  </a:lnTo>
                  <a:lnTo>
                    <a:pt x="2357" y="596"/>
                  </a:lnTo>
                  <a:lnTo>
                    <a:pt x="2355" y="595"/>
                  </a:lnTo>
                  <a:lnTo>
                    <a:pt x="2353" y="595"/>
                  </a:lnTo>
                  <a:lnTo>
                    <a:pt x="2353" y="593"/>
                  </a:lnTo>
                  <a:lnTo>
                    <a:pt x="2353" y="595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0" y="593"/>
                  </a:lnTo>
                  <a:lnTo>
                    <a:pt x="2350" y="593"/>
                  </a:lnTo>
                  <a:lnTo>
                    <a:pt x="2348" y="593"/>
                  </a:lnTo>
                  <a:lnTo>
                    <a:pt x="2348" y="593"/>
                  </a:lnTo>
                  <a:lnTo>
                    <a:pt x="2346" y="593"/>
                  </a:lnTo>
                  <a:lnTo>
                    <a:pt x="2346" y="591"/>
                  </a:lnTo>
                  <a:lnTo>
                    <a:pt x="2344" y="589"/>
                  </a:lnTo>
                  <a:lnTo>
                    <a:pt x="2344" y="589"/>
                  </a:lnTo>
                  <a:lnTo>
                    <a:pt x="2334" y="585"/>
                  </a:lnTo>
                  <a:lnTo>
                    <a:pt x="2331" y="585"/>
                  </a:lnTo>
                  <a:lnTo>
                    <a:pt x="2331" y="585"/>
                  </a:lnTo>
                  <a:lnTo>
                    <a:pt x="2329" y="585"/>
                  </a:lnTo>
                  <a:lnTo>
                    <a:pt x="2329" y="585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3" y="583"/>
                  </a:lnTo>
                  <a:lnTo>
                    <a:pt x="2319" y="585"/>
                  </a:lnTo>
                  <a:lnTo>
                    <a:pt x="2317" y="585"/>
                  </a:lnTo>
                  <a:lnTo>
                    <a:pt x="2317" y="587"/>
                  </a:lnTo>
                  <a:lnTo>
                    <a:pt x="2317" y="587"/>
                  </a:lnTo>
                  <a:lnTo>
                    <a:pt x="2317" y="589"/>
                  </a:lnTo>
                  <a:lnTo>
                    <a:pt x="2315" y="589"/>
                  </a:lnTo>
                  <a:lnTo>
                    <a:pt x="2312" y="591"/>
                  </a:lnTo>
                  <a:lnTo>
                    <a:pt x="2310" y="593"/>
                  </a:lnTo>
                  <a:lnTo>
                    <a:pt x="2308" y="593"/>
                  </a:lnTo>
                  <a:lnTo>
                    <a:pt x="2308" y="593"/>
                  </a:lnTo>
                  <a:lnTo>
                    <a:pt x="2308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4" y="593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4" y="596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2" y="595"/>
                  </a:lnTo>
                  <a:lnTo>
                    <a:pt x="2302" y="595"/>
                  </a:lnTo>
                  <a:lnTo>
                    <a:pt x="2300" y="596"/>
                  </a:lnTo>
                  <a:lnTo>
                    <a:pt x="2300" y="595"/>
                  </a:lnTo>
                  <a:lnTo>
                    <a:pt x="2298" y="593"/>
                  </a:lnTo>
                  <a:lnTo>
                    <a:pt x="2296" y="591"/>
                  </a:lnTo>
                  <a:lnTo>
                    <a:pt x="2296" y="589"/>
                  </a:lnTo>
                  <a:lnTo>
                    <a:pt x="2296" y="587"/>
                  </a:lnTo>
                  <a:lnTo>
                    <a:pt x="2296" y="585"/>
                  </a:lnTo>
                  <a:lnTo>
                    <a:pt x="2295" y="585"/>
                  </a:lnTo>
                  <a:lnTo>
                    <a:pt x="2289" y="589"/>
                  </a:lnTo>
                  <a:lnTo>
                    <a:pt x="2287" y="589"/>
                  </a:lnTo>
                  <a:lnTo>
                    <a:pt x="2283" y="589"/>
                  </a:lnTo>
                  <a:lnTo>
                    <a:pt x="2281" y="589"/>
                  </a:lnTo>
                  <a:lnTo>
                    <a:pt x="2279" y="589"/>
                  </a:lnTo>
                  <a:lnTo>
                    <a:pt x="2266" y="589"/>
                  </a:lnTo>
                  <a:lnTo>
                    <a:pt x="2264" y="589"/>
                  </a:lnTo>
                  <a:lnTo>
                    <a:pt x="2261" y="587"/>
                  </a:lnTo>
                  <a:lnTo>
                    <a:pt x="2261" y="587"/>
                  </a:lnTo>
                  <a:lnTo>
                    <a:pt x="2259" y="587"/>
                  </a:lnTo>
                  <a:lnTo>
                    <a:pt x="2257" y="589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0" y="589"/>
                  </a:lnTo>
                  <a:lnTo>
                    <a:pt x="2238" y="589"/>
                  </a:lnTo>
                  <a:lnTo>
                    <a:pt x="2238" y="589"/>
                  </a:lnTo>
                  <a:lnTo>
                    <a:pt x="2236" y="589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4" y="591"/>
                  </a:lnTo>
                  <a:lnTo>
                    <a:pt x="2234" y="591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5"/>
                  </a:lnTo>
                  <a:lnTo>
                    <a:pt x="2232" y="595"/>
                  </a:lnTo>
                  <a:lnTo>
                    <a:pt x="2230" y="595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2" y="596"/>
                  </a:lnTo>
                  <a:lnTo>
                    <a:pt x="2234" y="596"/>
                  </a:lnTo>
                  <a:lnTo>
                    <a:pt x="2232" y="598"/>
                  </a:lnTo>
                  <a:lnTo>
                    <a:pt x="2232" y="598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2"/>
                  </a:lnTo>
                  <a:lnTo>
                    <a:pt x="2230" y="604"/>
                  </a:lnTo>
                  <a:lnTo>
                    <a:pt x="2230" y="602"/>
                  </a:lnTo>
                  <a:lnTo>
                    <a:pt x="2228" y="602"/>
                  </a:lnTo>
                  <a:lnTo>
                    <a:pt x="2226" y="602"/>
                  </a:lnTo>
                  <a:lnTo>
                    <a:pt x="2226" y="604"/>
                  </a:lnTo>
                  <a:lnTo>
                    <a:pt x="2225" y="604"/>
                  </a:lnTo>
                  <a:lnTo>
                    <a:pt x="2223" y="606"/>
                  </a:lnTo>
                  <a:lnTo>
                    <a:pt x="2223" y="606"/>
                  </a:lnTo>
                  <a:lnTo>
                    <a:pt x="2221" y="606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7" y="608"/>
                  </a:lnTo>
                  <a:lnTo>
                    <a:pt x="2217" y="610"/>
                  </a:lnTo>
                  <a:lnTo>
                    <a:pt x="2215" y="610"/>
                  </a:lnTo>
                  <a:lnTo>
                    <a:pt x="2215" y="610"/>
                  </a:lnTo>
                  <a:lnTo>
                    <a:pt x="2217" y="612"/>
                  </a:lnTo>
                  <a:lnTo>
                    <a:pt x="2217" y="612"/>
                  </a:lnTo>
                  <a:lnTo>
                    <a:pt x="2217" y="615"/>
                  </a:lnTo>
                  <a:lnTo>
                    <a:pt x="2219" y="619"/>
                  </a:lnTo>
                  <a:lnTo>
                    <a:pt x="2221" y="619"/>
                  </a:lnTo>
                  <a:lnTo>
                    <a:pt x="2221" y="619"/>
                  </a:lnTo>
                  <a:lnTo>
                    <a:pt x="2221" y="621"/>
                  </a:lnTo>
                  <a:lnTo>
                    <a:pt x="2221" y="625"/>
                  </a:lnTo>
                  <a:lnTo>
                    <a:pt x="2219" y="631"/>
                  </a:lnTo>
                  <a:lnTo>
                    <a:pt x="2219" y="634"/>
                  </a:lnTo>
                  <a:lnTo>
                    <a:pt x="2221" y="636"/>
                  </a:lnTo>
                  <a:lnTo>
                    <a:pt x="2221" y="634"/>
                  </a:lnTo>
                  <a:lnTo>
                    <a:pt x="2221" y="634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1"/>
                  </a:lnTo>
                  <a:lnTo>
                    <a:pt x="2223" y="629"/>
                  </a:lnTo>
                  <a:lnTo>
                    <a:pt x="2223" y="627"/>
                  </a:lnTo>
                  <a:lnTo>
                    <a:pt x="2223" y="625"/>
                  </a:lnTo>
                  <a:lnTo>
                    <a:pt x="2225" y="625"/>
                  </a:lnTo>
                  <a:lnTo>
                    <a:pt x="2225" y="623"/>
                  </a:lnTo>
                  <a:lnTo>
                    <a:pt x="2225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8" y="621"/>
                  </a:lnTo>
                  <a:lnTo>
                    <a:pt x="2228" y="619"/>
                  </a:lnTo>
                  <a:lnTo>
                    <a:pt x="2228" y="619"/>
                  </a:lnTo>
                  <a:lnTo>
                    <a:pt x="2230" y="612"/>
                  </a:lnTo>
                  <a:lnTo>
                    <a:pt x="2230" y="610"/>
                  </a:lnTo>
                  <a:lnTo>
                    <a:pt x="2232" y="608"/>
                  </a:lnTo>
                  <a:lnTo>
                    <a:pt x="2232" y="606"/>
                  </a:lnTo>
                  <a:lnTo>
                    <a:pt x="2234" y="604"/>
                  </a:lnTo>
                  <a:lnTo>
                    <a:pt x="2236" y="602"/>
                  </a:lnTo>
                  <a:lnTo>
                    <a:pt x="2238" y="604"/>
                  </a:lnTo>
                  <a:lnTo>
                    <a:pt x="2238" y="604"/>
                  </a:lnTo>
                  <a:lnTo>
                    <a:pt x="2238" y="606"/>
                  </a:lnTo>
                  <a:lnTo>
                    <a:pt x="2238" y="608"/>
                  </a:lnTo>
                  <a:lnTo>
                    <a:pt x="2238" y="610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40" y="612"/>
                  </a:lnTo>
                  <a:lnTo>
                    <a:pt x="2242" y="612"/>
                  </a:lnTo>
                  <a:lnTo>
                    <a:pt x="2243" y="614"/>
                  </a:lnTo>
                  <a:lnTo>
                    <a:pt x="2243" y="614"/>
                  </a:lnTo>
                  <a:lnTo>
                    <a:pt x="2253" y="627"/>
                  </a:lnTo>
                  <a:lnTo>
                    <a:pt x="2253" y="627"/>
                  </a:lnTo>
                  <a:lnTo>
                    <a:pt x="2255" y="629"/>
                  </a:lnTo>
                  <a:lnTo>
                    <a:pt x="2257" y="629"/>
                  </a:lnTo>
                  <a:lnTo>
                    <a:pt x="2259" y="629"/>
                  </a:lnTo>
                  <a:lnTo>
                    <a:pt x="2259" y="629"/>
                  </a:lnTo>
                  <a:lnTo>
                    <a:pt x="2262" y="629"/>
                  </a:lnTo>
                  <a:lnTo>
                    <a:pt x="2264" y="627"/>
                  </a:lnTo>
                  <a:lnTo>
                    <a:pt x="2268" y="627"/>
                  </a:lnTo>
                  <a:lnTo>
                    <a:pt x="2270" y="627"/>
                  </a:lnTo>
                  <a:lnTo>
                    <a:pt x="2272" y="627"/>
                  </a:lnTo>
                  <a:lnTo>
                    <a:pt x="2272" y="625"/>
                  </a:lnTo>
                  <a:lnTo>
                    <a:pt x="2272" y="625"/>
                  </a:lnTo>
                  <a:lnTo>
                    <a:pt x="2270" y="625"/>
                  </a:lnTo>
                  <a:lnTo>
                    <a:pt x="2270" y="625"/>
                  </a:lnTo>
                  <a:lnTo>
                    <a:pt x="2270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1"/>
                  </a:lnTo>
                  <a:lnTo>
                    <a:pt x="2278" y="617"/>
                  </a:lnTo>
                  <a:lnTo>
                    <a:pt x="2278" y="617"/>
                  </a:lnTo>
                  <a:lnTo>
                    <a:pt x="2279" y="615"/>
                  </a:lnTo>
                  <a:lnTo>
                    <a:pt x="2283" y="614"/>
                  </a:lnTo>
                  <a:lnTo>
                    <a:pt x="2283" y="614"/>
                  </a:lnTo>
                  <a:lnTo>
                    <a:pt x="2283" y="612"/>
                  </a:lnTo>
                  <a:lnTo>
                    <a:pt x="2285" y="612"/>
                  </a:lnTo>
                  <a:lnTo>
                    <a:pt x="2285" y="612"/>
                  </a:lnTo>
                  <a:lnTo>
                    <a:pt x="2287" y="614"/>
                  </a:lnTo>
                  <a:lnTo>
                    <a:pt x="2289" y="614"/>
                  </a:lnTo>
                  <a:lnTo>
                    <a:pt x="2289" y="614"/>
                  </a:lnTo>
                  <a:lnTo>
                    <a:pt x="2291" y="614"/>
                  </a:lnTo>
                  <a:lnTo>
                    <a:pt x="2291" y="615"/>
                  </a:lnTo>
                  <a:lnTo>
                    <a:pt x="2289" y="619"/>
                  </a:lnTo>
                  <a:lnTo>
                    <a:pt x="2289" y="619"/>
                  </a:lnTo>
                  <a:lnTo>
                    <a:pt x="2289" y="621"/>
                  </a:lnTo>
                  <a:lnTo>
                    <a:pt x="2291" y="623"/>
                  </a:lnTo>
                  <a:lnTo>
                    <a:pt x="2291" y="621"/>
                  </a:lnTo>
                  <a:lnTo>
                    <a:pt x="2296" y="621"/>
                  </a:lnTo>
                  <a:lnTo>
                    <a:pt x="2298" y="621"/>
                  </a:lnTo>
                  <a:lnTo>
                    <a:pt x="2300" y="621"/>
                  </a:lnTo>
                  <a:lnTo>
                    <a:pt x="2306" y="625"/>
                  </a:lnTo>
                  <a:lnTo>
                    <a:pt x="2308" y="625"/>
                  </a:lnTo>
                  <a:lnTo>
                    <a:pt x="2317" y="627"/>
                  </a:lnTo>
                  <a:lnTo>
                    <a:pt x="2319" y="627"/>
                  </a:lnTo>
                  <a:lnTo>
                    <a:pt x="2325" y="629"/>
                  </a:lnTo>
                  <a:lnTo>
                    <a:pt x="2329" y="631"/>
                  </a:lnTo>
                  <a:lnTo>
                    <a:pt x="2331" y="629"/>
                  </a:lnTo>
                  <a:lnTo>
                    <a:pt x="2331" y="625"/>
                  </a:lnTo>
                  <a:lnTo>
                    <a:pt x="2327" y="621"/>
                  </a:lnTo>
                  <a:lnTo>
                    <a:pt x="2327" y="619"/>
                  </a:lnTo>
                  <a:lnTo>
                    <a:pt x="2329" y="619"/>
                  </a:lnTo>
                  <a:lnTo>
                    <a:pt x="2353" y="621"/>
                  </a:lnTo>
                  <a:lnTo>
                    <a:pt x="2355" y="621"/>
                  </a:lnTo>
                  <a:lnTo>
                    <a:pt x="2357" y="625"/>
                  </a:lnTo>
                  <a:lnTo>
                    <a:pt x="2357" y="625"/>
                  </a:lnTo>
                  <a:lnTo>
                    <a:pt x="2357" y="627"/>
                  </a:lnTo>
                  <a:lnTo>
                    <a:pt x="2357" y="627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61" y="631"/>
                  </a:lnTo>
                  <a:lnTo>
                    <a:pt x="2363" y="631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8" y="634"/>
                  </a:lnTo>
                  <a:lnTo>
                    <a:pt x="2382" y="638"/>
                  </a:lnTo>
                  <a:lnTo>
                    <a:pt x="2384" y="640"/>
                  </a:lnTo>
                  <a:lnTo>
                    <a:pt x="2385" y="640"/>
                  </a:lnTo>
                  <a:lnTo>
                    <a:pt x="2387" y="640"/>
                  </a:lnTo>
                  <a:lnTo>
                    <a:pt x="2389" y="642"/>
                  </a:lnTo>
                  <a:lnTo>
                    <a:pt x="2389" y="642"/>
                  </a:lnTo>
                  <a:lnTo>
                    <a:pt x="2391" y="642"/>
                  </a:lnTo>
                  <a:lnTo>
                    <a:pt x="2391" y="644"/>
                  </a:lnTo>
                  <a:lnTo>
                    <a:pt x="2393" y="646"/>
                  </a:lnTo>
                  <a:lnTo>
                    <a:pt x="2393" y="646"/>
                  </a:lnTo>
                  <a:lnTo>
                    <a:pt x="2395" y="646"/>
                  </a:lnTo>
                  <a:lnTo>
                    <a:pt x="2397" y="646"/>
                  </a:lnTo>
                  <a:lnTo>
                    <a:pt x="2397" y="648"/>
                  </a:lnTo>
                  <a:lnTo>
                    <a:pt x="2399" y="648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10" y="653"/>
                  </a:lnTo>
                  <a:lnTo>
                    <a:pt x="2410" y="653"/>
                  </a:lnTo>
                  <a:lnTo>
                    <a:pt x="2412" y="655"/>
                  </a:lnTo>
                  <a:lnTo>
                    <a:pt x="2414" y="657"/>
                  </a:lnTo>
                  <a:close/>
                  <a:moveTo>
                    <a:pt x="2624" y="653"/>
                  </a:moveTo>
                  <a:lnTo>
                    <a:pt x="2624" y="651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2" y="651"/>
                  </a:lnTo>
                  <a:lnTo>
                    <a:pt x="2622" y="651"/>
                  </a:lnTo>
                  <a:lnTo>
                    <a:pt x="2622" y="653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5"/>
                  </a:lnTo>
                  <a:lnTo>
                    <a:pt x="2626" y="655"/>
                  </a:lnTo>
                  <a:lnTo>
                    <a:pt x="2624" y="653"/>
                  </a:lnTo>
                  <a:close/>
                  <a:moveTo>
                    <a:pt x="2346" y="701"/>
                  </a:moveTo>
                  <a:lnTo>
                    <a:pt x="2344" y="701"/>
                  </a:lnTo>
                  <a:lnTo>
                    <a:pt x="2344" y="701"/>
                  </a:lnTo>
                  <a:lnTo>
                    <a:pt x="2344" y="703"/>
                  </a:lnTo>
                  <a:lnTo>
                    <a:pt x="2346" y="701"/>
                  </a:lnTo>
                  <a:close/>
                  <a:moveTo>
                    <a:pt x="2355" y="941"/>
                  </a:moveTo>
                  <a:lnTo>
                    <a:pt x="2353" y="943"/>
                  </a:lnTo>
                  <a:lnTo>
                    <a:pt x="2350" y="945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50" y="949"/>
                  </a:lnTo>
                  <a:lnTo>
                    <a:pt x="2351" y="945"/>
                  </a:lnTo>
                  <a:lnTo>
                    <a:pt x="2353" y="945"/>
                  </a:lnTo>
                  <a:lnTo>
                    <a:pt x="2353" y="945"/>
                  </a:lnTo>
                  <a:lnTo>
                    <a:pt x="2353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1"/>
                  </a:lnTo>
                  <a:close/>
                  <a:moveTo>
                    <a:pt x="2338" y="907"/>
                  </a:moveTo>
                  <a:lnTo>
                    <a:pt x="2340" y="907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38" y="905"/>
                  </a:lnTo>
                  <a:lnTo>
                    <a:pt x="2338" y="903"/>
                  </a:lnTo>
                  <a:lnTo>
                    <a:pt x="2336" y="903"/>
                  </a:lnTo>
                  <a:lnTo>
                    <a:pt x="2336" y="905"/>
                  </a:lnTo>
                  <a:lnTo>
                    <a:pt x="2336" y="905"/>
                  </a:lnTo>
                  <a:lnTo>
                    <a:pt x="2338" y="907"/>
                  </a:lnTo>
                  <a:lnTo>
                    <a:pt x="2338" y="907"/>
                  </a:lnTo>
                  <a:close/>
                  <a:moveTo>
                    <a:pt x="2361" y="916"/>
                  </a:moveTo>
                  <a:lnTo>
                    <a:pt x="2361" y="915"/>
                  </a:lnTo>
                  <a:lnTo>
                    <a:pt x="2359" y="915"/>
                  </a:lnTo>
                  <a:lnTo>
                    <a:pt x="2359" y="915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61" y="918"/>
                  </a:lnTo>
                  <a:lnTo>
                    <a:pt x="2361" y="918"/>
                  </a:lnTo>
                  <a:lnTo>
                    <a:pt x="2361" y="916"/>
                  </a:lnTo>
                  <a:lnTo>
                    <a:pt x="2361" y="916"/>
                  </a:lnTo>
                  <a:close/>
                  <a:moveTo>
                    <a:pt x="2361" y="822"/>
                  </a:moveTo>
                  <a:lnTo>
                    <a:pt x="2361" y="820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3" y="822"/>
                  </a:lnTo>
                  <a:lnTo>
                    <a:pt x="2361" y="822"/>
                  </a:lnTo>
                  <a:close/>
                  <a:moveTo>
                    <a:pt x="2355" y="701"/>
                  </a:moveTo>
                  <a:lnTo>
                    <a:pt x="2355" y="701"/>
                  </a:lnTo>
                  <a:lnTo>
                    <a:pt x="2355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3" y="703"/>
                  </a:lnTo>
                  <a:lnTo>
                    <a:pt x="2353" y="704"/>
                  </a:lnTo>
                  <a:lnTo>
                    <a:pt x="2355" y="704"/>
                  </a:lnTo>
                  <a:lnTo>
                    <a:pt x="2355" y="703"/>
                  </a:lnTo>
                  <a:lnTo>
                    <a:pt x="2357" y="703"/>
                  </a:lnTo>
                  <a:lnTo>
                    <a:pt x="2357" y="701"/>
                  </a:lnTo>
                  <a:lnTo>
                    <a:pt x="2357" y="701"/>
                  </a:lnTo>
                  <a:lnTo>
                    <a:pt x="2355" y="701"/>
                  </a:lnTo>
                  <a:close/>
                  <a:moveTo>
                    <a:pt x="2365" y="918"/>
                  </a:moveTo>
                  <a:lnTo>
                    <a:pt x="2365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5" y="920"/>
                  </a:lnTo>
                  <a:lnTo>
                    <a:pt x="2365" y="920"/>
                  </a:lnTo>
                  <a:lnTo>
                    <a:pt x="2367" y="920"/>
                  </a:lnTo>
                  <a:lnTo>
                    <a:pt x="2365" y="918"/>
                  </a:lnTo>
                  <a:lnTo>
                    <a:pt x="2365" y="918"/>
                  </a:lnTo>
                  <a:close/>
                  <a:moveTo>
                    <a:pt x="2456" y="668"/>
                  </a:moveTo>
                  <a:lnTo>
                    <a:pt x="2456" y="670"/>
                  </a:lnTo>
                  <a:lnTo>
                    <a:pt x="2457" y="670"/>
                  </a:lnTo>
                  <a:lnTo>
                    <a:pt x="2457" y="668"/>
                  </a:lnTo>
                  <a:lnTo>
                    <a:pt x="2457" y="668"/>
                  </a:lnTo>
                  <a:lnTo>
                    <a:pt x="2457" y="667"/>
                  </a:lnTo>
                  <a:lnTo>
                    <a:pt x="2456" y="665"/>
                  </a:lnTo>
                  <a:lnTo>
                    <a:pt x="2456" y="663"/>
                  </a:lnTo>
                  <a:lnTo>
                    <a:pt x="2454" y="663"/>
                  </a:lnTo>
                  <a:lnTo>
                    <a:pt x="2454" y="663"/>
                  </a:lnTo>
                  <a:lnTo>
                    <a:pt x="2452" y="663"/>
                  </a:lnTo>
                  <a:lnTo>
                    <a:pt x="2452" y="663"/>
                  </a:lnTo>
                  <a:lnTo>
                    <a:pt x="2452" y="665"/>
                  </a:lnTo>
                  <a:lnTo>
                    <a:pt x="2454" y="668"/>
                  </a:lnTo>
                  <a:lnTo>
                    <a:pt x="2456" y="668"/>
                  </a:lnTo>
                  <a:close/>
                  <a:moveTo>
                    <a:pt x="2539" y="629"/>
                  </a:moveTo>
                  <a:lnTo>
                    <a:pt x="2541" y="629"/>
                  </a:lnTo>
                  <a:lnTo>
                    <a:pt x="2541" y="631"/>
                  </a:lnTo>
                  <a:lnTo>
                    <a:pt x="2541" y="632"/>
                  </a:lnTo>
                  <a:lnTo>
                    <a:pt x="2541" y="632"/>
                  </a:lnTo>
                  <a:lnTo>
                    <a:pt x="2543" y="632"/>
                  </a:lnTo>
                  <a:lnTo>
                    <a:pt x="2543" y="632"/>
                  </a:lnTo>
                  <a:lnTo>
                    <a:pt x="2543" y="631"/>
                  </a:lnTo>
                  <a:lnTo>
                    <a:pt x="2543" y="631"/>
                  </a:lnTo>
                  <a:lnTo>
                    <a:pt x="2543" y="629"/>
                  </a:lnTo>
                  <a:lnTo>
                    <a:pt x="2541" y="627"/>
                  </a:lnTo>
                  <a:lnTo>
                    <a:pt x="2541" y="627"/>
                  </a:lnTo>
                  <a:lnTo>
                    <a:pt x="2539" y="625"/>
                  </a:lnTo>
                  <a:lnTo>
                    <a:pt x="2539" y="627"/>
                  </a:lnTo>
                  <a:lnTo>
                    <a:pt x="2537" y="627"/>
                  </a:lnTo>
                  <a:lnTo>
                    <a:pt x="2537" y="627"/>
                  </a:lnTo>
                  <a:lnTo>
                    <a:pt x="2539" y="629"/>
                  </a:lnTo>
                  <a:lnTo>
                    <a:pt x="2539" y="629"/>
                  </a:lnTo>
                  <a:lnTo>
                    <a:pt x="2539" y="629"/>
                  </a:lnTo>
                  <a:close/>
                  <a:moveTo>
                    <a:pt x="2548" y="786"/>
                  </a:moveTo>
                  <a:lnTo>
                    <a:pt x="2548" y="786"/>
                  </a:lnTo>
                  <a:lnTo>
                    <a:pt x="2548" y="784"/>
                  </a:lnTo>
                  <a:lnTo>
                    <a:pt x="2548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4" y="778"/>
                  </a:lnTo>
                  <a:lnTo>
                    <a:pt x="2544" y="778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3" y="776"/>
                  </a:lnTo>
                  <a:lnTo>
                    <a:pt x="2543" y="776"/>
                  </a:lnTo>
                  <a:lnTo>
                    <a:pt x="2541" y="776"/>
                  </a:lnTo>
                  <a:lnTo>
                    <a:pt x="2543" y="776"/>
                  </a:lnTo>
                  <a:lnTo>
                    <a:pt x="2543" y="774"/>
                  </a:lnTo>
                  <a:lnTo>
                    <a:pt x="2543" y="774"/>
                  </a:lnTo>
                  <a:lnTo>
                    <a:pt x="2543" y="773"/>
                  </a:lnTo>
                  <a:lnTo>
                    <a:pt x="2541" y="773"/>
                  </a:lnTo>
                  <a:lnTo>
                    <a:pt x="2541" y="774"/>
                  </a:lnTo>
                  <a:lnTo>
                    <a:pt x="2539" y="774"/>
                  </a:lnTo>
                  <a:lnTo>
                    <a:pt x="2539" y="774"/>
                  </a:lnTo>
                  <a:lnTo>
                    <a:pt x="2537" y="773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9" y="776"/>
                  </a:lnTo>
                  <a:lnTo>
                    <a:pt x="2539" y="776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41" y="780"/>
                  </a:lnTo>
                  <a:lnTo>
                    <a:pt x="2541" y="780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6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2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3"/>
                  </a:lnTo>
                  <a:lnTo>
                    <a:pt x="2543" y="793"/>
                  </a:lnTo>
                  <a:lnTo>
                    <a:pt x="2544" y="793"/>
                  </a:lnTo>
                  <a:lnTo>
                    <a:pt x="2544" y="795"/>
                  </a:lnTo>
                  <a:lnTo>
                    <a:pt x="2544" y="797"/>
                  </a:lnTo>
                  <a:lnTo>
                    <a:pt x="2546" y="795"/>
                  </a:lnTo>
                  <a:lnTo>
                    <a:pt x="2546" y="795"/>
                  </a:lnTo>
                  <a:lnTo>
                    <a:pt x="2548" y="793"/>
                  </a:lnTo>
                  <a:lnTo>
                    <a:pt x="2548" y="792"/>
                  </a:lnTo>
                  <a:lnTo>
                    <a:pt x="2550" y="792"/>
                  </a:lnTo>
                  <a:lnTo>
                    <a:pt x="2550" y="788"/>
                  </a:lnTo>
                  <a:lnTo>
                    <a:pt x="2550" y="786"/>
                  </a:lnTo>
                  <a:lnTo>
                    <a:pt x="2548" y="786"/>
                  </a:lnTo>
                  <a:close/>
                  <a:moveTo>
                    <a:pt x="2518" y="769"/>
                  </a:moveTo>
                  <a:lnTo>
                    <a:pt x="2516" y="767"/>
                  </a:lnTo>
                  <a:lnTo>
                    <a:pt x="2516" y="769"/>
                  </a:lnTo>
                  <a:lnTo>
                    <a:pt x="2516" y="769"/>
                  </a:lnTo>
                  <a:lnTo>
                    <a:pt x="2516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20" y="771"/>
                  </a:lnTo>
                  <a:lnTo>
                    <a:pt x="2520" y="771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18" y="769"/>
                  </a:lnTo>
                  <a:close/>
                  <a:moveTo>
                    <a:pt x="2599" y="682"/>
                  </a:moveTo>
                  <a:lnTo>
                    <a:pt x="2599" y="680"/>
                  </a:lnTo>
                  <a:lnTo>
                    <a:pt x="2598" y="680"/>
                  </a:lnTo>
                  <a:lnTo>
                    <a:pt x="2596" y="680"/>
                  </a:lnTo>
                  <a:lnTo>
                    <a:pt x="2594" y="680"/>
                  </a:lnTo>
                  <a:lnTo>
                    <a:pt x="2594" y="680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84" y="672"/>
                  </a:lnTo>
                  <a:lnTo>
                    <a:pt x="2584" y="672"/>
                  </a:lnTo>
                  <a:lnTo>
                    <a:pt x="2584" y="674"/>
                  </a:lnTo>
                  <a:lnTo>
                    <a:pt x="2584" y="674"/>
                  </a:lnTo>
                  <a:lnTo>
                    <a:pt x="2584" y="676"/>
                  </a:lnTo>
                  <a:lnTo>
                    <a:pt x="2584" y="676"/>
                  </a:lnTo>
                  <a:lnTo>
                    <a:pt x="2586" y="678"/>
                  </a:lnTo>
                  <a:lnTo>
                    <a:pt x="2586" y="678"/>
                  </a:lnTo>
                  <a:lnTo>
                    <a:pt x="2588" y="678"/>
                  </a:lnTo>
                  <a:lnTo>
                    <a:pt x="2588" y="678"/>
                  </a:lnTo>
                  <a:lnTo>
                    <a:pt x="2588" y="680"/>
                  </a:lnTo>
                  <a:lnTo>
                    <a:pt x="2590" y="680"/>
                  </a:lnTo>
                  <a:lnTo>
                    <a:pt x="2592" y="680"/>
                  </a:lnTo>
                  <a:lnTo>
                    <a:pt x="2592" y="680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6" y="682"/>
                  </a:lnTo>
                  <a:lnTo>
                    <a:pt x="2596" y="682"/>
                  </a:lnTo>
                  <a:lnTo>
                    <a:pt x="2598" y="682"/>
                  </a:lnTo>
                  <a:lnTo>
                    <a:pt x="2599" y="682"/>
                  </a:lnTo>
                  <a:lnTo>
                    <a:pt x="2599" y="682"/>
                  </a:lnTo>
                  <a:lnTo>
                    <a:pt x="2601" y="684"/>
                  </a:lnTo>
                  <a:lnTo>
                    <a:pt x="2603" y="685"/>
                  </a:lnTo>
                  <a:lnTo>
                    <a:pt x="2605" y="685"/>
                  </a:lnTo>
                  <a:lnTo>
                    <a:pt x="2603" y="685"/>
                  </a:lnTo>
                  <a:lnTo>
                    <a:pt x="2599" y="682"/>
                  </a:lnTo>
                  <a:close/>
                  <a:moveTo>
                    <a:pt x="2509" y="782"/>
                  </a:moveTo>
                  <a:lnTo>
                    <a:pt x="2509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9" y="784"/>
                  </a:lnTo>
                  <a:lnTo>
                    <a:pt x="2509" y="782"/>
                  </a:lnTo>
                  <a:lnTo>
                    <a:pt x="2509" y="782"/>
                  </a:lnTo>
                  <a:lnTo>
                    <a:pt x="2509" y="782"/>
                  </a:lnTo>
                  <a:close/>
                  <a:moveTo>
                    <a:pt x="2575" y="754"/>
                  </a:moveTo>
                  <a:lnTo>
                    <a:pt x="2575" y="754"/>
                  </a:lnTo>
                  <a:lnTo>
                    <a:pt x="2573" y="752"/>
                  </a:lnTo>
                  <a:lnTo>
                    <a:pt x="2571" y="752"/>
                  </a:lnTo>
                  <a:lnTo>
                    <a:pt x="2571" y="752"/>
                  </a:lnTo>
                  <a:lnTo>
                    <a:pt x="2569" y="754"/>
                  </a:lnTo>
                  <a:lnTo>
                    <a:pt x="2569" y="756"/>
                  </a:lnTo>
                  <a:lnTo>
                    <a:pt x="2569" y="757"/>
                  </a:lnTo>
                  <a:lnTo>
                    <a:pt x="2567" y="759"/>
                  </a:lnTo>
                  <a:lnTo>
                    <a:pt x="2565" y="767"/>
                  </a:lnTo>
                  <a:lnTo>
                    <a:pt x="2563" y="769"/>
                  </a:lnTo>
                  <a:lnTo>
                    <a:pt x="2563" y="771"/>
                  </a:lnTo>
                  <a:lnTo>
                    <a:pt x="2563" y="774"/>
                  </a:lnTo>
                  <a:lnTo>
                    <a:pt x="2563" y="776"/>
                  </a:lnTo>
                  <a:lnTo>
                    <a:pt x="2562" y="776"/>
                  </a:lnTo>
                  <a:lnTo>
                    <a:pt x="2562" y="776"/>
                  </a:lnTo>
                  <a:lnTo>
                    <a:pt x="2560" y="776"/>
                  </a:lnTo>
                  <a:lnTo>
                    <a:pt x="2558" y="780"/>
                  </a:lnTo>
                  <a:lnTo>
                    <a:pt x="2558" y="780"/>
                  </a:lnTo>
                  <a:lnTo>
                    <a:pt x="2558" y="786"/>
                  </a:lnTo>
                  <a:lnTo>
                    <a:pt x="2558" y="786"/>
                  </a:lnTo>
                  <a:lnTo>
                    <a:pt x="2556" y="788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60" y="792"/>
                  </a:lnTo>
                  <a:lnTo>
                    <a:pt x="2560" y="792"/>
                  </a:lnTo>
                  <a:lnTo>
                    <a:pt x="2560" y="790"/>
                  </a:lnTo>
                  <a:lnTo>
                    <a:pt x="2560" y="788"/>
                  </a:lnTo>
                  <a:lnTo>
                    <a:pt x="2560" y="786"/>
                  </a:lnTo>
                  <a:lnTo>
                    <a:pt x="2560" y="784"/>
                  </a:lnTo>
                  <a:lnTo>
                    <a:pt x="2562" y="782"/>
                  </a:lnTo>
                  <a:lnTo>
                    <a:pt x="2562" y="780"/>
                  </a:lnTo>
                  <a:lnTo>
                    <a:pt x="2563" y="778"/>
                  </a:lnTo>
                  <a:lnTo>
                    <a:pt x="2563" y="778"/>
                  </a:lnTo>
                  <a:lnTo>
                    <a:pt x="2565" y="776"/>
                  </a:lnTo>
                  <a:lnTo>
                    <a:pt x="2565" y="776"/>
                  </a:lnTo>
                  <a:lnTo>
                    <a:pt x="2567" y="776"/>
                  </a:lnTo>
                  <a:lnTo>
                    <a:pt x="2567" y="776"/>
                  </a:lnTo>
                  <a:lnTo>
                    <a:pt x="2567" y="774"/>
                  </a:lnTo>
                  <a:lnTo>
                    <a:pt x="2569" y="774"/>
                  </a:lnTo>
                  <a:lnTo>
                    <a:pt x="2571" y="773"/>
                  </a:lnTo>
                  <a:lnTo>
                    <a:pt x="2571" y="769"/>
                  </a:lnTo>
                  <a:lnTo>
                    <a:pt x="2573" y="757"/>
                  </a:lnTo>
                  <a:lnTo>
                    <a:pt x="2575" y="757"/>
                  </a:lnTo>
                  <a:lnTo>
                    <a:pt x="2575" y="757"/>
                  </a:lnTo>
                  <a:lnTo>
                    <a:pt x="2575" y="756"/>
                  </a:lnTo>
                  <a:lnTo>
                    <a:pt x="2575" y="756"/>
                  </a:lnTo>
                  <a:lnTo>
                    <a:pt x="2575" y="754"/>
                  </a:lnTo>
                  <a:close/>
                  <a:moveTo>
                    <a:pt x="2471" y="574"/>
                  </a:moveTo>
                  <a:lnTo>
                    <a:pt x="2469" y="574"/>
                  </a:lnTo>
                  <a:lnTo>
                    <a:pt x="2467" y="574"/>
                  </a:lnTo>
                  <a:lnTo>
                    <a:pt x="2467" y="576"/>
                  </a:lnTo>
                  <a:lnTo>
                    <a:pt x="2467" y="576"/>
                  </a:lnTo>
                  <a:lnTo>
                    <a:pt x="2469" y="576"/>
                  </a:lnTo>
                  <a:lnTo>
                    <a:pt x="2469" y="574"/>
                  </a:lnTo>
                  <a:lnTo>
                    <a:pt x="2471" y="574"/>
                  </a:lnTo>
                  <a:lnTo>
                    <a:pt x="2473" y="572"/>
                  </a:lnTo>
                  <a:lnTo>
                    <a:pt x="2471" y="572"/>
                  </a:lnTo>
                  <a:lnTo>
                    <a:pt x="2471" y="574"/>
                  </a:lnTo>
                  <a:close/>
                  <a:moveTo>
                    <a:pt x="2548" y="776"/>
                  </a:moveTo>
                  <a:lnTo>
                    <a:pt x="2548" y="774"/>
                  </a:lnTo>
                  <a:lnTo>
                    <a:pt x="2548" y="774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6" y="769"/>
                  </a:lnTo>
                  <a:lnTo>
                    <a:pt x="2546" y="771"/>
                  </a:lnTo>
                  <a:lnTo>
                    <a:pt x="2544" y="773"/>
                  </a:lnTo>
                  <a:lnTo>
                    <a:pt x="2544" y="774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6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6"/>
                  </a:lnTo>
                  <a:lnTo>
                    <a:pt x="2548" y="776"/>
                  </a:lnTo>
                  <a:close/>
                  <a:moveTo>
                    <a:pt x="2463" y="850"/>
                  </a:moveTo>
                  <a:lnTo>
                    <a:pt x="2463" y="852"/>
                  </a:lnTo>
                  <a:lnTo>
                    <a:pt x="2465" y="854"/>
                  </a:lnTo>
                  <a:lnTo>
                    <a:pt x="2465" y="854"/>
                  </a:lnTo>
                  <a:lnTo>
                    <a:pt x="2467" y="852"/>
                  </a:lnTo>
                  <a:lnTo>
                    <a:pt x="2467" y="852"/>
                  </a:lnTo>
                  <a:lnTo>
                    <a:pt x="2465" y="850"/>
                  </a:lnTo>
                  <a:lnTo>
                    <a:pt x="2465" y="850"/>
                  </a:lnTo>
                  <a:lnTo>
                    <a:pt x="2467" y="848"/>
                  </a:lnTo>
                  <a:lnTo>
                    <a:pt x="2469" y="848"/>
                  </a:lnTo>
                  <a:lnTo>
                    <a:pt x="2469" y="848"/>
                  </a:lnTo>
                  <a:lnTo>
                    <a:pt x="2471" y="846"/>
                  </a:lnTo>
                  <a:lnTo>
                    <a:pt x="2469" y="846"/>
                  </a:lnTo>
                  <a:lnTo>
                    <a:pt x="2469" y="846"/>
                  </a:lnTo>
                  <a:lnTo>
                    <a:pt x="2465" y="846"/>
                  </a:lnTo>
                  <a:lnTo>
                    <a:pt x="2463" y="850"/>
                  </a:lnTo>
                  <a:close/>
                  <a:moveTo>
                    <a:pt x="2478" y="716"/>
                  </a:moveTo>
                  <a:lnTo>
                    <a:pt x="2478" y="716"/>
                  </a:lnTo>
                  <a:lnTo>
                    <a:pt x="2478" y="714"/>
                  </a:lnTo>
                  <a:lnTo>
                    <a:pt x="2476" y="712"/>
                  </a:lnTo>
                  <a:lnTo>
                    <a:pt x="2476" y="714"/>
                  </a:lnTo>
                  <a:lnTo>
                    <a:pt x="2476" y="714"/>
                  </a:lnTo>
                  <a:lnTo>
                    <a:pt x="2476" y="716"/>
                  </a:lnTo>
                  <a:lnTo>
                    <a:pt x="2476" y="718"/>
                  </a:lnTo>
                  <a:lnTo>
                    <a:pt x="2478" y="716"/>
                  </a:lnTo>
                  <a:close/>
                  <a:moveTo>
                    <a:pt x="2471" y="695"/>
                  </a:move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699"/>
                  </a:lnTo>
                  <a:lnTo>
                    <a:pt x="2471" y="697"/>
                  </a:lnTo>
                  <a:lnTo>
                    <a:pt x="2471" y="695"/>
                  </a:lnTo>
                  <a:lnTo>
                    <a:pt x="2471" y="695"/>
                  </a:lnTo>
                  <a:close/>
                  <a:moveTo>
                    <a:pt x="2493" y="879"/>
                  </a:moveTo>
                  <a:lnTo>
                    <a:pt x="2491" y="879"/>
                  </a:lnTo>
                  <a:lnTo>
                    <a:pt x="2491" y="877"/>
                  </a:lnTo>
                  <a:lnTo>
                    <a:pt x="2491" y="877"/>
                  </a:lnTo>
                  <a:lnTo>
                    <a:pt x="2490" y="875"/>
                  </a:lnTo>
                  <a:lnTo>
                    <a:pt x="2490" y="875"/>
                  </a:lnTo>
                  <a:lnTo>
                    <a:pt x="2488" y="875"/>
                  </a:lnTo>
                  <a:lnTo>
                    <a:pt x="2488" y="875"/>
                  </a:lnTo>
                  <a:lnTo>
                    <a:pt x="2478" y="875"/>
                  </a:lnTo>
                  <a:lnTo>
                    <a:pt x="2476" y="877"/>
                  </a:lnTo>
                  <a:lnTo>
                    <a:pt x="2478" y="879"/>
                  </a:lnTo>
                  <a:lnTo>
                    <a:pt x="2480" y="879"/>
                  </a:lnTo>
                  <a:lnTo>
                    <a:pt x="2484" y="879"/>
                  </a:lnTo>
                  <a:lnTo>
                    <a:pt x="2488" y="879"/>
                  </a:lnTo>
                  <a:lnTo>
                    <a:pt x="2488" y="880"/>
                  </a:lnTo>
                  <a:lnTo>
                    <a:pt x="2490" y="882"/>
                  </a:lnTo>
                  <a:lnTo>
                    <a:pt x="2490" y="882"/>
                  </a:lnTo>
                  <a:lnTo>
                    <a:pt x="2491" y="884"/>
                  </a:lnTo>
                  <a:lnTo>
                    <a:pt x="2493" y="884"/>
                  </a:lnTo>
                  <a:lnTo>
                    <a:pt x="2493" y="884"/>
                  </a:lnTo>
                  <a:lnTo>
                    <a:pt x="2493" y="882"/>
                  </a:lnTo>
                  <a:lnTo>
                    <a:pt x="2493" y="880"/>
                  </a:lnTo>
                  <a:lnTo>
                    <a:pt x="2493" y="879"/>
                  </a:lnTo>
                  <a:close/>
                  <a:moveTo>
                    <a:pt x="2350" y="932"/>
                  </a:moveTo>
                  <a:lnTo>
                    <a:pt x="2351" y="930"/>
                  </a:lnTo>
                  <a:lnTo>
                    <a:pt x="2351" y="930"/>
                  </a:lnTo>
                  <a:lnTo>
                    <a:pt x="2351" y="928"/>
                  </a:lnTo>
                  <a:lnTo>
                    <a:pt x="2350" y="928"/>
                  </a:lnTo>
                  <a:lnTo>
                    <a:pt x="2350" y="928"/>
                  </a:lnTo>
                  <a:lnTo>
                    <a:pt x="2350" y="926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48" y="922"/>
                  </a:lnTo>
                  <a:lnTo>
                    <a:pt x="2348" y="922"/>
                  </a:lnTo>
                  <a:lnTo>
                    <a:pt x="2346" y="922"/>
                  </a:lnTo>
                  <a:lnTo>
                    <a:pt x="2344" y="922"/>
                  </a:lnTo>
                  <a:lnTo>
                    <a:pt x="2344" y="922"/>
                  </a:lnTo>
                  <a:lnTo>
                    <a:pt x="2342" y="922"/>
                  </a:lnTo>
                  <a:lnTo>
                    <a:pt x="2342" y="922"/>
                  </a:lnTo>
                  <a:lnTo>
                    <a:pt x="2336" y="922"/>
                  </a:lnTo>
                  <a:lnTo>
                    <a:pt x="2332" y="922"/>
                  </a:lnTo>
                  <a:lnTo>
                    <a:pt x="2332" y="924"/>
                  </a:lnTo>
                  <a:lnTo>
                    <a:pt x="2332" y="928"/>
                  </a:lnTo>
                  <a:lnTo>
                    <a:pt x="2332" y="930"/>
                  </a:lnTo>
                  <a:lnTo>
                    <a:pt x="2340" y="937"/>
                  </a:lnTo>
                  <a:lnTo>
                    <a:pt x="2340" y="937"/>
                  </a:lnTo>
                  <a:lnTo>
                    <a:pt x="2344" y="939"/>
                  </a:lnTo>
                  <a:lnTo>
                    <a:pt x="2346" y="939"/>
                  </a:lnTo>
                  <a:lnTo>
                    <a:pt x="2346" y="939"/>
                  </a:lnTo>
                  <a:lnTo>
                    <a:pt x="2348" y="934"/>
                  </a:lnTo>
                  <a:lnTo>
                    <a:pt x="2350" y="932"/>
                  </a:lnTo>
                  <a:close/>
                  <a:moveTo>
                    <a:pt x="2495" y="754"/>
                  </a:moveTo>
                  <a:lnTo>
                    <a:pt x="2493" y="754"/>
                  </a:lnTo>
                  <a:lnTo>
                    <a:pt x="2493" y="754"/>
                  </a:lnTo>
                  <a:lnTo>
                    <a:pt x="2493" y="756"/>
                  </a:lnTo>
                  <a:lnTo>
                    <a:pt x="2491" y="757"/>
                  </a:lnTo>
                  <a:lnTo>
                    <a:pt x="2493" y="759"/>
                  </a:lnTo>
                  <a:lnTo>
                    <a:pt x="2493" y="759"/>
                  </a:lnTo>
                  <a:lnTo>
                    <a:pt x="2493" y="757"/>
                  </a:lnTo>
                  <a:lnTo>
                    <a:pt x="2493" y="757"/>
                  </a:lnTo>
                  <a:lnTo>
                    <a:pt x="2495" y="757"/>
                  </a:lnTo>
                  <a:lnTo>
                    <a:pt x="2495" y="757"/>
                  </a:lnTo>
                  <a:lnTo>
                    <a:pt x="2495" y="756"/>
                  </a:lnTo>
                  <a:lnTo>
                    <a:pt x="2495" y="754"/>
                  </a:lnTo>
                  <a:lnTo>
                    <a:pt x="2495" y="754"/>
                  </a:lnTo>
                  <a:close/>
                  <a:moveTo>
                    <a:pt x="2476" y="879"/>
                  </a:moveTo>
                  <a:lnTo>
                    <a:pt x="2476" y="877"/>
                  </a:lnTo>
                  <a:lnTo>
                    <a:pt x="2474" y="877"/>
                  </a:lnTo>
                  <a:lnTo>
                    <a:pt x="2474" y="877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7"/>
                  </a:lnTo>
                  <a:lnTo>
                    <a:pt x="2473" y="875"/>
                  </a:lnTo>
                  <a:lnTo>
                    <a:pt x="2471" y="875"/>
                  </a:lnTo>
                  <a:lnTo>
                    <a:pt x="2469" y="875"/>
                  </a:lnTo>
                  <a:lnTo>
                    <a:pt x="2467" y="875"/>
                  </a:lnTo>
                  <a:lnTo>
                    <a:pt x="2465" y="877"/>
                  </a:lnTo>
                  <a:lnTo>
                    <a:pt x="2463" y="879"/>
                  </a:lnTo>
                  <a:lnTo>
                    <a:pt x="2463" y="879"/>
                  </a:lnTo>
                  <a:lnTo>
                    <a:pt x="2463" y="880"/>
                  </a:lnTo>
                  <a:lnTo>
                    <a:pt x="2465" y="882"/>
                  </a:lnTo>
                  <a:lnTo>
                    <a:pt x="2463" y="882"/>
                  </a:lnTo>
                  <a:lnTo>
                    <a:pt x="2463" y="882"/>
                  </a:lnTo>
                  <a:lnTo>
                    <a:pt x="2461" y="882"/>
                  </a:lnTo>
                  <a:lnTo>
                    <a:pt x="2461" y="882"/>
                  </a:lnTo>
                  <a:lnTo>
                    <a:pt x="2461" y="884"/>
                  </a:lnTo>
                  <a:lnTo>
                    <a:pt x="2461" y="884"/>
                  </a:lnTo>
                  <a:lnTo>
                    <a:pt x="2459" y="884"/>
                  </a:lnTo>
                  <a:lnTo>
                    <a:pt x="2459" y="886"/>
                  </a:lnTo>
                  <a:lnTo>
                    <a:pt x="2457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4" y="890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2" y="896"/>
                  </a:lnTo>
                  <a:lnTo>
                    <a:pt x="2452" y="898"/>
                  </a:lnTo>
                  <a:lnTo>
                    <a:pt x="2452" y="898"/>
                  </a:lnTo>
                  <a:lnTo>
                    <a:pt x="2450" y="898"/>
                  </a:lnTo>
                  <a:lnTo>
                    <a:pt x="2450" y="896"/>
                  </a:lnTo>
                  <a:lnTo>
                    <a:pt x="2450" y="896"/>
                  </a:lnTo>
                  <a:lnTo>
                    <a:pt x="2448" y="896"/>
                  </a:lnTo>
                  <a:lnTo>
                    <a:pt x="2444" y="899"/>
                  </a:lnTo>
                  <a:lnTo>
                    <a:pt x="2444" y="901"/>
                  </a:lnTo>
                  <a:lnTo>
                    <a:pt x="2444" y="901"/>
                  </a:lnTo>
                  <a:lnTo>
                    <a:pt x="2442" y="903"/>
                  </a:lnTo>
                  <a:lnTo>
                    <a:pt x="2442" y="905"/>
                  </a:lnTo>
                  <a:lnTo>
                    <a:pt x="2440" y="907"/>
                  </a:lnTo>
                  <a:lnTo>
                    <a:pt x="2440" y="907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5"/>
                  </a:lnTo>
                  <a:lnTo>
                    <a:pt x="2442" y="915"/>
                  </a:lnTo>
                  <a:lnTo>
                    <a:pt x="2444" y="915"/>
                  </a:lnTo>
                  <a:lnTo>
                    <a:pt x="2444" y="915"/>
                  </a:lnTo>
                  <a:lnTo>
                    <a:pt x="2442" y="916"/>
                  </a:lnTo>
                  <a:lnTo>
                    <a:pt x="2440" y="916"/>
                  </a:lnTo>
                  <a:lnTo>
                    <a:pt x="2438" y="915"/>
                  </a:lnTo>
                  <a:lnTo>
                    <a:pt x="2437" y="915"/>
                  </a:lnTo>
                  <a:lnTo>
                    <a:pt x="2437" y="915"/>
                  </a:lnTo>
                  <a:lnTo>
                    <a:pt x="2435" y="915"/>
                  </a:lnTo>
                  <a:lnTo>
                    <a:pt x="2435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8"/>
                  </a:lnTo>
                  <a:lnTo>
                    <a:pt x="2437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8" y="920"/>
                  </a:lnTo>
                  <a:lnTo>
                    <a:pt x="2438" y="922"/>
                  </a:lnTo>
                  <a:lnTo>
                    <a:pt x="2438" y="922"/>
                  </a:lnTo>
                  <a:lnTo>
                    <a:pt x="2438" y="924"/>
                  </a:lnTo>
                  <a:lnTo>
                    <a:pt x="2437" y="922"/>
                  </a:lnTo>
                  <a:lnTo>
                    <a:pt x="2437" y="922"/>
                  </a:lnTo>
                  <a:lnTo>
                    <a:pt x="2435" y="922"/>
                  </a:lnTo>
                  <a:lnTo>
                    <a:pt x="2435" y="924"/>
                  </a:lnTo>
                  <a:lnTo>
                    <a:pt x="2433" y="924"/>
                  </a:lnTo>
                  <a:lnTo>
                    <a:pt x="2433" y="926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7" y="930"/>
                  </a:lnTo>
                  <a:lnTo>
                    <a:pt x="2437" y="930"/>
                  </a:lnTo>
                  <a:lnTo>
                    <a:pt x="2435" y="934"/>
                  </a:lnTo>
                  <a:lnTo>
                    <a:pt x="2435" y="935"/>
                  </a:lnTo>
                  <a:lnTo>
                    <a:pt x="2435" y="935"/>
                  </a:lnTo>
                  <a:lnTo>
                    <a:pt x="2440" y="935"/>
                  </a:lnTo>
                  <a:lnTo>
                    <a:pt x="2442" y="935"/>
                  </a:lnTo>
                  <a:lnTo>
                    <a:pt x="2444" y="934"/>
                  </a:lnTo>
                  <a:lnTo>
                    <a:pt x="2446" y="934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4"/>
                  </a:lnTo>
                  <a:lnTo>
                    <a:pt x="2448" y="935"/>
                  </a:lnTo>
                  <a:lnTo>
                    <a:pt x="2448" y="937"/>
                  </a:lnTo>
                  <a:lnTo>
                    <a:pt x="2450" y="937"/>
                  </a:lnTo>
                  <a:lnTo>
                    <a:pt x="2450" y="935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0" y="932"/>
                  </a:lnTo>
                  <a:lnTo>
                    <a:pt x="2452" y="930"/>
                  </a:lnTo>
                  <a:lnTo>
                    <a:pt x="2452" y="930"/>
                  </a:lnTo>
                  <a:lnTo>
                    <a:pt x="2452" y="928"/>
                  </a:lnTo>
                  <a:lnTo>
                    <a:pt x="2454" y="928"/>
                  </a:lnTo>
                  <a:lnTo>
                    <a:pt x="2454" y="926"/>
                  </a:lnTo>
                  <a:lnTo>
                    <a:pt x="2454" y="926"/>
                  </a:lnTo>
                  <a:lnTo>
                    <a:pt x="2454" y="924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9" y="922"/>
                  </a:lnTo>
                  <a:lnTo>
                    <a:pt x="2459" y="920"/>
                  </a:lnTo>
                  <a:lnTo>
                    <a:pt x="2459" y="918"/>
                  </a:lnTo>
                  <a:lnTo>
                    <a:pt x="2459" y="920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6"/>
                  </a:lnTo>
                  <a:lnTo>
                    <a:pt x="2463" y="916"/>
                  </a:lnTo>
                  <a:lnTo>
                    <a:pt x="2463" y="916"/>
                  </a:lnTo>
                  <a:lnTo>
                    <a:pt x="2465" y="915"/>
                  </a:lnTo>
                  <a:lnTo>
                    <a:pt x="2467" y="915"/>
                  </a:lnTo>
                  <a:lnTo>
                    <a:pt x="2467" y="915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71" y="909"/>
                  </a:lnTo>
                  <a:lnTo>
                    <a:pt x="2471" y="909"/>
                  </a:lnTo>
                  <a:lnTo>
                    <a:pt x="2471" y="905"/>
                  </a:lnTo>
                  <a:lnTo>
                    <a:pt x="2473" y="903"/>
                  </a:lnTo>
                  <a:lnTo>
                    <a:pt x="2473" y="901"/>
                  </a:lnTo>
                  <a:lnTo>
                    <a:pt x="2473" y="901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4" y="898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6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2"/>
                  </a:lnTo>
                  <a:lnTo>
                    <a:pt x="2473" y="892"/>
                  </a:lnTo>
                  <a:lnTo>
                    <a:pt x="2473" y="890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6"/>
                  </a:lnTo>
                  <a:lnTo>
                    <a:pt x="2471" y="884"/>
                  </a:lnTo>
                  <a:lnTo>
                    <a:pt x="2471" y="884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4" y="882"/>
                  </a:lnTo>
                  <a:lnTo>
                    <a:pt x="2474" y="882"/>
                  </a:lnTo>
                  <a:lnTo>
                    <a:pt x="2476" y="882"/>
                  </a:lnTo>
                  <a:lnTo>
                    <a:pt x="2476" y="882"/>
                  </a:lnTo>
                  <a:lnTo>
                    <a:pt x="2478" y="882"/>
                  </a:lnTo>
                  <a:lnTo>
                    <a:pt x="2478" y="880"/>
                  </a:lnTo>
                  <a:lnTo>
                    <a:pt x="2478" y="880"/>
                  </a:lnTo>
                  <a:lnTo>
                    <a:pt x="2476" y="879"/>
                  </a:lnTo>
                  <a:close/>
                  <a:moveTo>
                    <a:pt x="625" y="347"/>
                  </a:moveTo>
                  <a:lnTo>
                    <a:pt x="625" y="347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1" y="345"/>
                  </a:lnTo>
                  <a:lnTo>
                    <a:pt x="619" y="345"/>
                  </a:lnTo>
                  <a:lnTo>
                    <a:pt x="619" y="347"/>
                  </a:lnTo>
                  <a:lnTo>
                    <a:pt x="619" y="347"/>
                  </a:lnTo>
                  <a:lnTo>
                    <a:pt x="621" y="348"/>
                  </a:lnTo>
                  <a:lnTo>
                    <a:pt x="621" y="348"/>
                  </a:lnTo>
                  <a:lnTo>
                    <a:pt x="623" y="348"/>
                  </a:lnTo>
                  <a:lnTo>
                    <a:pt x="623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5" y="348"/>
                  </a:lnTo>
                  <a:lnTo>
                    <a:pt x="625" y="347"/>
                  </a:lnTo>
                  <a:close/>
                  <a:moveTo>
                    <a:pt x="629" y="377"/>
                  </a:moveTo>
                  <a:lnTo>
                    <a:pt x="631" y="379"/>
                  </a:lnTo>
                  <a:lnTo>
                    <a:pt x="631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1" y="377"/>
                  </a:lnTo>
                  <a:lnTo>
                    <a:pt x="629" y="377"/>
                  </a:lnTo>
                  <a:lnTo>
                    <a:pt x="629" y="375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close/>
                  <a:moveTo>
                    <a:pt x="631" y="341"/>
                  </a:moveTo>
                  <a:lnTo>
                    <a:pt x="631" y="341"/>
                  </a:lnTo>
                  <a:lnTo>
                    <a:pt x="631" y="341"/>
                  </a:lnTo>
                  <a:lnTo>
                    <a:pt x="631" y="343"/>
                  </a:lnTo>
                  <a:lnTo>
                    <a:pt x="631" y="343"/>
                  </a:lnTo>
                  <a:lnTo>
                    <a:pt x="631" y="341"/>
                  </a:lnTo>
                  <a:lnTo>
                    <a:pt x="631" y="341"/>
                  </a:lnTo>
                  <a:lnTo>
                    <a:pt x="631" y="341"/>
                  </a:lnTo>
                  <a:close/>
                  <a:moveTo>
                    <a:pt x="623" y="362"/>
                  </a:moveTo>
                  <a:lnTo>
                    <a:pt x="623" y="362"/>
                  </a:lnTo>
                  <a:lnTo>
                    <a:pt x="623" y="362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2"/>
                  </a:lnTo>
                  <a:close/>
                  <a:moveTo>
                    <a:pt x="621" y="420"/>
                  </a:moveTo>
                  <a:lnTo>
                    <a:pt x="621" y="420"/>
                  </a:lnTo>
                  <a:lnTo>
                    <a:pt x="621" y="420"/>
                  </a:lnTo>
                  <a:lnTo>
                    <a:pt x="621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1" y="418"/>
                  </a:lnTo>
                  <a:lnTo>
                    <a:pt x="621" y="420"/>
                  </a:lnTo>
                  <a:close/>
                  <a:moveTo>
                    <a:pt x="621" y="384"/>
                  </a:moveTo>
                  <a:lnTo>
                    <a:pt x="621" y="384"/>
                  </a:lnTo>
                  <a:lnTo>
                    <a:pt x="621" y="384"/>
                  </a:lnTo>
                  <a:lnTo>
                    <a:pt x="619" y="386"/>
                  </a:lnTo>
                  <a:lnTo>
                    <a:pt x="621" y="386"/>
                  </a:lnTo>
                  <a:lnTo>
                    <a:pt x="621" y="386"/>
                  </a:lnTo>
                  <a:lnTo>
                    <a:pt x="623" y="384"/>
                  </a:lnTo>
                  <a:lnTo>
                    <a:pt x="621" y="384"/>
                  </a:lnTo>
                  <a:close/>
                  <a:moveTo>
                    <a:pt x="619" y="358"/>
                  </a:moveTo>
                  <a:lnTo>
                    <a:pt x="619" y="360"/>
                  </a:lnTo>
                  <a:lnTo>
                    <a:pt x="619" y="360"/>
                  </a:lnTo>
                  <a:lnTo>
                    <a:pt x="619" y="362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58"/>
                  </a:lnTo>
                  <a:lnTo>
                    <a:pt x="621" y="358"/>
                  </a:lnTo>
                  <a:lnTo>
                    <a:pt x="619" y="358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9" y="358"/>
                  </a:lnTo>
                  <a:lnTo>
                    <a:pt x="619" y="358"/>
                  </a:lnTo>
                  <a:close/>
                  <a:moveTo>
                    <a:pt x="629" y="347"/>
                  </a:moveTo>
                  <a:lnTo>
                    <a:pt x="629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9" y="347"/>
                  </a:lnTo>
                  <a:lnTo>
                    <a:pt x="629" y="347"/>
                  </a:lnTo>
                  <a:lnTo>
                    <a:pt x="631" y="348"/>
                  </a:lnTo>
                  <a:lnTo>
                    <a:pt x="631" y="347"/>
                  </a:lnTo>
                  <a:lnTo>
                    <a:pt x="629" y="347"/>
                  </a:lnTo>
                  <a:lnTo>
                    <a:pt x="629" y="347"/>
                  </a:lnTo>
                  <a:close/>
                  <a:moveTo>
                    <a:pt x="632" y="365"/>
                  </a:moveTo>
                  <a:lnTo>
                    <a:pt x="632" y="365"/>
                  </a:lnTo>
                  <a:lnTo>
                    <a:pt x="634" y="365"/>
                  </a:lnTo>
                  <a:lnTo>
                    <a:pt x="634" y="365"/>
                  </a:lnTo>
                  <a:lnTo>
                    <a:pt x="634" y="367"/>
                  </a:lnTo>
                  <a:lnTo>
                    <a:pt x="634" y="367"/>
                  </a:lnTo>
                  <a:lnTo>
                    <a:pt x="634" y="365"/>
                  </a:lnTo>
                  <a:lnTo>
                    <a:pt x="632" y="365"/>
                  </a:lnTo>
                  <a:close/>
                  <a:moveTo>
                    <a:pt x="631" y="373"/>
                  </a:moveTo>
                  <a:lnTo>
                    <a:pt x="631" y="373"/>
                  </a:lnTo>
                  <a:lnTo>
                    <a:pt x="631" y="373"/>
                  </a:lnTo>
                  <a:lnTo>
                    <a:pt x="629" y="373"/>
                  </a:lnTo>
                  <a:lnTo>
                    <a:pt x="629" y="373"/>
                  </a:lnTo>
                  <a:lnTo>
                    <a:pt x="631" y="373"/>
                  </a:lnTo>
                  <a:lnTo>
                    <a:pt x="631" y="375"/>
                  </a:lnTo>
                  <a:lnTo>
                    <a:pt x="632" y="375"/>
                  </a:lnTo>
                  <a:lnTo>
                    <a:pt x="632" y="375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5"/>
                  </a:lnTo>
                  <a:lnTo>
                    <a:pt x="634" y="375"/>
                  </a:lnTo>
                  <a:lnTo>
                    <a:pt x="632" y="373"/>
                  </a:lnTo>
                  <a:lnTo>
                    <a:pt x="631" y="373"/>
                  </a:lnTo>
                  <a:close/>
                  <a:moveTo>
                    <a:pt x="638" y="339"/>
                  </a:moveTo>
                  <a:lnTo>
                    <a:pt x="638" y="339"/>
                  </a:lnTo>
                  <a:lnTo>
                    <a:pt x="636" y="337"/>
                  </a:lnTo>
                  <a:lnTo>
                    <a:pt x="636" y="337"/>
                  </a:lnTo>
                  <a:lnTo>
                    <a:pt x="636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close/>
                  <a:moveTo>
                    <a:pt x="627" y="388"/>
                  </a:moveTo>
                  <a:lnTo>
                    <a:pt x="627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29" y="388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88"/>
                  </a:lnTo>
                  <a:lnTo>
                    <a:pt x="629" y="388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5" y="386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8"/>
                  </a:lnTo>
                  <a:lnTo>
                    <a:pt x="627" y="388"/>
                  </a:lnTo>
                  <a:close/>
                  <a:moveTo>
                    <a:pt x="636" y="365"/>
                  </a:move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7"/>
                  </a:lnTo>
                  <a:lnTo>
                    <a:pt x="636" y="365"/>
                  </a:lnTo>
                  <a:close/>
                  <a:moveTo>
                    <a:pt x="625" y="362"/>
                  </a:moveTo>
                  <a:lnTo>
                    <a:pt x="625" y="362"/>
                  </a:lnTo>
                  <a:lnTo>
                    <a:pt x="625" y="362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5" y="364"/>
                  </a:lnTo>
                  <a:lnTo>
                    <a:pt x="627" y="365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2"/>
                  </a:lnTo>
                  <a:lnTo>
                    <a:pt x="625" y="362"/>
                  </a:lnTo>
                  <a:close/>
                  <a:moveTo>
                    <a:pt x="627" y="375"/>
                  </a:moveTo>
                  <a:lnTo>
                    <a:pt x="627" y="375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9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close/>
                  <a:moveTo>
                    <a:pt x="629" y="352"/>
                  </a:move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close/>
                  <a:moveTo>
                    <a:pt x="623" y="326"/>
                  </a:moveTo>
                  <a:lnTo>
                    <a:pt x="623" y="328"/>
                  </a:lnTo>
                  <a:lnTo>
                    <a:pt x="623" y="330"/>
                  </a:lnTo>
                  <a:lnTo>
                    <a:pt x="625" y="330"/>
                  </a:lnTo>
                  <a:lnTo>
                    <a:pt x="625" y="330"/>
                  </a:lnTo>
                  <a:lnTo>
                    <a:pt x="627" y="330"/>
                  </a:lnTo>
                  <a:lnTo>
                    <a:pt x="629" y="330"/>
                  </a:lnTo>
                  <a:lnTo>
                    <a:pt x="629" y="330"/>
                  </a:lnTo>
                  <a:lnTo>
                    <a:pt x="631" y="330"/>
                  </a:lnTo>
                  <a:lnTo>
                    <a:pt x="631" y="328"/>
                  </a:lnTo>
                  <a:lnTo>
                    <a:pt x="632" y="328"/>
                  </a:lnTo>
                  <a:lnTo>
                    <a:pt x="634" y="328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0"/>
                  </a:lnTo>
                  <a:lnTo>
                    <a:pt x="638" y="330"/>
                  </a:lnTo>
                  <a:lnTo>
                    <a:pt x="636" y="330"/>
                  </a:lnTo>
                  <a:lnTo>
                    <a:pt x="636" y="331"/>
                  </a:lnTo>
                  <a:lnTo>
                    <a:pt x="638" y="331"/>
                  </a:lnTo>
                  <a:lnTo>
                    <a:pt x="634" y="331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6" y="333"/>
                  </a:lnTo>
                  <a:lnTo>
                    <a:pt x="638" y="335"/>
                  </a:lnTo>
                  <a:lnTo>
                    <a:pt x="640" y="335"/>
                  </a:lnTo>
                  <a:lnTo>
                    <a:pt x="640" y="335"/>
                  </a:lnTo>
                  <a:lnTo>
                    <a:pt x="638" y="335"/>
                  </a:lnTo>
                  <a:lnTo>
                    <a:pt x="638" y="335"/>
                  </a:lnTo>
                  <a:lnTo>
                    <a:pt x="636" y="335"/>
                  </a:lnTo>
                  <a:lnTo>
                    <a:pt x="636" y="335"/>
                  </a:lnTo>
                  <a:lnTo>
                    <a:pt x="638" y="337"/>
                  </a:lnTo>
                  <a:lnTo>
                    <a:pt x="638" y="337"/>
                  </a:lnTo>
                  <a:lnTo>
                    <a:pt x="640" y="339"/>
                  </a:lnTo>
                  <a:lnTo>
                    <a:pt x="638" y="339"/>
                  </a:lnTo>
                  <a:lnTo>
                    <a:pt x="644" y="341"/>
                  </a:lnTo>
                  <a:lnTo>
                    <a:pt x="648" y="341"/>
                  </a:lnTo>
                  <a:lnTo>
                    <a:pt x="648" y="339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5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51" y="335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3"/>
                  </a:lnTo>
                  <a:lnTo>
                    <a:pt x="649" y="331"/>
                  </a:lnTo>
                  <a:lnTo>
                    <a:pt x="649" y="331"/>
                  </a:lnTo>
                  <a:lnTo>
                    <a:pt x="649" y="330"/>
                  </a:lnTo>
                  <a:lnTo>
                    <a:pt x="651" y="328"/>
                  </a:lnTo>
                  <a:lnTo>
                    <a:pt x="651" y="326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48" y="322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14"/>
                  </a:lnTo>
                  <a:lnTo>
                    <a:pt x="644" y="316"/>
                  </a:lnTo>
                  <a:lnTo>
                    <a:pt x="646" y="316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38" y="318"/>
                  </a:lnTo>
                  <a:lnTo>
                    <a:pt x="636" y="318"/>
                  </a:lnTo>
                  <a:lnTo>
                    <a:pt x="634" y="316"/>
                  </a:lnTo>
                  <a:lnTo>
                    <a:pt x="632" y="316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1" y="318"/>
                  </a:lnTo>
                  <a:lnTo>
                    <a:pt x="629" y="318"/>
                  </a:lnTo>
                  <a:lnTo>
                    <a:pt x="629" y="318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22"/>
                  </a:lnTo>
                  <a:lnTo>
                    <a:pt x="627" y="322"/>
                  </a:lnTo>
                  <a:lnTo>
                    <a:pt x="623" y="324"/>
                  </a:lnTo>
                  <a:lnTo>
                    <a:pt x="621" y="324"/>
                  </a:lnTo>
                  <a:lnTo>
                    <a:pt x="621" y="326"/>
                  </a:lnTo>
                  <a:lnTo>
                    <a:pt x="623" y="326"/>
                  </a:lnTo>
                  <a:close/>
                  <a:moveTo>
                    <a:pt x="615" y="420"/>
                  </a:moveTo>
                  <a:lnTo>
                    <a:pt x="615" y="420"/>
                  </a:lnTo>
                  <a:lnTo>
                    <a:pt x="615" y="420"/>
                  </a:lnTo>
                  <a:lnTo>
                    <a:pt x="615" y="422"/>
                  </a:lnTo>
                  <a:lnTo>
                    <a:pt x="617" y="422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5" y="420"/>
                  </a:lnTo>
                  <a:close/>
                  <a:moveTo>
                    <a:pt x="623" y="331"/>
                  </a:moveTo>
                  <a:lnTo>
                    <a:pt x="623" y="331"/>
                  </a:lnTo>
                  <a:lnTo>
                    <a:pt x="621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5" y="331"/>
                  </a:lnTo>
                  <a:lnTo>
                    <a:pt x="625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close/>
                  <a:moveTo>
                    <a:pt x="617" y="422"/>
                  </a:moveTo>
                  <a:lnTo>
                    <a:pt x="617" y="422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7" y="422"/>
                  </a:lnTo>
                  <a:close/>
                  <a:moveTo>
                    <a:pt x="610" y="432"/>
                  </a:moveTo>
                  <a:lnTo>
                    <a:pt x="610" y="432"/>
                  </a:lnTo>
                  <a:lnTo>
                    <a:pt x="608" y="432"/>
                  </a:lnTo>
                  <a:lnTo>
                    <a:pt x="610" y="432"/>
                  </a:lnTo>
                  <a:close/>
                  <a:moveTo>
                    <a:pt x="610" y="337"/>
                  </a:move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08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close/>
                  <a:moveTo>
                    <a:pt x="612" y="356"/>
                  </a:moveTo>
                  <a:lnTo>
                    <a:pt x="612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6"/>
                  </a:lnTo>
                  <a:lnTo>
                    <a:pt x="612" y="356"/>
                  </a:lnTo>
                  <a:lnTo>
                    <a:pt x="612" y="356"/>
                  </a:lnTo>
                  <a:close/>
                  <a:moveTo>
                    <a:pt x="617" y="339"/>
                  </a:moveTo>
                  <a:lnTo>
                    <a:pt x="617" y="337"/>
                  </a:lnTo>
                  <a:lnTo>
                    <a:pt x="617" y="337"/>
                  </a:lnTo>
                  <a:lnTo>
                    <a:pt x="617" y="337"/>
                  </a:lnTo>
                  <a:lnTo>
                    <a:pt x="615" y="333"/>
                  </a:lnTo>
                  <a:lnTo>
                    <a:pt x="614" y="333"/>
                  </a:lnTo>
                  <a:lnTo>
                    <a:pt x="614" y="333"/>
                  </a:lnTo>
                  <a:lnTo>
                    <a:pt x="614" y="335"/>
                  </a:lnTo>
                  <a:lnTo>
                    <a:pt x="614" y="337"/>
                  </a:lnTo>
                  <a:lnTo>
                    <a:pt x="612" y="339"/>
                  </a:lnTo>
                  <a:lnTo>
                    <a:pt x="614" y="339"/>
                  </a:lnTo>
                  <a:lnTo>
                    <a:pt x="615" y="339"/>
                  </a:lnTo>
                  <a:lnTo>
                    <a:pt x="615" y="339"/>
                  </a:lnTo>
                  <a:lnTo>
                    <a:pt x="617" y="341"/>
                  </a:lnTo>
                  <a:lnTo>
                    <a:pt x="617" y="343"/>
                  </a:lnTo>
                  <a:lnTo>
                    <a:pt x="617" y="343"/>
                  </a:lnTo>
                  <a:lnTo>
                    <a:pt x="617" y="345"/>
                  </a:lnTo>
                  <a:lnTo>
                    <a:pt x="619" y="345"/>
                  </a:lnTo>
                  <a:lnTo>
                    <a:pt x="623" y="343"/>
                  </a:lnTo>
                  <a:lnTo>
                    <a:pt x="623" y="341"/>
                  </a:lnTo>
                  <a:lnTo>
                    <a:pt x="623" y="341"/>
                  </a:lnTo>
                  <a:lnTo>
                    <a:pt x="625" y="339"/>
                  </a:lnTo>
                  <a:lnTo>
                    <a:pt x="623" y="339"/>
                  </a:lnTo>
                  <a:lnTo>
                    <a:pt x="623" y="339"/>
                  </a:lnTo>
                  <a:lnTo>
                    <a:pt x="621" y="339"/>
                  </a:lnTo>
                  <a:lnTo>
                    <a:pt x="619" y="339"/>
                  </a:lnTo>
                  <a:lnTo>
                    <a:pt x="617" y="339"/>
                  </a:lnTo>
                  <a:close/>
                  <a:moveTo>
                    <a:pt x="657" y="394"/>
                  </a:moveTo>
                  <a:lnTo>
                    <a:pt x="655" y="394"/>
                  </a:lnTo>
                  <a:lnTo>
                    <a:pt x="655" y="394"/>
                  </a:lnTo>
                  <a:lnTo>
                    <a:pt x="655" y="394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6"/>
                  </a:lnTo>
                  <a:lnTo>
                    <a:pt x="659" y="396"/>
                  </a:lnTo>
                  <a:lnTo>
                    <a:pt x="659" y="394"/>
                  </a:lnTo>
                  <a:lnTo>
                    <a:pt x="659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close/>
                  <a:moveTo>
                    <a:pt x="651" y="339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39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1" y="339"/>
                  </a:lnTo>
                  <a:close/>
                  <a:moveTo>
                    <a:pt x="623" y="441"/>
                  </a:moveTo>
                  <a:lnTo>
                    <a:pt x="621" y="441"/>
                  </a:lnTo>
                  <a:lnTo>
                    <a:pt x="623" y="441"/>
                  </a:lnTo>
                  <a:lnTo>
                    <a:pt x="623" y="441"/>
                  </a:lnTo>
                  <a:close/>
                  <a:moveTo>
                    <a:pt x="623" y="354"/>
                  </a:moveTo>
                  <a:lnTo>
                    <a:pt x="625" y="354"/>
                  </a:lnTo>
                  <a:lnTo>
                    <a:pt x="625" y="356"/>
                  </a:lnTo>
                  <a:lnTo>
                    <a:pt x="625" y="354"/>
                  </a:lnTo>
                  <a:lnTo>
                    <a:pt x="625" y="352"/>
                  </a:lnTo>
                  <a:lnTo>
                    <a:pt x="623" y="350"/>
                  </a:lnTo>
                  <a:lnTo>
                    <a:pt x="621" y="350"/>
                  </a:lnTo>
                  <a:lnTo>
                    <a:pt x="621" y="350"/>
                  </a:lnTo>
                  <a:lnTo>
                    <a:pt x="623" y="352"/>
                  </a:lnTo>
                  <a:lnTo>
                    <a:pt x="623" y="354"/>
                  </a:lnTo>
                  <a:close/>
                  <a:moveTo>
                    <a:pt x="653" y="345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5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3" y="345"/>
                  </a:lnTo>
                  <a:lnTo>
                    <a:pt x="653" y="345"/>
                  </a:lnTo>
                  <a:lnTo>
                    <a:pt x="653" y="345"/>
                  </a:lnTo>
                  <a:close/>
                  <a:moveTo>
                    <a:pt x="655" y="347"/>
                  </a:moveTo>
                  <a:lnTo>
                    <a:pt x="655" y="348"/>
                  </a:lnTo>
                  <a:lnTo>
                    <a:pt x="655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7"/>
                  </a:lnTo>
                  <a:lnTo>
                    <a:pt x="655" y="347"/>
                  </a:lnTo>
                  <a:close/>
                  <a:moveTo>
                    <a:pt x="634" y="371"/>
                  </a:moveTo>
                  <a:lnTo>
                    <a:pt x="636" y="371"/>
                  </a:lnTo>
                  <a:lnTo>
                    <a:pt x="636" y="371"/>
                  </a:lnTo>
                  <a:lnTo>
                    <a:pt x="636" y="369"/>
                  </a:lnTo>
                  <a:lnTo>
                    <a:pt x="634" y="371"/>
                  </a:lnTo>
                  <a:close/>
                  <a:moveTo>
                    <a:pt x="663" y="400"/>
                  </a:moveTo>
                  <a:lnTo>
                    <a:pt x="663" y="401"/>
                  </a:lnTo>
                  <a:lnTo>
                    <a:pt x="663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3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3" y="400"/>
                  </a:lnTo>
                  <a:lnTo>
                    <a:pt x="663" y="400"/>
                  </a:lnTo>
                  <a:close/>
                  <a:moveTo>
                    <a:pt x="663" y="331"/>
                  </a:moveTo>
                  <a:lnTo>
                    <a:pt x="663" y="331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5" y="331"/>
                  </a:lnTo>
                  <a:lnTo>
                    <a:pt x="665" y="331"/>
                  </a:lnTo>
                  <a:lnTo>
                    <a:pt x="663" y="331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1" y="328"/>
                  </a:lnTo>
                  <a:lnTo>
                    <a:pt x="661" y="328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3" y="331"/>
                  </a:lnTo>
                  <a:close/>
                  <a:moveTo>
                    <a:pt x="668" y="407"/>
                  </a:move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close/>
                  <a:moveTo>
                    <a:pt x="727" y="559"/>
                  </a:moveTo>
                  <a:lnTo>
                    <a:pt x="727" y="559"/>
                  </a:lnTo>
                  <a:lnTo>
                    <a:pt x="727" y="559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close/>
                  <a:moveTo>
                    <a:pt x="636" y="437"/>
                  </a:moveTo>
                  <a:lnTo>
                    <a:pt x="638" y="439"/>
                  </a:lnTo>
                  <a:lnTo>
                    <a:pt x="640" y="439"/>
                  </a:lnTo>
                  <a:lnTo>
                    <a:pt x="642" y="437"/>
                  </a:lnTo>
                  <a:lnTo>
                    <a:pt x="642" y="434"/>
                  </a:lnTo>
                  <a:lnTo>
                    <a:pt x="642" y="432"/>
                  </a:lnTo>
                  <a:lnTo>
                    <a:pt x="646" y="432"/>
                  </a:lnTo>
                  <a:lnTo>
                    <a:pt x="646" y="430"/>
                  </a:lnTo>
                  <a:lnTo>
                    <a:pt x="648" y="428"/>
                  </a:lnTo>
                  <a:lnTo>
                    <a:pt x="646" y="428"/>
                  </a:lnTo>
                  <a:lnTo>
                    <a:pt x="644" y="424"/>
                  </a:lnTo>
                  <a:lnTo>
                    <a:pt x="642" y="424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0" y="420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4" y="422"/>
                  </a:lnTo>
                  <a:lnTo>
                    <a:pt x="632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4"/>
                  </a:lnTo>
                  <a:lnTo>
                    <a:pt x="629" y="422"/>
                  </a:lnTo>
                  <a:lnTo>
                    <a:pt x="629" y="420"/>
                  </a:lnTo>
                  <a:lnTo>
                    <a:pt x="629" y="420"/>
                  </a:lnTo>
                  <a:lnTo>
                    <a:pt x="629" y="422"/>
                  </a:lnTo>
                  <a:lnTo>
                    <a:pt x="627" y="422"/>
                  </a:lnTo>
                  <a:lnTo>
                    <a:pt x="625" y="424"/>
                  </a:lnTo>
                  <a:lnTo>
                    <a:pt x="625" y="424"/>
                  </a:lnTo>
                  <a:lnTo>
                    <a:pt x="625" y="428"/>
                  </a:lnTo>
                  <a:lnTo>
                    <a:pt x="623" y="428"/>
                  </a:lnTo>
                  <a:lnTo>
                    <a:pt x="623" y="430"/>
                  </a:lnTo>
                  <a:lnTo>
                    <a:pt x="627" y="434"/>
                  </a:lnTo>
                  <a:lnTo>
                    <a:pt x="629" y="434"/>
                  </a:lnTo>
                  <a:lnTo>
                    <a:pt x="629" y="434"/>
                  </a:lnTo>
                  <a:lnTo>
                    <a:pt x="629" y="436"/>
                  </a:lnTo>
                  <a:lnTo>
                    <a:pt x="631" y="441"/>
                  </a:lnTo>
                  <a:lnTo>
                    <a:pt x="632" y="441"/>
                  </a:lnTo>
                  <a:lnTo>
                    <a:pt x="632" y="441"/>
                  </a:lnTo>
                  <a:lnTo>
                    <a:pt x="632" y="439"/>
                  </a:lnTo>
                  <a:lnTo>
                    <a:pt x="634" y="436"/>
                  </a:lnTo>
                  <a:lnTo>
                    <a:pt x="636" y="437"/>
                  </a:lnTo>
                  <a:close/>
                  <a:moveTo>
                    <a:pt x="634" y="454"/>
                  </a:move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close/>
                  <a:moveTo>
                    <a:pt x="496" y="757"/>
                  </a:moveTo>
                  <a:lnTo>
                    <a:pt x="492" y="756"/>
                  </a:lnTo>
                  <a:lnTo>
                    <a:pt x="490" y="754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7" y="754"/>
                  </a:lnTo>
                  <a:lnTo>
                    <a:pt x="485" y="752"/>
                  </a:lnTo>
                  <a:lnTo>
                    <a:pt x="483" y="752"/>
                  </a:lnTo>
                  <a:lnTo>
                    <a:pt x="481" y="752"/>
                  </a:lnTo>
                  <a:lnTo>
                    <a:pt x="477" y="756"/>
                  </a:lnTo>
                  <a:lnTo>
                    <a:pt x="479" y="756"/>
                  </a:lnTo>
                  <a:lnTo>
                    <a:pt x="489" y="763"/>
                  </a:lnTo>
                  <a:lnTo>
                    <a:pt x="489" y="763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90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4" y="765"/>
                  </a:lnTo>
                  <a:lnTo>
                    <a:pt x="496" y="765"/>
                  </a:lnTo>
                  <a:lnTo>
                    <a:pt x="498" y="765"/>
                  </a:lnTo>
                  <a:lnTo>
                    <a:pt x="498" y="765"/>
                  </a:lnTo>
                  <a:lnTo>
                    <a:pt x="496" y="763"/>
                  </a:lnTo>
                  <a:lnTo>
                    <a:pt x="496" y="763"/>
                  </a:lnTo>
                  <a:lnTo>
                    <a:pt x="498" y="761"/>
                  </a:lnTo>
                  <a:lnTo>
                    <a:pt x="498" y="761"/>
                  </a:lnTo>
                  <a:lnTo>
                    <a:pt x="498" y="759"/>
                  </a:lnTo>
                  <a:lnTo>
                    <a:pt x="498" y="757"/>
                  </a:lnTo>
                  <a:lnTo>
                    <a:pt x="496" y="757"/>
                  </a:lnTo>
                  <a:close/>
                  <a:moveTo>
                    <a:pt x="738" y="193"/>
                  </a:moveTo>
                  <a:lnTo>
                    <a:pt x="738" y="195"/>
                  </a:lnTo>
                  <a:lnTo>
                    <a:pt x="740" y="195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89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close/>
                  <a:moveTo>
                    <a:pt x="720" y="195"/>
                  </a:moveTo>
                  <a:lnTo>
                    <a:pt x="720" y="195"/>
                  </a:lnTo>
                  <a:lnTo>
                    <a:pt x="721" y="197"/>
                  </a:lnTo>
                  <a:lnTo>
                    <a:pt x="723" y="197"/>
                  </a:lnTo>
                  <a:lnTo>
                    <a:pt x="723" y="199"/>
                  </a:lnTo>
                  <a:lnTo>
                    <a:pt x="721" y="201"/>
                  </a:lnTo>
                  <a:lnTo>
                    <a:pt x="721" y="201"/>
                  </a:lnTo>
                  <a:lnTo>
                    <a:pt x="721" y="203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6"/>
                  </a:lnTo>
                  <a:lnTo>
                    <a:pt x="721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5"/>
                  </a:lnTo>
                  <a:lnTo>
                    <a:pt x="725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5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9" y="203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31" y="199"/>
                  </a:lnTo>
                  <a:lnTo>
                    <a:pt x="731" y="199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29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5" y="197"/>
                  </a:lnTo>
                  <a:lnTo>
                    <a:pt x="725" y="197"/>
                  </a:lnTo>
                  <a:lnTo>
                    <a:pt x="723" y="197"/>
                  </a:lnTo>
                  <a:lnTo>
                    <a:pt x="723" y="197"/>
                  </a:lnTo>
                  <a:lnTo>
                    <a:pt x="723" y="195"/>
                  </a:lnTo>
                  <a:lnTo>
                    <a:pt x="723" y="193"/>
                  </a:lnTo>
                  <a:lnTo>
                    <a:pt x="723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1"/>
                  </a:lnTo>
                  <a:lnTo>
                    <a:pt x="720" y="191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0" y="195"/>
                  </a:lnTo>
                  <a:lnTo>
                    <a:pt x="720" y="195"/>
                  </a:lnTo>
                  <a:close/>
                  <a:moveTo>
                    <a:pt x="718" y="189"/>
                  </a:move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20" y="189"/>
                  </a:lnTo>
                  <a:lnTo>
                    <a:pt x="720" y="189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close/>
                  <a:moveTo>
                    <a:pt x="621" y="468"/>
                  </a:moveTo>
                  <a:lnTo>
                    <a:pt x="621" y="468"/>
                  </a:lnTo>
                  <a:lnTo>
                    <a:pt x="623" y="466"/>
                  </a:lnTo>
                  <a:lnTo>
                    <a:pt x="621" y="466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21" y="468"/>
                  </a:lnTo>
                  <a:close/>
                  <a:moveTo>
                    <a:pt x="759" y="788"/>
                  </a:moveTo>
                  <a:lnTo>
                    <a:pt x="759" y="788"/>
                  </a:lnTo>
                  <a:lnTo>
                    <a:pt x="761" y="788"/>
                  </a:lnTo>
                  <a:lnTo>
                    <a:pt x="761" y="788"/>
                  </a:lnTo>
                  <a:lnTo>
                    <a:pt x="759" y="788"/>
                  </a:lnTo>
                  <a:lnTo>
                    <a:pt x="759" y="788"/>
                  </a:lnTo>
                  <a:lnTo>
                    <a:pt x="759" y="788"/>
                  </a:lnTo>
                  <a:close/>
                  <a:moveTo>
                    <a:pt x="750" y="795"/>
                  </a:moveTo>
                  <a:lnTo>
                    <a:pt x="752" y="797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0" y="795"/>
                  </a:lnTo>
                  <a:close/>
                  <a:moveTo>
                    <a:pt x="612" y="335"/>
                  </a:moveTo>
                  <a:lnTo>
                    <a:pt x="612" y="333"/>
                  </a:lnTo>
                  <a:lnTo>
                    <a:pt x="612" y="333"/>
                  </a:lnTo>
                  <a:lnTo>
                    <a:pt x="612" y="333"/>
                  </a:lnTo>
                  <a:lnTo>
                    <a:pt x="610" y="333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33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2" y="335"/>
                  </a:lnTo>
                  <a:close/>
                  <a:moveTo>
                    <a:pt x="699" y="214"/>
                  </a:moveTo>
                  <a:lnTo>
                    <a:pt x="699" y="212"/>
                  </a:lnTo>
                  <a:lnTo>
                    <a:pt x="699" y="214"/>
                  </a:lnTo>
                  <a:lnTo>
                    <a:pt x="699" y="214"/>
                  </a:lnTo>
                  <a:close/>
                  <a:moveTo>
                    <a:pt x="684" y="536"/>
                  </a:moveTo>
                  <a:lnTo>
                    <a:pt x="685" y="536"/>
                  </a:lnTo>
                  <a:lnTo>
                    <a:pt x="685" y="536"/>
                  </a:lnTo>
                  <a:lnTo>
                    <a:pt x="687" y="536"/>
                  </a:lnTo>
                  <a:lnTo>
                    <a:pt x="689" y="536"/>
                  </a:lnTo>
                  <a:lnTo>
                    <a:pt x="691" y="538"/>
                  </a:lnTo>
                  <a:lnTo>
                    <a:pt x="691" y="538"/>
                  </a:lnTo>
                  <a:lnTo>
                    <a:pt x="693" y="540"/>
                  </a:lnTo>
                  <a:lnTo>
                    <a:pt x="693" y="540"/>
                  </a:lnTo>
                  <a:lnTo>
                    <a:pt x="695" y="540"/>
                  </a:lnTo>
                  <a:lnTo>
                    <a:pt x="699" y="540"/>
                  </a:lnTo>
                  <a:lnTo>
                    <a:pt x="703" y="540"/>
                  </a:lnTo>
                  <a:lnTo>
                    <a:pt x="704" y="540"/>
                  </a:lnTo>
                  <a:lnTo>
                    <a:pt x="704" y="540"/>
                  </a:lnTo>
                  <a:lnTo>
                    <a:pt x="706" y="538"/>
                  </a:lnTo>
                  <a:lnTo>
                    <a:pt x="706" y="538"/>
                  </a:lnTo>
                  <a:lnTo>
                    <a:pt x="710" y="536"/>
                  </a:lnTo>
                  <a:lnTo>
                    <a:pt x="712" y="536"/>
                  </a:lnTo>
                  <a:lnTo>
                    <a:pt x="712" y="536"/>
                  </a:lnTo>
                  <a:lnTo>
                    <a:pt x="714" y="538"/>
                  </a:lnTo>
                  <a:lnTo>
                    <a:pt x="714" y="540"/>
                  </a:lnTo>
                  <a:lnTo>
                    <a:pt x="716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3" y="540"/>
                  </a:lnTo>
                  <a:lnTo>
                    <a:pt x="725" y="542"/>
                  </a:lnTo>
                  <a:lnTo>
                    <a:pt x="727" y="542"/>
                  </a:lnTo>
                  <a:lnTo>
                    <a:pt x="727" y="542"/>
                  </a:lnTo>
                  <a:lnTo>
                    <a:pt x="727" y="543"/>
                  </a:lnTo>
                  <a:lnTo>
                    <a:pt x="727" y="545"/>
                  </a:lnTo>
                  <a:lnTo>
                    <a:pt x="727" y="547"/>
                  </a:lnTo>
                  <a:lnTo>
                    <a:pt x="727" y="547"/>
                  </a:lnTo>
                  <a:lnTo>
                    <a:pt x="729" y="549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3"/>
                  </a:lnTo>
                  <a:lnTo>
                    <a:pt x="729" y="555"/>
                  </a:lnTo>
                  <a:lnTo>
                    <a:pt x="729" y="559"/>
                  </a:lnTo>
                  <a:lnTo>
                    <a:pt x="731" y="559"/>
                  </a:lnTo>
                  <a:lnTo>
                    <a:pt x="735" y="561"/>
                  </a:lnTo>
                  <a:lnTo>
                    <a:pt x="737" y="562"/>
                  </a:lnTo>
                  <a:lnTo>
                    <a:pt x="737" y="564"/>
                  </a:lnTo>
                  <a:lnTo>
                    <a:pt x="737" y="568"/>
                  </a:lnTo>
                  <a:lnTo>
                    <a:pt x="735" y="570"/>
                  </a:lnTo>
                  <a:lnTo>
                    <a:pt x="735" y="574"/>
                  </a:lnTo>
                  <a:lnTo>
                    <a:pt x="735" y="578"/>
                  </a:lnTo>
                  <a:lnTo>
                    <a:pt x="737" y="579"/>
                  </a:lnTo>
                  <a:lnTo>
                    <a:pt x="740" y="587"/>
                  </a:lnTo>
                  <a:lnTo>
                    <a:pt x="742" y="587"/>
                  </a:lnTo>
                  <a:lnTo>
                    <a:pt x="746" y="587"/>
                  </a:lnTo>
                  <a:lnTo>
                    <a:pt x="748" y="587"/>
                  </a:lnTo>
                  <a:lnTo>
                    <a:pt x="761" y="593"/>
                  </a:lnTo>
                  <a:lnTo>
                    <a:pt x="765" y="596"/>
                  </a:lnTo>
                  <a:lnTo>
                    <a:pt x="767" y="596"/>
                  </a:lnTo>
                  <a:lnTo>
                    <a:pt x="769" y="596"/>
                  </a:lnTo>
                  <a:lnTo>
                    <a:pt x="771" y="596"/>
                  </a:lnTo>
                  <a:lnTo>
                    <a:pt x="771" y="596"/>
                  </a:lnTo>
                  <a:lnTo>
                    <a:pt x="773" y="598"/>
                  </a:lnTo>
                  <a:lnTo>
                    <a:pt x="773" y="600"/>
                  </a:lnTo>
                  <a:lnTo>
                    <a:pt x="774" y="600"/>
                  </a:lnTo>
                  <a:lnTo>
                    <a:pt x="774" y="600"/>
                  </a:lnTo>
                  <a:lnTo>
                    <a:pt x="774" y="602"/>
                  </a:lnTo>
                  <a:lnTo>
                    <a:pt x="776" y="604"/>
                  </a:lnTo>
                  <a:lnTo>
                    <a:pt x="776" y="604"/>
                  </a:lnTo>
                  <a:lnTo>
                    <a:pt x="776" y="606"/>
                  </a:lnTo>
                  <a:lnTo>
                    <a:pt x="778" y="604"/>
                  </a:lnTo>
                  <a:lnTo>
                    <a:pt x="778" y="604"/>
                  </a:lnTo>
                  <a:lnTo>
                    <a:pt x="780" y="606"/>
                  </a:lnTo>
                  <a:lnTo>
                    <a:pt x="780" y="604"/>
                  </a:lnTo>
                  <a:lnTo>
                    <a:pt x="782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2"/>
                  </a:lnTo>
                  <a:lnTo>
                    <a:pt x="791" y="602"/>
                  </a:lnTo>
                  <a:lnTo>
                    <a:pt x="791" y="600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0" y="598"/>
                  </a:lnTo>
                  <a:lnTo>
                    <a:pt x="790" y="598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2" y="595"/>
                  </a:lnTo>
                  <a:lnTo>
                    <a:pt x="782" y="593"/>
                  </a:lnTo>
                  <a:lnTo>
                    <a:pt x="782" y="589"/>
                  </a:lnTo>
                  <a:lnTo>
                    <a:pt x="786" y="578"/>
                  </a:lnTo>
                  <a:lnTo>
                    <a:pt x="790" y="574"/>
                  </a:lnTo>
                  <a:lnTo>
                    <a:pt x="791" y="572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5" y="570"/>
                  </a:lnTo>
                  <a:lnTo>
                    <a:pt x="795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5" y="568"/>
                  </a:lnTo>
                  <a:lnTo>
                    <a:pt x="793" y="568"/>
                  </a:lnTo>
                  <a:lnTo>
                    <a:pt x="791" y="568"/>
                  </a:lnTo>
                  <a:lnTo>
                    <a:pt x="788" y="566"/>
                  </a:lnTo>
                  <a:lnTo>
                    <a:pt x="778" y="566"/>
                  </a:lnTo>
                  <a:lnTo>
                    <a:pt x="771" y="562"/>
                  </a:lnTo>
                  <a:lnTo>
                    <a:pt x="771" y="562"/>
                  </a:lnTo>
                  <a:lnTo>
                    <a:pt x="769" y="564"/>
                  </a:lnTo>
                  <a:lnTo>
                    <a:pt x="769" y="564"/>
                  </a:lnTo>
                  <a:lnTo>
                    <a:pt x="767" y="562"/>
                  </a:lnTo>
                  <a:lnTo>
                    <a:pt x="765" y="562"/>
                  </a:lnTo>
                  <a:lnTo>
                    <a:pt x="763" y="561"/>
                  </a:lnTo>
                  <a:lnTo>
                    <a:pt x="761" y="559"/>
                  </a:lnTo>
                  <a:lnTo>
                    <a:pt x="759" y="555"/>
                  </a:lnTo>
                  <a:lnTo>
                    <a:pt x="756" y="543"/>
                  </a:lnTo>
                  <a:lnTo>
                    <a:pt x="752" y="532"/>
                  </a:lnTo>
                  <a:lnTo>
                    <a:pt x="752" y="528"/>
                  </a:lnTo>
                  <a:lnTo>
                    <a:pt x="754" y="525"/>
                  </a:lnTo>
                  <a:lnTo>
                    <a:pt x="754" y="525"/>
                  </a:lnTo>
                  <a:lnTo>
                    <a:pt x="754" y="523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7"/>
                  </a:lnTo>
                  <a:lnTo>
                    <a:pt x="750" y="517"/>
                  </a:lnTo>
                  <a:lnTo>
                    <a:pt x="748" y="517"/>
                  </a:lnTo>
                  <a:lnTo>
                    <a:pt x="748" y="517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1"/>
                  </a:lnTo>
                  <a:lnTo>
                    <a:pt x="746" y="511"/>
                  </a:lnTo>
                  <a:lnTo>
                    <a:pt x="744" y="511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0" y="500"/>
                  </a:lnTo>
                  <a:lnTo>
                    <a:pt x="740" y="500"/>
                  </a:lnTo>
                  <a:lnTo>
                    <a:pt x="738" y="500"/>
                  </a:lnTo>
                  <a:lnTo>
                    <a:pt x="738" y="500"/>
                  </a:lnTo>
                  <a:lnTo>
                    <a:pt x="737" y="500"/>
                  </a:lnTo>
                  <a:lnTo>
                    <a:pt x="737" y="500"/>
                  </a:lnTo>
                  <a:lnTo>
                    <a:pt x="737" y="498"/>
                  </a:lnTo>
                  <a:lnTo>
                    <a:pt x="735" y="498"/>
                  </a:lnTo>
                  <a:lnTo>
                    <a:pt x="735" y="498"/>
                  </a:lnTo>
                  <a:lnTo>
                    <a:pt x="733" y="498"/>
                  </a:lnTo>
                  <a:lnTo>
                    <a:pt x="731" y="500"/>
                  </a:lnTo>
                  <a:lnTo>
                    <a:pt x="729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2"/>
                  </a:lnTo>
                  <a:lnTo>
                    <a:pt x="723" y="502"/>
                  </a:lnTo>
                  <a:lnTo>
                    <a:pt x="723" y="504"/>
                  </a:lnTo>
                  <a:lnTo>
                    <a:pt x="723" y="504"/>
                  </a:lnTo>
                  <a:lnTo>
                    <a:pt x="723" y="506"/>
                  </a:lnTo>
                  <a:lnTo>
                    <a:pt x="723" y="506"/>
                  </a:lnTo>
                  <a:lnTo>
                    <a:pt x="725" y="507"/>
                  </a:lnTo>
                  <a:lnTo>
                    <a:pt x="725" y="507"/>
                  </a:lnTo>
                  <a:lnTo>
                    <a:pt x="725" y="509"/>
                  </a:lnTo>
                  <a:lnTo>
                    <a:pt x="725" y="511"/>
                  </a:lnTo>
                  <a:lnTo>
                    <a:pt x="725" y="513"/>
                  </a:lnTo>
                  <a:lnTo>
                    <a:pt x="727" y="515"/>
                  </a:lnTo>
                  <a:lnTo>
                    <a:pt x="727" y="517"/>
                  </a:lnTo>
                  <a:lnTo>
                    <a:pt x="729" y="517"/>
                  </a:lnTo>
                  <a:lnTo>
                    <a:pt x="727" y="517"/>
                  </a:lnTo>
                  <a:lnTo>
                    <a:pt x="727" y="517"/>
                  </a:lnTo>
                  <a:lnTo>
                    <a:pt x="725" y="517"/>
                  </a:lnTo>
                  <a:lnTo>
                    <a:pt x="725" y="515"/>
                  </a:lnTo>
                  <a:lnTo>
                    <a:pt x="725" y="515"/>
                  </a:lnTo>
                  <a:lnTo>
                    <a:pt x="723" y="515"/>
                  </a:lnTo>
                  <a:lnTo>
                    <a:pt x="723" y="517"/>
                  </a:lnTo>
                  <a:lnTo>
                    <a:pt x="721" y="517"/>
                  </a:lnTo>
                  <a:lnTo>
                    <a:pt x="721" y="515"/>
                  </a:lnTo>
                  <a:lnTo>
                    <a:pt x="720" y="515"/>
                  </a:lnTo>
                  <a:lnTo>
                    <a:pt x="718" y="513"/>
                  </a:lnTo>
                  <a:lnTo>
                    <a:pt x="718" y="513"/>
                  </a:lnTo>
                  <a:lnTo>
                    <a:pt x="718" y="511"/>
                  </a:lnTo>
                  <a:lnTo>
                    <a:pt x="720" y="509"/>
                  </a:lnTo>
                  <a:lnTo>
                    <a:pt x="721" y="507"/>
                  </a:lnTo>
                  <a:lnTo>
                    <a:pt x="720" y="507"/>
                  </a:lnTo>
                  <a:lnTo>
                    <a:pt x="718" y="507"/>
                  </a:lnTo>
                  <a:lnTo>
                    <a:pt x="716" y="506"/>
                  </a:lnTo>
                  <a:lnTo>
                    <a:pt x="716" y="504"/>
                  </a:lnTo>
                  <a:lnTo>
                    <a:pt x="716" y="502"/>
                  </a:lnTo>
                  <a:lnTo>
                    <a:pt x="716" y="500"/>
                  </a:lnTo>
                  <a:lnTo>
                    <a:pt x="714" y="500"/>
                  </a:lnTo>
                  <a:lnTo>
                    <a:pt x="712" y="500"/>
                  </a:lnTo>
                  <a:lnTo>
                    <a:pt x="712" y="500"/>
                  </a:lnTo>
                  <a:lnTo>
                    <a:pt x="710" y="502"/>
                  </a:lnTo>
                  <a:lnTo>
                    <a:pt x="710" y="502"/>
                  </a:lnTo>
                  <a:lnTo>
                    <a:pt x="708" y="502"/>
                  </a:lnTo>
                  <a:lnTo>
                    <a:pt x="706" y="502"/>
                  </a:lnTo>
                  <a:lnTo>
                    <a:pt x="704" y="502"/>
                  </a:lnTo>
                  <a:lnTo>
                    <a:pt x="703" y="506"/>
                  </a:lnTo>
                  <a:lnTo>
                    <a:pt x="703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699" y="506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7" y="507"/>
                  </a:lnTo>
                  <a:lnTo>
                    <a:pt x="697" y="509"/>
                  </a:lnTo>
                  <a:lnTo>
                    <a:pt x="697" y="509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3"/>
                  </a:lnTo>
                  <a:lnTo>
                    <a:pt x="701" y="513"/>
                  </a:lnTo>
                  <a:lnTo>
                    <a:pt x="701" y="517"/>
                  </a:lnTo>
                  <a:lnTo>
                    <a:pt x="699" y="519"/>
                  </a:lnTo>
                  <a:lnTo>
                    <a:pt x="693" y="523"/>
                  </a:lnTo>
                  <a:lnTo>
                    <a:pt x="685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2" y="532"/>
                  </a:lnTo>
                  <a:lnTo>
                    <a:pt x="682" y="534"/>
                  </a:lnTo>
                  <a:lnTo>
                    <a:pt x="684" y="536"/>
                  </a:lnTo>
                  <a:close/>
                  <a:moveTo>
                    <a:pt x="655" y="347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8"/>
                  </a:lnTo>
                  <a:lnTo>
                    <a:pt x="655" y="347"/>
                  </a:lnTo>
                  <a:close/>
                  <a:moveTo>
                    <a:pt x="644" y="369"/>
                  </a:move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0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69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40" y="381"/>
                  </a:moveTo>
                  <a:lnTo>
                    <a:pt x="640" y="383"/>
                  </a:lnTo>
                  <a:lnTo>
                    <a:pt x="640" y="383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8"/>
                  </a:lnTo>
                  <a:lnTo>
                    <a:pt x="646" y="390"/>
                  </a:lnTo>
                  <a:lnTo>
                    <a:pt x="648" y="392"/>
                  </a:lnTo>
                  <a:lnTo>
                    <a:pt x="648" y="390"/>
                  </a:lnTo>
                  <a:lnTo>
                    <a:pt x="648" y="390"/>
                  </a:lnTo>
                  <a:lnTo>
                    <a:pt x="649" y="392"/>
                  </a:lnTo>
                  <a:lnTo>
                    <a:pt x="649" y="392"/>
                  </a:lnTo>
                  <a:lnTo>
                    <a:pt x="651" y="394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3" y="394"/>
                  </a:lnTo>
                  <a:lnTo>
                    <a:pt x="653" y="392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1"/>
                  </a:lnTo>
                  <a:close/>
                  <a:moveTo>
                    <a:pt x="653" y="401"/>
                  </a:moveTo>
                  <a:lnTo>
                    <a:pt x="653" y="401"/>
                  </a:lnTo>
                  <a:lnTo>
                    <a:pt x="655" y="403"/>
                  </a:lnTo>
                  <a:lnTo>
                    <a:pt x="655" y="401"/>
                  </a:lnTo>
                  <a:lnTo>
                    <a:pt x="653" y="401"/>
                  </a:lnTo>
                  <a:lnTo>
                    <a:pt x="653" y="401"/>
                  </a:lnTo>
                  <a:close/>
                  <a:moveTo>
                    <a:pt x="632" y="417"/>
                  </a:moveTo>
                  <a:lnTo>
                    <a:pt x="634" y="418"/>
                  </a:lnTo>
                  <a:lnTo>
                    <a:pt x="634" y="418"/>
                  </a:lnTo>
                  <a:lnTo>
                    <a:pt x="636" y="418"/>
                  </a:lnTo>
                  <a:lnTo>
                    <a:pt x="636" y="418"/>
                  </a:lnTo>
                  <a:lnTo>
                    <a:pt x="638" y="418"/>
                  </a:lnTo>
                  <a:lnTo>
                    <a:pt x="638" y="418"/>
                  </a:lnTo>
                  <a:lnTo>
                    <a:pt x="640" y="418"/>
                  </a:lnTo>
                  <a:lnTo>
                    <a:pt x="640" y="418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5"/>
                  </a:lnTo>
                  <a:lnTo>
                    <a:pt x="638" y="415"/>
                  </a:lnTo>
                  <a:lnTo>
                    <a:pt x="634" y="417"/>
                  </a:lnTo>
                  <a:lnTo>
                    <a:pt x="634" y="417"/>
                  </a:lnTo>
                  <a:lnTo>
                    <a:pt x="632" y="417"/>
                  </a:lnTo>
                  <a:close/>
                  <a:moveTo>
                    <a:pt x="621" y="426"/>
                  </a:move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21" y="426"/>
                  </a:lnTo>
                  <a:lnTo>
                    <a:pt x="621" y="426"/>
                  </a:lnTo>
                  <a:close/>
                  <a:moveTo>
                    <a:pt x="634" y="386"/>
                  </a:move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4" y="392"/>
                  </a:lnTo>
                  <a:lnTo>
                    <a:pt x="638" y="394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2"/>
                  </a:lnTo>
                  <a:lnTo>
                    <a:pt x="640" y="392"/>
                  </a:lnTo>
                  <a:lnTo>
                    <a:pt x="640" y="392"/>
                  </a:lnTo>
                  <a:lnTo>
                    <a:pt x="636" y="388"/>
                  </a:lnTo>
                  <a:lnTo>
                    <a:pt x="634" y="386"/>
                  </a:lnTo>
                  <a:close/>
                  <a:moveTo>
                    <a:pt x="638" y="388"/>
                  </a:move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90"/>
                  </a:lnTo>
                  <a:lnTo>
                    <a:pt x="640" y="390"/>
                  </a:lnTo>
                  <a:lnTo>
                    <a:pt x="642" y="390"/>
                  </a:lnTo>
                  <a:lnTo>
                    <a:pt x="642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38" y="386"/>
                  </a:lnTo>
                  <a:lnTo>
                    <a:pt x="638" y="388"/>
                  </a:lnTo>
                  <a:close/>
                  <a:moveTo>
                    <a:pt x="627" y="350"/>
                  </a:moveTo>
                  <a:lnTo>
                    <a:pt x="627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50"/>
                  </a:lnTo>
                  <a:close/>
                  <a:moveTo>
                    <a:pt x="648" y="350"/>
                  </a:moveTo>
                  <a:lnTo>
                    <a:pt x="646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0"/>
                  </a:lnTo>
                  <a:close/>
                  <a:moveTo>
                    <a:pt x="619" y="468"/>
                  </a:moveTo>
                  <a:lnTo>
                    <a:pt x="619" y="468"/>
                  </a:lnTo>
                  <a:lnTo>
                    <a:pt x="619" y="468"/>
                  </a:lnTo>
                  <a:lnTo>
                    <a:pt x="619" y="468"/>
                  </a:lnTo>
                  <a:close/>
                  <a:moveTo>
                    <a:pt x="649" y="337"/>
                  </a:moveTo>
                  <a:lnTo>
                    <a:pt x="649" y="337"/>
                  </a:lnTo>
                  <a:lnTo>
                    <a:pt x="649" y="337"/>
                  </a:lnTo>
                  <a:lnTo>
                    <a:pt x="649" y="337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9" y="339"/>
                  </a:lnTo>
                  <a:lnTo>
                    <a:pt x="651" y="339"/>
                  </a:lnTo>
                  <a:lnTo>
                    <a:pt x="651" y="337"/>
                  </a:lnTo>
                  <a:lnTo>
                    <a:pt x="649" y="337"/>
                  </a:lnTo>
                  <a:lnTo>
                    <a:pt x="649" y="337"/>
                  </a:lnTo>
                  <a:close/>
                  <a:moveTo>
                    <a:pt x="644" y="345"/>
                  </a:moveTo>
                  <a:lnTo>
                    <a:pt x="644" y="345"/>
                  </a:lnTo>
                  <a:lnTo>
                    <a:pt x="642" y="345"/>
                  </a:lnTo>
                  <a:lnTo>
                    <a:pt x="640" y="345"/>
                  </a:lnTo>
                  <a:lnTo>
                    <a:pt x="640" y="347"/>
                  </a:lnTo>
                  <a:lnTo>
                    <a:pt x="642" y="347"/>
                  </a:lnTo>
                  <a:lnTo>
                    <a:pt x="644" y="347"/>
                  </a:lnTo>
                  <a:lnTo>
                    <a:pt x="646" y="347"/>
                  </a:lnTo>
                  <a:lnTo>
                    <a:pt x="648" y="347"/>
                  </a:lnTo>
                  <a:lnTo>
                    <a:pt x="648" y="347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4" y="345"/>
                  </a:lnTo>
                  <a:close/>
                  <a:moveTo>
                    <a:pt x="651" y="343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49" y="339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9" y="343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51" y="343"/>
                  </a:lnTo>
                  <a:lnTo>
                    <a:pt x="651" y="343"/>
                  </a:lnTo>
                  <a:close/>
                  <a:moveTo>
                    <a:pt x="657" y="409"/>
                  </a:moveTo>
                  <a:lnTo>
                    <a:pt x="655" y="405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49" y="403"/>
                  </a:lnTo>
                  <a:lnTo>
                    <a:pt x="649" y="403"/>
                  </a:lnTo>
                  <a:lnTo>
                    <a:pt x="649" y="401"/>
                  </a:lnTo>
                  <a:lnTo>
                    <a:pt x="651" y="401"/>
                  </a:lnTo>
                  <a:lnTo>
                    <a:pt x="651" y="401"/>
                  </a:lnTo>
                  <a:lnTo>
                    <a:pt x="648" y="398"/>
                  </a:lnTo>
                  <a:lnTo>
                    <a:pt x="646" y="398"/>
                  </a:lnTo>
                  <a:lnTo>
                    <a:pt x="646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8"/>
                  </a:lnTo>
                  <a:lnTo>
                    <a:pt x="642" y="396"/>
                  </a:lnTo>
                  <a:lnTo>
                    <a:pt x="642" y="398"/>
                  </a:lnTo>
                  <a:lnTo>
                    <a:pt x="642" y="403"/>
                  </a:lnTo>
                  <a:lnTo>
                    <a:pt x="640" y="405"/>
                  </a:lnTo>
                  <a:lnTo>
                    <a:pt x="640" y="407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3"/>
                  </a:lnTo>
                  <a:lnTo>
                    <a:pt x="638" y="413"/>
                  </a:lnTo>
                  <a:lnTo>
                    <a:pt x="638" y="413"/>
                  </a:lnTo>
                  <a:lnTo>
                    <a:pt x="640" y="413"/>
                  </a:lnTo>
                  <a:lnTo>
                    <a:pt x="640" y="413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4" y="415"/>
                  </a:lnTo>
                  <a:lnTo>
                    <a:pt x="644" y="415"/>
                  </a:lnTo>
                  <a:lnTo>
                    <a:pt x="646" y="415"/>
                  </a:lnTo>
                  <a:lnTo>
                    <a:pt x="646" y="413"/>
                  </a:lnTo>
                  <a:lnTo>
                    <a:pt x="646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9" y="413"/>
                  </a:lnTo>
                  <a:lnTo>
                    <a:pt x="651" y="411"/>
                  </a:lnTo>
                  <a:lnTo>
                    <a:pt x="651" y="411"/>
                  </a:lnTo>
                  <a:lnTo>
                    <a:pt x="655" y="411"/>
                  </a:lnTo>
                  <a:lnTo>
                    <a:pt x="655" y="411"/>
                  </a:lnTo>
                  <a:lnTo>
                    <a:pt x="657" y="413"/>
                  </a:lnTo>
                  <a:lnTo>
                    <a:pt x="657" y="413"/>
                  </a:lnTo>
                  <a:lnTo>
                    <a:pt x="659" y="415"/>
                  </a:lnTo>
                  <a:lnTo>
                    <a:pt x="663" y="417"/>
                  </a:lnTo>
                  <a:lnTo>
                    <a:pt x="665" y="417"/>
                  </a:lnTo>
                  <a:lnTo>
                    <a:pt x="665" y="418"/>
                  </a:lnTo>
                  <a:lnTo>
                    <a:pt x="667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70" y="417"/>
                  </a:lnTo>
                  <a:lnTo>
                    <a:pt x="672" y="417"/>
                  </a:lnTo>
                  <a:lnTo>
                    <a:pt x="674" y="417"/>
                  </a:lnTo>
                  <a:lnTo>
                    <a:pt x="674" y="417"/>
                  </a:lnTo>
                  <a:lnTo>
                    <a:pt x="668" y="413"/>
                  </a:lnTo>
                  <a:lnTo>
                    <a:pt x="665" y="409"/>
                  </a:lnTo>
                  <a:lnTo>
                    <a:pt x="663" y="407"/>
                  </a:lnTo>
                  <a:lnTo>
                    <a:pt x="663" y="407"/>
                  </a:lnTo>
                  <a:lnTo>
                    <a:pt x="661" y="409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7" y="409"/>
                  </a:lnTo>
                  <a:lnTo>
                    <a:pt x="657" y="409"/>
                  </a:lnTo>
                  <a:close/>
                  <a:moveTo>
                    <a:pt x="112" y="256"/>
                  </a:moveTo>
                  <a:lnTo>
                    <a:pt x="110" y="254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08" y="258"/>
                  </a:lnTo>
                  <a:lnTo>
                    <a:pt x="108" y="259"/>
                  </a:lnTo>
                  <a:lnTo>
                    <a:pt x="110" y="258"/>
                  </a:lnTo>
                  <a:lnTo>
                    <a:pt x="112" y="258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12" y="256"/>
                  </a:lnTo>
                  <a:close/>
                  <a:moveTo>
                    <a:pt x="99" y="235"/>
                  </a:moveTo>
                  <a:lnTo>
                    <a:pt x="99" y="233"/>
                  </a:lnTo>
                  <a:lnTo>
                    <a:pt x="97" y="231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3" y="227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9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5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78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0"/>
                  </a:lnTo>
                  <a:lnTo>
                    <a:pt x="74" y="218"/>
                  </a:lnTo>
                  <a:lnTo>
                    <a:pt x="76" y="216"/>
                  </a:lnTo>
                  <a:lnTo>
                    <a:pt x="76" y="214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68" y="212"/>
                  </a:lnTo>
                  <a:lnTo>
                    <a:pt x="66" y="210"/>
                  </a:lnTo>
                  <a:lnTo>
                    <a:pt x="65" y="210"/>
                  </a:lnTo>
                  <a:lnTo>
                    <a:pt x="65" y="208"/>
                  </a:lnTo>
                  <a:lnTo>
                    <a:pt x="63" y="206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5"/>
                  </a:lnTo>
                  <a:lnTo>
                    <a:pt x="59" y="205"/>
                  </a:lnTo>
                  <a:lnTo>
                    <a:pt x="61" y="205"/>
                  </a:lnTo>
                  <a:lnTo>
                    <a:pt x="61" y="203"/>
                  </a:lnTo>
                  <a:lnTo>
                    <a:pt x="59" y="201"/>
                  </a:lnTo>
                  <a:lnTo>
                    <a:pt x="55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1" y="214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8"/>
                  </a:lnTo>
                  <a:lnTo>
                    <a:pt x="51" y="220"/>
                  </a:lnTo>
                  <a:lnTo>
                    <a:pt x="53" y="220"/>
                  </a:lnTo>
                  <a:lnTo>
                    <a:pt x="57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1" y="222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8" y="223"/>
                  </a:lnTo>
                  <a:lnTo>
                    <a:pt x="70" y="223"/>
                  </a:lnTo>
                  <a:lnTo>
                    <a:pt x="70" y="223"/>
                  </a:lnTo>
                  <a:lnTo>
                    <a:pt x="83" y="233"/>
                  </a:lnTo>
                  <a:lnTo>
                    <a:pt x="85" y="235"/>
                  </a:lnTo>
                  <a:lnTo>
                    <a:pt x="87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1" y="239"/>
                  </a:lnTo>
                  <a:lnTo>
                    <a:pt x="91" y="239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9" y="239"/>
                  </a:lnTo>
                  <a:lnTo>
                    <a:pt x="97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7"/>
                  </a:lnTo>
                  <a:lnTo>
                    <a:pt x="99" y="235"/>
                  </a:lnTo>
                  <a:close/>
                  <a:moveTo>
                    <a:pt x="10" y="17"/>
                  </a:move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close/>
                  <a:moveTo>
                    <a:pt x="8" y="15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5"/>
                  </a:lnTo>
                  <a:close/>
                  <a:moveTo>
                    <a:pt x="193" y="401"/>
                  </a:moveTo>
                  <a:lnTo>
                    <a:pt x="193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3"/>
                  </a:lnTo>
                  <a:lnTo>
                    <a:pt x="193" y="403"/>
                  </a:lnTo>
                  <a:lnTo>
                    <a:pt x="193" y="403"/>
                  </a:lnTo>
                  <a:lnTo>
                    <a:pt x="195" y="403"/>
                  </a:lnTo>
                  <a:lnTo>
                    <a:pt x="195" y="403"/>
                  </a:lnTo>
                  <a:lnTo>
                    <a:pt x="193" y="401"/>
                  </a:lnTo>
                  <a:lnTo>
                    <a:pt x="193" y="401"/>
                  </a:lnTo>
                  <a:close/>
                  <a:moveTo>
                    <a:pt x="157" y="341"/>
                  </a:moveTo>
                  <a:lnTo>
                    <a:pt x="155" y="341"/>
                  </a:lnTo>
                  <a:lnTo>
                    <a:pt x="155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1"/>
                  </a:lnTo>
                  <a:close/>
                  <a:moveTo>
                    <a:pt x="110" y="252"/>
                  </a:moveTo>
                  <a:lnTo>
                    <a:pt x="110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10" y="252"/>
                  </a:lnTo>
                  <a:close/>
                  <a:moveTo>
                    <a:pt x="15" y="4"/>
                  </a:moveTo>
                  <a:lnTo>
                    <a:pt x="15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4"/>
                  </a:lnTo>
                  <a:close/>
                  <a:moveTo>
                    <a:pt x="432" y="271"/>
                  </a:moveTo>
                  <a:lnTo>
                    <a:pt x="434" y="273"/>
                  </a:lnTo>
                  <a:lnTo>
                    <a:pt x="434" y="276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2"/>
                  </a:lnTo>
                  <a:lnTo>
                    <a:pt x="443" y="282"/>
                  </a:lnTo>
                  <a:lnTo>
                    <a:pt x="445" y="282"/>
                  </a:lnTo>
                  <a:lnTo>
                    <a:pt x="447" y="282"/>
                  </a:lnTo>
                  <a:lnTo>
                    <a:pt x="447" y="282"/>
                  </a:lnTo>
                  <a:lnTo>
                    <a:pt x="449" y="280"/>
                  </a:lnTo>
                  <a:lnTo>
                    <a:pt x="449" y="280"/>
                  </a:lnTo>
                  <a:lnTo>
                    <a:pt x="453" y="278"/>
                  </a:lnTo>
                  <a:lnTo>
                    <a:pt x="453" y="276"/>
                  </a:lnTo>
                  <a:lnTo>
                    <a:pt x="453" y="275"/>
                  </a:lnTo>
                  <a:lnTo>
                    <a:pt x="453" y="273"/>
                  </a:lnTo>
                  <a:lnTo>
                    <a:pt x="455" y="271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5"/>
                  </a:lnTo>
                  <a:lnTo>
                    <a:pt x="455" y="263"/>
                  </a:lnTo>
                  <a:lnTo>
                    <a:pt x="453" y="259"/>
                  </a:lnTo>
                  <a:lnTo>
                    <a:pt x="451" y="258"/>
                  </a:lnTo>
                  <a:lnTo>
                    <a:pt x="451" y="256"/>
                  </a:lnTo>
                  <a:lnTo>
                    <a:pt x="447" y="254"/>
                  </a:lnTo>
                  <a:lnTo>
                    <a:pt x="445" y="256"/>
                  </a:lnTo>
                  <a:lnTo>
                    <a:pt x="441" y="259"/>
                  </a:lnTo>
                  <a:lnTo>
                    <a:pt x="441" y="259"/>
                  </a:lnTo>
                  <a:lnTo>
                    <a:pt x="439" y="259"/>
                  </a:lnTo>
                  <a:lnTo>
                    <a:pt x="437" y="259"/>
                  </a:lnTo>
                  <a:lnTo>
                    <a:pt x="436" y="258"/>
                  </a:lnTo>
                  <a:lnTo>
                    <a:pt x="434" y="259"/>
                  </a:lnTo>
                  <a:lnTo>
                    <a:pt x="432" y="259"/>
                  </a:lnTo>
                  <a:lnTo>
                    <a:pt x="432" y="261"/>
                  </a:lnTo>
                  <a:lnTo>
                    <a:pt x="430" y="267"/>
                  </a:lnTo>
                  <a:lnTo>
                    <a:pt x="430" y="269"/>
                  </a:lnTo>
                  <a:lnTo>
                    <a:pt x="432" y="271"/>
                  </a:lnTo>
                  <a:close/>
                  <a:moveTo>
                    <a:pt x="197" y="330"/>
                  </a:moveTo>
                  <a:lnTo>
                    <a:pt x="195" y="328"/>
                  </a:lnTo>
                  <a:lnTo>
                    <a:pt x="193" y="326"/>
                  </a:lnTo>
                  <a:lnTo>
                    <a:pt x="193" y="326"/>
                  </a:lnTo>
                  <a:lnTo>
                    <a:pt x="191" y="326"/>
                  </a:lnTo>
                  <a:lnTo>
                    <a:pt x="191" y="326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8" y="322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6" y="320"/>
                  </a:lnTo>
                  <a:lnTo>
                    <a:pt x="182" y="318"/>
                  </a:lnTo>
                  <a:lnTo>
                    <a:pt x="180" y="318"/>
                  </a:lnTo>
                  <a:lnTo>
                    <a:pt x="176" y="311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1" y="305"/>
                  </a:lnTo>
                  <a:lnTo>
                    <a:pt x="171" y="303"/>
                  </a:lnTo>
                  <a:lnTo>
                    <a:pt x="171" y="301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7" y="299"/>
                  </a:lnTo>
                  <a:lnTo>
                    <a:pt x="165" y="297"/>
                  </a:lnTo>
                  <a:lnTo>
                    <a:pt x="165" y="299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61" y="295"/>
                  </a:lnTo>
                  <a:lnTo>
                    <a:pt x="161" y="295"/>
                  </a:lnTo>
                  <a:lnTo>
                    <a:pt x="159" y="295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7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4" y="301"/>
                  </a:lnTo>
                  <a:lnTo>
                    <a:pt x="152" y="301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301"/>
                  </a:lnTo>
                  <a:lnTo>
                    <a:pt x="142" y="301"/>
                  </a:lnTo>
                  <a:lnTo>
                    <a:pt x="142" y="301"/>
                  </a:lnTo>
                  <a:lnTo>
                    <a:pt x="140" y="301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2" y="303"/>
                  </a:lnTo>
                  <a:lnTo>
                    <a:pt x="142" y="305"/>
                  </a:lnTo>
                  <a:lnTo>
                    <a:pt x="146" y="307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50" y="311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4" y="316"/>
                  </a:lnTo>
                  <a:lnTo>
                    <a:pt x="154" y="318"/>
                  </a:lnTo>
                  <a:lnTo>
                    <a:pt x="154" y="318"/>
                  </a:lnTo>
                  <a:lnTo>
                    <a:pt x="155" y="318"/>
                  </a:lnTo>
                  <a:lnTo>
                    <a:pt x="155" y="320"/>
                  </a:lnTo>
                  <a:lnTo>
                    <a:pt x="155" y="320"/>
                  </a:lnTo>
                  <a:lnTo>
                    <a:pt x="159" y="326"/>
                  </a:lnTo>
                  <a:lnTo>
                    <a:pt x="161" y="330"/>
                  </a:lnTo>
                  <a:lnTo>
                    <a:pt x="161" y="331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63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72" y="339"/>
                  </a:lnTo>
                  <a:lnTo>
                    <a:pt x="176" y="343"/>
                  </a:lnTo>
                  <a:lnTo>
                    <a:pt x="176" y="345"/>
                  </a:lnTo>
                  <a:lnTo>
                    <a:pt x="176" y="347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80" y="352"/>
                  </a:lnTo>
                  <a:lnTo>
                    <a:pt x="180" y="354"/>
                  </a:lnTo>
                  <a:lnTo>
                    <a:pt x="180" y="356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2" y="358"/>
                  </a:lnTo>
                  <a:lnTo>
                    <a:pt x="182" y="360"/>
                  </a:lnTo>
                  <a:lnTo>
                    <a:pt x="182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58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3" y="356"/>
                  </a:lnTo>
                  <a:lnTo>
                    <a:pt x="193" y="354"/>
                  </a:lnTo>
                  <a:lnTo>
                    <a:pt x="193" y="348"/>
                  </a:lnTo>
                  <a:lnTo>
                    <a:pt x="195" y="345"/>
                  </a:lnTo>
                  <a:lnTo>
                    <a:pt x="195" y="343"/>
                  </a:lnTo>
                  <a:lnTo>
                    <a:pt x="195" y="343"/>
                  </a:lnTo>
                  <a:lnTo>
                    <a:pt x="195" y="339"/>
                  </a:lnTo>
                  <a:lnTo>
                    <a:pt x="195" y="337"/>
                  </a:lnTo>
                  <a:lnTo>
                    <a:pt x="195" y="335"/>
                  </a:lnTo>
                  <a:lnTo>
                    <a:pt x="195" y="335"/>
                  </a:lnTo>
                  <a:lnTo>
                    <a:pt x="197" y="333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197" y="330"/>
                  </a:lnTo>
                  <a:close/>
                  <a:moveTo>
                    <a:pt x="487" y="322"/>
                  </a:moveTo>
                  <a:lnTo>
                    <a:pt x="487" y="324"/>
                  </a:lnTo>
                  <a:lnTo>
                    <a:pt x="487" y="324"/>
                  </a:lnTo>
                  <a:lnTo>
                    <a:pt x="489" y="326"/>
                  </a:lnTo>
                  <a:lnTo>
                    <a:pt x="489" y="328"/>
                  </a:lnTo>
                  <a:lnTo>
                    <a:pt x="494" y="333"/>
                  </a:lnTo>
                  <a:lnTo>
                    <a:pt x="496" y="335"/>
                  </a:lnTo>
                  <a:lnTo>
                    <a:pt x="498" y="335"/>
                  </a:lnTo>
                  <a:lnTo>
                    <a:pt x="498" y="335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4" y="331"/>
                  </a:lnTo>
                  <a:lnTo>
                    <a:pt x="502" y="331"/>
                  </a:lnTo>
                  <a:lnTo>
                    <a:pt x="502" y="328"/>
                  </a:lnTo>
                  <a:lnTo>
                    <a:pt x="502" y="326"/>
                  </a:lnTo>
                  <a:lnTo>
                    <a:pt x="502" y="324"/>
                  </a:lnTo>
                  <a:lnTo>
                    <a:pt x="504" y="318"/>
                  </a:lnTo>
                  <a:lnTo>
                    <a:pt x="504" y="316"/>
                  </a:lnTo>
                  <a:lnTo>
                    <a:pt x="504" y="314"/>
                  </a:lnTo>
                  <a:lnTo>
                    <a:pt x="504" y="312"/>
                  </a:lnTo>
                  <a:lnTo>
                    <a:pt x="502" y="312"/>
                  </a:lnTo>
                  <a:lnTo>
                    <a:pt x="496" y="309"/>
                  </a:lnTo>
                  <a:lnTo>
                    <a:pt x="492" y="305"/>
                  </a:lnTo>
                  <a:lnTo>
                    <a:pt x="490" y="303"/>
                  </a:lnTo>
                  <a:lnTo>
                    <a:pt x="489" y="303"/>
                  </a:lnTo>
                  <a:lnTo>
                    <a:pt x="487" y="303"/>
                  </a:lnTo>
                  <a:lnTo>
                    <a:pt x="487" y="303"/>
                  </a:lnTo>
                  <a:lnTo>
                    <a:pt x="485" y="303"/>
                  </a:lnTo>
                  <a:lnTo>
                    <a:pt x="485" y="305"/>
                  </a:lnTo>
                  <a:lnTo>
                    <a:pt x="487" y="307"/>
                  </a:lnTo>
                  <a:lnTo>
                    <a:pt x="485" y="309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2"/>
                  </a:lnTo>
                  <a:lnTo>
                    <a:pt x="487" y="314"/>
                  </a:lnTo>
                  <a:lnTo>
                    <a:pt x="489" y="316"/>
                  </a:lnTo>
                  <a:lnTo>
                    <a:pt x="489" y="316"/>
                  </a:lnTo>
                  <a:lnTo>
                    <a:pt x="489" y="318"/>
                  </a:lnTo>
                  <a:lnTo>
                    <a:pt x="487" y="322"/>
                  </a:lnTo>
                  <a:close/>
                  <a:moveTo>
                    <a:pt x="475" y="295"/>
                  </a:moveTo>
                  <a:lnTo>
                    <a:pt x="477" y="299"/>
                  </a:lnTo>
                  <a:lnTo>
                    <a:pt x="481" y="299"/>
                  </a:lnTo>
                  <a:lnTo>
                    <a:pt x="490" y="301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4" y="303"/>
                  </a:lnTo>
                  <a:lnTo>
                    <a:pt x="496" y="307"/>
                  </a:lnTo>
                  <a:lnTo>
                    <a:pt x="500" y="311"/>
                  </a:lnTo>
                  <a:lnTo>
                    <a:pt x="504" y="312"/>
                  </a:lnTo>
                  <a:lnTo>
                    <a:pt x="506" y="312"/>
                  </a:lnTo>
                  <a:lnTo>
                    <a:pt x="506" y="311"/>
                  </a:lnTo>
                  <a:lnTo>
                    <a:pt x="506" y="307"/>
                  </a:lnTo>
                  <a:lnTo>
                    <a:pt x="506" y="301"/>
                  </a:lnTo>
                  <a:lnTo>
                    <a:pt x="504" y="297"/>
                  </a:lnTo>
                  <a:lnTo>
                    <a:pt x="502" y="295"/>
                  </a:lnTo>
                  <a:lnTo>
                    <a:pt x="496" y="294"/>
                  </a:lnTo>
                  <a:lnTo>
                    <a:pt x="496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2" y="294"/>
                  </a:lnTo>
                  <a:lnTo>
                    <a:pt x="487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2"/>
                  </a:lnTo>
                  <a:lnTo>
                    <a:pt x="479" y="290"/>
                  </a:lnTo>
                  <a:lnTo>
                    <a:pt x="475" y="288"/>
                  </a:lnTo>
                  <a:lnTo>
                    <a:pt x="475" y="288"/>
                  </a:lnTo>
                  <a:lnTo>
                    <a:pt x="472" y="290"/>
                  </a:lnTo>
                  <a:lnTo>
                    <a:pt x="472" y="292"/>
                  </a:lnTo>
                  <a:lnTo>
                    <a:pt x="473" y="294"/>
                  </a:lnTo>
                  <a:lnTo>
                    <a:pt x="475" y="295"/>
                  </a:lnTo>
                  <a:close/>
                  <a:moveTo>
                    <a:pt x="379" y="250"/>
                  </a:moveTo>
                  <a:lnTo>
                    <a:pt x="383" y="252"/>
                  </a:lnTo>
                  <a:lnTo>
                    <a:pt x="383" y="252"/>
                  </a:lnTo>
                  <a:lnTo>
                    <a:pt x="381" y="250"/>
                  </a:lnTo>
                  <a:lnTo>
                    <a:pt x="381" y="248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50"/>
                  </a:lnTo>
                  <a:close/>
                  <a:moveTo>
                    <a:pt x="403" y="242"/>
                  </a:moveTo>
                  <a:lnTo>
                    <a:pt x="405" y="242"/>
                  </a:lnTo>
                  <a:lnTo>
                    <a:pt x="405" y="242"/>
                  </a:lnTo>
                  <a:lnTo>
                    <a:pt x="407" y="242"/>
                  </a:lnTo>
                  <a:lnTo>
                    <a:pt x="405" y="242"/>
                  </a:lnTo>
                  <a:lnTo>
                    <a:pt x="405" y="242"/>
                  </a:lnTo>
                  <a:lnTo>
                    <a:pt x="403" y="242"/>
                  </a:lnTo>
                  <a:lnTo>
                    <a:pt x="402" y="242"/>
                  </a:lnTo>
                  <a:lnTo>
                    <a:pt x="403" y="242"/>
                  </a:lnTo>
                  <a:lnTo>
                    <a:pt x="403" y="242"/>
                  </a:lnTo>
                  <a:close/>
                  <a:moveTo>
                    <a:pt x="154" y="248"/>
                  </a:moveTo>
                  <a:lnTo>
                    <a:pt x="152" y="248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50" y="24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8" y="252"/>
                  </a:lnTo>
                  <a:lnTo>
                    <a:pt x="150" y="252"/>
                  </a:lnTo>
                  <a:lnTo>
                    <a:pt x="150" y="254"/>
                  </a:lnTo>
                  <a:lnTo>
                    <a:pt x="154" y="256"/>
                  </a:lnTo>
                  <a:lnTo>
                    <a:pt x="154" y="258"/>
                  </a:lnTo>
                  <a:lnTo>
                    <a:pt x="154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8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5" y="254"/>
                  </a:lnTo>
                  <a:lnTo>
                    <a:pt x="155" y="252"/>
                  </a:lnTo>
                  <a:lnTo>
                    <a:pt x="155" y="252"/>
                  </a:lnTo>
                  <a:lnTo>
                    <a:pt x="155" y="250"/>
                  </a:lnTo>
                  <a:lnTo>
                    <a:pt x="154" y="250"/>
                  </a:lnTo>
                  <a:lnTo>
                    <a:pt x="154" y="248"/>
                  </a:lnTo>
                  <a:lnTo>
                    <a:pt x="154" y="248"/>
                  </a:lnTo>
                  <a:close/>
                  <a:moveTo>
                    <a:pt x="288" y="507"/>
                  </a:moveTo>
                  <a:lnTo>
                    <a:pt x="288" y="506"/>
                  </a:lnTo>
                  <a:lnTo>
                    <a:pt x="288" y="506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2" y="502"/>
                  </a:lnTo>
                  <a:lnTo>
                    <a:pt x="282" y="502"/>
                  </a:lnTo>
                  <a:lnTo>
                    <a:pt x="282" y="500"/>
                  </a:lnTo>
                  <a:lnTo>
                    <a:pt x="282" y="500"/>
                  </a:lnTo>
                  <a:lnTo>
                    <a:pt x="282" y="498"/>
                  </a:lnTo>
                  <a:lnTo>
                    <a:pt x="282" y="498"/>
                  </a:lnTo>
                  <a:lnTo>
                    <a:pt x="280" y="498"/>
                  </a:lnTo>
                  <a:lnTo>
                    <a:pt x="278" y="496"/>
                  </a:lnTo>
                  <a:lnTo>
                    <a:pt x="278" y="494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4"/>
                  </a:lnTo>
                  <a:lnTo>
                    <a:pt x="280" y="494"/>
                  </a:lnTo>
                  <a:lnTo>
                    <a:pt x="280" y="492"/>
                  </a:lnTo>
                  <a:lnTo>
                    <a:pt x="278" y="490"/>
                  </a:lnTo>
                  <a:lnTo>
                    <a:pt x="277" y="489"/>
                  </a:lnTo>
                  <a:lnTo>
                    <a:pt x="275" y="487"/>
                  </a:lnTo>
                  <a:lnTo>
                    <a:pt x="275" y="485"/>
                  </a:lnTo>
                  <a:lnTo>
                    <a:pt x="275" y="483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5" y="481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68"/>
                  </a:lnTo>
                  <a:lnTo>
                    <a:pt x="265" y="466"/>
                  </a:lnTo>
                  <a:lnTo>
                    <a:pt x="263" y="466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2"/>
                  </a:lnTo>
                  <a:lnTo>
                    <a:pt x="263" y="460"/>
                  </a:lnTo>
                  <a:lnTo>
                    <a:pt x="261" y="460"/>
                  </a:lnTo>
                  <a:lnTo>
                    <a:pt x="261" y="458"/>
                  </a:lnTo>
                  <a:lnTo>
                    <a:pt x="261" y="458"/>
                  </a:lnTo>
                  <a:lnTo>
                    <a:pt x="258" y="458"/>
                  </a:lnTo>
                  <a:lnTo>
                    <a:pt x="258" y="460"/>
                  </a:lnTo>
                  <a:lnTo>
                    <a:pt x="256" y="460"/>
                  </a:lnTo>
                  <a:lnTo>
                    <a:pt x="254" y="462"/>
                  </a:lnTo>
                  <a:lnTo>
                    <a:pt x="254" y="462"/>
                  </a:lnTo>
                  <a:lnTo>
                    <a:pt x="252" y="460"/>
                  </a:lnTo>
                  <a:lnTo>
                    <a:pt x="250" y="460"/>
                  </a:lnTo>
                  <a:lnTo>
                    <a:pt x="248" y="460"/>
                  </a:lnTo>
                  <a:lnTo>
                    <a:pt x="248" y="460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8"/>
                  </a:lnTo>
                  <a:lnTo>
                    <a:pt x="246" y="470"/>
                  </a:lnTo>
                  <a:lnTo>
                    <a:pt x="244" y="472"/>
                  </a:lnTo>
                  <a:lnTo>
                    <a:pt x="244" y="473"/>
                  </a:lnTo>
                  <a:lnTo>
                    <a:pt x="242" y="475"/>
                  </a:lnTo>
                  <a:lnTo>
                    <a:pt x="242" y="477"/>
                  </a:lnTo>
                  <a:lnTo>
                    <a:pt x="242" y="479"/>
                  </a:lnTo>
                  <a:lnTo>
                    <a:pt x="242" y="479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6" y="485"/>
                  </a:lnTo>
                  <a:lnTo>
                    <a:pt x="256" y="500"/>
                  </a:lnTo>
                  <a:lnTo>
                    <a:pt x="258" y="502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7" y="511"/>
                  </a:lnTo>
                  <a:lnTo>
                    <a:pt x="269" y="513"/>
                  </a:lnTo>
                  <a:lnTo>
                    <a:pt x="277" y="517"/>
                  </a:lnTo>
                  <a:lnTo>
                    <a:pt x="277" y="519"/>
                  </a:lnTo>
                  <a:lnTo>
                    <a:pt x="278" y="517"/>
                  </a:lnTo>
                  <a:lnTo>
                    <a:pt x="278" y="517"/>
                  </a:lnTo>
                  <a:lnTo>
                    <a:pt x="280" y="517"/>
                  </a:lnTo>
                  <a:lnTo>
                    <a:pt x="282" y="517"/>
                  </a:lnTo>
                  <a:lnTo>
                    <a:pt x="282" y="515"/>
                  </a:lnTo>
                  <a:lnTo>
                    <a:pt x="284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5"/>
                  </a:lnTo>
                  <a:lnTo>
                    <a:pt x="286" y="513"/>
                  </a:lnTo>
                  <a:lnTo>
                    <a:pt x="284" y="507"/>
                  </a:lnTo>
                  <a:lnTo>
                    <a:pt x="282" y="506"/>
                  </a:lnTo>
                  <a:lnTo>
                    <a:pt x="282" y="506"/>
                  </a:lnTo>
                  <a:lnTo>
                    <a:pt x="284" y="506"/>
                  </a:lnTo>
                  <a:lnTo>
                    <a:pt x="284" y="506"/>
                  </a:lnTo>
                  <a:lnTo>
                    <a:pt x="286" y="507"/>
                  </a:lnTo>
                  <a:lnTo>
                    <a:pt x="286" y="509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90" y="509"/>
                  </a:lnTo>
                  <a:lnTo>
                    <a:pt x="288" y="507"/>
                  </a:lnTo>
                  <a:lnTo>
                    <a:pt x="288" y="507"/>
                  </a:lnTo>
                  <a:close/>
                  <a:moveTo>
                    <a:pt x="350" y="581"/>
                  </a:moveTo>
                  <a:lnTo>
                    <a:pt x="350" y="581"/>
                  </a:lnTo>
                  <a:lnTo>
                    <a:pt x="350" y="579"/>
                  </a:lnTo>
                  <a:lnTo>
                    <a:pt x="350" y="579"/>
                  </a:lnTo>
                  <a:lnTo>
                    <a:pt x="350" y="578"/>
                  </a:lnTo>
                  <a:lnTo>
                    <a:pt x="350" y="578"/>
                  </a:lnTo>
                  <a:lnTo>
                    <a:pt x="348" y="576"/>
                  </a:lnTo>
                  <a:lnTo>
                    <a:pt x="348" y="574"/>
                  </a:lnTo>
                  <a:lnTo>
                    <a:pt x="348" y="574"/>
                  </a:lnTo>
                  <a:lnTo>
                    <a:pt x="347" y="574"/>
                  </a:lnTo>
                  <a:lnTo>
                    <a:pt x="345" y="572"/>
                  </a:lnTo>
                  <a:lnTo>
                    <a:pt x="343" y="572"/>
                  </a:lnTo>
                  <a:lnTo>
                    <a:pt x="343" y="570"/>
                  </a:lnTo>
                  <a:lnTo>
                    <a:pt x="339" y="566"/>
                  </a:lnTo>
                  <a:lnTo>
                    <a:pt x="337" y="566"/>
                  </a:lnTo>
                  <a:lnTo>
                    <a:pt x="337" y="564"/>
                  </a:lnTo>
                  <a:lnTo>
                    <a:pt x="337" y="564"/>
                  </a:lnTo>
                  <a:lnTo>
                    <a:pt x="335" y="564"/>
                  </a:lnTo>
                  <a:lnTo>
                    <a:pt x="335" y="564"/>
                  </a:lnTo>
                  <a:lnTo>
                    <a:pt x="333" y="566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3" y="572"/>
                  </a:lnTo>
                  <a:lnTo>
                    <a:pt x="335" y="574"/>
                  </a:lnTo>
                  <a:lnTo>
                    <a:pt x="337" y="574"/>
                  </a:lnTo>
                  <a:lnTo>
                    <a:pt x="337" y="576"/>
                  </a:lnTo>
                  <a:lnTo>
                    <a:pt x="337" y="578"/>
                  </a:lnTo>
                  <a:lnTo>
                    <a:pt x="335" y="581"/>
                  </a:lnTo>
                  <a:lnTo>
                    <a:pt x="335" y="583"/>
                  </a:lnTo>
                  <a:lnTo>
                    <a:pt x="337" y="583"/>
                  </a:lnTo>
                  <a:lnTo>
                    <a:pt x="337" y="583"/>
                  </a:lnTo>
                  <a:lnTo>
                    <a:pt x="337" y="587"/>
                  </a:lnTo>
                  <a:lnTo>
                    <a:pt x="337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5"/>
                  </a:lnTo>
                  <a:lnTo>
                    <a:pt x="341" y="585"/>
                  </a:lnTo>
                  <a:lnTo>
                    <a:pt x="343" y="587"/>
                  </a:lnTo>
                  <a:lnTo>
                    <a:pt x="345" y="587"/>
                  </a:lnTo>
                  <a:lnTo>
                    <a:pt x="347" y="587"/>
                  </a:lnTo>
                  <a:lnTo>
                    <a:pt x="347" y="585"/>
                  </a:lnTo>
                  <a:lnTo>
                    <a:pt x="347" y="583"/>
                  </a:lnTo>
                  <a:lnTo>
                    <a:pt x="347" y="583"/>
                  </a:lnTo>
                  <a:lnTo>
                    <a:pt x="348" y="583"/>
                  </a:lnTo>
                  <a:lnTo>
                    <a:pt x="350" y="583"/>
                  </a:lnTo>
                  <a:lnTo>
                    <a:pt x="350" y="581"/>
                  </a:lnTo>
                  <a:close/>
                  <a:moveTo>
                    <a:pt x="324" y="551"/>
                  </a:moveTo>
                  <a:lnTo>
                    <a:pt x="324" y="551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7"/>
                  </a:lnTo>
                  <a:lnTo>
                    <a:pt x="322" y="547"/>
                  </a:lnTo>
                  <a:lnTo>
                    <a:pt x="318" y="542"/>
                  </a:lnTo>
                  <a:lnTo>
                    <a:pt x="316" y="540"/>
                  </a:lnTo>
                  <a:lnTo>
                    <a:pt x="316" y="538"/>
                  </a:lnTo>
                  <a:lnTo>
                    <a:pt x="316" y="536"/>
                  </a:lnTo>
                  <a:lnTo>
                    <a:pt x="314" y="536"/>
                  </a:lnTo>
                  <a:lnTo>
                    <a:pt x="314" y="536"/>
                  </a:lnTo>
                  <a:lnTo>
                    <a:pt x="313" y="534"/>
                  </a:lnTo>
                  <a:lnTo>
                    <a:pt x="313" y="534"/>
                  </a:lnTo>
                  <a:lnTo>
                    <a:pt x="313" y="532"/>
                  </a:lnTo>
                  <a:lnTo>
                    <a:pt x="309" y="532"/>
                  </a:lnTo>
                  <a:lnTo>
                    <a:pt x="307" y="534"/>
                  </a:lnTo>
                  <a:lnTo>
                    <a:pt x="307" y="536"/>
                  </a:lnTo>
                  <a:lnTo>
                    <a:pt x="307" y="538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5" y="540"/>
                  </a:lnTo>
                  <a:lnTo>
                    <a:pt x="305" y="540"/>
                  </a:lnTo>
                  <a:lnTo>
                    <a:pt x="305" y="542"/>
                  </a:lnTo>
                  <a:lnTo>
                    <a:pt x="305" y="542"/>
                  </a:lnTo>
                  <a:lnTo>
                    <a:pt x="307" y="543"/>
                  </a:lnTo>
                  <a:lnTo>
                    <a:pt x="307" y="545"/>
                  </a:lnTo>
                  <a:lnTo>
                    <a:pt x="309" y="547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7"/>
                  </a:lnTo>
                  <a:lnTo>
                    <a:pt x="309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49"/>
                  </a:lnTo>
                  <a:lnTo>
                    <a:pt x="314" y="549"/>
                  </a:lnTo>
                  <a:lnTo>
                    <a:pt x="316" y="551"/>
                  </a:lnTo>
                  <a:lnTo>
                    <a:pt x="316" y="551"/>
                  </a:lnTo>
                  <a:lnTo>
                    <a:pt x="316" y="553"/>
                  </a:lnTo>
                  <a:lnTo>
                    <a:pt x="318" y="553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2" y="553"/>
                  </a:lnTo>
                  <a:lnTo>
                    <a:pt x="322" y="555"/>
                  </a:lnTo>
                  <a:lnTo>
                    <a:pt x="322" y="555"/>
                  </a:lnTo>
                  <a:lnTo>
                    <a:pt x="324" y="555"/>
                  </a:lnTo>
                  <a:lnTo>
                    <a:pt x="324" y="555"/>
                  </a:lnTo>
                  <a:lnTo>
                    <a:pt x="326" y="555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8" y="557"/>
                  </a:lnTo>
                  <a:lnTo>
                    <a:pt x="328" y="557"/>
                  </a:lnTo>
                  <a:lnTo>
                    <a:pt x="328" y="555"/>
                  </a:lnTo>
                  <a:lnTo>
                    <a:pt x="326" y="553"/>
                  </a:lnTo>
                  <a:lnTo>
                    <a:pt x="324" y="551"/>
                  </a:lnTo>
                  <a:close/>
                  <a:moveTo>
                    <a:pt x="366" y="614"/>
                  </a:moveTo>
                  <a:lnTo>
                    <a:pt x="364" y="614"/>
                  </a:lnTo>
                  <a:lnTo>
                    <a:pt x="364" y="612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2" y="608"/>
                  </a:lnTo>
                  <a:lnTo>
                    <a:pt x="362" y="608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6" y="608"/>
                  </a:lnTo>
                  <a:lnTo>
                    <a:pt x="366" y="608"/>
                  </a:lnTo>
                  <a:lnTo>
                    <a:pt x="367" y="608"/>
                  </a:lnTo>
                  <a:lnTo>
                    <a:pt x="367" y="608"/>
                  </a:lnTo>
                  <a:lnTo>
                    <a:pt x="369" y="606"/>
                  </a:lnTo>
                  <a:lnTo>
                    <a:pt x="369" y="604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7" y="600"/>
                  </a:lnTo>
                  <a:lnTo>
                    <a:pt x="367" y="600"/>
                  </a:lnTo>
                  <a:lnTo>
                    <a:pt x="364" y="596"/>
                  </a:lnTo>
                  <a:lnTo>
                    <a:pt x="362" y="593"/>
                  </a:lnTo>
                  <a:lnTo>
                    <a:pt x="360" y="591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3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48" y="585"/>
                  </a:lnTo>
                  <a:lnTo>
                    <a:pt x="348" y="585"/>
                  </a:lnTo>
                  <a:lnTo>
                    <a:pt x="348" y="587"/>
                  </a:lnTo>
                  <a:lnTo>
                    <a:pt x="350" y="591"/>
                  </a:lnTo>
                  <a:lnTo>
                    <a:pt x="350" y="593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8" y="595"/>
                  </a:lnTo>
                  <a:lnTo>
                    <a:pt x="348" y="596"/>
                  </a:lnTo>
                  <a:lnTo>
                    <a:pt x="350" y="596"/>
                  </a:lnTo>
                  <a:lnTo>
                    <a:pt x="350" y="598"/>
                  </a:lnTo>
                  <a:lnTo>
                    <a:pt x="350" y="598"/>
                  </a:lnTo>
                  <a:lnTo>
                    <a:pt x="352" y="602"/>
                  </a:lnTo>
                  <a:lnTo>
                    <a:pt x="354" y="602"/>
                  </a:lnTo>
                  <a:lnTo>
                    <a:pt x="352" y="602"/>
                  </a:lnTo>
                  <a:lnTo>
                    <a:pt x="354" y="604"/>
                  </a:lnTo>
                  <a:lnTo>
                    <a:pt x="356" y="604"/>
                  </a:lnTo>
                  <a:lnTo>
                    <a:pt x="356" y="604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10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4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58" y="612"/>
                  </a:lnTo>
                  <a:lnTo>
                    <a:pt x="358" y="614"/>
                  </a:lnTo>
                  <a:lnTo>
                    <a:pt x="360" y="614"/>
                  </a:lnTo>
                  <a:lnTo>
                    <a:pt x="360" y="614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4" y="617"/>
                  </a:lnTo>
                  <a:lnTo>
                    <a:pt x="366" y="617"/>
                  </a:lnTo>
                  <a:lnTo>
                    <a:pt x="366" y="619"/>
                  </a:lnTo>
                  <a:lnTo>
                    <a:pt x="367" y="621"/>
                  </a:lnTo>
                  <a:lnTo>
                    <a:pt x="367" y="621"/>
                  </a:lnTo>
                  <a:lnTo>
                    <a:pt x="369" y="619"/>
                  </a:lnTo>
                  <a:lnTo>
                    <a:pt x="367" y="617"/>
                  </a:lnTo>
                  <a:lnTo>
                    <a:pt x="366" y="614"/>
                  </a:lnTo>
                  <a:close/>
                  <a:moveTo>
                    <a:pt x="405" y="667"/>
                  </a:moveTo>
                  <a:lnTo>
                    <a:pt x="405" y="667"/>
                  </a:lnTo>
                  <a:lnTo>
                    <a:pt x="405" y="667"/>
                  </a:lnTo>
                  <a:lnTo>
                    <a:pt x="407" y="667"/>
                  </a:lnTo>
                  <a:lnTo>
                    <a:pt x="407" y="667"/>
                  </a:lnTo>
                  <a:lnTo>
                    <a:pt x="407" y="665"/>
                  </a:lnTo>
                  <a:lnTo>
                    <a:pt x="405" y="667"/>
                  </a:lnTo>
                  <a:close/>
                  <a:moveTo>
                    <a:pt x="504" y="324"/>
                  </a:moveTo>
                  <a:lnTo>
                    <a:pt x="504" y="326"/>
                  </a:lnTo>
                  <a:lnTo>
                    <a:pt x="506" y="331"/>
                  </a:lnTo>
                  <a:lnTo>
                    <a:pt x="506" y="333"/>
                  </a:lnTo>
                  <a:lnTo>
                    <a:pt x="504" y="335"/>
                  </a:lnTo>
                  <a:lnTo>
                    <a:pt x="502" y="335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8" y="339"/>
                  </a:lnTo>
                  <a:lnTo>
                    <a:pt x="502" y="341"/>
                  </a:lnTo>
                  <a:lnTo>
                    <a:pt x="504" y="343"/>
                  </a:lnTo>
                  <a:lnTo>
                    <a:pt x="506" y="345"/>
                  </a:lnTo>
                  <a:lnTo>
                    <a:pt x="509" y="345"/>
                  </a:lnTo>
                  <a:lnTo>
                    <a:pt x="511" y="345"/>
                  </a:lnTo>
                  <a:lnTo>
                    <a:pt x="517" y="343"/>
                  </a:lnTo>
                  <a:lnTo>
                    <a:pt x="519" y="343"/>
                  </a:lnTo>
                  <a:lnTo>
                    <a:pt x="521" y="345"/>
                  </a:lnTo>
                  <a:lnTo>
                    <a:pt x="523" y="345"/>
                  </a:lnTo>
                  <a:lnTo>
                    <a:pt x="528" y="345"/>
                  </a:lnTo>
                  <a:lnTo>
                    <a:pt x="532" y="345"/>
                  </a:lnTo>
                  <a:lnTo>
                    <a:pt x="534" y="347"/>
                  </a:lnTo>
                  <a:lnTo>
                    <a:pt x="538" y="348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2" y="350"/>
                  </a:lnTo>
                  <a:lnTo>
                    <a:pt x="542" y="350"/>
                  </a:lnTo>
                  <a:lnTo>
                    <a:pt x="542" y="348"/>
                  </a:lnTo>
                  <a:lnTo>
                    <a:pt x="542" y="347"/>
                  </a:lnTo>
                  <a:lnTo>
                    <a:pt x="543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3"/>
                  </a:lnTo>
                  <a:lnTo>
                    <a:pt x="542" y="341"/>
                  </a:lnTo>
                  <a:lnTo>
                    <a:pt x="540" y="341"/>
                  </a:lnTo>
                  <a:lnTo>
                    <a:pt x="532" y="335"/>
                  </a:lnTo>
                  <a:lnTo>
                    <a:pt x="528" y="333"/>
                  </a:lnTo>
                  <a:lnTo>
                    <a:pt x="525" y="330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19" y="330"/>
                  </a:lnTo>
                  <a:lnTo>
                    <a:pt x="517" y="330"/>
                  </a:lnTo>
                  <a:lnTo>
                    <a:pt x="517" y="331"/>
                  </a:lnTo>
                  <a:lnTo>
                    <a:pt x="515" y="331"/>
                  </a:lnTo>
                  <a:lnTo>
                    <a:pt x="513" y="330"/>
                  </a:lnTo>
                  <a:lnTo>
                    <a:pt x="511" y="330"/>
                  </a:lnTo>
                  <a:lnTo>
                    <a:pt x="513" y="328"/>
                  </a:lnTo>
                  <a:lnTo>
                    <a:pt x="513" y="328"/>
                  </a:lnTo>
                  <a:lnTo>
                    <a:pt x="513" y="326"/>
                  </a:lnTo>
                  <a:lnTo>
                    <a:pt x="513" y="326"/>
                  </a:lnTo>
                  <a:lnTo>
                    <a:pt x="509" y="322"/>
                  </a:lnTo>
                  <a:lnTo>
                    <a:pt x="508" y="320"/>
                  </a:lnTo>
                  <a:lnTo>
                    <a:pt x="504" y="322"/>
                  </a:lnTo>
                  <a:lnTo>
                    <a:pt x="504" y="324"/>
                  </a:lnTo>
                  <a:close/>
                  <a:moveTo>
                    <a:pt x="383" y="631"/>
                  </a:moveTo>
                  <a:lnTo>
                    <a:pt x="381" y="631"/>
                  </a:lnTo>
                  <a:lnTo>
                    <a:pt x="381" y="631"/>
                  </a:lnTo>
                  <a:lnTo>
                    <a:pt x="379" y="629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81" y="631"/>
                  </a:lnTo>
                  <a:lnTo>
                    <a:pt x="381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close/>
                  <a:moveTo>
                    <a:pt x="371" y="608"/>
                  </a:moveTo>
                  <a:lnTo>
                    <a:pt x="371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71" y="610"/>
                  </a:lnTo>
                  <a:lnTo>
                    <a:pt x="371" y="612"/>
                  </a:lnTo>
                  <a:lnTo>
                    <a:pt x="373" y="610"/>
                  </a:lnTo>
                  <a:lnTo>
                    <a:pt x="371" y="608"/>
                  </a:lnTo>
                  <a:lnTo>
                    <a:pt x="371" y="608"/>
                  </a:lnTo>
                  <a:close/>
                  <a:moveTo>
                    <a:pt x="214" y="405"/>
                  </a:moveTo>
                  <a:lnTo>
                    <a:pt x="214" y="405"/>
                  </a:lnTo>
                  <a:lnTo>
                    <a:pt x="214" y="407"/>
                  </a:lnTo>
                  <a:lnTo>
                    <a:pt x="216" y="405"/>
                  </a:lnTo>
                  <a:lnTo>
                    <a:pt x="214" y="405"/>
                  </a:lnTo>
                  <a:lnTo>
                    <a:pt x="214" y="405"/>
                  </a:lnTo>
                  <a:close/>
                  <a:moveTo>
                    <a:pt x="235" y="424"/>
                  </a:moveTo>
                  <a:lnTo>
                    <a:pt x="235" y="422"/>
                  </a:lnTo>
                  <a:lnTo>
                    <a:pt x="235" y="418"/>
                  </a:lnTo>
                  <a:lnTo>
                    <a:pt x="231" y="415"/>
                  </a:lnTo>
                  <a:lnTo>
                    <a:pt x="231" y="415"/>
                  </a:lnTo>
                  <a:lnTo>
                    <a:pt x="231" y="413"/>
                  </a:lnTo>
                  <a:lnTo>
                    <a:pt x="229" y="415"/>
                  </a:lnTo>
                  <a:lnTo>
                    <a:pt x="231" y="417"/>
                  </a:lnTo>
                  <a:lnTo>
                    <a:pt x="231" y="417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7" y="418"/>
                  </a:lnTo>
                  <a:lnTo>
                    <a:pt x="227" y="420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5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0" y="432"/>
                  </a:lnTo>
                  <a:lnTo>
                    <a:pt x="224" y="434"/>
                  </a:lnTo>
                  <a:lnTo>
                    <a:pt x="227" y="436"/>
                  </a:lnTo>
                  <a:lnTo>
                    <a:pt x="229" y="437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31" y="434"/>
                  </a:lnTo>
                  <a:lnTo>
                    <a:pt x="231" y="434"/>
                  </a:lnTo>
                  <a:lnTo>
                    <a:pt x="231" y="432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6"/>
                  </a:lnTo>
                  <a:lnTo>
                    <a:pt x="233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28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4"/>
                  </a:lnTo>
                  <a:lnTo>
                    <a:pt x="235" y="424"/>
                  </a:lnTo>
                  <a:close/>
                  <a:moveTo>
                    <a:pt x="140" y="256"/>
                  </a:moveTo>
                  <a:lnTo>
                    <a:pt x="140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0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4" y="259"/>
                  </a:lnTo>
                  <a:lnTo>
                    <a:pt x="144" y="259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2" y="256"/>
                  </a:lnTo>
                  <a:lnTo>
                    <a:pt x="140" y="256"/>
                  </a:lnTo>
                  <a:lnTo>
                    <a:pt x="140" y="256"/>
                  </a:lnTo>
                  <a:close/>
                  <a:moveTo>
                    <a:pt x="288" y="519"/>
                  </a:move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9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close/>
                  <a:moveTo>
                    <a:pt x="235" y="411"/>
                  </a:moveTo>
                  <a:lnTo>
                    <a:pt x="233" y="407"/>
                  </a:lnTo>
                  <a:lnTo>
                    <a:pt x="233" y="405"/>
                  </a:lnTo>
                  <a:lnTo>
                    <a:pt x="231" y="401"/>
                  </a:lnTo>
                  <a:lnTo>
                    <a:pt x="229" y="398"/>
                  </a:lnTo>
                  <a:lnTo>
                    <a:pt x="225" y="396"/>
                  </a:lnTo>
                  <a:lnTo>
                    <a:pt x="224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4" y="400"/>
                  </a:lnTo>
                  <a:lnTo>
                    <a:pt x="224" y="400"/>
                  </a:lnTo>
                  <a:lnTo>
                    <a:pt x="225" y="400"/>
                  </a:lnTo>
                  <a:lnTo>
                    <a:pt x="225" y="401"/>
                  </a:lnTo>
                  <a:lnTo>
                    <a:pt x="227" y="407"/>
                  </a:lnTo>
                  <a:lnTo>
                    <a:pt x="229" y="409"/>
                  </a:lnTo>
                  <a:lnTo>
                    <a:pt x="237" y="418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7"/>
                  </a:lnTo>
                  <a:lnTo>
                    <a:pt x="237" y="413"/>
                  </a:lnTo>
                  <a:lnTo>
                    <a:pt x="235" y="411"/>
                  </a:lnTo>
                  <a:close/>
                  <a:moveTo>
                    <a:pt x="231" y="288"/>
                  </a:moveTo>
                  <a:lnTo>
                    <a:pt x="233" y="288"/>
                  </a:lnTo>
                  <a:lnTo>
                    <a:pt x="235" y="288"/>
                  </a:lnTo>
                  <a:lnTo>
                    <a:pt x="237" y="288"/>
                  </a:lnTo>
                  <a:lnTo>
                    <a:pt x="239" y="288"/>
                  </a:lnTo>
                  <a:lnTo>
                    <a:pt x="241" y="288"/>
                  </a:lnTo>
                  <a:lnTo>
                    <a:pt x="242" y="288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39" y="284"/>
                  </a:lnTo>
                  <a:lnTo>
                    <a:pt x="239" y="286"/>
                  </a:lnTo>
                  <a:lnTo>
                    <a:pt x="237" y="286"/>
                  </a:lnTo>
                  <a:lnTo>
                    <a:pt x="237" y="286"/>
                  </a:lnTo>
                  <a:lnTo>
                    <a:pt x="235" y="286"/>
                  </a:lnTo>
                  <a:lnTo>
                    <a:pt x="235" y="284"/>
                  </a:lnTo>
                  <a:lnTo>
                    <a:pt x="233" y="282"/>
                  </a:lnTo>
                  <a:lnTo>
                    <a:pt x="233" y="282"/>
                  </a:lnTo>
                  <a:lnTo>
                    <a:pt x="231" y="282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31" y="286"/>
                  </a:lnTo>
                  <a:lnTo>
                    <a:pt x="231" y="286"/>
                  </a:lnTo>
                  <a:lnTo>
                    <a:pt x="231" y="288"/>
                  </a:lnTo>
                  <a:close/>
                  <a:moveTo>
                    <a:pt x="598" y="320"/>
                  </a:moveTo>
                  <a:lnTo>
                    <a:pt x="596" y="320"/>
                  </a:lnTo>
                  <a:lnTo>
                    <a:pt x="596" y="320"/>
                  </a:lnTo>
                  <a:lnTo>
                    <a:pt x="598" y="320"/>
                  </a:lnTo>
                  <a:close/>
                  <a:moveTo>
                    <a:pt x="591" y="330"/>
                  </a:move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1" y="331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0"/>
                  </a:lnTo>
                  <a:lnTo>
                    <a:pt x="593" y="330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close/>
                  <a:moveTo>
                    <a:pt x="589" y="343"/>
                  </a:moveTo>
                  <a:lnTo>
                    <a:pt x="591" y="343"/>
                  </a:lnTo>
                  <a:lnTo>
                    <a:pt x="593" y="345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5"/>
                  </a:lnTo>
                  <a:lnTo>
                    <a:pt x="595" y="343"/>
                  </a:lnTo>
                  <a:lnTo>
                    <a:pt x="595" y="341"/>
                  </a:lnTo>
                  <a:lnTo>
                    <a:pt x="593" y="341"/>
                  </a:lnTo>
                  <a:lnTo>
                    <a:pt x="591" y="339"/>
                  </a:lnTo>
                  <a:lnTo>
                    <a:pt x="591" y="337"/>
                  </a:lnTo>
                  <a:lnTo>
                    <a:pt x="589" y="337"/>
                  </a:lnTo>
                  <a:lnTo>
                    <a:pt x="589" y="337"/>
                  </a:lnTo>
                  <a:lnTo>
                    <a:pt x="587" y="339"/>
                  </a:lnTo>
                  <a:lnTo>
                    <a:pt x="589" y="341"/>
                  </a:lnTo>
                  <a:lnTo>
                    <a:pt x="589" y="343"/>
                  </a:lnTo>
                  <a:close/>
                  <a:moveTo>
                    <a:pt x="593" y="324"/>
                  </a:moveTo>
                  <a:lnTo>
                    <a:pt x="595" y="324"/>
                  </a:lnTo>
                  <a:lnTo>
                    <a:pt x="595" y="324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2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4"/>
                  </a:lnTo>
                  <a:close/>
                  <a:moveTo>
                    <a:pt x="589" y="348"/>
                  </a:move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7" y="348"/>
                  </a:lnTo>
                  <a:lnTo>
                    <a:pt x="587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50"/>
                  </a:lnTo>
                  <a:lnTo>
                    <a:pt x="587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48"/>
                  </a:lnTo>
                  <a:lnTo>
                    <a:pt x="589" y="348"/>
                  </a:lnTo>
                  <a:close/>
                  <a:moveTo>
                    <a:pt x="587" y="322"/>
                  </a:move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close/>
                  <a:moveTo>
                    <a:pt x="585" y="345"/>
                  </a:moveTo>
                  <a:lnTo>
                    <a:pt x="587" y="347"/>
                  </a:lnTo>
                  <a:lnTo>
                    <a:pt x="587" y="347"/>
                  </a:lnTo>
                  <a:lnTo>
                    <a:pt x="587" y="347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87" y="343"/>
                  </a:lnTo>
                  <a:lnTo>
                    <a:pt x="583" y="341"/>
                  </a:lnTo>
                  <a:lnTo>
                    <a:pt x="583" y="343"/>
                  </a:lnTo>
                  <a:lnTo>
                    <a:pt x="585" y="345"/>
                  </a:lnTo>
                  <a:lnTo>
                    <a:pt x="585" y="345"/>
                  </a:lnTo>
                  <a:close/>
                  <a:moveTo>
                    <a:pt x="587" y="356"/>
                  </a:moveTo>
                  <a:lnTo>
                    <a:pt x="585" y="356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6"/>
                  </a:lnTo>
                  <a:lnTo>
                    <a:pt x="583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7" y="356"/>
                  </a:lnTo>
                  <a:lnTo>
                    <a:pt x="587" y="356"/>
                  </a:lnTo>
                  <a:close/>
                  <a:moveTo>
                    <a:pt x="596" y="341"/>
                  </a:moveTo>
                  <a:lnTo>
                    <a:pt x="596" y="341"/>
                  </a:lnTo>
                  <a:lnTo>
                    <a:pt x="598" y="343"/>
                  </a:lnTo>
                  <a:lnTo>
                    <a:pt x="598" y="343"/>
                  </a:lnTo>
                  <a:lnTo>
                    <a:pt x="600" y="345"/>
                  </a:lnTo>
                  <a:lnTo>
                    <a:pt x="600" y="345"/>
                  </a:lnTo>
                  <a:lnTo>
                    <a:pt x="602" y="347"/>
                  </a:lnTo>
                  <a:lnTo>
                    <a:pt x="602" y="345"/>
                  </a:lnTo>
                  <a:lnTo>
                    <a:pt x="602" y="345"/>
                  </a:lnTo>
                  <a:lnTo>
                    <a:pt x="600" y="343"/>
                  </a:lnTo>
                  <a:lnTo>
                    <a:pt x="600" y="341"/>
                  </a:lnTo>
                  <a:lnTo>
                    <a:pt x="596" y="339"/>
                  </a:lnTo>
                  <a:lnTo>
                    <a:pt x="595" y="337"/>
                  </a:lnTo>
                  <a:lnTo>
                    <a:pt x="595" y="339"/>
                  </a:lnTo>
                  <a:lnTo>
                    <a:pt x="596" y="341"/>
                  </a:lnTo>
                  <a:lnTo>
                    <a:pt x="596" y="341"/>
                  </a:lnTo>
                  <a:close/>
                  <a:moveTo>
                    <a:pt x="617" y="331"/>
                  </a:moveTo>
                  <a:lnTo>
                    <a:pt x="617" y="331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28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17" y="331"/>
                  </a:lnTo>
                  <a:close/>
                  <a:moveTo>
                    <a:pt x="596" y="331"/>
                  </a:moveTo>
                  <a:lnTo>
                    <a:pt x="596" y="333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4" y="335"/>
                  </a:lnTo>
                  <a:lnTo>
                    <a:pt x="604" y="333"/>
                  </a:lnTo>
                  <a:lnTo>
                    <a:pt x="604" y="333"/>
                  </a:lnTo>
                  <a:lnTo>
                    <a:pt x="604" y="331"/>
                  </a:lnTo>
                  <a:lnTo>
                    <a:pt x="602" y="331"/>
                  </a:lnTo>
                  <a:lnTo>
                    <a:pt x="602" y="331"/>
                  </a:lnTo>
                  <a:lnTo>
                    <a:pt x="600" y="330"/>
                  </a:lnTo>
                  <a:lnTo>
                    <a:pt x="598" y="330"/>
                  </a:lnTo>
                  <a:lnTo>
                    <a:pt x="598" y="328"/>
                  </a:lnTo>
                  <a:lnTo>
                    <a:pt x="598" y="330"/>
                  </a:lnTo>
                  <a:lnTo>
                    <a:pt x="598" y="330"/>
                  </a:lnTo>
                  <a:lnTo>
                    <a:pt x="596" y="330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close/>
                  <a:moveTo>
                    <a:pt x="617" y="330"/>
                  </a:move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6"/>
                  </a:lnTo>
                  <a:lnTo>
                    <a:pt x="619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8"/>
                  </a:lnTo>
                  <a:lnTo>
                    <a:pt x="617" y="328"/>
                  </a:lnTo>
                  <a:lnTo>
                    <a:pt x="617" y="330"/>
                  </a:lnTo>
                  <a:close/>
                  <a:moveTo>
                    <a:pt x="600" y="328"/>
                  </a:moveTo>
                  <a:lnTo>
                    <a:pt x="602" y="330"/>
                  </a:lnTo>
                  <a:lnTo>
                    <a:pt x="604" y="330"/>
                  </a:lnTo>
                  <a:lnTo>
                    <a:pt x="604" y="330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08" y="331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4" y="331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14" y="330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6"/>
                  </a:lnTo>
                  <a:lnTo>
                    <a:pt x="614" y="326"/>
                  </a:lnTo>
                  <a:lnTo>
                    <a:pt x="615" y="328"/>
                  </a:lnTo>
                  <a:lnTo>
                    <a:pt x="615" y="328"/>
                  </a:lnTo>
                  <a:lnTo>
                    <a:pt x="617" y="322"/>
                  </a:lnTo>
                  <a:lnTo>
                    <a:pt x="617" y="320"/>
                  </a:lnTo>
                  <a:lnTo>
                    <a:pt x="615" y="320"/>
                  </a:lnTo>
                  <a:lnTo>
                    <a:pt x="615" y="320"/>
                  </a:lnTo>
                  <a:lnTo>
                    <a:pt x="615" y="318"/>
                  </a:lnTo>
                  <a:lnTo>
                    <a:pt x="615" y="318"/>
                  </a:lnTo>
                  <a:lnTo>
                    <a:pt x="614" y="318"/>
                  </a:lnTo>
                  <a:lnTo>
                    <a:pt x="614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2" y="322"/>
                  </a:lnTo>
                  <a:lnTo>
                    <a:pt x="612" y="320"/>
                  </a:lnTo>
                  <a:lnTo>
                    <a:pt x="610" y="318"/>
                  </a:lnTo>
                  <a:lnTo>
                    <a:pt x="608" y="318"/>
                  </a:lnTo>
                  <a:lnTo>
                    <a:pt x="608" y="318"/>
                  </a:lnTo>
                  <a:lnTo>
                    <a:pt x="608" y="320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4" y="320"/>
                  </a:lnTo>
                  <a:lnTo>
                    <a:pt x="604" y="320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4"/>
                  </a:lnTo>
                  <a:lnTo>
                    <a:pt x="604" y="324"/>
                  </a:lnTo>
                  <a:lnTo>
                    <a:pt x="604" y="324"/>
                  </a:lnTo>
                  <a:lnTo>
                    <a:pt x="602" y="326"/>
                  </a:lnTo>
                  <a:lnTo>
                    <a:pt x="602" y="326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6"/>
                  </a:lnTo>
                  <a:lnTo>
                    <a:pt x="600" y="328"/>
                  </a:lnTo>
                  <a:close/>
                  <a:moveTo>
                    <a:pt x="598" y="320"/>
                  </a:move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close/>
                  <a:moveTo>
                    <a:pt x="617" y="331"/>
                  </a:moveTo>
                  <a:lnTo>
                    <a:pt x="617" y="333"/>
                  </a:lnTo>
                  <a:lnTo>
                    <a:pt x="617" y="331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7" y="333"/>
                  </a:lnTo>
                  <a:lnTo>
                    <a:pt x="617" y="331"/>
                  </a:lnTo>
                  <a:close/>
                  <a:moveTo>
                    <a:pt x="515" y="330"/>
                  </a:moveTo>
                  <a:lnTo>
                    <a:pt x="517" y="330"/>
                  </a:lnTo>
                  <a:lnTo>
                    <a:pt x="519" y="328"/>
                  </a:lnTo>
                  <a:lnTo>
                    <a:pt x="519" y="328"/>
                  </a:lnTo>
                  <a:lnTo>
                    <a:pt x="523" y="328"/>
                  </a:lnTo>
                  <a:lnTo>
                    <a:pt x="525" y="328"/>
                  </a:lnTo>
                  <a:lnTo>
                    <a:pt x="525" y="330"/>
                  </a:lnTo>
                  <a:lnTo>
                    <a:pt x="526" y="330"/>
                  </a:lnTo>
                  <a:lnTo>
                    <a:pt x="526" y="331"/>
                  </a:lnTo>
                  <a:lnTo>
                    <a:pt x="528" y="331"/>
                  </a:lnTo>
                  <a:lnTo>
                    <a:pt x="530" y="331"/>
                  </a:lnTo>
                  <a:lnTo>
                    <a:pt x="532" y="331"/>
                  </a:lnTo>
                  <a:lnTo>
                    <a:pt x="532" y="333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45" y="341"/>
                  </a:lnTo>
                  <a:lnTo>
                    <a:pt x="547" y="341"/>
                  </a:lnTo>
                  <a:lnTo>
                    <a:pt x="551" y="339"/>
                  </a:lnTo>
                  <a:lnTo>
                    <a:pt x="551" y="339"/>
                  </a:lnTo>
                  <a:lnTo>
                    <a:pt x="549" y="337"/>
                  </a:lnTo>
                  <a:lnTo>
                    <a:pt x="547" y="335"/>
                  </a:lnTo>
                  <a:lnTo>
                    <a:pt x="543" y="330"/>
                  </a:lnTo>
                  <a:lnTo>
                    <a:pt x="542" y="328"/>
                  </a:lnTo>
                  <a:lnTo>
                    <a:pt x="536" y="324"/>
                  </a:lnTo>
                  <a:lnTo>
                    <a:pt x="530" y="322"/>
                  </a:lnTo>
                  <a:lnTo>
                    <a:pt x="525" y="320"/>
                  </a:lnTo>
                  <a:lnTo>
                    <a:pt x="523" y="318"/>
                  </a:lnTo>
                  <a:lnTo>
                    <a:pt x="519" y="320"/>
                  </a:lnTo>
                  <a:lnTo>
                    <a:pt x="519" y="322"/>
                  </a:lnTo>
                  <a:lnTo>
                    <a:pt x="517" y="324"/>
                  </a:lnTo>
                  <a:lnTo>
                    <a:pt x="517" y="326"/>
                  </a:lnTo>
                  <a:lnTo>
                    <a:pt x="515" y="328"/>
                  </a:lnTo>
                  <a:lnTo>
                    <a:pt x="513" y="330"/>
                  </a:lnTo>
                  <a:lnTo>
                    <a:pt x="513" y="330"/>
                  </a:lnTo>
                  <a:lnTo>
                    <a:pt x="515" y="330"/>
                  </a:lnTo>
                  <a:close/>
                  <a:moveTo>
                    <a:pt x="562" y="330"/>
                  </a:moveTo>
                  <a:lnTo>
                    <a:pt x="564" y="330"/>
                  </a:lnTo>
                  <a:lnTo>
                    <a:pt x="566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6" y="328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4" y="324"/>
                  </a:lnTo>
                  <a:lnTo>
                    <a:pt x="564" y="322"/>
                  </a:lnTo>
                  <a:lnTo>
                    <a:pt x="566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2" y="322"/>
                  </a:lnTo>
                  <a:lnTo>
                    <a:pt x="562" y="322"/>
                  </a:lnTo>
                  <a:lnTo>
                    <a:pt x="561" y="322"/>
                  </a:lnTo>
                  <a:lnTo>
                    <a:pt x="561" y="324"/>
                  </a:lnTo>
                  <a:lnTo>
                    <a:pt x="561" y="326"/>
                  </a:lnTo>
                  <a:lnTo>
                    <a:pt x="561" y="326"/>
                  </a:lnTo>
                  <a:lnTo>
                    <a:pt x="562" y="330"/>
                  </a:lnTo>
                  <a:lnTo>
                    <a:pt x="562" y="330"/>
                  </a:lnTo>
                  <a:close/>
                  <a:moveTo>
                    <a:pt x="583" y="348"/>
                  </a:moveTo>
                  <a:lnTo>
                    <a:pt x="583" y="348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3" y="348"/>
                  </a:lnTo>
                  <a:lnTo>
                    <a:pt x="583" y="348"/>
                  </a:lnTo>
                  <a:close/>
                  <a:moveTo>
                    <a:pt x="566" y="322"/>
                  </a:moveTo>
                  <a:lnTo>
                    <a:pt x="566" y="320"/>
                  </a:lnTo>
                  <a:lnTo>
                    <a:pt x="566" y="320"/>
                  </a:lnTo>
                  <a:lnTo>
                    <a:pt x="564" y="318"/>
                  </a:lnTo>
                  <a:lnTo>
                    <a:pt x="564" y="320"/>
                  </a:lnTo>
                  <a:lnTo>
                    <a:pt x="564" y="322"/>
                  </a:lnTo>
                  <a:lnTo>
                    <a:pt x="566" y="322"/>
                  </a:lnTo>
                  <a:close/>
                  <a:moveTo>
                    <a:pt x="545" y="348"/>
                  </a:moveTo>
                  <a:lnTo>
                    <a:pt x="545" y="348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7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5" y="348"/>
                  </a:lnTo>
                  <a:lnTo>
                    <a:pt x="545" y="348"/>
                  </a:lnTo>
                  <a:close/>
                  <a:moveTo>
                    <a:pt x="547" y="358"/>
                  </a:moveTo>
                  <a:lnTo>
                    <a:pt x="547" y="360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51" y="364"/>
                  </a:lnTo>
                  <a:lnTo>
                    <a:pt x="551" y="364"/>
                  </a:lnTo>
                  <a:lnTo>
                    <a:pt x="553" y="362"/>
                  </a:lnTo>
                  <a:lnTo>
                    <a:pt x="559" y="362"/>
                  </a:lnTo>
                  <a:lnTo>
                    <a:pt x="559" y="360"/>
                  </a:lnTo>
                  <a:lnTo>
                    <a:pt x="559" y="358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59" y="354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5" y="350"/>
                  </a:lnTo>
                  <a:lnTo>
                    <a:pt x="555" y="350"/>
                  </a:lnTo>
                  <a:lnTo>
                    <a:pt x="553" y="350"/>
                  </a:lnTo>
                  <a:lnTo>
                    <a:pt x="551" y="350"/>
                  </a:lnTo>
                  <a:lnTo>
                    <a:pt x="549" y="352"/>
                  </a:lnTo>
                  <a:lnTo>
                    <a:pt x="547" y="358"/>
                  </a:lnTo>
                  <a:close/>
                  <a:moveTo>
                    <a:pt x="566" y="337"/>
                  </a:moveTo>
                  <a:lnTo>
                    <a:pt x="568" y="337"/>
                  </a:lnTo>
                  <a:lnTo>
                    <a:pt x="568" y="337"/>
                  </a:lnTo>
                  <a:lnTo>
                    <a:pt x="568" y="339"/>
                  </a:lnTo>
                  <a:lnTo>
                    <a:pt x="568" y="339"/>
                  </a:lnTo>
                  <a:lnTo>
                    <a:pt x="570" y="339"/>
                  </a:lnTo>
                  <a:lnTo>
                    <a:pt x="570" y="339"/>
                  </a:lnTo>
                  <a:lnTo>
                    <a:pt x="572" y="339"/>
                  </a:lnTo>
                  <a:lnTo>
                    <a:pt x="572" y="337"/>
                  </a:lnTo>
                  <a:lnTo>
                    <a:pt x="570" y="337"/>
                  </a:lnTo>
                  <a:lnTo>
                    <a:pt x="570" y="335"/>
                  </a:lnTo>
                  <a:lnTo>
                    <a:pt x="570" y="335"/>
                  </a:lnTo>
                  <a:lnTo>
                    <a:pt x="566" y="337"/>
                  </a:lnTo>
                  <a:lnTo>
                    <a:pt x="566" y="337"/>
                  </a:lnTo>
                  <a:close/>
                  <a:moveTo>
                    <a:pt x="543" y="354"/>
                  </a:moveTo>
                  <a:lnTo>
                    <a:pt x="543" y="354"/>
                  </a:lnTo>
                  <a:lnTo>
                    <a:pt x="543" y="352"/>
                  </a:lnTo>
                  <a:lnTo>
                    <a:pt x="542" y="352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6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5" y="358"/>
                  </a:lnTo>
                  <a:lnTo>
                    <a:pt x="545" y="358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3" y="354"/>
                  </a:lnTo>
                  <a:close/>
                  <a:moveTo>
                    <a:pt x="559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close/>
                  <a:moveTo>
                    <a:pt x="576" y="347"/>
                  </a:move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4" y="345"/>
                  </a:lnTo>
                  <a:lnTo>
                    <a:pt x="574" y="347"/>
                  </a:lnTo>
                  <a:lnTo>
                    <a:pt x="576" y="347"/>
                  </a:lnTo>
                  <a:lnTo>
                    <a:pt x="576" y="347"/>
                  </a:lnTo>
                  <a:close/>
                  <a:moveTo>
                    <a:pt x="568" y="339"/>
                  </a:moveTo>
                  <a:lnTo>
                    <a:pt x="568" y="341"/>
                  </a:lnTo>
                  <a:lnTo>
                    <a:pt x="568" y="341"/>
                  </a:lnTo>
                  <a:lnTo>
                    <a:pt x="572" y="341"/>
                  </a:lnTo>
                  <a:lnTo>
                    <a:pt x="572" y="343"/>
                  </a:lnTo>
                  <a:lnTo>
                    <a:pt x="574" y="345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1"/>
                  </a:lnTo>
                  <a:lnTo>
                    <a:pt x="572" y="341"/>
                  </a:lnTo>
                  <a:lnTo>
                    <a:pt x="572" y="341"/>
                  </a:lnTo>
                  <a:lnTo>
                    <a:pt x="568" y="339"/>
                  </a:lnTo>
                  <a:lnTo>
                    <a:pt x="568" y="339"/>
                  </a:lnTo>
                  <a:close/>
                  <a:moveTo>
                    <a:pt x="576" y="367"/>
                  </a:moveTo>
                  <a:lnTo>
                    <a:pt x="576" y="367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7"/>
                  </a:lnTo>
                  <a:lnTo>
                    <a:pt x="576" y="367"/>
                  </a:lnTo>
                  <a:close/>
                  <a:moveTo>
                    <a:pt x="574" y="348"/>
                  </a:moveTo>
                  <a:lnTo>
                    <a:pt x="574" y="347"/>
                  </a:lnTo>
                  <a:lnTo>
                    <a:pt x="572" y="347"/>
                  </a:lnTo>
                  <a:lnTo>
                    <a:pt x="572" y="345"/>
                  </a:lnTo>
                  <a:lnTo>
                    <a:pt x="570" y="343"/>
                  </a:lnTo>
                  <a:lnTo>
                    <a:pt x="570" y="343"/>
                  </a:lnTo>
                  <a:lnTo>
                    <a:pt x="568" y="341"/>
                  </a:lnTo>
                  <a:lnTo>
                    <a:pt x="566" y="341"/>
                  </a:lnTo>
                  <a:lnTo>
                    <a:pt x="566" y="339"/>
                  </a:lnTo>
                  <a:lnTo>
                    <a:pt x="566" y="339"/>
                  </a:lnTo>
                  <a:lnTo>
                    <a:pt x="564" y="337"/>
                  </a:lnTo>
                  <a:lnTo>
                    <a:pt x="564" y="337"/>
                  </a:lnTo>
                  <a:lnTo>
                    <a:pt x="562" y="339"/>
                  </a:lnTo>
                  <a:lnTo>
                    <a:pt x="562" y="341"/>
                  </a:lnTo>
                  <a:lnTo>
                    <a:pt x="562" y="343"/>
                  </a:lnTo>
                  <a:lnTo>
                    <a:pt x="562" y="343"/>
                  </a:lnTo>
                  <a:lnTo>
                    <a:pt x="562" y="345"/>
                  </a:lnTo>
                  <a:lnTo>
                    <a:pt x="562" y="347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52"/>
                  </a:lnTo>
                  <a:lnTo>
                    <a:pt x="566" y="354"/>
                  </a:lnTo>
                  <a:lnTo>
                    <a:pt x="568" y="354"/>
                  </a:lnTo>
                  <a:lnTo>
                    <a:pt x="570" y="352"/>
                  </a:lnTo>
                  <a:lnTo>
                    <a:pt x="572" y="352"/>
                  </a:lnTo>
                  <a:lnTo>
                    <a:pt x="574" y="348"/>
                  </a:lnTo>
                  <a:close/>
                  <a:moveTo>
                    <a:pt x="572" y="356"/>
                  </a:moveTo>
                  <a:lnTo>
                    <a:pt x="572" y="356"/>
                  </a:lnTo>
                  <a:lnTo>
                    <a:pt x="574" y="354"/>
                  </a:lnTo>
                  <a:lnTo>
                    <a:pt x="574" y="352"/>
                  </a:lnTo>
                  <a:lnTo>
                    <a:pt x="574" y="352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2" y="350"/>
                  </a:lnTo>
                  <a:lnTo>
                    <a:pt x="572" y="352"/>
                  </a:lnTo>
                  <a:lnTo>
                    <a:pt x="572" y="352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6"/>
                  </a:lnTo>
                  <a:lnTo>
                    <a:pt x="572" y="356"/>
                  </a:lnTo>
                  <a:close/>
                  <a:moveTo>
                    <a:pt x="579" y="362"/>
                  </a:moveTo>
                  <a:lnTo>
                    <a:pt x="579" y="364"/>
                  </a:lnTo>
                  <a:lnTo>
                    <a:pt x="579" y="364"/>
                  </a:lnTo>
                  <a:lnTo>
                    <a:pt x="581" y="364"/>
                  </a:lnTo>
                  <a:lnTo>
                    <a:pt x="581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8" y="362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9" y="362"/>
                  </a:lnTo>
                  <a:close/>
                  <a:moveTo>
                    <a:pt x="246" y="392"/>
                  </a:moveTo>
                  <a:lnTo>
                    <a:pt x="248" y="392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6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58" y="388"/>
                  </a:lnTo>
                  <a:lnTo>
                    <a:pt x="256" y="386"/>
                  </a:lnTo>
                  <a:lnTo>
                    <a:pt x="254" y="386"/>
                  </a:lnTo>
                  <a:lnTo>
                    <a:pt x="252" y="386"/>
                  </a:lnTo>
                  <a:lnTo>
                    <a:pt x="250" y="386"/>
                  </a:lnTo>
                  <a:lnTo>
                    <a:pt x="246" y="386"/>
                  </a:lnTo>
                  <a:lnTo>
                    <a:pt x="244" y="386"/>
                  </a:lnTo>
                  <a:lnTo>
                    <a:pt x="241" y="386"/>
                  </a:lnTo>
                  <a:lnTo>
                    <a:pt x="239" y="386"/>
                  </a:lnTo>
                  <a:lnTo>
                    <a:pt x="237" y="388"/>
                  </a:lnTo>
                  <a:lnTo>
                    <a:pt x="237" y="390"/>
                  </a:lnTo>
                  <a:lnTo>
                    <a:pt x="239" y="392"/>
                  </a:lnTo>
                  <a:lnTo>
                    <a:pt x="241" y="392"/>
                  </a:lnTo>
                  <a:lnTo>
                    <a:pt x="242" y="392"/>
                  </a:lnTo>
                  <a:lnTo>
                    <a:pt x="246" y="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Freeform 13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Freeform 14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Freeform 15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Freeform 16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4" name="Freeform 17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5" name="Freeform 18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6" name="Freeform 19"/>
            <p:cNvSpPr>
              <a:spLocks noEditPoints="1"/>
            </p:cNvSpPr>
            <p:nvPr/>
          </p:nvSpPr>
          <p:spPr bwMode="auto">
            <a:xfrm>
              <a:off x="6892926" y="2227263"/>
              <a:ext cx="568325" cy="468313"/>
            </a:xfrm>
            <a:custGeom>
              <a:avLst/>
              <a:gdLst>
                <a:gd name="T0" fmla="*/ 69 w 358"/>
                <a:gd name="T1" fmla="*/ 286 h 295"/>
                <a:gd name="T2" fmla="*/ 347 w 358"/>
                <a:gd name="T3" fmla="*/ 57 h 295"/>
                <a:gd name="T4" fmla="*/ 339 w 358"/>
                <a:gd name="T5" fmla="*/ 40 h 295"/>
                <a:gd name="T6" fmla="*/ 347 w 358"/>
                <a:gd name="T7" fmla="*/ 19 h 295"/>
                <a:gd name="T8" fmla="*/ 347 w 358"/>
                <a:gd name="T9" fmla="*/ 7 h 295"/>
                <a:gd name="T10" fmla="*/ 332 w 358"/>
                <a:gd name="T11" fmla="*/ 11 h 295"/>
                <a:gd name="T12" fmla="*/ 317 w 358"/>
                <a:gd name="T13" fmla="*/ 23 h 295"/>
                <a:gd name="T14" fmla="*/ 299 w 358"/>
                <a:gd name="T15" fmla="*/ 23 h 295"/>
                <a:gd name="T16" fmla="*/ 281 w 358"/>
                <a:gd name="T17" fmla="*/ 11 h 295"/>
                <a:gd name="T18" fmla="*/ 275 w 358"/>
                <a:gd name="T19" fmla="*/ 19 h 295"/>
                <a:gd name="T20" fmla="*/ 252 w 358"/>
                <a:gd name="T21" fmla="*/ 24 h 295"/>
                <a:gd name="T22" fmla="*/ 258 w 358"/>
                <a:gd name="T23" fmla="*/ 43 h 295"/>
                <a:gd name="T24" fmla="*/ 233 w 358"/>
                <a:gd name="T25" fmla="*/ 45 h 295"/>
                <a:gd name="T26" fmla="*/ 214 w 358"/>
                <a:gd name="T27" fmla="*/ 40 h 295"/>
                <a:gd name="T28" fmla="*/ 192 w 358"/>
                <a:gd name="T29" fmla="*/ 30 h 295"/>
                <a:gd name="T30" fmla="*/ 169 w 358"/>
                <a:gd name="T31" fmla="*/ 19 h 295"/>
                <a:gd name="T32" fmla="*/ 152 w 358"/>
                <a:gd name="T33" fmla="*/ 24 h 295"/>
                <a:gd name="T34" fmla="*/ 127 w 358"/>
                <a:gd name="T35" fmla="*/ 23 h 295"/>
                <a:gd name="T36" fmla="*/ 106 w 358"/>
                <a:gd name="T37" fmla="*/ 26 h 295"/>
                <a:gd name="T38" fmla="*/ 89 w 358"/>
                <a:gd name="T39" fmla="*/ 19 h 295"/>
                <a:gd name="T40" fmla="*/ 70 w 358"/>
                <a:gd name="T41" fmla="*/ 24 h 295"/>
                <a:gd name="T42" fmla="*/ 38 w 358"/>
                <a:gd name="T43" fmla="*/ 47 h 295"/>
                <a:gd name="T44" fmla="*/ 19 w 358"/>
                <a:gd name="T45" fmla="*/ 77 h 295"/>
                <a:gd name="T46" fmla="*/ 12 w 358"/>
                <a:gd name="T47" fmla="*/ 117 h 295"/>
                <a:gd name="T48" fmla="*/ 14 w 358"/>
                <a:gd name="T49" fmla="*/ 130 h 295"/>
                <a:gd name="T50" fmla="*/ 27 w 358"/>
                <a:gd name="T51" fmla="*/ 153 h 295"/>
                <a:gd name="T52" fmla="*/ 42 w 358"/>
                <a:gd name="T53" fmla="*/ 210 h 295"/>
                <a:gd name="T54" fmla="*/ 44 w 358"/>
                <a:gd name="T55" fmla="*/ 202 h 295"/>
                <a:gd name="T56" fmla="*/ 48 w 358"/>
                <a:gd name="T57" fmla="*/ 206 h 295"/>
                <a:gd name="T58" fmla="*/ 48 w 358"/>
                <a:gd name="T59" fmla="*/ 212 h 295"/>
                <a:gd name="T60" fmla="*/ 46 w 358"/>
                <a:gd name="T61" fmla="*/ 218 h 295"/>
                <a:gd name="T62" fmla="*/ 55 w 358"/>
                <a:gd name="T63" fmla="*/ 223 h 295"/>
                <a:gd name="T64" fmla="*/ 51 w 358"/>
                <a:gd name="T65" fmla="*/ 225 h 295"/>
                <a:gd name="T66" fmla="*/ 53 w 358"/>
                <a:gd name="T67" fmla="*/ 235 h 295"/>
                <a:gd name="T68" fmla="*/ 53 w 358"/>
                <a:gd name="T69" fmla="*/ 248 h 295"/>
                <a:gd name="T70" fmla="*/ 61 w 358"/>
                <a:gd name="T71" fmla="*/ 263 h 295"/>
                <a:gd name="T72" fmla="*/ 76 w 358"/>
                <a:gd name="T73" fmla="*/ 257 h 295"/>
                <a:gd name="T74" fmla="*/ 80 w 358"/>
                <a:gd name="T75" fmla="*/ 244 h 295"/>
                <a:gd name="T76" fmla="*/ 93 w 358"/>
                <a:gd name="T77" fmla="*/ 269 h 295"/>
                <a:gd name="T78" fmla="*/ 86 w 358"/>
                <a:gd name="T79" fmla="*/ 286 h 295"/>
                <a:gd name="T80" fmla="*/ 97 w 358"/>
                <a:gd name="T81" fmla="*/ 288 h 295"/>
                <a:gd name="T82" fmla="*/ 104 w 358"/>
                <a:gd name="T83" fmla="*/ 278 h 295"/>
                <a:gd name="T84" fmla="*/ 123 w 358"/>
                <a:gd name="T85" fmla="*/ 286 h 295"/>
                <a:gd name="T86" fmla="*/ 142 w 358"/>
                <a:gd name="T87" fmla="*/ 293 h 295"/>
                <a:gd name="T88" fmla="*/ 176 w 358"/>
                <a:gd name="T89" fmla="*/ 280 h 295"/>
                <a:gd name="T90" fmla="*/ 203 w 358"/>
                <a:gd name="T91" fmla="*/ 267 h 295"/>
                <a:gd name="T92" fmla="*/ 237 w 358"/>
                <a:gd name="T93" fmla="*/ 261 h 295"/>
                <a:gd name="T94" fmla="*/ 262 w 358"/>
                <a:gd name="T95" fmla="*/ 271 h 295"/>
                <a:gd name="T96" fmla="*/ 254 w 358"/>
                <a:gd name="T97" fmla="*/ 250 h 295"/>
                <a:gd name="T98" fmla="*/ 239 w 358"/>
                <a:gd name="T99" fmla="*/ 219 h 295"/>
                <a:gd name="T100" fmla="*/ 248 w 358"/>
                <a:gd name="T101" fmla="*/ 204 h 295"/>
                <a:gd name="T102" fmla="*/ 279 w 358"/>
                <a:gd name="T103" fmla="*/ 208 h 295"/>
                <a:gd name="T104" fmla="*/ 281 w 358"/>
                <a:gd name="T105" fmla="*/ 191 h 295"/>
                <a:gd name="T106" fmla="*/ 324 w 358"/>
                <a:gd name="T107" fmla="*/ 172 h 295"/>
                <a:gd name="T108" fmla="*/ 354 w 358"/>
                <a:gd name="T109" fmla="*/ 151 h 295"/>
                <a:gd name="T110" fmla="*/ 349 w 358"/>
                <a:gd name="T111" fmla="*/ 119 h 295"/>
                <a:gd name="T112" fmla="*/ 65 w 358"/>
                <a:gd name="T113" fmla="*/ 272 h 295"/>
                <a:gd name="T114" fmla="*/ 99 w 358"/>
                <a:gd name="T115" fmla="*/ 290 h 295"/>
                <a:gd name="T116" fmla="*/ 50 w 358"/>
                <a:gd name="T117" fmla="*/ 221 h 295"/>
                <a:gd name="T118" fmla="*/ 50 w 358"/>
                <a:gd name="T119" fmla="*/ 233 h 295"/>
                <a:gd name="T120" fmla="*/ 48 w 358"/>
                <a:gd name="T121" fmla="*/ 23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295">
                  <a:moveTo>
                    <a:pt x="69" y="284"/>
                  </a:move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4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69" y="284"/>
                  </a:lnTo>
                  <a:close/>
                  <a:moveTo>
                    <a:pt x="358" y="91"/>
                  </a:moveTo>
                  <a:lnTo>
                    <a:pt x="358" y="83"/>
                  </a:lnTo>
                  <a:lnTo>
                    <a:pt x="356" y="81"/>
                  </a:lnTo>
                  <a:lnTo>
                    <a:pt x="351" y="70"/>
                  </a:lnTo>
                  <a:lnTo>
                    <a:pt x="351" y="70"/>
                  </a:lnTo>
                  <a:lnTo>
                    <a:pt x="349" y="68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47" y="62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5" y="53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1" y="49"/>
                  </a:lnTo>
                  <a:lnTo>
                    <a:pt x="341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9" y="45"/>
                  </a:lnTo>
                  <a:lnTo>
                    <a:pt x="339" y="43"/>
                  </a:lnTo>
                  <a:lnTo>
                    <a:pt x="339" y="43"/>
                  </a:lnTo>
                  <a:lnTo>
                    <a:pt x="339" y="41"/>
                  </a:lnTo>
                  <a:lnTo>
                    <a:pt x="337" y="41"/>
                  </a:lnTo>
                  <a:lnTo>
                    <a:pt x="339" y="40"/>
                  </a:lnTo>
                  <a:lnTo>
                    <a:pt x="341" y="34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28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1" y="24"/>
                  </a:lnTo>
                  <a:lnTo>
                    <a:pt x="343" y="23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5" y="19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21"/>
                  </a:lnTo>
                  <a:lnTo>
                    <a:pt x="347" y="19"/>
                  </a:lnTo>
                  <a:lnTo>
                    <a:pt x="349" y="19"/>
                  </a:lnTo>
                  <a:lnTo>
                    <a:pt x="349" y="17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51" y="13"/>
                  </a:lnTo>
                  <a:lnTo>
                    <a:pt x="351" y="11"/>
                  </a:lnTo>
                  <a:lnTo>
                    <a:pt x="351" y="11"/>
                  </a:lnTo>
                  <a:lnTo>
                    <a:pt x="351" y="9"/>
                  </a:lnTo>
                  <a:lnTo>
                    <a:pt x="351" y="7"/>
                  </a:lnTo>
                  <a:lnTo>
                    <a:pt x="352" y="4"/>
                  </a:lnTo>
                  <a:lnTo>
                    <a:pt x="352" y="2"/>
                  </a:lnTo>
                  <a:lnTo>
                    <a:pt x="352" y="0"/>
                  </a:lnTo>
                  <a:lnTo>
                    <a:pt x="351" y="2"/>
                  </a:lnTo>
                  <a:lnTo>
                    <a:pt x="349" y="6"/>
                  </a:lnTo>
                  <a:lnTo>
                    <a:pt x="347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3" y="11"/>
                  </a:lnTo>
                  <a:lnTo>
                    <a:pt x="343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9"/>
                  </a:lnTo>
                  <a:lnTo>
                    <a:pt x="337" y="7"/>
                  </a:lnTo>
                  <a:lnTo>
                    <a:pt x="335" y="7"/>
                  </a:lnTo>
                  <a:lnTo>
                    <a:pt x="335" y="9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5"/>
                  </a:lnTo>
                  <a:lnTo>
                    <a:pt x="332" y="15"/>
                  </a:lnTo>
                  <a:lnTo>
                    <a:pt x="330" y="15"/>
                  </a:lnTo>
                  <a:lnTo>
                    <a:pt x="328" y="15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2" y="23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7" y="23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8"/>
                  </a:lnTo>
                  <a:lnTo>
                    <a:pt x="311" y="26"/>
                  </a:lnTo>
                  <a:lnTo>
                    <a:pt x="311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3" y="28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9" y="23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2" y="19"/>
                  </a:lnTo>
                  <a:lnTo>
                    <a:pt x="290" y="17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6" y="13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84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5" y="19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69" y="19"/>
                  </a:lnTo>
                  <a:lnTo>
                    <a:pt x="269" y="19"/>
                  </a:lnTo>
                  <a:lnTo>
                    <a:pt x="265" y="17"/>
                  </a:lnTo>
                  <a:lnTo>
                    <a:pt x="265" y="15"/>
                  </a:lnTo>
                  <a:lnTo>
                    <a:pt x="264" y="17"/>
                  </a:lnTo>
                  <a:lnTo>
                    <a:pt x="264" y="21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52" y="26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48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0" y="32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6" y="41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4" y="51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2" y="55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3" y="55"/>
                  </a:lnTo>
                  <a:lnTo>
                    <a:pt x="241" y="55"/>
                  </a:lnTo>
                  <a:lnTo>
                    <a:pt x="235" y="49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1" y="43"/>
                  </a:lnTo>
                  <a:lnTo>
                    <a:pt x="229" y="43"/>
                  </a:lnTo>
                  <a:lnTo>
                    <a:pt x="229" y="41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2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3" y="40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3" y="28"/>
                  </a:lnTo>
                  <a:lnTo>
                    <a:pt x="193" y="26"/>
                  </a:lnTo>
                  <a:lnTo>
                    <a:pt x="192" y="26"/>
                  </a:lnTo>
                  <a:lnTo>
                    <a:pt x="192" y="30"/>
                  </a:lnTo>
                  <a:lnTo>
                    <a:pt x="188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2" y="32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5" y="19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6" y="21"/>
                  </a:lnTo>
                  <a:lnTo>
                    <a:pt x="156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37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23"/>
                  </a:lnTo>
                  <a:lnTo>
                    <a:pt x="93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23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4"/>
                  </a:lnTo>
                  <a:lnTo>
                    <a:pt x="61" y="26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3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17" y="70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10" y="115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7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7" y="144"/>
                  </a:lnTo>
                  <a:lnTo>
                    <a:pt x="19" y="146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3"/>
                  </a:lnTo>
                  <a:lnTo>
                    <a:pt x="27" y="174"/>
                  </a:lnTo>
                  <a:lnTo>
                    <a:pt x="27" y="178"/>
                  </a:lnTo>
                  <a:lnTo>
                    <a:pt x="31" y="183"/>
                  </a:lnTo>
                  <a:lnTo>
                    <a:pt x="31" y="185"/>
                  </a:lnTo>
                  <a:lnTo>
                    <a:pt x="33" y="187"/>
                  </a:lnTo>
                  <a:lnTo>
                    <a:pt x="33" y="191"/>
                  </a:lnTo>
                  <a:lnTo>
                    <a:pt x="36" y="197"/>
                  </a:lnTo>
                  <a:lnTo>
                    <a:pt x="38" y="201"/>
                  </a:lnTo>
                  <a:lnTo>
                    <a:pt x="40" y="202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0" y="212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08"/>
                  </a:lnTo>
                  <a:lnTo>
                    <a:pt x="44" y="206"/>
                  </a:lnTo>
                  <a:lnTo>
                    <a:pt x="44" y="204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8" y="214"/>
                  </a:lnTo>
                  <a:lnTo>
                    <a:pt x="48" y="212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0" y="214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1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3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3" y="227"/>
                  </a:lnTo>
                  <a:lnTo>
                    <a:pt x="53" y="229"/>
                  </a:lnTo>
                  <a:lnTo>
                    <a:pt x="53" y="229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5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5" y="235"/>
                  </a:lnTo>
                  <a:lnTo>
                    <a:pt x="53" y="235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5" y="244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5" y="248"/>
                  </a:lnTo>
                  <a:lnTo>
                    <a:pt x="53" y="248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3" y="252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3" y="257"/>
                  </a:lnTo>
                  <a:lnTo>
                    <a:pt x="53" y="259"/>
                  </a:lnTo>
                  <a:lnTo>
                    <a:pt x="53" y="259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7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3" y="261"/>
                  </a:lnTo>
                  <a:lnTo>
                    <a:pt x="65" y="259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0" y="244"/>
                  </a:lnTo>
                  <a:lnTo>
                    <a:pt x="84" y="244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7" y="248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91" y="250"/>
                  </a:lnTo>
                  <a:lnTo>
                    <a:pt x="91" y="250"/>
                  </a:lnTo>
                  <a:lnTo>
                    <a:pt x="93" y="252"/>
                  </a:lnTo>
                  <a:lnTo>
                    <a:pt x="91" y="254"/>
                  </a:lnTo>
                  <a:lnTo>
                    <a:pt x="93" y="257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5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1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87" y="272"/>
                  </a:lnTo>
                  <a:lnTo>
                    <a:pt x="86" y="274"/>
                  </a:lnTo>
                  <a:lnTo>
                    <a:pt x="84" y="276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2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4" y="278"/>
                  </a:lnTo>
                  <a:lnTo>
                    <a:pt x="104" y="278"/>
                  </a:lnTo>
                  <a:lnTo>
                    <a:pt x="104" y="276"/>
                  </a:lnTo>
                  <a:lnTo>
                    <a:pt x="106" y="276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10" y="284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2" y="286"/>
                  </a:lnTo>
                  <a:lnTo>
                    <a:pt x="123" y="286"/>
                  </a:lnTo>
                  <a:lnTo>
                    <a:pt x="127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8"/>
                  </a:lnTo>
                  <a:lnTo>
                    <a:pt x="135" y="290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7" y="290"/>
                  </a:lnTo>
                  <a:lnTo>
                    <a:pt x="139" y="290"/>
                  </a:lnTo>
                  <a:lnTo>
                    <a:pt x="139" y="291"/>
                  </a:lnTo>
                  <a:lnTo>
                    <a:pt x="142" y="293"/>
                  </a:lnTo>
                  <a:lnTo>
                    <a:pt x="142" y="293"/>
                  </a:lnTo>
                  <a:lnTo>
                    <a:pt x="144" y="293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8" y="295"/>
                  </a:lnTo>
                  <a:lnTo>
                    <a:pt x="150" y="290"/>
                  </a:lnTo>
                  <a:lnTo>
                    <a:pt x="152" y="290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4" y="288"/>
                  </a:lnTo>
                  <a:lnTo>
                    <a:pt x="156" y="288"/>
                  </a:lnTo>
                  <a:lnTo>
                    <a:pt x="167" y="288"/>
                  </a:lnTo>
                  <a:lnTo>
                    <a:pt x="169" y="288"/>
                  </a:lnTo>
                  <a:lnTo>
                    <a:pt x="173" y="288"/>
                  </a:lnTo>
                  <a:lnTo>
                    <a:pt x="173" y="286"/>
                  </a:lnTo>
                  <a:lnTo>
                    <a:pt x="176" y="282"/>
                  </a:lnTo>
                  <a:lnTo>
                    <a:pt x="176" y="280"/>
                  </a:lnTo>
                  <a:lnTo>
                    <a:pt x="178" y="280"/>
                  </a:lnTo>
                  <a:lnTo>
                    <a:pt x="184" y="276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4" y="269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61"/>
                  </a:lnTo>
                  <a:lnTo>
                    <a:pt x="188" y="261"/>
                  </a:lnTo>
                  <a:lnTo>
                    <a:pt x="190" y="261"/>
                  </a:lnTo>
                  <a:lnTo>
                    <a:pt x="199" y="263"/>
                  </a:lnTo>
                  <a:lnTo>
                    <a:pt x="199" y="265"/>
                  </a:lnTo>
                  <a:lnTo>
                    <a:pt x="203" y="267"/>
                  </a:lnTo>
                  <a:lnTo>
                    <a:pt x="203" y="267"/>
                  </a:lnTo>
                  <a:lnTo>
                    <a:pt x="203" y="265"/>
                  </a:lnTo>
                  <a:lnTo>
                    <a:pt x="207" y="261"/>
                  </a:lnTo>
                  <a:lnTo>
                    <a:pt x="209" y="259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2" y="259"/>
                  </a:lnTo>
                  <a:lnTo>
                    <a:pt x="212" y="259"/>
                  </a:lnTo>
                  <a:lnTo>
                    <a:pt x="214" y="259"/>
                  </a:lnTo>
                  <a:lnTo>
                    <a:pt x="224" y="257"/>
                  </a:lnTo>
                  <a:lnTo>
                    <a:pt x="226" y="257"/>
                  </a:lnTo>
                  <a:lnTo>
                    <a:pt x="228" y="255"/>
                  </a:lnTo>
                  <a:lnTo>
                    <a:pt x="228" y="255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3" y="254"/>
                  </a:lnTo>
                  <a:lnTo>
                    <a:pt x="233" y="255"/>
                  </a:lnTo>
                  <a:lnTo>
                    <a:pt x="235" y="257"/>
                  </a:lnTo>
                  <a:lnTo>
                    <a:pt x="237" y="261"/>
                  </a:lnTo>
                  <a:lnTo>
                    <a:pt x="237" y="261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39" y="267"/>
                  </a:lnTo>
                  <a:lnTo>
                    <a:pt x="241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5" y="265"/>
                  </a:lnTo>
                  <a:lnTo>
                    <a:pt x="245" y="263"/>
                  </a:lnTo>
                  <a:lnTo>
                    <a:pt x="245" y="263"/>
                  </a:lnTo>
                  <a:lnTo>
                    <a:pt x="246" y="265"/>
                  </a:lnTo>
                  <a:lnTo>
                    <a:pt x="248" y="265"/>
                  </a:lnTo>
                  <a:lnTo>
                    <a:pt x="248" y="267"/>
                  </a:lnTo>
                  <a:lnTo>
                    <a:pt x="250" y="269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2" y="271"/>
                  </a:lnTo>
                  <a:lnTo>
                    <a:pt x="260" y="265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60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6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4"/>
                  </a:lnTo>
                  <a:lnTo>
                    <a:pt x="248" y="242"/>
                  </a:lnTo>
                  <a:lnTo>
                    <a:pt x="245" y="242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1" y="237"/>
                  </a:lnTo>
                  <a:lnTo>
                    <a:pt x="241" y="237"/>
                  </a:lnTo>
                  <a:lnTo>
                    <a:pt x="239" y="237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9" y="229"/>
                  </a:lnTo>
                  <a:lnTo>
                    <a:pt x="241" y="227"/>
                  </a:lnTo>
                  <a:lnTo>
                    <a:pt x="241" y="227"/>
                  </a:lnTo>
                  <a:lnTo>
                    <a:pt x="241" y="225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8"/>
                  </a:lnTo>
                  <a:lnTo>
                    <a:pt x="237" y="218"/>
                  </a:lnTo>
                  <a:lnTo>
                    <a:pt x="235" y="218"/>
                  </a:lnTo>
                  <a:lnTo>
                    <a:pt x="235" y="216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7" y="212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3" y="212"/>
                  </a:lnTo>
                  <a:lnTo>
                    <a:pt x="245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4"/>
                  </a:lnTo>
                  <a:lnTo>
                    <a:pt x="250" y="202"/>
                  </a:lnTo>
                  <a:lnTo>
                    <a:pt x="254" y="202"/>
                  </a:lnTo>
                  <a:lnTo>
                    <a:pt x="256" y="204"/>
                  </a:lnTo>
                  <a:lnTo>
                    <a:pt x="260" y="204"/>
                  </a:lnTo>
                  <a:lnTo>
                    <a:pt x="264" y="206"/>
                  </a:lnTo>
                  <a:lnTo>
                    <a:pt x="265" y="206"/>
                  </a:lnTo>
                  <a:lnTo>
                    <a:pt x="265" y="208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9" y="210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5" y="208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79" y="208"/>
                  </a:lnTo>
                  <a:lnTo>
                    <a:pt x="277" y="204"/>
                  </a:lnTo>
                  <a:lnTo>
                    <a:pt x="277" y="204"/>
                  </a:lnTo>
                  <a:lnTo>
                    <a:pt x="277" y="202"/>
                  </a:lnTo>
                  <a:lnTo>
                    <a:pt x="277" y="202"/>
                  </a:lnTo>
                  <a:lnTo>
                    <a:pt x="277" y="201"/>
                  </a:lnTo>
                  <a:lnTo>
                    <a:pt x="277" y="201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9" y="197"/>
                  </a:lnTo>
                  <a:lnTo>
                    <a:pt x="279" y="197"/>
                  </a:lnTo>
                  <a:lnTo>
                    <a:pt x="279" y="195"/>
                  </a:lnTo>
                  <a:lnTo>
                    <a:pt x="277" y="191"/>
                  </a:lnTo>
                  <a:lnTo>
                    <a:pt x="275" y="189"/>
                  </a:lnTo>
                  <a:lnTo>
                    <a:pt x="277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82" y="189"/>
                  </a:lnTo>
                  <a:lnTo>
                    <a:pt x="286" y="189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6" y="189"/>
                  </a:lnTo>
                  <a:lnTo>
                    <a:pt x="296" y="189"/>
                  </a:lnTo>
                  <a:lnTo>
                    <a:pt x="298" y="187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301" y="183"/>
                  </a:lnTo>
                  <a:lnTo>
                    <a:pt x="303" y="182"/>
                  </a:lnTo>
                  <a:lnTo>
                    <a:pt x="309" y="183"/>
                  </a:lnTo>
                  <a:lnTo>
                    <a:pt x="311" y="182"/>
                  </a:lnTo>
                  <a:lnTo>
                    <a:pt x="313" y="182"/>
                  </a:lnTo>
                  <a:lnTo>
                    <a:pt x="315" y="180"/>
                  </a:lnTo>
                  <a:lnTo>
                    <a:pt x="320" y="176"/>
                  </a:lnTo>
                  <a:lnTo>
                    <a:pt x="322" y="174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70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5" y="165"/>
                  </a:lnTo>
                  <a:lnTo>
                    <a:pt x="337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3" y="170"/>
                  </a:lnTo>
                  <a:lnTo>
                    <a:pt x="345" y="170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2" y="161"/>
                  </a:lnTo>
                  <a:lnTo>
                    <a:pt x="354" y="155"/>
                  </a:lnTo>
                  <a:lnTo>
                    <a:pt x="354" y="153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49"/>
                  </a:lnTo>
                  <a:lnTo>
                    <a:pt x="354" y="148"/>
                  </a:lnTo>
                  <a:lnTo>
                    <a:pt x="354" y="146"/>
                  </a:lnTo>
                  <a:lnTo>
                    <a:pt x="352" y="138"/>
                  </a:lnTo>
                  <a:lnTo>
                    <a:pt x="352" y="136"/>
                  </a:lnTo>
                  <a:lnTo>
                    <a:pt x="352" y="134"/>
                  </a:lnTo>
                  <a:lnTo>
                    <a:pt x="352" y="132"/>
                  </a:lnTo>
                  <a:lnTo>
                    <a:pt x="352" y="130"/>
                  </a:lnTo>
                  <a:lnTo>
                    <a:pt x="351" y="129"/>
                  </a:lnTo>
                  <a:lnTo>
                    <a:pt x="349" y="127"/>
                  </a:lnTo>
                  <a:lnTo>
                    <a:pt x="349" y="127"/>
                  </a:lnTo>
                  <a:lnTo>
                    <a:pt x="349" y="125"/>
                  </a:lnTo>
                  <a:lnTo>
                    <a:pt x="349" y="123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7"/>
                  </a:lnTo>
                  <a:lnTo>
                    <a:pt x="347" y="117"/>
                  </a:lnTo>
                  <a:lnTo>
                    <a:pt x="358" y="93"/>
                  </a:lnTo>
                  <a:lnTo>
                    <a:pt x="358" y="91"/>
                  </a:lnTo>
                  <a:close/>
                  <a:moveTo>
                    <a:pt x="67" y="276"/>
                  </a:moveTo>
                  <a:lnTo>
                    <a:pt x="69" y="276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71"/>
                  </a:lnTo>
                  <a:lnTo>
                    <a:pt x="61" y="271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4"/>
                  </a:lnTo>
                  <a:lnTo>
                    <a:pt x="63" y="274"/>
                  </a:lnTo>
                  <a:lnTo>
                    <a:pt x="65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7" y="276"/>
                  </a:lnTo>
                  <a:lnTo>
                    <a:pt x="67" y="276"/>
                  </a:lnTo>
                  <a:lnTo>
                    <a:pt x="67" y="276"/>
                  </a:lnTo>
                  <a:close/>
                  <a:moveTo>
                    <a:pt x="99" y="290"/>
                  </a:moveTo>
                  <a:lnTo>
                    <a:pt x="99" y="288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101" y="293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90"/>
                  </a:lnTo>
                  <a:lnTo>
                    <a:pt x="99" y="290"/>
                  </a:lnTo>
                  <a:close/>
                  <a:moveTo>
                    <a:pt x="50" y="221"/>
                  </a:move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8" y="225"/>
                  </a:lnTo>
                  <a:lnTo>
                    <a:pt x="48" y="227"/>
                  </a:lnTo>
                  <a:lnTo>
                    <a:pt x="50" y="227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1"/>
                  </a:lnTo>
                  <a:close/>
                  <a:moveTo>
                    <a:pt x="50" y="233"/>
                  </a:move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8" y="237"/>
                  </a:lnTo>
                  <a:lnTo>
                    <a:pt x="46" y="238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0" y="238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7" name="Freeform 20"/>
            <p:cNvSpPr>
              <a:spLocks noEditPoints="1"/>
            </p:cNvSpPr>
            <p:nvPr/>
          </p:nvSpPr>
          <p:spPr bwMode="auto">
            <a:xfrm>
              <a:off x="8143876" y="3273426"/>
              <a:ext cx="147638" cy="111125"/>
            </a:xfrm>
            <a:custGeom>
              <a:avLst/>
              <a:gdLst>
                <a:gd name="T0" fmla="*/ 89 w 93"/>
                <a:gd name="T1" fmla="*/ 43 h 70"/>
                <a:gd name="T2" fmla="*/ 87 w 93"/>
                <a:gd name="T3" fmla="*/ 36 h 70"/>
                <a:gd name="T4" fmla="*/ 87 w 93"/>
                <a:gd name="T5" fmla="*/ 28 h 70"/>
                <a:gd name="T6" fmla="*/ 81 w 93"/>
                <a:gd name="T7" fmla="*/ 13 h 70"/>
                <a:gd name="T8" fmla="*/ 78 w 93"/>
                <a:gd name="T9" fmla="*/ 11 h 70"/>
                <a:gd name="T10" fmla="*/ 78 w 93"/>
                <a:gd name="T11" fmla="*/ 9 h 70"/>
                <a:gd name="T12" fmla="*/ 76 w 93"/>
                <a:gd name="T13" fmla="*/ 11 h 70"/>
                <a:gd name="T14" fmla="*/ 76 w 93"/>
                <a:gd name="T15" fmla="*/ 13 h 70"/>
                <a:gd name="T16" fmla="*/ 72 w 93"/>
                <a:gd name="T17" fmla="*/ 17 h 70"/>
                <a:gd name="T18" fmla="*/ 70 w 93"/>
                <a:gd name="T19" fmla="*/ 26 h 70"/>
                <a:gd name="T20" fmla="*/ 74 w 93"/>
                <a:gd name="T21" fmla="*/ 36 h 70"/>
                <a:gd name="T22" fmla="*/ 76 w 93"/>
                <a:gd name="T23" fmla="*/ 45 h 70"/>
                <a:gd name="T24" fmla="*/ 83 w 93"/>
                <a:gd name="T25" fmla="*/ 45 h 70"/>
                <a:gd name="T26" fmla="*/ 85 w 93"/>
                <a:gd name="T27" fmla="*/ 47 h 70"/>
                <a:gd name="T28" fmla="*/ 89 w 93"/>
                <a:gd name="T29" fmla="*/ 49 h 70"/>
                <a:gd name="T30" fmla="*/ 93 w 93"/>
                <a:gd name="T31" fmla="*/ 47 h 70"/>
                <a:gd name="T32" fmla="*/ 70 w 93"/>
                <a:gd name="T33" fmla="*/ 5 h 70"/>
                <a:gd name="T34" fmla="*/ 74 w 93"/>
                <a:gd name="T35" fmla="*/ 2 h 70"/>
                <a:gd name="T36" fmla="*/ 74 w 93"/>
                <a:gd name="T37" fmla="*/ 0 h 70"/>
                <a:gd name="T38" fmla="*/ 49 w 93"/>
                <a:gd name="T39" fmla="*/ 11 h 70"/>
                <a:gd name="T40" fmla="*/ 38 w 93"/>
                <a:gd name="T41" fmla="*/ 22 h 70"/>
                <a:gd name="T42" fmla="*/ 23 w 93"/>
                <a:gd name="T43" fmla="*/ 30 h 70"/>
                <a:gd name="T44" fmla="*/ 6 w 93"/>
                <a:gd name="T45" fmla="*/ 32 h 70"/>
                <a:gd name="T46" fmla="*/ 13 w 93"/>
                <a:gd name="T47" fmla="*/ 34 h 70"/>
                <a:gd name="T48" fmla="*/ 15 w 93"/>
                <a:gd name="T49" fmla="*/ 38 h 70"/>
                <a:gd name="T50" fmla="*/ 17 w 93"/>
                <a:gd name="T51" fmla="*/ 38 h 70"/>
                <a:gd name="T52" fmla="*/ 17 w 93"/>
                <a:gd name="T53" fmla="*/ 40 h 70"/>
                <a:gd name="T54" fmla="*/ 19 w 93"/>
                <a:gd name="T55" fmla="*/ 43 h 70"/>
                <a:gd name="T56" fmla="*/ 21 w 93"/>
                <a:gd name="T57" fmla="*/ 49 h 70"/>
                <a:gd name="T58" fmla="*/ 19 w 93"/>
                <a:gd name="T59" fmla="*/ 51 h 70"/>
                <a:gd name="T60" fmla="*/ 23 w 93"/>
                <a:gd name="T61" fmla="*/ 53 h 70"/>
                <a:gd name="T62" fmla="*/ 28 w 93"/>
                <a:gd name="T63" fmla="*/ 53 h 70"/>
                <a:gd name="T64" fmla="*/ 32 w 93"/>
                <a:gd name="T65" fmla="*/ 58 h 70"/>
                <a:gd name="T66" fmla="*/ 38 w 93"/>
                <a:gd name="T67" fmla="*/ 66 h 70"/>
                <a:gd name="T68" fmla="*/ 40 w 93"/>
                <a:gd name="T69" fmla="*/ 68 h 70"/>
                <a:gd name="T70" fmla="*/ 47 w 93"/>
                <a:gd name="T71" fmla="*/ 68 h 70"/>
                <a:gd name="T72" fmla="*/ 53 w 93"/>
                <a:gd name="T73" fmla="*/ 57 h 70"/>
                <a:gd name="T74" fmla="*/ 57 w 93"/>
                <a:gd name="T75" fmla="*/ 53 h 70"/>
                <a:gd name="T76" fmla="*/ 53 w 93"/>
                <a:gd name="T77" fmla="*/ 51 h 70"/>
                <a:gd name="T78" fmla="*/ 57 w 93"/>
                <a:gd name="T79" fmla="*/ 47 h 70"/>
                <a:gd name="T80" fmla="*/ 59 w 93"/>
                <a:gd name="T81" fmla="*/ 41 h 70"/>
                <a:gd name="T82" fmla="*/ 55 w 93"/>
                <a:gd name="T83" fmla="*/ 41 h 70"/>
                <a:gd name="T84" fmla="*/ 53 w 93"/>
                <a:gd name="T85" fmla="*/ 28 h 70"/>
                <a:gd name="T86" fmla="*/ 51 w 93"/>
                <a:gd name="T87" fmla="*/ 22 h 70"/>
                <a:gd name="T88" fmla="*/ 51 w 93"/>
                <a:gd name="T89" fmla="*/ 21 h 70"/>
                <a:gd name="T90" fmla="*/ 57 w 93"/>
                <a:gd name="T91" fmla="*/ 17 h 70"/>
                <a:gd name="T92" fmla="*/ 60 w 93"/>
                <a:gd name="T93" fmla="*/ 15 h 70"/>
                <a:gd name="T94" fmla="*/ 64 w 93"/>
                <a:gd name="T95" fmla="*/ 15 h 70"/>
                <a:gd name="T96" fmla="*/ 66 w 93"/>
                <a:gd name="T97" fmla="*/ 11 h 70"/>
                <a:gd name="T98" fmla="*/ 70 w 93"/>
                <a:gd name="T9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70">
                  <a:moveTo>
                    <a:pt x="93" y="47"/>
                  </a:moveTo>
                  <a:lnTo>
                    <a:pt x="91" y="45"/>
                  </a:lnTo>
                  <a:lnTo>
                    <a:pt x="89" y="43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15"/>
                  </a:lnTo>
                  <a:lnTo>
                    <a:pt x="81" y="13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70" y="21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4" y="43"/>
                  </a:lnTo>
                  <a:lnTo>
                    <a:pt x="76" y="43"/>
                  </a:lnTo>
                  <a:lnTo>
                    <a:pt x="76" y="45"/>
                  </a:lnTo>
                  <a:lnTo>
                    <a:pt x="79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3" y="47"/>
                  </a:lnTo>
                  <a:lnTo>
                    <a:pt x="93" y="47"/>
                  </a:lnTo>
                  <a:close/>
                  <a:moveTo>
                    <a:pt x="70" y="5"/>
                  </a:moveTo>
                  <a:lnTo>
                    <a:pt x="70" y="5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4" y="4"/>
                  </a:lnTo>
                  <a:lnTo>
                    <a:pt x="49" y="11"/>
                  </a:lnTo>
                  <a:lnTo>
                    <a:pt x="42" y="17"/>
                  </a:lnTo>
                  <a:lnTo>
                    <a:pt x="40" y="21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28" y="26"/>
                  </a:lnTo>
                  <a:lnTo>
                    <a:pt x="23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6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3" y="70"/>
                  </a:lnTo>
                  <a:lnTo>
                    <a:pt x="47" y="68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5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3" y="51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3" y="36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82" name="Group 681"/>
          <p:cNvGrpSpPr/>
          <p:nvPr/>
        </p:nvGrpSpPr>
        <p:grpSpPr>
          <a:xfrm>
            <a:off x="7128502" y="4926261"/>
            <a:ext cx="1612111" cy="1398339"/>
            <a:chOff x="5394961" y="4452212"/>
            <a:chExt cx="1612111" cy="1398339"/>
          </a:xfrm>
        </p:grpSpPr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6312823" y="5464065"/>
              <a:ext cx="141836" cy="129281"/>
            </a:xfrm>
            <a:custGeom>
              <a:avLst/>
              <a:gdLst>
                <a:gd name="T0" fmla="*/ 416 w 418"/>
                <a:gd name="T1" fmla="*/ 145 h 381"/>
                <a:gd name="T2" fmla="*/ 414 w 418"/>
                <a:gd name="T3" fmla="*/ 130 h 381"/>
                <a:gd name="T4" fmla="*/ 418 w 418"/>
                <a:gd name="T5" fmla="*/ 114 h 381"/>
                <a:gd name="T6" fmla="*/ 416 w 418"/>
                <a:gd name="T7" fmla="*/ 100 h 381"/>
                <a:gd name="T8" fmla="*/ 414 w 418"/>
                <a:gd name="T9" fmla="*/ 88 h 381"/>
                <a:gd name="T10" fmla="*/ 411 w 418"/>
                <a:gd name="T11" fmla="*/ 62 h 381"/>
                <a:gd name="T12" fmla="*/ 399 w 418"/>
                <a:gd name="T13" fmla="*/ 57 h 381"/>
                <a:gd name="T14" fmla="*/ 357 w 418"/>
                <a:gd name="T15" fmla="*/ 40 h 381"/>
                <a:gd name="T16" fmla="*/ 331 w 418"/>
                <a:gd name="T17" fmla="*/ 31 h 381"/>
                <a:gd name="T18" fmla="*/ 328 w 418"/>
                <a:gd name="T19" fmla="*/ 29 h 381"/>
                <a:gd name="T20" fmla="*/ 312 w 418"/>
                <a:gd name="T21" fmla="*/ 24 h 381"/>
                <a:gd name="T22" fmla="*/ 283 w 418"/>
                <a:gd name="T23" fmla="*/ 21 h 381"/>
                <a:gd name="T24" fmla="*/ 269 w 418"/>
                <a:gd name="T25" fmla="*/ 3 h 381"/>
                <a:gd name="T26" fmla="*/ 246 w 418"/>
                <a:gd name="T27" fmla="*/ 0 h 381"/>
                <a:gd name="T28" fmla="*/ 224 w 418"/>
                <a:gd name="T29" fmla="*/ 5 h 381"/>
                <a:gd name="T30" fmla="*/ 201 w 418"/>
                <a:gd name="T31" fmla="*/ 19 h 381"/>
                <a:gd name="T32" fmla="*/ 196 w 418"/>
                <a:gd name="T33" fmla="*/ 29 h 381"/>
                <a:gd name="T34" fmla="*/ 191 w 418"/>
                <a:gd name="T35" fmla="*/ 50 h 381"/>
                <a:gd name="T36" fmla="*/ 141 w 418"/>
                <a:gd name="T37" fmla="*/ 74 h 381"/>
                <a:gd name="T38" fmla="*/ 104 w 418"/>
                <a:gd name="T39" fmla="*/ 123 h 381"/>
                <a:gd name="T40" fmla="*/ 82 w 418"/>
                <a:gd name="T41" fmla="*/ 135 h 381"/>
                <a:gd name="T42" fmla="*/ 71 w 418"/>
                <a:gd name="T43" fmla="*/ 133 h 381"/>
                <a:gd name="T44" fmla="*/ 54 w 418"/>
                <a:gd name="T45" fmla="*/ 128 h 381"/>
                <a:gd name="T46" fmla="*/ 47 w 418"/>
                <a:gd name="T47" fmla="*/ 130 h 381"/>
                <a:gd name="T48" fmla="*/ 35 w 418"/>
                <a:gd name="T49" fmla="*/ 128 h 381"/>
                <a:gd name="T50" fmla="*/ 21 w 418"/>
                <a:gd name="T51" fmla="*/ 123 h 381"/>
                <a:gd name="T52" fmla="*/ 7 w 418"/>
                <a:gd name="T53" fmla="*/ 123 h 381"/>
                <a:gd name="T54" fmla="*/ 9 w 418"/>
                <a:gd name="T55" fmla="*/ 140 h 381"/>
                <a:gd name="T56" fmla="*/ 26 w 418"/>
                <a:gd name="T57" fmla="*/ 166 h 381"/>
                <a:gd name="T58" fmla="*/ 40 w 418"/>
                <a:gd name="T59" fmla="*/ 194 h 381"/>
                <a:gd name="T60" fmla="*/ 59 w 418"/>
                <a:gd name="T61" fmla="*/ 223 h 381"/>
                <a:gd name="T62" fmla="*/ 66 w 418"/>
                <a:gd name="T63" fmla="*/ 230 h 381"/>
                <a:gd name="T64" fmla="*/ 78 w 418"/>
                <a:gd name="T65" fmla="*/ 239 h 381"/>
                <a:gd name="T66" fmla="*/ 99 w 418"/>
                <a:gd name="T67" fmla="*/ 246 h 381"/>
                <a:gd name="T68" fmla="*/ 111 w 418"/>
                <a:gd name="T69" fmla="*/ 258 h 381"/>
                <a:gd name="T70" fmla="*/ 134 w 418"/>
                <a:gd name="T71" fmla="*/ 275 h 381"/>
                <a:gd name="T72" fmla="*/ 132 w 418"/>
                <a:gd name="T73" fmla="*/ 298 h 381"/>
                <a:gd name="T74" fmla="*/ 144 w 418"/>
                <a:gd name="T75" fmla="*/ 320 h 381"/>
                <a:gd name="T76" fmla="*/ 146 w 418"/>
                <a:gd name="T77" fmla="*/ 329 h 381"/>
                <a:gd name="T78" fmla="*/ 151 w 418"/>
                <a:gd name="T79" fmla="*/ 334 h 381"/>
                <a:gd name="T80" fmla="*/ 177 w 418"/>
                <a:gd name="T81" fmla="*/ 339 h 381"/>
                <a:gd name="T82" fmla="*/ 205 w 418"/>
                <a:gd name="T83" fmla="*/ 348 h 381"/>
                <a:gd name="T84" fmla="*/ 215 w 418"/>
                <a:gd name="T85" fmla="*/ 365 h 381"/>
                <a:gd name="T86" fmla="*/ 227 w 418"/>
                <a:gd name="T87" fmla="*/ 369 h 381"/>
                <a:gd name="T88" fmla="*/ 243 w 418"/>
                <a:gd name="T89" fmla="*/ 367 h 381"/>
                <a:gd name="T90" fmla="*/ 257 w 418"/>
                <a:gd name="T91" fmla="*/ 374 h 381"/>
                <a:gd name="T92" fmla="*/ 274 w 418"/>
                <a:gd name="T93" fmla="*/ 379 h 381"/>
                <a:gd name="T94" fmla="*/ 291 w 418"/>
                <a:gd name="T95" fmla="*/ 379 h 381"/>
                <a:gd name="T96" fmla="*/ 317 w 418"/>
                <a:gd name="T97" fmla="*/ 379 h 381"/>
                <a:gd name="T98" fmla="*/ 326 w 418"/>
                <a:gd name="T99" fmla="*/ 381 h 381"/>
                <a:gd name="T100" fmla="*/ 362 w 418"/>
                <a:gd name="T101" fmla="*/ 346 h 381"/>
                <a:gd name="T102" fmla="*/ 388 w 418"/>
                <a:gd name="T103" fmla="*/ 320 h 381"/>
                <a:gd name="T104" fmla="*/ 385 w 418"/>
                <a:gd name="T105" fmla="*/ 305 h 381"/>
                <a:gd name="T106" fmla="*/ 399 w 418"/>
                <a:gd name="T107" fmla="*/ 275 h 381"/>
                <a:gd name="T108" fmla="*/ 409 w 418"/>
                <a:gd name="T109" fmla="*/ 256 h 381"/>
                <a:gd name="T110" fmla="*/ 416 w 418"/>
                <a:gd name="T111" fmla="*/ 242 h 381"/>
                <a:gd name="T112" fmla="*/ 414 w 418"/>
                <a:gd name="T113" fmla="*/ 225 h 381"/>
                <a:gd name="T114" fmla="*/ 406 w 418"/>
                <a:gd name="T115" fmla="*/ 223 h 381"/>
                <a:gd name="T116" fmla="*/ 404 w 418"/>
                <a:gd name="T117" fmla="*/ 208 h 381"/>
                <a:gd name="T118" fmla="*/ 406 w 418"/>
                <a:gd name="T119" fmla="*/ 192 h 381"/>
                <a:gd name="T120" fmla="*/ 399 w 418"/>
                <a:gd name="T121" fmla="*/ 187 h 381"/>
                <a:gd name="T122" fmla="*/ 411 w 418"/>
                <a:gd name="T123" fmla="*/ 178 h 381"/>
                <a:gd name="T124" fmla="*/ 411 w 418"/>
                <a:gd name="T125" fmla="*/ 16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" h="381">
                  <a:moveTo>
                    <a:pt x="416" y="154"/>
                  </a:moveTo>
                  <a:lnTo>
                    <a:pt x="418" y="154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6" y="149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5"/>
                  </a:lnTo>
                  <a:lnTo>
                    <a:pt x="414" y="145"/>
                  </a:lnTo>
                  <a:lnTo>
                    <a:pt x="416" y="145"/>
                  </a:lnTo>
                  <a:lnTo>
                    <a:pt x="416" y="142"/>
                  </a:lnTo>
                  <a:lnTo>
                    <a:pt x="416" y="142"/>
                  </a:lnTo>
                  <a:lnTo>
                    <a:pt x="414" y="135"/>
                  </a:lnTo>
                  <a:lnTo>
                    <a:pt x="414" y="135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28"/>
                  </a:lnTo>
                  <a:lnTo>
                    <a:pt x="414" y="128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6" y="123"/>
                  </a:lnTo>
                  <a:lnTo>
                    <a:pt x="416" y="121"/>
                  </a:lnTo>
                  <a:lnTo>
                    <a:pt x="416" y="119"/>
                  </a:lnTo>
                  <a:lnTo>
                    <a:pt x="416" y="116"/>
                  </a:lnTo>
                  <a:lnTo>
                    <a:pt x="416" y="114"/>
                  </a:lnTo>
                  <a:lnTo>
                    <a:pt x="418" y="114"/>
                  </a:lnTo>
                  <a:lnTo>
                    <a:pt x="418" y="111"/>
                  </a:lnTo>
                  <a:lnTo>
                    <a:pt x="418" y="111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4" y="107"/>
                  </a:lnTo>
                  <a:lnTo>
                    <a:pt x="414" y="107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6" y="100"/>
                  </a:lnTo>
                  <a:lnTo>
                    <a:pt x="416" y="100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3"/>
                  </a:lnTo>
                  <a:lnTo>
                    <a:pt x="411" y="78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1" y="69"/>
                  </a:lnTo>
                  <a:lnTo>
                    <a:pt x="411" y="69"/>
                  </a:lnTo>
                  <a:lnTo>
                    <a:pt x="414" y="66"/>
                  </a:lnTo>
                  <a:lnTo>
                    <a:pt x="414" y="62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1" y="62"/>
                  </a:lnTo>
                  <a:lnTo>
                    <a:pt x="411" y="62"/>
                  </a:lnTo>
                  <a:lnTo>
                    <a:pt x="409" y="62"/>
                  </a:lnTo>
                  <a:lnTo>
                    <a:pt x="406" y="59"/>
                  </a:lnTo>
                  <a:lnTo>
                    <a:pt x="404" y="59"/>
                  </a:lnTo>
                  <a:lnTo>
                    <a:pt x="404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399" y="59"/>
                  </a:lnTo>
                  <a:lnTo>
                    <a:pt x="399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399" y="55"/>
                  </a:lnTo>
                  <a:lnTo>
                    <a:pt x="392" y="52"/>
                  </a:lnTo>
                  <a:lnTo>
                    <a:pt x="385" y="50"/>
                  </a:lnTo>
                  <a:lnTo>
                    <a:pt x="378" y="48"/>
                  </a:lnTo>
                  <a:lnTo>
                    <a:pt x="373" y="45"/>
                  </a:lnTo>
                  <a:lnTo>
                    <a:pt x="364" y="48"/>
                  </a:lnTo>
                  <a:lnTo>
                    <a:pt x="359" y="45"/>
                  </a:lnTo>
                  <a:lnTo>
                    <a:pt x="357" y="45"/>
                  </a:lnTo>
                  <a:lnTo>
                    <a:pt x="357" y="45"/>
                  </a:lnTo>
                  <a:lnTo>
                    <a:pt x="357" y="43"/>
                  </a:lnTo>
                  <a:lnTo>
                    <a:pt x="357" y="40"/>
                  </a:lnTo>
                  <a:lnTo>
                    <a:pt x="354" y="40"/>
                  </a:lnTo>
                  <a:lnTo>
                    <a:pt x="354" y="40"/>
                  </a:lnTo>
                  <a:lnTo>
                    <a:pt x="352" y="38"/>
                  </a:lnTo>
                  <a:lnTo>
                    <a:pt x="350" y="36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38" y="33"/>
                  </a:lnTo>
                  <a:lnTo>
                    <a:pt x="336" y="31"/>
                  </a:lnTo>
                  <a:lnTo>
                    <a:pt x="336" y="31"/>
                  </a:lnTo>
                  <a:lnTo>
                    <a:pt x="333" y="31"/>
                  </a:lnTo>
                  <a:lnTo>
                    <a:pt x="333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6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19" y="21"/>
                  </a:lnTo>
                  <a:lnTo>
                    <a:pt x="317" y="21"/>
                  </a:lnTo>
                  <a:lnTo>
                    <a:pt x="314" y="21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09" y="24"/>
                  </a:lnTo>
                  <a:lnTo>
                    <a:pt x="309" y="26"/>
                  </a:lnTo>
                  <a:lnTo>
                    <a:pt x="307" y="26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5" y="21"/>
                  </a:lnTo>
                  <a:lnTo>
                    <a:pt x="302" y="21"/>
                  </a:lnTo>
                  <a:lnTo>
                    <a:pt x="295" y="21"/>
                  </a:lnTo>
                  <a:lnTo>
                    <a:pt x="288" y="21"/>
                  </a:lnTo>
                  <a:lnTo>
                    <a:pt x="283" y="21"/>
                  </a:lnTo>
                  <a:lnTo>
                    <a:pt x="279" y="21"/>
                  </a:lnTo>
                  <a:lnTo>
                    <a:pt x="276" y="19"/>
                  </a:lnTo>
                  <a:lnTo>
                    <a:pt x="276" y="12"/>
                  </a:lnTo>
                  <a:lnTo>
                    <a:pt x="276" y="7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2" y="0"/>
                  </a:lnTo>
                  <a:lnTo>
                    <a:pt x="260" y="3"/>
                  </a:lnTo>
                  <a:lnTo>
                    <a:pt x="260" y="3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4" y="3"/>
                  </a:lnTo>
                  <a:lnTo>
                    <a:pt x="231" y="5"/>
                  </a:lnTo>
                  <a:lnTo>
                    <a:pt x="229" y="5"/>
                  </a:lnTo>
                  <a:lnTo>
                    <a:pt x="224" y="5"/>
                  </a:lnTo>
                  <a:lnTo>
                    <a:pt x="224" y="5"/>
                  </a:lnTo>
                  <a:lnTo>
                    <a:pt x="212" y="12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3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198" y="19"/>
                  </a:lnTo>
                  <a:lnTo>
                    <a:pt x="198" y="21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9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8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4" y="52"/>
                  </a:lnTo>
                  <a:lnTo>
                    <a:pt x="165" y="62"/>
                  </a:lnTo>
                  <a:lnTo>
                    <a:pt x="160" y="64"/>
                  </a:lnTo>
                  <a:lnTo>
                    <a:pt x="156" y="69"/>
                  </a:lnTo>
                  <a:lnTo>
                    <a:pt x="151" y="69"/>
                  </a:lnTo>
                  <a:lnTo>
                    <a:pt x="141" y="74"/>
                  </a:lnTo>
                  <a:lnTo>
                    <a:pt x="139" y="76"/>
                  </a:lnTo>
                  <a:lnTo>
                    <a:pt x="137" y="7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7" y="95"/>
                  </a:lnTo>
                  <a:lnTo>
                    <a:pt x="127" y="97"/>
                  </a:lnTo>
                  <a:lnTo>
                    <a:pt x="123" y="100"/>
                  </a:lnTo>
                  <a:lnTo>
                    <a:pt x="118" y="104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5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68" y="133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4" y="130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3" y="128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8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4" y="123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2" y="133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1" y="147"/>
                  </a:lnTo>
                  <a:lnTo>
                    <a:pt x="14" y="149"/>
                  </a:lnTo>
                  <a:lnTo>
                    <a:pt x="14" y="152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8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71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40" y="185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7"/>
                  </a:lnTo>
                  <a:lnTo>
                    <a:pt x="42" y="199"/>
                  </a:lnTo>
                  <a:lnTo>
                    <a:pt x="42" y="201"/>
                  </a:lnTo>
                  <a:lnTo>
                    <a:pt x="44" y="204"/>
                  </a:lnTo>
                  <a:lnTo>
                    <a:pt x="49" y="218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3" y="227"/>
                  </a:lnTo>
                  <a:lnTo>
                    <a:pt x="63" y="230"/>
                  </a:lnTo>
                  <a:lnTo>
                    <a:pt x="66" y="230"/>
                  </a:lnTo>
                  <a:lnTo>
                    <a:pt x="66" y="232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80" y="242"/>
                  </a:lnTo>
                  <a:lnTo>
                    <a:pt x="80" y="242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11" y="258"/>
                  </a:lnTo>
                  <a:lnTo>
                    <a:pt x="111" y="265"/>
                  </a:lnTo>
                  <a:lnTo>
                    <a:pt x="111" y="275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20" y="272"/>
                  </a:lnTo>
                  <a:lnTo>
                    <a:pt x="125" y="272"/>
                  </a:lnTo>
                  <a:lnTo>
                    <a:pt x="127" y="272"/>
                  </a:lnTo>
                  <a:lnTo>
                    <a:pt x="130" y="272"/>
                  </a:lnTo>
                  <a:lnTo>
                    <a:pt x="132" y="272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4" y="275"/>
                  </a:lnTo>
                  <a:lnTo>
                    <a:pt x="132" y="277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6"/>
                  </a:lnTo>
                  <a:lnTo>
                    <a:pt x="132" y="296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2" y="305"/>
                  </a:lnTo>
                  <a:lnTo>
                    <a:pt x="132" y="308"/>
                  </a:lnTo>
                  <a:lnTo>
                    <a:pt x="134" y="310"/>
                  </a:lnTo>
                  <a:lnTo>
                    <a:pt x="134" y="310"/>
                  </a:lnTo>
                  <a:lnTo>
                    <a:pt x="139" y="313"/>
                  </a:lnTo>
                  <a:lnTo>
                    <a:pt x="139" y="315"/>
                  </a:lnTo>
                  <a:lnTo>
                    <a:pt x="141" y="317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6"/>
                  </a:lnTo>
                  <a:lnTo>
                    <a:pt x="153" y="336"/>
                  </a:lnTo>
                  <a:lnTo>
                    <a:pt x="158" y="336"/>
                  </a:lnTo>
                  <a:lnTo>
                    <a:pt x="165" y="336"/>
                  </a:lnTo>
                  <a:lnTo>
                    <a:pt x="165" y="336"/>
                  </a:lnTo>
                  <a:lnTo>
                    <a:pt x="168" y="339"/>
                  </a:lnTo>
                  <a:lnTo>
                    <a:pt x="172" y="339"/>
                  </a:lnTo>
                  <a:lnTo>
                    <a:pt x="175" y="341"/>
                  </a:lnTo>
                  <a:lnTo>
                    <a:pt x="175" y="341"/>
                  </a:lnTo>
                  <a:lnTo>
                    <a:pt x="175" y="339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9" y="339"/>
                  </a:lnTo>
                  <a:lnTo>
                    <a:pt x="179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96" y="346"/>
                  </a:lnTo>
                  <a:lnTo>
                    <a:pt x="196" y="346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50"/>
                  </a:lnTo>
                  <a:lnTo>
                    <a:pt x="205" y="350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5"/>
                  </a:lnTo>
                  <a:lnTo>
                    <a:pt x="203" y="358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8" y="362"/>
                  </a:lnTo>
                  <a:lnTo>
                    <a:pt x="210" y="365"/>
                  </a:lnTo>
                  <a:lnTo>
                    <a:pt x="215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4" y="369"/>
                  </a:lnTo>
                  <a:lnTo>
                    <a:pt x="227" y="369"/>
                  </a:lnTo>
                  <a:lnTo>
                    <a:pt x="227" y="369"/>
                  </a:lnTo>
                  <a:lnTo>
                    <a:pt x="229" y="369"/>
                  </a:lnTo>
                  <a:lnTo>
                    <a:pt x="231" y="369"/>
                  </a:lnTo>
                  <a:lnTo>
                    <a:pt x="231" y="369"/>
                  </a:lnTo>
                  <a:lnTo>
                    <a:pt x="231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6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50" y="369"/>
                  </a:lnTo>
                  <a:lnTo>
                    <a:pt x="253" y="372"/>
                  </a:lnTo>
                  <a:lnTo>
                    <a:pt x="253" y="372"/>
                  </a:lnTo>
                  <a:lnTo>
                    <a:pt x="255" y="372"/>
                  </a:lnTo>
                  <a:lnTo>
                    <a:pt x="255" y="372"/>
                  </a:lnTo>
                  <a:lnTo>
                    <a:pt x="257" y="372"/>
                  </a:lnTo>
                  <a:lnTo>
                    <a:pt x="257" y="372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60" y="374"/>
                  </a:lnTo>
                  <a:lnTo>
                    <a:pt x="260" y="374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5" y="376"/>
                  </a:lnTo>
                  <a:lnTo>
                    <a:pt x="267" y="376"/>
                  </a:lnTo>
                  <a:lnTo>
                    <a:pt x="267" y="376"/>
                  </a:lnTo>
                  <a:lnTo>
                    <a:pt x="269" y="376"/>
                  </a:lnTo>
                  <a:lnTo>
                    <a:pt x="269" y="376"/>
                  </a:lnTo>
                  <a:lnTo>
                    <a:pt x="272" y="376"/>
                  </a:lnTo>
                  <a:lnTo>
                    <a:pt x="272" y="379"/>
                  </a:lnTo>
                  <a:lnTo>
                    <a:pt x="274" y="379"/>
                  </a:lnTo>
                  <a:lnTo>
                    <a:pt x="276" y="379"/>
                  </a:lnTo>
                  <a:lnTo>
                    <a:pt x="279" y="379"/>
                  </a:lnTo>
                  <a:lnTo>
                    <a:pt x="279" y="379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3" y="376"/>
                  </a:lnTo>
                  <a:lnTo>
                    <a:pt x="286" y="376"/>
                  </a:lnTo>
                  <a:lnTo>
                    <a:pt x="288" y="376"/>
                  </a:lnTo>
                  <a:lnTo>
                    <a:pt x="288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3" y="376"/>
                  </a:lnTo>
                  <a:lnTo>
                    <a:pt x="293" y="376"/>
                  </a:lnTo>
                  <a:lnTo>
                    <a:pt x="300" y="376"/>
                  </a:lnTo>
                  <a:lnTo>
                    <a:pt x="300" y="376"/>
                  </a:lnTo>
                  <a:lnTo>
                    <a:pt x="302" y="376"/>
                  </a:lnTo>
                  <a:lnTo>
                    <a:pt x="305" y="376"/>
                  </a:lnTo>
                  <a:lnTo>
                    <a:pt x="312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6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4" y="379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8" y="379"/>
                  </a:lnTo>
                  <a:lnTo>
                    <a:pt x="333" y="376"/>
                  </a:lnTo>
                  <a:lnTo>
                    <a:pt x="336" y="374"/>
                  </a:lnTo>
                  <a:lnTo>
                    <a:pt x="338" y="369"/>
                  </a:lnTo>
                  <a:lnTo>
                    <a:pt x="340" y="367"/>
                  </a:lnTo>
                  <a:lnTo>
                    <a:pt x="345" y="365"/>
                  </a:lnTo>
                  <a:lnTo>
                    <a:pt x="347" y="362"/>
                  </a:lnTo>
                  <a:lnTo>
                    <a:pt x="350" y="358"/>
                  </a:lnTo>
                  <a:lnTo>
                    <a:pt x="352" y="355"/>
                  </a:lnTo>
                  <a:lnTo>
                    <a:pt x="354" y="353"/>
                  </a:lnTo>
                  <a:lnTo>
                    <a:pt x="357" y="348"/>
                  </a:lnTo>
                  <a:lnTo>
                    <a:pt x="362" y="346"/>
                  </a:lnTo>
                  <a:lnTo>
                    <a:pt x="364" y="343"/>
                  </a:lnTo>
                  <a:lnTo>
                    <a:pt x="366" y="339"/>
                  </a:lnTo>
                  <a:lnTo>
                    <a:pt x="369" y="336"/>
                  </a:lnTo>
                  <a:lnTo>
                    <a:pt x="371" y="334"/>
                  </a:lnTo>
                  <a:lnTo>
                    <a:pt x="376" y="329"/>
                  </a:lnTo>
                  <a:lnTo>
                    <a:pt x="378" y="327"/>
                  </a:lnTo>
                  <a:lnTo>
                    <a:pt x="380" y="324"/>
                  </a:lnTo>
                  <a:lnTo>
                    <a:pt x="383" y="322"/>
                  </a:lnTo>
                  <a:lnTo>
                    <a:pt x="385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5" y="305"/>
                  </a:lnTo>
                  <a:lnTo>
                    <a:pt x="388" y="301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1"/>
                  </a:lnTo>
                  <a:lnTo>
                    <a:pt x="388" y="284"/>
                  </a:lnTo>
                  <a:lnTo>
                    <a:pt x="388" y="282"/>
                  </a:lnTo>
                  <a:lnTo>
                    <a:pt x="388" y="279"/>
                  </a:lnTo>
                  <a:lnTo>
                    <a:pt x="390" y="277"/>
                  </a:lnTo>
                  <a:lnTo>
                    <a:pt x="392" y="277"/>
                  </a:lnTo>
                  <a:lnTo>
                    <a:pt x="395" y="277"/>
                  </a:lnTo>
                  <a:lnTo>
                    <a:pt x="397" y="277"/>
                  </a:lnTo>
                  <a:lnTo>
                    <a:pt x="399" y="275"/>
                  </a:lnTo>
                  <a:lnTo>
                    <a:pt x="402" y="272"/>
                  </a:lnTo>
                  <a:lnTo>
                    <a:pt x="402" y="270"/>
                  </a:lnTo>
                  <a:lnTo>
                    <a:pt x="406" y="265"/>
                  </a:lnTo>
                  <a:lnTo>
                    <a:pt x="409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3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4" y="251"/>
                  </a:lnTo>
                  <a:lnTo>
                    <a:pt x="414" y="249"/>
                  </a:lnTo>
                  <a:lnTo>
                    <a:pt x="414" y="249"/>
                  </a:lnTo>
                  <a:lnTo>
                    <a:pt x="414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2"/>
                  </a:lnTo>
                  <a:lnTo>
                    <a:pt x="418" y="239"/>
                  </a:lnTo>
                  <a:lnTo>
                    <a:pt x="418" y="237"/>
                  </a:lnTo>
                  <a:lnTo>
                    <a:pt x="418" y="234"/>
                  </a:lnTo>
                  <a:lnTo>
                    <a:pt x="418" y="234"/>
                  </a:lnTo>
                  <a:lnTo>
                    <a:pt x="418" y="232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1" y="227"/>
                  </a:lnTo>
                  <a:lnTo>
                    <a:pt x="409" y="227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3"/>
                  </a:lnTo>
                  <a:lnTo>
                    <a:pt x="404" y="211"/>
                  </a:lnTo>
                  <a:lnTo>
                    <a:pt x="404" y="211"/>
                  </a:lnTo>
                  <a:lnTo>
                    <a:pt x="404" y="208"/>
                  </a:lnTo>
                  <a:lnTo>
                    <a:pt x="406" y="208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4"/>
                  </a:lnTo>
                  <a:lnTo>
                    <a:pt x="406" y="204"/>
                  </a:lnTo>
                  <a:lnTo>
                    <a:pt x="409" y="197"/>
                  </a:lnTo>
                  <a:lnTo>
                    <a:pt x="409" y="194"/>
                  </a:lnTo>
                  <a:lnTo>
                    <a:pt x="409" y="194"/>
                  </a:lnTo>
                  <a:lnTo>
                    <a:pt x="409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2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87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9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399" y="182"/>
                  </a:lnTo>
                  <a:lnTo>
                    <a:pt x="399" y="180"/>
                  </a:lnTo>
                  <a:lnTo>
                    <a:pt x="399" y="180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09" y="178"/>
                  </a:lnTo>
                  <a:lnTo>
                    <a:pt x="411" y="178"/>
                  </a:lnTo>
                  <a:lnTo>
                    <a:pt x="411" y="175"/>
                  </a:lnTo>
                  <a:lnTo>
                    <a:pt x="411" y="175"/>
                  </a:lnTo>
                  <a:lnTo>
                    <a:pt x="411" y="173"/>
                  </a:lnTo>
                  <a:lnTo>
                    <a:pt x="411" y="173"/>
                  </a:lnTo>
                  <a:lnTo>
                    <a:pt x="411" y="171"/>
                  </a:lnTo>
                  <a:lnTo>
                    <a:pt x="411" y="168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3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4" y="161"/>
                  </a:lnTo>
                  <a:lnTo>
                    <a:pt x="414" y="161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6254120" y="5327658"/>
              <a:ext cx="211736" cy="182894"/>
            </a:xfrm>
            <a:custGeom>
              <a:avLst/>
              <a:gdLst>
                <a:gd name="T0" fmla="*/ 606 w 624"/>
                <a:gd name="T1" fmla="*/ 99 h 539"/>
                <a:gd name="T2" fmla="*/ 598 w 624"/>
                <a:gd name="T3" fmla="*/ 76 h 539"/>
                <a:gd name="T4" fmla="*/ 587 w 624"/>
                <a:gd name="T5" fmla="*/ 68 h 539"/>
                <a:gd name="T6" fmla="*/ 549 w 624"/>
                <a:gd name="T7" fmla="*/ 50 h 539"/>
                <a:gd name="T8" fmla="*/ 518 w 624"/>
                <a:gd name="T9" fmla="*/ 38 h 539"/>
                <a:gd name="T10" fmla="*/ 497 w 624"/>
                <a:gd name="T11" fmla="*/ 21 h 539"/>
                <a:gd name="T12" fmla="*/ 395 w 624"/>
                <a:gd name="T13" fmla="*/ 12 h 539"/>
                <a:gd name="T14" fmla="*/ 350 w 624"/>
                <a:gd name="T15" fmla="*/ 66 h 539"/>
                <a:gd name="T16" fmla="*/ 357 w 624"/>
                <a:gd name="T17" fmla="*/ 83 h 539"/>
                <a:gd name="T18" fmla="*/ 355 w 624"/>
                <a:gd name="T19" fmla="*/ 116 h 539"/>
                <a:gd name="T20" fmla="*/ 357 w 624"/>
                <a:gd name="T21" fmla="*/ 135 h 539"/>
                <a:gd name="T22" fmla="*/ 348 w 624"/>
                <a:gd name="T23" fmla="*/ 154 h 539"/>
                <a:gd name="T24" fmla="*/ 343 w 624"/>
                <a:gd name="T25" fmla="*/ 182 h 539"/>
                <a:gd name="T26" fmla="*/ 357 w 624"/>
                <a:gd name="T27" fmla="*/ 203 h 539"/>
                <a:gd name="T28" fmla="*/ 381 w 624"/>
                <a:gd name="T29" fmla="*/ 225 h 539"/>
                <a:gd name="T30" fmla="*/ 404 w 624"/>
                <a:gd name="T31" fmla="*/ 227 h 539"/>
                <a:gd name="T32" fmla="*/ 414 w 624"/>
                <a:gd name="T33" fmla="*/ 213 h 539"/>
                <a:gd name="T34" fmla="*/ 407 w 624"/>
                <a:gd name="T35" fmla="*/ 281 h 539"/>
                <a:gd name="T36" fmla="*/ 400 w 624"/>
                <a:gd name="T37" fmla="*/ 274 h 539"/>
                <a:gd name="T38" fmla="*/ 369 w 624"/>
                <a:gd name="T39" fmla="*/ 267 h 539"/>
                <a:gd name="T40" fmla="*/ 355 w 624"/>
                <a:gd name="T41" fmla="*/ 251 h 539"/>
                <a:gd name="T42" fmla="*/ 336 w 624"/>
                <a:gd name="T43" fmla="*/ 229 h 539"/>
                <a:gd name="T44" fmla="*/ 312 w 624"/>
                <a:gd name="T45" fmla="*/ 220 h 539"/>
                <a:gd name="T46" fmla="*/ 270 w 624"/>
                <a:gd name="T47" fmla="*/ 182 h 539"/>
                <a:gd name="T48" fmla="*/ 248 w 624"/>
                <a:gd name="T49" fmla="*/ 203 h 539"/>
                <a:gd name="T50" fmla="*/ 208 w 624"/>
                <a:gd name="T51" fmla="*/ 194 h 539"/>
                <a:gd name="T52" fmla="*/ 187 w 624"/>
                <a:gd name="T53" fmla="*/ 189 h 539"/>
                <a:gd name="T54" fmla="*/ 177 w 624"/>
                <a:gd name="T55" fmla="*/ 170 h 539"/>
                <a:gd name="T56" fmla="*/ 144 w 624"/>
                <a:gd name="T57" fmla="*/ 168 h 539"/>
                <a:gd name="T58" fmla="*/ 123 w 624"/>
                <a:gd name="T59" fmla="*/ 170 h 539"/>
                <a:gd name="T60" fmla="*/ 118 w 624"/>
                <a:gd name="T61" fmla="*/ 151 h 539"/>
                <a:gd name="T62" fmla="*/ 109 w 624"/>
                <a:gd name="T63" fmla="*/ 158 h 539"/>
                <a:gd name="T64" fmla="*/ 106 w 624"/>
                <a:gd name="T65" fmla="*/ 199 h 539"/>
                <a:gd name="T66" fmla="*/ 0 w 624"/>
                <a:gd name="T67" fmla="*/ 260 h 539"/>
                <a:gd name="T68" fmla="*/ 0 w 624"/>
                <a:gd name="T69" fmla="*/ 433 h 539"/>
                <a:gd name="T70" fmla="*/ 7 w 624"/>
                <a:gd name="T71" fmla="*/ 452 h 539"/>
                <a:gd name="T72" fmla="*/ 21 w 624"/>
                <a:gd name="T73" fmla="*/ 464 h 539"/>
                <a:gd name="T74" fmla="*/ 45 w 624"/>
                <a:gd name="T75" fmla="*/ 490 h 539"/>
                <a:gd name="T76" fmla="*/ 71 w 624"/>
                <a:gd name="T77" fmla="*/ 509 h 539"/>
                <a:gd name="T78" fmla="*/ 113 w 624"/>
                <a:gd name="T79" fmla="*/ 506 h 539"/>
                <a:gd name="T80" fmla="*/ 142 w 624"/>
                <a:gd name="T81" fmla="*/ 509 h 539"/>
                <a:gd name="T82" fmla="*/ 163 w 624"/>
                <a:gd name="T83" fmla="*/ 513 h 539"/>
                <a:gd name="T84" fmla="*/ 173 w 624"/>
                <a:gd name="T85" fmla="*/ 521 h 539"/>
                <a:gd name="T86" fmla="*/ 199 w 624"/>
                <a:gd name="T87" fmla="*/ 525 h 539"/>
                <a:gd name="T88" fmla="*/ 220 w 624"/>
                <a:gd name="T89" fmla="*/ 532 h 539"/>
                <a:gd name="T90" fmla="*/ 246 w 624"/>
                <a:gd name="T91" fmla="*/ 535 h 539"/>
                <a:gd name="T92" fmla="*/ 277 w 624"/>
                <a:gd name="T93" fmla="*/ 523 h 539"/>
                <a:gd name="T94" fmla="*/ 367 w 624"/>
                <a:gd name="T95" fmla="*/ 447 h 539"/>
                <a:gd name="T96" fmla="*/ 378 w 624"/>
                <a:gd name="T97" fmla="*/ 421 h 539"/>
                <a:gd name="T98" fmla="*/ 428 w 624"/>
                <a:gd name="T99" fmla="*/ 405 h 539"/>
                <a:gd name="T100" fmla="*/ 449 w 624"/>
                <a:gd name="T101" fmla="*/ 395 h 539"/>
                <a:gd name="T102" fmla="*/ 466 w 624"/>
                <a:gd name="T103" fmla="*/ 360 h 539"/>
                <a:gd name="T104" fmla="*/ 601 w 624"/>
                <a:gd name="T105" fmla="*/ 315 h 539"/>
                <a:gd name="T106" fmla="*/ 582 w 624"/>
                <a:gd name="T107" fmla="*/ 305 h 539"/>
                <a:gd name="T108" fmla="*/ 579 w 624"/>
                <a:gd name="T109" fmla="*/ 286 h 539"/>
                <a:gd name="T110" fmla="*/ 587 w 624"/>
                <a:gd name="T111" fmla="*/ 251 h 539"/>
                <a:gd name="T112" fmla="*/ 598 w 624"/>
                <a:gd name="T113" fmla="*/ 239 h 539"/>
                <a:gd name="T114" fmla="*/ 615 w 624"/>
                <a:gd name="T115" fmla="*/ 227 h 539"/>
                <a:gd name="T116" fmla="*/ 606 w 624"/>
                <a:gd name="T117" fmla="*/ 196 h 539"/>
                <a:gd name="T118" fmla="*/ 606 w 624"/>
                <a:gd name="T119" fmla="*/ 170 h 539"/>
                <a:gd name="T120" fmla="*/ 606 w 624"/>
                <a:gd name="T121" fmla="*/ 14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539">
                  <a:moveTo>
                    <a:pt x="624" y="128"/>
                  </a:moveTo>
                  <a:lnTo>
                    <a:pt x="624" y="128"/>
                  </a:lnTo>
                  <a:lnTo>
                    <a:pt x="624" y="128"/>
                  </a:lnTo>
                  <a:lnTo>
                    <a:pt x="624" y="125"/>
                  </a:lnTo>
                  <a:lnTo>
                    <a:pt x="624" y="125"/>
                  </a:lnTo>
                  <a:lnTo>
                    <a:pt x="624" y="123"/>
                  </a:lnTo>
                  <a:lnTo>
                    <a:pt x="622" y="123"/>
                  </a:lnTo>
                  <a:lnTo>
                    <a:pt x="622" y="121"/>
                  </a:lnTo>
                  <a:lnTo>
                    <a:pt x="622" y="121"/>
                  </a:lnTo>
                  <a:lnTo>
                    <a:pt x="620" y="118"/>
                  </a:lnTo>
                  <a:lnTo>
                    <a:pt x="620" y="118"/>
                  </a:lnTo>
                  <a:lnTo>
                    <a:pt x="617" y="116"/>
                  </a:lnTo>
                  <a:lnTo>
                    <a:pt x="617" y="113"/>
                  </a:lnTo>
                  <a:lnTo>
                    <a:pt x="617" y="111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3" y="106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0" y="104"/>
                  </a:lnTo>
                  <a:lnTo>
                    <a:pt x="606" y="102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97"/>
                  </a:lnTo>
                  <a:lnTo>
                    <a:pt x="608" y="95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87"/>
                  </a:lnTo>
                  <a:lnTo>
                    <a:pt x="608" y="87"/>
                  </a:lnTo>
                  <a:lnTo>
                    <a:pt x="606" y="87"/>
                  </a:lnTo>
                  <a:lnTo>
                    <a:pt x="606" y="85"/>
                  </a:lnTo>
                  <a:lnTo>
                    <a:pt x="603" y="85"/>
                  </a:lnTo>
                  <a:lnTo>
                    <a:pt x="603" y="85"/>
                  </a:lnTo>
                  <a:lnTo>
                    <a:pt x="603" y="83"/>
                  </a:lnTo>
                  <a:lnTo>
                    <a:pt x="603" y="83"/>
                  </a:lnTo>
                  <a:lnTo>
                    <a:pt x="601" y="83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6"/>
                  </a:lnTo>
                  <a:lnTo>
                    <a:pt x="598" y="76"/>
                  </a:lnTo>
                  <a:lnTo>
                    <a:pt x="596" y="76"/>
                  </a:lnTo>
                  <a:lnTo>
                    <a:pt x="594" y="73"/>
                  </a:lnTo>
                  <a:lnTo>
                    <a:pt x="594" y="76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1" y="78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1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4" y="68"/>
                  </a:lnTo>
                  <a:lnTo>
                    <a:pt x="584" y="64"/>
                  </a:lnTo>
                  <a:lnTo>
                    <a:pt x="584" y="64"/>
                  </a:lnTo>
                  <a:lnTo>
                    <a:pt x="579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5" y="61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0" y="57"/>
                  </a:lnTo>
                  <a:lnTo>
                    <a:pt x="565" y="57"/>
                  </a:lnTo>
                  <a:lnTo>
                    <a:pt x="563" y="57"/>
                  </a:lnTo>
                  <a:lnTo>
                    <a:pt x="563" y="57"/>
                  </a:lnTo>
                  <a:lnTo>
                    <a:pt x="563" y="54"/>
                  </a:lnTo>
                  <a:lnTo>
                    <a:pt x="561" y="52"/>
                  </a:lnTo>
                  <a:lnTo>
                    <a:pt x="561" y="52"/>
                  </a:lnTo>
                  <a:lnTo>
                    <a:pt x="558" y="50"/>
                  </a:lnTo>
                  <a:lnTo>
                    <a:pt x="556" y="50"/>
                  </a:lnTo>
                  <a:lnTo>
                    <a:pt x="549" y="50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46" y="50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39" y="45"/>
                  </a:lnTo>
                  <a:lnTo>
                    <a:pt x="537" y="45"/>
                  </a:lnTo>
                  <a:lnTo>
                    <a:pt x="537" y="45"/>
                  </a:lnTo>
                  <a:lnTo>
                    <a:pt x="537" y="47"/>
                  </a:lnTo>
                  <a:lnTo>
                    <a:pt x="535" y="47"/>
                  </a:lnTo>
                  <a:lnTo>
                    <a:pt x="532" y="45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25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8" y="38"/>
                  </a:lnTo>
                  <a:lnTo>
                    <a:pt x="513" y="33"/>
                  </a:lnTo>
                  <a:lnTo>
                    <a:pt x="513" y="33"/>
                  </a:lnTo>
                  <a:lnTo>
                    <a:pt x="511" y="31"/>
                  </a:lnTo>
                  <a:lnTo>
                    <a:pt x="511" y="28"/>
                  </a:lnTo>
                  <a:lnTo>
                    <a:pt x="511" y="26"/>
                  </a:lnTo>
                  <a:lnTo>
                    <a:pt x="511" y="26"/>
                  </a:lnTo>
                  <a:lnTo>
                    <a:pt x="509" y="26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7" y="21"/>
                  </a:lnTo>
                  <a:lnTo>
                    <a:pt x="497" y="24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2" y="21"/>
                  </a:lnTo>
                  <a:lnTo>
                    <a:pt x="492" y="21"/>
                  </a:lnTo>
                  <a:lnTo>
                    <a:pt x="490" y="21"/>
                  </a:lnTo>
                  <a:lnTo>
                    <a:pt x="490" y="21"/>
                  </a:lnTo>
                  <a:lnTo>
                    <a:pt x="487" y="21"/>
                  </a:lnTo>
                  <a:lnTo>
                    <a:pt x="485" y="21"/>
                  </a:lnTo>
                  <a:lnTo>
                    <a:pt x="482" y="19"/>
                  </a:lnTo>
                  <a:lnTo>
                    <a:pt x="480" y="19"/>
                  </a:lnTo>
                  <a:lnTo>
                    <a:pt x="478" y="14"/>
                  </a:lnTo>
                  <a:lnTo>
                    <a:pt x="473" y="9"/>
                  </a:lnTo>
                  <a:lnTo>
                    <a:pt x="471" y="5"/>
                  </a:lnTo>
                  <a:lnTo>
                    <a:pt x="468" y="0"/>
                  </a:lnTo>
                  <a:lnTo>
                    <a:pt x="461" y="0"/>
                  </a:lnTo>
                  <a:lnTo>
                    <a:pt x="447" y="2"/>
                  </a:lnTo>
                  <a:lnTo>
                    <a:pt x="435" y="5"/>
                  </a:lnTo>
                  <a:lnTo>
                    <a:pt x="421" y="7"/>
                  </a:lnTo>
                  <a:lnTo>
                    <a:pt x="407" y="9"/>
                  </a:lnTo>
                  <a:lnTo>
                    <a:pt x="407" y="9"/>
                  </a:lnTo>
                  <a:lnTo>
                    <a:pt x="395" y="12"/>
                  </a:lnTo>
                  <a:lnTo>
                    <a:pt x="388" y="12"/>
                  </a:lnTo>
                  <a:lnTo>
                    <a:pt x="378" y="14"/>
                  </a:lnTo>
                  <a:lnTo>
                    <a:pt x="371" y="14"/>
                  </a:lnTo>
                  <a:lnTo>
                    <a:pt x="369" y="14"/>
                  </a:lnTo>
                  <a:lnTo>
                    <a:pt x="369" y="16"/>
                  </a:lnTo>
                  <a:lnTo>
                    <a:pt x="371" y="21"/>
                  </a:lnTo>
                  <a:lnTo>
                    <a:pt x="371" y="26"/>
                  </a:lnTo>
                  <a:lnTo>
                    <a:pt x="369" y="31"/>
                  </a:lnTo>
                  <a:lnTo>
                    <a:pt x="364" y="40"/>
                  </a:lnTo>
                  <a:lnTo>
                    <a:pt x="355" y="47"/>
                  </a:lnTo>
                  <a:lnTo>
                    <a:pt x="350" y="52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1" y="57"/>
                  </a:lnTo>
                  <a:lnTo>
                    <a:pt x="343" y="59"/>
                  </a:lnTo>
                  <a:lnTo>
                    <a:pt x="345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5" y="71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3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7" y="87"/>
                  </a:lnTo>
                  <a:lnTo>
                    <a:pt x="357" y="90"/>
                  </a:lnTo>
                  <a:lnTo>
                    <a:pt x="355" y="92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102"/>
                  </a:lnTo>
                  <a:lnTo>
                    <a:pt x="355" y="104"/>
                  </a:lnTo>
                  <a:lnTo>
                    <a:pt x="355" y="106"/>
                  </a:lnTo>
                  <a:lnTo>
                    <a:pt x="352" y="106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5" y="118"/>
                  </a:lnTo>
                  <a:lnTo>
                    <a:pt x="357" y="118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5" y="123"/>
                  </a:lnTo>
                  <a:lnTo>
                    <a:pt x="357" y="123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30"/>
                  </a:lnTo>
                  <a:lnTo>
                    <a:pt x="357" y="130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2" y="139"/>
                  </a:lnTo>
                  <a:lnTo>
                    <a:pt x="352" y="139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2" y="144"/>
                  </a:lnTo>
                  <a:lnTo>
                    <a:pt x="352" y="147"/>
                  </a:lnTo>
                  <a:lnTo>
                    <a:pt x="350" y="147"/>
                  </a:lnTo>
                  <a:lnTo>
                    <a:pt x="350" y="147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48" y="154"/>
                  </a:lnTo>
                  <a:lnTo>
                    <a:pt x="348" y="154"/>
                  </a:lnTo>
                  <a:lnTo>
                    <a:pt x="348" y="156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3"/>
                  </a:lnTo>
                  <a:lnTo>
                    <a:pt x="348" y="166"/>
                  </a:lnTo>
                  <a:lnTo>
                    <a:pt x="345" y="166"/>
                  </a:lnTo>
                  <a:lnTo>
                    <a:pt x="345" y="166"/>
                  </a:lnTo>
                  <a:lnTo>
                    <a:pt x="345" y="168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3" y="170"/>
                  </a:lnTo>
                  <a:lnTo>
                    <a:pt x="341" y="175"/>
                  </a:lnTo>
                  <a:lnTo>
                    <a:pt x="341" y="175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4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6"/>
                  </a:lnTo>
                  <a:lnTo>
                    <a:pt x="350" y="199"/>
                  </a:lnTo>
                  <a:lnTo>
                    <a:pt x="350" y="196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201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7" y="208"/>
                  </a:lnTo>
                  <a:lnTo>
                    <a:pt x="367" y="210"/>
                  </a:lnTo>
                  <a:lnTo>
                    <a:pt x="367" y="210"/>
                  </a:lnTo>
                  <a:lnTo>
                    <a:pt x="367" y="213"/>
                  </a:lnTo>
                  <a:lnTo>
                    <a:pt x="369" y="213"/>
                  </a:lnTo>
                  <a:lnTo>
                    <a:pt x="371" y="215"/>
                  </a:lnTo>
                  <a:lnTo>
                    <a:pt x="374" y="215"/>
                  </a:lnTo>
                  <a:lnTo>
                    <a:pt x="376" y="225"/>
                  </a:lnTo>
                  <a:lnTo>
                    <a:pt x="376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81" y="225"/>
                  </a:lnTo>
                  <a:lnTo>
                    <a:pt x="381" y="225"/>
                  </a:lnTo>
                  <a:lnTo>
                    <a:pt x="381" y="227"/>
                  </a:lnTo>
                  <a:lnTo>
                    <a:pt x="383" y="225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0" y="225"/>
                  </a:lnTo>
                  <a:lnTo>
                    <a:pt x="390" y="225"/>
                  </a:lnTo>
                  <a:lnTo>
                    <a:pt x="390" y="227"/>
                  </a:lnTo>
                  <a:lnTo>
                    <a:pt x="390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0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4" y="218"/>
                  </a:lnTo>
                  <a:lnTo>
                    <a:pt x="404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9" y="215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14" y="215"/>
                  </a:lnTo>
                  <a:lnTo>
                    <a:pt x="414" y="213"/>
                  </a:lnTo>
                  <a:lnTo>
                    <a:pt x="416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20"/>
                  </a:lnTo>
                  <a:lnTo>
                    <a:pt x="419" y="225"/>
                  </a:lnTo>
                  <a:lnTo>
                    <a:pt x="419" y="234"/>
                  </a:lnTo>
                  <a:lnTo>
                    <a:pt x="419" y="244"/>
                  </a:lnTo>
                  <a:lnTo>
                    <a:pt x="419" y="253"/>
                  </a:lnTo>
                  <a:lnTo>
                    <a:pt x="419" y="260"/>
                  </a:lnTo>
                  <a:lnTo>
                    <a:pt x="419" y="267"/>
                  </a:lnTo>
                  <a:lnTo>
                    <a:pt x="419" y="277"/>
                  </a:lnTo>
                  <a:lnTo>
                    <a:pt x="419" y="281"/>
                  </a:lnTo>
                  <a:lnTo>
                    <a:pt x="416" y="284"/>
                  </a:lnTo>
                  <a:lnTo>
                    <a:pt x="416" y="284"/>
                  </a:lnTo>
                  <a:lnTo>
                    <a:pt x="414" y="284"/>
                  </a:lnTo>
                  <a:lnTo>
                    <a:pt x="412" y="284"/>
                  </a:lnTo>
                  <a:lnTo>
                    <a:pt x="409" y="284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4" y="272"/>
                  </a:lnTo>
                  <a:lnTo>
                    <a:pt x="404" y="272"/>
                  </a:lnTo>
                  <a:lnTo>
                    <a:pt x="400" y="274"/>
                  </a:lnTo>
                  <a:lnTo>
                    <a:pt x="400" y="274"/>
                  </a:lnTo>
                  <a:lnTo>
                    <a:pt x="393" y="279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79"/>
                  </a:lnTo>
                  <a:lnTo>
                    <a:pt x="381" y="279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1" y="277"/>
                  </a:lnTo>
                  <a:lnTo>
                    <a:pt x="371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59" y="253"/>
                  </a:lnTo>
                  <a:lnTo>
                    <a:pt x="357" y="251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5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0" y="253"/>
                  </a:lnTo>
                  <a:lnTo>
                    <a:pt x="350" y="251"/>
                  </a:lnTo>
                  <a:lnTo>
                    <a:pt x="350" y="248"/>
                  </a:lnTo>
                  <a:lnTo>
                    <a:pt x="350" y="248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4"/>
                  </a:lnTo>
                  <a:lnTo>
                    <a:pt x="350" y="244"/>
                  </a:lnTo>
                  <a:lnTo>
                    <a:pt x="350" y="244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48" y="239"/>
                  </a:lnTo>
                  <a:lnTo>
                    <a:pt x="348" y="237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1" y="229"/>
                  </a:lnTo>
                  <a:lnTo>
                    <a:pt x="341" y="229"/>
                  </a:lnTo>
                  <a:lnTo>
                    <a:pt x="338" y="229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6" y="229"/>
                  </a:lnTo>
                  <a:lnTo>
                    <a:pt x="333" y="227"/>
                  </a:lnTo>
                  <a:lnTo>
                    <a:pt x="333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19" y="225"/>
                  </a:lnTo>
                  <a:lnTo>
                    <a:pt x="319" y="225"/>
                  </a:lnTo>
                  <a:lnTo>
                    <a:pt x="319" y="222"/>
                  </a:lnTo>
                  <a:lnTo>
                    <a:pt x="319" y="222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2"/>
                  </a:lnTo>
                  <a:lnTo>
                    <a:pt x="305" y="222"/>
                  </a:lnTo>
                  <a:lnTo>
                    <a:pt x="303" y="220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298" y="215"/>
                  </a:lnTo>
                  <a:lnTo>
                    <a:pt x="296" y="215"/>
                  </a:lnTo>
                  <a:lnTo>
                    <a:pt x="293" y="208"/>
                  </a:lnTo>
                  <a:lnTo>
                    <a:pt x="293" y="206"/>
                  </a:lnTo>
                  <a:lnTo>
                    <a:pt x="291" y="201"/>
                  </a:lnTo>
                  <a:lnTo>
                    <a:pt x="281" y="194"/>
                  </a:lnTo>
                  <a:lnTo>
                    <a:pt x="279" y="189"/>
                  </a:lnTo>
                  <a:lnTo>
                    <a:pt x="279" y="187"/>
                  </a:lnTo>
                  <a:lnTo>
                    <a:pt x="279" y="184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7" y="182"/>
                  </a:lnTo>
                  <a:lnTo>
                    <a:pt x="274" y="182"/>
                  </a:lnTo>
                  <a:lnTo>
                    <a:pt x="272" y="182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4"/>
                  </a:lnTo>
                  <a:lnTo>
                    <a:pt x="270" y="184"/>
                  </a:lnTo>
                  <a:lnTo>
                    <a:pt x="270" y="18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92"/>
                  </a:lnTo>
                  <a:lnTo>
                    <a:pt x="267" y="194"/>
                  </a:lnTo>
                  <a:lnTo>
                    <a:pt x="267" y="199"/>
                  </a:lnTo>
                  <a:lnTo>
                    <a:pt x="265" y="199"/>
                  </a:lnTo>
                  <a:lnTo>
                    <a:pt x="265" y="201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8" y="203"/>
                  </a:lnTo>
                  <a:lnTo>
                    <a:pt x="255" y="203"/>
                  </a:lnTo>
                  <a:lnTo>
                    <a:pt x="255" y="203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41" y="201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4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29" y="201"/>
                  </a:lnTo>
                  <a:lnTo>
                    <a:pt x="229" y="201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3" y="199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199" y="192"/>
                  </a:lnTo>
                  <a:lnTo>
                    <a:pt x="196" y="192"/>
                  </a:lnTo>
                  <a:lnTo>
                    <a:pt x="194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3"/>
                  </a:lnTo>
                  <a:lnTo>
                    <a:pt x="180" y="163"/>
                  </a:lnTo>
                  <a:lnTo>
                    <a:pt x="180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3" y="163"/>
                  </a:lnTo>
                  <a:lnTo>
                    <a:pt x="168" y="166"/>
                  </a:lnTo>
                  <a:lnTo>
                    <a:pt x="161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1" y="168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5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30" y="161"/>
                  </a:lnTo>
                  <a:lnTo>
                    <a:pt x="128" y="161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3" y="151"/>
                  </a:lnTo>
                  <a:lnTo>
                    <a:pt x="116" y="151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4"/>
                  </a:lnTo>
                  <a:lnTo>
                    <a:pt x="106" y="144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4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9"/>
                  </a:lnTo>
                  <a:lnTo>
                    <a:pt x="106" y="189"/>
                  </a:lnTo>
                  <a:lnTo>
                    <a:pt x="106" y="194"/>
                  </a:lnTo>
                  <a:lnTo>
                    <a:pt x="109" y="196"/>
                  </a:lnTo>
                  <a:lnTo>
                    <a:pt x="109" y="196"/>
                  </a:lnTo>
                  <a:lnTo>
                    <a:pt x="106" y="199"/>
                  </a:lnTo>
                  <a:lnTo>
                    <a:pt x="106" y="206"/>
                  </a:lnTo>
                  <a:lnTo>
                    <a:pt x="106" y="213"/>
                  </a:lnTo>
                  <a:lnTo>
                    <a:pt x="106" y="215"/>
                  </a:lnTo>
                  <a:lnTo>
                    <a:pt x="106" y="218"/>
                  </a:lnTo>
                  <a:lnTo>
                    <a:pt x="109" y="218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11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9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2" y="248"/>
                  </a:lnTo>
                  <a:lnTo>
                    <a:pt x="102" y="248"/>
                  </a:lnTo>
                  <a:lnTo>
                    <a:pt x="102" y="251"/>
                  </a:lnTo>
                  <a:lnTo>
                    <a:pt x="106" y="253"/>
                  </a:lnTo>
                  <a:lnTo>
                    <a:pt x="106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0" y="260"/>
                  </a:lnTo>
                  <a:lnTo>
                    <a:pt x="0" y="267"/>
                  </a:lnTo>
                  <a:lnTo>
                    <a:pt x="0" y="277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4"/>
                  </a:lnTo>
                  <a:lnTo>
                    <a:pt x="0" y="334"/>
                  </a:lnTo>
                  <a:lnTo>
                    <a:pt x="0" y="350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4"/>
                  </a:lnTo>
                  <a:lnTo>
                    <a:pt x="0" y="383"/>
                  </a:lnTo>
                  <a:lnTo>
                    <a:pt x="0" y="390"/>
                  </a:lnTo>
                  <a:lnTo>
                    <a:pt x="0" y="400"/>
                  </a:lnTo>
                  <a:lnTo>
                    <a:pt x="0" y="405"/>
                  </a:lnTo>
                  <a:lnTo>
                    <a:pt x="0" y="409"/>
                  </a:lnTo>
                  <a:lnTo>
                    <a:pt x="0" y="416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2" y="435"/>
                  </a:lnTo>
                  <a:lnTo>
                    <a:pt x="5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7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5" y="450"/>
                  </a:lnTo>
                  <a:lnTo>
                    <a:pt x="7" y="450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4"/>
                  </a:lnTo>
                  <a:lnTo>
                    <a:pt x="7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7"/>
                  </a:lnTo>
                  <a:lnTo>
                    <a:pt x="9" y="457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21" y="461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8" y="471"/>
                  </a:lnTo>
                  <a:lnTo>
                    <a:pt x="28" y="473"/>
                  </a:lnTo>
                  <a:lnTo>
                    <a:pt x="28" y="473"/>
                  </a:lnTo>
                  <a:lnTo>
                    <a:pt x="28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5" y="480"/>
                  </a:lnTo>
                  <a:lnTo>
                    <a:pt x="38" y="480"/>
                  </a:lnTo>
                  <a:lnTo>
                    <a:pt x="40" y="483"/>
                  </a:lnTo>
                  <a:lnTo>
                    <a:pt x="40" y="485"/>
                  </a:lnTo>
                  <a:lnTo>
                    <a:pt x="40" y="485"/>
                  </a:lnTo>
                  <a:lnTo>
                    <a:pt x="42" y="487"/>
                  </a:lnTo>
                  <a:lnTo>
                    <a:pt x="42" y="490"/>
                  </a:lnTo>
                  <a:lnTo>
                    <a:pt x="42" y="490"/>
                  </a:lnTo>
                  <a:lnTo>
                    <a:pt x="45" y="490"/>
                  </a:lnTo>
                  <a:lnTo>
                    <a:pt x="47" y="492"/>
                  </a:lnTo>
                  <a:lnTo>
                    <a:pt x="47" y="492"/>
                  </a:lnTo>
                  <a:lnTo>
                    <a:pt x="52" y="494"/>
                  </a:lnTo>
                  <a:lnTo>
                    <a:pt x="54" y="494"/>
                  </a:lnTo>
                  <a:lnTo>
                    <a:pt x="54" y="494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59" y="504"/>
                  </a:lnTo>
                  <a:lnTo>
                    <a:pt x="61" y="504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3" y="511"/>
                  </a:lnTo>
                  <a:lnTo>
                    <a:pt x="73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6"/>
                  </a:lnTo>
                  <a:lnTo>
                    <a:pt x="78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83" y="513"/>
                  </a:lnTo>
                  <a:lnTo>
                    <a:pt x="85" y="513"/>
                  </a:lnTo>
                  <a:lnTo>
                    <a:pt x="87" y="513"/>
                  </a:lnTo>
                  <a:lnTo>
                    <a:pt x="90" y="513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4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102" y="509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9" y="509"/>
                  </a:lnTo>
                  <a:lnTo>
                    <a:pt x="111" y="509"/>
                  </a:lnTo>
                  <a:lnTo>
                    <a:pt x="113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20" y="506"/>
                  </a:lnTo>
                  <a:lnTo>
                    <a:pt x="120" y="506"/>
                  </a:lnTo>
                  <a:lnTo>
                    <a:pt x="123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2" y="506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9" y="506"/>
                  </a:lnTo>
                  <a:lnTo>
                    <a:pt x="149" y="509"/>
                  </a:lnTo>
                  <a:lnTo>
                    <a:pt x="149" y="509"/>
                  </a:lnTo>
                  <a:lnTo>
                    <a:pt x="151" y="509"/>
                  </a:lnTo>
                  <a:lnTo>
                    <a:pt x="151" y="509"/>
                  </a:lnTo>
                  <a:lnTo>
                    <a:pt x="154" y="509"/>
                  </a:lnTo>
                  <a:lnTo>
                    <a:pt x="156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6"/>
                  </a:lnTo>
                  <a:lnTo>
                    <a:pt x="165" y="516"/>
                  </a:lnTo>
                  <a:lnTo>
                    <a:pt x="168" y="516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7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2" y="525"/>
                  </a:lnTo>
                  <a:lnTo>
                    <a:pt x="184" y="528"/>
                  </a:lnTo>
                  <a:lnTo>
                    <a:pt x="184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91" y="528"/>
                  </a:lnTo>
                  <a:lnTo>
                    <a:pt x="194" y="525"/>
                  </a:lnTo>
                  <a:lnTo>
                    <a:pt x="196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201" y="525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6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10" y="535"/>
                  </a:lnTo>
                  <a:lnTo>
                    <a:pt x="213" y="535"/>
                  </a:lnTo>
                  <a:lnTo>
                    <a:pt x="215" y="535"/>
                  </a:lnTo>
                  <a:lnTo>
                    <a:pt x="217" y="532"/>
                  </a:lnTo>
                  <a:lnTo>
                    <a:pt x="217" y="535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2" y="532"/>
                  </a:lnTo>
                  <a:lnTo>
                    <a:pt x="222" y="530"/>
                  </a:lnTo>
                  <a:lnTo>
                    <a:pt x="225" y="530"/>
                  </a:lnTo>
                  <a:lnTo>
                    <a:pt x="225" y="530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2" y="532"/>
                  </a:lnTo>
                  <a:lnTo>
                    <a:pt x="234" y="532"/>
                  </a:lnTo>
                  <a:lnTo>
                    <a:pt x="236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8" y="537"/>
                  </a:lnTo>
                  <a:lnTo>
                    <a:pt x="262" y="535"/>
                  </a:lnTo>
                  <a:lnTo>
                    <a:pt x="265" y="535"/>
                  </a:lnTo>
                  <a:lnTo>
                    <a:pt x="265" y="532"/>
                  </a:lnTo>
                  <a:lnTo>
                    <a:pt x="267" y="532"/>
                  </a:lnTo>
                  <a:lnTo>
                    <a:pt x="270" y="532"/>
                  </a:lnTo>
                  <a:lnTo>
                    <a:pt x="270" y="532"/>
                  </a:lnTo>
                  <a:lnTo>
                    <a:pt x="272" y="532"/>
                  </a:lnTo>
                  <a:lnTo>
                    <a:pt x="272" y="530"/>
                  </a:lnTo>
                  <a:lnTo>
                    <a:pt x="274" y="528"/>
                  </a:lnTo>
                  <a:lnTo>
                    <a:pt x="277" y="525"/>
                  </a:lnTo>
                  <a:lnTo>
                    <a:pt x="277" y="525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91" y="506"/>
                  </a:lnTo>
                  <a:lnTo>
                    <a:pt x="296" y="502"/>
                  </a:lnTo>
                  <a:lnTo>
                    <a:pt x="300" y="499"/>
                  </a:lnTo>
                  <a:lnTo>
                    <a:pt x="300" y="497"/>
                  </a:lnTo>
                  <a:lnTo>
                    <a:pt x="303" y="492"/>
                  </a:lnTo>
                  <a:lnTo>
                    <a:pt x="303" y="490"/>
                  </a:lnTo>
                  <a:lnTo>
                    <a:pt x="310" y="480"/>
                  </a:lnTo>
                  <a:lnTo>
                    <a:pt x="312" y="478"/>
                  </a:lnTo>
                  <a:lnTo>
                    <a:pt x="314" y="476"/>
                  </a:lnTo>
                  <a:lnTo>
                    <a:pt x="324" y="471"/>
                  </a:lnTo>
                  <a:lnTo>
                    <a:pt x="329" y="471"/>
                  </a:lnTo>
                  <a:lnTo>
                    <a:pt x="333" y="466"/>
                  </a:lnTo>
                  <a:lnTo>
                    <a:pt x="338" y="464"/>
                  </a:lnTo>
                  <a:lnTo>
                    <a:pt x="357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4" y="452"/>
                  </a:lnTo>
                  <a:lnTo>
                    <a:pt x="364" y="452"/>
                  </a:lnTo>
                  <a:lnTo>
                    <a:pt x="367" y="450"/>
                  </a:lnTo>
                  <a:lnTo>
                    <a:pt x="367" y="447"/>
                  </a:lnTo>
                  <a:lnTo>
                    <a:pt x="367" y="447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7" y="442"/>
                  </a:lnTo>
                  <a:lnTo>
                    <a:pt x="367" y="440"/>
                  </a:lnTo>
                  <a:lnTo>
                    <a:pt x="367" y="440"/>
                  </a:lnTo>
                  <a:lnTo>
                    <a:pt x="369" y="438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1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71" y="423"/>
                  </a:lnTo>
                  <a:lnTo>
                    <a:pt x="371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6" y="421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81" y="419"/>
                  </a:lnTo>
                  <a:lnTo>
                    <a:pt x="381" y="416"/>
                  </a:lnTo>
                  <a:lnTo>
                    <a:pt x="381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5" y="414"/>
                  </a:lnTo>
                  <a:lnTo>
                    <a:pt x="397" y="407"/>
                  </a:lnTo>
                  <a:lnTo>
                    <a:pt x="397" y="407"/>
                  </a:lnTo>
                  <a:lnTo>
                    <a:pt x="402" y="407"/>
                  </a:lnTo>
                  <a:lnTo>
                    <a:pt x="404" y="407"/>
                  </a:lnTo>
                  <a:lnTo>
                    <a:pt x="407" y="405"/>
                  </a:lnTo>
                  <a:lnTo>
                    <a:pt x="407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16" y="405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3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5" y="402"/>
                  </a:lnTo>
                  <a:lnTo>
                    <a:pt x="438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7" y="405"/>
                  </a:lnTo>
                  <a:lnTo>
                    <a:pt x="447" y="405"/>
                  </a:lnTo>
                  <a:lnTo>
                    <a:pt x="449" y="405"/>
                  </a:lnTo>
                  <a:lnTo>
                    <a:pt x="452" y="405"/>
                  </a:lnTo>
                  <a:lnTo>
                    <a:pt x="452" y="402"/>
                  </a:lnTo>
                  <a:lnTo>
                    <a:pt x="449" y="402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400"/>
                  </a:lnTo>
                  <a:lnTo>
                    <a:pt x="449" y="397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0"/>
                  </a:lnTo>
                  <a:lnTo>
                    <a:pt x="449" y="388"/>
                  </a:lnTo>
                  <a:lnTo>
                    <a:pt x="449" y="388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5" y="383"/>
                  </a:lnTo>
                  <a:lnTo>
                    <a:pt x="442" y="381"/>
                  </a:lnTo>
                  <a:lnTo>
                    <a:pt x="442" y="374"/>
                  </a:lnTo>
                  <a:lnTo>
                    <a:pt x="440" y="371"/>
                  </a:lnTo>
                  <a:lnTo>
                    <a:pt x="440" y="369"/>
                  </a:lnTo>
                  <a:lnTo>
                    <a:pt x="440" y="369"/>
                  </a:lnTo>
                  <a:lnTo>
                    <a:pt x="440" y="367"/>
                  </a:lnTo>
                  <a:lnTo>
                    <a:pt x="440" y="367"/>
                  </a:lnTo>
                  <a:lnTo>
                    <a:pt x="442" y="367"/>
                  </a:lnTo>
                  <a:lnTo>
                    <a:pt x="447" y="367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61" y="360"/>
                  </a:lnTo>
                  <a:lnTo>
                    <a:pt x="466" y="360"/>
                  </a:lnTo>
                  <a:lnTo>
                    <a:pt x="473" y="355"/>
                  </a:lnTo>
                  <a:lnTo>
                    <a:pt x="478" y="355"/>
                  </a:lnTo>
                  <a:lnTo>
                    <a:pt x="485" y="352"/>
                  </a:lnTo>
                  <a:lnTo>
                    <a:pt x="487" y="352"/>
                  </a:lnTo>
                  <a:lnTo>
                    <a:pt x="492" y="352"/>
                  </a:lnTo>
                  <a:lnTo>
                    <a:pt x="499" y="350"/>
                  </a:lnTo>
                  <a:lnTo>
                    <a:pt x="504" y="348"/>
                  </a:lnTo>
                  <a:lnTo>
                    <a:pt x="509" y="348"/>
                  </a:lnTo>
                  <a:lnTo>
                    <a:pt x="513" y="345"/>
                  </a:lnTo>
                  <a:lnTo>
                    <a:pt x="518" y="343"/>
                  </a:lnTo>
                  <a:lnTo>
                    <a:pt x="525" y="341"/>
                  </a:lnTo>
                  <a:lnTo>
                    <a:pt x="532" y="338"/>
                  </a:lnTo>
                  <a:lnTo>
                    <a:pt x="537" y="336"/>
                  </a:lnTo>
                  <a:lnTo>
                    <a:pt x="542" y="334"/>
                  </a:lnTo>
                  <a:lnTo>
                    <a:pt x="544" y="334"/>
                  </a:lnTo>
                  <a:lnTo>
                    <a:pt x="549" y="334"/>
                  </a:lnTo>
                  <a:lnTo>
                    <a:pt x="553" y="331"/>
                  </a:lnTo>
                  <a:lnTo>
                    <a:pt x="558" y="329"/>
                  </a:lnTo>
                  <a:lnTo>
                    <a:pt x="568" y="326"/>
                  </a:lnTo>
                  <a:lnTo>
                    <a:pt x="575" y="324"/>
                  </a:lnTo>
                  <a:lnTo>
                    <a:pt x="584" y="319"/>
                  </a:lnTo>
                  <a:lnTo>
                    <a:pt x="591" y="317"/>
                  </a:lnTo>
                  <a:lnTo>
                    <a:pt x="596" y="317"/>
                  </a:lnTo>
                  <a:lnTo>
                    <a:pt x="601" y="315"/>
                  </a:lnTo>
                  <a:lnTo>
                    <a:pt x="598" y="315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6" y="310"/>
                  </a:lnTo>
                  <a:lnTo>
                    <a:pt x="596" y="312"/>
                  </a:lnTo>
                  <a:lnTo>
                    <a:pt x="596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89" y="317"/>
                  </a:lnTo>
                  <a:lnTo>
                    <a:pt x="589" y="315"/>
                  </a:lnTo>
                  <a:lnTo>
                    <a:pt x="589" y="315"/>
                  </a:lnTo>
                  <a:lnTo>
                    <a:pt x="589" y="312"/>
                  </a:lnTo>
                  <a:lnTo>
                    <a:pt x="589" y="312"/>
                  </a:lnTo>
                  <a:lnTo>
                    <a:pt x="589" y="310"/>
                  </a:lnTo>
                  <a:lnTo>
                    <a:pt x="589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4" y="308"/>
                  </a:lnTo>
                  <a:lnTo>
                    <a:pt x="582" y="305"/>
                  </a:lnTo>
                  <a:lnTo>
                    <a:pt x="582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7" y="300"/>
                  </a:lnTo>
                  <a:lnTo>
                    <a:pt x="577" y="300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7" y="296"/>
                  </a:lnTo>
                  <a:lnTo>
                    <a:pt x="575" y="293"/>
                  </a:lnTo>
                  <a:lnTo>
                    <a:pt x="575" y="293"/>
                  </a:lnTo>
                  <a:lnTo>
                    <a:pt x="572" y="293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7" y="289"/>
                  </a:lnTo>
                  <a:lnTo>
                    <a:pt x="577" y="289"/>
                  </a:lnTo>
                  <a:lnTo>
                    <a:pt x="579" y="289"/>
                  </a:lnTo>
                  <a:lnTo>
                    <a:pt x="579" y="289"/>
                  </a:lnTo>
                  <a:lnTo>
                    <a:pt x="579" y="286"/>
                  </a:lnTo>
                  <a:lnTo>
                    <a:pt x="579" y="286"/>
                  </a:lnTo>
                  <a:lnTo>
                    <a:pt x="579" y="284"/>
                  </a:lnTo>
                  <a:lnTo>
                    <a:pt x="579" y="284"/>
                  </a:lnTo>
                  <a:lnTo>
                    <a:pt x="582" y="284"/>
                  </a:lnTo>
                  <a:lnTo>
                    <a:pt x="582" y="284"/>
                  </a:lnTo>
                  <a:lnTo>
                    <a:pt x="584" y="281"/>
                  </a:lnTo>
                  <a:lnTo>
                    <a:pt x="584" y="279"/>
                  </a:lnTo>
                  <a:lnTo>
                    <a:pt x="584" y="274"/>
                  </a:lnTo>
                  <a:lnTo>
                    <a:pt x="587" y="272"/>
                  </a:lnTo>
                  <a:lnTo>
                    <a:pt x="587" y="272"/>
                  </a:lnTo>
                  <a:lnTo>
                    <a:pt x="589" y="272"/>
                  </a:lnTo>
                  <a:lnTo>
                    <a:pt x="589" y="270"/>
                  </a:lnTo>
                  <a:lnTo>
                    <a:pt x="589" y="270"/>
                  </a:lnTo>
                  <a:lnTo>
                    <a:pt x="589" y="267"/>
                  </a:lnTo>
                  <a:lnTo>
                    <a:pt x="589" y="267"/>
                  </a:lnTo>
                  <a:lnTo>
                    <a:pt x="587" y="267"/>
                  </a:lnTo>
                  <a:lnTo>
                    <a:pt x="587" y="265"/>
                  </a:lnTo>
                  <a:lnTo>
                    <a:pt x="589" y="260"/>
                  </a:lnTo>
                  <a:lnTo>
                    <a:pt x="589" y="255"/>
                  </a:lnTo>
                  <a:lnTo>
                    <a:pt x="591" y="255"/>
                  </a:lnTo>
                  <a:lnTo>
                    <a:pt x="589" y="253"/>
                  </a:lnTo>
                  <a:lnTo>
                    <a:pt x="589" y="253"/>
                  </a:lnTo>
                  <a:lnTo>
                    <a:pt x="587" y="251"/>
                  </a:lnTo>
                  <a:lnTo>
                    <a:pt x="587" y="251"/>
                  </a:lnTo>
                  <a:lnTo>
                    <a:pt x="587" y="246"/>
                  </a:lnTo>
                  <a:lnTo>
                    <a:pt x="587" y="246"/>
                  </a:lnTo>
                  <a:lnTo>
                    <a:pt x="587" y="244"/>
                  </a:lnTo>
                  <a:lnTo>
                    <a:pt x="589" y="241"/>
                  </a:lnTo>
                  <a:lnTo>
                    <a:pt x="591" y="239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8" y="237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8" y="234"/>
                  </a:lnTo>
                  <a:lnTo>
                    <a:pt x="608" y="234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0" y="229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15" y="229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2"/>
                  </a:lnTo>
                  <a:lnTo>
                    <a:pt x="617" y="222"/>
                  </a:lnTo>
                  <a:lnTo>
                    <a:pt x="615" y="222"/>
                  </a:lnTo>
                  <a:lnTo>
                    <a:pt x="615" y="222"/>
                  </a:lnTo>
                  <a:lnTo>
                    <a:pt x="610" y="222"/>
                  </a:lnTo>
                  <a:lnTo>
                    <a:pt x="608" y="222"/>
                  </a:lnTo>
                  <a:lnTo>
                    <a:pt x="608" y="220"/>
                  </a:lnTo>
                  <a:lnTo>
                    <a:pt x="606" y="218"/>
                  </a:lnTo>
                  <a:lnTo>
                    <a:pt x="606" y="215"/>
                  </a:lnTo>
                  <a:lnTo>
                    <a:pt x="606" y="215"/>
                  </a:lnTo>
                  <a:lnTo>
                    <a:pt x="603" y="213"/>
                  </a:lnTo>
                  <a:lnTo>
                    <a:pt x="603" y="213"/>
                  </a:lnTo>
                  <a:lnTo>
                    <a:pt x="603" y="210"/>
                  </a:lnTo>
                  <a:lnTo>
                    <a:pt x="603" y="208"/>
                  </a:lnTo>
                  <a:lnTo>
                    <a:pt x="606" y="203"/>
                  </a:lnTo>
                  <a:lnTo>
                    <a:pt x="606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9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6" y="182"/>
                  </a:lnTo>
                  <a:lnTo>
                    <a:pt x="603" y="182"/>
                  </a:lnTo>
                  <a:lnTo>
                    <a:pt x="603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1" y="177"/>
                  </a:lnTo>
                  <a:lnTo>
                    <a:pt x="603" y="177"/>
                  </a:lnTo>
                  <a:lnTo>
                    <a:pt x="601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10" y="163"/>
                  </a:lnTo>
                  <a:lnTo>
                    <a:pt x="610" y="161"/>
                  </a:lnTo>
                  <a:lnTo>
                    <a:pt x="610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4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1" y="144"/>
                  </a:lnTo>
                  <a:lnTo>
                    <a:pt x="601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39"/>
                  </a:lnTo>
                  <a:lnTo>
                    <a:pt x="608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7" y="137"/>
                  </a:lnTo>
                  <a:lnTo>
                    <a:pt x="617" y="137"/>
                  </a:lnTo>
                  <a:lnTo>
                    <a:pt x="617" y="135"/>
                  </a:lnTo>
                  <a:lnTo>
                    <a:pt x="620" y="132"/>
                  </a:lnTo>
                  <a:lnTo>
                    <a:pt x="622" y="132"/>
                  </a:lnTo>
                  <a:lnTo>
                    <a:pt x="622" y="132"/>
                  </a:lnTo>
                  <a:lnTo>
                    <a:pt x="624" y="130"/>
                  </a:lnTo>
                  <a:lnTo>
                    <a:pt x="624" y="130"/>
                  </a:lnTo>
                  <a:lnTo>
                    <a:pt x="624" y="128"/>
                  </a:lnTo>
                  <a:lnTo>
                    <a:pt x="624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6391205" y="5102689"/>
              <a:ext cx="99760" cy="102814"/>
            </a:xfrm>
            <a:custGeom>
              <a:avLst/>
              <a:gdLst>
                <a:gd name="T0" fmla="*/ 289 w 294"/>
                <a:gd name="T1" fmla="*/ 109 h 303"/>
                <a:gd name="T2" fmla="*/ 287 w 294"/>
                <a:gd name="T3" fmla="*/ 92 h 303"/>
                <a:gd name="T4" fmla="*/ 280 w 294"/>
                <a:gd name="T5" fmla="*/ 78 h 303"/>
                <a:gd name="T6" fmla="*/ 275 w 294"/>
                <a:gd name="T7" fmla="*/ 71 h 303"/>
                <a:gd name="T8" fmla="*/ 270 w 294"/>
                <a:gd name="T9" fmla="*/ 69 h 303"/>
                <a:gd name="T10" fmla="*/ 261 w 294"/>
                <a:gd name="T11" fmla="*/ 48 h 303"/>
                <a:gd name="T12" fmla="*/ 258 w 294"/>
                <a:gd name="T13" fmla="*/ 40 h 303"/>
                <a:gd name="T14" fmla="*/ 261 w 294"/>
                <a:gd name="T15" fmla="*/ 29 h 303"/>
                <a:gd name="T16" fmla="*/ 251 w 294"/>
                <a:gd name="T17" fmla="*/ 24 h 303"/>
                <a:gd name="T18" fmla="*/ 249 w 294"/>
                <a:gd name="T19" fmla="*/ 24 h 303"/>
                <a:gd name="T20" fmla="*/ 244 w 294"/>
                <a:gd name="T21" fmla="*/ 19 h 303"/>
                <a:gd name="T22" fmla="*/ 242 w 294"/>
                <a:gd name="T23" fmla="*/ 12 h 303"/>
                <a:gd name="T24" fmla="*/ 239 w 294"/>
                <a:gd name="T25" fmla="*/ 3 h 303"/>
                <a:gd name="T26" fmla="*/ 209 w 294"/>
                <a:gd name="T27" fmla="*/ 26 h 303"/>
                <a:gd name="T28" fmla="*/ 173 w 294"/>
                <a:gd name="T29" fmla="*/ 26 h 303"/>
                <a:gd name="T30" fmla="*/ 142 w 294"/>
                <a:gd name="T31" fmla="*/ 38 h 303"/>
                <a:gd name="T32" fmla="*/ 128 w 294"/>
                <a:gd name="T33" fmla="*/ 36 h 303"/>
                <a:gd name="T34" fmla="*/ 121 w 294"/>
                <a:gd name="T35" fmla="*/ 21 h 303"/>
                <a:gd name="T36" fmla="*/ 105 w 294"/>
                <a:gd name="T37" fmla="*/ 31 h 303"/>
                <a:gd name="T38" fmla="*/ 81 w 294"/>
                <a:gd name="T39" fmla="*/ 26 h 303"/>
                <a:gd name="T40" fmla="*/ 74 w 294"/>
                <a:gd name="T41" fmla="*/ 31 h 303"/>
                <a:gd name="T42" fmla="*/ 74 w 294"/>
                <a:gd name="T43" fmla="*/ 43 h 303"/>
                <a:gd name="T44" fmla="*/ 69 w 294"/>
                <a:gd name="T45" fmla="*/ 50 h 303"/>
                <a:gd name="T46" fmla="*/ 69 w 294"/>
                <a:gd name="T47" fmla="*/ 66 h 303"/>
                <a:gd name="T48" fmla="*/ 67 w 294"/>
                <a:gd name="T49" fmla="*/ 78 h 303"/>
                <a:gd name="T50" fmla="*/ 64 w 294"/>
                <a:gd name="T51" fmla="*/ 90 h 303"/>
                <a:gd name="T52" fmla="*/ 69 w 294"/>
                <a:gd name="T53" fmla="*/ 97 h 303"/>
                <a:gd name="T54" fmla="*/ 78 w 294"/>
                <a:gd name="T55" fmla="*/ 97 h 303"/>
                <a:gd name="T56" fmla="*/ 86 w 294"/>
                <a:gd name="T57" fmla="*/ 104 h 303"/>
                <a:gd name="T58" fmla="*/ 93 w 294"/>
                <a:gd name="T59" fmla="*/ 111 h 303"/>
                <a:gd name="T60" fmla="*/ 57 w 294"/>
                <a:gd name="T61" fmla="*/ 152 h 303"/>
                <a:gd name="T62" fmla="*/ 43 w 294"/>
                <a:gd name="T63" fmla="*/ 161 h 303"/>
                <a:gd name="T64" fmla="*/ 38 w 294"/>
                <a:gd name="T65" fmla="*/ 166 h 303"/>
                <a:gd name="T66" fmla="*/ 34 w 294"/>
                <a:gd name="T67" fmla="*/ 178 h 303"/>
                <a:gd name="T68" fmla="*/ 22 w 294"/>
                <a:gd name="T69" fmla="*/ 187 h 303"/>
                <a:gd name="T70" fmla="*/ 17 w 294"/>
                <a:gd name="T71" fmla="*/ 208 h 303"/>
                <a:gd name="T72" fmla="*/ 10 w 294"/>
                <a:gd name="T73" fmla="*/ 223 h 303"/>
                <a:gd name="T74" fmla="*/ 5 w 294"/>
                <a:gd name="T75" fmla="*/ 251 h 303"/>
                <a:gd name="T76" fmla="*/ 5 w 294"/>
                <a:gd name="T77" fmla="*/ 258 h 303"/>
                <a:gd name="T78" fmla="*/ 5 w 294"/>
                <a:gd name="T79" fmla="*/ 268 h 303"/>
                <a:gd name="T80" fmla="*/ 0 w 294"/>
                <a:gd name="T81" fmla="*/ 277 h 303"/>
                <a:gd name="T82" fmla="*/ 3 w 294"/>
                <a:gd name="T83" fmla="*/ 289 h 303"/>
                <a:gd name="T84" fmla="*/ 5 w 294"/>
                <a:gd name="T85" fmla="*/ 298 h 303"/>
                <a:gd name="T86" fmla="*/ 15 w 294"/>
                <a:gd name="T87" fmla="*/ 298 h 303"/>
                <a:gd name="T88" fmla="*/ 19 w 294"/>
                <a:gd name="T89" fmla="*/ 301 h 303"/>
                <a:gd name="T90" fmla="*/ 29 w 294"/>
                <a:gd name="T91" fmla="*/ 298 h 303"/>
                <a:gd name="T92" fmla="*/ 36 w 294"/>
                <a:gd name="T93" fmla="*/ 294 h 303"/>
                <a:gd name="T94" fmla="*/ 41 w 294"/>
                <a:gd name="T95" fmla="*/ 287 h 303"/>
                <a:gd name="T96" fmla="*/ 48 w 294"/>
                <a:gd name="T97" fmla="*/ 282 h 303"/>
                <a:gd name="T98" fmla="*/ 52 w 294"/>
                <a:gd name="T99" fmla="*/ 282 h 303"/>
                <a:gd name="T100" fmla="*/ 69 w 294"/>
                <a:gd name="T101" fmla="*/ 279 h 303"/>
                <a:gd name="T102" fmla="*/ 232 w 294"/>
                <a:gd name="T103" fmla="*/ 220 h 303"/>
                <a:gd name="T104" fmla="*/ 244 w 294"/>
                <a:gd name="T105" fmla="*/ 204 h 303"/>
                <a:gd name="T106" fmla="*/ 254 w 294"/>
                <a:gd name="T107" fmla="*/ 190 h 303"/>
                <a:gd name="T108" fmla="*/ 263 w 294"/>
                <a:gd name="T109" fmla="*/ 173 h 303"/>
                <a:gd name="T110" fmla="*/ 270 w 294"/>
                <a:gd name="T111" fmla="*/ 166 h 303"/>
                <a:gd name="T112" fmla="*/ 282 w 294"/>
                <a:gd name="T113" fmla="*/ 156 h 303"/>
                <a:gd name="T114" fmla="*/ 289 w 294"/>
                <a:gd name="T115" fmla="*/ 14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303">
                  <a:moveTo>
                    <a:pt x="291" y="123"/>
                  </a:move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9" y="116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9" y="109"/>
                  </a:lnTo>
                  <a:lnTo>
                    <a:pt x="287" y="107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4" y="97"/>
                  </a:lnTo>
                  <a:lnTo>
                    <a:pt x="287" y="97"/>
                  </a:lnTo>
                  <a:lnTo>
                    <a:pt x="287" y="95"/>
                  </a:lnTo>
                  <a:lnTo>
                    <a:pt x="289" y="95"/>
                  </a:lnTo>
                  <a:lnTo>
                    <a:pt x="289" y="95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7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3"/>
                  </a:lnTo>
                  <a:lnTo>
                    <a:pt x="280" y="78"/>
                  </a:lnTo>
                  <a:lnTo>
                    <a:pt x="280" y="76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3" y="74"/>
                  </a:lnTo>
                  <a:lnTo>
                    <a:pt x="273" y="74"/>
                  </a:lnTo>
                  <a:lnTo>
                    <a:pt x="273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68" y="62"/>
                  </a:lnTo>
                  <a:lnTo>
                    <a:pt x="268" y="62"/>
                  </a:lnTo>
                  <a:lnTo>
                    <a:pt x="268" y="59"/>
                  </a:lnTo>
                  <a:lnTo>
                    <a:pt x="265" y="59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1"/>
                  </a:lnTo>
                  <a:lnTo>
                    <a:pt x="263" y="31"/>
                  </a:lnTo>
                  <a:lnTo>
                    <a:pt x="261" y="31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6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4"/>
                  </a:lnTo>
                  <a:lnTo>
                    <a:pt x="246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49" y="21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2" y="14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30" y="10"/>
                  </a:lnTo>
                  <a:lnTo>
                    <a:pt x="223" y="17"/>
                  </a:lnTo>
                  <a:lnTo>
                    <a:pt x="218" y="21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2" y="26"/>
                  </a:lnTo>
                  <a:lnTo>
                    <a:pt x="197" y="26"/>
                  </a:lnTo>
                  <a:lnTo>
                    <a:pt x="194" y="26"/>
                  </a:lnTo>
                  <a:lnTo>
                    <a:pt x="192" y="24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0" y="21"/>
                  </a:lnTo>
                  <a:lnTo>
                    <a:pt x="178" y="24"/>
                  </a:lnTo>
                  <a:lnTo>
                    <a:pt x="173" y="26"/>
                  </a:lnTo>
                  <a:lnTo>
                    <a:pt x="164" y="26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28" y="36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6" y="29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21" y="24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4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0" y="26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1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9"/>
                  </a:lnTo>
                  <a:lnTo>
                    <a:pt x="64" y="6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7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0" y="109"/>
                  </a:lnTo>
                  <a:lnTo>
                    <a:pt x="93" y="109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88" y="121"/>
                  </a:lnTo>
                  <a:lnTo>
                    <a:pt x="86" y="126"/>
                  </a:lnTo>
                  <a:lnTo>
                    <a:pt x="83" y="126"/>
                  </a:lnTo>
                  <a:lnTo>
                    <a:pt x="81" y="130"/>
                  </a:lnTo>
                  <a:lnTo>
                    <a:pt x="76" y="135"/>
                  </a:lnTo>
                  <a:lnTo>
                    <a:pt x="69" y="140"/>
                  </a:lnTo>
                  <a:lnTo>
                    <a:pt x="62" y="147"/>
                  </a:lnTo>
                  <a:lnTo>
                    <a:pt x="57" y="152"/>
                  </a:lnTo>
                  <a:lnTo>
                    <a:pt x="55" y="154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6" y="178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2" y="182"/>
                  </a:lnTo>
                  <a:lnTo>
                    <a:pt x="22" y="185"/>
                  </a:lnTo>
                  <a:lnTo>
                    <a:pt x="22" y="185"/>
                  </a:lnTo>
                  <a:lnTo>
                    <a:pt x="22" y="187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7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9" y="201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2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8"/>
                  </a:lnTo>
                  <a:lnTo>
                    <a:pt x="10" y="220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8" y="234"/>
                  </a:lnTo>
                  <a:lnTo>
                    <a:pt x="8" y="23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1"/>
                  </a:lnTo>
                  <a:lnTo>
                    <a:pt x="5" y="261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4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3" y="289"/>
                  </a:lnTo>
                  <a:lnTo>
                    <a:pt x="3" y="289"/>
                  </a:lnTo>
                  <a:lnTo>
                    <a:pt x="3" y="291"/>
                  </a:lnTo>
                  <a:lnTo>
                    <a:pt x="3" y="291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6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5" y="298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7" y="296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301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4" y="303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9" y="298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298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1"/>
                  </a:lnTo>
                  <a:lnTo>
                    <a:pt x="38" y="291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3" y="287"/>
                  </a:lnTo>
                  <a:lnTo>
                    <a:pt x="43" y="284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5" y="282"/>
                  </a:lnTo>
                  <a:lnTo>
                    <a:pt x="45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5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4" y="279"/>
                  </a:lnTo>
                  <a:lnTo>
                    <a:pt x="67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235" y="279"/>
                  </a:lnTo>
                  <a:lnTo>
                    <a:pt x="235" y="268"/>
                  </a:lnTo>
                  <a:lnTo>
                    <a:pt x="232" y="261"/>
                  </a:lnTo>
                  <a:lnTo>
                    <a:pt x="235" y="253"/>
                  </a:lnTo>
                  <a:lnTo>
                    <a:pt x="235" y="242"/>
                  </a:lnTo>
                  <a:lnTo>
                    <a:pt x="237" y="234"/>
                  </a:lnTo>
                  <a:lnTo>
                    <a:pt x="237" y="232"/>
                  </a:lnTo>
                  <a:lnTo>
                    <a:pt x="235" y="225"/>
                  </a:lnTo>
                  <a:lnTo>
                    <a:pt x="232" y="220"/>
                  </a:lnTo>
                  <a:lnTo>
                    <a:pt x="232" y="220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42" y="208"/>
                  </a:lnTo>
                  <a:lnTo>
                    <a:pt x="244" y="208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4" y="187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8" y="182"/>
                  </a:lnTo>
                  <a:lnTo>
                    <a:pt x="261" y="182"/>
                  </a:lnTo>
                  <a:lnTo>
                    <a:pt x="261" y="180"/>
                  </a:lnTo>
                  <a:lnTo>
                    <a:pt x="263" y="178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3"/>
                  </a:lnTo>
                  <a:lnTo>
                    <a:pt x="273" y="163"/>
                  </a:lnTo>
                  <a:lnTo>
                    <a:pt x="275" y="161"/>
                  </a:lnTo>
                  <a:lnTo>
                    <a:pt x="275" y="161"/>
                  </a:lnTo>
                  <a:lnTo>
                    <a:pt x="280" y="161"/>
                  </a:lnTo>
                  <a:lnTo>
                    <a:pt x="282" y="161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80" y="152"/>
                  </a:lnTo>
                  <a:lnTo>
                    <a:pt x="280" y="152"/>
                  </a:lnTo>
                  <a:lnTo>
                    <a:pt x="284" y="149"/>
                  </a:lnTo>
                  <a:lnTo>
                    <a:pt x="284" y="145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3" name="Freeform 622"/>
            <p:cNvSpPr>
              <a:spLocks noEditPoints="1"/>
            </p:cNvSpPr>
            <p:nvPr/>
          </p:nvSpPr>
          <p:spPr bwMode="auto">
            <a:xfrm>
              <a:off x="5990808" y="4452212"/>
              <a:ext cx="74650" cy="154391"/>
            </a:xfrm>
            <a:custGeom>
              <a:avLst/>
              <a:gdLst>
                <a:gd name="T0" fmla="*/ 215 w 220"/>
                <a:gd name="T1" fmla="*/ 272 h 455"/>
                <a:gd name="T2" fmla="*/ 213 w 220"/>
                <a:gd name="T3" fmla="*/ 270 h 455"/>
                <a:gd name="T4" fmla="*/ 196 w 220"/>
                <a:gd name="T5" fmla="*/ 265 h 455"/>
                <a:gd name="T6" fmla="*/ 196 w 220"/>
                <a:gd name="T7" fmla="*/ 261 h 455"/>
                <a:gd name="T8" fmla="*/ 189 w 220"/>
                <a:gd name="T9" fmla="*/ 242 h 455"/>
                <a:gd name="T10" fmla="*/ 184 w 220"/>
                <a:gd name="T11" fmla="*/ 246 h 455"/>
                <a:gd name="T12" fmla="*/ 172 w 220"/>
                <a:gd name="T13" fmla="*/ 246 h 455"/>
                <a:gd name="T14" fmla="*/ 156 w 220"/>
                <a:gd name="T15" fmla="*/ 239 h 455"/>
                <a:gd name="T16" fmla="*/ 137 w 220"/>
                <a:gd name="T17" fmla="*/ 211 h 455"/>
                <a:gd name="T18" fmla="*/ 144 w 220"/>
                <a:gd name="T19" fmla="*/ 197 h 455"/>
                <a:gd name="T20" fmla="*/ 154 w 220"/>
                <a:gd name="T21" fmla="*/ 192 h 455"/>
                <a:gd name="T22" fmla="*/ 168 w 220"/>
                <a:gd name="T23" fmla="*/ 178 h 455"/>
                <a:gd name="T24" fmla="*/ 180 w 220"/>
                <a:gd name="T25" fmla="*/ 168 h 455"/>
                <a:gd name="T26" fmla="*/ 187 w 220"/>
                <a:gd name="T27" fmla="*/ 154 h 455"/>
                <a:gd name="T28" fmla="*/ 198 w 220"/>
                <a:gd name="T29" fmla="*/ 140 h 455"/>
                <a:gd name="T30" fmla="*/ 191 w 220"/>
                <a:gd name="T31" fmla="*/ 121 h 455"/>
                <a:gd name="T32" fmla="*/ 187 w 220"/>
                <a:gd name="T33" fmla="*/ 111 h 455"/>
                <a:gd name="T34" fmla="*/ 175 w 220"/>
                <a:gd name="T35" fmla="*/ 102 h 455"/>
                <a:gd name="T36" fmla="*/ 163 w 220"/>
                <a:gd name="T37" fmla="*/ 88 h 455"/>
                <a:gd name="T38" fmla="*/ 165 w 220"/>
                <a:gd name="T39" fmla="*/ 64 h 455"/>
                <a:gd name="T40" fmla="*/ 196 w 220"/>
                <a:gd name="T41" fmla="*/ 33 h 455"/>
                <a:gd name="T42" fmla="*/ 194 w 220"/>
                <a:gd name="T43" fmla="*/ 24 h 455"/>
                <a:gd name="T44" fmla="*/ 191 w 220"/>
                <a:gd name="T45" fmla="*/ 17 h 455"/>
                <a:gd name="T46" fmla="*/ 180 w 220"/>
                <a:gd name="T47" fmla="*/ 24 h 455"/>
                <a:gd name="T48" fmla="*/ 165 w 220"/>
                <a:gd name="T49" fmla="*/ 36 h 455"/>
                <a:gd name="T50" fmla="*/ 149 w 220"/>
                <a:gd name="T51" fmla="*/ 36 h 455"/>
                <a:gd name="T52" fmla="*/ 151 w 220"/>
                <a:gd name="T53" fmla="*/ 33 h 455"/>
                <a:gd name="T54" fmla="*/ 149 w 220"/>
                <a:gd name="T55" fmla="*/ 26 h 455"/>
                <a:gd name="T56" fmla="*/ 144 w 220"/>
                <a:gd name="T57" fmla="*/ 12 h 455"/>
                <a:gd name="T58" fmla="*/ 144 w 220"/>
                <a:gd name="T59" fmla="*/ 7 h 455"/>
                <a:gd name="T60" fmla="*/ 127 w 220"/>
                <a:gd name="T61" fmla="*/ 5 h 455"/>
                <a:gd name="T62" fmla="*/ 130 w 220"/>
                <a:gd name="T63" fmla="*/ 12 h 455"/>
                <a:gd name="T64" fmla="*/ 127 w 220"/>
                <a:gd name="T65" fmla="*/ 5 h 455"/>
                <a:gd name="T66" fmla="*/ 118 w 220"/>
                <a:gd name="T67" fmla="*/ 0 h 455"/>
                <a:gd name="T68" fmla="*/ 106 w 220"/>
                <a:gd name="T69" fmla="*/ 5 h 455"/>
                <a:gd name="T70" fmla="*/ 85 w 220"/>
                <a:gd name="T71" fmla="*/ 12 h 455"/>
                <a:gd name="T72" fmla="*/ 66 w 220"/>
                <a:gd name="T73" fmla="*/ 24 h 455"/>
                <a:gd name="T74" fmla="*/ 59 w 220"/>
                <a:gd name="T75" fmla="*/ 36 h 455"/>
                <a:gd name="T76" fmla="*/ 45 w 220"/>
                <a:gd name="T77" fmla="*/ 50 h 455"/>
                <a:gd name="T78" fmla="*/ 47 w 220"/>
                <a:gd name="T79" fmla="*/ 59 h 455"/>
                <a:gd name="T80" fmla="*/ 45 w 220"/>
                <a:gd name="T81" fmla="*/ 81 h 455"/>
                <a:gd name="T82" fmla="*/ 47 w 220"/>
                <a:gd name="T83" fmla="*/ 119 h 455"/>
                <a:gd name="T84" fmla="*/ 47 w 220"/>
                <a:gd name="T85" fmla="*/ 145 h 455"/>
                <a:gd name="T86" fmla="*/ 40 w 220"/>
                <a:gd name="T87" fmla="*/ 173 h 455"/>
                <a:gd name="T88" fmla="*/ 35 w 220"/>
                <a:gd name="T89" fmla="*/ 185 h 455"/>
                <a:gd name="T90" fmla="*/ 12 w 220"/>
                <a:gd name="T91" fmla="*/ 204 h 455"/>
                <a:gd name="T92" fmla="*/ 2 w 220"/>
                <a:gd name="T93" fmla="*/ 232 h 455"/>
                <a:gd name="T94" fmla="*/ 16 w 220"/>
                <a:gd name="T95" fmla="*/ 270 h 455"/>
                <a:gd name="T96" fmla="*/ 45 w 220"/>
                <a:gd name="T97" fmla="*/ 294 h 455"/>
                <a:gd name="T98" fmla="*/ 85 w 220"/>
                <a:gd name="T99" fmla="*/ 341 h 455"/>
                <a:gd name="T100" fmla="*/ 99 w 220"/>
                <a:gd name="T101" fmla="*/ 407 h 455"/>
                <a:gd name="T102" fmla="*/ 130 w 220"/>
                <a:gd name="T103" fmla="*/ 447 h 455"/>
                <a:gd name="T104" fmla="*/ 146 w 220"/>
                <a:gd name="T105" fmla="*/ 400 h 455"/>
                <a:gd name="T106" fmla="*/ 163 w 220"/>
                <a:gd name="T107" fmla="*/ 362 h 455"/>
                <a:gd name="T108" fmla="*/ 172 w 220"/>
                <a:gd name="T109" fmla="*/ 348 h 455"/>
                <a:gd name="T110" fmla="*/ 220 w 220"/>
                <a:gd name="T111" fmla="*/ 315 h 455"/>
                <a:gd name="T112" fmla="*/ 203 w 220"/>
                <a:gd name="T113" fmla="*/ 168 h 455"/>
                <a:gd name="T114" fmla="*/ 201 w 220"/>
                <a:gd name="T115" fmla="*/ 166 h 455"/>
                <a:gd name="T116" fmla="*/ 196 w 220"/>
                <a:gd name="T117" fmla="*/ 173 h 455"/>
                <a:gd name="T118" fmla="*/ 189 w 220"/>
                <a:gd name="T119" fmla="*/ 227 h 455"/>
                <a:gd name="T120" fmla="*/ 175 w 220"/>
                <a:gd name="T121" fmla="*/ 234 h 455"/>
                <a:gd name="T122" fmla="*/ 182 w 220"/>
                <a:gd name="T123" fmla="*/ 242 h 455"/>
                <a:gd name="T124" fmla="*/ 189 w 220"/>
                <a:gd name="T125" fmla="*/ 1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455">
                  <a:moveTo>
                    <a:pt x="220" y="313"/>
                  </a:moveTo>
                  <a:lnTo>
                    <a:pt x="217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1"/>
                  </a:lnTo>
                  <a:lnTo>
                    <a:pt x="215" y="296"/>
                  </a:lnTo>
                  <a:lnTo>
                    <a:pt x="213" y="289"/>
                  </a:lnTo>
                  <a:lnTo>
                    <a:pt x="215" y="284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72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3" y="270"/>
                  </a:lnTo>
                  <a:lnTo>
                    <a:pt x="208" y="265"/>
                  </a:lnTo>
                  <a:lnTo>
                    <a:pt x="208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0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3" y="265"/>
                  </a:lnTo>
                  <a:lnTo>
                    <a:pt x="203" y="265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3"/>
                  </a:lnTo>
                  <a:lnTo>
                    <a:pt x="196" y="251"/>
                  </a:lnTo>
                  <a:lnTo>
                    <a:pt x="196" y="249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84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82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2" y="251"/>
                  </a:lnTo>
                  <a:lnTo>
                    <a:pt x="172" y="249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5" y="244"/>
                  </a:lnTo>
                  <a:lnTo>
                    <a:pt x="175" y="239"/>
                  </a:lnTo>
                  <a:lnTo>
                    <a:pt x="175" y="237"/>
                  </a:lnTo>
                  <a:lnTo>
                    <a:pt x="172" y="237"/>
                  </a:lnTo>
                  <a:lnTo>
                    <a:pt x="170" y="239"/>
                  </a:lnTo>
                  <a:lnTo>
                    <a:pt x="165" y="239"/>
                  </a:lnTo>
                  <a:lnTo>
                    <a:pt x="163" y="242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56" y="239"/>
                  </a:lnTo>
                  <a:lnTo>
                    <a:pt x="154" y="237"/>
                  </a:lnTo>
                  <a:lnTo>
                    <a:pt x="146" y="230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39" y="223"/>
                  </a:lnTo>
                  <a:lnTo>
                    <a:pt x="139" y="220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4"/>
                  </a:lnTo>
                  <a:lnTo>
                    <a:pt x="139" y="201"/>
                  </a:lnTo>
                  <a:lnTo>
                    <a:pt x="142" y="199"/>
                  </a:lnTo>
                  <a:lnTo>
                    <a:pt x="142" y="197"/>
                  </a:lnTo>
                  <a:lnTo>
                    <a:pt x="144" y="197"/>
                  </a:lnTo>
                  <a:lnTo>
                    <a:pt x="146" y="197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5" y="185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2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7" y="171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1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6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1" y="149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8" y="140"/>
                  </a:lnTo>
                  <a:lnTo>
                    <a:pt x="198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4" y="137"/>
                  </a:lnTo>
                  <a:lnTo>
                    <a:pt x="194" y="135"/>
                  </a:lnTo>
                  <a:lnTo>
                    <a:pt x="191" y="133"/>
                  </a:lnTo>
                  <a:lnTo>
                    <a:pt x="191" y="130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91" y="123"/>
                  </a:lnTo>
                  <a:lnTo>
                    <a:pt x="191" y="121"/>
                  </a:lnTo>
                  <a:lnTo>
                    <a:pt x="194" y="121"/>
                  </a:lnTo>
                  <a:lnTo>
                    <a:pt x="191" y="121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89" y="114"/>
                  </a:lnTo>
                  <a:lnTo>
                    <a:pt x="191" y="114"/>
                  </a:lnTo>
                  <a:lnTo>
                    <a:pt x="191" y="111"/>
                  </a:lnTo>
                  <a:lnTo>
                    <a:pt x="189" y="111"/>
                  </a:lnTo>
                  <a:lnTo>
                    <a:pt x="187" y="111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0" y="100"/>
                  </a:lnTo>
                  <a:lnTo>
                    <a:pt x="168" y="97"/>
                  </a:lnTo>
                  <a:lnTo>
                    <a:pt x="168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88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78"/>
                  </a:lnTo>
                  <a:lnTo>
                    <a:pt x="161" y="74"/>
                  </a:lnTo>
                  <a:lnTo>
                    <a:pt x="163" y="71"/>
                  </a:lnTo>
                  <a:lnTo>
                    <a:pt x="163" y="69"/>
                  </a:lnTo>
                  <a:lnTo>
                    <a:pt x="163" y="66"/>
                  </a:lnTo>
                  <a:lnTo>
                    <a:pt x="165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5" y="59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2" y="50"/>
                  </a:lnTo>
                  <a:lnTo>
                    <a:pt x="187" y="43"/>
                  </a:lnTo>
                  <a:lnTo>
                    <a:pt x="189" y="38"/>
                  </a:lnTo>
                  <a:lnTo>
                    <a:pt x="191" y="36"/>
                  </a:lnTo>
                  <a:lnTo>
                    <a:pt x="194" y="33"/>
                  </a:lnTo>
                  <a:lnTo>
                    <a:pt x="196" y="33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4" y="24"/>
                  </a:lnTo>
                  <a:lnTo>
                    <a:pt x="191" y="24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89" y="17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77" y="26"/>
                  </a:lnTo>
                  <a:lnTo>
                    <a:pt x="175" y="29"/>
                  </a:lnTo>
                  <a:lnTo>
                    <a:pt x="172" y="31"/>
                  </a:lnTo>
                  <a:lnTo>
                    <a:pt x="170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5" y="31"/>
                  </a:lnTo>
                  <a:lnTo>
                    <a:pt x="165" y="33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1" y="38"/>
                  </a:lnTo>
                  <a:lnTo>
                    <a:pt x="151" y="33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6" y="24"/>
                  </a:lnTo>
                  <a:lnTo>
                    <a:pt x="146" y="19"/>
                  </a:lnTo>
                  <a:lnTo>
                    <a:pt x="144" y="17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12"/>
                  </a:lnTo>
                  <a:lnTo>
                    <a:pt x="149" y="12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0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32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7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3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5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7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5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5" y="109"/>
                  </a:lnTo>
                  <a:lnTo>
                    <a:pt x="47" y="111"/>
                  </a:lnTo>
                  <a:lnTo>
                    <a:pt x="47" y="114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9" y="137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47" y="145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54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2" y="163"/>
                  </a:lnTo>
                  <a:lnTo>
                    <a:pt x="42" y="168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2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5" y="182"/>
                  </a:lnTo>
                  <a:lnTo>
                    <a:pt x="35" y="185"/>
                  </a:lnTo>
                  <a:lnTo>
                    <a:pt x="33" y="185"/>
                  </a:lnTo>
                  <a:lnTo>
                    <a:pt x="28" y="187"/>
                  </a:lnTo>
                  <a:lnTo>
                    <a:pt x="26" y="187"/>
                  </a:lnTo>
                  <a:lnTo>
                    <a:pt x="21" y="190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6" y="201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6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4" y="211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0" y="225"/>
                  </a:lnTo>
                  <a:lnTo>
                    <a:pt x="2" y="227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4" y="234"/>
                  </a:lnTo>
                  <a:lnTo>
                    <a:pt x="4" y="239"/>
                  </a:lnTo>
                  <a:lnTo>
                    <a:pt x="4" y="239"/>
                  </a:lnTo>
                  <a:lnTo>
                    <a:pt x="9" y="246"/>
                  </a:lnTo>
                  <a:lnTo>
                    <a:pt x="12" y="253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14" y="265"/>
                  </a:lnTo>
                  <a:lnTo>
                    <a:pt x="14" y="268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8" y="275"/>
                  </a:lnTo>
                  <a:lnTo>
                    <a:pt x="28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8" y="284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303"/>
                  </a:lnTo>
                  <a:lnTo>
                    <a:pt x="45" y="310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54" y="317"/>
                  </a:lnTo>
                  <a:lnTo>
                    <a:pt x="64" y="324"/>
                  </a:lnTo>
                  <a:lnTo>
                    <a:pt x="73" y="332"/>
                  </a:lnTo>
                  <a:lnTo>
                    <a:pt x="83" y="339"/>
                  </a:lnTo>
                  <a:lnTo>
                    <a:pt x="85" y="339"/>
                  </a:lnTo>
                  <a:lnTo>
                    <a:pt x="85" y="341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7" y="353"/>
                  </a:lnTo>
                  <a:lnTo>
                    <a:pt x="90" y="360"/>
                  </a:lnTo>
                  <a:lnTo>
                    <a:pt x="90" y="367"/>
                  </a:lnTo>
                  <a:lnTo>
                    <a:pt x="92" y="374"/>
                  </a:lnTo>
                  <a:lnTo>
                    <a:pt x="94" y="381"/>
                  </a:lnTo>
                  <a:lnTo>
                    <a:pt x="94" y="388"/>
                  </a:lnTo>
                  <a:lnTo>
                    <a:pt x="97" y="393"/>
                  </a:lnTo>
                  <a:lnTo>
                    <a:pt x="97" y="400"/>
                  </a:lnTo>
                  <a:lnTo>
                    <a:pt x="99" y="407"/>
                  </a:lnTo>
                  <a:lnTo>
                    <a:pt x="101" y="414"/>
                  </a:lnTo>
                  <a:lnTo>
                    <a:pt x="101" y="421"/>
                  </a:lnTo>
                  <a:lnTo>
                    <a:pt x="104" y="429"/>
                  </a:lnTo>
                  <a:lnTo>
                    <a:pt x="106" y="436"/>
                  </a:lnTo>
                  <a:lnTo>
                    <a:pt x="106" y="443"/>
                  </a:lnTo>
                  <a:lnTo>
                    <a:pt x="109" y="447"/>
                  </a:lnTo>
                  <a:lnTo>
                    <a:pt x="111" y="455"/>
                  </a:lnTo>
                  <a:lnTo>
                    <a:pt x="123" y="450"/>
                  </a:lnTo>
                  <a:lnTo>
                    <a:pt x="123" y="447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5" y="438"/>
                  </a:lnTo>
                  <a:lnTo>
                    <a:pt x="142" y="431"/>
                  </a:lnTo>
                  <a:lnTo>
                    <a:pt x="146" y="424"/>
                  </a:lnTo>
                  <a:lnTo>
                    <a:pt x="149" y="417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9" y="410"/>
                  </a:lnTo>
                  <a:lnTo>
                    <a:pt x="149" y="407"/>
                  </a:lnTo>
                  <a:lnTo>
                    <a:pt x="149" y="405"/>
                  </a:lnTo>
                  <a:lnTo>
                    <a:pt x="149" y="403"/>
                  </a:lnTo>
                  <a:lnTo>
                    <a:pt x="146" y="400"/>
                  </a:lnTo>
                  <a:lnTo>
                    <a:pt x="146" y="393"/>
                  </a:lnTo>
                  <a:lnTo>
                    <a:pt x="142" y="381"/>
                  </a:lnTo>
                  <a:lnTo>
                    <a:pt x="142" y="381"/>
                  </a:lnTo>
                  <a:lnTo>
                    <a:pt x="142" y="376"/>
                  </a:lnTo>
                  <a:lnTo>
                    <a:pt x="142" y="376"/>
                  </a:lnTo>
                  <a:lnTo>
                    <a:pt x="146" y="372"/>
                  </a:lnTo>
                  <a:lnTo>
                    <a:pt x="149" y="365"/>
                  </a:lnTo>
                  <a:lnTo>
                    <a:pt x="154" y="362"/>
                  </a:lnTo>
                  <a:lnTo>
                    <a:pt x="158" y="362"/>
                  </a:lnTo>
                  <a:lnTo>
                    <a:pt x="161" y="362"/>
                  </a:lnTo>
                  <a:lnTo>
                    <a:pt x="163" y="362"/>
                  </a:lnTo>
                  <a:lnTo>
                    <a:pt x="163" y="360"/>
                  </a:lnTo>
                  <a:lnTo>
                    <a:pt x="163" y="360"/>
                  </a:lnTo>
                  <a:lnTo>
                    <a:pt x="165" y="358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5" y="346"/>
                  </a:lnTo>
                  <a:lnTo>
                    <a:pt x="177" y="346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98" y="329"/>
                  </a:lnTo>
                  <a:lnTo>
                    <a:pt x="213" y="322"/>
                  </a:lnTo>
                  <a:lnTo>
                    <a:pt x="217" y="320"/>
                  </a:lnTo>
                  <a:lnTo>
                    <a:pt x="217" y="320"/>
                  </a:lnTo>
                  <a:lnTo>
                    <a:pt x="217" y="317"/>
                  </a:lnTo>
                  <a:lnTo>
                    <a:pt x="220" y="315"/>
                  </a:lnTo>
                  <a:lnTo>
                    <a:pt x="220" y="313"/>
                  </a:lnTo>
                  <a:close/>
                  <a:moveTo>
                    <a:pt x="196" y="173"/>
                  </a:moveTo>
                  <a:lnTo>
                    <a:pt x="196" y="173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201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68"/>
                  </a:lnTo>
                  <a:lnTo>
                    <a:pt x="201" y="168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198" y="171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6" y="173"/>
                  </a:lnTo>
                  <a:close/>
                  <a:moveTo>
                    <a:pt x="187" y="237"/>
                  </a:moveTo>
                  <a:lnTo>
                    <a:pt x="187" y="237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9" y="234"/>
                  </a:lnTo>
                  <a:lnTo>
                    <a:pt x="189" y="234"/>
                  </a:lnTo>
                  <a:lnTo>
                    <a:pt x="191" y="232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89" y="230"/>
                  </a:lnTo>
                  <a:lnTo>
                    <a:pt x="189" y="227"/>
                  </a:lnTo>
                  <a:lnTo>
                    <a:pt x="187" y="227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2" y="225"/>
                  </a:lnTo>
                  <a:lnTo>
                    <a:pt x="177" y="225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30"/>
                  </a:lnTo>
                  <a:lnTo>
                    <a:pt x="175" y="232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42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37"/>
                  </a:lnTo>
                  <a:lnTo>
                    <a:pt x="187" y="237"/>
                  </a:lnTo>
                  <a:lnTo>
                    <a:pt x="187" y="234"/>
                  </a:lnTo>
                  <a:lnTo>
                    <a:pt x="187" y="237"/>
                  </a:lnTo>
                  <a:lnTo>
                    <a:pt x="187" y="237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89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6" y="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5852704" y="4977480"/>
              <a:ext cx="35289" cy="91616"/>
            </a:xfrm>
            <a:custGeom>
              <a:avLst/>
              <a:gdLst>
                <a:gd name="T0" fmla="*/ 97 w 104"/>
                <a:gd name="T1" fmla="*/ 248 h 270"/>
                <a:gd name="T2" fmla="*/ 94 w 104"/>
                <a:gd name="T3" fmla="*/ 244 h 270"/>
                <a:gd name="T4" fmla="*/ 94 w 104"/>
                <a:gd name="T5" fmla="*/ 241 h 270"/>
                <a:gd name="T6" fmla="*/ 94 w 104"/>
                <a:gd name="T7" fmla="*/ 234 h 270"/>
                <a:gd name="T8" fmla="*/ 92 w 104"/>
                <a:gd name="T9" fmla="*/ 227 h 270"/>
                <a:gd name="T10" fmla="*/ 94 w 104"/>
                <a:gd name="T11" fmla="*/ 194 h 270"/>
                <a:gd name="T12" fmla="*/ 94 w 104"/>
                <a:gd name="T13" fmla="*/ 149 h 270"/>
                <a:gd name="T14" fmla="*/ 97 w 104"/>
                <a:gd name="T15" fmla="*/ 142 h 270"/>
                <a:gd name="T16" fmla="*/ 94 w 104"/>
                <a:gd name="T17" fmla="*/ 118 h 270"/>
                <a:gd name="T18" fmla="*/ 83 w 104"/>
                <a:gd name="T19" fmla="*/ 97 h 270"/>
                <a:gd name="T20" fmla="*/ 78 w 104"/>
                <a:gd name="T21" fmla="*/ 85 h 270"/>
                <a:gd name="T22" fmla="*/ 80 w 104"/>
                <a:gd name="T23" fmla="*/ 73 h 270"/>
                <a:gd name="T24" fmla="*/ 59 w 104"/>
                <a:gd name="T25" fmla="*/ 47 h 270"/>
                <a:gd name="T26" fmla="*/ 49 w 104"/>
                <a:gd name="T27" fmla="*/ 24 h 270"/>
                <a:gd name="T28" fmla="*/ 54 w 104"/>
                <a:gd name="T29" fmla="*/ 12 h 270"/>
                <a:gd name="T30" fmla="*/ 33 w 104"/>
                <a:gd name="T31" fmla="*/ 9 h 270"/>
                <a:gd name="T32" fmla="*/ 35 w 104"/>
                <a:gd name="T33" fmla="*/ 7 h 270"/>
                <a:gd name="T34" fmla="*/ 0 w 104"/>
                <a:gd name="T35" fmla="*/ 0 h 270"/>
                <a:gd name="T36" fmla="*/ 9 w 104"/>
                <a:gd name="T37" fmla="*/ 2 h 270"/>
                <a:gd name="T38" fmla="*/ 7 w 104"/>
                <a:gd name="T39" fmla="*/ 14 h 270"/>
                <a:gd name="T40" fmla="*/ 2 w 104"/>
                <a:gd name="T41" fmla="*/ 21 h 270"/>
                <a:gd name="T42" fmla="*/ 7 w 104"/>
                <a:gd name="T43" fmla="*/ 28 h 270"/>
                <a:gd name="T44" fmla="*/ 12 w 104"/>
                <a:gd name="T45" fmla="*/ 31 h 270"/>
                <a:gd name="T46" fmla="*/ 19 w 104"/>
                <a:gd name="T47" fmla="*/ 38 h 270"/>
                <a:gd name="T48" fmla="*/ 23 w 104"/>
                <a:gd name="T49" fmla="*/ 40 h 270"/>
                <a:gd name="T50" fmla="*/ 28 w 104"/>
                <a:gd name="T51" fmla="*/ 45 h 270"/>
                <a:gd name="T52" fmla="*/ 26 w 104"/>
                <a:gd name="T53" fmla="*/ 54 h 270"/>
                <a:gd name="T54" fmla="*/ 28 w 104"/>
                <a:gd name="T55" fmla="*/ 59 h 270"/>
                <a:gd name="T56" fmla="*/ 28 w 104"/>
                <a:gd name="T57" fmla="*/ 62 h 270"/>
                <a:gd name="T58" fmla="*/ 26 w 104"/>
                <a:gd name="T59" fmla="*/ 69 h 270"/>
                <a:gd name="T60" fmla="*/ 26 w 104"/>
                <a:gd name="T61" fmla="*/ 78 h 270"/>
                <a:gd name="T62" fmla="*/ 23 w 104"/>
                <a:gd name="T63" fmla="*/ 83 h 270"/>
                <a:gd name="T64" fmla="*/ 23 w 104"/>
                <a:gd name="T65" fmla="*/ 83 h 270"/>
                <a:gd name="T66" fmla="*/ 21 w 104"/>
                <a:gd name="T67" fmla="*/ 88 h 270"/>
                <a:gd name="T68" fmla="*/ 21 w 104"/>
                <a:gd name="T69" fmla="*/ 90 h 270"/>
                <a:gd name="T70" fmla="*/ 26 w 104"/>
                <a:gd name="T71" fmla="*/ 90 h 270"/>
                <a:gd name="T72" fmla="*/ 33 w 104"/>
                <a:gd name="T73" fmla="*/ 90 h 270"/>
                <a:gd name="T74" fmla="*/ 35 w 104"/>
                <a:gd name="T75" fmla="*/ 92 h 270"/>
                <a:gd name="T76" fmla="*/ 35 w 104"/>
                <a:gd name="T77" fmla="*/ 99 h 270"/>
                <a:gd name="T78" fmla="*/ 33 w 104"/>
                <a:gd name="T79" fmla="*/ 109 h 270"/>
                <a:gd name="T80" fmla="*/ 33 w 104"/>
                <a:gd name="T81" fmla="*/ 123 h 270"/>
                <a:gd name="T82" fmla="*/ 31 w 104"/>
                <a:gd name="T83" fmla="*/ 125 h 270"/>
                <a:gd name="T84" fmla="*/ 28 w 104"/>
                <a:gd name="T85" fmla="*/ 125 h 270"/>
                <a:gd name="T86" fmla="*/ 38 w 104"/>
                <a:gd name="T87" fmla="*/ 140 h 270"/>
                <a:gd name="T88" fmla="*/ 45 w 104"/>
                <a:gd name="T89" fmla="*/ 149 h 270"/>
                <a:gd name="T90" fmla="*/ 42 w 104"/>
                <a:gd name="T91" fmla="*/ 154 h 270"/>
                <a:gd name="T92" fmla="*/ 40 w 104"/>
                <a:gd name="T93" fmla="*/ 159 h 270"/>
                <a:gd name="T94" fmla="*/ 40 w 104"/>
                <a:gd name="T95" fmla="*/ 168 h 270"/>
                <a:gd name="T96" fmla="*/ 40 w 104"/>
                <a:gd name="T97" fmla="*/ 185 h 270"/>
                <a:gd name="T98" fmla="*/ 35 w 104"/>
                <a:gd name="T99" fmla="*/ 189 h 270"/>
                <a:gd name="T100" fmla="*/ 38 w 104"/>
                <a:gd name="T101" fmla="*/ 201 h 270"/>
                <a:gd name="T102" fmla="*/ 40 w 104"/>
                <a:gd name="T103" fmla="*/ 213 h 270"/>
                <a:gd name="T104" fmla="*/ 35 w 104"/>
                <a:gd name="T105" fmla="*/ 222 h 270"/>
                <a:gd name="T106" fmla="*/ 35 w 104"/>
                <a:gd name="T107" fmla="*/ 232 h 270"/>
                <a:gd name="T108" fmla="*/ 42 w 104"/>
                <a:gd name="T109" fmla="*/ 239 h 270"/>
                <a:gd name="T110" fmla="*/ 47 w 104"/>
                <a:gd name="T111" fmla="*/ 244 h 270"/>
                <a:gd name="T112" fmla="*/ 47 w 104"/>
                <a:gd name="T113" fmla="*/ 251 h 270"/>
                <a:gd name="T114" fmla="*/ 61 w 104"/>
                <a:gd name="T115" fmla="*/ 258 h 270"/>
                <a:gd name="T116" fmla="*/ 66 w 104"/>
                <a:gd name="T117" fmla="*/ 265 h 270"/>
                <a:gd name="T118" fmla="*/ 85 w 104"/>
                <a:gd name="T119" fmla="*/ 265 h 270"/>
                <a:gd name="T120" fmla="*/ 101 w 104"/>
                <a:gd name="T121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70">
                  <a:moveTo>
                    <a:pt x="101" y="256"/>
                  </a:moveTo>
                  <a:lnTo>
                    <a:pt x="101" y="253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2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2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94" y="213"/>
                  </a:lnTo>
                  <a:lnTo>
                    <a:pt x="94" y="206"/>
                  </a:lnTo>
                  <a:lnTo>
                    <a:pt x="94" y="199"/>
                  </a:lnTo>
                  <a:lnTo>
                    <a:pt x="94" y="194"/>
                  </a:lnTo>
                  <a:lnTo>
                    <a:pt x="94" y="189"/>
                  </a:lnTo>
                  <a:lnTo>
                    <a:pt x="94" y="187"/>
                  </a:lnTo>
                  <a:lnTo>
                    <a:pt x="94" y="177"/>
                  </a:lnTo>
                  <a:lnTo>
                    <a:pt x="94" y="168"/>
                  </a:lnTo>
                  <a:lnTo>
                    <a:pt x="94" y="159"/>
                  </a:lnTo>
                  <a:lnTo>
                    <a:pt x="94" y="154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4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0"/>
                  </a:lnTo>
                  <a:lnTo>
                    <a:pt x="94" y="125"/>
                  </a:lnTo>
                  <a:lnTo>
                    <a:pt x="94" y="118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2" y="109"/>
                  </a:lnTo>
                  <a:lnTo>
                    <a:pt x="92" y="106"/>
                  </a:lnTo>
                  <a:lnTo>
                    <a:pt x="87" y="104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3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3" y="57"/>
                  </a:lnTo>
                  <a:lnTo>
                    <a:pt x="66" y="52"/>
                  </a:lnTo>
                  <a:lnTo>
                    <a:pt x="61" y="50"/>
                  </a:lnTo>
                  <a:lnTo>
                    <a:pt x="59" y="47"/>
                  </a:lnTo>
                  <a:lnTo>
                    <a:pt x="54" y="43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0" y="7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1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8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1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7" y="151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6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5" y="19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7" y="244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1"/>
                  </a:lnTo>
                  <a:lnTo>
                    <a:pt x="47" y="251"/>
                  </a:lnTo>
                  <a:lnTo>
                    <a:pt x="49" y="253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61" y="258"/>
                  </a:lnTo>
                  <a:lnTo>
                    <a:pt x="61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4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3" y="270"/>
                  </a:lnTo>
                  <a:lnTo>
                    <a:pt x="75" y="267"/>
                  </a:lnTo>
                  <a:lnTo>
                    <a:pt x="85" y="265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101" y="260"/>
                  </a:lnTo>
                  <a:lnTo>
                    <a:pt x="104" y="260"/>
                  </a:lnTo>
                  <a:lnTo>
                    <a:pt x="101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5" name="Freeform 624"/>
            <p:cNvSpPr>
              <a:spLocks noEditPoints="1"/>
            </p:cNvSpPr>
            <p:nvPr/>
          </p:nvSpPr>
          <p:spPr bwMode="auto">
            <a:xfrm>
              <a:off x="6387473" y="5196681"/>
              <a:ext cx="202235" cy="195109"/>
            </a:xfrm>
            <a:custGeom>
              <a:avLst/>
              <a:gdLst>
                <a:gd name="T0" fmla="*/ 558 w 596"/>
                <a:gd name="T1" fmla="*/ 239 h 575"/>
                <a:gd name="T2" fmla="*/ 563 w 596"/>
                <a:gd name="T3" fmla="*/ 223 h 575"/>
                <a:gd name="T4" fmla="*/ 560 w 596"/>
                <a:gd name="T5" fmla="*/ 213 h 575"/>
                <a:gd name="T6" fmla="*/ 556 w 596"/>
                <a:gd name="T7" fmla="*/ 215 h 575"/>
                <a:gd name="T8" fmla="*/ 556 w 596"/>
                <a:gd name="T9" fmla="*/ 225 h 575"/>
                <a:gd name="T10" fmla="*/ 553 w 596"/>
                <a:gd name="T11" fmla="*/ 230 h 575"/>
                <a:gd name="T12" fmla="*/ 560 w 596"/>
                <a:gd name="T13" fmla="*/ 362 h 575"/>
                <a:gd name="T14" fmla="*/ 549 w 596"/>
                <a:gd name="T15" fmla="*/ 372 h 575"/>
                <a:gd name="T16" fmla="*/ 563 w 596"/>
                <a:gd name="T17" fmla="*/ 357 h 575"/>
                <a:gd name="T18" fmla="*/ 584 w 596"/>
                <a:gd name="T19" fmla="*/ 492 h 575"/>
                <a:gd name="T20" fmla="*/ 577 w 596"/>
                <a:gd name="T21" fmla="*/ 497 h 575"/>
                <a:gd name="T22" fmla="*/ 563 w 596"/>
                <a:gd name="T23" fmla="*/ 483 h 575"/>
                <a:gd name="T24" fmla="*/ 558 w 596"/>
                <a:gd name="T25" fmla="*/ 469 h 575"/>
                <a:gd name="T26" fmla="*/ 551 w 596"/>
                <a:gd name="T27" fmla="*/ 452 h 575"/>
                <a:gd name="T28" fmla="*/ 551 w 596"/>
                <a:gd name="T29" fmla="*/ 438 h 575"/>
                <a:gd name="T30" fmla="*/ 544 w 596"/>
                <a:gd name="T31" fmla="*/ 426 h 575"/>
                <a:gd name="T32" fmla="*/ 541 w 596"/>
                <a:gd name="T33" fmla="*/ 419 h 575"/>
                <a:gd name="T34" fmla="*/ 534 w 596"/>
                <a:gd name="T35" fmla="*/ 391 h 575"/>
                <a:gd name="T36" fmla="*/ 537 w 596"/>
                <a:gd name="T37" fmla="*/ 362 h 575"/>
                <a:gd name="T38" fmla="*/ 534 w 596"/>
                <a:gd name="T39" fmla="*/ 339 h 575"/>
                <a:gd name="T40" fmla="*/ 546 w 596"/>
                <a:gd name="T41" fmla="*/ 322 h 575"/>
                <a:gd name="T42" fmla="*/ 530 w 596"/>
                <a:gd name="T43" fmla="*/ 305 h 575"/>
                <a:gd name="T44" fmla="*/ 513 w 596"/>
                <a:gd name="T45" fmla="*/ 291 h 575"/>
                <a:gd name="T46" fmla="*/ 506 w 596"/>
                <a:gd name="T47" fmla="*/ 268 h 575"/>
                <a:gd name="T48" fmla="*/ 518 w 596"/>
                <a:gd name="T49" fmla="*/ 237 h 575"/>
                <a:gd name="T50" fmla="*/ 525 w 596"/>
                <a:gd name="T51" fmla="*/ 211 h 575"/>
                <a:gd name="T52" fmla="*/ 508 w 596"/>
                <a:gd name="T53" fmla="*/ 185 h 575"/>
                <a:gd name="T54" fmla="*/ 442 w 596"/>
                <a:gd name="T55" fmla="*/ 133 h 575"/>
                <a:gd name="T56" fmla="*/ 338 w 596"/>
                <a:gd name="T57" fmla="*/ 50 h 575"/>
                <a:gd name="T58" fmla="*/ 63 w 596"/>
                <a:gd name="T59" fmla="*/ 5 h 575"/>
                <a:gd name="T60" fmla="*/ 66 w 596"/>
                <a:gd name="T61" fmla="*/ 17 h 575"/>
                <a:gd name="T62" fmla="*/ 80 w 596"/>
                <a:gd name="T63" fmla="*/ 40 h 575"/>
                <a:gd name="T64" fmla="*/ 80 w 596"/>
                <a:gd name="T65" fmla="*/ 73 h 575"/>
                <a:gd name="T66" fmla="*/ 61 w 596"/>
                <a:gd name="T67" fmla="*/ 90 h 575"/>
                <a:gd name="T68" fmla="*/ 71 w 596"/>
                <a:gd name="T69" fmla="*/ 107 h 575"/>
                <a:gd name="T70" fmla="*/ 80 w 596"/>
                <a:gd name="T71" fmla="*/ 118 h 575"/>
                <a:gd name="T72" fmla="*/ 61 w 596"/>
                <a:gd name="T73" fmla="*/ 135 h 575"/>
                <a:gd name="T74" fmla="*/ 45 w 596"/>
                <a:gd name="T75" fmla="*/ 166 h 575"/>
                <a:gd name="T76" fmla="*/ 4 w 596"/>
                <a:gd name="T77" fmla="*/ 185 h 575"/>
                <a:gd name="T78" fmla="*/ 35 w 596"/>
                <a:gd name="T79" fmla="*/ 310 h 575"/>
                <a:gd name="T80" fmla="*/ 104 w 596"/>
                <a:gd name="T81" fmla="*/ 407 h 575"/>
                <a:gd name="T82" fmla="*/ 130 w 596"/>
                <a:gd name="T83" fmla="*/ 424 h 575"/>
                <a:gd name="T84" fmla="*/ 170 w 596"/>
                <a:gd name="T85" fmla="*/ 443 h 575"/>
                <a:gd name="T86" fmla="*/ 208 w 596"/>
                <a:gd name="T87" fmla="*/ 454 h 575"/>
                <a:gd name="T88" fmla="*/ 243 w 596"/>
                <a:gd name="T89" fmla="*/ 464 h 575"/>
                <a:gd name="T90" fmla="*/ 267 w 596"/>
                <a:gd name="T91" fmla="*/ 469 h 575"/>
                <a:gd name="T92" fmla="*/ 281 w 596"/>
                <a:gd name="T93" fmla="*/ 511 h 575"/>
                <a:gd name="T94" fmla="*/ 284 w 596"/>
                <a:gd name="T95" fmla="*/ 533 h 575"/>
                <a:gd name="T96" fmla="*/ 293 w 596"/>
                <a:gd name="T97" fmla="*/ 554 h 575"/>
                <a:gd name="T98" fmla="*/ 328 w 596"/>
                <a:gd name="T99" fmla="*/ 568 h 575"/>
                <a:gd name="T100" fmla="*/ 352 w 596"/>
                <a:gd name="T101" fmla="*/ 561 h 575"/>
                <a:gd name="T102" fmla="*/ 371 w 596"/>
                <a:gd name="T103" fmla="*/ 575 h 575"/>
                <a:gd name="T104" fmla="*/ 404 w 596"/>
                <a:gd name="T105" fmla="*/ 568 h 575"/>
                <a:gd name="T106" fmla="*/ 437 w 596"/>
                <a:gd name="T107" fmla="*/ 573 h 575"/>
                <a:gd name="T108" fmla="*/ 468 w 596"/>
                <a:gd name="T109" fmla="*/ 552 h 575"/>
                <a:gd name="T110" fmla="*/ 501 w 596"/>
                <a:gd name="T111" fmla="*/ 552 h 575"/>
                <a:gd name="T112" fmla="*/ 570 w 596"/>
                <a:gd name="T113" fmla="*/ 528 h 575"/>
                <a:gd name="T114" fmla="*/ 530 w 596"/>
                <a:gd name="T115" fmla="*/ 260 h 575"/>
                <a:gd name="T116" fmla="*/ 532 w 596"/>
                <a:gd name="T117" fmla="*/ 284 h 575"/>
                <a:gd name="T118" fmla="*/ 541 w 596"/>
                <a:gd name="T119" fmla="*/ 289 h 575"/>
                <a:gd name="T120" fmla="*/ 539 w 596"/>
                <a:gd name="T121" fmla="*/ 277 h 575"/>
                <a:gd name="T122" fmla="*/ 532 w 596"/>
                <a:gd name="T123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6" h="575">
                  <a:moveTo>
                    <a:pt x="549" y="237"/>
                  </a:moveTo>
                  <a:lnTo>
                    <a:pt x="549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1" y="237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4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7"/>
                  </a:lnTo>
                  <a:close/>
                  <a:moveTo>
                    <a:pt x="553" y="237"/>
                  </a:move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4"/>
                  </a:lnTo>
                  <a:lnTo>
                    <a:pt x="560" y="234"/>
                  </a:lnTo>
                  <a:lnTo>
                    <a:pt x="558" y="237"/>
                  </a:lnTo>
                  <a:lnTo>
                    <a:pt x="560" y="237"/>
                  </a:lnTo>
                  <a:lnTo>
                    <a:pt x="560" y="237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3" y="230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3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3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3" y="220"/>
                  </a:lnTo>
                  <a:lnTo>
                    <a:pt x="553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8" y="223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6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3" y="227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2"/>
                  </a:lnTo>
                  <a:lnTo>
                    <a:pt x="556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1" y="234"/>
                  </a:lnTo>
                  <a:lnTo>
                    <a:pt x="551" y="234"/>
                  </a:lnTo>
                  <a:lnTo>
                    <a:pt x="551" y="237"/>
                  </a:lnTo>
                  <a:lnTo>
                    <a:pt x="551" y="237"/>
                  </a:lnTo>
                  <a:lnTo>
                    <a:pt x="553" y="237"/>
                  </a:lnTo>
                  <a:close/>
                  <a:moveTo>
                    <a:pt x="558" y="374"/>
                  </a:moveTo>
                  <a:lnTo>
                    <a:pt x="556" y="376"/>
                  </a:lnTo>
                  <a:lnTo>
                    <a:pt x="556" y="376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8" y="379"/>
                  </a:lnTo>
                  <a:lnTo>
                    <a:pt x="560" y="376"/>
                  </a:lnTo>
                  <a:lnTo>
                    <a:pt x="560" y="376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8" y="374"/>
                  </a:lnTo>
                  <a:close/>
                  <a:moveTo>
                    <a:pt x="563" y="360"/>
                  </a:moveTo>
                  <a:lnTo>
                    <a:pt x="563" y="360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58" y="362"/>
                  </a:lnTo>
                  <a:lnTo>
                    <a:pt x="558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5"/>
                  </a:lnTo>
                  <a:lnTo>
                    <a:pt x="560" y="365"/>
                  </a:lnTo>
                  <a:lnTo>
                    <a:pt x="558" y="365"/>
                  </a:lnTo>
                  <a:lnTo>
                    <a:pt x="558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7"/>
                  </a:lnTo>
                  <a:lnTo>
                    <a:pt x="553" y="367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3" y="374"/>
                  </a:lnTo>
                  <a:lnTo>
                    <a:pt x="553" y="374"/>
                  </a:lnTo>
                  <a:lnTo>
                    <a:pt x="556" y="374"/>
                  </a:lnTo>
                  <a:lnTo>
                    <a:pt x="556" y="372"/>
                  </a:lnTo>
                  <a:lnTo>
                    <a:pt x="558" y="372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5"/>
                  </a:lnTo>
                  <a:lnTo>
                    <a:pt x="565" y="362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5" y="355"/>
                  </a:lnTo>
                  <a:lnTo>
                    <a:pt x="565" y="355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3" y="357"/>
                  </a:lnTo>
                  <a:lnTo>
                    <a:pt x="563" y="360"/>
                  </a:lnTo>
                  <a:close/>
                  <a:moveTo>
                    <a:pt x="593" y="502"/>
                  </a:moveTo>
                  <a:lnTo>
                    <a:pt x="596" y="502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4" y="497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2"/>
                  </a:lnTo>
                  <a:lnTo>
                    <a:pt x="584" y="492"/>
                  </a:lnTo>
                  <a:lnTo>
                    <a:pt x="582" y="495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5" y="490"/>
                  </a:lnTo>
                  <a:lnTo>
                    <a:pt x="575" y="490"/>
                  </a:lnTo>
                  <a:lnTo>
                    <a:pt x="572" y="490"/>
                  </a:lnTo>
                  <a:lnTo>
                    <a:pt x="572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5"/>
                  </a:lnTo>
                  <a:lnTo>
                    <a:pt x="570" y="495"/>
                  </a:lnTo>
                  <a:lnTo>
                    <a:pt x="570" y="492"/>
                  </a:lnTo>
                  <a:lnTo>
                    <a:pt x="570" y="490"/>
                  </a:lnTo>
                  <a:lnTo>
                    <a:pt x="565" y="485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3" y="483"/>
                  </a:lnTo>
                  <a:lnTo>
                    <a:pt x="563" y="483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60" y="481"/>
                  </a:lnTo>
                  <a:lnTo>
                    <a:pt x="558" y="481"/>
                  </a:lnTo>
                  <a:lnTo>
                    <a:pt x="556" y="485"/>
                  </a:lnTo>
                  <a:lnTo>
                    <a:pt x="553" y="485"/>
                  </a:lnTo>
                  <a:lnTo>
                    <a:pt x="556" y="485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1"/>
                  </a:lnTo>
                  <a:lnTo>
                    <a:pt x="556" y="481"/>
                  </a:lnTo>
                  <a:lnTo>
                    <a:pt x="558" y="481"/>
                  </a:lnTo>
                  <a:lnTo>
                    <a:pt x="558" y="478"/>
                  </a:lnTo>
                  <a:lnTo>
                    <a:pt x="560" y="478"/>
                  </a:lnTo>
                  <a:lnTo>
                    <a:pt x="560" y="478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60" y="476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6"/>
                  </a:lnTo>
                  <a:lnTo>
                    <a:pt x="556" y="466"/>
                  </a:lnTo>
                  <a:lnTo>
                    <a:pt x="558" y="466"/>
                  </a:lnTo>
                  <a:lnTo>
                    <a:pt x="556" y="466"/>
                  </a:lnTo>
                  <a:lnTo>
                    <a:pt x="558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59"/>
                  </a:lnTo>
                  <a:lnTo>
                    <a:pt x="553" y="457"/>
                  </a:lnTo>
                  <a:lnTo>
                    <a:pt x="553" y="457"/>
                  </a:lnTo>
                  <a:lnTo>
                    <a:pt x="553" y="454"/>
                  </a:lnTo>
                  <a:lnTo>
                    <a:pt x="551" y="454"/>
                  </a:lnTo>
                  <a:lnTo>
                    <a:pt x="551" y="454"/>
                  </a:lnTo>
                  <a:lnTo>
                    <a:pt x="553" y="452"/>
                  </a:lnTo>
                  <a:lnTo>
                    <a:pt x="553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47"/>
                  </a:lnTo>
                  <a:lnTo>
                    <a:pt x="551" y="447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0"/>
                  </a:lnTo>
                  <a:lnTo>
                    <a:pt x="551" y="438"/>
                  </a:lnTo>
                  <a:lnTo>
                    <a:pt x="551" y="438"/>
                  </a:lnTo>
                  <a:lnTo>
                    <a:pt x="549" y="433"/>
                  </a:lnTo>
                  <a:lnTo>
                    <a:pt x="549" y="433"/>
                  </a:lnTo>
                  <a:lnTo>
                    <a:pt x="546" y="433"/>
                  </a:lnTo>
                  <a:lnTo>
                    <a:pt x="546" y="433"/>
                  </a:lnTo>
                  <a:lnTo>
                    <a:pt x="546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1" y="426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39" y="424"/>
                  </a:lnTo>
                  <a:lnTo>
                    <a:pt x="539" y="424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4" y="421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1" y="419"/>
                  </a:lnTo>
                  <a:lnTo>
                    <a:pt x="541" y="419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7" y="414"/>
                  </a:lnTo>
                  <a:lnTo>
                    <a:pt x="537" y="412"/>
                  </a:lnTo>
                  <a:lnTo>
                    <a:pt x="537" y="407"/>
                  </a:lnTo>
                  <a:lnTo>
                    <a:pt x="537" y="407"/>
                  </a:lnTo>
                  <a:lnTo>
                    <a:pt x="537" y="405"/>
                  </a:lnTo>
                  <a:lnTo>
                    <a:pt x="534" y="405"/>
                  </a:lnTo>
                  <a:lnTo>
                    <a:pt x="534" y="402"/>
                  </a:lnTo>
                  <a:lnTo>
                    <a:pt x="534" y="400"/>
                  </a:lnTo>
                  <a:lnTo>
                    <a:pt x="534" y="398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3"/>
                  </a:lnTo>
                  <a:lnTo>
                    <a:pt x="532" y="391"/>
                  </a:lnTo>
                  <a:lnTo>
                    <a:pt x="532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2" y="388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7" y="391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3"/>
                  </a:lnTo>
                  <a:lnTo>
                    <a:pt x="539" y="379"/>
                  </a:lnTo>
                  <a:lnTo>
                    <a:pt x="541" y="376"/>
                  </a:lnTo>
                  <a:lnTo>
                    <a:pt x="541" y="376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2"/>
                  </a:lnTo>
                  <a:lnTo>
                    <a:pt x="539" y="369"/>
                  </a:lnTo>
                  <a:lnTo>
                    <a:pt x="539" y="369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41" y="365"/>
                  </a:lnTo>
                  <a:lnTo>
                    <a:pt x="539" y="365"/>
                  </a:lnTo>
                  <a:lnTo>
                    <a:pt x="539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0"/>
                  </a:lnTo>
                  <a:lnTo>
                    <a:pt x="534" y="360"/>
                  </a:lnTo>
                  <a:lnTo>
                    <a:pt x="534" y="362"/>
                  </a:lnTo>
                  <a:lnTo>
                    <a:pt x="534" y="365"/>
                  </a:lnTo>
                  <a:lnTo>
                    <a:pt x="532" y="365"/>
                  </a:lnTo>
                  <a:lnTo>
                    <a:pt x="532" y="365"/>
                  </a:lnTo>
                  <a:lnTo>
                    <a:pt x="534" y="362"/>
                  </a:lnTo>
                  <a:lnTo>
                    <a:pt x="534" y="362"/>
                  </a:lnTo>
                  <a:lnTo>
                    <a:pt x="532" y="360"/>
                  </a:lnTo>
                  <a:lnTo>
                    <a:pt x="532" y="360"/>
                  </a:lnTo>
                  <a:lnTo>
                    <a:pt x="532" y="357"/>
                  </a:lnTo>
                  <a:lnTo>
                    <a:pt x="532" y="357"/>
                  </a:lnTo>
                  <a:lnTo>
                    <a:pt x="532" y="355"/>
                  </a:lnTo>
                  <a:lnTo>
                    <a:pt x="532" y="355"/>
                  </a:lnTo>
                  <a:lnTo>
                    <a:pt x="532" y="353"/>
                  </a:lnTo>
                  <a:lnTo>
                    <a:pt x="532" y="348"/>
                  </a:lnTo>
                  <a:lnTo>
                    <a:pt x="534" y="346"/>
                  </a:lnTo>
                  <a:lnTo>
                    <a:pt x="534" y="343"/>
                  </a:lnTo>
                  <a:lnTo>
                    <a:pt x="537" y="343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7" y="339"/>
                  </a:lnTo>
                  <a:lnTo>
                    <a:pt x="537" y="339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9" y="336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1"/>
                  </a:lnTo>
                  <a:lnTo>
                    <a:pt x="539" y="331"/>
                  </a:lnTo>
                  <a:lnTo>
                    <a:pt x="541" y="331"/>
                  </a:lnTo>
                  <a:lnTo>
                    <a:pt x="541" y="331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4" y="317"/>
                  </a:lnTo>
                  <a:lnTo>
                    <a:pt x="544" y="315"/>
                  </a:lnTo>
                  <a:lnTo>
                    <a:pt x="544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9" y="315"/>
                  </a:lnTo>
                  <a:lnTo>
                    <a:pt x="539" y="312"/>
                  </a:lnTo>
                  <a:lnTo>
                    <a:pt x="539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2" y="296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1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08" y="286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8" y="282"/>
                  </a:lnTo>
                  <a:lnTo>
                    <a:pt x="511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1" y="277"/>
                  </a:lnTo>
                  <a:lnTo>
                    <a:pt x="508" y="277"/>
                  </a:lnTo>
                  <a:lnTo>
                    <a:pt x="508" y="275"/>
                  </a:lnTo>
                  <a:lnTo>
                    <a:pt x="508" y="275"/>
                  </a:lnTo>
                  <a:lnTo>
                    <a:pt x="506" y="275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0"/>
                  </a:lnTo>
                  <a:lnTo>
                    <a:pt x="506" y="270"/>
                  </a:lnTo>
                  <a:lnTo>
                    <a:pt x="506" y="268"/>
                  </a:lnTo>
                  <a:lnTo>
                    <a:pt x="506" y="268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8" y="265"/>
                  </a:lnTo>
                  <a:lnTo>
                    <a:pt x="508" y="265"/>
                  </a:lnTo>
                  <a:lnTo>
                    <a:pt x="508" y="263"/>
                  </a:lnTo>
                  <a:lnTo>
                    <a:pt x="508" y="260"/>
                  </a:lnTo>
                  <a:lnTo>
                    <a:pt x="508" y="258"/>
                  </a:lnTo>
                  <a:lnTo>
                    <a:pt x="508" y="258"/>
                  </a:lnTo>
                  <a:lnTo>
                    <a:pt x="511" y="256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1"/>
                  </a:lnTo>
                  <a:lnTo>
                    <a:pt x="513" y="249"/>
                  </a:lnTo>
                  <a:lnTo>
                    <a:pt x="511" y="249"/>
                  </a:lnTo>
                  <a:lnTo>
                    <a:pt x="513" y="246"/>
                  </a:lnTo>
                  <a:lnTo>
                    <a:pt x="515" y="244"/>
                  </a:lnTo>
                  <a:lnTo>
                    <a:pt x="515" y="241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4"/>
                  </a:lnTo>
                  <a:lnTo>
                    <a:pt x="520" y="234"/>
                  </a:lnTo>
                  <a:lnTo>
                    <a:pt x="522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5"/>
                  </a:lnTo>
                  <a:lnTo>
                    <a:pt x="522" y="223"/>
                  </a:lnTo>
                  <a:lnTo>
                    <a:pt x="522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5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5" y="211"/>
                  </a:lnTo>
                  <a:lnTo>
                    <a:pt x="522" y="211"/>
                  </a:lnTo>
                  <a:lnTo>
                    <a:pt x="525" y="211"/>
                  </a:lnTo>
                  <a:lnTo>
                    <a:pt x="525" y="208"/>
                  </a:lnTo>
                  <a:lnTo>
                    <a:pt x="525" y="206"/>
                  </a:lnTo>
                  <a:lnTo>
                    <a:pt x="527" y="208"/>
                  </a:lnTo>
                  <a:lnTo>
                    <a:pt x="527" y="208"/>
                  </a:lnTo>
                  <a:lnTo>
                    <a:pt x="525" y="208"/>
                  </a:lnTo>
                  <a:lnTo>
                    <a:pt x="525" y="211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27" y="208"/>
                  </a:lnTo>
                  <a:lnTo>
                    <a:pt x="530" y="206"/>
                  </a:lnTo>
                  <a:lnTo>
                    <a:pt x="530" y="206"/>
                  </a:lnTo>
                  <a:lnTo>
                    <a:pt x="530" y="204"/>
                  </a:lnTo>
                  <a:lnTo>
                    <a:pt x="530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0" y="199"/>
                  </a:lnTo>
                  <a:lnTo>
                    <a:pt x="527" y="197"/>
                  </a:lnTo>
                  <a:lnTo>
                    <a:pt x="527" y="197"/>
                  </a:lnTo>
                  <a:lnTo>
                    <a:pt x="522" y="194"/>
                  </a:lnTo>
                  <a:lnTo>
                    <a:pt x="518" y="192"/>
                  </a:lnTo>
                  <a:lnTo>
                    <a:pt x="513" y="187"/>
                  </a:lnTo>
                  <a:lnTo>
                    <a:pt x="508" y="185"/>
                  </a:lnTo>
                  <a:lnTo>
                    <a:pt x="504" y="180"/>
                  </a:lnTo>
                  <a:lnTo>
                    <a:pt x="501" y="178"/>
                  </a:lnTo>
                  <a:lnTo>
                    <a:pt x="496" y="175"/>
                  </a:lnTo>
                  <a:lnTo>
                    <a:pt x="492" y="170"/>
                  </a:lnTo>
                  <a:lnTo>
                    <a:pt x="487" y="168"/>
                  </a:lnTo>
                  <a:lnTo>
                    <a:pt x="487" y="168"/>
                  </a:lnTo>
                  <a:lnTo>
                    <a:pt x="482" y="163"/>
                  </a:lnTo>
                  <a:lnTo>
                    <a:pt x="478" y="161"/>
                  </a:lnTo>
                  <a:lnTo>
                    <a:pt x="473" y="159"/>
                  </a:lnTo>
                  <a:lnTo>
                    <a:pt x="468" y="154"/>
                  </a:lnTo>
                  <a:lnTo>
                    <a:pt x="463" y="152"/>
                  </a:lnTo>
                  <a:lnTo>
                    <a:pt x="459" y="149"/>
                  </a:lnTo>
                  <a:lnTo>
                    <a:pt x="454" y="144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49" y="140"/>
                  </a:lnTo>
                  <a:lnTo>
                    <a:pt x="449" y="137"/>
                  </a:lnTo>
                  <a:lnTo>
                    <a:pt x="449" y="137"/>
                  </a:lnTo>
                  <a:lnTo>
                    <a:pt x="449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4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4" y="128"/>
                  </a:lnTo>
                  <a:lnTo>
                    <a:pt x="444" y="128"/>
                  </a:lnTo>
                  <a:lnTo>
                    <a:pt x="447" y="128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18"/>
                  </a:lnTo>
                  <a:lnTo>
                    <a:pt x="447" y="118"/>
                  </a:lnTo>
                  <a:lnTo>
                    <a:pt x="447" y="111"/>
                  </a:lnTo>
                  <a:lnTo>
                    <a:pt x="444" y="111"/>
                  </a:lnTo>
                  <a:lnTo>
                    <a:pt x="440" y="109"/>
                  </a:lnTo>
                  <a:lnTo>
                    <a:pt x="433" y="104"/>
                  </a:lnTo>
                  <a:lnTo>
                    <a:pt x="428" y="102"/>
                  </a:lnTo>
                  <a:lnTo>
                    <a:pt x="418" y="95"/>
                  </a:lnTo>
                  <a:lnTo>
                    <a:pt x="407" y="88"/>
                  </a:lnTo>
                  <a:lnTo>
                    <a:pt x="395" y="83"/>
                  </a:lnTo>
                  <a:lnTo>
                    <a:pt x="383" y="76"/>
                  </a:lnTo>
                  <a:lnTo>
                    <a:pt x="371" y="69"/>
                  </a:lnTo>
                  <a:lnTo>
                    <a:pt x="359" y="64"/>
                  </a:lnTo>
                  <a:lnTo>
                    <a:pt x="350" y="57"/>
                  </a:lnTo>
                  <a:lnTo>
                    <a:pt x="338" y="50"/>
                  </a:lnTo>
                  <a:lnTo>
                    <a:pt x="326" y="45"/>
                  </a:lnTo>
                  <a:lnTo>
                    <a:pt x="317" y="40"/>
                  </a:lnTo>
                  <a:lnTo>
                    <a:pt x="314" y="38"/>
                  </a:lnTo>
                  <a:lnTo>
                    <a:pt x="302" y="31"/>
                  </a:lnTo>
                  <a:lnTo>
                    <a:pt x="291" y="26"/>
                  </a:lnTo>
                  <a:lnTo>
                    <a:pt x="288" y="24"/>
                  </a:lnTo>
                  <a:lnTo>
                    <a:pt x="279" y="19"/>
                  </a:lnTo>
                  <a:lnTo>
                    <a:pt x="269" y="12"/>
                  </a:lnTo>
                  <a:lnTo>
                    <a:pt x="257" y="5"/>
                  </a:lnTo>
                  <a:lnTo>
                    <a:pt x="253" y="5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9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3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5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1" y="92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80" y="111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28"/>
                  </a:lnTo>
                  <a:lnTo>
                    <a:pt x="71" y="130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6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2" y="149"/>
                  </a:lnTo>
                  <a:lnTo>
                    <a:pt x="52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2" y="168"/>
                  </a:lnTo>
                  <a:lnTo>
                    <a:pt x="40" y="170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5" y="178"/>
                  </a:lnTo>
                  <a:lnTo>
                    <a:pt x="33" y="178"/>
                  </a:lnTo>
                  <a:lnTo>
                    <a:pt x="30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19" y="185"/>
                  </a:lnTo>
                  <a:lnTo>
                    <a:pt x="16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2" y="201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20"/>
                  </a:lnTo>
                  <a:lnTo>
                    <a:pt x="7" y="227"/>
                  </a:lnTo>
                  <a:lnTo>
                    <a:pt x="9" y="234"/>
                  </a:lnTo>
                  <a:lnTo>
                    <a:pt x="14" y="249"/>
                  </a:lnTo>
                  <a:lnTo>
                    <a:pt x="16" y="251"/>
                  </a:lnTo>
                  <a:lnTo>
                    <a:pt x="14" y="256"/>
                  </a:lnTo>
                  <a:lnTo>
                    <a:pt x="14" y="258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7"/>
                  </a:lnTo>
                  <a:lnTo>
                    <a:pt x="11" y="282"/>
                  </a:lnTo>
                  <a:lnTo>
                    <a:pt x="11" y="284"/>
                  </a:lnTo>
                  <a:lnTo>
                    <a:pt x="14" y="286"/>
                  </a:lnTo>
                  <a:lnTo>
                    <a:pt x="16" y="291"/>
                  </a:lnTo>
                  <a:lnTo>
                    <a:pt x="19" y="298"/>
                  </a:lnTo>
                  <a:lnTo>
                    <a:pt x="21" y="301"/>
                  </a:lnTo>
                  <a:lnTo>
                    <a:pt x="23" y="303"/>
                  </a:lnTo>
                  <a:lnTo>
                    <a:pt x="30" y="308"/>
                  </a:lnTo>
                  <a:lnTo>
                    <a:pt x="35" y="310"/>
                  </a:lnTo>
                  <a:lnTo>
                    <a:pt x="37" y="312"/>
                  </a:lnTo>
                  <a:lnTo>
                    <a:pt x="40" y="315"/>
                  </a:lnTo>
                  <a:lnTo>
                    <a:pt x="49" y="324"/>
                  </a:lnTo>
                  <a:lnTo>
                    <a:pt x="52" y="329"/>
                  </a:lnTo>
                  <a:lnTo>
                    <a:pt x="56" y="339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59" y="353"/>
                  </a:lnTo>
                  <a:lnTo>
                    <a:pt x="71" y="372"/>
                  </a:lnTo>
                  <a:lnTo>
                    <a:pt x="75" y="381"/>
                  </a:lnTo>
                  <a:lnTo>
                    <a:pt x="75" y="386"/>
                  </a:lnTo>
                  <a:lnTo>
                    <a:pt x="78" y="391"/>
                  </a:lnTo>
                  <a:lnTo>
                    <a:pt x="80" y="395"/>
                  </a:lnTo>
                  <a:lnTo>
                    <a:pt x="85" y="400"/>
                  </a:lnTo>
                  <a:lnTo>
                    <a:pt x="87" y="405"/>
                  </a:lnTo>
                  <a:lnTo>
                    <a:pt x="89" y="405"/>
                  </a:lnTo>
                  <a:lnTo>
                    <a:pt x="92" y="407"/>
                  </a:lnTo>
                  <a:lnTo>
                    <a:pt x="94" y="407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4" y="407"/>
                  </a:lnTo>
                  <a:lnTo>
                    <a:pt x="104" y="410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6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3" y="410"/>
                  </a:lnTo>
                  <a:lnTo>
                    <a:pt x="113" y="410"/>
                  </a:lnTo>
                  <a:lnTo>
                    <a:pt x="116" y="410"/>
                  </a:lnTo>
                  <a:lnTo>
                    <a:pt x="116" y="412"/>
                  </a:lnTo>
                  <a:lnTo>
                    <a:pt x="118" y="412"/>
                  </a:lnTo>
                  <a:lnTo>
                    <a:pt x="118" y="412"/>
                  </a:lnTo>
                  <a:lnTo>
                    <a:pt x="118" y="414"/>
                  </a:lnTo>
                  <a:lnTo>
                    <a:pt x="118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5" y="424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4"/>
                  </a:lnTo>
                  <a:lnTo>
                    <a:pt x="139" y="426"/>
                  </a:lnTo>
                  <a:lnTo>
                    <a:pt x="139" y="426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1"/>
                  </a:lnTo>
                  <a:lnTo>
                    <a:pt x="144" y="431"/>
                  </a:lnTo>
                  <a:lnTo>
                    <a:pt x="146" y="431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6" y="436"/>
                  </a:lnTo>
                  <a:lnTo>
                    <a:pt x="156" y="436"/>
                  </a:lnTo>
                  <a:lnTo>
                    <a:pt x="163" y="436"/>
                  </a:lnTo>
                  <a:lnTo>
                    <a:pt x="165" y="436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70" y="440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3"/>
                  </a:lnTo>
                  <a:lnTo>
                    <a:pt x="177" y="443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6" y="447"/>
                  </a:lnTo>
                  <a:lnTo>
                    <a:pt x="191" y="450"/>
                  </a:lnTo>
                  <a:lnTo>
                    <a:pt x="191" y="450"/>
                  </a:lnTo>
                  <a:lnTo>
                    <a:pt x="194" y="450"/>
                  </a:lnTo>
                  <a:lnTo>
                    <a:pt x="194" y="450"/>
                  </a:lnTo>
                  <a:lnTo>
                    <a:pt x="196" y="450"/>
                  </a:lnTo>
                  <a:lnTo>
                    <a:pt x="196" y="450"/>
                  </a:lnTo>
                  <a:lnTo>
                    <a:pt x="198" y="452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7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62"/>
                  </a:lnTo>
                  <a:lnTo>
                    <a:pt x="220" y="462"/>
                  </a:lnTo>
                  <a:lnTo>
                    <a:pt x="220" y="462"/>
                  </a:lnTo>
                  <a:lnTo>
                    <a:pt x="222" y="462"/>
                  </a:lnTo>
                  <a:lnTo>
                    <a:pt x="224" y="462"/>
                  </a:lnTo>
                  <a:lnTo>
                    <a:pt x="224" y="462"/>
                  </a:lnTo>
                  <a:lnTo>
                    <a:pt x="227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4" y="462"/>
                  </a:lnTo>
                  <a:lnTo>
                    <a:pt x="236" y="459"/>
                  </a:lnTo>
                  <a:lnTo>
                    <a:pt x="236" y="462"/>
                  </a:lnTo>
                  <a:lnTo>
                    <a:pt x="239" y="462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8" y="466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2"/>
                  </a:lnTo>
                  <a:lnTo>
                    <a:pt x="248" y="462"/>
                  </a:lnTo>
                  <a:lnTo>
                    <a:pt x="248" y="459"/>
                  </a:lnTo>
                  <a:lnTo>
                    <a:pt x="248" y="457"/>
                  </a:lnTo>
                  <a:lnTo>
                    <a:pt x="248" y="457"/>
                  </a:lnTo>
                  <a:lnTo>
                    <a:pt x="250" y="454"/>
                  </a:lnTo>
                  <a:lnTo>
                    <a:pt x="250" y="454"/>
                  </a:lnTo>
                  <a:lnTo>
                    <a:pt x="253" y="454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7" y="459"/>
                  </a:lnTo>
                  <a:lnTo>
                    <a:pt x="257" y="459"/>
                  </a:lnTo>
                  <a:lnTo>
                    <a:pt x="257" y="462"/>
                  </a:lnTo>
                  <a:lnTo>
                    <a:pt x="260" y="462"/>
                  </a:lnTo>
                  <a:lnTo>
                    <a:pt x="265" y="466"/>
                  </a:lnTo>
                  <a:lnTo>
                    <a:pt x="267" y="466"/>
                  </a:lnTo>
                  <a:lnTo>
                    <a:pt x="267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76" y="481"/>
                  </a:lnTo>
                  <a:lnTo>
                    <a:pt x="276" y="481"/>
                  </a:lnTo>
                  <a:lnTo>
                    <a:pt x="279" y="483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8"/>
                  </a:lnTo>
                  <a:lnTo>
                    <a:pt x="279" y="488"/>
                  </a:lnTo>
                  <a:lnTo>
                    <a:pt x="279" y="490"/>
                  </a:lnTo>
                  <a:lnTo>
                    <a:pt x="281" y="492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9"/>
                  </a:lnTo>
                  <a:lnTo>
                    <a:pt x="281" y="504"/>
                  </a:lnTo>
                  <a:lnTo>
                    <a:pt x="281" y="507"/>
                  </a:lnTo>
                  <a:lnTo>
                    <a:pt x="281" y="507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4"/>
                  </a:lnTo>
                  <a:lnTo>
                    <a:pt x="281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21"/>
                  </a:lnTo>
                  <a:lnTo>
                    <a:pt x="284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5"/>
                  </a:lnTo>
                  <a:lnTo>
                    <a:pt x="284" y="528"/>
                  </a:lnTo>
                  <a:lnTo>
                    <a:pt x="284" y="530"/>
                  </a:lnTo>
                  <a:lnTo>
                    <a:pt x="284" y="533"/>
                  </a:lnTo>
                  <a:lnTo>
                    <a:pt x="284" y="535"/>
                  </a:lnTo>
                  <a:lnTo>
                    <a:pt x="284" y="535"/>
                  </a:lnTo>
                  <a:lnTo>
                    <a:pt x="281" y="535"/>
                  </a:lnTo>
                  <a:lnTo>
                    <a:pt x="281" y="537"/>
                  </a:lnTo>
                  <a:lnTo>
                    <a:pt x="281" y="537"/>
                  </a:lnTo>
                  <a:lnTo>
                    <a:pt x="284" y="540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6" y="544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88" y="552"/>
                  </a:lnTo>
                  <a:lnTo>
                    <a:pt x="291" y="554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5" y="556"/>
                  </a:lnTo>
                  <a:lnTo>
                    <a:pt x="295" y="556"/>
                  </a:lnTo>
                  <a:lnTo>
                    <a:pt x="298" y="556"/>
                  </a:lnTo>
                  <a:lnTo>
                    <a:pt x="298" y="559"/>
                  </a:lnTo>
                  <a:lnTo>
                    <a:pt x="298" y="559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8"/>
                  </a:lnTo>
                  <a:lnTo>
                    <a:pt x="302" y="568"/>
                  </a:lnTo>
                  <a:lnTo>
                    <a:pt x="324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3"/>
                  </a:lnTo>
                  <a:lnTo>
                    <a:pt x="340" y="563"/>
                  </a:lnTo>
                  <a:lnTo>
                    <a:pt x="343" y="563"/>
                  </a:lnTo>
                  <a:lnTo>
                    <a:pt x="345" y="563"/>
                  </a:lnTo>
                  <a:lnTo>
                    <a:pt x="345" y="561"/>
                  </a:lnTo>
                  <a:lnTo>
                    <a:pt x="347" y="559"/>
                  </a:lnTo>
                  <a:lnTo>
                    <a:pt x="347" y="559"/>
                  </a:lnTo>
                  <a:lnTo>
                    <a:pt x="350" y="559"/>
                  </a:lnTo>
                  <a:lnTo>
                    <a:pt x="352" y="561"/>
                  </a:lnTo>
                  <a:lnTo>
                    <a:pt x="352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57" y="563"/>
                  </a:lnTo>
                  <a:lnTo>
                    <a:pt x="357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6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6" y="568"/>
                  </a:lnTo>
                  <a:lnTo>
                    <a:pt x="366" y="568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3"/>
                  </a:lnTo>
                  <a:lnTo>
                    <a:pt x="366" y="573"/>
                  </a:lnTo>
                  <a:lnTo>
                    <a:pt x="366" y="575"/>
                  </a:lnTo>
                  <a:lnTo>
                    <a:pt x="369" y="575"/>
                  </a:lnTo>
                  <a:lnTo>
                    <a:pt x="369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3" y="575"/>
                  </a:lnTo>
                  <a:lnTo>
                    <a:pt x="373" y="575"/>
                  </a:lnTo>
                  <a:lnTo>
                    <a:pt x="376" y="575"/>
                  </a:lnTo>
                  <a:lnTo>
                    <a:pt x="376" y="573"/>
                  </a:lnTo>
                  <a:lnTo>
                    <a:pt x="376" y="573"/>
                  </a:lnTo>
                  <a:lnTo>
                    <a:pt x="378" y="573"/>
                  </a:lnTo>
                  <a:lnTo>
                    <a:pt x="383" y="573"/>
                  </a:lnTo>
                  <a:lnTo>
                    <a:pt x="383" y="573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8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5" y="575"/>
                  </a:lnTo>
                  <a:lnTo>
                    <a:pt x="395" y="573"/>
                  </a:lnTo>
                  <a:lnTo>
                    <a:pt x="397" y="573"/>
                  </a:lnTo>
                  <a:lnTo>
                    <a:pt x="397" y="573"/>
                  </a:lnTo>
                  <a:lnTo>
                    <a:pt x="399" y="570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4" y="568"/>
                  </a:lnTo>
                  <a:lnTo>
                    <a:pt x="414" y="570"/>
                  </a:lnTo>
                  <a:lnTo>
                    <a:pt x="416" y="573"/>
                  </a:lnTo>
                  <a:lnTo>
                    <a:pt x="418" y="573"/>
                  </a:lnTo>
                  <a:lnTo>
                    <a:pt x="423" y="575"/>
                  </a:lnTo>
                  <a:lnTo>
                    <a:pt x="425" y="575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0" y="573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3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7" y="575"/>
                  </a:lnTo>
                  <a:lnTo>
                    <a:pt x="437" y="575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40" y="573"/>
                  </a:lnTo>
                  <a:lnTo>
                    <a:pt x="442" y="570"/>
                  </a:lnTo>
                  <a:lnTo>
                    <a:pt x="442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7" y="570"/>
                  </a:lnTo>
                  <a:lnTo>
                    <a:pt x="449" y="568"/>
                  </a:lnTo>
                  <a:lnTo>
                    <a:pt x="452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61" y="552"/>
                  </a:lnTo>
                  <a:lnTo>
                    <a:pt x="461" y="552"/>
                  </a:lnTo>
                  <a:lnTo>
                    <a:pt x="463" y="552"/>
                  </a:lnTo>
                  <a:lnTo>
                    <a:pt x="463" y="552"/>
                  </a:lnTo>
                  <a:lnTo>
                    <a:pt x="466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5" y="552"/>
                  </a:lnTo>
                  <a:lnTo>
                    <a:pt x="475" y="552"/>
                  </a:lnTo>
                  <a:lnTo>
                    <a:pt x="478" y="552"/>
                  </a:lnTo>
                  <a:lnTo>
                    <a:pt x="480" y="554"/>
                  </a:lnTo>
                  <a:lnTo>
                    <a:pt x="482" y="556"/>
                  </a:lnTo>
                  <a:lnTo>
                    <a:pt x="485" y="556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92" y="556"/>
                  </a:lnTo>
                  <a:lnTo>
                    <a:pt x="496" y="554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7"/>
                  </a:lnTo>
                  <a:lnTo>
                    <a:pt x="508" y="547"/>
                  </a:lnTo>
                  <a:lnTo>
                    <a:pt x="511" y="547"/>
                  </a:lnTo>
                  <a:lnTo>
                    <a:pt x="511" y="544"/>
                  </a:lnTo>
                  <a:lnTo>
                    <a:pt x="513" y="544"/>
                  </a:lnTo>
                  <a:lnTo>
                    <a:pt x="520" y="544"/>
                  </a:lnTo>
                  <a:lnTo>
                    <a:pt x="522" y="544"/>
                  </a:lnTo>
                  <a:lnTo>
                    <a:pt x="525" y="544"/>
                  </a:lnTo>
                  <a:lnTo>
                    <a:pt x="525" y="544"/>
                  </a:lnTo>
                  <a:lnTo>
                    <a:pt x="527" y="544"/>
                  </a:lnTo>
                  <a:lnTo>
                    <a:pt x="530" y="547"/>
                  </a:lnTo>
                  <a:lnTo>
                    <a:pt x="530" y="547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44" y="537"/>
                  </a:lnTo>
                  <a:lnTo>
                    <a:pt x="544" y="535"/>
                  </a:lnTo>
                  <a:lnTo>
                    <a:pt x="544" y="535"/>
                  </a:lnTo>
                  <a:lnTo>
                    <a:pt x="549" y="535"/>
                  </a:lnTo>
                  <a:lnTo>
                    <a:pt x="558" y="533"/>
                  </a:lnTo>
                  <a:lnTo>
                    <a:pt x="560" y="533"/>
                  </a:lnTo>
                  <a:lnTo>
                    <a:pt x="565" y="530"/>
                  </a:lnTo>
                  <a:lnTo>
                    <a:pt x="570" y="528"/>
                  </a:lnTo>
                  <a:lnTo>
                    <a:pt x="572" y="525"/>
                  </a:lnTo>
                  <a:lnTo>
                    <a:pt x="577" y="521"/>
                  </a:lnTo>
                  <a:lnTo>
                    <a:pt x="579" y="521"/>
                  </a:lnTo>
                  <a:lnTo>
                    <a:pt x="579" y="521"/>
                  </a:lnTo>
                  <a:lnTo>
                    <a:pt x="582" y="518"/>
                  </a:lnTo>
                  <a:lnTo>
                    <a:pt x="584" y="516"/>
                  </a:lnTo>
                  <a:lnTo>
                    <a:pt x="586" y="514"/>
                  </a:lnTo>
                  <a:lnTo>
                    <a:pt x="589" y="514"/>
                  </a:lnTo>
                  <a:lnTo>
                    <a:pt x="591" y="511"/>
                  </a:lnTo>
                  <a:lnTo>
                    <a:pt x="593" y="509"/>
                  </a:lnTo>
                  <a:lnTo>
                    <a:pt x="593" y="509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2"/>
                  </a:lnTo>
                  <a:lnTo>
                    <a:pt x="593" y="502"/>
                  </a:lnTo>
                  <a:close/>
                  <a:moveTo>
                    <a:pt x="530" y="256"/>
                  </a:moveTo>
                  <a:lnTo>
                    <a:pt x="530" y="258"/>
                  </a:lnTo>
                  <a:lnTo>
                    <a:pt x="530" y="258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30" y="256"/>
                  </a:lnTo>
                  <a:close/>
                  <a:moveTo>
                    <a:pt x="530" y="263"/>
                  </a:moveTo>
                  <a:lnTo>
                    <a:pt x="530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5"/>
                  </a:lnTo>
                  <a:lnTo>
                    <a:pt x="527" y="268"/>
                  </a:lnTo>
                  <a:lnTo>
                    <a:pt x="527" y="270"/>
                  </a:lnTo>
                  <a:lnTo>
                    <a:pt x="530" y="275"/>
                  </a:lnTo>
                  <a:lnTo>
                    <a:pt x="527" y="277"/>
                  </a:lnTo>
                  <a:lnTo>
                    <a:pt x="527" y="277"/>
                  </a:lnTo>
                  <a:lnTo>
                    <a:pt x="527" y="279"/>
                  </a:lnTo>
                  <a:lnTo>
                    <a:pt x="530" y="279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7" y="284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9" y="289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41" y="289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4" y="294"/>
                  </a:lnTo>
                  <a:lnTo>
                    <a:pt x="546" y="291"/>
                  </a:lnTo>
                  <a:lnTo>
                    <a:pt x="549" y="291"/>
                  </a:lnTo>
                  <a:lnTo>
                    <a:pt x="549" y="289"/>
                  </a:lnTo>
                  <a:lnTo>
                    <a:pt x="546" y="286"/>
                  </a:lnTo>
                  <a:lnTo>
                    <a:pt x="546" y="284"/>
                  </a:lnTo>
                  <a:lnTo>
                    <a:pt x="546" y="277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41" y="277"/>
                  </a:lnTo>
                  <a:lnTo>
                    <a:pt x="541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2"/>
                  </a:lnTo>
                  <a:lnTo>
                    <a:pt x="541" y="272"/>
                  </a:lnTo>
                  <a:lnTo>
                    <a:pt x="541" y="272"/>
                  </a:lnTo>
                  <a:lnTo>
                    <a:pt x="541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68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3"/>
                  </a:lnTo>
                  <a:lnTo>
                    <a:pt x="537" y="263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2" y="253"/>
                  </a:lnTo>
                  <a:lnTo>
                    <a:pt x="532" y="258"/>
                  </a:lnTo>
                  <a:lnTo>
                    <a:pt x="532" y="260"/>
                  </a:lnTo>
                  <a:lnTo>
                    <a:pt x="532" y="260"/>
                  </a:lnTo>
                  <a:lnTo>
                    <a:pt x="530" y="263"/>
                  </a:lnTo>
                  <a:lnTo>
                    <a:pt x="530" y="2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6" name="Freeform 625"/>
            <p:cNvSpPr>
              <a:spLocks noEditPoints="1"/>
            </p:cNvSpPr>
            <p:nvPr/>
          </p:nvSpPr>
          <p:spPr bwMode="auto">
            <a:xfrm>
              <a:off x="6250727" y="4767780"/>
              <a:ext cx="305049" cy="254830"/>
            </a:xfrm>
            <a:custGeom>
              <a:avLst/>
              <a:gdLst>
                <a:gd name="T0" fmla="*/ 888 w 899"/>
                <a:gd name="T1" fmla="*/ 227 h 751"/>
                <a:gd name="T2" fmla="*/ 881 w 899"/>
                <a:gd name="T3" fmla="*/ 227 h 751"/>
                <a:gd name="T4" fmla="*/ 873 w 899"/>
                <a:gd name="T5" fmla="*/ 218 h 751"/>
                <a:gd name="T6" fmla="*/ 850 w 899"/>
                <a:gd name="T7" fmla="*/ 199 h 751"/>
                <a:gd name="T8" fmla="*/ 833 w 899"/>
                <a:gd name="T9" fmla="*/ 180 h 751"/>
                <a:gd name="T10" fmla="*/ 826 w 899"/>
                <a:gd name="T11" fmla="*/ 145 h 751"/>
                <a:gd name="T12" fmla="*/ 824 w 899"/>
                <a:gd name="T13" fmla="*/ 107 h 751"/>
                <a:gd name="T14" fmla="*/ 819 w 899"/>
                <a:gd name="T15" fmla="*/ 67 h 751"/>
                <a:gd name="T16" fmla="*/ 821 w 899"/>
                <a:gd name="T17" fmla="*/ 62 h 751"/>
                <a:gd name="T18" fmla="*/ 824 w 899"/>
                <a:gd name="T19" fmla="*/ 67 h 751"/>
                <a:gd name="T20" fmla="*/ 807 w 899"/>
                <a:gd name="T21" fmla="*/ 36 h 751"/>
                <a:gd name="T22" fmla="*/ 696 w 899"/>
                <a:gd name="T23" fmla="*/ 14 h 751"/>
                <a:gd name="T24" fmla="*/ 509 w 899"/>
                <a:gd name="T25" fmla="*/ 7 h 751"/>
                <a:gd name="T26" fmla="*/ 343 w 899"/>
                <a:gd name="T27" fmla="*/ 14 h 751"/>
                <a:gd name="T28" fmla="*/ 171 w 899"/>
                <a:gd name="T29" fmla="*/ 22 h 751"/>
                <a:gd name="T30" fmla="*/ 171 w 899"/>
                <a:gd name="T31" fmla="*/ 128 h 751"/>
                <a:gd name="T32" fmla="*/ 116 w 899"/>
                <a:gd name="T33" fmla="*/ 261 h 751"/>
                <a:gd name="T34" fmla="*/ 74 w 899"/>
                <a:gd name="T35" fmla="*/ 367 h 751"/>
                <a:gd name="T36" fmla="*/ 57 w 899"/>
                <a:gd name="T37" fmla="*/ 400 h 751"/>
                <a:gd name="T38" fmla="*/ 36 w 899"/>
                <a:gd name="T39" fmla="*/ 426 h 751"/>
                <a:gd name="T40" fmla="*/ 33 w 899"/>
                <a:gd name="T41" fmla="*/ 448 h 751"/>
                <a:gd name="T42" fmla="*/ 17 w 899"/>
                <a:gd name="T43" fmla="*/ 471 h 751"/>
                <a:gd name="T44" fmla="*/ 19 w 899"/>
                <a:gd name="T45" fmla="*/ 504 h 751"/>
                <a:gd name="T46" fmla="*/ 17 w 899"/>
                <a:gd name="T47" fmla="*/ 535 h 751"/>
                <a:gd name="T48" fmla="*/ 38 w 899"/>
                <a:gd name="T49" fmla="*/ 568 h 751"/>
                <a:gd name="T50" fmla="*/ 52 w 899"/>
                <a:gd name="T51" fmla="*/ 601 h 751"/>
                <a:gd name="T52" fmla="*/ 57 w 899"/>
                <a:gd name="T53" fmla="*/ 630 h 751"/>
                <a:gd name="T54" fmla="*/ 100 w 899"/>
                <a:gd name="T55" fmla="*/ 708 h 751"/>
                <a:gd name="T56" fmla="*/ 88 w 899"/>
                <a:gd name="T57" fmla="*/ 732 h 751"/>
                <a:gd name="T58" fmla="*/ 95 w 899"/>
                <a:gd name="T59" fmla="*/ 748 h 751"/>
                <a:gd name="T60" fmla="*/ 128 w 899"/>
                <a:gd name="T61" fmla="*/ 748 h 751"/>
                <a:gd name="T62" fmla="*/ 154 w 899"/>
                <a:gd name="T63" fmla="*/ 713 h 751"/>
                <a:gd name="T64" fmla="*/ 168 w 899"/>
                <a:gd name="T65" fmla="*/ 684 h 751"/>
                <a:gd name="T66" fmla="*/ 175 w 899"/>
                <a:gd name="T67" fmla="*/ 663 h 751"/>
                <a:gd name="T68" fmla="*/ 187 w 899"/>
                <a:gd name="T69" fmla="*/ 661 h 751"/>
                <a:gd name="T70" fmla="*/ 194 w 899"/>
                <a:gd name="T71" fmla="*/ 661 h 751"/>
                <a:gd name="T72" fmla="*/ 216 w 899"/>
                <a:gd name="T73" fmla="*/ 656 h 751"/>
                <a:gd name="T74" fmla="*/ 230 w 899"/>
                <a:gd name="T75" fmla="*/ 677 h 751"/>
                <a:gd name="T76" fmla="*/ 320 w 899"/>
                <a:gd name="T77" fmla="*/ 701 h 751"/>
                <a:gd name="T78" fmla="*/ 412 w 899"/>
                <a:gd name="T79" fmla="*/ 691 h 751"/>
                <a:gd name="T80" fmla="*/ 490 w 899"/>
                <a:gd name="T81" fmla="*/ 691 h 751"/>
                <a:gd name="T82" fmla="*/ 566 w 899"/>
                <a:gd name="T83" fmla="*/ 587 h 751"/>
                <a:gd name="T84" fmla="*/ 585 w 899"/>
                <a:gd name="T85" fmla="*/ 559 h 751"/>
                <a:gd name="T86" fmla="*/ 608 w 899"/>
                <a:gd name="T87" fmla="*/ 637 h 751"/>
                <a:gd name="T88" fmla="*/ 651 w 899"/>
                <a:gd name="T89" fmla="*/ 687 h 751"/>
                <a:gd name="T90" fmla="*/ 670 w 899"/>
                <a:gd name="T91" fmla="*/ 672 h 751"/>
                <a:gd name="T92" fmla="*/ 684 w 899"/>
                <a:gd name="T93" fmla="*/ 630 h 751"/>
                <a:gd name="T94" fmla="*/ 701 w 899"/>
                <a:gd name="T95" fmla="*/ 635 h 751"/>
                <a:gd name="T96" fmla="*/ 708 w 899"/>
                <a:gd name="T97" fmla="*/ 590 h 751"/>
                <a:gd name="T98" fmla="*/ 724 w 899"/>
                <a:gd name="T99" fmla="*/ 568 h 751"/>
                <a:gd name="T100" fmla="*/ 743 w 899"/>
                <a:gd name="T101" fmla="*/ 538 h 751"/>
                <a:gd name="T102" fmla="*/ 767 w 899"/>
                <a:gd name="T103" fmla="*/ 523 h 751"/>
                <a:gd name="T104" fmla="*/ 784 w 899"/>
                <a:gd name="T105" fmla="*/ 469 h 751"/>
                <a:gd name="T106" fmla="*/ 791 w 899"/>
                <a:gd name="T107" fmla="*/ 384 h 751"/>
                <a:gd name="T108" fmla="*/ 810 w 899"/>
                <a:gd name="T109" fmla="*/ 329 h 751"/>
                <a:gd name="T110" fmla="*/ 812 w 899"/>
                <a:gd name="T111" fmla="*/ 306 h 751"/>
                <a:gd name="T112" fmla="*/ 812 w 899"/>
                <a:gd name="T113" fmla="*/ 291 h 751"/>
                <a:gd name="T114" fmla="*/ 838 w 899"/>
                <a:gd name="T115" fmla="*/ 289 h 751"/>
                <a:gd name="T116" fmla="*/ 864 w 899"/>
                <a:gd name="T117" fmla="*/ 268 h 751"/>
                <a:gd name="T118" fmla="*/ 876 w 899"/>
                <a:gd name="T119" fmla="*/ 265 h 751"/>
                <a:gd name="T120" fmla="*/ 826 w 899"/>
                <a:gd name="T121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9" h="751">
                  <a:moveTo>
                    <a:pt x="899" y="237"/>
                  </a:moveTo>
                  <a:lnTo>
                    <a:pt x="899" y="237"/>
                  </a:lnTo>
                  <a:lnTo>
                    <a:pt x="899" y="237"/>
                  </a:lnTo>
                  <a:lnTo>
                    <a:pt x="897" y="235"/>
                  </a:lnTo>
                  <a:lnTo>
                    <a:pt x="895" y="232"/>
                  </a:lnTo>
                  <a:lnTo>
                    <a:pt x="895" y="232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7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30"/>
                  </a:lnTo>
                  <a:lnTo>
                    <a:pt x="888" y="230"/>
                  </a:lnTo>
                  <a:lnTo>
                    <a:pt x="885" y="230"/>
                  </a:lnTo>
                  <a:lnTo>
                    <a:pt x="885" y="230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3" y="225"/>
                  </a:lnTo>
                  <a:lnTo>
                    <a:pt x="881" y="225"/>
                  </a:lnTo>
                  <a:lnTo>
                    <a:pt x="883" y="225"/>
                  </a:lnTo>
                  <a:lnTo>
                    <a:pt x="883" y="225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1" y="223"/>
                  </a:lnTo>
                  <a:lnTo>
                    <a:pt x="881" y="225"/>
                  </a:lnTo>
                  <a:lnTo>
                    <a:pt x="881" y="225"/>
                  </a:lnTo>
                  <a:lnTo>
                    <a:pt x="878" y="227"/>
                  </a:lnTo>
                  <a:lnTo>
                    <a:pt x="876" y="225"/>
                  </a:lnTo>
                  <a:lnTo>
                    <a:pt x="873" y="223"/>
                  </a:lnTo>
                  <a:lnTo>
                    <a:pt x="871" y="220"/>
                  </a:lnTo>
                  <a:lnTo>
                    <a:pt x="871" y="218"/>
                  </a:lnTo>
                  <a:lnTo>
                    <a:pt x="873" y="218"/>
                  </a:lnTo>
                  <a:lnTo>
                    <a:pt x="873" y="216"/>
                  </a:lnTo>
                  <a:lnTo>
                    <a:pt x="873" y="216"/>
                  </a:lnTo>
                  <a:lnTo>
                    <a:pt x="871" y="216"/>
                  </a:lnTo>
                  <a:lnTo>
                    <a:pt x="869" y="213"/>
                  </a:lnTo>
                  <a:lnTo>
                    <a:pt x="866" y="211"/>
                  </a:lnTo>
                  <a:lnTo>
                    <a:pt x="864" y="209"/>
                  </a:lnTo>
                  <a:lnTo>
                    <a:pt x="864" y="206"/>
                  </a:lnTo>
                  <a:lnTo>
                    <a:pt x="857" y="206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1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2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47" y="199"/>
                  </a:lnTo>
                  <a:lnTo>
                    <a:pt x="845" y="199"/>
                  </a:lnTo>
                  <a:lnTo>
                    <a:pt x="845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0" y="199"/>
                  </a:lnTo>
                  <a:lnTo>
                    <a:pt x="840" y="197"/>
                  </a:lnTo>
                  <a:lnTo>
                    <a:pt x="838" y="194"/>
                  </a:lnTo>
                  <a:lnTo>
                    <a:pt x="838" y="192"/>
                  </a:lnTo>
                  <a:lnTo>
                    <a:pt x="836" y="192"/>
                  </a:lnTo>
                  <a:lnTo>
                    <a:pt x="836" y="190"/>
                  </a:lnTo>
                  <a:lnTo>
                    <a:pt x="836" y="187"/>
                  </a:lnTo>
                  <a:lnTo>
                    <a:pt x="833" y="183"/>
                  </a:lnTo>
                  <a:lnTo>
                    <a:pt x="833" y="180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68"/>
                  </a:lnTo>
                  <a:lnTo>
                    <a:pt x="828" y="156"/>
                  </a:lnTo>
                  <a:lnTo>
                    <a:pt x="828" y="154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49"/>
                  </a:lnTo>
                  <a:lnTo>
                    <a:pt x="826" y="147"/>
                  </a:lnTo>
                  <a:lnTo>
                    <a:pt x="826" y="147"/>
                  </a:lnTo>
                  <a:lnTo>
                    <a:pt x="826" y="145"/>
                  </a:lnTo>
                  <a:lnTo>
                    <a:pt x="828" y="145"/>
                  </a:lnTo>
                  <a:lnTo>
                    <a:pt x="828" y="142"/>
                  </a:lnTo>
                  <a:lnTo>
                    <a:pt x="828" y="140"/>
                  </a:lnTo>
                  <a:lnTo>
                    <a:pt x="826" y="138"/>
                  </a:lnTo>
                  <a:lnTo>
                    <a:pt x="824" y="128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6" y="121"/>
                  </a:lnTo>
                  <a:lnTo>
                    <a:pt x="826" y="119"/>
                  </a:lnTo>
                  <a:lnTo>
                    <a:pt x="824" y="116"/>
                  </a:lnTo>
                  <a:lnTo>
                    <a:pt x="824" y="114"/>
                  </a:lnTo>
                  <a:lnTo>
                    <a:pt x="824" y="112"/>
                  </a:lnTo>
                  <a:lnTo>
                    <a:pt x="824" y="109"/>
                  </a:lnTo>
                  <a:lnTo>
                    <a:pt x="824" y="107"/>
                  </a:lnTo>
                  <a:lnTo>
                    <a:pt x="824" y="104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6" y="102"/>
                  </a:lnTo>
                  <a:lnTo>
                    <a:pt x="826" y="100"/>
                  </a:lnTo>
                  <a:lnTo>
                    <a:pt x="826" y="100"/>
                  </a:lnTo>
                  <a:lnTo>
                    <a:pt x="826" y="95"/>
                  </a:lnTo>
                  <a:lnTo>
                    <a:pt x="824" y="88"/>
                  </a:lnTo>
                  <a:lnTo>
                    <a:pt x="821" y="85"/>
                  </a:lnTo>
                  <a:lnTo>
                    <a:pt x="821" y="78"/>
                  </a:lnTo>
                  <a:lnTo>
                    <a:pt x="821" y="74"/>
                  </a:lnTo>
                  <a:lnTo>
                    <a:pt x="819" y="71"/>
                  </a:lnTo>
                  <a:lnTo>
                    <a:pt x="819" y="69"/>
                  </a:lnTo>
                  <a:lnTo>
                    <a:pt x="819" y="69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59"/>
                  </a:lnTo>
                  <a:lnTo>
                    <a:pt x="819" y="59"/>
                  </a:lnTo>
                  <a:lnTo>
                    <a:pt x="819" y="57"/>
                  </a:lnTo>
                  <a:lnTo>
                    <a:pt x="821" y="57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4" y="62"/>
                  </a:lnTo>
                  <a:lnTo>
                    <a:pt x="824" y="62"/>
                  </a:lnTo>
                  <a:lnTo>
                    <a:pt x="826" y="62"/>
                  </a:lnTo>
                  <a:lnTo>
                    <a:pt x="826" y="64"/>
                  </a:lnTo>
                  <a:lnTo>
                    <a:pt x="826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9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4" y="67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6" y="69"/>
                  </a:lnTo>
                  <a:lnTo>
                    <a:pt x="826" y="71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31" y="69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24" y="59"/>
                  </a:lnTo>
                  <a:lnTo>
                    <a:pt x="819" y="55"/>
                  </a:lnTo>
                  <a:lnTo>
                    <a:pt x="812" y="45"/>
                  </a:lnTo>
                  <a:lnTo>
                    <a:pt x="810" y="38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3"/>
                  </a:lnTo>
                  <a:lnTo>
                    <a:pt x="807" y="33"/>
                  </a:lnTo>
                  <a:lnTo>
                    <a:pt x="807" y="31"/>
                  </a:lnTo>
                  <a:lnTo>
                    <a:pt x="807" y="24"/>
                  </a:lnTo>
                  <a:lnTo>
                    <a:pt x="807" y="17"/>
                  </a:lnTo>
                  <a:lnTo>
                    <a:pt x="807" y="17"/>
                  </a:lnTo>
                  <a:lnTo>
                    <a:pt x="805" y="14"/>
                  </a:lnTo>
                  <a:lnTo>
                    <a:pt x="805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795" y="14"/>
                  </a:lnTo>
                  <a:lnTo>
                    <a:pt x="781" y="14"/>
                  </a:lnTo>
                  <a:lnTo>
                    <a:pt x="769" y="14"/>
                  </a:lnTo>
                  <a:lnTo>
                    <a:pt x="746" y="14"/>
                  </a:lnTo>
                  <a:lnTo>
                    <a:pt x="731" y="14"/>
                  </a:lnTo>
                  <a:lnTo>
                    <a:pt x="696" y="14"/>
                  </a:lnTo>
                  <a:lnTo>
                    <a:pt x="682" y="14"/>
                  </a:lnTo>
                  <a:lnTo>
                    <a:pt x="670" y="14"/>
                  </a:lnTo>
                  <a:lnTo>
                    <a:pt x="620" y="14"/>
                  </a:lnTo>
                  <a:lnTo>
                    <a:pt x="608" y="14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6" y="14"/>
                  </a:lnTo>
                  <a:lnTo>
                    <a:pt x="519" y="10"/>
                  </a:lnTo>
                  <a:lnTo>
                    <a:pt x="519" y="5"/>
                  </a:lnTo>
                  <a:lnTo>
                    <a:pt x="519" y="3"/>
                  </a:lnTo>
                  <a:lnTo>
                    <a:pt x="519" y="3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4" y="0"/>
                  </a:lnTo>
                  <a:lnTo>
                    <a:pt x="514" y="0"/>
                  </a:lnTo>
                  <a:lnTo>
                    <a:pt x="511" y="3"/>
                  </a:lnTo>
                  <a:lnTo>
                    <a:pt x="509" y="7"/>
                  </a:lnTo>
                  <a:lnTo>
                    <a:pt x="509" y="7"/>
                  </a:lnTo>
                  <a:lnTo>
                    <a:pt x="507" y="14"/>
                  </a:lnTo>
                  <a:lnTo>
                    <a:pt x="507" y="14"/>
                  </a:lnTo>
                  <a:lnTo>
                    <a:pt x="500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62" y="14"/>
                  </a:lnTo>
                  <a:lnTo>
                    <a:pt x="457" y="14"/>
                  </a:lnTo>
                  <a:lnTo>
                    <a:pt x="436" y="14"/>
                  </a:lnTo>
                  <a:lnTo>
                    <a:pt x="431" y="14"/>
                  </a:lnTo>
                  <a:lnTo>
                    <a:pt x="426" y="14"/>
                  </a:lnTo>
                  <a:lnTo>
                    <a:pt x="410" y="14"/>
                  </a:lnTo>
                  <a:lnTo>
                    <a:pt x="405" y="14"/>
                  </a:lnTo>
                  <a:lnTo>
                    <a:pt x="384" y="14"/>
                  </a:lnTo>
                  <a:lnTo>
                    <a:pt x="379" y="14"/>
                  </a:lnTo>
                  <a:lnTo>
                    <a:pt x="374" y="14"/>
                  </a:lnTo>
                  <a:lnTo>
                    <a:pt x="348" y="14"/>
                  </a:lnTo>
                  <a:lnTo>
                    <a:pt x="343" y="14"/>
                  </a:lnTo>
                  <a:lnTo>
                    <a:pt x="332" y="14"/>
                  </a:lnTo>
                  <a:lnTo>
                    <a:pt x="327" y="14"/>
                  </a:lnTo>
                  <a:lnTo>
                    <a:pt x="322" y="14"/>
                  </a:lnTo>
                  <a:lnTo>
                    <a:pt x="296" y="14"/>
                  </a:lnTo>
                  <a:lnTo>
                    <a:pt x="291" y="14"/>
                  </a:lnTo>
                  <a:lnTo>
                    <a:pt x="270" y="14"/>
                  </a:lnTo>
                  <a:lnTo>
                    <a:pt x="265" y="14"/>
                  </a:lnTo>
                  <a:lnTo>
                    <a:pt x="258" y="14"/>
                  </a:lnTo>
                  <a:lnTo>
                    <a:pt x="244" y="14"/>
                  </a:lnTo>
                  <a:lnTo>
                    <a:pt x="239" y="14"/>
                  </a:lnTo>
                  <a:lnTo>
                    <a:pt x="227" y="14"/>
                  </a:lnTo>
                  <a:lnTo>
                    <a:pt x="223" y="14"/>
                  </a:lnTo>
                  <a:lnTo>
                    <a:pt x="218" y="14"/>
                  </a:lnTo>
                  <a:lnTo>
                    <a:pt x="201" y="14"/>
                  </a:lnTo>
                  <a:lnTo>
                    <a:pt x="197" y="14"/>
                  </a:lnTo>
                  <a:lnTo>
                    <a:pt x="175" y="14"/>
                  </a:lnTo>
                  <a:lnTo>
                    <a:pt x="171" y="14"/>
                  </a:lnTo>
                  <a:lnTo>
                    <a:pt x="171" y="22"/>
                  </a:lnTo>
                  <a:lnTo>
                    <a:pt x="171" y="29"/>
                  </a:lnTo>
                  <a:lnTo>
                    <a:pt x="171" y="50"/>
                  </a:lnTo>
                  <a:lnTo>
                    <a:pt x="171" y="57"/>
                  </a:lnTo>
                  <a:lnTo>
                    <a:pt x="171" y="64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71" y="109"/>
                  </a:lnTo>
                  <a:lnTo>
                    <a:pt x="171" y="116"/>
                  </a:lnTo>
                  <a:lnTo>
                    <a:pt x="171" y="12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4" y="128"/>
                  </a:lnTo>
                  <a:lnTo>
                    <a:pt x="156" y="128"/>
                  </a:lnTo>
                  <a:lnTo>
                    <a:pt x="149" y="128"/>
                  </a:lnTo>
                  <a:lnTo>
                    <a:pt x="145" y="128"/>
                  </a:lnTo>
                  <a:lnTo>
                    <a:pt x="138" y="128"/>
                  </a:lnTo>
                  <a:lnTo>
                    <a:pt x="130" y="128"/>
                  </a:lnTo>
                  <a:lnTo>
                    <a:pt x="126" y="128"/>
                  </a:lnTo>
                  <a:lnTo>
                    <a:pt x="116" y="128"/>
                  </a:lnTo>
                  <a:lnTo>
                    <a:pt x="116" y="156"/>
                  </a:lnTo>
                  <a:lnTo>
                    <a:pt x="116" y="168"/>
                  </a:lnTo>
                  <a:lnTo>
                    <a:pt x="116" y="183"/>
                  </a:lnTo>
                  <a:lnTo>
                    <a:pt x="116" y="194"/>
                  </a:lnTo>
                  <a:lnTo>
                    <a:pt x="116" y="209"/>
                  </a:lnTo>
                  <a:lnTo>
                    <a:pt x="116" y="220"/>
                  </a:lnTo>
                  <a:lnTo>
                    <a:pt x="116" y="235"/>
                  </a:lnTo>
                  <a:lnTo>
                    <a:pt x="116" y="246"/>
                  </a:lnTo>
                  <a:lnTo>
                    <a:pt x="116" y="261"/>
                  </a:lnTo>
                  <a:lnTo>
                    <a:pt x="116" y="272"/>
                  </a:lnTo>
                  <a:lnTo>
                    <a:pt x="116" y="287"/>
                  </a:lnTo>
                  <a:lnTo>
                    <a:pt x="116" y="298"/>
                  </a:lnTo>
                  <a:lnTo>
                    <a:pt x="116" y="313"/>
                  </a:lnTo>
                  <a:lnTo>
                    <a:pt x="116" y="325"/>
                  </a:lnTo>
                  <a:lnTo>
                    <a:pt x="116" y="339"/>
                  </a:lnTo>
                  <a:lnTo>
                    <a:pt x="116" y="351"/>
                  </a:lnTo>
                  <a:lnTo>
                    <a:pt x="116" y="362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09" y="365"/>
                  </a:lnTo>
                  <a:lnTo>
                    <a:pt x="102" y="365"/>
                  </a:lnTo>
                  <a:lnTo>
                    <a:pt x="97" y="365"/>
                  </a:lnTo>
                  <a:lnTo>
                    <a:pt x="93" y="365"/>
                  </a:lnTo>
                  <a:lnTo>
                    <a:pt x="86" y="367"/>
                  </a:lnTo>
                  <a:lnTo>
                    <a:pt x="81" y="369"/>
                  </a:lnTo>
                  <a:lnTo>
                    <a:pt x="74" y="367"/>
                  </a:lnTo>
                  <a:lnTo>
                    <a:pt x="71" y="367"/>
                  </a:lnTo>
                  <a:lnTo>
                    <a:pt x="69" y="367"/>
                  </a:lnTo>
                  <a:lnTo>
                    <a:pt x="69" y="369"/>
                  </a:lnTo>
                  <a:lnTo>
                    <a:pt x="64" y="372"/>
                  </a:lnTo>
                  <a:lnTo>
                    <a:pt x="62" y="374"/>
                  </a:lnTo>
                  <a:lnTo>
                    <a:pt x="59" y="377"/>
                  </a:lnTo>
                  <a:lnTo>
                    <a:pt x="59" y="379"/>
                  </a:lnTo>
                  <a:lnTo>
                    <a:pt x="59" y="379"/>
                  </a:lnTo>
                  <a:lnTo>
                    <a:pt x="59" y="381"/>
                  </a:lnTo>
                  <a:lnTo>
                    <a:pt x="62" y="381"/>
                  </a:lnTo>
                  <a:lnTo>
                    <a:pt x="62" y="384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2" y="393"/>
                  </a:lnTo>
                  <a:lnTo>
                    <a:pt x="62" y="396"/>
                  </a:lnTo>
                  <a:lnTo>
                    <a:pt x="59" y="400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0"/>
                  </a:lnTo>
                  <a:lnTo>
                    <a:pt x="55" y="403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0" y="412"/>
                  </a:lnTo>
                  <a:lnTo>
                    <a:pt x="48" y="412"/>
                  </a:lnTo>
                  <a:lnTo>
                    <a:pt x="48" y="414"/>
                  </a:lnTo>
                  <a:lnTo>
                    <a:pt x="45" y="414"/>
                  </a:lnTo>
                  <a:lnTo>
                    <a:pt x="45" y="417"/>
                  </a:lnTo>
                  <a:lnTo>
                    <a:pt x="48" y="419"/>
                  </a:lnTo>
                  <a:lnTo>
                    <a:pt x="48" y="419"/>
                  </a:lnTo>
                  <a:lnTo>
                    <a:pt x="48" y="422"/>
                  </a:lnTo>
                  <a:lnTo>
                    <a:pt x="48" y="422"/>
                  </a:lnTo>
                  <a:lnTo>
                    <a:pt x="48" y="424"/>
                  </a:lnTo>
                  <a:lnTo>
                    <a:pt x="48" y="424"/>
                  </a:lnTo>
                  <a:lnTo>
                    <a:pt x="36" y="426"/>
                  </a:lnTo>
                  <a:lnTo>
                    <a:pt x="33" y="429"/>
                  </a:lnTo>
                  <a:lnTo>
                    <a:pt x="31" y="429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3" y="436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3" y="443"/>
                  </a:lnTo>
                  <a:lnTo>
                    <a:pt x="33" y="443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8" y="448"/>
                  </a:lnTo>
                  <a:lnTo>
                    <a:pt x="41" y="450"/>
                  </a:lnTo>
                  <a:lnTo>
                    <a:pt x="41" y="450"/>
                  </a:lnTo>
                  <a:lnTo>
                    <a:pt x="41" y="452"/>
                  </a:lnTo>
                  <a:lnTo>
                    <a:pt x="41" y="452"/>
                  </a:lnTo>
                  <a:lnTo>
                    <a:pt x="41" y="455"/>
                  </a:lnTo>
                  <a:lnTo>
                    <a:pt x="38" y="455"/>
                  </a:lnTo>
                  <a:lnTo>
                    <a:pt x="38" y="455"/>
                  </a:lnTo>
                  <a:lnTo>
                    <a:pt x="36" y="455"/>
                  </a:lnTo>
                  <a:lnTo>
                    <a:pt x="33" y="457"/>
                  </a:lnTo>
                  <a:lnTo>
                    <a:pt x="33" y="459"/>
                  </a:lnTo>
                  <a:lnTo>
                    <a:pt x="24" y="462"/>
                  </a:lnTo>
                  <a:lnTo>
                    <a:pt x="22" y="464"/>
                  </a:lnTo>
                  <a:lnTo>
                    <a:pt x="22" y="464"/>
                  </a:lnTo>
                  <a:lnTo>
                    <a:pt x="22" y="467"/>
                  </a:lnTo>
                  <a:lnTo>
                    <a:pt x="17" y="471"/>
                  </a:lnTo>
                  <a:lnTo>
                    <a:pt x="15" y="474"/>
                  </a:lnTo>
                  <a:lnTo>
                    <a:pt x="15" y="474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8"/>
                  </a:lnTo>
                  <a:lnTo>
                    <a:pt x="17" y="478"/>
                  </a:lnTo>
                  <a:lnTo>
                    <a:pt x="19" y="481"/>
                  </a:lnTo>
                  <a:lnTo>
                    <a:pt x="22" y="483"/>
                  </a:lnTo>
                  <a:lnTo>
                    <a:pt x="22" y="485"/>
                  </a:lnTo>
                  <a:lnTo>
                    <a:pt x="22" y="490"/>
                  </a:lnTo>
                  <a:lnTo>
                    <a:pt x="24" y="490"/>
                  </a:lnTo>
                  <a:lnTo>
                    <a:pt x="24" y="493"/>
                  </a:lnTo>
                  <a:lnTo>
                    <a:pt x="26" y="495"/>
                  </a:lnTo>
                  <a:lnTo>
                    <a:pt x="26" y="495"/>
                  </a:lnTo>
                  <a:lnTo>
                    <a:pt x="26" y="497"/>
                  </a:lnTo>
                  <a:lnTo>
                    <a:pt x="24" y="500"/>
                  </a:lnTo>
                  <a:lnTo>
                    <a:pt x="19" y="504"/>
                  </a:lnTo>
                  <a:lnTo>
                    <a:pt x="17" y="507"/>
                  </a:lnTo>
                  <a:lnTo>
                    <a:pt x="12" y="509"/>
                  </a:lnTo>
                  <a:lnTo>
                    <a:pt x="12" y="509"/>
                  </a:lnTo>
                  <a:lnTo>
                    <a:pt x="10" y="511"/>
                  </a:lnTo>
                  <a:lnTo>
                    <a:pt x="7" y="511"/>
                  </a:lnTo>
                  <a:lnTo>
                    <a:pt x="3" y="521"/>
                  </a:lnTo>
                  <a:lnTo>
                    <a:pt x="3" y="526"/>
                  </a:lnTo>
                  <a:lnTo>
                    <a:pt x="0" y="52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3" y="530"/>
                  </a:lnTo>
                  <a:lnTo>
                    <a:pt x="5" y="533"/>
                  </a:lnTo>
                  <a:lnTo>
                    <a:pt x="5" y="535"/>
                  </a:lnTo>
                  <a:lnTo>
                    <a:pt x="7" y="535"/>
                  </a:lnTo>
                  <a:lnTo>
                    <a:pt x="10" y="535"/>
                  </a:lnTo>
                  <a:lnTo>
                    <a:pt x="12" y="535"/>
                  </a:lnTo>
                  <a:lnTo>
                    <a:pt x="15" y="535"/>
                  </a:lnTo>
                  <a:lnTo>
                    <a:pt x="17" y="535"/>
                  </a:lnTo>
                  <a:lnTo>
                    <a:pt x="19" y="533"/>
                  </a:lnTo>
                  <a:lnTo>
                    <a:pt x="22" y="533"/>
                  </a:lnTo>
                  <a:lnTo>
                    <a:pt x="22" y="530"/>
                  </a:lnTo>
                  <a:lnTo>
                    <a:pt x="29" y="535"/>
                  </a:lnTo>
                  <a:lnTo>
                    <a:pt x="33" y="535"/>
                  </a:lnTo>
                  <a:lnTo>
                    <a:pt x="36" y="538"/>
                  </a:lnTo>
                  <a:lnTo>
                    <a:pt x="33" y="542"/>
                  </a:lnTo>
                  <a:lnTo>
                    <a:pt x="31" y="545"/>
                  </a:lnTo>
                  <a:lnTo>
                    <a:pt x="31" y="545"/>
                  </a:lnTo>
                  <a:lnTo>
                    <a:pt x="33" y="549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4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8" y="568"/>
                  </a:lnTo>
                  <a:lnTo>
                    <a:pt x="41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8"/>
                  </a:lnTo>
                  <a:lnTo>
                    <a:pt x="43" y="571"/>
                  </a:lnTo>
                  <a:lnTo>
                    <a:pt x="41" y="587"/>
                  </a:lnTo>
                  <a:lnTo>
                    <a:pt x="41" y="590"/>
                  </a:lnTo>
                  <a:lnTo>
                    <a:pt x="41" y="592"/>
                  </a:lnTo>
                  <a:lnTo>
                    <a:pt x="43" y="594"/>
                  </a:lnTo>
                  <a:lnTo>
                    <a:pt x="45" y="597"/>
                  </a:lnTo>
                  <a:lnTo>
                    <a:pt x="48" y="597"/>
                  </a:lnTo>
                  <a:lnTo>
                    <a:pt x="50" y="599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4"/>
                  </a:lnTo>
                  <a:lnTo>
                    <a:pt x="57" y="601"/>
                  </a:lnTo>
                  <a:lnTo>
                    <a:pt x="59" y="601"/>
                  </a:lnTo>
                  <a:lnTo>
                    <a:pt x="59" y="604"/>
                  </a:lnTo>
                  <a:lnTo>
                    <a:pt x="62" y="606"/>
                  </a:lnTo>
                  <a:lnTo>
                    <a:pt x="62" y="611"/>
                  </a:lnTo>
                  <a:lnTo>
                    <a:pt x="62" y="611"/>
                  </a:lnTo>
                  <a:lnTo>
                    <a:pt x="62" y="613"/>
                  </a:lnTo>
                  <a:lnTo>
                    <a:pt x="62" y="613"/>
                  </a:lnTo>
                  <a:lnTo>
                    <a:pt x="62" y="616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64" y="642"/>
                  </a:lnTo>
                  <a:lnTo>
                    <a:pt x="71" y="646"/>
                  </a:lnTo>
                  <a:lnTo>
                    <a:pt x="81" y="656"/>
                  </a:lnTo>
                  <a:lnTo>
                    <a:pt x="90" y="670"/>
                  </a:lnTo>
                  <a:lnTo>
                    <a:pt x="97" y="684"/>
                  </a:lnTo>
                  <a:lnTo>
                    <a:pt x="100" y="687"/>
                  </a:lnTo>
                  <a:lnTo>
                    <a:pt x="100" y="696"/>
                  </a:lnTo>
                  <a:lnTo>
                    <a:pt x="100" y="696"/>
                  </a:lnTo>
                  <a:lnTo>
                    <a:pt x="100" y="698"/>
                  </a:lnTo>
                  <a:lnTo>
                    <a:pt x="97" y="701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100" y="710"/>
                  </a:lnTo>
                  <a:lnTo>
                    <a:pt x="100" y="710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97" y="717"/>
                  </a:lnTo>
                  <a:lnTo>
                    <a:pt x="100" y="717"/>
                  </a:lnTo>
                  <a:lnTo>
                    <a:pt x="97" y="717"/>
                  </a:lnTo>
                  <a:lnTo>
                    <a:pt x="97" y="720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3" y="722"/>
                  </a:lnTo>
                  <a:lnTo>
                    <a:pt x="93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88" y="732"/>
                  </a:lnTo>
                  <a:lnTo>
                    <a:pt x="88" y="732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3" y="734"/>
                  </a:lnTo>
                  <a:lnTo>
                    <a:pt x="93" y="732"/>
                  </a:lnTo>
                  <a:lnTo>
                    <a:pt x="95" y="732"/>
                  </a:lnTo>
                  <a:lnTo>
                    <a:pt x="95" y="734"/>
                  </a:lnTo>
                  <a:lnTo>
                    <a:pt x="95" y="736"/>
                  </a:lnTo>
                  <a:lnTo>
                    <a:pt x="95" y="739"/>
                  </a:lnTo>
                  <a:lnTo>
                    <a:pt x="93" y="741"/>
                  </a:lnTo>
                  <a:lnTo>
                    <a:pt x="90" y="743"/>
                  </a:lnTo>
                  <a:lnTo>
                    <a:pt x="90" y="743"/>
                  </a:lnTo>
                  <a:lnTo>
                    <a:pt x="90" y="746"/>
                  </a:lnTo>
                  <a:lnTo>
                    <a:pt x="90" y="746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5" y="748"/>
                  </a:lnTo>
                  <a:lnTo>
                    <a:pt x="95" y="746"/>
                  </a:lnTo>
                  <a:lnTo>
                    <a:pt x="97" y="746"/>
                  </a:lnTo>
                  <a:lnTo>
                    <a:pt x="97" y="746"/>
                  </a:lnTo>
                  <a:lnTo>
                    <a:pt x="97" y="748"/>
                  </a:lnTo>
                  <a:lnTo>
                    <a:pt x="100" y="748"/>
                  </a:lnTo>
                  <a:lnTo>
                    <a:pt x="100" y="748"/>
                  </a:lnTo>
                  <a:lnTo>
                    <a:pt x="102" y="748"/>
                  </a:lnTo>
                  <a:lnTo>
                    <a:pt x="104" y="748"/>
                  </a:lnTo>
                  <a:lnTo>
                    <a:pt x="104" y="748"/>
                  </a:lnTo>
                  <a:lnTo>
                    <a:pt x="107" y="748"/>
                  </a:lnTo>
                  <a:lnTo>
                    <a:pt x="107" y="748"/>
                  </a:lnTo>
                  <a:lnTo>
                    <a:pt x="112" y="748"/>
                  </a:lnTo>
                  <a:lnTo>
                    <a:pt x="114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9" y="748"/>
                  </a:lnTo>
                  <a:lnTo>
                    <a:pt x="123" y="751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30" y="746"/>
                  </a:lnTo>
                  <a:lnTo>
                    <a:pt x="133" y="743"/>
                  </a:lnTo>
                  <a:lnTo>
                    <a:pt x="138" y="741"/>
                  </a:lnTo>
                  <a:lnTo>
                    <a:pt x="140" y="741"/>
                  </a:lnTo>
                  <a:lnTo>
                    <a:pt x="145" y="741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2"/>
                  </a:lnTo>
                  <a:lnTo>
                    <a:pt x="147" y="732"/>
                  </a:lnTo>
                  <a:lnTo>
                    <a:pt x="149" y="732"/>
                  </a:lnTo>
                  <a:lnTo>
                    <a:pt x="154" y="724"/>
                  </a:lnTo>
                  <a:lnTo>
                    <a:pt x="154" y="722"/>
                  </a:lnTo>
                  <a:lnTo>
                    <a:pt x="154" y="722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56" y="710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6" y="687"/>
                  </a:lnTo>
                  <a:lnTo>
                    <a:pt x="166" y="684"/>
                  </a:lnTo>
                  <a:lnTo>
                    <a:pt x="168" y="684"/>
                  </a:lnTo>
                  <a:lnTo>
                    <a:pt x="168" y="682"/>
                  </a:lnTo>
                  <a:lnTo>
                    <a:pt x="171" y="682"/>
                  </a:lnTo>
                  <a:lnTo>
                    <a:pt x="171" y="680"/>
                  </a:lnTo>
                  <a:lnTo>
                    <a:pt x="171" y="680"/>
                  </a:lnTo>
                  <a:lnTo>
                    <a:pt x="171" y="677"/>
                  </a:lnTo>
                  <a:lnTo>
                    <a:pt x="173" y="675"/>
                  </a:lnTo>
                  <a:lnTo>
                    <a:pt x="173" y="675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80" y="663"/>
                  </a:lnTo>
                  <a:lnTo>
                    <a:pt x="180" y="663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7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204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11" y="658"/>
                  </a:lnTo>
                  <a:lnTo>
                    <a:pt x="211" y="658"/>
                  </a:lnTo>
                  <a:lnTo>
                    <a:pt x="213" y="656"/>
                  </a:lnTo>
                  <a:lnTo>
                    <a:pt x="213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70"/>
                  </a:lnTo>
                  <a:lnTo>
                    <a:pt x="220" y="670"/>
                  </a:lnTo>
                  <a:lnTo>
                    <a:pt x="223" y="670"/>
                  </a:lnTo>
                  <a:lnTo>
                    <a:pt x="223" y="670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30" y="677"/>
                  </a:lnTo>
                  <a:lnTo>
                    <a:pt x="230" y="677"/>
                  </a:lnTo>
                  <a:lnTo>
                    <a:pt x="230" y="680"/>
                  </a:lnTo>
                  <a:lnTo>
                    <a:pt x="230" y="680"/>
                  </a:lnTo>
                  <a:lnTo>
                    <a:pt x="235" y="680"/>
                  </a:lnTo>
                  <a:lnTo>
                    <a:pt x="244" y="691"/>
                  </a:lnTo>
                  <a:lnTo>
                    <a:pt x="256" y="703"/>
                  </a:lnTo>
                  <a:lnTo>
                    <a:pt x="258" y="706"/>
                  </a:lnTo>
                  <a:lnTo>
                    <a:pt x="258" y="706"/>
                  </a:lnTo>
                  <a:lnTo>
                    <a:pt x="261" y="706"/>
                  </a:lnTo>
                  <a:lnTo>
                    <a:pt x="263" y="706"/>
                  </a:lnTo>
                  <a:lnTo>
                    <a:pt x="282" y="701"/>
                  </a:lnTo>
                  <a:lnTo>
                    <a:pt x="296" y="698"/>
                  </a:lnTo>
                  <a:lnTo>
                    <a:pt x="298" y="701"/>
                  </a:lnTo>
                  <a:lnTo>
                    <a:pt x="308" y="701"/>
                  </a:lnTo>
                  <a:lnTo>
                    <a:pt x="310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20" y="701"/>
                  </a:lnTo>
                  <a:lnTo>
                    <a:pt x="324" y="701"/>
                  </a:lnTo>
                  <a:lnTo>
                    <a:pt x="327" y="701"/>
                  </a:lnTo>
                  <a:lnTo>
                    <a:pt x="327" y="701"/>
                  </a:lnTo>
                  <a:lnTo>
                    <a:pt x="332" y="713"/>
                  </a:lnTo>
                  <a:lnTo>
                    <a:pt x="334" y="715"/>
                  </a:lnTo>
                  <a:lnTo>
                    <a:pt x="355" y="715"/>
                  </a:lnTo>
                  <a:lnTo>
                    <a:pt x="377" y="715"/>
                  </a:lnTo>
                  <a:lnTo>
                    <a:pt x="377" y="715"/>
                  </a:lnTo>
                  <a:lnTo>
                    <a:pt x="377" y="713"/>
                  </a:lnTo>
                  <a:lnTo>
                    <a:pt x="377" y="713"/>
                  </a:lnTo>
                  <a:lnTo>
                    <a:pt x="377" y="710"/>
                  </a:lnTo>
                  <a:lnTo>
                    <a:pt x="377" y="708"/>
                  </a:lnTo>
                  <a:lnTo>
                    <a:pt x="381" y="703"/>
                  </a:lnTo>
                  <a:lnTo>
                    <a:pt x="386" y="701"/>
                  </a:lnTo>
                  <a:lnTo>
                    <a:pt x="386" y="701"/>
                  </a:lnTo>
                  <a:lnTo>
                    <a:pt x="393" y="696"/>
                  </a:lnTo>
                  <a:lnTo>
                    <a:pt x="400" y="694"/>
                  </a:lnTo>
                  <a:lnTo>
                    <a:pt x="412" y="691"/>
                  </a:lnTo>
                  <a:lnTo>
                    <a:pt x="417" y="687"/>
                  </a:lnTo>
                  <a:lnTo>
                    <a:pt x="419" y="684"/>
                  </a:lnTo>
                  <a:lnTo>
                    <a:pt x="419" y="675"/>
                  </a:lnTo>
                  <a:lnTo>
                    <a:pt x="419" y="675"/>
                  </a:lnTo>
                  <a:lnTo>
                    <a:pt x="424" y="672"/>
                  </a:lnTo>
                  <a:lnTo>
                    <a:pt x="438" y="665"/>
                  </a:lnTo>
                  <a:lnTo>
                    <a:pt x="440" y="663"/>
                  </a:lnTo>
                  <a:lnTo>
                    <a:pt x="452" y="672"/>
                  </a:lnTo>
                  <a:lnTo>
                    <a:pt x="464" y="680"/>
                  </a:lnTo>
                  <a:lnTo>
                    <a:pt x="478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3" y="694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90" y="691"/>
                  </a:lnTo>
                  <a:lnTo>
                    <a:pt x="490" y="691"/>
                  </a:lnTo>
                  <a:lnTo>
                    <a:pt x="502" y="691"/>
                  </a:lnTo>
                  <a:lnTo>
                    <a:pt x="504" y="689"/>
                  </a:lnTo>
                  <a:lnTo>
                    <a:pt x="516" y="677"/>
                  </a:lnTo>
                  <a:lnTo>
                    <a:pt x="528" y="668"/>
                  </a:lnTo>
                  <a:lnTo>
                    <a:pt x="535" y="661"/>
                  </a:lnTo>
                  <a:lnTo>
                    <a:pt x="535" y="658"/>
                  </a:lnTo>
                  <a:lnTo>
                    <a:pt x="540" y="653"/>
                  </a:lnTo>
                  <a:lnTo>
                    <a:pt x="542" y="644"/>
                  </a:lnTo>
                  <a:lnTo>
                    <a:pt x="542" y="644"/>
                  </a:lnTo>
                  <a:lnTo>
                    <a:pt x="556" y="632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68" y="618"/>
                  </a:lnTo>
                  <a:lnTo>
                    <a:pt x="566" y="611"/>
                  </a:lnTo>
                  <a:lnTo>
                    <a:pt x="563" y="609"/>
                  </a:lnTo>
                  <a:lnTo>
                    <a:pt x="563" y="601"/>
                  </a:lnTo>
                  <a:lnTo>
                    <a:pt x="566" y="594"/>
                  </a:lnTo>
                  <a:lnTo>
                    <a:pt x="566" y="587"/>
                  </a:lnTo>
                  <a:lnTo>
                    <a:pt x="566" y="587"/>
                  </a:lnTo>
                  <a:lnTo>
                    <a:pt x="563" y="587"/>
                  </a:lnTo>
                  <a:lnTo>
                    <a:pt x="563" y="585"/>
                  </a:lnTo>
                  <a:lnTo>
                    <a:pt x="549" y="571"/>
                  </a:lnTo>
                  <a:lnTo>
                    <a:pt x="568" y="571"/>
                  </a:lnTo>
                  <a:lnTo>
                    <a:pt x="585" y="571"/>
                  </a:lnTo>
                  <a:lnTo>
                    <a:pt x="587" y="568"/>
                  </a:lnTo>
                  <a:lnTo>
                    <a:pt x="587" y="568"/>
                  </a:lnTo>
                  <a:lnTo>
                    <a:pt x="585" y="568"/>
                  </a:lnTo>
                  <a:lnTo>
                    <a:pt x="585" y="566"/>
                  </a:lnTo>
                  <a:lnTo>
                    <a:pt x="585" y="564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611" y="559"/>
                  </a:lnTo>
                  <a:lnTo>
                    <a:pt x="611" y="564"/>
                  </a:lnTo>
                  <a:lnTo>
                    <a:pt x="606" y="573"/>
                  </a:lnTo>
                  <a:lnTo>
                    <a:pt x="608" y="580"/>
                  </a:lnTo>
                  <a:lnTo>
                    <a:pt x="606" y="587"/>
                  </a:lnTo>
                  <a:lnTo>
                    <a:pt x="606" y="587"/>
                  </a:lnTo>
                  <a:lnTo>
                    <a:pt x="606" y="590"/>
                  </a:lnTo>
                  <a:lnTo>
                    <a:pt x="606" y="590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6" y="613"/>
                  </a:lnTo>
                  <a:lnTo>
                    <a:pt x="608" y="632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7"/>
                  </a:lnTo>
                  <a:lnTo>
                    <a:pt x="606" y="637"/>
                  </a:lnTo>
                  <a:lnTo>
                    <a:pt x="606" y="639"/>
                  </a:lnTo>
                  <a:lnTo>
                    <a:pt x="608" y="639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5" y="649"/>
                  </a:lnTo>
                  <a:lnTo>
                    <a:pt x="637" y="658"/>
                  </a:lnTo>
                  <a:lnTo>
                    <a:pt x="649" y="668"/>
                  </a:lnTo>
                  <a:lnTo>
                    <a:pt x="649" y="670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7"/>
                  </a:lnTo>
                  <a:lnTo>
                    <a:pt x="651" y="680"/>
                  </a:lnTo>
                  <a:lnTo>
                    <a:pt x="651" y="682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49" y="694"/>
                  </a:lnTo>
                  <a:lnTo>
                    <a:pt x="646" y="698"/>
                  </a:lnTo>
                  <a:lnTo>
                    <a:pt x="646" y="703"/>
                  </a:lnTo>
                  <a:lnTo>
                    <a:pt x="646" y="706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9" y="708"/>
                  </a:lnTo>
                  <a:lnTo>
                    <a:pt x="656" y="708"/>
                  </a:lnTo>
                  <a:lnTo>
                    <a:pt x="656" y="703"/>
                  </a:lnTo>
                  <a:lnTo>
                    <a:pt x="658" y="696"/>
                  </a:lnTo>
                  <a:lnTo>
                    <a:pt x="665" y="677"/>
                  </a:lnTo>
                  <a:lnTo>
                    <a:pt x="668" y="675"/>
                  </a:lnTo>
                  <a:lnTo>
                    <a:pt x="670" y="672"/>
                  </a:lnTo>
                  <a:lnTo>
                    <a:pt x="670" y="672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68"/>
                  </a:lnTo>
                  <a:lnTo>
                    <a:pt x="670" y="665"/>
                  </a:lnTo>
                  <a:lnTo>
                    <a:pt x="670" y="663"/>
                  </a:lnTo>
                  <a:lnTo>
                    <a:pt x="668" y="651"/>
                  </a:lnTo>
                  <a:lnTo>
                    <a:pt x="668" y="649"/>
                  </a:lnTo>
                  <a:lnTo>
                    <a:pt x="668" y="649"/>
                  </a:lnTo>
                  <a:lnTo>
                    <a:pt x="672" y="642"/>
                  </a:lnTo>
                  <a:lnTo>
                    <a:pt x="675" y="637"/>
                  </a:lnTo>
                  <a:lnTo>
                    <a:pt x="675" y="637"/>
                  </a:lnTo>
                  <a:lnTo>
                    <a:pt x="677" y="635"/>
                  </a:lnTo>
                  <a:lnTo>
                    <a:pt x="682" y="632"/>
                  </a:lnTo>
                  <a:lnTo>
                    <a:pt x="684" y="630"/>
                  </a:lnTo>
                  <a:lnTo>
                    <a:pt x="684" y="630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4" y="639"/>
                  </a:lnTo>
                  <a:lnTo>
                    <a:pt x="694" y="639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701" y="635"/>
                  </a:lnTo>
                  <a:lnTo>
                    <a:pt x="703" y="632"/>
                  </a:lnTo>
                  <a:lnTo>
                    <a:pt x="703" y="632"/>
                  </a:lnTo>
                  <a:lnTo>
                    <a:pt x="703" y="630"/>
                  </a:lnTo>
                  <a:lnTo>
                    <a:pt x="703" y="630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7"/>
                  </a:lnTo>
                  <a:lnTo>
                    <a:pt x="705" y="616"/>
                  </a:lnTo>
                  <a:lnTo>
                    <a:pt x="705" y="613"/>
                  </a:lnTo>
                  <a:lnTo>
                    <a:pt x="705" y="613"/>
                  </a:lnTo>
                  <a:lnTo>
                    <a:pt x="703" y="613"/>
                  </a:lnTo>
                  <a:lnTo>
                    <a:pt x="703" y="611"/>
                  </a:lnTo>
                  <a:lnTo>
                    <a:pt x="703" y="609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2"/>
                  </a:lnTo>
                  <a:lnTo>
                    <a:pt x="710" y="590"/>
                  </a:lnTo>
                  <a:lnTo>
                    <a:pt x="708" y="590"/>
                  </a:lnTo>
                  <a:lnTo>
                    <a:pt x="708" y="587"/>
                  </a:lnTo>
                  <a:lnTo>
                    <a:pt x="708" y="585"/>
                  </a:lnTo>
                  <a:lnTo>
                    <a:pt x="708" y="585"/>
                  </a:lnTo>
                  <a:lnTo>
                    <a:pt x="708" y="582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3" y="578"/>
                  </a:lnTo>
                  <a:lnTo>
                    <a:pt x="715" y="578"/>
                  </a:lnTo>
                  <a:lnTo>
                    <a:pt x="717" y="575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1"/>
                  </a:lnTo>
                  <a:lnTo>
                    <a:pt x="720" y="571"/>
                  </a:lnTo>
                  <a:lnTo>
                    <a:pt x="722" y="571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4" y="564"/>
                  </a:lnTo>
                  <a:lnTo>
                    <a:pt x="724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9" y="561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729" y="556"/>
                  </a:lnTo>
                  <a:lnTo>
                    <a:pt x="729" y="556"/>
                  </a:lnTo>
                  <a:lnTo>
                    <a:pt x="739" y="540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3" y="538"/>
                  </a:lnTo>
                  <a:lnTo>
                    <a:pt x="743" y="538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3"/>
                  </a:lnTo>
                  <a:lnTo>
                    <a:pt x="746" y="533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3"/>
                  </a:lnTo>
                  <a:lnTo>
                    <a:pt x="765" y="533"/>
                  </a:lnTo>
                  <a:lnTo>
                    <a:pt x="765" y="533"/>
                  </a:lnTo>
                  <a:lnTo>
                    <a:pt x="767" y="533"/>
                  </a:lnTo>
                  <a:lnTo>
                    <a:pt x="767" y="530"/>
                  </a:lnTo>
                  <a:lnTo>
                    <a:pt x="767" y="526"/>
                  </a:lnTo>
                  <a:lnTo>
                    <a:pt x="767" y="523"/>
                  </a:lnTo>
                  <a:lnTo>
                    <a:pt x="767" y="523"/>
                  </a:lnTo>
                  <a:lnTo>
                    <a:pt x="767" y="521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4"/>
                  </a:lnTo>
                  <a:lnTo>
                    <a:pt x="772" y="495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1" y="481"/>
                  </a:lnTo>
                  <a:lnTo>
                    <a:pt x="781" y="478"/>
                  </a:lnTo>
                  <a:lnTo>
                    <a:pt x="784" y="474"/>
                  </a:lnTo>
                  <a:lnTo>
                    <a:pt x="784" y="471"/>
                  </a:lnTo>
                  <a:lnTo>
                    <a:pt x="784" y="469"/>
                  </a:lnTo>
                  <a:lnTo>
                    <a:pt x="784" y="467"/>
                  </a:lnTo>
                  <a:lnTo>
                    <a:pt x="784" y="464"/>
                  </a:lnTo>
                  <a:lnTo>
                    <a:pt x="784" y="462"/>
                  </a:lnTo>
                  <a:lnTo>
                    <a:pt x="784" y="462"/>
                  </a:lnTo>
                  <a:lnTo>
                    <a:pt x="788" y="448"/>
                  </a:lnTo>
                  <a:lnTo>
                    <a:pt x="786" y="436"/>
                  </a:lnTo>
                  <a:lnTo>
                    <a:pt x="786" y="429"/>
                  </a:lnTo>
                  <a:lnTo>
                    <a:pt x="786" y="424"/>
                  </a:lnTo>
                  <a:lnTo>
                    <a:pt x="784" y="417"/>
                  </a:lnTo>
                  <a:lnTo>
                    <a:pt x="784" y="414"/>
                  </a:lnTo>
                  <a:lnTo>
                    <a:pt x="784" y="405"/>
                  </a:lnTo>
                  <a:lnTo>
                    <a:pt x="784" y="400"/>
                  </a:lnTo>
                  <a:lnTo>
                    <a:pt x="784" y="398"/>
                  </a:lnTo>
                  <a:lnTo>
                    <a:pt x="784" y="398"/>
                  </a:lnTo>
                  <a:lnTo>
                    <a:pt x="786" y="393"/>
                  </a:lnTo>
                  <a:lnTo>
                    <a:pt x="788" y="393"/>
                  </a:lnTo>
                  <a:lnTo>
                    <a:pt x="791" y="384"/>
                  </a:lnTo>
                  <a:lnTo>
                    <a:pt x="791" y="384"/>
                  </a:lnTo>
                  <a:lnTo>
                    <a:pt x="793" y="381"/>
                  </a:lnTo>
                  <a:lnTo>
                    <a:pt x="793" y="379"/>
                  </a:lnTo>
                  <a:lnTo>
                    <a:pt x="793" y="377"/>
                  </a:lnTo>
                  <a:lnTo>
                    <a:pt x="795" y="367"/>
                  </a:lnTo>
                  <a:lnTo>
                    <a:pt x="795" y="365"/>
                  </a:lnTo>
                  <a:lnTo>
                    <a:pt x="800" y="362"/>
                  </a:lnTo>
                  <a:lnTo>
                    <a:pt x="800" y="360"/>
                  </a:lnTo>
                  <a:lnTo>
                    <a:pt x="802" y="353"/>
                  </a:lnTo>
                  <a:lnTo>
                    <a:pt x="805" y="346"/>
                  </a:lnTo>
                  <a:lnTo>
                    <a:pt x="807" y="341"/>
                  </a:lnTo>
                  <a:lnTo>
                    <a:pt x="807" y="339"/>
                  </a:lnTo>
                  <a:lnTo>
                    <a:pt x="810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0" y="332"/>
                  </a:lnTo>
                  <a:lnTo>
                    <a:pt x="810" y="332"/>
                  </a:lnTo>
                  <a:lnTo>
                    <a:pt x="810" y="329"/>
                  </a:lnTo>
                  <a:lnTo>
                    <a:pt x="810" y="329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07" y="325"/>
                  </a:lnTo>
                  <a:lnTo>
                    <a:pt x="807" y="325"/>
                  </a:lnTo>
                  <a:lnTo>
                    <a:pt x="807" y="322"/>
                  </a:lnTo>
                  <a:lnTo>
                    <a:pt x="807" y="322"/>
                  </a:lnTo>
                  <a:lnTo>
                    <a:pt x="807" y="320"/>
                  </a:lnTo>
                  <a:lnTo>
                    <a:pt x="807" y="317"/>
                  </a:lnTo>
                  <a:lnTo>
                    <a:pt x="807" y="317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10" y="315"/>
                  </a:lnTo>
                  <a:lnTo>
                    <a:pt x="810" y="313"/>
                  </a:lnTo>
                  <a:lnTo>
                    <a:pt x="812" y="313"/>
                  </a:lnTo>
                  <a:lnTo>
                    <a:pt x="812" y="308"/>
                  </a:lnTo>
                  <a:lnTo>
                    <a:pt x="812" y="306"/>
                  </a:lnTo>
                  <a:lnTo>
                    <a:pt x="812" y="306"/>
                  </a:lnTo>
                  <a:lnTo>
                    <a:pt x="814" y="306"/>
                  </a:lnTo>
                  <a:lnTo>
                    <a:pt x="814" y="303"/>
                  </a:lnTo>
                  <a:lnTo>
                    <a:pt x="814" y="303"/>
                  </a:lnTo>
                  <a:lnTo>
                    <a:pt x="812" y="303"/>
                  </a:lnTo>
                  <a:lnTo>
                    <a:pt x="812" y="303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298"/>
                  </a:lnTo>
                  <a:lnTo>
                    <a:pt x="812" y="298"/>
                  </a:lnTo>
                  <a:lnTo>
                    <a:pt x="812" y="296"/>
                  </a:lnTo>
                  <a:lnTo>
                    <a:pt x="814" y="296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7" y="294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21" y="294"/>
                  </a:lnTo>
                  <a:lnTo>
                    <a:pt x="824" y="294"/>
                  </a:lnTo>
                  <a:lnTo>
                    <a:pt x="824" y="294"/>
                  </a:lnTo>
                  <a:lnTo>
                    <a:pt x="826" y="294"/>
                  </a:lnTo>
                  <a:lnTo>
                    <a:pt x="828" y="294"/>
                  </a:lnTo>
                  <a:lnTo>
                    <a:pt x="831" y="291"/>
                  </a:lnTo>
                  <a:lnTo>
                    <a:pt x="836" y="294"/>
                  </a:lnTo>
                  <a:lnTo>
                    <a:pt x="838" y="291"/>
                  </a:lnTo>
                  <a:lnTo>
                    <a:pt x="838" y="289"/>
                  </a:lnTo>
                  <a:lnTo>
                    <a:pt x="838" y="289"/>
                  </a:lnTo>
                  <a:lnTo>
                    <a:pt x="840" y="287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80"/>
                  </a:lnTo>
                  <a:lnTo>
                    <a:pt x="840" y="277"/>
                  </a:lnTo>
                  <a:lnTo>
                    <a:pt x="840" y="277"/>
                  </a:lnTo>
                  <a:lnTo>
                    <a:pt x="847" y="275"/>
                  </a:lnTo>
                  <a:lnTo>
                    <a:pt x="850" y="275"/>
                  </a:lnTo>
                  <a:lnTo>
                    <a:pt x="852" y="275"/>
                  </a:lnTo>
                  <a:lnTo>
                    <a:pt x="855" y="270"/>
                  </a:lnTo>
                  <a:lnTo>
                    <a:pt x="857" y="270"/>
                  </a:lnTo>
                  <a:lnTo>
                    <a:pt x="857" y="270"/>
                  </a:lnTo>
                  <a:lnTo>
                    <a:pt x="859" y="270"/>
                  </a:lnTo>
                  <a:lnTo>
                    <a:pt x="859" y="272"/>
                  </a:lnTo>
                  <a:lnTo>
                    <a:pt x="862" y="270"/>
                  </a:lnTo>
                  <a:lnTo>
                    <a:pt x="862" y="270"/>
                  </a:lnTo>
                  <a:lnTo>
                    <a:pt x="864" y="268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71" y="265"/>
                  </a:lnTo>
                  <a:lnTo>
                    <a:pt x="871" y="265"/>
                  </a:lnTo>
                  <a:lnTo>
                    <a:pt x="871" y="268"/>
                  </a:lnTo>
                  <a:lnTo>
                    <a:pt x="871" y="268"/>
                  </a:lnTo>
                  <a:lnTo>
                    <a:pt x="871" y="270"/>
                  </a:lnTo>
                  <a:lnTo>
                    <a:pt x="871" y="270"/>
                  </a:lnTo>
                  <a:lnTo>
                    <a:pt x="873" y="268"/>
                  </a:lnTo>
                  <a:lnTo>
                    <a:pt x="873" y="268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6" y="265"/>
                  </a:lnTo>
                  <a:lnTo>
                    <a:pt x="876" y="265"/>
                  </a:lnTo>
                  <a:lnTo>
                    <a:pt x="878" y="265"/>
                  </a:lnTo>
                  <a:lnTo>
                    <a:pt x="878" y="268"/>
                  </a:lnTo>
                  <a:lnTo>
                    <a:pt x="878" y="265"/>
                  </a:lnTo>
                  <a:lnTo>
                    <a:pt x="881" y="265"/>
                  </a:lnTo>
                  <a:lnTo>
                    <a:pt x="881" y="265"/>
                  </a:lnTo>
                  <a:lnTo>
                    <a:pt x="881" y="263"/>
                  </a:lnTo>
                  <a:lnTo>
                    <a:pt x="881" y="263"/>
                  </a:lnTo>
                  <a:lnTo>
                    <a:pt x="881" y="261"/>
                  </a:lnTo>
                  <a:lnTo>
                    <a:pt x="885" y="261"/>
                  </a:lnTo>
                  <a:lnTo>
                    <a:pt x="885" y="258"/>
                  </a:lnTo>
                  <a:lnTo>
                    <a:pt x="888" y="256"/>
                  </a:lnTo>
                  <a:lnTo>
                    <a:pt x="890" y="249"/>
                  </a:lnTo>
                  <a:lnTo>
                    <a:pt x="892" y="246"/>
                  </a:lnTo>
                  <a:lnTo>
                    <a:pt x="899" y="239"/>
                  </a:lnTo>
                  <a:lnTo>
                    <a:pt x="899" y="239"/>
                  </a:lnTo>
                  <a:lnTo>
                    <a:pt x="899" y="237"/>
                  </a:lnTo>
                  <a:close/>
                  <a:moveTo>
                    <a:pt x="828" y="78"/>
                  </a:moveTo>
                  <a:lnTo>
                    <a:pt x="826" y="81"/>
                  </a:lnTo>
                  <a:lnTo>
                    <a:pt x="826" y="81"/>
                  </a:lnTo>
                  <a:lnTo>
                    <a:pt x="826" y="81"/>
                  </a:lnTo>
                  <a:lnTo>
                    <a:pt x="826" y="83"/>
                  </a:lnTo>
                  <a:lnTo>
                    <a:pt x="826" y="85"/>
                  </a:lnTo>
                  <a:lnTo>
                    <a:pt x="828" y="85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2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6413940" y="5660192"/>
              <a:ext cx="24092" cy="31217"/>
            </a:xfrm>
            <a:custGeom>
              <a:avLst/>
              <a:gdLst>
                <a:gd name="T0" fmla="*/ 68 w 71"/>
                <a:gd name="T1" fmla="*/ 40 h 92"/>
                <a:gd name="T2" fmla="*/ 68 w 71"/>
                <a:gd name="T3" fmla="*/ 30 h 92"/>
                <a:gd name="T4" fmla="*/ 68 w 71"/>
                <a:gd name="T5" fmla="*/ 26 h 92"/>
                <a:gd name="T6" fmla="*/ 68 w 71"/>
                <a:gd name="T7" fmla="*/ 21 h 92"/>
                <a:gd name="T8" fmla="*/ 68 w 71"/>
                <a:gd name="T9" fmla="*/ 16 h 92"/>
                <a:gd name="T10" fmla="*/ 66 w 71"/>
                <a:gd name="T11" fmla="*/ 14 h 92"/>
                <a:gd name="T12" fmla="*/ 61 w 71"/>
                <a:gd name="T13" fmla="*/ 11 h 92"/>
                <a:gd name="T14" fmla="*/ 59 w 71"/>
                <a:gd name="T15" fmla="*/ 14 h 92"/>
                <a:gd name="T16" fmla="*/ 52 w 71"/>
                <a:gd name="T17" fmla="*/ 9 h 92"/>
                <a:gd name="T18" fmla="*/ 45 w 71"/>
                <a:gd name="T19" fmla="*/ 7 h 92"/>
                <a:gd name="T20" fmla="*/ 35 w 71"/>
                <a:gd name="T21" fmla="*/ 0 h 92"/>
                <a:gd name="T22" fmla="*/ 30 w 71"/>
                <a:gd name="T23" fmla="*/ 0 h 92"/>
                <a:gd name="T24" fmla="*/ 28 w 71"/>
                <a:gd name="T25" fmla="*/ 0 h 92"/>
                <a:gd name="T26" fmla="*/ 19 w 71"/>
                <a:gd name="T27" fmla="*/ 9 h 92"/>
                <a:gd name="T28" fmla="*/ 16 w 71"/>
                <a:gd name="T29" fmla="*/ 14 h 92"/>
                <a:gd name="T30" fmla="*/ 9 w 71"/>
                <a:gd name="T31" fmla="*/ 26 h 92"/>
                <a:gd name="T32" fmla="*/ 7 w 71"/>
                <a:gd name="T33" fmla="*/ 33 h 92"/>
                <a:gd name="T34" fmla="*/ 0 w 71"/>
                <a:gd name="T35" fmla="*/ 42 h 92"/>
                <a:gd name="T36" fmla="*/ 0 w 71"/>
                <a:gd name="T37" fmla="*/ 56 h 92"/>
                <a:gd name="T38" fmla="*/ 2 w 71"/>
                <a:gd name="T39" fmla="*/ 64 h 92"/>
                <a:gd name="T40" fmla="*/ 2 w 71"/>
                <a:gd name="T41" fmla="*/ 61 h 92"/>
                <a:gd name="T42" fmla="*/ 4 w 71"/>
                <a:gd name="T43" fmla="*/ 61 h 92"/>
                <a:gd name="T44" fmla="*/ 4 w 71"/>
                <a:gd name="T45" fmla="*/ 61 h 92"/>
                <a:gd name="T46" fmla="*/ 7 w 71"/>
                <a:gd name="T47" fmla="*/ 66 h 92"/>
                <a:gd name="T48" fmla="*/ 9 w 71"/>
                <a:gd name="T49" fmla="*/ 68 h 92"/>
                <a:gd name="T50" fmla="*/ 9 w 71"/>
                <a:gd name="T51" fmla="*/ 71 h 92"/>
                <a:gd name="T52" fmla="*/ 9 w 71"/>
                <a:gd name="T53" fmla="*/ 73 h 92"/>
                <a:gd name="T54" fmla="*/ 16 w 71"/>
                <a:gd name="T55" fmla="*/ 80 h 92"/>
                <a:gd name="T56" fmla="*/ 19 w 71"/>
                <a:gd name="T57" fmla="*/ 85 h 92"/>
                <a:gd name="T58" fmla="*/ 26 w 71"/>
                <a:gd name="T59" fmla="*/ 87 h 92"/>
                <a:gd name="T60" fmla="*/ 30 w 71"/>
                <a:gd name="T61" fmla="*/ 90 h 92"/>
                <a:gd name="T62" fmla="*/ 40 w 71"/>
                <a:gd name="T63" fmla="*/ 92 h 92"/>
                <a:gd name="T64" fmla="*/ 54 w 71"/>
                <a:gd name="T65" fmla="*/ 92 h 92"/>
                <a:gd name="T66" fmla="*/ 64 w 71"/>
                <a:gd name="T67" fmla="*/ 92 h 92"/>
                <a:gd name="T68" fmla="*/ 64 w 71"/>
                <a:gd name="T69" fmla="*/ 92 h 92"/>
                <a:gd name="T70" fmla="*/ 64 w 71"/>
                <a:gd name="T71" fmla="*/ 90 h 92"/>
                <a:gd name="T72" fmla="*/ 61 w 71"/>
                <a:gd name="T73" fmla="*/ 85 h 92"/>
                <a:gd name="T74" fmla="*/ 61 w 71"/>
                <a:gd name="T75" fmla="*/ 80 h 92"/>
                <a:gd name="T76" fmla="*/ 64 w 71"/>
                <a:gd name="T77" fmla="*/ 68 h 92"/>
                <a:gd name="T78" fmla="*/ 64 w 71"/>
                <a:gd name="T79" fmla="*/ 64 h 92"/>
                <a:gd name="T80" fmla="*/ 68 w 71"/>
                <a:gd name="T81" fmla="*/ 64 h 92"/>
                <a:gd name="T82" fmla="*/ 71 w 71"/>
                <a:gd name="T83" fmla="*/ 64 h 92"/>
                <a:gd name="T84" fmla="*/ 71 w 71"/>
                <a:gd name="T85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92">
                  <a:moveTo>
                    <a:pt x="71" y="45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6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3" y="4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14"/>
                  </a:lnTo>
                  <a:lnTo>
                    <a:pt x="14" y="21"/>
                  </a:lnTo>
                  <a:lnTo>
                    <a:pt x="9" y="26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7" y="64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16" y="80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1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90"/>
                  </a:lnTo>
                  <a:lnTo>
                    <a:pt x="35" y="92"/>
                  </a:lnTo>
                  <a:lnTo>
                    <a:pt x="40" y="92"/>
                  </a:lnTo>
                  <a:lnTo>
                    <a:pt x="45" y="92"/>
                  </a:lnTo>
                  <a:lnTo>
                    <a:pt x="54" y="92"/>
                  </a:lnTo>
                  <a:lnTo>
                    <a:pt x="59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4" y="75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49"/>
                  </a:lnTo>
                  <a:lnTo>
                    <a:pt x="71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6293481" y="4957460"/>
              <a:ext cx="213433" cy="158802"/>
            </a:xfrm>
            <a:custGeom>
              <a:avLst/>
              <a:gdLst>
                <a:gd name="T0" fmla="*/ 613 w 629"/>
                <a:gd name="T1" fmla="*/ 367 h 468"/>
                <a:gd name="T2" fmla="*/ 594 w 629"/>
                <a:gd name="T3" fmla="*/ 362 h 468"/>
                <a:gd name="T4" fmla="*/ 577 w 629"/>
                <a:gd name="T5" fmla="*/ 336 h 468"/>
                <a:gd name="T6" fmla="*/ 565 w 629"/>
                <a:gd name="T7" fmla="*/ 300 h 468"/>
                <a:gd name="T8" fmla="*/ 556 w 629"/>
                <a:gd name="T9" fmla="*/ 289 h 468"/>
                <a:gd name="T10" fmla="*/ 537 w 629"/>
                <a:gd name="T11" fmla="*/ 272 h 468"/>
                <a:gd name="T12" fmla="*/ 511 w 629"/>
                <a:gd name="T13" fmla="*/ 246 h 468"/>
                <a:gd name="T14" fmla="*/ 487 w 629"/>
                <a:gd name="T15" fmla="*/ 241 h 468"/>
                <a:gd name="T16" fmla="*/ 473 w 629"/>
                <a:gd name="T17" fmla="*/ 232 h 468"/>
                <a:gd name="T18" fmla="*/ 482 w 629"/>
                <a:gd name="T19" fmla="*/ 218 h 468"/>
                <a:gd name="T20" fmla="*/ 482 w 629"/>
                <a:gd name="T21" fmla="*/ 210 h 468"/>
                <a:gd name="T22" fmla="*/ 494 w 629"/>
                <a:gd name="T23" fmla="*/ 203 h 468"/>
                <a:gd name="T24" fmla="*/ 511 w 629"/>
                <a:gd name="T25" fmla="*/ 208 h 468"/>
                <a:gd name="T26" fmla="*/ 530 w 629"/>
                <a:gd name="T27" fmla="*/ 149 h 468"/>
                <a:gd name="T28" fmla="*/ 525 w 629"/>
                <a:gd name="T29" fmla="*/ 116 h 468"/>
                <a:gd name="T30" fmla="*/ 478 w 629"/>
                <a:gd name="T31" fmla="*/ 33 h 468"/>
                <a:gd name="T32" fmla="*/ 459 w 629"/>
                <a:gd name="T33" fmla="*/ 7 h 468"/>
                <a:gd name="T34" fmla="*/ 416 w 629"/>
                <a:gd name="T35" fmla="*/ 85 h 468"/>
                <a:gd name="T36" fmla="*/ 326 w 629"/>
                <a:gd name="T37" fmla="*/ 113 h 468"/>
                <a:gd name="T38" fmla="*/ 251 w 629"/>
                <a:gd name="T39" fmla="*/ 156 h 468"/>
                <a:gd name="T40" fmla="*/ 132 w 629"/>
                <a:gd name="T41" fmla="*/ 147 h 468"/>
                <a:gd name="T42" fmla="*/ 94 w 629"/>
                <a:gd name="T43" fmla="*/ 109 h 468"/>
                <a:gd name="T44" fmla="*/ 73 w 629"/>
                <a:gd name="T45" fmla="*/ 102 h 468"/>
                <a:gd name="T46" fmla="*/ 61 w 629"/>
                <a:gd name="T47" fmla="*/ 102 h 468"/>
                <a:gd name="T48" fmla="*/ 49 w 629"/>
                <a:gd name="T49" fmla="*/ 104 h 468"/>
                <a:gd name="T50" fmla="*/ 42 w 629"/>
                <a:gd name="T51" fmla="*/ 123 h 468"/>
                <a:gd name="T52" fmla="*/ 28 w 629"/>
                <a:gd name="T53" fmla="*/ 154 h 468"/>
                <a:gd name="T54" fmla="*/ 2 w 629"/>
                <a:gd name="T55" fmla="*/ 189 h 468"/>
                <a:gd name="T56" fmla="*/ 4 w 629"/>
                <a:gd name="T57" fmla="*/ 213 h 468"/>
                <a:gd name="T58" fmla="*/ 28 w 629"/>
                <a:gd name="T59" fmla="*/ 215 h 468"/>
                <a:gd name="T60" fmla="*/ 52 w 629"/>
                <a:gd name="T61" fmla="*/ 232 h 468"/>
                <a:gd name="T62" fmla="*/ 57 w 629"/>
                <a:gd name="T63" fmla="*/ 248 h 468"/>
                <a:gd name="T64" fmla="*/ 71 w 629"/>
                <a:gd name="T65" fmla="*/ 265 h 468"/>
                <a:gd name="T66" fmla="*/ 90 w 629"/>
                <a:gd name="T67" fmla="*/ 274 h 468"/>
                <a:gd name="T68" fmla="*/ 101 w 629"/>
                <a:gd name="T69" fmla="*/ 286 h 468"/>
                <a:gd name="T70" fmla="*/ 120 w 629"/>
                <a:gd name="T71" fmla="*/ 300 h 468"/>
                <a:gd name="T72" fmla="*/ 118 w 629"/>
                <a:gd name="T73" fmla="*/ 315 h 468"/>
                <a:gd name="T74" fmla="*/ 123 w 629"/>
                <a:gd name="T75" fmla="*/ 331 h 468"/>
                <a:gd name="T76" fmla="*/ 146 w 629"/>
                <a:gd name="T77" fmla="*/ 341 h 468"/>
                <a:gd name="T78" fmla="*/ 163 w 629"/>
                <a:gd name="T79" fmla="*/ 350 h 468"/>
                <a:gd name="T80" fmla="*/ 165 w 629"/>
                <a:gd name="T81" fmla="*/ 357 h 468"/>
                <a:gd name="T82" fmla="*/ 175 w 629"/>
                <a:gd name="T83" fmla="*/ 388 h 468"/>
                <a:gd name="T84" fmla="*/ 191 w 629"/>
                <a:gd name="T85" fmla="*/ 397 h 468"/>
                <a:gd name="T86" fmla="*/ 201 w 629"/>
                <a:gd name="T87" fmla="*/ 412 h 468"/>
                <a:gd name="T88" fmla="*/ 208 w 629"/>
                <a:gd name="T89" fmla="*/ 416 h 468"/>
                <a:gd name="T90" fmla="*/ 227 w 629"/>
                <a:gd name="T91" fmla="*/ 426 h 468"/>
                <a:gd name="T92" fmla="*/ 243 w 629"/>
                <a:gd name="T93" fmla="*/ 412 h 468"/>
                <a:gd name="T94" fmla="*/ 262 w 629"/>
                <a:gd name="T95" fmla="*/ 416 h 468"/>
                <a:gd name="T96" fmla="*/ 281 w 629"/>
                <a:gd name="T97" fmla="*/ 412 h 468"/>
                <a:gd name="T98" fmla="*/ 296 w 629"/>
                <a:gd name="T99" fmla="*/ 409 h 468"/>
                <a:gd name="T100" fmla="*/ 303 w 629"/>
                <a:gd name="T101" fmla="*/ 421 h 468"/>
                <a:gd name="T102" fmla="*/ 317 w 629"/>
                <a:gd name="T103" fmla="*/ 435 h 468"/>
                <a:gd name="T104" fmla="*/ 340 w 629"/>
                <a:gd name="T105" fmla="*/ 447 h 468"/>
                <a:gd name="T106" fmla="*/ 350 w 629"/>
                <a:gd name="T107" fmla="*/ 461 h 468"/>
                <a:gd name="T108" fmla="*/ 364 w 629"/>
                <a:gd name="T109" fmla="*/ 457 h 468"/>
                <a:gd name="T110" fmla="*/ 395 w 629"/>
                <a:gd name="T111" fmla="*/ 459 h 468"/>
                <a:gd name="T112" fmla="*/ 421 w 629"/>
                <a:gd name="T113" fmla="*/ 464 h 468"/>
                <a:gd name="T114" fmla="*/ 466 w 629"/>
                <a:gd name="T115" fmla="*/ 452 h 468"/>
                <a:gd name="T116" fmla="*/ 537 w 629"/>
                <a:gd name="T117" fmla="*/ 419 h 468"/>
                <a:gd name="T118" fmla="*/ 608 w 629"/>
                <a:gd name="T119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9" h="468">
                  <a:moveTo>
                    <a:pt x="622" y="400"/>
                  </a:moveTo>
                  <a:lnTo>
                    <a:pt x="622" y="397"/>
                  </a:lnTo>
                  <a:lnTo>
                    <a:pt x="620" y="395"/>
                  </a:lnTo>
                  <a:lnTo>
                    <a:pt x="620" y="383"/>
                  </a:lnTo>
                  <a:lnTo>
                    <a:pt x="622" y="383"/>
                  </a:lnTo>
                  <a:lnTo>
                    <a:pt x="622" y="381"/>
                  </a:lnTo>
                  <a:lnTo>
                    <a:pt x="624" y="381"/>
                  </a:lnTo>
                  <a:lnTo>
                    <a:pt x="624" y="378"/>
                  </a:lnTo>
                  <a:lnTo>
                    <a:pt x="622" y="378"/>
                  </a:lnTo>
                  <a:lnTo>
                    <a:pt x="622" y="376"/>
                  </a:lnTo>
                  <a:lnTo>
                    <a:pt x="622" y="374"/>
                  </a:lnTo>
                  <a:lnTo>
                    <a:pt x="622" y="374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620" y="369"/>
                  </a:lnTo>
                  <a:lnTo>
                    <a:pt x="617" y="367"/>
                  </a:lnTo>
                  <a:lnTo>
                    <a:pt x="615" y="367"/>
                  </a:lnTo>
                  <a:lnTo>
                    <a:pt x="615" y="367"/>
                  </a:lnTo>
                  <a:lnTo>
                    <a:pt x="613" y="367"/>
                  </a:lnTo>
                  <a:lnTo>
                    <a:pt x="613" y="367"/>
                  </a:lnTo>
                  <a:lnTo>
                    <a:pt x="610" y="367"/>
                  </a:lnTo>
                  <a:lnTo>
                    <a:pt x="608" y="367"/>
                  </a:lnTo>
                  <a:lnTo>
                    <a:pt x="608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3" y="364"/>
                  </a:lnTo>
                  <a:lnTo>
                    <a:pt x="603" y="367"/>
                  </a:lnTo>
                  <a:lnTo>
                    <a:pt x="601" y="369"/>
                  </a:lnTo>
                  <a:lnTo>
                    <a:pt x="598" y="369"/>
                  </a:lnTo>
                  <a:lnTo>
                    <a:pt x="598" y="369"/>
                  </a:lnTo>
                  <a:lnTo>
                    <a:pt x="596" y="369"/>
                  </a:lnTo>
                  <a:lnTo>
                    <a:pt x="596" y="367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2"/>
                  </a:lnTo>
                  <a:lnTo>
                    <a:pt x="594" y="360"/>
                  </a:lnTo>
                  <a:lnTo>
                    <a:pt x="591" y="360"/>
                  </a:lnTo>
                  <a:lnTo>
                    <a:pt x="589" y="357"/>
                  </a:lnTo>
                  <a:lnTo>
                    <a:pt x="587" y="355"/>
                  </a:lnTo>
                  <a:lnTo>
                    <a:pt x="584" y="352"/>
                  </a:lnTo>
                  <a:lnTo>
                    <a:pt x="584" y="350"/>
                  </a:lnTo>
                  <a:lnTo>
                    <a:pt x="584" y="348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4"/>
                  </a:lnTo>
                  <a:lnTo>
                    <a:pt x="579" y="334"/>
                  </a:lnTo>
                  <a:lnTo>
                    <a:pt x="577" y="331"/>
                  </a:lnTo>
                  <a:lnTo>
                    <a:pt x="577" y="329"/>
                  </a:lnTo>
                  <a:lnTo>
                    <a:pt x="577" y="329"/>
                  </a:lnTo>
                  <a:lnTo>
                    <a:pt x="575" y="329"/>
                  </a:lnTo>
                  <a:lnTo>
                    <a:pt x="575" y="326"/>
                  </a:lnTo>
                  <a:lnTo>
                    <a:pt x="575" y="324"/>
                  </a:lnTo>
                  <a:lnTo>
                    <a:pt x="572" y="322"/>
                  </a:lnTo>
                  <a:lnTo>
                    <a:pt x="572" y="319"/>
                  </a:lnTo>
                  <a:lnTo>
                    <a:pt x="572" y="317"/>
                  </a:lnTo>
                  <a:lnTo>
                    <a:pt x="572" y="315"/>
                  </a:lnTo>
                  <a:lnTo>
                    <a:pt x="570" y="312"/>
                  </a:lnTo>
                  <a:lnTo>
                    <a:pt x="570" y="310"/>
                  </a:lnTo>
                  <a:lnTo>
                    <a:pt x="568" y="307"/>
                  </a:lnTo>
                  <a:lnTo>
                    <a:pt x="568" y="305"/>
                  </a:lnTo>
                  <a:lnTo>
                    <a:pt x="568" y="303"/>
                  </a:lnTo>
                  <a:lnTo>
                    <a:pt x="565" y="300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8" y="296"/>
                  </a:lnTo>
                  <a:lnTo>
                    <a:pt x="556" y="296"/>
                  </a:lnTo>
                  <a:lnTo>
                    <a:pt x="556" y="293"/>
                  </a:lnTo>
                  <a:lnTo>
                    <a:pt x="556" y="293"/>
                  </a:lnTo>
                  <a:lnTo>
                    <a:pt x="556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89"/>
                  </a:lnTo>
                  <a:lnTo>
                    <a:pt x="556" y="289"/>
                  </a:lnTo>
                  <a:lnTo>
                    <a:pt x="553" y="286"/>
                  </a:lnTo>
                  <a:lnTo>
                    <a:pt x="553" y="286"/>
                  </a:lnTo>
                  <a:lnTo>
                    <a:pt x="551" y="284"/>
                  </a:lnTo>
                  <a:lnTo>
                    <a:pt x="544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39" y="279"/>
                  </a:lnTo>
                  <a:lnTo>
                    <a:pt x="539" y="279"/>
                  </a:lnTo>
                  <a:lnTo>
                    <a:pt x="539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4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4" y="272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2" y="270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3"/>
                  </a:lnTo>
                  <a:lnTo>
                    <a:pt x="527" y="260"/>
                  </a:lnTo>
                  <a:lnTo>
                    <a:pt x="527" y="258"/>
                  </a:lnTo>
                  <a:lnTo>
                    <a:pt x="520" y="253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3" y="248"/>
                  </a:lnTo>
                  <a:lnTo>
                    <a:pt x="513" y="246"/>
                  </a:lnTo>
                  <a:lnTo>
                    <a:pt x="511" y="246"/>
                  </a:lnTo>
                  <a:lnTo>
                    <a:pt x="511" y="246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1" y="244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4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0" y="241"/>
                  </a:lnTo>
                  <a:lnTo>
                    <a:pt x="487" y="241"/>
                  </a:lnTo>
                  <a:lnTo>
                    <a:pt x="487" y="239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5" y="239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4"/>
                  </a:lnTo>
                  <a:lnTo>
                    <a:pt x="473" y="232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8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2" y="222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3"/>
                  </a:lnTo>
                  <a:lnTo>
                    <a:pt x="485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5" y="206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7" y="203"/>
                  </a:lnTo>
                  <a:lnTo>
                    <a:pt x="487" y="203"/>
                  </a:lnTo>
                  <a:lnTo>
                    <a:pt x="492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7" y="203"/>
                  </a:lnTo>
                  <a:lnTo>
                    <a:pt x="499" y="203"/>
                  </a:lnTo>
                  <a:lnTo>
                    <a:pt x="499" y="203"/>
                  </a:lnTo>
                  <a:lnTo>
                    <a:pt x="499" y="201"/>
                  </a:lnTo>
                  <a:lnTo>
                    <a:pt x="499" y="201"/>
                  </a:lnTo>
                  <a:lnTo>
                    <a:pt x="501" y="201"/>
                  </a:lnTo>
                  <a:lnTo>
                    <a:pt x="501" y="201"/>
                  </a:lnTo>
                  <a:lnTo>
                    <a:pt x="501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8" y="203"/>
                  </a:lnTo>
                  <a:lnTo>
                    <a:pt x="508" y="206"/>
                  </a:lnTo>
                  <a:lnTo>
                    <a:pt x="511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6" y="206"/>
                  </a:lnTo>
                  <a:lnTo>
                    <a:pt x="516" y="206"/>
                  </a:lnTo>
                  <a:lnTo>
                    <a:pt x="518" y="206"/>
                  </a:lnTo>
                  <a:lnTo>
                    <a:pt x="518" y="203"/>
                  </a:lnTo>
                  <a:lnTo>
                    <a:pt x="520" y="203"/>
                  </a:lnTo>
                  <a:lnTo>
                    <a:pt x="523" y="203"/>
                  </a:lnTo>
                  <a:lnTo>
                    <a:pt x="525" y="203"/>
                  </a:lnTo>
                  <a:lnTo>
                    <a:pt x="525" y="203"/>
                  </a:lnTo>
                  <a:lnTo>
                    <a:pt x="530" y="199"/>
                  </a:lnTo>
                  <a:lnTo>
                    <a:pt x="532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2" y="194"/>
                  </a:lnTo>
                  <a:lnTo>
                    <a:pt x="532" y="177"/>
                  </a:lnTo>
                  <a:lnTo>
                    <a:pt x="532" y="163"/>
                  </a:lnTo>
                  <a:lnTo>
                    <a:pt x="530" y="149"/>
                  </a:lnTo>
                  <a:lnTo>
                    <a:pt x="523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7"/>
                  </a:lnTo>
                  <a:lnTo>
                    <a:pt x="520" y="144"/>
                  </a:lnTo>
                  <a:lnTo>
                    <a:pt x="520" y="139"/>
                  </a:lnTo>
                  <a:lnTo>
                    <a:pt x="523" y="135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5"/>
                  </a:lnTo>
                  <a:lnTo>
                    <a:pt x="525" y="125"/>
                  </a:lnTo>
                  <a:lnTo>
                    <a:pt x="525" y="123"/>
                  </a:lnTo>
                  <a:lnTo>
                    <a:pt x="525" y="121"/>
                  </a:lnTo>
                  <a:lnTo>
                    <a:pt x="525" y="118"/>
                  </a:lnTo>
                  <a:lnTo>
                    <a:pt x="525" y="116"/>
                  </a:lnTo>
                  <a:lnTo>
                    <a:pt x="525" y="116"/>
                  </a:lnTo>
                  <a:lnTo>
                    <a:pt x="523" y="111"/>
                  </a:lnTo>
                  <a:lnTo>
                    <a:pt x="523" y="109"/>
                  </a:lnTo>
                  <a:lnTo>
                    <a:pt x="511" y="99"/>
                  </a:lnTo>
                  <a:lnTo>
                    <a:pt x="499" y="90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82" y="80"/>
                  </a:lnTo>
                  <a:lnTo>
                    <a:pt x="480" y="80"/>
                  </a:lnTo>
                  <a:lnTo>
                    <a:pt x="480" y="78"/>
                  </a:lnTo>
                  <a:lnTo>
                    <a:pt x="482" y="78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0" y="54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80" y="28"/>
                  </a:lnTo>
                  <a:lnTo>
                    <a:pt x="482" y="21"/>
                  </a:lnTo>
                  <a:lnTo>
                    <a:pt x="480" y="14"/>
                  </a:lnTo>
                  <a:lnTo>
                    <a:pt x="485" y="5"/>
                  </a:lnTo>
                  <a:lnTo>
                    <a:pt x="485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5"/>
                  </a:lnTo>
                  <a:lnTo>
                    <a:pt x="459" y="7"/>
                  </a:lnTo>
                  <a:lnTo>
                    <a:pt x="459" y="9"/>
                  </a:lnTo>
                  <a:lnTo>
                    <a:pt x="461" y="9"/>
                  </a:lnTo>
                  <a:lnTo>
                    <a:pt x="461" y="9"/>
                  </a:lnTo>
                  <a:lnTo>
                    <a:pt x="459" y="12"/>
                  </a:lnTo>
                  <a:lnTo>
                    <a:pt x="442" y="12"/>
                  </a:lnTo>
                  <a:lnTo>
                    <a:pt x="423" y="12"/>
                  </a:lnTo>
                  <a:lnTo>
                    <a:pt x="437" y="26"/>
                  </a:lnTo>
                  <a:lnTo>
                    <a:pt x="437" y="28"/>
                  </a:lnTo>
                  <a:lnTo>
                    <a:pt x="440" y="28"/>
                  </a:lnTo>
                  <a:lnTo>
                    <a:pt x="440" y="28"/>
                  </a:lnTo>
                  <a:lnTo>
                    <a:pt x="440" y="35"/>
                  </a:lnTo>
                  <a:lnTo>
                    <a:pt x="437" y="42"/>
                  </a:lnTo>
                  <a:lnTo>
                    <a:pt x="437" y="50"/>
                  </a:lnTo>
                  <a:lnTo>
                    <a:pt x="440" y="52"/>
                  </a:lnTo>
                  <a:lnTo>
                    <a:pt x="442" y="59"/>
                  </a:lnTo>
                  <a:lnTo>
                    <a:pt x="442" y="61"/>
                  </a:lnTo>
                  <a:lnTo>
                    <a:pt x="442" y="64"/>
                  </a:lnTo>
                  <a:lnTo>
                    <a:pt x="430" y="73"/>
                  </a:lnTo>
                  <a:lnTo>
                    <a:pt x="416" y="85"/>
                  </a:lnTo>
                  <a:lnTo>
                    <a:pt x="416" y="85"/>
                  </a:lnTo>
                  <a:lnTo>
                    <a:pt x="414" y="94"/>
                  </a:lnTo>
                  <a:lnTo>
                    <a:pt x="409" y="99"/>
                  </a:lnTo>
                  <a:lnTo>
                    <a:pt x="409" y="102"/>
                  </a:lnTo>
                  <a:lnTo>
                    <a:pt x="402" y="109"/>
                  </a:lnTo>
                  <a:lnTo>
                    <a:pt x="390" y="118"/>
                  </a:lnTo>
                  <a:lnTo>
                    <a:pt x="378" y="130"/>
                  </a:lnTo>
                  <a:lnTo>
                    <a:pt x="376" y="132"/>
                  </a:lnTo>
                  <a:lnTo>
                    <a:pt x="364" y="132"/>
                  </a:lnTo>
                  <a:lnTo>
                    <a:pt x="364" y="132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2" y="135"/>
                  </a:lnTo>
                  <a:lnTo>
                    <a:pt x="338" y="121"/>
                  </a:lnTo>
                  <a:lnTo>
                    <a:pt x="326" y="113"/>
                  </a:lnTo>
                  <a:lnTo>
                    <a:pt x="314" y="104"/>
                  </a:lnTo>
                  <a:lnTo>
                    <a:pt x="312" y="106"/>
                  </a:lnTo>
                  <a:lnTo>
                    <a:pt x="298" y="113"/>
                  </a:lnTo>
                  <a:lnTo>
                    <a:pt x="293" y="116"/>
                  </a:lnTo>
                  <a:lnTo>
                    <a:pt x="293" y="116"/>
                  </a:lnTo>
                  <a:lnTo>
                    <a:pt x="293" y="125"/>
                  </a:lnTo>
                  <a:lnTo>
                    <a:pt x="291" y="128"/>
                  </a:lnTo>
                  <a:lnTo>
                    <a:pt x="286" y="132"/>
                  </a:lnTo>
                  <a:lnTo>
                    <a:pt x="274" y="135"/>
                  </a:lnTo>
                  <a:lnTo>
                    <a:pt x="267" y="137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5" y="144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1" y="154"/>
                  </a:lnTo>
                  <a:lnTo>
                    <a:pt x="251" y="154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29" y="156"/>
                  </a:lnTo>
                  <a:lnTo>
                    <a:pt x="208" y="156"/>
                  </a:lnTo>
                  <a:lnTo>
                    <a:pt x="206" y="15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8" y="142"/>
                  </a:lnTo>
                  <a:lnTo>
                    <a:pt x="194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72" y="142"/>
                  </a:lnTo>
                  <a:lnTo>
                    <a:pt x="170" y="139"/>
                  </a:lnTo>
                  <a:lnTo>
                    <a:pt x="156" y="142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2" y="147"/>
                  </a:lnTo>
                  <a:lnTo>
                    <a:pt x="132" y="147"/>
                  </a:lnTo>
                  <a:lnTo>
                    <a:pt x="130" y="144"/>
                  </a:lnTo>
                  <a:lnTo>
                    <a:pt x="118" y="132"/>
                  </a:lnTo>
                  <a:lnTo>
                    <a:pt x="109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2"/>
                  </a:lnTo>
                  <a:lnTo>
                    <a:pt x="94" y="102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8" y="99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5" y="118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0" y="151"/>
                  </a:lnTo>
                  <a:lnTo>
                    <a:pt x="30" y="151"/>
                  </a:lnTo>
                  <a:lnTo>
                    <a:pt x="28" y="151"/>
                  </a:lnTo>
                  <a:lnTo>
                    <a:pt x="28" y="154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3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19" y="182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7" y="184"/>
                  </a:lnTo>
                  <a:lnTo>
                    <a:pt x="4" y="187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4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3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6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30" y="215"/>
                  </a:lnTo>
                  <a:lnTo>
                    <a:pt x="33" y="218"/>
                  </a:lnTo>
                  <a:lnTo>
                    <a:pt x="35" y="218"/>
                  </a:lnTo>
                  <a:lnTo>
                    <a:pt x="38" y="218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61" y="239"/>
                  </a:lnTo>
                  <a:lnTo>
                    <a:pt x="61" y="241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61" y="255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6" y="263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3" y="265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5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3" y="270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90" y="274"/>
                  </a:lnTo>
                  <a:lnTo>
                    <a:pt x="90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7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9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9" y="293"/>
                  </a:lnTo>
                  <a:lnTo>
                    <a:pt x="111" y="296"/>
                  </a:lnTo>
                  <a:lnTo>
                    <a:pt x="111" y="296"/>
                  </a:lnTo>
                  <a:lnTo>
                    <a:pt x="113" y="296"/>
                  </a:lnTo>
                  <a:lnTo>
                    <a:pt x="116" y="298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18" y="300"/>
                  </a:lnTo>
                  <a:lnTo>
                    <a:pt x="118" y="303"/>
                  </a:lnTo>
                  <a:lnTo>
                    <a:pt x="116" y="305"/>
                  </a:lnTo>
                  <a:lnTo>
                    <a:pt x="116" y="307"/>
                  </a:lnTo>
                  <a:lnTo>
                    <a:pt x="116" y="307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6" y="310"/>
                  </a:lnTo>
                  <a:lnTo>
                    <a:pt x="116" y="310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8" y="315"/>
                  </a:lnTo>
                  <a:lnTo>
                    <a:pt x="118" y="315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25" y="324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23" y="326"/>
                  </a:lnTo>
                  <a:lnTo>
                    <a:pt x="123" y="329"/>
                  </a:lnTo>
                  <a:lnTo>
                    <a:pt x="123" y="329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5" y="329"/>
                  </a:lnTo>
                  <a:lnTo>
                    <a:pt x="125" y="329"/>
                  </a:lnTo>
                  <a:lnTo>
                    <a:pt x="128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28" y="334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7" y="334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8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51" y="341"/>
                  </a:lnTo>
                  <a:lnTo>
                    <a:pt x="151" y="343"/>
                  </a:lnTo>
                  <a:lnTo>
                    <a:pt x="154" y="343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5" y="352"/>
                  </a:lnTo>
                  <a:lnTo>
                    <a:pt x="165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7"/>
                  </a:lnTo>
                  <a:lnTo>
                    <a:pt x="165" y="369"/>
                  </a:lnTo>
                  <a:lnTo>
                    <a:pt x="165" y="371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2" y="378"/>
                  </a:lnTo>
                  <a:lnTo>
                    <a:pt x="172" y="381"/>
                  </a:lnTo>
                  <a:lnTo>
                    <a:pt x="175" y="381"/>
                  </a:lnTo>
                  <a:lnTo>
                    <a:pt x="175" y="383"/>
                  </a:lnTo>
                  <a:lnTo>
                    <a:pt x="177" y="383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3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7" y="393"/>
                  </a:lnTo>
                  <a:lnTo>
                    <a:pt x="189" y="395"/>
                  </a:lnTo>
                  <a:lnTo>
                    <a:pt x="189" y="395"/>
                  </a:lnTo>
                  <a:lnTo>
                    <a:pt x="189" y="397"/>
                  </a:lnTo>
                  <a:lnTo>
                    <a:pt x="189" y="397"/>
                  </a:lnTo>
                  <a:lnTo>
                    <a:pt x="189" y="400"/>
                  </a:lnTo>
                  <a:lnTo>
                    <a:pt x="191" y="400"/>
                  </a:lnTo>
                  <a:lnTo>
                    <a:pt x="191" y="397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4" y="407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3" y="409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3" y="416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3" y="421"/>
                  </a:lnTo>
                  <a:lnTo>
                    <a:pt x="215" y="421"/>
                  </a:lnTo>
                  <a:lnTo>
                    <a:pt x="215" y="423"/>
                  </a:lnTo>
                  <a:lnTo>
                    <a:pt x="217" y="423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7" y="426"/>
                  </a:lnTo>
                  <a:lnTo>
                    <a:pt x="227" y="426"/>
                  </a:lnTo>
                  <a:lnTo>
                    <a:pt x="229" y="426"/>
                  </a:lnTo>
                  <a:lnTo>
                    <a:pt x="229" y="423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6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3" y="414"/>
                  </a:lnTo>
                  <a:lnTo>
                    <a:pt x="255" y="416"/>
                  </a:lnTo>
                  <a:lnTo>
                    <a:pt x="255" y="416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2" y="416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72" y="423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4" y="421"/>
                  </a:lnTo>
                  <a:lnTo>
                    <a:pt x="274" y="421"/>
                  </a:lnTo>
                  <a:lnTo>
                    <a:pt x="277" y="421"/>
                  </a:lnTo>
                  <a:lnTo>
                    <a:pt x="277" y="419"/>
                  </a:lnTo>
                  <a:lnTo>
                    <a:pt x="277" y="419"/>
                  </a:lnTo>
                  <a:lnTo>
                    <a:pt x="277" y="416"/>
                  </a:lnTo>
                  <a:lnTo>
                    <a:pt x="281" y="414"/>
                  </a:lnTo>
                  <a:lnTo>
                    <a:pt x="281" y="414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4" y="407"/>
                  </a:lnTo>
                  <a:lnTo>
                    <a:pt x="284" y="405"/>
                  </a:lnTo>
                  <a:lnTo>
                    <a:pt x="284" y="405"/>
                  </a:lnTo>
                  <a:lnTo>
                    <a:pt x="286" y="405"/>
                  </a:lnTo>
                  <a:lnTo>
                    <a:pt x="286" y="405"/>
                  </a:lnTo>
                  <a:lnTo>
                    <a:pt x="286" y="407"/>
                  </a:lnTo>
                  <a:lnTo>
                    <a:pt x="286" y="407"/>
                  </a:lnTo>
                  <a:lnTo>
                    <a:pt x="288" y="405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6" y="407"/>
                  </a:lnTo>
                  <a:lnTo>
                    <a:pt x="296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300" y="409"/>
                  </a:lnTo>
                  <a:lnTo>
                    <a:pt x="300" y="409"/>
                  </a:lnTo>
                  <a:lnTo>
                    <a:pt x="300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0" y="414"/>
                  </a:lnTo>
                  <a:lnTo>
                    <a:pt x="300" y="414"/>
                  </a:lnTo>
                  <a:lnTo>
                    <a:pt x="303" y="414"/>
                  </a:lnTo>
                  <a:lnTo>
                    <a:pt x="303" y="414"/>
                  </a:lnTo>
                  <a:lnTo>
                    <a:pt x="303" y="416"/>
                  </a:lnTo>
                  <a:lnTo>
                    <a:pt x="300" y="416"/>
                  </a:lnTo>
                  <a:lnTo>
                    <a:pt x="300" y="419"/>
                  </a:lnTo>
                  <a:lnTo>
                    <a:pt x="303" y="421"/>
                  </a:lnTo>
                  <a:lnTo>
                    <a:pt x="303" y="423"/>
                  </a:lnTo>
                  <a:lnTo>
                    <a:pt x="305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10" y="423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2" y="428"/>
                  </a:lnTo>
                  <a:lnTo>
                    <a:pt x="312" y="428"/>
                  </a:lnTo>
                  <a:lnTo>
                    <a:pt x="314" y="431"/>
                  </a:lnTo>
                  <a:lnTo>
                    <a:pt x="314" y="433"/>
                  </a:lnTo>
                  <a:lnTo>
                    <a:pt x="314" y="433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9" y="442"/>
                  </a:lnTo>
                  <a:lnTo>
                    <a:pt x="331" y="445"/>
                  </a:lnTo>
                  <a:lnTo>
                    <a:pt x="336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3" y="449"/>
                  </a:lnTo>
                  <a:lnTo>
                    <a:pt x="343" y="457"/>
                  </a:lnTo>
                  <a:lnTo>
                    <a:pt x="343" y="459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50" y="461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7" y="466"/>
                  </a:lnTo>
                  <a:lnTo>
                    <a:pt x="357" y="468"/>
                  </a:lnTo>
                  <a:lnTo>
                    <a:pt x="357" y="466"/>
                  </a:lnTo>
                  <a:lnTo>
                    <a:pt x="359" y="464"/>
                  </a:lnTo>
                  <a:lnTo>
                    <a:pt x="362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4" y="452"/>
                  </a:lnTo>
                  <a:lnTo>
                    <a:pt x="376" y="452"/>
                  </a:lnTo>
                  <a:lnTo>
                    <a:pt x="378" y="452"/>
                  </a:lnTo>
                  <a:lnTo>
                    <a:pt x="381" y="452"/>
                  </a:lnTo>
                  <a:lnTo>
                    <a:pt x="383" y="452"/>
                  </a:lnTo>
                  <a:lnTo>
                    <a:pt x="388" y="454"/>
                  </a:lnTo>
                  <a:lnTo>
                    <a:pt x="393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402" y="457"/>
                  </a:lnTo>
                  <a:lnTo>
                    <a:pt x="404" y="457"/>
                  </a:lnTo>
                  <a:lnTo>
                    <a:pt x="404" y="457"/>
                  </a:lnTo>
                  <a:lnTo>
                    <a:pt x="409" y="452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11" y="452"/>
                  </a:lnTo>
                  <a:lnTo>
                    <a:pt x="414" y="457"/>
                  </a:lnTo>
                  <a:lnTo>
                    <a:pt x="416" y="459"/>
                  </a:lnTo>
                  <a:lnTo>
                    <a:pt x="416" y="459"/>
                  </a:lnTo>
                  <a:lnTo>
                    <a:pt x="416" y="461"/>
                  </a:lnTo>
                  <a:lnTo>
                    <a:pt x="416" y="461"/>
                  </a:lnTo>
                  <a:lnTo>
                    <a:pt x="416" y="464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6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40" y="454"/>
                  </a:lnTo>
                  <a:lnTo>
                    <a:pt x="442" y="454"/>
                  </a:lnTo>
                  <a:lnTo>
                    <a:pt x="452" y="454"/>
                  </a:lnTo>
                  <a:lnTo>
                    <a:pt x="461" y="454"/>
                  </a:lnTo>
                  <a:lnTo>
                    <a:pt x="466" y="452"/>
                  </a:lnTo>
                  <a:lnTo>
                    <a:pt x="468" y="449"/>
                  </a:lnTo>
                  <a:lnTo>
                    <a:pt x="473" y="447"/>
                  </a:lnTo>
                  <a:lnTo>
                    <a:pt x="473" y="447"/>
                  </a:lnTo>
                  <a:lnTo>
                    <a:pt x="475" y="447"/>
                  </a:lnTo>
                  <a:lnTo>
                    <a:pt x="480" y="452"/>
                  </a:lnTo>
                  <a:lnTo>
                    <a:pt x="482" y="454"/>
                  </a:lnTo>
                  <a:lnTo>
                    <a:pt x="485" y="454"/>
                  </a:lnTo>
                  <a:lnTo>
                    <a:pt x="490" y="454"/>
                  </a:lnTo>
                  <a:lnTo>
                    <a:pt x="497" y="454"/>
                  </a:lnTo>
                  <a:lnTo>
                    <a:pt x="499" y="454"/>
                  </a:lnTo>
                  <a:lnTo>
                    <a:pt x="501" y="452"/>
                  </a:lnTo>
                  <a:lnTo>
                    <a:pt x="501" y="452"/>
                  </a:lnTo>
                  <a:lnTo>
                    <a:pt x="506" y="449"/>
                  </a:lnTo>
                  <a:lnTo>
                    <a:pt x="511" y="445"/>
                  </a:lnTo>
                  <a:lnTo>
                    <a:pt x="518" y="438"/>
                  </a:lnTo>
                  <a:lnTo>
                    <a:pt x="520" y="433"/>
                  </a:lnTo>
                  <a:lnTo>
                    <a:pt x="525" y="428"/>
                  </a:lnTo>
                  <a:lnTo>
                    <a:pt x="532" y="423"/>
                  </a:lnTo>
                  <a:lnTo>
                    <a:pt x="537" y="419"/>
                  </a:lnTo>
                  <a:lnTo>
                    <a:pt x="542" y="414"/>
                  </a:lnTo>
                  <a:lnTo>
                    <a:pt x="546" y="407"/>
                  </a:lnTo>
                  <a:lnTo>
                    <a:pt x="551" y="405"/>
                  </a:lnTo>
                  <a:lnTo>
                    <a:pt x="556" y="405"/>
                  </a:lnTo>
                  <a:lnTo>
                    <a:pt x="558" y="402"/>
                  </a:lnTo>
                  <a:lnTo>
                    <a:pt x="563" y="400"/>
                  </a:lnTo>
                  <a:lnTo>
                    <a:pt x="568" y="397"/>
                  </a:lnTo>
                  <a:lnTo>
                    <a:pt x="572" y="397"/>
                  </a:lnTo>
                  <a:lnTo>
                    <a:pt x="577" y="395"/>
                  </a:lnTo>
                  <a:lnTo>
                    <a:pt x="579" y="393"/>
                  </a:lnTo>
                  <a:lnTo>
                    <a:pt x="587" y="393"/>
                  </a:lnTo>
                  <a:lnTo>
                    <a:pt x="589" y="390"/>
                  </a:lnTo>
                  <a:lnTo>
                    <a:pt x="594" y="388"/>
                  </a:lnTo>
                  <a:lnTo>
                    <a:pt x="594" y="390"/>
                  </a:lnTo>
                  <a:lnTo>
                    <a:pt x="598" y="388"/>
                  </a:lnTo>
                  <a:lnTo>
                    <a:pt x="603" y="386"/>
                  </a:lnTo>
                  <a:lnTo>
                    <a:pt x="603" y="388"/>
                  </a:lnTo>
                  <a:lnTo>
                    <a:pt x="601" y="390"/>
                  </a:lnTo>
                  <a:lnTo>
                    <a:pt x="608" y="390"/>
                  </a:lnTo>
                  <a:lnTo>
                    <a:pt x="610" y="393"/>
                  </a:lnTo>
                  <a:lnTo>
                    <a:pt x="608" y="400"/>
                  </a:lnTo>
                  <a:lnTo>
                    <a:pt x="610" y="402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7" y="409"/>
                  </a:lnTo>
                  <a:lnTo>
                    <a:pt x="617" y="407"/>
                  </a:lnTo>
                  <a:lnTo>
                    <a:pt x="617" y="407"/>
                  </a:lnTo>
                  <a:lnTo>
                    <a:pt x="617" y="405"/>
                  </a:lnTo>
                  <a:lnTo>
                    <a:pt x="620" y="405"/>
                  </a:lnTo>
                  <a:lnTo>
                    <a:pt x="622" y="405"/>
                  </a:lnTo>
                  <a:lnTo>
                    <a:pt x="622" y="407"/>
                  </a:lnTo>
                  <a:lnTo>
                    <a:pt x="627" y="407"/>
                  </a:lnTo>
                  <a:lnTo>
                    <a:pt x="629" y="407"/>
                  </a:lnTo>
                  <a:lnTo>
                    <a:pt x="622" y="4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Freeform 628"/>
            <p:cNvSpPr>
              <a:spLocks noEditPoints="1"/>
            </p:cNvSpPr>
            <p:nvPr/>
          </p:nvSpPr>
          <p:spPr bwMode="auto">
            <a:xfrm>
              <a:off x="6154360" y="5588596"/>
              <a:ext cx="297923" cy="261955"/>
            </a:xfrm>
            <a:custGeom>
              <a:avLst/>
              <a:gdLst>
                <a:gd name="T0" fmla="*/ 786 w 878"/>
                <a:gd name="T1" fmla="*/ 298 h 772"/>
                <a:gd name="T2" fmla="*/ 795 w 878"/>
                <a:gd name="T3" fmla="*/ 211 h 772"/>
                <a:gd name="T4" fmla="*/ 829 w 878"/>
                <a:gd name="T5" fmla="*/ 137 h 772"/>
                <a:gd name="T6" fmla="*/ 786 w 878"/>
                <a:gd name="T7" fmla="*/ 12 h 772"/>
                <a:gd name="T8" fmla="*/ 734 w 878"/>
                <a:gd name="T9" fmla="*/ 9 h 772"/>
                <a:gd name="T10" fmla="*/ 689 w 878"/>
                <a:gd name="T11" fmla="*/ 2 h 772"/>
                <a:gd name="T12" fmla="*/ 646 w 878"/>
                <a:gd name="T13" fmla="*/ 24 h 772"/>
                <a:gd name="T14" fmla="*/ 618 w 878"/>
                <a:gd name="T15" fmla="*/ 45 h 772"/>
                <a:gd name="T16" fmla="*/ 597 w 878"/>
                <a:gd name="T17" fmla="*/ 64 h 772"/>
                <a:gd name="T18" fmla="*/ 578 w 878"/>
                <a:gd name="T19" fmla="*/ 76 h 772"/>
                <a:gd name="T20" fmla="*/ 566 w 878"/>
                <a:gd name="T21" fmla="*/ 88 h 772"/>
                <a:gd name="T22" fmla="*/ 526 w 878"/>
                <a:gd name="T23" fmla="*/ 144 h 772"/>
                <a:gd name="T24" fmla="*/ 445 w 878"/>
                <a:gd name="T25" fmla="*/ 215 h 772"/>
                <a:gd name="T26" fmla="*/ 388 w 878"/>
                <a:gd name="T27" fmla="*/ 194 h 772"/>
                <a:gd name="T28" fmla="*/ 343 w 878"/>
                <a:gd name="T29" fmla="*/ 189 h 772"/>
                <a:gd name="T30" fmla="*/ 334 w 878"/>
                <a:gd name="T31" fmla="*/ 218 h 772"/>
                <a:gd name="T32" fmla="*/ 301 w 878"/>
                <a:gd name="T33" fmla="*/ 260 h 772"/>
                <a:gd name="T34" fmla="*/ 228 w 878"/>
                <a:gd name="T35" fmla="*/ 277 h 772"/>
                <a:gd name="T36" fmla="*/ 230 w 878"/>
                <a:gd name="T37" fmla="*/ 215 h 772"/>
                <a:gd name="T38" fmla="*/ 220 w 878"/>
                <a:gd name="T39" fmla="*/ 192 h 772"/>
                <a:gd name="T40" fmla="*/ 194 w 878"/>
                <a:gd name="T41" fmla="*/ 161 h 772"/>
                <a:gd name="T42" fmla="*/ 185 w 878"/>
                <a:gd name="T43" fmla="*/ 372 h 772"/>
                <a:gd name="T44" fmla="*/ 147 w 878"/>
                <a:gd name="T45" fmla="*/ 393 h 772"/>
                <a:gd name="T46" fmla="*/ 102 w 878"/>
                <a:gd name="T47" fmla="*/ 400 h 772"/>
                <a:gd name="T48" fmla="*/ 48 w 878"/>
                <a:gd name="T49" fmla="*/ 379 h 772"/>
                <a:gd name="T50" fmla="*/ 34 w 878"/>
                <a:gd name="T51" fmla="*/ 348 h 772"/>
                <a:gd name="T52" fmla="*/ 19 w 878"/>
                <a:gd name="T53" fmla="*/ 360 h 772"/>
                <a:gd name="T54" fmla="*/ 0 w 878"/>
                <a:gd name="T55" fmla="*/ 381 h 772"/>
                <a:gd name="T56" fmla="*/ 22 w 878"/>
                <a:gd name="T57" fmla="*/ 424 h 772"/>
                <a:gd name="T58" fmla="*/ 45 w 878"/>
                <a:gd name="T59" fmla="*/ 495 h 772"/>
                <a:gd name="T60" fmla="*/ 88 w 878"/>
                <a:gd name="T61" fmla="*/ 566 h 772"/>
                <a:gd name="T62" fmla="*/ 81 w 878"/>
                <a:gd name="T63" fmla="*/ 637 h 772"/>
                <a:gd name="T64" fmla="*/ 76 w 878"/>
                <a:gd name="T65" fmla="*/ 653 h 772"/>
                <a:gd name="T66" fmla="*/ 83 w 878"/>
                <a:gd name="T67" fmla="*/ 663 h 772"/>
                <a:gd name="T68" fmla="*/ 107 w 878"/>
                <a:gd name="T69" fmla="*/ 703 h 772"/>
                <a:gd name="T70" fmla="*/ 102 w 878"/>
                <a:gd name="T71" fmla="*/ 731 h 772"/>
                <a:gd name="T72" fmla="*/ 126 w 878"/>
                <a:gd name="T73" fmla="*/ 724 h 772"/>
                <a:gd name="T74" fmla="*/ 140 w 878"/>
                <a:gd name="T75" fmla="*/ 741 h 772"/>
                <a:gd name="T76" fmla="*/ 171 w 878"/>
                <a:gd name="T77" fmla="*/ 767 h 772"/>
                <a:gd name="T78" fmla="*/ 223 w 878"/>
                <a:gd name="T79" fmla="*/ 746 h 772"/>
                <a:gd name="T80" fmla="*/ 291 w 878"/>
                <a:gd name="T81" fmla="*/ 736 h 772"/>
                <a:gd name="T82" fmla="*/ 339 w 878"/>
                <a:gd name="T83" fmla="*/ 717 h 772"/>
                <a:gd name="T84" fmla="*/ 367 w 878"/>
                <a:gd name="T85" fmla="*/ 722 h 772"/>
                <a:gd name="T86" fmla="*/ 448 w 878"/>
                <a:gd name="T87" fmla="*/ 727 h 772"/>
                <a:gd name="T88" fmla="*/ 488 w 878"/>
                <a:gd name="T89" fmla="*/ 715 h 772"/>
                <a:gd name="T90" fmla="*/ 566 w 878"/>
                <a:gd name="T91" fmla="*/ 689 h 772"/>
                <a:gd name="T92" fmla="*/ 606 w 878"/>
                <a:gd name="T93" fmla="*/ 658 h 772"/>
                <a:gd name="T94" fmla="*/ 651 w 878"/>
                <a:gd name="T95" fmla="*/ 620 h 772"/>
                <a:gd name="T96" fmla="*/ 694 w 878"/>
                <a:gd name="T97" fmla="*/ 570 h 772"/>
                <a:gd name="T98" fmla="*/ 755 w 878"/>
                <a:gd name="T99" fmla="*/ 499 h 772"/>
                <a:gd name="T100" fmla="*/ 803 w 878"/>
                <a:gd name="T101" fmla="*/ 419 h 772"/>
                <a:gd name="T102" fmla="*/ 845 w 878"/>
                <a:gd name="T103" fmla="*/ 383 h 772"/>
                <a:gd name="T104" fmla="*/ 876 w 878"/>
                <a:gd name="T105" fmla="*/ 291 h 772"/>
                <a:gd name="T106" fmla="*/ 675 w 878"/>
                <a:gd name="T107" fmla="*/ 457 h 772"/>
                <a:gd name="T108" fmla="*/ 630 w 878"/>
                <a:gd name="T109" fmla="*/ 483 h 772"/>
                <a:gd name="T110" fmla="*/ 608 w 878"/>
                <a:gd name="T111" fmla="*/ 504 h 772"/>
                <a:gd name="T112" fmla="*/ 582 w 878"/>
                <a:gd name="T113" fmla="*/ 476 h 772"/>
                <a:gd name="T114" fmla="*/ 568 w 878"/>
                <a:gd name="T115" fmla="*/ 443 h 772"/>
                <a:gd name="T116" fmla="*/ 587 w 878"/>
                <a:gd name="T117" fmla="*/ 424 h 772"/>
                <a:gd name="T118" fmla="*/ 601 w 878"/>
                <a:gd name="T119" fmla="*/ 405 h 772"/>
                <a:gd name="T120" fmla="*/ 630 w 878"/>
                <a:gd name="T121" fmla="*/ 388 h 772"/>
                <a:gd name="T122" fmla="*/ 672 w 878"/>
                <a:gd name="T123" fmla="*/ 40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772">
                  <a:moveTo>
                    <a:pt x="869" y="277"/>
                  </a:moveTo>
                  <a:lnTo>
                    <a:pt x="862" y="277"/>
                  </a:lnTo>
                  <a:lnTo>
                    <a:pt x="855" y="277"/>
                  </a:lnTo>
                  <a:lnTo>
                    <a:pt x="850" y="277"/>
                  </a:lnTo>
                  <a:lnTo>
                    <a:pt x="845" y="277"/>
                  </a:lnTo>
                  <a:lnTo>
                    <a:pt x="843" y="275"/>
                  </a:lnTo>
                  <a:lnTo>
                    <a:pt x="840" y="275"/>
                  </a:lnTo>
                  <a:lnTo>
                    <a:pt x="838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29" y="275"/>
                  </a:lnTo>
                  <a:lnTo>
                    <a:pt x="829" y="275"/>
                  </a:lnTo>
                  <a:lnTo>
                    <a:pt x="829" y="279"/>
                  </a:lnTo>
                  <a:lnTo>
                    <a:pt x="829" y="286"/>
                  </a:lnTo>
                  <a:lnTo>
                    <a:pt x="826" y="291"/>
                  </a:lnTo>
                  <a:lnTo>
                    <a:pt x="826" y="293"/>
                  </a:lnTo>
                  <a:lnTo>
                    <a:pt x="826" y="296"/>
                  </a:lnTo>
                  <a:lnTo>
                    <a:pt x="826" y="301"/>
                  </a:lnTo>
                  <a:lnTo>
                    <a:pt x="829" y="301"/>
                  </a:lnTo>
                  <a:lnTo>
                    <a:pt x="829" y="301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4" y="303"/>
                  </a:lnTo>
                  <a:lnTo>
                    <a:pt x="819" y="303"/>
                  </a:lnTo>
                  <a:lnTo>
                    <a:pt x="810" y="303"/>
                  </a:lnTo>
                  <a:lnTo>
                    <a:pt x="805" y="303"/>
                  </a:lnTo>
                  <a:lnTo>
                    <a:pt x="800" y="303"/>
                  </a:lnTo>
                  <a:lnTo>
                    <a:pt x="795" y="301"/>
                  </a:lnTo>
                  <a:lnTo>
                    <a:pt x="791" y="298"/>
                  </a:lnTo>
                  <a:lnTo>
                    <a:pt x="791" y="298"/>
                  </a:lnTo>
                  <a:lnTo>
                    <a:pt x="786" y="298"/>
                  </a:lnTo>
                  <a:lnTo>
                    <a:pt x="784" y="296"/>
                  </a:lnTo>
                  <a:lnTo>
                    <a:pt x="784" y="296"/>
                  </a:lnTo>
                  <a:lnTo>
                    <a:pt x="781" y="291"/>
                  </a:lnTo>
                  <a:lnTo>
                    <a:pt x="774" y="286"/>
                  </a:lnTo>
                  <a:lnTo>
                    <a:pt x="774" y="284"/>
                  </a:lnTo>
                  <a:lnTo>
                    <a:pt x="774" y="284"/>
                  </a:lnTo>
                  <a:lnTo>
                    <a:pt x="774" y="282"/>
                  </a:lnTo>
                  <a:lnTo>
                    <a:pt x="774" y="279"/>
                  </a:lnTo>
                  <a:lnTo>
                    <a:pt x="774" y="279"/>
                  </a:lnTo>
                  <a:lnTo>
                    <a:pt x="774" y="277"/>
                  </a:lnTo>
                  <a:lnTo>
                    <a:pt x="772" y="277"/>
                  </a:lnTo>
                  <a:lnTo>
                    <a:pt x="772" y="275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7" y="272"/>
                  </a:lnTo>
                  <a:lnTo>
                    <a:pt x="767" y="272"/>
                  </a:lnTo>
                  <a:lnTo>
                    <a:pt x="767" y="275"/>
                  </a:lnTo>
                  <a:lnTo>
                    <a:pt x="765" y="272"/>
                  </a:lnTo>
                  <a:lnTo>
                    <a:pt x="765" y="267"/>
                  </a:lnTo>
                  <a:lnTo>
                    <a:pt x="765" y="260"/>
                  </a:lnTo>
                  <a:lnTo>
                    <a:pt x="765" y="253"/>
                  </a:lnTo>
                  <a:lnTo>
                    <a:pt x="767" y="249"/>
                  </a:lnTo>
                  <a:lnTo>
                    <a:pt x="772" y="244"/>
                  </a:lnTo>
                  <a:lnTo>
                    <a:pt x="772" y="244"/>
                  </a:lnTo>
                  <a:lnTo>
                    <a:pt x="774" y="237"/>
                  </a:lnTo>
                  <a:lnTo>
                    <a:pt x="779" y="232"/>
                  </a:lnTo>
                  <a:lnTo>
                    <a:pt x="781" y="225"/>
                  </a:lnTo>
                  <a:lnTo>
                    <a:pt x="781" y="220"/>
                  </a:lnTo>
                  <a:lnTo>
                    <a:pt x="784" y="220"/>
                  </a:lnTo>
                  <a:lnTo>
                    <a:pt x="788" y="215"/>
                  </a:lnTo>
                  <a:lnTo>
                    <a:pt x="793" y="211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8" y="211"/>
                  </a:lnTo>
                  <a:lnTo>
                    <a:pt x="800" y="211"/>
                  </a:lnTo>
                  <a:lnTo>
                    <a:pt x="805" y="213"/>
                  </a:lnTo>
                  <a:lnTo>
                    <a:pt x="810" y="218"/>
                  </a:lnTo>
                  <a:lnTo>
                    <a:pt x="817" y="220"/>
                  </a:lnTo>
                  <a:lnTo>
                    <a:pt x="817" y="220"/>
                  </a:lnTo>
                  <a:lnTo>
                    <a:pt x="821" y="225"/>
                  </a:lnTo>
                  <a:lnTo>
                    <a:pt x="824" y="225"/>
                  </a:lnTo>
                  <a:lnTo>
                    <a:pt x="824" y="225"/>
                  </a:lnTo>
                  <a:lnTo>
                    <a:pt x="826" y="222"/>
                  </a:lnTo>
                  <a:lnTo>
                    <a:pt x="826" y="215"/>
                  </a:lnTo>
                  <a:lnTo>
                    <a:pt x="824" y="215"/>
                  </a:lnTo>
                  <a:lnTo>
                    <a:pt x="826" y="213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1" y="204"/>
                  </a:lnTo>
                  <a:lnTo>
                    <a:pt x="829" y="199"/>
                  </a:lnTo>
                  <a:lnTo>
                    <a:pt x="829" y="199"/>
                  </a:lnTo>
                  <a:lnTo>
                    <a:pt x="829" y="196"/>
                  </a:lnTo>
                  <a:lnTo>
                    <a:pt x="829" y="194"/>
                  </a:lnTo>
                  <a:lnTo>
                    <a:pt x="829" y="192"/>
                  </a:lnTo>
                  <a:lnTo>
                    <a:pt x="829" y="192"/>
                  </a:lnTo>
                  <a:lnTo>
                    <a:pt x="829" y="189"/>
                  </a:lnTo>
                  <a:lnTo>
                    <a:pt x="829" y="175"/>
                  </a:lnTo>
                  <a:lnTo>
                    <a:pt x="829" y="166"/>
                  </a:lnTo>
                  <a:lnTo>
                    <a:pt x="829" y="159"/>
                  </a:lnTo>
                  <a:lnTo>
                    <a:pt x="829" y="149"/>
                  </a:lnTo>
                  <a:lnTo>
                    <a:pt x="829" y="142"/>
                  </a:lnTo>
                  <a:lnTo>
                    <a:pt x="829" y="137"/>
                  </a:lnTo>
                  <a:lnTo>
                    <a:pt x="829" y="133"/>
                  </a:lnTo>
                  <a:lnTo>
                    <a:pt x="829" y="128"/>
                  </a:lnTo>
                  <a:lnTo>
                    <a:pt x="826" y="123"/>
                  </a:lnTo>
                  <a:lnTo>
                    <a:pt x="824" y="118"/>
                  </a:lnTo>
                  <a:lnTo>
                    <a:pt x="824" y="116"/>
                  </a:lnTo>
                  <a:lnTo>
                    <a:pt x="821" y="107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19" y="102"/>
                  </a:lnTo>
                  <a:lnTo>
                    <a:pt x="817" y="99"/>
                  </a:lnTo>
                  <a:lnTo>
                    <a:pt x="817" y="99"/>
                  </a:lnTo>
                  <a:lnTo>
                    <a:pt x="814" y="92"/>
                  </a:lnTo>
                  <a:lnTo>
                    <a:pt x="812" y="85"/>
                  </a:lnTo>
                  <a:lnTo>
                    <a:pt x="812" y="83"/>
                  </a:lnTo>
                  <a:lnTo>
                    <a:pt x="805" y="78"/>
                  </a:lnTo>
                  <a:lnTo>
                    <a:pt x="805" y="76"/>
                  </a:lnTo>
                  <a:lnTo>
                    <a:pt x="805" y="73"/>
                  </a:lnTo>
                  <a:lnTo>
                    <a:pt x="805" y="62"/>
                  </a:lnTo>
                  <a:lnTo>
                    <a:pt x="805" y="59"/>
                  </a:lnTo>
                  <a:lnTo>
                    <a:pt x="803" y="47"/>
                  </a:lnTo>
                  <a:lnTo>
                    <a:pt x="800" y="40"/>
                  </a:lnTo>
                  <a:lnTo>
                    <a:pt x="795" y="33"/>
                  </a:lnTo>
                  <a:lnTo>
                    <a:pt x="793" y="24"/>
                  </a:lnTo>
                  <a:lnTo>
                    <a:pt x="791" y="17"/>
                  </a:lnTo>
                  <a:lnTo>
                    <a:pt x="793" y="14"/>
                  </a:lnTo>
                  <a:lnTo>
                    <a:pt x="791" y="14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4" y="9"/>
                  </a:lnTo>
                  <a:lnTo>
                    <a:pt x="784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79" y="12"/>
                  </a:lnTo>
                  <a:lnTo>
                    <a:pt x="772" y="9"/>
                  </a:lnTo>
                  <a:lnTo>
                    <a:pt x="769" y="9"/>
                  </a:lnTo>
                  <a:lnTo>
                    <a:pt x="767" y="9"/>
                  </a:lnTo>
                  <a:lnTo>
                    <a:pt x="767" y="9"/>
                  </a:lnTo>
                  <a:lnTo>
                    <a:pt x="760" y="9"/>
                  </a:lnTo>
                  <a:lnTo>
                    <a:pt x="760" y="9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5" y="12"/>
                  </a:lnTo>
                  <a:lnTo>
                    <a:pt x="755" y="9"/>
                  </a:lnTo>
                  <a:lnTo>
                    <a:pt x="753" y="9"/>
                  </a:lnTo>
                  <a:lnTo>
                    <a:pt x="750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3" y="12"/>
                  </a:lnTo>
                  <a:lnTo>
                    <a:pt x="741" y="12"/>
                  </a:lnTo>
                  <a:lnTo>
                    <a:pt x="739" y="12"/>
                  </a:lnTo>
                  <a:lnTo>
                    <a:pt x="739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9"/>
                  </a:lnTo>
                  <a:lnTo>
                    <a:pt x="734" y="9"/>
                  </a:lnTo>
                  <a:lnTo>
                    <a:pt x="732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7" y="7"/>
                  </a:lnTo>
                  <a:lnTo>
                    <a:pt x="727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5"/>
                  </a:lnTo>
                  <a:lnTo>
                    <a:pt x="724" y="5"/>
                  </a:lnTo>
                  <a:lnTo>
                    <a:pt x="722" y="5"/>
                  </a:lnTo>
                  <a:lnTo>
                    <a:pt x="722" y="5"/>
                  </a:lnTo>
                  <a:lnTo>
                    <a:pt x="720" y="5"/>
                  </a:lnTo>
                  <a:lnTo>
                    <a:pt x="720" y="5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5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8" y="2"/>
                  </a:lnTo>
                  <a:lnTo>
                    <a:pt x="698" y="2"/>
                  </a:lnTo>
                  <a:lnTo>
                    <a:pt x="696" y="2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1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2" y="5"/>
                  </a:lnTo>
                  <a:lnTo>
                    <a:pt x="672" y="5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68" y="9"/>
                  </a:lnTo>
                  <a:lnTo>
                    <a:pt x="668" y="9"/>
                  </a:lnTo>
                  <a:lnTo>
                    <a:pt x="668" y="14"/>
                  </a:lnTo>
                  <a:lnTo>
                    <a:pt x="668" y="14"/>
                  </a:lnTo>
                  <a:lnTo>
                    <a:pt x="668" y="17"/>
                  </a:lnTo>
                  <a:lnTo>
                    <a:pt x="665" y="17"/>
                  </a:lnTo>
                  <a:lnTo>
                    <a:pt x="665" y="19"/>
                  </a:lnTo>
                  <a:lnTo>
                    <a:pt x="66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661" y="21"/>
                  </a:lnTo>
                  <a:lnTo>
                    <a:pt x="661" y="21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6" y="21"/>
                  </a:lnTo>
                  <a:lnTo>
                    <a:pt x="651" y="24"/>
                  </a:lnTo>
                  <a:lnTo>
                    <a:pt x="649" y="24"/>
                  </a:lnTo>
                  <a:lnTo>
                    <a:pt x="649" y="24"/>
                  </a:lnTo>
                  <a:lnTo>
                    <a:pt x="646" y="24"/>
                  </a:lnTo>
                  <a:lnTo>
                    <a:pt x="646" y="24"/>
                  </a:lnTo>
                  <a:lnTo>
                    <a:pt x="644" y="26"/>
                  </a:lnTo>
                  <a:lnTo>
                    <a:pt x="644" y="26"/>
                  </a:lnTo>
                  <a:lnTo>
                    <a:pt x="642" y="26"/>
                  </a:lnTo>
                  <a:lnTo>
                    <a:pt x="637" y="26"/>
                  </a:lnTo>
                  <a:lnTo>
                    <a:pt x="635" y="26"/>
                  </a:lnTo>
                  <a:lnTo>
                    <a:pt x="632" y="26"/>
                  </a:lnTo>
                  <a:lnTo>
                    <a:pt x="632" y="28"/>
                  </a:lnTo>
                  <a:lnTo>
                    <a:pt x="630" y="31"/>
                  </a:lnTo>
                  <a:lnTo>
                    <a:pt x="630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5" y="33"/>
                  </a:lnTo>
                  <a:lnTo>
                    <a:pt x="625" y="33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8"/>
                  </a:lnTo>
                  <a:lnTo>
                    <a:pt x="625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40"/>
                  </a:lnTo>
                  <a:lnTo>
                    <a:pt x="620" y="40"/>
                  </a:lnTo>
                  <a:lnTo>
                    <a:pt x="620" y="40"/>
                  </a:lnTo>
                  <a:lnTo>
                    <a:pt x="618" y="40"/>
                  </a:lnTo>
                  <a:lnTo>
                    <a:pt x="618" y="40"/>
                  </a:lnTo>
                  <a:lnTo>
                    <a:pt x="618" y="43"/>
                  </a:lnTo>
                  <a:lnTo>
                    <a:pt x="618" y="43"/>
                  </a:lnTo>
                  <a:lnTo>
                    <a:pt x="618" y="45"/>
                  </a:lnTo>
                  <a:lnTo>
                    <a:pt x="618" y="45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3" y="47"/>
                  </a:lnTo>
                  <a:lnTo>
                    <a:pt x="613" y="47"/>
                  </a:lnTo>
                  <a:lnTo>
                    <a:pt x="613" y="50"/>
                  </a:lnTo>
                  <a:lnTo>
                    <a:pt x="613" y="52"/>
                  </a:lnTo>
                  <a:lnTo>
                    <a:pt x="613" y="54"/>
                  </a:lnTo>
                  <a:lnTo>
                    <a:pt x="611" y="54"/>
                  </a:lnTo>
                  <a:lnTo>
                    <a:pt x="608" y="54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62"/>
                  </a:lnTo>
                  <a:lnTo>
                    <a:pt x="604" y="64"/>
                  </a:lnTo>
                  <a:lnTo>
                    <a:pt x="601" y="64"/>
                  </a:lnTo>
                  <a:lnTo>
                    <a:pt x="601" y="64"/>
                  </a:lnTo>
                  <a:lnTo>
                    <a:pt x="599" y="62"/>
                  </a:lnTo>
                  <a:lnTo>
                    <a:pt x="599" y="64"/>
                  </a:lnTo>
                  <a:lnTo>
                    <a:pt x="597" y="64"/>
                  </a:lnTo>
                  <a:lnTo>
                    <a:pt x="597" y="64"/>
                  </a:lnTo>
                  <a:lnTo>
                    <a:pt x="597" y="62"/>
                  </a:lnTo>
                  <a:lnTo>
                    <a:pt x="594" y="62"/>
                  </a:lnTo>
                  <a:lnTo>
                    <a:pt x="594" y="64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71"/>
                  </a:lnTo>
                  <a:lnTo>
                    <a:pt x="592" y="71"/>
                  </a:lnTo>
                  <a:lnTo>
                    <a:pt x="590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7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6"/>
                  </a:lnTo>
                  <a:lnTo>
                    <a:pt x="578" y="76"/>
                  </a:lnTo>
                  <a:lnTo>
                    <a:pt x="578" y="76"/>
                  </a:lnTo>
                  <a:lnTo>
                    <a:pt x="575" y="78"/>
                  </a:lnTo>
                  <a:lnTo>
                    <a:pt x="573" y="78"/>
                  </a:lnTo>
                  <a:lnTo>
                    <a:pt x="573" y="78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5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9"/>
                  </a:lnTo>
                  <a:lnTo>
                    <a:pt x="556" y="114"/>
                  </a:lnTo>
                  <a:lnTo>
                    <a:pt x="556" y="118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2" y="125"/>
                  </a:lnTo>
                  <a:lnTo>
                    <a:pt x="547" y="125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2" y="130"/>
                  </a:lnTo>
                  <a:lnTo>
                    <a:pt x="540" y="133"/>
                  </a:lnTo>
                  <a:lnTo>
                    <a:pt x="538" y="135"/>
                  </a:lnTo>
                  <a:lnTo>
                    <a:pt x="535" y="137"/>
                  </a:lnTo>
                  <a:lnTo>
                    <a:pt x="535" y="140"/>
                  </a:lnTo>
                  <a:lnTo>
                    <a:pt x="535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3" y="144"/>
                  </a:lnTo>
                  <a:lnTo>
                    <a:pt x="519" y="147"/>
                  </a:lnTo>
                  <a:lnTo>
                    <a:pt x="509" y="149"/>
                  </a:lnTo>
                  <a:lnTo>
                    <a:pt x="509" y="151"/>
                  </a:lnTo>
                  <a:lnTo>
                    <a:pt x="507" y="151"/>
                  </a:lnTo>
                  <a:lnTo>
                    <a:pt x="504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4"/>
                  </a:lnTo>
                  <a:lnTo>
                    <a:pt x="502" y="156"/>
                  </a:lnTo>
                  <a:lnTo>
                    <a:pt x="502" y="159"/>
                  </a:lnTo>
                  <a:lnTo>
                    <a:pt x="502" y="161"/>
                  </a:lnTo>
                  <a:lnTo>
                    <a:pt x="500" y="166"/>
                  </a:lnTo>
                  <a:lnTo>
                    <a:pt x="500" y="168"/>
                  </a:lnTo>
                  <a:lnTo>
                    <a:pt x="500" y="170"/>
                  </a:lnTo>
                  <a:lnTo>
                    <a:pt x="497" y="175"/>
                  </a:lnTo>
                  <a:lnTo>
                    <a:pt x="493" y="185"/>
                  </a:lnTo>
                  <a:lnTo>
                    <a:pt x="490" y="192"/>
                  </a:lnTo>
                  <a:lnTo>
                    <a:pt x="490" y="194"/>
                  </a:lnTo>
                  <a:lnTo>
                    <a:pt x="488" y="199"/>
                  </a:lnTo>
                  <a:lnTo>
                    <a:pt x="488" y="204"/>
                  </a:lnTo>
                  <a:lnTo>
                    <a:pt x="481" y="208"/>
                  </a:lnTo>
                  <a:lnTo>
                    <a:pt x="476" y="211"/>
                  </a:lnTo>
                  <a:lnTo>
                    <a:pt x="464" y="211"/>
                  </a:lnTo>
                  <a:lnTo>
                    <a:pt x="462" y="211"/>
                  </a:lnTo>
                  <a:lnTo>
                    <a:pt x="459" y="211"/>
                  </a:lnTo>
                  <a:lnTo>
                    <a:pt x="459" y="211"/>
                  </a:lnTo>
                  <a:lnTo>
                    <a:pt x="457" y="211"/>
                  </a:lnTo>
                  <a:lnTo>
                    <a:pt x="455" y="211"/>
                  </a:lnTo>
                  <a:lnTo>
                    <a:pt x="450" y="213"/>
                  </a:lnTo>
                  <a:lnTo>
                    <a:pt x="450" y="215"/>
                  </a:lnTo>
                  <a:lnTo>
                    <a:pt x="448" y="215"/>
                  </a:lnTo>
                  <a:lnTo>
                    <a:pt x="445" y="215"/>
                  </a:lnTo>
                  <a:lnTo>
                    <a:pt x="443" y="215"/>
                  </a:lnTo>
                  <a:lnTo>
                    <a:pt x="443" y="215"/>
                  </a:lnTo>
                  <a:lnTo>
                    <a:pt x="438" y="215"/>
                  </a:lnTo>
                  <a:lnTo>
                    <a:pt x="436" y="215"/>
                  </a:lnTo>
                  <a:lnTo>
                    <a:pt x="433" y="213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19" y="211"/>
                  </a:lnTo>
                  <a:lnTo>
                    <a:pt x="419" y="208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0" y="204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6" y="201"/>
                  </a:lnTo>
                  <a:lnTo>
                    <a:pt x="393" y="199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6" y="194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79" y="187"/>
                  </a:lnTo>
                  <a:lnTo>
                    <a:pt x="377" y="187"/>
                  </a:lnTo>
                  <a:lnTo>
                    <a:pt x="377" y="187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2"/>
                  </a:lnTo>
                  <a:lnTo>
                    <a:pt x="372" y="182"/>
                  </a:lnTo>
                  <a:lnTo>
                    <a:pt x="372" y="182"/>
                  </a:lnTo>
                  <a:lnTo>
                    <a:pt x="370" y="185"/>
                  </a:lnTo>
                  <a:lnTo>
                    <a:pt x="370" y="185"/>
                  </a:lnTo>
                  <a:lnTo>
                    <a:pt x="367" y="185"/>
                  </a:lnTo>
                  <a:lnTo>
                    <a:pt x="365" y="182"/>
                  </a:lnTo>
                  <a:lnTo>
                    <a:pt x="362" y="182"/>
                  </a:lnTo>
                  <a:lnTo>
                    <a:pt x="360" y="182"/>
                  </a:lnTo>
                  <a:lnTo>
                    <a:pt x="358" y="182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8" y="185"/>
                  </a:lnTo>
                  <a:lnTo>
                    <a:pt x="348" y="187"/>
                  </a:lnTo>
                  <a:lnTo>
                    <a:pt x="346" y="187"/>
                  </a:lnTo>
                  <a:lnTo>
                    <a:pt x="346" y="187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92"/>
                  </a:lnTo>
                  <a:lnTo>
                    <a:pt x="343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6" y="211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20"/>
                  </a:lnTo>
                  <a:lnTo>
                    <a:pt x="334" y="220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2" y="225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7" y="232"/>
                  </a:lnTo>
                  <a:lnTo>
                    <a:pt x="327" y="234"/>
                  </a:lnTo>
                  <a:lnTo>
                    <a:pt x="327" y="234"/>
                  </a:lnTo>
                  <a:lnTo>
                    <a:pt x="325" y="237"/>
                  </a:lnTo>
                  <a:lnTo>
                    <a:pt x="325" y="237"/>
                  </a:lnTo>
                  <a:lnTo>
                    <a:pt x="325" y="239"/>
                  </a:lnTo>
                  <a:lnTo>
                    <a:pt x="322" y="237"/>
                  </a:lnTo>
                  <a:lnTo>
                    <a:pt x="320" y="237"/>
                  </a:lnTo>
                  <a:lnTo>
                    <a:pt x="317" y="239"/>
                  </a:lnTo>
                  <a:lnTo>
                    <a:pt x="317" y="241"/>
                  </a:lnTo>
                  <a:lnTo>
                    <a:pt x="313" y="244"/>
                  </a:lnTo>
                  <a:lnTo>
                    <a:pt x="313" y="244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6" y="249"/>
                  </a:lnTo>
                  <a:lnTo>
                    <a:pt x="306" y="251"/>
                  </a:lnTo>
                  <a:lnTo>
                    <a:pt x="303" y="256"/>
                  </a:lnTo>
                  <a:lnTo>
                    <a:pt x="301" y="260"/>
                  </a:lnTo>
                  <a:lnTo>
                    <a:pt x="299" y="263"/>
                  </a:lnTo>
                  <a:lnTo>
                    <a:pt x="296" y="265"/>
                  </a:lnTo>
                  <a:lnTo>
                    <a:pt x="291" y="265"/>
                  </a:lnTo>
                  <a:lnTo>
                    <a:pt x="287" y="265"/>
                  </a:lnTo>
                  <a:lnTo>
                    <a:pt x="284" y="265"/>
                  </a:lnTo>
                  <a:lnTo>
                    <a:pt x="284" y="265"/>
                  </a:lnTo>
                  <a:lnTo>
                    <a:pt x="282" y="265"/>
                  </a:lnTo>
                  <a:lnTo>
                    <a:pt x="282" y="267"/>
                  </a:lnTo>
                  <a:lnTo>
                    <a:pt x="284" y="270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82" y="272"/>
                  </a:lnTo>
                  <a:lnTo>
                    <a:pt x="282" y="275"/>
                  </a:lnTo>
                  <a:lnTo>
                    <a:pt x="280" y="277"/>
                  </a:lnTo>
                  <a:lnTo>
                    <a:pt x="277" y="277"/>
                  </a:lnTo>
                  <a:lnTo>
                    <a:pt x="277" y="277"/>
                  </a:lnTo>
                  <a:lnTo>
                    <a:pt x="273" y="277"/>
                  </a:lnTo>
                  <a:lnTo>
                    <a:pt x="268" y="275"/>
                  </a:lnTo>
                  <a:lnTo>
                    <a:pt x="265" y="275"/>
                  </a:lnTo>
                  <a:lnTo>
                    <a:pt x="265" y="275"/>
                  </a:lnTo>
                  <a:lnTo>
                    <a:pt x="263" y="275"/>
                  </a:lnTo>
                  <a:lnTo>
                    <a:pt x="258" y="275"/>
                  </a:lnTo>
                  <a:lnTo>
                    <a:pt x="256" y="275"/>
                  </a:lnTo>
                  <a:lnTo>
                    <a:pt x="256" y="275"/>
                  </a:lnTo>
                  <a:lnTo>
                    <a:pt x="254" y="275"/>
                  </a:lnTo>
                  <a:lnTo>
                    <a:pt x="249" y="277"/>
                  </a:lnTo>
                  <a:lnTo>
                    <a:pt x="249" y="277"/>
                  </a:lnTo>
                  <a:lnTo>
                    <a:pt x="242" y="275"/>
                  </a:lnTo>
                  <a:lnTo>
                    <a:pt x="239" y="275"/>
                  </a:lnTo>
                  <a:lnTo>
                    <a:pt x="237" y="272"/>
                  </a:lnTo>
                  <a:lnTo>
                    <a:pt x="235" y="272"/>
                  </a:lnTo>
                  <a:lnTo>
                    <a:pt x="232" y="275"/>
                  </a:lnTo>
                  <a:lnTo>
                    <a:pt x="230" y="277"/>
                  </a:lnTo>
                  <a:lnTo>
                    <a:pt x="228" y="277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2"/>
                  </a:lnTo>
                  <a:lnTo>
                    <a:pt x="220" y="270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3" y="263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5" y="246"/>
                  </a:lnTo>
                  <a:lnTo>
                    <a:pt x="228" y="241"/>
                  </a:lnTo>
                  <a:lnTo>
                    <a:pt x="230" y="239"/>
                  </a:lnTo>
                  <a:lnTo>
                    <a:pt x="230" y="237"/>
                  </a:lnTo>
                  <a:lnTo>
                    <a:pt x="232" y="234"/>
                  </a:lnTo>
                  <a:lnTo>
                    <a:pt x="232" y="234"/>
                  </a:lnTo>
                  <a:lnTo>
                    <a:pt x="232" y="230"/>
                  </a:lnTo>
                  <a:lnTo>
                    <a:pt x="232" y="230"/>
                  </a:lnTo>
                  <a:lnTo>
                    <a:pt x="232" y="225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5" y="206"/>
                  </a:lnTo>
                  <a:lnTo>
                    <a:pt x="225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3" y="199"/>
                  </a:lnTo>
                  <a:lnTo>
                    <a:pt x="220" y="196"/>
                  </a:lnTo>
                  <a:lnTo>
                    <a:pt x="220" y="196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1" y="180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2" y="163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1"/>
                  </a:lnTo>
                  <a:lnTo>
                    <a:pt x="187" y="151"/>
                  </a:lnTo>
                  <a:lnTo>
                    <a:pt x="187" y="163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89"/>
                  </a:lnTo>
                  <a:lnTo>
                    <a:pt x="187" y="192"/>
                  </a:lnTo>
                  <a:lnTo>
                    <a:pt x="187" y="215"/>
                  </a:lnTo>
                  <a:lnTo>
                    <a:pt x="187" y="218"/>
                  </a:lnTo>
                  <a:lnTo>
                    <a:pt x="187" y="222"/>
                  </a:lnTo>
                  <a:lnTo>
                    <a:pt x="187" y="234"/>
                  </a:lnTo>
                  <a:lnTo>
                    <a:pt x="187" y="239"/>
                  </a:lnTo>
                  <a:lnTo>
                    <a:pt x="187" y="256"/>
                  </a:lnTo>
                  <a:lnTo>
                    <a:pt x="187" y="258"/>
                  </a:lnTo>
                  <a:lnTo>
                    <a:pt x="187" y="263"/>
                  </a:lnTo>
                  <a:lnTo>
                    <a:pt x="187" y="275"/>
                  </a:lnTo>
                  <a:lnTo>
                    <a:pt x="187" y="279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303"/>
                  </a:lnTo>
                  <a:lnTo>
                    <a:pt x="187" y="322"/>
                  </a:lnTo>
                  <a:lnTo>
                    <a:pt x="187" y="327"/>
                  </a:lnTo>
                  <a:lnTo>
                    <a:pt x="187" y="350"/>
                  </a:lnTo>
                  <a:lnTo>
                    <a:pt x="187" y="353"/>
                  </a:lnTo>
                  <a:lnTo>
                    <a:pt x="187" y="355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5" y="372"/>
                  </a:lnTo>
                  <a:lnTo>
                    <a:pt x="185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78" y="374"/>
                  </a:lnTo>
                  <a:lnTo>
                    <a:pt x="178" y="374"/>
                  </a:lnTo>
                  <a:lnTo>
                    <a:pt x="175" y="374"/>
                  </a:lnTo>
                  <a:lnTo>
                    <a:pt x="173" y="374"/>
                  </a:lnTo>
                  <a:lnTo>
                    <a:pt x="173" y="376"/>
                  </a:lnTo>
                  <a:lnTo>
                    <a:pt x="171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1" y="381"/>
                  </a:lnTo>
                  <a:lnTo>
                    <a:pt x="161" y="386"/>
                  </a:lnTo>
                  <a:lnTo>
                    <a:pt x="161" y="386"/>
                  </a:lnTo>
                  <a:lnTo>
                    <a:pt x="159" y="388"/>
                  </a:lnTo>
                  <a:lnTo>
                    <a:pt x="159" y="388"/>
                  </a:lnTo>
                  <a:lnTo>
                    <a:pt x="154" y="388"/>
                  </a:lnTo>
                  <a:lnTo>
                    <a:pt x="152" y="391"/>
                  </a:lnTo>
                  <a:lnTo>
                    <a:pt x="152" y="388"/>
                  </a:lnTo>
                  <a:lnTo>
                    <a:pt x="152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1"/>
                  </a:lnTo>
                  <a:lnTo>
                    <a:pt x="147" y="391"/>
                  </a:lnTo>
                  <a:lnTo>
                    <a:pt x="147" y="393"/>
                  </a:lnTo>
                  <a:lnTo>
                    <a:pt x="149" y="393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7" y="398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0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21" y="395"/>
                  </a:lnTo>
                  <a:lnTo>
                    <a:pt x="112" y="398"/>
                  </a:lnTo>
                  <a:lnTo>
                    <a:pt x="109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2" y="400"/>
                  </a:lnTo>
                  <a:lnTo>
                    <a:pt x="102" y="400"/>
                  </a:lnTo>
                  <a:lnTo>
                    <a:pt x="100" y="398"/>
                  </a:lnTo>
                  <a:lnTo>
                    <a:pt x="97" y="398"/>
                  </a:lnTo>
                  <a:lnTo>
                    <a:pt x="93" y="398"/>
                  </a:lnTo>
                  <a:lnTo>
                    <a:pt x="90" y="400"/>
                  </a:lnTo>
                  <a:lnTo>
                    <a:pt x="90" y="400"/>
                  </a:lnTo>
                  <a:lnTo>
                    <a:pt x="86" y="398"/>
                  </a:lnTo>
                  <a:lnTo>
                    <a:pt x="83" y="398"/>
                  </a:lnTo>
                  <a:lnTo>
                    <a:pt x="81" y="393"/>
                  </a:lnTo>
                  <a:lnTo>
                    <a:pt x="78" y="393"/>
                  </a:lnTo>
                  <a:lnTo>
                    <a:pt x="76" y="393"/>
                  </a:lnTo>
                  <a:lnTo>
                    <a:pt x="69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2" y="391"/>
                  </a:lnTo>
                  <a:lnTo>
                    <a:pt x="60" y="391"/>
                  </a:lnTo>
                  <a:lnTo>
                    <a:pt x="60" y="388"/>
                  </a:lnTo>
                  <a:lnTo>
                    <a:pt x="60" y="388"/>
                  </a:lnTo>
                  <a:lnTo>
                    <a:pt x="60" y="386"/>
                  </a:lnTo>
                  <a:lnTo>
                    <a:pt x="60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5" y="388"/>
                  </a:lnTo>
                  <a:lnTo>
                    <a:pt x="52" y="388"/>
                  </a:lnTo>
                  <a:lnTo>
                    <a:pt x="50" y="388"/>
                  </a:lnTo>
                  <a:lnTo>
                    <a:pt x="50" y="386"/>
                  </a:lnTo>
                  <a:lnTo>
                    <a:pt x="50" y="383"/>
                  </a:lnTo>
                  <a:lnTo>
                    <a:pt x="50" y="381"/>
                  </a:lnTo>
                  <a:lnTo>
                    <a:pt x="50" y="379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48" y="376"/>
                  </a:lnTo>
                  <a:lnTo>
                    <a:pt x="45" y="374"/>
                  </a:lnTo>
                  <a:lnTo>
                    <a:pt x="45" y="374"/>
                  </a:lnTo>
                  <a:lnTo>
                    <a:pt x="45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8" y="372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1" y="360"/>
                  </a:lnTo>
                  <a:lnTo>
                    <a:pt x="38" y="360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0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6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29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2" y="350"/>
                  </a:lnTo>
                  <a:lnTo>
                    <a:pt x="22" y="350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7" y="357"/>
                  </a:lnTo>
                  <a:lnTo>
                    <a:pt x="17" y="357"/>
                  </a:lnTo>
                  <a:lnTo>
                    <a:pt x="17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7" y="360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5" y="362"/>
                  </a:lnTo>
                  <a:lnTo>
                    <a:pt x="15" y="362"/>
                  </a:lnTo>
                  <a:lnTo>
                    <a:pt x="17" y="364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8" y="376"/>
                  </a:lnTo>
                  <a:lnTo>
                    <a:pt x="5" y="376"/>
                  </a:lnTo>
                  <a:lnTo>
                    <a:pt x="3" y="379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3" y="386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3"/>
                  </a:lnTo>
                  <a:lnTo>
                    <a:pt x="5" y="395"/>
                  </a:lnTo>
                  <a:lnTo>
                    <a:pt x="8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5"/>
                  </a:lnTo>
                  <a:lnTo>
                    <a:pt x="15" y="407"/>
                  </a:lnTo>
                  <a:lnTo>
                    <a:pt x="15" y="407"/>
                  </a:lnTo>
                  <a:lnTo>
                    <a:pt x="17" y="409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4"/>
                  </a:lnTo>
                  <a:lnTo>
                    <a:pt x="19" y="414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22" y="419"/>
                  </a:lnTo>
                  <a:lnTo>
                    <a:pt x="22" y="424"/>
                  </a:lnTo>
                  <a:lnTo>
                    <a:pt x="22" y="42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6" y="433"/>
                  </a:lnTo>
                  <a:lnTo>
                    <a:pt x="26" y="433"/>
                  </a:lnTo>
                  <a:lnTo>
                    <a:pt x="29" y="438"/>
                  </a:lnTo>
                  <a:lnTo>
                    <a:pt x="29" y="440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31" y="447"/>
                  </a:lnTo>
                  <a:lnTo>
                    <a:pt x="31" y="447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4" y="454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9"/>
                  </a:lnTo>
                  <a:lnTo>
                    <a:pt x="36" y="466"/>
                  </a:lnTo>
                  <a:lnTo>
                    <a:pt x="38" y="473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1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3" y="488"/>
                  </a:lnTo>
                  <a:lnTo>
                    <a:pt x="43" y="488"/>
                  </a:lnTo>
                  <a:lnTo>
                    <a:pt x="45" y="495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50" y="502"/>
                  </a:lnTo>
                  <a:lnTo>
                    <a:pt x="52" y="504"/>
                  </a:lnTo>
                  <a:lnTo>
                    <a:pt x="52" y="506"/>
                  </a:lnTo>
                  <a:lnTo>
                    <a:pt x="52" y="509"/>
                  </a:lnTo>
                  <a:lnTo>
                    <a:pt x="57" y="514"/>
                  </a:lnTo>
                  <a:lnTo>
                    <a:pt x="57" y="516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62" y="523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7" y="533"/>
                  </a:lnTo>
                  <a:lnTo>
                    <a:pt x="67" y="535"/>
                  </a:lnTo>
                  <a:lnTo>
                    <a:pt x="67" y="535"/>
                  </a:lnTo>
                  <a:lnTo>
                    <a:pt x="67" y="537"/>
                  </a:lnTo>
                  <a:lnTo>
                    <a:pt x="69" y="537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51"/>
                  </a:lnTo>
                  <a:lnTo>
                    <a:pt x="78" y="554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83" y="559"/>
                  </a:lnTo>
                  <a:lnTo>
                    <a:pt x="83" y="559"/>
                  </a:lnTo>
                  <a:lnTo>
                    <a:pt x="86" y="561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90" y="570"/>
                  </a:lnTo>
                  <a:lnTo>
                    <a:pt x="93" y="573"/>
                  </a:lnTo>
                  <a:lnTo>
                    <a:pt x="93" y="573"/>
                  </a:lnTo>
                  <a:lnTo>
                    <a:pt x="95" y="577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5"/>
                  </a:lnTo>
                  <a:lnTo>
                    <a:pt x="97" y="585"/>
                  </a:lnTo>
                  <a:lnTo>
                    <a:pt x="95" y="587"/>
                  </a:lnTo>
                  <a:lnTo>
                    <a:pt x="97" y="589"/>
                  </a:lnTo>
                  <a:lnTo>
                    <a:pt x="97" y="592"/>
                  </a:lnTo>
                  <a:lnTo>
                    <a:pt x="97" y="599"/>
                  </a:lnTo>
                  <a:lnTo>
                    <a:pt x="100" y="606"/>
                  </a:lnTo>
                  <a:lnTo>
                    <a:pt x="100" y="611"/>
                  </a:lnTo>
                  <a:lnTo>
                    <a:pt x="97" y="611"/>
                  </a:lnTo>
                  <a:lnTo>
                    <a:pt x="97" y="613"/>
                  </a:lnTo>
                  <a:lnTo>
                    <a:pt x="100" y="613"/>
                  </a:lnTo>
                  <a:lnTo>
                    <a:pt x="100" y="615"/>
                  </a:lnTo>
                  <a:lnTo>
                    <a:pt x="100" y="620"/>
                  </a:lnTo>
                  <a:lnTo>
                    <a:pt x="100" y="622"/>
                  </a:lnTo>
                  <a:lnTo>
                    <a:pt x="97" y="627"/>
                  </a:lnTo>
                  <a:lnTo>
                    <a:pt x="97" y="630"/>
                  </a:lnTo>
                  <a:lnTo>
                    <a:pt x="95" y="632"/>
                  </a:lnTo>
                  <a:lnTo>
                    <a:pt x="90" y="639"/>
                  </a:lnTo>
                  <a:lnTo>
                    <a:pt x="88" y="639"/>
                  </a:lnTo>
                  <a:lnTo>
                    <a:pt x="86" y="639"/>
                  </a:lnTo>
                  <a:lnTo>
                    <a:pt x="83" y="639"/>
                  </a:lnTo>
                  <a:lnTo>
                    <a:pt x="81" y="637"/>
                  </a:lnTo>
                  <a:lnTo>
                    <a:pt x="81" y="637"/>
                  </a:lnTo>
                  <a:lnTo>
                    <a:pt x="81" y="634"/>
                  </a:lnTo>
                  <a:lnTo>
                    <a:pt x="78" y="634"/>
                  </a:lnTo>
                  <a:lnTo>
                    <a:pt x="78" y="634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6" y="646"/>
                  </a:lnTo>
                  <a:lnTo>
                    <a:pt x="74" y="646"/>
                  </a:lnTo>
                  <a:lnTo>
                    <a:pt x="74" y="646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4" y="653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8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3" y="656"/>
                  </a:lnTo>
                  <a:lnTo>
                    <a:pt x="83" y="656"/>
                  </a:lnTo>
                  <a:lnTo>
                    <a:pt x="83" y="658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5"/>
                  </a:lnTo>
                  <a:lnTo>
                    <a:pt x="88" y="665"/>
                  </a:lnTo>
                  <a:lnTo>
                    <a:pt x="88" y="665"/>
                  </a:lnTo>
                  <a:lnTo>
                    <a:pt x="88" y="667"/>
                  </a:lnTo>
                  <a:lnTo>
                    <a:pt x="88" y="667"/>
                  </a:lnTo>
                  <a:lnTo>
                    <a:pt x="86" y="667"/>
                  </a:lnTo>
                  <a:lnTo>
                    <a:pt x="86" y="665"/>
                  </a:lnTo>
                  <a:lnTo>
                    <a:pt x="86" y="665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3" y="663"/>
                  </a:lnTo>
                  <a:lnTo>
                    <a:pt x="83" y="665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7"/>
                  </a:lnTo>
                  <a:lnTo>
                    <a:pt x="95" y="682"/>
                  </a:lnTo>
                  <a:lnTo>
                    <a:pt x="97" y="682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7" y="689"/>
                  </a:lnTo>
                  <a:lnTo>
                    <a:pt x="97" y="691"/>
                  </a:lnTo>
                  <a:lnTo>
                    <a:pt x="100" y="691"/>
                  </a:lnTo>
                  <a:lnTo>
                    <a:pt x="100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6"/>
                  </a:lnTo>
                  <a:lnTo>
                    <a:pt x="105" y="698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7" y="708"/>
                  </a:lnTo>
                  <a:lnTo>
                    <a:pt x="107" y="708"/>
                  </a:lnTo>
                  <a:lnTo>
                    <a:pt x="107" y="710"/>
                  </a:lnTo>
                  <a:lnTo>
                    <a:pt x="105" y="712"/>
                  </a:lnTo>
                  <a:lnTo>
                    <a:pt x="102" y="712"/>
                  </a:lnTo>
                  <a:lnTo>
                    <a:pt x="102" y="712"/>
                  </a:lnTo>
                  <a:lnTo>
                    <a:pt x="100" y="715"/>
                  </a:lnTo>
                  <a:lnTo>
                    <a:pt x="100" y="717"/>
                  </a:lnTo>
                  <a:lnTo>
                    <a:pt x="100" y="717"/>
                  </a:lnTo>
                  <a:lnTo>
                    <a:pt x="100" y="719"/>
                  </a:lnTo>
                  <a:lnTo>
                    <a:pt x="97" y="719"/>
                  </a:lnTo>
                  <a:lnTo>
                    <a:pt x="97" y="719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6"/>
                  </a:lnTo>
                  <a:lnTo>
                    <a:pt x="105" y="738"/>
                  </a:lnTo>
                  <a:lnTo>
                    <a:pt x="105" y="738"/>
                  </a:lnTo>
                  <a:lnTo>
                    <a:pt x="107" y="741"/>
                  </a:lnTo>
                  <a:lnTo>
                    <a:pt x="107" y="741"/>
                  </a:lnTo>
                  <a:lnTo>
                    <a:pt x="107" y="738"/>
                  </a:lnTo>
                  <a:lnTo>
                    <a:pt x="107" y="738"/>
                  </a:lnTo>
                  <a:lnTo>
                    <a:pt x="107" y="734"/>
                  </a:lnTo>
                  <a:lnTo>
                    <a:pt x="107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9"/>
                  </a:lnTo>
                  <a:lnTo>
                    <a:pt x="105" y="729"/>
                  </a:lnTo>
                  <a:lnTo>
                    <a:pt x="105" y="729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7" y="727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9" y="722"/>
                  </a:lnTo>
                  <a:lnTo>
                    <a:pt x="109" y="722"/>
                  </a:lnTo>
                  <a:lnTo>
                    <a:pt x="112" y="722"/>
                  </a:lnTo>
                  <a:lnTo>
                    <a:pt x="116" y="722"/>
                  </a:lnTo>
                  <a:lnTo>
                    <a:pt x="121" y="722"/>
                  </a:lnTo>
                  <a:lnTo>
                    <a:pt x="123" y="724"/>
                  </a:lnTo>
                  <a:lnTo>
                    <a:pt x="126" y="724"/>
                  </a:lnTo>
                  <a:lnTo>
                    <a:pt x="128" y="727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31"/>
                  </a:lnTo>
                  <a:lnTo>
                    <a:pt x="126" y="734"/>
                  </a:lnTo>
                  <a:lnTo>
                    <a:pt x="126" y="734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8"/>
                  </a:lnTo>
                  <a:lnTo>
                    <a:pt x="126" y="741"/>
                  </a:lnTo>
                  <a:lnTo>
                    <a:pt x="126" y="741"/>
                  </a:lnTo>
                  <a:lnTo>
                    <a:pt x="123" y="741"/>
                  </a:lnTo>
                  <a:lnTo>
                    <a:pt x="126" y="741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1"/>
                  </a:lnTo>
                  <a:lnTo>
                    <a:pt x="128" y="741"/>
                  </a:lnTo>
                  <a:lnTo>
                    <a:pt x="133" y="741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40" y="741"/>
                  </a:lnTo>
                  <a:lnTo>
                    <a:pt x="140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2" y="738"/>
                  </a:lnTo>
                  <a:lnTo>
                    <a:pt x="142" y="738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7" y="746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2" y="746"/>
                  </a:lnTo>
                  <a:lnTo>
                    <a:pt x="152" y="746"/>
                  </a:lnTo>
                  <a:lnTo>
                    <a:pt x="154" y="748"/>
                  </a:lnTo>
                  <a:lnTo>
                    <a:pt x="154" y="750"/>
                  </a:lnTo>
                  <a:lnTo>
                    <a:pt x="154" y="753"/>
                  </a:lnTo>
                  <a:lnTo>
                    <a:pt x="154" y="753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4" y="757"/>
                  </a:lnTo>
                  <a:lnTo>
                    <a:pt x="154" y="757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59" y="757"/>
                  </a:lnTo>
                  <a:lnTo>
                    <a:pt x="159" y="760"/>
                  </a:lnTo>
                  <a:lnTo>
                    <a:pt x="161" y="760"/>
                  </a:lnTo>
                  <a:lnTo>
                    <a:pt x="166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3" y="767"/>
                  </a:lnTo>
                  <a:lnTo>
                    <a:pt x="180" y="767"/>
                  </a:lnTo>
                  <a:lnTo>
                    <a:pt x="183" y="767"/>
                  </a:lnTo>
                  <a:lnTo>
                    <a:pt x="183" y="767"/>
                  </a:lnTo>
                  <a:lnTo>
                    <a:pt x="185" y="769"/>
                  </a:lnTo>
                  <a:lnTo>
                    <a:pt x="187" y="769"/>
                  </a:lnTo>
                  <a:lnTo>
                    <a:pt x="187" y="772"/>
                  </a:lnTo>
                  <a:lnTo>
                    <a:pt x="187" y="772"/>
                  </a:lnTo>
                  <a:lnTo>
                    <a:pt x="190" y="772"/>
                  </a:lnTo>
                  <a:lnTo>
                    <a:pt x="190" y="769"/>
                  </a:lnTo>
                  <a:lnTo>
                    <a:pt x="192" y="769"/>
                  </a:lnTo>
                  <a:lnTo>
                    <a:pt x="192" y="769"/>
                  </a:lnTo>
                  <a:lnTo>
                    <a:pt x="190" y="767"/>
                  </a:lnTo>
                  <a:lnTo>
                    <a:pt x="192" y="764"/>
                  </a:lnTo>
                  <a:lnTo>
                    <a:pt x="197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202" y="760"/>
                  </a:lnTo>
                  <a:lnTo>
                    <a:pt x="202" y="760"/>
                  </a:lnTo>
                  <a:lnTo>
                    <a:pt x="202" y="757"/>
                  </a:lnTo>
                  <a:lnTo>
                    <a:pt x="204" y="757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9" y="755"/>
                  </a:lnTo>
                  <a:lnTo>
                    <a:pt x="209" y="753"/>
                  </a:lnTo>
                  <a:lnTo>
                    <a:pt x="213" y="750"/>
                  </a:lnTo>
                  <a:lnTo>
                    <a:pt x="213" y="748"/>
                  </a:lnTo>
                  <a:lnTo>
                    <a:pt x="216" y="748"/>
                  </a:lnTo>
                  <a:lnTo>
                    <a:pt x="223" y="746"/>
                  </a:lnTo>
                  <a:lnTo>
                    <a:pt x="232" y="748"/>
                  </a:lnTo>
                  <a:lnTo>
                    <a:pt x="235" y="748"/>
                  </a:lnTo>
                  <a:lnTo>
                    <a:pt x="235" y="746"/>
                  </a:lnTo>
                  <a:lnTo>
                    <a:pt x="235" y="746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5" y="741"/>
                  </a:lnTo>
                  <a:lnTo>
                    <a:pt x="235" y="741"/>
                  </a:lnTo>
                  <a:lnTo>
                    <a:pt x="237" y="741"/>
                  </a:lnTo>
                  <a:lnTo>
                    <a:pt x="239" y="741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56" y="746"/>
                  </a:lnTo>
                  <a:lnTo>
                    <a:pt x="258" y="746"/>
                  </a:lnTo>
                  <a:lnTo>
                    <a:pt x="261" y="746"/>
                  </a:lnTo>
                  <a:lnTo>
                    <a:pt x="263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8" y="741"/>
                  </a:lnTo>
                  <a:lnTo>
                    <a:pt x="270" y="741"/>
                  </a:lnTo>
                  <a:lnTo>
                    <a:pt x="270" y="741"/>
                  </a:lnTo>
                  <a:lnTo>
                    <a:pt x="273" y="741"/>
                  </a:lnTo>
                  <a:lnTo>
                    <a:pt x="275" y="741"/>
                  </a:lnTo>
                  <a:lnTo>
                    <a:pt x="280" y="743"/>
                  </a:lnTo>
                  <a:lnTo>
                    <a:pt x="282" y="743"/>
                  </a:lnTo>
                  <a:lnTo>
                    <a:pt x="284" y="743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9" y="738"/>
                  </a:lnTo>
                  <a:lnTo>
                    <a:pt x="291" y="738"/>
                  </a:lnTo>
                  <a:lnTo>
                    <a:pt x="291" y="736"/>
                  </a:lnTo>
                  <a:lnTo>
                    <a:pt x="291" y="734"/>
                  </a:lnTo>
                  <a:lnTo>
                    <a:pt x="291" y="734"/>
                  </a:lnTo>
                  <a:lnTo>
                    <a:pt x="291" y="731"/>
                  </a:lnTo>
                  <a:lnTo>
                    <a:pt x="294" y="731"/>
                  </a:lnTo>
                  <a:lnTo>
                    <a:pt x="301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1" y="727"/>
                  </a:lnTo>
                  <a:lnTo>
                    <a:pt x="301" y="727"/>
                  </a:lnTo>
                  <a:lnTo>
                    <a:pt x="301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6" y="722"/>
                  </a:lnTo>
                  <a:lnTo>
                    <a:pt x="310" y="722"/>
                  </a:lnTo>
                  <a:lnTo>
                    <a:pt x="313" y="722"/>
                  </a:lnTo>
                  <a:lnTo>
                    <a:pt x="317" y="722"/>
                  </a:lnTo>
                  <a:lnTo>
                    <a:pt x="320" y="722"/>
                  </a:lnTo>
                  <a:lnTo>
                    <a:pt x="322" y="719"/>
                  </a:lnTo>
                  <a:lnTo>
                    <a:pt x="325" y="717"/>
                  </a:lnTo>
                  <a:lnTo>
                    <a:pt x="325" y="717"/>
                  </a:lnTo>
                  <a:lnTo>
                    <a:pt x="327" y="717"/>
                  </a:lnTo>
                  <a:lnTo>
                    <a:pt x="327" y="717"/>
                  </a:lnTo>
                  <a:lnTo>
                    <a:pt x="329" y="717"/>
                  </a:lnTo>
                  <a:lnTo>
                    <a:pt x="334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7"/>
                  </a:lnTo>
                  <a:lnTo>
                    <a:pt x="334" y="717"/>
                  </a:lnTo>
                  <a:lnTo>
                    <a:pt x="334" y="717"/>
                  </a:lnTo>
                  <a:lnTo>
                    <a:pt x="336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6" y="717"/>
                  </a:lnTo>
                  <a:lnTo>
                    <a:pt x="336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41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8" y="722"/>
                  </a:lnTo>
                  <a:lnTo>
                    <a:pt x="348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4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48" y="722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51" y="719"/>
                  </a:lnTo>
                  <a:lnTo>
                    <a:pt x="351" y="719"/>
                  </a:lnTo>
                  <a:lnTo>
                    <a:pt x="351" y="722"/>
                  </a:lnTo>
                  <a:lnTo>
                    <a:pt x="353" y="722"/>
                  </a:lnTo>
                  <a:lnTo>
                    <a:pt x="353" y="722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67" y="722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2" y="719"/>
                  </a:lnTo>
                  <a:lnTo>
                    <a:pt x="381" y="717"/>
                  </a:lnTo>
                  <a:lnTo>
                    <a:pt x="384" y="717"/>
                  </a:lnTo>
                  <a:lnTo>
                    <a:pt x="393" y="719"/>
                  </a:lnTo>
                  <a:lnTo>
                    <a:pt x="398" y="719"/>
                  </a:lnTo>
                  <a:lnTo>
                    <a:pt x="400" y="719"/>
                  </a:lnTo>
                  <a:lnTo>
                    <a:pt x="400" y="719"/>
                  </a:lnTo>
                  <a:lnTo>
                    <a:pt x="412" y="722"/>
                  </a:lnTo>
                  <a:lnTo>
                    <a:pt x="414" y="722"/>
                  </a:lnTo>
                  <a:lnTo>
                    <a:pt x="414" y="724"/>
                  </a:lnTo>
                  <a:lnTo>
                    <a:pt x="417" y="724"/>
                  </a:lnTo>
                  <a:lnTo>
                    <a:pt x="422" y="724"/>
                  </a:lnTo>
                  <a:lnTo>
                    <a:pt x="424" y="724"/>
                  </a:lnTo>
                  <a:lnTo>
                    <a:pt x="426" y="727"/>
                  </a:lnTo>
                  <a:lnTo>
                    <a:pt x="429" y="727"/>
                  </a:lnTo>
                  <a:lnTo>
                    <a:pt x="433" y="729"/>
                  </a:lnTo>
                  <a:lnTo>
                    <a:pt x="433" y="729"/>
                  </a:lnTo>
                  <a:lnTo>
                    <a:pt x="436" y="729"/>
                  </a:lnTo>
                  <a:lnTo>
                    <a:pt x="438" y="729"/>
                  </a:lnTo>
                  <a:lnTo>
                    <a:pt x="440" y="729"/>
                  </a:lnTo>
                  <a:lnTo>
                    <a:pt x="445" y="729"/>
                  </a:lnTo>
                  <a:lnTo>
                    <a:pt x="445" y="729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7"/>
                  </a:lnTo>
                  <a:lnTo>
                    <a:pt x="448" y="727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50" y="719"/>
                  </a:lnTo>
                  <a:lnTo>
                    <a:pt x="452" y="717"/>
                  </a:lnTo>
                  <a:lnTo>
                    <a:pt x="452" y="717"/>
                  </a:lnTo>
                  <a:lnTo>
                    <a:pt x="457" y="715"/>
                  </a:lnTo>
                  <a:lnTo>
                    <a:pt x="462" y="715"/>
                  </a:lnTo>
                  <a:lnTo>
                    <a:pt x="467" y="715"/>
                  </a:lnTo>
                  <a:lnTo>
                    <a:pt x="471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6" y="719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81" y="719"/>
                  </a:lnTo>
                  <a:lnTo>
                    <a:pt x="483" y="719"/>
                  </a:lnTo>
                  <a:lnTo>
                    <a:pt x="485" y="719"/>
                  </a:lnTo>
                  <a:lnTo>
                    <a:pt x="488" y="722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7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88" y="715"/>
                  </a:lnTo>
                  <a:lnTo>
                    <a:pt x="488" y="712"/>
                  </a:lnTo>
                  <a:lnTo>
                    <a:pt x="488" y="712"/>
                  </a:lnTo>
                  <a:lnTo>
                    <a:pt x="490" y="708"/>
                  </a:lnTo>
                  <a:lnTo>
                    <a:pt x="490" y="705"/>
                  </a:lnTo>
                  <a:lnTo>
                    <a:pt x="493" y="705"/>
                  </a:lnTo>
                  <a:lnTo>
                    <a:pt x="493" y="703"/>
                  </a:lnTo>
                  <a:lnTo>
                    <a:pt x="497" y="701"/>
                  </a:lnTo>
                  <a:lnTo>
                    <a:pt x="502" y="701"/>
                  </a:lnTo>
                  <a:lnTo>
                    <a:pt x="507" y="698"/>
                  </a:lnTo>
                  <a:lnTo>
                    <a:pt x="514" y="701"/>
                  </a:lnTo>
                  <a:lnTo>
                    <a:pt x="521" y="701"/>
                  </a:lnTo>
                  <a:lnTo>
                    <a:pt x="523" y="703"/>
                  </a:lnTo>
                  <a:lnTo>
                    <a:pt x="523" y="703"/>
                  </a:lnTo>
                  <a:lnTo>
                    <a:pt x="526" y="703"/>
                  </a:lnTo>
                  <a:lnTo>
                    <a:pt x="526" y="703"/>
                  </a:lnTo>
                  <a:lnTo>
                    <a:pt x="528" y="703"/>
                  </a:lnTo>
                  <a:lnTo>
                    <a:pt x="533" y="703"/>
                  </a:lnTo>
                  <a:lnTo>
                    <a:pt x="535" y="703"/>
                  </a:lnTo>
                  <a:lnTo>
                    <a:pt x="538" y="703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9" y="696"/>
                  </a:lnTo>
                  <a:lnTo>
                    <a:pt x="552" y="693"/>
                  </a:lnTo>
                  <a:lnTo>
                    <a:pt x="554" y="693"/>
                  </a:lnTo>
                  <a:lnTo>
                    <a:pt x="556" y="693"/>
                  </a:lnTo>
                  <a:lnTo>
                    <a:pt x="559" y="691"/>
                  </a:lnTo>
                  <a:lnTo>
                    <a:pt x="559" y="691"/>
                  </a:lnTo>
                  <a:lnTo>
                    <a:pt x="561" y="691"/>
                  </a:lnTo>
                  <a:lnTo>
                    <a:pt x="561" y="691"/>
                  </a:lnTo>
                  <a:lnTo>
                    <a:pt x="566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4"/>
                  </a:lnTo>
                  <a:lnTo>
                    <a:pt x="571" y="684"/>
                  </a:lnTo>
                  <a:lnTo>
                    <a:pt x="575" y="682"/>
                  </a:lnTo>
                  <a:lnTo>
                    <a:pt x="575" y="682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5" y="675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0"/>
                  </a:lnTo>
                  <a:lnTo>
                    <a:pt x="592" y="670"/>
                  </a:lnTo>
                  <a:lnTo>
                    <a:pt x="592" y="670"/>
                  </a:lnTo>
                  <a:lnTo>
                    <a:pt x="594" y="667"/>
                  </a:lnTo>
                  <a:lnTo>
                    <a:pt x="597" y="665"/>
                  </a:lnTo>
                  <a:lnTo>
                    <a:pt x="601" y="660"/>
                  </a:lnTo>
                  <a:lnTo>
                    <a:pt x="604" y="660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8" y="658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3" y="653"/>
                  </a:lnTo>
                  <a:lnTo>
                    <a:pt x="613" y="653"/>
                  </a:lnTo>
                  <a:lnTo>
                    <a:pt x="616" y="653"/>
                  </a:lnTo>
                  <a:lnTo>
                    <a:pt x="620" y="648"/>
                  </a:lnTo>
                  <a:lnTo>
                    <a:pt x="620" y="646"/>
                  </a:lnTo>
                  <a:lnTo>
                    <a:pt x="623" y="646"/>
                  </a:lnTo>
                  <a:lnTo>
                    <a:pt x="623" y="644"/>
                  </a:lnTo>
                  <a:lnTo>
                    <a:pt x="623" y="641"/>
                  </a:lnTo>
                  <a:lnTo>
                    <a:pt x="625" y="641"/>
                  </a:lnTo>
                  <a:lnTo>
                    <a:pt x="627" y="639"/>
                  </a:lnTo>
                  <a:lnTo>
                    <a:pt x="630" y="639"/>
                  </a:lnTo>
                  <a:lnTo>
                    <a:pt x="632" y="637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7" y="632"/>
                  </a:lnTo>
                  <a:lnTo>
                    <a:pt x="639" y="632"/>
                  </a:lnTo>
                  <a:lnTo>
                    <a:pt x="639" y="630"/>
                  </a:lnTo>
                  <a:lnTo>
                    <a:pt x="646" y="627"/>
                  </a:lnTo>
                  <a:lnTo>
                    <a:pt x="646" y="625"/>
                  </a:lnTo>
                  <a:lnTo>
                    <a:pt x="646" y="625"/>
                  </a:lnTo>
                  <a:lnTo>
                    <a:pt x="646" y="622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51" y="620"/>
                  </a:lnTo>
                  <a:lnTo>
                    <a:pt x="651" y="620"/>
                  </a:lnTo>
                  <a:lnTo>
                    <a:pt x="651" y="618"/>
                  </a:lnTo>
                  <a:lnTo>
                    <a:pt x="658" y="611"/>
                  </a:lnTo>
                  <a:lnTo>
                    <a:pt x="661" y="611"/>
                  </a:lnTo>
                  <a:lnTo>
                    <a:pt x="663" y="608"/>
                  </a:lnTo>
                  <a:lnTo>
                    <a:pt x="668" y="601"/>
                  </a:lnTo>
                  <a:lnTo>
                    <a:pt x="675" y="594"/>
                  </a:lnTo>
                  <a:lnTo>
                    <a:pt x="677" y="592"/>
                  </a:lnTo>
                  <a:lnTo>
                    <a:pt x="677" y="592"/>
                  </a:lnTo>
                  <a:lnTo>
                    <a:pt x="677" y="589"/>
                  </a:lnTo>
                  <a:lnTo>
                    <a:pt x="677" y="589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5"/>
                  </a:lnTo>
                  <a:lnTo>
                    <a:pt x="682" y="585"/>
                  </a:lnTo>
                  <a:lnTo>
                    <a:pt x="684" y="585"/>
                  </a:lnTo>
                  <a:lnTo>
                    <a:pt x="684" y="582"/>
                  </a:lnTo>
                  <a:lnTo>
                    <a:pt x="684" y="582"/>
                  </a:lnTo>
                  <a:lnTo>
                    <a:pt x="684" y="580"/>
                  </a:lnTo>
                  <a:lnTo>
                    <a:pt x="687" y="580"/>
                  </a:lnTo>
                  <a:lnTo>
                    <a:pt x="689" y="577"/>
                  </a:lnTo>
                  <a:lnTo>
                    <a:pt x="689" y="577"/>
                  </a:lnTo>
                  <a:lnTo>
                    <a:pt x="689" y="575"/>
                  </a:lnTo>
                  <a:lnTo>
                    <a:pt x="689" y="575"/>
                  </a:lnTo>
                  <a:lnTo>
                    <a:pt x="691" y="575"/>
                  </a:lnTo>
                  <a:lnTo>
                    <a:pt x="691" y="573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698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03" y="566"/>
                  </a:lnTo>
                  <a:lnTo>
                    <a:pt x="703" y="566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6" y="563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10" y="556"/>
                  </a:lnTo>
                  <a:lnTo>
                    <a:pt x="710" y="556"/>
                  </a:lnTo>
                  <a:lnTo>
                    <a:pt x="713" y="556"/>
                  </a:lnTo>
                  <a:lnTo>
                    <a:pt x="715" y="554"/>
                  </a:lnTo>
                  <a:lnTo>
                    <a:pt x="715" y="554"/>
                  </a:lnTo>
                  <a:lnTo>
                    <a:pt x="724" y="547"/>
                  </a:lnTo>
                  <a:lnTo>
                    <a:pt x="727" y="542"/>
                  </a:lnTo>
                  <a:lnTo>
                    <a:pt x="729" y="540"/>
                  </a:lnTo>
                  <a:lnTo>
                    <a:pt x="729" y="537"/>
                  </a:lnTo>
                  <a:lnTo>
                    <a:pt x="734" y="533"/>
                  </a:lnTo>
                  <a:lnTo>
                    <a:pt x="739" y="525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41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53" y="502"/>
                  </a:lnTo>
                  <a:lnTo>
                    <a:pt x="755" y="499"/>
                  </a:lnTo>
                  <a:lnTo>
                    <a:pt x="755" y="499"/>
                  </a:lnTo>
                  <a:lnTo>
                    <a:pt x="755" y="497"/>
                  </a:lnTo>
                  <a:lnTo>
                    <a:pt x="758" y="495"/>
                  </a:lnTo>
                  <a:lnTo>
                    <a:pt x="765" y="480"/>
                  </a:lnTo>
                  <a:lnTo>
                    <a:pt x="767" y="473"/>
                  </a:lnTo>
                  <a:lnTo>
                    <a:pt x="772" y="469"/>
                  </a:lnTo>
                  <a:lnTo>
                    <a:pt x="772" y="469"/>
                  </a:lnTo>
                  <a:lnTo>
                    <a:pt x="779" y="462"/>
                  </a:lnTo>
                  <a:lnTo>
                    <a:pt x="779" y="462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9" y="459"/>
                  </a:lnTo>
                  <a:lnTo>
                    <a:pt x="779" y="457"/>
                  </a:lnTo>
                  <a:lnTo>
                    <a:pt x="779" y="454"/>
                  </a:lnTo>
                  <a:lnTo>
                    <a:pt x="786" y="440"/>
                  </a:lnTo>
                  <a:lnTo>
                    <a:pt x="793" y="431"/>
                  </a:lnTo>
                  <a:lnTo>
                    <a:pt x="793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6"/>
                  </a:lnTo>
                  <a:lnTo>
                    <a:pt x="795" y="426"/>
                  </a:lnTo>
                  <a:lnTo>
                    <a:pt x="798" y="426"/>
                  </a:lnTo>
                  <a:lnTo>
                    <a:pt x="798" y="424"/>
                  </a:lnTo>
                  <a:lnTo>
                    <a:pt x="800" y="424"/>
                  </a:lnTo>
                  <a:lnTo>
                    <a:pt x="803" y="421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5" y="417"/>
                  </a:lnTo>
                  <a:lnTo>
                    <a:pt x="807" y="414"/>
                  </a:lnTo>
                  <a:lnTo>
                    <a:pt x="817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7" y="402"/>
                  </a:lnTo>
                  <a:lnTo>
                    <a:pt x="817" y="400"/>
                  </a:lnTo>
                  <a:lnTo>
                    <a:pt x="817" y="400"/>
                  </a:lnTo>
                  <a:lnTo>
                    <a:pt x="819" y="400"/>
                  </a:lnTo>
                  <a:lnTo>
                    <a:pt x="821" y="400"/>
                  </a:lnTo>
                  <a:lnTo>
                    <a:pt x="824" y="400"/>
                  </a:lnTo>
                  <a:lnTo>
                    <a:pt x="831" y="398"/>
                  </a:lnTo>
                  <a:lnTo>
                    <a:pt x="833" y="395"/>
                  </a:lnTo>
                  <a:lnTo>
                    <a:pt x="833" y="393"/>
                  </a:lnTo>
                  <a:lnTo>
                    <a:pt x="833" y="393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29" y="393"/>
                  </a:lnTo>
                  <a:lnTo>
                    <a:pt x="831" y="393"/>
                  </a:lnTo>
                  <a:lnTo>
                    <a:pt x="833" y="393"/>
                  </a:lnTo>
                  <a:lnTo>
                    <a:pt x="836" y="393"/>
                  </a:lnTo>
                  <a:lnTo>
                    <a:pt x="840" y="388"/>
                  </a:lnTo>
                  <a:lnTo>
                    <a:pt x="840" y="388"/>
                  </a:lnTo>
                  <a:lnTo>
                    <a:pt x="843" y="386"/>
                  </a:lnTo>
                  <a:lnTo>
                    <a:pt x="843" y="386"/>
                  </a:lnTo>
                  <a:lnTo>
                    <a:pt x="843" y="383"/>
                  </a:lnTo>
                  <a:lnTo>
                    <a:pt x="845" y="383"/>
                  </a:lnTo>
                  <a:lnTo>
                    <a:pt x="845" y="383"/>
                  </a:lnTo>
                  <a:lnTo>
                    <a:pt x="850" y="379"/>
                  </a:lnTo>
                  <a:lnTo>
                    <a:pt x="850" y="376"/>
                  </a:lnTo>
                  <a:lnTo>
                    <a:pt x="852" y="376"/>
                  </a:lnTo>
                  <a:lnTo>
                    <a:pt x="852" y="374"/>
                  </a:lnTo>
                  <a:lnTo>
                    <a:pt x="852" y="372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7"/>
                  </a:lnTo>
                  <a:lnTo>
                    <a:pt x="855" y="367"/>
                  </a:lnTo>
                  <a:lnTo>
                    <a:pt x="855" y="364"/>
                  </a:lnTo>
                  <a:lnTo>
                    <a:pt x="855" y="364"/>
                  </a:lnTo>
                  <a:lnTo>
                    <a:pt x="855" y="362"/>
                  </a:lnTo>
                  <a:lnTo>
                    <a:pt x="859" y="357"/>
                  </a:lnTo>
                  <a:lnTo>
                    <a:pt x="859" y="355"/>
                  </a:lnTo>
                  <a:lnTo>
                    <a:pt x="862" y="341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4"/>
                  </a:lnTo>
                  <a:lnTo>
                    <a:pt x="866" y="317"/>
                  </a:lnTo>
                  <a:lnTo>
                    <a:pt x="871" y="301"/>
                  </a:lnTo>
                  <a:lnTo>
                    <a:pt x="871" y="298"/>
                  </a:lnTo>
                  <a:lnTo>
                    <a:pt x="873" y="298"/>
                  </a:lnTo>
                  <a:lnTo>
                    <a:pt x="873" y="298"/>
                  </a:lnTo>
                  <a:lnTo>
                    <a:pt x="873" y="296"/>
                  </a:lnTo>
                  <a:lnTo>
                    <a:pt x="873" y="296"/>
                  </a:lnTo>
                  <a:lnTo>
                    <a:pt x="876" y="291"/>
                  </a:lnTo>
                  <a:lnTo>
                    <a:pt x="876" y="291"/>
                  </a:lnTo>
                  <a:lnTo>
                    <a:pt x="876" y="289"/>
                  </a:lnTo>
                  <a:lnTo>
                    <a:pt x="876" y="286"/>
                  </a:lnTo>
                  <a:lnTo>
                    <a:pt x="878" y="277"/>
                  </a:lnTo>
                  <a:lnTo>
                    <a:pt x="878" y="275"/>
                  </a:lnTo>
                  <a:lnTo>
                    <a:pt x="869" y="277"/>
                  </a:lnTo>
                  <a:close/>
                  <a:moveTo>
                    <a:pt x="694" y="426"/>
                  </a:moveTo>
                  <a:lnTo>
                    <a:pt x="691" y="428"/>
                  </a:lnTo>
                  <a:lnTo>
                    <a:pt x="691" y="428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3"/>
                  </a:lnTo>
                  <a:lnTo>
                    <a:pt x="689" y="433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84" y="435"/>
                  </a:lnTo>
                  <a:lnTo>
                    <a:pt x="684" y="435"/>
                  </a:lnTo>
                  <a:lnTo>
                    <a:pt x="684" y="438"/>
                  </a:lnTo>
                  <a:lnTo>
                    <a:pt x="684" y="438"/>
                  </a:lnTo>
                  <a:lnTo>
                    <a:pt x="684" y="440"/>
                  </a:lnTo>
                  <a:lnTo>
                    <a:pt x="687" y="440"/>
                  </a:lnTo>
                  <a:lnTo>
                    <a:pt x="684" y="440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79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50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4"/>
                  </a:lnTo>
                  <a:lnTo>
                    <a:pt x="675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9"/>
                  </a:lnTo>
                  <a:lnTo>
                    <a:pt x="677" y="459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5" y="462"/>
                  </a:lnTo>
                  <a:lnTo>
                    <a:pt x="675" y="462"/>
                  </a:lnTo>
                  <a:lnTo>
                    <a:pt x="670" y="466"/>
                  </a:lnTo>
                  <a:lnTo>
                    <a:pt x="668" y="466"/>
                  </a:lnTo>
                  <a:lnTo>
                    <a:pt x="663" y="471"/>
                  </a:lnTo>
                  <a:lnTo>
                    <a:pt x="658" y="471"/>
                  </a:lnTo>
                  <a:lnTo>
                    <a:pt x="656" y="473"/>
                  </a:lnTo>
                  <a:lnTo>
                    <a:pt x="651" y="476"/>
                  </a:lnTo>
                  <a:lnTo>
                    <a:pt x="649" y="476"/>
                  </a:lnTo>
                  <a:lnTo>
                    <a:pt x="646" y="473"/>
                  </a:lnTo>
                  <a:lnTo>
                    <a:pt x="644" y="473"/>
                  </a:lnTo>
                  <a:lnTo>
                    <a:pt x="644" y="473"/>
                  </a:lnTo>
                  <a:lnTo>
                    <a:pt x="642" y="476"/>
                  </a:lnTo>
                  <a:lnTo>
                    <a:pt x="642" y="476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5" y="476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5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0" y="483"/>
                  </a:lnTo>
                  <a:lnTo>
                    <a:pt x="630" y="483"/>
                  </a:lnTo>
                  <a:lnTo>
                    <a:pt x="627" y="483"/>
                  </a:lnTo>
                  <a:lnTo>
                    <a:pt x="627" y="483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30" y="488"/>
                  </a:lnTo>
                  <a:lnTo>
                    <a:pt x="630" y="488"/>
                  </a:lnTo>
                  <a:lnTo>
                    <a:pt x="627" y="490"/>
                  </a:lnTo>
                  <a:lnTo>
                    <a:pt x="627" y="490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9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4"/>
                  </a:lnTo>
                  <a:lnTo>
                    <a:pt x="620" y="504"/>
                  </a:lnTo>
                  <a:lnTo>
                    <a:pt x="620" y="506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13" y="506"/>
                  </a:lnTo>
                  <a:lnTo>
                    <a:pt x="611" y="506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6" y="504"/>
                  </a:lnTo>
                  <a:lnTo>
                    <a:pt x="606" y="504"/>
                  </a:lnTo>
                  <a:lnTo>
                    <a:pt x="604" y="504"/>
                  </a:lnTo>
                  <a:lnTo>
                    <a:pt x="601" y="504"/>
                  </a:lnTo>
                  <a:lnTo>
                    <a:pt x="601" y="502"/>
                  </a:lnTo>
                  <a:lnTo>
                    <a:pt x="599" y="499"/>
                  </a:lnTo>
                  <a:lnTo>
                    <a:pt x="594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2" y="492"/>
                  </a:lnTo>
                  <a:lnTo>
                    <a:pt x="592" y="492"/>
                  </a:lnTo>
                  <a:lnTo>
                    <a:pt x="592" y="490"/>
                  </a:lnTo>
                  <a:lnTo>
                    <a:pt x="592" y="490"/>
                  </a:lnTo>
                  <a:lnTo>
                    <a:pt x="590" y="490"/>
                  </a:lnTo>
                  <a:lnTo>
                    <a:pt x="587" y="488"/>
                  </a:lnTo>
                  <a:lnTo>
                    <a:pt x="587" y="488"/>
                  </a:lnTo>
                  <a:lnTo>
                    <a:pt x="587" y="485"/>
                  </a:lnTo>
                  <a:lnTo>
                    <a:pt x="587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0" y="480"/>
                  </a:lnTo>
                  <a:lnTo>
                    <a:pt x="580" y="480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78" y="473"/>
                  </a:lnTo>
                  <a:lnTo>
                    <a:pt x="578" y="473"/>
                  </a:lnTo>
                  <a:lnTo>
                    <a:pt x="578" y="469"/>
                  </a:lnTo>
                  <a:lnTo>
                    <a:pt x="578" y="469"/>
                  </a:lnTo>
                  <a:lnTo>
                    <a:pt x="575" y="466"/>
                  </a:lnTo>
                  <a:lnTo>
                    <a:pt x="573" y="466"/>
                  </a:lnTo>
                  <a:lnTo>
                    <a:pt x="571" y="46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6" y="450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5"/>
                  </a:lnTo>
                  <a:lnTo>
                    <a:pt x="564" y="445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8" y="443"/>
                  </a:lnTo>
                  <a:lnTo>
                    <a:pt x="568" y="443"/>
                  </a:lnTo>
                  <a:lnTo>
                    <a:pt x="568" y="440"/>
                  </a:lnTo>
                  <a:lnTo>
                    <a:pt x="571" y="440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5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2" y="435"/>
                  </a:lnTo>
                  <a:lnTo>
                    <a:pt x="582" y="433"/>
                  </a:lnTo>
                  <a:lnTo>
                    <a:pt x="582" y="433"/>
                  </a:lnTo>
                  <a:lnTo>
                    <a:pt x="585" y="431"/>
                  </a:lnTo>
                  <a:lnTo>
                    <a:pt x="585" y="431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7" y="426"/>
                  </a:lnTo>
                  <a:lnTo>
                    <a:pt x="587" y="426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90" y="421"/>
                  </a:lnTo>
                  <a:lnTo>
                    <a:pt x="590" y="421"/>
                  </a:lnTo>
                  <a:lnTo>
                    <a:pt x="592" y="421"/>
                  </a:lnTo>
                  <a:lnTo>
                    <a:pt x="592" y="421"/>
                  </a:lnTo>
                  <a:lnTo>
                    <a:pt x="590" y="419"/>
                  </a:lnTo>
                  <a:lnTo>
                    <a:pt x="590" y="419"/>
                  </a:lnTo>
                  <a:lnTo>
                    <a:pt x="592" y="419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4" y="414"/>
                  </a:lnTo>
                  <a:lnTo>
                    <a:pt x="597" y="412"/>
                  </a:lnTo>
                  <a:lnTo>
                    <a:pt x="597" y="412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9" y="409"/>
                  </a:lnTo>
                  <a:lnTo>
                    <a:pt x="599" y="409"/>
                  </a:lnTo>
                  <a:lnTo>
                    <a:pt x="597" y="409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7"/>
                  </a:lnTo>
                  <a:lnTo>
                    <a:pt x="599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4" y="400"/>
                  </a:lnTo>
                  <a:lnTo>
                    <a:pt x="608" y="400"/>
                  </a:lnTo>
                  <a:lnTo>
                    <a:pt x="611" y="400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3" y="395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6" y="398"/>
                  </a:lnTo>
                  <a:lnTo>
                    <a:pt x="616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3"/>
                  </a:lnTo>
                  <a:lnTo>
                    <a:pt x="620" y="391"/>
                  </a:lnTo>
                  <a:lnTo>
                    <a:pt x="623" y="391"/>
                  </a:lnTo>
                  <a:lnTo>
                    <a:pt x="623" y="388"/>
                  </a:lnTo>
                  <a:lnTo>
                    <a:pt x="623" y="388"/>
                  </a:lnTo>
                  <a:lnTo>
                    <a:pt x="625" y="388"/>
                  </a:lnTo>
                  <a:lnTo>
                    <a:pt x="625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30" y="388"/>
                  </a:lnTo>
                  <a:lnTo>
                    <a:pt x="630" y="388"/>
                  </a:lnTo>
                  <a:lnTo>
                    <a:pt x="632" y="388"/>
                  </a:lnTo>
                  <a:lnTo>
                    <a:pt x="632" y="388"/>
                  </a:lnTo>
                  <a:lnTo>
                    <a:pt x="635" y="386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37" y="381"/>
                  </a:lnTo>
                  <a:lnTo>
                    <a:pt x="644" y="381"/>
                  </a:lnTo>
                  <a:lnTo>
                    <a:pt x="646" y="381"/>
                  </a:lnTo>
                  <a:lnTo>
                    <a:pt x="649" y="379"/>
                  </a:lnTo>
                  <a:lnTo>
                    <a:pt x="651" y="379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3" y="383"/>
                  </a:lnTo>
                  <a:lnTo>
                    <a:pt x="653" y="386"/>
                  </a:lnTo>
                  <a:lnTo>
                    <a:pt x="653" y="386"/>
                  </a:lnTo>
                  <a:lnTo>
                    <a:pt x="656" y="386"/>
                  </a:lnTo>
                  <a:lnTo>
                    <a:pt x="656" y="388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3" y="391"/>
                  </a:lnTo>
                  <a:lnTo>
                    <a:pt x="663" y="391"/>
                  </a:lnTo>
                  <a:lnTo>
                    <a:pt x="663" y="393"/>
                  </a:lnTo>
                  <a:lnTo>
                    <a:pt x="663" y="393"/>
                  </a:lnTo>
                  <a:lnTo>
                    <a:pt x="665" y="398"/>
                  </a:lnTo>
                  <a:lnTo>
                    <a:pt x="668" y="400"/>
                  </a:lnTo>
                  <a:lnTo>
                    <a:pt x="670" y="400"/>
                  </a:lnTo>
                  <a:lnTo>
                    <a:pt x="670" y="400"/>
                  </a:lnTo>
                  <a:lnTo>
                    <a:pt x="672" y="400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5"/>
                  </a:lnTo>
                  <a:lnTo>
                    <a:pt x="675" y="405"/>
                  </a:lnTo>
                  <a:lnTo>
                    <a:pt x="677" y="405"/>
                  </a:lnTo>
                  <a:lnTo>
                    <a:pt x="682" y="409"/>
                  </a:lnTo>
                  <a:lnTo>
                    <a:pt x="682" y="409"/>
                  </a:lnTo>
                  <a:lnTo>
                    <a:pt x="684" y="409"/>
                  </a:lnTo>
                  <a:lnTo>
                    <a:pt x="687" y="412"/>
                  </a:lnTo>
                  <a:lnTo>
                    <a:pt x="687" y="414"/>
                  </a:lnTo>
                  <a:lnTo>
                    <a:pt x="687" y="414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9"/>
                  </a:lnTo>
                  <a:lnTo>
                    <a:pt x="691" y="421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6"/>
                  </a:lnTo>
                  <a:lnTo>
                    <a:pt x="694" y="426"/>
                  </a:lnTo>
                  <a:lnTo>
                    <a:pt x="694" y="426"/>
                  </a:lnTo>
                  <a:lnTo>
                    <a:pt x="694" y="4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6629069" y="4970354"/>
              <a:ext cx="114012" cy="64132"/>
            </a:xfrm>
            <a:custGeom>
              <a:avLst/>
              <a:gdLst>
                <a:gd name="T0" fmla="*/ 326 w 336"/>
                <a:gd name="T1" fmla="*/ 12 h 189"/>
                <a:gd name="T2" fmla="*/ 314 w 336"/>
                <a:gd name="T3" fmla="*/ 9 h 189"/>
                <a:gd name="T4" fmla="*/ 305 w 336"/>
                <a:gd name="T5" fmla="*/ 12 h 189"/>
                <a:gd name="T6" fmla="*/ 303 w 336"/>
                <a:gd name="T7" fmla="*/ 14 h 189"/>
                <a:gd name="T8" fmla="*/ 300 w 336"/>
                <a:gd name="T9" fmla="*/ 16 h 189"/>
                <a:gd name="T10" fmla="*/ 298 w 336"/>
                <a:gd name="T11" fmla="*/ 16 h 189"/>
                <a:gd name="T12" fmla="*/ 281 w 336"/>
                <a:gd name="T13" fmla="*/ 21 h 189"/>
                <a:gd name="T14" fmla="*/ 260 w 336"/>
                <a:gd name="T15" fmla="*/ 16 h 189"/>
                <a:gd name="T16" fmla="*/ 248 w 336"/>
                <a:gd name="T17" fmla="*/ 21 h 189"/>
                <a:gd name="T18" fmla="*/ 241 w 336"/>
                <a:gd name="T19" fmla="*/ 26 h 189"/>
                <a:gd name="T20" fmla="*/ 227 w 336"/>
                <a:gd name="T21" fmla="*/ 33 h 189"/>
                <a:gd name="T22" fmla="*/ 225 w 336"/>
                <a:gd name="T23" fmla="*/ 35 h 189"/>
                <a:gd name="T24" fmla="*/ 213 w 336"/>
                <a:gd name="T25" fmla="*/ 42 h 189"/>
                <a:gd name="T26" fmla="*/ 206 w 336"/>
                <a:gd name="T27" fmla="*/ 45 h 189"/>
                <a:gd name="T28" fmla="*/ 196 w 336"/>
                <a:gd name="T29" fmla="*/ 42 h 189"/>
                <a:gd name="T30" fmla="*/ 184 w 336"/>
                <a:gd name="T31" fmla="*/ 40 h 189"/>
                <a:gd name="T32" fmla="*/ 173 w 336"/>
                <a:gd name="T33" fmla="*/ 35 h 189"/>
                <a:gd name="T34" fmla="*/ 170 w 336"/>
                <a:gd name="T35" fmla="*/ 35 h 189"/>
                <a:gd name="T36" fmla="*/ 168 w 336"/>
                <a:gd name="T37" fmla="*/ 35 h 189"/>
                <a:gd name="T38" fmla="*/ 163 w 336"/>
                <a:gd name="T39" fmla="*/ 38 h 189"/>
                <a:gd name="T40" fmla="*/ 156 w 336"/>
                <a:gd name="T41" fmla="*/ 40 h 189"/>
                <a:gd name="T42" fmla="*/ 149 w 336"/>
                <a:gd name="T43" fmla="*/ 47 h 189"/>
                <a:gd name="T44" fmla="*/ 144 w 336"/>
                <a:gd name="T45" fmla="*/ 45 h 189"/>
                <a:gd name="T46" fmla="*/ 125 w 336"/>
                <a:gd name="T47" fmla="*/ 56 h 189"/>
                <a:gd name="T48" fmla="*/ 118 w 336"/>
                <a:gd name="T49" fmla="*/ 59 h 189"/>
                <a:gd name="T50" fmla="*/ 106 w 336"/>
                <a:gd name="T51" fmla="*/ 61 h 189"/>
                <a:gd name="T52" fmla="*/ 92 w 336"/>
                <a:gd name="T53" fmla="*/ 59 h 189"/>
                <a:gd name="T54" fmla="*/ 73 w 336"/>
                <a:gd name="T55" fmla="*/ 47 h 189"/>
                <a:gd name="T56" fmla="*/ 52 w 336"/>
                <a:gd name="T57" fmla="*/ 23 h 189"/>
                <a:gd name="T58" fmla="*/ 49 w 336"/>
                <a:gd name="T59" fmla="*/ 19 h 189"/>
                <a:gd name="T60" fmla="*/ 45 w 336"/>
                <a:gd name="T61" fmla="*/ 14 h 189"/>
                <a:gd name="T62" fmla="*/ 45 w 336"/>
                <a:gd name="T63" fmla="*/ 7 h 189"/>
                <a:gd name="T64" fmla="*/ 40 w 336"/>
                <a:gd name="T65" fmla="*/ 7 h 189"/>
                <a:gd name="T66" fmla="*/ 35 w 336"/>
                <a:gd name="T67" fmla="*/ 0 h 189"/>
                <a:gd name="T68" fmla="*/ 28 w 336"/>
                <a:gd name="T69" fmla="*/ 4 h 189"/>
                <a:gd name="T70" fmla="*/ 12 w 336"/>
                <a:gd name="T71" fmla="*/ 33 h 189"/>
                <a:gd name="T72" fmla="*/ 9 w 336"/>
                <a:gd name="T73" fmla="*/ 38 h 189"/>
                <a:gd name="T74" fmla="*/ 5 w 336"/>
                <a:gd name="T75" fmla="*/ 45 h 189"/>
                <a:gd name="T76" fmla="*/ 0 w 336"/>
                <a:gd name="T77" fmla="*/ 47 h 189"/>
                <a:gd name="T78" fmla="*/ 7 w 336"/>
                <a:gd name="T79" fmla="*/ 56 h 189"/>
                <a:gd name="T80" fmla="*/ 12 w 336"/>
                <a:gd name="T81" fmla="*/ 73 h 189"/>
                <a:gd name="T82" fmla="*/ 21 w 336"/>
                <a:gd name="T83" fmla="*/ 83 h 189"/>
                <a:gd name="T84" fmla="*/ 28 w 336"/>
                <a:gd name="T85" fmla="*/ 87 h 189"/>
                <a:gd name="T86" fmla="*/ 35 w 336"/>
                <a:gd name="T87" fmla="*/ 101 h 189"/>
                <a:gd name="T88" fmla="*/ 38 w 336"/>
                <a:gd name="T89" fmla="*/ 104 h 189"/>
                <a:gd name="T90" fmla="*/ 40 w 336"/>
                <a:gd name="T91" fmla="*/ 111 h 189"/>
                <a:gd name="T92" fmla="*/ 49 w 336"/>
                <a:gd name="T93" fmla="*/ 118 h 189"/>
                <a:gd name="T94" fmla="*/ 61 w 336"/>
                <a:gd name="T95" fmla="*/ 125 h 189"/>
                <a:gd name="T96" fmla="*/ 83 w 336"/>
                <a:gd name="T97" fmla="*/ 139 h 189"/>
                <a:gd name="T98" fmla="*/ 106 w 336"/>
                <a:gd name="T99" fmla="*/ 146 h 189"/>
                <a:gd name="T100" fmla="*/ 130 w 336"/>
                <a:gd name="T101" fmla="*/ 154 h 189"/>
                <a:gd name="T102" fmla="*/ 154 w 336"/>
                <a:gd name="T103" fmla="*/ 163 h 189"/>
                <a:gd name="T104" fmla="*/ 173 w 336"/>
                <a:gd name="T105" fmla="*/ 168 h 189"/>
                <a:gd name="T106" fmla="*/ 194 w 336"/>
                <a:gd name="T107" fmla="*/ 175 h 189"/>
                <a:gd name="T108" fmla="*/ 217 w 336"/>
                <a:gd name="T109" fmla="*/ 184 h 189"/>
                <a:gd name="T110" fmla="*/ 236 w 336"/>
                <a:gd name="T111" fmla="*/ 189 h 189"/>
                <a:gd name="T112" fmla="*/ 296 w 336"/>
                <a:gd name="T113" fmla="*/ 175 h 189"/>
                <a:gd name="T114" fmla="*/ 312 w 336"/>
                <a:gd name="T115" fmla="*/ 151 h 189"/>
                <a:gd name="T116" fmla="*/ 326 w 336"/>
                <a:gd name="T117" fmla="*/ 125 h 189"/>
                <a:gd name="T118" fmla="*/ 336 w 336"/>
                <a:gd name="T119" fmla="*/ 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189">
                  <a:moveTo>
                    <a:pt x="336" y="14"/>
                  </a:moveTo>
                  <a:lnTo>
                    <a:pt x="336" y="14"/>
                  </a:lnTo>
                  <a:lnTo>
                    <a:pt x="333" y="14"/>
                  </a:lnTo>
                  <a:lnTo>
                    <a:pt x="329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17" y="9"/>
                  </a:lnTo>
                  <a:lnTo>
                    <a:pt x="314" y="9"/>
                  </a:lnTo>
                  <a:lnTo>
                    <a:pt x="314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6"/>
                  </a:lnTo>
                  <a:lnTo>
                    <a:pt x="303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93" y="21"/>
                  </a:lnTo>
                  <a:lnTo>
                    <a:pt x="284" y="21"/>
                  </a:lnTo>
                  <a:lnTo>
                    <a:pt x="281" y="21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55" y="19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3"/>
                  </a:lnTo>
                  <a:lnTo>
                    <a:pt x="243" y="23"/>
                  </a:lnTo>
                  <a:lnTo>
                    <a:pt x="241" y="23"/>
                  </a:lnTo>
                  <a:lnTo>
                    <a:pt x="241" y="26"/>
                  </a:lnTo>
                  <a:lnTo>
                    <a:pt x="236" y="28"/>
                  </a:lnTo>
                  <a:lnTo>
                    <a:pt x="234" y="30"/>
                  </a:lnTo>
                  <a:lnTo>
                    <a:pt x="229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5" y="35"/>
                  </a:lnTo>
                  <a:lnTo>
                    <a:pt x="222" y="38"/>
                  </a:lnTo>
                  <a:lnTo>
                    <a:pt x="217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3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5"/>
                  </a:lnTo>
                  <a:lnTo>
                    <a:pt x="203" y="45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6" y="42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87" y="40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0" y="38"/>
                  </a:lnTo>
                  <a:lnTo>
                    <a:pt x="177" y="38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40"/>
                  </a:lnTo>
                  <a:lnTo>
                    <a:pt x="158" y="40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54" y="45"/>
                  </a:lnTo>
                  <a:lnTo>
                    <a:pt x="151" y="45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46" y="47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9" y="49"/>
                  </a:lnTo>
                  <a:lnTo>
                    <a:pt x="135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0" y="59"/>
                  </a:lnTo>
                  <a:lnTo>
                    <a:pt x="118" y="59"/>
                  </a:lnTo>
                  <a:lnTo>
                    <a:pt x="116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92" y="59"/>
                  </a:lnTo>
                  <a:lnTo>
                    <a:pt x="90" y="59"/>
                  </a:lnTo>
                  <a:lnTo>
                    <a:pt x="87" y="56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3" y="47"/>
                  </a:lnTo>
                  <a:lnTo>
                    <a:pt x="68" y="42"/>
                  </a:lnTo>
                  <a:lnTo>
                    <a:pt x="64" y="38"/>
                  </a:lnTo>
                  <a:lnTo>
                    <a:pt x="59" y="33"/>
                  </a:lnTo>
                  <a:lnTo>
                    <a:pt x="54" y="28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8" y="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4"/>
                  </a:lnTo>
                  <a:lnTo>
                    <a:pt x="9" y="66"/>
                  </a:lnTo>
                  <a:lnTo>
                    <a:pt x="9" y="71"/>
                  </a:lnTo>
                  <a:lnTo>
                    <a:pt x="12" y="73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5" y="116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7" y="120"/>
                  </a:lnTo>
                  <a:lnTo>
                    <a:pt x="61" y="125"/>
                  </a:lnTo>
                  <a:lnTo>
                    <a:pt x="68" y="132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8" y="137"/>
                  </a:lnTo>
                  <a:lnTo>
                    <a:pt x="83" y="139"/>
                  </a:lnTo>
                  <a:lnTo>
                    <a:pt x="87" y="142"/>
                  </a:lnTo>
                  <a:lnTo>
                    <a:pt x="92" y="142"/>
                  </a:lnTo>
                  <a:lnTo>
                    <a:pt x="97" y="144"/>
                  </a:lnTo>
                  <a:lnTo>
                    <a:pt x="102" y="146"/>
                  </a:lnTo>
                  <a:lnTo>
                    <a:pt x="106" y="146"/>
                  </a:lnTo>
                  <a:lnTo>
                    <a:pt x="111" y="149"/>
                  </a:lnTo>
                  <a:lnTo>
                    <a:pt x="116" y="151"/>
                  </a:lnTo>
                  <a:lnTo>
                    <a:pt x="120" y="151"/>
                  </a:lnTo>
                  <a:lnTo>
                    <a:pt x="125" y="154"/>
                  </a:lnTo>
                  <a:lnTo>
                    <a:pt x="130" y="154"/>
                  </a:lnTo>
                  <a:lnTo>
                    <a:pt x="135" y="156"/>
                  </a:lnTo>
                  <a:lnTo>
                    <a:pt x="139" y="158"/>
                  </a:lnTo>
                  <a:lnTo>
                    <a:pt x="144" y="158"/>
                  </a:lnTo>
                  <a:lnTo>
                    <a:pt x="149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8" y="163"/>
                  </a:lnTo>
                  <a:lnTo>
                    <a:pt x="163" y="165"/>
                  </a:lnTo>
                  <a:lnTo>
                    <a:pt x="168" y="168"/>
                  </a:lnTo>
                  <a:lnTo>
                    <a:pt x="173" y="168"/>
                  </a:lnTo>
                  <a:lnTo>
                    <a:pt x="177" y="170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89" y="175"/>
                  </a:lnTo>
                  <a:lnTo>
                    <a:pt x="194" y="175"/>
                  </a:lnTo>
                  <a:lnTo>
                    <a:pt x="199" y="177"/>
                  </a:lnTo>
                  <a:lnTo>
                    <a:pt x="203" y="180"/>
                  </a:lnTo>
                  <a:lnTo>
                    <a:pt x="208" y="180"/>
                  </a:lnTo>
                  <a:lnTo>
                    <a:pt x="213" y="182"/>
                  </a:lnTo>
                  <a:lnTo>
                    <a:pt x="217" y="184"/>
                  </a:lnTo>
                  <a:lnTo>
                    <a:pt x="220" y="184"/>
                  </a:lnTo>
                  <a:lnTo>
                    <a:pt x="225" y="187"/>
                  </a:lnTo>
                  <a:lnTo>
                    <a:pt x="229" y="187"/>
                  </a:lnTo>
                  <a:lnTo>
                    <a:pt x="232" y="189"/>
                  </a:lnTo>
                  <a:lnTo>
                    <a:pt x="236" y="189"/>
                  </a:lnTo>
                  <a:lnTo>
                    <a:pt x="277" y="189"/>
                  </a:lnTo>
                  <a:lnTo>
                    <a:pt x="286" y="189"/>
                  </a:lnTo>
                  <a:lnTo>
                    <a:pt x="288" y="184"/>
                  </a:lnTo>
                  <a:lnTo>
                    <a:pt x="291" y="180"/>
                  </a:lnTo>
                  <a:lnTo>
                    <a:pt x="296" y="175"/>
                  </a:lnTo>
                  <a:lnTo>
                    <a:pt x="298" y="170"/>
                  </a:lnTo>
                  <a:lnTo>
                    <a:pt x="300" y="165"/>
                  </a:lnTo>
                  <a:lnTo>
                    <a:pt x="305" y="161"/>
                  </a:lnTo>
                  <a:lnTo>
                    <a:pt x="307" y="156"/>
                  </a:lnTo>
                  <a:lnTo>
                    <a:pt x="312" y="151"/>
                  </a:lnTo>
                  <a:lnTo>
                    <a:pt x="314" y="146"/>
                  </a:lnTo>
                  <a:lnTo>
                    <a:pt x="317" y="139"/>
                  </a:lnTo>
                  <a:lnTo>
                    <a:pt x="322" y="135"/>
                  </a:lnTo>
                  <a:lnTo>
                    <a:pt x="324" y="130"/>
                  </a:lnTo>
                  <a:lnTo>
                    <a:pt x="326" y="125"/>
                  </a:lnTo>
                  <a:lnTo>
                    <a:pt x="331" y="120"/>
                  </a:lnTo>
                  <a:lnTo>
                    <a:pt x="333" y="116"/>
                  </a:lnTo>
                  <a:lnTo>
                    <a:pt x="336" y="111"/>
                  </a:lnTo>
                  <a:lnTo>
                    <a:pt x="336" y="14"/>
                  </a:lnTo>
                  <a:lnTo>
                    <a:pt x="33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6598530" y="4961532"/>
              <a:ext cx="189341" cy="248043"/>
            </a:xfrm>
            <a:custGeom>
              <a:avLst/>
              <a:gdLst>
                <a:gd name="T0" fmla="*/ 549 w 558"/>
                <a:gd name="T1" fmla="*/ 78 h 731"/>
                <a:gd name="T2" fmla="*/ 539 w 558"/>
                <a:gd name="T3" fmla="*/ 85 h 731"/>
                <a:gd name="T4" fmla="*/ 544 w 558"/>
                <a:gd name="T5" fmla="*/ 71 h 731"/>
                <a:gd name="T6" fmla="*/ 542 w 558"/>
                <a:gd name="T7" fmla="*/ 35 h 731"/>
                <a:gd name="T8" fmla="*/ 551 w 558"/>
                <a:gd name="T9" fmla="*/ 11 h 731"/>
                <a:gd name="T10" fmla="*/ 525 w 558"/>
                <a:gd name="T11" fmla="*/ 0 h 731"/>
                <a:gd name="T12" fmla="*/ 513 w 558"/>
                <a:gd name="T13" fmla="*/ 7 h 731"/>
                <a:gd name="T14" fmla="*/ 494 w 558"/>
                <a:gd name="T15" fmla="*/ 23 h 731"/>
                <a:gd name="T16" fmla="*/ 478 w 558"/>
                <a:gd name="T17" fmla="*/ 26 h 731"/>
                <a:gd name="T18" fmla="*/ 459 w 558"/>
                <a:gd name="T19" fmla="*/ 33 h 731"/>
                <a:gd name="T20" fmla="*/ 426 w 558"/>
                <a:gd name="T21" fmla="*/ 40 h 731"/>
                <a:gd name="T22" fmla="*/ 397 w 558"/>
                <a:gd name="T23" fmla="*/ 38 h 731"/>
                <a:gd name="T24" fmla="*/ 388 w 558"/>
                <a:gd name="T25" fmla="*/ 42 h 731"/>
                <a:gd name="T26" fmla="*/ 343 w 558"/>
                <a:gd name="T27" fmla="*/ 45 h 731"/>
                <a:gd name="T28" fmla="*/ 317 w 558"/>
                <a:gd name="T29" fmla="*/ 61 h 731"/>
                <a:gd name="T30" fmla="*/ 289 w 558"/>
                <a:gd name="T31" fmla="*/ 68 h 731"/>
                <a:gd name="T32" fmla="*/ 263 w 558"/>
                <a:gd name="T33" fmla="*/ 64 h 731"/>
                <a:gd name="T34" fmla="*/ 248 w 558"/>
                <a:gd name="T35" fmla="*/ 66 h 731"/>
                <a:gd name="T36" fmla="*/ 222 w 558"/>
                <a:gd name="T37" fmla="*/ 80 h 731"/>
                <a:gd name="T38" fmla="*/ 184 w 558"/>
                <a:gd name="T39" fmla="*/ 85 h 731"/>
                <a:gd name="T40" fmla="*/ 139 w 558"/>
                <a:gd name="T41" fmla="*/ 45 h 731"/>
                <a:gd name="T42" fmla="*/ 130 w 558"/>
                <a:gd name="T43" fmla="*/ 33 h 731"/>
                <a:gd name="T44" fmla="*/ 104 w 558"/>
                <a:gd name="T45" fmla="*/ 59 h 731"/>
                <a:gd name="T46" fmla="*/ 92 w 558"/>
                <a:gd name="T47" fmla="*/ 73 h 731"/>
                <a:gd name="T48" fmla="*/ 109 w 558"/>
                <a:gd name="T49" fmla="*/ 106 h 731"/>
                <a:gd name="T50" fmla="*/ 128 w 558"/>
                <a:gd name="T51" fmla="*/ 130 h 731"/>
                <a:gd name="T52" fmla="*/ 147 w 558"/>
                <a:gd name="T53" fmla="*/ 146 h 731"/>
                <a:gd name="T54" fmla="*/ 215 w 558"/>
                <a:gd name="T55" fmla="*/ 180 h 731"/>
                <a:gd name="T56" fmla="*/ 279 w 558"/>
                <a:gd name="T57" fmla="*/ 201 h 731"/>
                <a:gd name="T58" fmla="*/ 371 w 558"/>
                <a:gd name="T59" fmla="*/ 220 h 731"/>
                <a:gd name="T60" fmla="*/ 333 w 558"/>
                <a:gd name="T61" fmla="*/ 255 h 731"/>
                <a:gd name="T62" fmla="*/ 296 w 558"/>
                <a:gd name="T63" fmla="*/ 291 h 731"/>
                <a:gd name="T64" fmla="*/ 244 w 558"/>
                <a:gd name="T65" fmla="*/ 348 h 731"/>
                <a:gd name="T66" fmla="*/ 194 w 558"/>
                <a:gd name="T67" fmla="*/ 381 h 731"/>
                <a:gd name="T68" fmla="*/ 154 w 558"/>
                <a:gd name="T69" fmla="*/ 381 h 731"/>
                <a:gd name="T70" fmla="*/ 104 w 558"/>
                <a:gd name="T71" fmla="*/ 409 h 731"/>
                <a:gd name="T72" fmla="*/ 52 w 558"/>
                <a:gd name="T73" fmla="*/ 426 h 731"/>
                <a:gd name="T74" fmla="*/ 12 w 558"/>
                <a:gd name="T75" fmla="*/ 480 h 731"/>
                <a:gd name="T76" fmla="*/ 0 w 558"/>
                <a:gd name="T77" fmla="*/ 677 h 731"/>
                <a:gd name="T78" fmla="*/ 28 w 558"/>
                <a:gd name="T79" fmla="*/ 721 h 731"/>
                <a:gd name="T80" fmla="*/ 42 w 558"/>
                <a:gd name="T81" fmla="*/ 717 h 731"/>
                <a:gd name="T82" fmla="*/ 50 w 558"/>
                <a:gd name="T83" fmla="*/ 705 h 731"/>
                <a:gd name="T84" fmla="*/ 52 w 558"/>
                <a:gd name="T85" fmla="*/ 693 h 731"/>
                <a:gd name="T86" fmla="*/ 57 w 558"/>
                <a:gd name="T87" fmla="*/ 691 h 731"/>
                <a:gd name="T88" fmla="*/ 68 w 558"/>
                <a:gd name="T89" fmla="*/ 679 h 731"/>
                <a:gd name="T90" fmla="*/ 80 w 558"/>
                <a:gd name="T91" fmla="*/ 667 h 731"/>
                <a:gd name="T92" fmla="*/ 104 w 558"/>
                <a:gd name="T93" fmla="*/ 641 h 731"/>
                <a:gd name="T94" fmla="*/ 165 w 558"/>
                <a:gd name="T95" fmla="*/ 584 h 731"/>
                <a:gd name="T96" fmla="*/ 206 w 558"/>
                <a:gd name="T97" fmla="*/ 549 h 731"/>
                <a:gd name="T98" fmla="*/ 277 w 558"/>
                <a:gd name="T99" fmla="*/ 508 h 731"/>
                <a:gd name="T100" fmla="*/ 296 w 558"/>
                <a:gd name="T101" fmla="*/ 487 h 731"/>
                <a:gd name="T102" fmla="*/ 400 w 558"/>
                <a:gd name="T103" fmla="*/ 364 h 731"/>
                <a:gd name="T104" fmla="*/ 442 w 558"/>
                <a:gd name="T105" fmla="*/ 279 h 731"/>
                <a:gd name="T106" fmla="*/ 473 w 558"/>
                <a:gd name="T107" fmla="*/ 224 h 731"/>
                <a:gd name="T108" fmla="*/ 497 w 558"/>
                <a:gd name="T109" fmla="*/ 189 h 731"/>
                <a:gd name="T110" fmla="*/ 516 w 558"/>
                <a:gd name="T111" fmla="*/ 158 h 731"/>
                <a:gd name="T112" fmla="*/ 528 w 558"/>
                <a:gd name="T113" fmla="*/ 132 h 731"/>
                <a:gd name="T114" fmla="*/ 532 w 558"/>
                <a:gd name="T115" fmla="*/ 109 h 731"/>
                <a:gd name="T116" fmla="*/ 551 w 558"/>
                <a:gd name="T117" fmla="*/ 87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731">
                  <a:moveTo>
                    <a:pt x="558" y="82"/>
                  </a:moveTo>
                  <a:lnTo>
                    <a:pt x="558" y="82"/>
                  </a:lnTo>
                  <a:lnTo>
                    <a:pt x="558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49" y="80"/>
                  </a:lnTo>
                  <a:lnTo>
                    <a:pt x="549" y="80"/>
                  </a:lnTo>
                  <a:lnTo>
                    <a:pt x="549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6" y="80"/>
                  </a:lnTo>
                  <a:lnTo>
                    <a:pt x="546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6" y="82"/>
                  </a:lnTo>
                  <a:lnTo>
                    <a:pt x="539" y="85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39" y="82"/>
                  </a:lnTo>
                  <a:lnTo>
                    <a:pt x="542" y="82"/>
                  </a:lnTo>
                  <a:lnTo>
                    <a:pt x="542" y="82"/>
                  </a:lnTo>
                  <a:lnTo>
                    <a:pt x="542" y="80"/>
                  </a:lnTo>
                  <a:lnTo>
                    <a:pt x="542" y="80"/>
                  </a:lnTo>
                  <a:lnTo>
                    <a:pt x="542" y="78"/>
                  </a:lnTo>
                  <a:lnTo>
                    <a:pt x="542" y="75"/>
                  </a:lnTo>
                  <a:lnTo>
                    <a:pt x="544" y="75"/>
                  </a:lnTo>
                  <a:lnTo>
                    <a:pt x="544" y="75"/>
                  </a:lnTo>
                  <a:lnTo>
                    <a:pt x="546" y="75"/>
                  </a:lnTo>
                  <a:lnTo>
                    <a:pt x="544" y="71"/>
                  </a:lnTo>
                  <a:lnTo>
                    <a:pt x="544" y="61"/>
                  </a:lnTo>
                  <a:lnTo>
                    <a:pt x="544" y="54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49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2" y="42"/>
                  </a:lnTo>
                  <a:lnTo>
                    <a:pt x="542" y="40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2" y="35"/>
                  </a:lnTo>
                  <a:lnTo>
                    <a:pt x="544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3"/>
                  </a:lnTo>
                  <a:lnTo>
                    <a:pt x="546" y="21"/>
                  </a:lnTo>
                  <a:lnTo>
                    <a:pt x="549" y="21"/>
                  </a:lnTo>
                  <a:lnTo>
                    <a:pt x="549" y="19"/>
                  </a:lnTo>
                  <a:lnTo>
                    <a:pt x="551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4" y="9"/>
                  </a:lnTo>
                  <a:lnTo>
                    <a:pt x="551" y="7"/>
                  </a:lnTo>
                  <a:lnTo>
                    <a:pt x="551" y="7"/>
                  </a:lnTo>
                  <a:lnTo>
                    <a:pt x="549" y="7"/>
                  </a:lnTo>
                  <a:lnTo>
                    <a:pt x="546" y="7"/>
                  </a:lnTo>
                  <a:lnTo>
                    <a:pt x="546" y="7"/>
                  </a:lnTo>
                  <a:lnTo>
                    <a:pt x="544" y="7"/>
                  </a:lnTo>
                  <a:lnTo>
                    <a:pt x="544" y="7"/>
                  </a:lnTo>
                  <a:lnTo>
                    <a:pt x="539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0" y="2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3" y="0"/>
                  </a:lnTo>
                  <a:lnTo>
                    <a:pt x="520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6" y="2"/>
                  </a:lnTo>
                  <a:lnTo>
                    <a:pt x="516" y="2"/>
                  </a:lnTo>
                  <a:lnTo>
                    <a:pt x="513" y="4"/>
                  </a:lnTo>
                  <a:lnTo>
                    <a:pt x="513" y="4"/>
                  </a:lnTo>
                  <a:lnTo>
                    <a:pt x="513" y="7"/>
                  </a:lnTo>
                  <a:lnTo>
                    <a:pt x="511" y="7"/>
                  </a:lnTo>
                  <a:lnTo>
                    <a:pt x="511" y="9"/>
                  </a:lnTo>
                  <a:lnTo>
                    <a:pt x="511" y="9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09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4" y="16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2" y="23"/>
                  </a:lnTo>
                  <a:lnTo>
                    <a:pt x="492" y="23"/>
                  </a:lnTo>
                  <a:lnTo>
                    <a:pt x="490" y="23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3" y="26"/>
                  </a:lnTo>
                  <a:lnTo>
                    <a:pt x="483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8"/>
                  </a:lnTo>
                  <a:lnTo>
                    <a:pt x="478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68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1" y="28"/>
                  </a:lnTo>
                  <a:lnTo>
                    <a:pt x="461" y="28"/>
                  </a:lnTo>
                  <a:lnTo>
                    <a:pt x="459" y="28"/>
                  </a:lnTo>
                  <a:lnTo>
                    <a:pt x="459" y="30"/>
                  </a:lnTo>
                  <a:lnTo>
                    <a:pt x="459" y="33"/>
                  </a:lnTo>
                  <a:lnTo>
                    <a:pt x="457" y="33"/>
                  </a:lnTo>
                  <a:lnTo>
                    <a:pt x="457" y="33"/>
                  </a:lnTo>
                  <a:lnTo>
                    <a:pt x="454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2" y="38"/>
                  </a:lnTo>
                  <a:lnTo>
                    <a:pt x="435" y="38"/>
                  </a:lnTo>
                  <a:lnTo>
                    <a:pt x="428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3" y="40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16" y="38"/>
                  </a:lnTo>
                  <a:lnTo>
                    <a:pt x="412" y="35"/>
                  </a:lnTo>
                  <a:lnTo>
                    <a:pt x="412" y="35"/>
                  </a:lnTo>
                  <a:lnTo>
                    <a:pt x="407" y="35"/>
                  </a:lnTo>
                  <a:lnTo>
                    <a:pt x="404" y="35"/>
                  </a:lnTo>
                  <a:lnTo>
                    <a:pt x="404" y="38"/>
                  </a:lnTo>
                  <a:lnTo>
                    <a:pt x="402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5" y="38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6" y="45"/>
                  </a:lnTo>
                  <a:lnTo>
                    <a:pt x="386" y="45"/>
                  </a:lnTo>
                  <a:lnTo>
                    <a:pt x="383" y="47"/>
                  </a:lnTo>
                  <a:lnTo>
                    <a:pt x="374" y="47"/>
                  </a:lnTo>
                  <a:lnTo>
                    <a:pt x="371" y="47"/>
                  </a:lnTo>
                  <a:lnTo>
                    <a:pt x="364" y="47"/>
                  </a:lnTo>
                  <a:lnTo>
                    <a:pt x="362" y="47"/>
                  </a:lnTo>
                  <a:lnTo>
                    <a:pt x="360" y="47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5" y="45"/>
                  </a:lnTo>
                  <a:lnTo>
                    <a:pt x="345" y="42"/>
                  </a:lnTo>
                  <a:lnTo>
                    <a:pt x="343" y="45"/>
                  </a:lnTo>
                  <a:lnTo>
                    <a:pt x="343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6" y="49"/>
                  </a:lnTo>
                  <a:lnTo>
                    <a:pt x="333" y="49"/>
                  </a:lnTo>
                  <a:lnTo>
                    <a:pt x="331" y="49"/>
                  </a:lnTo>
                  <a:lnTo>
                    <a:pt x="331" y="52"/>
                  </a:lnTo>
                  <a:lnTo>
                    <a:pt x="326" y="54"/>
                  </a:lnTo>
                  <a:lnTo>
                    <a:pt x="324" y="56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2" y="64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300" y="68"/>
                  </a:lnTo>
                  <a:lnTo>
                    <a:pt x="298" y="68"/>
                  </a:lnTo>
                  <a:lnTo>
                    <a:pt x="296" y="68"/>
                  </a:lnTo>
                  <a:lnTo>
                    <a:pt x="296" y="71"/>
                  </a:lnTo>
                  <a:lnTo>
                    <a:pt x="293" y="71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289" y="68"/>
                  </a:lnTo>
                  <a:lnTo>
                    <a:pt x="286" y="68"/>
                  </a:lnTo>
                  <a:lnTo>
                    <a:pt x="284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77" y="66"/>
                  </a:lnTo>
                  <a:lnTo>
                    <a:pt x="274" y="66"/>
                  </a:lnTo>
                  <a:lnTo>
                    <a:pt x="272" y="66"/>
                  </a:lnTo>
                  <a:lnTo>
                    <a:pt x="272" y="66"/>
                  </a:lnTo>
                  <a:lnTo>
                    <a:pt x="270" y="64"/>
                  </a:lnTo>
                  <a:lnTo>
                    <a:pt x="267" y="64"/>
                  </a:lnTo>
                  <a:lnTo>
                    <a:pt x="263" y="61"/>
                  </a:lnTo>
                  <a:lnTo>
                    <a:pt x="263" y="61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58" y="61"/>
                  </a:lnTo>
                  <a:lnTo>
                    <a:pt x="258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1" y="66"/>
                  </a:lnTo>
                  <a:lnTo>
                    <a:pt x="248" y="66"/>
                  </a:lnTo>
                  <a:lnTo>
                    <a:pt x="246" y="66"/>
                  </a:lnTo>
                  <a:lnTo>
                    <a:pt x="246" y="68"/>
                  </a:lnTo>
                  <a:lnTo>
                    <a:pt x="244" y="71"/>
                  </a:lnTo>
                  <a:lnTo>
                    <a:pt x="241" y="71"/>
                  </a:lnTo>
                  <a:lnTo>
                    <a:pt x="239" y="71"/>
                  </a:lnTo>
                  <a:lnTo>
                    <a:pt x="239" y="73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29" y="75"/>
                  </a:lnTo>
                  <a:lnTo>
                    <a:pt x="225" y="78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5"/>
                  </a:lnTo>
                  <a:lnTo>
                    <a:pt x="210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6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7" y="85"/>
                  </a:lnTo>
                  <a:lnTo>
                    <a:pt x="184" y="85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7" y="82"/>
                  </a:lnTo>
                  <a:lnTo>
                    <a:pt x="170" y="78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58" y="68"/>
                  </a:lnTo>
                  <a:lnTo>
                    <a:pt x="154" y="64"/>
                  </a:lnTo>
                  <a:lnTo>
                    <a:pt x="149" y="59"/>
                  </a:lnTo>
                  <a:lnTo>
                    <a:pt x="144" y="54"/>
                  </a:lnTo>
                  <a:lnTo>
                    <a:pt x="142" y="49"/>
                  </a:lnTo>
                  <a:lnTo>
                    <a:pt x="142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5" y="30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8" y="30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4" y="59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5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99" y="97"/>
                  </a:lnTo>
                  <a:lnTo>
                    <a:pt x="102" y="99"/>
                  </a:lnTo>
                  <a:lnTo>
                    <a:pt x="106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3" y="111"/>
                  </a:lnTo>
                  <a:lnTo>
                    <a:pt x="116" y="113"/>
                  </a:lnTo>
                  <a:lnTo>
                    <a:pt x="118" y="113"/>
                  </a:lnTo>
                  <a:lnTo>
                    <a:pt x="118" y="113"/>
                  </a:lnTo>
                  <a:lnTo>
                    <a:pt x="121" y="116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2" y="144"/>
                  </a:lnTo>
                  <a:lnTo>
                    <a:pt x="147" y="146"/>
                  </a:lnTo>
                  <a:lnTo>
                    <a:pt x="151" y="151"/>
                  </a:lnTo>
                  <a:lnTo>
                    <a:pt x="158" y="158"/>
                  </a:lnTo>
                  <a:lnTo>
                    <a:pt x="161" y="161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73" y="165"/>
                  </a:lnTo>
                  <a:lnTo>
                    <a:pt x="177" y="168"/>
                  </a:lnTo>
                  <a:lnTo>
                    <a:pt x="182" y="168"/>
                  </a:lnTo>
                  <a:lnTo>
                    <a:pt x="187" y="170"/>
                  </a:lnTo>
                  <a:lnTo>
                    <a:pt x="192" y="172"/>
                  </a:lnTo>
                  <a:lnTo>
                    <a:pt x="196" y="172"/>
                  </a:lnTo>
                  <a:lnTo>
                    <a:pt x="201" y="175"/>
                  </a:lnTo>
                  <a:lnTo>
                    <a:pt x="206" y="177"/>
                  </a:lnTo>
                  <a:lnTo>
                    <a:pt x="210" y="177"/>
                  </a:lnTo>
                  <a:lnTo>
                    <a:pt x="215" y="180"/>
                  </a:lnTo>
                  <a:lnTo>
                    <a:pt x="220" y="180"/>
                  </a:lnTo>
                  <a:lnTo>
                    <a:pt x="225" y="182"/>
                  </a:lnTo>
                  <a:lnTo>
                    <a:pt x="229" y="184"/>
                  </a:lnTo>
                  <a:lnTo>
                    <a:pt x="234" y="184"/>
                  </a:lnTo>
                  <a:lnTo>
                    <a:pt x="239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8" y="189"/>
                  </a:lnTo>
                  <a:lnTo>
                    <a:pt x="253" y="191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7" y="196"/>
                  </a:lnTo>
                  <a:lnTo>
                    <a:pt x="270" y="198"/>
                  </a:lnTo>
                  <a:lnTo>
                    <a:pt x="274" y="198"/>
                  </a:lnTo>
                  <a:lnTo>
                    <a:pt x="279" y="201"/>
                  </a:lnTo>
                  <a:lnTo>
                    <a:pt x="284" y="201"/>
                  </a:lnTo>
                  <a:lnTo>
                    <a:pt x="289" y="203"/>
                  </a:lnTo>
                  <a:lnTo>
                    <a:pt x="293" y="206"/>
                  </a:lnTo>
                  <a:lnTo>
                    <a:pt x="298" y="206"/>
                  </a:lnTo>
                  <a:lnTo>
                    <a:pt x="303" y="208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5" y="213"/>
                  </a:lnTo>
                  <a:lnTo>
                    <a:pt x="319" y="213"/>
                  </a:lnTo>
                  <a:lnTo>
                    <a:pt x="322" y="215"/>
                  </a:lnTo>
                  <a:lnTo>
                    <a:pt x="326" y="215"/>
                  </a:lnTo>
                  <a:lnTo>
                    <a:pt x="367" y="215"/>
                  </a:lnTo>
                  <a:lnTo>
                    <a:pt x="376" y="215"/>
                  </a:lnTo>
                  <a:lnTo>
                    <a:pt x="374" y="217"/>
                  </a:lnTo>
                  <a:lnTo>
                    <a:pt x="371" y="220"/>
                  </a:lnTo>
                  <a:lnTo>
                    <a:pt x="367" y="222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0" y="229"/>
                  </a:lnTo>
                  <a:lnTo>
                    <a:pt x="357" y="234"/>
                  </a:lnTo>
                  <a:lnTo>
                    <a:pt x="355" y="236"/>
                  </a:lnTo>
                  <a:lnTo>
                    <a:pt x="352" y="239"/>
                  </a:lnTo>
                  <a:lnTo>
                    <a:pt x="352" y="239"/>
                  </a:lnTo>
                  <a:lnTo>
                    <a:pt x="350" y="241"/>
                  </a:lnTo>
                  <a:lnTo>
                    <a:pt x="348" y="243"/>
                  </a:lnTo>
                  <a:lnTo>
                    <a:pt x="345" y="246"/>
                  </a:lnTo>
                  <a:lnTo>
                    <a:pt x="341" y="248"/>
                  </a:lnTo>
                  <a:lnTo>
                    <a:pt x="338" y="251"/>
                  </a:lnTo>
                  <a:lnTo>
                    <a:pt x="336" y="253"/>
                  </a:lnTo>
                  <a:lnTo>
                    <a:pt x="333" y="255"/>
                  </a:lnTo>
                  <a:lnTo>
                    <a:pt x="331" y="258"/>
                  </a:lnTo>
                  <a:lnTo>
                    <a:pt x="329" y="260"/>
                  </a:lnTo>
                  <a:lnTo>
                    <a:pt x="326" y="262"/>
                  </a:lnTo>
                  <a:lnTo>
                    <a:pt x="324" y="265"/>
                  </a:lnTo>
                  <a:lnTo>
                    <a:pt x="322" y="267"/>
                  </a:lnTo>
                  <a:lnTo>
                    <a:pt x="319" y="269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79"/>
                  </a:lnTo>
                  <a:lnTo>
                    <a:pt x="307" y="281"/>
                  </a:lnTo>
                  <a:lnTo>
                    <a:pt x="305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298" y="288"/>
                  </a:lnTo>
                  <a:lnTo>
                    <a:pt x="296" y="291"/>
                  </a:lnTo>
                  <a:lnTo>
                    <a:pt x="296" y="293"/>
                  </a:lnTo>
                  <a:lnTo>
                    <a:pt x="296" y="293"/>
                  </a:lnTo>
                  <a:lnTo>
                    <a:pt x="293" y="295"/>
                  </a:lnTo>
                  <a:lnTo>
                    <a:pt x="289" y="298"/>
                  </a:lnTo>
                  <a:lnTo>
                    <a:pt x="286" y="303"/>
                  </a:lnTo>
                  <a:lnTo>
                    <a:pt x="281" y="305"/>
                  </a:lnTo>
                  <a:lnTo>
                    <a:pt x="279" y="310"/>
                  </a:lnTo>
                  <a:lnTo>
                    <a:pt x="277" y="312"/>
                  </a:lnTo>
                  <a:lnTo>
                    <a:pt x="272" y="317"/>
                  </a:lnTo>
                  <a:lnTo>
                    <a:pt x="270" y="319"/>
                  </a:lnTo>
                  <a:lnTo>
                    <a:pt x="267" y="322"/>
                  </a:lnTo>
                  <a:lnTo>
                    <a:pt x="260" y="329"/>
                  </a:lnTo>
                  <a:lnTo>
                    <a:pt x="255" y="336"/>
                  </a:lnTo>
                  <a:lnTo>
                    <a:pt x="248" y="340"/>
                  </a:lnTo>
                  <a:lnTo>
                    <a:pt x="244" y="348"/>
                  </a:lnTo>
                  <a:lnTo>
                    <a:pt x="244" y="348"/>
                  </a:lnTo>
                  <a:lnTo>
                    <a:pt x="236" y="355"/>
                  </a:lnTo>
                  <a:lnTo>
                    <a:pt x="232" y="359"/>
                  </a:lnTo>
                  <a:lnTo>
                    <a:pt x="227" y="366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8" y="376"/>
                  </a:lnTo>
                  <a:lnTo>
                    <a:pt x="213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4" y="381"/>
                  </a:lnTo>
                  <a:lnTo>
                    <a:pt x="194" y="381"/>
                  </a:lnTo>
                  <a:lnTo>
                    <a:pt x="192" y="381"/>
                  </a:lnTo>
                  <a:lnTo>
                    <a:pt x="189" y="381"/>
                  </a:lnTo>
                  <a:lnTo>
                    <a:pt x="187" y="378"/>
                  </a:lnTo>
                  <a:lnTo>
                    <a:pt x="184" y="378"/>
                  </a:lnTo>
                  <a:lnTo>
                    <a:pt x="180" y="378"/>
                  </a:lnTo>
                  <a:lnTo>
                    <a:pt x="177" y="378"/>
                  </a:lnTo>
                  <a:lnTo>
                    <a:pt x="175" y="378"/>
                  </a:lnTo>
                  <a:lnTo>
                    <a:pt x="173" y="378"/>
                  </a:lnTo>
                  <a:lnTo>
                    <a:pt x="170" y="378"/>
                  </a:lnTo>
                  <a:lnTo>
                    <a:pt x="168" y="378"/>
                  </a:lnTo>
                  <a:lnTo>
                    <a:pt x="163" y="378"/>
                  </a:lnTo>
                  <a:lnTo>
                    <a:pt x="161" y="378"/>
                  </a:lnTo>
                  <a:lnTo>
                    <a:pt x="158" y="378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47" y="381"/>
                  </a:lnTo>
                  <a:lnTo>
                    <a:pt x="144" y="383"/>
                  </a:lnTo>
                  <a:lnTo>
                    <a:pt x="137" y="383"/>
                  </a:lnTo>
                  <a:lnTo>
                    <a:pt x="135" y="385"/>
                  </a:lnTo>
                  <a:lnTo>
                    <a:pt x="128" y="388"/>
                  </a:lnTo>
                  <a:lnTo>
                    <a:pt x="121" y="393"/>
                  </a:lnTo>
                  <a:lnTo>
                    <a:pt x="116" y="395"/>
                  </a:lnTo>
                  <a:lnTo>
                    <a:pt x="111" y="397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4"/>
                  </a:lnTo>
                  <a:lnTo>
                    <a:pt x="104" y="407"/>
                  </a:lnTo>
                  <a:lnTo>
                    <a:pt x="104" y="409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99" y="414"/>
                  </a:lnTo>
                  <a:lnTo>
                    <a:pt x="97" y="414"/>
                  </a:lnTo>
                  <a:lnTo>
                    <a:pt x="95" y="414"/>
                  </a:lnTo>
                  <a:lnTo>
                    <a:pt x="85" y="416"/>
                  </a:lnTo>
                  <a:lnTo>
                    <a:pt x="78" y="416"/>
                  </a:lnTo>
                  <a:lnTo>
                    <a:pt x="71" y="419"/>
                  </a:lnTo>
                  <a:lnTo>
                    <a:pt x="68" y="419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59" y="419"/>
                  </a:lnTo>
                  <a:lnTo>
                    <a:pt x="57" y="421"/>
                  </a:lnTo>
                  <a:lnTo>
                    <a:pt x="52" y="423"/>
                  </a:lnTo>
                  <a:lnTo>
                    <a:pt x="52" y="426"/>
                  </a:lnTo>
                  <a:lnTo>
                    <a:pt x="52" y="426"/>
                  </a:lnTo>
                  <a:lnTo>
                    <a:pt x="52" y="428"/>
                  </a:lnTo>
                  <a:lnTo>
                    <a:pt x="52" y="428"/>
                  </a:lnTo>
                  <a:lnTo>
                    <a:pt x="50" y="428"/>
                  </a:lnTo>
                  <a:lnTo>
                    <a:pt x="50" y="430"/>
                  </a:lnTo>
                  <a:lnTo>
                    <a:pt x="45" y="437"/>
                  </a:lnTo>
                  <a:lnTo>
                    <a:pt x="40" y="442"/>
                  </a:lnTo>
                  <a:lnTo>
                    <a:pt x="35" y="449"/>
                  </a:lnTo>
                  <a:lnTo>
                    <a:pt x="31" y="456"/>
                  </a:lnTo>
                  <a:lnTo>
                    <a:pt x="28" y="459"/>
                  </a:lnTo>
                  <a:lnTo>
                    <a:pt x="26" y="464"/>
                  </a:lnTo>
                  <a:lnTo>
                    <a:pt x="24" y="468"/>
                  </a:lnTo>
                  <a:lnTo>
                    <a:pt x="21" y="471"/>
                  </a:lnTo>
                  <a:lnTo>
                    <a:pt x="16" y="475"/>
                  </a:lnTo>
                  <a:lnTo>
                    <a:pt x="12" y="480"/>
                  </a:lnTo>
                  <a:lnTo>
                    <a:pt x="7" y="48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0" y="492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0" y="508"/>
                  </a:lnTo>
                  <a:lnTo>
                    <a:pt x="0" y="641"/>
                  </a:lnTo>
                  <a:lnTo>
                    <a:pt x="0" y="646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60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7"/>
                  </a:lnTo>
                  <a:lnTo>
                    <a:pt x="0" y="679"/>
                  </a:lnTo>
                  <a:lnTo>
                    <a:pt x="2" y="684"/>
                  </a:lnTo>
                  <a:lnTo>
                    <a:pt x="2" y="688"/>
                  </a:lnTo>
                  <a:lnTo>
                    <a:pt x="2" y="688"/>
                  </a:lnTo>
                  <a:lnTo>
                    <a:pt x="5" y="691"/>
                  </a:lnTo>
                  <a:lnTo>
                    <a:pt x="5" y="693"/>
                  </a:lnTo>
                  <a:lnTo>
                    <a:pt x="7" y="695"/>
                  </a:lnTo>
                  <a:lnTo>
                    <a:pt x="9" y="698"/>
                  </a:lnTo>
                  <a:lnTo>
                    <a:pt x="12" y="703"/>
                  </a:lnTo>
                  <a:lnTo>
                    <a:pt x="14" y="705"/>
                  </a:lnTo>
                  <a:lnTo>
                    <a:pt x="16" y="710"/>
                  </a:lnTo>
                  <a:lnTo>
                    <a:pt x="21" y="712"/>
                  </a:lnTo>
                  <a:lnTo>
                    <a:pt x="24" y="714"/>
                  </a:lnTo>
                  <a:lnTo>
                    <a:pt x="26" y="719"/>
                  </a:lnTo>
                  <a:lnTo>
                    <a:pt x="28" y="721"/>
                  </a:lnTo>
                  <a:lnTo>
                    <a:pt x="31" y="724"/>
                  </a:lnTo>
                  <a:lnTo>
                    <a:pt x="31" y="726"/>
                  </a:lnTo>
                  <a:lnTo>
                    <a:pt x="31" y="726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3" y="731"/>
                  </a:lnTo>
                  <a:lnTo>
                    <a:pt x="33" y="731"/>
                  </a:lnTo>
                  <a:lnTo>
                    <a:pt x="33" y="729"/>
                  </a:lnTo>
                  <a:lnTo>
                    <a:pt x="35" y="726"/>
                  </a:lnTo>
                  <a:lnTo>
                    <a:pt x="35" y="726"/>
                  </a:lnTo>
                  <a:lnTo>
                    <a:pt x="38" y="724"/>
                  </a:lnTo>
                  <a:lnTo>
                    <a:pt x="40" y="721"/>
                  </a:lnTo>
                  <a:lnTo>
                    <a:pt x="40" y="719"/>
                  </a:lnTo>
                  <a:lnTo>
                    <a:pt x="42" y="717"/>
                  </a:lnTo>
                  <a:lnTo>
                    <a:pt x="47" y="710"/>
                  </a:lnTo>
                  <a:lnTo>
                    <a:pt x="47" y="707"/>
                  </a:lnTo>
                  <a:lnTo>
                    <a:pt x="47" y="707"/>
                  </a:lnTo>
                  <a:lnTo>
                    <a:pt x="47" y="705"/>
                  </a:lnTo>
                  <a:lnTo>
                    <a:pt x="47" y="703"/>
                  </a:lnTo>
                  <a:lnTo>
                    <a:pt x="47" y="703"/>
                  </a:lnTo>
                  <a:lnTo>
                    <a:pt x="47" y="705"/>
                  </a:lnTo>
                  <a:lnTo>
                    <a:pt x="47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2" y="703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2" y="693"/>
                  </a:lnTo>
                  <a:lnTo>
                    <a:pt x="52" y="693"/>
                  </a:lnTo>
                  <a:lnTo>
                    <a:pt x="52" y="691"/>
                  </a:lnTo>
                  <a:lnTo>
                    <a:pt x="52" y="691"/>
                  </a:lnTo>
                  <a:lnTo>
                    <a:pt x="54" y="691"/>
                  </a:lnTo>
                  <a:lnTo>
                    <a:pt x="54" y="691"/>
                  </a:lnTo>
                  <a:lnTo>
                    <a:pt x="54" y="688"/>
                  </a:lnTo>
                  <a:lnTo>
                    <a:pt x="54" y="688"/>
                  </a:lnTo>
                  <a:lnTo>
                    <a:pt x="54" y="691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7" y="693"/>
                  </a:lnTo>
                  <a:lnTo>
                    <a:pt x="57" y="693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61" y="686"/>
                  </a:lnTo>
                  <a:lnTo>
                    <a:pt x="61" y="686"/>
                  </a:lnTo>
                  <a:lnTo>
                    <a:pt x="64" y="686"/>
                  </a:lnTo>
                  <a:lnTo>
                    <a:pt x="64" y="684"/>
                  </a:lnTo>
                  <a:lnTo>
                    <a:pt x="64" y="684"/>
                  </a:lnTo>
                  <a:lnTo>
                    <a:pt x="66" y="684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76" y="672"/>
                  </a:lnTo>
                  <a:lnTo>
                    <a:pt x="76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78" y="667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3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7" y="658"/>
                  </a:lnTo>
                  <a:lnTo>
                    <a:pt x="90" y="653"/>
                  </a:lnTo>
                  <a:lnTo>
                    <a:pt x="95" y="650"/>
                  </a:lnTo>
                  <a:lnTo>
                    <a:pt x="97" y="648"/>
                  </a:lnTo>
                  <a:lnTo>
                    <a:pt x="104" y="641"/>
                  </a:lnTo>
                  <a:lnTo>
                    <a:pt x="113" y="629"/>
                  </a:lnTo>
                  <a:lnTo>
                    <a:pt x="118" y="624"/>
                  </a:lnTo>
                  <a:lnTo>
                    <a:pt x="125" y="620"/>
                  </a:lnTo>
                  <a:lnTo>
                    <a:pt x="135" y="608"/>
                  </a:lnTo>
                  <a:lnTo>
                    <a:pt x="144" y="598"/>
                  </a:lnTo>
                  <a:lnTo>
                    <a:pt x="147" y="596"/>
                  </a:lnTo>
                  <a:lnTo>
                    <a:pt x="147" y="596"/>
                  </a:lnTo>
                  <a:lnTo>
                    <a:pt x="149" y="596"/>
                  </a:lnTo>
                  <a:lnTo>
                    <a:pt x="151" y="594"/>
                  </a:lnTo>
                  <a:lnTo>
                    <a:pt x="154" y="591"/>
                  </a:lnTo>
                  <a:lnTo>
                    <a:pt x="158" y="589"/>
                  </a:lnTo>
                  <a:lnTo>
                    <a:pt x="161" y="584"/>
                  </a:lnTo>
                  <a:lnTo>
                    <a:pt x="163" y="584"/>
                  </a:lnTo>
                  <a:lnTo>
                    <a:pt x="163" y="584"/>
                  </a:lnTo>
                  <a:lnTo>
                    <a:pt x="165" y="584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70" y="579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5"/>
                  </a:lnTo>
                  <a:lnTo>
                    <a:pt x="173" y="575"/>
                  </a:lnTo>
                  <a:lnTo>
                    <a:pt x="175" y="575"/>
                  </a:lnTo>
                  <a:lnTo>
                    <a:pt x="180" y="568"/>
                  </a:lnTo>
                  <a:lnTo>
                    <a:pt x="192" y="558"/>
                  </a:lnTo>
                  <a:lnTo>
                    <a:pt x="199" y="553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8" y="549"/>
                  </a:lnTo>
                  <a:lnTo>
                    <a:pt x="215" y="542"/>
                  </a:lnTo>
                  <a:lnTo>
                    <a:pt x="227" y="537"/>
                  </a:lnTo>
                  <a:lnTo>
                    <a:pt x="227" y="537"/>
                  </a:lnTo>
                  <a:lnTo>
                    <a:pt x="229" y="537"/>
                  </a:lnTo>
                  <a:lnTo>
                    <a:pt x="229" y="537"/>
                  </a:lnTo>
                  <a:lnTo>
                    <a:pt x="248" y="525"/>
                  </a:lnTo>
                  <a:lnTo>
                    <a:pt x="253" y="523"/>
                  </a:lnTo>
                  <a:lnTo>
                    <a:pt x="260" y="51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08"/>
                  </a:lnTo>
                  <a:lnTo>
                    <a:pt x="274" y="508"/>
                  </a:lnTo>
                  <a:lnTo>
                    <a:pt x="277" y="508"/>
                  </a:lnTo>
                  <a:lnTo>
                    <a:pt x="277" y="506"/>
                  </a:lnTo>
                  <a:lnTo>
                    <a:pt x="277" y="506"/>
                  </a:lnTo>
                  <a:lnTo>
                    <a:pt x="281" y="499"/>
                  </a:lnTo>
                  <a:lnTo>
                    <a:pt x="284" y="499"/>
                  </a:lnTo>
                  <a:lnTo>
                    <a:pt x="286" y="499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91" y="492"/>
                  </a:lnTo>
                  <a:lnTo>
                    <a:pt x="296" y="487"/>
                  </a:lnTo>
                  <a:lnTo>
                    <a:pt x="303" y="480"/>
                  </a:lnTo>
                  <a:lnTo>
                    <a:pt x="307" y="475"/>
                  </a:lnTo>
                  <a:lnTo>
                    <a:pt x="315" y="471"/>
                  </a:lnTo>
                  <a:lnTo>
                    <a:pt x="324" y="459"/>
                  </a:lnTo>
                  <a:lnTo>
                    <a:pt x="324" y="456"/>
                  </a:lnTo>
                  <a:lnTo>
                    <a:pt x="333" y="447"/>
                  </a:lnTo>
                  <a:lnTo>
                    <a:pt x="341" y="440"/>
                  </a:lnTo>
                  <a:lnTo>
                    <a:pt x="350" y="433"/>
                  </a:lnTo>
                  <a:lnTo>
                    <a:pt x="355" y="426"/>
                  </a:lnTo>
                  <a:lnTo>
                    <a:pt x="369" y="411"/>
                  </a:lnTo>
                  <a:lnTo>
                    <a:pt x="374" y="404"/>
                  </a:lnTo>
                  <a:lnTo>
                    <a:pt x="378" y="397"/>
                  </a:lnTo>
                  <a:lnTo>
                    <a:pt x="388" y="381"/>
                  </a:lnTo>
                  <a:lnTo>
                    <a:pt x="395" y="371"/>
                  </a:lnTo>
                  <a:lnTo>
                    <a:pt x="400" y="364"/>
                  </a:lnTo>
                  <a:lnTo>
                    <a:pt x="407" y="355"/>
                  </a:lnTo>
                  <a:lnTo>
                    <a:pt x="409" y="352"/>
                  </a:lnTo>
                  <a:lnTo>
                    <a:pt x="412" y="350"/>
                  </a:lnTo>
                  <a:lnTo>
                    <a:pt x="414" y="345"/>
                  </a:lnTo>
                  <a:lnTo>
                    <a:pt x="421" y="331"/>
                  </a:lnTo>
                  <a:lnTo>
                    <a:pt x="428" y="322"/>
                  </a:lnTo>
                  <a:lnTo>
                    <a:pt x="433" y="314"/>
                  </a:lnTo>
                  <a:lnTo>
                    <a:pt x="433" y="310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3" y="303"/>
                  </a:lnTo>
                  <a:lnTo>
                    <a:pt x="433" y="300"/>
                  </a:lnTo>
                  <a:lnTo>
                    <a:pt x="433" y="300"/>
                  </a:lnTo>
                  <a:lnTo>
                    <a:pt x="440" y="286"/>
                  </a:lnTo>
                  <a:lnTo>
                    <a:pt x="442" y="279"/>
                  </a:lnTo>
                  <a:lnTo>
                    <a:pt x="445" y="274"/>
                  </a:lnTo>
                  <a:lnTo>
                    <a:pt x="449" y="267"/>
                  </a:lnTo>
                  <a:lnTo>
                    <a:pt x="459" y="255"/>
                  </a:lnTo>
                  <a:lnTo>
                    <a:pt x="461" y="253"/>
                  </a:lnTo>
                  <a:lnTo>
                    <a:pt x="464" y="246"/>
                  </a:lnTo>
                  <a:lnTo>
                    <a:pt x="471" y="236"/>
                  </a:lnTo>
                  <a:lnTo>
                    <a:pt x="471" y="236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7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0"/>
                  </a:lnTo>
                  <a:lnTo>
                    <a:pt x="473" y="220"/>
                  </a:lnTo>
                  <a:lnTo>
                    <a:pt x="475" y="217"/>
                  </a:lnTo>
                  <a:lnTo>
                    <a:pt x="480" y="213"/>
                  </a:lnTo>
                  <a:lnTo>
                    <a:pt x="487" y="208"/>
                  </a:lnTo>
                  <a:lnTo>
                    <a:pt x="487" y="206"/>
                  </a:lnTo>
                  <a:lnTo>
                    <a:pt x="490" y="203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6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91"/>
                  </a:lnTo>
                  <a:lnTo>
                    <a:pt x="497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501" y="187"/>
                  </a:lnTo>
                  <a:lnTo>
                    <a:pt x="501" y="184"/>
                  </a:lnTo>
                  <a:lnTo>
                    <a:pt x="501" y="182"/>
                  </a:lnTo>
                  <a:lnTo>
                    <a:pt x="501" y="180"/>
                  </a:lnTo>
                  <a:lnTo>
                    <a:pt x="504" y="177"/>
                  </a:lnTo>
                  <a:lnTo>
                    <a:pt x="504" y="175"/>
                  </a:lnTo>
                  <a:lnTo>
                    <a:pt x="506" y="170"/>
                  </a:lnTo>
                  <a:lnTo>
                    <a:pt x="506" y="170"/>
                  </a:lnTo>
                  <a:lnTo>
                    <a:pt x="506" y="168"/>
                  </a:lnTo>
                  <a:lnTo>
                    <a:pt x="509" y="165"/>
                  </a:lnTo>
                  <a:lnTo>
                    <a:pt x="511" y="163"/>
                  </a:lnTo>
                  <a:lnTo>
                    <a:pt x="516" y="158"/>
                  </a:lnTo>
                  <a:lnTo>
                    <a:pt x="518" y="158"/>
                  </a:lnTo>
                  <a:lnTo>
                    <a:pt x="518" y="156"/>
                  </a:lnTo>
                  <a:lnTo>
                    <a:pt x="518" y="153"/>
                  </a:lnTo>
                  <a:lnTo>
                    <a:pt x="518" y="151"/>
                  </a:lnTo>
                  <a:lnTo>
                    <a:pt x="518" y="151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39"/>
                  </a:lnTo>
                  <a:lnTo>
                    <a:pt x="528" y="137"/>
                  </a:lnTo>
                  <a:lnTo>
                    <a:pt x="528" y="137"/>
                  </a:lnTo>
                  <a:lnTo>
                    <a:pt x="528" y="135"/>
                  </a:lnTo>
                  <a:lnTo>
                    <a:pt x="528" y="132"/>
                  </a:lnTo>
                  <a:lnTo>
                    <a:pt x="528" y="130"/>
                  </a:lnTo>
                  <a:lnTo>
                    <a:pt x="528" y="127"/>
                  </a:lnTo>
                  <a:lnTo>
                    <a:pt x="528" y="127"/>
                  </a:lnTo>
                  <a:lnTo>
                    <a:pt x="528" y="123"/>
                  </a:lnTo>
                  <a:lnTo>
                    <a:pt x="528" y="123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30" y="118"/>
                  </a:lnTo>
                  <a:lnTo>
                    <a:pt x="530" y="116"/>
                  </a:lnTo>
                  <a:lnTo>
                    <a:pt x="530" y="113"/>
                  </a:lnTo>
                  <a:lnTo>
                    <a:pt x="530" y="113"/>
                  </a:lnTo>
                  <a:lnTo>
                    <a:pt x="530" y="111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0" y="104"/>
                  </a:lnTo>
                  <a:lnTo>
                    <a:pt x="530" y="101"/>
                  </a:lnTo>
                  <a:lnTo>
                    <a:pt x="532" y="99"/>
                  </a:lnTo>
                  <a:lnTo>
                    <a:pt x="532" y="94"/>
                  </a:lnTo>
                  <a:lnTo>
                    <a:pt x="532" y="92"/>
                  </a:lnTo>
                  <a:lnTo>
                    <a:pt x="532" y="90"/>
                  </a:lnTo>
                  <a:lnTo>
                    <a:pt x="537" y="87"/>
                  </a:lnTo>
                  <a:lnTo>
                    <a:pt x="542" y="85"/>
                  </a:lnTo>
                  <a:lnTo>
                    <a:pt x="549" y="85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4" y="87"/>
                  </a:lnTo>
                  <a:lnTo>
                    <a:pt x="554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5"/>
                  </a:lnTo>
                  <a:lnTo>
                    <a:pt x="558" y="82"/>
                  </a:lnTo>
                  <a:lnTo>
                    <a:pt x="558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631"/>
            <p:cNvSpPr>
              <a:spLocks noEditPoints="1"/>
            </p:cNvSpPr>
            <p:nvPr/>
          </p:nvSpPr>
          <p:spPr bwMode="auto">
            <a:xfrm>
              <a:off x="5614162" y="4998518"/>
              <a:ext cx="54631" cy="55309"/>
            </a:xfrm>
            <a:custGeom>
              <a:avLst/>
              <a:gdLst>
                <a:gd name="T0" fmla="*/ 38 w 161"/>
                <a:gd name="T1" fmla="*/ 125 h 163"/>
                <a:gd name="T2" fmla="*/ 19 w 161"/>
                <a:gd name="T3" fmla="*/ 130 h 163"/>
                <a:gd name="T4" fmla="*/ 38 w 161"/>
                <a:gd name="T5" fmla="*/ 137 h 163"/>
                <a:gd name="T6" fmla="*/ 43 w 161"/>
                <a:gd name="T7" fmla="*/ 132 h 163"/>
                <a:gd name="T8" fmla="*/ 151 w 161"/>
                <a:gd name="T9" fmla="*/ 85 h 163"/>
                <a:gd name="T10" fmla="*/ 137 w 161"/>
                <a:gd name="T11" fmla="*/ 92 h 163"/>
                <a:gd name="T12" fmla="*/ 142 w 161"/>
                <a:gd name="T13" fmla="*/ 78 h 163"/>
                <a:gd name="T14" fmla="*/ 147 w 161"/>
                <a:gd name="T15" fmla="*/ 66 h 163"/>
                <a:gd name="T16" fmla="*/ 144 w 161"/>
                <a:gd name="T17" fmla="*/ 56 h 163"/>
                <a:gd name="T18" fmla="*/ 135 w 161"/>
                <a:gd name="T19" fmla="*/ 47 h 163"/>
                <a:gd name="T20" fmla="*/ 140 w 161"/>
                <a:gd name="T21" fmla="*/ 37 h 163"/>
                <a:gd name="T22" fmla="*/ 133 w 161"/>
                <a:gd name="T23" fmla="*/ 33 h 163"/>
                <a:gd name="T24" fmla="*/ 130 w 161"/>
                <a:gd name="T25" fmla="*/ 26 h 163"/>
                <a:gd name="T26" fmla="*/ 125 w 161"/>
                <a:gd name="T27" fmla="*/ 18 h 163"/>
                <a:gd name="T28" fmla="*/ 114 w 161"/>
                <a:gd name="T29" fmla="*/ 0 h 163"/>
                <a:gd name="T30" fmla="*/ 62 w 161"/>
                <a:gd name="T31" fmla="*/ 4 h 163"/>
                <a:gd name="T32" fmla="*/ 43 w 161"/>
                <a:gd name="T33" fmla="*/ 7 h 163"/>
                <a:gd name="T34" fmla="*/ 40 w 161"/>
                <a:gd name="T35" fmla="*/ 14 h 163"/>
                <a:gd name="T36" fmla="*/ 35 w 161"/>
                <a:gd name="T37" fmla="*/ 21 h 163"/>
                <a:gd name="T38" fmla="*/ 31 w 161"/>
                <a:gd name="T39" fmla="*/ 30 h 163"/>
                <a:gd name="T40" fmla="*/ 28 w 161"/>
                <a:gd name="T41" fmla="*/ 33 h 163"/>
                <a:gd name="T42" fmla="*/ 21 w 161"/>
                <a:gd name="T43" fmla="*/ 37 h 163"/>
                <a:gd name="T44" fmla="*/ 17 w 161"/>
                <a:gd name="T45" fmla="*/ 44 h 163"/>
                <a:gd name="T46" fmla="*/ 2 w 161"/>
                <a:gd name="T47" fmla="*/ 49 h 163"/>
                <a:gd name="T48" fmla="*/ 2 w 161"/>
                <a:gd name="T49" fmla="*/ 54 h 163"/>
                <a:gd name="T50" fmla="*/ 12 w 161"/>
                <a:gd name="T51" fmla="*/ 56 h 163"/>
                <a:gd name="T52" fmla="*/ 9 w 161"/>
                <a:gd name="T53" fmla="*/ 59 h 163"/>
                <a:gd name="T54" fmla="*/ 17 w 161"/>
                <a:gd name="T55" fmla="*/ 61 h 163"/>
                <a:gd name="T56" fmla="*/ 2 w 161"/>
                <a:gd name="T57" fmla="*/ 68 h 163"/>
                <a:gd name="T58" fmla="*/ 7 w 161"/>
                <a:gd name="T59" fmla="*/ 78 h 163"/>
                <a:gd name="T60" fmla="*/ 9 w 161"/>
                <a:gd name="T61" fmla="*/ 73 h 163"/>
                <a:gd name="T62" fmla="*/ 12 w 161"/>
                <a:gd name="T63" fmla="*/ 73 h 163"/>
                <a:gd name="T64" fmla="*/ 12 w 161"/>
                <a:gd name="T65" fmla="*/ 73 h 163"/>
                <a:gd name="T66" fmla="*/ 21 w 161"/>
                <a:gd name="T67" fmla="*/ 71 h 163"/>
                <a:gd name="T68" fmla="*/ 21 w 161"/>
                <a:gd name="T69" fmla="*/ 78 h 163"/>
                <a:gd name="T70" fmla="*/ 12 w 161"/>
                <a:gd name="T71" fmla="*/ 78 h 163"/>
                <a:gd name="T72" fmla="*/ 12 w 161"/>
                <a:gd name="T73" fmla="*/ 85 h 163"/>
                <a:gd name="T74" fmla="*/ 7 w 161"/>
                <a:gd name="T75" fmla="*/ 80 h 163"/>
                <a:gd name="T76" fmla="*/ 2 w 161"/>
                <a:gd name="T77" fmla="*/ 80 h 163"/>
                <a:gd name="T78" fmla="*/ 5 w 161"/>
                <a:gd name="T79" fmla="*/ 87 h 163"/>
                <a:gd name="T80" fmla="*/ 7 w 161"/>
                <a:gd name="T81" fmla="*/ 97 h 163"/>
                <a:gd name="T82" fmla="*/ 17 w 161"/>
                <a:gd name="T83" fmla="*/ 92 h 163"/>
                <a:gd name="T84" fmla="*/ 19 w 161"/>
                <a:gd name="T85" fmla="*/ 97 h 163"/>
                <a:gd name="T86" fmla="*/ 21 w 161"/>
                <a:gd name="T87" fmla="*/ 104 h 163"/>
                <a:gd name="T88" fmla="*/ 19 w 161"/>
                <a:gd name="T89" fmla="*/ 111 h 163"/>
                <a:gd name="T90" fmla="*/ 26 w 161"/>
                <a:gd name="T91" fmla="*/ 115 h 163"/>
                <a:gd name="T92" fmla="*/ 35 w 161"/>
                <a:gd name="T93" fmla="*/ 123 h 163"/>
                <a:gd name="T94" fmla="*/ 45 w 161"/>
                <a:gd name="T95" fmla="*/ 120 h 163"/>
                <a:gd name="T96" fmla="*/ 43 w 161"/>
                <a:gd name="T97" fmla="*/ 125 h 163"/>
                <a:gd name="T98" fmla="*/ 47 w 161"/>
                <a:gd name="T99" fmla="*/ 130 h 163"/>
                <a:gd name="T100" fmla="*/ 54 w 161"/>
                <a:gd name="T101" fmla="*/ 127 h 163"/>
                <a:gd name="T102" fmla="*/ 59 w 161"/>
                <a:gd name="T103" fmla="*/ 127 h 163"/>
                <a:gd name="T104" fmla="*/ 52 w 161"/>
                <a:gd name="T105" fmla="*/ 132 h 163"/>
                <a:gd name="T106" fmla="*/ 45 w 161"/>
                <a:gd name="T107" fmla="*/ 132 h 163"/>
                <a:gd name="T108" fmla="*/ 47 w 161"/>
                <a:gd name="T109" fmla="*/ 137 h 163"/>
                <a:gd name="T110" fmla="*/ 43 w 161"/>
                <a:gd name="T111" fmla="*/ 139 h 163"/>
                <a:gd name="T112" fmla="*/ 92 w 161"/>
                <a:gd name="T113" fmla="*/ 160 h 163"/>
                <a:gd name="T114" fmla="*/ 99 w 161"/>
                <a:gd name="T115" fmla="*/ 163 h 163"/>
                <a:gd name="T116" fmla="*/ 104 w 161"/>
                <a:gd name="T117" fmla="*/ 156 h 163"/>
                <a:gd name="T118" fmla="*/ 116 w 161"/>
                <a:gd name="T119" fmla="*/ 142 h 163"/>
                <a:gd name="T120" fmla="*/ 142 w 161"/>
                <a:gd name="T121" fmla="*/ 118 h 163"/>
                <a:gd name="T122" fmla="*/ 149 w 161"/>
                <a:gd name="T123" fmla="*/ 99 h 163"/>
                <a:gd name="T124" fmla="*/ 161 w 161"/>
                <a:gd name="T125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3">
                  <a:moveTo>
                    <a:pt x="43" y="132"/>
                  </a:move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4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4" y="130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3" y="139"/>
                  </a:lnTo>
                  <a:lnTo>
                    <a:pt x="43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161" y="80"/>
                  </a:moveTo>
                  <a:lnTo>
                    <a:pt x="161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9" y="87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87"/>
                  </a:lnTo>
                  <a:lnTo>
                    <a:pt x="140" y="89"/>
                  </a:lnTo>
                  <a:lnTo>
                    <a:pt x="137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89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5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9" y="73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49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2" y="49"/>
                  </a:lnTo>
                  <a:lnTo>
                    <a:pt x="140" y="49"/>
                  </a:lnTo>
                  <a:lnTo>
                    <a:pt x="137" y="49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7" y="44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37" y="35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3" y="33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5" y="21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3" y="11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7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68"/>
                  </a:lnTo>
                  <a:lnTo>
                    <a:pt x="21" y="7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2" y="82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9" y="85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08"/>
                  </a:lnTo>
                  <a:lnTo>
                    <a:pt x="21" y="108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6" y="118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3" y="120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7" y="139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9"/>
                  </a:lnTo>
                  <a:lnTo>
                    <a:pt x="52" y="142"/>
                  </a:lnTo>
                  <a:lnTo>
                    <a:pt x="66" y="146"/>
                  </a:lnTo>
                  <a:lnTo>
                    <a:pt x="78" y="151"/>
                  </a:lnTo>
                  <a:lnTo>
                    <a:pt x="85" y="156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3"/>
                  </a:lnTo>
                  <a:lnTo>
                    <a:pt x="95" y="163"/>
                  </a:lnTo>
                  <a:lnTo>
                    <a:pt x="97" y="163"/>
                  </a:lnTo>
                  <a:lnTo>
                    <a:pt x="97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2" y="153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6" y="142"/>
                  </a:lnTo>
                  <a:lnTo>
                    <a:pt x="116" y="139"/>
                  </a:lnTo>
                  <a:lnTo>
                    <a:pt x="123" y="134"/>
                  </a:lnTo>
                  <a:lnTo>
                    <a:pt x="125" y="132"/>
                  </a:lnTo>
                  <a:lnTo>
                    <a:pt x="128" y="132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0"/>
                  </a:lnTo>
                  <a:lnTo>
                    <a:pt x="137" y="123"/>
                  </a:lnTo>
                  <a:lnTo>
                    <a:pt x="140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7" y="104"/>
                  </a:lnTo>
                  <a:lnTo>
                    <a:pt x="147" y="101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4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9" y="89"/>
                  </a:lnTo>
                  <a:lnTo>
                    <a:pt x="161" y="82"/>
                  </a:lnTo>
                  <a:lnTo>
                    <a:pt x="161" y="80"/>
                  </a:lnTo>
                  <a:lnTo>
                    <a:pt x="161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3" name="Freeform 632"/>
            <p:cNvSpPr>
              <a:spLocks noEditPoints="1"/>
            </p:cNvSpPr>
            <p:nvPr/>
          </p:nvSpPr>
          <p:spPr bwMode="auto">
            <a:xfrm>
              <a:off x="6693879" y="5247240"/>
              <a:ext cx="182554" cy="108582"/>
            </a:xfrm>
            <a:custGeom>
              <a:avLst/>
              <a:gdLst>
                <a:gd name="T0" fmla="*/ 69 w 538"/>
                <a:gd name="T1" fmla="*/ 317 h 320"/>
                <a:gd name="T2" fmla="*/ 348 w 538"/>
                <a:gd name="T3" fmla="*/ 173 h 320"/>
                <a:gd name="T4" fmla="*/ 348 w 538"/>
                <a:gd name="T5" fmla="*/ 173 h 320"/>
                <a:gd name="T6" fmla="*/ 381 w 538"/>
                <a:gd name="T7" fmla="*/ 88 h 320"/>
                <a:gd name="T8" fmla="*/ 381 w 538"/>
                <a:gd name="T9" fmla="*/ 88 h 320"/>
                <a:gd name="T10" fmla="*/ 381 w 538"/>
                <a:gd name="T11" fmla="*/ 88 h 320"/>
                <a:gd name="T12" fmla="*/ 3 w 538"/>
                <a:gd name="T13" fmla="*/ 298 h 320"/>
                <a:gd name="T14" fmla="*/ 5 w 538"/>
                <a:gd name="T15" fmla="*/ 298 h 320"/>
                <a:gd name="T16" fmla="*/ 10 w 538"/>
                <a:gd name="T17" fmla="*/ 298 h 320"/>
                <a:gd name="T18" fmla="*/ 10 w 538"/>
                <a:gd name="T19" fmla="*/ 298 h 320"/>
                <a:gd name="T20" fmla="*/ 3 w 538"/>
                <a:gd name="T21" fmla="*/ 298 h 320"/>
                <a:gd name="T22" fmla="*/ 3 w 538"/>
                <a:gd name="T23" fmla="*/ 298 h 320"/>
                <a:gd name="T24" fmla="*/ 15 w 538"/>
                <a:gd name="T25" fmla="*/ 320 h 320"/>
                <a:gd name="T26" fmla="*/ 15 w 538"/>
                <a:gd name="T27" fmla="*/ 320 h 320"/>
                <a:gd name="T28" fmla="*/ 15 w 538"/>
                <a:gd name="T29" fmla="*/ 320 h 320"/>
                <a:gd name="T30" fmla="*/ 12 w 538"/>
                <a:gd name="T31" fmla="*/ 298 h 320"/>
                <a:gd name="T32" fmla="*/ 12 w 538"/>
                <a:gd name="T33" fmla="*/ 301 h 320"/>
                <a:gd name="T34" fmla="*/ 12 w 538"/>
                <a:gd name="T35" fmla="*/ 301 h 320"/>
                <a:gd name="T36" fmla="*/ 12 w 538"/>
                <a:gd name="T37" fmla="*/ 301 h 320"/>
                <a:gd name="T38" fmla="*/ 8 w 538"/>
                <a:gd name="T39" fmla="*/ 301 h 320"/>
                <a:gd name="T40" fmla="*/ 3 w 538"/>
                <a:gd name="T41" fmla="*/ 303 h 320"/>
                <a:gd name="T42" fmla="*/ 0 w 538"/>
                <a:gd name="T43" fmla="*/ 303 h 320"/>
                <a:gd name="T44" fmla="*/ 12 w 538"/>
                <a:gd name="T45" fmla="*/ 303 h 320"/>
                <a:gd name="T46" fmla="*/ 17 w 538"/>
                <a:gd name="T47" fmla="*/ 301 h 320"/>
                <a:gd name="T48" fmla="*/ 15 w 538"/>
                <a:gd name="T49" fmla="*/ 298 h 320"/>
                <a:gd name="T50" fmla="*/ 504 w 538"/>
                <a:gd name="T51" fmla="*/ 3 h 320"/>
                <a:gd name="T52" fmla="*/ 483 w 538"/>
                <a:gd name="T53" fmla="*/ 36 h 320"/>
                <a:gd name="T54" fmla="*/ 483 w 538"/>
                <a:gd name="T55" fmla="*/ 38 h 320"/>
                <a:gd name="T56" fmla="*/ 483 w 538"/>
                <a:gd name="T57" fmla="*/ 38 h 320"/>
                <a:gd name="T58" fmla="*/ 538 w 538"/>
                <a:gd name="T59" fmla="*/ 178 h 320"/>
                <a:gd name="T60" fmla="*/ 538 w 538"/>
                <a:gd name="T61" fmla="*/ 180 h 320"/>
                <a:gd name="T62" fmla="*/ 538 w 538"/>
                <a:gd name="T63" fmla="*/ 178 h 320"/>
                <a:gd name="T64" fmla="*/ 507 w 538"/>
                <a:gd name="T65" fmla="*/ 26 h 320"/>
                <a:gd name="T66" fmla="*/ 507 w 538"/>
                <a:gd name="T67" fmla="*/ 29 h 320"/>
                <a:gd name="T68" fmla="*/ 509 w 538"/>
                <a:gd name="T69" fmla="*/ 31 h 320"/>
                <a:gd name="T70" fmla="*/ 512 w 538"/>
                <a:gd name="T71" fmla="*/ 31 h 320"/>
                <a:gd name="T72" fmla="*/ 512 w 538"/>
                <a:gd name="T73" fmla="*/ 29 h 320"/>
                <a:gd name="T74" fmla="*/ 507 w 538"/>
                <a:gd name="T75" fmla="*/ 26 h 320"/>
                <a:gd name="T76" fmla="*/ 490 w 538"/>
                <a:gd name="T77" fmla="*/ 111 h 320"/>
                <a:gd name="T78" fmla="*/ 500 w 538"/>
                <a:gd name="T79" fmla="*/ 48 h 320"/>
                <a:gd name="T80" fmla="*/ 495 w 538"/>
                <a:gd name="T81" fmla="*/ 45 h 320"/>
                <a:gd name="T82" fmla="*/ 495 w 538"/>
                <a:gd name="T83" fmla="*/ 40 h 320"/>
                <a:gd name="T84" fmla="*/ 493 w 538"/>
                <a:gd name="T85" fmla="*/ 43 h 320"/>
                <a:gd name="T86" fmla="*/ 490 w 538"/>
                <a:gd name="T87" fmla="*/ 43 h 320"/>
                <a:gd name="T88" fmla="*/ 490 w 538"/>
                <a:gd name="T89" fmla="*/ 45 h 320"/>
                <a:gd name="T90" fmla="*/ 493 w 538"/>
                <a:gd name="T91" fmla="*/ 48 h 320"/>
                <a:gd name="T92" fmla="*/ 495 w 538"/>
                <a:gd name="T93" fmla="*/ 48 h 320"/>
                <a:gd name="T94" fmla="*/ 495 w 538"/>
                <a:gd name="T95" fmla="*/ 50 h 320"/>
                <a:gd name="T96" fmla="*/ 497 w 538"/>
                <a:gd name="T97" fmla="*/ 50 h 320"/>
                <a:gd name="T98" fmla="*/ 497 w 538"/>
                <a:gd name="T99" fmla="*/ 50 h 320"/>
                <a:gd name="T100" fmla="*/ 497 w 538"/>
                <a:gd name="T101" fmla="*/ 55 h 320"/>
                <a:gd name="T102" fmla="*/ 500 w 538"/>
                <a:gd name="T103" fmla="*/ 4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320">
                  <a:moveTo>
                    <a:pt x="69" y="317"/>
                  </a:move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close/>
                  <a:moveTo>
                    <a:pt x="348" y="173"/>
                  </a:move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close/>
                  <a:moveTo>
                    <a:pt x="381" y="88"/>
                  </a:moveTo>
                  <a:lnTo>
                    <a:pt x="381" y="88"/>
                  </a:lnTo>
                  <a:lnTo>
                    <a:pt x="381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88"/>
                  </a:lnTo>
                  <a:lnTo>
                    <a:pt x="381" y="88"/>
                  </a:lnTo>
                  <a:close/>
                  <a:moveTo>
                    <a:pt x="3" y="298"/>
                  </a:move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2" y="298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5" y="296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close/>
                  <a:moveTo>
                    <a:pt x="15" y="320"/>
                  </a:move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7" y="317"/>
                  </a:lnTo>
                  <a:lnTo>
                    <a:pt x="15" y="320"/>
                  </a:lnTo>
                  <a:lnTo>
                    <a:pt x="15" y="320"/>
                  </a:lnTo>
                  <a:close/>
                  <a:moveTo>
                    <a:pt x="15" y="298"/>
                  </a:move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301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0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3"/>
                  </a:lnTo>
                  <a:lnTo>
                    <a:pt x="5" y="303"/>
                  </a:lnTo>
                  <a:lnTo>
                    <a:pt x="10" y="303"/>
                  </a:lnTo>
                  <a:lnTo>
                    <a:pt x="12" y="303"/>
                  </a:lnTo>
                  <a:lnTo>
                    <a:pt x="15" y="303"/>
                  </a:lnTo>
                  <a:lnTo>
                    <a:pt x="15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5" y="298"/>
                  </a:lnTo>
                  <a:close/>
                  <a:moveTo>
                    <a:pt x="504" y="3"/>
                  </a:moveTo>
                  <a:lnTo>
                    <a:pt x="504" y="3"/>
                  </a:lnTo>
                  <a:lnTo>
                    <a:pt x="504" y="3"/>
                  </a:lnTo>
                  <a:lnTo>
                    <a:pt x="504" y="0"/>
                  </a:lnTo>
                  <a:lnTo>
                    <a:pt x="504" y="3"/>
                  </a:lnTo>
                  <a:close/>
                  <a:moveTo>
                    <a:pt x="483" y="36"/>
                  </a:moveTo>
                  <a:lnTo>
                    <a:pt x="481" y="36"/>
                  </a:lnTo>
                  <a:lnTo>
                    <a:pt x="481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6"/>
                  </a:lnTo>
                  <a:lnTo>
                    <a:pt x="483" y="36"/>
                  </a:lnTo>
                  <a:close/>
                  <a:moveTo>
                    <a:pt x="538" y="178"/>
                  </a:moveTo>
                  <a:lnTo>
                    <a:pt x="538" y="180"/>
                  </a:lnTo>
                  <a:lnTo>
                    <a:pt x="538" y="182"/>
                  </a:lnTo>
                  <a:lnTo>
                    <a:pt x="538" y="180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78"/>
                  </a:lnTo>
                  <a:close/>
                  <a:moveTo>
                    <a:pt x="507" y="26"/>
                  </a:moveTo>
                  <a:lnTo>
                    <a:pt x="507" y="26"/>
                  </a:lnTo>
                  <a:lnTo>
                    <a:pt x="507" y="26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9" y="29"/>
                  </a:lnTo>
                  <a:lnTo>
                    <a:pt x="509" y="29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09" y="29"/>
                  </a:lnTo>
                  <a:lnTo>
                    <a:pt x="507" y="26"/>
                  </a:lnTo>
                  <a:close/>
                  <a:moveTo>
                    <a:pt x="490" y="111"/>
                  </a:move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close/>
                  <a:moveTo>
                    <a:pt x="500" y="48"/>
                  </a:moveTo>
                  <a:lnTo>
                    <a:pt x="497" y="48"/>
                  </a:lnTo>
                  <a:lnTo>
                    <a:pt x="497" y="48"/>
                  </a:lnTo>
                  <a:lnTo>
                    <a:pt x="495" y="45"/>
                  </a:lnTo>
                  <a:lnTo>
                    <a:pt x="495" y="45"/>
                  </a:lnTo>
                  <a:lnTo>
                    <a:pt x="495" y="43"/>
                  </a:lnTo>
                  <a:lnTo>
                    <a:pt x="495" y="40"/>
                  </a:lnTo>
                  <a:lnTo>
                    <a:pt x="495" y="40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0" y="43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3" y="48"/>
                  </a:lnTo>
                  <a:lnTo>
                    <a:pt x="493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7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5" y="52"/>
                  </a:lnTo>
                  <a:lnTo>
                    <a:pt x="497" y="52"/>
                  </a:lnTo>
                  <a:lnTo>
                    <a:pt x="497" y="55"/>
                  </a:lnTo>
                  <a:lnTo>
                    <a:pt x="500" y="55"/>
                  </a:lnTo>
                  <a:lnTo>
                    <a:pt x="500" y="55"/>
                  </a:lnTo>
                  <a:lnTo>
                    <a:pt x="50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4" name="Freeform 633"/>
            <p:cNvSpPr>
              <a:spLocks/>
            </p:cNvSpPr>
            <p:nvPr/>
          </p:nvSpPr>
          <p:spPr bwMode="auto">
            <a:xfrm>
              <a:off x="5537136" y="4873987"/>
              <a:ext cx="111636" cy="81776"/>
            </a:xfrm>
            <a:custGeom>
              <a:avLst/>
              <a:gdLst>
                <a:gd name="T0" fmla="*/ 326 w 329"/>
                <a:gd name="T1" fmla="*/ 222 h 241"/>
                <a:gd name="T2" fmla="*/ 326 w 329"/>
                <a:gd name="T3" fmla="*/ 213 h 241"/>
                <a:gd name="T4" fmla="*/ 329 w 329"/>
                <a:gd name="T5" fmla="*/ 206 h 241"/>
                <a:gd name="T6" fmla="*/ 326 w 329"/>
                <a:gd name="T7" fmla="*/ 198 h 241"/>
                <a:gd name="T8" fmla="*/ 317 w 329"/>
                <a:gd name="T9" fmla="*/ 184 h 241"/>
                <a:gd name="T10" fmla="*/ 305 w 329"/>
                <a:gd name="T11" fmla="*/ 184 h 241"/>
                <a:gd name="T12" fmla="*/ 298 w 329"/>
                <a:gd name="T13" fmla="*/ 161 h 241"/>
                <a:gd name="T14" fmla="*/ 291 w 329"/>
                <a:gd name="T15" fmla="*/ 127 h 241"/>
                <a:gd name="T16" fmla="*/ 286 w 329"/>
                <a:gd name="T17" fmla="*/ 111 h 241"/>
                <a:gd name="T18" fmla="*/ 265 w 329"/>
                <a:gd name="T19" fmla="*/ 90 h 241"/>
                <a:gd name="T20" fmla="*/ 251 w 329"/>
                <a:gd name="T21" fmla="*/ 80 h 241"/>
                <a:gd name="T22" fmla="*/ 246 w 329"/>
                <a:gd name="T23" fmla="*/ 66 h 241"/>
                <a:gd name="T24" fmla="*/ 232 w 329"/>
                <a:gd name="T25" fmla="*/ 59 h 241"/>
                <a:gd name="T26" fmla="*/ 227 w 329"/>
                <a:gd name="T27" fmla="*/ 47 h 241"/>
                <a:gd name="T28" fmla="*/ 220 w 329"/>
                <a:gd name="T29" fmla="*/ 33 h 241"/>
                <a:gd name="T30" fmla="*/ 206 w 329"/>
                <a:gd name="T31" fmla="*/ 33 h 241"/>
                <a:gd name="T32" fmla="*/ 199 w 329"/>
                <a:gd name="T33" fmla="*/ 30 h 241"/>
                <a:gd name="T34" fmla="*/ 192 w 329"/>
                <a:gd name="T35" fmla="*/ 19 h 241"/>
                <a:gd name="T36" fmla="*/ 173 w 329"/>
                <a:gd name="T37" fmla="*/ 4 h 241"/>
                <a:gd name="T38" fmla="*/ 151 w 329"/>
                <a:gd name="T39" fmla="*/ 2 h 241"/>
                <a:gd name="T40" fmla="*/ 132 w 329"/>
                <a:gd name="T41" fmla="*/ 2 h 241"/>
                <a:gd name="T42" fmla="*/ 113 w 329"/>
                <a:gd name="T43" fmla="*/ 7 h 241"/>
                <a:gd name="T44" fmla="*/ 90 w 329"/>
                <a:gd name="T45" fmla="*/ 9 h 241"/>
                <a:gd name="T46" fmla="*/ 73 w 329"/>
                <a:gd name="T47" fmla="*/ 9 h 241"/>
                <a:gd name="T48" fmla="*/ 54 w 329"/>
                <a:gd name="T49" fmla="*/ 45 h 241"/>
                <a:gd name="T50" fmla="*/ 7 w 329"/>
                <a:gd name="T51" fmla="*/ 111 h 241"/>
                <a:gd name="T52" fmla="*/ 26 w 329"/>
                <a:gd name="T53" fmla="*/ 123 h 241"/>
                <a:gd name="T54" fmla="*/ 40 w 329"/>
                <a:gd name="T55" fmla="*/ 142 h 241"/>
                <a:gd name="T56" fmla="*/ 45 w 329"/>
                <a:gd name="T57" fmla="*/ 144 h 241"/>
                <a:gd name="T58" fmla="*/ 57 w 329"/>
                <a:gd name="T59" fmla="*/ 139 h 241"/>
                <a:gd name="T60" fmla="*/ 52 w 329"/>
                <a:gd name="T61" fmla="*/ 146 h 241"/>
                <a:gd name="T62" fmla="*/ 42 w 329"/>
                <a:gd name="T63" fmla="*/ 154 h 241"/>
                <a:gd name="T64" fmla="*/ 50 w 329"/>
                <a:gd name="T65" fmla="*/ 156 h 241"/>
                <a:gd name="T66" fmla="*/ 52 w 329"/>
                <a:gd name="T67" fmla="*/ 158 h 241"/>
                <a:gd name="T68" fmla="*/ 54 w 329"/>
                <a:gd name="T69" fmla="*/ 163 h 241"/>
                <a:gd name="T70" fmla="*/ 83 w 329"/>
                <a:gd name="T71" fmla="*/ 170 h 241"/>
                <a:gd name="T72" fmla="*/ 121 w 329"/>
                <a:gd name="T73" fmla="*/ 163 h 241"/>
                <a:gd name="T74" fmla="*/ 163 w 329"/>
                <a:gd name="T75" fmla="*/ 170 h 241"/>
                <a:gd name="T76" fmla="*/ 192 w 329"/>
                <a:gd name="T77" fmla="*/ 172 h 241"/>
                <a:gd name="T78" fmla="*/ 180 w 329"/>
                <a:gd name="T79" fmla="*/ 191 h 241"/>
                <a:gd name="T80" fmla="*/ 149 w 329"/>
                <a:gd name="T81" fmla="*/ 182 h 241"/>
                <a:gd name="T82" fmla="*/ 123 w 329"/>
                <a:gd name="T83" fmla="*/ 182 h 241"/>
                <a:gd name="T84" fmla="*/ 87 w 329"/>
                <a:gd name="T85" fmla="*/ 194 h 241"/>
                <a:gd name="T86" fmla="*/ 42 w 329"/>
                <a:gd name="T87" fmla="*/ 208 h 241"/>
                <a:gd name="T88" fmla="*/ 45 w 329"/>
                <a:gd name="T89" fmla="*/ 217 h 241"/>
                <a:gd name="T90" fmla="*/ 52 w 329"/>
                <a:gd name="T91" fmla="*/ 215 h 241"/>
                <a:gd name="T92" fmla="*/ 57 w 329"/>
                <a:gd name="T93" fmla="*/ 222 h 241"/>
                <a:gd name="T94" fmla="*/ 68 w 329"/>
                <a:gd name="T95" fmla="*/ 225 h 241"/>
                <a:gd name="T96" fmla="*/ 83 w 329"/>
                <a:gd name="T97" fmla="*/ 222 h 241"/>
                <a:gd name="T98" fmla="*/ 99 w 329"/>
                <a:gd name="T99" fmla="*/ 227 h 241"/>
                <a:gd name="T100" fmla="*/ 113 w 329"/>
                <a:gd name="T101" fmla="*/ 213 h 241"/>
                <a:gd name="T102" fmla="*/ 109 w 329"/>
                <a:gd name="T103" fmla="*/ 222 h 241"/>
                <a:gd name="T104" fmla="*/ 97 w 329"/>
                <a:gd name="T105" fmla="*/ 225 h 241"/>
                <a:gd name="T106" fmla="*/ 73 w 329"/>
                <a:gd name="T107" fmla="*/ 227 h 241"/>
                <a:gd name="T108" fmla="*/ 52 w 329"/>
                <a:gd name="T109" fmla="*/ 222 h 241"/>
                <a:gd name="T110" fmla="*/ 42 w 329"/>
                <a:gd name="T111" fmla="*/ 239 h 241"/>
                <a:gd name="T112" fmla="*/ 97 w 329"/>
                <a:gd name="T113" fmla="*/ 234 h 241"/>
                <a:gd name="T114" fmla="*/ 225 w 329"/>
                <a:gd name="T115" fmla="*/ 222 h 241"/>
                <a:gd name="T116" fmla="*/ 236 w 329"/>
                <a:gd name="T117" fmla="*/ 222 h 241"/>
                <a:gd name="T118" fmla="*/ 251 w 329"/>
                <a:gd name="T119" fmla="*/ 229 h 241"/>
                <a:gd name="T120" fmla="*/ 267 w 329"/>
                <a:gd name="T121" fmla="*/ 236 h 241"/>
                <a:gd name="T122" fmla="*/ 300 w 329"/>
                <a:gd name="T123" fmla="*/ 23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41">
                  <a:moveTo>
                    <a:pt x="329" y="229"/>
                  </a:moveTo>
                  <a:lnTo>
                    <a:pt x="329" y="232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lnTo>
                    <a:pt x="329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7"/>
                  </a:lnTo>
                  <a:lnTo>
                    <a:pt x="324" y="227"/>
                  </a:lnTo>
                  <a:lnTo>
                    <a:pt x="324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4" y="222"/>
                  </a:lnTo>
                  <a:lnTo>
                    <a:pt x="324" y="220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6" y="217"/>
                  </a:lnTo>
                  <a:lnTo>
                    <a:pt x="326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4"/>
                  </a:lnTo>
                  <a:lnTo>
                    <a:pt x="319" y="194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7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2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07" y="182"/>
                  </a:lnTo>
                  <a:lnTo>
                    <a:pt x="307" y="184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296" y="172"/>
                  </a:lnTo>
                  <a:lnTo>
                    <a:pt x="296" y="172"/>
                  </a:lnTo>
                  <a:lnTo>
                    <a:pt x="293" y="170"/>
                  </a:lnTo>
                  <a:lnTo>
                    <a:pt x="293" y="168"/>
                  </a:lnTo>
                  <a:lnTo>
                    <a:pt x="293" y="165"/>
                  </a:lnTo>
                  <a:lnTo>
                    <a:pt x="291" y="165"/>
                  </a:lnTo>
                  <a:lnTo>
                    <a:pt x="291" y="165"/>
                  </a:lnTo>
                  <a:lnTo>
                    <a:pt x="296" y="161"/>
                  </a:lnTo>
                  <a:lnTo>
                    <a:pt x="298" y="161"/>
                  </a:lnTo>
                  <a:lnTo>
                    <a:pt x="298" y="158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8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6" y="146"/>
                  </a:lnTo>
                  <a:lnTo>
                    <a:pt x="296" y="142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89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27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4" y="125"/>
                  </a:lnTo>
                  <a:lnTo>
                    <a:pt x="284" y="123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3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79" y="104"/>
                  </a:lnTo>
                  <a:lnTo>
                    <a:pt x="277" y="101"/>
                  </a:lnTo>
                  <a:lnTo>
                    <a:pt x="274" y="101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7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3" y="83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51" y="75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4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29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29" y="54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28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2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4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1" y="2"/>
                  </a:lnTo>
                  <a:lnTo>
                    <a:pt x="151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23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47" y="61"/>
                  </a:lnTo>
                  <a:lnTo>
                    <a:pt x="42" y="68"/>
                  </a:lnTo>
                  <a:lnTo>
                    <a:pt x="35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21" y="97"/>
                  </a:lnTo>
                  <a:lnTo>
                    <a:pt x="19" y="99"/>
                  </a:lnTo>
                  <a:lnTo>
                    <a:pt x="12" y="101"/>
                  </a:lnTo>
                  <a:lnTo>
                    <a:pt x="9" y="104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9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21" y="116"/>
                  </a:lnTo>
                  <a:lnTo>
                    <a:pt x="24" y="118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40" y="156"/>
                  </a:lnTo>
                  <a:lnTo>
                    <a:pt x="42" y="156"/>
                  </a:lnTo>
                  <a:lnTo>
                    <a:pt x="40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7"/>
                  </a:lnTo>
                  <a:lnTo>
                    <a:pt x="59" y="137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4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2" y="149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47" y="165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1" y="170"/>
                  </a:lnTo>
                  <a:lnTo>
                    <a:pt x="66" y="170"/>
                  </a:lnTo>
                  <a:lnTo>
                    <a:pt x="68" y="170"/>
                  </a:lnTo>
                  <a:lnTo>
                    <a:pt x="73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83" y="170"/>
                  </a:lnTo>
                  <a:lnTo>
                    <a:pt x="85" y="170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9" y="170"/>
                  </a:lnTo>
                  <a:lnTo>
                    <a:pt x="102" y="170"/>
                  </a:lnTo>
                  <a:lnTo>
                    <a:pt x="106" y="170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11" y="165"/>
                  </a:lnTo>
                  <a:lnTo>
                    <a:pt x="111" y="163"/>
                  </a:lnTo>
                  <a:lnTo>
                    <a:pt x="113" y="163"/>
                  </a:lnTo>
                  <a:lnTo>
                    <a:pt x="116" y="161"/>
                  </a:lnTo>
                  <a:lnTo>
                    <a:pt x="118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2" y="158"/>
                  </a:lnTo>
                  <a:lnTo>
                    <a:pt x="135" y="158"/>
                  </a:lnTo>
                  <a:lnTo>
                    <a:pt x="139" y="161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3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9" y="168"/>
                  </a:lnTo>
                  <a:lnTo>
                    <a:pt x="149" y="170"/>
                  </a:lnTo>
                  <a:lnTo>
                    <a:pt x="151" y="170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2"/>
                  </a:lnTo>
                  <a:lnTo>
                    <a:pt x="163" y="175"/>
                  </a:lnTo>
                  <a:lnTo>
                    <a:pt x="163" y="175"/>
                  </a:lnTo>
                  <a:lnTo>
                    <a:pt x="165" y="175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4" y="172"/>
                  </a:lnTo>
                  <a:lnTo>
                    <a:pt x="184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9" y="172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4" y="172"/>
                  </a:lnTo>
                  <a:lnTo>
                    <a:pt x="194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80"/>
                  </a:lnTo>
                  <a:lnTo>
                    <a:pt x="199" y="182"/>
                  </a:lnTo>
                  <a:lnTo>
                    <a:pt x="196" y="184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7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9"/>
                  </a:lnTo>
                  <a:lnTo>
                    <a:pt x="180" y="191"/>
                  </a:lnTo>
                  <a:lnTo>
                    <a:pt x="177" y="191"/>
                  </a:lnTo>
                  <a:lnTo>
                    <a:pt x="175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4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49" y="182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4" y="180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0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5" y="175"/>
                  </a:lnTo>
                  <a:lnTo>
                    <a:pt x="123" y="177"/>
                  </a:lnTo>
                  <a:lnTo>
                    <a:pt x="123" y="180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7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78" y="194"/>
                  </a:lnTo>
                  <a:lnTo>
                    <a:pt x="66" y="194"/>
                  </a:lnTo>
                  <a:lnTo>
                    <a:pt x="57" y="194"/>
                  </a:lnTo>
                  <a:lnTo>
                    <a:pt x="50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5" y="196"/>
                  </a:lnTo>
                  <a:lnTo>
                    <a:pt x="42" y="196"/>
                  </a:lnTo>
                  <a:lnTo>
                    <a:pt x="42" y="196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3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42" y="227"/>
                  </a:lnTo>
                  <a:lnTo>
                    <a:pt x="45" y="225"/>
                  </a:lnTo>
                  <a:lnTo>
                    <a:pt x="47" y="225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2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50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9" y="225"/>
                  </a:lnTo>
                  <a:lnTo>
                    <a:pt x="61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6" y="225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17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6" y="213"/>
                  </a:lnTo>
                  <a:lnTo>
                    <a:pt x="116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3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5"/>
                  </a:lnTo>
                  <a:lnTo>
                    <a:pt x="52" y="222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5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7" y="239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6" y="234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8" y="232"/>
                  </a:lnTo>
                  <a:lnTo>
                    <a:pt x="80" y="232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7" y="234"/>
                  </a:lnTo>
                  <a:lnTo>
                    <a:pt x="97" y="234"/>
                  </a:lnTo>
                  <a:lnTo>
                    <a:pt x="99" y="234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6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65" y="220"/>
                  </a:lnTo>
                  <a:lnTo>
                    <a:pt x="170" y="220"/>
                  </a:lnTo>
                  <a:lnTo>
                    <a:pt x="184" y="220"/>
                  </a:lnTo>
                  <a:lnTo>
                    <a:pt x="203" y="220"/>
                  </a:lnTo>
                  <a:lnTo>
                    <a:pt x="222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6" y="222"/>
                  </a:lnTo>
                  <a:lnTo>
                    <a:pt x="236" y="222"/>
                  </a:lnTo>
                  <a:lnTo>
                    <a:pt x="239" y="222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7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29"/>
                  </a:lnTo>
                  <a:lnTo>
                    <a:pt x="246" y="227"/>
                  </a:lnTo>
                  <a:lnTo>
                    <a:pt x="248" y="227"/>
                  </a:lnTo>
                  <a:lnTo>
                    <a:pt x="251" y="229"/>
                  </a:lnTo>
                  <a:lnTo>
                    <a:pt x="251" y="229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5" y="232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60" y="234"/>
                  </a:lnTo>
                  <a:lnTo>
                    <a:pt x="260" y="234"/>
                  </a:lnTo>
                  <a:lnTo>
                    <a:pt x="262" y="234"/>
                  </a:lnTo>
                  <a:lnTo>
                    <a:pt x="262" y="234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70" y="236"/>
                  </a:lnTo>
                  <a:lnTo>
                    <a:pt x="270" y="236"/>
                  </a:lnTo>
                  <a:lnTo>
                    <a:pt x="272" y="236"/>
                  </a:lnTo>
                  <a:lnTo>
                    <a:pt x="274" y="236"/>
                  </a:lnTo>
                  <a:lnTo>
                    <a:pt x="274" y="239"/>
                  </a:lnTo>
                  <a:lnTo>
                    <a:pt x="277" y="241"/>
                  </a:lnTo>
                  <a:lnTo>
                    <a:pt x="277" y="241"/>
                  </a:lnTo>
                  <a:lnTo>
                    <a:pt x="286" y="239"/>
                  </a:lnTo>
                  <a:lnTo>
                    <a:pt x="289" y="236"/>
                  </a:lnTo>
                  <a:lnTo>
                    <a:pt x="291" y="236"/>
                  </a:lnTo>
                  <a:lnTo>
                    <a:pt x="291" y="234"/>
                  </a:lnTo>
                  <a:lnTo>
                    <a:pt x="291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8" y="236"/>
                  </a:lnTo>
                  <a:lnTo>
                    <a:pt x="298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3" y="236"/>
                  </a:lnTo>
                  <a:lnTo>
                    <a:pt x="305" y="236"/>
                  </a:lnTo>
                  <a:lnTo>
                    <a:pt x="310" y="236"/>
                  </a:lnTo>
                  <a:lnTo>
                    <a:pt x="312" y="236"/>
                  </a:lnTo>
                  <a:lnTo>
                    <a:pt x="315" y="234"/>
                  </a:lnTo>
                  <a:lnTo>
                    <a:pt x="317" y="234"/>
                  </a:lnTo>
                  <a:lnTo>
                    <a:pt x="322" y="234"/>
                  </a:lnTo>
                  <a:lnTo>
                    <a:pt x="324" y="234"/>
                  </a:lnTo>
                  <a:lnTo>
                    <a:pt x="326" y="236"/>
                  </a:lnTo>
                  <a:lnTo>
                    <a:pt x="329" y="236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5" name="Freeform 634"/>
            <p:cNvSpPr>
              <a:spLocks noEditPoints="1"/>
            </p:cNvSpPr>
            <p:nvPr/>
          </p:nvSpPr>
          <p:spPr bwMode="auto">
            <a:xfrm>
              <a:off x="5972145" y="5148497"/>
              <a:ext cx="18663" cy="30539"/>
            </a:xfrm>
            <a:custGeom>
              <a:avLst/>
              <a:gdLst>
                <a:gd name="T0" fmla="*/ 14 w 55"/>
                <a:gd name="T1" fmla="*/ 71 h 90"/>
                <a:gd name="T2" fmla="*/ 12 w 55"/>
                <a:gd name="T3" fmla="*/ 69 h 90"/>
                <a:gd name="T4" fmla="*/ 10 w 55"/>
                <a:gd name="T5" fmla="*/ 69 h 90"/>
                <a:gd name="T6" fmla="*/ 5 w 55"/>
                <a:gd name="T7" fmla="*/ 71 h 90"/>
                <a:gd name="T8" fmla="*/ 3 w 55"/>
                <a:gd name="T9" fmla="*/ 73 h 90"/>
                <a:gd name="T10" fmla="*/ 3 w 55"/>
                <a:gd name="T11" fmla="*/ 73 h 90"/>
                <a:gd name="T12" fmla="*/ 3 w 55"/>
                <a:gd name="T13" fmla="*/ 76 h 90"/>
                <a:gd name="T14" fmla="*/ 3 w 55"/>
                <a:gd name="T15" fmla="*/ 78 h 90"/>
                <a:gd name="T16" fmla="*/ 0 w 55"/>
                <a:gd name="T17" fmla="*/ 78 h 90"/>
                <a:gd name="T18" fmla="*/ 3 w 55"/>
                <a:gd name="T19" fmla="*/ 85 h 90"/>
                <a:gd name="T20" fmla="*/ 5 w 55"/>
                <a:gd name="T21" fmla="*/ 85 h 90"/>
                <a:gd name="T22" fmla="*/ 5 w 55"/>
                <a:gd name="T23" fmla="*/ 85 h 90"/>
                <a:gd name="T24" fmla="*/ 5 w 55"/>
                <a:gd name="T25" fmla="*/ 88 h 90"/>
                <a:gd name="T26" fmla="*/ 5 w 55"/>
                <a:gd name="T27" fmla="*/ 88 h 90"/>
                <a:gd name="T28" fmla="*/ 5 w 55"/>
                <a:gd name="T29" fmla="*/ 90 h 90"/>
                <a:gd name="T30" fmla="*/ 7 w 55"/>
                <a:gd name="T31" fmla="*/ 90 h 90"/>
                <a:gd name="T32" fmla="*/ 7 w 55"/>
                <a:gd name="T33" fmla="*/ 85 h 90"/>
                <a:gd name="T34" fmla="*/ 10 w 55"/>
                <a:gd name="T35" fmla="*/ 85 h 90"/>
                <a:gd name="T36" fmla="*/ 10 w 55"/>
                <a:gd name="T37" fmla="*/ 85 h 90"/>
                <a:gd name="T38" fmla="*/ 12 w 55"/>
                <a:gd name="T39" fmla="*/ 85 h 90"/>
                <a:gd name="T40" fmla="*/ 12 w 55"/>
                <a:gd name="T41" fmla="*/ 83 h 90"/>
                <a:gd name="T42" fmla="*/ 12 w 55"/>
                <a:gd name="T43" fmla="*/ 83 h 90"/>
                <a:gd name="T44" fmla="*/ 14 w 55"/>
                <a:gd name="T45" fmla="*/ 81 h 90"/>
                <a:gd name="T46" fmla="*/ 17 w 55"/>
                <a:gd name="T47" fmla="*/ 78 h 90"/>
                <a:gd name="T48" fmla="*/ 17 w 55"/>
                <a:gd name="T49" fmla="*/ 78 h 90"/>
                <a:gd name="T50" fmla="*/ 17 w 55"/>
                <a:gd name="T51" fmla="*/ 76 h 90"/>
                <a:gd name="T52" fmla="*/ 17 w 55"/>
                <a:gd name="T53" fmla="*/ 73 h 90"/>
                <a:gd name="T54" fmla="*/ 52 w 55"/>
                <a:gd name="T55" fmla="*/ 2 h 90"/>
                <a:gd name="T56" fmla="*/ 55 w 55"/>
                <a:gd name="T57" fmla="*/ 2 h 90"/>
                <a:gd name="T58" fmla="*/ 55 w 55"/>
                <a:gd name="T59" fmla="*/ 2 h 90"/>
                <a:gd name="T60" fmla="*/ 55 w 55"/>
                <a:gd name="T61" fmla="*/ 0 h 90"/>
                <a:gd name="T62" fmla="*/ 52 w 55"/>
                <a:gd name="T63" fmla="*/ 0 h 90"/>
                <a:gd name="T64" fmla="*/ 50 w 55"/>
                <a:gd name="T65" fmla="*/ 2 h 90"/>
                <a:gd name="T66" fmla="*/ 50 w 55"/>
                <a:gd name="T67" fmla="*/ 2 h 90"/>
                <a:gd name="T68" fmla="*/ 50 w 55"/>
                <a:gd name="T69" fmla="*/ 5 h 90"/>
                <a:gd name="T70" fmla="*/ 48 w 55"/>
                <a:gd name="T71" fmla="*/ 5 h 90"/>
                <a:gd name="T72" fmla="*/ 48 w 55"/>
                <a:gd name="T73" fmla="*/ 7 h 90"/>
                <a:gd name="T74" fmla="*/ 50 w 55"/>
                <a:gd name="T75" fmla="*/ 7 h 90"/>
                <a:gd name="T76" fmla="*/ 50 w 55"/>
                <a:gd name="T77" fmla="*/ 10 h 90"/>
                <a:gd name="T78" fmla="*/ 52 w 55"/>
                <a:gd name="T79" fmla="*/ 7 h 90"/>
                <a:gd name="T80" fmla="*/ 52 w 55"/>
                <a:gd name="T81" fmla="*/ 10 h 90"/>
                <a:gd name="T82" fmla="*/ 52 w 55"/>
                <a:gd name="T83" fmla="*/ 10 h 90"/>
                <a:gd name="T84" fmla="*/ 52 w 55"/>
                <a:gd name="T85" fmla="*/ 7 h 90"/>
                <a:gd name="T86" fmla="*/ 52 w 55"/>
                <a:gd name="T87" fmla="*/ 7 h 90"/>
                <a:gd name="T88" fmla="*/ 52 w 55"/>
                <a:gd name="T89" fmla="*/ 5 h 90"/>
                <a:gd name="T90" fmla="*/ 55 w 55"/>
                <a:gd name="T91" fmla="*/ 5 h 90"/>
                <a:gd name="T92" fmla="*/ 55 w 55"/>
                <a:gd name="T93" fmla="*/ 5 h 90"/>
                <a:gd name="T94" fmla="*/ 55 w 55"/>
                <a:gd name="T9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90">
                  <a:moveTo>
                    <a:pt x="17" y="73"/>
                  </a:move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55" y="2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6" name="Freeform 635"/>
            <p:cNvSpPr>
              <a:spLocks/>
            </p:cNvSpPr>
            <p:nvPr/>
          </p:nvSpPr>
          <p:spPr bwMode="auto">
            <a:xfrm>
              <a:off x="6379329" y="5198377"/>
              <a:ext cx="35968" cy="31896"/>
            </a:xfrm>
            <a:custGeom>
              <a:avLst/>
              <a:gdLst>
                <a:gd name="T0" fmla="*/ 104 w 106"/>
                <a:gd name="T1" fmla="*/ 52 h 94"/>
                <a:gd name="T2" fmla="*/ 104 w 106"/>
                <a:gd name="T3" fmla="*/ 45 h 94"/>
                <a:gd name="T4" fmla="*/ 104 w 106"/>
                <a:gd name="T5" fmla="*/ 38 h 94"/>
                <a:gd name="T6" fmla="*/ 104 w 106"/>
                <a:gd name="T7" fmla="*/ 31 h 94"/>
                <a:gd name="T8" fmla="*/ 102 w 106"/>
                <a:gd name="T9" fmla="*/ 26 h 94"/>
                <a:gd name="T10" fmla="*/ 99 w 106"/>
                <a:gd name="T11" fmla="*/ 21 h 94"/>
                <a:gd name="T12" fmla="*/ 92 w 106"/>
                <a:gd name="T13" fmla="*/ 16 h 94"/>
                <a:gd name="T14" fmla="*/ 90 w 106"/>
                <a:gd name="T15" fmla="*/ 12 h 94"/>
                <a:gd name="T16" fmla="*/ 90 w 106"/>
                <a:gd name="T17" fmla="*/ 9 h 94"/>
                <a:gd name="T18" fmla="*/ 87 w 106"/>
                <a:gd name="T19" fmla="*/ 5 h 94"/>
                <a:gd name="T20" fmla="*/ 85 w 106"/>
                <a:gd name="T21" fmla="*/ 5 h 94"/>
                <a:gd name="T22" fmla="*/ 85 w 106"/>
                <a:gd name="T23" fmla="*/ 0 h 94"/>
                <a:gd name="T24" fmla="*/ 83 w 106"/>
                <a:gd name="T25" fmla="*/ 0 h 94"/>
                <a:gd name="T26" fmla="*/ 78 w 106"/>
                <a:gd name="T27" fmla="*/ 2 h 94"/>
                <a:gd name="T28" fmla="*/ 76 w 106"/>
                <a:gd name="T29" fmla="*/ 5 h 94"/>
                <a:gd name="T30" fmla="*/ 71 w 106"/>
                <a:gd name="T31" fmla="*/ 12 h 94"/>
                <a:gd name="T32" fmla="*/ 69 w 106"/>
                <a:gd name="T33" fmla="*/ 14 h 94"/>
                <a:gd name="T34" fmla="*/ 61 w 106"/>
                <a:gd name="T35" fmla="*/ 19 h 94"/>
                <a:gd name="T36" fmla="*/ 54 w 106"/>
                <a:gd name="T37" fmla="*/ 21 h 94"/>
                <a:gd name="T38" fmla="*/ 50 w 106"/>
                <a:gd name="T39" fmla="*/ 14 h 94"/>
                <a:gd name="T40" fmla="*/ 50 w 106"/>
                <a:gd name="T41" fmla="*/ 16 h 94"/>
                <a:gd name="T42" fmla="*/ 43 w 106"/>
                <a:gd name="T43" fmla="*/ 16 h 94"/>
                <a:gd name="T44" fmla="*/ 35 w 106"/>
                <a:gd name="T45" fmla="*/ 19 h 94"/>
                <a:gd name="T46" fmla="*/ 31 w 106"/>
                <a:gd name="T47" fmla="*/ 23 h 94"/>
                <a:gd name="T48" fmla="*/ 21 w 106"/>
                <a:gd name="T49" fmla="*/ 28 h 94"/>
                <a:gd name="T50" fmla="*/ 14 w 106"/>
                <a:gd name="T51" fmla="*/ 42 h 94"/>
                <a:gd name="T52" fmla="*/ 14 w 106"/>
                <a:gd name="T53" fmla="*/ 61 h 94"/>
                <a:gd name="T54" fmla="*/ 5 w 106"/>
                <a:gd name="T55" fmla="*/ 66 h 94"/>
                <a:gd name="T56" fmla="*/ 2 w 106"/>
                <a:gd name="T57" fmla="*/ 68 h 94"/>
                <a:gd name="T58" fmla="*/ 0 w 106"/>
                <a:gd name="T59" fmla="*/ 73 h 94"/>
                <a:gd name="T60" fmla="*/ 0 w 106"/>
                <a:gd name="T61" fmla="*/ 78 h 94"/>
                <a:gd name="T62" fmla="*/ 2 w 106"/>
                <a:gd name="T63" fmla="*/ 85 h 94"/>
                <a:gd name="T64" fmla="*/ 9 w 106"/>
                <a:gd name="T65" fmla="*/ 83 h 94"/>
                <a:gd name="T66" fmla="*/ 21 w 106"/>
                <a:gd name="T67" fmla="*/ 83 h 94"/>
                <a:gd name="T68" fmla="*/ 24 w 106"/>
                <a:gd name="T69" fmla="*/ 87 h 94"/>
                <a:gd name="T70" fmla="*/ 24 w 106"/>
                <a:gd name="T71" fmla="*/ 90 h 94"/>
                <a:gd name="T72" fmla="*/ 28 w 106"/>
                <a:gd name="T73" fmla="*/ 92 h 94"/>
                <a:gd name="T74" fmla="*/ 38 w 106"/>
                <a:gd name="T75" fmla="*/ 92 h 94"/>
                <a:gd name="T76" fmla="*/ 40 w 106"/>
                <a:gd name="T77" fmla="*/ 92 h 94"/>
                <a:gd name="T78" fmla="*/ 45 w 106"/>
                <a:gd name="T79" fmla="*/ 90 h 94"/>
                <a:gd name="T80" fmla="*/ 52 w 106"/>
                <a:gd name="T81" fmla="*/ 90 h 94"/>
                <a:gd name="T82" fmla="*/ 54 w 106"/>
                <a:gd name="T83" fmla="*/ 83 h 94"/>
                <a:gd name="T84" fmla="*/ 57 w 106"/>
                <a:gd name="T85" fmla="*/ 66 h 94"/>
                <a:gd name="T86" fmla="*/ 59 w 106"/>
                <a:gd name="T87" fmla="*/ 68 h 94"/>
                <a:gd name="T88" fmla="*/ 64 w 106"/>
                <a:gd name="T89" fmla="*/ 71 h 94"/>
                <a:gd name="T90" fmla="*/ 71 w 106"/>
                <a:gd name="T91" fmla="*/ 68 h 94"/>
                <a:gd name="T92" fmla="*/ 76 w 106"/>
                <a:gd name="T93" fmla="*/ 68 h 94"/>
                <a:gd name="T94" fmla="*/ 78 w 106"/>
                <a:gd name="T95" fmla="*/ 66 h 94"/>
                <a:gd name="T96" fmla="*/ 83 w 106"/>
                <a:gd name="T97" fmla="*/ 66 h 94"/>
                <a:gd name="T98" fmla="*/ 90 w 106"/>
                <a:gd name="T99" fmla="*/ 71 h 94"/>
                <a:gd name="T100" fmla="*/ 97 w 106"/>
                <a:gd name="T101" fmla="*/ 68 h 94"/>
                <a:gd name="T102" fmla="*/ 102 w 106"/>
                <a:gd name="T103" fmla="*/ 71 h 94"/>
                <a:gd name="T104" fmla="*/ 106 w 106"/>
                <a:gd name="T105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94">
                  <a:moveTo>
                    <a:pt x="106" y="54"/>
                  </a:moveTo>
                  <a:lnTo>
                    <a:pt x="106" y="52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1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6"/>
                  </a:lnTo>
                  <a:lnTo>
                    <a:pt x="95" y="16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6" y="35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78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7" name="Freeform 636"/>
            <p:cNvSpPr>
              <a:spLocks/>
            </p:cNvSpPr>
            <p:nvPr/>
          </p:nvSpPr>
          <p:spPr bwMode="auto">
            <a:xfrm>
              <a:off x="6857092" y="5563825"/>
              <a:ext cx="11876" cy="10180"/>
            </a:xfrm>
            <a:custGeom>
              <a:avLst/>
              <a:gdLst>
                <a:gd name="T0" fmla="*/ 33 w 35"/>
                <a:gd name="T1" fmla="*/ 16 h 30"/>
                <a:gd name="T2" fmla="*/ 31 w 35"/>
                <a:gd name="T3" fmla="*/ 14 h 30"/>
                <a:gd name="T4" fmla="*/ 31 w 35"/>
                <a:gd name="T5" fmla="*/ 14 h 30"/>
                <a:gd name="T6" fmla="*/ 28 w 35"/>
                <a:gd name="T7" fmla="*/ 11 h 30"/>
                <a:gd name="T8" fmla="*/ 28 w 35"/>
                <a:gd name="T9" fmla="*/ 11 h 30"/>
                <a:gd name="T10" fmla="*/ 28 w 35"/>
                <a:gd name="T11" fmla="*/ 9 h 30"/>
                <a:gd name="T12" fmla="*/ 26 w 35"/>
                <a:gd name="T13" fmla="*/ 7 h 30"/>
                <a:gd name="T14" fmla="*/ 26 w 35"/>
                <a:gd name="T15" fmla="*/ 4 h 30"/>
                <a:gd name="T16" fmla="*/ 26 w 35"/>
                <a:gd name="T17" fmla="*/ 4 h 30"/>
                <a:gd name="T18" fmla="*/ 23 w 35"/>
                <a:gd name="T19" fmla="*/ 2 h 30"/>
                <a:gd name="T20" fmla="*/ 21 w 35"/>
                <a:gd name="T21" fmla="*/ 2 h 30"/>
                <a:gd name="T22" fmla="*/ 19 w 35"/>
                <a:gd name="T23" fmla="*/ 2 h 30"/>
                <a:gd name="T24" fmla="*/ 16 w 35"/>
                <a:gd name="T25" fmla="*/ 2 h 30"/>
                <a:gd name="T26" fmla="*/ 14 w 35"/>
                <a:gd name="T27" fmla="*/ 0 h 30"/>
                <a:gd name="T28" fmla="*/ 12 w 35"/>
                <a:gd name="T29" fmla="*/ 0 h 30"/>
                <a:gd name="T30" fmla="*/ 7 w 35"/>
                <a:gd name="T31" fmla="*/ 2 h 30"/>
                <a:gd name="T32" fmla="*/ 4 w 35"/>
                <a:gd name="T33" fmla="*/ 4 h 30"/>
                <a:gd name="T34" fmla="*/ 4 w 35"/>
                <a:gd name="T35" fmla="*/ 4 h 30"/>
                <a:gd name="T36" fmla="*/ 4 w 35"/>
                <a:gd name="T37" fmla="*/ 4 h 30"/>
                <a:gd name="T38" fmla="*/ 4 w 35"/>
                <a:gd name="T39" fmla="*/ 7 h 30"/>
                <a:gd name="T40" fmla="*/ 2 w 35"/>
                <a:gd name="T41" fmla="*/ 7 h 30"/>
                <a:gd name="T42" fmla="*/ 0 w 35"/>
                <a:gd name="T43" fmla="*/ 9 h 30"/>
                <a:gd name="T44" fmla="*/ 2 w 35"/>
                <a:gd name="T45" fmla="*/ 11 h 30"/>
                <a:gd name="T46" fmla="*/ 4 w 35"/>
                <a:gd name="T47" fmla="*/ 16 h 30"/>
                <a:gd name="T48" fmla="*/ 4 w 35"/>
                <a:gd name="T49" fmla="*/ 19 h 30"/>
                <a:gd name="T50" fmla="*/ 4 w 35"/>
                <a:gd name="T51" fmla="*/ 21 h 30"/>
                <a:gd name="T52" fmla="*/ 7 w 35"/>
                <a:gd name="T53" fmla="*/ 23 h 30"/>
                <a:gd name="T54" fmla="*/ 9 w 35"/>
                <a:gd name="T55" fmla="*/ 23 h 30"/>
                <a:gd name="T56" fmla="*/ 12 w 35"/>
                <a:gd name="T57" fmla="*/ 23 h 30"/>
                <a:gd name="T58" fmla="*/ 12 w 35"/>
                <a:gd name="T59" fmla="*/ 26 h 30"/>
                <a:gd name="T60" fmla="*/ 14 w 35"/>
                <a:gd name="T61" fmla="*/ 28 h 30"/>
                <a:gd name="T62" fmla="*/ 19 w 35"/>
                <a:gd name="T63" fmla="*/ 28 h 30"/>
                <a:gd name="T64" fmla="*/ 19 w 35"/>
                <a:gd name="T65" fmla="*/ 30 h 30"/>
                <a:gd name="T66" fmla="*/ 23 w 35"/>
                <a:gd name="T67" fmla="*/ 30 h 30"/>
                <a:gd name="T68" fmla="*/ 23 w 35"/>
                <a:gd name="T69" fmla="*/ 30 h 30"/>
                <a:gd name="T70" fmla="*/ 26 w 35"/>
                <a:gd name="T71" fmla="*/ 30 h 30"/>
                <a:gd name="T72" fmla="*/ 28 w 35"/>
                <a:gd name="T73" fmla="*/ 28 h 30"/>
                <a:gd name="T74" fmla="*/ 33 w 35"/>
                <a:gd name="T75" fmla="*/ 28 h 30"/>
                <a:gd name="T76" fmla="*/ 33 w 35"/>
                <a:gd name="T77" fmla="*/ 26 h 30"/>
                <a:gd name="T78" fmla="*/ 33 w 35"/>
                <a:gd name="T79" fmla="*/ 23 h 30"/>
                <a:gd name="T80" fmla="*/ 35 w 35"/>
                <a:gd name="T81" fmla="*/ 19 h 30"/>
                <a:gd name="T82" fmla="*/ 35 w 35"/>
                <a:gd name="T8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0">
                  <a:moveTo>
                    <a:pt x="35" y="16"/>
                  </a:moveTo>
                  <a:lnTo>
                    <a:pt x="33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Freeform 637"/>
            <p:cNvSpPr>
              <a:spLocks noEditPoints="1"/>
            </p:cNvSpPr>
            <p:nvPr/>
          </p:nvSpPr>
          <p:spPr bwMode="auto">
            <a:xfrm>
              <a:off x="5903941" y="4926243"/>
              <a:ext cx="217504" cy="175768"/>
            </a:xfrm>
            <a:custGeom>
              <a:avLst/>
              <a:gdLst>
                <a:gd name="T0" fmla="*/ 244 w 641"/>
                <a:gd name="T1" fmla="*/ 506 h 518"/>
                <a:gd name="T2" fmla="*/ 634 w 641"/>
                <a:gd name="T3" fmla="*/ 89 h 518"/>
                <a:gd name="T4" fmla="*/ 570 w 641"/>
                <a:gd name="T5" fmla="*/ 9 h 518"/>
                <a:gd name="T6" fmla="*/ 559 w 641"/>
                <a:gd name="T7" fmla="*/ 21 h 518"/>
                <a:gd name="T8" fmla="*/ 542 w 641"/>
                <a:gd name="T9" fmla="*/ 26 h 518"/>
                <a:gd name="T10" fmla="*/ 530 w 641"/>
                <a:gd name="T11" fmla="*/ 33 h 518"/>
                <a:gd name="T12" fmla="*/ 514 w 641"/>
                <a:gd name="T13" fmla="*/ 44 h 518"/>
                <a:gd name="T14" fmla="*/ 386 w 641"/>
                <a:gd name="T15" fmla="*/ 44 h 518"/>
                <a:gd name="T16" fmla="*/ 310 w 641"/>
                <a:gd name="T17" fmla="*/ 44 h 518"/>
                <a:gd name="T18" fmla="*/ 239 w 641"/>
                <a:gd name="T19" fmla="*/ 47 h 518"/>
                <a:gd name="T20" fmla="*/ 142 w 641"/>
                <a:gd name="T21" fmla="*/ 2 h 518"/>
                <a:gd name="T22" fmla="*/ 52 w 641"/>
                <a:gd name="T23" fmla="*/ 75 h 518"/>
                <a:gd name="T24" fmla="*/ 52 w 641"/>
                <a:gd name="T25" fmla="*/ 149 h 518"/>
                <a:gd name="T26" fmla="*/ 62 w 641"/>
                <a:gd name="T27" fmla="*/ 177 h 518"/>
                <a:gd name="T28" fmla="*/ 52 w 641"/>
                <a:gd name="T29" fmla="*/ 205 h 518"/>
                <a:gd name="T30" fmla="*/ 26 w 641"/>
                <a:gd name="T31" fmla="*/ 239 h 518"/>
                <a:gd name="T32" fmla="*/ 5 w 641"/>
                <a:gd name="T33" fmla="*/ 267 h 518"/>
                <a:gd name="T34" fmla="*/ 3 w 641"/>
                <a:gd name="T35" fmla="*/ 298 h 518"/>
                <a:gd name="T36" fmla="*/ 3 w 641"/>
                <a:gd name="T37" fmla="*/ 343 h 518"/>
                <a:gd name="T38" fmla="*/ 3 w 641"/>
                <a:gd name="T39" fmla="*/ 378 h 518"/>
                <a:gd name="T40" fmla="*/ 36 w 641"/>
                <a:gd name="T41" fmla="*/ 404 h 518"/>
                <a:gd name="T42" fmla="*/ 43 w 641"/>
                <a:gd name="T43" fmla="*/ 397 h 518"/>
                <a:gd name="T44" fmla="*/ 47 w 641"/>
                <a:gd name="T45" fmla="*/ 399 h 518"/>
                <a:gd name="T46" fmla="*/ 90 w 641"/>
                <a:gd name="T47" fmla="*/ 407 h 518"/>
                <a:gd name="T48" fmla="*/ 133 w 641"/>
                <a:gd name="T49" fmla="*/ 437 h 518"/>
                <a:gd name="T50" fmla="*/ 142 w 641"/>
                <a:gd name="T51" fmla="*/ 442 h 518"/>
                <a:gd name="T52" fmla="*/ 147 w 641"/>
                <a:gd name="T53" fmla="*/ 449 h 518"/>
                <a:gd name="T54" fmla="*/ 149 w 641"/>
                <a:gd name="T55" fmla="*/ 459 h 518"/>
                <a:gd name="T56" fmla="*/ 154 w 641"/>
                <a:gd name="T57" fmla="*/ 459 h 518"/>
                <a:gd name="T58" fmla="*/ 149 w 641"/>
                <a:gd name="T59" fmla="*/ 470 h 518"/>
                <a:gd name="T60" fmla="*/ 149 w 641"/>
                <a:gd name="T61" fmla="*/ 489 h 518"/>
                <a:gd name="T62" fmla="*/ 171 w 641"/>
                <a:gd name="T63" fmla="*/ 511 h 518"/>
                <a:gd name="T64" fmla="*/ 180 w 641"/>
                <a:gd name="T65" fmla="*/ 518 h 518"/>
                <a:gd name="T66" fmla="*/ 185 w 641"/>
                <a:gd name="T67" fmla="*/ 518 h 518"/>
                <a:gd name="T68" fmla="*/ 192 w 641"/>
                <a:gd name="T69" fmla="*/ 508 h 518"/>
                <a:gd name="T70" fmla="*/ 211 w 641"/>
                <a:gd name="T71" fmla="*/ 506 h 518"/>
                <a:gd name="T72" fmla="*/ 215 w 641"/>
                <a:gd name="T73" fmla="*/ 506 h 518"/>
                <a:gd name="T74" fmla="*/ 220 w 641"/>
                <a:gd name="T75" fmla="*/ 501 h 518"/>
                <a:gd name="T76" fmla="*/ 218 w 641"/>
                <a:gd name="T77" fmla="*/ 494 h 518"/>
                <a:gd name="T78" fmla="*/ 232 w 641"/>
                <a:gd name="T79" fmla="*/ 513 h 518"/>
                <a:gd name="T80" fmla="*/ 230 w 641"/>
                <a:gd name="T81" fmla="*/ 501 h 518"/>
                <a:gd name="T82" fmla="*/ 232 w 641"/>
                <a:gd name="T83" fmla="*/ 506 h 518"/>
                <a:gd name="T84" fmla="*/ 234 w 641"/>
                <a:gd name="T85" fmla="*/ 494 h 518"/>
                <a:gd name="T86" fmla="*/ 246 w 641"/>
                <a:gd name="T87" fmla="*/ 504 h 518"/>
                <a:gd name="T88" fmla="*/ 260 w 641"/>
                <a:gd name="T89" fmla="*/ 501 h 518"/>
                <a:gd name="T90" fmla="*/ 260 w 641"/>
                <a:gd name="T91" fmla="*/ 504 h 518"/>
                <a:gd name="T92" fmla="*/ 301 w 641"/>
                <a:gd name="T93" fmla="*/ 501 h 518"/>
                <a:gd name="T94" fmla="*/ 296 w 641"/>
                <a:gd name="T95" fmla="*/ 482 h 518"/>
                <a:gd name="T96" fmla="*/ 310 w 641"/>
                <a:gd name="T97" fmla="*/ 494 h 518"/>
                <a:gd name="T98" fmla="*/ 317 w 641"/>
                <a:gd name="T99" fmla="*/ 487 h 518"/>
                <a:gd name="T100" fmla="*/ 329 w 641"/>
                <a:gd name="T101" fmla="*/ 452 h 518"/>
                <a:gd name="T102" fmla="*/ 339 w 641"/>
                <a:gd name="T103" fmla="*/ 428 h 518"/>
                <a:gd name="T104" fmla="*/ 381 w 641"/>
                <a:gd name="T105" fmla="*/ 383 h 518"/>
                <a:gd name="T106" fmla="*/ 431 w 641"/>
                <a:gd name="T107" fmla="*/ 373 h 518"/>
                <a:gd name="T108" fmla="*/ 464 w 641"/>
                <a:gd name="T109" fmla="*/ 402 h 518"/>
                <a:gd name="T110" fmla="*/ 485 w 641"/>
                <a:gd name="T111" fmla="*/ 373 h 518"/>
                <a:gd name="T112" fmla="*/ 499 w 641"/>
                <a:gd name="T113" fmla="*/ 338 h 518"/>
                <a:gd name="T114" fmla="*/ 521 w 641"/>
                <a:gd name="T115" fmla="*/ 293 h 518"/>
                <a:gd name="T116" fmla="*/ 542 w 641"/>
                <a:gd name="T117" fmla="*/ 274 h 518"/>
                <a:gd name="T118" fmla="*/ 566 w 641"/>
                <a:gd name="T119" fmla="*/ 222 h 518"/>
                <a:gd name="T120" fmla="*/ 592 w 641"/>
                <a:gd name="T121" fmla="*/ 160 h 518"/>
                <a:gd name="T122" fmla="*/ 630 w 641"/>
                <a:gd name="T123" fmla="*/ 134 h 518"/>
                <a:gd name="T124" fmla="*/ 639 w 641"/>
                <a:gd name="T125" fmla="*/ 10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1" h="518">
                  <a:moveTo>
                    <a:pt x="260" y="506"/>
                  </a:moveTo>
                  <a:lnTo>
                    <a:pt x="258" y="506"/>
                  </a:lnTo>
                  <a:lnTo>
                    <a:pt x="258" y="508"/>
                  </a:lnTo>
                  <a:lnTo>
                    <a:pt x="256" y="508"/>
                  </a:lnTo>
                  <a:lnTo>
                    <a:pt x="256" y="508"/>
                  </a:lnTo>
                  <a:lnTo>
                    <a:pt x="253" y="506"/>
                  </a:lnTo>
                  <a:lnTo>
                    <a:pt x="253" y="506"/>
                  </a:lnTo>
                  <a:lnTo>
                    <a:pt x="251" y="506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51" y="508"/>
                  </a:lnTo>
                  <a:lnTo>
                    <a:pt x="253" y="511"/>
                  </a:lnTo>
                  <a:lnTo>
                    <a:pt x="256" y="511"/>
                  </a:lnTo>
                  <a:lnTo>
                    <a:pt x="258" y="508"/>
                  </a:lnTo>
                  <a:lnTo>
                    <a:pt x="258" y="508"/>
                  </a:lnTo>
                  <a:lnTo>
                    <a:pt x="260" y="508"/>
                  </a:lnTo>
                  <a:lnTo>
                    <a:pt x="263" y="508"/>
                  </a:lnTo>
                  <a:lnTo>
                    <a:pt x="263" y="508"/>
                  </a:lnTo>
                  <a:lnTo>
                    <a:pt x="263" y="506"/>
                  </a:lnTo>
                  <a:lnTo>
                    <a:pt x="263" y="506"/>
                  </a:lnTo>
                  <a:lnTo>
                    <a:pt x="260" y="506"/>
                  </a:lnTo>
                  <a:close/>
                  <a:moveTo>
                    <a:pt x="246" y="506"/>
                  </a:moveTo>
                  <a:lnTo>
                    <a:pt x="244" y="506"/>
                  </a:lnTo>
                  <a:lnTo>
                    <a:pt x="244" y="506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lnTo>
                    <a:pt x="242" y="508"/>
                  </a:lnTo>
                  <a:lnTo>
                    <a:pt x="239" y="511"/>
                  </a:lnTo>
                  <a:lnTo>
                    <a:pt x="239" y="511"/>
                  </a:lnTo>
                  <a:lnTo>
                    <a:pt x="239" y="513"/>
                  </a:lnTo>
                  <a:lnTo>
                    <a:pt x="242" y="513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9" y="511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6" y="506"/>
                  </a:lnTo>
                  <a:close/>
                  <a:moveTo>
                    <a:pt x="641" y="94"/>
                  </a:moveTo>
                  <a:lnTo>
                    <a:pt x="641" y="94"/>
                  </a:lnTo>
                  <a:lnTo>
                    <a:pt x="641" y="92"/>
                  </a:lnTo>
                  <a:lnTo>
                    <a:pt x="639" y="92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4" y="89"/>
                  </a:lnTo>
                  <a:lnTo>
                    <a:pt x="634" y="89"/>
                  </a:lnTo>
                  <a:lnTo>
                    <a:pt x="637" y="89"/>
                  </a:lnTo>
                  <a:lnTo>
                    <a:pt x="637" y="89"/>
                  </a:lnTo>
                  <a:lnTo>
                    <a:pt x="634" y="89"/>
                  </a:lnTo>
                  <a:lnTo>
                    <a:pt x="634" y="87"/>
                  </a:lnTo>
                  <a:lnTo>
                    <a:pt x="632" y="87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27" y="85"/>
                  </a:lnTo>
                  <a:lnTo>
                    <a:pt x="618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0"/>
                  </a:lnTo>
                  <a:lnTo>
                    <a:pt x="615" y="80"/>
                  </a:lnTo>
                  <a:lnTo>
                    <a:pt x="615" y="78"/>
                  </a:lnTo>
                  <a:lnTo>
                    <a:pt x="615" y="78"/>
                  </a:lnTo>
                  <a:lnTo>
                    <a:pt x="615" y="73"/>
                  </a:lnTo>
                  <a:lnTo>
                    <a:pt x="613" y="59"/>
                  </a:lnTo>
                  <a:lnTo>
                    <a:pt x="608" y="44"/>
                  </a:lnTo>
                  <a:lnTo>
                    <a:pt x="596" y="28"/>
                  </a:lnTo>
                  <a:lnTo>
                    <a:pt x="585" y="11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68" y="11"/>
                  </a:lnTo>
                  <a:lnTo>
                    <a:pt x="570" y="11"/>
                  </a:lnTo>
                  <a:lnTo>
                    <a:pt x="568" y="11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3" y="18"/>
                  </a:lnTo>
                  <a:lnTo>
                    <a:pt x="566" y="18"/>
                  </a:lnTo>
                  <a:lnTo>
                    <a:pt x="563" y="18"/>
                  </a:lnTo>
                  <a:lnTo>
                    <a:pt x="563" y="18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18"/>
                  </a:lnTo>
                  <a:lnTo>
                    <a:pt x="561" y="18"/>
                  </a:lnTo>
                  <a:lnTo>
                    <a:pt x="559" y="18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6" y="21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4" y="18"/>
                  </a:lnTo>
                  <a:lnTo>
                    <a:pt x="554" y="18"/>
                  </a:lnTo>
                  <a:lnTo>
                    <a:pt x="549" y="21"/>
                  </a:lnTo>
                  <a:lnTo>
                    <a:pt x="547" y="23"/>
                  </a:lnTo>
                  <a:lnTo>
                    <a:pt x="547" y="21"/>
                  </a:lnTo>
                  <a:lnTo>
                    <a:pt x="547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5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5" y="42"/>
                  </a:lnTo>
                  <a:lnTo>
                    <a:pt x="525" y="42"/>
                  </a:lnTo>
                  <a:lnTo>
                    <a:pt x="525" y="44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1" y="44"/>
                  </a:lnTo>
                  <a:lnTo>
                    <a:pt x="518" y="44"/>
                  </a:lnTo>
                  <a:lnTo>
                    <a:pt x="518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1" y="42"/>
                  </a:lnTo>
                  <a:lnTo>
                    <a:pt x="509" y="42"/>
                  </a:lnTo>
                  <a:lnTo>
                    <a:pt x="509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4" y="42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7" y="40"/>
                  </a:lnTo>
                  <a:lnTo>
                    <a:pt x="490" y="35"/>
                  </a:lnTo>
                  <a:lnTo>
                    <a:pt x="485" y="33"/>
                  </a:lnTo>
                  <a:lnTo>
                    <a:pt x="469" y="28"/>
                  </a:lnTo>
                  <a:lnTo>
                    <a:pt x="443" y="28"/>
                  </a:lnTo>
                  <a:lnTo>
                    <a:pt x="433" y="28"/>
                  </a:lnTo>
                  <a:lnTo>
                    <a:pt x="428" y="28"/>
                  </a:lnTo>
                  <a:lnTo>
                    <a:pt x="426" y="28"/>
                  </a:lnTo>
                  <a:lnTo>
                    <a:pt x="400" y="35"/>
                  </a:lnTo>
                  <a:lnTo>
                    <a:pt x="398" y="35"/>
                  </a:lnTo>
                  <a:lnTo>
                    <a:pt x="388" y="40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1" y="47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69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3" y="59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22" y="54"/>
                  </a:lnTo>
                  <a:lnTo>
                    <a:pt x="320" y="52"/>
                  </a:lnTo>
                  <a:lnTo>
                    <a:pt x="317" y="52"/>
                  </a:lnTo>
                  <a:lnTo>
                    <a:pt x="317" y="49"/>
                  </a:lnTo>
                  <a:lnTo>
                    <a:pt x="315" y="47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44"/>
                  </a:lnTo>
                  <a:lnTo>
                    <a:pt x="310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1" y="40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6" y="37"/>
                  </a:lnTo>
                  <a:lnTo>
                    <a:pt x="294" y="35"/>
                  </a:lnTo>
                  <a:lnTo>
                    <a:pt x="291" y="35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89" y="33"/>
                  </a:lnTo>
                  <a:lnTo>
                    <a:pt x="275" y="30"/>
                  </a:lnTo>
                  <a:lnTo>
                    <a:pt x="272" y="30"/>
                  </a:lnTo>
                  <a:lnTo>
                    <a:pt x="272" y="30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4" y="42"/>
                  </a:lnTo>
                  <a:lnTo>
                    <a:pt x="242" y="42"/>
                  </a:lnTo>
                  <a:lnTo>
                    <a:pt x="239" y="47"/>
                  </a:lnTo>
                  <a:lnTo>
                    <a:pt x="237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3" y="44"/>
                  </a:lnTo>
                  <a:lnTo>
                    <a:pt x="220" y="42"/>
                  </a:lnTo>
                  <a:lnTo>
                    <a:pt x="218" y="40"/>
                  </a:lnTo>
                  <a:lnTo>
                    <a:pt x="213" y="30"/>
                  </a:lnTo>
                  <a:lnTo>
                    <a:pt x="206" y="21"/>
                  </a:lnTo>
                  <a:lnTo>
                    <a:pt x="197" y="14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68" y="7"/>
                  </a:lnTo>
                  <a:lnTo>
                    <a:pt x="154" y="2"/>
                  </a:lnTo>
                  <a:lnTo>
                    <a:pt x="152" y="0"/>
                  </a:lnTo>
                  <a:lnTo>
                    <a:pt x="145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28" y="9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4" y="9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2" y="14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6" y="49"/>
                  </a:lnTo>
                  <a:lnTo>
                    <a:pt x="66" y="63"/>
                  </a:lnTo>
                  <a:lnTo>
                    <a:pt x="64" y="6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89"/>
                  </a:lnTo>
                  <a:lnTo>
                    <a:pt x="50" y="97"/>
                  </a:lnTo>
                  <a:lnTo>
                    <a:pt x="50" y="99"/>
                  </a:lnTo>
                  <a:lnTo>
                    <a:pt x="52" y="101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45" y="127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52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7" y="151"/>
                  </a:lnTo>
                  <a:lnTo>
                    <a:pt x="55" y="153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62" y="172"/>
                  </a:lnTo>
                  <a:lnTo>
                    <a:pt x="62" y="175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79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6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7" y="189"/>
                  </a:lnTo>
                  <a:lnTo>
                    <a:pt x="55" y="189"/>
                  </a:lnTo>
                  <a:lnTo>
                    <a:pt x="52" y="186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0" y="189"/>
                  </a:lnTo>
                  <a:lnTo>
                    <a:pt x="50" y="189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4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50" y="198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47" y="217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3"/>
                  </a:lnTo>
                  <a:lnTo>
                    <a:pt x="24" y="243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4" y="253"/>
                  </a:lnTo>
                  <a:lnTo>
                    <a:pt x="21" y="257"/>
                  </a:lnTo>
                  <a:lnTo>
                    <a:pt x="21" y="260"/>
                  </a:lnTo>
                  <a:lnTo>
                    <a:pt x="19" y="262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93"/>
                  </a:lnTo>
                  <a:lnTo>
                    <a:pt x="3" y="293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3" y="310"/>
                  </a:lnTo>
                  <a:lnTo>
                    <a:pt x="3" y="310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7"/>
                  </a:lnTo>
                  <a:lnTo>
                    <a:pt x="0" y="319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3" y="328"/>
                  </a:lnTo>
                  <a:lnTo>
                    <a:pt x="3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5" y="345"/>
                  </a:lnTo>
                  <a:lnTo>
                    <a:pt x="7" y="347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3" y="350"/>
                  </a:lnTo>
                  <a:lnTo>
                    <a:pt x="3" y="350"/>
                  </a:lnTo>
                  <a:lnTo>
                    <a:pt x="5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5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9"/>
                  </a:lnTo>
                  <a:lnTo>
                    <a:pt x="5" y="369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3" y="371"/>
                  </a:lnTo>
                  <a:lnTo>
                    <a:pt x="3" y="373"/>
                  </a:lnTo>
                  <a:lnTo>
                    <a:pt x="3" y="376"/>
                  </a:lnTo>
                  <a:lnTo>
                    <a:pt x="3" y="378"/>
                  </a:lnTo>
                  <a:lnTo>
                    <a:pt x="3" y="381"/>
                  </a:lnTo>
                  <a:lnTo>
                    <a:pt x="3" y="383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8"/>
                  </a:lnTo>
                  <a:lnTo>
                    <a:pt x="5" y="390"/>
                  </a:lnTo>
                  <a:lnTo>
                    <a:pt x="5" y="390"/>
                  </a:lnTo>
                  <a:lnTo>
                    <a:pt x="3" y="390"/>
                  </a:lnTo>
                  <a:lnTo>
                    <a:pt x="3" y="392"/>
                  </a:lnTo>
                  <a:lnTo>
                    <a:pt x="3" y="392"/>
                  </a:lnTo>
                  <a:lnTo>
                    <a:pt x="3" y="395"/>
                  </a:lnTo>
                  <a:lnTo>
                    <a:pt x="3" y="397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3" y="407"/>
                  </a:lnTo>
                  <a:lnTo>
                    <a:pt x="3" y="407"/>
                  </a:lnTo>
                  <a:lnTo>
                    <a:pt x="14" y="404"/>
                  </a:lnTo>
                  <a:lnTo>
                    <a:pt x="21" y="407"/>
                  </a:lnTo>
                  <a:lnTo>
                    <a:pt x="29" y="404"/>
                  </a:lnTo>
                  <a:lnTo>
                    <a:pt x="36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7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2" y="395"/>
                  </a:lnTo>
                  <a:lnTo>
                    <a:pt x="55" y="395"/>
                  </a:lnTo>
                  <a:lnTo>
                    <a:pt x="59" y="392"/>
                  </a:lnTo>
                  <a:lnTo>
                    <a:pt x="62" y="395"/>
                  </a:lnTo>
                  <a:lnTo>
                    <a:pt x="62" y="392"/>
                  </a:lnTo>
                  <a:lnTo>
                    <a:pt x="62" y="392"/>
                  </a:lnTo>
                  <a:lnTo>
                    <a:pt x="62" y="395"/>
                  </a:lnTo>
                  <a:lnTo>
                    <a:pt x="64" y="395"/>
                  </a:lnTo>
                  <a:lnTo>
                    <a:pt x="59" y="395"/>
                  </a:lnTo>
                  <a:lnTo>
                    <a:pt x="57" y="395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5" y="397"/>
                  </a:lnTo>
                  <a:lnTo>
                    <a:pt x="55" y="397"/>
                  </a:lnTo>
                  <a:lnTo>
                    <a:pt x="52" y="399"/>
                  </a:lnTo>
                  <a:lnTo>
                    <a:pt x="50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0" y="404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4"/>
                  </a:lnTo>
                  <a:lnTo>
                    <a:pt x="40" y="404"/>
                  </a:lnTo>
                  <a:lnTo>
                    <a:pt x="40" y="404"/>
                  </a:lnTo>
                  <a:lnTo>
                    <a:pt x="64" y="404"/>
                  </a:lnTo>
                  <a:lnTo>
                    <a:pt x="78" y="404"/>
                  </a:lnTo>
                  <a:lnTo>
                    <a:pt x="90" y="407"/>
                  </a:lnTo>
                  <a:lnTo>
                    <a:pt x="92" y="407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100" y="411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14" y="421"/>
                  </a:lnTo>
                  <a:lnTo>
                    <a:pt x="114" y="423"/>
                  </a:lnTo>
                  <a:lnTo>
                    <a:pt x="116" y="423"/>
                  </a:lnTo>
                  <a:lnTo>
                    <a:pt x="116" y="426"/>
                  </a:lnTo>
                  <a:lnTo>
                    <a:pt x="118" y="426"/>
                  </a:lnTo>
                  <a:lnTo>
                    <a:pt x="126" y="435"/>
                  </a:lnTo>
                  <a:lnTo>
                    <a:pt x="126" y="440"/>
                  </a:lnTo>
                  <a:lnTo>
                    <a:pt x="128" y="44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40" y="430"/>
                  </a:lnTo>
                  <a:lnTo>
                    <a:pt x="140" y="430"/>
                  </a:lnTo>
                  <a:lnTo>
                    <a:pt x="137" y="433"/>
                  </a:lnTo>
                  <a:lnTo>
                    <a:pt x="135" y="435"/>
                  </a:lnTo>
                  <a:lnTo>
                    <a:pt x="133" y="435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2"/>
                  </a:lnTo>
                  <a:lnTo>
                    <a:pt x="130" y="442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7"/>
                  </a:lnTo>
                  <a:lnTo>
                    <a:pt x="133" y="447"/>
                  </a:lnTo>
                  <a:lnTo>
                    <a:pt x="133" y="447"/>
                  </a:lnTo>
                  <a:lnTo>
                    <a:pt x="133" y="449"/>
                  </a:lnTo>
                  <a:lnTo>
                    <a:pt x="135" y="449"/>
                  </a:lnTo>
                  <a:lnTo>
                    <a:pt x="135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4"/>
                  </a:lnTo>
                  <a:lnTo>
                    <a:pt x="142" y="440"/>
                  </a:lnTo>
                  <a:lnTo>
                    <a:pt x="142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4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4"/>
                  </a:lnTo>
                  <a:lnTo>
                    <a:pt x="149" y="444"/>
                  </a:lnTo>
                  <a:lnTo>
                    <a:pt x="149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2" y="449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52"/>
                  </a:lnTo>
                  <a:lnTo>
                    <a:pt x="135" y="452"/>
                  </a:lnTo>
                  <a:lnTo>
                    <a:pt x="135" y="454"/>
                  </a:lnTo>
                  <a:lnTo>
                    <a:pt x="135" y="454"/>
                  </a:lnTo>
                  <a:lnTo>
                    <a:pt x="137" y="454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45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9" y="456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6" y="452"/>
                  </a:lnTo>
                  <a:lnTo>
                    <a:pt x="156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2" y="454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9"/>
                  </a:lnTo>
                  <a:lnTo>
                    <a:pt x="156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7" y="461"/>
                  </a:lnTo>
                  <a:lnTo>
                    <a:pt x="145" y="461"/>
                  </a:lnTo>
                  <a:lnTo>
                    <a:pt x="142" y="461"/>
                  </a:lnTo>
                  <a:lnTo>
                    <a:pt x="142" y="461"/>
                  </a:lnTo>
                  <a:lnTo>
                    <a:pt x="145" y="466"/>
                  </a:lnTo>
                  <a:lnTo>
                    <a:pt x="145" y="468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52" y="473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80"/>
                  </a:lnTo>
                  <a:lnTo>
                    <a:pt x="147" y="482"/>
                  </a:lnTo>
                  <a:lnTo>
                    <a:pt x="149" y="485"/>
                  </a:lnTo>
                  <a:lnTo>
                    <a:pt x="152" y="487"/>
                  </a:lnTo>
                  <a:lnTo>
                    <a:pt x="152" y="489"/>
                  </a:lnTo>
                  <a:lnTo>
                    <a:pt x="149" y="487"/>
                  </a:lnTo>
                  <a:lnTo>
                    <a:pt x="149" y="489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7"/>
                  </a:lnTo>
                  <a:lnTo>
                    <a:pt x="156" y="499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8" y="511"/>
                  </a:lnTo>
                  <a:lnTo>
                    <a:pt x="168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08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3"/>
                  </a:lnTo>
                  <a:lnTo>
                    <a:pt x="175" y="511"/>
                  </a:lnTo>
                  <a:lnTo>
                    <a:pt x="175" y="513"/>
                  </a:lnTo>
                  <a:lnTo>
                    <a:pt x="175" y="513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5"/>
                  </a:lnTo>
                  <a:lnTo>
                    <a:pt x="178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82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5"/>
                  </a:lnTo>
                  <a:lnTo>
                    <a:pt x="182" y="515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7" y="518"/>
                  </a:lnTo>
                  <a:lnTo>
                    <a:pt x="189" y="518"/>
                  </a:lnTo>
                  <a:lnTo>
                    <a:pt x="189" y="518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7" y="518"/>
                  </a:lnTo>
                  <a:lnTo>
                    <a:pt x="187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3"/>
                  </a:lnTo>
                  <a:lnTo>
                    <a:pt x="189" y="513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2" y="511"/>
                  </a:lnTo>
                  <a:lnTo>
                    <a:pt x="192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06"/>
                  </a:lnTo>
                  <a:lnTo>
                    <a:pt x="192" y="506"/>
                  </a:lnTo>
                  <a:lnTo>
                    <a:pt x="192" y="508"/>
                  </a:lnTo>
                  <a:lnTo>
                    <a:pt x="192" y="511"/>
                  </a:lnTo>
                  <a:lnTo>
                    <a:pt x="194" y="511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7" y="511"/>
                  </a:lnTo>
                  <a:lnTo>
                    <a:pt x="192" y="513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94" y="518"/>
                  </a:lnTo>
                  <a:lnTo>
                    <a:pt x="197" y="518"/>
                  </a:lnTo>
                  <a:lnTo>
                    <a:pt x="197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6" y="515"/>
                  </a:lnTo>
                  <a:lnTo>
                    <a:pt x="208" y="515"/>
                  </a:lnTo>
                  <a:lnTo>
                    <a:pt x="208" y="513"/>
                  </a:lnTo>
                  <a:lnTo>
                    <a:pt x="208" y="511"/>
                  </a:lnTo>
                  <a:lnTo>
                    <a:pt x="208" y="508"/>
                  </a:lnTo>
                  <a:lnTo>
                    <a:pt x="208" y="506"/>
                  </a:lnTo>
                  <a:lnTo>
                    <a:pt x="206" y="506"/>
                  </a:lnTo>
                  <a:lnTo>
                    <a:pt x="208" y="506"/>
                  </a:lnTo>
                  <a:lnTo>
                    <a:pt x="211" y="506"/>
                  </a:lnTo>
                  <a:lnTo>
                    <a:pt x="211" y="508"/>
                  </a:lnTo>
                  <a:lnTo>
                    <a:pt x="211" y="511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3" y="515"/>
                  </a:lnTo>
                  <a:lnTo>
                    <a:pt x="215" y="515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08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4"/>
                  </a:lnTo>
                  <a:lnTo>
                    <a:pt x="213" y="504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6"/>
                  </a:lnTo>
                  <a:lnTo>
                    <a:pt x="215" y="504"/>
                  </a:lnTo>
                  <a:lnTo>
                    <a:pt x="215" y="501"/>
                  </a:lnTo>
                  <a:lnTo>
                    <a:pt x="218" y="501"/>
                  </a:lnTo>
                  <a:lnTo>
                    <a:pt x="218" y="501"/>
                  </a:lnTo>
                  <a:lnTo>
                    <a:pt x="218" y="504"/>
                  </a:lnTo>
                  <a:lnTo>
                    <a:pt x="215" y="506"/>
                  </a:lnTo>
                  <a:lnTo>
                    <a:pt x="215" y="506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13"/>
                  </a:lnTo>
                  <a:lnTo>
                    <a:pt x="215" y="513"/>
                  </a:lnTo>
                  <a:lnTo>
                    <a:pt x="218" y="515"/>
                  </a:lnTo>
                  <a:lnTo>
                    <a:pt x="220" y="515"/>
                  </a:lnTo>
                  <a:lnTo>
                    <a:pt x="220" y="515"/>
                  </a:lnTo>
                  <a:lnTo>
                    <a:pt x="223" y="515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0" y="508"/>
                  </a:lnTo>
                  <a:lnTo>
                    <a:pt x="220" y="504"/>
                  </a:lnTo>
                  <a:lnTo>
                    <a:pt x="220" y="501"/>
                  </a:lnTo>
                  <a:lnTo>
                    <a:pt x="220" y="501"/>
                  </a:lnTo>
                  <a:lnTo>
                    <a:pt x="223" y="501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7"/>
                  </a:lnTo>
                  <a:lnTo>
                    <a:pt x="218" y="497"/>
                  </a:lnTo>
                  <a:lnTo>
                    <a:pt x="218" y="494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5" y="492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0" y="497"/>
                  </a:lnTo>
                  <a:lnTo>
                    <a:pt x="220" y="499"/>
                  </a:lnTo>
                  <a:lnTo>
                    <a:pt x="223" y="499"/>
                  </a:lnTo>
                  <a:lnTo>
                    <a:pt x="223" y="499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4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06"/>
                  </a:lnTo>
                  <a:lnTo>
                    <a:pt x="223" y="508"/>
                  </a:lnTo>
                  <a:lnTo>
                    <a:pt x="225" y="508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5" y="511"/>
                  </a:lnTo>
                  <a:lnTo>
                    <a:pt x="225" y="513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7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1"/>
                  </a:lnTo>
                  <a:lnTo>
                    <a:pt x="232" y="511"/>
                  </a:lnTo>
                  <a:lnTo>
                    <a:pt x="230" y="506"/>
                  </a:lnTo>
                  <a:lnTo>
                    <a:pt x="230" y="506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5" y="497"/>
                  </a:lnTo>
                  <a:lnTo>
                    <a:pt x="225" y="497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30" y="499"/>
                  </a:lnTo>
                  <a:lnTo>
                    <a:pt x="230" y="499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7"/>
                  </a:lnTo>
                  <a:lnTo>
                    <a:pt x="232" y="497"/>
                  </a:lnTo>
                  <a:lnTo>
                    <a:pt x="232" y="499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6"/>
                  </a:lnTo>
                  <a:lnTo>
                    <a:pt x="232" y="508"/>
                  </a:lnTo>
                  <a:lnTo>
                    <a:pt x="234" y="511"/>
                  </a:lnTo>
                  <a:lnTo>
                    <a:pt x="234" y="511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9" y="508"/>
                  </a:lnTo>
                  <a:lnTo>
                    <a:pt x="239" y="508"/>
                  </a:lnTo>
                  <a:lnTo>
                    <a:pt x="242" y="506"/>
                  </a:lnTo>
                  <a:lnTo>
                    <a:pt x="242" y="506"/>
                  </a:lnTo>
                  <a:lnTo>
                    <a:pt x="242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42" y="501"/>
                  </a:lnTo>
                  <a:lnTo>
                    <a:pt x="239" y="501"/>
                  </a:lnTo>
                  <a:lnTo>
                    <a:pt x="239" y="499"/>
                  </a:lnTo>
                  <a:lnTo>
                    <a:pt x="237" y="499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2"/>
                  </a:lnTo>
                  <a:lnTo>
                    <a:pt x="234" y="492"/>
                  </a:lnTo>
                  <a:lnTo>
                    <a:pt x="237" y="494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4" y="504"/>
                  </a:lnTo>
                  <a:lnTo>
                    <a:pt x="246" y="506"/>
                  </a:lnTo>
                  <a:lnTo>
                    <a:pt x="246" y="506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51" y="501"/>
                  </a:lnTo>
                  <a:lnTo>
                    <a:pt x="253" y="501"/>
                  </a:lnTo>
                  <a:lnTo>
                    <a:pt x="253" y="504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8" y="504"/>
                  </a:lnTo>
                  <a:lnTo>
                    <a:pt x="258" y="501"/>
                  </a:lnTo>
                  <a:lnTo>
                    <a:pt x="258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0" y="497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7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3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6"/>
                  </a:lnTo>
                  <a:lnTo>
                    <a:pt x="265" y="506"/>
                  </a:lnTo>
                  <a:lnTo>
                    <a:pt x="268" y="506"/>
                  </a:lnTo>
                  <a:lnTo>
                    <a:pt x="268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4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82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9" y="504"/>
                  </a:lnTo>
                  <a:lnTo>
                    <a:pt x="294" y="504"/>
                  </a:lnTo>
                  <a:lnTo>
                    <a:pt x="298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1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1" y="497"/>
                  </a:lnTo>
                  <a:lnTo>
                    <a:pt x="303" y="497"/>
                  </a:lnTo>
                  <a:lnTo>
                    <a:pt x="303" y="494"/>
                  </a:lnTo>
                  <a:lnTo>
                    <a:pt x="303" y="494"/>
                  </a:lnTo>
                  <a:lnTo>
                    <a:pt x="301" y="494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298" y="487"/>
                  </a:lnTo>
                  <a:lnTo>
                    <a:pt x="298" y="485"/>
                  </a:lnTo>
                  <a:lnTo>
                    <a:pt x="296" y="482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6" y="480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8" y="48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301" y="485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3" y="487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8" y="487"/>
                  </a:lnTo>
                  <a:lnTo>
                    <a:pt x="308" y="487"/>
                  </a:lnTo>
                  <a:lnTo>
                    <a:pt x="308" y="489"/>
                  </a:lnTo>
                  <a:lnTo>
                    <a:pt x="305" y="492"/>
                  </a:lnTo>
                  <a:lnTo>
                    <a:pt x="305" y="492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5" y="492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7"/>
                  </a:lnTo>
                  <a:lnTo>
                    <a:pt x="317" y="487"/>
                  </a:lnTo>
                  <a:lnTo>
                    <a:pt x="317" y="485"/>
                  </a:lnTo>
                  <a:lnTo>
                    <a:pt x="317" y="485"/>
                  </a:lnTo>
                  <a:lnTo>
                    <a:pt x="320" y="485"/>
                  </a:lnTo>
                  <a:lnTo>
                    <a:pt x="320" y="482"/>
                  </a:lnTo>
                  <a:lnTo>
                    <a:pt x="322" y="480"/>
                  </a:lnTo>
                  <a:lnTo>
                    <a:pt x="322" y="480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4" y="473"/>
                  </a:lnTo>
                  <a:lnTo>
                    <a:pt x="324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0"/>
                  </a:lnTo>
                  <a:lnTo>
                    <a:pt x="329" y="463"/>
                  </a:lnTo>
                  <a:lnTo>
                    <a:pt x="329" y="463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59"/>
                  </a:lnTo>
                  <a:lnTo>
                    <a:pt x="329" y="456"/>
                  </a:lnTo>
                  <a:lnTo>
                    <a:pt x="329" y="456"/>
                  </a:lnTo>
                  <a:lnTo>
                    <a:pt x="329" y="454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1" y="447"/>
                  </a:lnTo>
                  <a:lnTo>
                    <a:pt x="331" y="444"/>
                  </a:lnTo>
                  <a:lnTo>
                    <a:pt x="331" y="444"/>
                  </a:lnTo>
                  <a:lnTo>
                    <a:pt x="329" y="444"/>
                  </a:lnTo>
                  <a:lnTo>
                    <a:pt x="329" y="442"/>
                  </a:lnTo>
                  <a:lnTo>
                    <a:pt x="329" y="442"/>
                  </a:lnTo>
                  <a:lnTo>
                    <a:pt x="329" y="440"/>
                  </a:lnTo>
                  <a:lnTo>
                    <a:pt x="331" y="440"/>
                  </a:lnTo>
                  <a:lnTo>
                    <a:pt x="331" y="437"/>
                  </a:lnTo>
                  <a:lnTo>
                    <a:pt x="331" y="437"/>
                  </a:lnTo>
                  <a:lnTo>
                    <a:pt x="329" y="437"/>
                  </a:lnTo>
                  <a:lnTo>
                    <a:pt x="329" y="435"/>
                  </a:lnTo>
                  <a:lnTo>
                    <a:pt x="331" y="435"/>
                  </a:lnTo>
                  <a:lnTo>
                    <a:pt x="331" y="433"/>
                  </a:lnTo>
                  <a:lnTo>
                    <a:pt x="334" y="433"/>
                  </a:lnTo>
                  <a:lnTo>
                    <a:pt x="334" y="430"/>
                  </a:lnTo>
                  <a:lnTo>
                    <a:pt x="336" y="430"/>
                  </a:lnTo>
                  <a:lnTo>
                    <a:pt x="336" y="433"/>
                  </a:lnTo>
                  <a:lnTo>
                    <a:pt x="336" y="433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28"/>
                  </a:lnTo>
                  <a:lnTo>
                    <a:pt x="339" y="428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6" y="421"/>
                  </a:lnTo>
                  <a:lnTo>
                    <a:pt x="353" y="416"/>
                  </a:lnTo>
                  <a:lnTo>
                    <a:pt x="355" y="414"/>
                  </a:lnTo>
                  <a:lnTo>
                    <a:pt x="355" y="411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7" y="402"/>
                  </a:lnTo>
                  <a:lnTo>
                    <a:pt x="367" y="402"/>
                  </a:lnTo>
                  <a:lnTo>
                    <a:pt x="369" y="402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74" y="397"/>
                  </a:lnTo>
                  <a:lnTo>
                    <a:pt x="376" y="397"/>
                  </a:lnTo>
                  <a:lnTo>
                    <a:pt x="376" y="397"/>
                  </a:lnTo>
                  <a:lnTo>
                    <a:pt x="379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3" y="385"/>
                  </a:lnTo>
                  <a:lnTo>
                    <a:pt x="383" y="385"/>
                  </a:lnTo>
                  <a:lnTo>
                    <a:pt x="386" y="383"/>
                  </a:lnTo>
                  <a:lnTo>
                    <a:pt x="398" y="373"/>
                  </a:lnTo>
                  <a:lnTo>
                    <a:pt x="400" y="371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78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5" y="381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21" y="376"/>
                  </a:lnTo>
                  <a:lnTo>
                    <a:pt x="421" y="371"/>
                  </a:lnTo>
                  <a:lnTo>
                    <a:pt x="421" y="369"/>
                  </a:lnTo>
                  <a:lnTo>
                    <a:pt x="421" y="366"/>
                  </a:lnTo>
                  <a:lnTo>
                    <a:pt x="424" y="366"/>
                  </a:lnTo>
                  <a:lnTo>
                    <a:pt x="424" y="366"/>
                  </a:lnTo>
                  <a:lnTo>
                    <a:pt x="424" y="369"/>
                  </a:lnTo>
                  <a:lnTo>
                    <a:pt x="424" y="371"/>
                  </a:lnTo>
                  <a:lnTo>
                    <a:pt x="426" y="371"/>
                  </a:lnTo>
                  <a:lnTo>
                    <a:pt x="431" y="373"/>
                  </a:lnTo>
                  <a:lnTo>
                    <a:pt x="436" y="373"/>
                  </a:lnTo>
                  <a:lnTo>
                    <a:pt x="436" y="376"/>
                  </a:lnTo>
                  <a:lnTo>
                    <a:pt x="438" y="378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40" y="385"/>
                  </a:lnTo>
                  <a:lnTo>
                    <a:pt x="445" y="385"/>
                  </a:lnTo>
                  <a:lnTo>
                    <a:pt x="447" y="388"/>
                  </a:lnTo>
                  <a:lnTo>
                    <a:pt x="447" y="388"/>
                  </a:lnTo>
                  <a:lnTo>
                    <a:pt x="447" y="392"/>
                  </a:lnTo>
                  <a:lnTo>
                    <a:pt x="447" y="392"/>
                  </a:lnTo>
                  <a:lnTo>
                    <a:pt x="447" y="395"/>
                  </a:lnTo>
                  <a:lnTo>
                    <a:pt x="450" y="399"/>
                  </a:lnTo>
                  <a:lnTo>
                    <a:pt x="450" y="402"/>
                  </a:lnTo>
                  <a:lnTo>
                    <a:pt x="452" y="402"/>
                  </a:lnTo>
                  <a:lnTo>
                    <a:pt x="452" y="404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9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4" y="402"/>
                  </a:lnTo>
                  <a:lnTo>
                    <a:pt x="464" y="402"/>
                  </a:lnTo>
                  <a:lnTo>
                    <a:pt x="466" y="402"/>
                  </a:lnTo>
                  <a:lnTo>
                    <a:pt x="466" y="399"/>
                  </a:lnTo>
                  <a:lnTo>
                    <a:pt x="466" y="397"/>
                  </a:lnTo>
                  <a:lnTo>
                    <a:pt x="466" y="395"/>
                  </a:lnTo>
                  <a:lnTo>
                    <a:pt x="469" y="395"/>
                  </a:lnTo>
                  <a:lnTo>
                    <a:pt x="471" y="395"/>
                  </a:lnTo>
                  <a:lnTo>
                    <a:pt x="473" y="392"/>
                  </a:lnTo>
                  <a:lnTo>
                    <a:pt x="473" y="392"/>
                  </a:lnTo>
                  <a:lnTo>
                    <a:pt x="476" y="388"/>
                  </a:lnTo>
                  <a:lnTo>
                    <a:pt x="476" y="388"/>
                  </a:lnTo>
                  <a:lnTo>
                    <a:pt x="476" y="385"/>
                  </a:lnTo>
                  <a:lnTo>
                    <a:pt x="476" y="385"/>
                  </a:lnTo>
                  <a:lnTo>
                    <a:pt x="473" y="383"/>
                  </a:lnTo>
                  <a:lnTo>
                    <a:pt x="473" y="383"/>
                  </a:lnTo>
                  <a:lnTo>
                    <a:pt x="473" y="381"/>
                  </a:lnTo>
                  <a:lnTo>
                    <a:pt x="476" y="378"/>
                  </a:lnTo>
                  <a:lnTo>
                    <a:pt x="478" y="376"/>
                  </a:lnTo>
                  <a:lnTo>
                    <a:pt x="480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8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2" y="369"/>
                  </a:lnTo>
                  <a:lnTo>
                    <a:pt x="492" y="369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0" y="364"/>
                  </a:lnTo>
                  <a:lnTo>
                    <a:pt x="488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7"/>
                  </a:lnTo>
                  <a:lnTo>
                    <a:pt x="488" y="357"/>
                  </a:lnTo>
                  <a:lnTo>
                    <a:pt x="490" y="352"/>
                  </a:lnTo>
                  <a:lnTo>
                    <a:pt x="492" y="347"/>
                  </a:lnTo>
                  <a:lnTo>
                    <a:pt x="497" y="345"/>
                  </a:lnTo>
                  <a:lnTo>
                    <a:pt x="497" y="343"/>
                  </a:lnTo>
                  <a:lnTo>
                    <a:pt x="499" y="343"/>
                  </a:lnTo>
                  <a:lnTo>
                    <a:pt x="499" y="343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499" y="333"/>
                  </a:lnTo>
                  <a:lnTo>
                    <a:pt x="502" y="331"/>
                  </a:lnTo>
                  <a:lnTo>
                    <a:pt x="507" y="324"/>
                  </a:lnTo>
                  <a:lnTo>
                    <a:pt x="509" y="321"/>
                  </a:lnTo>
                  <a:lnTo>
                    <a:pt x="509" y="321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509" y="317"/>
                  </a:lnTo>
                  <a:lnTo>
                    <a:pt x="509" y="314"/>
                  </a:lnTo>
                  <a:lnTo>
                    <a:pt x="509" y="312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07"/>
                  </a:lnTo>
                  <a:lnTo>
                    <a:pt x="511" y="302"/>
                  </a:lnTo>
                  <a:lnTo>
                    <a:pt x="511" y="300"/>
                  </a:lnTo>
                  <a:lnTo>
                    <a:pt x="511" y="298"/>
                  </a:lnTo>
                  <a:lnTo>
                    <a:pt x="511" y="298"/>
                  </a:lnTo>
                  <a:lnTo>
                    <a:pt x="514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8" y="295"/>
                  </a:lnTo>
                  <a:lnTo>
                    <a:pt x="518" y="295"/>
                  </a:lnTo>
                  <a:lnTo>
                    <a:pt x="518" y="293"/>
                  </a:lnTo>
                  <a:lnTo>
                    <a:pt x="521" y="293"/>
                  </a:lnTo>
                  <a:lnTo>
                    <a:pt x="521" y="293"/>
                  </a:lnTo>
                  <a:lnTo>
                    <a:pt x="521" y="291"/>
                  </a:lnTo>
                  <a:lnTo>
                    <a:pt x="521" y="291"/>
                  </a:lnTo>
                  <a:lnTo>
                    <a:pt x="518" y="288"/>
                  </a:lnTo>
                  <a:lnTo>
                    <a:pt x="518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2" y="276"/>
                  </a:lnTo>
                  <a:lnTo>
                    <a:pt x="542" y="274"/>
                  </a:lnTo>
                  <a:lnTo>
                    <a:pt x="542" y="265"/>
                  </a:lnTo>
                  <a:lnTo>
                    <a:pt x="542" y="262"/>
                  </a:lnTo>
                  <a:lnTo>
                    <a:pt x="542" y="260"/>
                  </a:lnTo>
                  <a:lnTo>
                    <a:pt x="544" y="257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7" y="250"/>
                  </a:lnTo>
                  <a:lnTo>
                    <a:pt x="547" y="248"/>
                  </a:lnTo>
                  <a:lnTo>
                    <a:pt x="547" y="248"/>
                  </a:lnTo>
                  <a:lnTo>
                    <a:pt x="547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7" y="243"/>
                  </a:lnTo>
                  <a:lnTo>
                    <a:pt x="549" y="243"/>
                  </a:lnTo>
                  <a:lnTo>
                    <a:pt x="549" y="243"/>
                  </a:lnTo>
                  <a:lnTo>
                    <a:pt x="551" y="241"/>
                  </a:lnTo>
                  <a:lnTo>
                    <a:pt x="551" y="241"/>
                  </a:lnTo>
                  <a:lnTo>
                    <a:pt x="554" y="239"/>
                  </a:lnTo>
                  <a:lnTo>
                    <a:pt x="559" y="239"/>
                  </a:lnTo>
                  <a:lnTo>
                    <a:pt x="563" y="236"/>
                  </a:lnTo>
                  <a:lnTo>
                    <a:pt x="563" y="231"/>
                  </a:lnTo>
                  <a:lnTo>
                    <a:pt x="563" y="229"/>
                  </a:lnTo>
                  <a:lnTo>
                    <a:pt x="566" y="224"/>
                  </a:lnTo>
                  <a:lnTo>
                    <a:pt x="566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6" y="215"/>
                  </a:lnTo>
                  <a:lnTo>
                    <a:pt x="566" y="213"/>
                  </a:lnTo>
                  <a:lnTo>
                    <a:pt x="566" y="213"/>
                  </a:lnTo>
                  <a:lnTo>
                    <a:pt x="563" y="210"/>
                  </a:lnTo>
                  <a:lnTo>
                    <a:pt x="563" y="210"/>
                  </a:lnTo>
                  <a:lnTo>
                    <a:pt x="566" y="208"/>
                  </a:lnTo>
                  <a:lnTo>
                    <a:pt x="568" y="205"/>
                  </a:lnTo>
                  <a:lnTo>
                    <a:pt x="570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198"/>
                  </a:lnTo>
                  <a:lnTo>
                    <a:pt x="575" y="198"/>
                  </a:lnTo>
                  <a:lnTo>
                    <a:pt x="578" y="196"/>
                  </a:lnTo>
                  <a:lnTo>
                    <a:pt x="580" y="184"/>
                  </a:lnTo>
                  <a:lnTo>
                    <a:pt x="580" y="177"/>
                  </a:lnTo>
                  <a:lnTo>
                    <a:pt x="582" y="175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6" y="153"/>
                  </a:lnTo>
                  <a:lnTo>
                    <a:pt x="596" y="153"/>
                  </a:lnTo>
                  <a:lnTo>
                    <a:pt x="596" y="151"/>
                  </a:lnTo>
                  <a:lnTo>
                    <a:pt x="599" y="149"/>
                  </a:lnTo>
                  <a:lnTo>
                    <a:pt x="601" y="146"/>
                  </a:lnTo>
                  <a:lnTo>
                    <a:pt x="604" y="144"/>
                  </a:lnTo>
                  <a:lnTo>
                    <a:pt x="604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13" y="144"/>
                  </a:lnTo>
                  <a:lnTo>
                    <a:pt x="613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20" y="142"/>
                  </a:lnTo>
                  <a:lnTo>
                    <a:pt x="620" y="142"/>
                  </a:lnTo>
                  <a:lnTo>
                    <a:pt x="625" y="137"/>
                  </a:lnTo>
                  <a:lnTo>
                    <a:pt x="627" y="137"/>
                  </a:lnTo>
                  <a:lnTo>
                    <a:pt x="630" y="134"/>
                  </a:lnTo>
                  <a:lnTo>
                    <a:pt x="630" y="134"/>
                  </a:lnTo>
                  <a:lnTo>
                    <a:pt x="632" y="132"/>
                  </a:lnTo>
                  <a:lnTo>
                    <a:pt x="634" y="132"/>
                  </a:lnTo>
                  <a:lnTo>
                    <a:pt x="637" y="132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7"/>
                  </a:lnTo>
                  <a:lnTo>
                    <a:pt x="639" y="127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3"/>
                  </a:lnTo>
                  <a:lnTo>
                    <a:pt x="639" y="123"/>
                  </a:lnTo>
                  <a:lnTo>
                    <a:pt x="637" y="123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18"/>
                  </a:lnTo>
                  <a:lnTo>
                    <a:pt x="634" y="118"/>
                  </a:lnTo>
                  <a:lnTo>
                    <a:pt x="637" y="115"/>
                  </a:lnTo>
                  <a:lnTo>
                    <a:pt x="637" y="115"/>
                  </a:lnTo>
                  <a:lnTo>
                    <a:pt x="639" y="108"/>
                  </a:lnTo>
                  <a:lnTo>
                    <a:pt x="639" y="108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4"/>
                  </a:lnTo>
                  <a:lnTo>
                    <a:pt x="637" y="101"/>
                  </a:lnTo>
                  <a:lnTo>
                    <a:pt x="639" y="101"/>
                  </a:lnTo>
                  <a:lnTo>
                    <a:pt x="639" y="101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1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5858133" y="4743010"/>
              <a:ext cx="286726" cy="223951"/>
            </a:xfrm>
            <a:custGeom>
              <a:avLst/>
              <a:gdLst>
                <a:gd name="T0" fmla="*/ 826 w 845"/>
                <a:gd name="T1" fmla="*/ 144 h 660"/>
                <a:gd name="T2" fmla="*/ 810 w 845"/>
                <a:gd name="T3" fmla="*/ 121 h 660"/>
                <a:gd name="T4" fmla="*/ 802 w 845"/>
                <a:gd name="T5" fmla="*/ 80 h 660"/>
                <a:gd name="T6" fmla="*/ 783 w 845"/>
                <a:gd name="T7" fmla="*/ 33 h 660"/>
                <a:gd name="T8" fmla="*/ 694 w 845"/>
                <a:gd name="T9" fmla="*/ 14 h 660"/>
                <a:gd name="T10" fmla="*/ 618 w 845"/>
                <a:gd name="T11" fmla="*/ 9 h 660"/>
                <a:gd name="T12" fmla="*/ 556 w 845"/>
                <a:gd name="T13" fmla="*/ 47 h 660"/>
                <a:gd name="T14" fmla="*/ 495 w 845"/>
                <a:gd name="T15" fmla="*/ 87 h 660"/>
                <a:gd name="T16" fmla="*/ 431 w 845"/>
                <a:gd name="T17" fmla="*/ 125 h 660"/>
                <a:gd name="T18" fmla="*/ 365 w 845"/>
                <a:gd name="T19" fmla="*/ 175 h 660"/>
                <a:gd name="T20" fmla="*/ 308 w 845"/>
                <a:gd name="T21" fmla="*/ 227 h 660"/>
                <a:gd name="T22" fmla="*/ 218 w 845"/>
                <a:gd name="T23" fmla="*/ 277 h 660"/>
                <a:gd name="T24" fmla="*/ 218 w 845"/>
                <a:gd name="T25" fmla="*/ 369 h 660"/>
                <a:gd name="T26" fmla="*/ 209 w 845"/>
                <a:gd name="T27" fmla="*/ 407 h 660"/>
                <a:gd name="T28" fmla="*/ 199 w 845"/>
                <a:gd name="T29" fmla="*/ 440 h 660"/>
                <a:gd name="T30" fmla="*/ 152 w 845"/>
                <a:gd name="T31" fmla="*/ 457 h 660"/>
                <a:gd name="T32" fmla="*/ 88 w 845"/>
                <a:gd name="T33" fmla="*/ 464 h 660"/>
                <a:gd name="T34" fmla="*/ 29 w 845"/>
                <a:gd name="T35" fmla="*/ 483 h 660"/>
                <a:gd name="T36" fmla="*/ 3 w 845"/>
                <a:gd name="T37" fmla="*/ 495 h 660"/>
                <a:gd name="T38" fmla="*/ 12 w 845"/>
                <a:gd name="T39" fmla="*/ 530 h 660"/>
                <a:gd name="T40" fmla="*/ 17 w 845"/>
                <a:gd name="T41" fmla="*/ 540 h 660"/>
                <a:gd name="T42" fmla="*/ 24 w 845"/>
                <a:gd name="T43" fmla="*/ 551 h 660"/>
                <a:gd name="T44" fmla="*/ 45 w 845"/>
                <a:gd name="T45" fmla="*/ 563 h 660"/>
                <a:gd name="T46" fmla="*/ 50 w 845"/>
                <a:gd name="T47" fmla="*/ 570 h 660"/>
                <a:gd name="T48" fmla="*/ 67 w 845"/>
                <a:gd name="T49" fmla="*/ 603 h 660"/>
                <a:gd name="T50" fmla="*/ 95 w 845"/>
                <a:gd name="T51" fmla="*/ 606 h 660"/>
                <a:gd name="T52" fmla="*/ 112 w 845"/>
                <a:gd name="T53" fmla="*/ 618 h 660"/>
                <a:gd name="T54" fmla="*/ 102 w 845"/>
                <a:gd name="T55" fmla="*/ 622 h 660"/>
                <a:gd name="T56" fmla="*/ 121 w 845"/>
                <a:gd name="T57" fmla="*/ 644 h 660"/>
                <a:gd name="T58" fmla="*/ 121 w 845"/>
                <a:gd name="T59" fmla="*/ 629 h 660"/>
                <a:gd name="T60" fmla="*/ 128 w 845"/>
                <a:gd name="T61" fmla="*/ 629 h 660"/>
                <a:gd name="T62" fmla="*/ 135 w 845"/>
                <a:gd name="T63" fmla="*/ 625 h 660"/>
                <a:gd name="T64" fmla="*/ 149 w 845"/>
                <a:gd name="T65" fmla="*/ 627 h 660"/>
                <a:gd name="T66" fmla="*/ 168 w 845"/>
                <a:gd name="T67" fmla="*/ 648 h 660"/>
                <a:gd name="T68" fmla="*/ 182 w 845"/>
                <a:gd name="T69" fmla="*/ 658 h 660"/>
                <a:gd name="T70" fmla="*/ 185 w 845"/>
                <a:gd name="T71" fmla="*/ 648 h 660"/>
                <a:gd name="T72" fmla="*/ 216 w 845"/>
                <a:gd name="T73" fmla="*/ 563 h 660"/>
                <a:gd name="T74" fmla="*/ 275 w 845"/>
                <a:gd name="T75" fmla="*/ 547 h 660"/>
                <a:gd name="T76" fmla="*/ 332 w 845"/>
                <a:gd name="T77" fmla="*/ 554 h 660"/>
                <a:gd name="T78" fmla="*/ 384 w 845"/>
                <a:gd name="T79" fmla="*/ 582 h 660"/>
                <a:gd name="T80" fmla="*/ 436 w 845"/>
                <a:gd name="T81" fmla="*/ 580 h 660"/>
                <a:gd name="T82" fmla="*/ 471 w 845"/>
                <a:gd name="T83" fmla="*/ 596 h 660"/>
                <a:gd name="T84" fmla="*/ 521 w 845"/>
                <a:gd name="T85" fmla="*/ 584 h 660"/>
                <a:gd name="T86" fmla="*/ 637 w 845"/>
                <a:gd name="T87" fmla="*/ 582 h 660"/>
                <a:gd name="T88" fmla="*/ 651 w 845"/>
                <a:gd name="T89" fmla="*/ 584 h 660"/>
                <a:gd name="T90" fmla="*/ 663 w 845"/>
                <a:gd name="T91" fmla="*/ 577 h 660"/>
                <a:gd name="T92" fmla="*/ 670 w 845"/>
                <a:gd name="T93" fmla="*/ 573 h 660"/>
                <a:gd name="T94" fmla="*/ 677 w 845"/>
                <a:gd name="T95" fmla="*/ 566 h 660"/>
                <a:gd name="T96" fmla="*/ 682 w 845"/>
                <a:gd name="T97" fmla="*/ 563 h 660"/>
                <a:gd name="T98" fmla="*/ 696 w 845"/>
                <a:gd name="T99" fmla="*/ 558 h 660"/>
                <a:gd name="T100" fmla="*/ 701 w 845"/>
                <a:gd name="T101" fmla="*/ 556 h 660"/>
                <a:gd name="T102" fmla="*/ 717 w 845"/>
                <a:gd name="T103" fmla="*/ 537 h 660"/>
                <a:gd name="T104" fmla="*/ 720 w 845"/>
                <a:gd name="T105" fmla="*/ 506 h 660"/>
                <a:gd name="T106" fmla="*/ 729 w 845"/>
                <a:gd name="T107" fmla="*/ 492 h 660"/>
                <a:gd name="T108" fmla="*/ 748 w 845"/>
                <a:gd name="T109" fmla="*/ 457 h 660"/>
                <a:gd name="T110" fmla="*/ 786 w 845"/>
                <a:gd name="T111" fmla="*/ 409 h 660"/>
                <a:gd name="T112" fmla="*/ 819 w 845"/>
                <a:gd name="T113" fmla="*/ 367 h 660"/>
                <a:gd name="T114" fmla="*/ 824 w 845"/>
                <a:gd name="T115" fmla="*/ 322 h 660"/>
                <a:gd name="T116" fmla="*/ 826 w 845"/>
                <a:gd name="T117" fmla="*/ 279 h 660"/>
                <a:gd name="T118" fmla="*/ 831 w 845"/>
                <a:gd name="T119" fmla="*/ 237 h 660"/>
                <a:gd name="T120" fmla="*/ 843 w 845"/>
                <a:gd name="T121" fmla="*/ 18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5" h="660">
                  <a:moveTo>
                    <a:pt x="845" y="180"/>
                  </a:moveTo>
                  <a:lnTo>
                    <a:pt x="845" y="180"/>
                  </a:lnTo>
                  <a:lnTo>
                    <a:pt x="843" y="177"/>
                  </a:lnTo>
                  <a:lnTo>
                    <a:pt x="840" y="175"/>
                  </a:lnTo>
                  <a:lnTo>
                    <a:pt x="838" y="170"/>
                  </a:lnTo>
                  <a:lnTo>
                    <a:pt x="836" y="168"/>
                  </a:lnTo>
                  <a:lnTo>
                    <a:pt x="831" y="163"/>
                  </a:lnTo>
                  <a:lnTo>
                    <a:pt x="831" y="163"/>
                  </a:lnTo>
                  <a:lnTo>
                    <a:pt x="826" y="158"/>
                  </a:lnTo>
                  <a:lnTo>
                    <a:pt x="824" y="158"/>
                  </a:lnTo>
                  <a:lnTo>
                    <a:pt x="824" y="156"/>
                  </a:lnTo>
                  <a:lnTo>
                    <a:pt x="824" y="156"/>
                  </a:lnTo>
                  <a:lnTo>
                    <a:pt x="824" y="151"/>
                  </a:lnTo>
                  <a:lnTo>
                    <a:pt x="824" y="149"/>
                  </a:lnTo>
                  <a:lnTo>
                    <a:pt x="824" y="147"/>
                  </a:lnTo>
                  <a:lnTo>
                    <a:pt x="826" y="147"/>
                  </a:lnTo>
                  <a:lnTo>
                    <a:pt x="826" y="144"/>
                  </a:lnTo>
                  <a:lnTo>
                    <a:pt x="824" y="144"/>
                  </a:lnTo>
                  <a:lnTo>
                    <a:pt x="824" y="142"/>
                  </a:lnTo>
                  <a:lnTo>
                    <a:pt x="824" y="142"/>
                  </a:lnTo>
                  <a:lnTo>
                    <a:pt x="821" y="140"/>
                  </a:lnTo>
                  <a:lnTo>
                    <a:pt x="821" y="137"/>
                  </a:lnTo>
                  <a:lnTo>
                    <a:pt x="821" y="137"/>
                  </a:lnTo>
                  <a:lnTo>
                    <a:pt x="819" y="135"/>
                  </a:lnTo>
                  <a:lnTo>
                    <a:pt x="819" y="135"/>
                  </a:lnTo>
                  <a:lnTo>
                    <a:pt x="817" y="132"/>
                  </a:lnTo>
                  <a:lnTo>
                    <a:pt x="817" y="130"/>
                  </a:lnTo>
                  <a:lnTo>
                    <a:pt x="817" y="130"/>
                  </a:lnTo>
                  <a:lnTo>
                    <a:pt x="814" y="128"/>
                  </a:lnTo>
                  <a:lnTo>
                    <a:pt x="814" y="128"/>
                  </a:lnTo>
                  <a:lnTo>
                    <a:pt x="814" y="125"/>
                  </a:lnTo>
                  <a:lnTo>
                    <a:pt x="812" y="123"/>
                  </a:lnTo>
                  <a:lnTo>
                    <a:pt x="812" y="123"/>
                  </a:lnTo>
                  <a:lnTo>
                    <a:pt x="810" y="121"/>
                  </a:lnTo>
                  <a:lnTo>
                    <a:pt x="807" y="118"/>
                  </a:lnTo>
                  <a:lnTo>
                    <a:pt x="807" y="118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4"/>
                  </a:lnTo>
                  <a:lnTo>
                    <a:pt x="805" y="111"/>
                  </a:lnTo>
                  <a:lnTo>
                    <a:pt x="802" y="109"/>
                  </a:lnTo>
                  <a:lnTo>
                    <a:pt x="802" y="104"/>
                  </a:lnTo>
                  <a:lnTo>
                    <a:pt x="802" y="99"/>
                  </a:lnTo>
                  <a:lnTo>
                    <a:pt x="802" y="95"/>
                  </a:lnTo>
                  <a:lnTo>
                    <a:pt x="802" y="90"/>
                  </a:lnTo>
                  <a:lnTo>
                    <a:pt x="802" y="87"/>
                  </a:lnTo>
                  <a:lnTo>
                    <a:pt x="802" y="87"/>
                  </a:lnTo>
                  <a:lnTo>
                    <a:pt x="802" y="85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2" y="76"/>
                  </a:lnTo>
                  <a:lnTo>
                    <a:pt x="800" y="73"/>
                  </a:lnTo>
                  <a:lnTo>
                    <a:pt x="800" y="69"/>
                  </a:lnTo>
                  <a:lnTo>
                    <a:pt x="800" y="66"/>
                  </a:lnTo>
                  <a:lnTo>
                    <a:pt x="798" y="61"/>
                  </a:lnTo>
                  <a:lnTo>
                    <a:pt x="798" y="59"/>
                  </a:lnTo>
                  <a:lnTo>
                    <a:pt x="798" y="54"/>
                  </a:lnTo>
                  <a:lnTo>
                    <a:pt x="798" y="52"/>
                  </a:lnTo>
                  <a:lnTo>
                    <a:pt x="795" y="47"/>
                  </a:lnTo>
                  <a:lnTo>
                    <a:pt x="795" y="43"/>
                  </a:lnTo>
                  <a:lnTo>
                    <a:pt x="795" y="40"/>
                  </a:lnTo>
                  <a:lnTo>
                    <a:pt x="795" y="35"/>
                  </a:lnTo>
                  <a:lnTo>
                    <a:pt x="793" y="33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83" y="33"/>
                  </a:lnTo>
                  <a:lnTo>
                    <a:pt x="774" y="40"/>
                  </a:lnTo>
                  <a:lnTo>
                    <a:pt x="765" y="45"/>
                  </a:lnTo>
                  <a:lnTo>
                    <a:pt x="757" y="50"/>
                  </a:lnTo>
                  <a:lnTo>
                    <a:pt x="753" y="52"/>
                  </a:lnTo>
                  <a:lnTo>
                    <a:pt x="753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3" y="43"/>
                  </a:lnTo>
                  <a:lnTo>
                    <a:pt x="736" y="38"/>
                  </a:lnTo>
                  <a:lnTo>
                    <a:pt x="729" y="31"/>
                  </a:lnTo>
                  <a:lnTo>
                    <a:pt x="722" y="24"/>
                  </a:lnTo>
                  <a:lnTo>
                    <a:pt x="720" y="21"/>
                  </a:lnTo>
                  <a:lnTo>
                    <a:pt x="713" y="19"/>
                  </a:lnTo>
                  <a:lnTo>
                    <a:pt x="708" y="16"/>
                  </a:lnTo>
                  <a:lnTo>
                    <a:pt x="703" y="16"/>
                  </a:lnTo>
                  <a:lnTo>
                    <a:pt x="698" y="14"/>
                  </a:lnTo>
                  <a:lnTo>
                    <a:pt x="694" y="14"/>
                  </a:lnTo>
                  <a:lnTo>
                    <a:pt x="689" y="12"/>
                  </a:lnTo>
                  <a:lnTo>
                    <a:pt x="684" y="12"/>
                  </a:lnTo>
                  <a:lnTo>
                    <a:pt x="679" y="9"/>
                  </a:lnTo>
                  <a:lnTo>
                    <a:pt x="675" y="9"/>
                  </a:lnTo>
                  <a:lnTo>
                    <a:pt x="670" y="7"/>
                  </a:lnTo>
                  <a:lnTo>
                    <a:pt x="665" y="7"/>
                  </a:lnTo>
                  <a:lnTo>
                    <a:pt x="660" y="7"/>
                  </a:lnTo>
                  <a:lnTo>
                    <a:pt x="656" y="5"/>
                  </a:lnTo>
                  <a:lnTo>
                    <a:pt x="651" y="5"/>
                  </a:lnTo>
                  <a:lnTo>
                    <a:pt x="646" y="2"/>
                  </a:lnTo>
                  <a:lnTo>
                    <a:pt x="642" y="2"/>
                  </a:lnTo>
                  <a:lnTo>
                    <a:pt x="637" y="0"/>
                  </a:lnTo>
                  <a:lnTo>
                    <a:pt x="632" y="0"/>
                  </a:lnTo>
                  <a:lnTo>
                    <a:pt x="627" y="2"/>
                  </a:lnTo>
                  <a:lnTo>
                    <a:pt x="625" y="5"/>
                  </a:lnTo>
                  <a:lnTo>
                    <a:pt x="620" y="7"/>
                  </a:lnTo>
                  <a:lnTo>
                    <a:pt x="618" y="9"/>
                  </a:lnTo>
                  <a:lnTo>
                    <a:pt x="613" y="12"/>
                  </a:lnTo>
                  <a:lnTo>
                    <a:pt x="611" y="14"/>
                  </a:lnTo>
                  <a:lnTo>
                    <a:pt x="606" y="14"/>
                  </a:lnTo>
                  <a:lnTo>
                    <a:pt x="604" y="16"/>
                  </a:lnTo>
                  <a:lnTo>
                    <a:pt x="599" y="19"/>
                  </a:lnTo>
                  <a:lnTo>
                    <a:pt x="597" y="21"/>
                  </a:lnTo>
                  <a:lnTo>
                    <a:pt x="592" y="24"/>
                  </a:lnTo>
                  <a:lnTo>
                    <a:pt x="587" y="26"/>
                  </a:lnTo>
                  <a:lnTo>
                    <a:pt x="585" y="28"/>
                  </a:lnTo>
                  <a:lnTo>
                    <a:pt x="580" y="31"/>
                  </a:lnTo>
                  <a:lnTo>
                    <a:pt x="578" y="33"/>
                  </a:lnTo>
                  <a:lnTo>
                    <a:pt x="573" y="35"/>
                  </a:lnTo>
                  <a:lnTo>
                    <a:pt x="571" y="38"/>
                  </a:lnTo>
                  <a:lnTo>
                    <a:pt x="566" y="40"/>
                  </a:lnTo>
                  <a:lnTo>
                    <a:pt x="563" y="43"/>
                  </a:lnTo>
                  <a:lnTo>
                    <a:pt x="559" y="45"/>
                  </a:lnTo>
                  <a:lnTo>
                    <a:pt x="556" y="47"/>
                  </a:lnTo>
                  <a:lnTo>
                    <a:pt x="552" y="50"/>
                  </a:lnTo>
                  <a:lnTo>
                    <a:pt x="549" y="52"/>
                  </a:lnTo>
                  <a:lnTo>
                    <a:pt x="545" y="54"/>
                  </a:lnTo>
                  <a:lnTo>
                    <a:pt x="540" y="57"/>
                  </a:lnTo>
                  <a:lnTo>
                    <a:pt x="537" y="59"/>
                  </a:lnTo>
                  <a:lnTo>
                    <a:pt x="533" y="61"/>
                  </a:lnTo>
                  <a:lnTo>
                    <a:pt x="530" y="64"/>
                  </a:lnTo>
                  <a:lnTo>
                    <a:pt x="526" y="66"/>
                  </a:lnTo>
                  <a:lnTo>
                    <a:pt x="523" y="69"/>
                  </a:lnTo>
                  <a:lnTo>
                    <a:pt x="518" y="71"/>
                  </a:lnTo>
                  <a:lnTo>
                    <a:pt x="516" y="73"/>
                  </a:lnTo>
                  <a:lnTo>
                    <a:pt x="511" y="76"/>
                  </a:lnTo>
                  <a:lnTo>
                    <a:pt x="509" y="78"/>
                  </a:lnTo>
                  <a:lnTo>
                    <a:pt x="504" y="80"/>
                  </a:lnTo>
                  <a:lnTo>
                    <a:pt x="502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0" y="90"/>
                  </a:lnTo>
                  <a:lnTo>
                    <a:pt x="485" y="92"/>
                  </a:lnTo>
                  <a:lnTo>
                    <a:pt x="483" y="95"/>
                  </a:lnTo>
                  <a:lnTo>
                    <a:pt x="478" y="97"/>
                  </a:lnTo>
                  <a:lnTo>
                    <a:pt x="476" y="99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4" y="106"/>
                  </a:lnTo>
                  <a:lnTo>
                    <a:pt x="462" y="106"/>
                  </a:lnTo>
                  <a:lnTo>
                    <a:pt x="457" y="109"/>
                  </a:lnTo>
                  <a:lnTo>
                    <a:pt x="455" y="111"/>
                  </a:lnTo>
                  <a:lnTo>
                    <a:pt x="450" y="114"/>
                  </a:lnTo>
                  <a:lnTo>
                    <a:pt x="448" y="116"/>
                  </a:lnTo>
                  <a:lnTo>
                    <a:pt x="443" y="118"/>
                  </a:lnTo>
                  <a:lnTo>
                    <a:pt x="438" y="121"/>
                  </a:lnTo>
                  <a:lnTo>
                    <a:pt x="436" y="123"/>
                  </a:lnTo>
                  <a:lnTo>
                    <a:pt x="431" y="125"/>
                  </a:lnTo>
                  <a:lnTo>
                    <a:pt x="429" y="128"/>
                  </a:lnTo>
                  <a:lnTo>
                    <a:pt x="424" y="130"/>
                  </a:lnTo>
                  <a:lnTo>
                    <a:pt x="421" y="132"/>
                  </a:lnTo>
                  <a:lnTo>
                    <a:pt x="417" y="135"/>
                  </a:lnTo>
                  <a:lnTo>
                    <a:pt x="414" y="137"/>
                  </a:lnTo>
                  <a:lnTo>
                    <a:pt x="410" y="140"/>
                  </a:lnTo>
                  <a:lnTo>
                    <a:pt x="407" y="142"/>
                  </a:lnTo>
                  <a:lnTo>
                    <a:pt x="403" y="144"/>
                  </a:lnTo>
                  <a:lnTo>
                    <a:pt x="400" y="147"/>
                  </a:lnTo>
                  <a:lnTo>
                    <a:pt x="393" y="151"/>
                  </a:lnTo>
                  <a:lnTo>
                    <a:pt x="386" y="156"/>
                  </a:lnTo>
                  <a:lnTo>
                    <a:pt x="384" y="158"/>
                  </a:lnTo>
                  <a:lnTo>
                    <a:pt x="379" y="163"/>
                  </a:lnTo>
                  <a:lnTo>
                    <a:pt x="374" y="166"/>
                  </a:lnTo>
                  <a:lnTo>
                    <a:pt x="372" y="168"/>
                  </a:lnTo>
                  <a:lnTo>
                    <a:pt x="367" y="173"/>
                  </a:lnTo>
                  <a:lnTo>
                    <a:pt x="365" y="175"/>
                  </a:lnTo>
                  <a:lnTo>
                    <a:pt x="362" y="177"/>
                  </a:lnTo>
                  <a:lnTo>
                    <a:pt x="360" y="180"/>
                  </a:lnTo>
                  <a:lnTo>
                    <a:pt x="355" y="182"/>
                  </a:lnTo>
                  <a:lnTo>
                    <a:pt x="353" y="187"/>
                  </a:lnTo>
                  <a:lnTo>
                    <a:pt x="348" y="189"/>
                  </a:lnTo>
                  <a:lnTo>
                    <a:pt x="346" y="192"/>
                  </a:lnTo>
                  <a:lnTo>
                    <a:pt x="341" y="196"/>
                  </a:lnTo>
                  <a:lnTo>
                    <a:pt x="339" y="199"/>
                  </a:lnTo>
                  <a:lnTo>
                    <a:pt x="336" y="201"/>
                  </a:lnTo>
                  <a:lnTo>
                    <a:pt x="332" y="203"/>
                  </a:lnTo>
                  <a:lnTo>
                    <a:pt x="329" y="208"/>
                  </a:lnTo>
                  <a:lnTo>
                    <a:pt x="324" y="211"/>
                  </a:lnTo>
                  <a:lnTo>
                    <a:pt x="322" y="213"/>
                  </a:lnTo>
                  <a:lnTo>
                    <a:pt x="317" y="218"/>
                  </a:lnTo>
                  <a:lnTo>
                    <a:pt x="315" y="220"/>
                  </a:lnTo>
                  <a:lnTo>
                    <a:pt x="313" y="222"/>
                  </a:lnTo>
                  <a:lnTo>
                    <a:pt x="308" y="227"/>
                  </a:lnTo>
                  <a:lnTo>
                    <a:pt x="303" y="229"/>
                  </a:lnTo>
                  <a:lnTo>
                    <a:pt x="301" y="232"/>
                  </a:lnTo>
                  <a:lnTo>
                    <a:pt x="298" y="232"/>
                  </a:lnTo>
                  <a:lnTo>
                    <a:pt x="291" y="234"/>
                  </a:lnTo>
                  <a:lnTo>
                    <a:pt x="287" y="234"/>
                  </a:lnTo>
                  <a:lnTo>
                    <a:pt x="275" y="237"/>
                  </a:lnTo>
                  <a:lnTo>
                    <a:pt x="263" y="239"/>
                  </a:lnTo>
                  <a:lnTo>
                    <a:pt x="258" y="241"/>
                  </a:lnTo>
                  <a:lnTo>
                    <a:pt x="249" y="244"/>
                  </a:lnTo>
                  <a:lnTo>
                    <a:pt x="239" y="244"/>
                  </a:lnTo>
                  <a:lnTo>
                    <a:pt x="227" y="246"/>
                  </a:lnTo>
                  <a:lnTo>
                    <a:pt x="218" y="248"/>
                  </a:lnTo>
                  <a:lnTo>
                    <a:pt x="218" y="256"/>
                  </a:lnTo>
                  <a:lnTo>
                    <a:pt x="218" y="263"/>
                  </a:lnTo>
                  <a:lnTo>
                    <a:pt x="218" y="270"/>
                  </a:lnTo>
                  <a:lnTo>
                    <a:pt x="218" y="277"/>
                  </a:lnTo>
                  <a:lnTo>
                    <a:pt x="218" y="277"/>
                  </a:lnTo>
                  <a:lnTo>
                    <a:pt x="218" y="284"/>
                  </a:lnTo>
                  <a:lnTo>
                    <a:pt x="218" y="291"/>
                  </a:lnTo>
                  <a:lnTo>
                    <a:pt x="218" y="298"/>
                  </a:lnTo>
                  <a:lnTo>
                    <a:pt x="218" y="305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8" y="317"/>
                  </a:lnTo>
                  <a:lnTo>
                    <a:pt x="218" y="324"/>
                  </a:lnTo>
                  <a:lnTo>
                    <a:pt x="218" y="331"/>
                  </a:lnTo>
                  <a:lnTo>
                    <a:pt x="218" y="338"/>
                  </a:lnTo>
                  <a:lnTo>
                    <a:pt x="218" y="345"/>
                  </a:lnTo>
                  <a:lnTo>
                    <a:pt x="218" y="353"/>
                  </a:lnTo>
                  <a:lnTo>
                    <a:pt x="218" y="360"/>
                  </a:lnTo>
                  <a:lnTo>
                    <a:pt x="218" y="362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6" y="369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6" y="376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83"/>
                  </a:lnTo>
                  <a:lnTo>
                    <a:pt x="216" y="390"/>
                  </a:lnTo>
                  <a:lnTo>
                    <a:pt x="216" y="395"/>
                  </a:lnTo>
                  <a:lnTo>
                    <a:pt x="216" y="400"/>
                  </a:lnTo>
                  <a:lnTo>
                    <a:pt x="216" y="402"/>
                  </a:lnTo>
                  <a:lnTo>
                    <a:pt x="216" y="402"/>
                  </a:lnTo>
                  <a:lnTo>
                    <a:pt x="213" y="405"/>
                  </a:lnTo>
                  <a:lnTo>
                    <a:pt x="211" y="405"/>
                  </a:lnTo>
                  <a:lnTo>
                    <a:pt x="211" y="407"/>
                  </a:lnTo>
                  <a:lnTo>
                    <a:pt x="209" y="407"/>
                  </a:lnTo>
                  <a:lnTo>
                    <a:pt x="204" y="419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4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4" y="426"/>
                  </a:lnTo>
                  <a:lnTo>
                    <a:pt x="204" y="426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1" y="431"/>
                  </a:lnTo>
                  <a:lnTo>
                    <a:pt x="199" y="435"/>
                  </a:lnTo>
                  <a:lnTo>
                    <a:pt x="199" y="438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2" y="442"/>
                  </a:lnTo>
                  <a:lnTo>
                    <a:pt x="190" y="445"/>
                  </a:lnTo>
                  <a:lnTo>
                    <a:pt x="185" y="450"/>
                  </a:lnTo>
                  <a:lnTo>
                    <a:pt x="180" y="452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8" y="459"/>
                  </a:lnTo>
                  <a:lnTo>
                    <a:pt x="178" y="459"/>
                  </a:lnTo>
                  <a:lnTo>
                    <a:pt x="173" y="459"/>
                  </a:lnTo>
                  <a:lnTo>
                    <a:pt x="164" y="457"/>
                  </a:lnTo>
                  <a:lnTo>
                    <a:pt x="156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9"/>
                  </a:lnTo>
                  <a:lnTo>
                    <a:pt x="152" y="461"/>
                  </a:lnTo>
                  <a:lnTo>
                    <a:pt x="149" y="461"/>
                  </a:lnTo>
                  <a:lnTo>
                    <a:pt x="145" y="461"/>
                  </a:lnTo>
                  <a:lnTo>
                    <a:pt x="140" y="461"/>
                  </a:lnTo>
                  <a:lnTo>
                    <a:pt x="135" y="461"/>
                  </a:lnTo>
                  <a:lnTo>
                    <a:pt x="128" y="461"/>
                  </a:lnTo>
                  <a:lnTo>
                    <a:pt x="123" y="461"/>
                  </a:lnTo>
                  <a:lnTo>
                    <a:pt x="119" y="461"/>
                  </a:lnTo>
                  <a:lnTo>
                    <a:pt x="114" y="461"/>
                  </a:lnTo>
                  <a:lnTo>
                    <a:pt x="109" y="461"/>
                  </a:lnTo>
                  <a:lnTo>
                    <a:pt x="102" y="461"/>
                  </a:lnTo>
                  <a:lnTo>
                    <a:pt x="97" y="461"/>
                  </a:lnTo>
                  <a:lnTo>
                    <a:pt x="93" y="461"/>
                  </a:lnTo>
                  <a:lnTo>
                    <a:pt x="88" y="464"/>
                  </a:lnTo>
                  <a:lnTo>
                    <a:pt x="83" y="464"/>
                  </a:lnTo>
                  <a:lnTo>
                    <a:pt x="78" y="464"/>
                  </a:lnTo>
                  <a:lnTo>
                    <a:pt x="71" y="464"/>
                  </a:lnTo>
                  <a:lnTo>
                    <a:pt x="67" y="464"/>
                  </a:lnTo>
                  <a:lnTo>
                    <a:pt x="64" y="464"/>
                  </a:lnTo>
                  <a:lnTo>
                    <a:pt x="62" y="464"/>
                  </a:lnTo>
                  <a:lnTo>
                    <a:pt x="59" y="464"/>
                  </a:lnTo>
                  <a:lnTo>
                    <a:pt x="57" y="469"/>
                  </a:lnTo>
                  <a:lnTo>
                    <a:pt x="52" y="473"/>
                  </a:lnTo>
                  <a:lnTo>
                    <a:pt x="48" y="476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1" y="480"/>
                  </a:lnTo>
                  <a:lnTo>
                    <a:pt x="33" y="480"/>
                  </a:lnTo>
                  <a:lnTo>
                    <a:pt x="31" y="480"/>
                  </a:lnTo>
                  <a:lnTo>
                    <a:pt x="31" y="483"/>
                  </a:lnTo>
                  <a:lnTo>
                    <a:pt x="29" y="483"/>
                  </a:lnTo>
                  <a:lnTo>
                    <a:pt x="29" y="483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5" y="480"/>
                  </a:lnTo>
                  <a:lnTo>
                    <a:pt x="12" y="480"/>
                  </a:lnTo>
                  <a:lnTo>
                    <a:pt x="10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7"/>
                  </a:lnTo>
                  <a:lnTo>
                    <a:pt x="3" y="487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3" y="495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3" y="509"/>
                  </a:lnTo>
                  <a:lnTo>
                    <a:pt x="3" y="511"/>
                  </a:lnTo>
                  <a:lnTo>
                    <a:pt x="10" y="518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2" y="528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5" y="532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4"/>
                  </a:lnTo>
                  <a:lnTo>
                    <a:pt x="22" y="544"/>
                  </a:lnTo>
                  <a:lnTo>
                    <a:pt x="22" y="544"/>
                  </a:lnTo>
                  <a:lnTo>
                    <a:pt x="22" y="547"/>
                  </a:lnTo>
                  <a:lnTo>
                    <a:pt x="24" y="547"/>
                  </a:lnTo>
                  <a:lnTo>
                    <a:pt x="24" y="547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4" y="551"/>
                  </a:lnTo>
                  <a:lnTo>
                    <a:pt x="31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6" y="554"/>
                  </a:lnTo>
                  <a:lnTo>
                    <a:pt x="38" y="554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1"/>
                  </a:lnTo>
                  <a:lnTo>
                    <a:pt x="45" y="563"/>
                  </a:lnTo>
                  <a:lnTo>
                    <a:pt x="48" y="566"/>
                  </a:lnTo>
                  <a:lnTo>
                    <a:pt x="55" y="568"/>
                  </a:lnTo>
                  <a:lnTo>
                    <a:pt x="55" y="568"/>
                  </a:lnTo>
                  <a:lnTo>
                    <a:pt x="57" y="568"/>
                  </a:lnTo>
                  <a:lnTo>
                    <a:pt x="57" y="568"/>
                  </a:lnTo>
                  <a:lnTo>
                    <a:pt x="59" y="568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57" y="570"/>
                  </a:lnTo>
                  <a:lnTo>
                    <a:pt x="57" y="570"/>
                  </a:lnTo>
                  <a:lnTo>
                    <a:pt x="55" y="568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5" y="573"/>
                  </a:lnTo>
                  <a:lnTo>
                    <a:pt x="55" y="573"/>
                  </a:lnTo>
                  <a:lnTo>
                    <a:pt x="52" y="570"/>
                  </a:lnTo>
                  <a:lnTo>
                    <a:pt x="50" y="570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3" y="570"/>
                  </a:lnTo>
                  <a:lnTo>
                    <a:pt x="43" y="575"/>
                  </a:lnTo>
                  <a:lnTo>
                    <a:pt x="43" y="580"/>
                  </a:lnTo>
                  <a:lnTo>
                    <a:pt x="43" y="584"/>
                  </a:lnTo>
                  <a:lnTo>
                    <a:pt x="43" y="584"/>
                  </a:lnTo>
                  <a:lnTo>
                    <a:pt x="43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5" y="592"/>
                  </a:lnTo>
                  <a:lnTo>
                    <a:pt x="57" y="594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7" y="603"/>
                  </a:lnTo>
                  <a:lnTo>
                    <a:pt x="71" y="606"/>
                  </a:lnTo>
                  <a:lnTo>
                    <a:pt x="74" y="608"/>
                  </a:lnTo>
                  <a:lnTo>
                    <a:pt x="76" y="608"/>
                  </a:lnTo>
                  <a:lnTo>
                    <a:pt x="78" y="608"/>
                  </a:lnTo>
                  <a:lnTo>
                    <a:pt x="83" y="611"/>
                  </a:lnTo>
                  <a:lnTo>
                    <a:pt x="90" y="611"/>
                  </a:lnTo>
                  <a:lnTo>
                    <a:pt x="90" y="611"/>
                  </a:lnTo>
                  <a:lnTo>
                    <a:pt x="93" y="611"/>
                  </a:lnTo>
                  <a:lnTo>
                    <a:pt x="93" y="608"/>
                  </a:lnTo>
                  <a:lnTo>
                    <a:pt x="93" y="608"/>
                  </a:lnTo>
                  <a:lnTo>
                    <a:pt x="93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7" y="603"/>
                  </a:lnTo>
                  <a:lnTo>
                    <a:pt x="97" y="603"/>
                  </a:lnTo>
                  <a:lnTo>
                    <a:pt x="102" y="603"/>
                  </a:lnTo>
                  <a:lnTo>
                    <a:pt x="104" y="606"/>
                  </a:lnTo>
                  <a:lnTo>
                    <a:pt x="107" y="606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07" y="622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2"/>
                  </a:lnTo>
                  <a:lnTo>
                    <a:pt x="107" y="622"/>
                  </a:lnTo>
                  <a:lnTo>
                    <a:pt x="102" y="622"/>
                  </a:lnTo>
                  <a:lnTo>
                    <a:pt x="102" y="622"/>
                  </a:lnTo>
                  <a:lnTo>
                    <a:pt x="102" y="625"/>
                  </a:lnTo>
                  <a:lnTo>
                    <a:pt x="102" y="627"/>
                  </a:lnTo>
                  <a:lnTo>
                    <a:pt x="104" y="629"/>
                  </a:lnTo>
                  <a:lnTo>
                    <a:pt x="109" y="634"/>
                  </a:lnTo>
                  <a:lnTo>
                    <a:pt x="114" y="641"/>
                  </a:lnTo>
                  <a:lnTo>
                    <a:pt x="116" y="646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9" y="637"/>
                  </a:lnTo>
                  <a:lnTo>
                    <a:pt x="119" y="632"/>
                  </a:lnTo>
                  <a:lnTo>
                    <a:pt x="119" y="632"/>
                  </a:lnTo>
                  <a:lnTo>
                    <a:pt x="119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3" y="627"/>
                  </a:lnTo>
                  <a:lnTo>
                    <a:pt x="133" y="627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5" y="622"/>
                  </a:lnTo>
                  <a:lnTo>
                    <a:pt x="147" y="625"/>
                  </a:lnTo>
                  <a:lnTo>
                    <a:pt x="147" y="625"/>
                  </a:lnTo>
                  <a:lnTo>
                    <a:pt x="149" y="625"/>
                  </a:lnTo>
                  <a:lnTo>
                    <a:pt x="149" y="625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4" y="629"/>
                  </a:lnTo>
                  <a:lnTo>
                    <a:pt x="154" y="629"/>
                  </a:lnTo>
                  <a:lnTo>
                    <a:pt x="156" y="632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6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5" y="651"/>
                  </a:lnTo>
                  <a:lnTo>
                    <a:pt x="178" y="651"/>
                  </a:lnTo>
                  <a:lnTo>
                    <a:pt x="178" y="653"/>
                  </a:lnTo>
                  <a:lnTo>
                    <a:pt x="180" y="653"/>
                  </a:lnTo>
                  <a:lnTo>
                    <a:pt x="180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5" y="660"/>
                  </a:lnTo>
                  <a:lnTo>
                    <a:pt x="185" y="660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7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1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85" y="646"/>
                  </a:lnTo>
                  <a:lnTo>
                    <a:pt x="187" y="646"/>
                  </a:lnTo>
                  <a:lnTo>
                    <a:pt x="187" y="644"/>
                  </a:lnTo>
                  <a:lnTo>
                    <a:pt x="187" y="641"/>
                  </a:lnTo>
                  <a:lnTo>
                    <a:pt x="185" y="639"/>
                  </a:lnTo>
                  <a:lnTo>
                    <a:pt x="185" y="637"/>
                  </a:lnTo>
                  <a:lnTo>
                    <a:pt x="187" y="629"/>
                  </a:lnTo>
                  <a:lnTo>
                    <a:pt x="187" y="615"/>
                  </a:lnTo>
                  <a:lnTo>
                    <a:pt x="187" y="615"/>
                  </a:lnTo>
                  <a:lnTo>
                    <a:pt x="199" y="606"/>
                  </a:lnTo>
                  <a:lnTo>
                    <a:pt x="201" y="603"/>
                  </a:lnTo>
                  <a:lnTo>
                    <a:pt x="211" y="589"/>
                  </a:lnTo>
                  <a:lnTo>
                    <a:pt x="213" y="577"/>
                  </a:lnTo>
                  <a:lnTo>
                    <a:pt x="213" y="575"/>
                  </a:lnTo>
                  <a:lnTo>
                    <a:pt x="213" y="563"/>
                  </a:lnTo>
                  <a:lnTo>
                    <a:pt x="216" y="563"/>
                  </a:lnTo>
                  <a:lnTo>
                    <a:pt x="218" y="563"/>
                  </a:lnTo>
                  <a:lnTo>
                    <a:pt x="218" y="561"/>
                  </a:lnTo>
                  <a:lnTo>
                    <a:pt x="227" y="554"/>
                  </a:lnTo>
                  <a:lnTo>
                    <a:pt x="230" y="551"/>
                  </a:lnTo>
                  <a:lnTo>
                    <a:pt x="232" y="551"/>
                  </a:lnTo>
                  <a:lnTo>
                    <a:pt x="239" y="549"/>
                  </a:lnTo>
                  <a:lnTo>
                    <a:pt x="249" y="547"/>
                  </a:lnTo>
                  <a:lnTo>
                    <a:pt x="251" y="547"/>
                  </a:lnTo>
                  <a:lnTo>
                    <a:pt x="253" y="547"/>
                  </a:lnTo>
                  <a:lnTo>
                    <a:pt x="253" y="549"/>
                  </a:lnTo>
                  <a:lnTo>
                    <a:pt x="256" y="549"/>
                  </a:lnTo>
                  <a:lnTo>
                    <a:pt x="258" y="549"/>
                  </a:lnTo>
                  <a:lnTo>
                    <a:pt x="263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5" y="547"/>
                  </a:lnTo>
                  <a:lnTo>
                    <a:pt x="275" y="547"/>
                  </a:lnTo>
                  <a:lnTo>
                    <a:pt x="277" y="547"/>
                  </a:lnTo>
                  <a:lnTo>
                    <a:pt x="277" y="544"/>
                  </a:lnTo>
                  <a:lnTo>
                    <a:pt x="277" y="542"/>
                  </a:lnTo>
                  <a:lnTo>
                    <a:pt x="280" y="542"/>
                  </a:lnTo>
                  <a:lnTo>
                    <a:pt x="287" y="540"/>
                  </a:lnTo>
                  <a:lnTo>
                    <a:pt x="289" y="542"/>
                  </a:lnTo>
                  <a:lnTo>
                    <a:pt x="303" y="547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4"/>
                  </a:lnTo>
                  <a:lnTo>
                    <a:pt x="324" y="551"/>
                  </a:lnTo>
                  <a:lnTo>
                    <a:pt x="324" y="551"/>
                  </a:lnTo>
                  <a:lnTo>
                    <a:pt x="327" y="551"/>
                  </a:lnTo>
                  <a:lnTo>
                    <a:pt x="329" y="551"/>
                  </a:lnTo>
                  <a:lnTo>
                    <a:pt x="332" y="554"/>
                  </a:lnTo>
                  <a:lnTo>
                    <a:pt x="341" y="561"/>
                  </a:lnTo>
                  <a:lnTo>
                    <a:pt x="348" y="570"/>
                  </a:lnTo>
                  <a:lnTo>
                    <a:pt x="353" y="580"/>
                  </a:lnTo>
                  <a:lnTo>
                    <a:pt x="355" y="582"/>
                  </a:lnTo>
                  <a:lnTo>
                    <a:pt x="358" y="584"/>
                  </a:lnTo>
                  <a:lnTo>
                    <a:pt x="360" y="58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5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7" y="582"/>
                  </a:lnTo>
                  <a:lnTo>
                    <a:pt x="379" y="582"/>
                  </a:lnTo>
                  <a:lnTo>
                    <a:pt x="384" y="582"/>
                  </a:lnTo>
                  <a:lnTo>
                    <a:pt x="386" y="582"/>
                  </a:lnTo>
                  <a:lnTo>
                    <a:pt x="388" y="582"/>
                  </a:lnTo>
                  <a:lnTo>
                    <a:pt x="407" y="570"/>
                  </a:lnTo>
                  <a:lnTo>
                    <a:pt x="407" y="570"/>
                  </a:lnTo>
                  <a:lnTo>
                    <a:pt x="410" y="570"/>
                  </a:lnTo>
                  <a:lnTo>
                    <a:pt x="424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5"/>
                  </a:lnTo>
                  <a:lnTo>
                    <a:pt x="429" y="575"/>
                  </a:lnTo>
                  <a:lnTo>
                    <a:pt x="431" y="577"/>
                  </a:lnTo>
                  <a:lnTo>
                    <a:pt x="431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6" y="580"/>
                  </a:lnTo>
                  <a:lnTo>
                    <a:pt x="440" y="584"/>
                  </a:lnTo>
                  <a:lnTo>
                    <a:pt x="440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5" y="584"/>
                  </a:lnTo>
                  <a:lnTo>
                    <a:pt x="445" y="584"/>
                  </a:lnTo>
                  <a:lnTo>
                    <a:pt x="448" y="584"/>
                  </a:lnTo>
                  <a:lnTo>
                    <a:pt x="448" y="584"/>
                  </a:lnTo>
                  <a:lnTo>
                    <a:pt x="450" y="587"/>
                  </a:lnTo>
                  <a:lnTo>
                    <a:pt x="452" y="589"/>
                  </a:lnTo>
                  <a:lnTo>
                    <a:pt x="452" y="592"/>
                  </a:lnTo>
                  <a:lnTo>
                    <a:pt x="455" y="592"/>
                  </a:lnTo>
                  <a:lnTo>
                    <a:pt x="457" y="594"/>
                  </a:lnTo>
                  <a:lnTo>
                    <a:pt x="471" y="596"/>
                  </a:lnTo>
                  <a:lnTo>
                    <a:pt x="471" y="596"/>
                  </a:lnTo>
                  <a:lnTo>
                    <a:pt x="488" y="599"/>
                  </a:lnTo>
                  <a:lnTo>
                    <a:pt x="490" y="599"/>
                  </a:lnTo>
                  <a:lnTo>
                    <a:pt x="492" y="599"/>
                  </a:lnTo>
                  <a:lnTo>
                    <a:pt x="492" y="599"/>
                  </a:lnTo>
                  <a:lnTo>
                    <a:pt x="504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16" y="587"/>
                  </a:lnTo>
                  <a:lnTo>
                    <a:pt x="518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2"/>
                  </a:lnTo>
                  <a:lnTo>
                    <a:pt x="521" y="582"/>
                  </a:lnTo>
                  <a:lnTo>
                    <a:pt x="523" y="580"/>
                  </a:lnTo>
                  <a:lnTo>
                    <a:pt x="533" y="575"/>
                  </a:lnTo>
                  <a:lnTo>
                    <a:pt x="535" y="575"/>
                  </a:lnTo>
                  <a:lnTo>
                    <a:pt x="561" y="568"/>
                  </a:lnTo>
                  <a:lnTo>
                    <a:pt x="563" y="568"/>
                  </a:lnTo>
                  <a:lnTo>
                    <a:pt x="568" y="568"/>
                  </a:lnTo>
                  <a:lnTo>
                    <a:pt x="578" y="568"/>
                  </a:lnTo>
                  <a:lnTo>
                    <a:pt x="604" y="568"/>
                  </a:lnTo>
                  <a:lnTo>
                    <a:pt x="620" y="573"/>
                  </a:lnTo>
                  <a:lnTo>
                    <a:pt x="625" y="575"/>
                  </a:lnTo>
                  <a:lnTo>
                    <a:pt x="632" y="580"/>
                  </a:lnTo>
                  <a:lnTo>
                    <a:pt x="637" y="582"/>
                  </a:lnTo>
                  <a:lnTo>
                    <a:pt x="637" y="582"/>
                  </a:lnTo>
                  <a:lnTo>
                    <a:pt x="639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4" y="582"/>
                  </a:lnTo>
                  <a:lnTo>
                    <a:pt x="644" y="582"/>
                  </a:lnTo>
                  <a:lnTo>
                    <a:pt x="646" y="582"/>
                  </a:lnTo>
                  <a:lnTo>
                    <a:pt x="649" y="582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3" y="584"/>
                  </a:lnTo>
                  <a:lnTo>
                    <a:pt x="653" y="584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60" y="584"/>
                  </a:lnTo>
                  <a:lnTo>
                    <a:pt x="660" y="584"/>
                  </a:lnTo>
                  <a:lnTo>
                    <a:pt x="660" y="582"/>
                  </a:lnTo>
                  <a:lnTo>
                    <a:pt x="660" y="582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5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82" y="563"/>
                  </a:lnTo>
                  <a:lnTo>
                    <a:pt x="682" y="561"/>
                  </a:lnTo>
                  <a:lnTo>
                    <a:pt x="682" y="563"/>
                  </a:lnTo>
                  <a:lnTo>
                    <a:pt x="684" y="561"/>
                  </a:lnTo>
                  <a:lnTo>
                    <a:pt x="689" y="558"/>
                  </a:lnTo>
                  <a:lnTo>
                    <a:pt x="689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58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696" y="561"/>
                  </a:lnTo>
                  <a:lnTo>
                    <a:pt x="696" y="561"/>
                  </a:lnTo>
                  <a:lnTo>
                    <a:pt x="696" y="558"/>
                  </a:lnTo>
                  <a:lnTo>
                    <a:pt x="698" y="558"/>
                  </a:lnTo>
                  <a:lnTo>
                    <a:pt x="698" y="558"/>
                  </a:lnTo>
                  <a:lnTo>
                    <a:pt x="701" y="558"/>
                  </a:lnTo>
                  <a:lnTo>
                    <a:pt x="698" y="558"/>
                  </a:lnTo>
                  <a:lnTo>
                    <a:pt x="698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4"/>
                  </a:lnTo>
                  <a:lnTo>
                    <a:pt x="701" y="554"/>
                  </a:lnTo>
                  <a:lnTo>
                    <a:pt x="703" y="551"/>
                  </a:lnTo>
                  <a:lnTo>
                    <a:pt x="705" y="551"/>
                  </a:lnTo>
                  <a:lnTo>
                    <a:pt x="703" y="551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20" y="551"/>
                  </a:lnTo>
                  <a:lnTo>
                    <a:pt x="720" y="549"/>
                  </a:lnTo>
                  <a:lnTo>
                    <a:pt x="720" y="547"/>
                  </a:lnTo>
                  <a:lnTo>
                    <a:pt x="717" y="544"/>
                  </a:lnTo>
                  <a:lnTo>
                    <a:pt x="717" y="544"/>
                  </a:lnTo>
                  <a:lnTo>
                    <a:pt x="717" y="542"/>
                  </a:lnTo>
                  <a:lnTo>
                    <a:pt x="717" y="540"/>
                  </a:lnTo>
                  <a:lnTo>
                    <a:pt x="717" y="537"/>
                  </a:lnTo>
                  <a:lnTo>
                    <a:pt x="717" y="537"/>
                  </a:lnTo>
                  <a:lnTo>
                    <a:pt x="717" y="535"/>
                  </a:lnTo>
                  <a:lnTo>
                    <a:pt x="715" y="532"/>
                  </a:lnTo>
                  <a:lnTo>
                    <a:pt x="715" y="530"/>
                  </a:lnTo>
                  <a:lnTo>
                    <a:pt x="715" y="530"/>
                  </a:lnTo>
                  <a:lnTo>
                    <a:pt x="715" y="528"/>
                  </a:lnTo>
                  <a:lnTo>
                    <a:pt x="715" y="525"/>
                  </a:lnTo>
                  <a:lnTo>
                    <a:pt x="715" y="525"/>
                  </a:lnTo>
                  <a:lnTo>
                    <a:pt x="713" y="523"/>
                  </a:lnTo>
                  <a:lnTo>
                    <a:pt x="713" y="521"/>
                  </a:lnTo>
                  <a:lnTo>
                    <a:pt x="713" y="518"/>
                  </a:lnTo>
                  <a:lnTo>
                    <a:pt x="710" y="513"/>
                  </a:lnTo>
                  <a:lnTo>
                    <a:pt x="710" y="511"/>
                  </a:lnTo>
                  <a:lnTo>
                    <a:pt x="713" y="509"/>
                  </a:lnTo>
                  <a:lnTo>
                    <a:pt x="715" y="506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20" y="506"/>
                  </a:lnTo>
                  <a:lnTo>
                    <a:pt x="720" y="506"/>
                  </a:lnTo>
                  <a:lnTo>
                    <a:pt x="722" y="504"/>
                  </a:lnTo>
                  <a:lnTo>
                    <a:pt x="722" y="504"/>
                  </a:lnTo>
                  <a:lnTo>
                    <a:pt x="722" y="502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7"/>
                  </a:lnTo>
                  <a:lnTo>
                    <a:pt x="724" y="497"/>
                  </a:lnTo>
                  <a:lnTo>
                    <a:pt x="724" y="495"/>
                  </a:lnTo>
                  <a:lnTo>
                    <a:pt x="727" y="495"/>
                  </a:lnTo>
                  <a:lnTo>
                    <a:pt x="727" y="495"/>
                  </a:lnTo>
                  <a:lnTo>
                    <a:pt x="729" y="495"/>
                  </a:lnTo>
                  <a:lnTo>
                    <a:pt x="729" y="495"/>
                  </a:lnTo>
                  <a:lnTo>
                    <a:pt x="729" y="492"/>
                  </a:lnTo>
                  <a:lnTo>
                    <a:pt x="727" y="490"/>
                  </a:lnTo>
                  <a:lnTo>
                    <a:pt x="727" y="490"/>
                  </a:lnTo>
                  <a:lnTo>
                    <a:pt x="727" y="487"/>
                  </a:lnTo>
                  <a:lnTo>
                    <a:pt x="727" y="487"/>
                  </a:lnTo>
                  <a:lnTo>
                    <a:pt x="729" y="485"/>
                  </a:lnTo>
                  <a:lnTo>
                    <a:pt x="731" y="480"/>
                  </a:lnTo>
                  <a:lnTo>
                    <a:pt x="731" y="478"/>
                  </a:lnTo>
                  <a:lnTo>
                    <a:pt x="734" y="476"/>
                  </a:lnTo>
                  <a:lnTo>
                    <a:pt x="734" y="473"/>
                  </a:lnTo>
                  <a:lnTo>
                    <a:pt x="736" y="471"/>
                  </a:lnTo>
                  <a:lnTo>
                    <a:pt x="739" y="469"/>
                  </a:lnTo>
                  <a:lnTo>
                    <a:pt x="739" y="466"/>
                  </a:lnTo>
                  <a:lnTo>
                    <a:pt x="741" y="464"/>
                  </a:lnTo>
                  <a:lnTo>
                    <a:pt x="743" y="461"/>
                  </a:lnTo>
                  <a:lnTo>
                    <a:pt x="743" y="461"/>
                  </a:lnTo>
                  <a:lnTo>
                    <a:pt x="746" y="459"/>
                  </a:lnTo>
                  <a:lnTo>
                    <a:pt x="748" y="457"/>
                  </a:lnTo>
                  <a:lnTo>
                    <a:pt x="748" y="454"/>
                  </a:lnTo>
                  <a:lnTo>
                    <a:pt x="750" y="452"/>
                  </a:lnTo>
                  <a:lnTo>
                    <a:pt x="753" y="450"/>
                  </a:lnTo>
                  <a:lnTo>
                    <a:pt x="755" y="447"/>
                  </a:lnTo>
                  <a:lnTo>
                    <a:pt x="755" y="445"/>
                  </a:lnTo>
                  <a:lnTo>
                    <a:pt x="757" y="442"/>
                  </a:lnTo>
                  <a:lnTo>
                    <a:pt x="760" y="440"/>
                  </a:lnTo>
                  <a:lnTo>
                    <a:pt x="760" y="438"/>
                  </a:lnTo>
                  <a:lnTo>
                    <a:pt x="762" y="435"/>
                  </a:lnTo>
                  <a:lnTo>
                    <a:pt x="767" y="431"/>
                  </a:lnTo>
                  <a:lnTo>
                    <a:pt x="769" y="428"/>
                  </a:lnTo>
                  <a:lnTo>
                    <a:pt x="772" y="426"/>
                  </a:lnTo>
                  <a:lnTo>
                    <a:pt x="774" y="424"/>
                  </a:lnTo>
                  <a:lnTo>
                    <a:pt x="776" y="419"/>
                  </a:lnTo>
                  <a:lnTo>
                    <a:pt x="781" y="416"/>
                  </a:lnTo>
                  <a:lnTo>
                    <a:pt x="783" y="414"/>
                  </a:lnTo>
                  <a:lnTo>
                    <a:pt x="786" y="409"/>
                  </a:lnTo>
                  <a:lnTo>
                    <a:pt x="788" y="407"/>
                  </a:lnTo>
                  <a:lnTo>
                    <a:pt x="793" y="402"/>
                  </a:lnTo>
                  <a:lnTo>
                    <a:pt x="795" y="400"/>
                  </a:lnTo>
                  <a:lnTo>
                    <a:pt x="798" y="398"/>
                  </a:lnTo>
                  <a:lnTo>
                    <a:pt x="802" y="393"/>
                  </a:lnTo>
                  <a:lnTo>
                    <a:pt x="805" y="390"/>
                  </a:lnTo>
                  <a:lnTo>
                    <a:pt x="807" y="388"/>
                  </a:lnTo>
                  <a:lnTo>
                    <a:pt x="810" y="383"/>
                  </a:lnTo>
                  <a:lnTo>
                    <a:pt x="814" y="381"/>
                  </a:lnTo>
                  <a:lnTo>
                    <a:pt x="817" y="379"/>
                  </a:lnTo>
                  <a:lnTo>
                    <a:pt x="819" y="376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1"/>
                  </a:lnTo>
                  <a:lnTo>
                    <a:pt x="819" y="369"/>
                  </a:lnTo>
                  <a:lnTo>
                    <a:pt x="819" y="367"/>
                  </a:lnTo>
                  <a:lnTo>
                    <a:pt x="819" y="364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1" y="355"/>
                  </a:lnTo>
                  <a:lnTo>
                    <a:pt x="821" y="353"/>
                  </a:lnTo>
                  <a:lnTo>
                    <a:pt x="821" y="348"/>
                  </a:lnTo>
                  <a:lnTo>
                    <a:pt x="821" y="345"/>
                  </a:lnTo>
                  <a:lnTo>
                    <a:pt x="821" y="343"/>
                  </a:lnTo>
                  <a:lnTo>
                    <a:pt x="821" y="341"/>
                  </a:lnTo>
                  <a:lnTo>
                    <a:pt x="821" y="338"/>
                  </a:lnTo>
                  <a:lnTo>
                    <a:pt x="821" y="336"/>
                  </a:lnTo>
                  <a:lnTo>
                    <a:pt x="824" y="334"/>
                  </a:lnTo>
                  <a:lnTo>
                    <a:pt x="824" y="331"/>
                  </a:lnTo>
                  <a:lnTo>
                    <a:pt x="824" y="329"/>
                  </a:lnTo>
                  <a:lnTo>
                    <a:pt x="824" y="327"/>
                  </a:lnTo>
                  <a:lnTo>
                    <a:pt x="824" y="324"/>
                  </a:lnTo>
                  <a:lnTo>
                    <a:pt x="824" y="322"/>
                  </a:lnTo>
                  <a:lnTo>
                    <a:pt x="824" y="319"/>
                  </a:lnTo>
                  <a:lnTo>
                    <a:pt x="824" y="317"/>
                  </a:lnTo>
                  <a:lnTo>
                    <a:pt x="824" y="312"/>
                  </a:lnTo>
                  <a:lnTo>
                    <a:pt x="824" y="312"/>
                  </a:lnTo>
                  <a:lnTo>
                    <a:pt x="824" y="310"/>
                  </a:lnTo>
                  <a:lnTo>
                    <a:pt x="824" y="308"/>
                  </a:lnTo>
                  <a:lnTo>
                    <a:pt x="826" y="305"/>
                  </a:lnTo>
                  <a:lnTo>
                    <a:pt x="826" y="303"/>
                  </a:lnTo>
                  <a:lnTo>
                    <a:pt x="826" y="300"/>
                  </a:lnTo>
                  <a:lnTo>
                    <a:pt x="826" y="298"/>
                  </a:lnTo>
                  <a:lnTo>
                    <a:pt x="826" y="296"/>
                  </a:lnTo>
                  <a:lnTo>
                    <a:pt x="826" y="293"/>
                  </a:lnTo>
                  <a:lnTo>
                    <a:pt x="826" y="291"/>
                  </a:lnTo>
                  <a:lnTo>
                    <a:pt x="826" y="289"/>
                  </a:lnTo>
                  <a:lnTo>
                    <a:pt x="826" y="286"/>
                  </a:lnTo>
                  <a:lnTo>
                    <a:pt x="826" y="282"/>
                  </a:lnTo>
                  <a:lnTo>
                    <a:pt x="826" y="279"/>
                  </a:lnTo>
                  <a:lnTo>
                    <a:pt x="828" y="277"/>
                  </a:lnTo>
                  <a:lnTo>
                    <a:pt x="828" y="274"/>
                  </a:lnTo>
                  <a:lnTo>
                    <a:pt x="828" y="272"/>
                  </a:lnTo>
                  <a:lnTo>
                    <a:pt x="828" y="270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8" y="263"/>
                  </a:lnTo>
                  <a:lnTo>
                    <a:pt x="828" y="260"/>
                  </a:lnTo>
                  <a:lnTo>
                    <a:pt x="828" y="258"/>
                  </a:lnTo>
                  <a:lnTo>
                    <a:pt x="828" y="256"/>
                  </a:lnTo>
                  <a:lnTo>
                    <a:pt x="828" y="253"/>
                  </a:lnTo>
                  <a:lnTo>
                    <a:pt x="831" y="248"/>
                  </a:lnTo>
                  <a:lnTo>
                    <a:pt x="831" y="246"/>
                  </a:lnTo>
                  <a:lnTo>
                    <a:pt x="831" y="244"/>
                  </a:lnTo>
                  <a:lnTo>
                    <a:pt x="831" y="241"/>
                  </a:lnTo>
                  <a:lnTo>
                    <a:pt x="831" y="239"/>
                  </a:lnTo>
                  <a:lnTo>
                    <a:pt x="831" y="237"/>
                  </a:lnTo>
                  <a:lnTo>
                    <a:pt x="831" y="234"/>
                  </a:lnTo>
                  <a:lnTo>
                    <a:pt x="831" y="232"/>
                  </a:lnTo>
                  <a:lnTo>
                    <a:pt x="831" y="229"/>
                  </a:lnTo>
                  <a:lnTo>
                    <a:pt x="831" y="227"/>
                  </a:lnTo>
                  <a:lnTo>
                    <a:pt x="831" y="225"/>
                  </a:lnTo>
                  <a:lnTo>
                    <a:pt x="833" y="220"/>
                  </a:lnTo>
                  <a:lnTo>
                    <a:pt x="833" y="218"/>
                  </a:lnTo>
                  <a:lnTo>
                    <a:pt x="833" y="215"/>
                  </a:lnTo>
                  <a:lnTo>
                    <a:pt x="833" y="213"/>
                  </a:lnTo>
                  <a:lnTo>
                    <a:pt x="833" y="211"/>
                  </a:lnTo>
                  <a:lnTo>
                    <a:pt x="833" y="208"/>
                  </a:lnTo>
                  <a:lnTo>
                    <a:pt x="833" y="206"/>
                  </a:lnTo>
                  <a:lnTo>
                    <a:pt x="836" y="201"/>
                  </a:lnTo>
                  <a:lnTo>
                    <a:pt x="836" y="201"/>
                  </a:lnTo>
                  <a:lnTo>
                    <a:pt x="838" y="196"/>
                  </a:lnTo>
                  <a:lnTo>
                    <a:pt x="840" y="192"/>
                  </a:lnTo>
                  <a:lnTo>
                    <a:pt x="843" y="189"/>
                  </a:lnTo>
                  <a:lnTo>
                    <a:pt x="845" y="185"/>
                  </a:lnTo>
                  <a:lnTo>
                    <a:pt x="845" y="182"/>
                  </a:lnTo>
                  <a:lnTo>
                    <a:pt x="845" y="182"/>
                  </a:lnTo>
                  <a:lnTo>
                    <a:pt x="845" y="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6067833" y="5489175"/>
              <a:ext cx="245668" cy="235828"/>
            </a:xfrm>
            <a:custGeom>
              <a:avLst/>
              <a:gdLst>
                <a:gd name="T0" fmla="*/ 717 w 724"/>
                <a:gd name="T1" fmla="*/ 42 h 695"/>
                <a:gd name="T2" fmla="*/ 710 w 724"/>
                <a:gd name="T3" fmla="*/ 35 h 695"/>
                <a:gd name="T4" fmla="*/ 691 w 724"/>
                <a:gd name="T5" fmla="*/ 33 h 695"/>
                <a:gd name="T6" fmla="*/ 672 w 724"/>
                <a:gd name="T7" fmla="*/ 30 h 695"/>
                <a:gd name="T8" fmla="*/ 634 w 724"/>
                <a:gd name="T9" fmla="*/ 37 h 695"/>
                <a:gd name="T10" fmla="*/ 516 w 724"/>
                <a:gd name="T11" fmla="*/ 59 h 695"/>
                <a:gd name="T12" fmla="*/ 485 w 724"/>
                <a:gd name="T13" fmla="*/ 59 h 695"/>
                <a:gd name="T14" fmla="*/ 466 w 724"/>
                <a:gd name="T15" fmla="*/ 52 h 695"/>
                <a:gd name="T16" fmla="*/ 442 w 724"/>
                <a:gd name="T17" fmla="*/ 52 h 695"/>
                <a:gd name="T18" fmla="*/ 400 w 724"/>
                <a:gd name="T19" fmla="*/ 47 h 695"/>
                <a:gd name="T20" fmla="*/ 367 w 724"/>
                <a:gd name="T21" fmla="*/ 33 h 695"/>
                <a:gd name="T22" fmla="*/ 298 w 724"/>
                <a:gd name="T23" fmla="*/ 26 h 695"/>
                <a:gd name="T24" fmla="*/ 130 w 724"/>
                <a:gd name="T25" fmla="*/ 26 h 695"/>
                <a:gd name="T26" fmla="*/ 102 w 724"/>
                <a:gd name="T27" fmla="*/ 14 h 695"/>
                <a:gd name="T28" fmla="*/ 83 w 724"/>
                <a:gd name="T29" fmla="*/ 2 h 695"/>
                <a:gd name="T30" fmla="*/ 61 w 724"/>
                <a:gd name="T31" fmla="*/ 7 h 695"/>
                <a:gd name="T32" fmla="*/ 40 w 724"/>
                <a:gd name="T33" fmla="*/ 16 h 695"/>
                <a:gd name="T34" fmla="*/ 24 w 724"/>
                <a:gd name="T35" fmla="*/ 11 h 695"/>
                <a:gd name="T36" fmla="*/ 7 w 724"/>
                <a:gd name="T37" fmla="*/ 18 h 695"/>
                <a:gd name="T38" fmla="*/ 7 w 724"/>
                <a:gd name="T39" fmla="*/ 68 h 695"/>
                <a:gd name="T40" fmla="*/ 31 w 724"/>
                <a:gd name="T41" fmla="*/ 99 h 695"/>
                <a:gd name="T42" fmla="*/ 59 w 724"/>
                <a:gd name="T43" fmla="*/ 146 h 695"/>
                <a:gd name="T44" fmla="*/ 90 w 724"/>
                <a:gd name="T45" fmla="*/ 220 h 695"/>
                <a:gd name="T46" fmla="*/ 121 w 724"/>
                <a:gd name="T47" fmla="*/ 272 h 695"/>
                <a:gd name="T48" fmla="*/ 151 w 724"/>
                <a:gd name="T49" fmla="*/ 324 h 695"/>
                <a:gd name="T50" fmla="*/ 147 w 724"/>
                <a:gd name="T51" fmla="*/ 336 h 695"/>
                <a:gd name="T52" fmla="*/ 149 w 724"/>
                <a:gd name="T53" fmla="*/ 364 h 695"/>
                <a:gd name="T54" fmla="*/ 149 w 724"/>
                <a:gd name="T55" fmla="*/ 397 h 695"/>
                <a:gd name="T56" fmla="*/ 156 w 724"/>
                <a:gd name="T57" fmla="*/ 430 h 695"/>
                <a:gd name="T58" fmla="*/ 165 w 724"/>
                <a:gd name="T59" fmla="*/ 475 h 695"/>
                <a:gd name="T60" fmla="*/ 170 w 724"/>
                <a:gd name="T61" fmla="*/ 508 h 695"/>
                <a:gd name="T62" fmla="*/ 177 w 724"/>
                <a:gd name="T63" fmla="*/ 539 h 695"/>
                <a:gd name="T64" fmla="*/ 180 w 724"/>
                <a:gd name="T65" fmla="*/ 558 h 695"/>
                <a:gd name="T66" fmla="*/ 189 w 724"/>
                <a:gd name="T67" fmla="*/ 575 h 695"/>
                <a:gd name="T68" fmla="*/ 199 w 724"/>
                <a:gd name="T69" fmla="*/ 605 h 695"/>
                <a:gd name="T70" fmla="*/ 220 w 724"/>
                <a:gd name="T71" fmla="*/ 643 h 695"/>
                <a:gd name="T72" fmla="*/ 258 w 724"/>
                <a:gd name="T73" fmla="*/ 672 h 695"/>
                <a:gd name="T74" fmla="*/ 272 w 724"/>
                <a:gd name="T75" fmla="*/ 660 h 695"/>
                <a:gd name="T76" fmla="*/ 274 w 724"/>
                <a:gd name="T77" fmla="*/ 650 h 695"/>
                <a:gd name="T78" fmla="*/ 281 w 724"/>
                <a:gd name="T79" fmla="*/ 641 h 695"/>
                <a:gd name="T80" fmla="*/ 293 w 724"/>
                <a:gd name="T81" fmla="*/ 653 h 695"/>
                <a:gd name="T82" fmla="*/ 303 w 724"/>
                <a:gd name="T83" fmla="*/ 665 h 695"/>
                <a:gd name="T84" fmla="*/ 312 w 724"/>
                <a:gd name="T85" fmla="*/ 679 h 695"/>
                <a:gd name="T86" fmla="*/ 345 w 724"/>
                <a:gd name="T87" fmla="*/ 693 h 695"/>
                <a:gd name="T88" fmla="*/ 367 w 724"/>
                <a:gd name="T89" fmla="*/ 691 h 695"/>
                <a:gd name="T90" fmla="*/ 404 w 724"/>
                <a:gd name="T91" fmla="*/ 691 h 695"/>
                <a:gd name="T92" fmla="*/ 419 w 724"/>
                <a:gd name="T93" fmla="*/ 674 h 695"/>
                <a:gd name="T94" fmla="*/ 440 w 724"/>
                <a:gd name="T95" fmla="*/ 665 h 695"/>
                <a:gd name="T96" fmla="*/ 442 w 724"/>
                <a:gd name="T97" fmla="*/ 527 h 695"/>
                <a:gd name="T98" fmla="*/ 442 w 724"/>
                <a:gd name="T99" fmla="*/ 376 h 695"/>
                <a:gd name="T100" fmla="*/ 497 w 724"/>
                <a:gd name="T101" fmla="*/ 267 h 695"/>
                <a:gd name="T102" fmla="*/ 497 w 724"/>
                <a:gd name="T103" fmla="*/ 194 h 695"/>
                <a:gd name="T104" fmla="*/ 504 w 724"/>
                <a:gd name="T105" fmla="*/ 78 h 695"/>
                <a:gd name="T106" fmla="*/ 554 w 724"/>
                <a:gd name="T107" fmla="*/ 71 h 695"/>
                <a:gd name="T108" fmla="*/ 620 w 724"/>
                <a:gd name="T109" fmla="*/ 61 h 695"/>
                <a:gd name="T110" fmla="*/ 627 w 724"/>
                <a:gd name="T111" fmla="*/ 71 h 695"/>
                <a:gd name="T112" fmla="*/ 634 w 724"/>
                <a:gd name="T113" fmla="*/ 85 h 695"/>
                <a:gd name="T114" fmla="*/ 655 w 724"/>
                <a:gd name="T115" fmla="*/ 68 h 695"/>
                <a:gd name="T116" fmla="*/ 672 w 724"/>
                <a:gd name="T117" fmla="*/ 61 h 695"/>
                <a:gd name="T118" fmla="*/ 688 w 724"/>
                <a:gd name="T119" fmla="*/ 61 h 695"/>
                <a:gd name="T120" fmla="*/ 703 w 724"/>
                <a:gd name="T121" fmla="*/ 49 h 695"/>
                <a:gd name="T122" fmla="*/ 719 w 724"/>
                <a:gd name="T123" fmla="*/ 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4" h="695">
                  <a:moveTo>
                    <a:pt x="724" y="47"/>
                  </a:moveTo>
                  <a:lnTo>
                    <a:pt x="724" y="47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0"/>
                  </a:lnTo>
                  <a:lnTo>
                    <a:pt x="714" y="40"/>
                  </a:lnTo>
                  <a:lnTo>
                    <a:pt x="714" y="40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07" y="35"/>
                  </a:lnTo>
                  <a:lnTo>
                    <a:pt x="707" y="35"/>
                  </a:lnTo>
                  <a:lnTo>
                    <a:pt x="707" y="33"/>
                  </a:lnTo>
                  <a:lnTo>
                    <a:pt x="705" y="33"/>
                  </a:lnTo>
                  <a:lnTo>
                    <a:pt x="703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8" y="33"/>
                  </a:lnTo>
                  <a:lnTo>
                    <a:pt x="698" y="33"/>
                  </a:lnTo>
                  <a:lnTo>
                    <a:pt x="698" y="30"/>
                  </a:lnTo>
                  <a:lnTo>
                    <a:pt x="693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3"/>
                  </a:lnTo>
                  <a:lnTo>
                    <a:pt x="691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4" y="30"/>
                  </a:lnTo>
                  <a:lnTo>
                    <a:pt x="684" y="30"/>
                  </a:lnTo>
                  <a:lnTo>
                    <a:pt x="681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2" y="30"/>
                  </a:lnTo>
                  <a:lnTo>
                    <a:pt x="669" y="30"/>
                  </a:lnTo>
                  <a:lnTo>
                    <a:pt x="669" y="30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2" y="30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5" y="33"/>
                  </a:lnTo>
                  <a:lnTo>
                    <a:pt x="653" y="33"/>
                  </a:lnTo>
                  <a:lnTo>
                    <a:pt x="651" y="33"/>
                  </a:lnTo>
                  <a:lnTo>
                    <a:pt x="648" y="35"/>
                  </a:lnTo>
                  <a:lnTo>
                    <a:pt x="646" y="35"/>
                  </a:lnTo>
                  <a:lnTo>
                    <a:pt x="643" y="35"/>
                  </a:lnTo>
                  <a:lnTo>
                    <a:pt x="641" y="35"/>
                  </a:lnTo>
                  <a:lnTo>
                    <a:pt x="641" y="35"/>
                  </a:lnTo>
                  <a:lnTo>
                    <a:pt x="639" y="37"/>
                  </a:lnTo>
                  <a:lnTo>
                    <a:pt x="636" y="37"/>
                  </a:lnTo>
                  <a:lnTo>
                    <a:pt x="634" y="37"/>
                  </a:lnTo>
                  <a:lnTo>
                    <a:pt x="632" y="37"/>
                  </a:lnTo>
                  <a:lnTo>
                    <a:pt x="629" y="37"/>
                  </a:lnTo>
                  <a:lnTo>
                    <a:pt x="629" y="37"/>
                  </a:lnTo>
                  <a:lnTo>
                    <a:pt x="627" y="37"/>
                  </a:lnTo>
                  <a:lnTo>
                    <a:pt x="625" y="40"/>
                  </a:lnTo>
                  <a:lnTo>
                    <a:pt x="620" y="40"/>
                  </a:lnTo>
                  <a:lnTo>
                    <a:pt x="608" y="42"/>
                  </a:lnTo>
                  <a:lnTo>
                    <a:pt x="598" y="45"/>
                  </a:lnTo>
                  <a:lnTo>
                    <a:pt x="587" y="47"/>
                  </a:lnTo>
                  <a:lnTo>
                    <a:pt x="577" y="49"/>
                  </a:lnTo>
                  <a:lnTo>
                    <a:pt x="563" y="52"/>
                  </a:lnTo>
                  <a:lnTo>
                    <a:pt x="549" y="54"/>
                  </a:lnTo>
                  <a:lnTo>
                    <a:pt x="535" y="56"/>
                  </a:lnTo>
                  <a:lnTo>
                    <a:pt x="523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1" y="56"/>
                  </a:lnTo>
                  <a:lnTo>
                    <a:pt x="509" y="56"/>
                  </a:lnTo>
                  <a:lnTo>
                    <a:pt x="509" y="56"/>
                  </a:lnTo>
                  <a:lnTo>
                    <a:pt x="506" y="56"/>
                  </a:lnTo>
                  <a:lnTo>
                    <a:pt x="506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1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61"/>
                  </a:lnTo>
                  <a:lnTo>
                    <a:pt x="487" y="61"/>
                  </a:lnTo>
                  <a:lnTo>
                    <a:pt x="487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5" y="59"/>
                  </a:lnTo>
                  <a:lnTo>
                    <a:pt x="473" y="59"/>
                  </a:lnTo>
                  <a:lnTo>
                    <a:pt x="473" y="59"/>
                  </a:lnTo>
                  <a:lnTo>
                    <a:pt x="471" y="56"/>
                  </a:lnTo>
                  <a:lnTo>
                    <a:pt x="468" y="56"/>
                  </a:lnTo>
                  <a:lnTo>
                    <a:pt x="468" y="56"/>
                  </a:lnTo>
                  <a:lnTo>
                    <a:pt x="468" y="54"/>
                  </a:lnTo>
                  <a:lnTo>
                    <a:pt x="466" y="54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1" y="52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7" y="52"/>
                  </a:lnTo>
                  <a:lnTo>
                    <a:pt x="454" y="52"/>
                  </a:lnTo>
                  <a:lnTo>
                    <a:pt x="454" y="52"/>
                  </a:lnTo>
                  <a:lnTo>
                    <a:pt x="452" y="52"/>
                  </a:lnTo>
                  <a:lnTo>
                    <a:pt x="452" y="54"/>
                  </a:lnTo>
                  <a:lnTo>
                    <a:pt x="452" y="52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5" y="54"/>
                  </a:lnTo>
                  <a:lnTo>
                    <a:pt x="445" y="54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33" y="52"/>
                  </a:lnTo>
                  <a:lnTo>
                    <a:pt x="433" y="52"/>
                  </a:lnTo>
                  <a:lnTo>
                    <a:pt x="430" y="52"/>
                  </a:lnTo>
                  <a:lnTo>
                    <a:pt x="430" y="54"/>
                  </a:lnTo>
                  <a:lnTo>
                    <a:pt x="430" y="54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6" y="52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1" y="52"/>
                  </a:lnTo>
                  <a:lnTo>
                    <a:pt x="412" y="52"/>
                  </a:lnTo>
                  <a:lnTo>
                    <a:pt x="404" y="49"/>
                  </a:lnTo>
                  <a:lnTo>
                    <a:pt x="402" y="49"/>
                  </a:lnTo>
                  <a:lnTo>
                    <a:pt x="400" y="49"/>
                  </a:lnTo>
                  <a:lnTo>
                    <a:pt x="400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5" y="49"/>
                  </a:lnTo>
                  <a:lnTo>
                    <a:pt x="390" y="49"/>
                  </a:lnTo>
                  <a:lnTo>
                    <a:pt x="383" y="47"/>
                  </a:lnTo>
                  <a:lnTo>
                    <a:pt x="378" y="45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2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7" y="35"/>
                  </a:lnTo>
                  <a:lnTo>
                    <a:pt x="367" y="33"/>
                  </a:lnTo>
                  <a:lnTo>
                    <a:pt x="367" y="33"/>
                  </a:lnTo>
                  <a:lnTo>
                    <a:pt x="364" y="30"/>
                  </a:lnTo>
                  <a:lnTo>
                    <a:pt x="362" y="30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60" y="26"/>
                  </a:lnTo>
                  <a:lnTo>
                    <a:pt x="357" y="26"/>
                  </a:lnTo>
                  <a:lnTo>
                    <a:pt x="343" y="26"/>
                  </a:lnTo>
                  <a:lnTo>
                    <a:pt x="336" y="26"/>
                  </a:lnTo>
                  <a:lnTo>
                    <a:pt x="331" y="26"/>
                  </a:lnTo>
                  <a:lnTo>
                    <a:pt x="317" y="26"/>
                  </a:lnTo>
                  <a:lnTo>
                    <a:pt x="303" y="26"/>
                  </a:lnTo>
                  <a:lnTo>
                    <a:pt x="298" y="26"/>
                  </a:lnTo>
                  <a:lnTo>
                    <a:pt x="289" y="26"/>
                  </a:lnTo>
                  <a:lnTo>
                    <a:pt x="274" y="26"/>
                  </a:lnTo>
                  <a:lnTo>
                    <a:pt x="263" y="26"/>
                  </a:lnTo>
                  <a:lnTo>
                    <a:pt x="248" y="26"/>
                  </a:lnTo>
                  <a:lnTo>
                    <a:pt x="220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194" y="26"/>
                  </a:lnTo>
                  <a:lnTo>
                    <a:pt x="180" y="26"/>
                  </a:lnTo>
                  <a:lnTo>
                    <a:pt x="165" y="26"/>
                  </a:lnTo>
                  <a:lnTo>
                    <a:pt x="151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8" y="23"/>
                  </a:lnTo>
                  <a:lnTo>
                    <a:pt x="116" y="23"/>
                  </a:lnTo>
                  <a:lnTo>
                    <a:pt x="111" y="18"/>
                  </a:lnTo>
                  <a:lnTo>
                    <a:pt x="106" y="16"/>
                  </a:lnTo>
                  <a:lnTo>
                    <a:pt x="102" y="14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1" y="2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42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7" y="68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4" y="78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6" y="94"/>
                  </a:lnTo>
                  <a:lnTo>
                    <a:pt x="31" y="9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2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4" y="139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57" y="146"/>
                  </a:lnTo>
                  <a:lnTo>
                    <a:pt x="59" y="146"/>
                  </a:lnTo>
                  <a:lnTo>
                    <a:pt x="59" y="149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6" y="160"/>
                  </a:lnTo>
                  <a:lnTo>
                    <a:pt x="68" y="168"/>
                  </a:lnTo>
                  <a:lnTo>
                    <a:pt x="71" y="175"/>
                  </a:lnTo>
                  <a:lnTo>
                    <a:pt x="73" y="177"/>
                  </a:lnTo>
                  <a:lnTo>
                    <a:pt x="76" y="179"/>
                  </a:lnTo>
                  <a:lnTo>
                    <a:pt x="78" y="179"/>
                  </a:lnTo>
                  <a:lnTo>
                    <a:pt x="78" y="182"/>
                  </a:lnTo>
                  <a:lnTo>
                    <a:pt x="80" y="187"/>
                  </a:lnTo>
                  <a:lnTo>
                    <a:pt x="83" y="191"/>
                  </a:lnTo>
                  <a:lnTo>
                    <a:pt x="83" y="194"/>
                  </a:lnTo>
                  <a:lnTo>
                    <a:pt x="83" y="198"/>
                  </a:lnTo>
                  <a:lnTo>
                    <a:pt x="87" y="208"/>
                  </a:lnTo>
                  <a:lnTo>
                    <a:pt x="90" y="213"/>
                  </a:lnTo>
                  <a:lnTo>
                    <a:pt x="90" y="217"/>
                  </a:lnTo>
                  <a:lnTo>
                    <a:pt x="90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5" y="224"/>
                  </a:lnTo>
                  <a:lnTo>
                    <a:pt x="95" y="227"/>
                  </a:lnTo>
                  <a:lnTo>
                    <a:pt x="97" y="229"/>
                  </a:lnTo>
                  <a:lnTo>
                    <a:pt x="102" y="236"/>
                  </a:lnTo>
                  <a:lnTo>
                    <a:pt x="102" y="239"/>
                  </a:lnTo>
                  <a:lnTo>
                    <a:pt x="104" y="241"/>
                  </a:lnTo>
                  <a:lnTo>
                    <a:pt x="109" y="248"/>
                  </a:lnTo>
                  <a:lnTo>
                    <a:pt x="113" y="255"/>
                  </a:lnTo>
                  <a:lnTo>
                    <a:pt x="116" y="258"/>
                  </a:lnTo>
                  <a:lnTo>
                    <a:pt x="116" y="262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9"/>
                  </a:lnTo>
                  <a:lnTo>
                    <a:pt x="125" y="279"/>
                  </a:lnTo>
                  <a:lnTo>
                    <a:pt x="130" y="281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9" y="298"/>
                  </a:lnTo>
                  <a:lnTo>
                    <a:pt x="142" y="300"/>
                  </a:lnTo>
                  <a:lnTo>
                    <a:pt x="144" y="302"/>
                  </a:lnTo>
                  <a:lnTo>
                    <a:pt x="144" y="305"/>
                  </a:lnTo>
                  <a:lnTo>
                    <a:pt x="147" y="307"/>
                  </a:lnTo>
                  <a:lnTo>
                    <a:pt x="149" y="312"/>
                  </a:lnTo>
                  <a:lnTo>
                    <a:pt x="149" y="314"/>
                  </a:lnTo>
                  <a:lnTo>
                    <a:pt x="149" y="317"/>
                  </a:lnTo>
                  <a:lnTo>
                    <a:pt x="151" y="324"/>
                  </a:lnTo>
                  <a:lnTo>
                    <a:pt x="151" y="336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49" y="338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7" y="343"/>
                  </a:lnTo>
                  <a:lnTo>
                    <a:pt x="147" y="340"/>
                  </a:lnTo>
                  <a:lnTo>
                    <a:pt x="149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5"/>
                  </a:lnTo>
                  <a:lnTo>
                    <a:pt x="144" y="347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47" y="352"/>
                  </a:lnTo>
                  <a:lnTo>
                    <a:pt x="149" y="355"/>
                  </a:lnTo>
                  <a:lnTo>
                    <a:pt x="149" y="362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7" y="364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9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0"/>
                  </a:lnTo>
                  <a:lnTo>
                    <a:pt x="149" y="395"/>
                  </a:lnTo>
                  <a:lnTo>
                    <a:pt x="149" y="395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7" y="397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2"/>
                  </a:lnTo>
                  <a:lnTo>
                    <a:pt x="147" y="404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9" y="411"/>
                  </a:lnTo>
                  <a:lnTo>
                    <a:pt x="149" y="411"/>
                  </a:lnTo>
                  <a:lnTo>
                    <a:pt x="149" y="416"/>
                  </a:lnTo>
                  <a:lnTo>
                    <a:pt x="154" y="421"/>
                  </a:lnTo>
                  <a:lnTo>
                    <a:pt x="154" y="426"/>
                  </a:lnTo>
                  <a:lnTo>
                    <a:pt x="156" y="428"/>
                  </a:lnTo>
                  <a:lnTo>
                    <a:pt x="156" y="428"/>
                  </a:lnTo>
                  <a:lnTo>
                    <a:pt x="156" y="430"/>
                  </a:lnTo>
                  <a:lnTo>
                    <a:pt x="156" y="430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6" y="435"/>
                  </a:lnTo>
                  <a:lnTo>
                    <a:pt x="158" y="437"/>
                  </a:lnTo>
                  <a:lnTo>
                    <a:pt x="161" y="440"/>
                  </a:lnTo>
                  <a:lnTo>
                    <a:pt x="161" y="442"/>
                  </a:lnTo>
                  <a:lnTo>
                    <a:pt x="163" y="447"/>
                  </a:lnTo>
                  <a:lnTo>
                    <a:pt x="165" y="449"/>
                  </a:lnTo>
                  <a:lnTo>
                    <a:pt x="165" y="454"/>
                  </a:lnTo>
                  <a:lnTo>
                    <a:pt x="165" y="456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63"/>
                  </a:lnTo>
                  <a:lnTo>
                    <a:pt x="168" y="466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5"/>
                  </a:lnTo>
                  <a:lnTo>
                    <a:pt x="165" y="475"/>
                  </a:lnTo>
                  <a:lnTo>
                    <a:pt x="165" y="478"/>
                  </a:lnTo>
                  <a:lnTo>
                    <a:pt x="165" y="480"/>
                  </a:lnTo>
                  <a:lnTo>
                    <a:pt x="168" y="485"/>
                  </a:lnTo>
                  <a:lnTo>
                    <a:pt x="168" y="487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70" y="494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1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70" y="508"/>
                  </a:lnTo>
                  <a:lnTo>
                    <a:pt x="173" y="508"/>
                  </a:lnTo>
                  <a:lnTo>
                    <a:pt x="170" y="511"/>
                  </a:lnTo>
                  <a:lnTo>
                    <a:pt x="170" y="513"/>
                  </a:lnTo>
                  <a:lnTo>
                    <a:pt x="173" y="518"/>
                  </a:lnTo>
                  <a:lnTo>
                    <a:pt x="175" y="520"/>
                  </a:lnTo>
                  <a:lnTo>
                    <a:pt x="175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5" y="530"/>
                  </a:lnTo>
                  <a:lnTo>
                    <a:pt x="175" y="534"/>
                  </a:lnTo>
                  <a:lnTo>
                    <a:pt x="175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80" y="542"/>
                  </a:lnTo>
                  <a:lnTo>
                    <a:pt x="182" y="544"/>
                  </a:lnTo>
                  <a:lnTo>
                    <a:pt x="182" y="546"/>
                  </a:lnTo>
                  <a:lnTo>
                    <a:pt x="184" y="549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60"/>
                  </a:lnTo>
                  <a:lnTo>
                    <a:pt x="182" y="560"/>
                  </a:lnTo>
                  <a:lnTo>
                    <a:pt x="182" y="563"/>
                  </a:lnTo>
                  <a:lnTo>
                    <a:pt x="182" y="563"/>
                  </a:lnTo>
                  <a:lnTo>
                    <a:pt x="182" y="565"/>
                  </a:lnTo>
                  <a:lnTo>
                    <a:pt x="182" y="565"/>
                  </a:lnTo>
                  <a:lnTo>
                    <a:pt x="184" y="570"/>
                  </a:lnTo>
                  <a:lnTo>
                    <a:pt x="184" y="570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7" y="572"/>
                  </a:lnTo>
                  <a:lnTo>
                    <a:pt x="187" y="572"/>
                  </a:lnTo>
                  <a:lnTo>
                    <a:pt x="187" y="575"/>
                  </a:lnTo>
                  <a:lnTo>
                    <a:pt x="189" y="575"/>
                  </a:lnTo>
                  <a:lnTo>
                    <a:pt x="189" y="575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82"/>
                  </a:lnTo>
                  <a:lnTo>
                    <a:pt x="189" y="582"/>
                  </a:lnTo>
                  <a:lnTo>
                    <a:pt x="189" y="584"/>
                  </a:lnTo>
                  <a:lnTo>
                    <a:pt x="189" y="586"/>
                  </a:lnTo>
                  <a:lnTo>
                    <a:pt x="189" y="591"/>
                  </a:lnTo>
                  <a:lnTo>
                    <a:pt x="189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6"/>
                  </a:lnTo>
                  <a:lnTo>
                    <a:pt x="192" y="598"/>
                  </a:lnTo>
                  <a:lnTo>
                    <a:pt x="194" y="601"/>
                  </a:lnTo>
                  <a:lnTo>
                    <a:pt x="196" y="60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199" y="605"/>
                  </a:lnTo>
                  <a:lnTo>
                    <a:pt x="199" y="608"/>
                  </a:lnTo>
                  <a:lnTo>
                    <a:pt x="203" y="615"/>
                  </a:lnTo>
                  <a:lnTo>
                    <a:pt x="203" y="617"/>
                  </a:lnTo>
                  <a:lnTo>
                    <a:pt x="203" y="617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6" y="622"/>
                  </a:lnTo>
                  <a:lnTo>
                    <a:pt x="210" y="629"/>
                  </a:lnTo>
                  <a:lnTo>
                    <a:pt x="213" y="629"/>
                  </a:lnTo>
                  <a:lnTo>
                    <a:pt x="213" y="631"/>
                  </a:lnTo>
                  <a:lnTo>
                    <a:pt x="213" y="631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5" y="636"/>
                  </a:lnTo>
                  <a:lnTo>
                    <a:pt x="215" y="639"/>
                  </a:lnTo>
                  <a:lnTo>
                    <a:pt x="218" y="641"/>
                  </a:lnTo>
                  <a:lnTo>
                    <a:pt x="220" y="643"/>
                  </a:lnTo>
                  <a:lnTo>
                    <a:pt x="222" y="646"/>
                  </a:lnTo>
                  <a:lnTo>
                    <a:pt x="225" y="648"/>
                  </a:lnTo>
                  <a:lnTo>
                    <a:pt x="232" y="653"/>
                  </a:lnTo>
                  <a:lnTo>
                    <a:pt x="234" y="657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8" y="672"/>
                  </a:lnTo>
                  <a:lnTo>
                    <a:pt x="251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5" y="674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8" y="672"/>
                  </a:lnTo>
                  <a:lnTo>
                    <a:pt x="260" y="669"/>
                  </a:lnTo>
                  <a:lnTo>
                    <a:pt x="263" y="669"/>
                  </a:lnTo>
                  <a:lnTo>
                    <a:pt x="265" y="665"/>
                  </a:lnTo>
                  <a:lnTo>
                    <a:pt x="265" y="665"/>
                  </a:lnTo>
                  <a:lnTo>
                    <a:pt x="267" y="665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70" y="667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2" y="662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57"/>
                  </a:lnTo>
                  <a:lnTo>
                    <a:pt x="270" y="655"/>
                  </a:lnTo>
                  <a:lnTo>
                    <a:pt x="270" y="655"/>
                  </a:lnTo>
                  <a:lnTo>
                    <a:pt x="270" y="653"/>
                  </a:lnTo>
                  <a:lnTo>
                    <a:pt x="272" y="653"/>
                  </a:lnTo>
                  <a:lnTo>
                    <a:pt x="272" y="653"/>
                  </a:lnTo>
                  <a:lnTo>
                    <a:pt x="272" y="655"/>
                  </a:lnTo>
                  <a:lnTo>
                    <a:pt x="272" y="655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2" y="653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3"/>
                  </a:lnTo>
                  <a:lnTo>
                    <a:pt x="277" y="643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3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4" y="641"/>
                  </a:lnTo>
                  <a:lnTo>
                    <a:pt x="286" y="641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91" y="643"/>
                  </a:lnTo>
                  <a:lnTo>
                    <a:pt x="291" y="643"/>
                  </a:lnTo>
                  <a:lnTo>
                    <a:pt x="293" y="643"/>
                  </a:lnTo>
                  <a:lnTo>
                    <a:pt x="293" y="646"/>
                  </a:lnTo>
                  <a:lnTo>
                    <a:pt x="293" y="646"/>
                  </a:lnTo>
                  <a:lnTo>
                    <a:pt x="293" y="648"/>
                  </a:lnTo>
                  <a:lnTo>
                    <a:pt x="293" y="650"/>
                  </a:lnTo>
                  <a:lnTo>
                    <a:pt x="293" y="653"/>
                  </a:lnTo>
                  <a:lnTo>
                    <a:pt x="296" y="653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7"/>
                  </a:lnTo>
                  <a:lnTo>
                    <a:pt x="305" y="657"/>
                  </a:lnTo>
                  <a:lnTo>
                    <a:pt x="305" y="660"/>
                  </a:lnTo>
                  <a:lnTo>
                    <a:pt x="305" y="660"/>
                  </a:lnTo>
                  <a:lnTo>
                    <a:pt x="305" y="662"/>
                  </a:lnTo>
                  <a:lnTo>
                    <a:pt x="303" y="662"/>
                  </a:lnTo>
                  <a:lnTo>
                    <a:pt x="303" y="665"/>
                  </a:lnTo>
                  <a:lnTo>
                    <a:pt x="303" y="665"/>
                  </a:lnTo>
                  <a:lnTo>
                    <a:pt x="300" y="665"/>
                  </a:lnTo>
                  <a:lnTo>
                    <a:pt x="300" y="665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3" y="669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4"/>
                  </a:lnTo>
                  <a:lnTo>
                    <a:pt x="305" y="676"/>
                  </a:lnTo>
                  <a:lnTo>
                    <a:pt x="305" y="679"/>
                  </a:lnTo>
                  <a:lnTo>
                    <a:pt x="305" y="681"/>
                  </a:lnTo>
                  <a:lnTo>
                    <a:pt x="307" y="681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5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5" y="681"/>
                  </a:lnTo>
                  <a:lnTo>
                    <a:pt x="315" y="684"/>
                  </a:lnTo>
                  <a:lnTo>
                    <a:pt x="317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2" y="684"/>
                  </a:lnTo>
                  <a:lnTo>
                    <a:pt x="322" y="684"/>
                  </a:lnTo>
                  <a:lnTo>
                    <a:pt x="324" y="684"/>
                  </a:lnTo>
                  <a:lnTo>
                    <a:pt x="331" y="686"/>
                  </a:lnTo>
                  <a:lnTo>
                    <a:pt x="333" y="686"/>
                  </a:lnTo>
                  <a:lnTo>
                    <a:pt x="336" y="686"/>
                  </a:lnTo>
                  <a:lnTo>
                    <a:pt x="338" y="691"/>
                  </a:lnTo>
                  <a:lnTo>
                    <a:pt x="341" y="691"/>
                  </a:lnTo>
                  <a:lnTo>
                    <a:pt x="345" y="693"/>
                  </a:lnTo>
                  <a:lnTo>
                    <a:pt x="345" y="693"/>
                  </a:lnTo>
                  <a:lnTo>
                    <a:pt x="348" y="691"/>
                  </a:lnTo>
                  <a:lnTo>
                    <a:pt x="352" y="691"/>
                  </a:lnTo>
                  <a:lnTo>
                    <a:pt x="355" y="691"/>
                  </a:lnTo>
                  <a:lnTo>
                    <a:pt x="357" y="693"/>
                  </a:lnTo>
                  <a:lnTo>
                    <a:pt x="357" y="693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4" y="691"/>
                  </a:lnTo>
                  <a:lnTo>
                    <a:pt x="367" y="691"/>
                  </a:lnTo>
                  <a:lnTo>
                    <a:pt x="376" y="688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5" y="695"/>
                  </a:lnTo>
                  <a:lnTo>
                    <a:pt x="397" y="695"/>
                  </a:lnTo>
                  <a:lnTo>
                    <a:pt x="397" y="695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86"/>
                  </a:lnTo>
                  <a:lnTo>
                    <a:pt x="402" y="686"/>
                  </a:lnTo>
                  <a:lnTo>
                    <a:pt x="402" y="684"/>
                  </a:lnTo>
                  <a:lnTo>
                    <a:pt x="404" y="684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4"/>
                  </a:lnTo>
                  <a:lnTo>
                    <a:pt x="409" y="681"/>
                  </a:lnTo>
                  <a:lnTo>
                    <a:pt x="414" y="681"/>
                  </a:lnTo>
                  <a:lnTo>
                    <a:pt x="414" y="681"/>
                  </a:lnTo>
                  <a:lnTo>
                    <a:pt x="416" y="679"/>
                  </a:lnTo>
                  <a:lnTo>
                    <a:pt x="416" y="679"/>
                  </a:lnTo>
                  <a:lnTo>
                    <a:pt x="416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6" y="669"/>
                  </a:lnTo>
                  <a:lnTo>
                    <a:pt x="428" y="669"/>
                  </a:lnTo>
                  <a:lnTo>
                    <a:pt x="428" y="667"/>
                  </a:lnTo>
                  <a:lnTo>
                    <a:pt x="430" y="667"/>
                  </a:lnTo>
                  <a:lnTo>
                    <a:pt x="433" y="667"/>
                  </a:lnTo>
                  <a:lnTo>
                    <a:pt x="433" y="667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40" y="665"/>
                  </a:lnTo>
                  <a:lnTo>
                    <a:pt x="440" y="665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48"/>
                  </a:lnTo>
                  <a:lnTo>
                    <a:pt x="442" y="646"/>
                  </a:lnTo>
                  <a:lnTo>
                    <a:pt x="442" y="643"/>
                  </a:lnTo>
                  <a:lnTo>
                    <a:pt x="442" y="620"/>
                  </a:lnTo>
                  <a:lnTo>
                    <a:pt x="442" y="615"/>
                  </a:lnTo>
                  <a:lnTo>
                    <a:pt x="442" y="596"/>
                  </a:lnTo>
                  <a:lnTo>
                    <a:pt x="442" y="591"/>
                  </a:lnTo>
                  <a:lnTo>
                    <a:pt x="442" y="589"/>
                  </a:lnTo>
                  <a:lnTo>
                    <a:pt x="442" y="572"/>
                  </a:lnTo>
                  <a:lnTo>
                    <a:pt x="442" y="568"/>
                  </a:lnTo>
                  <a:lnTo>
                    <a:pt x="442" y="556"/>
                  </a:lnTo>
                  <a:lnTo>
                    <a:pt x="442" y="551"/>
                  </a:lnTo>
                  <a:lnTo>
                    <a:pt x="442" y="549"/>
                  </a:lnTo>
                  <a:lnTo>
                    <a:pt x="442" y="532"/>
                  </a:lnTo>
                  <a:lnTo>
                    <a:pt x="442" y="527"/>
                  </a:lnTo>
                  <a:lnTo>
                    <a:pt x="442" y="515"/>
                  </a:lnTo>
                  <a:lnTo>
                    <a:pt x="442" y="511"/>
                  </a:lnTo>
                  <a:lnTo>
                    <a:pt x="442" y="508"/>
                  </a:lnTo>
                  <a:lnTo>
                    <a:pt x="442" y="485"/>
                  </a:lnTo>
                  <a:lnTo>
                    <a:pt x="442" y="482"/>
                  </a:lnTo>
                  <a:lnTo>
                    <a:pt x="442" y="461"/>
                  </a:lnTo>
                  <a:lnTo>
                    <a:pt x="442" y="459"/>
                  </a:lnTo>
                  <a:lnTo>
                    <a:pt x="442" y="456"/>
                  </a:lnTo>
                  <a:lnTo>
                    <a:pt x="442" y="444"/>
                  </a:lnTo>
                  <a:lnTo>
                    <a:pt x="442" y="444"/>
                  </a:lnTo>
                  <a:lnTo>
                    <a:pt x="442" y="435"/>
                  </a:lnTo>
                  <a:lnTo>
                    <a:pt x="442" y="426"/>
                  </a:lnTo>
                  <a:lnTo>
                    <a:pt x="442" y="414"/>
                  </a:lnTo>
                  <a:lnTo>
                    <a:pt x="442" y="404"/>
                  </a:lnTo>
                  <a:lnTo>
                    <a:pt x="442" y="395"/>
                  </a:lnTo>
                  <a:lnTo>
                    <a:pt x="442" y="392"/>
                  </a:lnTo>
                  <a:lnTo>
                    <a:pt x="442" y="385"/>
                  </a:lnTo>
                  <a:lnTo>
                    <a:pt x="442" y="376"/>
                  </a:lnTo>
                  <a:lnTo>
                    <a:pt x="442" y="364"/>
                  </a:lnTo>
                  <a:lnTo>
                    <a:pt x="442" y="362"/>
                  </a:lnTo>
                  <a:lnTo>
                    <a:pt x="442" y="355"/>
                  </a:lnTo>
                  <a:lnTo>
                    <a:pt x="442" y="345"/>
                  </a:lnTo>
                  <a:lnTo>
                    <a:pt x="442" y="336"/>
                  </a:lnTo>
                  <a:lnTo>
                    <a:pt x="442" y="326"/>
                  </a:lnTo>
                  <a:lnTo>
                    <a:pt x="442" y="317"/>
                  </a:lnTo>
                  <a:lnTo>
                    <a:pt x="442" y="307"/>
                  </a:lnTo>
                  <a:lnTo>
                    <a:pt x="442" y="300"/>
                  </a:lnTo>
                  <a:lnTo>
                    <a:pt x="442" y="291"/>
                  </a:lnTo>
                  <a:lnTo>
                    <a:pt x="442" y="286"/>
                  </a:lnTo>
                  <a:lnTo>
                    <a:pt x="494" y="286"/>
                  </a:lnTo>
                  <a:lnTo>
                    <a:pt x="497" y="284"/>
                  </a:lnTo>
                  <a:lnTo>
                    <a:pt x="497" y="281"/>
                  </a:lnTo>
                  <a:lnTo>
                    <a:pt x="497" y="279"/>
                  </a:lnTo>
                  <a:lnTo>
                    <a:pt x="497" y="274"/>
                  </a:lnTo>
                  <a:lnTo>
                    <a:pt x="497" y="272"/>
                  </a:lnTo>
                  <a:lnTo>
                    <a:pt x="497" y="267"/>
                  </a:lnTo>
                  <a:lnTo>
                    <a:pt x="497" y="265"/>
                  </a:lnTo>
                  <a:lnTo>
                    <a:pt x="497" y="262"/>
                  </a:lnTo>
                  <a:lnTo>
                    <a:pt x="497" y="258"/>
                  </a:lnTo>
                  <a:lnTo>
                    <a:pt x="497" y="255"/>
                  </a:lnTo>
                  <a:lnTo>
                    <a:pt x="497" y="250"/>
                  </a:lnTo>
                  <a:lnTo>
                    <a:pt x="497" y="248"/>
                  </a:lnTo>
                  <a:lnTo>
                    <a:pt x="497" y="246"/>
                  </a:lnTo>
                  <a:lnTo>
                    <a:pt x="497" y="241"/>
                  </a:lnTo>
                  <a:lnTo>
                    <a:pt x="497" y="239"/>
                  </a:lnTo>
                  <a:lnTo>
                    <a:pt x="497" y="234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7" y="229"/>
                  </a:lnTo>
                  <a:lnTo>
                    <a:pt x="497" y="222"/>
                  </a:lnTo>
                  <a:lnTo>
                    <a:pt x="497" y="215"/>
                  </a:lnTo>
                  <a:lnTo>
                    <a:pt x="497" y="208"/>
                  </a:lnTo>
                  <a:lnTo>
                    <a:pt x="497" y="201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87"/>
                  </a:lnTo>
                  <a:lnTo>
                    <a:pt x="497" y="179"/>
                  </a:lnTo>
                  <a:lnTo>
                    <a:pt x="497" y="172"/>
                  </a:lnTo>
                  <a:lnTo>
                    <a:pt x="497" y="165"/>
                  </a:lnTo>
                  <a:lnTo>
                    <a:pt x="497" y="158"/>
                  </a:lnTo>
                  <a:lnTo>
                    <a:pt x="497" y="151"/>
                  </a:lnTo>
                  <a:lnTo>
                    <a:pt x="497" y="144"/>
                  </a:lnTo>
                  <a:lnTo>
                    <a:pt x="494" y="137"/>
                  </a:lnTo>
                  <a:lnTo>
                    <a:pt x="494" y="130"/>
                  </a:lnTo>
                  <a:lnTo>
                    <a:pt x="494" y="125"/>
                  </a:lnTo>
                  <a:lnTo>
                    <a:pt x="494" y="123"/>
                  </a:lnTo>
                  <a:lnTo>
                    <a:pt x="494" y="116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9" y="78"/>
                  </a:lnTo>
                  <a:lnTo>
                    <a:pt x="501" y="78"/>
                  </a:lnTo>
                  <a:lnTo>
                    <a:pt x="504" y="78"/>
                  </a:lnTo>
                  <a:lnTo>
                    <a:pt x="506" y="75"/>
                  </a:lnTo>
                  <a:lnTo>
                    <a:pt x="511" y="75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5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30" y="75"/>
                  </a:lnTo>
                  <a:lnTo>
                    <a:pt x="535" y="73"/>
                  </a:lnTo>
                  <a:lnTo>
                    <a:pt x="539" y="73"/>
                  </a:lnTo>
                  <a:lnTo>
                    <a:pt x="544" y="71"/>
                  </a:lnTo>
                  <a:lnTo>
                    <a:pt x="549" y="71"/>
                  </a:lnTo>
                  <a:lnTo>
                    <a:pt x="554" y="71"/>
                  </a:lnTo>
                  <a:lnTo>
                    <a:pt x="558" y="68"/>
                  </a:lnTo>
                  <a:lnTo>
                    <a:pt x="563" y="68"/>
                  </a:lnTo>
                  <a:lnTo>
                    <a:pt x="565" y="68"/>
                  </a:lnTo>
                  <a:lnTo>
                    <a:pt x="570" y="66"/>
                  </a:lnTo>
                  <a:lnTo>
                    <a:pt x="575" y="66"/>
                  </a:lnTo>
                  <a:lnTo>
                    <a:pt x="580" y="63"/>
                  </a:lnTo>
                  <a:lnTo>
                    <a:pt x="584" y="63"/>
                  </a:lnTo>
                  <a:lnTo>
                    <a:pt x="589" y="63"/>
                  </a:lnTo>
                  <a:lnTo>
                    <a:pt x="594" y="61"/>
                  </a:lnTo>
                  <a:lnTo>
                    <a:pt x="598" y="61"/>
                  </a:lnTo>
                  <a:lnTo>
                    <a:pt x="603" y="61"/>
                  </a:lnTo>
                  <a:lnTo>
                    <a:pt x="608" y="59"/>
                  </a:lnTo>
                  <a:lnTo>
                    <a:pt x="613" y="59"/>
                  </a:lnTo>
                  <a:lnTo>
                    <a:pt x="617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6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1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5"/>
                  </a:lnTo>
                  <a:lnTo>
                    <a:pt x="632" y="75"/>
                  </a:lnTo>
                  <a:lnTo>
                    <a:pt x="634" y="78"/>
                  </a:lnTo>
                  <a:lnTo>
                    <a:pt x="634" y="78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2"/>
                  </a:lnTo>
                  <a:lnTo>
                    <a:pt x="634" y="85"/>
                  </a:lnTo>
                  <a:lnTo>
                    <a:pt x="636" y="85"/>
                  </a:lnTo>
                  <a:lnTo>
                    <a:pt x="636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5"/>
                  </a:lnTo>
                  <a:lnTo>
                    <a:pt x="651" y="75"/>
                  </a:lnTo>
                  <a:lnTo>
                    <a:pt x="651" y="75"/>
                  </a:lnTo>
                  <a:lnTo>
                    <a:pt x="651" y="73"/>
                  </a:lnTo>
                  <a:lnTo>
                    <a:pt x="653" y="73"/>
                  </a:lnTo>
                  <a:lnTo>
                    <a:pt x="653" y="71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60" y="66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7" y="61"/>
                  </a:lnTo>
                  <a:lnTo>
                    <a:pt x="669" y="59"/>
                  </a:lnTo>
                  <a:lnTo>
                    <a:pt x="669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2" y="61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4" y="56"/>
                  </a:lnTo>
                  <a:lnTo>
                    <a:pt x="677" y="56"/>
                  </a:lnTo>
                  <a:lnTo>
                    <a:pt x="677" y="56"/>
                  </a:lnTo>
                  <a:lnTo>
                    <a:pt x="679" y="56"/>
                  </a:lnTo>
                  <a:lnTo>
                    <a:pt x="679" y="56"/>
                  </a:lnTo>
                  <a:lnTo>
                    <a:pt x="681" y="56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4" y="63"/>
                  </a:lnTo>
                  <a:lnTo>
                    <a:pt x="686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91" y="56"/>
                  </a:lnTo>
                  <a:lnTo>
                    <a:pt x="693" y="56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700" y="52"/>
                  </a:lnTo>
                  <a:lnTo>
                    <a:pt x="700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10" y="47"/>
                  </a:lnTo>
                  <a:lnTo>
                    <a:pt x="707" y="47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4" y="49"/>
                  </a:lnTo>
                  <a:lnTo>
                    <a:pt x="714" y="49"/>
                  </a:lnTo>
                  <a:lnTo>
                    <a:pt x="717" y="49"/>
                  </a:lnTo>
                  <a:lnTo>
                    <a:pt x="719" y="47"/>
                  </a:lnTo>
                  <a:lnTo>
                    <a:pt x="722" y="47"/>
                  </a:lnTo>
                  <a:lnTo>
                    <a:pt x="724" y="47"/>
                  </a:lnTo>
                  <a:lnTo>
                    <a:pt x="724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Freeform 640"/>
            <p:cNvSpPr>
              <a:spLocks noEditPoints="1"/>
            </p:cNvSpPr>
            <p:nvPr/>
          </p:nvSpPr>
          <p:spPr bwMode="auto">
            <a:xfrm>
              <a:off x="6403421" y="5369395"/>
              <a:ext cx="193413" cy="313193"/>
            </a:xfrm>
            <a:custGeom>
              <a:avLst/>
              <a:gdLst>
                <a:gd name="T0" fmla="*/ 281 w 570"/>
                <a:gd name="T1" fmla="*/ 613 h 923"/>
                <a:gd name="T2" fmla="*/ 565 w 570"/>
                <a:gd name="T3" fmla="*/ 218 h 923"/>
                <a:gd name="T4" fmla="*/ 563 w 570"/>
                <a:gd name="T5" fmla="*/ 203 h 923"/>
                <a:gd name="T6" fmla="*/ 558 w 570"/>
                <a:gd name="T7" fmla="*/ 187 h 923"/>
                <a:gd name="T8" fmla="*/ 554 w 570"/>
                <a:gd name="T9" fmla="*/ 144 h 923"/>
                <a:gd name="T10" fmla="*/ 554 w 570"/>
                <a:gd name="T11" fmla="*/ 130 h 923"/>
                <a:gd name="T12" fmla="*/ 554 w 570"/>
                <a:gd name="T13" fmla="*/ 116 h 923"/>
                <a:gd name="T14" fmla="*/ 551 w 570"/>
                <a:gd name="T15" fmla="*/ 87 h 923"/>
                <a:gd name="T16" fmla="*/ 549 w 570"/>
                <a:gd name="T17" fmla="*/ 47 h 923"/>
                <a:gd name="T18" fmla="*/ 556 w 570"/>
                <a:gd name="T19" fmla="*/ 19 h 923"/>
                <a:gd name="T20" fmla="*/ 542 w 570"/>
                <a:gd name="T21" fmla="*/ 5 h 923"/>
                <a:gd name="T22" fmla="*/ 454 w 570"/>
                <a:gd name="T23" fmla="*/ 43 h 923"/>
                <a:gd name="T24" fmla="*/ 409 w 570"/>
                <a:gd name="T25" fmla="*/ 50 h 923"/>
                <a:gd name="T26" fmla="*/ 369 w 570"/>
                <a:gd name="T27" fmla="*/ 64 h 923"/>
                <a:gd name="T28" fmla="*/ 324 w 570"/>
                <a:gd name="T29" fmla="*/ 66 h 923"/>
                <a:gd name="T30" fmla="*/ 293 w 570"/>
                <a:gd name="T31" fmla="*/ 54 h 923"/>
                <a:gd name="T32" fmla="*/ 234 w 570"/>
                <a:gd name="T33" fmla="*/ 73 h 923"/>
                <a:gd name="T34" fmla="*/ 284 w 570"/>
                <a:gd name="T35" fmla="*/ 206 h 923"/>
                <a:gd name="T36" fmla="*/ 291 w 570"/>
                <a:gd name="T37" fmla="*/ 308 h 923"/>
                <a:gd name="T38" fmla="*/ 267 w 570"/>
                <a:gd name="T39" fmla="*/ 336 h 923"/>
                <a:gd name="T40" fmla="*/ 260 w 570"/>
                <a:gd name="T41" fmla="*/ 362 h 923"/>
                <a:gd name="T42" fmla="*/ 239 w 570"/>
                <a:gd name="T43" fmla="*/ 329 h 923"/>
                <a:gd name="T44" fmla="*/ 227 w 570"/>
                <a:gd name="T45" fmla="*/ 270 h 923"/>
                <a:gd name="T46" fmla="*/ 225 w 570"/>
                <a:gd name="T47" fmla="*/ 218 h 923"/>
                <a:gd name="T48" fmla="*/ 180 w 570"/>
                <a:gd name="T49" fmla="*/ 218 h 923"/>
                <a:gd name="T50" fmla="*/ 78 w 570"/>
                <a:gd name="T51" fmla="*/ 220 h 923"/>
                <a:gd name="T52" fmla="*/ 9 w 570"/>
                <a:gd name="T53" fmla="*/ 277 h 923"/>
                <a:gd name="T54" fmla="*/ 61 w 570"/>
                <a:gd name="T55" fmla="*/ 308 h 923"/>
                <a:gd name="T56" fmla="*/ 135 w 570"/>
                <a:gd name="T57" fmla="*/ 341 h 923"/>
                <a:gd name="T58" fmla="*/ 147 w 570"/>
                <a:gd name="T59" fmla="*/ 386 h 923"/>
                <a:gd name="T60" fmla="*/ 149 w 570"/>
                <a:gd name="T61" fmla="*/ 428 h 923"/>
                <a:gd name="T62" fmla="*/ 132 w 570"/>
                <a:gd name="T63" fmla="*/ 464 h 923"/>
                <a:gd name="T64" fmla="*/ 139 w 570"/>
                <a:gd name="T65" fmla="*/ 502 h 923"/>
                <a:gd name="T66" fmla="*/ 142 w 570"/>
                <a:gd name="T67" fmla="*/ 535 h 923"/>
                <a:gd name="T68" fmla="*/ 121 w 570"/>
                <a:gd name="T69" fmla="*/ 599 h 923"/>
                <a:gd name="T70" fmla="*/ 83 w 570"/>
                <a:gd name="T71" fmla="*/ 745 h 923"/>
                <a:gd name="T72" fmla="*/ 97 w 570"/>
                <a:gd name="T73" fmla="*/ 871 h 923"/>
                <a:gd name="T74" fmla="*/ 144 w 570"/>
                <a:gd name="T75" fmla="*/ 878 h 923"/>
                <a:gd name="T76" fmla="*/ 123 w 570"/>
                <a:gd name="T77" fmla="*/ 871 h 923"/>
                <a:gd name="T78" fmla="*/ 142 w 570"/>
                <a:gd name="T79" fmla="*/ 845 h 923"/>
                <a:gd name="T80" fmla="*/ 267 w 570"/>
                <a:gd name="T81" fmla="*/ 783 h 923"/>
                <a:gd name="T82" fmla="*/ 274 w 570"/>
                <a:gd name="T83" fmla="*/ 750 h 923"/>
                <a:gd name="T84" fmla="*/ 286 w 570"/>
                <a:gd name="T85" fmla="*/ 696 h 923"/>
                <a:gd name="T86" fmla="*/ 279 w 570"/>
                <a:gd name="T87" fmla="*/ 646 h 923"/>
                <a:gd name="T88" fmla="*/ 270 w 570"/>
                <a:gd name="T89" fmla="*/ 625 h 923"/>
                <a:gd name="T90" fmla="*/ 260 w 570"/>
                <a:gd name="T91" fmla="*/ 589 h 923"/>
                <a:gd name="T92" fmla="*/ 260 w 570"/>
                <a:gd name="T93" fmla="*/ 577 h 923"/>
                <a:gd name="T94" fmla="*/ 246 w 570"/>
                <a:gd name="T95" fmla="*/ 558 h 923"/>
                <a:gd name="T96" fmla="*/ 239 w 570"/>
                <a:gd name="T97" fmla="*/ 535 h 923"/>
                <a:gd name="T98" fmla="*/ 241 w 570"/>
                <a:gd name="T99" fmla="*/ 518 h 923"/>
                <a:gd name="T100" fmla="*/ 241 w 570"/>
                <a:gd name="T101" fmla="*/ 509 h 923"/>
                <a:gd name="T102" fmla="*/ 291 w 570"/>
                <a:gd name="T103" fmla="*/ 478 h 923"/>
                <a:gd name="T104" fmla="*/ 317 w 570"/>
                <a:gd name="T105" fmla="*/ 457 h 923"/>
                <a:gd name="T106" fmla="*/ 331 w 570"/>
                <a:gd name="T107" fmla="*/ 452 h 923"/>
                <a:gd name="T108" fmla="*/ 357 w 570"/>
                <a:gd name="T109" fmla="*/ 421 h 923"/>
                <a:gd name="T110" fmla="*/ 376 w 570"/>
                <a:gd name="T111" fmla="*/ 398 h 923"/>
                <a:gd name="T112" fmla="*/ 423 w 570"/>
                <a:gd name="T113" fmla="*/ 371 h 923"/>
                <a:gd name="T114" fmla="*/ 475 w 570"/>
                <a:gd name="T115" fmla="*/ 353 h 923"/>
                <a:gd name="T116" fmla="*/ 516 w 570"/>
                <a:gd name="T117" fmla="*/ 324 h 923"/>
                <a:gd name="T118" fmla="*/ 532 w 570"/>
                <a:gd name="T119" fmla="*/ 296 h 923"/>
                <a:gd name="T120" fmla="*/ 556 w 570"/>
                <a:gd name="T121" fmla="*/ 256 h 923"/>
                <a:gd name="T122" fmla="*/ 561 w 570"/>
                <a:gd name="T123" fmla="*/ 241 h 923"/>
                <a:gd name="T124" fmla="*/ 241 w 570"/>
                <a:gd name="T125" fmla="*/ 8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0" h="923">
                  <a:moveTo>
                    <a:pt x="144" y="871"/>
                  </a:moveTo>
                  <a:lnTo>
                    <a:pt x="144" y="873"/>
                  </a:lnTo>
                  <a:lnTo>
                    <a:pt x="144" y="876"/>
                  </a:lnTo>
                  <a:lnTo>
                    <a:pt x="144" y="873"/>
                  </a:lnTo>
                  <a:lnTo>
                    <a:pt x="144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6"/>
                  </a:lnTo>
                  <a:lnTo>
                    <a:pt x="147" y="876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68"/>
                  </a:lnTo>
                  <a:lnTo>
                    <a:pt x="147" y="871"/>
                  </a:lnTo>
                  <a:lnTo>
                    <a:pt x="144" y="871"/>
                  </a:lnTo>
                  <a:close/>
                  <a:moveTo>
                    <a:pt x="518" y="317"/>
                  </a:moveTo>
                  <a:lnTo>
                    <a:pt x="516" y="317"/>
                  </a:lnTo>
                  <a:lnTo>
                    <a:pt x="516" y="317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6" y="322"/>
                  </a:lnTo>
                  <a:lnTo>
                    <a:pt x="516" y="324"/>
                  </a:lnTo>
                  <a:lnTo>
                    <a:pt x="518" y="324"/>
                  </a:lnTo>
                  <a:lnTo>
                    <a:pt x="518" y="324"/>
                  </a:lnTo>
                  <a:lnTo>
                    <a:pt x="518" y="322"/>
                  </a:lnTo>
                  <a:lnTo>
                    <a:pt x="518" y="322"/>
                  </a:lnTo>
                  <a:lnTo>
                    <a:pt x="518" y="319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20" y="317"/>
                  </a:lnTo>
                  <a:lnTo>
                    <a:pt x="518" y="317"/>
                  </a:lnTo>
                  <a:close/>
                  <a:moveTo>
                    <a:pt x="281" y="611"/>
                  </a:moveTo>
                  <a:lnTo>
                    <a:pt x="281" y="613"/>
                  </a:lnTo>
                  <a:lnTo>
                    <a:pt x="279" y="620"/>
                  </a:lnTo>
                  <a:lnTo>
                    <a:pt x="279" y="625"/>
                  </a:lnTo>
                  <a:lnTo>
                    <a:pt x="279" y="625"/>
                  </a:lnTo>
                  <a:lnTo>
                    <a:pt x="279" y="627"/>
                  </a:lnTo>
                  <a:lnTo>
                    <a:pt x="281" y="627"/>
                  </a:lnTo>
                  <a:lnTo>
                    <a:pt x="281" y="618"/>
                  </a:lnTo>
                  <a:lnTo>
                    <a:pt x="284" y="613"/>
                  </a:lnTo>
                  <a:lnTo>
                    <a:pt x="284" y="613"/>
                  </a:lnTo>
                  <a:lnTo>
                    <a:pt x="281" y="611"/>
                  </a:lnTo>
                  <a:lnTo>
                    <a:pt x="281" y="611"/>
                  </a:lnTo>
                  <a:close/>
                  <a:moveTo>
                    <a:pt x="568" y="234"/>
                  </a:moveTo>
                  <a:lnTo>
                    <a:pt x="568" y="234"/>
                  </a:lnTo>
                  <a:lnTo>
                    <a:pt x="568" y="232"/>
                  </a:lnTo>
                  <a:lnTo>
                    <a:pt x="568" y="232"/>
                  </a:lnTo>
                  <a:lnTo>
                    <a:pt x="570" y="229"/>
                  </a:lnTo>
                  <a:lnTo>
                    <a:pt x="570" y="229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5"/>
                  </a:lnTo>
                  <a:lnTo>
                    <a:pt x="568" y="225"/>
                  </a:lnTo>
                  <a:lnTo>
                    <a:pt x="568" y="222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18"/>
                  </a:lnTo>
                  <a:lnTo>
                    <a:pt x="568" y="218"/>
                  </a:lnTo>
                  <a:lnTo>
                    <a:pt x="568" y="218"/>
                  </a:lnTo>
                  <a:lnTo>
                    <a:pt x="568" y="215"/>
                  </a:lnTo>
                  <a:lnTo>
                    <a:pt x="568" y="215"/>
                  </a:lnTo>
                  <a:lnTo>
                    <a:pt x="568" y="213"/>
                  </a:lnTo>
                  <a:lnTo>
                    <a:pt x="565" y="213"/>
                  </a:lnTo>
                  <a:lnTo>
                    <a:pt x="565" y="213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58" y="220"/>
                  </a:lnTo>
                  <a:lnTo>
                    <a:pt x="558" y="220"/>
                  </a:lnTo>
                  <a:lnTo>
                    <a:pt x="558" y="222"/>
                  </a:lnTo>
                  <a:lnTo>
                    <a:pt x="558" y="220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8" y="218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58" y="201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1"/>
                  </a:lnTo>
                  <a:lnTo>
                    <a:pt x="554" y="201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4" y="201"/>
                  </a:lnTo>
                  <a:lnTo>
                    <a:pt x="554" y="201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8" y="194"/>
                  </a:lnTo>
                  <a:lnTo>
                    <a:pt x="558" y="194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89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6" y="187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2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4" y="173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1"/>
                  </a:lnTo>
                  <a:lnTo>
                    <a:pt x="554" y="154"/>
                  </a:lnTo>
                  <a:lnTo>
                    <a:pt x="551" y="154"/>
                  </a:lnTo>
                  <a:lnTo>
                    <a:pt x="551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49"/>
                  </a:lnTo>
                  <a:lnTo>
                    <a:pt x="554" y="144"/>
                  </a:lnTo>
                  <a:lnTo>
                    <a:pt x="554" y="144"/>
                  </a:lnTo>
                  <a:lnTo>
                    <a:pt x="554" y="142"/>
                  </a:lnTo>
                  <a:lnTo>
                    <a:pt x="554" y="142"/>
                  </a:lnTo>
                  <a:lnTo>
                    <a:pt x="554" y="140"/>
                  </a:lnTo>
                  <a:lnTo>
                    <a:pt x="556" y="137"/>
                  </a:lnTo>
                  <a:lnTo>
                    <a:pt x="556" y="135"/>
                  </a:lnTo>
                  <a:lnTo>
                    <a:pt x="556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49" y="137"/>
                  </a:lnTo>
                  <a:lnTo>
                    <a:pt x="549" y="137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2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4" y="130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1" y="128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3"/>
                  </a:lnTo>
                  <a:lnTo>
                    <a:pt x="556" y="125"/>
                  </a:lnTo>
                  <a:lnTo>
                    <a:pt x="556" y="125"/>
                  </a:lnTo>
                  <a:lnTo>
                    <a:pt x="558" y="125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4" y="121"/>
                  </a:lnTo>
                  <a:lnTo>
                    <a:pt x="554" y="118"/>
                  </a:lnTo>
                  <a:lnTo>
                    <a:pt x="554" y="118"/>
                  </a:lnTo>
                  <a:lnTo>
                    <a:pt x="554" y="116"/>
                  </a:lnTo>
                  <a:lnTo>
                    <a:pt x="556" y="116"/>
                  </a:lnTo>
                  <a:lnTo>
                    <a:pt x="556" y="118"/>
                  </a:lnTo>
                  <a:lnTo>
                    <a:pt x="556" y="118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4" y="116"/>
                  </a:lnTo>
                  <a:lnTo>
                    <a:pt x="554" y="116"/>
                  </a:lnTo>
                  <a:lnTo>
                    <a:pt x="554" y="114"/>
                  </a:lnTo>
                  <a:lnTo>
                    <a:pt x="554" y="111"/>
                  </a:lnTo>
                  <a:lnTo>
                    <a:pt x="554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09"/>
                  </a:lnTo>
                  <a:lnTo>
                    <a:pt x="549" y="109"/>
                  </a:lnTo>
                  <a:lnTo>
                    <a:pt x="549" y="109"/>
                  </a:lnTo>
                  <a:lnTo>
                    <a:pt x="551" y="106"/>
                  </a:lnTo>
                  <a:lnTo>
                    <a:pt x="551" y="104"/>
                  </a:lnTo>
                  <a:lnTo>
                    <a:pt x="551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2"/>
                  </a:lnTo>
                  <a:lnTo>
                    <a:pt x="551" y="104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99"/>
                  </a:lnTo>
                  <a:lnTo>
                    <a:pt x="551" y="99"/>
                  </a:lnTo>
                  <a:lnTo>
                    <a:pt x="551" y="97"/>
                  </a:lnTo>
                  <a:lnTo>
                    <a:pt x="551" y="97"/>
                  </a:lnTo>
                  <a:lnTo>
                    <a:pt x="549" y="97"/>
                  </a:lnTo>
                  <a:lnTo>
                    <a:pt x="549" y="97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54" y="83"/>
                  </a:lnTo>
                  <a:lnTo>
                    <a:pt x="554" y="83"/>
                  </a:lnTo>
                  <a:lnTo>
                    <a:pt x="551" y="80"/>
                  </a:lnTo>
                  <a:lnTo>
                    <a:pt x="551" y="78"/>
                  </a:lnTo>
                  <a:lnTo>
                    <a:pt x="549" y="76"/>
                  </a:lnTo>
                  <a:lnTo>
                    <a:pt x="551" y="76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49" y="73"/>
                  </a:lnTo>
                  <a:lnTo>
                    <a:pt x="549" y="71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1"/>
                  </a:lnTo>
                  <a:lnTo>
                    <a:pt x="549" y="61"/>
                  </a:lnTo>
                  <a:lnTo>
                    <a:pt x="549" y="61"/>
                  </a:lnTo>
                  <a:lnTo>
                    <a:pt x="549" y="59"/>
                  </a:lnTo>
                  <a:lnTo>
                    <a:pt x="546" y="59"/>
                  </a:lnTo>
                  <a:lnTo>
                    <a:pt x="546" y="59"/>
                  </a:lnTo>
                  <a:lnTo>
                    <a:pt x="546" y="57"/>
                  </a:lnTo>
                  <a:lnTo>
                    <a:pt x="546" y="57"/>
                  </a:lnTo>
                  <a:lnTo>
                    <a:pt x="549" y="57"/>
                  </a:lnTo>
                  <a:lnTo>
                    <a:pt x="549" y="54"/>
                  </a:lnTo>
                  <a:lnTo>
                    <a:pt x="549" y="52"/>
                  </a:lnTo>
                  <a:lnTo>
                    <a:pt x="549" y="50"/>
                  </a:lnTo>
                  <a:lnTo>
                    <a:pt x="549" y="47"/>
                  </a:lnTo>
                  <a:lnTo>
                    <a:pt x="546" y="50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2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6" y="45"/>
                  </a:lnTo>
                  <a:lnTo>
                    <a:pt x="546" y="43"/>
                  </a:lnTo>
                  <a:lnTo>
                    <a:pt x="546" y="40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4" y="33"/>
                  </a:lnTo>
                  <a:lnTo>
                    <a:pt x="554" y="31"/>
                  </a:lnTo>
                  <a:lnTo>
                    <a:pt x="554" y="31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28"/>
                  </a:lnTo>
                  <a:lnTo>
                    <a:pt x="551" y="26"/>
                  </a:lnTo>
                  <a:lnTo>
                    <a:pt x="551" y="26"/>
                  </a:lnTo>
                  <a:lnTo>
                    <a:pt x="551" y="24"/>
                  </a:lnTo>
                  <a:lnTo>
                    <a:pt x="551" y="21"/>
                  </a:lnTo>
                  <a:lnTo>
                    <a:pt x="554" y="21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49" y="14"/>
                  </a:lnTo>
                  <a:lnTo>
                    <a:pt x="554" y="12"/>
                  </a:lnTo>
                  <a:lnTo>
                    <a:pt x="556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6" y="9"/>
                  </a:lnTo>
                  <a:lnTo>
                    <a:pt x="554" y="9"/>
                  </a:lnTo>
                  <a:lnTo>
                    <a:pt x="554" y="7"/>
                  </a:lnTo>
                  <a:lnTo>
                    <a:pt x="554" y="7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1" y="5"/>
                  </a:lnTo>
                  <a:lnTo>
                    <a:pt x="551" y="5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4" y="2"/>
                  </a:lnTo>
                  <a:lnTo>
                    <a:pt x="542" y="5"/>
                  </a:lnTo>
                  <a:lnTo>
                    <a:pt x="539" y="5"/>
                  </a:lnTo>
                  <a:lnTo>
                    <a:pt x="537" y="7"/>
                  </a:lnTo>
                  <a:lnTo>
                    <a:pt x="535" y="9"/>
                  </a:lnTo>
                  <a:lnTo>
                    <a:pt x="532" y="12"/>
                  </a:lnTo>
                  <a:lnTo>
                    <a:pt x="532" y="12"/>
                  </a:lnTo>
                  <a:lnTo>
                    <a:pt x="530" y="12"/>
                  </a:lnTo>
                  <a:lnTo>
                    <a:pt x="525" y="16"/>
                  </a:lnTo>
                  <a:lnTo>
                    <a:pt x="523" y="19"/>
                  </a:lnTo>
                  <a:lnTo>
                    <a:pt x="518" y="21"/>
                  </a:lnTo>
                  <a:lnTo>
                    <a:pt x="513" y="24"/>
                  </a:lnTo>
                  <a:lnTo>
                    <a:pt x="511" y="24"/>
                  </a:lnTo>
                  <a:lnTo>
                    <a:pt x="502" y="26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7" y="28"/>
                  </a:lnTo>
                  <a:lnTo>
                    <a:pt x="485" y="35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0" y="35"/>
                  </a:lnTo>
                  <a:lnTo>
                    <a:pt x="478" y="35"/>
                  </a:lnTo>
                  <a:lnTo>
                    <a:pt x="478" y="35"/>
                  </a:lnTo>
                  <a:lnTo>
                    <a:pt x="475" y="35"/>
                  </a:lnTo>
                  <a:lnTo>
                    <a:pt x="473" y="35"/>
                  </a:lnTo>
                  <a:lnTo>
                    <a:pt x="466" y="35"/>
                  </a:lnTo>
                  <a:lnTo>
                    <a:pt x="464" y="35"/>
                  </a:lnTo>
                  <a:lnTo>
                    <a:pt x="464" y="38"/>
                  </a:lnTo>
                  <a:lnTo>
                    <a:pt x="461" y="38"/>
                  </a:lnTo>
                  <a:lnTo>
                    <a:pt x="461" y="38"/>
                  </a:lnTo>
                  <a:lnTo>
                    <a:pt x="461" y="40"/>
                  </a:lnTo>
                  <a:lnTo>
                    <a:pt x="459" y="40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5"/>
                  </a:lnTo>
                  <a:lnTo>
                    <a:pt x="445" y="47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38" y="47"/>
                  </a:lnTo>
                  <a:lnTo>
                    <a:pt x="435" y="47"/>
                  </a:lnTo>
                  <a:lnTo>
                    <a:pt x="433" y="45"/>
                  </a:lnTo>
                  <a:lnTo>
                    <a:pt x="431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1" y="40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14" y="43"/>
                  </a:lnTo>
                  <a:lnTo>
                    <a:pt x="414" y="43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2" y="59"/>
                  </a:lnTo>
                  <a:lnTo>
                    <a:pt x="400" y="61"/>
                  </a:lnTo>
                  <a:lnTo>
                    <a:pt x="397" y="61"/>
                  </a:lnTo>
                  <a:lnTo>
                    <a:pt x="397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3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6" y="66"/>
                  </a:lnTo>
                  <a:lnTo>
                    <a:pt x="383" y="66"/>
                  </a:lnTo>
                  <a:lnTo>
                    <a:pt x="383" y="66"/>
                  </a:lnTo>
                  <a:lnTo>
                    <a:pt x="383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6"/>
                  </a:lnTo>
                  <a:lnTo>
                    <a:pt x="378" y="66"/>
                  </a:lnTo>
                  <a:lnTo>
                    <a:pt x="376" y="66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7" y="61"/>
                  </a:lnTo>
                  <a:lnTo>
                    <a:pt x="367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2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8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1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6" y="64"/>
                  </a:lnTo>
                  <a:lnTo>
                    <a:pt x="336" y="64"/>
                  </a:lnTo>
                  <a:lnTo>
                    <a:pt x="331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3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296" y="54"/>
                  </a:lnTo>
                  <a:lnTo>
                    <a:pt x="293" y="54"/>
                  </a:lnTo>
                  <a:lnTo>
                    <a:pt x="293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1" y="59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4" y="59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7" y="59"/>
                  </a:lnTo>
                  <a:lnTo>
                    <a:pt x="255" y="59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6"/>
                  </a:lnTo>
                  <a:lnTo>
                    <a:pt x="234" y="66"/>
                  </a:lnTo>
                  <a:lnTo>
                    <a:pt x="234" y="73"/>
                  </a:lnTo>
                  <a:lnTo>
                    <a:pt x="229" y="78"/>
                  </a:lnTo>
                  <a:lnTo>
                    <a:pt x="222" y="87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2"/>
                  </a:lnTo>
                  <a:lnTo>
                    <a:pt x="222" y="97"/>
                  </a:lnTo>
                  <a:lnTo>
                    <a:pt x="227" y="109"/>
                  </a:lnTo>
                  <a:lnTo>
                    <a:pt x="229" y="118"/>
                  </a:lnTo>
                  <a:lnTo>
                    <a:pt x="229" y="125"/>
                  </a:lnTo>
                  <a:lnTo>
                    <a:pt x="232" y="132"/>
                  </a:lnTo>
                  <a:lnTo>
                    <a:pt x="232" y="140"/>
                  </a:lnTo>
                  <a:lnTo>
                    <a:pt x="232" y="144"/>
                  </a:lnTo>
                  <a:lnTo>
                    <a:pt x="232" y="149"/>
                  </a:lnTo>
                  <a:lnTo>
                    <a:pt x="232" y="154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7" y="161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9" y="163"/>
                  </a:lnTo>
                  <a:lnTo>
                    <a:pt x="239" y="163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51" y="166"/>
                  </a:lnTo>
                  <a:lnTo>
                    <a:pt x="255" y="170"/>
                  </a:lnTo>
                  <a:lnTo>
                    <a:pt x="260" y="175"/>
                  </a:lnTo>
                  <a:lnTo>
                    <a:pt x="265" y="180"/>
                  </a:lnTo>
                  <a:lnTo>
                    <a:pt x="272" y="187"/>
                  </a:lnTo>
                  <a:lnTo>
                    <a:pt x="277" y="194"/>
                  </a:lnTo>
                  <a:lnTo>
                    <a:pt x="281" y="199"/>
                  </a:lnTo>
                  <a:lnTo>
                    <a:pt x="284" y="206"/>
                  </a:lnTo>
                  <a:lnTo>
                    <a:pt x="289" y="211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8" y="222"/>
                  </a:lnTo>
                  <a:lnTo>
                    <a:pt x="300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5" y="239"/>
                  </a:lnTo>
                  <a:lnTo>
                    <a:pt x="303" y="244"/>
                  </a:lnTo>
                  <a:lnTo>
                    <a:pt x="300" y="248"/>
                  </a:lnTo>
                  <a:lnTo>
                    <a:pt x="298" y="253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298" y="258"/>
                  </a:lnTo>
                  <a:lnTo>
                    <a:pt x="300" y="263"/>
                  </a:lnTo>
                  <a:lnTo>
                    <a:pt x="300" y="270"/>
                  </a:lnTo>
                  <a:lnTo>
                    <a:pt x="300" y="272"/>
                  </a:lnTo>
                  <a:lnTo>
                    <a:pt x="300" y="272"/>
                  </a:lnTo>
                  <a:lnTo>
                    <a:pt x="300" y="274"/>
                  </a:lnTo>
                  <a:lnTo>
                    <a:pt x="300" y="282"/>
                  </a:lnTo>
                  <a:lnTo>
                    <a:pt x="300" y="286"/>
                  </a:lnTo>
                  <a:lnTo>
                    <a:pt x="300" y="296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3"/>
                  </a:lnTo>
                  <a:lnTo>
                    <a:pt x="298" y="303"/>
                  </a:lnTo>
                  <a:lnTo>
                    <a:pt x="298" y="305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08"/>
                  </a:lnTo>
                  <a:lnTo>
                    <a:pt x="272" y="312"/>
                  </a:lnTo>
                  <a:lnTo>
                    <a:pt x="272" y="312"/>
                  </a:lnTo>
                  <a:lnTo>
                    <a:pt x="272" y="315"/>
                  </a:lnTo>
                  <a:lnTo>
                    <a:pt x="270" y="317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7"/>
                  </a:lnTo>
                  <a:lnTo>
                    <a:pt x="270" y="327"/>
                  </a:lnTo>
                  <a:lnTo>
                    <a:pt x="267" y="327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70" y="336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2" y="341"/>
                  </a:lnTo>
                  <a:lnTo>
                    <a:pt x="272" y="343"/>
                  </a:lnTo>
                  <a:lnTo>
                    <a:pt x="272" y="345"/>
                  </a:lnTo>
                  <a:lnTo>
                    <a:pt x="272" y="348"/>
                  </a:lnTo>
                  <a:lnTo>
                    <a:pt x="272" y="348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5"/>
                  </a:lnTo>
                  <a:lnTo>
                    <a:pt x="272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72" y="360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4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63" y="364"/>
                  </a:lnTo>
                  <a:lnTo>
                    <a:pt x="260" y="364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58" y="357"/>
                  </a:lnTo>
                  <a:lnTo>
                    <a:pt x="258" y="357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3" y="355"/>
                  </a:lnTo>
                  <a:lnTo>
                    <a:pt x="263" y="353"/>
                  </a:lnTo>
                  <a:lnTo>
                    <a:pt x="263" y="350"/>
                  </a:lnTo>
                  <a:lnTo>
                    <a:pt x="263" y="348"/>
                  </a:lnTo>
                  <a:lnTo>
                    <a:pt x="263" y="348"/>
                  </a:lnTo>
                  <a:lnTo>
                    <a:pt x="263" y="345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1" y="331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2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29" y="317"/>
                  </a:lnTo>
                  <a:lnTo>
                    <a:pt x="227" y="317"/>
                  </a:lnTo>
                  <a:lnTo>
                    <a:pt x="225" y="317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05"/>
                  </a:lnTo>
                  <a:lnTo>
                    <a:pt x="225" y="305"/>
                  </a:lnTo>
                  <a:lnTo>
                    <a:pt x="225" y="303"/>
                  </a:lnTo>
                  <a:lnTo>
                    <a:pt x="220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3"/>
                  </a:lnTo>
                  <a:lnTo>
                    <a:pt x="215" y="291"/>
                  </a:lnTo>
                  <a:lnTo>
                    <a:pt x="215" y="289"/>
                  </a:lnTo>
                  <a:lnTo>
                    <a:pt x="218" y="289"/>
                  </a:lnTo>
                  <a:lnTo>
                    <a:pt x="218" y="286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22" y="286"/>
                  </a:lnTo>
                  <a:lnTo>
                    <a:pt x="222" y="286"/>
                  </a:lnTo>
                  <a:lnTo>
                    <a:pt x="225" y="282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2"/>
                  </a:lnTo>
                  <a:lnTo>
                    <a:pt x="227" y="270"/>
                  </a:lnTo>
                  <a:lnTo>
                    <a:pt x="227" y="270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5"/>
                  </a:lnTo>
                  <a:lnTo>
                    <a:pt x="229" y="265"/>
                  </a:lnTo>
                  <a:lnTo>
                    <a:pt x="232" y="265"/>
                  </a:lnTo>
                  <a:lnTo>
                    <a:pt x="232" y="265"/>
                  </a:lnTo>
                  <a:lnTo>
                    <a:pt x="232" y="263"/>
                  </a:lnTo>
                  <a:lnTo>
                    <a:pt x="234" y="263"/>
                  </a:lnTo>
                  <a:lnTo>
                    <a:pt x="234" y="260"/>
                  </a:lnTo>
                  <a:lnTo>
                    <a:pt x="232" y="258"/>
                  </a:lnTo>
                  <a:lnTo>
                    <a:pt x="232" y="253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37"/>
                  </a:lnTo>
                  <a:lnTo>
                    <a:pt x="232" y="234"/>
                  </a:lnTo>
                  <a:lnTo>
                    <a:pt x="232" y="232"/>
                  </a:lnTo>
                  <a:lnTo>
                    <a:pt x="229" y="232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2" y="225"/>
                  </a:lnTo>
                  <a:lnTo>
                    <a:pt x="229" y="222"/>
                  </a:lnTo>
                  <a:lnTo>
                    <a:pt x="227" y="220"/>
                  </a:lnTo>
                  <a:lnTo>
                    <a:pt x="225" y="218"/>
                  </a:lnTo>
                  <a:lnTo>
                    <a:pt x="225" y="215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3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6" y="215"/>
                  </a:lnTo>
                  <a:lnTo>
                    <a:pt x="206" y="218"/>
                  </a:lnTo>
                  <a:lnTo>
                    <a:pt x="206" y="218"/>
                  </a:lnTo>
                  <a:lnTo>
                    <a:pt x="201" y="218"/>
                  </a:lnTo>
                  <a:lnTo>
                    <a:pt x="199" y="218"/>
                  </a:lnTo>
                  <a:lnTo>
                    <a:pt x="196" y="218"/>
                  </a:lnTo>
                  <a:lnTo>
                    <a:pt x="194" y="220"/>
                  </a:lnTo>
                  <a:lnTo>
                    <a:pt x="192" y="220"/>
                  </a:lnTo>
                  <a:lnTo>
                    <a:pt x="192" y="220"/>
                  </a:lnTo>
                  <a:lnTo>
                    <a:pt x="187" y="218"/>
                  </a:lnTo>
                  <a:lnTo>
                    <a:pt x="187" y="218"/>
                  </a:lnTo>
                  <a:lnTo>
                    <a:pt x="187" y="220"/>
                  </a:lnTo>
                  <a:lnTo>
                    <a:pt x="184" y="220"/>
                  </a:lnTo>
                  <a:lnTo>
                    <a:pt x="184" y="222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77" y="218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1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3" y="194"/>
                  </a:lnTo>
                  <a:lnTo>
                    <a:pt x="161" y="192"/>
                  </a:lnTo>
                  <a:lnTo>
                    <a:pt x="156" y="194"/>
                  </a:lnTo>
                  <a:lnTo>
                    <a:pt x="151" y="194"/>
                  </a:lnTo>
                  <a:lnTo>
                    <a:pt x="144" y="196"/>
                  </a:lnTo>
                  <a:lnTo>
                    <a:pt x="135" y="201"/>
                  </a:lnTo>
                  <a:lnTo>
                    <a:pt x="128" y="203"/>
                  </a:lnTo>
                  <a:lnTo>
                    <a:pt x="118" y="206"/>
                  </a:lnTo>
                  <a:lnTo>
                    <a:pt x="113" y="208"/>
                  </a:lnTo>
                  <a:lnTo>
                    <a:pt x="109" y="211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97" y="213"/>
                  </a:lnTo>
                  <a:lnTo>
                    <a:pt x="92" y="215"/>
                  </a:lnTo>
                  <a:lnTo>
                    <a:pt x="85" y="218"/>
                  </a:lnTo>
                  <a:lnTo>
                    <a:pt x="78" y="220"/>
                  </a:lnTo>
                  <a:lnTo>
                    <a:pt x="73" y="222"/>
                  </a:lnTo>
                  <a:lnTo>
                    <a:pt x="69" y="225"/>
                  </a:lnTo>
                  <a:lnTo>
                    <a:pt x="64" y="225"/>
                  </a:lnTo>
                  <a:lnTo>
                    <a:pt x="59" y="227"/>
                  </a:lnTo>
                  <a:lnTo>
                    <a:pt x="52" y="229"/>
                  </a:lnTo>
                  <a:lnTo>
                    <a:pt x="47" y="229"/>
                  </a:lnTo>
                  <a:lnTo>
                    <a:pt x="45" y="229"/>
                  </a:lnTo>
                  <a:lnTo>
                    <a:pt x="38" y="232"/>
                  </a:lnTo>
                  <a:lnTo>
                    <a:pt x="33" y="232"/>
                  </a:lnTo>
                  <a:lnTo>
                    <a:pt x="26" y="237"/>
                  </a:lnTo>
                  <a:lnTo>
                    <a:pt x="21" y="237"/>
                  </a:lnTo>
                  <a:lnTo>
                    <a:pt x="14" y="239"/>
                  </a:lnTo>
                  <a:lnTo>
                    <a:pt x="9" y="241"/>
                  </a:lnTo>
                  <a:lnTo>
                    <a:pt x="7" y="244"/>
                  </a:lnTo>
                  <a:lnTo>
                    <a:pt x="2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2" y="251"/>
                  </a:lnTo>
                  <a:lnTo>
                    <a:pt x="2" y="258"/>
                  </a:lnTo>
                  <a:lnTo>
                    <a:pt x="5" y="260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4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12" y="279"/>
                  </a:lnTo>
                  <a:lnTo>
                    <a:pt x="12" y="282"/>
                  </a:lnTo>
                  <a:lnTo>
                    <a:pt x="9" y="282"/>
                  </a:lnTo>
                  <a:lnTo>
                    <a:pt x="9" y="286"/>
                  </a:lnTo>
                  <a:lnTo>
                    <a:pt x="9" y="291"/>
                  </a:lnTo>
                  <a:lnTo>
                    <a:pt x="9" y="298"/>
                  </a:lnTo>
                  <a:lnTo>
                    <a:pt x="12" y="300"/>
                  </a:lnTo>
                  <a:lnTo>
                    <a:pt x="16" y="300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35" y="300"/>
                  </a:lnTo>
                  <a:lnTo>
                    <a:pt x="38" y="300"/>
                  </a:lnTo>
                  <a:lnTo>
                    <a:pt x="40" y="303"/>
                  </a:lnTo>
                  <a:lnTo>
                    <a:pt x="40" y="303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9" y="303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9" y="310"/>
                  </a:lnTo>
                  <a:lnTo>
                    <a:pt x="69" y="310"/>
                  </a:lnTo>
                  <a:lnTo>
                    <a:pt x="71" y="312"/>
                  </a:lnTo>
                  <a:lnTo>
                    <a:pt x="80" y="312"/>
                  </a:lnTo>
                  <a:lnTo>
                    <a:pt x="80" y="312"/>
                  </a:lnTo>
                  <a:lnTo>
                    <a:pt x="83" y="315"/>
                  </a:lnTo>
                  <a:lnTo>
                    <a:pt x="85" y="317"/>
                  </a:lnTo>
                  <a:lnTo>
                    <a:pt x="87" y="319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0" y="322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7" y="327"/>
                  </a:lnTo>
                  <a:lnTo>
                    <a:pt x="106" y="324"/>
                  </a:lnTo>
                  <a:lnTo>
                    <a:pt x="111" y="327"/>
                  </a:lnTo>
                  <a:lnTo>
                    <a:pt x="118" y="329"/>
                  </a:lnTo>
                  <a:lnTo>
                    <a:pt x="125" y="331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8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7" y="341"/>
                  </a:lnTo>
                  <a:lnTo>
                    <a:pt x="137" y="338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7" y="345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44" y="357"/>
                  </a:lnTo>
                  <a:lnTo>
                    <a:pt x="147" y="362"/>
                  </a:lnTo>
                  <a:lnTo>
                    <a:pt x="147" y="367"/>
                  </a:lnTo>
                  <a:lnTo>
                    <a:pt x="147" y="369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49" y="379"/>
                  </a:lnTo>
                  <a:lnTo>
                    <a:pt x="149" y="379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6"/>
                  </a:lnTo>
                  <a:lnTo>
                    <a:pt x="147" y="386"/>
                  </a:lnTo>
                  <a:lnTo>
                    <a:pt x="147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51" y="390"/>
                  </a:lnTo>
                  <a:lnTo>
                    <a:pt x="151" y="390"/>
                  </a:lnTo>
                  <a:lnTo>
                    <a:pt x="151" y="393"/>
                  </a:lnTo>
                  <a:lnTo>
                    <a:pt x="149" y="393"/>
                  </a:lnTo>
                  <a:lnTo>
                    <a:pt x="149" y="395"/>
                  </a:lnTo>
                  <a:lnTo>
                    <a:pt x="149" y="398"/>
                  </a:lnTo>
                  <a:lnTo>
                    <a:pt x="149" y="400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9" y="421"/>
                  </a:lnTo>
                  <a:lnTo>
                    <a:pt x="149" y="421"/>
                  </a:lnTo>
                  <a:lnTo>
                    <a:pt x="149" y="424"/>
                  </a:lnTo>
                  <a:lnTo>
                    <a:pt x="147" y="424"/>
                  </a:lnTo>
                  <a:lnTo>
                    <a:pt x="147" y="424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9" y="428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3"/>
                  </a:lnTo>
                  <a:lnTo>
                    <a:pt x="149" y="433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5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4" y="452"/>
                  </a:lnTo>
                  <a:lnTo>
                    <a:pt x="144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57"/>
                  </a:lnTo>
                  <a:lnTo>
                    <a:pt x="142" y="457"/>
                  </a:lnTo>
                  <a:lnTo>
                    <a:pt x="139" y="457"/>
                  </a:lnTo>
                  <a:lnTo>
                    <a:pt x="137" y="457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61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2" y="464"/>
                  </a:lnTo>
                  <a:lnTo>
                    <a:pt x="132" y="464"/>
                  </a:lnTo>
                  <a:lnTo>
                    <a:pt x="132" y="466"/>
                  </a:lnTo>
                  <a:lnTo>
                    <a:pt x="132" y="466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7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42" y="471"/>
                  </a:lnTo>
                  <a:lnTo>
                    <a:pt x="142" y="473"/>
                  </a:lnTo>
                  <a:lnTo>
                    <a:pt x="142" y="473"/>
                  </a:lnTo>
                  <a:lnTo>
                    <a:pt x="142" y="476"/>
                  </a:lnTo>
                  <a:lnTo>
                    <a:pt x="139" y="483"/>
                  </a:lnTo>
                  <a:lnTo>
                    <a:pt x="139" y="483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7"/>
                  </a:lnTo>
                  <a:lnTo>
                    <a:pt x="137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7" y="492"/>
                  </a:lnTo>
                  <a:lnTo>
                    <a:pt x="137" y="495"/>
                  </a:lnTo>
                  <a:lnTo>
                    <a:pt x="137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7"/>
                  </a:lnTo>
                  <a:lnTo>
                    <a:pt x="139" y="497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6"/>
                  </a:lnTo>
                  <a:lnTo>
                    <a:pt x="139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6"/>
                  </a:lnTo>
                  <a:lnTo>
                    <a:pt x="147" y="506"/>
                  </a:lnTo>
                  <a:lnTo>
                    <a:pt x="147" y="509"/>
                  </a:lnTo>
                  <a:lnTo>
                    <a:pt x="147" y="509"/>
                  </a:lnTo>
                  <a:lnTo>
                    <a:pt x="149" y="511"/>
                  </a:lnTo>
                  <a:lnTo>
                    <a:pt x="149" y="511"/>
                  </a:lnTo>
                  <a:lnTo>
                    <a:pt x="151" y="511"/>
                  </a:lnTo>
                  <a:lnTo>
                    <a:pt x="151" y="513"/>
                  </a:lnTo>
                  <a:lnTo>
                    <a:pt x="151" y="513"/>
                  </a:lnTo>
                  <a:lnTo>
                    <a:pt x="151" y="516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7" y="525"/>
                  </a:lnTo>
                  <a:lnTo>
                    <a:pt x="147" y="528"/>
                  </a:lnTo>
                  <a:lnTo>
                    <a:pt x="147" y="528"/>
                  </a:lnTo>
                  <a:lnTo>
                    <a:pt x="147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2" y="532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40"/>
                  </a:lnTo>
                  <a:lnTo>
                    <a:pt x="142" y="540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5" y="549"/>
                  </a:lnTo>
                  <a:lnTo>
                    <a:pt x="135" y="551"/>
                  </a:lnTo>
                  <a:lnTo>
                    <a:pt x="132" y="554"/>
                  </a:lnTo>
                  <a:lnTo>
                    <a:pt x="130" y="556"/>
                  </a:lnTo>
                  <a:lnTo>
                    <a:pt x="128" y="556"/>
                  </a:lnTo>
                  <a:lnTo>
                    <a:pt x="125" y="556"/>
                  </a:lnTo>
                  <a:lnTo>
                    <a:pt x="123" y="556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1" y="563"/>
                  </a:lnTo>
                  <a:lnTo>
                    <a:pt x="123" y="570"/>
                  </a:lnTo>
                  <a:lnTo>
                    <a:pt x="123" y="575"/>
                  </a:lnTo>
                  <a:lnTo>
                    <a:pt x="123" y="577"/>
                  </a:lnTo>
                  <a:lnTo>
                    <a:pt x="121" y="580"/>
                  </a:lnTo>
                  <a:lnTo>
                    <a:pt x="118" y="584"/>
                  </a:lnTo>
                  <a:lnTo>
                    <a:pt x="113" y="589"/>
                  </a:lnTo>
                  <a:lnTo>
                    <a:pt x="113" y="589"/>
                  </a:lnTo>
                  <a:lnTo>
                    <a:pt x="116" y="589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18" y="599"/>
                  </a:lnTo>
                  <a:lnTo>
                    <a:pt x="116" y="601"/>
                  </a:lnTo>
                  <a:lnTo>
                    <a:pt x="113" y="603"/>
                  </a:lnTo>
                  <a:lnTo>
                    <a:pt x="111" y="606"/>
                  </a:lnTo>
                  <a:lnTo>
                    <a:pt x="109" y="608"/>
                  </a:lnTo>
                  <a:lnTo>
                    <a:pt x="104" y="613"/>
                  </a:lnTo>
                  <a:lnTo>
                    <a:pt x="102" y="615"/>
                  </a:lnTo>
                  <a:lnTo>
                    <a:pt x="99" y="618"/>
                  </a:lnTo>
                  <a:lnTo>
                    <a:pt x="97" y="622"/>
                  </a:lnTo>
                  <a:lnTo>
                    <a:pt x="95" y="625"/>
                  </a:lnTo>
                  <a:lnTo>
                    <a:pt x="90" y="627"/>
                  </a:lnTo>
                  <a:lnTo>
                    <a:pt x="87" y="632"/>
                  </a:lnTo>
                  <a:lnTo>
                    <a:pt x="85" y="634"/>
                  </a:lnTo>
                  <a:lnTo>
                    <a:pt x="83" y="637"/>
                  </a:lnTo>
                  <a:lnTo>
                    <a:pt x="80" y="641"/>
                  </a:lnTo>
                  <a:lnTo>
                    <a:pt x="78" y="644"/>
                  </a:lnTo>
                  <a:lnTo>
                    <a:pt x="73" y="646"/>
                  </a:lnTo>
                  <a:lnTo>
                    <a:pt x="71" y="648"/>
                  </a:lnTo>
                  <a:lnTo>
                    <a:pt x="69" y="653"/>
                  </a:lnTo>
                  <a:lnTo>
                    <a:pt x="66" y="655"/>
                  </a:lnTo>
                  <a:lnTo>
                    <a:pt x="61" y="658"/>
                  </a:lnTo>
                  <a:lnTo>
                    <a:pt x="59" y="660"/>
                  </a:lnTo>
                  <a:lnTo>
                    <a:pt x="57" y="663"/>
                  </a:lnTo>
                  <a:lnTo>
                    <a:pt x="59" y="670"/>
                  </a:lnTo>
                  <a:lnTo>
                    <a:pt x="61" y="679"/>
                  </a:lnTo>
                  <a:lnTo>
                    <a:pt x="66" y="686"/>
                  </a:lnTo>
                  <a:lnTo>
                    <a:pt x="69" y="693"/>
                  </a:lnTo>
                  <a:lnTo>
                    <a:pt x="71" y="705"/>
                  </a:lnTo>
                  <a:lnTo>
                    <a:pt x="71" y="708"/>
                  </a:lnTo>
                  <a:lnTo>
                    <a:pt x="71" y="719"/>
                  </a:lnTo>
                  <a:lnTo>
                    <a:pt x="71" y="722"/>
                  </a:lnTo>
                  <a:lnTo>
                    <a:pt x="71" y="724"/>
                  </a:lnTo>
                  <a:lnTo>
                    <a:pt x="78" y="729"/>
                  </a:lnTo>
                  <a:lnTo>
                    <a:pt x="78" y="731"/>
                  </a:lnTo>
                  <a:lnTo>
                    <a:pt x="80" y="738"/>
                  </a:lnTo>
                  <a:lnTo>
                    <a:pt x="83" y="745"/>
                  </a:lnTo>
                  <a:lnTo>
                    <a:pt x="83" y="745"/>
                  </a:lnTo>
                  <a:lnTo>
                    <a:pt x="85" y="748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3"/>
                  </a:lnTo>
                  <a:lnTo>
                    <a:pt x="90" y="762"/>
                  </a:lnTo>
                  <a:lnTo>
                    <a:pt x="90" y="764"/>
                  </a:lnTo>
                  <a:lnTo>
                    <a:pt x="92" y="769"/>
                  </a:lnTo>
                  <a:lnTo>
                    <a:pt x="95" y="774"/>
                  </a:lnTo>
                  <a:lnTo>
                    <a:pt x="95" y="779"/>
                  </a:lnTo>
                  <a:lnTo>
                    <a:pt x="95" y="783"/>
                  </a:lnTo>
                  <a:lnTo>
                    <a:pt x="95" y="788"/>
                  </a:lnTo>
                  <a:lnTo>
                    <a:pt x="95" y="795"/>
                  </a:lnTo>
                  <a:lnTo>
                    <a:pt x="95" y="805"/>
                  </a:lnTo>
                  <a:lnTo>
                    <a:pt x="95" y="812"/>
                  </a:lnTo>
                  <a:lnTo>
                    <a:pt x="95" y="821"/>
                  </a:lnTo>
                  <a:lnTo>
                    <a:pt x="95" y="835"/>
                  </a:lnTo>
                  <a:lnTo>
                    <a:pt x="95" y="838"/>
                  </a:lnTo>
                  <a:lnTo>
                    <a:pt x="95" y="838"/>
                  </a:lnTo>
                  <a:lnTo>
                    <a:pt x="95" y="840"/>
                  </a:lnTo>
                  <a:lnTo>
                    <a:pt x="95" y="842"/>
                  </a:lnTo>
                  <a:lnTo>
                    <a:pt x="95" y="845"/>
                  </a:lnTo>
                  <a:lnTo>
                    <a:pt x="95" y="845"/>
                  </a:lnTo>
                  <a:lnTo>
                    <a:pt x="97" y="850"/>
                  </a:lnTo>
                  <a:lnTo>
                    <a:pt x="97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2" y="859"/>
                  </a:lnTo>
                  <a:lnTo>
                    <a:pt x="90" y="861"/>
                  </a:lnTo>
                  <a:lnTo>
                    <a:pt x="92" y="861"/>
                  </a:lnTo>
                  <a:lnTo>
                    <a:pt x="92" y="868"/>
                  </a:lnTo>
                  <a:lnTo>
                    <a:pt x="95" y="871"/>
                  </a:lnTo>
                  <a:lnTo>
                    <a:pt x="97" y="871"/>
                  </a:lnTo>
                  <a:lnTo>
                    <a:pt x="99" y="871"/>
                  </a:lnTo>
                  <a:lnTo>
                    <a:pt x="99" y="873"/>
                  </a:lnTo>
                  <a:lnTo>
                    <a:pt x="99" y="876"/>
                  </a:lnTo>
                  <a:lnTo>
                    <a:pt x="99" y="878"/>
                  </a:lnTo>
                  <a:lnTo>
                    <a:pt x="99" y="880"/>
                  </a:lnTo>
                  <a:lnTo>
                    <a:pt x="99" y="883"/>
                  </a:lnTo>
                  <a:lnTo>
                    <a:pt x="99" y="887"/>
                  </a:lnTo>
                  <a:lnTo>
                    <a:pt x="99" y="887"/>
                  </a:lnTo>
                  <a:lnTo>
                    <a:pt x="99" y="895"/>
                  </a:lnTo>
                  <a:lnTo>
                    <a:pt x="99" y="897"/>
                  </a:lnTo>
                  <a:lnTo>
                    <a:pt x="102" y="902"/>
                  </a:lnTo>
                  <a:lnTo>
                    <a:pt x="102" y="906"/>
                  </a:lnTo>
                  <a:lnTo>
                    <a:pt x="102" y="921"/>
                  </a:lnTo>
                  <a:lnTo>
                    <a:pt x="104" y="921"/>
                  </a:lnTo>
                  <a:lnTo>
                    <a:pt x="106" y="921"/>
                  </a:lnTo>
                  <a:lnTo>
                    <a:pt x="109" y="921"/>
                  </a:lnTo>
                  <a:lnTo>
                    <a:pt x="111" y="923"/>
                  </a:lnTo>
                  <a:lnTo>
                    <a:pt x="116" y="923"/>
                  </a:lnTo>
                  <a:lnTo>
                    <a:pt x="121" y="923"/>
                  </a:lnTo>
                  <a:lnTo>
                    <a:pt x="128" y="923"/>
                  </a:lnTo>
                  <a:lnTo>
                    <a:pt x="135" y="923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2" y="921"/>
                  </a:lnTo>
                  <a:lnTo>
                    <a:pt x="144" y="918"/>
                  </a:lnTo>
                  <a:lnTo>
                    <a:pt x="144" y="918"/>
                  </a:lnTo>
                  <a:lnTo>
                    <a:pt x="144" y="913"/>
                  </a:lnTo>
                  <a:lnTo>
                    <a:pt x="144" y="911"/>
                  </a:lnTo>
                  <a:lnTo>
                    <a:pt x="144" y="909"/>
                  </a:lnTo>
                  <a:lnTo>
                    <a:pt x="144" y="909"/>
                  </a:lnTo>
                  <a:lnTo>
                    <a:pt x="144" y="904"/>
                  </a:lnTo>
                  <a:lnTo>
                    <a:pt x="147" y="887"/>
                  </a:lnTo>
                  <a:lnTo>
                    <a:pt x="147" y="878"/>
                  </a:lnTo>
                  <a:lnTo>
                    <a:pt x="147" y="876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80"/>
                  </a:lnTo>
                  <a:lnTo>
                    <a:pt x="142" y="883"/>
                  </a:lnTo>
                  <a:lnTo>
                    <a:pt x="142" y="885"/>
                  </a:lnTo>
                  <a:lnTo>
                    <a:pt x="142" y="885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39" y="887"/>
                  </a:lnTo>
                  <a:lnTo>
                    <a:pt x="139" y="887"/>
                  </a:lnTo>
                  <a:lnTo>
                    <a:pt x="139" y="885"/>
                  </a:lnTo>
                  <a:lnTo>
                    <a:pt x="137" y="885"/>
                  </a:lnTo>
                  <a:lnTo>
                    <a:pt x="137" y="883"/>
                  </a:lnTo>
                  <a:lnTo>
                    <a:pt x="137" y="883"/>
                  </a:lnTo>
                  <a:lnTo>
                    <a:pt x="135" y="883"/>
                  </a:lnTo>
                  <a:lnTo>
                    <a:pt x="132" y="883"/>
                  </a:lnTo>
                  <a:lnTo>
                    <a:pt x="132" y="883"/>
                  </a:lnTo>
                  <a:lnTo>
                    <a:pt x="132" y="880"/>
                  </a:lnTo>
                  <a:lnTo>
                    <a:pt x="130" y="878"/>
                  </a:lnTo>
                  <a:lnTo>
                    <a:pt x="130" y="878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3"/>
                  </a:lnTo>
                  <a:lnTo>
                    <a:pt x="121" y="871"/>
                  </a:lnTo>
                  <a:lnTo>
                    <a:pt x="121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5" y="868"/>
                  </a:lnTo>
                  <a:lnTo>
                    <a:pt x="125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6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7"/>
                  </a:lnTo>
                  <a:lnTo>
                    <a:pt x="137" y="857"/>
                  </a:lnTo>
                  <a:lnTo>
                    <a:pt x="137" y="852"/>
                  </a:lnTo>
                  <a:lnTo>
                    <a:pt x="139" y="850"/>
                  </a:lnTo>
                  <a:lnTo>
                    <a:pt x="142" y="847"/>
                  </a:lnTo>
                  <a:lnTo>
                    <a:pt x="142" y="845"/>
                  </a:lnTo>
                  <a:lnTo>
                    <a:pt x="156" y="835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1" y="833"/>
                  </a:lnTo>
                  <a:lnTo>
                    <a:pt x="163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3" y="828"/>
                  </a:lnTo>
                  <a:lnTo>
                    <a:pt x="163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8" y="826"/>
                  </a:lnTo>
                  <a:lnTo>
                    <a:pt x="168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28"/>
                  </a:lnTo>
                  <a:lnTo>
                    <a:pt x="175" y="826"/>
                  </a:lnTo>
                  <a:lnTo>
                    <a:pt x="180" y="824"/>
                  </a:lnTo>
                  <a:lnTo>
                    <a:pt x="189" y="819"/>
                  </a:lnTo>
                  <a:lnTo>
                    <a:pt x="199" y="814"/>
                  </a:lnTo>
                  <a:lnTo>
                    <a:pt x="210" y="809"/>
                  </a:lnTo>
                  <a:lnTo>
                    <a:pt x="215" y="809"/>
                  </a:lnTo>
                  <a:lnTo>
                    <a:pt x="220" y="807"/>
                  </a:lnTo>
                  <a:lnTo>
                    <a:pt x="222" y="807"/>
                  </a:lnTo>
                  <a:lnTo>
                    <a:pt x="229" y="805"/>
                  </a:lnTo>
                  <a:lnTo>
                    <a:pt x="229" y="805"/>
                  </a:lnTo>
                  <a:lnTo>
                    <a:pt x="237" y="802"/>
                  </a:lnTo>
                  <a:lnTo>
                    <a:pt x="246" y="797"/>
                  </a:lnTo>
                  <a:lnTo>
                    <a:pt x="263" y="788"/>
                  </a:lnTo>
                  <a:lnTo>
                    <a:pt x="265" y="786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72" y="776"/>
                  </a:lnTo>
                  <a:lnTo>
                    <a:pt x="281" y="764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6" y="745"/>
                  </a:lnTo>
                  <a:lnTo>
                    <a:pt x="286" y="745"/>
                  </a:lnTo>
                  <a:lnTo>
                    <a:pt x="284" y="745"/>
                  </a:lnTo>
                  <a:lnTo>
                    <a:pt x="284" y="745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81" y="741"/>
                  </a:lnTo>
                  <a:lnTo>
                    <a:pt x="281" y="741"/>
                  </a:lnTo>
                  <a:lnTo>
                    <a:pt x="281" y="743"/>
                  </a:lnTo>
                  <a:lnTo>
                    <a:pt x="281" y="745"/>
                  </a:lnTo>
                  <a:lnTo>
                    <a:pt x="281" y="748"/>
                  </a:lnTo>
                  <a:lnTo>
                    <a:pt x="281" y="748"/>
                  </a:lnTo>
                  <a:lnTo>
                    <a:pt x="279" y="745"/>
                  </a:lnTo>
                  <a:lnTo>
                    <a:pt x="279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8"/>
                  </a:lnTo>
                  <a:lnTo>
                    <a:pt x="277" y="748"/>
                  </a:lnTo>
                  <a:lnTo>
                    <a:pt x="274" y="753"/>
                  </a:lnTo>
                  <a:lnTo>
                    <a:pt x="274" y="753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3"/>
                  </a:lnTo>
                  <a:lnTo>
                    <a:pt x="274" y="741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9" y="738"/>
                  </a:lnTo>
                  <a:lnTo>
                    <a:pt x="279" y="736"/>
                  </a:lnTo>
                  <a:lnTo>
                    <a:pt x="279" y="731"/>
                  </a:lnTo>
                  <a:lnTo>
                    <a:pt x="279" y="724"/>
                  </a:lnTo>
                  <a:lnTo>
                    <a:pt x="281" y="715"/>
                  </a:lnTo>
                  <a:lnTo>
                    <a:pt x="281" y="712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5"/>
                  </a:lnTo>
                  <a:lnTo>
                    <a:pt x="281" y="705"/>
                  </a:lnTo>
                  <a:lnTo>
                    <a:pt x="284" y="703"/>
                  </a:lnTo>
                  <a:lnTo>
                    <a:pt x="286" y="698"/>
                  </a:lnTo>
                  <a:lnTo>
                    <a:pt x="286" y="696"/>
                  </a:lnTo>
                  <a:lnTo>
                    <a:pt x="289" y="693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3"/>
                  </a:lnTo>
                  <a:lnTo>
                    <a:pt x="286" y="693"/>
                  </a:lnTo>
                  <a:lnTo>
                    <a:pt x="284" y="691"/>
                  </a:lnTo>
                  <a:lnTo>
                    <a:pt x="281" y="679"/>
                  </a:lnTo>
                  <a:lnTo>
                    <a:pt x="284" y="672"/>
                  </a:lnTo>
                  <a:lnTo>
                    <a:pt x="286" y="663"/>
                  </a:lnTo>
                  <a:lnTo>
                    <a:pt x="286" y="660"/>
                  </a:lnTo>
                  <a:lnTo>
                    <a:pt x="286" y="658"/>
                  </a:lnTo>
                  <a:lnTo>
                    <a:pt x="286" y="655"/>
                  </a:lnTo>
                  <a:lnTo>
                    <a:pt x="286" y="648"/>
                  </a:lnTo>
                  <a:lnTo>
                    <a:pt x="286" y="648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4" y="653"/>
                  </a:lnTo>
                  <a:lnTo>
                    <a:pt x="284" y="655"/>
                  </a:lnTo>
                  <a:lnTo>
                    <a:pt x="284" y="655"/>
                  </a:lnTo>
                  <a:lnTo>
                    <a:pt x="284" y="646"/>
                  </a:lnTo>
                  <a:lnTo>
                    <a:pt x="284" y="646"/>
                  </a:lnTo>
                  <a:lnTo>
                    <a:pt x="284" y="644"/>
                  </a:lnTo>
                  <a:lnTo>
                    <a:pt x="284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81" y="651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7" y="653"/>
                  </a:lnTo>
                  <a:lnTo>
                    <a:pt x="277" y="658"/>
                  </a:lnTo>
                  <a:lnTo>
                    <a:pt x="279" y="660"/>
                  </a:lnTo>
                  <a:lnTo>
                    <a:pt x="279" y="663"/>
                  </a:lnTo>
                  <a:lnTo>
                    <a:pt x="279" y="663"/>
                  </a:lnTo>
                  <a:lnTo>
                    <a:pt x="277" y="663"/>
                  </a:lnTo>
                  <a:lnTo>
                    <a:pt x="277" y="665"/>
                  </a:lnTo>
                  <a:lnTo>
                    <a:pt x="277" y="667"/>
                  </a:lnTo>
                  <a:lnTo>
                    <a:pt x="277" y="665"/>
                  </a:lnTo>
                  <a:lnTo>
                    <a:pt x="277" y="663"/>
                  </a:lnTo>
                  <a:lnTo>
                    <a:pt x="274" y="663"/>
                  </a:lnTo>
                  <a:lnTo>
                    <a:pt x="274" y="663"/>
                  </a:lnTo>
                  <a:lnTo>
                    <a:pt x="272" y="663"/>
                  </a:lnTo>
                  <a:lnTo>
                    <a:pt x="272" y="660"/>
                  </a:lnTo>
                  <a:lnTo>
                    <a:pt x="272" y="658"/>
                  </a:lnTo>
                  <a:lnTo>
                    <a:pt x="274" y="644"/>
                  </a:lnTo>
                  <a:lnTo>
                    <a:pt x="274" y="639"/>
                  </a:lnTo>
                  <a:lnTo>
                    <a:pt x="274" y="637"/>
                  </a:lnTo>
                  <a:lnTo>
                    <a:pt x="272" y="632"/>
                  </a:lnTo>
                  <a:lnTo>
                    <a:pt x="272" y="632"/>
                  </a:lnTo>
                  <a:lnTo>
                    <a:pt x="272" y="627"/>
                  </a:lnTo>
                  <a:lnTo>
                    <a:pt x="270" y="625"/>
                  </a:lnTo>
                  <a:lnTo>
                    <a:pt x="272" y="620"/>
                  </a:lnTo>
                  <a:lnTo>
                    <a:pt x="272" y="618"/>
                  </a:lnTo>
                  <a:lnTo>
                    <a:pt x="270" y="615"/>
                  </a:lnTo>
                  <a:lnTo>
                    <a:pt x="270" y="613"/>
                  </a:lnTo>
                  <a:lnTo>
                    <a:pt x="267" y="613"/>
                  </a:lnTo>
                  <a:lnTo>
                    <a:pt x="265" y="608"/>
                  </a:lnTo>
                  <a:lnTo>
                    <a:pt x="263" y="603"/>
                  </a:lnTo>
                  <a:lnTo>
                    <a:pt x="263" y="599"/>
                  </a:lnTo>
                  <a:lnTo>
                    <a:pt x="263" y="596"/>
                  </a:lnTo>
                  <a:lnTo>
                    <a:pt x="263" y="592"/>
                  </a:lnTo>
                  <a:lnTo>
                    <a:pt x="263" y="592"/>
                  </a:lnTo>
                  <a:lnTo>
                    <a:pt x="263" y="599"/>
                  </a:lnTo>
                  <a:lnTo>
                    <a:pt x="260" y="599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58" y="596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8" y="589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60" y="587"/>
                  </a:lnTo>
                  <a:lnTo>
                    <a:pt x="260" y="587"/>
                  </a:lnTo>
                  <a:lnTo>
                    <a:pt x="260" y="584"/>
                  </a:lnTo>
                  <a:lnTo>
                    <a:pt x="260" y="584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3" y="582"/>
                  </a:lnTo>
                  <a:lnTo>
                    <a:pt x="263" y="582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58" y="577"/>
                  </a:lnTo>
                  <a:lnTo>
                    <a:pt x="258" y="577"/>
                  </a:lnTo>
                  <a:lnTo>
                    <a:pt x="258" y="575"/>
                  </a:lnTo>
                  <a:lnTo>
                    <a:pt x="258" y="575"/>
                  </a:lnTo>
                  <a:lnTo>
                    <a:pt x="260" y="575"/>
                  </a:lnTo>
                  <a:lnTo>
                    <a:pt x="258" y="575"/>
                  </a:lnTo>
                  <a:lnTo>
                    <a:pt x="258" y="573"/>
                  </a:lnTo>
                  <a:lnTo>
                    <a:pt x="255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5" y="568"/>
                  </a:lnTo>
                  <a:lnTo>
                    <a:pt x="255" y="568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3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6"/>
                  </a:lnTo>
                  <a:lnTo>
                    <a:pt x="251" y="566"/>
                  </a:lnTo>
                  <a:lnTo>
                    <a:pt x="248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1"/>
                  </a:lnTo>
                  <a:lnTo>
                    <a:pt x="251" y="561"/>
                  </a:lnTo>
                  <a:lnTo>
                    <a:pt x="248" y="563"/>
                  </a:lnTo>
                  <a:lnTo>
                    <a:pt x="248" y="563"/>
                  </a:lnTo>
                  <a:lnTo>
                    <a:pt x="248" y="561"/>
                  </a:lnTo>
                  <a:lnTo>
                    <a:pt x="248" y="561"/>
                  </a:lnTo>
                  <a:lnTo>
                    <a:pt x="248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4"/>
                  </a:lnTo>
                  <a:lnTo>
                    <a:pt x="241" y="554"/>
                  </a:lnTo>
                  <a:lnTo>
                    <a:pt x="241" y="554"/>
                  </a:lnTo>
                  <a:lnTo>
                    <a:pt x="239" y="556"/>
                  </a:lnTo>
                  <a:lnTo>
                    <a:pt x="239" y="554"/>
                  </a:lnTo>
                  <a:lnTo>
                    <a:pt x="241" y="554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41" y="547"/>
                  </a:lnTo>
                  <a:lnTo>
                    <a:pt x="241" y="544"/>
                  </a:lnTo>
                  <a:lnTo>
                    <a:pt x="239" y="544"/>
                  </a:lnTo>
                  <a:lnTo>
                    <a:pt x="239" y="544"/>
                  </a:lnTo>
                  <a:lnTo>
                    <a:pt x="241" y="542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41" y="540"/>
                  </a:lnTo>
                  <a:lnTo>
                    <a:pt x="241" y="537"/>
                  </a:lnTo>
                  <a:lnTo>
                    <a:pt x="244" y="537"/>
                  </a:lnTo>
                  <a:lnTo>
                    <a:pt x="244" y="537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2"/>
                  </a:lnTo>
                  <a:lnTo>
                    <a:pt x="239" y="532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41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4" y="523"/>
                  </a:lnTo>
                  <a:lnTo>
                    <a:pt x="244" y="521"/>
                  </a:lnTo>
                  <a:lnTo>
                    <a:pt x="244" y="521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4" y="513"/>
                  </a:lnTo>
                  <a:lnTo>
                    <a:pt x="244" y="513"/>
                  </a:lnTo>
                  <a:lnTo>
                    <a:pt x="244" y="511"/>
                  </a:lnTo>
                  <a:lnTo>
                    <a:pt x="244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39" y="511"/>
                  </a:lnTo>
                  <a:lnTo>
                    <a:pt x="237" y="506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7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2"/>
                  </a:lnTo>
                  <a:lnTo>
                    <a:pt x="232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9" y="504"/>
                  </a:lnTo>
                  <a:lnTo>
                    <a:pt x="239" y="506"/>
                  </a:lnTo>
                  <a:lnTo>
                    <a:pt x="241" y="509"/>
                  </a:lnTo>
                  <a:lnTo>
                    <a:pt x="241" y="509"/>
                  </a:lnTo>
                  <a:lnTo>
                    <a:pt x="244" y="509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3"/>
                  </a:lnTo>
                  <a:lnTo>
                    <a:pt x="248" y="513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51" y="516"/>
                  </a:lnTo>
                  <a:lnTo>
                    <a:pt x="253" y="516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8" y="511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3" y="509"/>
                  </a:lnTo>
                  <a:lnTo>
                    <a:pt x="267" y="502"/>
                  </a:lnTo>
                  <a:lnTo>
                    <a:pt x="274" y="497"/>
                  </a:lnTo>
                  <a:lnTo>
                    <a:pt x="279" y="492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6" y="483"/>
                  </a:lnTo>
                  <a:lnTo>
                    <a:pt x="289" y="483"/>
                  </a:lnTo>
                  <a:lnTo>
                    <a:pt x="286" y="483"/>
                  </a:lnTo>
                  <a:lnTo>
                    <a:pt x="289" y="480"/>
                  </a:lnTo>
                  <a:lnTo>
                    <a:pt x="291" y="478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6" y="473"/>
                  </a:lnTo>
                  <a:lnTo>
                    <a:pt x="296" y="473"/>
                  </a:lnTo>
                  <a:lnTo>
                    <a:pt x="303" y="469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7" y="466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1"/>
                  </a:lnTo>
                  <a:lnTo>
                    <a:pt x="310" y="461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5" y="459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9" y="461"/>
                  </a:lnTo>
                  <a:lnTo>
                    <a:pt x="322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59"/>
                  </a:lnTo>
                  <a:lnTo>
                    <a:pt x="324" y="457"/>
                  </a:lnTo>
                  <a:lnTo>
                    <a:pt x="322" y="452"/>
                  </a:lnTo>
                  <a:lnTo>
                    <a:pt x="322" y="452"/>
                  </a:lnTo>
                  <a:lnTo>
                    <a:pt x="324" y="454"/>
                  </a:lnTo>
                  <a:lnTo>
                    <a:pt x="326" y="457"/>
                  </a:lnTo>
                  <a:lnTo>
                    <a:pt x="326" y="457"/>
                  </a:lnTo>
                  <a:lnTo>
                    <a:pt x="329" y="457"/>
                  </a:lnTo>
                  <a:lnTo>
                    <a:pt x="329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2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29" y="454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4" y="447"/>
                  </a:lnTo>
                  <a:lnTo>
                    <a:pt x="336" y="445"/>
                  </a:lnTo>
                  <a:lnTo>
                    <a:pt x="336" y="445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0"/>
                  </a:lnTo>
                  <a:lnTo>
                    <a:pt x="341" y="438"/>
                  </a:lnTo>
                  <a:lnTo>
                    <a:pt x="343" y="435"/>
                  </a:lnTo>
                  <a:lnTo>
                    <a:pt x="348" y="431"/>
                  </a:lnTo>
                  <a:lnTo>
                    <a:pt x="350" y="428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2" y="424"/>
                  </a:lnTo>
                  <a:lnTo>
                    <a:pt x="352" y="426"/>
                  </a:lnTo>
                  <a:lnTo>
                    <a:pt x="352" y="424"/>
                  </a:lnTo>
                  <a:lnTo>
                    <a:pt x="352" y="424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7" y="424"/>
                  </a:lnTo>
                  <a:lnTo>
                    <a:pt x="357" y="424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60" y="421"/>
                  </a:lnTo>
                  <a:lnTo>
                    <a:pt x="360" y="419"/>
                  </a:lnTo>
                  <a:lnTo>
                    <a:pt x="360" y="419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0" y="414"/>
                  </a:lnTo>
                  <a:lnTo>
                    <a:pt x="360" y="412"/>
                  </a:lnTo>
                  <a:lnTo>
                    <a:pt x="357" y="412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7"/>
                  </a:lnTo>
                  <a:lnTo>
                    <a:pt x="355" y="405"/>
                  </a:lnTo>
                  <a:lnTo>
                    <a:pt x="355" y="407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9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4" y="412"/>
                  </a:lnTo>
                  <a:lnTo>
                    <a:pt x="369" y="405"/>
                  </a:lnTo>
                  <a:lnTo>
                    <a:pt x="371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6" y="398"/>
                  </a:lnTo>
                  <a:lnTo>
                    <a:pt x="378" y="398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381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6" y="393"/>
                  </a:lnTo>
                  <a:lnTo>
                    <a:pt x="386" y="390"/>
                  </a:lnTo>
                  <a:lnTo>
                    <a:pt x="393" y="386"/>
                  </a:lnTo>
                  <a:lnTo>
                    <a:pt x="395" y="386"/>
                  </a:lnTo>
                  <a:lnTo>
                    <a:pt x="397" y="386"/>
                  </a:lnTo>
                  <a:lnTo>
                    <a:pt x="397" y="383"/>
                  </a:lnTo>
                  <a:lnTo>
                    <a:pt x="400" y="383"/>
                  </a:lnTo>
                  <a:lnTo>
                    <a:pt x="402" y="381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9" y="379"/>
                  </a:lnTo>
                  <a:lnTo>
                    <a:pt x="412" y="376"/>
                  </a:lnTo>
                  <a:lnTo>
                    <a:pt x="419" y="374"/>
                  </a:lnTo>
                  <a:lnTo>
                    <a:pt x="423" y="374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69"/>
                  </a:lnTo>
                  <a:lnTo>
                    <a:pt x="421" y="369"/>
                  </a:lnTo>
                  <a:lnTo>
                    <a:pt x="421" y="367"/>
                  </a:lnTo>
                  <a:lnTo>
                    <a:pt x="421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45" y="364"/>
                  </a:lnTo>
                  <a:lnTo>
                    <a:pt x="445" y="364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7" y="362"/>
                  </a:lnTo>
                  <a:lnTo>
                    <a:pt x="449" y="360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4" y="360"/>
                  </a:lnTo>
                  <a:lnTo>
                    <a:pt x="452" y="357"/>
                  </a:lnTo>
                  <a:lnTo>
                    <a:pt x="454" y="357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66" y="357"/>
                  </a:lnTo>
                  <a:lnTo>
                    <a:pt x="468" y="357"/>
                  </a:lnTo>
                  <a:lnTo>
                    <a:pt x="471" y="355"/>
                  </a:lnTo>
                  <a:lnTo>
                    <a:pt x="473" y="355"/>
                  </a:lnTo>
                  <a:lnTo>
                    <a:pt x="473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5" y="350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5"/>
                  </a:lnTo>
                  <a:lnTo>
                    <a:pt x="490" y="341"/>
                  </a:lnTo>
                  <a:lnTo>
                    <a:pt x="499" y="336"/>
                  </a:lnTo>
                  <a:lnTo>
                    <a:pt x="499" y="334"/>
                  </a:lnTo>
                  <a:lnTo>
                    <a:pt x="502" y="334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09" y="331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4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3" y="324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1" y="319"/>
                  </a:lnTo>
                  <a:lnTo>
                    <a:pt x="511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8" y="315"/>
                  </a:lnTo>
                  <a:lnTo>
                    <a:pt x="518" y="315"/>
                  </a:lnTo>
                  <a:lnTo>
                    <a:pt x="520" y="315"/>
                  </a:lnTo>
                  <a:lnTo>
                    <a:pt x="523" y="312"/>
                  </a:lnTo>
                  <a:lnTo>
                    <a:pt x="525" y="310"/>
                  </a:lnTo>
                  <a:lnTo>
                    <a:pt x="528" y="308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2" y="296"/>
                  </a:lnTo>
                  <a:lnTo>
                    <a:pt x="544" y="286"/>
                  </a:lnTo>
                  <a:lnTo>
                    <a:pt x="546" y="279"/>
                  </a:lnTo>
                  <a:lnTo>
                    <a:pt x="546" y="279"/>
                  </a:lnTo>
                  <a:lnTo>
                    <a:pt x="549" y="277"/>
                  </a:lnTo>
                  <a:lnTo>
                    <a:pt x="551" y="277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3"/>
                  </a:lnTo>
                  <a:lnTo>
                    <a:pt x="561" y="263"/>
                  </a:lnTo>
                  <a:lnTo>
                    <a:pt x="558" y="260"/>
                  </a:lnTo>
                  <a:lnTo>
                    <a:pt x="561" y="260"/>
                  </a:lnTo>
                  <a:lnTo>
                    <a:pt x="561" y="258"/>
                  </a:lnTo>
                  <a:lnTo>
                    <a:pt x="561" y="258"/>
                  </a:lnTo>
                  <a:lnTo>
                    <a:pt x="558" y="256"/>
                  </a:lnTo>
                  <a:lnTo>
                    <a:pt x="558" y="256"/>
                  </a:lnTo>
                  <a:lnTo>
                    <a:pt x="556" y="256"/>
                  </a:lnTo>
                  <a:lnTo>
                    <a:pt x="556" y="256"/>
                  </a:lnTo>
                  <a:lnTo>
                    <a:pt x="556" y="258"/>
                  </a:lnTo>
                  <a:lnTo>
                    <a:pt x="554" y="256"/>
                  </a:lnTo>
                  <a:lnTo>
                    <a:pt x="554" y="256"/>
                  </a:lnTo>
                  <a:lnTo>
                    <a:pt x="551" y="256"/>
                  </a:lnTo>
                  <a:lnTo>
                    <a:pt x="551" y="256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4" y="253"/>
                  </a:lnTo>
                  <a:lnTo>
                    <a:pt x="554" y="253"/>
                  </a:lnTo>
                  <a:lnTo>
                    <a:pt x="556" y="253"/>
                  </a:lnTo>
                  <a:lnTo>
                    <a:pt x="556" y="253"/>
                  </a:lnTo>
                  <a:lnTo>
                    <a:pt x="556" y="251"/>
                  </a:lnTo>
                  <a:lnTo>
                    <a:pt x="558" y="251"/>
                  </a:lnTo>
                  <a:lnTo>
                    <a:pt x="561" y="251"/>
                  </a:lnTo>
                  <a:lnTo>
                    <a:pt x="561" y="251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5" y="246"/>
                  </a:lnTo>
                  <a:lnTo>
                    <a:pt x="565" y="246"/>
                  </a:lnTo>
                  <a:lnTo>
                    <a:pt x="565" y="244"/>
                  </a:lnTo>
                  <a:lnTo>
                    <a:pt x="565" y="244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58" y="241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close/>
                  <a:moveTo>
                    <a:pt x="237" y="85"/>
                  </a:moveTo>
                  <a:lnTo>
                    <a:pt x="237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32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7" y="80"/>
                  </a:lnTo>
                  <a:lnTo>
                    <a:pt x="237" y="83"/>
                  </a:lnTo>
                  <a:lnTo>
                    <a:pt x="237" y="85"/>
                  </a:lnTo>
                  <a:close/>
                  <a:moveTo>
                    <a:pt x="244" y="85"/>
                  </a:moveTo>
                  <a:lnTo>
                    <a:pt x="244" y="87"/>
                  </a:lnTo>
                  <a:lnTo>
                    <a:pt x="241" y="87"/>
                  </a:lnTo>
                  <a:lnTo>
                    <a:pt x="241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5"/>
                  </a:lnTo>
                  <a:lnTo>
                    <a:pt x="239" y="85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4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Freeform 642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16 h 402"/>
                <a:gd name="T2" fmla="*/ 449 w 449"/>
                <a:gd name="T3" fmla="*/ 35 h 402"/>
                <a:gd name="T4" fmla="*/ 449 w 449"/>
                <a:gd name="T5" fmla="*/ 66 h 402"/>
                <a:gd name="T6" fmla="*/ 449 w 449"/>
                <a:gd name="T7" fmla="*/ 92 h 402"/>
                <a:gd name="T8" fmla="*/ 449 w 449"/>
                <a:gd name="T9" fmla="*/ 99 h 402"/>
                <a:gd name="T10" fmla="*/ 423 w 449"/>
                <a:gd name="T11" fmla="*/ 99 h 402"/>
                <a:gd name="T12" fmla="*/ 395 w 449"/>
                <a:gd name="T13" fmla="*/ 99 h 402"/>
                <a:gd name="T14" fmla="*/ 369 w 449"/>
                <a:gd name="T15" fmla="*/ 99 h 402"/>
                <a:gd name="T16" fmla="*/ 343 w 449"/>
                <a:gd name="T17" fmla="*/ 99 h 402"/>
                <a:gd name="T18" fmla="*/ 314 w 449"/>
                <a:gd name="T19" fmla="*/ 99 h 402"/>
                <a:gd name="T20" fmla="*/ 288 w 449"/>
                <a:gd name="T21" fmla="*/ 99 h 402"/>
                <a:gd name="T22" fmla="*/ 272 w 449"/>
                <a:gd name="T23" fmla="*/ 109 h 402"/>
                <a:gd name="T24" fmla="*/ 272 w 449"/>
                <a:gd name="T25" fmla="*/ 130 h 402"/>
                <a:gd name="T26" fmla="*/ 272 w 449"/>
                <a:gd name="T27" fmla="*/ 154 h 402"/>
                <a:gd name="T28" fmla="*/ 272 w 449"/>
                <a:gd name="T29" fmla="*/ 175 h 402"/>
                <a:gd name="T30" fmla="*/ 272 w 449"/>
                <a:gd name="T31" fmla="*/ 199 h 402"/>
                <a:gd name="T32" fmla="*/ 272 w 449"/>
                <a:gd name="T33" fmla="*/ 220 h 402"/>
                <a:gd name="T34" fmla="*/ 272 w 449"/>
                <a:gd name="T35" fmla="*/ 241 h 402"/>
                <a:gd name="T36" fmla="*/ 253 w 449"/>
                <a:gd name="T37" fmla="*/ 255 h 402"/>
                <a:gd name="T38" fmla="*/ 229 w 449"/>
                <a:gd name="T39" fmla="*/ 265 h 402"/>
                <a:gd name="T40" fmla="*/ 212 w 449"/>
                <a:gd name="T41" fmla="*/ 281 h 402"/>
                <a:gd name="T42" fmla="*/ 215 w 449"/>
                <a:gd name="T43" fmla="*/ 305 h 402"/>
                <a:gd name="T44" fmla="*/ 217 w 449"/>
                <a:gd name="T45" fmla="*/ 371 h 402"/>
                <a:gd name="T46" fmla="*/ 179 w 449"/>
                <a:gd name="T47" fmla="*/ 371 h 402"/>
                <a:gd name="T48" fmla="*/ 111 w 449"/>
                <a:gd name="T49" fmla="*/ 371 h 402"/>
                <a:gd name="T50" fmla="*/ 33 w 449"/>
                <a:gd name="T51" fmla="*/ 371 h 402"/>
                <a:gd name="T52" fmla="*/ 7 w 449"/>
                <a:gd name="T53" fmla="*/ 371 h 402"/>
                <a:gd name="T54" fmla="*/ 2 w 449"/>
                <a:gd name="T55" fmla="*/ 395 h 402"/>
                <a:gd name="T56" fmla="*/ 0 w 449"/>
                <a:gd name="T57" fmla="*/ 397 h 402"/>
                <a:gd name="T58" fmla="*/ 0 w 449"/>
                <a:gd name="T59" fmla="*/ 390 h 402"/>
                <a:gd name="T60" fmla="*/ 4 w 449"/>
                <a:gd name="T61" fmla="*/ 367 h 402"/>
                <a:gd name="T62" fmla="*/ 56 w 449"/>
                <a:gd name="T63" fmla="*/ 362 h 402"/>
                <a:gd name="T64" fmla="*/ 97 w 449"/>
                <a:gd name="T65" fmla="*/ 364 h 402"/>
                <a:gd name="T66" fmla="*/ 130 w 449"/>
                <a:gd name="T67" fmla="*/ 355 h 402"/>
                <a:gd name="T68" fmla="*/ 134 w 449"/>
                <a:gd name="T69" fmla="*/ 338 h 402"/>
                <a:gd name="T70" fmla="*/ 149 w 449"/>
                <a:gd name="T71" fmla="*/ 322 h 402"/>
                <a:gd name="T72" fmla="*/ 156 w 449"/>
                <a:gd name="T73" fmla="*/ 298 h 402"/>
                <a:gd name="T74" fmla="*/ 163 w 449"/>
                <a:gd name="T75" fmla="*/ 255 h 402"/>
                <a:gd name="T76" fmla="*/ 175 w 449"/>
                <a:gd name="T77" fmla="*/ 232 h 402"/>
                <a:gd name="T78" fmla="*/ 198 w 449"/>
                <a:gd name="T79" fmla="*/ 220 h 402"/>
                <a:gd name="T80" fmla="*/ 212 w 449"/>
                <a:gd name="T81" fmla="*/ 199 h 402"/>
                <a:gd name="T82" fmla="*/ 229 w 449"/>
                <a:gd name="T83" fmla="*/ 184 h 402"/>
                <a:gd name="T84" fmla="*/ 250 w 449"/>
                <a:gd name="T85" fmla="*/ 168 h 402"/>
                <a:gd name="T86" fmla="*/ 260 w 449"/>
                <a:gd name="T87" fmla="*/ 135 h 402"/>
                <a:gd name="T88" fmla="*/ 267 w 449"/>
                <a:gd name="T89" fmla="*/ 106 h 402"/>
                <a:gd name="T90" fmla="*/ 274 w 449"/>
                <a:gd name="T91" fmla="*/ 97 h 402"/>
                <a:gd name="T92" fmla="*/ 288 w 449"/>
                <a:gd name="T93" fmla="*/ 87 h 402"/>
                <a:gd name="T94" fmla="*/ 300 w 449"/>
                <a:gd name="T95" fmla="*/ 68 h 402"/>
                <a:gd name="T96" fmla="*/ 307 w 449"/>
                <a:gd name="T97" fmla="*/ 52 h 402"/>
                <a:gd name="T98" fmla="*/ 331 w 449"/>
                <a:gd name="T99" fmla="*/ 40 h 402"/>
                <a:gd name="T100" fmla="*/ 354 w 449"/>
                <a:gd name="T101" fmla="*/ 42 h 402"/>
                <a:gd name="T102" fmla="*/ 376 w 449"/>
                <a:gd name="T103" fmla="*/ 45 h 402"/>
                <a:gd name="T104" fmla="*/ 392 w 449"/>
                <a:gd name="T105" fmla="*/ 49 h 402"/>
                <a:gd name="T106" fmla="*/ 414 w 449"/>
                <a:gd name="T107" fmla="*/ 35 h 402"/>
                <a:gd name="T108" fmla="*/ 440 w 449"/>
                <a:gd name="T109" fmla="*/ 33 h 402"/>
                <a:gd name="T110" fmla="*/ 444 w 449"/>
                <a:gd name="T111" fmla="*/ 21 h 402"/>
                <a:gd name="T112" fmla="*/ 442 w 449"/>
                <a:gd name="T113" fmla="*/ 5 h 402"/>
                <a:gd name="T114" fmla="*/ 447 w 449"/>
                <a:gd name="T1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402">
                  <a:moveTo>
                    <a:pt x="447" y="0"/>
                  </a:moveTo>
                  <a:lnTo>
                    <a:pt x="449" y="0"/>
                  </a:lnTo>
                  <a:lnTo>
                    <a:pt x="449" y="7"/>
                  </a:lnTo>
                  <a:lnTo>
                    <a:pt x="449" y="12"/>
                  </a:lnTo>
                  <a:lnTo>
                    <a:pt x="449" y="1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26"/>
                  </a:lnTo>
                  <a:lnTo>
                    <a:pt x="449" y="31"/>
                  </a:lnTo>
                  <a:lnTo>
                    <a:pt x="449" y="35"/>
                  </a:lnTo>
                  <a:lnTo>
                    <a:pt x="449" y="40"/>
                  </a:lnTo>
                  <a:lnTo>
                    <a:pt x="449" y="47"/>
                  </a:lnTo>
                  <a:lnTo>
                    <a:pt x="449" y="52"/>
                  </a:lnTo>
                  <a:lnTo>
                    <a:pt x="449" y="59"/>
                  </a:lnTo>
                  <a:lnTo>
                    <a:pt x="449" y="66"/>
                  </a:lnTo>
                  <a:lnTo>
                    <a:pt x="449" y="73"/>
                  </a:lnTo>
                  <a:lnTo>
                    <a:pt x="449" y="80"/>
                  </a:lnTo>
                  <a:lnTo>
                    <a:pt x="449" y="85"/>
                  </a:lnTo>
                  <a:lnTo>
                    <a:pt x="449" y="90"/>
                  </a:lnTo>
                  <a:lnTo>
                    <a:pt x="449" y="92"/>
                  </a:lnTo>
                  <a:lnTo>
                    <a:pt x="449" y="94"/>
                  </a:lnTo>
                  <a:lnTo>
                    <a:pt x="449" y="97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4" y="99"/>
                  </a:lnTo>
                  <a:lnTo>
                    <a:pt x="437" y="99"/>
                  </a:lnTo>
                  <a:lnTo>
                    <a:pt x="433" y="99"/>
                  </a:lnTo>
                  <a:lnTo>
                    <a:pt x="428" y="99"/>
                  </a:lnTo>
                  <a:lnTo>
                    <a:pt x="423" y="99"/>
                  </a:lnTo>
                  <a:lnTo>
                    <a:pt x="416" y="99"/>
                  </a:lnTo>
                  <a:lnTo>
                    <a:pt x="411" y="99"/>
                  </a:lnTo>
                  <a:lnTo>
                    <a:pt x="406" y="99"/>
                  </a:lnTo>
                  <a:lnTo>
                    <a:pt x="402" y="99"/>
                  </a:lnTo>
                  <a:lnTo>
                    <a:pt x="395" y="99"/>
                  </a:lnTo>
                  <a:lnTo>
                    <a:pt x="390" y="99"/>
                  </a:lnTo>
                  <a:lnTo>
                    <a:pt x="385" y="99"/>
                  </a:lnTo>
                  <a:lnTo>
                    <a:pt x="378" y="99"/>
                  </a:lnTo>
                  <a:lnTo>
                    <a:pt x="373" y="99"/>
                  </a:lnTo>
                  <a:lnTo>
                    <a:pt x="369" y="99"/>
                  </a:lnTo>
                  <a:lnTo>
                    <a:pt x="364" y="99"/>
                  </a:lnTo>
                  <a:lnTo>
                    <a:pt x="357" y="99"/>
                  </a:lnTo>
                  <a:lnTo>
                    <a:pt x="352" y="99"/>
                  </a:lnTo>
                  <a:lnTo>
                    <a:pt x="347" y="99"/>
                  </a:lnTo>
                  <a:lnTo>
                    <a:pt x="343" y="99"/>
                  </a:lnTo>
                  <a:lnTo>
                    <a:pt x="336" y="99"/>
                  </a:lnTo>
                  <a:lnTo>
                    <a:pt x="331" y="99"/>
                  </a:lnTo>
                  <a:lnTo>
                    <a:pt x="326" y="99"/>
                  </a:lnTo>
                  <a:lnTo>
                    <a:pt x="319" y="99"/>
                  </a:lnTo>
                  <a:lnTo>
                    <a:pt x="314" y="99"/>
                  </a:lnTo>
                  <a:lnTo>
                    <a:pt x="309" y="99"/>
                  </a:lnTo>
                  <a:lnTo>
                    <a:pt x="305" y="99"/>
                  </a:lnTo>
                  <a:lnTo>
                    <a:pt x="298" y="99"/>
                  </a:lnTo>
                  <a:lnTo>
                    <a:pt x="293" y="99"/>
                  </a:lnTo>
                  <a:lnTo>
                    <a:pt x="288" y="99"/>
                  </a:lnTo>
                  <a:lnTo>
                    <a:pt x="281" y="99"/>
                  </a:lnTo>
                  <a:lnTo>
                    <a:pt x="276" y="99"/>
                  </a:lnTo>
                  <a:lnTo>
                    <a:pt x="272" y="99"/>
                  </a:lnTo>
                  <a:lnTo>
                    <a:pt x="272" y="104"/>
                  </a:lnTo>
                  <a:lnTo>
                    <a:pt x="272" y="109"/>
                  </a:lnTo>
                  <a:lnTo>
                    <a:pt x="272" y="113"/>
                  </a:lnTo>
                  <a:lnTo>
                    <a:pt x="272" y="118"/>
                  </a:lnTo>
                  <a:lnTo>
                    <a:pt x="272" y="123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5"/>
                  </a:lnTo>
                  <a:lnTo>
                    <a:pt x="272" y="139"/>
                  </a:lnTo>
                  <a:lnTo>
                    <a:pt x="272" y="144"/>
                  </a:lnTo>
                  <a:lnTo>
                    <a:pt x="272" y="149"/>
                  </a:lnTo>
                  <a:lnTo>
                    <a:pt x="272" y="154"/>
                  </a:lnTo>
                  <a:lnTo>
                    <a:pt x="272" y="158"/>
                  </a:lnTo>
                  <a:lnTo>
                    <a:pt x="272" y="163"/>
                  </a:lnTo>
                  <a:lnTo>
                    <a:pt x="272" y="168"/>
                  </a:lnTo>
                  <a:lnTo>
                    <a:pt x="272" y="170"/>
                  </a:lnTo>
                  <a:lnTo>
                    <a:pt x="272" y="175"/>
                  </a:lnTo>
                  <a:lnTo>
                    <a:pt x="272" y="180"/>
                  </a:lnTo>
                  <a:lnTo>
                    <a:pt x="272" y="184"/>
                  </a:lnTo>
                  <a:lnTo>
                    <a:pt x="272" y="189"/>
                  </a:lnTo>
                  <a:lnTo>
                    <a:pt x="272" y="194"/>
                  </a:lnTo>
                  <a:lnTo>
                    <a:pt x="272" y="199"/>
                  </a:lnTo>
                  <a:lnTo>
                    <a:pt x="272" y="201"/>
                  </a:lnTo>
                  <a:lnTo>
                    <a:pt x="272" y="206"/>
                  </a:lnTo>
                  <a:lnTo>
                    <a:pt x="272" y="210"/>
                  </a:lnTo>
                  <a:lnTo>
                    <a:pt x="272" y="215"/>
                  </a:lnTo>
                  <a:lnTo>
                    <a:pt x="272" y="220"/>
                  </a:lnTo>
                  <a:lnTo>
                    <a:pt x="272" y="225"/>
                  </a:lnTo>
                  <a:lnTo>
                    <a:pt x="272" y="229"/>
                  </a:lnTo>
                  <a:lnTo>
                    <a:pt x="272" y="232"/>
                  </a:lnTo>
                  <a:lnTo>
                    <a:pt x="272" y="236"/>
                  </a:lnTo>
                  <a:lnTo>
                    <a:pt x="272" y="241"/>
                  </a:lnTo>
                  <a:lnTo>
                    <a:pt x="272" y="246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65" y="251"/>
                  </a:lnTo>
                  <a:lnTo>
                    <a:pt x="253" y="255"/>
                  </a:lnTo>
                  <a:lnTo>
                    <a:pt x="250" y="258"/>
                  </a:lnTo>
                  <a:lnTo>
                    <a:pt x="243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9" y="265"/>
                  </a:lnTo>
                  <a:lnTo>
                    <a:pt x="224" y="270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2" y="281"/>
                  </a:lnTo>
                  <a:lnTo>
                    <a:pt x="210" y="286"/>
                  </a:lnTo>
                  <a:lnTo>
                    <a:pt x="210" y="289"/>
                  </a:lnTo>
                  <a:lnTo>
                    <a:pt x="210" y="293"/>
                  </a:lnTo>
                  <a:lnTo>
                    <a:pt x="212" y="300"/>
                  </a:lnTo>
                  <a:lnTo>
                    <a:pt x="215" y="305"/>
                  </a:lnTo>
                  <a:lnTo>
                    <a:pt x="215" y="319"/>
                  </a:lnTo>
                  <a:lnTo>
                    <a:pt x="215" y="333"/>
                  </a:lnTo>
                  <a:lnTo>
                    <a:pt x="217" y="357"/>
                  </a:lnTo>
                  <a:lnTo>
                    <a:pt x="217" y="362"/>
                  </a:lnTo>
                  <a:lnTo>
                    <a:pt x="217" y="371"/>
                  </a:lnTo>
                  <a:lnTo>
                    <a:pt x="210" y="371"/>
                  </a:lnTo>
                  <a:lnTo>
                    <a:pt x="208" y="371"/>
                  </a:lnTo>
                  <a:lnTo>
                    <a:pt x="201" y="371"/>
                  </a:lnTo>
                  <a:lnTo>
                    <a:pt x="191" y="371"/>
                  </a:lnTo>
                  <a:lnTo>
                    <a:pt x="179" y="371"/>
                  </a:lnTo>
                  <a:lnTo>
                    <a:pt x="165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30" y="371"/>
                  </a:lnTo>
                  <a:lnTo>
                    <a:pt x="111" y="371"/>
                  </a:lnTo>
                  <a:lnTo>
                    <a:pt x="94" y="371"/>
                  </a:lnTo>
                  <a:lnTo>
                    <a:pt x="75" y="371"/>
                  </a:lnTo>
                  <a:lnTo>
                    <a:pt x="59" y="371"/>
                  </a:lnTo>
                  <a:lnTo>
                    <a:pt x="44" y="371"/>
                  </a:lnTo>
                  <a:lnTo>
                    <a:pt x="33" y="371"/>
                  </a:lnTo>
                  <a:lnTo>
                    <a:pt x="21" y="371"/>
                  </a:lnTo>
                  <a:lnTo>
                    <a:pt x="16" y="371"/>
                  </a:lnTo>
                  <a:lnTo>
                    <a:pt x="14" y="371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7" y="376"/>
                  </a:lnTo>
                  <a:lnTo>
                    <a:pt x="4" y="381"/>
                  </a:lnTo>
                  <a:lnTo>
                    <a:pt x="2" y="388"/>
                  </a:lnTo>
                  <a:lnTo>
                    <a:pt x="2" y="390"/>
                  </a:lnTo>
                  <a:lnTo>
                    <a:pt x="2" y="395"/>
                  </a:lnTo>
                  <a:lnTo>
                    <a:pt x="0" y="397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400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3"/>
                  </a:lnTo>
                  <a:lnTo>
                    <a:pt x="0" y="390"/>
                  </a:lnTo>
                  <a:lnTo>
                    <a:pt x="2" y="388"/>
                  </a:lnTo>
                  <a:lnTo>
                    <a:pt x="4" y="371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7" y="364"/>
                  </a:lnTo>
                  <a:lnTo>
                    <a:pt x="18" y="362"/>
                  </a:lnTo>
                  <a:lnTo>
                    <a:pt x="28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3" y="362"/>
                  </a:lnTo>
                  <a:lnTo>
                    <a:pt x="80" y="362"/>
                  </a:lnTo>
                  <a:lnTo>
                    <a:pt x="87" y="364"/>
                  </a:lnTo>
                  <a:lnTo>
                    <a:pt x="97" y="364"/>
                  </a:lnTo>
                  <a:lnTo>
                    <a:pt x="104" y="364"/>
                  </a:lnTo>
                  <a:lnTo>
                    <a:pt x="113" y="364"/>
                  </a:lnTo>
                  <a:lnTo>
                    <a:pt x="120" y="364"/>
                  </a:lnTo>
                  <a:lnTo>
                    <a:pt x="125" y="362"/>
                  </a:lnTo>
                  <a:lnTo>
                    <a:pt x="130" y="355"/>
                  </a:lnTo>
                  <a:lnTo>
                    <a:pt x="132" y="350"/>
                  </a:lnTo>
                  <a:lnTo>
                    <a:pt x="132" y="348"/>
                  </a:lnTo>
                  <a:lnTo>
                    <a:pt x="132" y="343"/>
                  </a:lnTo>
                  <a:lnTo>
                    <a:pt x="132" y="341"/>
                  </a:lnTo>
                  <a:lnTo>
                    <a:pt x="134" y="338"/>
                  </a:lnTo>
                  <a:lnTo>
                    <a:pt x="137" y="333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4" y="326"/>
                  </a:lnTo>
                  <a:lnTo>
                    <a:pt x="149" y="322"/>
                  </a:lnTo>
                  <a:lnTo>
                    <a:pt x="151" y="319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6" y="307"/>
                  </a:lnTo>
                  <a:lnTo>
                    <a:pt x="156" y="298"/>
                  </a:lnTo>
                  <a:lnTo>
                    <a:pt x="156" y="289"/>
                  </a:lnTo>
                  <a:lnTo>
                    <a:pt x="158" y="281"/>
                  </a:lnTo>
                  <a:lnTo>
                    <a:pt x="158" y="277"/>
                  </a:lnTo>
                  <a:lnTo>
                    <a:pt x="160" y="270"/>
                  </a:lnTo>
                  <a:lnTo>
                    <a:pt x="163" y="255"/>
                  </a:lnTo>
                  <a:lnTo>
                    <a:pt x="165" y="251"/>
                  </a:lnTo>
                  <a:lnTo>
                    <a:pt x="168" y="246"/>
                  </a:lnTo>
                  <a:lnTo>
                    <a:pt x="170" y="239"/>
                  </a:lnTo>
                  <a:lnTo>
                    <a:pt x="172" y="234"/>
                  </a:lnTo>
                  <a:lnTo>
                    <a:pt x="175" y="232"/>
                  </a:lnTo>
                  <a:lnTo>
                    <a:pt x="177" y="229"/>
                  </a:lnTo>
                  <a:lnTo>
                    <a:pt x="184" y="227"/>
                  </a:lnTo>
                  <a:lnTo>
                    <a:pt x="189" y="225"/>
                  </a:lnTo>
                  <a:lnTo>
                    <a:pt x="194" y="222"/>
                  </a:lnTo>
                  <a:lnTo>
                    <a:pt x="198" y="220"/>
                  </a:lnTo>
                  <a:lnTo>
                    <a:pt x="203" y="218"/>
                  </a:lnTo>
                  <a:lnTo>
                    <a:pt x="203" y="215"/>
                  </a:lnTo>
                  <a:lnTo>
                    <a:pt x="205" y="213"/>
                  </a:lnTo>
                  <a:lnTo>
                    <a:pt x="210" y="203"/>
                  </a:lnTo>
                  <a:lnTo>
                    <a:pt x="212" y="199"/>
                  </a:lnTo>
                  <a:lnTo>
                    <a:pt x="215" y="194"/>
                  </a:lnTo>
                  <a:lnTo>
                    <a:pt x="220" y="189"/>
                  </a:lnTo>
                  <a:lnTo>
                    <a:pt x="222" y="189"/>
                  </a:lnTo>
                  <a:lnTo>
                    <a:pt x="224" y="187"/>
                  </a:lnTo>
                  <a:lnTo>
                    <a:pt x="229" y="184"/>
                  </a:lnTo>
                  <a:lnTo>
                    <a:pt x="234" y="180"/>
                  </a:lnTo>
                  <a:lnTo>
                    <a:pt x="238" y="177"/>
                  </a:lnTo>
                  <a:lnTo>
                    <a:pt x="243" y="175"/>
                  </a:lnTo>
                  <a:lnTo>
                    <a:pt x="246" y="173"/>
                  </a:lnTo>
                  <a:lnTo>
                    <a:pt x="250" y="168"/>
                  </a:lnTo>
                  <a:lnTo>
                    <a:pt x="250" y="165"/>
                  </a:lnTo>
                  <a:lnTo>
                    <a:pt x="253" y="161"/>
                  </a:lnTo>
                  <a:lnTo>
                    <a:pt x="255" y="151"/>
                  </a:lnTo>
                  <a:lnTo>
                    <a:pt x="257" y="144"/>
                  </a:lnTo>
                  <a:lnTo>
                    <a:pt x="260" y="135"/>
                  </a:lnTo>
                  <a:lnTo>
                    <a:pt x="262" y="128"/>
                  </a:lnTo>
                  <a:lnTo>
                    <a:pt x="262" y="120"/>
                  </a:lnTo>
                  <a:lnTo>
                    <a:pt x="265" y="116"/>
                  </a:lnTo>
                  <a:lnTo>
                    <a:pt x="267" y="109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7"/>
                  </a:lnTo>
                  <a:lnTo>
                    <a:pt x="274" y="97"/>
                  </a:lnTo>
                  <a:lnTo>
                    <a:pt x="279" y="94"/>
                  </a:lnTo>
                  <a:lnTo>
                    <a:pt x="286" y="94"/>
                  </a:lnTo>
                  <a:lnTo>
                    <a:pt x="288" y="94"/>
                  </a:lnTo>
                  <a:lnTo>
                    <a:pt x="288" y="90"/>
                  </a:lnTo>
                  <a:lnTo>
                    <a:pt x="288" y="87"/>
                  </a:lnTo>
                  <a:lnTo>
                    <a:pt x="293" y="83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8" y="71"/>
                  </a:lnTo>
                  <a:lnTo>
                    <a:pt x="300" y="68"/>
                  </a:lnTo>
                  <a:lnTo>
                    <a:pt x="305" y="66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09" y="54"/>
                  </a:lnTo>
                  <a:lnTo>
                    <a:pt x="307" y="52"/>
                  </a:lnTo>
                  <a:lnTo>
                    <a:pt x="305" y="47"/>
                  </a:lnTo>
                  <a:lnTo>
                    <a:pt x="312" y="45"/>
                  </a:lnTo>
                  <a:lnTo>
                    <a:pt x="319" y="45"/>
                  </a:lnTo>
                  <a:lnTo>
                    <a:pt x="324" y="42"/>
                  </a:lnTo>
                  <a:lnTo>
                    <a:pt x="331" y="40"/>
                  </a:lnTo>
                  <a:lnTo>
                    <a:pt x="336" y="40"/>
                  </a:lnTo>
                  <a:lnTo>
                    <a:pt x="338" y="40"/>
                  </a:lnTo>
                  <a:lnTo>
                    <a:pt x="345" y="40"/>
                  </a:lnTo>
                  <a:lnTo>
                    <a:pt x="350" y="40"/>
                  </a:lnTo>
                  <a:lnTo>
                    <a:pt x="354" y="42"/>
                  </a:lnTo>
                  <a:lnTo>
                    <a:pt x="359" y="47"/>
                  </a:lnTo>
                  <a:lnTo>
                    <a:pt x="366" y="49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6" y="45"/>
                  </a:lnTo>
                  <a:lnTo>
                    <a:pt x="378" y="45"/>
                  </a:lnTo>
                  <a:lnTo>
                    <a:pt x="380" y="47"/>
                  </a:lnTo>
                  <a:lnTo>
                    <a:pt x="385" y="49"/>
                  </a:lnTo>
                  <a:lnTo>
                    <a:pt x="390" y="49"/>
                  </a:lnTo>
                  <a:lnTo>
                    <a:pt x="392" y="49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6" y="38"/>
                  </a:lnTo>
                  <a:lnTo>
                    <a:pt x="411" y="35"/>
                  </a:lnTo>
                  <a:lnTo>
                    <a:pt x="414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8" y="35"/>
                  </a:lnTo>
                  <a:lnTo>
                    <a:pt x="433" y="35"/>
                  </a:lnTo>
                  <a:lnTo>
                    <a:pt x="440" y="33"/>
                  </a:lnTo>
                  <a:lnTo>
                    <a:pt x="444" y="33"/>
                  </a:lnTo>
                  <a:lnTo>
                    <a:pt x="447" y="31"/>
                  </a:lnTo>
                  <a:lnTo>
                    <a:pt x="447" y="28"/>
                  </a:lnTo>
                  <a:lnTo>
                    <a:pt x="444" y="26"/>
                  </a:lnTo>
                  <a:lnTo>
                    <a:pt x="444" y="21"/>
                  </a:lnTo>
                  <a:lnTo>
                    <a:pt x="444" y="19"/>
                  </a:lnTo>
                  <a:lnTo>
                    <a:pt x="444" y="16"/>
                  </a:lnTo>
                  <a:lnTo>
                    <a:pt x="444" y="12"/>
                  </a:lnTo>
                  <a:lnTo>
                    <a:pt x="444" y="9"/>
                  </a:lnTo>
                  <a:lnTo>
                    <a:pt x="442" y="5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73 h 402"/>
                <a:gd name="T2" fmla="*/ 449 w 449"/>
                <a:gd name="T3" fmla="*/ 35 h 402"/>
                <a:gd name="T4" fmla="*/ 210 w 449"/>
                <a:gd name="T5" fmla="*/ 0 h 402"/>
                <a:gd name="T6" fmla="*/ 203 w 449"/>
                <a:gd name="T7" fmla="*/ 19 h 402"/>
                <a:gd name="T8" fmla="*/ 198 w 449"/>
                <a:gd name="T9" fmla="*/ 31 h 402"/>
                <a:gd name="T10" fmla="*/ 186 w 449"/>
                <a:gd name="T11" fmla="*/ 59 h 402"/>
                <a:gd name="T12" fmla="*/ 156 w 449"/>
                <a:gd name="T13" fmla="*/ 76 h 402"/>
                <a:gd name="T14" fmla="*/ 144 w 449"/>
                <a:gd name="T15" fmla="*/ 83 h 402"/>
                <a:gd name="T16" fmla="*/ 139 w 449"/>
                <a:gd name="T17" fmla="*/ 92 h 402"/>
                <a:gd name="T18" fmla="*/ 139 w 449"/>
                <a:gd name="T19" fmla="*/ 102 h 402"/>
                <a:gd name="T20" fmla="*/ 130 w 449"/>
                <a:gd name="T21" fmla="*/ 120 h 402"/>
                <a:gd name="T22" fmla="*/ 125 w 449"/>
                <a:gd name="T23" fmla="*/ 130 h 402"/>
                <a:gd name="T24" fmla="*/ 120 w 449"/>
                <a:gd name="T25" fmla="*/ 154 h 402"/>
                <a:gd name="T26" fmla="*/ 120 w 449"/>
                <a:gd name="T27" fmla="*/ 158 h 402"/>
                <a:gd name="T28" fmla="*/ 120 w 449"/>
                <a:gd name="T29" fmla="*/ 163 h 402"/>
                <a:gd name="T30" fmla="*/ 118 w 449"/>
                <a:gd name="T31" fmla="*/ 177 h 402"/>
                <a:gd name="T32" fmla="*/ 111 w 449"/>
                <a:gd name="T33" fmla="*/ 182 h 402"/>
                <a:gd name="T34" fmla="*/ 104 w 449"/>
                <a:gd name="T35" fmla="*/ 187 h 402"/>
                <a:gd name="T36" fmla="*/ 87 w 449"/>
                <a:gd name="T37" fmla="*/ 203 h 402"/>
                <a:gd name="T38" fmla="*/ 80 w 449"/>
                <a:gd name="T39" fmla="*/ 213 h 402"/>
                <a:gd name="T40" fmla="*/ 73 w 449"/>
                <a:gd name="T41" fmla="*/ 218 h 402"/>
                <a:gd name="T42" fmla="*/ 61 w 449"/>
                <a:gd name="T43" fmla="*/ 229 h 402"/>
                <a:gd name="T44" fmla="*/ 61 w 449"/>
                <a:gd name="T45" fmla="*/ 236 h 402"/>
                <a:gd name="T46" fmla="*/ 63 w 449"/>
                <a:gd name="T47" fmla="*/ 232 h 402"/>
                <a:gd name="T48" fmla="*/ 66 w 449"/>
                <a:gd name="T49" fmla="*/ 227 h 402"/>
                <a:gd name="T50" fmla="*/ 71 w 449"/>
                <a:gd name="T51" fmla="*/ 222 h 402"/>
                <a:gd name="T52" fmla="*/ 71 w 449"/>
                <a:gd name="T53" fmla="*/ 225 h 402"/>
                <a:gd name="T54" fmla="*/ 68 w 449"/>
                <a:gd name="T55" fmla="*/ 234 h 402"/>
                <a:gd name="T56" fmla="*/ 63 w 449"/>
                <a:gd name="T57" fmla="*/ 239 h 402"/>
                <a:gd name="T58" fmla="*/ 56 w 449"/>
                <a:gd name="T59" fmla="*/ 253 h 402"/>
                <a:gd name="T60" fmla="*/ 47 w 449"/>
                <a:gd name="T61" fmla="*/ 267 h 402"/>
                <a:gd name="T62" fmla="*/ 49 w 449"/>
                <a:gd name="T63" fmla="*/ 272 h 402"/>
                <a:gd name="T64" fmla="*/ 44 w 449"/>
                <a:gd name="T65" fmla="*/ 281 h 402"/>
                <a:gd name="T66" fmla="*/ 42 w 449"/>
                <a:gd name="T67" fmla="*/ 284 h 402"/>
                <a:gd name="T68" fmla="*/ 40 w 449"/>
                <a:gd name="T69" fmla="*/ 289 h 402"/>
                <a:gd name="T70" fmla="*/ 35 w 449"/>
                <a:gd name="T71" fmla="*/ 303 h 402"/>
                <a:gd name="T72" fmla="*/ 26 w 449"/>
                <a:gd name="T73" fmla="*/ 317 h 402"/>
                <a:gd name="T74" fmla="*/ 21 w 449"/>
                <a:gd name="T75" fmla="*/ 317 h 402"/>
                <a:gd name="T76" fmla="*/ 18 w 449"/>
                <a:gd name="T77" fmla="*/ 322 h 402"/>
                <a:gd name="T78" fmla="*/ 9 w 449"/>
                <a:gd name="T79" fmla="*/ 338 h 402"/>
                <a:gd name="T80" fmla="*/ 7 w 449"/>
                <a:gd name="T81" fmla="*/ 345 h 402"/>
                <a:gd name="T82" fmla="*/ 7 w 449"/>
                <a:gd name="T83" fmla="*/ 350 h 402"/>
                <a:gd name="T84" fmla="*/ 4 w 449"/>
                <a:gd name="T85" fmla="*/ 369 h 402"/>
                <a:gd name="T86" fmla="*/ 0 w 449"/>
                <a:gd name="T87" fmla="*/ 395 h 402"/>
                <a:gd name="T88" fmla="*/ 2 w 449"/>
                <a:gd name="T89" fmla="*/ 402 h 402"/>
                <a:gd name="T90" fmla="*/ 7 w 449"/>
                <a:gd name="T91" fmla="*/ 376 h 402"/>
                <a:gd name="T92" fmla="*/ 59 w 449"/>
                <a:gd name="T93" fmla="*/ 371 h 402"/>
                <a:gd name="T94" fmla="*/ 149 w 449"/>
                <a:gd name="T95" fmla="*/ 371 h 402"/>
                <a:gd name="T96" fmla="*/ 217 w 449"/>
                <a:gd name="T97" fmla="*/ 371 h 402"/>
                <a:gd name="T98" fmla="*/ 212 w 449"/>
                <a:gd name="T99" fmla="*/ 300 h 402"/>
                <a:gd name="T100" fmla="*/ 217 w 449"/>
                <a:gd name="T101" fmla="*/ 274 h 402"/>
                <a:gd name="T102" fmla="*/ 243 w 449"/>
                <a:gd name="T103" fmla="*/ 258 h 402"/>
                <a:gd name="T104" fmla="*/ 272 w 449"/>
                <a:gd name="T105" fmla="*/ 246 h 402"/>
                <a:gd name="T106" fmla="*/ 449 w 449"/>
                <a:gd name="T107" fmla="*/ 9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9" h="402">
                  <a:moveTo>
                    <a:pt x="449" y="94"/>
                  </a:moveTo>
                  <a:lnTo>
                    <a:pt x="449" y="92"/>
                  </a:lnTo>
                  <a:lnTo>
                    <a:pt x="449" y="90"/>
                  </a:lnTo>
                  <a:lnTo>
                    <a:pt x="449" y="85"/>
                  </a:lnTo>
                  <a:lnTo>
                    <a:pt x="449" y="80"/>
                  </a:lnTo>
                  <a:lnTo>
                    <a:pt x="449" y="73"/>
                  </a:lnTo>
                  <a:lnTo>
                    <a:pt x="449" y="66"/>
                  </a:lnTo>
                  <a:lnTo>
                    <a:pt x="449" y="59"/>
                  </a:lnTo>
                  <a:lnTo>
                    <a:pt x="449" y="52"/>
                  </a:lnTo>
                  <a:lnTo>
                    <a:pt x="449" y="47"/>
                  </a:lnTo>
                  <a:lnTo>
                    <a:pt x="449" y="40"/>
                  </a:lnTo>
                  <a:lnTo>
                    <a:pt x="449" y="35"/>
                  </a:lnTo>
                  <a:lnTo>
                    <a:pt x="449" y="31"/>
                  </a:lnTo>
                  <a:lnTo>
                    <a:pt x="449" y="2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0"/>
                  </a:lnTo>
                  <a:lnTo>
                    <a:pt x="210" y="0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8" y="7"/>
                  </a:lnTo>
                  <a:lnTo>
                    <a:pt x="205" y="12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198" y="28"/>
                  </a:lnTo>
                  <a:lnTo>
                    <a:pt x="198" y="31"/>
                  </a:lnTo>
                  <a:lnTo>
                    <a:pt x="196" y="38"/>
                  </a:lnTo>
                  <a:lnTo>
                    <a:pt x="194" y="40"/>
                  </a:lnTo>
                  <a:lnTo>
                    <a:pt x="194" y="45"/>
                  </a:lnTo>
                  <a:lnTo>
                    <a:pt x="191" y="49"/>
                  </a:lnTo>
                  <a:lnTo>
                    <a:pt x="189" y="54"/>
                  </a:lnTo>
                  <a:lnTo>
                    <a:pt x="186" y="59"/>
                  </a:lnTo>
                  <a:lnTo>
                    <a:pt x="179" y="64"/>
                  </a:lnTo>
                  <a:lnTo>
                    <a:pt x="170" y="71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58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3" y="78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1" y="87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4"/>
                  </a:lnTo>
                  <a:lnTo>
                    <a:pt x="139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2" y="113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25" y="130"/>
                  </a:lnTo>
                  <a:lnTo>
                    <a:pt x="123" y="132"/>
                  </a:lnTo>
                  <a:lnTo>
                    <a:pt x="123" y="137"/>
                  </a:lnTo>
                  <a:lnTo>
                    <a:pt x="123" y="13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8" y="175"/>
                  </a:lnTo>
                  <a:lnTo>
                    <a:pt x="118" y="177"/>
                  </a:lnTo>
                  <a:lnTo>
                    <a:pt x="115" y="177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8" y="187"/>
                  </a:lnTo>
                  <a:lnTo>
                    <a:pt x="106" y="187"/>
                  </a:lnTo>
                  <a:lnTo>
                    <a:pt x="104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1" y="189"/>
                  </a:lnTo>
                  <a:lnTo>
                    <a:pt x="99" y="191"/>
                  </a:lnTo>
                  <a:lnTo>
                    <a:pt x="97" y="196"/>
                  </a:lnTo>
                  <a:lnTo>
                    <a:pt x="92" y="201"/>
                  </a:lnTo>
                  <a:lnTo>
                    <a:pt x="87" y="203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5" y="208"/>
                  </a:lnTo>
                  <a:lnTo>
                    <a:pt x="82" y="210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3" y="218"/>
                  </a:lnTo>
                  <a:lnTo>
                    <a:pt x="71" y="220"/>
                  </a:lnTo>
                  <a:lnTo>
                    <a:pt x="66" y="222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1" y="229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1" y="236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29"/>
                  </a:lnTo>
                  <a:lnTo>
                    <a:pt x="63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7"/>
                  </a:lnTo>
                  <a:lnTo>
                    <a:pt x="71" y="229"/>
                  </a:lnTo>
                  <a:lnTo>
                    <a:pt x="71" y="229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49" y="272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4"/>
                  </a:lnTo>
                  <a:lnTo>
                    <a:pt x="49" y="277"/>
                  </a:lnTo>
                  <a:lnTo>
                    <a:pt x="47" y="279"/>
                  </a:lnTo>
                  <a:lnTo>
                    <a:pt x="44" y="279"/>
                  </a:lnTo>
                  <a:lnTo>
                    <a:pt x="44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2" y="286"/>
                  </a:lnTo>
                  <a:lnTo>
                    <a:pt x="40" y="289"/>
                  </a:lnTo>
                  <a:lnTo>
                    <a:pt x="40" y="291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300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5" y="305"/>
                  </a:lnTo>
                  <a:lnTo>
                    <a:pt x="33" y="310"/>
                  </a:lnTo>
                  <a:lnTo>
                    <a:pt x="33" y="312"/>
                  </a:lnTo>
                  <a:lnTo>
                    <a:pt x="33" y="315"/>
                  </a:lnTo>
                  <a:lnTo>
                    <a:pt x="30" y="315"/>
                  </a:lnTo>
                  <a:lnTo>
                    <a:pt x="26" y="317"/>
                  </a:lnTo>
                  <a:lnTo>
                    <a:pt x="23" y="317"/>
                  </a:lnTo>
                  <a:lnTo>
                    <a:pt x="23" y="317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6" y="324"/>
                  </a:lnTo>
                  <a:lnTo>
                    <a:pt x="14" y="324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1"/>
                  </a:lnTo>
                  <a:lnTo>
                    <a:pt x="7" y="343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5"/>
                  </a:lnTo>
                  <a:lnTo>
                    <a:pt x="4" y="364"/>
                  </a:lnTo>
                  <a:lnTo>
                    <a:pt x="4" y="367"/>
                  </a:lnTo>
                  <a:lnTo>
                    <a:pt x="4" y="367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71"/>
                  </a:lnTo>
                  <a:lnTo>
                    <a:pt x="2" y="388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397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4" y="381"/>
                  </a:lnTo>
                  <a:lnTo>
                    <a:pt x="7" y="376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16" y="371"/>
                  </a:lnTo>
                  <a:lnTo>
                    <a:pt x="21" y="371"/>
                  </a:lnTo>
                  <a:lnTo>
                    <a:pt x="44" y="371"/>
                  </a:lnTo>
                  <a:lnTo>
                    <a:pt x="59" y="371"/>
                  </a:lnTo>
                  <a:lnTo>
                    <a:pt x="75" y="371"/>
                  </a:lnTo>
                  <a:lnTo>
                    <a:pt x="94" y="371"/>
                  </a:lnTo>
                  <a:lnTo>
                    <a:pt x="111" y="371"/>
                  </a:lnTo>
                  <a:lnTo>
                    <a:pt x="130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65" y="371"/>
                  </a:lnTo>
                  <a:lnTo>
                    <a:pt x="179" y="371"/>
                  </a:lnTo>
                  <a:lnTo>
                    <a:pt x="191" y="371"/>
                  </a:lnTo>
                  <a:lnTo>
                    <a:pt x="208" y="371"/>
                  </a:lnTo>
                  <a:lnTo>
                    <a:pt x="210" y="371"/>
                  </a:lnTo>
                  <a:lnTo>
                    <a:pt x="217" y="371"/>
                  </a:lnTo>
                  <a:lnTo>
                    <a:pt x="217" y="362"/>
                  </a:lnTo>
                  <a:lnTo>
                    <a:pt x="217" y="357"/>
                  </a:lnTo>
                  <a:lnTo>
                    <a:pt x="215" y="333"/>
                  </a:lnTo>
                  <a:lnTo>
                    <a:pt x="215" y="319"/>
                  </a:lnTo>
                  <a:lnTo>
                    <a:pt x="215" y="305"/>
                  </a:lnTo>
                  <a:lnTo>
                    <a:pt x="212" y="300"/>
                  </a:lnTo>
                  <a:lnTo>
                    <a:pt x="210" y="293"/>
                  </a:lnTo>
                  <a:lnTo>
                    <a:pt x="210" y="289"/>
                  </a:lnTo>
                  <a:lnTo>
                    <a:pt x="210" y="286"/>
                  </a:lnTo>
                  <a:lnTo>
                    <a:pt x="212" y="281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24" y="270"/>
                  </a:lnTo>
                  <a:lnTo>
                    <a:pt x="229" y="265"/>
                  </a:lnTo>
                  <a:lnTo>
                    <a:pt x="236" y="262"/>
                  </a:lnTo>
                  <a:lnTo>
                    <a:pt x="238" y="260"/>
                  </a:lnTo>
                  <a:lnTo>
                    <a:pt x="243" y="258"/>
                  </a:lnTo>
                  <a:lnTo>
                    <a:pt x="250" y="258"/>
                  </a:lnTo>
                  <a:lnTo>
                    <a:pt x="253" y="255"/>
                  </a:lnTo>
                  <a:lnTo>
                    <a:pt x="265" y="251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6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437" y="99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7"/>
                  </a:lnTo>
                  <a:lnTo>
                    <a:pt x="449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Freeform 645"/>
            <p:cNvSpPr>
              <a:spLocks noEditPoints="1"/>
            </p:cNvSpPr>
            <p:nvPr/>
          </p:nvSpPr>
          <p:spPr bwMode="auto">
            <a:xfrm>
              <a:off x="6672502" y="5408756"/>
              <a:ext cx="4750" cy="6447"/>
            </a:xfrm>
            <a:custGeom>
              <a:avLst/>
              <a:gdLst>
                <a:gd name="T0" fmla="*/ 9 w 14"/>
                <a:gd name="T1" fmla="*/ 5 h 19"/>
                <a:gd name="T2" fmla="*/ 7 w 14"/>
                <a:gd name="T3" fmla="*/ 5 h 19"/>
                <a:gd name="T4" fmla="*/ 4 w 14"/>
                <a:gd name="T5" fmla="*/ 5 h 19"/>
                <a:gd name="T6" fmla="*/ 4 w 14"/>
                <a:gd name="T7" fmla="*/ 2 h 19"/>
                <a:gd name="T8" fmla="*/ 4 w 14"/>
                <a:gd name="T9" fmla="*/ 2 h 19"/>
                <a:gd name="T10" fmla="*/ 2 w 14"/>
                <a:gd name="T11" fmla="*/ 2 h 19"/>
                <a:gd name="T12" fmla="*/ 2 w 14"/>
                <a:gd name="T13" fmla="*/ 2 h 19"/>
                <a:gd name="T14" fmla="*/ 4 w 14"/>
                <a:gd name="T15" fmla="*/ 2 h 19"/>
                <a:gd name="T16" fmla="*/ 2 w 14"/>
                <a:gd name="T17" fmla="*/ 0 h 19"/>
                <a:gd name="T18" fmla="*/ 0 w 14"/>
                <a:gd name="T19" fmla="*/ 5 h 19"/>
                <a:gd name="T20" fmla="*/ 2 w 14"/>
                <a:gd name="T21" fmla="*/ 5 h 19"/>
                <a:gd name="T22" fmla="*/ 2 w 14"/>
                <a:gd name="T23" fmla="*/ 7 h 19"/>
                <a:gd name="T24" fmla="*/ 2 w 14"/>
                <a:gd name="T25" fmla="*/ 7 h 19"/>
                <a:gd name="T26" fmla="*/ 4 w 14"/>
                <a:gd name="T27" fmla="*/ 9 h 19"/>
                <a:gd name="T28" fmla="*/ 4 w 14"/>
                <a:gd name="T29" fmla="*/ 12 h 19"/>
                <a:gd name="T30" fmla="*/ 4 w 14"/>
                <a:gd name="T31" fmla="*/ 12 h 19"/>
                <a:gd name="T32" fmla="*/ 4 w 14"/>
                <a:gd name="T33" fmla="*/ 12 h 19"/>
                <a:gd name="T34" fmla="*/ 4 w 14"/>
                <a:gd name="T35" fmla="*/ 14 h 19"/>
                <a:gd name="T36" fmla="*/ 4 w 14"/>
                <a:gd name="T37" fmla="*/ 16 h 19"/>
                <a:gd name="T38" fmla="*/ 4 w 14"/>
                <a:gd name="T39" fmla="*/ 16 h 19"/>
                <a:gd name="T40" fmla="*/ 2 w 14"/>
                <a:gd name="T41" fmla="*/ 14 h 19"/>
                <a:gd name="T42" fmla="*/ 2 w 14"/>
                <a:gd name="T43" fmla="*/ 14 h 19"/>
                <a:gd name="T44" fmla="*/ 2 w 14"/>
                <a:gd name="T45" fmla="*/ 14 h 19"/>
                <a:gd name="T46" fmla="*/ 2 w 14"/>
                <a:gd name="T47" fmla="*/ 16 h 19"/>
                <a:gd name="T48" fmla="*/ 2 w 14"/>
                <a:gd name="T49" fmla="*/ 19 h 19"/>
                <a:gd name="T50" fmla="*/ 4 w 14"/>
                <a:gd name="T51" fmla="*/ 19 h 19"/>
                <a:gd name="T52" fmla="*/ 4 w 14"/>
                <a:gd name="T53" fmla="*/ 19 h 19"/>
                <a:gd name="T54" fmla="*/ 4 w 14"/>
                <a:gd name="T55" fmla="*/ 19 h 19"/>
                <a:gd name="T56" fmla="*/ 4 w 14"/>
                <a:gd name="T57" fmla="*/ 19 h 19"/>
                <a:gd name="T58" fmla="*/ 7 w 14"/>
                <a:gd name="T59" fmla="*/ 19 h 19"/>
                <a:gd name="T60" fmla="*/ 7 w 14"/>
                <a:gd name="T61" fmla="*/ 19 h 19"/>
                <a:gd name="T62" fmla="*/ 7 w 14"/>
                <a:gd name="T63" fmla="*/ 19 h 19"/>
                <a:gd name="T64" fmla="*/ 9 w 14"/>
                <a:gd name="T65" fmla="*/ 19 h 19"/>
                <a:gd name="T66" fmla="*/ 7 w 14"/>
                <a:gd name="T67" fmla="*/ 16 h 19"/>
                <a:gd name="T68" fmla="*/ 9 w 14"/>
                <a:gd name="T69" fmla="*/ 14 h 19"/>
                <a:gd name="T70" fmla="*/ 9 w 14"/>
                <a:gd name="T71" fmla="*/ 12 h 19"/>
                <a:gd name="T72" fmla="*/ 9 w 14"/>
                <a:gd name="T73" fmla="*/ 12 h 19"/>
                <a:gd name="T74" fmla="*/ 9 w 14"/>
                <a:gd name="T75" fmla="*/ 9 h 19"/>
                <a:gd name="T76" fmla="*/ 9 w 14"/>
                <a:gd name="T77" fmla="*/ 7 h 19"/>
                <a:gd name="T78" fmla="*/ 9 w 14"/>
                <a:gd name="T79" fmla="*/ 7 h 19"/>
                <a:gd name="T80" fmla="*/ 14 w 14"/>
                <a:gd name="T81" fmla="*/ 7 h 19"/>
                <a:gd name="T82" fmla="*/ 14 w 14"/>
                <a:gd name="T83" fmla="*/ 7 h 19"/>
                <a:gd name="T84" fmla="*/ 14 w 14"/>
                <a:gd name="T85" fmla="*/ 9 h 19"/>
                <a:gd name="T86" fmla="*/ 14 w 14"/>
                <a:gd name="T87" fmla="*/ 9 h 19"/>
                <a:gd name="T88" fmla="*/ 14 w 14"/>
                <a:gd name="T8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9"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Freeform 646"/>
            <p:cNvSpPr>
              <a:spLocks noEditPoints="1"/>
            </p:cNvSpPr>
            <p:nvPr/>
          </p:nvSpPr>
          <p:spPr bwMode="auto">
            <a:xfrm>
              <a:off x="6881184" y="5366002"/>
              <a:ext cx="125888" cy="191377"/>
            </a:xfrm>
            <a:custGeom>
              <a:avLst/>
              <a:gdLst>
                <a:gd name="T0" fmla="*/ 0 w 371"/>
                <a:gd name="T1" fmla="*/ 0 h 564"/>
                <a:gd name="T2" fmla="*/ 0 w 371"/>
                <a:gd name="T3" fmla="*/ 0 h 564"/>
                <a:gd name="T4" fmla="*/ 0 w 371"/>
                <a:gd name="T5" fmla="*/ 0 h 564"/>
                <a:gd name="T6" fmla="*/ 0 w 371"/>
                <a:gd name="T7" fmla="*/ 3 h 564"/>
                <a:gd name="T8" fmla="*/ 2 w 371"/>
                <a:gd name="T9" fmla="*/ 5 h 564"/>
                <a:gd name="T10" fmla="*/ 0 w 371"/>
                <a:gd name="T11" fmla="*/ 3 h 564"/>
                <a:gd name="T12" fmla="*/ 66 w 371"/>
                <a:gd name="T13" fmla="*/ 545 h 564"/>
                <a:gd name="T14" fmla="*/ 64 w 371"/>
                <a:gd name="T15" fmla="*/ 542 h 564"/>
                <a:gd name="T16" fmla="*/ 64 w 371"/>
                <a:gd name="T17" fmla="*/ 540 h 564"/>
                <a:gd name="T18" fmla="*/ 64 w 371"/>
                <a:gd name="T19" fmla="*/ 540 h 564"/>
                <a:gd name="T20" fmla="*/ 64 w 371"/>
                <a:gd name="T21" fmla="*/ 540 h 564"/>
                <a:gd name="T22" fmla="*/ 64 w 371"/>
                <a:gd name="T23" fmla="*/ 540 h 564"/>
                <a:gd name="T24" fmla="*/ 61 w 371"/>
                <a:gd name="T25" fmla="*/ 538 h 564"/>
                <a:gd name="T26" fmla="*/ 61 w 371"/>
                <a:gd name="T27" fmla="*/ 535 h 564"/>
                <a:gd name="T28" fmla="*/ 61 w 371"/>
                <a:gd name="T29" fmla="*/ 535 h 564"/>
                <a:gd name="T30" fmla="*/ 59 w 371"/>
                <a:gd name="T31" fmla="*/ 533 h 564"/>
                <a:gd name="T32" fmla="*/ 57 w 371"/>
                <a:gd name="T33" fmla="*/ 533 h 564"/>
                <a:gd name="T34" fmla="*/ 57 w 371"/>
                <a:gd name="T35" fmla="*/ 535 h 564"/>
                <a:gd name="T36" fmla="*/ 54 w 371"/>
                <a:gd name="T37" fmla="*/ 535 h 564"/>
                <a:gd name="T38" fmla="*/ 54 w 371"/>
                <a:gd name="T39" fmla="*/ 535 h 564"/>
                <a:gd name="T40" fmla="*/ 52 w 371"/>
                <a:gd name="T41" fmla="*/ 538 h 564"/>
                <a:gd name="T42" fmla="*/ 52 w 371"/>
                <a:gd name="T43" fmla="*/ 540 h 564"/>
                <a:gd name="T44" fmla="*/ 52 w 371"/>
                <a:gd name="T45" fmla="*/ 542 h 564"/>
                <a:gd name="T46" fmla="*/ 49 w 371"/>
                <a:gd name="T47" fmla="*/ 545 h 564"/>
                <a:gd name="T48" fmla="*/ 47 w 371"/>
                <a:gd name="T49" fmla="*/ 545 h 564"/>
                <a:gd name="T50" fmla="*/ 47 w 371"/>
                <a:gd name="T51" fmla="*/ 545 h 564"/>
                <a:gd name="T52" fmla="*/ 45 w 371"/>
                <a:gd name="T53" fmla="*/ 547 h 564"/>
                <a:gd name="T54" fmla="*/ 45 w 371"/>
                <a:gd name="T55" fmla="*/ 552 h 564"/>
                <a:gd name="T56" fmla="*/ 45 w 371"/>
                <a:gd name="T57" fmla="*/ 557 h 564"/>
                <a:gd name="T58" fmla="*/ 45 w 371"/>
                <a:gd name="T59" fmla="*/ 557 h 564"/>
                <a:gd name="T60" fmla="*/ 45 w 371"/>
                <a:gd name="T61" fmla="*/ 559 h 564"/>
                <a:gd name="T62" fmla="*/ 42 w 371"/>
                <a:gd name="T63" fmla="*/ 559 h 564"/>
                <a:gd name="T64" fmla="*/ 42 w 371"/>
                <a:gd name="T65" fmla="*/ 559 h 564"/>
                <a:gd name="T66" fmla="*/ 45 w 371"/>
                <a:gd name="T67" fmla="*/ 564 h 564"/>
                <a:gd name="T68" fmla="*/ 47 w 371"/>
                <a:gd name="T69" fmla="*/ 564 h 564"/>
                <a:gd name="T70" fmla="*/ 52 w 371"/>
                <a:gd name="T71" fmla="*/ 564 h 564"/>
                <a:gd name="T72" fmla="*/ 61 w 371"/>
                <a:gd name="T73" fmla="*/ 561 h 564"/>
                <a:gd name="T74" fmla="*/ 61 w 371"/>
                <a:gd name="T75" fmla="*/ 561 h 564"/>
                <a:gd name="T76" fmla="*/ 64 w 371"/>
                <a:gd name="T77" fmla="*/ 559 h 564"/>
                <a:gd name="T78" fmla="*/ 64 w 371"/>
                <a:gd name="T79" fmla="*/ 559 h 564"/>
                <a:gd name="T80" fmla="*/ 64 w 371"/>
                <a:gd name="T81" fmla="*/ 559 h 564"/>
                <a:gd name="T82" fmla="*/ 64 w 371"/>
                <a:gd name="T83" fmla="*/ 557 h 564"/>
                <a:gd name="T84" fmla="*/ 64 w 371"/>
                <a:gd name="T85" fmla="*/ 554 h 564"/>
                <a:gd name="T86" fmla="*/ 66 w 371"/>
                <a:gd name="T87" fmla="*/ 554 h 564"/>
                <a:gd name="T88" fmla="*/ 66 w 371"/>
                <a:gd name="T89" fmla="*/ 552 h 564"/>
                <a:gd name="T90" fmla="*/ 68 w 371"/>
                <a:gd name="T91" fmla="*/ 550 h 564"/>
                <a:gd name="T92" fmla="*/ 66 w 371"/>
                <a:gd name="T93" fmla="*/ 547 h 564"/>
                <a:gd name="T94" fmla="*/ 371 w 371"/>
                <a:gd name="T95" fmla="*/ 516 h 564"/>
                <a:gd name="T96" fmla="*/ 369 w 371"/>
                <a:gd name="T97" fmla="*/ 516 h 564"/>
                <a:gd name="T98" fmla="*/ 364 w 371"/>
                <a:gd name="T99" fmla="*/ 519 h 564"/>
                <a:gd name="T100" fmla="*/ 364 w 371"/>
                <a:gd name="T101" fmla="*/ 519 h 564"/>
                <a:gd name="T102" fmla="*/ 364 w 371"/>
                <a:gd name="T103" fmla="*/ 519 h 564"/>
                <a:gd name="T104" fmla="*/ 366 w 371"/>
                <a:gd name="T105" fmla="*/ 521 h 564"/>
                <a:gd name="T106" fmla="*/ 369 w 371"/>
                <a:gd name="T107" fmla="*/ 519 h 564"/>
                <a:gd name="T108" fmla="*/ 371 w 371"/>
                <a:gd name="T109" fmla="*/ 519 h 564"/>
                <a:gd name="T110" fmla="*/ 371 w 371"/>
                <a:gd name="T111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1" h="564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close/>
                  <a:moveTo>
                    <a:pt x="66" y="545"/>
                  </a:moveTo>
                  <a:lnTo>
                    <a:pt x="66" y="545"/>
                  </a:lnTo>
                  <a:lnTo>
                    <a:pt x="66" y="542"/>
                  </a:lnTo>
                  <a:lnTo>
                    <a:pt x="64" y="542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59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2" y="538"/>
                  </a:lnTo>
                  <a:lnTo>
                    <a:pt x="52" y="540"/>
                  </a:lnTo>
                  <a:lnTo>
                    <a:pt x="52" y="540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9" y="542"/>
                  </a:lnTo>
                  <a:lnTo>
                    <a:pt x="49" y="545"/>
                  </a:lnTo>
                  <a:lnTo>
                    <a:pt x="49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5" y="547"/>
                  </a:lnTo>
                  <a:lnTo>
                    <a:pt x="45" y="550"/>
                  </a:lnTo>
                  <a:lnTo>
                    <a:pt x="45" y="552"/>
                  </a:lnTo>
                  <a:lnTo>
                    <a:pt x="45" y="554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9"/>
                  </a:lnTo>
                  <a:lnTo>
                    <a:pt x="45" y="559"/>
                  </a:lnTo>
                  <a:lnTo>
                    <a:pt x="42" y="559"/>
                  </a:lnTo>
                  <a:lnTo>
                    <a:pt x="42" y="559"/>
                  </a:lnTo>
                  <a:lnTo>
                    <a:pt x="40" y="559"/>
                  </a:lnTo>
                  <a:lnTo>
                    <a:pt x="42" y="559"/>
                  </a:lnTo>
                  <a:lnTo>
                    <a:pt x="42" y="561"/>
                  </a:lnTo>
                  <a:lnTo>
                    <a:pt x="45" y="564"/>
                  </a:lnTo>
                  <a:lnTo>
                    <a:pt x="47" y="564"/>
                  </a:lnTo>
                  <a:lnTo>
                    <a:pt x="47" y="564"/>
                  </a:lnTo>
                  <a:lnTo>
                    <a:pt x="49" y="564"/>
                  </a:lnTo>
                  <a:lnTo>
                    <a:pt x="52" y="564"/>
                  </a:lnTo>
                  <a:lnTo>
                    <a:pt x="57" y="564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4" y="554"/>
                  </a:lnTo>
                  <a:lnTo>
                    <a:pt x="66" y="554"/>
                  </a:lnTo>
                  <a:lnTo>
                    <a:pt x="66" y="554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0"/>
                  </a:lnTo>
                  <a:lnTo>
                    <a:pt x="68" y="550"/>
                  </a:lnTo>
                  <a:lnTo>
                    <a:pt x="68" y="547"/>
                  </a:lnTo>
                  <a:lnTo>
                    <a:pt x="66" y="547"/>
                  </a:lnTo>
                  <a:lnTo>
                    <a:pt x="66" y="545"/>
                  </a:lnTo>
                  <a:close/>
                  <a:moveTo>
                    <a:pt x="371" y="516"/>
                  </a:moveTo>
                  <a:lnTo>
                    <a:pt x="369" y="516"/>
                  </a:lnTo>
                  <a:lnTo>
                    <a:pt x="369" y="516"/>
                  </a:lnTo>
                  <a:lnTo>
                    <a:pt x="366" y="516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21"/>
                  </a:lnTo>
                  <a:lnTo>
                    <a:pt x="366" y="521"/>
                  </a:lnTo>
                  <a:lnTo>
                    <a:pt x="366" y="521"/>
                  </a:lnTo>
                  <a:lnTo>
                    <a:pt x="369" y="519"/>
                  </a:lnTo>
                  <a:lnTo>
                    <a:pt x="369" y="519"/>
                  </a:lnTo>
                  <a:lnTo>
                    <a:pt x="371" y="519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Freeform 647"/>
            <p:cNvSpPr>
              <a:spLocks noEditPoints="1"/>
            </p:cNvSpPr>
            <p:nvPr/>
          </p:nvSpPr>
          <p:spPr bwMode="auto">
            <a:xfrm>
              <a:off x="5545280" y="4667341"/>
              <a:ext cx="222255" cy="243632"/>
            </a:xfrm>
            <a:custGeom>
              <a:avLst/>
              <a:gdLst>
                <a:gd name="T0" fmla="*/ 603 w 655"/>
                <a:gd name="T1" fmla="*/ 100 h 718"/>
                <a:gd name="T2" fmla="*/ 449 w 655"/>
                <a:gd name="T3" fmla="*/ 3 h 718"/>
                <a:gd name="T4" fmla="*/ 449 w 655"/>
                <a:gd name="T5" fmla="*/ 76 h 718"/>
                <a:gd name="T6" fmla="*/ 217 w 655"/>
                <a:gd name="T7" fmla="*/ 251 h 718"/>
                <a:gd name="T8" fmla="*/ 165 w 655"/>
                <a:gd name="T9" fmla="*/ 348 h 718"/>
                <a:gd name="T10" fmla="*/ 2 w 655"/>
                <a:gd name="T11" fmla="*/ 372 h 718"/>
                <a:gd name="T12" fmla="*/ 4 w 655"/>
                <a:gd name="T13" fmla="*/ 367 h 718"/>
                <a:gd name="T14" fmla="*/ 14 w 655"/>
                <a:gd name="T15" fmla="*/ 367 h 718"/>
                <a:gd name="T16" fmla="*/ 21 w 655"/>
                <a:gd name="T17" fmla="*/ 379 h 718"/>
                <a:gd name="T18" fmla="*/ 26 w 655"/>
                <a:gd name="T19" fmla="*/ 389 h 718"/>
                <a:gd name="T20" fmla="*/ 33 w 655"/>
                <a:gd name="T21" fmla="*/ 386 h 718"/>
                <a:gd name="T22" fmla="*/ 40 w 655"/>
                <a:gd name="T23" fmla="*/ 400 h 718"/>
                <a:gd name="T24" fmla="*/ 47 w 655"/>
                <a:gd name="T25" fmla="*/ 415 h 718"/>
                <a:gd name="T26" fmla="*/ 42 w 655"/>
                <a:gd name="T27" fmla="*/ 429 h 718"/>
                <a:gd name="T28" fmla="*/ 44 w 655"/>
                <a:gd name="T29" fmla="*/ 436 h 718"/>
                <a:gd name="T30" fmla="*/ 33 w 655"/>
                <a:gd name="T31" fmla="*/ 455 h 718"/>
                <a:gd name="T32" fmla="*/ 35 w 655"/>
                <a:gd name="T33" fmla="*/ 452 h 718"/>
                <a:gd name="T34" fmla="*/ 40 w 655"/>
                <a:gd name="T35" fmla="*/ 457 h 718"/>
                <a:gd name="T36" fmla="*/ 40 w 655"/>
                <a:gd name="T37" fmla="*/ 467 h 718"/>
                <a:gd name="T38" fmla="*/ 56 w 655"/>
                <a:gd name="T39" fmla="*/ 554 h 718"/>
                <a:gd name="T40" fmla="*/ 30 w 655"/>
                <a:gd name="T41" fmla="*/ 628 h 718"/>
                <a:gd name="T42" fmla="*/ 37 w 655"/>
                <a:gd name="T43" fmla="*/ 632 h 718"/>
                <a:gd name="T44" fmla="*/ 54 w 655"/>
                <a:gd name="T45" fmla="*/ 618 h 718"/>
                <a:gd name="T46" fmla="*/ 68 w 655"/>
                <a:gd name="T47" fmla="*/ 618 h 718"/>
                <a:gd name="T48" fmla="*/ 85 w 655"/>
                <a:gd name="T49" fmla="*/ 616 h 718"/>
                <a:gd name="T50" fmla="*/ 106 w 655"/>
                <a:gd name="T51" fmla="*/ 613 h 718"/>
                <a:gd name="T52" fmla="*/ 111 w 655"/>
                <a:gd name="T53" fmla="*/ 611 h 718"/>
                <a:gd name="T54" fmla="*/ 130 w 655"/>
                <a:gd name="T55" fmla="*/ 611 h 718"/>
                <a:gd name="T56" fmla="*/ 149 w 655"/>
                <a:gd name="T57" fmla="*/ 613 h 718"/>
                <a:gd name="T58" fmla="*/ 160 w 655"/>
                <a:gd name="T59" fmla="*/ 625 h 718"/>
                <a:gd name="T60" fmla="*/ 168 w 655"/>
                <a:gd name="T61" fmla="*/ 635 h 718"/>
                <a:gd name="T62" fmla="*/ 179 w 655"/>
                <a:gd name="T63" fmla="*/ 637 h 718"/>
                <a:gd name="T64" fmla="*/ 182 w 655"/>
                <a:gd name="T65" fmla="*/ 642 h 718"/>
                <a:gd name="T66" fmla="*/ 194 w 655"/>
                <a:gd name="T67" fmla="*/ 639 h 718"/>
                <a:gd name="T68" fmla="*/ 201 w 655"/>
                <a:gd name="T69" fmla="*/ 649 h 718"/>
                <a:gd name="T70" fmla="*/ 203 w 655"/>
                <a:gd name="T71" fmla="*/ 661 h 718"/>
                <a:gd name="T72" fmla="*/ 210 w 655"/>
                <a:gd name="T73" fmla="*/ 668 h 718"/>
                <a:gd name="T74" fmla="*/ 220 w 655"/>
                <a:gd name="T75" fmla="*/ 675 h 718"/>
                <a:gd name="T76" fmla="*/ 227 w 655"/>
                <a:gd name="T77" fmla="*/ 687 h 718"/>
                <a:gd name="T78" fmla="*/ 231 w 655"/>
                <a:gd name="T79" fmla="*/ 694 h 718"/>
                <a:gd name="T80" fmla="*/ 246 w 655"/>
                <a:gd name="T81" fmla="*/ 701 h 718"/>
                <a:gd name="T82" fmla="*/ 267 w 655"/>
                <a:gd name="T83" fmla="*/ 718 h 718"/>
                <a:gd name="T84" fmla="*/ 281 w 655"/>
                <a:gd name="T85" fmla="*/ 708 h 718"/>
                <a:gd name="T86" fmla="*/ 281 w 655"/>
                <a:gd name="T87" fmla="*/ 699 h 718"/>
                <a:gd name="T88" fmla="*/ 286 w 655"/>
                <a:gd name="T89" fmla="*/ 675 h 718"/>
                <a:gd name="T90" fmla="*/ 298 w 655"/>
                <a:gd name="T91" fmla="*/ 668 h 718"/>
                <a:gd name="T92" fmla="*/ 331 w 655"/>
                <a:gd name="T93" fmla="*/ 692 h 718"/>
                <a:gd name="T94" fmla="*/ 340 w 655"/>
                <a:gd name="T95" fmla="*/ 677 h 718"/>
                <a:gd name="T96" fmla="*/ 371 w 655"/>
                <a:gd name="T97" fmla="*/ 680 h 718"/>
                <a:gd name="T98" fmla="*/ 414 w 655"/>
                <a:gd name="T99" fmla="*/ 663 h 718"/>
                <a:gd name="T100" fmla="*/ 504 w 655"/>
                <a:gd name="T101" fmla="*/ 675 h 718"/>
                <a:gd name="T102" fmla="*/ 619 w 655"/>
                <a:gd name="T103" fmla="*/ 675 h 718"/>
                <a:gd name="T104" fmla="*/ 619 w 655"/>
                <a:gd name="T105" fmla="*/ 675 h 718"/>
                <a:gd name="T106" fmla="*/ 627 w 655"/>
                <a:gd name="T107" fmla="*/ 628 h 718"/>
                <a:gd name="T108" fmla="*/ 608 w 655"/>
                <a:gd name="T109" fmla="*/ 576 h 718"/>
                <a:gd name="T110" fmla="*/ 601 w 655"/>
                <a:gd name="T111" fmla="*/ 488 h 718"/>
                <a:gd name="T112" fmla="*/ 589 w 655"/>
                <a:gd name="T113" fmla="*/ 396 h 718"/>
                <a:gd name="T114" fmla="*/ 577 w 655"/>
                <a:gd name="T115" fmla="*/ 284 h 718"/>
                <a:gd name="T116" fmla="*/ 565 w 655"/>
                <a:gd name="T117" fmla="*/ 178 h 718"/>
                <a:gd name="T118" fmla="*/ 643 w 655"/>
                <a:gd name="T119" fmla="*/ 135 h 718"/>
                <a:gd name="T120" fmla="*/ 37 w 655"/>
                <a:gd name="T121" fmla="*/ 434 h 718"/>
                <a:gd name="T122" fmla="*/ 35 w 655"/>
                <a:gd name="T123" fmla="*/ 38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5" h="718">
                  <a:moveTo>
                    <a:pt x="33" y="438"/>
                  </a:move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close/>
                  <a:moveTo>
                    <a:pt x="648" y="131"/>
                  </a:moveTo>
                  <a:lnTo>
                    <a:pt x="638" y="124"/>
                  </a:lnTo>
                  <a:lnTo>
                    <a:pt x="629" y="116"/>
                  </a:lnTo>
                  <a:lnTo>
                    <a:pt x="619" y="112"/>
                  </a:lnTo>
                  <a:lnTo>
                    <a:pt x="612" y="107"/>
                  </a:lnTo>
                  <a:lnTo>
                    <a:pt x="612" y="105"/>
                  </a:lnTo>
                  <a:lnTo>
                    <a:pt x="603" y="100"/>
                  </a:lnTo>
                  <a:lnTo>
                    <a:pt x="593" y="95"/>
                  </a:lnTo>
                  <a:lnTo>
                    <a:pt x="586" y="88"/>
                  </a:lnTo>
                  <a:lnTo>
                    <a:pt x="577" y="83"/>
                  </a:lnTo>
                  <a:lnTo>
                    <a:pt x="565" y="76"/>
                  </a:lnTo>
                  <a:lnTo>
                    <a:pt x="556" y="69"/>
                  </a:lnTo>
                  <a:lnTo>
                    <a:pt x="546" y="62"/>
                  </a:lnTo>
                  <a:lnTo>
                    <a:pt x="534" y="55"/>
                  </a:lnTo>
                  <a:lnTo>
                    <a:pt x="525" y="48"/>
                  </a:lnTo>
                  <a:lnTo>
                    <a:pt x="513" y="41"/>
                  </a:lnTo>
                  <a:lnTo>
                    <a:pt x="504" y="36"/>
                  </a:lnTo>
                  <a:lnTo>
                    <a:pt x="492" y="29"/>
                  </a:lnTo>
                  <a:lnTo>
                    <a:pt x="482" y="22"/>
                  </a:lnTo>
                  <a:lnTo>
                    <a:pt x="470" y="15"/>
                  </a:lnTo>
                  <a:lnTo>
                    <a:pt x="461" y="8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3"/>
                  </a:lnTo>
                  <a:lnTo>
                    <a:pt x="449" y="8"/>
                  </a:lnTo>
                  <a:lnTo>
                    <a:pt x="449" y="12"/>
                  </a:lnTo>
                  <a:lnTo>
                    <a:pt x="449" y="17"/>
                  </a:lnTo>
                  <a:lnTo>
                    <a:pt x="449" y="24"/>
                  </a:lnTo>
                  <a:lnTo>
                    <a:pt x="449" y="29"/>
                  </a:lnTo>
                  <a:lnTo>
                    <a:pt x="449" y="36"/>
                  </a:lnTo>
                  <a:lnTo>
                    <a:pt x="449" y="43"/>
                  </a:lnTo>
                  <a:lnTo>
                    <a:pt x="449" y="50"/>
                  </a:lnTo>
                  <a:lnTo>
                    <a:pt x="449" y="57"/>
                  </a:lnTo>
                  <a:lnTo>
                    <a:pt x="449" y="62"/>
                  </a:lnTo>
                  <a:lnTo>
                    <a:pt x="449" y="67"/>
                  </a:lnTo>
                  <a:lnTo>
                    <a:pt x="449" y="69"/>
                  </a:lnTo>
                  <a:lnTo>
                    <a:pt x="449" y="71"/>
                  </a:lnTo>
                  <a:lnTo>
                    <a:pt x="449" y="74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4" y="76"/>
                  </a:lnTo>
                  <a:lnTo>
                    <a:pt x="437" y="76"/>
                  </a:lnTo>
                  <a:lnTo>
                    <a:pt x="276" y="76"/>
                  </a:lnTo>
                  <a:lnTo>
                    <a:pt x="272" y="76"/>
                  </a:lnTo>
                  <a:lnTo>
                    <a:pt x="272" y="223"/>
                  </a:lnTo>
                  <a:lnTo>
                    <a:pt x="272" y="225"/>
                  </a:lnTo>
                  <a:lnTo>
                    <a:pt x="272" y="225"/>
                  </a:lnTo>
                  <a:lnTo>
                    <a:pt x="265" y="228"/>
                  </a:lnTo>
                  <a:lnTo>
                    <a:pt x="253" y="232"/>
                  </a:lnTo>
                  <a:lnTo>
                    <a:pt x="250" y="235"/>
                  </a:lnTo>
                  <a:lnTo>
                    <a:pt x="243" y="235"/>
                  </a:lnTo>
                  <a:lnTo>
                    <a:pt x="238" y="237"/>
                  </a:lnTo>
                  <a:lnTo>
                    <a:pt x="236" y="239"/>
                  </a:lnTo>
                  <a:lnTo>
                    <a:pt x="229" y="242"/>
                  </a:lnTo>
                  <a:lnTo>
                    <a:pt x="224" y="247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2" y="258"/>
                  </a:lnTo>
                  <a:lnTo>
                    <a:pt x="210" y="263"/>
                  </a:lnTo>
                  <a:lnTo>
                    <a:pt x="210" y="266"/>
                  </a:lnTo>
                  <a:lnTo>
                    <a:pt x="210" y="270"/>
                  </a:lnTo>
                  <a:lnTo>
                    <a:pt x="212" y="277"/>
                  </a:lnTo>
                  <a:lnTo>
                    <a:pt x="215" y="282"/>
                  </a:lnTo>
                  <a:lnTo>
                    <a:pt x="215" y="296"/>
                  </a:lnTo>
                  <a:lnTo>
                    <a:pt x="215" y="310"/>
                  </a:lnTo>
                  <a:lnTo>
                    <a:pt x="217" y="334"/>
                  </a:lnTo>
                  <a:lnTo>
                    <a:pt x="217" y="339"/>
                  </a:lnTo>
                  <a:lnTo>
                    <a:pt x="217" y="348"/>
                  </a:lnTo>
                  <a:lnTo>
                    <a:pt x="210" y="348"/>
                  </a:lnTo>
                  <a:lnTo>
                    <a:pt x="208" y="348"/>
                  </a:lnTo>
                  <a:lnTo>
                    <a:pt x="191" y="348"/>
                  </a:lnTo>
                  <a:lnTo>
                    <a:pt x="179" y="348"/>
                  </a:lnTo>
                  <a:lnTo>
                    <a:pt x="165" y="348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30" y="348"/>
                  </a:lnTo>
                  <a:lnTo>
                    <a:pt x="111" y="348"/>
                  </a:lnTo>
                  <a:lnTo>
                    <a:pt x="94" y="348"/>
                  </a:lnTo>
                  <a:lnTo>
                    <a:pt x="75" y="348"/>
                  </a:lnTo>
                  <a:lnTo>
                    <a:pt x="59" y="348"/>
                  </a:lnTo>
                  <a:lnTo>
                    <a:pt x="44" y="348"/>
                  </a:lnTo>
                  <a:lnTo>
                    <a:pt x="21" y="348"/>
                  </a:lnTo>
                  <a:lnTo>
                    <a:pt x="16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3"/>
                  </a:lnTo>
                  <a:lnTo>
                    <a:pt x="4" y="358"/>
                  </a:lnTo>
                  <a:lnTo>
                    <a:pt x="2" y="365"/>
                  </a:lnTo>
                  <a:lnTo>
                    <a:pt x="2" y="367"/>
                  </a:lnTo>
                  <a:lnTo>
                    <a:pt x="2" y="372"/>
                  </a:lnTo>
                  <a:lnTo>
                    <a:pt x="0" y="374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4" y="372"/>
                  </a:lnTo>
                  <a:lnTo>
                    <a:pt x="4" y="372"/>
                  </a:lnTo>
                  <a:lnTo>
                    <a:pt x="4" y="370"/>
                  </a:lnTo>
                  <a:lnTo>
                    <a:pt x="4" y="370"/>
                  </a:lnTo>
                  <a:lnTo>
                    <a:pt x="4" y="367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7" y="360"/>
                  </a:lnTo>
                  <a:lnTo>
                    <a:pt x="9" y="358"/>
                  </a:lnTo>
                  <a:lnTo>
                    <a:pt x="9" y="358"/>
                  </a:lnTo>
                  <a:lnTo>
                    <a:pt x="11" y="358"/>
                  </a:lnTo>
                  <a:lnTo>
                    <a:pt x="11" y="360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8" y="372"/>
                  </a:lnTo>
                  <a:lnTo>
                    <a:pt x="18" y="372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18" y="377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9"/>
                  </a:lnTo>
                  <a:lnTo>
                    <a:pt x="26" y="389"/>
                  </a:lnTo>
                  <a:lnTo>
                    <a:pt x="28" y="389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0" y="384"/>
                  </a:lnTo>
                  <a:lnTo>
                    <a:pt x="30" y="381"/>
                  </a:lnTo>
                  <a:lnTo>
                    <a:pt x="30" y="381"/>
                  </a:lnTo>
                  <a:lnTo>
                    <a:pt x="33" y="381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4"/>
                  </a:lnTo>
                  <a:lnTo>
                    <a:pt x="37" y="386"/>
                  </a:lnTo>
                  <a:lnTo>
                    <a:pt x="35" y="386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6"/>
                  </a:lnTo>
                  <a:lnTo>
                    <a:pt x="35" y="386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91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2" y="400"/>
                  </a:lnTo>
                  <a:lnTo>
                    <a:pt x="42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7" y="408"/>
                  </a:lnTo>
                  <a:lnTo>
                    <a:pt x="47" y="410"/>
                  </a:lnTo>
                  <a:lnTo>
                    <a:pt x="47" y="410"/>
                  </a:lnTo>
                  <a:lnTo>
                    <a:pt x="47" y="412"/>
                  </a:lnTo>
                  <a:lnTo>
                    <a:pt x="47" y="412"/>
                  </a:lnTo>
                  <a:lnTo>
                    <a:pt x="47" y="415"/>
                  </a:lnTo>
                  <a:lnTo>
                    <a:pt x="47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7" y="419"/>
                  </a:lnTo>
                  <a:lnTo>
                    <a:pt x="47" y="422"/>
                  </a:lnTo>
                  <a:lnTo>
                    <a:pt x="47" y="424"/>
                  </a:lnTo>
                  <a:lnTo>
                    <a:pt x="44" y="424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2" y="438"/>
                  </a:lnTo>
                  <a:lnTo>
                    <a:pt x="42" y="441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5" y="450"/>
                  </a:lnTo>
                  <a:lnTo>
                    <a:pt x="35" y="450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50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37" y="455"/>
                  </a:lnTo>
                  <a:lnTo>
                    <a:pt x="40" y="452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2"/>
                  </a:lnTo>
                  <a:lnTo>
                    <a:pt x="42" y="455"/>
                  </a:lnTo>
                  <a:lnTo>
                    <a:pt x="40" y="457"/>
                  </a:lnTo>
                  <a:lnTo>
                    <a:pt x="37" y="457"/>
                  </a:lnTo>
                  <a:lnTo>
                    <a:pt x="33" y="457"/>
                  </a:lnTo>
                  <a:lnTo>
                    <a:pt x="30" y="457"/>
                  </a:lnTo>
                  <a:lnTo>
                    <a:pt x="30" y="457"/>
                  </a:lnTo>
                  <a:lnTo>
                    <a:pt x="30" y="460"/>
                  </a:lnTo>
                  <a:lnTo>
                    <a:pt x="30" y="460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35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9"/>
                  </a:lnTo>
                  <a:lnTo>
                    <a:pt x="42" y="471"/>
                  </a:lnTo>
                  <a:lnTo>
                    <a:pt x="44" y="476"/>
                  </a:lnTo>
                  <a:lnTo>
                    <a:pt x="47" y="481"/>
                  </a:lnTo>
                  <a:lnTo>
                    <a:pt x="47" y="481"/>
                  </a:lnTo>
                  <a:lnTo>
                    <a:pt x="49" y="488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3"/>
                  </a:lnTo>
                  <a:lnTo>
                    <a:pt x="52" y="500"/>
                  </a:lnTo>
                  <a:lnTo>
                    <a:pt x="54" y="507"/>
                  </a:lnTo>
                  <a:lnTo>
                    <a:pt x="54" y="509"/>
                  </a:lnTo>
                  <a:lnTo>
                    <a:pt x="56" y="528"/>
                  </a:lnTo>
                  <a:lnTo>
                    <a:pt x="56" y="538"/>
                  </a:lnTo>
                  <a:lnTo>
                    <a:pt x="56" y="547"/>
                  </a:lnTo>
                  <a:lnTo>
                    <a:pt x="56" y="554"/>
                  </a:lnTo>
                  <a:lnTo>
                    <a:pt x="54" y="561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80"/>
                  </a:lnTo>
                  <a:lnTo>
                    <a:pt x="44" y="590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40" y="599"/>
                  </a:lnTo>
                  <a:lnTo>
                    <a:pt x="37" y="602"/>
                  </a:lnTo>
                  <a:lnTo>
                    <a:pt x="35" y="611"/>
                  </a:lnTo>
                  <a:lnTo>
                    <a:pt x="33" y="613"/>
                  </a:lnTo>
                  <a:lnTo>
                    <a:pt x="33" y="621"/>
                  </a:lnTo>
                  <a:lnTo>
                    <a:pt x="33" y="621"/>
                  </a:lnTo>
                  <a:lnTo>
                    <a:pt x="33" y="623"/>
                  </a:lnTo>
                  <a:lnTo>
                    <a:pt x="33" y="625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32"/>
                  </a:lnTo>
                  <a:lnTo>
                    <a:pt x="30" y="644"/>
                  </a:lnTo>
                  <a:lnTo>
                    <a:pt x="30" y="649"/>
                  </a:lnTo>
                  <a:lnTo>
                    <a:pt x="30" y="658"/>
                  </a:lnTo>
                  <a:lnTo>
                    <a:pt x="30" y="656"/>
                  </a:lnTo>
                  <a:lnTo>
                    <a:pt x="30" y="654"/>
                  </a:lnTo>
                  <a:lnTo>
                    <a:pt x="30" y="647"/>
                  </a:lnTo>
                  <a:lnTo>
                    <a:pt x="33" y="647"/>
                  </a:lnTo>
                  <a:lnTo>
                    <a:pt x="33" y="644"/>
                  </a:lnTo>
                  <a:lnTo>
                    <a:pt x="33" y="642"/>
                  </a:lnTo>
                  <a:lnTo>
                    <a:pt x="33" y="637"/>
                  </a:lnTo>
                  <a:lnTo>
                    <a:pt x="35" y="637"/>
                  </a:lnTo>
                  <a:lnTo>
                    <a:pt x="35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2"/>
                  </a:lnTo>
                  <a:lnTo>
                    <a:pt x="40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42" y="621"/>
                  </a:lnTo>
                  <a:lnTo>
                    <a:pt x="42" y="618"/>
                  </a:lnTo>
                  <a:lnTo>
                    <a:pt x="44" y="618"/>
                  </a:lnTo>
                  <a:lnTo>
                    <a:pt x="44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9" y="618"/>
                  </a:lnTo>
                  <a:lnTo>
                    <a:pt x="49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6" y="621"/>
                  </a:lnTo>
                  <a:lnTo>
                    <a:pt x="56" y="621"/>
                  </a:lnTo>
                  <a:lnTo>
                    <a:pt x="59" y="621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3" y="618"/>
                  </a:lnTo>
                  <a:lnTo>
                    <a:pt x="63" y="618"/>
                  </a:lnTo>
                  <a:lnTo>
                    <a:pt x="66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71" y="621"/>
                  </a:lnTo>
                  <a:lnTo>
                    <a:pt x="73" y="621"/>
                  </a:lnTo>
                  <a:lnTo>
                    <a:pt x="73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85" y="618"/>
                  </a:lnTo>
                  <a:lnTo>
                    <a:pt x="85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92" y="616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7" y="616"/>
                  </a:lnTo>
                  <a:lnTo>
                    <a:pt x="99" y="616"/>
                  </a:lnTo>
                  <a:lnTo>
                    <a:pt x="99" y="616"/>
                  </a:lnTo>
                  <a:lnTo>
                    <a:pt x="106" y="616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5" y="609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8" y="611"/>
                  </a:lnTo>
                  <a:lnTo>
                    <a:pt x="127" y="611"/>
                  </a:lnTo>
                  <a:lnTo>
                    <a:pt x="127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2" y="611"/>
                  </a:lnTo>
                  <a:lnTo>
                    <a:pt x="132" y="611"/>
                  </a:lnTo>
                  <a:lnTo>
                    <a:pt x="134" y="611"/>
                  </a:lnTo>
                  <a:lnTo>
                    <a:pt x="137" y="611"/>
                  </a:lnTo>
                  <a:lnTo>
                    <a:pt x="137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4" y="611"/>
                  </a:lnTo>
                  <a:lnTo>
                    <a:pt x="146" y="611"/>
                  </a:lnTo>
                  <a:lnTo>
                    <a:pt x="146" y="611"/>
                  </a:lnTo>
                  <a:lnTo>
                    <a:pt x="149" y="613"/>
                  </a:lnTo>
                  <a:lnTo>
                    <a:pt x="149" y="613"/>
                  </a:lnTo>
                  <a:lnTo>
                    <a:pt x="146" y="613"/>
                  </a:lnTo>
                  <a:lnTo>
                    <a:pt x="149" y="613"/>
                  </a:lnTo>
                  <a:lnTo>
                    <a:pt x="149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6" y="618"/>
                  </a:lnTo>
                  <a:lnTo>
                    <a:pt x="156" y="618"/>
                  </a:lnTo>
                  <a:lnTo>
                    <a:pt x="156" y="621"/>
                  </a:lnTo>
                  <a:lnTo>
                    <a:pt x="158" y="623"/>
                  </a:lnTo>
                  <a:lnTo>
                    <a:pt x="160" y="625"/>
                  </a:lnTo>
                  <a:lnTo>
                    <a:pt x="163" y="625"/>
                  </a:lnTo>
                  <a:lnTo>
                    <a:pt x="163" y="625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8" y="628"/>
                  </a:lnTo>
                  <a:lnTo>
                    <a:pt x="168" y="628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5"/>
                  </a:lnTo>
                  <a:lnTo>
                    <a:pt x="168" y="635"/>
                  </a:lnTo>
                  <a:lnTo>
                    <a:pt x="170" y="635"/>
                  </a:lnTo>
                  <a:lnTo>
                    <a:pt x="170" y="635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79" y="637"/>
                  </a:lnTo>
                  <a:lnTo>
                    <a:pt x="179" y="639"/>
                  </a:lnTo>
                  <a:lnTo>
                    <a:pt x="179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4" y="642"/>
                  </a:lnTo>
                  <a:lnTo>
                    <a:pt x="184" y="642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9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1" y="642"/>
                  </a:lnTo>
                  <a:lnTo>
                    <a:pt x="191" y="642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7"/>
                  </a:lnTo>
                  <a:lnTo>
                    <a:pt x="198" y="647"/>
                  </a:lnTo>
                  <a:lnTo>
                    <a:pt x="198" y="649"/>
                  </a:lnTo>
                  <a:lnTo>
                    <a:pt x="198" y="649"/>
                  </a:lnTo>
                  <a:lnTo>
                    <a:pt x="201" y="649"/>
                  </a:lnTo>
                  <a:lnTo>
                    <a:pt x="201" y="649"/>
                  </a:lnTo>
                  <a:lnTo>
                    <a:pt x="201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1" y="654"/>
                  </a:lnTo>
                  <a:lnTo>
                    <a:pt x="201" y="654"/>
                  </a:lnTo>
                  <a:lnTo>
                    <a:pt x="203" y="654"/>
                  </a:lnTo>
                  <a:lnTo>
                    <a:pt x="203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8"/>
                  </a:lnTo>
                  <a:lnTo>
                    <a:pt x="208" y="668"/>
                  </a:lnTo>
                  <a:lnTo>
                    <a:pt x="208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2" y="668"/>
                  </a:lnTo>
                  <a:lnTo>
                    <a:pt x="212" y="670"/>
                  </a:lnTo>
                  <a:lnTo>
                    <a:pt x="212" y="670"/>
                  </a:lnTo>
                  <a:lnTo>
                    <a:pt x="215" y="670"/>
                  </a:lnTo>
                  <a:lnTo>
                    <a:pt x="215" y="670"/>
                  </a:lnTo>
                  <a:lnTo>
                    <a:pt x="215" y="673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2" y="675"/>
                  </a:lnTo>
                  <a:lnTo>
                    <a:pt x="222" y="675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4" y="682"/>
                  </a:lnTo>
                  <a:lnTo>
                    <a:pt x="224" y="682"/>
                  </a:lnTo>
                  <a:lnTo>
                    <a:pt x="227" y="684"/>
                  </a:lnTo>
                  <a:lnTo>
                    <a:pt x="227" y="687"/>
                  </a:lnTo>
                  <a:lnTo>
                    <a:pt x="229" y="687"/>
                  </a:lnTo>
                  <a:lnTo>
                    <a:pt x="227" y="687"/>
                  </a:lnTo>
                  <a:lnTo>
                    <a:pt x="227" y="687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4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4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41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8" y="701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8" y="708"/>
                  </a:lnTo>
                  <a:lnTo>
                    <a:pt x="248" y="708"/>
                  </a:lnTo>
                  <a:lnTo>
                    <a:pt x="250" y="710"/>
                  </a:lnTo>
                  <a:lnTo>
                    <a:pt x="253" y="710"/>
                  </a:lnTo>
                  <a:lnTo>
                    <a:pt x="255" y="713"/>
                  </a:lnTo>
                  <a:lnTo>
                    <a:pt x="257" y="715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62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7" y="718"/>
                  </a:lnTo>
                  <a:lnTo>
                    <a:pt x="269" y="718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4" y="715"/>
                  </a:lnTo>
                  <a:lnTo>
                    <a:pt x="274" y="713"/>
                  </a:lnTo>
                  <a:lnTo>
                    <a:pt x="276" y="713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3"/>
                  </a:lnTo>
                  <a:lnTo>
                    <a:pt x="281" y="703"/>
                  </a:lnTo>
                  <a:lnTo>
                    <a:pt x="283" y="703"/>
                  </a:lnTo>
                  <a:lnTo>
                    <a:pt x="283" y="703"/>
                  </a:lnTo>
                  <a:lnTo>
                    <a:pt x="283" y="701"/>
                  </a:lnTo>
                  <a:lnTo>
                    <a:pt x="281" y="701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701"/>
                  </a:lnTo>
                  <a:lnTo>
                    <a:pt x="279" y="699"/>
                  </a:lnTo>
                  <a:lnTo>
                    <a:pt x="279" y="699"/>
                  </a:lnTo>
                  <a:lnTo>
                    <a:pt x="281" y="699"/>
                  </a:lnTo>
                  <a:lnTo>
                    <a:pt x="281" y="696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2"/>
                  </a:lnTo>
                  <a:lnTo>
                    <a:pt x="281" y="689"/>
                  </a:lnTo>
                  <a:lnTo>
                    <a:pt x="281" y="687"/>
                  </a:lnTo>
                  <a:lnTo>
                    <a:pt x="281" y="687"/>
                  </a:lnTo>
                  <a:lnTo>
                    <a:pt x="283" y="682"/>
                  </a:lnTo>
                  <a:lnTo>
                    <a:pt x="286" y="677"/>
                  </a:lnTo>
                  <a:lnTo>
                    <a:pt x="286" y="677"/>
                  </a:lnTo>
                  <a:lnTo>
                    <a:pt x="286" y="675"/>
                  </a:lnTo>
                  <a:lnTo>
                    <a:pt x="286" y="675"/>
                  </a:lnTo>
                  <a:lnTo>
                    <a:pt x="286" y="673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91" y="673"/>
                  </a:lnTo>
                  <a:lnTo>
                    <a:pt x="291" y="673"/>
                  </a:lnTo>
                  <a:lnTo>
                    <a:pt x="293" y="673"/>
                  </a:lnTo>
                  <a:lnTo>
                    <a:pt x="295" y="670"/>
                  </a:lnTo>
                  <a:lnTo>
                    <a:pt x="295" y="670"/>
                  </a:lnTo>
                  <a:lnTo>
                    <a:pt x="298" y="670"/>
                  </a:lnTo>
                  <a:lnTo>
                    <a:pt x="298" y="670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302" y="668"/>
                  </a:lnTo>
                  <a:lnTo>
                    <a:pt x="302" y="668"/>
                  </a:lnTo>
                  <a:lnTo>
                    <a:pt x="305" y="668"/>
                  </a:lnTo>
                  <a:lnTo>
                    <a:pt x="309" y="677"/>
                  </a:lnTo>
                  <a:lnTo>
                    <a:pt x="309" y="677"/>
                  </a:lnTo>
                  <a:lnTo>
                    <a:pt x="324" y="687"/>
                  </a:lnTo>
                  <a:lnTo>
                    <a:pt x="326" y="689"/>
                  </a:lnTo>
                  <a:lnTo>
                    <a:pt x="326" y="692"/>
                  </a:lnTo>
                  <a:lnTo>
                    <a:pt x="328" y="694"/>
                  </a:lnTo>
                  <a:lnTo>
                    <a:pt x="331" y="696"/>
                  </a:lnTo>
                  <a:lnTo>
                    <a:pt x="331" y="696"/>
                  </a:lnTo>
                  <a:lnTo>
                    <a:pt x="331" y="692"/>
                  </a:lnTo>
                  <a:lnTo>
                    <a:pt x="333" y="692"/>
                  </a:lnTo>
                  <a:lnTo>
                    <a:pt x="333" y="689"/>
                  </a:lnTo>
                  <a:lnTo>
                    <a:pt x="333" y="689"/>
                  </a:lnTo>
                  <a:lnTo>
                    <a:pt x="336" y="687"/>
                  </a:lnTo>
                  <a:lnTo>
                    <a:pt x="336" y="687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40" y="684"/>
                  </a:lnTo>
                  <a:lnTo>
                    <a:pt x="340" y="682"/>
                  </a:lnTo>
                  <a:lnTo>
                    <a:pt x="340" y="680"/>
                  </a:lnTo>
                  <a:lnTo>
                    <a:pt x="340" y="680"/>
                  </a:lnTo>
                  <a:lnTo>
                    <a:pt x="340" y="677"/>
                  </a:lnTo>
                  <a:lnTo>
                    <a:pt x="340" y="677"/>
                  </a:lnTo>
                  <a:lnTo>
                    <a:pt x="345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50" y="677"/>
                  </a:lnTo>
                  <a:lnTo>
                    <a:pt x="350" y="677"/>
                  </a:lnTo>
                  <a:lnTo>
                    <a:pt x="352" y="677"/>
                  </a:lnTo>
                  <a:lnTo>
                    <a:pt x="352" y="677"/>
                  </a:lnTo>
                  <a:lnTo>
                    <a:pt x="357" y="677"/>
                  </a:lnTo>
                  <a:lnTo>
                    <a:pt x="359" y="677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6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1" y="680"/>
                  </a:lnTo>
                  <a:lnTo>
                    <a:pt x="373" y="682"/>
                  </a:lnTo>
                  <a:lnTo>
                    <a:pt x="373" y="682"/>
                  </a:lnTo>
                  <a:lnTo>
                    <a:pt x="376" y="682"/>
                  </a:lnTo>
                  <a:lnTo>
                    <a:pt x="383" y="682"/>
                  </a:lnTo>
                  <a:lnTo>
                    <a:pt x="388" y="682"/>
                  </a:lnTo>
                  <a:lnTo>
                    <a:pt x="390" y="682"/>
                  </a:lnTo>
                  <a:lnTo>
                    <a:pt x="392" y="680"/>
                  </a:lnTo>
                  <a:lnTo>
                    <a:pt x="395" y="680"/>
                  </a:lnTo>
                  <a:lnTo>
                    <a:pt x="397" y="677"/>
                  </a:lnTo>
                  <a:lnTo>
                    <a:pt x="409" y="677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3"/>
                  </a:lnTo>
                  <a:lnTo>
                    <a:pt x="409" y="670"/>
                  </a:lnTo>
                  <a:lnTo>
                    <a:pt x="409" y="668"/>
                  </a:lnTo>
                  <a:lnTo>
                    <a:pt x="414" y="665"/>
                  </a:lnTo>
                  <a:lnTo>
                    <a:pt x="414" y="663"/>
                  </a:lnTo>
                  <a:lnTo>
                    <a:pt x="416" y="665"/>
                  </a:lnTo>
                  <a:lnTo>
                    <a:pt x="416" y="665"/>
                  </a:lnTo>
                  <a:lnTo>
                    <a:pt x="414" y="670"/>
                  </a:lnTo>
                  <a:lnTo>
                    <a:pt x="414" y="675"/>
                  </a:lnTo>
                  <a:lnTo>
                    <a:pt x="423" y="675"/>
                  </a:lnTo>
                  <a:lnTo>
                    <a:pt x="425" y="675"/>
                  </a:lnTo>
                  <a:lnTo>
                    <a:pt x="433" y="675"/>
                  </a:lnTo>
                  <a:lnTo>
                    <a:pt x="433" y="675"/>
                  </a:lnTo>
                  <a:lnTo>
                    <a:pt x="437" y="675"/>
                  </a:lnTo>
                  <a:lnTo>
                    <a:pt x="449" y="675"/>
                  </a:lnTo>
                  <a:lnTo>
                    <a:pt x="454" y="675"/>
                  </a:lnTo>
                  <a:lnTo>
                    <a:pt x="461" y="675"/>
                  </a:lnTo>
                  <a:lnTo>
                    <a:pt x="468" y="675"/>
                  </a:lnTo>
                  <a:lnTo>
                    <a:pt x="477" y="675"/>
                  </a:lnTo>
                  <a:lnTo>
                    <a:pt x="485" y="675"/>
                  </a:lnTo>
                  <a:lnTo>
                    <a:pt x="494" y="675"/>
                  </a:lnTo>
                  <a:lnTo>
                    <a:pt x="504" y="675"/>
                  </a:lnTo>
                  <a:lnTo>
                    <a:pt x="513" y="675"/>
                  </a:lnTo>
                  <a:lnTo>
                    <a:pt x="520" y="675"/>
                  </a:lnTo>
                  <a:lnTo>
                    <a:pt x="530" y="675"/>
                  </a:lnTo>
                  <a:lnTo>
                    <a:pt x="539" y="675"/>
                  </a:lnTo>
                  <a:lnTo>
                    <a:pt x="548" y="675"/>
                  </a:lnTo>
                  <a:lnTo>
                    <a:pt x="558" y="675"/>
                  </a:lnTo>
                  <a:lnTo>
                    <a:pt x="565" y="675"/>
                  </a:lnTo>
                  <a:lnTo>
                    <a:pt x="574" y="675"/>
                  </a:lnTo>
                  <a:lnTo>
                    <a:pt x="577" y="675"/>
                  </a:lnTo>
                  <a:lnTo>
                    <a:pt x="582" y="675"/>
                  </a:lnTo>
                  <a:lnTo>
                    <a:pt x="589" y="675"/>
                  </a:lnTo>
                  <a:lnTo>
                    <a:pt x="593" y="675"/>
                  </a:lnTo>
                  <a:lnTo>
                    <a:pt x="596" y="675"/>
                  </a:lnTo>
                  <a:lnTo>
                    <a:pt x="603" y="675"/>
                  </a:lnTo>
                  <a:lnTo>
                    <a:pt x="610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68"/>
                  </a:lnTo>
                  <a:lnTo>
                    <a:pt x="622" y="663"/>
                  </a:lnTo>
                  <a:lnTo>
                    <a:pt x="622" y="658"/>
                  </a:lnTo>
                  <a:lnTo>
                    <a:pt x="624" y="651"/>
                  </a:lnTo>
                  <a:lnTo>
                    <a:pt x="624" y="647"/>
                  </a:lnTo>
                  <a:lnTo>
                    <a:pt x="627" y="642"/>
                  </a:lnTo>
                  <a:lnTo>
                    <a:pt x="627" y="637"/>
                  </a:lnTo>
                  <a:lnTo>
                    <a:pt x="627" y="632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28"/>
                  </a:lnTo>
                  <a:lnTo>
                    <a:pt x="627" y="628"/>
                  </a:lnTo>
                  <a:lnTo>
                    <a:pt x="624" y="628"/>
                  </a:lnTo>
                  <a:lnTo>
                    <a:pt x="622" y="625"/>
                  </a:lnTo>
                  <a:lnTo>
                    <a:pt x="619" y="623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5" y="621"/>
                  </a:lnTo>
                  <a:lnTo>
                    <a:pt x="615" y="618"/>
                  </a:lnTo>
                  <a:lnTo>
                    <a:pt x="612" y="618"/>
                  </a:lnTo>
                  <a:lnTo>
                    <a:pt x="612" y="616"/>
                  </a:lnTo>
                  <a:lnTo>
                    <a:pt x="612" y="611"/>
                  </a:lnTo>
                  <a:lnTo>
                    <a:pt x="612" y="606"/>
                  </a:lnTo>
                  <a:lnTo>
                    <a:pt x="612" y="602"/>
                  </a:lnTo>
                  <a:lnTo>
                    <a:pt x="610" y="594"/>
                  </a:lnTo>
                  <a:lnTo>
                    <a:pt x="610" y="590"/>
                  </a:lnTo>
                  <a:lnTo>
                    <a:pt x="610" y="585"/>
                  </a:lnTo>
                  <a:lnTo>
                    <a:pt x="610" y="580"/>
                  </a:lnTo>
                  <a:lnTo>
                    <a:pt x="608" y="576"/>
                  </a:lnTo>
                  <a:lnTo>
                    <a:pt x="608" y="571"/>
                  </a:lnTo>
                  <a:lnTo>
                    <a:pt x="608" y="566"/>
                  </a:lnTo>
                  <a:lnTo>
                    <a:pt x="608" y="561"/>
                  </a:lnTo>
                  <a:lnTo>
                    <a:pt x="608" y="554"/>
                  </a:lnTo>
                  <a:lnTo>
                    <a:pt x="605" y="550"/>
                  </a:lnTo>
                  <a:lnTo>
                    <a:pt x="605" y="545"/>
                  </a:lnTo>
                  <a:lnTo>
                    <a:pt x="605" y="540"/>
                  </a:lnTo>
                  <a:lnTo>
                    <a:pt x="605" y="535"/>
                  </a:lnTo>
                  <a:lnTo>
                    <a:pt x="603" y="531"/>
                  </a:lnTo>
                  <a:lnTo>
                    <a:pt x="603" y="526"/>
                  </a:lnTo>
                  <a:lnTo>
                    <a:pt x="603" y="519"/>
                  </a:lnTo>
                  <a:lnTo>
                    <a:pt x="603" y="514"/>
                  </a:lnTo>
                  <a:lnTo>
                    <a:pt x="603" y="509"/>
                  </a:lnTo>
                  <a:lnTo>
                    <a:pt x="601" y="505"/>
                  </a:lnTo>
                  <a:lnTo>
                    <a:pt x="601" y="500"/>
                  </a:lnTo>
                  <a:lnTo>
                    <a:pt x="601" y="493"/>
                  </a:lnTo>
                  <a:lnTo>
                    <a:pt x="601" y="488"/>
                  </a:lnTo>
                  <a:lnTo>
                    <a:pt x="598" y="483"/>
                  </a:lnTo>
                  <a:lnTo>
                    <a:pt x="598" y="479"/>
                  </a:lnTo>
                  <a:lnTo>
                    <a:pt x="598" y="474"/>
                  </a:lnTo>
                  <a:lnTo>
                    <a:pt x="598" y="469"/>
                  </a:lnTo>
                  <a:lnTo>
                    <a:pt x="598" y="467"/>
                  </a:lnTo>
                  <a:lnTo>
                    <a:pt x="598" y="462"/>
                  </a:lnTo>
                  <a:lnTo>
                    <a:pt x="596" y="460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6" y="445"/>
                  </a:lnTo>
                  <a:lnTo>
                    <a:pt x="593" y="438"/>
                  </a:lnTo>
                  <a:lnTo>
                    <a:pt x="593" y="431"/>
                  </a:lnTo>
                  <a:lnTo>
                    <a:pt x="593" y="424"/>
                  </a:lnTo>
                  <a:lnTo>
                    <a:pt x="591" y="417"/>
                  </a:lnTo>
                  <a:lnTo>
                    <a:pt x="591" y="410"/>
                  </a:lnTo>
                  <a:lnTo>
                    <a:pt x="591" y="403"/>
                  </a:lnTo>
                  <a:lnTo>
                    <a:pt x="589" y="396"/>
                  </a:lnTo>
                  <a:lnTo>
                    <a:pt x="589" y="389"/>
                  </a:lnTo>
                  <a:lnTo>
                    <a:pt x="589" y="386"/>
                  </a:lnTo>
                  <a:lnTo>
                    <a:pt x="589" y="379"/>
                  </a:lnTo>
                  <a:lnTo>
                    <a:pt x="586" y="372"/>
                  </a:lnTo>
                  <a:lnTo>
                    <a:pt x="586" y="367"/>
                  </a:lnTo>
                  <a:lnTo>
                    <a:pt x="586" y="360"/>
                  </a:lnTo>
                  <a:lnTo>
                    <a:pt x="586" y="353"/>
                  </a:lnTo>
                  <a:lnTo>
                    <a:pt x="584" y="348"/>
                  </a:lnTo>
                  <a:lnTo>
                    <a:pt x="584" y="341"/>
                  </a:lnTo>
                  <a:lnTo>
                    <a:pt x="584" y="334"/>
                  </a:lnTo>
                  <a:lnTo>
                    <a:pt x="582" y="327"/>
                  </a:lnTo>
                  <a:lnTo>
                    <a:pt x="582" y="320"/>
                  </a:lnTo>
                  <a:lnTo>
                    <a:pt x="582" y="313"/>
                  </a:lnTo>
                  <a:lnTo>
                    <a:pt x="579" y="306"/>
                  </a:lnTo>
                  <a:lnTo>
                    <a:pt x="579" y="299"/>
                  </a:lnTo>
                  <a:lnTo>
                    <a:pt x="579" y="292"/>
                  </a:lnTo>
                  <a:lnTo>
                    <a:pt x="577" y="284"/>
                  </a:lnTo>
                  <a:lnTo>
                    <a:pt x="577" y="277"/>
                  </a:lnTo>
                  <a:lnTo>
                    <a:pt x="577" y="270"/>
                  </a:lnTo>
                  <a:lnTo>
                    <a:pt x="574" y="263"/>
                  </a:lnTo>
                  <a:lnTo>
                    <a:pt x="574" y="256"/>
                  </a:lnTo>
                  <a:lnTo>
                    <a:pt x="574" y="251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37"/>
                  </a:lnTo>
                  <a:lnTo>
                    <a:pt x="572" y="230"/>
                  </a:lnTo>
                  <a:lnTo>
                    <a:pt x="570" y="223"/>
                  </a:lnTo>
                  <a:lnTo>
                    <a:pt x="570" y="216"/>
                  </a:lnTo>
                  <a:lnTo>
                    <a:pt x="570" y="209"/>
                  </a:lnTo>
                  <a:lnTo>
                    <a:pt x="567" y="202"/>
                  </a:lnTo>
                  <a:lnTo>
                    <a:pt x="567" y="197"/>
                  </a:lnTo>
                  <a:lnTo>
                    <a:pt x="567" y="190"/>
                  </a:lnTo>
                  <a:lnTo>
                    <a:pt x="567" y="183"/>
                  </a:lnTo>
                  <a:lnTo>
                    <a:pt x="565" y="178"/>
                  </a:lnTo>
                  <a:lnTo>
                    <a:pt x="565" y="178"/>
                  </a:lnTo>
                  <a:lnTo>
                    <a:pt x="565" y="173"/>
                  </a:lnTo>
                  <a:lnTo>
                    <a:pt x="565" y="168"/>
                  </a:lnTo>
                  <a:lnTo>
                    <a:pt x="565" y="164"/>
                  </a:lnTo>
                  <a:lnTo>
                    <a:pt x="565" y="159"/>
                  </a:lnTo>
                  <a:lnTo>
                    <a:pt x="563" y="154"/>
                  </a:lnTo>
                  <a:lnTo>
                    <a:pt x="563" y="150"/>
                  </a:lnTo>
                  <a:lnTo>
                    <a:pt x="563" y="145"/>
                  </a:lnTo>
                  <a:lnTo>
                    <a:pt x="563" y="140"/>
                  </a:lnTo>
                  <a:lnTo>
                    <a:pt x="560" y="135"/>
                  </a:lnTo>
                  <a:lnTo>
                    <a:pt x="572" y="135"/>
                  </a:lnTo>
                  <a:lnTo>
                    <a:pt x="584" y="135"/>
                  </a:lnTo>
                  <a:lnTo>
                    <a:pt x="596" y="135"/>
                  </a:lnTo>
                  <a:lnTo>
                    <a:pt x="608" y="135"/>
                  </a:lnTo>
                  <a:lnTo>
                    <a:pt x="619" y="135"/>
                  </a:lnTo>
                  <a:lnTo>
                    <a:pt x="631" y="135"/>
                  </a:lnTo>
                  <a:lnTo>
                    <a:pt x="643" y="135"/>
                  </a:lnTo>
                  <a:lnTo>
                    <a:pt x="655" y="135"/>
                  </a:lnTo>
                  <a:lnTo>
                    <a:pt x="648" y="131"/>
                  </a:lnTo>
                  <a:close/>
                  <a:moveTo>
                    <a:pt x="35" y="441"/>
                  </a:moveTo>
                  <a:lnTo>
                    <a:pt x="33" y="441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7" y="443"/>
                  </a:lnTo>
                  <a:lnTo>
                    <a:pt x="40" y="438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5" y="436"/>
                  </a:lnTo>
                  <a:lnTo>
                    <a:pt x="35" y="436"/>
                  </a:lnTo>
                  <a:lnTo>
                    <a:pt x="35" y="438"/>
                  </a:lnTo>
                  <a:lnTo>
                    <a:pt x="35" y="438"/>
                  </a:lnTo>
                  <a:lnTo>
                    <a:pt x="35" y="441"/>
                  </a:lnTo>
                  <a:close/>
                  <a:moveTo>
                    <a:pt x="35" y="389"/>
                  </a:moveTo>
                  <a:lnTo>
                    <a:pt x="33" y="389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89"/>
                  </a:lnTo>
                  <a:close/>
                  <a:moveTo>
                    <a:pt x="37" y="445"/>
                  </a:moveTo>
                  <a:lnTo>
                    <a:pt x="37" y="445"/>
                  </a:lnTo>
                  <a:lnTo>
                    <a:pt x="40" y="443"/>
                  </a:lnTo>
                  <a:lnTo>
                    <a:pt x="40" y="441"/>
                  </a:lnTo>
                  <a:lnTo>
                    <a:pt x="40" y="441"/>
                  </a:lnTo>
                  <a:lnTo>
                    <a:pt x="42" y="441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0" y="441"/>
                  </a:lnTo>
                  <a:lnTo>
                    <a:pt x="37" y="445"/>
                  </a:lnTo>
                  <a:lnTo>
                    <a:pt x="37" y="4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5632485" y="4713149"/>
              <a:ext cx="299620" cy="281975"/>
            </a:xfrm>
            <a:custGeom>
              <a:avLst/>
              <a:gdLst>
                <a:gd name="T0" fmla="*/ 836 w 883"/>
                <a:gd name="T1" fmla="*/ 346 h 831"/>
                <a:gd name="T2" fmla="*/ 829 w 883"/>
                <a:gd name="T3" fmla="*/ 320 h 831"/>
                <a:gd name="T4" fmla="*/ 784 w 883"/>
                <a:gd name="T5" fmla="*/ 280 h 831"/>
                <a:gd name="T6" fmla="*/ 746 w 883"/>
                <a:gd name="T7" fmla="*/ 265 h 831"/>
                <a:gd name="T8" fmla="*/ 720 w 883"/>
                <a:gd name="T9" fmla="*/ 228 h 831"/>
                <a:gd name="T10" fmla="*/ 597 w 883"/>
                <a:gd name="T11" fmla="*/ 140 h 831"/>
                <a:gd name="T12" fmla="*/ 469 w 883"/>
                <a:gd name="T13" fmla="*/ 50 h 831"/>
                <a:gd name="T14" fmla="*/ 306 w 883"/>
                <a:gd name="T15" fmla="*/ 5 h 831"/>
                <a:gd name="T16" fmla="*/ 322 w 883"/>
                <a:gd name="T17" fmla="*/ 164 h 831"/>
                <a:gd name="T18" fmla="*/ 341 w 883"/>
                <a:gd name="T19" fmla="*/ 334 h 831"/>
                <a:gd name="T20" fmla="*/ 355 w 883"/>
                <a:gd name="T21" fmla="*/ 476 h 831"/>
                <a:gd name="T22" fmla="*/ 362 w 883"/>
                <a:gd name="T23" fmla="*/ 540 h 831"/>
                <a:gd name="T24" fmla="*/ 291 w 883"/>
                <a:gd name="T25" fmla="*/ 540 h 831"/>
                <a:gd name="T26" fmla="*/ 152 w 883"/>
                <a:gd name="T27" fmla="*/ 540 h 831"/>
                <a:gd name="T28" fmla="*/ 83 w 883"/>
                <a:gd name="T29" fmla="*/ 542 h 831"/>
                <a:gd name="T30" fmla="*/ 45 w 883"/>
                <a:gd name="T31" fmla="*/ 533 h 831"/>
                <a:gd name="T32" fmla="*/ 24 w 883"/>
                <a:gd name="T33" fmla="*/ 552 h 831"/>
                <a:gd name="T34" fmla="*/ 24 w 883"/>
                <a:gd name="T35" fmla="*/ 573 h 831"/>
                <a:gd name="T36" fmla="*/ 3 w 883"/>
                <a:gd name="T37" fmla="*/ 583 h 831"/>
                <a:gd name="T38" fmla="*/ 10 w 883"/>
                <a:gd name="T39" fmla="*/ 604 h 831"/>
                <a:gd name="T40" fmla="*/ 15 w 883"/>
                <a:gd name="T41" fmla="*/ 646 h 831"/>
                <a:gd name="T42" fmla="*/ 31 w 883"/>
                <a:gd name="T43" fmla="*/ 656 h 831"/>
                <a:gd name="T44" fmla="*/ 43 w 883"/>
                <a:gd name="T45" fmla="*/ 672 h 831"/>
                <a:gd name="T46" fmla="*/ 48 w 883"/>
                <a:gd name="T47" fmla="*/ 682 h 831"/>
                <a:gd name="T48" fmla="*/ 48 w 883"/>
                <a:gd name="T49" fmla="*/ 689 h 831"/>
                <a:gd name="T50" fmla="*/ 45 w 883"/>
                <a:gd name="T51" fmla="*/ 703 h 831"/>
                <a:gd name="T52" fmla="*/ 52 w 883"/>
                <a:gd name="T53" fmla="*/ 732 h 831"/>
                <a:gd name="T54" fmla="*/ 79 w 883"/>
                <a:gd name="T55" fmla="*/ 727 h 831"/>
                <a:gd name="T56" fmla="*/ 95 w 883"/>
                <a:gd name="T57" fmla="*/ 725 h 831"/>
                <a:gd name="T58" fmla="*/ 114 w 883"/>
                <a:gd name="T59" fmla="*/ 722 h 831"/>
                <a:gd name="T60" fmla="*/ 140 w 883"/>
                <a:gd name="T61" fmla="*/ 727 h 831"/>
                <a:gd name="T62" fmla="*/ 154 w 883"/>
                <a:gd name="T63" fmla="*/ 706 h 831"/>
                <a:gd name="T64" fmla="*/ 180 w 883"/>
                <a:gd name="T65" fmla="*/ 722 h 831"/>
                <a:gd name="T66" fmla="*/ 192 w 883"/>
                <a:gd name="T67" fmla="*/ 755 h 831"/>
                <a:gd name="T68" fmla="*/ 206 w 883"/>
                <a:gd name="T69" fmla="*/ 770 h 831"/>
                <a:gd name="T70" fmla="*/ 192 w 883"/>
                <a:gd name="T71" fmla="*/ 786 h 831"/>
                <a:gd name="T72" fmla="*/ 213 w 883"/>
                <a:gd name="T73" fmla="*/ 793 h 831"/>
                <a:gd name="T74" fmla="*/ 230 w 883"/>
                <a:gd name="T75" fmla="*/ 829 h 831"/>
                <a:gd name="T76" fmla="*/ 244 w 883"/>
                <a:gd name="T77" fmla="*/ 817 h 831"/>
                <a:gd name="T78" fmla="*/ 261 w 883"/>
                <a:gd name="T79" fmla="*/ 822 h 831"/>
                <a:gd name="T80" fmla="*/ 289 w 883"/>
                <a:gd name="T81" fmla="*/ 822 h 831"/>
                <a:gd name="T82" fmla="*/ 299 w 883"/>
                <a:gd name="T83" fmla="*/ 805 h 831"/>
                <a:gd name="T84" fmla="*/ 322 w 883"/>
                <a:gd name="T85" fmla="*/ 800 h 831"/>
                <a:gd name="T86" fmla="*/ 325 w 883"/>
                <a:gd name="T87" fmla="*/ 812 h 831"/>
                <a:gd name="T88" fmla="*/ 336 w 883"/>
                <a:gd name="T89" fmla="*/ 829 h 831"/>
                <a:gd name="T90" fmla="*/ 365 w 883"/>
                <a:gd name="T91" fmla="*/ 805 h 831"/>
                <a:gd name="T92" fmla="*/ 372 w 883"/>
                <a:gd name="T93" fmla="*/ 779 h 831"/>
                <a:gd name="T94" fmla="*/ 374 w 883"/>
                <a:gd name="T95" fmla="*/ 743 h 831"/>
                <a:gd name="T96" fmla="*/ 374 w 883"/>
                <a:gd name="T97" fmla="*/ 739 h 831"/>
                <a:gd name="T98" fmla="*/ 405 w 883"/>
                <a:gd name="T99" fmla="*/ 727 h 831"/>
                <a:gd name="T100" fmla="*/ 419 w 883"/>
                <a:gd name="T101" fmla="*/ 706 h 831"/>
                <a:gd name="T102" fmla="*/ 431 w 883"/>
                <a:gd name="T103" fmla="*/ 687 h 831"/>
                <a:gd name="T104" fmla="*/ 433 w 883"/>
                <a:gd name="T105" fmla="*/ 663 h 831"/>
                <a:gd name="T106" fmla="*/ 445 w 883"/>
                <a:gd name="T107" fmla="*/ 651 h 831"/>
                <a:gd name="T108" fmla="*/ 471 w 883"/>
                <a:gd name="T109" fmla="*/ 668 h 831"/>
                <a:gd name="T110" fmla="*/ 495 w 883"/>
                <a:gd name="T111" fmla="*/ 642 h 831"/>
                <a:gd name="T112" fmla="*/ 545 w 883"/>
                <a:gd name="T113" fmla="*/ 613 h 831"/>
                <a:gd name="T114" fmla="*/ 635 w 883"/>
                <a:gd name="T115" fmla="*/ 566 h 831"/>
                <a:gd name="T116" fmla="*/ 722 w 883"/>
                <a:gd name="T117" fmla="*/ 557 h 831"/>
                <a:gd name="T118" fmla="*/ 821 w 883"/>
                <a:gd name="T119" fmla="*/ 545 h 831"/>
                <a:gd name="T120" fmla="*/ 869 w 883"/>
                <a:gd name="T121" fmla="*/ 50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831">
                  <a:moveTo>
                    <a:pt x="883" y="450"/>
                  </a:moveTo>
                  <a:lnTo>
                    <a:pt x="883" y="448"/>
                  </a:lnTo>
                  <a:lnTo>
                    <a:pt x="883" y="441"/>
                  </a:lnTo>
                  <a:lnTo>
                    <a:pt x="883" y="433"/>
                  </a:lnTo>
                  <a:lnTo>
                    <a:pt x="883" y="426"/>
                  </a:lnTo>
                  <a:lnTo>
                    <a:pt x="883" y="419"/>
                  </a:lnTo>
                  <a:lnTo>
                    <a:pt x="883" y="412"/>
                  </a:lnTo>
                  <a:lnTo>
                    <a:pt x="883" y="405"/>
                  </a:lnTo>
                  <a:lnTo>
                    <a:pt x="883" y="403"/>
                  </a:lnTo>
                  <a:lnTo>
                    <a:pt x="883" y="400"/>
                  </a:lnTo>
                  <a:lnTo>
                    <a:pt x="883" y="393"/>
                  </a:lnTo>
                  <a:lnTo>
                    <a:pt x="883" y="386"/>
                  </a:lnTo>
                  <a:lnTo>
                    <a:pt x="883" y="379"/>
                  </a:lnTo>
                  <a:lnTo>
                    <a:pt x="883" y="372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3" y="358"/>
                  </a:lnTo>
                  <a:lnTo>
                    <a:pt x="883" y="351"/>
                  </a:lnTo>
                  <a:lnTo>
                    <a:pt x="883" y="344"/>
                  </a:lnTo>
                  <a:lnTo>
                    <a:pt x="883" y="336"/>
                  </a:lnTo>
                  <a:lnTo>
                    <a:pt x="874" y="339"/>
                  </a:lnTo>
                  <a:lnTo>
                    <a:pt x="864" y="341"/>
                  </a:lnTo>
                  <a:lnTo>
                    <a:pt x="859" y="341"/>
                  </a:lnTo>
                  <a:lnTo>
                    <a:pt x="855" y="341"/>
                  </a:lnTo>
                  <a:lnTo>
                    <a:pt x="847" y="344"/>
                  </a:lnTo>
                  <a:lnTo>
                    <a:pt x="840" y="346"/>
                  </a:lnTo>
                  <a:lnTo>
                    <a:pt x="840" y="346"/>
                  </a:lnTo>
                  <a:lnTo>
                    <a:pt x="836" y="346"/>
                  </a:lnTo>
                  <a:lnTo>
                    <a:pt x="836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29" y="341"/>
                  </a:lnTo>
                  <a:lnTo>
                    <a:pt x="826" y="341"/>
                  </a:lnTo>
                  <a:lnTo>
                    <a:pt x="826" y="341"/>
                  </a:lnTo>
                  <a:lnTo>
                    <a:pt x="824" y="339"/>
                  </a:lnTo>
                  <a:lnTo>
                    <a:pt x="824" y="339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4" y="334"/>
                  </a:lnTo>
                  <a:lnTo>
                    <a:pt x="824" y="334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26" y="332"/>
                  </a:lnTo>
                  <a:lnTo>
                    <a:pt x="826" y="332"/>
                  </a:lnTo>
                  <a:lnTo>
                    <a:pt x="826" y="329"/>
                  </a:lnTo>
                  <a:lnTo>
                    <a:pt x="826" y="327"/>
                  </a:lnTo>
                  <a:lnTo>
                    <a:pt x="829" y="327"/>
                  </a:lnTo>
                  <a:lnTo>
                    <a:pt x="829" y="325"/>
                  </a:lnTo>
                  <a:lnTo>
                    <a:pt x="831" y="325"/>
                  </a:lnTo>
                  <a:lnTo>
                    <a:pt x="831" y="325"/>
                  </a:lnTo>
                  <a:lnTo>
                    <a:pt x="831" y="322"/>
                  </a:lnTo>
                  <a:lnTo>
                    <a:pt x="831" y="322"/>
                  </a:lnTo>
                  <a:lnTo>
                    <a:pt x="831" y="320"/>
                  </a:lnTo>
                  <a:lnTo>
                    <a:pt x="831" y="320"/>
                  </a:lnTo>
                  <a:lnTo>
                    <a:pt x="829" y="320"/>
                  </a:lnTo>
                  <a:lnTo>
                    <a:pt x="829" y="317"/>
                  </a:lnTo>
                  <a:lnTo>
                    <a:pt x="829" y="317"/>
                  </a:lnTo>
                  <a:lnTo>
                    <a:pt x="831" y="317"/>
                  </a:lnTo>
                  <a:lnTo>
                    <a:pt x="829" y="317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3"/>
                  </a:lnTo>
                  <a:lnTo>
                    <a:pt x="829" y="310"/>
                  </a:lnTo>
                  <a:lnTo>
                    <a:pt x="829" y="301"/>
                  </a:lnTo>
                  <a:lnTo>
                    <a:pt x="829" y="299"/>
                  </a:lnTo>
                  <a:lnTo>
                    <a:pt x="829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4" y="296"/>
                  </a:lnTo>
                  <a:lnTo>
                    <a:pt x="821" y="294"/>
                  </a:lnTo>
                  <a:lnTo>
                    <a:pt x="814" y="291"/>
                  </a:lnTo>
                  <a:lnTo>
                    <a:pt x="800" y="289"/>
                  </a:lnTo>
                  <a:lnTo>
                    <a:pt x="798" y="289"/>
                  </a:lnTo>
                  <a:lnTo>
                    <a:pt x="793" y="287"/>
                  </a:lnTo>
                  <a:lnTo>
                    <a:pt x="791" y="287"/>
                  </a:lnTo>
                  <a:lnTo>
                    <a:pt x="791" y="287"/>
                  </a:lnTo>
                  <a:lnTo>
                    <a:pt x="788" y="287"/>
                  </a:lnTo>
                  <a:lnTo>
                    <a:pt x="788" y="287"/>
                  </a:lnTo>
                  <a:lnTo>
                    <a:pt x="786" y="284"/>
                  </a:lnTo>
                  <a:lnTo>
                    <a:pt x="786" y="284"/>
                  </a:lnTo>
                  <a:lnTo>
                    <a:pt x="784" y="284"/>
                  </a:lnTo>
                  <a:lnTo>
                    <a:pt x="784" y="280"/>
                  </a:lnTo>
                  <a:lnTo>
                    <a:pt x="781" y="277"/>
                  </a:lnTo>
                  <a:lnTo>
                    <a:pt x="779" y="277"/>
                  </a:lnTo>
                  <a:lnTo>
                    <a:pt x="777" y="273"/>
                  </a:lnTo>
                  <a:lnTo>
                    <a:pt x="774" y="273"/>
                  </a:lnTo>
                  <a:lnTo>
                    <a:pt x="774" y="273"/>
                  </a:lnTo>
                  <a:lnTo>
                    <a:pt x="772" y="273"/>
                  </a:lnTo>
                  <a:lnTo>
                    <a:pt x="772" y="273"/>
                  </a:lnTo>
                  <a:lnTo>
                    <a:pt x="769" y="275"/>
                  </a:lnTo>
                  <a:lnTo>
                    <a:pt x="767" y="277"/>
                  </a:lnTo>
                  <a:lnTo>
                    <a:pt x="767" y="277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58" y="275"/>
                  </a:lnTo>
                  <a:lnTo>
                    <a:pt x="758" y="275"/>
                  </a:lnTo>
                  <a:lnTo>
                    <a:pt x="758" y="273"/>
                  </a:lnTo>
                  <a:lnTo>
                    <a:pt x="758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3" y="273"/>
                  </a:lnTo>
                  <a:lnTo>
                    <a:pt x="753" y="270"/>
                  </a:lnTo>
                  <a:lnTo>
                    <a:pt x="746" y="265"/>
                  </a:lnTo>
                  <a:lnTo>
                    <a:pt x="746" y="265"/>
                  </a:lnTo>
                  <a:lnTo>
                    <a:pt x="746" y="261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1" y="254"/>
                  </a:lnTo>
                  <a:lnTo>
                    <a:pt x="739" y="254"/>
                  </a:lnTo>
                  <a:lnTo>
                    <a:pt x="736" y="254"/>
                  </a:lnTo>
                  <a:lnTo>
                    <a:pt x="736" y="254"/>
                  </a:lnTo>
                  <a:lnTo>
                    <a:pt x="734" y="251"/>
                  </a:lnTo>
                  <a:lnTo>
                    <a:pt x="732" y="251"/>
                  </a:lnTo>
                  <a:lnTo>
                    <a:pt x="729" y="251"/>
                  </a:lnTo>
                  <a:lnTo>
                    <a:pt x="729" y="251"/>
                  </a:lnTo>
                  <a:lnTo>
                    <a:pt x="729" y="249"/>
                  </a:lnTo>
                  <a:lnTo>
                    <a:pt x="727" y="246"/>
                  </a:lnTo>
                  <a:lnTo>
                    <a:pt x="727" y="246"/>
                  </a:lnTo>
                  <a:lnTo>
                    <a:pt x="724" y="246"/>
                  </a:lnTo>
                  <a:lnTo>
                    <a:pt x="724" y="246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7" y="244"/>
                  </a:lnTo>
                  <a:lnTo>
                    <a:pt x="720" y="237"/>
                  </a:lnTo>
                  <a:lnTo>
                    <a:pt x="720" y="232"/>
                  </a:lnTo>
                  <a:lnTo>
                    <a:pt x="720" y="230"/>
                  </a:lnTo>
                  <a:lnTo>
                    <a:pt x="720" y="228"/>
                  </a:lnTo>
                  <a:lnTo>
                    <a:pt x="717" y="225"/>
                  </a:lnTo>
                  <a:lnTo>
                    <a:pt x="713" y="220"/>
                  </a:lnTo>
                  <a:lnTo>
                    <a:pt x="708" y="218"/>
                  </a:lnTo>
                  <a:lnTo>
                    <a:pt x="703" y="216"/>
                  </a:lnTo>
                  <a:lnTo>
                    <a:pt x="698" y="211"/>
                  </a:lnTo>
                  <a:lnTo>
                    <a:pt x="694" y="209"/>
                  </a:lnTo>
                  <a:lnTo>
                    <a:pt x="689" y="206"/>
                  </a:lnTo>
                  <a:lnTo>
                    <a:pt x="684" y="202"/>
                  </a:lnTo>
                  <a:lnTo>
                    <a:pt x="680" y="199"/>
                  </a:lnTo>
                  <a:lnTo>
                    <a:pt x="675" y="197"/>
                  </a:lnTo>
                  <a:lnTo>
                    <a:pt x="670" y="192"/>
                  </a:lnTo>
                  <a:lnTo>
                    <a:pt x="665" y="190"/>
                  </a:lnTo>
                  <a:lnTo>
                    <a:pt x="661" y="185"/>
                  </a:lnTo>
                  <a:lnTo>
                    <a:pt x="658" y="183"/>
                  </a:lnTo>
                  <a:lnTo>
                    <a:pt x="656" y="183"/>
                  </a:lnTo>
                  <a:lnTo>
                    <a:pt x="651" y="180"/>
                  </a:lnTo>
                  <a:lnTo>
                    <a:pt x="646" y="175"/>
                  </a:lnTo>
                  <a:lnTo>
                    <a:pt x="642" y="173"/>
                  </a:lnTo>
                  <a:lnTo>
                    <a:pt x="637" y="171"/>
                  </a:lnTo>
                  <a:lnTo>
                    <a:pt x="632" y="166"/>
                  </a:lnTo>
                  <a:lnTo>
                    <a:pt x="627" y="164"/>
                  </a:lnTo>
                  <a:lnTo>
                    <a:pt x="625" y="159"/>
                  </a:lnTo>
                  <a:lnTo>
                    <a:pt x="620" y="157"/>
                  </a:lnTo>
                  <a:lnTo>
                    <a:pt x="616" y="154"/>
                  </a:lnTo>
                  <a:lnTo>
                    <a:pt x="611" y="149"/>
                  </a:lnTo>
                  <a:lnTo>
                    <a:pt x="606" y="147"/>
                  </a:lnTo>
                  <a:lnTo>
                    <a:pt x="601" y="145"/>
                  </a:lnTo>
                  <a:lnTo>
                    <a:pt x="597" y="140"/>
                  </a:lnTo>
                  <a:lnTo>
                    <a:pt x="592" y="138"/>
                  </a:lnTo>
                  <a:lnTo>
                    <a:pt x="587" y="133"/>
                  </a:lnTo>
                  <a:lnTo>
                    <a:pt x="582" y="131"/>
                  </a:lnTo>
                  <a:lnTo>
                    <a:pt x="578" y="128"/>
                  </a:lnTo>
                  <a:lnTo>
                    <a:pt x="573" y="123"/>
                  </a:lnTo>
                  <a:lnTo>
                    <a:pt x="568" y="121"/>
                  </a:lnTo>
                  <a:lnTo>
                    <a:pt x="564" y="116"/>
                  </a:lnTo>
                  <a:lnTo>
                    <a:pt x="559" y="114"/>
                  </a:lnTo>
                  <a:lnTo>
                    <a:pt x="554" y="112"/>
                  </a:lnTo>
                  <a:lnTo>
                    <a:pt x="549" y="107"/>
                  </a:lnTo>
                  <a:lnTo>
                    <a:pt x="545" y="104"/>
                  </a:lnTo>
                  <a:lnTo>
                    <a:pt x="540" y="102"/>
                  </a:lnTo>
                  <a:lnTo>
                    <a:pt x="535" y="97"/>
                  </a:lnTo>
                  <a:lnTo>
                    <a:pt x="530" y="95"/>
                  </a:lnTo>
                  <a:lnTo>
                    <a:pt x="526" y="90"/>
                  </a:lnTo>
                  <a:lnTo>
                    <a:pt x="521" y="88"/>
                  </a:lnTo>
                  <a:lnTo>
                    <a:pt x="516" y="86"/>
                  </a:lnTo>
                  <a:lnTo>
                    <a:pt x="514" y="81"/>
                  </a:lnTo>
                  <a:lnTo>
                    <a:pt x="509" y="78"/>
                  </a:lnTo>
                  <a:lnTo>
                    <a:pt x="504" y="74"/>
                  </a:lnTo>
                  <a:lnTo>
                    <a:pt x="500" y="71"/>
                  </a:lnTo>
                  <a:lnTo>
                    <a:pt x="495" y="69"/>
                  </a:lnTo>
                  <a:lnTo>
                    <a:pt x="490" y="64"/>
                  </a:lnTo>
                  <a:lnTo>
                    <a:pt x="485" y="62"/>
                  </a:lnTo>
                  <a:lnTo>
                    <a:pt x="481" y="60"/>
                  </a:lnTo>
                  <a:lnTo>
                    <a:pt x="476" y="55"/>
                  </a:lnTo>
                  <a:lnTo>
                    <a:pt x="474" y="52"/>
                  </a:lnTo>
                  <a:lnTo>
                    <a:pt x="469" y="50"/>
                  </a:lnTo>
                  <a:lnTo>
                    <a:pt x="464" y="48"/>
                  </a:lnTo>
                  <a:lnTo>
                    <a:pt x="459" y="43"/>
                  </a:lnTo>
                  <a:lnTo>
                    <a:pt x="455" y="41"/>
                  </a:lnTo>
                  <a:lnTo>
                    <a:pt x="452" y="38"/>
                  </a:lnTo>
                  <a:lnTo>
                    <a:pt x="448" y="33"/>
                  </a:lnTo>
                  <a:lnTo>
                    <a:pt x="443" y="31"/>
                  </a:lnTo>
                  <a:lnTo>
                    <a:pt x="438" y="29"/>
                  </a:lnTo>
                  <a:lnTo>
                    <a:pt x="433" y="26"/>
                  </a:lnTo>
                  <a:lnTo>
                    <a:pt x="431" y="22"/>
                  </a:lnTo>
                  <a:lnTo>
                    <a:pt x="426" y="19"/>
                  </a:lnTo>
                  <a:lnTo>
                    <a:pt x="422" y="17"/>
                  </a:lnTo>
                  <a:lnTo>
                    <a:pt x="414" y="12"/>
                  </a:lnTo>
                  <a:lnTo>
                    <a:pt x="412" y="10"/>
                  </a:lnTo>
                  <a:lnTo>
                    <a:pt x="407" y="7"/>
                  </a:lnTo>
                  <a:lnTo>
                    <a:pt x="403" y="3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398" y="0"/>
                  </a:lnTo>
                  <a:lnTo>
                    <a:pt x="386" y="0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51" y="0"/>
                  </a:lnTo>
                  <a:lnTo>
                    <a:pt x="339" y="0"/>
                  </a:lnTo>
                  <a:lnTo>
                    <a:pt x="327" y="0"/>
                  </a:lnTo>
                  <a:lnTo>
                    <a:pt x="315" y="0"/>
                  </a:lnTo>
                  <a:lnTo>
                    <a:pt x="303" y="0"/>
                  </a:lnTo>
                  <a:lnTo>
                    <a:pt x="306" y="5"/>
                  </a:lnTo>
                  <a:lnTo>
                    <a:pt x="306" y="10"/>
                  </a:lnTo>
                  <a:lnTo>
                    <a:pt x="306" y="15"/>
                  </a:lnTo>
                  <a:lnTo>
                    <a:pt x="306" y="19"/>
                  </a:lnTo>
                  <a:lnTo>
                    <a:pt x="308" y="24"/>
                  </a:lnTo>
                  <a:lnTo>
                    <a:pt x="308" y="29"/>
                  </a:lnTo>
                  <a:lnTo>
                    <a:pt x="308" y="33"/>
                  </a:lnTo>
                  <a:lnTo>
                    <a:pt x="308" y="38"/>
                  </a:lnTo>
                  <a:lnTo>
                    <a:pt x="308" y="43"/>
                  </a:lnTo>
                  <a:lnTo>
                    <a:pt x="308" y="43"/>
                  </a:lnTo>
                  <a:lnTo>
                    <a:pt x="310" y="48"/>
                  </a:lnTo>
                  <a:lnTo>
                    <a:pt x="310" y="55"/>
                  </a:lnTo>
                  <a:lnTo>
                    <a:pt x="310" y="62"/>
                  </a:lnTo>
                  <a:lnTo>
                    <a:pt x="310" y="67"/>
                  </a:lnTo>
                  <a:lnTo>
                    <a:pt x="313" y="74"/>
                  </a:lnTo>
                  <a:lnTo>
                    <a:pt x="313" y="81"/>
                  </a:lnTo>
                  <a:lnTo>
                    <a:pt x="313" y="88"/>
                  </a:lnTo>
                  <a:lnTo>
                    <a:pt x="315" y="95"/>
                  </a:lnTo>
                  <a:lnTo>
                    <a:pt x="315" y="102"/>
                  </a:lnTo>
                  <a:lnTo>
                    <a:pt x="315" y="109"/>
                  </a:lnTo>
                  <a:lnTo>
                    <a:pt x="315" y="109"/>
                  </a:lnTo>
                  <a:lnTo>
                    <a:pt x="317" y="116"/>
                  </a:lnTo>
                  <a:lnTo>
                    <a:pt x="317" y="121"/>
                  </a:lnTo>
                  <a:lnTo>
                    <a:pt x="317" y="128"/>
                  </a:lnTo>
                  <a:lnTo>
                    <a:pt x="320" y="135"/>
                  </a:lnTo>
                  <a:lnTo>
                    <a:pt x="320" y="142"/>
                  </a:lnTo>
                  <a:lnTo>
                    <a:pt x="320" y="149"/>
                  </a:lnTo>
                  <a:lnTo>
                    <a:pt x="322" y="157"/>
                  </a:lnTo>
                  <a:lnTo>
                    <a:pt x="322" y="164"/>
                  </a:lnTo>
                  <a:lnTo>
                    <a:pt x="322" y="171"/>
                  </a:lnTo>
                  <a:lnTo>
                    <a:pt x="325" y="178"/>
                  </a:lnTo>
                  <a:lnTo>
                    <a:pt x="325" y="185"/>
                  </a:lnTo>
                  <a:lnTo>
                    <a:pt x="325" y="192"/>
                  </a:lnTo>
                  <a:lnTo>
                    <a:pt x="327" y="199"/>
                  </a:lnTo>
                  <a:lnTo>
                    <a:pt x="327" y="206"/>
                  </a:lnTo>
                  <a:lnTo>
                    <a:pt x="327" y="213"/>
                  </a:lnTo>
                  <a:lnTo>
                    <a:pt x="329" y="218"/>
                  </a:lnTo>
                  <a:lnTo>
                    <a:pt x="329" y="225"/>
                  </a:lnTo>
                  <a:lnTo>
                    <a:pt x="329" y="232"/>
                  </a:lnTo>
                  <a:lnTo>
                    <a:pt x="329" y="237"/>
                  </a:lnTo>
                  <a:lnTo>
                    <a:pt x="332" y="244"/>
                  </a:lnTo>
                  <a:lnTo>
                    <a:pt x="332" y="251"/>
                  </a:lnTo>
                  <a:lnTo>
                    <a:pt x="332" y="254"/>
                  </a:lnTo>
                  <a:lnTo>
                    <a:pt x="332" y="261"/>
                  </a:lnTo>
                  <a:lnTo>
                    <a:pt x="334" y="268"/>
                  </a:lnTo>
                  <a:lnTo>
                    <a:pt x="334" y="275"/>
                  </a:lnTo>
                  <a:lnTo>
                    <a:pt x="334" y="282"/>
                  </a:lnTo>
                  <a:lnTo>
                    <a:pt x="336" y="289"/>
                  </a:lnTo>
                  <a:lnTo>
                    <a:pt x="336" y="296"/>
                  </a:lnTo>
                  <a:lnTo>
                    <a:pt x="336" y="303"/>
                  </a:lnTo>
                  <a:lnTo>
                    <a:pt x="339" y="310"/>
                  </a:lnTo>
                  <a:lnTo>
                    <a:pt x="339" y="317"/>
                  </a:lnTo>
                  <a:lnTo>
                    <a:pt x="339" y="317"/>
                  </a:lnTo>
                  <a:lnTo>
                    <a:pt x="339" y="325"/>
                  </a:lnTo>
                  <a:lnTo>
                    <a:pt x="341" y="327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9"/>
                  </a:lnTo>
                  <a:lnTo>
                    <a:pt x="341" y="344"/>
                  </a:lnTo>
                  <a:lnTo>
                    <a:pt x="341" y="348"/>
                  </a:lnTo>
                  <a:lnTo>
                    <a:pt x="344" y="353"/>
                  </a:lnTo>
                  <a:lnTo>
                    <a:pt x="344" y="358"/>
                  </a:lnTo>
                  <a:lnTo>
                    <a:pt x="344" y="365"/>
                  </a:lnTo>
                  <a:lnTo>
                    <a:pt x="344" y="370"/>
                  </a:lnTo>
                  <a:lnTo>
                    <a:pt x="346" y="374"/>
                  </a:lnTo>
                  <a:lnTo>
                    <a:pt x="346" y="379"/>
                  </a:lnTo>
                  <a:lnTo>
                    <a:pt x="346" y="384"/>
                  </a:lnTo>
                  <a:lnTo>
                    <a:pt x="346" y="391"/>
                  </a:lnTo>
                  <a:lnTo>
                    <a:pt x="346" y="396"/>
                  </a:lnTo>
                  <a:lnTo>
                    <a:pt x="348" y="400"/>
                  </a:lnTo>
                  <a:lnTo>
                    <a:pt x="348" y="405"/>
                  </a:lnTo>
                  <a:lnTo>
                    <a:pt x="348" y="410"/>
                  </a:lnTo>
                  <a:lnTo>
                    <a:pt x="348" y="415"/>
                  </a:lnTo>
                  <a:lnTo>
                    <a:pt x="351" y="419"/>
                  </a:lnTo>
                  <a:lnTo>
                    <a:pt x="351" y="426"/>
                  </a:lnTo>
                  <a:lnTo>
                    <a:pt x="351" y="431"/>
                  </a:lnTo>
                  <a:lnTo>
                    <a:pt x="351" y="436"/>
                  </a:lnTo>
                  <a:lnTo>
                    <a:pt x="351" y="441"/>
                  </a:lnTo>
                  <a:lnTo>
                    <a:pt x="353" y="445"/>
                  </a:lnTo>
                  <a:lnTo>
                    <a:pt x="353" y="450"/>
                  </a:lnTo>
                  <a:lnTo>
                    <a:pt x="353" y="455"/>
                  </a:lnTo>
                  <a:lnTo>
                    <a:pt x="353" y="459"/>
                  </a:lnTo>
                  <a:lnTo>
                    <a:pt x="355" y="467"/>
                  </a:lnTo>
                  <a:lnTo>
                    <a:pt x="355" y="471"/>
                  </a:lnTo>
                  <a:lnTo>
                    <a:pt x="355" y="476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6"/>
                  </a:lnTo>
                  <a:lnTo>
                    <a:pt x="360" y="486"/>
                  </a:lnTo>
                  <a:lnTo>
                    <a:pt x="360" y="488"/>
                  </a:lnTo>
                  <a:lnTo>
                    <a:pt x="362" y="488"/>
                  </a:lnTo>
                  <a:lnTo>
                    <a:pt x="365" y="490"/>
                  </a:lnTo>
                  <a:lnTo>
                    <a:pt x="367" y="493"/>
                  </a:lnTo>
                  <a:lnTo>
                    <a:pt x="370" y="493"/>
                  </a:lnTo>
                  <a:lnTo>
                    <a:pt x="370" y="493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7"/>
                  </a:lnTo>
                  <a:lnTo>
                    <a:pt x="370" y="502"/>
                  </a:lnTo>
                  <a:lnTo>
                    <a:pt x="370" y="507"/>
                  </a:lnTo>
                  <a:lnTo>
                    <a:pt x="367" y="512"/>
                  </a:lnTo>
                  <a:lnTo>
                    <a:pt x="367" y="516"/>
                  </a:lnTo>
                  <a:lnTo>
                    <a:pt x="365" y="523"/>
                  </a:lnTo>
                  <a:lnTo>
                    <a:pt x="365" y="528"/>
                  </a:lnTo>
                  <a:lnTo>
                    <a:pt x="362" y="533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53" y="540"/>
                  </a:lnTo>
                  <a:lnTo>
                    <a:pt x="346" y="540"/>
                  </a:lnTo>
                  <a:lnTo>
                    <a:pt x="339" y="540"/>
                  </a:lnTo>
                  <a:lnTo>
                    <a:pt x="336" y="540"/>
                  </a:lnTo>
                  <a:lnTo>
                    <a:pt x="332" y="540"/>
                  </a:lnTo>
                  <a:lnTo>
                    <a:pt x="325" y="540"/>
                  </a:lnTo>
                  <a:lnTo>
                    <a:pt x="320" y="540"/>
                  </a:lnTo>
                  <a:lnTo>
                    <a:pt x="317" y="540"/>
                  </a:lnTo>
                  <a:lnTo>
                    <a:pt x="308" y="540"/>
                  </a:lnTo>
                  <a:lnTo>
                    <a:pt x="301" y="540"/>
                  </a:lnTo>
                  <a:lnTo>
                    <a:pt x="291" y="540"/>
                  </a:lnTo>
                  <a:lnTo>
                    <a:pt x="282" y="540"/>
                  </a:lnTo>
                  <a:lnTo>
                    <a:pt x="273" y="540"/>
                  </a:lnTo>
                  <a:lnTo>
                    <a:pt x="263" y="540"/>
                  </a:lnTo>
                  <a:lnTo>
                    <a:pt x="256" y="540"/>
                  </a:lnTo>
                  <a:lnTo>
                    <a:pt x="247" y="540"/>
                  </a:lnTo>
                  <a:lnTo>
                    <a:pt x="237" y="540"/>
                  </a:lnTo>
                  <a:lnTo>
                    <a:pt x="228" y="540"/>
                  </a:lnTo>
                  <a:lnTo>
                    <a:pt x="220" y="540"/>
                  </a:lnTo>
                  <a:lnTo>
                    <a:pt x="211" y="540"/>
                  </a:lnTo>
                  <a:lnTo>
                    <a:pt x="204" y="540"/>
                  </a:lnTo>
                  <a:lnTo>
                    <a:pt x="197" y="540"/>
                  </a:lnTo>
                  <a:lnTo>
                    <a:pt x="192" y="540"/>
                  </a:lnTo>
                  <a:lnTo>
                    <a:pt x="180" y="540"/>
                  </a:lnTo>
                  <a:lnTo>
                    <a:pt x="176" y="540"/>
                  </a:lnTo>
                  <a:lnTo>
                    <a:pt x="17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57" y="540"/>
                  </a:lnTo>
                  <a:lnTo>
                    <a:pt x="157" y="535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7" y="528"/>
                  </a:lnTo>
                  <a:lnTo>
                    <a:pt x="157" y="530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8"/>
                  </a:lnTo>
                  <a:lnTo>
                    <a:pt x="152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40" y="542"/>
                  </a:lnTo>
                  <a:lnTo>
                    <a:pt x="138" y="545"/>
                  </a:lnTo>
                  <a:lnTo>
                    <a:pt x="135" y="545"/>
                  </a:lnTo>
                  <a:lnTo>
                    <a:pt x="133" y="547"/>
                  </a:lnTo>
                  <a:lnTo>
                    <a:pt x="131" y="547"/>
                  </a:lnTo>
                  <a:lnTo>
                    <a:pt x="126" y="547"/>
                  </a:lnTo>
                  <a:lnTo>
                    <a:pt x="119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4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09" y="545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3" y="542"/>
                  </a:lnTo>
                  <a:lnTo>
                    <a:pt x="83" y="542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3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52"/>
                  </a:lnTo>
                  <a:lnTo>
                    <a:pt x="79" y="552"/>
                  </a:lnTo>
                  <a:lnTo>
                    <a:pt x="76" y="554"/>
                  </a:lnTo>
                  <a:lnTo>
                    <a:pt x="76" y="554"/>
                  </a:lnTo>
                  <a:lnTo>
                    <a:pt x="76" y="557"/>
                  </a:lnTo>
                  <a:lnTo>
                    <a:pt x="74" y="557"/>
                  </a:lnTo>
                  <a:lnTo>
                    <a:pt x="74" y="561"/>
                  </a:lnTo>
                  <a:lnTo>
                    <a:pt x="74" y="561"/>
                  </a:lnTo>
                  <a:lnTo>
                    <a:pt x="71" y="559"/>
                  </a:lnTo>
                  <a:lnTo>
                    <a:pt x="69" y="557"/>
                  </a:lnTo>
                  <a:lnTo>
                    <a:pt x="69" y="554"/>
                  </a:lnTo>
                  <a:lnTo>
                    <a:pt x="67" y="552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8" y="533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6" y="538"/>
                  </a:lnTo>
                  <a:lnTo>
                    <a:pt x="34" y="538"/>
                  </a:lnTo>
                  <a:lnTo>
                    <a:pt x="34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29" y="538"/>
                  </a:lnTo>
                  <a:lnTo>
                    <a:pt x="29" y="540"/>
                  </a:lnTo>
                  <a:lnTo>
                    <a:pt x="29" y="540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6" y="547"/>
                  </a:lnTo>
                  <a:lnTo>
                    <a:pt x="24" y="552"/>
                  </a:lnTo>
                  <a:lnTo>
                    <a:pt x="24" y="552"/>
                  </a:lnTo>
                  <a:lnTo>
                    <a:pt x="24" y="554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61"/>
                  </a:lnTo>
                  <a:lnTo>
                    <a:pt x="24" y="564"/>
                  </a:lnTo>
                  <a:lnTo>
                    <a:pt x="22" y="564"/>
                  </a:lnTo>
                  <a:lnTo>
                    <a:pt x="22" y="564"/>
                  </a:lnTo>
                  <a:lnTo>
                    <a:pt x="24" y="566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6"/>
                  </a:lnTo>
                  <a:lnTo>
                    <a:pt x="24" y="566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6" y="568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19" y="578"/>
                  </a:lnTo>
                  <a:lnTo>
                    <a:pt x="17" y="578"/>
                  </a:lnTo>
                  <a:lnTo>
                    <a:pt x="17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3"/>
                  </a:lnTo>
                  <a:lnTo>
                    <a:pt x="10" y="583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5" y="580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0" y="580"/>
                  </a:lnTo>
                  <a:lnTo>
                    <a:pt x="0" y="580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8" y="587"/>
                  </a:lnTo>
                  <a:lnTo>
                    <a:pt x="8" y="587"/>
                  </a:lnTo>
                  <a:lnTo>
                    <a:pt x="5" y="587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3" y="599"/>
                  </a:lnTo>
                  <a:lnTo>
                    <a:pt x="3" y="601"/>
                  </a:lnTo>
                  <a:lnTo>
                    <a:pt x="5" y="601"/>
                  </a:lnTo>
                  <a:lnTo>
                    <a:pt x="10" y="601"/>
                  </a:lnTo>
                  <a:lnTo>
                    <a:pt x="10" y="604"/>
                  </a:lnTo>
                  <a:lnTo>
                    <a:pt x="10" y="604"/>
                  </a:lnTo>
                  <a:lnTo>
                    <a:pt x="8" y="604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2" y="606"/>
                  </a:lnTo>
                  <a:lnTo>
                    <a:pt x="12" y="609"/>
                  </a:lnTo>
                  <a:lnTo>
                    <a:pt x="15" y="609"/>
                  </a:lnTo>
                  <a:lnTo>
                    <a:pt x="15" y="613"/>
                  </a:lnTo>
                  <a:lnTo>
                    <a:pt x="15" y="613"/>
                  </a:lnTo>
                  <a:lnTo>
                    <a:pt x="15" y="616"/>
                  </a:lnTo>
                  <a:lnTo>
                    <a:pt x="15" y="620"/>
                  </a:lnTo>
                  <a:lnTo>
                    <a:pt x="15" y="623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7" y="625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7" y="630"/>
                  </a:lnTo>
                  <a:lnTo>
                    <a:pt x="17" y="632"/>
                  </a:lnTo>
                  <a:lnTo>
                    <a:pt x="17" y="635"/>
                  </a:lnTo>
                  <a:lnTo>
                    <a:pt x="15" y="635"/>
                  </a:lnTo>
                  <a:lnTo>
                    <a:pt x="10" y="639"/>
                  </a:lnTo>
                  <a:lnTo>
                    <a:pt x="10" y="639"/>
                  </a:lnTo>
                  <a:lnTo>
                    <a:pt x="12" y="639"/>
                  </a:lnTo>
                  <a:lnTo>
                    <a:pt x="12" y="642"/>
                  </a:lnTo>
                  <a:lnTo>
                    <a:pt x="12" y="644"/>
                  </a:lnTo>
                  <a:lnTo>
                    <a:pt x="15" y="646"/>
                  </a:lnTo>
                  <a:lnTo>
                    <a:pt x="15" y="646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4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6" y="658"/>
                  </a:lnTo>
                  <a:lnTo>
                    <a:pt x="26" y="656"/>
                  </a:lnTo>
                  <a:lnTo>
                    <a:pt x="29" y="656"/>
                  </a:lnTo>
                  <a:lnTo>
                    <a:pt x="29" y="656"/>
                  </a:lnTo>
                  <a:lnTo>
                    <a:pt x="29" y="654"/>
                  </a:lnTo>
                  <a:lnTo>
                    <a:pt x="29" y="654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8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6" y="656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8" y="661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8"/>
                  </a:lnTo>
                  <a:lnTo>
                    <a:pt x="41" y="668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8" y="680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8" y="687"/>
                  </a:lnTo>
                  <a:lnTo>
                    <a:pt x="48" y="687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5" y="694"/>
                  </a:lnTo>
                  <a:lnTo>
                    <a:pt x="45" y="694"/>
                  </a:lnTo>
                  <a:lnTo>
                    <a:pt x="43" y="694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9"/>
                  </a:lnTo>
                  <a:lnTo>
                    <a:pt x="45" y="699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3" y="701"/>
                  </a:lnTo>
                  <a:lnTo>
                    <a:pt x="43" y="701"/>
                  </a:lnTo>
                  <a:lnTo>
                    <a:pt x="45" y="701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8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5" y="710"/>
                  </a:lnTo>
                  <a:lnTo>
                    <a:pt x="45" y="710"/>
                  </a:lnTo>
                  <a:lnTo>
                    <a:pt x="45" y="713"/>
                  </a:lnTo>
                  <a:lnTo>
                    <a:pt x="45" y="715"/>
                  </a:lnTo>
                  <a:lnTo>
                    <a:pt x="45" y="715"/>
                  </a:lnTo>
                  <a:lnTo>
                    <a:pt x="43" y="717"/>
                  </a:lnTo>
                  <a:lnTo>
                    <a:pt x="43" y="720"/>
                  </a:lnTo>
                  <a:lnTo>
                    <a:pt x="41" y="720"/>
                  </a:lnTo>
                  <a:lnTo>
                    <a:pt x="43" y="722"/>
                  </a:lnTo>
                  <a:lnTo>
                    <a:pt x="43" y="725"/>
                  </a:lnTo>
                  <a:lnTo>
                    <a:pt x="48" y="725"/>
                  </a:lnTo>
                  <a:lnTo>
                    <a:pt x="48" y="727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2" y="732"/>
                  </a:lnTo>
                  <a:lnTo>
                    <a:pt x="52" y="732"/>
                  </a:lnTo>
                  <a:lnTo>
                    <a:pt x="55" y="732"/>
                  </a:lnTo>
                  <a:lnTo>
                    <a:pt x="55" y="732"/>
                  </a:lnTo>
                  <a:lnTo>
                    <a:pt x="57" y="732"/>
                  </a:lnTo>
                  <a:lnTo>
                    <a:pt x="57" y="732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7"/>
                  </a:lnTo>
                  <a:lnTo>
                    <a:pt x="60" y="727"/>
                  </a:lnTo>
                  <a:lnTo>
                    <a:pt x="62" y="727"/>
                  </a:lnTo>
                  <a:lnTo>
                    <a:pt x="62" y="727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2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9" y="720"/>
                  </a:lnTo>
                  <a:lnTo>
                    <a:pt x="71" y="720"/>
                  </a:lnTo>
                  <a:lnTo>
                    <a:pt x="71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6" y="725"/>
                  </a:lnTo>
                  <a:lnTo>
                    <a:pt x="76" y="725"/>
                  </a:lnTo>
                  <a:lnTo>
                    <a:pt x="79" y="725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81" y="732"/>
                  </a:lnTo>
                  <a:lnTo>
                    <a:pt x="83" y="736"/>
                  </a:lnTo>
                  <a:lnTo>
                    <a:pt x="83" y="736"/>
                  </a:lnTo>
                  <a:lnTo>
                    <a:pt x="86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4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0" y="732"/>
                  </a:lnTo>
                  <a:lnTo>
                    <a:pt x="90" y="732"/>
                  </a:lnTo>
                  <a:lnTo>
                    <a:pt x="93" y="732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5" y="729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7" y="725"/>
                  </a:lnTo>
                  <a:lnTo>
                    <a:pt x="100" y="725"/>
                  </a:lnTo>
                  <a:lnTo>
                    <a:pt x="100" y="725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5" y="722"/>
                  </a:lnTo>
                  <a:lnTo>
                    <a:pt x="105" y="722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12" y="720"/>
                  </a:lnTo>
                  <a:lnTo>
                    <a:pt x="112" y="722"/>
                  </a:lnTo>
                  <a:lnTo>
                    <a:pt x="114" y="722"/>
                  </a:lnTo>
                  <a:lnTo>
                    <a:pt x="114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5"/>
                  </a:lnTo>
                  <a:lnTo>
                    <a:pt x="121" y="725"/>
                  </a:lnTo>
                  <a:lnTo>
                    <a:pt x="121" y="725"/>
                  </a:lnTo>
                  <a:lnTo>
                    <a:pt x="123" y="725"/>
                  </a:lnTo>
                  <a:lnTo>
                    <a:pt x="123" y="727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28" y="727"/>
                  </a:lnTo>
                  <a:lnTo>
                    <a:pt x="128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8" y="729"/>
                  </a:lnTo>
                  <a:lnTo>
                    <a:pt x="138" y="729"/>
                  </a:lnTo>
                  <a:lnTo>
                    <a:pt x="140" y="727"/>
                  </a:lnTo>
                  <a:lnTo>
                    <a:pt x="140" y="727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2"/>
                  </a:lnTo>
                  <a:lnTo>
                    <a:pt x="142" y="722"/>
                  </a:lnTo>
                  <a:lnTo>
                    <a:pt x="147" y="720"/>
                  </a:lnTo>
                  <a:lnTo>
                    <a:pt x="149" y="720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4" y="717"/>
                  </a:lnTo>
                  <a:lnTo>
                    <a:pt x="157" y="717"/>
                  </a:lnTo>
                  <a:lnTo>
                    <a:pt x="157" y="717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4" y="708"/>
                  </a:lnTo>
                  <a:lnTo>
                    <a:pt x="154" y="708"/>
                  </a:lnTo>
                  <a:lnTo>
                    <a:pt x="154" y="706"/>
                  </a:lnTo>
                  <a:lnTo>
                    <a:pt x="154" y="706"/>
                  </a:lnTo>
                  <a:lnTo>
                    <a:pt x="157" y="706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6"/>
                  </a:lnTo>
                  <a:lnTo>
                    <a:pt x="159" y="706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6" y="706"/>
                  </a:lnTo>
                  <a:lnTo>
                    <a:pt x="168" y="706"/>
                  </a:lnTo>
                  <a:lnTo>
                    <a:pt x="173" y="710"/>
                  </a:lnTo>
                  <a:lnTo>
                    <a:pt x="176" y="710"/>
                  </a:lnTo>
                  <a:lnTo>
                    <a:pt x="178" y="710"/>
                  </a:lnTo>
                  <a:lnTo>
                    <a:pt x="178" y="713"/>
                  </a:lnTo>
                  <a:lnTo>
                    <a:pt x="178" y="713"/>
                  </a:lnTo>
                  <a:lnTo>
                    <a:pt x="178" y="715"/>
                  </a:lnTo>
                  <a:lnTo>
                    <a:pt x="176" y="715"/>
                  </a:lnTo>
                  <a:lnTo>
                    <a:pt x="176" y="717"/>
                  </a:lnTo>
                  <a:lnTo>
                    <a:pt x="176" y="717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8" y="720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5"/>
                  </a:lnTo>
                  <a:lnTo>
                    <a:pt x="180" y="727"/>
                  </a:lnTo>
                  <a:lnTo>
                    <a:pt x="180" y="727"/>
                  </a:lnTo>
                  <a:lnTo>
                    <a:pt x="180" y="729"/>
                  </a:lnTo>
                  <a:lnTo>
                    <a:pt x="180" y="729"/>
                  </a:lnTo>
                  <a:lnTo>
                    <a:pt x="183" y="729"/>
                  </a:lnTo>
                  <a:lnTo>
                    <a:pt x="183" y="729"/>
                  </a:lnTo>
                  <a:lnTo>
                    <a:pt x="185" y="729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6"/>
                  </a:lnTo>
                  <a:lnTo>
                    <a:pt x="187" y="736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7" y="751"/>
                  </a:lnTo>
                  <a:lnTo>
                    <a:pt x="187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2" y="751"/>
                  </a:lnTo>
                  <a:lnTo>
                    <a:pt x="192" y="755"/>
                  </a:lnTo>
                  <a:lnTo>
                    <a:pt x="192" y="755"/>
                  </a:lnTo>
                  <a:lnTo>
                    <a:pt x="192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7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4" y="762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70"/>
                  </a:lnTo>
                  <a:lnTo>
                    <a:pt x="209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7"/>
                  </a:lnTo>
                  <a:lnTo>
                    <a:pt x="199" y="777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81"/>
                  </a:lnTo>
                  <a:lnTo>
                    <a:pt x="194" y="781"/>
                  </a:lnTo>
                  <a:lnTo>
                    <a:pt x="192" y="784"/>
                  </a:lnTo>
                  <a:lnTo>
                    <a:pt x="192" y="784"/>
                  </a:lnTo>
                  <a:lnTo>
                    <a:pt x="192" y="786"/>
                  </a:lnTo>
                  <a:lnTo>
                    <a:pt x="192" y="786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86"/>
                  </a:lnTo>
                  <a:lnTo>
                    <a:pt x="197" y="788"/>
                  </a:lnTo>
                  <a:lnTo>
                    <a:pt x="197" y="788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202" y="786"/>
                  </a:lnTo>
                  <a:lnTo>
                    <a:pt x="202" y="784"/>
                  </a:lnTo>
                  <a:lnTo>
                    <a:pt x="204" y="784"/>
                  </a:lnTo>
                  <a:lnTo>
                    <a:pt x="204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4"/>
                  </a:lnTo>
                  <a:lnTo>
                    <a:pt x="209" y="781"/>
                  </a:lnTo>
                  <a:lnTo>
                    <a:pt x="209" y="781"/>
                  </a:lnTo>
                  <a:lnTo>
                    <a:pt x="211" y="784"/>
                  </a:lnTo>
                  <a:lnTo>
                    <a:pt x="211" y="784"/>
                  </a:lnTo>
                  <a:lnTo>
                    <a:pt x="213" y="786"/>
                  </a:lnTo>
                  <a:lnTo>
                    <a:pt x="213" y="786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1" y="793"/>
                  </a:lnTo>
                  <a:lnTo>
                    <a:pt x="211" y="798"/>
                  </a:lnTo>
                  <a:lnTo>
                    <a:pt x="211" y="798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3" y="810"/>
                  </a:lnTo>
                  <a:lnTo>
                    <a:pt x="213" y="812"/>
                  </a:lnTo>
                  <a:lnTo>
                    <a:pt x="216" y="814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9"/>
                  </a:lnTo>
                  <a:lnTo>
                    <a:pt x="223" y="819"/>
                  </a:lnTo>
                  <a:lnTo>
                    <a:pt x="225" y="822"/>
                  </a:lnTo>
                  <a:lnTo>
                    <a:pt x="225" y="822"/>
                  </a:lnTo>
                  <a:lnTo>
                    <a:pt x="228" y="822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30" y="826"/>
                  </a:lnTo>
                  <a:lnTo>
                    <a:pt x="232" y="826"/>
                  </a:lnTo>
                  <a:lnTo>
                    <a:pt x="230" y="829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2" y="831"/>
                  </a:lnTo>
                  <a:lnTo>
                    <a:pt x="232" y="831"/>
                  </a:lnTo>
                  <a:lnTo>
                    <a:pt x="235" y="831"/>
                  </a:lnTo>
                  <a:lnTo>
                    <a:pt x="235" y="829"/>
                  </a:lnTo>
                  <a:lnTo>
                    <a:pt x="235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9" y="829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4" y="822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7"/>
                  </a:lnTo>
                  <a:lnTo>
                    <a:pt x="244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9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8" y="814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9"/>
                  </a:lnTo>
                  <a:lnTo>
                    <a:pt x="258" y="819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3" y="822"/>
                  </a:lnTo>
                  <a:lnTo>
                    <a:pt x="263" y="822"/>
                  </a:lnTo>
                  <a:lnTo>
                    <a:pt x="263" y="824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8" y="826"/>
                  </a:lnTo>
                  <a:lnTo>
                    <a:pt x="273" y="826"/>
                  </a:lnTo>
                  <a:lnTo>
                    <a:pt x="277" y="829"/>
                  </a:lnTo>
                  <a:lnTo>
                    <a:pt x="277" y="829"/>
                  </a:lnTo>
                  <a:lnTo>
                    <a:pt x="280" y="829"/>
                  </a:lnTo>
                  <a:lnTo>
                    <a:pt x="280" y="831"/>
                  </a:lnTo>
                  <a:lnTo>
                    <a:pt x="280" y="831"/>
                  </a:lnTo>
                  <a:lnTo>
                    <a:pt x="282" y="831"/>
                  </a:lnTo>
                  <a:lnTo>
                    <a:pt x="282" y="831"/>
                  </a:lnTo>
                  <a:lnTo>
                    <a:pt x="284" y="831"/>
                  </a:lnTo>
                  <a:lnTo>
                    <a:pt x="284" y="829"/>
                  </a:lnTo>
                  <a:lnTo>
                    <a:pt x="284" y="829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4" y="822"/>
                  </a:lnTo>
                  <a:lnTo>
                    <a:pt x="284" y="822"/>
                  </a:lnTo>
                  <a:lnTo>
                    <a:pt x="287" y="822"/>
                  </a:lnTo>
                  <a:lnTo>
                    <a:pt x="289" y="822"/>
                  </a:lnTo>
                  <a:lnTo>
                    <a:pt x="289" y="822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296" y="819"/>
                  </a:lnTo>
                  <a:lnTo>
                    <a:pt x="299" y="822"/>
                  </a:lnTo>
                  <a:lnTo>
                    <a:pt x="299" y="822"/>
                  </a:lnTo>
                  <a:lnTo>
                    <a:pt x="301" y="822"/>
                  </a:lnTo>
                  <a:lnTo>
                    <a:pt x="301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4"/>
                  </a:lnTo>
                  <a:lnTo>
                    <a:pt x="301" y="814"/>
                  </a:lnTo>
                  <a:lnTo>
                    <a:pt x="299" y="814"/>
                  </a:lnTo>
                  <a:lnTo>
                    <a:pt x="299" y="814"/>
                  </a:lnTo>
                  <a:lnTo>
                    <a:pt x="299" y="812"/>
                  </a:lnTo>
                  <a:lnTo>
                    <a:pt x="299" y="812"/>
                  </a:lnTo>
                  <a:lnTo>
                    <a:pt x="299" y="810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5"/>
                  </a:lnTo>
                  <a:lnTo>
                    <a:pt x="299" y="805"/>
                  </a:lnTo>
                  <a:lnTo>
                    <a:pt x="301" y="805"/>
                  </a:lnTo>
                  <a:lnTo>
                    <a:pt x="301" y="805"/>
                  </a:lnTo>
                  <a:lnTo>
                    <a:pt x="301" y="803"/>
                  </a:lnTo>
                  <a:lnTo>
                    <a:pt x="303" y="805"/>
                  </a:lnTo>
                  <a:lnTo>
                    <a:pt x="303" y="805"/>
                  </a:lnTo>
                  <a:lnTo>
                    <a:pt x="303" y="807"/>
                  </a:lnTo>
                  <a:lnTo>
                    <a:pt x="306" y="807"/>
                  </a:lnTo>
                  <a:lnTo>
                    <a:pt x="308" y="810"/>
                  </a:lnTo>
                  <a:lnTo>
                    <a:pt x="308" y="810"/>
                  </a:lnTo>
                  <a:lnTo>
                    <a:pt x="310" y="810"/>
                  </a:lnTo>
                  <a:lnTo>
                    <a:pt x="313" y="810"/>
                  </a:lnTo>
                  <a:lnTo>
                    <a:pt x="313" y="810"/>
                  </a:lnTo>
                  <a:lnTo>
                    <a:pt x="315" y="810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5"/>
                  </a:lnTo>
                  <a:lnTo>
                    <a:pt x="313" y="803"/>
                  </a:lnTo>
                  <a:lnTo>
                    <a:pt x="313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0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7"/>
                  </a:lnTo>
                  <a:lnTo>
                    <a:pt x="325" y="807"/>
                  </a:lnTo>
                  <a:lnTo>
                    <a:pt x="322" y="807"/>
                  </a:lnTo>
                  <a:lnTo>
                    <a:pt x="325" y="807"/>
                  </a:lnTo>
                  <a:lnTo>
                    <a:pt x="325" y="810"/>
                  </a:lnTo>
                  <a:lnTo>
                    <a:pt x="325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7" y="812"/>
                  </a:lnTo>
                  <a:lnTo>
                    <a:pt x="327" y="814"/>
                  </a:lnTo>
                  <a:lnTo>
                    <a:pt x="327" y="814"/>
                  </a:lnTo>
                  <a:lnTo>
                    <a:pt x="325" y="814"/>
                  </a:lnTo>
                  <a:lnTo>
                    <a:pt x="325" y="814"/>
                  </a:lnTo>
                  <a:lnTo>
                    <a:pt x="325" y="817"/>
                  </a:lnTo>
                  <a:lnTo>
                    <a:pt x="327" y="817"/>
                  </a:lnTo>
                  <a:lnTo>
                    <a:pt x="325" y="819"/>
                  </a:lnTo>
                  <a:lnTo>
                    <a:pt x="325" y="819"/>
                  </a:lnTo>
                  <a:lnTo>
                    <a:pt x="327" y="819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4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2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7" y="829"/>
                  </a:lnTo>
                  <a:lnTo>
                    <a:pt x="329" y="829"/>
                  </a:lnTo>
                  <a:lnTo>
                    <a:pt x="336" y="829"/>
                  </a:lnTo>
                  <a:lnTo>
                    <a:pt x="336" y="829"/>
                  </a:lnTo>
                  <a:lnTo>
                    <a:pt x="336" y="826"/>
                  </a:lnTo>
                  <a:lnTo>
                    <a:pt x="336" y="826"/>
                  </a:lnTo>
                  <a:lnTo>
                    <a:pt x="336" y="824"/>
                  </a:lnTo>
                  <a:lnTo>
                    <a:pt x="339" y="824"/>
                  </a:lnTo>
                  <a:lnTo>
                    <a:pt x="341" y="824"/>
                  </a:lnTo>
                  <a:lnTo>
                    <a:pt x="341" y="824"/>
                  </a:lnTo>
                  <a:lnTo>
                    <a:pt x="341" y="822"/>
                  </a:lnTo>
                  <a:lnTo>
                    <a:pt x="341" y="822"/>
                  </a:lnTo>
                  <a:lnTo>
                    <a:pt x="341" y="819"/>
                  </a:lnTo>
                  <a:lnTo>
                    <a:pt x="344" y="819"/>
                  </a:lnTo>
                  <a:lnTo>
                    <a:pt x="346" y="817"/>
                  </a:lnTo>
                  <a:lnTo>
                    <a:pt x="353" y="814"/>
                  </a:lnTo>
                  <a:lnTo>
                    <a:pt x="355" y="814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60" y="814"/>
                  </a:lnTo>
                  <a:lnTo>
                    <a:pt x="360" y="817"/>
                  </a:lnTo>
                  <a:lnTo>
                    <a:pt x="362" y="817"/>
                  </a:lnTo>
                  <a:lnTo>
                    <a:pt x="362" y="817"/>
                  </a:lnTo>
                  <a:lnTo>
                    <a:pt x="362" y="812"/>
                  </a:lnTo>
                  <a:lnTo>
                    <a:pt x="362" y="812"/>
                  </a:lnTo>
                  <a:lnTo>
                    <a:pt x="365" y="810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3"/>
                  </a:lnTo>
                  <a:lnTo>
                    <a:pt x="365" y="803"/>
                  </a:lnTo>
                  <a:lnTo>
                    <a:pt x="365" y="800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5" y="793"/>
                  </a:lnTo>
                  <a:lnTo>
                    <a:pt x="365" y="788"/>
                  </a:lnTo>
                  <a:lnTo>
                    <a:pt x="365" y="786"/>
                  </a:lnTo>
                  <a:lnTo>
                    <a:pt x="362" y="786"/>
                  </a:lnTo>
                  <a:lnTo>
                    <a:pt x="362" y="786"/>
                  </a:lnTo>
                  <a:lnTo>
                    <a:pt x="362" y="784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70" y="781"/>
                  </a:lnTo>
                  <a:lnTo>
                    <a:pt x="370" y="779"/>
                  </a:lnTo>
                  <a:lnTo>
                    <a:pt x="370" y="779"/>
                  </a:lnTo>
                  <a:lnTo>
                    <a:pt x="372" y="779"/>
                  </a:lnTo>
                  <a:lnTo>
                    <a:pt x="372" y="779"/>
                  </a:lnTo>
                  <a:lnTo>
                    <a:pt x="372" y="777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72"/>
                  </a:lnTo>
                  <a:lnTo>
                    <a:pt x="377" y="772"/>
                  </a:lnTo>
                  <a:lnTo>
                    <a:pt x="374" y="765"/>
                  </a:lnTo>
                  <a:lnTo>
                    <a:pt x="377" y="765"/>
                  </a:lnTo>
                  <a:lnTo>
                    <a:pt x="377" y="762"/>
                  </a:lnTo>
                  <a:lnTo>
                    <a:pt x="377" y="762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77" y="760"/>
                  </a:lnTo>
                  <a:lnTo>
                    <a:pt x="377" y="755"/>
                  </a:lnTo>
                  <a:lnTo>
                    <a:pt x="377" y="755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48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41"/>
                  </a:lnTo>
                  <a:lnTo>
                    <a:pt x="372" y="739"/>
                  </a:lnTo>
                  <a:lnTo>
                    <a:pt x="372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39"/>
                  </a:lnTo>
                  <a:lnTo>
                    <a:pt x="377" y="739"/>
                  </a:lnTo>
                  <a:lnTo>
                    <a:pt x="379" y="736"/>
                  </a:lnTo>
                  <a:lnTo>
                    <a:pt x="379" y="734"/>
                  </a:lnTo>
                  <a:lnTo>
                    <a:pt x="381" y="734"/>
                  </a:lnTo>
                  <a:lnTo>
                    <a:pt x="381" y="73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6" y="732"/>
                  </a:lnTo>
                  <a:lnTo>
                    <a:pt x="398" y="732"/>
                  </a:lnTo>
                  <a:lnTo>
                    <a:pt x="398" y="732"/>
                  </a:lnTo>
                  <a:lnTo>
                    <a:pt x="400" y="732"/>
                  </a:lnTo>
                  <a:lnTo>
                    <a:pt x="400" y="732"/>
                  </a:lnTo>
                  <a:lnTo>
                    <a:pt x="403" y="732"/>
                  </a:lnTo>
                  <a:lnTo>
                    <a:pt x="403" y="729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5" y="729"/>
                  </a:lnTo>
                  <a:lnTo>
                    <a:pt x="405" y="727"/>
                  </a:lnTo>
                  <a:lnTo>
                    <a:pt x="405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10" y="725"/>
                  </a:lnTo>
                  <a:lnTo>
                    <a:pt x="412" y="725"/>
                  </a:lnTo>
                  <a:lnTo>
                    <a:pt x="412" y="725"/>
                  </a:lnTo>
                  <a:lnTo>
                    <a:pt x="412" y="722"/>
                  </a:lnTo>
                  <a:lnTo>
                    <a:pt x="412" y="720"/>
                  </a:lnTo>
                  <a:lnTo>
                    <a:pt x="417" y="717"/>
                  </a:lnTo>
                  <a:lnTo>
                    <a:pt x="417" y="717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3"/>
                  </a:lnTo>
                  <a:lnTo>
                    <a:pt x="417" y="713"/>
                  </a:lnTo>
                  <a:lnTo>
                    <a:pt x="419" y="713"/>
                  </a:lnTo>
                  <a:lnTo>
                    <a:pt x="419" y="713"/>
                  </a:lnTo>
                  <a:lnTo>
                    <a:pt x="419" y="715"/>
                  </a:lnTo>
                  <a:lnTo>
                    <a:pt x="419" y="715"/>
                  </a:lnTo>
                  <a:lnTo>
                    <a:pt x="422" y="715"/>
                  </a:lnTo>
                  <a:lnTo>
                    <a:pt x="422" y="713"/>
                  </a:lnTo>
                  <a:lnTo>
                    <a:pt x="419" y="708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1"/>
                  </a:lnTo>
                  <a:lnTo>
                    <a:pt x="422" y="701"/>
                  </a:lnTo>
                  <a:lnTo>
                    <a:pt x="422" y="699"/>
                  </a:lnTo>
                  <a:lnTo>
                    <a:pt x="419" y="699"/>
                  </a:lnTo>
                  <a:lnTo>
                    <a:pt x="417" y="696"/>
                  </a:lnTo>
                  <a:lnTo>
                    <a:pt x="417" y="696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1"/>
                  </a:lnTo>
                  <a:lnTo>
                    <a:pt x="429" y="691"/>
                  </a:lnTo>
                  <a:lnTo>
                    <a:pt x="429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87"/>
                  </a:lnTo>
                  <a:lnTo>
                    <a:pt x="431" y="687"/>
                  </a:lnTo>
                  <a:lnTo>
                    <a:pt x="431" y="684"/>
                  </a:lnTo>
                  <a:lnTo>
                    <a:pt x="431" y="682"/>
                  </a:lnTo>
                  <a:lnTo>
                    <a:pt x="431" y="680"/>
                  </a:lnTo>
                  <a:lnTo>
                    <a:pt x="429" y="677"/>
                  </a:lnTo>
                  <a:lnTo>
                    <a:pt x="429" y="677"/>
                  </a:lnTo>
                  <a:lnTo>
                    <a:pt x="429" y="675"/>
                  </a:lnTo>
                  <a:lnTo>
                    <a:pt x="426" y="672"/>
                  </a:lnTo>
                  <a:lnTo>
                    <a:pt x="424" y="672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6" y="668"/>
                  </a:lnTo>
                  <a:lnTo>
                    <a:pt x="426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3" y="661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3" y="661"/>
                  </a:lnTo>
                  <a:lnTo>
                    <a:pt x="436" y="661"/>
                  </a:lnTo>
                  <a:lnTo>
                    <a:pt x="436" y="658"/>
                  </a:lnTo>
                  <a:lnTo>
                    <a:pt x="436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43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3" y="651"/>
                  </a:lnTo>
                  <a:lnTo>
                    <a:pt x="443" y="651"/>
                  </a:lnTo>
                  <a:lnTo>
                    <a:pt x="443" y="649"/>
                  </a:lnTo>
                  <a:lnTo>
                    <a:pt x="443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8" y="651"/>
                  </a:lnTo>
                  <a:lnTo>
                    <a:pt x="448" y="651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3" y="656"/>
                  </a:lnTo>
                  <a:lnTo>
                    <a:pt x="445" y="656"/>
                  </a:lnTo>
                  <a:lnTo>
                    <a:pt x="445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50" y="656"/>
                  </a:lnTo>
                  <a:lnTo>
                    <a:pt x="452" y="658"/>
                  </a:lnTo>
                  <a:lnTo>
                    <a:pt x="455" y="658"/>
                  </a:lnTo>
                  <a:lnTo>
                    <a:pt x="457" y="661"/>
                  </a:lnTo>
                  <a:lnTo>
                    <a:pt x="459" y="663"/>
                  </a:lnTo>
                  <a:lnTo>
                    <a:pt x="464" y="665"/>
                  </a:lnTo>
                  <a:lnTo>
                    <a:pt x="464" y="665"/>
                  </a:lnTo>
                  <a:lnTo>
                    <a:pt x="467" y="665"/>
                  </a:lnTo>
                  <a:lnTo>
                    <a:pt x="467" y="665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9" y="668"/>
                  </a:lnTo>
                  <a:lnTo>
                    <a:pt x="471" y="668"/>
                  </a:lnTo>
                  <a:lnTo>
                    <a:pt x="471" y="668"/>
                  </a:lnTo>
                  <a:lnTo>
                    <a:pt x="474" y="668"/>
                  </a:lnTo>
                  <a:lnTo>
                    <a:pt x="474" y="668"/>
                  </a:lnTo>
                  <a:lnTo>
                    <a:pt x="474" y="665"/>
                  </a:lnTo>
                  <a:lnTo>
                    <a:pt x="471" y="663"/>
                  </a:lnTo>
                  <a:lnTo>
                    <a:pt x="474" y="663"/>
                  </a:lnTo>
                  <a:lnTo>
                    <a:pt x="474" y="661"/>
                  </a:lnTo>
                  <a:lnTo>
                    <a:pt x="483" y="661"/>
                  </a:lnTo>
                  <a:lnTo>
                    <a:pt x="483" y="661"/>
                  </a:lnTo>
                  <a:lnTo>
                    <a:pt x="481" y="646"/>
                  </a:lnTo>
                  <a:lnTo>
                    <a:pt x="483" y="644"/>
                  </a:lnTo>
                  <a:lnTo>
                    <a:pt x="483" y="644"/>
                  </a:lnTo>
                  <a:lnTo>
                    <a:pt x="483" y="642"/>
                  </a:lnTo>
                  <a:lnTo>
                    <a:pt x="483" y="639"/>
                  </a:lnTo>
                  <a:lnTo>
                    <a:pt x="481" y="639"/>
                  </a:lnTo>
                  <a:lnTo>
                    <a:pt x="483" y="637"/>
                  </a:lnTo>
                  <a:lnTo>
                    <a:pt x="483" y="637"/>
                  </a:lnTo>
                  <a:lnTo>
                    <a:pt x="485" y="639"/>
                  </a:lnTo>
                  <a:lnTo>
                    <a:pt x="488" y="639"/>
                  </a:lnTo>
                  <a:lnTo>
                    <a:pt x="488" y="639"/>
                  </a:lnTo>
                  <a:lnTo>
                    <a:pt x="490" y="639"/>
                  </a:lnTo>
                  <a:lnTo>
                    <a:pt x="490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500" y="642"/>
                  </a:lnTo>
                  <a:lnTo>
                    <a:pt x="502" y="642"/>
                  </a:lnTo>
                  <a:lnTo>
                    <a:pt x="500" y="637"/>
                  </a:lnTo>
                  <a:lnTo>
                    <a:pt x="500" y="632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0"/>
                  </a:lnTo>
                  <a:lnTo>
                    <a:pt x="514" y="616"/>
                  </a:lnTo>
                  <a:lnTo>
                    <a:pt x="514" y="613"/>
                  </a:lnTo>
                  <a:lnTo>
                    <a:pt x="516" y="611"/>
                  </a:lnTo>
                  <a:lnTo>
                    <a:pt x="519" y="611"/>
                  </a:lnTo>
                  <a:lnTo>
                    <a:pt x="523" y="609"/>
                  </a:lnTo>
                  <a:lnTo>
                    <a:pt x="526" y="606"/>
                  </a:lnTo>
                  <a:lnTo>
                    <a:pt x="530" y="609"/>
                  </a:lnTo>
                  <a:lnTo>
                    <a:pt x="542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7" y="613"/>
                  </a:lnTo>
                  <a:lnTo>
                    <a:pt x="549" y="611"/>
                  </a:lnTo>
                  <a:lnTo>
                    <a:pt x="549" y="611"/>
                  </a:lnTo>
                  <a:lnTo>
                    <a:pt x="549" y="597"/>
                  </a:lnTo>
                  <a:lnTo>
                    <a:pt x="549" y="597"/>
                  </a:lnTo>
                  <a:lnTo>
                    <a:pt x="552" y="597"/>
                  </a:lnTo>
                  <a:lnTo>
                    <a:pt x="554" y="594"/>
                  </a:lnTo>
                  <a:lnTo>
                    <a:pt x="559" y="597"/>
                  </a:lnTo>
                  <a:lnTo>
                    <a:pt x="564" y="597"/>
                  </a:lnTo>
                  <a:lnTo>
                    <a:pt x="566" y="594"/>
                  </a:lnTo>
                  <a:lnTo>
                    <a:pt x="585" y="583"/>
                  </a:lnTo>
                  <a:lnTo>
                    <a:pt x="587" y="583"/>
                  </a:lnTo>
                  <a:lnTo>
                    <a:pt x="597" y="580"/>
                  </a:lnTo>
                  <a:lnTo>
                    <a:pt x="599" y="578"/>
                  </a:lnTo>
                  <a:lnTo>
                    <a:pt x="601" y="578"/>
                  </a:lnTo>
                  <a:lnTo>
                    <a:pt x="601" y="578"/>
                  </a:lnTo>
                  <a:lnTo>
                    <a:pt x="613" y="568"/>
                  </a:lnTo>
                  <a:lnTo>
                    <a:pt x="613" y="568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8" y="564"/>
                  </a:lnTo>
                  <a:lnTo>
                    <a:pt x="630" y="564"/>
                  </a:lnTo>
                  <a:lnTo>
                    <a:pt x="632" y="564"/>
                  </a:lnTo>
                  <a:lnTo>
                    <a:pt x="632" y="564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7" y="566"/>
                  </a:lnTo>
                  <a:lnTo>
                    <a:pt x="642" y="564"/>
                  </a:lnTo>
                  <a:lnTo>
                    <a:pt x="644" y="564"/>
                  </a:lnTo>
                  <a:lnTo>
                    <a:pt x="649" y="564"/>
                  </a:lnTo>
                  <a:lnTo>
                    <a:pt x="656" y="568"/>
                  </a:lnTo>
                  <a:lnTo>
                    <a:pt x="656" y="568"/>
                  </a:lnTo>
                  <a:lnTo>
                    <a:pt x="668" y="573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80" y="568"/>
                  </a:lnTo>
                  <a:lnTo>
                    <a:pt x="682" y="568"/>
                  </a:lnTo>
                  <a:lnTo>
                    <a:pt x="684" y="568"/>
                  </a:lnTo>
                  <a:lnTo>
                    <a:pt x="694" y="571"/>
                  </a:lnTo>
                  <a:lnTo>
                    <a:pt x="694" y="571"/>
                  </a:lnTo>
                  <a:lnTo>
                    <a:pt x="696" y="571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706" y="568"/>
                  </a:lnTo>
                  <a:lnTo>
                    <a:pt x="708" y="568"/>
                  </a:lnTo>
                  <a:lnTo>
                    <a:pt x="708" y="568"/>
                  </a:lnTo>
                  <a:lnTo>
                    <a:pt x="713" y="564"/>
                  </a:lnTo>
                  <a:lnTo>
                    <a:pt x="717" y="561"/>
                  </a:lnTo>
                  <a:lnTo>
                    <a:pt x="722" y="557"/>
                  </a:lnTo>
                  <a:lnTo>
                    <a:pt x="724" y="552"/>
                  </a:lnTo>
                  <a:lnTo>
                    <a:pt x="727" y="552"/>
                  </a:lnTo>
                  <a:lnTo>
                    <a:pt x="729" y="552"/>
                  </a:lnTo>
                  <a:lnTo>
                    <a:pt x="732" y="552"/>
                  </a:lnTo>
                  <a:lnTo>
                    <a:pt x="736" y="552"/>
                  </a:lnTo>
                  <a:lnTo>
                    <a:pt x="743" y="552"/>
                  </a:lnTo>
                  <a:lnTo>
                    <a:pt x="748" y="552"/>
                  </a:lnTo>
                  <a:lnTo>
                    <a:pt x="753" y="552"/>
                  </a:lnTo>
                  <a:lnTo>
                    <a:pt x="758" y="549"/>
                  </a:lnTo>
                  <a:lnTo>
                    <a:pt x="762" y="549"/>
                  </a:lnTo>
                  <a:lnTo>
                    <a:pt x="767" y="549"/>
                  </a:lnTo>
                  <a:lnTo>
                    <a:pt x="774" y="549"/>
                  </a:lnTo>
                  <a:lnTo>
                    <a:pt x="779" y="549"/>
                  </a:lnTo>
                  <a:lnTo>
                    <a:pt x="784" y="549"/>
                  </a:lnTo>
                  <a:lnTo>
                    <a:pt x="788" y="549"/>
                  </a:lnTo>
                  <a:lnTo>
                    <a:pt x="793" y="549"/>
                  </a:lnTo>
                  <a:lnTo>
                    <a:pt x="800" y="549"/>
                  </a:lnTo>
                  <a:lnTo>
                    <a:pt x="805" y="549"/>
                  </a:lnTo>
                  <a:lnTo>
                    <a:pt x="810" y="549"/>
                  </a:lnTo>
                  <a:lnTo>
                    <a:pt x="814" y="549"/>
                  </a:lnTo>
                  <a:lnTo>
                    <a:pt x="817" y="549"/>
                  </a:lnTo>
                  <a:lnTo>
                    <a:pt x="817" y="547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9" y="545"/>
                  </a:lnTo>
                  <a:lnTo>
                    <a:pt x="819" y="545"/>
                  </a:lnTo>
                  <a:lnTo>
                    <a:pt x="821" y="545"/>
                  </a:lnTo>
                  <a:lnTo>
                    <a:pt x="829" y="545"/>
                  </a:lnTo>
                  <a:lnTo>
                    <a:pt x="838" y="547"/>
                  </a:lnTo>
                  <a:lnTo>
                    <a:pt x="843" y="547"/>
                  </a:lnTo>
                  <a:lnTo>
                    <a:pt x="843" y="547"/>
                  </a:lnTo>
                  <a:lnTo>
                    <a:pt x="845" y="547"/>
                  </a:lnTo>
                  <a:lnTo>
                    <a:pt x="845" y="542"/>
                  </a:lnTo>
                  <a:lnTo>
                    <a:pt x="845" y="540"/>
                  </a:lnTo>
                  <a:lnTo>
                    <a:pt x="850" y="538"/>
                  </a:lnTo>
                  <a:lnTo>
                    <a:pt x="855" y="533"/>
                  </a:lnTo>
                  <a:lnTo>
                    <a:pt x="857" y="530"/>
                  </a:lnTo>
                  <a:lnTo>
                    <a:pt x="862" y="530"/>
                  </a:lnTo>
                  <a:lnTo>
                    <a:pt x="862" y="530"/>
                  </a:lnTo>
                  <a:lnTo>
                    <a:pt x="864" y="528"/>
                  </a:lnTo>
                  <a:lnTo>
                    <a:pt x="864" y="528"/>
                  </a:lnTo>
                  <a:lnTo>
                    <a:pt x="864" y="526"/>
                  </a:lnTo>
                  <a:lnTo>
                    <a:pt x="864" y="523"/>
                  </a:lnTo>
                  <a:lnTo>
                    <a:pt x="866" y="519"/>
                  </a:lnTo>
                  <a:lnTo>
                    <a:pt x="866" y="516"/>
                  </a:lnTo>
                  <a:lnTo>
                    <a:pt x="866" y="516"/>
                  </a:lnTo>
                  <a:lnTo>
                    <a:pt x="869" y="514"/>
                  </a:lnTo>
                  <a:lnTo>
                    <a:pt x="869" y="514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69" y="512"/>
                  </a:lnTo>
                  <a:lnTo>
                    <a:pt x="869" y="512"/>
                  </a:lnTo>
                  <a:lnTo>
                    <a:pt x="869" y="509"/>
                  </a:lnTo>
                  <a:lnTo>
                    <a:pt x="869" y="509"/>
                  </a:lnTo>
                  <a:lnTo>
                    <a:pt x="869" y="507"/>
                  </a:lnTo>
                  <a:lnTo>
                    <a:pt x="874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8" y="493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1" y="488"/>
                  </a:lnTo>
                  <a:lnTo>
                    <a:pt x="881" y="483"/>
                  </a:lnTo>
                  <a:lnTo>
                    <a:pt x="881" y="478"/>
                  </a:lnTo>
                  <a:lnTo>
                    <a:pt x="881" y="471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4"/>
                  </a:lnTo>
                  <a:lnTo>
                    <a:pt x="881" y="459"/>
                  </a:lnTo>
                  <a:lnTo>
                    <a:pt x="881" y="459"/>
                  </a:lnTo>
                  <a:lnTo>
                    <a:pt x="881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Freeform 649"/>
            <p:cNvSpPr>
              <a:spLocks noEditPoints="1"/>
            </p:cNvSpPr>
            <p:nvPr/>
          </p:nvSpPr>
          <p:spPr bwMode="auto">
            <a:xfrm>
              <a:off x="6448211" y="5349375"/>
              <a:ext cx="58703" cy="143533"/>
            </a:xfrm>
            <a:custGeom>
              <a:avLst/>
              <a:gdLst>
                <a:gd name="T0" fmla="*/ 157 w 173"/>
                <a:gd name="T1" fmla="*/ 270 h 423"/>
                <a:gd name="T2" fmla="*/ 107 w 173"/>
                <a:gd name="T3" fmla="*/ 222 h 423"/>
                <a:gd name="T4" fmla="*/ 100 w 173"/>
                <a:gd name="T5" fmla="*/ 203 h 423"/>
                <a:gd name="T6" fmla="*/ 102 w 173"/>
                <a:gd name="T7" fmla="*/ 125 h 423"/>
                <a:gd name="T8" fmla="*/ 121 w 173"/>
                <a:gd name="T9" fmla="*/ 111 h 423"/>
                <a:gd name="T10" fmla="*/ 112 w 173"/>
                <a:gd name="T11" fmla="*/ 106 h 423"/>
                <a:gd name="T12" fmla="*/ 109 w 173"/>
                <a:gd name="T13" fmla="*/ 97 h 423"/>
                <a:gd name="T14" fmla="*/ 105 w 173"/>
                <a:gd name="T15" fmla="*/ 85 h 423"/>
                <a:gd name="T16" fmla="*/ 105 w 173"/>
                <a:gd name="T17" fmla="*/ 71 h 423"/>
                <a:gd name="T18" fmla="*/ 102 w 173"/>
                <a:gd name="T19" fmla="*/ 61 h 423"/>
                <a:gd name="T20" fmla="*/ 102 w 173"/>
                <a:gd name="T21" fmla="*/ 47 h 423"/>
                <a:gd name="T22" fmla="*/ 90 w 173"/>
                <a:gd name="T23" fmla="*/ 21 h 423"/>
                <a:gd name="T24" fmla="*/ 76 w 173"/>
                <a:gd name="T25" fmla="*/ 7 h 423"/>
                <a:gd name="T26" fmla="*/ 69 w 173"/>
                <a:gd name="T27" fmla="*/ 14 h 423"/>
                <a:gd name="T28" fmla="*/ 55 w 173"/>
                <a:gd name="T29" fmla="*/ 12 h 423"/>
                <a:gd name="T30" fmla="*/ 38 w 173"/>
                <a:gd name="T31" fmla="*/ 9 h 423"/>
                <a:gd name="T32" fmla="*/ 26 w 173"/>
                <a:gd name="T33" fmla="*/ 7 h 423"/>
                <a:gd name="T34" fmla="*/ 15 w 173"/>
                <a:gd name="T35" fmla="*/ 4 h 423"/>
                <a:gd name="T36" fmla="*/ 19 w 173"/>
                <a:gd name="T37" fmla="*/ 12 h 423"/>
                <a:gd name="T38" fmla="*/ 29 w 173"/>
                <a:gd name="T39" fmla="*/ 14 h 423"/>
                <a:gd name="T40" fmla="*/ 36 w 173"/>
                <a:gd name="T41" fmla="*/ 23 h 423"/>
                <a:gd name="T42" fmla="*/ 41 w 173"/>
                <a:gd name="T43" fmla="*/ 42 h 423"/>
                <a:gd name="T44" fmla="*/ 52 w 173"/>
                <a:gd name="T45" fmla="*/ 59 h 423"/>
                <a:gd name="T46" fmla="*/ 45 w 173"/>
                <a:gd name="T47" fmla="*/ 73 h 423"/>
                <a:gd name="T48" fmla="*/ 34 w 173"/>
                <a:gd name="T49" fmla="*/ 78 h 423"/>
                <a:gd name="T50" fmla="*/ 34 w 173"/>
                <a:gd name="T51" fmla="*/ 87 h 423"/>
                <a:gd name="T52" fmla="*/ 31 w 173"/>
                <a:gd name="T53" fmla="*/ 106 h 423"/>
                <a:gd name="T54" fmla="*/ 29 w 173"/>
                <a:gd name="T55" fmla="*/ 118 h 423"/>
                <a:gd name="T56" fmla="*/ 34 w 173"/>
                <a:gd name="T57" fmla="*/ 137 h 423"/>
                <a:gd name="T58" fmla="*/ 43 w 173"/>
                <a:gd name="T59" fmla="*/ 158 h 423"/>
                <a:gd name="T60" fmla="*/ 38 w 173"/>
                <a:gd name="T61" fmla="*/ 165 h 423"/>
                <a:gd name="T62" fmla="*/ 29 w 173"/>
                <a:gd name="T63" fmla="*/ 173 h 423"/>
                <a:gd name="T64" fmla="*/ 24 w 173"/>
                <a:gd name="T65" fmla="*/ 173 h 423"/>
                <a:gd name="T66" fmla="*/ 15 w 173"/>
                <a:gd name="T67" fmla="*/ 180 h 423"/>
                <a:gd name="T68" fmla="*/ 17 w 173"/>
                <a:gd name="T69" fmla="*/ 203 h 423"/>
                <a:gd name="T70" fmla="*/ 7 w 173"/>
                <a:gd name="T71" fmla="*/ 222 h 423"/>
                <a:gd name="T72" fmla="*/ 3 w 173"/>
                <a:gd name="T73" fmla="*/ 229 h 423"/>
                <a:gd name="T74" fmla="*/ 12 w 173"/>
                <a:gd name="T75" fmla="*/ 244 h 423"/>
                <a:gd name="T76" fmla="*/ 19 w 173"/>
                <a:gd name="T77" fmla="*/ 253 h 423"/>
                <a:gd name="T78" fmla="*/ 34 w 173"/>
                <a:gd name="T79" fmla="*/ 255 h 423"/>
                <a:gd name="T80" fmla="*/ 43 w 173"/>
                <a:gd name="T81" fmla="*/ 272 h 423"/>
                <a:gd name="T82" fmla="*/ 52 w 173"/>
                <a:gd name="T83" fmla="*/ 284 h 423"/>
                <a:gd name="T84" fmla="*/ 69 w 173"/>
                <a:gd name="T85" fmla="*/ 277 h 423"/>
                <a:gd name="T86" fmla="*/ 88 w 173"/>
                <a:gd name="T87" fmla="*/ 272 h 423"/>
                <a:gd name="T88" fmla="*/ 100 w 173"/>
                <a:gd name="T89" fmla="*/ 293 h 423"/>
                <a:gd name="T90" fmla="*/ 100 w 173"/>
                <a:gd name="T91" fmla="*/ 310 h 423"/>
                <a:gd name="T92" fmla="*/ 97 w 173"/>
                <a:gd name="T93" fmla="*/ 326 h 423"/>
                <a:gd name="T94" fmla="*/ 88 w 173"/>
                <a:gd name="T95" fmla="*/ 345 h 423"/>
                <a:gd name="T96" fmla="*/ 93 w 173"/>
                <a:gd name="T97" fmla="*/ 364 h 423"/>
                <a:gd name="T98" fmla="*/ 105 w 173"/>
                <a:gd name="T99" fmla="*/ 386 h 423"/>
                <a:gd name="T100" fmla="*/ 119 w 173"/>
                <a:gd name="T101" fmla="*/ 397 h 423"/>
                <a:gd name="T102" fmla="*/ 126 w 173"/>
                <a:gd name="T103" fmla="*/ 404 h 423"/>
                <a:gd name="T104" fmla="*/ 128 w 173"/>
                <a:gd name="T105" fmla="*/ 421 h 423"/>
                <a:gd name="T106" fmla="*/ 142 w 173"/>
                <a:gd name="T107" fmla="*/ 414 h 423"/>
                <a:gd name="T108" fmla="*/ 140 w 173"/>
                <a:gd name="T109" fmla="*/ 402 h 423"/>
                <a:gd name="T110" fmla="*/ 133 w 173"/>
                <a:gd name="T111" fmla="*/ 395 h 423"/>
                <a:gd name="T112" fmla="*/ 138 w 173"/>
                <a:gd name="T113" fmla="*/ 381 h 423"/>
                <a:gd name="T114" fmla="*/ 149 w 173"/>
                <a:gd name="T115" fmla="*/ 369 h 423"/>
                <a:gd name="T116" fmla="*/ 166 w 173"/>
                <a:gd name="T117" fmla="*/ 364 h 423"/>
                <a:gd name="T118" fmla="*/ 168 w 173"/>
                <a:gd name="T119" fmla="*/ 329 h 423"/>
                <a:gd name="T120" fmla="*/ 102 w 173"/>
                <a:gd name="T121" fmla="*/ 144 h 423"/>
                <a:gd name="T122" fmla="*/ 107 w 173"/>
                <a:gd name="T123" fmla="*/ 14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423">
                  <a:moveTo>
                    <a:pt x="168" y="307"/>
                  </a:moveTo>
                  <a:lnTo>
                    <a:pt x="171" y="303"/>
                  </a:lnTo>
                  <a:lnTo>
                    <a:pt x="173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86"/>
                  </a:lnTo>
                  <a:lnTo>
                    <a:pt x="171" y="286"/>
                  </a:lnTo>
                  <a:lnTo>
                    <a:pt x="168" y="284"/>
                  </a:lnTo>
                  <a:lnTo>
                    <a:pt x="166" y="281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57" y="270"/>
                  </a:lnTo>
                  <a:lnTo>
                    <a:pt x="152" y="265"/>
                  </a:lnTo>
                  <a:lnTo>
                    <a:pt x="149" y="258"/>
                  </a:lnTo>
                  <a:lnTo>
                    <a:pt x="145" y="253"/>
                  </a:lnTo>
                  <a:lnTo>
                    <a:pt x="140" y="246"/>
                  </a:lnTo>
                  <a:lnTo>
                    <a:pt x="133" y="239"/>
                  </a:lnTo>
                  <a:lnTo>
                    <a:pt x="128" y="234"/>
                  </a:lnTo>
                  <a:lnTo>
                    <a:pt x="123" y="229"/>
                  </a:lnTo>
                  <a:lnTo>
                    <a:pt x="119" y="225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4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0" y="213"/>
                  </a:lnTo>
                  <a:lnTo>
                    <a:pt x="100" y="208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100" y="191"/>
                  </a:lnTo>
                  <a:lnTo>
                    <a:pt x="97" y="184"/>
                  </a:lnTo>
                  <a:lnTo>
                    <a:pt x="97" y="177"/>
                  </a:lnTo>
                  <a:lnTo>
                    <a:pt x="95" y="168"/>
                  </a:lnTo>
                  <a:lnTo>
                    <a:pt x="90" y="156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97" y="137"/>
                  </a:lnTo>
                  <a:lnTo>
                    <a:pt x="102" y="132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0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19" y="106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4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0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5" y="85"/>
                  </a:lnTo>
                  <a:lnTo>
                    <a:pt x="105" y="85"/>
                  </a:lnTo>
                  <a:lnTo>
                    <a:pt x="105" y="83"/>
                  </a:lnTo>
                  <a:lnTo>
                    <a:pt x="105" y="80"/>
                  </a:lnTo>
                  <a:lnTo>
                    <a:pt x="105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2" y="49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2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5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71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9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9" y="116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34" y="132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9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43" y="158"/>
                  </a:lnTo>
                  <a:lnTo>
                    <a:pt x="43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5"/>
                  </a:lnTo>
                  <a:lnTo>
                    <a:pt x="17" y="177"/>
                  </a:lnTo>
                  <a:lnTo>
                    <a:pt x="15" y="180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6"/>
                  </a:lnTo>
                  <a:lnTo>
                    <a:pt x="15" y="201"/>
                  </a:lnTo>
                  <a:lnTo>
                    <a:pt x="15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10"/>
                  </a:lnTo>
                  <a:lnTo>
                    <a:pt x="12" y="215"/>
                  </a:lnTo>
                  <a:lnTo>
                    <a:pt x="12" y="217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27"/>
                  </a:lnTo>
                  <a:lnTo>
                    <a:pt x="3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5" y="232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5" y="236"/>
                  </a:lnTo>
                  <a:lnTo>
                    <a:pt x="5" y="236"/>
                  </a:lnTo>
                  <a:lnTo>
                    <a:pt x="5" y="239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0" y="239"/>
                  </a:lnTo>
                  <a:lnTo>
                    <a:pt x="10" y="241"/>
                  </a:lnTo>
                  <a:lnTo>
                    <a:pt x="12" y="244"/>
                  </a:lnTo>
                  <a:lnTo>
                    <a:pt x="15" y="244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7" y="246"/>
                  </a:lnTo>
                  <a:lnTo>
                    <a:pt x="17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7" y="251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6" y="251"/>
                  </a:lnTo>
                  <a:lnTo>
                    <a:pt x="29" y="251"/>
                  </a:lnTo>
                  <a:lnTo>
                    <a:pt x="31" y="253"/>
                  </a:lnTo>
                  <a:lnTo>
                    <a:pt x="34" y="253"/>
                  </a:lnTo>
                  <a:lnTo>
                    <a:pt x="34" y="255"/>
                  </a:lnTo>
                  <a:lnTo>
                    <a:pt x="34" y="258"/>
                  </a:lnTo>
                  <a:lnTo>
                    <a:pt x="34" y="258"/>
                  </a:lnTo>
                  <a:lnTo>
                    <a:pt x="34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41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2" y="281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1"/>
                  </a:lnTo>
                  <a:lnTo>
                    <a:pt x="52" y="279"/>
                  </a:lnTo>
                  <a:lnTo>
                    <a:pt x="55" y="279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2" y="279"/>
                  </a:lnTo>
                  <a:lnTo>
                    <a:pt x="64" y="277"/>
                  </a:lnTo>
                  <a:lnTo>
                    <a:pt x="67" y="277"/>
                  </a:lnTo>
                  <a:lnTo>
                    <a:pt x="69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1" y="274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3" y="274"/>
                  </a:lnTo>
                  <a:lnTo>
                    <a:pt x="93" y="277"/>
                  </a:lnTo>
                  <a:lnTo>
                    <a:pt x="95" y="279"/>
                  </a:lnTo>
                  <a:lnTo>
                    <a:pt x="97" y="281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97" y="288"/>
                  </a:lnTo>
                  <a:lnTo>
                    <a:pt x="97" y="291"/>
                  </a:lnTo>
                  <a:lnTo>
                    <a:pt x="100" y="291"/>
                  </a:lnTo>
                  <a:lnTo>
                    <a:pt x="100" y="293"/>
                  </a:lnTo>
                  <a:lnTo>
                    <a:pt x="100" y="296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2"/>
                  </a:lnTo>
                  <a:lnTo>
                    <a:pt x="100" y="317"/>
                  </a:lnTo>
                  <a:lnTo>
                    <a:pt x="102" y="319"/>
                  </a:lnTo>
                  <a:lnTo>
                    <a:pt x="102" y="322"/>
                  </a:lnTo>
                  <a:lnTo>
                    <a:pt x="100" y="322"/>
                  </a:lnTo>
                  <a:lnTo>
                    <a:pt x="100" y="324"/>
                  </a:lnTo>
                  <a:lnTo>
                    <a:pt x="100" y="324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5" y="329"/>
                  </a:lnTo>
                  <a:lnTo>
                    <a:pt x="95" y="329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3" y="333"/>
                  </a:lnTo>
                  <a:lnTo>
                    <a:pt x="93" y="336"/>
                  </a:lnTo>
                  <a:lnTo>
                    <a:pt x="93" y="338"/>
                  </a:lnTo>
                  <a:lnTo>
                    <a:pt x="93" y="341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3" y="352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6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3" y="369"/>
                  </a:lnTo>
                  <a:lnTo>
                    <a:pt x="93" y="371"/>
                  </a:lnTo>
                  <a:lnTo>
                    <a:pt x="93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2" y="381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9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4" y="395"/>
                  </a:lnTo>
                  <a:lnTo>
                    <a:pt x="116" y="395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9" y="397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3" y="404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7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31" y="412"/>
                  </a:lnTo>
                  <a:lnTo>
                    <a:pt x="131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6" y="416"/>
                  </a:lnTo>
                  <a:lnTo>
                    <a:pt x="126" y="416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3"/>
                  </a:lnTo>
                  <a:lnTo>
                    <a:pt x="131" y="423"/>
                  </a:lnTo>
                  <a:lnTo>
                    <a:pt x="138" y="423"/>
                  </a:lnTo>
                  <a:lnTo>
                    <a:pt x="140" y="423"/>
                  </a:lnTo>
                  <a:lnTo>
                    <a:pt x="140" y="423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19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09"/>
                  </a:lnTo>
                  <a:lnTo>
                    <a:pt x="140" y="409"/>
                  </a:lnTo>
                  <a:lnTo>
                    <a:pt x="140" y="407"/>
                  </a:lnTo>
                  <a:lnTo>
                    <a:pt x="140" y="407"/>
                  </a:lnTo>
                  <a:lnTo>
                    <a:pt x="140" y="404"/>
                  </a:lnTo>
                  <a:lnTo>
                    <a:pt x="140" y="402"/>
                  </a:lnTo>
                  <a:lnTo>
                    <a:pt x="140" y="400"/>
                  </a:lnTo>
                  <a:lnTo>
                    <a:pt x="140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3" y="395"/>
                  </a:lnTo>
                  <a:lnTo>
                    <a:pt x="133" y="395"/>
                  </a:lnTo>
                  <a:lnTo>
                    <a:pt x="133" y="393"/>
                  </a:lnTo>
                  <a:lnTo>
                    <a:pt x="133" y="393"/>
                  </a:lnTo>
                  <a:lnTo>
                    <a:pt x="131" y="390"/>
                  </a:lnTo>
                  <a:lnTo>
                    <a:pt x="133" y="390"/>
                  </a:lnTo>
                  <a:lnTo>
                    <a:pt x="135" y="386"/>
                  </a:lnTo>
                  <a:lnTo>
                    <a:pt x="138" y="386"/>
                  </a:lnTo>
                  <a:lnTo>
                    <a:pt x="138" y="386"/>
                  </a:lnTo>
                  <a:lnTo>
                    <a:pt x="138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78"/>
                  </a:lnTo>
                  <a:lnTo>
                    <a:pt x="138" y="378"/>
                  </a:lnTo>
                  <a:lnTo>
                    <a:pt x="138" y="376"/>
                  </a:lnTo>
                  <a:lnTo>
                    <a:pt x="140" y="374"/>
                  </a:lnTo>
                  <a:lnTo>
                    <a:pt x="140" y="371"/>
                  </a:lnTo>
                  <a:lnTo>
                    <a:pt x="140" y="371"/>
                  </a:lnTo>
                  <a:lnTo>
                    <a:pt x="145" y="367"/>
                  </a:lnTo>
                  <a:lnTo>
                    <a:pt x="145" y="367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49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7"/>
                  </a:lnTo>
                  <a:lnTo>
                    <a:pt x="154" y="367"/>
                  </a:lnTo>
                  <a:lnTo>
                    <a:pt x="159" y="367"/>
                  </a:lnTo>
                  <a:lnTo>
                    <a:pt x="159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6" y="364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7"/>
                  </a:lnTo>
                  <a:lnTo>
                    <a:pt x="168" y="355"/>
                  </a:lnTo>
                  <a:lnTo>
                    <a:pt x="168" y="345"/>
                  </a:lnTo>
                  <a:lnTo>
                    <a:pt x="168" y="341"/>
                  </a:lnTo>
                  <a:lnTo>
                    <a:pt x="168" y="333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68" y="322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2"/>
                  </a:lnTo>
                  <a:lnTo>
                    <a:pt x="168" y="307"/>
                  </a:lnTo>
                  <a:close/>
                  <a:moveTo>
                    <a:pt x="102" y="139"/>
                  </a:moveTo>
                  <a:lnTo>
                    <a:pt x="102" y="139"/>
                  </a:lnTo>
                  <a:lnTo>
                    <a:pt x="100" y="139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2"/>
                  </a:lnTo>
                  <a:lnTo>
                    <a:pt x="105" y="139"/>
                  </a:lnTo>
                  <a:lnTo>
                    <a:pt x="102" y="139"/>
                  </a:lnTo>
                  <a:lnTo>
                    <a:pt x="102" y="139"/>
                  </a:lnTo>
                  <a:close/>
                  <a:moveTo>
                    <a:pt x="109" y="142"/>
                  </a:moveTo>
                  <a:lnTo>
                    <a:pt x="107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12" y="146"/>
                  </a:lnTo>
                  <a:lnTo>
                    <a:pt x="112" y="144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09" y="142"/>
                  </a:lnTo>
                  <a:lnTo>
                    <a:pt x="109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Freeform 650"/>
            <p:cNvSpPr>
              <a:spLocks noEditPoints="1"/>
            </p:cNvSpPr>
            <p:nvPr/>
          </p:nvSpPr>
          <p:spPr bwMode="auto">
            <a:xfrm>
              <a:off x="6639588" y="5395862"/>
              <a:ext cx="132335" cy="260937"/>
            </a:xfrm>
            <a:custGeom>
              <a:avLst/>
              <a:gdLst>
                <a:gd name="T0" fmla="*/ 274 w 390"/>
                <a:gd name="T1" fmla="*/ 80 h 769"/>
                <a:gd name="T2" fmla="*/ 269 w 390"/>
                <a:gd name="T3" fmla="*/ 73 h 769"/>
                <a:gd name="T4" fmla="*/ 359 w 390"/>
                <a:gd name="T5" fmla="*/ 270 h 769"/>
                <a:gd name="T6" fmla="*/ 373 w 390"/>
                <a:gd name="T7" fmla="*/ 147 h 769"/>
                <a:gd name="T8" fmla="*/ 369 w 390"/>
                <a:gd name="T9" fmla="*/ 92 h 769"/>
                <a:gd name="T10" fmla="*/ 362 w 390"/>
                <a:gd name="T11" fmla="*/ 73 h 769"/>
                <a:gd name="T12" fmla="*/ 352 w 390"/>
                <a:gd name="T13" fmla="*/ 50 h 769"/>
                <a:gd name="T14" fmla="*/ 345 w 390"/>
                <a:gd name="T15" fmla="*/ 43 h 769"/>
                <a:gd name="T16" fmla="*/ 336 w 390"/>
                <a:gd name="T17" fmla="*/ 26 h 769"/>
                <a:gd name="T18" fmla="*/ 328 w 390"/>
                <a:gd name="T19" fmla="*/ 17 h 769"/>
                <a:gd name="T20" fmla="*/ 321 w 390"/>
                <a:gd name="T21" fmla="*/ 14 h 769"/>
                <a:gd name="T22" fmla="*/ 324 w 390"/>
                <a:gd name="T23" fmla="*/ 2 h 769"/>
                <a:gd name="T24" fmla="*/ 317 w 390"/>
                <a:gd name="T25" fmla="*/ 9 h 769"/>
                <a:gd name="T26" fmla="*/ 314 w 390"/>
                <a:gd name="T27" fmla="*/ 19 h 769"/>
                <a:gd name="T28" fmla="*/ 298 w 390"/>
                <a:gd name="T29" fmla="*/ 26 h 769"/>
                <a:gd name="T30" fmla="*/ 302 w 390"/>
                <a:gd name="T31" fmla="*/ 40 h 769"/>
                <a:gd name="T32" fmla="*/ 300 w 390"/>
                <a:gd name="T33" fmla="*/ 71 h 769"/>
                <a:gd name="T34" fmla="*/ 281 w 390"/>
                <a:gd name="T35" fmla="*/ 80 h 769"/>
                <a:gd name="T36" fmla="*/ 274 w 390"/>
                <a:gd name="T37" fmla="*/ 92 h 769"/>
                <a:gd name="T38" fmla="*/ 260 w 390"/>
                <a:gd name="T39" fmla="*/ 88 h 769"/>
                <a:gd name="T40" fmla="*/ 253 w 390"/>
                <a:gd name="T41" fmla="*/ 90 h 769"/>
                <a:gd name="T42" fmla="*/ 255 w 390"/>
                <a:gd name="T43" fmla="*/ 125 h 769"/>
                <a:gd name="T44" fmla="*/ 255 w 390"/>
                <a:gd name="T45" fmla="*/ 121 h 769"/>
                <a:gd name="T46" fmla="*/ 241 w 390"/>
                <a:gd name="T47" fmla="*/ 133 h 769"/>
                <a:gd name="T48" fmla="*/ 248 w 390"/>
                <a:gd name="T49" fmla="*/ 144 h 769"/>
                <a:gd name="T50" fmla="*/ 250 w 390"/>
                <a:gd name="T51" fmla="*/ 149 h 769"/>
                <a:gd name="T52" fmla="*/ 229 w 390"/>
                <a:gd name="T53" fmla="*/ 168 h 769"/>
                <a:gd name="T54" fmla="*/ 227 w 390"/>
                <a:gd name="T55" fmla="*/ 149 h 769"/>
                <a:gd name="T56" fmla="*/ 205 w 390"/>
                <a:gd name="T57" fmla="*/ 180 h 769"/>
                <a:gd name="T58" fmla="*/ 208 w 390"/>
                <a:gd name="T59" fmla="*/ 192 h 769"/>
                <a:gd name="T60" fmla="*/ 201 w 390"/>
                <a:gd name="T61" fmla="*/ 180 h 769"/>
                <a:gd name="T62" fmla="*/ 170 w 390"/>
                <a:gd name="T63" fmla="*/ 199 h 769"/>
                <a:gd name="T64" fmla="*/ 172 w 390"/>
                <a:gd name="T65" fmla="*/ 218 h 769"/>
                <a:gd name="T66" fmla="*/ 160 w 390"/>
                <a:gd name="T67" fmla="*/ 208 h 769"/>
                <a:gd name="T68" fmla="*/ 149 w 390"/>
                <a:gd name="T69" fmla="*/ 215 h 769"/>
                <a:gd name="T70" fmla="*/ 130 w 390"/>
                <a:gd name="T71" fmla="*/ 218 h 769"/>
                <a:gd name="T72" fmla="*/ 115 w 390"/>
                <a:gd name="T73" fmla="*/ 222 h 769"/>
                <a:gd name="T74" fmla="*/ 104 w 390"/>
                <a:gd name="T75" fmla="*/ 222 h 769"/>
                <a:gd name="T76" fmla="*/ 66 w 390"/>
                <a:gd name="T77" fmla="*/ 234 h 769"/>
                <a:gd name="T78" fmla="*/ 59 w 390"/>
                <a:gd name="T79" fmla="*/ 270 h 769"/>
                <a:gd name="T80" fmla="*/ 42 w 390"/>
                <a:gd name="T81" fmla="*/ 317 h 769"/>
                <a:gd name="T82" fmla="*/ 54 w 390"/>
                <a:gd name="T83" fmla="*/ 395 h 769"/>
                <a:gd name="T84" fmla="*/ 63 w 390"/>
                <a:gd name="T85" fmla="*/ 431 h 769"/>
                <a:gd name="T86" fmla="*/ 52 w 390"/>
                <a:gd name="T87" fmla="*/ 471 h 769"/>
                <a:gd name="T88" fmla="*/ 18 w 390"/>
                <a:gd name="T89" fmla="*/ 518 h 769"/>
                <a:gd name="T90" fmla="*/ 4 w 390"/>
                <a:gd name="T91" fmla="*/ 556 h 769"/>
                <a:gd name="T92" fmla="*/ 2 w 390"/>
                <a:gd name="T93" fmla="*/ 577 h 769"/>
                <a:gd name="T94" fmla="*/ 18 w 390"/>
                <a:gd name="T95" fmla="*/ 622 h 769"/>
                <a:gd name="T96" fmla="*/ 23 w 390"/>
                <a:gd name="T97" fmla="*/ 658 h 769"/>
                <a:gd name="T98" fmla="*/ 37 w 390"/>
                <a:gd name="T99" fmla="*/ 715 h 769"/>
                <a:gd name="T100" fmla="*/ 56 w 390"/>
                <a:gd name="T101" fmla="*/ 743 h 769"/>
                <a:gd name="T102" fmla="*/ 127 w 390"/>
                <a:gd name="T103" fmla="*/ 764 h 769"/>
                <a:gd name="T104" fmla="*/ 198 w 390"/>
                <a:gd name="T105" fmla="*/ 736 h 769"/>
                <a:gd name="T106" fmla="*/ 212 w 390"/>
                <a:gd name="T107" fmla="*/ 717 h 769"/>
                <a:gd name="T108" fmla="*/ 236 w 390"/>
                <a:gd name="T109" fmla="*/ 656 h 769"/>
                <a:gd name="T110" fmla="*/ 276 w 390"/>
                <a:gd name="T111" fmla="*/ 516 h 769"/>
                <a:gd name="T112" fmla="*/ 298 w 390"/>
                <a:gd name="T113" fmla="*/ 445 h 769"/>
                <a:gd name="T114" fmla="*/ 331 w 390"/>
                <a:gd name="T115" fmla="*/ 338 h 769"/>
                <a:gd name="T116" fmla="*/ 347 w 390"/>
                <a:gd name="T117" fmla="*/ 265 h 769"/>
                <a:gd name="T118" fmla="*/ 347 w 390"/>
                <a:gd name="T119" fmla="*/ 218 h 769"/>
                <a:gd name="T120" fmla="*/ 357 w 390"/>
                <a:gd name="T121" fmla="*/ 192 h 769"/>
                <a:gd name="T122" fmla="*/ 364 w 390"/>
                <a:gd name="T123" fmla="*/ 213 h 769"/>
                <a:gd name="T124" fmla="*/ 388 w 390"/>
                <a:gd name="T125" fmla="*/ 192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769">
                  <a:moveTo>
                    <a:pt x="267" y="73"/>
                  </a:moveTo>
                  <a:lnTo>
                    <a:pt x="267" y="73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3"/>
                  </a:lnTo>
                  <a:close/>
                  <a:moveTo>
                    <a:pt x="362" y="263"/>
                  </a:moveTo>
                  <a:lnTo>
                    <a:pt x="362" y="263"/>
                  </a:lnTo>
                  <a:lnTo>
                    <a:pt x="362" y="265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57" y="272"/>
                  </a:lnTo>
                  <a:lnTo>
                    <a:pt x="354" y="272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4" y="282"/>
                  </a:lnTo>
                  <a:lnTo>
                    <a:pt x="357" y="279"/>
                  </a:lnTo>
                  <a:lnTo>
                    <a:pt x="357" y="277"/>
                  </a:lnTo>
                  <a:lnTo>
                    <a:pt x="359" y="270"/>
                  </a:lnTo>
                  <a:lnTo>
                    <a:pt x="362" y="267"/>
                  </a:lnTo>
                  <a:lnTo>
                    <a:pt x="364" y="263"/>
                  </a:lnTo>
                  <a:lnTo>
                    <a:pt x="364" y="260"/>
                  </a:lnTo>
                  <a:lnTo>
                    <a:pt x="362" y="263"/>
                  </a:lnTo>
                  <a:lnTo>
                    <a:pt x="362" y="263"/>
                  </a:lnTo>
                  <a:close/>
                  <a:moveTo>
                    <a:pt x="390" y="182"/>
                  </a:moveTo>
                  <a:lnTo>
                    <a:pt x="388" y="180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5" y="178"/>
                  </a:lnTo>
                  <a:lnTo>
                    <a:pt x="385" y="175"/>
                  </a:lnTo>
                  <a:lnTo>
                    <a:pt x="385" y="175"/>
                  </a:lnTo>
                  <a:lnTo>
                    <a:pt x="383" y="170"/>
                  </a:lnTo>
                  <a:lnTo>
                    <a:pt x="380" y="170"/>
                  </a:lnTo>
                  <a:lnTo>
                    <a:pt x="378" y="161"/>
                  </a:lnTo>
                  <a:lnTo>
                    <a:pt x="378" y="159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3" y="154"/>
                  </a:lnTo>
                  <a:lnTo>
                    <a:pt x="373" y="154"/>
                  </a:lnTo>
                  <a:lnTo>
                    <a:pt x="376" y="154"/>
                  </a:lnTo>
                  <a:lnTo>
                    <a:pt x="376" y="151"/>
                  </a:lnTo>
                  <a:lnTo>
                    <a:pt x="376" y="149"/>
                  </a:lnTo>
                  <a:lnTo>
                    <a:pt x="373" y="147"/>
                  </a:lnTo>
                  <a:lnTo>
                    <a:pt x="373" y="140"/>
                  </a:lnTo>
                  <a:lnTo>
                    <a:pt x="373" y="137"/>
                  </a:lnTo>
                  <a:lnTo>
                    <a:pt x="373" y="137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30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1" y="111"/>
                  </a:lnTo>
                  <a:lnTo>
                    <a:pt x="371" y="102"/>
                  </a:lnTo>
                  <a:lnTo>
                    <a:pt x="369" y="99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5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4" y="85"/>
                  </a:lnTo>
                  <a:lnTo>
                    <a:pt x="364" y="83"/>
                  </a:lnTo>
                  <a:lnTo>
                    <a:pt x="364" y="80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6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59" y="66"/>
                  </a:lnTo>
                  <a:lnTo>
                    <a:pt x="359" y="64"/>
                  </a:lnTo>
                  <a:lnTo>
                    <a:pt x="359" y="59"/>
                  </a:lnTo>
                  <a:lnTo>
                    <a:pt x="359" y="59"/>
                  </a:lnTo>
                  <a:lnTo>
                    <a:pt x="357" y="59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8"/>
                  </a:lnTo>
                  <a:lnTo>
                    <a:pt x="338" y="38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38" y="26"/>
                  </a:lnTo>
                  <a:lnTo>
                    <a:pt x="338" y="28"/>
                  </a:lnTo>
                  <a:lnTo>
                    <a:pt x="338" y="28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1"/>
                  </a:lnTo>
                  <a:lnTo>
                    <a:pt x="333" y="21"/>
                  </a:lnTo>
                  <a:lnTo>
                    <a:pt x="331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2"/>
                  </a:lnTo>
                  <a:lnTo>
                    <a:pt x="328" y="9"/>
                  </a:lnTo>
                  <a:lnTo>
                    <a:pt x="328" y="9"/>
                  </a:lnTo>
                  <a:lnTo>
                    <a:pt x="328" y="7"/>
                  </a:lnTo>
                  <a:lnTo>
                    <a:pt x="326" y="7"/>
                  </a:lnTo>
                  <a:lnTo>
                    <a:pt x="326" y="5"/>
                  </a:lnTo>
                  <a:lnTo>
                    <a:pt x="326" y="5"/>
                  </a:lnTo>
                  <a:lnTo>
                    <a:pt x="326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19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4" y="7"/>
                  </a:lnTo>
                  <a:lnTo>
                    <a:pt x="314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9" y="14"/>
                  </a:lnTo>
                  <a:lnTo>
                    <a:pt x="319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4" y="17"/>
                  </a:lnTo>
                  <a:lnTo>
                    <a:pt x="314" y="17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07" y="26"/>
                  </a:lnTo>
                  <a:lnTo>
                    <a:pt x="307" y="28"/>
                  </a:lnTo>
                  <a:lnTo>
                    <a:pt x="307" y="28"/>
                  </a:lnTo>
                  <a:lnTo>
                    <a:pt x="307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2" y="26"/>
                  </a:lnTo>
                  <a:lnTo>
                    <a:pt x="300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5" y="26"/>
                  </a:lnTo>
                  <a:lnTo>
                    <a:pt x="295" y="26"/>
                  </a:lnTo>
                  <a:lnTo>
                    <a:pt x="295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31"/>
                  </a:lnTo>
                  <a:lnTo>
                    <a:pt x="300" y="31"/>
                  </a:lnTo>
                  <a:lnTo>
                    <a:pt x="300" y="33"/>
                  </a:lnTo>
                  <a:lnTo>
                    <a:pt x="300" y="36"/>
                  </a:lnTo>
                  <a:lnTo>
                    <a:pt x="300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05" y="52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2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300" y="62"/>
                  </a:lnTo>
                  <a:lnTo>
                    <a:pt x="300" y="6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0" y="71"/>
                  </a:lnTo>
                  <a:lnTo>
                    <a:pt x="300" y="71"/>
                  </a:lnTo>
                  <a:lnTo>
                    <a:pt x="300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5" y="80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3" y="83"/>
                  </a:lnTo>
                  <a:lnTo>
                    <a:pt x="283" y="85"/>
                  </a:lnTo>
                  <a:lnTo>
                    <a:pt x="283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6" y="88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90"/>
                  </a:lnTo>
                  <a:lnTo>
                    <a:pt x="274" y="90"/>
                  </a:lnTo>
                  <a:lnTo>
                    <a:pt x="274" y="92"/>
                  </a:lnTo>
                  <a:lnTo>
                    <a:pt x="274" y="92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4" y="99"/>
                  </a:lnTo>
                  <a:lnTo>
                    <a:pt x="274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2"/>
                  </a:lnTo>
                  <a:lnTo>
                    <a:pt x="267" y="102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7" y="99"/>
                  </a:lnTo>
                  <a:lnTo>
                    <a:pt x="267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5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3" y="88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2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7"/>
                  </a:lnTo>
                  <a:lnTo>
                    <a:pt x="253" y="97"/>
                  </a:lnTo>
                  <a:lnTo>
                    <a:pt x="250" y="97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0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7" y="111"/>
                  </a:lnTo>
                  <a:lnTo>
                    <a:pt x="257" y="111"/>
                  </a:lnTo>
                  <a:lnTo>
                    <a:pt x="253" y="114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3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5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8"/>
                  </a:lnTo>
                  <a:lnTo>
                    <a:pt x="253" y="118"/>
                  </a:lnTo>
                  <a:lnTo>
                    <a:pt x="250" y="118"/>
                  </a:lnTo>
                  <a:lnTo>
                    <a:pt x="250" y="118"/>
                  </a:lnTo>
                  <a:lnTo>
                    <a:pt x="253" y="118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0" y="125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0"/>
                  </a:lnTo>
                  <a:lnTo>
                    <a:pt x="241" y="130"/>
                  </a:lnTo>
                  <a:lnTo>
                    <a:pt x="241" y="130"/>
                  </a:lnTo>
                  <a:lnTo>
                    <a:pt x="241" y="133"/>
                  </a:lnTo>
                  <a:lnTo>
                    <a:pt x="239" y="135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4"/>
                  </a:lnTo>
                  <a:lnTo>
                    <a:pt x="241" y="144"/>
                  </a:lnTo>
                  <a:lnTo>
                    <a:pt x="243" y="147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3" y="144"/>
                  </a:lnTo>
                  <a:lnTo>
                    <a:pt x="253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7" y="149"/>
                  </a:lnTo>
                  <a:lnTo>
                    <a:pt x="257" y="151"/>
                  </a:lnTo>
                  <a:lnTo>
                    <a:pt x="257" y="154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55" y="149"/>
                  </a:lnTo>
                  <a:lnTo>
                    <a:pt x="255" y="149"/>
                  </a:lnTo>
                  <a:lnTo>
                    <a:pt x="253" y="147"/>
                  </a:lnTo>
                  <a:lnTo>
                    <a:pt x="253" y="147"/>
                  </a:lnTo>
                  <a:lnTo>
                    <a:pt x="250" y="149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0" y="151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8" y="149"/>
                  </a:lnTo>
                  <a:lnTo>
                    <a:pt x="248" y="149"/>
                  </a:lnTo>
                  <a:lnTo>
                    <a:pt x="248" y="147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36" y="154"/>
                  </a:lnTo>
                  <a:lnTo>
                    <a:pt x="236" y="156"/>
                  </a:lnTo>
                  <a:lnTo>
                    <a:pt x="236" y="156"/>
                  </a:lnTo>
                  <a:lnTo>
                    <a:pt x="231" y="163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70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66"/>
                  </a:lnTo>
                  <a:lnTo>
                    <a:pt x="224" y="163"/>
                  </a:lnTo>
                  <a:lnTo>
                    <a:pt x="227" y="163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0" y="156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17" y="163"/>
                  </a:lnTo>
                  <a:lnTo>
                    <a:pt x="215" y="166"/>
                  </a:lnTo>
                  <a:lnTo>
                    <a:pt x="215" y="168"/>
                  </a:lnTo>
                  <a:lnTo>
                    <a:pt x="212" y="170"/>
                  </a:lnTo>
                  <a:lnTo>
                    <a:pt x="210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2" y="192"/>
                  </a:lnTo>
                  <a:lnTo>
                    <a:pt x="212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4"/>
                  </a:lnTo>
                  <a:lnTo>
                    <a:pt x="205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1" y="196"/>
                  </a:lnTo>
                  <a:lnTo>
                    <a:pt x="201" y="196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5" y="189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5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1" y="185"/>
                  </a:lnTo>
                  <a:lnTo>
                    <a:pt x="186" y="187"/>
                  </a:lnTo>
                  <a:lnTo>
                    <a:pt x="184" y="189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4" y="189"/>
                  </a:lnTo>
                  <a:lnTo>
                    <a:pt x="184" y="192"/>
                  </a:lnTo>
                  <a:lnTo>
                    <a:pt x="184" y="192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7" y="194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2" y="196"/>
                  </a:lnTo>
                  <a:lnTo>
                    <a:pt x="170" y="199"/>
                  </a:lnTo>
                  <a:lnTo>
                    <a:pt x="168" y="201"/>
                  </a:lnTo>
                  <a:lnTo>
                    <a:pt x="168" y="204"/>
                  </a:lnTo>
                  <a:lnTo>
                    <a:pt x="165" y="204"/>
                  </a:lnTo>
                  <a:lnTo>
                    <a:pt x="165" y="206"/>
                  </a:lnTo>
                  <a:lnTo>
                    <a:pt x="165" y="206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5" y="218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2" y="220"/>
                  </a:lnTo>
                  <a:lnTo>
                    <a:pt x="172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20"/>
                  </a:lnTo>
                  <a:lnTo>
                    <a:pt x="170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2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3" y="211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3" y="208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11"/>
                  </a:lnTo>
                  <a:lnTo>
                    <a:pt x="149" y="211"/>
                  </a:lnTo>
                  <a:lnTo>
                    <a:pt x="149" y="213"/>
                  </a:lnTo>
                  <a:lnTo>
                    <a:pt x="151" y="213"/>
                  </a:lnTo>
                  <a:lnTo>
                    <a:pt x="151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6" y="215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6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39" y="213"/>
                  </a:lnTo>
                  <a:lnTo>
                    <a:pt x="139" y="213"/>
                  </a:lnTo>
                  <a:lnTo>
                    <a:pt x="137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7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27" y="220"/>
                  </a:lnTo>
                  <a:lnTo>
                    <a:pt x="127" y="222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27"/>
                  </a:lnTo>
                  <a:lnTo>
                    <a:pt x="111" y="227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99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2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89" y="232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6" y="258"/>
                  </a:lnTo>
                  <a:lnTo>
                    <a:pt x="66" y="260"/>
                  </a:lnTo>
                  <a:lnTo>
                    <a:pt x="66" y="263"/>
                  </a:lnTo>
                  <a:lnTo>
                    <a:pt x="63" y="263"/>
                  </a:lnTo>
                  <a:lnTo>
                    <a:pt x="61" y="265"/>
                  </a:lnTo>
                  <a:lnTo>
                    <a:pt x="59" y="267"/>
                  </a:lnTo>
                  <a:lnTo>
                    <a:pt x="59" y="270"/>
                  </a:lnTo>
                  <a:lnTo>
                    <a:pt x="59" y="272"/>
                  </a:lnTo>
                  <a:lnTo>
                    <a:pt x="56" y="272"/>
                  </a:lnTo>
                  <a:lnTo>
                    <a:pt x="56" y="272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2" y="282"/>
                  </a:lnTo>
                  <a:lnTo>
                    <a:pt x="52" y="284"/>
                  </a:lnTo>
                  <a:lnTo>
                    <a:pt x="49" y="284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2" y="298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8"/>
                  </a:lnTo>
                  <a:lnTo>
                    <a:pt x="40" y="303"/>
                  </a:lnTo>
                  <a:lnTo>
                    <a:pt x="37" y="305"/>
                  </a:lnTo>
                  <a:lnTo>
                    <a:pt x="37" y="308"/>
                  </a:lnTo>
                  <a:lnTo>
                    <a:pt x="37" y="310"/>
                  </a:lnTo>
                  <a:lnTo>
                    <a:pt x="37" y="312"/>
                  </a:lnTo>
                  <a:lnTo>
                    <a:pt x="42" y="317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4" y="322"/>
                  </a:lnTo>
                  <a:lnTo>
                    <a:pt x="42" y="324"/>
                  </a:lnTo>
                  <a:lnTo>
                    <a:pt x="42" y="331"/>
                  </a:lnTo>
                  <a:lnTo>
                    <a:pt x="42" y="334"/>
                  </a:lnTo>
                  <a:lnTo>
                    <a:pt x="44" y="346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47" y="362"/>
                  </a:lnTo>
                  <a:lnTo>
                    <a:pt x="52" y="369"/>
                  </a:lnTo>
                  <a:lnTo>
                    <a:pt x="54" y="376"/>
                  </a:lnTo>
                  <a:lnTo>
                    <a:pt x="56" y="379"/>
                  </a:lnTo>
                  <a:lnTo>
                    <a:pt x="56" y="381"/>
                  </a:lnTo>
                  <a:lnTo>
                    <a:pt x="56" y="381"/>
                  </a:lnTo>
                  <a:lnTo>
                    <a:pt x="56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6"/>
                  </a:lnTo>
                  <a:lnTo>
                    <a:pt x="54" y="388"/>
                  </a:lnTo>
                  <a:lnTo>
                    <a:pt x="54" y="391"/>
                  </a:lnTo>
                  <a:lnTo>
                    <a:pt x="54" y="393"/>
                  </a:lnTo>
                  <a:lnTo>
                    <a:pt x="54" y="395"/>
                  </a:lnTo>
                  <a:lnTo>
                    <a:pt x="54" y="398"/>
                  </a:lnTo>
                  <a:lnTo>
                    <a:pt x="61" y="402"/>
                  </a:lnTo>
                  <a:lnTo>
                    <a:pt x="61" y="405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3" y="409"/>
                  </a:lnTo>
                  <a:lnTo>
                    <a:pt x="66" y="412"/>
                  </a:lnTo>
                  <a:lnTo>
                    <a:pt x="66" y="414"/>
                  </a:lnTo>
                  <a:lnTo>
                    <a:pt x="68" y="417"/>
                  </a:lnTo>
                  <a:lnTo>
                    <a:pt x="68" y="419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8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40"/>
                  </a:lnTo>
                  <a:lnTo>
                    <a:pt x="66" y="440"/>
                  </a:lnTo>
                  <a:lnTo>
                    <a:pt x="68" y="443"/>
                  </a:lnTo>
                  <a:lnTo>
                    <a:pt x="68" y="445"/>
                  </a:lnTo>
                  <a:lnTo>
                    <a:pt x="68" y="445"/>
                  </a:lnTo>
                  <a:lnTo>
                    <a:pt x="66" y="447"/>
                  </a:lnTo>
                  <a:lnTo>
                    <a:pt x="66" y="450"/>
                  </a:lnTo>
                  <a:lnTo>
                    <a:pt x="63" y="452"/>
                  </a:lnTo>
                  <a:lnTo>
                    <a:pt x="61" y="454"/>
                  </a:lnTo>
                  <a:lnTo>
                    <a:pt x="59" y="457"/>
                  </a:lnTo>
                  <a:lnTo>
                    <a:pt x="56" y="464"/>
                  </a:lnTo>
                  <a:lnTo>
                    <a:pt x="54" y="466"/>
                  </a:lnTo>
                  <a:lnTo>
                    <a:pt x="56" y="469"/>
                  </a:lnTo>
                  <a:lnTo>
                    <a:pt x="54" y="469"/>
                  </a:lnTo>
                  <a:lnTo>
                    <a:pt x="52" y="471"/>
                  </a:lnTo>
                  <a:lnTo>
                    <a:pt x="52" y="471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6"/>
                  </a:lnTo>
                  <a:lnTo>
                    <a:pt x="47" y="478"/>
                  </a:lnTo>
                  <a:lnTo>
                    <a:pt x="47" y="480"/>
                  </a:lnTo>
                  <a:lnTo>
                    <a:pt x="47" y="483"/>
                  </a:lnTo>
                  <a:lnTo>
                    <a:pt x="44" y="488"/>
                  </a:lnTo>
                  <a:lnTo>
                    <a:pt x="42" y="488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37" y="497"/>
                  </a:lnTo>
                  <a:lnTo>
                    <a:pt x="35" y="506"/>
                  </a:lnTo>
                  <a:lnTo>
                    <a:pt x="33" y="514"/>
                  </a:lnTo>
                  <a:lnTo>
                    <a:pt x="33" y="514"/>
                  </a:lnTo>
                  <a:lnTo>
                    <a:pt x="33" y="516"/>
                  </a:lnTo>
                  <a:lnTo>
                    <a:pt x="30" y="518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3" y="518"/>
                  </a:lnTo>
                  <a:lnTo>
                    <a:pt x="18" y="518"/>
                  </a:lnTo>
                  <a:lnTo>
                    <a:pt x="18" y="518"/>
                  </a:lnTo>
                  <a:lnTo>
                    <a:pt x="18" y="521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4" y="525"/>
                  </a:lnTo>
                  <a:lnTo>
                    <a:pt x="14" y="525"/>
                  </a:lnTo>
                  <a:lnTo>
                    <a:pt x="14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7" y="547"/>
                  </a:lnTo>
                  <a:lnTo>
                    <a:pt x="7" y="547"/>
                  </a:lnTo>
                  <a:lnTo>
                    <a:pt x="7" y="549"/>
                  </a:lnTo>
                  <a:lnTo>
                    <a:pt x="7" y="551"/>
                  </a:lnTo>
                  <a:lnTo>
                    <a:pt x="7" y="554"/>
                  </a:lnTo>
                  <a:lnTo>
                    <a:pt x="4" y="556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2" y="556"/>
                  </a:lnTo>
                  <a:lnTo>
                    <a:pt x="2" y="556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3"/>
                  </a:lnTo>
                  <a:lnTo>
                    <a:pt x="2" y="568"/>
                  </a:lnTo>
                  <a:lnTo>
                    <a:pt x="2" y="570"/>
                  </a:lnTo>
                  <a:lnTo>
                    <a:pt x="4" y="570"/>
                  </a:lnTo>
                  <a:lnTo>
                    <a:pt x="4" y="570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0" y="573"/>
                  </a:lnTo>
                  <a:lnTo>
                    <a:pt x="0" y="575"/>
                  </a:lnTo>
                  <a:lnTo>
                    <a:pt x="0" y="577"/>
                  </a:lnTo>
                  <a:lnTo>
                    <a:pt x="2" y="577"/>
                  </a:lnTo>
                  <a:lnTo>
                    <a:pt x="2" y="577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2" y="582"/>
                  </a:lnTo>
                  <a:lnTo>
                    <a:pt x="2" y="585"/>
                  </a:lnTo>
                  <a:lnTo>
                    <a:pt x="4" y="589"/>
                  </a:lnTo>
                  <a:lnTo>
                    <a:pt x="4" y="592"/>
                  </a:lnTo>
                  <a:lnTo>
                    <a:pt x="4" y="594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9"/>
                  </a:lnTo>
                  <a:lnTo>
                    <a:pt x="7" y="601"/>
                  </a:lnTo>
                  <a:lnTo>
                    <a:pt x="7" y="604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9" y="611"/>
                  </a:lnTo>
                  <a:lnTo>
                    <a:pt x="9" y="613"/>
                  </a:lnTo>
                  <a:lnTo>
                    <a:pt x="11" y="613"/>
                  </a:lnTo>
                  <a:lnTo>
                    <a:pt x="11" y="615"/>
                  </a:lnTo>
                  <a:lnTo>
                    <a:pt x="14" y="615"/>
                  </a:lnTo>
                  <a:lnTo>
                    <a:pt x="14" y="618"/>
                  </a:lnTo>
                  <a:lnTo>
                    <a:pt x="14" y="618"/>
                  </a:lnTo>
                  <a:lnTo>
                    <a:pt x="18" y="620"/>
                  </a:lnTo>
                  <a:lnTo>
                    <a:pt x="18" y="622"/>
                  </a:lnTo>
                  <a:lnTo>
                    <a:pt x="21" y="625"/>
                  </a:lnTo>
                  <a:lnTo>
                    <a:pt x="21" y="630"/>
                  </a:lnTo>
                  <a:lnTo>
                    <a:pt x="21" y="634"/>
                  </a:lnTo>
                  <a:lnTo>
                    <a:pt x="21" y="637"/>
                  </a:lnTo>
                  <a:lnTo>
                    <a:pt x="21" y="637"/>
                  </a:lnTo>
                  <a:lnTo>
                    <a:pt x="21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6" y="641"/>
                  </a:lnTo>
                  <a:lnTo>
                    <a:pt x="26" y="641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8"/>
                  </a:lnTo>
                  <a:lnTo>
                    <a:pt x="28" y="648"/>
                  </a:lnTo>
                  <a:lnTo>
                    <a:pt x="28" y="651"/>
                  </a:lnTo>
                  <a:lnTo>
                    <a:pt x="28" y="651"/>
                  </a:lnTo>
                  <a:lnTo>
                    <a:pt x="28" y="653"/>
                  </a:lnTo>
                  <a:lnTo>
                    <a:pt x="23" y="653"/>
                  </a:lnTo>
                  <a:lnTo>
                    <a:pt x="23" y="656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63"/>
                  </a:lnTo>
                  <a:lnTo>
                    <a:pt x="23" y="663"/>
                  </a:lnTo>
                  <a:lnTo>
                    <a:pt x="23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2"/>
                  </a:lnTo>
                  <a:lnTo>
                    <a:pt x="23" y="677"/>
                  </a:lnTo>
                  <a:lnTo>
                    <a:pt x="23" y="686"/>
                  </a:lnTo>
                  <a:lnTo>
                    <a:pt x="23" y="696"/>
                  </a:lnTo>
                  <a:lnTo>
                    <a:pt x="26" y="701"/>
                  </a:lnTo>
                  <a:lnTo>
                    <a:pt x="28" y="701"/>
                  </a:lnTo>
                  <a:lnTo>
                    <a:pt x="30" y="703"/>
                  </a:lnTo>
                  <a:lnTo>
                    <a:pt x="33" y="705"/>
                  </a:lnTo>
                  <a:lnTo>
                    <a:pt x="33" y="705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7" y="710"/>
                  </a:lnTo>
                  <a:lnTo>
                    <a:pt x="37" y="712"/>
                  </a:lnTo>
                  <a:lnTo>
                    <a:pt x="37" y="715"/>
                  </a:lnTo>
                  <a:lnTo>
                    <a:pt x="37" y="719"/>
                  </a:lnTo>
                  <a:lnTo>
                    <a:pt x="37" y="722"/>
                  </a:lnTo>
                  <a:lnTo>
                    <a:pt x="42" y="727"/>
                  </a:lnTo>
                  <a:lnTo>
                    <a:pt x="42" y="729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7" y="738"/>
                  </a:lnTo>
                  <a:lnTo>
                    <a:pt x="49" y="738"/>
                  </a:lnTo>
                  <a:lnTo>
                    <a:pt x="49" y="738"/>
                  </a:lnTo>
                  <a:lnTo>
                    <a:pt x="52" y="738"/>
                  </a:lnTo>
                  <a:lnTo>
                    <a:pt x="54" y="741"/>
                  </a:lnTo>
                  <a:lnTo>
                    <a:pt x="56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61" y="743"/>
                  </a:lnTo>
                  <a:lnTo>
                    <a:pt x="61" y="746"/>
                  </a:lnTo>
                  <a:lnTo>
                    <a:pt x="63" y="746"/>
                  </a:lnTo>
                  <a:lnTo>
                    <a:pt x="63" y="746"/>
                  </a:lnTo>
                  <a:lnTo>
                    <a:pt x="63" y="748"/>
                  </a:lnTo>
                  <a:lnTo>
                    <a:pt x="63" y="748"/>
                  </a:lnTo>
                  <a:lnTo>
                    <a:pt x="61" y="748"/>
                  </a:lnTo>
                  <a:lnTo>
                    <a:pt x="61" y="746"/>
                  </a:lnTo>
                  <a:lnTo>
                    <a:pt x="59" y="746"/>
                  </a:lnTo>
                  <a:lnTo>
                    <a:pt x="59" y="743"/>
                  </a:lnTo>
                  <a:lnTo>
                    <a:pt x="56" y="743"/>
                  </a:lnTo>
                  <a:lnTo>
                    <a:pt x="59" y="746"/>
                  </a:lnTo>
                  <a:lnTo>
                    <a:pt x="59" y="748"/>
                  </a:lnTo>
                  <a:lnTo>
                    <a:pt x="61" y="748"/>
                  </a:lnTo>
                  <a:lnTo>
                    <a:pt x="61" y="750"/>
                  </a:lnTo>
                  <a:lnTo>
                    <a:pt x="68" y="750"/>
                  </a:lnTo>
                  <a:lnTo>
                    <a:pt x="75" y="753"/>
                  </a:lnTo>
                  <a:lnTo>
                    <a:pt x="80" y="753"/>
                  </a:lnTo>
                  <a:lnTo>
                    <a:pt x="82" y="753"/>
                  </a:lnTo>
                  <a:lnTo>
                    <a:pt x="87" y="755"/>
                  </a:lnTo>
                  <a:lnTo>
                    <a:pt x="89" y="757"/>
                  </a:lnTo>
                  <a:lnTo>
                    <a:pt x="92" y="757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94" y="762"/>
                  </a:lnTo>
                  <a:lnTo>
                    <a:pt x="99" y="764"/>
                  </a:lnTo>
                  <a:lnTo>
                    <a:pt x="101" y="764"/>
                  </a:lnTo>
                  <a:lnTo>
                    <a:pt x="101" y="767"/>
                  </a:lnTo>
                  <a:lnTo>
                    <a:pt x="101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6" y="769"/>
                  </a:lnTo>
                  <a:lnTo>
                    <a:pt x="106" y="769"/>
                  </a:lnTo>
                  <a:lnTo>
                    <a:pt x="123" y="769"/>
                  </a:lnTo>
                  <a:lnTo>
                    <a:pt x="125" y="767"/>
                  </a:lnTo>
                  <a:lnTo>
                    <a:pt x="127" y="764"/>
                  </a:lnTo>
                  <a:lnTo>
                    <a:pt x="130" y="764"/>
                  </a:lnTo>
                  <a:lnTo>
                    <a:pt x="130" y="764"/>
                  </a:lnTo>
                  <a:lnTo>
                    <a:pt x="132" y="764"/>
                  </a:lnTo>
                  <a:lnTo>
                    <a:pt x="137" y="757"/>
                  </a:lnTo>
                  <a:lnTo>
                    <a:pt x="144" y="755"/>
                  </a:lnTo>
                  <a:lnTo>
                    <a:pt x="151" y="750"/>
                  </a:lnTo>
                  <a:lnTo>
                    <a:pt x="160" y="746"/>
                  </a:lnTo>
                  <a:lnTo>
                    <a:pt x="170" y="743"/>
                  </a:lnTo>
                  <a:lnTo>
                    <a:pt x="175" y="743"/>
                  </a:lnTo>
                  <a:lnTo>
                    <a:pt x="182" y="746"/>
                  </a:lnTo>
                  <a:lnTo>
                    <a:pt x="182" y="746"/>
                  </a:lnTo>
                  <a:lnTo>
                    <a:pt x="184" y="746"/>
                  </a:lnTo>
                  <a:lnTo>
                    <a:pt x="186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91" y="743"/>
                  </a:lnTo>
                  <a:lnTo>
                    <a:pt x="191" y="741"/>
                  </a:lnTo>
                  <a:lnTo>
                    <a:pt x="191" y="741"/>
                  </a:lnTo>
                  <a:lnTo>
                    <a:pt x="194" y="741"/>
                  </a:lnTo>
                  <a:lnTo>
                    <a:pt x="194" y="741"/>
                  </a:lnTo>
                  <a:lnTo>
                    <a:pt x="196" y="738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8"/>
                  </a:lnTo>
                  <a:lnTo>
                    <a:pt x="201" y="738"/>
                  </a:lnTo>
                  <a:lnTo>
                    <a:pt x="201" y="738"/>
                  </a:lnTo>
                  <a:lnTo>
                    <a:pt x="203" y="736"/>
                  </a:lnTo>
                  <a:lnTo>
                    <a:pt x="205" y="734"/>
                  </a:lnTo>
                  <a:lnTo>
                    <a:pt x="205" y="734"/>
                  </a:lnTo>
                  <a:lnTo>
                    <a:pt x="208" y="734"/>
                  </a:lnTo>
                  <a:lnTo>
                    <a:pt x="208" y="731"/>
                  </a:lnTo>
                  <a:lnTo>
                    <a:pt x="208" y="731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7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31"/>
                  </a:lnTo>
                  <a:lnTo>
                    <a:pt x="210" y="729"/>
                  </a:lnTo>
                  <a:lnTo>
                    <a:pt x="210" y="724"/>
                  </a:lnTo>
                  <a:lnTo>
                    <a:pt x="210" y="724"/>
                  </a:lnTo>
                  <a:lnTo>
                    <a:pt x="212" y="722"/>
                  </a:lnTo>
                  <a:lnTo>
                    <a:pt x="212" y="719"/>
                  </a:lnTo>
                  <a:lnTo>
                    <a:pt x="212" y="719"/>
                  </a:lnTo>
                  <a:lnTo>
                    <a:pt x="212" y="717"/>
                  </a:lnTo>
                  <a:lnTo>
                    <a:pt x="215" y="715"/>
                  </a:lnTo>
                  <a:lnTo>
                    <a:pt x="220" y="705"/>
                  </a:lnTo>
                  <a:lnTo>
                    <a:pt x="220" y="696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4" y="684"/>
                  </a:lnTo>
                  <a:lnTo>
                    <a:pt x="224" y="684"/>
                  </a:lnTo>
                  <a:lnTo>
                    <a:pt x="227" y="682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7"/>
                  </a:lnTo>
                  <a:lnTo>
                    <a:pt x="229" y="677"/>
                  </a:lnTo>
                  <a:lnTo>
                    <a:pt x="229" y="677"/>
                  </a:lnTo>
                  <a:lnTo>
                    <a:pt x="229" y="675"/>
                  </a:lnTo>
                  <a:lnTo>
                    <a:pt x="231" y="667"/>
                  </a:lnTo>
                  <a:lnTo>
                    <a:pt x="236" y="656"/>
                  </a:lnTo>
                  <a:lnTo>
                    <a:pt x="236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6" y="653"/>
                  </a:lnTo>
                  <a:lnTo>
                    <a:pt x="241" y="632"/>
                  </a:lnTo>
                  <a:lnTo>
                    <a:pt x="243" y="625"/>
                  </a:lnTo>
                  <a:lnTo>
                    <a:pt x="246" y="618"/>
                  </a:lnTo>
                  <a:lnTo>
                    <a:pt x="246" y="613"/>
                  </a:lnTo>
                  <a:lnTo>
                    <a:pt x="248" y="606"/>
                  </a:lnTo>
                  <a:lnTo>
                    <a:pt x="248" y="604"/>
                  </a:lnTo>
                  <a:lnTo>
                    <a:pt x="250" y="587"/>
                  </a:lnTo>
                  <a:lnTo>
                    <a:pt x="253" y="585"/>
                  </a:lnTo>
                  <a:lnTo>
                    <a:pt x="253" y="580"/>
                  </a:lnTo>
                  <a:lnTo>
                    <a:pt x="260" y="566"/>
                  </a:lnTo>
                  <a:lnTo>
                    <a:pt x="267" y="549"/>
                  </a:lnTo>
                  <a:lnTo>
                    <a:pt x="274" y="528"/>
                  </a:lnTo>
                  <a:lnTo>
                    <a:pt x="274" y="525"/>
                  </a:lnTo>
                  <a:lnTo>
                    <a:pt x="274" y="523"/>
                  </a:lnTo>
                  <a:lnTo>
                    <a:pt x="276" y="518"/>
                  </a:lnTo>
                  <a:lnTo>
                    <a:pt x="276" y="516"/>
                  </a:lnTo>
                  <a:lnTo>
                    <a:pt x="276" y="516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81" y="504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499"/>
                  </a:lnTo>
                  <a:lnTo>
                    <a:pt x="281" y="499"/>
                  </a:lnTo>
                  <a:lnTo>
                    <a:pt x="286" y="478"/>
                  </a:lnTo>
                  <a:lnTo>
                    <a:pt x="288" y="471"/>
                  </a:lnTo>
                  <a:lnTo>
                    <a:pt x="291" y="466"/>
                  </a:lnTo>
                  <a:lnTo>
                    <a:pt x="293" y="457"/>
                  </a:lnTo>
                  <a:lnTo>
                    <a:pt x="298" y="450"/>
                  </a:lnTo>
                  <a:lnTo>
                    <a:pt x="298" y="447"/>
                  </a:lnTo>
                  <a:lnTo>
                    <a:pt x="298" y="447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300" y="440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2" y="428"/>
                  </a:lnTo>
                  <a:lnTo>
                    <a:pt x="307" y="412"/>
                  </a:lnTo>
                  <a:lnTo>
                    <a:pt x="314" y="393"/>
                  </a:lnTo>
                  <a:lnTo>
                    <a:pt x="314" y="391"/>
                  </a:lnTo>
                  <a:lnTo>
                    <a:pt x="319" y="381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8" y="357"/>
                  </a:lnTo>
                  <a:lnTo>
                    <a:pt x="328" y="357"/>
                  </a:lnTo>
                  <a:lnTo>
                    <a:pt x="328" y="346"/>
                  </a:lnTo>
                  <a:lnTo>
                    <a:pt x="331" y="343"/>
                  </a:lnTo>
                  <a:lnTo>
                    <a:pt x="331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38"/>
                  </a:lnTo>
                  <a:lnTo>
                    <a:pt x="331" y="338"/>
                  </a:lnTo>
                  <a:lnTo>
                    <a:pt x="333" y="329"/>
                  </a:lnTo>
                  <a:lnTo>
                    <a:pt x="336" y="322"/>
                  </a:lnTo>
                  <a:lnTo>
                    <a:pt x="336" y="320"/>
                  </a:lnTo>
                  <a:lnTo>
                    <a:pt x="336" y="315"/>
                  </a:lnTo>
                  <a:lnTo>
                    <a:pt x="333" y="301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3" y="293"/>
                  </a:lnTo>
                  <a:lnTo>
                    <a:pt x="336" y="289"/>
                  </a:lnTo>
                  <a:lnTo>
                    <a:pt x="338" y="282"/>
                  </a:lnTo>
                  <a:lnTo>
                    <a:pt x="340" y="275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5" y="272"/>
                  </a:lnTo>
                  <a:lnTo>
                    <a:pt x="347" y="270"/>
                  </a:lnTo>
                  <a:lnTo>
                    <a:pt x="350" y="270"/>
                  </a:lnTo>
                  <a:lnTo>
                    <a:pt x="352" y="270"/>
                  </a:lnTo>
                  <a:lnTo>
                    <a:pt x="354" y="270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5"/>
                  </a:lnTo>
                  <a:lnTo>
                    <a:pt x="347" y="265"/>
                  </a:lnTo>
                  <a:lnTo>
                    <a:pt x="347" y="263"/>
                  </a:lnTo>
                  <a:lnTo>
                    <a:pt x="350" y="260"/>
                  </a:lnTo>
                  <a:lnTo>
                    <a:pt x="352" y="258"/>
                  </a:lnTo>
                  <a:lnTo>
                    <a:pt x="354" y="253"/>
                  </a:lnTo>
                  <a:lnTo>
                    <a:pt x="354" y="253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2" y="244"/>
                  </a:lnTo>
                  <a:lnTo>
                    <a:pt x="354" y="241"/>
                  </a:lnTo>
                  <a:lnTo>
                    <a:pt x="354" y="237"/>
                  </a:lnTo>
                  <a:lnTo>
                    <a:pt x="354" y="234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47" y="230"/>
                  </a:lnTo>
                  <a:lnTo>
                    <a:pt x="347" y="230"/>
                  </a:lnTo>
                  <a:lnTo>
                    <a:pt x="345" y="227"/>
                  </a:lnTo>
                  <a:lnTo>
                    <a:pt x="345" y="225"/>
                  </a:lnTo>
                  <a:lnTo>
                    <a:pt x="345" y="225"/>
                  </a:lnTo>
                  <a:lnTo>
                    <a:pt x="345" y="222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5"/>
                  </a:lnTo>
                  <a:lnTo>
                    <a:pt x="347" y="213"/>
                  </a:lnTo>
                  <a:lnTo>
                    <a:pt x="347" y="211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5" y="204"/>
                  </a:lnTo>
                  <a:lnTo>
                    <a:pt x="345" y="204"/>
                  </a:lnTo>
                  <a:lnTo>
                    <a:pt x="345" y="201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7" y="194"/>
                  </a:lnTo>
                  <a:lnTo>
                    <a:pt x="347" y="192"/>
                  </a:lnTo>
                  <a:lnTo>
                    <a:pt x="350" y="192"/>
                  </a:lnTo>
                  <a:lnTo>
                    <a:pt x="352" y="192"/>
                  </a:lnTo>
                  <a:lnTo>
                    <a:pt x="354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6"/>
                  </a:lnTo>
                  <a:lnTo>
                    <a:pt x="357" y="196"/>
                  </a:lnTo>
                  <a:lnTo>
                    <a:pt x="357" y="199"/>
                  </a:lnTo>
                  <a:lnTo>
                    <a:pt x="357" y="199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62" y="201"/>
                  </a:lnTo>
                  <a:lnTo>
                    <a:pt x="362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3"/>
                  </a:lnTo>
                  <a:lnTo>
                    <a:pt x="364" y="215"/>
                  </a:lnTo>
                  <a:lnTo>
                    <a:pt x="366" y="215"/>
                  </a:lnTo>
                  <a:lnTo>
                    <a:pt x="369" y="218"/>
                  </a:lnTo>
                  <a:lnTo>
                    <a:pt x="369" y="218"/>
                  </a:lnTo>
                  <a:lnTo>
                    <a:pt x="371" y="220"/>
                  </a:lnTo>
                  <a:lnTo>
                    <a:pt x="371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6" y="220"/>
                  </a:lnTo>
                  <a:lnTo>
                    <a:pt x="376" y="220"/>
                  </a:lnTo>
                  <a:lnTo>
                    <a:pt x="376" y="218"/>
                  </a:lnTo>
                  <a:lnTo>
                    <a:pt x="380" y="213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5" y="201"/>
                  </a:lnTo>
                  <a:lnTo>
                    <a:pt x="385" y="199"/>
                  </a:lnTo>
                  <a:lnTo>
                    <a:pt x="385" y="199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90" y="187"/>
                  </a:lnTo>
                  <a:lnTo>
                    <a:pt x="390" y="185"/>
                  </a:lnTo>
                  <a:lnTo>
                    <a:pt x="390" y="185"/>
                  </a:lnTo>
                  <a:lnTo>
                    <a:pt x="390" y="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6023722" y="4543828"/>
              <a:ext cx="288083" cy="276885"/>
            </a:xfrm>
            <a:custGeom>
              <a:avLst/>
              <a:gdLst>
                <a:gd name="T0" fmla="*/ 840 w 849"/>
                <a:gd name="T1" fmla="*/ 78 h 816"/>
                <a:gd name="T2" fmla="*/ 825 w 849"/>
                <a:gd name="T3" fmla="*/ 73 h 816"/>
                <a:gd name="T4" fmla="*/ 785 w 849"/>
                <a:gd name="T5" fmla="*/ 71 h 816"/>
                <a:gd name="T6" fmla="*/ 752 w 849"/>
                <a:gd name="T7" fmla="*/ 62 h 816"/>
                <a:gd name="T8" fmla="*/ 747 w 849"/>
                <a:gd name="T9" fmla="*/ 62 h 816"/>
                <a:gd name="T10" fmla="*/ 740 w 849"/>
                <a:gd name="T11" fmla="*/ 47 h 816"/>
                <a:gd name="T12" fmla="*/ 738 w 849"/>
                <a:gd name="T13" fmla="*/ 38 h 816"/>
                <a:gd name="T14" fmla="*/ 731 w 849"/>
                <a:gd name="T15" fmla="*/ 33 h 816"/>
                <a:gd name="T16" fmla="*/ 705 w 849"/>
                <a:gd name="T17" fmla="*/ 24 h 816"/>
                <a:gd name="T18" fmla="*/ 688 w 849"/>
                <a:gd name="T19" fmla="*/ 17 h 816"/>
                <a:gd name="T20" fmla="*/ 665 w 849"/>
                <a:gd name="T21" fmla="*/ 14 h 816"/>
                <a:gd name="T22" fmla="*/ 624 w 849"/>
                <a:gd name="T23" fmla="*/ 31 h 816"/>
                <a:gd name="T24" fmla="*/ 577 w 849"/>
                <a:gd name="T25" fmla="*/ 64 h 816"/>
                <a:gd name="T26" fmla="*/ 570 w 849"/>
                <a:gd name="T27" fmla="*/ 90 h 816"/>
                <a:gd name="T28" fmla="*/ 579 w 849"/>
                <a:gd name="T29" fmla="*/ 118 h 816"/>
                <a:gd name="T30" fmla="*/ 568 w 849"/>
                <a:gd name="T31" fmla="*/ 156 h 816"/>
                <a:gd name="T32" fmla="*/ 527 w 849"/>
                <a:gd name="T33" fmla="*/ 182 h 816"/>
                <a:gd name="T34" fmla="*/ 485 w 849"/>
                <a:gd name="T35" fmla="*/ 159 h 816"/>
                <a:gd name="T36" fmla="*/ 454 w 849"/>
                <a:gd name="T37" fmla="*/ 142 h 816"/>
                <a:gd name="T38" fmla="*/ 430 w 849"/>
                <a:gd name="T39" fmla="*/ 133 h 816"/>
                <a:gd name="T40" fmla="*/ 333 w 849"/>
                <a:gd name="T41" fmla="*/ 97 h 816"/>
                <a:gd name="T42" fmla="*/ 322 w 849"/>
                <a:gd name="T43" fmla="*/ 59 h 816"/>
                <a:gd name="T44" fmla="*/ 291 w 849"/>
                <a:gd name="T45" fmla="*/ 47 h 816"/>
                <a:gd name="T46" fmla="*/ 265 w 849"/>
                <a:gd name="T47" fmla="*/ 31 h 816"/>
                <a:gd name="T48" fmla="*/ 229 w 849"/>
                <a:gd name="T49" fmla="*/ 24 h 816"/>
                <a:gd name="T50" fmla="*/ 189 w 849"/>
                <a:gd name="T51" fmla="*/ 24 h 816"/>
                <a:gd name="T52" fmla="*/ 130 w 849"/>
                <a:gd name="T53" fmla="*/ 2 h 816"/>
                <a:gd name="T54" fmla="*/ 120 w 849"/>
                <a:gd name="T55" fmla="*/ 0 h 816"/>
                <a:gd name="T56" fmla="*/ 116 w 849"/>
                <a:gd name="T57" fmla="*/ 35 h 816"/>
                <a:gd name="T58" fmla="*/ 85 w 849"/>
                <a:gd name="T59" fmla="*/ 66 h 816"/>
                <a:gd name="T60" fmla="*/ 71 w 849"/>
                <a:gd name="T61" fmla="*/ 78 h 816"/>
                <a:gd name="T62" fmla="*/ 52 w 849"/>
                <a:gd name="T63" fmla="*/ 95 h 816"/>
                <a:gd name="T64" fmla="*/ 52 w 849"/>
                <a:gd name="T65" fmla="*/ 137 h 816"/>
                <a:gd name="T66" fmla="*/ 26 w 849"/>
                <a:gd name="T67" fmla="*/ 177 h 816"/>
                <a:gd name="T68" fmla="*/ 30 w 849"/>
                <a:gd name="T69" fmla="*/ 253 h 816"/>
                <a:gd name="T70" fmla="*/ 30 w 849"/>
                <a:gd name="T71" fmla="*/ 346 h 816"/>
                <a:gd name="T72" fmla="*/ 23 w 849"/>
                <a:gd name="T73" fmla="*/ 362 h 816"/>
                <a:gd name="T74" fmla="*/ 33 w 849"/>
                <a:gd name="T75" fmla="*/ 398 h 816"/>
                <a:gd name="T76" fmla="*/ 9 w 849"/>
                <a:gd name="T77" fmla="*/ 424 h 816"/>
                <a:gd name="T78" fmla="*/ 40 w 849"/>
                <a:gd name="T79" fmla="*/ 483 h 816"/>
                <a:gd name="T80" fmla="*/ 59 w 849"/>
                <a:gd name="T81" fmla="*/ 530 h 816"/>
                <a:gd name="T82" fmla="*/ 120 w 849"/>
                <a:gd name="T83" fmla="*/ 540 h 816"/>
                <a:gd name="T84" fmla="*/ 154 w 849"/>
                <a:gd name="T85" fmla="*/ 589 h 816"/>
                <a:gd name="T86" fmla="*/ 201 w 849"/>
                <a:gd name="T87" fmla="*/ 599 h 816"/>
                <a:gd name="T88" fmla="*/ 255 w 849"/>
                <a:gd name="T89" fmla="*/ 630 h 816"/>
                <a:gd name="T90" fmla="*/ 305 w 849"/>
                <a:gd name="T91" fmla="*/ 615 h 816"/>
                <a:gd name="T92" fmla="*/ 331 w 849"/>
                <a:gd name="T93" fmla="*/ 603 h 816"/>
                <a:gd name="T94" fmla="*/ 359 w 849"/>
                <a:gd name="T95" fmla="*/ 589 h 816"/>
                <a:gd name="T96" fmla="*/ 423 w 849"/>
                <a:gd name="T97" fmla="*/ 625 h 816"/>
                <a:gd name="T98" fmla="*/ 490 w 849"/>
                <a:gd name="T99" fmla="*/ 660 h 816"/>
                <a:gd name="T100" fmla="*/ 549 w 849"/>
                <a:gd name="T101" fmla="*/ 691 h 816"/>
                <a:gd name="T102" fmla="*/ 615 w 849"/>
                <a:gd name="T103" fmla="*/ 727 h 816"/>
                <a:gd name="T104" fmla="*/ 681 w 849"/>
                <a:gd name="T105" fmla="*/ 760 h 816"/>
                <a:gd name="T106" fmla="*/ 747 w 849"/>
                <a:gd name="T107" fmla="*/ 795 h 816"/>
                <a:gd name="T108" fmla="*/ 807 w 849"/>
                <a:gd name="T109" fmla="*/ 788 h 816"/>
                <a:gd name="T110" fmla="*/ 840 w 849"/>
                <a:gd name="T111" fmla="*/ 788 h 816"/>
                <a:gd name="T112" fmla="*/ 840 w 849"/>
                <a:gd name="T113" fmla="*/ 724 h 816"/>
                <a:gd name="T114" fmla="*/ 833 w 849"/>
                <a:gd name="T115" fmla="*/ 227 h 816"/>
                <a:gd name="T116" fmla="*/ 825 w 849"/>
                <a:gd name="T117" fmla="*/ 192 h 816"/>
                <a:gd name="T118" fmla="*/ 835 w 849"/>
                <a:gd name="T119" fmla="*/ 168 h 816"/>
                <a:gd name="T120" fmla="*/ 837 w 849"/>
                <a:gd name="T121" fmla="*/ 140 h 816"/>
                <a:gd name="T122" fmla="*/ 844 w 849"/>
                <a:gd name="T123" fmla="*/ 9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6">
                  <a:moveTo>
                    <a:pt x="849" y="95"/>
                  </a:moveTo>
                  <a:lnTo>
                    <a:pt x="847" y="92"/>
                  </a:lnTo>
                  <a:lnTo>
                    <a:pt x="847" y="92"/>
                  </a:lnTo>
                  <a:lnTo>
                    <a:pt x="844" y="88"/>
                  </a:lnTo>
                  <a:lnTo>
                    <a:pt x="842" y="85"/>
                  </a:lnTo>
                  <a:lnTo>
                    <a:pt x="842" y="85"/>
                  </a:lnTo>
                  <a:lnTo>
                    <a:pt x="842" y="83"/>
                  </a:lnTo>
                  <a:lnTo>
                    <a:pt x="842" y="80"/>
                  </a:lnTo>
                  <a:lnTo>
                    <a:pt x="842" y="78"/>
                  </a:lnTo>
                  <a:lnTo>
                    <a:pt x="840" y="78"/>
                  </a:lnTo>
                  <a:lnTo>
                    <a:pt x="833" y="76"/>
                  </a:lnTo>
                  <a:lnTo>
                    <a:pt x="830" y="76"/>
                  </a:lnTo>
                  <a:lnTo>
                    <a:pt x="830" y="76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1" y="73"/>
                  </a:lnTo>
                  <a:lnTo>
                    <a:pt x="816" y="76"/>
                  </a:lnTo>
                  <a:lnTo>
                    <a:pt x="802" y="76"/>
                  </a:lnTo>
                  <a:lnTo>
                    <a:pt x="792" y="76"/>
                  </a:lnTo>
                  <a:lnTo>
                    <a:pt x="790" y="76"/>
                  </a:lnTo>
                  <a:lnTo>
                    <a:pt x="788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8" y="69"/>
                  </a:lnTo>
                  <a:lnTo>
                    <a:pt x="778" y="66"/>
                  </a:lnTo>
                  <a:lnTo>
                    <a:pt x="769" y="64"/>
                  </a:lnTo>
                  <a:lnTo>
                    <a:pt x="762" y="64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5" y="62"/>
                  </a:lnTo>
                  <a:lnTo>
                    <a:pt x="752" y="62"/>
                  </a:lnTo>
                  <a:lnTo>
                    <a:pt x="750" y="62"/>
                  </a:lnTo>
                  <a:lnTo>
                    <a:pt x="750" y="62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5" y="59"/>
                  </a:lnTo>
                  <a:lnTo>
                    <a:pt x="745" y="59"/>
                  </a:lnTo>
                  <a:lnTo>
                    <a:pt x="745" y="57"/>
                  </a:lnTo>
                  <a:lnTo>
                    <a:pt x="743" y="57"/>
                  </a:lnTo>
                  <a:lnTo>
                    <a:pt x="743" y="57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2"/>
                  </a:lnTo>
                  <a:lnTo>
                    <a:pt x="738" y="47"/>
                  </a:lnTo>
                  <a:lnTo>
                    <a:pt x="740" y="47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47"/>
                  </a:lnTo>
                  <a:lnTo>
                    <a:pt x="743" y="45"/>
                  </a:lnTo>
                  <a:lnTo>
                    <a:pt x="740" y="45"/>
                  </a:lnTo>
                  <a:lnTo>
                    <a:pt x="740" y="43"/>
                  </a:lnTo>
                  <a:lnTo>
                    <a:pt x="740" y="43"/>
                  </a:lnTo>
                  <a:lnTo>
                    <a:pt x="738" y="38"/>
                  </a:lnTo>
                  <a:lnTo>
                    <a:pt x="738" y="38"/>
                  </a:lnTo>
                  <a:lnTo>
                    <a:pt x="740" y="38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38" y="35"/>
                  </a:lnTo>
                  <a:lnTo>
                    <a:pt x="736" y="33"/>
                  </a:lnTo>
                  <a:lnTo>
                    <a:pt x="733" y="33"/>
                  </a:lnTo>
                  <a:lnTo>
                    <a:pt x="733" y="33"/>
                  </a:lnTo>
                  <a:lnTo>
                    <a:pt x="731" y="33"/>
                  </a:lnTo>
                  <a:lnTo>
                    <a:pt x="731" y="33"/>
                  </a:lnTo>
                  <a:lnTo>
                    <a:pt x="728" y="31"/>
                  </a:lnTo>
                  <a:lnTo>
                    <a:pt x="728" y="31"/>
                  </a:lnTo>
                  <a:lnTo>
                    <a:pt x="726" y="31"/>
                  </a:lnTo>
                  <a:lnTo>
                    <a:pt x="724" y="31"/>
                  </a:lnTo>
                  <a:lnTo>
                    <a:pt x="712" y="26"/>
                  </a:lnTo>
                  <a:lnTo>
                    <a:pt x="710" y="26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05" y="24"/>
                  </a:lnTo>
                  <a:lnTo>
                    <a:pt x="700" y="21"/>
                  </a:lnTo>
                  <a:lnTo>
                    <a:pt x="698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74" y="19"/>
                  </a:lnTo>
                  <a:lnTo>
                    <a:pt x="672" y="19"/>
                  </a:lnTo>
                  <a:lnTo>
                    <a:pt x="669" y="17"/>
                  </a:lnTo>
                  <a:lnTo>
                    <a:pt x="667" y="17"/>
                  </a:lnTo>
                  <a:lnTo>
                    <a:pt x="665" y="14"/>
                  </a:lnTo>
                  <a:lnTo>
                    <a:pt x="662" y="17"/>
                  </a:lnTo>
                  <a:lnTo>
                    <a:pt x="660" y="17"/>
                  </a:lnTo>
                  <a:lnTo>
                    <a:pt x="660" y="17"/>
                  </a:lnTo>
                  <a:lnTo>
                    <a:pt x="650" y="24"/>
                  </a:lnTo>
                  <a:lnTo>
                    <a:pt x="648" y="26"/>
                  </a:lnTo>
                  <a:lnTo>
                    <a:pt x="646" y="26"/>
                  </a:lnTo>
                  <a:lnTo>
                    <a:pt x="643" y="26"/>
                  </a:lnTo>
                  <a:lnTo>
                    <a:pt x="631" y="26"/>
                  </a:lnTo>
                  <a:lnTo>
                    <a:pt x="629" y="26"/>
                  </a:lnTo>
                  <a:lnTo>
                    <a:pt x="624" y="31"/>
                  </a:lnTo>
                  <a:lnTo>
                    <a:pt x="615" y="35"/>
                  </a:lnTo>
                  <a:lnTo>
                    <a:pt x="603" y="40"/>
                  </a:lnTo>
                  <a:lnTo>
                    <a:pt x="596" y="47"/>
                  </a:lnTo>
                  <a:lnTo>
                    <a:pt x="596" y="47"/>
                  </a:lnTo>
                  <a:lnTo>
                    <a:pt x="594" y="47"/>
                  </a:lnTo>
                  <a:lnTo>
                    <a:pt x="591" y="50"/>
                  </a:lnTo>
                  <a:lnTo>
                    <a:pt x="591" y="50"/>
                  </a:lnTo>
                  <a:lnTo>
                    <a:pt x="589" y="52"/>
                  </a:lnTo>
                  <a:lnTo>
                    <a:pt x="587" y="54"/>
                  </a:lnTo>
                  <a:lnTo>
                    <a:pt x="577" y="64"/>
                  </a:lnTo>
                  <a:lnTo>
                    <a:pt x="577" y="66"/>
                  </a:lnTo>
                  <a:lnTo>
                    <a:pt x="570" y="76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80"/>
                  </a:lnTo>
                  <a:lnTo>
                    <a:pt x="570" y="80"/>
                  </a:lnTo>
                  <a:lnTo>
                    <a:pt x="570" y="83"/>
                  </a:lnTo>
                  <a:lnTo>
                    <a:pt x="570" y="88"/>
                  </a:lnTo>
                  <a:lnTo>
                    <a:pt x="570" y="90"/>
                  </a:lnTo>
                  <a:lnTo>
                    <a:pt x="570" y="92"/>
                  </a:lnTo>
                  <a:lnTo>
                    <a:pt x="570" y="95"/>
                  </a:lnTo>
                  <a:lnTo>
                    <a:pt x="570" y="97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2"/>
                  </a:lnTo>
                  <a:lnTo>
                    <a:pt x="575" y="114"/>
                  </a:lnTo>
                  <a:lnTo>
                    <a:pt x="575" y="114"/>
                  </a:lnTo>
                  <a:lnTo>
                    <a:pt x="577" y="116"/>
                  </a:lnTo>
                  <a:lnTo>
                    <a:pt x="579" y="118"/>
                  </a:lnTo>
                  <a:lnTo>
                    <a:pt x="579" y="123"/>
                  </a:lnTo>
                  <a:lnTo>
                    <a:pt x="582" y="123"/>
                  </a:lnTo>
                  <a:lnTo>
                    <a:pt x="582" y="133"/>
                  </a:lnTo>
                  <a:lnTo>
                    <a:pt x="582" y="135"/>
                  </a:lnTo>
                  <a:lnTo>
                    <a:pt x="579" y="142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2" y="151"/>
                  </a:lnTo>
                  <a:lnTo>
                    <a:pt x="570" y="154"/>
                  </a:lnTo>
                  <a:lnTo>
                    <a:pt x="568" y="156"/>
                  </a:lnTo>
                  <a:lnTo>
                    <a:pt x="560" y="168"/>
                  </a:lnTo>
                  <a:lnTo>
                    <a:pt x="553" y="173"/>
                  </a:lnTo>
                  <a:lnTo>
                    <a:pt x="551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42" y="180"/>
                  </a:lnTo>
                  <a:lnTo>
                    <a:pt x="537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27" y="182"/>
                  </a:lnTo>
                  <a:lnTo>
                    <a:pt x="523" y="182"/>
                  </a:lnTo>
                  <a:lnTo>
                    <a:pt x="518" y="182"/>
                  </a:lnTo>
                  <a:lnTo>
                    <a:pt x="516" y="182"/>
                  </a:lnTo>
                  <a:lnTo>
                    <a:pt x="508" y="177"/>
                  </a:lnTo>
                  <a:lnTo>
                    <a:pt x="506" y="175"/>
                  </a:lnTo>
                  <a:lnTo>
                    <a:pt x="504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7" y="168"/>
                  </a:lnTo>
                  <a:lnTo>
                    <a:pt x="485" y="159"/>
                  </a:lnTo>
                  <a:lnTo>
                    <a:pt x="480" y="154"/>
                  </a:lnTo>
                  <a:lnTo>
                    <a:pt x="478" y="151"/>
                  </a:lnTo>
                  <a:lnTo>
                    <a:pt x="475" y="151"/>
                  </a:lnTo>
                  <a:lnTo>
                    <a:pt x="468" y="147"/>
                  </a:lnTo>
                  <a:lnTo>
                    <a:pt x="463" y="147"/>
                  </a:lnTo>
                  <a:lnTo>
                    <a:pt x="461" y="147"/>
                  </a:lnTo>
                  <a:lnTo>
                    <a:pt x="461" y="144"/>
                  </a:lnTo>
                  <a:lnTo>
                    <a:pt x="459" y="142"/>
                  </a:lnTo>
                  <a:lnTo>
                    <a:pt x="459" y="142"/>
                  </a:lnTo>
                  <a:lnTo>
                    <a:pt x="454" y="142"/>
                  </a:lnTo>
                  <a:lnTo>
                    <a:pt x="449" y="140"/>
                  </a:lnTo>
                  <a:lnTo>
                    <a:pt x="447" y="137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5" y="135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21" y="130"/>
                  </a:lnTo>
                  <a:lnTo>
                    <a:pt x="409" y="125"/>
                  </a:lnTo>
                  <a:lnTo>
                    <a:pt x="397" y="123"/>
                  </a:lnTo>
                  <a:lnTo>
                    <a:pt x="378" y="123"/>
                  </a:lnTo>
                  <a:lnTo>
                    <a:pt x="362" y="121"/>
                  </a:lnTo>
                  <a:lnTo>
                    <a:pt x="348" y="114"/>
                  </a:lnTo>
                  <a:lnTo>
                    <a:pt x="343" y="111"/>
                  </a:lnTo>
                  <a:lnTo>
                    <a:pt x="340" y="106"/>
                  </a:lnTo>
                  <a:lnTo>
                    <a:pt x="333" y="99"/>
                  </a:lnTo>
                  <a:lnTo>
                    <a:pt x="333" y="97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6" y="71"/>
                  </a:lnTo>
                  <a:lnTo>
                    <a:pt x="326" y="69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4" y="62"/>
                  </a:lnTo>
                  <a:lnTo>
                    <a:pt x="322" y="59"/>
                  </a:lnTo>
                  <a:lnTo>
                    <a:pt x="322" y="57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00" y="47"/>
                  </a:lnTo>
                  <a:lnTo>
                    <a:pt x="291" y="47"/>
                  </a:lnTo>
                  <a:lnTo>
                    <a:pt x="291" y="47"/>
                  </a:lnTo>
                  <a:lnTo>
                    <a:pt x="288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4" y="40"/>
                  </a:lnTo>
                  <a:lnTo>
                    <a:pt x="269" y="35"/>
                  </a:lnTo>
                  <a:lnTo>
                    <a:pt x="267" y="33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53" y="28"/>
                  </a:lnTo>
                  <a:lnTo>
                    <a:pt x="248" y="26"/>
                  </a:lnTo>
                  <a:lnTo>
                    <a:pt x="243" y="26"/>
                  </a:lnTo>
                  <a:lnTo>
                    <a:pt x="241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0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3" y="17"/>
                  </a:lnTo>
                  <a:lnTo>
                    <a:pt x="208" y="17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06" y="19"/>
                  </a:lnTo>
                  <a:lnTo>
                    <a:pt x="203" y="21"/>
                  </a:lnTo>
                  <a:lnTo>
                    <a:pt x="189" y="24"/>
                  </a:lnTo>
                  <a:lnTo>
                    <a:pt x="184" y="26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8" y="19"/>
                  </a:lnTo>
                  <a:lnTo>
                    <a:pt x="154" y="19"/>
                  </a:lnTo>
                  <a:lnTo>
                    <a:pt x="151" y="17"/>
                  </a:lnTo>
                  <a:lnTo>
                    <a:pt x="149" y="14"/>
                  </a:lnTo>
                  <a:lnTo>
                    <a:pt x="137" y="7"/>
                  </a:lnTo>
                  <a:lnTo>
                    <a:pt x="132" y="5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2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8" y="9"/>
                  </a:lnTo>
                  <a:lnTo>
                    <a:pt x="118" y="9"/>
                  </a:lnTo>
                  <a:lnTo>
                    <a:pt x="118" y="14"/>
                  </a:lnTo>
                  <a:lnTo>
                    <a:pt x="116" y="19"/>
                  </a:lnTo>
                  <a:lnTo>
                    <a:pt x="118" y="26"/>
                  </a:lnTo>
                  <a:lnTo>
                    <a:pt x="116" y="31"/>
                  </a:lnTo>
                  <a:lnTo>
                    <a:pt x="116" y="35"/>
                  </a:lnTo>
                  <a:lnTo>
                    <a:pt x="118" y="38"/>
                  </a:lnTo>
                  <a:lnTo>
                    <a:pt x="120" y="40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6" y="52"/>
                  </a:lnTo>
                  <a:lnTo>
                    <a:pt x="101" y="59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3" y="73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68" y="88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1" y="92"/>
                  </a:lnTo>
                  <a:lnTo>
                    <a:pt x="57" y="92"/>
                  </a:lnTo>
                  <a:lnTo>
                    <a:pt x="52" y="95"/>
                  </a:lnTo>
                  <a:lnTo>
                    <a:pt x="49" y="102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23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52" y="135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54" y="142"/>
                  </a:lnTo>
                  <a:lnTo>
                    <a:pt x="54" y="144"/>
                  </a:lnTo>
                  <a:lnTo>
                    <a:pt x="52" y="147"/>
                  </a:lnTo>
                  <a:lnTo>
                    <a:pt x="49" y="154"/>
                  </a:lnTo>
                  <a:lnTo>
                    <a:pt x="45" y="161"/>
                  </a:lnTo>
                  <a:lnTo>
                    <a:pt x="38" y="168"/>
                  </a:lnTo>
                  <a:lnTo>
                    <a:pt x="33" y="177"/>
                  </a:lnTo>
                  <a:lnTo>
                    <a:pt x="30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14" y="185"/>
                  </a:lnTo>
                  <a:lnTo>
                    <a:pt x="0" y="192"/>
                  </a:lnTo>
                  <a:lnTo>
                    <a:pt x="2" y="194"/>
                  </a:lnTo>
                  <a:lnTo>
                    <a:pt x="4" y="199"/>
                  </a:lnTo>
                  <a:lnTo>
                    <a:pt x="7" y="201"/>
                  </a:lnTo>
                  <a:lnTo>
                    <a:pt x="14" y="211"/>
                  </a:lnTo>
                  <a:lnTo>
                    <a:pt x="21" y="222"/>
                  </a:lnTo>
                  <a:lnTo>
                    <a:pt x="26" y="239"/>
                  </a:lnTo>
                  <a:lnTo>
                    <a:pt x="30" y="253"/>
                  </a:lnTo>
                  <a:lnTo>
                    <a:pt x="30" y="263"/>
                  </a:lnTo>
                  <a:lnTo>
                    <a:pt x="30" y="275"/>
                  </a:lnTo>
                  <a:lnTo>
                    <a:pt x="30" y="284"/>
                  </a:lnTo>
                  <a:lnTo>
                    <a:pt x="26" y="305"/>
                  </a:lnTo>
                  <a:lnTo>
                    <a:pt x="28" y="308"/>
                  </a:lnTo>
                  <a:lnTo>
                    <a:pt x="35" y="329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0" y="343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8" y="350"/>
                  </a:lnTo>
                  <a:lnTo>
                    <a:pt x="28" y="350"/>
                  </a:lnTo>
                  <a:lnTo>
                    <a:pt x="28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60"/>
                  </a:lnTo>
                  <a:lnTo>
                    <a:pt x="23" y="362"/>
                  </a:lnTo>
                  <a:lnTo>
                    <a:pt x="23" y="362"/>
                  </a:lnTo>
                  <a:lnTo>
                    <a:pt x="23" y="364"/>
                  </a:lnTo>
                  <a:lnTo>
                    <a:pt x="28" y="379"/>
                  </a:lnTo>
                  <a:lnTo>
                    <a:pt x="30" y="38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3" y="388"/>
                  </a:lnTo>
                  <a:lnTo>
                    <a:pt x="33" y="390"/>
                  </a:lnTo>
                  <a:lnTo>
                    <a:pt x="33" y="390"/>
                  </a:lnTo>
                  <a:lnTo>
                    <a:pt x="33" y="398"/>
                  </a:lnTo>
                  <a:lnTo>
                    <a:pt x="33" y="400"/>
                  </a:lnTo>
                  <a:lnTo>
                    <a:pt x="33" y="400"/>
                  </a:lnTo>
                  <a:lnTo>
                    <a:pt x="33" y="402"/>
                  </a:lnTo>
                  <a:lnTo>
                    <a:pt x="30" y="409"/>
                  </a:lnTo>
                  <a:lnTo>
                    <a:pt x="30" y="412"/>
                  </a:lnTo>
                  <a:lnTo>
                    <a:pt x="12" y="419"/>
                  </a:lnTo>
                  <a:lnTo>
                    <a:pt x="12" y="421"/>
                  </a:lnTo>
                  <a:lnTo>
                    <a:pt x="12" y="421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7" y="426"/>
                  </a:lnTo>
                  <a:lnTo>
                    <a:pt x="7" y="428"/>
                  </a:lnTo>
                  <a:lnTo>
                    <a:pt x="4" y="431"/>
                  </a:lnTo>
                  <a:lnTo>
                    <a:pt x="7" y="433"/>
                  </a:lnTo>
                  <a:lnTo>
                    <a:pt x="14" y="445"/>
                  </a:lnTo>
                  <a:lnTo>
                    <a:pt x="23" y="457"/>
                  </a:lnTo>
                  <a:lnTo>
                    <a:pt x="28" y="464"/>
                  </a:lnTo>
                  <a:lnTo>
                    <a:pt x="38" y="476"/>
                  </a:lnTo>
                  <a:lnTo>
                    <a:pt x="40" y="480"/>
                  </a:lnTo>
                  <a:lnTo>
                    <a:pt x="40" y="483"/>
                  </a:lnTo>
                  <a:lnTo>
                    <a:pt x="40" y="492"/>
                  </a:lnTo>
                  <a:lnTo>
                    <a:pt x="40" y="499"/>
                  </a:lnTo>
                  <a:lnTo>
                    <a:pt x="40" y="509"/>
                  </a:lnTo>
                  <a:lnTo>
                    <a:pt x="40" y="509"/>
                  </a:lnTo>
                  <a:lnTo>
                    <a:pt x="49" y="514"/>
                  </a:lnTo>
                  <a:lnTo>
                    <a:pt x="49" y="516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9" y="530"/>
                  </a:lnTo>
                  <a:lnTo>
                    <a:pt x="61" y="530"/>
                  </a:lnTo>
                  <a:lnTo>
                    <a:pt x="64" y="530"/>
                  </a:lnTo>
                  <a:lnTo>
                    <a:pt x="68" y="528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8" y="525"/>
                  </a:lnTo>
                  <a:lnTo>
                    <a:pt x="87" y="530"/>
                  </a:lnTo>
                  <a:lnTo>
                    <a:pt x="99" y="532"/>
                  </a:lnTo>
                  <a:lnTo>
                    <a:pt x="118" y="540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3" y="542"/>
                  </a:lnTo>
                  <a:lnTo>
                    <a:pt x="125" y="549"/>
                  </a:lnTo>
                  <a:lnTo>
                    <a:pt x="130" y="559"/>
                  </a:lnTo>
                  <a:lnTo>
                    <a:pt x="130" y="559"/>
                  </a:lnTo>
                  <a:lnTo>
                    <a:pt x="137" y="570"/>
                  </a:lnTo>
                  <a:lnTo>
                    <a:pt x="139" y="577"/>
                  </a:lnTo>
                  <a:lnTo>
                    <a:pt x="144" y="587"/>
                  </a:lnTo>
                  <a:lnTo>
                    <a:pt x="149" y="587"/>
                  </a:lnTo>
                  <a:lnTo>
                    <a:pt x="154" y="589"/>
                  </a:lnTo>
                  <a:lnTo>
                    <a:pt x="158" y="589"/>
                  </a:lnTo>
                  <a:lnTo>
                    <a:pt x="163" y="592"/>
                  </a:lnTo>
                  <a:lnTo>
                    <a:pt x="168" y="592"/>
                  </a:lnTo>
                  <a:lnTo>
                    <a:pt x="172" y="594"/>
                  </a:lnTo>
                  <a:lnTo>
                    <a:pt x="177" y="594"/>
                  </a:lnTo>
                  <a:lnTo>
                    <a:pt x="182" y="594"/>
                  </a:lnTo>
                  <a:lnTo>
                    <a:pt x="187" y="596"/>
                  </a:lnTo>
                  <a:lnTo>
                    <a:pt x="191" y="596"/>
                  </a:lnTo>
                  <a:lnTo>
                    <a:pt x="196" y="599"/>
                  </a:lnTo>
                  <a:lnTo>
                    <a:pt x="201" y="599"/>
                  </a:lnTo>
                  <a:lnTo>
                    <a:pt x="206" y="601"/>
                  </a:lnTo>
                  <a:lnTo>
                    <a:pt x="210" y="601"/>
                  </a:lnTo>
                  <a:lnTo>
                    <a:pt x="215" y="603"/>
                  </a:lnTo>
                  <a:lnTo>
                    <a:pt x="220" y="603"/>
                  </a:lnTo>
                  <a:lnTo>
                    <a:pt x="225" y="606"/>
                  </a:lnTo>
                  <a:lnTo>
                    <a:pt x="232" y="608"/>
                  </a:lnTo>
                  <a:lnTo>
                    <a:pt x="234" y="611"/>
                  </a:lnTo>
                  <a:lnTo>
                    <a:pt x="241" y="618"/>
                  </a:lnTo>
                  <a:lnTo>
                    <a:pt x="248" y="625"/>
                  </a:lnTo>
                  <a:lnTo>
                    <a:pt x="255" y="630"/>
                  </a:lnTo>
                  <a:lnTo>
                    <a:pt x="260" y="637"/>
                  </a:lnTo>
                  <a:lnTo>
                    <a:pt x="262" y="637"/>
                  </a:lnTo>
                  <a:lnTo>
                    <a:pt x="265" y="639"/>
                  </a:lnTo>
                  <a:lnTo>
                    <a:pt x="265" y="639"/>
                  </a:lnTo>
                  <a:lnTo>
                    <a:pt x="269" y="637"/>
                  </a:lnTo>
                  <a:lnTo>
                    <a:pt x="277" y="632"/>
                  </a:lnTo>
                  <a:lnTo>
                    <a:pt x="286" y="627"/>
                  </a:lnTo>
                  <a:lnTo>
                    <a:pt x="295" y="620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10" y="615"/>
                  </a:lnTo>
                  <a:lnTo>
                    <a:pt x="312" y="613"/>
                  </a:lnTo>
                  <a:lnTo>
                    <a:pt x="314" y="611"/>
                  </a:lnTo>
                  <a:lnTo>
                    <a:pt x="319" y="611"/>
                  </a:lnTo>
                  <a:lnTo>
                    <a:pt x="322" y="608"/>
                  </a:lnTo>
                  <a:lnTo>
                    <a:pt x="324" y="606"/>
                  </a:lnTo>
                  <a:lnTo>
                    <a:pt x="329" y="606"/>
                  </a:lnTo>
                  <a:lnTo>
                    <a:pt x="331" y="603"/>
                  </a:lnTo>
                  <a:lnTo>
                    <a:pt x="333" y="601"/>
                  </a:lnTo>
                  <a:lnTo>
                    <a:pt x="336" y="601"/>
                  </a:lnTo>
                  <a:lnTo>
                    <a:pt x="340" y="599"/>
                  </a:lnTo>
                  <a:lnTo>
                    <a:pt x="343" y="599"/>
                  </a:lnTo>
                  <a:lnTo>
                    <a:pt x="345" y="596"/>
                  </a:lnTo>
                  <a:lnTo>
                    <a:pt x="350" y="594"/>
                  </a:lnTo>
                  <a:lnTo>
                    <a:pt x="352" y="594"/>
                  </a:lnTo>
                  <a:lnTo>
                    <a:pt x="355" y="592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64" y="592"/>
                  </a:lnTo>
                  <a:lnTo>
                    <a:pt x="371" y="596"/>
                  </a:lnTo>
                  <a:lnTo>
                    <a:pt x="376" y="599"/>
                  </a:lnTo>
                  <a:lnTo>
                    <a:pt x="383" y="603"/>
                  </a:lnTo>
                  <a:lnTo>
                    <a:pt x="390" y="606"/>
                  </a:lnTo>
                  <a:lnTo>
                    <a:pt x="397" y="611"/>
                  </a:lnTo>
                  <a:lnTo>
                    <a:pt x="404" y="613"/>
                  </a:lnTo>
                  <a:lnTo>
                    <a:pt x="409" y="618"/>
                  </a:lnTo>
                  <a:lnTo>
                    <a:pt x="416" y="620"/>
                  </a:lnTo>
                  <a:lnTo>
                    <a:pt x="423" y="625"/>
                  </a:lnTo>
                  <a:lnTo>
                    <a:pt x="430" y="627"/>
                  </a:lnTo>
                  <a:lnTo>
                    <a:pt x="435" y="632"/>
                  </a:lnTo>
                  <a:lnTo>
                    <a:pt x="442" y="634"/>
                  </a:lnTo>
                  <a:lnTo>
                    <a:pt x="449" y="639"/>
                  </a:lnTo>
                  <a:lnTo>
                    <a:pt x="456" y="641"/>
                  </a:lnTo>
                  <a:lnTo>
                    <a:pt x="463" y="646"/>
                  </a:lnTo>
                  <a:lnTo>
                    <a:pt x="468" y="648"/>
                  </a:lnTo>
                  <a:lnTo>
                    <a:pt x="475" y="653"/>
                  </a:lnTo>
                  <a:lnTo>
                    <a:pt x="482" y="656"/>
                  </a:lnTo>
                  <a:lnTo>
                    <a:pt x="490" y="660"/>
                  </a:lnTo>
                  <a:lnTo>
                    <a:pt x="497" y="663"/>
                  </a:lnTo>
                  <a:lnTo>
                    <a:pt x="501" y="667"/>
                  </a:lnTo>
                  <a:lnTo>
                    <a:pt x="508" y="670"/>
                  </a:lnTo>
                  <a:lnTo>
                    <a:pt x="516" y="674"/>
                  </a:lnTo>
                  <a:lnTo>
                    <a:pt x="523" y="677"/>
                  </a:lnTo>
                  <a:lnTo>
                    <a:pt x="530" y="682"/>
                  </a:lnTo>
                  <a:lnTo>
                    <a:pt x="530" y="682"/>
                  </a:lnTo>
                  <a:lnTo>
                    <a:pt x="534" y="684"/>
                  </a:lnTo>
                  <a:lnTo>
                    <a:pt x="542" y="689"/>
                  </a:lnTo>
                  <a:lnTo>
                    <a:pt x="549" y="691"/>
                  </a:lnTo>
                  <a:lnTo>
                    <a:pt x="556" y="696"/>
                  </a:lnTo>
                  <a:lnTo>
                    <a:pt x="560" y="698"/>
                  </a:lnTo>
                  <a:lnTo>
                    <a:pt x="568" y="701"/>
                  </a:lnTo>
                  <a:lnTo>
                    <a:pt x="575" y="705"/>
                  </a:lnTo>
                  <a:lnTo>
                    <a:pt x="582" y="708"/>
                  </a:lnTo>
                  <a:lnTo>
                    <a:pt x="589" y="712"/>
                  </a:lnTo>
                  <a:lnTo>
                    <a:pt x="594" y="715"/>
                  </a:lnTo>
                  <a:lnTo>
                    <a:pt x="601" y="719"/>
                  </a:lnTo>
                  <a:lnTo>
                    <a:pt x="608" y="722"/>
                  </a:lnTo>
                  <a:lnTo>
                    <a:pt x="615" y="727"/>
                  </a:lnTo>
                  <a:lnTo>
                    <a:pt x="622" y="729"/>
                  </a:lnTo>
                  <a:lnTo>
                    <a:pt x="627" y="734"/>
                  </a:lnTo>
                  <a:lnTo>
                    <a:pt x="634" y="736"/>
                  </a:lnTo>
                  <a:lnTo>
                    <a:pt x="641" y="741"/>
                  </a:lnTo>
                  <a:lnTo>
                    <a:pt x="648" y="743"/>
                  </a:lnTo>
                  <a:lnTo>
                    <a:pt x="655" y="748"/>
                  </a:lnTo>
                  <a:lnTo>
                    <a:pt x="660" y="750"/>
                  </a:lnTo>
                  <a:lnTo>
                    <a:pt x="667" y="753"/>
                  </a:lnTo>
                  <a:lnTo>
                    <a:pt x="674" y="757"/>
                  </a:lnTo>
                  <a:lnTo>
                    <a:pt x="681" y="760"/>
                  </a:lnTo>
                  <a:lnTo>
                    <a:pt x="688" y="764"/>
                  </a:lnTo>
                  <a:lnTo>
                    <a:pt x="693" y="767"/>
                  </a:lnTo>
                  <a:lnTo>
                    <a:pt x="700" y="772"/>
                  </a:lnTo>
                  <a:lnTo>
                    <a:pt x="707" y="774"/>
                  </a:lnTo>
                  <a:lnTo>
                    <a:pt x="714" y="779"/>
                  </a:lnTo>
                  <a:lnTo>
                    <a:pt x="719" y="781"/>
                  </a:lnTo>
                  <a:lnTo>
                    <a:pt x="726" y="786"/>
                  </a:lnTo>
                  <a:lnTo>
                    <a:pt x="733" y="788"/>
                  </a:lnTo>
                  <a:lnTo>
                    <a:pt x="740" y="793"/>
                  </a:lnTo>
                  <a:lnTo>
                    <a:pt x="747" y="795"/>
                  </a:lnTo>
                  <a:lnTo>
                    <a:pt x="752" y="798"/>
                  </a:lnTo>
                  <a:lnTo>
                    <a:pt x="759" y="802"/>
                  </a:lnTo>
                  <a:lnTo>
                    <a:pt x="766" y="805"/>
                  </a:lnTo>
                  <a:lnTo>
                    <a:pt x="773" y="809"/>
                  </a:lnTo>
                  <a:lnTo>
                    <a:pt x="781" y="812"/>
                  </a:lnTo>
                  <a:lnTo>
                    <a:pt x="785" y="816"/>
                  </a:lnTo>
                  <a:lnTo>
                    <a:pt x="785" y="788"/>
                  </a:lnTo>
                  <a:lnTo>
                    <a:pt x="795" y="788"/>
                  </a:lnTo>
                  <a:lnTo>
                    <a:pt x="799" y="788"/>
                  </a:lnTo>
                  <a:lnTo>
                    <a:pt x="807" y="788"/>
                  </a:lnTo>
                  <a:lnTo>
                    <a:pt x="814" y="788"/>
                  </a:lnTo>
                  <a:lnTo>
                    <a:pt x="818" y="788"/>
                  </a:lnTo>
                  <a:lnTo>
                    <a:pt x="825" y="788"/>
                  </a:lnTo>
                  <a:lnTo>
                    <a:pt x="833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1"/>
                  </a:lnTo>
                  <a:lnTo>
                    <a:pt x="840" y="776"/>
                  </a:lnTo>
                  <a:lnTo>
                    <a:pt x="840" y="769"/>
                  </a:lnTo>
                  <a:lnTo>
                    <a:pt x="840" y="760"/>
                  </a:lnTo>
                  <a:lnTo>
                    <a:pt x="840" y="745"/>
                  </a:lnTo>
                  <a:lnTo>
                    <a:pt x="840" y="738"/>
                  </a:lnTo>
                  <a:lnTo>
                    <a:pt x="840" y="724"/>
                  </a:lnTo>
                  <a:lnTo>
                    <a:pt x="840" y="717"/>
                  </a:lnTo>
                  <a:lnTo>
                    <a:pt x="840" y="710"/>
                  </a:lnTo>
                  <a:lnTo>
                    <a:pt x="840" y="689"/>
                  </a:lnTo>
                  <a:lnTo>
                    <a:pt x="840" y="682"/>
                  </a:lnTo>
                  <a:lnTo>
                    <a:pt x="840" y="248"/>
                  </a:lnTo>
                  <a:lnTo>
                    <a:pt x="840" y="246"/>
                  </a:lnTo>
                  <a:lnTo>
                    <a:pt x="837" y="244"/>
                  </a:lnTo>
                  <a:lnTo>
                    <a:pt x="835" y="232"/>
                  </a:lnTo>
                  <a:lnTo>
                    <a:pt x="833" y="230"/>
                  </a:lnTo>
                  <a:lnTo>
                    <a:pt x="833" y="227"/>
                  </a:lnTo>
                  <a:lnTo>
                    <a:pt x="833" y="222"/>
                  </a:lnTo>
                  <a:lnTo>
                    <a:pt x="833" y="222"/>
                  </a:lnTo>
                  <a:lnTo>
                    <a:pt x="833" y="220"/>
                  </a:lnTo>
                  <a:lnTo>
                    <a:pt x="830" y="215"/>
                  </a:lnTo>
                  <a:lnTo>
                    <a:pt x="830" y="213"/>
                  </a:lnTo>
                  <a:lnTo>
                    <a:pt x="830" y="208"/>
                  </a:lnTo>
                  <a:lnTo>
                    <a:pt x="830" y="208"/>
                  </a:lnTo>
                  <a:lnTo>
                    <a:pt x="830" y="206"/>
                  </a:lnTo>
                  <a:lnTo>
                    <a:pt x="825" y="194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23" y="189"/>
                  </a:lnTo>
                  <a:lnTo>
                    <a:pt x="825" y="187"/>
                  </a:lnTo>
                  <a:lnTo>
                    <a:pt x="828" y="182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0" y="177"/>
                  </a:lnTo>
                  <a:lnTo>
                    <a:pt x="833" y="175"/>
                  </a:lnTo>
                  <a:lnTo>
                    <a:pt x="835" y="170"/>
                  </a:lnTo>
                  <a:lnTo>
                    <a:pt x="835" y="168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7" y="161"/>
                  </a:lnTo>
                  <a:lnTo>
                    <a:pt x="840" y="159"/>
                  </a:lnTo>
                  <a:lnTo>
                    <a:pt x="840" y="156"/>
                  </a:lnTo>
                  <a:lnTo>
                    <a:pt x="840" y="154"/>
                  </a:lnTo>
                  <a:lnTo>
                    <a:pt x="840" y="151"/>
                  </a:lnTo>
                  <a:lnTo>
                    <a:pt x="840" y="149"/>
                  </a:lnTo>
                  <a:lnTo>
                    <a:pt x="837" y="144"/>
                  </a:lnTo>
                  <a:lnTo>
                    <a:pt x="837" y="140"/>
                  </a:lnTo>
                  <a:lnTo>
                    <a:pt x="835" y="137"/>
                  </a:lnTo>
                  <a:lnTo>
                    <a:pt x="835" y="135"/>
                  </a:lnTo>
                  <a:lnTo>
                    <a:pt x="833" y="128"/>
                  </a:lnTo>
                  <a:lnTo>
                    <a:pt x="833" y="123"/>
                  </a:lnTo>
                  <a:lnTo>
                    <a:pt x="833" y="118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42" y="106"/>
                  </a:lnTo>
                  <a:lnTo>
                    <a:pt x="844" y="102"/>
                  </a:lnTo>
                  <a:lnTo>
                    <a:pt x="844" y="99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5647076" y="5023967"/>
              <a:ext cx="74650" cy="77026"/>
            </a:xfrm>
            <a:custGeom>
              <a:avLst/>
              <a:gdLst>
                <a:gd name="T0" fmla="*/ 218 w 220"/>
                <a:gd name="T1" fmla="*/ 166 h 227"/>
                <a:gd name="T2" fmla="*/ 220 w 220"/>
                <a:gd name="T3" fmla="*/ 161 h 227"/>
                <a:gd name="T4" fmla="*/ 213 w 220"/>
                <a:gd name="T5" fmla="*/ 149 h 227"/>
                <a:gd name="T6" fmla="*/ 208 w 220"/>
                <a:gd name="T7" fmla="*/ 145 h 227"/>
                <a:gd name="T8" fmla="*/ 204 w 220"/>
                <a:gd name="T9" fmla="*/ 142 h 227"/>
                <a:gd name="T10" fmla="*/ 196 w 220"/>
                <a:gd name="T11" fmla="*/ 138 h 227"/>
                <a:gd name="T12" fmla="*/ 194 w 220"/>
                <a:gd name="T13" fmla="*/ 135 h 227"/>
                <a:gd name="T14" fmla="*/ 192 w 220"/>
                <a:gd name="T15" fmla="*/ 123 h 227"/>
                <a:gd name="T16" fmla="*/ 177 w 220"/>
                <a:gd name="T17" fmla="*/ 123 h 227"/>
                <a:gd name="T18" fmla="*/ 170 w 220"/>
                <a:gd name="T19" fmla="*/ 121 h 227"/>
                <a:gd name="T20" fmla="*/ 166 w 220"/>
                <a:gd name="T21" fmla="*/ 119 h 227"/>
                <a:gd name="T22" fmla="*/ 163 w 220"/>
                <a:gd name="T23" fmla="*/ 116 h 227"/>
                <a:gd name="T24" fmla="*/ 156 w 220"/>
                <a:gd name="T25" fmla="*/ 111 h 227"/>
                <a:gd name="T26" fmla="*/ 156 w 220"/>
                <a:gd name="T27" fmla="*/ 109 h 227"/>
                <a:gd name="T28" fmla="*/ 170 w 220"/>
                <a:gd name="T29" fmla="*/ 93 h 227"/>
                <a:gd name="T30" fmla="*/ 170 w 220"/>
                <a:gd name="T31" fmla="*/ 85 h 227"/>
                <a:gd name="T32" fmla="*/ 168 w 220"/>
                <a:gd name="T33" fmla="*/ 74 h 227"/>
                <a:gd name="T34" fmla="*/ 163 w 220"/>
                <a:gd name="T35" fmla="*/ 57 h 227"/>
                <a:gd name="T36" fmla="*/ 147 w 220"/>
                <a:gd name="T37" fmla="*/ 52 h 227"/>
                <a:gd name="T38" fmla="*/ 147 w 220"/>
                <a:gd name="T39" fmla="*/ 59 h 227"/>
                <a:gd name="T40" fmla="*/ 140 w 220"/>
                <a:gd name="T41" fmla="*/ 67 h 227"/>
                <a:gd name="T42" fmla="*/ 135 w 220"/>
                <a:gd name="T43" fmla="*/ 71 h 227"/>
                <a:gd name="T44" fmla="*/ 128 w 220"/>
                <a:gd name="T45" fmla="*/ 74 h 227"/>
                <a:gd name="T46" fmla="*/ 123 w 220"/>
                <a:gd name="T47" fmla="*/ 69 h 227"/>
                <a:gd name="T48" fmla="*/ 116 w 220"/>
                <a:gd name="T49" fmla="*/ 62 h 227"/>
                <a:gd name="T50" fmla="*/ 109 w 220"/>
                <a:gd name="T51" fmla="*/ 62 h 227"/>
                <a:gd name="T52" fmla="*/ 109 w 220"/>
                <a:gd name="T53" fmla="*/ 59 h 227"/>
                <a:gd name="T54" fmla="*/ 114 w 220"/>
                <a:gd name="T55" fmla="*/ 48 h 227"/>
                <a:gd name="T56" fmla="*/ 109 w 220"/>
                <a:gd name="T57" fmla="*/ 31 h 227"/>
                <a:gd name="T58" fmla="*/ 106 w 220"/>
                <a:gd name="T59" fmla="*/ 24 h 227"/>
                <a:gd name="T60" fmla="*/ 106 w 220"/>
                <a:gd name="T61" fmla="*/ 17 h 227"/>
                <a:gd name="T62" fmla="*/ 106 w 220"/>
                <a:gd name="T63" fmla="*/ 12 h 227"/>
                <a:gd name="T64" fmla="*/ 97 w 220"/>
                <a:gd name="T65" fmla="*/ 10 h 227"/>
                <a:gd name="T66" fmla="*/ 95 w 220"/>
                <a:gd name="T67" fmla="*/ 5 h 227"/>
                <a:gd name="T68" fmla="*/ 90 w 220"/>
                <a:gd name="T69" fmla="*/ 0 h 227"/>
                <a:gd name="T70" fmla="*/ 85 w 220"/>
                <a:gd name="T71" fmla="*/ 5 h 227"/>
                <a:gd name="T72" fmla="*/ 76 w 220"/>
                <a:gd name="T73" fmla="*/ 7 h 227"/>
                <a:gd name="T74" fmla="*/ 66 w 220"/>
                <a:gd name="T75" fmla="*/ 5 h 227"/>
                <a:gd name="T76" fmla="*/ 59 w 220"/>
                <a:gd name="T77" fmla="*/ 24 h 227"/>
                <a:gd name="T78" fmla="*/ 47 w 220"/>
                <a:gd name="T79" fmla="*/ 31 h 227"/>
                <a:gd name="T80" fmla="*/ 28 w 220"/>
                <a:gd name="T81" fmla="*/ 57 h 227"/>
                <a:gd name="T82" fmla="*/ 7 w 220"/>
                <a:gd name="T83" fmla="*/ 78 h 227"/>
                <a:gd name="T84" fmla="*/ 5 w 220"/>
                <a:gd name="T85" fmla="*/ 85 h 227"/>
                <a:gd name="T86" fmla="*/ 5 w 220"/>
                <a:gd name="T87" fmla="*/ 93 h 227"/>
                <a:gd name="T88" fmla="*/ 36 w 220"/>
                <a:gd name="T89" fmla="*/ 114 h 227"/>
                <a:gd name="T90" fmla="*/ 38 w 220"/>
                <a:gd name="T91" fmla="*/ 121 h 227"/>
                <a:gd name="T92" fmla="*/ 57 w 220"/>
                <a:gd name="T93" fmla="*/ 128 h 227"/>
                <a:gd name="T94" fmla="*/ 62 w 220"/>
                <a:gd name="T95" fmla="*/ 130 h 227"/>
                <a:gd name="T96" fmla="*/ 73 w 220"/>
                <a:gd name="T97" fmla="*/ 142 h 227"/>
                <a:gd name="T98" fmla="*/ 80 w 220"/>
                <a:gd name="T99" fmla="*/ 149 h 227"/>
                <a:gd name="T100" fmla="*/ 104 w 220"/>
                <a:gd name="T101" fmla="*/ 168 h 227"/>
                <a:gd name="T102" fmla="*/ 118 w 220"/>
                <a:gd name="T103" fmla="*/ 182 h 227"/>
                <a:gd name="T104" fmla="*/ 130 w 220"/>
                <a:gd name="T105" fmla="*/ 192 h 227"/>
                <a:gd name="T106" fmla="*/ 142 w 220"/>
                <a:gd name="T107" fmla="*/ 197 h 227"/>
                <a:gd name="T108" fmla="*/ 180 w 220"/>
                <a:gd name="T109" fmla="*/ 216 h 227"/>
                <a:gd name="T110" fmla="*/ 194 w 220"/>
                <a:gd name="T111" fmla="*/ 220 h 227"/>
                <a:gd name="T112" fmla="*/ 201 w 220"/>
                <a:gd name="T113" fmla="*/ 225 h 227"/>
                <a:gd name="T114" fmla="*/ 211 w 220"/>
                <a:gd name="T115" fmla="*/ 223 h 227"/>
                <a:gd name="T116" fmla="*/ 208 w 220"/>
                <a:gd name="T117" fmla="*/ 201 h 227"/>
                <a:gd name="T118" fmla="*/ 211 w 220"/>
                <a:gd name="T119" fmla="*/ 197 h 227"/>
                <a:gd name="T120" fmla="*/ 211 w 220"/>
                <a:gd name="T121" fmla="*/ 187 h 227"/>
                <a:gd name="T122" fmla="*/ 215 w 220"/>
                <a:gd name="T123" fmla="*/ 175 h 227"/>
                <a:gd name="T124" fmla="*/ 218 w 220"/>
                <a:gd name="T125" fmla="*/ 17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227">
                  <a:moveTo>
                    <a:pt x="218" y="173"/>
                  </a:moveTo>
                  <a:lnTo>
                    <a:pt x="218" y="173"/>
                  </a:lnTo>
                  <a:lnTo>
                    <a:pt x="218" y="173"/>
                  </a:lnTo>
                  <a:lnTo>
                    <a:pt x="218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20" y="161"/>
                  </a:lnTo>
                  <a:lnTo>
                    <a:pt x="218" y="161"/>
                  </a:lnTo>
                  <a:lnTo>
                    <a:pt x="218" y="159"/>
                  </a:lnTo>
                  <a:lnTo>
                    <a:pt x="218" y="156"/>
                  </a:lnTo>
                  <a:lnTo>
                    <a:pt x="215" y="152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2" y="121"/>
                  </a:lnTo>
                  <a:lnTo>
                    <a:pt x="180" y="123"/>
                  </a:lnTo>
                  <a:lnTo>
                    <a:pt x="180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6" y="114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59" y="116"/>
                  </a:lnTo>
                  <a:lnTo>
                    <a:pt x="159" y="114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9" y="107"/>
                  </a:lnTo>
                  <a:lnTo>
                    <a:pt x="161" y="104"/>
                  </a:lnTo>
                  <a:lnTo>
                    <a:pt x="163" y="102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5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8" y="93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3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7"/>
                  </a:lnTo>
                  <a:lnTo>
                    <a:pt x="166" y="62"/>
                  </a:lnTo>
                  <a:lnTo>
                    <a:pt x="163" y="57"/>
                  </a:lnTo>
                  <a:lnTo>
                    <a:pt x="163" y="57"/>
                  </a:lnTo>
                  <a:lnTo>
                    <a:pt x="161" y="55"/>
                  </a:lnTo>
                  <a:lnTo>
                    <a:pt x="159" y="55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0"/>
                  </a:lnTo>
                  <a:lnTo>
                    <a:pt x="156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9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5"/>
                  </a:lnTo>
                  <a:lnTo>
                    <a:pt x="40" y="48"/>
                  </a:lnTo>
                  <a:lnTo>
                    <a:pt x="33" y="55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19" y="64"/>
                  </a:lnTo>
                  <a:lnTo>
                    <a:pt x="1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14" y="104"/>
                  </a:lnTo>
                  <a:lnTo>
                    <a:pt x="24" y="107"/>
                  </a:lnTo>
                  <a:lnTo>
                    <a:pt x="31" y="111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6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45" y="126"/>
                  </a:lnTo>
                  <a:lnTo>
                    <a:pt x="54" y="128"/>
                  </a:lnTo>
                  <a:lnTo>
                    <a:pt x="57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28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5"/>
                  </a:lnTo>
                  <a:lnTo>
                    <a:pt x="66" y="135"/>
                  </a:lnTo>
                  <a:lnTo>
                    <a:pt x="69" y="138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49"/>
                  </a:lnTo>
                  <a:lnTo>
                    <a:pt x="88" y="154"/>
                  </a:lnTo>
                  <a:lnTo>
                    <a:pt x="95" y="161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8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40" y="194"/>
                  </a:lnTo>
                  <a:lnTo>
                    <a:pt x="142" y="197"/>
                  </a:lnTo>
                  <a:lnTo>
                    <a:pt x="144" y="199"/>
                  </a:lnTo>
                  <a:lnTo>
                    <a:pt x="147" y="199"/>
                  </a:lnTo>
                  <a:lnTo>
                    <a:pt x="154" y="204"/>
                  </a:lnTo>
                  <a:lnTo>
                    <a:pt x="156" y="204"/>
                  </a:lnTo>
                  <a:lnTo>
                    <a:pt x="163" y="209"/>
                  </a:lnTo>
                  <a:lnTo>
                    <a:pt x="168" y="211"/>
                  </a:lnTo>
                  <a:lnTo>
                    <a:pt x="170" y="211"/>
                  </a:lnTo>
                  <a:lnTo>
                    <a:pt x="170" y="211"/>
                  </a:lnTo>
                  <a:lnTo>
                    <a:pt x="173" y="213"/>
                  </a:lnTo>
                  <a:lnTo>
                    <a:pt x="175" y="216"/>
                  </a:lnTo>
                  <a:lnTo>
                    <a:pt x="180" y="216"/>
                  </a:lnTo>
                  <a:lnTo>
                    <a:pt x="185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6" y="220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9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6" y="225"/>
                  </a:lnTo>
                  <a:lnTo>
                    <a:pt x="206" y="225"/>
                  </a:lnTo>
                  <a:lnTo>
                    <a:pt x="208" y="225"/>
                  </a:lnTo>
                  <a:lnTo>
                    <a:pt x="208" y="227"/>
                  </a:lnTo>
                  <a:lnTo>
                    <a:pt x="211" y="225"/>
                  </a:lnTo>
                  <a:lnTo>
                    <a:pt x="211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11" y="223"/>
                  </a:lnTo>
                  <a:lnTo>
                    <a:pt x="208" y="223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06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0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87"/>
                  </a:lnTo>
                  <a:lnTo>
                    <a:pt x="213" y="185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78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3"/>
                  </a:lnTo>
                  <a:lnTo>
                    <a:pt x="218" y="173"/>
                  </a:lnTo>
                  <a:lnTo>
                    <a:pt x="218" y="1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6345737" y="5717198"/>
              <a:ext cx="44112" cy="43094"/>
            </a:xfrm>
            <a:custGeom>
              <a:avLst/>
              <a:gdLst>
                <a:gd name="T0" fmla="*/ 127 w 130"/>
                <a:gd name="T1" fmla="*/ 45 h 127"/>
                <a:gd name="T2" fmla="*/ 123 w 130"/>
                <a:gd name="T3" fmla="*/ 35 h 127"/>
                <a:gd name="T4" fmla="*/ 113 w 130"/>
                <a:gd name="T5" fmla="*/ 26 h 127"/>
                <a:gd name="T6" fmla="*/ 108 w 130"/>
                <a:gd name="T7" fmla="*/ 21 h 127"/>
                <a:gd name="T8" fmla="*/ 99 w 130"/>
                <a:gd name="T9" fmla="*/ 14 h 127"/>
                <a:gd name="T10" fmla="*/ 94 w 130"/>
                <a:gd name="T11" fmla="*/ 12 h 127"/>
                <a:gd name="T12" fmla="*/ 89 w 130"/>
                <a:gd name="T13" fmla="*/ 4 h 127"/>
                <a:gd name="T14" fmla="*/ 82 w 130"/>
                <a:gd name="T15" fmla="*/ 2 h 127"/>
                <a:gd name="T16" fmla="*/ 68 w 130"/>
                <a:gd name="T17" fmla="*/ 9 h 127"/>
                <a:gd name="T18" fmla="*/ 61 w 130"/>
                <a:gd name="T19" fmla="*/ 9 h 127"/>
                <a:gd name="T20" fmla="*/ 54 w 130"/>
                <a:gd name="T21" fmla="*/ 14 h 127"/>
                <a:gd name="T22" fmla="*/ 52 w 130"/>
                <a:gd name="T23" fmla="*/ 19 h 127"/>
                <a:gd name="T24" fmla="*/ 47 w 130"/>
                <a:gd name="T25" fmla="*/ 19 h 127"/>
                <a:gd name="T26" fmla="*/ 37 w 130"/>
                <a:gd name="T27" fmla="*/ 23 h 127"/>
                <a:gd name="T28" fmla="*/ 37 w 130"/>
                <a:gd name="T29" fmla="*/ 26 h 127"/>
                <a:gd name="T30" fmla="*/ 35 w 130"/>
                <a:gd name="T31" fmla="*/ 26 h 127"/>
                <a:gd name="T32" fmla="*/ 33 w 130"/>
                <a:gd name="T33" fmla="*/ 30 h 127"/>
                <a:gd name="T34" fmla="*/ 33 w 130"/>
                <a:gd name="T35" fmla="*/ 30 h 127"/>
                <a:gd name="T36" fmla="*/ 28 w 130"/>
                <a:gd name="T37" fmla="*/ 38 h 127"/>
                <a:gd name="T38" fmla="*/ 26 w 130"/>
                <a:gd name="T39" fmla="*/ 42 h 127"/>
                <a:gd name="T40" fmla="*/ 23 w 130"/>
                <a:gd name="T41" fmla="*/ 47 h 127"/>
                <a:gd name="T42" fmla="*/ 21 w 130"/>
                <a:gd name="T43" fmla="*/ 49 h 127"/>
                <a:gd name="T44" fmla="*/ 18 w 130"/>
                <a:gd name="T45" fmla="*/ 54 h 127"/>
                <a:gd name="T46" fmla="*/ 16 w 130"/>
                <a:gd name="T47" fmla="*/ 56 h 127"/>
                <a:gd name="T48" fmla="*/ 11 w 130"/>
                <a:gd name="T49" fmla="*/ 59 h 127"/>
                <a:gd name="T50" fmla="*/ 4 w 130"/>
                <a:gd name="T51" fmla="*/ 61 h 127"/>
                <a:gd name="T52" fmla="*/ 2 w 130"/>
                <a:gd name="T53" fmla="*/ 64 h 127"/>
                <a:gd name="T54" fmla="*/ 0 w 130"/>
                <a:gd name="T55" fmla="*/ 64 h 127"/>
                <a:gd name="T56" fmla="*/ 2 w 130"/>
                <a:gd name="T57" fmla="*/ 68 h 127"/>
                <a:gd name="T58" fmla="*/ 9 w 130"/>
                <a:gd name="T59" fmla="*/ 87 h 127"/>
                <a:gd name="T60" fmla="*/ 16 w 130"/>
                <a:gd name="T61" fmla="*/ 97 h 127"/>
                <a:gd name="T62" fmla="*/ 18 w 130"/>
                <a:gd name="T63" fmla="*/ 97 h 127"/>
                <a:gd name="T64" fmla="*/ 18 w 130"/>
                <a:gd name="T65" fmla="*/ 106 h 127"/>
                <a:gd name="T66" fmla="*/ 23 w 130"/>
                <a:gd name="T67" fmla="*/ 106 h 127"/>
                <a:gd name="T68" fmla="*/ 28 w 130"/>
                <a:gd name="T69" fmla="*/ 111 h 127"/>
                <a:gd name="T70" fmla="*/ 30 w 130"/>
                <a:gd name="T71" fmla="*/ 118 h 127"/>
                <a:gd name="T72" fmla="*/ 42 w 130"/>
                <a:gd name="T73" fmla="*/ 125 h 127"/>
                <a:gd name="T74" fmla="*/ 47 w 130"/>
                <a:gd name="T75" fmla="*/ 125 h 127"/>
                <a:gd name="T76" fmla="*/ 56 w 130"/>
                <a:gd name="T77" fmla="*/ 127 h 127"/>
                <a:gd name="T78" fmla="*/ 59 w 130"/>
                <a:gd name="T79" fmla="*/ 123 h 127"/>
                <a:gd name="T80" fmla="*/ 59 w 130"/>
                <a:gd name="T81" fmla="*/ 118 h 127"/>
                <a:gd name="T82" fmla="*/ 66 w 130"/>
                <a:gd name="T83" fmla="*/ 109 h 127"/>
                <a:gd name="T84" fmla="*/ 63 w 130"/>
                <a:gd name="T85" fmla="*/ 104 h 127"/>
                <a:gd name="T86" fmla="*/ 68 w 130"/>
                <a:gd name="T87" fmla="*/ 101 h 127"/>
                <a:gd name="T88" fmla="*/ 73 w 130"/>
                <a:gd name="T89" fmla="*/ 97 h 127"/>
                <a:gd name="T90" fmla="*/ 85 w 130"/>
                <a:gd name="T91" fmla="*/ 97 h 127"/>
                <a:gd name="T92" fmla="*/ 106 w 130"/>
                <a:gd name="T93" fmla="*/ 87 h 127"/>
                <a:gd name="T94" fmla="*/ 113 w 130"/>
                <a:gd name="T95" fmla="*/ 83 h 127"/>
                <a:gd name="T96" fmla="*/ 111 w 130"/>
                <a:gd name="T97" fmla="*/ 78 h 127"/>
                <a:gd name="T98" fmla="*/ 113 w 130"/>
                <a:gd name="T99" fmla="*/ 68 h 127"/>
                <a:gd name="T100" fmla="*/ 120 w 130"/>
                <a:gd name="T101" fmla="*/ 61 h 127"/>
                <a:gd name="T102" fmla="*/ 120 w 130"/>
                <a:gd name="T103" fmla="*/ 56 h 127"/>
                <a:gd name="T104" fmla="*/ 127 w 130"/>
                <a:gd name="T105" fmla="*/ 52 h 127"/>
                <a:gd name="T106" fmla="*/ 130 w 130"/>
                <a:gd name="T107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27">
                  <a:moveTo>
                    <a:pt x="130" y="47"/>
                  </a:moveTo>
                  <a:lnTo>
                    <a:pt x="127" y="47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3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3" y="26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1" y="19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6" y="12"/>
                  </a:lnTo>
                  <a:lnTo>
                    <a:pt x="54" y="14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0" y="35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83"/>
                  </a:lnTo>
                  <a:lnTo>
                    <a:pt x="9" y="87"/>
                  </a:lnTo>
                  <a:lnTo>
                    <a:pt x="11" y="87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6" y="111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5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9" y="127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2" y="94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92" y="94"/>
                  </a:lnTo>
                  <a:lnTo>
                    <a:pt x="94" y="92"/>
                  </a:lnTo>
                  <a:lnTo>
                    <a:pt x="99" y="92"/>
                  </a:lnTo>
                  <a:lnTo>
                    <a:pt x="104" y="87"/>
                  </a:lnTo>
                  <a:lnTo>
                    <a:pt x="106" y="87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1" y="78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3" y="71"/>
                  </a:lnTo>
                  <a:lnTo>
                    <a:pt x="113" y="68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3" y="61"/>
                  </a:lnTo>
                  <a:lnTo>
                    <a:pt x="120" y="61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5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Freeform 654"/>
            <p:cNvSpPr>
              <a:spLocks noEditPoints="1"/>
            </p:cNvSpPr>
            <p:nvPr/>
          </p:nvSpPr>
          <p:spPr bwMode="auto">
            <a:xfrm>
              <a:off x="6469928" y="5088438"/>
              <a:ext cx="145569" cy="175089"/>
            </a:xfrm>
            <a:custGeom>
              <a:avLst/>
              <a:gdLst>
                <a:gd name="T0" fmla="*/ 381 w 429"/>
                <a:gd name="T1" fmla="*/ 383 h 516"/>
                <a:gd name="T2" fmla="*/ 386 w 429"/>
                <a:gd name="T3" fmla="*/ 381 h 516"/>
                <a:gd name="T4" fmla="*/ 391 w 429"/>
                <a:gd name="T5" fmla="*/ 378 h 516"/>
                <a:gd name="T6" fmla="*/ 405 w 429"/>
                <a:gd name="T7" fmla="*/ 56 h 516"/>
                <a:gd name="T8" fmla="*/ 369 w 429"/>
                <a:gd name="T9" fmla="*/ 42 h 516"/>
                <a:gd name="T10" fmla="*/ 336 w 429"/>
                <a:gd name="T11" fmla="*/ 54 h 516"/>
                <a:gd name="T12" fmla="*/ 306 w 429"/>
                <a:gd name="T13" fmla="*/ 80 h 516"/>
                <a:gd name="T14" fmla="*/ 289 w 429"/>
                <a:gd name="T15" fmla="*/ 82 h 516"/>
                <a:gd name="T16" fmla="*/ 261 w 429"/>
                <a:gd name="T17" fmla="*/ 78 h 516"/>
                <a:gd name="T18" fmla="*/ 251 w 429"/>
                <a:gd name="T19" fmla="*/ 75 h 516"/>
                <a:gd name="T20" fmla="*/ 227 w 429"/>
                <a:gd name="T21" fmla="*/ 75 h 516"/>
                <a:gd name="T22" fmla="*/ 192 w 429"/>
                <a:gd name="T23" fmla="*/ 52 h 516"/>
                <a:gd name="T24" fmla="*/ 171 w 429"/>
                <a:gd name="T25" fmla="*/ 37 h 516"/>
                <a:gd name="T26" fmla="*/ 128 w 429"/>
                <a:gd name="T27" fmla="*/ 30 h 516"/>
                <a:gd name="T28" fmla="*/ 109 w 429"/>
                <a:gd name="T29" fmla="*/ 23 h 516"/>
                <a:gd name="T30" fmla="*/ 90 w 429"/>
                <a:gd name="T31" fmla="*/ 7 h 516"/>
                <a:gd name="T32" fmla="*/ 43 w 429"/>
                <a:gd name="T33" fmla="*/ 14 h 516"/>
                <a:gd name="T34" fmla="*/ 10 w 429"/>
                <a:gd name="T35" fmla="*/ 49 h 516"/>
                <a:gd name="T36" fmla="*/ 12 w 429"/>
                <a:gd name="T37" fmla="*/ 59 h 516"/>
                <a:gd name="T38" fmla="*/ 14 w 429"/>
                <a:gd name="T39" fmla="*/ 66 h 516"/>
                <a:gd name="T40" fmla="*/ 24 w 429"/>
                <a:gd name="T41" fmla="*/ 68 h 516"/>
                <a:gd name="T42" fmla="*/ 26 w 429"/>
                <a:gd name="T43" fmla="*/ 82 h 516"/>
                <a:gd name="T44" fmla="*/ 31 w 429"/>
                <a:gd name="T45" fmla="*/ 101 h 516"/>
                <a:gd name="T46" fmla="*/ 43 w 429"/>
                <a:gd name="T47" fmla="*/ 116 h 516"/>
                <a:gd name="T48" fmla="*/ 50 w 429"/>
                <a:gd name="T49" fmla="*/ 130 h 516"/>
                <a:gd name="T50" fmla="*/ 52 w 429"/>
                <a:gd name="T51" fmla="*/ 139 h 516"/>
                <a:gd name="T52" fmla="*/ 62 w 429"/>
                <a:gd name="T53" fmla="*/ 165 h 516"/>
                <a:gd name="T54" fmla="*/ 48 w 429"/>
                <a:gd name="T55" fmla="*/ 194 h 516"/>
                <a:gd name="T56" fmla="*/ 36 w 429"/>
                <a:gd name="T57" fmla="*/ 210 h 516"/>
                <a:gd name="T58" fmla="*/ 26 w 429"/>
                <a:gd name="T59" fmla="*/ 224 h 516"/>
                <a:gd name="T60" fmla="*/ 12 w 429"/>
                <a:gd name="T61" fmla="*/ 243 h 516"/>
                <a:gd name="T62" fmla="*/ 5 w 429"/>
                <a:gd name="T63" fmla="*/ 276 h 516"/>
                <a:gd name="T64" fmla="*/ 36 w 429"/>
                <a:gd name="T65" fmla="*/ 338 h 516"/>
                <a:gd name="T66" fmla="*/ 175 w 429"/>
                <a:gd name="T67" fmla="*/ 414 h 516"/>
                <a:gd name="T68" fmla="*/ 201 w 429"/>
                <a:gd name="T69" fmla="*/ 447 h 516"/>
                <a:gd name="T70" fmla="*/ 204 w 429"/>
                <a:gd name="T71" fmla="*/ 454 h 516"/>
                <a:gd name="T72" fmla="*/ 239 w 429"/>
                <a:gd name="T73" fmla="*/ 482 h 516"/>
                <a:gd name="T74" fmla="*/ 284 w 429"/>
                <a:gd name="T75" fmla="*/ 516 h 516"/>
                <a:gd name="T76" fmla="*/ 296 w 429"/>
                <a:gd name="T77" fmla="*/ 511 h 516"/>
                <a:gd name="T78" fmla="*/ 301 w 429"/>
                <a:gd name="T79" fmla="*/ 504 h 516"/>
                <a:gd name="T80" fmla="*/ 306 w 429"/>
                <a:gd name="T81" fmla="*/ 482 h 516"/>
                <a:gd name="T82" fmla="*/ 306 w 429"/>
                <a:gd name="T83" fmla="*/ 480 h 516"/>
                <a:gd name="T84" fmla="*/ 313 w 429"/>
                <a:gd name="T85" fmla="*/ 480 h 516"/>
                <a:gd name="T86" fmla="*/ 313 w 429"/>
                <a:gd name="T87" fmla="*/ 478 h 516"/>
                <a:gd name="T88" fmla="*/ 315 w 429"/>
                <a:gd name="T89" fmla="*/ 459 h 516"/>
                <a:gd name="T90" fmla="*/ 324 w 429"/>
                <a:gd name="T91" fmla="*/ 452 h 516"/>
                <a:gd name="T92" fmla="*/ 327 w 429"/>
                <a:gd name="T93" fmla="*/ 447 h 516"/>
                <a:gd name="T94" fmla="*/ 336 w 429"/>
                <a:gd name="T95" fmla="*/ 433 h 516"/>
                <a:gd name="T96" fmla="*/ 339 w 429"/>
                <a:gd name="T97" fmla="*/ 418 h 516"/>
                <a:gd name="T98" fmla="*/ 353 w 429"/>
                <a:gd name="T99" fmla="*/ 402 h 516"/>
                <a:gd name="T100" fmla="*/ 369 w 429"/>
                <a:gd name="T101" fmla="*/ 390 h 516"/>
                <a:gd name="T102" fmla="*/ 376 w 429"/>
                <a:gd name="T103" fmla="*/ 385 h 516"/>
                <a:gd name="T104" fmla="*/ 379 w 429"/>
                <a:gd name="T105" fmla="*/ 385 h 516"/>
                <a:gd name="T106" fmla="*/ 376 w 429"/>
                <a:gd name="T107" fmla="*/ 376 h 516"/>
                <a:gd name="T108" fmla="*/ 379 w 429"/>
                <a:gd name="T109" fmla="*/ 376 h 516"/>
                <a:gd name="T110" fmla="*/ 384 w 429"/>
                <a:gd name="T111" fmla="*/ 376 h 516"/>
                <a:gd name="T112" fmla="*/ 395 w 429"/>
                <a:gd name="T113" fmla="*/ 371 h 516"/>
                <a:gd name="T114" fmla="*/ 410 w 429"/>
                <a:gd name="T115" fmla="*/ 350 h 516"/>
                <a:gd name="T116" fmla="*/ 381 w 429"/>
                <a:gd name="T117" fmla="*/ 310 h 516"/>
                <a:gd name="T118" fmla="*/ 381 w 429"/>
                <a:gd name="T119" fmla="*/ 116 h 516"/>
                <a:gd name="T120" fmla="*/ 426 w 429"/>
                <a:gd name="T121" fmla="*/ 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516">
                  <a:moveTo>
                    <a:pt x="388" y="376"/>
                  </a:moveTo>
                  <a:lnTo>
                    <a:pt x="386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1" y="378"/>
                  </a:lnTo>
                  <a:lnTo>
                    <a:pt x="381" y="378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9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1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4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78"/>
                  </a:lnTo>
                  <a:lnTo>
                    <a:pt x="388" y="378"/>
                  </a:lnTo>
                  <a:lnTo>
                    <a:pt x="388" y="381"/>
                  </a:lnTo>
                  <a:lnTo>
                    <a:pt x="391" y="381"/>
                  </a:lnTo>
                  <a:lnTo>
                    <a:pt x="391" y="378"/>
                  </a:lnTo>
                  <a:lnTo>
                    <a:pt x="388" y="376"/>
                  </a:lnTo>
                  <a:lnTo>
                    <a:pt x="388" y="376"/>
                  </a:lnTo>
                  <a:close/>
                  <a:moveTo>
                    <a:pt x="426" y="56"/>
                  </a:moveTo>
                  <a:lnTo>
                    <a:pt x="424" y="56"/>
                  </a:lnTo>
                  <a:lnTo>
                    <a:pt x="421" y="56"/>
                  </a:lnTo>
                  <a:lnTo>
                    <a:pt x="419" y="54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2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5" y="56"/>
                  </a:lnTo>
                  <a:lnTo>
                    <a:pt x="398" y="59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88" y="56"/>
                  </a:lnTo>
                  <a:lnTo>
                    <a:pt x="386" y="54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79" y="49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4" y="47"/>
                  </a:lnTo>
                  <a:lnTo>
                    <a:pt x="374" y="45"/>
                  </a:lnTo>
                  <a:lnTo>
                    <a:pt x="374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65" y="42"/>
                  </a:lnTo>
                  <a:lnTo>
                    <a:pt x="360" y="45"/>
                  </a:lnTo>
                  <a:lnTo>
                    <a:pt x="355" y="45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3" y="52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4"/>
                  </a:lnTo>
                  <a:lnTo>
                    <a:pt x="329" y="56"/>
                  </a:lnTo>
                  <a:lnTo>
                    <a:pt x="324" y="59"/>
                  </a:lnTo>
                  <a:lnTo>
                    <a:pt x="320" y="61"/>
                  </a:lnTo>
                  <a:lnTo>
                    <a:pt x="320" y="63"/>
                  </a:lnTo>
                  <a:lnTo>
                    <a:pt x="317" y="66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0" y="78"/>
                  </a:lnTo>
                  <a:lnTo>
                    <a:pt x="306" y="80"/>
                  </a:lnTo>
                  <a:lnTo>
                    <a:pt x="306" y="82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1" y="87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8" y="85"/>
                  </a:lnTo>
                  <a:lnTo>
                    <a:pt x="298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7" y="82"/>
                  </a:lnTo>
                  <a:lnTo>
                    <a:pt x="284" y="82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7" y="80"/>
                  </a:lnTo>
                  <a:lnTo>
                    <a:pt x="275" y="80"/>
                  </a:lnTo>
                  <a:lnTo>
                    <a:pt x="275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5" y="80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37" y="75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5" y="75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0" y="71"/>
                  </a:lnTo>
                  <a:lnTo>
                    <a:pt x="220" y="68"/>
                  </a:lnTo>
                  <a:lnTo>
                    <a:pt x="218" y="68"/>
                  </a:lnTo>
                  <a:lnTo>
                    <a:pt x="213" y="66"/>
                  </a:lnTo>
                  <a:lnTo>
                    <a:pt x="209" y="61"/>
                  </a:lnTo>
                  <a:lnTo>
                    <a:pt x="201" y="59"/>
                  </a:lnTo>
                  <a:lnTo>
                    <a:pt x="197" y="54"/>
                  </a:lnTo>
                  <a:lnTo>
                    <a:pt x="192" y="52"/>
                  </a:lnTo>
                  <a:lnTo>
                    <a:pt x="187" y="49"/>
                  </a:lnTo>
                  <a:lnTo>
                    <a:pt x="182" y="45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6" y="35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38" y="30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90" y="7"/>
                  </a:lnTo>
                  <a:lnTo>
                    <a:pt x="88" y="4"/>
                  </a:lnTo>
                  <a:lnTo>
                    <a:pt x="81" y="4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69" y="4"/>
                  </a:lnTo>
                  <a:lnTo>
                    <a:pt x="67" y="7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2" y="11"/>
                  </a:lnTo>
                  <a:lnTo>
                    <a:pt x="48" y="11"/>
                  </a:lnTo>
                  <a:lnTo>
                    <a:pt x="43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2" y="28"/>
                  </a:lnTo>
                  <a:lnTo>
                    <a:pt x="17" y="33"/>
                  </a:lnTo>
                  <a:lnTo>
                    <a:pt x="12" y="37"/>
                  </a:lnTo>
                  <a:lnTo>
                    <a:pt x="5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6" y="87"/>
                  </a:lnTo>
                  <a:lnTo>
                    <a:pt x="29" y="87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3" y="101"/>
                  </a:lnTo>
                  <a:lnTo>
                    <a:pt x="36" y="101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5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5" y="149"/>
                  </a:lnTo>
                  <a:lnTo>
                    <a:pt x="57" y="151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7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62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87"/>
                  </a:lnTo>
                  <a:lnTo>
                    <a:pt x="52" y="191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6"/>
                  </a:lnTo>
                  <a:lnTo>
                    <a:pt x="50" y="198"/>
                  </a:lnTo>
                  <a:lnTo>
                    <a:pt x="50" y="201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1" y="205"/>
                  </a:lnTo>
                  <a:lnTo>
                    <a:pt x="38" y="205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3" y="208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6" y="224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2" y="229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19" y="234"/>
                  </a:lnTo>
                  <a:lnTo>
                    <a:pt x="17" y="234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12" y="250"/>
                  </a:lnTo>
                  <a:lnTo>
                    <a:pt x="10" y="250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3" y="267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3" y="284"/>
                  </a:lnTo>
                  <a:lnTo>
                    <a:pt x="3" y="295"/>
                  </a:lnTo>
                  <a:lnTo>
                    <a:pt x="0" y="303"/>
                  </a:lnTo>
                  <a:lnTo>
                    <a:pt x="3" y="310"/>
                  </a:lnTo>
                  <a:lnTo>
                    <a:pt x="3" y="321"/>
                  </a:lnTo>
                  <a:lnTo>
                    <a:pt x="5" y="321"/>
                  </a:lnTo>
                  <a:lnTo>
                    <a:pt x="5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10" y="324"/>
                  </a:lnTo>
                  <a:lnTo>
                    <a:pt x="14" y="324"/>
                  </a:lnTo>
                  <a:lnTo>
                    <a:pt x="26" y="331"/>
                  </a:lnTo>
                  <a:lnTo>
                    <a:pt x="36" y="338"/>
                  </a:lnTo>
                  <a:lnTo>
                    <a:pt x="45" y="343"/>
                  </a:lnTo>
                  <a:lnTo>
                    <a:pt x="48" y="345"/>
                  </a:lnTo>
                  <a:lnTo>
                    <a:pt x="59" y="350"/>
                  </a:lnTo>
                  <a:lnTo>
                    <a:pt x="71" y="357"/>
                  </a:lnTo>
                  <a:lnTo>
                    <a:pt x="74" y="359"/>
                  </a:lnTo>
                  <a:lnTo>
                    <a:pt x="83" y="364"/>
                  </a:lnTo>
                  <a:lnTo>
                    <a:pt x="95" y="369"/>
                  </a:lnTo>
                  <a:lnTo>
                    <a:pt x="107" y="376"/>
                  </a:lnTo>
                  <a:lnTo>
                    <a:pt x="116" y="383"/>
                  </a:lnTo>
                  <a:lnTo>
                    <a:pt x="128" y="388"/>
                  </a:lnTo>
                  <a:lnTo>
                    <a:pt x="140" y="395"/>
                  </a:lnTo>
                  <a:lnTo>
                    <a:pt x="152" y="402"/>
                  </a:lnTo>
                  <a:lnTo>
                    <a:pt x="164" y="407"/>
                  </a:lnTo>
                  <a:lnTo>
                    <a:pt x="175" y="414"/>
                  </a:lnTo>
                  <a:lnTo>
                    <a:pt x="185" y="421"/>
                  </a:lnTo>
                  <a:lnTo>
                    <a:pt x="190" y="423"/>
                  </a:lnTo>
                  <a:lnTo>
                    <a:pt x="197" y="428"/>
                  </a:lnTo>
                  <a:lnTo>
                    <a:pt x="201" y="430"/>
                  </a:lnTo>
                  <a:lnTo>
                    <a:pt x="204" y="430"/>
                  </a:lnTo>
                  <a:lnTo>
                    <a:pt x="204" y="437"/>
                  </a:lnTo>
                  <a:lnTo>
                    <a:pt x="204" y="437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7"/>
                  </a:lnTo>
                  <a:lnTo>
                    <a:pt x="201" y="447"/>
                  </a:lnTo>
                  <a:lnTo>
                    <a:pt x="201" y="447"/>
                  </a:lnTo>
                  <a:lnTo>
                    <a:pt x="199" y="447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4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4"/>
                  </a:lnTo>
                  <a:lnTo>
                    <a:pt x="204" y="454"/>
                  </a:lnTo>
                  <a:lnTo>
                    <a:pt x="206" y="454"/>
                  </a:lnTo>
                  <a:lnTo>
                    <a:pt x="206" y="456"/>
                  </a:lnTo>
                  <a:lnTo>
                    <a:pt x="206" y="456"/>
                  </a:lnTo>
                  <a:lnTo>
                    <a:pt x="206" y="459"/>
                  </a:lnTo>
                  <a:lnTo>
                    <a:pt x="209" y="461"/>
                  </a:lnTo>
                  <a:lnTo>
                    <a:pt x="209" y="461"/>
                  </a:lnTo>
                  <a:lnTo>
                    <a:pt x="211" y="463"/>
                  </a:lnTo>
                  <a:lnTo>
                    <a:pt x="216" y="468"/>
                  </a:lnTo>
                  <a:lnTo>
                    <a:pt x="220" y="471"/>
                  </a:lnTo>
                  <a:lnTo>
                    <a:pt x="225" y="473"/>
                  </a:lnTo>
                  <a:lnTo>
                    <a:pt x="230" y="478"/>
                  </a:lnTo>
                  <a:lnTo>
                    <a:pt x="235" y="480"/>
                  </a:lnTo>
                  <a:lnTo>
                    <a:pt x="239" y="482"/>
                  </a:lnTo>
                  <a:lnTo>
                    <a:pt x="244" y="487"/>
                  </a:lnTo>
                  <a:lnTo>
                    <a:pt x="244" y="487"/>
                  </a:lnTo>
                  <a:lnTo>
                    <a:pt x="249" y="489"/>
                  </a:lnTo>
                  <a:lnTo>
                    <a:pt x="253" y="494"/>
                  </a:lnTo>
                  <a:lnTo>
                    <a:pt x="258" y="497"/>
                  </a:lnTo>
                  <a:lnTo>
                    <a:pt x="261" y="499"/>
                  </a:lnTo>
                  <a:lnTo>
                    <a:pt x="265" y="504"/>
                  </a:lnTo>
                  <a:lnTo>
                    <a:pt x="270" y="506"/>
                  </a:lnTo>
                  <a:lnTo>
                    <a:pt x="275" y="511"/>
                  </a:lnTo>
                  <a:lnTo>
                    <a:pt x="279" y="513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7" y="516"/>
                  </a:lnTo>
                  <a:lnTo>
                    <a:pt x="287" y="513"/>
                  </a:lnTo>
                  <a:lnTo>
                    <a:pt x="289" y="513"/>
                  </a:lnTo>
                  <a:lnTo>
                    <a:pt x="289" y="513"/>
                  </a:lnTo>
                  <a:lnTo>
                    <a:pt x="291" y="513"/>
                  </a:lnTo>
                  <a:lnTo>
                    <a:pt x="291" y="511"/>
                  </a:lnTo>
                  <a:lnTo>
                    <a:pt x="291" y="513"/>
                  </a:lnTo>
                  <a:lnTo>
                    <a:pt x="294" y="513"/>
                  </a:lnTo>
                  <a:lnTo>
                    <a:pt x="296" y="513"/>
                  </a:lnTo>
                  <a:lnTo>
                    <a:pt x="296" y="513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504"/>
                  </a:lnTo>
                  <a:lnTo>
                    <a:pt x="303" y="501"/>
                  </a:lnTo>
                  <a:lnTo>
                    <a:pt x="306" y="494"/>
                  </a:lnTo>
                  <a:lnTo>
                    <a:pt x="308" y="492"/>
                  </a:lnTo>
                  <a:lnTo>
                    <a:pt x="310" y="487"/>
                  </a:lnTo>
                  <a:lnTo>
                    <a:pt x="310" y="485"/>
                  </a:lnTo>
                  <a:lnTo>
                    <a:pt x="308" y="485"/>
                  </a:lnTo>
                  <a:lnTo>
                    <a:pt x="308" y="482"/>
                  </a:lnTo>
                  <a:lnTo>
                    <a:pt x="306" y="48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3" y="482"/>
                  </a:lnTo>
                  <a:lnTo>
                    <a:pt x="303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8" y="482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8"/>
                  </a:lnTo>
                  <a:lnTo>
                    <a:pt x="308" y="478"/>
                  </a:lnTo>
                  <a:lnTo>
                    <a:pt x="308" y="480"/>
                  </a:lnTo>
                  <a:lnTo>
                    <a:pt x="310" y="478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0"/>
                  </a:lnTo>
                  <a:lnTo>
                    <a:pt x="313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0" y="478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5" y="478"/>
                  </a:lnTo>
                  <a:lnTo>
                    <a:pt x="317" y="475"/>
                  </a:lnTo>
                  <a:lnTo>
                    <a:pt x="320" y="463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5" y="459"/>
                  </a:lnTo>
                  <a:lnTo>
                    <a:pt x="315" y="459"/>
                  </a:lnTo>
                  <a:lnTo>
                    <a:pt x="315" y="456"/>
                  </a:lnTo>
                  <a:lnTo>
                    <a:pt x="317" y="456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4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7" y="449"/>
                  </a:lnTo>
                  <a:lnTo>
                    <a:pt x="327" y="447"/>
                  </a:lnTo>
                  <a:lnTo>
                    <a:pt x="324" y="447"/>
                  </a:lnTo>
                  <a:lnTo>
                    <a:pt x="324" y="447"/>
                  </a:lnTo>
                  <a:lnTo>
                    <a:pt x="327" y="447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2"/>
                  </a:lnTo>
                  <a:lnTo>
                    <a:pt x="327" y="445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9" y="445"/>
                  </a:lnTo>
                  <a:lnTo>
                    <a:pt x="329" y="445"/>
                  </a:lnTo>
                  <a:lnTo>
                    <a:pt x="332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6" y="435"/>
                  </a:lnTo>
                  <a:lnTo>
                    <a:pt x="336" y="433"/>
                  </a:lnTo>
                  <a:lnTo>
                    <a:pt x="336" y="430"/>
                  </a:lnTo>
                  <a:lnTo>
                    <a:pt x="336" y="430"/>
                  </a:lnTo>
                  <a:lnTo>
                    <a:pt x="339" y="428"/>
                  </a:lnTo>
                  <a:lnTo>
                    <a:pt x="339" y="426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39" y="426"/>
                  </a:lnTo>
                  <a:lnTo>
                    <a:pt x="339" y="426"/>
                  </a:lnTo>
                  <a:lnTo>
                    <a:pt x="336" y="426"/>
                  </a:lnTo>
                  <a:lnTo>
                    <a:pt x="339" y="423"/>
                  </a:lnTo>
                  <a:lnTo>
                    <a:pt x="336" y="423"/>
                  </a:lnTo>
                  <a:lnTo>
                    <a:pt x="336" y="421"/>
                  </a:lnTo>
                  <a:lnTo>
                    <a:pt x="339" y="418"/>
                  </a:lnTo>
                  <a:lnTo>
                    <a:pt x="339" y="418"/>
                  </a:lnTo>
                  <a:lnTo>
                    <a:pt x="339" y="416"/>
                  </a:lnTo>
                  <a:lnTo>
                    <a:pt x="339" y="416"/>
                  </a:lnTo>
                  <a:lnTo>
                    <a:pt x="336" y="416"/>
                  </a:lnTo>
                  <a:lnTo>
                    <a:pt x="336" y="416"/>
                  </a:lnTo>
                  <a:lnTo>
                    <a:pt x="336" y="414"/>
                  </a:lnTo>
                  <a:lnTo>
                    <a:pt x="339" y="411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lnTo>
                    <a:pt x="343" y="407"/>
                  </a:lnTo>
                  <a:lnTo>
                    <a:pt x="346" y="407"/>
                  </a:lnTo>
                  <a:lnTo>
                    <a:pt x="346" y="404"/>
                  </a:lnTo>
                  <a:lnTo>
                    <a:pt x="348" y="404"/>
                  </a:lnTo>
                  <a:lnTo>
                    <a:pt x="353" y="402"/>
                  </a:lnTo>
                  <a:lnTo>
                    <a:pt x="355" y="402"/>
                  </a:lnTo>
                  <a:lnTo>
                    <a:pt x="358" y="402"/>
                  </a:lnTo>
                  <a:lnTo>
                    <a:pt x="360" y="402"/>
                  </a:lnTo>
                  <a:lnTo>
                    <a:pt x="360" y="404"/>
                  </a:lnTo>
                  <a:lnTo>
                    <a:pt x="362" y="402"/>
                  </a:lnTo>
                  <a:lnTo>
                    <a:pt x="365" y="400"/>
                  </a:lnTo>
                  <a:lnTo>
                    <a:pt x="369" y="397"/>
                  </a:lnTo>
                  <a:lnTo>
                    <a:pt x="369" y="397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2"/>
                  </a:lnTo>
                  <a:lnTo>
                    <a:pt x="369" y="392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72" y="388"/>
                  </a:lnTo>
                  <a:lnTo>
                    <a:pt x="372" y="388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6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81" y="388"/>
                  </a:lnTo>
                  <a:lnTo>
                    <a:pt x="381" y="388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1"/>
                  </a:lnTo>
                  <a:lnTo>
                    <a:pt x="374" y="371"/>
                  </a:lnTo>
                  <a:lnTo>
                    <a:pt x="374" y="374"/>
                  </a:lnTo>
                  <a:lnTo>
                    <a:pt x="376" y="374"/>
                  </a:lnTo>
                  <a:lnTo>
                    <a:pt x="376" y="374"/>
                  </a:lnTo>
                  <a:lnTo>
                    <a:pt x="376" y="376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69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4"/>
                  </a:lnTo>
                  <a:lnTo>
                    <a:pt x="381" y="374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8" y="374"/>
                  </a:lnTo>
                  <a:lnTo>
                    <a:pt x="391" y="374"/>
                  </a:lnTo>
                  <a:lnTo>
                    <a:pt x="391" y="374"/>
                  </a:lnTo>
                  <a:lnTo>
                    <a:pt x="391" y="371"/>
                  </a:lnTo>
                  <a:lnTo>
                    <a:pt x="391" y="371"/>
                  </a:lnTo>
                  <a:lnTo>
                    <a:pt x="393" y="369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8" y="371"/>
                  </a:lnTo>
                  <a:lnTo>
                    <a:pt x="400" y="369"/>
                  </a:lnTo>
                  <a:lnTo>
                    <a:pt x="403" y="366"/>
                  </a:lnTo>
                  <a:lnTo>
                    <a:pt x="403" y="366"/>
                  </a:lnTo>
                  <a:lnTo>
                    <a:pt x="405" y="364"/>
                  </a:lnTo>
                  <a:lnTo>
                    <a:pt x="405" y="362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7" y="347"/>
                  </a:lnTo>
                  <a:lnTo>
                    <a:pt x="405" y="345"/>
                  </a:lnTo>
                  <a:lnTo>
                    <a:pt x="403" y="340"/>
                  </a:lnTo>
                  <a:lnTo>
                    <a:pt x="400" y="338"/>
                  </a:lnTo>
                  <a:lnTo>
                    <a:pt x="395" y="336"/>
                  </a:lnTo>
                  <a:lnTo>
                    <a:pt x="393" y="331"/>
                  </a:lnTo>
                  <a:lnTo>
                    <a:pt x="391" y="329"/>
                  </a:lnTo>
                  <a:lnTo>
                    <a:pt x="388" y="324"/>
                  </a:lnTo>
                  <a:lnTo>
                    <a:pt x="386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81" y="310"/>
                  </a:lnTo>
                  <a:lnTo>
                    <a:pt x="379" y="305"/>
                  </a:lnTo>
                  <a:lnTo>
                    <a:pt x="379" y="303"/>
                  </a:lnTo>
                  <a:lnTo>
                    <a:pt x="379" y="295"/>
                  </a:lnTo>
                  <a:lnTo>
                    <a:pt x="379" y="291"/>
                  </a:lnTo>
                  <a:lnTo>
                    <a:pt x="379" y="286"/>
                  </a:lnTo>
                  <a:lnTo>
                    <a:pt x="379" y="279"/>
                  </a:lnTo>
                  <a:lnTo>
                    <a:pt x="379" y="276"/>
                  </a:lnTo>
                  <a:lnTo>
                    <a:pt x="379" y="272"/>
                  </a:lnTo>
                  <a:lnTo>
                    <a:pt x="379" y="267"/>
                  </a:lnTo>
                  <a:lnTo>
                    <a:pt x="379" y="134"/>
                  </a:lnTo>
                  <a:lnTo>
                    <a:pt x="379" y="127"/>
                  </a:lnTo>
                  <a:lnTo>
                    <a:pt x="379" y="120"/>
                  </a:lnTo>
                  <a:lnTo>
                    <a:pt x="379" y="118"/>
                  </a:lnTo>
                  <a:lnTo>
                    <a:pt x="381" y="116"/>
                  </a:lnTo>
                  <a:lnTo>
                    <a:pt x="381" y="116"/>
                  </a:lnTo>
                  <a:lnTo>
                    <a:pt x="386" y="111"/>
                  </a:lnTo>
                  <a:lnTo>
                    <a:pt x="391" y="106"/>
                  </a:lnTo>
                  <a:lnTo>
                    <a:pt x="395" y="101"/>
                  </a:lnTo>
                  <a:lnTo>
                    <a:pt x="400" y="97"/>
                  </a:lnTo>
                  <a:lnTo>
                    <a:pt x="403" y="94"/>
                  </a:lnTo>
                  <a:lnTo>
                    <a:pt x="405" y="90"/>
                  </a:lnTo>
                  <a:lnTo>
                    <a:pt x="407" y="85"/>
                  </a:lnTo>
                  <a:lnTo>
                    <a:pt x="410" y="82"/>
                  </a:lnTo>
                  <a:lnTo>
                    <a:pt x="414" y="75"/>
                  </a:lnTo>
                  <a:lnTo>
                    <a:pt x="419" y="68"/>
                  </a:lnTo>
                  <a:lnTo>
                    <a:pt x="424" y="63"/>
                  </a:lnTo>
                  <a:lnTo>
                    <a:pt x="429" y="56"/>
                  </a:lnTo>
                  <a:lnTo>
                    <a:pt x="426" y="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Freeform 655"/>
            <p:cNvSpPr>
              <a:spLocks noEditPoints="1"/>
            </p:cNvSpPr>
            <p:nvPr/>
          </p:nvSpPr>
          <p:spPr bwMode="auto">
            <a:xfrm>
              <a:off x="5699331" y="4984606"/>
              <a:ext cx="110618" cy="116387"/>
            </a:xfrm>
            <a:custGeom>
              <a:avLst/>
              <a:gdLst>
                <a:gd name="T0" fmla="*/ 312 w 326"/>
                <a:gd name="T1" fmla="*/ 90 h 343"/>
                <a:gd name="T2" fmla="*/ 315 w 326"/>
                <a:gd name="T3" fmla="*/ 69 h 343"/>
                <a:gd name="T4" fmla="*/ 284 w 326"/>
                <a:gd name="T5" fmla="*/ 48 h 343"/>
                <a:gd name="T6" fmla="*/ 258 w 326"/>
                <a:gd name="T7" fmla="*/ 43 h 343"/>
                <a:gd name="T8" fmla="*/ 234 w 326"/>
                <a:gd name="T9" fmla="*/ 52 h 343"/>
                <a:gd name="T10" fmla="*/ 217 w 326"/>
                <a:gd name="T11" fmla="*/ 57 h 343"/>
                <a:gd name="T12" fmla="*/ 210 w 326"/>
                <a:gd name="T13" fmla="*/ 57 h 343"/>
                <a:gd name="T14" fmla="*/ 203 w 326"/>
                <a:gd name="T15" fmla="*/ 52 h 343"/>
                <a:gd name="T16" fmla="*/ 194 w 326"/>
                <a:gd name="T17" fmla="*/ 38 h 343"/>
                <a:gd name="T18" fmla="*/ 187 w 326"/>
                <a:gd name="T19" fmla="*/ 29 h 343"/>
                <a:gd name="T20" fmla="*/ 173 w 326"/>
                <a:gd name="T21" fmla="*/ 24 h 343"/>
                <a:gd name="T22" fmla="*/ 147 w 326"/>
                <a:gd name="T23" fmla="*/ 19 h 343"/>
                <a:gd name="T24" fmla="*/ 128 w 326"/>
                <a:gd name="T25" fmla="*/ 22 h 343"/>
                <a:gd name="T26" fmla="*/ 128 w 326"/>
                <a:gd name="T27" fmla="*/ 10 h 343"/>
                <a:gd name="T28" fmla="*/ 116 w 326"/>
                <a:gd name="T29" fmla="*/ 7 h 343"/>
                <a:gd name="T30" fmla="*/ 102 w 326"/>
                <a:gd name="T31" fmla="*/ 14 h 343"/>
                <a:gd name="T32" fmla="*/ 87 w 326"/>
                <a:gd name="T33" fmla="*/ 26 h 343"/>
                <a:gd name="T34" fmla="*/ 61 w 326"/>
                <a:gd name="T35" fmla="*/ 19 h 343"/>
                <a:gd name="T36" fmla="*/ 47 w 326"/>
                <a:gd name="T37" fmla="*/ 19 h 343"/>
                <a:gd name="T38" fmla="*/ 33 w 326"/>
                <a:gd name="T39" fmla="*/ 31 h 343"/>
                <a:gd name="T40" fmla="*/ 23 w 326"/>
                <a:gd name="T41" fmla="*/ 48 h 343"/>
                <a:gd name="T42" fmla="*/ 40 w 326"/>
                <a:gd name="T43" fmla="*/ 85 h 343"/>
                <a:gd name="T44" fmla="*/ 42 w 326"/>
                <a:gd name="T45" fmla="*/ 107 h 343"/>
                <a:gd name="T46" fmla="*/ 40 w 326"/>
                <a:gd name="T47" fmla="*/ 121 h 343"/>
                <a:gd name="T48" fmla="*/ 21 w 326"/>
                <a:gd name="T49" fmla="*/ 121 h 343"/>
                <a:gd name="T50" fmla="*/ 33 w 326"/>
                <a:gd name="T51" fmla="*/ 145 h 343"/>
                <a:gd name="T52" fmla="*/ 23 w 326"/>
                <a:gd name="T53" fmla="*/ 164 h 343"/>
                <a:gd name="T54" fmla="*/ 12 w 326"/>
                <a:gd name="T55" fmla="*/ 185 h 343"/>
                <a:gd name="T56" fmla="*/ 16 w 326"/>
                <a:gd name="T57" fmla="*/ 209 h 343"/>
                <a:gd name="T58" fmla="*/ 7 w 326"/>
                <a:gd name="T59" fmla="*/ 230 h 343"/>
                <a:gd name="T60" fmla="*/ 14 w 326"/>
                <a:gd name="T61" fmla="*/ 237 h 343"/>
                <a:gd name="T62" fmla="*/ 38 w 326"/>
                <a:gd name="T63" fmla="*/ 239 h 343"/>
                <a:gd name="T64" fmla="*/ 42 w 326"/>
                <a:gd name="T65" fmla="*/ 256 h 343"/>
                <a:gd name="T66" fmla="*/ 59 w 326"/>
                <a:gd name="T67" fmla="*/ 263 h 343"/>
                <a:gd name="T68" fmla="*/ 64 w 326"/>
                <a:gd name="T69" fmla="*/ 284 h 343"/>
                <a:gd name="T70" fmla="*/ 61 w 326"/>
                <a:gd name="T71" fmla="*/ 291 h 343"/>
                <a:gd name="T72" fmla="*/ 54 w 326"/>
                <a:gd name="T73" fmla="*/ 315 h 343"/>
                <a:gd name="T74" fmla="*/ 61 w 326"/>
                <a:gd name="T75" fmla="*/ 343 h 343"/>
                <a:gd name="T76" fmla="*/ 116 w 326"/>
                <a:gd name="T77" fmla="*/ 317 h 343"/>
                <a:gd name="T78" fmla="*/ 189 w 326"/>
                <a:gd name="T79" fmla="*/ 298 h 343"/>
                <a:gd name="T80" fmla="*/ 175 w 326"/>
                <a:gd name="T81" fmla="*/ 301 h 343"/>
                <a:gd name="T82" fmla="*/ 175 w 326"/>
                <a:gd name="T83" fmla="*/ 296 h 343"/>
                <a:gd name="T84" fmla="*/ 189 w 326"/>
                <a:gd name="T85" fmla="*/ 296 h 343"/>
                <a:gd name="T86" fmla="*/ 244 w 326"/>
                <a:gd name="T87" fmla="*/ 294 h 343"/>
                <a:gd name="T88" fmla="*/ 217 w 326"/>
                <a:gd name="T89" fmla="*/ 296 h 343"/>
                <a:gd name="T90" fmla="*/ 203 w 326"/>
                <a:gd name="T91" fmla="*/ 296 h 343"/>
                <a:gd name="T92" fmla="*/ 210 w 326"/>
                <a:gd name="T93" fmla="*/ 296 h 343"/>
                <a:gd name="T94" fmla="*/ 222 w 326"/>
                <a:gd name="T95" fmla="*/ 291 h 343"/>
                <a:gd name="T96" fmla="*/ 236 w 326"/>
                <a:gd name="T97" fmla="*/ 291 h 343"/>
                <a:gd name="T98" fmla="*/ 248 w 326"/>
                <a:gd name="T99" fmla="*/ 291 h 343"/>
                <a:gd name="T100" fmla="*/ 258 w 326"/>
                <a:gd name="T101" fmla="*/ 294 h 343"/>
                <a:gd name="T102" fmla="*/ 258 w 326"/>
                <a:gd name="T103" fmla="*/ 294 h 343"/>
                <a:gd name="T104" fmla="*/ 258 w 326"/>
                <a:gd name="T105" fmla="*/ 296 h 343"/>
                <a:gd name="T106" fmla="*/ 284 w 326"/>
                <a:gd name="T107" fmla="*/ 296 h 343"/>
                <a:gd name="T108" fmla="*/ 286 w 326"/>
                <a:gd name="T109" fmla="*/ 289 h 343"/>
                <a:gd name="T110" fmla="*/ 291 w 326"/>
                <a:gd name="T111" fmla="*/ 298 h 343"/>
                <a:gd name="T112" fmla="*/ 312 w 326"/>
                <a:gd name="T113" fmla="*/ 294 h 343"/>
                <a:gd name="T114" fmla="*/ 296 w 326"/>
                <a:gd name="T115" fmla="*/ 256 h 343"/>
                <a:gd name="T116" fmla="*/ 298 w 326"/>
                <a:gd name="T117" fmla="*/ 194 h 343"/>
                <a:gd name="T118" fmla="*/ 312 w 326"/>
                <a:gd name="T119" fmla="*/ 152 h 343"/>
                <a:gd name="T120" fmla="*/ 291 w 326"/>
                <a:gd name="T121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" h="343">
                  <a:moveTo>
                    <a:pt x="324" y="121"/>
                  </a:moveTo>
                  <a:lnTo>
                    <a:pt x="322" y="107"/>
                  </a:lnTo>
                  <a:lnTo>
                    <a:pt x="322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2" y="104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19" y="100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5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88"/>
                  </a:lnTo>
                  <a:lnTo>
                    <a:pt x="312" y="85"/>
                  </a:lnTo>
                  <a:lnTo>
                    <a:pt x="312" y="85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7" y="81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5" y="78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7" y="69"/>
                  </a:lnTo>
                  <a:lnTo>
                    <a:pt x="317" y="67"/>
                  </a:lnTo>
                  <a:lnTo>
                    <a:pt x="315" y="69"/>
                  </a:lnTo>
                  <a:lnTo>
                    <a:pt x="312" y="71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1"/>
                  </a:lnTo>
                  <a:lnTo>
                    <a:pt x="305" y="64"/>
                  </a:lnTo>
                  <a:lnTo>
                    <a:pt x="303" y="59"/>
                  </a:lnTo>
                  <a:lnTo>
                    <a:pt x="300" y="57"/>
                  </a:lnTo>
                  <a:lnTo>
                    <a:pt x="300" y="55"/>
                  </a:lnTo>
                  <a:lnTo>
                    <a:pt x="300" y="55"/>
                  </a:lnTo>
                  <a:lnTo>
                    <a:pt x="298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3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1" y="48"/>
                  </a:lnTo>
                  <a:lnTo>
                    <a:pt x="291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6" y="45"/>
                  </a:lnTo>
                  <a:lnTo>
                    <a:pt x="286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0" y="43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1" y="45"/>
                  </a:lnTo>
                  <a:lnTo>
                    <a:pt x="248" y="48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6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1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6" y="50"/>
                  </a:lnTo>
                  <a:lnTo>
                    <a:pt x="236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2" y="57"/>
                  </a:lnTo>
                  <a:lnTo>
                    <a:pt x="220" y="57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5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6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3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89" y="36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89" y="26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7"/>
                  </a:lnTo>
                  <a:lnTo>
                    <a:pt x="165" y="17"/>
                  </a:lnTo>
                  <a:lnTo>
                    <a:pt x="163" y="17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4"/>
                  </a:lnTo>
                  <a:lnTo>
                    <a:pt x="156" y="14"/>
                  </a:lnTo>
                  <a:lnTo>
                    <a:pt x="149" y="17"/>
                  </a:lnTo>
                  <a:lnTo>
                    <a:pt x="147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2" y="29"/>
                  </a:lnTo>
                  <a:lnTo>
                    <a:pt x="130" y="29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5" y="81"/>
                  </a:lnTo>
                  <a:lnTo>
                    <a:pt x="35" y="83"/>
                  </a:lnTo>
                  <a:lnTo>
                    <a:pt x="38" y="85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5"/>
                  </a:lnTo>
                  <a:lnTo>
                    <a:pt x="42" y="88"/>
                  </a:lnTo>
                  <a:lnTo>
                    <a:pt x="45" y="88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38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7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3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3" y="138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1" y="138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3" y="142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28" y="145"/>
                  </a:lnTo>
                  <a:lnTo>
                    <a:pt x="28" y="145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28" y="149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6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68"/>
                  </a:lnTo>
                  <a:lnTo>
                    <a:pt x="14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2" y="178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9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9" y="218"/>
                  </a:lnTo>
                  <a:lnTo>
                    <a:pt x="7" y="220"/>
                  </a:lnTo>
                  <a:lnTo>
                    <a:pt x="5" y="223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5" y="230"/>
                  </a:lnTo>
                  <a:lnTo>
                    <a:pt x="5" y="23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2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7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2" y="249"/>
                  </a:lnTo>
                  <a:lnTo>
                    <a:pt x="42" y="249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1"/>
                  </a:lnTo>
                  <a:lnTo>
                    <a:pt x="61" y="263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8"/>
                  </a:lnTo>
                  <a:lnTo>
                    <a:pt x="64" y="272"/>
                  </a:lnTo>
                  <a:lnTo>
                    <a:pt x="64" y="275"/>
                  </a:lnTo>
                  <a:lnTo>
                    <a:pt x="64" y="277"/>
                  </a:lnTo>
                  <a:lnTo>
                    <a:pt x="66" y="277"/>
                  </a:lnTo>
                  <a:lnTo>
                    <a:pt x="64" y="277"/>
                  </a:lnTo>
                  <a:lnTo>
                    <a:pt x="64" y="277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64" y="287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1" y="291"/>
                  </a:lnTo>
                  <a:lnTo>
                    <a:pt x="61" y="291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59" y="294"/>
                  </a:lnTo>
                  <a:lnTo>
                    <a:pt x="59" y="296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301"/>
                  </a:lnTo>
                  <a:lnTo>
                    <a:pt x="59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4" y="303"/>
                  </a:lnTo>
                  <a:lnTo>
                    <a:pt x="54" y="306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2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7" y="339"/>
                  </a:lnTo>
                  <a:lnTo>
                    <a:pt x="54" y="339"/>
                  </a:lnTo>
                  <a:lnTo>
                    <a:pt x="54" y="339"/>
                  </a:lnTo>
                  <a:lnTo>
                    <a:pt x="54" y="341"/>
                  </a:lnTo>
                  <a:lnTo>
                    <a:pt x="54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9" y="343"/>
                  </a:lnTo>
                  <a:lnTo>
                    <a:pt x="61" y="343"/>
                  </a:lnTo>
                  <a:lnTo>
                    <a:pt x="61" y="341"/>
                  </a:lnTo>
                  <a:lnTo>
                    <a:pt x="66" y="339"/>
                  </a:lnTo>
                  <a:lnTo>
                    <a:pt x="68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4"/>
                  </a:lnTo>
                  <a:lnTo>
                    <a:pt x="76" y="334"/>
                  </a:lnTo>
                  <a:lnTo>
                    <a:pt x="80" y="332"/>
                  </a:lnTo>
                  <a:lnTo>
                    <a:pt x="83" y="332"/>
                  </a:lnTo>
                  <a:lnTo>
                    <a:pt x="85" y="329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90" y="325"/>
                  </a:lnTo>
                  <a:lnTo>
                    <a:pt x="92" y="325"/>
                  </a:lnTo>
                  <a:lnTo>
                    <a:pt x="94" y="325"/>
                  </a:lnTo>
                  <a:lnTo>
                    <a:pt x="99" y="325"/>
                  </a:lnTo>
                  <a:lnTo>
                    <a:pt x="106" y="322"/>
                  </a:lnTo>
                  <a:lnTo>
                    <a:pt x="106" y="322"/>
                  </a:lnTo>
                  <a:lnTo>
                    <a:pt x="109" y="320"/>
                  </a:lnTo>
                  <a:lnTo>
                    <a:pt x="109" y="320"/>
                  </a:lnTo>
                  <a:lnTo>
                    <a:pt x="111" y="320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8" y="317"/>
                  </a:lnTo>
                  <a:lnTo>
                    <a:pt x="132" y="313"/>
                  </a:lnTo>
                  <a:lnTo>
                    <a:pt x="137" y="310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42" y="308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58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1" y="303"/>
                  </a:lnTo>
                  <a:lnTo>
                    <a:pt x="163" y="301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77" y="301"/>
                  </a:lnTo>
                  <a:lnTo>
                    <a:pt x="180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89" y="298"/>
                  </a:lnTo>
                  <a:lnTo>
                    <a:pt x="189" y="298"/>
                  </a:lnTo>
                  <a:lnTo>
                    <a:pt x="187" y="298"/>
                  </a:lnTo>
                  <a:lnTo>
                    <a:pt x="187" y="298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0" y="301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3" y="301"/>
                  </a:lnTo>
                  <a:lnTo>
                    <a:pt x="175" y="301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4" y="296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296"/>
                  </a:lnTo>
                  <a:lnTo>
                    <a:pt x="189" y="296"/>
                  </a:lnTo>
                  <a:lnTo>
                    <a:pt x="189" y="296"/>
                  </a:lnTo>
                  <a:lnTo>
                    <a:pt x="191" y="296"/>
                  </a:lnTo>
                  <a:lnTo>
                    <a:pt x="194" y="296"/>
                  </a:lnTo>
                  <a:lnTo>
                    <a:pt x="191" y="296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6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203" y="301"/>
                  </a:lnTo>
                  <a:lnTo>
                    <a:pt x="213" y="298"/>
                  </a:lnTo>
                  <a:lnTo>
                    <a:pt x="229" y="296"/>
                  </a:lnTo>
                  <a:lnTo>
                    <a:pt x="246" y="296"/>
                  </a:lnTo>
                  <a:lnTo>
                    <a:pt x="241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1"/>
                  </a:lnTo>
                  <a:lnTo>
                    <a:pt x="236" y="291"/>
                  </a:lnTo>
                  <a:lnTo>
                    <a:pt x="236" y="294"/>
                  </a:lnTo>
                  <a:lnTo>
                    <a:pt x="234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29" y="294"/>
                  </a:lnTo>
                  <a:lnTo>
                    <a:pt x="229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5" y="294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3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7" y="291"/>
                  </a:lnTo>
                  <a:lnTo>
                    <a:pt x="217" y="294"/>
                  </a:lnTo>
                  <a:lnTo>
                    <a:pt x="217" y="294"/>
                  </a:lnTo>
                  <a:lnTo>
                    <a:pt x="220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0" y="294"/>
                  </a:lnTo>
                  <a:lnTo>
                    <a:pt x="220" y="294"/>
                  </a:lnTo>
                  <a:lnTo>
                    <a:pt x="220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91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4" y="291"/>
                  </a:lnTo>
                  <a:lnTo>
                    <a:pt x="234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6" y="291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89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7"/>
                  </a:lnTo>
                  <a:lnTo>
                    <a:pt x="255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4"/>
                  </a:lnTo>
                  <a:lnTo>
                    <a:pt x="253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1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6"/>
                  </a:lnTo>
                  <a:lnTo>
                    <a:pt x="253" y="296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60" y="298"/>
                  </a:lnTo>
                  <a:lnTo>
                    <a:pt x="260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4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8"/>
                  </a:lnTo>
                  <a:lnTo>
                    <a:pt x="262" y="298"/>
                  </a:lnTo>
                  <a:lnTo>
                    <a:pt x="262" y="298"/>
                  </a:lnTo>
                  <a:lnTo>
                    <a:pt x="265" y="298"/>
                  </a:lnTo>
                  <a:lnTo>
                    <a:pt x="279" y="301"/>
                  </a:lnTo>
                  <a:lnTo>
                    <a:pt x="284" y="301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1" y="298"/>
                  </a:lnTo>
                  <a:lnTo>
                    <a:pt x="281" y="296"/>
                  </a:lnTo>
                  <a:lnTo>
                    <a:pt x="284" y="296"/>
                  </a:lnTo>
                  <a:lnTo>
                    <a:pt x="284" y="298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91" y="296"/>
                  </a:lnTo>
                  <a:lnTo>
                    <a:pt x="291" y="298"/>
                  </a:lnTo>
                  <a:lnTo>
                    <a:pt x="291" y="298"/>
                  </a:lnTo>
                  <a:lnTo>
                    <a:pt x="293" y="301"/>
                  </a:lnTo>
                  <a:lnTo>
                    <a:pt x="293" y="298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8" y="301"/>
                  </a:lnTo>
                  <a:lnTo>
                    <a:pt x="300" y="301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3" y="301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5" y="298"/>
                  </a:lnTo>
                  <a:lnTo>
                    <a:pt x="307" y="298"/>
                  </a:lnTo>
                  <a:lnTo>
                    <a:pt x="307" y="298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0" y="294"/>
                  </a:lnTo>
                  <a:lnTo>
                    <a:pt x="310" y="291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5" y="289"/>
                  </a:lnTo>
                  <a:lnTo>
                    <a:pt x="315" y="287"/>
                  </a:lnTo>
                  <a:lnTo>
                    <a:pt x="315" y="287"/>
                  </a:lnTo>
                  <a:lnTo>
                    <a:pt x="312" y="284"/>
                  </a:lnTo>
                  <a:lnTo>
                    <a:pt x="312" y="280"/>
                  </a:lnTo>
                  <a:lnTo>
                    <a:pt x="312" y="277"/>
                  </a:lnTo>
                  <a:lnTo>
                    <a:pt x="312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5" y="272"/>
                  </a:lnTo>
                  <a:lnTo>
                    <a:pt x="305" y="275"/>
                  </a:lnTo>
                  <a:lnTo>
                    <a:pt x="303" y="275"/>
                  </a:lnTo>
                  <a:lnTo>
                    <a:pt x="303" y="275"/>
                  </a:lnTo>
                  <a:lnTo>
                    <a:pt x="300" y="275"/>
                  </a:lnTo>
                  <a:lnTo>
                    <a:pt x="300" y="272"/>
                  </a:lnTo>
                  <a:lnTo>
                    <a:pt x="300" y="270"/>
                  </a:lnTo>
                  <a:lnTo>
                    <a:pt x="298" y="270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298" y="261"/>
                  </a:lnTo>
                  <a:lnTo>
                    <a:pt x="296" y="256"/>
                  </a:lnTo>
                  <a:lnTo>
                    <a:pt x="296" y="254"/>
                  </a:lnTo>
                  <a:lnTo>
                    <a:pt x="293" y="246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39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8" y="216"/>
                  </a:lnTo>
                  <a:lnTo>
                    <a:pt x="288" y="216"/>
                  </a:lnTo>
                  <a:lnTo>
                    <a:pt x="288" y="213"/>
                  </a:lnTo>
                  <a:lnTo>
                    <a:pt x="286" y="213"/>
                  </a:lnTo>
                  <a:lnTo>
                    <a:pt x="286" y="213"/>
                  </a:lnTo>
                  <a:lnTo>
                    <a:pt x="286" y="211"/>
                  </a:lnTo>
                  <a:lnTo>
                    <a:pt x="288" y="209"/>
                  </a:lnTo>
                  <a:lnTo>
                    <a:pt x="293" y="199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6" y="197"/>
                  </a:lnTo>
                  <a:lnTo>
                    <a:pt x="298" y="197"/>
                  </a:lnTo>
                  <a:lnTo>
                    <a:pt x="298" y="197"/>
                  </a:lnTo>
                  <a:lnTo>
                    <a:pt x="298" y="194"/>
                  </a:lnTo>
                  <a:lnTo>
                    <a:pt x="298" y="194"/>
                  </a:lnTo>
                  <a:lnTo>
                    <a:pt x="300" y="190"/>
                  </a:lnTo>
                  <a:lnTo>
                    <a:pt x="300" y="190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3" y="171"/>
                  </a:lnTo>
                  <a:lnTo>
                    <a:pt x="303" y="168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2" y="149"/>
                  </a:lnTo>
                  <a:lnTo>
                    <a:pt x="312" y="149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2" y="149"/>
                  </a:lnTo>
                  <a:lnTo>
                    <a:pt x="315" y="147"/>
                  </a:lnTo>
                  <a:lnTo>
                    <a:pt x="317" y="147"/>
                  </a:lnTo>
                  <a:lnTo>
                    <a:pt x="319" y="145"/>
                  </a:lnTo>
                  <a:lnTo>
                    <a:pt x="319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6" y="135"/>
                  </a:lnTo>
                  <a:lnTo>
                    <a:pt x="324" y="121"/>
                  </a:lnTo>
                  <a:close/>
                  <a:moveTo>
                    <a:pt x="293" y="301"/>
                  </a:moveTo>
                  <a:lnTo>
                    <a:pt x="293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298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301"/>
                  </a:lnTo>
                  <a:lnTo>
                    <a:pt x="284" y="301"/>
                  </a:lnTo>
                  <a:lnTo>
                    <a:pt x="286" y="301"/>
                  </a:lnTo>
                  <a:lnTo>
                    <a:pt x="291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1"/>
                  </a:lnTo>
                  <a:lnTo>
                    <a:pt x="293" y="301"/>
                  </a:lnTo>
                  <a:lnTo>
                    <a:pt x="293" y="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Freeform 656"/>
            <p:cNvSpPr>
              <a:spLocks noEditPoints="1"/>
            </p:cNvSpPr>
            <p:nvPr/>
          </p:nvSpPr>
          <p:spPr bwMode="auto">
            <a:xfrm>
              <a:off x="5551388" y="4948638"/>
              <a:ext cx="56327" cy="31896"/>
            </a:xfrm>
            <a:custGeom>
              <a:avLst/>
              <a:gdLst>
                <a:gd name="T0" fmla="*/ 41 w 166"/>
                <a:gd name="T1" fmla="*/ 68 h 94"/>
                <a:gd name="T2" fmla="*/ 31 w 166"/>
                <a:gd name="T3" fmla="*/ 78 h 94"/>
                <a:gd name="T4" fmla="*/ 26 w 166"/>
                <a:gd name="T5" fmla="*/ 78 h 94"/>
                <a:gd name="T6" fmla="*/ 31 w 166"/>
                <a:gd name="T7" fmla="*/ 85 h 94"/>
                <a:gd name="T8" fmla="*/ 31 w 166"/>
                <a:gd name="T9" fmla="*/ 90 h 94"/>
                <a:gd name="T10" fmla="*/ 26 w 166"/>
                <a:gd name="T11" fmla="*/ 64 h 94"/>
                <a:gd name="T12" fmla="*/ 19 w 166"/>
                <a:gd name="T13" fmla="*/ 64 h 94"/>
                <a:gd name="T14" fmla="*/ 34 w 166"/>
                <a:gd name="T15" fmla="*/ 45 h 94"/>
                <a:gd name="T16" fmla="*/ 41 w 166"/>
                <a:gd name="T17" fmla="*/ 42 h 94"/>
                <a:gd name="T18" fmla="*/ 31 w 166"/>
                <a:gd name="T19" fmla="*/ 64 h 94"/>
                <a:gd name="T20" fmla="*/ 53 w 166"/>
                <a:gd name="T21" fmla="*/ 78 h 94"/>
                <a:gd name="T22" fmla="*/ 55 w 166"/>
                <a:gd name="T23" fmla="*/ 83 h 94"/>
                <a:gd name="T24" fmla="*/ 69 w 166"/>
                <a:gd name="T25" fmla="*/ 61 h 94"/>
                <a:gd name="T26" fmla="*/ 60 w 166"/>
                <a:gd name="T27" fmla="*/ 64 h 94"/>
                <a:gd name="T28" fmla="*/ 41 w 166"/>
                <a:gd name="T29" fmla="*/ 80 h 94"/>
                <a:gd name="T30" fmla="*/ 161 w 166"/>
                <a:gd name="T31" fmla="*/ 5 h 94"/>
                <a:gd name="T32" fmla="*/ 36 w 166"/>
                <a:gd name="T33" fmla="*/ 12 h 94"/>
                <a:gd name="T34" fmla="*/ 3 w 166"/>
                <a:gd name="T35" fmla="*/ 19 h 94"/>
                <a:gd name="T36" fmla="*/ 15 w 166"/>
                <a:gd name="T37" fmla="*/ 28 h 94"/>
                <a:gd name="T38" fmla="*/ 24 w 166"/>
                <a:gd name="T39" fmla="*/ 23 h 94"/>
                <a:gd name="T40" fmla="*/ 26 w 166"/>
                <a:gd name="T41" fmla="*/ 23 h 94"/>
                <a:gd name="T42" fmla="*/ 24 w 166"/>
                <a:gd name="T43" fmla="*/ 38 h 94"/>
                <a:gd name="T44" fmla="*/ 43 w 166"/>
                <a:gd name="T45" fmla="*/ 40 h 94"/>
                <a:gd name="T46" fmla="*/ 53 w 166"/>
                <a:gd name="T47" fmla="*/ 35 h 94"/>
                <a:gd name="T48" fmla="*/ 50 w 166"/>
                <a:gd name="T49" fmla="*/ 38 h 94"/>
                <a:gd name="T50" fmla="*/ 43 w 166"/>
                <a:gd name="T51" fmla="*/ 52 h 94"/>
                <a:gd name="T52" fmla="*/ 53 w 166"/>
                <a:gd name="T53" fmla="*/ 45 h 94"/>
                <a:gd name="T54" fmla="*/ 69 w 166"/>
                <a:gd name="T55" fmla="*/ 40 h 94"/>
                <a:gd name="T56" fmla="*/ 90 w 166"/>
                <a:gd name="T57" fmla="*/ 38 h 94"/>
                <a:gd name="T58" fmla="*/ 90 w 166"/>
                <a:gd name="T59" fmla="*/ 47 h 94"/>
                <a:gd name="T60" fmla="*/ 90 w 166"/>
                <a:gd name="T61" fmla="*/ 42 h 94"/>
                <a:gd name="T62" fmla="*/ 71 w 166"/>
                <a:gd name="T63" fmla="*/ 42 h 94"/>
                <a:gd name="T64" fmla="*/ 67 w 166"/>
                <a:gd name="T65" fmla="*/ 54 h 94"/>
                <a:gd name="T66" fmla="*/ 71 w 166"/>
                <a:gd name="T67" fmla="*/ 61 h 94"/>
                <a:gd name="T68" fmla="*/ 76 w 166"/>
                <a:gd name="T69" fmla="*/ 57 h 94"/>
                <a:gd name="T70" fmla="*/ 76 w 166"/>
                <a:gd name="T71" fmla="*/ 54 h 94"/>
                <a:gd name="T72" fmla="*/ 83 w 166"/>
                <a:gd name="T73" fmla="*/ 49 h 94"/>
                <a:gd name="T74" fmla="*/ 86 w 166"/>
                <a:gd name="T75" fmla="*/ 54 h 94"/>
                <a:gd name="T76" fmla="*/ 88 w 166"/>
                <a:gd name="T77" fmla="*/ 57 h 94"/>
                <a:gd name="T78" fmla="*/ 93 w 166"/>
                <a:gd name="T79" fmla="*/ 59 h 94"/>
                <a:gd name="T80" fmla="*/ 88 w 166"/>
                <a:gd name="T81" fmla="*/ 59 h 94"/>
                <a:gd name="T82" fmla="*/ 83 w 166"/>
                <a:gd name="T83" fmla="*/ 61 h 94"/>
                <a:gd name="T84" fmla="*/ 79 w 166"/>
                <a:gd name="T85" fmla="*/ 59 h 94"/>
                <a:gd name="T86" fmla="*/ 74 w 166"/>
                <a:gd name="T87" fmla="*/ 64 h 94"/>
                <a:gd name="T88" fmla="*/ 69 w 166"/>
                <a:gd name="T89" fmla="*/ 66 h 94"/>
                <a:gd name="T90" fmla="*/ 74 w 166"/>
                <a:gd name="T91" fmla="*/ 68 h 94"/>
                <a:gd name="T92" fmla="*/ 76 w 166"/>
                <a:gd name="T93" fmla="*/ 71 h 94"/>
                <a:gd name="T94" fmla="*/ 74 w 166"/>
                <a:gd name="T95" fmla="*/ 83 h 94"/>
                <a:gd name="T96" fmla="*/ 83 w 166"/>
                <a:gd name="T97" fmla="*/ 87 h 94"/>
                <a:gd name="T98" fmla="*/ 88 w 166"/>
                <a:gd name="T99" fmla="*/ 85 h 94"/>
                <a:gd name="T100" fmla="*/ 93 w 166"/>
                <a:gd name="T101" fmla="*/ 85 h 94"/>
                <a:gd name="T102" fmla="*/ 90 w 166"/>
                <a:gd name="T103" fmla="*/ 92 h 94"/>
                <a:gd name="T104" fmla="*/ 123 w 166"/>
                <a:gd name="T105" fmla="*/ 61 h 94"/>
                <a:gd name="T106" fmla="*/ 150 w 166"/>
                <a:gd name="T107" fmla="*/ 54 h 94"/>
                <a:gd name="T108" fmla="*/ 161 w 166"/>
                <a:gd name="T109" fmla="*/ 52 h 94"/>
                <a:gd name="T110" fmla="*/ 150 w 166"/>
                <a:gd name="T111" fmla="*/ 28 h 94"/>
                <a:gd name="T112" fmla="*/ 164 w 166"/>
                <a:gd name="T113" fmla="*/ 16 h 94"/>
                <a:gd name="T114" fmla="*/ 55 w 166"/>
                <a:gd name="T115" fmla="*/ 66 h 94"/>
                <a:gd name="T116" fmla="*/ 50 w 166"/>
                <a:gd name="T117" fmla="*/ 80 h 94"/>
                <a:gd name="T118" fmla="*/ 43 w 166"/>
                <a:gd name="T119" fmla="*/ 85 h 94"/>
                <a:gd name="T120" fmla="*/ 48 w 166"/>
                <a:gd name="T12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94">
                  <a:moveTo>
                    <a:pt x="45" y="59"/>
                  </a:moveTo>
                  <a:lnTo>
                    <a:pt x="45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59"/>
                  </a:lnTo>
                  <a:lnTo>
                    <a:pt x="45" y="59"/>
                  </a:lnTo>
                  <a:close/>
                  <a:moveTo>
                    <a:pt x="31" y="80"/>
                  </a:move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31" y="80"/>
                  </a:lnTo>
                  <a:close/>
                  <a:moveTo>
                    <a:pt x="38" y="85"/>
                  </a:moveTo>
                  <a:lnTo>
                    <a:pt x="36" y="8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8" y="85"/>
                  </a:lnTo>
                  <a:close/>
                  <a:moveTo>
                    <a:pt x="24" y="64"/>
                  </a:move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61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4"/>
                  </a:lnTo>
                  <a:close/>
                  <a:moveTo>
                    <a:pt x="36" y="45"/>
                  </a:move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6" y="45"/>
                  </a:lnTo>
                  <a:close/>
                  <a:moveTo>
                    <a:pt x="26" y="66"/>
                  </a:move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60" y="76"/>
                  </a:moveTo>
                  <a:lnTo>
                    <a:pt x="57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67" y="61"/>
                  </a:move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close/>
                  <a:moveTo>
                    <a:pt x="43" y="85"/>
                  </a:moveTo>
                  <a:lnTo>
                    <a:pt x="41" y="83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8" y="80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close/>
                  <a:moveTo>
                    <a:pt x="166" y="12"/>
                  </a:moveTo>
                  <a:lnTo>
                    <a:pt x="164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1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4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1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0" y="47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60" y="47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7" y="68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8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102" y="80"/>
                  </a:lnTo>
                  <a:lnTo>
                    <a:pt x="102" y="76"/>
                  </a:lnTo>
                  <a:lnTo>
                    <a:pt x="102" y="73"/>
                  </a:lnTo>
                  <a:lnTo>
                    <a:pt x="109" y="66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23" y="61"/>
                  </a:lnTo>
                  <a:lnTo>
                    <a:pt x="128" y="59"/>
                  </a:lnTo>
                  <a:lnTo>
                    <a:pt x="131" y="59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59" y="35"/>
                  </a:lnTo>
                  <a:lnTo>
                    <a:pt x="159" y="35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7" y="23"/>
                  </a:lnTo>
                  <a:lnTo>
                    <a:pt x="161" y="23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6" y="14"/>
                  </a:lnTo>
                  <a:lnTo>
                    <a:pt x="166" y="12"/>
                  </a:lnTo>
                  <a:lnTo>
                    <a:pt x="166" y="12"/>
                  </a:lnTo>
                  <a:close/>
                  <a:moveTo>
                    <a:pt x="60" y="66"/>
                  </a:moveTo>
                  <a:lnTo>
                    <a:pt x="57" y="64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close/>
                  <a:moveTo>
                    <a:pt x="48" y="76"/>
                  </a:moveTo>
                  <a:lnTo>
                    <a:pt x="48" y="76"/>
                  </a:lnTo>
                  <a:lnTo>
                    <a:pt x="45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8" y="76"/>
                  </a:lnTo>
                  <a:close/>
                  <a:moveTo>
                    <a:pt x="45" y="87"/>
                  </a:move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5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581927" y="4948638"/>
              <a:ext cx="134371" cy="100439"/>
            </a:xfrm>
            <a:custGeom>
              <a:avLst/>
              <a:gdLst>
                <a:gd name="T0" fmla="*/ 381 w 396"/>
                <a:gd name="T1" fmla="*/ 206 h 296"/>
                <a:gd name="T2" fmla="*/ 386 w 396"/>
                <a:gd name="T3" fmla="*/ 177 h 296"/>
                <a:gd name="T4" fmla="*/ 369 w 396"/>
                <a:gd name="T5" fmla="*/ 151 h 296"/>
                <a:gd name="T6" fmla="*/ 379 w 396"/>
                <a:gd name="T7" fmla="*/ 130 h 296"/>
                <a:gd name="T8" fmla="*/ 362 w 396"/>
                <a:gd name="T9" fmla="*/ 99 h 296"/>
                <a:gd name="T10" fmla="*/ 341 w 396"/>
                <a:gd name="T11" fmla="*/ 94 h 296"/>
                <a:gd name="T12" fmla="*/ 351 w 396"/>
                <a:gd name="T13" fmla="*/ 78 h 296"/>
                <a:gd name="T14" fmla="*/ 346 w 396"/>
                <a:gd name="T15" fmla="*/ 66 h 296"/>
                <a:gd name="T16" fmla="*/ 329 w 396"/>
                <a:gd name="T17" fmla="*/ 35 h 296"/>
                <a:gd name="T18" fmla="*/ 310 w 396"/>
                <a:gd name="T19" fmla="*/ 9 h 296"/>
                <a:gd name="T20" fmla="*/ 306 w 396"/>
                <a:gd name="T21" fmla="*/ 23 h 296"/>
                <a:gd name="T22" fmla="*/ 272 w 396"/>
                <a:gd name="T23" fmla="*/ 33 h 296"/>
                <a:gd name="T24" fmla="*/ 254 w 396"/>
                <a:gd name="T25" fmla="*/ 26 h 296"/>
                <a:gd name="T26" fmla="*/ 239 w 396"/>
                <a:gd name="T27" fmla="*/ 38 h 296"/>
                <a:gd name="T28" fmla="*/ 216 w 396"/>
                <a:gd name="T29" fmla="*/ 26 h 296"/>
                <a:gd name="T30" fmla="*/ 192 w 396"/>
                <a:gd name="T31" fmla="*/ 28 h 296"/>
                <a:gd name="T32" fmla="*/ 166 w 396"/>
                <a:gd name="T33" fmla="*/ 14 h 296"/>
                <a:gd name="T34" fmla="*/ 130 w 396"/>
                <a:gd name="T35" fmla="*/ 14 h 296"/>
                <a:gd name="T36" fmla="*/ 107 w 396"/>
                <a:gd name="T37" fmla="*/ 9 h 296"/>
                <a:gd name="T38" fmla="*/ 95 w 396"/>
                <a:gd name="T39" fmla="*/ 2 h 296"/>
                <a:gd name="T40" fmla="*/ 74 w 396"/>
                <a:gd name="T41" fmla="*/ 21 h 296"/>
                <a:gd name="T42" fmla="*/ 69 w 396"/>
                <a:gd name="T43" fmla="*/ 35 h 296"/>
                <a:gd name="T44" fmla="*/ 64 w 396"/>
                <a:gd name="T45" fmla="*/ 54 h 296"/>
                <a:gd name="T46" fmla="*/ 33 w 396"/>
                <a:gd name="T47" fmla="*/ 61 h 296"/>
                <a:gd name="T48" fmla="*/ 0 w 396"/>
                <a:gd name="T49" fmla="*/ 97 h 296"/>
                <a:gd name="T50" fmla="*/ 7 w 396"/>
                <a:gd name="T51" fmla="*/ 94 h 296"/>
                <a:gd name="T52" fmla="*/ 19 w 396"/>
                <a:gd name="T53" fmla="*/ 90 h 296"/>
                <a:gd name="T54" fmla="*/ 15 w 396"/>
                <a:gd name="T55" fmla="*/ 97 h 296"/>
                <a:gd name="T56" fmla="*/ 15 w 396"/>
                <a:gd name="T57" fmla="*/ 106 h 296"/>
                <a:gd name="T58" fmla="*/ 19 w 396"/>
                <a:gd name="T59" fmla="*/ 109 h 296"/>
                <a:gd name="T60" fmla="*/ 26 w 396"/>
                <a:gd name="T61" fmla="*/ 106 h 296"/>
                <a:gd name="T62" fmla="*/ 26 w 396"/>
                <a:gd name="T63" fmla="*/ 118 h 296"/>
                <a:gd name="T64" fmla="*/ 38 w 396"/>
                <a:gd name="T65" fmla="*/ 132 h 296"/>
                <a:gd name="T66" fmla="*/ 48 w 396"/>
                <a:gd name="T67" fmla="*/ 139 h 296"/>
                <a:gd name="T68" fmla="*/ 57 w 396"/>
                <a:gd name="T69" fmla="*/ 139 h 296"/>
                <a:gd name="T70" fmla="*/ 69 w 396"/>
                <a:gd name="T71" fmla="*/ 154 h 296"/>
                <a:gd name="T72" fmla="*/ 76 w 396"/>
                <a:gd name="T73" fmla="*/ 154 h 296"/>
                <a:gd name="T74" fmla="*/ 74 w 396"/>
                <a:gd name="T75" fmla="*/ 173 h 296"/>
                <a:gd name="T76" fmla="*/ 88 w 396"/>
                <a:gd name="T77" fmla="*/ 177 h 296"/>
                <a:gd name="T78" fmla="*/ 93 w 396"/>
                <a:gd name="T79" fmla="*/ 184 h 296"/>
                <a:gd name="T80" fmla="*/ 102 w 396"/>
                <a:gd name="T81" fmla="*/ 189 h 296"/>
                <a:gd name="T82" fmla="*/ 109 w 396"/>
                <a:gd name="T83" fmla="*/ 194 h 296"/>
                <a:gd name="T84" fmla="*/ 123 w 396"/>
                <a:gd name="T85" fmla="*/ 180 h 296"/>
                <a:gd name="T86" fmla="*/ 133 w 396"/>
                <a:gd name="T87" fmla="*/ 165 h 296"/>
                <a:gd name="T88" fmla="*/ 152 w 396"/>
                <a:gd name="T89" fmla="*/ 151 h 296"/>
                <a:gd name="T90" fmla="*/ 220 w 396"/>
                <a:gd name="T91" fmla="*/ 165 h 296"/>
                <a:gd name="T92" fmla="*/ 230 w 396"/>
                <a:gd name="T93" fmla="*/ 180 h 296"/>
                <a:gd name="T94" fmla="*/ 239 w 396"/>
                <a:gd name="T95" fmla="*/ 196 h 296"/>
                <a:gd name="T96" fmla="*/ 237 w 396"/>
                <a:gd name="T97" fmla="*/ 227 h 296"/>
                <a:gd name="T98" fmla="*/ 254 w 396"/>
                <a:gd name="T99" fmla="*/ 227 h 296"/>
                <a:gd name="T100" fmla="*/ 277 w 396"/>
                <a:gd name="T101" fmla="*/ 227 h 296"/>
                <a:gd name="T102" fmla="*/ 287 w 396"/>
                <a:gd name="T103" fmla="*/ 227 h 296"/>
                <a:gd name="T104" fmla="*/ 296 w 396"/>
                <a:gd name="T105" fmla="*/ 236 h 296"/>
                <a:gd name="T106" fmla="*/ 301 w 396"/>
                <a:gd name="T107" fmla="*/ 251 h 296"/>
                <a:gd name="T108" fmla="*/ 301 w 396"/>
                <a:gd name="T109" fmla="*/ 284 h 296"/>
                <a:gd name="T110" fmla="*/ 310 w 396"/>
                <a:gd name="T111" fmla="*/ 286 h 296"/>
                <a:gd name="T112" fmla="*/ 327 w 396"/>
                <a:gd name="T113" fmla="*/ 293 h 296"/>
                <a:gd name="T114" fmla="*/ 339 w 396"/>
                <a:gd name="T115" fmla="*/ 279 h 296"/>
                <a:gd name="T116" fmla="*/ 365 w 396"/>
                <a:gd name="T117" fmla="*/ 277 h 296"/>
                <a:gd name="T118" fmla="*/ 374 w 396"/>
                <a:gd name="T119" fmla="*/ 253 h 296"/>
                <a:gd name="T120" fmla="*/ 365 w 396"/>
                <a:gd name="T121" fmla="*/ 239 h 296"/>
                <a:gd name="T122" fmla="*/ 381 w 396"/>
                <a:gd name="T123" fmla="*/ 2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296">
                  <a:moveTo>
                    <a:pt x="396" y="232"/>
                  </a:moveTo>
                  <a:lnTo>
                    <a:pt x="396" y="229"/>
                  </a:lnTo>
                  <a:lnTo>
                    <a:pt x="396" y="229"/>
                  </a:lnTo>
                  <a:lnTo>
                    <a:pt x="396" y="227"/>
                  </a:lnTo>
                  <a:lnTo>
                    <a:pt x="396" y="227"/>
                  </a:lnTo>
                  <a:lnTo>
                    <a:pt x="396" y="225"/>
                  </a:lnTo>
                  <a:lnTo>
                    <a:pt x="396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3" y="220"/>
                  </a:lnTo>
                  <a:lnTo>
                    <a:pt x="393" y="218"/>
                  </a:lnTo>
                  <a:lnTo>
                    <a:pt x="393" y="218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6" y="213"/>
                  </a:lnTo>
                  <a:lnTo>
                    <a:pt x="384" y="213"/>
                  </a:lnTo>
                  <a:lnTo>
                    <a:pt x="384" y="213"/>
                  </a:lnTo>
                  <a:lnTo>
                    <a:pt x="381" y="210"/>
                  </a:lnTo>
                  <a:lnTo>
                    <a:pt x="379" y="210"/>
                  </a:lnTo>
                  <a:lnTo>
                    <a:pt x="381" y="206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4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91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4" y="191"/>
                  </a:lnTo>
                  <a:lnTo>
                    <a:pt x="381" y="189"/>
                  </a:lnTo>
                  <a:lnTo>
                    <a:pt x="381" y="187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6" y="177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1" y="177"/>
                  </a:lnTo>
                  <a:lnTo>
                    <a:pt x="379" y="177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0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69" y="173"/>
                  </a:lnTo>
                  <a:lnTo>
                    <a:pt x="369" y="173"/>
                  </a:lnTo>
                  <a:lnTo>
                    <a:pt x="369" y="170"/>
                  </a:lnTo>
                  <a:lnTo>
                    <a:pt x="369" y="170"/>
                  </a:lnTo>
                  <a:lnTo>
                    <a:pt x="369" y="168"/>
                  </a:lnTo>
                  <a:lnTo>
                    <a:pt x="369" y="168"/>
                  </a:lnTo>
                  <a:lnTo>
                    <a:pt x="372" y="154"/>
                  </a:lnTo>
                  <a:lnTo>
                    <a:pt x="372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72" y="147"/>
                  </a:lnTo>
                  <a:lnTo>
                    <a:pt x="372" y="147"/>
                  </a:lnTo>
                  <a:lnTo>
                    <a:pt x="369" y="147"/>
                  </a:lnTo>
                  <a:lnTo>
                    <a:pt x="369" y="147"/>
                  </a:lnTo>
                  <a:lnTo>
                    <a:pt x="369" y="144"/>
                  </a:lnTo>
                  <a:lnTo>
                    <a:pt x="372" y="144"/>
                  </a:lnTo>
                  <a:lnTo>
                    <a:pt x="372" y="142"/>
                  </a:lnTo>
                  <a:lnTo>
                    <a:pt x="374" y="142"/>
                  </a:lnTo>
                  <a:lnTo>
                    <a:pt x="377" y="142"/>
                  </a:lnTo>
                  <a:lnTo>
                    <a:pt x="377" y="139"/>
                  </a:lnTo>
                  <a:lnTo>
                    <a:pt x="377" y="139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4" y="128"/>
                  </a:lnTo>
                  <a:lnTo>
                    <a:pt x="374" y="128"/>
                  </a:lnTo>
                  <a:lnTo>
                    <a:pt x="372" y="125"/>
                  </a:lnTo>
                  <a:lnTo>
                    <a:pt x="372" y="125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5" y="120"/>
                  </a:lnTo>
                  <a:lnTo>
                    <a:pt x="362" y="118"/>
                  </a:lnTo>
                  <a:lnTo>
                    <a:pt x="362" y="116"/>
                  </a:lnTo>
                  <a:lnTo>
                    <a:pt x="362" y="106"/>
                  </a:lnTo>
                  <a:lnTo>
                    <a:pt x="362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1" y="90"/>
                  </a:lnTo>
                  <a:lnTo>
                    <a:pt x="351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3" y="92"/>
                  </a:lnTo>
                  <a:lnTo>
                    <a:pt x="343" y="94"/>
                  </a:lnTo>
                  <a:lnTo>
                    <a:pt x="343" y="94"/>
                  </a:lnTo>
                  <a:lnTo>
                    <a:pt x="341" y="94"/>
                  </a:lnTo>
                  <a:lnTo>
                    <a:pt x="341" y="94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0"/>
                  </a:lnTo>
                  <a:lnTo>
                    <a:pt x="341" y="90"/>
                  </a:lnTo>
                  <a:lnTo>
                    <a:pt x="343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8" y="83"/>
                  </a:lnTo>
                  <a:lnTo>
                    <a:pt x="348" y="83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51" y="80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3" y="76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8" y="76"/>
                  </a:lnTo>
                  <a:lnTo>
                    <a:pt x="358" y="76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5" y="71"/>
                  </a:lnTo>
                  <a:lnTo>
                    <a:pt x="353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6" y="66"/>
                  </a:lnTo>
                  <a:lnTo>
                    <a:pt x="343" y="64"/>
                  </a:lnTo>
                  <a:lnTo>
                    <a:pt x="343" y="64"/>
                  </a:lnTo>
                  <a:lnTo>
                    <a:pt x="341" y="64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9" y="35"/>
                  </a:lnTo>
                  <a:lnTo>
                    <a:pt x="329" y="33"/>
                  </a:lnTo>
                  <a:lnTo>
                    <a:pt x="329" y="33"/>
                  </a:lnTo>
                  <a:lnTo>
                    <a:pt x="329" y="31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27" y="28"/>
                  </a:lnTo>
                  <a:lnTo>
                    <a:pt x="327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5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6"/>
                  </a:lnTo>
                  <a:lnTo>
                    <a:pt x="325" y="16"/>
                  </a:lnTo>
                  <a:lnTo>
                    <a:pt x="322" y="16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0" y="9"/>
                  </a:lnTo>
                  <a:lnTo>
                    <a:pt x="310" y="9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03" y="23"/>
                  </a:lnTo>
                  <a:lnTo>
                    <a:pt x="301" y="23"/>
                  </a:lnTo>
                  <a:lnTo>
                    <a:pt x="298" y="23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1" y="28"/>
                  </a:lnTo>
                  <a:lnTo>
                    <a:pt x="289" y="28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77" y="35"/>
                  </a:lnTo>
                  <a:lnTo>
                    <a:pt x="277" y="33"/>
                  </a:lnTo>
                  <a:lnTo>
                    <a:pt x="275" y="33"/>
                  </a:lnTo>
                  <a:lnTo>
                    <a:pt x="275" y="33"/>
                  </a:lnTo>
                  <a:lnTo>
                    <a:pt x="272" y="33"/>
                  </a:lnTo>
                  <a:lnTo>
                    <a:pt x="272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68" y="31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1" y="28"/>
                  </a:lnTo>
                  <a:lnTo>
                    <a:pt x="261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40"/>
                  </a:lnTo>
                  <a:lnTo>
                    <a:pt x="237" y="40"/>
                  </a:lnTo>
                  <a:lnTo>
                    <a:pt x="237" y="40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0" y="38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1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8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3" y="28"/>
                  </a:lnTo>
                  <a:lnTo>
                    <a:pt x="213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2" y="31"/>
                  </a:lnTo>
                  <a:lnTo>
                    <a:pt x="192" y="28"/>
                  </a:lnTo>
                  <a:lnTo>
                    <a:pt x="190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4" y="16"/>
                  </a:lnTo>
                  <a:lnTo>
                    <a:pt x="192" y="14"/>
                  </a:lnTo>
                  <a:lnTo>
                    <a:pt x="190" y="14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45" y="21"/>
                  </a:lnTo>
                  <a:lnTo>
                    <a:pt x="145" y="21"/>
                  </a:lnTo>
                  <a:lnTo>
                    <a:pt x="142" y="19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9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4" y="9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1" y="23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38" y="59"/>
                  </a:lnTo>
                  <a:lnTo>
                    <a:pt x="33" y="61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9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4" y="113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5" y="137"/>
                  </a:lnTo>
                  <a:lnTo>
                    <a:pt x="55" y="137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39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7" y="14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1" y="154"/>
                  </a:lnTo>
                  <a:lnTo>
                    <a:pt x="71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4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1" y="158"/>
                  </a:lnTo>
                  <a:lnTo>
                    <a:pt x="81" y="156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78" y="165"/>
                  </a:lnTo>
                  <a:lnTo>
                    <a:pt x="76" y="165"/>
                  </a:lnTo>
                  <a:lnTo>
                    <a:pt x="76" y="168"/>
                  </a:lnTo>
                  <a:lnTo>
                    <a:pt x="74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1" y="170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68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3" y="170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3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90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5" y="191"/>
                  </a:lnTo>
                  <a:lnTo>
                    <a:pt x="97" y="189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4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89"/>
                  </a:lnTo>
                  <a:lnTo>
                    <a:pt x="97" y="191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93" y="194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7" y="196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2" y="196"/>
                  </a:lnTo>
                  <a:lnTo>
                    <a:pt x="104" y="196"/>
                  </a:lnTo>
                  <a:lnTo>
                    <a:pt x="104" y="196"/>
                  </a:lnTo>
                  <a:lnTo>
                    <a:pt x="107" y="196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2" y="18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2"/>
                  </a:lnTo>
                  <a:lnTo>
                    <a:pt x="123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3" y="168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40" y="151"/>
                  </a:lnTo>
                  <a:lnTo>
                    <a:pt x="142" y="151"/>
                  </a:lnTo>
                  <a:lnTo>
                    <a:pt x="149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51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59" y="151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7"/>
                  </a:lnTo>
                  <a:lnTo>
                    <a:pt x="192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8" y="158"/>
                  </a:lnTo>
                  <a:lnTo>
                    <a:pt x="218" y="161"/>
                  </a:lnTo>
                  <a:lnTo>
                    <a:pt x="218" y="163"/>
                  </a:lnTo>
                  <a:lnTo>
                    <a:pt x="220" y="163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80"/>
                  </a:lnTo>
                  <a:lnTo>
                    <a:pt x="230" y="177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2" y="182"/>
                  </a:lnTo>
                  <a:lnTo>
                    <a:pt x="235" y="182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9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0" y="194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5" y="196"/>
                  </a:lnTo>
                  <a:lnTo>
                    <a:pt x="237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9" y="206"/>
                  </a:lnTo>
                  <a:lnTo>
                    <a:pt x="239" y="206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4" y="213"/>
                  </a:lnTo>
                  <a:lnTo>
                    <a:pt x="246" y="218"/>
                  </a:lnTo>
                  <a:lnTo>
                    <a:pt x="244" y="218"/>
                  </a:lnTo>
                  <a:lnTo>
                    <a:pt x="244" y="220"/>
                  </a:lnTo>
                  <a:lnTo>
                    <a:pt x="244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39" y="220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5" y="232"/>
                  </a:lnTo>
                  <a:lnTo>
                    <a:pt x="235" y="234"/>
                  </a:lnTo>
                  <a:lnTo>
                    <a:pt x="235" y="234"/>
                  </a:lnTo>
                  <a:lnTo>
                    <a:pt x="232" y="236"/>
                  </a:lnTo>
                  <a:lnTo>
                    <a:pt x="232" y="239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36"/>
                  </a:lnTo>
                  <a:lnTo>
                    <a:pt x="237" y="234"/>
                  </a:lnTo>
                  <a:lnTo>
                    <a:pt x="237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44" y="234"/>
                  </a:lnTo>
                  <a:lnTo>
                    <a:pt x="246" y="232"/>
                  </a:lnTo>
                  <a:lnTo>
                    <a:pt x="246" y="232"/>
                  </a:lnTo>
                  <a:lnTo>
                    <a:pt x="249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61" y="227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0" y="229"/>
                  </a:lnTo>
                  <a:lnTo>
                    <a:pt x="270" y="229"/>
                  </a:lnTo>
                  <a:lnTo>
                    <a:pt x="272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2" y="227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4" y="222"/>
                  </a:lnTo>
                  <a:lnTo>
                    <a:pt x="284" y="225"/>
                  </a:lnTo>
                  <a:lnTo>
                    <a:pt x="284" y="225"/>
                  </a:lnTo>
                  <a:lnTo>
                    <a:pt x="284" y="227"/>
                  </a:lnTo>
                  <a:lnTo>
                    <a:pt x="284" y="227"/>
                  </a:lnTo>
                  <a:lnTo>
                    <a:pt x="284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7"/>
                  </a:lnTo>
                  <a:lnTo>
                    <a:pt x="287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6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6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6" y="239"/>
                  </a:lnTo>
                  <a:lnTo>
                    <a:pt x="296" y="241"/>
                  </a:lnTo>
                  <a:lnTo>
                    <a:pt x="296" y="241"/>
                  </a:lnTo>
                  <a:lnTo>
                    <a:pt x="296" y="244"/>
                  </a:lnTo>
                  <a:lnTo>
                    <a:pt x="296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1" y="248"/>
                  </a:lnTo>
                  <a:lnTo>
                    <a:pt x="301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5"/>
                  </a:lnTo>
                  <a:lnTo>
                    <a:pt x="301" y="258"/>
                  </a:lnTo>
                  <a:lnTo>
                    <a:pt x="301" y="260"/>
                  </a:lnTo>
                  <a:lnTo>
                    <a:pt x="303" y="262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6" y="267"/>
                  </a:lnTo>
                  <a:lnTo>
                    <a:pt x="306" y="267"/>
                  </a:lnTo>
                  <a:lnTo>
                    <a:pt x="306" y="270"/>
                  </a:lnTo>
                  <a:lnTo>
                    <a:pt x="306" y="272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3" y="277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3" y="279"/>
                  </a:lnTo>
                  <a:lnTo>
                    <a:pt x="303" y="281"/>
                  </a:lnTo>
                  <a:lnTo>
                    <a:pt x="301" y="281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13" y="286"/>
                  </a:lnTo>
                  <a:lnTo>
                    <a:pt x="313" y="286"/>
                  </a:lnTo>
                  <a:lnTo>
                    <a:pt x="313" y="291"/>
                  </a:lnTo>
                  <a:lnTo>
                    <a:pt x="315" y="291"/>
                  </a:lnTo>
                  <a:lnTo>
                    <a:pt x="315" y="291"/>
                  </a:lnTo>
                  <a:lnTo>
                    <a:pt x="317" y="291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2" y="296"/>
                  </a:lnTo>
                  <a:lnTo>
                    <a:pt x="322" y="293"/>
                  </a:lnTo>
                  <a:lnTo>
                    <a:pt x="322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93"/>
                  </a:lnTo>
                  <a:lnTo>
                    <a:pt x="329" y="293"/>
                  </a:lnTo>
                  <a:lnTo>
                    <a:pt x="332" y="293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1"/>
                  </a:lnTo>
                  <a:lnTo>
                    <a:pt x="336" y="281"/>
                  </a:lnTo>
                  <a:lnTo>
                    <a:pt x="339" y="281"/>
                  </a:lnTo>
                  <a:lnTo>
                    <a:pt x="339" y="281"/>
                  </a:lnTo>
                  <a:lnTo>
                    <a:pt x="339" y="279"/>
                  </a:lnTo>
                  <a:lnTo>
                    <a:pt x="339" y="279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2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8" y="270"/>
                  </a:lnTo>
                  <a:lnTo>
                    <a:pt x="348" y="272"/>
                  </a:lnTo>
                  <a:lnTo>
                    <a:pt x="348" y="274"/>
                  </a:lnTo>
                  <a:lnTo>
                    <a:pt x="348" y="274"/>
                  </a:lnTo>
                  <a:lnTo>
                    <a:pt x="351" y="277"/>
                  </a:lnTo>
                  <a:lnTo>
                    <a:pt x="353" y="277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8" y="274"/>
                  </a:lnTo>
                  <a:lnTo>
                    <a:pt x="358" y="274"/>
                  </a:lnTo>
                  <a:lnTo>
                    <a:pt x="360" y="274"/>
                  </a:lnTo>
                  <a:lnTo>
                    <a:pt x="362" y="274"/>
                  </a:lnTo>
                  <a:lnTo>
                    <a:pt x="365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0"/>
                  </a:lnTo>
                  <a:lnTo>
                    <a:pt x="369" y="270"/>
                  </a:lnTo>
                  <a:lnTo>
                    <a:pt x="372" y="270"/>
                  </a:lnTo>
                  <a:lnTo>
                    <a:pt x="372" y="267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0"/>
                  </a:lnTo>
                  <a:lnTo>
                    <a:pt x="374" y="255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7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3"/>
                  </a:lnTo>
                  <a:lnTo>
                    <a:pt x="381" y="253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7" y="248"/>
                  </a:lnTo>
                  <a:lnTo>
                    <a:pt x="377" y="246"/>
                  </a:lnTo>
                  <a:lnTo>
                    <a:pt x="377" y="246"/>
                  </a:lnTo>
                  <a:lnTo>
                    <a:pt x="377" y="244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7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69" y="244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6"/>
                  </a:lnTo>
                  <a:lnTo>
                    <a:pt x="365" y="236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9" y="227"/>
                  </a:lnTo>
                  <a:lnTo>
                    <a:pt x="372" y="227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9" y="227"/>
                  </a:lnTo>
                  <a:lnTo>
                    <a:pt x="379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9"/>
                  </a:lnTo>
                  <a:lnTo>
                    <a:pt x="381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7"/>
                  </a:lnTo>
                  <a:lnTo>
                    <a:pt x="388" y="227"/>
                  </a:lnTo>
                  <a:lnTo>
                    <a:pt x="388" y="229"/>
                  </a:lnTo>
                  <a:lnTo>
                    <a:pt x="391" y="232"/>
                  </a:lnTo>
                  <a:lnTo>
                    <a:pt x="391" y="234"/>
                  </a:lnTo>
                  <a:lnTo>
                    <a:pt x="393" y="234"/>
                  </a:lnTo>
                  <a:lnTo>
                    <a:pt x="396" y="234"/>
                  </a:lnTo>
                  <a:lnTo>
                    <a:pt x="396" y="2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796377" y="4976801"/>
              <a:ext cx="80419" cy="117066"/>
            </a:xfrm>
            <a:custGeom>
              <a:avLst/>
              <a:gdLst>
                <a:gd name="T0" fmla="*/ 223 w 237"/>
                <a:gd name="T1" fmla="*/ 260 h 345"/>
                <a:gd name="T2" fmla="*/ 213 w 237"/>
                <a:gd name="T3" fmla="*/ 246 h 345"/>
                <a:gd name="T4" fmla="*/ 206 w 237"/>
                <a:gd name="T5" fmla="*/ 236 h 345"/>
                <a:gd name="T6" fmla="*/ 201 w 237"/>
                <a:gd name="T7" fmla="*/ 224 h 345"/>
                <a:gd name="T8" fmla="*/ 208 w 237"/>
                <a:gd name="T9" fmla="*/ 203 h 345"/>
                <a:gd name="T10" fmla="*/ 204 w 237"/>
                <a:gd name="T11" fmla="*/ 191 h 345"/>
                <a:gd name="T12" fmla="*/ 206 w 237"/>
                <a:gd name="T13" fmla="*/ 170 h 345"/>
                <a:gd name="T14" fmla="*/ 206 w 237"/>
                <a:gd name="T15" fmla="*/ 158 h 345"/>
                <a:gd name="T16" fmla="*/ 211 w 237"/>
                <a:gd name="T17" fmla="*/ 151 h 345"/>
                <a:gd name="T18" fmla="*/ 194 w 237"/>
                <a:gd name="T19" fmla="*/ 130 h 345"/>
                <a:gd name="T20" fmla="*/ 199 w 237"/>
                <a:gd name="T21" fmla="*/ 127 h 345"/>
                <a:gd name="T22" fmla="*/ 199 w 237"/>
                <a:gd name="T23" fmla="*/ 111 h 345"/>
                <a:gd name="T24" fmla="*/ 204 w 237"/>
                <a:gd name="T25" fmla="*/ 97 h 345"/>
                <a:gd name="T26" fmla="*/ 194 w 237"/>
                <a:gd name="T27" fmla="*/ 90 h 345"/>
                <a:gd name="T28" fmla="*/ 187 w 237"/>
                <a:gd name="T29" fmla="*/ 92 h 345"/>
                <a:gd name="T30" fmla="*/ 187 w 237"/>
                <a:gd name="T31" fmla="*/ 85 h 345"/>
                <a:gd name="T32" fmla="*/ 187 w 237"/>
                <a:gd name="T33" fmla="*/ 82 h 345"/>
                <a:gd name="T34" fmla="*/ 192 w 237"/>
                <a:gd name="T35" fmla="*/ 75 h 345"/>
                <a:gd name="T36" fmla="*/ 192 w 237"/>
                <a:gd name="T37" fmla="*/ 61 h 345"/>
                <a:gd name="T38" fmla="*/ 194 w 237"/>
                <a:gd name="T39" fmla="*/ 52 h 345"/>
                <a:gd name="T40" fmla="*/ 189 w 237"/>
                <a:gd name="T41" fmla="*/ 42 h 345"/>
                <a:gd name="T42" fmla="*/ 185 w 237"/>
                <a:gd name="T43" fmla="*/ 42 h 345"/>
                <a:gd name="T44" fmla="*/ 173 w 237"/>
                <a:gd name="T45" fmla="*/ 30 h 345"/>
                <a:gd name="T46" fmla="*/ 173 w 237"/>
                <a:gd name="T47" fmla="*/ 19 h 345"/>
                <a:gd name="T48" fmla="*/ 173 w 237"/>
                <a:gd name="T49" fmla="*/ 2 h 345"/>
                <a:gd name="T50" fmla="*/ 156 w 237"/>
                <a:gd name="T51" fmla="*/ 2 h 345"/>
                <a:gd name="T52" fmla="*/ 147 w 237"/>
                <a:gd name="T53" fmla="*/ 9 h 345"/>
                <a:gd name="T54" fmla="*/ 137 w 237"/>
                <a:gd name="T55" fmla="*/ 9 h 345"/>
                <a:gd name="T56" fmla="*/ 128 w 237"/>
                <a:gd name="T57" fmla="*/ 9 h 345"/>
                <a:gd name="T58" fmla="*/ 109 w 237"/>
                <a:gd name="T59" fmla="*/ 9 h 345"/>
                <a:gd name="T60" fmla="*/ 43 w 237"/>
                <a:gd name="T61" fmla="*/ 9 h 345"/>
                <a:gd name="T62" fmla="*/ 21 w 237"/>
                <a:gd name="T63" fmla="*/ 14 h 345"/>
                <a:gd name="T64" fmla="*/ 19 w 237"/>
                <a:gd name="T65" fmla="*/ 23 h 345"/>
                <a:gd name="T66" fmla="*/ 19 w 237"/>
                <a:gd name="T67" fmla="*/ 35 h 345"/>
                <a:gd name="T68" fmla="*/ 24 w 237"/>
                <a:gd name="T69" fmla="*/ 40 h 345"/>
                <a:gd name="T70" fmla="*/ 24 w 237"/>
                <a:gd name="T71" fmla="*/ 47 h 345"/>
                <a:gd name="T72" fmla="*/ 24 w 237"/>
                <a:gd name="T73" fmla="*/ 61 h 345"/>
                <a:gd name="T74" fmla="*/ 24 w 237"/>
                <a:gd name="T75" fmla="*/ 78 h 345"/>
                <a:gd name="T76" fmla="*/ 26 w 237"/>
                <a:gd name="T77" fmla="*/ 85 h 345"/>
                <a:gd name="T78" fmla="*/ 29 w 237"/>
                <a:gd name="T79" fmla="*/ 99 h 345"/>
                <a:gd name="T80" fmla="*/ 26 w 237"/>
                <a:gd name="T81" fmla="*/ 108 h 345"/>
                <a:gd name="T82" fmla="*/ 33 w 237"/>
                <a:gd name="T83" fmla="*/ 120 h 345"/>
                <a:gd name="T84" fmla="*/ 36 w 237"/>
                <a:gd name="T85" fmla="*/ 127 h 345"/>
                <a:gd name="T86" fmla="*/ 33 w 237"/>
                <a:gd name="T87" fmla="*/ 163 h 345"/>
                <a:gd name="T88" fmla="*/ 24 w 237"/>
                <a:gd name="T89" fmla="*/ 172 h 345"/>
                <a:gd name="T90" fmla="*/ 17 w 237"/>
                <a:gd name="T91" fmla="*/ 191 h 345"/>
                <a:gd name="T92" fmla="*/ 10 w 237"/>
                <a:gd name="T93" fmla="*/ 220 h 345"/>
                <a:gd name="T94" fmla="*/ 0 w 237"/>
                <a:gd name="T95" fmla="*/ 243 h 345"/>
                <a:gd name="T96" fmla="*/ 12 w 237"/>
                <a:gd name="T97" fmla="*/ 293 h 345"/>
                <a:gd name="T98" fmla="*/ 26 w 237"/>
                <a:gd name="T99" fmla="*/ 307 h 345"/>
                <a:gd name="T100" fmla="*/ 26 w 237"/>
                <a:gd name="T101" fmla="*/ 319 h 345"/>
                <a:gd name="T102" fmla="*/ 17 w 237"/>
                <a:gd name="T103" fmla="*/ 326 h 345"/>
                <a:gd name="T104" fmla="*/ 14 w 237"/>
                <a:gd name="T105" fmla="*/ 329 h 345"/>
                <a:gd name="T106" fmla="*/ 59 w 237"/>
                <a:gd name="T107" fmla="*/ 343 h 345"/>
                <a:gd name="T108" fmla="*/ 69 w 237"/>
                <a:gd name="T109" fmla="*/ 343 h 345"/>
                <a:gd name="T110" fmla="*/ 83 w 237"/>
                <a:gd name="T111" fmla="*/ 333 h 345"/>
                <a:gd name="T112" fmla="*/ 92 w 237"/>
                <a:gd name="T113" fmla="*/ 329 h 345"/>
                <a:gd name="T114" fmla="*/ 111 w 237"/>
                <a:gd name="T115" fmla="*/ 324 h 345"/>
                <a:gd name="T116" fmla="*/ 126 w 237"/>
                <a:gd name="T117" fmla="*/ 319 h 345"/>
                <a:gd name="T118" fmla="*/ 142 w 237"/>
                <a:gd name="T119" fmla="*/ 312 h 345"/>
                <a:gd name="T120" fmla="*/ 170 w 237"/>
                <a:gd name="T121" fmla="*/ 300 h 345"/>
                <a:gd name="T122" fmla="*/ 187 w 237"/>
                <a:gd name="T123" fmla="*/ 291 h 345"/>
                <a:gd name="T124" fmla="*/ 227 w 237"/>
                <a:gd name="T125" fmla="*/ 2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345">
                  <a:moveTo>
                    <a:pt x="237" y="269"/>
                  </a:moveTo>
                  <a:lnTo>
                    <a:pt x="232" y="269"/>
                  </a:lnTo>
                  <a:lnTo>
                    <a:pt x="232" y="267"/>
                  </a:lnTo>
                  <a:lnTo>
                    <a:pt x="232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27" y="265"/>
                  </a:lnTo>
                  <a:lnTo>
                    <a:pt x="227" y="260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60"/>
                  </a:lnTo>
                  <a:lnTo>
                    <a:pt x="218" y="258"/>
                  </a:lnTo>
                  <a:lnTo>
                    <a:pt x="218" y="255"/>
                  </a:lnTo>
                  <a:lnTo>
                    <a:pt x="215" y="255"/>
                  </a:lnTo>
                  <a:lnTo>
                    <a:pt x="213" y="253"/>
                  </a:lnTo>
                  <a:lnTo>
                    <a:pt x="213" y="253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39"/>
                  </a:lnTo>
                  <a:lnTo>
                    <a:pt x="208" y="239"/>
                  </a:lnTo>
                  <a:lnTo>
                    <a:pt x="206" y="239"/>
                  </a:lnTo>
                  <a:lnTo>
                    <a:pt x="206" y="236"/>
                  </a:lnTo>
                  <a:lnTo>
                    <a:pt x="204" y="236"/>
                  </a:lnTo>
                  <a:lnTo>
                    <a:pt x="204" y="236"/>
                  </a:lnTo>
                  <a:lnTo>
                    <a:pt x="204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4" y="229"/>
                  </a:lnTo>
                  <a:lnTo>
                    <a:pt x="204" y="229"/>
                  </a:lnTo>
                  <a:lnTo>
                    <a:pt x="204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4" y="224"/>
                  </a:lnTo>
                  <a:lnTo>
                    <a:pt x="206" y="224"/>
                  </a:lnTo>
                  <a:lnTo>
                    <a:pt x="206" y="222"/>
                  </a:lnTo>
                  <a:lnTo>
                    <a:pt x="206" y="220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3"/>
                  </a:lnTo>
                  <a:lnTo>
                    <a:pt x="208" y="210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4" y="203"/>
                  </a:lnTo>
                  <a:lnTo>
                    <a:pt x="204" y="203"/>
                  </a:lnTo>
                  <a:lnTo>
                    <a:pt x="201" y="201"/>
                  </a:lnTo>
                  <a:lnTo>
                    <a:pt x="201" y="198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6" y="184"/>
                  </a:lnTo>
                  <a:lnTo>
                    <a:pt x="206" y="182"/>
                  </a:lnTo>
                  <a:lnTo>
                    <a:pt x="206" y="179"/>
                  </a:lnTo>
                  <a:lnTo>
                    <a:pt x="206" y="177"/>
                  </a:lnTo>
                  <a:lnTo>
                    <a:pt x="206" y="175"/>
                  </a:lnTo>
                  <a:lnTo>
                    <a:pt x="206" y="172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68"/>
                  </a:ln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4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1" y="156"/>
                  </a:lnTo>
                  <a:lnTo>
                    <a:pt x="211" y="156"/>
                  </a:lnTo>
                  <a:lnTo>
                    <a:pt x="213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49"/>
                  </a:lnTo>
                  <a:lnTo>
                    <a:pt x="208" y="149"/>
                  </a:lnTo>
                  <a:lnTo>
                    <a:pt x="208" y="146"/>
                  </a:lnTo>
                  <a:lnTo>
                    <a:pt x="206" y="144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39"/>
                  </a:lnTo>
                  <a:lnTo>
                    <a:pt x="199" y="139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201" y="123"/>
                  </a:lnTo>
                  <a:lnTo>
                    <a:pt x="201" y="120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6"/>
                  </a:lnTo>
                  <a:lnTo>
                    <a:pt x="197" y="113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1" y="106"/>
                  </a:lnTo>
                  <a:lnTo>
                    <a:pt x="201" y="104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89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2"/>
                  </a:lnTo>
                  <a:lnTo>
                    <a:pt x="192" y="82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2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2" y="56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2" y="47"/>
                  </a:lnTo>
                  <a:lnTo>
                    <a:pt x="189" y="47"/>
                  </a:lnTo>
                  <a:lnTo>
                    <a:pt x="192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2" y="40"/>
                  </a:lnTo>
                  <a:lnTo>
                    <a:pt x="180" y="35"/>
                  </a:lnTo>
                  <a:lnTo>
                    <a:pt x="180" y="35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68" y="23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4"/>
                  </a:lnTo>
                  <a:lnTo>
                    <a:pt x="173" y="4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6" y="2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3" y="9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9" y="9"/>
                  </a:lnTo>
                  <a:lnTo>
                    <a:pt x="102" y="9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1" y="9"/>
                  </a:lnTo>
                  <a:lnTo>
                    <a:pt x="69" y="9"/>
                  </a:lnTo>
                  <a:lnTo>
                    <a:pt x="57" y="9"/>
                  </a:lnTo>
                  <a:lnTo>
                    <a:pt x="43" y="9"/>
                  </a:lnTo>
                  <a:lnTo>
                    <a:pt x="33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4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3"/>
                  </a:lnTo>
                  <a:lnTo>
                    <a:pt x="36" y="125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8" y="144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6" y="172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17" y="191"/>
                  </a:lnTo>
                  <a:lnTo>
                    <a:pt x="17" y="194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5"/>
                  </a:lnTo>
                  <a:lnTo>
                    <a:pt x="7" y="265"/>
                  </a:lnTo>
                  <a:lnTo>
                    <a:pt x="7" y="269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2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2" y="293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9" y="295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6" y="298"/>
                  </a:lnTo>
                  <a:lnTo>
                    <a:pt x="26" y="300"/>
                  </a:lnTo>
                  <a:lnTo>
                    <a:pt x="26" y="303"/>
                  </a:lnTo>
                  <a:lnTo>
                    <a:pt x="26" y="307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2"/>
                  </a:lnTo>
                  <a:lnTo>
                    <a:pt x="24" y="314"/>
                  </a:lnTo>
                  <a:lnTo>
                    <a:pt x="24" y="317"/>
                  </a:lnTo>
                  <a:lnTo>
                    <a:pt x="26" y="317"/>
                  </a:lnTo>
                  <a:lnTo>
                    <a:pt x="26" y="317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4" y="321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24"/>
                  </a:lnTo>
                  <a:lnTo>
                    <a:pt x="19" y="324"/>
                  </a:lnTo>
                  <a:lnTo>
                    <a:pt x="17" y="324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4"/>
                  </a:lnTo>
                  <a:lnTo>
                    <a:pt x="12" y="324"/>
                  </a:lnTo>
                  <a:lnTo>
                    <a:pt x="10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14" y="329"/>
                  </a:lnTo>
                  <a:lnTo>
                    <a:pt x="24" y="329"/>
                  </a:lnTo>
                  <a:lnTo>
                    <a:pt x="31" y="331"/>
                  </a:lnTo>
                  <a:lnTo>
                    <a:pt x="38" y="333"/>
                  </a:lnTo>
                  <a:lnTo>
                    <a:pt x="47" y="336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6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5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29"/>
                  </a:lnTo>
                  <a:lnTo>
                    <a:pt x="88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2" y="329"/>
                  </a:lnTo>
                  <a:lnTo>
                    <a:pt x="95" y="329"/>
                  </a:lnTo>
                  <a:lnTo>
                    <a:pt x="97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4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09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11" y="321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8" y="319"/>
                  </a:lnTo>
                  <a:lnTo>
                    <a:pt x="130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7" y="314"/>
                  </a:lnTo>
                  <a:lnTo>
                    <a:pt x="137" y="314"/>
                  </a:lnTo>
                  <a:lnTo>
                    <a:pt x="140" y="312"/>
                  </a:lnTo>
                  <a:lnTo>
                    <a:pt x="140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49" y="310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9" y="303"/>
                  </a:lnTo>
                  <a:lnTo>
                    <a:pt x="168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5" y="298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80" y="293"/>
                  </a:lnTo>
                  <a:lnTo>
                    <a:pt x="182" y="293"/>
                  </a:lnTo>
                  <a:lnTo>
                    <a:pt x="182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92" y="288"/>
                  </a:lnTo>
                  <a:lnTo>
                    <a:pt x="194" y="288"/>
                  </a:lnTo>
                  <a:lnTo>
                    <a:pt x="213" y="291"/>
                  </a:lnTo>
                  <a:lnTo>
                    <a:pt x="223" y="288"/>
                  </a:lnTo>
                  <a:lnTo>
                    <a:pt x="225" y="288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7" y="284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30" y="279"/>
                  </a:lnTo>
                  <a:lnTo>
                    <a:pt x="230" y="277"/>
                  </a:lnTo>
                  <a:lnTo>
                    <a:pt x="232" y="274"/>
                  </a:lnTo>
                  <a:lnTo>
                    <a:pt x="234" y="274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69"/>
                  </a:lnTo>
                  <a:lnTo>
                    <a:pt x="237" y="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5550030" y="4927600"/>
              <a:ext cx="54631" cy="13573"/>
            </a:xfrm>
            <a:custGeom>
              <a:avLst/>
              <a:gdLst>
                <a:gd name="T0" fmla="*/ 156 w 161"/>
                <a:gd name="T1" fmla="*/ 17 h 40"/>
                <a:gd name="T2" fmla="*/ 151 w 161"/>
                <a:gd name="T3" fmla="*/ 14 h 40"/>
                <a:gd name="T4" fmla="*/ 142 w 161"/>
                <a:gd name="T5" fmla="*/ 17 h 40"/>
                <a:gd name="T6" fmla="*/ 127 w 161"/>
                <a:gd name="T7" fmla="*/ 17 h 40"/>
                <a:gd name="T8" fmla="*/ 123 w 161"/>
                <a:gd name="T9" fmla="*/ 10 h 40"/>
                <a:gd name="T10" fmla="*/ 109 w 161"/>
                <a:gd name="T11" fmla="*/ 10 h 40"/>
                <a:gd name="T12" fmla="*/ 101 w 161"/>
                <a:gd name="T13" fmla="*/ 3 h 40"/>
                <a:gd name="T14" fmla="*/ 83 w 161"/>
                <a:gd name="T15" fmla="*/ 5 h 40"/>
                <a:gd name="T16" fmla="*/ 73 w 161"/>
                <a:gd name="T17" fmla="*/ 7 h 40"/>
                <a:gd name="T18" fmla="*/ 68 w 161"/>
                <a:gd name="T19" fmla="*/ 12 h 40"/>
                <a:gd name="T20" fmla="*/ 45 w 161"/>
                <a:gd name="T21" fmla="*/ 12 h 40"/>
                <a:gd name="T22" fmla="*/ 23 w 161"/>
                <a:gd name="T23" fmla="*/ 12 h 40"/>
                <a:gd name="T24" fmla="*/ 16 w 161"/>
                <a:gd name="T25" fmla="*/ 14 h 40"/>
                <a:gd name="T26" fmla="*/ 16 w 161"/>
                <a:gd name="T27" fmla="*/ 22 h 40"/>
                <a:gd name="T28" fmla="*/ 19 w 161"/>
                <a:gd name="T29" fmla="*/ 26 h 40"/>
                <a:gd name="T30" fmla="*/ 28 w 161"/>
                <a:gd name="T31" fmla="*/ 26 h 40"/>
                <a:gd name="T32" fmla="*/ 28 w 161"/>
                <a:gd name="T33" fmla="*/ 22 h 40"/>
                <a:gd name="T34" fmla="*/ 30 w 161"/>
                <a:gd name="T35" fmla="*/ 24 h 40"/>
                <a:gd name="T36" fmla="*/ 38 w 161"/>
                <a:gd name="T37" fmla="*/ 19 h 40"/>
                <a:gd name="T38" fmla="*/ 64 w 161"/>
                <a:gd name="T39" fmla="*/ 19 h 40"/>
                <a:gd name="T40" fmla="*/ 68 w 161"/>
                <a:gd name="T41" fmla="*/ 17 h 40"/>
                <a:gd name="T42" fmla="*/ 73 w 161"/>
                <a:gd name="T43" fmla="*/ 17 h 40"/>
                <a:gd name="T44" fmla="*/ 80 w 161"/>
                <a:gd name="T45" fmla="*/ 19 h 40"/>
                <a:gd name="T46" fmla="*/ 83 w 161"/>
                <a:gd name="T47" fmla="*/ 19 h 40"/>
                <a:gd name="T48" fmla="*/ 73 w 161"/>
                <a:gd name="T49" fmla="*/ 17 h 40"/>
                <a:gd name="T50" fmla="*/ 68 w 161"/>
                <a:gd name="T51" fmla="*/ 17 h 40"/>
                <a:gd name="T52" fmla="*/ 64 w 161"/>
                <a:gd name="T53" fmla="*/ 19 h 40"/>
                <a:gd name="T54" fmla="*/ 61 w 161"/>
                <a:gd name="T55" fmla="*/ 19 h 40"/>
                <a:gd name="T56" fmla="*/ 52 w 161"/>
                <a:gd name="T57" fmla="*/ 22 h 40"/>
                <a:gd name="T58" fmla="*/ 45 w 161"/>
                <a:gd name="T59" fmla="*/ 22 h 40"/>
                <a:gd name="T60" fmla="*/ 33 w 161"/>
                <a:gd name="T61" fmla="*/ 24 h 40"/>
                <a:gd name="T62" fmla="*/ 33 w 161"/>
                <a:gd name="T63" fmla="*/ 29 h 40"/>
                <a:gd name="T64" fmla="*/ 35 w 161"/>
                <a:gd name="T65" fmla="*/ 29 h 40"/>
                <a:gd name="T66" fmla="*/ 33 w 161"/>
                <a:gd name="T67" fmla="*/ 29 h 40"/>
                <a:gd name="T68" fmla="*/ 26 w 161"/>
                <a:gd name="T69" fmla="*/ 29 h 40"/>
                <a:gd name="T70" fmla="*/ 21 w 161"/>
                <a:gd name="T71" fmla="*/ 31 h 40"/>
                <a:gd name="T72" fmla="*/ 23 w 161"/>
                <a:gd name="T73" fmla="*/ 33 h 40"/>
                <a:gd name="T74" fmla="*/ 21 w 161"/>
                <a:gd name="T75" fmla="*/ 31 h 40"/>
                <a:gd name="T76" fmla="*/ 14 w 161"/>
                <a:gd name="T77" fmla="*/ 29 h 40"/>
                <a:gd name="T78" fmla="*/ 12 w 161"/>
                <a:gd name="T79" fmla="*/ 22 h 40"/>
                <a:gd name="T80" fmla="*/ 9 w 161"/>
                <a:gd name="T81" fmla="*/ 19 h 40"/>
                <a:gd name="T82" fmla="*/ 2 w 161"/>
                <a:gd name="T83" fmla="*/ 24 h 40"/>
                <a:gd name="T84" fmla="*/ 0 w 161"/>
                <a:gd name="T85" fmla="*/ 29 h 40"/>
                <a:gd name="T86" fmla="*/ 2 w 161"/>
                <a:gd name="T87" fmla="*/ 38 h 40"/>
                <a:gd name="T88" fmla="*/ 4 w 161"/>
                <a:gd name="T89" fmla="*/ 40 h 40"/>
                <a:gd name="T90" fmla="*/ 12 w 161"/>
                <a:gd name="T91" fmla="*/ 36 h 40"/>
                <a:gd name="T92" fmla="*/ 54 w 161"/>
                <a:gd name="T93" fmla="*/ 36 h 40"/>
                <a:gd name="T94" fmla="*/ 59 w 161"/>
                <a:gd name="T95" fmla="*/ 26 h 40"/>
                <a:gd name="T96" fmla="*/ 71 w 161"/>
                <a:gd name="T97" fmla="*/ 24 h 40"/>
                <a:gd name="T98" fmla="*/ 85 w 161"/>
                <a:gd name="T99" fmla="*/ 22 h 40"/>
                <a:gd name="T100" fmla="*/ 92 w 161"/>
                <a:gd name="T101" fmla="*/ 14 h 40"/>
                <a:gd name="T102" fmla="*/ 101 w 161"/>
                <a:gd name="T103" fmla="*/ 19 h 40"/>
                <a:gd name="T104" fmla="*/ 111 w 161"/>
                <a:gd name="T105" fmla="*/ 24 h 40"/>
                <a:gd name="T106" fmla="*/ 123 w 161"/>
                <a:gd name="T107" fmla="*/ 26 h 40"/>
                <a:gd name="T108" fmla="*/ 127 w 161"/>
                <a:gd name="T109" fmla="*/ 29 h 40"/>
                <a:gd name="T110" fmla="*/ 139 w 161"/>
                <a:gd name="T111" fmla="*/ 33 h 40"/>
                <a:gd name="T112" fmla="*/ 151 w 161"/>
                <a:gd name="T113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40">
                  <a:moveTo>
                    <a:pt x="161" y="19"/>
                  </a:moveTo>
                  <a:lnTo>
                    <a:pt x="158" y="19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7"/>
                  </a:lnTo>
                  <a:lnTo>
                    <a:pt x="142" y="17"/>
                  </a:lnTo>
                  <a:lnTo>
                    <a:pt x="139" y="17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7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8" y="7"/>
                  </a:lnTo>
                  <a:lnTo>
                    <a:pt x="116" y="10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28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9" y="26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2" y="14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4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0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7" y="31"/>
                  </a:lnTo>
                  <a:lnTo>
                    <a:pt x="139" y="33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9" y="29"/>
                  </a:lnTo>
                  <a:lnTo>
                    <a:pt x="151" y="29"/>
                  </a:lnTo>
                  <a:lnTo>
                    <a:pt x="154" y="29"/>
                  </a:lnTo>
                  <a:lnTo>
                    <a:pt x="156" y="29"/>
                  </a:lnTo>
                  <a:lnTo>
                    <a:pt x="158" y="26"/>
                  </a:lnTo>
                  <a:lnTo>
                    <a:pt x="161" y="24"/>
                  </a:lnTo>
                  <a:lnTo>
                    <a:pt x="161" y="22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660"/>
            <p:cNvSpPr>
              <a:spLocks noEditPoints="1"/>
            </p:cNvSpPr>
            <p:nvPr/>
          </p:nvSpPr>
          <p:spPr bwMode="auto">
            <a:xfrm>
              <a:off x="6013203" y="5137300"/>
              <a:ext cx="105189" cy="113333"/>
            </a:xfrm>
            <a:custGeom>
              <a:avLst/>
              <a:gdLst>
                <a:gd name="T0" fmla="*/ 289 w 310"/>
                <a:gd name="T1" fmla="*/ 137 h 334"/>
                <a:gd name="T2" fmla="*/ 279 w 310"/>
                <a:gd name="T3" fmla="*/ 125 h 334"/>
                <a:gd name="T4" fmla="*/ 291 w 310"/>
                <a:gd name="T5" fmla="*/ 95 h 334"/>
                <a:gd name="T6" fmla="*/ 303 w 310"/>
                <a:gd name="T7" fmla="*/ 69 h 334"/>
                <a:gd name="T8" fmla="*/ 286 w 310"/>
                <a:gd name="T9" fmla="*/ 50 h 334"/>
                <a:gd name="T10" fmla="*/ 263 w 310"/>
                <a:gd name="T11" fmla="*/ 52 h 334"/>
                <a:gd name="T12" fmla="*/ 239 w 310"/>
                <a:gd name="T13" fmla="*/ 57 h 334"/>
                <a:gd name="T14" fmla="*/ 241 w 310"/>
                <a:gd name="T15" fmla="*/ 43 h 334"/>
                <a:gd name="T16" fmla="*/ 239 w 310"/>
                <a:gd name="T17" fmla="*/ 21 h 334"/>
                <a:gd name="T18" fmla="*/ 244 w 310"/>
                <a:gd name="T19" fmla="*/ 2 h 334"/>
                <a:gd name="T20" fmla="*/ 222 w 310"/>
                <a:gd name="T21" fmla="*/ 5 h 334"/>
                <a:gd name="T22" fmla="*/ 189 w 310"/>
                <a:gd name="T23" fmla="*/ 2 h 334"/>
                <a:gd name="T24" fmla="*/ 142 w 310"/>
                <a:gd name="T25" fmla="*/ 5 h 334"/>
                <a:gd name="T26" fmla="*/ 69 w 310"/>
                <a:gd name="T27" fmla="*/ 73 h 334"/>
                <a:gd name="T28" fmla="*/ 50 w 310"/>
                <a:gd name="T29" fmla="*/ 69 h 334"/>
                <a:gd name="T30" fmla="*/ 47 w 310"/>
                <a:gd name="T31" fmla="*/ 97 h 334"/>
                <a:gd name="T32" fmla="*/ 40 w 310"/>
                <a:gd name="T33" fmla="*/ 88 h 334"/>
                <a:gd name="T34" fmla="*/ 43 w 310"/>
                <a:gd name="T35" fmla="*/ 106 h 334"/>
                <a:gd name="T36" fmla="*/ 66 w 310"/>
                <a:gd name="T37" fmla="*/ 114 h 334"/>
                <a:gd name="T38" fmla="*/ 57 w 310"/>
                <a:gd name="T39" fmla="*/ 118 h 334"/>
                <a:gd name="T40" fmla="*/ 40 w 310"/>
                <a:gd name="T41" fmla="*/ 114 h 334"/>
                <a:gd name="T42" fmla="*/ 33 w 310"/>
                <a:gd name="T43" fmla="*/ 106 h 334"/>
                <a:gd name="T44" fmla="*/ 33 w 310"/>
                <a:gd name="T45" fmla="*/ 142 h 334"/>
                <a:gd name="T46" fmla="*/ 17 w 310"/>
                <a:gd name="T47" fmla="*/ 166 h 334"/>
                <a:gd name="T48" fmla="*/ 9 w 310"/>
                <a:gd name="T49" fmla="*/ 161 h 334"/>
                <a:gd name="T50" fmla="*/ 0 w 310"/>
                <a:gd name="T51" fmla="*/ 154 h 334"/>
                <a:gd name="T52" fmla="*/ 12 w 310"/>
                <a:gd name="T53" fmla="*/ 177 h 334"/>
                <a:gd name="T54" fmla="*/ 19 w 310"/>
                <a:gd name="T55" fmla="*/ 194 h 334"/>
                <a:gd name="T56" fmla="*/ 31 w 310"/>
                <a:gd name="T57" fmla="*/ 196 h 334"/>
                <a:gd name="T58" fmla="*/ 33 w 310"/>
                <a:gd name="T59" fmla="*/ 201 h 334"/>
                <a:gd name="T60" fmla="*/ 38 w 310"/>
                <a:gd name="T61" fmla="*/ 203 h 334"/>
                <a:gd name="T62" fmla="*/ 38 w 310"/>
                <a:gd name="T63" fmla="*/ 211 h 334"/>
                <a:gd name="T64" fmla="*/ 24 w 310"/>
                <a:gd name="T65" fmla="*/ 199 h 334"/>
                <a:gd name="T66" fmla="*/ 28 w 310"/>
                <a:gd name="T67" fmla="*/ 213 h 334"/>
                <a:gd name="T68" fmla="*/ 35 w 310"/>
                <a:gd name="T69" fmla="*/ 220 h 334"/>
                <a:gd name="T70" fmla="*/ 47 w 310"/>
                <a:gd name="T71" fmla="*/ 232 h 334"/>
                <a:gd name="T72" fmla="*/ 35 w 310"/>
                <a:gd name="T73" fmla="*/ 227 h 334"/>
                <a:gd name="T74" fmla="*/ 31 w 310"/>
                <a:gd name="T75" fmla="*/ 225 h 334"/>
                <a:gd name="T76" fmla="*/ 52 w 310"/>
                <a:gd name="T77" fmla="*/ 251 h 334"/>
                <a:gd name="T78" fmla="*/ 54 w 310"/>
                <a:gd name="T79" fmla="*/ 253 h 334"/>
                <a:gd name="T80" fmla="*/ 69 w 310"/>
                <a:gd name="T81" fmla="*/ 256 h 334"/>
                <a:gd name="T82" fmla="*/ 73 w 310"/>
                <a:gd name="T83" fmla="*/ 260 h 334"/>
                <a:gd name="T84" fmla="*/ 71 w 310"/>
                <a:gd name="T85" fmla="*/ 263 h 334"/>
                <a:gd name="T86" fmla="*/ 61 w 310"/>
                <a:gd name="T87" fmla="*/ 258 h 334"/>
                <a:gd name="T88" fmla="*/ 80 w 310"/>
                <a:gd name="T89" fmla="*/ 279 h 334"/>
                <a:gd name="T90" fmla="*/ 123 w 310"/>
                <a:gd name="T91" fmla="*/ 324 h 334"/>
                <a:gd name="T92" fmla="*/ 161 w 310"/>
                <a:gd name="T93" fmla="*/ 319 h 334"/>
                <a:gd name="T94" fmla="*/ 168 w 310"/>
                <a:gd name="T95" fmla="*/ 296 h 334"/>
                <a:gd name="T96" fmla="*/ 151 w 310"/>
                <a:gd name="T97" fmla="*/ 277 h 334"/>
                <a:gd name="T98" fmla="*/ 161 w 310"/>
                <a:gd name="T99" fmla="*/ 251 h 334"/>
                <a:gd name="T100" fmla="*/ 203 w 310"/>
                <a:gd name="T101" fmla="*/ 237 h 334"/>
                <a:gd name="T102" fmla="*/ 215 w 310"/>
                <a:gd name="T103" fmla="*/ 225 h 334"/>
                <a:gd name="T104" fmla="*/ 225 w 310"/>
                <a:gd name="T105" fmla="*/ 239 h 334"/>
                <a:gd name="T106" fmla="*/ 229 w 310"/>
                <a:gd name="T107" fmla="*/ 248 h 334"/>
                <a:gd name="T108" fmla="*/ 256 w 310"/>
                <a:gd name="T109" fmla="*/ 251 h 334"/>
                <a:gd name="T110" fmla="*/ 272 w 310"/>
                <a:gd name="T111" fmla="*/ 237 h 334"/>
                <a:gd name="T112" fmla="*/ 282 w 310"/>
                <a:gd name="T113" fmla="*/ 256 h 334"/>
                <a:gd name="T114" fmla="*/ 293 w 310"/>
                <a:gd name="T115" fmla="*/ 248 h 334"/>
                <a:gd name="T116" fmla="*/ 296 w 310"/>
                <a:gd name="T117" fmla="*/ 230 h 334"/>
                <a:gd name="T118" fmla="*/ 303 w 310"/>
                <a:gd name="T119" fmla="*/ 208 h 334"/>
                <a:gd name="T120" fmla="*/ 308 w 310"/>
                <a:gd name="T121" fmla="*/ 194 h 334"/>
                <a:gd name="T122" fmla="*/ 308 w 310"/>
                <a:gd name="T123" fmla="*/ 168 h 334"/>
                <a:gd name="T124" fmla="*/ 17 w 310"/>
                <a:gd name="T125" fmla="*/ 15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34">
                  <a:moveTo>
                    <a:pt x="310" y="159"/>
                  </a:moveTo>
                  <a:lnTo>
                    <a:pt x="310" y="156"/>
                  </a:lnTo>
                  <a:lnTo>
                    <a:pt x="310" y="156"/>
                  </a:lnTo>
                  <a:lnTo>
                    <a:pt x="308" y="154"/>
                  </a:lnTo>
                  <a:lnTo>
                    <a:pt x="308" y="151"/>
                  </a:lnTo>
                  <a:lnTo>
                    <a:pt x="305" y="151"/>
                  </a:lnTo>
                  <a:lnTo>
                    <a:pt x="305" y="149"/>
                  </a:lnTo>
                  <a:lnTo>
                    <a:pt x="303" y="149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4" y="135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7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21"/>
                  </a:lnTo>
                  <a:lnTo>
                    <a:pt x="277" y="118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1"/>
                  </a:lnTo>
                  <a:lnTo>
                    <a:pt x="279" y="109"/>
                  </a:lnTo>
                  <a:lnTo>
                    <a:pt x="282" y="104"/>
                  </a:lnTo>
                  <a:lnTo>
                    <a:pt x="282" y="104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9" y="95"/>
                  </a:lnTo>
                  <a:lnTo>
                    <a:pt x="291" y="95"/>
                  </a:lnTo>
                  <a:lnTo>
                    <a:pt x="293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08" y="78"/>
                  </a:lnTo>
                  <a:lnTo>
                    <a:pt x="308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3"/>
                  </a:lnTo>
                  <a:lnTo>
                    <a:pt x="305" y="73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3" y="6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298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1" y="50"/>
                  </a:lnTo>
                  <a:lnTo>
                    <a:pt x="291" y="50"/>
                  </a:lnTo>
                  <a:lnTo>
                    <a:pt x="289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4" y="50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8" y="57"/>
                  </a:lnTo>
                  <a:lnTo>
                    <a:pt x="256" y="57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4"/>
                  </a:lnTo>
                  <a:lnTo>
                    <a:pt x="239" y="54"/>
                  </a:lnTo>
                  <a:lnTo>
                    <a:pt x="241" y="54"/>
                  </a:lnTo>
                  <a:lnTo>
                    <a:pt x="241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0"/>
                  </a:lnTo>
                  <a:lnTo>
                    <a:pt x="244" y="47"/>
                  </a:lnTo>
                  <a:lnTo>
                    <a:pt x="244" y="47"/>
                  </a:lnTo>
                  <a:lnTo>
                    <a:pt x="241" y="47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0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39" y="35"/>
                  </a:lnTo>
                  <a:lnTo>
                    <a:pt x="237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9" y="26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2"/>
                  </a:lnTo>
                  <a:lnTo>
                    <a:pt x="246" y="9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29" y="2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7" y="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1" y="5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175" y="2"/>
                  </a:lnTo>
                  <a:lnTo>
                    <a:pt x="170" y="2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14"/>
                  </a:lnTo>
                  <a:lnTo>
                    <a:pt x="142" y="28"/>
                  </a:lnTo>
                  <a:lnTo>
                    <a:pt x="142" y="31"/>
                  </a:lnTo>
                  <a:lnTo>
                    <a:pt x="142" y="43"/>
                  </a:lnTo>
                  <a:lnTo>
                    <a:pt x="142" y="57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121" y="71"/>
                  </a:lnTo>
                  <a:lnTo>
                    <a:pt x="109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78" y="71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40" y="104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9"/>
                  </a:lnTo>
                  <a:lnTo>
                    <a:pt x="50" y="109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7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1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7" y="118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42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9"/>
                  </a:lnTo>
                  <a:lnTo>
                    <a:pt x="2" y="161"/>
                  </a:lnTo>
                  <a:lnTo>
                    <a:pt x="2" y="163"/>
                  </a:lnTo>
                  <a:lnTo>
                    <a:pt x="5" y="166"/>
                  </a:lnTo>
                  <a:lnTo>
                    <a:pt x="7" y="168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14" y="182"/>
                  </a:lnTo>
                  <a:lnTo>
                    <a:pt x="14" y="185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9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3" y="196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199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28" y="201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8" y="206"/>
                  </a:lnTo>
                  <a:lnTo>
                    <a:pt x="38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3" y="201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0" y="208"/>
                  </a:lnTo>
                  <a:lnTo>
                    <a:pt x="38" y="208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3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35" y="208"/>
                  </a:lnTo>
                  <a:lnTo>
                    <a:pt x="35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1"/>
                  </a:lnTo>
                  <a:lnTo>
                    <a:pt x="31" y="206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24" y="203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20"/>
                  </a:lnTo>
                  <a:lnTo>
                    <a:pt x="31" y="220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5" y="225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8" y="220"/>
                  </a:lnTo>
                  <a:lnTo>
                    <a:pt x="38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3" y="222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5" y="227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5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50" y="251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50" y="248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73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3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64" y="267"/>
                  </a:lnTo>
                  <a:lnTo>
                    <a:pt x="69" y="270"/>
                  </a:lnTo>
                  <a:lnTo>
                    <a:pt x="71" y="272"/>
                  </a:lnTo>
                  <a:lnTo>
                    <a:pt x="78" y="277"/>
                  </a:lnTo>
                  <a:lnTo>
                    <a:pt x="80" y="279"/>
                  </a:lnTo>
                  <a:lnTo>
                    <a:pt x="88" y="286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9" y="296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4" y="305"/>
                  </a:lnTo>
                  <a:lnTo>
                    <a:pt x="104" y="308"/>
                  </a:lnTo>
                  <a:lnTo>
                    <a:pt x="114" y="312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5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2" y="322"/>
                  </a:lnTo>
                  <a:lnTo>
                    <a:pt x="135" y="319"/>
                  </a:lnTo>
                  <a:lnTo>
                    <a:pt x="135" y="319"/>
                  </a:lnTo>
                  <a:lnTo>
                    <a:pt x="137" y="317"/>
                  </a:lnTo>
                  <a:lnTo>
                    <a:pt x="140" y="317"/>
                  </a:lnTo>
                  <a:lnTo>
                    <a:pt x="142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7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61" y="319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19"/>
                  </a:lnTo>
                  <a:lnTo>
                    <a:pt x="170" y="319"/>
                  </a:lnTo>
                  <a:lnTo>
                    <a:pt x="170" y="319"/>
                  </a:lnTo>
                  <a:lnTo>
                    <a:pt x="173" y="317"/>
                  </a:lnTo>
                  <a:lnTo>
                    <a:pt x="170" y="317"/>
                  </a:lnTo>
                  <a:lnTo>
                    <a:pt x="170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0" y="305"/>
                  </a:lnTo>
                  <a:lnTo>
                    <a:pt x="170" y="303"/>
                  </a:lnTo>
                  <a:lnTo>
                    <a:pt x="173" y="303"/>
                  </a:lnTo>
                  <a:lnTo>
                    <a:pt x="175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6" y="296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89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3" y="282"/>
                  </a:lnTo>
                  <a:lnTo>
                    <a:pt x="161" y="277"/>
                  </a:lnTo>
                  <a:lnTo>
                    <a:pt x="158" y="274"/>
                  </a:lnTo>
                  <a:lnTo>
                    <a:pt x="156" y="274"/>
                  </a:lnTo>
                  <a:lnTo>
                    <a:pt x="156" y="274"/>
                  </a:lnTo>
                  <a:lnTo>
                    <a:pt x="154" y="274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1" y="274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4" y="246"/>
                  </a:lnTo>
                  <a:lnTo>
                    <a:pt x="156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6" y="248"/>
                  </a:lnTo>
                  <a:lnTo>
                    <a:pt x="168" y="248"/>
                  </a:lnTo>
                  <a:lnTo>
                    <a:pt x="170" y="248"/>
                  </a:lnTo>
                  <a:lnTo>
                    <a:pt x="173" y="248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5" y="248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80" y="251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9" y="225"/>
                  </a:lnTo>
                  <a:lnTo>
                    <a:pt x="199" y="222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11" y="220"/>
                  </a:lnTo>
                  <a:lnTo>
                    <a:pt x="213" y="222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0" y="227"/>
                  </a:lnTo>
                  <a:lnTo>
                    <a:pt x="222" y="230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7" y="239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7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7" y="248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48" y="253"/>
                  </a:lnTo>
                  <a:lnTo>
                    <a:pt x="251" y="253"/>
                  </a:lnTo>
                  <a:lnTo>
                    <a:pt x="251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8" y="251"/>
                  </a:lnTo>
                  <a:lnTo>
                    <a:pt x="258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4"/>
                  </a:lnTo>
                  <a:lnTo>
                    <a:pt x="267" y="241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70" y="237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72" y="239"/>
                  </a:lnTo>
                  <a:lnTo>
                    <a:pt x="272" y="241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8"/>
                  </a:lnTo>
                  <a:lnTo>
                    <a:pt x="279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4" y="253"/>
                  </a:lnTo>
                  <a:lnTo>
                    <a:pt x="274" y="253"/>
                  </a:lnTo>
                  <a:lnTo>
                    <a:pt x="274" y="256"/>
                  </a:lnTo>
                  <a:lnTo>
                    <a:pt x="277" y="256"/>
                  </a:lnTo>
                  <a:lnTo>
                    <a:pt x="277" y="256"/>
                  </a:lnTo>
                  <a:lnTo>
                    <a:pt x="279" y="256"/>
                  </a:lnTo>
                  <a:lnTo>
                    <a:pt x="279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3"/>
                  </a:lnTo>
                  <a:lnTo>
                    <a:pt x="289" y="253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1" y="244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93" y="241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3" y="239"/>
                  </a:lnTo>
                  <a:lnTo>
                    <a:pt x="293" y="239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4"/>
                  </a:lnTo>
                  <a:lnTo>
                    <a:pt x="298" y="232"/>
                  </a:lnTo>
                  <a:lnTo>
                    <a:pt x="298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8" y="227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2"/>
                  </a:lnTo>
                  <a:lnTo>
                    <a:pt x="305" y="222"/>
                  </a:lnTo>
                  <a:lnTo>
                    <a:pt x="305" y="220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3"/>
                  </a:lnTo>
                  <a:lnTo>
                    <a:pt x="308" y="213"/>
                  </a:lnTo>
                  <a:lnTo>
                    <a:pt x="308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3" y="208"/>
                  </a:lnTo>
                  <a:lnTo>
                    <a:pt x="303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3"/>
                  </a:lnTo>
                  <a:lnTo>
                    <a:pt x="308" y="203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0" y="196"/>
                  </a:lnTo>
                  <a:lnTo>
                    <a:pt x="308" y="196"/>
                  </a:lnTo>
                  <a:lnTo>
                    <a:pt x="308" y="196"/>
                  </a:lnTo>
                  <a:lnTo>
                    <a:pt x="305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5" y="182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8" y="170"/>
                  </a:lnTo>
                  <a:lnTo>
                    <a:pt x="308" y="170"/>
                  </a:lnTo>
                  <a:lnTo>
                    <a:pt x="308" y="168"/>
                  </a:lnTo>
                  <a:lnTo>
                    <a:pt x="308" y="168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08" y="163"/>
                  </a:lnTo>
                  <a:lnTo>
                    <a:pt x="310" y="159"/>
                  </a:lnTo>
                  <a:close/>
                  <a:moveTo>
                    <a:pt x="38" y="80"/>
                  </a:moveTo>
                  <a:lnTo>
                    <a:pt x="35" y="80"/>
                  </a:lnTo>
                  <a:lnTo>
                    <a:pt x="35" y="80"/>
                  </a:lnTo>
                  <a:lnTo>
                    <a:pt x="38" y="80"/>
                  </a:lnTo>
                  <a:close/>
                  <a:moveTo>
                    <a:pt x="14" y="161"/>
                  </a:moveTo>
                  <a:lnTo>
                    <a:pt x="14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9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Freeform 661"/>
            <p:cNvSpPr>
              <a:spLocks/>
            </p:cNvSpPr>
            <p:nvPr/>
          </p:nvSpPr>
          <p:spPr bwMode="auto">
            <a:xfrm>
              <a:off x="6453980" y="4907580"/>
              <a:ext cx="272135" cy="210379"/>
            </a:xfrm>
            <a:custGeom>
              <a:avLst/>
              <a:gdLst>
                <a:gd name="T0" fmla="*/ 689 w 802"/>
                <a:gd name="T1" fmla="*/ 353 h 620"/>
                <a:gd name="T2" fmla="*/ 613 w 802"/>
                <a:gd name="T3" fmla="*/ 329 h 620"/>
                <a:gd name="T4" fmla="*/ 556 w 802"/>
                <a:gd name="T5" fmla="*/ 298 h 620"/>
                <a:gd name="T6" fmla="*/ 544 w 802"/>
                <a:gd name="T7" fmla="*/ 272 h 620"/>
                <a:gd name="T8" fmla="*/ 518 w 802"/>
                <a:gd name="T9" fmla="*/ 237 h 620"/>
                <a:gd name="T10" fmla="*/ 528 w 802"/>
                <a:gd name="T11" fmla="*/ 218 h 620"/>
                <a:gd name="T12" fmla="*/ 516 w 802"/>
                <a:gd name="T13" fmla="*/ 208 h 620"/>
                <a:gd name="T14" fmla="*/ 487 w 802"/>
                <a:gd name="T15" fmla="*/ 213 h 620"/>
                <a:gd name="T16" fmla="*/ 471 w 802"/>
                <a:gd name="T17" fmla="*/ 208 h 620"/>
                <a:gd name="T18" fmla="*/ 480 w 802"/>
                <a:gd name="T19" fmla="*/ 166 h 620"/>
                <a:gd name="T20" fmla="*/ 476 w 802"/>
                <a:gd name="T21" fmla="*/ 107 h 620"/>
                <a:gd name="T22" fmla="*/ 407 w 802"/>
                <a:gd name="T23" fmla="*/ 38 h 620"/>
                <a:gd name="T24" fmla="*/ 369 w 802"/>
                <a:gd name="T25" fmla="*/ 26 h 620"/>
                <a:gd name="T26" fmla="*/ 345 w 802"/>
                <a:gd name="T27" fmla="*/ 21 h 620"/>
                <a:gd name="T28" fmla="*/ 322 w 802"/>
                <a:gd name="T29" fmla="*/ 14 h 620"/>
                <a:gd name="T30" fmla="*/ 300 w 802"/>
                <a:gd name="T31" fmla="*/ 26 h 620"/>
                <a:gd name="T32" fmla="*/ 282 w 802"/>
                <a:gd name="T33" fmla="*/ 17 h 620"/>
                <a:gd name="T34" fmla="*/ 265 w 802"/>
                <a:gd name="T35" fmla="*/ 7 h 620"/>
                <a:gd name="T36" fmla="*/ 246 w 802"/>
                <a:gd name="T37" fmla="*/ 38 h 620"/>
                <a:gd name="T38" fmla="*/ 237 w 802"/>
                <a:gd name="T39" fmla="*/ 33 h 620"/>
                <a:gd name="T40" fmla="*/ 220 w 802"/>
                <a:gd name="T41" fmla="*/ 31 h 620"/>
                <a:gd name="T42" fmla="*/ 206 w 802"/>
                <a:gd name="T43" fmla="*/ 31 h 620"/>
                <a:gd name="T44" fmla="*/ 185 w 802"/>
                <a:gd name="T45" fmla="*/ 52 h 620"/>
                <a:gd name="T46" fmla="*/ 168 w 802"/>
                <a:gd name="T47" fmla="*/ 107 h 620"/>
                <a:gd name="T48" fmla="*/ 144 w 802"/>
                <a:gd name="T49" fmla="*/ 123 h 620"/>
                <a:gd name="T50" fmla="*/ 128 w 802"/>
                <a:gd name="T51" fmla="*/ 149 h 620"/>
                <a:gd name="T52" fmla="*/ 111 w 802"/>
                <a:gd name="T53" fmla="*/ 168 h 620"/>
                <a:gd name="T54" fmla="*/ 102 w 802"/>
                <a:gd name="T55" fmla="*/ 215 h 620"/>
                <a:gd name="T56" fmla="*/ 95 w 802"/>
                <a:gd name="T57" fmla="*/ 230 h 620"/>
                <a:gd name="T58" fmla="*/ 69 w 802"/>
                <a:gd name="T59" fmla="*/ 239 h 620"/>
                <a:gd name="T60" fmla="*/ 59 w 802"/>
                <a:gd name="T61" fmla="*/ 341 h 620"/>
                <a:gd name="T62" fmla="*/ 35 w 802"/>
                <a:gd name="T63" fmla="*/ 353 h 620"/>
                <a:gd name="T64" fmla="*/ 21 w 802"/>
                <a:gd name="T65" fmla="*/ 350 h 620"/>
                <a:gd name="T66" fmla="*/ 9 w 802"/>
                <a:gd name="T67" fmla="*/ 355 h 620"/>
                <a:gd name="T68" fmla="*/ 9 w 802"/>
                <a:gd name="T69" fmla="*/ 362 h 620"/>
                <a:gd name="T70" fmla="*/ 2 w 802"/>
                <a:gd name="T71" fmla="*/ 374 h 620"/>
                <a:gd name="T72" fmla="*/ 7 w 802"/>
                <a:gd name="T73" fmla="*/ 386 h 620"/>
                <a:gd name="T74" fmla="*/ 26 w 802"/>
                <a:gd name="T75" fmla="*/ 388 h 620"/>
                <a:gd name="T76" fmla="*/ 45 w 802"/>
                <a:gd name="T77" fmla="*/ 398 h 620"/>
                <a:gd name="T78" fmla="*/ 64 w 802"/>
                <a:gd name="T79" fmla="*/ 424 h 620"/>
                <a:gd name="T80" fmla="*/ 83 w 802"/>
                <a:gd name="T81" fmla="*/ 438 h 620"/>
                <a:gd name="T82" fmla="*/ 92 w 802"/>
                <a:gd name="T83" fmla="*/ 447 h 620"/>
                <a:gd name="T84" fmla="*/ 106 w 802"/>
                <a:gd name="T85" fmla="*/ 481 h 620"/>
                <a:gd name="T86" fmla="*/ 118 w 802"/>
                <a:gd name="T87" fmla="*/ 507 h 620"/>
                <a:gd name="T88" fmla="*/ 132 w 802"/>
                <a:gd name="T89" fmla="*/ 511 h 620"/>
                <a:gd name="T90" fmla="*/ 151 w 802"/>
                <a:gd name="T91" fmla="*/ 525 h 620"/>
                <a:gd name="T92" fmla="*/ 161 w 802"/>
                <a:gd name="T93" fmla="*/ 563 h 620"/>
                <a:gd name="T94" fmla="*/ 213 w 802"/>
                <a:gd name="T95" fmla="*/ 568 h 620"/>
                <a:gd name="T96" fmla="*/ 239 w 802"/>
                <a:gd name="T97" fmla="*/ 585 h 620"/>
                <a:gd name="T98" fmla="*/ 289 w 802"/>
                <a:gd name="T99" fmla="*/ 608 h 620"/>
                <a:gd name="T100" fmla="*/ 300 w 802"/>
                <a:gd name="T101" fmla="*/ 608 h 620"/>
                <a:gd name="T102" fmla="*/ 326 w 802"/>
                <a:gd name="T103" fmla="*/ 613 h 620"/>
                <a:gd name="T104" fmla="*/ 350 w 802"/>
                <a:gd name="T105" fmla="*/ 618 h 620"/>
                <a:gd name="T106" fmla="*/ 383 w 802"/>
                <a:gd name="T107" fmla="*/ 587 h 620"/>
                <a:gd name="T108" fmla="*/ 423 w 802"/>
                <a:gd name="T109" fmla="*/ 580 h 620"/>
                <a:gd name="T110" fmla="*/ 464 w 802"/>
                <a:gd name="T111" fmla="*/ 589 h 620"/>
                <a:gd name="T112" fmla="*/ 497 w 802"/>
                <a:gd name="T113" fmla="*/ 578 h 620"/>
                <a:gd name="T114" fmla="*/ 554 w 802"/>
                <a:gd name="T115" fmla="*/ 547 h 620"/>
                <a:gd name="T116" fmla="*/ 613 w 802"/>
                <a:gd name="T117" fmla="*/ 537 h 620"/>
                <a:gd name="T118" fmla="*/ 662 w 802"/>
                <a:gd name="T119" fmla="*/ 514 h 620"/>
                <a:gd name="T120" fmla="*/ 722 w 802"/>
                <a:gd name="T121" fmla="*/ 450 h 620"/>
                <a:gd name="T122" fmla="*/ 764 w 802"/>
                <a:gd name="T123" fmla="*/ 41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2" h="620">
                  <a:moveTo>
                    <a:pt x="793" y="374"/>
                  </a:moveTo>
                  <a:lnTo>
                    <a:pt x="752" y="374"/>
                  </a:lnTo>
                  <a:lnTo>
                    <a:pt x="748" y="374"/>
                  </a:lnTo>
                  <a:lnTo>
                    <a:pt x="745" y="372"/>
                  </a:lnTo>
                  <a:lnTo>
                    <a:pt x="741" y="372"/>
                  </a:lnTo>
                  <a:lnTo>
                    <a:pt x="736" y="369"/>
                  </a:lnTo>
                  <a:lnTo>
                    <a:pt x="733" y="369"/>
                  </a:lnTo>
                  <a:lnTo>
                    <a:pt x="729" y="367"/>
                  </a:lnTo>
                  <a:lnTo>
                    <a:pt x="724" y="365"/>
                  </a:lnTo>
                  <a:lnTo>
                    <a:pt x="719" y="365"/>
                  </a:lnTo>
                  <a:lnTo>
                    <a:pt x="715" y="362"/>
                  </a:lnTo>
                  <a:lnTo>
                    <a:pt x="710" y="360"/>
                  </a:lnTo>
                  <a:lnTo>
                    <a:pt x="705" y="360"/>
                  </a:lnTo>
                  <a:lnTo>
                    <a:pt x="700" y="357"/>
                  </a:lnTo>
                  <a:lnTo>
                    <a:pt x="696" y="357"/>
                  </a:lnTo>
                  <a:lnTo>
                    <a:pt x="693" y="355"/>
                  </a:lnTo>
                  <a:lnTo>
                    <a:pt x="689" y="353"/>
                  </a:lnTo>
                  <a:lnTo>
                    <a:pt x="684" y="353"/>
                  </a:lnTo>
                  <a:lnTo>
                    <a:pt x="679" y="350"/>
                  </a:lnTo>
                  <a:lnTo>
                    <a:pt x="674" y="348"/>
                  </a:lnTo>
                  <a:lnTo>
                    <a:pt x="670" y="348"/>
                  </a:lnTo>
                  <a:lnTo>
                    <a:pt x="670" y="348"/>
                  </a:lnTo>
                  <a:lnTo>
                    <a:pt x="665" y="346"/>
                  </a:lnTo>
                  <a:lnTo>
                    <a:pt x="660" y="343"/>
                  </a:lnTo>
                  <a:lnTo>
                    <a:pt x="655" y="343"/>
                  </a:lnTo>
                  <a:lnTo>
                    <a:pt x="651" y="341"/>
                  </a:lnTo>
                  <a:lnTo>
                    <a:pt x="646" y="339"/>
                  </a:lnTo>
                  <a:lnTo>
                    <a:pt x="641" y="339"/>
                  </a:lnTo>
                  <a:lnTo>
                    <a:pt x="636" y="336"/>
                  </a:lnTo>
                  <a:lnTo>
                    <a:pt x="632" y="336"/>
                  </a:lnTo>
                  <a:lnTo>
                    <a:pt x="627" y="334"/>
                  </a:lnTo>
                  <a:lnTo>
                    <a:pt x="622" y="331"/>
                  </a:lnTo>
                  <a:lnTo>
                    <a:pt x="618" y="331"/>
                  </a:lnTo>
                  <a:lnTo>
                    <a:pt x="613" y="329"/>
                  </a:lnTo>
                  <a:lnTo>
                    <a:pt x="608" y="327"/>
                  </a:lnTo>
                  <a:lnTo>
                    <a:pt x="603" y="327"/>
                  </a:lnTo>
                  <a:lnTo>
                    <a:pt x="599" y="324"/>
                  </a:lnTo>
                  <a:lnTo>
                    <a:pt x="594" y="322"/>
                  </a:lnTo>
                  <a:lnTo>
                    <a:pt x="589" y="322"/>
                  </a:lnTo>
                  <a:lnTo>
                    <a:pt x="587" y="320"/>
                  </a:lnTo>
                  <a:lnTo>
                    <a:pt x="584" y="317"/>
                  </a:lnTo>
                  <a:lnTo>
                    <a:pt x="577" y="310"/>
                  </a:lnTo>
                  <a:lnTo>
                    <a:pt x="573" y="305"/>
                  </a:lnTo>
                  <a:lnTo>
                    <a:pt x="568" y="303"/>
                  </a:lnTo>
                  <a:lnTo>
                    <a:pt x="568" y="301"/>
                  </a:lnTo>
                  <a:lnTo>
                    <a:pt x="568" y="303"/>
                  </a:lnTo>
                  <a:lnTo>
                    <a:pt x="565" y="303"/>
                  </a:lnTo>
                  <a:lnTo>
                    <a:pt x="565" y="303"/>
                  </a:lnTo>
                  <a:lnTo>
                    <a:pt x="561" y="301"/>
                  </a:lnTo>
                  <a:lnTo>
                    <a:pt x="558" y="298"/>
                  </a:lnTo>
                  <a:lnTo>
                    <a:pt x="556" y="298"/>
                  </a:lnTo>
                  <a:lnTo>
                    <a:pt x="556" y="296"/>
                  </a:lnTo>
                  <a:lnTo>
                    <a:pt x="556" y="294"/>
                  </a:lnTo>
                  <a:lnTo>
                    <a:pt x="556" y="294"/>
                  </a:lnTo>
                  <a:lnTo>
                    <a:pt x="556" y="291"/>
                  </a:lnTo>
                  <a:lnTo>
                    <a:pt x="554" y="291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49" y="286"/>
                  </a:lnTo>
                  <a:lnTo>
                    <a:pt x="549" y="284"/>
                  </a:lnTo>
                  <a:lnTo>
                    <a:pt x="549" y="284"/>
                  </a:lnTo>
                  <a:lnTo>
                    <a:pt x="547" y="275"/>
                  </a:lnTo>
                  <a:lnTo>
                    <a:pt x="544" y="272"/>
                  </a:lnTo>
                  <a:lnTo>
                    <a:pt x="544" y="272"/>
                  </a:lnTo>
                  <a:lnTo>
                    <a:pt x="542" y="272"/>
                  </a:lnTo>
                  <a:lnTo>
                    <a:pt x="539" y="270"/>
                  </a:lnTo>
                  <a:lnTo>
                    <a:pt x="537" y="270"/>
                  </a:lnTo>
                  <a:lnTo>
                    <a:pt x="537" y="268"/>
                  </a:lnTo>
                  <a:lnTo>
                    <a:pt x="535" y="265"/>
                  </a:lnTo>
                  <a:lnTo>
                    <a:pt x="535" y="263"/>
                  </a:lnTo>
                  <a:lnTo>
                    <a:pt x="535" y="260"/>
                  </a:lnTo>
                  <a:lnTo>
                    <a:pt x="532" y="260"/>
                  </a:lnTo>
                  <a:lnTo>
                    <a:pt x="528" y="258"/>
                  </a:lnTo>
                  <a:lnTo>
                    <a:pt x="525" y="256"/>
                  </a:lnTo>
                  <a:lnTo>
                    <a:pt x="525" y="251"/>
                  </a:lnTo>
                  <a:lnTo>
                    <a:pt x="523" y="249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18" y="239"/>
                  </a:lnTo>
                  <a:lnTo>
                    <a:pt x="518" y="237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5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8" y="218"/>
                  </a:lnTo>
                  <a:lnTo>
                    <a:pt x="530" y="218"/>
                  </a:lnTo>
                  <a:lnTo>
                    <a:pt x="530" y="215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28" y="213"/>
                  </a:lnTo>
                  <a:lnTo>
                    <a:pt x="528" y="213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18" y="208"/>
                  </a:lnTo>
                  <a:lnTo>
                    <a:pt x="516" y="208"/>
                  </a:lnTo>
                  <a:lnTo>
                    <a:pt x="513" y="208"/>
                  </a:lnTo>
                  <a:lnTo>
                    <a:pt x="511" y="208"/>
                  </a:lnTo>
                  <a:lnTo>
                    <a:pt x="506" y="208"/>
                  </a:lnTo>
                  <a:lnTo>
                    <a:pt x="504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1"/>
                  </a:lnTo>
                  <a:lnTo>
                    <a:pt x="499" y="211"/>
                  </a:lnTo>
                  <a:lnTo>
                    <a:pt x="499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4" y="213"/>
                  </a:lnTo>
                  <a:lnTo>
                    <a:pt x="494" y="213"/>
                  </a:lnTo>
                  <a:lnTo>
                    <a:pt x="492" y="213"/>
                  </a:lnTo>
                  <a:lnTo>
                    <a:pt x="490" y="213"/>
                  </a:lnTo>
                  <a:lnTo>
                    <a:pt x="487" y="213"/>
                  </a:lnTo>
                  <a:lnTo>
                    <a:pt x="485" y="213"/>
                  </a:lnTo>
                  <a:lnTo>
                    <a:pt x="483" y="215"/>
                  </a:lnTo>
                  <a:lnTo>
                    <a:pt x="483" y="215"/>
                  </a:lnTo>
                  <a:lnTo>
                    <a:pt x="480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1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71" y="211"/>
                  </a:lnTo>
                  <a:lnTo>
                    <a:pt x="471" y="208"/>
                  </a:lnTo>
                  <a:lnTo>
                    <a:pt x="471" y="199"/>
                  </a:lnTo>
                  <a:lnTo>
                    <a:pt x="471" y="192"/>
                  </a:lnTo>
                  <a:lnTo>
                    <a:pt x="468" y="187"/>
                  </a:lnTo>
                  <a:lnTo>
                    <a:pt x="468" y="182"/>
                  </a:lnTo>
                  <a:lnTo>
                    <a:pt x="471" y="178"/>
                  </a:lnTo>
                  <a:lnTo>
                    <a:pt x="471" y="175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80" y="166"/>
                  </a:lnTo>
                  <a:lnTo>
                    <a:pt x="485" y="159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90" y="154"/>
                  </a:lnTo>
                  <a:lnTo>
                    <a:pt x="490" y="152"/>
                  </a:lnTo>
                  <a:lnTo>
                    <a:pt x="490" y="152"/>
                  </a:lnTo>
                  <a:lnTo>
                    <a:pt x="497" y="140"/>
                  </a:lnTo>
                  <a:lnTo>
                    <a:pt x="499" y="137"/>
                  </a:lnTo>
                  <a:lnTo>
                    <a:pt x="502" y="133"/>
                  </a:lnTo>
                  <a:lnTo>
                    <a:pt x="499" y="130"/>
                  </a:lnTo>
                  <a:lnTo>
                    <a:pt x="494" y="123"/>
                  </a:lnTo>
                  <a:lnTo>
                    <a:pt x="492" y="118"/>
                  </a:lnTo>
                  <a:lnTo>
                    <a:pt x="490" y="116"/>
                  </a:lnTo>
                  <a:lnTo>
                    <a:pt x="485" y="114"/>
                  </a:lnTo>
                  <a:lnTo>
                    <a:pt x="483" y="114"/>
                  </a:lnTo>
                  <a:lnTo>
                    <a:pt x="478" y="111"/>
                  </a:lnTo>
                  <a:lnTo>
                    <a:pt x="476" y="107"/>
                  </a:lnTo>
                  <a:lnTo>
                    <a:pt x="471" y="97"/>
                  </a:lnTo>
                  <a:lnTo>
                    <a:pt x="471" y="95"/>
                  </a:lnTo>
                  <a:lnTo>
                    <a:pt x="468" y="92"/>
                  </a:lnTo>
                  <a:lnTo>
                    <a:pt x="466" y="90"/>
                  </a:lnTo>
                  <a:lnTo>
                    <a:pt x="461" y="88"/>
                  </a:lnTo>
                  <a:lnTo>
                    <a:pt x="457" y="83"/>
                  </a:lnTo>
                  <a:lnTo>
                    <a:pt x="447" y="76"/>
                  </a:lnTo>
                  <a:lnTo>
                    <a:pt x="440" y="71"/>
                  </a:lnTo>
                  <a:lnTo>
                    <a:pt x="438" y="71"/>
                  </a:lnTo>
                  <a:lnTo>
                    <a:pt x="435" y="64"/>
                  </a:lnTo>
                  <a:lnTo>
                    <a:pt x="431" y="57"/>
                  </a:lnTo>
                  <a:lnTo>
                    <a:pt x="426" y="50"/>
                  </a:lnTo>
                  <a:lnTo>
                    <a:pt x="419" y="43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7" y="38"/>
                  </a:lnTo>
                  <a:lnTo>
                    <a:pt x="407" y="38"/>
                  </a:lnTo>
                  <a:lnTo>
                    <a:pt x="400" y="36"/>
                  </a:lnTo>
                  <a:lnTo>
                    <a:pt x="397" y="33"/>
                  </a:lnTo>
                  <a:lnTo>
                    <a:pt x="393" y="31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6" y="24"/>
                  </a:lnTo>
                  <a:lnTo>
                    <a:pt x="376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1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4" y="24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48" y="21"/>
                  </a:lnTo>
                  <a:lnTo>
                    <a:pt x="345" y="21"/>
                  </a:lnTo>
                  <a:lnTo>
                    <a:pt x="341" y="24"/>
                  </a:lnTo>
                  <a:lnTo>
                    <a:pt x="341" y="24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4" y="26"/>
                  </a:lnTo>
                  <a:lnTo>
                    <a:pt x="334" y="26"/>
                  </a:lnTo>
                  <a:lnTo>
                    <a:pt x="331" y="24"/>
                  </a:lnTo>
                  <a:lnTo>
                    <a:pt x="329" y="19"/>
                  </a:lnTo>
                  <a:lnTo>
                    <a:pt x="329" y="17"/>
                  </a:lnTo>
                  <a:lnTo>
                    <a:pt x="329" y="1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7"/>
                  </a:lnTo>
                  <a:lnTo>
                    <a:pt x="322" y="17"/>
                  </a:lnTo>
                  <a:lnTo>
                    <a:pt x="319" y="19"/>
                  </a:lnTo>
                  <a:lnTo>
                    <a:pt x="319" y="19"/>
                  </a:lnTo>
                  <a:lnTo>
                    <a:pt x="317" y="19"/>
                  </a:lnTo>
                  <a:lnTo>
                    <a:pt x="315" y="21"/>
                  </a:lnTo>
                  <a:lnTo>
                    <a:pt x="315" y="21"/>
                  </a:lnTo>
                  <a:lnTo>
                    <a:pt x="312" y="21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3" y="24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3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2"/>
                  </a:lnTo>
                  <a:lnTo>
                    <a:pt x="263" y="2"/>
                  </a:lnTo>
                  <a:lnTo>
                    <a:pt x="263" y="0"/>
                  </a:lnTo>
                  <a:lnTo>
                    <a:pt x="260" y="7"/>
                  </a:lnTo>
                  <a:lnTo>
                    <a:pt x="256" y="14"/>
                  </a:lnTo>
                  <a:lnTo>
                    <a:pt x="253" y="24"/>
                  </a:lnTo>
                  <a:lnTo>
                    <a:pt x="248" y="31"/>
                  </a:lnTo>
                  <a:lnTo>
                    <a:pt x="246" y="38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7" y="24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28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6" y="31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2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6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73"/>
                  </a:lnTo>
                  <a:lnTo>
                    <a:pt x="173" y="83"/>
                  </a:lnTo>
                  <a:lnTo>
                    <a:pt x="168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9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4"/>
                  </a:lnTo>
                  <a:lnTo>
                    <a:pt x="168" y="118"/>
                  </a:lnTo>
                  <a:lnTo>
                    <a:pt x="168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3" y="121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47" y="121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18" y="163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5"/>
                  </a:lnTo>
                  <a:lnTo>
                    <a:pt x="109" y="178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3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3" y="220"/>
                  </a:lnTo>
                  <a:lnTo>
                    <a:pt x="78" y="223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3" y="230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69" y="263"/>
                  </a:lnTo>
                  <a:lnTo>
                    <a:pt x="66" y="265"/>
                  </a:lnTo>
                  <a:lnTo>
                    <a:pt x="59" y="284"/>
                  </a:lnTo>
                  <a:lnTo>
                    <a:pt x="57" y="291"/>
                  </a:lnTo>
                  <a:lnTo>
                    <a:pt x="57" y="296"/>
                  </a:lnTo>
                  <a:lnTo>
                    <a:pt x="59" y="310"/>
                  </a:lnTo>
                  <a:lnTo>
                    <a:pt x="59" y="324"/>
                  </a:lnTo>
                  <a:lnTo>
                    <a:pt x="59" y="341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0" y="350"/>
                  </a:lnTo>
                  <a:lnTo>
                    <a:pt x="47" y="350"/>
                  </a:lnTo>
                  <a:lnTo>
                    <a:pt x="45" y="350"/>
                  </a:lnTo>
                  <a:lnTo>
                    <a:pt x="45" y="353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5" y="353"/>
                  </a:lnTo>
                  <a:lnTo>
                    <a:pt x="35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28" y="350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19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5" y="369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2" y="381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6"/>
                  </a:lnTo>
                  <a:lnTo>
                    <a:pt x="5" y="386"/>
                  </a:lnTo>
                  <a:lnTo>
                    <a:pt x="5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4" y="386"/>
                  </a:lnTo>
                  <a:lnTo>
                    <a:pt x="14" y="386"/>
                  </a:lnTo>
                  <a:lnTo>
                    <a:pt x="14" y="388"/>
                  </a:lnTo>
                  <a:lnTo>
                    <a:pt x="17" y="388"/>
                  </a:lnTo>
                  <a:lnTo>
                    <a:pt x="19" y="388"/>
                  </a:lnTo>
                  <a:lnTo>
                    <a:pt x="19" y="388"/>
                  </a:lnTo>
                  <a:lnTo>
                    <a:pt x="21" y="388"/>
                  </a:lnTo>
                  <a:lnTo>
                    <a:pt x="21" y="388"/>
                  </a:lnTo>
                  <a:lnTo>
                    <a:pt x="24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0" y="393"/>
                  </a:lnTo>
                  <a:lnTo>
                    <a:pt x="40" y="395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7" y="400"/>
                  </a:lnTo>
                  <a:lnTo>
                    <a:pt x="54" y="405"/>
                  </a:lnTo>
                  <a:lnTo>
                    <a:pt x="54" y="407"/>
                  </a:lnTo>
                  <a:lnTo>
                    <a:pt x="57" y="410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7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21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6" y="424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71" y="428"/>
                  </a:lnTo>
                  <a:lnTo>
                    <a:pt x="78" y="431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83" y="436"/>
                  </a:lnTo>
                  <a:lnTo>
                    <a:pt x="83" y="436"/>
                  </a:lnTo>
                  <a:lnTo>
                    <a:pt x="83" y="438"/>
                  </a:lnTo>
                  <a:lnTo>
                    <a:pt x="83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40"/>
                  </a:lnTo>
                  <a:lnTo>
                    <a:pt x="83" y="440"/>
                  </a:lnTo>
                  <a:lnTo>
                    <a:pt x="83" y="443"/>
                  </a:lnTo>
                  <a:lnTo>
                    <a:pt x="85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7"/>
                  </a:lnTo>
                  <a:lnTo>
                    <a:pt x="92" y="447"/>
                  </a:lnTo>
                  <a:lnTo>
                    <a:pt x="95" y="450"/>
                  </a:lnTo>
                  <a:lnTo>
                    <a:pt x="95" y="452"/>
                  </a:lnTo>
                  <a:lnTo>
                    <a:pt x="95" y="454"/>
                  </a:lnTo>
                  <a:lnTo>
                    <a:pt x="97" y="457"/>
                  </a:lnTo>
                  <a:lnTo>
                    <a:pt x="97" y="459"/>
                  </a:lnTo>
                  <a:lnTo>
                    <a:pt x="99" y="462"/>
                  </a:lnTo>
                  <a:lnTo>
                    <a:pt x="99" y="464"/>
                  </a:lnTo>
                  <a:lnTo>
                    <a:pt x="99" y="466"/>
                  </a:lnTo>
                  <a:lnTo>
                    <a:pt x="99" y="469"/>
                  </a:lnTo>
                  <a:lnTo>
                    <a:pt x="102" y="471"/>
                  </a:lnTo>
                  <a:lnTo>
                    <a:pt x="102" y="473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4" y="478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90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9"/>
                  </a:lnTo>
                  <a:lnTo>
                    <a:pt x="114" y="502"/>
                  </a:lnTo>
                  <a:lnTo>
                    <a:pt x="116" y="504"/>
                  </a:lnTo>
                  <a:lnTo>
                    <a:pt x="118" y="507"/>
                  </a:lnTo>
                  <a:lnTo>
                    <a:pt x="121" y="507"/>
                  </a:lnTo>
                  <a:lnTo>
                    <a:pt x="121" y="509"/>
                  </a:lnTo>
                  <a:lnTo>
                    <a:pt x="123" y="509"/>
                  </a:lnTo>
                  <a:lnTo>
                    <a:pt x="121" y="509"/>
                  </a:lnTo>
                  <a:lnTo>
                    <a:pt x="121" y="509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3" y="514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0" y="514"/>
                  </a:lnTo>
                  <a:lnTo>
                    <a:pt x="130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5" y="511"/>
                  </a:lnTo>
                  <a:lnTo>
                    <a:pt x="135" y="514"/>
                  </a:lnTo>
                  <a:lnTo>
                    <a:pt x="137" y="514"/>
                  </a:lnTo>
                  <a:lnTo>
                    <a:pt x="140" y="514"/>
                  </a:lnTo>
                  <a:lnTo>
                    <a:pt x="140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4" y="514"/>
                  </a:lnTo>
                  <a:lnTo>
                    <a:pt x="147" y="516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49" y="523"/>
                  </a:lnTo>
                  <a:lnTo>
                    <a:pt x="149" y="525"/>
                  </a:lnTo>
                  <a:lnTo>
                    <a:pt x="151" y="525"/>
                  </a:lnTo>
                  <a:lnTo>
                    <a:pt x="151" y="528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0"/>
                  </a:lnTo>
                  <a:lnTo>
                    <a:pt x="147" y="542"/>
                  </a:lnTo>
                  <a:lnTo>
                    <a:pt x="149" y="544"/>
                  </a:lnTo>
                  <a:lnTo>
                    <a:pt x="149" y="547"/>
                  </a:lnTo>
                  <a:lnTo>
                    <a:pt x="156" y="554"/>
                  </a:lnTo>
                  <a:lnTo>
                    <a:pt x="156" y="556"/>
                  </a:lnTo>
                  <a:lnTo>
                    <a:pt x="158" y="556"/>
                  </a:lnTo>
                  <a:lnTo>
                    <a:pt x="158" y="559"/>
                  </a:lnTo>
                  <a:lnTo>
                    <a:pt x="158" y="559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63" y="563"/>
                  </a:lnTo>
                  <a:lnTo>
                    <a:pt x="163" y="563"/>
                  </a:lnTo>
                  <a:lnTo>
                    <a:pt x="170" y="563"/>
                  </a:lnTo>
                  <a:lnTo>
                    <a:pt x="173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3"/>
                  </a:lnTo>
                  <a:lnTo>
                    <a:pt x="175" y="566"/>
                  </a:lnTo>
                  <a:lnTo>
                    <a:pt x="185" y="563"/>
                  </a:lnTo>
                  <a:lnTo>
                    <a:pt x="194" y="563"/>
                  </a:lnTo>
                  <a:lnTo>
                    <a:pt x="194" y="563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13" y="568"/>
                  </a:lnTo>
                  <a:lnTo>
                    <a:pt x="215" y="568"/>
                  </a:lnTo>
                  <a:lnTo>
                    <a:pt x="215" y="568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20" y="570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2" y="575"/>
                  </a:lnTo>
                  <a:lnTo>
                    <a:pt x="229" y="578"/>
                  </a:lnTo>
                  <a:lnTo>
                    <a:pt x="234" y="582"/>
                  </a:lnTo>
                  <a:lnTo>
                    <a:pt x="239" y="585"/>
                  </a:lnTo>
                  <a:lnTo>
                    <a:pt x="244" y="587"/>
                  </a:lnTo>
                  <a:lnTo>
                    <a:pt x="248" y="592"/>
                  </a:lnTo>
                  <a:lnTo>
                    <a:pt x="256" y="594"/>
                  </a:lnTo>
                  <a:lnTo>
                    <a:pt x="260" y="599"/>
                  </a:lnTo>
                  <a:lnTo>
                    <a:pt x="265" y="601"/>
                  </a:lnTo>
                  <a:lnTo>
                    <a:pt x="267" y="601"/>
                  </a:lnTo>
                  <a:lnTo>
                    <a:pt x="267" y="604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2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7" y="608"/>
                  </a:lnTo>
                  <a:lnTo>
                    <a:pt x="284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93" y="608"/>
                  </a:lnTo>
                  <a:lnTo>
                    <a:pt x="293" y="608"/>
                  </a:lnTo>
                  <a:lnTo>
                    <a:pt x="293" y="606"/>
                  </a:lnTo>
                  <a:lnTo>
                    <a:pt x="293" y="606"/>
                  </a:lnTo>
                  <a:lnTo>
                    <a:pt x="296" y="606"/>
                  </a:lnTo>
                  <a:lnTo>
                    <a:pt x="296" y="606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5" y="611"/>
                  </a:lnTo>
                  <a:lnTo>
                    <a:pt x="305" y="611"/>
                  </a:lnTo>
                  <a:lnTo>
                    <a:pt x="308" y="611"/>
                  </a:lnTo>
                  <a:lnTo>
                    <a:pt x="312" y="613"/>
                  </a:lnTo>
                  <a:lnTo>
                    <a:pt x="315" y="613"/>
                  </a:lnTo>
                  <a:lnTo>
                    <a:pt x="317" y="613"/>
                  </a:lnTo>
                  <a:lnTo>
                    <a:pt x="319" y="613"/>
                  </a:lnTo>
                  <a:lnTo>
                    <a:pt x="319" y="613"/>
                  </a:lnTo>
                  <a:lnTo>
                    <a:pt x="322" y="613"/>
                  </a:lnTo>
                  <a:lnTo>
                    <a:pt x="322" y="613"/>
                  </a:lnTo>
                  <a:lnTo>
                    <a:pt x="324" y="613"/>
                  </a:lnTo>
                  <a:lnTo>
                    <a:pt x="326" y="613"/>
                  </a:lnTo>
                  <a:lnTo>
                    <a:pt x="326" y="613"/>
                  </a:lnTo>
                  <a:lnTo>
                    <a:pt x="331" y="615"/>
                  </a:lnTo>
                  <a:lnTo>
                    <a:pt x="334" y="615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5" y="615"/>
                  </a:lnTo>
                  <a:lnTo>
                    <a:pt x="345" y="618"/>
                  </a:lnTo>
                  <a:lnTo>
                    <a:pt x="348" y="618"/>
                  </a:lnTo>
                  <a:lnTo>
                    <a:pt x="348" y="618"/>
                  </a:lnTo>
                  <a:lnTo>
                    <a:pt x="348" y="620"/>
                  </a:lnTo>
                  <a:lnTo>
                    <a:pt x="348" y="620"/>
                  </a:lnTo>
                  <a:lnTo>
                    <a:pt x="350" y="620"/>
                  </a:lnTo>
                  <a:lnTo>
                    <a:pt x="350" y="618"/>
                  </a:lnTo>
                  <a:lnTo>
                    <a:pt x="353" y="615"/>
                  </a:lnTo>
                  <a:lnTo>
                    <a:pt x="353" y="613"/>
                  </a:lnTo>
                  <a:lnTo>
                    <a:pt x="357" y="611"/>
                  </a:lnTo>
                  <a:lnTo>
                    <a:pt x="362" y="606"/>
                  </a:lnTo>
                  <a:lnTo>
                    <a:pt x="362" y="604"/>
                  </a:lnTo>
                  <a:lnTo>
                    <a:pt x="362" y="604"/>
                  </a:lnTo>
                  <a:lnTo>
                    <a:pt x="364" y="599"/>
                  </a:lnTo>
                  <a:lnTo>
                    <a:pt x="367" y="596"/>
                  </a:lnTo>
                  <a:lnTo>
                    <a:pt x="367" y="594"/>
                  </a:lnTo>
                  <a:lnTo>
                    <a:pt x="371" y="592"/>
                  </a:lnTo>
                  <a:lnTo>
                    <a:pt x="376" y="589"/>
                  </a:lnTo>
                  <a:lnTo>
                    <a:pt x="381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6" y="587"/>
                  </a:lnTo>
                  <a:lnTo>
                    <a:pt x="386" y="587"/>
                  </a:lnTo>
                  <a:lnTo>
                    <a:pt x="390" y="585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402" y="578"/>
                  </a:lnTo>
                  <a:lnTo>
                    <a:pt x="407" y="578"/>
                  </a:lnTo>
                  <a:lnTo>
                    <a:pt x="412" y="575"/>
                  </a:lnTo>
                  <a:lnTo>
                    <a:pt x="416" y="573"/>
                  </a:lnTo>
                  <a:lnTo>
                    <a:pt x="416" y="575"/>
                  </a:lnTo>
                  <a:lnTo>
                    <a:pt x="421" y="575"/>
                  </a:lnTo>
                  <a:lnTo>
                    <a:pt x="421" y="578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3" y="580"/>
                  </a:lnTo>
                  <a:lnTo>
                    <a:pt x="426" y="582"/>
                  </a:lnTo>
                  <a:lnTo>
                    <a:pt x="428" y="582"/>
                  </a:lnTo>
                  <a:lnTo>
                    <a:pt x="428" y="582"/>
                  </a:lnTo>
                  <a:lnTo>
                    <a:pt x="433" y="587"/>
                  </a:lnTo>
                  <a:lnTo>
                    <a:pt x="435" y="589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5" y="592"/>
                  </a:lnTo>
                  <a:lnTo>
                    <a:pt x="452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9" y="589"/>
                  </a:lnTo>
                  <a:lnTo>
                    <a:pt x="461" y="589"/>
                  </a:lnTo>
                  <a:lnTo>
                    <a:pt x="461" y="589"/>
                  </a:lnTo>
                  <a:lnTo>
                    <a:pt x="464" y="589"/>
                  </a:lnTo>
                  <a:lnTo>
                    <a:pt x="464" y="589"/>
                  </a:lnTo>
                  <a:lnTo>
                    <a:pt x="466" y="587"/>
                  </a:lnTo>
                  <a:lnTo>
                    <a:pt x="468" y="589"/>
                  </a:lnTo>
                  <a:lnTo>
                    <a:pt x="471" y="589"/>
                  </a:lnTo>
                  <a:lnTo>
                    <a:pt x="473" y="589"/>
                  </a:lnTo>
                  <a:lnTo>
                    <a:pt x="476" y="589"/>
                  </a:lnTo>
                  <a:lnTo>
                    <a:pt x="476" y="587"/>
                  </a:lnTo>
                  <a:lnTo>
                    <a:pt x="478" y="587"/>
                  </a:lnTo>
                  <a:lnTo>
                    <a:pt x="478" y="587"/>
                  </a:lnTo>
                  <a:lnTo>
                    <a:pt x="478" y="585"/>
                  </a:lnTo>
                  <a:lnTo>
                    <a:pt x="478" y="585"/>
                  </a:lnTo>
                  <a:lnTo>
                    <a:pt x="478" y="582"/>
                  </a:lnTo>
                  <a:lnTo>
                    <a:pt x="483" y="580"/>
                  </a:lnTo>
                  <a:lnTo>
                    <a:pt x="485" y="578"/>
                  </a:lnTo>
                  <a:lnTo>
                    <a:pt x="487" y="578"/>
                  </a:lnTo>
                  <a:lnTo>
                    <a:pt x="490" y="578"/>
                  </a:lnTo>
                  <a:lnTo>
                    <a:pt x="494" y="578"/>
                  </a:lnTo>
                  <a:lnTo>
                    <a:pt x="497" y="578"/>
                  </a:lnTo>
                  <a:lnTo>
                    <a:pt x="504" y="575"/>
                  </a:lnTo>
                  <a:lnTo>
                    <a:pt x="511" y="575"/>
                  </a:lnTo>
                  <a:lnTo>
                    <a:pt x="521" y="573"/>
                  </a:lnTo>
                  <a:lnTo>
                    <a:pt x="523" y="573"/>
                  </a:lnTo>
                  <a:lnTo>
                    <a:pt x="525" y="573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30" y="568"/>
                  </a:lnTo>
                  <a:lnTo>
                    <a:pt x="530" y="566"/>
                  </a:lnTo>
                  <a:lnTo>
                    <a:pt x="532" y="563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7" y="556"/>
                  </a:lnTo>
                  <a:lnTo>
                    <a:pt x="542" y="554"/>
                  </a:lnTo>
                  <a:lnTo>
                    <a:pt x="547" y="552"/>
                  </a:lnTo>
                  <a:lnTo>
                    <a:pt x="554" y="547"/>
                  </a:lnTo>
                  <a:lnTo>
                    <a:pt x="561" y="544"/>
                  </a:lnTo>
                  <a:lnTo>
                    <a:pt x="563" y="542"/>
                  </a:lnTo>
                  <a:lnTo>
                    <a:pt x="570" y="542"/>
                  </a:lnTo>
                  <a:lnTo>
                    <a:pt x="573" y="540"/>
                  </a:lnTo>
                  <a:lnTo>
                    <a:pt x="580" y="540"/>
                  </a:lnTo>
                  <a:lnTo>
                    <a:pt x="580" y="540"/>
                  </a:lnTo>
                  <a:lnTo>
                    <a:pt x="584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4" y="537"/>
                  </a:lnTo>
                  <a:lnTo>
                    <a:pt x="596" y="537"/>
                  </a:lnTo>
                  <a:lnTo>
                    <a:pt x="599" y="537"/>
                  </a:lnTo>
                  <a:lnTo>
                    <a:pt x="601" y="537"/>
                  </a:lnTo>
                  <a:lnTo>
                    <a:pt x="603" y="537"/>
                  </a:lnTo>
                  <a:lnTo>
                    <a:pt x="606" y="537"/>
                  </a:lnTo>
                  <a:lnTo>
                    <a:pt x="610" y="537"/>
                  </a:lnTo>
                  <a:lnTo>
                    <a:pt x="613" y="537"/>
                  </a:lnTo>
                  <a:lnTo>
                    <a:pt x="615" y="540"/>
                  </a:lnTo>
                  <a:lnTo>
                    <a:pt x="618" y="540"/>
                  </a:lnTo>
                  <a:lnTo>
                    <a:pt x="620" y="540"/>
                  </a:lnTo>
                  <a:lnTo>
                    <a:pt x="620" y="540"/>
                  </a:lnTo>
                  <a:lnTo>
                    <a:pt x="625" y="540"/>
                  </a:lnTo>
                  <a:lnTo>
                    <a:pt x="627" y="540"/>
                  </a:lnTo>
                  <a:lnTo>
                    <a:pt x="629" y="540"/>
                  </a:lnTo>
                  <a:lnTo>
                    <a:pt x="632" y="540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9" y="540"/>
                  </a:lnTo>
                  <a:lnTo>
                    <a:pt x="644" y="535"/>
                  </a:lnTo>
                  <a:lnTo>
                    <a:pt x="644" y="535"/>
                  </a:lnTo>
                  <a:lnTo>
                    <a:pt x="646" y="530"/>
                  </a:lnTo>
                  <a:lnTo>
                    <a:pt x="653" y="525"/>
                  </a:lnTo>
                  <a:lnTo>
                    <a:pt x="658" y="518"/>
                  </a:lnTo>
                  <a:lnTo>
                    <a:pt x="662" y="514"/>
                  </a:lnTo>
                  <a:lnTo>
                    <a:pt x="670" y="507"/>
                  </a:lnTo>
                  <a:lnTo>
                    <a:pt x="670" y="507"/>
                  </a:lnTo>
                  <a:lnTo>
                    <a:pt x="674" y="499"/>
                  </a:lnTo>
                  <a:lnTo>
                    <a:pt x="681" y="495"/>
                  </a:lnTo>
                  <a:lnTo>
                    <a:pt x="686" y="488"/>
                  </a:lnTo>
                  <a:lnTo>
                    <a:pt x="693" y="481"/>
                  </a:lnTo>
                  <a:lnTo>
                    <a:pt x="696" y="478"/>
                  </a:lnTo>
                  <a:lnTo>
                    <a:pt x="698" y="476"/>
                  </a:lnTo>
                  <a:lnTo>
                    <a:pt x="703" y="471"/>
                  </a:lnTo>
                  <a:lnTo>
                    <a:pt x="705" y="469"/>
                  </a:lnTo>
                  <a:lnTo>
                    <a:pt x="707" y="464"/>
                  </a:lnTo>
                  <a:lnTo>
                    <a:pt x="712" y="462"/>
                  </a:lnTo>
                  <a:lnTo>
                    <a:pt x="715" y="457"/>
                  </a:lnTo>
                  <a:lnTo>
                    <a:pt x="719" y="454"/>
                  </a:lnTo>
                  <a:lnTo>
                    <a:pt x="722" y="452"/>
                  </a:lnTo>
                  <a:lnTo>
                    <a:pt x="722" y="452"/>
                  </a:lnTo>
                  <a:lnTo>
                    <a:pt x="722" y="450"/>
                  </a:lnTo>
                  <a:lnTo>
                    <a:pt x="724" y="447"/>
                  </a:lnTo>
                  <a:lnTo>
                    <a:pt x="729" y="445"/>
                  </a:lnTo>
                  <a:lnTo>
                    <a:pt x="729" y="445"/>
                  </a:lnTo>
                  <a:lnTo>
                    <a:pt x="731" y="443"/>
                  </a:lnTo>
                  <a:lnTo>
                    <a:pt x="733" y="440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1" y="433"/>
                  </a:lnTo>
                  <a:lnTo>
                    <a:pt x="745" y="428"/>
                  </a:lnTo>
                  <a:lnTo>
                    <a:pt x="748" y="426"/>
                  </a:lnTo>
                  <a:lnTo>
                    <a:pt x="750" y="424"/>
                  </a:lnTo>
                  <a:lnTo>
                    <a:pt x="752" y="421"/>
                  </a:lnTo>
                  <a:lnTo>
                    <a:pt x="755" y="419"/>
                  </a:lnTo>
                  <a:lnTo>
                    <a:pt x="757" y="417"/>
                  </a:lnTo>
                  <a:lnTo>
                    <a:pt x="759" y="414"/>
                  </a:lnTo>
                  <a:lnTo>
                    <a:pt x="762" y="412"/>
                  </a:lnTo>
                  <a:lnTo>
                    <a:pt x="764" y="410"/>
                  </a:lnTo>
                  <a:lnTo>
                    <a:pt x="767" y="407"/>
                  </a:lnTo>
                  <a:lnTo>
                    <a:pt x="771" y="405"/>
                  </a:lnTo>
                  <a:lnTo>
                    <a:pt x="774" y="402"/>
                  </a:lnTo>
                  <a:lnTo>
                    <a:pt x="776" y="400"/>
                  </a:lnTo>
                  <a:lnTo>
                    <a:pt x="778" y="398"/>
                  </a:lnTo>
                  <a:lnTo>
                    <a:pt x="778" y="398"/>
                  </a:lnTo>
                  <a:lnTo>
                    <a:pt x="781" y="395"/>
                  </a:lnTo>
                  <a:lnTo>
                    <a:pt x="783" y="393"/>
                  </a:lnTo>
                  <a:lnTo>
                    <a:pt x="786" y="388"/>
                  </a:lnTo>
                  <a:lnTo>
                    <a:pt x="788" y="386"/>
                  </a:lnTo>
                  <a:lnTo>
                    <a:pt x="790" y="383"/>
                  </a:lnTo>
                  <a:lnTo>
                    <a:pt x="793" y="381"/>
                  </a:lnTo>
                  <a:lnTo>
                    <a:pt x="797" y="379"/>
                  </a:lnTo>
                  <a:lnTo>
                    <a:pt x="800" y="376"/>
                  </a:lnTo>
                  <a:lnTo>
                    <a:pt x="802" y="374"/>
                  </a:lnTo>
                  <a:lnTo>
                    <a:pt x="793" y="3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662"/>
            <p:cNvSpPr>
              <a:spLocks noEditPoints="1"/>
            </p:cNvSpPr>
            <p:nvPr/>
          </p:nvSpPr>
          <p:spPr bwMode="auto">
            <a:xfrm>
              <a:off x="6516754" y="4848878"/>
              <a:ext cx="121137" cy="106207"/>
            </a:xfrm>
            <a:custGeom>
              <a:avLst/>
              <a:gdLst>
                <a:gd name="T0" fmla="*/ 189 w 357"/>
                <a:gd name="T1" fmla="*/ 130 h 313"/>
                <a:gd name="T2" fmla="*/ 194 w 357"/>
                <a:gd name="T3" fmla="*/ 135 h 313"/>
                <a:gd name="T4" fmla="*/ 205 w 357"/>
                <a:gd name="T5" fmla="*/ 135 h 313"/>
                <a:gd name="T6" fmla="*/ 208 w 357"/>
                <a:gd name="T7" fmla="*/ 130 h 313"/>
                <a:gd name="T8" fmla="*/ 203 w 357"/>
                <a:gd name="T9" fmla="*/ 130 h 313"/>
                <a:gd name="T10" fmla="*/ 196 w 357"/>
                <a:gd name="T11" fmla="*/ 123 h 313"/>
                <a:gd name="T12" fmla="*/ 189 w 357"/>
                <a:gd name="T13" fmla="*/ 119 h 313"/>
                <a:gd name="T14" fmla="*/ 189 w 357"/>
                <a:gd name="T15" fmla="*/ 123 h 313"/>
                <a:gd name="T16" fmla="*/ 196 w 357"/>
                <a:gd name="T17" fmla="*/ 114 h 313"/>
                <a:gd name="T18" fmla="*/ 191 w 357"/>
                <a:gd name="T19" fmla="*/ 107 h 313"/>
                <a:gd name="T20" fmla="*/ 354 w 357"/>
                <a:gd name="T21" fmla="*/ 287 h 313"/>
                <a:gd name="T22" fmla="*/ 347 w 357"/>
                <a:gd name="T23" fmla="*/ 287 h 313"/>
                <a:gd name="T24" fmla="*/ 338 w 357"/>
                <a:gd name="T25" fmla="*/ 284 h 313"/>
                <a:gd name="T26" fmla="*/ 326 w 357"/>
                <a:gd name="T27" fmla="*/ 265 h 313"/>
                <a:gd name="T28" fmla="*/ 317 w 357"/>
                <a:gd name="T29" fmla="*/ 261 h 313"/>
                <a:gd name="T30" fmla="*/ 305 w 357"/>
                <a:gd name="T31" fmla="*/ 242 h 313"/>
                <a:gd name="T32" fmla="*/ 309 w 357"/>
                <a:gd name="T33" fmla="*/ 246 h 313"/>
                <a:gd name="T34" fmla="*/ 302 w 357"/>
                <a:gd name="T35" fmla="*/ 242 h 313"/>
                <a:gd name="T36" fmla="*/ 293 w 357"/>
                <a:gd name="T37" fmla="*/ 230 h 313"/>
                <a:gd name="T38" fmla="*/ 276 w 357"/>
                <a:gd name="T39" fmla="*/ 218 h 313"/>
                <a:gd name="T40" fmla="*/ 262 w 357"/>
                <a:gd name="T41" fmla="*/ 201 h 313"/>
                <a:gd name="T42" fmla="*/ 238 w 357"/>
                <a:gd name="T43" fmla="*/ 185 h 313"/>
                <a:gd name="T44" fmla="*/ 229 w 357"/>
                <a:gd name="T45" fmla="*/ 178 h 313"/>
                <a:gd name="T46" fmla="*/ 222 w 357"/>
                <a:gd name="T47" fmla="*/ 171 h 313"/>
                <a:gd name="T48" fmla="*/ 217 w 357"/>
                <a:gd name="T49" fmla="*/ 168 h 313"/>
                <a:gd name="T50" fmla="*/ 215 w 357"/>
                <a:gd name="T51" fmla="*/ 166 h 313"/>
                <a:gd name="T52" fmla="*/ 205 w 357"/>
                <a:gd name="T53" fmla="*/ 171 h 313"/>
                <a:gd name="T54" fmla="*/ 196 w 357"/>
                <a:gd name="T55" fmla="*/ 164 h 313"/>
                <a:gd name="T56" fmla="*/ 194 w 357"/>
                <a:gd name="T57" fmla="*/ 154 h 313"/>
                <a:gd name="T58" fmla="*/ 191 w 357"/>
                <a:gd name="T59" fmla="*/ 147 h 313"/>
                <a:gd name="T60" fmla="*/ 179 w 357"/>
                <a:gd name="T61" fmla="*/ 145 h 313"/>
                <a:gd name="T62" fmla="*/ 182 w 357"/>
                <a:gd name="T63" fmla="*/ 157 h 313"/>
                <a:gd name="T64" fmla="*/ 175 w 357"/>
                <a:gd name="T65" fmla="*/ 161 h 313"/>
                <a:gd name="T66" fmla="*/ 168 w 357"/>
                <a:gd name="T67" fmla="*/ 138 h 313"/>
                <a:gd name="T68" fmla="*/ 163 w 357"/>
                <a:gd name="T69" fmla="*/ 133 h 313"/>
                <a:gd name="T70" fmla="*/ 160 w 357"/>
                <a:gd name="T71" fmla="*/ 123 h 313"/>
                <a:gd name="T72" fmla="*/ 146 w 357"/>
                <a:gd name="T73" fmla="*/ 93 h 313"/>
                <a:gd name="T74" fmla="*/ 144 w 357"/>
                <a:gd name="T75" fmla="*/ 81 h 313"/>
                <a:gd name="T76" fmla="*/ 137 w 357"/>
                <a:gd name="T77" fmla="*/ 50 h 313"/>
                <a:gd name="T78" fmla="*/ 118 w 357"/>
                <a:gd name="T79" fmla="*/ 7 h 313"/>
                <a:gd name="T80" fmla="*/ 94 w 357"/>
                <a:gd name="T81" fmla="*/ 29 h 313"/>
                <a:gd name="T82" fmla="*/ 87 w 357"/>
                <a:gd name="T83" fmla="*/ 26 h 313"/>
                <a:gd name="T84" fmla="*/ 56 w 357"/>
                <a:gd name="T85" fmla="*/ 38 h 313"/>
                <a:gd name="T86" fmla="*/ 35 w 357"/>
                <a:gd name="T87" fmla="*/ 55 h 313"/>
                <a:gd name="T88" fmla="*/ 28 w 357"/>
                <a:gd name="T89" fmla="*/ 59 h 313"/>
                <a:gd name="T90" fmla="*/ 23 w 357"/>
                <a:gd name="T91" fmla="*/ 76 h 313"/>
                <a:gd name="T92" fmla="*/ 28 w 357"/>
                <a:gd name="T93" fmla="*/ 95 h 313"/>
                <a:gd name="T94" fmla="*/ 4 w 357"/>
                <a:gd name="T95" fmla="*/ 154 h 313"/>
                <a:gd name="T96" fmla="*/ 9 w 357"/>
                <a:gd name="T97" fmla="*/ 206 h 313"/>
                <a:gd name="T98" fmla="*/ 30 w 357"/>
                <a:gd name="T99" fmla="*/ 209 h 313"/>
                <a:gd name="T100" fmla="*/ 40 w 357"/>
                <a:gd name="T101" fmla="*/ 197 h 313"/>
                <a:gd name="T102" fmla="*/ 54 w 357"/>
                <a:gd name="T103" fmla="*/ 211 h 313"/>
                <a:gd name="T104" fmla="*/ 75 w 357"/>
                <a:gd name="T105" fmla="*/ 180 h 313"/>
                <a:gd name="T106" fmla="*/ 82 w 357"/>
                <a:gd name="T107" fmla="*/ 180 h 313"/>
                <a:gd name="T108" fmla="*/ 99 w 357"/>
                <a:gd name="T109" fmla="*/ 190 h 313"/>
                <a:gd name="T110" fmla="*/ 118 w 357"/>
                <a:gd name="T111" fmla="*/ 197 h 313"/>
                <a:gd name="T112" fmla="*/ 137 w 357"/>
                <a:gd name="T113" fmla="*/ 187 h 313"/>
                <a:gd name="T114" fmla="*/ 156 w 357"/>
                <a:gd name="T115" fmla="*/ 197 h 313"/>
                <a:gd name="T116" fmla="*/ 179 w 357"/>
                <a:gd name="T117" fmla="*/ 194 h 313"/>
                <a:gd name="T118" fmla="*/ 208 w 357"/>
                <a:gd name="T119" fmla="*/ 204 h 313"/>
                <a:gd name="T120" fmla="*/ 281 w 357"/>
                <a:gd name="T121" fmla="*/ 263 h 313"/>
                <a:gd name="T122" fmla="*/ 324 w 357"/>
                <a:gd name="T123" fmla="*/ 303 h 313"/>
                <a:gd name="T124" fmla="*/ 345 w 357"/>
                <a:gd name="T125" fmla="*/ 29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313">
                  <a:moveTo>
                    <a:pt x="186" y="126"/>
                  </a:moveTo>
                  <a:lnTo>
                    <a:pt x="189" y="126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4" y="128"/>
                  </a:lnTo>
                  <a:lnTo>
                    <a:pt x="194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3" y="135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5"/>
                  </a:lnTo>
                  <a:lnTo>
                    <a:pt x="208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1" y="130"/>
                  </a:lnTo>
                  <a:lnTo>
                    <a:pt x="201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3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9" y="119"/>
                  </a:lnTo>
                  <a:lnTo>
                    <a:pt x="189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close/>
                  <a:moveTo>
                    <a:pt x="191" y="112"/>
                  </a:moveTo>
                  <a:lnTo>
                    <a:pt x="194" y="112"/>
                  </a:lnTo>
                  <a:lnTo>
                    <a:pt x="196" y="114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91" y="112"/>
                  </a:lnTo>
                  <a:close/>
                  <a:moveTo>
                    <a:pt x="354" y="289"/>
                  </a:moveTo>
                  <a:lnTo>
                    <a:pt x="354" y="289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7"/>
                  </a:lnTo>
                  <a:lnTo>
                    <a:pt x="350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3" y="287"/>
                  </a:lnTo>
                  <a:lnTo>
                    <a:pt x="343" y="287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2"/>
                  </a:lnTo>
                  <a:lnTo>
                    <a:pt x="338" y="282"/>
                  </a:lnTo>
                  <a:lnTo>
                    <a:pt x="336" y="280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31" y="270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3"/>
                  </a:lnTo>
                  <a:lnTo>
                    <a:pt x="324" y="263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1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2" y="249"/>
                  </a:lnTo>
                  <a:lnTo>
                    <a:pt x="312" y="246"/>
                  </a:lnTo>
                  <a:lnTo>
                    <a:pt x="312" y="246"/>
                  </a:lnTo>
                  <a:lnTo>
                    <a:pt x="312" y="244"/>
                  </a:lnTo>
                  <a:lnTo>
                    <a:pt x="309" y="244"/>
                  </a:lnTo>
                  <a:lnTo>
                    <a:pt x="309" y="242"/>
                  </a:lnTo>
                  <a:lnTo>
                    <a:pt x="307" y="239"/>
                  </a:lnTo>
                  <a:lnTo>
                    <a:pt x="305" y="239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7" y="242"/>
                  </a:lnTo>
                  <a:lnTo>
                    <a:pt x="307" y="242"/>
                  </a:lnTo>
                  <a:lnTo>
                    <a:pt x="309" y="242"/>
                  </a:lnTo>
                  <a:lnTo>
                    <a:pt x="309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8" y="235"/>
                  </a:lnTo>
                  <a:lnTo>
                    <a:pt x="295" y="235"/>
                  </a:lnTo>
                  <a:lnTo>
                    <a:pt x="295" y="232"/>
                  </a:lnTo>
                  <a:lnTo>
                    <a:pt x="295" y="232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3" y="230"/>
                  </a:lnTo>
                  <a:lnTo>
                    <a:pt x="291" y="228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88" y="230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3" y="228"/>
                  </a:lnTo>
                  <a:lnTo>
                    <a:pt x="283" y="228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3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2" y="213"/>
                  </a:lnTo>
                  <a:lnTo>
                    <a:pt x="272" y="213"/>
                  </a:lnTo>
                  <a:lnTo>
                    <a:pt x="272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6"/>
                  </a:lnTo>
                  <a:lnTo>
                    <a:pt x="265" y="206"/>
                  </a:lnTo>
                  <a:lnTo>
                    <a:pt x="265" y="204"/>
                  </a:lnTo>
                  <a:lnTo>
                    <a:pt x="265" y="201"/>
                  </a:lnTo>
                  <a:lnTo>
                    <a:pt x="265" y="201"/>
                  </a:lnTo>
                  <a:lnTo>
                    <a:pt x="262" y="201"/>
                  </a:lnTo>
                  <a:lnTo>
                    <a:pt x="262" y="201"/>
                  </a:lnTo>
                  <a:lnTo>
                    <a:pt x="262" y="199"/>
                  </a:lnTo>
                  <a:lnTo>
                    <a:pt x="260" y="199"/>
                  </a:lnTo>
                  <a:lnTo>
                    <a:pt x="260" y="197"/>
                  </a:lnTo>
                  <a:lnTo>
                    <a:pt x="260" y="194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5" y="192"/>
                  </a:lnTo>
                  <a:lnTo>
                    <a:pt x="253" y="190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46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38" y="185"/>
                  </a:lnTo>
                  <a:lnTo>
                    <a:pt x="236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5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8" y="171"/>
                  </a:lnTo>
                  <a:lnTo>
                    <a:pt x="208" y="171"/>
                  </a:lnTo>
                  <a:lnTo>
                    <a:pt x="205" y="171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2"/>
                  </a:lnTo>
                  <a:lnTo>
                    <a:pt x="191" y="152"/>
                  </a:lnTo>
                  <a:lnTo>
                    <a:pt x="194" y="152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1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57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0" y="140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63" y="130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1"/>
                  </a:lnTo>
                  <a:lnTo>
                    <a:pt x="158" y="121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3" y="119"/>
                  </a:lnTo>
                  <a:lnTo>
                    <a:pt x="151" y="116"/>
                  </a:lnTo>
                  <a:lnTo>
                    <a:pt x="151" y="109"/>
                  </a:lnTo>
                  <a:lnTo>
                    <a:pt x="149" y="107"/>
                  </a:lnTo>
                  <a:lnTo>
                    <a:pt x="149" y="104"/>
                  </a:lnTo>
                  <a:lnTo>
                    <a:pt x="149" y="102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69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1" y="62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8"/>
                  </a:lnTo>
                  <a:lnTo>
                    <a:pt x="132" y="33"/>
                  </a:lnTo>
                  <a:lnTo>
                    <a:pt x="130" y="29"/>
                  </a:lnTo>
                  <a:lnTo>
                    <a:pt x="125" y="19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8" y="7"/>
                  </a:lnTo>
                  <a:lnTo>
                    <a:pt x="106" y="10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101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2" y="55"/>
                  </a:lnTo>
                  <a:lnTo>
                    <a:pt x="47" y="52"/>
                  </a:lnTo>
                  <a:lnTo>
                    <a:pt x="44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6" y="121"/>
                  </a:lnTo>
                  <a:lnTo>
                    <a:pt x="16" y="123"/>
                  </a:lnTo>
                  <a:lnTo>
                    <a:pt x="11" y="126"/>
                  </a:lnTo>
                  <a:lnTo>
                    <a:pt x="11" y="128"/>
                  </a:lnTo>
                  <a:lnTo>
                    <a:pt x="9" y="138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6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2" y="197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8" y="204"/>
                  </a:lnTo>
                  <a:lnTo>
                    <a:pt x="21" y="204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5" y="201"/>
                  </a:lnTo>
                  <a:lnTo>
                    <a:pt x="35" y="199"/>
                  </a:lnTo>
                  <a:lnTo>
                    <a:pt x="35" y="199"/>
                  </a:lnTo>
                  <a:lnTo>
                    <a:pt x="37" y="197"/>
                  </a:lnTo>
                  <a:lnTo>
                    <a:pt x="40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1" y="211"/>
                  </a:lnTo>
                  <a:lnTo>
                    <a:pt x="63" y="204"/>
                  </a:lnTo>
                  <a:lnTo>
                    <a:pt x="68" y="197"/>
                  </a:lnTo>
                  <a:lnTo>
                    <a:pt x="71" y="187"/>
                  </a:lnTo>
                  <a:lnTo>
                    <a:pt x="75" y="180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7" y="185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90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8" y="199"/>
                  </a:lnTo>
                  <a:lnTo>
                    <a:pt x="113" y="199"/>
                  </a:lnTo>
                  <a:lnTo>
                    <a:pt x="115" y="199"/>
                  </a:lnTo>
                  <a:lnTo>
                    <a:pt x="118" y="197"/>
                  </a:lnTo>
                  <a:lnTo>
                    <a:pt x="120" y="197"/>
                  </a:lnTo>
                  <a:lnTo>
                    <a:pt x="120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7" y="194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46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60" y="194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72" y="194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9" y="194"/>
                  </a:lnTo>
                  <a:lnTo>
                    <a:pt x="179" y="197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6" y="199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94" y="197"/>
                  </a:lnTo>
                  <a:lnTo>
                    <a:pt x="196" y="197"/>
                  </a:lnTo>
                  <a:lnTo>
                    <a:pt x="201" y="197"/>
                  </a:lnTo>
                  <a:lnTo>
                    <a:pt x="203" y="199"/>
                  </a:lnTo>
                  <a:lnTo>
                    <a:pt x="205" y="199"/>
                  </a:lnTo>
                  <a:lnTo>
                    <a:pt x="208" y="204"/>
                  </a:lnTo>
                  <a:lnTo>
                    <a:pt x="212" y="206"/>
                  </a:lnTo>
                  <a:lnTo>
                    <a:pt x="215" y="209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4" y="216"/>
                  </a:lnTo>
                  <a:lnTo>
                    <a:pt x="241" y="223"/>
                  </a:lnTo>
                  <a:lnTo>
                    <a:pt x="246" y="230"/>
                  </a:lnTo>
                  <a:lnTo>
                    <a:pt x="250" y="237"/>
                  </a:lnTo>
                  <a:lnTo>
                    <a:pt x="253" y="244"/>
                  </a:lnTo>
                  <a:lnTo>
                    <a:pt x="255" y="244"/>
                  </a:lnTo>
                  <a:lnTo>
                    <a:pt x="262" y="249"/>
                  </a:lnTo>
                  <a:lnTo>
                    <a:pt x="272" y="256"/>
                  </a:lnTo>
                  <a:lnTo>
                    <a:pt x="276" y="261"/>
                  </a:lnTo>
                  <a:lnTo>
                    <a:pt x="281" y="263"/>
                  </a:lnTo>
                  <a:lnTo>
                    <a:pt x="283" y="265"/>
                  </a:lnTo>
                  <a:lnTo>
                    <a:pt x="286" y="268"/>
                  </a:lnTo>
                  <a:lnTo>
                    <a:pt x="286" y="270"/>
                  </a:lnTo>
                  <a:lnTo>
                    <a:pt x="291" y="280"/>
                  </a:lnTo>
                  <a:lnTo>
                    <a:pt x="293" y="284"/>
                  </a:lnTo>
                  <a:lnTo>
                    <a:pt x="298" y="287"/>
                  </a:lnTo>
                  <a:lnTo>
                    <a:pt x="300" y="287"/>
                  </a:lnTo>
                  <a:lnTo>
                    <a:pt x="305" y="289"/>
                  </a:lnTo>
                  <a:lnTo>
                    <a:pt x="307" y="291"/>
                  </a:lnTo>
                  <a:lnTo>
                    <a:pt x="309" y="296"/>
                  </a:lnTo>
                  <a:lnTo>
                    <a:pt x="314" y="303"/>
                  </a:lnTo>
                  <a:lnTo>
                    <a:pt x="317" y="306"/>
                  </a:lnTo>
                  <a:lnTo>
                    <a:pt x="319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24" y="30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6" y="310"/>
                  </a:lnTo>
                  <a:lnTo>
                    <a:pt x="336" y="308"/>
                  </a:lnTo>
                  <a:lnTo>
                    <a:pt x="338" y="308"/>
                  </a:lnTo>
                  <a:lnTo>
                    <a:pt x="338" y="308"/>
                  </a:lnTo>
                  <a:lnTo>
                    <a:pt x="340" y="308"/>
                  </a:lnTo>
                  <a:lnTo>
                    <a:pt x="340" y="306"/>
                  </a:lnTo>
                  <a:lnTo>
                    <a:pt x="338" y="306"/>
                  </a:lnTo>
                  <a:lnTo>
                    <a:pt x="338" y="303"/>
                  </a:lnTo>
                  <a:lnTo>
                    <a:pt x="340" y="301"/>
                  </a:lnTo>
                  <a:lnTo>
                    <a:pt x="343" y="299"/>
                  </a:lnTo>
                  <a:lnTo>
                    <a:pt x="343" y="296"/>
                  </a:lnTo>
                  <a:lnTo>
                    <a:pt x="343" y="296"/>
                  </a:lnTo>
                  <a:lnTo>
                    <a:pt x="345" y="299"/>
                  </a:lnTo>
                  <a:lnTo>
                    <a:pt x="345" y="299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4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4" name="Freeform 663"/>
            <p:cNvSpPr>
              <a:spLocks noEditPoints="1"/>
            </p:cNvSpPr>
            <p:nvPr/>
          </p:nvSpPr>
          <p:spPr bwMode="auto">
            <a:xfrm>
              <a:off x="5956875" y="5110833"/>
              <a:ext cx="104511" cy="94670"/>
            </a:xfrm>
            <a:custGeom>
              <a:avLst/>
              <a:gdLst>
                <a:gd name="T0" fmla="*/ 178 w 308"/>
                <a:gd name="T1" fmla="*/ 2 h 279"/>
                <a:gd name="T2" fmla="*/ 173 w 308"/>
                <a:gd name="T3" fmla="*/ 2 h 279"/>
                <a:gd name="T4" fmla="*/ 168 w 308"/>
                <a:gd name="T5" fmla="*/ 2 h 279"/>
                <a:gd name="T6" fmla="*/ 164 w 308"/>
                <a:gd name="T7" fmla="*/ 2 h 279"/>
                <a:gd name="T8" fmla="*/ 161 w 308"/>
                <a:gd name="T9" fmla="*/ 14 h 279"/>
                <a:gd name="T10" fmla="*/ 159 w 308"/>
                <a:gd name="T11" fmla="*/ 16 h 279"/>
                <a:gd name="T12" fmla="*/ 157 w 308"/>
                <a:gd name="T13" fmla="*/ 16 h 279"/>
                <a:gd name="T14" fmla="*/ 154 w 308"/>
                <a:gd name="T15" fmla="*/ 19 h 279"/>
                <a:gd name="T16" fmla="*/ 152 w 308"/>
                <a:gd name="T17" fmla="*/ 24 h 279"/>
                <a:gd name="T18" fmla="*/ 152 w 308"/>
                <a:gd name="T19" fmla="*/ 26 h 279"/>
                <a:gd name="T20" fmla="*/ 157 w 308"/>
                <a:gd name="T21" fmla="*/ 28 h 279"/>
                <a:gd name="T22" fmla="*/ 159 w 308"/>
                <a:gd name="T23" fmla="*/ 31 h 279"/>
                <a:gd name="T24" fmla="*/ 164 w 308"/>
                <a:gd name="T25" fmla="*/ 31 h 279"/>
                <a:gd name="T26" fmla="*/ 166 w 308"/>
                <a:gd name="T27" fmla="*/ 31 h 279"/>
                <a:gd name="T28" fmla="*/ 171 w 308"/>
                <a:gd name="T29" fmla="*/ 24 h 279"/>
                <a:gd name="T30" fmla="*/ 173 w 308"/>
                <a:gd name="T31" fmla="*/ 19 h 279"/>
                <a:gd name="T32" fmla="*/ 175 w 308"/>
                <a:gd name="T33" fmla="*/ 14 h 279"/>
                <a:gd name="T34" fmla="*/ 180 w 308"/>
                <a:gd name="T35" fmla="*/ 9 h 279"/>
                <a:gd name="T36" fmla="*/ 180 w 308"/>
                <a:gd name="T37" fmla="*/ 7 h 279"/>
                <a:gd name="T38" fmla="*/ 0 w 308"/>
                <a:gd name="T39" fmla="*/ 277 h 279"/>
                <a:gd name="T40" fmla="*/ 0 w 308"/>
                <a:gd name="T41" fmla="*/ 279 h 279"/>
                <a:gd name="T42" fmla="*/ 3 w 308"/>
                <a:gd name="T43" fmla="*/ 277 h 279"/>
                <a:gd name="T44" fmla="*/ 308 w 308"/>
                <a:gd name="T45" fmla="*/ 121 h 279"/>
                <a:gd name="T46" fmla="*/ 306 w 308"/>
                <a:gd name="T47" fmla="*/ 87 h 279"/>
                <a:gd name="T48" fmla="*/ 258 w 308"/>
                <a:gd name="T49" fmla="*/ 87 h 279"/>
                <a:gd name="T50" fmla="*/ 235 w 308"/>
                <a:gd name="T51" fmla="*/ 85 h 279"/>
                <a:gd name="T52" fmla="*/ 227 w 308"/>
                <a:gd name="T53" fmla="*/ 83 h 279"/>
                <a:gd name="T54" fmla="*/ 225 w 308"/>
                <a:gd name="T55" fmla="*/ 78 h 279"/>
                <a:gd name="T56" fmla="*/ 223 w 308"/>
                <a:gd name="T57" fmla="*/ 78 h 279"/>
                <a:gd name="T58" fmla="*/ 223 w 308"/>
                <a:gd name="T59" fmla="*/ 90 h 279"/>
                <a:gd name="T60" fmla="*/ 223 w 308"/>
                <a:gd name="T61" fmla="*/ 90 h 279"/>
                <a:gd name="T62" fmla="*/ 225 w 308"/>
                <a:gd name="T63" fmla="*/ 97 h 279"/>
                <a:gd name="T64" fmla="*/ 223 w 308"/>
                <a:gd name="T65" fmla="*/ 104 h 279"/>
                <a:gd name="T66" fmla="*/ 223 w 308"/>
                <a:gd name="T67" fmla="*/ 104 h 279"/>
                <a:gd name="T68" fmla="*/ 220 w 308"/>
                <a:gd name="T69" fmla="*/ 106 h 279"/>
                <a:gd name="T70" fmla="*/ 218 w 308"/>
                <a:gd name="T71" fmla="*/ 109 h 279"/>
                <a:gd name="T72" fmla="*/ 216 w 308"/>
                <a:gd name="T73" fmla="*/ 113 h 279"/>
                <a:gd name="T74" fmla="*/ 220 w 308"/>
                <a:gd name="T75" fmla="*/ 116 h 279"/>
                <a:gd name="T76" fmla="*/ 218 w 308"/>
                <a:gd name="T77" fmla="*/ 118 h 279"/>
                <a:gd name="T78" fmla="*/ 216 w 308"/>
                <a:gd name="T79" fmla="*/ 118 h 279"/>
                <a:gd name="T80" fmla="*/ 213 w 308"/>
                <a:gd name="T81" fmla="*/ 121 h 279"/>
                <a:gd name="T82" fmla="*/ 211 w 308"/>
                <a:gd name="T83" fmla="*/ 123 h 279"/>
                <a:gd name="T84" fmla="*/ 206 w 308"/>
                <a:gd name="T85" fmla="*/ 128 h 279"/>
                <a:gd name="T86" fmla="*/ 206 w 308"/>
                <a:gd name="T87" fmla="*/ 132 h 279"/>
                <a:gd name="T88" fmla="*/ 201 w 308"/>
                <a:gd name="T89" fmla="*/ 137 h 279"/>
                <a:gd name="T90" fmla="*/ 201 w 308"/>
                <a:gd name="T91" fmla="*/ 139 h 279"/>
                <a:gd name="T92" fmla="*/ 204 w 308"/>
                <a:gd name="T93" fmla="*/ 142 h 279"/>
                <a:gd name="T94" fmla="*/ 209 w 308"/>
                <a:gd name="T95" fmla="*/ 142 h 279"/>
                <a:gd name="T96" fmla="*/ 211 w 308"/>
                <a:gd name="T97" fmla="*/ 142 h 279"/>
                <a:gd name="T98" fmla="*/ 213 w 308"/>
                <a:gd name="T99" fmla="*/ 147 h 279"/>
                <a:gd name="T100" fmla="*/ 218 w 308"/>
                <a:gd name="T101" fmla="*/ 144 h 279"/>
                <a:gd name="T102" fmla="*/ 220 w 308"/>
                <a:gd name="T103" fmla="*/ 142 h 279"/>
                <a:gd name="T104" fmla="*/ 220 w 308"/>
                <a:gd name="T105" fmla="*/ 144 h 279"/>
                <a:gd name="T106" fmla="*/ 225 w 308"/>
                <a:gd name="T107" fmla="*/ 144 h 279"/>
                <a:gd name="T108" fmla="*/ 227 w 308"/>
                <a:gd name="T109" fmla="*/ 144 h 279"/>
                <a:gd name="T110" fmla="*/ 225 w 308"/>
                <a:gd name="T111" fmla="*/ 144 h 279"/>
                <a:gd name="T112" fmla="*/ 225 w 308"/>
                <a:gd name="T113" fmla="*/ 149 h 279"/>
                <a:gd name="T114" fmla="*/ 227 w 308"/>
                <a:gd name="T115" fmla="*/ 149 h 279"/>
                <a:gd name="T116" fmla="*/ 232 w 308"/>
                <a:gd name="T117" fmla="*/ 151 h 279"/>
                <a:gd name="T118" fmla="*/ 235 w 308"/>
                <a:gd name="T119" fmla="*/ 149 h 279"/>
                <a:gd name="T120" fmla="*/ 244 w 308"/>
                <a:gd name="T121" fmla="*/ 149 h 279"/>
                <a:gd name="T122" fmla="*/ 287 w 308"/>
                <a:gd name="T123" fmla="*/ 14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79">
                  <a:moveTo>
                    <a:pt x="180" y="5"/>
                  </a:move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5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68" y="2"/>
                  </a:lnTo>
                  <a:lnTo>
                    <a:pt x="168" y="2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1" y="7"/>
                  </a:lnTo>
                  <a:lnTo>
                    <a:pt x="161" y="12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54" y="16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28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5"/>
                  </a:lnTo>
                  <a:close/>
                  <a:moveTo>
                    <a:pt x="3" y="277"/>
                  </a:moveTo>
                  <a:lnTo>
                    <a:pt x="0" y="277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7"/>
                  </a:lnTo>
                  <a:close/>
                  <a:moveTo>
                    <a:pt x="308" y="135"/>
                  </a:moveTo>
                  <a:lnTo>
                    <a:pt x="308" y="121"/>
                  </a:lnTo>
                  <a:lnTo>
                    <a:pt x="308" y="109"/>
                  </a:lnTo>
                  <a:lnTo>
                    <a:pt x="308" y="106"/>
                  </a:lnTo>
                  <a:lnTo>
                    <a:pt x="308" y="92"/>
                  </a:lnTo>
                  <a:lnTo>
                    <a:pt x="306" y="87"/>
                  </a:lnTo>
                  <a:lnTo>
                    <a:pt x="306" y="87"/>
                  </a:lnTo>
                  <a:lnTo>
                    <a:pt x="291" y="87"/>
                  </a:lnTo>
                  <a:lnTo>
                    <a:pt x="275" y="87"/>
                  </a:lnTo>
                  <a:lnTo>
                    <a:pt x="258" y="87"/>
                  </a:lnTo>
                  <a:lnTo>
                    <a:pt x="246" y="87"/>
                  </a:lnTo>
                  <a:lnTo>
                    <a:pt x="242" y="87"/>
                  </a:lnTo>
                  <a:lnTo>
                    <a:pt x="235" y="87"/>
                  </a:lnTo>
                  <a:lnTo>
                    <a:pt x="235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27" y="83"/>
                  </a:lnTo>
                  <a:lnTo>
                    <a:pt x="225" y="83"/>
                  </a:lnTo>
                  <a:lnTo>
                    <a:pt x="225" y="80"/>
                  </a:lnTo>
                  <a:lnTo>
                    <a:pt x="225" y="80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80"/>
                  </a:lnTo>
                  <a:lnTo>
                    <a:pt x="225" y="80"/>
                  </a:lnTo>
                  <a:lnTo>
                    <a:pt x="225" y="8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5" y="97"/>
                  </a:lnTo>
                  <a:lnTo>
                    <a:pt x="225" y="99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6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3" y="116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3" y="118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9" y="125"/>
                  </a:lnTo>
                  <a:lnTo>
                    <a:pt x="206" y="125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5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7" y="149"/>
                  </a:lnTo>
                  <a:lnTo>
                    <a:pt x="244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75" y="149"/>
                  </a:lnTo>
                  <a:lnTo>
                    <a:pt x="287" y="149"/>
                  </a:lnTo>
                  <a:lnTo>
                    <a:pt x="291" y="149"/>
                  </a:lnTo>
                  <a:lnTo>
                    <a:pt x="308" y="149"/>
                  </a:lnTo>
                  <a:lnTo>
                    <a:pt x="308" y="1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5" name="Freeform 664"/>
            <p:cNvSpPr>
              <a:spLocks noEditPoints="1"/>
            </p:cNvSpPr>
            <p:nvPr/>
          </p:nvSpPr>
          <p:spPr bwMode="auto">
            <a:xfrm>
              <a:off x="6302982" y="4576743"/>
              <a:ext cx="221576" cy="195788"/>
            </a:xfrm>
            <a:custGeom>
              <a:avLst/>
              <a:gdLst>
                <a:gd name="T0" fmla="*/ 622 w 653"/>
                <a:gd name="T1" fmla="*/ 549 h 577"/>
                <a:gd name="T2" fmla="*/ 592 w 653"/>
                <a:gd name="T3" fmla="*/ 525 h 577"/>
                <a:gd name="T4" fmla="*/ 577 w 653"/>
                <a:gd name="T5" fmla="*/ 473 h 577"/>
                <a:gd name="T6" fmla="*/ 592 w 653"/>
                <a:gd name="T7" fmla="*/ 462 h 577"/>
                <a:gd name="T8" fmla="*/ 556 w 653"/>
                <a:gd name="T9" fmla="*/ 417 h 577"/>
                <a:gd name="T10" fmla="*/ 521 w 653"/>
                <a:gd name="T11" fmla="*/ 350 h 577"/>
                <a:gd name="T12" fmla="*/ 499 w 653"/>
                <a:gd name="T13" fmla="*/ 293 h 577"/>
                <a:gd name="T14" fmla="*/ 490 w 653"/>
                <a:gd name="T15" fmla="*/ 267 h 577"/>
                <a:gd name="T16" fmla="*/ 476 w 653"/>
                <a:gd name="T17" fmla="*/ 244 h 577"/>
                <a:gd name="T18" fmla="*/ 471 w 653"/>
                <a:gd name="T19" fmla="*/ 234 h 577"/>
                <a:gd name="T20" fmla="*/ 462 w 653"/>
                <a:gd name="T21" fmla="*/ 215 h 577"/>
                <a:gd name="T22" fmla="*/ 445 w 653"/>
                <a:gd name="T23" fmla="*/ 194 h 577"/>
                <a:gd name="T24" fmla="*/ 428 w 653"/>
                <a:gd name="T25" fmla="*/ 156 h 577"/>
                <a:gd name="T26" fmla="*/ 419 w 653"/>
                <a:gd name="T27" fmla="*/ 111 h 577"/>
                <a:gd name="T28" fmla="*/ 421 w 653"/>
                <a:gd name="T29" fmla="*/ 104 h 577"/>
                <a:gd name="T30" fmla="*/ 428 w 653"/>
                <a:gd name="T31" fmla="*/ 123 h 577"/>
                <a:gd name="T32" fmla="*/ 435 w 653"/>
                <a:gd name="T33" fmla="*/ 142 h 577"/>
                <a:gd name="T34" fmla="*/ 452 w 653"/>
                <a:gd name="T35" fmla="*/ 161 h 577"/>
                <a:gd name="T36" fmla="*/ 457 w 653"/>
                <a:gd name="T37" fmla="*/ 185 h 577"/>
                <a:gd name="T38" fmla="*/ 478 w 653"/>
                <a:gd name="T39" fmla="*/ 211 h 577"/>
                <a:gd name="T40" fmla="*/ 490 w 653"/>
                <a:gd name="T41" fmla="*/ 227 h 577"/>
                <a:gd name="T42" fmla="*/ 511 w 653"/>
                <a:gd name="T43" fmla="*/ 239 h 577"/>
                <a:gd name="T44" fmla="*/ 518 w 653"/>
                <a:gd name="T45" fmla="*/ 230 h 577"/>
                <a:gd name="T46" fmla="*/ 521 w 653"/>
                <a:gd name="T47" fmla="*/ 206 h 577"/>
                <a:gd name="T48" fmla="*/ 533 w 653"/>
                <a:gd name="T49" fmla="*/ 180 h 577"/>
                <a:gd name="T50" fmla="*/ 535 w 653"/>
                <a:gd name="T51" fmla="*/ 156 h 577"/>
                <a:gd name="T52" fmla="*/ 544 w 653"/>
                <a:gd name="T53" fmla="*/ 137 h 577"/>
                <a:gd name="T54" fmla="*/ 528 w 653"/>
                <a:gd name="T55" fmla="*/ 78 h 577"/>
                <a:gd name="T56" fmla="*/ 471 w 653"/>
                <a:gd name="T57" fmla="*/ 33 h 577"/>
                <a:gd name="T58" fmla="*/ 457 w 653"/>
                <a:gd name="T59" fmla="*/ 36 h 577"/>
                <a:gd name="T60" fmla="*/ 452 w 653"/>
                <a:gd name="T61" fmla="*/ 28 h 577"/>
                <a:gd name="T62" fmla="*/ 445 w 653"/>
                <a:gd name="T63" fmla="*/ 36 h 577"/>
                <a:gd name="T64" fmla="*/ 433 w 653"/>
                <a:gd name="T65" fmla="*/ 38 h 577"/>
                <a:gd name="T66" fmla="*/ 417 w 653"/>
                <a:gd name="T67" fmla="*/ 31 h 577"/>
                <a:gd name="T68" fmla="*/ 407 w 653"/>
                <a:gd name="T69" fmla="*/ 31 h 577"/>
                <a:gd name="T70" fmla="*/ 398 w 653"/>
                <a:gd name="T71" fmla="*/ 36 h 577"/>
                <a:gd name="T72" fmla="*/ 395 w 653"/>
                <a:gd name="T73" fmla="*/ 31 h 577"/>
                <a:gd name="T74" fmla="*/ 391 w 653"/>
                <a:gd name="T75" fmla="*/ 28 h 577"/>
                <a:gd name="T76" fmla="*/ 386 w 653"/>
                <a:gd name="T77" fmla="*/ 26 h 577"/>
                <a:gd name="T78" fmla="*/ 381 w 653"/>
                <a:gd name="T79" fmla="*/ 19 h 577"/>
                <a:gd name="T80" fmla="*/ 383 w 653"/>
                <a:gd name="T81" fmla="*/ 14 h 577"/>
                <a:gd name="T82" fmla="*/ 383 w 653"/>
                <a:gd name="T83" fmla="*/ 9 h 577"/>
                <a:gd name="T84" fmla="*/ 395 w 653"/>
                <a:gd name="T85" fmla="*/ 17 h 577"/>
                <a:gd name="T86" fmla="*/ 386 w 653"/>
                <a:gd name="T87" fmla="*/ 7 h 577"/>
                <a:gd name="T88" fmla="*/ 343 w 653"/>
                <a:gd name="T89" fmla="*/ 9 h 577"/>
                <a:gd name="T90" fmla="*/ 331 w 653"/>
                <a:gd name="T91" fmla="*/ 14 h 577"/>
                <a:gd name="T92" fmla="*/ 315 w 653"/>
                <a:gd name="T93" fmla="*/ 17 h 577"/>
                <a:gd name="T94" fmla="*/ 303 w 653"/>
                <a:gd name="T95" fmla="*/ 12 h 577"/>
                <a:gd name="T96" fmla="*/ 298 w 653"/>
                <a:gd name="T97" fmla="*/ 24 h 577"/>
                <a:gd name="T98" fmla="*/ 289 w 653"/>
                <a:gd name="T99" fmla="*/ 19 h 577"/>
                <a:gd name="T100" fmla="*/ 265 w 653"/>
                <a:gd name="T101" fmla="*/ 40 h 577"/>
                <a:gd name="T102" fmla="*/ 197 w 653"/>
                <a:gd name="T103" fmla="*/ 38 h 577"/>
                <a:gd name="T104" fmla="*/ 149 w 653"/>
                <a:gd name="T105" fmla="*/ 26 h 577"/>
                <a:gd name="T106" fmla="*/ 126 w 653"/>
                <a:gd name="T107" fmla="*/ 14 h 577"/>
                <a:gd name="T108" fmla="*/ 29 w 653"/>
                <a:gd name="T109" fmla="*/ 7 h 577"/>
                <a:gd name="T110" fmla="*/ 5 w 653"/>
                <a:gd name="T111" fmla="*/ 83 h 577"/>
                <a:gd name="T112" fmla="*/ 85 w 653"/>
                <a:gd name="T113" fmla="*/ 577 h 577"/>
                <a:gd name="T114" fmla="*/ 357 w 653"/>
                <a:gd name="T115" fmla="*/ 566 h 577"/>
                <a:gd name="T116" fmla="*/ 450 w 653"/>
                <a:gd name="T117" fmla="*/ 26 h 577"/>
                <a:gd name="T118" fmla="*/ 471 w 653"/>
                <a:gd name="T119" fmla="*/ 31 h 577"/>
                <a:gd name="T120" fmla="*/ 528 w 653"/>
                <a:gd name="T121" fmla="*/ 225 h 577"/>
                <a:gd name="T122" fmla="*/ 499 w 653"/>
                <a:gd name="T123" fmla="*/ 253 h 577"/>
                <a:gd name="T124" fmla="*/ 499 w 653"/>
                <a:gd name="T125" fmla="*/ 25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577">
                  <a:moveTo>
                    <a:pt x="653" y="573"/>
                  </a:moveTo>
                  <a:lnTo>
                    <a:pt x="653" y="573"/>
                  </a:lnTo>
                  <a:lnTo>
                    <a:pt x="651" y="570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4" y="566"/>
                  </a:lnTo>
                  <a:lnTo>
                    <a:pt x="639" y="563"/>
                  </a:lnTo>
                  <a:lnTo>
                    <a:pt x="637" y="559"/>
                  </a:lnTo>
                  <a:lnTo>
                    <a:pt x="634" y="559"/>
                  </a:lnTo>
                  <a:lnTo>
                    <a:pt x="632" y="559"/>
                  </a:lnTo>
                  <a:lnTo>
                    <a:pt x="630" y="556"/>
                  </a:lnTo>
                  <a:lnTo>
                    <a:pt x="630" y="554"/>
                  </a:lnTo>
                  <a:lnTo>
                    <a:pt x="630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5" y="551"/>
                  </a:lnTo>
                  <a:lnTo>
                    <a:pt x="625" y="549"/>
                  </a:lnTo>
                  <a:lnTo>
                    <a:pt x="622" y="549"/>
                  </a:lnTo>
                  <a:lnTo>
                    <a:pt x="622" y="547"/>
                  </a:lnTo>
                  <a:lnTo>
                    <a:pt x="622" y="544"/>
                  </a:lnTo>
                  <a:lnTo>
                    <a:pt x="620" y="542"/>
                  </a:lnTo>
                  <a:lnTo>
                    <a:pt x="618" y="540"/>
                  </a:lnTo>
                  <a:lnTo>
                    <a:pt x="615" y="540"/>
                  </a:lnTo>
                  <a:lnTo>
                    <a:pt x="613" y="537"/>
                  </a:lnTo>
                  <a:lnTo>
                    <a:pt x="608" y="537"/>
                  </a:lnTo>
                  <a:lnTo>
                    <a:pt x="606" y="537"/>
                  </a:lnTo>
                  <a:lnTo>
                    <a:pt x="603" y="537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1" y="535"/>
                  </a:lnTo>
                  <a:lnTo>
                    <a:pt x="599" y="535"/>
                  </a:lnTo>
                  <a:lnTo>
                    <a:pt x="599" y="533"/>
                  </a:lnTo>
                  <a:lnTo>
                    <a:pt x="596" y="533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5"/>
                  </a:lnTo>
                  <a:lnTo>
                    <a:pt x="594" y="525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4" y="525"/>
                  </a:lnTo>
                  <a:lnTo>
                    <a:pt x="592" y="525"/>
                  </a:lnTo>
                  <a:lnTo>
                    <a:pt x="589" y="523"/>
                  </a:lnTo>
                  <a:lnTo>
                    <a:pt x="589" y="521"/>
                  </a:lnTo>
                  <a:lnTo>
                    <a:pt x="587" y="52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85" y="511"/>
                  </a:lnTo>
                  <a:lnTo>
                    <a:pt x="582" y="506"/>
                  </a:lnTo>
                  <a:lnTo>
                    <a:pt x="582" y="504"/>
                  </a:lnTo>
                  <a:lnTo>
                    <a:pt x="582" y="502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5"/>
                  </a:lnTo>
                  <a:lnTo>
                    <a:pt x="580" y="495"/>
                  </a:lnTo>
                  <a:lnTo>
                    <a:pt x="580" y="492"/>
                  </a:lnTo>
                  <a:lnTo>
                    <a:pt x="580" y="490"/>
                  </a:lnTo>
                  <a:lnTo>
                    <a:pt x="577" y="490"/>
                  </a:lnTo>
                  <a:lnTo>
                    <a:pt x="580" y="490"/>
                  </a:lnTo>
                  <a:lnTo>
                    <a:pt x="580" y="488"/>
                  </a:lnTo>
                  <a:lnTo>
                    <a:pt x="580" y="488"/>
                  </a:lnTo>
                  <a:lnTo>
                    <a:pt x="580" y="483"/>
                  </a:lnTo>
                  <a:lnTo>
                    <a:pt x="580" y="480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3"/>
                  </a:lnTo>
                  <a:lnTo>
                    <a:pt x="577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7" y="469"/>
                  </a:lnTo>
                  <a:lnTo>
                    <a:pt x="577" y="466"/>
                  </a:lnTo>
                  <a:lnTo>
                    <a:pt x="580" y="464"/>
                  </a:lnTo>
                  <a:lnTo>
                    <a:pt x="580" y="462"/>
                  </a:lnTo>
                  <a:lnTo>
                    <a:pt x="580" y="462"/>
                  </a:lnTo>
                  <a:lnTo>
                    <a:pt x="582" y="462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4"/>
                  </a:lnTo>
                  <a:lnTo>
                    <a:pt x="585" y="464"/>
                  </a:lnTo>
                  <a:lnTo>
                    <a:pt x="585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92" y="464"/>
                  </a:lnTo>
                  <a:lnTo>
                    <a:pt x="592" y="464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89" y="462"/>
                  </a:lnTo>
                  <a:lnTo>
                    <a:pt x="587" y="462"/>
                  </a:lnTo>
                  <a:lnTo>
                    <a:pt x="587" y="462"/>
                  </a:lnTo>
                  <a:lnTo>
                    <a:pt x="585" y="459"/>
                  </a:lnTo>
                  <a:lnTo>
                    <a:pt x="585" y="459"/>
                  </a:lnTo>
                  <a:lnTo>
                    <a:pt x="585" y="457"/>
                  </a:lnTo>
                  <a:lnTo>
                    <a:pt x="582" y="454"/>
                  </a:lnTo>
                  <a:lnTo>
                    <a:pt x="580" y="454"/>
                  </a:lnTo>
                  <a:lnTo>
                    <a:pt x="580" y="452"/>
                  </a:lnTo>
                  <a:lnTo>
                    <a:pt x="580" y="452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77" y="452"/>
                  </a:lnTo>
                  <a:lnTo>
                    <a:pt x="575" y="450"/>
                  </a:lnTo>
                  <a:lnTo>
                    <a:pt x="573" y="445"/>
                  </a:lnTo>
                  <a:lnTo>
                    <a:pt x="573" y="443"/>
                  </a:lnTo>
                  <a:lnTo>
                    <a:pt x="566" y="438"/>
                  </a:lnTo>
                  <a:lnTo>
                    <a:pt x="563" y="433"/>
                  </a:lnTo>
                  <a:lnTo>
                    <a:pt x="561" y="431"/>
                  </a:lnTo>
                  <a:lnTo>
                    <a:pt x="561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4"/>
                  </a:lnTo>
                  <a:lnTo>
                    <a:pt x="559" y="424"/>
                  </a:lnTo>
                  <a:lnTo>
                    <a:pt x="556" y="419"/>
                  </a:lnTo>
                  <a:lnTo>
                    <a:pt x="556" y="417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51" y="412"/>
                  </a:lnTo>
                  <a:lnTo>
                    <a:pt x="551" y="409"/>
                  </a:lnTo>
                  <a:lnTo>
                    <a:pt x="551" y="407"/>
                  </a:lnTo>
                  <a:lnTo>
                    <a:pt x="551" y="407"/>
                  </a:lnTo>
                  <a:lnTo>
                    <a:pt x="549" y="405"/>
                  </a:lnTo>
                  <a:lnTo>
                    <a:pt x="549" y="405"/>
                  </a:lnTo>
                  <a:lnTo>
                    <a:pt x="549" y="402"/>
                  </a:lnTo>
                  <a:lnTo>
                    <a:pt x="544" y="395"/>
                  </a:lnTo>
                  <a:lnTo>
                    <a:pt x="542" y="391"/>
                  </a:lnTo>
                  <a:lnTo>
                    <a:pt x="542" y="388"/>
                  </a:lnTo>
                  <a:lnTo>
                    <a:pt x="540" y="386"/>
                  </a:lnTo>
                  <a:lnTo>
                    <a:pt x="540" y="383"/>
                  </a:lnTo>
                  <a:lnTo>
                    <a:pt x="540" y="383"/>
                  </a:lnTo>
                  <a:lnTo>
                    <a:pt x="540" y="381"/>
                  </a:lnTo>
                  <a:lnTo>
                    <a:pt x="537" y="379"/>
                  </a:lnTo>
                  <a:lnTo>
                    <a:pt x="535" y="376"/>
                  </a:lnTo>
                  <a:lnTo>
                    <a:pt x="535" y="374"/>
                  </a:lnTo>
                  <a:lnTo>
                    <a:pt x="533" y="372"/>
                  </a:lnTo>
                  <a:lnTo>
                    <a:pt x="533" y="369"/>
                  </a:lnTo>
                  <a:lnTo>
                    <a:pt x="528" y="360"/>
                  </a:lnTo>
                  <a:lnTo>
                    <a:pt x="528" y="360"/>
                  </a:lnTo>
                  <a:lnTo>
                    <a:pt x="525" y="357"/>
                  </a:lnTo>
                  <a:lnTo>
                    <a:pt x="523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16" y="343"/>
                  </a:lnTo>
                  <a:lnTo>
                    <a:pt x="516" y="338"/>
                  </a:lnTo>
                  <a:lnTo>
                    <a:pt x="514" y="336"/>
                  </a:lnTo>
                  <a:lnTo>
                    <a:pt x="509" y="324"/>
                  </a:lnTo>
                  <a:lnTo>
                    <a:pt x="506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4" y="317"/>
                  </a:lnTo>
                  <a:lnTo>
                    <a:pt x="502" y="312"/>
                  </a:lnTo>
                  <a:lnTo>
                    <a:pt x="502" y="312"/>
                  </a:lnTo>
                  <a:lnTo>
                    <a:pt x="499" y="310"/>
                  </a:lnTo>
                  <a:lnTo>
                    <a:pt x="499" y="308"/>
                  </a:lnTo>
                  <a:lnTo>
                    <a:pt x="499" y="305"/>
                  </a:lnTo>
                  <a:lnTo>
                    <a:pt x="499" y="305"/>
                  </a:lnTo>
                  <a:lnTo>
                    <a:pt x="497" y="305"/>
                  </a:lnTo>
                  <a:lnTo>
                    <a:pt x="495" y="305"/>
                  </a:lnTo>
                  <a:lnTo>
                    <a:pt x="495" y="303"/>
                  </a:lnTo>
                  <a:lnTo>
                    <a:pt x="497" y="301"/>
                  </a:lnTo>
                  <a:lnTo>
                    <a:pt x="497" y="298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9" y="291"/>
                  </a:lnTo>
                  <a:lnTo>
                    <a:pt x="499" y="291"/>
                  </a:lnTo>
                  <a:lnTo>
                    <a:pt x="499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5" y="286"/>
                  </a:lnTo>
                  <a:lnTo>
                    <a:pt x="495" y="286"/>
                  </a:lnTo>
                  <a:lnTo>
                    <a:pt x="495" y="284"/>
                  </a:lnTo>
                  <a:lnTo>
                    <a:pt x="495" y="284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5" y="282"/>
                  </a:lnTo>
                  <a:lnTo>
                    <a:pt x="495" y="282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0"/>
                  </a:lnTo>
                  <a:lnTo>
                    <a:pt x="490" y="270"/>
                  </a:lnTo>
                  <a:lnTo>
                    <a:pt x="490" y="267"/>
                  </a:lnTo>
                  <a:lnTo>
                    <a:pt x="488" y="267"/>
                  </a:lnTo>
                  <a:lnTo>
                    <a:pt x="485" y="267"/>
                  </a:lnTo>
                  <a:lnTo>
                    <a:pt x="485" y="265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3" y="260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78" y="253"/>
                  </a:lnTo>
                  <a:lnTo>
                    <a:pt x="476" y="253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6"/>
                  </a:lnTo>
                  <a:lnTo>
                    <a:pt x="473" y="244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1" y="237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4"/>
                  </a:lnTo>
                  <a:lnTo>
                    <a:pt x="473" y="234"/>
                  </a:lnTo>
                  <a:lnTo>
                    <a:pt x="476" y="234"/>
                  </a:lnTo>
                  <a:lnTo>
                    <a:pt x="476" y="237"/>
                  </a:lnTo>
                  <a:lnTo>
                    <a:pt x="478" y="237"/>
                  </a:lnTo>
                  <a:lnTo>
                    <a:pt x="478" y="237"/>
                  </a:lnTo>
                  <a:lnTo>
                    <a:pt x="476" y="237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0"/>
                  </a:lnTo>
                  <a:lnTo>
                    <a:pt x="476" y="230"/>
                  </a:lnTo>
                  <a:lnTo>
                    <a:pt x="473" y="230"/>
                  </a:lnTo>
                  <a:lnTo>
                    <a:pt x="473" y="227"/>
                  </a:lnTo>
                  <a:lnTo>
                    <a:pt x="469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4" y="208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0" y="201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6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38" y="189"/>
                  </a:lnTo>
                  <a:lnTo>
                    <a:pt x="438" y="189"/>
                  </a:lnTo>
                  <a:lnTo>
                    <a:pt x="438" y="187"/>
                  </a:lnTo>
                  <a:lnTo>
                    <a:pt x="435" y="180"/>
                  </a:lnTo>
                  <a:lnTo>
                    <a:pt x="435" y="178"/>
                  </a:lnTo>
                  <a:lnTo>
                    <a:pt x="433" y="175"/>
                  </a:lnTo>
                  <a:lnTo>
                    <a:pt x="433" y="175"/>
                  </a:lnTo>
                  <a:lnTo>
                    <a:pt x="431" y="173"/>
                  </a:lnTo>
                  <a:lnTo>
                    <a:pt x="431" y="173"/>
                  </a:lnTo>
                  <a:lnTo>
                    <a:pt x="428" y="170"/>
                  </a:lnTo>
                  <a:lnTo>
                    <a:pt x="428" y="170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6" y="166"/>
                  </a:lnTo>
                  <a:lnTo>
                    <a:pt x="426" y="166"/>
                  </a:lnTo>
                  <a:lnTo>
                    <a:pt x="426" y="163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6"/>
                  </a:lnTo>
                  <a:lnTo>
                    <a:pt x="426" y="15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4"/>
                  </a:lnTo>
                  <a:lnTo>
                    <a:pt x="424" y="142"/>
                  </a:lnTo>
                  <a:lnTo>
                    <a:pt x="424" y="142"/>
                  </a:lnTo>
                  <a:lnTo>
                    <a:pt x="421" y="140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17" y="135"/>
                  </a:lnTo>
                  <a:lnTo>
                    <a:pt x="417" y="133"/>
                  </a:lnTo>
                  <a:lnTo>
                    <a:pt x="412" y="133"/>
                  </a:lnTo>
                  <a:lnTo>
                    <a:pt x="412" y="130"/>
                  </a:lnTo>
                  <a:lnTo>
                    <a:pt x="412" y="130"/>
                  </a:lnTo>
                  <a:lnTo>
                    <a:pt x="412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7"/>
                  </a:lnTo>
                  <a:lnTo>
                    <a:pt x="417" y="107"/>
                  </a:lnTo>
                  <a:lnTo>
                    <a:pt x="419" y="107"/>
                  </a:lnTo>
                  <a:lnTo>
                    <a:pt x="419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7"/>
                  </a:lnTo>
                  <a:lnTo>
                    <a:pt x="424" y="107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9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4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21"/>
                  </a:lnTo>
                  <a:lnTo>
                    <a:pt x="428" y="121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8"/>
                  </a:lnTo>
                  <a:lnTo>
                    <a:pt x="431" y="128"/>
                  </a:lnTo>
                  <a:lnTo>
                    <a:pt x="431" y="130"/>
                  </a:lnTo>
                  <a:lnTo>
                    <a:pt x="431" y="133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3" y="135"/>
                  </a:lnTo>
                  <a:lnTo>
                    <a:pt x="431" y="135"/>
                  </a:lnTo>
                  <a:lnTo>
                    <a:pt x="433" y="137"/>
                  </a:lnTo>
                  <a:lnTo>
                    <a:pt x="435" y="137"/>
                  </a:lnTo>
                  <a:lnTo>
                    <a:pt x="435" y="140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7"/>
                  </a:lnTo>
                  <a:lnTo>
                    <a:pt x="440" y="147"/>
                  </a:lnTo>
                  <a:lnTo>
                    <a:pt x="440" y="149"/>
                  </a:lnTo>
                  <a:lnTo>
                    <a:pt x="440" y="149"/>
                  </a:lnTo>
                  <a:lnTo>
                    <a:pt x="440" y="151"/>
                  </a:lnTo>
                  <a:lnTo>
                    <a:pt x="443" y="151"/>
                  </a:lnTo>
                  <a:lnTo>
                    <a:pt x="443" y="151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3"/>
                  </a:lnTo>
                  <a:lnTo>
                    <a:pt x="454" y="175"/>
                  </a:lnTo>
                  <a:lnTo>
                    <a:pt x="454" y="175"/>
                  </a:lnTo>
                  <a:lnTo>
                    <a:pt x="457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7" y="182"/>
                  </a:lnTo>
                  <a:lnTo>
                    <a:pt x="457" y="185"/>
                  </a:lnTo>
                  <a:lnTo>
                    <a:pt x="457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62" y="192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6" y="196"/>
                  </a:lnTo>
                  <a:lnTo>
                    <a:pt x="466" y="196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20"/>
                  </a:lnTo>
                  <a:lnTo>
                    <a:pt x="485" y="220"/>
                  </a:lnTo>
                  <a:lnTo>
                    <a:pt x="485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9" y="232"/>
                  </a:lnTo>
                  <a:lnTo>
                    <a:pt x="502" y="234"/>
                  </a:lnTo>
                  <a:lnTo>
                    <a:pt x="504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41"/>
                  </a:lnTo>
                  <a:lnTo>
                    <a:pt x="514" y="241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4" y="237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1" y="225"/>
                  </a:lnTo>
                  <a:lnTo>
                    <a:pt x="523" y="220"/>
                  </a:lnTo>
                  <a:lnTo>
                    <a:pt x="521" y="220"/>
                  </a:lnTo>
                  <a:lnTo>
                    <a:pt x="523" y="218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11"/>
                  </a:lnTo>
                  <a:lnTo>
                    <a:pt x="521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3" y="204"/>
                  </a:lnTo>
                  <a:lnTo>
                    <a:pt x="523" y="201"/>
                  </a:lnTo>
                  <a:lnTo>
                    <a:pt x="523" y="201"/>
                  </a:lnTo>
                  <a:lnTo>
                    <a:pt x="523" y="199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5" y="194"/>
                  </a:lnTo>
                  <a:lnTo>
                    <a:pt x="528" y="194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8" y="192"/>
                  </a:lnTo>
                  <a:lnTo>
                    <a:pt x="528" y="189"/>
                  </a:lnTo>
                  <a:lnTo>
                    <a:pt x="530" y="187"/>
                  </a:lnTo>
                  <a:lnTo>
                    <a:pt x="530" y="185"/>
                  </a:lnTo>
                  <a:lnTo>
                    <a:pt x="533" y="182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68"/>
                  </a:lnTo>
                  <a:lnTo>
                    <a:pt x="533" y="168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5" y="166"/>
                  </a:lnTo>
                  <a:lnTo>
                    <a:pt x="535" y="166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5" y="159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7" y="135"/>
                  </a:lnTo>
                  <a:lnTo>
                    <a:pt x="547" y="133"/>
                  </a:lnTo>
                  <a:lnTo>
                    <a:pt x="547" y="133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4" y="125"/>
                  </a:lnTo>
                  <a:lnTo>
                    <a:pt x="542" y="118"/>
                  </a:lnTo>
                  <a:lnTo>
                    <a:pt x="542" y="114"/>
                  </a:lnTo>
                  <a:lnTo>
                    <a:pt x="540" y="107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5" y="95"/>
                  </a:lnTo>
                  <a:lnTo>
                    <a:pt x="533" y="85"/>
                  </a:lnTo>
                  <a:lnTo>
                    <a:pt x="530" y="80"/>
                  </a:lnTo>
                  <a:lnTo>
                    <a:pt x="530" y="80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28" y="73"/>
                  </a:lnTo>
                  <a:lnTo>
                    <a:pt x="528" y="73"/>
                  </a:lnTo>
                  <a:lnTo>
                    <a:pt x="528" y="71"/>
                  </a:lnTo>
                  <a:lnTo>
                    <a:pt x="528" y="71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21" y="54"/>
                  </a:lnTo>
                  <a:lnTo>
                    <a:pt x="518" y="47"/>
                  </a:lnTo>
                  <a:lnTo>
                    <a:pt x="516" y="40"/>
                  </a:lnTo>
                  <a:lnTo>
                    <a:pt x="516" y="36"/>
                  </a:lnTo>
                  <a:lnTo>
                    <a:pt x="514" y="28"/>
                  </a:lnTo>
                  <a:lnTo>
                    <a:pt x="511" y="28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1"/>
                  </a:lnTo>
                  <a:lnTo>
                    <a:pt x="509" y="21"/>
                  </a:lnTo>
                  <a:lnTo>
                    <a:pt x="502" y="26"/>
                  </a:lnTo>
                  <a:lnTo>
                    <a:pt x="492" y="31"/>
                  </a:lnTo>
                  <a:lnTo>
                    <a:pt x="480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6" y="33"/>
                  </a:lnTo>
                  <a:lnTo>
                    <a:pt x="471" y="33"/>
                  </a:lnTo>
                  <a:lnTo>
                    <a:pt x="471" y="33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59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4" y="38"/>
                  </a:lnTo>
                  <a:lnTo>
                    <a:pt x="454" y="38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2" y="31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0" y="28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5" y="33"/>
                  </a:lnTo>
                  <a:lnTo>
                    <a:pt x="445" y="33"/>
                  </a:lnTo>
                  <a:lnTo>
                    <a:pt x="443" y="33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6"/>
                  </a:lnTo>
                  <a:lnTo>
                    <a:pt x="447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5" y="38"/>
                  </a:lnTo>
                  <a:lnTo>
                    <a:pt x="445" y="38"/>
                  </a:lnTo>
                  <a:lnTo>
                    <a:pt x="443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3" y="36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0" y="33"/>
                  </a:lnTo>
                  <a:lnTo>
                    <a:pt x="440" y="36"/>
                  </a:lnTo>
                  <a:lnTo>
                    <a:pt x="443" y="36"/>
                  </a:lnTo>
                  <a:lnTo>
                    <a:pt x="443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5" y="36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3" y="36"/>
                  </a:lnTo>
                  <a:lnTo>
                    <a:pt x="435" y="36"/>
                  </a:lnTo>
                  <a:lnTo>
                    <a:pt x="438" y="36"/>
                  </a:lnTo>
                  <a:lnTo>
                    <a:pt x="440" y="33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3" y="36"/>
                  </a:lnTo>
                  <a:lnTo>
                    <a:pt x="428" y="38"/>
                  </a:lnTo>
                  <a:lnTo>
                    <a:pt x="426" y="38"/>
                  </a:lnTo>
                  <a:lnTo>
                    <a:pt x="424" y="38"/>
                  </a:lnTo>
                  <a:lnTo>
                    <a:pt x="424" y="38"/>
                  </a:lnTo>
                  <a:lnTo>
                    <a:pt x="421" y="36"/>
                  </a:lnTo>
                  <a:lnTo>
                    <a:pt x="421" y="36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4" y="28"/>
                  </a:lnTo>
                  <a:lnTo>
                    <a:pt x="414" y="26"/>
                  </a:lnTo>
                  <a:lnTo>
                    <a:pt x="412" y="26"/>
                  </a:lnTo>
                  <a:lnTo>
                    <a:pt x="412" y="26"/>
                  </a:lnTo>
                  <a:lnTo>
                    <a:pt x="409" y="26"/>
                  </a:lnTo>
                  <a:lnTo>
                    <a:pt x="409" y="26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7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5" y="21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28"/>
                  </a:lnTo>
                  <a:lnTo>
                    <a:pt x="407" y="28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3"/>
                  </a:lnTo>
                  <a:lnTo>
                    <a:pt x="407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400" y="36"/>
                  </a:lnTo>
                  <a:lnTo>
                    <a:pt x="400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1"/>
                  </a:lnTo>
                  <a:lnTo>
                    <a:pt x="395" y="31"/>
                  </a:lnTo>
                  <a:lnTo>
                    <a:pt x="395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3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400" y="21"/>
                  </a:lnTo>
                  <a:lnTo>
                    <a:pt x="402" y="21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400" y="19"/>
                  </a:lnTo>
                  <a:lnTo>
                    <a:pt x="400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3" y="17"/>
                  </a:lnTo>
                  <a:lnTo>
                    <a:pt x="393" y="14"/>
                  </a:lnTo>
                  <a:lnTo>
                    <a:pt x="393" y="12"/>
                  </a:lnTo>
                  <a:lnTo>
                    <a:pt x="391" y="12"/>
                  </a:lnTo>
                  <a:lnTo>
                    <a:pt x="391" y="9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3" y="7"/>
                  </a:lnTo>
                  <a:lnTo>
                    <a:pt x="379" y="12"/>
                  </a:lnTo>
                  <a:lnTo>
                    <a:pt x="372" y="14"/>
                  </a:lnTo>
                  <a:lnTo>
                    <a:pt x="369" y="14"/>
                  </a:lnTo>
                  <a:lnTo>
                    <a:pt x="369" y="14"/>
                  </a:lnTo>
                  <a:lnTo>
                    <a:pt x="367" y="12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57" y="7"/>
                  </a:lnTo>
                  <a:lnTo>
                    <a:pt x="350" y="5"/>
                  </a:lnTo>
                  <a:lnTo>
                    <a:pt x="346" y="2"/>
                  </a:lnTo>
                  <a:lnTo>
                    <a:pt x="343" y="2"/>
                  </a:lnTo>
                  <a:lnTo>
                    <a:pt x="338" y="2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3" y="5"/>
                  </a:lnTo>
                  <a:lnTo>
                    <a:pt x="346" y="7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38" y="9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7" y="12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7" y="14"/>
                  </a:lnTo>
                  <a:lnTo>
                    <a:pt x="320" y="14"/>
                  </a:lnTo>
                  <a:lnTo>
                    <a:pt x="320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4" y="9"/>
                  </a:lnTo>
                  <a:lnTo>
                    <a:pt x="327" y="9"/>
                  </a:lnTo>
                  <a:lnTo>
                    <a:pt x="331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22" y="9"/>
                  </a:lnTo>
                  <a:lnTo>
                    <a:pt x="315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3" y="12"/>
                  </a:lnTo>
                  <a:lnTo>
                    <a:pt x="303" y="9"/>
                  </a:lnTo>
                  <a:lnTo>
                    <a:pt x="303" y="9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7"/>
                  </a:lnTo>
                  <a:lnTo>
                    <a:pt x="301" y="19"/>
                  </a:lnTo>
                  <a:lnTo>
                    <a:pt x="298" y="21"/>
                  </a:lnTo>
                  <a:lnTo>
                    <a:pt x="296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9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31"/>
                  </a:lnTo>
                  <a:lnTo>
                    <a:pt x="275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0" y="40"/>
                  </a:lnTo>
                  <a:lnTo>
                    <a:pt x="258" y="43"/>
                  </a:lnTo>
                  <a:lnTo>
                    <a:pt x="251" y="47"/>
                  </a:lnTo>
                  <a:lnTo>
                    <a:pt x="244" y="50"/>
                  </a:lnTo>
                  <a:lnTo>
                    <a:pt x="241" y="52"/>
                  </a:lnTo>
                  <a:lnTo>
                    <a:pt x="232" y="52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3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78" y="36"/>
                  </a:lnTo>
                  <a:lnTo>
                    <a:pt x="175" y="36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4"/>
                  </a:lnTo>
                  <a:lnTo>
                    <a:pt x="118" y="14"/>
                  </a:lnTo>
                  <a:lnTo>
                    <a:pt x="116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90" y="7"/>
                  </a:lnTo>
                  <a:lnTo>
                    <a:pt x="69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3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9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7" y="62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8"/>
                  </a:lnTo>
                  <a:lnTo>
                    <a:pt x="7" y="80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90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2" y="135"/>
                  </a:lnTo>
                  <a:lnTo>
                    <a:pt x="14" y="147"/>
                  </a:lnTo>
                  <a:lnTo>
                    <a:pt x="17" y="149"/>
                  </a:lnTo>
                  <a:lnTo>
                    <a:pt x="17" y="151"/>
                  </a:lnTo>
                  <a:lnTo>
                    <a:pt x="17" y="577"/>
                  </a:lnTo>
                  <a:lnTo>
                    <a:pt x="21" y="577"/>
                  </a:lnTo>
                  <a:lnTo>
                    <a:pt x="43" y="577"/>
                  </a:lnTo>
                  <a:lnTo>
                    <a:pt x="47" y="577"/>
                  </a:lnTo>
                  <a:lnTo>
                    <a:pt x="64" y="577"/>
                  </a:lnTo>
                  <a:lnTo>
                    <a:pt x="69" y="577"/>
                  </a:lnTo>
                  <a:lnTo>
                    <a:pt x="73" y="577"/>
                  </a:lnTo>
                  <a:lnTo>
                    <a:pt x="85" y="577"/>
                  </a:lnTo>
                  <a:lnTo>
                    <a:pt x="90" y="577"/>
                  </a:lnTo>
                  <a:lnTo>
                    <a:pt x="104" y="577"/>
                  </a:lnTo>
                  <a:lnTo>
                    <a:pt x="111" y="577"/>
                  </a:lnTo>
                  <a:lnTo>
                    <a:pt x="116" y="577"/>
                  </a:lnTo>
                  <a:lnTo>
                    <a:pt x="137" y="577"/>
                  </a:lnTo>
                  <a:lnTo>
                    <a:pt x="142" y="577"/>
                  </a:lnTo>
                  <a:lnTo>
                    <a:pt x="168" y="577"/>
                  </a:lnTo>
                  <a:lnTo>
                    <a:pt x="173" y="577"/>
                  </a:lnTo>
                  <a:lnTo>
                    <a:pt x="178" y="577"/>
                  </a:lnTo>
                  <a:lnTo>
                    <a:pt x="189" y="577"/>
                  </a:lnTo>
                  <a:lnTo>
                    <a:pt x="194" y="577"/>
                  </a:lnTo>
                  <a:lnTo>
                    <a:pt x="220" y="577"/>
                  </a:lnTo>
                  <a:lnTo>
                    <a:pt x="225" y="577"/>
                  </a:lnTo>
                  <a:lnTo>
                    <a:pt x="230" y="577"/>
                  </a:lnTo>
                  <a:lnTo>
                    <a:pt x="251" y="577"/>
                  </a:lnTo>
                  <a:lnTo>
                    <a:pt x="256" y="577"/>
                  </a:lnTo>
                  <a:lnTo>
                    <a:pt x="272" y="577"/>
                  </a:lnTo>
                  <a:lnTo>
                    <a:pt x="277" y="577"/>
                  </a:lnTo>
                  <a:lnTo>
                    <a:pt x="282" y="577"/>
                  </a:lnTo>
                  <a:lnTo>
                    <a:pt x="303" y="577"/>
                  </a:lnTo>
                  <a:lnTo>
                    <a:pt x="308" y="577"/>
                  </a:lnTo>
                  <a:lnTo>
                    <a:pt x="334" y="577"/>
                  </a:lnTo>
                  <a:lnTo>
                    <a:pt x="338" y="577"/>
                  </a:lnTo>
                  <a:lnTo>
                    <a:pt x="346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7" y="566"/>
                  </a:lnTo>
                  <a:lnTo>
                    <a:pt x="360" y="563"/>
                  </a:lnTo>
                  <a:lnTo>
                    <a:pt x="360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5" y="566"/>
                  </a:lnTo>
                  <a:lnTo>
                    <a:pt x="365" y="566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2" y="577"/>
                  </a:lnTo>
                  <a:lnTo>
                    <a:pt x="365" y="577"/>
                  </a:lnTo>
                  <a:lnTo>
                    <a:pt x="367" y="577"/>
                  </a:lnTo>
                  <a:lnTo>
                    <a:pt x="454" y="577"/>
                  </a:lnTo>
                  <a:lnTo>
                    <a:pt x="466" y="577"/>
                  </a:lnTo>
                  <a:lnTo>
                    <a:pt x="516" y="577"/>
                  </a:lnTo>
                  <a:lnTo>
                    <a:pt x="528" y="577"/>
                  </a:lnTo>
                  <a:lnTo>
                    <a:pt x="542" y="577"/>
                  </a:lnTo>
                  <a:lnTo>
                    <a:pt x="577" y="577"/>
                  </a:lnTo>
                  <a:lnTo>
                    <a:pt x="592" y="577"/>
                  </a:lnTo>
                  <a:lnTo>
                    <a:pt x="615" y="577"/>
                  </a:lnTo>
                  <a:lnTo>
                    <a:pt x="627" y="577"/>
                  </a:lnTo>
                  <a:lnTo>
                    <a:pt x="641" y="577"/>
                  </a:lnTo>
                  <a:lnTo>
                    <a:pt x="653" y="577"/>
                  </a:lnTo>
                  <a:lnTo>
                    <a:pt x="653" y="577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3"/>
                  </a:lnTo>
                  <a:close/>
                  <a:moveTo>
                    <a:pt x="450" y="26"/>
                  </a:moveTo>
                  <a:lnTo>
                    <a:pt x="452" y="26"/>
                  </a:lnTo>
                  <a:lnTo>
                    <a:pt x="452" y="26"/>
                  </a:lnTo>
                  <a:lnTo>
                    <a:pt x="454" y="26"/>
                  </a:lnTo>
                  <a:lnTo>
                    <a:pt x="454" y="26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2" y="26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47" y="28"/>
                  </a:lnTo>
                  <a:lnTo>
                    <a:pt x="445" y="28"/>
                  </a:lnTo>
                  <a:lnTo>
                    <a:pt x="445" y="28"/>
                  </a:lnTo>
                  <a:lnTo>
                    <a:pt x="445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50" y="26"/>
                  </a:lnTo>
                  <a:close/>
                  <a:moveTo>
                    <a:pt x="445" y="36"/>
                  </a:move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close/>
                  <a:moveTo>
                    <a:pt x="469" y="31"/>
                  </a:moveTo>
                  <a:lnTo>
                    <a:pt x="471" y="31"/>
                  </a:lnTo>
                  <a:lnTo>
                    <a:pt x="469" y="31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59" y="26"/>
                  </a:lnTo>
                  <a:lnTo>
                    <a:pt x="462" y="28"/>
                  </a:lnTo>
                  <a:lnTo>
                    <a:pt x="469" y="31"/>
                  </a:lnTo>
                  <a:close/>
                  <a:moveTo>
                    <a:pt x="525" y="227"/>
                  </a:moveTo>
                  <a:lnTo>
                    <a:pt x="528" y="227"/>
                  </a:lnTo>
                  <a:lnTo>
                    <a:pt x="528" y="230"/>
                  </a:lnTo>
                  <a:lnTo>
                    <a:pt x="530" y="230"/>
                  </a:lnTo>
                  <a:lnTo>
                    <a:pt x="533" y="230"/>
                  </a:lnTo>
                  <a:lnTo>
                    <a:pt x="533" y="230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28" y="225"/>
                  </a:lnTo>
                  <a:lnTo>
                    <a:pt x="528" y="227"/>
                  </a:lnTo>
                  <a:lnTo>
                    <a:pt x="525" y="227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5" y="222"/>
                  </a:lnTo>
                  <a:lnTo>
                    <a:pt x="525" y="222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7"/>
                  </a:lnTo>
                  <a:lnTo>
                    <a:pt x="525" y="227"/>
                  </a:lnTo>
                  <a:close/>
                  <a:moveTo>
                    <a:pt x="497" y="296"/>
                  </a:move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497" y="296"/>
                  </a:lnTo>
                  <a:close/>
                  <a:moveTo>
                    <a:pt x="499" y="253"/>
                  </a:moveTo>
                  <a:lnTo>
                    <a:pt x="499" y="253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5" y="251"/>
                  </a:lnTo>
                  <a:lnTo>
                    <a:pt x="495" y="251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6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3"/>
                  </a:lnTo>
                  <a:close/>
                  <a:moveTo>
                    <a:pt x="535" y="227"/>
                  </a:moveTo>
                  <a:lnTo>
                    <a:pt x="535" y="230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7" y="227"/>
                  </a:lnTo>
                  <a:lnTo>
                    <a:pt x="535" y="227"/>
                  </a:lnTo>
                  <a:lnTo>
                    <a:pt x="535" y="2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665"/>
            <p:cNvSpPr>
              <a:spLocks noEditPoints="1"/>
            </p:cNvSpPr>
            <p:nvPr/>
          </p:nvSpPr>
          <p:spPr bwMode="auto">
            <a:xfrm>
              <a:off x="6076656" y="5081990"/>
              <a:ext cx="346107" cy="342035"/>
            </a:xfrm>
            <a:custGeom>
              <a:avLst/>
              <a:gdLst>
                <a:gd name="T0" fmla="*/ 994 w 1020"/>
                <a:gd name="T1" fmla="*/ 146 h 1008"/>
                <a:gd name="T2" fmla="*/ 994 w 1020"/>
                <a:gd name="T3" fmla="*/ 94 h 1008"/>
                <a:gd name="T4" fmla="*/ 958 w 1020"/>
                <a:gd name="T5" fmla="*/ 68 h 1008"/>
                <a:gd name="T6" fmla="*/ 927 w 1020"/>
                <a:gd name="T7" fmla="*/ 38 h 1008"/>
                <a:gd name="T8" fmla="*/ 887 w 1020"/>
                <a:gd name="T9" fmla="*/ 45 h 1008"/>
                <a:gd name="T10" fmla="*/ 845 w 1020"/>
                <a:gd name="T11" fmla="*/ 49 h 1008"/>
                <a:gd name="T12" fmla="*/ 821 w 1020"/>
                <a:gd name="T13" fmla="*/ 26 h 1008"/>
                <a:gd name="T14" fmla="*/ 783 w 1020"/>
                <a:gd name="T15" fmla="*/ 19 h 1008"/>
                <a:gd name="T16" fmla="*/ 750 w 1020"/>
                <a:gd name="T17" fmla="*/ 9 h 1008"/>
                <a:gd name="T18" fmla="*/ 731 w 1020"/>
                <a:gd name="T19" fmla="*/ 9 h 1008"/>
                <a:gd name="T20" fmla="*/ 712 w 1020"/>
                <a:gd name="T21" fmla="*/ 2 h 1008"/>
                <a:gd name="T22" fmla="*/ 688 w 1020"/>
                <a:gd name="T23" fmla="*/ 21 h 1008"/>
                <a:gd name="T24" fmla="*/ 655 w 1020"/>
                <a:gd name="T25" fmla="*/ 16 h 1008"/>
                <a:gd name="T26" fmla="*/ 627 w 1020"/>
                <a:gd name="T27" fmla="*/ 30 h 1008"/>
                <a:gd name="T28" fmla="*/ 584 w 1020"/>
                <a:gd name="T29" fmla="*/ 35 h 1008"/>
                <a:gd name="T30" fmla="*/ 561 w 1020"/>
                <a:gd name="T31" fmla="*/ 45 h 1008"/>
                <a:gd name="T32" fmla="*/ 523 w 1020"/>
                <a:gd name="T33" fmla="*/ 61 h 1008"/>
                <a:gd name="T34" fmla="*/ 483 w 1020"/>
                <a:gd name="T35" fmla="*/ 59 h 1008"/>
                <a:gd name="T36" fmla="*/ 421 w 1020"/>
                <a:gd name="T37" fmla="*/ 23 h 1008"/>
                <a:gd name="T38" fmla="*/ 360 w 1020"/>
                <a:gd name="T39" fmla="*/ 38 h 1008"/>
                <a:gd name="T40" fmla="*/ 338 w 1020"/>
                <a:gd name="T41" fmla="*/ 123 h 1008"/>
                <a:gd name="T42" fmla="*/ 305 w 1020"/>
                <a:gd name="T43" fmla="*/ 227 h 1008"/>
                <a:gd name="T44" fmla="*/ 272 w 1020"/>
                <a:gd name="T45" fmla="*/ 340 h 1008"/>
                <a:gd name="T46" fmla="*/ 218 w 1020"/>
                <a:gd name="T47" fmla="*/ 397 h 1008"/>
                <a:gd name="T48" fmla="*/ 201 w 1020"/>
                <a:gd name="T49" fmla="*/ 490 h 1008"/>
                <a:gd name="T50" fmla="*/ 128 w 1020"/>
                <a:gd name="T51" fmla="*/ 546 h 1008"/>
                <a:gd name="T52" fmla="*/ 118 w 1020"/>
                <a:gd name="T53" fmla="*/ 516 h 1008"/>
                <a:gd name="T54" fmla="*/ 78 w 1020"/>
                <a:gd name="T55" fmla="*/ 539 h 1008"/>
                <a:gd name="T56" fmla="*/ 28 w 1020"/>
                <a:gd name="T57" fmla="*/ 544 h 1008"/>
                <a:gd name="T58" fmla="*/ 12 w 1020"/>
                <a:gd name="T59" fmla="*/ 606 h 1008"/>
                <a:gd name="T60" fmla="*/ 69 w 1020"/>
                <a:gd name="T61" fmla="*/ 598 h 1008"/>
                <a:gd name="T62" fmla="*/ 225 w 1020"/>
                <a:gd name="T63" fmla="*/ 601 h 1008"/>
                <a:gd name="T64" fmla="*/ 241 w 1020"/>
                <a:gd name="T65" fmla="*/ 627 h 1008"/>
                <a:gd name="T66" fmla="*/ 255 w 1020"/>
                <a:gd name="T67" fmla="*/ 662 h 1008"/>
                <a:gd name="T68" fmla="*/ 272 w 1020"/>
                <a:gd name="T69" fmla="*/ 695 h 1008"/>
                <a:gd name="T70" fmla="*/ 286 w 1020"/>
                <a:gd name="T71" fmla="*/ 714 h 1008"/>
                <a:gd name="T72" fmla="*/ 352 w 1020"/>
                <a:gd name="T73" fmla="*/ 712 h 1008"/>
                <a:gd name="T74" fmla="*/ 449 w 1020"/>
                <a:gd name="T75" fmla="*/ 658 h 1008"/>
                <a:gd name="T76" fmla="*/ 516 w 1020"/>
                <a:gd name="T77" fmla="*/ 684 h 1008"/>
                <a:gd name="T78" fmla="*/ 518 w 1020"/>
                <a:gd name="T79" fmla="*/ 731 h 1008"/>
                <a:gd name="T80" fmla="*/ 530 w 1020"/>
                <a:gd name="T81" fmla="*/ 814 h 1008"/>
                <a:gd name="T82" fmla="*/ 535 w 1020"/>
                <a:gd name="T83" fmla="*/ 873 h 1008"/>
                <a:gd name="T84" fmla="*/ 620 w 1020"/>
                <a:gd name="T85" fmla="*/ 875 h 1008"/>
                <a:gd name="T86" fmla="*/ 653 w 1020"/>
                <a:gd name="T87" fmla="*/ 890 h 1008"/>
                <a:gd name="T88" fmla="*/ 703 w 1020"/>
                <a:gd name="T89" fmla="*/ 890 h 1008"/>
                <a:gd name="T90" fmla="*/ 714 w 1020"/>
                <a:gd name="T91" fmla="*/ 913 h 1008"/>
                <a:gd name="T92" fmla="*/ 781 w 1020"/>
                <a:gd name="T93" fmla="*/ 927 h 1008"/>
                <a:gd name="T94" fmla="*/ 842 w 1020"/>
                <a:gd name="T95" fmla="*/ 946 h 1008"/>
                <a:gd name="T96" fmla="*/ 882 w 1020"/>
                <a:gd name="T97" fmla="*/ 977 h 1008"/>
                <a:gd name="T98" fmla="*/ 923 w 1020"/>
                <a:gd name="T99" fmla="*/ 998 h 1008"/>
                <a:gd name="T100" fmla="*/ 942 w 1020"/>
                <a:gd name="T101" fmla="*/ 937 h 1008"/>
                <a:gd name="T102" fmla="*/ 913 w 1020"/>
                <a:gd name="T103" fmla="*/ 949 h 1008"/>
                <a:gd name="T104" fmla="*/ 871 w 1020"/>
                <a:gd name="T105" fmla="*/ 918 h 1008"/>
                <a:gd name="T106" fmla="*/ 875 w 1020"/>
                <a:gd name="T107" fmla="*/ 868 h 1008"/>
                <a:gd name="T108" fmla="*/ 878 w 1020"/>
                <a:gd name="T109" fmla="*/ 835 h 1008"/>
                <a:gd name="T110" fmla="*/ 871 w 1020"/>
                <a:gd name="T111" fmla="*/ 785 h 1008"/>
                <a:gd name="T112" fmla="*/ 925 w 1020"/>
                <a:gd name="T113" fmla="*/ 615 h 1008"/>
                <a:gd name="T114" fmla="*/ 911 w 1020"/>
                <a:gd name="T115" fmla="*/ 447 h 1008"/>
                <a:gd name="T116" fmla="*/ 892 w 1020"/>
                <a:gd name="T117" fmla="*/ 414 h 1008"/>
                <a:gd name="T118" fmla="*/ 930 w 1020"/>
                <a:gd name="T119" fmla="*/ 352 h 1008"/>
                <a:gd name="T120" fmla="*/ 935 w 1020"/>
                <a:gd name="T121" fmla="*/ 303 h 1008"/>
                <a:gd name="T122" fmla="*/ 963 w 1020"/>
                <a:gd name="T123" fmla="*/ 229 h 1008"/>
                <a:gd name="T124" fmla="*/ 31 w 1020"/>
                <a:gd name="T125" fmla="*/ 60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" h="1008">
                  <a:moveTo>
                    <a:pt x="1020" y="172"/>
                  </a:moveTo>
                  <a:lnTo>
                    <a:pt x="1020" y="170"/>
                  </a:lnTo>
                  <a:lnTo>
                    <a:pt x="1017" y="170"/>
                  </a:lnTo>
                  <a:lnTo>
                    <a:pt x="1015" y="168"/>
                  </a:lnTo>
                  <a:lnTo>
                    <a:pt x="1015" y="168"/>
                  </a:lnTo>
                  <a:lnTo>
                    <a:pt x="1015" y="165"/>
                  </a:lnTo>
                  <a:lnTo>
                    <a:pt x="1015" y="163"/>
                  </a:lnTo>
                  <a:lnTo>
                    <a:pt x="1013" y="165"/>
                  </a:lnTo>
                  <a:lnTo>
                    <a:pt x="1013" y="165"/>
                  </a:lnTo>
                  <a:lnTo>
                    <a:pt x="1010" y="165"/>
                  </a:lnTo>
                  <a:lnTo>
                    <a:pt x="1008" y="165"/>
                  </a:lnTo>
                  <a:lnTo>
                    <a:pt x="1008" y="165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5" y="158"/>
                  </a:lnTo>
                  <a:lnTo>
                    <a:pt x="1003" y="158"/>
                  </a:lnTo>
                  <a:lnTo>
                    <a:pt x="1001" y="158"/>
                  </a:lnTo>
                  <a:lnTo>
                    <a:pt x="1001" y="161"/>
                  </a:lnTo>
                  <a:lnTo>
                    <a:pt x="1001" y="163"/>
                  </a:lnTo>
                  <a:lnTo>
                    <a:pt x="998" y="163"/>
                  </a:lnTo>
                  <a:lnTo>
                    <a:pt x="998" y="163"/>
                  </a:lnTo>
                  <a:lnTo>
                    <a:pt x="996" y="161"/>
                  </a:lnTo>
                  <a:lnTo>
                    <a:pt x="996" y="161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4" y="156"/>
                  </a:lnTo>
                  <a:lnTo>
                    <a:pt x="991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4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8" y="135"/>
                  </a:lnTo>
                  <a:lnTo>
                    <a:pt x="998" y="132"/>
                  </a:lnTo>
                  <a:lnTo>
                    <a:pt x="996" y="130"/>
                  </a:lnTo>
                  <a:lnTo>
                    <a:pt x="996" y="127"/>
                  </a:lnTo>
                  <a:lnTo>
                    <a:pt x="996" y="127"/>
                  </a:lnTo>
                  <a:lnTo>
                    <a:pt x="994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3"/>
                  </a:lnTo>
                  <a:lnTo>
                    <a:pt x="994" y="120"/>
                  </a:lnTo>
                  <a:lnTo>
                    <a:pt x="996" y="113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09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1"/>
                  </a:lnTo>
                  <a:lnTo>
                    <a:pt x="1001" y="101"/>
                  </a:lnTo>
                  <a:lnTo>
                    <a:pt x="1001" y="99"/>
                  </a:lnTo>
                  <a:lnTo>
                    <a:pt x="998" y="99"/>
                  </a:lnTo>
                  <a:lnTo>
                    <a:pt x="998" y="101"/>
                  </a:lnTo>
                  <a:lnTo>
                    <a:pt x="996" y="101"/>
                  </a:lnTo>
                  <a:lnTo>
                    <a:pt x="996" y="99"/>
                  </a:lnTo>
                  <a:lnTo>
                    <a:pt x="996" y="97"/>
                  </a:lnTo>
                  <a:lnTo>
                    <a:pt x="996" y="97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2"/>
                  </a:lnTo>
                  <a:lnTo>
                    <a:pt x="994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89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4" y="94"/>
                  </a:lnTo>
                  <a:lnTo>
                    <a:pt x="984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2"/>
                  </a:lnTo>
                  <a:lnTo>
                    <a:pt x="982" y="90"/>
                  </a:lnTo>
                  <a:lnTo>
                    <a:pt x="982" y="82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5" y="80"/>
                  </a:lnTo>
                  <a:lnTo>
                    <a:pt x="970" y="78"/>
                  </a:lnTo>
                  <a:lnTo>
                    <a:pt x="968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1" y="75"/>
                  </a:lnTo>
                  <a:lnTo>
                    <a:pt x="961" y="75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1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6" y="68"/>
                  </a:lnTo>
                  <a:lnTo>
                    <a:pt x="953" y="66"/>
                  </a:lnTo>
                  <a:lnTo>
                    <a:pt x="953" y="66"/>
                  </a:lnTo>
                  <a:lnTo>
                    <a:pt x="953" y="64"/>
                  </a:lnTo>
                  <a:lnTo>
                    <a:pt x="951" y="61"/>
                  </a:lnTo>
                  <a:lnTo>
                    <a:pt x="951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4" y="56"/>
                  </a:lnTo>
                  <a:lnTo>
                    <a:pt x="942" y="56"/>
                  </a:lnTo>
                  <a:lnTo>
                    <a:pt x="942" y="54"/>
                  </a:lnTo>
                  <a:lnTo>
                    <a:pt x="939" y="52"/>
                  </a:lnTo>
                  <a:lnTo>
                    <a:pt x="939" y="49"/>
                  </a:lnTo>
                  <a:lnTo>
                    <a:pt x="942" y="49"/>
                  </a:lnTo>
                  <a:lnTo>
                    <a:pt x="942" y="47"/>
                  </a:lnTo>
                  <a:lnTo>
                    <a:pt x="942" y="47"/>
                  </a:lnTo>
                  <a:lnTo>
                    <a:pt x="939" y="47"/>
                  </a:lnTo>
                  <a:lnTo>
                    <a:pt x="939" y="47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5" y="42"/>
                  </a:lnTo>
                  <a:lnTo>
                    <a:pt x="935" y="40"/>
                  </a:lnTo>
                  <a:lnTo>
                    <a:pt x="932" y="40"/>
                  </a:lnTo>
                  <a:lnTo>
                    <a:pt x="932" y="40"/>
                  </a:lnTo>
                  <a:lnTo>
                    <a:pt x="930" y="40"/>
                  </a:lnTo>
                  <a:lnTo>
                    <a:pt x="927" y="40"/>
                  </a:lnTo>
                  <a:lnTo>
                    <a:pt x="927" y="38"/>
                  </a:lnTo>
                  <a:lnTo>
                    <a:pt x="927" y="38"/>
                  </a:lnTo>
                  <a:lnTo>
                    <a:pt x="925" y="40"/>
                  </a:lnTo>
                  <a:lnTo>
                    <a:pt x="925" y="40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3" y="38"/>
                  </a:lnTo>
                  <a:lnTo>
                    <a:pt x="923" y="38"/>
                  </a:lnTo>
                  <a:lnTo>
                    <a:pt x="923" y="40"/>
                  </a:lnTo>
                  <a:lnTo>
                    <a:pt x="923" y="40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7"/>
                  </a:lnTo>
                  <a:lnTo>
                    <a:pt x="920" y="47"/>
                  </a:lnTo>
                  <a:lnTo>
                    <a:pt x="916" y="49"/>
                  </a:lnTo>
                  <a:lnTo>
                    <a:pt x="916" y="52"/>
                  </a:lnTo>
                  <a:lnTo>
                    <a:pt x="916" y="52"/>
                  </a:lnTo>
                  <a:lnTo>
                    <a:pt x="916" y="54"/>
                  </a:lnTo>
                  <a:lnTo>
                    <a:pt x="913" y="54"/>
                  </a:lnTo>
                  <a:lnTo>
                    <a:pt x="913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6"/>
                  </a:lnTo>
                  <a:lnTo>
                    <a:pt x="908" y="56"/>
                  </a:lnTo>
                  <a:lnTo>
                    <a:pt x="908" y="54"/>
                  </a:lnTo>
                  <a:lnTo>
                    <a:pt x="904" y="52"/>
                  </a:lnTo>
                  <a:lnTo>
                    <a:pt x="904" y="52"/>
                  </a:lnTo>
                  <a:lnTo>
                    <a:pt x="901" y="49"/>
                  </a:lnTo>
                  <a:lnTo>
                    <a:pt x="901" y="52"/>
                  </a:lnTo>
                  <a:lnTo>
                    <a:pt x="901" y="49"/>
                  </a:lnTo>
                  <a:lnTo>
                    <a:pt x="901" y="49"/>
                  </a:lnTo>
                  <a:lnTo>
                    <a:pt x="899" y="47"/>
                  </a:lnTo>
                  <a:lnTo>
                    <a:pt x="899" y="47"/>
                  </a:lnTo>
                  <a:lnTo>
                    <a:pt x="894" y="49"/>
                  </a:lnTo>
                  <a:lnTo>
                    <a:pt x="894" y="49"/>
                  </a:lnTo>
                  <a:lnTo>
                    <a:pt x="892" y="47"/>
                  </a:lnTo>
                  <a:lnTo>
                    <a:pt x="890" y="49"/>
                  </a:lnTo>
                  <a:lnTo>
                    <a:pt x="890" y="49"/>
                  </a:lnTo>
                  <a:lnTo>
                    <a:pt x="887" y="47"/>
                  </a:lnTo>
                  <a:lnTo>
                    <a:pt x="887" y="47"/>
                  </a:lnTo>
                  <a:lnTo>
                    <a:pt x="887" y="45"/>
                  </a:lnTo>
                  <a:lnTo>
                    <a:pt x="887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9"/>
                  </a:lnTo>
                  <a:lnTo>
                    <a:pt x="880" y="52"/>
                  </a:lnTo>
                  <a:lnTo>
                    <a:pt x="878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71" y="54"/>
                  </a:lnTo>
                  <a:lnTo>
                    <a:pt x="868" y="56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6" y="59"/>
                  </a:lnTo>
                  <a:lnTo>
                    <a:pt x="864" y="59"/>
                  </a:lnTo>
                  <a:lnTo>
                    <a:pt x="864" y="59"/>
                  </a:lnTo>
                  <a:lnTo>
                    <a:pt x="864" y="56"/>
                  </a:lnTo>
                  <a:lnTo>
                    <a:pt x="864" y="56"/>
                  </a:lnTo>
                  <a:lnTo>
                    <a:pt x="861" y="54"/>
                  </a:lnTo>
                  <a:lnTo>
                    <a:pt x="859" y="54"/>
                  </a:lnTo>
                  <a:lnTo>
                    <a:pt x="856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2" y="54"/>
                  </a:lnTo>
                  <a:lnTo>
                    <a:pt x="852" y="52"/>
                  </a:lnTo>
                  <a:lnTo>
                    <a:pt x="852" y="52"/>
                  </a:lnTo>
                  <a:lnTo>
                    <a:pt x="852" y="49"/>
                  </a:lnTo>
                  <a:lnTo>
                    <a:pt x="849" y="49"/>
                  </a:lnTo>
                  <a:lnTo>
                    <a:pt x="849" y="49"/>
                  </a:lnTo>
                  <a:lnTo>
                    <a:pt x="849" y="52"/>
                  </a:lnTo>
                  <a:lnTo>
                    <a:pt x="847" y="52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2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0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0" y="33"/>
                  </a:lnTo>
                  <a:lnTo>
                    <a:pt x="830" y="30"/>
                  </a:lnTo>
                  <a:lnTo>
                    <a:pt x="830" y="30"/>
                  </a:lnTo>
                  <a:lnTo>
                    <a:pt x="830" y="33"/>
                  </a:lnTo>
                  <a:lnTo>
                    <a:pt x="828" y="33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28"/>
                  </a:lnTo>
                  <a:lnTo>
                    <a:pt x="828" y="28"/>
                  </a:lnTo>
                  <a:lnTo>
                    <a:pt x="826" y="26"/>
                  </a:lnTo>
                  <a:lnTo>
                    <a:pt x="821" y="26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4" y="21"/>
                  </a:lnTo>
                  <a:lnTo>
                    <a:pt x="816" y="19"/>
                  </a:lnTo>
                  <a:lnTo>
                    <a:pt x="816" y="16"/>
                  </a:lnTo>
                  <a:lnTo>
                    <a:pt x="814" y="16"/>
                  </a:lnTo>
                  <a:lnTo>
                    <a:pt x="814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09" y="16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4" y="14"/>
                  </a:lnTo>
                  <a:lnTo>
                    <a:pt x="800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90" y="11"/>
                  </a:lnTo>
                  <a:lnTo>
                    <a:pt x="788" y="14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9" y="14"/>
                  </a:lnTo>
                  <a:lnTo>
                    <a:pt x="759" y="14"/>
                  </a:lnTo>
                  <a:lnTo>
                    <a:pt x="759" y="11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1"/>
                  </a:lnTo>
                  <a:lnTo>
                    <a:pt x="757" y="11"/>
                  </a:lnTo>
                  <a:lnTo>
                    <a:pt x="755" y="14"/>
                  </a:lnTo>
                  <a:lnTo>
                    <a:pt x="755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7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7"/>
                  </a:lnTo>
                  <a:lnTo>
                    <a:pt x="748" y="9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11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9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2" y="0"/>
                  </a:lnTo>
                  <a:lnTo>
                    <a:pt x="714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7" y="2"/>
                  </a:lnTo>
                  <a:lnTo>
                    <a:pt x="707" y="4"/>
                  </a:lnTo>
                  <a:lnTo>
                    <a:pt x="705" y="2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3" y="4"/>
                  </a:lnTo>
                  <a:lnTo>
                    <a:pt x="703" y="7"/>
                  </a:lnTo>
                  <a:lnTo>
                    <a:pt x="703" y="7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0" y="19"/>
                  </a:lnTo>
                  <a:lnTo>
                    <a:pt x="700" y="19"/>
                  </a:lnTo>
                  <a:lnTo>
                    <a:pt x="698" y="19"/>
                  </a:lnTo>
                  <a:lnTo>
                    <a:pt x="698" y="19"/>
                  </a:lnTo>
                  <a:lnTo>
                    <a:pt x="698" y="21"/>
                  </a:lnTo>
                  <a:lnTo>
                    <a:pt x="693" y="21"/>
                  </a:lnTo>
                  <a:lnTo>
                    <a:pt x="693" y="21"/>
                  </a:lnTo>
                  <a:lnTo>
                    <a:pt x="693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88" y="21"/>
                  </a:lnTo>
                  <a:lnTo>
                    <a:pt x="688" y="23"/>
                  </a:lnTo>
                  <a:lnTo>
                    <a:pt x="688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79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72" y="23"/>
                  </a:lnTo>
                  <a:lnTo>
                    <a:pt x="672" y="26"/>
                  </a:lnTo>
                  <a:lnTo>
                    <a:pt x="669" y="26"/>
                  </a:lnTo>
                  <a:lnTo>
                    <a:pt x="667" y="26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0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5" y="14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3" y="14"/>
                  </a:lnTo>
                  <a:lnTo>
                    <a:pt x="653" y="14"/>
                  </a:lnTo>
                  <a:lnTo>
                    <a:pt x="651" y="14"/>
                  </a:lnTo>
                  <a:lnTo>
                    <a:pt x="651" y="16"/>
                  </a:lnTo>
                  <a:lnTo>
                    <a:pt x="651" y="16"/>
                  </a:lnTo>
                  <a:lnTo>
                    <a:pt x="651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48" y="21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1" y="23"/>
                  </a:lnTo>
                  <a:lnTo>
                    <a:pt x="641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6" y="26"/>
                  </a:lnTo>
                  <a:lnTo>
                    <a:pt x="636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2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30"/>
                  </a:lnTo>
                  <a:lnTo>
                    <a:pt x="629" y="30"/>
                  </a:lnTo>
                  <a:lnTo>
                    <a:pt x="627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0" y="30"/>
                  </a:lnTo>
                  <a:lnTo>
                    <a:pt x="617" y="33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3" y="33"/>
                  </a:lnTo>
                  <a:lnTo>
                    <a:pt x="613" y="35"/>
                  </a:lnTo>
                  <a:lnTo>
                    <a:pt x="610" y="35"/>
                  </a:lnTo>
                  <a:lnTo>
                    <a:pt x="608" y="35"/>
                  </a:lnTo>
                  <a:lnTo>
                    <a:pt x="606" y="38"/>
                  </a:lnTo>
                  <a:lnTo>
                    <a:pt x="603" y="38"/>
                  </a:lnTo>
                  <a:lnTo>
                    <a:pt x="603" y="38"/>
                  </a:lnTo>
                  <a:lnTo>
                    <a:pt x="601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4" y="42"/>
                  </a:lnTo>
                  <a:lnTo>
                    <a:pt x="594" y="42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1" y="40"/>
                  </a:lnTo>
                  <a:lnTo>
                    <a:pt x="591" y="40"/>
                  </a:lnTo>
                  <a:lnTo>
                    <a:pt x="591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84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3"/>
                  </a:lnTo>
                  <a:lnTo>
                    <a:pt x="577" y="33"/>
                  </a:lnTo>
                  <a:lnTo>
                    <a:pt x="577" y="33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5"/>
                  </a:lnTo>
                  <a:lnTo>
                    <a:pt x="568" y="35"/>
                  </a:lnTo>
                  <a:lnTo>
                    <a:pt x="565" y="35"/>
                  </a:lnTo>
                  <a:lnTo>
                    <a:pt x="565" y="35"/>
                  </a:lnTo>
                  <a:lnTo>
                    <a:pt x="565" y="38"/>
                  </a:lnTo>
                  <a:lnTo>
                    <a:pt x="565" y="38"/>
                  </a:lnTo>
                  <a:lnTo>
                    <a:pt x="565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58" y="47"/>
                  </a:lnTo>
                  <a:lnTo>
                    <a:pt x="556" y="47"/>
                  </a:lnTo>
                  <a:lnTo>
                    <a:pt x="556" y="49"/>
                  </a:lnTo>
                  <a:lnTo>
                    <a:pt x="556" y="49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6"/>
                  </a:lnTo>
                  <a:lnTo>
                    <a:pt x="556" y="56"/>
                  </a:lnTo>
                  <a:lnTo>
                    <a:pt x="554" y="56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49" y="66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39" y="66"/>
                  </a:lnTo>
                  <a:lnTo>
                    <a:pt x="535" y="66"/>
                  </a:lnTo>
                  <a:lnTo>
                    <a:pt x="535" y="66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0" y="64"/>
                  </a:lnTo>
                  <a:lnTo>
                    <a:pt x="528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61"/>
                  </a:lnTo>
                  <a:lnTo>
                    <a:pt x="518" y="61"/>
                  </a:lnTo>
                  <a:lnTo>
                    <a:pt x="518" y="61"/>
                  </a:lnTo>
                  <a:lnTo>
                    <a:pt x="516" y="61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09" y="59"/>
                  </a:lnTo>
                  <a:lnTo>
                    <a:pt x="509" y="59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4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59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5" y="52"/>
                  </a:lnTo>
                  <a:lnTo>
                    <a:pt x="473" y="52"/>
                  </a:lnTo>
                  <a:lnTo>
                    <a:pt x="468" y="52"/>
                  </a:lnTo>
                  <a:lnTo>
                    <a:pt x="464" y="49"/>
                  </a:lnTo>
                  <a:lnTo>
                    <a:pt x="461" y="49"/>
                  </a:lnTo>
                  <a:lnTo>
                    <a:pt x="461" y="49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4" y="52"/>
                  </a:lnTo>
                  <a:lnTo>
                    <a:pt x="449" y="52"/>
                  </a:lnTo>
                  <a:lnTo>
                    <a:pt x="449" y="52"/>
                  </a:lnTo>
                  <a:lnTo>
                    <a:pt x="447" y="52"/>
                  </a:lnTo>
                  <a:lnTo>
                    <a:pt x="442" y="47"/>
                  </a:lnTo>
                  <a:lnTo>
                    <a:pt x="442" y="45"/>
                  </a:lnTo>
                  <a:lnTo>
                    <a:pt x="440" y="45"/>
                  </a:lnTo>
                  <a:lnTo>
                    <a:pt x="442" y="45"/>
                  </a:lnTo>
                  <a:lnTo>
                    <a:pt x="442" y="42"/>
                  </a:lnTo>
                  <a:lnTo>
                    <a:pt x="442" y="42"/>
                  </a:lnTo>
                  <a:lnTo>
                    <a:pt x="442" y="40"/>
                  </a:lnTo>
                  <a:lnTo>
                    <a:pt x="440" y="40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8" y="35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3" y="33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8" y="30"/>
                  </a:lnTo>
                  <a:lnTo>
                    <a:pt x="426" y="28"/>
                  </a:lnTo>
                  <a:lnTo>
                    <a:pt x="426" y="26"/>
                  </a:lnTo>
                  <a:lnTo>
                    <a:pt x="421" y="26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9" y="21"/>
                  </a:lnTo>
                  <a:lnTo>
                    <a:pt x="414" y="21"/>
                  </a:lnTo>
                  <a:lnTo>
                    <a:pt x="412" y="21"/>
                  </a:lnTo>
                  <a:lnTo>
                    <a:pt x="412" y="19"/>
                  </a:lnTo>
                  <a:lnTo>
                    <a:pt x="412" y="19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7" y="16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7" y="14"/>
                  </a:lnTo>
                  <a:lnTo>
                    <a:pt x="395" y="11"/>
                  </a:lnTo>
                  <a:lnTo>
                    <a:pt x="393" y="11"/>
                  </a:lnTo>
                  <a:lnTo>
                    <a:pt x="393" y="14"/>
                  </a:lnTo>
                  <a:lnTo>
                    <a:pt x="390" y="14"/>
                  </a:lnTo>
                  <a:lnTo>
                    <a:pt x="388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6"/>
                  </a:lnTo>
                  <a:lnTo>
                    <a:pt x="378" y="19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4" y="23"/>
                  </a:lnTo>
                  <a:lnTo>
                    <a:pt x="374" y="23"/>
                  </a:lnTo>
                  <a:lnTo>
                    <a:pt x="371" y="23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26"/>
                  </a:lnTo>
                  <a:lnTo>
                    <a:pt x="367" y="26"/>
                  </a:lnTo>
                  <a:lnTo>
                    <a:pt x="367" y="28"/>
                  </a:lnTo>
                  <a:lnTo>
                    <a:pt x="367" y="28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60" y="38"/>
                  </a:lnTo>
                  <a:lnTo>
                    <a:pt x="360" y="38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5" y="42"/>
                  </a:lnTo>
                  <a:lnTo>
                    <a:pt x="355" y="45"/>
                  </a:lnTo>
                  <a:lnTo>
                    <a:pt x="352" y="52"/>
                  </a:lnTo>
                  <a:lnTo>
                    <a:pt x="350" y="52"/>
                  </a:lnTo>
                  <a:lnTo>
                    <a:pt x="350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1" y="59"/>
                  </a:lnTo>
                  <a:lnTo>
                    <a:pt x="341" y="59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3" y="66"/>
                  </a:lnTo>
                  <a:lnTo>
                    <a:pt x="345" y="66"/>
                  </a:lnTo>
                  <a:lnTo>
                    <a:pt x="345" y="71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8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2"/>
                  </a:lnTo>
                  <a:lnTo>
                    <a:pt x="343" y="90"/>
                  </a:lnTo>
                  <a:lnTo>
                    <a:pt x="343" y="101"/>
                  </a:lnTo>
                  <a:lnTo>
                    <a:pt x="345" y="104"/>
                  </a:lnTo>
                  <a:lnTo>
                    <a:pt x="345" y="111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3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4" y="135"/>
                  </a:lnTo>
                  <a:lnTo>
                    <a:pt x="334" y="137"/>
                  </a:lnTo>
                  <a:lnTo>
                    <a:pt x="334" y="137"/>
                  </a:lnTo>
                  <a:lnTo>
                    <a:pt x="334" y="139"/>
                  </a:lnTo>
                  <a:lnTo>
                    <a:pt x="331" y="142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4" y="153"/>
                  </a:lnTo>
                  <a:lnTo>
                    <a:pt x="322" y="153"/>
                  </a:lnTo>
                  <a:lnTo>
                    <a:pt x="322" y="153"/>
                  </a:lnTo>
                  <a:lnTo>
                    <a:pt x="322" y="158"/>
                  </a:lnTo>
                  <a:lnTo>
                    <a:pt x="322" y="158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7" y="163"/>
                  </a:lnTo>
                  <a:lnTo>
                    <a:pt x="317" y="165"/>
                  </a:lnTo>
                  <a:lnTo>
                    <a:pt x="317" y="165"/>
                  </a:lnTo>
                  <a:lnTo>
                    <a:pt x="315" y="172"/>
                  </a:lnTo>
                  <a:lnTo>
                    <a:pt x="315" y="172"/>
                  </a:lnTo>
                  <a:lnTo>
                    <a:pt x="315" y="175"/>
                  </a:lnTo>
                  <a:lnTo>
                    <a:pt x="315" y="175"/>
                  </a:lnTo>
                  <a:lnTo>
                    <a:pt x="315" y="182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7"/>
                  </a:lnTo>
                  <a:lnTo>
                    <a:pt x="315" y="187"/>
                  </a:lnTo>
                  <a:lnTo>
                    <a:pt x="315" y="203"/>
                  </a:lnTo>
                  <a:lnTo>
                    <a:pt x="315" y="203"/>
                  </a:lnTo>
                  <a:lnTo>
                    <a:pt x="312" y="210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7" y="220"/>
                  </a:lnTo>
                  <a:lnTo>
                    <a:pt x="307" y="222"/>
                  </a:lnTo>
                  <a:lnTo>
                    <a:pt x="307" y="224"/>
                  </a:lnTo>
                  <a:lnTo>
                    <a:pt x="305" y="227"/>
                  </a:lnTo>
                  <a:lnTo>
                    <a:pt x="305" y="229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6"/>
                  </a:lnTo>
                  <a:lnTo>
                    <a:pt x="303" y="241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53"/>
                  </a:lnTo>
                  <a:lnTo>
                    <a:pt x="305" y="255"/>
                  </a:lnTo>
                  <a:lnTo>
                    <a:pt x="305" y="255"/>
                  </a:lnTo>
                  <a:lnTo>
                    <a:pt x="305" y="258"/>
                  </a:lnTo>
                  <a:lnTo>
                    <a:pt x="307" y="258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62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03" y="27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6" y="300"/>
                  </a:lnTo>
                  <a:lnTo>
                    <a:pt x="296" y="305"/>
                  </a:lnTo>
                  <a:lnTo>
                    <a:pt x="298" y="314"/>
                  </a:lnTo>
                  <a:lnTo>
                    <a:pt x="296" y="314"/>
                  </a:lnTo>
                  <a:lnTo>
                    <a:pt x="296" y="317"/>
                  </a:lnTo>
                  <a:lnTo>
                    <a:pt x="293" y="319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89" y="324"/>
                  </a:lnTo>
                  <a:lnTo>
                    <a:pt x="286" y="326"/>
                  </a:lnTo>
                  <a:lnTo>
                    <a:pt x="279" y="336"/>
                  </a:lnTo>
                  <a:lnTo>
                    <a:pt x="277" y="336"/>
                  </a:lnTo>
                  <a:lnTo>
                    <a:pt x="277" y="338"/>
                  </a:lnTo>
                  <a:lnTo>
                    <a:pt x="277" y="338"/>
                  </a:lnTo>
                  <a:lnTo>
                    <a:pt x="274" y="338"/>
                  </a:lnTo>
                  <a:lnTo>
                    <a:pt x="274" y="338"/>
                  </a:lnTo>
                  <a:lnTo>
                    <a:pt x="274" y="340"/>
                  </a:lnTo>
                  <a:lnTo>
                    <a:pt x="272" y="340"/>
                  </a:lnTo>
                  <a:lnTo>
                    <a:pt x="270" y="340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8"/>
                  </a:lnTo>
                  <a:lnTo>
                    <a:pt x="253" y="350"/>
                  </a:lnTo>
                  <a:lnTo>
                    <a:pt x="253" y="350"/>
                  </a:lnTo>
                  <a:lnTo>
                    <a:pt x="251" y="352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6" y="357"/>
                  </a:lnTo>
                  <a:lnTo>
                    <a:pt x="246" y="359"/>
                  </a:lnTo>
                  <a:lnTo>
                    <a:pt x="244" y="362"/>
                  </a:lnTo>
                  <a:lnTo>
                    <a:pt x="241" y="364"/>
                  </a:lnTo>
                  <a:lnTo>
                    <a:pt x="241" y="366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8"/>
                  </a:lnTo>
                  <a:lnTo>
                    <a:pt x="237" y="381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8"/>
                  </a:lnTo>
                  <a:lnTo>
                    <a:pt x="232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7" y="388"/>
                  </a:lnTo>
                  <a:lnTo>
                    <a:pt x="227" y="390"/>
                  </a:lnTo>
                  <a:lnTo>
                    <a:pt x="225" y="393"/>
                  </a:lnTo>
                  <a:lnTo>
                    <a:pt x="222" y="395"/>
                  </a:lnTo>
                  <a:lnTo>
                    <a:pt x="218" y="397"/>
                  </a:lnTo>
                  <a:lnTo>
                    <a:pt x="218" y="397"/>
                  </a:lnTo>
                  <a:lnTo>
                    <a:pt x="215" y="400"/>
                  </a:lnTo>
                  <a:lnTo>
                    <a:pt x="215" y="402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4"/>
                  </a:lnTo>
                  <a:lnTo>
                    <a:pt x="215" y="426"/>
                  </a:lnTo>
                  <a:lnTo>
                    <a:pt x="215" y="435"/>
                  </a:lnTo>
                  <a:lnTo>
                    <a:pt x="213" y="437"/>
                  </a:lnTo>
                  <a:lnTo>
                    <a:pt x="213" y="440"/>
                  </a:lnTo>
                  <a:lnTo>
                    <a:pt x="213" y="440"/>
                  </a:lnTo>
                  <a:lnTo>
                    <a:pt x="213" y="442"/>
                  </a:lnTo>
                  <a:lnTo>
                    <a:pt x="213" y="445"/>
                  </a:lnTo>
                  <a:lnTo>
                    <a:pt x="213" y="447"/>
                  </a:lnTo>
                  <a:lnTo>
                    <a:pt x="213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4"/>
                  </a:lnTo>
                  <a:lnTo>
                    <a:pt x="215" y="456"/>
                  </a:lnTo>
                  <a:lnTo>
                    <a:pt x="213" y="459"/>
                  </a:lnTo>
                  <a:lnTo>
                    <a:pt x="215" y="459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4"/>
                  </a:lnTo>
                  <a:lnTo>
                    <a:pt x="215" y="464"/>
                  </a:lnTo>
                  <a:lnTo>
                    <a:pt x="215" y="466"/>
                  </a:lnTo>
                  <a:lnTo>
                    <a:pt x="213" y="471"/>
                  </a:lnTo>
                  <a:lnTo>
                    <a:pt x="210" y="473"/>
                  </a:lnTo>
                  <a:lnTo>
                    <a:pt x="210" y="475"/>
                  </a:lnTo>
                  <a:lnTo>
                    <a:pt x="206" y="480"/>
                  </a:lnTo>
                  <a:lnTo>
                    <a:pt x="203" y="482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1" y="487"/>
                  </a:lnTo>
                  <a:lnTo>
                    <a:pt x="201" y="490"/>
                  </a:lnTo>
                  <a:lnTo>
                    <a:pt x="201" y="492"/>
                  </a:lnTo>
                  <a:lnTo>
                    <a:pt x="199" y="492"/>
                  </a:lnTo>
                  <a:lnTo>
                    <a:pt x="199" y="494"/>
                  </a:lnTo>
                  <a:lnTo>
                    <a:pt x="199" y="497"/>
                  </a:lnTo>
                  <a:lnTo>
                    <a:pt x="196" y="497"/>
                  </a:lnTo>
                  <a:lnTo>
                    <a:pt x="196" y="497"/>
                  </a:lnTo>
                  <a:lnTo>
                    <a:pt x="194" y="499"/>
                  </a:lnTo>
                  <a:lnTo>
                    <a:pt x="192" y="499"/>
                  </a:lnTo>
                  <a:lnTo>
                    <a:pt x="189" y="499"/>
                  </a:lnTo>
                  <a:lnTo>
                    <a:pt x="180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7" y="504"/>
                  </a:lnTo>
                  <a:lnTo>
                    <a:pt x="177" y="508"/>
                  </a:lnTo>
                  <a:lnTo>
                    <a:pt x="175" y="508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3" y="511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6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58" y="523"/>
                  </a:lnTo>
                  <a:lnTo>
                    <a:pt x="156" y="525"/>
                  </a:lnTo>
                  <a:lnTo>
                    <a:pt x="154" y="527"/>
                  </a:lnTo>
                  <a:lnTo>
                    <a:pt x="151" y="527"/>
                  </a:lnTo>
                  <a:lnTo>
                    <a:pt x="151" y="530"/>
                  </a:lnTo>
                  <a:lnTo>
                    <a:pt x="151" y="530"/>
                  </a:lnTo>
                  <a:lnTo>
                    <a:pt x="147" y="535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7" y="544"/>
                  </a:lnTo>
                  <a:lnTo>
                    <a:pt x="135" y="546"/>
                  </a:lnTo>
                  <a:lnTo>
                    <a:pt x="132" y="546"/>
                  </a:lnTo>
                  <a:lnTo>
                    <a:pt x="130" y="546"/>
                  </a:lnTo>
                  <a:lnTo>
                    <a:pt x="130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1" y="544"/>
                  </a:lnTo>
                  <a:lnTo>
                    <a:pt x="121" y="546"/>
                  </a:lnTo>
                  <a:lnTo>
                    <a:pt x="121" y="546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2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5"/>
                  </a:lnTo>
                  <a:lnTo>
                    <a:pt x="118" y="535"/>
                  </a:lnTo>
                  <a:lnTo>
                    <a:pt x="116" y="535"/>
                  </a:lnTo>
                  <a:lnTo>
                    <a:pt x="116" y="532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27"/>
                  </a:lnTo>
                  <a:lnTo>
                    <a:pt x="116" y="527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1" y="525"/>
                  </a:lnTo>
                  <a:lnTo>
                    <a:pt x="121" y="525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0"/>
                  </a:lnTo>
                  <a:lnTo>
                    <a:pt x="118" y="520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3" y="516"/>
                  </a:lnTo>
                  <a:lnTo>
                    <a:pt x="111" y="516"/>
                  </a:lnTo>
                  <a:lnTo>
                    <a:pt x="111" y="516"/>
                  </a:lnTo>
                  <a:lnTo>
                    <a:pt x="109" y="518"/>
                  </a:lnTo>
                  <a:lnTo>
                    <a:pt x="106" y="520"/>
                  </a:lnTo>
                  <a:lnTo>
                    <a:pt x="104" y="520"/>
                  </a:lnTo>
                  <a:lnTo>
                    <a:pt x="99" y="520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5" y="523"/>
                  </a:lnTo>
                  <a:lnTo>
                    <a:pt x="83" y="523"/>
                  </a:lnTo>
                  <a:lnTo>
                    <a:pt x="80" y="523"/>
                  </a:lnTo>
                  <a:lnTo>
                    <a:pt x="80" y="525"/>
                  </a:lnTo>
                  <a:lnTo>
                    <a:pt x="83" y="530"/>
                  </a:lnTo>
                  <a:lnTo>
                    <a:pt x="80" y="530"/>
                  </a:lnTo>
                  <a:lnTo>
                    <a:pt x="80" y="532"/>
                  </a:lnTo>
                  <a:lnTo>
                    <a:pt x="80" y="535"/>
                  </a:lnTo>
                  <a:lnTo>
                    <a:pt x="80" y="535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9"/>
                  </a:lnTo>
                  <a:lnTo>
                    <a:pt x="78" y="539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6" y="539"/>
                  </a:lnTo>
                  <a:lnTo>
                    <a:pt x="76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69" y="539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6" y="544"/>
                  </a:lnTo>
                  <a:lnTo>
                    <a:pt x="64" y="546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57" y="539"/>
                  </a:lnTo>
                  <a:lnTo>
                    <a:pt x="57" y="539"/>
                  </a:lnTo>
                  <a:lnTo>
                    <a:pt x="54" y="537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50" y="530"/>
                  </a:lnTo>
                  <a:lnTo>
                    <a:pt x="47" y="530"/>
                  </a:lnTo>
                  <a:lnTo>
                    <a:pt x="47" y="532"/>
                  </a:lnTo>
                  <a:lnTo>
                    <a:pt x="47" y="532"/>
                  </a:lnTo>
                  <a:lnTo>
                    <a:pt x="47" y="535"/>
                  </a:lnTo>
                  <a:lnTo>
                    <a:pt x="45" y="535"/>
                  </a:lnTo>
                  <a:lnTo>
                    <a:pt x="33" y="537"/>
                  </a:lnTo>
                  <a:lnTo>
                    <a:pt x="33" y="539"/>
                  </a:lnTo>
                  <a:lnTo>
                    <a:pt x="31" y="539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28" y="544"/>
                  </a:lnTo>
                  <a:lnTo>
                    <a:pt x="26" y="546"/>
                  </a:lnTo>
                  <a:lnTo>
                    <a:pt x="26" y="546"/>
                  </a:lnTo>
                  <a:lnTo>
                    <a:pt x="26" y="549"/>
                  </a:lnTo>
                  <a:lnTo>
                    <a:pt x="26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1" y="549"/>
                  </a:lnTo>
                  <a:lnTo>
                    <a:pt x="21" y="551"/>
                  </a:lnTo>
                  <a:lnTo>
                    <a:pt x="21" y="553"/>
                  </a:lnTo>
                  <a:lnTo>
                    <a:pt x="19" y="553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8"/>
                  </a:lnTo>
                  <a:lnTo>
                    <a:pt x="14" y="558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61"/>
                  </a:lnTo>
                  <a:lnTo>
                    <a:pt x="19" y="565"/>
                  </a:lnTo>
                  <a:lnTo>
                    <a:pt x="16" y="570"/>
                  </a:lnTo>
                  <a:lnTo>
                    <a:pt x="16" y="577"/>
                  </a:lnTo>
                  <a:lnTo>
                    <a:pt x="16" y="582"/>
                  </a:lnTo>
                  <a:lnTo>
                    <a:pt x="16" y="587"/>
                  </a:lnTo>
                  <a:lnTo>
                    <a:pt x="16" y="591"/>
                  </a:lnTo>
                  <a:lnTo>
                    <a:pt x="12" y="591"/>
                  </a:lnTo>
                  <a:lnTo>
                    <a:pt x="7" y="591"/>
                  </a:lnTo>
                  <a:lnTo>
                    <a:pt x="2" y="591"/>
                  </a:lnTo>
                  <a:lnTo>
                    <a:pt x="0" y="594"/>
                  </a:lnTo>
                  <a:lnTo>
                    <a:pt x="2" y="596"/>
                  </a:lnTo>
                  <a:lnTo>
                    <a:pt x="5" y="598"/>
                  </a:lnTo>
                  <a:lnTo>
                    <a:pt x="7" y="601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4" y="608"/>
                  </a:lnTo>
                  <a:lnTo>
                    <a:pt x="14" y="608"/>
                  </a:lnTo>
                  <a:lnTo>
                    <a:pt x="19" y="608"/>
                  </a:lnTo>
                  <a:lnTo>
                    <a:pt x="21" y="606"/>
                  </a:lnTo>
                  <a:lnTo>
                    <a:pt x="26" y="606"/>
                  </a:lnTo>
                  <a:lnTo>
                    <a:pt x="28" y="606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3" y="598"/>
                  </a:lnTo>
                  <a:lnTo>
                    <a:pt x="33" y="596"/>
                  </a:lnTo>
                  <a:lnTo>
                    <a:pt x="35" y="596"/>
                  </a:lnTo>
                  <a:lnTo>
                    <a:pt x="38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2" y="596"/>
                  </a:lnTo>
                  <a:lnTo>
                    <a:pt x="42" y="596"/>
                  </a:lnTo>
                  <a:lnTo>
                    <a:pt x="45" y="598"/>
                  </a:lnTo>
                  <a:lnTo>
                    <a:pt x="47" y="598"/>
                  </a:lnTo>
                  <a:lnTo>
                    <a:pt x="47" y="598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7" y="598"/>
                  </a:lnTo>
                  <a:lnTo>
                    <a:pt x="59" y="598"/>
                  </a:lnTo>
                  <a:lnTo>
                    <a:pt x="61" y="601"/>
                  </a:lnTo>
                  <a:lnTo>
                    <a:pt x="61" y="598"/>
                  </a:lnTo>
                  <a:lnTo>
                    <a:pt x="64" y="598"/>
                  </a:lnTo>
                  <a:lnTo>
                    <a:pt x="64" y="598"/>
                  </a:lnTo>
                  <a:lnTo>
                    <a:pt x="66" y="598"/>
                  </a:lnTo>
                  <a:lnTo>
                    <a:pt x="69" y="598"/>
                  </a:lnTo>
                  <a:lnTo>
                    <a:pt x="71" y="598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78" y="598"/>
                  </a:lnTo>
                  <a:lnTo>
                    <a:pt x="85" y="598"/>
                  </a:lnTo>
                  <a:lnTo>
                    <a:pt x="95" y="598"/>
                  </a:lnTo>
                  <a:lnTo>
                    <a:pt x="95" y="598"/>
                  </a:lnTo>
                  <a:lnTo>
                    <a:pt x="97" y="598"/>
                  </a:lnTo>
                  <a:lnTo>
                    <a:pt x="97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6" y="601"/>
                  </a:lnTo>
                  <a:lnTo>
                    <a:pt x="121" y="601"/>
                  </a:lnTo>
                  <a:lnTo>
                    <a:pt x="123" y="601"/>
                  </a:lnTo>
                  <a:lnTo>
                    <a:pt x="125" y="601"/>
                  </a:lnTo>
                  <a:lnTo>
                    <a:pt x="128" y="601"/>
                  </a:lnTo>
                  <a:lnTo>
                    <a:pt x="135" y="598"/>
                  </a:lnTo>
                  <a:lnTo>
                    <a:pt x="137" y="598"/>
                  </a:lnTo>
                  <a:lnTo>
                    <a:pt x="139" y="598"/>
                  </a:lnTo>
                  <a:lnTo>
                    <a:pt x="144" y="598"/>
                  </a:lnTo>
                  <a:lnTo>
                    <a:pt x="149" y="598"/>
                  </a:lnTo>
                  <a:lnTo>
                    <a:pt x="154" y="598"/>
                  </a:lnTo>
                  <a:lnTo>
                    <a:pt x="158" y="598"/>
                  </a:lnTo>
                  <a:lnTo>
                    <a:pt x="163" y="598"/>
                  </a:lnTo>
                  <a:lnTo>
                    <a:pt x="168" y="598"/>
                  </a:lnTo>
                  <a:lnTo>
                    <a:pt x="173" y="598"/>
                  </a:lnTo>
                  <a:lnTo>
                    <a:pt x="177" y="598"/>
                  </a:lnTo>
                  <a:lnTo>
                    <a:pt x="182" y="598"/>
                  </a:lnTo>
                  <a:lnTo>
                    <a:pt x="187" y="598"/>
                  </a:lnTo>
                  <a:lnTo>
                    <a:pt x="194" y="598"/>
                  </a:lnTo>
                  <a:lnTo>
                    <a:pt x="199" y="598"/>
                  </a:lnTo>
                  <a:lnTo>
                    <a:pt x="203" y="598"/>
                  </a:lnTo>
                  <a:lnTo>
                    <a:pt x="208" y="598"/>
                  </a:lnTo>
                  <a:lnTo>
                    <a:pt x="208" y="598"/>
                  </a:lnTo>
                  <a:lnTo>
                    <a:pt x="213" y="598"/>
                  </a:lnTo>
                  <a:lnTo>
                    <a:pt x="218" y="598"/>
                  </a:lnTo>
                  <a:lnTo>
                    <a:pt x="220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5" y="601"/>
                  </a:lnTo>
                  <a:lnTo>
                    <a:pt x="225" y="601"/>
                  </a:lnTo>
                  <a:lnTo>
                    <a:pt x="227" y="601"/>
                  </a:lnTo>
                  <a:lnTo>
                    <a:pt x="227" y="601"/>
                  </a:lnTo>
                  <a:lnTo>
                    <a:pt x="229" y="598"/>
                  </a:lnTo>
                  <a:lnTo>
                    <a:pt x="229" y="598"/>
                  </a:lnTo>
                  <a:lnTo>
                    <a:pt x="232" y="60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7" y="601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9" y="610"/>
                  </a:lnTo>
                  <a:lnTo>
                    <a:pt x="239" y="613"/>
                  </a:lnTo>
                  <a:lnTo>
                    <a:pt x="239" y="613"/>
                  </a:lnTo>
                  <a:lnTo>
                    <a:pt x="241" y="613"/>
                  </a:lnTo>
                  <a:lnTo>
                    <a:pt x="241" y="613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9"/>
                  </a:lnTo>
                  <a:lnTo>
                    <a:pt x="244" y="641"/>
                  </a:lnTo>
                  <a:lnTo>
                    <a:pt x="244" y="641"/>
                  </a:lnTo>
                  <a:lnTo>
                    <a:pt x="244" y="643"/>
                  </a:lnTo>
                  <a:lnTo>
                    <a:pt x="244" y="643"/>
                  </a:lnTo>
                  <a:lnTo>
                    <a:pt x="248" y="648"/>
                  </a:lnTo>
                  <a:lnTo>
                    <a:pt x="248" y="648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51" y="650"/>
                  </a:lnTo>
                  <a:lnTo>
                    <a:pt x="251" y="650"/>
                  </a:lnTo>
                  <a:lnTo>
                    <a:pt x="253" y="653"/>
                  </a:lnTo>
                  <a:lnTo>
                    <a:pt x="253" y="653"/>
                  </a:lnTo>
                  <a:lnTo>
                    <a:pt x="253" y="655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5" y="658"/>
                  </a:lnTo>
                  <a:lnTo>
                    <a:pt x="255" y="658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2"/>
                  </a:lnTo>
                  <a:lnTo>
                    <a:pt x="255" y="662"/>
                  </a:lnTo>
                  <a:lnTo>
                    <a:pt x="253" y="662"/>
                  </a:lnTo>
                  <a:lnTo>
                    <a:pt x="253" y="665"/>
                  </a:lnTo>
                  <a:lnTo>
                    <a:pt x="253" y="667"/>
                  </a:lnTo>
                  <a:lnTo>
                    <a:pt x="253" y="669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4"/>
                  </a:lnTo>
                  <a:lnTo>
                    <a:pt x="255" y="674"/>
                  </a:lnTo>
                  <a:lnTo>
                    <a:pt x="258" y="674"/>
                  </a:lnTo>
                  <a:lnTo>
                    <a:pt x="258" y="677"/>
                  </a:lnTo>
                  <a:lnTo>
                    <a:pt x="260" y="677"/>
                  </a:lnTo>
                  <a:lnTo>
                    <a:pt x="260" y="677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7" y="681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6"/>
                  </a:lnTo>
                  <a:lnTo>
                    <a:pt x="265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8"/>
                  </a:lnTo>
                  <a:lnTo>
                    <a:pt x="270" y="691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5"/>
                  </a:lnTo>
                  <a:lnTo>
                    <a:pt x="272" y="695"/>
                  </a:lnTo>
                  <a:lnTo>
                    <a:pt x="272" y="698"/>
                  </a:lnTo>
                  <a:lnTo>
                    <a:pt x="272" y="695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2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9" y="703"/>
                  </a:lnTo>
                  <a:lnTo>
                    <a:pt x="279" y="705"/>
                  </a:lnTo>
                  <a:lnTo>
                    <a:pt x="277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7"/>
                  </a:lnTo>
                  <a:lnTo>
                    <a:pt x="281" y="705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79" y="707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9" y="719"/>
                  </a:lnTo>
                  <a:lnTo>
                    <a:pt x="291" y="719"/>
                  </a:lnTo>
                  <a:lnTo>
                    <a:pt x="296" y="717"/>
                  </a:lnTo>
                  <a:lnTo>
                    <a:pt x="296" y="717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3" y="714"/>
                  </a:lnTo>
                  <a:lnTo>
                    <a:pt x="303" y="714"/>
                  </a:lnTo>
                  <a:lnTo>
                    <a:pt x="305" y="714"/>
                  </a:lnTo>
                  <a:lnTo>
                    <a:pt x="307" y="717"/>
                  </a:lnTo>
                  <a:lnTo>
                    <a:pt x="310" y="719"/>
                  </a:lnTo>
                  <a:lnTo>
                    <a:pt x="310" y="719"/>
                  </a:lnTo>
                  <a:lnTo>
                    <a:pt x="315" y="719"/>
                  </a:lnTo>
                  <a:lnTo>
                    <a:pt x="315" y="717"/>
                  </a:lnTo>
                  <a:lnTo>
                    <a:pt x="315" y="717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9" y="712"/>
                  </a:lnTo>
                  <a:lnTo>
                    <a:pt x="322" y="712"/>
                  </a:lnTo>
                  <a:lnTo>
                    <a:pt x="324" y="712"/>
                  </a:lnTo>
                  <a:lnTo>
                    <a:pt x="326" y="712"/>
                  </a:lnTo>
                  <a:lnTo>
                    <a:pt x="329" y="714"/>
                  </a:lnTo>
                  <a:lnTo>
                    <a:pt x="331" y="714"/>
                  </a:lnTo>
                  <a:lnTo>
                    <a:pt x="331" y="714"/>
                  </a:lnTo>
                  <a:lnTo>
                    <a:pt x="331" y="712"/>
                  </a:lnTo>
                  <a:lnTo>
                    <a:pt x="334" y="712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8" y="712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3" y="710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50" y="712"/>
                  </a:lnTo>
                  <a:lnTo>
                    <a:pt x="350" y="712"/>
                  </a:lnTo>
                  <a:lnTo>
                    <a:pt x="352" y="712"/>
                  </a:lnTo>
                  <a:lnTo>
                    <a:pt x="383" y="712"/>
                  </a:lnTo>
                  <a:lnTo>
                    <a:pt x="381" y="710"/>
                  </a:lnTo>
                  <a:lnTo>
                    <a:pt x="381" y="707"/>
                  </a:lnTo>
                  <a:lnTo>
                    <a:pt x="381" y="705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3" y="695"/>
                  </a:lnTo>
                  <a:lnTo>
                    <a:pt x="383" y="695"/>
                  </a:lnTo>
                  <a:lnTo>
                    <a:pt x="383" y="693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6" y="691"/>
                  </a:lnTo>
                  <a:lnTo>
                    <a:pt x="388" y="691"/>
                  </a:lnTo>
                  <a:lnTo>
                    <a:pt x="388" y="688"/>
                  </a:lnTo>
                  <a:lnTo>
                    <a:pt x="388" y="688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4"/>
                  </a:lnTo>
                  <a:lnTo>
                    <a:pt x="390" y="679"/>
                  </a:lnTo>
                  <a:lnTo>
                    <a:pt x="390" y="679"/>
                  </a:lnTo>
                  <a:lnTo>
                    <a:pt x="390" y="677"/>
                  </a:lnTo>
                  <a:lnTo>
                    <a:pt x="390" y="667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0"/>
                  </a:lnTo>
                  <a:lnTo>
                    <a:pt x="433" y="660"/>
                  </a:lnTo>
                  <a:lnTo>
                    <a:pt x="433" y="658"/>
                  </a:lnTo>
                  <a:lnTo>
                    <a:pt x="433" y="658"/>
                  </a:lnTo>
                  <a:lnTo>
                    <a:pt x="433" y="655"/>
                  </a:lnTo>
                  <a:lnTo>
                    <a:pt x="433" y="655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8" y="655"/>
                  </a:lnTo>
                  <a:lnTo>
                    <a:pt x="442" y="655"/>
                  </a:lnTo>
                  <a:lnTo>
                    <a:pt x="447" y="655"/>
                  </a:lnTo>
                  <a:lnTo>
                    <a:pt x="449" y="655"/>
                  </a:lnTo>
                  <a:lnTo>
                    <a:pt x="449" y="658"/>
                  </a:lnTo>
                  <a:lnTo>
                    <a:pt x="447" y="662"/>
                  </a:lnTo>
                  <a:lnTo>
                    <a:pt x="447" y="665"/>
                  </a:lnTo>
                  <a:lnTo>
                    <a:pt x="445" y="667"/>
                  </a:lnTo>
                  <a:lnTo>
                    <a:pt x="445" y="669"/>
                  </a:lnTo>
                  <a:lnTo>
                    <a:pt x="445" y="672"/>
                  </a:lnTo>
                  <a:lnTo>
                    <a:pt x="445" y="674"/>
                  </a:lnTo>
                  <a:lnTo>
                    <a:pt x="447" y="674"/>
                  </a:lnTo>
                  <a:lnTo>
                    <a:pt x="452" y="674"/>
                  </a:lnTo>
                  <a:lnTo>
                    <a:pt x="457" y="674"/>
                  </a:lnTo>
                  <a:lnTo>
                    <a:pt x="459" y="674"/>
                  </a:lnTo>
                  <a:lnTo>
                    <a:pt x="464" y="674"/>
                  </a:lnTo>
                  <a:lnTo>
                    <a:pt x="466" y="674"/>
                  </a:lnTo>
                  <a:lnTo>
                    <a:pt x="471" y="674"/>
                  </a:lnTo>
                  <a:lnTo>
                    <a:pt x="475" y="674"/>
                  </a:lnTo>
                  <a:lnTo>
                    <a:pt x="478" y="674"/>
                  </a:lnTo>
                  <a:lnTo>
                    <a:pt x="483" y="674"/>
                  </a:lnTo>
                  <a:lnTo>
                    <a:pt x="487" y="674"/>
                  </a:lnTo>
                  <a:lnTo>
                    <a:pt x="490" y="674"/>
                  </a:lnTo>
                  <a:lnTo>
                    <a:pt x="494" y="674"/>
                  </a:lnTo>
                  <a:lnTo>
                    <a:pt x="499" y="674"/>
                  </a:lnTo>
                  <a:lnTo>
                    <a:pt x="502" y="674"/>
                  </a:lnTo>
                  <a:lnTo>
                    <a:pt x="506" y="674"/>
                  </a:lnTo>
                  <a:lnTo>
                    <a:pt x="511" y="674"/>
                  </a:lnTo>
                  <a:lnTo>
                    <a:pt x="511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5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3" y="700"/>
                  </a:lnTo>
                  <a:lnTo>
                    <a:pt x="513" y="703"/>
                  </a:lnTo>
                  <a:lnTo>
                    <a:pt x="511" y="703"/>
                  </a:lnTo>
                  <a:lnTo>
                    <a:pt x="511" y="705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1" y="712"/>
                  </a:lnTo>
                  <a:lnTo>
                    <a:pt x="511" y="714"/>
                  </a:lnTo>
                  <a:lnTo>
                    <a:pt x="511" y="714"/>
                  </a:lnTo>
                  <a:lnTo>
                    <a:pt x="513" y="714"/>
                  </a:lnTo>
                  <a:lnTo>
                    <a:pt x="513" y="717"/>
                  </a:lnTo>
                  <a:lnTo>
                    <a:pt x="513" y="717"/>
                  </a:lnTo>
                  <a:lnTo>
                    <a:pt x="513" y="719"/>
                  </a:lnTo>
                  <a:lnTo>
                    <a:pt x="516" y="719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8" y="724"/>
                  </a:lnTo>
                  <a:lnTo>
                    <a:pt x="518" y="726"/>
                  </a:lnTo>
                  <a:lnTo>
                    <a:pt x="518" y="729"/>
                  </a:lnTo>
                  <a:lnTo>
                    <a:pt x="520" y="729"/>
                  </a:lnTo>
                  <a:lnTo>
                    <a:pt x="520" y="731"/>
                  </a:lnTo>
                  <a:lnTo>
                    <a:pt x="520" y="731"/>
                  </a:lnTo>
                  <a:lnTo>
                    <a:pt x="518" y="731"/>
                  </a:lnTo>
                  <a:lnTo>
                    <a:pt x="518" y="731"/>
                  </a:lnTo>
                  <a:lnTo>
                    <a:pt x="520" y="733"/>
                  </a:lnTo>
                  <a:lnTo>
                    <a:pt x="520" y="736"/>
                  </a:lnTo>
                  <a:lnTo>
                    <a:pt x="520" y="738"/>
                  </a:lnTo>
                  <a:lnTo>
                    <a:pt x="520" y="740"/>
                  </a:lnTo>
                  <a:lnTo>
                    <a:pt x="520" y="743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8"/>
                  </a:lnTo>
                  <a:lnTo>
                    <a:pt x="518" y="752"/>
                  </a:lnTo>
                  <a:lnTo>
                    <a:pt x="518" y="755"/>
                  </a:lnTo>
                  <a:lnTo>
                    <a:pt x="518" y="755"/>
                  </a:lnTo>
                  <a:lnTo>
                    <a:pt x="518" y="757"/>
                  </a:lnTo>
                  <a:lnTo>
                    <a:pt x="516" y="759"/>
                  </a:lnTo>
                  <a:lnTo>
                    <a:pt x="516" y="762"/>
                  </a:lnTo>
                  <a:lnTo>
                    <a:pt x="516" y="766"/>
                  </a:lnTo>
                  <a:lnTo>
                    <a:pt x="516" y="771"/>
                  </a:lnTo>
                  <a:lnTo>
                    <a:pt x="516" y="776"/>
                  </a:lnTo>
                  <a:lnTo>
                    <a:pt x="516" y="778"/>
                  </a:lnTo>
                  <a:lnTo>
                    <a:pt x="516" y="781"/>
                  </a:lnTo>
                  <a:lnTo>
                    <a:pt x="513" y="785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6" y="790"/>
                  </a:lnTo>
                  <a:lnTo>
                    <a:pt x="516" y="792"/>
                  </a:lnTo>
                  <a:lnTo>
                    <a:pt x="516" y="797"/>
                  </a:lnTo>
                  <a:lnTo>
                    <a:pt x="516" y="800"/>
                  </a:lnTo>
                  <a:lnTo>
                    <a:pt x="518" y="802"/>
                  </a:lnTo>
                  <a:lnTo>
                    <a:pt x="520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9"/>
                  </a:lnTo>
                  <a:lnTo>
                    <a:pt x="525" y="809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30" y="814"/>
                  </a:lnTo>
                  <a:lnTo>
                    <a:pt x="530" y="814"/>
                  </a:lnTo>
                  <a:lnTo>
                    <a:pt x="532" y="816"/>
                  </a:lnTo>
                  <a:lnTo>
                    <a:pt x="532" y="816"/>
                  </a:lnTo>
                  <a:lnTo>
                    <a:pt x="532" y="819"/>
                  </a:lnTo>
                  <a:lnTo>
                    <a:pt x="535" y="821"/>
                  </a:lnTo>
                  <a:lnTo>
                    <a:pt x="535" y="823"/>
                  </a:lnTo>
                  <a:lnTo>
                    <a:pt x="535" y="826"/>
                  </a:lnTo>
                  <a:lnTo>
                    <a:pt x="535" y="826"/>
                  </a:lnTo>
                  <a:lnTo>
                    <a:pt x="535" y="828"/>
                  </a:lnTo>
                  <a:lnTo>
                    <a:pt x="537" y="830"/>
                  </a:lnTo>
                  <a:lnTo>
                    <a:pt x="537" y="833"/>
                  </a:lnTo>
                  <a:lnTo>
                    <a:pt x="539" y="835"/>
                  </a:lnTo>
                  <a:lnTo>
                    <a:pt x="539" y="837"/>
                  </a:lnTo>
                  <a:lnTo>
                    <a:pt x="539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2"/>
                  </a:lnTo>
                  <a:lnTo>
                    <a:pt x="542" y="842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39" y="847"/>
                  </a:lnTo>
                  <a:lnTo>
                    <a:pt x="539" y="847"/>
                  </a:lnTo>
                  <a:lnTo>
                    <a:pt x="539" y="849"/>
                  </a:lnTo>
                  <a:lnTo>
                    <a:pt x="539" y="849"/>
                  </a:lnTo>
                  <a:lnTo>
                    <a:pt x="542" y="849"/>
                  </a:lnTo>
                  <a:lnTo>
                    <a:pt x="542" y="852"/>
                  </a:lnTo>
                  <a:lnTo>
                    <a:pt x="542" y="854"/>
                  </a:lnTo>
                  <a:lnTo>
                    <a:pt x="542" y="854"/>
                  </a:lnTo>
                  <a:lnTo>
                    <a:pt x="542" y="856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39" y="861"/>
                  </a:lnTo>
                  <a:lnTo>
                    <a:pt x="539" y="863"/>
                  </a:lnTo>
                  <a:lnTo>
                    <a:pt x="537" y="863"/>
                  </a:lnTo>
                  <a:lnTo>
                    <a:pt x="535" y="863"/>
                  </a:lnTo>
                  <a:lnTo>
                    <a:pt x="535" y="866"/>
                  </a:lnTo>
                  <a:lnTo>
                    <a:pt x="532" y="866"/>
                  </a:lnTo>
                  <a:lnTo>
                    <a:pt x="532" y="868"/>
                  </a:lnTo>
                  <a:lnTo>
                    <a:pt x="535" y="868"/>
                  </a:lnTo>
                  <a:lnTo>
                    <a:pt x="535" y="873"/>
                  </a:lnTo>
                  <a:lnTo>
                    <a:pt x="535" y="873"/>
                  </a:lnTo>
                  <a:lnTo>
                    <a:pt x="535" y="875"/>
                  </a:lnTo>
                  <a:lnTo>
                    <a:pt x="535" y="875"/>
                  </a:lnTo>
                  <a:lnTo>
                    <a:pt x="537" y="875"/>
                  </a:lnTo>
                  <a:lnTo>
                    <a:pt x="537" y="875"/>
                  </a:lnTo>
                  <a:lnTo>
                    <a:pt x="537" y="878"/>
                  </a:lnTo>
                  <a:lnTo>
                    <a:pt x="537" y="878"/>
                  </a:lnTo>
                  <a:lnTo>
                    <a:pt x="537" y="882"/>
                  </a:lnTo>
                  <a:lnTo>
                    <a:pt x="537" y="885"/>
                  </a:lnTo>
                  <a:lnTo>
                    <a:pt x="537" y="887"/>
                  </a:lnTo>
                  <a:lnTo>
                    <a:pt x="539" y="887"/>
                  </a:lnTo>
                  <a:lnTo>
                    <a:pt x="539" y="887"/>
                  </a:lnTo>
                  <a:lnTo>
                    <a:pt x="542" y="885"/>
                  </a:lnTo>
                  <a:lnTo>
                    <a:pt x="542" y="885"/>
                  </a:lnTo>
                  <a:lnTo>
                    <a:pt x="549" y="882"/>
                  </a:lnTo>
                  <a:lnTo>
                    <a:pt x="549" y="880"/>
                  </a:lnTo>
                  <a:lnTo>
                    <a:pt x="551" y="878"/>
                  </a:lnTo>
                  <a:lnTo>
                    <a:pt x="554" y="878"/>
                  </a:lnTo>
                  <a:lnTo>
                    <a:pt x="556" y="878"/>
                  </a:lnTo>
                  <a:lnTo>
                    <a:pt x="558" y="880"/>
                  </a:lnTo>
                  <a:lnTo>
                    <a:pt x="561" y="880"/>
                  </a:lnTo>
                  <a:lnTo>
                    <a:pt x="563" y="880"/>
                  </a:lnTo>
                  <a:lnTo>
                    <a:pt x="565" y="880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68" y="878"/>
                  </a:lnTo>
                  <a:lnTo>
                    <a:pt x="570" y="878"/>
                  </a:lnTo>
                  <a:lnTo>
                    <a:pt x="570" y="878"/>
                  </a:lnTo>
                  <a:lnTo>
                    <a:pt x="572" y="880"/>
                  </a:lnTo>
                  <a:lnTo>
                    <a:pt x="575" y="880"/>
                  </a:lnTo>
                  <a:lnTo>
                    <a:pt x="577" y="880"/>
                  </a:lnTo>
                  <a:lnTo>
                    <a:pt x="580" y="880"/>
                  </a:lnTo>
                  <a:lnTo>
                    <a:pt x="584" y="880"/>
                  </a:lnTo>
                  <a:lnTo>
                    <a:pt x="589" y="878"/>
                  </a:lnTo>
                  <a:lnTo>
                    <a:pt x="594" y="875"/>
                  </a:lnTo>
                  <a:lnTo>
                    <a:pt x="599" y="873"/>
                  </a:lnTo>
                  <a:lnTo>
                    <a:pt x="601" y="873"/>
                  </a:lnTo>
                  <a:lnTo>
                    <a:pt x="603" y="873"/>
                  </a:lnTo>
                  <a:lnTo>
                    <a:pt x="603" y="873"/>
                  </a:lnTo>
                  <a:lnTo>
                    <a:pt x="608" y="873"/>
                  </a:lnTo>
                  <a:lnTo>
                    <a:pt x="613" y="875"/>
                  </a:lnTo>
                  <a:lnTo>
                    <a:pt x="613" y="875"/>
                  </a:lnTo>
                  <a:lnTo>
                    <a:pt x="615" y="875"/>
                  </a:lnTo>
                  <a:lnTo>
                    <a:pt x="617" y="875"/>
                  </a:lnTo>
                  <a:lnTo>
                    <a:pt x="620" y="875"/>
                  </a:lnTo>
                  <a:lnTo>
                    <a:pt x="622" y="875"/>
                  </a:lnTo>
                  <a:lnTo>
                    <a:pt x="625" y="875"/>
                  </a:lnTo>
                  <a:lnTo>
                    <a:pt x="625" y="875"/>
                  </a:lnTo>
                  <a:lnTo>
                    <a:pt x="625" y="873"/>
                  </a:lnTo>
                  <a:lnTo>
                    <a:pt x="625" y="873"/>
                  </a:lnTo>
                  <a:lnTo>
                    <a:pt x="627" y="873"/>
                  </a:lnTo>
                  <a:lnTo>
                    <a:pt x="627" y="873"/>
                  </a:lnTo>
                  <a:lnTo>
                    <a:pt x="627" y="871"/>
                  </a:lnTo>
                  <a:lnTo>
                    <a:pt x="627" y="871"/>
                  </a:lnTo>
                  <a:lnTo>
                    <a:pt x="627" y="868"/>
                  </a:lnTo>
                  <a:lnTo>
                    <a:pt x="629" y="868"/>
                  </a:lnTo>
                  <a:lnTo>
                    <a:pt x="629" y="868"/>
                  </a:lnTo>
                  <a:lnTo>
                    <a:pt x="632" y="868"/>
                  </a:lnTo>
                  <a:lnTo>
                    <a:pt x="634" y="868"/>
                  </a:lnTo>
                  <a:lnTo>
                    <a:pt x="636" y="868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9" y="875"/>
                  </a:lnTo>
                  <a:lnTo>
                    <a:pt x="636" y="875"/>
                  </a:lnTo>
                  <a:lnTo>
                    <a:pt x="639" y="878"/>
                  </a:lnTo>
                  <a:lnTo>
                    <a:pt x="639" y="878"/>
                  </a:lnTo>
                  <a:lnTo>
                    <a:pt x="641" y="875"/>
                  </a:lnTo>
                  <a:lnTo>
                    <a:pt x="641" y="875"/>
                  </a:lnTo>
                  <a:lnTo>
                    <a:pt x="643" y="878"/>
                  </a:lnTo>
                  <a:lnTo>
                    <a:pt x="643" y="878"/>
                  </a:lnTo>
                  <a:lnTo>
                    <a:pt x="646" y="878"/>
                  </a:lnTo>
                  <a:lnTo>
                    <a:pt x="646" y="878"/>
                  </a:lnTo>
                  <a:lnTo>
                    <a:pt x="648" y="878"/>
                  </a:lnTo>
                  <a:lnTo>
                    <a:pt x="651" y="878"/>
                  </a:lnTo>
                  <a:lnTo>
                    <a:pt x="651" y="880"/>
                  </a:lnTo>
                  <a:lnTo>
                    <a:pt x="651" y="880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5"/>
                  </a:lnTo>
                  <a:lnTo>
                    <a:pt x="653" y="885"/>
                  </a:lnTo>
                  <a:lnTo>
                    <a:pt x="653" y="885"/>
                  </a:lnTo>
                  <a:lnTo>
                    <a:pt x="653" y="887"/>
                  </a:lnTo>
                  <a:lnTo>
                    <a:pt x="653" y="887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1" y="894"/>
                  </a:lnTo>
                  <a:lnTo>
                    <a:pt x="651" y="894"/>
                  </a:lnTo>
                  <a:lnTo>
                    <a:pt x="648" y="894"/>
                  </a:lnTo>
                  <a:lnTo>
                    <a:pt x="646" y="894"/>
                  </a:lnTo>
                  <a:lnTo>
                    <a:pt x="646" y="897"/>
                  </a:lnTo>
                  <a:lnTo>
                    <a:pt x="648" y="897"/>
                  </a:lnTo>
                  <a:lnTo>
                    <a:pt x="651" y="897"/>
                  </a:lnTo>
                  <a:lnTo>
                    <a:pt x="651" y="897"/>
                  </a:lnTo>
                  <a:lnTo>
                    <a:pt x="653" y="897"/>
                  </a:lnTo>
                  <a:lnTo>
                    <a:pt x="653" y="899"/>
                  </a:lnTo>
                  <a:lnTo>
                    <a:pt x="655" y="899"/>
                  </a:lnTo>
                  <a:lnTo>
                    <a:pt x="655" y="899"/>
                  </a:lnTo>
                  <a:lnTo>
                    <a:pt x="658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2" y="899"/>
                  </a:lnTo>
                  <a:lnTo>
                    <a:pt x="662" y="899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5" y="897"/>
                  </a:lnTo>
                  <a:lnTo>
                    <a:pt x="665" y="894"/>
                  </a:lnTo>
                  <a:lnTo>
                    <a:pt x="665" y="894"/>
                  </a:lnTo>
                  <a:lnTo>
                    <a:pt x="667" y="894"/>
                  </a:lnTo>
                  <a:lnTo>
                    <a:pt x="667" y="892"/>
                  </a:lnTo>
                  <a:lnTo>
                    <a:pt x="669" y="892"/>
                  </a:lnTo>
                  <a:lnTo>
                    <a:pt x="674" y="892"/>
                  </a:lnTo>
                  <a:lnTo>
                    <a:pt x="677" y="892"/>
                  </a:lnTo>
                  <a:lnTo>
                    <a:pt x="679" y="890"/>
                  </a:lnTo>
                  <a:lnTo>
                    <a:pt x="681" y="890"/>
                  </a:lnTo>
                  <a:lnTo>
                    <a:pt x="684" y="890"/>
                  </a:lnTo>
                  <a:lnTo>
                    <a:pt x="691" y="890"/>
                  </a:lnTo>
                  <a:lnTo>
                    <a:pt x="696" y="887"/>
                  </a:lnTo>
                  <a:lnTo>
                    <a:pt x="700" y="885"/>
                  </a:lnTo>
                  <a:lnTo>
                    <a:pt x="700" y="885"/>
                  </a:lnTo>
                  <a:lnTo>
                    <a:pt x="703" y="885"/>
                  </a:lnTo>
                  <a:lnTo>
                    <a:pt x="703" y="887"/>
                  </a:lnTo>
                  <a:lnTo>
                    <a:pt x="703" y="887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0" y="890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7"/>
                  </a:lnTo>
                  <a:lnTo>
                    <a:pt x="700" y="897"/>
                  </a:lnTo>
                  <a:lnTo>
                    <a:pt x="700" y="899"/>
                  </a:lnTo>
                  <a:lnTo>
                    <a:pt x="703" y="899"/>
                  </a:lnTo>
                  <a:lnTo>
                    <a:pt x="703" y="901"/>
                  </a:lnTo>
                  <a:lnTo>
                    <a:pt x="700" y="901"/>
                  </a:lnTo>
                  <a:lnTo>
                    <a:pt x="700" y="901"/>
                  </a:lnTo>
                  <a:lnTo>
                    <a:pt x="700" y="904"/>
                  </a:lnTo>
                  <a:lnTo>
                    <a:pt x="700" y="904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5" y="908"/>
                  </a:lnTo>
                  <a:lnTo>
                    <a:pt x="705" y="908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7" y="911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6"/>
                  </a:lnTo>
                  <a:lnTo>
                    <a:pt x="710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3"/>
                  </a:lnTo>
                  <a:lnTo>
                    <a:pt x="714" y="913"/>
                  </a:lnTo>
                  <a:lnTo>
                    <a:pt x="717" y="913"/>
                  </a:lnTo>
                  <a:lnTo>
                    <a:pt x="719" y="916"/>
                  </a:lnTo>
                  <a:lnTo>
                    <a:pt x="722" y="916"/>
                  </a:lnTo>
                  <a:lnTo>
                    <a:pt x="724" y="918"/>
                  </a:lnTo>
                  <a:lnTo>
                    <a:pt x="724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3" y="920"/>
                  </a:lnTo>
                  <a:lnTo>
                    <a:pt x="736" y="920"/>
                  </a:lnTo>
                  <a:lnTo>
                    <a:pt x="736" y="920"/>
                  </a:lnTo>
                  <a:lnTo>
                    <a:pt x="736" y="923"/>
                  </a:lnTo>
                  <a:lnTo>
                    <a:pt x="738" y="923"/>
                  </a:lnTo>
                  <a:lnTo>
                    <a:pt x="738" y="923"/>
                  </a:lnTo>
                  <a:lnTo>
                    <a:pt x="748" y="923"/>
                  </a:lnTo>
                  <a:lnTo>
                    <a:pt x="748" y="925"/>
                  </a:lnTo>
                  <a:lnTo>
                    <a:pt x="750" y="925"/>
                  </a:lnTo>
                  <a:lnTo>
                    <a:pt x="750" y="925"/>
                  </a:lnTo>
                  <a:lnTo>
                    <a:pt x="752" y="925"/>
                  </a:lnTo>
                  <a:lnTo>
                    <a:pt x="752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7" y="925"/>
                  </a:lnTo>
                  <a:lnTo>
                    <a:pt x="759" y="925"/>
                  </a:lnTo>
                  <a:lnTo>
                    <a:pt x="759" y="925"/>
                  </a:lnTo>
                  <a:lnTo>
                    <a:pt x="762" y="925"/>
                  </a:lnTo>
                  <a:lnTo>
                    <a:pt x="762" y="925"/>
                  </a:lnTo>
                  <a:lnTo>
                    <a:pt x="764" y="925"/>
                  </a:lnTo>
                  <a:lnTo>
                    <a:pt x="764" y="927"/>
                  </a:lnTo>
                  <a:lnTo>
                    <a:pt x="767" y="927"/>
                  </a:lnTo>
                  <a:lnTo>
                    <a:pt x="771" y="927"/>
                  </a:lnTo>
                  <a:lnTo>
                    <a:pt x="774" y="927"/>
                  </a:lnTo>
                  <a:lnTo>
                    <a:pt x="774" y="927"/>
                  </a:lnTo>
                  <a:lnTo>
                    <a:pt x="774" y="930"/>
                  </a:lnTo>
                  <a:lnTo>
                    <a:pt x="776" y="930"/>
                  </a:lnTo>
                  <a:lnTo>
                    <a:pt x="776" y="930"/>
                  </a:lnTo>
                  <a:lnTo>
                    <a:pt x="778" y="930"/>
                  </a:lnTo>
                  <a:lnTo>
                    <a:pt x="778" y="927"/>
                  </a:lnTo>
                  <a:lnTo>
                    <a:pt x="778" y="927"/>
                  </a:lnTo>
                  <a:lnTo>
                    <a:pt x="781" y="927"/>
                  </a:lnTo>
                  <a:lnTo>
                    <a:pt x="783" y="927"/>
                  </a:lnTo>
                  <a:lnTo>
                    <a:pt x="785" y="927"/>
                  </a:lnTo>
                  <a:lnTo>
                    <a:pt x="788" y="925"/>
                  </a:lnTo>
                  <a:lnTo>
                    <a:pt x="788" y="923"/>
                  </a:lnTo>
                  <a:lnTo>
                    <a:pt x="790" y="923"/>
                  </a:lnTo>
                  <a:lnTo>
                    <a:pt x="790" y="918"/>
                  </a:lnTo>
                  <a:lnTo>
                    <a:pt x="790" y="916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1"/>
                  </a:lnTo>
                  <a:lnTo>
                    <a:pt x="793" y="908"/>
                  </a:lnTo>
                  <a:lnTo>
                    <a:pt x="793" y="908"/>
                  </a:lnTo>
                  <a:lnTo>
                    <a:pt x="793" y="906"/>
                  </a:lnTo>
                  <a:lnTo>
                    <a:pt x="793" y="906"/>
                  </a:lnTo>
                  <a:lnTo>
                    <a:pt x="795" y="906"/>
                  </a:lnTo>
                  <a:lnTo>
                    <a:pt x="795" y="906"/>
                  </a:lnTo>
                  <a:lnTo>
                    <a:pt x="797" y="906"/>
                  </a:lnTo>
                  <a:lnTo>
                    <a:pt x="800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1"/>
                  </a:lnTo>
                  <a:lnTo>
                    <a:pt x="802" y="913"/>
                  </a:lnTo>
                  <a:lnTo>
                    <a:pt x="804" y="918"/>
                  </a:lnTo>
                  <a:lnTo>
                    <a:pt x="814" y="925"/>
                  </a:lnTo>
                  <a:lnTo>
                    <a:pt x="816" y="930"/>
                  </a:lnTo>
                  <a:lnTo>
                    <a:pt x="816" y="932"/>
                  </a:lnTo>
                  <a:lnTo>
                    <a:pt x="819" y="939"/>
                  </a:lnTo>
                  <a:lnTo>
                    <a:pt x="821" y="939"/>
                  </a:lnTo>
                  <a:lnTo>
                    <a:pt x="823" y="942"/>
                  </a:lnTo>
                  <a:lnTo>
                    <a:pt x="823" y="942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30" y="946"/>
                  </a:lnTo>
                  <a:lnTo>
                    <a:pt x="833" y="946"/>
                  </a:lnTo>
                  <a:lnTo>
                    <a:pt x="833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7" y="944"/>
                  </a:lnTo>
                  <a:lnTo>
                    <a:pt x="837" y="944"/>
                  </a:lnTo>
                  <a:lnTo>
                    <a:pt x="842" y="946"/>
                  </a:lnTo>
                  <a:lnTo>
                    <a:pt x="842" y="946"/>
                  </a:lnTo>
                  <a:lnTo>
                    <a:pt x="842" y="949"/>
                  </a:lnTo>
                  <a:lnTo>
                    <a:pt x="842" y="949"/>
                  </a:lnTo>
                  <a:lnTo>
                    <a:pt x="845" y="949"/>
                  </a:lnTo>
                  <a:lnTo>
                    <a:pt x="845" y="949"/>
                  </a:lnTo>
                  <a:lnTo>
                    <a:pt x="847" y="949"/>
                  </a:lnTo>
                  <a:lnTo>
                    <a:pt x="849" y="949"/>
                  </a:lnTo>
                  <a:lnTo>
                    <a:pt x="849" y="949"/>
                  </a:lnTo>
                  <a:lnTo>
                    <a:pt x="849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6" y="951"/>
                  </a:lnTo>
                  <a:lnTo>
                    <a:pt x="856" y="951"/>
                  </a:lnTo>
                  <a:lnTo>
                    <a:pt x="859" y="953"/>
                  </a:lnTo>
                  <a:lnTo>
                    <a:pt x="859" y="953"/>
                  </a:lnTo>
                  <a:lnTo>
                    <a:pt x="861" y="953"/>
                  </a:lnTo>
                  <a:lnTo>
                    <a:pt x="861" y="953"/>
                  </a:lnTo>
                  <a:lnTo>
                    <a:pt x="864" y="953"/>
                  </a:lnTo>
                  <a:lnTo>
                    <a:pt x="864" y="953"/>
                  </a:lnTo>
                  <a:lnTo>
                    <a:pt x="868" y="958"/>
                  </a:lnTo>
                  <a:lnTo>
                    <a:pt x="868" y="958"/>
                  </a:lnTo>
                  <a:lnTo>
                    <a:pt x="871" y="961"/>
                  </a:lnTo>
                  <a:lnTo>
                    <a:pt x="871" y="963"/>
                  </a:lnTo>
                  <a:lnTo>
                    <a:pt x="873" y="965"/>
                  </a:lnTo>
                  <a:lnTo>
                    <a:pt x="873" y="965"/>
                  </a:lnTo>
                  <a:lnTo>
                    <a:pt x="873" y="968"/>
                  </a:lnTo>
                  <a:lnTo>
                    <a:pt x="873" y="968"/>
                  </a:lnTo>
                  <a:lnTo>
                    <a:pt x="871" y="968"/>
                  </a:lnTo>
                  <a:lnTo>
                    <a:pt x="871" y="970"/>
                  </a:lnTo>
                  <a:lnTo>
                    <a:pt x="871" y="970"/>
                  </a:lnTo>
                  <a:lnTo>
                    <a:pt x="873" y="972"/>
                  </a:lnTo>
                  <a:lnTo>
                    <a:pt x="873" y="972"/>
                  </a:lnTo>
                  <a:lnTo>
                    <a:pt x="873" y="975"/>
                  </a:lnTo>
                  <a:lnTo>
                    <a:pt x="873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8" y="977"/>
                  </a:lnTo>
                  <a:lnTo>
                    <a:pt x="878" y="975"/>
                  </a:lnTo>
                  <a:lnTo>
                    <a:pt x="878" y="975"/>
                  </a:lnTo>
                  <a:lnTo>
                    <a:pt x="880" y="975"/>
                  </a:lnTo>
                  <a:lnTo>
                    <a:pt x="882" y="977"/>
                  </a:lnTo>
                  <a:lnTo>
                    <a:pt x="887" y="982"/>
                  </a:lnTo>
                  <a:lnTo>
                    <a:pt x="887" y="982"/>
                  </a:lnTo>
                  <a:lnTo>
                    <a:pt x="887" y="984"/>
                  </a:lnTo>
                  <a:lnTo>
                    <a:pt x="890" y="984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4" y="991"/>
                  </a:lnTo>
                  <a:lnTo>
                    <a:pt x="894" y="1001"/>
                  </a:lnTo>
                  <a:lnTo>
                    <a:pt x="897" y="1003"/>
                  </a:lnTo>
                  <a:lnTo>
                    <a:pt x="897" y="1003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4" y="1003"/>
                  </a:lnTo>
                  <a:lnTo>
                    <a:pt x="906" y="1003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6" y="1003"/>
                  </a:lnTo>
                  <a:lnTo>
                    <a:pt x="923" y="998"/>
                  </a:lnTo>
                  <a:lnTo>
                    <a:pt x="923" y="998"/>
                  </a:lnTo>
                  <a:lnTo>
                    <a:pt x="927" y="996"/>
                  </a:lnTo>
                  <a:lnTo>
                    <a:pt x="927" y="996"/>
                  </a:lnTo>
                  <a:lnTo>
                    <a:pt x="930" y="996"/>
                  </a:lnTo>
                  <a:lnTo>
                    <a:pt x="930" y="996"/>
                  </a:lnTo>
                  <a:lnTo>
                    <a:pt x="932" y="996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0" y="1003"/>
                  </a:lnTo>
                  <a:lnTo>
                    <a:pt x="930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8"/>
                  </a:lnTo>
                  <a:lnTo>
                    <a:pt x="935" y="1008"/>
                  </a:lnTo>
                  <a:lnTo>
                    <a:pt x="937" y="1008"/>
                  </a:lnTo>
                  <a:lnTo>
                    <a:pt x="939" y="1008"/>
                  </a:lnTo>
                  <a:lnTo>
                    <a:pt x="939" y="1008"/>
                  </a:lnTo>
                  <a:lnTo>
                    <a:pt x="942" y="1005"/>
                  </a:lnTo>
                  <a:lnTo>
                    <a:pt x="942" y="1001"/>
                  </a:lnTo>
                  <a:lnTo>
                    <a:pt x="942" y="991"/>
                  </a:lnTo>
                  <a:lnTo>
                    <a:pt x="942" y="984"/>
                  </a:lnTo>
                  <a:lnTo>
                    <a:pt x="942" y="977"/>
                  </a:lnTo>
                  <a:lnTo>
                    <a:pt x="942" y="968"/>
                  </a:lnTo>
                  <a:lnTo>
                    <a:pt x="942" y="958"/>
                  </a:lnTo>
                  <a:lnTo>
                    <a:pt x="942" y="949"/>
                  </a:lnTo>
                  <a:lnTo>
                    <a:pt x="942" y="944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39" y="937"/>
                  </a:lnTo>
                  <a:lnTo>
                    <a:pt x="937" y="937"/>
                  </a:lnTo>
                  <a:lnTo>
                    <a:pt x="937" y="939"/>
                  </a:lnTo>
                  <a:lnTo>
                    <a:pt x="932" y="939"/>
                  </a:lnTo>
                  <a:lnTo>
                    <a:pt x="932" y="942"/>
                  </a:lnTo>
                  <a:lnTo>
                    <a:pt x="932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27" y="939"/>
                  </a:lnTo>
                  <a:lnTo>
                    <a:pt x="927" y="942"/>
                  </a:lnTo>
                  <a:lnTo>
                    <a:pt x="925" y="942"/>
                  </a:lnTo>
                  <a:lnTo>
                    <a:pt x="925" y="942"/>
                  </a:lnTo>
                  <a:lnTo>
                    <a:pt x="923" y="942"/>
                  </a:lnTo>
                  <a:lnTo>
                    <a:pt x="923" y="944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0" y="951"/>
                  </a:lnTo>
                  <a:lnTo>
                    <a:pt x="918" y="951"/>
                  </a:lnTo>
                  <a:lnTo>
                    <a:pt x="918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3" y="951"/>
                  </a:lnTo>
                  <a:lnTo>
                    <a:pt x="913" y="951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08" y="949"/>
                  </a:lnTo>
                  <a:lnTo>
                    <a:pt x="906" y="949"/>
                  </a:lnTo>
                  <a:lnTo>
                    <a:pt x="906" y="949"/>
                  </a:lnTo>
                  <a:lnTo>
                    <a:pt x="904" y="951"/>
                  </a:lnTo>
                  <a:lnTo>
                    <a:pt x="904" y="949"/>
                  </a:lnTo>
                  <a:lnTo>
                    <a:pt x="904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899" y="949"/>
                  </a:lnTo>
                  <a:lnTo>
                    <a:pt x="899" y="949"/>
                  </a:lnTo>
                  <a:lnTo>
                    <a:pt x="897" y="939"/>
                  </a:lnTo>
                  <a:lnTo>
                    <a:pt x="894" y="939"/>
                  </a:lnTo>
                  <a:lnTo>
                    <a:pt x="892" y="937"/>
                  </a:lnTo>
                  <a:lnTo>
                    <a:pt x="890" y="937"/>
                  </a:lnTo>
                  <a:lnTo>
                    <a:pt x="890" y="934"/>
                  </a:lnTo>
                  <a:lnTo>
                    <a:pt x="890" y="934"/>
                  </a:lnTo>
                  <a:lnTo>
                    <a:pt x="890" y="932"/>
                  </a:lnTo>
                  <a:lnTo>
                    <a:pt x="887" y="932"/>
                  </a:lnTo>
                  <a:lnTo>
                    <a:pt x="887" y="932"/>
                  </a:lnTo>
                  <a:lnTo>
                    <a:pt x="885" y="930"/>
                  </a:lnTo>
                  <a:lnTo>
                    <a:pt x="885" y="930"/>
                  </a:lnTo>
                  <a:lnTo>
                    <a:pt x="885" y="927"/>
                  </a:lnTo>
                  <a:lnTo>
                    <a:pt x="885" y="927"/>
                  </a:lnTo>
                  <a:lnTo>
                    <a:pt x="882" y="927"/>
                  </a:lnTo>
                  <a:lnTo>
                    <a:pt x="882" y="927"/>
                  </a:lnTo>
                  <a:lnTo>
                    <a:pt x="880" y="927"/>
                  </a:lnTo>
                  <a:lnTo>
                    <a:pt x="878" y="925"/>
                  </a:lnTo>
                  <a:lnTo>
                    <a:pt x="878" y="925"/>
                  </a:lnTo>
                  <a:lnTo>
                    <a:pt x="878" y="923"/>
                  </a:lnTo>
                  <a:lnTo>
                    <a:pt x="875" y="925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3" y="923"/>
                  </a:lnTo>
                  <a:lnTo>
                    <a:pt x="873" y="923"/>
                  </a:lnTo>
                  <a:lnTo>
                    <a:pt x="873" y="920"/>
                  </a:lnTo>
                  <a:lnTo>
                    <a:pt x="873" y="923"/>
                  </a:lnTo>
                  <a:lnTo>
                    <a:pt x="871" y="920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68" y="918"/>
                  </a:lnTo>
                  <a:lnTo>
                    <a:pt x="868" y="913"/>
                  </a:lnTo>
                  <a:lnTo>
                    <a:pt x="868" y="913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6" y="908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899"/>
                  </a:lnTo>
                  <a:lnTo>
                    <a:pt x="864" y="899"/>
                  </a:lnTo>
                  <a:lnTo>
                    <a:pt x="866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2"/>
                  </a:lnTo>
                  <a:lnTo>
                    <a:pt x="868" y="890"/>
                  </a:lnTo>
                  <a:lnTo>
                    <a:pt x="868" y="890"/>
                  </a:lnTo>
                  <a:lnTo>
                    <a:pt x="871" y="890"/>
                  </a:lnTo>
                  <a:lnTo>
                    <a:pt x="871" y="887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0"/>
                  </a:lnTo>
                  <a:lnTo>
                    <a:pt x="871" y="878"/>
                  </a:lnTo>
                  <a:lnTo>
                    <a:pt x="871" y="878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1"/>
                  </a:lnTo>
                  <a:lnTo>
                    <a:pt x="873" y="871"/>
                  </a:lnTo>
                  <a:lnTo>
                    <a:pt x="875" y="871"/>
                  </a:lnTo>
                  <a:lnTo>
                    <a:pt x="875" y="868"/>
                  </a:lnTo>
                  <a:lnTo>
                    <a:pt x="875" y="866"/>
                  </a:lnTo>
                  <a:lnTo>
                    <a:pt x="875" y="866"/>
                  </a:lnTo>
                  <a:lnTo>
                    <a:pt x="875" y="863"/>
                  </a:lnTo>
                  <a:lnTo>
                    <a:pt x="875" y="863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59"/>
                  </a:lnTo>
                  <a:lnTo>
                    <a:pt x="878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4"/>
                  </a:lnTo>
                  <a:lnTo>
                    <a:pt x="880" y="854"/>
                  </a:lnTo>
                  <a:lnTo>
                    <a:pt x="880" y="854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49"/>
                  </a:lnTo>
                  <a:lnTo>
                    <a:pt x="880" y="849"/>
                  </a:lnTo>
                  <a:lnTo>
                    <a:pt x="880" y="847"/>
                  </a:lnTo>
                  <a:lnTo>
                    <a:pt x="880" y="847"/>
                  </a:lnTo>
                  <a:lnTo>
                    <a:pt x="878" y="847"/>
                  </a:lnTo>
                  <a:lnTo>
                    <a:pt x="880" y="847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8" y="840"/>
                  </a:lnTo>
                  <a:lnTo>
                    <a:pt x="878" y="840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3"/>
                  </a:lnTo>
                  <a:lnTo>
                    <a:pt x="875" y="833"/>
                  </a:lnTo>
                  <a:lnTo>
                    <a:pt x="875" y="830"/>
                  </a:lnTo>
                  <a:lnTo>
                    <a:pt x="878" y="830"/>
                  </a:lnTo>
                  <a:lnTo>
                    <a:pt x="878" y="828"/>
                  </a:lnTo>
                  <a:lnTo>
                    <a:pt x="878" y="826"/>
                  </a:lnTo>
                  <a:lnTo>
                    <a:pt x="878" y="821"/>
                  </a:lnTo>
                  <a:lnTo>
                    <a:pt x="878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0" y="811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78" y="804"/>
                  </a:lnTo>
                  <a:lnTo>
                    <a:pt x="878" y="804"/>
                  </a:lnTo>
                  <a:lnTo>
                    <a:pt x="878" y="802"/>
                  </a:lnTo>
                  <a:lnTo>
                    <a:pt x="878" y="802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5" y="797"/>
                  </a:lnTo>
                  <a:lnTo>
                    <a:pt x="875" y="797"/>
                  </a:lnTo>
                  <a:lnTo>
                    <a:pt x="878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88"/>
                  </a:lnTo>
                  <a:lnTo>
                    <a:pt x="873" y="788"/>
                  </a:lnTo>
                  <a:lnTo>
                    <a:pt x="871" y="785"/>
                  </a:lnTo>
                  <a:lnTo>
                    <a:pt x="871" y="785"/>
                  </a:lnTo>
                  <a:lnTo>
                    <a:pt x="868" y="783"/>
                  </a:lnTo>
                  <a:lnTo>
                    <a:pt x="866" y="783"/>
                  </a:lnTo>
                  <a:lnTo>
                    <a:pt x="864" y="781"/>
                  </a:lnTo>
                  <a:lnTo>
                    <a:pt x="866" y="778"/>
                  </a:lnTo>
                  <a:lnTo>
                    <a:pt x="868" y="778"/>
                  </a:lnTo>
                  <a:lnTo>
                    <a:pt x="873" y="776"/>
                  </a:lnTo>
                  <a:lnTo>
                    <a:pt x="878" y="771"/>
                  </a:lnTo>
                  <a:lnTo>
                    <a:pt x="887" y="764"/>
                  </a:lnTo>
                  <a:lnTo>
                    <a:pt x="892" y="755"/>
                  </a:lnTo>
                  <a:lnTo>
                    <a:pt x="894" y="750"/>
                  </a:lnTo>
                  <a:lnTo>
                    <a:pt x="894" y="745"/>
                  </a:lnTo>
                  <a:lnTo>
                    <a:pt x="892" y="740"/>
                  </a:lnTo>
                  <a:lnTo>
                    <a:pt x="892" y="738"/>
                  </a:lnTo>
                  <a:lnTo>
                    <a:pt x="894" y="738"/>
                  </a:lnTo>
                  <a:lnTo>
                    <a:pt x="901" y="738"/>
                  </a:lnTo>
                  <a:lnTo>
                    <a:pt x="911" y="736"/>
                  </a:lnTo>
                  <a:lnTo>
                    <a:pt x="918" y="736"/>
                  </a:lnTo>
                  <a:lnTo>
                    <a:pt x="930" y="733"/>
                  </a:lnTo>
                  <a:lnTo>
                    <a:pt x="930" y="733"/>
                  </a:lnTo>
                  <a:lnTo>
                    <a:pt x="944" y="731"/>
                  </a:lnTo>
                  <a:lnTo>
                    <a:pt x="958" y="729"/>
                  </a:lnTo>
                  <a:lnTo>
                    <a:pt x="970" y="726"/>
                  </a:lnTo>
                  <a:lnTo>
                    <a:pt x="984" y="724"/>
                  </a:lnTo>
                  <a:lnTo>
                    <a:pt x="991" y="724"/>
                  </a:lnTo>
                  <a:lnTo>
                    <a:pt x="991" y="719"/>
                  </a:lnTo>
                  <a:lnTo>
                    <a:pt x="987" y="710"/>
                  </a:lnTo>
                  <a:lnTo>
                    <a:pt x="975" y="691"/>
                  </a:lnTo>
                  <a:lnTo>
                    <a:pt x="975" y="686"/>
                  </a:lnTo>
                  <a:lnTo>
                    <a:pt x="975" y="684"/>
                  </a:lnTo>
                  <a:lnTo>
                    <a:pt x="972" y="677"/>
                  </a:lnTo>
                  <a:lnTo>
                    <a:pt x="968" y="667"/>
                  </a:lnTo>
                  <a:lnTo>
                    <a:pt x="965" y="662"/>
                  </a:lnTo>
                  <a:lnTo>
                    <a:pt x="956" y="653"/>
                  </a:lnTo>
                  <a:lnTo>
                    <a:pt x="953" y="650"/>
                  </a:lnTo>
                  <a:lnTo>
                    <a:pt x="951" y="648"/>
                  </a:lnTo>
                  <a:lnTo>
                    <a:pt x="946" y="646"/>
                  </a:lnTo>
                  <a:lnTo>
                    <a:pt x="939" y="641"/>
                  </a:lnTo>
                  <a:lnTo>
                    <a:pt x="937" y="639"/>
                  </a:lnTo>
                  <a:lnTo>
                    <a:pt x="935" y="636"/>
                  </a:lnTo>
                  <a:lnTo>
                    <a:pt x="932" y="629"/>
                  </a:lnTo>
                  <a:lnTo>
                    <a:pt x="930" y="624"/>
                  </a:lnTo>
                  <a:lnTo>
                    <a:pt x="927" y="622"/>
                  </a:lnTo>
                  <a:lnTo>
                    <a:pt x="927" y="620"/>
                  </a:lnTo>
                  <a:lnTo>
                    <a:pt x="925" y="615"/>
                  </a:lnTo>
                  <a:lnTo>
                    <a:pt x="925" y="608"/>
                  </a:lnTo>
                  <a:lnTo>
                    <a:pt x="925" y="606"/>
                  </a:lnTo>
                  <a:lnTo>
                    <a:pt x="925" y="603"/>
                  </a:lnTo>
                  <a:lnTo>
                    <a:pt x="930" y="596"/>
                  </a:lnTo>
                  <a:lnTo>
                    <a:pt x="930" y="594"/>
                  </a:lnTo>
                  <a:lnTo>
                    <a:pt x="932" y="589"/>
                  </a:lnTo>
                  <a:lnTo>
                    <a:pt x="930" y="587"/>
                  </a:lnTo>
                  <a:lnTo>
                    <a:pt x="925" y="572"/>
                  </a:lnTo>
                  <a:lnTo>
                    <a:pt x="923" y="565"/>
                  </a:lnTo>
                  <a:lnTo>
                    <a:pt x="918" y="558"/>
                  </a:lnTo>
                  <a:lnTo>
                    <a:pt x="918" y="553"/>
                  </a:lnTo>
                  <a:lnTo>
                    <a:pt x="918" y="553"/>
                  </a:lnTo>
                  <a:lnTo>
                    <a:pt x="916" y="549"/>
                  </a:lnTo>
                  <a:lnTo>
                    <a:pt x="916" y="544"/>
                  </a:lnTo>
                  <a:lnTo>
                    <a:pt x="918" y="539"/>
                  </a:lnTo>
                  <a:lnTo>
                    <a:pt x="920" y="530"/>
                  </a:lnTo>
                  <a:lnTo>
                    <a:pt x="920" y="525"/>
                  </a:lnTo>
                  <a:lnTo>
                    <a:pt x="920" y="523"/>
                  </a:lnTo>
                  <a:lnTo>
                    <a:pt x="920" y="523"/>
                  </a:lnTo>
                  <a:lnTo>
                    <a:pt x="918" y="511"/>
                  </a:lnTo>
                  <a:lnTo>
                    <a:pt x="918" y="508"/>
                  </a:lnTo>
                  <a:lnTo>
                    <a:pt x="916" y="504"/>
                  </a:lnTo>
                  <a:lnTo>
                    <a:pt x="913" y="499"/>
                  </a:lnTo>
                  <a:lnTo>
                    <a:pt x="911" y="497"/>
                  </a:lnTo>
                  <a:lnTo>
                    <a:pt x="911" y="494"/>
                  </a:lnTo>
                  <a:lnTo>
                    <a:pt x="911" y="494"/>
                  </a:lnTo>
                  <a:lnTo>
                    <a:pt x="908" y="487"/>
                  </a:lnTo>
                  <a:lnTo>
                    <a:pt x="911" y="485"/>
                  </a:lnTo>
                  <a:lnTo>
                    <a:pt x="911" y="482"/>
                  </a:lnTo>
                  <a:lnTo>
                    <a:pt x="911" y="478"/>
                  </a:lnTo>
                  <a:lnTo>
                    <a:pt x="908" y="464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59"/>
                  </a:lnTo>
                  <a:lnTo>
                    <a:pt x="911" y="459"/>
                  </a:lnTo>
                  <a:lnTo>
                    <a:pt x="911" y="454"/>
                  </a:lnTo>
                  <a:lnTo>
                    <a:pt x="911" y="454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49"/>
                  </a:lnTo>
                  <a:lnTo>
                    <a:pt x="911" y="447"/>
                  </a:lnTo>
                  <a:lnTo>
                    <a:pt x="911" y="447"/>
                  </a:lnTo>
                  <a:lnTo>
                    <a:pt x="908" y="447"/>
                  </a:lnTo>
                  <a:lnTo>
                    <a:pt x="908" y="447"/>
                  </a:lnTo>
                  <a:lnTo>
                    <a:pt x="906" y="447"/>
                  </a:lnTo>
                  <a:lnTo>
                    <a:pt x="906" y="445"/>
                  </a:lnTo>
                  <a:lnTo>
                    <a:pt x="906" y="445"/>
                  </a:lnTo>
                  <a:lnTo>
                    <a:pt x="906" y="442"/>
                  </a:lnTo>
                  <a:lnTo>
                    <a:pt x="906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0"/>
                  </a:lnTo>
                  <a:lnTo>
                    <a:pt x="904" y="440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0"/>
                  </a:lnTo>
                  <a:lnTo>
                    <a:pt x="899" y="430"/>
                  </a:lnTo>
                  <a:lnTo>
                    <a:pt x="897" y="430"/>
                  </a:lnTo>
                  <a:lnTo>
                    <a:pt x="897" y="430"/>
                  </a:lnTo>
                  <a:lnTo>
                    <a:pt x="894" y="428"/>
                  </a:lnTo>
                  <a:lnTo>
                    <a:pt x="894" y="428"/>
                  </a:lnTo>
                  <a:lnTo>
                    <a:pt x="892" y="428"/>
                  </a:lnTo>
                  <a:lnTo>
                    <a:pt x="894" y="423"/>
                  </a:lnTo>
                  <a:lnTo>
                    <a:pt x="892" y="423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6"/>
                  </a:lnTo>
                  <a:lnTo>
                    <a:pt x="892" y="416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4" y="411"/>
                  </a:lnTo>
                  <a:lnTo>
                    <a:pt x="894" y="411"/>
                  </a:lnTo>
                  <a:lnTo>
                    <a:pt x="897" y="411"/>
                  </a:lnTo>
                  <a:lnTo>
                    <a:pt x="897" y="411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9" y="407"/>
                  </a:lnTo>
                  <a:lnTo>
                    <a:pt x="899" y="407"/>
                  </a:lnTo>
                  <a:lnTo>
                    <a:pt x="901" y="407"/>
                  </a:lnTo>
                  <a:lnTo>
                    <a:pt x="904" y="407"/>
                  </a:lnTo>
                  <a:lnTo>
                    <a:pt x="904" y="404"/>
                  </a:lnTo>
                  <a:lnTo>
                    <a:pt x="906" y="404"/>
                  </a:lnTo>
                  <a:lnTo>
                    <a:pt x="906" y="400"/>
                  </a:lnTo>
                  <a:lnTo>
                    <a:pt x="906" y="400"/>
                  </a:lnTo>
                  <a:lnTo>
                    <a:pt x="906" y="397"/>
                  </a:lnTo>
                  <a:lnTo>
                    <a:pt x="906" y="388"/>
                  </a:lnTo>
                  <a:lnTo>
                    <a:pt x="906" y="385"/>
                  </a:lnTo>
                  <a:lnTo>
                    <a:pt x="906" y="385"/>
                  </a:lnTo>
                  <a:lnTo>
                    <a:pt x="906" y="383"/>
                  </a:lnTo>
                  <a:lnTo>
                    <a:pt x="908" y="378"/>
                  </a:lnTo>
                  <a:lnTo>
                    <a:pt x="911" y="376"/>
                  </a:lnTo>
                  <a:lnTo>
                    <a:pt x="911" y="374"/>
                  </a:lnTo>
                  <a:lnTo>
                    <a:pt x="911" y="374"/>
                  </a:lnTo>
                  <a:lnTo>
                    <a:pt x="913" y="371"/>
                  </a:lnTo>
                  <a:lnTo>
                    <a:pt x="916" y="371"/>
                  </a:lnTo>
                  <a:lnTo>
                    <a:pt x="916" y="369"/>
                  </a:lnTo>
                  <a:lnTo>
                    <a:pt x="918" y="366"/>
                  </a:lnTo>
                  <a:lnTo>
                    <a:pt x="918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4"/>
                  </a:lnTo>
                  <a:lnTo>
                    <a:pt x="925" y="362"/>
                  </a:lnTo>
                  <a:lnTo>
                    <a:pt x="927" y="362"/>
                  </a:lnTo>
                  <a:lnTo>
                    <a:pt x="930" y="359"/>
                  </a:lnTo>
                  <a:lnTo>
                    <a:pt x="930" y="357"/>
                  </a:lnTo>
                  <a:lnTo>
                    <a:pt x="930" y="357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2"/>
                  </a:lnTo>
                  <a:lnTo>
                    <a:pt x="930" y="352"/>
                  </a:lnTo>
                  <a:lnTo>
                    <a:pt x="930" y="350"/>
                  </a:lnTo>
                  <a:lnTo>
                    <a:pt x="930" y="350"/>
                  </a:lnTo>
                  <a:lnTo>
                    <a:pt x="927" y="350"/>
                  </a:lnTo>
                  <a:lnTo>
                    <a:pt x="927" y="348"/>
                  </a:lnTo>
                  <a:lnTo>
                    <a:pt x="930" y="345"/>
                  </a:lnTo>
                  <a:lnTo>
                    <a:pt x="930" y="343"/>
                  </a:lnTo>
                  <a:lnTo>
                    <a:pt x="930" y="343"/>
                  </a:lnTo>
                  <a:lnTo>
                    <a:pt x="927" y="340"/>
                  </a:lnTo>
                  <a:lnTo>
                    <a:pt x="927" y="340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30" y="333"/>
                  </a:lnTo>
                  <a:lnTo>
                    <a:pt x="930" y="333"/>
                  </a:lnTo>
                  <a:lnTo>
                    <a:pt x="932" y="333"/>
                  </a:lnTo>
                  <a:lnTo>
                    <a:pt x="932" y="333"/>
                  </a:lnTo>
                  <a:lnTo>
                    <a:pt x="932" y="329"/>
                  </a:lnTo>
                  <a:lnTo>
                    <a:pt x="932" y="329"/>
                  </a:lnTo>
                  <a:lnTo>
                    <a:pt x="930" y="326"/>
                  </a:lnTo>
                  <a:lnTo>
                    <a:pt x="930" y="324"/>
                  </a:lnTo>
                  <a:lnTo>
                    <a:pt x="932" y="322"/>
                  </a:lnTo>
                  <a:lnTo>
                    <a:pt x="932" y="322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5" y="317"/>
                  </a:lnTo>
                  <a:lnTo>
                    <a:pt x="935" y="317"/>
                  </a:lnTo>
                  <a:lnTo>
                    <a:pt x="932" y="314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0"/>
                  </a:lnTo>
                  <a:lnTo>
                    <a:pt x="935" y="303"/>
                  </a:lnTo>
                  <a:lnTo>
                    <a:pt x="935" y="303"/>
                  </a:lnTo>
                  <a:lnTo>
                    <a:pt x="935" y="298"/>
                  </a:lnTo>
                  <a:lnTo>
                    <a:pt x="935" y="295"/>
                  </a:lnTo>
                  <a:lnTo>
                    <a:pt x="937" y="291"/>
                  </a:lnTo>
                  <a:lnTo>
                    <a:pt x="937" y="288"/>
                  </a:lnTo>
                  <a:lnTo>
                    <a:pt x="937" y="286"/>
                  </a:lnTo>
                  <a:lnTo>
                    <a:pt x="937" y="286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1"/>
                  </a:lnTo>
                  <a:lnTo>
                    <a:pt x="939" y="279"/>
                  </a:lnTo>
                  <a:lnTo>
                    <a:pt x="939" y="277"/>
                  </a:lnTo>
                  <a:lnTo>
                    <a:pt x="939" y="277"/>
                  </a:lnTo>
                  <a:lnTo>
                    <a:pt x="939" y="279"/>
                  </a:lnTo>
                  <a:lnTo>
                    <a:pt x="942" y="279"/>
                  </a:lnTo>
                  <a:lnTo>
                    <a:pt x="942" y="277"/>
                  </a:lnTo>
                  <a:lnTo>
                    <a:pt x="942" y="277"/>
                  </a:lnTo>
                  <a:lnTo>
                    <a:pt x="944" y="269"/>
                  </a:lnTo>
                  <a:lnTo>
                    <a:pt x="944" y="267"/>
                  </a:lnTo>
                  <a:lnTo>
                    <a:pt x="944" y="267"/>
                  </a:lnTo>
                  <a:lnTo>
                    <a:pt x="946" y="262"/>
                  </a:lnTo>
                  <a:lnTo>
                    <a:pt x="949" y="262"/>
                  </a:lnTo>
                  <a:lnTo>
                    <a:pt x="949" y="262"/>
                  </a:lnTo>
                  <a:lnTo>
                    <a:pt x="949" y="260"/>
                  </a:lnTo>
                  <a:lnTo>
                    <a:pt x="949" y="258"/>
                  </a:lnTo>
                  <a:lnTo>
                    <a:pt x="949" y="253"/>
                  </a:lnTo>
                  <a:lnTo>
                    <a:pt x="949" y="253"/>
                  </a:lnTo>
                  <a:lnTo>
                    <a:pt x="949" y="248"/>
                  </a:lnTo>
                  <a:lnTo>
                    <a:pt x="949" y="246"/>
                  </a:lnTo>
                  <a:lnTo>
                    <a:pt x="949" y="246"/>
                  </a:lnTo>
                  <a:lnTo>
                    <a:pt x="949" y="243"/>
                  </a:lnTo>
                  <a:lnTo>
                    <a:pt x="951" y="243"/>
                  </a:lnTo>
                  <a:lnTo>
                    <a:pt x="951" y="241"/>
                  </a:lnTo>
                  <a:lnTo>
                    <a:pt x="951" y="241"/>
                  </a:lnTo>
                  <a:lnTo>
                    <a:pt x="953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3" y="236"/>
                  </a:lnTo>
                  <a:lnTo>
                    <a:pt x="963" y="236"/>
                  </a:lnTo>
                  <a:lnTo>
                    <a:pt x="963" y="234"/>
                  </a:lnTo>
                  <a:lnTo>
                    <a:pt x="963" y="234"/>
                  </a:lnTo>
                  <a:lnTo>
                    <a:pt x="963" y="232"/>
                  </a:lnTo>
                  <a:lnTo>
                    <a:pt x="963" y="229"/>
                  </a:lnTo>
                  <a:lnTo>
                    <a:pt x="963" y="229"/>
                  </a:lnTo>
                  <a:lnTo>
                    <a:pt x="965" y="229"/>
                  </a:lnTo>
                  <a:lnTo>
                    <a:pt x="965" y="229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70" y="224"/>
                  </a:lnTo>
                  <a:lnTo>
                    <a:pt x="970" y="224"/>
                  </a:lnTo>
                  <a:lnTo>
                    <a:pt x="970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7" y="222"/>
                  </a:lnTo>
                  <a:lnTo>
                    <a:pt x="977" y="220"/>
                  </a:lnTo>
                  <a:lnTo>
                    <a:pt x="982" y="215"/>
                  </a:lnTo>
                  <a:lnTo>
                    <a:pt x="984" y="213"/>
                  </a:lnTo>
                  <a:lnTo>
                    <a:pt x="989" y="208"/>
                  </a:lnTo>
                  <a:lnTo>
                    <a:pt x="996" y="201"/>
                  </a:lnTo>
                  <a:lnTo>
                    <a:pt x="1003" y="196"/>
                  </a:lnTo>
                  <a:lnTo>
                    <a:pt x="1008" y="191"/>
                  </a:lnTo>
                  <a:lnTo>
                    <a:pt x="1010" y="187"/>
                  </a:lnTo>
                  <a:lnTo>
                    <a:pt x="1013" y="187"/>
                  </a:lnTo>
                  <a:lnTo>
                    <a:pt x="1015" y="182"/>
                  </a:lnTo>
                  <a:lnTo>
                    <a:pt x="1020" y="177"/>
                  </a:lnTo>
                  <a:lnTo>
                    <a:pt x="1020" y="175"/>
                  </a:lnTo>
                  <a:lnTo>
                    <a:pt x="1020" y="172"/>
                  </a:lnTo>
                  <a:lnTo>
                    <a:pt x="1020" y="172"/>
                  </a:lnTo>
                  <a:lnTo>
                    <a:pt x="1020" y="172"/>
                  </a:lnTo>
                  <a:close/>
                  <a:moveTo>
                    <a:pt x="40" y="598"/>
                  </a:moveTo>
                  <a:lnTo>
                    <a:pt x="40" y="598"/>
                  </a:lnTo>
                  <a:lnTo>
                    <a:pt x="38" y="598"/>
                  </a:lnTo>
                  <a:lnTo>
                    <a:pt x="35" y="598"/>
                  </a:lnTo>
                  <a:lnTo>
                    <a:pt x="33" y="598"/>
                  </a:lnTo>
                  <a:lnTo>
                    <a:pt x="33" y="601"/>
                  </a:lnTo>
                  <a:lnTo>
                    <a:pt x="31" y="601"/>
                  </a:lnTo>
                  <a:lnTo>
                    <a:pt x="28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3" y="603"/>
                  </a:lnTo>
                  <a:lnTo>
                    <a:pt x="35" y="601"/>
                  </a:lnTo>
                  <a:lnTo>
                    <a:pt x="35" y="601"/>
                  </a:lnTo>
                  <a:lnTo>
                    <a:pt x="38" y="601"/>
                  </a:lnTo>
                  <a:lnTo>
                    <a:pt x="40" y="601"/>
                  </a:lnTo>
                  <a:lnTo>
                    <a:pt x="42" y="601"/>
                  </a:lnTo>
                  <a:lnTo>
                    <a:pt x="42" y="598"/>
                  </a:lnTo>
                  <a:lnTo>
                    <a:pt x="42" y="598"/>
                  </a:lnTo>
                  <a:lnTo>
                    <a:pt x="40" y="59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666"/>
            <p:cNvSpPr>
              <a:spLocks/>
            </p:cNvSpPr>
            <p:nvPr/>
          </p:nvSpPr>
          <p:spPr bwMode="auto">
            <a:xfrm>
              <a:off x="6612782" y="4948638"/>
              <a:ext cx="30539" cy="31896"/>
            </a:xfrm>
            <a:custGeom>
              <a:avLst/>
              <a:gdLst>
                <a:gd name="T0" fmla="*/ 88 w 90"/>
                <a:gd name="T1" fmla="*/ 21 h 94"/>
                <a:gd name="T2" fmla="*/ 86 w 90"/>
                <a:gd name="T3" fmla="*/ 16 h 94"/>
                <a:gd name="T4" fmla="*/ 86 w 90"/>
                <a:gd name="T5" fmla="*/ 14 h 94"/>
                <a:gd name="T6" fmla="*/ 83 w 90"/>
                <a:gd name="T7" fmla="*/ 12 h 94"/>
                <a:gd name="T8" fmla="*/ 76 w 90"/>
                <a:gd name="T9" fmla="*/ 2 h 94"/>
                <a:gd name="T10" fmla="*/ 62 w 90"/>
                <a:gd name="T11" fmla="*/ 5 h 94"/>
                <a:gd name="T12" fmla="*/ 60 w 90"/>
                <a:gd name="T13" fmla="*/ 5 h 94"/>
                <a:gd name="T14" fmla="*/ 57 w 90"/>
                <a:gd name="T15" fmla="*/ 12 h 94"/>
                <a:gd name="T16" fmla="*/ 53 w 90"/>
                <a:gd name="T17" fmla="*/ 14 h 94"/>
                <a:gd name="T18" fmla="*/ 50 w 90"/>
                <a:gd name="T19" fmla="*/ 19 h 94"/>
                <a:gd name="T20" fmla="*/ 36 w 90"/>
                <a:gd name="T21" fmla="*/ 9 h 94"/>
                <a:gd name="T22" fmla="*/ 22 w 90"/>
                <a:gd name="T23" fmla="*/ 31 h 94"/>
                <a:gd name="T24" fmla="*/ 19 w 90"/>
                <a:gd name="T25" fmla="*/ 33 h 94"/>
                <a:gd name="T26" fmla="*/ 10 w 90"/>
                <a:gd name="T27" fmla="*/ 47 h 94"/>
                <a:gd name="T28" fmla="*/ 8 w 90"/>
                <a:gd name="T29" fmla="*/ 49 h 94"/>
                <a:gd name="T30" fmla="*/ 3 w 90"/>
                <a:gd name="T31" fmla="*/ 52 h 94"/>
                <a:gd name="T32" fmla="*/ 0 w 90"/>
                <a:gd name="T33" fmla="*/ 66 h 94"/>
                <a:gd name="T34" fmla="*/ 3 w 90"/>
                <a:gd name="T35" fmla="*/ 90 h 94"/>
                <a:gd name="T36" fmla="*/ 3 w 90"/>
                <a:gd name="T37" fmla="*/ 92 h 94"/>
                <a:gd name="T38" fmla="*/ 10 w 90"/>
                <a:gd name="T39" fmla="*/ 94 h 94"/>
                <a:gd name="T40" fmla="*/ 12 w 90"/>
                <a:gd name="T41" fmla="*/ 94 h 94"/>
                <a:gd name="T42" fmla="*/ 19 w 90"/>
                <a:gd name="T43" fmla="*/ 92 h 94"/>
                <a:gd name="T44" fmla="*/ 26 w 90"/>
                <a:gd name="T45" fmla="*/ 92 h 94"/>
                <a:gd name="T46" fmla="*/ 31 w 90"/>
                <a:gd name="T47" fmla="*/ 92 h 94"/>
                <a:gd name="T48" fmla="*/ 34 w 90"/>
                <a:gd name="T49" fmla="*/ 92 h 94"/>
                <a:gd name="T50" fmla="*/ 45 w 90"/>
                <a:gd name="T51" fmla="*/ 87 h 94"/>
                <a:gd name="T52" fmla="*/ 53 w 90"/>
                <a:gd name="T53" fmla="*/ 87 h 94"/>
                <a:gd name="T54" fmla="*/ 57 w 90"/>
                <a:gd name="T55" fmla="*/ 92 h 94"/>
                <a:gd name="T56" fmla="*/ 62 w 90"/>
                <a:gd name="T57" fmla="*/ 92 h 94"/>
                <a:gd name="T58" fmla="*/ 81 w 90"/>
                <a:gd name="T59" fmla="*/ 66 h 94"/>
                <a:gd name="T60" fmla="*/ 76 w 90"/>
                <a:gd name="T61" fmla="*/ 61 h 94"/>
                <a:gd name="T62" fmla="*/ 74 w 90"/>
                <a:gd name="T63" fmla="*/ 59 h 94"/>
                <a:gd name="T64" fmla="*/ 71 w 90"/>
                <a:gd name="T65" fmla="*/ 59 h 94"/>
                <a:gd name="T66" fmla="*/ 60 w 90"/>
                <a:gd name="T67" fmla="*/ 59 h 94"/>
                <a:gd name="T68" fmla="*/ 60 w 90"/>
                <a:gd name="T69" fmla="*/ 59 h 94"/>
                <a:gd name="T70" fmla="*/ 50 w 90"/>
                <a:gd name="T71" fmla="*/ 61 h 94"/>
                <a:gd name="T72" fmla="*/ 50 w 90"/>
                <a:gd name="T73" fmla="*/ 64 h 94"/>
                <a:gd name="T74" fmla="*/ 50 w 90"/>
                <a:gd name="T75" fmla="*/ 66 h 94"/>
                <a:gd name="T76" fmla="*/ 48 w 90"/>
                <a:gd name="T77" fmla="*/ 66 h 94"/>
                <a:gd name="T78" fmla="*/ 43 w 90"/>
                <a:gd name="T79" fmla="*/ 64 h 94"/>
                <a:gd name="T80" fmla="*/ 43 w 90"/>
                <a:gd name="T81" fmla="*/ 61 h 94"/>
                <a:gd name="T82" fmla="*/ 43 w 90"/>
                <a:gd name="T83" fmla="*/ 59 h 94"/>
                <a:gd name="T84" fmla="*/ 45 w 90"/>
                <a:gd name="T85" fmla="*/ 61 h 94"/>
                <a:gd name="T86" fmla="*/ 50 w 90"/>
                <a:gd name="T87" fmla="*/ 61 h 94"/>
                <a:gd name="T88" fmla="*/ 55 w 90"/>
                <a:gd name="T89" fmla="*/ 52 h 94"/>
                <a:gd name="T90" fmla="*/ 64 w 90"/>
                <a:gd name="T91" fmla="*/ 49 h 94"/>
                <a:gd name="T92" fmla="*/ 69 w 90"/>
                <a:gd name="T93" fmla="*/ 47 h 94"/>
                <a:gd name="T94" fmla="*/ 71 w 90"/>
                <a:gd name="T95" fmla="*/ 47 h 94"/>
                <a:gd name="T96" fmla="*/ 71 w 90"/>
                <a:gd name="T97" fmla="*/ 45 h 94"/>
                <a:gd name="T98" fmla="*/ 81 w 90"/>
                <a:gd name="T99" fmla="*/ 40 h 94"/>
                <a:gd name="T100" fmla="*/ 86 w 90"/>
                <a:gd name="T101" fmla="*/ 38 h 94"/>
                <a:gd name="T102" fmla="*/ 90 w 90"/>
                <a:gd name="T103" fmla="*/ 3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4">
                  <a:moveTo>
                    <a:pt x="88" y="28"/>
                  </a:moveTo>
                  <a:lnTo>
                    <a:pt x="90" y="26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6" y="19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41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1" y="16"/>
                  </a:lnTo>
                  <a:lnTo>
                    <a:pt x="29" y="19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8"/>
                  </a:lnTo>
                  <a:lnTo>
                    <a:pt x="12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22" y="92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8" y="87"/>
                  </a:lnTo>
                  <a:lnTo>
                    <a:pt x="43" y="87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50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76" y="68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50" y="61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5" y="54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Freeform 667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Freeform 668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Freeform 669"/>
            <p:cNvSpPr>
              <a:spLocks noEditPoints="1"/>
            </p:cNvSpPr>
            <p:nvPr/>
          </p:nvSpPr>
          <p:spPr bwMode="auto">
            <a:xfrm>
              <a:off x="6639588" y="5385343"/>
              <a:ext cx="24092" cy="18663"/>
            </a:xfrm>
            <a:custGeom>
              <a:avLst/>
              <a:gdLst>
                <a:gd name="T0" fmla="*/ 14 w 71"/>
                <a:gd name="T1" fmla="*/ 24 h 55"/>
                <a:gd name="T2" fmla="*/ 14 w 71"/>
                <a:gd name="T3" fmla="*/ 24 h 55"/>
                <a:gd name="T4" fmla="*/ 11 w 71"/>
                <a:gd name="T5" fmla="*/ 24 h 55"/>
                <a:gd name="T6" fmla="*/ 11 w 71"/>
                <a:gd name="T7" fmla="*/ 22 h 55"/>
                <a:gd name="T8" fmla="*/ 11 w 71"/>
                <a:gd name="T9" fmla="*/ 19 h 55"/>
                <a:gd name="T10" fmla="*/ 9 w 71"/>
                <a:gd name="T11" fmla="*/ 14 h 55"/>
                <a:gd name="T12" fmla="*/ 9 w 71"/>
                <a:gd name="T13" fmla="*/ 3 h 55"/>
                <a:gd name="T14" fmla="*/ 9 w 71"/>
                <a:gd name="T15" fmla="*/ 0 h 55"/>
                <a:gd name="T16" fmla="*/ 7 w 71"/>
                <a:gd name="T17" fmla="*/ 0 h 55"/>
                <a:gd name="T18" fmla="*/ 2 w 71"/>
                <a:gd name="T19" fmla="*/ 0 h 55"/>
                <a:gd name="T20" fmla="*/ 2 w 71"/>
                <a:gd name="T21" fmla="*/ 3 h 55"/>
                <a:gd name="T22" fmla="*/ 2 w 71"/>
                <a:gd name="T23" fmla="*/ 5 h 55"/>
                <a:gd name="T24" fmla="*/ 2 w 71"/>
                <a:gd name="T25" fmla="*/ 14 h 55"/>
                <a:gd name="T26" fmla="*/ 2 w 71"/>
                <a:gd name="T27" fmla="*/ 17 h 55"/>
                <a:gd name="T28" fmla="*/ 0 w 71"/>
                <a:gd name="T29" fmla="*/ 19 h 55"/>
                <a:gd name="T30" fmla="*/ 0 w 71"/>
                <a:gd name="T31" fmla="*/ 19 h 55"/>
                <a:gd name="T32" fmla="*/ 0 w 71"/>
                <a:gd name="T33" fmla="*/ 22 h 55"/>
                <a:gd name="T34" fmla="*/ 2 w 71"/>
                <a:gd name="T35" fmla="*/ 24 h 55"/>
                <a:gd name="T36" fmla="*/ 2 w 71"/>
                <a:gd name="T37" fmla="*/ 24 h 55"/>
                <a:gd name="T38" fmla="*/ 4 w 71"/>
                <a:gd name="T39" fmla="*/ 26 h 55"/>
                <a:gd name="T40" fmla="*/ 4 w 71"/>
                <a:gd name="T41" fmla="*/ 26 h 55"/>
                <a:gd name="T42" fmla="*/ 9 w 71"/>
                <a:gd name="T43" fmla="*/ 26 h 55"/>
                <a:gd name="T44" fmla="*/ 11 w 71"/>
                <a:gd name="T45" fmla="*/ 31 h 55"/>
                <a:gd name="T46" fmla="*/ 11 w 71"/>
                <a:gd name="T47" fmla="*/ 31 h 55"/>
                <a:gd name="T48" fmla="*/ 14 w 71"/>
                <a:gd name="T49" fmla="*/ 31 h 55"/>
                <a:gd name="T50" fmla="*/ 14 w 71"/>
                <a:gd name="T51" fmla="*/ 31 h 55"/>
                <a:gd name="T52" fmla="*/ 14 w 71"/>
                <a:gd name="T53" fmla="*/ 29 h 55"/>
                <a:gd name="T54" fmla="*/ 14 w 71"/>
                <a:gd name="T55" fmla="*/ 29 h 55"/>
                <a:gd name="T56" fmla="*/ 14 w 71"/>
                <a:gd name="T57" fmla="*/ 26 h 55"/>
                <a:gd name="T58" fmla="*/ 30 w 71"/>
                <a:gd name="T59" fmla="*/ 52 h 55"/>
                <a:gd name="T60" fmla="*/ 28 w 71"/>
                <a:gd name="T61" fmla="*/ 50 h 55"/>
                <a:gd name="T62" fmla="*/ 23 w 71"/>
                <a:gd name="T63" fmla="*/ 48 h 55"/>
                <a:gd name="T64" fmla="*/ 23 w 71"/>
                <a:gd name="T65" fmla="*/ 48 h 55"/>
                <a:gd name="T66" fmla="*/ 21 w 71"/>
                <a:gd name="T67" fmla="*/ 50 h 55"/>
                <a:gd name="T68" fmla="*/ 23 w 71"/>
                <a:gd name="T69" fmla="*/ 52 h 55"/>
                <a:gd name="T70" fmla="*/ 23 w 71"/>
                <a:gd name="T71" fmla="*/ 52 h 55"/>
                <a:gd name="T72" fmla="*/ 23 w 71"/>
                <a:gd name="T73" fmla="*/ 52 h 55"/>
                <a:gd name="T74" fmla="*/ 26 w 71"/>
                <a:gd name="T75" fmla="*/ 55 h 55"/>
                <a:gd name="T76" fmla="*/ 33 w 71"/>
                <a:gd name="T77" fmla="*/ 55 h 55"/>
                <a:gd name="T78" fmla="*/ 35 w 71"/>
                <a:gd name="T79" fmla="*/ 55 h 55"/>
                <a:gd name="T80" fmla="*/ 33 w 71"/>
                <a:gd name="T81" fmla="*/ 55 h 55"/>
                <a:gd name="T82" fmla="*/ 71 w 71"/>
                <a:gd name="T83" fmla="*/ 48 h 55"/>
                <a:gd name="T84" fmla="*/ 68 w 71"/>
                <a:gd name="T85" fmla="*/ 38 h 55"/>
                <a:gd name="T86" fmla="*/ 66 w 71"/>
                <a:gd name="T87" fmla="*/ 38 h 55"/>
                <a:gd name="T88" fmla="*/ 66 w 71"/>
                <a:gd name="T89" fmla="*/ 38 h 55"/>
                <a:gd name="T90" fmla="*/ 66 w 71"/>
                <a:gd name="T91" fmla="*/ 38 h 55"/>
                <a:gd name="T92" fmla="*/ 63 w 71"/>
                <a:gd name="T93" fmla="*/ 38 h 55"/>
                <a:gd name="T94" fmla="*/ 63 w 71"/>
                <a:gd name="T95" fmla="*/ 40 h 55"/>
                <a:gd name="T96" fmla="*/ 61 w 71"/>
                <a:gd name="T97" fmla="*/ 45 h 55"/>
                <a:gd name="T98" fmla="*/ 59 w 71"/>
                <a:gd name="T99" fmla="*/ 45 h 55"/>
                <a:gd name="T100" fmla="*/ 59 w 71"/>
                <a:gd name="T101" fmla="*/ 45 h 55"/>
                <a:gd name="T102" fmla="*/ 56 w 71"/>
                <a:gd name="T103" fmla="*/ 45 h 55"/>
                <a:gd name="T104" fmla="*/ 54 w 71"/>
                <a:gd name="T105" fmla="*/ 43 h 55"/>
                <a:gd name="T106" fmla="*/ 52 w 71"/>
                <a:gd name="T107" fmla="*/ 43 h 55"/>
                <a:gd name="T108" fmla="*/ 56 w 71"/>
                <a:gd name="T109" fmla="*/ 45 h 55"/>
                <a:gd name="T110" fmla="*/ 59 w 71"/>
                <a:gd name="T111" fmla="*/ 48 h 55"/>
                <a:gd name="T112" fmla="*/ 63 w 71"/>
                <a:gd name="T113" fmla="*/ 48 h 55"/>
                <a:gd name="T114" fmla="*/ 63 w 71"/>
                <a:gd name="T115" fmla="*/ 50 h 55"/>
                <a:gd name="T116" fmla="*/ 68 w 71"/>
                <a:gd name="T117" fmla="*/ 52 h 55"/>
                <a:gd name="T118" fmla="*/ 68 w 71"/>
                <a:gd name="T119" fmla="*/ 55 h 55"/>
                <a:gd name="T120" fmla="*/ 68 w 71"/>
                <a:gd name="T121" fmla="*/ 55 h 55"/>
                <a:gd name="T122" fmla="*/ 71 w 71"/>
                <a:gd name="T123" fmla="*/ 55 h 55"/>
                <a:gd name="T124" fmla="*/ 71 w 71"/>
                <a:gd name="T125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55">
                  <a:moveTo>
                    <a:pt x="14" y="26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30" y="52"/>
                  </a:moveTo>
                  <a:lnTo>
                    <a:pt x="30" y="52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8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0" y="52"/>
                  </a:lnTo>
                  <a:close/>
                  <a:moveTo>
                    <a:pt x="71" y="48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48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Freeform 670"/>
            <p:cNvSpPr>
              <a:spLocks/>
            </p:cNvSpPr>
            <p:nvPr/>
          </p:nvSpPr>
          <p:spPr bwMode="auto">
            <a:xfrm>
              <a:off x="6099051" y="4743688"/>
              <a:ext cx="191037" cy="300299"/>
            </a:xfrm>
            <a:custGeom>
              <a:avLst/>
              <a:gdLst>
                <a:gd name="T0" fmla="*/ 544 w 563"/>
                <a:gd name="T1" fmla="*/ 216 h 885"/>
                <a:gd name="T2" fmla="*/ 419 w 563"/>
                <a:gd name="T3" fmla="*/ 152 h 885"/>
                <a:gd name="T4" fmla="*/ 301 w 563"/>
                <a:gd name="T5" fmla="*/ 88 h 885"/>
                <a:gd name="T6" fmla="*/ 175 w 563"/>
                <a:gd name="T7" fmla="*/ 22 h 885"/>
                <a:gd name="T8" fmla="*/ 100 w 563"/>
                <a:gd name="T9" fmla="*/ 19 h 885"/>
                <a:gd name="T10" fmla="*/ 92 w 563"/>
                <a:gd name="T11" fmla="*/ 74 h 885"/>
                <a:gd name="T12" fmla="*/ 102 w 563"/>
                <a:gd name="T13" fmla="*/ 121 h 885"/>
                <a:gd name="T14" fmla="*/ 114 w 563"/>
                <a:gd name="T15" fmla="*/ 147 h 885"/>
                <a:gd name="T16" fmla="*/ 128 w 563"/>
                <a:gd name="T17" fmla="*/ 194 h 885"/>
                <a:gd name="T18" fmla="*/ 121 w 563"/>
                <a:gd name="T19" fmla="*/ 244 h 885"/>
                <a:gd name="T20" fmla="*/ 116 w 563"/>
                <a:gd name="T21" fmla="*/ 294 h 885"/>
                <a:gd name="T22" fmla="*/ 111 w 563"/>
                <a:gd name="T23" fmla="*/ 339 h 885"/>
                <a:gd name="T24" fmla="*/ 97 w 563"/>
                <a:gd name="T25" fmla="*/ 386 h 885"/>
                <a:gd name="T26" fmla="*/ 45 w 563"/>
                <a:gd name="T27" fmla="*/ 443 h 885"/>
                <a:gd name="T28" fmla="*/ 17 w 563"/>
                <a:gd name="T29" fmla="*/ 485 h 885"/>
                <a:gd name="T30" fmla="*/ 10 w 563"/>
                <a:gd name="T31" fmla="*/ 504 h 885"/>
                <a:gd name="T32" fmla="*/ 7 w 563"/>
                <a:gd name="T33" fmla="*/ 535 h 885"/>
                <a:gd name="T34" fmla="*/ 57 w 563"/>
                <a:gd name="T35" fmla="*/ 594 h 885"/>
                <a:gd name="T36" fmla="*/ 64 w 563"/>
                <a:gd name="T37" fmla="*/ 601 h 885"/>
                <a:gd name="T38" fmla="*/ 76 w 563"/>
                <a:gd name="T39" fmla="*/ 616 h 885"/>
                <a:gd name="T40" fmla="*/ 78 w 563"/>
                <a:gd name="T41" fmla="*/ 630 h 885"/>
                <a:gd name="T42" fmla="*/ 85 w 563"/>
                <a:gd name="T43" fmla="*/ 637 h 885"/>
                <a:gd name="T44" fmla="*/ 85 w 563"/>
                <a:gd name="T45" fmla="*/ 646 h 885"/>
                <a:gd name="T46" fmla="*/ 88 w 563"/>
                <a:gd name="T47" fmla="*/ 661 h 885"/>
                <a:gd name="T48" fmla="*/ 85 w 563"/>
                <a:gd name="T49" fmla="*/ 687 h 885"/>
                <a:gd name="T50" fmla="*/ 92 w 563"/>
                <a:gd name="T51" fmla="*/ 722 h 885"/>
                <a:gd name="T52" fmla="*/ 116 w 563"/>
                <a:gd name="T53" fmla="*/ 748 h 885"/>
                <a:gd name="T54" fmla="*/ 55 w 563"/>
                <a:gd name="T55" fmla="*/ 751 h 885"/>
                <a:gd name="T56" fmla="*/ 73 w 563"/>
                <a:gd name="T57" fmla="*/ 814 h 885"/>
                <a:gd name="T58" fmla="*/ 88 w 563"/>
                <a:gd name="T59" fmla="*/ 822 h 885"/>
                <a:gd name="T60" fmla="*/ 118 w 563"/>
                <a:gd name="T61" fmla="*/ 883 h 885"/>
                <a:gd name="T62" fmla="*/ 152 w 563"/>
                <a:gd name="T63" fmla="*/ 876 h 885"/>
                <a:gd name="T64" fmla="*/ 166 w 563"/>
                <a:gd name="T65" fmla="*/ 866 h 885"/>
                <a:gd name="T66" fmla="*/ 178 w 563"/>
                <a:gd name="T67" fmla="*/ 881 h 885"/>
                <a:gd name="T68" fmla="*/ 189 w 563"/>
                <a:gd name="T69" fmla="*/ 876 h 885"/>
                <a:gd name="T70" fmla="*/ 201 w 563"/>
                <a:gd name="T71" fmla="*/ 869 h 885"/>
                <a:gd name="T72" fmla="*/ 227 w 563"/>
                <a:gd name="T73" fmla="*/ 857 h 885"/>
                <a:gd name="T74" fmla="*/ 294 w 563"/>
                <a:gd name="T75" fmla="*/ 836 h 885"/>
                <a:gd name="T76" fmla="*/ 291 w 563"/>
                <a:gd name="T77" fmla="*/ 810 h 885"/>
                <a:gd name="T78" fmla="*/ 305 w 563"/>
                <a:gd name="T79" fmla="*/ 803 h 885"/>
                <a:gd name="T80" fmla="*/ 324 w 563"/>
                <a:gd name="T81" fmla="*/ 803 h 885"/>
                <a:gd name="T82" fmla="*/ 346 w 563"/>
                <a:gd name="T83" fmla="*/ 800 h 885"/>
                <a:gd name="T84" fmla="*/ 353 w 563"/>
                <a:gd name="T85" fmla="*/ 798 h 885"/>
                <a:gd name="T86" fmla="*/ 365 w 563"/>
                <a:gd name="T87" fmla="*/ 795 h 885"/>
                <a:gd name="T88" fmla="*/ 379 w 563"/>
                <a:gd name="T89" fmla="*/ 788 h 885"/>
                <a:gd name="T90" fmla="*/ 393 w 563"/>
                <a:gd name="T91" fmla="*/ 781 h 885"/>
                <a:gd name="T92" fmla="*/ 402 w 563"/>
                <a:gd name="T93" fmla="*/ 772 h 885"/>
                <a:gd name="T94" fmla="*/ 407 w 563"/>
                <a:gd name="T95" fmla="*/ 762 h 885"/>
                <a:gd name="T96" fmla="*/ 414 w 563"/>
                <a:gd name="T97" fmla="*/ 755 h 885"/>
                <a:gd name="T98" fmla="*/ 438 w 563"/>
                <a:gd name="T99" fmla="*/ 736 h 885"/>
                <a:gd name="T100" fmla="*/ 445 w 563"/>
                <a:gd name="T101" fmla="*/ 724 h 885"/>
                <a:gd name="T102" fmla="*/ 450 w 563"/>
                <a:gd name="T103" fmla="*/ 713 h 885"/>
                <a:gd name="T104" fmla="*/ 469 w 563"/>
                <a:gd name="T105" fmla="*/ 703 h 885"/>
                <a:gd name="T106" fmla="*/ 485 w 563"/>
                <a:gd name="T107" fmla="*/ 696 h 885"/>
                <a:gd name="T108" fmla="*/ 509 w 563"/>
                <a:gd name="T109" fmla="*/ 689 h 885"/>
                <a:gd name="T110" fmla="*/ 490 w 563"/>
                <a:gd name="T111" fmla="*/ 665 h 885"/>
                <a:gd name="T112" fmla="*/ 485 w 563"/>
                <a:gd name="T113" fmla="*/ 632 h 885"/>
                <a:gd name="T114" fmla="*/ 447 w 563"/>
                <a:gd name="T115" fmla="*/ 599 h 885"/>
                <a:gd name="T116" fmla="*/ 469 w 563"/>
                <a:gd name="T117" fmla="*/ 554 h 885"/>
                <a:gd name="T118" fmla="*/ 488 w 563"/>
                <a:gd name="T119" fmla="*/ 526 h 885"/>
                <a:gd name="T120" fmla="*/ 483 w 563"/>
                <a:gd name="T121" fmla="*/ 511 h 885"/>
                <a:gd name="T122" fmla="*/ 497 w 563"/>
                <a:gd name="T123" fmla="*/ 481 h 885"/>
                <a:gd name="T124" fmla="*/ 509 w 563"/>
                <a:gd name="T125" fmla="*/ 44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885">
                  <a:moveTo>
                    <a:pt x="563" y="422"/>
                  </a:moveTo>
                  <a:lnTo>
                    <a:pt x="563" y="410"/>
                  </a:lnTo>
                  <a:lnTo>
                    <a:pt x="563" y="396"/>
                  </a:lnTo>
                  <a:lnTo>
                    <a:pt x="563" y="384"/>
                  </a:lnTo>
                  <a:lnTo>
                    <a:pt x="563" y="369"/>
                  </a:lnTo>
                  <a:lnTo>
                    <a:pt x="563" y="358"/>
                  </a:lnTo>
                  <a:lnTo>
                    <a:pt x="563" y="343"/>
                  </a:lnTo>
                  <a:lnTo>
                    <a:pt x="563" y="332"/>
                  </a:lnTo>
                  <a:lnTo>
                    <a:pt x="563" y="317"/>
                  </a:lnTo>
                  <a:lnTo>
                    <a:pt x="563" y="306"/>
                  </a:lnTo>
                  <a:lnTo>
                    <a:pt x="563" y="291"/>
                  </a:lnTo>
                  <a:lnTo>
                    <a:pt x="563" y="280"/>
                  </a:lnTo>
                  <a:lnTo>
                    <a:pt x="563" y="265"/>
                  </a:lnTo>
                  <a:lnTo>
                    <a:pt x="563" y="254"/>
                  </a:lnTo>
                  <a:lnTo>
                    <a:pt x="563" y="239"/>
                  </a:lnTo>
                  <a:lnTo>
                    <a:pt x="563" y="227"/>
                  </a:lnTo>
                  <a:lnTo>
                    <a:pt x="559" y="223"/>
                  </a:lnTo>
                  <a:lnTo>
                    <a:pt x="551" y="220"/>
                  </a:lnTo>
                  <a:lnTo>
                    <a:pt x="544" y="216"/>
                  </a:lnTo>
                  <a:lnTo>
                    <a:pt x="537" y="213"/>
                  </a:lnTo>
                  <a:lnTo>
                    <a:pt x="530" y="209"/>
                  </a:lnTo>
                  <a:lnTo>
                    <a:pt x="525" y="206"/>
                  </a:lnTo>
                  <a:lnTo>
                    <a:pt x="518" y="204"/>
                  </a:lnTo>
                  <a:lnTo>
                    <a:pt x="511" y="199"/>
                  </a:lnTo>
                  <a:lnTo>
                    <a:pt x="504" y="197"/>
                  </a:lnTo>
                  <a:lnTo>
                    <a:pt x="497" y="192"/>
                  </a:lnTo>
                  <a:lnTo>
                    <a:pt x="492" y="190"/>
                  </a:lnTo>
                  <a:lnTo>
                    <a:pt x="485" y="185"/>
                  </a:lnTo>
                  <a:lnTo>
                    <a:pt x="478" y="183"/>
                  </a:lnTo>
                  <a:lnTo>
                    <a:pt x="471" y="178"/>
                  </a:lnTo>
                  <a:lnTo>
                    <a:pt x="466" y="175"/>
                  </a:lnTo>
                  <a:lnTo>
                    <a:pt x="459" y="171"/>
                  </a:lnTo>
                  <a:lnTo>
                    <a:pt x="452" y="168"/>
                  </a:lnTo>
                  <a:lnTo>
                    <a:pt x="445" y="164"/>
                  </a:lnTo>
                  <a:lnTo>
                    <a:pt x="438" y="161"/>
                  </a:lnTo>
                  <a:lnTo>
                    <a:pt x="433" y="159"/>
                  </a:lnTo>
                  <a:lnTo>
                    <a:pt x="426" y="154"/>
                  </a:lnTo>
                  <a:lnTo>
                    <a:pt x="419" y="152"/>
                  </a:lnTo>
                  <a:lnTo>
                    <a:pt x="412" y="147"/>
                  </a:lnTo>
                  <a:lnTo>
                    <a:pt x="405" y="145"/>
                  </a:lnTo>
                  <a:lnTo>
                    <a:pt x="400" y="140"/>
                  </a:lnTo>
                  <a:lnTo>
                    <a:pt x="393" y="138"/>
                  </a:lnTo>
                  <a:lnTo>
                    <a:pt x="386" y="133"/>
                  </a:lnTo>
                  <a:lnTo>
                    <a:pt x="379" y="130"/>
                  </a:lnTo>
                  <a:lnTo>
                    <a:pt x="372" y="126"/>
                  </a:lnTo>
                  <a:lnTo>
                    <a:pt x="367" y="123"/>
                  </a:lnTo>
                  <a:lnTo>
                    <a:pt x="360" y="119"/>
                  </a:lnTo>
                  <a:lnTo>
                    <a:pt x="353" y="116"/>
                  </a:lnTo>
                  <a:lnTo>
                    <a:pt x="346" y="112"/>
                  </a:lnTo>
                  <a:lnTo>
                    <a:pt x="338" y="109"/>
                  </a:lnTo>
                  <a:lnTo>
                    <a:pt x="334" y="107"/>
                  </a:lnTo>
                  <a:lnTo>
                    <a:pt x="327" y="102"/>
                  </a:lnTo>
                  <a:lnTo>
                    <a:pt x="320" y="100"/>
                  </a:lnTo>
                  <a:lnTo>
                    <a:pt x="312" y="95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01" y="88"/>
                  </a:lnTo>
                  <a:lnTo>
                    <a:pt x="294" y="85"/>
                  </a:lnTo>
                  <a:lnTo>
                    <a:pt x="286" y="81"/>
                  </a:lnTo>
                  <a:lnTo>
                    <a:pt x="279" y="78"/>
                  </a:lnTo>
                  <a:lnTo>
                    <a:pt x="275" y="74"/>
                  </a:lnTo>
                  <a:lnTo>
                    <a:pt x="268" y="71"/>
                  </a:lnTo>
                  <a:lnTo>
                    <a:pt x="260" y="67"/>
                  </a:lnTo>
                  <a:lnTo>
                    <a:pt x="253" y="64"/>
                  </a:lnTo>
                  <a:lnTo>
                    <a:pt x="246" y="59"/>
                  </a:lnTo>
                  <a:lnTo>
                    <a:pt x="241" y="57"/>
                  </a:lnTo>
                  <a:lnTo>
                    <a:pt x="234" y="52"/>
                  </a:lnTo>
                  <a:lnTo>
                    <a:pt x="227" y="50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8" y="38"/>
                  </a:lnTo>
                  <a:lnTo>
                    <a:pt x="201" y="36"/>
                  </a:lnTo>
                  <a:lnTo>
                    <a:pt x="194" y="31"/>
                  </a:lnTo>
                  <a:lnTo>
                    <a:pt x="187" y="29"/>
                  </a:lnTo>
                  <a:lnTo>
                    <a:pt x="182" y="24"/>
                  </a:lnTo>
                  <a:lnTo>
                    <a:pt x="175" y="22"/>
                  </a:lnTo>
                  <a:lnTo>
                    <a:pt x="168" y="17"/>
                  </a:lnTo>
                  <a:lnTo>
                    <a:pt x="161" y="14"/>
                  </a:lnTo>
                  <a:lnTo>
                    <a:pt x="154" y="10"/>
                  </a:lnTo>
                  <a:lnTo>
                    <a:pt x="149" y="7"/>
                  </a:lnTo>
                  <a:lnTo>
                    <a:pt x="142" y="3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3" y="7"/>
                  </a:lnTo>
                  <a:lnTo>
                    <a:pt x="121" y="10"/>
                  </a:lnTo>
                  <a:lnTo>
                    <a:pt x="118" y="10"/>
                  </a:lnTo>
                  <a:lnTo>
                    <a:pt x="114" y="12"/>
                  </a:lnTo>
                  <a:lnTo>
                    <a:pt x="111" y="12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92" y="22"/>
                  </a:lnTo>
                  <a:lnTo>
                    <a:pt x="90" y="24"/>
                  </a:lnTo>
                  <a:lnTo>
                    <a:pt x="88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88" y="50"/>
                  </a:lnTo>
                  <a:lnTo>
                    <a:pt x="88" y="52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0" y="71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93"/>
                  </a:lnTo>
                  <a:lnTo>
                    <a:pt x="92" y="97"/>
                  </a:lnTo>
                  <a:lnTo>
                    <a:pt x="92" y="102"/>
                  </a:lnTo>
                  <a:lnTo>
                    <a:pt x="92" y="107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9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4" y="123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6" y="142"/>
                  </a:lnTo>
                  <a:lnTo>
                    <a:pt x="116" y="145"/>
                  </a:lnTo>
                  <a:lnTo>
                    <a:pt x="114" y="145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4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6" y="166"/>
                  </a:lnTo>
                  <a:lnTo>
                    <a:pt x="128" y="168"/>
                  </a:lnTo>
                  <a:lnTo>
                    <a:pt x="130" y="173"/>
                  </a:lnTo>
                  <a:lnTo>
                    <a:pt x="133" y="175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5" y="183"/>
                  </a:lnTo>
                  <a:lnTo>
                    <a:pt x="133" y="187"/>
                  </a:lnTo>
                  <a:lnTo>
                    <a:pt x="130" y="190"/>
                  </a:lnTo>
                  <a:lnTo>
                    <a:pt x="128" y="194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8"/>
                  </a:lnTo>
                  <a:lnTo>
                    <a:pt x="121" y="223"/>
                  </a:lnTo>
                  <a:lnTo>
                    <a:pt x="121" y="225"/>
                  </a:lnTo>
                  <a:lnTo>
                    <a:pt x="121" y="227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21" y="239"/>
                  </a:lnTo>
                  <a:lnTo>
                    <a:pt x="121" y="242"/>
                  </a:lnTo>
                  <a:lnTo>
                    <a:pt x="121" y="244"/>
                  </a:lnTo>
                  <a:lnTo>
                    <a:pt x="121" y="246"/>
                  </a:lnTo>
                  <a:lnTo>
                    <a:pt x="118" y="251"/>
                  </a:lnTo>
                  <a:lnTo>
                    <a:pt x="118" y="254"/>
                  </a:lnTo>
                  <a:lnTo>
                    <a:pt x="118" y="256"/>
                  </a:lnTo>
                  <a:lnTo>
                    <a:pt x="118" y="258"/>
                  </a:lnTo>
                  <a:lnTo>
                    <a:pt x="118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8" y="268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6" y="277"/>
                  </a:lnTo>
                  <a:lnTo>
                    <a:pt x="116" y="280"/>
                  </a:lnTo>
                  <a:lnTo>
                    <a:pt x="116" y="284"/>
                  </a:lnTo>
                  <a:lnTo>
                    <a:pt x="116" y="287"/>
                  </a:lnTo>
                  <a:lnTo>
                    <a:pt x="116" y="289"/>
                  </a:lnTo>
                  <a:lnTo>
                    <a:pt x="116" y="291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301"/>
                  </a:lnTo>
                  <a:lnTo>
                    <a:pt x="116" y="303"/>
                  </a:lnTo>
                  <a:lnTo>
                    <a:pt x="114" y="306"/>
                  </a:lnTo>
                  <a:lnTo>
                    <a:pt x="114" y="308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4" y="315"/>
                  </a:lnTo>
                  <a:lnTo>
                    <a:pt x="114" y="317"/>
                  </a:lnTo>
                  <a:lnTo>
                    <a:pt x="114" y="320"/>
                  </a:lnTo>
                  <a:lnTo>
                    <a:pt x="114" y="322"/>
                  </a:lnTo>
                  <a:lnTo>
                    <a:pt x="114" y="325"/>
                  </a:lnTo>
                  <a:lnTo>
                    <a:pt x="114" y="327"/>
                  </a:lnTo>
                  <a:lnTo>
                    <a:pt x="114" y="329"/>
                  </a:lnTo>
                  <a:lnTo>
                    <a:pt x="114" y="332"/>
                  </a:lnTo>
                  <a:lnTo>
                    <a:pt x="111" y="334"/>
                  </a:lnTo>
                  <a:lnTo>
                    <a:pt x="111" y="336"/>
                  </a:lnTo>
                  <a:lnTo>
                    <a:pt x="111" y="339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1" y="346"/>
                  </a:lnTo>
                  <a:lnTo>
                    <a:pt x="111" y="351"/>
                  </a:lnTo>
                  <a:lnTo>
                    <a:pt x="111" y="353"/>
                  </a:lnTo>
                  <a:lnTo>
                    <a:pt x="111" y="358"/>
                  </a:lnTo>
                  <a:lnTo>
                    <a:pt x="111" y="360"/>
                  </a:lnTo>
                  <a:lnTo>
                    <a:pt x="109" y="362"/>
                  </a:lnTo>
                  <a:lnTo>
                    <a:pt x="109" y="365"/>
                  </a:lnTo>
                  <a:lnTo>
                    <a:pt x="109" y="367"/>
                  </a:lnTo>
                  <a:lnTo>
                    <a:pt x="109" y="369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4"/>
                  </a:lnTo>
                  <a:lnTo>
                    <a:pt x="107" y="377"/>
                  </a:lnTo>
                  <a:lnTo>
                    <a:pt x="104" y="379"/>
                  </a:lnTo>
                  <a:lnTo>
                    <a:pt x="100" y="381"/>
                  </a:lnTo>
                  <a:lnTo>
                    <a:pt x="97" y="386"/>
                  </a:lnTo>
                  <a:lnTo>
                    <a:pt x="95" y="388"/>
                  </a:lnTo>
                  <a:lnTo>
                    <a:pt x="92" y="391"/>
                  </a:lnTo>
                  <a:lnTo>
                    <a:pt x="88" y="396"/>
                  </a:lnTo>
                  <a:lnTo>
                    <a:pt x="85" y="398"/>
                  </a:lnTo>
                  <a:lnTo>
                    <a:pt x="83" y="400"/>
                  </a:lnTo>
                  <a:lnTo>
                    <a:pt x="78" y="405"/>
                  </a:lnTo>
                  <a:lnTo>
                    <a:pt x="76" y="407"/>
                  </a:lnTo>
                  <a:lnTo>
                    <a:pt x="73" y="412"/>
                  </a:lnTo>
                  <a:lnTo>
                    <a:pt x="71" y="414"/>
                  </a:lnTo>
                  <a:lnTo>
                    <a:pt x="66" y="417"/>
                  </a:lnTo>
                  <a:lnTo>
                    <a:pt x="64" y="422"/>
                  </a:lnTo>
                  <a:lnTo>
                    <a:pt x="62" y="424"/>
                  </a:lnTo>
                  <a:lnTo>
                    <a:pt x="59" y="426"/>
                  </a:lnTo>
                  <a:lnTo>
                    <a:pt x="57" y="429"/>
                  </a:lnTo>
                  <a:lnTo>
                    <a:pt x="52" y="433"/>
                  </a:lnTo>
                  <a:lnTo>
                    <a:pt x="50" y="436"/>
                  </a:lnTo>
                  <a:lnTo>
                    <a:pt x="50" y="438"/>
                  </a:lnTo>
                  <a:lnTo>
                    <a:pt x="47" y="440"/>
                  </a:lnTo>
                  <a:lnTo>
                    <a:pt x="45" y="443"/>
                  </a:lnTo>
                  <a:lnTo>
                    <a:pt x="45" y="445"/>
                  </a:lnTo>
                  <a:lnTo>
                    <a:pt x="43" y="448"/>
                  </a:lnTo>
                  <a:lnTo>
                    <a:pt x="40" y="450"/>
                  </a:lnTo>
                  <a:lnTo>
                    <a:pt x="38" y="452"/>
                  </a:lnTo>
                  <a:lnTo>
                    <a:pt x="38" y="455"/>
                  </a:lnTo>
                  <a:lnTo>
                    <a:pt x="36" y="457"/>
                  </a:lnTo>
                  <a:lnTo>
                    <a:pt x="33" y="459"/>
                  </a:lnTo>
                  <a:lnTo>
                    <a:pt x="33" y="459"/>
                  </a:lnTo>
                  <a:lnTo>
                    <a:pt x="31" y="462"/>
                  </a:lnTo>
                  <a:lnTo>
                    <a:pt x="29" y="464"/>
                  </a:lnTo>
                  <a:lnTo>
                    <a:pt x="29" y="467"/>
                  </a:lnTo>
                  <a:lnTo>
                    <a:pt x="26" y="469"/>
                  </a:lnTo>
                  <a:lnTo>
                    <a:pt x="24" y="471"/>
                  </a:lnTo>
                  <a:lnTo>
                    <a:pt x="24" y="474"/>
                  </a:lnTo>
                  <a:lnTo>
                    <a:pt x="21" y="476"/>
                  </a:lnTo>
                  <a:lnTo>
                    <a:pt x="21" y="478"/>
                  </a:lnTo>
                  <a:lnTo>
                    <a:pt x="19" y="483"/>
                  </a:lnTo>
                  <a:lnTo>
                    <a:pt x="17" y="485"/>
                  </a:lnTo>
                  <a:lnTo>
                    <a:pt x="17" y="485"/>
                  </a:lnTo>
                  <a:lnTo>
                    <a:pt x="17" y="488"/>
                  </a:lnTo>
                  <a:lnTo>
                    <a:pt x="17" y="488"/>
                  </a:lnTo>
                  <a:lnTo>
                    <a:pt x="19" y="490"/>
                  </a:lnTo>
                  <a:lnTo>
                    <a:pt x="19" y="493"/>
                  </a:lnTo>
                  <a:lnTo>
                    <a:pt x="19" y="493"/>
                  </a:lnTo>
                  <a:lnTo>
                    <a:pt x="17" y="493"/>
                  </a:lnTo>
                  <a:lnTo>
                    <a:pt x="17" y="493"/>
                  </a:lnTo>
                  <a:lnTo>
                    <a:pt x="14" y="493"/>
                  </a:lnTo>
                  <a:lnTo>
                    <a:pt x="14" y="495"/>
                  </a:lnTo>
                  <a:lnTo>
                    <a:pt x="12" y="495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500"/>
                  </a:lnTo>
                  <a:lnTo>
                    <a:pt x="12" y="502"/>
                  </a:lnTo>
                  <a:lnTo>
                    <a:pt x="12" y="502"/>
                  </a:lnTo>
                  <a:lnTo>
                    <a:pt x="10" y="504"/>
                  </a:lnTo>
                  <a:lnTo>
                    <a:pt x="10" y="504"/>
                  </a:lnTo>
                  <a:lnTo>
                    <a:pt x="7" y="504"/>
                  </a:lnTo>
                  <a:lnTo>
                    <a:pt x="7" y="504"/>
                  </a:lnTo>
                  <a:lnTo>
                    <a:pt x="5" y="504"/>
                  </a:lnTo>
                  <a:lnTo>
                    <a:pt x="3" y="507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3" y="516"/>
                  </a:lnTo>
                  <a:lnTo>
                    <a:pt x="3" y="519"/>
                  </a:lnTo>
                  <a:lnTo>
                    <a:pt x="3" y="521"/>
                  </a:lnTo>
                  <a:lnTo>
                    <a:pt x="5" y="523"/>
                  </a:lnTo>
                  <a:lnTo>
                    <a:pt x="5" y="523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5" y="528"/>
                  </a:lnTo>
                  <a:lnTo>
                    <a:pt x="5" y="530"/>
                  </a:lnTo>
                  <a:lnTo>
                    <a:pt x="7" y="533"/>
                  </a:lnTo>
                  <a:lnTo>
                    <a:pt x="7" y="535"/>
                  </a:lnTo>
                  <a:lnTo>
                    <a:pt x="7" y="535"/>
                  </a:lnTo>
                  <a:lnTo>
                    <a:pt x="7" y="538"/>
                  </a:lnTo>
                  <a:lnTo>
                    <a:pt x="7" y="540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10" y="545"/>
                  </a:lnTo>
                  <a:lnTo>
                    <a:pt x="10" y="547"/>
                  </a:lnTo>
                  <a:lnTo>
                    <a:pt x="10" y="549"/>
                  </a:lnTo>
                  <a:lnTo>
                    <a:pt x="21" y="566"/>
                  </a:lnTo>
                  <a:lnTo>
                    <a:pt x="33" y="582"/>
                  </a:lnTo>
                  <a:lnTo>
                    <a:pt x="52" y="582"/>
                  </a:lnTo>
                  <a:lnTo>
                    <a:pt x="55" y="582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2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9" y="597"/>
                  </a:lnTo>
                  <a:lnTo>
                    <a:pt x="59" y="597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9" y="601"/>
                  </a:lnTo>
                  <a:lnTo>
                    <a:pt x="69" y="601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69" y="606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71" y="604"/>
                  </a:lnTo>
                  <a:lnTo>
                    <a:pt x="71" y="604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3" y="606"/>
                  </a:lnTo>
                  <a:lnTo>
                    <a:pt x="73" y="606"/>
                  </a:lnTo>
                  <a:lnTo>
                    <a:pt x="76" y="609"/>
                  </a:lnTo>
                  <a:lnTo>
                    <a:pt x="76" y="613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8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8" y="616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20"/>
                  </a:lnTo>
                  <a:lnTo>
                    <a:pt x="78" y="623"/>
                  </a:lnTo>
                  <a:lnTo>
                    <a:pt x="78" y="625"/>
                  </a:lnTo>
                  <a:lnTo>
                    <a:pt x="78" y="627"/>
                  </a:lnTo>
                  <a:lnTo>
                    <a:pt x="78" y="627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81" y="635"/>
                  </a:lnTo>
                  <a:lnTo>
                    <a:pt x="81" y="635"/>
                  </a:lnTo>
                  <a:lnTo>
                    <a:pt x="83" y="637"/>
                  </a:lnTo>
                  <a:lnTo>
                    <a:pt x="83" y="637"/>
                  </a:lnTo>
                  <a:lnTo>
                    <a:pt x="83" y="635"/>
                  </a:lnTo>
                  <a:lnTo>
                    <a:pt x="85" y="635"/>
                  </a:lnTo>
                  <a:lnTo>
                    <a:pt x="85" y="635"/>
                  </a:lnTo>
                  <a:lnTo>
                    <a:pt x="88" y="637"/>
                  </a:lnTo>
                  <a:lnTo>
                    <a:pt x="85" y="637"/>
                  </a:lnTo>
                  <a:lnTo>
                    <a:pt x="85" y="637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6"/>
                  </a:lnTo>
                  <a:lnTo>
                    <a:pt x="85" y="646"/>
                  </a:lnTo>
                  <a:lnTo>
                    <a:pt x="85" y="646"/>
                  </a:lnTo>
                  <a:lnTo>
                    <a:pt x="85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88" y="653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8" y="661"/>
                  </a:lnTo>
                  <a:lnTo>
                    <a:pt x="88" y="663"/>
                  </a:lnTo>
                  <a:lnTo>
                    <a:pt x="90" y="663"/>
                  </a:lnTo>
                  <a:lnTo>
                    <a:pt x="90" y="665"/>
                  </a:lnTo>
                  <a:lnTo>
                    <a:pt x="92" y="668"/>
                  </a:lnTo>
                  <a:lnTo>
                    <a:pt x="90" y="668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88" y="672"/>
                  </a:lnTo>
                  <a:lnTo>
                    <a:pt x="88" y="675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5" y="682"/>
                  </a:lnTo>
                  <a:lnTo>
                    <a:pt x="85" y="682"/>
                  </a:lnTo>
                  <a:lnTo>
                    <a:pt x="85" y="687"/>
                  </a:lnTo>
                  <a:lnTo>
                    <a:pt x="85" y="691"/>
                  </a:lnTo>
                  <a:lnTo>
                    <a:pt x="85" y="696"/>
                  </a:lnTo>
                  <a:lnTo>
                    <a:pt x="88" y="698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88" y="703"/>
                  </a:lnTo>
                  <a:lnTo>
                    <a:pt x="88" y="706"/>
                  </a:lnTo>
                  <a:lnTo>
                    <a:pt x="88" y="706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7" y="724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7" y="739"/>
                  </a:lnTo>
                  <a:lnTo>
                    <a:pt x="109" y="743"/>
                  </a:lnTo>
                  <a:lnTo>
                    <a:pt x="111" y="743"/>
                  </a:lnTo>
                  <a:lnTo>
                    <a:pt x="111" y="743"/>
                  </a:lnTo>
                  <a:lnTo>
                    <a:pt x="114" y="746"/>
                  </a:lnTo>
                  <a:lnTo>
                    <a:pt x="116" y="748"/>
                  </a:lnTo>
                  <a:lnTo>
                    <a:pt x="118" y="748"/>
                  </a:lnTo>
                  <a:lnTo>
                    <a:pt x="121" y="751"/>
                  </a:lnTo>
                  <a:lnTo>
                    <a:pt x="118" y="751"/>
                  </a:lnTo>
                  <a:lnTo>
                    <a:pt x="107" y="753"/>
                  </a:lnTo>
                  <a:lnTo>
                    <a:pt x="104" y="753"/>
                  </a:lnTo>
                  <a:lnTo>
                    <a:pt x="95" y="751"/>
                  </a:lnTo>
                  <a:lnTo>
                    <a:pt x="92" y="751"/>
                  </a:lnTo>
                  <a:lnTo>
                    <a:pt x="90" y="751"/>
                  </a:lnTo>
                  <a:lnTo>
                    <a:pt x="90" y="751"/>
                  </a:lnTo>
                  <a:lnTo>
                    <a:pt x="88" y="751"/>
                  </a:lnTo>
                  <a:lnTo>
                    <a:pt x="88" y="753"/>
                  </a:lnTo>
                  <a:lnTo>
                    <a:pt x="88" y="753"/>
                  </a:lnTo>
                  <a:lnTo>
                    <a:pt x="85" y="753"/>
                  </a:lnTo>
                  <a:lnTo>
                    <a:pt x="83" y="753"/>
                  </a:lnTo>
                  <a:lnTo>
                    <a:pt x="81" y="751"/>
                  </a:lnTo>
                  <a:lnTo>
                    <a:pt x="78" y="751"/>
                  </a:lnTo>
                  <a:lnTo>
                    <a:pt x="71" y="753"/>
                  </a:lnTo>
                  <a:lnTo>
                    <a:pt x="69" y="753"/>
                  </a:lnTo>
                  <a:lnTo>
                    <a:pt x="55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3"/>
                  </a:lnTo>
                  <a:lnTo>
                    <a:pt x="40" y="753"/>
                  </a:lnTo>
                  <a:lnTo>
                    <a:pt x="38" y="758"/>
                  </a:lnTo>
                  <a:lnTo>
                    <a:pt x="36" y="760"/>
                  </a:lnTo>
                  <a:lnTo>
                    <a:pt x="31" y="762"/>
                  </a:lnTo>
                  <a:lnTo>
                    <a:pt x="29" y="767"/>
                  </a:lnTo>
                  <a:lnTo>
                    <a:pt x="29" y="769"/>
                  </a:lnTo>
                  <a:lnTo>
                    <a:pt x="33" y="772"/>
                  </a:lnTo>
                  <a:lnTo>
                    <a:pt x="47" y="791"/>
                  </a:lnTo>
                  <a:lnTo>
                    <a:pt x="47" y="793"/>
                  </a:lnTo>
                  <a:lnTo>
                    <a:pt x="50" y="793"/>
                  </a:lnTo>
                  <a:lnTo>
                    <a:pt x="62" y="805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8" y="814"/>
                  </a:lnTo>
                  <a:lnTo>
                    <a:pt x="78" y="817"/>
                  </a:lnTo>
                  <a:lnTo>
                    <a:pt x="78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9"/>
                  </a:lnTo>
                  <a:lnTo>
                    <a:pt x="81" y="819"/>
                  </a:lnTo>
                  <a:lnTo>
                    <a:pt x="81" y="822"/>
                  </a:lnTo>
                  <a:lnTo>
                    <a:pt x="81" y="822"/>
                  </a:lnTo>
                  <a:lnTo>
                    <a:pt x="83" y="822"/>
                  </a:lnTo>
                  <a:lnTo>
                    <a:pt x="85" y="822"/>
                  </a:lnTo>
                  <a:lnTo>
                    <a:pt x="85" y="822"/>
                  </a:lnTo>
                  <a:lnTo>
                    <a:pt x="88" y="822"/>
                  </a:lnTo>
                  <a:lnTo>
                    <a:pt x="88" y="824"/>
                  </a:lnTo>
                  <a:lnTo>
                    <a:pt x="90" y="826"/>
                  </a:lnTo>
                  <a:lnTo>
                    <a:pt x="92" y="831"/>
                  </a:lnTo>
                  <a:lnTo>
                    <a:pt x="95" y="831"/>
                  </a:lnTo>
                  <a:lnTo>
                    <a:pt x="95" y="833"/>
                  </a:lnTo>
                  <a:lnTo>
                    <a:pt x="102" y="850"/>
                  </a:lnTo>
                  <a:lnTo>
                    <a:pt x="107" y="862"/>
                  </a:lnTo>
                  <a:lnTo>
                    <a:pt x="107" y="866"/>
                  </a:lnTo>
                  <a:lnTo>
                    <a:pt x="109" y="866"/>
                  </a:lnTo>
                  <a:lnTo>
                    <a:pt x="111" y="866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1" y="881"/>
                  </a:lnTo>
                  <a:lnTo>
                    <a:pt x="109" y="883"/>
                  </a:lnTo>
                  <a:lnTo>
                    <a:pt x="111" y="883"/>
                  </a:lnTo>
                  <a:lnTo>
                    <a:pt x="114" y="883"/>
                  </a:lnTo>
                  <a:lnTo>
                    <a:pt x="118" y="883"/>
                  </a:lnTo>
                  <a:lnTo>
                    <a:pt x="121" y="883"/>
                  </a:lnTo>
                  <a:lnTo>
                    <a:pt x="123" y="885"/>
                  </a:lnTo>
                  <a:lnTo>
                    <a:pt x="126" y="885"/>
                  </a:lnTo>
                  <a:lnTo>
                    <a:pt x="126" y="885"/>
                  </a:lnTo>
                  <a:lnTo>
                    <a:pt x="133" y="885"/>
                  </a:lnTo>
                  <a:lnTo>
                    <a:pt x="135" y="883"/>
                  </a:lnTo>
                  <a:lnTo>
                    <a:pt x="135" y="883"/>
                  </a:lnTo>
                  <a:lnTo>
                    <a:pt x="137" y="883"/>
                  </a:lnTo>
                  <a:lnTo>
                    <a:pt x="137" y="881"/>
                  </a:lnTo>
                  <a:lnTo>
                    <a:pt x="140" y="881"/>
                  </a:lnTo>
                  <a:lnTo>
                    <a:pt x="140" y="878"/>
                  </a:lnTo>
                  <a:lnTo>
                    <a:pt x="142" y="878"/>
                  </a:lnTo>
                  <a:lnTo>
                    <a:pt x="144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9" y="878"/>
                  </a:lnTo>
                  <a:lnTo>
                    <a:pt x="149" y="878"/>
                  </a:lnTo>
                  <a:lnTo>
                    <a:pt x="152" y="876"/>
                  </a:lnTo>
                  <a:lnTo>
                    <a:pt x="152" y="876"/>
                  </a:lnTo>
                  <a:lnTo>
                    <a:pt x="156" y="874"/>
                  </a:lnTo>
                  <a:lnTo>
                    <a:pt x="159" y="874"/>
                  </a:lnTo>
                  <a:lnTo>
                    <a:pt x="159" y="874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3" y="866"/>
                  </a:lnTo>
                  <a:lnTo>
                    <a:pt x="163" y="866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6"/>
                  </a:lnTo>
                  <a:lnTo>
                    <a:pt x="166" y="866"/>
                  </a:lnTo>
                  <a:lnTo>
                    <a:pt x="166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71" y="869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8" y="878"/>
                  </a:lnTo>
                  <a:lnTo>
                    <a:pt x="178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5" y="878"/>
                  </a:lnTo>
                  <a:lnTo>
                    <a:pt x="185" y="876"/>
                  </a:lnTo>
                  <a:lnTo>
                    <a:pt x="187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92" y="876"/>
                  </a:lnTo>
                  <a:lnTo>
                    <a:pt x="192" y="876"/>
                  </a:lnTo>
                  <a:lnTo>
                    <a:pt x="194" y="876"/>
                  </a:lnTo>
                  <a:lnTo>
                    <a:pt x="194" y="876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9" y="874"/>
                  </a:lnTo>
                  <a:lnTo>
                    <a:pt x="199" y="871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4" y="869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11" y="864"/>
                  </a:lnTo>
                  <a:lnTo>
                    <a:pt x="213" y="864"/>
                  </a:lnTo>
                  <a:lnTo>
                    <a:pt x="213" y="862"/>
                  </a:lnTo>
                  <a:lnTo>
                    <a:pt x="215" y="864"/>
                  </a:lnTo>
                  <a:lnTo>
                    <a:pt x="215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20" y="862"/>
                  </a:lnTo>
                  <a:lnTo>
                    <a:pt x="223" y="859"/>
                  </a:lnTo>
                  <a:lnTo>
                    <a:pt x="223" y="859"/>
                  </a:lnTo>
                  <a:lnTo>
                    <a:pt x="225" y="859"/>
                  </a:lnTo>
                  <a:lnTo>
                    <a:pt x="225" y="857"/>
                  </a:lnTo>
                  <a:lnTo>
                    <a:pt x="227" y="857"/>
                  </a:lnTo>
                  <a:lnTo>
                    <a:pt x="227" y="857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44" y="857"/>
                  </a:lnTo>
                  <a:lnTo>
                    <a:pt x="249" y="857"/>
                  </a:lnTo>
                  <a:lnTo>
                    <a:pt x="272" y="855"/>
                  </a:lnTo>
                  <a:lnTo>
                    <a:pt x="277" y="855"/>
                  </a:lnTo>
                  <a:lnTo>
                    <a:pt x="277" y="852"/>
                  </a:lnTo>
                  <a:lnTo>
                    <a:pt x="277" y="850"/>
                  </a:lnTo>
                  <a:lnTo>
                    <a:pt x="279" y="848"/>
                  </a:lnTo>
                  <a:lnTo>
                    <a:pt x="279" y="845"/>
                  </a:lnTo>
                  <a:lnTo>
                    <a:pt x="282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89" y="843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94" y="836"/>
                  </a:lnTo>
                  <a:lnTo>
                    <a:pt x="294" y="836"/>
                  </a:lnTo>
                  <a:lnTo>
                    <a:pt x="294" y="833"/>
                  </a:lnTo>
                  <a:lnTo>
                    <a:pt x="298" y="829"/>
                  </a:lnTo>
                  <a:lnTo>
                    <a:pt x="301" y="824"/>
                  </a:lnTo>
                  <a:lnTo>
                    <a:pt x="303" y="824"/>
                  </a:lnTo>
                  <a:lnTo>
                    <a:pt x="303" y="822"/>
                  </a:lnTo>
                  <a:lnTo>
                    <a:pt x="305" y="822"/>
                  </a:lnTo>
                  <a:lnTo>
                    <a:pt x="303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294" y="814"/>
                  </a:lnTo>
                  <a:lnTo>
                    <a:pt x="294" y="814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91" y="810"/>
                  </a:lnTo>
                  <a:lnTo>
                    <a:pt x="291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5"/>
                  </a:lnTo>
                  <a:lnTo>
                    <a:pt x="296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301" y="803"/>
                  </a:lnTo>
                  <a:lnTo>
                    <a:pt x="303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10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2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9" y="803"/>
                  </a:lnTo>
                  <a:lnTo>
                    <a:pt x="331" y="803"/>
                  </a:lnTo>
                  <a:lnTo>
                    <a:pt x="331" y="803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5" y="795"/>
                  </a:lnTo>
                  <a:lnTo>
                    <a:pt x="365" y="798"/>
                  </a:lnTo>
                  <a:lnTo>
                    <a:pt x="367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6" y="795"/>
                  </a:lnTo>
                  <a:lnTo>
                    <a:pt x="376" y="793"/>
                  </a:lnTo>
                  <a:lnTo>
                    <a:pt x="376" y="793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81" y="788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8" y="786"/>
                  </a:lnTo>
                  <a:lnTo>
                    <a:pt x="386" y="786"/>
                  </a:lnTo>
                  <a:lnTo>
                    <a:pt x="388" y="784"/>
                  </a:lnTo>
                  <a:lnTo>
                    <a:pt x="391" y="784"/>
                  </a:lnTo>
                  <a:lnTo>
                    <a:pt x="391" y="784"/>
                  </a:lnTo>
                  <a:lnTo>
                    <a:pt x="393" y="784"/>
                  </a:lnTo>
                  <a:lnTo>
                    <a:pt x="393" y="784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79"/>
                  </a:lnTo>
                  <a:lnTo>
                    <a:pt x="395" y="779"/>
                  </a:lnTo>
                  <a:lnTo>
                    <a:pt x="395" y="777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400" y="774"/>
                  </a:lnTo>
                  <a:lnTo>
                    <a:pt x="400" y="774"/>
                  </a:lnTo>
                  <a:lnTo>
                    <a:pt x="400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69"/>
                  </a:lnTo>
                  <a:lnTo>
                    <a:pt x="405" y="772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2" y="769"/>
                  </a:lnTo>
                  <a:lnTo>
                    <a:pt x="402" y="769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5" y="767"/>
                  </a:lnTo>
                  <a:lnTo>
                    <a:pt x="405" y="765"/>
                  </a:lnTo>
                  <a:lnTo>
                    <a:pt x="405" y="765"/>
                  </a:lnTo>
                  <a:lnTo>
                    <a:pt x="405" y="762"/>
                  </a:lnTo>
                  <a:lnTo>
                    <a:pt x="405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0"/>
                  </a:lnTo>
                  <a:lnTo>
                    <a:pt x="409" y="760"/>
                  </a:lnTo>
                  <a:lnTo>
                    <a:pt x="412" y="758"/>
                  </a:lnTo>
                  <a:lnTo>
                    <a:pt x="412" y="758"/>
                  </a:lnTo>
                  <a:lnTo>
                    <a:pt x="414" y="755"/>
                  </a:lnTo>
                  <a:lnTo>
                    <a:pt x="414" y="755"/>
                  </a:lnTo>
                  <a:lnTo>
                    <a:pt x="417" y="755"/>
                  </a:lnTo>
                  <a:lnTo>
                    <a:pt x="417" y="753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4" y="751"/>
                  </a:lnTo>
                  <a:lnTo>
                    <a:pt x="424" y="751"/>
                  </a:lnTo>
                  <a:lnTo>
                    <a:pt x="426" y="748"/>
                  </a:lnTo>
                  <a:lnTo>
                    <a:pt x="428" y="748"/>
                  </a:lnTo>
                  <a:lnTo>
                    <a:pt x="431" y="741"/>
                  </a:lnTo>
                  <a:lnTo>
                    <a:pt x="433" y="739"/>
                  </a:lnTo>
                  <a:lnTo>
                    <a:pt x="433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8" y="736"/>
                  </a:lnTo>
                  <a:lnTo>
                    <a:pt x="438" y="736"/>
                  </a:lnTo>
                  <a:lnTo>
                    <a:pt x="440" y="736"/>
                  </a:lnTo>
                  <a:lnTo>
                    <a:pt x="440" y="736"/>
                  </a:lnTo>
                  <a:lnTo>
                    <a:pt x="440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29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4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3" y="722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17"/>
                  </a:lnTo>
                  <a:lnTo>
                    <a:pt x="443" y="715"/>
                  </a:lnTo>
                  <a:lnTo>
                    <a:pt x="443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7" y="715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4" y="710"/>
                  </a:lnTo>
                  <a:lnTo>
                    <a:pt x="454" y="710"/>
                  </a:lnTo>
                  <a:lnTo>
                    <a:pt x="459" y="710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6" y="706"/>
                  </a:lnTo>
                  <a:lnTo>
                    <a:pt x="466" y="706"/>
                  </a:lnTo>
                  <a:lnTo>
                    <a:pt x="469" y="706"/>
                  </a:lnTo>
                  <a:lnTo>
                    <a:pt x="469" y="703"/>
                  </a:lnTo>
                  <a:lnTo>
                    <a:pt x="469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80" y="698"/>
                  </a:lnTo>
                  <a:lnTo>
                    <a:pt x="480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2" y="696"/>
                  </a:lnTo>
                  <a:lnTo>
                    <a:pt x="492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7" y="698"/>
                  </a:lnTo>
                  <a:lnTo>
                    <a:pt x="497" y="698"/>
                  </a:lnTo>
                  <a:lnTo>
                    <a:pt x="502" y="698"/>
                  </a:lnTo>
                  <a:lnTo>
                    <a:pt x="504" y="70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7"/>
                  </a:lnTo>
                  <a:lnTo>
                    <a:pt x="509" y="684"/>
                  </a:lnTo>
                  <a:lnTo>
                    <a:pt x="509" y="684"/>
                  </a:lnTo>
                  <a:lnTo>
                    <a:pt x="509" y="682"/>
                  </a:lnTo>
                  <a:lnTo>
                    <a:pt x="509" y="682"/>
                  </a:lnTo>
                  <a:lnTo>
                    <a:pt x="509" y="677"/>
                  </a:lnTo>
                  <a:lnTo>
                    <a:pt x="506" y="675"/>
                  </a:lnTo>
                  <a:lnTo>
                    <a:pt x="506" y="672"/>
                  </a:lnTo>
                  <a:lnTo>
                    <a:pt x="504" y="672"/>
                  </a:lnTo>
                  <a:lnTo>
                    <a:pt x="499" y="675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7" y="670"/>
                  </a:lnTo>
                  <a:lnTo>
                    <a:pt x="495" y="668"/>
                  </a:lnTo>
                  <a:lnTo>
                    <a:pt x="492" y="668"/>
                  </a:lnTo>
                  <a:lnTo>
                    <a:pt x="490" y="665"/>
                  </a:lnTo>
                  <a:lnTo>
                    <a:pt x="488" y="663"/>
                  </a:lnTo>
                  <a:lnTo>
                    <a:pt x="488" y="661"/>
                  </a:lnTo>
                  <a:lnTo>
                    <a:pt x="488" y="658"/>
                  </a:lnTo>
                  <a:lnTo>
                    <a:pt x="490" y="642"/>
                  </a:lnTo>
                  <a:lnTo>
                    <a:pt x="490" y="639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88" y="637"/>
                  </a:lnTo>
                  <a:lnTo>
                    <a:pt x="485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5" y="635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0" y="620"/>
                  </a:lnTo>
                  <a:lnTo>
                    <a:pt x="478" y="616"/>
                  </a:lnTo>
                  <a:lnTo>
                    <a:pt x="478" y="616"/>
                  </a:lnTo>
                  <a:lnTo>
                    <a:pt x="480" y="613"/>
                  </a:lnTo>
                  <a:lnTo>
                    <a:pt x="483" y="609"/>
                  </a:lnTo>
                  <a:lnTo>
                    <a:pt x="480" y="606"/>
                  </a:lnTo>
                  <a:lnTo>
                    <a:pt x="476" y="606"/>
                  </a:lnTo>
                  <a:lnTo>
                    <a:pt x="469" y="601"/>
                  </a:lnTo>
                  <a:lnTo>
                    <a:pt x="469" y="604"/>
                  </a:lnTo>
                  <a:lnTo>
                    <a:pt x="466" y="604"/>
                  </a:lnTo>
                  <a:lnTo>
                    <a:pt x="464" y="606"/>
                  </a:lnTo>
                  <a:lnTo>
                    <a:pt x="462" y="606"/>
                  </a:lnTo>
                  <a:lnTo>
                    <a:pt x="459" y="606"/>
                  </a:lnTo>
                  <a:lnTo>
                    <a:pt x="457" y="606"/>
                  </a:lnTo>
                  <a:lnTo>
                    <a:pt x="454" y="606"/>
                  </a:lnTo>
                  <a:lnTo>
                    <a:pt x="452" y="606"/>
                  </a:lnTo>
                  <a:lnTo>
                    <a:pt x="452" y="604"/>
                  </a:lnTo>
                  <a:lnTo>
                    <a:pt x="450" y="601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7" y="597"/>
                  </a:lnTo>
                  <a:lnTo>
                    <a:pt x="450" y="597"/>
                  </a:lnTo>
                  <a:lnTo>
                    <a:pt x="450" y="592"/>
                  </a:lnTo>
                  <a:lnTo>
                    <a:pt x="454" y="582"/>
                  </a:lnTo>
                  <a:lnTo>
                    <a:pt x="457" y="582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64" y="578"/>
                  </a:lnTo>
                  <a:lnTo>
                    <a:pt x="466" y="575"/>
                  </a:lnTo>
                  <a:lnTo>
                    <a:pt x="471" y="571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1" y="564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69" y="556"/>
                  </a:lnTo>
                  <a:lnTo>
                    <a:pt x="469" y="554"/>
                  </a:lnTo>
                  <a:lnTo>
                    <a:pt x="466" y="552"/>
                  </a:lnTo>
                  <a:lnTo>
                    <a:pt x="464" y="549"/>
                  </a:lnTo>
                  <a:lnTo>
                    <a:pt x="464" y="549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2" y="545"/>
                  </a:lnTo>
                  <a:lnTo>
                    <a:pt x="462" y="545"/>
                  </a:lnTo>
                  <a:lnTo>
                    <a:pt x="464" y="542"/>
                  </a:lnTo>
                  <a:lnTo>
                    <a:pt x="469" y="538"/>
                  </a:lnTo>
                  <a:lnTo>
                    <a:pt x="469" y="535"/>
                  </a:lnTo>
                  <a:lnTo>
                    <a:pt x="469" y="535"/>
                  </a:lnTo>
                  <a:lnTo>
                    <a:pt x="471" y="533"/>
                  </a:lnTo>
                  <a:lnTo>
                    <a:pt x="480" y="530"/>
                  </a:lnTo>
                  <a:lnTo>
                    <a:pt x="480" y="528"/>
                  </a:lnTo>
                  <a:lnTo>
                    <a:pt x="483" y="526"/>
                  </a:lnTo>
                  <a:lnTo>
                    <a:pt x="485" y="526"/>
                  </a:lnTo>
                  <a:lnTo>
                    <a:pt x="485" y="526"/>
                  </a:lnTo>
                  <a:lnTo>
                    <a:pt x="488" y="526"/>
                  </a:lnTo>
                  <a:lnTo>
                    <a:pt x="488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88" y="521"/>
                  </a:lnTo>
                  <a:lnTo>
                    <a:pt x="485" y="519"/>
                  </a:lnTo>
                  <a:lnTo>
                    <a:pt x="483" y="519"/>
                  </a:lnTo>
                  <a:lnTo>
                    <a:pt x="483" y="519"/>
                  </a:lnTo>
                  <a:lnTo>
                    <a:pt x="480" y="519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1"/>
                  </a:lnTo>
                  <a:lnTo>
                    <a:pt x="483" y="511"/>
                  </a:lnTo>
                  <a:lnTo>
                    <a:pt x="480" y="507"/>
                  </a:lnTo>
                  <a:lnTo>
                    <a:pt x="480" y="504"/>
                  </a:lnTo>
                  <a:lnTo>
                    <a:pt x="478" y="504"/>
                  </a:lnTo>
                  <a:lnTo>
                    <a:pt x="478" y="502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3" y="497"/>
                  </a:lnTo>
                  <a:lnTo>
                    <a:pt x="495" y="495"/>
                  </a:lnTo>
                  <a:lnTo>
                    <a:pt x="495" y="495"/>
                  </a:lnTo>
                  <a:lnTo>
                    <a:pt x="495" y="493"/>
                  </a:lnTo>
                  <a:lnTo>
                    <a:pt x="495" y="493"/>
                  </a:lnTo>
                  <a:lnTo>
                    <a:pt x="495" y="490"/>
                  </a:lnTo>
                  <a:lnTo>
                    <a:pt x="495" y="490"/>
                  </a:lnTo>
                  <a:lnTo>
                    <a:pt x="492" y="488"/>
                  </a:lnTo>
                  <a:lnTo>
                    <a:pt x="492" y="485"/>
                  </a:lnTo>
                  <a:lnTo>
                    <a:pt x="495" y="485"/>
                  </a:lnTo>
                  <a:lnTo>
                    <a:pt x="495" y="483"/>
                  </a:lnTo>
                  <a:lnTo>
                    <a:pt x="497" y="483"/>
                  </a:lnTo>
                  <a:lnTo>
                    <a:pt x="497" y="481"/>
                  </a:lnTo>
                  <a:lnTo>
                    <a:pt x="497" y="481"/>
                  </a:lnTo>
                  <a:lnTo>
                    <a:pt x="497" y="478"/>
                  </a:lnTo>
                  <a:lnTo>
                    <a:pt x="497" y="478"/>
                  </a:lnTo>
                  <a:lnTo>
                    <a:pt x="502" y="474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6" y="471"/>
                  </a:lnTo>
                  <a:lnTo>
                    <a:pt x="506" y="471"/>
                  </a:lnTo>
                  <a:lnTo>
                    <a:pt x="509" y="467"/>
                  </a:lnTo>
                  <a:lnTo>
                    <a:pt x="509" y="464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09" y="455"/>
                  </a:lnTo>
                  <a:lnTo>
                    <a:pt x="509" y="452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50"/>
                  </a:lnTo>
                  <a:lnTo>
                    <a:pt x="506" y="448"/>
                  </a:lnTo>
                  <a:lnTo>
                    <a:pt x="509" y="445"/>
                  </a:lnTo>
                  <a:lnTo>
                    <a:pt x="511" y="443"/>
                  </a:lnTo>
                  <a:lnTo>
                    <a:pt x="516" y="440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21" y="438"/>
                  </a:lnTo>
                  <a:lnTo>
                    <a:pt x="528" y="440"/>
                  </a:lnTo>
                  <a:lnTo>
                    <a:pt x="533" y="438"/>
                  </a:lnTo>
                  <a:lnTo>
                    <a:pt x="540" y="436"/>
                  </a:lnTo>
                  <a:lnTo>
                    <a:pt x="544" y="436"/>
                  </a:lnTo>
                  <a:lnTo>
                    <a:pt x="549" y="436"/>
                  </a:lnTo>
                  <a:lnTo>
                    <a:pt x="556" y="436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3"/>
                  </a:lnTo>
                  <a:lnTo>
                    <a:pt x="563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2" name="Freeform 671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3" name="Freeform 672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4" name="Freeform 673"/>
            <p:cNvSpPr>
              <a:spLocks/>
            </p:cNvSpPr>
            <p:nvPr/>
          </p:nvSpPr>
          <p:spPr bwMode="auto">
            <a:xfrm>
              <a:off x="6010149" y="4941173"/>
              <a:ext cx="139461" cy="208003"/>
            </a:xfrm>
            <a:custGeom>
              <a:avLst/>
              <a:gdLst>
                <a:gd name="T0" fmla="*/ 404 w 411"/>
                <a:gd name="T1" fmla="*/ 566 h 613"/>
                <a:gd name="T2" fmla="*/ 402 w 411"/>
                <a:gd name="T3" fmla="*/ 542 h 613"/>
                <a:gd name="T4" fmla="*/ 388 w 411"/>
                <a:gd name="T5" fmla="*/ 535 h 613"/>
                <a:gd name="T6" fmla="*/ 354 w 411"/>
                <a:gd name="T7" fmla="*/ 483 h 613"/>
                <a:gd name="T8" fmla="*/ 331 w 411"/>
                <a:gd name="T9" fmla="*/ 448 h 613"/>
                <a:gd name="T10" fmla="*/ 321 w 411"/>
                <a:gd name="T11" fmla="*/ 422 h 613"/>
                <a:gd name="T12" fmla="*/ 324 w 411"/>
                <a:gd name="T13" fmla="*/ 403 h 613"/>
                <a:gd name="T14" fmla="*/ 314 w 411"/>
                <a:gd name="T15" fmla="*/ 379 h 613"/>
                <a:gd name="T16" fmla="*/ 335 w 411"/>
                <a:gd name="T17" fmla="*/ 365 h 613"/>
                <a:gd name="T18" fmla="*/ 357 w 411"/>
                <a:gd name="T19" fmla="*/ 320 h 613"/>
                <a:gd name="T20" fmla="*/ 376 w 411"/>
                <a:gd name="T21" fmla="*/ 287 h 613"/>
                <a:gd name="T22" fmla="*/ 343 w 411"/>
                <a:gd name="T23" fmla="*/ 235 h 613"/>
                <a:gd name="T24" fmla="*/ 302 w 411"/>
                <a:gd name="T25" fmla="*/ 169 h 613"/>
                <a:gd name="T26" fmla="*/ 378 w 411"/>
                <a:gd name="T27" fmla="*/ 166 h 613"/>
                <a:gd name="T28" fmla="*/ 354 w 411"/>
                <a:gd name="T29" fmla="*/ 140 h 613"/>
                <a:gd name="T30" fmla="*/ 350 w 411"/>
                <a:gd name="T31" fmla="*/ 95 h 613"/>
                <a:gd name="T32" fmla="*/ 352 w 411"/>
                <a:gd name="T33" fmla="*/ 71 h 613"/>
                <a:gd name="T34" fmla="*/ 347 w 411"/>
                <a:gd name="T35" fmla="*/ 57 h 613"/>
                <a:gd name="T36" fmla="*/ 340 w 411"/>
                <a:gd name="T37" fmla="*/ 45 h 613"/>
                <a:gd name="T38" fmla="*/ 333 w 411"/>
                <a:gd name="T39" fmla="*/ 24 h 613"/>
                <a:gd name="T40" fmla="*/ 324 w 411"/>
                <a:gd name="T41" fmla="*/ 19 h 613"/>
                <a:gd name="T42" fmla="*/ 302 w 411"/>
                <a:gd name="T43" fmla="*/ 34 h 613"/>
                <a:gd name="T44" fmla="*/ 324 w 411"/>
                <a:gd name="T45" fmla="*/ 48 h 613"/>
                <a:gd name="T46" fmla="*/ 324 w 411"/>
                <a:gd name="T47" fmla="*/ 71 h 613"/>
                <a:gd name="T48" fmla="*/ 317 w 411"/>
                <a:gd name="T49" fmla="*/ 90 h 613"/>
                <a:gd name="T50" fmla="*/ 279 w 411"/>
                <a:gd name="T51" fmla="*/ 112 h 613"/>
                <a:gd name="T52" fmla="*/ 250 w 411"/>
                <a:gd name="T53" fmla="*/ 166 h 613"/>
                <a:gd name="T54" fmla="*/ 231 w 411"/>
                <a:gd name="T55" fmla="*/ 202 h 613"/>
                <a:gd name="T56" fmla="*/ 222 w 411"/>
                <a:gd name="T57" fmla="*/ 237 h 613"/>
                <a:gd name="T58" fmla="*/ 203 w 411"/>
                <a:gd name="T59" fmla="*/ 251 h 613"/>
                <a:gd name="T60" fmla="*/ 186 w 411"/>
                <a:gd name="T61" fmla="*/ 292 h 613"/>
                <a:gd name="T62" fmla="*/ 177 w 411"/>
                <a:gd name="T63" fmla="*/ 325 h 613"/>
                <a:gd name="T64" fmla="*/ 163 w 411"/>
                <a:gd name="T65" fmla="*/ 344 h 613"/>
                <a:gd name="T66" fmla="*/ 139 w 411"/>
                <a:gd name="T67" fmla="*/ 360 h 613"/>
                <a:gd name="T68" fmla="*/ 108 w 411"/>
                <a:gd name="T69" fmla="*/ 325 h 613"/>
                <a:gd name="T70" fmla="*/ 66 w 411"/>
                <a:gd name="T71" fmla="*/ 341 h 613"/>
                <a:gd name="T72" fmla="*/ 33 w 411"/>
                <a:gd name="T73" fmla="*/ 377 h 613"/>
                <a:gd name="T74" fmla="*/ 16 w 411"/>
                <a:gd name="T75" fmla="*/ 400 h 613"/>
                <a:gd name="T76" fmla="*/ 11 w 411"/>
                <a:gd name="T77" fmla="*/ 429 h 613"/>
                <a:gd name="T78" fmla="*/ 2 w 411"/>
                <a:gd name="T79" fmla="*/ 448 h 613"/>
                <a:gd name="T80" fmla="*/ 2 w 411"/>
                <a:gd name="T81" fmla="*/ 460 h 613"/>
                <a:gd name="T82" fmla="*/ 11 w 411"/>
                <a:gd name="T83" fmla="*/ 460 h 613"/>
                <a:gd name="T84" fmla="*/ 18 w 411"/>
                <a:gd name="T85" fmla="*/ 457 h 613"/>
                <a:gd name="T86" fmla="*/ 33 w 411"/>
                <a:gd name="T87" fmla="*/ 488 h 613"/>
                <a:gd name="T88" fmla="*/ 49 w 411"/>
                <a:gd name="T89" fmla="*/ 493 h 613"/>
                <a:gd name="T90" fmla="*/ 54 w 411"/>
                <a:gd name="T91" fmla="*/ 490 h 613"/>
                <a:gd name="T92" fmla="*/ 59 w 411"/>
                <a:gd name="T93" fmla="*/ 488 h 613"/>
                <a:gd name="T94" fmla="*/ 66 w 411"/>
                <a:gd name="T95" fmla="*/ 490 h 613"/>
                <a:gd name="T96" fmla="*/ 61 w 411"/>
                <a:gd name="T97" fmla="*/ 497 h 613"/>
                <a:gd name="T98" fmla="*/ 59 w 411"/>
                <a:gd name="T99" fmla="*/ 509 h 613"/>
                <a:gd name="T100" fmla="*/ 75 w 411"/>
                <a:gd name="T101" fmla="*/ 528 h 613"/>
                <a:gd name="T102" fmla="*/ 68 w 411"/>
                <a:gd name="T103" fmla="*/ 578 h 613"/>
                <a:gd name="T104" fmla="*/ 151 w 411"/>
                <a:gd name="T105" fmla="*/ 580 h 613"/>
                <a:gd name="T106" fmla="*/ 201 w 411"/>
                <a:gd name="T107" fmla="*/ 580 h 613"/>
                <a:gd name="T108" fmla="*/ 234 w 411"/>
                <a:gd name="T109" fmla="*/ 583 h 613"/>
                <a:gd name="T110" fmla="*/ 255 w 411"/>
                <a:gd name="T111" fmla="*/ 583 h 613"/>
                <a:gd name="T112" fmla="*/ 321 w 411"/>
                <a:gd name="T113" fmla="*/ 585 h 613"/>
                <a:gd name="T114" fmla="*/ 333 w 411"/>
                <a:gd name="T115" fmla="*/ 592 h 613"/>
                <a:gd name="T116" fmla="*/ 352 w 411"/>
                <a:gd name="T117" fmla="*/ 597 h 613"/>
                <a:gd name="T118" fmla="*/ 364 w 411"/>
                <a:gd name="T119" fmla="*/ 599 h 613"/>
                <a:gd name="T120" fmla="*/ 395 w 411"/>
                <a:gd name="T121" fmla="*/ 606 h 613"/>
                <a:gd name="T122" fmla="*/ 404 w 411"/>
                <a:gd name="T123" fmla="*/ 599 h 613"/>
                <a:gd name="T124" fmla="*/ 404 w 411"/>
                <a:gd name="T125" fmla="*/ 58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613">
                  <a:moveTo>
                    <a:pt x="411" y="583"/>
                  </a:move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6" y="578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6" y="573"/>
                  </a:lnTo>
                  <a:lnTo>
                    <a:pt x="406" y="573"/>
                  </a:lnTo>
                  <a:lnTo>
                    <a:pt x="406" y="571"/>
                  </a:lnTo>
                  <a:lnTo>
                    <a:pt x="404" y="571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6"/>
                  </a:lnTo>
                  <a:lnTo>
                    <a:pt x="404" y="566"/>
                  </a:lnTo>
                  <a:lnTo>
                    <a:pt x="406" y="564"/>
                  </a:lnTo>
                  <a:lnTo>
                    <a:pt x="404" y="564"/>
                  </a:lnTo>
                  <a:lnTo>
                    <a:pt x="404" y="561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6" y="559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404" y="552"/>
                  </a:lnTo>
                  <a:lnTo>
                    <a:pt x="404" y="550"/>
                  </a:lnTo>
                  <a:lnTo>
                    <a:pt x="404" y="550"/>
                  </a:lnTo>
                  <a:lnTo>
                    <a:pt x="404" y="547"/>
                  </a:lnTo>
                  <a:lnTo>
                    <a:pt x="404" y="547"/>
                  </a:lnTo>
                  <a:lnTo>
                    <a:pt x="402" y="545"/>
                  </a:lnTo>
                  <a:lnTo>
                    <a:pt x="402" y="542"/>
                  </a:lnTo>
                  <a:lnTo>
                    <a:pt x="402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7" y="542"/>
                  </a:lnTo>
                  <a:lnTo>
                    <a:pt x="397" y="542"/>
                  </a:lnTo>
                  <a:lnTo>
                    <a:pt x="397" y="540"/>
                  </a:lnTo>
                  <a:lnTo>
                    <a:pt x="397" y="538"/>
                  </a:lnTo>
                  <a:lnTo>
                    <a:pt x="397" y="538"/>
                  </a:lnTo>
                  <a:lnTo>
                    <a:pt x="395" y="538"/>
                  </a:lnTo>
                  <a:lnTo>
                    <a:pt x="395" y="535"/>
                  </a:lnTo>
                  <a:lnTo>
                    <a:pt x="392" y="538"/>
                  </a:lnTo>
                  <a:lnTo>
                    <a:pt x="392" y="538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83" y="533"/>
                  </a:lnTo>
                  <a:lnTo>
                    <a:pt x="378" y="526"/>
                  </a:lnTo>
                  <a:lnTo>
                    <a:pt x="373" y="521"/>
                  </a:lnTo>
                  <a:lnTo>
                    <a:pt x="369" y="516"/>
                  </a:lnTo>
                  <a:lnTo>
                    <a:pt x="364" y="512"/>
                  </a:lnTo>
                  <a:lnTo>
                    <a:pt x="359" y="507"/>
                  </a:lnTo>
                  <a:lnTo>
                    <a:pt x="359" y="507"/>
                  </a:lnTo>
                  <a:lnTo>
                    <a:pt x="354" y="502"/>
                  </a:lnTo>
                  <a:lnTo>
                    <a:pt x="350" y="495"/>
                  </a:lnTo>
                  <a:lnTo>
                    <a:pt x="347" y="488"/>
                  </a:lnTo>
                  <a:lnTo>
                    <a:pt x="347" y="488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88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7" y="486"/>
                  </a:lnTo>
                  <a:lnTo>
                    <a:pt x="357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50" y="481"/>
                  </a:lnTo>
                  <a:lnTo>
                    <a:pt x="350" y="479"/>
                  </a:lnTo>
                  <a:lnTo>
                    <a:pt x="350" y="474"/>
                  </a:lnTo>
                  <a:lnTo>
                    <a:pt x="350" y="474"/>
                  </a:lnTo>
                  <a:lnTo>
                    <a:pt x="350" y="471"/>
                  </a:lnTo>
                  <a:lnTo>
                    <a:pt x="347" y="469"/>
                  </a:lnTo>
                  <a:lnTo>
                    <a:pt x="347" y="469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3" y="467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1" y="455"/>
                  </a:lnTo>
                  <a:lnTo>
                    <a:pt x="331" y="453"/>
                  </a:lnTo>
                  <a:lnTo>
                    <a:pt x="331" y="450"/>
                  </a:lnTo>
                  <a:lnTo>
                    <a:pt x="328" y="448"/>
                  </a:lnTo>
                  <a:lnTo>
                    <a:pt x="328" y="448"/>
                  </a:lnTo>
                  <a:lnTo>
                    <a:pt x="331" y="448"/>
                  </a:lnTo>
                  <a:lnTo>
                    <a:pt x="331" y="445"/>
                  </a:lnTo>
                  <a:lnTo>
                    <a:pt x="331" y="445"/>
                  </a:lnTo>
                  <a:lnTo>
                    <a:pt x="328" y="441"/>
                  </a:lnTo>
                  <a:lnTo>
                    <a:pt x="328" y="441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28" y="431"/>
                  </a:lnTo>
                  <a:lnTo>
                    <a:pt x="328" y="429"/>
                  </a:lnTo>
                  <a:lnTo>
                    <a:pt x="328" y="426"/>
                  </a:lnTo>
                  <a:lnTo>
                    <a:pt x="328" y="426"/>
                  </a:lnTo>
                  <a:lnTo>
                    <a:pt x="326" y="424"/>
                  </a:lnTo>
                  <a:lnTo>
                    <a:pt x="326" y="424"/>
                  </a:lnTo>
                  <a:lnTo>
                    <a:pt x="324" y="424"/>
                  </a:lnTo>
                  <a:lnTo>
                    <a:pt x="324" y="422"/>
                  </a:lnTo>
                  <a:lnTo>
                    <a:pt x="321" y="422"/>
                  </a:lnTo>
                  <a:lnTo>
                    <a:pt x="321" y="422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4" y="417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2"/>
                  </a:lnTo>
                  <a:lnTo>
                    <a:pt x="324" y="412"/>
                  </a:lnTo>
                  <a:lnTo>
                    <a:pt x="326" y="410"/>
                  </a:lnTo>
                  <a:lnTo>
                    <a:pt x="326" y="410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6" y="405"/>
                  </a:lnTo>
                  <a:lnTo>
                    <a:pt x="324" y="405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6" y="400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89"/>
                  </a:lnTo>
                  <a:lnTo>
                    <a:pt x="324" y="389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1" y="372"/>
                  </a:lnTo>
                  <a:lnTo>
                    <a:pt x="321" y="372"/>
                  </a:lnTo>
                  <a:lnTo>
                    <a:pt x="324" y="372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3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3"/>
                  </a:lnTo>
                  <a:lnTo>
                    <a:pt x="333" y="363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43" y="346"/>
                  </a:lnTo>
                  <a:lnTo>
                    <a:pt x="343" y="344"/>
                  </a:lnTo>
                  <a:lnTo>
                    <a:pt x="343" y="344"/>
                  </a:lnTo>
                  <a:lnTo>
                    <a:pt x="345" y="344"/>
                  </a:lnTo>
                  <a:lnTo>
                    <a:pt x="347" y="341"/>
                  </a:lnTo>
                  <a:lnTo>
                    <a:pt x="347" y="341"/>
                  </a:lnTo>
                  <a:lnTo>
                    <a:pt x="347" y="339"/>
                  </a:lnTo>
                  <a:lnTo>
                    <a:pt x="350" y="337"/>
                  </a:lnTo>
                  <a:lnTo>
                    <a:pt x="350" y="334"/>
                  </a:lnTo>
                  <a:lnTo>
                    <a:pt x="352" y="329"/>
                  </a:lnTo>
                  <a:lnTo>
                    <a:pt x="352" y="327"/>
                  </a:lnTo>
                  <a:lnTo>
                    <a:pt x="354" y="327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7" y="325"/>
                  </a:lnTo>
                  <a:lnTo>
                    <a:pt x="357" y="322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18"/>
                  </a:lnTo>
                  <a:lnTo>
                    <a:pt x="357" y="315"/>
                  </a:lnTo>
                  <a:lnTo>
                    <a:pt x="359" y="315"/>
                  </a:lnTo>
                  <a:lnTo>
                    <a:pt x="359" y="313"/>
                  </a:lnTo>
                  <a:lnTo>
                    <a:pt x="364" y="311"/>
                  </a:lnTo>
                  <a:lnTo>
                    <a:pt x="366" y="311"/>
                  </a:lnTo>
                  <a:lnTo>
                    <a:pt x="366" y="308"/>
                  </a:lnTo>
                  <a:lnTo>
                    <a:pt x="366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6"/>
                  </a:lnTo>
                  <a:lnTo>
                    <a:pt x="369" y="306"/>
                  </a:lnTo>
                  <a:lnTo>
                    <a:pt x="371" y="301"/>
                  </a:lnTo>
                  <a:lnTo>
                    <a:pt x="371" y="301"/>
                  </a:lnTo>
                  <a:lnTo>
                    <a:pt x="373" y="299"/>
                  </a:lnTo>
                  <a:lnTo>
                    <a:pt x="376" y="294"/>
                  </a:lnTo>
                  <a:lnTo>
                    <a:pt x="376" y="292"/>
                  </a:lnTo>
                  <a:lnTo>
                    <a:pt x="376" y="287"/>
                  </a:lnTo>
                  <a:lnTo>
                    <a:pt x="376" y="287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69" y="284"/>
                  </a:lnTo>
                  <a:lnTo>
                    <a:pt x="369" y="280"/>
                  </a:lnTo>
                  <a:lnTo>
                    <a:pt x="364" y="268"/>
                  </a:lnTo>
                  <a:lnTo>
                    <a:pt x="357" y="251"/>
                  </a:lnTo>
                  <a:lnTo>
                    <a:pt x="357" y="249"/>
                  </a:lnTo>
                  <a:lnTo>
                    <a:pt x="354" y="249"/>
                  </a:lnTo>
                  <a:lnTo>
                    <a:pt x="352" y="244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7" y="240"/>
                  </a:lnTo>
                  <a:lnTo>
                    <a:pt x="347" y="240"/>
                  </a:lnTo>
                  <a:lnTo>
                    <a:pt x="345" y="240"/>
                  </a:lnTo>
                  <a:lnTo>
                    <a:pt x="343" y="240"/>
                  </a:lnTo>
                  <a:lnTo>
                    <a:pt x="343" y="240"/>
                  </a:lnTo>
                  <a:lnTo>
                    <a:pt x="343" y="237"/>
                  </a:lnTo>
                  <a:lnTo>
                    <a:pt x="343" y="237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0" y="235"/>
                  </a:lnTo>
                  <a:lnTo>
                    <a:pt x="340" y="235"/>
                  </a:lnTo>
                  <a:lnTo>
                    <a:pt x="340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24" y="223"/>
                  </a:lnTo>
                  <a:lnTo>
                    <a:pt x="312" y="211"/>
                  </a:lnTo>
                  <a:lnTo>
                    <a:pt x="309" y="211"/>
                  </a:lnTo>
                  <a:lnTo>
                    <a:pt x="309" y="209"/>
                  </a:lnTo>
                  <a:lnTo>
                    <a:pt x="295" y="190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3" y="180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17" y="169"/>
                  </a:lnTo>
                  <a:lnTo>
                    <a:pt x="331" y="171"/>
                  </a:lnTo>
                  <a:lnTo>
                    <a:pt x="333" y="171"/>
                  </a:lnTo>
                  <a:lnTo>
                    <a:pt x="340" y="169"/>
                  </a:lnTo>
                  <a:lnTo>
                    <a:pt x="343" y="169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69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54" y="169"/>
                  </a:lnTo>
                  <a:lnTo>
                    <a:pt x="357" y="169"/>
                  </a:lnTo>
                  <a:lnTo>
                    <a:pt x="366" y="171"/>
                  </a:lnTo>
                  <a:lnTo>
                    <a:pt x="369" y="171"/>
                  </a:lnTo>
                  <a:lnTo>
                    <a:pt x="380" y="169"/>
                  </a:lnTo>
                  <a:lnTo>
                    <a:pt x="383" y="169"/>
                  </a:lnTo>
                  <a:lnTo>
                    <a:pt x="380" y="166"/>
                  </a:lnTo>
                  <a:lnTo>
                    <a:pt x="378" y="166"/>
                  </a:lnTo>
                  <a:lnTo>
                    <a:pt x="376" y="164"/>
                  </a:lnTo>
                  <a:lnTo>
                    <a:pt x="373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69" y="157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62" y="145"/>
                  </a:lnTo>
                  <a:lnTo>
                    <a:pt x="359" y="145"/>
                  </a:lnTo>
                  <a:lnTo>
                    <a:pt x="359" y="145"/>
                  </a:lnTo>
                  <a:lnTo>
                    <a:pt x="359" y="142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2" y="138"/>
                  </a:lnTo>
                  <a:lnTo>
                    <a:pt x="352" y="138"/>
                  </a:lnTo>
                  <a:lnTo>
                    <a:pt x="354" y="135"/>
                  </a:lnTo>
                  <a:lnTo>
                    <a:pt x="354" y="135"/>
                  </a:lnTo>
                  <a:lnTo>
                    <a:pt x="354" y="133"/>
                  </a:lnTo>
                  <a:lnTo>
                    <a:pt x="354" y="133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1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6"/>
                  </a:lnTo>
                  <a:lnTo>
                    <a:pt x="347" y="114"/>
                  </a:lnTo>
                  <a:lnTo>
                    <a:pt x="347" y="109"/>
                  </a:lnTo>
                  <a:lnTo>
                    <a:pt x="347" y="105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50" y="98"/>
                  </a:lnTo>
                  <a:lnTo>
                    <a:pt x="350" y="98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52" y="86"/>
                  </a:lnTo>
                  <a:lnTo>
                    <a:pt x="354" y="86"/>
                  </a:lnTo>
                  <a:lnTo>
                    <a:pt x="352" y="83"/>
                  </a:lnTo>
                  <a:lnTo>
                    <a:pt x="352" y="81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7" y="67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7" y="55"/>
                  </a:lnTo>
                  <a:lnTo>
                    <a:pt x="350" y="55"/>
                  </a:lnTo>
                  <a:lnTo>
                    <a:pt x="347" y="53"/>
                  </a:lnTo>
                  <a:lnTo>
                    <a:pt x="347" y="53"/>
                  </a:lnTo>
                  <a:lnTo>
                    <a:pt x="345" y="53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3" y="53"/>
                  </a:lnTo>
                  <a:lnTo>
                    <a:pt x="343" y="53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5"/>
                  </a:lnTo>
                  <a:lnTo>
                    <a:pt x="340" y="45"/>
                  </a:lnTo>
                  <a:lnTo>
                    <a:pt x="340" y="43"/>
                  </a:lnTo>
                  <a:lnTo>
                    <a:pt x="340" y="41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1"/>
                  </a:lnTo>
                  <a:lnTo>
                    <a:pt x="338" y="27"/>
                  </a:lnTo>
                  <a:lnTo>
                    <a:pt x="335" y="24"/>
                  </a:lnTo>
                  <a:lnTo>
                    <a:pt x="335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4" y="17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5"/>
                  </a:lnTo>
                  <a:lnTo>
                    <a:pt x="321" y="15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0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95" y="0"/>
                  </a:lnTo>
                  <a:lnTo>
                    <a:pt x="300" y="15"/>
                  </a:lnTo>
                  <a:lnTo>
                    <a:pt x="302" y="29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5" y="41"/>
                  </a:lnTo>
                  <a:lnTo>
                    <a:pt x="314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21" y="43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1" y="45"/>
                  </a:lnTo>
                  <a:lnTo>
                    <a:pt x="321" y="45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48"/>
                  </a:lnTo>
                  <a:lnTo>
                    <a:pt x="328" y="48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6" y="60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9"/>
                  </a:lnTo>
                  <a:lnTo>
                    <a:pt x="326" y="79"/>
                  </a:lnTo>
                  <a:lnTo>
                    <a:pt x="326" y="79"/>
                  </a:lnTo>
                  <a:lnTo>
                    <a:pt x="326" y="81"/>
                  </a:lnTo>
                  <a:lnTo>
                    <a:pt x="326" y="81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6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1" y="88"/>
                  </a:lnTo>
                  <a:lnTo>
                    <a:pt x="319" y="88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5" y="100"/>
                  </a:lnTo>
                  <a:lnTo>
                    <a:pt x="293" y="98"/>
                  </a:lnTo>
                  <a:lnTo>
                    <a:pt x="291" y="98"/>
                  </a:lnTo>
                  <a:lnTo>
                    <a:pt x="291" y="100"/>
                  </a:lnTo>
                  <a:lnTo>
                    <a:pt x="288" y="102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79" y="112"/>
                  </a:lnTo>
                  <a:lnTo>
                    <a:pt x="279" y="114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69" y="131"/>
                  </a:lnTo>
                  <a:lnTo>
                    <a:pt x="267" y="133"/>
                  </a:lnTo>
                  <a:lnTo>
                    <a:pt x="267" y="140"/>
                  </a:lnTo>
                  <a:lnTo>
                    <a:pt x="265" y="152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57" y="161"/>
                  </a:lnTo>
                  <a:lnTo>
                    <a:pt x="255" y="161"/>
                  </a:lnTo>
                  <a:lnTo>
                    <a:pt x="253" y="164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9"/>
                  </a:lnTo>
                  <a:lnTo>
                    <a:pt x="253" y="169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0" y="176"/>
                  </a:lnTo>
                  <a:lnTo>
                    <a:pt x="250" y="176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0"/>
                  </a:lnTo>
                  <a:lnTo>
                    <a:pt x="250" y="185"/>
                  </a:lnTo>
                  <a:lnTo>
                    <a:pt x="250" y="187"/>
                  </a:lnTo>
                  <a:lnTo>
                    <a:pt x="250" y="192"/>
                  </a:lnTo>
                  <a:lnTo>
                    <a:pt x="246" y="195"/>
                  </a:lnTo>
                  <a:lnTo>
                    <a:pt x="241" y="195"/>
                  </a:lnTo>
                  <a:lnTo>
                    <a:pt x="238" y="197"/>
                  </a:lnTo>
                  <a:lnTo>
                    <a:pt x="238" y="197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4" y="202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6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1" y="213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1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2" y="235"/>
                  </a:lnTo>
                  <a:lnTo>
                    <a:pt x="222" y="237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2" y="242"/>
                  </a:lnTo>
                  <a:lnTo>
                    <a:pt x="212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5" y="242"/>
                  </a:lnTo>
                  <a:lnTo>
                    <a:pt x="205" y="244"/>
                  </a:lnTo>
                  <a:lnTo>
                    <a:pt x="208" y="247"/>
                  </a:lnTo>
                  <a:lnTo>
                    <a:pt x="208" y="247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05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63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6" y="268"/>
                  </a:lnTo>
                  <a:lnTo>
                    <a:pt x="196" y="270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6" y="275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4" y="280"/>
                  </a:lnTo>
                  <a:lnTo>
                    <a:pt x="189" y="287"/>
                  </a:lnTo>
                  <a:lnTo>
                    <a:pt x="186" y="289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4"/>
                  </a:lnTo>
                  <a:lnTo>
                    <a:pt x="186" y="296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79" y="303"/>
                  </a:lnTo>
                  <a:lnTo>
                    <a:pt x="177" y="308"/>
                  </a:lnTo>
                  <a:lnTo>
                    <a:pt x="175" y="313"/>
                  </a:lnTo>
                  <a:lnTo>
                    <a:pt x="172" y="313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5" y="315"/>
                  </a:lnTo>
                  <a:lnTo>
                    <a:pt x="177" y="320"/>
                  </a:lnTo>
                  <a:lnTo>
                    <a:pt x="179" y="322"/>
                  </a:lnTo>
                  <a:lnTo>
                    <a:pt x="179" y="322"/>
                  </a:lnTo>
                  <a:lnTo>
                    <a:pt x="179" y="325"/>
                  </a:lnTo>
                  <a:lnTo>
                    <a:pt x="179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5" y="325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67" y="329"/>
                  </a:lnTo>
                  <a:lnTo>
                    <a:pt x="165" y="332"/>
                  </a:lnTo>
                  <a:lnTo>
                    <a:pt x="163" y="334"/>
                  </a:lnTo>
                  <a:lnTo>
                    <a:pt x="160" y="337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3" y="341"/>
                  </a:lnTo>
                  <a:lnTo>
                    <a:pt x="163" y="341"/>
                  </a:lnTo>
                  <a:lnTo>
                    <a:pt x="163" y="344"/>
                  </a:lnTo>
                  <a:lnTo>
                    <a:pt x="163" y="344"/>
                  </a:lnTo>
                  <a:lnTo>
                    <a:pt x="160" y="348"/>
                  </a:lnTo>
                  <a:lnTo>
                    <a:pt x="160" y="348"/>
                  </a:lnTo>
                  <a:lnTo>
                    <a:pt x="158" y="351"/>
                  </a:lnTo>
                  <a:lnTo>
                    <a:pt x="156" y="351"/>
                  </a:lnTo>
                  <a:lnTo>
                    <a:pt x="153" y="351"/>
                  </a:lnTo>
                  <a:lnTo>
                    <a:pt x="153" y="353"/>
                  </a:lnTo>
                  <a:lnTo>
                    <a:pt x="153" y="355"/>
                  </a:lnTo>
                  <a:lnTo>
                    <a:pt x="153" y="358"/>
                  </a:lnTo>
                  <a:lnTo>
                    <a:pt x="151" y="358"/>
                  </a:lnTo>
                  <a:lnTo>
                    <a:pt x="151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39" y="360"/>
                  </a:lnTo>
                  <a:lnTo>
                    <a:pt x="139" y="358"/>
                  </a:lnTo>
                  <a:lnTo>
                    <a:pt x="137" y="358"/>
                  </a:lnTo>
                  <a:lnTo>
                    <a:pt x="137" y="355"/>
                  </a:lnTo>
                  <a:lnTo>
                    <a:pt x="134" y="351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5" y="339"/>
                  </a:lnTo>
                  <a:lnTo>
                    <a:pt x="125" y="337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18" y="329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11" y="325"/>
                  </a:lnTo>
                  <a:lnTo>
                    <a:pt x="111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5"/>
                  </a:lnTo>
                  <a:lnTo>
                    <a:pt x="108" y="327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92" y="337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5" y="329"/>
                  </a:lnTo>
                  <a:lnTo>
                    <a:pt x="73" y="339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39"/>
                  </a:lnTo>
                  <a:lnTo>
                    <a:pt x="68" y="339"/>
                  </a:lnTo>
                  <a:lnTo>
                    <a:pt x="66" y="341"/>
                  </a:lnTo>
                  <a:lnTo>
                    <a:pt x="63" y="353"/>
                  </a:lnTo>
                  <a:lnTo>
                    <a:pt x="63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2" y="360"/>
                  </a:lnTo>
                  <a:lnTo>
                    <a:pt x="52" y="360"/>
                  </a:lnTo>
                  <a:lnTo>
                    <a:pt x="49" y="360"/>
                  </a:lnTo>
                  <a:lnTo>
                    <a:pt x="47" y="365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2" y="367"/>
                  </a:lnTo>
                  <a:lnTo>
                    <a:pt x="42" y="370"/>
                  </a:lnTo>
                  <a:lnTo>
                    <a:pt x="40" y="372"/>
                  </a:lnTo>
                  <a:lnTo>
                    <a:pt x="33" y="377"/>
                  </a:lnTo>
                  <a:lnTo>
                    <a:pt x="28" y="382"/>
                  </a:lnTo>
                  <a:lnTo>
                    <a:pt x="28" y="382"/>
                  </a:lnTo>
                  <a:lnTo>
                    <a:pt x="26" y="384"/>
                  </a:lnTo>
                  <a:lnTo>
                    <a:pt x="26" y="384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3" y="389"/>
                  </a:lnTo>
                  <a:lnTo>
                    <a:pt x="23" y="389"/>
                  </a:lnTo>
                  <a:lnTo>
                    <a:pt x="23" y="386"/>
                  </a:lnTo>
                  <a:lnTo>
                    <a:pt x="21" y="386"/>
                  </a:lnTo>
                  <a:lnTo>
                    <a:pt x="21" y="389"/>
                  </a:lnTo>
                  <a:lnTo>
                    <a:pt x="18" y="389"/>
                  </a:lnTo>
                  <a:lnTo>
                    <a:pt x="18" y="391"/>
                  </a:lnTo>
                  <a:lnTo>
                    <a:pt x="16" y="391"/>
                  </a:lnTo>
                  <a:lnTo>
                    <a:pt x="16" y="393"/>
                  </a:lnTo>
                  <a:lnTo>
                    <a:pt x="18" y="393"/>
                  </a:lnTo>
                  <a:lnTo>
                    <a:pt x="18" y="393"/>
                  </a:lnTo>
                  <a:lnTo>
                    <a:pt x="18" y="396"/>
                  </a:lnTo>
                  <a:lnTo>
                    <a:pt x="16" y="396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6" y="400"/>
                  </a:lnTo>
                  <a:lnTo>
                    <a:pt x="18" y="400"/>
                  </a:lnTo>
                  <a:lnTo>
                    <a:pt x="18" y="400"/>
                  </a:lnTo>
                  <a:lnTo>
                    <a:pt x="18" y="403"/>
                  </a:lnTo>
                  <a:lnTo>
                    <a:pt x="21" y="403"/>
                  </a:lnTo>
                  <a:lnTo>
                    <a:pt x="21" y="405"/>
                  </a:lnTo>
                  <a:lnTo>
                    <a:pt x="18" y="405"/>
                  </a:lnTo>
                  <a:lnTo>
                    <a:pt x="18" y="408"/>
                  </a:lnTo>
                  <a:lnTo>
                    <a:pt x="16" y="408"/>
                  </a:lnTo>
                  <a:lnTo>
                    <a:pt x="16" y="410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15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9"/>
                  </a:lnTo>
                  <a:lnTo>
                    <a:pt x="16" y="419"/>
                  </a:lnTo>
                  <a:lnTo>
                    <a:pt x="14" y="426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1" y="431"/>
                  </a:lnTo>
                  <a:lnTo>
                    <a:pt x="11" y="431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8"/>
                  </a:lnTo>
                  <a:lnTo>
                    <a:pt x="7" y="441"/>
                  </a:lnTo>
                  <a:lnTo>
                    <a:pt x="4" y="441"/>
                  </a:lnTo>
                  <a:lnTo>
                    <a:pt x="4" y="441"/>
                  </a:lnTo>
                  <a:lnTo>
                    <a:pt x="4" y="443"/>
                  </a:lnTo>
                  <a:lnTo>
                    <a:pt x="4" y="443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2" y="445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3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2" y="455"/>
                  </a:lnTo>
                  <a:lnTo>
                    <a:pt x="0" y="45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4" y="460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7" y="455"/>
                  </a:lnTo>
                  <a:lnTo>
                    <a:pt x="7" y="453"/>
                  </a:lnTo>
                  <a:lnTo>
                    <a:pt x="7" y="450"/>
                  </a:lnTo>
                  <a:lnTo>
                    <a:pt x="7" y="450"/>
                  </a:lnTo>
                  <a:lnTo>
                    <a:pt x="7" y="453"/>
                  </a:lnTo>
                  <a:lnTo>
                    <a:pt x="9" y="455"/>
                  </a:lnTo>
                  <a:lnTo>
                    <a:pt x="9" y="457"/>
                  </a:lnTo>
                  <a:lnTo>
                    <a:pt x="11" y="457"/>
                  </a:lnTo>
                  <a:lnTo>
                    <a:pt x="11" y="457"/>
                  </a:lnTo>
                  <a:lnTo>
                    <a:pt x="11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6" y="460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6" y="460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57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8" y="455"/>
                  </a:lnTo>
                  <a:lnTo>
                    <a:pt x="18" y="455"/>
                  </a:lnTo>
                  <a:lnTo>
                    <a:pt x="18" y="457"/>
                  </a:lnTo>
                  <a:lnTo>
                    <a:pt x="18" y="457"/>
                  </a:lnTo>
                  <a:lnTo>
                    <a:pt x="21" y="457"/>
                  </a:lnTo>
                  <a:lnTo>
                    <a:pt x="21" y="457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18" y="460"/>
                  </a:lnTo>
                  <a:lnTo>
                    <a:pt x="21" y="462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2"/>
                  </a:lnTo>
                  <a:lnTo>
                    <a:pt x="18" y="464"/>
                  </a:lnTo>
                  <a:lnTo>
                    <a:pt x="21" y="471"/>
                  </a:lnTo>
                  <a:lnTo>
                    <a:pt x="21" y="474"/>
                  </a:lnTo>
                  <a:lnTo>
                    <a:pt x="23" y="476"/>
                  </a:lnTo>
                  <a:lnTo>
                    <a:pt x="26" y="476"/>
                  </a:lnTo>
                  <a:lnTo>
                    <a:pt x="26" y="479"/>
                  </a:lnTo>
                  <a:lnTo>
                    <a:pt x="23" y="481"/>
                  </a:lnTo>
                  <a:lnTo>
                    <a:pt x="23" y="483"/>
                  </a:lnTo>
                  <a:lnTo>
                    <a:pt x="23" y="483"/>
                  </a:lnTo>
                  <a:lnTo>
                    <a:pt x="28" y="486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8"/>
                  </a:lnTo>
                  <a:lnTo>
                    <a:pt x="37" y="488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40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90"/>
                  </a:lnTo>
                  <a:lnTo>
                    <a:pt x="42" y="493"/>
                  </a:lnTo>
                  <a:lnTo>
                    <a:pt x="44" y="493"/>
                  </a:lnTo>
                  <a:lnTo>
                    <a:pt x="44" y="493"/>
                  </a:lnTo>
                  <a:lnTo>
                    <a:pt x="47" y="493"/>
                  </a:lnTo>
                  <a:lnTo>
                    <a:pt x="47" y="495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52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7" y="488"/>
                  </a:lnTo>
                  <a:lnTo>
                    <a:pt x="47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4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6"/>
                  </a:lnTo>
                  <a:lnTo>
                    <a:pt x="54" y="488"/>
                  </a:lnTo>
                  <a:lnTo>
                    <a:pt x="56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6"/>
                  </a:lnTo>
                  <a:lnTo>
                    <a:pt x="61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3" y="483"/>
                  </a:lnTo>
                  <a:lnTo>
                    <a:pt x="61" y="488"/>
                  </a:lnTo>
                  <a:lnTo>
                    <a:pt x="61" y="488"/>
                  </a:lnTo>
                  <a:lnTo>
                    <a:pt x="59" y="488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59" y="493"/>
                  </a:lnTo>
                  <a:lnTo>
                    <a:pt x="61" y="493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3" y="493"/>
                  </a:lnTo>
                  <a:lnTo>
                    <a:pt x="61" y="493"/>
                  </a:lnTo>
                  <a:lnTo>
                    <a:pt x="61" y="493"/>
                  </a:lnTo>
                  <a:lnTo>
                    <a:pt x="61" y="495"/>
                  </a:lnTo>
                  <a:lnTo>
                    <a:pt x="63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7"/>
                  </a:lnTo>
                  <a:lnTo>
                    <a:pt x="63" y="497"/>
                  </a:lnTo>
                  <a:lnTo>
                    <a:pt x="61" y="495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59" y="495"/>
                  </a:lnTo>
                  <a:lnTo>
                    <a:pt x="56" y="497"/>
                  </a:lnTo>
                  <a:lnTo>
                    <a:pt x="56" y="497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2"/>
                  </a:lnTo>
                  <a:lnTo>
                    <a:pt x="61" y="502"/>
                  </a:lnTo>
                  <a:lnTo>
                    <a:pt x="61" y="502"/>
                  </a:lnTo>
                  <a:lnTo>
                    <a:pt x="59" y="502"/>
                  </a:lnTo>
                  <a:lnTo>
                    <a:pt x="59" y="502"/>
                  </a:lnTo>
                  <a:lnTo>
                    <a:pt x="56" y="502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4" y="497"/>
                  </a:lnTo>
                  <a:lnTo>
                    <a:pt x="54" y="500"/>
                  </a:lnTo>
                  <a:lnTo>
                    <a:pt x="56" y="500"/>
                  </a:lnTo>
                  <a:lnTo>
                    <a:pt x="59" y="505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6" y="509"/>
                  </a:lnTo>
                  <a:lnTo>
                    <a:pt x="68" y="507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66" y="509"/>
                  </a:lnTo>
                  <a:lnTo>
                    <a:pt x="61" y="512"/>
                  </a:lnTo>
                  <a:lnTo>
                    <a:pt x="61" y="514"/>
                  </a:lnTo>
                  <a:lnTo>
                    <a:pt x="59" y="514"/>
                  </a:lnTo>
                  <a:lnTo>
                    <a:pt x="66" y="516"/>
                  </a:lnTo>
                  <a:lnTo>
                    <a:pt x="66" y="519"/>
                  </a:lnTo>
                  <a:lnTo>
                    <a:pt x="70" y="524"/>
                  </a:lnTo>
                  <a:lnTo>
                    <a:pt x="73" y="526"/>
                  </a:lnTo>
                  <a:lnTo>
                    <a:pt x="73" y="526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31"/>
                  </a:lnTo>
                  <a:lnTo>
                    <a:pt x="75" y="538"/>
                  </a:lnTo>
                  <a:lnTo>
                    <a:pt x="75" y="540"/>
                  </a:lnTo>
                  <a:lnTo>
                    <a:pt x="75" y="540"/>
                  </a:lnTo>
                  <a:lnTo>
                    <a:pt x="75" y="542"/>
                  </a:lnTo>
                  <a:lnTo>
                    <a:pt x="73" y="545"/>
                  </a:lnTo>
                  <a:lnTo>
                    <a:pt x="73" y="545"/>
                  </a:lnTo>
                  <a:lnTo>
                    <a:pt x="73" y="547"/>
                  </a:lnTo>
                  <a:lnTo>
                    <a:pt x="73" y="554"/>
                  </a:lnTo>
                  <a:lnTo>
                    <a:pt x="73" y="557"/>
                  </a:lnTo>
                  <a:lnTo>
                    <a:pt x="70" y="559"/>
                  </a:lnTo>
                  <a:lnTo>
                    <a:pt x="68" y="56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80"/>
                  </a:lnTo>
                  <a:lnTo>
                    <a:pt x="68" y="580"/>
                  </a:lnTo>
                  <a:lnTo>
                    <a:pt x="68" y="583"/>
                  </a:lnTo>
                  <a:lnTo>
                    <a:pt x="70" y="583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8" y="585"/>
                  </a:lnTo>
                  <a:lnTo>
                    <a:pt x="78" y="587"/>
                  </a:lnTo>
                  <a:lnTo>
                    <a:pt x="85" y="587"/>
                  </a:lnTo>
                  <a:lnTo>
                    <a:pt x="89" y="587"/>
                  </a:lnTo>
                  <a:lnTo>
                    <a:pt x="101" y="587"/>
                  </a:lnTo>
                  <a:lnTo>
                    <a:pt x="118" y="587"/>
                  </a:lnTo>
                  <a:lnTo>
                    <a:pt x="134" y="587"/>
                  </a:lnTo>
                  <a:lnTo>
                    <a:pt x="149" y="587"/>
                  </a:lnTo>
                  <a:lnTo>
                    <a:pt x="149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65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70" y="580"/>
                  </a:lnTo>
                  <a:lnTo>
                    <a:pt x="172" y="580"/>
                  </a:lnTo>
                  <a:lnTo>
                    <a:pt x="172" y="580"/>
                  </a:lnTo>
                  <a:lnTo>
                    <a:pt x="175" y="580"/>
                  </a:lnTo>
                  <a:lnTo>
                    <a:pt x="179" y="580"/>
                  </a:lnTo>
                  <a:lnTo>
                    <a:pt x="184" y="580"/>
                  </a:lnTo>
                  <a:lnTo>
                    <a:pt x="189" y="580"/>
                  </a:lnTo>
                  <a:lnTo>
                    <a:pt x="191" y="580"/>
                  </a:lnTo>
                  <a:lnTo>
                    <a:pt x="191" y="580"/>
                  </a:lnTo>
                  <a:lnTo>
                    <a:pt x="194" y="580"/>
                  </a:lnTo>
                  <a:lnTo>
                    <a:pt x="196" y="580"/>
                  </a:lnTo>
                  <a:lnTo>
                    <a:pt x="198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5" y="580"/>
                  </a:lnTo>
                  <a:lnTo>
                    <a:pt x="205" y="580"/>
                  </a:lnTo>
                  <a:lnTo>
                    <a:pt x="210" y="580"/>
                  </a:lnTo>
                  <a:lnTo>
                    <a:pt x="210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7" y="580"/>
                  </a:lnTo>
                  <a:lnTo>
                    <a:pt x="217" y="580"/>
                  </a:lnTo>
                  <a:lnTo>
                    <a:pt x="220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6" y="580"/>
                  </a:lnTo>
                  <a:lnTo>
                    <a:pt x="236" y="583"/>
                  </a:lnTo>
                  <a:lnTo>
                    <a:pt x="238" y="583"/>
                  </a:lnTo>
                  <a:lnTo>
                    <a:pt x="238" y="583"/>
                  </a:lnTo>
                  <a:lnTo>
                    <a:pt x="238" y="580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5"/>
                  </a:lnTo>
                  <a:lnTo>
                    <a:pt x="255" y="587"/>
                  </a:lnTo>
                  <a:lnTo>
                    <a:pt x="265" y="587"/>
                  </a:lnTo>
                  <a:lnTo>
                    <a:pt x="272" y="587"/>
                  </a:lnTo>
                  <a:lnTo>
                    <a:pt x="274" y="587"/>
                  </a:lnTo>
                  <a:lnTo>
                    <a:pt x="283" y="587"/>
                  </a:lnTo>
                  <a:lnTo>
                    <a:pt x="293" y="587"/>
                  </a:lnTo>
                  <a:lnTo>
                    <a:pt x="300" y="587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309" y="585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21" y="587"/>
                  </a:lnTo>
                  <a:lnTo>
                    <a:pt x="321" y="587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4" y="585"/>
                  </a:lnTo>
                  <a:lnTo>
                    <a:pt x="324" y="585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87"/>
                  </a:lnTo>
                  <a:lnTo>
                    <a:pt x="333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8" y="592"/>
                  </a:lnTo>
                  <a:lnTo>
                    <a:pt x="338" y="592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40" y="590"/>
                  </a:lnTo>
                  <a:lnTo>
                    <a:pt x="340" y="590"/>
                  </a:lnTo>
                  <a:lnTo>
                    <a:pt x="340" y="592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0" y="595"/>
                  </a:lnTo>
                  <a:lnTo>
                    <a:pt x="343" y="595"/>
                  </a:lnTo>
                  <a:lnTo>
                    <a:pt x="343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7" y="595"/>
                  </a:lnTo>
                  <a:lnTo>
                    <a:pt x="347" y="595"/>
                  </a:lnTo>
                  <a:lnTo>
                    <a:pt x="350" y="595"/>
                  </a:lnTo>
                  <a:lnTo>
                    <a:pt x="350" y="597"/>
                  </a:lnTo>
                  <a:lnTo>
                    <a:pt x="352" y="597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4" y="595"/>
                  </a:lnTo>
                  <a:lnTo>
                    <a:pt x="354" y="592"/>
                  </a:lnTo>
                  <a:lnTo>
                    <a:pt x="357" y="595"/>
                  </a:lnTo>
                  <a:lnTo>
                    <a:pt x="357" y="595"/>
                  </a:lnTo>
                  <a:lnTo>
                    <a:pt x="357" y="592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6" y="599"/>
                  </a:lnTo>
                  <a:lnTo>
                    <a:pt x="366" y="599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3" y="597"/>
                  </a:lnTo>
                  <a:lnTo>
                    <a:pt x="378" y="599"/>
                  </a:lnTo>
                  <a:lnTo>
                    <a:pt x="383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8" y="599"/>
                  </a:lnTo>
                  <a:lnTo>
                    <a:pt x="388" y="599"/>
                  </a:lnTo>
                  <a:lnTo>
                    <a:pt x="390" y="602"/>
                  </a:lnTo>
                  <a:lnTo>
                    <a:pt x="390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11"/>
                  </a:lnTo>
                  <a:lnTo>
                    <a:pt x="402" y="611"/>
                  </a:lnTo>
                  <a:lnTo>
                    <a:pt x="404" y="613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9" y="611"/>
                  </a:lnTo>
                  <a:lnTo>
                    <a:pt x="409" y="609"/>
                  </a:lnTo>
                  <a:lnTo>
                    <a:pt x="406" y="604"/>
                  </a:lnTo>
                  <a:lnTo>
                    <a:pt x="404" y="599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2" y="595"/>
                  </a:lnTo>
                  <a:lnTo>
                    <a:pt x="404" y="595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5"/>
                  </a:lnTo>
                  <a:lnTo>
                    <a:pt x="404" y="585"/>
                  </a:lnTo>
                  <a:lnTo>
                    <a:pt x="406" y="585"/>
                  </a:lnTo>
                  <a:lnTo>
                    <a:pt x="406" y="585"/>
                  </a:lnTo>
                  <a:lnTo>
                    <a:pt x="409" y="585"/>
                  </a:lnTo>
                  <a:lnTo>
                    <a:pt x="411" y="585"/>
                  </a:lnTo>
                  <a:lnTo>
                    <a:pt x="411" y="583"/>
                  </a:lnTo>
                  <a:lnTo>
                    <a:pt x="411" y="5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5" name="Freeform 674"/>
            <p:cNvSpPr>
              <a:spLocks/>
            </p:cNvSpPr>
            <p:nvPr/>
          </p:nvSpPr>
          <p:spPr bwMode="auto">
            <a:xfrm>
              <a:off x="6116695" y="4979855"/>
              <a:ext cx="236846" cy="159141"/>
            </a:xfrm>
            <a:custGeom>
              <a:avLst/>
              <a:gdLst>
                <a:gd name="T0" fmla="*/ 686 w 698"/>
                <a:gd name="T1" fmla="*/ 289 h 469"/>
                <a:gd name="T2" fmla="*/ 667 w 698"/>
                <a:gd name="T3" fmla="*/ 275 h 469"/>
                <a:gd name="T4" fmla="*/ 646 w 698"/>
                <a:gd name="T5" fmla="*/ 256 h 469"/>
                <a:gd name="T6" fmla="*/ 641 w 698"/>
                <a:gd name="T7" fmla="*/ 234 h 469"/>
                <a:gd name="T8" fmla="*/ 618 w 698"/>
                <a:gd name="T9" fmla="*/ 213 h 469"/>
                <a:gd name="T10" fmla="*/ 592 w 698"/>
                <a:gd name="T11" fmla="*/ 201 h 469"/>
                <a:gd name="T12" fmla="*/ 582 w 698"/>
                <a:gd name="T13" fmla="*/ 173 h 469"/>
                <a:gd name="T14" fmla="*/ 551 w 698"/>
                <a:gd name="T15" fmla="*/ 149 h 469"/>
                <a:gd name="T16" fmla="*/ 521 w 698"/>
                <a:gd name="T17" fmla="*/ 137 h 469"/>
                <a:gd name="T18" fmla="*/ 492 w 698"/>
                <a:gd name="T19" fmla="*/ 121 h 469"/>
                <a:gd name="T20" fmla="*/ 490 w 698"/>
                <a:gd name="T21" fmla="*/ 97 h 469"/>
                <a:gd name="T22" fmla="*/ 459 w 698"/>
                <a:gd name="T23" fmla="*/ 17 h 469"/>
                <a:gd name="T24" fmla="*/ 424 w 698"/>
                <a:gd name="T25" fmla="*/ 2 h 469"/>
                <a:gd name="T26" fmla="*/ 398 w 698"/>
                <a:gd name="T27" fmla="*/ 17 h 469"/>
                <a:gd name="T28" fmla="*/ 391 w 698"/>
                <a:gd name="T29" fmla="*/ 38 h 469"/>
                <a:gd name="T30" fmla="*/ 362 w 698"/>
                <a:gd name="T31" fmla="*/ 59 h 469"/>
                <a:gd name="T32" fmla="*/ 353 w 698"/>
                <a:gd name="T33" fmla="*/ 73 h 469"/>
                <a:gd name="T34" fmla="*/ 341 w 698"/>
                <a:gd name="T35" fmla="*/ 85 h 469"/>
                <a:gd name="T36" fmla="*/ 324 w 698"/>
                <a:gd name="T37" fmla="*/ 97 h 469"/>
                <a:gd name="T38" fmla="*/ 303 w 698"/>
                <a:gd name="T39" fmla="*/ 99 h 469"/>
                <a:gd name="T40" fmla="*/ 284 w 698"/>
                <a:gd name="T41" fmla="*/ 107 h 469"/>
                <a:gd name="T42" fmla="*/ 256 w 698"/>
                <a:gd name="T43" fmla="*/ 107 h 469"/>
                <a:gd name="T44" fmla="*/ 242 w 698"/>
                <a:gd name="T45" fmla="*/ 116 h 469"/>
                <a:gd name="T46" fmla="*/ 192 w 698"/>
                <a:gd name="T47" fmla="*/ 161 h 469"/>
                <a:gd name="T48" fmla="*/ 147 w 698"/>
                <a:gd name="T49" fmla="*/ 175 h 469"/>
                <a:gd name="T50" fmla="*/ 130 w 698"/>
                <a:gd name="T51" fmla="*/ 185 h 469"/>
                <a:gd name="T52" fmla="*/ 114 w 698"/>
                <a:gd name="T53" fmla="*/ 168 h 469"/>
                <a:gd name="T54" fmla="*/ 83 w 698"/>
                <a:gd name="T55" fmla="*/ 187 h 469"/>
                <a:gd name="T56" fmla="*/ 43 w 698"/>
                <a:gd name="T57" fmla="*/ 206 h 469"/>
                <a:gd name="T58" fmla="*/ 7 w 698"/>
                <a:gd name="T59" fmla="*/ 258 h 469"/>
                <a:gd name="T60" fmla="*/ 5 w 698"/>
                <a:gd name="T61" fmla="*/ 272 h 469"/>
                <a:gd name="T62" fmla="*/ 10 w 698"/>
                <a:gd name="T63" fmla="*/ 301 h 469"/>
                <a:gd name="T64" fmla="*/ 14 w 698"/>
                <a:gd name="T65" fmla="*/ 327 h 469"/>
                <a:gd name="T66" fmla="*/ 40 w 698"/>
                <a:gd name="T67" fmla="*/ 372 h 469"/>
                <a:gd name="T68" fmla="*/ 76 w 698"/>
                <a:gd name="T69" fmla="*/ 421 h 469"/>
                <a:gd name="T70" fmla="*/ 90 w 698"/>
                <a:gd name="T71" fmla="*/ 443 h 469"/>
                <a:gd name="T72" fmla="*/ 95 w 698"/>
                <a:gd name="T73" fmla="*/ 466 h 469"/>
                <a:gd name="T74" fmla="*/ 114 w 698"/>
                <a:gd name="T75" fmla="*/ 410 h 469"/>
                <a:gd name="T76" fmla="*/ 140 w 698"/>
                <a:gd name="T77" fmla="*/ 398 h 469"/>
                <a:gd name="T78" fmla="*/ 166 w 698"/>
                <a:gd name="T79" fmla="*/ 391 h 469"/>
                <a:gd name="T80" fmla="*/ 194 w 698"/>
                <a:gd name="T81" fmla="*/ 398 h 469"/>
                <a:gd name="T82" fmla="*/ 218 w 698"/>
                <a:gd name="T83" fmla="*/ 395 h 469"/>
                <a:gd name="T84" fmla="*/ 225 w 698"/>
                <a:gd name="T85" fmla="*/ 355 h 469"/>
                <a:gd name="T86" fmla="*/ 251 w 698"/>
                <a:gd name="T87" fmla="*/ 324 h 469"/>
                <a:gd name="T88" fmla="*/ 296 w 698"/>
                <a:gd name="T89" fmla="*/ 322 h 469"/>
                <a:gd name="T90" fmla="*/ 331 w 698"/>
                <a:gd name="T91" fmla="*/ 353 h 469"/>
                <a:gd name="T92" fmla="*/ 367 w 698"/>
                <a:gd name="T93" fmla="*/ 357 h 469"/>
                <a:gd name="T94" fmla="*/ 395 w 698"/>
                <a:gd name="T95" fmla="*/ 360 h 469"/>
                <a:gd name="T96" fmla="*/ 433 w 698"/>
                <a:gd name="T97" fmla="*/ 365 h 469"/>
                <a:gd name="T98" fmla="*/ 445 w 698"/>
                <a:gd name="T99" fmla="*/ 346 h 469"/>
                <a:gd name="T100" fmla="*/ 457 w 698"/>
                <a:gd name="T101" fmla="*/ 331 h 469"/>
                <a:gd name="T102" fmla="*/ 476 w 698"/>
                <a:gd name="T103" fmla="*/ 343 h 469"/>
                <a:gd name="T104" fmla="*/ 507 w 698"/>
                <a:gd name="T105" fmla="*/ 331 h 469"/>
                <a:gd name="T106" fmla="*/ 528 w 698"/>
                <a:gd name="T107" fmla="*/ 324 h 469"/>
                <a:gd name="T108" fmla="*/ 542 w 698"/>
                <a:gd name="T109" fmla="*/ 317 h 469"/>
                <a:gd name="T110" fmla="*/ 561 w 698"/>
                <a:gd name="T111" fmla="*/ 324 h 469"/>
                <a:gd name="T112" fmla="*/ 585 w 698"/>
                <a:gd name="T113" fmla="*/ 317 h 469"/>
                <a:gd name="T114" fmla="*/ 594 w 698"/>
                <a:gd name="T115" fmla="*/ 303 h 469"/>
                <a:gd name="T116" fmla="*/ 608 w 698"/>
                <a:gd name="T117" fmla="*/ 308 h 469"/>
                <a:gd name="T118" fmla="*/ 620 w 698"/>
                <a:gd name="T119" fmla="*/ 310 h 469"/>
                <a:gd name="T120" fmla="*/ 630 w 698"/>
                <a:gd name="T121" fmla="*/ 310 h 469"/>
                <a:gd name="T122" fmla="*/ 649 w 698"/>
                <a:gd name="T123" fmla="*/ 320 h 469"/>
                <a:gd name="T124" fmla="*/ 667 w 698"/>
                <a:gd name="T125" fmla="*/ 32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8" h="469">
                  <a:moveTo>
                    <a:pt x="696" y="317"/>
                  </a:moveTo>
                  <a:lnTo>
                    <a:pt x="696" y="315"/>
                  </a:lnTo>
                  <a:lnTo>
                    <a:pt x="693" y="315"/>
                  </a:lnTo>
                  <a:lnTo>
                    <a:pt x="693" y="312"/>
                  </a:lnTo>
                  <a:lnTo>
                    <a:pt x="689" y="310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86" y="305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89"/>
                  </a:lnTo>
                  <a:lnTo>
                    <a:pt x="686" y="289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6" y="289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4"/>
                  </a:lnTo>
                  <a:lnTo>
                    <a:pt x="684" y="284"/>
                  </a:lnTo>
                  <a:lnTo>
                    <a:pt x="682" y="284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7"/>
                  </a:lnTo>
                  <a:lnTo>
                    <a:pt x="672" y="277"/>
                  </a:lnTo>
                  <a:lnTo>
                    <a:pt x="672" y="275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2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58" y="268"/>
                  </a:lnTo>
                  <a:lnTo>
                    <a:pt x="653" y="268"/>
                  </a:lnTo>
                  <a:lnTo>
                    <a:pt x="653" y="268"/>
                  </a:lnTo>
                  <a:lnTo>
                    <a:pt x="649" y="268"/>
                  </a:lnTo>
                  <a:lnTo>
                    <a:pt x="649" y="265"/>
                  </a:lnTo>
                  <a:lnTo>
                    <a:pt x="649" y="265"/>
                  </a:lnTo>
                  <a:lnTo>
                    <a:pt x="649" y="263"/>
                  </a:lnTo>
                  <a:lnTo>
                    <a:pt x="646" y="263"/>
                  </a:lnTo>
                  <a:lnTo>
                    <a:pt x="646" y="263"/>
                  </a:lnTo>
                  <a:lnTo>
                    <a:pt x="644" y="265"/>
                  </a:lnTo>
                  <a:lnTo>
                    <a:pt x="644" y="265"/>
                  </a:lnTo>
                  <a:lnTo>
                    <a:pt x="644" y="263"/>
                  </a:lnTo>
                  <a:lnTo>
                    <a:pt x="644" y="263"/>
                  </a:lnTo>
                  <a:lnTo>
                    <a:pt x="644" y="260"/>
                  </a:lnTo>
                  <a:lnTo>
                    <a:pt x="646" y="260"/>
                  </a:lnTo>
                  <a:lnTo>
                    <a:pt x="646" y="260"/>
                  </a:lnTo>
                  <a:lnTo>
                    <a:pt x="646" y="258"/>
                  </a:lnTo>
                  <a:lnTo>
                    <a:pt x="649" y="258"/>
                  </a:lnTo>
                  <a:lnTo>
                    <a:pt x="649" y="258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4" y="256"/>
                  </a:lnTo>
                  <a:lnTo>
                    <a:pt x="644" y="256"/>
                  </a:lnTo>
                  <a:lnTo>
                    <a:pt x="644" y="253"/>
                  </a:lnTo>
                  <a:lnTo>
                    <a:pt x="644" y="253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39" y="249"/>
                  </a:lnTo>
                  <a:lnTo>
                    <a:pt x="639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7" y="244"/>
                  </a:lnTo>
                  <a:lnTo>
                    <a:pt x="637" y="244"/>
                  </a:lnTo>
                  <a:lnTo>
                    <a:pt x="634" y="244"/>
                  </a:lnTo>
                  <a:lnTo>
                    <a:pt x="634" y="241"/>
                  </a:lnTo>
                  <a:lnTo>
                    <a:pt x="634" y="241"/>
                  </a:lnTo>
                  <a:lnTo>
                    <a:pt x="637" y="241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7"/>
                  </a:lnTo>
                  <a:lnTo>
                    <a:pt x="639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37" y="232"/>
                  </a:lnTo>
                  <a:lnTo>
                    <a:pt x="634" y="230"/>
                  </a:lnTo>
                  <a:lnTo>
                    <a:pt x="632" y="230"/>
                  </a:lnTo>
                  <a:lnTo>
                    <a:pt x="632" y="230"/>
                  </a:lnTo>
                  <a:lnTo>
                    <a:pt x="630" y="227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5" y="225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18"/>
                  </a:lnTo>
                  <a:lnTo>
                    <a:pt x="622" y="215"/>
                  </a:lnTo>
                  <a:lnTo>
                    <a:pt x="622" y="215"/>
                  </a:lnTo>
                  <a:lnTo>
                    <a:pt x="620" y="215"/>
                  </a:lnTo>
                  <a:lnTo>
                    <a:pt x="618" y="215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5" y="213"/>
                  </a:lnTo>
                  <a:lnTo>
                    <a:pt x="615" y="213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1" y="208"/>
                  </a:lnTo>
                  <a:lnTo>
                    <a:pt x="611" y="208"/>
                  </a:lnTo>
                  <a:lnTo>
                    <a:pt x="608" y="208"/>
                  </a:lnTo>
                  <a:lnTo>
                    <a:pt x="608" y="208"/>
                  </a:lnTo>
                  <a:lnTo>
                    <a:pt x="608" y="206"/>
                  </a:lnTo>
                  <a:lnTo>
                    <a:pt x="608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4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6" y="204"/>
                  </a:lnTo>
                  <a:lnTo>
                    <a:pt x="594" y="201"/>
                  </a:lnTo>
                  <a:lnTo>
                    <a:pt x="594" y="201"/>
                  </a:lnTo>
                  <a:lnTo>
                    <a:pt x="594" y="199"/>
                  </a:lnTo>
                  <a:lnTo>
                    <a:pt x="592" y="201"/>
                  </a:lnTo>
                  <a:lnTo>
                    <a:pt x="592" y="199"/>
                  </a:lnTo>
                  <a:lnTo>
                    <a:pt x="589" y="199"/>
                  </a:lnTo>
                  <a:lnTo>
                    <a:pt x="587" y="197"/>
                  </a:lnTo>
                  <a:lnTo>
                    <a:pt x="585" y="197"/>
                  </a:lnTo>
                  <a:lnTo>
                    <a:pt x="585" y="197"/>
                  </a:lnTo>
                  <a:lnTo>
                    <a:pt x="585" y="194"/>
                  </a:lnTo>
                  <a:lnTo>
                    <a:pt x="585" y="194"/>
                  </a:lnTo>
                  <a:lnTo>
                    <a:pt x="585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89"/>
                  </a:lnTo>
                  <a:lnTo>
                    <a:pt x="580" y="189"/>
                  </a:lnTo>
                  <a:lnTo>
                    <a:pt x="580" y="189"/>
                  </a:lnTo>
                  <a:lnTo>
                    <a:pt x="578" y="187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8" y="182"/>
                  </a:lnTo>
                  <a:lnTo>
                    <a:pt x="580" y="182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82" y="175"/>
                  </a:lnTo>
                  <a:lnTo>
                    <a:pt x="582" y="173"/>
                  </a:lnTo>
                  <a:lnTo>
                    <a:pt x="580" y="173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80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5" y="168"/>
                  </a:lnTo>
                  <a:lnTo>
                    <a:pt x="575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0" y="168"/>
                  </a:lnTo>
                  <a:lnTo>
                    <a:pt x="570" y="166"/>
                  </a:lnTo>
                  <a:lnTo>
                    <a:pt x="568" y="166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6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59" y="152"/>
                  </a:lnTo>
                  <a:lnTo>
                    <a:pt x="556" y="152"/>
                  </a:lnTo>
                  <a:lnTo>
                    <a:pt x="554" y="152"/>
                  </a:lnTo>
                  <a:lnTo>
                    <a:pt x="551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2" y="149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37" y="147"/>
                  </a:lnTo>
                  <a:lnTo>
                    <a:pt x="535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5" y="147"/>
                  </a:lnTo>
                  <a:lnTo>
                    <a:pt x="523" y="147"/>
                  </a:lnTo>
                  <a:lnTo>
                    <a:pt x="523" y="144"/>
                  </a:lnTo>
                  <a:lnTo>
                    <a:pt x="521" y="144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37"/>
                  </a:lnTo>
                  <a:lnTo>
                    <a:pt x="523" y="133"/>
                  </a:lnTo>
                  <a:lnTo>
                    <a:pt x="523" y="133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3"/>
                  </a:lnTo>
                  <a:lnTo>
                    <a:pt x="523" y="123"/>
                  </a:lnTo>
                  <a:lnTo>
                    <a:pt x="523" y="123"/>
                  </a:lnTo>
                  <a:lnTo>
                    <a:pt x="518" y="126"/>
                  </a:lnTo>
                  <a:lnTo>
                    <a:pt x="514" y="123"/>
                  </a:lnTo>
                  <a:lnTo>
                    <a:pt x="511" y="123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2" y="123"/>
                  </a:lnTo>
                  <a:lnTo>
                    <a:pt x="502" y="123"/>
                  </a:lnTo>
                  <a:lnTo>
                    <a:pt x="499" y="123"/>
                  </a:lnTo>
                  <a:lnTo>
                    <a:pt x="499" y="123"/>
                  </a:lnTo>
                  <a:lnTo>
                    <a:pt x="497" y="123"/>
                  </a:lnTo>
                  <a:lnTo>
                    <a:pt x="495" y="123"/>
                  </a:lnTo>
                  <a:lnTo>
                    <a:pt x="495" y="123"/>
                  </a:lnTo>
                  <a:lnTo>
                    <a:pt x="492" y="123"/>
                  </a:lnTo>
                  <a:lnTo>
                    <a:pt x="492" y="121"/>
                  </a:lnTo>
                  <a:lnTo>
                    <a:pt x="492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5" y="121"/>
                  </a:lnTo>
                  <a:lnTo>
                    <a:pt x="485" y="121"/>
                  </a:lnTo>
                  <a:lnTo>
                    <a:pt x="485" y="118"/>
                  </a:lnTo>
                  <a:lnTo>
                    <a:pt x="485" y="118"/>
                  </a:lnTo>
                  <a:lnTo>
                    <a:pt x="488" y="116"/>
                  </a:lnTo>
                  <a:lnTo>
                    <a:pt x="490" y="114"/>
                  </a:lnTo>
                  <a:lnTo>
                    <a:pt x="490" y="111"/>
                  </a:lnTo>
                  <a:lnTo>
                    <a:pt x="490" y="109"/>
                  </a:lnTo>
                  <a:lnTo>
                    <a:pt x="490" y="107"/>
                  </a:lnTo>
                  <a:lnTo>
                    <a:pt x="488" y="107"/>
                  </a:lnTo>
                  <a:lnTo>
                    <a:pt x="488" y="109"/>
                  </a:lnTo>
                  <a:lnTo>
                    <a:pt x="485" y="109"/>
                  </a:lnTo>
                  <a:lnTo>
                    <a:pt x="483" y="109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5" y="99"/>
                  </a:lnTo>
                  <a:lnTo>
                    <a:pt x="485" y="99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8" y="97"/>
                  </a:lnTo>
                  <a:lnTo>
                    <a:pt x="488" y="97"/>
                  </a:lnTo>
                  <a:lnTo>
                    <a:pt x="490" y="97"/>
                  </a:lnTo>
                  <a:lnTo>
                    <a:pt x="490" y="97"/>
                  </a:lnTo>
                  <a:lnTo>
                    <a:pt x="492" y="95"/>
                  </a:lnTo>
                  <a:lnTo>
                    <a:pt x="492" y="92"/>
                  </a:lnTo>
                  <a:lnTo>
                    <a:pt x="495" y="92"/>
                  </a:lnTo>
                  <a:lnTo>
                    <a:pt x="492" y="92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5" y="85"/>
                  </a:lnTo>
                  <a:lnTo>
                    <a:pt x="495" y="85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6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5" y="71"/>
                  </a:lnTo>
                  <a:lnTo>
                    <a:pt x="495" y="62"/>
                  </a:lnTo>
                  <a:lnTo>
                    <a:pt x="492" y="59"/>
                  </a:lnTo>
                  <a:lnTo>
                    <a:pt x="485" y="45"/>
                  </a:lnTo>
                  <a:lnTo>
                    <a:pt x="476" y="31"/>
                  </a:lnTo>
                  <a:lnTo>
                    <a:pt x="466" y="21"/>
                  </a:lnTo>
                  <a:lnTo>
                    <a:pt x="459" y="17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0" y="2"/>
                  </a:lnTo>
                  <a:lnTo>
                    <a:pt x="445" y="2"/>
                  </a:lnTo>
                  <a:lnTo>
                    <a:pt x="445" y="2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8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7" y="7"/>
                  </a:lnTo>
                  <a:lnTo>
                    <a:pt x="417" y="7"/>
                  </a:lnTo>
                  <a:lnTo>
                    <a:pt x="417" y="10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10" y="7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1" y="19"/>
                  </a:lnTo>
                  <a:lnTo>
                    <a:pt x="391" y="19"/>
                  </a:lnTo>
                  <a:lnTo>
                    <a:pt x="391" y="21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91" y="28"/>
                  </a:lnTo>
                  <a:lnTo>
                    <a:pt x="393" y="28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1" y="33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1" y="43"/>
                  </a:lnTo>
                  <a:lnTo>
                    <a:pt x="381" y="43"/>
                  </a:lnTo>
                  <a:lnTo>
                    <a:pt x="379" y="45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5" y="57"/>
                  </a:lnTo>
                  <a:lnTo>
                    <a:pt x="365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3" y="66"/>
                  </a:lnTo>
                  <a:lnTo>
                    <a:pt x="353" y="66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0" y="73"/>
                  </a:lnTo>
                  <a:lnTo>
                    <a:pt x="350" y="73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3" y="76"/>
                  </a:lnTo>
                  <a:lnTo>
                    <a:pt x="350" y="73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48" y="76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6" y="81"/>
                  </a:lnTo>
                  <a:lnTo>
                    <a:pt x="346" y="81"/>
                  </a:lnTo>
                  <a:lnTo>
                    <a:pt x="343" y="81"/>
                  </a:lnTo>
                  <a:lnTo>
                    <a:pt x="343" y="83"/>
                  </a:lnTo>
                  <a:lnTo>
                    <a:pt x="343" y="83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6" y="88"/>
                  </a:lnTo>
                  <a:lnTo>
                    <a:pt x="334" y="90"/>
                  </a:lnTo>
                  <a:lnTo>
                    <a:pt x="336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4" y="97"/>
                  </a:lnTo>
                  <a:lnTo>
                    <a:pt x="324" y="97"/>
                  </a:lnTo>
                  <a:lnTo>
                    <a:pt x="324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15" y="102"/>
                  </a:lnTo>
                  <a:lnTo>
                    <a:pt x="313" y="102"/>
                  </a:lnTo>
                  <a:lnTo>
                    <a:pt x="313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89" y="104"/>
                  </a:lnTo>
                  <a:lnTo>
                    <a:pt x="289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2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0" y="107"/>
                  </a:lnTo>
                  <a:lnTo>
                    <a:pt x="268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6" y="109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3"/>
                  </a:lnTo>
                  <a:lnTo>
                    <a:pt x="251" y="123"/>
                  </a:lnTo>
                  <a:lnTo>
                    <a:pt x="253" y="126"/>
                  </a:lnTo>
                  <a:lnTo>
                    <a:pt x="251" y="126"/>
                  </a:lnTo>
                  <a:lnTo>
                    <a:pt x="251" y="128"/>
                  </a:lnTo>
                  <a:lnTo>
                    <a:pt x="249" y="128"/>
                  </a:lnTo>
                  <a:lnTo>
                    <a:pt x="246" y="133"/>
                  </a:lnTo>
                  <a:lnTo>
                    <a:pt x="242" y="137"/>
                  </a:lnTo>
                  <a:lnTo>
                    <a:pt x="242" y="140"/>
                  </a:lnTo>
                  <a:lnTo>
                    <a:pt x="242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7" y="147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0" y="149"/>
                  </a:lnTo>
                  <a:lnTo>
                    <a:pt x="227" y="149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5" y="156"/>
                  </a:lnTo>
                  <a:lnTo>
                    <a:pt x="225" y="159"/>
                  </a:lnTo>
                  <a:lnTo>
                    <a:pt x="220" y="159"/>
                  </a:lnTo>
                  <a:lnTo>
                    <a:pt x="197" y="161"/>
                  </a:lnTo>
                  <a:lnTo>
                    <a:pt x="192" y="161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6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7" y="175"/>
                  </a:lnTo>
                  <a:lnTo>
                    <a:pt x="147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19" y="180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4" y="173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4" y="178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8" y="185"/>
                  </a:lnTo>
                  <a:lnTo>
                    <a:pt x="85" y="185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1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69" y="187"/>
                  </a:lnTo>
                  <a:lnTo>
                    <a:pt x="66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7"/>
                  </a:lnTo>
                  <a:lnTo>
                    <a:pt x="50" y="197"/>
                  </a:lnTo>
                  <a:lnTo>
                    <a:pt x="45" y="199"/>
                  </a:lnTo>
                  <a:lnTo>
                    <a:pt x="45" y="201"/>
                  </a:lnTo>
                  <a:lnTo>
                    <a:pt x="43" y="201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6" y="220"/>
                  </a:lnTo>
                  <a:lnTo>
                    <a:pt x="36" y="223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1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9"/>
                  </a:lnTo>
                  <a:lnTo>
                    <a:pt x="21" y="249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17" y="253"/>
                  </a:lnTo>
                  <a:lnTo>
                    <a:pt x="17" y="253"/>
                  </a:lnTo>
                  <a:lnTo>
                    <a:pt x="10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3" y="260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5"/>
                  </a:lnTo>
                  <a:lnTo>
                    <a:pt x="12" y="27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6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91"/>
                  </a:lnTo>
                  <a:lnTo>
                    <a:pt x="12" y="291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3"/>
                  </a:lnTo>
                  <a:lnTo>
                    <a:pt x="7" y="303"/>
                  </a:lnTo>
                  <a:lnTo>
                    <a:pt x="7" y="303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8"/>
                  </a:lnTo>
                  <a:lnTo>
                    <a:pt x="7" y="308"/>
                  </a:lnTo>
                  <a:lnTo>
                    <a:pt x="10" y="308"/>
                  </a:lnTo>
                  <a:lnTo>
                    <a:pt x="1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14" y="312"/>
                  </a:lnTo>
                  <a:lnTo>
                    <a:pt x="14" y="312"/>
                  </a:lnTo>
                  <a:lnTo>
                    <a:pt x="14" y="315"/>
                  </a:lnTo>
                  <a:lnTo>
                    <a:pt x="14" y="317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7" y="331"/>
                  </a:lnTo>
                  <a:lnTo>
                    <a:pt x="17" y="331"/>
                  </a:lnTo>
                  <a:lnTo>
                    <a:pt x="17" y="334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7" y="336"/>
                  </a:lnTo>
                  <a:lnTo>
                    <a:pt x="17" y="339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19" y="346"/>
                  </a:lnTo>
                  <a:lnTo>
                    <a:pt x="29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3" y="355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5"/>
                  </a:lnTo>
                  <a:lnTo>
                    <a:pt x="36" y="367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40" y="369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3" y="372"/>
                  </a:lnTo>
                  <a:lnTo>
                    <a:pt x="43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38" y="374"/>
                  </a:lnTo>
                  <a:lnTo>
                    <a:pt x="38" y="374"/>
                  </a:lnTo>
                  <a:lnTo>
                    <a:pt x="36" y="374"/>
                  </a:lnTo>
                  <a:lnTo>
                    <a:pt x="33" y="374"/>
                  </a:lnTo>
                  <a:lnTo>
                    <a:pt x="33" y="374"/>
                  </a:lnTo>
                  <a:lnTo>
                    <a:pt x="36" y="381"/>
                  </a:lnTo>
                  <a:lnTo>
                    <a:pt x="40" y="388"/>
                  </a:lnTo>
                  <a:lnTo>
                    <a:pt x="45" y="393"/>
                  </a:lnTo>
                  <a:lnTo>
                    <a:pt x="45" y="393"/>
                  </a:lnTo>
                  <a:lnTo>
                    <a:pt x="50" y="398"/>
                  </a:lnTo>
                  <a:lnTo>
                    <a:pt x="55" y="402"/>
                  </a:lnTo>
                  <a:lnTo>
                    <a:pt x="59" y="407"/>
                  </a:lnTo>
                  <a:lnTo>
                    <a:pt x="64" y="412"/>
                  </a:lnTo>
                  <a:lnTo>
                    <a:pt x="69" y="419"/>
                  </a:lnTo>
                  <a:lnTo>
                    <a:pt x="74" y="421"/>
                  </a:lnTo>
                  <a:lnTo>
                    <a:pt x="74" y="421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8" y="424"/>
                  </a:lnTo>
                  <a:lnTo>
                    <a:pt x="78" y="424"/>
                  </a:lnTo>
                  <a:lnTo>
                    <a:pt x="81" y="421"/>
                  </a:lnTo>
                  <a:lnTo>
                    <a:pt x="81" y="424"/>
                  </a:lnTo>
                  <a:lnTo>
                    <a:pt x="83" y="424"/>
                  </a:lnTo>
                  <a:lnTo>
                    <a:pt x="83" y="424"/>
                  </a:lnTo>
                  <a:lnTo>
                    <a:pt x="83" y="426"/>
                  </a:lnTo>
                  <a:lnTo>
                    <a:pt x="83" y="428"/>
                  </a:lnTo>
                  <a:lnTo>
                    <a:pt x="83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8" y="428"/>
                  </a:lnTo>
                  <a:lnTo>
                    <a:pt x="88" y="428"/>
                  </a:lnTo>
                  <a:lnTo>
                    <a:pt x="88" y="431"/>
                  </a:lnTo>
                  <a:lnTo>
                    <a:pt x="90" y="433"/>
                  </a:lnTo>
                  <a:lnTo>
                    <a:pt x="90" y="433"/>
                  </a:lnTo>
                  <a:lnTo>
                    <a:pt x="90" y="436"/>
                  </a:lnTo>
                  <a:lnTo>
                    <a:pt x="90" y="436"/>
                  </a:lnTo>
                  <a:lnTo>
                    <a:pt x="90" y="438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2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7"/>
                  </a:lnTo>
                  <a:lnTo>
                    <a:pt x="90" y="450"/>
                  </a:lnTo>
                  <a:lnTo>
                    <a:pt x="92" y="450"/>
                  </a:lnTo>
                  <a:lnTo>
                    <a:pt x="90" y="452"/>
                  </a:lnTo>
                  <a:lnTo>
                    <a:pt x="90" y="452"/>
                  </a:lnTo>
                  <a:lnTo>
                    <a:pt x="90" y="454"/>
                  </a:lnTo>
                  <a:lnTo>
                    <a:pt x="90" y="454"/>
                  </a:lnTo>
                  <a:lnTo>
                    <a:pt x="90" y="457"/>
                  </a:lnTo>
                  <a:lnTo>
                    <a:pt x="92" y="457"/>
                  </a:lnTo>
                  <a:lnTo>
                    <a:pt x="92" y="459"/>
                  </a:lnTo>
                  <a:lnTo>
                    <a:pt x="92" y="459"/>
                  </a:lnTo>
                  <a:lnTo>
                    <a:pt x="92" y="462"/>
                  </a:lnTo>
                  <a:lnTo>
                    <a:pt x="92" y="462"/>
                  </a:lnTo>
                  <a:lnTo>
                    <a:pt x="92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100" y="464"/>
                  </a:lnTo>
                  <a:lnTo>
                    <a:pt x="102" y="457"/>
                  </a:lnTo>
                  <a:lnTo>
                    <a:pt x="102" y="454"/>
                  </a:lnTo>
                  <a:lnTo>
                    <a:pt x="104" y="450"/>
                  </a:lnTo>
                  <a:lnTo>
                    <a:pt x="107" y="445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09" y="433"/>
                  </a:lnTo>
                  <a:lnTo>
                    <a:pt x="109" y="433"/>
                  </a:lnTo>
                  <a:lnTo>
                    <a:pt x="109" y="431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17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0"/>
                  </a:lnTo>
                  <a:lnTo>
                    <a:pt x="116" y="405"/>
                  </a:lnTo>
                  <a:lnTo>
                    <a:pt x="116" y="402"/>
                  </a:lnTo>
                  <a:lnTo>
                    <a:pt x="119" y="402"/>
                  </a:lnTo>
                  <a:lnTo>
                    <a:pt x="119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6" y="400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5" y="398"/>
                  </a:lnTo>
                  <a:lnTo>
                    <a:pt x="135" y="398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398"/>
                  </a:lnTo>
                  <a:lnTo>
                    <a:pt x="140" y="398"/>
                  </a:lnTo>
                  <a:lnTo>
                    <a:pt x="142" y="398"/>
                  </a:lnTo>
                  <a:lnTo>
                    <a:pt x="142" y="398"/>
                  </a:lnTo>
                  <a:lnTo>
                    <a:pt x="145" y="398"/>
                  </a:lnTo>
                  <a:lnTo>
                    <a:pt x="145" y="398"/>
                  </a:lnTo>
                  <a:lnTo>
                    <a:pt x="147" y="398"/>
                  </a:lnTo>
                  <a:lnTo>
                    <a:pt x="147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4" y="395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59" y="393"/>
                  </a:lnTo>
                  <a:lnTo>
                    <a:pt x="159" y="393"/>
                  </a:lnTo>
                  <a:lnTo>
                    <a:pt x="161" y="391"/>
                  </a:lnTo>
                  <a:lnTo>
                    <a:pt x="161" y="391"/>
                  </a:lnTo>
                  <a:lnTo>
                    <a:pt x="163" y="391"/>
                  </a:lnTo>
                  <a:lnTo>
                    <a:pt x="163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8"/>
                  </a:lnTo>
                  <a:lnTo>
                    <a:pt x="185" y="398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89" y="398"/>
                  </a:lnTo>
                  <a:lnTo>
                    <a:pt x="189" y="400"/>
                  </a:lnTo>
                  <a:lnTo>
                    <a:pt x="192" y="400"/>
                  </a:lnTo>
                  <a:lnTo>
                    <a:pt x="192" y="400"/>
                  </a:lnTo>
                  <a:lnTo>
                    <a:pt x="194" y="398"/>
                  </a:lnTo>
                  <a:lnTo>
                    <a:pt x="194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199" y="400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4" y="402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6" y="400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20" y="398"/>
                  </a:lnTo>
                  <a:lnTo>
                    <a:pt x="223" y="400"/>
                  </a:lnTo>
                  <a:lnTo>
                    <a:pt x="223" y="402"/>
                  </a:lnTo>
                  <a:lnTo>
                    <a:pt x="223" y="402"/>
                  </a:lnTo>
                  <a:lnTo>
                    <a:pt x="225" y="402"/>
                  </a:lnTo>
                  <a:lnTo>
                    <a:pt x="225" y="391"/>
                  </a:lnTo>
                  <a:lnTo>
                    <a:pt x="225" y="383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7" y="376"/>
                  </a:lnTo>
                  <a:lnTo>
                    <a:pt x="227" y="372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0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3" y="355"/>
                  </a:lnTo>
                  <a:lnTo>
                    <a:pt x="223" y="355"/>
                  </a:lnTo>
                  <a:lnTo>
                    <a:pt x="225" y="355"/>
                  </a:lnTo>
                  <a:lnTo>
                    <a:pt x="225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2" y="355"/>
                  </a:lnTo>
                  <a:lnTo>
                    <a:pt x="232" y="353"/>
                  </a:lnTo>
                  <a:lnTo>
                    <a:pt x="234" y="353"/>
                  </a:lnTo>
                  <a:lnTo>
                    <a:pt x="237" y="346"/>
                  </a:lnTo>
                  <a:lnTo>
                    <a:pt x="237" y="343"/>
                  </a:lnTo>
                  <a:lnTo>
                    <a:pt x="239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39"/>
                  </a:lnTo>
                  <a:lnTo>
                    <a:pt x="242" y="33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46" y="334"/>
                  </a:lnTo>
                  <a:lnTo>
                    <a:pt x="246" y="334"/>
                  </a:lnTo>
                  <a:lnTo>
                    <a:pt x="246" y="331"/>
                  </a:lnTo>
                  <a:lnTo>
                    <a:pt x="246" y="331"/>
                  </a:lnTo>
                  <a:lnTo>
                    <a:pt x="249" y="331"/>
                  </a:lnTo>
                  <a:lnTo>
                    <a:pt x="249" y="331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7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51" y="324"/>
                  </a:lnTo>
                  <a:lnTo>
                    <a:pt x="253" y="32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60" y="320"/>
                  </a:lnTo>
                  <a:lnTo>
                    <a:pt x="265" y="317"/>
                  </a:lnTo>
                  <a:lnTo>
                    <a:pt x="268" y="315"/>
                  </a:lnTo>
                  <a:lnTo>
                    <a:pt x="268" y="315"/>
                  </a:lnTo>
                  <a:lnTo>
                    <a:pt x="270" y="315"/>
                  </a:lnTo>
                  <a:lnTo>
                    <a:pt x="272" y="315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7" y="312"/>
                  </a:lnTo>
                  <a:lnTo>
                    <a:pt x="279" y="315"/>
                  </a:lnTo>
                  <a:lnTo>
                    <a:pt x="284" y="315"/>
                  </a:lnTo>
                  <a:lnTo>
                    <a:pt x="284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9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94" y="322"/>
                  </a:lnTo>
                  <a:lnTo>
                    <a:pt x="296" y="322"/>
                  </a:lnTo>
                  <a:lnTo>
                    <a:pt x="301" y="322"/>
                  </a:lnTo>
                  <a:lnTo>
                    <a:pt x="301" y="324"/>
                  </a:lnTo>
                  <a:lnTo>
                    <a:pt x="303" y="324"/>
                  </a:lnTo>
                  <a:lnTo>
                    <a:pt x="303" y="327"/>
                  </a:lnTo>
                  <a:lnTo>
                    <a:pt x="308" y="327"/>
                  </a:lnTo>
                  <a:lnTo>
                    <a:pt x="308" y="329"/>
                  </a:lnTo>
                  <a:lnTo>
                    <a:pt x="310" y="331"/>
                  </a:lnTo>
                  <a:lnTo>
                    <a:pt x="313" y="331"/>
                  </a:lnTo>
                  <a:lnTo>
                    <a:pt x="313" y="331"/>
                  </a:lnTo>
                  <a:lnTo>
                    <a:pt x="315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20" y="336"/>
                  </a:lnTo>
                  <a:lnTo>
                    <a:pt x="320" y="339"/>
                  </a:lnTo>
                  <a:lnTo>
                    <a:pt x="322" y="339"/>
                  </a:lnTo>
                  <a:lnTo>
                    <a:pt x="322" y="339"/>
                  </a:lnTo>
                  <a:lnTo>
                    <a:pt x="322" y="341"/>
                  </a:lnTo>
                  <a:lnTo>
                    <a:pt x="324" y="341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6"/>
                  </a:lnTo>
                  <a:lnTo>
                    <a:pt x="322" y="346"/>
                  </a:lnTo>
                  <a:lnTo>
                    <a:pt x="324" y="346"/>
                  </a:lnTo>
                  <a:lnTo>
                    <a:pt x="324" y="348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6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6" y="350"/>
                  </a:lnTo>
                  <a:lnTo>
                    <a:pt x="350" y="353"/>
                  </a:lnTo>
                  <a:lnTo>
                    <a:pt x="355" y="353"/>
                  </a:lnTo>
                  <a:lnTo>
                    <a:pt x="357" y="353"/>
                  </a:lnTo>
                  <a:lnTo>
                    <a:pt x="357" y="355"/>
                  </a:lnTo>
                  <a:lnTo>
                    <a:pt x="357" y="355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72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6" y="360"/>
                  </a:lnTo>
                  <a:lnTo>
                    <a:pt x="379" y="360"/>
                  </a:lnTo>
                  <a:lnTo>
                    <a:pt x="379" y="360"/>
                  </a:lnTo>
                  <a:lnTo>
                    <a:pt x="379" y="362"/>
                  </a:lnTo>
                  <a:lnTo>
                    <a:pt x="379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6" y="360"/>
                  </a:lnTo>
                  <a:lnTo>
                    <a:pt x="388" y="360"/>
                  </a:lnTo>
                  <a:lnTo>
                    <a:pt x="391" y="360"/>
                  </a:lnTo>
                  <a:lnTo>
                    <a:pt x="391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5" y="360"/>
                  </a:lnTo>
                  <a:lnTo>
                    <a:pt x="395" y="360"/>
                  </a:lnTo>
                  <a:lnTo>
                    <a:pt x="398" y="360"/>
                  </a:lnTo>
                  <a:lnTo>
                    <a:pt x="398" y="360"/>
                  </a:lnTo>
                  <a:lnTo>
                    <a:pt x="398" y="362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10" y="362"/>
                  </a:lnTo>
                  <a:lnTo>
                    <a:pt x="412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7" y="367"/>
                  </a:lnTo>
                  <a:lnTo>
                    <a:pt x="417" y="367"/>
                  </a:lnTo>
                  <a:lnTo>
                    <a:pt x="421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31" y="367"/>
                  </a:lnTo>
                  <a:lnTo>
                    <a:pt x="431" y="367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6" y="360"/>
                  </a:lnTo>
                  <a:lnTo>
                    <a:pt x="436" y="357"/>
                  </a:lnTo>
                  <a:lnTo>
                    <a:pt x="438" y="357"/>
                  </a:lnTo>
                  <a:lnTo>
                    <a:pt x="438" y="357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0"/>
                  </a:lnTo>
                  <a:lnTo>
                    <a:pt x="438" y="350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7" y="341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7" y="336"/>
                  </a:lnTo>
                  <a:lnTo>
                    <a:pt x="447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4"/>
                  </a:lnTo>
                  <a:lnTo>
                    <a:pt x="459" y="334"/>
                  </a:lnTo>
                  <a:lnTo>
                    <a:pt x="462" y="334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6" y="336"/>
                  </a:lnTo>
                  <a:lnTo>
                    <a:pt x="469" y="336"/>
                  </a:lnTo>
                  <a:lnTo>
                    <a:pt x="469" y="336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3" y="339"/>
                  </a:lnTo>
                  <a:lnTo>
                    <a:pt x="473" y="341"/>
                  </a:lnTo>
                  <a:lnTo>
                    <a:pt x="473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3"/>
                  </a:lnTo>
                  <a:lnTo>
                    <a:pt x="476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90" y="336"/>
                  </a:lnTo>
                  <a:lnTo>
                    <a:pt x="492" y="336"/>
                  </a:lnTo>
                  <a:lnTo>
                    <a:pt x="495" y="336"/>
                  </a:lnTo>
                  <a:lnTo>
                    <a:pt x="495" y="334"/>
                  </a:lnTo>
                  <a:lnTo>
                    <a:pt x="497" y="334"/>
                  </a:lnTo>
                  <a:lnTo>
                    <a:pt x="499" y="334"/>
                  </a:lnTo>
                  <a:lnTo>
                    <a:pt x="499" y="334"/>
                  </a:lnTo>
                  <a:lnTo>
                    <a:pt x="502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1" y="331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4" y="329"/>
                  </a:lnTo>
                  <a:lnTo>
                    <a:pt x="516" y="327"/>
                  </a:lnTo>
                  <a:lnTo>
                    <a:pt x="516" y="327"/>
                  </a:lnTo>
                  <a:lnTo>
                    <a:pt x="518" y="327"/>
                  </a:lnTo>
                  <a:lnTo>
                    <a:pt x="518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3" y="327"/>
                  </a:lnTo>
                  <a:lnTo>
                    <a:pt x="523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30" y="322"/>
                  </a:lnTo>
                  <a:lnTo>
                    <a:pt x="533" y="322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3" y="320"/>
                  </a:lnTo>
                  <a:lnTo>
                    <a:pt x="533" y="317"/>
                  </a:lnTo>
                  <a:lnTo>
                    <a:pt x="533" y="317"/>
                  </a:lnTo>
                  <a:lnTo>
                    <a:pt x="533" y="315"/>
                  </a:lnTo>
                  <a:lnTo>
                    <a:pt x="535" y="315"/>
                  </a:lnTo>
                  <a:lnTo>
                    <a:pt x="535" y="315"/>
                  </a:lnTo>
                  <a:lnTo>
                    <a:pt x="535" y="317"/>
                  </a:lnTo>
                  <a:lnTo>
                    <a:pt x="535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5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2" y="317"/>
                  </a:lnTo>
                  <a:lnTo>
                    <a:pt x="542" y="317"/>
                  </a:lnTo>
                  <a:lnTo>
                    <a:pt x="542" y="320"/>
                  </a:lnTo>
                  <a:lnTo>
                    <a:pt x="542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7" y="320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7"/>
                  </a:lnTo>
                  <a:lnTo>
                    <a:pt x="551" y="327"/>
                  </a:lnTo>
                  <a:lnTo>
                    <a:pt x="554" y="327"/>
                  </a:lnTo>
                  <a:lnTo>
                    <a:pt x="554" y="324"/>
                  </a:lnTo>
                  <a:lnTo>
                    <a:pt x="554" y="327"/>
                  </a:lnTo>
                  <a:lnTo>
                    <a:pt x="556" y="327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61" y="324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6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0"/>
                  </a:lnTo>
                  <a:lnTo>
                    <a:pt x="575" y="320"/>
                  </a:lnTo>
                  <a:lnTo>
                    <a:pt x="575" y="320"/>
                  </a:lnTo>
                  <a:lnTo>
                    <a:pt x="575" y="322"/>
                  </a:lnTo>
                  <a:lnTo>
                    <a:pt x="575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80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5" y="320"/>
                  </a:lnTo>
                  <a:lnTo>
                    <a:pt x="585" y="320"/>
                  </a:lnTo>
                  <a:lnTo>
                    <a:pt x="585" y="317"/>
                  </a:lnTo>
                  <a:lnTo>
                    <a:pt x="585" y="317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2" y="312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8"/>
                  </a:lnTo>
                  <a:lnTo>
                    <a:pt x="585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3"/>
                  </a:lnTo>
                  <a:lnTo>
                    <a:pt x="589" y="305"/>
                  </a:lnTo>
                  <a:lnTo>
                    <a:pt x="589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3"/>
                  </a:lnTo>
                  <a:lnTo>
                    <a:pt x="594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9" y="301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6" y="308"/>
                  </a:lnTo>
                  <a:lnTo>
                    <a:pt x="606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11" y="308"/>
                  </a:lnTo>
                  <a:lnTo>
                    <a:pt x="611" y="308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2" y="312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30" y="310"/>
                  </a:lnTo>
                  <a:lnTo>
                    <a:pt x="630" y="308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08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7" y="312"/>
                  </a:lnTo>
                  <a:lnTo>
                    <a:pt x="637" y="315"/>
                  </a:lnTo>
                  <a:lnTo>
                    <a:pt x="639" y="312"/>
                  </a:lnTo>
                  <a:lnTo>
                    <a:pt x="639" y="312"/>
                  </a:lnTo>
                  <a:lnTo>
                    <a:pt x="639" y="315"/>
                  </a:lnTo>
                  <a:lnTo>
                    <a:pt x="639" y="315"/>
                  </a:lnTo>
                  <a:lnTo>
                    <a:pt x="641" y="312"/>
                  </a:lnTo>
                  <a:lnTo>
                    <a:pt x="641" y="315"/>
                  </a:lnTo>
                  <a:lnTo>
                    <a:pt x="641" y="315"/>
                  </a:lnTo>
                  <a:lnTo>
                    <a:pt x="644" y="315"/>
                  </a:lnTo>
                  <a:lnTo>
                    <a:pt x="644" y="315"/>
                  </a:lnTo>
                  <a:lnTo>
                    <a:pt x="644" y="317"/>
                  </a:lnTo>
                  <a:lnTo>
                    <a:pt x="644" y="317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8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70" y="315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5" y="312"/>
                  </a:lnTo>
                  <a:lnTo>
                    <a:pt x="677" y="310"/>
                  </a:lnTo>
                  <a:lnTo>
                    <a:pt x="679" y="310"/>
                  </a:lnTo>
                  <a:lnTo>
                    <a:pt x="682" y="312"/>
                  </a:lnTo>
                  <a:lnTo>
                    <a:pt x="686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1" y="315"/>
                  </a:lnTo>
                  <a:lnTo>
                    <a:pt x="691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6" y="317"/>
                  </a:lnTo>
                  <a:lnTo>
                    <a:pt x="696" y="317"/>
                  </a:lnTo>
                  <a:lnTo>
                    <a:pt x="698" y="317"/>
                  </a:lnTo>
                  <a:lnTo>
                    <a:pt x="696" y="3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6" name="Freeform 675"/>
            <p:cNvSpPr>
              <a:spLocks/>
            </p:cNvSpPr>
            <p:nvPr/>
          </p:nvSpPr>
          <p:spPr bwMode="auto">
            <a:xfrm>
              <a:off x="6381705" y="5220773"/>
              <a:ext cx="32914" cy="38683"/>
            </a:xfrm>
            <a:custGeom>
              <a:avLst/>
              <a:gdLst>
                <a:gd name="T0" fmla="*/ 97 w 97"/>
                <a:gd name="T1" fmla="*/ 43 h 114"/>
                <a:gd name="T2" fmla="*/ 95 w 97"/>
                <a:gd name="T3" fmla="*/ 40 h 114"/>
                <a:gd name="T4" fmla="*/ 97 w 97"/>
                <a:gd name="T5" fmla="*/ 36 h 114"/>
                <a:gd name="T6" fmla="*/ 90 w 97"/>
                <a:gd name="T7" fmla="*/ 36 h 114"/>
                <a:gd name="T8" fmla="*/ 88 w 97"/>
                <a:gd name="T9" fmla="*/ 36 h 114"/>
                <a:gd name="T10" fmla="*/ 83 w 97"/>
                <a:gd name="T11" fmla="*/ 31 h 114"/>
                <a:gd name="T12" fmla="*/ 78 w 97"/>
                <a:gd name="T13" fmla="*/ 33 h 114"/>
                <a:gd name="T14" fmla="*/ 78 w 97"/>
                <a:gd name="T15" fmla="*/ 31 h 114"/>
                <a:gd name="T16" fmla="*/ 76 w 97"/>
                <a:gd name="T17" fmla="*/ 26 h 114"/>
                <a:gd name="T18" fmla="*/ 80 w 97"/>
                <a:gd name="T19" fmla="*/ 19 h 114"/>
                <a:gd name="T20" fmla="*/ 76 w 97"/>
                <a:gd name="T21" fmla="*/ 19 h 114"/>
                <a:gd name="T22" fmla="*/ 78 w 97"/>
                <a:gd name="T23" fmla="*/ 17 h 114"/>
                <a:gd name="T24" fmla="*/ 83 w 97"/>
                <a:gd name="T25" fmla="*/ 5 h 114"/>
                <a:gd name="T26" fmla="*/ 76 w 97"/>
                <a:gd name="T27" fmla="*/ 0 h 114"/>
                <a:gd name="T28" fmla="*/ 73 w 97"/>
                <a:gd name="T29" fmla="*/ 0 h 114"/>
                <a:gd name="T30" fmla="*/ 71 w 97"/>
                <a:gd name="T31" fmla="*/ 2 h 114"/>
                <a:gd name="T32" fmla="*/ 64 w 97"/>
                <a:gd name="T33" fmla="*/ 2 h 114"/>
                <a:gd name="T34" fmla="*/ 62 w 97"/>
                <a:gd name="T35" fmla="*/ 7 h 114"/>
                <a:gd name="T36" fmla="*/ 57 w 97"/>
                <a:gd name="T37" fmla="*/ 5 h 114"/>
                <a:gd name="T38" fmla="*/ 52 w 97"/>
                <a:gd name="T39" fmla="*/ 2 h 114"/>
                <a:gd name="T40" fmla="*/ 50 w 97"/>
                <a:gd name="T41" fmla="*/ 0 h 114"/>
                <a:gd name="T42" fmla="*/ 50 w 97"/>
                <a:gd name="T43" fmla="*/ 7 h 114"/>
                <a:gd name="T44" fmla="*/ 47 w 97"/>
                <a:gd name="T45" fmla="*/ 21 h 114"/>
                <a:gd name="T46" fmla="*/ 43 w 97"/>
                <a:gd name="T47" fmla="*/ 24 h 114"/>
                <a:gd name="T48" fmla="*/ 38 w 97"/>
                <a:gd name="T49" fmla="*/ 26 h 114"/>
                <a:gd name="T50" fmla="*/ 33 w 97"/>
                <a:gd name="T51" fmla="*/ 26 h 114"/>
                <a:gd name="T52" fmla="*/ 31 w 97"/>
                <a:gd name="T53" fmla="*/ 26 h 114"/>
                <a:gd name="T54" fmla="*/ 26 w 97"/>
                <a:gd name="T55" fmla="*/ 26 h 114"/>
                <a:gd name="T56" fmla="*/ 17 w 97"/>
                <a:gd name="T57" fmla="*/ 28 h 114"/>
                <a:gd name="T58" fmla="*/ 17 w 97"/>
                <a:gd name="T59" fmla="*/ 24 h 114"/>
                <a:gd name="T60" fmla="*/ 17 w 97"/>
                <a:gd name="T61" fmla="*/ 21 h 114"/>
                <a:gd name="T62" fmla="*/ 14 w 97"/>
                <a:gd name="T63" fmla="*/ 17 h 114"/>
                <a:gd name="T64" fmla="*/ 5 w 97"/>
                <a:gd name="T65" fmla="*/ 14 h 114"/>
                <a:gd name="T66" fmla="*/ 0 w 97"/>
                <a:gd name="T67" fmla="*/ 24 h 114"/>
                <a:gd name="T68" fmla="*/ 0 w 97"/>
                <a:gd name="T69" fmla="*/ 26 h 114"/>
                <a:gd name="T70" fmla="*/ 5 w 97"/>
                <a:gd name="T71" fmla="*/ 31 h 114"/>
                <a:gd name="T72" fmla="*/ 7 w 97"/>
                <a:gd name="T73" fmla="*/ 33 h 114"/>
                <a:gd name="T74" fmla="*/ 9 w 97"/>
                <a:gd name="T75" fmla="*/ 38 h 114"/>
                <a:gd name="T76" fmla="*/ 12 w 97"/>
                <a:gd name="T77" fmla="*/ 43 h 114"/>
                <a:gd name="T78" fmla="*/ 12 w 97"/>
                <a:gd name="T79" fmla="*/ 45 h 114"/>
                <a:gd name="T80" fmla="*/ 12 w 97"/>
                <a:gd name="T81" fmla="*/ 52 h 114"/>
                <a:gd name="T82" fmla="*/ 12 w 97"/>
                <a:gd name="T83" fmla="*/ 76 h 114"/>
                <a:gd name="T84" fmla="*/ 14 w 97"/>
                <a:gd name="T85" fmla="*/ 90 h 114"/>
                <a:gd name="T86" fmla="*/ 33 w 97"/>
                <a:gd name="T87" fmla="*/ 114 h 114"/>
                <a:gd name="T88" fmla="*/ 40 w 97"/>
                <a:gd name="T89" fmla="*/ 114 h 114"/>
                <a:gd name="T90" fmla="*/ 40 w 97"/>
                <a:gd name="T91" fmla="*/ 111 h 114"/>
                <a:gd name="T92" fmla="*/ 43 w 97"/>
                <a:gd name="T93" fmla="*/ 109 h 114"/>
                <a:gd name="T94" fmla="*/ 52 w 97"/>
                <a:gd name="T95" fmla="*/ 107 h 114"/>
                <a:gd name="T96" fmla="*/ 57 w 97"/>
                <a:gd name="T97" fmla="*/ 99 h 114"/>
                <a:gd name="T98" fmla="*/ 64 w 97"/>
                <a:gd name="T99" fmla="*/ 90 h 114"/>
                <a:gd name="T100" fmla="*/ 71 w 97"/>
                <a:gd name="T101" fmla="*/ 78 h 114"/>
                <a:gd name="T102" fmla="*/ 73 w 97"/>
                <a:gd name="T103" fmla="*/ 76 h 114"/>
                <a:gd name="T104" fmla="*/ 76 w 97"/>
                <a:gd name="T105" fmla="*/ 69 h 114"/>
                <a:gd name="T106" fmla="*/ 78 w 97"/>
                <a:gd name="T107" fmla="*/ 64 h 114"/>
                <a:gd name="T108" fmla="*/ 78 w 97"/>
                <a:gd name="T109" fmla="*/ 64 h 114"/>
                <a:gd name="T110" fmla="*/ 83 w 97"/>
                <a:gd name="T111" fmla="*/ 64 h 114"/>
                <a:gd name="T112" fmla="*/ 88 w 97"/>
                <a:gd name="T113" fmla="*/ 59 h 114"/>
                <a:gd name="T114" fmla="*/ 88 w 97"/>
                <a:gd name="T115" fmla="*/ 55 h 114"/>
                <a:gd name="T116" fmla="*/ 92 w 97"/>
                <a:gd name="T117" fmla="*/ 52 h 114"/>
                <a:gd name="T118" fmla="*/ 97 w 97"/>
                <a:gd name="T119" fmla="*/ 50 h 114"/>
                <a:gd name="T120" fmla="*/ 97 w 97"/>
                <a:gd name="T121" fmla="*/ 4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14">
                  <a:moveTo>
                    <a:pt x="97" y="45"/>
                  </a:moveTo>
                  <a:lnTo>
                    <a:pt x="97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8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7" y="12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5"/>
                  </a:lnTo>
                  <a:lnTo>
                    <a:pt x="12" y="69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7" y="95"/>
                  </a:lnTo>
                  <a:lnTo>
                    <a:pt x="19" y="99"/>
                  </a:lnTo>
                  <a:lnTo>
                    <a:pt x="19" y="102"/>
                  </a:lnTo>
                  <a:lnTo>
                    <a:pt x="21" y="114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09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4"/>
                  </a:lnTo>
                  <a:lnTo>
                    <a:pt x="54" y="99"/>
                  </a:lnTo>
                  <a:lnTo>
                    <a:pt x="57" y="99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4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9" y="83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7" name="Freeform 676"/>
            <p:cNvSpPr>
              <a:spLocks/>
            </p:cNvSpPr>
            <p:nvPr/>
          </p:nvSpPr>
          <p:spPr bwMode="auto">
            <a:xfrm>
              <a:off x="5755319" y="4904526"/>
              <a:ext cx="143193" cy="104171"/>
            </a:xfrm>
            <a:custGeom>
              <a:avLst/>
              <a:gdLst>
                <a:gd name="T0" fmla="*/ 415 w 422"/>
                <a:gd name="T1" fmla="*/ 144 h 307"/>
                <a:gd name="T2" fmla="*/ 410 w 422"/>
                <a:gd name="T3" fmla="*/ 130 h 307"/>
                <a:gd name="T4" fmla="*/ 381 w 422"/>
                <a:gd name="T5" fmla="*/ 132 h 307"/>
                <a:gd name="T6" fmla="*/ 346 w 422"/>
                <a:gd name="T7" fmla="*/ 94 h 307"/>
                <a:gd name="T8" fmla="*/ 358 w 422"/>
                <a:gd name="T9" fmla="*/ 92 h 307"/>
                <a:gd name="T10" fmla="*/ 334 w 422"/>
                <a:gd name="T11" fmla="*/ 75 h 307"/>
                <a:gd name="T12" fmla="*/ 320 w 422"/>
                <a:gd name="T13" fmla="*/ 64 h 307"/>
                <a:gd name="T14" fmla="*/ 315 w 422"/>
                <a:gd name="T15" fmla="*/ 52 h 307"/>
                <a:gd name="T16" fmla="*/ 306 w 422"/>
                <a:gd name="T17" fmla="*/ 14 h 307"/>
                <a:gd name="T18" fmla="*/ 256 w 422"/>
                <a:gd name="T19" fmla="*/ 0 h 307"/>
                <a:gd name="T20" fmla="*/ 187 w 422"/>
                <a:gd name="T21" fmla="*/ 33 h 307"/>
                <a:gd name="T22" fmla="*/ 142 w 422"/>
                <a:gd name="T23" fmla="*/ 59 h 307"/>
                <a:gd name="T24" fmla="*/ 131 w 422"/>
                <a:gd name="T25" fmla="*/ 80 h 307"/>
                <a:gd name="T26" fmla="*/ 121 w 422"/>
                <a:gd name="T27" fmla="*/ 97 h 307"/>
                <a:gd name="T28" fmla="*/ 95 w 422"/>
                <a:gd name="T29" fmla="*/ 97 h 307"/>
                <a:gd name="T30" fmla="*/ 83 w 422"/>
                <a:gd name="T31" fmla="*/ 87 h 307"/>
                <a:gd name="T32" fmla="*/ 79 w 422"/>
                <a:gd name="T33" fmla="*/ 90 h 307"/>
                <a:gd name="T34" fmla="*/ 67 w 422"/>
                <a:gd name="T35" fmla="*/ 101 h 307"/>
                <a:gd name="T36" fmla="*/ 69 w 422"/>
                <a:gd name="T37" fmla="*/ 120 h 307"/>
                <a:gd name="T38" fmla="*/ 55 w 422"/>
                <a:gd name="T39" fmla="*/ 127 h 307"/>
                <a:gd name="T40" fmla="*/ 57 w 422"/>
                <a:gd name="T41" fmla="*/ 149 h 307"/>
                <a:gd name="T42" fmla="*/ 45 w 422"/>
                <a:gd name="T43" fmla="*/ 163 h 307"/>
                <a:gd name="T44" fmla="*/ 29 w 422"/>
                <a:gd name="T45" fmla="*/ 168 h 307"/>
                <a:gd name="T46" fmla="*/ 12 w 422"/>
                <a:gd name="T47" fmla="*/ 175 h 307"/>
                <a:gd name="T48" fmla="*/ 8 w 422"/>
                <a:gd name="T49" fmla="*/ 179 h 307"/>
                <a:gd name="T50" fmla="*/ 12 w 422"/>
                <a:gd name="T51" fmla="*/ 189 h 307"/>
                <a:gd name="T52" fmla="*/ 8 w 422"/>
                <a:gd name="T53" fmla="*/ 215 h 307"/>
                <a:gd name="T54" fmla="*/ 3 w 422"/>
                <a:gd name="T55" fmla="*/ 234 h 307"/>
                <a:gd name="T56" fmla="*/ 0 w 422"/>
                <a:gd name="T57" fmla="*/ 253 h 307"/>
                <a:gd name="T58" fmla="*/ 10 w 422"/>
                <a:gd name="T59" fmla="*/ 260 h 307"/>
                <a:gd name="T60" fmla="*/ 22 w 422"/>
                <a:gd name="T61" fmla="*/ 262 h 307"/>
                <a:gd name="T62" fmla="*/ 24 w 422"/>
                <a:gd name="T63" fmla="*/ 269 h 307"/>
                <a:gd name="T64" fmla="*/ 29 w 422"/>
                <a:gd name="T65" fmla="*/ 277 h 307"/>
                <a:gd name="T66" fmla="*/ 38 w 422"/>
                <a:gd name="T67" fmla="*/ 284 h 307"/>
                <a:gd name="T68" fmla="*/ 41 w 422"/>
                <a:gd name="T69" fmla="*/ 288 h 307"/>
                <a:gd name="T70" fmla="*/ 45 w 422"/>
                <a:gd name="T71" fmla="*/ 291 h 307"/>
                <a:gd name="T72" fmla="*/ 55 w 422"/>
                <a:gd name="T73" fmla="*/ 291 h 307"/>
                <a:gd name="T74" fmla="*/ 64 w 422"/>
                <a:gd name="T75" fmla="*/ 295 h 307"/>
                <a:gd name="T76" fmla="*/ 79 w 422"/>
                <a:gd name="T77" fmla="*/ 286 h 307"/>
                <a:gd name="T78" fmla="*/ 93 w 422"/>
                <a:gd name="T79" fmla="*/ 279 h 307"/>
                <a:gd name="T80" fmla="*/ 116 w 422"/>
                <a:gd name="T81" fmla="*/ 281 h 307"/>
                <a:gd name="T82" fmla="*/ 126 w 422"/>
                <a:gd name="T83" fmla="*/ 284 h 307"/>
                <a:gd name="T84" fmla="*/ 152 w 422"/>
                <a:gd name="T85" fmla="*/ 303 h 307"/>
                <a:gd name="T86" fmla="*/ 145 w 422"/>
                <a:gd name="T87" fmla="*/ 291 h 307"/>
                <a:gd name="T88" fmla="*/ 147 w 422"/>
                <a:gd name="T89" fmla="*/ 262 h 307"/>
                <a:gd name="T90" fmla="*/ 145 w 422"/>
                <a:gd name="T91" fmla="*/ 255 h 307"/>
                <a:gd name="T92" fmla="*/ 140 w 422"/>
                <a:gd name="T93" fmla="*/ 246 h 307"/>
                <a:gd name="T94" fmla="*/ 140 w 422"/>
                <a:gd name="T95" fmla="*/ 236 h 307"/>
                <a:gd name="T96" fmla="*/ 164 w 422"/>
                <a:gd name="T97" fmla="*/ 222 h 307"/>
                <a:gd name="T98" fmla="*/ 247 w 422"/>
                <a:gd name="T99" fmla="*/ 222 h 307"/>
                <a:gd name="T100" fmla="*/ 258 w 422"/>
                <a:gd name="T101" fmla="*/ 222 h 307"/>
                <a:gd name="T102" fmla="*/ 268 w 422"/>
                <a:gd name="T103" fmla="*/ 222 h 307"/>
                <a:gd name="T104" fmla="*/ 289 w 422"/>
                <a:gd name="T105" fmla="*/ 215 h 307"/>
                <a:gd name="T106" fmla="*/ 344 w 422"/>
                <a:gd name="T107" fmla="*/ 222 h 307"/>
                <a:gd name="T108" fmla="*/ 348 w 422"/>
                <a:gd name="T109" fmla="*/ 217 h 307"/>
                <a:gd name="T110" fmla="*/ 353 w 422"/>
                <a:gd name="T111" fmla="*/ 217 h 307"/>
                <a:gd name="T112" fmla="*/ 355 w 422"/>
                <a:gd name="T113" fmla="*/ 213 h 307"/>
                <a:gd name="T114" fmla="*/ 360 w 422"/>
                <a:gd name="T115" fmla="*/ 208 h 307"/>
                <a:gd name="T116" fmla="*/ 367 w 422"/>
                <a:gd name="T117" fmla="*/ 203 h 307"/>
                <a:gd name="T118" fmla="*/ 379 w 422"/>
                <a:gd name="T119" fmla="*/ 198 h 307"/>
                <a:gd name="T120" fmla="*/ 403 w 422"/>
                <a:gd name="T121" fmla="*/ 19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307">
                  <a:moveTo>
                    <a:pt x="419" y="170"/>
                  </a:moveTo>
                  <a:lnTo>
                    <a:pt x="417" y="165"/>
                  </a:lnTo>
                  <a:lnTo>
                    <a:pt x="412" y="158"/>
                  </a:lnTo>
                  <a:lnTo>
                    <a:pt x="407" y="153"/>
                  </a:lnTo>
                  <a:lnTo>
                    <a:pt x="405" y="151"/>
                  </a:lnTo>
                  <a:lnTo>
                    <a:pt x="405" y="149"/>
                  </a:lnTo>
                  <a:lnTo>
                    <a:pt x="405" y="146"/>
                  </a:lnTo>
                  <a:lnTo>
                    <a:pt x="405" y="146"/>
                  </a:lnTo>
                  <a:lnTo>
                    <a:pt x="410" y="146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6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39"/>
                  </a:lnTo>
                  <a:lnTo>
                    <a:pt x="415" y="139"/>
                  </a:lnTo>
                  <a:lnTo>
                    <a:pt x="412" y="139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0"/>
                  </a:lnTo>
                  <a:lnTo>
                    <a:pt x="407" y="130"/>
                  </a:lnTo>
                  <a:lnTo>
                    <a:pt x="405" y="127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6" y="130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96" y="135"/>
                  </a:lnTo>
                  <a:lnTo>
                    <a:pt x="393" y="135"/>
                  </a:lnTo>
                  <a:lnTo>
                    <a:pt x="393" y="135"/>
                  </a:lnTo>
                  <a:lnTo>
                    <a:pt x="386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7" y="132"/>
                  </a:lnTo>
                  <a:lnTo>
                    <a:pt x="374" y="130"/>
                  </a:lnTo>
                  <a:lnTo>
                    <a:pt x="370" y="127"/>
                  </a:lnTo>
                  <a:lnTo>
                    <a:pt x="367" y="123"/>
                  </a:lnTo>
                  <a:lnTo>
                    <a:pt x="365" y="123"/>
                  </a:lnTo>
                  <a:lnTo>
                    <a:pt x="360" y="118"/>
                  </a:lnTo>
                  <a:lnTo>
                    <a:pt x="358" y="116"/>
                  </a:lnTo>
                  <a:lnTo>
                    <a:pt x="355" y="113"/>
                  </a:lnTo>
                  <a:lnTo>
                    <a:pt x="353" y="113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8"/>
                  </a:lnTo>
                  <a:lnTo>
                    <a:pt x="346" y="108"/>
                  </a:lnTo>
                  <a:lnTo>
                    <a:pt x="346" y="104"/>
                  </a:lnTo>
                  <a:lnTo>
                    <a:pt x="346" y="99"/>
                  </a:lnTo>
                  <a:lnTo>
                    <a:pt x="346" y="94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53" y="94"/>
                  </a:lnTo>
                  <a:lnTo>
                    <a:pt x="355" y="94"/>
                  </a:lnTo>
                  <a:lnTo>
                    <a:pt x="358" y="97"/>
                  </a:lnTo>
                  <a:lnTo>
                    <a:pt x="358" y="97"/>
                  </a:lnTo>
                  <a:lnTo>
                    <a:pt x="358" y="94"/>
                  </a:lnTo>
                  <a:lnTo>
                    <a:pt x="358" y="94"/>
                  </a:lnTo>
                  <a:lnTo>
                    <a:pt x="358" y="92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2" y="94"/>
                  </a:lnTo>
                  <a:lnTo>
                    <a:pt x="362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8" y="92"/>
                  </a:lnTo>
                  <a:lnTo>
                    <a:pt x="358" y="92"/>
                  </a:lnTo>
                  <a:lnTo>
                    <a:pt x="351" y="90"/>
                  </a:lnTo>
                  <a:lnTo>
                    <a:pt x="348" y="87"/>
                  </a:lnTo>
                  <a:lnTo>
                    <a:pt x="348" y="85"/>
                  </a:lnTo>
                  <a:lnTo>
                    <a:pt x="348" y="82"/>
                  </a:lnTo>
                  <a:lnTo>
                    <a:pt x="346" y="80"/>
                  </a:lnTo>
                  <a:lnTo>
                    <a:pt x="344" y="80"/>
                  </a:lnTo>
                  <a:lnTo>
                    <a:pt x="341" y="78"/>
                  </a:lnTo>
                  <a:lnTo>
                    <a:pt x="339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4" y="75"/>
                  </a:lnTo>
                  <a:lnTo>
                    <a:pt x="327" y="75"/>
                  </a:lnTo>
                  <a:lnTo>
                    <a:pt x="327" y="75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1"/>
                  </a:lnTo>
                  <a:lnTo>
                    <a:pt x="327" y="71"/>
                  </a:lnTo>
                  <a:lnTo>
                    <a:pt x="325" y="71"/>
                  </a:lnTo>
                  <a:lnTo>
                    <a:pt x="325" y="68"/>
                  </a:lnTo>
                  <a:lnTo>
                    <a:pt x="325" y="68"/>
                  </a:lnTo>
                  <a:lnTo>
                    <a:pt x="322" y="68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5" y="49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3" y="42"/>
                  </a:lnTo>
                  <a:lnTo>
                    <a:pt x="306" y="35"/>
                  </a:lnTo>
                  <a:lnTo>
                    <a:pt x="306" y="33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4"/>
                  </a:lnTo>
                  <a:lnTo>
                    <a:pt x="306" y="11"/>
                  </a:lnTo>
                  <a:lnTo>
                    <a:pt x="306" y="11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5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1" y="4"/>
                  </a:lnTo>
                  <a:lnTo>
                    <a:pt x="251" y="4"/>
                  </a:lnTo>
                  <a:lnTo>
                    <a:pt x="239" y="14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5" y="16"/>
                  </a:lnTo>
                  <a:lnTo>
                    <a:pt x="225" y="19"/>
                  </a:lnTo>
                  <a:lnTo>
                    <a:pt x="223" y="19"/>
                  </a:lnTo>
                  <a:lnTo>
                    <a:pt x="204" y="30"/>
                  </a:lnTo>
                  <a:lnTo>
                    <a:pt x="202" y="33"/>
                  </a:lnTo>
                  <a:lnTo>
                    <a:pt x="197" y="33"/>
                  </a:lnTo>
                  <a:lnTo>
                    <a:pt x="192" y="30"/>
                  </a:lnTo>
                  <a:lnTo>
                    <a:pt x="190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5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0" y="49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61" y="45"/>
                  </a:lnTo>
                  <a:lnTo>
                    <a:pt x="157" y="47"/>
                  </a:lnTo>
                  <a:lnTo>
                    <a:pt x="154" y="47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0" y="66"/>
                  </a:lnTo>
                  <a:lnTo>
                    <a:pt x="140" y="66"/>
                  </a:lnTo>
                  <a:lnTo>
                    <a:pt x="138" y="68"/>
                  </a:lnTo>
                  <a:lnTo>
                    <a:pt x="138" y="73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3" y="75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19" y="75"/>
                  </a:lnTo>
                  <a:lnTo>
                    <a:pt x="121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9" y="82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97" y="99"/>
                  </a:lnTo>
                  <a:lnTo>
                    <a:pt x="95" y="97"/>
                  </a:lnTo>
                  <a:lnTo>
                    <a:pt x="93" y="94"/>
                  </a:lnTo>
                  <a:lnTo>
                    <a:pt x="90" y="94"/>
                  </a:lnTo>
                  <a:lnTo>
                    <a:pt x="88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7" y="111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9" y="116"/>
                  </a:lnTo>
                  <a:lnTo>
                    <a:pt x="69" y="118"/>
                  </a:lnTo>
                  <a:lnTo>
                    <a:pt x="69" y="120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32"/>
                  </a:lnTo>
                  <a:lnTo>
                    <a:pt x="55" y="132"/>
                  </a:lnTo>
                  <a:lnTo>
                    <a:pt x="57" y="135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60" y="149"/>
                  </a:lnTo>
                  <a:lnTo>
                    <a:pt x="60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3"/>
                  </a:lnTo>
                  <a:lnTo>
                    <a:pt x="55" y="153"/>
                  </a:lnTo>
                  <a:lnTo>
                    <a:pt x="50" y="156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2" y="184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6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201"/>
                  </a:lnTo>
                  <a:lnTo>
                    <a:pt x="12" y="201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08"/>
                  </a:lnTo>
                  <a:lnTo>
                    <a:pt x="12" y="210"/>
                  </a:lnTo>
                  <a:lnTo>
                    <a:pt x="10" y="213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3" y="229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3" y="239"/>
                  </a:lnTo>
                  <a:lnTo>
                    <a:pt x="3" y="239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5" y="258"/>
                  </a:lnTo>
                  <a:lnTo>
                    <a:pt x="17" y="258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2"/>
                  </a:lnTo>
                  <a:lnTo>
                    <a:pt x="24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72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31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6" y="281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41" y="291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3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5" y="288"/>
                  </a:lnTo>
                  <a:lnTo>
                    <a:pt x="55" y="288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5" y="293"/>
                  </a:lnTo>
                  <a:lnTo>
                    <a:pt x="55" y="293"/>
                  </a:lnTo>
                  <a:lnTo>
                    <a:pt x="57" y="293"/>
                  </a:lnTo>
                  <a:lnTo>
                    <a:pt x="60" y="295"/>
                  </a:lnTo>
                  <a:lnTo>
                    <a:pt x="60" y="295"/>
                  </a:lnTo>
                  <a:lnTo>
                    <a:pt x="60" y="298"/>
                  </a:lnTo>
                  <a:lnTo>
                    <a:pt x="60" y="298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9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6" y="281"/>
                  </a:lnTo>
                  <a:lnTo>
                    <a:pt x="88" y="281"/>
                  </a:lnTo>
                  <a:lnTo>
                    <a:pt x="88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5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5" y="279"/>
                  </a:lnTo>
                  <a:lnTo>
                    <a:pt x="114" y="281"/>
                  </a:lnTo>
                  <a:lnTo>
                    <a:pt x="114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21" y="284"/>
                  </a:lnTo>
                  <a:lnTo>
                    <a:pt x="121" y="281"/>
                  </a:lnTo>
                  <a:lnTo>
                    <a:pt x="123" y="279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8" y="284"/>
                  </a:lnTo>
                  <a:lnTo>
                    <a:pt x="128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3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3"/>
                  </a:lnTo>
                  <a:lnTo>
                    <a:pt x="138" y="295"/>
                  </a:lnTo>
                  <a:lnTo>
                    <a:pt x="140" y="300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2" y="303"/>
                  </a:lnTo>
                  <a:lnTo>
                    <a:pt x="150" y="300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50" y="295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7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4"/>
                  </a:lnTo>
                  <a:lnTo>
                    <a:pt x="147" y="284"/>
                  </a:lnTo>
                  <a:lnTo>
                    <a:pt x="147" y="281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7" y="274"/>
                  </a:lnTo>
                  <a:lnTo>
                    <a:pt x="145" y="274"/>
                  </a:lnTo>
                  <a:lnTo>
                    <a:pt x="145" y="269"/>
                  </a:lnTo>
                  <a:lnTo>
                    <a:pt x="145" y="267"/>
                  </a:lnTo>
                  <a:lnTo>
                    <a:pt x="145" y="265"/>
                  </a:lnTo>
                  <a:lnTo>
                    <a:pt x="147" y="265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2" y="260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42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0" y="248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38" y="243"/>
                  </a:lnTo>
                  <a:lnTo>
                    <a:pt x="138" y="241"/>
                  </a:lnTo>
                  <a:lnTo>
                    <a:pt x="138" y="241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4"/>
                  </a:lnTo>
                  <a:lnTo>
                    <a:pt x="140" y="232"/>
                  </a:lnTo>
                  <a:lnTo>
                    <a:pt x="142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5" y="227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4" y="222"/>
                  </a:lnTo>
                  <a:lnTo>
                    <a:pt x="164" y="222"/>
                  </a:lnTo>
                  <a:lnTo>
                    <a:pt x="178" y="222"/>
                  </a:lnTo>
                  <a:lnTo>
                    <a:pt x="190" y="222"/>
                  </a:lnTo>
                  <a:lnTo>
                    <a:pt x="202" y="222"/>
                  </a:lnTo>
                  <a:lnTo>
                    <a:pt x="209" y="222"/>
                  </a:lnTo>
                  <a:lnTo>
                    <a:pt x="211" y="222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20"/>
                  </a:lnTo>
                  <a:lnTo>
                    <a:pt x="220" y="222"/>
                  </a:lnTo>
                  <a:lnTo>
                    <a:pt x="223" y="222"/>
                  </a:lnTo>
                  <a:lnTo>
                    <a:pt x="230" y="222"/>
                  </a:lnTo>
                  <a:lnTo>
                    <a:pt x="235" y="222"/>
                  </a:lnTo>
                  <a:lnTo>
                    <a:pt x="237" y="222"/>
                  </a:lnTo>
                  <a:lnTo>
                    <a:pt x="237" y="220"/>
                  </a:lnTo>
                  <a:lnTo>
                    <a:pt x="244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4"/>
                  </a:lnTo>
                  <a:lnTo>
                    <a:pt x="258" y="224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3" y="224"/>
                  </a:lnTo>
                  <a:lnTo>
                    <a:pt x="263" y="224"/>
                  </a:lnTo>
                  <a:lnTo>
                    <a:pt x="263" y="222"/>
                  </a:lnTo>
                  <a:lnTo>
                    <a:pt x="263" y="222"/>
                  </a:lnTo>
                  <a:lnTo>
                    <a:pt x="265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17"/>
                  </a:lnTo>
                  <a:lnTo>
                    <a:pt x="270" y="217"/>
                  </a:lnTo>
                  <a:lnTo>
                    <a:pt x="273" y="215"/>
                  </a:lnTo>
                  <a:lnTo>
                    <a:pt x="273" y="215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7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9" y="217"/>
                  </a:lnTo>
                  <a:lnTo>
                    <a:pt x="310" y="220"/>
                  </a:lnTo>
                  <a:lnTo>
                    <a:pt x="315" y="220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0" y="222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0" y="224"/>
                  </a:lnTo>
                  <a:lnTo>
                    <a:pt x="327" y="222"/>
                  </a:lnTo>
                  <a:lnTo>
                    <a:pt x="332" y="222"/>
                  </a:lnTo>
                  <a:lnTo>
                    <a:pt x="336" y="222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1" y="215"/>
                  </a:lnTo>
                  <a:lnTo>
                    <a:pt x="351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13"/>
                  </a:lnTo>
                  <a:lnTo>
                    <a:pt x="358" y="213"/>
                  </a:lnTo>
                  <a:lnTo>
                    <a:pt x="355" y="210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7" y="206"/>
                  </a:lnTo>
                  <a:lnTo>
                    <a:pt x="367" y="206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70" y="201"/>
                  </a:lnTo>
                  <a:lnTo>
                    <a:pt x="370" y="201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4" y="196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8" y="198"/>
                  </a:lnTo>
                  <a:lnTo>
                    <a:pt x="391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6"/>
                  </a:lnTo>
                  <a:lnTo>
                    <a:pt x="396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10" y="191"/>
                  </a:lnTo>
                  <a:lnTo>
                    <a:pt x="415" y="187"/>
                  </a:lnTo>
                  <a:lnTo>
                    <a:pt x="417" y="187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2"/>
                  </a:lnTo>
                  <a:lnTo>
                    <a:pt x="419" y="179"/>
                  </a:lnTo>
                  <a:lnTo>
                    <a:pt x="422" y="177"/>
                  </a:lnTo>
                  <a:lnTo>
                    <a:pt x="422" y="172"/>
                  </a:lnTo>
                  <a:lnTo>
                    <a:pt x="419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8" name="Freeform 677"/>
            <p:cNvSpPr>
              <a:spLocks/>
            </p:cNvSpPr>
            <p:nvPr/>
          </p:nvSpPr>
          <p:spPr bwMode="auto">
            <a:xfrm>
              <a:off x="6217813" y="5505123"/>
              <a:ext cx="170339" cy="178143"/>
            </a:xfrm>
            <a:custGeom>
              <a:avLst/>
              <a:gdLst>
                <a:gd name="T0" fmla="*/ 485 w 502"/>
                <a:gd name="T1" fmla="*/ 229 h 525"/>
                <a:gd name="T2" fmla="*/ 457 w 502"/>
                <a:gd name="T3" fmla="*/ 218 h 525"/>
                <a:gd name="T4" fmla="*/ 429 w 502"/>
                <a:gd name="T5" fmla="*/ 213 h 525"/>
                <a:gd name="T6" fmla="*/ 424 w 502"/>
                <a:gd name="T7" fmla="*/ 203 h 525"/>
                <a:gd name="T8" fmla="*/ 412 w 502"/>
                <a:gd name="T9" fmla="*/ 182 h 525"/>
                <a:gd name="T10" fmla="*/ 414 w 502"/>
                <a:gd name="T11" fmla="*/ 154 h 525"/>
                <a:gd name="T12" fmla="*/ 386 w 502"/>
                <a:gd name="T13" fmla="*/ 130 h 525"/>
                <a:gd name="T14" fmla="*/ 365 w 502"/>
                <a:gd name="T15" fmla="*/ 121 h 525"/>
                <a:gd name="T16" fmla="*/ 351 w 502"/>
                <a:gd name="T17" fmla="*/ 111 h 525"/>
                <a:gd name="T18" fmla="*/ 339 w 502"/>
                <a:gd name="T19" fmla="*/ 102 h 525"/>
                <a:gd name="T20" fmla="*/ 320 w 502"/>
                <a:gd name="T21" fmla="*/ 69 h 525"/>
                <a:gd name="T22" fmla="*/ 296 w 502"/>
                <a:gd name="T23" fmla="*/ 33 h 525"/>
                <a:gd name="T24" fmla="*/ 280 w 502"/>
                <a:gd name="T25" fmla="*/ 0 h 525"/>
                <a:gd name="T26" fmla="*/ 265 w 502"/>
                <a:gd name="T27" fmla="*/ 0 h 525"/>
                <a:gd name="T28" fmla="*/ 253 w 502"/>
                <a:gd name="T29" fmla="*/ 7 h 525"/>
                <a:gd name="T30" fmla="*/ 239 w 502"/>
                <a:gd name="T31" fmla="*/ 12 h 525"/>
                <a:gd name="T32" fmla="*/ 225 w 502"/>
                <a:gd name="T33" fmla="*/ 14 h 525"/>
                <a:gd name="T34" fmla="*/ 211 w 502"/>
                <a:gd name="T35" fmla="*/ 24 h 525"/>
                <a:gd name="T36" fmla="*/ 194 w 502"/>
                <a:gd name="T37" fmla="*/ 38 h 525"/>
                <a:gd name="T38" fmla="*/ 187 w 502"/>
                <a:gd name="T39" fmla="*/ 24 h 525"/>
                <a:gd name="T40" fmla="*/ 180 w 502"/>
                <a:gd name="T41" fmla="*/ 16 h 525"/>
                <a:gd name="T42" fmla="*/ 156 w 502"/>
                <a:gd name="T43" fmla="*/ 14 h 525"/>
                <a:gd name="T44" fmla="*/ 88 w 502"/>
                <a:gd name="T45" fmla="*/ 28 h 525"/>
                <a:gd name="T46" fmla="*/ 57 w 502"/>
                <a:gd name="T47" fmla="*/ 31 h 525"/>
                <a:gd name="T48" fmla="*/ 55 w 502"/>
                <a:gd name="T49" fmla="*/ 144 h 525"/>
                <a:gd name="T50" fmla="*/ 55 w 502"/>
                <a:gd name="T51" fmla="*/ 208 h 525"/>
                <a:gd name="T52" fmla="*/ 0 w 502"/>
                <a:gd name="T53" fmla="*/ 270 h 525"/>
                <a:gd name="T54" fmla="*/ 0 w 502"/>
                <a:gd name="T55" fmla="*/ 397 h 525"/>
                <a:gd name="T56" fmla="*/ 24 w 502"/>
                <a:gd name="T57" fmla="*/ 421 h 525"/>
                <a:gd name="T58" fmla="*/ 29 w 502"/>
                <a:gd name="T59" fmla="*/ 431 h 525"/>
                <a:gd name="T60" fmla="*/ 36 w 502"/>
                <a:gd name="T61" fmla="*/ 440 h 525"/>
                <a:gd name="T62" fmla="*/ 38 w 502"/>
                <a:gd name="T63" fmla="*/ 450 h 525"/>
                <a:gd name="T64" fmla="*/ 43 w 502"/>
                <a:gd name="T65" fmla="*/ 461 h 525"/>
                <a:gd name="T66" fmla="*/ 33 w 502"/>
                <a:gd name="T67" fmla="*/ 502 h 525"/>
                <a:gd name="T68" fmla="*/ 38 w 502"/>
                <a:gd name="T69" fmla="*/ 523 h 525"/>
                <a:gd name="T70" fmla="*/ 69 w 502"/>
                <a:gd name="T71" fmla="*/ 521 h 525"/>
                <a:gd name="T72" fmla="*/ 95 w 502"/>
                <a:gd name="T73" fmla="*/ 513 h 525"/>
                <a:gd name="T74" fmla="*/ 123 w 502"/>
                <a:gd name="T75" fmla="*/ 492 h 525"/>
                <a:gd name="T76" fmla="*/ 145 w 502"/>
                <a:gd name="T77" fmla="*/ 476 h 525"/>
                <a:gd name="T78" fmla="*/ 149 w 502"/>
                <a:gd name="T79" fmla="*/ 461 h 525"/>
                <a:gd name="T80" fmla="*/ 152 w 502"/>
                <a:gd name="T81" fmla="*/ 450 h 525"/>
                <a:gd name="T82" fmla="*/ 156 w 502"/>
                <a:gd name="T83" fmla="*/ 435 h 525"/>
                <a:gd name="T84" fmla="*/ 166 w 502"/>
                <a:gd name="T85" fmla="*/ 431 h 525"/>
                <a:gd name="T86" fmla="*/ 190 w 502"/>
                <a:gd name="T87" fmla="*/ 433 h 525"/>
                <a:gd name="T88" fmla="*/ 211 w 502"/>
                <a:gd name="T89" fmla="*/ 450 h 525"/>
                <a:gd name="T90" fmla="*/ 237 w 502"/>
                <a:gd name="T91" fmla="*/ 457 h 525"/>
                <a:gd name="T92" fmla="*/ 272 w 502"/>
                <a:gd name="T93" fmla="*/ 457 h 525"/>
                <a:gd name="T94" fmla="*/ 315 w 502"/>
                <a:gd name="T95" fmla="*/ 407 h 525"/>
                <a:gd name="T96" fmla="*/ 341 w 502"/>
                <a:gd name="T97" fmla="*/ 390 h 525"/>
                <a:gd name="T98" fmla="*/ 367 w 502"/>
                <a:gd name="T99" fmla="*/ 369 h 525"/>
                <a:gd name="T100" fmla="*/ 377 w 502"/>
                <a:gd name="T101" fmla="*/ 334 h 525"/>
                <a:gd name="T102" fmla="*/ 381 w 502"/>
                <a:gd name="T103" fmla="*/ 329 h 525"/>
                <a:gd name="T104" fmla="*/ 386 w 502"/>
                <a:gd name="T105" fmla="*/ 326 h 525"/>
                <a:gd name="T106" fmla="*/ 398 w 502"/>
                <a:gd name="T107" fmla="*/ 319 h 525"/>
                <a:gd name="T108" fmla="*/ 405 w 502"/>
                <a:gd name="T109" fmla="*/ 312 h 525"/>
                <a:gd name="T110" fmla="*/ 414 w 502"/>
                <a:gd name="T111" fmla="*/ 310 h 525"/>
                <a:gd name="T112" fmla="*/ 417 w 502"/>
                <a:gd name="T113" fmla="*/ 303 h 525"/>
                <a:gd name="T114" fmla="*/ 431 w 502"/>
                <a:gd name="T115" fmla="*/ 291 h 525"/>
                <a:gd name="T116" fmla="*/ 438 w 502"/>
                <a:gd name="T117" fmla="*/ 282 h 525"/>
                <a:gd name="T118" fmla="*/ 455 w 502"/>
                <a:gd name="T119" fmla="*/ 272 h 525"/>
                <a:gd name="T120" fmla="*/ 476 w 502"/>
                <a:gd name="T121" fmla="*/ 265 h 525"/>
                <a:gd name="T122" fmla="*/ 492 w 502"/>
                <a:gd name="T123" fmla="*/ 25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525">
                  <a:moveTo>
                    <a:pt x="497" y="246"/>
                  </a:moveTo>
                  <a:lnTo>
                    <a:pt x="497" y="246"/>
                  </a:lnTo>
                  <a:lnTo>
                    <a:pt x="497" y="244"/>
                  </a:lnTo>
                  <a:lnTo>
                    <a:pt x="497" y="244"/>
                  </a:lnTo>
                  <a:lnTo>
                    <a:pt x="495" y="244"/>
                  </a:lnTo>
                  <a:lnTo>
                    <a:pt x="495" y="244"/>
                  </a:lnTo>
                  <a:lnTo>
                    <a:pt x="490" y="244"/>
                  </a:lnTo>
                  <a:lnTo>
                    <a:pt x="488" y="241"/>
                  </a:lnTo>
                  <a:lnTo>
                    <a:pt x="485" y="241"/>
                  </a:lnTo>
                  <a:lnTo>
                    <a:pt x="485" y="239"/>
                  </a:lnTo>
                  <a:lnTo>
                    <a:pt x="483" y="237"/>
                  </a:lnTo>
                  <a:lnTo>
                    <a:pt x="483" y="234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5" y="229"/>
                  </a:lnTo>
                  <a:lnTo>
                    <a:pt x="485" y="229"/>
                  </a:lnTo>
                  <a:lnTo>
                    <a:pt x="485" y="227"/>
                  </a:lnTo>
                  <a:lnTo>
                    <a:pt x="485" y="227"/>
                  </a:lnTo>
                  <a:lnTo>
                    <a:pt x="483" y="227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76" y="225"/>
                  </a:lnTo>
                  <a:lnTo>
                    <a:pt x="476" y="225"/>
                  </a:lnTo>
                  <a:lnTo>
                    <a:pt x="466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8"/>
                  </a:lnTo>
                  <a:lnTo>
                    <a:pt x="459" y="218"/>
                  </a:lnTo>
                  <a:lnTo>
                    <a:pt x="459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5" y="218"/>
                  </a:lnTo>
                  <a:lnTo>
                    <a:pt x="455" y="220"/>
                  </a:lnTo>
                  <a:lnTo>
                    <a:pt x="455" y="220"/>
                  </a:lnTo>
                  <a:lnTo>
                    <a:pt x="452" y="218"/>
                  </a:lnTo>
                  <a:lnTo>
                    <a:pt x="448" y="218"/>
                  </a:lnTo>
                  <a:lnTo>
                    <a:pt x="445" y="215"/>
                  </a:lnTo>
                  <a:lnTo>
                    <a:pt x="445" y="215"/>
                  </a:lnTo>
                  <a:lnTo>
                    <a:pt x="438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1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6"/>
                  </a:lnTo>
                  <a:lnTo>
                    <a:pt x="426" y="206"/>
                  </a:lnTo>
                  <a:lnTo>
                    <a:pt x="424" y="203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199"/>
                  </a:lnTo>
                  <a:lnTo>
                    <a:pt x="424" y="199"/>
                  </a:lnTo>
                  <a:lnTo>
                    <a:pt x="421" y="196"/>
                  </a:lnTo>
                  <a:lnTo>
                    <a:pt x="419" y="194"/>
                  </a:lnTo>
                  <a:lnTo>
                    <a:pt x="419" y="192"/>
                  </a:lnTo>
                  <a:lnTo>
                    <a:pt x="414" y="189"/>
                  </a:lnTo>
                  <a:lnTo>
                    <a:pt x="414" y="189"/>
                  </a:lnTo>
                  <a:lnTo>
                    <a:pt x="412" y="187"/>
                  </a:lnTo>
                  <a:lnTo>
                    <a:pt x="412" y="184"/>
                  </a:lnTo>
                  <a:lnTo>
                    <a:pt x="412" y="184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4" y="168"/>
                  </a:lnTo>
                  <a:lnTo>
                    <a:pt x="414" y="166"/>
                  </a:lnTo>
                  <a:lnTo>
                    <a:pt x="412" y="161"/>
                  </a:lnTo>
                  <a:lnTo>
                    <a:pt x="412" y="158"/>
                  </a:lnTo>
                  <a:lnTo>
                    <a:pt x="412" y="156"/>
                  </a:lnTo>
                  <a:lnTo>
                    <a:pt x="414" y="154"/>
                  </a:lnTo>
                  <a:lnTo>
                    <a:pt x="412" y="154"/>
                  </a:lnTo>
                  <a:lnTo>
                    <a:pt x="412" y="154"/>
                  </a:lnTo>
                  <a:lnTo>
                    <a:pt x="412" y="151"/>
                  </a:lnTo>
                  <a:lnTo>
                    <a:pt x="410" y="151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0" y="151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1" y="154"/>
                  </a:lnTo>
                  <a:lnTo>
                    <a:pt x="391" y="144"/>
                  </a:lnTo>
                  <a:lnTo>
                    <a:pt x="391" y="137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79" y="128"/>
                  </a:lnTo>
                  <a:lnTo>
                    <a:pt x="379" y="125"/>
                  </a:lnTo>
                  <a:lnTo>
                    <a:pt x="377" y="125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2" y="125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362" y="121"/>
                  </a:lnTo>
                  <a:lnTo>
                    <a:pt x="362" y="121"/>
                  </a:lnTo>
                  <a:lnTo>
                    <a:pt x="360" y="121"/>
                  </a:lnTo>
                  <a:lnTo>
                    <a:pt x="360" y="121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5" y="116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3" y="109"/>
                  </a:lnTo>
                  <a:lnTo>
                    <a:pt x="343" y="106"/>
                  </a:lnTo>
                  <a:lnTo>
                    <a:pt x="341" y="106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29" y="97"/>
                  </a:lnTo>
                  <a:lnTo>
                    <a:pt x="324" y="83"/>
                  </a:lnTo>
                  <a:lnTo>
                    <a:pt x="322" y="80"/>
                  </a:lnTo>
                  <a:lnTo>
                    <a:pt x="322" y="78"/>
                  </a:lnTo>
                  <a:lnTo>
                    <a:pt x="320" y="76"/>
                  </a:lnTo>
                  <a:lnTo>
                    <a:pt x="320" y="73"/>
                  </a:lnTo>
                  <a:lnTo>
                    <a:pt x="320" y="73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4"/>
                  </a:lnTo>
                  <a:lnTo>
                    <a:pt x="313" y="57"/>
                  </a:lnTo>
                  <a:lnTo>
                    <a:pt x="310" y="54"/>
                  </a:lnTo>
                  <a:lnTo>
                    <a:pt x="310" y="50"/>
                  </a:lnTo>
                  <a:lnTo>
                    <a:pt x="310" y="47"/>
                  </a:lnTo>
                  <a:lnTo>
                    <a:pt x="308" y="47"/>
                  </a:lnTo>
                  <a:lnTo>
                    <a:pt x="306" y="45"/>
                  </a:lnTo>
                  <a:lnTo>
                    <a:pt x="306" y="45"/>
                  </a:lnTo>
                  <a:lnTo>
                    <a:pt x="301" y="40"/>
                  </a:lnTo>
                  <a:lnTo>
                    <a:pt x="301" y="40"/>
                  </a:lnTo>
                  <a:lnTo>
                    <a:pt x="298" y="38"/>
                  </a:lnTo>
                  <a:lnTo>
                    <a:pt x="296" y="35"/>
                  </a:lnTo>
                  <a:lnTo>
                    <a:pt x="296" y="33"/>
                  </a:lnTo>
                  <a:lnTo>
                    <a:pt x="296" y="33"/>
                  </a:lnTo>
                  <a:lnTo>
                    <a:pt x="294" y="31"/>
                  </a:lnTo>
                  <a:lnTo>
                    <a:pt x="294" y="28"/>
                  </a:lnTo>
                  <a:lnTo>
                    <a:pt x="291" y="26"/>
                  </a:lnTo>
                  <a:lnTo>
                    <a:pt x="291" y="21"/>
                  </a:lnTo>
                  <a:lnTo>
                    <a:pt x="289" y="19"/>
                  </a:lnTo>
                  <a:lnTo>
                    <a:pt x="289" y="19"/>
                  </a:lnTo>
                  <a:lnTo>
                    <a:pt x="287" y="16"/>
                  </a:lnTo>
                  <a:lnTo>
                    <a:pt x="284" y="16"/>
                  </a:lnTo>
                  <a:lnTo>
                    <a:pt x="282" y="12"/>
                  </a:lnTo>
                  <a:lnTo>
                    <a:pt x="282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58" y="2"/>
                  </a:lnTo>
                  <a:lnTo>
                    <a:pt x="258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1" y="9"/>
                  </a:lnTo>
                  <a:lnTo>
                    <a:pt x="249" y="9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39" y="14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9"/>
                  </a:lnTo>
                  <a:lnTo>
                    <a:pt x="237" y="9"/>
                  </a:lnTo>
                  <a:lnTo>
                    <a:pt x="237" y="9"/>
                  </a:lnTo>
                  <a:lnTo>
                    <a:pt x="235" y="9"/>
                  </a:lnTo>
                  <a:lnTo>
                    <a:pt x="235" y="9"/>
                  </a:lnTo>
                  <a:lnTo>
                    <a:pt x="232" y="9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5" y="14"/>
                  </a:lnTo>
                  <a:lnTo>
                    <a:pt x="223" y="16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8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8"/>
                  </a:lnTo>
                  <a:lnTo>
                    <a:pt x="192" y="35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0" y="19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5" y="12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2" y="14"/>
                  </a:lnTo>
                  <a:lnTo>
                    <a:pt x="147" y="16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3" y="19"/>
                  </a:lnTo>
                  <a:lnTo>
                    <a:pt x="128" y="19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16" y="21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93" y="26"/>
                  </a:lnTo>
                  <a:lnTo>
                    <a:pt x="88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4" y="28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69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2" y="90"/>
                  </a:lnTo>
                  <a:lnTo>
                    <a:pt x="55" y="97"/>
                  </a:lnTo>
                  <a:lnTo>
                    <a:pt x="55" y="104"/>
                  </a:lnTo>
                  <a:lnTo>
                    <a:pt x="55" y="111"/>
                  </a:lnTo>
                  <a:lnTo>
                    <a:pt x="55" y="118"/>
                  </a:lnTo>
                  <a:lnTo>
                    <a:pt x="55" y="125"/>
                  </a:lnTo>
                  <a:lnTo>
                    <a:pt x="55" y="132"/>
                  </a:lnTo>
                  <a:lnTo>
                    <a:pt x="55" y="140"/>
                  </a:lnTo>
                  <a:lnTo>
                    <a:pt x="55" y="144"/>
                  </a:lnTo>
                  <a:lnTo>
                    <a:pt x="55" y="147"/>
                  </a:lnTo>
                  <a:lnTo>
                    <a:pt x="55" y="154"/>
                  </a:lnTo>
                  <a:lnTo>
                    <a:pt x="55" y="161"/>
                  </a:lnTo>
                  <a:lnTo>
                    <a:pt x="55" y="168"/>
                  </a:lnTo>
                  <a:lnTo>
                    <a:pt x="55" y="175"/>
                  </a:lnTo>
                  <a:lnTo>
                    <a:pt x="55" y="182"/>
                  </a:lnTo>
                  <a:lnTo>
                    <a:pt x="55" y="182"/>
                  </a:lnTo>
                  <a:lnTo>
                    <a:pt x="55" y="184"/>
                  </a:lnTo>
                  <a:lnTo>
                    <a:pt x="55" y="187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201"/>
                  </a:lnTo>
                  <a:lnTo>
                    <a:pt x="55" y="203"/>
                  </a:lnTo>
                  <a:lnTo>
                    <a:pt x="55" y="208"/>
                  </a:lnTo>
                  <a:lnTo>
                    <a:pt x="55" y="211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5" y="220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5" y="232"/>
                  </a:lnTo>
                  <a:lnTo>
                    <a:pt x="55" y="234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0" y="239"/>
                  </a:lnTo>
                  <a:lnTo>
                    <a:pt x="0" y="244"/>
                  </a:lnTo>
                  <a:lnTo>
                    <a:pt x="0" y="253"/>
                  </a:lnTo>
                  <a:lnTo>
                    <a:pt x="0" y="260"/>
                  </a:lnTo>
                  <a:lnTo>
                    <a:pt x="0" y="270"/>
                  </a:lnTo>
                  <a:lnTo>
                    <a:pt x="0" y="279"/>
                  </a:lnTo>
                  <a:lnTo>
                    <a:pt x="0" y="289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9"/>
                  </a:lnTo>
                  <a:lnTo>
                    <a:pt x="0" y="338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9"/>
                  </a:lnTo>
                  <a:lnTo>
                    <a:pt x="0" y="388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5" y="405"/>
                  </a:lnTo>
                  <a:lnTo>
                    <a:pt x="7" y="405"/>
                  </a:lnTo>
                  <a:lnTo>
                    <a:pt x="7" y="407"/>
                  </a:lnTo>
                  <a:lnTo>
                    <a:pt x="7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15" y="409"/>
                  </a:lnTo>
                  <a:lnTo>
                    <a:pt x="22" y="414"/>
                  </a:lnTo>
                  <a:lnTo>
                    <a:pt x="22" y="414"/>
                  </a:lnTo>
                  <a:lnTo>
                    <a:pt x="24" y="419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4" y="424"/>
                  </a:lnTo>
                  <a:lnTo>
                    <a:pt x="24" y="424"/>
                  </a:lnTo>
                  <a:lnTo>
                    <a:pt x="24" y="426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26" y="428"/>
                  </a:lnTo>
                  <a:lnTo>
                    <a:pt x="26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3"/>
                  </a:lnTo>
                  <a:lnTo>
                    <a:pt x="29" y="433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3" y="435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6" y="447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8" y="450"/>
                  </a:lnTo>
                  <a:lnTo>
                    <a:pt x="38" y="452"/>
                  </a:lnTo>
                  <a:lnTo>
                    <a:pt x="36" y="452"/>
                  </a:lnTo>
                  <a:lnTo>
                    <a:pt x="36" y="452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1" y="457"/>
                  </a:lnTo>
                  <a:lnTo>
                    <a:pt x="41" y="459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6"/>
                  </a:lnTo>
                  <a:lnTo>
                    <a:pt x="45" y="471"/>
                  </a:lnTo>
                  <a:lnTo>
                    <a:pt x="45" y="476"/>
                  </a:lnTo>
                  <a:lnTo>
                    <a:pt x="45" y="476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1" y="487"/>
                  </a:lnTo>
                  <a:lnTo>
                    <a:pt x="38" y="492"/>
                  </a:lnTo>
                  <a:lnTo>
                    <a:pt x="36" y="495"/>
                  </a:lnTo>
                  <a:lnTo>
                    <a:pt x="36" y="495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6" y="506"/>
                  </a:lnTo>
                  <a:lnTo>
                    <a:pt x="36" y="506"/>
                  </a:lnTo>
                  <a:lnTo>
                    <a:pt x="36" y="509"/>
                  </a:lnTo>
                  <a:lnTo>
                    <a:pt x="33" y="511"/>
                  </a:lnTo>
                  <a:lnTo>
                    <a:pt x="33" y="513"/>
                  </a:lnTo>
                  <a:lnTo>
                    <a:pt x="33" y="516"/>
                  </a:lnTo>
                  <a:lnTo>
                    <a:pt x="36" y="518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5"/>
                  </a:lnTo>
                  <a:lnTo>
                    <a:pt x="41" y="523"/>
                  </a:lnTo>
                  <a:lnTo>
                    <a:pt x="43" y="523"/>
                  </a:lnTo>
                  <a:lnTo>
                    <a:pt x="45" y="521"/>
                  </a:lnTo>
                  <a:lnTo>
                    <a:pt x="48" y="518"/>
                  </a:lnTo>
                  <a:lnTo>
                    <a:pt x="50" y="518"/>
                  </a:lnTo>
                  <a:lnTo>
                    <a:pt x="52" y="521"/>
                  </a:lnTo>
                  <a:lnTo>
                    <a:pt x="55" y="521"/>
                  </a:lnTo>
                  <a:lnTo>
                    <a:pt x="62" y="523"/>
                  </a:lnTo>
                  <a:lnTo>
                    <a:pt x="62" y="523"/>
                  </a:lnTo>
                  <a:lnTo>
                    <a:pt x="67" y="521"/>
                  </a:lnTo>
                  <a:lnTo>
                    <a:pt x="69" y="521"/>
                  </a:lnTo>
                  <a:lnTo>
                    <a:pt x="69" y="521"/>
                  </a:lnTo>
                  <a:lnTo>
                    <a:pt x="71" y="521"/>
                  </a:lnTo>
                  <a:lnTo>
                    <a:pt x="76" y="521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81" y="521"/>
                  </a:lnTo>
                  <a:lnTo>
                    <a:pt x="86" y="523"/>
                  </a:lnTo>
                  <a:lnTo>
                    <a:pt x="90" y="523"/>
                  </a:lnTo>
                  <a:lnTo>
                    <a:pt x="90" y="523"/>
                  </a:lnTo>
                  <a:lnTo>
                    <a:pt x="93" y="523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7" y="516"/>
                  </a:lnTo>
                  <a:lnTo>
                    <a:pt x="95" y="513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9" y="511"/>
                  </a:lnTo>
                  <a:lnTo>
                    <a:pt x="112" y="509"/>
                  </a:lnTo>
                  <a:lnTo>
                    <a:pt x="114" y="506"/>
                  </a:lnTo>
                  <a:lnTo>
                    <a:pt x="116" y="502"/>
                  </a:lnTo>
                  <a:lnTo>
                    <a:pt x="119" y="497"/>
                  </a:lnTo>
                  <a:lnTo>
                    <a:pt x="119" y="495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3" y="492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30" y="487"/>
                  </a:lnTo>
                  <a:lnTo>
                    <a:pt x="130" y="485"/>
                  </a:lnTo>
                  <a:lnTo>
                    <a:pt x="133" y="483"/>
                  </a:lnTo>
                  <a:lnTo>
                    <a:pt x="135" y="483"/>
                  </a:lnTo>
                  <a:lnTo>
                    <a:pt x="138" y="485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42" y="478"/>
                  </a:lnTo>
                  <a:lnTo>
                    <a:pt x="142" y="478"/>
                  </a:lnTo>
                  <a:lnTo>
                    <a:pt x="145" y="476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68"/>
                  </a:lnTo>
                  <a:lnTo>
                    <a:pt x="147" y="468"/>
                  </a:lnTo>
                  <a:lnTo>
                    <a:pt x="147" y="466"/>
                  </a:lnTo>
                  <a:lnTo>
                    <a:pt x="147" y="466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6" y="440"/>
                  </a:lnTo>
                  <a:lnTo>
                    <a:pt x="156" y="438"/>
                  </a:lnTo>
                  <a:lnTo>
                    <a:pt x="156" y="435"/>
                  </a:lnTo>
                  <a:lnTo>
                    <a:pt x="156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3"/>
                  </a:lnTo>
                  <a:lnTo>
                    <a:pt x="159" y="433"/>
                  </a:lnTo>
                  <a:lnTo>
                    <a:pt x="161" y="433"/>
                  </a:lnTo>
                  <a:lnTo>
                    <a:pt x="161" y="431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71" y="428"/>
                  </a:lnTo>
                  <a:lnTo>
                    <a:pt x="173" y="428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80" y="431"/>
                  </a:lnTo>
                  <a:lnTo>
                    <a:pt x="183" y="431"/>
                  </a:lnTo>
                  <a:lnTo>
                    <a:pt x="183" y="431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90" y="433"/>
                  </a:lnTo>
                  <a:lnTo>
                    <a:pt x="190" y="433"/>
                  </a:lnTo>
                  <a:lnTo>
                    <a:pt x="192" y="433"/>
                  </a:lnTo>
                  <a:lnTo>
                    <a:pt x="197" y="438"/>
                  </a:lnTo>
                  <a:lnTo>
                    <a:pt x="197" y="438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1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5"/>
                  </a:lnTo>
                  <a:lnTo>
                    <a:pt x="209" y="447"/>
                  </a:lnTo>
                  <a:lnTo>
                    <a:pt x="211" y="450"/>
                  </a:lnTo>
                  <a:lnTo>
                    <a:pt x="211" y="450"/>
                  </a:lnTo>
                  <a:lnTo>
                    <a:pt x="213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23" y="450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32" y="454"/>
                  </a:lnTo>
                  <a:lnTo>
                    <a:pt x="232" y="457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9" y="457"/>
                  </a:lnTo>
                  <a:lnTo>
                    <a:pt x="239" y="457"/>
                  </a:lnTo>
                  <a:lnTo>
                    <a:pt x="242" y="457"/>
                  </a:lnTo>
                  <a:lnTo>
                    <a:pt x="246" y="459"/>
                  </a:lnTo>
                  <a:lnTo>
                    <a:pt x="249" y="461"/>
                  </a:lnTo>
                  <a:lnTo>
                    <a:pt x="251" y="461"/>
                  </a:lnTo>
                  <a:lnTo>
                    <a:pt x="256" y="461"/>
                  </a:lnTo>
                  <a:lnTo>
                    <a:pt x="256" y="461"/>
                  </a:lnTo>
                  <a:lnTo>
                    <a:pt x="258" y="461"/>
                  </a:lnTo>
                  <a:lnTo>
                    <a:pt x="261" y="461"/>
                  </a:lnTo>
                  <a:lnTo>
                    <a:pt x="263" y="461"/>
                  </a:lnTo>
                  <a:lnTo>
                    <a:pt x="263" y="459"/>
                  </a:lnTo>
                  <a:lnTo>
                    <a:pt x="268" y="457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89" y="457"/>
                  </a:lnTo>
                  <a:lnTo>
                    <a:pt x="294" y="454"/>
                  </a:lnTo>
                  <a:lnTo>
                    <a:pt x="301" y="450"/>
                  </a:lnTo>
                  <a:lnTo>
                    <a:pt x="301" y="445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6" y="431"/>
                  </a:lnTo>
                  <a:lnTo>
                    <a:pt x="310" y="421"/>
                  </a:lnTo>
                  <a:lnTo>
                    <a:pt x="313" y="416"/>
                  </a:lnTo>
                  <a:lnTo>
                    <a:pt x="313" y="414"/>
                  </a:lnTo>
                  <a:lnTo>
                    <a:pt x="313" y="412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2"/>
                  </a:lnTo>
                  <a:lnTo>
                    <a:pt x="315" y="400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7" y="397"/>
                  </a:lnTo>
                  <a:lnTo>
                    <a:pt x="320" y="397"/>
                  </a:lnTo>
                  <a:lnTo>
                    <a:pt x="322" y="397"/>
                  </a:lnTo>
                  <a:lnTo>
                    <a:pt x="322" y="395"/>
                  </a:lnTo>
                  <a:lnTo>
                    <a:pt x="332" y="393"/>
                  </a:lnTo>
                  <a:lnTo>
                    <a:pt x="336" y="390"/>
                  </a:lnTo>
                  <a:lnTo>
                    <a:pt x="339" y="390"/>
                  </a:lnTo>
                  <a:lnTo>
                    <a:pt x="341" y="390"/>
                  </a:lnTo>
                  <a:lnTo>
                    <a:pt x="341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48" y="383"/>
                  </a:lnTo>
                  <a:lnTo>
                    <a:pt x="351" y="381"/>
                  </a:lnTo>
                  <a:lnTo>
                    <a:pt x="353" y="379"/>
                  </a:lnTo>
                  <a:lnTo>
                    <a:pt x="355" y="376"/>
                  </a:lnTo>
                  <a:lnTo>
                    <a:pt x="358" y="374"/>
                  </a:lnTo>
                  <a:lnTo>
                    <a:pt x="360" y="374"/>
                  </a:lnTo>
                  <a:lnTo>
                    <a:pt x="360" y="371"/>
                  </a:lnTo>
                  <a:lnTo>
                    <a:pt x="365" y="371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9" y="364"/>
                  </a:lnTo>
                  <a:lnTo>
                    <a:pt x="369" y="360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2" y="343"/>
                  </a:lnTo>
                  <a:lnTo>
                    <a:pt x="374" y="341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6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8" y="324"/>
                  </a:lnTo>
                  <a:lnTo>
                    <a:pt x="391" y="322"/>
                  </a:lnTo>
                  <a:lnTo>
                    <a:pt x="391" y="322"/>
                  </a:lnTo>
                  <a:lnTo>
                    <a:pt x="393" y="322"/>
                  </a:lnTo>
                  <a:lnTo>
                    <a:pt x="393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0" y="317"/>
                  </a:lnTo>
                  <a:lnTo>
                    <a:pt x="403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0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0" y="310"/>
                  </a:lnTo>
                  <a:lnTo>
                    <a:pt x="410" y="310"/>
                  </a:lnTo>
                  <a:lnTo>
                    <a:pt x="412" y="310"/>
                  </a:lnTo>
                  <a:lnTo>
                    <a:pt x="412" y="308"/>
                  </a:lnTo>
                  <a:lnTo>
                    <a:pt x="414" y="310"/>
                  </a:lnTo>
                  <a:lnTo>
                    <a:pt x="414" y="310"/>
                  </a:lnTo>
                  <a:lnTo>
                    <a:pt x="417" y="310"/>
                  </a:lnTo>
                  <a:lnTo>
                    <a:pt x="417" y="308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0"/>
                  </a:lnTo>
                  <a:lnTo>
                    <a:pt x="424" y="300"/>
                  </a:lnTo>
                  <a:lnTo>
                    <a:pt x="426" y="300"/>
                  </a:lnTo>
                  <a:lnTo>
                    <a:pt x="426" y="298"/>
                  </a:lnTo>
                  <a:lnTo>
                    <a:pt x="426" y="296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31" y="291"/>
                  </a:lnTo>
                  <a:lnTo>
                    <a:pt x="431" y="291"/>
                  </a:lnTo>
                  <a:lnTo>
                    <a:pt x="431" y="289"/>
                  </a:lnTo>
                  <a:lnTo>
                    <a:pt x="431" y="289"/>
                  </a:lnTo>
                  <a:lnTo>
                    <a:pt x="431" y="286"/>
                  </a:lnTo>
                  <a:lnTo>
                    <a:pt x="431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6" y="286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3" y="277"/>
                  </a:lnTo>
                  <a:lnTo>
                    <a:pt x="443" y="277"/>
                  </a:lnTo>
                  <a:lnTo>
                    <a:pt x="445" y="274"/>
                  </a:lnTo>
                  <a:lnTo>
                    <a:pt x="445" y="272"/>
                  </a:lnTo>
                  <a:lnTo>
                    <a:pt x="448" y="272"/>
                  </a:lnTo>
                  <a:lnTo>
                    <a:pt x="450" y="272"/>
                  </a:lnTo>
                  <a:lnTo>
                    <a:pt x="455" y="272"/>
                  </a:lnTo>
                  <a:lnTo>
                    <a:pt x="457" y="272"/>
                  </a:lnTo>
                  <a:lnTo>
                    <a:pt x="457" y="272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4" y="270"/>
                  </a:lnTo>
                  <a:lnTo>
                    <a:pt x="469" y="267"/>
                  </a:lnTo>
                  <a:lnTo>
                    <a:pt x="471" y="267"/>
                  </a:lnTo>
                  <a:lnTo>
                    <a:pt x="471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6" y="265"/>
                  </a:lnTo>
                  <a:lnTo>
                    <a:pt x="478" y="265"/>
                  </a:lnTo>
                  <a:lnTo>
                    <a:pt x="478" y="263"/>
                  </a:lnTo>
                  <a:lnTo>
                    <a:pt x="481" y="263"/>
                  </a:lnTo>
                  <a:lnTo>
                    <a:pt x="481" y="260"/>
                  </a:lnTo>
                  <a:lnTo>
                    <a:pt x="481" y="260"/>
                  </a:lnTo>
                  <a:lnTo>
                    <a:pt x="481" y="255"/>
                  </a:lnTo>
                  <a:lnTo>
                    <a:pt x="481" y="255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5" y="251"/>
                  </a:lnTo>
                  <a:lnTo>
                    <a:pt x="485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5" y="248"/>
                  </a:lnTo>
                  <a:lnTo>
                    <a:pt x="495" y="248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502" y="248"/>
                  </a:lnTo>
                  <a:lnTo>
                    <a:pt x="497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9" name="Freeform 678"/>
            <p:cNvSpPr>
              <a:spLocks/>
            </p:cNvSpPr>
            <p:nvPr/>
          </p:nvSpPr>
          <p:spPr bwMode="auto">
            <a:xfrm>
              <a:off x="5869331" y="4954067"/>
              <a:ext cx="55649" cy="112654"/>
            </a:xfrm>
            <a:custGeom>
              <a:avLst/>
              <a:gdLst>
                <a:gd name="T0" fmla="*/ 159 w 164"/>
                <a:gd name="T1" fmla="*/ 88 h 332"/>
                <a:gd name="T2" fmla="*/ 159 w 164"/>
                <a:gd name="T3" fmla="*/ 74 h 332"/>
                <a:gd name="T4" fmla="*/ 154 w 164"/>
                <a:gd name="T5" fmla="*/ 67 h 332"/>
                <a:gd name="T6" fmla="*/ 149 w 164"/>
                <a:gd name="T7" fmla="*/ 36 h 332"/>
                <a:gd name="T8" fmla="*/ 147 w 164"/>
                <a:gd name="T9" fmla="*/ 31 h 332"/>
                <a:gd name="T10" fmla="*/ 138 w 164"/>
                <a:gd name="T11" fmla="*/ 26 h 332"/>
                <a:gd name="T12" fmla="*/ 133 w 164"/>
                <a:gd name="T13" fmla="*/ 19 h 332"/>
                <a:gd name="T14" fmla="*/ 116 w 164"/>
                <a:gd name="T15" fmla="*/ 3 h 332"/>
                <a:gd name="T16" fmla="*/ 107 w 164"/>
                <a:gd name="T17" fmla="*/ 0 h 332"/>
                <a:gd name="T18" fmla="*/ 102 w 164"/>
                <a:gd name="T19" fmla="*/ 5 h 332"/>
                <a:gd name="T20" fmla="*/ 95 w 164"/>
                <a:gd name="T21" fmla="*/ 5 h 332"/>
                <a:gd name="T22" fmla="*/ 93 w 164"/>
                <a:gd name="T23" fmla="*/ 7 h 332"/>
                <a:gd name="T24" fmla="*/ 88 w 164"/>
                <a:gd name="T25" fmla="*/ 7 h 332"/>
                <a:gd name="T26" fmla="*/ 90 w 164"/>
                <a:gd name="T27" fmla="*/ 22 h 332"/>
                <a:gd name="T28" fmla="*/ 88 w 164"/>
                <a:gd name="T29" fmla="*/ 24 h 332"/>
                <a:gd name="T30" fmla="*/ 81 w 164"/>
                <a:gd name="T31" fmla="*/ 38 h 332"/>
                <a:gd name="T32" fmla="*/ 62 w 164"/>
                <a:gd name="T33" fmla="*/ 52 h 332"/>
                <a:gd name="T34" fmla="*/ 50 w 164"/>
                <a:gd name="T35" fmla="*/ 52 h 332"/>
                <a:gd name="T36" fmla="*/ 38 w 164"/>
                <a:gd name="T37" fmla="*/ 50 h 332"/>
                <a:gd name="T38" fmla="*/ 34 w 164"/>
                <a:gd name="T39" fmla="*/ 55 h 332"/>
                <a:gd name="T40" fmla="*/ 29 w 164"/>
                <a:gd name="T41" fmla="*/ 60 h 332"/>
                <a:gd name="T42" fmla="*/ 26 w 164"/>
                <a:gd name="T43" fmla="*/ 62 h 332"/>
                <a:gd name="T44" fmla="*/ 22 w 164"/>
                <a:gd name="T45" fmla="*/ 60 h 332"/>
                <a:gd name="T46" fmla="*/ 19 w 164"/>
                <a:gd name="T47" fmla="*/ 67 h 332"/>
                <a:gd name="T48" fmla="*/ 17 w 164"/>
                <a:gd name="T49" fmla="*/ 69 h 332"/>
                <a:gd name="T50" fmla="*/ 19 w 164"/>
                <a:gd name="T51" fmla="*/ 74 h 332"/>
                <a:gd name="T52" fmla="*/ 15 w 164"/>
                <a:gd name="T53" fmla="*/ 74 h 332"/>
                <a:gd name="T54" fmla="*/ 10 w 164"/>
                <a:gd name="T55" fmla="*/ 71 h 332"/>
                <a:gd name="T56" fmla="*/ 10 w 164"/>
                <a:gd name="T57" fmla="*/ 76 h 332"/>
                <a:gd name="T58" fmla="*/ 5 w 164"/>
                <a:gd name="T59" fmla="*/ 83 h 332"/>
                <a:gd name="T60" fmla="*/ 0 w 164"/>
                <a:gd name="T61" fmla="*/ 107 h 332"/>
                <a:gd name="T62" fmla="*/ 31 w 164"/>
                <a:gd name="T63" fmla="*/ 133 h 332"/>
                <a:gd name="T64" fmla="*/ 29 w 164"/>
                <a:gd name="T65" fmla="*/ 154 h 332"/>
                <a:gd name="T66" fmla="*/ 36 w 164"/>
                <a:gd name="T67" fmla="*/ 168 h 332"/>
                <a:gd name="T68" fmla="*/ 45 w 164"/>
                <a:gd name="T69" fmla="*/ 206 h 332"/>
                <a:gd name="T70" fmla="*/ 45 w 164"/>
                <a:gd name="T71" fmla="*/ 218 h 332"/>
                <a:gd name="T72" fmla="*/ 45 w 164"/>
                <a:gd name="T73" fmla="*/ 263 h 332"/>
                <a:gd name="T74" fmla="*/ 43 w 164"/>
                <a:gd name="T75" fmla="*/ 296 h 332"/>
                <a:gd name="T76" fmla="*/ 43 w 164"/>
                <a:gd name="T77" fmla="*/ 306 h 332"/>
                <a:gd name="T78" fmla="*/ 45 w 164"/>
                <a:gd name="T79" fmla="*/ 313 h 332"/>
                <a:gd name="T80" fmla="*/ 48 w 164"/>
                <a:gd name="T81" fmla="*/ 317 h 332"/>
                <a:gd name="T82" fmla="*/ 45 w 164"/>
                <a:gd name="T83" fmla="*/ 332 h 332"/>
                <a:gd name="T84" fmla="*/ 105 w 164"/>
                <a:gd name="T85" fmla="*/ 317 h 332"/>
                <a:gd name="T86" fmla="*/ 107 w 164"/>
                <a:gd name="T87" fmla="*/ 303 h 332"/>
                <a:gd name="T88" fmla="*/ 105 w 164"/>
                <a:gd name="T89" fmla="*/ 296 h 332"/>
                <a:gd name="T90" fmla="*/ 105 w 164"/>
                <a:gd name="T91" fmla="*/ 287 h 332"/>
                <a:gd name="T92" fmla="*/ 107 w 164"/>
                <a:gd name="T93" fmla="*/ 268 h 332"/>
                <a:gd name="T94" fmla="*/ 105 w 164"/>
                <a:gd name="T95" fmla="*/ 256 h 332"/>
                <a:gd name="T96" fmla="*/ 102 w 164"/>
                <a:gd name="T97" fmla="*/ 242 h 332"/>
                <a:gd name="T98" fmla="*/ 105 w 164"/>
                <a:gd name="T99" fmla="*/ 225 h 332"/>
                <a:gd name="T100" fmla="*/ 105 w 164"/>
                <a:gd name="T101" fmla="*/ 213 h 332"/>
                <a:gd name="T102" fmla="*/ 107 w 164"/>
                <a:gd name="T103" fmla="*/ 194 h 332"/>
                <a:gd name="T104" fmla="*/ 107 w 164"/>
                <a:gd name="T105" fmla="*/ 187 h 332"/>
                <a:gd name="T106" fmla="*/ 112 w 164"/>
                <a:gd name="T107" fmla="*/ 180 h 332"/>
                <a:gd name="T108" fmla="*/ 123 w 164"/>
                <a:gd name="T109" fmla="*/ 178 h 332"/>
                <a:gd name="T110" fmla="*/ 128 w 164"/>
                <a:gd name="T111" fmla="*/ 157 h 332"/>
                <a:gd name="T112" fmla="*/ 135 w 164"/>
                <a:gd name="T113" fmla="*/ 149 h 332"/>
                <a:gd name="T114" fmla="*/ 142 w 164"/>
                <a:gd name="T115" fmla="*/ 138 h 332"/>
                <a:gd name="T116" fmla="*/ 154 w 164"/>
                <a:gd name="T117" fmla="*/ 123 h 332"/>
                <a:gd name="T118" fmla="*/ 152 w 164"/>
                <a:gd name="T119" fmla="*/ 112 h 332"/>
                <a:gd name="T120" fmla="*/ 161 w 164"/>
                <a:gd name="T121" fmla="*/ 10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332">
                  <a:moveTo>
                    <a:pt x="164" y="95"/>
                  </a:moveTo>
                  <a:lnTo>
                    <a:pt x="164" y="95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1"/>
                  </a:lnTo>
                  <a:lnTo>
                    <a:pt x="159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4" y="67"/>
                  </a:lnTo>
                  <a:lnTo>
                    <a:pt x="145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7" y="45"/>
                  </a:lnTo>
                  <a:lnTo>
                    <a:pt x="149" y="38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3"/>
                  </a:lnTo>
                  <a:lnTo>
                    <a:pt x="147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2" y="29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23" y="10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6" y="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31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4" y="4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76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5" y="112"/>
                  </a:lnTo>
                  <a:lnTo>
                    <a:pt x="10" y="116"/>
                  </a:lnTo>
                  <a:lnTo>
                    <a:pt x="12" y="119"/>
                  </a:lnTo>
                  <a:lnTo>
                    <a:pt x="17" y="121"/>
                  </a:lnTo>
                  <a:lnTo>
                    <a:pt x="24" y="12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4" y="159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8" y="173"/>
                  </a:lnTo>
                  <a:lnTo>
                    <a:pt x="43" y="175"/>
                  </a:lnTo>
                  <a:lnTo>
                    <a:pt x="43" y="178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7"/>
                  </a:lnTo>
                  <a:lnTo>
                    <a:pt x="45" y="194"/>
                  </a:lnTo>
                  <a:lnTo>
                    <a:pt x="45" y="199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3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45" y="228"/>
                  </a:lnTo>
                  <a:lnTo>
                    <a:pt x="45" y="237"/>
                  </a:lnTo>
                  <a:lnTo>
                    <a:pt x="45" y="246"/>
                  </a:lnTo>
                  <a:lnTo>
                    <a:pt x="45" y="256"/>
                  </a:lnTo>
                  <a:lnTo>
                    <a:pt x="45" y="258"/>
                  </a:lnTo>
                  <a:lnTo>
                    <a:pt x="45" y="263"/>
                  </a:lnTo>
                  <a:lnTo>
                    <a:pt x="45" y="268"/>
                  </a:lnTo>
                  <a:lnTo>
                    <a:pt x="45" y="275"/>
                  </a:lnTo>
                  <a:lnTo>
                    <a:pt x="45" y="282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1" y="291"/>
                  </a:lnTo>
                  <a:lnTo>
                    <a:pt x="43" y="294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3" y="310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7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2" y="322"/>
                  </a:lnTo>
                  <a:lnTo>
                    <a:pt x="52" y="325"/>
                  </a:lnTo>
                  <a:lnTo>
                    <a:pt x="55" y="329"/>
                  </a:lnTo>
                  <a:lnTo>
                    <a:pt x="52" y="329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60" y="329"/>
                  </a:lnTo>
                  <a:lnTo>
                    <a:pt x="79" y="327"/>
                  </a:lnTo>
                  <a:lnTo>
                    <a:pt x="83" y="327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2"/>
                  </a:lnTo>
                  <a:lnTo>
                    <a:pt x="105" y="320"/>
                  </a:lnTo>
                  <a:lnTo>
                    <a:pt x="105" y="317"/>
                  </a:lnTo>
                  <a:lnTo>
                    <a:pt x="105" y="317"/>
                  </a:lnTo>
                  <a:lnTo>
                    <a:pt x="105" y="315"/>
                  </a:lnTo>
                  <a:lnTo>
                    <a:pt x="105" y="313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7" y="308"/>
                  </a:lnTo>
                  <a:lnTo>
                    <a:pt x="107" y="308"/>
                  </a:lnTo>
                  <a:lnTo>
                    <a:pt x="107" y="306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299"/>
                  </a:lnTo>
                  <a:lnTo>
                    <a:pt x="105" y="296"/>
                  </a:lnTo>
                  <a:lnTo>
                    <a:pt x="105" y="294"/>
                  </a:lnTo>
                  <a:lnTo>
                    <a:pt x="105" y="291"/>
                  </a:lnTo>
                  <a:lnTo>
                    <a:pt x="105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7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7" y="284"/>
                  </a:lnTo>
                  <a:lnTo>
                    <a:pt x="107" y="284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9" y="268"/>
                  </a:lnTo>
                  <a:lnTo>
                    <a:pt x="109" y="265"/>
                  </a:lnTo>
                  <a:lnTo>
                    <a:pt x="107" y="263"/>
                  </a:lnTo>
                  <a:lnTo>
                    <a:pt x="105" y="261"/>
                  </a:lnTo>
                  <a:lnTo>
                    <a:pt x="105" y="258"/>
                  </a:lnTo>
                  <a:lnTo>
                    <a:pt x="105" y="256"/>
                  </a:lnTo>
                  <a:lnTo>
                    <a:pt x="105" y="256"/>
                  </a:lnTo>
                  <a:lnTo>
                    <a:pt x="105" y="249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37"/>
                  </a:lnTo>
                  <a:lnTo>
                    <a:pt x="105" y="235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8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1"/>
                  </a:lnTo>
                  <a:lnTo>
                    <a:pt x="105" y="211"/>
                  </a:lnTo>
                  <a:lnTo>
                    <a:pt x="105" y="209"/>
                  </a:lnTo>
                  <a:lnTo>
                    <a:pt x="105" y="197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7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3" y="178"/>
                  </a:lnTo>
                  <a:lnTo>
                    <a:pt x="123" y="175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8" y="145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9" y="135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2" y="116"/>
                  </a:lnTo>
                  <a:lnTo>
                    <a:pt x="149" y="114"/>
                  </a:lnTo>
                  <a:lnTo>
                    <a:pt x="149" y="114"/>
                  </a:lnTo>
                  <a:lnTo>
                    <a:pt x="152" y="112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54" y="104"/>
                  </a:lnTo>
                  <a:lnTo>
                    <a:pt x="157" y="107"/>
                  </a:lnTo>
                  <a:lnTo>
                    <a:pt x="159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0" name="Freeform 679"/>
            <p:cNvSpPr>
              <a:spLocks noEditPoints="1"/>
            </p:cNvSpPr>
            <p:nvPr/>
          </p:nvSpPr>
          <p:spPr bwMode="auto">
            <a:xfrm>
              <a:off x="6066815" y="5258437"/>
              <a:ext cx="224969" cy="251436"/>
            </a:xfrm>
            <a:custGeom>
              <a:avLst/>
              <a:gdLst>
                <a:gd name="T0" fmla="*/ 654 w 663"/>
                <a:gd name="T1" fmla="*/ 353 h 741"/>
                <a:gd name="T2" fmla="*/ 597 w 663"/>
                <a:gd name="T3" fmla="*/ 358 h 741"/>
                <a:gd name="T4" fmla="*/ 564 w 663"/>
                <a:gd name="T5" fmla="*/ 353 h 741"/>
                <a:gd name="T6" fmla="*/ 568 w 663"/>
                <a:gd name="T7" fmla="*/ 325 h 741"/>
                <a:gd name="T8" fmla="*/ 554 w 663"/>
                <a:gd name="T9" fmla="*/ 289 h 741"/>
                <a:gd name="T10" fmla="*/ 547 w 663"/>
                <a:gd name="T11" fmla="*/ 237 h 741"/>
                <a:gd name="T12" fmla="*/ 545 w 663"/>
                <a:gd name="T13" fmla="*/ 201 h 741"/>
                <a:gd name="T14" fmla="*/ 545 w 663"/>
                <a:gd name="T15" fmla="*/ 171 h 741"/>
                <a:gd name="T16" fmla="*/ 542 w 663"/>
                <a:gd name="T17" fmla="*/ 157 h 741"/>
                <a:gd name="T18" fmla="*/ 474 w 663"/>
                <a:gd name="T19" fmla="*/ 152 h 741"/>
                <a:gd name="T20" fmla="*/ 419 w 663"/>
                <a:gd name="T21" fmla="*/ 159 h 741"/>
                <a:gd name="T22" fmla="*/ 381 w 663"/>
                <a:gd name="T23" fmla="*/ 192 h 741"/>
                <a:gd name="T24" fmla="*/ 344 w 663"/>
                <a:gd name="T25" fmla="*/ 197 h 741"/>
                <a:gd name="T26" fmla="*/ 310 w 663"/>
                <a:gd name="T27" fmla="*/ 190 h 741"/>
                <a:gd name="T28" fmla="*/ 306 w 663"/>
                <a:gd name="T29" fmla="*/ 183 h 741"/>
                <a:gd name="T30" fmla="*/ 296 w 663"/>
                <a:gd name="T31" fmla="*/ 166 h 741"/>
                <a:gd name="T32" fmla="*/ 284 w 663"/>
                <a:gd name="T33" fmla="*/ 154 h 741"/>
                <a:gd name="T34" fmla="*/ 280 w 663"/>
                <a:gd name="T35" fmla="*/ 130 h 741"/>
                <a:gd name="T36" fmla="*/ 270 w 663"/>
                <a:gd name="T37" fmla="*/ 109 h 741"/>
                <a:gd name="T38" fmla="*/ 268 w 663"/>
                <a:gd name="T39" fmla="*/ 93 h 741"/>
                <a:gd name="T40" fmla="*/ 254 w 663"/>
                <a:gd name="T41" fmla="*/ 81 h 741"/>
                <a:gd name="T42" fmla="*/ 164 w 663"/>
                <a:gd name="T43" fmla="*/ 78 h 741"/>
                <a:gd name="T44" fmla="*/ 90 w 663"/>
                <a:gd name="T45" fmla="*/ 81 h 741"/>
                <a:gd name="T46" fmla="*/ 55 w 663"/>
                <a:gd name="T47" fmla="*/ 88 h 741"/>
                <a:gd name="T48" fmla="*/ 53 w 663"/>
                <a:gd name="T49" fmla="*/ 126 h 741"/>
                <a:gd name="T50" fmla="*/ 79 w 663"/>
                <a:gd name="T51" fmla="*/ 185 h 741"/>
                <a:gd name="T52" fmla="*/ 93 w 663"/>
                <a:gd name="T53" fmla="*/ 230 h 741"/>
                <a:gd name="T54" fmla="*/ 79 w 663"/>
                <a:gd name="T55" fmla="*/ 244 h 741"/>
                <a:gd name="T56" fmla="*/ 81 w 663"/>
                <a:gd name="T57" fmla="*/ 270 h 741"/>
                <a:gd name="T58" fmla="*/ 100 w 663"/>
                <a:gd name="T59" fmla="*/ 317 h 741"/>
                <a:gd name="T60" fmla="*/ 114 w 663"/>
                <a:gd name="T61" fmla="*/ 372 h 741"/>
                <a:gd name="T62" fmla="*/ 105 w 663"/>
                <a:gd name="T63" fmla="*/ 424 h 741"/>
                <a:gd name="T64" fmla="*/ 83 w 663"/>
                <a:gd name="T65" fmla="*/ 443 h 741"/>
                <a:gd name="T66" fmla="*/ 57 w 663"/>
                <a:gd name="T67" fmla="*/ 474 h 741"/>
                <a:gd name="T68" fmla="*/ 48 w 663"/>
                <a:gd name="T69" fmla="*/ 485 h 741"/>
                <a:gd name="T70" fmla="*/ 41 w 663"/>
                <a:gd name="T71" fmla="*/ 512 h 741"/>
                <a:gd name="T72" fmla="*/ 36 w 663"/>
                <a:gd name="T73" fmla="*/ 528 h 741"/>
                <a:gd name="T74" fmla="*/ 31 w 663"/>
                <a:gd name="T75" fmla="*/ 564 h 741"/>
                <a:gd name="T76" fmla="*/ 22 w 663"/>
                <a:gd name="T77" fmla="*/ 585 h 741"/>
                <a:gd name="T78" fmla="*/ 5 w 663"/>
                <a:gd name="T79" fmla="*/ 623 h 741"/>
                <a:gd name="T80" fmla="*/ 5 w 663"/>
                <a:gd name="T81" fmla="*/ 698 h 741"/>
                <a:gd name="T82" fmla="*/ 29 w 663"/>
                <a:gd name="T83" fmla="*/ 691 h 741"/>
                <a:gd name="T84" fmla="*/ 57 w 663"/>
                <a:gd name="T85" fmla="*/ 691 h 741"/>
                <a:gd name="T86" fmla="*/ 86 w 663"/>
                <a:gd name="T87" fmla="*/ 682 h 741"/>
                <a:gd name="T88" fmla="*/ 124 w 663"/>
                <a:gd name="T89" fmla="*/ 706 h 741"/>
                <a:gd name="T90" fmla="*/ 209 w 663"/>
                <a:gd name="T91" fmla="*/ 706 h 741"/>
                <a:gd name="T92" fmla="*/ 370 w 663"/>
                <a:gd name="T93" fmla="*/ 715 h 741"/>
                <a:gd name="T94" fmla="*/ 429 w 663"/>
                <a:gd name="T95" fmla="*/ 732 h 741"/>
                <a:gd name="T96" fmla="*/ 464 w 663"/>
                <a:gd name="T97" fmla="*/ 732 h 741"/>
                <a:gd name="T98" fmla="*/ 495 w 663"/>
                <a:gd name="T99" fmla="*/ 739 h 741"/>
                <a:gd name="T100" fmla="*/ 611 w 663"/>
                <a:gd name="T101" fmla="*/ 722 h 741"/>
                <a:gd name="T102" fmla="*/ 609 w 663"/>
                <a:gd name="T103" fmla="*/ 703 h 741"/>
                <a:gd name="T104" fmla="*/ 580 w 663"/>
                <a:gd name="T105" fmla="*/ 677 h 741"/>
                <a:gd name="T106" fmla="*/ 561 w 663"/>
                <a:gd name="T107" fmla="*/ 658 h 741"/>
                <a:gd name="T108" fmla="*/ 554 w 663"/>
                <a:gd name="T109" fmla="*/ 642 h 741"/>
                <a:gd name="T110" fmla="*/ 552 w 663"/>
                <a:gd name="T111" fmla="*/ 497 h 741"/>
                <a:gd name="T112" fmla="*/ 658 w 663"/>
                <a:gd name="T113" fmla="*/ 417 h 741"/>
                <a:gd name="T114" fmla="*/ 24 w 663"/>
                <a:gd name="T115" fmla="*/ 36 h 741"/>
                <a:gd name="T116" fmla="*/ 29 w 663"/>
                <a:gd name="T117" fmla="*/ 50 h 741"/>
                <a:gd name="T118" fmla="*/ 48 w 663"/>
                <a:gd name="T119" fmla="*/ 45 h 741"/>
                <a:gd name="T120" fmla="*/ 60 w 663"/>
                <a:gd name="T121" fmla="*/ 24 h 741"/>
                <a:gd name="T122" fmla="*/ 57 w 663"/>
                <a:gd name="T123" fmla="*/ 3 h 741"/>
                <a:gd name="T124" fmla="*/ 29 w 663"/>
                <a:gd name="T125" fmla="*/ 1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3" h="741">
                  <a:moveTo>
                    <a:pt x="661" y="379"/>
                  </a:moveTo>
                  <a:lnTo>
                    <a:pt x="661" y="379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1" y="370"/>
                  </a:lnTo>
                  <a:lnTo>
                    <a:pt x="661" y="370"/>
                  </a:lnTo>
                  <a:lnTo>
                    <a:pt x="661" y="362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1" y="358"/>
                  </a:lnTo>
                  <a:lnTo>
                    <a:pt x="661" y="355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3"/>
                  </a:lnTo>
                  <a:lnTo>
                    <a:pt x="658" y="351"/>
                  </a:lnTo>
                  <a:lnTo>
                    <a:pt x="658" y="351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6" y="348"/>
                  </a:lnTo>
                  <a:lnTo>
                    <a:pt x="656" y="351"/>
                  </a:lnTo>
                  <a:lnTo>
                    <a:pt x="656" y="351"/>
                  </a:lnTo>
                  <a:lnTo>
                    <a:pt x="656" y="353"/>
                  </a:lnTo>
                  <a:lnTo>
                    <a:pt x="656" y="353"/>
                  </a:lnTo>
                  <a:lnTo>
                    <a:pt x="654" y="353"/>
                  </a:lnTo>
                  <a:lnTo>
                    <a:pt x="654" y="353"/>
                  </a:lnTo>
                  <a:lnTo>
                    <a:pt x="654" y="355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49" y="355"/>
                  </a:lnTo>
                  <a:lnTo>
                    <a:pt x="646" y="355"/>
                  </a:lnTo>
                  <a:lnTo>
                    <a:pt x="644" y="355"/>
                  </a:lnTo>
                  <a:lnTo>
                    <a:pt x="642" y="355"/>
                  </a:lnTo>
                  <a:lnTo>
                    <a:pt x="642" y="355"/>
                  </a:lnTo>
                  <a:lnTo>
                    <a:pt x="637" y="353"/>
                  </a:lnTo>
                  <a:lnTo>
                    <a:pt x="632" y="353"/>
                  </a:lnTo>
                  <a:lnTo>
                    <a:pt x="632" y="353"/>
                  </a:lnTo>
                  <a:lnTo>
                    <a:pt x="630" y="353"/>
                  </a:lnTo>
                  <a:lnTo>
                    <a:pt x="628" y="353"/>
                  </a:lnTo>
                  <a:lnTo>
                    <a:pt x="623" y="355"/>
                  </a:lnTo>
                  <a:lnTo>
                    <a:pt x="618" y="358"/>
                  </a:lnTo>
                  <a:lnTo>
                    <a:pt x="613" y="360"/>
                  </a:lnTo>
                  <a:lnTo>
                    <a:pt x="609" y="360"/>
                  </a:lnTo>
                  <a:lnTo>
                    <a:pt x="606" y="360"/>
                  </a:lnTo>
                  <a:lnTo>
                    <a:pt x="604" y="360"/>
                  </a:lnTo>
                  <a:lnTo>
                    <a:pt x="601" y="360"/>
                  </a:lnTo>
                  <a:lnTo>
                    <a:pt x="599" y="358"/>
                  </a:lnTo>
                  <a:lnTo>
                    <a:pt x="599" y="358"/>
                  </a:lnTo>
                  <a:lnTo>
                    <a:pt x="597" y="358"/>
                  </a:lnTo>
                  <a:lnTo>
                    <a:pt x="597" y="358"/>
                  </a:lnTo>
                  <a:lnTo>
                    <a:pt x="594" y="358"/>
                  </a:lnTo>
                  <a:lnTo>
                    <a:pt x="594" y="360"/>
                  </a:lnTo>
                  <a:lnTo>
                    <a:pt x="592" y="360"/>
                  </a:lnTo>
                  <a:lnTo>
                    <a:pt x="590" y="360"/>
                  </a:lnTo>
                  <a:lnTo>
                    <a:pt x="587" y="360"/>
                  </a:lnTo>
                  <a:lnTo>
                    <a:pt x="585" y="358"/>
                  </a:lnTo>
                  <a:lnTo>
                    <a:pt x="583" y="358"/>
                  </a:lnTo>
                  <a:lnTo>
                    <a:pt x="580" y="358"/>
                  </a:lnTo>
                  <a:lnTo>
                    <a:pt x="578" y="360"/>
                  </a:lnTo>
                  <a:lnTo>
                    <a:pt x="578" y="362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68" y="367"/>
                  </a:lnTo>
                  <a:lnTo>
                    <a:pt x="568" y="367"/>
                  </a:lnTo>
                  <a:lnTo>
                    <a:pt x="566" y="367"/>
                  </a:lnTo>
                  <a:lnTo>
                    <a:pt x="566" y="365"/>
                  </a:lnTo>
                  <a:lnTo>
                    <a:pt x="566" y="362"/>
                  </a:lnTo>
                  <a:lnTo>
                    <a:pt x="566" y="358"/>
                  </a:lnTo>
                  <a:lnTo>
                    <a:pt x="566" y="358"/>
                  </a:lnTo>
                  <a:lnTo>
                    <a:pt x="566" y="355"/>
                  </a:lnTo>
                  <a:lnTo>
                    <a:pt x="566" y="355"/>
                  </a:lnTo>
                  <a:lnTo>
                    <a:pt x="564" y="355"/>
                  </a:lnTo>
                  <a:lnTo>
                    <a:pt x="564" y="355"/>
                  </a:lnTo>
                  <a:lnTo>
                    <a:pt x="564" y="353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4" y="346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8" y="343"/>
                  </a:lnTo>
                  <a:lnTo>
                    <a:pt x="568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6"/>
                  </a:lnTo>
                  <a:lnTo>
                    <a:pt x="571" y="334"/>
                  </a:lnTo>
                  <a:lnTo>
                    <a:pt x="571" y="334"/>
                  </a:lnTo>
                  <a:lnTo>
                    <a:pt x="571" y="332"/>
                  </a:lnTo>
                  <a:lnTo>
                    <a:pt x="571" y="329"/>
                  </a:lnTo>
                  <a:lnTo>
                    <a:pt x="568" y="329"/>
                  </a:lnTo>
                  <a:lnTo>
                    <a:pt x="568" y="329"/>
                  </a:lnTo>
                  <a:lnTo>
                    <a:pt x="568" y="327"/>
                  </a:lnTo>
                  <a:lnTo>
                    <a:pt x="568" y="327"/>
                  </a:lnTo>
                  <a:lnTo>
                    <a:pt x="568" y="325"/>
                  </a:lnTo>
                  <a:lnTo>
                    <a:pt x="568" y="325"/>
                  </a:lnTo>
                  <a:lnTo>
                    <a:pt x="571" y="322"/>
                  </a:lnTo>
                  <a:lnTo>
                    <a:pt x="571" y="322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68" y="320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6" y="313"/>
                  </a:lnTo>
                  <a:lnTo>
                    <a:pt x="566" y="310"/>
                  </a:lnTo>
                  <a:lnTo>
                    <a:pt x="564" y="308"/>
                  </a:lnTo>
                  <a:lnTo>
                    <a:pt x="564" y="306"/>
                  </a:lnTo>
                  <a:lnTo>
                    <a:pt x="564" y="306"/>
                  </a:lnTo>
                  <a:lnTo>
                    <a:pt x="564" y="303"/>
                  </a:lnTo>
                  <a:lnTo>
                    <a:pt x="564" y="301"/>
                  </a:lnTo>
                  <a:lnTo>
                    <a:pt x="561" y="299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49" y="287"/>
                  </a:lnTo>
                  <a:lnTo>
                    <a:pt x="547" y="282"/>
                  </a:lnTo>
                  <a:lnTo>
                    <a:pt x="545" y="280"/>
                  </a:lnTo>
                  <a:lnTo>
                    <a:pt x="545" y="277"/>
                  </a:lnTo>
                  <a:lnTo>
                    <a:pt x="545" y="272"/>
                  </a:lnTo>
                  <a:lnTo>
                    <a:pt x="545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5"/>
                  </a:lnTo>
                  <a:lnTo>
                    <a:pt x="545" y="261"/>
                  </a:lnTo>
                  <a:lnTo>
                    <a:pt x="545" y="258"/>
                  </a:lnTo>
                  <a:lnTo>
                    <a:pt x="545" y="256"/>
                  </a:lnTo>
                  <a:lnTo>
                    <a:pt x="545" y="251"/>
                  </a:lnTo>
                  <a:lnTo>
                    <a:pt x="545" y="246"/>
                  </a:lnTo>
                  <a:lnTo>
                    <a:pt x="545" y="242"/>
                  </a:lnTo>
                  <a:lnTo>
                    <a:pt x="545" y="239"/>
                  </a:lnTo>
                  <a:lnTo>
                    <a:pt x="547" y="237"/>
                  </a:lnTo>
                  <a:lnTo>
                    <a:pt x="547" y="235"/>
                  </a:lnTo>
                  <a:lnTo>
                    <a:pt x="547" y="235"/>
                  </a:lnTo>
                  <a:lnTo>
                    <a:pt x="547" y="232"/>
                  </a:lnTo>
                  <a:lnTo>
                    <a:pt x="549" y="228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49" y="223"/>
                  </a:lnTo>
                  <a:lnTo>
                    <a:pt x="549" y="220"/>
                  </a:lnTo>
                  <a:lnTo>
                    <a:pt x="549" y="218"/>
                  </a:lnTo>
                  <a:lnTo>
                    <a:pt x="549" y="216"/>
                  </a:lnTo>
                  <a:lnTo>
                    <a:pt x="549" y="213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9" y="211"/>
                  </a:lnTo>
                  <a:lnTo>
                    <a:pt x="549" y="211"/>
                  </a:lnTo>
                  <a:lnTo>
                    <a:pt x="549" y="209"/>
                  </a:lnTo>
                  <a:lnTo>
                    <a:pt x="547" y="209"/>
                  </a:lnTo>
                  <a:lnTo>
                    <a:pt x="547" y="206"/>
                  </a:lnTo>
                  <a:lnTo>
                    <a:pt x="547" y="204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199"/>
                  </a:lnTo>
                  <a:lnTo>
                    <a:pt x="542" y="199"/>
                  </a:lnTo>
                  <a:lnTo>
                    <a:pt x="542" y="197"/>
                  </a:lnTo>
                  <a:lnTo>
                    <a:pt x="542" y="197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40" y="192"/>
                  </a:lnTo>
                  <a:lnTo>
                    <a:pt x="540" y="190"/>
                  </a:lnTo>
                  <a:lnTo>
                    <a:pt x="540" y="190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5"/>
                  </a:lnTo>
                  <a:lnTo>
                    <a:pt x="540" y="183"/>
                  </a:lnTo>
                  <a:lnTo>
                    <a:pt x="542" y="183"/>
                  </a:lnTo>
                  <a:lnTo>
                    <a:pt x="542" y="180"/>
                  </a:lnTo>
                  <a:lnTo>
                    <a:pt x="542" y="178"/>
                  </a:lnTo>
                  <a:lnTo>
                    <a:pt x="542" y="178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2" y="157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5" y="154"/>
                  </a:lnTo>
                  <a:lnTo>
                    <a:pt x="531" y="154"/>
                  </a:lnTo>
                  <a:lnTo>
                    <a:pt x="528" y="154"/>
                  </a:lnTo>
                  <a:lnTo>
                    <a:pt x="523" y="154"/>
                  </a:lnTo>
                  <a:lnTo>
                    <a:pt x="519" y="154"/>
                  </a:lnTo>
                  <a:lnTo>
                    <a:pt x="516" y="154"/>
                  </a:lnTo>
                  <a:lnTo>
                    <a:pt x="512" y="154"/>
                  </a:lnTo>
                  <a:lnTo>
                    <a:pt x="507" y="154"/>
                  </a:lnTo>
                  <a:lnTo>
                    <a:pt x="504" y="154"/>
                  </a:lnTo>
                  <a:lnTo>
                    <a:pt x="500" y="154"/>
                  </a:lnTo>
                  <a:lnTo>
                    <a:pt x="495" y="154"/>
                  </a:lnTo>
                  <a:lnTo>
                    <a:pt x="493" y="154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4" y="154"/>
                  </a:lnTo>
                  <a:lnTo>
                    <a:pt x="474" y="152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6" y="145"/>
                  </a:lnTo>
                  <a:lnTo>
                    <a:pt x="476" y="142"/>
                  </a:lnTo>
                  <a:lnTo>
                    <a:pt x="478" y="138"/>
                  </a:lnTo>
                  <a:lnTo>
                    <a:pt x="478" y="135"/>
                  </a:lnTo>
                  <a:lnTo>
                    <a:pt x="476" y="135"/>
                  </a:lnTo>
                  <a:lnTo>
                    <a:pt x="471" y="135"/>
                  </a:lnTo>
                  <a:lnTo>
                    <a:pt x="467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2" y="135"/>
                  </a:lnTo>
                  <a:lnTo>
                    <a:pt x="462" y="135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40"/>
                  </a:lnTo>
                  <a:lnTo>
                    <a:pt x="422" y="140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7"/>
                  </a:lnTo>
                  <a:lnTo>
                    <a:pt x="419" y="157"/>
                  </a:lnTo>
                  <a:lnTo>
                    <a:pt x="419" y="159"/>
                  </a:lnTo>
                  <a:lnTo>
                    <a:pt x="419" y="159"/>
                  </a:lnTo>
                  <a:lnTo>
                    <a:pt x="419" y="164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7" y="168"/>
                  </a:lnTo>
                  <a:lnTo>
                    <a:pt x="417" y="171"/>
                  </a:lnTo>
                  <a:lnTo>
                    <a:pt x="415" y="171"/>
                  </a:lnTo>
                  <a:lnTo>
                    <a:pt x="412" y="171"/>
                  </a:lnTo>
                  <a:lnTo>
                    <a:pt x="412" y="171"/>
                  </a:lnTo>
                  <a:lnTo>
                    <a:pt x="412" y="173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8"/>
                  </a:lnTo>
                  <a:lnTo>
                    <a:pt x="412" y="178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0" y="185"/>
                  </a:lnTo>
                  <a:lnTo>
                    <a:pt x="410" y="187"/>
                  </a:lnTo>
                  <a:lnTo>
                    <a:pt x="410" y="190"/>
                  </a:lnTo>
                  <a:lnTo>
                    <a:pt x="412" y="192"/>
                  </a:lnTo>
                  <a:lnTo>
                    <a:pt x="381" y="192"/>
                  </a:lnTo>
                  <a:lnTo>
                    <a:pt x="379" y="192"/>
                  </a:lnTo>
                  <a:lnTo>
                    <a:pt x="379" y="192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72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65" y="192"/>
                  </a:lnTo>
                  <a:lnTo>
                    <a:pt x="365" y="192"/>
                  </a:lnTo>
                  <a:lnTo>
                    <a:pt x="363" y="192"/>
                  </a:lnTo>
                  <a:lnTo>
                    <a:pt x="360" y="192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58" y="194"/>
                  </a:lnTo>
                  <a:lnTo>
                    <a:pt x="355" y="192"/>
                  </a:lnTo>
                  <a:lnTo>
                    <a:pt x="353" y="192"/>
                  </a:lnTo>
                  <a:lnTo>
                    <a:pt x="351" y="192"/>
                  </a:lnTo>
                  <a:lnTo>
                    <a:pt x="348" y="192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4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6" y="197"/>
                  </a:lnTo>
                  <a:lnTo>
                    <a:pt x="334" y="194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7" y="197"/>
                  </a:lnTo>
                  <a:lnTo>
                    <a:pt x="327" y="197"/>
                  </a:lnTo>
                  <a:lnTo>
                    <a:pt x="325" y="197"/>
                  </a:lnTo>
                  <a:lnTo>
                    <a:pt x="325" y="197"/>
                  </a:lnTo>
                  <a:lnTo>
                    <a:pt x="320" y="199"/>
                  </a:lnTo>
                  <a:lnTo>
                    <a:pt x="318" y="199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5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6" y="185"/>
                  </a:lnTo>
                  <a:lnTo>
                    <a:pt x="308" y="185"/>
                  </a:lnTo>
                  <a:lnTo>
                    <a:pt x="308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5"/>
                  </a:lnTo>
                  <a:lnTo>
                    <a:pt x="301" y="178"/>
                  </a:lnTo>
                  <a:lnTo>
                    <a:pt x="301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299" y="171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89" y="157"/>
                  </a:lnTo>
                  <a:lnTo>
                    <a:pt x="289" y="157"/>
                  </a:lnTo>
                  <a:lnTo>
                    <a:pt x="287" y="157"/>
                  </a:lnTo>
                  <a:lnTo>
                    <a:pt x="287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2" y="149"/>
                  </a:lnTo>
                  <a:lnTo>
                    <a:pt x="282" y="147"/>
                  </a:lnTo>
                  <a:lnTo>
                    <a:pt x="282" y="145"/>
                  </a:lnTo>
                  <a:lnTo>
                    <a:pt x="282" y="142"/>
                  </a:lnTo>
                  <a:lnTo>
                    <a:pt x="284" y="142"/>
                  </a:lnTo>
                  <a:lnTo>
                    <a:pt x="284" y="142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19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68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8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6"/>
                  </a:lnTo>
                  <a:lnTo>
                    <a:pt x="263" y="86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6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1" y="81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4" y="81"/>
                  </a:lnTo>
                  <a:lnTo>
                    <a:pt x="254" y="81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49" y="78"/>
                  </a:lnTo>
                  <a:lnTo>
                    <a:pt x="247" y="78"/>
                  </a:lnTo>
                  <a:lnTo>
                    <a:pt x="242" y="78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2" y="78"/>
                  </a:lnTo>
                  <a:lnTo>
                    <a:pt x="228" y="78"/>
                  </a:lnTo>
                  <a:lnTo>
                    <a:pt x="223" y="78"/>
                  </a:lnTo>
                  <a:lnTo>
                    <a:pt x="216" y="78"/>
                  </a:lnTo>
                  <a:lnTo>
                    <a:pt x="211" y="78"/>
                  </a:lnTo>
                  <a:lnTo>
                    <a:pt x="206" y="78"/>
                  </a:lnTo>
                  <a:lnTo>
                    <a:pt x="202" y="78"/>
                  </a:lnTo>
                  <a:lnTo>
                    <a:pt x="197" y="78"/>
                  </a:lnTo>
                  <a:lnTo>
                    <a:pt x="192" y="78"/>
                  </a:lnTo>
                  <a:lnTo>
                    <a:pt x="187" y="78"/>
                  </a:lnTo>
                  <a:lnTo>
                    <a:pt x="183" y="78"/>
                  </a:lnTo>
                  <a:lnTo>
                    <a:pt x="178" y="78"/>
                  </a:lnTo>
                  <a:lnTo>
                    <a:pt x="173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8"/>
                  </a:lnTo>
                  <a:lnTo>
                    <a:pt x="157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5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14" y="78"/>
                  </a:lnTo>
                  <a:lnTo>
                    <a:pt x="107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98" y="78"/>
                  </a:lnTo>
                  <a:lnTo>
                    <a:pt x="95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0" y="78"/>
                  </a:lnTo>
                  <a:lnTo>
                    <a:pt x="90" y="81"/>
                  </a:lnTo>
                  <a:lnTo>
                    <a:pt x="88" y="78"/>
                  </a:lnTo>
                  <a:lnTo>
                    <a:pt x="86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6"/>
                  </a:lnTo>
                  <a:lnTo>
                    <a:pt x="67" y="86"/>
                  </a:lnTo>
                  <a:lnTo>
                    <a:pt x="64" y="86"/>
                  </a:lnTo>
                  <a:lnTo>
                    <a:pt x="62" y="88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7"/>
                  </a:lnTo>
                  <a:lnTo>
                    <a:pt x="36" y="100"/>
                  </a:lnTo>
                  <a:lnTo>
                    <a:pt x="38" y="102"/>
                  </a:lnTo>
                  <a:lnTo>
                    <a:pt x="41" y="102"/>
                  </a:lnTo>
                  <a:lnTo>
                    <a:pt x="41" y="107"/>
                  </a:lnTo>
                  <a:lnTo>
                    <a:pt x="43" y="112"/>
                  </a:lnTo>
                  <a:lnTo>
                    <a:pt x="48" y="119"/>
                  </a:lnTo>
                  <a:lnTo>
                    <a:pt x="53" y="126"/>
                  </a:lnTo>
                  <a:lnTo>
                    <a:pt x="57" y="130"/>
                  </a:lnTo>
                  <a:lnTo>
                    <a:pt x="60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9" y="164"/>
                  </a:lnTo>
                  <a:lnTo>
                    <a:pt x="71" y="168"/>
                  </a:lnTo>
                  <a:lnTo>
                    <a:pt x="79" y="185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3"/>
                  </a:lnTo>
                  <a:lnTo>
                    <a:pt x="93" y="216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0"/>
                  </a:lnTo>
                  <a:lnTo>
                    <a:pt x="90" y="223"/>
                  </a:lnTo>
                  <a:lnTo>
                    <a:pt x="93" y="225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3" y="232"/>
                  </a:lnTo>
                  <a:lnTo>
                    <a:pt x="90" y="235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6" y="235"/>
                  </a:lnTo>
                  <a:lnTo>
                    <a:pt x="86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6" y="232"/>
                  </a:lnTo>
                  <a:lnTo>
                    <a:pt x="86" y="235"/>
                  </a:lnTo>
                  <a:lnTo>
                    <a:pt x="83" y="235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9"/>
                  </a:lnTo>
                  <a:lnTo>
                    <a:pt x="81" y="239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6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1"/>
                  </a:lnTo>
                  <a:lnTo>
                    <a:pt x="71" y="249"/>
                  </a:lnTo>
                  <a:lnTo>
                    <a:pt x="74" y="244"/>
                  </a:lnTo>
                  <a:lnTo>
                    <a:pt x="79" y="242"/>
                  </a:lnTo>
                  <a:lnTo>
                    <a:pt x="79" y="239"/>
                  </a:lnTo>
                  <a:lnTo>
                    <a:pt x="76" y="242"/>
                  </a:lnTo>
                  <a:lnTo>
                    <a:pt x="74" y="244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81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8" y="289"/>
                  </a:lnTo>
                  <a:lnTo>
                    <a:pt x="88" y="291"/>
                  </a:lnTo>
                  <a:lnTo>
                    <a:pt x="90" y="294"/>
                  </a:lnTo>
                  <a:lnTo>
                    <a:pt x="90" y="296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93" y="303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8" y="310"/>
                  </a:lnTo>
                  <a:lnTo>
                    <a:pt x="100" y="315"/>
                  </a:lnTo>
                  <a:lnTo>
                    <a:pt x="100" y="317"/>
                  </a:lnTo>
                  <a:lnTo>
                    <a:pt x="100" y="317"/>
                  </a:lnTo>
                  <a:lnTo>
                    <a:pt x="100" y="322"/>
                  </a:lnTo>
                  <a:lnTo>
                    <a:pt x="100" y="322"/>
                  </a:lnTo>
                  <a:lnTo>
                    <a:pt x="100" y="325"/>
                  </a:lnTo>
                  <a:lnTo>
                    <a:pt x="105" y="327"/>
                  </a:lnTo>
                  <a:lnTo>
                    <a:pt x="109" y="332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12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53"/>
                  </a:lnTo>
                  <a:lnTo>
                    <a:pt x="116" y="358"/>
                  </a:lnTo>
                  <a:lnTo>
                    <a:pt x="116" y="36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81"/>
                  </a:lnTo>
                  <a:lnTo>
                    <a:pt x="114" y="386"/>
                  </a:lnTo>
                  <a:lnTo>
                    <a:pt x="114" y="396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09" y="410"/>
                  </a:lnTo>
                  <a:lnTo>
                    <a:pt x="109" y="412"/>
                  </a:lnTo>
                  <a:lnTo>
                    <a:pt x="109" y="414"/>
                  </a:lnTo>
                  <a:lnTo>
                    <a:pt x="107" y="417"/>
                  </a:lnTo>
                  <a:lnTo>
                    <a:pt x="107" y="422"/>
                  </a:lnTo>
                  <a:lnTo>
                    <a:pt x="105" y="424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9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0" y="429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8" y="433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5" y="438"/>
                  </a:lnTo>
                  <a:lnTo>
                    <a:pt x="93" y="441"/>
                  </a:lnTo>
                  <a:lnTo>
                    <a:pt x="90" y="441"/>
                  </a:lnTo>
                  <a:lnTo>
                    <a:pt x="90" y="441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86" y="441"/>
                  </a:lnTo>
                  <a:lnTo>
                    <a:pt x="86" y="441"/>
                  </a:lnTo>
                  <a:lnTo>
                    <a:pt x="86" y="443"/>
                  </a:lnTo>
                  <a:lnTo>
                    <a:pt x="83" y="443"/>
                  </a:lnTo>
                  <a:lnTo>
                    <a:pt x="83" y="441"/>
                  </a:lnTo>
                  <a:lnTo>
                    <a:pt x="83" y="441"/>
                  </a:lnTo>
                  <a:lnTo>
                    <a:pt x="81" y="441"/>
                  </a:lnTo>
                  <a:lnTo>
                    <a:pt x="81" y="443"/>
                  </a:lnTo>
                  <a:lnTo>
                    <a:pt x="79" y="443"/>
                  </a:lnTo>
                  <a:lnTo>
                    <a:pt x="79" y="443"/>
                  </a:lnTo>
                  <a:lnTo>
                    <a:pt x="79" y="445"/>
                  </a:lnTo>
                  <a:lnTo>
                    <a:pt x="79" y="445"/>
                  </a:lnTo>
                  <a:lnTo>
                    <a:pt x="76" y="448"/>
                  </a:lnTo>
                  <a:lnTo>
                    <a:pt x="71" y="450"/>
                  </a:lnTo>
                  <a:lnTo>
                    <a:pt x="71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9" y="459"/>
                  </a:lnTo>
                  <a:lnTo>
                    <a:pt x="69" y="462"/>
                  </a:lnTo>
                  <a:lnTo>
                    <a:pt x="69" y="462"/>
                  </a:lnTo>
                  <a:lnTo>
                    <a:pt x="67" y="467"/>
                  </a:lnTo>
                  <a:lnTo>
                    <a:pt x="64" y="467"/>
                  </a:lnTo>
                  <a:lnTo>
                    <a:pt x="64" y="469"/>
                  </a:lnTo>
                  <a:lnTo>
                    <a:pt x="62" y="469"/>
                  </a:lnTo>
                  <a:lnTo>
                    <a:pt x="60" y="474"/>
                  </a:lnTo>
                  <a:lnTo>
                    <a:pt x="60" y="474"/>
                  </a:lnTo>
                  <a:lnTo>
                    <a:pt x="57" y="474"/>
                  </a:lnTo>
                  <a:lnTo>
                    <a:pt x="57" y="474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3" y="476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90"/>
                  </a:lnTo>
                  <a:lnTo>
                    <a:pt x="48" y="490"/>
                  </a:lnTo>
                  <a:lnTo>
                    <a:pt x="48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8" y="495"/>
                  </a:lnTo>
                  <a:lnTo>
                    <a:pt x="48" y="495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502"/>
                  </a:lnTo>
                  <a:lnTo>
                    <a:pt x="45" y="507"/>
                  </a:lnTo>
                  <a:lnTo>
                    <a:pt x="45" y="509"/>
                  </a:lnTo>
                  <a:lnTo>
                    <a:pt x="45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09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1" y="512"/>
                  </a:lnTo>
                  <a:lnTo>
                    <a:pt x="41" y="512"/>
                  </a:lnTo>
                  <a:lnTo>
                    <a:pt x="41" y="514"/>
                  </a:lnTo>
                  <a:lnTo>
                    <a:pt x="41" y="514"/>
                  </a:lnTo>
                  <a:lnTo>
                    <a:pt x="41" y="516"/>
                  </a:lnTo>
                  <a:lnTo>
                    <a:pt x="38" y="516"/>
                  </a:lnTo>
                  <a:lnTo>
                    <a:pt x="38" y="516"/>
                  </a:ln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lnTo>
                    <a:pt x="36" y="521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3"/>
                  </a:lnTo>
                  <a:lnTo>
                    <a:pt x="36" y="535"/>
                  </a:lnTo>
                  <a:lnTo>
                    <a:pt x="36" y="538"/>
                  </a:lnTo>
                  <a:lnTo>
                    <a:pt x="36" y="542"/>
                  </a:lnTo>
                  <a:lnTo>
                    <a:pt x="36" y="545"/>
                  </a:lnTo>
                  <a:lnTo>
                    <a:pt x="36" y="545"/>
                  </a:lnTo>
                  <a:lnTo>
                    <a:pt x="34" y="545"/>
                  </a:lnTo>
                  <a:lnTo>
                    <a:pt x="34" y="549"/>
                  </a:lnTo>
                  <a:lnTo>
                    <a:pt x="34" y="554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9"/>
                  </a:lnTo>
                  <a:lnTo>
                    <a:pt x="34" y="559"/>
                  </a:lnTo>
                  <a:lnTo>
                    <a:pt x="31" y="561"/>
                  </a:lnTo>
                  <a:lnTo>
                    <a:pt x="31" y="561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3"/>
                  </a:lnTo>
                  <a:lnTo>
                    <a:pt x="24" y="575"/>
                  </a:lnTo>
                  <a:lnTo>
                    <a:pt x="24" y="578"/>
                  </a:lnTo>
                  <a:lnTo>
                    <a:pt x="24" y="580"/>
                  </a:lnTo>
                  <a:lnTo>
                    <a:pt x="24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4" y="583"/>
                  </a:lnTo>
                  <a:lnTo>
                    <a:pt x="24" y="583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92"/>
                  </a:lnTo>
                  <a:lnTo>
                    <a:pt x="19" y="594"/>
                  </a:lnTo>
                  <a:lnTo>
                    <a:pt x="19" y="597"/>
                  </a:lnTo>
                  <a:lnTo>
                    <a:pt x="22" y="599"/>
                  </a:lnTo>
                  <a:lnTo>
                    <a:pt x="19" y="599"/>
                  </a:lnTo>
                  <a:lnTo>
                    <a:pt x="19" y="604"/>
                  </a:lnTo>
                  <a:lnTo>
                    <a:pt x="19" y="606"/>
                  </a:lnTo>
                  <a:lnTo>
                    <a:pt x="17" y="606"/>
                  </a:lnTo>
                  <a:lnTo>
                    <a:pt x="15" y="609"/>
                  </a:lnTo>
                  <a:lnTo>
                    <a:pt x="15" y="611"/>
                  </a:lnTo>
                  <a:lnTo>
                    <a:pt x="15" y="611"/>
                  </a:lnTo>
                  <a:lnTo>
                    <a:pt x="15" y="613"/>
                  </a:lnTo>
                  <a:lnTo>
                    <a:pt x="12" y="613"/>
                  </a:lnTo>
                  <a:lnTo>
                    <a:pt x="12" y="613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5" y="616"/>
                  </a:lnTo>
                  <a:lnTo>
                    <a:pt x="5" y="616"/>
                  </a:lnTo>
                  <a:lnTo>
                    <a:pt x="5" y="620"/>
                  </a:lnTo>
                  <a:lnTo>
                    <a:pt x="5" y="623"/>
                  </a:lnTo>
                  <a:lnTo>
                    <a:pt x="8" y="627"/>
                  </a:lnTo>
                  <a:lnTo>
                    <a:pt x="8" y="630"/>
                  </a:lnTo>
                  <a:lnTo>
                    <a:pt x="8" y="632"/>
                  </a:lnTo>
                  <a:lnTo>
                    <a:pt x="8" y="632"/>
                  </a:lnTo>
                  <a:lnTo>
                    <a:pt x="8" y="635"/>
                  </a:lnTo>
                  <a:lnTo>
                    <a:pt x="10" y="654"/>
                  </a:lnTo>
                  <a:lnTo>
                    <a:pt x="8" y="661"/>
                  </a:lnTo>
                  <a:lnTo>
                    <a:pt x="10" y="665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8" y="670"/>
                  </a:lnTo>
                  <a:lnTo>
                    <a:pt x="5" y="670"/>
                  </a:lnTo>
                  <a:lnTo>
                    <a:pt x="5" y="672"/>
                  </a:lnTo>
                  <a:lnTo>
                    <a:pt x="8" y="677"/>
                  </a:lnTo>
                  <a:lnTo>
                    <a:pt x="5" y="680"/>
                  </a:lnTo>
                  <a:lnTo>
                    <a:pt x="5" y="684"/>
                  </a:lnTo>
                  <a:lnTo>
                    <a:pt x="5" y="691"/>
                  </a:lnTo>
                  <a:lnTo>
                    <a:pt x="5" y="694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8"/>
                  </a:lnTo>
                  <a:lnTo>
                    <a:pt x="5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6"/>
                  </a:lnTo>
                  <a:lnTo>
                    <a:pt x="10" y="696"/>
                  </a:lnTo>
                  <a:lnTo>
                    <a:pt x="12" y="696"/>
                  </a:lnTo>
                  <a:lnTo>
                    <a:pt x="15" y="694"/>
                  </a:lnTo>
                  <a:lnTo>
                    <a:pt x="17" y="691"/>
                  </a:lnTo>
                  <a:lnTo>
                    <a:pt x="19" y="691"/>
                  </a:lnTo>
                  <a:lnTo>
                    <a:pt x="22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9" y="691"/>
                  </a:lnTo>
                  <a:lnTo>
                    <a:pt x="29" y="691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31" y="694"/>
                  </a:lnTo>
                  <a:lnTo>
                    <a:pt x="31" y="694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6" y="696"/>
                  </a:lnTo>
                  <a:lnTo>
                    <a:pt x="38" y="696"/>
                  </a:lnTo>
                  <a:lnTo>
                    <a:pt x="41" y="696"/>
                  </a:lnTo>
                  <a:lnTo>
                    <a:pt x="41" y="694"/>
                  </a:lnTo>
                  <a:lnTo>
                    <a:pt x="41" y="694"/>
                  </a:lnTo>
                  <a:lnTo>
                    <a:pt x="43" y="696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8" y="696"/>
                  </a:lnTo>
                  <a:lnTo>
                    <a:pt x="48" y="696"/>
                  </a:lnTo>
                  <a:lnTo>
                    <a:pt x="50" y="696"/>
                  </a:lnTo>
                  <a:lnTo>
                    <a:pt x="53" y="694"/>
                  </a:lnTo>
                  <a:lnTo>
                    <a:pt x="55" y="694"/>
                  </a:lnTo>
                  <a:lnTo>
                    <a:pt x="55" y="694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60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7" y="687"/>
                  </a:lnTo>
                  <a:lnTo>
                    <a:pt x="67" y="687"/>
                  </a:lnTo>
                  <a:lnTo>
                    <a:pt x="67" y="684"/>
                  </a:lnTo>
                  <a:lnTo>
                    <a:pt x="67" y="684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4" y="682"/>
                  </a:lnTo>
                  <a:lnTo>
                    <a:pt x="79" y="682"/>
                  </a:lnTo>
                  <a:lnTo>
                    <a:pt x="81" y="680"/>
                  </a:lnTo>
                  <a:lnTo>
                    <a:pt x="81" y="680"/>
                  </a:lnTo>
                  <a:lnTo>
                    <a:pt x="81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3" y="682"/>
                  </a:lnTo>
                  <a:lnTo>
                    <a:pt x="95" y="682"/>
                  </a:lnTo>
                  <a:lnTo>
                    <a:pt x="95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100" y="687"/>
                  </a:lnTo>
                  <a:lnTo>
                    <a:pt x="100" y="687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105" y="694"/>
                  </a:lnTo>
                  <a:lnTo>
                    <a:pt x="109" y="696"/>
                  </a:lnTo>
                  <a:lnTo>
                    <a:pt x="114" y="698"/>
                  </a:lnTo>
                  <a:lnTo>
                    <a:pt x="119" y="703"/>
                  </a:lnTo>
                  <a:lnTo>
                    <a:pt x="121" y="703"/>
                  </a:lnTo>
                  <a:lnTo>
                    <a:pt x="124" y="706"/>
                  </a:lnTo>
                  <a:lnTo>
                    <a:pt x="124" y="706"/>
                  </a:lnTo>
                  <a:lnTo>
                    <a:pt x="124" y="708"/>
                  </a:lnTo>
                  <a:lnTo>
                    <a:pt x="126" y="708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8" y="706"/>
                  </a:lnTo>
                  <a:lnTo>
                    <a:pt x="128" y="706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31" y="706"/>
                  </a:lnTo>
                  <a:lnTo>
                    <a:pt x="133" y="706"/>
                  </a:lnTo>
                  <a:lnTo>
                    <a:pt x="133" y="706"/>
                  </a:lnTo>
                  <a:lnTo>
                    <a:pt x="135" y="706"/>
                  </a:lnTo>
                  <a:lnTo>
                    <a:pt x="135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40" y="706"/>
                  </a:lnTo>
                  <a:lnTo>
                    <a:pt x="154" y="706"/>
                  </a:lnTo>
                  <a:lnTo>
                    <a:pt x="168" y="706"/>
                  </a:lnTo>
                  <a:lnTo>
                    <a:pt x="183" y="706"/>
                  </a:lnTo>
                  <a:lnTo>
                    <a:pt x="197" y="706"/>
                  </a:lnTo>
                  <a:lnTo>
                    <a:pt x="209" y="706"/>
                  </a:lnTo>
                  <a:lnTo>
                    <a:pt x="209" y="706"/>
                  </a:lnTo>
                  <a:lnTo>
                    <a:pt x="223" y="706"/>
                  </a:lnTo>
                  <a:lnTo>
                    <a:pt x="251" y="706"/>
                  </a:lnTo>
                  <a:lnTo>
                    <a:pt x="266" y="706"/>
                  </a:lnTo>
                  <a:lnTo>
                    <a:pt x="277" y="706"/>
                  </a:lnTo>
                  <a:lnTo>
                    <a:pt x="292" y="706"/>
                  </a:lnTo>
                  <a:lnTo>
                    <a:pt x="301" y="706"/>
                  </a:lnTo>
                  <a:lnTo>
                    <a:pt x="306" y="706"/>
                  </a:lnTo>
                  <a:lnTo>
                    <a:pt x="320" y="706"/>
                  </a:lnTo>
                  <a:lnTo>
                    <a:pt x="334" y="706"/>
                  </a:lnTo>
                  <a:lnTo>
                    <a:pt x="339" y="706"/>
                  </a:lnTo>
                  <a:lnTo>
                    <a:pt x="346" y="706"/>
                  </a:lnTo>
                  <a:lnTo>
                    <a:pt x="360" y="706"/>
                  </a:lnTo>
                  <a:lnTo>
                    <a:pt x="363" y="706"/>
                  </a:lnTo>
                  <a:lnTo>
                    <a:pt x="363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8"/>
                  </a:lnTo>
                  <a:lnTo>
                    <a:pt x="365" y="708"/>
                  </a:lnTo>
                  <a:lnTo>
                    <a:pt x="365" y="710"/>
                  </a:lnTo>
                  <a:lnTo>
                    <a:pt x="367" y="710"/>
                  </a:lnTo>
                  <a:lnTo>
                    <a:pt x="370" y="713"/>
                  </a:lnTo>
                  <a:lnTo>
                    <a:pt x="370" y="713"/>
                  </a:lnTo>
                  <a:lnTo>
                    <a:pt x="370" y="715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4" y="71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9" y="722"/>
                  </a:lnTo>
                  <a:lnTo>
                    <a:pt x="379" y="725"/>
                  </a:lnTo>
                  <a:lnTo>
                    <a:pt x="379" y="725"/>
                  </a:lnTo>
                  <a:lnTo>
                    <a:pt x="381" y="725"/>
                  </a:lnTo>
                  <a:lnTo>
                    <a:pt x="386" y="727"/>
                  </a:lnTo>
                  <a:lnTo>
                    <a:pt x="393" y="729"/>
                  </a:lnTo>
                  <a:lnTo>
                    <a:pt x="398" y="729"/>
                  </a:lnTo>
                  <a:lnTo>
                    <a:pt x="400" y="729"/>
                  </a:lnTo>
                  <a:lnTo>
                    <a:pt x="400" y="727"/>
                  </a:lnTo>
                  <a:lnTo>
                    <a:pt x="403" y="727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7" y="729"/>
                  </a:lnTo>
                  <a:lnTo>
                    <a:pt x="415" y="732"/>
                  </a:lnTo>
                  <a:lnTo>
                    <a:pt x="424" y="732"/>
                  </a:lnTo>
                  <a:lnTo>
                    <a:pt x="429" y="729"/>
                  </a:lnTo>
                  <a:lnTo>
                    <a:pt x="429" y="729"/>
                  </a:lnTo>
                  <a:lnTo>
                    <a:pt x="429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3" y="734"/>
                  </a:lnTo>
                  <a:lnTo>
                    <a:pt x="433" y="734"/>
                  </a:lnTo>
                  <a:lnTo>
                    <a:pt x="433" y="732"/>
                  </a:lnTo>
                  <a:lnTo>
                    <a:pt x="436" y="732"/>
                  </a:lnTo>
                  <a:lnTo>
                    <a:pt x="436" y="732"/>
                  </a:lnTo>
                  <a:lnTo>
                    <a:pt x="443" y="732"/>
                  </a:lnTo>
                  <a:lnTo>
                    <a:pt x="445" y="732"/>
                  </a:lnTo>
                  <a:lnTo>
                    <a:pt x="448" y="734"/>
                  </a:lnTo>
                  <a:lnTo>
                    <a:pt x="448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5" y="732"/>
                  </a:lnTo>
                  <a:lnTo>
                    <a:pt x="455" y="734"/>
                  </a:lnTo>
                  <a:lnTo>
                    <a:pt x="455" y="732"/>
                  </a:lnTo>
                  <a:lnTo>
                    <a:pt x="457" y="732"/>
                  </a:lnTo>
                  <a:lnTo>
                    <a:pt x="457" y="732"/>
                  </a:lnTo>
                  <a:lnTo>
                    <a:pt x="460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4" y="732"/>
                  </a:lnTo>
                  <a:lnTo>
                    <a:pt x="464" y="732"/>
                  </a:lnTo>
                  <a:lnTo>
                    <a:pt x="467" y="734"/>
                  </a:lnTo>
                  <a:lnTo>
                    <a:pt x="469" y="732"/>
                  </a:lnTo>
                  <a:lnTo>
                    <a:pt x="469" y="734"/>
                  </a:lnTo>
                  <a:lnTo>
                    <a:pt x="471" y="734"/>
                  </a:lnTo>
                  <a:lnTo>
                    <a:pt x="471" y="736"/>
                  </a:lnTo>
                  <a:lnTo>
                    <a:pt x="471" y="736"/>
                  </a:lnTo>
                  <a:lnTo>
                    <a:pt x="474" y="736"/>
                  </a:lnTo>
                  <a:lnTo>
                    <a:pt x="476" y="739"/>
                  </a:lnTo>
                  <a:lnTo>
                    <a:pt x="476" y="739"/>
                  </a:lnTo>
                  <a:lnTo>
                    <a:pt x="478" y="739"/>
                  </a:lnTo>
                  <a:lnTo>
                    <a:pt x="481" y="739"/>
                  </a:lnTo>
                  <a:lnTo>
                    <a:pt x="481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8" y="739"/>
                  </a:lnTo>
                  <a:lnTo>
                    <a:pt x="490" y="741"/>
                  </a:lnTo>
                  <a:lnTo>
                    <a:pt x="490" y="741"/>
                  </a:lnTo>
                  <a:lnTo>
                    <a:pt x="493" y="741"/>
                  </a:lnTo>
                  <a:lnTo>
                    <a:pt x="495" y="739"/>
                  </a:lnTo>
                  <a:lnTo>
                    <a:pt x="495" y="739"/>
                  </a:lnTo>
                  <a:lnTo>
                    <a:pt x="500" y="736"/>
                  </a:lnTo>
                  <a:lnTo>
                    <a:pt x="500" y="736"/>
                  </a:lnTo>
                  <a:lnTo>
                    <a:pt x="504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9" y="736"/>
                  </a:lnTo>
                  <a:lnTo>
                    <a:pt x="509" y="736"/>
                  </a:lnTo>
                  <a:lnTo>
                    <a:pt x="512" y="736"/>
                  </a:lnTo>
                  <a:lnTo>
                    <a:pt x="512" y="736"/>
                  </a:lnTo>
                  <a:lnTo>
                    <a:pt x="514" y="736"/>
                  </a:lnTo>
                  <a:lnTo>
                    <a:pt x="519" y="739"/>
                  </a:lnTo>
                  <a:lnTo>
                    <a:pt x="519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6" y="739"/>
                  </a:lnTo>
                  <a:lnTo>
                    <a:pt x="538" y="736"/>
                  </a:lnTo>
                  <a:lnTo>
                    <a:pt x="552" y="734"/>
                  </a:lnTo>
                  <a:lnTo>
                    <a:pt x="566" y="732"/>
                  </a:lnTo>
                  <a:lnTo>
                    <a:pt x="580" y="729"/>
                  </a:lnTo>
                  <a:lnTo>
                    <a:pt x="590" y="727"/>
                  </a:lnTo>
                  <a:lnTo>
                    <a:pt x="601" y="725"/>
                  </a:lnTo>
                  <a:lnTo>
                    <a:pt x="611" y="722"/>
                  </a:lnTo>
                  <a:lnTo>
                    <a:pt x="623" y="720"/>
                  </a:lnTo>
                  <a:lnTo>
                    <a:pt x="628" y="720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5" y="715"/>
                  </a:lnTo>
                  <a:lnTo>
                    <a:pt x="625" y="715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0" y="713"/>
                  </a:lnTo>
                  <a:lnTo>
                    <a:pt x="620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6" y="713"/>
                  </a:lnTo>
                  <a:lnTo>
                    <a:pt x="616" y="713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3" y="708"/>
                  </a:lnTo>
                  <a:lnTo>
                    <a:pt x="611" y="708"/>
                  </a:lnTo>
                  <a:lnTo>
                    <a:pt x="611" y="706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6" y="698"/>
                  </a:lnTo>
                  <a:lnTo>
                    <a:pt x="606" y="698"/>
                  </a:lnTo>
                  <a:lnTo>
                    <a:pt x="604" y="698"/>
                  </a:lnTo>
                  <a:lnTo>
                    <a:pt x="599" y="696"/>
                  </a:lnTo>
                  <a:lnTo>
                    <a:pt x="599" y="696"/>
                  </a:lnTo>
                  <a:lnTo>
                    <a:pt x="597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1"/>
                  </a:lnTo>
                  <a:lnTo>
                    <a:pt x="592" y="689"/>
                  </a:lnTo>
                  <a:lnTo>
                    <a:pt x="592" y="689"/>
                  </a:lnTo>
                  <a:lnTo>
                    <a:pt x="592" y="687"/>
                  </a:lnTo>
                  <a:lnTo>
                    <a:pt x="590" y="684"/>
                  </a:lnTo>
                  <a:lnTo>
                    <a:pt x="587" y="684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0" y="680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5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1" y="661"/>
                  </a:lnTo>
                  <a:lnTo>
                    <a:pt x="561" y="661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59" y="658"/>
                  </a:lnTo>
                  <a:lnTo>
                    <a:pt x="559" y="658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4"/>
                  </a:lnTo>
                  <a:lnTo>
                    <a:pt x="557" y="654"/>
                  </a:lnTo>
                  <a:lnTo>
                    <a:pt x="557" y="651"/>
                  </a:lnTo>
                  <a:lnTo>
                    <a:pt x="559" y="651"/>
                  </a:lnTo>
                  <a:lnTo>
                    <a:pt x="559" y="651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7" y="649"/>
                  </a:lnTo>
                  <a:lnTo>
                    <a:pt x="557" y="649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7" y="642"/>
                  </a:lnTo>
                  <a:lnTo>
                    <a:pt x="554" y="639"/>
                  </a:lnTo>
                  <a:lnTo>
                    <a:pt x="552" y="637"/>
                  </a:lnTo>
                  <a:lnTo>
                    <a:pt x="552" y="637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52" y="625"/>
                  </a:lnTo>
                  <a:lnTo>
                    <a:pt x="552" y="620"/>
                  </a:lnTo>
                  <a:lnTo>
                    <a:pt x="552" y="613"/>
                  </a:lnTo>
                  <a:lnTo>
                    <a:pt x="552" y="609"/>
                  </a:lnTo>
                  <a:lnTo>
                    <a:pt x="552" y="604"/>
                  </a:lnTo>
                  <a:lnTo>
                    <a:pt x="552" y="594"/>
                  </a:lnTo>
                  <a:lnTo>
                    <a:pt x="552" y="587"/>
                  </a:lnTo>
                  <a:lnTo>
                    <a:pt x="552" y="578"/>
                  </a:lnTo>
                  <a:lnTo>
                    <a:pt x="552" y="571"/>
                  </a:lnTo>
                  <a:lnTo>
                    <a:pt x="552" y="561"/>
                  </a:lnTo>
                  <a:lnTo>
                    <a:pt x="552" y="554"/>
                  </a:lnTo>
                  <a:lnTo>
                    <a:pt x="552" y="538"/>
                  </a:lnTo>
                  <a:lnTo>
                    <a:pt x="552" y="528"/>
                  </a:lnTo>
                  <a:lnTo>
                    <a:pt x="552" y="521"/>
                  </a:lnTo>
                  <a:lnTo>
                    <a:pt x="552" y="512"/>
                  </a:lnTo>
                  <a:lnTo>
                    <a:pt x="552" y="504"/>
                  </a:lnTo>
                  <a:lnTo>
                    <a:pt x="552" y="502"/>
                  </a:lnTo>
                  <a:lnTo>
                    <a:pt x="552" y="497"/>
                  </a:lnTo>
                  <a:lnTo>
                    <a:pt x="552" y="481"/>
                  </a:lnTo>
                  <a:lnTo>
                    <a:pt x="552" y="471"/>
                  </a:lnTo>
                  <a:lnTo>
                    <a:pt x="552" y="464"/>
                  </a:lnTo>
                  <a:lnTo>
                    <a:pt x="661" y="464"/>
                  </a:lnTo>
                  <a:lnTo>
                    <a:pt x="661" y="462"/>
                  </a:lnTo>
                  <a:lnTo>
                    <a:pt x="658" y="459"/>
                  </a:lnTo>
                  <a:lnTo>
                    <a:pt x="658" y="457"/>
                  </a:lnTo>
                  <a:lnTo>
                    <a:pt x="654" y="455"/>
                  </a:lnTo>
                  <a:lnTo>
                    <a:pt x="654" y="452"/>
                  </a:lnTo>
                  <a:lnTo>
                    <a:pt x="654" y="452"/>
                  </a:lnTo>
                  <a:lnTo>
                    <a:pt x="654" y="450"/>
                  </a:lnTo>
                  <a:lnTo>
                    <a:pt x="654" y="448"/>
                  </a:lnTo>
                  <a:lnTo>
                    <a:pt x="656" y="443"/>
                  </a:lnTo>
                  <a:lnTo>
                    <a:pt x="656" y="438"/>
                  </a:lnTo>
                  <a:lnTo>
                    <a:pt x="656" y="438"/>
                  </a:lnTo>
                  <a:lnTo>
                    <a:pt x="661" y="433"/>
                  </a:lnTo>
                  <a:lnTo>
                    <a:pt x="661" y="431"/>
                  </a:lnTo>
                  <a:lnTo>
                    <a:pt x="661" y="431"/>
                  </a:lnTo>
                  <a:lnTo>
                    <a:pt x="663" y="429"/>
                  </a:lnTo>
                  <a:lnTo>
                    <a:pt x="661" y="426"/>
                  </a:lnTo>
                  <a:lnTo>
                    <a:pt x="661" y="424"/>
                  </a:lnTo>
                  <a:lnTo>
                    <a:pt x="661" y="422"/>
                  </a:lnTo>
                  <a:lnTo>
                    <a:pt x="658" y="422"/>
                  </a:lnTo>
                  <a:lnTo>
                    <a:pt x="658" y="419"/>
                  </a:lnTo>
                  <a:lnTo>
                    <a:pt x="658" y="417"/>
                  </a:lnTo>
                  <a:lnTo>
                    <a:pt x="658" y="410"/>
                  </a:lnTo>
                  <a:lnTo>
                    <a:pt x="658" y="403"/>
                  </a:lnTo>
                  <a:lnTo>
                    <a:pt x="661" y="400"/>
                  </a:lnTo>
                  <a:lnTo>
                    <a:pt x="661" y="400"/>
                  </a:lnTo>
                  <a:lnTo>
                    <a:pt x="658" y="398"/>
                  </a:lnTo>
                  <a:lnTo>
                    <a:pt x="658" y="393"/>
                  </a:lnTo>
                  <a:lnTo>
                    <a:pt x="658" y="393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58" y="388"/>
                  </a:lnTo>
                  <a:lnTo>
                    <a:pt x="658" y="388"/>
                  </a:lnTo>
                  <a:lnTo>
                    <a:pt x="658" y="386"/>
                  </a:lnTo>
                  <a:lnTo>
                    <a:pt x="661" y="384"/>
                  </a:lnTo>
                  <a:lnTo>
                    <a:pt x="661" y="384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1" y="379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22" y="38"/>
                  </a:lnTo>
                  <a:lnTo>
                    <a:pt x="24" y="43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29" y="50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0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5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2" y="33"/>
                  </a:lnTo>
                  <a:close/>
                  <a:moveTo>
                    <a:pt x="3" y="665"/>
                  </a:moveTo>
                  <a:lnTo>
                    <a:pt x="3" y="663"/>
                  </a:lnTo>
                  <a:lnTo>
                    <a:pt x="3" y="661"/>
                  </a:lnTo>
                  <a:lnTo>
                    <a:pt x="3" y="658"/>
                  </a:lnTo>
                  <a:lnTo>
                    <a:pt x="3" y="656"/>
                  </a:lnTo>
                  <a:lnTo>
                    <a:pt x="3" y="656"/>
                  </a:lnTo>
                  <a:lnTo>
                    <a:pt x="0" y="656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3" y="665"/>
                  </a:lnTo>
                  <a:lnTo>
                    <a:pt x="3" y="665"/>
                  </a:lnTo>
                  <a:lnTo>
                    <a:pt x="5" y="668"/>
                  </a:lnTo>
                  <a:lnTo>
                    <a:pt x="5" y="665"/>
                  </a:lnTo>
                  <a:lnTo>
                    <a:pt x="3" y="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1" name="Freeform 680"/>
            <p:cNvSpPr>
              <a:spLocks/>
            </p:cNvSpPr>
            <p:nvPr/>
          </p:nvSpPr>
          <p:spPr bwMode="auto">
            <a:xfrm>
              <a:off x="5697635" y="4457981"/>
              <a:ext cx="374949" cy="372574"/>
            </a:xfrm>
            <a:custGeom>
              <a:avLst/>
              <a:gdLst>
                <a:gd name="T0" fmla="*/ 1013 w 1105"/>
                <a:gd name="T1" fmla="*/ 776 h 1098"/>
                <a:gd name="T2" fmla="*/ 973 w 1105"/>
                <a:gd name="T3" fmla="*/ 674 h 1098"/>
                <a:gd name="T4" fmla="*/ 987 w 1105"/>
                <a:gd name="T5" fmla="*/ 608 h 1098"/>
                <a:gd name="T6" fmla="*/ 982 w 1105"/>
                <a:gd name="T7" fmla="*/ 475 h 1098"/>
                <a:gd name="T8" fmla="*/ 954 w 1105"/>
                <a:gd name="T9" fmla="*/ 343 h 1098"/>
                <a:gd name="T10" fmla="*/ 894 w 1105"/>
                <a:gd name="T11" fmla="*/ 258 h 1098"/>
                <a:gd name="T12" fmla="*/ 864 w 1105"/>
                <a:gd name="T13" fmla="*/ 208 h 1098"/>
                <a:gd name="T14" fmla="*/ 899 w 1105"/>
                <a:gd name="T15" fmla="*/ 165 h 1098"/>
                <a:gd name="T16" fmla="*/ 909 w 1105"/>
                <a:gd name="T17" fmla="*/ 130 h 1098"/>
                <a:gd name="T18" fmla="*/ 906 w 1105"/>
                <a:gd name="T19" fmla="*/ 73 h 1098"/>
                <a:gd name="T20" fmla="*/ 902 w 1105"/>
                <a:gd name="T21" fmla="*/ 40 h 1098"/>
                <a:gd name="T22" fmla="*/ 925 w 1105"/>
                <a:gd name="T23" fmla="*/ 12 h 1098"/>
                <a:gd name="T24" fmla="*/ 894 w 1105"/>
                <a:gd name="T25" fmla="*/ 14 h 1098"/>
                <a:gd name="T26" fmla="*/ 873 w 1105"/>
                <a:gd name="T27" fmla="*/ 7 h 1098"/>
                <a:gd name="T28" fmla="*/ 857 w 1105"/>
                <a:gd name="T29" fmla="*/ 0 h 1098"/>
                <a:gd name="T30" fmla="*/ 852 w 1105"/>
                <a:gd name="T31" fmla="*/ 4 h 1098"/>
                <a:gd name="T32" fmla="*/ 833 w 1105"/>
                <a:gd name="T33" fmla="*/ 9 h 1098"/>
                <a:gd name="T34" fmla="*/ 805 w 1105"/>
                <a:gd name="T35" fmla="*/ 0 h 1098"/>
                <a:gd name="T36" fmla="*/ 764 w 1105"/>
                <a:gd name="T37" fmla="*/ 19 h 1098"/>
                <a:gd name="T38" fmla="*/ 736 w 1105"/>
                <a:gd name="T39" fmla="*/ 19 h 1098"/>
                <a:gd name="T40" fmla="*/ 705 w 1105"/>
                <a:gd name="T41" fmla="*/ 12 h 1098"/>
                <a:gd name="T42" fmla="*/ 682 w 1105"/>
                <a:gd name="T43" fmla="*/ 12 h 1098"/>
                <a:gd name="T44" fmla="*/ 651 w 1105"/>
                <a:gd name="T45" fmla="*/ 21 h 1098"/>
                <a:gd name="T46" fmla="*/ 618 w 1105"/>
                <a:gd name="T47" fmla="*/ 21 h 1098"/>
                <a:gd name="T48" fmla="*/ 570 w 1105"/>
                <a:gd name="T49" fmla="*/ 35 h 1098"/>
                <a:gd name="T50" fmla="*/ 532 w 1105"/>
                <a:gd name="T51" fmla="*/ 38 h 1098"/>
                <a:gd name="T52" fmla="*/ 504 w 1105"/>
                <a:gd name="T53" fmla="*/ 49 h 1098"/>
                <a:gd name="T54" fmla="*/ 480 w 1105"/>
                <a:gd name="T55" fmla="*/ 61 h 1098"/>
                <a:gd name="T56" fmla="*/ 454 w 1105"/>
                <a:gd name="T57" fmla="*/ 85 h 1098"/>
                <a:gd name="T58" fmla="*/ 440 w 1105"/>
                <a:gd name="T59" fmla="*/ 78 h 1098"/>
                <a:gd name="T60" fmla="*/ 426 w 1105"/>
                <a:gd name="T61" fmla="*/ 87 h 1098"/>
                <a:gd name="T62" fmla="*/ 409 w 1105"/>
                <a:gd name="T63" fmla="*/ 92 h 1098"/>
                <a:gd name="T64" fmla="*/ 393 w 1105"/>
                <a:gd name="T65" fmla="*/ 116 h 1098"/>
                <a:gd name="T66" fmla="*/ 360 w 1105"/>
                <a:gd name="T67" fmla="*/ 132 h 1098"/>
                <a:gd name="T68" fmla="*/ 357 w 1105"/>
                <a:gd name="T69" fmla="*/ 142 h 1098"/>
                <a:gd name="T70" fmla="*/ 376 w 1105"/>
                <a:gd name="T71" fmla="*/ 196 h 1098"/>
                <a:gd name="T72" fmla="*/ 379 w 1105"/>
                <a:gd name="T73" fmla="*/ 234 h 1098"/>
                <a:gd name="T74" fmla="*/ 383 w 1105"/>
                <a:gd name="T75" fmla="*/ 267 h 1098"/>
                <a:gd name="T76" fmla="*/ 395 w 1105"/>
                <a:gd name="T77" fmla="*/ 317 h 1098"/>
                <a:gd name="T78" fmla="*/ 372 w 1105"/>
                <a:gd name="T79" fmla="*/ 322 h 1098"/>
                <a:gd name="T80" fmla="*/ 270 w 1105"/>
                <a:gd name="T81" fmla="*/ 350 h 1098"/>
                <a:gd name="T82" fmla="*/ 270 w 1105"/>
                <a:gd name="T83" fmla="*/ 386 h 1098"/>
                <a:gd name="T84" fmla="*/ 194 w 1105"/>
                <a:gd name="T85" fmla="*/ 449 h 1098"/>
                <a:gd name="T86" fmla="*/ 71 w 1105"/>
                <a:gd name="T87" fmla="*/ 490 h 1098"/>
                <a:gd name="T88" fmla="*/ 17 w 1105"/>
                <a:gd name="T89" fmla="*/ 520 h 1098"/>
                <a:gd name="T90" fmla="*/ 116 w 1105"/>
                <a:gd name="T91" fmla="*/ 693 h 1098"/>
                <a:gd name="T92" fmla="*/ 234 w 1105"/>
                <a:gd name="T93" fmla="*/ 771 h 1098"/>
                <a:gd name="T94" fmla="*/ 322 w 1105"/>
                <a:gd name="T95" fmla="*/ 833 h 1098"/>
                <a:gd name="T96" fmla="*/ 414 w 1105"/>
                <a:gd name="T97" fmla="*/ 899 h 1098"/>
                <a:gd name="T98" fmla="*/ 502 w 1105"/>
                <a:gd name="T99" fmla="*/ 961 h 1098"/>
                <a:gd name="T100" fmla="*/ 535 w 1105"/>
                <a:gd name="T101" fmla="*/ 998 h 1098"/>
                <a:gd name="T102" fmla="*/ 566 w 1105"/>
                <a:gd name="T103" fmla="*/ 1025 h 1098"/>
                <a:gd name="T104" fmla="*/ 587 w 1105"/>
                <a:gd name="T105" fmla="*/ 1029 h 1098"/>
                <a:gd name="T106" fmla="*/ 637 w 1105"/>
                <a:gd name="T107" fmla="*/ 1053 h 1098"/>
                <a:gd name="T108" fmla="*/ 634 w 1105"/>
                <a:gd name="T109" fmla="*/ 1081 h 1098"/>
                <a:gd name="T110" fmla="*/ 648 w 1105"/>
                <a:gd name="T111" fmla="*/ 1098 h 1098"/>
                <a:gd name="T112" fmla="*/ 788 w 1105"/>
                <a:gd name="T113" fmla="*/ 1060 h 1098"/>
                <a:gd name="T114" fmla="*/ 857 w 1105"/>
                <a:gd name="T115" fmla="*/ 998 h 1098"/>
                <a:gd name="T116" fmla="*/ 935 w 1105"/>
                <a:gd name="T117" fmla="*/ 946 h 1098"/>
                <a:gd name="T118" fmla="*/ 1006 w 1105"/>
                <a:gd name="T119" fmla="*/ 901 h 1098"/>
                <a:gd name="T120" fmla="*/ 1079 w 1105"/>
                <a:gd name="T121" fmla="*/ 85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5" h="1098">
                  <a:moveTo>
                    <a:pt x="1100" y="830"/>
                  </a:moveTo>
                  <a:lnTo>
                    <a:pt x="1098" y="823"/>
                  </a:lnTo>
                  <a:lnTo>
                    <a:pt x="1091" y="812"/>
                  </a:lnTo>
                  <a:lnTo>
                    <a:pt x="1091" y="812"/>
                  </a:lnTo>
                  <a:lnTo>
                    <a:pt x="1086" y="802"/>
                  </a:lnTo>
                  <a:lnTo>
                    <a:pt x="1084" y="795"/>
                  </a:lnTo>
                  <a:lnTo>
                    <a:pt x="1081" y="793"/>
                  </a:lnTo>
                  <a:lnTo>
                    <a:pt x="1081" y="793"/>
                  </a:lnTo>
                  <a:lnTo>
                    <a:pt x="1079" y="793"/>
                  </a:lnTo>
                  <a:lnTo>
                    <a:pt x="1060" y="785"/>
                  </a:lnTo>
                  <a:lnTo>
                    <a:pt x="1048" y="783"/>
                  </a:lnTo>
                  <a:lnTo>
                    <a:pt x="1039" y="778"/>
                  </a:lnTo>
                  <a:lnTo>
                    <a:pt x="1036" y="778"/>
                  </a:lnTo>
                  <a:lnTo>
                    <a:pt x="1036" y="778"/>
                  </a:lnTo>
                  <a:lnTo>
                    <a:pt x="1029" y="781"/>
                  </a:lnTo>
                  <a:lnTo>
                    <a:pt x="1025" y="783"/>
                  </a:lnTo>
                  <a:lnTo>
                    <a:pt x="1022" y="783"/>
                  </a:lnTo>
                  <a:lnTo>
                    <a:pt x="1020" y="783"/>
                  </a:lnTo>
                  <a:lnTo>
                    <a:pt x="1013" y="778"/>
                  </a:lnTo>
                  <a:lnTo>
                    <a:pt x="1013" y="776"/>
                  </a:lnTo>
                  <a:lnTo>
                    <a:pt x="1013" y="774"/>
                  </a:lnTo>
                  <a:lnTo>
                    <a:pt x="1010" y="769"/>
                  </a:lnTo>
                  <a:lnTo>
                    <a:pt x="1010" y="767"/>
                  </a:lnTo>
                  <a:lnTo>
                    <a:pt x="1001" y="762"/>
                  </a:lnTo>
                  <a:lnTo>
                    <a:pt x="1001" y="762"/>
                  </a:lnTo>
                  <a:lnTo>
                    <a:pt x="1001" y="752"/>
                  </a:lnTo>
                  <a:lnTo>
                    <a:pt x="1001" y="745"/>
                  </a:lnTo>
                  <a:lnTo>
                    <a:pt x="1001" y="736"/>
                  </a:lnTo>
                  <a:lnTo>
                    <a:pt x="1001" y="733"/>
                  </a:lnTo>
                  <a:lnTo>
                    <a:pt x="999" y="729"/>
                  </a:lnTo>
                  <a:lnTo>
                    <a:pt x="989" y="717"/>
                  </a:lnTo>
                  <a:lnTo>
                    <a:pt x="984" y="710"/>
                  </a:lnTo>
                  <a:lnTo>
                    <a:pt x="975" y="698"/>
                  </a:lnTo>
                  <a:lnTo>
                    <a:pt x="968" y="686"/>
                  </a:lnTo>
                  <a:lnTo>
                    <a:pt x="965" y="684"/>
                  </a:lnTo>
                  <a:lnTo>
                    <a:pt x="968" y="681"/>
                  </a:lnTo>
                  <a:lnTo>
                    <a:pt x="968" y="679"/>
                  </a:lnTo>
                  <a:lnTo>
                    <a:pt x="970" y="677"/>
                  </a:lnTo>
                  <a:lnTo>
                    <a:pt x="970" y="677"/>
                  </a:lnTo>
                  <a:lnTo>
                    <a:pt x="973" y="674"/>
                  </a:lnTo>
                  <a:lnTo>
                    <a:pt x="973" y="674"/>
                  </a:lnTo>
                  <a:lnTo>
                    <a:pt x="973" y="672"/>
                  </a:lnTo>
                  <a:lnTo>
                    <a:pt x="991" y="665"/>
                  </a:lnTo>
                  <a:lnTo>
                    <a:pt x="991" y="662"/>
                  </a:lnTo>
                  <a:lnTo>
                    <a:pt x="994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4" y="651"/>
                  </a:lnTo>
                  <a:lnTo>
                    <a:pt x="994" y="643"/>
                  </a:lnTo>
                  <a:lnTo>
                    <a:pt x="994" y="643"/>
                  </a:lnTo>
                  <a:lnTo>
                    <a:pt x="994" y="641"/>
                  </a:lnTo>
                  <a:lnTo>
                    <a:pt x="991" y="641"/>
                  </a:lnTo>
                  <a:lnTo>
                    <a:pt x="991" y="641"/>
                  </a:lnTo>
                  <a:lnTo>
                    <a:pt x="991" y="639"/>
                  </a:lnTo>
                  <a:lnTo>
                    <a:pt x="989" y="632"/>
                  </a:lnTo>
                  <a:lnTo>
                    <a:pt x="984" y="617"/>
                  </a:lnTo>
                  <a:lnTo>
                    <a:pt x="984" y="615"/>
                  </a:lnTo>
                  <a:lnTo>
                    <a:pt x="984" y="615"/>
                  </a:lnTo>
                  <a:lnTo>
                    <a:pt x="987" y="613"/>
                  </a:lnTo>
                  <a:lnTo>
                    <a:pt x="987" y="608"/>
                  </a:lnTo>
                  <a:lnTo>
                    <a:pt x="987" y="608"/>
                  </a:lnTo>
                  <a:lnTo>
                    <a:pt x="989" y="606"/>
                  </a:lnTo>
                  <a:lnTo>
                    <a:pt x="989" y="603"/>
                  </a:lnTo>
                  <a:lnTo>
                    <a:pt x="989" y="603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599"/>
                  </a:lnTo>
                  <a:lnTo>
                    <a:pt x="991" y="599"/>
                  </a:lnTo>
                  <a:lnTo>
                    <a:pt x="991" y="596"/>
                  </a:lnTo>
                  <a:lnTo>
                    <a:pt x="996" y="584"/>
                  </a:lnTo>
                  <a:lnTo>
                    <a:pt x="996" y="584"/>
                  </a:lnTo>
                  <a:lnTo>
                    <a:pt x="996" y="582"/>
                  </a:lnTo>
                  <a:lnTo>
                    <a:pt x="989" y="561"/>
                  </a:lnTo>
                  <a:lnTo>
                    <a:pt x="987" y="558"/>
                  </a:lnTo>
                  <a:lnTo>
                    <a:pt x="991" y="537"/>
                  </a:lnTo>
                  <a:lnTo>
                    <a:pt x="991" y="528"/>
                  </a:lnTo>
                  <a:lnTo>
                    <a:pt x="991" y="516"/>
                  </a:lnTo>
                  <a:lnTo>
                    <a:pt x="991" y="506"/>
                  </a:lnTo>
                  <a:lnTo>
                    <a:pt x="987" y="492"/>
                  </a:lnTo>
                  <a:lnTo>
                    <a:pt x="982" y="475"/>
                  </a:lnTo>
                  <a:lnTo>
                    <a:pt x="975" y="464"/>
                  </a:lnTo>
                  <a:lnTo>
                    <a:pt x="968" y="454"/>
                  </a:lnTo>
                  <a:lnTo>
                    <a:pt x="965" y="452"/>
                  </a:lnTo>
                  <a:lnTo>
                    <a:pt x="963" y="447"/>
                  </a:lnTo>
                  <a:lnTo>
                    <a:pt x="961" y="445"/>
                  </a:lnTo>
                  <a:lnTo>
                    <a:pt x="975" y="438"/>
                  </a:lnTo>
                  <a:lnTo>
                    <a:pt x="973" y="430"/>
                  </a:lnTo>
                  <a:lnTo>
                    <a:pt x="970" y="426"/>
                  </a:lnTo>
                  <a:lnTo>
                    <a:pt x="970" y="419"/>
                  </a:lnTo>
                  <a:lnTo>
                    <a:pt x="968" y="412"/>
                  </a:lnTo>
                  <a:lnTo>
                    <a:pt x="965" y="404"/>
                  </a:lnTo>
                  <a:lnTo>
                    <a:pt x="965" y="397"/>
                  </a:lnTo>
                  <a:lnTo>
                    <a:pt x="963" y="390"/>
                  </a:lnTo>
                  <a:lnTo>
                    <a:pt x="961" y="383"/>
                  </a:lnTo>
                  <a:lnTo>
                    <a:pt x="961" y="376"/>
                  </a:lnTo>
                  <a:lnTo>
                    <a:pt x="958" y="371"/>
                  </a:lnTo>
                  <a:lnTo>
                    <a:pt x="958" y="364"/>
                  </a:lnTo>
                  <a:lnTo>
                    <a:pt x="956" y="357"/>
                  </a:lnTo>
                  <a:lnTo>
                    <a:pt x="954" y="350"/>
                  </a:lnTo>
                  <a:lnTo>
                    <a:pt x="954" y="343"/>
                  </a:lnTo>
                  <a:lnTo>
                    <a:pt x="951" y="336"/>
                  </a:lnTo>
                  <a:lnTo>
                    <a:pt x="949" y="329"/>
                  </a:lnTo>
                  <a:lnTo>
                    <a:pt x="949" y="329"/>
                  </a:lnTo>
                  <a:lnTo>
                    <a:pt x="949" y="324"/>
                  </a:lnTo>
                  <a:lnTo>
                    <a:pt x="949" y="322"/>
                  </a:lnTo>
                  <a:lnTo>
                    <a:pt x="947" y="322"/>
                  </a:lnTo>
                  <a:lnTo>
                    <a:pt x="937" y="315"/>
                  </a:lnTo>
                  <a:lnTo>
                    <a:pt x="928" y="307"/>
                  </a:lnTo>
                  <a:lnTo>
                    <a:pt x="918" y="300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09" y="286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2" y="267"/>
                  </a:lnTo>
                  <a:lnTo>
                    <a:pt x="897" y="260"/>
                  </a:lnTo>
                  <a:lnTo>
                    <a:pt x="897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2" y="258"/>
                  </a:lnTo>
                  <a:lnTo>
                    <a:pt x="892" y="258"/>
                  </a:lnTo>
                  <a:lnTo>
                    <a:pt x="885" y="253"/>
                  </a:lnTo>
                  <a:lnTo>
                    <a:pt x="885" y="253"/>
                  </a:lnTo>
                  <a:lnTo>
                    <a:pt x="880" y="253"/>
                  </a:lnTo>
                  <a:lnTo>
                    <a:pt x="880" y="253"/>
                  </a:lnTo>
                  <a:lnTo>
                    <a:pt x="878" y="251"/>
                  </a:lnTo>
                  <a:lnTo>
                    <a:pt x="878" y="248"/>
                  </a:lnTo>
                  <a:lnTo>
                    <a:pt x="878" y="239"/>
                  </a:lnTo>
                  <a:lnTo>
                    <a:pt x="878" y="239"/>
                  </a:lnTo>
                  <a:lnTo>
                    <a:pt x="876" y="236"/>
                  </a:lnTo>
                  <a:lnTo>
                    <a:pt x="873" y="229"/>
                  </a:lnTo>
                  <a:lnTo>
                    <a:pt x="868" y="222"/>
                  </a:lnTo>
                  <a:lnTo>
                    <a:pt x="868" y="222"/>
                  </a:lnTo>
                  <a:lnTo>
                    <a:pt x="868" y="217"/>
                  </a:lnTo>
                  <a:lnTo>
                    <a:pt x="866" y="215"/>
                  </a:lnTo>
                  <a:lnTo>
                    <a:pt x="866" y="215"/>
                  </a:lnTo>
                  <a:lnTo>
                    <a:pt x="866" y="210"/>
                  </a:lnTo>
                  <a:lnTo>
                    <a:pt x="864" y="208"/>
                  </a:lnTo>
                  <a:lnTo>
                    <a:pt x="866" y="201"/>
                  </a:lnTo>
                  <a:lnTo>
                    <a:pt x="866" y="196"/>
                  </a:lnTo>
                  <a:lnTo>
                    <a:pt x="866" y="196"/>
                  </a:lnTo>
                  <a:lnTo>
                    <a:pt x="868" y="194"/>
                  </a:lnTo>
                  <a:lnTo>
                    <a:pt x="871" y="191"/>
                  </a:lnTo>
                  <a:lnTo>
                    <a:pt x="871" y="189"/>
                  </a:lnTo>
                  <a:lnTo>
                    <a:pt x="873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80" y="187"/>
                  </a:lnTo>
                  <a:lnTo>
                    <a:pt x="880" y="187"/>
                  </a:lnTo>
                  <a:lnTo>
                    <a:pt x="880" y="184"/>
                  </a:lnTo>
                  <a:lnTo>
                    <a:pt x="883" y="177"/>
                  </a:lnTo>
                  <a:lnTo>
                    <a:pt x="883" y="175"/>
                  </a:lnTo>
                  <a:lnTo>
                    <a:pt x="885" y="173"/>
                  </a:lnTo>
                  <a:lnTo>
                    <a:pt x="890" y="170"/>
                  </a:lnTo>
                  <a:lnTo>
                    <a:pt x="892" y="170"/>
                  </a:lnTo>
                  <a:lnTo>
                    <a:pt x="897" y="168"/>
                  </a:lnTo>
                  <a:lnTo>
                    <a:pt x="899" y="168"/>
                  </a:lnTo>
                  <a:lnTo>
                    <a:pt x="899" y="165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4" y="161"/>
                  </a:lnTo>
                  <a:lnTo>
                    <a:pt x="904" y="161"/>
                  </a:lnTo>
                  <a:lnTo>
                    <a:pt x="906" y="161"/>
                  </a:lnTo>
                  <a:lnTo>
                    <a:pt x="904" y="158"/>
                  </a:lnTo>
                  <a:lnTo>
                    <a:pt x="904" y="156"/>
                  </a:lnTo>
                  <a:lnTo>
                    <a:pt x="904" y="156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1"/>
                  </a:lnTo>
                  <a:lnTo>
                    <a:pt x="906" y="146"/>
                  </a:lnTo>
                  <a:lnTo>
                    <a:pt x="906" y="144"/>
                  </a:lnTo>
                  <a:lnTo>
                    <a:pt x="906" y="142"/>
                  </a:lnTo>
                  <a:lnTo>
                    <a:pt x="909" y="137"/>
                  </a:lnTo>
                  <a:lnTo>
                    <a:pt x="909" y="132"/>
                  </a:lnTo>
                  <a:lnTo>
                    <a:pt x="909" y="130"/>
                  </a:lnTo>
                  <a:lnTo>
                    <a:pt x="911" y="128"/>
                  </a:lnTo>
                  <a:lnTo>
                    <a:pt x="916" y="123"/>
                  </a:lnTo>
                  <a:lnTo>
                    <a:pt x="916" y="120"/>
                  </a:lnTo>
                  <a:lnTo>
                    <a:pt x="913" y="120"/>
                  </a:lnTo>
                  <a:lnTo>
                    <a:pt x="911" y="118"/>
                  </a:lnTo>
                  <a:lnTo>
                    <a:pt x="909" y="118"/>
                  </a:lnTo>
                  <a:lnTo>
                    <a:pt x="909" y="116"/>
                  </a:lnTo>
                  <a:lnTo>
                    <a:pt x="909" y="113"/>
                  </a:lnTo>
                  <a:lnTo>
                    <a:pt x="909" y="111"/>
                  </a:lnTo>
                  <a:lnTo>
                    <a:pt x="909" y="109"/>
                  </a:lnTo>
                  <a:lnTo>
                    <a:pt x="911" y="104"/>
                  </a:lnTo>
                  <a:lnTo>
                    <a:pt x="911" y="102"/>
                  </a:lnTo>
                  <a:lnTo>
                    <a:pt x="911" y="97"/>
                  </a:lnTo>
                  <a:lnTo>
                    <a:pt x="911" y="94"/>
                  </a:lnTo>
                  <a:lnTo>
                    <a:pt x="909" y="92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6" y="83"/>
                  </a:lnTo>
                  <a:lnTo>
                    <a:pt x="906" y="78"/>
                  </a:lnTo>
                  <a:lnTo>
                    <a:pt x="906" y="73"/>
                  </a:lnTo>
                  <a:lnTo>
                    <a:pt x="906" y="73"/>
                  </a:lnTo>
                  <a:lnTo>
                    <a:pt x="906" y="68"/>
                  </a:lnTo>
                  <a:lnTo>
                    <a:pt x="909" y="64"/>
                  </a:lnTo>
                  <a:lnTo>
                    <a:pt x="909" y="64"/>
                  </a:lnTo>
                  <a:lnTo>
                    <a:pt x="909" y="61"/>
                  </a:lnTo>
                  <a:lnTo>
                    <a:pt x="909" y="61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09" y="54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5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09" y="40"/>
                  </a:lnTo>
                  <a:lnTo>
                    <a:pt x="909" y="40"/>
                  </a:lnTo>
                  <a:lnTo>
                    <a:pt x="904" y="40"/>
                  </a:lnTo>
                  <a:lnTo>
                    <a:pt x="902" y="40"/>
                  </a:lnTo>
                  <a:lnTo>
                    <a:pt x="902" y="40"/>
                  </a:lnTo>
                  <a:lnTo>
                    <a:pt x="902" y="38"/>
                  </a:lnTo>
                  <a:lnTo>
                    <a:pt x="904" y="35"/>
                  </a:lnTo>
                  <a:lnTo>
                    <a:pt x="904" y="35"/>
                  </a:lnTo>
                  <a:lnTo>
                    <a:pt x="909" y="33"/>
                  </a:lnTo>
                  <a:lnTo>
                    <a:pt x="913" y="28"/>
                  </a:lnTo>
                  <a:lnTo>
                    <a:pt x="916" y="28"/>
                  </a:lnTo>
                  <a:lnTo>
                    <a:pt x="916" y="26"/>
                  </a:lnTo>
                  <a:lnTo>
                    <a:pt x="918" y="23"/>
                  </a:lnTo>
                  <a:lnTo>
                    <a:pt x="916" y="21"/>
                  </a:lnTo>
                  <a:lnTo>
                    <a:pt x="913" y="21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8" y="19"/>
                  </a:lnTo>
                  <a:lnTo>
                    <a:pt x="921" y="19"/>
                  </a:lnTo>
                  <a:lnTo>
                    <a:pt x="923" y="19"/>
                  </a:lnTo>
                  <a:lnTo>
                    <a:pt x="925" y="16"/>
                  </a:lnTo>
                  <a:lnTo>
                    <a:pt x="928" y="16"/>
                  </a:lnTo>
                  <a:lnTo>
                    <a:pt x="928" y="16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9"/>
                  </a:lnTo>
                  <a:lnTo>
                    <a:pt x="925" y="9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6" y="12"/>
                  </a:lnTo>
                  <a:lnTo>
                    <a:pt x="916" y="12"/>
                  </a:lnTo>
                  <a:lnTo>
                    <a:pt x="913" y="12"/>
                  </a:lnTo>
                  <a:lnTo>
                    <a:pt x="913" y="9"/>
                  </a:lnTo>
                  <a:lnTo>
                    <a:pt x="913" y="12"/>
                  </a:lnTo>
                  <a:lnTo>
                    <a:pt x="911" y="9"/>
                  </a:lnTo>
                  <a:lnTo>
                    <a:pt x="911" y="9"/>
                  </a:lnTo>
                  <a:lnTo>
                    <a:pt x="909" y="9"/>
                  </a:lnTo>
                  <a:lnTo>
                    <a:pt x="906" y="9"/>
                  </a:lnTo>
                  <a:lnTo>
                    <a:pt x="906" y="9"/>
                  </a:lnTo>
                  <a:lnTo>
                    <a:pt x="906" y="7"/>
                  </a:lnTo>
                  <a:lnTo>
                    <a:pt x="897" y="12"/>
                  </a:lnTo>
                  <a:lnTo>
                    <a:pt x="897" y="12"/>
                  </a:lnTo>
                  <a:lnTo>
                    <a:pt x="894" y="14"/>
                  </a:lnTo>
                  <a:lnTo>
                    <a:pt x="887" y="14"/>
                  </a:lnTo>
                  <a:lnTo>
                    <a:pt x="885" y="14"/>
                  </a:lnTo>
                  <a:lnTo>
                    <a:pt x="883" y="14"/>
                  </a:lnTo>
                  <a:lnTo>
                    <a:pt x="880" y="12"/>
                  </a:lnTo>
                  <a:lnTo>
                    <a:pt x="880" y="12"/>
                  </a:lnTo>
                  <a:lnTo>
                    <a:pt x="883" y="12"/>
                  </a:lnTo>
                  <a:lnTo>
                    <a:pt x="880" y="9"/>
                  </a:lnTo>
                  <a:lnTo>
                    <a:pt x="880" y="9"/>
                  </a:lnTo>
                  <a:lnTo>
                    <a:pt x="883" y="7"/>
                  </a:lnTo>
                  <a:lnTo>
                    <a:pt x="883" y="4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78" y="7"/>
                  </a:lnTo>
                  <a:lnTo>
                    <a:pt x="878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1" y="7"/>
                  </a:lnTo>
                  <a:lnTo>
                    <a:pt x="868" y="4"/>
                  </a:lnTo>
                  <a:lnTo>
                    <a:pt x="868" y="2"/>
                  </a:lnTo>
                  <a:lnTo>
                    <a:pt x="866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2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0" y="9"/>
                  </a:lnTo>
                  <a:lnTo>
                    <a:pt x="847" y="9"/>
                  </a:lnTo>
                  <a:lnTo>
                    <a:pt x="847" y="12"/>
                  </a:lnTo>
                  <a:lnTo>
                    <a:pt x="847" y="12"/>
                  </a:lnTo>
                  <a:lnTo>
                    <a:pt x="845" y="9"/>
                  </a:lnTo>
                  <a:lnTo>
                    <a:pt x="845" y="9"/>
                  </a:lnTo>
                  <a:lnTo>
                    <a:pt x="842" y="12"/>
                  </a:lnTo>
                  <a:lnTo>
                    <a:pt x="838" y="12"/>
                  </a:lnTo>
                  <a:lnTo>
                    <a:pt x="835" y="12"/>
                  </a:lnTo>
                  <a:lnTo>
                    <a:pt x="835" y="12"/>
                  </a:lnTo>
                  <a:lnTo>
                    <a:pt x="833" y="12"/>
                  </a:lnTo>
                  <a:lnTo>
                    <a:pt x="833" y="12"/>
                  </a:lnTo>
                  <a:lnTo>
                    <a:pt x="833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21" y="7"/>
                  </a:lnTo>
                  <a:lnTo>
                    <a:pt x="821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6" y="7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2" y="0"/>
                  </a:lnTo>
                  <a:lnTo>
                    <a:pt x="812" y="0"/>
                  </a:lnTo>
                  <a:lnTo>
                    <a:pt x="807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2" y="2"/>
                  </a:lnTo>
                  <a:lnTo>
                    <a:pt x="802" y="2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7"/>
                  </a:lnTo>
                  <a:lnTo>
                    <a:pt x="800" y="7"/>
                  </a:lnTo>
                  <a:lnTo>
                    <a:pt x="800" y="9"/>
                  </a:lnTo>
                  <a:lnTo>
                    <a:pt x="797" y="9"/>
                  </a:lnTo>
                  <a:lnTo>
                    <a:pt x="797" y="12"/>
                  </a:lnTo>
                  <a:lnTo>
                    <a:pt x="788" y="14"/>
                  </a:lnTo>
                  <a:lnTo>
                    <a:pt x="779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21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762" y="23"/>
                  </a:lnTo>
                  <a:lnTo>
                    <a:pt x="760" y="26"/>
                  </a:lnTo>
                  <a:lnTo>
                    <a:pt x="760" y="26"/>
                  </a:lnTo>
                  <a:lnTo>
                    <a:pt x="757" y="26"/>
                  </a:lnTo>
                  <a:lnTo>
                    <a:pt x="757" y="28"/>
                  </a:lnTo>
                  <a:lnTo>
                    <a:pt x="757" y="28"/>
                  </a:lnTo>
                  <a:lnTo>
                    <a:pt x="755" y="28"/>
                  </a:lnTo>
                  <a:lnTo>
                    <a:pt x="755" y="28"/>
                  </a:lnTo>
                  <a:lnTo>
                    <a:pt x="753" y="28"/>
                  </a:lnTo>
                  <a:lnTo>
                    <a:pt x="748" y="28"/>
                  </a:lnTo>
                  <a:lnTo>
                    <a:pt x="748" y="28"/>
                  </a:lnTo>
                  <a:lnTo>
                    <a:pt x="745" y="28"/>
                  </a:lnTo>
                  <a:lnTo>
                    <a:pt x="738" y="26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8" y="19"/>
                  </a:lnTo>
                  <a:lnTo>
                    <a:pt x="736" y="19"/>
                  </a:lnTo>
                  <a:lnTo>
                    <a:pt x="736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29" y="16"/>
                  </a:lnTo>
                  <a:lnTo>
                    <a:pt x="722" y="12"/>
                  </a:lnTo>
                  <a:lnTo>
                    <a:pt x="719" y="12"/>
                  </a:lnTo>
                  <a:lnTo>
                    <a:pt x="717" y="12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8" y="14"/>
                  </a:lnTo>
                  <a:lnTo>
                    <a:pt x="708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3" y="12"/>
                  </a:lnTo>
                  <a:lnTo>
                    <a:pt x="693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684" y="14"/>
                  </a:lnTo>
                  <a:lnTo>
                    <a:pt x="684" y="12"/>
                  </a:lnTo>
                  <a:lnTo>
                    <a:pt x="682" y="12"/>
                  </a:lnTo>
                  <a:lnTo>
                    <a:pt x="682" y="12"/>
                  </a:lnTo>
                  <a:lnTo>
                    <a:pt x="679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2" y="12"/>
                  </a:lnTo>
                  <a:lnTo>
                    <a:pt x="670" y="12"/>
                  </a:lnTo>
                  <a:lnTo>
                    <a:pt x="665" y="12"/>
                  </a:lnTo>
                  <a:lnTo>
                    <a:pt x="663" y="14"/>
                  </a:lnTo>
                  <a:lnTo>
                    <a:pt x="660" y="16"/>
                  </a:lnTo>
                  <a:lnTo>
                    <a:pt x="658" y="19"/>
                  </a:lnTo>
                  <a:lnTo>
                    <a:pt x="658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51" y="21"/>
                  </a:lnTo>
                  <a:lnTo>
                    <a:pt x="644" y="19"/>
                  </a:lnTo>
                  <a:lnTo>
                    <a:pt x="641" y="19"/>
                  </a:lnTo>
                  <a:lnTo>
                    <a:pt x="639" y="19"/>
                  </a:lnTo>
                  <a:lnTo>
                    <a:pt x="637" y="19"/>
                  </a:lnTo>
                  <a:lnTo>
                    <a:pt x="637" y="19"/>
                  </a:lnTo>
                  <a:lnTo>
                    <a:pt x="637" y="21"/>
                  </a:lnTo>
                  <a:lnTo>
                    <a:pt x="637" y="21"/>
                  </a:lnTo>
                  <a:lnTo>
                    <a:pt x="634" y="21"/>
                  </a:lnTo>
                  <a:lnTo>
                    <a:pt x="634" y="21"/>
                  </a:lnTo>
                  <a:lnTo>
                    <a:pt x="632" y="23"/>
                  </a:lnTo>
                  <a:lnTo>
                    <a:pt x="632" y="21"/>
                  </a:lnTo>
                  <a:lnTo>
                    <a:pt x="629" y="21"/>
                  </a:lnTo>
                  <a:lnTo>
                    <a:pt x="627" y="19"/>
                  </a:lnTo>
                  <a:lnTo>
                    <a:pt x="627" y="19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2" y="19"/>
                  </a:lnTo>
                  <a:lnTo>
                    <a:pt x="618" y="21"/>
                  </a:lnTo>
                  <a:lnTo>
                    <a:pt x="618" y="21"/>
                  </a:lnTo>
                  <a:lnTo>
                    <a:pt x="618" y="23"/>
                  </a:lnTo>
                  <a:lnTo>
                    <a:pt x="615" y="23"/>
                  </a:lnTo>
                  <a:lnTo>
                    <a:pt x="615" y="26"/>
                  </a:lnTo>
                  <a:lnTo>
                    <a:pt x="611" y="28"/>
                  </a:lnTo>
                  <a:lnTo>
                    <a:pt x="606" y="31"/>
                  </a:lnTo>
                  <a:lnTo>
                    <a:pt x="603" y="33"/>
                  </a:lnTo>
                  <a:lnTo>
                    <a:pt x="596" y="33"/>
                  </a:lnTo>
                  <a:lnTo>
                    <a:pt x="596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2" y="31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31"/>
                  </a:lnTo>
                  <a:lnTo>
                    <a:pt x="575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3"/>
                  </a:lnTo>
                  <a:lnTo>
                    <a:pt x="563" y="33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47" y="35"/>
                  </a:lnTo>
                  <a:lnTo>
                    <a:pt x="544" y="35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0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5" y="38"/>
                  </a:lnTo>
                  <a:lnTo>
                    <a:pt x="532" y="38"/>
                  </a:lnTo>
                  <a:lnTo>
                    <a:pt x="532" y="38"/>
                  </a:lnTo>
                  <a:lnTo>
                    <a:pt x="530" y="38"/>
                  </a:lnTo>
                  <a:lnTo>
                    <a:pt x="528" y="38"/>
                  </a:lnTo>
                  <a:lnTo>
                    <a:pt x="525" y="38"/>
                  </a:lnTo>
                  <a:lnTo>
                    <a:pt x="525" y="40"/>
                  </a:lnTo>
                  <a:lnTo>
                    <a:pt x="521" y="40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4" y="42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1" y="45"/>
                  </a:lnTo>
                  <a:lnTo>
                    <a:pt x="511" y="47"/>
                  </a:lnTo>
                  <a:lnTo>
                    <a:pt x="509" y="47"/>
                  </a:lnTo>
                  <a:lnTo>
                    <a:pt x="506" y="49"/>
                  </a:lnTo>
                  <a:lnTo>
                    <a:pt x="504" y="49"/>
                  </a:lnTo>
                  <a:lnTo>
                    <a:pt x="504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7" y="52"/>
                  </a:lnTo>
                  <a:lnTo>
                    <a:pt x="497" y="52"/>
                  </a:lnTo>
                  <a:lnTo>
                    <a:pt x="495" y="52"/>
                  </a:lnTo>
                  <a:lnTo>
                    <a:pt x="490" y="54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76" y="64"/>
                  </a:lnTo>
                  <a:lnTo>
                    <a:pt x="476" y="64"/>
                  </a:lnTo>
                  <a:lnTo>
                    <a:pt x="473" y="66"/>
                  </a:lnTo>
                  <a:lnTo>
                    <a:pt x="473" y="68"/>
                  </a:lnTo>
                  <a:lnTo>
                    <a:pt x="473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71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6" y="80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1" y="85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57" y="85"/>
                  </a:lnTo>
                  <a:lnTo>
                    <a:pt x="454" y="85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3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47" y="80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5" y="78"/>
                  </a:lnTo>
                  <a:lnTo>
                    <a:pt x="443" y="78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38" y="85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3" y="87"/>
                  </a:lnTo>
                  <a:lnTo>
                    <a:pt x="433" y="90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19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2"/>
                  </a:lnTo>
                  <a:lnTo>
                    <a:pt x="412" y="92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09" y="94"/>
                  </a:lnTo>
                  <a:lnTo>
                    <a:pt x="407" y="94"/>
                  </a:lnTo>
                  <a:lnTo>
                    <a:pt x="405" y="97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8" y="106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3" y="113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0" y="116"/>
                  </a:lnTo>
                  <a:lnTo>
                    <a:pt x="386" y="118"/>
                  </a:lnTo>
                  <a:lnTo>
                    <a:pt x="383" y="118"/>
                  </a:lnTo>
                  <a:lnTo>
                    <a:pt x="379" y="123"/>
                  </a:lnTo>
                  <a:lnTo>
                    <a:pt x="376" y="125"/>
                  </a:lnTo>
                  <a:lnTo>
                    <a:pt x="376" y="125"/>
                  </a:lnTo>
                  <a:lnTo>
                    <a:pt x="374" y="125"/>
                  </a:lnTo>
                  <a:lnTo>
                    <a:pt x="372" y="128"/>
                  </a:lnTo>
                  <a:lnTo>
                    <a:pt x="372" y="128"/>
                  </a:lnTo>
                  <a:lnTo>
                    <a:pt x="369" y="128"/>
                  </a:lnTo>
                  <a:lnTo>
                    <a:pt x="369" y="128"/>
                  </a:lnTo>
                  <a:lnTo>
                    <a:pt x="367" y="128"/>
                  </a:lnTo>
                  <a:lnTo>
                    <a:pt x="367" y="130"/>
                  </a:lnTo>
                  <a:lnTo>
                    <a:pt x="362" y="130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55" y="132"/>
                  </a:lnTo>
                  <a:lnTo>
                    <a:pt x="353" y="132"/>
                  </a:lnTo>
                  <a:lnTo>
                    <a:pt x="353" y="130"/>
                  </a:lnTo>
                  <a:lnTo>
                    <a:pt x="350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6" y="130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8" y="137"/>
                  </a:lnTo>
                  <a:lnTo>
                    <a:pt x="350" y="137"/>
                  </a:lnTo>
                  <a:lnTo>
                    <a:pt x="350" y="139"/>
                  </a:lnTo>
                  <a:lnTo>
                    <a:pt x="353" y="139"/>
                  </a:lnTo>
                  <a:lnTo>
                    <a:pt x="355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4"/>
                  </a:lnTo>
                  <a:lnTo>
                    <a:pt x="360" y="146"/>
                  </a:lnTo>
                  <a:lnTo>
                    <a:pt x="362" y="146"/>
                  </a:lnTo>
                  <a:lnTo>
                    <a:pt x="364" y="149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8"/>
                  </a:lnTo>
                  <a:lnTo>
                    <a:pt x="364" y="161"/>
                  </a:lnTo>
                  <a:lnTo>
                    <a:pt x="364" y="163"/>
                  </a:lnTo>
                  <a:lnTo>
                    <a:pt x="372" y="170"/>
                  </a:lnTo>
                  <a:lnTo>
                    <a:pt x="374" y="170"/>
                  </a:lnTo>
                  <a:lnTo>
                    <a:pt x="374" y="170"/>
                  </a:lnTo>
                  <a:lnTo>
                    <a:pt x="369" y="177"/>
                  </a:lnTo>
                  <a:lnTo>
                    <a:pt x="369" y="180"/>
                  </a:lnTo>
                  <a:lnTo>
                    <a:pt x="372" y="182"/>
                  </a:lnTo>
                  <a:lnTo>
                    <a:pt x="376" y="194"/>
                  </a:lnTo>
                  <a:lnTo>
                    <a:pt x="376" y="196"/>
                  </a:lnTo>
                  <a:lnTo>
                    <a:pt x="376" y="196"/>
                  </a:lnTo>
                  <a:lnTo>
                    <a:pt x="376" y="199"/>
                  </a:lnTo>
                  <a:lnTo>
                    <a:pt x="374" y="208"/>
                  </a:lnTo>
                  <a:lnTo>
                    <a:pt x="374" y="210"/>
                  </a:lnTo>
                  <a:lnTo>
                    <a:pt x="374" y="215"/>
                  </a:lnTo>
                  <a:lnTo>
                    <a:pt x="374" y="215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4" y="222"/>
                  </a:lnTo>
                  <a:lnTo>
                    <a:pt x="376" y="222"/>
                  </a:lnTo>
                  <a:lnTo>
                    <a:pt x="376" y="225"/>
                  </a:lnTo>
                  <a:lnTo>
                    <a:pt x="379" y="229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6" y="234"/>
                  </a:lnTo>
                  <a:lnTo>
                    <a:pt x="376" y="239"/>
                  </a:lnTo>
                  <a:lnTo>
                    <a:pt x="376" y="241"/>
                  </a:lnTo>
                  <a:lnTo>
                    <a:pt x="374" y="241"/>
                  </a:lnTo>
                  <a:lnTo>
                    <a:pt x="374" y="248"/>
                  </a:lnTo>
                  <a:lnTo>
                    <a:pt x="376" y="251"/>
                  </a:lnTo>
                  <a:lnTo>
                    <a:pt x="379" y="253"/>
                  </a:lnTo>
                  <a:lnTo>
                    <a:pt x="379" y="255"/>
                  </a:lnTo>
                  <a:lnTo>
                    <a:pt x="379" y="255"/>
                  </a:lnTo>
                  <a:lnTo>
                    <a:pt x="381" y="258"/>
                  </a:lnTo>
                  <a:lnTo>
                    <a:pt x="383" y="260"/>
                  </a:lnTo>
                  <a:lnTo>
                    <a:pt x="383" y="260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6" y="265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1" y="270"/>
                  </a:lnTo>
                  <a:lnTo>
                    <a:pt x="388" y="281"/>
                  </a:lnTo>
                  <a:lnTo>
                    <a:pt x="390" y="284"/>
                  </a:lnTo>
                  <a:lnTo>
                    <a:pt x="393" y="284"/>
                  </a:lnTo>
                  <a:lnTo>
                    <a:pt x="409" y="296"/>
                  </a:lnTo>
                  <a:lnTo>
                    <a:pt x="409" y="298"/>
                  </a:lnTo>
                  <a:lnTo>
                    <a:pt x="407" y="300"/>
                  </a:lnTo>
                  <a:lnTo>
                    <a:pt x="405" y="303"/>
                  </a:lnTo>
                  <a:lnTo>
                    <a:pt x="402" y="303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00" y="305"/>
                  </a:lnTo>
                  <a:lnTo>
                    <a:pt x="398" y="305"/>
                  </a:lnTo>
                  <a:lnTo>
                    <a:pt x="398" y="307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7"/>
                  </a:lnTo>
                  <a:lnTo>
                    <a:pt x="400" y="317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2" y="319"/>
                  </a:lnTo>
                  <a:lnTo>
                    <a:pt x="400" y="322"/>
                  </a:lnTo>
                  <a:lnTo>
                    <a:pt x="398" y="324"/>
                  </a:lnTo>
                  <a:lnTo>
                    <a:pt x="395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0" y="322"/>
                  </a:lnTo>
                  <a:lnTo>
                    <a:pt x="388" y="322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76" y="322"/>
                  </a:lnTo>
                  <a:lnTo>
                    <a:pt x="372" y="322"/>
                  </a:lnTo>
                  <a:lnTo>
                    <a:pt x="367" y="322"/>
                  </a:lnTo>
                  <a:lnTo>
                    <a:pt x="362" y="322"/>
                  </a:lnTo>
                  <a:lnTo>
                    <a:pt x="357" y="322"/>
                  </a:lnTo>
                  <a:lnTo>
                    <a:pt x="353" y="322"/>
                  </a:lnTo>
                  <a:lnTo>
                    <a:pt x="350" y="322"/>
                  </a:lnTo>
                  <a:lnTo>
                    <a:pt x="346" y="322"/>
                  </a:lnTo>
                  <a:lnTo>
                    <a:pt x="341" y="322"/>
                  </a:lnTo>
                  <a:lnTo>
                    <a:pt x="338" y="319"/>
                  </a:lnTo>
                  <a:lnTo>
                    <a:pt x="331" y="319"/>
                  </a:lnTo>
                  <a:lnTo>
                    <a:pt x="322" y="322"/>
                  </a:lnTo>
                  <a:lnTo>
                    <a:pt x="310" y="324"/>
                  </a:lnTo>
                  <a:lnTo>
                    <a:pt x="308" y="326"/>
                  </a:lnTo>
                  <a:lnTo>
                    <a:pt x="312" y="336"/>
                  </a:lnTo>
                  <a:lnTo>
                    <a:pt x="315" y="341"/>
                  </a:lnTo>
                  <a:lnTo>
                    <a:pt x="305" y="343"/>
                  </a:lnTo>
                  <a:lnTo>
                    <a:pt x="293" y="345"/>
                  </a:lnTo>
                  <a:lnTo>
                    <a:pt x="277" y="348"/>
                  </a:lnTo>
                  <a:lnTo>
                    <a:pt x="275" y="350"/>
                  </a:lnTo>
                  <a:lnTo>
                    <a:pt x="272" y="348"/>
                  </a:lnTo>
                  <a:lnTo>
                    <a:pt x="270" y="350"/>
                  </a:lnTo>
                  <a:lnTo>
                    <a:pt x="267" y="367"/>
                  </a:lnTo>
                  <a:lnTo>
                    <a:pt x="265" y="367"/>
                  </a:lnTo>
                  <a:lnTo>
                    <a:pt x="263" y="369"/>
                  </a:lnTo>
                  <a:lnTo>
                    <a:pt x="260" y="369"/>
                  </a:lnTo>
                  <a:lnTo>
                    <a:pt x="260" y="371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8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3" y="381"/>
                  </a:lnTo>
                  <a:lnTo>
                    <a:pt x="263" y="381"/>
                  </a:lnTo>
                  <a:lnTo>
                    <a:pt x="265" y="378"/>
                  </a:lnTo>
                  <a:lnTo>
                    <a:pt x="265" y="381"/>
                  </a:lnTo>
                  <a:lnTo>
                    <a:pt x="265" y="381"/>
                  </a:lnTo>
                  <a:lnTo>
                    <a:pt x="267" y="383"/>
                  </a:lnTo>
                  <a:lnTo>
                    <a:pt x="267" y="383"/>
                  </a:lnTo>
                  <a:lnTo>
                    <a:pt x="270" y="386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5" y="393"/>
                  </a:lnTo>
                  <a:lnTo>
                    <a:pt x="272" y="397"/>
                  </a:lnTo>
                  <a:lnTo>
                    <a:pt x="270" y="400"/>
                  </a:lnTo>
                  <a:lnTo>
                    <a:pt x="270" y="404"/>
                  </a:lnTo>
                  <a:lnTo>
                    <a:pt x="270" y="409"/>
                  </a:lnTo>
                  <a:lnTo>
                    <a:pt x="260" y="414"/>
                  </a:lnTo>
                  <a:lnTo>
                    <a:pt x="251" y="416"/>
                  </a:lnTo>
                  <a:lnTo>
                    <a:pt x="244" y="416"/>
                  </a:lnTo>
                  <a:lnTo>
                    <a:pt x="237" y="419"/>
                  </a:lnTo>
                  <a:lnTo>
                    <a:pt x="232" y="421"/>
                  </a:lnTo>
                  <a:lnTo>
                    <a:pt x="225" y="428"/>
                  </a:lnTo>
                  <a:lnTo>
                    <a:pt x="218" y="435"/>
                  </a:lnTo>
                  <a:lnTo>
                    <a:pt x="211" y="438"/>
                  </a:lnTo>
                  <a:lnTo>
                    <a:pt x="204" y="442"/>
                  </a:lnTo>
                  <a:lnTo>
                    <a:pt x="199" y="445"/>
                  </a:lnTo>
                  <a:lnTo>
                    <a:pt x="194" y="449"/>
                  </a:lnTo>
                  <a:lnTo>
                    <a:pt x="187" y="454"/>
                  </a:lnTo>
                  <a:lnTo>
                    <a:pt x="182" y="459"/>
                  </a:lnTo>
                  <a:lnTo>
                    <a:pt x="180" y="466"/>
                  </a:lnTo>
                  <a:lnTo>
                    <a:pt x="175" y="475"/>
                  </a:lnTo>
                  <a:lnTo>
                    <a:pt x="168" y="483"/>
                  </a:lnTo>
                  <a:lnTo>
                    <a:pt x="163" y="483"/>
                  </a:lnTo>
                  <a:lnTo>
                    <a:pt x="159" y="483"/>
                  </a:lnTo>
                  <a:lnTo>
                    <a:pt x="156" y="475"/>
                  </a:lnTo>
                  <a:lnTo>
                    <a:pt x="152" y="478"/>
                  </a:lnTo>
                  <a:lnTo>
                    <a:pt x="144" y="478"/>
                  </a:lnTo>
                  <a:lnTo>
                    <a:pt x="130" y="478"/>
                  </a:lnTo>
                  <a:lnTo>
                    <a:pt x="123" y="480"/>
                  </a:lnTo>
                  <a:lnTo>
                    <a:pt x="114" y="480"/>
                  </a:lnTo>
                  <a:lnTo>
                    <a:pt x="107" y="483"/>
                  </a:lnTo>
                  <a:lnTo>
                    <a:pt x="102" y="487"/>
                  </a:lnTo>
                  <a:lnTo>
                    <a:pt x="92" y="483"/>
                  </a:lnTo>
                  <a:lnTo>
                    <a:pt x="88" y="483"/>
                  </a:lnTo>
                  <a:lnTo>
                    <a:pt x="83" y="483"/>
                  </a:lnTo>
                  <a:lnTo>
                    <a:pt x="76" y="485"/>
                  </a:lnTo>
                  <a:lnTo>
                    <a:pt x="71" y="490"/>
                  </a:lnTo>
                  <a:lnTo>
                    <a:pt x="66" y="490"/>
                  </a:lnTo>
                  <a:lnTo>
                    <a:pt x="64" y="490"/>
                  </a:lnTo>
                  <a:lnTo>
                    <a:pt x="64" y="490"/>
                  </a:lnTo>
                  <a:lnTo>
                    <a:pt x="62" y="490"/>
                  </a:lnTo>
                  <a:lnTo>
                    <a:pt x="59" y="490"/>
                  </a:lnTo>
                  <a:lnTo>
                    <a:pt x="57" y="490"/>
                  </a:lnTo>
                  <a:lnTo>
                    <a:pt x="57" y="490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0" y="497"/>
                  </a:lnTo>
                  <a:lnTo>
                    <a:pt x="45" y="499"/>
                  </a:lnTo>
                  <a:lnTo>
                    <a:pt x="40" y="504"/>
                  </a:lnTo>
                  <a:lnTo>
                    <a:pt x="36" y="509"/>
                  </a:lnTo>
                  <a:lnTo>
                    <a:pt x="33" y="509"/>
                  </a:lnTo>
                  <a:lnTo>
                    <a:pt x="28" y="511"/>
                  </a:lnTo>
                  <a:lnTo>
                    <a:pt x="24" y="513"/>
                  </a:lnTo>
                  <a:lnTo>
                    <a:pt x="21" y="518"/>
                  </a:lnTo>
                  <a:lnTo>
                    <a:pt x="19" y="518"/>
                  </a:lnTo>
                  <a:lnTo>
                    <a:pt x="17" y="518"/>
                  </a:lnTo>
                  <a:lnTo>
                    <a:pt x="17" y="520"/>
                  </a:lnTo>
                  <a:lnTo>
                    <a:pt x="14" y="523"/>
                  </a:lnTo>
                  <a:lnTo>
                    <a:pt x="14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2" y="530"/>
                  </a:lnTo>
                  <a:lnTo>
                    <a:pt x="2" y="532"/>
                  </a:lnTo>
                  <a:lnTo>
                    <a:pt x="0" y="532"/>
                  </a:lnTo>
                  <a:lnTo>
                    <a:pt x="0" y="535"/>
                  </a:lnTo>
                  <a:lnTo>
                    <a:pt x="0" y="617"/>
                  </a:lnTo>
                  <a:lnTo>
                    <a:pt x="12" y="625"/>
                  </a:lnTo>
                  <a:lnTo>
                    <a:pt x="21" y="632"/>
                  </a:lnTo>
                  <a:lnTo>
                    <a:pt x="33" y="639"/>
                  </a:lnTo>
                  <a:lnTo>
                    <a:pt x="43" y="646"/>
                  </a:lnTo>
                  <a:lnTo>
                    <a:pt x="55" y="653"/>
                  </a:lnTo>
                  <a:lnTo>
                    <a:pt x="64" y="658"/>
                  </a:lnTo>
                  <a:lnTo>
                    <a:pt x="76" y="665"/>
                  </a:lnTo>
                  <a:lnTo>
                    <a:pt x="85" y="672"/>
                  </a:lnTo>
                  <a:lnTo>
                    <a:pt x="97" y="679"/>
                  </a:lnTo>
                  <a:lnTo>
                    <a:pt x="107" y="686"/>
                  </a:lnTo>
                  <a:lnTo>
                    <a:pt x="116" y="693"/>
                  </a:lnTo>
                  <a:lnTo>
                    <a:pt x="128" y="700"/>
                  </a:lnTo>
                  <a:lnTo>
                    <a:pt x="137" y="705"/>
                  </a:lnTo>
                  <a:lnTo>
                    <a:pt x="144" y="712"/>
                  </a:lnTo>
                  <a:lnTo>
                    <a:pt x="154" y="717"/>
                  </a:lnTo>
                  <a:lnTo>
                    <a:pt x="163" y="722"/>
                  </a:lnTo>
                  <a:lnTo>
                    <a:pt x="163" y="724"/>
                  </a:lnTo>
                  <a:lnTo>
                    <a:pt x="170" y="729"/>
                  </a:lnTo>
                  <a:lnTo>
                    <a:pt x="180" y="733"/>
                  </a:lnTo>
                  <a:lnTo>
                    <a:pt x="189" y="741"/>
                  </a:lnTo>
                  <a:lnTo>
                    <a:pt x="199" y="748"/>
                  </a:lnTo>
                  <a:lnTo>
                    <a:pt x="206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11" y="755"/>
                  </a:lnTo>
                  <a:lnTo>
                    <a:pt x="215" y="759"/>
                  </a:lnTo>
                  <a:lnTo>
                    <a:pt x="220" y="762"/>
                  </a:lnTo>
                  <a:lnTo>
                    <a:pt x="222" y="764"/>
                  </a:lnTo>
                  <a:lnTo>
                    <a:pt x="230" y="769"/>
                  </a:lnTo>
                  <a:lnTo>
                    <a:pt x="234" y="771"/>
                  </a:lnTo>
                  <a:lnTo>
                    <a:pt x="239" y="774"/>
                  </a:lnTo>
                  <a:lnTo>
                    <a:pt x="241" y="778"/>
                  </a:lnTo>
                  <a:lnTo>
                    <a:pt x="246" y="781"/>
                  </a:lnTo>
                  <a:lnTo>
                    <a:pt x="251" y="783"/>
                  </a:lnTo>
                  <a:lnTo>
                    <a:pt x="256" y="785"/>
                  </a:lnTo>
                  <a:lnTo>
                    <a:pt x="260" y="790"/>
                  </a:lnTo>
                  <a:lnTo>
                    <a:pt x="263" y="793"/>
                  </a:lnTo>
                  <a:lnTo>
                    <a:pt x="267" y="795"/>
                  </a:lnTo>
                  <a:lnTo>
                    <a:pt x="272" y="800"/>
                  </a:lnTo>
                  <a:lnTo>
                    <a:pt x="277" y="802"/>
                  </a:lnTo>
                  <a:lnTo>
                    <a:pt x="282" y="804"/>
                  </a:lnTo>
                  <a:lnTo>
                    <a:pt x="284" y="807"/>
                  </a:lnTo>
                  <a:lnTo>
                    <a:pt x="289" y="812"/>
                  </a:lnTo>
                  <a:lnTo>
                    <a:pt x="293" y="814"/>
                  </a:lnTo>
                  <a:lnTo>
                    <a:pt x="298" y="816"/>
                  </a:lnTo>
                  <a:lnTo>
                    <a:pt x="303" y="821"/>
                  </a:lnTo>
                  <a:lnTo>
                    <a:pt x="308" y="823"/>
                  </a:lnTo>
                  <a:lnTo>
                    <a:pt x="312" y="826"/>
                  </a:lnTo>
                  <a:lnTo>
                    <a:pt x="317" y="830"/>
                  </a:lnTo>
                  <a:lnTo>
                    <a:pt x="322" y="833"/>
                  </a:lnTo>
                  <a:lnTo>
                    <a:pt x="324" y="838"/>
                  </a:lnTo>
                  <a:lnTo>
                    <a:pt x="329" y="840"/>
                  </a:lnTo>
                  <a:lnTo>
                    <a:pt x="334" y="842"/>
                  </a:lnTo>
                  <a:lnTo>
                    <a:pt x="338" y="847"/>
                  </a:lnTo>
                  <a:lnTo>
                    <a:pt x="343" y="849"/>
                  </a:lnTo>
                  <a:lnTo>
                    <a:pt x="348" y="854"/>
                  </a:lnTo>
                  <a:lnTo>
                    <a:pt x="353" y="856"/>
                  </a:lnTo>
                  <a:lnTo>
                    <a:pt x="357" y="859"/>
                  </a:lnTo>
                  <a:lnTo>
                    <a:pt x="362" y="864"/>
                  </a:lnTo>
                  <a:lnTo>
                    <a:pt x="367" y="866"/>
                  </a:lnTo>
                  <a:lnTo>
                    <a:pt x="372" y="868"/>
                  </a:lnTo>
                  <a:lnTo>
                    <a:pt x="376" y="873"/>
                  </a:lnTo>
                  <a:lnTo>
                    <a:pt x="381" y="875"/>
                  </a:lnTo>
                  <a:lnTo>
                    <a:pt x="386" y="880"/>
                  </a:lnTo>
                  <a:lnTo>
                    <a:pt x="390" y="883"/>
                  </a:lnTo>
                  <a:lnTo>
                    <a:pt x="395" y="885"/>
                  </a:lnTo>
                  <a:lnTo>
                    <a:pt x="400" y="890"/>
                  </a:lnTo>
                  <a:lnTo>
                    <a:pt x="405" y="892"/>
                  </a:lnTo>
                  <a:lnTo>
                    <a:pt x="409" y="897"/>
                  </a:lnTo>
                  <a:lnTo>
                    <a:pt x="414" y="899"/>
                  </a:lnTo>
                  <a:lnTo>
                    <a:pt x="419" y="901"/>
                  </a:lnTo>
                  <a:lnTo>
                    <a:pt x="424" y="906"/>
                  </a:lnTo>
                  <a:lnTo>
                    <a:pt x="428" y="909"/>
                  </a:lnTo>
                  <a:lnTo>
                    <a:pt x="433" y="911"/>
                  </a:lnTo>
                  <a:lnTo>
                    <a:pt x="435" y="916"/>
                  </a:lnTo>
                  <a:lnTo>
                    <a:pt x="440" y="918"/>
                  </a:lnTo>
                  <a:lnTo>
                    <a:pt x="445" y="923"/>
                  </a:lnTo>
                  <a:lnTo>
                    <a:pt x="450" y="925"/>
                  </a:lnTo>
                  <a:lnTo>
                    <a:pt x="454" y="927"/>
                  </a:lnTo>
                  <a:lnTo>
                    <a:pt x="459" y="932"/>
                  </a:lnTo>
                  <a:lnTo>
                    <a:pt x="464" y="935"/>
                  </a:lnTo>
                  <a:lnTo>
                    <a:pt x="466" y="935"/>
                  </a:lnTo>
                  <a:lnTo>
                    <a:pt x="469" y="937"/>
                  </a:lnTo>
                  <a:lnTo>
                    <a:pt x="473" y="942"/>
                  </a:lnTo>
                  <a:lnTo>
                    <a:pt x="478" y="944"/>
                  </a:lnTo>
                  <a:lnTo>
                    <a:pt x="483" y="949"/>
                  </a:lnTo>
                  <a:lnTo>
                    <a:pt x="488" y="951"/>
                  </a:lnTo>
                  <a:lnTo>
                    <a:pt x="492" y="954"/>
                  </a:lnTo>
                  <a:lnTo>
                    <a:pt x="497" y="958"/>
                  </a:lnTo>
                  <a:lnTo>
                    <a:pt x="502" y="961"/>
                  </a:lnTo>
                  <a:lnTo>
                    <a:pt x="506" y="963"/>
                  </a:lnTo>
                  <a:lnTo>
                    <a:pt x="511" y="968"/>
                  </a:lnTo>
                  <a:lnTo>
                    <a:pt x="516" y="970"/>
                  </a:lnTo>
                  <a:lnTo>
                    <a:pt x="521" y="972"/>
                  </a:lnTo>
                  <a:lnTo>
                    <a:pt x="525" y="977"/>
                  </a:lnTo>
                  <a:lnTo>
                    <a:pt x="528" y="980"/>
                  </a:lnTo>
                  <a:lnTo>
                    <a:pt x="528" y="982"/>
                  </a:lnTo>
                  <a:lnTo>
                    <a:pt x="528" y="984"/>
                  </a:lnTo>
                  <a:lnTo>
                    <a:pt x="528" y="989"/>
                  </a:lnTo>
                  <a:lnTo>
                    <a:pt x="525" y="996"/>
                  </a:lnTo>
                  <a:lnTo>
                    <a:pt x="525" y="996"/>
                  </a:lnTo>
                  <a:lnTo>
                    <a:pt x="525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30" y="998"/>
                  </a:lnTo>
                  <a:lnTo>
                    <a:pt x="532" y="998"/>
                  </a:lnTo>
                  <a:lnTo>
                    <a:pt x="532" y="998"/>
                  </a:lnTo>
                  <a:lnTo>
                    <a:pt x="535" y="998"/>
                  </a:lnTo>
                  <a:lnTo>
                    <a:pt x="535" y="998"/>
                  </a:lnTo>
                  <a:lnTo>
                    <a:pt x="537" y="1001"/>
                  </a:lnTo>
                  <a:lnTo>
                    <a:pt x="537" y="1003"/>
                  </a:lnTo>
                  <a:lnTo>
                    <a:pt x="537" y="1003"/>
                  </a:lnTo>
                  <a:lnTo>
                    <a:pt x="540" y="1003"/>
                  </a:lnTo>
                  <a:lnTo>
                    <a:pt x="542" y="1003"/>
                  </a:lnTo>
                  <a:lnTo>
                    <a:pt x="544" y="1006"/>
                  </a:lnTo>
                  <a:lnTo>
                    <a:pt x="544" y="1006"/>
                  </a:lnTo>
                  <a:lnTo>
                    <a:pt x="547" y="1006"/>
                  </a:lnTo>
                  <a:lnTo>
                    <a:pt x="549" y="1006"/>
                  </a:lnTo>
                  <a:lnTo>
                    <a:pt x="551" y="1010"/>
                  </a:lnTo>
                  <a:lnTo>
                    <a:pt x="554" y="1010"/>
                  </a:lnTo>
                  <a:lnTo>
                    <a:pt x="554" y="1013"/>
                  </a:lnTo>
                  <a:lnTo>
                    <a:pt x="554" y="1017"/>
                  </a:lnTo>
                  <a:lnTo>
                    <a:pt x="554" y="1017"/>
                  </a:lnTo>
                  <a:lnTo>
                    <a:pt x="561" y="1022"/>
                  </a:lnTo>
                  <a:lnTo>
                    <a:pt x="561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6" y="1025"/>
                  </a:lnTo>
                  <a:lnTo>
                    <a:pt x="566" y="1025"/>
                  </a:lnTo>
                  <a:lnTo>
                    <a:pt x="566" y="1027"/>
                  </a:lnTo>
                  <a:lnTo>
                    <a:pt x="566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3" y="1027"/>
                  </a:lnTo>
                  <a:lnTo>
                    <a:pt x="575" y="1029"/>
                  </a:lnTo>
                  <a:lnTo>
                    <a:pt x="575" y="1029"/>
                  </a:lnTo>
                  <a:lnTo>
                    <a:pt x="577" y="1027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5"/>
                  </a:lnTo>
                  <a:lnTo>
                    <a:pt x="582" y="1025"/>
                  </a:lnTo>
                  <a:lnTo>
                    <a:pt x="585" y="1025"/>
                  </a:lnTo>
                  <a:lnTo>
                    <a:pt x="587" y="1029"/>
                  </a:lnTo>
                  <a:lnTo>
                    <a:pt x="589" y="1029"/>
                  </a:lnTo>
                  <a:lnTo>
                    <a:pt x="592" y="1032"/>
                  </a:lnTo>
                  <a:lnTo>
                    <a:pt x="592" y="1036"/>
                  </a:lnTo>
                  <a:lnTo>
                    <a:pt x="594" y="1036"/>
                  </a:lnTo>
                  <a:lnTo>
                    <a:pt x="594" y="1036"/>
                  </a:lnTo>
                  <a:lnTo>
                    <a:pt x="596" y="1039"/>
                  </a:lnTo>
                  <a:lnTo>
                    <a:pt x="596" y="1039"/>
                  </a:lnTo>
                  <a:lnTo>
                    <a:pt x="599" y="1039"/>
                  </a:lnTo>
                  <a:lnTo>
                    <a:pt x="599" y="1039"/>
                  </a:lnTo>
                  <a:lnTo>
                    <a:pt x="601" y="1039"/>
                  </a:lnTo>
                  <a:lnTo>
                    <a:pt x="606" y="1041"/>
                  </a:lnTo>
                  <a:lnTo>
                    <a:pt x="608" y="1041"/>
                  </a:lnTo>
                  <a:lnTo>
                    <a:pt x="622" y="1043"/>
                  </a:lnTo>
                  <a:lnTo>
                    <a:pt x="629" y="1046"/>
                  </a:lnTo>
                  <a:lnTo>
                    <a:pt x="632" y="1048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3"/>
                  </a:lnTo>
                  <a:lnTo>
                    <a:pt x="637" y="1062"/>
                  </a:lnTo>
                  <a:lnTo>
                    <a:pt x="637" y="1065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9"/>
                  </a:lnTo>
                  <a:lnTo>
                    <a:pt x="639" y="1069"/>
                  </a:lnTo>
                  <a:lnTo>
                    <a:pt x="637" y="1069"/>
                  </a:lnTo>
                  <a:lnTo>
                    <a:pt x="637" y="1069"/>
                  </a:lnTo>
                  <a:lnTo>
                    <a:pt x="637" y="1072"/>
                  </a:lnTo>
                  <a:lnTo>
                    <a:pt x="639" y="1072"/>
                  </a:lnTo>
                  <a:lnTo>
                    <a:pt x="639" y="1072"/>
                  </a:lnTo>
                  <a:lnTo>
                    <a:pt x="639" y="1074"/>
                  </a:lnTo>
                  <a:lnTo>
                    <a:pt x="639" y="1074"/>
                  </a:lnTo>
                  <a:lnTo>
                    <a:pt x="639" y="1077"/>
                  </a:lnTo>
                  <a:lnTo>
                    <a:pt x="639" y="1077"/>
                  </a:lnTo>
                  <a:lnTo>
                    <a:pt x="637" y="1077"/>
                  </a:lnTo>
                  <a:lnTo>
                    <a:pt x="637" y="1079"/>
                  </a:lnTo>
                  <a:lnTo>
                    <a:pt x="634" y="1079"/>
                  </a:lnTo>
                  <a:lnTo>
                    <a:pt x="634" y="1081"/>
                  </a:lnTo>
                  <a:lnTo>
                    <a:pt x="634" y="1084"/>
                  </a:lnTo>
                  <a:lnTo>
                    <a:pt x="634" y="1084"/>
                  </a:lnTo>
                  <a:lnTo>
                    <a:pt x="632" y="1084"/>
                  </a:lnTo>
                  <a:lnTo>
                    <a:pt x="632" y="1084"/>
                  </a:lnTo>
                  <a:lnTo>
                    <a:pt x="632" y="1086"/>
                  </a:lnTo>
                  <a:lnTo>
                    <a:pt x="632" y="1086"/>
                  </a:lnTo>
                  <a:lnTo>
                    <a:pt x="632" y="1088"/>
                  </a:lnTo>
                  <a:lnTo>
                    <a:pt x="632" y="1088"/>
                  </a:lnTo>
                  <a:lnTo>
                    <a:pt x="632" y="1091"/>
                  </a:lnTo>
                  <a:lnTo>
                    <a:pt x="632" y="1091"/>
                  </a:lnTo>
                  <a:lnTo>
                    <a:pt x="634" y="1093"/>
                  </a:lnTo>
                  <a:lnTo>
                    <a:pt x="634" y="1093"/>
                  </a:lnTo>
                  <a:lnTo>
                    <a:pt x="637" y="1093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4" y="1098"/>
                  </a:lnTo>
                  <a:lnTo>
                    <a:pt x="644" y="1098"/>
                  </a:lnTo>
                  <a:lnTo>
                    <a:pt x="648" y="1098"/>
                  </a:lnTo>
                  <a:lnTo>
                    <a:pt x="648" y="1098"/>
                  </a:lnTo>
                  <a:lnTo>
                    <a:pt x="655" y="1096"/>
                  </a:lnTo>
                  <a:lnTo>
                    <a:pt x="663" y="1093"/>
                  </a:lnTo>
                  <a:lnTo>
                    <a:pt x="667" y="1093"/>
                  </a:lnTo>
                  <a:lnTo>
                    <a:pt x="672" y="1093"/>
                  </a:lnTo>
                  <a:lnTo>
                    <a:pt x="682" y="1091"/>
                  </a:lnTo>
                  <a:lnTo>
                    <a:pt x="691" y="1088"/>
                  </a:lnTo>
                  <a:lnTo>
                    <a:pt x="700" y="1086"/>
                  </a:lnTo>
                  <a:lnTo>
                    <a:pt x="712" y="1084"/>
                  </a:lnTo>
                  <a:lnTo>
                    <a:pt x="722" y="1084"/>
                  </a:lnTo>
                  <a:lnTo>
                    <a:pt x="731" y="1081"/>
                  </a:lnTo>
                  <a:lnTo>
                    <a:pt x="736" y="1079"/>
                  </a:lnTo>
                  <a:lnTo>
                    <a:pt x="748" y="1077"/>
                  </a:lnTo>
                  <a:lnTo>
                    <a:pt x="760" y="1074"/>
                  </a:lnTo>
                  <a:lnTo>
                    <a:pt x="764" y="1074"/>
                  </a:lnTo>
                  <a:lnTo>
                    <a:pt x="771" y="1072"/>
                  </a:lnTo>
                  <a:lnTo>
                    <a:pt x="774" y="1072"/>
                  </a:lnTo>
                  <a:lnTo>
                    <a:pt x="776" y="1069"/>
                  </a:lnTo>
                  <a:lnTo>
                    <a:pt x="781" y="1067"/>
                  </a:lnTo>
                  <a:lnTo>
                    <a:pt x="786" y="1062"/>
                  </a:lnTo>
                  <a:lnTo>
                    <a:pt x="788" y="1060"/>
                  </a:lnTo>
                  <a:lnTo>
                    <a:pt x="790" y="1058"/>
                  </a:lnTo>
                  <a:lnTo>
                    <a:pt x="795" y="1053"/>
                  </a:lnTo>
                  <a:lnTo>
                    <a:pt x="797" y="1051"/>
                  </a:lnTo>
                  <a:lnTo>
                    <a:pt x="802" y="1048"/>
                  </a:lnTo>
                  <a:lnTo>
                    <a:pt x="805" y="1043"/>
                  </a:lnTo>
                  <a:lnTo>
                    <a:pt x="809" y="1041"/>
                  </a:lnTo>
                  <a:lnTo>
                    <a:pt x="812" y="1039"/>
                  </a:lnTo>
                  <a:lnTo>
                    <a:pt x="814" y="1036"/>
                  </a:lnTo>
                  <a:lnTo>
                    <a:pt x="819" y="1032"/>
                  </a:lnTo>
                  <a:lnTo>
                    <a:pt x="821" y="1029"/>
                  </a:lnTo>
                  <a:lnTo>
                    <a:pt x="826" y="1027"/>
                  </a:lnTo>
                  <a:lnTo>
                    <a:pt x="828" y="1022"/>
                  </a:lnTo>
                  <a:lnTo>
                    <a:pt x="833" y="1020"/>
                  </a:lnTo>
                  <a:lnTo>
                    <a:pt x="835" y="1017"/>
                  </a:lnTo>
                  <a:lnTo>
                    <a:pt x="838" y="1015"/>
                  </a:lnTo>
                  <a:lnTo>
                    <a:pt x="840" y="1013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52" y="1003"/>
                  </a:lnTo>
                  <a:lnTo>
                    <a:pt x="857" y="998"/>
                  </a:lnTo>
                  <a:lnTo>
                    <a:pt x="859" y="996"/>
                  </a:lnTo>
                  <a:lnTo>
                    <a:pt x="866" y="991"/>
                  </a:lnTo>
                  <a:lnTo>
                    <a:pt x="873" y="987"/>
                  </a:lnTo>
                  <a:lnTo>
                    <a:pt x="876" y="984"/>
                  </a:lnTo>
                  <a:lnTo>
                    <a:pt x="880" y="982"/>
                  </a:lnTo>
                  <a:lnTo>
                    <a:pt x="883" y="980"/>
                  </a:lnTo>
                  <a:lnTo>
                    <a:pt x="887" y="977"/>
                  </a:lnTo>
                  <a:lnTo>
                    <a:pt x="890" y="975"/>
                  </a:lnTo>
                  <a:lnTo>
                    <a:pt x="894" y="972"/>
                  </a:lnTo>
                  <a:lnTo>
                    <a:pt x="897" y="970"/>
                  </a:lnTo>
                  <a:lnTo>
                    <a:pt x="902" y="968"/>
                  </a:lnTo>
                  <a:lnTo>
                    <a:pt x="904" y="965"/>
                  </a:lnTo>
                  <a:lnTo>
                    <a:pt x="909" y="963"/>
                  </a:lnTo>
                  <a:lnTo>
                    <a:pt x="911" y="961"/>
                  </a:lnTo>
                  <a:lnTo>
                    <a:pt x="916" y="958"/>
                  </a:lnTo>
                  <a:lnTo>
                    <a:pt x="921" y="956"/>
                  </a:lnTo>
                  <a:lnTo>
                    <a:pt x="923" y="954"/>
                  </a:lnTo>
                  <a:lnTo>
                    <a:pt x="928" y="951"/>
                  </a:lnTo>
                  <a:lnTo>
                    <a:pt x="930" y="949"/>
                  </a:lnTo>
                  <a:lnTo>
                    <a:pt x="935" y="946"/>
                  </a:lnTo>
                  <a:lnTo>
                    <a:pt x="937" y="946"/>
                  </a:lnTo>
                  <a:lnTo>
                    <a:pt x="942" y="944"/>
                  </a:lnTo>
                  <a:lnTo>
                    <a:pt x="944" y="942"/>
                  </a:lnTo>
                  <a:lnTo>
                    <a:pt x="949" y="939"/>
                  </a:lnTo>
                  <a:lnTo>
                    <a:pt x="951" y="937"/>
                  </a:lnTo>
                  <a:lnTo>
                    <a:pt x="956" y="935"/>
                  </a:lnTo>
                  <a:lnTo>
                    <a:pt x="958" y="932"/>
                  </a:lnTo>
                  <a:lnTo>
                    <a:pt x="963" y="930"/>
                  </a:lnTo>
                  <a:lnTo>
                    <a:pt x="968" y="927"/>
                  </a:lnTo>
                  <a:lnTo>
                    <a:pt x="970" y="925"/>
                  </a:lnTo>
                  <a:lnTo>
                    <a:pt x="975" y="923"/>
                  </a:lnTo>
                  <a:lnTo>
                    <a:pt x="977" y="920"/>
                  </a:lnTo>
                  <a:lnTo>
                    <a:pt x="982" y="918"/>
                  </a:lnTo>
                  <a:lnTo>
                    <a:pt x="984" y="916"/>
                  </a:lnTo>
                  <a:lnTo>
                    <a:pt x="989" y="913"/>
                  </a:lnTo>
                  <a:lnTo>
                    <a:pt x="991" y="911"/>
                  </a:lnTo>
                  <a:lnTo>
                    <a:pt x="996" y="909"/>
                  </a:lnTo>
                  <a:lnTo>
                    <a:pt x="999" y="906"/>
                  </a:lnTo>
                  <a:lnTo>
                    <a:pt x="1003" y="904"/>
                  </a:lnTo>
                  <a:lnTo>
                    <a:pt x="1006" y="901"/>
                  </a:lnTo>
                  <a:lnTo>
                    <a:pt x="1010" y="899"/>
                  </a:lnTo>
                  <a:lnTo>
                    <a:pt x="1013" y="897"/>
                  </a:lnTo>
                  <a:lnTo>
                    <a:pt x="1018" y="894"/>
                  </a:lnTo>
                  <a:lnTo>
                    <a:pt x="1022" y="892"/>
                  </a:lnTo>
                  <a:lnTo>
                    <a:pt x="1025" y="890"/>
                  </a:lnTo>
                  <a:lnTo>
                    <a:pt x="1029" y="887"/>
                  </a:lnTo>
                  <a:lnTo>
                    <a:pt x="1032" y="885"/>
                  </a:lnTo>
                  <a:lnTo>
                    <a:pt x="1036" y="883"/>
                  </a:lnTo>
                  <a:lnTo>
                    <a:pt x="1039" y="880"/>
                  </a:lnTo>
                  <a:lnTo>
                    <a:pt x="1044" y="878"/>
                  </a:lnTo>
                  <a:lnTo>
                    <a:pt x="1046" y="875"/>
                  </a:lnTo>
                  <a:lnTo>
                    <a:pt x="1051" y="873"/>
                  </a:lnTo>
                  <a:lnTo>
                    <a:pt x="1053" y="871"/>
                  </a:lnTo>
                  <a:lnTo>
                    <a:pt x="1058" y="868"/>
                  </a:lnTo>
                  <a:lnTo>
                    <a:pt x="1060" y="866"/>
                  </a:lnTo>
                  <a:lnTo>
                    <a:pt x="1065" y="864"/>
                  </a:lnTo>
                  <a:lnTo>
                    <a:pt x="1070" y="861"/>
                  </a:lnTo>
                  <a:lnTo>
                    <a:pt x="1072" y="859"/>
                  </a:lnTo>
                  <a:lnTo>
                    <a:pt x="1077" y="856"/>
                  </a:lnTo>
                  <a:lnTo>
                    <a:pt x="1079" y="854"/>
                  </a:lnTo>
                  <a:lnTo>
                    <a:pt x="1084" y="854"/>
                  </a:lnTo>
                  <a:lnTo>
                    <a:pt x="1086" y="852"/>
                  </a:lnTo>
                  <a:lnTo>
                    <a:pt x="1091" y="849"/>
                  </a:lnTo>
                  <a:lnTo>
                    <a:pt x="1093" y="847"/>
                  </a:lnTo>
                  <a:lnTo>
                    <a:pt x="1098" y="845"/>
                  </a:lnTo>
                  <a:lnTo>
                    <a:pt x="1100" y="842"/>
                  </a:lnTo>
                  <a:lnTo>
                    <a:pt x="1105" y="840"/>
                  </a:lnTo>
                  <a:lnTo>
                    <a:pt x="1100" y="8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1" name="Group 700"/>
          <p:cNvGrpSpPr/>
          <p:nvPr/>
        </p:nvGrpSpPr>
        <p:grpSpPr>
          <a:xfrm>
            <a:off x="4539052" y="5022230"/>
            <a:ext cx="1474400" cy="1302370"/>
            <a:chOff x="5857875" y="860425"/>
            <a:chExt cx="4625975" cy="4086226"/>
          </a:xfrm>
        </p:grpSpPr>
        <p:sp>
          <p:nvSpPr>
            <p:cNvPr id="684" name="Freeform 5"/>
            <p:cNvSpPr>
              <a:spLocks noEditPoints="1"/>
            </p:cNvSpPr>
            <p:nvPr/>
          </p:nvSpPr>
          <p:spPr bwMode="auto">
            <a:xfrm>
              <a:off x="7948613" y="4097338"/>
              <a:ext cx="1484313" cy="849313"/>
            </a:xfrm>
            <a:custGeom>
              <a:avLst/>
              <a:gdLst>
                <a:gd name="T0" fmla="*/ 50 w 935"/>
                <a:gd name="T1" fmla="*/ 388 h 535"/>
                <a:gd name="T2" fmla="*/ 35 w 935"/>
                <a:gd name="T3" fmla="*/ 288 h 535"/>
                <a:gd name="T4" fmla="*/ 35 w 935"/>
                <a:gd name="T5" fmla="*/ 280 h 535"/>
                <a:gd name="T6" fmla="*/ 35 w 935"/>
                <a:gd name="T7" fmla="*/ 288 h 535"/>
                <a:gd name="T8" fmla="*/ 98 w 935"/>
                <a:gd name="T9" fmla="*/ 491 h 535"/>
                <a:gd name="T10" fmla="*/ 0 w 935"/>
                <a:gd name="T11" fmla="*/ 309 h 535"/>
                <a:gd name="T12" fmla="*/ 910 w 935"/>
                <a:gd name="T13" fmla="*/ 491 h 535"/>
                <a:gd name="T14" fmla="*/ 884 w 935"/>
                <a:gd name="T15" fmla="*/ 496 h 535"/>
                <a:gd name="T16" fmla="*/ 850 w 935"/>
                <a:gd name="T17" fmla="*/ 491 h 535"/>
                <a:gd name="T18" fmla="*/ 859 w 935"/>
                <a:gd name="T19" fmla="*/ 514 h 535"/>
                <a:gd name="T20" fmla="*/ 910 w 935"/>
                <a:gd name="T21" fmla="*/ 514 h 535"/>
                <a:gd name="T22" fmla="*/ 840 w 935"/>
                <a:gd name="T23" fmla="*/ 535 h 535"/>
                <a:gd name="T24" fmla="*/ 751 w 935"/>
                <a:gd name="T25" fmla="*/ 527 h 535"/>
                <a:gd name="T26" fmla="*/ 763 w 935"/>
                <a:gd name="T27" fmla="*/ 531 h 535"/>
                <a:gd name="T28" fmla="*/ 803 w 935"/>
                <a:gd name="T29" fmla="*/ 135 h 535"/>
                <a:gd name="T30" fmla="*/ 761 w 935"/>
                <a:gd name="T31" fmla="*/ 43 h 535"/>
                <a:gd name="T32" fmla="*/ 597 w 935"/>
                <a:gd name="T33" fmla="*/ 21 h 535"/>
                <a:gd name="T34" fmla="*/ 429 w 935"/>
                <a:gd name="T35" fmla="*/ 97 h 535"/>
                <a:gd name="T36" fmla="*/ 328 w 935"/>
                <a:gd name="T37" fmla="*/ 137 h 535"/>
                <a:gd name="T38" fmla="*/ 164 w 935"/>
                <a:gd name="T39" fmla="*/ 124 h 535"/>
                <a:gd name="T40" fmla="*/ 133 w 935"/>
                <a:gd name="T41" fmla="*/ 133 h 535"/>
                <a:gd name="T42" fmla="*/ 102 w 935"/>
                <a:gd name="T43" fmla="*/ 116 h 535"/>
                <a:gd name="T44" fmla="*/ 75 w 935"/>
                <a:gd name="T45" fmla="*/ 141 h 535"/>
                <a:gd name="T46" fmla="*/ 79 w 935"/>
                <a:gd name="T47" fmla="*/ 172 h 535"/>
                <a:gd name="T48" fmla="*/ 71 w 935"/>
                <a:gd name="T49" fmla="*/ 185 h 535"/>
                <a:gd name="T50" fmla="*/ 50 w 935"/>
                <a:gd name="T51" fmla="*/ 207 h 535"/>
                <a:gd name="T52" fmla="*/ 46 w 935"/>
                <a:gd name="T53" fmla="*/ 249 h 535"/>
                <a:gd name="T54" fmla="*/ 44 w 935"/>
                <a:gd name="T55" fmla="*/ 267 h 535"/>
                <a:gd name="T56" fmla="*/ 50 w 935"/>
                <a:gd name="T57" fmla="*/ 294 h 535"/>
                <a:gd name="T58" fmla="*/ 39 w 935"/>
                <a:gd name="T59" fmla="*/ 290 h 535"/>
                <a:gd name="T60" fmla="*/ 44 w 935"/>
                <a:gd name="T61" fmla="*/ 297 h 535"/>
                <a:gd name="T62" fmla="*/ 60 w 935"/>
                <a:gd name="T63" fmla="*/ 323 h 535"/>
                <a:gd name="T64" fmla="*/ 60 w 935"/>
                <a:gd name="T65" fmla="*/ 332 h 535"/>
                <a:gd name="T66" fmla="*/ 66 w 935"/>
                <a:gd name="T67" fmla="*/ 348 h 535"/>
                <a:gd name="T68" fmla="*/ 64 w 935"/>
                <a:gd name="T69" fmla="*/ 359 h 535"/>
                <a:gd name="T70" fmla="*/ 85 w 935"/>
                <a:gd name="T71" fmla="*/ 415 h 535"/>
                <a:gd name="T72" fmla="*/ 89 w 935"/>
                <a:gd name="T73" fmla="*/ 462 h 535"/>
                <a:gd name="T74" fmla="*/ 102 w 935"/>
                <a:gd name="T75" fmla="*/ 491 h 535"/>
                <a:gd name="T76" fmla="*/ 129 w 935"/>
                <a:gd name="T77" fmla="*/ 494 h 535"/>
                <a:gd name="T78" fmla="*/ 153 w 935"/>
                <a:gd name="T79" fmla="*/ 496 h 535"/>
                <a:gd name="T80" fmla="*/ 172 w 935"/>
                <a:gd name="T81" fmla="*/ 491 h 535"/>
                <a:gd name="T82" fmla="*/ 201 w 935"/>
                <a:gd name="T83" fmla="*/ 485 h 535"/>
                <a:gd name="T84" fmla="*/ 205 w 935"/>
                <a:gd name="T85" fmla="*/ 483 h 535"/>
                <a:gd name="T86" fmla="*/ 216 w 935"/>
                <a:gd name="T87" fmla="*/ 479 h 535"/>
                <a:gd name="T88" fmla="*/ 220 w 935"/>
                <a:gd name="T89" fmla="*/ 485 h 535"/>
                <a:gd name="T90" fmla="*/ 255 w 935"/>
                <a:gd name="T91" fmla="*/ 450 h 535"/>
                <a:gd name="T92" fmla="*/ 315 w 935"/>
                <a:gd name="T93" fmla="*/ 435 h 535"/>
                <a:gd name="T94" fmla="*/ 427 w 935"/>
                <a:gd name="T95" fmla="*/ 394 h 535"/>
                <a:gd name="T96" fmla="*/ 467 w 935"/>
                <a:gd name="T97" fmla="*/ 390 h 535"/>
                <a:gd name="T98" fmla="*/ 502 w 935"/>
                <a:gd name="T99" fmla="*/ 379 h 535"/>
                <a:gd name="T100" fmla="*/ 519 w 935"/>
                <a:gd name="T101" fmla="*/ 365 h 535"/>
                <a:gd name="T102" fmla="*/ 545 w 935"/>
                <a:gd name="T103" fmla="*/ 340 h 535"/>
                <a:gd name="T104" fmla="*/ 606 w 935"/>
                <a:gd name="T105" fmla="*/ 326 h 535"/>
                <a:gd name="T106" fmla="*/ 701 w 935"/>
                <a:gd name="T107" fmla="*/ 292 h 535"/>
                <a:gd name="T108" fmla="*/ 730 w 935"/>
                <a:gd name="T109" fmla="*/ 278 h 535"/>
                <a:gd name="T110" fmla="*/ 745 w 935"/>
                <a:gd name="T111" fmla="*/ 270 h 535"/>
                <a:gd name="T112" fmla="*/ 761 w 935"/>
                <a:gd name="T113" fmla="*/ 261 h 535"/>
                <a:gd name="T114" fmla="*/ 759 w 935"/>
                <a:gd name="T115" fmla="*/ 226 h 535"/>
                <a:gd name="T116" fmla="*/ 811 w 935"/>
                <a:gd name="T117" fmla="*/ 191 h 535"/>
                <a:gd name="T118" fmla="*/ 823 w 935"/>
                <a:gd name="T119" fmla="*/ 53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5" h="535">
                  <a:moveTo>
                    <a:pt x="48" y="386"/>
                  </a:moveTo>
                  <a:lnTo>
                    <a:pt x="46" y="386"/>
                  </a:lnTo>
                  <a:lnTo>
                    <a:pt x="46" y="386"/>
                  </a:lnTo>
                  <a:lnTo>
                    <a:pt x="44" y="386"/>
                  </a:lnTo>
                  <a:lnTo>
                    <a:pt x="42" y="388"/>
                  </a:lnTo>
                  <a:lnTo>
                    <a:pt x="42" y="390"/>
                  </a:lnTo>
                  <a:lnTo>
                    <a:pt x="42" y="392"/>
                  </a:lnTo>
                  <a:lnTo>
                    <a:pt x="44" y="392"/>
                  </a:lnTo>
                  <a:lnTo>
                    <a:pt x="46" y="394"/>
                  </a:lnTo>
                  <a:lnTo>
                    <a:pt x="48" y="394"/>
                  </a:lnTo>
                  <a:lnTo>
                    <a:pt x="46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4"/>
                  </a:lnTo>
                  <a:lnTo>
                    <a:pt x="48" y="392"/>
                  </a:lnTo>
                  <a:lnTo>
                    <a:pt x="50" y="390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8" y="386"/>
                  </a:lnTo>
                  <a:close/>
                  <a:moveTo>
                    <a:pt x="46" y="409"/>
                  </a:moveTo>
                  <a:lnTo>
                    <a:pt x="44" y="411"/>
                  </a:lnTo>
                  <a:lnTo>
                    <a:pt x="42" y="413"/>
                  </a:lnTo>
                  <a:lnTo>
                    <a:pt x="42" y="415"/>
                  </a:lnTo>
                  <a:lnTo>
                    <a:pt x="42" y="417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6" y="413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48" y="406"/>
                  </a:lnTo>
                  <a:lnTo>
                    <a:pt x="46" y="409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6"/>
                  </a:lnTo>
                  <a:lnTo>
                    <a:pt x="35" y="286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5" y="278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1" y="280"/>
                  </a:lnTo>
                  <a:lnTo>
                    <a:pt x="31" y="282"/>
                  </a:lnTo>
                  <a:lnTo>
                    <a:pt x="31" y="286"/>
                  </a:lnTo>
                  <a:lnTo>
                    <a:pt x="29" y="288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23" y="257"/>
                  </a:moveTo>
                  <a:lnTo>
                    <a:pt x="21" y="257"/>
                  </a:lnTo>
                  <a:lnTo>
                    <a:pt x="21" y="257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7" y="255"/>
                  </a:lnTo>
                  <a:lnTo>
                    <a:pt x="19" y="257"/>
                  </a:lnTo>
                  <a:lnTo>
                    <a:pt x="17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25" y="259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3" y="257"/>
                  </a:lnTo>
                  <a:close/>
                  <a:moveTo>
                    <a:pt x="98" y="491"/>
                  </a:moveTo>
                  <a:lnTo>
                    <a:pt x="95" y="491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8" y="494"/>
                  </a:lnTo>
                  <a:lnTo>
                    <a:pt x="98" y="491"/>
                  </a:lnTo>
                  <a:close/>
                  <a:moveTo>
                    <a:pt x="2" y="307"/>
                  </a:moveTo>
                  <a:lnTo>
                    <a:pt x="2" y="307"/>
                  </a:lnTo>
                  <a:lnTo>
                    <a:pt x="2" y="307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2" y="309"/>
                  </a:lnTo>
                  <a:lnTo>
                    <a:pt x="2" y="307"/>
                  </a:lnTo>
                  <a:close/>
                  <a:moveTo>
                    <a:pt x="935" y="500"/>
                  </a:moveTo>
                  <a:lnTo>
                    <a:pt x="933" y="500"/>
                  </a:lnTo>
                  <a:lnTo>
                    <a:pt x="931" y="500"/>
                  </a:lnTo>
                  <a:lnTo>
                    <a:pt x="931" y="502"/>
                  </a:lnTo>
                  <a:lnTo>
                    <a:pt x="927" y="500"/>
                  </a:lnTo>
                  <a:lnTo>
                    <a:pt x="917" y="496"/>
                  </a:lnTo>
                  <a:lnTo>
                    <a:pt x="917" y="496"/>
                  </a:lnTo>
                  <a:lnTo>
                    <a:pt x="915" y="496"/>
                  </a:lnTo>
                  <a:lnTo>
                    <a:pt x="915" y="494"/>
                  </a:lnTo>
                  <a:lnTo>
                    <a:pt x="913" y="494"/>
                  </a:lnTo>
                  <a:lnTo>
                    <a:pt x="910" y="494"/>
                  </a:lnTo>
                  <a:lnTo>
                    <a:pt x="910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4" y="491"/>
                  </a:lnTo>
                  <a:lnTo>
                    <a:pt x="904" y="489"/>
                  </a:lnTo>
                  <a:lnTo>
                    <a:pt x="902" y="491"/>
                  </a:lnTo>
                  <a:lnTo>
                    <a:pt x="900" y="491"/>
                  </a:lnTo>
                  <a:lnTo>
                    <a:pt x="896" y="491"/>
                  </a:lnTo>
                  <a:lnTo>
                    <a:pt x="896" y="494"/>
                  </a:lnTo>
                  <a:lnTo>
                    <a:pt x="894" y="494"/>
                  </a:lnTo>
                  <a:lnTo>
                    <a:pt x="886" y="494"/>
                  </a:lnTo>
                  <a:lnTo>
                    <a:pt x="884" y="494"/>
                  </a:lnTo>
                  <a:lnTo>
                    <a:pt x="884" y="496"/>
                  </a:lnTo>
                  <a:lnTo>
                    <a:pt x="881" y="498"/>
                  </a:lnTo>
                  <a:lnTo>
                    <a:pt x="879" y="498"/>
                  </a:lnTo>
                  <a:lnTo>
                    <a:pt x="877" y="496"/>
                  </a:lnTo>
                  <a:lnTo>
                    <a:pt x="871" y="491"/>
                  </a:lnTo>
                  <a:lnTo>
                    <a:pt x="867" y="489"/>
                  </a:lnTo>
                  <a:lnTo>
                    <a:pt x="867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54" y="489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2" y="491"/>
                  </a:lnTo>
                  <a:lnTo>
                    <a:pt x="850" y="491"/>
                  </a:lnTo>
                  <a:lnTo>
                    <a:pt x="850" y="494"/>
                  </a:lnTo>
                  <a:lnTo>
                    <a:pt x="850" y="496"/>
                  </a:lnTo>
                  <a:lnTo>
                    <a:pt x="850" y="498"/>
                  </a:lnTo>
                  <a:lnTo>
                    <a:pt x="848" y="500"/>
                  </a:lnTo>
                  <a:lnTo>
                    <a:pt x="848" y="500"/>
                  </a:lnTo>
                  <a:lnTo>
                    <a:pt x="848" y="502"/>
                  </a:lnTo>
                  <a:lnTo>
                    <a:pt x="848" y="502"/>
                  </a:lnTo>
                  <a:lnTo>
                    <a:pt x="846" y="502"/>
                  </a:lnTo>
                  <a:lnTo>
                    <a:pt x="844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4" y="504"/>
                  </a:lnTo>
                  <a:lnTo>
                    <a:pt x="852" y="508"/>
                  </a:lnTo>
                  <a:lnTo>
                    <a:pt x="857" y="510"/>
                  </a:lnTo>
                  <a:lnTo>
                    <a:pt x="857" y="512"/>
                  </a:lnTo>
                  <a:lnTo>
                    <a:pt x="859" y="514"/>
                  </a:lnTo>
                  <a:lnTo>
                    <a:pt x="859" y="516"/>
                  </a:lnTo>
                  <a:lnTo>
                    <a:pt x="861" y="516"/>
                  </a:lnTo>
                  <a:lnTo>
                    <a:pt x="863" y="518"/>
                  </a:lnTo>
                  <a:lnTo>
                    <a:pt x="867" y="518"/>
                  </a:lnTo>
                  <a:lnTo>
                    <a:pt x="873" y="521"/>
                  </a:lnTo>
                  <a:lnTo>
                    <a:pt x="875" y="521"/>
                  </a:lnTo>
                  <a:lnTo>
                    <a:pt x="890" y="518"/>
                  </a:lnTo>
                  <a:lnTo>
                    <a:pt x="892" y="518"/>
                  </a:lnTo>
                  <a:lnTo>
                    <a:pt x="894" y="518"/>
                  </a:lnTo>
                  <a:lnTo>
                    <a:pt x="894" y="518"/>
                  </a:lnTo>
                  <a:lnTo>
                    <a:pt x="896" y="518"/>
                  </a:lnTo>
                  <a:lnTo>
                    <a:pt x="896" y="516"/>
                  </a:lnTo>
                  <a:lnTo>
                    <a:pt x="898" y="516"/>
                  </a:lnTo>
                  <a:lnTo>
                    <a:pt x="904" y="516"/>
                  </a:lnTo>
                  <a:lnTo>
                    <a:pt x="906" y="516"/>
                  </a:lnTo>
                  <a:lnTo>
                    <a:pt x="908" y="514"/>
                  </a:lnTo>
                  <a:lnTo>
                    <a:pt x="910" y="514"/>
                  </a:lnTo>
                  <a:lnTo>
                    <a:pt x="910" y="514"/>
                  </a:lnTo>
                  <a:lnTo>
                    <a:pt x="913" y="512"/>
                  </a:lnTo>
                  <a:lnTo>
                    <a:pt x="913" y="510"/>
                  </a:lnTo>
                  <a:lnTo>
                    <a:pt x="915" y="510"/>
                  </a:lnTo>
                  <a:lnTo>
                    <a:pt x="925" y="508"/>
                  </a:lnTo>
                  <a:lnTo>
                    <a:pt x="927" y="506"/>
                  </a:lnTo>
                  <a:lnTo>
                    <a:pt x="927" y="504"/>
                  </a:lnTo>
                  <a:lnTo>
                    <a:pt x="927" y="504"/>
                  </a:lnTo>
                  <a:lnTo>
                    <a:pt x="929" y="502"/>
                  </a:lnTo>
                  <a:lnTo>
                    <a:pt x="931" y="502"/>
                  </a:lnTo>
                  <a:lnTo>
                    <a:pt x="933" y="502"/>
                  </a:lnTo>
                  <a:lnTo>
                    <a:pt x="935" y="502"/>
                  </a:lnTo>
                  <a:lnTo>
                    <a:pt x="935" y="500"/>
                  </a:lnTo>
                  <a:close/>
                  <a:moveTo>
                    <a:pt x="842" y="533"/>
                  </a:moveTo>
                  <a:lnTo>
                    <a:pt x="840" y="533"/>
                  </a:lnTo>
                  <a:lnTo>
                    <a:pt x="838" y="535"/>
                  </a:lnTo>
                  <a:lnTo>
                    <a:pt x="840" y="535"/>
                  </a:lnTo>
                  <a:lnTo>
                    <a:pt x="842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2" y="533"/>
                  </a:lnTo>
                  <a:close/>
                  <a:moveTo>
                    <a:pt x="774" y="529"/>
                  </a:moveTo>
                  <a:lnTo>
                    <a:pt x="774" y="529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1" y="529"/>
                  </a:lnTo>
                  <a:lnTo>
                    <a:pt x="759" y="527"/>
                  </a:lnTo>
                  <a:lnTo>
                    <a:pt x="759" y="527"/>
                  </a:lnTo>
                  <a:lnTo>
                    <a:pt x="757" y="527"/>
                  </a:lnTo>
                  <a:lnTo>
                    <a:pt x="755" y="525"/>
                  </a:lnTo>
                  <a:lnTo>
                    <a:pt x="753" y="525"/>
                  </a:lnTo>
                  <a:lnTo>
                    <a:pt x="751" y="525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49" y="527"/>
                  </a:lnTo>
                  <a:lnTo>
                    <a:pt x="751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9" y="531"/>
                  </a:lnTo>
                  <a:lnTo>
                    <a:pt x="761" y="531"/>
                  </a:lnTo>
                  <a:lnTo>
                    <a:pt x="761" y="531"/>
                  </a:lnTo>
                  <a:lnTo>
                    <a:pt x="763" y="531"/>
                  </a:lnTo>
                  <a:lnTo>
                    <a:pt x="767" y="533"/>
                  </a:lnTo>
                  <a:lnTo>
                    <a:pt x="769" y="533"/>
                  </a:lnTo>
                  <a:lnTo>
                    <a:pt x="772" y="533"/>
                  </a:lnTo>
                  <a:lnTo>
                    <a:pt x="774" y="533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29"/>
                  </a:lnTo>
                  <a:close/>
                  <a:moveTo>
                    <a:pt x="823" y="187"/>
                  </a:moveTo>
                  <a:lnTo>
                    <a:pt x="825" y="185"/>
                  </a:lnTo>
                  <a:lnTo>
                    <a:pt x="821" y="174"/>
                  </a:lnTo>
                  <a:lnTo>
                    <a:pt x="817" y="164"/>
                  </a:lnTo>
                  <a:lnTo>
                    <a:pt x="811" y="153"/>
                  </a:lnTo>
                  <a:lnTo>
                    <a:pt x="807" y="143"/>
                  </a:lnTo>
                  <a:lnTo>
                    <a:pt x="805" y="135"/>
                  </a:lnTo>
                  <a:lnTo>
                    <a:pt x="803" y="135"/>
                  </a:lnTo>
                  <a:lnTo>
                    <a:pt x="803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6" y="129"/>
                  </a:lnTo>
                  <a:lnTo>
                    <a:pt x="792" y="120"/>
                  </a:lnTo>
                  <a:lnTo>
                    <a:pt x="790" y="112"/>
                  </a:lnTo>
                  <a:lnTo>
                    <a:pt x="786" y="106"/>
                  </a:lnTo>
                  <a:lnTo>
                    <a:pt x="784" y="97"/>
                  </a:lnTo>
                  <a:lnTo>
                    <a:pt x="780" y="89"/>
                  </a:lnTo>
                  <a:lnTo>
                    <a:pt x="778" y="83"/>
                  </a:lnTo>
                  <a:lnTo>
                    <a:pt x="774" y="75"/>
                  </a:lnTo>
                  <a:lnTo>
                    <a:pt x="769" y="66"/>
                  </a:lnTo>
                  <a:lnTo>
                    <a:pt x="767" y="60"/>
                  </a:lnTo>
                  <a:lnTo>
                    <a:pt x="763" y="52"/>
                  </a:lnTo>
                  <a:lnTo>
                    <a:pt x="761" y="43"/>
                  </a:lnTo>
                  <a:lnTo>
                    <a:pt x="757" y="35"/>
                  </a:lnTo>
                  <a:lnTo>
                    <a:pt x="755" y="29"/>
                  </a:lnTo>
                  <a:lnTo>
                    <a:pt x="751" y="21"/>
                  </a:lnTo>
                  <a:lnTo>
                    <a:pt x="749" y="12"/>
                  </a:lnTo>
                  <a:lnTo>
                    <a:pt x="745" y="6"/>
                  </a:lnTo>
                  <a:lnTo>
                    <a:pt x="743" y="0"/>
                  </a:lnTo>
                  <a:lnTo>
                    <a:pt x="730" y="2"/>
                  </a:lnTo>
                  <a:lnTo>
                    <a:pt x="718" y="2"/>
                  </a:lnTo>
                  <a:lnTo>
                    <a:pt x="705" y="4"/>
                  </a:lnTo>
                  <a:lnTo>
                    <a:pt x="693" y="6"/>
                  </a:lnTo>
                  <a:lnTo>
                    <a:pt x="682" y="8"/>
                  </a:lnTo>
                  <a:lnTo>
                    <a:pt x="670" y="10"/>
                  </a:lnTo>
                  <a:lnTo>
                    <a:pt x="657" y="10"/>
                  </a:lnTo>
                  <a:lnTo>
                    <a:pt x="645" y="12"/>
                  </a:lnTo>
                  <a:lnTo>
                    <a:pt x="633" y="14"/>
                  </a:lnTo>
                  <a:lnTo>
                    <a:pt x="610" y="19"/>
                  </a:lnTo>
                  <a:lnTo>
                    <a:pt x="597" y="21"/>
                  </a:lnTo>
                  <a:lnTo>
                    <a:pt x="585" y="21"/>
                  </a:lnTo>
                  <a:lnTo>
                    <a:pt x="572" y="23"/>
                  </a:lnTo>
                  <a:lnTo>
                    <a:pt x="560" y="25"/>
                  </a:lnTo>
                  <a:lnTo>
                    <a:pt x="550" y="27"/>
                  </a:lnTo>
                  <a:lnTo>
                    <a:pt x="537" y="29"/>
                  </a:lnTo>
                  <a:lnTo>
                    <a:pt x="527" y="29"/>
                  </a:lnTo>
                  <a:lnTo>
                    <a:pt x="521" y="33"/>
                  </a:lnTo>
                  <a:lnTo>
                    <a:pt x="516" y="33"/>
                  </a:lnTo>
                  <a:lnTo>
                    <a:pt x="506" y="39"/>
                  </a:lnTo>
                  <a:lnTo>
                    <a:pt x="494" y="46"/>
                  </a:lnTo>
                  <a:lnTo>
                    <a:pt x="479" y="54"/>
                  </a:lnTo>
                  <a:lnTo>
                    <a:pt x="465" y="60"/>
                  </a:lnTo>
                  <a:lnTo>
                    <a:pt x="456" y="64"/>
                  </a:lnTo>
                  <a:lnTo>
                    <a:pt x="454" y="66"/>
                  </a:lnTo>
                  <a:lnTo>
                    <a:pt x="448" y="75"/>
                  </a:lnTo>
                  <a:lnTo>
                    <a:pt x="442" y="83"/>
                  </a:lnTo>
                  <a:lnTo>
                    <a:pt x="429" y="97"/>
                  </a:lnTo>
                  <a:lnTo>
                    <a:pt x="419" y="112"/>
                  </a:lnTo>
                  <a:lnTo>
                    <a:pt x="411" y="120"/>
                  </a:lnTo>
                  <a:lnTo>
                    <a:pt x="409" y="122"/>
                  </a:lnTo>
                  <a:lnTo>
                    <a:pt x="407" y="133"/>
                  </a:lnTo>
                  <a:lnTo>
                    <a:pt x="400" y="147"/>
                  </a:lnTo>
                  <a:lnTo>
                    <a:pt x="398" y="149"/>
                  </a:lnTo>
                  <a:lnTo>
                    <a:pt x="390" y="155"/>
                  </a:lnTo>
                  <a:lnTo>
                    <a:pt x="380" y="160"/>
                  </a:lnTo>
                  <a:lnTo>
                    <a:pt x="377" y="162"/>
                  </a:lnTo>
                  <a:lnTo>
                    <a:pt x="375" y="162"/>
                  </a:lnTo>
                  <a:lnTo>
                    <a:pt x="365" y="162"/>
                  </a:lnTo>
                  <a:lnTo>
                    <a:pt x="363" y="160"/>
                  </a:lnTo>
                  <a:lnTo>
                    <a:pt x="357" y="151"/>
                  </a:lnTo>
                  <a:lnTo>
                    <a:pt x="353" y="143"/>
                  </a:lnTo>
                  <a:lnTo>
                    <a:pt x="346" y="137"/>
                  </a:lnTo>
                  <a:lnTo>
                    <a:pt x="344" y="135"/>
                  </a:lnTo>
                  <a:lnTo>
                    <a:pt x="328" y="137"/>
                  </a:lnTo>
                  <a:lnTo>
                    <a:pt x="315" y="139"/>
                  </a:lnTo>
                  <a:lnTo>
                    <a:pt x="297" y="137"/>
                  </a:lnTo>
                  <a:lnTo>
                    <a:pt x="282" y="137"/>
                  </a:lnTo>
                  <a:lnTo>
                    <a:pt x="263" y="135"/>
                  </a:lnTo>
                  <a:lnTo>
                    <a:pt x="247" y="133"/>
                  </a:lnTo>
                  <a:lnTo>
                    <a:pt x="245" y="131"/>
                  </a:lnTo>
                  <a:lnTo>
                    <a:pt x="232" y="124"/>
                  </a:lnTo>
                  <a:lnTo>
                    <a:pt x="228" y="122"/>
                  </a:lnTo>
                  <a:lnTo>
                    <a:pt x="216" y="122"/>
                  </a:lnTo>
                  <a:lnTo>
                    <a:pt x="203" y="122"/>
                  </a:lnTo>
                  <a:lnTo>
                    <a:pt x="189" y="122"/>
                  </a:lnTo>
                  <a:lnTo>
                    <a:pt x="187" y="122"/>
                  </a:lnTo>
                  <a:lnTo>
                    <a:pt x="183" y="124"/>
                  </a:lnTo>
                  <a:lnTo>
                    <a:pt x="180" y="124"/>
                  </a:lnTo>
                  <a:lnTo>
                    <a:pt x="174" y="124"/>
                  </a:lnTo>
                  <a:lnTo>
                    <a:pt x="170" y="124"/>
                  </a:lnTo>
                  <a:lnTo>
                    <a:pt x="164" y="124"/>
                  </a:lnTo>
                  <a:lnTo>
                    <a:pt x="158" y="126"/>
                  </a:lnTo>
                  <a:lnTo>
                    <a:pt x="156" y="126"/>
                  </a:lnTo>
                  <a:lnTo>
                    <a:pt x="153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9" y="129"/>
                  </a:lnTo>
                  <a:lnTo>
                    <a:pt x="147" y="129"/>
                  </a:lnTo>
                  <a:lnTo>
                    <a:pt x="145" y="131"/>
                  </a:lnTo>
                  <a:lnTo>
                    <a:pt x="145" y="129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9" y="129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4" y="129"/>
                  </a:lnTo>
                  <a:lnTo>
                    <a:pt x="122" y="131"/>
                  </a:lnTo>
                  <a:lnTo>
                    <a:pt x="120" y="131"/>
                  </a:lnTo>
                  <a:lnTo>
                    <a:pt x="120" y="129"/>
                  </a:lnTo>
                  <a:lnTo>
                    <a:pt x="116" y="126"/>
                  </a:lnTo>
                  <a:lnTo>
                    <a:pt x="112" y="120"/>
                  </a:lnTo>
                  <a:lnTo>
                    <a:pt x="108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5" y="116"/>
                  </a:lnTo>
                  <a:lnTo>
                    <a:pt x="93" y="116"/>
                  </a:lnTo>
                  <a:lnTo>
                    <a:pt x="87" y="120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1" y="137"/>
                  </a:lnTo>
                  <a:lnTo>
                    <a:pt x="79" y="139"/>
                  </a:lnTo>
                  <a:lnTo>
                    <a:pt x="77" y="139"/>
                  </a:lnTo>
                  <a:lnTo>
                    <a:pt x="77" y="141"/>
                  </a:lnTo>
                  <a:lnTo>
                    <a:pt x="75" y="141"/>
                  </a:lnTo>
                  <a:lnTo>
                    <a:pt x="77" y="143"/>
                  </a:lnTo>
                  <a:lnTo>
                    <a:pt x="75" y="145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5"/>
                  </a:lnTo>
                  <a:lnTo>
                    <a:pt x="75" y="158"/>
                  </a:lnTo>
                  <a:lnTo>
                    <a:pt x="73" y="160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2"/>
                  </a:lnTo>
                  <a:lnTo>
                    <a:pt x="81" y="174"/>
                  </a:lnTo>
                  <a:lnTo>
                    <a:pt x="81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6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79" y="180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68" y="191"/>
                  </a:lnTo>
                  <a:lnTo>
                    <a:pt x="66" y="193"/>
                  </a:lnTo>
                  <a:lnTo>
                    <a:pt x="66" y="195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58" y="201"/>
                  </a:lnTo>
                  <a:lnTo>
                    <a:pt x="56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11"/>
                  </a:lnTo>
                  <a:lnTo>
                    <a:pt x="50" y="216"/>
                  </a:lnTo>
                  <a:lnTo>
                    <a:pt x="52" y="228"/>
                  </a:lnTo>
                  <a:lnTo>
                    <a:pt x="52" y="230"/>
                  </a:lnTo>
                  <a:lnTo>
                    <a:pt x="52" y="241"/>
                  </a:lnTo>
                  <a:lnTo>
                    <a:pt x="52" y="243"/>
                  </a:lnTo>
                  <a:lnTo>
                    <a:pt x="50" y="245"/>
                  </a:lnTo>
                  <a:lnTo>
                    <a:pt x="50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6" y="251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5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72"/>
                  </a:lnTo>
                  <a:lnTo>
                    <a:pt x="48" y="274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92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0" y="294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4"/>
                  </a:lnTo>
                  <a:lnTo>
                    <a:pt x="42" y="286"/>
                  </a:lnTo>
                  <a:lnTo>
                    <a:pt x="39" y="288"/>
                  </a:lnTo>
                  <a:lnTo>
                    <a:pt x="39" y="290"/>
                  </a:lnTo>
                  <a:lnTo>
                    <a:pt x="42" y="290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39" y="294"/>
                  </a:lnTo>
                  <a:lnTo>
                    <a:pt x="39" y="294"/>
                  </a:lnTo>
                  <a:lnTo>
                    <a:pt x="37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7"/>
                  </a:lnTo>
                  <a:lnTo>
                    <a:pt x="37" y="299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39" y="297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7"/>
                  </a:lnTo>
                  <a:lnTo>
                    <a:pt x="46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2" y="301"/>
                  </a:lnTo>
                  <a:lnTo>
                    <a:pt x="54" y="303"/>
                  </a:lnTo>
                  <a:lnTo>
                    <a:pt x="56" y="303"/>
                  </a:lnTo>
                  <a:lnTo>
                    <a:pt x="56" y="305"/>
                  </a:lnTo>
                  <a:lnTo>
                    <a:pt x="56" y="309"/>
                  </a:lnTo>
                  <a:lnTo>
                    <a:pt x="56" y="311"/>
                  </a:lnTo>
                  <a:lnTo>
                    <a:pt x="56" y="313"/>
                  </a:lnTo>
                  <a:lnTo>
                    <a:pt x="56" y="313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0" y="317"/>
                  </a:lnTo>
                  <a:lnTo>
                    <a:pt x="60" y="319"/>
                  </a:lnTo>
                  <a:lnTo>
                    <a:pt x="60" y="321"/>
                  </a:lnTo>
                  <a:lnTo>
                    <a:pt x="60" y="323"/>
                  </a:lnTo>
                  <a:lnTo>
                    <a:pt x="60" y="326"/>
                  </a:lnTo>
                  <a:lnTo>
                    <a:pt x="60" y="328"/>
                  </a:lnTo>
                  <a:lnTo>
                    <a:pt x="58" y="326"/>
                  </a:lnTo>
                  <a:lnTo>
                    <a:pt x="58" y="326"/>
                  </a:lnTo>
                  <a:lnTo>
                    <a:pt x="56" y="323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21"/>
                  </a:lnTo>
                  <a:lnTo>
                    <a:pt x="56" y="326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60" y="332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2"/>
                  </a:lnTo>
                  <a:lnTo>
                    <a:pt x="64" y="344"/>
                  </a:lnTo>
                  <a:lnTo>
                    <a:pt x="66" y="346"/>
                  </a:lnTo>
                  <a:lnTo>
                    <a:pt x="66" y="348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4" y="355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4" y="359"/>
                  </a:lnTo>
                  <a:lnTo>
                    <a:pt x="64" y="361"/>
                  </a:lnTo>
                  <a:lnTo>
                    <a:pt x="66" y="361"/>
                  </a:lnTo>
                  <a:lnTo>
                    <a:pt x="68" y="367"/>
                  </a:lnTo>
                  <a:lnTo>
                    <a:pt x="71" y="369"/>
                  </a:lnTo>
                  <a:lnTo>
                    <a:pt x="71" y="373"/>
                  </a:lnTo>
                  <a:lnTo>
                    <a:pt x="73" y="375"/>
                  </a:lnTo>
                  <a:lnTo>
                    <a:pt x="73" y="377"/>
                  </a:lnTo>
                  <a:lnTo>
                    <a:pt x="71" y="388"/>
                  </a:lnTo>
                  <a:lnTo>
                    <a:pt x="71" y="390"/>
                  </a:lnTo>
                  <a:lnTo>
                    <a:pt x="73" y="392"/>
                  </a:lnTo>
                  <a:lnTo>
                    <a:pt x="75" y="394"/>
                  </a:lnTo>
                  <a:lnTo>
                    <a:pt x="81" y="398"/>
                  </a:lnTo>
                  <a:lnTo>
                    <a:pt x="83" y="400"/>
                  </a:lnTo>
                  <a:lnTo>
                    <a:pt x="83" y="406"/>
                  </a:lnTo>
                  <a:lnTo>
                    <a:pt x="83" y="406"/>
                  </a:lnTo>
                  <a:lnTo>
                    <a:pt x="85" y="413"/>
                  </a:lnTo>
                  <a:lnTo>
                    <a:pt x="85" y="415"/>
                  </a:lnTo>
                  <a:lnTo>
                    <a:pt x="85" y="419"/>
                  </a:lnTo>
                  <a:lnTo>
                    <a:pt x="87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5"/>
                  </a:lnTo>
                  <a:lnTo>
                    <a:pt x="83" y="427"/>
                  </a:lnTo>
                  <a:lnTo>
                    <a:pt x="83" y="440"/>
                  </a:lnTo>
                  <a:lnTo>
                    <a:pt x="83" y="444"/>
                  </a:lnTo>
                  <a:lnTo>
                    <a:pt x="81" y="446"/>
                  </a:lnTo>
                  <a:lnTo>
                    <a:pt x="83" y="450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9" y="458"/>
                  </a:lnTo>
                  <a:lnTo>
                    <a:pt x="89" y="460"/>
                  </a:lnTo>
                  <a:lnTo>
                    <a:pt x="89" y="462"/>
                  </a:lnTo>
                  <a:lnTo>
                    <a:pt x="89" y="462"/>
                  </a:lnTo>
                  <a:lnTo>
                    <a:pt x="93" y="465"/>
                  </a:lnTo>
                  <a:lnTo>
                    <a:pt x="93" y="467"/>
                  </a:lnTo>
                  <a:lnTo>
                    <a:pt x="93" y="469"/>
                  </a:lnTo>
                  <a:lnTo>
                    <a:pt x="93" y="469"/>
                  </a:lnTo>
                  <a:lnTo>
                    <a:pt x="95" y="471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5"/>
                  </a:lnTo>
                  <a:lnTo>
                    <a:pt x="100" y="477"/>
                  </a:lnTo>
                  <a:lnTo>
                    <a:pt x="100" y="479"/>
                  </a:lnTo>
                  <a:lnTo>
                    <a:pt x="102" y="481"/>
                  </a:lnTo>
                  <a:lnTo>
                    <a:pt x="102" y="485"/>
                  </a:lnTo>
                  <a:lnTo>
                    <a:pt x="100" y="491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8" y="487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6" y="487"/>
                  </a:lnTo>
                  <a:lnTo>
                    <a:pt x="116" y="487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22" y="489"/>
                  </a:lnTo>
                  <a:lnTo>
                    <a:pt x="124" y="491"/>
                  </a:lnTo>
                  <a:lnTo>
                    <a:pt x="127" y="491"/>
                  </a:lnTo>
                  <a:lnTo>
                    <a:pt x="127" y="491"/>
                  </a:lnTo>
                  <a:lnTo>
                    <a:pt x="129" y="494"/>
                  </a:lnTo>
                  <a:lnTo>
                    <a:pt x="131" y="494"/>
                  </a:lnTo>
                  <a:lnTo>
                    <a:pt x="133" y="494"/>
                  </a:lnTo>
                  <a:lnTo>
                    <a:pt x="133" y="494"/>
                  </a:lnTo>
                  <a:lnTo>
                    <a:pt x="135" y="498"/>
                  </a:lnTo>
                  <a:lnTo>
                    <a:pt x="135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3" y="498"/>
                  </a:lnTo>
                  <a:lnTo>
                    <a:pt x="145" y="498"/>
                  </a:lnTo>
                  <a:lnTo>
                    <a:pt x="149" y="496"/>
                  </a:lnTo>
                  <a:lnTo>
                    <a:pt x="151" y="494"/>
                  </a:lnTo>
                  <a:lnTo>
                    <a:pt x="153" y="494"/>
                  </a:lnTo>
                  <a:lnTo>
                    <a:pt x="153" y="494"/>
                  </a:lnTo>
                  <a:lnTo>
                    <a:pt x="156" y="494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6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3" y="498"/>
                  </a:lnTo>
                  <a:lnTo>
                    <a:pt x="153" y="496"/>
                  </a:lnTo>
                  <a:lnTo>
                    <a:pt x="158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2" y="496"/>
                  </a:lnTo>
                  <a:lnTo>
                    <a:pt x="166" y="494"/>
                  </a:lnTo>
                  <a:lnTo>
                    <a:pt x="168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2" y="494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6" y="485"/>
                  </a:lnTo>
                  <a:lnTo>
                    <a:pt x="180" y="483"/>
                  </a:lnTo>
                  <a:lnTo>
                    <a:pt x="183" y="481"/>
                  </a:lnTo>
                  <a:lnTo>
                    <a:pt x="187" y="481"/>
                  </a:lnTo>
                  <a:lnTo>
                    <a:pt x="189" y="481"/>
                  </a:lnTo>
                  <a:lnTo>
                    <a:pt x="193" y="483"/>
                  </a:lnTo>
                  <a:lnTo>
                    <a:pt x="193" y="483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7" y="485"/>
                  </a:lnTo>
                  <a:lnTo>
                    <a:pt x="199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3" y="487"/>
                  </a:lnTo>
                  <a:lnTo>
                    <a:pt x="203" y="487"/>
                  </a:lnTo>
                  <a:lnTo>
                    <a:pt x="205" y="487"/>
                  </a:lnTo>
                  <a:lnTo>
                    <a:pt x="205" y="487"/>
                  </a:lnTo>
                  <a:lnTo>
                    <a:pt x="207" y="487"/>
                  </a:lnTo>
                  <a:lnTo>
                    <a:pt x="209" y="487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7" y="485"/>
                  </a:lnTo>
                  <a:lnTo>
                    <a:pt x="205" y="485"/>
                  </a:lnTo>
                  <a:lnTo>
                    <a:pt x="205" y="485"/>
                  </a:lnTo>
                  <a:lnTo>
                    <a:pt x="205" y="483"/>
                  </a:lnTo>
                  <a:lnTo>
                    <a:pt x="205" y="483"/>
                  </a:lnTo>
                  <a:lnTo>
                    <a:pt x="207" y="481"/>
                  </a:lnTo>
                  <a:lnTo>
                    <a:pt x="207" y="483"/>
                  </a:lnTo>
                  <a:lnTo>
                    <a:pt x="209" y="483"/>
                  </a:lnTo>
                  <a:lnTo>
                    <a:pt x="209" y="481"/>
                  </a:lnTo>
                  <a:lnTo>
                    <a:pt x="212" y="481"/>
                  </a:lnTo>
                  <a:lnTo>
                    <a:pt x="212" y="481"/>
                  </a:lnTo>
                  <a:lnTo>
                    <a:pt x="212" y="479"/>
                  </a:lnTo>
                  <a:lnTo>
                    <a:pt x="214" y="479"/>
                  </a:lnTo>
                  <a:lnTo>
                    <a:pt x="214" y="479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8" y="483"/>
                  </a:lnTo>
                  <a:lnTo>
                    <a:pt x="216" y="483"/>
                  </a:lnTo>
                  <a:lnTo>
                    <a:pt x="216" y="483"/>
                  </a:lnTo>
                  <a:lnTo>
                    <a:pt x="214" y="483"/>
                  </a:lnTo>
                  <a:lnTo>
                    <a:pt x="214" y="483"/>
                  </a:lnTo>
                  <a:lnTo>
                    <a:pt x="216" y="485"/>
                  </a:lnTo>
                  <a:lnTo>
                    <a:pt x="216" y="485"/>
                  </a:lnTo>
                  <a:lnTo>
                    <a:pt x="218" y="485"/>
                  </a:lnTo>
                  <a:lnTo>
                    <a:pt x="220" y="485"/>
                  </a:lnTo>
                  <a:lnTo>
                    <a:pt x="220" y="485"/>
                  </a:lnTo>
                  <a:lnTo>
                    <a:pt x="220" y="481"/>
                  </a:lnTo>
                  <a:lnTo>
                    <a:pt x="220" y="481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2" y="475"/>
                  </a:lnTo>
                  <a:lnTo>
                    <a:pt x="222" y="473"/>
                  </a:lnTo>
                  <a:lnTo>
                    <a:pt x="224" y="471"/>
                  </a:lnTo>
                  <a:lnTo>
                    <a:pt x="224" y="471"/>
                  </a:lnTo>
                  <a:lnTo>
                    <a:pt x="226" y="469"/>
                  </a:lnTo>
                  <a:lnTo>
                    <a:pt x="230" y="467"/>
                  </a:lnTo>
                  <a:lnTo>
                    <a:pt x="243" y="462"/>
                  </a:lnTo>
                  <a:lnTo>
                    <a:pt x="245" y="462"/>
                  </a:lnTo>
                  <a:lnTo>
                    <a:pt x="249" y="460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3" y="452"/>
                  </a:lnTo>
                  <a:lnTo>
                    <a:pt x="255" y="450"/>
                  </a:lnTo>
                  <a:lnTo>
                    <a:pt x="263" y="442"/>
                  </a:lnTo>
                  <a:lnTo>
                    <a:pt x="265" y="442"/>
                  </a:lnTo>
                  <a:lnTo>
                    <a:pt x="276" y="440"/>
                  </a:lnTo>
                  <a:lnTo>
                    <a:pt x="276" y="438"/>
                  </a:lnTo>
                  <a:lnTo>
                    <a:pt x="278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8"/>
                  </a:lnTo>
                  <a:lnTo>
                    <a:pt x="299" y="435"/>
                  </a:lnTo>
                  <a:lnTo>
                    <a:pt x="305" y="435"/>
                  </a:lnTo>
                  <a:lnTo>
                    <a:pt x="307" y="433"/>
                  </a:lnTo>
                  <a:lnTo>
                    <a:pt x="307" y="433"/>
                  </a:lnTo>
                  <a:lnTo>
                    <a:pt x="309" y="433"/>
                  </a:lnTo>
                  <a:lnTo>
                    <a:pt x="309" y="433"/>
                  </a:lnTo>
                  <a:lnTo>
                    <a:pt x="311" y="435"/>
                  </a:lnTo>
                  <a:lnTo>
                    <a:pt x="315" y="435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53" y="431"/>
                  </a:lnTo>
                  <a:lnTo>
                    <a:pt x="359" y="427"/>
                  </a:lnTo>
                  <a:lnTo>
                    <a:pt x="380" y="423"/>
                  </a:lnTo>
                  <a:lnTo>
                    <a:pt x="396" y="417"/>
                  </a:lnTo>
                  <a:lnTo>
                    <a:pt x="398" y="415"/>
                  </a:lnTo>
                  <a:lnTo>
                    <a:pt x="409" y="406"/>
                  </a:lnTo>
                  <a:lnTo>
                    <a:pt x="415" y="400"/>
                  </a:lnTo>
                  <a:lnTo>
                    <a:pt x="417" y="398"/>
                  </a:lnTo>
                  <a:lnTo>
                    <a:pt x="427" y="394"/>
                  </a:lnTo>
                  <a:lnTo>
                    <a:pt x="431" y="394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8" y="388"/>
                  </a:lnTo>
                  <a:lnTo>
                    <a:pt x="442" y="386"/>
                  </a:lnTo>
                  <a:lnTo>
                    <a:pt x="444" y="386"/>
                  </a:lnTo>
                  <a:lnTo>
                    <a:pt x="450" y="388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4" y="388"/>
                  </a:lnTo>
                  <a:lnTo>
                    <a:pt x="454" y="390"/>
                  </a:lnTo>
                  <a:lnTo>
                    <a:pt x="456" y="390"/>
                  </a:lnTo>
                  <a:lnTo>
                    <a:pt x="456" y="392"/>
                  </a:lnTo>
                  <a:lnTo>
                    <a:pt x="465" y="390"/>
                  </a:lnTo>
                  <a:lnTo>
                    <a:pt x="469" y="390"/>
                  </a:lnTo>
                  <a:lnTo>
                    <a:pt x="467" y="390"/>
                  </a:lnTo>
                  <a:lnTo>
                    <a:pt x="467" y="390"/>
                  </a:lnTo>
                  <a:lnTo>
                    <a:pt x="473" y="390"/>
                  </a:lnTo>
                  <a:lnTo>
                    <a:pt x="475" y="390"/>
                  </a:lnTo>
                  <a:lnTo>
                    <a:pt x="477" y="392"/>
                  </a:lnTo>
                  <a:lnTo>
                    <a:pt x="477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83" y="388"/>
                  </a:lnTo>
                  <a:lnTo>
                    <a:pt x="483" y="38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6"/>
                  </a:lnTo>
                  <a:lnTo>
                    <a:pt x="496" y="386"/>
                  </a:lnTo>
                  <a:lnTo>
                    <a:pt x="496" y="386"/>
                  </a:lnTo>
                  <a:lnTo>
                    <a:pt x="498" y="386"/>
                  </a:lnTo>
                  <a:lnTo>
                    <a:pt x="502" y="379"/>
                  </a:lnTo>
                  <a:lnTo>
                    <a:pt x="504" y="377"/>
                  </a:lnTo>
                  <a:lnTo>
                    <a:pt x="506" y="377"/>
                  </a:lnTo>
                  <a:lnTo>
                    <a:pt x="506" y="375"/>
                  </a:lnTo>
                  <a:lnTo>
                    <a:pt x="508" y="375"/>
                  </a:lnTo>
                  <a:lnTo>
                    <a:pt x="508" y="373"/>
                  </a:lnTo>
                  <a:lnTo>
                    <a:pt x="508" y="373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10" y="371"/>
                  </a:lnTo>
                  <a:lnTo>
                    <a:pt x="510" y="369"/>
                  </a:lnTo>
                  <a:lnTo>
                    <a:pt x="512" y="369"/>
                  </a:lnTo>
                  <a:lnTo>
                    <a:pt x="512" y="367"/>
                  </a:lnTo>
                  <a:lnTo>
                    <a:pt x="514" y="367"/>
                  </a:lnTo>
                  <a:lnTo>
                    <a:pt x="516" y="365"/>
                  </a:lnTo>
                  <a:lnTo>
                    <a:pt x="516" y="365"/>
                  </a:lnTo>
                  <a:lnTo>
                    <a:pt x="519" y="365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16" y="363"/>
                  </a:lnTo>
                  <a:lnTo>
                    <a:pt x="519" y="359"/>
                  </a:lnTo>
                  <a:lnTo>
                    <a:pt x="519" y="357"/>
                  </a:lnTo>
                  <a:lnTo>
                    <a:pt x="523" y="350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7" y="348"/>
                  </a:lnTo>
                  <a:lnTo>
                    <a:pt x="529" y="350"/>
                  </a:lnTo>
                  <a:lnTo>
                    <a:pt x="531" y="350"/>
                  </a:lnTo>
                  <a:lnTo>
                    <a:pt x="531" y="350"/>
                  </a:lnTo>
                  <a:lnTo>
                    <a:pt x="531" y="348"/>
                  </a:lnTo>
                  <a:lnTo>
                    <a:pt x="535" y="346"/>
                  </a:lnTo>
                  <a:lnTo>
                    <a:pt x="541" y="342"/>
                  </a:lnTo>
                  <a:lnTo>
                    <a:pt x="543" y="340"/>
                  </a:lnTo>
                  <a:lnTo>
                    <a:pt x="545" y="340"/>
                  </a:lnTo>
                  <a:lnTo>
                    <a:pt x="550" y="340"/>
                  </a:lnTo>
                  <a:lnTo>
                    <a:pt x="552" y="338"/>
                  </a:lnTo>
                  <a:lnTo>
                    <a:pt x="560" y="334"/>
                  </a:lnTo>
                  <a:lnTo>
                    <a:pt x="577" y="330"/>
                  </a:lnTo>
                  <a:lnTo>
                    <a:pt x="589" y="326"/>
                  </a:lnTo>
                  <a:lnTo>
                    <a:pt x="593" y="326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6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4" y="323"/>
                  </a:lnTo>
                  <a:lnTo>
                    <a:pt x="606" y="326"/>
                  </a:lnTo>
                  <a:lnTo>
                    <a:pt x="606" y="326"/>
                  </a:lnTo>
                  <a:lnTo>
                    <a:pt x="612" y="321"/>
                  </a:lnTo>
                  <a:lnTo>
                    <a:pt x="616" y="319"/>
                  </a:lnTo>
                  <a:lnTo>
                    <a:pt x="618" y="319"/>
                  </a:lnTo>
                  <a:lnTo>
                    <a:pt x="620" y="317"/>
                  </a:lnTo>
                  <a:lnTo>
                    <a:pt x="624" y="313"/>
                  </a:lnTo>
                  <a:lnTo>
                    <a:pt x="626" y="311"/>
                  </a:lnTo>
                  <a:lnTo>
                    <a:pt x="635" y="309"/>
                  </a:lnTo>
                  <a:lnTo>
                    <a:pt x="643" y="309"/>
                  </a:lnTo>
                  <a:lnTo>
                    <a:pt x="657" y="305"/>
                  </a:lnTo>
                  <a:lnTo>
                    <a:pt x="674" y="301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4"/>
                  </a:lnTo>
                  <a:lnTo>
                    <a:pt x="697" y="294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2"/>
                  </a:lnTo>
                  <a:lnTo>
                    <a:pt x="705" y="290"/>
                  </a:lnTo>
                  <a:lnTo>
                    <a:pt x="707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8" y="286"/>
                  </a:lnTo>
                  <a:lnTo>
                    <a:pt x="720" y="286"/>
                  </a:lnTo>
                  <a:lnTo>
                    <a:pt x="720" y="286"/>
                  </a:lnTo>
                  <a:lnTo>
                    <a:pt x="718" y="284"/>
                  </a:lnTo>
                  <a:lnTo>
                    <a:pt x="718" y="284"/>
                  </a:lnTo>
                  <a:lnTo>
                    <a:pt x="718" y="282"/>
                  </a:lnTo>
                  <a:lnTo>
                    <a:pt x="720" y="282"/>
                  </a:lnTo>
                  <a:lnTo>
                    <a:pt x="726" y="278"/>
                  </a:lnTo>
                  <a:lnTo>
                    <a:pt x="730" y="278"/>
                  </a:lnTo>
                  <a:lnTo>
                    <a:pt x="730" y="278"/>
                  </a:lnTo>
                  <a:lnTo>
                    <a:pt x="730" y="276"/>
                  </a:lnTo>
                  <a:lnTo>
                    <a:pt x="732" y="276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4" y="278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4"/>
                  </a:lnTo>
                  <a:lnTo>
                    <a:pt x="736" y="274"/>
                  </a:lnTo>
                  <a:lnTo>
                    <a:pt x="743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7" y="270"/>
                  </a:lnTo>
                  <a:lnTo>
                    <a:pt x="747" y="270"/>
                  </a:lnTo>
                  <a:lnTo>
                    <a:pt x="747" y="267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61" y="265"/>
                  </a:lnTo>
                  <a:lnTo>
                    <a:pt x="761" y="265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57"/>
                  </a:lnTo>
                  <a:lnTo>
                    <a:pt x="759" y="253"/>
                  </a:lnTo>
                  <a:lnTo>
                    <a:pt x="761" y="249"/>
                  </a:lnTo>
                  <a:lnTo>
                    <a:pt x="761" y="247"/>
                  </a:lnTo>
                  <a:lnTo>
                    <a:pt x="757" y="245"/>
                  </a:lnTo>
                  <a:lnTo>
                    <a:pt x="757" y="245"/>
                  </a:lnTo>
                  <a:lnTo>
                    <a:pt x="757" y="241"/>
                  </a:lnTo>
                  <a:lnTo>
                    <a:pt x="757" y="238"/>
                  </a:lnTo>
                  <a:lnTo>
                    <a:pt x="755" y="238"/>
                  </a:lnTo>
                  <a:lnTo>
                    <a:pt x="755" y="236"/>
                  </a:lnTo>
                  <a:lnTo>
                    <a:pt x="755" y="234"/>
                  </a:lnTo>
                  <a:lnTo>
                    <a:pt x="757" y="232"/>
                  </a:lnTo>
                  <a:lnTo>
                    <a:pt x="759" y="230"/>
                  </a:lnTo>
                  <a:lnTo>
                    <a:pt x="759" y="228"/>
                  </a:lnTo>
                  <a:lnTo>
                    <a:pt x="761" y="226"/>
                  </a:lnTo>
                  <a:lnTo>
                    <a:pt x="761" y="226"/>
                  </a:lnTo>
                  <a:lnTo>
                    <a:pt x="759" y="226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3" y="218"/>
                  </a:lnTo>
                  <a:lnTo>
                    <a:pt x="765" y="216"/>
                  </a:lnTo>
                  <a:lnTo>
                    <a:pt x="765" y="214"/>
                  </a:lnTo>
                  <a:lnTo>
                    <a:pt x="767" y="211"/>
                  </a:lnTo>
                  <a:lnTo>
                    <a:pt x="776" y="205"/>
                  </a:lnTo>
                  <a:lnTo>
                    <a:pt x="784" y="199"/>
                  </a:lnTo>
                  <a:lnTo>
                    <a:pt x="788" y="197"/>
                  </a:lnTo>
                  <a:lnTo>
                    <a:pt x="798" y="195"/>
                  </a:lnTo>
                  <a:lnTo>
                    <a:pt x="801" y="195"/>
                  </a:lnTo>
                  <a:lnTo>
                    <a:pt x="803" y="193"/>
                  </a:lnTo>
                  <a:lnTo>
                    <a:pt x="805" y="193"/>
                  </a:lnTo>
                  <a:lnTo>
                    <a:pt x="807" y="191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3" y="189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7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23" y="187"/>
                  </a:lnTo>
                  <a:close/>
                  <a:moveTo>
                    <a:pt x="825" y="531"/>
                  </a:moveTo>
                  <a:lnTo>
                    <a:pt x="823" y="529"/>
                  </a:lnTo>
                  <a:lnTo>
                    <a:pt x="823" y="529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19" y="531"/>
                  </a:lnTo>
                  <a:lnTo>
                    <a:pt x="823" y="533"/>
                  </a:lnTo>
                  <a:lnTo>
                    <a:pt x="828" y="533"/>
                  </a:lnTo>
                  <a:lnTo>
                    <a:pt x="828" y="533"/>
                  </a:lnTo>
                  <a:lnTo>
                    <a:pt x="828" y="531"/>
                  </a:lnTo>
                  <a:lnTo>
                    <a:pt x="825" y="5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5" name="Freeform 6"/>
            <p:cNvSpPr>
              <a:spLocks noEditPoints="1"/>
            </p:cNvSpPr>
            <p:nvPr/>
          </p:nvSpPr>
          <p:spPr bwMode="auto">
            <a:xfrm>
              <a:off x="9077325" y="3181350"/>
              <a:ext cx="576263" cy="450850"/>
            </a:xfrm>
            <a:custGeom>
              <a:avLst/>
              <a:gdLst>
                <a:gd name="T0" fmla="*/ 272 w 363"/>
                <a:gd name="T1" fmla="*/ 73 h 284"/>
                <a:gd name="T2" fmla="*/ 274 w 363"/>
                <a:gd name="T3" fmla="*/ 71 h 284"/>
                <a:gd name="T4" fmla="*/ 274 w 363"/>
                <a:gd name="T5" fmla="*/ 71 h 284"/>
                <a:gd name="T6" fmla="*/ 270 w 363"/>
                <a:gd name="T7" fmla="*/ 71 h 284"/>
                <a:gd name="T8" fmla="*/ 272 w 363"/>
                <a:gd name="T9" fmla="*/ 75 h 284"/>
                <a:gd name="T10" fmla="*/ 272 w 363"/>
                <a:gd name="T11" fmla="*/ 71 h 284"/>
                <a:gd name="T12" fmla="*/ 272 w 363"/>
                <a:gd name="T13" fmla="*/ 71 h 284"/>
                <a:gd name="T14" fmla="*/ 272 w 363"/>
                <a:gd name="T15" fmla="*/ 71 h 284"/>
                <a:gd name="T16" fmla="*/ 272 w 363"/>
                <a:gd name="T17" fmla="*/ 71 h 284"/>
                <a:gd name="T18" fmla="*/ 272 w 363"/>
                <a:gd name="T19" fmla="*/ 71 h 284"/>
                <a:gd name="T20" fmla="*/ 270 w 363"/>
                <a:gd name="T21" fmla="*/ 73 h 284"/>
                <a:gd name="T22" fmla="*/ 274 w 363"/>
                <a:gd name="T23" fmla="*/ 73 h 284"/>
                <a:gd name="T24" fmla="*/ 270 w 363"/>
                <a:gd name="T25" fmla="*/ 79 h 284"/>
                <a:gd name="T26" fmla="*/ 270 w 363"/>
                <a:gd name="T27" fmla="*/ 75 h 284"/>
                <a:gd name="T28" fmla="*/ 274 w 363"/>
                <a:gd name="T29" fmla="*/ 75 h 284"/>
                <a:gd name="T30" fmla="*/ 270 w 363"/>
                <a:gd name="T31" fmla="*/ 73 h 284"/>
                <a:gd name="T32" fmla="*/ 270 w 363"/>
                <a:gd name="T33" fmla="*/ 73 h 284"/>
                <a:gd name="T34" fmla="*/ 270 w 363"/>
                <a:gd name="T35" fmla="*/ 73 h 284"/>
                <a:gd name="T36" fmla="*/ 270 w 363"/>
                <a:gd name="T37" fmla="*/ 71 h 284"/>
                <a:gd name="T38" fmla="*/ 270 w 363"/>
                <a:gd name="T39" fmla="*/ 73 h 284"/>
                <a:gd name="T40" fmla="*/ 270 w 363"/>
                <a:gd name="T41" fmla="*/ 73 h 284"/>
                <a:gd name="T42" fmla="*/ 272 w 363"/>
                <a:gd name="T43" fmla="*/ 71 h 284"/>
                <a:gd name="T44" fmla="*/ 272 w 363"/>
                <a:gd name="T45" fmla="*/ 71 h 284"/>
                <a:gd name="T46" fmla="*/ 272 w 363"/>
                <a:gd name="T47" fmla="*/ 71 h 284"/>
                <a:gd name="T48" fmla="*/ 272 w 363"/>
                <a:gd name="T49" fmla="*/ 71 h 284"/>
                <a:gd name="T50" fmla="*/ 272 w 363"/>
                <a:gd name="T51" fmla="*/ 73 h 284"/>
                <a:gd name="T52" fmla="*/ 129 w 363"/>
                <a:gd name="T53" fmla="*/ 148 h 284"/>
                <a:gd name="T54" fmla="*/ 199 w 363"/>
                <a:gd name="T55" fmla="*/ 150 h 284"/>
                <a:gd name="T56" fmla="*/ 359 w 363"/>
                <a:gd name="T57" fmla="*/ 40 h 284"/>
                <a:gd name="T58" fmla="*/ 307 w 363"/>
                <a:gd name="T59" fmla="*/ 42 h 284"/>
                <a:gd name="T60" fmla="*/ 270 w 363"/>
                <a:gd name="T61" fmla="*/ 81 h 284"/>
                <a:gd name="T62" fmla="*/ 268 w 363"/>
                <a:gd name="T63" fmla="*/ 79 h 284"/>
                <a:gd name="T64" fmla="*/ 268 w 363"/>
                <a:gd name="T65" fmla="*/ 81 h 284"/>
                <a:gd name="T66" fmla="*/ 260 w 363"/>
                <a:gd name="T67" fmla="*/ 92 h 284"/>
                <a:gd name="T68" fmla="*/ 260 w 363"/>
                <a:gd name="T69" fmla="*/ 89 h 284"/>
                <a:gd name="T70" fmla="*/ 258 w 363"/>
                <a:gd name="T71" fmla="*/ 89 h 284"/>
                <a:gd name="T72" fmla="*/ 255 w 363"/>
                <a:gd name="T73" fmla="*/ 92 h 284"/>
                <a:gd name="T74" fmla="*/ 258 w 363"/>
                <a:gd name="T75" fmla="*/ 92 h 284"/>
                <a:gd name="T76" fmla="*/ 255 w 363"/>
                <a:gd name="T77" fmla="*/ 92 h 284"/>
                <a:gd name="T78" fmla="*/ 255 w 363"/>
                <a:gd name="T79" fmla="*/ 92 h 284"/>
                <a:gd name="T80" fmla="*/ 233 w 363"/>
                <a:gd name="T81" fmla="*/ 114 h 284"/>
                <a:gd name="T82" fmla="*/ 197 w 363"/>
                <a:gd name="T83" fmla="*/ 156 h 284"/>
                <a:gd name="T84" fmla="*/ 104 w 363"/>
                <a:gd name="T85" fmla="*/ 162 h 284"/>
                <a:gd name="T86" fmla="*/ 17 w 363"/>
                <a:gd name="T87" fmla="*/ 170 h 284"/>
                <a:gd name="T88" fmla="*/ 183 w 363"/>
                <a:gd name="T89" fmla="*/ 274 h 284"/>
                <a:gd name="T90" fmla="*/ 318 w 363"/>
                <a:gd name="T91" fmla="*/ 131 h 284"/>
                <a:gd name="T92" fmla="*/ 270 w 363"/>
                <a:gd name="T93" fmla="*/ 81 h 284"/>
                <a:gd name="T94" fmla="*/ 353 w 363"/>
                <a:gd name="T95" fmla="*/ 73 h 284"/>
                <a:gd name="T96" fmla="*/ 202 w 363"/>
                <a:gd name="T97" fmla="*/ 71 h 284"/>
                <a:gd name="T98" fmla="*/ 262 w 363"/>
                <a:gd name="T99" fmla="*/ 89 h 284"/>
                <a:gd name="T100" fmla="*/ 272 w 363"/>
                <a:gd name="T101" fmla="*/ 69 h 284"/>
                <a:gd name="T102" fmla="*/ 274 w 363"/>
                <a:gd name="T103" fmla="*/ 73 h 284"/>
                <a:gd name="T104" fmla="*/ 270 w 363"/>
                <a:gd name="T105" fmla="*/ 71 h 284"/>
                <a:gd name="T106" fmla="*/ 262 w 363"/>
                <a:gd name="T107" fmla="*/ 19 h 284"/>
                <a:gd name="T108" fmla="*/ 270 w 363"/>
                <a:gd name="T109" fmla="*/ 79 h 284"/>
                <a:gd name="T110" fmla="*/ 272 w 363"/>
                <a:gd name="T111" fmla="*/ 73 h 284"/>
                <a:gd name="T112" fmla="*/ 272 w 363"/>
                <a:gd name="T113" fmla="*/ 73 h 284"/>
                <a:gd name="T114" fmla="*/ 272 w 363"/>
                <a:gd name="T115" fmla="*/ 71 h 284"/>
                <a:gd name="T116" fmla="*/ 272 w 363"/>
                <a:gd name="T117" fmla="*/ 71 h 284"/>
                <a:gd name="T118" fmla="*/ 272 w 363"/>
                <a:gd name="T119" fmla="*/ 71 h 284"/>
                <a:gd name="T120" fmla="*/ 272 w 363"/>
                <a:gd name="T121" fmla="*/ 71 h 284"/>
                <a:gd name="T122" fmla="*/ 272 w 363"/>
                <a:gd name="T123" fmla="*/ 71 h 284"/>
                <a:gd name="T124" fmla="*/ 272 w 363"/>
                <a:gd name="T125" fmla="*/ 7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84">
                  <a:moveTo>
                    <a:pt x="272" y="73"/>
                  </a:move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0" y="81"/>
                  </a:move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79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4" y="75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69"/>
                  </a:move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4" y="69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4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112" y="102"/>
                  </a:moveTo>
                  <a:lnTo>
                    <a:pt x="112" y="102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close/>
                  <a:moveTo>
                    <a:pt x="98" y="79"/>
                  </a:move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8" y="79"/>
                  </a:lnTo>
                  <a:close/>
                  <a:moveTo>
                    <a:pt x="123" y="150"/>
                  </a:moveTo>
                  <a:lnTo>
                    <a:pt x="123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9" y="152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0"/>
                  </a:lnTo>
                  <a:lnTo>
                    <a:pt x="133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7" y="150"/>
                  </a:lnTo>
                  <a:lnTo>
                    <a:pt x="139" y="148"/>
                  </a:lnTo>
                  <a:lnTo>
                    <a:pt x="141" y="145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7" y="139"/>
                  </a:lnTo>
                  <a:lnTo>
                    <a:pt x="135" y="143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8"/>
                  </a:lnTo>
                  <a:lnTo>
                    <a:pt x="135" y="148"/>
                  </a:lnTo>
                  <a:lnTo>
                    <a:pt x="135" y="145"/>
                  </a:lnTo>
                  <a:lnTo>
                    <a:pt x="133" y="145"/>
                  </a:lnTo>
                  <a:lnTo>
                    <a:pt x="131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7" y="148"/>
                  </a:lnTo>
                  <a:lnTo>
                    <a:pt x="125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close/>
                  <a:moveTo>
                    <a:pt x="156" y="160"/>
                  </a:moveTo>
                  <a:lnTo>
                    <a:pt x="158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4" y="162"/>
                  </a:lnTo>
                  <a:lnTo>
                    <a:pt x="166" y="162"/>
                  </a:lnTo>
                  <a:lnTo>
                    <a:pt x="168" y="162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9" y="160"/>
                  </a:lnTo>
                  <a:lnTo>
                    <a:pt x="181" y="158"/>
                  </a:lnTo>
                  <a:lnTo>
                    <a:pt x="181" y="156"/>
                  </a:lnTo>
                  <a:lnTo>
                    <a:pt x="179" y="156"/>
                  </a:lnTo>
                  <a:lnTo>
                    <a:pt x="175" y="154"/>
                  </a:lnTo>
                  <a:lnTo>
                    <a:pt x="173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68" y="152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60"/>
                  </a:lnTo>
                  <a:lnTo>
                    <a:pt x="156" y="160"/>
                  </a:lnTo>
                  <a:close/>
                  <a:moveTo>
                    <a:pt x="77" y="150"/>
                  </a:moveTo>
                  <a:lnTo>
                    <a:pt x="79" y="150"/>
                  </a:lnTo>
                  <a:lnTo>
                    <a:pt x="79" y="150"/>
                  </a:lnTo>
                  <a:lnTo>
                    <a:pt x="81" y="148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1"/>
                  </a:lnTo>
                  <a:lnTo>
                    <a:pt x="79" y="141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8"/>
                  </a:lnTo>
                  <a:lnTo>
                    <a:pt x="77" y="148"/>
                  </a:lnTo>
                  <a:lnTo>
                    <a:pt x="77" y="150"/>
                  </a:lnTo>
                  <a:close/>
                  <a:moveTo>
                    <a:pt x="197" y="148"/>
                  </a:moveTo>
                  <a:lnTo>
                    <a:pt x="199" y="148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45"/>
                  </a:lnTo>
                  <a:lnTo>
                    <a:pt x="202" y="145"/>
                  </a:lnTo>
                  <a:lnTo>
                    <a:pt x="202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7" y="143"/>
                  </a:lnTo>
                  <a:lnTo>
                    <a:pt x="197" y="145"/>
                  </a:lnTo>
                  <a:lnTo>
                    <a:pt x="197" y="145"/>
                  </a:lnTo>
                  <a:lnTo>
                    <a:pt x="197" y="148"/>
                  </a:lnTo>
                  <a:lnTo>
                    <a:pt x="197" y="148"/>
                  </a:lnTo>
                  <a:close/>
                  <a:moveTo>
                    <a:pt x="193" y="152"/>
                  </a:move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7" y="152"/>
                  </a:lnTo>
                  <a:lnTo>
                    <a:pt x="197" y="150"/>
                  </a:lnTo>
                  <a:lnTo>
                    <a:pt x="195" y="148"/>
                  </a:lnTo>
                  <a:lnTo>
                    <a:pt x="193" y="145"/>
                  </a:lnTo>
                  <a:lnTo>
                    <a:pt x="191" y="145"/>
                  </a:lnTo>
                  <a:lnTo>
                    <a:pt x="191" y="148"/>
                  </a:lnTo>
                  <a:lnTo>
                    <a:pt x="191" y="150"/>
                  </a:lnTo>
                  <a:lnTo>
                    <a:pt x="193" y="152"/>
                  </a:lnTo>
                  <a:close/>
                  <a:moveTo>
                    <a:pt x="11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close/>
                  <a:moveTo>
                    <a:pt x="361" y="73"/>
                  </a:moveTo>
                  <a:lnTo>
                    <a:pt x="363" y="69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46"/>
                  </a:lnTo>
                  <a:lnTo>
                    <a:pt x="361" y="42"/>
                  </a:lnTo>
                  <a:lnTo>
                    <a:pt x="359" y="40"/>
                  </a:lnTo>
                  <a:lnTo>
                    <a:pt x="359" y="40"/>
                  </a:lnTo>
                  <a:lnTo>
                    <a:pt x="357" y="40"/>
                  </a:lnTo>
                  <a:lnTo>
                    <a:pt x="355" y="38"/>
                  </a:lnTo>
                  <a:lnTo>
                    <a:pt x="353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49" y="38"/>
                  </a:lnTo>
                  <a:lnTo>
                    <a:pt x="349" y="36"/>
                  </a:lnTo>
                  <a:lnTo>
                    <a:pt x="349" y="36"/>
                  </a:lnTo>
                  <a:lnTo>
                    <a:pt x="347" y="36"/>
                  </a:lnTo>
                  <a:lnTo>
                    <a:pt x="345" y="36"/>
                  </a:lnTo>
                  <a:lnTo>
                    <a:pt x="345" y="33"/>
                  </a:lnTo>
                  <a:lnTo>
                    <a:pt x="345" y="31"/>
                  </a:lnTo>
                  <a:lnTo>
                    <a:pt x="345" y="29"/>
                  </a:lnTo>
                  <a:lnTo>
                    <a:pt x="345" y="29"/>
                  </a:lnTo>
                  <a:lnTo>
                    <a:pt x="347" y="27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5" y="23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9"/>
                  </a:lnTo>
                  <a:lnTo>
                    <a:pt x="347" y="17"/>
                  </a:lnTo>
                  <a:lnTo>
                    <a:pt x="347" y="11"/>
                  </a:lnTo>
                  <a:lnTo>
                    <a:pt x="349" y="7"/>
                  </a:lnTo>
                  <a:lnTo>
                    <a:pt x="349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5" y="0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38" y="9"/>
                  </a:lnTo>
                  <a:lnTo>
                    <a:pt x="336" y="11"/>
                  </a:lnTo>
                  <a:lnTo>
                    <a:pt x="334" y="15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2" y="21"/>
                  </a:lnTo>
                  <a:lnTo>
                    <a:pt x="332" y="21"/>
                  </a:lnTo>
                  <a:lnTo>
                    <a:pt x="332" y="23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0" y="23"/>
                  </a:lnTo>
                  <a:lnTo>
                    <a:pt x="326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6" y="33"/>
                  </a:lnTo>
                  <a:lnTo>
                    <a:pt x="314" y="36"/>
                  </a:lnTo>
                  <a:lnTo>
                    <a:pt x="311" y="38"/>
                  </a:lnTo>
                  <a:lnTo>
                    <a:pt x="309" y="38"/>
                  </a:lnTo>
                  <a:lnTo>
                    <a:pt x="307" y="40"/>
                  </a:lnTo>
                  <a:lnTo>
                    <a:pt x="307" y="42"/>
                  </a:lnTo>
                  <a:lnTo>
                    <a:pt x="307" y="46"/>
                  </a:lnTo>
                  <a:lnTo>
                    <a:pt x="305" y="46"/>
                  </a:lnTo>
                  <a:lnTo>
                    <a:pt x="305" y="46"/>
                  </a:lnTo>
                  <a:lnTo>
                    <a:pt x="303" y="46"/>
                  </a:lnTo>
                  <a:lnTo>
                    <a:pt x="301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4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7" y="48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89" y="58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3"/>
                  </a:lnTo>
                  <a:lnTo>
                    <a:pt x="285" y="63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71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2" y="75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78" y="7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62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5" y="87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49" y="98"/>
                  </a:lnTo>
                  <a:lnTo>
                    <a:pt x="241" y="104"/>
                  </a:lnTo>
                  <a:lnTo>
                    <a:pt x="241" y="106"/>
                  </a:lnTo>
                  <a:lnTo>
                    <a:pt x="241" y="106"/>
                  </a:lnTo>
                  <a:lnTo>
                    <a:pt x="241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7" y="106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5" y="108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3" y="114"/>
                  </a:lnTo>
                  <a:lnTo>
                    <a:pt x="233" y="116"/>
                  </a:lnTo>
                  <a:lnTo>
                    <a:pt x="233" y="116"/>
                  </a:lnTo>
                  <a:lnTo>
                    <a:pt x="235" y="116"/>
                  </a:lnTo>
                  <a:lnTo>
                    <a:pt x="235" y="119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31" y="121"/>
                  </a:lnTo>
                  <a:lnTo>
                    <a:pt x="229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26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2" y="131"/>
                  </a:lnTo>
                  <a:lnTo>
                    <a:pt x="220" y="129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6" y="127"/>
                  </a:lnTo>
                  <a:lnTo>
                    <a:pt x="216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6" y="129"/>
                  </a:lnTo>
                  <a:lnTo>
                    <a:pt x="220" y="133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6" y="133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2" y="133"/>
                  </a:lnTo>
                  <a:lnTo>
                    <a:pt x="222" y="135"/>
                  </a:lnTo>
                  <a:lnTo>
                    <a:pt x="224" y="135"/>
                  </a:lnTo>
                  <a:lnTo>
                    <a:pt x="224" y="137"/>
                  </a:lnTo>
                  <a:lnTo>
                    <a:pt x="222" y="137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9"/>
                  </a:lnTo>
                  <a:lnTo>
                    <a:pt x="220" y="141"/>
                  </a:lnTo>
                  <a:lnTo>
                    <a:pt x="216" y="148"/>
                  </a:lnTo>
                  <a:lnTo>
                    <a:pt x="216" y="150"/>
                  </a:lnTo>
                  <a:lnTo>
                    <a:pt x="212" y="152"/>
                  </a:lnTo>
                  <a:lnTo>
                    <a:pt x="212" y="152"/>
                  </a:lnTo>
                  <a:lnTo>
                    <a:pt x="210" y="150"/>
                  </a:lnTo>
                  <a:lnTo>
                    <a:pt x="208" y="150"/>
                  </a:lnTo>
                  <a:lnTo>
                    <a:pt x="208" y="152"/>
                  </a:lnTo>
                  <a:lnTo>
                    <a:pt x="206" y="152"/>
                  </a:lnTo>
                  <a:lnTo>
                    <a:pt x="202" y="154"/>
                  </a:lnTo>
                  <a:lnTo>
                    <a:pt x="197" y="156"/>
                  </a:lnTo>
                  <a:lnTo>
                    <a:pt x="197" y="156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1" y="160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5" y="162"/>
                  </a:lnTo>
                  <a:lnTo>
                    <a:pt x="185" y="164"/>
                  </a:lnTo>
                  <a:lnTo>
                    <a:pt x="179" y="164"/>
                  </a:lnTo>
                  <a:lnTo>
                    <a:pt x="175" y="166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6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60" y="168"/>
                  </a:lnTo>
                  <a:lnTo>
                    <a:pt x="158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4" y="168"/>
                  </a:lnTo>
                  <a:lnTo>
                    <a:pt x="154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6" y="166"/>
                  </a:lnTo>
                  <a:lnTo>
                    <a:pt x="143" y="164"/>
                  </a:lnTo>
                  <a:lnTo>
                    <a:pt x="143" y="164"/>
                  </a:lnTo>
                  <a:lnTo>
                    <a:pt x="141" y="164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1" y="164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1" y="158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19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98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1" y="158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1" y="162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8"/>
                  </a:lnTo>
                  <a:lnTo>
                    <a:pt x="65" y="168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9" y="172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5" y="172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5" y="145"/>
                  </a:lnTo>
                  <a:lnTo>
                    <a:pt x="5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7" y="172"/>
                  </a:lnTo>
                  <a:lnTo>
                    <a:pt x="11" y="177"/>
                  </a:lnTo>
                  <a:lnTo>
                    <a:pt x="15" y="183"/>
                  </a:lnTo>
                  <a:lnTo>
                    <a:pt x="17" y="187"/>
                  </a:lnTo>
                  <a:lnTo>
                    <a:pt x="21" y="191"/>
                  </a:lnTo>
                  <a:lnTo>
                    <a:pt x="25" y="197"/>
                  </a:lnTo>
                  <a:lnTo>
                    <a:pt x="29" y="202"/>
                  </a:lnTo>
                  <a:lnTo>
                    <a:pt x="34" y="208"/>
                  </a:lnTo>
                  <a:lnTo>
                    <a:pt x="38" y="212"/>
                  </a:lnTo>
                  <a:lnTo>
                    <a:pt x="42" y="218"/>
                  </a:lnTo>
                  <a:lnTo>
                    <a:pt x="46" y="222"/>
                  </a:lnTo>
                  <a:lnTo>
                    <a:pt x="50" y="228"/>
                  </a:lnTo>
                  <a:lnTo>
                    <a:pt x="52" y="233"/>
                  </a:lnTo>
                  <a:lnTo>
                    <a:pt x="56" y="237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3"/>
                  </a:lnTo>
                  <a:lnTo>
                    <a:pt x="73" y="258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7" y="262"/>
                  </a:lnTo>
                  <a:lnTo>
                    <a:pt x="100" y="264"/>
                  </a:lnTo>
                  <a:lnTo>
                    <a:pt x="110" y="264"/>
                  </a:lnTo>
                  <a:lnTo>
                    <a:pt x="121" y="266"/>
                  </a:lnTo>
                  <a:lnTo>
                    <a:pt x="131" y="268"/>
                  </a:lnTo>
                  <a:lnTo>
                    <a:pt x="141" y="268"/>
                  </a:lnTo>
                  <a:lnTo>
                    <a:pt x="152" y="270"/>
                  </a:lnTo>
                  <a:lnTo>
                    <a:pt x="162" y="272"/>
                  </a:lnTo>
                  <a:lnTo>
                    <a:pt x="173" y="272"/>
                  </a:lnTo>
                  <a:lnTo>
                    <a:pt x="183" y="274"/>
                  </a:lnTo>
                  <a:lnTo>
                    <a:pt x="193" y="276"/>
                  </a:lnTo>
                  <a:lnTo>
                    <a:pt x="204" y="276"/>
                  </a:lnTo>
                  <a:lnTo>
                    <a:pt x="214" y="278"/>
                  </a:lnTo>
                  <a:lnTo>
                    <a:pt x="224" y="280"/>
                  </a:lnTo>
                  <a:lnTo>
                    <a:pt x="235" y="280"/>
                  </a:lnTo>
                  <a:lnTo>
                    <a:pt x="245" y="282"/>
                  </a:lnTo>
                  <a:lnTo>
                    <a:pt x="255" y="284"/>
                  </a:lnTo>
                  <a:lnTo>
                    <a:pt x="266" y="284"/>
                  </a:lnTo>
                  <a:lnTo>
                    <a:pt x="268" y="284"/>
                  </a:lnTo>
                  <a:lnTo>
                    <a:pt x="272" y="278"/>
                  </a:lnTo>
                  <a:lnTo>
                    <a:pt x="274" y="266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3"/>
                  </a:lnTo>
                  <a:lnTo>
                    <a:pt x="276" y="245"/>
                  </a:lnTo>
                  <a:lnTo>
                    <a:pt x="282" y="233"/>
                  </a:lnTo>
                  <a:lnTo>
                    <a:pt x="285" y="226"/>
                  </a:lnTo>
                  <a:lnTo>
                    <a:pt x="287" y="218"/>
                  </a:lnTo>
                  <a:lnTo>
                    <a:pt x="287" y="216"/>
                  </a:lnTo>
                  <a:lnTo>
                    <a:pt x="289" y="214"/>
                  </a:lnTo>
                  <a:lnTo>
                    <a:pt x="289" y="214"/>
                  </a:lnTo>
                  <a:lnTo>
                    <a:pt x="291" y="212"/>
                  </a:lnTo>
                  <a:lnTo>
                    <a:pt x="293" y="210"/>
                  </a:lnTo>
                  <a:lnTo>
                    <a:pt x="295" y="199"/>
                  </a:lnTo>
                  <a:lnTo>
                    <a:pt x="295" y="197"/>
                  </a:lnTo>
                  <a:lnTo>
                    <a:pt x="299" y="193"/>
                  </a:lnTo>
                  <a:lnTo>
                    <a:pt x="299" y="191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297" y="181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7"/>
                  </a:lnTo>
                  <a:lnTo>
                    <a:pt x="293" y="177"/>
                  </a:lnTo>
                  <a:lnTo>
                    <a:pt x="297" y="175"/>
                  </a:lnTo>
                  <a:lnTo>
                    <a:pt x="299" y="175"/>
                  </a:lnTo>
                  <a:lnTo>
                    <a:pt x="301" y="172"/>
                  </a:lnTo>
                  <a:lnTo>
                    <a:pt x="303" y="172"/>
                  </a:lnTo>
                  <a:lnTo>
                    <a:pt x="305" y="170"/>
                  </a:lnTo>
                  <a:lnTo>
                    <a:pt x="307" y="170"/>
                  </a:lnTo>
                  <a:lnTo>
                    <a:pt x="309" y="170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8" y="172"/>
                  </a:lnTo>
                  <a:lnTo>
                    <a:pt x="320" y="172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4" y="166"/>
                  </a:lnTo>
                  <a:lnTo>
                    <a:pt x="332" y="160"/>
                  </a:lnTo>
                  <a:lnTo>
                    <a:pt x="330" y="158"/>
                  </a:lnTo>
                  <a:lnTo>
                    <a:pt x="330" y="154"/>
                  </a:lnTo>
                  <a:lnTo>
                    <a:pt x="326" y="154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18" y="154"/>
                  </a:lnTo>
                  <a:lnTo>
                    <a:pt x="316" y="154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20" y="145"/>
                  </a:lnTo>
                  <a:lnTo>
                    <a:pt x="320" y="145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1"/>
                  </a:lnTo>
                  <a:lnTo>
                    <a:pt x="316" y="129"/>
                  </a:lnTo>
                  <a:lnTo>
                    <a:pt x="316" y="127"/>
                  </a:lnTo>
                  <a:lnTo>
                    <a:pt x="318" y="125"/>
                  </a:lnTo>
                  <a:lnTo>
                    <a:pt x="318" y="125"/>
                  </a:lnTo>
                  <a:lnTo>
                    <a:pt x="318" y="121"/>
                  </a:lnTo>
                  <a:lnTo>
                    <a:pt x="320" y="121"/>
                  </a:lnTo>
                  <a:lnTo>
                    <a:pt x="320" y="119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18" y="102"/>
                  </a:lnTo>
                  <a:lnTo>
                    <a:pt x="320" y="100"/>
                  </a:lnTo>
                  <a:lnTo>
                    <a:pt x="322" y="96"/>
                  </a:lnTo>
                  <a:lnTo>
                    <a:pt x="324" y="94"/>
                  </a:lnTo>
                  <a:lnTo>
                    <a:pt x="326" y="94"/>
                  </a:lnTo>
                  <a:lnTo>
                    <a:pt x="330" y="92"/>
                  </a:lnTo>
                  <a:lnTo>
                    <a:pt x="332" y="92"/>
                  </a:lnTo>
                  <a:lnTo>
                    <a:pt x="334" y="94"/>
                  </a:lnTo>
                  <a:lnTo>
                    <a:pt x="336" y="96"/>
                  </a:lnTo>
                  <a:lnTo>
                    <a:pt x="336" y="102"/>
                  </a:lnTo>
                  <a:lnTo>
                    <a:pt x="334" y="100"/>
                  </a:lnTo>
                  <a:lnTo>
                    <a:pt x="334" y="100"/>
                  </a:lnTo>
                  <a:lnTo>
                    <a:pt x="332" y="100"/>
                  </a:lnTo>
                  <a:lnTo>
                    <a:pt x="332" y="100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4"/>
                  </a:lnTo>
                  <a:lnTo>
                    <a:pt x="336" y="110"/>
                  </a:lnTo>
                  <a:lnTo>
                    <a:pt x="338" y="112"/>
                  </a:lnTo>
                  <a:lnTo>
                    <a:pt x="341" y="112"/>
                  </a:lnTo>
                  <a:lnTo>
                    <a:pt x="343" y="112"/>
                  </a:lnTo>
                  <a:lnTo>
                    <a:pt x="343" y="112"/>
                  </a:lnTo>
                  <a:lnTo>
                    <a:pt x="345" y="110"/>
                  </a:lnTo>
                  <a:lnTo>
                    <a:pt x="345" y="110"/>
                  </a:lnTo>
                  <a:lnTo>
                    <a:pt x="347" y="108"/>
                  </a:lnTo>
                  <a:lnTo>
                    <a:pt x="347" y="104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3" y="104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7" y="98"/>
                  </a:lnTo>
                  <a:lnTo>
                    <a:pt x="359" y="94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61" y="85"/>
                  </a:lnTo>
                  <a:lnTo>
                    <a:pt x="361" y="73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355" y="71"/>
                  </a:moveTo>
                  <a:lnTo>
                    <a:pt x="353" y="73"/>
                  </a:lnTo>
                  <a:lnTo>
                    <a:pt x="353" y="73"/>
                  </a:lnTo>
                  <a:lnTo>
                    <a:pt x="351" y="73"/>
                  </a:lnTo>
                  <a:lnTo>
                    <a:pt x="351" y="71"/>
                  </a:lnTo>
                  <a:lnTo>
                    <a:pt x="351" y="71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1" y="67"/>
                  </a:lnTo>
                  <a:lnTo>
                    <a:pt x="351" y="67"/>
                  </a:lnTo>
                  <a:lnTo>
                    <a:pt x="353" y="65"/>
                  </a:lnTo>
                  <a:lnTo>
                    <a:pt x="353" y="65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5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5" y="71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0" y="94"/>
                  </a:move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4" y="156"/>
                  </a:lnTo>
                  <a:close/>
                  <a:moveTo>
                    <a:pt x="199" y="73"/>
                  </a:moveTo>
                  <a:lnTo>
                    <a:pt x="202" y="73"/>
                  </a:lnTo>
                  <a:lnTo>
                    <a:pt x="202" y="71"/>
                  </a:lnTo>
                  <a:lnTo>
                    <a:pt x="199" y="69"/>
                  </a:lnTo>
                  <a:lnTo>
                    <a:pt x="197" y="71"/>
                  </a:lnTo>
                  <a:lnTo>
                    <a:pt x="199" y="73"/>
                  </a:lnTo>
                  <a:lnTo>
                    <a:pt x="199" y="73"/>
                  </a:lnTo>
                  <a:close/>
                  <a:moveTo>
                    <a:pt x="54" y="133"/>
                  </a:moveTo>
                  <a:lnTo>
                    <a:pt x="54" y="133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6" y="129"/>
                  </a:lnTo>
                  <a:lnTo>
                    <a:pt x="54" y="127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3"/>
                  </a:lnTo>
                  <a:close/>
                  <a:moveTo>
                    <a:pt x="260" y="92"/>
                  </a:move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06" y="148"/>
                  </a:moveTo>
                  <a:lnTo>
                    <a:pt x="208" y="145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8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4" y="143"/>
                  </a:lnTo>
                  <a:lnTo>
                    <a:pt x="204" y="143"/>
                  </a:lnTo>
                  <a:lnTo>
                    <a:pt x="206" y="148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69"/>
                  </a:lnTo>
                  <a:lnTo>
                    <a:pt x="270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68" y="75"/>
                  </a:moveTo>
                  <a:lnTo>
                    <a:pt x="268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68" y="75"/>
                  </a:lnTo>
                  <a:lnTo>
                    <a:pt x="268" y="75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70" y="75"/>
                  </a:lnTo>
                  <a:lnTo>
                    <a:pt x="268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5"/>
                  </a:lnTo>
                  <a:close/>
                  <a:moveTo>
                    <a:pt x="268" y="73"/>
                  </a:move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close/>
                  <a:moveTo>
                    <a:pt x="216" y="137"/>
                  </a:move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2" y="131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08" y="133"/>
                  </a:lnTo>
                  <a:lnTo>
                    <a:pt x="208" y="135"/>
                  </a:lnTo>
                  <a:lnTo>
                    <a:pt x="212" y="137"/>
                  </a:lnTo>
                  <a:lnTo>
                    <a:pt x="216" y="137"/>
                  </a:lnTo>
                  <a:close/>
                  <a:moveTo>
                    <a:pt x="264" y="87"/>
                  </a:moveTo>
                  <a:lnTo>
                    <a:pt x="264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4" y="87"/>
                  </a:lnTo>
                  <a:lnTo>
                    <a:pt x="264" y="87"/>
                  </a:lnTo>
                  <a:lnTo>
                    <a:pt x="262" y="87"/>
                  </a:lnTo>
                  <a:lnTo>
                    <a:pt x="264" y="87"/>
                  </a:lnTo>
                  <a:close/>
                  <a:moveTo>
                    <a:pt x="260" y="19"/>
                  </a:moveTo>
                  <a:lnTo>
                    <a:pt x="260" y="19"/>
                  </a:lnTo>
                  <a:lnTo>
                    <a:pt x="260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4" y="19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9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6" name="Freeform 7"/>
            <p:cNvSpPr>
              <a:spLocks noEditPoints="1"/>
            </p:cNvSpPr>
            <p:nvPr/>
          </p:nvSpPr>
          <p:spPr bwMode="auto">
            <a:xfrm>
              <a:off x="5973763" y="860425"/>
              <a:ext cx="2293938" cy="965200"/>
            </a:xfrm>
            <a:custGeom>
              <a:avLst/>
              <a:gdLst>
                <a:gd name="T0" fmla="*/ 22 w 1445"/>
                <a:gd name="T1" fmla="*/ 195 h 608"/>
                <a:gd name="T2" fmla="*/ 87 w 1445"/>
                <a:gd name="T3" fmla="*/ 151 h 608"/>
                <a:gd name="T4" fmla="*/ 64 w 1445"/>
                <a:gd name="T5" fmla="*/ 180 h 608"/>
                <a:gd name="T6" fmla="*/ 195 w 1445"/>
                <a:gd name="T7" fmla="*/ 102 h 608"/>
                <a:gd name="T8" fmla="*/ 257 w 1445"/>
                <a:gd name="T9" fmla="*/ 102 h 608"/>
                <a:gd name="T10" fmla="*/ 180 w 1445"/>
                <a:gd name="T11" fmla="*/ 21 h 608"/>
                <a:gd name="T12" fmla="*/ 114 w 1445"/>
                <a:gd name="T13" fmla="*/ 4 h 608"/>
                <a:gd name="T14" fmla="*/ 60 w 1445"/>
                <a:gd name="T15" fmla="*/ 44 h 608"/>
                <a:gd name="T16" fmla="*/ 52 w 1445"/>
                <a:gd name="T17" fmla="*/ 114 h 608"/>
                <a:gd name="T18" fmla="*/ 151 w 1445"/>
                <a:gd name="T19" fmla="*/ 145 h 608"/>
                <a:gd name="T20" fmla="*/ 137 w 1445"/>
                <a:gd name="T21" fmla="*/ 500 h 608"/>
                <a:gd name="T22" fmla="*/ 1412 w 1445"/>
                <a:gd name="T23" fmla="*/ 417 h 608"/>
                <a:gd name="T24" fmla="*/ 1402 w 1445"/>
                <a:gd name="T25" fmla="*/ 340 h 608"/>
                <a:gd name="T26" fmla="*/ 1414 w 1445"/>
                <a:gd name="T27" fmla="*/ 268 h 608"/>
                <a:gd name="T28" fmla="*/ 1387 w 1445"/>
                <a:gd name="T29" fmla="*/ 207 h 608"/>
                <a:gd name="T30" fmla="*/ 1342 w 1445"/>
                <a:gd name="T31" fmla="*/ 95 h 608"/>
                <a:gd name="T32" fmla="*/ 1244 w 1445"/>
                <a:gd name="T33" fmla="*/ 60 h 608"/>
                <a:gd name="T34" fmla="*/ 1130 w 1445"/>
                <a:gd name="T35" fmla="*/ 102 h 608"/>
                <a:gd name="T36" fmla="*/ 989 w 1445"/>
                <a:gd name="T37" fmla="*/ 112 h 608"/>
                <a:gd name="T38" fmla="*/ 885 w 1445"/>
                <a:gd name="T39" fmla="*/ 100 h 608"/>
                <a:gd name="T40" fmla="*/ 790 w 1445"/>
                <a:gd name="T41" fmla="*/ 48 h 608"/>
                <a:gd name="T42" fmla="*/ 715 w 1445"/>
                <a:gd name="T43" fmla="*/ 8 h 608"/>
                <a:gd name="T44" fmla="*/ 518 w 1445"/>
                <a:gd name="T45" fmla="*/ 29 h 608"/>
                <a:gd name="T46" fmla="*/ 410 w 1445"/>
                <a:gd name="T47" fmla="*/ 102 h 608"/>
                <a:gd name="T48" fmla="*/ 273 w 1445"/>
                <a:gd name="T49" fmla="*/ 127 h 608"/>
                <a:gd name="T50" fmla="*/ 284 w 1445"/>
                <a:gd name="T51" fmla="*/ 141 h 608"/>
                <a:gd name="T52" fmla="*/ 213 w 1445"/>
                <a:gd name="T53" fmla="*/ 170 h 608"/>
                <a:gd name="T54" fmla="*/ 143 w 1445"/>
                <a:gd name="T55" fmla="*/ 178 h 608"/>
                <a:gd name="T56" fmla="*/ 52 w 1445"/>
                <a:gd name="T57" fmla="*/ 205 h 608"/>
                <a:gd name="T58" fmla="*/ 97 w 1445"/>
                <a:gd name="T59" fmla="*/ 255 h 608"/>
                <a:gd name="T60" fmla="*/ 87 w 1445"/>
                <a:gd name="T61" fmla="*/ 311 h 608"/>
                <a:gd name="T62" fmla="*/ 81 w 1445"/>
                <a:gd name="T63" fmla="*/ 336 h 608"/>
                <a:gd name="T64" fmla="*/ 103 w 1445"/>
                <a:gd name="T65" fmla="*/ 363 h 608"/>
                <a:gd name="T66" fmla="*/ 64 w 1445"/>
                <a:gd name="T67" fmla="*/ 340 h 608"/>
                <a:gd name="T68" fmla="*/ 49 w 1445"/>
                <a:gd name="T69" fmla="*/ 369 h 608"/>
                <a:gd name="T70" fmla="*/ 81 w 1445"/>
                <a:gd name="T71" fmla="*/ 384 h 608"/>
                <a:gd name="T72" fmla="*/ 112 w 1445"/>
                <a:gd name="T73" fmla="*/ 434 h 608"/>
                <a:gd name="T74" fmla="*/ 132 w 1445"/>
                <a:gd name="T75" fmla="*/ 463 h 608"/>
                <a:gd name="T76" fmla="*/ 143 w 1445"/>
                <a:gd name="T77" fmla="*/ 485 h 608"/>
                <a:gd name="T78" fmla="*/ 122 w 1445"/>
                <a:gd name="T79" fmla="*/ 500 h 608"/>
                <a:gd name="T80" fmla="*/ 172 w 1445"/>
                <a:gd name="T81" fmla="*/ 496 h 608"/>
                <a:gd name="T82" fmla="*/ 178 w 1445"/>
                <a:gd name="T83" fmla="*/ 504 h 608"/>
                <a:gd name="T84" fmla="*/ 132 w 1445"/>
                <a:gd name="T85" fmla="*/ 525 h 608"/>
                <a:gd name="T86" fmla="*/ 172 w 1445"/>
                <a:gd name="T87" fmla="*/ 521 h 608"/>
                <a:gd name="T88" fmla="*/ 182 w 1445"/>
                <a:gd name="T89" fmla="*/ 529 h 608"/>
                <a:gd name="T90" fmla="*/ 199 w 1445"/>
                <a:gd name="T91" fmla="*/ 514 h 608"/>
                <a:gd name="T92" fmla="*/ 222 w 1445"/>
                <a:gd name="T93" fmla="*/ 516 h 608"/>
                <a:gd name="T94" fmla="*/ 246 w 1445"/>
                <a:gd name="T95" fmla="*/ 523 h 608"/>
                <a:gd name="T96" fmla="*/ 265 w 1445"/>
                <a:gd name="T97" fmla="*/ 560 h 608"/>
                <a:gd name="T98" fmla="*/ 313 w 1445"/>
                <a:gd name="T99" fmla="*/ 577 h 608"/>
                <a:gd name="T100" fmla="*/ 365 w 1445"/>
                <a:gd name="T101" fmla="*/ 560 h 608"/>
                <a:gd name="T102" fmla="*/ 477 w 1445"/>
                <a:gd name="T103" fmla="*/ 539 h 608"/>
                <a:gd name="T104" fmla="*/ 572 w 1445"/>
                <a:gd name="T105" fmla="*/ 579 h 608"/>
                <a:gd name="T106" fmla="*/ 634 w 1445"/>
                <a:gd name="T107" fmla="*/ 562 h 608"/>
                <a:gd name="T108" fmla="*/ 746 w 1445"/>
                <a:gd name="T109" fmla="*/ 535 h 608"/>
                <a:gd name="T110" fmla="*/ 777 w 1445"/>
                <a:gd name="T111" fmla="*/ 508 h 608"/>
                <a:gd name="T112" fmla="*/ 779 w 1445"/>
                <a:gd name="T113" fmla="*/ 599 h 608"/>
                <a:gd name="T114" fmla="*/ 823 w 1445"/>
                <a:gd name="T115" fmla="*/ 554 h 608"/>
                <a:gd name="T116" fmla="*/ 1010 w 1445"/>
                <a:gd name="T117" fmla="*/ 525 h 608"/>
                <a:gd name="T118" fmla="*/ 1288 w 1445"/>
                <a:gd name="T119" fmla="*/ 465 h 608"/>
                <a:gd name="T120" fmla="*/ 1400 w 1445"/>
                <a:gd name="T121" fmla="*/ 483 h 608"/>
                <a:gd name="T122" fmla="*/ 52 w 1445"/>
                <a:gd name="T123" fmla="*/ 363 h 608"/>
                <a:gd name="T124" fmla="*/ 302 w 1445"/>
                <a:gd name="T125" fmla="*/ 57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5" h="608">
                  <a:moveTo>
                    <a:pt x="114" y="444"/>
                  </a:move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2" y="442"/>
                  </a:lnTo>
                  <a:lnTo>
                    <a:pt x="114" y="442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6" y="444"/>
                  </a:lnTo>
                  <a:lnTo>
                    <a:pt x="114" y="444"/>
                  </a:lnTo>
                  <a:close/>
                  <a:moveTo>
                    <a:pt x="33" y="228"/>
                  </a:moveTo>
                  <a:lnTo>
                    <a:pt x="33" y="226"/>
                  </a:lnTo>
                  <a:lnTo>
                    <a:pt x="31" y="224"/>
                  </a:lnTo>
                  <a:lnTo>
                    <a:pt x="31" y="226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9" y="228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3" y="228"/>
                  </a:lnTo>
                  <a:close/>
                  <a:moveTo>
                    <a:pt x="186" y="535"/>
                  </a:move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close/>
                  <a:moveTo>
                    <a:pt x="278" y="570"/>
                  </a:moveTo>
                  <a:lnTo>
                    <a:pt x="278" y="57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78" y="570"/>
                  </a:lnTo>
                  <a:lnTo>
                    <a:pt x="278" y="570"/>
                  </a:lnTo>
                  <a:close/>
                  <a:moveTo>
                    <a:pt x="246" y="527"/>
                  </a:moveTo>
                  <a:lnTo>
                    <a:pt x="246" y="527"/>
                  </a:lnTo>
                  <a:lnTo>
                    <a:pt x="244" y="527"/>
                  </a:lnTo>
                  <a:lnTo>
                    <a:pt x="244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7"/>
                  </a:lnTo>
                  <a:lnTo>
                    <a:pt x="246" y="527"/>
                  </a:lnTo>
                  <a:close/>
                  <a:moveTo>
                    <a:pt x="27" y="195"/>
                  </a:moveTo>
                  <a:lnTo>
                    <a:pt x="27" y="193"/>
                  </a:lnTo>
                  <a:lnTo>
                    <a:pt x="27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2" y="195"/>
                  </a:lnTo>
                  <a:lnTo>
                    <a:pt x="25" y="193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7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2" y="189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2" y="193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14" y="199"/>
                  </a:lnTo>
                  <a:lnTo>
                    <a:pt x="18" y="197"/>
                  </a:lnTo>
                  <a:lnTo>
                    <a:pt x="22" y="197"/>
                  </a:lnTo>
                  <a:lnTo>
                    <a:pt x="25" y="197"/>
                  </a:lnTo>
                  <a:lnTo>
                    <a:pt x="27" y="195"/>
                  </a:lnTo>
                  <a:close/>
                  <a:moveTo>
                    <a:pt x="286" y="570"/>
                  </a:move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close/>
                  <a:moveTo>
                    <a:pt x="31" y="141"/>
                  </a:move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49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70" y="147"/>
                  </a:lnTo>
                  <a:lnTo>
                    <a:pt x="72" y="147"/>
                  </a:lnTo>
                  <a:lnTo>
                    <a:pt x="76" y="147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5" y="145"/>
                  </a:lnTo>
                  <a:lnTo>
                    <a:pt x="87" y="145"/>
                  </a:lnTo>
                  <a:lnTo>
                    <a:pt x="89" y="149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3" y="156"/>
                  </a:lnTo>
                  <a:lnTo>
                    <a:pt x="81" y="154"/>
                  </a:lnTo>
                  <a:lnTo>
                    <a:pt x="81" y="156"/>
                  </a:lnTo>
                  <a:lnTo>
                    <a:pt x="78" y="158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8" y="166"/>
                  </a:lnTo>
                  <a:lnTo>
                    <a:pt x="56" y="170"/>
                  </a:lnTo>
                  <a:lnTo>
                    <a:pt x="52" y="172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5" y="174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3" y="180"/>
                  </a:lnTo>
                  <a:lnTo>
                    <a:pt x="41" y="180"/>
                  </a:lnTo>
                  <a:lnTo>
                    <a:pt x="45" y="183"/>
                  </a:lnTo>
                  <a:lnTo>
                    <a:pt x="45" y="185"/>
                  </a:lnTo>
                  <a:lnTo>
                    <a:pt x="45" y="187"/>
                  </a:lnTo>
                  <a:lnTo>
                    <a:pt x="45" y="191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9" y="205"/>
                  </a:lnTo>
                  <a:lnTo>
                    <a:pt x="39" y="205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5" y="201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6" y="189"/>
                  </a:lnTo>
                  <a:lnTo>
                    <a:pt x="58" y="187"/>
                  </a:lnTo>
                  <a:lnTo>
                    <a:pt x="60" y="187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4" y="17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2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3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10" y="149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22" y="141"/>
                  </a:lnTo>
                  <a:lnTo>
                    <a:pt x="126" y="135"/>
                  </a:lnTo>
                  <a:lnTo>
                    <a:pt x="132" y="127"/>
                  </a:lnTo>
                  <a:lnTo>
                    <a:pt x="134" y="124"/>
                  </a:lnTo>
                  <a:lnTo>
                    <a:pt x="137" y="116"/>
                  </a:lnTo>
                  <a:lnTo>
                    <a:pt x="139" y="114"/>
                  </a:lnTo>
                  <a:lnTo>
                    <a:pt x="141" y="112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3" y="110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6" y="112"/>
                  </a:lnTo>
                  <a:lnTo>
                    <a:pt x="172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6" y="108"/>
                  </a:lnTo>
                  <a:lnTo>
                    <a:pt x="176" y="108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80" y="106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8" y="102"/>
                  </a:lnTo>
                  <a:lnTo>
                    <a:pt x="190" y="104"/>
                  </a:lnTo>
                  <a:lnTo>
                    <a:pt x="193" y="104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9" y="104"/>
                  </a:lnTo>
                  <a:lnTo>
                    <a:pt x="201" y="104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1" y="108"/>
                  </a:lnTo>
                  <a:lnTo>
                    <a:pt x="215" y="112"/>
                  </a:lnTo>
                  <a:lnTo>
                    <a:pt x="217" y="112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7" y="106"/>
                  </a:lnTo>
                  <a:lnTo>
                    <a:pt x="217" y="104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9" y="104"/>
                  </a:lnTo>
                  <a:lnTo>
                    <a:pt x="222" y="106"/>
                  </a:lnTo>
                  <a:lnTo>
                    <a:pt x="219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10"/>
                  </a:lnTo>
                  <a:lnTo>
                    <a:pt x="222" y="112"/>
                  </a:lnTo>
                  <a:lnTo>
                    <a:pt x="224" y="114"/>
                  </a:lnTo>
                  <a:lnTo>
                    <a:pt x="232" y="112"/>
                  </a:lnTo>
                  <a:lnTo>
                    <a:pt x="234" y="112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8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2" y="112"/>
                  </a:lnTo>
                  <a:lnTo>
                    <a:pt x="244" y="112"/>
                  </a:lnTo>
                  <a:lnTo>
                    <a:pt x="246" y="112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3" y="106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5" y="104"/>
                  </a:lnTo>
                  <a:lnTo>
                    <a:pt x="257" y="102"/>
                  </a:lnTo>
                  <a:lnTo>
                    <a:pt x="257" y="102"/>
                  </a:lnTo>
                  <a:lnTo>
                    <a:pt x="257" y="100"/>
                  </a:lnTo>
                  <a:lnTo>
                    <a:pt x="257" y="100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5"/>
                  </a:lnTo>
                  <a:lnTo>
                    <a:pt x="255" y="95"/>
                  </a:lnTo>
                  <a:lnTo>
                    <a:pt x="255" y="93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9" y="91"/>
                  </a:lnTo>
                  <a:lnTo>
                    <a:pt x="259" y="89"/>
                  </a:lnTo>
                  <a:lnTo>
                    <a:pt x="261" y="87"/>
                  </a:lnTo>
                  <a:lnTo>
                    <a:pt x="259" y="85"/>
                  </a:lnTo>
                  <a:lnTo>
                    <a:pt x="257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3" y="87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44" y="83"/>
                  </a:lnTo>
                  <a:lnTo>
                    <a:pt x="222" y="73"/>
                  </a:lnTo>
                  <a:lnTo>
                    <a:pt x="205" y="66"/>
                  </a:lnTo>
                  <a:lnTo>
                    <a:pt x="195" y="58"/>
                  </a:lnTo>
                  <a:lnTo>
                    <a:pt x="190" y="54"/>
                  </a:lnTo>
                  <a:lnTo>
                    <a:pt x="188" y="52"/>
                  </a:lnTo>
                  <a:lnTo>
                    <a:pt x="186" y="50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0" y="39"/>
                  </a:lnTo>
                  <a:lnTo>
                    <a:pt x="180" y="37"/>
                  </a:lnTo>
                  <a:lnTo>
                    <a:pt x="178" y="33"/>
                  </a:lnTo>
                  <a:lnTo>
                    <a:pt x="176" y="31"/>
                  </a:lnTo>
                  <a:lnTo>
                    <a:pt x="176" y="29"/>
                  </a:lnTo>
                  <a:lnTo>
                    <a:pt x="174" y="29"/>
                  </a:lnTo>
                  <a:lnTo>
                    <a:pt x="174" y="25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12"/>
                  </a:lnTo>
                  <a:lnTo>
                    <a:pt x="176" y="12"/>
                  </a:lnTo>
                  <a:lnTo>
                    <a:pt x="174" y="12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3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59" y="17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47" y="15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1" y="19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2" y="12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26" y="4"/>
                  </a:lnTo>
                  <a:lnTo>
                    <a:pt x="124" y="2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6" y="42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46"/>
                  </a:lnTo>
                  <a:lnTo>
                    <a:pt x="64" y="50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0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6" y="75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52" y="87"/>
                  </a:lnTo>
                  <a:lnTo>
                    <a:pt x="49" y="89"/>
                  </a:lnTo>
                  <a:lnTo>
                    <a:pt x="49" y="91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49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7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5" y="133"/>
                  </a:lnTo>
                  <a:lnTo>
                    <a:pt x="35" y="135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1" y="141"/>
                  </a:lnTo>
                  <a:close/>
                  <a:moveTo>
                    <a:pt x="215" y="160"/>
                  </a:moveTo>
                  <a:lnTo>
                    <a:pt x="217" y="160"/>
                  </a:lnTo>
                  <a:lnTo>
                    <a:pt x="217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8"/>
                  </a:lnTo>
                  <a:lnTo>
                    <a:pt x="215" y="160"/>
                  </a:lnTo>
                  <a:close/>
                  <a:moveTo>
                    <a:pt x="153" y="149"/>
                  </a:moveTo>
                  <a:lnTo>
                    <a:pt x="155" y="149"/>
                  </a:lnTo>
                  <a:lnTo>
                    <a:pt x="157" y="147"/>
                  </a:lnTo>
                  <a:lnTo>
                    <a:pt x="155" y="145"/>
                  </a:lnTo>
                  <a:lnTo>
                    <a:pt x="153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7" y="143"/>
                  </a:lnTo>
                  <a:lnTo>
                    <a:pt x="145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47"/>
                  </a:lnTo>
                  <a:lnTo>
                    <a:pt x="143" y="147"/>
                  </a:lnTo>
                  <a:lnTo>
                    <a:pt x="141" y="149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1"/>
                  </a:lnTo>
                  <a:lnTo>
                    <a:pt x="151" y="149"/>
                  </a:lnTo>
                  <a:lnTo>
                    <a:pt x="153" y="149"/>
                  </a:lnTo>
                  <a:close/>
                  <a:moveTo>
                    <a:pt x="149" y="162"/>
                  </a:moveTo>
                  <a:lnTo>
                    <a:pt x="149" y="162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4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9" y="164"/>
                  </a:lnTo>
                  <a:lnTo>
                    <a:pt x="149" y="166"/>
                  </a:lnTo>
                  <a:lnTo>
                    <a:pt x="151" y="166"/>
                  </a:lnTo>
                  <a:lnTo>
                    <a:pt x="151" y="164"/>
                  </a:lnTo>
                  <a:lnTo>
                    <a:pt x="151" y="164"/>
                  </a:lnTo>
                  <a:lnTo>
                    <a:pt x="149" y="164"/>
                  </a:lnTo>
                  <a:lnTo>
                    <a:pt x="149" y="164"/>
                  </a:lnTo>
                  <a:lnTo>
                    <a:pt x="149" y="162"/>
                  </a:lnTo>
                  <a:lnTo>
                    <a:pt x="149" y="162"/>
                  </a:lnTo>
                  <a:close/>
                  <a:moveTo>
                    <a:pt x="261" y="124"/>
                  </a:move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9" y="127"/>
                  </a:lnTo>
                  <a:lnTo>
                    <a:pt x="259" y="127"/>
                  </a:lnTo>
                  <a:lnTo>
                    <a:pt x="261" y="127"/>
                  </a:lnTo>
                  <a:lnTo>
                    <a:pt x="261" y="127"/>
                  </a:lnTo>
                  <a:lnTo>
                    <a:pt x="261" y="124"/>
                  </a:lnTo>
                  <a:close/>
                  <a:moveTo>
                    <a:pt x="611" y="575"/>
                  </a:moveTo>
                  <a:lnTo>
                    <a:pt x="614" y="575"/>
                  </a:lnTo>
                  <a:lnTo>
                    <a:pt x="614" y="575"/>
                  </a:lnTo>
                  <a:lnTo>
                    <a:pt x="611" y="575"/>
                  </a:lnTo>
                  <a:close/>
                  <a:moveTo>
                    <a:pt x="134" y="500"/>
                  </a:moveTo>
                  <a:lnTo>
                    <a:pt x="134" y="500"/>
                  </a:lnTo>
                  <a:lnTo>
                    <a:pt x="134" y="500"/>
                  </a:lnTo>
                  <a:lnTo>
                    <a:pt x="134" y="500"/>
                  </a:lnTo>
                  <a:lnTo>
                    <a:pt x="137" y="500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9" y="500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4" y="500"/>
                  </a:lnTo>
                  <a:close/>
                  <a:moveTo>
                    <a:pt x="1439" y="465"/>
                  </a:moveTo>
                  <a:lnTo>
                    <a:pt x="1437" y="465"/>
                  </a:lnTo>
                  <a:lnTo>
                    <a:pt x="1437" y="463"/>
                  </a:lnTo>
                  <a:lnTo>
                    <a:pt x="1437" y="463"/>
                  </a:lnTo>
                  <a:lnTo>
                    <a:pt x="1433" y="463"/>
                  </a:lnTo>
                  <a:lnTo>
                    <a:pt x="1433" y="460"/>
                  </a:lnTo>
                  <a:lnTo>
                    <a:pt x="1433" y="458"/>
                  </a:lnTo>
                  <a:lnTo>
                    <a:pt x="1431" y="458"/>
                  </a:lnTo>
                  <a:lnTo>
                    <a:pt x="1429" y="458"/>
                  </a:lnTo>
                  <a:lnTo>
                    <a:pt x="1427" y="456"/>
                  </a:lnTo>
                  <a:lnTo>
                    <a:pt x="1427" y="456"/>
                  </a:lnTo>
                  <a:lnTo>
                    <a:pt x="1427" y="452"/>
                  </a:lnTo>
                  <a:lnTo>
                    <a:pt x="1427" y="450"/>
                  </a:lnTo>
                  <a:lnTo>
                    <a:pt x="1427" y="450"/>
                  </a:lnTo>
                  <a:lnTo>
                    <a:pt x="1427" y="448"/>
                  </a:lnTo>
                  <a:lnTo>
                    <a:pt x="1427" y="446"/>
                  </a:lnTo>
                  <a:lnTo>
                    <a:pt x="1427" y="444"/>
                  </a:lnTo>
                  <a:lnTo>
                    <a:pt x="1429" y="442"/>
                  </a:lnTo>
                  <a:lnTo>
                    <a:pt x="1429" y="442"/>
                  </a:lnTo>
                  <a:lnTo>
                    <a:pt x="1427" y="440"/>
                  </a:lnTo>
                  <a:lnTo>
                    <a:pt x="1424" y="438"/>
                  </a:lnTo>
                  <a:lnTo>
                    <a:pt x="1424" y="436"/>
                  </a:lnTo>
                  <a:lnTo>
                    <a:pt x="1427" y="434"/>
                  </a:lnTo>
                  <a:lnTo>
                    <a:pt x="1429" y="431"/>
                  </a:lnTo>
                  <a:lnTo>
                    <a:pt x="1429" y="431"/>
                  </a:lnTo>
                  <a:lnTo>
                    <a:pt x="1429" y="429"/>
                  </a:lnTo>
                  <a:lnTo>
                    <a:pt x="1427" y="427"/>
                  </a:lnTo>
                  <a:lnTo>
                    <a:pt x="1424" y="425"/>
                  </a:lnTo>
                  <a:lnTo>
                    <a:pt x="1422" y="423"/>
                  </a:lnTo>
                  <a:lnTo>
                    <a:pt x="1420" y="423"/>
                  </a:lnTo>
                  <a:lnTo>
                    <a:pt x="1418" y="425"/>
                  </a:lnTo>
                  <a:lnTo>
                    <a:pt x="1418" y="425"/>
                  </a:lnTo>
                  <a:lnTo>
                    <a:pt x="1416" y="425"/>
                  </a:lnTo>
                  <a:lnTo>
                    <a:pt x="1416" y="423"/>
                  </a:lnTo>
                  <a:lnTo>
                    <a:pt x="1416" y="423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4" y="421"/>
                  </a:lnTo>
                  <a:lnTo>
                    <a:pt x="1414" y="421"/>
                  </a:lnTo>
                  <a:lnTo>
                    <a:pt x="1414" y="419"/>
                  </a:lnTo>
                  <a:lnTo>
                    <a:pt x="1412" y="419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08" y="415"/>
                  </a:lnTo>
                  <a:lnTo>
                    <a:pt x="1408" y="415"/>
                  </a:lnTo>
                  <a:lnTo>
                    <a:pt x="1404" y="415"/>
                  </a:lnTo>
                  <a:lnTo>
                    <a:pt x="1400" y="415"/>
                  </a:lnTo>
                  <a:lnTo>
                    <a:pt x="1400" y="413"/>
                  </a:lnTo>
                  <a:lnTo>
                    <a:pt x="1400" y="411"/>
                  </a:lnTo>
                  <a:lnTo>
                    <a:pt x="1400" y="411"/>
                  </a:lnTo>
                  <a:lnTo>
                    <a:pt x="1402" y="409"/>
                  </a:lnTo>
                  <a:lnTo>
                    <a:pt x="1402" y="409"/>
                  </a:lnTo>
                  <a:lnTo>
                    <a:pt x="1400" y="407"/>
                  </a:lnTo>
                  <a:lnTo>
                    <a:pt x="1400" y="407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2"/>
                  </a:lnTo>
                  <a:lnTo>
                    <a:pt x="1404" y="400"/>
                  </a:lnTo>
                  <a:lnTo>
                    <a:pt x="1406" y="398"/>
                  </a:lnTo>
                  <a:lnTo>
                    <a:pt x="1406" y="396"/>
                  </a:lnTo>
                  <a:lnTo>
                    <a:pt x="1406" y="396"/>
                  </a:lnTo>
                  <a:lnTo>
                    <a:pt x="1408" y="394"/>
                  </a:lnTo>
                  <a:lnTo>
                    <a:pt x="1408" y="394"/>
                  </a:lnTo>
                  <a:lnTo>
                    <a:pt x="1410" y="394"/>
                  </a:lnTo>
                  <a:lnTo>
                    <a:pt x="1408" y="392"/>
                  </a:lnTo>
                  <a:lnTo>
                    <a:pt x="1408" y="390"/>
                  </a:lnTo>
                  <a:lnTo>
                    <a:pt x="1410" y="390"/>
                  </a:lnTo>
                  <a:lnTo>
                    <a:pt x="1410" y="390"/>
                  </a:lnTo>
                  <a:lnTo>
                    <a:pt x="1412" y="388"/>
                  </a:lnTo>
                  <a:lnTo>
                    <a:pt x="1412" y="388"/>
                  </a:lnTo>
                  <a:lnTo>
                    <a:pt x="1412" y="386"/>
                  </a:lnTo>
                  <a:lnTo>
                    <a:pt x="1412" y="384"/>
                  </a:lnTo>
                  <a:lnTo>
                    <a:pt x="1412" y="380"/>
                  </a:lnTo>
                  <a:lnTo>
                    <a:pt x="1414" y="378"/>
                  </a:lnTo>
                  <a:lnTo>
                    <a:pt x="1416" y="375"/>
                  </a:lnTo>
                  <a:lnTo>
                    <a:pt x="1418" y="371"/>
                  </a:lnTo>
                  <a:lnTo>
                    <a:pt x="1418" y="371"/>
                  </a:lnTo>
                  <a:lnTo>
                    <a:pt x="1418" y="369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2" y="367"/>
                  </a:lnTo>
                  <a:lnTo>
                    <a:pt x="1408" y="367"/>
                  </a:lnTo>
                  <a:lnTo>
                    <a:pt x="1406" y="367"/>
                  </a:lnTo>
                  <a:lnTo>
                    <a:pt x="1406" y="367"/>
                  </a:lnTo>
                  <a:lnTo>
                    <a:pt x="1406" y="365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06" y="361"/>
                  </a:lnTo>
                  <a:lnTo>
                    <a:pt x="1406" y="359"/>
                  </a:lnTo>
                  <a:lnTo>
                    <a:pt x="1406" y="355"/>
                  </a:lnTo>
                  <a:lnTo>
                    <a:pt x="1406" y="355"/>
                  </a:lnTo>
                  <a:lnTo>
                    <a:pt x="1406" y="348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4" y="340"/>
                  </a:lnTo>
                  <a:lnTo>
                    <a:pt x="1404" y="340"/>
                  </a:lnTo>
                  <a:lnTo>
                    <a:pt x="1402" y="340"/>
                  </a:lnTo>
                  <a:lnTo>
                    <a:pt x="1402" y="340"/>
                  </a:lnTo>
                  <a:lnTo>
                    <a:pt x="1404" y="338"/>
                  </a:lnTo>
                  <a:lnTo>
                    <a:pt x="1404" y="338"/>
                  </a:lnTo>
                  <a:lnTo>
                    <a:pt x="1404" y="336"/>
                  </a:lnTo>
                  <a:lnTo>
                    <a:pt x="1404" y="334"/>
                  </a:lnTo>
                  <a:lnTo>
                    <a:pt x="1402" y="334"/>
                  </a:lnTo>
                  <a:lnTo>
                    <a:pt x="1404" y="332"/>
                  </a:lnTo>
                  <a:lnTo>
                    <a:pt x="1406" y="326"/>
                  </a:lnTo>
                  <a:lnTo>
                    <a:pt x="1404" y="322"/>
                  </a:lnTo>
                  <a:lnTo>
                    <a:pt x="1400" y="319"/>
                  </a:lnTo>
                  <a:lnTo>
                    <a:pt x="1400" y="319"/>
                  </a:lnTo>
                  <a:lnTo>
                    <a:pt x="1397" y="317"/>
                  </a:lnTo>
                  <a:lnTo>
                    <a:pt x="1397" y="315"/>
                  </a:lnTo>
                  <a:lnTo>
                    <a:pt x="1397" y="315"/>
                  </a:lnTo>
                  <a:lnTo>
                    <a:pt x="1397" y="313"/>
                  </a:lnTo>
                  <a:lnTo>
                    <a:pt x="1397" y="313"/>
                  </a:lnTo>
                  <a:lnTo>
                    <a:pt x="1397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9"/>
                  </a:lnTo>
                  <a:lnTo>
                    <a:pt x="1393" y="307"/>
                  </a:lnTo>
                  <a:lnTo>
                    <a:pt x="1393" y="307"/>
                  </a:lnTo>
                  <a:lnTo>
                    <a:pt x="1395" y="305"/>
                  </a:lnTo>
                  <a:lnTo>
                    <a:pt x="1397" y="305"/>
                  </a:lnTo>
                  <a:lnTo>
                    <a:pt x="1397" y="303"/>
                  </a:lnTo>
                  <a:lnTo>
                    <a:pt x="1397" y="299"/>
                  </a:lnTo>
                  <a:lnTo>
                    <a:pt x="1397" y="299"/>
                  </a:lnTo>
                  <a:lnTo>
                    <a:pt x="1397" y="295"/>
                  </a:lnTo>
                  <a:lnTo>
                    <a:pt x="1397" y="292"/>
                  </a:lnTo>
                  <a:lnTo>
                    <a:pt x="1395" y="290"/>
                  </a:lnTo>
                  <a:lnTo>
                    <a:pt x="1391" y="288"/>
                  </a:lnTo>
                  <a:lnTo>
                    <a:pt x="1389" y="288"/>
                  </a:lnTo>
                  <a:lnTo>
                    <a:pt x="1389" y="286"/>
                  </a:lnTo>
                  <a:lnTo>
                    <a:pt x="1389" y="284"/>
                  </a:lnTo>
                  <a:lnTo>
                    <a:pt x="1389" y="284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7" y="278"/>
                  </a:lnTo>
                  <a:lnTo>
                    <a:pt x="1387" y="276"/>
                  </a:lnTo>
                  <a:lnTo>
                    <a:pt x="1387" y="274"/>
                  </a:lnTo>
                  <a:lnTo>
                    <a:pt x="1385" y="272"/>
                  </a:lnTo>
                  <a:lnTo>
                    <a:pt x="1385" y="270"/>
                  </a:lnTo>
                  <a:lnTo>
                    <a:pt x="1385" y="270"/>
                  </a:lnTo>
                  <a:lnTo>
                    <a:pt x="1387" y="268"/>
                  </a:lnTo>
                  <a:lnTo>
                    <a:pt x="1389" y="268"/>
                  </a:lnTo>
                  <a:lnTo>
                    <a:pt x="1389" y="268"/>
                  </a:lnTo>
                  <a:lnTo>
                    <a:pt x="1391" y="268"/>
                  </a:lnTo>
                  <a:lnTo>
                    <a:pt x="1393" y="268"/>
                  </a:lnTo>
                  <a:lnTo>
                    <a:pt x="1397" y="268"/>
                  </a:lnTo>
                  <a:lnTo>
                    <a:pt x="1400" y="268"/>
                  </a:lnTo>
                  <a:lnTo>
                    <a:pt x="1404" y="270"/>
                  </a:lnTo>
                  <a:lnTo>
                    <a:pt x="1406" y="270"/>
                  </a:lnTo>
                  <a:lnTo>
                    <a:pt x="1408" y="270"/>
                  </a:lnTo>
                  <a:lnTo>
                    <a:pt x="1412" y="268"/>
                  </a:lnTo>
                  <a:lnTo>
                    <a:pt x="1414" y="268"/>
                  </a:lnTo>
                  <a:lnTo>
                    <a:pt x="1414" y="266"/>
                  </a:lnTo>
                  <a:lnTo>
                    <a:pt x="1414" y="263"/>
                  </a:lnTo>
                  <a:lnTo>
                    <a:pt x="1414" y="261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6" y="257"/>
                  </a:lnTo>
                  <a:lnTo>
                    <a:pt x="1416" y="257"/>
                  </a:lnTo>
                  <a:lnTo>
                    <a:pt x="1414" y="255"/>
                  </a:lnTo>
                  <a:lnTo>
                    <a:pt x="1414" y="253"/>
                  </a:lnTo>
                  <a:lnTo>
                    <a:pt x="1414" y="253"/>
                  </a:lnTo>
                  <a:lnTo>
                    <a:pt x="1416" y="251"/>
                  </a:lnTo>
                  <a:lnTo>
                    <a:pt x="1418" y="247"/>
                  </a:lnTo>
                  <a:lnTo>
                    <a:pt x="1418" y="245"/>
                  </a:lnTo>
                  <a:lnTo>
                    <a:pt x="1418" y="243"/>
                  </a:lnTo>
                  <a:lnTo>
                    <a:pt x="1418" y="241"/>
                  </a:lnTo>
                  <a:lnTo>
                    <a:pt x="1418" y="239"/>
                  </a:lnTo>
                  <a:lnTo>
                    <a:pt x="1427" y="232"/>
                  </a:lnTo>
                  <a:lnTo>
                    <a:pt x="1429" y="232"/>
                  </a:lnTo>
                  <a:lnTo>
                    <a:pt x="1429" y="232"/>
                  </a:lnTo>
                  <a:lnTo>
                    <a:pt x="1431" y="236"/>
                  </a:lnTo>
                  <a:lnTo>
                    <a:pt x="1433" y="236"/>
                  </a:lnTo>
                  <a:lnTo>
                    <a:pt x="1437" y="239"/>
                  </a:lnTo>
                  <a:lnTo>
                    <a:pt x="1439" y="241"/>
                  </a:lnTo>
                  <a:lnTo>
                    <a:pt x="1445" y="245"/>
                  </a:lnTo>
                  <a:lnTo>
                    <a:pt x="1443" y="243"/>
                  </a:lnTo>
                  <a:lnTo>
                    <a:pt x="1443" y="241"/>
                  </a:lnTo>
                  <a:lnTo>
                    <a:pt x="1443" y="239"/>
                  </a:lnTo>
                  <a:lnTo>
                    <a:pt x="1441" y="236"/>
                  </a:lnTo>
                  <a:lnTo>
                    <a:pt x="1437" y="230"/>
                  </a:lnTo>
                  <a:lnTo>
                    <a:pt x="1437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3" y="228"/>
                  </a:lnTo>
                  <a:lnTo>
                    <a:pt x="1431" y="226"/>
                  </a:lnTo>
                  <a:lnTo>
                    <a:pt x="1429" y="226"/>
                  </a:lnTo>
                  <a:lnTo>
                    <a:pt x="1429" y="226"/>
                  </a:lnTo>
                  <a:lnTo>
                    <a:pt x="1429" y="224"/>
                  </a:lnTo>
                  <a:lnTo>
                    <a:pt x="1429" y="224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0"/>
                  </a:lnTo>
                  <a:lnTo>
                    <a:pt x="1424" y="218"/>
                  </a:lnTo>
                  <a:lnTo>
                    <a:pt x="1422" y="216"/>
                  </a:lnTo>
                  <a:lnTo>
                    <a:pt x="1418" y="212"/>
                  </a:lnTo>
                  <a:lnTo>
                    <a:pt x="1408" y="205"/>
                  </a:lnTo>
                  <a:lnTo>
                    <a:pt x="1406" y="205"/>
                  </a:lnTo>
                  <a:lnTo>
                    <a:pt x="1404" y="205"/>
                  </a:lnTo>
                  <a:lnTo>
                    <a:pt x="1397" y="207"/>
                  </a:lnTo>
                  <a:lnTo>
                    <a:pt x="1395" y="207"/>
                  </a:lnTo>
                  <a:lnTo>
                    <a:pt x="1395" y="207"/>
                  </a:lnTo>
                  <a:lnTo>
                    <a:pt x="1393" y="207"/>
                  </a:lnTo>
                  <a:lnTo>
                    <a:pt x="1393" y="207"/>
                  </a:lnTo>
                  <a:lnTo>
                    <a:pt x="1393" y="205"/>
                  </a:lnTo>
                  <a:lnTo>
                    <a:pt x="1391" y="205"/>
                  </a:lnTo>
                  <a:lnTo>
                    <a:pt x="1389" y="205"/>
                  </a:lnTo>
                  <a:lnTo>
                    <a:pt x="1387" y="207"/>
                  </a:lnTo>
                  <a:lnTo>
                    <a:pt x="1387" y="210"/>
                  </a:lnTo>
                  <a:lnTo>
                    <a:pt x="1377" y="207"/>
                  </a:lnTo>
                  <a:lnTo>
                    <a:pt x="1368" y="203"/>
                  </a:lnTo>
                  <a:lnTo>
                    <a:pt x="1362" y="201"/>
                  </a:lnTo>
                  <a:lnTo>
                    <a:pt x="1358" y="199"/>
                  </a:lnTo>
                  <a:lnTo>
                    <a:pt x="1358" y="195"/>
                  </a:lnTo>
                  <a:lnTo>
                    <a:pt x="1358" y="195"/>
                  </a:lnTo>
                  <a:lnTo>
                    <a:pt x="1362" y="195"/>
                  </a:lnTo>
                  <a:lnTo>
                    <a:pt x="1362" y="193"/>
                  </a:lnTo>
                  <a:lnTo>
                    <a:pt x="1362" y="191"/>
                  </a:lnTo>
                  <a:lnTo>
                    <a:pt x="1360" y="189"/>
                  </a:lnTo>
                  <a:lnTo>
                    <a:pt x="1358" y="187"/>
                  </a:lnTo>
                  <a:lnTo>
                    <a:pt x="1360" y="187"/>
                  </a:lnTo>
                  <a:lnTo>
                    <a:pt x="1360" y="183"/>
                  </a:lnTo>
                  <a:lnTo>
                    <a:pt x="1356" y="178"/>
                  </a:lnTo>
                  <a:lnTo>
                    <a:pt x="1354" y="176"/>
                  </a:lnTo>
                  <a:lnTo>
                    <a:pt x="1354" y="176"/>
                  </a:lnTo>
                  <a:lnTo>
                    <a:pt x="1354" y="174"/>
                  </a:lnTo>
                  <a:lnTo>
                    <a:pt x="1354" y="172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2" y="166"/>
                  </a:lnTo>
                  <a:lnTo>
                    <a:pt x="1352" y="164"/>
                  </a:lnTo>
                  <a:lnTo>
                    <a:pt x="1350" y="162"/>
                  </a:lnTo>
                  <a:lnTo>
                    <a:pt x="1354" y="160"/>
                  </a:lnTo>
                  <a:lnTo>
                    <a:pt x="1354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6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8" y="158"/>
                  </a:lnTo>
                  <a:lnTo>
                    <a:pt x="1358" y="158"/>
                  </a:lnTo>
                  <a:lnTo>
                    <a:pt x="1358" y="156"/>
                  </a:lnTo>
                  <a:lnTo>
                    <a:pt x="1358" y="154"/>
                  </a:lnTo>
                  <a:lnTo>
                    <a:pt x="1362" y="149"/>
                  </a:lnTo>
                  <a:lnTo>
                    <a:pt x="1360" y="147"/>
                  </a:lnTo>
                  <a:lnTo>
                    <a:pt x="1362" y="147"/>
                  </a:lnTo>
                  <a:lnTo>
                    <a:pt x="1362" y="143"/>
                  </a:lnTo>
                  <a:lnTo>
                    <a:pt x="1364" y="143"/>
                  </a:lnTo>
                  <a:lnTo>
                    <a:pt x="1362" y="135"/>
                  </a:lnTo>
                  <a:lnTo>
                    <a:pt x="1362" y="135"/>
                  </a:lnTo>
                  <a:lnTo>
                    <a:pt x="1362" y="133"/>
                  </a:lnTo>
                  <a:lnTo>
                    <a:pt x="1358" y="127"/>
                  </a:lnTo>
                  <a:lnTo>
                    <a:pt x="1358" y="124"/>
                  </a:lnTo>
                  <a:lnTo>
                    <a:pt x="1358" y="122"/>
                  </a:lnTo>
                  <a:lnTo>
                    <a:pt x="1358" y="120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4" y="114"/>
                  </a:lnTo>
                  <a:lnTo>
                    <a:pt x="1352" y="112"/>
                  </a:lnTo>
                  <a:lnTo>
                    <a:pt x="1348" y="110"/>
                  </a:lnTo>
                  <a:lnTo>
                    <a:pt x="1344" y="110"/>
                  </a:lnTo>
                  <a:lnTo>
                    <a:pt x="1344" y="108"/>
                  </a:lnTo>
                  <a:lnTo>
                    <a:pt x="1342" y="106"/>
                  </a:lnTo>
                  <a:lnTo>
                    <a:pt x="1342" y="102"/>
                  </a:lnTo>
                  <a:lnTo>
                    <a:pt x="1342" y="100"/>
                  </a:lnTo>
                  <a:lnTo>
                    <a:pt x="1342" y="98"/>
                  </a:lnTo>
                  <a:lnTo>
                    <a:pt x="1342" y="95"/>
                  </a:lnTo>
                  <a:lnTo>
                    <a:pt x="1339" y="93"/>
                  </a:lnTo>
                  <a:lnTo>
                    <a:pt x="1337" y="91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25" y="93"/>
                  </a:lnTo>
                  <a:lnTo>
                    <a:pt x="1325" y="93"/>
                  </a:lnTo>
                  <a:lnTo>
                    <a:pt x="1323" y="87"/>
                  </a:lnTo>
                  <a:lnTo>
                    <a:pt x="1321" y="87"/>
                  </a:lnTo>
                  <a:lnTo>
                    <a:pt x="1321" y="87"/>
                  </a:lnTo>
                  <a:lnTo>
                    <a:pt x="1319" y="87"/>
                  </a:lnTo>
                  <a:lnTo>
                    <a:pt x="1317" y="85"/>
                  </a:lnTo>
                  <a:lnTo>
                    <a:pt x="1321" y="83"/>
                  </a:lnTo>
                  <a:lnTo>
                    <a:pt x="1321" y="83"/>
                  </a:lnTo>
                  <a:lnTo>
                    <a:pt x="1323" y="81"/>
                  </a:lnTo>
                  <a:lnTo>
                    <a:pt x="1323" y="81"/>
                  </a:lnTo>
                  <a:lnTo>
                    <a:pt x="1321" y="81"/>
                  </a:lnTo>
                  <a:lnTo>
                    <a:pt x="1319" y="79"/>
                  </a:lnTo>
                  <a:lnTo>
                    <a:pt x="1315" y="77"/>
                  </a:lnTo>
                  <a:lnTo>
                    <a:pt x="1308" y="73"/>
                  </a:lnTo>
                  <a:lnTo>
                    <a:pt x="1308" y="71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4"/>
                  </a:lnTo>
                  <a:lnTo>
                    <a:pt x="1302" y="64"/>
                  </a:lnTo>
                  <a:lnTo>
                    <a:pt x="1300" y="64"/>
                  </a:lnTo>
                  <a:lnTo>
                    <a:pt x="1300" y="64"/>
                  </a:lnTo>
                  <a:lnTo>
                    <a:pt x="1300" y="62"/>
                  </a:lnTo>
                  <a:lnTo>
                    <a:pt x="1298" y="62"/>
                  </a:lnTo>
                  <a:lnTo>
                    <a:pt x="1298" y="60"/>
                  </a:lnTo>
                  <a:lnTo>
                    <a:pt x="1298" y="62"/>
                  </a:lnTo>
                  <a:lnTo>
                    <a:pt x="1296" y="64"/>
                  </a:lnTo>
                  <a:lnTo>
                    <a:pt x="1294" y="62"/>
                  </a:lnTo>
                  <a:lnTo>
                    <a:pt x="1292" y="62"/>
                  </a:lnTo>
                  <a:lnTo>
                    <a:pt x="1292" y="60"/>
                  </a:lnTo>
                  <a:lnTo>
                    <a:pt x="1292" y="60"/>
                  </a:lnTo>
                  <a:lnTo>
                    <a:pt x="1294" y="58"/>
                  </a:lnTo>
                  <a:lnTo>
                    <a:pt x="1294" y="58"/>
                  </a:lnTo>
                  <a:lnTo>
                    <a:pt x="1294" y="56"/>
                  </a:lnTo>
                  <a:lnTo>
                    <a:pt x="1294" y="56"/>
                  </a:lnTo>
                  <a:lnTo>
                    <a:pt x="1294" y="54"/>
                  </a:lnTo>
                  <a:lnTo>
                    <a:pt x="1294" y="54"/>
                  </a:lnTo>
                  <a:lnTo>
                    <a:pt x="1294" y="52"/>
                  </a:lnTo>
                  <a:lnTo>
                    <a:pt x="1283" y="52"/>
                  </a:lnTo>
                  <a:lnTo>
                    <a:pt x="1279" y="52"/>
                  </a:lnTo>
                  <a:lnTo>
                    <a:pt x="1277" y="52"/>
                  </a:lnTo>
                  <a:lnTo>
                    <a:pt x="1275" y="54"/>
                  </a:lnTo>
                  <a:lnTo>
                    <a:pt x="1275" y="56"/>
                  </a:lnTo>
                  <a:lnTo>
                    <a:pt x="1273" y="60"/>
                  </a:lnTo>
                  <a:lnTo>
                    <a:pt x="1273" y="62"/>
                  </a:lnTo>
                  <a:lnTo>
                    <a:pt x="1271" y="62"/>
                  </a:lnTo>
                  <a:lnTo>
                    <a:pt x="1269" y="66"/>
                  </a:lnTo>
                  <a:lnTo>
                    <a:pt x="1267" y="68"/>
                  </a:lnTo>
                  <a:lnTo>
                    <a:pt x="1267" y="68"/>
                  </a:lnTo>
                  <a:lnTo>
                    <a:pt x="1252" y="62"/>
                  </a:lnTo>
                  <a:lnTo>
                    <a:pt x="1248" y="62"/>
                  </a:lnTo>
                  <a:lnTo>
                    <a:pt x="1248" y="62"/>
                  </a:lnTo>
                  <a:lnTo>
                    <a:pt x="1246" y="62"/>
                  </a:lnTo>
                  <a:lnTo>
                    <a:pt x="1244" y="60"/>
                  </a:lnTo>
                  <a:lnTo>
                    <a:pt x="1244" y="60"/>
                  </a:lnTo>
                  <a:lnTo>
                    <a:pt x="1242" y="62"/>
                  </a:lnTo>
                  <a:lnTo>
                    <a:pt x="1240" y="60"/>
                  </a:lnTo>
                  <a:lnTo>
                    <a:pt x="1240" y="60"/>
                  </a:lnTo>
                  <a:lnTo>
                    <a:pt x="1238" y="60"/>
                  </a:lnTo>
                  <a:lnTo>
                    <a:pt x="1238" y="62"/>
                  </a:lnTo>
                  <a:lnTo>
                    <a:pt x="1234" y="62"/>
                  </a:lnTo>
                  <a:lnTo>
                    <a:pt x="1230" y="60"/>
                  </a:lnTo>
                  <a:lnTo>
                    <a:pt x="1225" y="62"/>
                  </a:lnTo>
                  <a:lnTo>
                    <a:pt x="1225" y="62"/>
                  </a:lnTo>
                  <a:lnTo>
                    <a:pt x="1223" y="66"/>
                  </a:lnTo>
                  <a:lnTo>
                    <a:pt x="1219" y="68"/>
                  </a:lnTo>
                  <a:lnTo>
                    <a:pt x="1219" y="68"/>
                  </a:lnTo>
                  <a:lnTo>
                    <a:pt x="1217" y="68"/>
                  </a:lnTo>
                  <a:lnTo>
                    <a:pt x="1215" y="64"/>
                  </a:lnTo>
                  <a:lnTo>
                    <a:pt x="1213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09" y="62"/>
                  </a:lnTo>
                  <a:lnTo>
                    <a:pt x="1207" y="62"/>
                  </a:lnTo>
                  <a:lnTo>
                    <a:pt x="1205" y="62"/>
                  </a:lnTo>
                  <a:lnTo>
                    <a:pt x="1196" y="60"/>
                  </a:lnTo>
                  <a:lnTo>
                    <a:pt x="1196" y="60"/>
                  </a:lnTo>
                  <a:lnTo>
                    <a:pt x="1192" y="64"/>
                  </a:lnTo>
                  <a:lnTo>
                    <a:pt x="1190" y="66"/>
                  </a:lnTo>
                  <a:lnTo>
                    <a:pt x="1190" y="68"/>
                  </a:lnTo>
                  <a:lnTo>
                    <a:pt x="1190" y="71"/>
                  </a:lnTo>
                  <a:lnTo>
                    <a:pt x="1188" y="73"/>
                  </a:lnTo>
                  <a:lnTo>
                    <a:pt x="1186" y="73"/>
                  </a:lnTo>
                  <a:lnTo>
                    <a:pt x="1186" y="73"/>
                  </a:lnTo>
                  <a:lnTo>
                    <a:pt x="1184" y="73"/>
                  </a:lnTo>
                  <a:lnTo>
                    <a:pt x="1182" y="75"/>
                  </a:lnTo>
                  <a:lnTo>
                    <a:pt x="1182" y="75"/>
                  </a:lnTo>
                  <a:lnTo>
                    <a:pt x="1180" y="75"/>
                  </a:lnTo>
                  <a:lnTo>
                    <a:pt x="1171" y="81"/>
                  </a:lnTo>
                  <a:lnTo>
                    <a:pt x="1171" y="81"/>
                  </a:lnTo>
                  <a:lnTo>
                    <a:pt x="1169" y="81"/>
                  </a:lnTo>
                  <a:lnTo>
                    <a:pt x="1167" y="83"/>
                  </a:lnTo>
                  <a:lnTo>
                    <a:pt x="1165" y="83"/>
                  </a:lnTo>
                  <a:lnTo>
                    <a:pt x="1161" y="87"/>
                  </a:lnTo>
                  <a:lnTo>
                    <a:pt x="1161" y="87"/>
                  </a:lnTo>
                  <a:lnTo>
                    <a:pt x="1159" y="89"/>
                  </a:lnTo>
                  <a:lnTo>
                    <a:pt x="1157" y="89"/>
                  </a:lnTo>
                  <a:lnTo>
                    <a:pt x="1155" y="89"/>
                  </a:lnTo>
                  <a:lnTo>
                    <a:pt x="1155" y="89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47" y="91"/>
                  </a:lnTo>
                  <a:lnTo>
                    <a:pt x="1144" y="91"/>
                  </a:lnTo>
                  <a:lnTo>
                    <a:pt x="1144" y="91"/>
                  </a:lnTo>
                  <a:lnTo>
                    <a:pt x="1138" y="95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2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26" y="106"/>
                  </a:lnTo>
                  <a:lnTo>
                    <a:pt x="1124" y="106"/>
                  </a:lnTo>
                  <a:lnTo>
                    <a:pt x="1122" y="108"/>
                  </a:lnTo>
                  <a:lnTo>
                    <a:pt x="1120" y="106"/>
                  </a:lnTo>
                  <a:lnTo>
                    <a:pt x="1118" y="106"/>
                  </a:lnTo>
                  <a:lnTo>
                    <a:pt x="1105" y="114"/>
                  </a:lnTo>
                  <a:lnTo>
                    <a:pt x="1101" y="114"/>
                  </a:lnTo>
                  <a:lnTo>
                    <a:pt x="1099" y="116"/>
                  </a:lnTo>
                  <a:lnTo>
                    <a:pt x="1097" y="116"/>
                  </a:lnTo>
                  <a:lnTo>
                    <a:pt x="1095" y="118"/>
                  </a:lnTo>
                  <a:lnTo>
                    <a:pt x="1093" y="118"/>
                  </a:lnTo>
                  <a:lnTo>
                    <a:pt x="1091" y="118"/>
                  </a:lnTo>
                  <a:lnTo>
                    <a:pt x="1088" y="118"/>
                  </a:lnTo>
                  <a:lnTo>
                    <a:pt x="1086" y="116"/>
                  </a:lnTo>
                  <a:lnTo>
                    <a:pt x="1082" y="112"/>
                  </a:lnTo>
                  <a:lnTo>
                    <a:pt x="1080" y="112"/>
                  </a:lnTo>
                  <a:lnTo>
                    <a:pt x="1076" y="114"/>
                  </a:lnTo>
                  <a:lnTo>
                    <a:pt x="1074" y="114"/>
                  </a:lnTo>
                  <a:lnTo>
                    <a:pt x="1072" y="114"/>
                  </a:lnTo>
                  <a:lnTo>
                    <a:pt x="1072" y="114"/>
                  </a:lnTo>
                  <a:lnTo>
                    <a:pt x="1068" y="110"/>
                  </a:lnTo>
                  <a:lnTo>
                    <a:pt x="1066" y="110"/>
                  </a:lnTo>
                  <a:lnTo>
                    <a:pt x="1064" y="110"/>
                  </a:lnTo>
                  <a:lnTo>
                    <a:pt x="1064" y="110"/>
                  </a:lnTo>
                  <a:lnTo>
                    <a:pt x="1062" y="108"/>
                  </a:lnTo>
                  <a:lnTo>
                    <a:pt x="1059" y="110"/>
                  </a:lnTo>
                  <a:lnTo>
                    <a:pt x="1059" y="110"/>
                  </a:lnTo>
                  <a:lnTo>
                    <a:pt x="1057" y="110"/>
                  </a:lnTo>
                  <a:lnTo>
                    <a:pt x="1053" y="110"/>
                  </a:lnTo>
                  <a:lnTo>
                    <a:pt x="1051" y="108"/>
                  </a:lnTo>
                  <a:lnTo>
                    <a:pt x="1047" y="104"/>
                  </a:lnTo>
                  <a:lnTo>
                    <a:pt x="1045" y="102"/>
                  </a:lnTo>
                  <a:lnTo>
                    <a:pt x="1043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7" y="100"/>
                  </a:lnTo>
                  <a:lnTo>
                    <a:pt x="1037" y="102"/>
                  </a:lnTo>
                  <a:lnTo>
                    <a:pt x="1032" y="104"/>
                  </a:lnTo>
                  <a:lnTo>
                    <a:pt x="1032" y="104"/>
                  </a:lnTo>
                  <a:lnTo>
                    <a:pt x="1030" y="104"/>
                  </a:lnTo>
                  <a:lnTo>
                    <a:pt x="1028" y="106"/>
                  </a:lnTo>
                  <a:lnTo>
                    <a:pt x="1026" y="106"/>
                  </a:lnTo>
                  <a:lnTo>
                    <a:pt x="1026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0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0" y="106"/>
                  </a:lnTo>
                  <a:lnTo>
                    <a:pt x="1001" y="106"/>
                  </a:lnTo>
                  <a:lnTo>
                    <a:pt x="999" y="108"/>
                  </a:lnTo>
                  <a:lnTo>
                    <a:pt x="999" y="108"/>
                  </a:lnTo>
                  <a:lnTo>
                    <a:pt x="997" y="108"/>
                  </a:lnTo>
                  <a:lnTo>
                    <a:pt x="991" y="110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9" y="112"/>
                  </a:lnTo>
                  <a:lnTo>
                    <a:pt x="989" y="114"/>
                  </a:lnTo>
                  <a:lnTo>
                    <a:pt x="987" y="114"/>
                  </a:lnTo>
                  <a:lnTo>
                    <a:pt x="987" y="114"/>
                  </a:lnTo>
                  <a:lnTo>
                    <a:pt x="985" y="114"/>
                  </a:lnTo>
                  <a:lnTo>
                    <a:pt x="985" y="114"/>
                  </a:lnTo>
                  <a:lnTo>
                    <a:pt x="985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1" y="114"/>
                  </a:lnTo>
                  <a:lnTo>
                    <a:pt x="981" y="114"/>
                  </a:lnTo>
                  <a:lnTo>
                    <a:pt x="979" y="112"/>
                  </a:lnTo>
                  <a:lnTo>
                    <a:pt x="976" y="114"/>
                  </a:lnTo>
                  <a:lnTo>
                    <a:pt x="976" y="114"/>
                  </a:lnTo>
                  <a:lnTo>
                    <a:pt x="972" y="116"/>
                  </a:lnTo>
                  <a:lnTo>
                    <a:pt x="972" y="118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64" y="118"/>
                  </a:lnTo>
                  <a:lnTo>
                    <a:pt x="960" y="118"/>
                  </a:lnTo>
                  <a:lnTo>
                    <a:pt x="958" y="118"/>
                  </a:lnTo>
                  <a:lnTo>
                    <a:pt x="956" y="118"/>
                  </a:lnTo>
                  <a:lnTo>
                    <a:pt x="954" y="116"/>
                  </a:lnTo>
                  <a:lnTo>
                    <a:pt x="952" y="116"/>
                  </a:lnTo>
                  <a:lnTo>
                    <a:pt x="947" y="116"/>
                  </a:lnTo>
                  <a:lnTo>
                    <a:pt x="945" y="116"/>
                  </a:lnTo>
                  <a:lnTo>
                    <a:pt x="943" y="116"/>
                  </a:lnTo>
                  <a:lnTo>
                    <a:pt x="939" y="114"/>
                  </a:lnTo>
                  <a:lnTo>
                    <a:pt x="929" y="112"/>
                  </a:lnTo>
                  <a:lnTo>
                    <a:pt x="927" y="112"/>
                  </a:lnTo>
                  <a:lnTo>
                    <a:pt x="923" y="112"/>
                  </a:lnTo>
                  <a:lnTo>
                    <a:pt x="923" y="110"/>
                  </a:lnTo>
                  <a:lnTo>
                    <a:pt x="920" y="110"/>
                  </a:lnTo>
                  <a:lnTo>
                    <a:pt x="920" y="108"/>
                  </a:lnTo>
                  <a:lnTo>
                    <a:pt x="916" y="106"/>
                  </a:lnTo>
                  <a:lnTo>
                    <a:pt x="914" y="104"/>
                  </a:lnTo>
                  <a:lnTo>
                    <a:pt x="914" y="98"/>
                  </a:lnTo>
                  <a:lnTo>
                    <a:pt x="912" y="100"/>
                  </a:lnTo>
                  <a:lnTo>
                    <a:pt x="912" y="98"/>
                  </a:lnTo>
                  <a:lnTo>
                    <a:pt x="910" y="100"/>
                  </a:lnTo>
                  <a:lnTo>
                    <a:pt x="910" y="100"/>
                  </a:lnTo>
                  <a:lnTo>
                    <a:pt x="908" y="98"/>
                  </a:lnTo>
                  <a:lnTo>
                    <a:pt x="908" y="98"/>
                  </a:lnTo>
                  <a:lnTo>
                    <a:pt x="906" y="98"/>
                  </a:lnTo>
                  <a:lnTo>
                    <a:pt x="906" y="100"/>
                  </a:lnTo>
                  <a:lnTo>
                    <a:pt x="904" y="100"/>
                  </a:lnTo>
                  <a:lnTo>
                    <a:pt x="904" y="102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0" y="106"/>
                  </a:lnTo>
                  <a:lnTo>
                    <a:pt x="900" y="108"/>
                  </a:lnTo>
                  <a:lnTo>
                    <a:pt x="898" y="106"/>
                  </a:lnTo>
                  <a:lnTo>
                    <a:pt x="896" y="108"/>
                  </a:lnTo>
                  <a:lnTo>
                    <a:pt x="894" y="106"/>
                  </a:lnTo>
                  <a:lnTo>
                    <a:pt x="891" y="104"/>
                  </a:lnTo>
                  <a:lnTo>
                    <a:pt x="891" y="104"/>
                  </a:lnTo>
                  <a:lnTo>
                    <a:pt x="889" y="104"/>
                  </a:lnTo>
                  <a:lnTo>
                    <a:pt x="887" y="102"/>
                  </a:lnTo>
                  <a:lnTo>
                    <a:pt x="885" y="100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881" y="100"/>
                  </a:lnTo>
                  <a:lnTo>
                    <a:pt x="879" y="98"/>
                  </a:lnTo>
                  <a:lnTo>
                    <a:pt x="879" y="98"/>
                  </a:lnTo>
                  <a:lnTo>
                    <a:pt x="875" y="95"/>
                  </a:lnTo>
                  <a:lnTo>
                    <a:pt x="867" y="95"/>
                  </a:lnTo>
                  <a:lnTo>
                    <a:pt x="864" y="95"/>
                  </a:lnTo>
                  <a:lnTo>
                    <a:pt x="862" y="93"/>
                  </a:lnTo>
                  <a:lnTo>
                    <a:pt x="860" y="93"/>
                  </a:lnTo>
                  <a:lnTo>
                    <a:pt x="858" y="93"/>
                  </a:lnTo>
                  <a:lnTo>
                    <a:pt x="858" y="91"/>
                  </a:lnTo>
                  <a:lnTo>
                    <a:pt x="858" y="87"/>
                  </a:lnTo>
                  <a:lnTo>
                    <a:pt x="856" y="83"/>
                  </a:lnTo>
                  <a:lnTo>
                    <a:pt x="854" y="81"/>
                  </a:lnTo>
                  <a:lnTo>
                    <a:pt x="844" y="75"/>
                  </a:lnTo>
                  <a:lnTo>
                    <a:pt x="838" y="75"/>
                  </a:lnTo>
                  <a:lnTo>
                    <a:pt x="831" y="75"/>
                  </a:lnTo>
                  <a:lnTo>
                    <a:pt x="829" y="75"/>
                  </a:lnTo>
                  <a:lnTo>
                    <a:pt x="827" y="73"/>
                  </a:lnTo>
                  <a:lnTo>
                    <a:pt x="827" y="73"/>
                  </a:lnTo>
                  <a:lnTo>
                    <a:pt x="825" y="75"/>
                  </a:lnTo>
                  <a:lnTo>
                    <a:pt x="827" y="75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9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19" y="85"/>
                  </a:lnTo>
                  <a:lnTo>
                    <a:pt x="817" y="87"/>
                  </a:lnTo>
                  <a:lnTo>
                    <a:pt x="815" y="87"/>
                  </a:lnTo>
                  <a:lnTo>
                    <a:pt x="813" y="85"/>
                  </a:lnTo>
                  <a:lnTo>
                    <a:pt x="813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6" y="83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79"/>
                  </a:lnTo>
                  <a:lnTo>
                    <a:pt x="806" y="79"/>
                  </a:lnTo>
                  <a:lnTo>
                    <a:pt x="804" y="79"/>
                  </a:lnTo>
                  <a:lnTo>
                    <a:pt x="802" y="79"/>
                  </a:lnTo>
                  <a:lnTo>
                    <a:pt x="800" y="77"/>
                  </a:lnTo>
                  <a:lnTo>
                    <a:pt x="798" y="75"/>
                  </a:lnTo>
                  <a:lnTo>
                    <a:pt x="796" y="71"/>
                  </a:lnTo>
                  <a:lnTo>
                    <a:pt x="794" y="68"/>
                  </a:lnTo>
                  <a:lnTo>
                    <a:pt x="790" y="64"/>
                  </a:lnTo>
                  <a:lnTo>
                    <a:pt x="790" y="62"/>
                  </a:lnTo>
                  <a:lnTo>
                    <a:pt x="790" y="60"/>
                  </a:lnTo>
                  <a:lnTo>
                    <a:pt x="790" y="58"/>
                  </a:lnTo>
                  <a:lnTo>
                    <a:pt x="790" y="58"/>
                  </a:lnTo>
                  <a:lnTo>
                    <a:pt x="790" y="56"/>
                  </a:lnTo>
                  <a:lnTo>
                    <a:pt x="790" y="54"/>
                  </a:lnTo>
                  <a:lnTo>
                    <a:pt x="790" y="50"/>
                  </a:lnTo>
                  <a:lnTo>
                    <a:pt x="790" y="48"/>
                  </a:lnTo>
                  <a:lnTo>
                    <a:pt x="784" y="39"/>
                  </a:lnTo>
                  <a:lnTo>
                    <a:pt x="784" y="39"/>
                  </a:lnTo>
                  <a:lnTo>
                    <a:pt x="784" y="42"/>
                  </a:lnTo>
                  <a:lnTo>
                    <a:pt x="779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9"/>
                  </a:lnTo>
                  <a:lnTo>
                    <a:pt x="775" y="42"/>
                  </a:lnTo>
                  <a:lnTo>
                    <a:pt x="775" y="44"/>
                  </a:lnTo>
                  <a:lnTo>
                    <a:pt x="775" y="46"/>
                  </a:lnTo>
                  <a:lnTo>
                    <a:pt x="773" y="46"/>
                  </a:lnTo>
                  <a:lnTo>
                    <a:pt x="773" y="44"/>
                  </a:lnTo>
                  <a:lnTo>
                    <a:pt x="775" y="42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7"/>
                  </a:lnTo>
                  <a:lnTo>
                    <a:pt x="771" y="39"/>
                  </a:lnTo>
                  <a:lnTo>
                    <a:pt x="771" y="39"/>
                  </a:lnTo>
                  <a:lnTo>
                    <a:pt x="769" y="42"/>
                  </a:lnTo>
                  <a:lnTo>
                    <a:pt x="761" y="44"/>
                  </a:lnTo>
                  <a:lnTo>
                    <a:pt x="757" y="46"/>
                  </a:lnTo>
                  <a:lnTo>
                    <a:pt x="752" y="46"/>
                  </a:lnTo>
                  <a:lnTo>
                    <a:pt x="752" y="48"/>
                  </a:lnTo>
                  <a:lnTo>
                    <a:pt x="748" y="48"/>
                  </a:lnTo>
                  <a:lnTo>
                    <a:pt x="744" y="48"/>
                  </a:lnTo>
                  <a:lnTo>
                    <a:pt x="742" y="46"/>
                  </a:lnTo>
                  <a:lnTo>
                    <a:pt x="738" y="44"/>
                  </a:lnTo>
                  <a:lnTo>
                    <a:pt x="736" y="42"/>
                  </a:lnTo>
                  <a:lnTo>
                    <a:pt x="736" y="42"/>
                  </a:lnTo>
                  <a:lnTo>
                    <a:pt x="732" y="42"/>
                  </a:lnTo>
                  <a:lnTo>
                    <a:pt x="728" y="39"/>
                  </a:lnTo>
                  <a:lnTo>
                    <a:pt x="726" y="37"/>
                  </a:lnTo>
                  <a:lnTo>
                    <a:pt x="723" y="35"/>
                  </a:lnTo>
                  <a:lnTo>
                    <a:pt x="721" y="35"/>
                  </a:lnTo>
                  <a:lnTo>
                    <a:pt x="721" y="33"/>
                  </a:lnTo>
                  <a:lnTo>
                    <a:pt x="719" y="31"/>
                  </a:lnTo>
                  <a:lnTo>
                    <a:pt x="719" y="29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17" y="25"/>
                  </a:lnTo>
                  <a:lnTo>
                    <a:pt x="715" y="23"/>
                  </a:lnTo>
                  <a:lnTo>
                    <a:pt x="713" y="19"/>
                  </a:lnTo>
                  <a:lnTo>
                    <a:pt x="711" y="17"/>
                  </a:lnTo>
                  <a:lnTo>
                    <a:pt x="711" y="17"/>
                  </a:lnTo>
                  <a:lnTo>
                    <a:pt x="713" y="12"/>
                  </a:lnTo>
                  <a:lnTo>
                    <a:pt x="713" y="10"/>
                  </a:lnTo>
                  <a:lnTo>
                    <a:pt x="713" y="10"/>
                  </a:lnTo>
                  <a:lnTo>
                    <a:pt x="715" y="8"/>
                  </a:lnTo>
                  <a:lnTo>
                    <a:pt x="717" y="8"/>
                  </a:lnTo>
                  <a:lnTo>
                    <a:pt x="721" y="8"/>
                  </a:lnTo>
                  <a:lnTo>
                    <a:pt x="721" y="8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715" y="8"/>
                  </a:lnTo>
                  <a:lnTo>
                    <a:pt x="715" y="8"/>
                  </a:lnTo>
                  <a:lnTo>
                    <a:pt x="713" y="8"/>
                  </a:lnTo>
                  <a:lnTo>
                    <a:pt x="711" y="8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2"/>
                  </a:lnTo>
                  <a:lnTo>
                    <a:pt x="707" y="2"/>
                  </a:lnTo>
                  <a:lnTo>
                    <a:pt x="707" y="0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5" y="0"/>
                  </a:lnTo>
                  <a:lnTo>
                    <a:pt x="705" y="2"/>
                  </a:lnTo>
                  <a:lnTo>
                    <a:pt x="705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4"/>
                  </a:lnTo>
                  <a:lnTo>
                    <a:pt x="699" y="6"/>
                  </a:lnTo>
                  <a:lnTo>
                    <a:pt x="697" y="10"/>
                  </a:lnTo>
                  <a:lnTo>
                    <a:pt x="694" y="10"/>
                  </a:lnTo>
                  <a:lnTo>
                    <a:pt x="690" y="12"/>
                  </a:lnTo>
                  <a:lnTo>
                    <a:pt x="690" y="15"/>
                  </a:lnTo>
                  <a:lnTo>
                    <a:pt x="686" y="15"/>
                  </a:lnTo>
                  <a:lnTo>
                    <a:pt x="682" y="17"/>
                  </a:lnTo>
                  <a:lnTo>
                    <a:pt x="672" y="15"/>
                  </a:lnTo>
                  <a:lnTo>
                    <a:pt x="670" y="15"/>
                  </a:lnTo>
                  <a:lnTo>
                    <a:pt x="667" y="12"/>
                  </a:lnTo>
                  <a:lnTo>
                    <a:pt x="665" y="12"/>
                  </a:lnTo>
                  <a:lnTo>
                    <a:pt x="663" y="12"/>
                  </a:lnTo>
                  <a:lnTo>
                    <a:pt x="655" y="15"/>
                  </a:lnTo>
                  <a:lnTo>
                    <a:pt x="63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6" y="12"/>
                  </a:lnTo>
                  <a:lnTo>
                    <a:pt x="601" y="10"/>
                  </a:lnTo>
                  <a:lnTo>
                    <a:pt x="597" y="10"/>
                  </a:lnTo>
                  <a:lnTo>
                    <a:pt x="595" y="8"/>
                  </a:lnTo>
                  <a:lnTo>
                    <a:pt x="587" y="8"/>
                  </a:lnTo>
                  <a:lnTo>
                    <a:pt x="580" y="8"/>
                  </a:lnTo>
                  <a:lnTo>
                    <a:pt x="578" y="8"/>
                  </a:lnTo>
                  <a:lnTo>
                    <a:pt x="566" y="15"/>
                  </a:lnTo>
                  <a:lnTo>
                    <a:pt x="555" y="19"/>
                  </a:lnTo>
                  <a:lnTo>
                    <a:pt x="551" y="21"/>
                  </a:lnTo>
                  <a:lnTo>
                    <a:pt x="549" y="23"/>
                  </a:lnTo>
                  <a:lnTo>
                    <a:pt x="543" y="23"/>
                  </a:lnTo>
                  <a:lnTo>
                    <a:pt x="543" y="23"/>
                  </a:lnTo>
                  <a:lnTo>
                    <a:pt x="541" y="25"/>
                  </a:lnTo>
                  <a:lnTo>
                    <a:pt x="539" y="25"/>
                  </a:lnTo>
                  <a:lnTo>
                    <a:pt x="537" y="25"/>
                  </a:lnTo>
                  <a:lnTo>
                    <a:pt x="535" y="25"/>
                  </a:lnTo>
                  <a:lnTo>
                    <a:pt x="535" y="25"/>
                  </a:lnTo>
                  <a:lnTo>
                    <a:pt x="531" y="27"/>
                  </a:lnTo>
                  <a:lnTo>
                    <a:pt x="529" y="27"/>
                  </a:lnTo>
                  <a:lnTo>
                    <a:pt x="526" y="27"/>
                  </a:lnTo>
                  <a:lnTo>
                    <a:pt x="524" y="27"/>
                  </a:lnTo>
                  <a:lnTo>
                    <a:pt x="522" y="27"/>
                  </a:lnTo>
                  <a:lnTo>
                    <a:pt x="522" y="29"/>
                  </a:lnTo>
                  <a:lnTo>
                    <a:pt x="520" y="29"/>
                  </a:lnTo>
                  <a:lnTo>
                    <a:pt x="520" y="29"/>
                  </a:lnTo>
                  <a:lnTo>
                    <a:pt x="518" y="29"/>
                  </a:lnTo>
                  <a:lnTo>
                    <a:pt x="518" y="29"/>
                  </a:lnTo>
                  <a:lnTo>
                    <a:pt x="512" y="33"/>
                  </a:lnTo>
                  <a:lnTo>
                    <a:pt x="512" y="33"/>
                  </a:lnTo>
                  <a:lnTo>
                    <a:pt x="510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6" y="35"/>
                  </a:lnTo>
                  <a:lnTo>
                    <a:pt x="506" y="35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2" y="37"/>
                  </a:lnTo>
                  <a:lnTo>
                    <a:pt x="497" y="39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1" y="48"/>
                  </a:lnTo>
                  <a:lnTo>
                    <a:pt x="491" y="50"/>
                  </a:lnTo>
                  <a:lnTo>
                    <a:pt x="489" y="50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79" y="56"/>
                  </a:lnTo>
                  <a:lnTo>
                    <a:pt x="468" y="60"/>
                  </a:lnTo>
                  <a:lnTo>
                    <a:pt x="452" y="71"/>
                  </a:lnTo>
                  <a:lnTo>
                    <a:pt x="441" y="75"/>
                  </a:lnTo>
                  <a:lnTo>
                    <a:pt x="441" y="75"/>
                  </a:lnTo>
                  <a:lnTo>
                    <a:pt x="439" y="77"/>
                  </a:lnTo>
                  <a:lnTo>
                    <a:pt x="439" y="77"/>
                  </a:lnTo>
                  <a:lnTo>
                    <a:pt x="439" y="79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81"/>
                  </a:lnTo>
                  <a:lnTo>
                    <a:pt x="433" y="81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3" y="85"/>
                  </a:lnTo>
                  <a:lnTo>
                    <a:pt x="433" y="87"/>
                  </a:lnTo>
                  <a:lnTo>
                    <a:pt x="433" y="89"/>
                  </a:lnTo>
                  <a:lnTo>
                    <a:pt x="433" y="91"/>
                  </a:lnTo>
                  <a:lnTo>
                    <a:pt x="433" y="91"/>
                  </a:lnTo>
                  <a:lnTo>
                    <a:pt x="431" y="93"/>
                  </a:lnTo>
                  <a:lnTo>
                    <a:pt x="427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2"/>
                  </a:lnTo>
                  <a:lnTo>
                    <a:pt x="417" y="102"/>
                  </a:lnTo>
                  <a:lnTo>
                    <a:pt x="414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0" y="102"/>
                  </a:lnTo>
                  <a:lnTo>
                    <a:pt x="390" y="102"/>
                  </a:lnTo>
                  <a:lnTo>
                    <a:pt x="383" y="102"/>
                  </a:lnTo>
                  <a:lnTo>
                    <a:pt x="383" y="102"/>
                  </a:lnTo>
                  <a:lnTo>
                    <a:pt x="381" y="98"/>
                  </a:lnTo>
                  <a:lnTo>
                    <a:pt x="356" y="93"/>
                  </a:lnTo>
                  <a:lnTo>
                    <a:pt x="352" y="91"/>
                  </a:lnTo>
                  <a:lnTo>
                    <a:pt x="350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4" y="93"/>
                  </a:lnTo>
                  <a:lnTo>
                    <a:pt x="344" y="93"/>
                  </a:lnTo>
                  <a:lnTo>
                    <a:pt x="342" y="93"/>
                  </a:lnTo>
                  <a:lnTo>
                    <a:pt x="342" y="95"/>
                  </a:lnTo>
                  <a:lnTo>
                    <a:pt x="340" y="95"/>
                  </a:lnTo>
                  <a:lnTo>
                    <a:pt x="338" y="95"/>
                  </a:lnTo>
                  <a:lnTo>
                    <a:pt x="319" y="95"/>
                  </a:lnTo>
                  <a:lnTo>
                    <a:pt x="298" y="93"/>
                  </a:lnTo>
                  <a:lnTo>
                    <a:pt x="284" y="89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7"/>
                  </a:lnTo>
                  <a:lnTo>
                    <a:pt x="261" y="89"/>
                  </a:lnTo>
                  <a:lnTo>
                    <a:pt x="259" y="93"/>
                  </a:lnTo>
                  <a:lnTo>
                    <a:pt x="257" y="95"/>
                  </a:lnTo>
                  <a:lnTo>
                    <a:pt x="259" y="98"/>
                  </a:lnTo>
                  <a:lnTo>
                    <a:pt x="259" y="98"/>
                  </a:lnTo>
                  <a:lnTo>
                    <a:pt x="257" y="100"/>
                  </a:lnTo>
                  <a:lnTo>
                    <a:pt x="257" y="104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3" y="110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9" y="114"/>
                  </a:lnTo>
                  <a:lnTo>
                    <a:pt x="259" y="116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7" y="120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80" y="135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311" y="135"/>
                  </a:lnTo>
                  <a:lnTo>
                    <a:pt x="311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9" y="135"/>
                  </a:lnTo>
                  <a:lnTo>
                    <a:pt x="321" y="135"/>
                  </a:lnTo>
                  <a:lnTo>
                    <a:pt x="323" y="137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17" y="137"/>
                  </a:lnTo>
                  <a:lnTo>
                    <a:pt x="309" y="139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6" y="139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2" y="141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0" y="141"/>
                  </a:lnTo>
                  <a:lnTo>
                    <a:pt x="275" y="143"/>
                  </a:lnTo>
                  <a:lnTo>
                    <a:pt x="273" y="143"/>
                  </a:lnTo>
                  <a:lnTo>
                    <a:pt x="251" y="145"/>
                  </a:lnTo>
                  <a:lnTo>
                    <a:pt x="251" y="147"/>
                  </a:lnTo>
                  <a:lnTo>
                    <a:pt x="246" y="149"/>
                  </a:lnTo>
                  <a:lnTo>
                    <a:pt x="244" y="151"/>
                  </a:lnTo>
                  <a:lnTo>
                    <a:pt x="238" y="154"/>
                  </a:lnTo>
                  <a:lnTo>
                    <a:pt x="236" y="156"/>
                  </a:lnTo>
                  <a:lnTo>
                    <a:pt x="234" y="158"/>
                  </a:lnTo>
                  <a:lnTo>
                    <a:pt x="238" y="160"/>
                  </a:lnTo>
                  <a:lnTo>
                    <a:pt x="246" y="164"/>
                  </a:lnTo>
                  <a:lnTo>
                    <a:pt x="251" y="164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57" y="162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7" y="172"/>
                  </a:lnTo>
                  <a:lnTo>
                    <a:pt x="257" y="172"/>
                  </a:lnTo>
                  <a:lnTo>
                    <a:pt x="257" y="174"/>
                  </a:lnTo>
                  <a:lnTo>
                    <a:pt x="255" y="174"/>
                  </a:lnTo>
                  <a:lnTo>
                    <a:pt x="249" y="174"/>
                  </a:lnTo>
                  <a:lnTo>
                    <a:pt x="246" y="174"/>
                  </a:lnTo>
                  <a:lnTo>
                    <a:pt x="246" y="172"/>
                  </a:lnTo>
                  <a:lnTo>
                    <a:pt x="244" y="172"/>
                  </a:lnTo>
                  <a:lnTo>
                    <a:pt x="242" y="172"/>
                  </a:lnTo>
                  <a:lnTo>
                    <a:pt x="240" y="170"/>
                  </a:lnTo>
                  <a:lnTo>
                    <a:pt x="238" y="170"/>
                  </a:lnTo>
                  <a:lnTo>
                    <a:pt x="236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2" y="172"/>
                  </a:lnTo>
                  <a:lnTo>
                    <a:pt x="228" y="172"/>
                  </a:lnTo>
                  <a:lnTo>
                    <a:pt x="228" y="172"/>
                  </a:lnTo>
                  <a:lnTo>
                    <a:pt x="228" y="174"/>
                  </a:lnTo>
                  <a:lnTo>
                    <a:pt x="226" y="174"/>
                  </a:lnTo>
                  <a:lnTo>
                    <a:pt x="226" y="174"/>
                  </a:lnTo>
                  <a:lnTo>
                    <a:pt x="226" y="172"/>
                  </a:lnTo>
                  <a:lnTo>
                    <a:pt x="226" y="172"/>
                  </a:lnTo>
                  <a:lnTo>
                    <a:pt x="226" y="174"/>
                  </a:lnTo>
                  <a:lnTo>
                    <a:pt x="222" y="172"/>
                  </a:lnTo>
                  <a:lnTo>
                    <a:pt x="217" y="170"/>
                  </a:lnTo>
                  <a:lnTo>
                    <a:pt x="213" y="170"/>
                  </a:lnTo>
                  <a:lnTo>
                    <a:pt x="211" y="172"/>
                  </a:lnTo>
                  <a:lnTo>
                    <a:pt x="211" y="172"/>
                  </a:lnTo>
                  <a:lnTo>
                    <a:pt x="211" y="170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07" y="170"/>
                  </a:lnTo>
                  <a:lnTo>
                    <a:pt x="203" y="170"/>
                  </a:lnTo>
                  <a:lnTo>
                    <a:pt x="184" y="170"/>
                  </a:lnTo>
                  <a:lnTo>
                    <a:pt x="178" y="172"/>
                  </a:lnTo>
                  <a:lnTo>
                    <a:pt x="172" y="174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2" y="168"/>
                  </a:lnTo>
                  <a:lnTo>
                    <a:pt x="178" y="166"/>
                  </a:lnTo>
                  <a:lnTo>
                    <a:pt x="180" y="162"/>
                  </a:lnTo>
                  <a:lnTo>
                    <a:pt x="178" y="162"/>
                  </a:lnTo>
                  <a:lnTo>
                    <a:pt x="174" y="160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60"/>
                  </a:lnTo>
                  <a:lnTo>
                    <a:pt x="159" y="160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5" y="158"/>
                  </a:lnTo>
                  <a:lnTo>
                    <a:pt x="155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2"/>
                  </a:lnTo>
                  <a:lnTo>
                    <a:pt x="155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3" y="170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61" y="178"/>
                  </a:lnTo>
                  <a:lnTo>
                    <a:pt x="159" y="178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1" y="178"/>
                  </a:lnTo>
                  <a:lnTo>
                    <a:pt x="149" y="178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0" y="176"/>
                  </a:lnTo>
                  <a:lnTo>
                    <a:pt x="126" y="172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6" y="168"/>
                  </a:lnTo>
                  <a:lnTo>
                    <a:pt x="124" y="166"/>
                  </a:lnTo>
                  <a:lnTo>
                    <a:pt x="124" y="164"/>
                  </a:lnTo>
                  <a:lnTo>
                    <a:pt x="122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4" y="166"/>
                  </a:lnTo>
                  <a:lnTo>
                    <a:pt x="112" y="164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3" y="170"/>
                  </a:lnTo>
                  <a:lnTo>
                    <a:pt x="101" y="170"/>
                  </a:lnTo>
                  <a:lnTo>
                    <a:pt x="101" y="172"/>
                  </a:lnTo>
                  <a:lnTo>
                    <a:pt x="97" y="170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1" y="170"/>
                  </a:lnTo>
                  <a:lnTo>
                    <a:pt x="85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2" y="180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8" y="183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0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7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9" y="207"/>
                  </a:lnTo>
                  <a:lnTo>
                    <a:pt x="47" y="207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1" y="210"/>
                  </a:lnTo>
                  <a:lnTo>
                    <a:pt x="39" y="210"/>
                  </a:lnTo>
                  <a:lnTo>
                    <a:pt x="39" y="212"/>
                  </a:lnTo>
                  <a:lnTo>
                    <a:pt x="39" y="214"/>
                  </a:lnTo>
                  <a:lnTo>
                    <a:pt x="37" y="214"/>
                  </a:lnTo>
                  <a:lnTo>
                    <a:pt x="37" y="216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8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4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7" y="245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3" y="253"/>
                  </a:lnTo>
                  <a:lnTo>
                    <a:pt x="31" y="259"/>
                  </a:lnTo>
                  <a:lnTo>
                    <a:pt x="31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52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60" y="257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91" y="253"/>
                  </a:lnTo>
                  <a:lnTo>
                    <a:pt x="91" y="251"/>
                  </a:lnTo>
                  <a:lnTo>
                    <a:pt x="93" y="251"/>
                  </a:lnTo>
                  <a:lnTo>
                    <a:pt x="95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5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1" y="261"/>
                  </a:lnTo>
                  <a:lnTo>
                    <a:pt x="91" y="261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78" y="274"/>
                  </a:lnTo>
                  <a:lnTo>
                    <a:pt x="78" y="276"/>
                  </a:lnTo>
                  <a:lnTo>
                    <a:pt x="76" y="276"/>
                  </a:lnTo>
                  <a:lnTo>
                    <a:pt x="76" y="278"/>
                  </a:lnTo>
                  <a:lnTo>
                    <a:pt x="76" y="278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4" y="280"/>
                  </a:lnTo>
                  <a:lnTo>
                    <a:pt x="78" y="280"/>
                  </a:lnTo>
                  <a:lnTo>
                    <a:pt x="81" y="282"/>
                  </a:lnTo>
                  <a:lnTo>
                    <a:pt x="81" y="282"/>
                  </a:lnTo>
                  <a:lnTo>
                    <a:pt x="81" y="284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3" y="288"/>
                  </a:lnTo>
                  <a:lnTo>
                    <a:pt x="85" y="290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1" y="295"/>
                  </a:lnTo>
                  <a:lnTo>
                    <a:pt x="91" y="299"/>
                  </a:lnTo>
                  <a:lnTo>
                    <a:pt x="93" y="301"/>
                  </a:lnTo>
                  <a:lnTo>
                    <a:pt x="91" y="301"/>
                  </a:lnTo>
                  <a:lnTo>
                    <a:pt x="91" y="301"/>
                  </a:lnTo>
                  <a:lnTo>
                    <a:pt x="89" y="303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7" y="311"/>
                  </a:lnTo>
                  <a:lnTo>
                    <a:pt x="89" y="313"/>
                  </a:lnTo>
                  <a:lnTo>
                    <a:pt x="89" y="313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3" y="315"/>
                  </a:lnTo>
                  <a:lnTo>
                    <a:pt x="95" y="313"/>
                  </a:lnTo>
                  <a:lnTo>
                    <a:pt x="95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9" y="31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5" y="313"/>
                  </a:lnTo>
                  <a:lnTo>
                    <a:pt x="105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1" y="319"/>
                  </a:lnTo>
                  <a:lnTo>
                    <a:pt x="101" y="319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7" y="322"/>
                  </a:lnTo>
                  <a:lnTo>
                    <a:pt x="99" y="324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7" y="328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0"/>
                  </a:lnTo>
                  <a:lnTo>
                    <a:pt x="87" y="330"/>
                  </a:lnTo>
                  <a:lnTo>
                    <a:pt x="85" y="332"/>
                  </a:lnTo>
                  <a:lnTo>
                    <a:pt x="81" y="332"/>
                  </a:lnTo>
                  <a:lnTo>
                    <a:pt x="81" y="334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4"/>
                  </a:lnTo>
                  <a:lnTo>
                    <a:pt x="83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5" y="346"/>
                  </a:lnTo>
                  <a:lnTo>
                    <a:pt x="87" y="346"/>
                  </a:lnTo>
                  <a:lnTo>
                    <a:pt x="89" y="344"/>
                  </a:lnTo>
                  <a:lnTo>
                    <a:pt x="89" y="344"/>
                  </a:lnTo>
                  <a:lnTo>
                    <a:pt x="89" y="346"/>
                  </a:lnTo>
                  <a:lnTo>
                    <a:pt x="89" y="346"/>
                  </a:lnTo>
                  <a:lnTo>
                    <a:pt x="89" y="348"/>
                  </a:lnTo>
                  <a:lnTo>
                    <a:pt x="89" y="351"/>
                  </a:lnTo>
                  <a:lnTo>
                    <a:pt x="91" y="351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3" y="353"/>
                  </a:lnTo>
                  <a:lnTo>
                    <a:pt x="93" y="355"/>
                  </a:lnTo>
                  <a:lnTo>
                    <a:pt x="91" y="355"/>
                  </a:lnTo>
                  <a:lnTo>
                    <a:pt x="89" y="353"/>
                  </a:lnTo>
                  <a:lnTo>
                    <a:pt x="89" y="353"/>
                  </a:lnTo>
                  <a:lnTo>
                    <a:pt x="87" y="351"/>
                  </a:lnTo>
                  <a:lnTo>
                    <a:pt x="89" y="353"/>
                  </a:lnTo>
                  <a:lnTo>
                    <a:pt x="89" y="355"/>
                  </a:lnTo>
                  <a:lnTo>
                    <a:pt x="91" y="355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5" y="359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8" y="359"/>
                  </a:lnTo>
                  <a:lnTo>
                    <a:pt x="108" y="359"/>
                  </a:lnTo>
                  <a:lnTo>
                    <a:pt x="110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9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0" y="363"/>
                  </a:lnTo>
                  <a:lnTo>
                    <a:pt x="108" y="365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1" y="363"/>
                  </a:lnTo>
                  <a:lnTo>
                    <a:pt x="101" y="363"/>
                  </a:lnTo>
                  <a:lnTo>
                    <a:pt x="101" y="365"/>
                  </a:lnTo>
                  <a:lnTo>
                    <a:pt x="101" y="365"/>
                  </a:lnTo>
                  <a:lnTo>
                    <a:pt x="99" y="365"/>
                  </a:lnTo>
                  <a:lnTo>
                    <a:pt x="95" y="367"/>
                  </a:lnTo>
                  <a:lnTo>
                    <a:pt x="89" y="367"/>
                  </a:lnTo>
                  <a:lnTo>
                    <a:pt x="89" y="367"/>
                  </a:lnTo>
                  <a:lnTo>
                    <a:pt x="87" y="369"/>
                  </a:lnTo>
                  <a:lnTo>
                    <a:pt x="85" y="369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3" y="365"/>
                  </a:lnTo>
                  <a:lnTo>
                    <a:pt x="81" y="363"/>
                  </a:lnTo>
                  <a:lnTo>
                    <a:pt x="81" y="361"/>
                  </a:lnTo>
                  <a:lnTo>
                    <a:pt x="81" y="361"/>
                  </a:lnTo>
                  <a:lnTo>
                    <a:pt x="81" y="363"/>
                  </a:lnTo>
                  <a:lnTo>
                    <a:pt x="78" y="361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6" y="365"/>
                  </a:lnTo>
                  <a:lnTo>
                    <a:pt x="76" y="369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78" y="373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4" y="367"/>
                  </a:lnTo>
                  <a:lnTo>
                    <a:pt x="72" y="365"/>
                  </a:lnTo>
                  <a:lnTo>
                    <a:pt x="72" y="365"/>
                  </a:lnTo>
                  <a:lnTo>
                    <a:pt x="72" y="363"/>
                  </a:lnTo>
                  <a:lnTo>
                    <a:pt x="70" y="363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0" y="348"/>
                  </a:lnTo>
                  <a:lnTo>
                    <a:pt x="68" y="346"/>
                  </a:lnTo>
                  <a:lnTo>
                    <a:pt x="68" y="344"/>
                  </a:lnTo>
                  <a:lnTo>
                    <a:pt x="66" y="342"/>
                  </a:lnTo>
                  <a:lnTo>
                    <a:pt x="64" y="340"/>
                  </a:lnTo>
                  <a:lnTo>
                    <a:pt x="62" y="340"/>
                  </a:lnTo>
                  <a:lnTo>
                    <a:pt x="60" y="338"/>
                  </a:lnTo>
                  <a:lnTo>
                    <a:pt x="60" y="338"/>
                  </a:lnTo>
                  <a:lnTo>
                    <a:pt x="58" y="338"/>
                  </a:lnTo>
                  <a:lnTo>
                    <a:pt x="56" y="338"/>
                  </a:lnTo>
                  <a:lnTo>
                    <a:pt x="54" y="338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4" y="346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6" y="357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8" y="359"/>
                  </a:lnTo>
                  <a:lnTo>
                    <a:pt x="58" y="359"/>
                  </a:lnTo>
                  <a:lnTo>
                    <a:pt x="58" y="357"/>
                  </a:lnTo>
                  <a:lnTo>
                    <a:pt x="60" y="357"/>
                  </a:lnTo>
                  <a:lnTo>
                    <a:pt x="60" y="359"/>
                  </a:lnTo>
                  <a:lnTo>
                    <a:pt x="62" y="359"/>
                  </a:lnTo>
                  <a:lnTo>
                    <a:pt x="64" y="361"/>
                  </a:lnTo>
                  <a:lnTo>
                    <a:pt x="64" y="361"/>
                  </a:lnTo>
                  <a:lnTo>
                    <a:pt x="64" y="363"/>
                  </a:lnTo>
                  <a:lnTo>
                    <a:pt x="62" y="365"/>
                  </a:lnTo>
                  <a:lnTo>
                    <a:pt x="62" y="363"/>
                  </a:lnTo>
                  <a:lnTo>
                    <a:pt x="60" y="363"/>
                  </a:lnTo>
                  <a:lnTo>
                    <a:pt x="60" y="363"/>
                  </a:lnTo>
                  <a:lnTo>
                    <a:pt x="62" y="363"/>
                  </a:lnTo>
                  <a:lnTo>
                    <a:pt x="62" y="365"/>
                  </a:lnTo>
                  <a:lnTo>
                    <a:pt x="62" y="367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6" y="371"/>
                  </a:lnTo>
                  <a:lnTo>
                    <a:pt x="56" y="371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9"/>
                  </a:lnTo>
                  <a:lnTo>
                    <a:pt x="47" y="367"/>
                  </a:lnTo>
                  <a:lnTo>
                    <a:pt x="47" y="369"/>
                  </a:lnTo>
                  <a:lnTo>
                    <a:pt x="47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5" y="375"/>
                  </a:lnTo>
                  <a:lnTo>
                    <a:pt x="43" y="375"/>
                  </a:lnTo>
                  <a:lnTo>
                    <a:pt x="43" y="375"/>
                  </a:lnTo>
                  <a:lnTo>
                    <a:pt x="43" y="378"/>
                  </a:lnTo>
                  <a:lnTo>
                    <a:pt x="47" y="378"/>
                  </a:lnTo>
                  <a:lnTo>
                    <a:pt x="47" y="378"/>
                  </a:lnTo>
                  <a:lnTo>
                    <a:pt x="52" y="380"/>
                  </a:lnTo>
                  <a:lnTo>
                    <a:pt x="52" y="382"/>
                  </a:ln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2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2"/>
                  </a:lnTo>
                  <a:lnTo>
                    <a:pt x="60" y="382"/>
                  </a:lnTo>
                  <a:lnTo>
                    <a:pt x="62" y="384"/>
                  </a:lnTo>
                  <a:lnTo>
                    <a:pt x="62" y="386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66" y="388"/>
                  </a:lnTo>
                  <a:lnTo>
                    <a:pt x="66" y="390"/>
                  </a:lnTo>
                  <a:lnTo>
                    <a:pt x="68" y="392"/>
                  </a:lnTo>
                  <a:lnTo>
                    <a:pt x="68" y="392"/>
                  </a:lnTo>
                  <a:lnTo>
                    <a:pt x="68" y="390"/>
                  </a:lnTo>
                  <a:lnTo>
                    <a:pt x="70" y="390"/>
                  </a:lnTo>
                  <a:lnTo>
                    <a:pt x="70" y="392"/>
                  </a:lnTo>
                  <a:lnTo>
                    <a:pt x="70" y="392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84"/>
                  </a:lnTo>
                  <a:lnTo>
                    <a:pt x="74" y="384"/>
                  </a:lnTo>
                  <a:lnTo>
                    <a:pt x="78" y="384"/>
                  </a:lnTo>
                  <a:lnTo>
                    <a:pt x="81" y="384"/>
                  </a:lnTo>
                  <a:lnTo>
                    <a:pt x="83" y="382"/>
                  </a:lnTo>
                  <a:lnTo>
                    <a:pt x="83" y="382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7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9" y="392"/>
                  </a:lnTo>
                  <a:lnTo>
                    <a:pt x="89" y="392"/>
                  </a:lnTo>
                  <a:lnTo>
                    <a:pt x="89" y="394"/>
                  </a:lnTo>
                  <a:lnTo>
                    <a:pt x="89" y="396"/>
                  </a:lnTo>
                  <a:lnTo>
                    <a:pt x="91" y="398"/>
                  </a:lnTo>
                  <a:lnTo>
                    <a:pt x="91" y="400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9" y="396"/>
                  </a:lnTo>
                  <a:lnTo>
                    <a:pt x="103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400"/>
                  </a:lnTo>
                  <a:lnTo>
                    <a:pt x="105" y="400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4"/>
                  </a:lnTo>
                  <a:lnTo>
                    <a:pt x="112" y="404"/>
                  </a:lnTo>
                  <a:lnTo>
                    <a:pt x="114" y="404"/>
                  </a:lnTo>
                  <a:lnTo>
                    <a:pt x="118" y="404"/>
                  </a:lnTo>
                  <a:lnTo>
                    <a:pt x="120" y="404"/>
                  </a:lnTo>
                  <a:lnTo>
                    <a:pt x="122" y="407"/>
                  </a:lnTo>
                  <a:lnTo>
                    <a:pt x="122" y="411"/>
                  </a:lnTo>
                  <a:lnTo>
                    <a:pt x="120" y="411"/>
                  </a:lnTo>
                  <a:lnTo>
                    <a:pt x="122" y="411"/>
                  </a:lnTo>
                  <a:lnTo>
                    <a:pt x="122" y="413"/>
                  </a:lnTo>
                  <a:lnTo>
                    <a:pt x="122" y="413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0" y="423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9"/>
                  </a:lnTo>
                  <a:lnTo>
                    <a:pt x="118" y="429"/>
                  </a:lnTo>
                  <a:lnTo>
                    <a:pt x="112" y="434"/>
                  </a:lnTo>
                  <a:lnTo>
                    <a:pt x="110" y="434"/>
                  </a:lnTo>
                  <a:lnTo>
                    <a:pt x="103" y="431"/>
                  </a:lnTo>
                  <a:lnTo>
                    <a:pt x="103" y="434"/>
                  </a:lnTo>
                  <a:lnTo>
                    <a:pt x="101" y="436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6" y="442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118" y="444"/>
                  </a:lnTo>
                  <a:lnTo>
                    <a:pt x="116" y="446"/>
                  </a:lnTo>
                  <a:lnTo>
                    <a:pt x="116" y="446"/>
                  </a:lnTo>
                  <a:lnTo>
                    <a:pt x="114" y="446"/>
                  </a:lnTo>
                  <a:lnTo>
                    <a:pt x="116" y="446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6" y="452"/>
                  </a:lnTo>
                  <a:lnTo>
                    <a:pt x="114" y="454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8" y="452"/>
                  </a:lnTo>
                  <a:lnTo>
                    <a:pt x="118" y="456"/>
                  </a:lnTo>
                  <a:lnTo>
                    <a:pt x="118" y="458"/>
                  </a:lnTo>
                  <a:lnTo>
                    <a:pt x="118" y="458"/>
                  </a:lnTo>
                  <a:lnTo>
                    <a:pt x="118" y="460"/>
                  </a:lnTo>
                  <a:lnTo>
                    <a:pt x="116" y="460"/>
                  </a:lnTo>
                  <a:lnTo>
                    <a:pt x="118" y="460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7"/>
                  </a:lnTo>
                  <a:lnTo>
                    <a:pt x="120" y="465"/>
                  </a:lnTo>
                  <a:lnTo>
                    <a:pt x="122" y="465"/>
                  </a:lnTo>
                  <a:lnTo>
                    <a:pt x="126" y="465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8" y="463"/>
                  </a:lnTo>
                  <a:lnTo>
                    <a:pt x="128" y="463"/>
                  </a:lnTo>
                  <a:lnTo>
                    <a:pt x="128" y="460"/>
                  </a:lnTo>
                  <a:lnTo>
                    <a:pt x="128" y="458"/>
                  </a:lnTo>
                  <a:lnTo>
                    <a:pt x="130" y="458"/>
                  </a:lnTo>
                  <a:lnTo>
                    <a:pt x="132" y="458"/>
                  </a:lnTo>
                  <a:lnTo>
                    <a:pt x="132" y="458"/>
                  </a:lnTo>
                  <a:lnTo>
                    <a:pt x="134" y="460"/>
                  </a:lnTo>
                  <a:lnTo>
                    <a:pt x="132" y="463"/>
                  </a:lnTo>
                  <a:lnTo>
                    <a:pt x="130" y="463"/>
                  </a:lnTo>
                  <a:lnTo>
                    <a:pt x="130" y="465"/>
                  </a:lnTo>
                  <a:lnTo>
                    <a:pt x="130" y="467"/>
                  </a:lnTo>
                  <a:lnTo>
                    <a:pt x="132" y="469"/>
                  </a:lnTo>
                  <a:lnTo>
                    <a:pt x="134" y="469"/>
                  </a:lnTo>
                  <a:lnTo>
                    <a:pt x="137" y="469"/>
                  </a:lnTo>
                  <a:lnTo>
                    <a:pt x="137" y="465"/>
                  </a:lnTo>
                  <a:lnTo>
                    <a:pt x="137" y="465"/>
                  </a:lnTo>
                  <a:lnTo>
                    <a:pt x="139" y="467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7" y="471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41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3" y="475"/>
                  </a:lnTo>
                  <a:lnTo>
                    <a:pt x="143" y="473"/>
                  </a:lnTo>
                  <a:lnTo>
                    <a:pt x="143" y="473"/>
                  </a:lnTo>
                  <a:lnTo>
                    <a:pt x="143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5" y="477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5" y="481"/>
                  </a:lnTo>
                  <a:lnTo>
                    <a:pt x="145" y="481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1" y="479"/>
                  </a:lnTo>
                  <a:lnTo>
                    <a:pt x="141" y="479"/>
                  </a:lnTo>
                  <a:lnTo>
                    <a:pt x="143" y="481"/>
                  </a:lnTo>
                  <a:lnTo>
                    <a:pt x="143" y="483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5" y="485"/>
                  </a:lnTo>
                  <a:lnTo>
                    <a:pt x="145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1" y="485"/>
                  </a:lnTo>
                  <a:lnTo>
                    <a:pt x="141" y="487"/>
                  </a:lnTo>
                  <a:lnTo>
                    <a:pt x="139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28" y="483"/>
                  </a:lnTo>
                  <a:lnTo>
                    <a:pt x="128" y="483"/>
                  </a:lnTo>
                  <a:lnTo>
                    <a:pt x="128" y="485"/>
                  </a:lnTo>
                  <a:lnTo>
                    <a:pt x="128" y="485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5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4" y="487"/>
                  </a:lnTo>
                  <a:lnTo>
                    <a:pt x="122" y="487"/>
                  </a:lnTo>
                  <a:lnTo>
                    <a:pt x="122" y="490"/>
                  </a:lnTo>
                  <a:lnTo>
                    <a:pt x="120" y="490"/>
                  </a:lnTo>
                  <a:lnTo>
                    <a:pt x="120" y="490"/>
                  </a:lnTo>
                  <a:lnTo>
                    <a:pt x="118" y="492"/>
                  </a:lnTo>
                  <a:lnTo>
                    <a:pt x="118" y="494"/>
                  </a:lnTo>
                  <a:lnTo>
                    <a:pt x="120" y="494"/>
                  </a:lnTo>
                  <a:lnTo>
                    <a:pt x="120" y="496"/>
                  </a:lnTo>
                  <a:lnTo>
                    <a:pt x="120" y="498"/>
                  </a:lnTo>
                  <a:lnTo>
                    <a:pt x="120" y="500"/>
                  </a:lnTo>
                  <a:lnTo>
                    <a:pt x="122" y="502"/>
                  </a:lnTo>
                  <a:lnTo>
                    <a:pt x="122" y="500"/>
                  </a:lnTo>
                  <a:lnTo>
                    <a:pt x="122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0"/>
                  </a:lnTo>
                  <a:lnTo>
                    <a:pt x="124" y="500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6" y="496"/>
                  </a:lnTo>
                  <a:lnTo>
                    <a:pt x="128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4" y="496"/>
                  </a:lnTo>
                  <a:lnTo>
                    <a:pt x="134" y="496"/>
                  </a:lnTo>
                  <a:lnTo>
                    <a:pt x="137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1" y="498"/>
                  </a:lnTo>
                  <a:lnTo>
                    <a:pt x="143" y="500"/>
                  </a:lnTo>
                  <a:lnTo>
                    <a:pt x="143" y="500"/>
                  </a:lnTo>
                  <a:lnTo>
                    <a:pt x="145" y="498"/>
                  </a:lnTo>
                  <a:lnTo>
                    <a:pt x="145" y="498"/>
                  </a:lnTo>
                  <a:lnTo>
                    <a:pt x="147" y="498"/>
                  </a:lnTo>
                  <a:lnTo>
                    <a:pt x="149" y="500"/>
                  </a:lnTo>
                  <a:lnTo>
                    <a:pt x="151" y="498"/>
                  </a:lnTo>
                  <a:lnTo>
                    <a:pt x="153" y="498"/>
                  </a:lnTo>
                  <a:lnTo>
                    <a:pt x="155" y="498"/>
                  </a:lnTo>
                  <a:lnTo>
                    <a:pt x="157" y="498"/>
                  </a:lnTo>
                  <a:lnTo>
                    <a:pt x="157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8" y="496"/>
                  </a:lnTo>
                  <a:lnTo>
                    <a:pt x="170" y="496"/>
                  </a:lnTo>
                  <a:lnTo>
                    <a:pt x="172" y="496"/>
                  </a:lnTo>
                  <a:lnTo>
                    <a:pt x="174" y="496"/>
                  </a:lnTo>
                  <a:lnTo>
                    <a:pt x="174" y="496"/>
                  </a:lnTo>
                  <a:lnTo>
                    <a:pt x="174" y="494"/>
                  </a:lnTo>
                  <a:lnTo>
                    <a:pt x="176" y="494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6" y="494"/>
                  </a:lnTo>
                  <a:lnTo>
                    <a:pt x="190" y="494"/>
                  </a:lnTo>
                  <a:lnTo>
                    <a:pt x="199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6"/>
                  </a:lnTo>
                  <a:lnTo>
                    <a:pt x="199" y="496"/>
                  </a:lnTo>
                  <a:lnTo>
                    <a:pt x="195" y="498"/>
                  </a:lnTo>
                  <a:lnTo>
                    <a:pt x="197" y="498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3" y="498"/>
                  </a:lnTo>
                  <a:lnTo>
                    <a:pt x="193" y="498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0" y="504"/>
                  </a:lnTo>
                  <a:lnTo>
                    <a:pt x="190" y="502"/>
                  </a:lnTo>
                  <a:lnTo>
                    <a:pt x="190" y="502"/>
                  </a:lnTo>
                  <a:lnTo>
                    <a:pt x="188" y="502"/>
                  </a:lnTo>
                  <a:lnTo>
                    <a:pt x="188" y="502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78" y="504"/>
                  </a:lnTo>
                  <a:lnTo>
                    <a:pt x="178" y="504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78" y="506"/>
                  </a:lnTo>
                  <a:lnTo>
                    <a:pt x="178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4"/>
                  </a:lnTo>
                  <a:lnTo>
                    <a:pt x="178" y="514"/>
                  </a:lnTo>
                  <a:lnTo>
                    <a:pt x="180" y="514"/>
                  </a:lnTo>
                  <a:lnTo>
                    <a:pt x="180" y="514"/>
                  </a:lnTo>
                  <a:lnTo>
                    <a:pt x="180" y="516"/>
                  </a:lnTo>
                  <a:lnTo>
                    <a:pt x="180" y="516"/>
                  </a:lnTo>
                  <a:lnTo>
                    <a:pt x="178" y="516"/>
                  </a:lnTo>
                  <a:lnTo>
                    <a:pt x="178" y="519"/>
                  </a:lnTo>
                  <a:lnTo>
                    <a:pt x="178" y="516"/>
                  </a:lnTo>
                  <a:lnTo>
                    <a:pt x="176" y="516"/>
                  </a:lnTo>
                  <a:lnTo>
                    <a:pt x="174" y="516"/>
                  </a:lnTo>
                  <a:lnTo>
                    <a:pt x="172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4"/>
                  </a:lnTo>
                  <a:lnTo>
                    <a:pt x="168" y="516"/>
                  </a:lnTo>
                  <a:lnTo>
                    <a:pt x="161" y="516"/>
                  </a:lnTo>
                  <a:lnTo>
                    <a:pt x="161" y="516"/>
                  </a:lnTo>
                  <a:lnTo>
                    <a:pt x="159" y="519"/>
                  </a:lnTo>
                  <a:lnTo>
                    <a:pt x="157" y="519"/>
                  </a:lnTo>
                  <a:lnTo>
                    <a:pt x="157" y="519"/>
                  </a:lnTo>
                  <a:lnTo>
                    <a:pt x="155" y="519"/>
                  </a:lnTo>
                  <a:lnTo>
                    <a:pt x="155" y="516"/>
                  </a:lnTo>
                  <a:lnTo>
                    <a:pt x="153" y="519"/>
                  </a:lnTo>
                  <a:lnTo>
                    <a:pt x="149" y="516"/>
                  </a:lnTo>
                  <a:lnTo>
                    <a:pt x="149" y="516"/>
                  </a:lnTo>
                  <a:lnTo>
                    <a:pt x="147" y="516"/>
                  </a:lnTo>
                  <a:lnTo>
                    <a:pt x="147" y="519"/>
                  </a:lnTo>
                  <a:lnTo>
                    <a:pt x="147" y="521"/>
                  </a:lnTo>
                  <a:lnTo>
                    <a:pt x="145" y="521"/>
                  </a:lnTo>
                  <a:lnTo>
                    <a:pt x="143" y="521"/>
                  </a:lnTo>
                  <a:lnTo>
                    <a:pt x="139" y="521"/>
                  </a:lnTo>
                  <a:lnTo>
                    <a:pt x="137" y="521"/>
                  </a:lnTo>
                  <a:lnTo>
                    <a:pt x="134" y="521"/>
                  </a:lnTo>
                  <a:lnTo>
                    <a:pt x="134" y="521"/>
                  </a:lnTo>
                  <a:lnTo>
                    <a:pt x="132" y="523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30" y="527"/>
                  </a:lnTo>
                  <a:lnTo>
                    <a:pt x="130" y="527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4" y="529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29"/>
                  </a:lnTo>
                  <a:lnTo>
                    <a:pt x="139" y="529"/>
                  </a:lnTo>
                  <a:lnTo>
                    <a:pt x="143" y="527"/>
                  </a:lnTo>
                  <a:lnTo>
                    <a:pt x="143" y="529"/>
                  </a:lnTo>
                  <a:lnTo>
                    <a:pt x="145" y="529"/>
                  </a:lnTo>
                  <a:lnTo>
                    <a:pt x="145" y="529"/>
                  </a:lnTo>
                  <a:lnTo>
                    <a:pt x="147" y="527"/>
                  </a:lnTo>
                  <a:lnTo>
                    <a:pt x="147" y="529"/>
                  </a:lnTo>
                  <a:lnTo>
                    <a:pt x="149" y="529"/>
                  </a:lnTo>
                  <a:lnTo>
                    <a:pt x="151" y="529"/>
                  </a:lnTo>
                  <a:lnTo>
                    <a:pt x="151" y="527"/>
                  </a:lnTo>
                  <a:lnTo>
                    <a:pt x="153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3"/>
                  </a:lnTo>
                  <a:lnTo>
                    <a:pt x="155" y="521"/>
                  </a:lnTo>
                  <a:lnTo>
                    <a:pt x="157" y="521"/>
                  </a:lnTo>
                  <a:lnTo>
                    <a:pt x="157" y="521"/>
                  </a:lnTo>
                  <a:lnTo>
                    <a:pt x="159" y="521"/>
                  </a:lnTo>
                  <a:lnTo>
                    <a:pt x="159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3" y="521"/>
                  </a:lnTo>
                  <a:lnTo>
                    <a:pt x="166" y="521"/>
                  </a:lnTo>
                  <a:lnTo>
                    <a:pt x="166" y="523"/>
                  </a:lnTo>
                  <a:lnTo>
                    <a:pt x="166" y="523"/>
                  </a:lnTo>
                  <a:lnTo>
                    <a:pt x="168" y="521"/>
                  </a:lnTo>
                  <a:lnTo>
                    <a:pt x="168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3"/>
                  </a:lnTo>
                  <a:lnTo>
                    <a:pt x="172" y="521"/>
                  </a:lnTo>
                  <a:lnTo>
                    <a:pt x="172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6" y="521"/>
                  </a:lnTo>
                  <a:lnTo>
                    <a:pt x="178" y="521"/>
                  </a:lnTo>
                  <a:lnTo>
                    <a:pt x="180" y="519"/>
                  </a:lnTo>
                  <a:lnTo>
                    <a:pt x="180" y="521"/>
                  </a:lnTo>
                  <a:lnTo>
                    <a:pt x="180" y="521"/>
                  </a:lnTo>
                  <a:lnTo>
                    <a:pt x="182" y="519"/>
                  </a:lnTo>
                  <a:lnTo>
                    <a:pt x="182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9"/>
                  </a:lnTo>
                  <a:lnTo>
                    <a:pt x="186" y="521"/>
                  </a:lnTo>
                  <a:lnTo>
                    <a:pt x="186" y="521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21"/>
                  </a:lnTo>
                  <a:lnTo>
                    <a:pt x="182" y="521"/>
                  </a:lnTo>
                  <a:lnTo>
                    <a:pt x="182" y="521"/>
                  </a:lnTo>
                  <a:lnTo>
                    <a:pt x="182" y="523"/>
                  </a:lnTo>
                  <a:lnTo>
                    <a:pt x="184" y="523"/>
                  </a:lnTo>
                  <a:lnTo>
                    <a:pt x="186" y="523"/>
                  </a:lnTo>
                  <a:lnTo>
                    <a:pt x="186" y="525"/>
                  </a:lnTo>
                  <a:lnTo>
                    <a:pt x="184" y="525"/>
                  </a:lnTo>
                  <a:lnTo>
                    <a:pt x="182" y="525"/>
                  </a:lnTo>
                  <a:lnTo>
                    <a:pt x="184" y="523"/>
                  </a:lnTo>
                  <a:lnTo>
                    <a:pt x="182" y="523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6" y="525"/>
                  </a:lnTo>
                  <a:lnTo>
                    <a:pt x="178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6" y="529"/>
                  </a:lnTo>
                  <a:lnTo>
                    <a:pt x="176" y="529"/>
                  </a:lnTo>
                  <a:lnTo>
                    <a:pt x="176" y="527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80" y="529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9"/>
                  </a:lnTo>
                  <a:lnTo>
                    <a:pt x="182" y="529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2" y="529"/>
                  </a:lnTo>
                  <a:lnTo>
                    <a:pt x="184" y="531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9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8" y="537"/>
                  </a:lnTo>
                  <a:lnTo>
                    <a:pt x="178" y="537"/>
                  </a:lnTo>
                  <a:lnTo>
                    <a:pt x="178" y="539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5"/>
                  </a:lnTo>
                  <a:lnTo>
                    <a:pt x="182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6" y="533"/>
                  </a:lnTo>
                  <a:lnTo>
                    <a:pt x="188" y="531"/>
                  </a:lnTo>
                  <a:lnTo>
                    <a:pt x="188" y="529"/>
                  </a:lnTo>
                  <a:lnTo>
                    <a:pt x="190" y="527"/>
                  </a:lnTo>
                  <a:lnTo>
                    <a:pt x="195" y="527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7" y="523"/>
                  </a:lnTo>
                  <a:lnTo>
                    <a:pt x="197" y="523"/>
                  </a:lnTo>
                  <a:lnTo>
                    <a:pt x="199" y="523"/>
                  </a:lnTo>
                  <a:lnTo>
                    <a:pt x="199" y="525"/>
                  </a:lnTo>
                  <a:lnTo>
                    <a:pt x="199" y="523"/>
                  </a:lnTo>
                  <a:lnTo>
                    <a:pt x="195" y="519"/>
                  </a:lnTo>
                  <a:lnTo>
                    <a:pt x="197" y="516"/>
                  </a:lnTo>
                  <a:lnTo>
                    <a:pt x="195" y="516"/>
                  </a:lnTo>
                  <a:lnTo>
                    <a:pt x="195" y="514"/>
                  </a:lnTo>
                  <a:lnTo>
                    <a:pt x="195" y="514"/>
                  </a:lnTo>
                  <a:lnTo>
                    <a:pt x="197" y="512"/>
                  </a:lnTo>
                  <a:lnTo>
                    <a:pt x="197" y="512"/>
                  </a:lnTo>
                  <a:lnTo>
                    <a:pt x="199" y="512"/>
                  </a:lnTo>
                  <a:lnTo>
                    <a:pt x="199" y="512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199" y="514"/>
                  </a:lnTo>
                  <a:lnTo>
                    <a:pt x="197" y="514"/>
                  </a:lnTo>
                  <a:lnTo>
                    <a:pt x="197" y="516"/>
                  </a:lnTo>
                  <a:lnTo>
                    <a:pt x="197" y="516"/>
                  </a:lnTo>
                  <a:lnTo>
                    <a:pt x="199" y="516"/>
                  </a:lnTo>
                  <a:lnTo>
                    <a:pt x="201" y="516"/>
                  </a:lnTo>
                  <a:lnTo>
                    <a:pt x="201" y="516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201" y="516"/>
                  </a:lnTo>
                  <a:lnTo>
                    <a:pt x="205" y="516"/>
                  </a:lnTo>
                  <a:lnTo>
                    <a:pt x="207" y="516"/>
                  </a:lnTo>
                  <a:lnTo>
                    <a:pt x="207" y="516"/>
                  </a:lnTo>
                  <a:lnTo>
                    <a:pt x="207" y="514"/>
                  </a:lnTo>
                  <a:lnTo>
                    <a:pt x="209" y="514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0"/>
                  </a:lnTo>
                  <a:lnTo>
                    <a:pt x="207" y="510"/>
                  </a:lnTo>
                  <a:lnTo>
                    <a:pt x="209" y="510"/>
                  </a:lnTo>
                  <a:lnTo>
                    <a:pt x="211" y="510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4"/>
                  </a:lnTo>
                  <a:lnTo>
                    <a:pt x="211" y="514"/>
                  </a:lnTo>
                  <a:lnTo>
                    <a:pt x="213" y="514"/>
                  </a:lnTo>
                  <a:lnTo>
                    <a:pt x="215" y="514"/>
                  </a:lnTo>
                  <a:lnTo>
                    <a:pt x="215" y="516"/>
                  </a:lnTo>
                  <a:lnTo>
                    <a:pt x="213" y="516"/>
                  </a:lnTo>
                  <a:lnTo>
                    <a:pt x="213" y="516"/>
                  </a:lnTo>
                  <a:lnTo>
                    <a:pt x="215" y="516"/>
                  </a:lnTo>
                  <a:lnTo>
                    <a:pt x="215" y="516"/>
                  </a:lnTo>
                  <a:lnTo>
                    <a:pt x="217" y="516"/>
                  </a:lnTo>
                  <a:lnTo>
                    <a:pt x="215" y="514"/>
                  </a:lnTo>
                  <a:lnTo>
                    <a:pt x="217" y="514"/>
                  </a:lnTo>
                  <a:lnTo>
                    <a:pt x="219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4"/>
                  </a:lnTo>
                  <a:lnTo>
                    <a:pt x="224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9"/>
                  </a:lnTo>
                  <a:lnTo>
                    <a:pt x="224" y="519"/>
                  </a:lnTo>
                  <a:lnTo>
                    <a:pt x="224" y="521"/>
                  </a:lnTo>
                  <a:lnTo>
                    <a:pt x="222" y="523"/>
                  </a:lnTo>
                  <a:lnTo>
                    <a:pt x="224" y="525"/>
                  </a:lnTo>
                  <a:lnTo>
                    <a:pt x="224" y="527"/>
                  </a:lnTo>
                  <a:lnTo>
                    <a:pt x="224" y="525"/>
                  </a:lnTo>
                  <a:lnTo>
                    <a:pt x="226" y="525"/>
                  </a:lnTo>
                  <a:lnTo>
                    <a:pt x="226" y="525"/>
                  </a:lnTo>
                  <a:lnTo>
                    <a:pt x="228" y="527"/>
                  </a:lnTo>
                  <a:lnTo>
                    <a:pt x="228" y="527"/>
                  </a:lnTo>
                  <a:lnTo>
                    <a:pt x="230" y="525"/>
                  </a:lnTo>
                  <a:lnTo>
                    <a:pt x="232" y="527"/>
                  </a:lnTo>
                  <a:lnTo>
                    <a:pt x="236" y="529"/>
                  </a:lnTo>
                  <a:lnTo>
                    <a:pt x="236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40" y="531"/>
                  </a:lnTo>
                  <a:lnTo>
                    <a:pt x="240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5"/>
                  </a:lnTo>
                  <a:lnTo>
                    <a:pt x="240" y="535"/>
                  </a:lnTo>
                  <a:lnTo>
                    <a:pt x="242" y="535"/>
                  </a:lnTo>
                  <a:lnTo>
                    <a:pt x="242" y="535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4" y="531"/>
                  </a:lnTo>
                  <a:lnTo>
                    <a:pt x="244" y="529"/>
                  </a:lnTo>
                  <a:lnTo>
                    <a:pt x="242" y="529"/>
                  </a:lnTo>
                  <a:lnTo>
                    <a:pt x="244" y="529"/>
                  </a:lnTo>
                  <a:lnTo>
                    <a:pt x="244" y="531"/>
                  </a:lnTo>
                  <a:lnTo>
                    <a:pt x="242" y="531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2" y="531"/>
                  </a:lnTo>
                  <a:lnTo>
                    <a:pt x="240" y="531"/>
                  </a:lnTo>
                  <a:lnTo>
                    <a:pt x="242" y="531"/>
                  </a:lnTo>
                  <a:lnTo>
                    <a:pt x="242" y="531"/>
                  </a:lnTo>
                  <a:lnTo>
                    <a:pt x="240" y="529"/>
                  </a:lnTo>
                  <a:lnTo>
                    <a:pt x="240" y="529"/>
                  </a:lnTo>
                  <a:lnTo>
                    <a:pt x="242" y="529"/>
                  </a:lnTo>
                  <a:lnTo>
                    <a:pt x="242" y="529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4" y="527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6" y="523"/>
                  </a:lnTo>
                  <a:lnTo>
                    <a:pt x="246" y="521"/>
                  </a:lnTo>
                  <a:lnTo>
                    <a:pt x="249" y="523"/>
                  </a:lnTo>
                  <a:lnTo>
                    <a:pt x="249" y="523"/>
                  </a:lnTo>
                  <a:lnTo>
                    <a:pt x="255" y="525"/>
                  </a:lnTo>
                  <a:lnTo>
                    <a:pt x="259" y="529"/>
                  </a:lnTo>
                  <a:lnTo>
                    <a:pt x="259" y="529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3"/>
                  </a:lnTo>
                  <a:lnTo>
                    <a:pt x="259" y="533"/>
                  </a:lnTo>
                  <a:lnTo>
                    <a:pt x="259" y="533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55" y="533"/>
                  </a:lnTo>
                  <a:lnTo>
                    <a:pt x="255" y="533"/>
                  </a:lnTo>
                  <a:lnTo>
                    <a:pt x="255" y="535"/>
                  </a:lnTo>
                  <a:lnTo>
                    <a:pt x="253" y="535"/>
                  </a:lnTo>
                  <a:lnTo>
                    <a:pt x="255" y="537"/>
                  </a:lnTo>
                  <a:lnTo>
                    <a:pt x="255" y="539"/>
                  </a:lnTo>
                  <a:lnTo>
                    <a:pt x="255" y="539"/>
                  </a:lnTo>
                  <a:lnTo>
                    <a:pt x="253" y="539"/>
                  </a:lnTo>
                  <a:lnTo>
                    <a:pt x="255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61" y="539"/>
                  </a:lnTo>
                  <a:lnTo>
                    <a:pt x="261" y="541"/>
                  </a:lnTo>
                  <a:lnTo>
                    <a:pt x="261" y="543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59" y="546"/>
                  </a:lnTo>
                  <a:lnTo>
                    <a:pt x="259" y="548"/>
                  </a:lnTo>
                  <a:lnTo>
                    <a:pt x="261" y="548"/>
                  </a:lnTo>
                  <a:lnTo>
                    <a:pt x="261" y="550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6"/>
                  </a:lnTo>
                  <a:lnTo>
                    <a:pt x="261" y="556"/>
                  </a:lnTo>
                  <a:lnTo>
                    <a:pt x="263" y="556"/>
                  </a:lnTo>
                  <a:lnTo>
                    <a:pt x="263" y="556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5" y="560"/>
                  </a:lnTo>
                  <a:lnTo>
                    <a:pt x="269" y="560"/>
                  </a:lnTo>
                  <a:lnTo>
                    <a:pt x="271" y="562"/>
                  </a:lnTo>
                  <a:lnTo>
                    <a:pt x="271" y="564"/>
                  </a:lnTo>
                  <a:lnTo>
                    <a:pt x="275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70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6"/>
                  </a:lnTo>
                  <a:lnTo>
                    <a:pt x="280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4" y="566"/>
                  </a:lnTo>
                  <a:lnTo>
                    <a:pt x="284" y="568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90" y="572"/>
                  </a:lnTo>
                  <a:lnTo>
                    <a:pt x="292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6" y="572"/>
                  </a:lnTo>
                  <a:lnTo>
                    <a:pt x="296" y="572"/>
                  </a:lnTo>
                  <a:lnTo>
                    <a:pt x="296" y="575"/>
                  </a:lnTo>
                  <a:lnTo>
                    <a:pt x="300" y="572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298" y="575"/>
                  </a:lnTo>
                  <a:lnTo>
                    <a:pt x="300" y="577"/>
                  </a:lnTo>
                  <a:lnTo>
                    <a:pt x="302" y="579"/>
                  </a:lnTo>
                  <a:lnTo>
                    <a:pt x="302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7" y="577"/>
                  </a:lnTo>
                  <a:lnTo>
                    <a:pt x="307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09" y="577"/>
                  </a:lnTo>
                  <a:lnTo>
                    <a:pt x="309" y="579"/>
                  </a:lnTo>
                  <a:lnTo>
                    <a:pt x="311" y="579"/>
                  </a:lnTo>
                  <a:lnTo>
                    <a:pt x="313" y="577"/>
                  </a:lnTo>
                  <a:lnTo>
                    <a:pt x="313" y="577"/>
                  </a:lnTo>
                  <a:lnTo>
                    <a:pt x="315" y="577"/>
                  </a:lnTo>
                  <a:lnTo>
                    <a:pt x="313" y="577"/>
                  </a:lnTo>
                  <a:lnTo>
                    <a:pt x="313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2"/>
                  </a:lnTo>
                  <a:lnTo>
                    <a:pt x="319" y="572"/>
                  </a:lnTo>
                  <a:lnTo>
                    <a:pt x="319" y="572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3" y="570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5" y="570"/>
                  </a:lnTo>
                  <a:lnTo>
                    <a:pt x="327" y="570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29" y="568"/>
                  </a:lnTo>
                  <a:lnTo>
                    <a:pt x="331" y="566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4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38" y="566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40" y="564"/>
                  </a:lnTo>
                  <a:lnTo>
                    <a:pt x="340" y="564"/>
                  </a:lnTo>
                  <a:lnTo>
                    <a:pt x="346" y="562"/>
                  </a:lnTo>
                  <a:lnTo>
                    <a:pt x="346" y="562"/>
                  </a:lnTo>
                  <a:lnTo>
                    <a:pt x="354" y="566"/>
                  </a:lnTo>
                  <a:lnTo>
                    <a:pt x="356" y="566"/>
                  </a:lnTo>
                  <a:lnTo>
                    <a:pt x="356" y="566"/>
                  </a:lnTo>
                  <a:lnTo>
                    <a:pt x="358" y="568"/>
                  </a:lnTo>
                  <a:lnTo>
                    <a:pt x="358" y="572"/>
                  </a:lnTo>
                  <a:lnTo>
                    <a:pt x="361" y="570"/>
                  </a:lnTo>
                  <a:lnTo>
                    <a:pt x="361" y="568"/>
                  </a:lnTo>
                  <a:lnTo>
                    <a:pt x="363" y="566"/>
                  </a:lnTo>
                  <a:lnTo>
                    <a:pt x="363" y="566"/>
                  </a:lnTo>
                  <a:lnTo>
                    <a:pt x="363" y="564"/>
                  </a:lnTo>
                  <a:lnTo>
                    <a:pt x="365" y="564"/>
                  </a:lnTo>
                  <a:lnTo>
                    <a:pt x="365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2"/>
                  </a:lnTo>
                  <a:lnTo>
                    <a:pt x="365" y="560"/>
                  </a:lnTo>
                  <a:lnTo>
                    <a:pt x="367" y="560"/>
                  </a:lnTo>
                  <a:lnTo>
                    <a:pt x="365" y="558"/>
                  </a:lnTo>
                  <a:lnTo>
                    <a:pt x="365" y="558"/>
                  </a:lnTo>
                  <a:lnTo>
                    <a:pt x="365" y="556"/>
                  </a:lnTo>
                  <a:lnTo>
                    <a:pt x="363" y="556"/>
                  </a:lnTo>
                  <a:lnTo>
                    <a:pt x="363" y="554"/>
                  </a:lnTo>
                  <a:lnTo>
                    <a:pt x="365" y="552"/>
                  </a:lnTo>
                  <a:lnTo>
                    <a:pt x="365" y="552"/>
                  </a:lnTo>
                  <a:lnTo>
                    <a:pt x="367" y="550"/>
                  </a:lnTo>
                  <a:lnTo>
                    <a:pt x="367" y="546"/>
                  </a:lnTo>
                  <a:lnTo>
                    <a:pt x="369" y="543"/>
                  </a:lnTo>
                  <a:lnTo>
                    <a:pt x="371" y="541"/>
                  </a:lnTo>
                  <a:lnTo>
                    <a:pt x="371" y="541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3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71" y="529"/>
                  </a:lnTo>
                  <a:lnTo>
                    <a:pt x="371" y="529"/>
                  </a:lnTo>
                  <a:lnTo>
                    <a:pt x="371" y="527"/>
                  </a:lnTo>
                  <a:lnTo>
                    <a:pt x="371" y="527"/>
                  </a:lnTo>
                  <a:lnTo>
                    <a:pt x="371" y="525"/>
                  </a:lnTo>
                  <a:lnTo>
                    <a:pt x="371" y="525"/>
                  </a:lnTo>
                  <a:lnTo>
                    <a:pt x="371" y="521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lnTo>
                    <a:pt x="373" y="512"/>
                  </a:lnTo>
                  <a:lnTo>
                    <a:pt x="375" y="510"/>
                  </a:lnTo>
                  <a:lnTo>
                    <a:pt x="379" y="508"/>
                  </a:lnTo>
                  <a:lnTo>
                    <a:pt x="383" y="510"/>
                  </a:lnTo>
                  <a:lnTo>
                    <a:pt x="383" y="510"/>
                  </a:lnTo>
                  <a:lnTo>
                    <a:pt x="385" y="512"/>
                  </a:lnTo>
                  <a:lnTo>
                    <a:pt x="398" y="510"/>
                  </a:lnTo>
                  <a:lnTo>
                    <a:pt x="429" y="516"/>
                  </a:lnTo>
                  <a:lnTo>
                    <a:pt x="431" y="516"/>
                  </a:lnTo>
                  <a:lnTo>
                    <a:pt x="431" y="519"/>
                  </a:lnTo>
                  <a:lnTo>
                    <a:pt x="433" y="521"/>
                  </a:lnTo>
                  <a:lnTo>
                    <a:pt x="448" y="527"/>
                  </a:lnTo>
                  <a:lnTo>
                    <a:pt x="450" y="527"/>
                  </a:lnTo>
                  <a:lnTo>
                    <a:pt x="450" y="529"/>
                  </a:lnTo>
                  <a:lnTo>
                    <a:pt x="456" y="531"/>
                  </a:lnTo>
                  <a:lnTo>
                    <a:pt x="458" y="531"/>
                  </a:lnTo>
                  <a:lnTo>
                    <a:pt x="458" y="531"/>
                  </a:lnTo>
                  <a:lnTo>
                    <a:pt x="460" y="533"/>
                  </a:lnTo>
                  <a:lnTo>
                    <a:pt x="460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6" y="535"/>
                  </a:lnTo>
                  <a:lnTo>
                    <a:pt x="468" y="537"/>
                  </a:lnTo>
                  <a:lnTo>
                    <a:pt x="470" y="537"/>
                  </a:lnTo>
                  <a:lnTo>
                    <a:pt x="470" y="537"/>
                  </a:lnTo>
                  <a:lnTo>
                    <a:pt x="470" y="539"/>
                  </a:lnTo>
                  <a:lnTo>
                    <a:pt x="473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9" y="539"/>
                  </a:lnTo>
                  <a:lnTo>
                    <a:pt x="479" y="539"/>
                  </a:lnTo>
                  <a:lnTo>
                    <a:pt x="481" y="539"/>
                  </a:lnTo>
                  <a:lnTo>
                    <a:pt x="481" y="541"/>
                  </a:lnTo>
                  <a:lnTo>
                    <a:pt x="485" y="546"/>
                  </a:lnTo>
                  <a:lnTo>
                    <a:pt x="487" y="546"/>
                  </a:lnTo>
                  <a:lnTo>
                    <a:pt x="487" y="548"/>
                  </a:lnTo>
                  <a:lnTo>
                    <a:pt x="489" y="550"/>
                  </a:lnTo>
                  <a:lnTo>
                    <a:pt x="489" y="550"/>
                  </a:lnTo>
                  <a:lnTo>
                    <a:pt x="489" y="552"/>
                  </a:lnTo>
                  <a:lnTo>
                    <a:pt x="489" y="552"/>
                  </a:lnTo>
                  <a:lnTo>
                    <a:pt x="491" y="552"/>
                  </a:lnTo>
                  <a:lnTo>
                    <a:pt x="491" y="554"/>
                  </a:lnTo>
                  <a:lnTo>
                    <a:pt x="491" y="554"/>
                  </a:lnTo>
                  <a:lnTo>
                    <a:pt x="491" y="556"/>
                  </a:lnTo>
                  <a:lnTo>
                    <a:pt x="493" y="558"/>
                  </a:lnTo>
                  <a:lnTo>
                    <a:pt x="497" y="562"/>
                  </a:lnTo>
                  <a:lnTo>
                    <a:pt x="499" y="564"/>
                  </a:lnTo>
                  <a:lnTo>
                    <a:pt x="499" y="564"/>
                  </a:lnTo>
                  <a:lnTo>
                    <a:pt x="499" y="568"/>
                  </a:lnTo>
                  <a:lnTo>
                    <a:pt x="499" y="568"/>
                  </a:lnTo>
                  <a:lnTo>
                    <a:pt x="502" y="568"/>
                  </a:lnTo>
                  <a:lnTo>
                    <a:pt x="502" y="570"/>
                  </a:lnTo>
                  <a:lnTo>
                    <a:pt x="502" y="570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08" y="577"/>
                  </a:lnTo>
                  <a:lnTo>
                    <a:pt x="510" y="577"/>
                  </a:lnTo>
                  <a:lnTo>
                    <a:pt x="510" y="577"/>
                  </a:lnTo>
                  <a:lnTo>
                    <a:pt x="512" y="579"/>
                  </a:lnTo>
                  <a:lnTo>
                    <a:pt x="518" y="581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6" y="585"/>
                  </a:lnTo>
                  <a:lnTo>
                    <a:pt x="529" y="587"/>
                  </a:lnTo>
                  <a:lnTo>
                    <a:pt x="537" y="589"/>
                  </a:lnTo>
                  <a:lnTo>
                    <a:pt x="539" y="589"/>
                  </a:lnTo>
                  <a:lnTo>
                    <a:pt x="543" y="585"/>
                  </a:lnTo>
                  <a:lnTo>
                    <a:pt x="543" y="585"/>
                  </a:lnTo>
                  <a:lnTo>
                    <a:pt x="545" y="585"/>
                  </a:lnTo>
                  <a:lnTo>
                    <a:pt x="549" y="581"/>
                  </a:lnTo>
                  <a:lnTo>
                    <a:pt x="551" y="581"/>
                  </a:lnTo>
                  <a:lnTo>
                    <a:pt x="555" y="583"/>
                  </a:lnTo>
                  <a:lnTo>
                    <a:pt x="558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2" y="583"/>
                  </a:lnTo>
                  <a:lnTo>
                    <a:pt x="562" y="581"/>
                  </a:lnTo>
                  <a:lnTo>
                    <a:pt x="564" y="581"/>
                  </a:lnTo>
                  <a:lnTo>
                    <a:pt x="564" y="579"/>
                  </a:lnTo>
                  <a:lnTo>
                    <a:pt x="566" y="579"/>
                  </a:lnTo>
                  <a:lnTo>
                    <a:pt x="566" y="579"/>
                  </a:lnTo>
                  <a:lnTo>
                    <a:pt x="568" y="579"/>
                  </a:lnTo>
                  <a:lnTo>
                    <a:pt x="570" y="579"/>
                  </a:lnTo>
                  <a:lnTo>
                    <a:pt x="570" y="579"/>
                  </a:lnTo>
                  <a:lnTo>
                    <a:pt x="572" y="579"/>
                  </a:lnTo>
                  <a:lnTo>
                    <a:pt x="576" y="579"/>
                  </a:lnTo>
                  <a:lnTo>
                    <a:pt x="576" y="579"/>
                  </a:lnTo>
                  <a:lnTo>
                    <a:pt x="578" y="577"/>
                  </a:lnTo>
                  <a:lnTo>
                    <a:pt x="580" y="577"/>
                  </a:lnTo>
                  <a:lnTo>
                    <a:pt x="582" y="579"/>
                  </a:lnTo>
                  <a:lnTo>
                    <a:pt x="585" y="579"/>
                  </a:lnTo>
                  <a:lnTo>
                    <a:pt x="587" y="577"/>
                  </a:lnTo>
                  <a:lnTo>
                    <a:pt x="589" y="577"/>
                  </a:lnTo>
                  <a:lnTo>
                    <a:pt x="591" y="577"/>
                  </a:lnTo>
                  <a:lnTo>
                    <a:pt x="593" y="577"/>
                  </a:lnTo>
                  <a:lnTo>
                    <a:pt x="595" y="577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7" y="577"/>
                  </a:lnTo>
                  <a:lnTo>
                    <a:pt x="599" y="575"/>
                  </a:lnTo>
                  <a:lnTo>
                    <a:pt x="601" y="575"/>
                  </a:lnTo>
                  <a:lnTo>
                    <a:pt x="601" y="572"/>
                  </a:lnTo>
                  <a:lnTo>
                    <a:pt x="603" y="572"/>
                  </a:lnTo>
                  <a:lnTo>
                    <a:pt x="603" y="575"/>
                  </a:lnTo>
                  <a:lnTo>
                    <a:pt x="603" y="575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7" y="575"/>
                  </a:lnTo>
                  <a:lnTo>
                    <a:pt x="607" y="575"/>
                  </a:lnTo>
                  <a:lnTo>
                    <a:pt x="609" y="572"/>
                  </a:lnTo>
                  <a:lnTo>
                    <a:pt x="609" y="570"/>
                  </a:lnTo>
                  <a:lnTo>
                    <a:pt x="611" y="570"/>
                  </a:lnTo>
                  <a:lnTo>
                    <a:pt x="614" y="570"/>
                  </a:lnTo>
                  <a:lnTo>
                    <a:pt x="614" y="570"/>
                  </a:lnTo>
                  <a:lnTo>
                    <a:pt x="616" y="568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8" y="564"/>
                  </a:lnTo>
                  <a:lnTo>
                    <a:pt x="618" y="562"/>
                  </a:lnTo>
                  <a:lnTo>
                    <a:pt x="620" y="562"/>
                  </a:lnTo>
                  <a:lnTo>
                    <a:pt x="620" y="562"/>
                  </a:lnTo>
                  <a:lnTo>
                    <a:pt x="622" y="562"/>
                  </a:lnTo>
                  <a:lnTo>
                    <a:pt x="622" y="562"/>
                  </a:lnTo>
                  <a:lnTo>
                    <a:pt x="624" y="564"/>
                  </a:lnTo>
                  <a:lnTo>
                    <a:pt x="626" y="566"/>
                  </a:lnTo>
                  <a:lnTo>
                    <a:pt x="626" y="568"/>
                  </a:lnTo>
                  <a:lnTo>
                    <a:pt x="624" y="570"/>
                  </a:lnTo>
                  <a:lnTo>
                    <a:pt x="624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68"/>
                  </a:lnTo>
                  <a:lnTo>
                    <a:pt x="628" y="566"/>
                  </a:lnTo>
                  <a:lnTo>
                    <a:pt x="628" y="564"/>
                  </a:lnTo>
                  <a:lnTo>
                    <a:pt x="630" y="564"/>
                  </a:lnTo>
                  <a:lnTo>
                    <a:pt x="628" y="564"/>
                  </a:lnTo>
                  <a:lnTo>
                    <a:pt x="628" y="564"/>
                  </a:lnTo>
                  <a:lnTo>
                    <a:pt x="630" y="562"/>
                  </a:lnTo>
                  <a:lnTo>
                    <a:pt x="632" y="562"/>
                  </a:lnTo>
                  <a:lnTo>
                    <a:pt x="634" y="562"/>
                  </a:lnTo>
                  <a:lnTo>
                    <a:pt x="634" y="560"/>
                  </a:lnTo>
                  <a:lnTo>
                    <a:pt x="636" y="558"/>
                  </a:lnTo>
                  <a:lnTo>
                    <a:pt x="634" y="556"/>
                  </a:lnTo>
                  <a:lnTo>
                    <a:pt x="634" y="552"/>
                  </a:lnTo>
                  <a:lnTo>
                    <a:pt x="638" y="552"/>
                  </a:lnTo>
                  <a:lnTo>
                    <a:pt x="641" y="548"/>
                  </a:lnTo>
                  <a:lnTo>
                    <a:pt x="643" y="548"/>
                  </a:lnTo>
                  <a:lnTo>
                    <a:pt x="643" y="548"/>
                  </a:lnTo>
                  <a:lnTo>
                    <a:pt x="643" y="546"/>
                  </a:lnTo>
                  <a:lnTo>
                    <a:pt x="645" y="546"/>
                  </a:lnTo>
                  <a:lnTo>
                    <a:pt x="651" y="537"/>
                  </a:lnTo>
                  <a:lnTo>
                    <a:pt x="653" y="535"/>
                  </a:lnTo>
                  <a:lnTo>
                    <a:pt x="661" y="529"/>
                  </a:lnTo>
                  <a:lnTo>
                    <a:pt x="667" y="523"/>
                  </a:lnTo>
                  <a:lnTo>
                    <a:pt x="670" y="523"/>
                  </a:lnTo>
                  <a:lnTo>
                    <a:pt x="670" y="521"/>
                  </a:lnTo>
                  <a:lnTo>
                    <a:pt x="672" y="521"/>
                  </a:lnTo>
                  <a:lnTo>
                    <a:pt x="672" y="519"/>
                  </a:lnTo>
                  <a:lnTo>
                    <a:pt x="674" y="519"/>
                  </a:lnTo>
                  <a:lnTo>
                    <a:pt x="674" y="519"/>
                  </a:lnTo>
                  <a:lnTo>
                    <a:pt x="676" y="516"/>
                  </a:lnTo>
                  <a:lnTo>
                    <a:pt x="682" y="514"/>
                  </a:lnTo>
                  <a:lnTo>
                    <a:pt x="684" y="514"/>
                  </a:lnTo>
                  <a:lnTo>
                    <a:pt x="686" y="516"/>
                  </a:lnTo>
                  <a:lnTo>
                    <a:pt x="688" y="514"/>
                  </a:lnTo>
                  <a:lnTo>
                    <a:pt x="694" y="519"/>
                  </a:lnTo>
                  <a:lnTo>
                    <a:pt x="697" y="521"/>
                  </a:lnTo>
                  <a:lnTo>
                    <a:pt x="699" y="523"/>
                  </a:lnTo>
                  <a:lnTo>
                    <a:pt x="697" y="523"/>
                  </a:lnTo>
                  <a:lnTo>
                    <a:pt x="697" y="525"/>
                  </a:lnTo>
                  <a:lnTo>
                    <a:pt x="699" y="523"/>
                  </a:lnTo>
                  <a:lnTo>
                    <a:pt x="699" y="523"/>
                  </a:lnTo>
                  <a:lnTo>
                    <a:pt x="701" y="523"/>
                  </a:lnTo>
                  <a:lnTo>
                    <a:pt x="703" y="523"/>
                  </a:lnTo>
                  <a:lnTo>
                    <a:pt x="703" y="525"/>
                  </a:lnTo>
                  <a:lnTo>
                    <a:pt x="705" y="525"/>
                  </a:lnTo>
                  <a:lnTo>
                    <a:pt x="709" y="527"/>
                  </a:lnTo>
                  <a:lnTo>
                    <a:pt x="728" y="537"/>
                  </a:lnTo>
                  <a:lnTo>
                    <a:pt x="728" y="537"/>
                  </a:lnTo>
                  <a:lnTo>
                    <a:pt x="730" y="539"/>
                  </a:lnTo>
                  <a:lnTo>
                    <a:pt x="730" y="539"/>
                  </a:lnTo>
                  <a:lnTo>
                    <a:pt x="732" y="541"/>
                  </a:lnTo>
                  <a:lnTo>
                    <a:pt x="732" y="541"/>
                  </a:lnTo>
                  <a:lnTo>
                    <a:pt x="734" y="539"/>
                  </a:lnTo>
                  <a:lnTo>
                    <a:pt x="734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8" y="535"/>
                  </a:lnTo>
                  <a:lnTo>
                    <a:pt x="738" y="535"/>
                  </a:lnTo>
                  <a:lnTo>
                    <a:pt x="742" y="535"/>
                  </a:lnTo>
                  <a:lnTo>
                    <a:pt x="744" y="537"/>
                  </a:lnTo>
                  <a:lnTo>
                    <a:pt x="742" y="535"/>
                  </a:lnTo>
                  <a:lnTo>
                    <a:pt x="742" y="535"/>
                  </a:lnTo>
                  <a:lnTo>
                    <a:pt x="740" y="535"/>
                  </a:lnTo>
                  <a:lnTo>
                    <a:pt x="740" y="535"/>
                  </a:lnTo>
                  <a:lnTo>
                    <a:pt x="742" y="533"/>
                  </a:lnTo>
                  <a:lnTo>
                    <a:pt x="742" y="533"/>
                  </a:lnTo>
                  <a:lnTo>
                    <a:pt x="744" y="533"/>
                  </a:lnTo>
                  <a:lnTo>
                    <a:pt x="746" y="535"/>
                  </a:lnTo>
                  <a:lnTo>
                    <a:pt x="746" y="537"/>
                  </a:lnTo>
                  <a:lnTo>
                    <a:pt x="748" y="535"/>
                  </a:lnTo>
                  <a:lnTo>
                    <a:pt x="750" y="535"/>
                  </a:lnTo>
                  <a:lnTo>
                    <a:pt x="750" y="535"/>
                  </a:lnTo>
                  <a:lnTo>
                    <a:pt x="752" y="535"/>
                  </a:lnTo>
                  <a:lnTo>
                    <a:pt x="752" y="535"/>
                  </a:lnTo>
                  <a:lnTo>
                    <a:pt x="752" y="533"/>
                  </a:lnTo>
                  <a:lnTo>
                    <a:pt x="752" y="533"/>
                  </a:lnTo>
                  <a:lnTo>
                    <a:pt x="752" y="531"/>
                  </a:lnTo>
                  <a:lnTo>
                    <a:pt x="752" y="531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7"/>
                  </a:lnTo>
                  <a:lnTo>
                    <a:pt x="752" y="531"/>
                  </a:lnTo>
                  <a:lnTo>
                    <a:pt x="750" y="531"/>
                  </a:lnTo>
                  <a:lnTo>
                    <a:pt x="750" y="529"/>
                  </a:lnTo>
                  <a:lnTo>
                    <a:pt x="752" y="527"/>
                  </a:lnTo>
                  <a:lnTo>
                    <a:pt x="755" y="527"/>
                  </a:lnTo>
                  <a:lnTo>
                    <a:pt x="759" y="525"/>
                  </a:lnTo>
                  <a:lnTo>
                    <a:pt x="757" y="523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5"/>
                  </a:lnTo>
                  <a:lnTo>
                    <a:pt x="755" y="525"/>
                  </a:lnTo>
                  <a:lnTo>
                    <a:pt x="755" y="523"/>
                  </a:lnTo>
                  <a:lnTo>
                    <a:pt x="755" y="523"/>
                  </a:lnTo>
                  <a:lnTo>
                    <a:pt x="752" y="523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7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0" y="527"/>
                  </a:lnTo>
                  <a:lnTo>
                    <a:pt x="750" y="525"/>
                  </a:lnTo>
                  <a:lnTo>
                    <a:pt x="748" y="527"/>
                  </a:lnTo>
                  <a:lnTo>
                    <a:pt x="748" y="525"/>
                  </a:lnTo>
                  <a:lnTo>
                    <a:pt x="748" y="525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5"/>
                  </a:lnTo>
                  <a:lnTo>
                    <a:pt x="752" y="523"/>
                  </a:lnTo>
                  <a:lnTo>
                    <a:pt x="752" y="521"/>
                  </a:lnTo>
                  <a:lnTo>
                    <a:pt x="755" y="521"/>
                  </a:lnTo>
                  <a:lnTo>
                    <a:pt x="757" y="521"/>
                  </a:lnTo>
                  <a:lnTo>
                    <a:pt x="763" y="519"/>
                  </a:lnTo>
                  <a:lnTo>
                    <a:pt x="765" y="519"/>
                  </a:lnTo>
                  <a:lnTo>
                    <a:pt x="767" y="519"/>
                  </a:lnTo>
                  <a:lnTo>
                    <a:pt x="769" y="514"/>
                  </a:lnTo>
                  <a:lnTo>
                    <a:pt x="769" y="514"/>
                  </a:lnTo>
                  <a:lnTo>
                    <a:pt x="771" y="514"/>
                  </a:lnTo>
                  <a:lnTo>
                    <a:pt x="771" y="512"/>
                  </a:lnTo>
                  <a:lnTo>
                    <a:pt x="777" y="508"/>
                  </a:lnTo>
                  <a:lnTo>
                    <a:pt x="779" y="506"/>
                  </a:lnTo>
                  <a:lnTo>
                    <a:pt x="782" y="504"/>
                  </a:lnTo>
                  <a:lnTo>
                    <a:pt x="784" y="506"/>
                  </a:lnTo>
                  <a:lnTo>
                    <a:pt x="788" y="508"/>
                  </a:lnTo>
                  <a:lnTo>
                    <a:pt x="790" y="510"/>
                  </a:lnTo>
                  <a:lnTo>
                    <a:pt x="794" y="516"/>
                  </a:lnTo>
                  <a:lnTo>
                    <a:pt x="796" y="519"/>
                  </a:lnTo>
                  <a:lnTo>
                    <a:pt x="796" y="519"/>
                  </a:lnTo>
                  <a:lnTo>
                    <a:pt x="796" y="525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9"/>
                  </a:lnTo>
                  <a:lnTo>
                    <a:pt x="796" y="529"/>
                  </a:lnTo>
                  <a:lnTo>
                    <a:pt x="796" y="531"/>
                  </a:lnTo>
                  <a:lnTo>
                    <a:pt x="796" y="533"/>
                  </a:lnTo>
                  <a:lnTo>
                    <a:pt x="794" y="535"/>
                  </a:lnTo>
                  <a:lnTo>
                    <a:pt x="794" y="535"/>
                  </a:lnTo>
                  <a:lnTo>
                    <a:pt x="792" y="535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79" y="546"/>
                  </a:lnTo>
                  <a:lnTo>
                    <a:pt x="779" y="548"/>
                  </a:lnTo>
                  <a:lnTo>
                    <a:pt x="775" y="548"/>
                  </a:lnTo>
                  <a:lnTo>
                    <a:pt x="775" y="548"/>
                  </a:lnTo>
                  <a:lnTo>
                    <a:pt x="775" y="550"/>
                  </a:lnTo>
                  <a:lnTo>
                    <a:pt x="773" y="550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71" y="554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5" y="562"/>
                  </a:lnTo>
                  <a:lnTo>
                    <a:pt x="765" y="562"/>
                  </a:lnTo>
                  <a:lnTo>
                    <a:pt x="765" y="564"/>
                  </a:lnTo>
                  <a:lnTo>
                    <a:pt x="765" y="566"/>
                  </a:lnTo>
                  <a:lnTo>
                    <a:pt x="767" y="566"/>
                  </a:lnTo>
                  <a:lnTo>
                    <a:pt x="769" y="568"/>
                  </a:lnTo>
                  <a:lnTo>
                    <a:pt x="769" y="570"/>
                  </a:lnTo>
                  <a:lnTo>
                    <a:pt x="769" y="572"/>
                  </a:lnTo>
                  <a:lnTo>
                    <a:pt x="771" y="575"/>
                  </a:lnTo>
                  <a:lnTo>
                    <a:pt x="775" y="583"/>
                  </a:lnTo>
                  <a:lnTo>
                    <a:pt x="777" y="589"/>
                  </a:lnTo>
                  <a:lnTo>
                    <a:pt x="779" y="591"/>
                  </a:lnTo>
                  <a:lnTo>
                    <a:pt x="777" y="591"/>
                  </a:lnTo>
                  <a:lnTo>
                    <a:pt x="775" y="597"/>
                  </a:lnTo>
                  <a:lnTo>
                    <a:pt x="773" y="599"/>
                  </a:lnTo>
                  <a:lnTo>
                    <a:pt x="773" y="599"/>
                  </a:lnTo>
                  <a:lnTo>
                    <a:pt x="775" y="599"/>
                  </a:lnTo>
                  <a:lnTo>
                    <a:pt x="777" y="597"/>
                  </a:lnTo>
                  <a:lnTo>
                    <a:pt x="779" y="597"/>
                  </a:lnTo>
                  <a:lnTo>
                    <a:pt x="779" y="599"/>
                  </a:lnTo>
                  <a:lnTo>
                    <a:pt x="779" y="599"/>
                  </a:lnTo>
                  <a:lnTo>
                    <a:pt x="779" y="602"/>
                  </a:lnTo>
                  <a:lnTo>
                    <a:pt x="779" y="602"/>
                  </a:lnTo>
                  <a:lnTo>
                    <a:pt x="779" y="604"/>
                  </a:lnTo>
                  <a:lnTo>
                    <a:pt x="782" y="604"/>
                  </a:lnTo>
                  <a:lnTo>
                    <a:pt x="784" y="604"/>
                  </a:lnTo>
                  <a:lnTo>
                    <a:pt x="786" y="604"/>
                  </a:lnTo>
                  <a:lnTo>
                    <a:pt x="790" y="608"/>
                  </a:lnTo>
                  <a:lnTo>
                    <a:pt x="792" y="608"/>
                  </a:lnTo>
                  <a:lnTo>
                    <a:pt x="792" y="606"/>
                  </a:lnTo>
                  <a:lnTo>
                    <a:pt x="794" y="597"/>
                  </a:lnTo>
                  <a:lnTo>
                    <a:pt x="796" y="595"/>
                  </a:lnTo>
                  <a:lnTo>
                    <a:pt x="798" y="595"/>
                  </a:lnTo>
                  <a:lnTo>
                    <a:pt x="800" y="595"/>
                  </a:lnTo>
                  <a:lnTo>
                    <a:pt x="800" y="595"/>
                  </a:lnTo>
                  <a:lnTo>
                    <a:pt x="800" y="591"/>
                  </a:lnTo>
                  <a:lnTo>
                    <a:pt x="800" y="591"/>
                  </a:lnTo>
                  <a:lnTo>
                    <a:pt x="802" y="591"/>
                  </a:lnTo>
                  <a:lnTo>
                    <a:pt x="806" y="591"/>
                  </a:lnTo>
                  <a:lnTo>
                    <a:pt x="806" y="591"/>
                  </a:lnTo>
                  <a:lnTo>
                    <a:pt x="806" y="589"/>
                  </a:lnTo>
                  <a:lnTo>
                    <a:pt x="806" y="575"/>
                  </a:lnTo>
                  <a:lnTo>
                    <a:pt x="806" y="575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6" y="570"/>
                  </a:lnTo>
                  <a:lnTo>
                    <a:pt x="808" y="570"/>
                  </a:lnTo>
                  <a:lnTo>
                    <a:pt x="808" y="570"/>
                  </a:lnTo>
                  <a:lnTo>
                    <a:pt x="811" y="572"/>
                  </a:lnTo>
                  <a:lnTo>
                    <a:pt x="811" y="572"/>
                  </a:lnTo>
                  <a:lnTo>
                    <a:pt x="813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0"/>
                  </a:lnTo>
                  <a:lnTo>
                    <a:pt x="815" y="570"/>
                  </a:lnTo>
                  <a:lnTo>
                    <a:pt x="817" y="570"/>
                  </a:lnTo>
                  <a:lnTo>
                    <a:pt x="817" y="570"/>
                  </a:lnTo>
                  <a:lnTo>
                    <a:pt x="823" y="570"/>
                  </a:lnTo>
                  <a:lnTo>
                    <a:pt x="825" y="570"/>
                  </a:lnTo>
                  <a:lnTo>
                    <a:pt x="831" y="570"/>
                  </a:lnTo>
                  <a:lnTo>
                    <a:pt x="831" y="568"/>
                  </a:lnTo>
                  <a:lnTo>
                    <a:pt x="831" y="566"/>
                  </a:lnTo>
                  <a:lnTo>
                    <a:pt x="831" y="566"/>
                  </a:lnTo>
                  <a:lnTo>
                    <a:pt x="829" y="564"/>
                  </a:lnTo>
                  <a:lnTo>
                    <a:pt x="829" y="562"/>
                  </a:lnTo>
                  <a:lnTo>
                    <a:pt x="829" y="562"/>
                  </a:lnTo>
                  <a:lnTo>
                    <a:pt x="827" y="562"/>
                  </a:lnTo>
                  <a:lnTo>
                    <a:pt x="825" y="560"/>
                  </a:lnTo>
                  <a:lnTo>
                    <a:pt x="823" y="560"/>
                  </a:lnTo>
                  <a:lnTo>
                    <a:pt x="825" y="560"/>
                  </a:lnTo>
                  <a:lnTo>
                    <a:pt x="825" y="560"/>
                  </a:lnTo>
                  <a:lnTo>
                    <a:pt x="825" y="558"/>
                  </a:lnTo>
                  <a:lnTo>
                    <a:pt x="825" y="558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1" y="554"/>
                  </a:lnTo>
                  <a:lnTo>
                    <a:pt x="821" y="548"/>
                  </a:lnTo>
                  <a:lnTo>
                    <a:pt x="821" y="546"/>
                  </a:lnTo>
                  <a:lnTo>
                    <a:pt x="821" y="546"/>
                  </a:lnTo>
                  <a:lnTo>
                    <a:pt x="823" y="541"/>
                  </a:lnTo>
                  <a:lnTo>
                    <a:pt x="823" y="537"/>
                  </a:lnTo>
                  <a:lnTo>
                    <a:pt x="823" y="533"/>
                  </a:lnTo>
                  <a:lnTo>
                    <a:pt x="825" y="529"/>
                  </a:lnTo>
                  <a:lnTo>
                    <a:pt x="825" y="527"/>
                  </a:lnTo>
                  <a:lnTo>
                    <a:pt x="825" y="525"/>
                  </a:lnTo>
                  <a:lnTo>
                    <a:pt x="825" y="523"/>
                  </a:lnTo>
                  <a:lnTo>
                    <a:pt x="825" y="521"/>
                  </a:lnTo>
                  <a:lnTo>
                    <a:pt x="827" y="519"/>
                  </a:lnTo>
                  <a:lnTo>
                    <a:pt x="827" y="519"/>
                  </a:lnTo>
                  <a:lnTo>
                    <a:pt x="829" y="516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44" y="519"/>
                  </a:lnTo>
                  <a:lnTo>
                    <a:pt x="848" y="519"/>
                  </a:lnTo>
                  <a:lnTo>
                    <a:pt x="850" y="519"/>
                  </a:lnTo>
                  <a:lnTo>
                    <a:pt x="852" y="521"/>
                  </a:lnTo>
                  <a:lnTo>
                    <a:pt x="852" y="521"/>
                  </a:lnTo>
                  <a:lnTo>
                    <a:pt x="854" y="523"/>
                  </a:lnTo>
                  <a:lnTo>
                    <a:pt x="856" y="525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56" y="531"/>
                  </a:lnTo>
                  <a:lnTo>
                    <a:pt x="856" y="531"/>
                  </a:lnTo>
                  <a:lnTo>
                    <a:pt x="858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2" y="531"/>
                  </a:lnTo>
                  <a:lnTo>
                    <a:pt x="864" y="531"/>
                  </a:lnTo>
                  <a:lnTo>
                    <a:pt x="864" y="531"/>
                  </a:lnTo>
                  <a:lnTo>
                    <a:pt x="867" y="531"/>
                  </a:lnTo>
                  <a:lnTo>
                    <a:pt x="867" y="531"/>
                  </a:lnTo>
                  <a:lnTo>
                    <a:pt x="873" y="529"/>
                  </a:lnTo>
                  <a:lnTo>
                    <a:pt x="875" y="529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900" y="525"/>
                  </a:lnTo>
                  <a:lnTo>
                    <a:pt x="906" y="523"/>
                  </a:lnTo>
                  <a:lnTo>
                    <a:pt x="918" y="521"/>
                  </a:lnTo>
                  <a:lnTo>
                    <a:pt x="929" y="514"/>
                  </a:lnTo>
                  <a:lnTo>
                    <a:pt x="931" y="514"/>
                  </a:lnTo>
                  <a:lnTo>
                    <a:pt x="941" y="508"/>
                  </a:lnTo>
                  <a:lnTo>
                    <a:pt x="945" y="506"/>
                  </a:lnTo>
                  <a:lnTo>
                    <a:pt x="947" y="506"/>
                  </a:lnTo>
                  <a:lnTo>
                    <a:pt x="954" y="506"/>
                  </a:lnTo>
                  <a:lnTo>
                    <a:pt x="968" y="510"/>
                  </a:lnTo>
                  <a:lnTo>
                    <a:pt x="970" y="512"/>
                  </a:lnTo>
                  <a:lnTo>
                    <a:pt x="981" y="525"/>
                  </a:lnTo>
                  <a:lnTo>
                    <a:pt x="985" y="527"/>
                  </a:lnTo>
                  <a:lnTo>
                    <a:pt x="991" y="527"/>
                  </a:lnTo>
                  <a:lnTo>
                    <a:pt x="1003" y="527"/>
                  </a:lnTo>
                  <a:lnTo>
                    <a:pt x="1006" y="527"/>
                  </a:lnTo>
                  <a:lnTo>
                    <a:pt x="1010" y="525"/>
                  </a:lnTo>
                  <a:lnTo>
                    <a:pt x="1020" y="529"/>
                  </a:lnTo>
                  <a:lnTo>
                    <a:pt x="1024" y="529"/>
                  </a:lnTo>
                  <a:lnTo>
                    <a:pt x="1064" y="523"/>
                  </a:lnTo>
                  <a:lnTo>
                    <a:pt x="1080" y="516"/>
                  </a:lnTo>
                  <a:lnTo>
                    <a:pt x="1088" y="510"/>
                  </a:lnTo>
                  <a:lnTo>
                    <a:pt x="1091" y="510"/>
                  </a:lnTo>
                  <a:lnTo>
                    <a:pt x="1093" y="510"/>
                  </a:lnTo>
                  <a:lnTo>
                    <a:pt x="1097" y="508"/>
                  </a:lnTo>
                  <a:lnTo>
                    <a:pt x="1111" y="498"/>
                  </a:lnTo>
                  <a:lnTo>
                    <a:pt x="1113" y="498"/>
                  </a:lnTo>
                  <a:lnTo>
                    <a:pt x="1115" y="496"/>
                  </a:lnTo>
                  <a:lnTo>
                    <a:pt x="1115" y="496"/>
                  </a:lnTo>
                  <a:lnTo>
                    <a:pt x="1118" y="496"/>
                  </a:lnTo>
                  <a:lnTo>
                    <a:pt x="1122" y="496"/>
                  </a:lnTo>
                  <a:lnTo>
                    <a:pt x="1132" y="490"/>
                  </a:lnTo>
                  <a:lnTo>
                    <a:pt x="1136" y="487"/>
                  </a:lnTo>
                  <a:lnTo>
                    <a:pt x="1149" y="485"/>
                  </a:lnTo>
                  <a:lnTo>
                    <a:pt x="1167" y="490"/>
                  </a:lnTo>
                  <a:lnTo>
                    <a:pt x="1171" y="492"/>
                  </a:lnTo>
                  <a:lnTo>
                    <a:pt x="1174" y="492"/>
                  </a:lnTo>
                  <a:lnTo>
                    <a:pt x="1194" y="490"/>
                  </a:lnTo>
                  <a:lnTo>
                    <a:pt x="1234" y="481"/>
                  </a:lnTo>
                  <a:lnTo>
                    <a:pt x="1238" y="479"/>
                  </a:lnTo>
                  <a:lnTo>
                    <a:pt x="1242" y="473"/>
                  </a:lnTo>
                  <a:lnTo>
                    <a:pt x="1246" y="469"/>
                  </a:lnTo>
                  <a:lnTo>
                    <a:pt x="1248" y="469"/>
                  </a:lnTo>
                  <a:lnTo>
                    <a:pt x="1248" y="467"/>
                  </a:lnTo>
                  <a:lnTo>
                    <a:pt x="1250" y="469"/>
                  </a:lnTo>
                  <a:lnTo>
                    <a:pt x="1250" y="469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2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6" y="473"/>
                  </a:lnTo>
                  <a:lnTo>
                    <a:pt x="1256" y="473"/>
                  </a:lnTo>
                  <a:lnTo>
                    <a:pt x="1259" y="475"/>
                  </a:lnTo>
                  <a:lnTo>
                    <a:pt x="1259" y="475"/>
                  </a:lnTo>
                  <a:lnTo>
                    <a:pt x="1259" y="477"/>
                  </a:lnTo>
                  <a:lnTo>
                    <a:pt x="1259" y="481"/>
                  </a:lnTo>
                  <a:lnTo>
                    <a:pt x="1259" y="483"/>
                  </a:lnTo>
                  <a:lnTo>
                    <a:pt x="1261" y="483"/>
                  </a:lnTo>
                  <a:lnTo>
                    <a:pt x="1261" y="485"/>
                  </a:lnTo>
                  <a:lnTo>
                    <a:pt x="1261" y="487"/>
                  </a:lnTo>
                  <a:lnTo>
                    <a:pt x="1263" y="487"/>
                  </a:lnTo>
                  <a:lnTo>
                    <a:pt x="1267" y="485"/>
                  </a:lnTo>
                  <a:lnTo>
                    <a:pt x="1273" y="483"/>
                  </a:lnTo>
                  <a:lnTo>
                    <a:pt x="1275" y="483"/>
                  </a:lnTo>
                  <a:lnTo>
                    <a:pt x="1275" y="483"/>
                  </a:lnTo>
                  <a:lnTo>
                    <a:pt x="1277" y="481"/>
                  </a:lnTo>
                  <a:lnTo>
                    <a:pt x="1286" y="467"/>
                  </a:lnTo>
                  <a:lnTo>
                    <a:pt x="1286" y="467"/>
                  </a:lnTo>
                  <a:lnTo>
                    <a:pt x="1286" y="465"/>
                  </a:lnTo>
                  <a:lnTo>
                    <a:pt x="1286" y="465"/>
                  </a:lnTo>
                  <a:lnTo>
                    <a:pt x="1288" y="465"/>
                  </a:lnTo>
                  <a:lnTo>
                    <a:pt x="1288" y="465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4" y="463"/>
                  </a:lnTo>
                  <a:lnTo>
                    <a:pt x="1294" y="465"/>
                  </a:lnTo>
                  <a:lnTo>
                    <a:pt x="1294" y="465"/>
                  </a:lnTo>
                  <a:lnTo>
                    <a:pt x="1300" y="467"/>
                  </a:lnTo>
                  <a:lnTo>
                    <a:pt x="1304" y="467"/>
                  </a:lnTo>
                  <a:lnTo>
                    <a:pt x="1306" y="467"/>
                  </a:lnTo>
                  <a:lnTo>
                    <a:pt x="1308" y="465"/>
                  </a:lnTo>
                  <a:lnTo>
                    <a:pt x="1312" y="465"/>
                  </a:lnTo>
                  <a:lnTo>
                    <a:pt x="1315" y="463"/>
                  </a:lnTo>
                  <a:lnTo>
                    <a:pt x="1317" y="463"/>
                  </a:lnTo>
                  <a:lnTo>
                    <a:pt x="1319" y="463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31" y="469"/>
                  </a:lnTo>
                  <a:lnTo>
                    <a:pt x="1331" y="467"/>
                  </a:lnTo>
                  <a:lnTo>
                    <a:pt x="1333" y="467"/>
                  </a:lnTo>
                  <a:lnTo>
                    <a:pt x="1333" y="467"/>
                  </a:lnTo>
                  <a:lnTo>
                    <a:pt x="1337" y="469"/>
                  </a:lnTo>
                  <a:lnTo>
                    <a:pt x="1339" y="471"/>
                  </a:lnTo>
                  <a:lnTo>
                    <a:pt x="1344" y="475"/>
                  </a:lnTo>
                  <a:lnTo>
                    <a:pt x="1344" y="475"/>
                  </a:lnTo>
                  <a:lnTo>
                    <a:pt x="1346" y="475"/>
                  </a:lnTo>
                  <a:lnTo>
                    <a:pt x="1348" y="473"/>
                  </a:lnTo>
                  <a:lnTo>
                    <a:pt x="1348" y="473"/>
                  </a:lnTo>
                  <a:lnTo>
                    <a:pt x="1350" y="473"/>
                  </a:lnTo>
                  <a:lnTo>
                    <a:pt x="1350" y="475"/>
                  </a:lnTo>
                  <a:lnTo>
                    <a:pt x="1352" y="475"/>
                  </a:lnTo>
                  <a:lnTo>
                    <a:pt x="1354" y="475"/>
                  </a:lnTo>
                  <a:lnTo>
                    <a:pt x="1356" y="477"/>
                  </a:lnTo>
                  <a:lnTo>
                    <a:pt x="1362" y="475"/>
                  </a:lnTo>
                  <a:lnTo>
                    <a:pt x="1364" y="475"/>
                  </a:lnTo>
                  <a:lnTo>
                    <a:pt x="1366" y="477"/>
                  </a:lnTo>
                  <a:lnTo>
                    <a:pt x="1366" y="477"/>
                  </a:lnTo>
                  <a:lnTo>
                    <a:pt x="1368" y="479"/>
                  </a:lnTo>
                  <a:lnTo>
                    <a:pt x="1368" y="479"/>
                  </a:lnTo>
                  <a:lnTo>
                    <a:pt x="1371" y="479"/>
                  </a:lnTo>
                  <a:lnTo>
                    <a:pt x="1373" y="477"/>
                  </a:lnTo>
                  <a:lnTo>
                    <a:pt x="1377" y="477"/>
                  </a:lnTo>
                  <a:lnTo>
                    <a:pt x="1379" y="473"/>
                  </a:lnTo>
                  <a:lnTo>
                    <a:pt x="1381" y="471"/>
                  </a:lnTo>
                  <a:lnTo>
                    <a:pt x="1383" y="469"/>
                  </a:lnTo>
                  <a:lnTo>
                    <a:pt x="1387" y="467"/>
                  </a:lnTo>
                  <a:lnTo>
                    <a:pt x="1391" y="469"/>
                  </a:lnTo>
                  <a:lnTo>
                    <a:pt x="1397" y="471"/>
                  </a:lnTo>
                  <a:lnTo>
                    <a:pt x="1400" y="473"/>
                  </a:lnTo>
                  <a:lnTo>
                    <a:pt x="1402" y="473"/>
                  </a:lnTo>
                  <a:lnTo>
                    <a:pt x="1402" y="475"/>
                  </a:lnTo>
                  <a:lnTo>
                    <a:pt x="1402" y="477"/>
                  </a:lnTo>
                  <a:lnTo>
                    <a:pt x="1402" y="479"/>
                  </a:lnTo>
                  <a:lnTo>
                    <a:pt x="1402" y="481"/>
                  </a:lnTo>
                  <a:lnTo>
                    <a:pt x="1402" y="481"/>
                  </a:lnTo>
                  <a:lnTo>
                    <a:pt x="1402" y="483"/>
                  </a:lnTo>
                  <a:lnTo>
                    <a:pt x="1402" y="483"/>
                  </a:lnTo>
                  <a:lnTo>
                    <a:pt x="1400" y="483"/>
                  </a:lnTo>
                  <a:lnTo>
                    <a:pt x="1400" y="483"/>
                  </a:lnTo>
                  <a:lnTo>
                    <a:pt x="1397" y="485"/>
                  </a:lnTo>
                  <a:lnTo>
                    <a:pt x="1397" y="487"/>
                  </a:lnTo>
                  <a:lnTo>
                    <a:pt x="1397" y="490"/>
                  </a:lnTo>
                  <a:lnTo>
                    <a:pt x="1397" y="492"/>
                  </a:lnTo>
                  <a:lnTo>
                    <a:pt x="1402" y="498"/>
                  </a:lnTo>
                  <a:lnTo>
                    <a:pt x="1402" y="500"/>
                  </a:lnTo>
                  <a:lnTo>
                    <a:pt x="1402" y="500"/>
                  </a:lnTo>
                  <a:lnTo>
                    <a:pt x="1406" y="500"/>
                  </a:lnTo>
                  <a:lnTo>
                    <a:pt x="1406" y="500"/>
                  </a:lnTo>
                  <a:lnTo>
                    <a:pt x="1408" y="500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6"/>
                  </a:lnTo>
                  <a:lnTo>
                    <a:pt x="1410" y="494"/>
                  </a:lnTo>
                  <a:lnTo>
                    <a:pt x="1410" y="494"/>
                  </a:lnTo>
                  <a:lnTo>
                    <a:pt x="1416" y="492"/>
                  </a:lnTo>
                  <a:lnTo>
                    <a:pt x="1418" y="490"/>
                  </a:lnTo>
                  <a:lnTo>
                    <a:pt x="1420" y="490"/>
                  </a:lnTo>
                  <a:lnTo>
                    <a:pt x="1422" y="487"/>
                  </a:lnTo>
                  <a:lnTo>
                    <a:pt x="1424" y="483"/>
                  </a:lnTo>
                  <a:lnTo>
                    <a:pt x="1427" y="481"/>
                  </a:lnTo>
                  <a:lnTo>
                    <a:pt x="1431" y="481"/>
                  </a:lnTo>
                  <a:lnTo>
                    <a:pt x="1431" y="481"/>
                  </a:lnTo>
                  <a:lnTo>
                    <a:pt x="1439" y="481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1"/>
                  </a:lnTo>
                  <a:lnTo>
                    <a:pt x="1441" y="479"/>
                  </a:lnTo>
                  <a:lnTo>
                    <a:pt x="1441" y="477"/>
                  </a:lnTo>
                  <a:lnTo>
                    <a:pt x="1441" y="475"/>
                  </a:lnTo>
                  <a:lnTo>
                    <a:pt x="1443" y="475"/>
                  </a:lnTo>
                  <a:lnTo>
                    <a:pt x="1443" y="475"/>
                  </a:lnTo>
                  <a:lnTo>
                    <a:pt x="1443" y="473"/>
                  </a:lnTo>
                  <a:lnTo>
                    <a:pt x="1445" y="471"/>
                  </a:lnTo>
                  <a:lnTo>
                    <a:pt x="1443" y="469"/>
                  </a:lnTo>
                  <a:lnTo>
                    <a:pt x="1439" y="465"/>
                  </a:lnTo>
                  <a:close/>
                  <a:moveTo>
                    <a:pt x="78" y="355"/>
                  </a:moveTo>
                  <a:lnTo>
                    <a:pt x="78" y="357"/>
                  </a:lnTo>
                  <a:lnTo>
                    <a:pt x="78" y="357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1" y="355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8" y="353"/>
                  </a:lnTo>
                  <a:lnTo>
                    <a:pt x="78" y="355"/>
                  </a:lnTo>
                  <a:close/>
                  <a:moveTo>
                    <a:pt x="49" y="363"/>
                  </a:move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1"/>
                  </a:lnTo>
                  <a:lnTo>
                    <a:pt x="54" y="361"/>
                  </a:lnTo>
                  <a:lnTo>
                    <a:pt x="52" y="359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49" y="361"/>
                  </a:lnTo>
                  <a:lnTo>
                    <a:pt x="49" y="361"/>
                  </a:lnTo>
                  <a:lnTo>
                    <a:pt x="49" y="363"/>
                  </a:lnTo>
                  <a:close/>
                  <a:moveTo>
                    <a:pt x="309" y="579"/>
                  </a:move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close/>
                  <a:moveTo>
                    <a:pt x="296" y="577"/>
                  </a:moveTo>
                  <a:lnTo>
                    <a:pt x="296" y="577"/>
                  </a:lnTo>
                  <a:lnTo>
                    <a:pt x="296" y="577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6" y="577"/>
                  </a:lnTo>
                  <a:lnTo>
                    <a:pt x="294" y="577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81"/>
                  </a:lnTo>
                  <a:lnTo>
                    <a:pt x="294" y="581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8" y="579"/>
                  </a:lnTo>
                  <a:lnTo>
                    <a:pt x="298" y="577"/>
                  </a:lnTo>
                  <a:lnTo>
                    <a:pt x="296" y="577"/>
                  </a:lnTo>
                  <a:close/>
                  <a:moveTo>
                    <a:pt x="317" y="575"/>
                  </a:moveTo>
                  <a:lnTo>
                    <a:pt x="317" y="575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2"/>
                  </a:lnTo>
                  <a:lnTo>
                    <a:pt x="321" y="572"/>
                  </a:lnTo>
                  <a:lnTo>
                    <a:pt x="321" y="572"/>
                  </a:lnTo>
                  <a:lnTo>
                    <a:pt x="319" y="572"/>
                  </a:lnTo>
                  <a:lnTo>
                    <a:pt x="317" y="575"/>
                  </a:lnTo>
                  <a:close/>
                  <a:moveTo>
                    <a:pt x="302" y="579"/>
                  </a:moveTo>
                  <a:lnTo>
                    <a:pt x="302" y="579"/>
                  </a:lnTo>
                  <a:lnTo>
                    <a:pt x="302" y="579"/>
                  </a:lnTo>
                  <a:lnTo>
                    <a:pt x="302" y="579"/>
                  </a:lnTo>
                  <a:close/>
                  <a:moveTo>
                    <a:pt x="290" y="577"/>
                  </a:moveTo>
                  <a:lnTo>
                    <a:pt x="288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7" name="Freeform 8"/>
            <p:cNvSpPr>
              <a:spLocks/>
            </p:cNvSpPr>
            <p:nvPr/>
          </p:nvSpPr>
          <p:spPr bwMode="auto">
            <a:xfrm>
              <a:off x="7178675" y="1601788"/>
              <a:ext cx="796925" cy="727075"/>
            </a:xfrm>
            <a:custGeom>
              <a:avLst/>
              <a:gdLst>
                <a:gd name="T0" fmla="*/ 500 w 502"/>
                <a:gd name="T1" fmla="*/ 8 h 458"/>
                <a:gd name="T2" fmla="*/ 491 w 502"/>
                <a:gd name="T3" fmla="*/ 4 h 458"/>
                <a:gd name="T4" fmla="*/ 475 w 502"/>
                <a:gd name="T5" fmla="*/ 14 h 458"/>
                <a:gd name="T6" fmla="*/ 356 w 502"/>
                <a:gd name="T7" fmla="*/ 29 h 458"/>
                <a:gd name="T8" fmla="*/ 265 w 502"/>
                <a:gd name="T9" fmla="*/ 62 h 458"/>
                <a:gd name="T10" fmla="*/ 195 w 502"/>
                <a:gd name="T11" fmla="*/ 39 h 458"/>
                <a:gd name="T12" fmla="*/ 126 w 502"/>
                <a:gd name="T13" fmla="*/ 64 h 458"/>
                <a:gd name="T14" fmla="*/ 101 w 502"/>
                <a:gd name="T15" fmla="*/ 66 h 458"/>
                <a:gd name="T16" fmla="*/ 91 w 502"/>
                <a:gd name="T17" fmla="*/ 52 h 458"/>
                <a:gd name="T18" fmla="*/ 66 w 502"/>
                <a:gd name="T19" fmla="*/ 56 h 458"/>
                <a:gd name="T20" fmla="*/ 62 w 502"/>
                <a:gd name="T21" fmla="*/ 87 h 458"/>
                <a:gd name="T22" fmla="*/ 66 w 502"/>
                <a:gd name="T23" fmla="*/ 93 h 458"/>
                <a:gd name="T24" fmla="*/ 72 w 502"/>
                <a:gd name="T25" fmla="*/ 103 h 458"/>
                <a:gd name="T26" fmla="*/ 56 w 502"/>
                <a:gd name="T27" fmla="*/ 105 h 458"/>
                <a:gd name="T28" fmla="*/ 47 w 502"/>
                <a:gd name="T29" fmla="*/ 108 h 458"/>
                <a:gd name="T30" fmla="*/ 39 w 502"/>
                <a:gd name="T31" fmla="*/ 128 h 458"/>
                <a:gd name="T32" fmla="*/ 20 w 502"/>
                <a:gd name="T33" fmla="*/ 135 h 458"/>
                <a:gd name="T34" fmla="*/ 12 w 502"/>
                <a:gd name="T35" fmla="*/ 137 h 458"/>
                <a:gd name="T36" fmla="*/ 6 w 502"/>
                <a:gd name="T37" fmla="*/ 153 h 458"/>
                <a:gd name="T38" fmla="*/ 0 w 502"/>
                <a:gd name="T39" fmla="*/ 164 h 458"/>
                <a:gd name="T40" fmla="*/ 4 w 502"/>
                <a:gd name="T41" fmla="*/ 170 h 458"/>
                <a:gd name="T42" fmla="*/ 14 w 502"/>
                <a:gd name="T43" fmla="*/ 178 h 458"/>
                <a:gd name="T44" fmla="*/ 12 w 502"/>
                <a:gd name="T45" fmla="*/ 211 h 458"/>
                <a:gd name="T46" fmla="*/ 12 w 502"/>
                <a:gd name="T47" fmla="*/ 220 h 458"/>
                <a:gd name="T48" fmla="*/ 14 w 502"/>
                <a:gd name="T49" fmla="*/ 232 h 458"/>
                <a:gd name="T50" fmla="*/ 20 w 502"/>
                <a:gd name="T51" fmla="*/ 249 h 458"/>
                <a:gd name="T52" fmla="*/ 35 w 502"/>
                <a:gd name="T53" fmla="*/ 251 h 458"/>
                <a:gd name="T54" fmla="*/ 45 w 502"/>
                <a:gd name="T55" fmla="*/ 244 h 458"/>
                <a:gd name="T56" fmla="*/ 52 w 502"/>
                <a:gd name="T57" fmla="*/ 253 h 458"/>
                <a:gd name="T58" fmla="*/ 47 w 502"/>
                <a:gd name="T59" fmla="*/ 263 h 458"/>
                <a:gd name="T60" fmla="*/ 56 w 502"/>
                <a:gd name="T61" fmla="*/ 265 h 458"/>
                <a:gd name="T62" fmla="*/ 60 w 502"/>
                <a:gd name="T63" fmla="*/ 274 h 458"/>
                <a:gd name="T64" fmla="*/ 66 w 502"/>
                <a:gd name="T65" fmla="*/ 280 h 458"/>
                <a:gd name="T66" fmla="*/ 60 w 502"/>
                <a:gd name="T67" fmla="*/ 298 h 458"/>
                <a:gd name="T68" fmla="*/ 47 w 502"/>
                <a:gd name="T69" fmla="*/ 307 h 458"/>
                <a:gd name="T70" fmla="*/ 49 w 502"/>
                <a:gd name="T71" fmla="*/ 321 h 458"/>
                <a:gd name="T72" fmla="*/ 33 w 502"/>
                <a:gd name="T73" fmla="*/ 323 h 458"/>
                <a:gd name="T74" fmla="*/ 20 w 502"/>
                <a:gd name="T75" fmla="*/ 330 h 458"/>
                <a:gd name="T76" fmla="*/ 16 w 502"/>
                <a:gd name="T77" fmla="*/ 338 h 458"/>
                <a:gd name="T78" fmla="*/ 23 w 502"/>
                <a:gd name="T79" fmla="*/ 348 h 458"/>
                <a:gd name="T80" fmla="*/ 12 w 502"/>
                <a:gd name="T81" fmla="*/ 359 h 458"/>
                <a:gd name="T82" fmla="*/ 6 w 502"/>
                <a:gd name="T83" fmla="*/ 367 h 458"/>
                <a:gd name="T84" fmla="*/ 6 w 502"/>
                <a:gd name="T85" fmla="*/ 386 h 458"/>
                <a:gd name="T86" fmla="*/ 8 w 502"/>
                <a:gd name="T87" fmla="*/ 410 h 458"/>
                <a:gd name="T88" fmla="*/ 4 w 502"/>
                <a:gd name="T89" fmla="*/ 421 h 458"/>
                <a:gd name="T90" fmla="*/ 16 w 502"/>
                <a:gd name="T91" fmla="*/ 425 h 458"/>
                <a:gd name="T92" fmla="*/ 23 w 502"/>
                <a:gd name="T93" fmla="*/ 429 h 458"/>
                <a:gd name="T94" fmla="*/ 31 w 502"/>
                <a:gd name="T95" fmla="*/ 442 h 458"/>
                <a:gd name="T96" fmla="*/ 49 w 502"/>
                <a:gd name="T97" fmla="*/ 454 h 458"/>
                <a:gd name="T98" fmla="*/ 83 w 502"/>
                <a:gd name="T99" fmla="*/ 458 h 458"/>
                <a:gd name="T100" fmla="*/ 176 w 502"/>
                <a:gd name="T101" fmla="*/ 398 h 458"/>
                <a:gd name="T102" fmla="*/ 288 w 502"/>
                <a:gd name="T103" fmla="*/ 330 h 458"/>
                <a:gd name="T104" fmla="*/ 375 w 502"/>
                <a:gd name="T105" fmla="*/ 278 h 458"/>
                <a:gd name="T106" fmla="*/ 412 w 502"/>
                <a:gd name="T107" fmla="*/ 199 h 458"/>
                <a:gd name="T108" fmla="*/ 425 w 502"/>
                <a:gd name="T109" fmla="*/ 143 h 458"/>
                <a:gd name="T110" fmla="*/ 419 w 502"/>
                <a:gd name="T111" fmla="*/ 91 h 458"/>
                <a:gd name="T112" fmla="*/ 462 w 502"/>
                <a:gd name="T113" fmla="*/ 6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2" h="458">
                  <a:moveTo>
                    <a:pt x="502" y="23"/>
                  </a:moveTo>
                  <a:lnTo>
                    <a:pt x="502" y="23"/>
                  </a:lnTo>
                  <a:lnTo>
                    <a:pt x="502" y="20"/>
                  </a:lnTo>
                  <a:lnTo>
                    <a:pt x="502" y="20"/>
                  </a:lnTo>
                  <a:lnTo>
                    <a:pt x="502" y="18"/>
                  </a:lnTo>
                  <a:lnTo>
                    <a:pt x="502" y="16"/>
                  </a:lnTo>
                  <a:lnTo>
                    <a:pt x="500" y="16"/>
                  </a:lnTo>
                  <a:lnTo>
                    <a:pt x="500" y="14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3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2"/>
                  </a:lnTo>
                  <a:lnTo>
                    <a:pt x="491" y="2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87" y="2"/>
                  </a:lnTo>
                  <a:lnTo>
                    <a:pt x="483" y="6"/>
                  </a:lnTo>
                  <a:lnTo>
                    <a:pt x="479" y="12"/>
                  </a:lnTo>
                  <a:lnTo>
                    <a:pt x="475" y="14"/>
                  </a:lnTo>
                  <a:lnTo>
                    <a:pt x="435" y="23"/>
                  </a:lnTo>
                  <a:lnTo>
                    <a:pt x="415" y="25"/>
                  </a:lnTo>
                  <a:lnTo>
                    <a:pt x="412" y="25"/>
                  </a:lnTo>
                  <a:lnTo>
                    <a:pt x="408" y="23"/>
                  </a:lnTo>
                  <a:lnTo>
                    <a:pt x="390" y="18"/>
                  </a:lnTo>
                  <a:lnTo>
                    <a:pt x="377" y="20"/>
                  </a:lnTo>
                  <a:lnTo>
                    <a:pt x="373" y="23"/>
                  </a:lnTo>
                  <a:lnTo>
                    <a:pt x="363" y="29"/>
                  </a:lnTo>
                  <a:lnTo>
                    <a:pt x="359" y="29"/>
                  </a:lnTo>
                  <a:lnTo>
                    <a:pt x="356" y="29"/>
                  </a:lnTo>
                  <a:lnTo>
                    <a:pt x="356" y="29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38" y="41"/>
                  </a:lnTo>
                  <a:lnTo>
                    <a:pt x="334" y="43"/>
                  </a:lnTo>
                  <a:lnTo>
                    <a:pt x="332" y="43"/>
                  </a:lnTo>
                  <a:lnTo>
                    <a:pt x="329" y="43"/>
                  </a:lnTo>
                  <a:lnTo>
                    <a:pt x="321" y="49"/>
                  </a:lnTo>
                  <a:lnTo>
                    <a:pt x="305" y="56"/>
                  </a:lnTo>
                  <a:lnTo>
                    <a:pt x="265" y="62"/>
                  </a:lnTo>
                  <a:lnTo>
                    <a:pt x="261" y="62"/>
                  </a:lnTo>
                  <a:lnTo>
                    <a:pt x="251" y="58"/>
                  </a:lnTo>
                  <a:lnTo>
                    <a:pt x="247" y="60"/>
                  </a:lnTo>
                  <a:lnTo>
                    <a:pt x="244" y="60"/>
                  </a:lnTo>
                  <a:lnTo>
                    <a:pt x="232" y="60"/>
                  </a:lnTo>
                  <a:lnTo>
                    <a:pt x="226" y="60"/>
                  </a:lnTo>
                  <a:lnTo>
                    <a:pt x="222" y="58"/>
                  </a:lnTo>
                  <a:lnTo>
                    <a:pt x="211" y="45"/>
                  </a:lnTo>
                  <a:lnTo>
                    <a:pt x="209" y="43"/>
                  </a:lnTo>
                  <a:lnTo>
                    <a:pt x="195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2" y="41"/>
                  </a:lnTo>
                  <a:lnTo>
                    <a:pt x="172" y="47"/>
                  </a:lnTo>
                  <a:lnTo>
                    <a:pt x="170" y="47"/>
                  </a:lnTo>
                  <a:lnTo>
                    <a:pt x="159" y="54"/>
                  </a:lnTo>
                  <a:lnTo>
                    <a:pt x="147" y="56"/>
                  </a:lnTo>
                  <a:lnTo>
                    <a:pt x="141" y="58"/>
                  </a:lnTo>
                  <a:lnTo>
                    <a:pt x="130" y="64"/>
                  </a:lnTo>
                  <a:lnTo>
                    <a:pt x="126" y="64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97" y="60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5" y="5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6" y="54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4" y="66"/>
                  </a:lnTo>
                  <a:lnTo>
                    <a:pt x="64" y="70"/>
                  </a:lnTo>
                  <a:lnTo>
                    <a:pt x="64" y="74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3"/>
                  </a:lnTo>
                  <a:lnTo>
                    <a:pt x="66" y="103"/>
                  </a:lnTo>
                  <a:lnTo>
                    <a:pt x="64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22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3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7" y="128"/>
                  </a:lnTo>
                  <a:lnTo>
                    <a:pt x="35" y="130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27" y="137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18" y="130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9"/>
                  </a:lnTo>
                  <a:lnTo>
                    <a:pt x="10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8" y="147"/>
                  </a:lnTo>
                  <a:lnTo>
                    <a:pt x="6" y="153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7"/>
                  </a:lnTo>
                  <a:lnTo>
                    <a:pt x="6" y="157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6" y="184"/>
                  </a:lnTo>
                  <a:lnTo>
                    <a:pt x="16" y="186"/>
                  </a:lnTo>
                  <a:lnTo>
                    <a:pt x="14" y="191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6" y="199"/>
                  </a:lnTo>
                  <a:lnTo>
                    <a:pt x="14" y="205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4" y="215"/>
                  </a:lnTo>
                  <a:lnTo>
                    <a:pt x="12" y="215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4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2"/>
                  </a:lnTo>
                  <a:lnTo>
                    <a:pt x="16" y="244"/>
                  </a:lnTo>
                  <a:lnTo>
                    <a:pt x="18" y="247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3" y="251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3" y="249"/>
                  </a:lnTo>
                  <a:lnTo>
                    <a:pt x="43" y="249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45" y="244"/>
                  </a:lnTo>
                  <a:lnTo>
                    <a:pt x="45" y="247"/>
                  </a:lnTo>
                  <a:lnTo>
                    <a:pt x="47" y="249"/>
                  </a:lnTo>
                  <a:lnTo>
                    <a:pt x="49" y="25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7"/>
                  </a:lnTo>
                  <a:lnTo>
                    <a:pt x="49" y="259"/>
                  </a:lnTo>
                  <a:lnTo>
                    <a:pt x="47" y="259"/>
                  </a:lnTo>
                  <a:lnTo>
                    <a:pt x="45" y="261"/>
                  </a:lnTo>
                  <a:lnTo>
                    <a:pt x="45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9" y="263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0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2" y="271"/>
                  </a:lnTo>
                  <a:lnTo>
                    <a:pt x="60" y="271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2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6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8"/>
                  </a:lnTo>
                  <a:lnTo>
                    <a:pt x="66" y="290"/>
                  </a:lnTo>
                  <a:lnTo>
                    <a:pt x="64" y="292"/>
                  </a:lnTo>
                  <a:lnTo>
                    <a:pt x="62" y="294"/>
                  </a:lnTo>
                  <a:lnTo>
                    <a:pt x="60" y="298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6" y="303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47" y="307"/>
                  </a:lnTo>
                  <a:lnTo>
                    <a:pt x="45" y="309"/>
                  </a:lnTo>
                  <a:lnTo>
                    <a:pt x="43" y="311"/>
                  </a:lnTo>
                  <a:lnTo>
                    <a:pt x="43" y="313"/>
                  </a:lnTo>
                  <a:lnTo>
                    <a:pt x="41" y="315"/>
                  </a:lnTo>
                  <a:lnTo>
                    <a:pt x="41" y="315"/>
                  </a:lnTo>
                  <a:lnTo>
                    <a:pt x="41" y="317"/>
                  </a:lnTo>
                  <a:lnTo>
                    <a:pt x="43" y="317"/>
                  </a:lnTo>
                  <a:lnTo>
                    <a:pt x="45" y="319"/>
                  </a:lnTo>
                  <a:lnTo>
                    <a:pt x="47" y="319"/>
                  </a:lnTo>
                  <a:lnTo>
                    <a:pt x="49" y="321"/>
                  </a:lnTo>
                  <a:lnTo>
                    <a:pt x="49" y="323"/>
                  </a:lnTo>
                  <a:lnTo>
                    <a:pt x="47" y="323"/>
                  </a:lnTo>
                  <a:lnTo>
                    <a:pt x="47" y="323"/>
                  </a:lnTo>
                  <a:lnTo>
                    <a:pt x="43" y="323"/>
                  </a:lnTo>
                  <a:lnTo>
                    <a:pt x="39" y="321"/>
                  </a:lnTo>
                  <a:lnTo>
                    <a:pt x="39" y="321"/>
                  </a:lnTo>
                  <a:lnTo>
                    <a:pt x="37" y="321"/>
                  </a:lnTo>
                  <a:lnTo>
                    <a:pt x="37" y="321"/>
                  </a:lnTo>
                  <a:lnTo>
                    <a:pt x="35" y="323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9" y="323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25" y="323"/>
                  </a:lnTo>
                  <a:lnTo>
                    <a:pt x="25" y="325"/>
                  </a:lnTo>
                  <a:lnTo>
                    <a:pt x="23" y="327"/>
                  </a:lnTo>
                  <a:lnTo>
                    <a:pt x="20" y="330"/>
                  </a:lnTo>
                  <a:lnTo>
                    <a:pt x="20" y="332"/>
                  </a:lnTo>
                  <a:lnTo>
                    <a:pt x="18" y="332"/>
                  </a:lnTo>
                  <a:lnTo>
                    <a:pt x="18" y="334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8" y="336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4" y="340"/>
                  </a:lnTo>
                  <a:lnTo>
                    <a:pt x="16" y="340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23" y="342"/>
                  </a:lnTo>
                  <a:lnTo>
                    <a:pt x="23" y="344"/>
                  </a:lnTo>
                  <a:lnTo>
                    <a:pt x="25" y="344"/>
                  </a:lnTo>
                  <a:lnTo>
                    <a:pt x="25" y="346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20" y="350"/>
                  </a:lnTo>
                  <a:lnTo>
                    <a:pt x="18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6" y="352"/>
                  </a:lnTo>
                  <a:lnTo>
                    <a:pt x="14" y="356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3"/>
                  </a:lnTo>
                  <a:lnTo>
                    <a:pt x="8" y="363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7"/>
                  </a:lnTo>
                  <a:lnTo>
                    <a:pt x="6" y="369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6" y="375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8" y="383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10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0" y="406"/>
                  </a:lnTo>
                  <a:lnTo>
                    <a:pt x="8" y="410"/>
                  </a:lnTo>
                  <a:lnTo>
                    <a:pt x="10" y="410"/>
                  </a:lnTo>
                  <a:lnTo>
                    <a:pt x="8" y="412"/>
                  </a:lnTo>
                  <a:lnTo>
                    <a:pt x="4" y="417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14" y="423"/>
                  </a:lnTo>
                  <a:lnTo>
                    <a:pt x="14" y="423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23" y="429"/>
                  </a:lnTo>
                  <a:lnTo>
                    <a:pt x="23" y="431"/>
                  </a:lnTo>
                  <a:lnTo>
                    <a:pt x="23" y="433"/>
                  </a:lnTo>
                  <a:lnTo>
                    <a:pt x="23" y="433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31" y="439"/>
                  </a:lnTo>
                  <a:lnTo>
                    <a:pt x="31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7" y="444"/>
                  </a:lnTo>
                  <a:lnTo>
                    <a:pt x="43" y="446"/>
                  </a:lnTo>
                  <a:lnTo>
                    <a:pt x="49" y="452"/>
                  </a:lnTo>
                  <a:lnTo>
                    <a:pt x="49" y="454"/>
                  </a:lnTo>
                  <a:lnTo>
                    <a:pt x="52" y="454"/>
                  </a:lnTo>
                  <a:lnTo>
                    <a:pt x="56" y="454"/>
                  </a:lnTo>
                  <a:lnTo>
                    <a:pt x="58" y="454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6" y="458"/>
                  </a:lnTo>
                  <a:lnTo>
                    <a:pt x="81" y="458"/>
                  </a:lnTo>
                  <a:lnTo>
                    <a:pt x="83" y="458"/>
                  </a:lnTo>
                  <a:lnTo>
                    <a:pt x="83" y="458"/>
                  </a:lnTo>
                  <a:lnTo>
                    <a:pt x="95" y="450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16" y="437"/>
                  </a:lnTo>
                  <a:lnTo>
                    <a:pt x="128" y="429"/>
                  </a:lnTo>
                  <a:lnTo>
                    <a:pt x="141" y="421"/>
                  </a:lnTo>
                  <a:lnTo>
                    <a:pt x="153" y="412"/>
                  </a:lnTo>
                  <a:lnTo>
                    <a:pt x="168" y="404"/>
                  </a:lnTo>
                  <a:lnTo>
                    <a:pt x="176" y="398"/>
                  </a:lnTo>
                  <a:lnTo>
                    <a:pt x="191" y="390"/>
                  </a:lnTo>
                  <a:lnTo>
                    <a:pt x="211" y="375"/>
                  </a:lnTo>
                  <a:lnTo>
                    <a:pt x="230" y="365"/>
                  </a:lnTo>
                  <a:lnTo>
                    <a:pt x="238" y="359"/>
                  </a:lnTo>
                  <a:lnTo>
                    <a:pt x="247" y="354"/>
                  </a:lnTo>
                  <a:lnTo>
                    <a:pt x="255" y="350"/>
                  </a:lnTo>
                  <a:lnTo>
                    <a:pt x="263" y="344"/>
                  </a:lnTo>
                  <a:lnTo>
                    <a:pt x="271" y="340"/>
                  </a:lnTo>
                  <a:lnTo>
                    <a:pt x="280" y="334"/>
                  </a:lnTo>
                  <a:lnTo>
                    <a:pt x="288" y="330"/>
                  </a:lnTo>
                  <a:lnTo>
                    <a:pt x="296" y="323"/>
                  </a:lnTo>
                  <a:lnTo>
                    <a:pt x="305" y="319"/>
                  </a:lnTo>
                  <a:lnTo>
                    <a:pt x="315" y="315"/>
                  </a:lnTo>
                  <a:lnTo>
                    <a:pt x="323" y="309"/>
                  </a:lnTo>
                  <a:lnTo>
                    <a:pt x="332" y="305"/>
                  </a:lnTo>
                  <a:lnTo>
                    <a:pt x="340" y="298"/>
                  </a:lnTo>
                  <a:lnTo>
                    <a:pt x="348" y="294"/>
                  </a:lnTo>
                  <a:lnTo>
                    <a:pt x="356" y="290"/>
                  </a:lnTo>
                  <a:lnTo>
                    <a:pt x="365" y="284"/>
                  </a:lnTo>
                  <a:lnTo>
                    <a:pt x="375" y="278"/>
                  </a:lnTo>
                  <a:lnTo>
                    <a:pt x="394" y="271"/>
                  </a:lnTo>
                  <a:lnTo>
                    <a:pt x="396" y="271"/>
                  </a:lnTo>
                  <a:lnTo>
                    <a:pt x="398" y="269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12" y="238"/>
                  </a:lnTo>
                  <a:lnTo>
                    <a:pt x="415" y="236"/>
                  </a:lnTo>
                  <a:lnTo>
                    <a:pt x="415" y="232"/>
                  </a:lnTo>
                  <a:lnTo>
                    <a:pt x="412" y="218"/>
                  </a:lnTo>
                  <a:lnTo>
                    <a:pt x="412" y="199"/>
                  </a:lnTo>
                  <a:lnTo>
                    <a:pt x="415" y="195"/>
                  </a:lnTo>
                  <a:lnTo>
                    <a:pt x="417" y="182"/>
                  </a:lnTo>
                  <a:lnTo>
                    <a:pt x="417" y="174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25" y="161"/>
                  </a:lnTo>
                  <a:lnTo>
                    <a:pt x="425" y="159"/>
                  </a:lnTo>
                  <a:lnTo>
                    <a:pt x="425" y="155"/>
                  </a:lnTo>
                  <a:lnTo>
                    <a:pt x="425" y="143"/>
                  </a:lnTo>
                  <a:lnTo>
                    <a:pt x="425" y="141"/>
                  </a:lnTo>
                  <a:lnTo>
                    <a:pt x="425" y="137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7" y="120"/>
                  </a:lnTo>
                  <a:lnTo>
                    <a:pt x="417" y="118"/>
                  </a:lnTo>
                  <a:lnTo>
                    <a:pt x="417" y="118"/>
                  </a:lnTo>
                  <a:lnTo>
                    <a:pt x="419" y="93"/>
                  </a:lnTo>
                  <a:lnTo>
                    <a:pt x="419" y="91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6"/>
                  </a:lnTo>
                  <a:lnTo>
                    <a:pt x="429" y="74"/>
                  </a:lnTo>
                  <a:lnTo>
                    <a:pt x="435" y="74"/>
                  </a:lnTo>
                  <a:lnTo>
                    <a:pt x="458" y="68"/>
                  </a:lnTo>
                  <a:lnTo>
                    <a:pt x="460" y="68"/>
                  </a:lnTo>
                  <a:lnTo>
                    <a:pt x="462" y="66"/>
                  </a:lnTo>
                  <a:lnTo>
                    <a:pt x="473" y="56"/>
                  </a:lnTo>
                  <a:lnTo>
                    <a:pt x="487" y="39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500" y="27"/>
                  </a:lnTo>
                  <a:lnTo>
                    <a:pt x="502" y="25"/>
                  </a:lnTo>
                  <a:lnTo>
                    <a:pt x="50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8" name="Freeform 9"/>
            <p:cNvSpPr>
              <a:spLocks noEditPoints="1"/>
            </p:cNvSpPr>
            <p:nvPr/>
          </p:nvSpPr>
          <p:spPr bwMode="auto">
            <a:xfrm>
              <a:off x="7029450" y="2359025"/>
              <a:ext cx="2535238" cy="2063750"/>
            </a:xfrm>
            <a:custGeom>
              <a:avLst/>
              <a:gdLst>
                <a:gd name="T0" fmla="*/ 173 w 1597"/>
                <a:gd name="T1" fmla="*/ 566 h 1300"/>
                <a:gd name="T2" fmla="*/ 156 w 1597"/>
                <a:gd name="T3" fmla="*/ 558 h 1300"/>
                <a:gd name="T4" fmla="*/ 181 w 1597"/>
                <a:gd name="T5" fmla="*/ 562 h 1300"/>
                <a:gd name="T6" fmla="*/ 1135 w 1597"/>
                <a:gd name="T7" fmla="*/ 410 h 1300"/>
                <a:gd name="T8" fmla="*/ 0 w 1597"/>
                <a:gd name="T9" fmla="*/ 357 h 1300"/>
                <a:gd name="T10" fmla="*/ 575 w 1597"/>
                <a:gd name="T11" fmla="*/ 1269 h 1300"/>
                <a:gd name="T12" fmla="*/ 550 w 1597"/>
                <a:gd name="T13" fmla="*/ 1263 h 1300"/>
                <a:gd name="T14" fmla="*/ 560 w 1597"/>
                <a:gd name="T15" fmla="*/ 1267 h 1300"/>
                <a:gd name="T16" fmla="*/ 1597 w 1597"/>
                <a:gd name="T17" fmla="*/ 854 h 1300"/>
                <a:gd name="T18" fmla="*/ 1324 w 1597"/>
                <a:gd name="T19" fmla="*/ 726 h 1300"/>
                <a:gd name="T20" fmla="*/ 1272 w 1597"/>
                <a:gd name="T21" fmla="*/ 655 h 1300"/>
                <a:gd name="T22" fmla="*/ 1268 w 1597"/>
                <a:gd name="T23" fmla="*/ 641 h 1300"/>
                <a:gd name="T24" fmla="*/ 1212 w 1597"/>
                <a:gd name="T25" fmla="*/ 585 h 1300"/>
                <a:gd name="T26" fmla="*/ 1191 w 1597"/>
                <a:gd name="T27" fmla="*/ 556 h 1300"/>
                <a:gd name="T28" fmla="*/ 1172 w 1597"/>
                <a:gd name="T29" fmla="*/ 516 h 1300"/>
                <a:gd name="T30" fmla="*/ 1185 w 1597"/>
                <a:gd name="T31" fmla="*/ 489 h 1300"/>
                <a:gd name="T32" fmla="*/ 1149 w 1597"/>
                <a:gd name="T33" fmla="*/ 446 h 1300"/>
                <a:gd name="T34" fmla="*/ 1127 w 1597"/>
                <a:gd name="T35" fmla="*/ 427 h 1300"/>
                <a:gd name="T36" fmla="*/ 1114 w 1597"/>
                <a:gd name="T37" fmla="*/ 406 h 1300"/>
                <a:gd name="T38" fmla="*/ 1110 w 1597"/>
                <a:gd name="T39" fmla="*/ 394 h 1300"/>
                <a:gd name="T40" fmla="*/ 1087 w 1597"/>
                <a:gd name="T41" fmla="*/ 388 h 1300"/>
                <a:gd name="T42" fmla="*/ 1085 w 1597"/>
                <a:gd name="T43" fmla="*/ 377 h 1300"/>
                <a:gd name="T44" fmla="*/ 1066 w 1597"/>
                <a:gd name="T45" fmla="*/ 346 h 1300"/>
                <a:gd name="T46" fmla="*/ 990 w 1597"/>
                <a:gd name="T47" fmla="*/ 303 h 1300"/>
                <a:gd name="T48" fmla="*/ 780 w 1597"/>
                <a:gd name="T49" fmla="*/ 255 h 1300"/>
                <a:gd name="T50" fmla="*/ 540 w 1597"/>
                <a:gd name="T51" fmla="*/ 70 h 1300"/>
                <a:gd name="T52" fmla="*/ 187 w 1597"/>
                <a:gd name="T53" fmla="*/ 54 h 1300"/>
                <a:gd name="T54" fmla="*/ 152 w 1597"/>
                <a:gd name="T55" fmla="*/ 228 h 1300"/>
                <a:gd name="T56" fmla="*/ 27 w 1597"/>
                <a:gd name="T57" fmla="*/ 280 h 1300"/>
                <a:gd name="T58" fmla="*/ 13 w 1597"/>
                <a:gd name="T59" fmla="*/ 340 h 1300"/>
                <a:gd name="T60" fmla="*/ 13 w 1597"/>
                <a:gd name="T61" fmla="*/ 350 h 1300"/>
                <a:gd name="T62" fmla="*/ 23 w 1597"/>
                <a:gd name="T63" fmla="*/ 346 h 1300"/>
                <a:gd name="T64" fmla="*/ 34 w 1597"/>
                <a:gd name="T65" fmla="*/ 350 h 1300"/>
                <a:gd name="T66" fmla="*/ 54 w 1597"/>
                <a:gd name="T67" fmla="*/ 357 h 1300"/>
                <a:gd name="T68" fmla="*/ 114 w 1597"/>
                <a:gd name="T69" fmla="*/ 446 h 1300"/>
                <a:gd name="T70" fmla="*/ 175 w 1597"/>
                <a:gd name="T71" fmla="*/ 547 h 1300"/>
                <a:gd name="T72" fmla="*/ 206 w 1597"/>
                <a:gd name="T73" fmla="*/ 591 h 1300"/>
                <a:gd name="T74" fmla="*/ 229 w 1597"/>
                <a:gd name="T75" fmla="*/ 666 h 1300"/>
                <a:gd name="T76" fmla="*/ 260 w 1597"/>
                <a:gd name="T77" fmla="*/ 678 h 1300"/>
                <a:gd name="T78" fmla="*/ 309 w 1597"/>
                <a:gd name="T79" fmla="*/ 730 h 1300"/>
                <a:gd name="T80" fmla="*/ 326 w 1597"/>
                <a:gd name="T81" fmla="*/ 757 h 1300"/>
                <a:gd name="T82" fmla="*/ 338 w 1597"/>
                <a:gd name="T83" fmla="*/ 790 h 1300"/>
                <a:gd name="T84" fmla="*/ 345 w 1597"/>
                <a:gd name="T85" fmla="*/ 842 h 1300"/>
                <a:gd name="T86" fmla="*/ 347 w 1597"/>
                <a:gd name="T87" fmla="*/ 875 h 1300"/>
                <a:gd name="T88" fmla="*/ 355 w 1597"/>
                <a:gd name="T89" fmla="*/ 923 h 1300"/>
                <a:gd name="T90" fmla="*/ 376 w 1597"/>
                <a:gd name="T91" fmla="*/ 950 h 1300"/>
                <a:gd name="T92" fmla="*/ 399 w 1597"/>
                <a:gd name="T93" fmla="*/ 987 h 1300"/>
                <a:gd name="T94" fmla="*/ 446 w 1597"/>
                <a:gd name="T95" fmla="*/ 1010 h 1300"/>
                <a:gd name="T96" fmla="*/ 490 w 1597"/>
                <a:gd name="T97" fmla="*/ 1056 h 1300"/>
                <a:gd name="T98" fmla="*/ 502 w 1597"/>
                <a:gd name="T99" fmla="*/ 1095 h 1300"/>
                <a:gd name="T100" fmla="*/ 523 w 1597"/>
                <a:gd name="T101" fmla="*/ 1132 h 1300"/>
                <a:gd name="T102" fmla="*/ 535 w 1597"/>
                <a:gd name="T103" fmla="*/ 1161 h 1300"/>
                <a:gd name="T104" fmla="*/ 575 w 1597"/>
                <a:gd name="T105" fmla="*/ 1203 h 1300"/>
                <a:gd name="T106" fmla="*/ 606 w 1597"/>
                <a:gd name="T107" fmla="*/ 1248 h 1300"/>
                <a:gd name="T108" fmla="*/ 635 w 1597"/>
                <a:gd name="T109" fmla="*/ 1298 h 1300"/>
                <a:gd name="T110" fmla="*/ 654 w 1597"/>
                <a:gd name="T111" fmla="*/ 1248 h 1300"/>
                <a:gd name="T112" fmla="*/ 712 w 1597"/>
                <a:gd name="T113" fmla="*/ 1228 h 1300"/>
                <a:gd name="T114" fmla="*/ 932 w 1597"/>
                <a:gd name="T115" fmla="*/ 1238 h 1300"/>
                <a:gd name="T116" fmla="*/ 1284 w 1597"/>
                <a:gd name="T117" fmla="*/ 1099 h 1300"/>
                <a:gd name="T118" fmla="*/ 1597 w 1597"/>
                <a:gd name="T119" fmla="*/ 854 h 1300"/>
                <a:gd name="T120" fmla="*/ 185 w 1597"/>
                <a:gd name="T121" fmla="*/ 560 h 1300"/>
                <a:gd name="T122" fmla="*/ 191 w 1597"/>
                <a:gd name="T123" fmla="*/ 57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7" h="1300">
                  <a:moveTo>
                    <a:pt x="175" y="566"/>
                  </a:moveTo>
                  <a:lnTo>
                    <a:pt x="175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9" y="568"/>
                  </a:lnTo>
                  <a:lnTo>
                    <a:pt x="179" y="570"/>
                  </a:lnTo>
                  <a:lnTo>
                    <a:pt x="179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2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79" y="568"/>
                  </a:lnTo>
                  <a:lnTo>
                    <a:pt x="177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4"/>
                  </a:lnTo>
                  <a:lnTo>
                    <a:pt x="175" y="564"/>
                  </a:lnTo>
                  <a:lnTo>
                    <a:pt x="170" y="562"/>
                  </a:lnTo>
                  <a:lnTo>
                    <a:pt x="168" y="560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4"/>
                  </a:lnTo>
                  <a:lnTo>
                    <a:pt x="166" y="562"/>
                  </a:lnTo>
                  <a:lnTo>
                    <a:pt x="168" y="562"/>
                  </a:lnTo>
                  <a:lnTo>
                    <a:pt x="168" y="562"/>
                  </a:lnTo>
                  <a:lnTo>
                    <a:pt x="170" y="562"/>
                  </a:lnTo>
                  <a:lnTo>
                    <a:pt x="170" y="562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3" y="564"/>
                  </a:lnTo>
                  <a:lnTo>
                    <a:pt x="173" y="564"/>
                  </a:lnTo>
                  <a:lnTo>
                    <a:pt x="173" y="566"/>
                  </a:lnTo>
                  <a:lnTo>
                    <a:pt x="173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6"/>
                  </a:lnTo>
                  <a:close/>
                  <a:moveTo>
                    <a:pt x="166" y="560"/>
                  </a:moveTo>
                  <a:lnTo>
                    <a:pt x="166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0" y="558"/>
                  </a:lnTo>
                  <a:lnTo>
                    <a:pt x="158" y="556"/>
                  </a:lnTo>
                  <a:lnTo>
                    <a:pt x="158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4" y="554"/>
                  </a:lnTo>
                  <a:lnTo>
                    <a:pt x="154" y="554"/>
                  </a:lnTo>
                  <a:lnTo>
                    <a:pt x="156" y="551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4" y="551"/>
                  </a:lnTo>
                  <a:lnTo>
                    <a:pt x="154" y="554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4" y="558"/>
                  </a:lnTo>
                  <a:lnTo>
                    <a:pt x="156" y="560"/>
                  </a:lnTo>
                  <a:lnTo>
                    <a:pt x="156" y="560"/>
                  </a:lnTo>
                  <a:lnTo>
                    <a:pt x="156" y="558"/>
                  </a:lnTo>
                  <a:lnTo>
                    <a:pt x="158" y="558"/>
                  </a:lnTo>
                  <a:lnTo>
                    <a:pt x="164" y="562"/>
                  </a:lnTo>
                  <a:lnTo>
                    <a:pt x="164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0"/>
                  </a:lnTo>
                  <a:close/>
                  <a:moveTo>
                    <a:pt x="158" y="539"/>
                  </a:moveTo>
                  <a:lnTo>
                    <a:pt x="158" y="537"/>
                  </a:lnTo>
                  <a:lnTo>
                    <a:pt x="160" y="537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6" y="541"/>
                  </a:lnTo>
                  <a:lnTo>
                    <a:pt x="156" y="545"/>
                  </a:lnTo>
                  <a:lnTo>
                    <a:pt x="156" y="547"/>
                  </a:lnTo>
                  <a:lnTo>
                    <a:pt x="156" y="547"/>
                  </a:lnTo>
                  <a:lnTo>
                    <a:pt x="156" y="549"/>
                  </a:lnTo>
                  <a:lnTo>
                    <a:pt x="158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2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41"/>
                  </a:lnTo>
                  <a:lnTo>
                    <a:pt x="158" y="539"/>
                  </a:lnTo>
                  <a:close/>
                  <a:moveTo>
                    <a:pt x="179" y="564"/>
                  </a:moveTo>
                  <a:lnTo>
                    <a:pt x="179" y="564"/>
                  </a:lnTo>
                  <a:lnTo>
                    <a:pt x="181" y="562"/>
                  </a:lnTo>
                  <a:lnTo>
                    <a:pt x="181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9" y="564"/>
                  </a:lnTo>
                  <a:lnTo>
                    <a:pt x="179" y="564"/>
                  </a:lnTo>
                  <a:close/>
                  <a:moveTo>
                    <a:pt x="1131" y="415"/>
                  </a:moveTo>
                  <a:lnTo>
                    <a:pt x="1133" y="415"/>
                  </a:lnTo>
                  <a:lnTo>
                    <a:pt x="1133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9" y="415"/>
                  </a:lnTo>
                  <a:lnTo>
                    <a:pt x="1139" y="415"/>
                  </a:lnTo>
                  <a:lnTo>
                    <a:pt x="1139" y="417"/>
                  </a:lnTo>
                  <a:lnTo>
                    <a:pt x="1139" y="415"/>
                  </a:lnTo>
                  <a:lnTo>
                    <a:pt x="1141" y="415"/>
                  </a:lnTo>
                  <a:lnTo>
                    <a:pt x="1141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5" y="415"/>
                  </a:lnTo>
                  <a:lnTo>
                    <a:pt x="1147" y="415"/>
                  </a:lnTo>
                  <a:lnTo>
                    <a:pt x="1147" y="415"/>
                  </a:lnTo>
                  <a:lnTo>
                    <a:pt x="1141" y="413"/>
                  </a:lnTo>
                  <a:lnTo>
                    <a:pt x="1139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5" y="410"/>
                  </a:lnTo>
                  <a:lnTo>
                    <a:pt x="1131" y="413"/>
                  </a:lnTo>
                  <a:lnTo>
                    <a:pt x="1131" y="415"/>
                  </a:lnTo>
                  <a:lnTo>
                    <a:pt x="1131" y="417"/>
                  </a:lnTo>
                  <a:lnTo>
                    <a:pt x="1131" y="415"/>
                  </a:lnTo>
                  <a:close/>
                  <a:moveTo>
                    <a:pt x="98" y="433"/>
                  </a:moveTo>
                  <a:lnTo>
                    <a:pt x="98" y="433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6" y="429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8" y="433"/>
                  </a:lnTo>
                  <a:lnTo>
                    <a:pt x="100" y="435"/>
                  </a:lnTo>
                  <a:lnTo>
                    <a:pt x="98" y="433"/>
                  </a:lnTo>
                  <a:lnTo>
                    <a:pt x="98" y="433"/>
                  </a:lnTo>
                  <a:close/>
                  <a:moveTo>
                    <a:pt x="9" y="361"/>
                  </a:moveTo>
                  <a:lnTo>
                    <a:pt x="9" y="359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5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9"/>
                  </a:lnTo>
                  <a:lnTo>
                    <a:pt x="2" y="361"/>
                  </a:lnTo>
                  <a:lnTo>
                    <a:pt x="2" y="363"/>
                  </a:lnTo>
                  <a:lnTo>
                    <a:pt x="7" y="363"/>
                  </a:lnTo>
                  <a:lnTo>
                    <a:pt x="9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9" y="361"/>
                  </a:lnTo>
                  <a:lnTo>
                    <a:pt x="9" y="361"/>
                  </a:lnTo>
                  <a:close/>
                  <a:moveTo>
                    <a:pt x="546" y="1255"/>
                  </a:moveTo>
                  <a:lnTo>
                    <a:pt x="544" y="1255"/>
                  </a:lnTo>
                  <a:lnTo>
                    <a:pt x="544" y="1255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9"/>
                  </a:lnTo>
                  <a:lnTo>
                    <a:pt x="542" y="1259"/>
                  </a:lnTo>
                  <a:lnTo>
                    <a:pt x="544" y="1259"/>
                  </a:lnTo>
                  <a:lnTo>
                    <a:pt x="544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7"/>
                  </a:lnTo>
                  <a:lnTo>
                    <a:pt x="546" y="1257"/>
                  </a:lnTo>
                  <a:lnTo>
                    <a:pt x="546" y="1255"/>
                  </a:lnTo>
                  <a:lnTo>
                    <a:pt x="546" y="1255"/>
                  </a:lnTo>
                  <a:close/>
                  <a:moveTo>
                    <a:pt x="581" y="1282"/>
                  </a:moveTo>
                  <a:lnTo>
                    <a:pt x="579" y="1280"/>
                  </a:lnTo>
                  <a:lnTo>
                    <a:pt x="581" y="1277"/>
                  </a:lnTo>
                  <a:lnTo>
                    <a:pt x="581" y="1277"/>
                  </a:lnTo>
                  <a:lnTo>
                    <a:pt x="581" y="1275"/>
                  </a:lnTo>
                  <a:lnTo>
                    <a:pt x="579" y="1275"/>
                  </a:lnTo>
                  <a:lnTo>
                    <a:pt x="581" y="1275"/>
                  </a:lnTo>
                  <a:lnTo>
                    <a:pt x="579" y="1273"/>
                  </a:lnTo>
                  <a:lnTo>
                    <a:pt x="577" y="1273"/>
                  </a:lnTo>
                  <a:lnTo>
                    <a:pt x="577" y="1271"/>
                  </a:lnTo>
                  <a:lnTo>
                    <a:pt x="577" y="1273"/>
                  </a:lnTo>
                  <a:lnTo>
                    <a:pt x="575" y="1269"/>
                  </a:lnTo>
                  <a:lnTo>
                    <a:pt x="575" y="1267"/>
                  </a:lnTo>
                  <a:lnTo>
                    <a:pt x="573" y="1267"/>
                  </a:lnTo>
                  <a:lnTo>
                    <a:pt x="573" y="1267"/>
                  </a:lnTo>
                  <a:lnTo>
                    <a:pt x="571" y="1267"/>
                  </a:lnTo>
                  <a:lnTo>
                    <a:pt x="571" y="1267"/>
                  </a:lnTo>
                  <a:lnTo>
                    <a:pt x="571" y="1269"/>
                  </a:lnTo>
                  <a:lnTo>
                    <a:pt x="569" y="1271"/>
                  </a:lnTo>
                  <a:lnTo>
                    <a:pt x="569" y="1271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1" y="1273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5"/>
                  </a:lnTo>
                  <a:lnTo>
                    <a:pt x="571" y="1275"/>
                  </a:lnTo>
                  <a:lnTo>
                    <a:pt x="569" y="1275"/>
                  </a:lnTo>
                  <a:lnTo>
                    <a:pt x="569" y="1273"/>
                  </a:lnTo>
                  <a:lnTo>
                    <a:pt x="569" y="1273"/>
                  </a:lnTo>
                  <a:lnTo>
                    <a:pt x="567" y="1273"/>
                  </a:lnTo>
                  <a:lnTo>
                    <a:pt x="567" y="1273"/>
                  </a:lnTo>
                  <a:lnTo>
                    <a:pt x="565" y="1273"/>
                  </a:lnTo>
                  <a:lnTo>
                    <a:pt x="562" y="1273"/>
                  </a:lnTo>
                  <a:lnTo>
                    <a:pt x="560" y="1273"/>
                  </a:lnTo>
                  <a:lnTo>
                    <a:pt x="560" y="1271"/>
                  </a:lnTo>
                  <a:lnTo>
                    <a:pt x="558" y="1271"/>
                  </a:lnTo>
                  <a:lnTo>
                    <a:pt x="558" y="1271"/>
                  </a:lnTo>
                  <a:lnTo>
                    <a:pt x="558" y="1269"/>
                  </a:lnTo>
                  <a:lnTo>
                    <a:pt x="556" y="1267"/>
                  </a:lnTo>
                  <a:lnTo>
                    <a:pt x="556" y="1267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2" y="1261"/>
                  </a:lnTo>
                  <a:lnTo>
                    <a:pt x="550" y="1261"/>
                  </a:lnTo>
                  <a:lnTo>
                    <a:pt x="550" y="1263"/>
                  </a:lnTo>
                  <a:lnTo>
                    <a:pt x="550" y="1263"/>
                  </a:lnTo>
                  <a:lnTo>
                    <a:pt x="550" y="1265"/>
                  </a:lnTo>
                  <a:lnTo>
                    <a:pt x="552" y="1265"/>
                  </a:lnTo>
                  <a:lnTo>
                    <a:pt x="552" y="1267"/>
                  </a:lnTo>
                  <a:lnTo>
                    <a:pt x="550" y="1267"/>
                  </a:lnTo>
                  <a:lnTo>
                    <a:pt x="550" y="1267"/>
                  </a:lnTo>
                  <a:lnTo>
                    <a:pt x="550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4" y="1271"/>
                  </a:lnTo>
                  <a:lnTo>
                    <a:pt x="556" y="1273"/>
                  </a:lnTo>
                  <a:lnTo>
                    <a:pt x="558" y="1275"/>
                  </a:lnTo>
                  <a:lnTo>
                    <a:pt x="562" y="1277"/>
                  </a:lnTo>
                  <a:lnTo>
                    <a:pt x="565" y="1280"/>
                  </a:lnTo>
                  <a:lnTo>
                    <a:pt x="567" y="1280"/>
                  </a:lnTo>
                  <a:lnTo>
                    <a:pt x="567" y="1280"/>
                  </a:lnTo>
                  <a:lnTo>
                    <a:pt x="569" y="1277"/>
                  </a:lnTo>
                  <a:lnTo>
                    <a:pt x="571" y="1277"/>
                  </a:lnTo>
                  <a:lnTo>
                    <a:pt x="573" y="1277"/>
                  </a:lnTo>
                  <a:lnTo>
                    <a:pt x="575" y="1277"/>
                  </a:lnTo>
                  <a:lnTo>
                    <a:pt x="575" y="1277"/>
                  </a:lnTo>
                  <a:lnTo>
                    <a:pt x="577" y="1280"/>
                  </a:lnTo>
                  <a:lnTo>
                    <a:pt x="575" y="1282"/>
                  </a:lnTo>
                  <a:lnTo>
                    <a:pt x="575" y="1282"/>
                  </a:lnTo>
                  <a:lnTo>
                    <a:pt x="575" y="1284"/>
                  </a:lnTo>
                  <a:lnTo>
                    <a:pt x="579" y="1286"/>
                  </a:lnTo>
                  <a:lnTo>
                    <a:pt x="581" y="1286"/>
                  </a:lnTo>
                  <a:lnTo>
                    <a:pt x="581" y="1284"/>
                  </a:lnTo>
                  <a:lnTo>
                    <a:pt x="581" y="1284"/>
                  </a:lnTo>
                  <a:lnTo>
                    <a:pt x="581" y="1282"/>
                  </a:lnTo>
                  <a:close/>
                  <a:moveTo>
                    <a:pt x="560" y="1257"/>
                  </a:moveTo>
                  <a:lnTo>
                    <a:pt x="560" y="1259"/>
                  </a:lnTo>
                  <a:lnTo>
                    <a:pt x="560" y="1259"/>
                  </a:lnTo>
                  <a:lnTo>
                    <a:pt x="558" y="1259"/>
                  </a:lnTo>
                  <a:lnTo>
                    <a:pt x="556" y="1259"/>
                  </a:lnTo>
                  <a:lnTo>
                    <a:pt x="556" y="1261"/>
                  </a:lnTo>
                  <a:lnTo>
                    <a:pt x="556" y="1263"/>
                  </a:lnTo>
                  <a:lnTo>
                    <a:pt x="558" y="1265"/>
                  </a:lnTo>
                  <a:lnTo>
                    <a:pt x="560" y="1267"/>
                  </a:lnTo>
                  <a:lnTo>
                    <a:pt x="560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71"/>
                  </a:lnTo>
                  <a:lnTo>
                    <a:pt x="562" y="1269"/>
                  </a:lnTo>
                  <a:lnTo>
                    <a:pt x="565" y="1269"/>
                  </a:lnTo>
                  <a:lnTo>
                    <a:pt x="565" y="1269"/>
                  </a:lnTo>
                  <a:lnTo>
                    <a:pt x="567" y="1271"/>
                  </a:lnTo>
                  <a:lnTo>
                    <a:pt x="567" y="1271"/>
                  </a:lnTo>
                  <a:lnTo>
                    <a:pt x="567" y="1269"/>
                  </a:lnTo>
                  <a:lnTo>
                    <a:pt x="567" y="1269"/>
                  </a:lnTo>
                  <a:lnTo>
                    <a:pt x="567" y="1267"/>
                  </a:lnTo>
                  <a:lnTo>
                    <a:pt x="565" y="1267"/>
                  </a:lnTo>
                  <a:lnTo>
                    <a:pt x="562" y="1265"/>
                  </a:lnTo>
                  <a:lnTo>
                    <a:pt x="562" y="1265"/>
                  </a:lnTo>
                  <a:lnTo>
                    <a:pt x="565" y="1263"/>
                  </a:lnTo>
                  <a:lnTo>
                    <a:pt x="567" y="1263"/>
                  </a:lnTo>
                  <a:lnTo>
                    <a:pt x="565" y="1261"/>
                  </a:lnTo>
                  <a:lnTo>
                    <a:pt x="565" y="1261"/>
                  </a:lnTo>
                  <a:lnTo>
                    <a:pt x="565" y="1259"/>
                  </a:lnTo>
                  <a:lnTo>
                    <a:pt x="565" y="1257"/>
                  </a:lnTo>
                  <a:lnTo>
                    <a:pt x="562" y="1255"/>
                  </a:lnTo>
                  <a:lnTo>
                    <a:pt x="562" y="1253"/>
                  </a:lnTo>
                  <a:lnTo>
                    <a:pt x="560" y="1253"/>
                  </a:lnTo>
                  <a:lnTo>
                    <a:pt x="558" y="1250"/>
                  </a:lnTo>
                  <a:lnTo>
                    <a:pt x="558" y="1250"/>
                  </a:lnTo>
                  <a:lnTo>
                    <a:pt x="556" y="1250"/>
                  </a:lnTo>
                  <a:lnTo>
                    <a:pt x="556" y="1253"/>
                  </a:lnTo>
                  <a:lnTo>
                    <a:pt x="556" y="1253"/>
                  </a:lnTo>
                  <a:lnTo>
                    <a:pt x="558" y="1253"/>
                  </a:lnTo>
                  <a:lnTo>
                    <a:pt x="558" y="1253"/>
                  </a:lnTo>
                  <a:lnTo>
                    <a:pt x="560" y="1253"/>
                  </a:lnTo>
                  <a:lnTo>
                    <a:pt x="562" y="1253"/>
                  </a:lnTo>
                  <a:lnTo>
                    <a:pt x="562" y="1255"/>
                  </a:lnTo>
                  <a:lnTo>
                    <a:pt x="562" y="1257"/>
                  </a:lnTo>
                  <a:lnTo>
                    <a:pt x="560" y="1257"/>
                  </a:lnTo>
                  <a:close/>
                  <a:moveTo>
                    <a:pt x="1597" y="854"/>
                  </a:moveTo>
                  <a:lnTo>
                    <a:pt x="1595" y="852"/>
                  </a:lnTo>
                  <a:lnTo>
                    <a:pt x="1591" y="846"/>
                  </a:lnTo>
                  <a:lnTo>
                    <a:pt x="1587" y="836"/>
                  </a:lnTo>
                  <a:lnTo>
                    <a:pt x="1581" y="825"/>
                  </a:lnTo>
                  <a:lnTo>
                    <a:pt x="1575" y="815"/>
                  </a:lnTo>
                  <a:lnTo>
                    <a:pt x="1568" y="805"/>
                  </a:lnTo>
                  <a:lnTo>
                    <a:pt x="1562" y="796"/>
                  </a:lnTo>
                  <a:lnTo>
                    <a:pt x="1558" y="802"/>
                  </a:lnTo>
                  <a:lnTo>
                    <a:pt x="1556" y="802"/>
                  </a:lnTo>
                  <a:lnTo>
                    <a:pt x="1545" y="802"/>
                  </a:lnTo>
                  <a:lnTo>
                    <a:pt x="1535" y="800"/>
                  </a:lnTo>
                  <a:lnTo>
                    <a:pt x="1525" y="798"/>
                  </a:lnTo>
                  <a:lnTo>
                    <a:pt x="1514" y="798"/>
                  </a:lnTo>
                  <a:lnTo>
                    <a:pt x="1504" y="796"/>
                  </a:lnTo>
                  <a:lnTo>
                    <a:pt x="1494" y="794"/>
                  </a:lnTo>
                  <a:lnTo>
                    <a:pt x="1483" y="794"/>
                  </a:lnTo>
                  <a:lnTo>
                    <a:pt x="1473" y="792"/>
                  </a:lnTo>
                  <a:lnTo>
                    <a:pt x="1463" y="790"/>
                  </a:lnTo>
                  <a:lnTo>
                    <a:pt x="1452" y="790"/>
                  </a:lnTo>
                  <a:lnTo>
                    <a:pt x="1442" y="788"/>
                  </a:lnTo>
                  <a:lnTo>
                    <a:pt x="1431" y="786"/>
                  </a:lnTo>
                  <a:lnTo>
                    <a:pt x="1421" y="786"/>
                  </a:lnTo>
                  <a:lnTo>
                    <a:pt x="1411" y="784"/>
                  </a:lnTo>
                  <a:lnTo>
                    <a:pt x="1400" y="782"/>
                  </a:lnTo>
                  <a:lnTo>
                    <a:pt x="1390" y="782"/>
                  </a:lnTo>
                  <a:lnTo>
                    <a:pt x="1377" y="780"/>
                  </a:lnTo>
                  <a:lnTo>
                    <a:pt x="1367" y="778"/>
                  </a:lnTo>
                  <a:lnTo>
                    <a:pt x="1365" y="778"/>
                  </a:lnTo>
                  <a:lnTo>
                    <a:pt x="1363" y="776"/>
                  </a:lnTo>
                  <a:lnTo>
                    <a:pt x="1359" y="771"/>
                  </a:lnTo>
                  <a:lnTo>
                    <a:pt x="1355" y="765"/>
                  </a:lnTo>
                  <a:lnTo>
                    <a:pt x="1351" y="761"/>
                  </a:lnTo>
                  <a:lnTo>
                    <a:pt x="1346" y="755"/>
                  </a:lnTo>
                  <a:lnTo>
                    <a:pt x="1342" y="751"/>
                  </a:lnTo>
                  <a:lnTo>
                    <a:pt x="1340" y="746"/>
                  </a:lnTo>
                  <a:lnTo>
                    <a:pt x="1336" y="740"/>
                  </a:lnTo>
                  <a:lnTo>
                    <a:pt x="1332" y="736"/>
                  </a:lnTo>
                  <a:lnTo>
                    <a:pt x="1328" y="730"/>
                  </a:lnTo>
                  <a:lnTo>
                    <a:pt x="1324" y="726"/>
                  </a:lnTo>
                  <a:lnTo>
                    <a:pt x="1319" y="720"/>
                  </a:lnTo>
                  <a:lnTo>
                    <a:pt x="1315" y="715"/>
                  </a:lnTo>
                  <a:lnTo>
                    <a:pt x="1311" y="709"/>
                  </a:lnTo>
                  <a:lnTo>
                    <a:pt x="1307" y="705"/>
                  </a:lnTo>
                  <a:lnTo>
                    <a:pt x="1305" y="701"/>
                  </a:lnTo>
                  <a:lnTo>
                    <a:pt x="1301" y="695"/>
                  </a:lnTo>
                  <a:lnTo>
                    <a:pt x="1297" y="690"/>
                  </a:lnTo>
                  <a:lnTo>
                    <a:pt x="1292" y="684"/>
                  </a:lnTo>
                  <a:lnTo>
                    <a:pt x="1290" y="682"/>
                  </a:lnTo>
                  <a:lnTo>
                    <a:pt x="1290" y="680"/>
                  </a:lnTo>
                  <a:lnTo>
                    <a:pt x="1290" y="674"/>
                  </a:lnTo>
                  <a:lnTo>
                    <a:pt x="1290" y="672"/>
                  </a:lnTo>
                  <a:lnTo>
                    <a:pt x="1290" y="670"/>
                  </a:lnTo>
                  <a:lnTo>
                    <a:pt x="1286" y="668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78" y="663"/>
                  </a:lnTo>
                  <a:lnTo>
                    <a:pt x="1278" y="663"/>
                  </a:lnTo>
                  <a:lnTo>
                    <a:pt x="1276" y="666"/>
                  </a:lnTo>
                  <a:lnTo>
                    <a:pt x="1276" y="666"/>
                  </a:lnTo>
                  <a:lnTo>
                    <a:pt x="1274" y="666"/>
                  </a:lnTo>
                  <a:lnTo>
                    <a:pt x="1274" y="666"/>
                  </a:lnTo>
                  <a:lnTo>
                    <a:pt x="1268" y="666"/>
                  </a:lnTo>
                  <a:lnTo>
                    <a:pt x="1268" y="666"/>
                  </a:lnTo>
                  <a:lnTo>
                    <a:pt x="1268" y="663"/>
                  </a:lnTo>
                  <a:lnTo>
                    <a:pt x="1268" y="663"/>
                  </a:lnTo>
                  <a:lnTo>
                    <a:pt x="1268" y="661"/>
                  </a:lnTo>
                  <a:lnTo>
                    <a:pt x="1268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59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2" y="655"/>
                  </a:lnTo>
                  <a:lnTo>
                    <a:pt x="1272" y="655"/>
                  </a:lnTo>
                  <a:lnTo>
                    <a:pt x="1272" y="653"/>
                  </a:lnTo>
                  <a:lnTo>
                    <a:pt x="1276" y="651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80" y="647"/>
                  </a:lnTo>
                  <a:lnTo>
                    <a:pt x="1280" y="647"/>
                  </a:lnTo>
                  <a:lnTo>
                    <a:pt x="1280" y="645"/>
                  </a:lnTo>
                  <a:lnTo>
                    <a:pt x="1282" y="645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2" y="643"/>
                  </a:lnTo>
                  <a:lnTo>
                    <a:pt x="1282" y="643"/>
                  </a:lnTo>
                  <a:lnTo>
                    <a:pt x="1280" y="641"/>
                  </a:lnTo>
                  <a:lnTo>
                    <a:pt x="1280" y="639"/>
                  </a:lnTo>
                  <a:lnTo>
                    <a:pt x="1280" y="639"/>
                  </a:lnTo>
                  <a:lnTo>
                    <a:pt x="1278" y="639"/>
                  </a:lnTo>
                  <a:lnTo>
                    <a:pt x="1278" y="639"/>
                  </a:lnTo>
                  <a:lnTo>
                    <a:pt x="1276" y="641"/>
                  </a:lnTo>
                  <a:lnTo>
                    <a:pt x="1276" y="641"/>
                  </a:lnTo>
                  <a:lnTo>
                    <a:pt x="1276" y="643"/>
                  </a:lnTo>
                  <a:lnTo>
                    <a:pt x="1274" y="643"/>
                  </a:lnTo>
                  <a:lnTo>
                    <a:pt x="1272" y="647"/>
                  </a:lnTo>
                  <a:lnTo>
                    <a:pt x="1272" y="647"/>
                  </a:lnTo>
                  <a:lnTo>
                    <a:pt x="1270" y="649"/>
                  </a:lnTo>
                  <a:lnTo>
                    <a:pt x="1270" y="647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68" y="641"/>
                  </a:lnTo>
                  <a:lnTo>
                    <a:pt x="1268" y="641"/>
                  </a:lnTo>
                  <a:lnTo>
                    <a:pt x="1268" y="639"/>
                  </a:lnTo>
                  <a:lnTo>
                    <a:pt x="1263" y="641"/>
                  </a:lnTo>
                  <a:lnTo>
                    <a:pt x="1263" y="639"/>
                  </a:lnTo>
                  <a:lnTo>
                    <a:pt x="1257" y="643"/>
                  </a:lnTo>
                  <a:lnTo>
                    <a:pt x="1255" y="645"/>
                  </a:lnTo>
                  <a:lnTo>
                    <a:pt x="1249" y="645"/>
                  </a:lnTo>
                  <a:lnTo>
                    <a:pt x="1245" y="645"/>
                  </a:lnTo>
                  <a:lnTo>
                    <a:pt x="1241" y="643"/>
                  </a:lnTo>
                  <a:lnTo>
                    <a:pt x="1239" y="639"/>
                  </a:lnTo>
                  <a:lnTo>
                    <a:pt x="1232" y="628"/>
                  </a:lnTo>
                  <a:lnTo>
                    <a:pt x="1230" y="630"/>
                  </a:lnTo>
                  <a:lnTo>
                    <a:pt x="1230" y="630"/>
                  </a:lnTo>
                  <a:lnTo>
                    <a:pt x="1228" y="630"/>
                  </a:lnTo>
                  <a:lnTo>
                    <a:pt x="1228" y="628"/>
                  </a:lnTo>
                  <a:lnTo>
                    <a:pt x="1228" y="626"/>
                  </a:lnTo>
                  <a:lnTo>
                    <a:pt x="1228" y="626"/>
                  </a:lnTo>
                  <a:lnTo>
                    <a:pt x="1226" y="622"/>
                  </a:lnTo>
                  <a:lnTo>
                    <a:pt x="1226" y="618"/>
                  </a:lnTo>
                  <a:lnTo>
                    <a:pt x="1224" y="616"/>
                  </a:lnTo>
                  <a:lnTo>
                    <a:pt x="1222" y="616"/>
                  </a:lnTo>
                  <a:lnTo>
                    <a:pt x="1222" y="610"/>
                  </a:lnTo>
                  <a:lnTo>
                    <a:pt x="1220" y="610"/>
                  </a:lnTo>
                  <a:lnTo>
                    <a:pt x="1220" y="607"/>
                  </a:lnTo>
                  <a:lnTo>
                    <a:pt x="1218" y="605"/>
                  </a:lnTo>
                  <a:lnTo>
                    <a:pt x="1216" y="603"/>
                  </a:lnTo>
                  <a:lnTo>
                    <a:pt x="1216" y="605"/>
                  </a:lnTo>
                  <a:lnTo>
                    <a:pt x="1214" y="603"/>
                  </a:lnTo>
                  <a:lnTo>
                    <a:pt x="1214" y="601"/>
                  </a:lnTo>
                  <a:lnTo>
                    <a:pt x="1214" y="599"/>
                  </a:lnTo>
                  <a:lnTo>
                    <a:pt x="1214" y="595"/>
                  </a:lnTo>
                  <a:lnTo>
                    <a:pt x="1214" y="593"/>
                  </a:lnTo>
                  <a:lnTo>
                    <a:pt x="1212" y="591"/>
                  </a:lnTo>
                  <a:lnTo>
                    <a:pt x="1212" y="591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7"/>
                  </a:lnTo>
                  <a:lnTo>
                    <a:pt x="1212" y="585"/>
                  </a:lnTo>
                  <a:lnTo>
                    <a:pt x="1212" y="585"/>
                  </a:lnTo>
                  <a:lnTo>
                    <a:pt x="1212" y="583"/>
                  </a:lnTo>
                  <a:lnTo>
                    <a:pt x="1210" y="581"/>
                  </a:lnTo>
                  <a:lnTo>
                    <a:pt x="1210" y="578"/>
                  </a:lnTo>
                  <a:lnTo>
                    <a:pt x="1207" y="576"/>
                  </a:lnTo>
                  <a:lnTo>
                    <a:pt x="1210" y="576"/>
                  </a:lnTo>
                  <a:lnTo>
                    <a:pt x="1207" y="572"/>
                  </a:lnTo>
                  <a:lnTo>
                    <a:pt x="1207" y="570"/>
                  </a:lnTo>
                  <a:lnTo>
                    <a:pt x="1203" y="570"/>
                  </a:lnTo>
                  <a:lnTo>
                    <a:pt x="1203" y="570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6"/>
                  </a:lnTo>
                  <a:lnTo>
                    <a:pt x="1201" y="566"/>
                  </a:lnTo>
                  <a:lnTo>
                    <a:pt x="1199" y="566"/>
                  </a:lnTo>
                  <a:lnTo>
                    <a:pt x="1199" y="566"/>
                  </a:lnTo>
                  <a:lnTo>
                    <a:pt x="1199" y="568"/>
                  </a:lnTo>
                  <a:lnTo>
                    <a:pt x="1199" y="568"/>
                  </a:lnTo>
                  <a:lnTo>
                    <a:pt x="1199" y="570"/>
                  </a:lnTo>
                  <a:lnTo>
                    <a:pt x="1197" y="568"/>
                  </a:lnTo>
                  <a:lnTo>
                    <a:pt x="1189" y="558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5" y="551"/>
                  </a:lnTo>
                  <a:lnTo>
                    <a:pt x="1185" y="551"/>
                  </a:lnTo>
                  <a:lnTo>
                    <a:pt x="1183" y="549"/>
                  </a:lnTo>
                  <a:lnTo>
                    <a:pt x="1183" y="549"/>
                  </a:lnTo>
                  <a:lnTo>
                    <a:pt x="1183" y="547"/>
                  </a:lnTo>
                  <a:lnTo>
                    <a:pt x="1183" y="547"/>
                  </a:lnTo>
                  <a:lnTo>
                    <a:pt x="1185" y="547"/>
                  </a:lnTo>
                  <a:lnTo>
                    <a:pt x="1187" y="549"/>
                  </a:lnTo>
                  <a:lnTo>
                    <a:pt x="1187" y="549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1"/>
                  </a:lnTo>
                  <a:lnTo>
                    <a:pt x="1189" y="549"/>
                  </a:lnTo>
                  <a:lnTo>
                    <a:pt x="1185" y="543"/>
                  </a:lnTo>
                  <a:lnTo>
                    <a:pt x="1183" y="541"/>
                  </a:lnTo>
                  <a:lnTo>
                    <a:pt x="1180" y="537"/>
                  </a:lnTo>
                  <a:lnTo>
                    <a:pt x="1180" y="533"/>
                  </a:lnTo>
                  <a:lnTo>
                    <a:pt x="1180" y="531"/>
                  </a:lnTo>
                  <a:lnTo>
                    <a:pt x="1180" y="531"/>
                  </a:lnTo>
                  <a:lnTo>
                    <a:pt x="1180" y="529"/>
                  </a:lnTo>
                  <a:lnTo>
                    <a:pt x="1180" y="527"/>
                  </a:lnTo>
                  <a:lnTo>
                    <a:pt x="1178" y="527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2" y="525"/>
                  </a:lnTo>
                  <a:lnTo>
                    <a:pt x="1172" y="525"/>
                  </a:lnTo>
                  <a:lnTo>
                    <a:pt x="1170" y="525"/>
                  </a:lnTo>
                  <a:lnTo>
                    <a:pt x="1172" y="525"/>
                  </a:lnTo>
                  <a:lnTo>
                    <a:pt x="1172" y="522"/>
                  </a:lnTo>
                  <a:lnTo>
                    <a:pt x="1170" y="520"/>
                  </a:lnTo>
                  <a:lnTo>
                    <a:pt x="1170" y="520"/>
                  </a:lnTo>
                  <a:lnTo>
                    <a:pt x="1170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6"/>
                  </a:lnTo>
                  <a:lnTo>
                    <a:pt x="1172" y="516"/>
                  </a:lnTo>
                  <a:lnTo>
                    <a:pt x="1170" y="516"/>
                  </a:lnTo>
                  <a:lnTo>
                    <a:pt x="1170" y="514"/>
                  </a:lnTo>
                  <a:lnTo>
                    <a:pt x="1170" y="514"/>
                  </a:lnTo>
                  <a:lnTo>
                    <a:pt x="1170" y="512"/>
                  </a:lnTo>
                  <a:lnTo>
                    <a:pt x="1172" y="512"/>
                  </a:lnTo>
                  <a:lnTo>
                    <a:pt x="1172" y="508"/>
                  </a:lnTo>
                  <a:lnTo>
                    <a:pt x="1174" y="508"/>
                  </a:lnTo>
                  <a:lnTo>
                    <a:pt x="1174" y="508"/>
                  </a:lnTo>
                  <a:lnTo>
                    <a:pt x="1176" y="510"/>
                  </a:lnTo>
                  <a:lnTo>
                    <a:pt x="1176" y="510"/>
                  </a:lnTo>
                  <a:lnTo>
                    <a:pt x="1176" y="512"/>
                  </a:lnTo>
                  <a:lnTo>
                    <a:pt x="1176" y="512"/>
                  </a:lnTo>
                  <a:lnTo>
                    <a:pt x="1176" y="514"/>
                  </a:lnTo>
                  <a:lnTo>
                    <a:pt x="1176" y="514"/>
                  </a:lnTo>
                  <a:lnTo>
                    <a:pt x="1178" y="514"/>
                  </a:lnTo>
                  <a:lnTo>
                    <a:pt x="1178" y="514"/>
                  </a:lnTo>
                  <a:lnTo>
                    <a:pt x="1178" y="516"/>
                  </a:lnTo>
                  <a:lnTo>
                    <a:pt x="1178" y="516"/>
                  </a:lnTo>
                  <a:lnTo>
                    <a:pt x="1180" y="516"/>
                  </a:lnTo>
                  <a:lnTo>
                    <a:pt x="1180" y="518"/>
                  </a:lnTo>
                  <a:lnTo>
                    <a:pt x="1180" y="518"/>
                  </a:lnTo>
                  <a:lnTo>
                    <a:pt x="1180" y="520"/>
                  </a:lnTo>
                  <a:lnTo>
                    <a:pt x="1180" y="520"/>
                  </a:lnTo>
                  <a:lnTo>
                    <a:pt x="1183" y="522"/>
                  </a:lnTo>
                  <a:lnTo>
                    <a:pt x="1183" y="520"/>
                  </a:lnTo>
                  <a:lnTo>
                    <a:pt x="1183" y="516"/>
                  </a:lnTo>
                  <a:lnTo>
                    <a:pt x="1185" y="514"/>
                  </a:lnTo>
                  <a:lnTo>
                    <a:pt x="1183" y="512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2"/>
                  </a:lnTo>
                  <a:lnTo>
                    <a:pt x="1187" y="510"/>
                  </a:lnTo>
                  <a:lnTo>
                    <a:pt x="1187" y="510"/>
                  </a:lnTo>
                  <a:lnTo>
                    <a:pt x="1189" y="508"/>
                  </a:lnTo>
                  <a:lnTo>
                    <a:pt x="1189" y="498"/>
                  </a:lnTo>
                  <a:lnTo>
                    <a:pt x="1187" y="493"/>
                  </a:lnTo>
                  <a:lnTo>
                    <a:pt x="1187" y="491"/>
                  </a:lnTo>
                  <a:lnTo>
                    <a:pt x="1185" y="489"/>
                  </a:lnTo>
                  <a:lnTo>
                    <a:pt x="1176" y="487"/>
                  </a:lnTo>
                  <a:lnTo>
                    <a:pt x="1176" y="487"/>
                  </a:lnTo>
                  <a:lnTo>
                    <a:pt x="1174" y="485"/>
                  </a:lnTo>
                  <a:lnTo>
                    <a:pt x="1174" y="483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2" y="471"/>
                  </a:lnTo>
                  <a:lnTo>
                    <a:pt x="1172" y="471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6"/>
                  </a:lnTo>
                  <a:lnTo>
                    <a:pt x="1170" y="466"/>
                  </a:lnTo>
                  <a:lnTo>
                    <a:pt x="1170" y="464"/>
                  </a:lnTo>
                  <a:lnTo>
                    <a:pt x="1172" y="462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4" y="466"/>
                  </a:lnTo>
                  <a:lnTo>
                    <a:pt x="1174" y="466"/>
                  </a:lnTo>
                  <a:lnTo>
                    <a:pt x="1178" y="466"/>
                  </a:lnTo>
                  <a:lnTo>
                    <a:pt x="1180" y="469"/>
                  </a:lnTo>
                  <a:lnTo>
                    <a:pt x="1185" y="471"/>
                  </a:lnTo>
                  <a:lnTo>
                    <a:pt x="1183" y="469"/>
                  </a:lnTo>
                  <a:lnTo>
                    <a:pt x="1183" y="469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2" y="456"/>
                  </a:lnTo>
                  <a:lnTo>
                    <a:pt x="1170" y="454"/>
                  </a:lnTo>
                  <a:lnTo>
                    <a:pt x="1168" y="454"/>
                  </a:lnTo>
                  <a:lnTo>
                    <a:pt x="1166" y="452"/>
                  </a:lnTo>
                  <a:lnTo>
                    <a:pt x="1164" y="452"/>
                  </a:lnTo>
                  <a:lnTo>
                    <a:pt x="1162" y="452"/>
                  </a:lnTo>
                  <a:lnTo>
                    <a:pt x="1160" y="450"/>
                  </a:lnTo>
                  <a:lnTo>
                    <a:pt x="1154" y="448"/>
                  </a:lnTo>
                  <a:lnTo>
                    <a:pt x="1154" y="448"/>
                  </a:lnTo>
                  <a:lnTo>
                    <a:pt x="1151" y="446"/>
                  </a:lnTo>
                  <a:lnTo>
                    <a:pt x="1151" y="446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47" y="442"/>
                  </a:lnTo>
                  <a:lnTo>
                    <a:pt x="1143" y="435"/>
                  </a:lnTo>
                  <a:lnTo>
                    <a:pt x="1141" y="433"/>
                  </a:lnTo>
                  <a:lnTo>
                    <a:pt x="1139" y="433"/>
                  </a:lnTo>
                  <a:lnTo>
                    <a:pt x="1139" y="433"/>
                  </a:lnTo>
                  <a:lnTo>
                    <a:pt x="1139" y="431"/>
                  </a:lnTo>
                  <a:lnTo>
                    <a:pt x="1139" y="429"/>
                  </a:lnTo>
                  <a:lnTo>
                    <a:pt x="1139" y="429"/>
                  </a:lnTo>
                  <a:lnTo>
                    <a:pt x="1139" y="427"/>
                  </a:lnTo>
                  <a:lnTo>
                    <a:pt x="1139" y="425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3" y="427"/>
                  </a:lnTo>
                  <a:lnTo>
                    <a:pt x="1133" y="427"/>
                  </a:lnTo>
                  <a:lnTo>
                    <a:pt x="1135" y="429"/>
                  </a:lnTo>
                  <a:lnTo>
                    <a:pt x="1135" y="429"/>
                  </a:lnTo>
                  <a:lnTo>
                    <a:pt x="1133" y="429"/>
                  </a:lnTo>
                  <a:lnTo>
                    <a:pt x="1131" y="429"/>
                  </a:lnTo>
                  <a:lnTo>
                    <a:pt x="1129" y="429"/>
                  </a:lnTo>
                  <a:lnTo>
                    <a:pt x="1129" y="429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4" y="429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7" y="427"/>
                  </a:lnTo>
                  <a:lnTo>
                    <a:pt x="1127" y="427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3"/>
                  </a:lnTo>
                  <a:lnTo>
                    <a:pt x="1127" y="423"/>
                  </a:lnTo>
                  <a:lnTo>
                    <a:pt x="1124" y="423"/>
                  </a:lnTo>
                  <a:lnTo>
                    <a:pt x="1124" y="423"/>
                  </a:lnTo>
                  <a:lnTo>
                    <a:pt x="1122" y="423"/>
                  </a:lnTo>
                  <a:lnTo>
                    <a:pt x="1124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3"/>
                  </a:lnTo>
                  <a:lnTo>
                    <a:pt x="1120" y="423"/>
                  </a:lnTo>
                  <a:lnTo>
                    <a:pt x="1120" y="423"/>
                  </a:lnTo>
                  <a:lnTo>
                    <a:pt x="1120" y="419"/>
                  </a:lnTo>
                  <a:lnTo>
                    <a:pt x="1120" y="417"/>
                  </a:lnTo>
                  <a:lnTo>
                    <a:pt x="1120" y="415"/>
                  </a:lnTo>
                  <a:lnTo>
                    <a:pt x="1118" y="415"/>
                  </a:lnTo>
                  <a:lnTo>
                    <a:pt x="1120" y="413"/>
                  </a:lnTo>
                  <a:lnTo>
                    <a:pt x="1118" y="410"/>
                  </a:lnTo>
                  <a:lnTo>
                    <a:pt x="1116" y="410"/>
                  </a:lnTo>
                  <a:lnTo>
                    <a:pt x="1116" y="410"/>
                  </a:lnTo>
                  <a:lnTo>
                    <a:pt x="1116" y="413"/>
                  </a:lnTo>
                  <a:lnTo>
                    <a:pt x="1114" y="413"/>
                  </a:lnTo>
                  <a:lnTo>
                    <a:pt x="1114" y="413"/>
                  </a:lnTo>
                  <a:lnTo>
                    <a:pt x="1112" y="413"/>
                  </a:lnTo>
                  <a:lnTo>
                    <a:pt x="1114" y="413"/>
                  </a:lnTo>
                  <a:lnTo>
                    <a:pt x="1114" y="410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6" y="408"/>
                  </a:lnTo>
                  <a:lnTo>
                    <a:pt x="1116" y="406"/>
                  </a:lnTo>
                  <a:lnTo>
                    <a:pt x="1116" y="406"/>
                  </a:lnTo>
                  <a:lnTo>
                    <a:pt x="1114" y="406"/>
                  </a:lnTo>
                  <a:lnTo>
                    <a:pt x="1114" y="404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08" y="404"/>
                  </a:lnTo>
                  <a:lnTo>
                    <a:pt x="1108" y="404"/>
                  </a:lnTo>
                  <a:lnTo>
                    <a:pt x="1106" y="404"/>
                  </a:lnTo>
                  <a:lnTo>
                    <a:pt x="1106" y="404"/>
                  </a:lnTo>
                  <a:lnTo>
                    <a:pt x="1108" y="402"/>
                  </a:lnTo>
                  <a:lnTo>
                    <a:pt x="1110" y="402"/>
                  </a:lnTo>
                  <a:lnTo>
                    <a:pt x="1110" y="404"/>
                  </a:lnTo>
                  <a:lnTo>
                    <a:pt x="1110" y="404"/>
                  </a:lnTo>
                  <a:lnTo>
                    <a:pt x="1112" y="402"/>
                  </a:lnTo>
                  <a:lnTo>
                    <a:pt x="1116" y="402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2"/>
                  </a:lnTo>
                  <a:lnTo>
                    <a:pt x="1118" y="402"/>
                  </a:lnTo>
                  <a:lnTo>
                    <a:pt x="1118" y="404"/>
                  </a:lnTo>
                  <a:lnTo>
                    <a:pt x="1120" y="404"/>
                  </a:lnTo>
                  <a:lnTo>
                    <a:pt x="1120" y="402"/>
                  </a:lnTo>
                  <a:lnTo>
                    <a:pt x="1120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6" y="398"/>
                  </a:lnTo>
                  <a:lnTo>
                    <a:pt x="1116" y="396"/>
                  </a:lnTo>
                  <a:lnTo>
                    <a:pt x="1114" y="396"/>
                  </a:lnTo>
                  <a:lnTo>
                    <a:pt x="1112" y="394"/>
                  </a:lnTo>
                  <a:lnTo>
                    <a:pt x="1112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08" y="396"/>
                  </a:lnTo>
                  <a:lnTo>
                    <a:pt x="1108" y="396"/>
                  </a:lnTo>
                  <a:lnTo>
                    <a:pt x="1104" y="396"/>
                  </a:lnTo>
                  <a:lnTo>
                    <a:pt x="1104" y="394"/>
                  </a:lnTo>
                  <a:lnTo>
                    <a:pt x="1102" y="394"/>
                  </a:lnTo>
                  <a:lnTo>
                    <a:pt x="1102" y="396"/>
                  </a:lnTo>
                  <a:lnTo>
                    <a:pt x="1102" y="396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102" y="394"/>
                  </a:lnTo>
                  <a:lnTo>
                    <a:pt x="1100" y="394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3" y="390"/>
                  </a:lnTo>
                  <a:lnTo>
                    <a:pt x="1091" y="390"/>
                  </a:lnTo>
                  <a:lnTo>
                    <a:pt x="1091" y="390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4"/>
                  </a:lnTo>
                  <a:lnTo>
                    <a:pt x="1089" y="394"/>
                  </a:lnTo>
                  <a:lnTo>
                    <a:pt x="1087" y="392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88"/>
                  </a:lnTo>
                  <a:lnTo>
                    <a:pt x="1087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90"/>
                  </a:lnTo>
                  <a:lnTo>
                    <a:pt x="1083" y="390"/>
                  </a:lnTo>
                  <a:lnTo>
                    <a:pt x="1083" y="388"/>
                  </a:lnTo>
                  <a:lnTo>
                    <a:pt x="1085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88"/>
                  </a:lnTo>
                  <a:lnTo>
                    <a:pt x="1087" y="388"/>
                  </a:lnTo>
                  <a:lnTo>
                    <a:pt x="1087" y="388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3"/>
                  </a:lnTo>
                  <a:lnTo>
                    <a:pt x="1087" y="383"/>
                  </a:lnTo>
                  <a:lnTo>
                    <a:pt x="1087" y="386"/>
                  </a:lnTo>
                  <a:lnTo>
                    <a:pt x="1085" y="386"/>
                  </a:lnTo>
                  <a:lnTo>
                    <a:pt x="1085" y="386"/>
                  </a:lnTo>
                  <a:lnTo>
                    <a:pt x="1085" y="383"/>
                  </a:lnTo>
                  <a:lnTo>
                    <a:pt x="1085" y="381"/>
                  </a:lnTo>
                  <a:lnTo>
                    <a:pt x="1083" y="381"/>
                  </a:lnTo>
                  <a:lnTo>
                    <a:pt x="1083" y="381"/>
                  </a:lnTo>
                  <a:lnTo>
                    <a:pt x="1083" y="383"/>
                  </a:lnTo>
                  <a:lnTo>
                    <a:pt x="1083" y="383"/>
                  </a:lnTo>
                  <a:lnTo>
                    <a:pt x="1081" y="381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81"/>
                  </a:lnTo>
                  <a:lnTo>
                    <a:pt x="1079" y="381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7"/>
                  </a:lnTo>
                  <a:lnTo>
                    <a:pt x="1081" y="373"/>
                  </a:lnTo>
                  <a:lnTo>
                    <a:pt x="1081" y="371"/>
                  </a:lnTo>
                  <a:lnTo>
                    <a:pt x="1083" y="371"/>
                  </a:lnTo>
                  <a:lnTo>
                    <a:pt x="1083" y="373"/>
                  </a:lnTo>
                  <a:lnTo>
                    <a:pt x="1083" y="373"/>
                  </a:lnTo>
                  <a:lnTo>
                    <a:pt x="1081" y="377"/>
                  </a:lnTo>
                  <a:lnTo>
                    <a:pt x="1083" y="377"/>
                  </a:lnTo>
                  <a:lnTo>
                    <a:pt x="1083" y="373"/>
                  </a:lnTo>
                  <a:lnTo>
                    <a:pt x="1085" y="371"/>
                  </a:lnTo>
                  <a:lnTo>
                    <a:pt x="1085" y="373"/>
                  </a:lnTo>
                  <a:lnTo>
                    <a:pt x="1085" y="373"/>
                  </a:lnTo>
                  <a:lnTo>
                    <a:pt x="1085" y="375"/>
                  </a:lnTo>
                  <a:lnTo>
                    <a:pt x="1085" y="375"/>
                  </a:lnTo>
                  <a:lnTo>
                    <a:pt x="1085" y="377"/>
                  </a:lnTo>
                  <a:lnTo>
                    <a:pt x="1085" y="379"/>
                  </a:lnTo>
                  <a:lnTo>
                    <a:pt x="1083" y="379"/>
                  </a:lnTo>
                  <a:lnTo>
                    <a:pt x="1085" y="379"/>
                  </a:lnTo>
                  <a:lnTo>
                    <a:pt x="1085" y="377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3"/>
                  </a:lnTo>
                  <a:lnTo>
                    <a:pt x="1087" y="373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3" y="367"/>
                  </a:lnTo>
                  <a:lnTo>
                    <a:pt x="1083" y="365"/>
                  </a:lnTo>
                  <a:lnTo>
                    <a:pt x="1083" y="365"/>
                  </a:lnTo>
                  <a:lnTo>
                    <a:pt x="1081" y="365"/>
                  </a:lnTo>
                  <a:lnTo>
                    <a:pt x="1079" y="363"/>
                  </a:lnTo>
                  <a:lnTo>
                    <a:pt x="1077" y="361"/>
                  </a:lnTo>
                  <a:lnTo>
                    <a:pt x="1077" y="361"/>
                  </a:lnTo>
                  <a:lnTo>
                    <a:pt x="1077" y="359"/>
                  </a:lnTo>
                  <a:lnTo>
                    <a:pt x="1077" y="359"/>
                  </a:lnTo>
                  <a:lnTo>
                    <a:pt x="1079" y="357"/>
                  </a:lnTo>
                  <a:lnTo>
                    <a:pt x="1079" y="359"/>
                  </a:lnTo>
                  <a:lnTo>
                    <a:pt x="1079" y="359"/>
                  </a:lnTo>
                  <a:lnTo>
                    <a:pt x="1079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79" y="357"/>
                  </a:lnTo>
                  <a:lnTo>
                    <a:pt x="1077" y="354"/>
                  </a:lnTo>
                  <a:lnTo>
                    <a:pt x="1077" y="354"/>
                  </a:lnTo>
                  <a:lnTo>
                    <a:pt x="1075" y="354"/>
                  </a:lnTo>
                  <a:lnTo>
                    <a:pt x="1073" y="354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0"/>
                  </a:lnTo>
                  <a:lnTo>
                    <a:pt x="1071" y="350"/>
                  </a:lnTo>
                  <a:lnTo>
                    <a:pt x="1066" y="346"/>
                  </a:lnTo>
                  <a:lnTo>
                    <a:pt x="1066" y="346"/>
                  </a:lnTo>
                  <a:lnTo>
                    <a:pt x="1066" y="344"/>
                  </a:lnTo>
                  <a:lnTo>
                    <a:pt x="1066" y="342"/>
                  </a:lnTo>
                  <a:lnTo>
                    <a:pt x="1066" y="340"/>
                  </a:lnTo>
                  <a:lnTo>
                    <a:pt x="1068" y="340"/>
                  </a:lnTo>
                  <a:lnTo>
                    <a:pt x="1066" y="338"/>
                  </a:lnTo>
                  <a:lnTo>
                    <a:pt x="1060" y="332"/>
                  </a:lnTo>
                  <a:lnTo>
                    <a:pt x="1060" y="330"/>
                  </a:lnTo>
                  <a:lnTo>
                    <a:pt x="1060" y="327"/>
                  </a:lnTo>
                  <a:lnTo>
                    <a:pt x="1060" y="325"/>
                  </a:lnTo>
                  <a:lnTo>
                    <a:pt x="1060" y="323"/>
                  </a:lnTo>
                  <a:lnTo>
                    <a:pt x="1060" y="323"/>
                  </a:lnTo>
                  <a:lnTo>
                    <a:pt x="1060" y="321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58" y="323"/>
                  </a:lnTo>
                  <a:lnTo>
                    <a:pt x="1058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8" y="321"/>
                  </a:lnTo>
                  <a:lnTo>
                    <a:pt x="1058" y="319"/>
                  </a:lnTo>
                  <a:lnTo>
                    <a:pt x="1058" y="315"/>
                  </a:lnTo>
                  <a:lnTo>
                    <a:pt x="1058" y="313"/>
                  </a:lnTo>
                  <a:lnTo>
                    <a:pt x="1056" y="313"/>
                  </a:lnTo>
                  <a:lnTo>
                    <a:pt x="1056" y="313"/>
                  </a:lnTo>
                  <a:lnTo>
                    <a:pt x="1054" y="311"/>
                  </a:lnTo>
                  <a:lnTo>
                    <a:pt x="1039" y="311"/>
                  </a:lnTo>
                  <a:lnTo>
                    <a:pt x="1027" y="311"/>
                  </a:lnTo>
                  <a:lnTo>
                    <a:pt x="1012" y="311"/>
                  </a:lnTo>
                  <a:lnTo>
                    <a:pt x="1000" y="311"/>
                  </a:lnTo>
                  <a:lnTo>
                    <a:pt x="996" y="311"/>
                  </a:lnTo>
                  <a:lnTo>
                    <a:pt x="996" y="309"/>
                  </a:lnTo>
                  <a:lnTo>
                    <a:pt x="994" y="307"/>
                  </a:lnTo>
                  <a:lnTo>
                    <a:pt x="992" y="307"/>
                  </a:lnTo>
                  <a:lnTo>
                    <a:pt x="990" y="305"/>
                  </a:lnTo>
                  <a:lnTo>
                    <a:pt x="990" y="303"/>
                  </a:lnTo>
                  <a:lnTo>
                    <a:pt x="988" y="301"/>
                  </a:lnTo>
                  <a:lnTo>
                    <a:pt x="988" y="298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3" y="280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3" y="271"/>
                  </a:lnTo>
                  <a:lnTo>
                    <a:pt x="967" y="269"/>
                  </a:lnTo>
                  <a:lnTo>
                    <a:pt x="959" y="269"/>
                  </a:lnTo>
                  <a:lnTo>
                    <a:pt x="950" y="267"/>
                  </a:lnTo>
                  <a:lnTo>
                    <a:pt x="944" y="267"/>
                  </a:lnTo>
                  <a:lnTo>
                    <a:pt x="936" y="265"/>
                  </a:lnTo>
                  <a:lnTo>
                    <a:pt x="927" y="265"/>
                  </a:lnTo>
                  <a:lnTo>
                    <a:pt x="919" y="263"/>
                  </a:lnTo>
                  <a:lnTo>
                    <a:pt x="911" y="263"/>
                  </a:lnTo>
                  <a:lnTo>
                    <a:pt x="907" y="263"/>
                  </a:lnTo>
                  <a:lnTo>
                    <a:pt x="903" y="265"/>
                  </a:lnTo>
                  <a:lnTo>
                    <a:pt x="900" y="265"/>
                  </a:lnTo>
                  <a:lnTo>
                    <a:pt x="896" y="265"/>
                  </a:lnTo>
                  <a:lnTo>
                    <a:pt x="888" y="265"/>
                  </a:lnTo>
                  <a:lnTo>
                    <a:pt x="884" y="265"/>
                  </a:lnTo>
                  <a:lnTo>
                    <a:pt x="878" y="263"/>
                  </a:lnTo>
                  <a:lnTo>
                    <a:pt x="871" y="263"/>
                  </a:lnTo>
                  <a:lnTo>
                    <a:pt x="865" y="263"/>
                  </a:lnTo>
                  <a:lnTo>
                    <a:pt x="859" y="263"/>
                  </a:lnTo>
                  <a:lnTo>
                    <a:pt x="851" y="261"/>
                  </a:lnTo>
                  <a:lnTo>
                    <a:pt x="842" y="261"/>
                  </a:lnTo>
                  <a:lnTo>
                    <a:pt x="834" y="261"/>
                  </a:lnTo>
                  <a:lnTo>
                    <a:pt x="828" y="259"/>
                  </a:lnTo>
                  <a:lnTo>
                    <a:pt x="820" y="259"/>
                  </a:lnTo>
                  <a:lnTo>
                    <a:pt x="811" y="259"/>
                  </a:lnTo>
                  <a:lnTo>
                    <a:pt x="803" y="257"/>
                  </a:lnTo>
                  <a:lnTo>
                    <a:pt x="799" y="257"/>
                  </a:lnTo>
                  <a:lnTo>
                    <a:pt x="793" y="257"/>
                  </a:lnTo>
                  <a:lnTo>
                    <a:pt x="786" y="255"/>
                  </a:lnTo>
                  <a:lnTo>
                    <a:pt x="780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3"/>
                  </a:lnTo>
                  <a:lnTo>
                    <a:pt x="766" y="249"/>
                  </a:lnTo>
                  <a:lnTo>
                    <a:pt x="757" y="242"/>
                  </a:lnTo>
                  <a:lnTo>
                    <a:pt x="751" y="238"/>
                  </a:lnTo>
                  <a:lnTo>
                    <a:pt x="743" y="232"/>
                  </a:lnTo>
                  <a:lnTo>
                    <a:pt x="737" y="226"/>
                  </a:lnTo>
                  <a:lnTo>
                    <a:pt x="728" y="220"/>
                  </a:lnTo>
                  <a:lnTo>
                    <a:pt x="720" y="211"/>
                  </a:lnTo>
                  <a:lnTo>
                    <a:pt x="710" y="205"/>
                  </a:lnTo>
                  <a:lnTo>
                    <a:pt x="701" y="199"/>
                  </a:lnTo>
                  <a:lnTo>
                    <a:pt x="693" y="191"/>
                  </a:lnTo>
                  <a:lnTo>
                    <a:pt x="685" y="184"/>
                  </a:lnTo>
                  <a:lnTo>
                    <a:pt x="677" y="176"/>
                  </a:lnTo>
                  <a:lnTo>
                    <a:pt x="668" y="170"/>
                  </a:lnTo>
                  <a:lnTo>
                    <a:pt x="660" y="164"/>
                  </a:lnTo>
                  <a:lnTo>
                    <a:pt x="654" y="159"/>
                  </a:lnTo>
                  <a:lnTo>
                    <a:pt x="647" y="153"/>
                  </a:lnTo>
                  <a:lnTo>
                    <a:pt x="641" y="149"/>
                  </a:lnTo>
                  <a:lnTo>
                    <a:pt x="633" y="143"/>
                  </a:lnTo>
                  <a:lnTo>
                    <a:pt x="633" y="143"/>
                  </a:lnTo>
                  <a:lnTo>
                    <a:pt x="633" y="141"/>
                  </a:lnTo>
                  <a:lnTo>
                    <a:pt x="625" y="137"/>
                  </a:lnTo>
                  <a:lnTo>
                    <a:pt x="618" y="130"/>
                  </a:lnTo>
                  <a:lnTo>
                    <a:pt x="612" y="124"/>
                  </a:lnTo>
                  <a:lnTo>
                    <a:pt x="604" y="118"/>
                  </a:lnTo>
                  <a:lnTo>
                    <a:pt x="598" y="112"/>
                  </a:lnTo>
                  <a:lnTo>
                    <a:pt x="591" y="106"/>
                  </a:lnTo>
                  <a:lnTo>
                    <a:pt x="585" y="101"/>
                  </a:lnTo>
                  <a:lnTo>
                    <a:pt x="579" y="95"/>
                  </a:lnTo>
                  <a:lnTo>
                    <a:pt x="573" y="91"/>
                  </a:lnTo>
                  <a:lnTo>
                    <a:pt x="567" y="87"/>
                  </a:lnTo>
                  <a:lnTo>
                    <a:pt x="560" y="83"/>
                  </a:lnTo>
                  <a:lnTo>
                    <a:pt x="554" y="79"/>
                  </a:lnTo>
                  <a:lnTo>
                    <a:pt x="548" y="74"/>
                  </a:lnTo>
                  <a:lnTo>
                    <a:pt x="540" y="70"/>
                  </a:lnTo>
                  <a:lnTo>
                    <a:pt x="533" y="66"/>
                  </a:lnTo>
                  <a:lnTo>
                    <a:pt x="527" y="64"/>
                  </a:lnTo>
                  <a:lnTo>
                    <a:pt x="521" y="60"/>
                  </a:lnTo>
                  <a:lnTo>
                    <a:pt x="515" y="56"/>
                  </a:lnTo>
                  <a:lnTo>
                    <a:pt x="506" y="52"/>
                  </a:lnTo>
                  <a:lnTo>
                    <a:pt x="500" y="47"/>
                  </a:lnTo>
                  <a:lnTo>
                    <a:pt x="494" y="43"/>
                  </a:lnTo>
                  <a:lnTo>
                    <a:pt x="488" y="39"/>
                  </a:lnTo>
                  <a:lnTo>
                    <a:pt x="482" y="35"/>
                  </a:lnTo>
                  <a:lnTo>
                    <a:pt x="473" y="31"/>
                  </a:lnTo>
                  <a:lnTo>
                    <a:pt x="467" y="27"/>
                  </a:lnTo>
                  <a:lnTo>
                    <a:pt x="461" y="25"/>
                  </a:lnTo>
                  <a:lnTo>
                    <a:pt x="453" y="18"/>
                  </a:lnTo>
                  <a:lnTo>
                    <a:pt x="448" y="16"/>
                  </a:lnTo>
                  <a:lnTo>
                    <a:pt x="444" y="14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3" y="8"/>
                  </a:lnTo>
                  <a:lnTo>
                    <a:pt x="399" y="6"/>
                  </a:lnTo>
                  <a:lnTo>
                    <a:pt x="384" y="4"/>
                  </a:lnTo>
                  <a:lnTo>
                    <a:pt x="367" y="2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41" y="8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0" y="12"/>
                  </a:lnTo>
                  <a:lnTo>
                    <a:pt x="314" y="18"/>
                  </a:lnTo>
                  <a:lnTo>
                    <a:pt x="297" y="23"/>
                  </a:lnTo>
                  <a:lnTo>
                    <a:pt x="278" y="27"/>
                  </a:lnTo>
                  <a:lnTo>
                    <a:pt x="262" y="33"/>
                  </a:lnTo>
                  <a:lnTo>
                    <a:pt x="243" y="37"/>
                  </a:lnTo>
                  <a:lnTo>
                    <a:pt x="224" y="43"/>
                  </a:lnTo>
                  <a:lnTo>
                    <a:pt x="206" y="50"/>
                  </a:lnTo>
                  <a:lnTo>
                    <a:pt x="187" y="54"/>
                  </a:lnTo>
                  <a:lnTo>
                    <a:pt x="197" y="66"/>
                  </a:lnTo>
                  <a:lnTo>
                    <a:pt x="208" y="77"/>
                  </a:lnTo>
                  <a:lnTo>
                    <a:pt x="216" y="8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7" y="108"/>
                  </a:lnTo>
                  <a:lnTo>
                    <a:pt x="245" y="118"/>
                  </a:lnTo>
                  <a:lnTo>
                    <a:pt x="253" y="128"/>
                  </a:lnTo>
                  <a:lnTo>
                    <a:pt x="262" y="137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3"/>
                  </a:lnTo>
                  <a:lnTo>
                    <a:pt x="258" y="145"/>
                  </a:lnTo>
                  <a:lnTo>
                    <a:pt x="249" y="149"/>
                  </a:lnTo>
                  <a:lnTo>
                    <a:pt x="241" y="155"/>
                  </a:lnTo>
                  <a:lnTo>
                    <a:pt x="239" y="155"/>
                  </a:lnTo>
                  <a:lnTo>
                    <a:pt x="239" y="157"/>
                  </a:lnTo>
                  <a:lnTo>
                    <a:pt x="237" y="164"/>
                  </a:lnTo>
                  <a:lnTo>
                    <a:pt x="233" y="170"/>
                  </a:lnTo>
                  <a:lnTo>
                    <a:pt x="231" y="176"/>
                  </a:lnTo>
                  <a:lnTo>
                    <a:pt x="229" y="184"/>
                  </a:lnTo>
                  <a:lnTo>
                    <a:pt x="226" y="184"/>
                  </a:lnTo>
                  <a:lnTo>
                    <a:pt x="218" y="186"/>
                  </a:lnTo>
                  <a:lnTo>
                    <a:pt x="208" y="189"/>
                  </a:lnTo>
                  <a:lnTo>
                    <a:pt x="195" y="191"/>
                  </a:lnTo>
                  <a:lnTo>
                    <a:pt x="185" y="195"/>
                  </a:lnTo>
                  <a:lnTo>
                    <a:pt x="179" y="195"/>
                  </a:lnTo>
                  <a:lnTo>
                    <a:pt x="173" y="197"/>
                  </a:lnTo>
                  <a:lnTo>
                    <a:pt x="170" y="197"/>
                  </a:lnTo>
                  <a:lnTo>
                    <a:pt x="168" y="199"/>
                  </a:lnTo>
                  <a:lnTo>
                    <a:pt x="164" y="207"/>
                  </a:lnTo>
                  <a:lnTo>
                    <a:pt x="160" y="213"/>
                  </a:lnTo>
                  <a:lnTo>
                    <a:pt x="156" y="220"/>
                  </a:lnTo>
                  <a:lnTo>
                    <a:pt x="152" y="228"/>
                  </a:lnTo>
                  <a:lnTo>
                    <a:pt x="146" y="234"/>
                  </a:lnTo>
                  <a:lnTo>
                    <a:pt x="137" y="240"/>
                  </a:lnTo>
                  <a:lnTo>
                    <a:pt x="129" y="24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5"/>
                  </a:lnTo>
                  <a:lnTo>
                    <a:pt x="108" y="253"/>
                  </a:lnTo>
                  <a:lnTo>
                    <a:pt x="100" y="253"/>
                  </a:lnTo>
                  <a:lnTo>
                    <a:pt x="87" y="249"/>
                  </a:lnTo>
                  <a:lnTo>
                    <a:pt x="75" y="249"/>
                  </a:lnTo>
                  <a:lnTo>
                    <a:pt x="65" y="247"/>
                  </a:lnTo>
                  <a:lnTo>
                    <a:pt x="52" y="245"/>
                  </a:lnTo>
                  <a:lnTo>
                    <a:pt x="44" y="242"/>
                  </a:lnTo>
                  <a:lnTo>
                    <a:pt x="36" y="240"/>
                  </a:lnTo>
                  <a:lnTo>
                    <a:pt x="36" y="242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7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2" y="255"/>
                  </a:lnTo>
                  <a:lnTo>
                    <a:pt x="32" y="257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2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5" y="288"/>
                  </a:lnTo>
                  <a:lnTo>
                    <a:pt x="27" y="288"/>
                  </a:lnTo>
                  <a:lnTo>
                    <a:pt x="27" y="290"/>
                  </a:lnTo>
                  <a:lnTo>
                    <a:pt x="25" y="292"/>
                  </a:lnTo>
                  <a:lnTo>
                    <a:pt x="25" y="294"/>
                  </a:lnTo>
                  <a:lnTo>
                    <a:pt x="23" y="298"/>
                  </a:lnTo>
                  <a:lnTo>
                    <a:pt x="25" y="311"/>
                  </a:lnTo>
                  <a:lnTo>
                    <a:pt x="25" y="313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9"/>
                  </a:lnTo>
                  <a:lnTo>
                    <a:pt x="21" y="321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17" y="332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7" y="348"/>
                  </a:lnTo>
                  <a:lnTo>
                    <a:pt x="9" y="348"/>
                  </a:lnTo>
                  <a:lnTo>
                    <a:pt x="11" y="348"/>
                  </a:lnTo>
                  <a:lnTo>
                    <a:pt x="11" y="350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3" y="350"/>
                  </a:lnTo>
                  <a:lnTo>
                    <a:pt x="13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5" y="348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4"/>
                  </a:lnTo>
                  <a:lnTo>
                    <a:pt x="17" y="346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21" y="346"/>
                  </a:lnTo>
                  <a:lnTo>
                    <a:pt x="21" y="346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2" y="348"/>
                  </a:lnTo>
                  <a:lnTo>
                    <a:pt x="32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46"/>
                  </a:lnTo>
                  <a:lnTo>
                    <a:pt x="40" y="346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8" y="348"/>
                  </a:lnTo>
                  <a:lnTo>
                    <a:pt x="48" y="350"/>
                  </a:lnTo>
                  <a:lnTo>
                    <a:pt x="48" y="350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4" y="350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4" y="354"/>
                  </a:lnTo>
                  <a:lnTo>
                    <a:pt x="52" y="354"/>
                  </a:lnTo>
                  <a:lnTo>
                    <a:pt x="52" y="357"/>
                  </a:lnTo>
                  <a:lnTo>
                    <a:pt x="52" y="357"/>
                  </a:lnTo>
                  <a:lnTo>
                    <a:pt x="54" y="357"/>
                  </a:lnTo>
                  <a:lnTo>
                    <a:pt x="54" y="357"/>
                  </a:lnTo>
                  <a:lnTo>
                    <a:pt x="56" y="359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61" y="363"/>
                  </a:lnTo>
                  <a:lnTo>
                    <a:pt x="65" y="367"/>
                  </a:lnTo>
                  <a:lnTo>
                    <a:pt x="65" y="369"/>
                  </a:lnTo>
                  <a:lnTo>
                    <a:pt x="65" y="371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5"/>
                  </a:lnTo>
                  <a:lnTo>
                    <a:pt x="69" y="375"/>
                  </a:lnTo>
                  <a:lnTo>
                    <a:pt x="69" y="375"/>
                  </a:lnTo>
                  <a:lnTo>
                    <a:pt x="71" y="377"/>
                  </a:lnTo>
                  <a:lnTo>
                    <a:pt x="73" y="383"/>
                  </a:lnTo>
                  <a:lnTo>
                    <a:pt x="75" y="386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81" y="402"/>
                  </a:lnTo>
                  <a:lnTo>
                    <a:pt x="83" y="404"/>
                  </a:lnTo>
                  <a:lnTo>
                    <a:pt x="85" y="408"/>
                  </a:lnTo>
                  <a:lnTo>
                    <a:pt x="87" y="410"/>
                  </a:lnTo>
                  <a:lnTo>
                    <a:pt x="90" y="410"/>
                  </a:lnTo>
                  <a:lnTo>
                    <a:pt x="92" y="415"/>
                  </a:lnTo>
                  <a:lnTo>
                    <a:pt x="100" y="421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0" y="425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9"/>
                  </a:lnTo>
                  <a:lnTo>
                    <a:pt x="100" y="429"/>
                  </a:lnTo>
                  <a:lnTo>
                    <a:pt x="102" y="433"/>
                  </a:lnTo>
                  <a:lnTo>
                    <a:pt x="108" y="442"/>
                  </a:lnTo>
                  <a:lnTo>
                    <a:pt x="114" y="446"/>
                  </a:lnTo>
                  <a:lnTo>
                    <a:pt x="114" y="448"/>
                  </a:lnTo>
                  <a:lnTo>
                    <a:pt x="117" y="450"/>
                  </a:lnTo>
                  <a:lnTo>
                    <a:pt x="119" y="450"/>
                  </a:lnTo>
                  <a:lnTo>
                    <a:pt x="119" y="454"/>
                  </a:lnTo>
                  <a:lnTo>
                    <a:pt x="121" y="458"/>
                  </a:lnTo>
                  <a:lnTo>
                    <a:pt x="123" y="462"/>
                  </a:lnTo>
                  <a:lnTo>
                    <a:pt x="125" y="464"/>
                  </a:lnTo>
                  <a:lnTo>
                    <a:pt x="129" y="469"/>
                  </a:lnTo>
                  <a:lnTo>
                    <a:pt x="133" y="473"/>
                  </a:lnTo>
                  <a:lnTo>
                    <a:pt x="139" y="483"/>
                  </a:lnTo>
                  <a:lnTo>
                    <a:pt x="143" y="498"/>
                  </a:lnTo>
                  <a:lnTo>
                    <a:pt x="148" y="502"/>
                  </a:lnTo>
                  <a:lnTo>
                    <a:pt x="150" y="504"/>
                  </a:lnTo>
                  <a:lnTo>
                    <a:pt x="154" y="516"/>
                  </a:lnTo>
                  <a:lnTo>
                    <a:pt x="156" y="518"/>
                  </a:lnTo>
                  <a:lnTo>
                    <a:pt x="158" y="518"/>
                  </a:lnTo>
                  <a:lnTo>
                    <a:pt x="160" y="518"/>
                  </a:lnTo>
                  <a:lnTo>
                    <a:pt x="164" y="520"/>
                  </a:lnTo>
                  <a:lnTo>
                    <a:pt x="166" y="520"/>
                  </a:lnTo>
                  <a:lnTo>
                    <a:pt x="168" y="522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31"/>
                  </a:lnTo>
                  <a:lnTo>
                    <a:pt x="168" y="531"/>
                  </a:lnTo>
                  <a:lnTo>
                    <a:pt x="166" y="533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8" y="539"/>
                  </a:lnTo>
                  <a:lnTo>
                    <a:pt x="168" y="541"/>
                  </a:lnTo>
                  <a:lnTo>
                    <a:pt x="168" y="541"/>
                  </a:lnTo>
                  <a:lnTo>
                    <a:pt x="168" y="543"/>
                  </a:lnTo>
                  <a:lnTo>
                    <a:pt x="168" y="543"/>
                  </a:lnTo>
                  <a:lnTo>
                    <a:pt x="170" y="545"/>
                  </a:lnTo>
                  <a:lnTo>
                    <a:pt x="170" y="545"/>
                  </a:lnTo>
                  <a:lnTo>
                    <a:pt x="173" y="547"/>
                  </a:lnTo>
                  <a:lnTo>
                    <a:pt x="175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5" y="547"/>
                  </a:lnTo>
                  <a:lnTo>
                    <a:pt x="175" y="545"/>
                  </a:lnTo>
                  <a:lnTo>
                    <a:pt x="175" y="545"/>
                  </a:lnTo>
                  <a:lnTo>
                    <a:pt x="177" y="545"/>
                  </a:lnTo>
                  <a:lnTo>
                    <a:pt x="179" y="547"/>
                  </a:lnTo>
                  <a:lnTo>
                    <a:pt x="181" y="551"/>
                  </a:lnTo>
                  <a:lnTo>
                    <a:pt x="183" y="554"/>
                  </a:lnTo>
                  <a:lnTo>
                    <a:pt x="185" y="554"/>
                  </a:lnTo>
                  <a:lnTo>
                    <a:pt x="185" y="554"/>
                  </a:lnTo>
                  <a:lnTo>
                    <a:pt x="187" y="556"/>
                  </a:lnTo>
                  <a:lnTo>
                    <a:pt x="187" y="558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91" y="562"/>
                  </a:lnTo>
                  <a:lnTo>
                    <a:pt x="191" y="566"/>
                  </a:lnTo>
                  <a:lnTo>
                    <a:pt x="191" y="568"/>
                  </a:lnTo>
                  <a:lnTo>
                    <a:pt x="195" y="570"/>
                  </a:lnTo>
                  <a:lnTo>
                    <a:pt x="197" y="572"/>
                  </a:lnTo>
                  <a:lnTo>
                    <a:pt x="195" y="574"/>
                  </a:lnTo>
                  <a:lnTo>
                    <a:pt x="195" y="574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8"/>
                  </a:lnTo>
                  <a:lnTo>
                    <a:pt x="197" y="581"/>
                  </a:lnTo>
                  <a:lnTo>
                    <a:pt x="199" y="581"/>
                  </a:lnTo>
                  <a:lnTo>
                    <a:pt x="199" y="583"/>
                  </a:lnTo>
                  <a:lnTo>
                    <a:pt x="202" y="585"/>
                  </a:lnTo>
                  <a:lnTo>
                    <a:pt x="204" y="587"/>
                  </a:lnTo>
                  <a:lnTo>
                    <a:pt x="204" y="587"/>
                  </a:lnTo>
                  <a:lnTo>
                    <a:pt x="204" y="589"/>
                  </a:lnTo>
                  <a:lnTo>
                    <a:pt x="206" y="589"/>
                  </a:lnTo>
                  <a:lnTo>
                    <a:pt x="206" y="589"/>
                  </a:lnTo>
                  <a:lnTo>
                    <a:pt x="206" y="591"/>
                  </a:lnTo>
                  <a:lnTo>
                    <a:pt x="208" y="593"/>
                  </a:lnTo>
                  <a:lnTo>
                    <a:pt x="210" y="593"/>
                  </a:lnTo>
                  <a:lnTo>
                    <a:pt x="210" y="595"/>
                  </a:lnTo>
                  <a:lnTo>
                    <a:pt x="210" y="597"/>
                  </a:lnTo>
                  <a:lnTo>
                    <a:pt x="210" y="599"/>
                  </a:lnTo>
                  <a:lnTo>
                    <a:pt x="210" y="603"/>
                  </a:lnTo>
                  <a:lnTo>
                    <a:pt x="210" y="605"/>
                  </a:lnTo>
                  <a:lnTo>
                    <a:pt x="212" y="610"/>
                  </a:lnTo>
                  <a:lnTo>
                    <a:pt x="212" y="612"/>
                  </a:lnTo>
                  <a:lnTo>
                    <a:pt x="210" y="614"/>
                  </a:lnTo>
                  <a:lnTo>
                    <a:pt x="210" y="618"/>
                  </a:lnTo>
                  <a:lnTo>
                    <a:pt x="210" y="620"/>
                  </a:lnTo>
                  <a:lnTo>
                    <a:pt x="208" y="620"/>
                  </a:lnTo>
                  <a:lnTo>
                    <a:pt x="206" y="620"/>
                  </a:lnTo>
                  <a:lnTo>
                    <a:pt x="204" y="620"/>
                  </a:lnTo>
                  <a:lnTo>
                    <a:pt x="202" y="620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208" y="624"/>
                  </a:lnTo>
                  <a:lnTo>
                    <a:pt x="208" y="624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8"/>
                  </a:lnTo>
                  <a:lnTo>
                    <a:pt x="208" y="630"/>
                  </a:lnTo>
                  <a:lnTo>
                    <a:pt x="210" y="632"/>
                  </a:lnTo>
                  <a:lnTo>
                    <a:pt x="214" y="63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6" y="661"/>
                  </a:lnTo>
                  <a:lnTo>
                    <a:pt x="229" y="666"/>
                  </a:lnTo>
                  <a:lnTo>
                    <a:pt x="229" y="666"/>
                  </a:lnTo>
                  <a:lnTo>
                    <a:pt x="231" y="668"/>
                  </a:lnTo>
                  <a:lnTo>
                    <a:pt x="231" y="668"/>
                  </a:lnTo>
                  <a:lnTo>
                    <a:pt x="233" y="668"/>
                  </a:lnTo>
                  <a:lnTo>
                    <a:pt x="237" y="670"/>
                  </a:lnTo>
                  <a:lnTo>
                    <a:pt x="239" y="670"/>
                  </a:lnTo>
                  <a:lnTo>
                    <a:pt x="237" y="668"/>
                  </a:lnTo>
                  <a:lnTo>
                    <a:pt x="239" y="668"/>
                  </a:lnTo>
                  <a:lnTo>
                    <a:pt x="239" y="668"/>
                  </a:lnTo>
                  <a:lnTo>
                    <a:pt x="241" y="666"/>
                  </a:lnTo>
                  <a:lnTo>
                    <a:pt x="241" y="666"/>
                  </a:lnTo>
                  <a:lnTo>
                    <a:pt x="243" y="666"/>
                  </a:lnTo>
                  <a:lnTo>
                    <a:pt x="245" y="668"/>
                  </a:lnTo>
                  <a:lnTo>
                    <a:pt x="245" y="670"/>
                  </a:lnTo>
                  <a:lnTo>
                    <a:pt x="247" y="670"/>
                  </a:lnTo>
                  <a:lnTo>
                    <a:pt x="247" y="670"/>
                  </a:lnTo>
                  <a:lnTo>
                    <a:pt x="249" y="672"/>
                  </a:lnTo>
                  <a:lnTo>
                    <a:pt x="251" y="674"/>
                  </a:lnTo>
                  <a:lnTo>
                    <a:pt x="253" y="676"/>
                  </a:lnTo>
                  <a:lnTo>
                    <a:pt x="255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2" y="672"/>
                  </a:lnTo>
                  <a:lnTo>
                    <a:pt x="262" y="674"/>
                  </a:lnTo>
                  <a:lnTo>
                    <a:pt x="262" y="674"/>
                  </a:lnTo>
                  <a:lnTo>
                    <a:pt x="260" y="674"/>
                  </a:lnTo>
                  <a:lnTo>
                    <a:pt x="260" y="676"/>
                  </a:lnTo>
                  <a:lnTo>
                    <a:pt x="260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0" y="676"/>
                  </a:lnTo>
                  <a:lnTo>
                    <a:pt x="260" y="678"/>
                  </a:lnTo>
                  <a:lnTo>
                    <a:pt x="264" y="680"/>
                  </a:lnTo>
                  <a:lnTo>
                    <a:pt x="266" y="682"/>
                  </a:lnTo>
                  <a:lnTo>
                    <a:pt x="268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2" y="684"/>
                  </a:lnTo>
                  <a:lnTo>
                    <a:pt x="276" y="686"/>
                  </a:lnTo>
                  <a:lnTo>
                    <a:pt x="276" y="688"/>
                  </a:lnTo>
                  <a:lnTo>
                    <a:pt x="276" y="688"/>
                  </a:lnTo>
                  <a:lnTo>
                    <a:pt x="280" y="690"/>
                  </a:lnTo>
                  <a:lnTo>
                    <a:pt x="280" y="693"/>
                  </a:lnTo>
                  <a:lnTo>
                    <a:pt x="282" y="693"/>
                  </a:lnTo>
                  <a:lnTo>
                    <a:pt x="282" y="695"/>
                  </a:lnTo>
                  <a:lnTo>
                    <a:pt x="285" y="695"/>
                  </a:lnTo>
                  <a:lnTo>
                    <a:pt x="287" y="695"/>
                  </a:lnTo>
                  <a:lnTo>
                    <a:pt x="287" y="697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91" y="699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5" y="703"/>
                  </a:lnTo>
                  <a:lnTo>
                    <a:pt x="295" y="703"/>
                  </a:lnTo>
                  <a:lnTo>
                    <a:pt x="295" y="705"/>
                  </a:lnTo>
                  <a:lnTo>
                    <a:pt x="295" y="707"/>
                  </a:lnTo>
                  <a:lnTo>
                    <a:pt x="297" y="707"/>
                  </a:lnTo>
                  <a:lnTo>
                    <a:pt x="299" y="707"/>
                  </a:lnTo>
                  <a:lnTo>
                    <a:pt x="299" y="707"/>
                  </a:lnTo>
                  <a:lnTo>
                    <a:pt x="301" y="709"/>
                  </a:lnTo>
                  <a:lnTo>
                    <a:pt x="301" y="711"/>
                  </a:lnTo>
                  <a:lnTo>
                    <a:pt x="301" y="713"/>
                  </a:lnTo>
                  <a:lnTo>
                    <a:pt x="301" y="713"/>
                  </a:lnTo>
                  <a:lnTo>
                    <a:pt x="305" y="720"/>
                  </a:lnTo>
                  <a:lnTo>
                    <a:pt x="307" y="726"/>
                  </a:lnTo>
                  <a:lnTo>
                    <a:pt x="309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6"/>
                  </a:lnTo>
                  <a:lnTo>
                    <a:pt x="309" y="726"/>
                  </a:lnTo>
                  <a:lnTo>
                    <a:pt x="309" y="728"/>
                  </a:lnTo>
                  <a:lnTo>
                    <a:pt x="311" y="726"/>
                  </a:lnTo>
                  <a:lnTo>
                    <a:pt x="311" y="728"/>
                  </a:lnTo>
                  <a:lnTo>
                    <a:pt x="311" y="728"/>
                  </a:lnTo>
                  <a:lnTo>
                    <a:pt x="311" y="730"/>
                  </a:lnTo>
                  <a:lnTo>
                    <a:pt x="314" y="732"/>
                  </a:lnTo>
                  <a:lnTo>
                    <a:pt x="314" y="732"/>
                  </a:lnTo>
                  <a:lnTo>
                    <a:pt x="316" y="734"/>
                  </a:lnTo>
                  <a:lnTo>
                    <a:pt x="316" y="736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8" y="744"/>
                  </a:lnTo>
                  <a:lnTo>
                    <a:pt x="320" y="744"/>
                  </a:lnTo>
                  <a:lnTo>
                    <a:pt x="320" y="746"/>
                  </a:lnTo>
                  <a:lnTo>
                    <a:pt x="318" y="746"/>
                  </a:lnTo>
                  <a:lnTo>
                    <a:pt x="318" y="749"/>
                  </a:lnTo>
                  <a:lnTo>
                    <a:pt x="318" y="749"/>
                  </a:lnTo>
                  <a:lnTo>
                    <a:pt x="320" y="749"/>
                  </a:lnTo>
                  <a:lnTo>
                    <a:pt x="320" y="751"/>
                  </a:lnTo>
                  <a:lnTo>
                    <a:pt x="320" y="751"/>
                  </a:lnTo>
                  <a:lnTo>
                    <a:pt x="320" y="753"/>
                  </a:lnTo>
                  <a:lnTo>
                    <a:pt x="322" y="755"/>
                  </a:lnTo>
                  <a:lnTo>
                    <a:pt x="322" y="755"/>
                  </a:lnTo>
                  <a:lnTo>
                    <a:pt x="324" y="755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9"/>
                  </a:lnTo>
                  <a:lnTo>
                    <a:pt x="326" y="757"/>
                  </a:lnTo>
                  <a:lnTo>
                    <a:pt x="326" y="759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5"/>
                  </a:lnTo>
                  <a:lnTo>
                    <a:pt x="326" y="765"/>
                  </a:lnTo>
                  <a:lnTo>
                    <a:pt x="326" y="767"/>
                  </a:lnTo>
                  <a:lnTo>
                    <a:pt x="326" y="769"/>
                  </a:lnTo>
                  <a:lnTo>
                    <a:pt x="324" y="769"/>
                  </a:lnTo>
                  <a:lnTo>
                    <a:pt x="326" y="773"/>
                  </a:lnTo>
                  <a:lnTo>
                    <a:pt x="328" y="773"/>
                  </a:lnTo>
                  <a:lnTo>
                    <a:pt x="328" y="773"/>
                  </a:lnTo>
                  <a:lnTo>
                    <a:pt x="330" y="773"/>
                  </a:lnTo>
                  <a:lnTo>
                    <a:pt x="332" y="776"/>
                  </a:lnTo>
                  <a:lnTo>
                    <a:pt x="334" y="776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8" y="782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6" y="784"/>
                  </a:lnTo>
                  <a:lnTo>
                    <a:pt x="336" y="784"/>
                  </a:lnTo>
                  <a:lnTo>
                    <a:pt x="334" y="784"/>
                  </a:lnTo>
                  <a:lnTo>
                    <a:pt x="332" y="780"/>
                  </a:lnTo>
                  <a:lnTo>
                    <a:pt x="330" y="778"/>
                  </a:lnTo>
                  <a:lnTo>
                    <a:pt x="332" y="780"/>
                  </a:lnTo>
                  <a:lnTo>
                    <a:pt x="334" y="786"/>
                  </a:lnTo>
                  <a:lnTo>
                    <a:pt x="338" y="792"/>
                  </a:lnTo>
                  <a:lnTo>
                    <a:pt x="338" y="792"/>
                  </a:lnTo>
                  <a:lnTo>
                    <a:pt x="341" y="792"/>
                  </a:lnTo>
                  <a:lnTo>
                    <a:pt x="338" y="792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88"/>
                  </a:lnTo>
                  <a:lnTo>
                    <a:pt x="336" y="788"/>
                  </a:lnTo>
                  <a:lnTo>
                    <a:pt x="336" y="786"/>
                  </a:lnTo>
                  <a:lnTo>
                    <a:pt x="338" y="786"/>
                  </a:lnTo>
                  <a:lnTo>
                    <a:pt x="338" y="788"/>
                  </a:lnTo>
                  <a:lnTo>
                    <a:pt x="343" y="792"/>
                  </a:lnTo>
                  <a:lnTo>
                    <a:pt x="343" y="792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1" y="796"/>
                  </a:lnTo>
                  <a:lnTo>
                    <a:pt x="343" y="798"/>
                  </a:lnTo>
                  <a:lnTo>
                    <a:pt x="345" y="802"/>
                  </a:lnTo>
                  <a:lnTo>
                    <a:pt x="347" y="807"/>
                  </a:lnTo>
                  <a:lnTo>
                    <a:pt x="347" y="807"/>
                  </a:lnTo>
                  <a:lnTo>
                    <a:pt x="347" y="817"/>
                  </a:lnTo>
                  <a:lnTo>
                    <a:pt x="347" y="821"/>
                  </a:lnTo>
                  <a:lnTo>
                    <a:pt x="349" y="823"/>
                  </a:lnTo>
                  <a:lnTo>
                    <a:pt x="349" y="823"/>
                  </a:lnTo>
                  <a:lnTo>
                    <a:pt x="349" y="821"/>
                  </a:lnTo>
                  <a:lnTo>
                    <a:pt x="351" y="819"/>
                  </a:lnTo>
                  <a:lnTo>
                    <a:pt x="351" y="819"/>
                  </a:lnTo>
                  <a:lnTo>
                    <a:pt x="353" y="819"/>
                  </a:lnTo>
                  <a:lnTo>
                    <a:pt x="353" y="821"/>
                  </a:lnTo>
                  <a:lnTo>
                    <a:pt x="353" y="821"/>
                  </a:lnTo>
                  <a:lnTo>
                    <a:pt x="353" y="823"/>
                  </a:lnTo>
                  <a:lnTo>
                    <a:pt x="351" y="823"/>
                  </a:lnTo>
                  <a:lnTo>
                    <a:pt x="349" y="825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7" y="832"/>
                  </a:lnTo>
                  <a:lnTo>
                    <a:pt x="345" y="834"/>
                  </a:lnTo>
                  <a:lnTo>
                    <a:pt x="345" y="838"/>
                  </a:lnTo>
                  <a:lnTo>
                    <a:pt x="345" y="840"/>
                  </a:lnTo>
                  <a:lnTo>
                    <a:pt x="345" y="842"/>
                  </a:lnTo>
                  <a:lnTo>
                    <a:pt x="343" y="842"/>
                  </a:lnTo>
                  <a:lnTo>
                    <a:pt x="343" y="844"/>
                  </a:lnTo>
                  <a:lnTo>
                    <a:pt x="343" y="844"/>
                  </a:lnTo>
                  <a:lnTo>
                    <a:pt x="345" y="842"/>
                  </a:lnTo>
                  <a:lnTo>
                    <a:pt x="345" y="842"/>
                  </a:lnTo>
                  <a:lnTo>
                    <a:pt x="345" y="844"/>
                  </a:lnTo>
                  <a:lnTo>
                    <a:pt x="345" y="846"/>
                  </a:lnTo>
                  <a:lnTo>
                    <a:pt x="345" y="848"/>
                  </a:lnTo>
                  <a:lnTo>
                    <a:pt x="345" y="848"/>
                  </a:lnTo>
                  <a:lnTo>
                    <a:pt x="343" y="848"/>
                  </a:lnTo>
                  <a:lnTo>
                    <a:pt x="343" y="850"/>
                  </a:lnTo>
                  <a:lnTo>
                    <a:pt x="343" y="850"/>
                  </a:lnTo>
                  <a:lnTo>
                    <a:pt x="343" y="852"/>
                  </a:lnTo>
                  <a:lnTo>
                    <a:pt x="343" y="852"/>
                  </a:lnTo>
                  <a:lnTo>
                    <a:pt x="343" y="854"/>
                  </a:lnTo>
                  <a:lnTo>
                    <a:pt x="343" y="865"/>
                  </a:lnTo>
                  <a:lnTo>
                    <a:pt x="343" y="865"/>
                  </a:lnTo>
                  <a:lnTo>
                    <a:pt x="345" y="867"/>
                  </a:lnTo>
                  <a:lnTo>
                    <a:pt x="345" y="867"/>
                  </a:lnTo>
                  <a:lnTo>
                    <a:pt x="343" y="867"/>
                  </a:lnTo>
                  <a:lnTo>
                    <a:pt x="343" y="867"/>
                  </a:lnTo>
                  <a:lnTo>
                    <a:pt x="341" y="865"/>
                  </a:lnTo>
                  <a:lnTo>
                    <a:pt x="341" y="863"/>
                  </a:lnTo>
                  <a:lnTo>
                    <a:pt x="341" y="861"/>
                  </a:lnTo>
                  <a:lnTo>
                    <a:pt x="336" y="861"/>
                  </a:lnTo>
                  <a:lnTo>
                    <a:pt x="338" y="863"/>
                  </a:lnTo>
                  <a:lnTo>
                    <a:pt x="338" y="865"/>
                  </a:lnTo>
                  <a:lnTo>
                    <a:pt x="341" y="867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3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7"/>
                  </a:lnTo>
                  <a:lnTo>
                    <a:pt x="349" y="877"/>
                  </a:lnTo>
                  <a:lnTo>
                    <a:pt x="347" y="877"/>
                  </a:lnTo>
                  <a:lnTo>
                    <a:pt x="347" y="879"/>
                  </a:lnTo>
                  <a:lnTo>
                    <a:pt x="349" y="881"/>
                  </a:lnTo>
                  <a:lnTo>
                    <a:pt x="349" y="883"/>
                  </a:lnTo>
                  <a:lnTo>
                    <a:pt x="349" y="885"/>
                  </a:lnTo>
                  <a:lnTo>
                    <a:pt x="349" y="888"/>
                  </a:lnTo>
                  <a:lnTo>
                    <a:pt x="349" y="890"/>
                  </a:lnTo>
                  <a:lnTo>
                    <a:pt x="349" y="890"/>
                  </a:lnTo>
                  <a:lnTo>
                    <a:pt x="351" y="892"/>
                  </a:lnTo>
                  <a:lnTo>
                    <a:pt x="351" y="894"/>
                  </a:lnTo>
                  <a:lnTo>
                    <a:pt x="351" y="892"/>
                  </a:lnTo>
                  <a:lnTo>
                    <a:pt x="353" y="892"/>
                  </a:lnTo>
                  <a:lnTo>
                    <a:pt x="353" y="894"/>
                  </a:lnTo>
                  <a:lnTo>
                    <a:pt x="353" y="894"/>
                  </a:lnTo>
                  <a:lnTo>
                    <a:pt x="353" y="896"/>
                  </a:lnTo>
                  <a:lnTo>
                    <a:pt x="353" y="896"/>
                  </a:lnTo>
                  <a:lnTo>
                    <a:pt x="353" y="898"/>
                  </a:lnTo>
                  <a:lnTo>
                    <a:pt x="355" y="900"/>
                  </a:lnTo>
                  <a:lnTo>
                    <a:pt x="355" y="902"/>
                  </a:lnTo>
                  <a:lnTo>
                    <a:pt x="353" y="904"/>
                  </a:lnTo>
                  <a:lnTo>
                    <a:pt x="347" y="908"/>
                  </a:lnTo>
                  <a:lnTo>
                    <a:pt x="351" y="912"/>
                  </a:lnTo>
                  <a:lnTo>
                    <a:pt x="351" y="912"/>
                  </a:lnTo>
                  <a:lnTo>
                    <a:pt x="353" y="919"/>
                  </a:lnTo>
                  <a:lnTo>
                    <a:pt x="355" y="919"/>
                  </a:lnTo>
                  <a:lnTo>
                    <a:pt x="355" y="919"/>
                  </a:lnTo>
                  <a:lnTo>
                    <a:pt x="353" y="921"/>
                  </a:lnTo>
                  <a:lnTo>
                    <a:pt x="353" y="921"/>
                  </a:lnTo>
                  <a:lnTo>
                    <a:pt x="353" y="923"/>
                  </a:lnTo>
                  <a:lnTo>
                    <a:pt x="355" y="923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31"/>
                  </a:lnTo>
                  <a:lnTo>
                    <a:pt x="359" y="931"/>
                  </a:lnTo>
                  <a:lnTo>
                    <a:pt x="361" y="931"/>
                  </a:lnTo>
                  <a:lnTo>
                    <a:pt x="361" y="933"/>
                  </a:lnTo>
                  <a:lnTo>
                    <a:pt x="361" y="935"/>
                  </a:lnTo>
                  <a:lnTo>
                    <a:pt x="361" y="935"/>
                  </a:lnTo>
                  <a:lnTo>
                    <a:pt x="361" y="937"/>
                  </a:lnTo>
                  <a:lnTo>
                    <a:pt x="363" y="939"/>
                  </a:lnTo>
                  <a:lnTo>
                    <a:pt x="363" y="941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7" y="939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70" y="941"/>
                  </a:lnTo>
                  <a:lnTo>
                    <a:pt x="370" y="941"/>
                  </a:lnTo>
                  <a:lnTo>
                    <a:pt x="370" y="944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4"/>
                  </a:lnTo>
                  <a:lnTo>
                    <a:pt x="370" y="946"/>
                  </a:lnTo>
                  <a:lnTo>
                    <a:pt x="372" y="948"/>
                  </a:lnTo>
                  <a:lnTo>
                    <a:pt x="372" y="948"/>
                  </a:lnTo>
                  <a:lnTo>
                    <a:pt x="372" y="946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6" y="948"/>
                  </a:lnTo>
                  <a:lnTo>
                    <a:pt x="376" y="948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2"/>
                  </a:lnTo>
                  <a:lnTo>
                    <a:pt x="376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4"/>
                  </a:lnTo>
                  <a:lnTo>
                    <a:pt x="376" y="954"/>
                  </a:lnTo>
                  <a:lnTo>
                    <a:pt x="378" y="956"/>
                  </a:lnTo>
                  <a:lnTo>
                    <a:pt x="378" y="956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8" y="954"/>
                  </a:lnTo>
                  <a:lnTo>
                    <a:pt x="380" y="954"/>
                  </a:lnTo>
                  <a:lnTo>
                    <a:pt x="378" y="956"/>
                  </a:lnTo>
                  <a:lnTo>
                    <a:pt x="378" y="958"/>
                  </a:lnTo>
                  <a:lnTo>
                    <a:pt x="382" y="960"/>
                  </a:lnTo>
                  <a:lnTo>
                    <a:pt x="382" y="962"/>
                  </a:lnTo>
                  <a:lnTo>
                    <a:pt x="382" y="964"/>
                  </a:lnTo>
                  <a:lnTo>
                    <a:pt x="382" y="964"/>
                  </a:lnTo>
                  <a:lnTo>
                    <a:pt x="384" y="966"/>
                  </a:lnTo>
                  <a:lnTo>
                    <a:pt x="386" y="966"/>
                  </a:lnTo>
                  <a:lnTo>
                    <a:pt x="386" y="966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4" y="968"/>
                  </a:lnTo>
                  <a:lnTo>
                    <a:pt x="384" y="968"/>
                  </a:lnTo>
                  <a:lnTo>
                    <a:pt x="386" y="970"/>
                  </a:lnTo>
                  <a:lnTo>
                    <a:pt x="390" y="977"/>
                  </a:lnTo>
                  <a:lnTo>
                    <a:pt x="392" y="979"/>
                  </a:lnTo>
                  <a:lnTo>
                    <a:pt x="397" y="983"/>
                  </a:lnTo>
                  <a:lnTo>
                    <a:pt x="399" y="983"/>
                  </a:lnTo>
                  <a:lnTo>
                    <a:pt x="399" y="987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5" y="989"/>
                  </a:lnTo>
                  <a:lnTo>
                    <a:pt x="411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1" y="993"/>
                  </a:lnTo>
                  <a:lnTo>
                    <a:pt x="411" y="993"/>
                  </a:lnTo>
                  <a:lnTo>
                    <a:pt x="411" y="991"/>
                  </a:lnTo>
                  <a:lnTo>
                    <a:pt x="411" y="991"/>
                  </a:lnTo>
                  <a:lnTo>
                    <a:pt x="409" y="991"/>
                  </a:lnTo>
                  <a:lnTo>
                    <a:pt x="409" y="989"/>
                  </a:lnTo>
                  <a:lnTo>
                    <a:pt x="411" y="991"/>
                  </a:lnTo>
                  <a:lnTo>
                    <a:pt x="415" y="993"/>
                  </a:lnTo>
                  <a:lnTo>
                    <a:pt x="417" y="993"/>
                  </a:lnTo>
                  <a:lnTo>
                    <a:pt x="417" y="993"/>
                  </a:lnTo>
                  <a:lnTo>
                    <a:pt x="419" y="991"/>
                  </a:lnTo>
                  <a:lnTo>
                    <a:pt x="421" y="991"/>
                  </a:lnTo>
                  <a:lnTo>
                    <a:pt x="421" y="991"/>
                  </a:lnTo>
                  <a:lnTo>
                    <a:pt x="423" y="991"/>
                  </a:lnTo>
                  <a:lnTo>
                    <a:pt x="426" y="993"/>
                  </a:lnTo>
                  <a:lnTo>
                    <a:pt x="426" y="995"/>
                  </a:lnTo>
                  <a:lnTo>
                    <a:pt x="426" y="995"/>
                  </a:lnTo>
                  <a:lnTo>
                    <a:pt x="428" y="995"/>
                  </a:lnTo>
                  <a:lnTo>
                    <a:pt x="428" y="997"/>
                  </a:lnTo>
                  <a:lnTo>
                    <a:pt x="430" y="997"/>
                  </a:lnTo>
                  <a:lnTo>
                    <a:pt x="430" y="997"/>
                  </a:lnTo>
                  <a:lnTo>
                    <a:pt x="432" y="1000"/>
                  </a:lnTo>
                  <a:lnTo>
                    <a:pt x="434" y="1000"/>
                  </a:lnTo>
                  <a:lnTo>
                    <a:pt x="436" y="1000"/>
                  </a:lnTo>
                  <a:lnTo>
                    <a:pt x="434" y="1002"/>
                  </a:lnTo>
                  <a:lnTo>
                    <a:pt x="438" y="1004"/>
                  </a:lnTo>
                  <a:lnTo>
                    <a:pt x="440" y="1008"/>
                  </a:lnTo>
                  <a:lnTo>
                    <a:pt x="442" y="1008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6" y="1010"/>
                  </a:lnTo>
                  <a:lnTo>
                    <a:pt x="446" y="1010"/>
                  </a:lnTo>
                  <a:lnTo>
                    <a:pt x="448" y="1012"/>
                  </a:lnTo>
                  <a:lnTo>
                    <a:pt x="448" y="1012"/>
                  </a:lnTo>
                  <a:lnTo>
                    <a:pt x="450" y="1012"/>
                  </a:lnTo>
                  <a:lnTo>
                    <a:pt x="450" y="1014"/>
                  </a:lnTo>
                  <a:lnTo>
                    <a:pt x="450" y="1014"/>
                  </a:lnTo>
                  <a:lnTo>
                    <a:pt x="455" y="1016"/>
                  </a:lnTo>
                  <a:lnTo>
                    <a:pt x="457" y="1016"/>
                  </a:lnTo>
                  <a:lnTo>
                    <a:pt x="457" y="1018"/>
                  </a:lnTo>
                  <a:lnTo>
                    <a:pt x="459" y="1018"/>
                  </a:lnTo>
                  <a:lnTo>
                    <a:pt x="457" y="1020"/>
                  </a:lnTo>
                  <a:lnTo>
                    <a:pt x="457" y="1022"/>
                  </a:lnTo>
                  <a:lnTo>
                    <a:pt x="457" y="1022"/>
                  </a:lnTo>
                  <a:lnTo>
                    <a:pt x="459" y="1024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5" y="1031"/>
                  </a:lnTo>
                  <a:lnTo>
                    <a:pt x="465" y="1033"/>
                  </a:lnTo>
                  <a:lnTo>
                    <a:pt x="467" y="1033"/>
                  </a:lnTo>
                  <a:lnTo>
                    <a:pt x="465" y="1031"/>
                  </a:lnTo>
                  <a:lnTo>
                    <a:pt x="467" y="1031"/>
                  </a:lnTo>
                  <a:lnTo>
                    <a:pt x="467" y="1031"/>
                  </a:lnTo>
                  <a:lnTo>
                    <a:pt x="471" y="1031"/>
                  </a:lnTo>
                  <a:lnTo>
                    <a:pt x="473" y="1033"/>
                  </a:lnTo>
                  <a:lnTo>
                    <a:pt x="477" y="1037"/>
                  </a:lnTo>
                  <a:lnTo>
                    <a:pt x="477" y="1039"/>
                  </a:lnTo>
                  <a:lnTo>
                    <a:pt x="477" y="1043"/>
                  </a:lnTo>
                  <a:lnTo>
                    <a:pt x="477" y="1047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7"/>
                  </a:lnTo>
                  <a:lnTo>
                    <a:pt x="479" y="1051"/>
                  </a:lnTo>
                  <a:lnTo>
                    <a:pt x="482" y="1051"/>
                  </a:lnTo>
                  <a:lnTo>
                    <a:pt x="488" y="1053"/>
                  </a:lnTo>
                  <a:lnTo>
                    <a:pt x="488" y="1056"/>
                  </a:lnTo>
                  <a:lnTo>
                    <a:pt x="490" y="1056"/>
                  </a:lnTo>
                  <a:lnTo>
                    <a:pt x="490" y="1056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2"/>
                  </a:lnTo>
                  <a:lnTo>
                    <a:pt x="488" y="1064"/>
                  </a:lnTo>
                  <a:lnTo>
                    <a:pt x="488" y="1064"/>
                  </a:lnTo>
                  <a:lnTo>
                    <a:pt x="490" y="1064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2" y="1068"/>
                  </a:lnTo>
                  <a:lnTo>
                    <a:pt x="492" y="1068"/>
                  </a:lnTo>
                  <a:lnTo>
                    <a:pt x="494" y="1070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6" y="1072"/>
                  </a:lnTo>
                  <a:lnTo>
                    <a:pt x="496" y="1074"/>
                  </a:lnTo>
                  <a:lnTo>
                    <a:pt x="496" y="1074"/>
                  </a:lnTo>
                  <a:lnTo>
                    <a:pt x="496" y="1076"/>
                  </a:lnTo>
                  <a:lnTo>
                    <a:pt x="496" y="1076"/>
                  </a:lnTo>
                  <a:lnTo>
                    <a:pt x="496" y="1078"/>
                  </a:lnTo>
                  <a:lnTo>
                    <a:pt x="496" y="1080"/>
                  </a:lnTo>
                  <a:lnTo>
                    <a:pt x="496" y="1080"/>
                  </a:lnTo>
                  <a:lnTo>
                    <a:pt x="496" y="1082"/>
                  </a:lnTo>
                  <a:lnTo>
                    <a:pt x="498" y="1085"/>
                  </a:lnTo>
                  <a:lnTo>
                    <a:pt x="498" y="1085"/>
                  </a:lnTo>
                  <a:lnTo>
                    <a:pt x="502" y="1087"/>
                  </a:lnTo>
                  <a:lnTo>
                    <a:pt x="504" y="1087"/>
                  </a:lnTo>
                  <a:lnTo>
                    <a:pt x="504" y="1087"/>
                  </a:lnTo>
                  <a:lnTo>
                    <a:pt x="506" y="1089"/>
                  </a:lnTo>
                  <a:lnTo>
                    <a:pt x="504" y="1091"/>
                  </a:lnTo>
                  <a:lnTo>
                    <a:pt x="504" y="1093"/>
                  </a:lnTo>
                  <a:lnTo>
                    <a:pt x="504" y="1093"/>
                  </a:lnTo>
                  <a:lnTo>
                    <a:pt x="504" y="1095"/>
                  </a:lnTo>
                  <a:lnTo>
                    <a:pt x="504" y="1095"/>
                  </a:lnTo>
                  <a:lnTo>
                    <a:pt x="502" y="1095"/>
                  </a:lnTo>
                  <a:lnTo>
                    <a:pt x="502" y="1097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4" y="1101"/>
                  </a:lnTo>
                  <a:lnTo>
                    <a:pt x="504" y="1101"/>
                  </a:lnTo>
                  <a:lnTo>
                    <a:pt x="504" y="1103"/>
                  </a:lnTo>
                  <a:lnTo>
                    <a:pt x="509" y="1105"/>
                  </a:lnTo>
                  <a:lnTo>
                    <a:pt x="509" y="1105"/>
                  </a:lnTo>
                  <a:lnTo>
                    <a:pt x="511" y="1105"/>
                  </a:lnTo>
                  <a:lnTo>
                    <a:pt x="511" y="1105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9"/>
                  </a:lnTo>
                  <a:lnTo>
                    <a:pt x="511" y="1109"/>
                  </a:lnTo>
                  <a:lnTo>
                    <a:pt x="509" y="1116"/>
                  </a:lnTo>
                  <a:lnTo>
                    <a:pt x="509" y="1118"/>
                  </a:lnTo>
                  <a:lnTo>
                    <a:pt x="509" y="1118"/>
                  </a:lnTo>
                  <a:lnTo>
                    <a:pt x="509" y="1120"/>
                  </a:lnTo>
                  <a:lnTo>
                    <a:pt x="511" y="1120"/>
                  </a:lnTo>
                  <a:lnTo>
                    <a:pt x="511" y="1122"/>
                  </a:lnTo>
                  <a:lnTo>
                    <a:pt x="513" y="1126"/>
                  </a:lnTo>
                  <a:lnTo>
                    <a:pt x="513" y="1126"/>
                  </a:lnTo>
                  <a:lnTo>
                    <a:pt x="515" y="1126"/>
                  </a:lnTo>
                  <a:lnTo>
                    <a:pt x="515" y="1128"/>
                  </a:lnTo>
                  <a:lnTo>
                    <a:pt x="515" y="1128"/>
                  </a:lnTo>
                  <a:lnTo>
                    <a:pt x="517" y="1128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21" y="1130"/>
                  </a:lnTo>
                  <a:lnTo>
                    <a:pt x="521" y="1130"/>
                  </a:lnTo>
                  <a:lnTo>
                    <a:pt x="521" y="1132"/>
                  </a:lnTo>
                  <a:lnTo>
                    <a:pt x="523" y="1132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5" y="1134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41"/>
                  </a:lnTo>
                  <a:lnTo>
                    <a:pt x="525" y="1141"/>
                  </a:lnTo>
                  <a:lnTo>
                    <a:pt x="525" y="1143"/>
                  </a:lnTo>
                  <a:lnTo>
                    <a:pt x="527" y="1145"/>
                  </a:lnTo>
                  <a:lnTo>
                    <a:pt x="527" y="1147"/>
                  </a:lnTo>
                  <a:lnTo>
                    <a:pt x="527" y="1147"/>
                  </a:lnTo>
                  <a:lnTo>
                    <a:pt x="527" y="1149"/>
                  </a:lnTo>
                  <a:lnTo>
                    <a:pt x="529" y="1151"/>
                  </a:lnTo>
                  <a:lnTo>
                    <a:pt x="527" y="1151"/>
                  </a:lnTo>
                  <a:lnTo>
                    <a:pt x="529" y="1151"/>
                  </a:lnTo>
                  <a:lnTo>
                    <a:pt x="529" y="1151"/>
                  </a:lnTo>
                  <a:lnTo>
                    <a:pt x="531" y="1151"/>
                  </a:lnTo>
                  <a:lnTo>
                    <a:pt x="529" y="1153"/>
                  </a:lnTo>
                  <a:lnTo>
                    <a:pt x="531" y="1153"/>
                  </a:lnTo>
                  <a:lnTo>
                    <a:pt x="531" y="1153"/>
                  </a:lnTo>
                  <a:lnTo>
                    <a:pt x="529" y="1155"/>
                  </a:lnTo>
                  <a:lnTo>
                    <a:pt x="529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3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3" y="1157"/>
                  </a:lnTo>
                  <a:lnTo>
                    <a:pt x="535" y="1157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61"/>
                  </a:lnTo>
                  <a:lnTo>
                    <a:pt x="535" y="1161"/>
                  </a:lnTo>
                  <a:lnTo>
                    <a:pt x="538" y="1163"/>
                  </a:lnTo>
                  <a:lnTo>
                    <a:pt x="538" y="1163"/>
                  </a:lnTo>
                  <a:lnTo>
                    <a:pt x="538" y="1165"/>
                  </a:lnTo>
                  <a:lnTo>
                    <a:pt x="538" y="1168"/>
                  </a:lnTo>
                  <a:lnTo>
                    <a:pt x="542" y="1170"/>
                  </a:lnTo>
                  <a:lnTo>
                    <a:pt x="542" y="1170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4" y="1172"/>
                  </a:lnTo>
                  <a:lnTo>
                    <a:pt x="544" y="1174"/>
                  </a:lnTo>
                  <a:lnTo>
                    <a:pt x="544" y="1174"/>
                  </a:lnTo>
                  <a:lnTo>
                    <a:pt x="544" y="1176"/>
                  </a:lnTo>
                  <a:lnTo>
                    <a:pt x="544" y="1176"/>
                  </a:lnTo>
                  <a:lnTo>
                    <a:pt x="546" y="1180"/>
                  </a:lnTo>
                  <a:lnTo>
                    <a:pt x="548" y="1182"/>
                  </a:lnTo>
                  <a:lnTo>
                    <a:pt x="550" y="1182"/>
                  </a:lnTo>
                  <a:lnTo>
                    <a:pt x="552" y="1184"/>
                  </a:lnTo>
                  <a:lnTo>
                    <a:pt x="552" y="1186"/>
                  </a:lnTo>
                  <a:lnTo>
                    <a:pt x="554" y="1186"/>
                  </a:lnTo>
                  <a:lnTo>
                    <a:pt x="556" y="1188"/>
                  </a:lnTo>
                  <a:lnTo>
                    <a:pt x="558" y="1186"/>
                  </a:lnTo>
                  <a:lnTo>
                    <a:pt x="562" y="1192"/>
                  </a:lnTo>
                  <a:lnTo>
                    <a:pt x="562" y="1192"/>
                  </a:lnTo>
                  <a:lnTo>
                    <a:pt x="567" y="1194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9" y="1194"/>
                  </a:lnTo>
                  <a:lnTo>
                    <a:pt x="569" y="1194"/>
                  </a:lnTo>
                  <a:lnTo>
                    <a:pt x="571" y="1199"/>
                  </a:lnTo>
                  <a:lnTo>
                    <a:pt x="571" y="1199"/>
                  </a:lnTo>
                  <a:lnTo>
                    <a:pt x="573" y="1201"/>
                  </a:lnTo>
                  <a:lnTo>
                    <a:pt x="573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3"/>
                  </a:lnTo>
                  <a:lnTo>
                    <a:pt x="577" y="1205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87" y="1213"/>
                  </a:lnTo>
                  <a:lnTo>
                    <a:pt x="587" y="1215"/>
                  </a:lnTo>
                  <a:lnTo>
                    <a:pt x="587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91" y="1215"/>
                  </a:lnTo>
                  <a:lnTo>
                    <a:pt x="591" y="1217"/>
                  </a:lnTo>
                  <a:lnTo>
                    <a:pt x="591" y="1219"/>
                  </a:lnTo>
                  <a:lnTo>
                    <a:pt x="591" y="1219"/>
                  </a:lnTo>
                  <a:lnTo>
                    <a:pt x="591" y="1224"/>
                  </a:lnTo>
                  <a:lnTo>
                    <a:pt x="591" y="1226"/>
                  </a:lnTo>
                  <a:lnTo>
                    <a:pt x="591" y="1228"/>
                  </a:lnTo>
                  <a:lnTo>
                    <a:pt x="594" y="1238"/>
                  </a:lnTo>
                  <a:lnTo>
                    <a:pt x="594" y="1242"/>
                  </a:lnTo>
                  <a:lnTo>
                    <a:pt x="596" y="1242"/>
                  </a:lnTo>
                  <a:lnTo>
                    <a:pt x="596" y="1248"/>
                  </a:lnTo>
                  <a:lnTo>
                    <a:pt x="596" y="1250"/>
                  </a:lnTo>
                  <a:lnTo>
                    <a:pt x="596" y="1248"/>
                  </a:lnTo>
                  <a:lnTo>
                    <a:pt x="596" y="1242"/>
                  </a:lnTo>
                  <a:lnTo>
                    <a:pt x="598" y="1242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600" y="1240"/>
                  </a:lnTo>
                  <a:lnTo>
                    <a:pt x="600" y="1240"/>
                  </a:lnTo>
                  <a:lnTo>
                    <a:pt x="600" y="1244"/>
                  </a:lnTo>
                  <a:lnTo>
                    <a:pt x="600" y="1244"/>
                  </a:lnTo>
                  <a:lnTo>
                    <a:pt x="602" y="1246"/>
                  </a:lnTo>
                  <a:lnTo>
                    <a:pt x="602" y="1248"/>
                  </a:lnTo>
                  <a:lnTo>
                    <a:pt x="602" y="1248"/>
                  </a:lnTo>
                  <a:lnTo>
                    <a:pt x="604" y="1248"/>
                  </a:lnTo>
                  <a:lnTo>
                    <a:pt x="606" y="1248"/>
                  </a:lnTo>
                  <a:lnTo>
                    <a:pt x="606" y="1248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10" y="1253"/>
                  </a:lnTo>
                  <a:lnTo>
                    <a:pt x="610" y="1257"/>
                  </a:lnTo>
                  <a:lnTo>
                    <a:pt x="610" y="1259"/>
                  </a:lnTo>
                  <a:lnTo>
                    <a:pt x="608" y="1261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6" y="1265"/>
                  </a:lnTo>
                  <a:lnTo>
                    <a:pt x="616" y="1267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21" y="1271"/>
                  </a:lnTo>
                  <a:lnTo>
                    <a:pt x="623" y="1273"/>
                  </a:lnTo>
                  <a:lnTo>
                    <a:pt x="621" y="1273"/>
                  </a:lnTo>
                  <a:lnTo>
                    <a:pt x="621" y="1275"/>
                  </a:lnTo>
                  <a:lnTo>
                    <a:pt x="623" y="1275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80"/>
                  </a:lnTo>
                  <a:lnTo>
                    <a:pt x="623" y="1282"/>
                  </a:lnTo>
                  <a:lnTo>
                    <a:pt x="623" y="1286"/>
                  </a:lnTo>
                  <a:lnTo>
                    <a:pt x="623" y="1288"/>
                  </a:lnTo>
                  <a:lnTo>
                    <a:pt x="625" y="1290"/>
                  </a:lnTo>
                  <a:lnTo>
                    <a:pt x="627" y="1294"/>
                  </a:lnTo>
                  <a:lnTo>
                    <a:pt x="629" y="1294"/>
                  </a:lnTo>
                  <a:lnTo>
                    <a:pt x="627" y="1296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7" y="1300"/>
                  </a:lnTo>
                  <a:lnTo>
                    <a:pt x="631" y="1300"/>
                  </a:lnTo>
                  <a:lnTo>
                    <a:pt x="633" y="1298"/>
                  </a:lnTo>
                  <a:lnTo>
                    <a:pt x="635" y="1298"/>
                  </a:lnTo>
                  <a:lnTo>
                    <a:pt x="637" y="1296"/>
                  </a:lnTo>
                  <a:lnTo>
                    <a:pt x="637" y="1294"/>
                  </a:lnTo>
                  <a:lnTo>
                    <a:pt x="635" y="1294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41" y="1292"/>
                  </a:lnTo>
                  <a:lnTo>
                    <a:pt x="645" y="1290"/>
                  </a:lnTo>
                  <a:lnTo>
                    <a:pt x="645" y="1288"/>
                  </a:lnTo>
                  <a:lnTo>
                    <a:pt x="647" y="1286"/>
                  </a:lnTo>
                  <a:lnTo>
                    <a:pt x="650" y="1282"/>
                  </a:lnTo>
                  <a:lnTo>
                    <a:pt x="650" y="1280"/>
                  </a:lnTo>
                  <a:lnTo>
                    <a:pt x="650" y="1277"/>
                  </a:lnTo>
                  <a:lnTo>
                    <a:pt x="650" y="1277"/>
                  </a:lnTo>
                  <a:lnTo>
                    <a:pt x="652" y="1277"/>
                  </a:lnTo>
                  <a:lnTo>
                    <a:pt x="652" y="1277"/>
                  </a:lnTo>
                  <a:lnTo>
                    <a:pt x="656" y="1277"/>
                  </a:lnTo>
                  <a:lnTo>
                    <a:pt x="658" y="1277"/>
                  </a:lnTo>
                  <a:lnTo>
                    <a:pt x="658" y="1277"/>
                  </a:lnTo>
                  <a:lnTo>
                    <a:pt x="658" y="1275"/>
                  </a:lnTo>
                  <a:lnTo>
                    <a:pt x="656" y="1273"/>
                  </a:lnTo>
                  <a:lnTo>
                    <a:pt x="656" y="1273"/>
                  </a:lnTo>
                  <a:lnTo>
                    <a:pt x="658" y="1271"/>
                  </a:lnTo>
                  <a:lnTo>
                    <a:pt x="658" y="1269"/>
                  </a:lnTo>
                  <a:lnTo>
                    <a:pt x="658" y="1269"/>
                  </a:lnTo>
                  <a:lnTo>
                    <a:pt x="660" y="1269"/>
                  </a:lnTo>
                  <a:lnTo>
                    <a:pt x="660" y="1269"/>
                  </a:lnTo>
                  <a:lnTo>
                    <a:pt x="660" y="1267"/>
                  </a:lnTo>
                  <a:lnTo>
                    <a:pt x="658" y="1267"/>
                  </a:lnTo>
                  <a:lnTo>
                    <a:pt x="658" y="1267"/>
                  </a:lnTo>
                  <a:lnTo>
                    <a:pt x="656" y="1265"/>
                  </a:lnTo>
                  <a:lnTo>
                    <a:pt x="654" y="1265"/>
                  </a:lnTo>
                  <a:lnTo>
                    <a:pt x="654" y="1261"/>
                  </a:lnTo>
                  <a:lnTo>
                    <a:pt x="652" y="1259"/>
                  </a:lnTo>
                  <a:lnTo>
                    <a:pt x="652" y="1257"/>
                  </a:lnTo>
                  <a:lnTo>
                    <a:pt x="652" y="1255"/>
                  </a:lnTo>
                  <a:lnTo>
                    <a:pt x="654" y="1253"/>
                  </a:lnTo>
                  <a:lnTo>
                    <a:pt x="654" y="1250"/>
                  </a:lnTo>
                  <a:lnTo>
                    <a:pt x="654" y="1248"/>
                  </a:lnTo>
                  <a:lnTo>
                    <a:pt x="654" y="1248"/>
                  </a:lnTo>
                  <a:lnTo>
                    <a:pt x="652" y="1246"/>
                  </a:lnTo>
                  <a:lnTo>
                    <a:pt x="652" y="1244"/>
                  </a:lnTo>
                  <a:lnTo>
                    <a:pt x="654" y="1244"/>
                  </a:lnTo>
                  <a:lnTo>
                    <a:pt x="654" y="1240"/>
                  </a:lnTo>
                  <a:lnTo>
                    <a:pt x="656" y="1238"/>
                  </a:lnTo>
                  <a:lnTo>
                    <a:pt x="654" y="1236"/>
                  </a:lnTo>
                  <a:lnTo>
                    <a:pt x="656" y="1236"/>
                  </a:lnTo>
                  <a:lnTo>
                    <a:pt x="656" y="1234"/>
                  </a:lnTo>
                  <a:lnTo>
                    <a:pt x="658" y="1234"/>
                  </a:lnTo>
                  <a:lnTo>
                    <a:pt x="660" y="1232"/>
                  </a:lnTo>
                  <a:lnTo>
                    <a:pt x="662" y="1232"/>
                  </a:lnTo>
                  <a:lnTo>
                    <a:pt x="662" y="1230"/>
                  </a:lnTo>
                  <a:lnTo>
                    <a:pt x="662" y="1228"/>
                  </a:lnTo>
                  <a:lnTo>
                    <a:pt x="660" y="1228"/>
                  </a:lnTo>
                  <a:lnTo>
                    <a:pt x="656" y="1226"/>
                  </a:lnTo>
                  <a:lnTo>
                    <a:pt x="656" y="1226"/>
                  </a:lnTo>
                  <a:lnTo>
                    <a:pt x="660" y="1221"/>
                  </a:lnTo>
                  <a:lnTo>
                    <a:pt x="666" y="1215"/>
                  </a:lnTo>
                  <a:lnTo>
                    <a:pt x="672" y="1211"/>
                  </a:lnTo>
                  <a:lnTo>
                    <a:pt x="674" y="1211"/>
                  </a:lnTo>
                  <a:lnTo>
                    <a:pt x="677" y="1211"/>
                  </a:lnTo>
                  <a:lnTo>
                    <a:pt x="677" y="1211"/>
                  </a:lnTo>
                  <a:lnTo>
                    <a:pt x="681" y="1211"/>
                  </a:lnTo>
                  <a:lnTo>
                    <a:pt x="681" y="1211"/>
                  </a:lnTo>
                  <a:lnTo>
                    <a:pt x="687" y="1213"/>
                  </a:lnTo>
                  <a:lnTo>
                    <a:pt x="691" y="1215"/>
                  </a:lnTo>
                  <a:lnTo>
                    <a:pt x="695" y="1221"/>
                  </a:lnTo>
                  <a:lnTo>
                    <a:pt x="699" y="1224"/>
                  </a:lnTo>
                  <a:lnTo>
                    <a:pt x="699" y="1226"/>
                  </a:lnTo>
                  <a:lnTo>
                    <a:pt x="701" y="1226"/>
                  </a:lnTo>
                  <a:lnTo>
                    <a:pt x="703" y="1224"/>
                  </a:lnTo>
                  <a:lnTo>
                    <a:pt x="708" y="1224"/>
                  </a:lnTo>
                  <a:lnTo>
                    <a:pt x="708" y="1224"/>
                  </a:lnTo>
                  <a:lnTo>
                    <a:pt x="710" y="1224"/>
                  </a:lnTo>
                  <a:lnTo>
                    <a:pt x="710" y="1224"/>
                  </a:lnTo>
                  <a:lnTo>
                    <a:pt x="710" y="1226"/>
                  </a:lnTo>
                  <a:lnTo>
                    <a:pt x="710" y="1226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4" y="1228"/>
                  </a:lnTo>
                  <a:lnTo>
                    <a:pt x="716" y="1226"/>
                  </a:lnTo>
                  <a:lnTo>
                    <a:pt x="716" y="1226"/>
                  </a:lnTo>
                  <a:lnTo>
                    <a:pt x="718" y="1224"/>
                  </a:lnTo>
                  <a:lnTo>
                    <a:pt x="720" y="1224"/>
                  </a:lnTo>
                  <a:lnTo>
                    <a:pt x="720" y="1224"/>
                  </a:lnTo>
                  <a:lnTo>
                    <a:pt x="724" y="1224"/>
                  </a:lnTo>
                  <a:lnTo>
                    <a:pt x="724" y="1226"/>
                  </a:lnTo>
                  <a:lnTo>
                    <a:pt x="726" y="1224"/>
                  </a:lnTo>
                  <a:lnTo>
                    <a:pt x="728" y="1224"/>
                  </a:lnTo>
                  <a:lnTo>
                    <a:pt x="728" y="1221"/>
                  </a:lnTo>
                  <a:lnTo>
                    <a:pt x="730" y="1219"/>
                  </a:lnTo>
                  <a:lnTo>
                    <a:pt x="732" y="1219"/>
                  </a:lnTo>
                  <a:lnTo>
                    <a:pt x="735" y="1221"/>
                  </a:lnTo>
                  <a:lnTo>
                    <a:pt x="737" y="1221"/>
                  </a:lnTo>
                  <a:lnTo>
                    <a:pt x="743" y="1219"/>
                  </a:lnTo>
                  <a:lnTo>
                    <a:pt x="749" y="1219"/>
                  </a:lnTo>
                  <a:lnTo>
                    <a:pt x="753" y="1219"/>
                  </a:lnTo>
                  <a:lnTo>
                    <a:pt x="759" y="1219"/>
                  </a:lnTo>
                  <a:lnTo>
                    <a:pt x="762" y="1219"/>
                  </a:lnTo>
                  <a:lnTo>
                    <a:pt x="766" y="1217"/>
                  </a:lnTo>
                  <a:lnTo>
                    <a:pt x="768" y="1217"/>
                  </a:lnTo>
                  <a:lnTo>
                    <a:pt x="782" y="1217"/>
                  </a:lnTo>
                  <a:lnTo>
                    <a:pt x="795" y="1217"/>
                  </a:lnTo>
                  <a:lnTo>
                    <a:pt x="807" y="1217"/>
                  </a:lnTo>
                  <a:lnTo>
                    <a:pt x="811" y="1219"/>
                  </a:lnTo>
                  <a:lnTo>
                    <a:pt x="824" y="1226"/>
                  </a:lnTo>
                  <a:lnTo>
                    <a:pt x="826" y="1228"/>
                  </a:lnTo>
                  <a:lnTo>
                    <a:pt x="842" y="1230"/>
                  </a:lnTo>
                  <a:lnTo>
                    <a:pt x="861" y="1232"/>
                  </a:lnTo>
                  <a:lnTo>
                    <a:pt x="876" y="1232"/>
                  </a:lnTo>
                  <a:lnTo>
                    <a:pt x="894" y="1234"/>
                  </a:lnTo>
                  <a:lnTo>
                    <a:pt x="907" y="1232"/>
                  </a:lnTo>
                  <a:lnTo>
                    <a:pt x="923" y="1230"/>
                  </a:lnTo>
                  <a:lnTo>
                    <a:pt x="925" y="1232"/>
                  </a:lnTo>
                  <a:lnTo>
                    <a:pt x="932" y="1238"/>
                  </a:lnTo>
                  <a:lnTo>
                    <a:pt x="936" y="1246"/>
                  </a:lnTo>
                  <a:lnTo>
                    <a:pt x="942" y="1255"/>
                  </a:lnTo>
                  <a:lnTo>
                    <a:pt x="944" y="1257"/>
                  </a:lnTo>
                  <a:lnTo>
                    <a:pt x="954" y="1257"/>
                  </a:lnTo>
                  <a:lnTo>
                    <a:pt x="956" y="1257"/>
                  </a:lnTo>
                  <a:lnTo>
                    <a:pt x="959" y="1255"/>
                  </a:lnTo>
                  <a:lnTo>
                    <a:pt x="969" y="1250"/>
                  </a:lnTo>
                  <a:lnTo>
                    <a:pt x="977" y="1244"/>
                  </a:lnTo>
                  <a:lnTo>
                    <a:pt x="979" y="1242"/>
                  </a:lnTo>
                  <a:lnTo>
                    <a:pt x="986" y="1228"/>
                  </a:lnTo>
                  <a:lnTo>
                    <a:pt x="988" y="1217"/>
                  </a:lnTo>
                  <a:lnTo>
                    <a:pt x="990" y="1215"/>
                  </a:lnTo>
                  <a:lnTo>
                    <a:pt x="998" y="1207"/>
                  </a:lnTo>
                  <a:lnTo>
                    <a:pt x="1008" y="1192"/>
                  </a:lnTo>
                  <a:lnTo>
                    <a:pt x="1021" y="1178"/>
                  </a:lnTo>
                  <a:lnTo>
                    <a:pt x="1027" y="1170"/>
                  </a:lnTo>
                  <a:lnTo>
                    <a:pt x="1033" y="1161"/>
                  </a:lnTo>
                  <a:lnTo>
                    <a:pt x="1035" y="1159"/>
                  </a:lnTo>
                  <a:lnTo>
                    <a:pt x="1044" y="1155"/>
                  </a:lnTo>
                  <a:lnTo>
                    <a:pt x="1058" y="1149"/>
                  </a:lnTo>
                  <a:lnTo>
                    <a:pt x="1073" y="1141"/>
                  </a:lnTo>
                  <a:lnTo>
                    <a:pt x="1085" y="1134"/>
                  </a:lnTo>
                  <a:lnTo>
                    <a:pt x="1095" y="1128"/>
                  </a:lnTo>
                  <a:lnTo>
                    <a:pt x="1100" y="1128"/>
                  </a:lnTo>
                  <a:lnTo>
                    <a:pt x="1106" y="1124"/>
                  </a:lnTo>
                  <a:lnTo>
                    <a:pt x="1116" y="1124"/>
                  </a:lnTo>
                  <a:lnTo>
                    <a:pt x="1129" y="1122"/>
                  </a:lnTo>
                  <a:lnTo>
                    <a:pt x="1139" y="1120"/>
                  </a:lnTo>
                  <a:lnTo>
                    <a:pt x="1151" y="1118"/>
                  </a:lnTo>
                  <a:lnTo>
                    <a:pt x="1164" y="1116"/>
                  </a:lnTo>
                  <a:lnTo>
                    <a:pt x="1176" y="1116"/>
                  </a:lnTo>
                  <a:lnTo>
                    <a:pt x="1189" y="1114"/>
                  </a:lnTo>
                  <a:lnTo>
                    <a:pt x="1212" y="1109"/>
                  </a:lnTo>
                  <a:lnTo>
                    <a:pt x="1224" y="1107"/>
                  </a:lnTo>
                  <a:lnTo>
                    <a:pt x="1236" y="1105"/>
                  </a:lnTo>
                  <a:lnTo>
                    <a:pt x="1249" y="1105"/>
                  </a:lnTo>
                  <a:lnTo>
                    <a:pt x="1261" y="1103"/>
                  </a:lnTo>
                  <a:lnTo>
                    <a:pt x="1272" y="1101"/>
                  </a:lnTo>
                  <a:lnTo>
                    <a:pt x="1284" y="1099"/>
                  </a:lnTo>
                  <a:lnTo>
                    <a:pt x="1297" y="1097"/>
                  </a:lnTo>
                  <a:lnTo>
                    <a:pt x="1309" y="1097"/>
                  </a:lnTo>
                  <a:lnTo>
                    <a:pt x="1322" y="1095"/>
                  </a:lnTo>
                  <a:lnTo>
                    <a:pt x="1342" y="1087"/>
                  </a:lnTo>
                  <a:lnTo>
                    <a:pt x="1355" y="1082"/>
                  </a:lnTo>
                  <a:lnTo>
                    <a:pt x="1367" y="1078"/>
                  </a:lnTo>
                  <a:lnTo>
                    <a:pt x="1382" y="1074"/>
                  </a:lnTo>
                  <a:lnTo>
                    <a:pt x="1394" y="1068"/>
                  </a:lnTo>
                  <a:lnTo>
                    <a:pt x="1407" y="1064"/>
                  </a:lnTo>
                  <a:lnTo>
                    <a:pt x="1419" y="1060"/>
                  </a:lnTo>
                  <a:lnTo>
                    <a:pt x="1433" y="1056"/>
                  </a:lnTo>
                  <a:lnTo>
                    <a:pt x="1446" y="1051"/>
                  </a:lnTo>
                  <a:lnTo>
                    <a:pt x="1458" y="1045"/>
                  </a:lnTo>
                  <a:lnTo>
                    <a:pt x="1471" y="1041"/>
                  </a:lnTo>
                  <a:lnTo>
                    <a:pt x="1483" y="1037"/>
                  </a:lnTo>
                  <a:lnTo>
                    <a:pt x="1498" y="1033"/>
                  </a:lnTo>
                  <a:lnTo>
                    <a:pt x="1510" y="1029"/>
                  </a:lnTo>
                  <a:lnTo>
                    <a:pt x="1523" y="1022"/>
                  </a:lnTo>
                  <a:lnTo>
                    <a:pt x="1535" y="1018"/>
                  </a:lnTo>
                  <a:lnTo>
                    <a:pt x="1548" y="1014"/>
                  </a:lnTo>
                  <a:lnTo>
                    <a:pt x="1550" y="1008"/>
                  </a:lnTo>
                  <a:lnTo>
                    <a:pt x="1550" y="1006"/>
                  </a:lnTo>
                  <a:lnTo>
                    <a:pt x="1552" y="1002"/>
                  </a:lnTo>
                  <a:lnTo>
                    <a:pt x="1554" y="993"/>
                  </a:lnTo>
                  <a:lnTo>
                    <a:pt x="1556" y="985"/>
                  </a:lnTo>
                  <a:lnTo>
                    <a:pt x="1560" y="975"/>
                  </a:lnTo>
                  <a:lnTo>
                    <a:pt x="1564" y="962"/>
                  </a:lnTo>
                  <a:lnTo>
                    <a:pt x="1568" y="950"/>
                  </a:lnTo>
                  <a:lnTo>
                    <a:pt x="1572" y="937"/>
                  </a:lnTo>
                  <a:lnTo>
                    <a:pt x="1577" y="923"/>
                  </a:lnTo>
                  <a:lnTo>
                    <a:pt x="1581" y="910"/>
                  </a:lnTo>
                  <a:lnTo>
                    <a:pt x="1583" y="898"/>
                  </a:lnTo>
                  <a:lnTo>
                    <a:pt x="1587" y="888"/>
                  </a:lnTo>
                  <a:lnTo>
                    <a:pt x="1589" y="879"/>
                  </a:lnTo>
                  <a:lnTo>
                    <a:pt x="1591" y="871"/>
                  </a:lnTo>
                  <a:lnTo>
                    <a:pt x="1593" y="867"/>
                  </a:lnTo>
                  <a:lnTo>
                    <a:pt x="1593" y="865"/>
                  </a:lnTo>
                  <a:lnTo>
                    <a:pt x="1597" y="856"/>
                  </a:lnTo>
                  <a:lnTo>
                    <a:pt x="1597" y="854"/>
                  </a:lnTo>
                  <a:close/>
                  <a:moveTo>
                    <a:pt x="187" y="574"/>
                  </a:moveTo>
                  <a:lnTo>
                    <a:pt x="185" y="574"/>
                  </a:lnTo>
                  <a:lnTo>
                    <a:pt x="185" y="574"/>
                  </a:lnTo>
                  <a:lnTo>
                    <a:pt x="183" y="576"/>
                  </a:lnTo>
                  <a:lnTo>
                    <a:pt x="183" y="574"/>
                  </a:lnTo>
                  <a:lnTo>
                    <a:pt x="183" y="574"/>
                  </a:lnTo>
                  <a:lnTo>
                    <a:pt x="185" y="574"/>
                  </a:lnTo>
                  <a:lnTo>
                    <a:pt x="185" y="572"/>
                  </a:lnTo>
                  <a:lnTo>
                    <a:pt x="183" y="572"/>
                  </a:lnTo>
                  <a:lnTo>
                    <a:pt x="183" y="572"/>
                  </a:lnTo>
                  <a:lnTo>
                    <a:pt x="181" y="572"/>
                  </a:lnTo>
                  <a:lnTo>
                    <a:pt x="179" y="570"/>
                  </a:lnTo>
                  <a:lnTo>
                    <a:pt x="177" y="570"/>
                  </a:lnTo>
                  <a:lnTo>
                    <a:pt x="177" y="570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66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2"/>
                  </a:lnTo>
                  <a:lnTo>
                    <a:pt x="179" y="574"/>
                  </a:lnTo>
                  <a:lnTo>
                    <a:pt x="181" y="576"/>
                  </a:lnTo>
                  <a:lnTo>
                    <a:pt x="181" y="576"/>
                  </a:lnTo>
                  <a:lnTo>
                    <a:pt x="183" y="578"/>
                  </a:lnTo>
                  <a:lnTo>
                    <a:pt x="185" y="576"/>
                  </a:lnTo>
                  <a:lnTo>
                    <a:pt x="185" y="576"/>
                  </a:lnTo>
                  <a:lnTo>
                    <a:pt x="185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close/>
                  <a:moveTo>
                    <a:pt x="185" y="560"/>
                  </a:move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58"/>
                  </a:lnTo>
                  <a:lnTo>
                    <a:pt x="185" y="558"/>
                  </a:lnTo>
                  <a:lnTo>
                    <a:pt x="183" y="558"/>
                  </a:lnTo>
                  <a:lnTo>
                    <a:pt x="183" y="558"/>
                  </a:lnTo>
                  <a:lnTo>
                    <a:pt x="183" y="560"/>
                  </a:lnTo>
                  <a:lnTo>
                    <a:pt x="183" y="560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5" y="564"/>
                  </a:lnTo>
                  <a:lnTo>
                    <a:pt x="185" y="566"/>
                  </a:lnTo>
                  <a:lnTo>
                    <a:pt x="185" y="564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close/>
                  <a:moveTo>
                    <a:pt x="197" y="610"/>
                  </a:moveTo>
                  <a:lnTo>
                    <a:pt x="197" y="610"/>
                  </a:lnTo>
                  <a:lnTo>
                    <a:pt x="195" y="610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9" y="614"/>
                  </a:lnTo>
                  <a:lnTo>
                    <a:pt x="199" y="612"/>
                  </a:lnTo>
                  <a:lnTo>
                    <a:pt x="199" y="612"/>
                  </a:lnTo>
                  <a:lnTo>
                    <a:pt x="197" y="610"/>
                  </a:lnTo>
                  <a:close/>
                  <a:moveTo>
                    <a:pt x="193" y="574"/>
                  </a:moveTo>
                  <a:lnTo>
                    <a:pt x="193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89" y="568"/>
                  </a:lnTo>
                  <a:lnTo>
                    <a:pt x="189" y="568"/>
                  </a:lnTo>
                  <a:lnTo>
                    <a:pt x="187" y="568"/>
                  </a:lnTo>
                  <a:lnTo>
                    <a:pt x="187" y="570"/>
                  </a:lnTo>
                  <a:lnTo>
                    <a:pt x="187" y="570"/>
                  </a:lnTo>
                  <a:lnTo>
                    <a:pt x="187" y="572"/>
                  </a:lnTo>
                  <a:lnTo>
                    <a:pt x="187" y="570"/>
                  </a:lnTo>
                  <a:lnTo>
                    <a:pt x="189" y="570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91" y="572"/>
                  </a:lnTo>
                  <a:lnTo>
                    <a:pt x="191" y="572"/>
                  </a:lnTo>
                  <a:lnTo>
                    <a:pt x="191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9" name="Freeform 10"/>
            <p:cNvSpPr>
              <a:spLocks/>
            </p:cNvSpPr>
            <p:nvPr/>
          </p:nvSpPr>
          <p:spPr bwMode="auto">
            <a:xfrm>
              <a:off x="8978900" y="3171825"/>
              <a:ext cx="106363" cy="211138"/>
            </a:xfrm>
            <a:custGeom>
              <a:avLst/>
              <a:gdLst>
                <a:gd name="T0" fmla="*/ 64 w 67"/>
                <a:gd name="T1" fmla="*/ 73 h 133"/>
                <a:gd name="T2" fmla="*/ 58 w 67"/>
                <a:gd name="T3" fmla="*/ 71 h 133"/>
                <a:gd name="T4" fmla="*/ 58 w 67"/>
                <a:gd name="T5" fmla="*/ 58 h 133"/>
                <a:gd name="T6" fmla="*/ 56 w 67"/>
                <a:gd name="T7" fmla="*/ 52 h 133"/>
                <a:gd name="T8" fmla="*/ 56 w 67"/>
                <a:gd name="T9" fmla="*/ 46 h 133"/>
                <a:gd name="T10" fmla="*/ 60 w 67"/>
                <a:gd name="T11" fmla="*/ 44 h 133"/>
                <a:gd name="T12" fmla="*/ 58 w 67"/>
                <a:gd name="T13" fmla="*/ 39 h 133"/>
                <a:gd name="T14" fmla="*/ 60 w 67"/>
                <a:gd name="T15" fmla="*/ 39 h 133"/>
                <a:gd name="T16" fmla="*/ 62 w 67"/>
                <a:gd name="T17" fmla="*/ 35 h 133"/>
                <a:gd name="T18" fmla="*/ 60 w 67"/>
                <a:gd name="T19" fmla="*/ 35 h 133"/>
                <a:gd name="T20" fmla="*/ 62 w 67"/>
                <a:gd name="T21" fmla="*/ 33 h 133"/>
                <a:gd name="T22" fmla="*/ 64 w 67"/>
                <a:gd name="T23" fmla="*/ 33 h 133"/>
                <a:gd name="T24" fmla="*/ 60 w 67"/>
                <a:gd name="T25" fmla="*/ 21 h 133"/>
                <a:gd name="T26" fmla="*/ 56 w 67"/>
                <a:gd name="T27" fmla="*/ 17 h 133"/>
                <a:gd name="T28" fmla="*/ 48 w 67"/>
                <a:gd name="T29" fmla="*/ 17 h 133"/>
                <a:gd name="T30" fmla="*/ 46 w 67"/>
                <a:gd name="T31" fmla="*/ 10 h 133"/>
                <a:gd name="T32" fmla="*/ 46 w 67"/>
                <a:gd name="T33" fmla="*/ 4 h 133"/>
                <a:gd name="T34" fmla="*/ 33 w 67"/>
                <a:gd name="T35" fmla="*/ 2 h 133"/>
                <a:gd name="T36" fmla="*/ 29 w 67"/>
                <a:gd name="T37" fmla="*/ 6 h 133"/>
                <a:gd name="T38" fmla="*/ 23 w 67"/>
                <a:gd name="T39" fmla="*/ 8 h 133"/>
                <a:gd name="T40" fmla="*/ 19 w 67"/>
                <a:gd name="T41" fmla="*/ 15 h 133"/>
                <a:gd name="T42" fmla="*/ 17 w 67"/>
                <a:gd name="T43" fmla="*/ 21 h 133"/>
                <a:gd name="T44" fmla="*/ 17 w 67"/>
                <a:gd name="T45" fmla="*/ 27 h 133"/>
                <a:gd name="T46" fmla="*/ 15 w 67"/>
                <a:gd name="T47" fmla="*/ 31 h 133"/>
                <a:gd name="T48" fmla="*/ 15 w 67"/>
                <a:gd name="T49" fmla="*/ 29 h 133"/>
                <a:gd name="T50" fmla="*/ 13 w 67"/>
                <a:gd name="T51" fmla="*/ 31 h 133"/>
                <a:gd name="T52" fmla="*/ 13 w 67"/>
                <a:gd name="T53" fmla="*/ 33 h 133"/>
                <a:gd name="T54" fmla="*/ 11 w 67"/>
                <a:gd name="T55" fmla="*/ 39 h 133"/>
                <a:gd name="T56" fmla="*/ 15 w 67"/>
                <a:gd name="T57" fmla="*/ 44 h 133"/>
                <a:gd name="T58" fmla="*/ 15 w 67"/>
                <a:gd name="T59" fmla="*/ 46 h 133"/>
                <a:gd name="T60" fmla="*/ 13 w 67"/>
                <a:gd name="T61" fmla="*/ 46 h 133"/>
                <a:gd name="T62" fmla="*/ 11 w 67"/>
                <a:gd name="T63" fmla="*/ 52 h 133"/>
                <a:gd name="T64" fmla="*/ 11 w 67"/>
                <a:gd name="T65" fmla="*/ 52 h 133"/>
                <a:gd name="T66" fmla="*/ 8 w 67"/>
                <a:gd name="T67" fmla="*/ 46 h 133"/>
                <a:gd name="T68" fmla="*/ 8 w 67"/>
                <a:gd name="T69" fmla="*/ 42 h 133"/>
                <a:gd name="T70" fmla="*/ 6 w 67"/>
                <a:gd name="T71" fmla="*/ 44 h 133"/>
                <a:gd name="T72" fmla="*/ 2 w 67"/>
                <a:gd name="T73" fmla="*/ 46 h 133"/>
                <a:gd name="T74" fmla="*/ 6 w 67"/>
                <a:gd name="T75" fmla="*/ 48 h 133"/>
                <a:gd name="T76" fmla="*/ 6 w 67"/>
                <a:gd name="T77" fmla="*/ 52 h 133"/>
                <a:gd name="T78" fmla="*/ 4 w 67"/>
                <a:gd name="T79" fmla="*/ 54 h 133"/>
                <a:gd name="T80" fmla="*/ 0 w 67"/>
                <a:gd name="T81" fmla="*/ 58 h 133"/>
                <a:gd name="T82" fmla="*/ 0 w 67"/>
                <a:gd name="T83" fmla="*/ 75 h 133"/>
                <a:gd name="T84" fmla="*/ 0 w 67"/>
                <a:gd name="T85" fmla="*/ 81 h 133"/>
                <a:gd name="T86" fmla="*/ 4 w 67"/>
                <a:gd name="T87" fmla="*/ 89 h 133"/>
                <a:gd name="T88" fmla="*/ 4 w 67"/>
                <a:gd name="T89" fmla="*/ 95 h 133"/>
                <a:gd name="T90" fmla="*/ 8 w 67"/>
                <a:gd name="T91" fmla="*/ 112 h 133"/>
                <a:gd name="T92" fmla="*/ 11 w 67"/>
                <a:gd name="T93" fmla="*/ 127 h 133"/>
                <a:gd name="T94" fmla="*/ 27 w 67"/>
                <a:gd name="T95" fmla="*/ 133 h 133"/>
                <a:gd name="T96" fmla="*/ 35 w 67"/>
                <a:gd name="T97" fmla="*/ 127 h 133"/>
                <a:gd name="T98" fmla="*/ 40 w 67"/>
                <a:gd name="T99" fmla="*/ 125 h 133"/>
                <a:gd name="T100" fmla="*/ 44 w 67"/>
                <a:gd name="T101" fmla="*/ 125 h 133"/>
                <a:gd name="T102" fmla="*/ 44 w 67"/>
                <a:gd name="T103" fmla="*/ 131 h 133"/>
                <a:gd name="T104" fmla="*/ 48 w 67"/>
                <a:gd name="T105" fmla="*/ 129 h 133"/>
                <a:gd name="T106" fmla="*/ 52 w 67"/>
                <a:gd name="T107" fmla="*/ 122 h 133"/>
                <a:gd name="T108" fmla="*/ 54 w 67"/>
                <a:gd name="T109" fmla="*/ 116 h 133"/>
                <a:gd name="T110" fmla="*/ 58 w 67"/>
                <a:gd name="T111" fmla="*/ 106 h 133"/>
                <a:gd name="T112" fmla="*/ 62 w 67"/>
                <a:gd name="T113" fmla="*/ 100 h 133"/>
                <a:gd name="T114" fmla="*/ 67 w 67"/>
                <a:gd name="T115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33">
                  <a:moveTo>
                    <a:pt x="67" y="85"/>
                  </a:moveTo>
                  <a:lnTo>
                    <a:pt x="64" y="79"/>
                  </a:lnTo>
                  <a:lnTo>
                    <a:pt x="64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58" y="73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5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12"/>
                  </a:lnTo>
                  <a:lnTo>
                    <a:pt x="8" y="116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11" y="127"/>
                  </a:lnTo>
                  <a:lnTo>
                    <a:pt x="13" y="131"/>
                  </a:lnTo>
                  <a:lnTo>
                    <a:pt x="17" y="133"/>
                  </a:lnTo>
                  <a:lnTo>
                    <a:pt x="21" y="133"/>
                  </a:lnTo>
                  <a:lnTo>
                    <a:pt x="27" y="133"/>
                  </a:lnTo>
                  <a:lnTo>
                    <a:pt x="29" y="131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27"/>
                  </a:lnTo>
                  <a:lnTo>
                    <a:pt x="46" y="129"/>
                  </a:lnTo>
                  <a:lnTo>
                    <a:pt x="44" y="129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52" y="125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4"/>
                  </a:lnTo>
                  <a:lnTo>
                    <a:pt x="62" y="102"/>
                  </a:lnTo>
                  <a:lnTo>
                    <a:pt x="62" y="100"/>
                  </a:lnTo>
                  <a:lnTo>
                    <a:pt x="64" y="95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7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0" name="Freeform 11"/>
            <p:cNvSpPr>
              <a:spLocks noEditPoints="1"/>
            </p:cNvSpPr>
            <p:nvPr/>
          </p:nvSpPr>
          <p:spPr bwMode="auto">
            <a:xfrm>
              <a:off x="6997700" y="2298700"/>
              <a:ext cx="163513" cy="185738"/>
            </a:xfrm>
            <a:custGeom>
              <a:avLst/>
              <a:gdLst>
                <a:gd name="T0" fmla="*/ 18 w 103"/>
                <a:gd name="T1" fmla="*/ 90 h 117"/>
                <a:gd name="T2" fmla="*/ 8 w 103"/>
                <a:gd name="T3" fmla="*/ 100 h 117"/>
                <a:gd name="T4" fmla="*/ 2 w 103"/>
                <a:gd name="T5" fmla="*/ 106 h 117"/>
                <a:gd name="T6" fmla="*/ 2 w 103"/>
                <a:gd name="T7" fmla="*/ 112 h 117"/>
                <a:gd name="T8" fmla="*/ 4 w 103"/>
                <a:gd name="T9" fmla="*/ 117 h 117"/>
                <a:gd name="T10" fmla="*/ 10 w 103"/>
                <a:gd name="T11" fmla="*/ 108 h 117"/>
                <a:gd name="T12" fmla="*/ 12 w 103"/>
                <a:gd name="T13" fmla="*/ 102 h 117"/>
                <a:gd name="T14" fmla="*/ 22 w 103"/>
                <a:gd name="T15" fmla="*/ 92 h 117"/>
                <a:gd name="T16" fmla="*/ 22 w 103"/>
                <a:gd name="T17" fmla="*/ 85 h 117"/>
                <a:gd name="T18" fmla="*/ 101 w 103"/>
                <a:gd name="T19" fmla="*/ 25 h 117"/>
                <a:gd name="T20" fmla="*/ 103 w 103"/>
                <a:gd name="T21" fmla="*/ 25 h 117"/>
                <a:gd name="T22" fmla="*/ 101 w 103"/>
                <a:gd name="T23" fmla="*/ 21 h 117"/>
                <a:gd name="T24" fmla="*/ 101 w 103"/>
                <a:gd name="T25" fmla="*/ 15 h 117"/>
                <a:gd name="T26" fmla="*/ 101 w 103"/>
                <a:gd name="T27" fmla="*/ 15 h 117"/>
                <a:gd name="T28" fmla="*/ 101 w 103"/>
                <a:gd name="T29" fmla="*/ 15 h 117"/>
                <a:gd name="T30" fmla="*/ 95 w 103"/>
                <a:gd name="T31" fmla="*/ 11 h 117"/>
                <a:gd name="T32" fmla="*/ 91 w 103"/>
                <a:gd name="T33" fmla="*/ 9 h 117"/>
                <a:gd name="T34" fmla="*/ 87 w 103"/>
                <a:gd name="T35" fmla="*/ 3 h 117"/>
                <a:gd name="T36" fmla="*/ 78 w 103"/>
                <a:gd name="T37" fmla="*/ 3 h 117"/>
                <a:gd name="T38" fmla="*/ 74 w 103"/>
                <a:gd name="T39" fmla="*/ 0 h 117"/>
                <a:gd name="T40" fmla="*/ 68 w 103"/>
                <a:gd name="T41" fmla="*/ 5 h 117"/>
                <a:gd name="T42" fmla="*/ 64 w 103"/>
                <a:gd name="T43" fmla="*/ 9 h 117"/>
                <a:gd name="T44" fmla="*/ 62 w 103"/>
                <a:gd name="T45" fmla="*/ 17 h 117"/>
                <a:gd name="T46" fmla="*/ 60 w 103"/>
                <a:gd name="T47" fmla="*/ 19 h 117"/>
                <a:gd name="T48" fmla="*/ 60 w 103"/>
                <a:gd name="T49" fmla="*/ 23 h 117"/>
                <a:gd name="T50" fmla="*/ 60 w 103"/>
                <a:gd name="T51" fmla="*/ 25 h 117"/>
                <a:gd name="T52" fmla="*/ 56 w 103"/>
                <a:gd name="T53" fmla="*/ 32 h 117"/>
                <a:gd name="T54" fmla="*/ 58 w 103"/>
                <a:gd name="T55" fmla="*/ 36 h 117"/>
                <a:gd name="T56" fmla="*/ 58 w 103"/>
                <a:gd name="T57" fmla="*/ 48 h 117"/>
                <a:gd name="T58" fmla="*/ 58 w 103"/>
                <a:gd name="T59" fmla="*/ 48 h 117"/>
                <a:gd name="T60" fmla="*/ 58 w 103"/>
                <a:gd name="T61" fmla="*/ 48 h 117"/>
                <a:gd name="T62" fmla="*/ 58 w 103"/>
                <a:gd name="T63" fmla="*/ 52 h 117"/>
                <a:gd name="T64" fmla="*/ 58 w 103"/>
                <a:gd name="T65" fmla="*/ 61 h 117"/>
                <a:gd name="T66" fmla="*/ 56 w 103"/>
                <a:gd name="T67" fmla="*/ 63 h 117"/>
                <a:gd name="T68" fmla="*/ 60 w 103"/>
                <a:gd name="T69" fmla="*/ 65 h 117"/>
                <a:gd name="T70" fmla="*/ 64 w 103"/>
                <a:gd name="T71" fmla="*/ 63 h 117"/>
                <a:gd name="T72" fmla="*/ 74 w 103"/>
                <a:gd name="T73" fmla="*/ 65 h 117"/>
                <a:gd name="T74" fmla="*/ 76 w 103"/>
                <a:gd name="T75" fmla="*/ 69 h 117"/>
                <a:gd name="T76" fmla="*/ 74 w 103"/>
                <a:gd name="T77" fmla="*/ 71 h 117"/>
                <a:gd name="T78" fmla="*/ 70 w 103"/>
                <a:gd name="T79" fmla="*/ 71 h 117"/>
                <a:gd name="T80" fmla="*/ 64 w 103"/>
                <a:gd name="T81" fmla="*/ 75 h 117"/>
                <a:gd name="T82" fmla="*/ 56 w 103"/>
                <a:gd name="T83" fmla="*/ 85 h 117"/>
                <a:gd name="T84" fmla="*/ 54 w 103"/>
                <a:gd name="T85" fmla="*/ 92 h 117"/>
                <a:gd name="T86" fmla="*/ 52 w 103"/>
                <a:gd name="T87" fmla="*/ 104 h 117"/>
                <a:gd name="T88" fmla="*/ 56 w 103"/>
                <a:gd name="T89" fmla="*/ 104 h 117"/>
                <a:gd name="T90" fmla="*/ 72 w 103"/>
                <a:gd name="T91" fmla="*/ 104 h 117"/>
                <a:gd name="T92" fmla="*/ 89 w 103"/>
                <a:gd name="T93" fmla="*/ 94 h 117"/>
                <a:gd name="T94" fmla="*/ 95 w 103"/>
                <a:gd name="T95" fmla="*/ 92 h 117"/>
                <a:gd name="T96" fmla="*/ 95 w 103"/>
                <a:gd name="T97" fmla="*/ 85 h 117"/>
                <a:gd name="T98" fmla="*/ 101 w 103"/>
                <a:gd name="T99" fmla="*/ 69 h 117"/>
                <a:gd name="T100" fmla="*/ 101 w 103"/>
                <a:gd name="T101" fmla="*/ 63 h 117"/>
                <a:gd name="T102" fmla="*/ 99 w 103"/>
                <a:gd name="T103" fmla="*/ 54 h 117"/>
                <a:gd name="T104" fmla="*/ 101 w 103"/>
                <a:gd name="T105" fmla="*/ 52 h 117"/>
                <a:gd name="T106" fmla="*/ 101 w 103"/>
                <a:gd name="T107" fmla="*/ 50 h 117"/>
                <a:gd name="T108" fmla="*/ 99 w 103"/>
                <a:gd name="T109" fmla="*/ 42 h 117"/>
                <a:gd name="T110" fmla="*/ 99 w 103"/>
                <a:gd name="T111" fmla="*/ 40 h 117"/>
                <a:gd name="T112" fmla="*/ 101 w 103"/>
                <a:gd name="T113" fmla="*/ 36 h 117"/>
                <a:gd name="T114" fmla="*/ 101 w 103"/>
                <a:gd name="T115" fmla="*/ 34 h 117"/>
                <a:gd name="T116" fmla="*/ 103 w 103"/>
                <a:gd name="T11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117">
                  <a:moveTo>
                    <a:pt x="20" y="85"/>
                  </a:moveTo>
                  <a:lnTo>
                    <a:pt x="20" y="85"/>
                  </a:lnTo>
                  <a:lnTo>
                    <a:pt x="18" y="90"/>
                  </a:lnTo>
                  <a:lnTo>
                    <a:pt x="12" y="94"/>
                  </a:lnTo>
                  <a:lnTo>
                    <a:pt x="10" y="98"/>
                  </a:lnTo>
                  <a:lnTo>
                    <a:pt x="8" y="100"/>
                  </a:lnTo>
                  <a:lnTo>
                    <a:pt x="6" y="102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2" y="85"/>
                  </a:lnTo>
                  <a:lnTo>
                    <a:pt x="20" y="85"/>
                  </a:lnTo>
                  <a:close/>
                  <a:moveTo>
                    <a:pt x="101" y="27"/>
                  </a:move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1" y="21"/>
                  </a:lnTo>
                  <a:lnTo>
                    <a:pt x="103" y="19"/>
                  </a:lnTo>
                  <a:lnTo>
                    <a:pt x="101" y="19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5"/>
                  </a:lnTo>
                  <a:lnTo>
                    <a:pt x="101" y="15"/>
                  </a:lnTo>
                  <a:lnTo>
                    <a:pt x="101" y="13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91" y="9"/>
                  </a:lnTo>
                  <a:lnTo>
                    <a:pt x="91" y="7"/>
                  </a:lnTo>
                  <a:lnTo>
                    <a:pt x="89" y="5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8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6" y="73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6" y="81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4" y="92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2" y="104"/>
                  </a:lnTo>
                  <a:lnTo>
                    <a:pt x="72" y="104"/>
                  </a:lnTo>
                  <a:lnTo>
                    <a:pt x="76" y="102"/>
                  </a:lnTo>
                  <a:lnTo>
                    <a:pt x="85" y="96"/>
                  </a:lnTo>
                  <a:lnTo>
                    <a:pt x="89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85"/>
                  </a:lnTo>
                  <a:lnTo>
                    <a:pt x="95" y="79"/>
                  </a:lnTo>
                  <a:lnTo>
                    <a:pt x="99" y="71"/>
                  </a:lnTo>
                  <a:lnTo>
                    <a:pt x="101" y="69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3" y="27"/>
                  </a:lnTo>
                  <a:lnTo>
                    <a:pt x="101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1" name="Freeform 12"/>
            <p:cNvSpPr>
              <a:spLocks noEditPoints="1"/>
            </p:cNvSpPr>
            <p:nvPr/>
          </p:nvSpPr>
          <p:spPr bwMode="auto">
            <a:xfrm>
              <a:off x="9128125" y="3141663"/>
              <a:ext cx="941388" cy="1249363"/>
            </a:xfrm>
            <a:custGeom>
              <a:avLst/>
              <a:gdLst>
                <a:gd name="T0" fmla="*/ 321 w 593"/>
                <a:gd name="T1" fmla="*/ 92 h 787"/>
                <a:gd name="T2" fmla="*/ 315 w 593"/>
                <a:gd name="T3" fmla="*/ 52 h 787"/>
                <a:gd name="T4" fmla="*/ 323 w 593"/>
                <a:gd name="T5" fmla="*/ 56 h 787"/>
                <a:gd name="T6" fmla="*/ 333 w 593"/>
                <a:gd name="T7" fmla="*/ 38 h 787"/>
                <a:gd name="T8" fmla="*/ 333 w 593"/>
                <a:gd name="T9" fmla="*/ 27 h 787"/>
                <a:gd name="T10" fmla="*/ 327 w 593"/>
                <a:gd name="T11" fmla="*/ 19 h 787"/>
                <a:gd name="T12" fmla="*/ 335 w 593"/>
                <a:gd name="T13" fmla="*/ 19 h 787"/>
                <a:gd name="T14" fmla="*/ 340 w 593"/>
                <a:gd name="T15" fmla="*/ 13 h 787"/>
                <a:gd name="T16" fmla="*/ 342 w 593"/>
                <a:gd name="T17" fmla="*/ 5 h 787"/>
                <a:gd name="T18" fmla="*/ 333 w 593"/>
                <a:gd name="T19" fmla="*/ 2 h 787"/>
                <a:gd name="T20" fmla="*/ 329 w 593"/>
                <a:gd name="T21" fmla="*/ 9 h 787"/>
                <a:gd name="T22" fmla="*/ 333 w 593"/>
                <a:gd name="T23" fmla="*/ 13 h 787"/>
                <a:gd name="T24" fmla="*/ 319 w 593"/>
                <a:gd name="T25" fmla="*/ 15 h 787"/>
                <a:gd name="T26" fmla="*/ 292 w 593"/>
                <a:gd name="T27" fmla="*/ 718 h 787"/>
                <a:gd name="T28" fmla="*/ 300 w 593"/>
                <a:gd name="T29" fmla="*/ 720 h 787"/>
                <a:gd name="T30" fmla="*/ 586 w 593"/>
                <a:gd name="T31" fmla="*/ 320 h 787"/>
                <a:gd name="T32" fmla="*/ 578 w 593"/>
                <a:gd name="T33" fmla="*/ 314 h 787"/>
                <a:gd name="T34" fmla="*/ 559 w 593"/>
                <a:gd name="T35" fmla="*/ 305 h 787"/>
                <a:gd name="T36" fmla="*/ 535 w 593"/>
                <a:gd name="T37" fmla="*/ 272 h 787"/>
                <a:gd name="T38" fmla="*/ 510 w 593"/>
                <a:gd name="T39" fmla="*/ 235 h 787"/>
                <a:gd name="T40" fmla="*/ 503 w 593"/>
                <a:gd name="T41" fmla="*/ 233 h 787"/>
                <a:gd name="T42" fmla="*/ 489 w 593"/>
                <a:gd name="T43" fmla="*/ 229 h 787"/>
                <a:gd name="T44" fmla="*/ 441 w 593"/>
                <a:gd name="T45" fmla="*/ 218 h 787"/>
                <a:gd name="T46" fmla="*/ 365 w 593"/>
                <a:gd name="T47" fmla="*/ 175 h 787"/>
                <a:gd name="T48" fmla="*/ 321 w 593"/>
                <a:gd name="T49" fmla="*/ 129 h 787"/>
                <a:gd name="T50" fmla="*/ 300 w 593"/>
                <a:gd name="T51" fmla="*/ 125 h 787"/>
                <a:gd name="T52" fmla="*/ 286 w 593"/>
                <a:gd name="T53" fmla="*/ 139 h 787"/>
                <a:gd name="T54" fmla="*/ 288 w 593"/>
                <a:gd name="T55" fmla="*/ 170 h 787"/>
                <a:gd name="T56" fmla="*/ 284 w 593"/>
                <a:gd name="T57" fmla="*/ 195 h 787"/>
                <a:gd name="T58" fmla="*/ 267 w 593"/>
                <a:gd name="T59" fmla="*/ 208 h 787"/>
                <a:gd name="T60" fmla="*/ 242 w 593"/>
                <a:gd name="T61" fmla="*/ 280 h 787"/>
                <a:gd name="T62" fmla="*/ 265 w 593"/>
                <a:gd name="T63" fmla="*/ 395 h 787"/>
                <a:gd name="T64" fmla="*/ 188 w 593"/>
                <a:gd name="T65" fmla="*/ 536 h 787"/>
                <a:gd name="T66" fmla="*/ 6 w 593"/>
                <a:gd name="T67" fmla="*/ 614 h 787"/>
                <a:gd name="T68" fmla="*/ 55 w 593"/>
                <a:gd name="T69" fmla="*/ 735 h 787"/>
                <a:gd name="T70" fmla="*/ 120 w 593"/>
                <a:gd name="T71" fmla="*/ 778 h 787"/>
                <a:gd name="T72" fmla="*/ 151 w 593"/>
                <a:gd name="T73" fmla="*/ 766 h 787"/>
                <a:gd name="T74" fmla="*/ 180 w 593"/>
                <a:gd name="T75" fmla="*/ 755 h 787"/>
                <a:gd name="T76" fmla="*/ 205 w 593"/>
                <a:gd name="T77" fmla="*/ 762 h 787"/>
                <a:gd name="T78" fmla="*/ 226 w 593"/>
                <a:gd name="T79" fmla="*/ 757 h 787"/>
                <a:gd name="T80" fmla="*/ 242 w 593"/>
                <a:gd name="T81" fmla="*/ 743 h 787"/>
                <a:gd name="T82" fmla="*/ 248 w 593"/>
                <a:gd name="T83" fmla="*/ 724 h 787"/>
                <a:gd name="T84" fmla="*/ 261 w 593"/>
                <a:gd name="T85" fmla="*/ 693 h 787"/>
                <a:gd name="T86" fmla="*/ 313 w 593"/>
                <a:gd name="T87" fmla="*/ 685 h 787"/>
                <a:gd name="T88" fmla="*/ 344 w 593"/>
                <a:gd name="T89" fmla="*/ 666 h 787"/>
                <a:gd name="T90" fmla="*/ 362 w 593"/>
                <a:gd name="T91" fmla="*/ 623 h 787"/>
                <a:gd name="T92" fmla="*/ 441 w 593"/>
                <a:gd name="T93" fmla="*/ 600 h 787"/>
                <a:gd name="T94" fmla="*/ 431 w 593"/>
                <a:gd name="T95" fmla="*/ 558 h 787"/>
                <a:gd name="T96" fmla="*/ 439 w 593"/>
                <a:gd name="T97" fmla="*/ 523 h 787"/>
                <a:gd name="T98" fmla="*/ 452 w 593"/>
                <a:gd name="T99" fmla="*/ 494 h 787"/>
                <a:gd name="T100" fmla="*/ 458 w 593"/>
                <a:gd name="T101" fmla="*/ 480 h 787"/>
                <a:gd name="T102" fmla="*/ 470 w 593"/>
                <a:gd name="T103" fmla="*/ 488 h 787"/>
                <a:gd name="T104" fmla="*/ 481 w 593"/>
                <a:gd name="T105" fmla="*/ 492 h 787"/>
                <a:gd name="T106" fmla="*/ 497 w 593"/>
                <a:gd name="T107" fmla="*/ 473 h 787"/>
                <a:gd name="T108" fmla="*/ 508 w 593"/>
                <a:gd name="T109" fmla="*/ 459 h 787"/>
                <a:gd name="T110" fmla="*/ 514 w 593"/>
                <a:gd name="T111" fmla="*/ 446 h 787"/>
                <a:gd name="T112" fmla="*/ 555 w 593"/>
                <a:gd name="T113" fmla="*/ 403 h 787"/>
                <a:gd name="T114" fmla="*/ 591 w 593"/>
                <a:gd name="T115" fmla="*/ 341 h 787"/>
                <a:gd name="T116" fmla="*/ 512 w 593"/>
                <a:gd name="T117" fmla="*/ 480 h 787"/>
                <a:gd name="T118" fmla="*/ 501 w 593"/>
                <a:gd name="T119" fmla="*/ 500 h 787"/>
                <a:gd name="T120" fmla="*/ 512 w 593"/>
                <a:gd name="T121" fmla="*/ 49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787">
                  <a:moveTo>
                    <a:pt x="319" y="96"/>
                  </a:moveTo>
                  <a:lnTo>
                    <a:pt x="319" y="98"/>
                  </a:lnTo>
                  <a:lnTo>
                    <a:pt x="321" y="98"/>
                  </a:lnTo>
                  <a:lnTo>
                    <a:pt x="321" y="98"/>
                  </a:lnTo>
                  <a:lnTo>
                    <a:pt x="323" y="96"/>
                  </a:lnTo>
                  <a:lnTo>
                    <a:pt x="323" y="94"/>
                  </a:lnTo>
                  <a:lnTo>
                    <a:pt x="323" y="92"/>
                  </a:lnTo>
                  <a:lnTo>
                    <a:pt x="323" y="92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1" y="90"/>
                  </a:lnTo>
                  <a:lnTo>
                    <a:pt x="321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19" y="96"/>
                  </a:lnTo>
                  <a:lnTo>
                    <a:pt x="319" y="96"/>
                  </a:lnTo>
                  <a:close/>
                  <a:moveTo>
                    <a:pt x="313" y="25"/>
                  </a:moveTo>
                  <a:lnTo>
                    <a:pt x="315" y="25"/>
                  </a:lnTo>
                  <a:lnTo>
                    <a:pt x="315" y="29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5" y="36"/>
                  </a:lnTo>
                  <a:lnTo>
                    <a:pt x="315" y="42"/>
                  </a:lnTo>
                  <a:lnTo>
                    <a:pt x="315" y="44"/>
                  </a:lnTo>
                  <a:lnTo>
                    <a:pt x="313" y="46"/>
                  </a:lnTo>
                  <a:lnTo>
                    <a:pt x="313" y="46"/>
                  </a:lnTo>
                  <a:lnTo>
                    <a:pt x="313" y="48"/>
                  </a:lnTo>
                  <a:lnTo>
                    <a:pt x="315" y="50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3" y="54"/>
                  </a:lnTo>
                  <a:lnTo>
                    <a:pt x="313" y="54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3" y="61"/>
                  </a:lnTo>
                  <a:lnTo>
                    <a:pt x="315" y="61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17" y="65"/>
                  </a:lnTo>
                  <a:lnTo>
                    <a:pt x="319" y="65"/>
                  </a:lnTo>
                  <a:lnTo>
                    <a:pt x="321" y="65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3" y="58"/>
                  </a:lnTo>
                  <a:lnTo>
                    <a:pt x="323" y="56"/>
                  </a:lnTo>
                  <a:lnTo>
                    <a:pt x="323" y="54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5" y="52"/>
                  </a:lnTo>
                  <a:lnTo>
                    <a:pt x="327" y="52"/>
                  </a:lnTo>
                  <a:lnTo>
                    <a:pt x="327" y="50"/>
                  </a:lnTo>
                  <a:lnTo>
                    <a:pt x="329" y="48"/>
                  </a:lnTo>
                  <a:lnTo>
                    <a:pt x="329" y="46"/>
                  </a:lnTo>
                  <a:lnTo>
                    <a:pt x="329" y="46"/>
                  </a:lnTo>
                  <a:lnTo>
                    <a:pt x="331" y="44"/>
                  </a:lnTo>
                  <a:lnTo>
                    <a:pt x="331" y="42"/>
                  </a:lnTo>
                  <a:lnTo>
                    <a:pt x="333" y="40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3" y="38"/>
                  </a:lnTo>
                  <a:lnTo>
                    <a:pt x="333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2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3" y="27"/>
                  </a:lnTo>
                  <a:lnTo>
                    <a:pt x="335" y="25"/>
                  </a:lnTo>
                  <a:lnTo>
                    <a:pt x="338" y="25"/>
                  </a:lnTo>
                  <a:lnTo>
                    <a:pt x="338" y="23"/>
                  </a:lnTo>
                  <a:lnTo>
                    <a:pt x="331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19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27" y="23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7"/>
                  </a:lnTo>
                  <a:lnTo>
                    <a:pt x="327" y="17"/>
                  </a:lnTo>
                  <a:lnTo>
                    <a:pt x="329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333" y="19"/>
                  </a:lnTo>
                  <a:lnTo>
                    <a:pt x="333" y="19"/>
                  </a:lnTo>
                  <a:lnTo>
                    <a:pt x="335" y="19"/>
                  </a:lnTo>
                  <a:lnTo>
                    <a:pt x="335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7"/>
                  </a:lnTo>
                  <a:lnTo>
                    <a:pt x="335" y="17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8" y="15"/>
                  </a:lnTo>
                  <a:lnTo>
                    <a:pt x="338" y="15"/>
                  </a:lnTo>
                  <a:lnTo>
                    <a:pt x="340" y="13"/>
                  </a:lnTo>
                  <a:lnTo>
                    <a:pt x="338" y="11"/>
                  </a:lnTo>
                  <a:lnTo>
                    <a:pt x="338" y="11"/>
                  </a:lnTo>
                  <a:lnTo>
                    <a:pt x="338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3" y="11"/>
                  </a:lnTo>
                  <a:lnTo>
                    <a:pt x="331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5" y="5"/>
                  </a:lnTo>
                  <a:lnTo>
                    <a:pt x="338" y="5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35" y="5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2"/>
                  </a:lnTo>
                  <a:lnTo>
                    <a:pt x="329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7"/>
                  </a:lnTo>
                  <a:lnTo>
                    <a:pt x="329" y="7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11"/>
                  </a:lnTo>
                  <a:lnTo>
                    <a:pt x="329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3"/>
                  </a:lnTo>
                  <a:lnTo>
                    <a:pt x="325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9" y="13"/>
                  </a:lnTo>
                  <a:lnTo>
                    <a:pt x="329" y="11"/>
                  </a:lnTo>
                  <a:lnTo>
                    <a:pt x="329" y="11"/>
                  </a:lnTo>
                  <a:lnTo>
                    <a:pt x="331" y="11"/>
                  </a:lnTo>
                  <a:lnTo>
                    <a:pt x="331" y="13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33" y="15"/>
                  </a:lnTo>
                  <a:lnTo>
                    <a:pt x="331" y="15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3" y="13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3"/>
                  </a:lnTo>
                  <a:lnTo>
                    <a:pt x="319" y="13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7" y="11"/>
                  </a:lnTo>
                  <a:lnTo>
                    <a:pt x="317" y="11"/>
                  </a:lnTo>
                  <a:lnTo>
                    <a:pt x="315" y="15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11" y="27"/>
                  </a:lnTo>
                  <a:lnTo>
                    <a:pt x="313" y="25"/>
                  </a:lnTo>
                  <a:close/>
                  <a:moveTo>
                    <a:pt x="292" y="718"/>
                  </a:moveTo>
                  <a:lnTo>
                    <a:pt x="290" y="718"/>
                  </a:lnTo>
                  <a:lnTo>
                    <a:pt x="290" y="718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2" y="720"/>
                  </a:lnTo>
                  <a:lnTo>
                    <a:pt x="294" y="718"/>
                  </a:lnTo>
                  <a:lnTo>
                    <a:pt x="294" y="718"/>
                  </a:lnTo>
                  <a:lnTo>
                    <a:pt x="292" y="718"/>
                  </a:lnTo>
                  <a:close/>
                  <a:moveTo>
                    <a:pt x="306" y="716"/>
                  </a:moveTo>
                  <a:lnTo>
                    <a:pt x="306" y="716"/>
                  </a:lnTo>
                  <a:lnTo>
                    <a:pt x="306" y="714"/>
                  </a:lnTo>
                  <a:lnTo>
                    <a:pt x="304" y="716"/>
                  </a:lnTo>
                  <a:lnTo>
                    <a:pt x="302" y="716"/>
                  </a:lnTo>
                  <a:lnTo>
                    <a:pt x="300" y="718"/>
                  </a:lnTo>
                  <a:lnTo>
                    <a:pt x="300" y="720"/>
                  </a:lnTo>
                  <a:lnTo>
                    <a:pt x="302" y="720"/>
                  </a:lnTo>
                  <a:lnTo>
                    <a:pt x="304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18"/>
                  </a:lnTo>
                  <a:lnTo>
                    <a:pt x="309" y="718"/>
                  </a:lnTo>
                  <a:lnTo>
                    <a:pt x="306" y="716"/>
                  </a:lnTo>
                  <a:close/>
                  <a:moveTo>
                    <a:pt x="593" y="322"/>
                  </a:moveTo>
                  <a:lnTo>
                    <a:pt x="591" y="320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6"/>
                  </a:lnTo>
                  <a:lnTo>
                    <a:pt x="582" y="318"/>
                  </a:lnTo>
                  <a:lnTo>
                    <a:pt x="580" y="318"/>
                  </a:lnTo>
                  <a:lnTo>
                    <a:pt x="578" y="314"/>
                  </a:lnTo>
                  <a:lnTo>
                    <a:pt x="576" y="31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8" y="316"/>
                  </a:lnTo>
                  <a:lnTo>
                    <a:pt x="568" y="316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09"/>
                  </a:lnTo>
                  <a:lnTo>
                    <a:pt x="564" y="309"/>
                  </a:lnTo>
                  <a:lnTo>
                    <a:pt x="559" y="305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299"/>
                  </a:lnTo>
                  <a:lnTo>
                    <a:pt x="553" y="297"/>
                  </a:lnTo>
                  <a:lnTo>
                    <a:pt x="551" y="297"/>
                  </a:lnTo>
                  <a:lnTo>
                    <a:pt x="551" y="295"/>
                  </a:lnTo>
                  <a:lnTo>
                    <a:pt x="551" y="293"/>
                  </a:lnTo>
                  <a:lnTo>
                    <a:pt x="547" y="287"/>
                  </a:lnTo>
                  <a:lnTo>
                    <a:pt x="547" y="285"/>
                  </a:lnTo>
                  <a:lnTo>
                    <a:pt x="545" y="283"/>
                  </a:lnTo>
                  <a:lnTo>
                    <a:pt x="541" y="280"/>
                  </a:lnTo>
                  <a:lnTo>
                    <a:pt x="539" y="278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28" y="268"/>
                  </a:lnTo>
                  <a:lnTo>
                    <a:pt x="528" y="262"/>
                  </a:lnTo>
                  <a:lnTo>
                    <a:pt x="528" y="260"/>
                  </a:lnTo>
                  <a:lnTo>
                    <a:pt x="526" y="258"/>
                  </a:lnTo>
                  <a:lnTo>
                    <a:pt x="524" y="258"/>
                  </a:lnTo>
                  <a:lnTo>
                    <a:pt x="524" y="253"/>
                  </a:lnTo>
                  <a:lnTo>
                    <a:pt x="522" y="251"/>
                  </a:lnTo>
                  <a:lnTo>
                    <a:pt x="520" y="251"/>
                  </a:lnTo>
                  <a:lnTo>
                    <a:pt x="516" y="247"/>
                  </a:lnTo>
                  <a:lnTo>
                    <a:pt x="514" y="245"/>
                  </a:lnTo>
                  <a:lnTo>
                    <a:pt x="514" y="241"/>
                  </a:lnTo>
                  <a:lnTo>
                    <a:pt x="512" y="241"/>
                  </a:lnTo>
                  <a:lnTo>
                    <a:pt x="514" y="239"/>
                  </a:lnTo>
                  <a:lnTo>
                    <a:pt x="512" y="237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7"/>
                  </a:lnTo>
                  <a:lnTo>
                    <a:pt x="508" y="237"/>
                  </a:lnTo>
                  <a:lnTo>
                    <a:pt x="508" y="237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1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7" y="227"/>
                  </a:lnTo>
                  <a:lnTo>
                    <a:pt x="495" y="227"/>
                  </a:lnTo>
                  <a:lnTo>
                    <a:pt x="493" y="227"/>
                  </a:lnTo>
                  <a:lnTo>
                    <a:pt x="491" y="227"/>
                  </a:lnTo>
                  <a:lnTo>
                    <a:pt x="491" y="227"/>
                  </a:lnTo>
                  <a:lnTo>
                    <a:pt x="489" y="227"/>
                  </a:lnTo>
                  <a:lnTo>
                    <a:pt x="489" y="229"/>
                  </a:lnTo>
                  <a:lnTo>
                    <a:pt x="487" y="229"/>
                  </a:lnTo>
                  <a:lnTo>
                    <a:pt x="485" y="229"/>
                  </a:lnTo>
                  <a:lnTo>
                    <a:pt x="481" y="229"/>
                  </a:lnTo>
                  <a:lnTo>
                    <a:pt x="477" y="229"/>
                  </a:lnTo>
                  <a:lnTo>
                    <a:pt x="474" y="229"/>
                  </a:lnTo>
                  <a:lnTo>
                    <a:pt x="472" y="227"/>
                  </a:lnTo>
                  <a:lnTo>
                    <a:pt x="470" y="224"/>
                  </a:lnTo>
                  <a:lnTo>
                    <a:pt x="468" y="224"/>
                  </a:lnTo>
                  <a:lnTo>
                    <a:pt x="468" y="222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56" y="220"/>
                  </a:lnTo>
                  <a:lnTo>
                    <a:pt x="447" y="220"/>
                  </a:lnTo>
                  <a:lnTo>
                    <a:pt x="445" y="220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39" y="218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4"/>
                  </a:lnTo>
                  <a:lnTo>
                    <a:pt x="423" y="214"/>
                  </a:lnTo>
                  <a:lnTo>
                    <a:pt x="416" y="210"/>
                  </a:lnTo>
                  <a:lnTo>
                    <a:pt x="402" y="208"/>
                  </a:lnTo>
                  <a:lnTo>
                    <a:pt x="391" y="204"/>
                  </a:lnTo>
                  <a:lnTo>
                    <a:pt x="389" y="202"/>
                  </a:lnTo>
                  <a:lnTo>
                    <a:pt x="381" y="195"/>
                  </a:lnTo>
                  <a:lnTo>
                    <a:pt x="373" y="187"/>
                  </a:lnTo>
                  <a:lnTo>
                    <a:pt x="367" y="179"/>
                  </a:lnTo>
                  <a:lnTo>
                    <a:pt x="365" y="177"/>
                  </a:lnTo>
                  <a:lnTo>
                    <a:pt x="365" y="175"/>
                  </a:lnTo>
                  <a:lnTo>
                    <a:pt x="362" y="173"/>
                  </a:lnTo>
                  <a:lnTo>
                    <a:pt x="354" y="162"/>
                  </a:lnTo>
                  <a:lnTo>
                    <a:pt x="350" y="158"/>
                  </a:lnTo>
                  <a:lnTo>
                    <a:pt x="348" y="156"/>
                  </a:lnTo>
                  <a:lnTo>
                    <a:pt x="340" y="139"/>
                  </a:lnTo>
                  <a:lnTo>
                    <a:pt x="340" y="137"/>
                  </a:lnTo>
                  <a:lnTo>
                    <a:pt x="338" y="135"/>
                  </a:lnTo>
                  <a:lnTo>
                    <a:pt x="338" y="133"/>
                  </a:lnTo>
                  <a:lnTo>
                    <a:pt x="333" y="123"/>
                  </a:lnTo>
                  <a:lnTo>
                    <a:pt x="331" y="117"/>
                  </a:lnTo>
                  <a:lnTo>
                    <a:pt x="327" y="117"/>
                  </a:lnTo>
                  <a:lnTo>
                    <a:pt x="327" y="119"/>
                  </a:lnTo>
                  <a:lnTo>
                    <a:pt x="325" y="123"/>
                  </a:lnTo>
                  <a:lnTo>
                    <a:pt x="325" y="125"/>
                  </a:lnTo>
                  <a:lnTo>
                    <a:pt x="323" y="125"/>
                  </a:lnTo>
                  <a:lnTo>
                    <a:pt x="321" y="129"/>
                  </a:lnTo>
                  <a:lnTo>
                    <a:pt x="319" y="129"/>
                  </a:lnTo>
                  <a:lnTo>
                    <a:pt x="317" y="129"/>
                  </a:lnTo>
                  <a:lnTo>
                    <a:pt x="315" y="129"/>
                  </a:lnTo>
                  <a:lnTo>
                    <a:pt x="315" y="133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1" y="137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6" y="137"/>
                  </a:lnTo>
                  <a:lnTo>
                    <a:pt x="304" y="135"/>
                  </a:lnTo>
                  <a:lnTo>
                    <a:pt x="302" y="129"/>
                  </a:lnTo>
                  <a:lnTo>
                    <a:pt x="300" y="127"/>
                  </a:lnTo>
                  <a:lnTo>
                    <a:pt x="298" y="127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4" y="127"/>
                  </a:lnTo>
                  <a:lnTo>
                    <a:pt x="304" y="121"/>
                  </a:lnTo>
                  <a:lnTo>
                    <a:pt x="302" y="119"/>
                  </a:lnTo>
                  <a:lnTo>
                    <a:pt x="300" y="117"/>
                  </a:lnTo>
                  <a:lnTo>
                    <a:pt x="298" y="117"/>
                  </a:lnTo>
                  <a:lnTo>
                    <a:pt x="294" y="119"/>
                  </a:lnTo>
                  <a:lnTo>
                    <a:pt x="292" y="119"/>
                  </a:lnTo>
                  <a:lnTo>
                    <a:pt x="290" y="121"/>
                  </a:lnTo>
                  <a:lnTo>
                    <a:pt x="288" y="125"/>
                  </a:lnTo>
                  <a:lnTo>
                    <a:pt x="286" y="127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4" y="152"/>
                  </a:lnTo>
                  <a:lnTo>
                    <a:pt x="284" y="154"/>
                  </a:lnTo>
                  <a:lnTo>
                    <a:pt x="286" y="156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8" y="170"/>
                  </a:lnTo>
                  <a:lnTo>
                    <a:pt x="288" y="170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9"/>
                  </a:lnTo>
                  <a:lnTo>
                    <a:pt x="286" y="179"/>
                  </a:lnTo>
                  <a:lnTo>
                    <a:pt x="290" y="181"/>
                  </a:lnTo>
                  <a:lnTo>
                    <a:pt x="290" y="181"/>
                  </a:lnTo>
                  <a:lnTo>
                    <a:pt x="294" y="179"/>
                  </a:lnTo>
                  <a:lnTo>
                    <a:pt x="298" y="179"/>
                  </a:lnTo>
                  <a:lnTo>
                    <a:pt x="298" y="183"/>
                  </a:lnTo>
                  <a:lnTo>
                    <a:pt x="300" y="185"/>
                  </a:lnTo>
                  <a:lnTo>
                    <a:pt x="302" y="191"/>
                  </a:lnTo>
                  <a:lnTo>
                    <a:pt x="300" y="191"/>
                  </a:lnTo>
                  <a:lnTo>
                    <a:pt x="296" y="193"/>
                  </a:lnTo>
                  <a:lnTo>
                    <a:pt x="288" y="197"/>
                  </a:lnTo>
                  <a:lnTo>
                    <a:pt x="286" y="197"/>
                  </a:lnTo>
                  <a:lnTo>
                    <a:pt x="284" y="195"/>
                  </a:lnTo>
                  <a:lnTo>
                    <a:pt x="284" y="195"/>
                  </a:lnTo>
                  <a:lnTo>
                    <a:pt x="282" y="195"/>
                  </a:lnTo>
                  <a:lnTo>
                    <a:pt x="282" y="195"/>
                  </a:lnTo>
                  <a:lnTo>
                    <a:pt x="277" y="195"/>
                  </a:lnTo>
                  <a:lnTo>
                    <a:pt x="275" y="195"/>
                  </a:lnTo>
                  <a:lnTo>
                    <a:pt x="273" y="195"/>
                  </a:lnTo>
                  <a:lnTo>
                    <a:pt x="271" y="197"/>
                  </a:lnTo>
                  <a:lnTo>
                    <a:pt x="269" y="197"/>
                  </a:lnTo>
                  <a:lnTo>
                    <a:pt x="267" y="200"/>
                  </a:lnTo>
                  <a:lnTo>
                    <a:pt x="265" y="200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4"/>
                  </a:lnTo>
                  <a:lnTo>
                    <a:pt x="263" y="204"/>
                  </a:lnTo>
                  <a:lnTo>
                    <a:pt x="265" y="206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7" y="216"/>
                  </a:lnTo>
                  <a:lnTo>
                    <a:pt x="267" y="218"/>
                  </a:lnTo>
                  <a:lnTo>
                    <a:pt x="263" y="222"/>
                  </a:lnTo>
                  <a:lnTo>
                    <a:pt x="263" y="224"/>
                  </a:lnTo>
                  <a:lnTo>
                    <a:pt x="261" y="235"/>
                  </a:lnTo>
                  <a:lnTo>
                    <a:pt x="259" y="237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5" y="241"/>
                  </a:lnTo>
                  <a:lnTo>
                    <a:pt x="255" y="243"/>
                  </a:lnTo>
                  <a:lnTo>
                    <a:pt x="253" y="251"/>
                  </a:lnTo>
                  <a:lnTo>
                    <a:pt x="250" y="258"/>
                  </a:lnTo>
                  <a:lnTo>
                    <a:pt x="244" y="270"/>
                  </a:lnTo>
                  <a:lnTo>
                    <a:pt x="242" y="278"/>
                  </a:lnTo>
                  <a:lnTo>
                    <a:pt x="242" y="280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0" y="303"/>
                  </a:lnTo>
                  <a:lnTo>
                    <a:pt x="246" y="312"/>
                  </a:lnTo>
                  <a:lnTo>
                    <a:pt x="253" y="322"/>
                  </a:lnTo>
                  <a:lnTo>
                    <a:pt x="259" y="332"/>
                  </a:lnTo>
                  <a:lnTo>
                    <a:pt x="265" y="343"/>
                  </a:lnTo>
                  <a:lnTo>
                    <a:pt x="269" y="353"/>
                  </a:lnTo>
                  <a:lnTo>
                    <a:pt x="273" y="359"/>
                  </a:lnTo>
                  <a:lnTo>
                    <a:pt x="275" y="361"/>
                  </a:lnTo>
                  <a:lnTo>
                    <a:pt x="275" y="363"/>
                  </a:lnTo>
                  <a:lnTo>
                    <a:pt x="271" y="372"/>
                  </a:lnTo>
                  <a:lnTo>
                    <a:pt x="271" y="374"/>
                  </a:lnTo>
                  <a:lnTo>
                    <a:pt x="269" y="378"/>
                  </a:lnTo>
                  <a:lnTo>
                    <a:pt x="267" y="386"/>
                  </a:lnTo>
                  <a:lnTo>
                    <a:pt x="265" y="395"/>
                  </a:lnTo>
                  <a:lnTo>
                    <a:pt x="261" y="405"/>
                  </a:lnTo>
                  <a:lnTo>
                    <a:pt x="259" y="417"/>
                  </a:lnTo>
                  <a:lnTo>
                    <a:pt x="255" y="430"/>
                  </a:lnTo>
                  <a:lnTo>
                    <a:pt x="250" y="444"/>
                  </a:lnTo>
                  <a:lnTo>
                    <a:pt x="246" y="457"/>
                  </a:lnTo>
                  <a:lnTo>
                    <a:pt x="242" y="469"/>
                  </a:lnTo>
                  <a:lnTo>
                    <a:pt x="238" y="482"/>
                  </a:lnTo>
                  <a:lnTo>
                    <a:pt x="234" y="492"/>
                  </a:lnTo>
                  <a:lnTo>
                    <a:pt x="232" y="500"/>
                  </a:lnTo>
                  <a:lnTo>
                    <a:pt x="230" y="509"/>
                  </a:lnTo>
                  <a:lnTo>
                    <a:pt x="228" y="513"/>
                  </a:lnTo>
                  <a:lnTo>
                    <a:pt x="228" y="515"/>
                  </a:lnTo>
                  <a:lnTo>
                    <a:pt x="226" y="521"/>
                  </a:lnTo>
                  <a:lnTo>
                    <a:pt x="213" y="525"/>
                  </a:lnTo>
                  <a:lnTo>
                    <a:pt x="201" y="529"/>
                  </a:lnTo>
                  <a:lnTo>
                    <a:pt x="188" y="536"/>
                  </a:lnTo>
                  <a:lnTo>
                    <a:pt x="176" y="540"/>
                  </a:lnTo>
                  <a:lnTo>
                    <a:pt x="161" y="544"/>
                  </a:lnTo>
                  <a:lnTo>
                    <a:pt x="149" y="548"/>
                  </a:lnTo>
                  <a:lnTo>
                    <a:pt x="136" y="552"/>
                  </a:lnTo>
                  <a:lnTo>
                    <a:pt x="124" y="558"/>
                  </a:lnTo>
                  <a:lnTo>
                    <a:pt x="111" y="563"/>
                  </a:lnTo>
                  <a:lnTo>
                    <a:pt x="97" y="567"/>
                  </a:lnTo>
                  <a:lnTo>
                    <a:pt x="85" y="571"/>
                  </a:lnTo>
                  <a:lnTo>
                    <a:pt x="72" y="575"/>
                  </a:lnTo>
                  <a:lnTo>
                    <a:pt x="60" y="581"/>
                  </a:lnTo>
                  <a:lnTo>
                    <a:pt x="45" y="585"/>
                  </a:lnTo>
                  <a:lnTo>
                    <a:pt x="33" y="589"/>
                  </a:lnTo>
                  <a:lnTo>
                    <a:pt x="20" y="594"/>
                  </a:lnTo>
                  <a:lnTo>
                    <a:pt x="0" y="602"/>
                  </a:lnTo>
                  <a:lnTo>
                    <a:pt x="2" y="608"/>
                  </a:lnTo>
                  <a:lnTo>
                    <a:pt x="6" y="614"/>
                  </a:lnTo>
                  <a:lnTo>
                    <a:pt x="8" y="623"/>
                  </a:lnTo>
                  <a:lnTo>
                    <a:pt x="12" y="631"/>
                  </a:lnTo>
                  <a:lnTo>
                    <a:pt x="14" y="637"/>
                  </a:lnTo>
                  <a:lnTo>
                    <a:pt x="18" y="645"/>
                  </a:lnTo>
                  <a:lnTo>
                    <a:pt x="20" y="654"/>
                  </a:lnTo>
                  <a:lnTo>
                    <a:pt x="24" y="662"/>
                  </a:lnTo>
                  <a:lnTo>
                    <a:pt x="26" y="668"/>
                  </a:lnTo>
                  <a:lnTo>
                    <a:pt x="31" y="677"/>
                  </a:lnTo>
                  <a:lnTo>
                    <a:pt x="35" y="685"/>
                  </a:lnTo>
                  <a:lnTo>
                    <a:pt x="37" y="691"/>
                  </a:lnTo>
                  <a:lnTo>
                    <a:pt x="41" y="699"/>
                  </a:lnTo>
                  <a:lnTo>
                    <a:pt x="43" y="708"/>
                  </a:lnTo>
                  <a:lnTo>
                    <a:pt x="47" y="714"/>
                  </a:lnTo>
                  <a:lnTo>
                    <a:pt x="49" y="722"/>
                  </a:lnTo>
                  <a:lnTo>
                    <a:pt x="53" y="731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7"/>
                  </a:lnTo>
                  <a:lnTo>
                    <a:pt x="60" y="737"/>
                  </a:lnTo>
                  <a:lnTo>
                    <a:pt x="60" y="737"/>
                  </a:lnTo>
                  <a:lnTo>
                    <a:pt x="62" y="737"/>
                  </a:lnTo>
                  <a:lnTo>
                    <a:pt x="64" y="745"/>
                  </a:lnTo>
                  <a:lnTo>
                    <a:pt x="68" y="755"/>
                  </a:lnTo>
                  <a:lnTo>
                    <a:pt x="74" y="766"/>
                  </a:lnTo>
                  <a:lnTo>
                    <a:pt x="78" y="776"/>
                  </a:lnTo>
                  <a:lnTo>
                    <a:pt x="82" y="787"/>
                  </a:lnTo>
                  <a:lnTo>
                    <a:pt x="89" y="784"/>
                  </a:lnTo>
                  <a:lnTo>
                    <a:pt x="101" y="780"/>
                  </a:lnTo>
                  <a:lnTo>
                    <a:pt x="107" y="778"/>
                  </a:lnTo>
                  <a:lnTo>
                    <a:pt x="120" y="778"/>
                  </a:lnTo>
                  <a:lnTo>
                    <a:pt x="122" y="778"/>
                  </a:lnTo>
                  <a:lnTo>
                    <a:pt x="126" y="776"/>
                  </a:lnTo>
                  <a:lnTo>
                    <a:pt x="126" y="776"/>
                  </a:lnTo>
                  <a:lnTo>
                    <a:pt x="126" y="774"/>
                  </a:lnTo>
                  <a:lnTo>
                    <a:pt x="128" y="774"/>
                  </a:lnTo>
                  <a:lnTo>
                    <a:pt x="130" y="772"/>
                  </a:lnTo>
                  <a:lnTo>
                    <a:pt x="132" y="770"/>
                  </a:lnTo>
                  <a:lnTo>
                    <a:pt x="132" y="770"/>
                  </a:lnTo>
                  <a:lnTo>
                    <a:pt x="134" y="770"/>
                  </a:lnTo>
                  <a:lnTo>
                    <a:pt x="136" y="768"/>
                  </a:lnTo>
                  <a:lnTo>
                    <a:pt x="136" y="768"/>
                  </a:lnTo>
                  <a:lnTo>
                    <a:pt x="138" y="768"/>
                  </a:lnTo>
                  <a:lnTo>
                    <a:pt x="141" y="768"/>
                  </a:lnTo>
                  <a:lnTo>
                    <a:pt x="145" y="766"/>
                  </a:lnTo>
                  <a:lnTo>
                    <a:pt x="149" y="766"/>
                  </a:lnTo>
                  <a:lnTo>
                    <a:pt x="151" y="766"/>
                  </a:lnTo>
                  <a:lnTo>
                    <a:pt x="151" y="766"/>
                  </a:lnTo>
                  <a:lnTo>
                    <a:pt x="151" y="764"/>
                  </a:lnTo>
                  <a:lnTo>
                    <a:pt x="153" y="764"/>
                  </a:lnTo>
                  <a:lnTo>
                    <a:pt x="153" y="764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63" y="757"/>
                  </a:lnTo>
                  <a:lnTo>
                    <a:pt x="178" y="755"/>
                  </a:lnTo>
                  <a:lnTo>
                    <a:pt x="178" y="755"/>
                  </a:lnTo>
                  <a:lnTo>
                    <a:pt x="180" y="757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6" y="757"/>
                  </a:lnTo>
                  <a:lnTo>
                    <a:pt x="186" y="757"/>
                  </a:lnTo>
                  <a:lnTo>
                    <a:pt x="188" y="755"/>
                  </a:lnTo>
                  <a:lnTo>
                    <a:pt x="188" y="755"/>
                  </a:lnTo>
                  <a:lnTo>
                    <a:pt x="190" y="755"/>
                  </a:lnTo>
                  <a:lnTo>
                    <a:pt x="192" y="755"/>
                  </a:lnTo>
                  <a:lnTo>
                    <a:pt x="194" y="755"/>
                  </a:lnTo>
                  <a:lnTo>
                    <a:pt x="194" y="755"/>
                  </a:lnTo>
                  <a:lnTo>
                    <a:pt x="197" y="755"/>
                  </a:lnTo>
                  <a:lnTo>
                    <a:pt x="197" y="755"/>
                  </a:lnTo>
                  <a:lnTo>
                    <a:pt x="199" y="757"/>
                  </a:lnTo>
                  <a:lnTo>
                    <a:pt x="203" y="757"/>
                  </a:lnTo>
                  <a:lnTo>
                    <a:pt x="203" y="757"/>
                  </a:lnTo>
                  <a:lnTo>
                    <a:pt x="203" y="760"/>
                  </a:lnTo>
                  <a:lnTo>
                    <a:pt x="205" y="762"/>
                  </a:lnTo>
                  <a:lnTo>
                    <a:pt x="205" y="760"/>
                  </a:lnTo>
                  <a:lnTo>
                    <a:pt x="207" y="762"/>
                  </a:lnTo>
                  <a:lnTo>
                    <a:pt x="209" y="762"/>
                  </a:lnTo>
                  <a:lnTo>
                    <a:pt x="209" y="762"/>
                  </a:lnTo>
                  <a:lnTo>
                    <a:pt x="211" y="762"/>
                  </a:lnTo>
                  <a:lnTo>
                    <a:pt x="211" y="762"/>
                  </a:lnTo>
                  <a:lnTo>
                    <a:pt x="213" y="762"/>
                  </a:lnTo>
                  <a:lnTo>
                    <a:pt x="215" y="762"/>
                  </a:lnTo>
                  <a:lnTo>
                    <a:pt x="217" y="762"/>
                  </a:lnTo>
                  <a:lnTo>
                    <a:pt x="219" y="762"/>
                  </a:lnTo>
                  <a:lnTo>
                    <a:pt x="221" y="760"/>
                  </a:lnTo>
                  <a:lnTo>
                    <a:pt x="221" y="760"/>
                  </a:lnTo>
                  <a:lnTo>
                    <a:pt x="223" y="760"/>
                  </a:lnTo>
                  <a:lnTo>
                    <a:pt x="223" y="760"/>
                  </a:lnTo>
                  <a:lnTo>
                    <a:pt x="226" y="760"/>
                  </a:lnTo>
                  <a:lnTo>
                    <a:pt x="226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30" y="757"/>
                  </a:lnTo>
                  <a:lnTo>
                    <a:pt x="232" y="755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8" y="749"/>
                  </a:lnTo>
                  <a:lnTo>
                    <a:pt x="238" y="749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2" y="747"/>
                  </a:lnTo>
                  <a:lnTo>
                    <a:pt x="242" y="747"/>
                  </a:lnTo>
                  <a:lnTo>
                    <a:pt x="242" y="745"/>
                  </a:lnTo>
                  <a:lnTo>
                    <a:pt x="242" y="743"/>
                  </a:lnTo>
                  <a:lnTo>
                    <a:pt x="242" y="743"/>
                  </a:lnTo>
                  <a:lnTo>
                    <a:pt x="244" y="743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46" y="741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7"/>
                  </a:lnTo>
                  <a:lnTo>
                    <a:pt x="246" y="737"/>
                  </a:lnTo>
                  <a:lnTo>
                    <a:pt x="246" y="735"/>
                  </a:lnTo>
                  <a:lnTo>
                    <a:pt x="248" y="731"/>
                  </a:lnTo>
                  <a:lnTo>
                    <a:pt x="250" y="731"/>
                  </a:lnTo>
                  <a:lnTo>
                    <a:pt x="250" y="726"/>
                  </a:lnTo>
                  <a:lnTo>
                    <a:pt x="248" y="724"/>
                  </a:lnTo>
                  <a:lnTo>
                    <a:pt x="248" y="722"/>
                  </a:lnTo>
                  <a:lnTo>
                    <a:pt x="244" y="722"/>
                  </a:lnTo>
                  <a:lnTo>
                    <a:pt x="244" y="720"/>
                  </a:lnTo>
                  <a:lnTo>
                    <a:pt x="244" y="718"/>
                  </a:lnTo>
                  <a:lnTo>
                    <a:pt x="244" y="716"/>
                  </a:lnTo>
                  <a:lnTo>
                    <a:pt x="244" y="714"/>
                  </a:lnTo>
                  <a:lnTo>
                    <a:pt x="246" y="712"/>
                  </a:lnTo>
                  <a:lnTo>
                    <a:pt x="255" y="706"/>
                  </a:lnTo>
                  <a:lnTo>
                    <a:pt x="255" y="704"/>
                  </a:lnTo>
                  <a:lnTo>
                    <a:pt x="255" y="704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9" y="697"/>
                  </a:lnTo>
                  <a:lnTo>
                    <a:pt x="259" y="693"/>
                  </a:lnTo>
                  <a:lnTo>
                    <a:pt x="261" y="693"/>
                  </a:lnTo>
                  <a:lnTo>
                    <a:pt x="261" y="693"/>
                  </a:lnTo>
                  <a:lnTo>
                    <a:pt x="263" y="691"/>
                  </a:lnTo>
                  <a:lnTo>
                    <a:pt x="263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1"/>
                  </a:lnTo>
                  <a:lnTo>
                    <a:pt x="269" y="691"/>
                  </a:lnTo>
                  <a:lnTo>
                    <a:pt x="275" y="689"/>
                  </a:lnTo>
                  <a:lnTo>
                    <a:pt x="296" y="687"/>
                  </a:lnTo>
                  <a:lnTo>
                    <a:pt x="298" y="687"/>
                  </a:lnTo>
                  <a:lnTo>
                    <a:pt x="302" y="685"/>
                  </a:lnTo>
                  <a:lnTo>
                    <a:pt x="304" y="685"/>
                  </a:lnTo>
                  <a:lnTo>
                    <a:pt x="311" y="685"/>
                  </a:lnTo>
                  <a:lnTo>
                    <a:pt x="313" y="685"/>
                  </a:lnTo>
                  <a:lnTo>
                    <a:pt x="315" y="683"/>
                  </a:lnTo>
                  <a:lnTo>
                    <a:pt x="317" y="683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29" y="683"/>
                  </a:lnTo>
                  <a:lnTo>
                    <a:pt x="329" y="683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5" y="677"/>
                  </a:lnTo>
                  <a:lnTo>
                    <a:pt x="338" y="672"/>
                  </a:lnTo>
                  <a:lnTo>
                    <a:pt x="340" y="672"/>
                  </a:lnTo>
                  <a:lnTo>
                    <a:pt x="342" y="670"/>
                  </a:lnTo>
                  <a:lnTo>
                    <a:pt x="344" y="670"/>
                  </a:lnTo>
                  <a:lnTo>
                    <a:pt x="344" y="668"/>
                  </a:lnTo>
                  <a:lnTo>
                    <a:pt x="344" y="666"/>
                  </a:lnTo>
                  <a:lnTo>
                    <a:pt x="344" y="664"/>
                  </a:lnTo>
                  <a:lnTo>
                    <a:pt x="348" y="656"/>
                  </a:lnTo>
                  <a:lnTo>
                    <a:pt x="348" y="652"/>
                  </a:lnTo>
                  <a:lnTo>
                    <a:pt x="348" y="650"/>
                  </a:lnTo>
                  <a:lnTo>
                    <a:pt x="348" y="648"/>
                  </a:lnTo>
                  <a:lnTo>
                    <a:pt x="350" y="648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50" y="643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5"/>
                  </a:lnTo>
                  <a:lnTo>
                    <a:pt x="352" y="633"/>
                  </a:lnTo>
                  <a:lnTo>
                    <a:pt x="360" y="625"/>
                  </a:lnTo>
                  <a:lnTo>
                    <a:pt x="360" y="625"/>
                  </a:lnTo>
                  <a:lnTo>
                    <a:pt x="362" y="623"/>
                  </a:lnTo>
                  <a:lnTo>
                    <a:pt x="362" y="621"/>
                  </a:lnTo>
                  <a:lnTo>
                    <a:pt x="367" y="619"/>
                  </a:lnTo>
                  <a:lnTo>
                    <a:pt x="371" y="616"/>
                  </a:lnTo>
                  <a:lnTo>
                    <a:pt x="383" y="610"/>
                  </a:lnTo>
                  <a:lnTo>
                    <a:pt x="394" y="608"/>
                  </a:lnTo>
                  <a:lnTo>
                    <a:pt x="416" y="604"/>
                  </a:lnTo>
                  <a:lnTo>
                    <a:pt x="431" y="606"/>
                  </a:lnTo>
                  <a:lnTo>
                    <a:pt x="433" y="606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7" y="602"/>
                  </a:lnTo>
                  <a:lnTo>
                    <a:pt x="439" y="602"/>
                  </a:lnTo>
                  <a:lnTo>
                    <a:pt x="439" y="602"/>
                  </a:lnTo>
                  <a:lnTo>
                    <a:pt x="441" y="600"/>
                  </a:lnTo>
                  <a:lnTo>
                    <a:pt x="441" y="598"/>
                  </a:lnTo>
                  <a:lnTo>
                    <a:pt x="439" y="594"/>
                  </a:lnTo>
                  <a:lnTo>
                    <a:pt x="439" y="592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5"/>
                  </a:lnTo>
                  <a:lnTo>
                    <a:pt x="435" y="583"/>
                  </a:lnTo>
                  <a:lnTo>
                    <a:pt x="435" y="579"/>
                  </a:lnTo>
                  <a:lnTo>
                    <a:pt x="435" y="577"/>
                  </a:lnTo>
                  <a:lnTo>
                    <a:pt x="435" y="577"/>
                  </a:lnTo>
                  <a:lnTo>
                    <a:pt x="435" y="573"/>
                  </a:lnTo>
                  <a:lnTo>
                    <a:pt x="437" y="571"/>
                  </a:lnTo>
                  <a:lnTo>
                    <a:pt x="437" y="569"/>
                  </a:lnTo>
                  <a:lnTo>
                    <a:pt x="435" y="567"/>
                  </a:lnTo>
                  <a:lnTo>
                    <a:pt x="435" y="565"/>
                  </a:lnTo>
                  <a:lnTo>
                    <a:pt x="431" y="558"/>
                  </a:lnTo>
                  <a:lnTo>
                    <a:pt x="431" y="558"/>
                  </a:lnTo>
                  <a:lnTo>
                    <a:pt x="431" y="556"/>
                  </a:lnTo>
                  <a:lnTo>
                    <a:pt x="431" y="554"/>
                  </a:lnTo>
                  <a:lnTo>
                    <a:pt x="433" y="552"/>
                  </a:lnTo>
                  <a:lnTo>
                    <a:pt x="433" y="552"/>
                  </a:lnTo>
                  <a:lnTo>
                    <a:pt x="433" y="550"/>
                  </a:lnTo>
                  <a:lnTo>
                    <a:pt x="431" y="548"/>
                  </a:lnTo>
                  <a:lnTo>
                    <a:pt x="431" y="548"/>
                  </a:lnTo>
                  <a:lnTo>
                    <a:pt x="431" y="546"/>
                  </a:lnTo>
                  <a:lnTo>
                    <a:pt x="431" y="546"/>
                  </a:lnTo>
                  <a:lnTo>
                    <a:pt x="429" y="544"/>
                  </a:lnTo>
                  <a:lnTo>
                    <a:pt x="431" y="542"/>
                  </a:lnTo>
                  <a:lnTo>
                    <a:pt x="435" y="533"/>
                  </a:lnTo>
                  <a:lnTo>
                    <a:pt x="437" y="531"/>
                  </a:lnTo>
                  <a:lnTo>
                    <a:pt x="437" y="527"/>
                  </a:lnTo>
                  <a:lnTo>
                    <a:pt x="439" y="523"/>
                  </a:lnTo>
                  <a:lnTo>
                    <a:pt x="439" y="521"/>
                  </a:lnTo>
                  <a:lnTo>
                    <a:pt x="439" y="519"/>
                  </a:lnTo>
                  <a:lnTo>
                    <a:pt x="441" y="515"/>
                  </a:lnTo>
                  <a:lnTo>
                    <a:pt x="441" y="513"/>
                  </a:lnTo>
                  <a:lnTo>
                    <a:pt x="441" y="511"/>
                  </a:lnTo>
                  <a:lnTo>
                    <a:pt x="439" y="507"/>
                  </a:lnTo>
                  <a:lnTo>
                    <a:pt x="439" y="504"/>
                  </a:lnTo>
                  <a:lnTo>
                    <a:pt x="441" y="504"/>
                  </a:lnTo>
                  <a:lnTo>
                    <a:pt x="441" y="502"/>
                  </a:lnTo>
                  <a:lnTo>
                    <a:pt x="441" y="502"/>
                  </a:lnTo>
                  <a:lnTo>
                    <a:pt x="443" y="500"/>
                  </a:lnTo>
                  <a:lnTo>
                    <a:pt x="443" y="500"/>
                  </a:lnTo>
                  <a:lnTo>
                    <a:pt x="445" y="498"/>
                  </a:lnTo>
                  <a:lnTo>
                    <a:pt x="445" y="498"/>
                  </a:lnTo>
                  <a:lnTo>
                    <a:pt x="450" y="496"/>
                  </a:lnTo>
                  <a:lnTo>
                    <a:pt x="452" y="494"/>
                  </a:lnTo>
                  <a:lnTo>
                    <a:pt x="452" y="494"/>
                  </a:lnTo>
                  <a:lnTo>
                    <a:pt x="452" y="492"/>
                  </a:lnTo>
                  <a:lnTo>
                    <a:pt x="450" y="492"/>
                  </a:lnTo>
                  <a:lnTo>
                    <a:pt x="450" y="490"/>
                  </a:lnTo>
                  <a:lnTo>
                    <a:pt x="450" y="490"/>
                  </a:lnTo>
                  <a:lnTo>
                    <a:pt x="450" y="488"/>
                  </a:lnTo>
                  <a:lnTo>
                    <a:pt x="452" y="488"/>
                  </a:lnTo>
                  <a:lnTo>
                    <a:pt x="454" y="486"/>
                  </a:lnTo>
                  <a:lnTo>
                    <a:pt x="454" y="486"/>
                  </a:lnTo>
                  <a:lnTo>
                    <a:pt x="456" y="484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60" y="484"/>
                  </a:lnTo>
                  <a:lnTo>
                    <a:pt x="458" y="482"/>
                  </a:lnTo>
                  <a:lnTo>
                    <a:pt x="458" y="482"/>
                  </a:lnTo>
                  <a:lnTo>
                    <a:pt x="458" y="480"/>
                  </a:lnTo>
                  <a:lnTo>
                    <a:pt x="460" y="477"/>
                  </a:lnTo>
                  <a:lnTo>
                    <a:pt x="460" y="475"/>
                  </a:lnTo>
                  <a:lnTo>
                    <a:pt x="462" y="475"/>
                  </a:lnTo>
                  <a:lnTo>
                    <a:pt x="464" y="475"/>
                  </a:lnTo>
                  <a:lnTo>
                    <a:pt x="466" y="473"/>
                  </a:lnTo>
                  <a:lnTo>
                    <a:pt x="468" y="473"/>
                  </a:lnTo>
                  <a:lnTo>
                    <a:pt x="470" y="471"/>
                  </a:lnTo>
                  <a:lnTo>
                    <a:pt x="472" y="473"/>
                  </a:lnTo>
                  <a:lnTo>
                    <a:pt x="472" y="475"/>
                  </a:lnTo>
                  <a:lnTo>
                    <a:pt x="472" y="477"/>
                  </a:lnTo>
                  <a:lnTo>
                    <a:pt x="472" y="480"/>
                  </a:lnTo>
                  <a:lnTo>
                    <a:pt x="470" y="482"/>
                  </a:lnTo>
                  <a:lnTo>
                    <a:pt x="470" y="482"/>
                  </a:lnTo>
                  <a:lnTo>
                    <a:pt x="470" y="486"/>
                  </a:lnTo>
                  <a:lnTo>
                    <a:pt x="470" y="488"/>
                  </a:lnTo>
                  <a:lnTo>
                    <a:pt x="470" y="488"/>
                  </a:lnTo>
                  <a:lnTo>
                    <a:pt x="470" y="486"/>
                  </a:lnTo>
                  <a:lnTo>
                    <a:pt x="470" y="486"/>
                  </a:lnTo>
                  <a:lnTo>
                    <a:pt x="470" y="484"/>
                  </a:lnTo>
                  <a:lnTo>
                    <a:pt x="468" y="488"/>
                  </a:lnTo>
                  <a:lnTo>
                    <a:pt x="468" y="490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4" y="490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7" y="492"/>
                  </a:lnTo>
                  <a:lnTo>
                    <a:pt x="479" y="490"/>
                  </a:lnTo>
                  <a:lnTo>
                    <a:pt x="481" y="490"/>
                  </a:lnTo>
                  <a:lnTo>
                    <a:pt x="481" y="492"/>
                  </a:lnTo>
                  <a:lnTo>
                    <a:pt x="483" y="492"/>
                  </a:lnTo>
                  <a:lnTo>
                    <a:pt x="485" y="492"/>
                  </a:lnTo>
                  <a:lnTo>
                    <a:pt x="487" y="492"/>
                  </a:lnTo>
                  <a:lnTo>
                    <a:pt x="489" y="492"/>
                  </a:lnTo>
                  <a:lnTo>
                    <a:pt x="489" y="490"/>
                  </a:lnTo>
                  <a:lnTo>
                    <a:pt x="489" y="490"/>
                  </a:lnTo>
                  <a:lnTo>
                    <a:pt x="491" y="488"/>
                  </a:lnTo>
                  <a:lnTo>
                    <a:pt x="491" y="488"/>
                  </a:lnTo>
                  <a:lnTo>
                    <a:pt x="493" y="488"/>
                  </a:lnTo>
                  <a:lnTo>
                    <a:pt x="493" y="488"/>
                  </a:lnTo>
                  <a:lnTo>
                    <a:pt x="493" y="486"/>
                  </a:lnTo>
                  <a:lnTo>
                    <a:pt x="493" y="484"/>
                  </a:lnTo>
                  <a:lnTo>
                    <a:pt x="493" y="484"/>
                  </a:lnTo>
                  <a:lnTo>
                    <a:pt x="495" y="480"/>
                  </a:lnTo>
                  <a:lnTo>
                    <a:pt x="495" y="475"/>
                  </a:lnTo>
                  <a:lnTo>
                    <a:pt x="497" y="473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9" y="469"/>
                  </a:lnTo>
                  <a:lnTo>
                    <a:pt x="499" y="467"/>
                  </a:lnTo>
                  <a:lnTo>
                    <a:pt x="501" y="467"/>
                  </a:lnTo>
                  <a:lnTo>
                    <a:pt x="501" y="467"/>
                  </a:lnTo>
                  <a:lnTo>
                    <a:pt x="503" y="465"/>
                  </a:lnTo>
                  <a:lnTo>
                    <a:pt x="503" y="463"/>
                  </a:lnTo>
                  <a:lnTo>
                    <a:pt x="503" y="461"/>
                  </a:lnTo>
                  <a:lnTo>
                    <a:pt x="503" y="461"/>
                  </a:lnTo>
                  <a:lnTo>
                    <a:pt x="506" y="463"/>
                  </a:lnTo>
                  <a:lnTo>
                    <a:pt x="506" y="463"/>
                  </a:lnTo>
                  <a:lnTo>
                    <a:pt x="508" y="461"/>
                  </a:lnTo>
                  <a:lnTo>
                    <a:pt x="508" y="461"/>
                  </a:lnTo>
                  <a:lnTo>
                    <a:pt x="508" y="459"/>
                  </a:lnTo>
                  <a:lnTo>
                    <a:pt x="508" y="459"/>
                  </a:lnTo>
                  <a:lnTo>
                    <a:pt x="506" y="461"/>
                  </a:lnTo>
                  <a:lnTo>
                    <a:pt x="506" y="461"/>
                  </a:lnTo>
                  <a:lnTo>
                    <a:pt x="503" y="461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6" y="455"/>
                  </a:lnTo>
                  <a:lnTo>
                    <a:pt x="503" y="455"/>
                  </a:lnTo>
                  <a:lnTo>
                    <a:pt x="508" y="453"/>
                  </a:lnTo>
                  <a:lnTo>
                    <a:pt x="510" y="453"/>
                  </a:lnTo>
                  <a:lnTo>
                    <a:pt x="508" y="451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2"/>
                  </a:lnTo>
                  <a:lnTo>
                    <a:pt x="514" y="442"/>
                  </a:lnTo>
                  <a:lnTo>
                    <a:pt x="516" y="438"/>
                  </a:lnTo>
                  <a:lnTo>
                    <a:pt x="518" y="436"/>
                  </a:lnTo>
                  <a:lnTo>
                    <a:pt x="518" y="436"/>
                  </a:lnTo>
                  <a:lnTo>
                    <a:pt x="520" y="434"/>
                  </a:lnTo>
                  <a:lnTo>
                    <a:pt x="522" y="430"/>
                  </a:lnTo>
                  <a:lnTo>
                    <a:pt x="533" y="419"/>
                  </a:lnTo>
                  <a:lnTo>
                    <a:pt x="541" y="411"/>
                  </a:lnTo>
                  <a:lnTo>
                    <a:pt x="543" y="411"/>
                  </a:lnTo>
                  <a:lnTo>
                    <a:pt x="553" y="407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55" y="403"/>
                  </a:lnTo>
                  <a:lnTo>
                    <a:pt x="562" y="390"/>
                  </a:lnTo>
                  <a:lnTo>
                    <a:pt x="564" y="388"/>
                  </a:lnTo>
                  <a:lnTo>
                    <a:pt x="566" y="380"/>
                  </a:lnTo>
                  <a:lnTo>
                    <a:pt x="572" y="372"/>
                  </a:lnTo>
                  <a:lnTo>
                    <a:pt x="574" y="370"/>
                  </a:lnTo>
                  <a:lnTo>
                    <a:pt x="574" y="368"/>
                  </a:lnTo>
                  <a:lnTo>
                    <a:pt x="578" y="368"/>
                  </a:lnTo>
                  <a:lnTo>
                    <a:pt x="578" y="365"/>
                  </a:lnTo>
                  <a:lnTo>
                    <a:pt x="578" y="361"/>
                  </a:lnTo>
                  <a:lnTo>
                    <a:pt x="580" y="357"/>
                  </a:lnTo>
                  <a:lnTo>
                    <a:pt x="580" y="355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4" y="351"/>
                  </a:lnTo>
                  <a:lnTo>
                    <a:pt x="589" y="345"/>
                  </a:lnTo>
                  <a:lnTo>
                    <a:pt x="591" y="341"/>
                  </a:lnTo>
                  <a:lnTo>
                    <a:pt x="591" y="339"/>
                  </a:lnTo>
                  <a:lnTo>
                    <a:pt x="593" y="324"/>
                  </a:lnTo>
                  <a:lnTo>
                    <a:pt x="593" y="322"/>
                  </a:lnTo>
                  <a:close/>
                  <a:moveTo>
                    <a:pt x="522" y="473"/>
                  </a:moveTo>
                  <a:lnTo>
                    <a:pt x="522" y="471"/>
                  </a:lnTo>
                  <a:lnTo>
                    <a:pt x="522" y="469"/>
                  </a:lnTo>
                  <a:lnTo>
                    <a:pt x="522" y="469"/>
                  </a:lnTo>
                  <a:lnTo>
                    <a:pt x="522" y="467"/>
                  </a:lnTo>
                  <a:lnTo>
                    <a:pt x="522" y="465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9"/>
                  </a:lnTo>
                  <a:lnTo>
                    <a:pt x="518" y="473"/>
                  </a:lnTo>
                  <a:lnTo>
                    <a:pt x="514" y="477"/>
                  </a:lnTo>
                  <a:lnTo>
                    <a:pt x="514" y="477"/>
                  </a:lnTo>
                  <a:lnTo>
                    <a:pt x="512" y="480"/>
                  </a:lnTo>
                  <a:lnTo>
                    <a:pt x="512" y="484"/>
                  </a:lnTo>
                  <a:lnTo>
                    <a:pt x="512" y="484"/>
                  </a:lnTo>
                  <a:lnTo>
                    <a:pt x="512" y="486"/>
                  </a:lnTo>
                  <a:lnTo>
                    <a:pt x="510" y="486"/>
                  </a:lnTo>
                  <a:lnTo>
                    <a:pt x="508" y="486"/>
                  </a:lnTo>
                  <a:lnTo>
                    <a:pt x="508" y="486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3" y="490"/>
                  </a:lnTo>
                  <a:lnTo>
                    <a:pt x="503" y="490"/>
                  </a:lnTo>
                  <a:lnTo>
                    <a:pt x="501" y="492"/>
                  </a:lnTo>
                  <a:lnTo>
                    <a:pt x="501" y="492"/>
                  </a:lnTo>
                  <a:lnTo>
                    <a:pt x="501" y="500"/>
                  </a:lnTo>
                  <a:lnTo>
                    <a:pt x="501" y="500"/>
                  </a:lnTo>
                  <a:lnTo>
                    <a:pt x="501" y="502"/>
                  </a:lnTo>
                  <a:lnTo>
                    <a:pt x="501" y="504"/>
                  </a:lnTo>
                  <a:lnTo>
                    <a:pt x="501" y="507"/>
                  </a:lnTo>
                  <a:lnTo>
                    <a:pt x="501" y="509"/>
                  </a:lnTo>
                  <a:lnTo>
                    <a:pt x="503" y="509"/>
                  </a:lnTo>
                  <a:lnTo>
                    <a:pt x="503" y="507"/>
                  </a:lnTo>
                  <a:lnTo>
                    <a:pt x="506" y="507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10" y="502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6"/>
                  </a:lnTo>
                  <a:lnTo>
                    <a:pt x="512" y="496"/>
                  </a:lnTo>
                  <a:lnTo>
                    <a:pt x="514" y="494"/>
                  </a:lnTo>
                  <a:lnTo>
                    <a:pt x="514" y="492"/>
                  </a:lnTo>
                  <a:lnTo>
                    <a:pt x="516" y="490"/>
                  </a:lnTo>
                  <a:lnTo>
                    <a:pt x="516" y="486"/>
                  </a:lnTo>
                  <a:lnTo>
                    <a:pt x="518" y="486"/>
                  </a:lnTo>
                  <a:lnTo>
                    <a:pt x="522" y="484"/>
                  </a:lnTo>
                  <a:lnTo>
                    <a:pt x="524" y="482"/>
                  </a:lnTo>
                  <a:lnTo>
                    <a:pt x="524" y="482"/>
                  </a:lnTo>
                  <a:lnTo>
                    <a:pt x="524" y="480"/>
                  </a:lnTo>
                  <a:lnTo>
                    <a:pt x="522" y="475"/>
                  </a:lnTo>
                  <a:lnTo>
                    <a:pt x="522" y="4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2" name="Freeform 13"/>
            <p:cNvSpPr>
              <a:spLocks/>
            </p:cNvSpPr>
            <p:nvPr/>
          </p:nvSpPr>
          <p:spPr bwMode="auto">
            <a:xfrm>
              <a:off x="7105650" y="1989138"/>
              <a:ext cx="177800" cy="234950"/>
            </a:xfrm>
            <a:custGeom>
              <a:avLst/>
              <a:gdLst>
                <a:gd name="T0" fmla="*/ 110 w 112"/>
                <a:gd name="T1" fmla="*/ 38 h 148"/>
                <a:gd name="T2" fmla="*/ 110 w 112"/>
                <a:gd name="T3" fmla="*/ 36 h 148"/>
                <a:gd name="T4" fmla="*/ 106 w 112"/>
                <a:gd name="T5" fmla="*/ 32 h 148"/>
                <a:gd name="T6" fmla="*/ 108 w 112"/>
                <a:gd name="T7" fmla="*/ 27 h 148"/>
                <a:gd name="T8" fmla="*/ 104 w 112"/>
                <a:gd name="T9" fmla="*/ 23 h 148"/>
                <a:gd name="T10" fmla="*/ 100 w 112"/>
                <a:gd name="T11" fmla="*/ 19 h 148"/>
                <a:gd name="T12" fmla="*/ 93 w 112"/>
                <a:gd name="T13" fmla="*/ 19 h 148"/>
                <a:gd name="T14" fmla="*/ 91 w 112"/>
                <a:gd name="T15" fmla="*/ 17 h 148"/>
                <a:gd name="T16" fmla="*/ 95 w 112"/>
                <a:gd name="T17" fmla="*/ 11 h 148"/>
                <a:gd name="T18" fmla="*/ 100 w 112"/>
                <a:gd name="T19" fmla="*/ 9 h 148"/>
                <a:gd name="T20" fmla="*/ 93 w 112"/>
                <a:gd name="T21" fmla="*/ 5 h 148"/>
                <a:gd name="T22" fmla="*/ 89 w 112"/>
                <a:gd name="T23" fmla="*/ 5 h 148"/>
                <a:gd name="T24" fmla="*/ 81 w 112"/>
                <a:gd name="T25" fmla="*/ 7 h 148"/>
                <a:gd name="T26" fmla="*/ 79 w 112"/>
                <a:gd name="T27" fmla="*/ 7 h 148"/>
                <a:gd name="T28" fmla="*/ 66 w 112"/>
                <a:gd name="T29" fmla="*/ 5 h 148"/>
                <a:gd name="T30" fmla="*/ 66 w 112"/>
                <a:gd name="T31" fmla="*/ 7 h 148"/>
                <a:gd name="T32" fmla="*/ 64 w 112"/>
                <a:gd name="T33" fmla="*/ 17 h 148"/>
                <a:gd name="T34" fmla="*/ 54 w 112"/>
                <a:gd name="T35" fmla="*/ 23 h 148"/>
                <a:gd name="T36" fmla="*/ 46 w 112"/>
                <a:gd name="T37" fmla="*/ 36 h 148"/>
                <a:gd name="T38" fmla="*/ 42 w 112"/>
                <a:gd name="T39" fmla="*/ 44 h 148"/>
                <a:gd name="T40" fmla="*/ 39 w 112"/>
                <a:gd name="T41" fmla="*/ 50 h 148"/>
                <a:gd name="T42" fmla="*/ 39 w 112"/>
                <a:gd name="T43" fmla="*/ 63 h 148"/>
                <a:gd name="T44" fmla="*/ 39 w 112"/>
                <a:gd name="T45" fmla="*/ 65 h 148"/>
                <a:gd name="T46" fmla="*/ 35 w 112"/>
                <a:gd name="T47" fmla="*/ 69 h 148"/>
                <a:gd name="T48" fmla="*/ 35 w 112"/>
                <a:gd name="T49" fmla="*/ 71 h 148"/>
                <a:gd name="T50" fmla="*/ 31 w 112"/>
                <a:gd name="T51" fmla="*/ 73 h 148"/>
                <a:gd name="T52" fmla="*/ 27 w 112"/>
                <a:gd name="T53" fmla="*/ 73 h 148"/>
                <a:gd name="T54" fmla="*/ 27 w 112"/>
                <a:gd name="T55" fmla="*/ 81 h 148"/>
                <a:gd name="T56" fmla="*/ 21 w 112"/>
                <a:gd name="T57" fmla="*/ 96 h 148"/>
                <a:gd name="T58" fmla="*/ 17 w 112"/>
                <a:gd name="T59" fmla="*/ 110 h 148"/>
                <a:gd name="T60" fmla="*/ 10 w 112"/>
                <a:gd name="T61" fmla="*/ 119 h 148"/>
                <a:gd name="T62" fmla="*/ 6 w 112"/>
                <a:gd name="T63" fmla="*/ 129 h 148"/>
                <a:gd name="T64" fmla="*/ 4 w 112"/>
                <a:gd name="T65" fmla="*/ 137 h 148"/>
                <a:gd name="T66" fmla="*/ 2 w 112"/>
                <a:gd name="T67" fmla="*/ 142 h 148"/>
                <a:gd name="T68" fmla="*/ 0 w 112"/>
                <a:gd name="T69" fmla="*/ 146 h 148"/>
                <a:gd name="T70" fmla="*/ 0 w 112"/>
                <a:gd name="T71" fmla="*/ 146 h 148"/>
                <a:gd name="T72" fmla="*/ 8 w 112"/>
                <a:gd name="T73" fmla="*/ 146 h 148"/>
                <a:gd name="T74" fmla="*/ 15 w 112"/>
                <a:gd name="T75" fmla="*/ 146 h 148"/>
                <a:gd name="T76" fmla="*/ 19 w 112"/>
                <a:gd name="T77" fmla="*/ 148 h 148"/>
                <a:gd name="T78" fmla="*/ 29 w 112"/>
                <a:gd name="T79" fmla="*/ 142 h 148"/>
                <a:gd name="T80" fmla="*/ 31 w 112"/>
                <a:gd name="T81" fmla="*/ 131 h 148"/>
                <a:gd name="T82" fmla="*/ 35 w 112"/>
                <a:gd name="T83" fmla="*/ 131 h 148"/>
                <a:gd name="T84" fmla="*/ 37 w 112"/>
                <a:gd name="T85" fmla="*/ 131 h 148"/>
                <a:gd name="T86" fmla="*/ 42 w 112"/>
                <a:gd name="T87" fmla="*/ 127 h 148"/>
                <a:gd name="T88" fmla="*/ 50 w 112"/>
                <a:gd name="T89" fmla="*/ 123 h 148"/>
                <a:gd name="T90" fmla="*/ 58 w 112"/>
                <a:gd name="T91" fmla="*/ 115 h 148"/>
                <a:gd name="T92" fmla="*/ 62 w 112"/>
                <a:gd name="T93" fmla="*/ 106 h 148"/>
                <a:gd name="T94" fmla="*/ 71 w 112"/>
                <a:gd name="T95" fmla="*/ 102 h 148"/>
                <a:gd name="T96" fmla="*/ 66 w 112"/>
                <a:gd name="T97" fmla="*/ 98 h 148"/>
                <a:gd name="T98" fmla="*/ 62 w 112"/>
                <a:gd name="T99" fmla="*/ 94 h 148"/>
                <a:gd name="T100" fmla="*/ 62 w 112"/>
                <a:gd name="T101" fmla="*/ 90 h 148"/>
                <a:gd name="T102" fmla="*/ 69 w 112"/>
                <a:gd name="T103" fmla="*/ 83 h 148"/>
                <a:gd name="T104" fmla="*/ 75 w 112"/>
                <a:gd name="T105" fmla="*/ 79 h 148"/>
                <a:gd name="T106" fmla="*/ 81 w 112"/>
                <a:gd name="T107" fmla="*/ 79 h 148"/>
                <a:gd name="T108" fmla="*/ 89 w 112"/>
                <a:gd name="T109" fmla="*/ 79 h 148"/>
                <a:gd name="T110" fmla="*/ 93 w 112"/>
                <a:gd name="T111" fmla="*/ 75 h 148"/>
                <a:gd name="T112" fmla="*/ 87 w 112"/>
                <a:gd name="T113" fmla="*/ 71 h 148"/>
                <a:gd name="T114" fmla="*/ 98 w 112"/>
                <a:gd name="T115" fmla="*/ 59 h 148"/>
                <a:gd name="T116" fmla="*/ 104 w 112"/>
                <a:gd name="T117" fmla="*/ 59 h 148"/>
                <a:gd name="T118" fmla="*/ 108 w 112"/>
                <a:gd name="T1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48">
                  <a:moveTo>
                    <a:pt x="112" y="44"/>
                  </a:moveTo>
                  <a:lnTo>
                    <a:pt x="110" y="42"/>
                  </a:lnTo>
                  <a:lnTo>
                    <a:pt x="110" y="42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5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8" y="17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0" y="19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7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9" y="75"/>
                  </a:lnTo>
                  <a:lnTo>
                    <a:pt x="27" y="79"/>
                  </a:lnTo>
                  <a:lnTo>
                    <a:pt x="27" y="81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7" y="110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7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8"/>
                  </a:lnTo>
                  <a:lnTo>
                    <a:pt x="23" y="148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2" y="127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60" y="112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6"/>
                  </a:lnTo>
                  <a:lnTo>
                    <a:pt x="69" y="83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1" y="79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9" y="79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91" y="65"/>
                  </a:lnTo>
                  <a:lnTo>
                    <a:pt x="93" y="63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6" y="54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3" name="Freeform 14"/>
            <p:cNvSpPr>
              <a:spLocks noEditPoints="1"/>
            </p:cNvSpPr>
            <p:nvPr/>
          </p:nvSpPr>
          <p:spPr bwMode="auto">
            <a:xfrm>
              <a:off x="8475663" y="2638425"/>
              <a:ext cx="227013" cy="214313"/>
            </a:xfrm>
            <a:custGeom>
              <a:avLst/>
              <a:gdLst>
                <a:gd name="T0" fmla="*/ 131 w 143"/>
                <a:gd name="T1" fmla="*/ 56 h 135"/>
                <a:gd name="T2" fmla="*/ 135 w 143"/>
                <a:gd name="T3" fmla="*/ 58 h 135"/>
                <a:gd name="T4" fmla="*/ 139 w 143"/>
                <a:gd name="T5" fmla="*/ 58 h 135"/>
                <a:gd name="T6" fmla="*/ 120 w 143"/>
                <a:gd name="T7" fmla="*/ 10 h 135"/>
                <a:gd name="T8" fmla="*/ 120 w 143"/>
                <a:gd name="T9" fmla="*/ 15 h 135"/>
                <a:gd name="T10" fmla="*/ 124 w 143"/>
                <a:gd name="T11" fmla="*/ 15 h 135"/>
                <a:gd name="T12" fmla="*/ 122 w 143"/>
                <a:gd name="T13" fmla="*/ 19 h 135"/>
                <a:gd name="T14" fmla="*/ 118 w 143"/>
                <a:gd name="T15" fmla="*/ 19 h 135"/>
                <a:gd name="T16" fmla="*/ 118 w 143"/>
                <a:gd name="T17" fmla="*/ 19 h 135"/>
                <a:gd name="T18" fmla="*/ 118 w 143"/>
                <a:gd name="T19" fmla="*/ 23 h 135"/>
                <a:gd name="T20" fmla="*/ 114 w 143"/>
                <a:gd name="T21" fmla="*/ 27 h 135"/>
                <a:gd name="T22" fmla="*/ 122 w 143"/>
                <a:gd name="T23" fmla="*/ 42 h 135"/>
                <a:gd name="T24" fmla="*/ 133 w 143"/>
                <a:gd name="T25" fmla="*/ 39 h 135"/>
                <a:gd name="T26" fmla="*/ 135 w 143"/>
                <a:gd name="T27" fmla="*/ 27 h 135"/>
                <a:gd name="T28" fmla="*/ 120 w 143"/>
                <a:gd name="T29" fmla="*/ 8 h 135"/>
                <a:gd name="T30" fmla="*/ 118 w 143"/>
                <a:gd name="T31" fmla="*/ 13 h 135"/>
                <a:gd name="T32" fmla="*/ 112 w 143"/>
                <a:gd name="T33" fmla="*/ 10 h 135"/>
                <a:gd name="T34" fmla="*/ 116 w 143"/>
                <a:gd name="T35" fmla="*/ 8 h 135"/>
                <a:gd name="T36" fmla="*/ 114 w 143"/>
                <a:gd name="T37" fmla="*/ 6 h 135"/>
                <a:gd name="T38" fmla="*/ 110 w 143"/>
                <a:gd name="T39" fmla="*/ 10 h 135"/>
                <a:gd name="T40" fmla="*/ 139 w 143"/>
                <a:gd name="T41" fmla="*/ 131 h 135"/>
                <a:gd name="T42" fmla="*/ 139 w 143"/>
                <a:gd name="T43" fmla="*/ 127 h 135"/>
                <a:gd name="T44" fmla="*/ 137 w 143"/>
                <a:gd name="T45" fmla="*/ 125 h 135"/>
                <a:gd name="T46" fmla="*/ 139 w 143"/>
                <a:gd name="T47" fmla="*/ 125 h 135"/>
                <a:gd name="T48" fmla="*/ 137 w 143"/>
                <a:gd name="T49" fmla="*/ 122 h 135"/>
                <a:gd name="T50" fmla="*/ 139 w 143"/>
                <a:gd name="T51" fmla="*/ 120 h 135"/>
                <a:gd name="T52" fmla="*/ 135 w 143"/>
                <a:gd name="T53" fmla="*/ 116 h 135"/>
                <a:gd name="T54" fmla="*/ 131 w 143"/>
                <a:gd name="T55" fmla="*/ 108 h 135"/>
                <a:gd name="T56" fmla="*/ 128 w 143"/>
                <a:gd name="T57" fmla="*/ 104 h 135"/>
                <a:gd name="T58" fmla="*/ 118 w 143"/>
                <a:gd name="T59" fmla="*/ 81 h 135"/>
                <a:gd name="T60" fmla="*/ 116 w 143"/>
                <a:gd name="T61" fmla="*/ 71 h 135"/>
                <a:gd name="T62" fmla="*/ 112 w 143"/>
                <a:gd name="T63" fmla="*/ 64 h 135"/>
                <a:gd name="T64" fmla="*/ 108 w 143"/>
                <a:gd name="T65" fmla="*/ 60 h 135"/>
                <a:gd name="T66" fmla="*/ 97 w 143"/>
                <a:gd name="T67" fmla="*/ 66 h 135"/>
                <a:gd name="T68" fmla="*/ 97 w 143"/>
                <a:gd name="T69" fmla="*/ 62 h 135"/>
                <a:gd name="T70" fmla="*/ 91 w 143"/>
                <a:gd name="T71" fmla="*/ 62 h 135"/>
                <a:gd name="T72" fmla="*/ 87 w 143"/>
                <a:gd name="T73" fmla="*/ 62 h 135"/>
                <a:gd name="T74" fmla="*/ 91 w 143"/>
                <a:gd name="T75" fmla="*/ 56 h 135"/>
                <a:gd name="T76" fmla="*/ 104 w 143"/>
                <a:gd name="T77" fmla="*/ 46 h 135"/>
                <a:gd name="T78" fmla="*/ 110 w 143"/>
                <a:gd name="T79" fmla="*/ 39 h 135"/>
                <a:gd name="T80" fmla="*/ 112 w 143"/>
                <a:gd name="T81" fmla="*/ 44 h 135"/>
                <a:gd name="T82" fmla="*/ 116 w 143"/>
                <a:gd name="T83" fmla="*/ 44 h 135"/>
                <a:gd name="T84" fmla="*/ 118 w 143"/>
                <a:gd name="T85" fmla="*/ 48 h 135"/>
                <a:gd name="T86" fmla="*/ 122 w 143"/>
                <a:gd name="T87" fmla="*/ 44 h 135"/>
                <a:gd name="T88" fmla="*/ 114 w 143"/>
                <a:gd name="T89" fmla="*/ 31 h 135"/>
                <a:gd name="T90" fmla="*/ 108 w 143"/>
                <a:gd name="T91" fmla="*/ 19 h 135"/>
                <a:gd name="T92" fmla="*/ 106 w 143"/>
                <a:gd name="T93" fmla="*/ 10 h 135"/>
                <a:gd name="T94" fmla="*/ 66 w 143"/>
                <a:gd name="T95" fmla="*/ 0 h 135"/>
                <a:gd name="T96" fmla="*/ 43 w 143"/>
                <a:gd name="T97" fmla="*/ 13 h 135"/>
                <a:gd name="T98" fmla="*/ 33 w 143"/>
                <a:gd name="T99" fmla="*/ 37 h 135"/>
                <a:gd name="T100" fmla="*/ 23 w 143"/>
                <a:gd name="T101" fmla="*/ 56 h 135"/>
                <a:gd name="T102" fmla="*/ 0 w 143"/>
                <a:gd name="T103" fmla="*/ 87 h 135"/>
                <a:gd name="T104" fmla="*/ 33 w 143"/>
                <a:gd name="T105" fmla="*/ 91 h 135"/>
                <a:gd name="T106" fmla="*/ 62 w 143"/>
                <a:gd name="T107" fmla="*/ 95 h 135"/>
                <a:gd name="T108" fmla="*/ 66 w 143"/>
                <a:gd name="T109" fmla="*/ 95 h 135"/>
                <a:gd name="T110" fmla="*/ 77 w 143"/>
                <a:gd name="T111" fmla="*/ 122 h 135"/>
                <a:gd name="T112" fmla="*/ 81 w 143"/>
                <a:gd name="T113" fmla="*/ 131 h 135"/>
                <a:gd name="T114" fmla="*/ 89 w 143"/>
                <a:gd name="T115" fmla="*/ 135 h 135"/>
                <a:gd name="T116" fmla="*/ 143 w 143"/>
                <a:gd name="T1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35">
                  <a:moveTo>
                    <a:pt x="135" y="56"/>
                  </a:moveTo>
                  <a:lnTo>
                    <a:pt x="133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5" y="56"/>
                  </a:lnTo>
                  <a:close/>
                  <a:moveTo>
                    <a:pt x="120" y="10"/>
                  </a:moveTo>
                  <a:lnTo>
                    <a:pt x="120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7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6" y="27"/>
                  </a:lnTo>
                  <a:lnTo>
                    <a:pt x="116" y="29"/>
                  </a:lnTo>
                  <a:lnTo>
                    <a:pt x="120" y="35"/>
                  </a:lnTo>
                  <a:lnTo>
                    <a:pt x="122" y="42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31" y="42"/>
                  </a:lnTo>
                  <a:lnTo>
                    <a:pt x="133" y="39"/>
                  </a:lnTo>
                  <a:lnTo>
                    <a:pt x="135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24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13"/>
                  </a:lnTo>
                  <a:lnTo>
                    <a:pt x="120" y="10"/>
                  </a:lnTo>
                  <a:close/>
                  <a:moveTo>
                    <a:pt x="112" y="10"/>
                  </a:moveTo>
                  <a:lnTo>
                    <a:pt x="112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8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0"/>
                  </a:lnTo>
                  <a:close/>
                  <a:moveTo>
                    <a:pt x="141" y="133"/>
                  </a:moveTo>
                  <a:lnTo>
                    <a:pt x="141" y="133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7"/>
                  </a:lnTo>
                  <a:lnTo>
                    <a:pt x="139" y="125"/>
                  </a:lnTo>
                  <a:lnTo>
                    <a:pt x="139" y="127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9" y="125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39" y="116"/>
                  </a:lnTo>
                  <a:lnTo>
                    <a:pt x="137" y="116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3" y="114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1" y="108"/>
                  </a:lnTo>
                  <a:lnTo>
                    <a:pt x="131" y="106"/>
                  </a:lnTo>
                  <a:lnTo>
                    <a:pt x="131" y="104"/>
                  </a:lnTo>
                  <a:lnTo>
                    <a:pt x="128" y="104"/>
                  </a:lnTo>
                  <a:lnTo>
                    <a:pt x="126" y="102"/>
                  </a:lnTo>
                  <a:lnTo>
                    <a:pt x="122" y="95"/>
                  </a:lnTo>
                  <a:lnTo>
                    <a:pt x="122" y="93"/>
                  </a:lnTo>
                  <a:lnTo>
                    <a:pt x="118" y="81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6" y="73"/>
                  </a:lnTo>
                  <a:lnTo>
                    <a:pt x="116" y="71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0" y="64"/>
                  </a:lnTo>
                  <a:lnTo>
                    <a:pt x="110" y="62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1" y="62"/>
                  </a:lnTo>
                  <a:lnTo>
                    <a:pt x="89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101" y="48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0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4"/>
                  </a:lnTo>
                  <a:lnTo>
                    <a:pt x="118" y="39"/>
                  </a:lnTo>
                  <a:lnTo>
                    <a:pt x="116" y="35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2" y="27"/>
                  </a:lnTo>
                  <a:lnTo>
                    <a:pt x="110" y="23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89" y="2"/>
                  </a:lnTo>
                  <a:lnTo>
                    <a:pt x="85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0" y="6"/>
                  </a:lnTo>
                  <a:lnTo>
                    <a:pt x="45" y="8"/>
                  </a:lnTo>
                  <a:lnTo>
                    <a:pt x="43" y="13"/>
                  </a:lnTo>
                  <a:lnTo>
                    <a:pt x="35" y="29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1" y="42"/>
                  </a:lnTo>
                  <a:lnTo>
                    <a:pt x="25" y="52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16" y="64"/>
                  </a:lnTo>
                  <a:lnTo>
                    <a:pt x="12" y="73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16" y="89"/>
                  </a:lnTo>
                  <a:lnTo>
                    <a:pt x="25" y="89"/>
                  </a:lnTo>
                  <a:lnTo>
                    <a:pt x="33" y="91"/>
                  </a:lnTo>
                  <a:lnTo>
                    <a:pt x="39" y="91"/>
                  </a:lnTo>
                  <a:lnTo>
                    <a:pt x="48" y="93"/>
                  </a:lnTo>
                  <a:lnTo>
                    <a:pt x="56" y="93"/>
                  </a:lnTo>
                  <a:lnTo>
                    <a:pt x="62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72" y="104"/>
                  </a:lnTo>
                  <a:lnTo>
                    <a:pt x="77" y="114"/>
                  </a:lnTo>
                  <a:lnTo>
                    <a:pt x="77" y="116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9" y="127"/>
                  </a:lnTo>
                  <a:lnTo>
                    <a:pt x="79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9" y="135"/>
                  </a:lnTo>
                  <a:lnTo>
                    <a:pt x="101" y="135"/>
                  </a:lnTo>
                  <a:lnTo>
                    <a:pt x="116" y="135"/>
                  </a:lnTo>
                  <a:lnTo>
                    <a:pt x="128" y="135"/>
                  </a:lnTo>
                  <a:lnTo>
                    <a:pt x="143" y="135"/>
                  </a:lnTo>
                  <a:lnTo>
                    <a:pt x="141" y="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4" name="Freeform 15"/>
            <p:cNvSpPr>
              <a:spLocks noEditPoints="1"/>
            </p:cNvSpPr>
            <p:nvPr/>
          </p:nvSpPr>
          <p:spPr bwMode="auto">
            <a:xfrm>
              <a:off x="7086600" y="2181225"/>
              <a:ext cx="519113" cy="582613"/>
            </a:xfrm>
            <a:custGeom>
              <a:avLst/>
              <a:gdLst>
                <a:gd name="T0" fmla="*/ 325 w 327"/>
                <a:gd name="T1" fmla="*/ 93 h 367"/>
                <a:gd name="T2" fmla="*/ 305 w 327"/>
                <a:gd name="T3" fmla="*/ 81 h 367"/>
                <a:gd name="T4" fmla="*/ 305 w 327"/>
                <a:gd name="T5" fmla="*/ 60 h 367"/>
                <a:gd name="T6" fmla="*/ 288 w 327"/>
                <a:gd name="T7" fmla="*/ 0 h 367"/>
                <a:gd name="T8" fmla="*/ 199 w 327"/>
                <a:gd name="T9" fmla="*/ 56 h 367"/>
                <a:gd name="T10" fmla="*/ 153 w 327"/>
                <a:gd name="T11" fmla="*/ 85 h 367"/>
                <a:gd name="T12" fmla="*/ 130 w 327"/>
                <a:gd name="T13" fmla="*/ 93 h 367"/>
                <a:gd name="T14" fmla="*/ 107 w 327"/>
                <a:gd name="T15" fmla="*/ 87 h 367"/>
                <a:gd name="T16" fmla="*/ 91 w 327"/>
                <a:gd name="T17" fmla="*/ 77 h 367"/>
                <a:gd name="T18" fmla="*/ 85 w 327"/>
                <a:gd name="T19" fmla="*/ 77 h 367"/>
                <a:gd name="T20" fmla="*/ 81 w 327"/>
                <a:gd name="T21" fmla="*/ 66 h 367"/>
                <a:gd name="T22" fmla="*/ 74 w 327"/>
                <a:gd name="T23" fmla="*/ 62 h 367"/>
                <a:gd name="T24" fmla="*/ 74 w 327"/>
                <a:gd name="T25" fmla="*/ 60 h 367"/>
                <a:gd name="T26" fmla="*/ 62 w 327"/>
                <a:gd name="T27" fmla="*/ 56 h 367"/>
                <a:gd name="T28" fmla="*/ 62 w 327"/>
                <a:gd name="T29" fmla="*/ 56 h 367"/>
                <a:gd name="T30" fmla="*/ 49 w 327"/>
                <a:gd name="T31" fmla="*/ 62 h 367"/>
                <a:gd name="T32" fmla="*/ 45 w 327"/>
                <a:gd name="T33" fmla="*/ 66 h 367"/>
                <a:gd name="T34" fmla="*/ 47 w 327"/>
                <a:gd name="T35" fmla="*/ 68 h 367"/>
                <a:gd name="T36" fmla="*/ 47 w 327"/>
                <a:gd name="T37" fmla="*/ 72 h 367"/>
                <a:gd name="T38" fmla="*/ 45 w 327"/>
                <a:gd name="T39" fmla="*/ 74 h 367"/>
                <a:gd name="T40" fmla="*/ 47 w 327"/>
                <a:gd name="T41" fmla="*/ 77 h 367"/>
                <a:gd name="T42" fmla="*/ 45 w 327"/>
                <a:gd name="T43" fmla="*/ 81 h 367"/>
                <a:gd name="T44" fmla="*/ 45 w 327"/>
                <a:gd name="T45" fmla="*/ 81 h 367"/>
                <a:gd name="T46" fmla="*/ 45 w 327"/>
                <a:gd name="T47" fmla="*/ 83 h 367"/>
                <a:gd name="T48" fmla="*/ 45 w 327"/>
                <a:gd name="T49" fmla="*/ 85 h 367"/>
                <a:gd name="T50" fmla="*/ 47 w 327"/>
                <a:gd name="T51" fmla="*/ 89 h 367"/>
                <a:gd name="T52" fmla="*/ 45 w 327"/>
                <a:gd name="T53" fmla="*/ 93 h 367"/>
                <a:gd name="T54" fmla="*/ 47 w 327"/>
                <a:gd name="T55" fmla="*/ 99 h 367"/>
                <a:gd name="T56" fmla="*/ 45 w 327"/>
                <a:gd name="T57" fmla="*/ 108 h 367"/>
                <a:gd name="T58" fmla="*/ 43 w 327"/>
                <a:gd name="T59" fmla="*/ 112 h 367"/>
                <a:gd name="T60" fmla="*/ 43 w 327"/>
                <a:gd name="T61" fmla="*/ 122 h 367"/>
                <a:gd name="T62" fmla="*/ 45 w 327"/>
                <a:gd name="T63" fmla="*/ 128 h 367"/>
                <a:gd name="T64" fmla="*/ 45 w 327"/>
                <a:gd name="T65" fmla="*/ 137 h 367"/>
                <a:gd name="T66" fmla="*/ 39 w 327"/>
                <a:gd name="T67" fmla="*/ 166 h 367"/>
                <a:gd name="T68" fmla="*/ 37 w 327"/>
                <a:gd name="T69" fmla="*/ 178 h 367"/>
                <a:gd name="T70" fmla="*/ 35 w 327"/>
                <a:gd name="T71" fmla="*/ 189 h 367"/>
                <a:gd name="T72" fmla="*/ 33 w 327"/>
                <a:gd name="T73" fmla="*/ 207 h 367"/>
                <a:gd name="T74" fmla="*/ 29 w 327"/>
                <a:gd name="T75" fmla="*/ 222 h 367"/>
                <a:gd name="T76" fmla="*/ 25 w 327"/>
                <a:gd name="T77" fmla="*/ 228 h 367"/>
                <a:gd name="T78" fmla="*/ 16 w 327"/>
                <a:gd name="T79" fmla="*/ 255 h 367"/>
                <a:gd name="T80" fmla="*/ 16 w 327"/>
                <a:gd name="T81" fmla="*/ 267 h 367"/>
                <a:gd name="T82" fmla="*/ 14 w 327"/>
                <a:gd name="T83" fmla="*/ 278 h 367"/>
                <a:gd name="T84" fmla="*/ 10 w 327"/>
                <a:gd name="T85" fmla="*/ 298 h 367"/>
                <a:gd name="T86" fmla="*/ 8 w 327"/>
                <a:gd name="T87" fmla="*/ 311 h 367"/>
                <a:gd name="T88" fmla="*/ 2 w 327"/>
                <a:gd name="T89" fmla="*/ 332 h 367"/>
                <a:gd name="T90" fmla="*/ 2 w 327"/>
                <a:gd name="T91" fmla="*/ 336 h 367"/>
                <a:gd name="T92" fmla="*/ 0 w 327"/>
                <a:gd name="T93" fmla="*/ 352 h 367"/>
                <a:gd name="T94" fmla="*/ 64 w 327"/>
                <a:gd name="T95" fmla="*/ 365 h 367"/>
                <a:gd name="T96" fmla="*/ 101 w 327"/>
                <a:gd name="T97" fmla="*/ 352 h 367"/>
                <a:gd name="T98" fmla="*/ 132 w 327"/>
                <a:gd name="T99" fmla="*/ 311 h 367"/>
                <a:gd name="T100" fmla="*/ 172 w 327"/>
                <a:gd name="T101" fmla="*/ 301 h 367"/>
                <a:gd name="T102" fmla="*/ 201 w 327"/>
                <a:gd name="T103" fmla="*/ 276 h 367"/>
                <a:gd name="T104" fmla="*/ 228 w 327"/>
                <a:gd name="T105" fmla="*/ 255 h 367"/>
                <a:gd name="T106" fmla="*/ 217 w 327"/>
                <a:gd name="T107" fmla="*/ 240 h 367"/>
                <a:gd name="T108" fmla="*/ 190 w 327"/>
                <a:gd name="T109" fmla="*/ 209 h 367"/>
                <a:gd name="T110" fmla="*/ 170 w 327"/>
                <a:gd name="T111" fmla="*/ 162 h 367"/>
                <a:gd name="T112" fmla="*/ 278 w 327"/>
                <a:gd name="T113" fmla="*/ 130 h 367"/>
                <a:gd name="T114" fmla="*/ 315 w 327"/>
                <a:gd name="T115" fmla="*/ 11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7" h="367">
                  <a:moveTo>
                    <a:pt x="39" y="166"/>
                  </a:move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close/>
                  <a:moveTo>
                    <a:pt x="327" y="99"/>
                  </a:moveTo>
                  <a:lnTo>
                    <a:pt x="325" y="93"/>
                  </a:lnTo>
                  <a:lnTo>
                    <a:pt x="325" y="91"/>
                  </a:lnTo>
                  <a:lnTo>
                    <a:pt x="323" y="91"/>
                  </a:lnTo>
                  <a:lnTo>
                    <a:pt x="309" y="95"/>
                  </a:lnTo>
                  <a:lnTo>
                    <a:pt x="309" y="93"/>
                  </a:lnTo>
                  <a:lnTo>
                    <a:pt x="309" y="93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11" y="77"/>
                  </a:lnTo>
                  <a:lnTo>
                    <a:pt x="305" y="60"/>
                  </a:lnTo>
                  <a:lnTo>
                    <a:pt x="300" y="45"/>
                  </a:lnTo>
                  <a:lnTo>
                    <a:pt x="298" y="3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2" y="12"/>
                  </a:lnTo>
                  <a:lnTo>
                    <a:pt x="288" y="0"/>
                  </a:lnTo>
                  <a:lnTo>
                    <a:pt x="269" y="10"/>
                  </a:lnTo>
                  <a:lnTo>
                    <a:pt x="249" y="25"/>
                  </a:lnTo>
                  <a:lnTo>
                    <a:pt x="234" y="33"/>
                  </a:lnTo>
                  <a:lnTo>
                    <a:pt x="226" y="39"/>
                  </a:lnTo>
                  <a:lnTo>
                    <a:pt x="211" y="47"/>
                  </a:lnTo>
                  <a:lnTo>
                    <a:pt x="199" y="56"/>
                  </a:lnTo>
                  <a:lnTo>
                    <a:pt x="186" y="64"/>
                  </a:lnTo>
                  <a:lnTo>
                    <a:pt x="174" y="72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53" y="85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4" y="93"/>
                  </a:lnTo>
                  <a:lnTo>
                    <a:pt x="132" y="93"/>
                  </a:lnTo>
                  <a:lnTo>
                    <a:pt x="130" y="93"/>
                  </a:lnTo>
                  <a:lnTo>
                    <a:pt x="128" y="91"/>
                  </a:lnTo>
                  <a:lnTo>
                    <a:pt x="116" y="89"/>
                  </a:lnTo>
                  <a:lnTo>
                    <a:pt x="114" y="89"/>
                  </a:lnTo>
                  <a:lnTo>
                    <a:pt x="110" y="89"/>
                  </a:lnTo>
                  <a:lnTo>
                    <a:pt x="107" y="89"/>
                  </a:lnTo>
                  <a:lnTo>
                    <a:pt x="107" y="87"/>
                  </a:lnTo>
                  <a:lnTo>
                    <a:pt x="101" y="81"/>
                  </a:lnTo>
                  <a:lnTo>
                    <a:pt x="95" y="79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4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0" y="56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5" y="114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43"/>
                  </a:lnTo>
                  <a:lnTo>
                    <a:pt x="43" y="145"/>
                  </a:lnTo>
                  <a:lnTo>
                    <a:pt x="39" y="153"/>
                  </a:lnTo>
                  <a:lnTo>
                    <a:pt x="39" y="159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72"/>
                  </a:lnTo>
                  <a:lnTo>
                    <a:pt x="37" y="174"/>
                  </a:lnTo>
                  <a:lnTo>
                    <a:pt x="37" y="178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2"/>
                  </a:lnTo>
                  <a:lnTo>
                    <a:pt x="35" y="184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7" y="195"/>
                  </a:lnTo>
                  <a:lnTo>
                    <a:pt x="37" y="199"/>
                  </a:lnTo>
                  <a:lnTo>
                    <a:pt x="37" y="201"/>
                  </a:lnTo>
                  <a:lnTo>
                    <a:pt x="33" y="207"/>
                  </a:lnTo>
                  <a:lnTo>
                    <a:pt x="33" y="209"/>
                  </a:lnTo>
                  <a:lnTo>
                    <a:pt x="33" y="213"/>
                  </a:lnTo>
                  <a:lnTo>
                    <a:pt x="33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5" y="234"/>
                  </a:lnTo>
                  <a:lnTo>
                    <a:pt x="18" y="242"/>
                  </a:lnTo>
                  <a:lnTo>
                    <a:pt x="16" y="253"/>
                  </a:lnTo>
                  <a:lnTo>
                    <a:pt x="16" y="255"/>
                  </a:lnTo>
                  <a:lnTo>
                    <a:pt x="14" y="259"/>
                  </a:lnTo>
                  <a:lnTo>
                    <a:pt x="14" y="261"/>
                  </a:lnTo>
                  <a:lnTo>
                    <a:pt x="14" y="263"/>
                  </a:lnTo>
                  <a:lnTo>
                    <a:pt x="16" y="263"/>
                  </a:lnTo>
                  <a:lnTo>
                    <a:pt x="16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4" y="269"/>
                  </a:lnTo>
                  <a:lnTo>
                    <a:pt x="14" y="269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8"/>
                  </a:lnTo>
                  <a:lnTo>
                    <a:pt x="14" y="284"/>
                  </a:lnTo>
                  <a:lnTo>
                    <a:pt x="14" y="286"/>
                  </a:lnTo>
                  <a:lnTo>
                    <a:pt x="14" y="288"/>
                  </a:lnTo>
                  <a:lnTo>
                    <a:pt x="10" y="294"/>
                  </a:lnTo>
                  <a:lnTo>
                    <a:pt x="10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3"/>
                  </a:lnTo>
                  <a:lnTo>
                    <a:pt x="8" y="309"/>
                  </a:lnTo>
                  <a:lnTo>
                    <a:pt x="8" y="311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4" y="327"/>
                  </a:lnTo>
                  <a:lnTo>
                    <a:pt x="2" y="330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0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2" y="342"/>
                  </a:lnTo>
                  <a:lnTo>
                    <a:pt x="2" y="344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8" y="354"/>
                  </a:lnTo>
                  <a:lnTo>
                    <a:pt x="16" y="357"/>
                  </a:lnTo>
                  <a:lnTo>
                    <a:pt x="29" y="359"/>
                  </a:lnTo>
                  <a:lnTo>
                    <a:pt x="39" y="361"/>
                  </a:lnTo>
                  <a:lnTo>
                    <a:pt x="51" y="361"/>
                  </a:lnTo>
                  <a:lnTo>
                    <a:pt x="64" y="365"/>
                  </a:lnTo>
                  <a:lnTo>
                    <a:pt x="72" y="365"/>
                  </a:lnTo>
                  <a:lnTo>
                    <a:pt x="81" y="367"/>
                  </a:lnTo>
                  <a:lnTo>
                    <a:pt x="83" y="367"/>
                  </a:lnTo>
                  <a:lnTo>
                    <a:pt x="85" y="367"/>
                  </a:lnTo>
                  <a:lnTo>
                    <a:pt x="93" y="359"/>
                  </a:lnTo>
                  <a:lnTo>
                    <a:pt x="101" y="352"/>
                  </a:lnTo>
                  <a:lnTo>
                    <a:pt x="110" y="346"/>
                  </a:lnTo>
                  <a:lnTo>
                    <a:pt x="116" y="340"/>
                  </a:lnTo>
                  <a:lnTo>
                    <a:pt x="120" y="332"/>
                  </a:lnTo>
                  <a:lnTo>
                    <a:pt x="124" y="325"/>
                  </a:lnTo>
                  <a:lnTo>
                    <a:pt x="128" y="319"/>
                  </a:lnTo>
                  <a:lnTo>
                    <a:pt x="132" y="311"/>
                  </a:lnTo>
                  <a:lnTo>
                    <a:pt x="134" y="309"/>
                  </a:lnTo>
                  <a:lnTo>
                    <a:pt x="137" y="309"/>
                  </a:lnTo>
                  <a:lnTo>
                    <a:pt x="143" y="307"/>
                  </a:lnTo>
                  <a:lnTo>
                    <a:pt x="149" y="307"/>
                  </a:lnTo>
                  <a:lnTo>
                    <a:pt x="159" y="303"/>
                  </a:lnTo>
                  <a:lnTo>
                    <a:pt x="172" y="301"/>
                  </a:lnTo>
                  <a:lnTo>
                    <a:pt x="182" y="298"/>
                  </a:lnTo>
                  <a:lnTo>
                    <a:pt x="190" y="296"/>
                  </a:lnTo>
                  <a:lnTo>
                    <a:pt x="193" y="296"/>
                  </a:lnTo>
                  <a:lnTo>
                    <a:pt x="195" y="288"/>
                  </a:lnTo>
                  <a:lnTo>
                    <a:pt x="197" y="282"/>
                  </a:lnTo>
                  <a:lnTo>
                    <a:pt x="201" y="276"/>
                  </a:lnTo>
                  <a:lnTo>
                    <a:pt x="203" y="269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13" y="261"/>
                  </a:lnTo>
                  <a:lnTo>
                    <a:pt x="222" y="257"/>
                  </a:lnTo>
                  <a:lnTo>
                    <a:pt x="228" y="255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6" y="249"/>
                  </a:lnTo>
                  <a:lnTo>
                    <a:pt x="217" y="240"/>
                  </a:lnTo>
                  <a:lnTo>
                    <a:pt x="209" y="230"/>
                  </a:lnTo>
                  <a:lnTo>
                    <a:pt x="201" y="220"/>
                  </a:lnTo>
                  <a:lnTo>
                    <a:pt x="193" y="209"/>
                  </a:lnTo>
                  <a:lnTo>
                    <a:pt x="193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80" y="199"/>
                  </a:lnTo>
                  <a:lnTo>
                    <a:pt x="172" y="189"/>
                  </a:lnTo>
                  <a:lnTo>
                    <a:pt x="161" y="178"/>
                  </a:lnTo>
                  <a:lnTo>
                    <a:pt x="151" y="166"/>
                  </a:lnTo>
                  <a:lnTo>
                    <a:pt x="170" y="162"/>
                  </a:lnTo>
                  <a:lnTo>
                    <a:pt x="188" y="155"/>
                  </a:lnTo>
                  <a:lnTo>
                    <a:pt x="207" y="149"/>
                  </a:lnTo>
                  <a:lnTo>
                    <a:pt x="226" y="145"/>
                  </a:lnTo>
                  <a:lnTo>
                    <a:pt x="242" y="139"/>
                  </a:lnTo>
                  <a:lnTo>
                    <a:pt x="261" y="135"/>
                  </a:lnTo>
                  <a:lnTo>
                    <a:pt x="278" y="130"/>
                  </a:lnTo>
                  <a:lnTo>
                    <a:pt x="294" y="124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5" y="120"/>
                  </a:lnTo>
                  <a:lnTo>
                    <a:pt x="315" y="112"/>
                  </a:lnTo>
                  <a:lnTo>
                    <a:pt x="315" y="112"/>
                  </a:lnTo>
                  <a:lnTo>
                    <a:pt x="317" y="112"/>
                  </a:lnTo>
                  <a:lnTo>
                    <a:pt x="317" y="110"/>
                  </a:lnTo>
                  <a:lnTo>
                    <a:pt x="325" y="103"/>
                  </a:lnTo>
                  <a:lnTo>
                    <a:pt x="327" y="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5" name="Freeform 16"/>
            <p:cNvSpPr>
              <a:spLocks/>
            </p:cNvSpPr>
            <p:nvPr/>
          </p:nvSpPr>
          <p:spPr bwMode="auto">
            <a:xfrm>
              <a:off x="7543800" y="1595438"/>
              <a:ext cx="1171575" cy="1184275"/>
            </a:xfrm>
            <a:custGeom>
              <a:avLst/>
              <a:gdLst>
                <a:gd name="T0" fmla="*/ 728 w 738"/>
                <a:gd name="T1" fmla="*/ 659 h 746"/>
                <a:gd name="T2" fmla="*/ 724 w 738"/>
                <a:gd name="T3" fmla="*/ 645 h 746"/>
                <a:gd name="T4" fmla="*/ 709 w 738"/>
                <a:gd name="T5" fmla="*/ 630 h 746"/>
                <a:gd name="T6" fmla="*/ 684 w 738"/>
                <a:gd name="T7" fmla="*/ 510 h 746"/>
                <a:gd name="T8" fmla="*/ 672 w 738"/>
                <a:gd name="T9" fmla="*/ 491 h 746"/>
                <a:gd name="T10" fmla="*/ 657 w 738"/>
                <a:gd name="T11" fmla="*/ 477 h 746"/>
                <a:gd name="T12" fmla="*/ 653 w 738"/>
                <a:gd name="T13" fmla="*/ 464 h 746"/>
                <a:gd name="T14" fmla="*/ 647 w 738"/>
                <a:gd name="T15" fmla="*/ 452 h 746"/>
                <a:gd name="T16" fmla="*/ 603 w 738"/>
                <a:gd name="T17" fmla="*/ 427 h 746"/>
                <a:gd name="T18" fmla="*/ 554 w 738"/>
                <a:gd name="T19" fmla="*/ 400 h 746"/>
                <a:gd name="T20" fmla="*/ 556 w 738"/>
                <a:gd name="T21" fmla="*/ 390 h 746"/>
                <a:gd name="T22" fmla="*/ 552 w 738"/>
                <a:gd name="T23" fmla="*/ 371 h 746"/>
                <a:gd name="T24" fmla="*/ 541 w 738"/>
                <a:gd name="T25" fmla="*/ 356 h 746"/>
                <a:gd name="T26" fmla="*/ 531 w 738"/>
                <a:gd name="T27" fmla="*/ 346 h 746"/>
                <a:gd name="T28" fmla="*/ 516 w 738"/>
                <a:gd name="T29" fmla="*/ 334 h 746"/>
                <a:gd name="T30" fmla="*/ 500 w 738"/>
                <a:gd name="T31" fmla="*/ 313 h 746"/>
                <a:gd name="T32" fmla="*/ 510 w 738"/>
                <a:gd name="T33" fmla="*/ 296 h 746"/>
                <a:gd name="T34" fmla="*/ 506 w 738"/>
                <a:gd name="T35" fmla="*/ 280 h 746"/>
                <a:gd name="T36" fmla="*/ 514 w 738"/>
                <a:gd name="T37" fmla="*/ 261 h 746"/>
                <a:gd name="T38" fmla="*/ 523 w 738"/>
                <a:gd name="T39" fmla="*/ 251 h 746"/>
                <a:gd name="T40" fmla="*/ 520 w 738"/>
                <a:gd name="T41" fmla="*/ 238 h 746"/>
                <a:gd name="T42" fmla="*/ 535 w 738"/>
                <a:gd name="T43" fmla="*/ 226 h 746"/>
                <a:gd name="T44" fmla="*/ 537 w 738"/>
                <a:gd name="T45" fmla="*/ 213 h 746"/>
                <a:gd name="T46" fmla="*/ 556 w 738"/>
                <a:gd name="T47" fmla="*/ 211 h 746"/>
                <a:gd name="T48" fmla="*/ 556 w 738"/>
                <a:gd name="T49" fmla="*/ 195 h 746"/>
                <a:gd name="T50" fmla="*/ 545 w 738"/>
                <a:gd name="T51" fmla="*/ 172 h 746"/>
                <a:gd name="T52" fmla="*/ 550 w 738"/>
                <a:gd name="T53" fmla="*/ 157 h 746"/>
                <a:gd name="T54" fmla="*/ 568 w 738"/>
                <a:gd name="T55" fmla="*/ 145 h 746"/>
                <a:gd name="T56" fmla="*/ 554 w 738"/>
                <a:gd name="T57" fmla="*/ 143 h 746"/>
                <a:gd name="T58" fmla="*/ 531 w 738"/>
                <a:gd name="T59" fmla="*/ 145 h 746"/>
                <a:gd name="T60" fmla="*/ 504 w 738"/>
                <a:gd name="T61" fmla="*/ 126 h 746"/>
                <a:gd name="T62" fmla="*/ 494 w 738"/>
                <a:gd name="T63" fmla="*/ 126 h 746"/>
                <a:gd name="T64" fmla="*/ 491 w 738"/>
                <a:gd name="T65" fmla="*/ 103 h 746"/>
                <a:gd name="T66" fmla="*/ 475 w 738"/>
                <a:gd name="T67" fmla="*/ 87 h 746"/>
                <a:gd name="T68" fmla="*/ 471 w 738"/>
                <a:gd name="T69" fmla="*/ 74 h 746"/>
                <a:gd name="T70" fmla="*/ 462 w 738"/>
                <a:gd name="T71" fmla="*/ 56 h 746"/>
                <a:gd name="T72" fmla="*/ 462 w 738"/>
                <a:gd name="T73" fmla="*/ 35 h 746"/>
                <a:gd name="T74" fmla="*/ 454 w 738"/>
                <a:gd name="T75" fmla="*/ 27 h 746"/>
                <a:gd name="T76" fmla="*/ 431 w 738"/>
                <a:gd name="T77" fmla="*/ 27 h 746"/>
                <a:gd name="T78" fmla="*/ 413 w 738"/>
                <a:gd name="T79" fmla="*/ 37 h 746"/>
                <a:gd name="T80" fmla="*/ 413 w 738"/>
                <a:gd name="T81" fmla="*/ 14 h 746"/>
                <a:gd name="T82" fmla="*/ 379 w 738"/>
                <a:gd name="T83" fmla="*/ 16 h 746"/>
                <a:gd name="T84" fmla="*/ 357 w 738"/>
                <a:gd name="T85" fmla="*/ 12 h 746"/>
                <a:gd name="T86" fmla="*/ 330 w 738"/>
                <a:gd name="T87" fmla="*/ 0 h 746"/>
                <a:gd name="T88" fmla="*/ 303 w 738"/>
                <a:gd name="T89" fmla="*/ 0 h 746"/>
                <a:gd name="T90" fmla="*/ 272 w 738"/>
                <a:gd name="T91" fmla="*/ 24 h 746"/>
                <a:gd name="T92" fmla="*/ 228 w 738"/>
                <a:gd name="T93" fmla="*/ 72 h 746"/>
                <a:gd name="T94" fmla="*/ 189 w 738"/>
                <a:gd name="T95" fmla="*/ 128 h 746"/>
                <a:gd name="T96" fmla="*/ 187 w 738"/>
                <a:gd name="T97" fmla="*/ 186 h 746"/>
                <a:gd name="T98" fmla="*/ 135 w 738"/>
                <a:gd name="T99" fmla="*/ 288 h 746"/>
                <a:gd name="T100" fmla="*/ 25 w 738"/>
                <a:gd name="T101" fmla="*/ 354 h 746"/>
                <a:gd name="T102" fmla="*/ 21 w 738"/>
                <a:gd name="T103" fmla="*/ 462 h 746"/>
                <a:gd name="T104" fmla="*/ 89 w 738"/>
                <a:gd name="T105" fmla="*/ 489 h 746"/>
                <a:gd name="T106" fmla="*/ 176 w 738"/>
                <a:gd name="T107" fmla="*/ 528 h 746"/>
                <a:gd name="T108" fmla="*/ 261 w 738"/>
                <a:gd name="T109" fmla="*/ 582 h 746"/>
                <a:gd name="T110" fmla="*/ 336 w 738"/>
                <a:gd name="T111" fmla="*/ 645 h 746"/>
                <a:gd name="T112" fmla="*/ 442 w 738"/>
                <a:gd name="T113" fmla="*/ 730 h 746"/>
                <a:gd name="T114" fmla="*/ 504 w 738"/>
                <a:gd name="T115" fmla="*/ 740 h 746"/>
                <a:gd name="T116" fmla="*/ 583 w 738"/>
                <a:gd name="T117" fmla="*/ 744 h 746"/>
                <a:gd name="T118" fmla="*/ 630 w 738"/>
                <a:gd name="T119" fmla="*/ 670 h 746"/>
                <a:gd name="T120" fmla="*/ 693 w 738"/>
                <a:gd name="T121" fmla="*/ 659 h 746"/>
                <a:gd name="T122" fmla="*/ 722 w 738"/>
                <a:gd name="T123" fmla="*/ 67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8" h="746">
                  <a:moveTo>
                    <a:pt x="738" y="670"/>
                  </a:moveTo>
                  <a:lnTo>
                    <a:pt x="736" y="670"/>
                  </a:lnTo>
                  <a:lnTo>
                    <a:pt x="736" y="670"/>
                  </a:lnTo>
                  <a:lnTo>
                    <a:pt x="736" y="670"/>
                  </a:lnTo>
                  <a:lnTo>
                    <a:pt x="734" y="667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0" y="663"/>
                  </a:lnTo>
                  <a:lnTo>
                    <a:pt x="730" y="663"/>
                  </a:lnTo>
                  <a:lnTo>
                    <a:pt x="728" y="659"/>
                  </a:lnTo>
                  <a:lnTo>
                    <a:pt x="728" y="659"/>
                  </a:lnTo>
                  <a:lnTo>
                    <a:pt x="728" y="657"/>
                  </a:lnTo>
                  <a:lnTo>
                    <a:pt x="726" y="655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1"/>
                  </a:lnTo>
                  <a:lnTo>
                    <a:pt x="726" y="651"/>
                  </a:lnTo>
                  <a:lnTo>
                    <a:pt x="728" y="651"/>
                  </a:lnTo>
                  <a:lnTo>
                    <a:pt x="728" y="649"/>
                  </a:lnTo>
                  <a:lnTo>
                    <a:pt x="728" y="649"/>
                  </a:lnTo>
                  <a:lnTo>
                    <a:pt x="728" y="647"/>
                  </a:lnTo>
                  <a:lnTo>
                    <a:pt x="726" y="647"/>
                  </a:lnTo>
                  <a:lnTo>
                    <a:pt x="724" y="645"/>
                  </a:lnTo>
                  <a:lnTo>
                    <a:pt x="722" y="640"/>
                  </a:lnTo>
                  <a:lnTo>
                    <a:pt x="720" y="638"/>
                  </a:lnTo>
                  <a:lnTo>
                    <a:pt x="720" y="638"/>
                  </a:lnTo>
                  <a:lnTo>
                    <a:pt x="718" y="638"/>
                  </a:lnTo>
                  <a:lnTo>
                    <a:pt x="718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1" y="638"/>
                  </a:lnTo>
                  <a:lnTo>
                    <a:pt x="711" y="636"/>
                  </a:lnTo>
                  <a:lnTo>
                    <a:pt x="711" y="636"/>
                  </a:lnTo>
                  <a:lnTo>
                    <a:pt x="709" y="632"/>
                  </a:lnTo>
                  <a:lnTo>
                    <a:pt x="709" y="630"/>
                  </a:lnTo>
                  <a:lnTo>
                    <a:pt x="709" y="628"/>
                  </a:lnTo>
                  <a:lnTo>
                    <a:pt x="707" y="628"/>
                  </a:lnTo>
                  <a:lnTo>
                    <a:pt x="707" y="626"/>
                  </a:lnTo>
                  <a:lnTo>
                    <a:pt x="705" y="626"/>
                  </a:lnTo>
                  <a:lnTo>
                    <a:pt x="697" y="626"/>
                  </a:lnTo>
                  <a:lnTo>
                    <a:pt x="697" y="624"/>
                  </a:lnTo>
                  <a:lnTo>
                    <a:pt x="697" y="580"/>
                  </a:lnTo>
                  <a:lnTo>
                    <a:pt x="697" y="580"/>
                  </a:lnTo>
                  <a:lnTo>
                    <a:pt x="697" y="578"/>
                  </a:lnTo>
                  <a:lnTo>
                    <a:pt x="672" y="578"/>
                  </a:lnTo>
                  <a:lnTo>
                    <a:pt x="672" y="543"/>
                  </a:lnTo>
                  <a:lnTo>
                    <a:pt x="684" y="512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2" y="506"/>
                  </a:lnTo>
                  <a:lnTo>
                    <a:pt x="680" y="504"/>
                  </a:lnTo>
                  <a:lnTo>
                    <a:pt x="678" y="504"/>
                  </a:lnTo>
                  <a:lnTo>
                    <a:pt x="678" y="502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6" y="497"/>
                  </a:lnTo>
                  <a:lnTo>
                    <a:pt x="676" y="497"/>
                  </a:lnTo>
                  <a:lnTo>
                    <a:pt x="672" y="493"/>
                  </a:lnTo>
                  <a:lnTo>
                    <a:pt x="672" y="491"/>
                  </a:lnTo>
                  <a:lnTo>
                    <a:pt x="672" y="491"/>
                  </a:lnTo>
                  <a:lnTo>
                    <a:pt x="672" y="489"/>
                  </a:lnTo>
                  <a:lnTo>
                    <a:pt x="670" y="489"/>
                  </a:lnTo>
                  <a:lnTo>
                    <a:pt x="668" y="487"/>
                  </a:lnTo>
                  <a:lnTo>
                    <a:pt x="666" y="483"/>
                  </a:lnTo>
                  <a:lnTo>
                    <a:pt x="666" y="481"/>
                  </a:lnTo>
                  <a:lnTo>
                    <a:pt x="664" y="481"/>
                  </a:lnTo>
                  <a:lnTo>
                    <a:pt x="662" y="481"/>
                  </a:lnTo>
                  <a:lnTo>
                    <a:pt x="662" y="479"/>
                  </a:lnTo>
                  <a:lnTo>
                    <a:pt x="662" y="479"/>
                  </a:lnTo>
                  <a:lnTo>
                    <a:pt x="659" y="479"/>
                  </a:lnTo>
                  <a:lnTo>
                    <a:pt x="659" y="479"/>
                  </a:lnTo>
                  <a:lnTo>
                    <a:pt x="657" y="477"/>
                  </a:lnTo>
                  <a:lnTo>
                    <a:pt x="657" y="477"/>
                  </a:lnTo>
                  <a:lnTo>
                    <a:pt x="657" y="475"/>
                  </a:lnTo>
                  <a:lnTo>
                    <a:pt x="659" y="475"/>
                  </a:lnTo>
                  <a:lnTo>
                    <a:pt x="659" y="475"/>
                  </a:lnTo>
                  <a:lnTo>
                    <a:pt x="659" y="472"/>
                  </a:lnTo>
                  <a:lnTo>
                    <a:pt x="659" y="472"/>
                  </a:lnTo>
                  <a:lnTo>
                    <a:pt x="659" y="470"/>
                  </a:lnTo>
                  <a:lnTo>
                    <a:pt x="657" y="470"/>
                  </a:lnTo>
                  <a:lnTo>
                    <a:pt x="657" y="468"/>
                  </a:lnTo>
                  <a:lnTo>
                    <a:pt x="657" y="468"/>
                  </a:lnTo>
                  <a:lnTo>
                    <a:pt x="655" y="468"/>
                  </a:lnTo>
                  <a:lnTo>
                    <a:pt x="655" y="466"/>
                  </a:lnTo>
                  <a:lnTo>
                    <a:pt x="655" y="464"/>
                  </a:lnTo>
                  <a:lnTo>
                    <a:pt x="653" y="464"/>
                  </a:lnTo>
                  <a:lnTo>
                    <a:pt x="651" y="462"/>
                  </a:lnTo>
                  <a:lnTo>
                    <a:pt x="651" y="462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58"/>
                  </a:lnTo>
                  <a:lnTo>
                    <a:pt x="653" y="458"/>
                  </a:lnTo>
                  <a:lnTo>
                    <a:pt x="653" y="458"/>
                  </a:lnTo>
                  <a:lnTo>
                    <a:pt x="653" y="456"/>
                  </a:lnTo>
                  <a:lnTo>
                    <a:pt x="651" y="456"/>
                  </a:lnTo>
                  <a:lnTo>
                    <a:pt x="651" y="454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0"/>
                  </a:lnTo>
                  <a:lnTo>
                    <a:pt x="645" y="450"/>
                  </a:lnTo>
                  <a:lnTo>
                    <a:pt x="641" y="448"/>
                  </a:lnTo>
                  <a:lnTo>
                    <a:pt x="641" y="448"/>
                  </a:lnTo>
                  <a:lnTo>
                    <a:pt x="637" y="450"/>
                  </a:lnTo>
                  <a:lnTo>
                    <a:pt x="635" y="450"/>
                  </a:lnTo>
                  <a:lnTo>
                    <a:pt x="632" y="450"/>
                  </a:lnTo>
                  <a:lnTo>
                    <a:pt x="630" y="450"/>
                  </a:lnTo>
                  <a:lnTo>
                    <a:pt x="628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03" y="427"/>
                  </a:lnTo>
                  <a:lnTo>
                    <a:pt x="599" y="423"/>
                  </a:lnTo>
                  <a:lnTo>
                    <a:pt x="595" y="421"/>
                  </a:lnTo>
                  <a:lnTo>
                    <a:pt x="591" y="419"/>
                  </a:lnTo>
                  <a:lnTo>
                    <a:pt x="585" y="414"/>
                  </a:lnTo>
                  <a:lnTo>
                    <a:pt x="583" y="410"/>
                  </a:lnTo>
                  <a:lnTo>
                    <a:pt x="574" y="408"/>
                  </a:lnTo>
                  <a:lnTo>
                    <a:pt x="566" y="406"/>
                  </a:lnTo>
                  <a:lnTo>
                    <a:pt x="558" y="406"/>
                  </a:lnTo>
                  <a:lnTo>
                    <a:pt x="554" y="406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4" y="400"/>
                  </a:lnTo>
                  <a:lnTo>
                    <a:pt x="556" y="398"/>
                  </a:lnTo>
                  <a:lnTo>
                    <a:pt x="556" y="398"/>
                  </a:lnTo>
                  <a:lnTo>
                    <a:pt x="556" y="396"/>
                  </a:lnTo>
                  <a:lnTo>
                    <a:pt x="554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47" y="394"/>
                  </a:lnTo>
                  <a:lnTo>
                    <a:pt x="547" y="392"/>
                  </a:lnTo>
                  <a:lnTo>
                    <a:pt x="550" y="392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4" y="392"/>
                  </a:lnTo>
                  <a:lnTo>
                    <a:pt x="556" y="390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1"/>
                  </a:lnTo>
                  <a:lnTo>
                    <a:pt x="558" y="379"/>
                  </a:lnTo>
                  <a:lnTo>
                    <a:pt x="558" y="379"/>
                  </a:lnTo>
                  <a:lnTo>
                    <a:pt x="556" y="377"/>
                  </a:lnTo>
                  <a:lnTo>
                    <a:pt x="554" y="375"/>
                  </a:lnTo>
                  <a:lnTo>
                    <a:pt x="552" y="371"/>
                  </a:lnTo>
                  <a:lnTo>
                    <a:pt x="547" y="369"/>
                  </a:lnTo>
                  <a:lnTo>
                    <a:pt x="547" y="367"/>
                  </a:lnTo>
                  <a:lnTo>
                    <a:pt x="547" y="367"/>
                  </a:lnTo>
                  <a:lnTo>
                    <a:pt x="547" y="365"/>
                  </a:lnTo>
                  <a:lnTo>
                    <a:pt x="547" y="363"/>
                  </a:lnTo>
                  <a:lnTo>
                    <a:pt x="545" y="360"/>
                  </a:lnTo>
                  <a:lnTo>
                    <a:pt x="543" y="358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1" y="356"/>
                  </a:lnTo>
                  <a:lnTo>
                    <a:pt x="541" y="356"/>
                  </a:lnTo>
                  <a:lnTo>
                    <a:pt x="541" y="358"/>
                  </a:lnTo>
                  <a:lnTo>
                    <a:pt x="537" y="358"/>
                  </a:lnTo>
                  <a:lnTo>
                    <a:pt x="535" y="358"/>
                  </a:lnTo>
                  <a:lnTo>
                    <a:pt x="535" y="356"/>
                  </a:lnTo>
                  <a:lnTo>
                    <a:pt x="535" y="356"/>
                  </a:lnTo>
                  <a:lnTo>
                    <a:pt x="539" y="354"/>
                  </a:lnTo>
                  <a:lnTo>
                    <a:pt x="541" y="352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7" y="348"/>
                  </a:lnTo>
                  <a:lnTo>
                    <a:pt x="537" y="344"/>
                  </a:lnTo>
                  <a:lnTo>
                    <a:pt x="535" y="346"/>
                  </a:lnTo>
                  <a:lnTo>
                    <a:pt x="531" y="346"/>
                  </a:lnTo>
                  <a:lnTo>
                    <a:pt x="531" y="346"/>
                  </a:lnTo>
                  <a:lnTo>
                    <a:pt x="529" y="348"/>
                  </a:lnTo>
                  <a:lnTo>
                    <a:pt x="527" y="348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5" y="346"/>
                  </a:lnTo>
                  <a:lnTo>
                    <a:pt x="525" y="344"/>
                  </a:lnTo>
                  <a:lnTo>
                    <a:pt x="520" y="342"/>
                  </a:lnTo>
                  <a:lnTo>
                    <a:pt x="520" y="340"/>
                  </a:lnTo>
                  <a:lnTo>
                    <a:pt x="518" y="340"/>
                  </a:lnTo>
                  <a:lnTo>
                    <a:pt x="518" y="338"/>
                  </a:lnTo>
                  <a:lnTo>
                    <a:pt x="518" y="336"/>
                  </a:lnTo>
                  <a:lnTo>
                    <a:pt x="516" y="334"/>
                  </a:lnTo>
                  <a:lnTo>
                    <a:pt x="516" y="331"/>
                  </a:lnTo>
                  <a:lnTo>
                    <a:pt x="516" y="331"/>
                  </a:lnTo>
                  <a:lnTo>
                    <a:pt x="514" y="329"/>
                  </a:lnTo>
                  <a:lnTo>
                    <a:pt x="514" y="329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4" y="317"/>
                  </a:lnTo>
                  <a:lnTo>
                    <a:pt x="502" y="317"/>
                  </a:lnTo>
                  <a:lnTo>
                    <a:pt x="500" y="317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4" y="309"/>
                  </a:lnTo>
                  <a:lnTo>
                    <a:pt x="504" y="307"/>
                  </a:lnTo>
                  <a:lnTo>
                    <a:pt x="504" y="304"/>
                  </a:lnTo>
                  <a:lnTo>
                    <a:pt x="506" y="304"/>
                  </a:lnTo>
                  <a:lnTo>
                    <a:pt x="508" y="302"/>
                  </a:lnTo>
                  <a:lnTo>
                    <a:pt x="510" y="300"/>
                  </a:lnTo>
                  <a:lnTo>
                    <a:pt x="512" y="298"/>
                  </a:lnTo>
                  <a:lnTo>
                    <a:pt x="512" y="298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4"/>
                  </a:lnTo>
                  <a:lnTo>
                    <a:pt x="512" y="292"/>
                  </a:lnTo>
                  <a:lnTo>
                    <a:pt x="512" y="292"/>
                  </a:lnTo>
                  <a:lnTo>
                    <a:pt x="512" y="288"/>
                  </a:lnTo>
                  <a:lnTo>
                    <a:pt x="512" y="286"/>
                  </a:lnTo>
                  <a:lnTo>
                    <a:pt x="512" y="284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08" y="280"/>
                  </a:lnTo>
                  <a:lnTo>
                    <a:pt x="506" y="282"/>
                  </a:lnTo>
                  <a:lnTo>
                    <a:pt x="506" y="280"/>
                  </a:lnTo>
                  <a:lnTo>
                    <a:pt x="504" y="280"/>
                  </a:lnTo>
                  <a:lnTo>
                    <a:pt x="502" y="271"/>
                  </a:lnTo>
                  <a:lnTo>
                    <a:pt x="502" y="269"/>
                  </a:lnTo>
                  <a:lnTo>
                    <a:pt x="506" y="269"/>
                  </a:lnTo>
                  <a:lnTo>
                    <a:pt x="506" y="269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3"/>
                  </a:lnTo>
                  <a:lnTo>
                    <a:pt x="508" y="261"/>
                  </a:lnTo>
                  <a:lnTo>
                    <a:pt x="508" y="257"/>
                  </a:lnTo>
                  <a:lnTo>
                    <a:pt x="510" y="259"/>
                  </a:lnTo>
                  <a:lnTo>
                    <a:pt x="514" y="261"/>
                  </a:lnTo>
                  <a:lnTo>
                    <a:pt x="516" y="261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5" y="259"/>
                  </a:lnTo>
                  <a:lnTo>
                    <a:pt x="525" y="259"/>
                  </a:lnTo>
                  <a:lnTo>
                    <a:pt x="523" y="259"/>
                  </a:lnTo>
                  <a:lnTo>
                    <a:pt x="523" y="257"/>
                  </a:lnTo>
                  <a:lnTo>
                    <a:pt x="523" y="255"/>
                  </a:lnTo>
                  <a:lnTo>
                    <a:pt x="523" y="255"/>
                  </a:lnTo>
                  <a:lnTo>
                    <a:pt x="523" y="253"/>
                  </a:lnTo>
                  <a:lnTo>
                    <a:pt x="523" y="251"/>
                  </a:lnTo>
                  <a:lnTo>
                    <a:pt x="520" y="251"/>
                  </a:lnTo>
                  <a:lnTo>
                    <a:pt x="520" y="251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18" y="246"/>
                  </a:lnTo>
                  <a:lnTo>
                    <a:pt x="518" y="246"/>
                  </a:lnTo>
                  <a:lnTo>
                    <a:pt x="518" y="244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6"/>
                  </a:lnTo>
                  <a:lnTo>
                    <a:pt x="523" y="236"/>
                  </a:lnTo>
                  <a:lnTo>
                    <a:pt x="525" y="236"/>
                  </a:lnTo>
                  <a:lnTo>
                    <a:pt x="527" y="234"/>
                  </a:lnTo>
                  <a:lnTo>
                    <a:pt x="527" y="232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9" y="228"/>
                  </a:lnTo>
                  <a:lnTo>
                    <a:pt x="531" y="230"/>
                  </a:lnTo>
                  <a:lnTo>
                    <a:pt x="533" y="230"/>
                  </a:lnTo>
                  <a:lnTo>
                    <a:pt x="535" y="230"/>
                  </a:lnTo>
                  <a:lnTo>
                    <a:pt x="535" y="226"/>
                  </a:lnTo>
                  <a:lnTo>
                    <a:pt x="535" y="226"/>
                  </a:lnTo>
                  <a:lnTo>
                    <a:pt x="535" y="224"/>
                  </a:lnTo>
                  <a:lnTo>
                    <a:pt x="535" y="222"/>
                  </a:lnTo>
                  <a:lnTo>
                    <a:pt x="535" y="222"/>
                  </a:lnTo>
                  <a:lnTo>
                    <a:pt x="535" y="219"/>
                  </a:lnTo>
                  <a:lnTo>
                    <a:pt x="535" y="219"/>
                  </a:lnTo>
                  <a:lnTo>
                    <a:pt x="535" y="217"/>
                  </a:lnTo>
                  <a:lnTo>
                    <a:pt x="537" y="217"/>
                  </a:lnTo>
                  <a:lnTo>
                    <a:pt x="537" y="217"/>
                  </a:lnTo>
                  <a:lnTo>
                    <a:pt x="537" y="215"/>
                  </a:lnTo>
                  <a:lnTo>
                    <a:pt x="537" y="215"/>
                  </a:lnTo>
                  <a:lnTo>
                    <a:pt x="539" y="215"/>
                  </a:lnTo>
                  <a:lnTo>
                    <a:pt x="537" y="215"/>
                  </a:lnTo>
                  <a:lnTo>
                    <a:pt x="537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41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5" y="215"/>
                  </a:lnTo>
                  <a:lnTo>
                    <a:pt x="547" y="215"/>
                  </a:lnTo>
                  <a:lnTo>
                    <a:pt x="550" y="213"/>
                  </a:lnTo>
                  <a:lnTo>
                    <a:pt x="552" y="213"/>
                  </a:lnTo>
                  <a:lnTo>
                    <a:pt x="552" y="211"/>
                  </a:lnTo>
                  <a:lnTo>
                    <a:pt x="554" y="213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8" y="211"/>
                  </a:lnTo>
                  <a:lnTo>
                    <a:pt x="556" y="209"/>
                  </a:lnTo>
                  <a:lnTo>
                    <a:pt x="556" y="205"/>
                  </a:lnTo>
                  <a:lnTo>
                    <a:pt x="558" y="203"/>
                  </a:lnTo>
                  <a:lnTo>
                    <a:pt x="558" y="201"/>
                  </a:lnTo>
                  <a:lnTo>
                    <a:pt x="558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7"/>
                  </a:lnTo>
                  <a:lnTo>
                    <a:pt x="554" y="197"/>
                  </a:lnTo>
                  <a:lnTo>
                    <a:pt x="556" y="195"/>
                  </a:lnTo>
                  <a:lnTo>
                    <a:pt x="556" y="195"/>
                  </a:lnTo>
                  <a:lnTo>
                    <a:pt x="556" y="190"/>
                  </a:lnTo>
                  <a:lnTo>
                    <a:pt x="554" y="188"/>
                  </a:lnTo>
                  <a:lnTo>
                    <a:pt x="550" y="186"/>
                  </a:lnTo>
                  <a:lnTo>
                    <a:pt x="543" y="178"/>
                  </a:lnTo>
                  <a:lnTo>
                    <a:pt x="543" y="176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2"/>
                  </a:lnTo>
                  <a:lnTo>
                    <a:pt x="543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3" y="172"/>
                  </a:lnTo>
                  <a:lnTo>
                    <a:pt x="543" y="170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5" y="168"/>
                  </a:lnTo>
                  <a:lnTo>
                    <a:pt x="545" y="165"/>
                  </a:lnTo>
                  <a:lnTo>
                    <a:pt x="545" y="163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7" y="157"/>
                  </a:lnTo>
                  <a:lnTo>
                    <a:pt x="550" y="157"/>
                  </a:lnTo>
                  <a:lnTo>
                    <a:pt x="554" y="157"/>
                  </a:lnTo>
                  <a:lnTo>
                    <a:pt x="556" y="157"/>
                  </a:lnTo>
                  <a:lnTo>
                    <a:pt x="560" y="155"/>
                  </a:lnTo>
                  <a:lnTo>
                    <a:pt x="562" y="155"/>
                  </a:lnTo>
                  <a:lnTo>
                    <a:pt x="564" y="155"/>
                  </a:lnTo>
                  <a:lnTo>
                    <a:pt x="564" y="153"/>
                  </a:lnTo>
                  <a:lnTo>
                    <a:pt x="566" y="151"/>
                  </a:lnTo>
                  <a:lnTo>
                    <a:pt x="568" y="151"/>
                  </a:lnTo>
                  <a:lnTo>
                    <a:pt x="570" y="149"/>
                  </a:lnTo>
                  <a:lnTo>
                    <a:pt x="570" y="147"/>
                  </a:lnTo>
                  <a:lnTo>
                    <a:pt x="570" y="147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6" y="145"/>
                  </a:lnTo>
                  <a:lnTo>
                    <a:pt x="566" y="145"/>
                  </a:lnTo>
                  <a:lnTo>
                    <a:pt x="564" y="145"/>
                  </a:lnTo>
                  <a:lnTo>
                    <a:pt x="562" y="147"/>
                  </a:lnTo>
                  <a:lnTo>
                    <a:pt x="560" y="147"/>
                  </a:lnTo>
                  <a:lnTo>
                    <a:pt x="558" y="147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3"/>
                  </a:lnTo>
                  <a:lnTo>
                    <a:pt x="554" y="143"/>
                  </a:lnTo>
                  <a:lnTo>
                    <a:pt x="554" y="143"/>
                  </a:lnTo>
                  <a:lnTo>
                    <a:pt x="552" y="141"/>
                  </a:lnTo>
                  <a:lnTo>
                    <a:pt x="550" y="141"/>
                  </a:lnTo>
                  <a:lnTo>
                    <a:pt x="550" y="143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1" y="143"/>
                  </a:lnTo>
                  <a:lnTo>
                    <a:pt x="539" y="145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5" y="145"/>
                  </a:lnTo>
                  <a:lnTo>
                    <a:pt x="533" y="145"/>
                  </a:lnTo>
                  <a:lnTo>
                    <a:pt x="531" y="145"/>
                  </a:lnTo>
                  <a:lnTo>
                    <a:pt x="531" y="145"/>
                  </a:lnTo>
                  <a:lnTo>
                    <a:pt x="529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9"/>
                  </a:lnTo>
                  <a:lnTo>
                    <a:pt x="518" y="134"/>
                  </a:lnTo>
                  <a:lnTo>
                    <a:pt x="516" y="132"/>
                  </a:lnTo>
                  <a:lnTo>
                    <a:pt x="514" y="132"/>
                  </a:lnTo>
                  <a:lnTo>
                    <a:pt x="514" y="130"/>
                  </a:lnTo>
                  <a:lnTo>
                    <a:pt x="510" y="128"/>
                  </a:lnTo>
                  <a:lnTo>
                    <a:pt x="506" y="126"/>
                  </a:lnTo>
                  <a:lnTo>
                    <a:pt x="504" y="126"/>
                  </a:lnTo>
                  <a:lnTo>
                    <a:pt x="502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6" y="130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6"/>
                  </a:lnTo>
                  <a:lnTo>
                    <a:pt x="494" y="126"/>
                  </a:lnTo>
                  <a:lnTo>
                    <a:pt x="496" y="124"/>
                  </a:lnTo>
                  <a:lnTo>
                    <a:pt x="496" y="122"/>
                  </a:lnTo>
                  <a:lnTo>
                    <a:pt x="496" y="120"/>
                  </a:lnTo>
                  <a:lnTo>
                    <a:pt x="496" y="118"/>
                  </a:lnTo>
                  <a:lnTo>
                    <a:pt x="494" y="116"/>
                  </a:lnTo>
                  <a:lnTo>
                    <a:pt x="494" y="114"/>
                  </a:lnTo>
                  <a:lnTo>
                    <a:pt x="494" y="109"/>
                  </a:lnTo>
                  <a:lnTo>
                    <a:pt x="494" y="107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9" y="103"/>
                  </a:lnTo>
                  <a:lnTo>
                    <a:pt x="491" y="103"/>
                  </a:lnTo>
                  <a:lnTo>
                    <a:pt x="489" y="101"/>
                  </a:lnTo>
                  <a:lnTo>
                    <a:pt x="489" y="99"/>
                  </a:lnTo>
                  <a:lnTo>
                    <a:pt x="489" y="95"/>
                  </a:lnTo>
                  <a:lnTo>
                    <a:pt x="489" y="93"/>
                  </a:lnTo>
                  <a:lnTo>
                    <a:pt x="487" y="91"/>
                  </a:lnTo>
                  <a:lnTo>
                    <a:pt x="487" y="89"/>
                  </a:lnTo>
                  <a:lnTo>
                    <a:pt x="485" y="89"/>
                  </a:lnTo>
                  <a:lnTo>
                    <a:pt x="481" y="91"/>
                  </a:lnTo>
                  <a:lnTo>
                    <a:pt x="479" y="91"/>
                  </a:lnTo>
                  <a:lnTo>
                    <a:pt x="477" y="89"/>
                  </a:lnTo>
                  <a:lnTo>
                    <a:pt x="475" y="89"/>
                  </a:lnTo>
                  <a:lnTo>
                    <a:pt x="475" y="89"/>
                  </a:lnTo>
                  <a:lnTo>
                    <a:pt x="475" y="87"/>
                  </a:lnTo>
                  <a:lnTo>
                    <a:pt x="475" y="87"/>
                  </a:lnTo>
                  <a:lnTo>
                    <a:pt x="475" y="85"/>
                  </a:lnTo>
                  <a:lnTo>
                    <a:pt x="473" y="85"/>
                  </a:lnTo>
                  <a:lnTo>
                    <a:pt x="473" y="83"/>
                  </a:lnTo>
                  <a:lnTo>
                    <a:pt x="473" y="83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69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4"/>
                  </a:lnTo>
                  <a:lnTo>
                    <a:pt x="473" y="70"/>
                  </a:lnTo>
                  <a:lnTo>
                    <a:pt x="473" y="68"/>
                  </a:lnTo>
                  <a:lnTo>
                    <a:pt x="473" y="66"/>
                  </a:lnTo>
                  <a:lnTo>
                    <a:pt x="473" y="64"/>
                  </a:lnTo>
                  <a:lnTo>
                    <a:pt x="471" y="60"/>
                  </a:lnTo>
                  <a:lnTo>
                    <a:pt x="471" y="60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8"/>
                  </a:lnTo>
                  <a:lnTo>
                    <a:pt x="467" y="58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2" y="56"/>
                  </a:lnTo>
                  <a:lnTo>
                    <a:pt x="460" y="56"/>
                  </a:lnTo>
                  <a:lnTo>
                    <a:pt x="458" y="56"/>
                  </a:lnTo>
                  <a:lnTo>
                    <a:pt x="458" y="53"/>
                  </a:lnTo>
                  <a:lnTo>
                    <a:pt x="456" y="53"/>
                  </a:lnTo>
                  <a:lnTo>
                    <a:pt x="458" y="49"/>
                  </a:lnTo>
                  <a:lnTo>
                    <a:pt x="460" y="47"/>
                  </a:lnTo>
                  <a:lnTo>
                    <a:pt x="462" y="45"/>
                  </a:lnTo>
                  <a:lnTo>
                    <a:pt x="462" y="43"/>
                  </a:lnTo>
                  <a:lnTo>
                    <a:pt x="462" y="41"/>
                  </a:lnTo>
                  <a:lnTo>
                    <a:pt x="460" y="39"/>
                  </a:lnTo>
                  <a:lnTo>
                    <a:pt x="460" y="37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6" y="31"/>
                  </a:lnTo>
                  <a:lnTo>
                    <a:pt x="456" y="31"/>
                  </a:lnTo>
                  <a:lnTo>
                    <a:pt x="454" y="31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7"/>
                  </a:lnTo>
                  <a:lnTo>
                    <a:pt x="452" y="27"/>
                  </a:lnTo>
                  <a:lnTo>
                    <a:pt x="452" y="27"/>
                  </a:lnTo>
                  <a:lnTo>
                    <a:pt x="452" y="24"/>
                  </a:lnTo>
                  <a:lnTo>
                    <a:pt x="452" y="24"/>
                  </a:lnTo>
                  <a:lnTo>
                    <a:pt x="452" y="20"/>
                  </a:lnTo>
                  <a:lnTo>
                    <a:pt x="452" y="20"/>
                  </a:lnTo>
                  <a:lnTo>
                    <a:pt x="450" y="18"/>
                  </a:lnTo>
                  <a:lnTo>
                    <a:pt x="442" y="18"/>
                  </a:lnTo>
                  <a:lnTo>
                    <a:pt x="442" y="18"/>
                  </a:lnTo>
                  <a:lnTo>
                    <a:pt x="438" y="18"/>
                  </a:lnTo>
                  <a:lnTo>
                    <a:pt x="435" y="20"/>
                  </a:lnTo>
                  <a:lnTo>
                    <a:pt x="433" y="24"/>
                  </a:lnTo>
                  <a:lnTo>
                    <a:pt x="431" y="27"/>
                  </a:lnTo>
                  <a:lnTo>
                    <a:pt x="429" y="27"/>
                  </a:lnTo>
                  <a:lnTo>
                    <a:pt x="427" y="29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7"/>
                  </a:lnTo>
                  <a:lnTo>
                    <a:pt x="417" y="37"/>
                  </a:lnTo>
                  <a:lnTo>
                    <a:pt x="417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5"/>
                  </a:lnTo>
                  <a:lnTo>
                    <a:pt x="408" y="29"/>
                  </a:lnTo>
                  <a:lnTo>
                    <a:pt x="408" y="27"/>
                  </a:lnTo>
                  <a:lnTo>
                    <a:pt x="408" y="24"/>
                  </a:lnTo>
                  <a:lnTo>
                    <a:pt x="408" y="22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0"/>
                  </a:lnTo>
                  <a:lnTo>
                    <a:pt x="413" y="20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6"/>
                  </a:lnTo>
                  <a:lnTo>
                    <a:pt x="413" y="14"/>
                  </a:lnTo>
                  <a:lnTo>
                    <a:pt x="413" y="12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08" y="8"/>
                  </a:lnTo>
                  <a:lnTo>
                    <a:pt x="402" y="6"/>
                  </a:lnTo>
                  <a:lnTo>
                    <a:pt x="398" y="4"/>
                  </a:lnTo>
                  <a:lnTo>
                    <a:pt x="394" y="6"/>
                  </a:lnTo>
                  <a:lnTo>
                    <a:pt x="392" y="8"/>
                  </a:lnTo>
                  <a:lnTo>
                    <a:pt x="390" y="10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82" y="16"/>
                  </a:lnTo>
                  <a:lnTo>
                    <a:pt x="379" y="16"/>
                  </a:lnTo>
                  <a:lnTo>
                    <a:pt x="379" y="16"/>
                  </a:lnTo>
                  <a:lnTo>
                    <a:pt x="377" y="14"/>
                  </a:lnTo>
                  <a:lnTo>
                    <a:pt x="377" y="14"/>
                  </a:lnTo>
                  <a:lnTo>
                    <a:pt x="375" y="12"/>
                  </a:lnTo>
                  <a:lnTo>
                    <a:pt x="373" y="12"/>
                  </a:lnTo>
                  <a:lnTo>
                    <a:pt x="367" y="14"/>
                  </a:lnTo>
                  <a:lnTo>
                    <a:pt x="365" y="12"/>
                  </a:lnTo>
                  <a:lnTo>
                    <a:pt x="363" y="12"/>
                  </a:lnTo>
                  <a:lnTo>
                    <a:pt x="361" y="12"/>
                  </a:lnTo>
                  <a:lnTo>
                    <a:pt x="361" y="10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7" y="12"/>
                  </a:lnTo>
                  <a:lnTo>
                    <a:pt x="355" y="12"/>
                  </a:lnTo>
                  <a:lnTo>
                    <a:pt x="355" y="12"/>
                  </a:lnTo>
                  <a:lnTo>
                    <a:pt x="350" y="8"/>
                  </a:lnTo>
                  <a:lnTo>
                    <a:pt x="348" y="6"/>
                  </a:lnTo>
                  <a:lnTo>
                    <a:pt x="344" y="4"/>
                  </a:lnTo>
                  <a:lnTo>
                    <a:pt x="344" y="4"/>
                  </a:lnTo>
                  <a:lnTo>
                    <a:pt x="342" y="4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30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2"/>
                  </a:lnTo>
                  <a:lnTo>
                    <a:pt x="319" y="2"/>
                  </a:lnTo>
                  <a:lnTo>
                    <a:pt x="317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9" y="2"/>
                  </a:lnTo>
                  <a:lnTo>
                    <a:pt x="299" y="2"/>
                  </a:lnTo>
                  <a:lnTo>
                    <a:pt x="297" y="2"/>
                  </a:lnTo>
                  <a:lnTo>
                    <a:pt x="297" y="2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4" y="20"/>
                  </a:lnTo>
                  <a:lnTo>
                    <a:pt x="278" y="22"/>
                  </a:lnTo>
                  <a:lnTo>
                    <a:pt x="274" y="24"/>
                  </a:lnTo>
                  <a:lnTo>
                    <a:pt x="272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9"/>
                  </a:lnTo>
                  <a:lnTo>
                    <a:pt x="270" y="31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57" y="43"/>
                  </a:lnTo>
                  <a:lnTo>
                    <a:pt x="243" y="60"/>
                  </a:lnTo>
                  <a:lnTo>
                    <a:pt x="232" y="70"/>
                  </a:lnTo>
                  <a:lnTo>
                    <a:pt x="230" y="72"/>
                  </a:lnTo>
                  <a:lnTo>
                    <a:pt x="228" y="72"/>
                  </a:lnTo>
                  <a:lnTo>
                    <a:pt x="205" y="78"/>
                  </a:lnTo>
                  <a:lnTo>
                    <a:pt x="199" y="78"/>
                  </a:lnTo>
                  <a:lnTo>
                    <a:pt x="197" y="80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4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95" y="141"/>
                  </a:lnTo>
                  <a:lnTo>
                    <a:pt x="195" y="145"/>
                  </a:lnTo>
                  <a:lnTo>
                    <a:pt x="195" y="147"/>
                  </a:lnTo>
                  <a:lnTo>
                    <a:pt x="195" y="159"/>
                  </a:lnTo>
                  <a:lnTo>
                    <a:pt x="195" y="163"/>
                  </a:lnTo>
                  <a:lnTo>
                    <a:pt x="195" y="165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7" y="178"/>
                  </a:lnTo>
                  <a:lnTo>
                    <a:pt x="187" y="186"/>
                  </a:lnTo>
                  <a:lnTo>
                    <a:pt x="185" y="199"/>
                  </a:lnTo>
                  <a:lnTo>
                    <a:pt x="182" y="203"/>
                  </a:lnTo>
                  <a:lnTo>
                    <a:pt x="182" y="222"/>
                  </a:lnTo>
                  <a:lnTo>
                    <a:pt x="185" y="236"/>
                  </a:lnTo>
                  <a:lnTo>
                    <a:pt x="185" y="240"/>
                  </a:lnTo>
                  <a:lnTo>
                    <a:pt x="182" y="242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68" y="273"/>
                  </a:lnTo>
                  <a:lnTo>
                    <a:pt x="166" y="275"/>
                  </a:lnTo>
                  <a:lnTo>
                    <a:pt x="164" y="275"/>
                  </a:lnTo>
                  <a:lnTo>
                    <a:pt x="145" y="282"/>
                  </a:lnTo>
                  <a:lnTo>
                    <a:pt x="135" y="288"/>
                  </a:lnTo>
                  <a:lnTo>
                    <a:pt x="126" y="294"/>
                  </a:lnTo>
                  <a:lnTo>
                    <a:pt x="118" y="298"/>
                  </a:lnTo>
                  <a:lnTo>
                    <a:pt x="110" y="302"/>
                  </a:lnTo>
                  <a:lnTo>
                    <a:pt x="102" y="309"/>
                  </a:lnTo>
                  <a:lnTo>
                    <a:pt x="93" y="313"/>
                  </a:lnTo>
                  <a:lnTo>
                    <a:pt x="85" y="319"/>
                  </a:lnTo>
                  <a:lnTo>
                    <a:pt x="75" y="323"/>
                  </a:lnTo>
                  <a:lnTo>
                    <a:pt x="66" y="327"/>
                  </a:lnTo>
                  <a:lnTo>
                    <a:pt x="58" y="334"/>
                  </a:lnTo>
                  <a:lnTo>
                    <a:pt x="50" y="338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5" y="354"/>
                  </a:lnTo>
                  <a:lnTo>
                    <a:pt x="17" y="358"/>
                  </a:lnTo>
                  <a:lnTo>
                    <a:pt x="8" y="363"/>
                  </a:lnTo>
                  <a:lnTo>
                    <a:pt x="0" y="369"/>
                  </a:lnTo>
                  <a:lnTo>
                    <a:pt x="6" y="390"/>
                  </a:lnTo>
                  <a:lnTo>
                    <a:pt x="10" y="402"/>
                  </a:lnTo>
                  <a:lnTo>
                    <a:pt x="23" y="446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50"/>
                  </a:lnTo>
                  <a:lnTo>
                    <a:pt x="21" y="462"/>
                  </a:lnTo>
                  <a:lnTo>
                    <a:pt x="21" y="462"/>
                  </a:lnTo>
                  <a:lnTo>
                    <a:pt x="21" y="464"/>
                  </a:lnTo>
                  <a:lnTo>
                    <a:pt x="35" y="460"/>
                  </a:lnTo>
                  <a:lnTo>
                    <a:pt x="37" y="460"/>
                  </a:lnTo>
                  <a:lnTo>
                    <a:pt x="37" y="462"/>
                  </a:lnTo>
                  <a:lnTo>
                    <a:pt x="39" y="468"/>
                  </a:lnTo>
                  <a:lnTo>
                    <a:pt x="37" y="472"/>
                  </a:lnTo>
                  <a:lnTo>
                    <a:pt x="29" y="479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43" y="483"/>
                  </a:lnTo>
                  <a:lnTo>
                    <a:pt x="60" y="485"/>
                  </a:lnTo>
                  <a:lnTo>
                    <a:pt x="75" y="487"/>
                  </a:lnTo>
                  <a:lnTo>
                    <a:pt x="89" y="489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120" y="495"/>
                  </a:lnTo>
                  <a:lnTo>
                    <a:pt x="124" y="497"/>
                  </a:lnTo>
                  <a:lnTo>
                    <a:pt x="129" y="499"/>
                  </a:lnTo>
                  <a:lnTo>
                    <a:pt x="137" y="506"/>
                  </a:lnTo>
                  <a:lnTo>
                    <a:pt x="143" y="508"/>
                  </a:lnTo>
                  <a:lnTo>
                    <a:pt x="149" y="512"/>
                  </a:lnTo>
                  <a:lnTo>
                    <a:pt x="158" y="516"/>
                  </a:lnTo>
                  <a:lnTo>
                    <a:pt x="164" y="520"/>
                  </a:lnTo>
                  <a:lnTo>
                    <a:pt x="170" y="524"/>
                  </a:lnTo>
                  <a:lnTo>
                    <a:pt x="176" y="528"/>
                  </a:lnTo>
                  <a:lnTo>
                    <a:pt x="182" y="533"/>
                  </a:lnTo>
                  <a:lnTo>
                    <a:pt x="191" y="537"/>
                  </a:lnTo>
                  <a:lnTo>
                    <a:pt x="197" y="541"/>
                  </a:lnTo>
                  <a:lnTo>
                    <a:pt x="203" y="545"/>
                  </a:lnTo>
                  <a:lnTo>
                    <a:pt x="209" y="547"/>
                  </a:lnTo>
                  <a:lnTo>
                    <a:pt x="216" y="551"/>
                  </a:lnTo>
                  <a:lnTo>
                    <a:pt x="224" y="555"/>
                  </a:lnTo>
                  <a:lnTo>
                    <a:pt x="230" y="560"/>
                  </a:lnTo>
                  <a:lnTo>
                    <a:pt x="236" y="564"/>
                  </a:lnTo>
                  <a:lnTo>
                    <a:pt x="243" y="568"/>
                  </a:lnTo>
                  <a:lnTo>
                    <a:pt x="249" y="572"/>
                  </a:lnTo>
                  <a:lnTo>
                    <a:pt x="255" y="576"/>
                  </a:lnTo>
                  <a:lnTo>
                    <a:pt x="261" y="582"/>
                  </a:lnTo>
                  <a:lnTo>
                    <a:pt x="267" y="587"/>
                  </a:lnTo>
                  <a:lnTo>
                    <a:pt x="274" y="593"/>
                  </a:lnTo>
                  <a:lnTo>
                    <a:pt x="280" y="599"/>
                  </a:lnTo>
                  <a:lnTo>
                    <a:pt x="288" y="605"/>
                  </a:lnTo>
                  <a:lnTo>
                    <a:pt x="294" y="611"/>
                  </a:lnTo>
                  <a:lnTo>
                    <a:pt x="301" y="618"/>
                  </a:lnTo>
                  <a:lnTo>
                    <a:pt x="309" y="622"/>
                  </a:lnTo>
                  <a:lnTo>
                    <a:pt x="309" y="624"/>
                  </a:lnTo>
                  <a:lnTo>
                    <a:pt x="309" y="624"/>
                  </a:lnTo>
                  <a:lnTo>
                    <a:pt x="317" y="630"/>
                  </a:lnTo>
                  <a:lnTo>
                    <a:pt x="323" y="634"/>
                  </a:lnTo>
                  <a:lnTo>
                    <a:pt x="330" y="640"/>
                  </a:lnTo>
                  <a:lnTo>
                    <a:pt x="336" y="645"/>
                  </a:lnTo>
                  <a:lnTo>
                    <a:pt x="344" y="651"/>
                  </a:lnTo>
                  <a:lnTo>
                    <a:pt x="353" y="657"/>
                  </a:lnTo>
                  <a:lnTo>
                    <a:pt x="361" y="665"/>
                  </a:lnTo>
                  <a:lnTo>
                    <a:pt x="369" y="672"/>
                  </a:lnTo>
                  <a:lnTo>
                    <a:pt x="377" y="680"/>
                  </a:lnTo>
                  <a:lnTo>
                    <a:pt x="386" y="686"/>
                  </a:lnTo>
                  <a:lnTo>
                    <a:pt x="396" y="692"/>
                  </a:lnTo>
                  <a:lnTo>
                    <a:pt x="404" y="701"/>
                  </a:lnTo>
                  <a:lnTo>
                    <a:pt x="413" y="707"/>
                  </a:lnTo>
                  <a:lnTo>
                    <a:pt x="419" y="713"/>
                  </a:lnTo>
                  <a:lnTo>
                    <a:pt x="427" y="719"/>
                  </a:lnTo>
                  <a:lnTo>
                    <a:pt x="433" y="723"/>
                  </a:lnTo>
                  <a:lnTo>
                    <a:pt x="442" y="730"/>
                  </a:lnTo>
                  <a:lnTo>
                    <a:pt x="448" y="734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56" y="736"/>
                  </a:lnTo>
                  <a:lnTo>
                    <a:pt x="462" y="736"/>
                  </a:lnTo>
                  <a:lnTo>
                    <a:pt x="469" y="738"/>
                  </a:lnTo>
                  <a:lnTo>
                    <a:pt x="475" y="738"/>
                  </a:lnTo>
                  <a:lnTo>
                    <a:pt x="479" y="738"/>
                  </a:lnTo>
                  <a:lnTo>
                    <a:pt x="487" y="740"/>
                  </a:lnTo>
                  <a:lnTo>
                    <a:pt x="496" y="740"/>
                  </a:lnTo>
                  <a:lnTo>
                    <a:pt x="504" y="740"/>
                  </a:lnTo>
                  <a:lnTo>
                    <a:pt x="510" y="742"/>
                  </a:lnTo>
                  <a:lnTo>
                    <a:pt x="518" y="742"/>
                  </a:lnTo>
                  <a:lnTo>
                    <a:pt x="527" y="742"/>
                  </a:lnTo>
                  <a:lnTo>
                    <a:pt x="535" y="744"/>
                  </a:lnTo>
                  <a:lnTo>
                    <a:pt x="541" y="744"/>
                  </a:lnTo>
                  <a:lnTo>
                    <a:pt x="547" y="744"/>
                  </a:lnTo>
                  <a:lnTo>
                    <a:pt x="554" y="744"/>
                  </a:lnTo>
                  <a:lnTo>
                    <a:pt x="560" y="746"/>
                  </a:lnTo>
                  <a:lnTo>
                    <a:pt x="564" y="746"/>
                  </a:lnTo>
                  <a:lnTo>
                    <a:pt x="572" y="746"/>
                  </a:lnTo>
                  <a:lnTo>
                    <a:pt x="576" y="746"/>
                  </a:lnTo>
                  <a:lnTo>
                    <a:pt x="579" y="746"/>
                  </a:lnTo>
                  <a:lnTo>
                    <a:pt x="583" y="744"/>
                  </a:lnTo>
                  <a:lnTo>
                    <a:pt x="587" y="744"/>
                  </a:lnTo>
                  <a:lnTo>
                    <a:pt x="599" y="730"/>
                  </a:lnTo>
                  <a:lnTo>
                    <a:pt x="603" y="721"/>
                  </a:lnTo>
                  <a:lnTo>
                    <a:pt x="610" y="715"/>
                  </a:lnTo>
                  <a:lnTo>
                    <a:pt x="610" y="713"/>
                  </a:lnTo>
                  <a:lnTo>
                    <a:pt x="612" y="709"/>
                  </a:lnTo>
                  <a:lnTo>
                    <a:pt x="618" y="699"/>
                  </a:lnTo>
                  <a:lnTo>
                    <a:pt x="620" y="696"/>
                  </a:lnTo>
                  <a:lnTo>
                    <a:pt x="620" y="694"/>
                  </a:lnTo>
                  <a:lnTo>
                    <a:pt x="620" y="692"/>
                  </a:lnTo>
                  <a:lnTo>
                    <a:pt x="620" y="690"/>
                  </a:lnTo>
                  <a:lnTo>
                    <a:pt x="622" y="686"/>
                  </a:lnTo>
                  <a:lnTo>
                    <a:pt x="630" y="670"/>
                  </a:lnTo>
                  <a:lnTo>
                    <a:pt x="632" y="665"/>
                  </a:lnTo>
                  <a:lnTo>
                    <a:pt x="637" y="663"/>
                  </a:lnTo>
                  <a:lnTo>
                    <a:pt x="649" y="657"/>
                  </a:lnTo>
                  <a:lnTo>
                    <a:pt x="653" y="657"/>
                  </a:lnTo>
                  <a:lnTo>
                    <a:pt x="672" y="657"/>
                  </a:lnTo>
                  <a:lnTo>
                    <a:pt x="676" y="659"/>
                  </a:lnTo>
                  <a:lnTo>
                    <a:pt x="693" y="665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1"/>
                  </a:lnTo>
                  <a:lnTo>
                    <a:pt x="693" y="661"/>
                  </a:lnTo>
                  <a:lnTo>
                    <a:pt x="693" y="659"/>
                  </a:lnTo>
                  <a:lnTo>
                    <a:pt x="693" y="657"/>
                  </a:lnTo>
                  <a:lnTo>
                    <a:pt x="693" y="659"/>
                  </a:lnTo>
                  <a:lnTo>
                    <a:pt x="693" y="661"/>
                  </a:lnTo>
                  <a:lnTo>
                    <a:pt x="695" y="663"/>
                  </a:lnTo>
                  <a:lnTo>
                    <a:pt x="695" y="665"/>
                  </a:lnTo>
                  <a:lnTo>
                    <a:pt x="699" y="663"/>
                  </a:lnTo>
                  <a:lnTo>
                    <a:pt x="703" y="661"/>
                  </a:lnTo>
                  <a:lnTo>
                    <a:pt x="705" y="661"/>
                  </a:lnTo>
                  <a:lnTo>
                    <a:pt x="709" y="663"/>
                  </a:lnTo>
                  <a:lnTo>
                    <a:pt x="713" y="663"/>
                  </a:lnTo>
                  <a:lnTo>
                    <a:pt x="718" y="665"/>
                  </a:lnTo>
                  <a:lnTo>
                    <a:pt x="720" y="667"/>
                  </a:lnTo>
                  <a:lnTo>
                    <a:pt x="722" y="670"/>
                  </a:lnTo>
                  <a:lnTo>
                    <a:pt x="728" y="672"/>
                  </a:lnTo>
                  <a:lnTo>
                    <a:pt x="736" y="672"/>
                  </a:lnTo>
                  <a:lnTo>
                    <a:pt x="738" y="672"/>
                  </a:lnTo>
                  <a:lnTo>
                    <a:pt x="738" y="670"/>
                  </a:lnTo>
                  <a:lnTo>
                    <a:pt x="738" y="6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6" name="Freeform 17"/>
            <p:cNvSpPr>
              <a:spLocks noEditPoints="1"/>
            </p:cNvSpPr>
            <p:nvPr/>
          </p:nvSpPr>
          <p:spPr bwMode="auto">
            <a:xfrm>
              <a:off x="8172450" y="1228725"/>
              <a:ext cx="2311400" cy="2084388"/>
            </a:xfrm>
            <a:custGeom>
              <a:avLst/>
              <a:gdLst>
                <a:gd name="T0" fmla="*/ 790 w 1456"/>
                <a:gd name="T1" fmla="*/ 1216 h 1313"/>
                <a:gd name="T2" fmla="*/ 794 w 1456"/>
                <a:gd name="T3" fmla="*/ 1245 h 1313"/>
                <a:gd name="T4" fmla="*/ 382 w 1456"/>
                <a:gd name="T5" fmla="*/ 857 h 1313"/>
                <a:gd name="T6" fmla="*/ 1425 w 1456"/>
                <a:gd name="T7" fmla="*/ 1135 h 1313"/>
                <a:gd name="T8" fmla="*/ 1369 w 1456"/>
                <a:gd name="T9" fmla="*/ 1027 h 1313"/>
                <a:gd name="T10" fmla="*/ 1307 w 1456"/>
                <a:gd name="T11" fmla="*/ 959 h 1313"/>
                <a:gd name="T12" fmla="*/ 1338 w 1456"/>
                <a:gd name="T13" fmla="*/ 786 h 1313"/>
                <a:gd name="T14" fmla="*/ 1257 w 1456"/>
                <a:gd name="T15" fmla="*/ 608 h 1313"/>
                <a:gd name="T16" fmla="*/ 1263 w 1456"/>
                <a:gd name="T17" fmla="*/ 500 h 1313"/>
                <a:gd name="T18" fmla="*/ 1292 w 1456"/>
                <a:gd name="T19" fmla="*/ 440 h 1313"/>
                <a:gd name="T20" fmla="*/ 1300 w 1456"/>
                <a:gd name="T21" fmla="*/ 376 h 1313"/>
                <a:gd name="T22" fmla="*/ 1292 w 1456"/>
                <a:gd name="T23" fmla="*/ 322 h 1313"/>
                <a:gd name="T24" fmla="*/ 1172 w 1456"/>
                <a:gd name="T25" fmla="*/ 247 h 1313"/>
                <a:gd name="T26" fmla="*/ 1114 w 1456"/>
                <a:gd name="T27" fmla="*/ 204 h 1313"/>
                <a:gd name="T28" fmla="*/ 1039 w 1456"/>
                <a:gd name="T29" fmla="*/ 183 h 1313"/>
                <a:gd name="T30" fmla="*/ 981 w 1456"/>
                <a:gd name="T31" fmla="*/ 152 h 1313"/>
                <a:gd name="T32" fmla="*/ 852 w 1456"/>
                <a:gd name="T33" fmla="*/ 170 h 1313"/>
                <a:gd name="T34" fmla="*/ 778 w 1456"/>
                <a:gd name="T35" fmla="*/ 233 h 1313"/>
                <a:gd name="T36" fmla="*/ 749 w 1456"/>
                <a:gd name="T37" fmla="*/ 274 h 1313"/>
                <a:gd name="T38" fmla="*/ 448 w 1456"/>
                <a:gd name="T39" fmla="*/ 222 h 1313"/>
                <a:gd name="T40" fmla="*/ 336 w 1456"/>
                <a:gd name="T41" fmla="*/ 121 h 1313"/>
                <a:gd name="T42" fmla="*/ 309 w 1456"/>
                <a:gd name="T43" fmla="*/ 46 h 1313"/>
                <a:gd name="T44" fmla="*/ 216 w 1456"/>
                <a:gd name="T45" fmla="*/ 58 h 1313"/>
                <a:gd name="T46" fmla="*/ 110 w 1456"/>
                <a:gd name="T47" fmla="*/ 75 h 1313"/>
                <a:gd name="T48" fmla="*/ 75 w 1456"/>
                <a:gd name="T49" fmla="*/ 36 h 1313"/>
                <a:gd name="T50" fmla="*/ 29 w 1456"/>
                <a:gd name="T51" fmla="*/ 34 h 1313"/>
                <a:gd name="T52" fmla="*/ 10 w 1456"/>
                <a:gd name="T53" fmla="*/ 79 h 1313"/>
                <a:gd name="T54" fmla="*/ 33 w 1456"/>
                <a:gd name="T55" fmla="*/ 139 h 1313"/>
                <a:gd name="T56" fmla="*/ 31 w 1456"/>
                <a:gd name="T57" fmla="*/ 189 h 1313"/>
                <a:gd name="T58" fmla="*/ 56 w 1456"/>
                <a:gd name="T59" fmla="*/ 245 h 1313"/>
                <a:gd name="T60" fmla="*/ 75 w 1456"/>
                <a:gd name="T61" fmla="*/ 291 h 1313"/>
                <a:gd name="T62" fmla="*/ 98 w 1456"/>
                <a:gd name="T63" fmla="*/ 357 h 1313"/>
                <a:gd name="T64" fmla="*/ 160 w 1456"/>
                <a:gd name="T65" fmla="*/ 376 h 1313"/>
                <a:gd name="T66" fmla="*/ 147 w 1456"/>
                <a:gd name="T67" fmla="*/ 407 h 1313"/>
                <a:gd name="T68" fmla="*/ 139 w 1456"/>
                <a:gd name="T69" fmla="*/ 453 h 1313"/>
                <a:gd name="T70" fmla="*/ 112 w 1456"/>
                <a:gd name="T71" fmla="*/ 488 h 1313"/>
                <a:gd name="T72" fmla="*/ 110 w 1456"/>
                <a:gd name="T73" fmla="*/ 548 h 1313"/>
                <a:gd name="T74" fmla="*/ 151 w 1456"/>
                <a:gd name="T75" fmla="*/ 598 h 1313"/>
                <a:gd name="T76" fmla="*/ 230 w 1456"/>
                <a:gd name="T77" fmla="*/ 679 h 1313"/>
                <a:gd name="T78" fmla="*/ 266 w 1456"/>
                <a:gd name="T79" fmla="*/ 710 h 1313"/>
                <a:gd name="T80" fmla="*/ 322 w 1456"/>
                <a:gd name="T81" fmla="*/ 869 h 1313"/>
                <a:gd name="T82" fmla="*/ 351 w 1456"/>
                <a:gd name="T83" fmla="*/ 892 h 1313"/>
                <a:gd name="T84" fmla="*/ 380 w 1456"/>
                <a:gd name="T85" fmla="*/ 853 h 1313"/>
                <a:gd name="T86" fmla="*/ 375 w 1456"/>
                <a:gd name="T87" fmla="*/ 867 h 1313"/>
                <a:gd name="T88" fmla="*/ 415 w 1456"/>
                <a:gd name="T89" fmla="*/ 892 h 1313"/>
                <a:gd name="T90" fmla="*/ 498 w 1456"/>
                <a:gd name="T91" fmla="*/ 942 h 1313"/>
                <a:gd name="T92" fmla="*/ 521 w 1456"/>
                <a:gd name="T93" fmla="*/ 986 h 1313"/>
                <a:gd name="T94" fmla="*/ 562 w 1456"/>
                <a:gd name="T95" fmla="*/ 1071 h 1313"/>
                <a:gd name="T96" fmla="*/ 657 w 1456"/>
                <a:gd name="T97" fmla="*/ 1129 h 1313"/>
                <a:gd name="T98" fmla="*/ 780 w 1456"/>
                <a:gd name="T99" fmla="*/ 1178 h 1313"/>
                <a:gd name="T100" fmla="*/ 871 w 1456"/>
                <a:gd name="T101" fmla="*/ 1162 h 1313"/>
                <a:gd name="T102" fmla="*/ 950 w 1456"/>
                <a:gd name="T103" fmla="*/ 1141 h 1313"/>
                <a:gd name="T104" fmla="*/ 977 w 1456"/>
                <a:gd name="T105" fmla="*/ 1160 h 1313"/>
                <a:gd name="T106" fmla="*/ 1018 w 1456"/>
                <a:gd name="T107" fmla="*/ 1259 h 1313"/>
                <a:gd name="T108" fmla="*/ 1079 w 1456"/>
                <a:gd name="T109" fmla="*/ 1272 h 1313"/>
                <a:gd name="T110" fmla="*/ 1199 w 1456"/>
                <a:gd name="T111" fmla="*/ 1290 h 1313"/>
                <a:gd name="T112" fmla="*/ 1238 w 1456"/>
                <a:gd name="T113" fmla="*/ 1293 h 1313"/>
                <a:gd name="T114" fmla="*/ 1319 w 1456"/>
                <a:gd name="T115" fmla="*/ 1305 h 1313"/>
                <a:gd name="T116" fmla="*/ 1346 w 1456"/>
                <a:gd name="T117" fmla="*/ 1216 h 1313"/>
                <a:gd name="T118" fmla="*/ 1408 w 1456"/>
                <a:gd name="T119" fmla="*/ 1187 h 1313"/>
                <a:gd name="T120" fmla="*/ 917 w 1456"/>
                <a:gd name="T121" fmla="*/ 1154 h 1313"/>
                <a:gd name="T122" fmla="*/ 855 w 1456"/>
                <a:gd name="T123" fmla="*/ 1189 h 1313"/>
                <a:gd name="T124" fmla="*/ 896 w 1456"/>
                <a:gd name="T125" fmla="*/ 1185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313">
                  <a:moveTo>
                    <a:pt x="726" y="1178"/>
                  </a:moveTo>
                  <a:lnTo>
                    <a:pt x="726" y="1178"/>
                  </a:lnTo>
                  <a:lnTo>
                    <a:pt x="724" y="1178"/>
                  </a:lnTo>
                  <a:lnTo>
                    <a:pt x="724" y="1181"/>
                  </a:lnTo>
                  <a:lnTo>
                    <a:pt x="724" y="1181"/>
                  </a:lnTo>
                  <a:lnTo>
                    <a:pt x="726" y="1183"/>
                  </a:lnTo>
                  <a:lnTo>
                    <a:pt x="726" y="1183"/>
                  </a:lnTo>
                  <a:lnTo>
                    <a:pt x="728" y="1181"/>
                  </a:lnTo>
                  <a:lnTo>
                    <a:pt x="728" y="1181"/>
                  </a:lnTo>
                  <a:lnTo>
                    <a:pt x="726" y="1178"/>
                  </a:lnTo>
                  <a:close/>
                  <a:moveTo>
                    <a:pt x="757" y="1193"/>
                  </a:moveTo>
                  <a:lnTo>
                    <a:pt x="757" y="1193"/>
                  </a:lnTo>
                  <a:lnTo>
                    <a:pt x="757" y="1193"/>
                  </a:lnTo>
                  <a:lnTo>
                    <a:pt x="757" y="1191"/>
                  </a:lnTo>
                  <a:lnTo>
                    <a:pt x="755" y="1191"/>
                  </a:lnTo>
                  <a:lnTo>
                    <a:pt x="755" y="1191"/>
                  </a:lnTo>
                  <a:lnTo>
                    <a:pt x="753" y="1191"/>
                  </a:lnTo>
                  <a:lnTo>
                    <a:pt x="751" y="1189"/>
                  </a:lnTo>
                  <a:lnTo>
                    <a:pt x="749" y="1189"/>
                  </a:lnTo>
                  <a:lnTo>
                    <a:pt x="749" y="1191"/>
                  </a:lnTo>
                  <a:lnTo>
                    <a:pt x="747" y="1191"/>
                  </a:lnTo>
                  <a:lnTo>
                    <a:pt x="747" y="1193"/>
                  </a:lnTo>
                  <a:lnTo>
                    <a:pt x="747" y="1195"/>
                  </a:lnTo>
                  <a:lnTo>
                    <a:pt x="751" y="1195"/>
                  </a:lnTo>
                  <a:lnTo>
                    <a:pt x="757" y="1197"/>
                  </a:lnTo>
                  <a:lnTo>
                    <a:pt x="757" y="1195"/>
                  </a:lnTo>
                  <a:lnTo>
                    <a:pt x="757" y="1195"/>
                  </a:lnTo>
                  <a:lnTo>
                    <a:pt x="757" y="1193"/>
                  </a:lnTo>
                  <a:lnTo>
                    <a:pt x="757" y="1193"/>
                  </a:lnTo>
                  <a:close/>
                  <a:moveTo>
                    <a:pt x="792" y="1216"/>
                  </a:moveTo>
                  <a:lnTo>
                    <a:pt x="794" y="1214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2" y="1212"/>
                  </a:lnTo>
                  <a:lnTo>
                    <a:pt x="792" y="1210"/>
                  </a:lnTo>
                  <a:lnTo>
                    <a:pt x="792" y="1210"/>
                  </a:lnTo>
                  <a:lnTo>
                    <a:pt x="790" y="1210"/>
                  </a:lnTo>
                  <a:lnTo>
                    <a:pt x="790" y="1212"/>
                  </a:lnTo>
                  <a:lnTo>
                    <a:pt x="790" y="1212"/>
                  </a:lnTo>
                  <a:lnTo>
                    <a:pt x="790" y="1214"/>
                  </a:lnTo>
                  <a:lnTo>
                    <a:pt x="790" y="1214"/>
                  </a:lnTo>
                  <a:lnTo>
                    <a:pt x="790" y="1216"/>
                  </a:lnTo>
                  <a:lnTo>
                    <a:pt x="790" y="1216"/>
                  </a:lnTo>
                  <a:lnTo>
                    <a:pt x="792" y="1216"/>
                  </a:lnTo>
                  <a:lnTo>
                    <a:pt x="792" y="1216"/>
                  </a:lnTo>
                  <a:lnTo>
                    <a:pt x="792" y="1216"/>
                  </a:lnTo>
                  <a:close/>
                  <a:moveTo>
                    <a:pt x="477" y="961"/>
                  </a:moveTo>
                  <a:lnTo>
                    <a:pt x="475" y="961"/>
                  </a:lnTo>
                  <a:lnTo>
                    <a:pt x="475" y="959"/>
                  </a:lnTo>
                  <a:lnTo>
                    <a:pt x="475" y="959"/>
                  </a:lnTo>
                  <a:lnTo>
                    <a:pt x="475" y="961"/>
                  </a:lnTo>
                  <a:lnTo>
                    <a:pt x="475" y="963"/>
                  </a:lnTo>
                  <a:lnTo>
                    <a:pt x="477" y="965"/>
                  </a:lnTo>
                  <a:lnTo>
                    <a:pt x="477" y="965"/>
                  </a:lnTo>
                  <a:lnTo>
                    <a:pt x="477" y="963"/>
                  </a:lnTo>
                  <a:lnTo>
                    <a:pt x="477" y="961"/>
                  </a:lnTo>
                  <a:lnTo>
                    <a:pt x="477" y="959"/>
                  </a:lnTo>
                  <a:lnTo>
                    <a:pt x="477" y="961"/>
                  </a:lnTo>
                  <a:close/>
                  <a:moveTo>
                    <a:pt x="703" y="1168"/>
                  </a:moveTo>
                  <a:lnTo>
                    <a:pt x="697" y="1168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89" y="1166"/>
                  </a:lnTo>
                  <a:lnTo>
                    <a:pt x="689" y="1166"/>
                  </a:lnTo>
                  <a:lnTo>
                    <a:pt x="691" y="1166"/>
                  </a:lnTo>
                  <a:lnTo>
                    <a:pt x="693" y="1168"/>
                  </a:lnTo>
                  <a:lnTo>
                    <a:pt x="693" y="1170"/>
                  </a:lnTo>
                  <a:lnTo>
                    <a:pt x="695" y="1170"/>
                  </a:lnTo>
                  <a:lnTo>
                    <a:pt x="699" y="1170"/>
                  </a:lnTo>
                  <a:lnTo>
                    <a:pt x="701" y="1170"/>
                  </a:lnTo>
                  <a:lnTo>
                    <a:pt x="701" y="1170"/>
                  </a:lnTo>
                  <a:lnTo>
                    <a:pt x="703" y="1170"/>
                  </a:lnTo>
                  <a:lnTo>
                    <a:pt x="705" y="1170"/>
                  </a:lnTo>
                  <a:lnTo>
                    <a:pt x="707" y="1170"/>
                  </a:lnTo>
                  <a:lnTo>
                    <a:pt x="705" y="1168"/>
                  </a:lnTo>
                  <a:lnTo>
                    <a:pt x="703" y="1168"/>
                  </a:lnTo>
                  <a:close/>
                  <a:moveTo>
                    <a:pt x="794" y="1243"/>
                  </a:moveTo>
                  <a:lnTo>
                    <a:pt x="792" y="1243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4" y="1247"/>
                  </a:lnTo>
                  <a:lnTo>
                    <a:pt x="794" y="1245"/>
                  </a:lnTo>
                  <a:lnTo>
                    <a:pt x="794" y="1245"/>
                  </a:lnTo>
                  <a:lnTo>
                    <a:pt x="794" y="1243"/>
                  </a:lnTo>
                  <a:close/>
                  <a:moveTo>
                    <a:pt x="942" y="1145"/>
                  </a:moveTo>
                  <a:lnTo>
                    <a:pt x="942" y="1145"/>
                  </a:lnTo>
                  <a:lnTo>
                    <a:pt x="940" y="1145"/>
                  </a:lnTo>
                  <a:lnTo>
                    <a:pt x="940" y="1145"/>
                  </a:lnTo>
                  <a:lnTo>
                    <a:pt x="937" y="1147"/>
                  </a:lnTo>
                  <a:lnTo>
                    <a:pt x="937" y="1149"/>
                  </a:lnTo>
                  <a:lnTo>
                    <a:pt x="940" y="1149"/>
                  </a:lnTo>
                  <a:lnTo>
                    <a:pt x="942" y="1149"/>
                  </a:lnTo>
                  <a:lnTo>
                    <a:pt x="942" y="1149"/>
                  </a:lnTo>
                  <a:lnTo>
                    <a:pt x="942" y="1147"/>
                  </a:lnTo>
                  <a:lnTo>
                    <a:pt x="942" y="1147"/>
                  </a:lnTo>
                  <a:lnTo>
                    <a:pt x="942" y="1145"/>
                  </a:lnTo>
                  <a:lnTo>
                    <a:pt x="942" y="1145"/>
                  </a:lnTo>
                  <a:close/>
                  <a:moveTo>
                    <a:pt x="931" y="1162"/>
                  </a:moveTo>
                  <a:lnTo>
                    <a:pt x="929" y="1164"/>
                  </a:lnTo>
                  <a:lnTo>
                    <a:pt x="929" y="1164"/>
                  </a:lnTo>
                  <a:lnTo>
                    <a:pt x="929" y="1168"/>
                  </a:lnTo>
                  <a:lnTo>
                    <a:pt x="929" y="1168"/>
                  </a:lnTo>
                  <a:lnTo>
                    <a:pt x="933" y="1166"/>
                  </a:lnTo>
                  <a:lnTo>
                    <a:pt x="935" y="1164"/>
                  </a:lnTo>
                  <a:lnTo>
                    <a:pt x="935" y="1162"/>
                  </a:lnTo>
                  <a:lnTo>
                    <a:pt x="931" y="1162"/>
                  </a:lnTo>
                  <a:close/>
                  <a:moveTo>
                    <a:pt x="852" y="1214"/>
                  </a:moveTo>
                  <a:lnTo>
                    <a:pt x="852" y="1214"/>
                  </a:lnTo>
                  <a:lnTo>
                    <a:pt x="850" y="1214"/>
                  </a:lnTo>
                  <a:lnTo>
                    <a:pt x="850" y="1214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4"/>
                  </a:lnTo>
                  <a:close/>
                  <a:moveTo>
                    <a:pt x="378" y="857"/>
                  </a:move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2" y="857"/>
                  </a:lnTo>
                  <a:lnTo>
                    <a:pt x="382" y="857"/>
                  </a:lnTo>
                  <a:lnTo>
                    <a:pt x="382" y="855"/>
                  </a:lnTo>
                  <a:lnTo>
                    <a:pt x="382" y="855"/>
                  </a:lnTo>
                  <a:lnTo>
                    <a:pt x="380" y="855"/>
                  </a:lnTo>
                  <a:lnTo>
                    <a:pt x="382" y="855"/>
                  </a:lnTo>
                  <a:lnTo>
                    <a:pt x="382" y="853"/>
                  </a:lnTo>
                  <a:lnTo>
                    <a:pt x="382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close/>
                  <a:moveTo>
                    <a:pt x="1454" y="1137"/>
                  </a:moveTo>
                  <a:lnTo>
                    <a:pt x="1452" y="1137"/>
                  </a:lnTo>
                  <a:lnTo>
                    <a:pt x="1452" y="1135"/>
                  </a:lnTo>
                  <a:lnTo>
                    <a:pt x="1452" y="1135"/>
                  </a:lnTo>
                  <a:lnTo>
                    <a:pt x="1450" y="1135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6" y="1131"/>
                  </a:lnTo>
                  <a:lnTo>
                    <a:pt x="1446" y="1131"/>
                  </a:lnTo>
                  <a:lnTo>
                    <a:pt x="1441" y="1133"/>
                  </a:lnTo>
                  <a:lnTo>
                    <a:pt x="1439" y="1133"/>
                  </a:lnTo>
                  <a:lnTo>
                    <a:pt x="1439" y="1133"/>
                  </a:lnTo>
                  <a:lnTo>
                    <a:pt x="1437" y="1133"/>
                  </a:lnTo>
                  <a:lnTo>
                    <a:pt x="1433" y="1133"/>
                  </a:lnTo>
                  <a:lnTo>
                    <a:pt x="1431" y="1135"/>
                  </a:lnTo>
                  <a:lnTo>
                    <a:pt x="1427" y="1135"/>
                  </a:lnTo>
                  <a:lnTo>
                    <a:pt x="1425" y="1135"/>
                  </a:lnTo>
                  <a:lnTo>
                    <a:pt x="1423" y="1135"/>
                  </a:lnTo>
                  <a:lnTo>
                    <a:pt x="1421" y="1133"/>
                  </a:lnTo>
                  <a:lnTo>
                    <a:pt x="1419" y="1133"/>
                  </a:lnTo>
                  <a:lnTo>
                    <a:pt x="1419" y="1133"/>
                  </a:lnTo>
                  <a:lnTo>
                    <a:pt x="1419" y="1135"/>
                  </a:lnTo>
                  <a:lnTo>
                    <a:pt x="1417" y="1135"/>
                  </a:lnTo>
                  <a:lnTo>
                    <a:pt x="1417" y="1133"/>
                  </a:lnTo>
                  <a:lnTo>
                    <a:pt x="1412" y="1131"/>
                  </a:lnTo>
                  <a:lnTo>
                    <a:pt x="1414" y="1131"/>
                  </a:lnTo>
                  <a:lnTo>
                    <a:pt x="1414" y="1131"/>
                  </a:lnTo>
                  <a:lnTo>
                    <a:pt x="1414" y="1129"/>
                  </a:lnTo>
                  <a:lnTo>
                    <a:pt x="1417" y="1129"/>
                  </a:lnTo>
                  <a:lnTo>
                    <a:pt x="1417" y="1127"/>
                  </a:lnTo>
                  <a:lnTo>
                    <a:pt x="1414" y="1127"/>
                  </a:lnTo>
                  <a:lnTo>
                    <a:pt x="1414" y="1125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19" y="1108"/>
                  </a:lnTo>
                  <a:lnTo>
                    <a:pt x="1417" y="1100"/>
                  </a:lnTo>
                  <a:lnTo>
                    <a:pt x="1417" y="1095"/>
                  </a:lnTo>
                  <a:lnTo>
                    <a:pt x="1417" y="1087"/>
                  </a:lnTo>
                  <a:lnTo>
                    <a:pt x="1417" y="1083"/>
                  </a:lnTo>
                  <a:lnTo>
                    <a:pt x="1414" y="1075"/>
                  </a:lnTo>
                  <a:lnTo>
                    <a:pt x="1412" y="1069"/>
                  </a:lnTo>
                  <a:lnTo>
                    <a:pt x="1414" y="1060"/>
                  </a:lnTo>
                  <a:lnTo>
                    <a:pt x="1414" y="1050"/>
                  </a:lnTo>
                  <a:lnTo>
                    <a:pt x="1414" y="1048"/>
                  </a:lnTo>
                  <a:lnTo>
                    <a:pt x="1412" y="1046"/>
                  </a:lnTo>
                  <a:lnTo>
                    <a:pt x="1400" y="1050"/>
                  </a:lnTo>
                  <a:lnTo>
                    <a:pt x="1398" y="1048"/>
                  </a:lnTo>
                  <a:lnTo>
                    <a:pt x="1394" y="1044"/>
                  </a:lnTo>
                  <a:lnTo>
                    <a:pt x="1394" y="1042"/>
                  </a:lnTo>
                  <a:lnTo>
                    <a:pt x="1392" y="1039"/>
                  </a:lnTo>
                  <a:lnTo>
                    <a:pt x="1392" y="1039"/>
                  </a:lnTo>
                  <a:lnTo>
                    <a:pt x="1392" y="1037"/>
                  </a:lnTo>
                  <a:lnTo>
                    <a:pt x="1390" y="1037"/>
                  </a:lnTo>
                  <a:lnTo>
                    <a:pt x="1390" y="1037"/>
                  </a:lnTo>
                  <a:lnTo>
                    <a:pt x="1388" y="1035"/>
                  </a:lnTo>
                  <a:lnTo>
                    <a:pt x="1388" y="1035"/>
                  </a:lnTo>
                  <a:lnTo>
                    <a:pt x="1385" y="1033"/>
                  </a:lnTo>
                  <a:lnTo>
                    <a:pt x="1383" y="1033"/>
                  </a:lnTo>
                  <a:lnTo>
                    <a:pt x="1375" y="1031"/>
                  </a:lnTo>
                  <a:lnTo>
                    <a:pt x="1369" y="1027"/>
                  </a:lnTo>
                  <a:lnTo>
                    <a:pt x="1365" y="1027"/>
                  </a:lnTo>
                  <a:lnTo>
                    <a:pt x="1361" y="1027"/>
                  </a:lnTo>
                  <a:lnTo>
                    <a:pt x="1358" y="1027"/>
                  </a:lnTo>
                  <a:lnTo>
                    <a:pt x="1354" y="1025"/>
                  </a:lnTo>
                  <a:lnTo>
                    <a:pt x="1350" y="1023"/>
                  </a:lnTo>
                  <a:lnTo>
                    <a:pt x="1348" y="1023"/>
                  </a:lnTo>
                  <a:lnTo>
                    <a:pt x="1346" y="1019"/>
                  </a:lnTo>
                  <a:lnTo>
                    <a:pt x="1342" y="1015"/>
                  </a:lnTo>
                  <a:lnTo>
                    <a:pt x="1338" y="1010"/>
                  </a:lnTo>
                  <a:lnTo>
                    <a:pt x="1332" y="1004"/>
                  </a:lnTo>
                  <a:lnTo>
                    <a:pt x="1329" y="1002"/>
                  </a:lnTo>
                  <a:lnTo>
                    <a:pt x="1327" y="996"/>
                  </a:lnTo>
                  <a:lnTo>
                    <a:pt x="1323" y="994"/>
                  </a:lnTo>
                  <a:lnTo>
                    <a:pt x="1323" y="994"/>
                  </a:lnTo>
                  <a:lnTo>
                    <a:pt x="1323" y="992"/>
                  </a:lnTo>
                  <a:lnTo>
                    <a:pt x="1323" y="990"/>
                  </a:lnTo>
                  <a:lnTo>
                    <a:pt x="1319" y="983"/>
                  </a:lnTo>
                  <a:lnTo>
                    <a:pt x="1319" y="981"/>
                  </a:lnTo>
                  <a:lnTo>
                    <a:pt x="1319" y="981"/>
                  </a:lnTo>
                  <a:lnTo>
                    <a:pt x="1317" y="981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9" y="977"/>
                  </a:lnTo>
                  <a:lnTo>
                    <a:pt x="1319" y="977"/>
                  </a:lnTo>
                  <a:lnTo>
                    <a:pt x="1319" y="975"/>
                  </a:lnTo>
                  <a:lnTo>
                    <a:pt x="1317" y="975"/>
                  </a:lnTo>
                  <a:lnTo>
                    <a:pt x="1317" y="975"/>
                  </a:lnTo>
                  <a:lnTo>
                    <a:pt x="1315" y="973"/>
                  </a:lnTo>
                  <a:lnTo>
                    <a:pt x="1315" y="973"/>
                  </a:lnTo>
                  <a:lnTo>
                    <a:pt x="1315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1" y="969"/>
                  </a:lnTo>
                  <a:lnTo>
                    <a:pt x="1311" y="969"/>
                  </a:lnTo>
                  <a:lnTo>
                    <a:pt x="1311" y="967"/>
                  </a:lnTo>
                  <a:lnTo>
                    <a:pt x="1311" y="965"/>
                  </a:lnTo>
                  <a:lnTo>
                    <a:pt x="1309" y="965"/>
                  </a:lnTo>
                  <a:lnTo>
                    <a:pt x="1307" y="961"/>
                  </a:lnTo>
                  <a:lnTo>
                    <a:pt x="1307" y="959"/>
                  </a:lnTo>
                  <a:lnTo>
                    <a:pt x="1307" y="959"/>
                  </a:lnTo>
                  <a:lnTo>
                    <a:pt x="1307" y="954"/>
                  </a:lnTo>
                  <a:lnTo>
                    <a:pt x="1307" y="952"/>
                  </a:lnTo>
                  <a:lnTo>
                    <a:pt x="1307" y="950"/>
                  </a:lnTo>
                  <a:lnTo>
                    <a:pt x="1307" y="950"/>
                  </a:lnTo>
                  <a:lnTo>
                    <a:pt x="1305" y="950"/>
                  </a:lnTo>
                  <a:lnTo>
                    <a:pt x="1302" y="948"/>
                  </a:lnTo>
                  <a:lnTo>
                    <a:pt x="1296" y="940"/>
                  </a:lnTo>
                  <a:lnTo>
                    <a:pt x="1290" y="934"/>
                  </a:lnTo>
                  <a:lnTo>
                    <a:pt x="1284" y="927"/>
                  </a:lnTo>
                  <a:lnTo>
                    <a:pt x="1280" y="921"/>
                  </a:lnTo>
                  <a:lnTo>
                    <a:pt x="1276" y="917"/>
                  </a:lnTo>
                  <a:lnTo>
                    <a:pt x="1269" y="909"/>
                  </a:lnTo>
                  <a:lnTo>
                    <a:pt x="1273" y="905"/>
                  </a:lnTo>
                  <a:lnTo>
                    <a:pt x="1280" y="896"/>
                  </a:lnTo>
                  <a:lnTo>
                    <a:pt x="1280" y="896"/>
                  </a:lnTo>
                  <a:lnTo>
                    <a:pt x="1292" y="884"/>
                  </a:lnTo>
                  <a:lnTo>
                    <a:pt x="1298" y="876"/>
                  </a:lnTo>
                  <a:lnTo>
                    <a:pt x="1302" y="871"/>
                  </a:lnTo>
                  <a:lnTo>
                    <a:pt x="1311" y="861"/>
                  </a:lnTo>
                  <a:lnTo>
                    <a:pt x="1317" y="855"/>
                  </a:lnTo>
                  <a:lnTo>
                    <a:pt x="1325" y="842"/>
                  </a:lnTo>
                  <a:lnTo>
                    <a:pt x="1334" y="832"/>
                  </a:lnTo>
                  <a:lnTo>
                    <a:pt x="1340" y="824"/>
                  </a:lnTo>
                  <a:lnTo>
                    <a:pt x="1342" y="824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0"/>
                  </a:lnTo>
                  <a:lnTo>
                    <a:pt x="1342" y="820"/>
                  </a:lnTo>
                  <a:lnTo>
                    <a:pt x="1342" y="813"/>
                  </a:lnTo>
                  <a:lnTo>
                    <a:pt x="1342" y="813"/>
                  </a:lnTo>
                  <a:lnTo>
                    <a:pt x="1344" y="809"/>
                  </a:lnTo>
                  <a:lnTo>
                    <a:pt x="1344" y="809"/>
                  </a:lnTo>
                  <a:lnTo>
                    <a:pt x="1344" y="807"/>
                  </a:lnTo>
                  <a:lnTo>
                    <a:pt x="1344" y="805"/>
                  </a:lnTo>
                  <a:lnTo>
                    <a:pt x="1342" y="803"/>
                  </a:lnTo>
                  <a:lnTo>
                    <a:pt x="1342" y="799"/>
                  </a:lnTo>
                  <a:lnTo>
                    <a:pt x="1342" y="799"/>
                  </a:lnTo>
                  <a:lnTo>
                    <a:pt x="1342" y="797"/>
                  </a:lnTo>
                  <a:lnTo>
                    <a:pt x="1340" y="795"/>
                  </a:lnTo>
                  <a:lnTo>
                    <a:pt x="1338" y="791"/>
                  </a:lnTo>
                  <a:lnTo>
                    <a:pt x="1338" y="789"/>
                  </a:lnTo>
                  <a:lnTo>
                    <a:pt x="1338" y="786"/>
                  </a:lnTo>
                  <a:lnTo>
                    <a:pt x="1338" y="782"/>
                  </a:lnTo>
                  <a:lnTo>
                    <a:pt x="1338" y="782"/>
                  </a:lnTo>
                  <a:lnTo>
                    <a:pt x="1336" y="778"/>
                  </a:lnTo>
                  <a:lnTo>
                    <a:pt x="1334" y="776"/>
                  </a:lnTo>
                  <a:lnTo>
                    <a:pt x="1332" y="776"/>
                  </a:lnTo>
                  <a:lnTo>
                    <a:pt x="1319" y="774"/>
                  </a:lnTo>
                  <a:lnTo>
                    <a:pt x="1305" y="772"/>
                  </a:lnTo>
                  <a:lnTo>
                    <a:pt x="1290" y="770"/>
                  </a:lnTo>
                  <a:lnTo>
                    <a:pt x="1278" y="768"/>
                  </a:lnTo>
                  <a:lnTo>
                    <a:pt x="1271" y="768"/>
                  </a:lnTo>
                  <a:lnTo>
                    <a:pt x="1267" y="766"/>
                  </a:lnTo>
                  <a:lnTo>
                    <a:pt x="1267" y="757"/>
                  </a:lnTo>
                  <a:lnTo>
                    <a:pt x="1265" y="753"/>
                  </a:lnTo>
                  <a:lnTo>
                    <a:pt x="1265" y="751"/>
                  </a:lnTo>
                  <a:lnTo>
                    <a:pt x="1267" y="745"/>
                  </a:lnTo>
                  <a:lnTo>
                    <a:pt x="1265" y="737"/>
                  </a:lnTo>
                  <a:lnTo>
                    <a:pt x="1265" y="733"/>
                  </a:lnTo>
                  <a:lnTo>
                    <a:pt x="1265" y="726"/>
                  </a:lnTo>
                  <a:lnTo>
                    <a:pt x="1265" y="726"/>
                  </a:lnTo>
                  <a:lnTo>
                    <a:pt x="1265" y="724"/>
                  </a:lnTo>
                  <a:lnTo>
                    <a:pt x="1265" y="724"/>
                  </a:lnTo>
                  <a:lnTo>
                    <a:pt x="1265" y="722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18"/>
                  </a:lnTo>
                  <a:lnTo>
                    <a:pt x="1267" y="716"/>
                  </a:lnTo>
                  <a:lnTo>
                    <a:pt x="1267" y="714"/>
                  </a:lnTo>
                  <a:lnTo>
                    <a:pt x="1269" y="708"/>
                  </a:lnTo>
                  <a:lnTo>
                    <a:pt x="1269" y="699"/>
                  </a:lnTo>
                  <a:lnTo>
                    <a:pt x="1265" y="691"/>
                  </a:lnTo>
                  <a:lnTo>
                    <a:pt x="1263" y="679"/>
                  </a:lnTo>
                  <a:lnTo>
                    <a:pt x="1259" y="668"/>
                  </a:lnTo>
                  <a:lnTo>
                    <a:pt x="1257" y="658"/>
                  </a:lnTo>
                  <a:lnTo>
                    <a:pt x="1255" y="650"/>
                  </a:lnTo>
                  <a:lnTo>
                    <a:pt x="1253" y="641"/>
                  </a:lnTo>
                  <a:lnTo>
                    <a:pt x="1249" y="633"/>
                  </a:lnTo>
                  <a:lnTo>
                    <a:pt x="1249" y="627"/>
                  </a:lnTo>
                  <a:lnTo>
                    <a:pt x="1249" y="621"/>
                  </a:lnTo>
                  <a:lnTo>
                    <a:pt x="1249" y="618"/>
                  </a:lnTo>
                  <a:lnTo>
                    <a:pt x="1253" y="614"/>
                  </a:lnTo>
                  <a:lnTo>
                    <a:pt x="1257" y="608"/>
                  </a:lnTo>
                  <a:lnTo>
                    <a:pt x="1261" y="604"/>
                  </a:lnTo>
                  <a:lnTo>
                    <a:pt x="1263" y="600"/>
                  </a:lnTo>
                  <a:lnTo>
                    <a:pt x="1265" y="598"/>
                  </a:lnTo>
                  <a:lnTo>
                    <a:pt x="1267" y="596"/>
                  </a:lnTo>
                  <a:lnTo>
                    <a:pt x="1269" y="596"/>
                  </a:lnTo>
                  <a:lnTo>
                    <a:pt x="1269" y="594"/>
                  </a:lnTo>
                  <a:lnTo>
                    <a:pt x="1269" y="591"/>
                  </a:lnTo>
                  <a:lnTo>
                    <a:pt x="1269" y="589"/>
                  </a:lnTo>
                  <a:lnTo>
                    <a:pt x="1269" y="589"/>
                  </a:lnTo>
                  <a:lnTo>
                    <a:pt x="1269" y="587"/>
                  </a:lnTo>
                  <a:lnTo>
                    <a:pt x="1273" y="587"/>
                  </a:lnTo>
                  <a:lnTo>
                    <a:pt x="1276" y="587"/>
                  </a:lnTo>
                  <a:lnTo>
                    <a:pt x="1276" y="587"/>
                  </a:lnTo>
                  <a:lnTo>
                    <a:pt x="1276" y="585"/>
                  </a:lnTo>
                  <a:lnTo>
                    <a:pt x="1273" y="583"/>
                  </a:lnTo>
                  <a:lnTo>
                    <a:pt x="1271" y="583"/>
                  </a:lnTo>
                  <a:lnTo>
                    <a:pt x="1269" y="583"/>
                  </a:lnTo>
                  <a:lnTo>
                    <a:pt x="1267" y="583"/>
                  </a:lnTo>
                  <a:lnTo>
                    <a:pt x="1261" y="583"/>
                  </a:lnTo>
                  <a:lnTo>
                    <a:pt x="1255" y="583"/>
                  </a:lnTo>
                  <a:lnTo>
                    <a:pt x="1249" y="579"/>
                  </a:lnTo>
                  <a:lnTo>
                    <a:pt x="1244" y="575"/>
                  </a:lnTo>
                  <a:lnTo>
                    <a:pt x="1242" y="569"/>
                  </a:lnTo>
                  <a:lnTo>
                    <a:pt x="1242" y="567"/>
                  </a:lnTo>
                  <a:lnTo>
                    <a:pt x="1246" y="560"/>
                  </a:lnTo>
                  <a:lnTo>
                    <a:pt x="1246" y="556"/>
                  </a:lnTo>
                  <a:lnTo>
                    <a:pt x="1244" y="544"/>
                  </a:lnTo>
                  <a:lnTo>
                    <a:pt x="1242" y="533"/>
                  </a:lnTo>
                  <a:lnTo>
                    <a:pt x="1242" y="529"/>
                  </a:lnTo>
                  <a:lnTo>
                    <a:pt x="1244" y="525"/>
                  </a:lnTo>
                  <a:lnTo>
                    <a:pt x="1249" y="523"/>
                  </a:lnTo>
                  <a:lnTo>
                    <a:pt x="1251" y="519"/>
                  </a:lnTo>
                  <a:lnTo>
                    <a:pt x="1255" y="519"/>
                  </a:lnTo>
                  <a:lnTo>
                    <a:pt x="1255" y="517"/>
                  </a:lnTo>
                  <a:lnTo>
                    <a:pt x="1255" y="515"/>
                  </a:lnTo>
                  <a:lnTo>
                    <a:pt x="1259" y="515"/>
                  </a:lnTo>
                  <a:lnTo>
                    <a:pt x="1267" y="515"/>
                  </a:lnTo>
                  <a:lnTo>
                    <a:pt x="1273" y="513"/>
                  </a:lnTo>
                  <a:lnTo>
                    <a:pt x="1271" y="513"/>
                  </a:lnTo>
                  <a:lnTo>
                    <a:pt x="1267" y="504"/>
                  </a:lnTo>
                  <a:lnTo>
                    <a:pt x="1265" y="502"/>
                  </a:lnTo>
                  <a:lnTo>
                    <a:pt x="1265" y="500"/>
                  </a:lnTo>
                  <a:lnTo>
                    <a:pt x="1263" y="500"/>
                  </a:lnTo>
                  <a:lnTo>
                    <a:pt x="1263" y="500"/>
                  </a:lnTo>
                  <a:lnTo>
                    <a:pt x="1261" y="498"/>
                  </a:lnTo>
                  <a:lnTo>
                    <a:pt x="1261" y="496"/>
                  </a:lnTo>
                  <a:lnTo>
                    <a:pt x="1261" y="496"/>
                  </a:lnTo>
                  <a:lnTo>
                    <a:pt x="1259" y="496"/>
                  </a:lnTo>
                  <a:lnTo>
                    <a:pt x="1259" y="496"/>
                  </a:lnTo>
                  <a:lnTo>
                    <a:pt x="1259" y="494"/>
                  </a:lnTo>
                  <a:lnTo>
                    <a:pt x="1261" y="492"/>
                  </a:lnTo>
                  <a:lnTo>
                    <a:pt x="1265" y="492"/>
                  </a:lnTo>
                  <a:lnTo>
                    <a:pt x="1267" y="492"/>
                  </a:lnTo>
                  <a:lnTo>
                    <a:pt x="1269" y="490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6" y="486"/>
                  </a:lnTo>
                  <a:lnTo>
                    <a:pt x="1276" y="484"/>
                  </a:lnTo>
                  <a:lnTo>
                    <a:pt x="1278" y="486"/>
                  </a:lnTo>
                  <a:lnTo>
                    <a:pt x="1278" y="484"/>
                  </a:lnTo>
                  <a:lnTo>
                    <a:pt x="1278" y="484"/>
                  </a:lnTo>
                  <a:lnTo>
                    <a:pt x="1278" y="482"/>
                  </a:lnTo>
                  <a:lnTo>
                    <a:pt x="1278" y="479"/>
                  </a:lnTo>
                  <a:lnTo>
                    <a:pt x="1278" y="477"/>
                  </a:lnTo>
                  <a:lnTo>
                    <a:pt x="1280" y="475"/>
                  </a:lnTo>
                  <a:lnTo>
                    <a:pt x="1282" y="473"/>
                  </a:lnTo>
                  <a:lnTo>
                    <a:pt x="1284" y="471"/>
                  </a:lnTo>
                  <a:lnTo>
                    <a:pt x="1284" y="469"/>
                  </a:lnTo>
                  <a:lnTo>
                    <a:pt x="1286" y="469"/>
                  </a:lnTo>
                  <a:lnTo>
                    <a:pt x="1288" y="465"/>
                  </a:lnTo>
                  <a:lnTo>
                    <a:pt x="1288" y="463"/>
                  </a:lnTo>
                  <a:lnTo>
                    <a:pt x="1288" y="461"/>
                  </a:lnTo>
                  <a:lnTo>
                    <a:pt x="1288" y="459"/>
                  </a:lnTo>
                  <a:lnTo>
                    <a:pt x="1286" y="459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5"/>
                  </a:lnTo>
                  <a:lnTo>
                    <a:pt x="1288" y="453"/>
                  </a:lnTo>
                  <a:lnTo>
                    <a:pt x="1290" y="450"/>
                  </a:lnTo>
                  <a:lnTo>
                    <a:pt x="1290" y="446"/>
                  </a:lnTo>
                  <a:lnTo>
                    <a:pt x="1290" y="444"/>
                  </a:lnTo>
                  <a:lnTo>
                    <a:pt x="1292" y="442"/>
                  </a:lnTo>
                  <a:lnTo>
                    <a:pt x="1292" y="442"/>
                  </a:lnTo>
                  <a:lnTo>
                    <a:pt x="1292" y="440"/>
                  </a:lnTo>
                  <a:lnTo>
                    <a:pt x="1292" y="440"/>
                  </a:lnTo>
                  <a:lnTo>
                    <a:pt x="1292" y="438"/>
                  </a:lnTo>
                  <a:lnTo>
                    <a:pt x="1292" y="438"/>
                  </a:lnTo>
                  <a:lnTo>
                    <a:pt x="1290" y="434"/>
                  </a:lnTo>
                  <a:lnTo>
                    <a:pt x="1288" y="434"/>
                  </a:lnTo>
                  <a:lnTo>
                    <a:pt x="1290" y="434"/>
                  </a:lnTo>
                  <a:lnTo>
                    <a:pt x="1290" y="434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0"/>
                  </a:lnTo>
                  <a:lnTo>
                    <a:pt x="1290" y="430"/>
                  </a:lnTo>
                  <a:lnTo>
                    <a:pt x="1290" y="428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2" y="426"/>
                  </a:lnTo>
                  <a:lnTo>
                    <a:pt x="1294" y="426"/>
                  </a:lnTo>
                  <a:lnTo>
                    <a:pt x="1296" y="423"/>
                  </a:lnTo>
                  <a:lnTo>
                    <a:pt x="1296" y="421"/>
                  </a:lnTo>
                  <a:lnTo>
                    <a:pt x="1296" y="417"/>
                  </a:lnTo>
                  <a:lnTo>
                    <a:pt x="1296" y="415"/>
                  </a:lnTo>
                  <a:lnTo>
                    <a:pt x="1296" y="415"/>
                  </a:lnTo>
                  <a:lnTo>
                    <a:pt x="1298" y="413"/>
                  </a:lnTo>
                  <a:lnTo>
                    <a:pt x="1298" y="411"/>
                  </a:lnTo>
                  <a:lnTo>
                    <a:pt x="1298" y="409"/>
                  </a:lnTo>
                  <a:lnTo>
                    <a:pt x="1300" y="407"/>
                  </a:lnTo>
                  <a:lnTo>
                    <a:pt x="1302" y="405"/>
                  </a:lnTo>
                  <a:lnTo>
                    <a:pt x="1302" y="403"/>
                  </a:lnTo>
                  <a:lnTo>
                    <a:pt x="1302" y="401"/>
                  </a:lnTo>
                  <a:lnTo>
                    <a:pt x="1302" y="399"/>
                  </a:lnTo>
                  <a:lnTo>
                    <a:pt x="1302" y="394"/>
                  </a:lnTo>
                  <a:lnTo>
                    <a:pt x="1302" y="394"/>
                  </a:lnTo>
                  <a:lnTo>
                    <a:pt x="1300" y="392"/>
                  </a:lnTo>
                  <a:lnTo>
                    <a:pt x="1298" y="390"/>
                  </a:lnTo>
                  <a:lnTo>
                    <a:pt x="1298" y="386"/>
                  </a:lnTo>
                  <a:lnTo>
                    <a:pt x="1298" y="386"/>
                  </a:lnTo>
                  <a:lnTo>
                    <a:pt x="1300" y="386"/>
                  </a:lnTo>
                  <a:lnTo>
                    <a:pt x="1300" y="384"/>
                  </a:lnTo>
                  <a:lnTo>
                    <a:pt x="1300" y="384"/>
                  </a:lnTo>
                  <a:lnTo>
                    <a:pt x="1300" y="382"/>
                  </a:lnTo>
                  <a:lnTo>
                    <a:pt x="1300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300" y="376"/>
                  </a:lnTo>
                  <a:lnTo>
                    <a:pt x="1300" y="376"/>
                  </a:lnTo>
                  <a:lnTo>
                    <a:pt x="1300" y="374"/>
                  </a:lnTo>
                  <a:lnTo>
                    <a:pt x="1300" y="370"/>
                  </a:lnTo>
                  <a:lnTo>
                    <a:pt x="1300" y="370"/>
                  </a:lnTo>
                  <a:lnTo>
                    <a:pt x="1298" y="367"/>
                  </a:lnTo>
                  <a:lnTo>
                    <a:pt x="1298" y="365"/>
                  </a:lnTo>
                  <a:lnTo>
                    <a:pt x="1296" y="365"/>
                  </a:lnTo>
                  <a:lnTo>
                    <a:pt x="1296" y="363"/>
                  </a:lnTo>
                  <a:lnTo>
                    <a:pt x="1294" y="363"/>
                  </a:lnTo>
                  <a:lnTo>
                    <a:pt x="1292" y="363"/>
                  </a:lnTo>
                  <a:lnTo>
                    <a:pt x="1292" y="361"/>
                  </a:lnTo>
                  <a:lnTo>
                    <a:pt x="1292" y="361"/>
                  </a:lnTo>
                  <a:lnTo>
                    <a:pt x="1294" y="359"/>
                  </a:lnTo>
                  <a:lnTo>
                    <a:pt x="1294" y="359"/>
                  </a:lnTo>
                  <a:lnTo>
                    <a:pt x="1294" y="357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8" y="349"/>
                  </a:lnTo>
                  <a:lnTo>
                    <a:pt x="1298" y="349"/>
                  </a:lnTo>
                  <a:lnTo>
                    <a:pt x="1298" y="347"/>
                  </a:lnTo>
                  <a:lnTo>
                    <a:pt x="1298" y="347"/>
                  </a:lnTo>
                  <a:lnTo>
                    <a:pt x="1298" y="345"/>
                  </a:lnTo>
                  <a:lnTo>
                    <a:pt x="1296" y="338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4"/>
                  </a:lnTo>
                  <a:lnTo>
                    <a:pt x="1296" y="332"/>
                  </a:lnTo>
                  <a:lnTo>
                    <a:pt x="1294" y="332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2" y="330"/>
                  </a:lnTo>
                  <a:lnTo>
                    <a:pt x="1294" y="330"/>
                  </a:lnTo>
                  <a:lnTo>
                    <a:pt x="1294" y="328"/>
                  </a:lnTo>
                  <a:lnTo>
                    <a:pt x="1294" y="328"/>
                  </a:lnTo>
                  <a:lnTo>
                    <a:pt x="1292" y="326"/>
                  </a:lnTo>
                  <a:lnTo>
                    <a:pt x="1292" y="322"/>
                  </a:lnTo>
                  <a:lnTo>
                    <a:pt x="1294" y="314"/>
                  </a:lnTo>
                  <a:lnTo>
                    <a:pt x="1294" y="311"/>
                  </a:lnTo>
                  <a:lnTo>
                    <a:pt x="1294" y="311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6" y="307"/>
                  </a:lnTo>
                  <a:lnTo>
                    <a:pt x="1296" y="307"/>
                  </a:lnTo>
                  <a:lnTo>
                    <a:pt x="1296" y="305"/>
                  </a:lnTo>
                  <a:lnTo>
                    <a:pt x="1294" y="305"/>
                  </a:lnTo>
                  <a:lnTo>
                    <a:pt x="1294" y="303"/>
                  </a:lnTo>
                  <a:lnTo>
                    <a:pt x="1294" y="299"/>
                  </a:lnTo>
                  <a:lnTo>
                    <a:pt x="1290" y="299"/>
                  </a:lnTo>
                  <a:lnTo>
                    <a:pt x="1288" y="299"/>
                  </a:lnTo>
                  <a:lnTo>
                    <a:pt x="1280" y="299"/>
                  </a:lnTo>
                  <a:lnTo>
                    <a:pt x="1271" y="299"/>
                  </a:lnTo>
                  <a:lnTo>
                    <a:pt x="1255" y="299"/>
                  </a:lnTo>
                  <a:lnTo>
                    <a:pt x="1244" y="299"/>
                  </a:lnTo>
                  <a:lnTo>
                    <a:pt x="1232" y="299"/>
                  </a:lnTo>
                  <a:lnTo>
                    <a:pt x="1230" y="299"/>
                  </a:lnTo>
                  <a:lnTo>
                    <a:pt x="1228" y="295"/>
                  </a:lnTo>
                  <a:lnTo>
                    <a:pt x="1226" y="291"/>
                  </a:lnTo>
                  <a:lnTo>
                    <a:pt x="1224" y="287"/>
                  </a:lnTo>
                  <a:lnTo>
                    <a:pt x="1215" y="278"/>
                  </a:lnTo>
                  <a:lnTo>
                    <a:pt x="1213" y="272"/>
                  </a:lnTo>
                  <a:lnTo>
                    <a:pt x="1209" y="266"/>
                  </a:lnTo>
                  <a:lnTo>
                    <a:pt x="1207" y="264"/>
                  </a:lnTo>
                  <a:lnTo>
                    <a:pt x="1205" y="262"/>
                  </a:lnTo>
                  <a:lnTo>
                    <a:pt x="1199" y="262"/>
                  </a:lnTo>
                  <a:lnTo>
                    <a:pt x="1195" y="260"/>
                  </a:lnTo>
                  <a:lnTo>
                    <a:pt x="1191" y="255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8" y="251"/>
                  </a:lnTo>
                  <a:lnTo>
                    <a:pt x="1178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4" y="251"/>
                  </a:lnTo>
                  <a:lnTo>
                    <a:pt x="1174" y="249"/>
                  </a:lnTo>
                  <a:lnTo>
                    <a:pt x="1174" y="249"/>
                  </a:lnTo>
                  <a:lnTo>
                    <a:pt x="1172" y="247"/>
                  </a:lnTo>
                  <a:lnTo>
                    <a:pt x="1172" y="247"/>
                  </a:lnTo>
                  <a:lnTo>
                    <a:pt x="1170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4" y="241"/>
                  </a:lnTo>
                  <a:lnTo>
                    <a:pt x="1159" y="237"/>
                  </a:lnTo>
                  <a:lnTo>
                    <a:pt x="1159" y="235"/>
                  </a:lnTo>
                  <a:lnTo>
                    <a:pt x="1157" y="228"/>
                  </a:lnTo>
                  <a:lnTo>
                    <a:pt x="1157" y="226"/>
                  </a:lnTo>
                  <a:lnTo>
                    <a:pt x="1157" y="226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2"/>
                  </a:lnTo>
                  <a:lnTo>
                    <a:pt x="1157" y="220"/>
                  </a:lnTo>
                  <a:lnTo>
                    <a:pt x="1157" y="218"/>
                  </a:lnTo>
                  <a:lnTo>
                    <a:pt x="1155" y="216"/>
                  </a:lnTo>
                  <a:lnTo>
                    <a:pt x="1153" y="216"/>
                  </a:lnTo>
                  <a:lnTo>
                    <a:pt x="1153" y="216"/>
                  </a:lnTo>
                  <a:lnTo>
                    <a:pt x="1149" y="216"/>
                  </a:lnTo>
                  <a:lnTo>
                    <a:pt x="1147" y="216"/>
                  </a:lnTo>
                  <a:lnTo>
                    <a:pt x="1137" y="210"/>
                  </a:lnTo>
                  <a:lnTo>
                    <a:pt x="1135" y="208"/>
                  </a:lnTo>
                  <a:lnTo>
                    <a:pt x="1132" y="206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206"/>
                  </a:lnTo>
                  <a:lnTo>
                    <a:pt x="1126" y="204"/>
                  </a:lnTo>
                  <a:lnTo>
                    <a:pt x="1120" y="202"/>
                  </a:lnTo>
                  <a:lnTo>
                    <a:pt x="1116" y="199"/>
                  </a:lnTo>
                  <a:lnTo>
                    <a:pt x="1116" y="202"/>
                  </a:lnTo>
                  <a:lnTo>
                    <a:pt x="1116" y="202"/>
                  </a:lnTo>
                  <a:lnTo>
                    <a:pt x="1114" y="204"/>
                  </a:lnTo>
                  <a:lnTo>
                    <a:pt x="1114" y="204"/>
                  </a:lnTo>
                  <a:lnTo>
                    <a:pt x="1112" y="204"/>
                  </a:lnTo>
                  <a:lnTo>
                    <a:pt x="1112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08" y="206"/>
                  </a:lnTo>
                  <a:lnTo>
                    <a:pt x="1108" y="206"/>
                  </a:lnTo>
                  <a:lnTo>
                    <a:pt x="1105" y="204"/>
                  </a:lnTo>
                  <a:lnTo>
                    <a:pt x="1101" y="204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5" y="199"/>
                  </a:lnTo>
                  <a:lnTo>
                    <a:pt x="1093" y="199"/>
                  </a:lnTo>
                  <a:lnTo>
                    <a:pt x="1093" y="202"/>
                  </a:lnTo>
                  <a:lnTo>
                    <a:pt x="1093" y="204"/>
                  </a:lnTo>
                  <a:lnTo>
                    <a:pt x="1091" y="206"/>
                  </a:lnTo>
                  <a:lnTo>
                    <a:pt x="1091" y="206"/>
                  </a:lnTo>
                  <a:lnTo>
                    <a:pt x="1083" y="206"/>
                  </a:lnTo>
                  <a:lnTo>
                    <a:pt x="1083" y="206"/>
                  </a:lnTo>
                  <a:lnTo>
                    <a:pt x="1081" y="204"/>
                  </a:lnTo>
                  <a:lnTo>
                    <a:pt x="1079" y="204"/>
                  </a:lnTo>
                  <a:lnTo>
                    <a:pt x="1072" y="204"/>
                  </a:lnTo>
                  <a:lnTo>
                    <a:pt x="1072" y="202"/>
                  </a:lnTo>
                  <a:lnTo>
                    <a:pt x="1070" y="202"/>
                  </a:lnTo>
                  <a:lnTo>
                    <a:pt x="1070" y="199"/>
                  </a:lnTo>
                  <a:lnTo>
                    <a:pt x="1070" y="199"/>
                  </a:lnTo>
                  <a:lnTo>
                    <a:pt x="1070" y="197"/>
                  </a:lnTo>
                  <a:lnTo>
                    <a:pt x="1070" y="197"/>
                  </a:lnTo>
                  <a:lnTo>
                    <a:pt x="1068" y="195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1"/>
                  </a:lnTo>
                  <a:lnTo>
                    <a:pt x="1066" y="191"/>
                  </a:lnTo>
                  <a:lnTo>
                    <a:pt x="1066" y="191"/>
                  </a:lnTo>
                  <a:lnTo>
                    <a:pt x="1064" y="191"/>
                  </a:lnTo>
                  <a:lnTo>
                    <a:pt x="1058" y="189"/>
                  </a:lnTo>
                  <a:lnTo>
                    <a:pt x="1047" y="183"/>
                  </a:lnTo>
                  <a:lnTo>
                    <a:pt x="1043" y="183"/>
                  </a:lnTo>
                  <a:lnTo>
                    <a:pt x="1043" y="183"/>
                  </a:lnTo>
                  <a:lnTo>
                    <a:pt x="1041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5" y="181"/>
                  </a:lnTo>
                  <a:lnTo>
                    <a:pt x="1035" y="181"/>
                  </a:lnTo>
                  <a:lnTo>
                    <a:pt x="1033" y="181"/>
                  </a:lnTo>
                  <a:lnTo>
                    <a:pt x="1033" y="179"/>
                  </a:lnTo>
                  <a:lnTo>
                    <a:pt x="1031" y="179"/>
                  </a:lnTo>
                  <a:lnTo>
                    <a:pt x="1031" y="179"/>
                  </a:lnTo>
                  <a:lnTo>
                    <a:pt x="1029" y="179"/>
                  </a:lnTo>
                  <a:lnTo>
                    <a:pt x="1027" y="179"/>
                  </a:lnTo>
                  <a:lnTo>
                    <a:pt x="1023" y="179"/>
                  </a:lnTo>
                  <a:lnTo>
                    <a:pt x="1020" y="177"/>
                  </a:lnTo>
                  <a:lnTo>
                    <a:pt x="1020" y="179"/>
                  </a:lnTo>
                  <a:lnTo>
                    <a:pt x="1018" y="179"/>
                  </a:lnTo>
                  <a:lnTo>
                    <a:pt x="1016" y="179"/>
                  </a:lnTo>
                  <a:lnTo>
                    <a:pt x="1006" y="175"/>
                  </a:lnTo>
                  <a:lnTo>
                    <a:pt x="1004" y="172"/>
                  </a:lnTo>
                  <a:lnTo>
                    <a:pt x="1006" y="166"/>
                  </a:lnTo>
                  <a:lnTo>
                    <a:pt x="1006" y="164"/>
                  </a:lnTo>
                  <a:lnTo>
                    <a:pt x="1006" y="164"/>
                  </a:lnTo>
                  <a:lnTo>
                    <a:pt x="1004" y="160"/>
                  </a:lnTo>
                  <a:lnTo>
                    <a:pt x="1004" y="158"/>
                  </a:lnTo>
                  <a:lnTo>
                    <a:pt x="1000" y="156"/>
                  </a:lnTo>
                  <a:lnTo>
                    <a:pt x="1000" y="154"/>
                  </a:lnTo>
                  <a:lnTo>
                    <a:pt x="998" y="150"/>
                  </a:lnTo>
                  <a:lnTo>
                    <a:pt x="998" y="148"/>
                  </a:lnTo>
                  <a:lnTo>
                    <a:pt x="996" y="148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3" y="143"/>
                  </a:lnTo>
                  <a:lnTo>
                    <a:pt x="993" y="143"/>
                  </a:lnTo>
                  <a:lnTo>
                    <a:pt x="991" y="143"/>
                  </a:lnTo>
                  <a:lnTo>
                    <a:pt x="991" y="146"/>
                  </a:lnTo>
                  <a:lnTo>
                    <a:pt x="989" y="146"/>
                  </a:lnTo>
                  <a:lnTo>
                    <a:pt x="989" y="150"/>
                  </a:lnTo>
                  <a:lnTo>
                    <a:pt x="987" y="150"/>
                  </a:lnTo>
                  <a:lnTo>
                    <a:pt x="985" y="152"/>
                  </a:lnTo>
                  <a:lnTo>
                    <a:pt x="983" y="152"/>
                  </a:lnTo>
                  <a:lnTo>
                    <a:pt x="983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67" y="150"/>
                  </a:lnTo>
                  <a:lnTo>
                    <a:pt x="967" y="150"/>
                  </a:lnTo>
                  <a:lnTo>
                    <a:pt x="962" y="148"/>
                  </a:lnTo>
                  <a:lnTo>
                    <a:pt x="960" y="146"/>
                  </a:lnTo>
                  <a:lnTo>
                    <a:pt x="958" y="146"/>
                  </a:lnTo>
                  <a:lnTo>
                    <a:pt x="956" y="146"/>
                  </a:lnTo>
                  <a:lnTo>
                    <a:pt x="950" y="148"/>
                  </a:lnTo>
                  <a:lnTo>
                    <a:pt x="948" y="148"/>
                  </a:lnTo>
                  <a:lnTo>
                    <a:pt x="948" y="148"/>
                  </a:lnTo>
                  <a:lnTo>
                    <a:pt x="946" y="148"/>
                  </a:lnTo>
                  <a:lnTo>
                    <a:pt x="946" y="148"/>
                  </a:lnTo>
                  <a:lnTo>
                    <a:pt x="944" y="146"/>
                  </a:lnTo>
                  <a:lnTo>
                    <a:pt x="937" y="146"/>
                  </a:lnTo>
                  <a:lnTo>
                    <a:pt x="935" y="148"/>
                  </a:lnTo>
                  <a:lnTo>
                    <a:pt x="931" y="150"/>
                  </a:lnTo>
                  <a:lnTo>
                    <a:pt x="927" y="154"/>
                  </a:lnTo>
                  <a:lnTo>
                    <a:pt x="927" y="156"/>
                  </a:lnTo>
                  <a:lnTo>
                    <a:pt x="929" y="158"/>
                  </a:lnTo>
                  <a:lnTo>
                    <a:pt x="929" y="160"/>
                  </a:lnTo>
                  <a:lnTo>
                    <a:pt x="929" y="160"/>
                  </a:lnTo>
                  <a:lnTo>
                    <a:pt x="927" y="162"/>
                  </a:lnTo>
                  <a:lnTo>
                    <a:pt x="927" y="164"/>
                  </a:lnTo>
                  <a:lnTo>
                    <a:pt x="921" y="164"/>
                  </a:lnTo>
                  <a:lnTo>
                    <a:pt x="919" y="164"/>
                  </a:lnTo>
                  <a:lnTo>
                    <a:pt x="917" y="162"/>
                  </a:lnTo>
                  <a:lnTo>
                    <a:pt x="913" y="162"/>
                  </a:lnTo>
                  <a:lnTo>
                    <a:pt x="902" y="164"/>
                  </a:lnTo>
                  <a:lnTo>
                    <a:pt x="902" y="164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8" y="162"/>
                  </a:lnTo>
                  <a:lnTo>
                    <a:pt x="894" y="162"/>
                  </a:lnTo>
                  <a:lnTo>
                    <a:pt x="892" y="162"/>
                  </a:lnTo>
                  <a:lnTo>
                    <a:pt x="890" y="160"/>
                  </a:lnTo>
                  <a:lnTo>
                    <a:pt x="884" y="160"/>
                  </a:lnTo>
                  <a:lnTo>
                    <a:pt x="881" y="160"/>
                  </a:lnTo>
                  <a:lnTo>
                    <a:pt x="867" y="162"/>
                  </a:lnTo>
                  <a:lnTo>
                    <a:pt x="863" y="162"/>
                  </a:lnTo>
                  <a:lnTo>
                    <a:pt x="861" y="164"/>
                  </a:lnTo>
                  <a:lnTo>
                    <a:pt x="855" y="168"/>
                  </a:lnTo>
                  <a:lnTo>
                    <a:pt x="855" y="168"/>
                  </a:lnTo>
                  <a:lnTo>
                    <a:pt x="852" y="170"/>
                  </a:lnTo>
                  <a:lnTo>
                    <a:pt x="850" y="170"/>
                  </a:lnTo>
                  <a:lnTo>
                    <a:pt x="848" y="170"/>
                  </a:lnTo>
                  <a:lnTo>
                    <a:pt x="846" y="172"/>
                  </a:lnTo>
                  <a:lnTo>
                    <a:pt x="846" y="175"/>
                  </a:lnTo>
                  <a:lnTo>
                    <a:pt x="844" y="175"/>
                  </a:lnTo>
                  <a:lnTo>
                    <a:pt x="840" y="175"/>
                  </a:lnTo>
                  <a:lnTo>
                    <a:pt x="838" y="175"/>
                  </a:lnTo>
                  <a:lnTo>
                    <a:pt x="838" y="177"/>
                  </a:lnTo>
                  <a:lnTo>
                    <a:pt x="838" y="179"/>
                  </a:lnTo>
                  <a:lnTo>
                    <a:pt x="836" y="179"/>
                  </a:lnTo>
                  <a:lnTo>
                    <a:pt x="836" y="179"/>
                  </a:lnTo>
                  <a:lnTo>
                    <a:pt x="834" y="179"/>
                  </a:lnTo>
                  <a:lnTo>
                    <a:pt x="834" y="179"/>
                  </a:lnTo>
                  <a:lnTo>
                    <a:pt x="834" y="181"/>
                  </a:lnTo>
                  <a:lnTo>
                    <a:pt x="834" y="183"/>
                  </a:lnTo>
                  <a:lnTo>
                    <a:pt x="830" y="185"/>
                  </a:lnTo>
                  <a:lnTo>
                    <a:pt x="817" y="193"/>
                  </a:lnTo>
                  <a:lnTo>
                    <a:pt x="815" y="195"/>
                  </a:lnTo>
                  <a:lnTo>
                    <a:pt x="815" y="197"/>
                  </a:lnTo>
                  <a:lnTo>
                    <a:pt x="815" y="199"/>
                  </a:lnTo>
                  <a:lnTo>
                    <a:pt x="813" y="202"/>
                  </a:lnTo>
                  <a:lnTo>
                    <a:pt x="813" y="204"/>
                  </a:lnTo>
                  <a:lnTo>
                    <a:pt x="813" y="206"/>
                  </a:lnTo>
                  <a:lnTo>
                    <a:pt x="813" y="206"/>
                  </a:lnTo>
                  <a:lnTo>
                    <a:pt x="813" y="208"/>
                  </a:lnTo>
                  <a:lnTo>
                    <a:pt x="815" y="208"/>
                  </a:lnTo>
                  <a:lnTo>
                    <a:pt x="815" y="208"/>
                  </a:lnTo>
                  <a:lnTo>
                    <a:pt x="815" y="212"/>
                  </a:lnTo>
                  <a:lnTo>
                    <a:pt x="813" y="212"/>
                  </a:lnTo>
                  <a:lnTo>
                    <a:pt x="813" y="214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1" y="218"/>
                  </a:lnTo>
                  <a:lnTo>
                    <a:pt x="807" y="220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3" y="224"/>
                  </a:lnTo>
                  <a:lnTo>
                    <a:pt x="801" y="224"/>
                  </a:lnTo>
                  <a:lnTo>
                    <a:pt x="801" y="224"/>
                  </a:lnTo>
                  <a:lnTo>
                    <a:pt x="794" y="224"/>
                  </a:lnTo>
                  <a:lnTo>
                    <a:pt x="794" y="224"/>
                  </a:lnTo>
                  <a:lnTo>
                    <a:pt x="780" y="231"/>
                  </a:lnTo>
                  <a:lnTo>
                    <a:pt x="778" y="233"/>
                  </a:lnTo>
                  <a:lnTo>
                    <a:pt x="776" y="233"/>
                  </a:lnTo>
                  <a:lnTo>
                    <a:pt x="776" y="233"/>
                  </a:lnTo>
                  <a:lnTo>
                    <a:pt x="774" y="233"/>
                  </a:lnTo>
                  <a:lnTo>
                    <a:pt x="772" y="233"/>
                  </a:lnTo>
                  <a:lnTo>
                    <a:pt x="769" y="235"/>
                  </a:lnTo>
                  <a:lnTo>
                    <a:pt x="769" y="235"/>
                  </a:lnTo>
                  <a:lnTo>
                    <a:pt x="767" y="235"/>
                  </a:lnTo>
                  <a:lnTo>
                    <a:pt x="747" y="233"/>
                  </a:lnTo>
                  <a:lnTo>
                    <a:pt x="747" y="241"/>
                  </a:lnTo>
                  <a:lnTo>
                    <a:pt x="749" y="243"/>
                  </a:lnTo>
                  <a:lnTo>
                    <a:pt x="751" y="249"/>
                  </a:lnTo>
                  <a:lnTo>
                    <a:pt x="753" y="258"/>
                  </a:lnTo>
                  <a:lnTo>
                    <a:pt x="753" y="260"/>
                  </a:lnTo>
                  <a:lnTo>
                    <a:pt x="755" y="264"/>
                  </a:lnTo>
                  <a:lnTo>
                    <a:pt x="753" y="266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8"/>
                  </a:lnTo>
                  <a:lnTo>
                    <a:pt x="755" y="270"/>
                  </a:lnTo>
                  <a:lnTo>
                    <a:pt x="755" y="280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45" y="284"/>
                  </a:lnTo>
                  <a:lnTo>
                    <a:pt x="745" y="284"/>
                  </a:lnTo>
                  <a:lnTo>
                    <a:pt x="743" y="284"/>
                  </a:lnTo>
                  <a:lnTo>
                    <a:pt x="730" y="282"/>
                  </a:lnTo>
                  <a:lnTo>
                    <a:pt x="728" y="282"/>
                  </a:lnTo>
                  <a:lnTo>
                    <a:pt x="726" y="278"/>
                  </a:lnTo>
                  <a:lnTo>
                    <a:pt x="726" y="278"/>
                  </a:lnTo>
                  <a:lnTo>
                    <a:pt x="728" y="278"/>
                  </a:lnTo>
                  <a:lnTo>
                    <a:pt x="726" y="278"/>
                  </a:lnTo>
                  <a:lnTo>
                    <a:pt x="724" y="278"/>
                  </a:lnTo>
                  <a:lnTo>
                    <a:pt x="724" y="276"/>
                  </a:lnTo>
                  <a:lnTo>
                    <a:pt x="728" y="276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6" y="276"/>
                  </a:lnTo>
                  <a:lnTo>
                    <a:pt x="736" y="276"/>
                  </a:lnTo>
                  <a:lnTo>
                    <a:pt x="738" y="276"/>
                  </a:lnTo>
                  <a:lnTo>
                    <a:pt x="740" y="278"/>
                  </a:lnTo>
                  <a:lnTo>
                    <a:pt x="740" y="276"/>
                  </a:lnTo>
                  <a:lnTo>
                    <a:pt x="745" y="276"/>
                  </a:lnTo>
                  <a:lnTo>
                    <a:pt x="749" y="274"/>
                  </a:lnTo>
                  <a:lnTo>
                    <a:pt x="753" y="274"/>
                  </a:lnTo>
                  <a:lnTo>
                    <a:pt x="753" y="270"/>
                  </a:lnTo>
                  <a:lnTo>
                    <a:pt x="751" y="274"/>
                  </a:lnTo>
                  <a:lnTo>
                    <a:pt x="745" y="274"/>
                  </a:lnTo>
                  <a:lnTo>
                    <a:pt x="716" y="276"/>
                  </a:lnTo>
                  <a:lnTo>
                    <a:pt x="711" y="276"/>
                  </a:lnTo>
                  <a:lnTo>
                    <a:pt x="687" y="282"/>
                  </a:lnTo>
                  <a:lnTo>
                    <a:pt x="674" y="287"/>
                  </a:lnTo>
                  <a:lnTo>
                    <a:pt x="662" y="291"/>
                  </a:lnTo>
                  <a:lnTo>
                    <a:pt x="649" y="293"/>
                  </a:lnTo>
                  <a:lnTo>
                    <a:pt x="635" y="295"/>
                  </a:lnTo>
                  <a:lnTo>
                    <a:pt x="622" y="299"/>
                  </a:lnTo>
                  <a:lnTo>
                    <a:pt x="610" y="303"/>
                  </a:lnTo>
                  <a:lnTo>
                    <a:pt x="595" y="305"/>
                  </a:lnTo>
                  <a:lnTo>
                    <a:pt x="583" y="301"/>
                  </a:lnTo>
                  <a:lnTo>
                    <a:pt x="568" y="299"/>
                  </a:lnTo>
                  <a:lnTo>
                    <a:pt x="554" y="295"/>
                  </a:lnTo>
                  <a:lnTo>
                    <a:pt x="533" y="291"/>
                  </a:lnTo>
                  <a:lnTo>
                    <a:pt x="527" y="287"/>
                  </a:lnTo>
                  <a:lnTo>
                    <a:pt x="516" y="280"/>
                  </a:lnTo>
                  <a:lnTo>
                    <a:pt x="504" y="274"/>
                  </a:lnTo>
                  <a:lnTo>
                    <a:pt x="504" y="272"/>
                  </a:lnTo>
                  <a:lnTo>
                    <a:pt x="502" y="270"/>
                  </a:lnTo>
                  <a:lnTo>
                    <a:pt x="500" y="270"/>
                  </a:lnTo>
                  <a:lnTo>
                    <a:pt x="498" y="270"/>
                  </a:lnTo>
                  <a:lnTo>
                    <a:pt x="490" y="264"/>
                  </a:lnTo>
                  <a:lnTo>
                    <a:pt x="490" y="264"/>
                  </a:lnTo>
                  <a:lnTo>
                    <a:pt x="487" y="262"/>
                  </a:lnTo>
                  <a:lnTo>
                    <a:pt x="483" y="258"/>
                  </a:lnTo>
                  <a:lnTo>
                    <a:pt x="479" y="253"/>
                  </a:lnTo>
                  <a:lnTo>
                    <a:pt x="475" y="251"/>
                  </a:lnTo>
                  <a:lnTo>
                    <a:pt x="473" y="247"/>
                  </a:lnTo>
                  <a:lnTo>
                    <a:pt x="471" y="243"/>
                  </a:lnTo>
                  <a:lnTo>
                    <a:pt x="471" y="241"/>
                  </a:lnTo>
                  <a:lnTo>
                    <a:pt x="471" y="239"/>
                  </a:lnTo>
                  <a:lnTo>
                    <a:pt x="469" y="237"/>
                  </a:lnTo>
                  <a:lnTo>
                    <a:pt x="469" y="235"/>
                  </a:lnTo>
                  <a:lnTo>
                    <a:pt x="469" y="231"/>
                  </a:lnTo>
                  <a:lnTo>
                    <a:pt x="467" y="228"/>
                  </a:lnTo>
                  <a:lnTo>
                    <a:pt x="463" y="228"/>
                  </a:lnTo>
                  <a:lnTo>
                    <a:pt x="452" y="224"/>
                  </a:lnTo>
                  <a:lnTo>
                    <a:pt x="446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50" y="222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2" y="222"/>
                  </a:lnTo>
                  <a:lnTo>
                    <a:pt x="438" y="222"/>
                  </a:lnTo>
                  <a:lnTo>
                    <a:pt x="409" y="218"/>
                  </a:lnTo>
                  <a:lnTo>
                    <a:pt x="404" y="216"/>
                  </a:lnTo>
                  <a:lnTo>
                    <a:pt x="392" y="210"/>
                  </a:lnTo>
                  <a:lnTo>
                    <a:pt x="386" y="208"/>
                  </a:lnTo>
                  <a:lnTo>
                    <a:pt x="382" y="202"/>
                  </a:lnTo>
                  <a:lnTo>
                    <a:pt x="378" y="195"/>
                  </a:lnTo>
                  <a:lnTo>
                    <a:pt x="375" y="191"/>
                  </a:lnTo>
                  <a:lnTo>
                    <a:pt x="375" y="189"/>
                  </a:lnTo>
                  <a:lnTo>
                    <a:pt x="375" y="187"/>
                  </a:lnTo>
                  <a:lnTo>
                    <a:pt x="375" y="187"/>
                  </a:lnTo>
                  <a:lnTo>
                    <a:pt x="375" y="185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71" y="179"/>
                  </a:lnTo>
                  <a:lnTo>
                    <a:pt x="371" y="177"/>
                  </a:lnTo>
                  <a:lnTo>
                    <a:pt x="371" y="175"/>
                  </a:lnTo>
                  <a:lnTo>
                    <a:pt x="369" y="162"/>
                  </a:lnTo>
                  <a:lnTo>
                    <a:pt x="367" y="152"/>
                  </a:lnTo>
                  <a:lnTo>
                    <a:pt x="367" y="148"/>
                  </a:lnTo>
                  <a:lnTo>
                    <a:pt x="367" y="143"/>
                  </a:lnTo>
                  <a:lnTo>
                    <a:pt x="365" y="141"/>
                  </a:lnTo>
                  <a:lnTo>
                    <a:pt x="367" y="137"/>
                  </a:lnTo>
                  <a:lnTo>
                    <a:pt x="367" y="129"/>
                  </a:lnTo>
                  <a:lnTo>
                    <a:pt x="361" y="129"/>
                  </a:lnTo>
                  <a:lnTo>
                    <a:pt x="359" y="129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5" y="131"/>
                  </a:lnTo>
                  <a:lnTo>
                    <a:pt x="353" y="133"/>
                  </a:lnTo>
                  <a:lnTo>
                    <a:pt x="351" y="133"/>
                  </a:lnTo>
                  <a:lnTo>
                    <a:pt x="346" y="133"/>
                  </a:lnTo>
                  <a:lnTo>
                    <a:pt x="344" y="131"/>
                  </a:lnTo>
                  <a:lnTo>
                    <a:pt x="342" y="127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21"/>
                  </a:lnTo>
                  <a:lnTo>
                    <a:pt x="336" y="119"/>
                  </a:lnTo>
                  <a:lnTo>
                    <a:pt x="334" y="119"/>
                  </a:lnTo>
                  <a:lnTo>
                    <a:pt x="334" y="116"/>
                  </a:lnTo>
                  <a:lnTo>
                    <a:pt x="332" y="114"/>
                  </a:lnTo>
                  <a:lnTo>
                    <a:pt x="332" y="112"/>
                  </a:lnTo>
                  <a:lnTo>
                    <a:pt x="330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4" y="112"/>
                  </a:lnTo>
                  <a:lnTo>
                    <a:pt x="322" y="110"/>
                  </a:lnTo>
                  <a:lnTo>
                    <a:pt x="317" y="108"/>
                  </a:lnTo>
                  <a:lnTo>
                    <a:pt x="317" y="106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07" y="96"/>
                  </a:lnTo>
                  <a:lnTo>
                    <a:pt x="301" y="92"/>
                  </a:lnTo>
                  <a:lnTo>
                    <a:pt x="301" y="90"/>
                  </a:lnTo>
                  <a:lnTo>
                    <a:pt x="301" y="85"/>
                  </a:lnTo>
                  <a:lnTo>
                    <a:pt x="301" y="83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4" y="75"/>
                  </a:lnTo>
                  <a:lnTo>
                    <a:pt x="324" y="73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2" y="65"/>
                  </a:lnTo>
                  <a:lnTo>
                    <a:pt x="319" y="63"/>
                  </a:lnTo>
                  <a:lnTo>
                    <a:pt x="315" y="60"/>
                  </a:lnTo>
                  <a:lnTo>
                    <a:pt x="311" y="56"/>
                  </a:lnTo>
                  <a:lnTo>
                    <a:pt x="309" y="54"/>
                  </a:lnTo>
                  <a:lnTo>
                    <a:pt x="309" y="52"/>
                  </a:lnTo>
                  <a:lnTo>
                    <a:pt x="309" y="48"/>
                  </a:lnTo>
                  <a:lnTo>
                    <a:pt x="309" y="46"/>
                  </a:lnTo>
                  <a:lnTo>
                    <a:pt x="313" y="44"/>
                  </a:lnTo>
                  <a:lnTo>
                    <a:pt x="315" y="42"/>
                  </a:lnTo>
                  <a:lnTo>
                    <a:pt x="319" y="42"/>
                  </a:lnTo>
                  <a:lnTo>
                    <a:pt x="324" y="40"/>
                  </a:lnTo>
                  <a:lnTo>
                    <a:pt x="326" y="38"/>
                  </a:lnTo>
                  <a:lnTo>
                    <a:pt x="324" y="36"/>
                  </a:lnTo>
                  <a:lnTo>
                    <a:pt x="322" y="31"/>
                  </a:lnTo>
                  <a:lnTo>
                    <a:pt x="317" y="27"/>
                  </a:lnTo>
                  <a:lnTo>
                    <a:pt x="305" y="11"/>
                  </a:lnTo>
                  <a:lnTo>
                    <a:pt x="301" y="7"/>
                  </a:lnTo>
                  <a:lnTo>
                    <a:pt x="299" y="7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5" y="9"/>
                  </a:lnTo>
                  <a:lnTo>
                    <a:pt x="288" y="9"/>
                  </a:lnTo>
                  <a:lnTo>
                    <a:pt x="286" y="9"/>
                  </a:lnTo>
                  <a:lnTo>
                    <a:pt x="286" y="11"/>
                  </a:lnTo>
                  <a:lnTo>
                    <a:pt x="282" y="15"/>
                  </a:lnTo>
                  <a:lnTo>
                    <a:pt x="272" y="21"/>
                  </a:lnTo>
                  <a:lnTo>
                    <a:pt x="268" y="25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9" y="27"/>
                  </a:lnTo>
                  <a:lnTo>
                    <a:pt x="255" y="29"/>
                  </a:lnTo>
                  <a:lnTo>
                    <a:pt x="253" y="31"/>
                  </a:lnTo>
                  <a:lnTo>
                    <a:pt x="249" y="36"/>
                  </a:lnTo>
                  <a:lnTo>
                    <a:pt x="247" y="38"/>
                  </a:lnTo>
                  <a:lnTo>
                    <a:pt x="245" y="40"/>
                  </a:lnTo>
                  <a:lnTo>
                    <a:pt x="236" y="42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28" y="50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2" y="58"/>
                  </a:lnTo>
                  <a:lnTo>
                    <a:pt x="220" y="60"/>
                  </a:lnTo>
                  <a:lnTo>
                    <a:pt x="220" y="58"/>
                  </a:lnTo>
                  <a:lnTo>
                    <a:pt x="218" y="58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5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5" y="71"/>
                  </a:lnTo>
                  <a:lnTo>
                    <a:pt x="205" y="73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7" y="77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89" y="85"/>
                  </a:lnTo>
                  <a:lnTo>
                    <a:pt x="187" y="85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6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0" y="83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87"/>
                  </a:lnTo>
                  <a:lnTo>
                    <a:pt x="149" y="85"/>
                  </a:lnTo>
                  <a:lnTo>
                    <a:pt x="135" y="81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8" y="77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8" y="69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2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8" y="27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3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90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2"/>
                  </a:lnTo>
                  <a:lnTo>
                    <a:pt x="21" y="11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7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3" y="135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3"/>
                  </a:lnTo>
                  <a:lnTo>
                    <a:pt x="29" y="146"/>
                  </a:lnTo>
                  <a:lnTo>
                    <a:pt x="27" y="148"/>
                  </a:lnTo>
                  <a:lnTo>
                    <a:pt x="27" y="152"/>
                  </a:lnTo>
                  <a:lnTo>
                    <a:pt x="27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60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8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5" y="179"/>
                  </a:lnTo>
                  <a:lnTo>
                    <a:pt x="15" y="179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9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7"/>
                  </a:lnTo>
                  <a:lnTo>
                    <a:pt x="29" y="187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5" y="191"/>
                  </a:lnTo>
                  <a:lnTo>
                    <a:pt x="37" y="191"/>
                  </a:lnTo>
                  <a:lnTo>
                    <a:pt x="39" y="193"/>
                  </a:lnTo>
                  <a:lnTo>
                    <a:pt x="42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2" y="202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42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4" y="226"/>
                  </a:lnTo>
                  <a:lnTo>
                    <a:pt x="46" y="226"/>
                  </a:lnTo>
                  <a:lnTo>
                    <a:pt x="48" y="226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8" y="237"/>
                  </a:lnTo>
                  <a:lnTo>
                    <a:pt x="60" y="239"/>
                  </a:lnTo>
                  <a:lnTo>
                    <a:pt x="58" y="241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6" y="243"/>
                  </a:lnTo>
                  <a:lnTo>
                    <a:pt x="56" y="245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2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6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2"/>
                  </a:lnTo>
                  <a:lnTo>
                    <a:pt x="66" y="274"/>
                  </a:lnTo>
                  <a:lnTo>
                    <a:pt x="66" y="276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60" y="284"/>
                  </a:lnTo>
                  <a:lnTo>
                    <a:pt x="62" y="284"/>
                  </a:lnTo>
                  <a:lnTo>
                    <a:pt x="62" y="287"/>
                  </a:lnTo>
                  <a:lnTo>
                    <a:pt x="64" y="287"/>
                  </a:lnTo>
                  <a:lnTo>
                    <a:pt x="66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77" y="295"/>
                  </a:lnTo>
                  <a:lnTo>
                    <a:pt x="77" y="297"/>
                  </a:lnTo>
                  <a:lnTo>
                    <a:pt x="77" y="299"/>
                  </a:lnTo>
                  <a:lnTo>
                    <a:pt x="77" y="301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7" y="316"/>
                  </a:lnTo>
                  <a:lnTo>
                    <a:pt x="79" y="316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9" y="320"/>
                  </a:lnTo>
                  <a:lnTo>
                    <a:pt x="81" y="320"/>
                  </a:lnTo>
                  <a:lnTo>
                    <a:pt x="83" y="322"/>
                  </a:lnTo>
                  <a:lnTo>
                    <a:pt x="85" y="322"/>
                  </a:lnTo>
                  <a:lnTo>
                    <a:pt x="89" y="320"/>
                  </a:lnTo>
                  <a:lnTo>
                    <a:pt x="91" y="320"/>
                  </a:lnTo>
                  <a:lnTo>
                    <a:pt x="91" y="322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3" y="330"/>
                  </a:lnTo>
                  <a:lnTo>
                    <a:pt x="93" y="332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3" y="336"/>
                  </a:lnTo>
                  <a:lnTo>
                    <a:pt x="95" y="336"/>
                  </a:lnTo>
                  <a:lnTo>
                    <a:pt x="98" y="338"/>
                  </a:lnTo>
                  <a:lnTo>
                    <a:pt x="98" y="340"/>
                  </a:lnTo>
                  <a:lnTo>
                    <a:pt x="98" y="345"/>
                  </a:lnTo>
                  <a:lnTo>
                    <a:pt x="98" y="347"/>
                  </a:lnTo>
                  <a:lnTo>
                    <a:pt x="100" y="349"/>
                  </a:lnTo>
                  <a:lnTo>
                    <a:pt x="100" y="351"/>
                  </a:lnTo>
                  <a:lnTo>
                    <a:pt x="100" y="353"/>
                  </a:lnTo>
                  <a:lnTo>
                    <a:pt x="100" y="355"/>
                  </a:lnTo>
                  <a:lnTo>
                    <a:pt x="98" y="357"/>
                  </a:lnTo>
                  <a:lnTo>
                    <a:pt x="98" y="357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100" y="361"/>
                  </a:lnTo>
                  <a:lnTo>
                    <a:pt x="102" y="361"/>
                  </a:lnTo>
                  <a:lnTo>
                    <a:pt x="104" y="361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6" y="359"/>
                  </a:lnTo>
                  <a:lnTo>
                    <a:pt x="108" y="357"/>
                  </a:lnTo>
                  <a:lnTo>
                    <a:pt x="110" y="357"/>
                  </a:lnTo>
                  <a:lnTo>
                    <a:pt x="114" y="359"/>
                  </a:lnTo>
                  <a:lnTo>
                    <a:pt x="118" y="361"/>
                  </a:lnTo>
                  <a:lnTo>
                    <a:pt x="118" y="363"/>
                  </a:lnTo>
                  <a:lnTo>
                    <a:pt x="120" y="363"/>
                  </a:lnTo>
                  <a:lnTo>
                    <a:pt x="122" y="365"/>
                  </a:lnTo>
                  <a:lnTo>
                    <a:pt x="127" y="370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31" y="376"/>
                  </a:lnTo>
                  <a:lnTo>
                    <a:pt x="133" y="376"/>
                  </a:lnTo>
                  <a:lnTo>
                    <a:pt x="135" y="376"/>
                  </a:lnTo>
                  <a:lnTo>
                    <a:pt x="135" y="376"/>
                  </a:lnTo>
                  <a:lnTo>
                    <a:pt x="137" y="376"/>
                  </a:lnTo>
                  <a:lnTo>
                    <a:pt x="139" y="376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3" y="376"/>
                  </a:lnTo>
                  <a:lnTo>
                    <a:pt x="145" y="374"/>
                  </a:lnTo>
                  <a:lnTo>
                    <a:pt x="149" y="374"/>
                  </a:lnTo>
                  <a:lnTo>
                    <a:pt x="151" y="374"/>
                  </a:lnTo>
                  <a:lnTo>
                    <a:pt x="154" y="374"/>
                  </a:lnTo>
                  <a:lnTo>
                    <a:pt x="154" y="372"/>
                  </a:lnTo>
                  <a:lnTo>
                    <a:pt x="156" y="372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60" y="374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8"/>
                  </a:lnTo>
                  <a:lnTo>
                    <a:pt x="162" y="378"/>
                  </a:lnTo>
                  <a:lnTo>
                    <a:pt x="164" y="378"/>
                  </a:lnTo>
                  <a:lnTo>
                    <a:pt x="166" y="378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70" y="376"/>
                  </a:lnTo>
                  <a:lnTo>
                    <a:pt x="172" y="376"/>
                  </a:lnTo>
                  <a:lnTo>
                    <a:pt x="174" y="376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80"/>
                  </a:lnTo>
                  <a:lnTo>
                    <a:pt x="172" y="382"/>
                  </a:lnTo>
                  <a:lnTo>
                    <a:pt x="170" y="382"/>
                  </a:lnTo>
                  <a:lnTo>
                    <a:pt x="168" y="384"/>
                  </a:lnTo>
                  <a:lnTo>
                    <a:pt x="168" y="386"/>
                  </a:lnTo>
                  <a:lnTo>
                    <a:pt x="166" y="386"/>
                  </a:lnTo>
                  <a:lnTo>
                    <a:pt x="164" y="386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4" y="388"/>
                  </a:lnTo>
                  <a:lnTo>
                    <a:pt x="151" y="388"/>
                  </a:lnTo>
                  <a:lnTo>
                    <a:pt x="149" y="390"/>
                  </a:lnTo>
                  <a:lnTo>
                    <a:pt x="149" y="390"/>
                  </a:lnTo>
                  <a:lnTo>
                    <a:pt x="149" y="392"/>
                  </a:lnTo>
                  <a:lnTo>
                    <a:pt x="149" y="394"/>
                  </a:lnTo>
                  <a:lnTo>
                    <a:pt x="149" y="396"/>
                  </a:lnTo>
                  <a:lnTo>
                    <a:pt x="149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401"/>
                  </a:lnTo>
                  <a:lnTo>
                    <a:pt x="147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7" y="403"/>
                  </a:lnTo>
                  <a:lnTo>
                    <a:pt x="147" y="403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54" y="417"/>
                  </a:lnTo>
                  <a:lnTo>
                    <a:pt x="158" y="419"/>
                  </a:lnTo>
                  <a:lnTo>
                    <a:pt x="160" y="421"/>
                  </a:lnTo>
                  <a:lnTo>
                    <a:pt x="160" y="426"/>
                  </a:lnTo>
                  <a:lnTo>
                    <a:pt x="160" y="426"/>
                  </a:lnTo>
                  <a:lnTo>
                    <a:pt x="158" y="428"/>
                  </a:lnTo>
                  <a:lnTo>
                    <a:pt x="158" y="428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62" y="430"/>
                  </a:lnTo>
                  <a:lnTo>
                    <a:pt x="162" y="432"/>
                  </a:lnTo>
                  <a:lnTo>
                    <a:pt x="162" y="434"/>
                  </a:lnTo>
                  <a:lnTo>
                    <a:pt x="160" y="436"/>
                  </a:lnTo>
                  <a:lnTo>
                    <a:pt x="160" y="440"/>
                  </a:lnTo>
                  <a:lnTo>
                    <a:pt x="162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6" y="444"/>
                  </a:lnTo>
                  <a:lnTo>
                    <a:pt x="154" y="444"/>
                  </a:lnTo>
                  <a:lnTo>
                    <a:pt x="151" y="446"/>
                  </a:lnTo>
                  <a:lnTo>
                    <a:pt x="149" y="446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5" y="444"/>
                  </a:lnTo>
                  <a:lnTo>
                    <a:pt x="143" y="442"/>
                  </a:lnTo>
                  <a:lnTo>
                    <a:pt x="143" y="444"/>
                  </a:lnTo>
                  <a:lnTo>
                    <a:pt x="141" y="444"/>
                  </a:lnTo>
                  <a:lnTo>
                    <a:pt x="141" y="446"/>
                  </a:lnTo>
                  <a:lnTo>
                    <a:pt x="143" y="446"/>
                  </a:lnTo>
                  <a:lnTo>
                    <a:pt x="141" y="446"/>
                  </a:lnTo>
                  <a:lnTo>
                    <a:pt x="141" y="446"/>
                  </a:lnTo>
                  <a:lnTo>
                    <a:pt x="141" y="448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9" y="450"/>
                  </a:lnTo>
                  <a:lnTo>
                    <a:pt x="139" y="450"/>
                  </a:lnTo>
                  <a:lnTo>
                    <a:pt x="139" y="453"/>
                  </a:lnTo>
                  <a:lnTo>
                    <a:pt x="139" y="453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1"/>
                  </a:lnTo>
                  <a:lnTo>
                    <a:pt x="137" y="461"/>
                  </a:lnTo>
                  <a:lnTo>
                    <a:pt x="135" y="461"/>
                  </a:lnTo>
                  <a:lnTo>
                    <a:pt x="133" y="459"/>
                  </a:lnTo>
                  <a:lnTo>
                    <a:pt x="131" y="459"/>
                  </a:lnTo>
                  <a:lnTo>
                    <a:pt x="131" y="461"/>
                  </a:lnTo>
                  <a:lnTo>
                    <a:pt x="131" y="463"/>
                  </a:lnTo>
                  <a:lnTo>
                    <a:pt x="131" y="465"/>
                  </a:lnTo>
                  <a:lnTo>
                    <a:pt x="129" y="467"/>
                  </a:lnTo>
                  <a:lnTo>
                    <a:pt x="127" y="467"/>
                  </a:lnTo>
                  <a:lnTo>
                    <a:pt x="124" y="467"/>
                  </a:lnTo>
                  <a:lnTo>
                    <a:pt x="124" y="469"/>
                  </a:lnTo>
                  <a:lnTo>
                    <a:pt x="124" y="471"/>
                  </a:lnTo>
                  <a:lnTo>
                    <a:pt x="124" y="471"/>
                  </a:lnTo>
                  <a:lnTo>
                    <a:pt x="124" y="473"/>
                  </a:lnTo>
                  <a:lnTo>
                    <a:pt x="122" y="475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22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82"/>
                  </a:lnTo>
                  <a:lnTo>
                    <a:pt x="124" y="482"/>
                  </a:lnTo>
                  <a:lnTo>
                    <a:pt x="127" y="482"/>
                  </a:lnTo>
                  <a:lnTo>
                    <a:pt x="127" y="484"/>
                  </a:lnTo>
                  <a:lnTo>
                    <a:pt x="127" y="486"/>
                  </a:lnTo>
                  <a:lnTo>
                    <a:pt x="127" y="486"/>
                  </a:lnTo>
                  <a:lnTo>
                    <a:pt x="127" y="488"/>
                  </a:lnTo>
                  <a:lnTo>
                    <a:pt x="127" y="490"/>
                  </a:lnTo>
                  <a:lnTo>
                    <a:pt x="129" y="490"/>
                  </a:lnTo>
                  <a:lnTo>
                    <a:pt x="129" y="490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4" y="492"/>
                  </a:lnTo>
                  <a:lnTo>
                    <a:pt x="120" y="492"/>
                  </a:lnTo>
                  <a:lnTo>
                    <a:pt x="118" y="492"/>
                  </a:lnTo>
                  <a:lnTo>
                    <a:pt x="114" y="490"/>
                  </a:lnTo>
                  <a:lnTo>
                    <a:pt x="112" y="488"/>
                  </a:lnTo>
                  <a:lnTo>
                    <a:pt x="112" y="492"/>
                  </a:lnTo>
                  <a:lnTo>
                    <a:pt x="112" y="494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06" y="500"/>
                  </a:lnTo>
                  <a:lnTo>
                    <a:pt x="106" y="502"/>
                  </a:lnTo>
                  <a:lnTo>
                    <a:pt x="108" y="511"/>
                  </a:lnTo>
                  <a:lnTo>
                    <a:pt x="110" y="511"/>
                  </a:lnTo>
                  <a:lnTo>
                    <a:pt x="110" y="513"/>
                  </a:lnTo>
                  <a:lnTo>
                    <a:pt x="112" y="511"/>
                  </a:lnTo>
                  <a:lnTo>
                    <a:pt x="114" y="511"/>
                  </a:lnTo>
                  <a:lnTo>
                    <a:pt x="114" y="513"/>
                  </a:lnTo>
                  <a:lnTo>
                    <a:pt x="116" y="515"/>
                  </a:lnTo>
                  <a:lnTo>
                    <a:pt x="116" y="517"/>
                  </a:lnTo>
                  <a:lnTo>
                    <a:pt x="116" y="519"/>
                  </a:lnTo>
                  <a:lnTo>
                    <a:pt x="116" y="523"/>
                  </a:lnTo>
                  <a:lnTo>
                    <a:pt x="116" y="523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6" y="529"/>
                  </a:lnTo>
                  <a:lnTo>
                    <a:pt x="116" y="529"/>
                  </a:lnTo>
                  <a:lnTo>
                    <a:pt x="114" y="531"/>
                  </a:lnTo>
                  <a:lnTo>
                    <a:pt x="112" y="533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8"/>
                  </a:lnTo>
                  <a:lnTo>
                    <a:pt x="108" y="540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4" y="544"/>
                  </a:lnTo>
                  <a:lnTo>
                    <a:pt x="104" y="546"/>
                  </a:lnTo>
                  <a:lnTo>
                    <a:pt x="104" y="548"/>
                  </a:lnTo>
                  <a:lnTo>
                    <a:pt x="106" y="548"/>
                  </a:lnTo>
                  <a:lnTo>
                    <a:pt x="108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8" y="560"/>
                  </a:lnTo>
                  <a:lnTo>
                    <a:pt x="118" y="560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5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2" y="571"/>
                  </a:lnTo>
                  <a:lnTo>
                    <a:pt x="124" y="571"/>
                  </a:lnTo>
                  <a:lnTo>
                    <a:pt x="124" y="573"/>
                  </a:lnTo>
                  <a:lnTo>
                    <a:pt x="129" y="575"/>
                  </a:lnTo>
                  <a:lnTo>
                    <a:pt x="129" y="577"/>
                  </a:lnTo>
                  <a:lnTo>
                    <a:pt x="129" y="579"/>
                  </a:lnTo>
                  <a:lnTo>
                    <a:pt x="129" y="581"/>
                  </a:lnTo>
                  <a:lnTo>
                    <a:pt x="131" y="579"/>
                  </a:lnTo>
                  <a:lnTo>
                    <a:pt x="133" y="579"/>
                  </a:lnTo>
                  <a:lnTo>
                    <a:pt x="135" y="577"/>
                  </a:lnTo>
                  <a:lnTo>
                    <a:pt x="135" y="577"/>
                  </a:lnTo>
                  <a:lnTo>
                    <a:pt x="139" y="577"/>
                  </a:lnTo>
                  <a:lnTo>
                    <a:pt x="141" y="575"/>
                  </a:lnTo>
                  <a:lnTo>
                    <a:pt x="141" y="579"/>
                  </a:lnTo>
                  <a:lnTo>
                    <a:pt x="143" y="579"/>
                  </a:lnTo>
                  <a:lnTo>
                    <a:pt x="143" y="581"/>
                  </a:lnTo>
                  <a:lnTo>
                    <a:pt x="145" y="583"/>
                  </a:lnTo>
                  <a:lnTo>
                    <a:pt x="143" y="585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9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9"/>
                  </a:lnTo>
                  <a:lnTo>
                    <a:pt x="149" y="591"/>
                  </a:lnTo>
                  <a:lnTo>
                    <a:pt x="151" y="594"/>
                  </a:lnTo>
                  <a:lnTo>
                    <a:pt x="151" y="596"/>
                  </a:lnTo>
                  <a:lnTo>
                    <a:pt x="151" y="598"/>
                  </a:lnTo>
                  <a:lnTo>
                    <a:pt x="151" y="598"/>
                  </a:lnTo>
                  <a:lnTo>
                    <a:pt x="151" y="600"/>
                  </a:lnTo>
                  <a:lnTo>
                    <a:pt x="156" y="602"/>
                  </a:lnTo>
                  <a:lnTo>
                    <a:pt x="158" y="606"/>
                  </a:lnTo>
                  <a:lnTo>
                    <a:pt x="160" y="608"/>
                  </a:lnTo>
                  <a:lnTo>
                    <a:pt x="162" y="610"/>
                  </a:lnTo>
                  <a:lnTo>
                    <a:pt x="162" y="610"/>
                  </a:lnTo>
                  <a:lnTo>
                    <a:pt x="162" y="612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6"/>
                  </a:lnTo>
                  <a:lnTo>
                    <a:pt x="162" y="616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0" y="621"/>
                  </a:lnTo>
                  <a:lnTo>
                    <a:pt x="158" y="623"/>
                  </a:lnTo>
                  <a:lnTo>
                    <a:pt x="156" y="623"/>
                  </a:lnTo>
                  <a:lnTo>
                    <a:pt x="156" y="623"/>
                  </a:lnTo>
                  <a:lnTo>
                    <a:pt x="154" y="623"/>
                  </a:lnTo>
                  <a:lnTo>
                    <a:pt x="151" y="623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6" y="625"/>
                  </a:lnTo>
                  <a:lnTo>
                    <a:pt x="158" y="627"/>
                  </a:lnTo>
                  <a:lnTo>
                    <a:pt x="160" y="627"/>
                  </a:lnTo>
                  <a:lnTo>
                    <a:pt x="160" y="629"/>
                  </a:lnTo>
                  <a:lnTo>
                    <a:pt x="160" y="629"/>
                  </a:lnTo>
                  <a:lnTo>
                    <a:pt x="158" y="631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8" y="637"/>
                  </a:lnTo>
                  <a:lnTo>
                    <a:pt x="162" y="637"/>
                  </a:lnTo>
                  <a:lnTo>
                    <a:pt x="170" y="637"/>
                  </a:lnTo>
                  <a:lnTo>
                    <a:pt x="178" y="639"/>
                  </a:lnTo>
                  <a:lnTo>
                    <a:pt x="187" y="641"/>
                  </a:lnTo>
                  <a:lnTo>
                    <a:pt x="189" y="645"/>
                  </a:lnTo>
                  <a:lnTo>
                    <a:pt x="195" y="650"/>
                  </a:lnTo>
                  <a:lnTo>
                    <a:pt x="199" y="652"/>
                  </a:lnTo>
                  <a:lnTo>
                    <a:pt x="203" y="654"/>
                  </a:lnTo>
                  <a:lnTo>
                    <a:pt x="207" y="658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2" y="679"/>
                  </a:lnTo>
                  <a:lnTo>
                    <a:pt x="234" y="681"/>
                  </a:lnTo>
                  <a:lnTo>
                    <a:pt x="236" y="681"/>
                  </a:lnTo>
                  <a:lnTo>
                    <a:pt x="239" y="681"/>
                  </a:lnTo>
                  <a:lnTo>
                    <a:pt x="241" y="681"/>
                  </a:lnTo>
                  <a:lnTo>
                    <a:pt x="245" y="679"/>
                  </a:lnTo>
                  <a:lnTo>
                    <a:pt x="245" y="679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5" y="685"/>
                  </a:lnTo>
                  <a:lnTo>
                    <a:pt x="255" y="687"/>
                  </a:lnTo>
                  <a:lnTo>
                    <a:pt x="257" y="687"/>
                  </a:lnTo>
                  <a:lnTo>
                    <a:pt x="257" y="689"/>
                  </a:lnTo>
                  <a:lnTo>
                    <a:pt x="257" y="689"/>
                  </a:lnTo>
                  <a:lnTo>
                    <a:pt x="255" y="689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3"/>
                  </a:lnTo>
                  <a:lnTo>
                    <a:pt x="255" y="693"/>
                  </a:lnTo>
                  <a:lnTo>
                    <a:pt x="257" y="695"/>
                  </a:lnTo>
                  <a:lnTo>
                    <a:pt x="259" y="695"/>
                  </a:lnTo>
                  <a:lnTo>
                    <a:pt x="259" y="697"/>
                  </a:lnTo>
                  <a:lnTo>
                    <a:pt x="259" y="699"/>
                  </a:lnTo>
                  <a:lnTo>
                    <a:pt x="261" y="699"/>
                  </a:lnTo>
                  <a:lnTo>
                    <a:pt x="261" y="699"/>
                  </a:lnTo>
                  <a:lnTo>
                    <a:pt x="261" y="701"/>
                  </a:lnTo>
                  <a:lnTo>
                    <a:pt x="263" y="701"/>
                  </a:lnTo>
                  <a:lnTo>
                    <a:pt x="263" y="703"/>
                  </a:lnTo>
                  <a:lnTo>
                    <a:pt x="263" y="703"/>
                  </a:lnTo>
                  <a:lnTo>
                    <a:pt x="263" y="706"/>
                  </a:lnTo>
                  <a:lnTo>
                    <a:pt x="263" y="706"/>
                  </a:lnTo>
                  <a:lnTo>
                    <a:pt x="261" y="706"/>
                  </a:lnTo>
                  <a:lnTo>
                    <a:pt x="261" y="708"/>
                  </a:lnTo>
                  <a:lnTo>
                    <a:pt x="261" y="708"/>
                  </a:lnTo>
                  <a:lnTo>
                    <a:pt x="263" y="710"/>
                  </a:lnTo>
                  <a:lnTo>
                    <a:pt x="263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2"/>
                  </a:lnTo>
                  <a:lnTo>
                    <a:pt x="268" y="712"/>
                  </a:lnTo>
                  <a:lnTo>
                    <a:pt x="270" y="712"/>
                  </a:lnTo>
                  <a:lnTo>
                    <a:pt x="270" y="714"/>
                  </a:lnTo>
                  <a:lnTo>
                    <a:pt x="272" y="718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22"/>
                  </a:lnTo>
                  <a:lnTo>
                    <a:pt x="276" y="722"/>
                  </a:lnTo>
                  <a:lnTo>
                    <a:pt x="276" y="724"/>
                  </a:lnTo>
                  <a:lnTo>
                    <a:pt x="280" y="728"/>
                  </a:lnTo>
                  <a:lnTo>
                    <a:pt x="280" y="728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3"/>
                  </a:lnTo>
                  <a:lnTo>
                    <a:pt x="282" y="735"/>
                  </a:lnTo>
                  <a:lnTo>
                    <a:pt x="284" y="735"/>
                  </a:lnTo>
                  <a:lnTo>
                    <a:pt x="286" y="737"/>
                  </a:lnTo>
                  <a:lnTo>
                    <a:pt x="288" y="739"/>
                  </a:lnTo>
                  <a:lnTo>
                    <a:pt x="288" y="741"/>
                  </a:lnTo>
                  <a:lnTo>
                    <a:pt x="288" y="743"/>
                  </a:lnTo>
                  <a:lnTo>
                    <a:pt x="276" y="774"/>
                  </a:lnTo>
                  <a:lnTo>
                    <a:pt x="276" y="809"/>
                  </a:lnTo>
                  <a:lnTo>
                    <a:pt x="301" y="809"/>
                  </a:lnTo>
                  <a:lnTo>
                    <a:pt x="301" y="811"/>
                  </a:lnTo>
                  <a:lnTo>
                    <a:pt x="301" y="811"/>
                  </a:lnTo>
                  <a:lnTo>
                    <a:pt x="301" y="855"/>
                  </a:lnTo>
                  <a:lnTo>
                    <a:pt x="301" y="857"/>
                  </a:lnTo>
                  <a:lnTo>
                    <a:pt x="309" y="857"/>
                  </a:lnTo>
                  <a:lnTo>
                    <a:pt x="311" y="857"/>
                  </a:lnTo>
                  <a:lnTo>
                    <a:pt x="311" y="859"/>
                  </a:lnTo>
                  <a:lnTo>
                    <a:pt x="313" y="859"/>
                  </a:lnTo>
                  <a:lnTo>
                    <a:pt x="313" y="861"/>
                  </a:lnTo>
                  <a:lnTo>
                    <a:pt x="313" y="863"/>
                  </a:lnTo>
                  <a:lnTo>
                    <a:pt x="315" y="867"/>
                  </a:lnTo>
                  <a:lnTo>
                    <a:pt x="315" y="867"/>
                  </a:lnTo>
                  <a:lnTo>
                    <a:pt x="315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22" y="869"/>
                  </a:lnTo>
                  <a:lnTo>
                    <a:pt x="322" y="869"/>
                  </a:lnTo>
                  <a:lnTo>
                    <a:pt x="324" y="869"/>
                  </a:lnTo>
                  <a:lnTo>
                    <a:pt x="324" y="869"/>
                  </a:lnTo>
                  <a:lnTo>
                    <a:pt x="326" y="871"/>
                  </a:lnTo>
                  <a:lnTo>
                    <a:pt x="328" y="876"/>
                  </a:lnTo>
                  <a:lnTo>
                    <a:pt x="330" y="878"/>
                  </a:lnTo>
                  <a:lnTo>
                    <a:pt x="332" y="878"/>
                  </a:lnTo>
                  <a:lnTo>
                    <a:pt x="332" y="880"/>
                  </a:lnTo>
                  <a:lnTo>
                    <a:pt x="332" y="880"/>
                  </a:lnTo>
                  <a:lnTo>
                    <a:pt x="332" y="882"/>
                  </a:lnTo>
                  <a:lnTo>
                    <a:pt x="330" y="882"/>
                  </a:lnTo>
                  <a:lnTo>
                    <a:pt x="330" y="882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6"/>
                  </a:lnTo>
                  <a:lnTo>
                    <a:pt x="332" y="888"/>
                  </a:lnTo>
                  <a:lnTo>
                    <a:pt x="332" y="890"/>
                  </a:lnTo>
                  <a:lnTo>
                    <a:pt x="332" y="890"/>
                  </a:lnTo>
                  <a:lnTo>
                    <a:pt x="334" y="894"/>
                  </a:lnTo>
                  <a:lnTo>
                    <a:pt x="334" y="894"/>
                  </a:lnTo>
                  <a:lnTo>
                    <a:pt x="334" y="896"/>
                  </a:lnTo>
                  <a:lnTo>
                    <a:pt x="336" y="896"/>
                  </a:lnTo>
                  <a:lnTo>
                    <a:pt x="336" y="898"/>
                  </a:lnTo>
                  <a:lnTo>
                    <a:pt x="336" y="898"/>
                  </a:lnTo>
                  <a:lnTo>
                    <a:pt x="338" y="898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898"/>
                  </a:lnTo>
                  <a:lnTo>
                    <a:pt x="340" y="901"/>
                  </a:lnTo>
                  <a:lnTo>
                    <a:pt x="346" y="901"/>
                  </a:lnTo>
                  <a:lnTo>
                    <a:pt x="348" y="901"/>
                  </a:lnTo>
                  <a:lnTo>
                    <a:pt x="348" y="901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6"/>
                  </a:lnTo>
                  <a:lnTo>
                    <a:pt x="348" y="894"/>
                  </a:lnTo>
                  <a:lnTo>
                    <a:pt x="348" y="894"/>
                  </a:lnTo>
                  <a:lnTo>
                    <a:pt x="348" y="892"/>
                  </a:lnTo>
                  <a:lnTo>
                    <a:pt x="351" y="892"/>
                  </a:lnTo>
                  <a:lnTo>
                    <a:pt x="353" y="894"/>
                  </a:lnTo>
                  <a:lnTo>
                    <a:pt x="359" y="894"/>
                  </a:lnTo>
                  <a:lnTo>
                    <a:pt x="361" y="894"/>
                  </a:lnTo>
                  <a:lnTo>
                    <a:pt x="361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71" y="892"/>
                  </a:lnTo>
                  <a:lnTo>
                    <a:pt x="371" y="890"/>
                  </a:lnTo>
                  <a:lnTo>
                    <a:pt x="371" y="888"/>
                  </a:lnTo>
                  <a:lnTo>
                    <a:pt x="371" y="888"/>
                  </a:lnTo>
                  <a:lnTo>
                    <a:pt x="371" y="886"/>
                  </a:lnTo>
                  <a:lnTo>
                    <a:pt x="371" y="886"/>
                  </a:lnTo>
                  <a:lnTo>
                    <a:pt x="371" y="884"/>
                  </a:lnTo>
                  <a:lnTo>
                    <a:pt x="371" y="882"/>
                  </a:lnTo>
                  <a:lnTo>
                    <a:pt x="371" y="878"/>
                  </a:lnTo>
                  <a:lnTo>
                    <a:pt x="371" y="878"/>
                  </a:lnTo>
                  <a:lnTo>
                    <a:pt x="369" y="876"/>
                  </a:lnTo>
                  <a:lnTo>
                    <a:pt x="369" y="874"/>
                  </a:lnTo>
                  <a:lnTo>
                    <a:pt x="367" y="874"/>
                  </a:lnTo>
                  <a:lnTo>
                    <a:pt x="365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67" y="867"/>
                  </a:lnTo>
                  <a:lnTo>
                    <a:pt x="367" y="867"/>
                  </a:lnTo>
                  <a:lnTo>
                    <a:pt x="365" y="867"/>
                  </a:lnTo>
                  <a:lnTo>
                    <a:pt x="365" y="865"/>
                  </a:lnTo>
                  <a:lnTo>
                    <a:pt x="367" y="865"/>
                  </a:lnTo>
                  <a:lnTo>
                    <a:pt x="367" y="865"/>
                  </a:lnTo>
                  <a:lnTo>
                    <a:pt x="371" y="861"/>
                  </a:lnTo>
                  <a:lnTo>
                    <a:pt x="371" y="861"/>
                  </a:lnTo>
                  <a:lnTo>
                    <a:pt x="375" y="861"/>
                  </a:lnTo>
                  <a:lnTo>
                    <a:pt x="378" y="861"/>
                  </a:lnTo>
                  <a:lnTo>
                    <a:pt x="380" y="859"/>
                  </a:lnTo>
                  <a:lnTo>
                    <a:pt x="378" y="857"/>
                  </a:lnTo>
                  <a:lnTo>
                    <a:pt x="375" y="857"/>
                  </a:lnTo>
                  <a:lnTo>
                    <a:pt x="373" y="857"/>
                  </a:lnTo>
                  <a:lnTo>
                    <a:pt x="371" y="855"/>
                  </a:lnTo>
                  <a:lnTo>
                    <a:pt x="373" y="853"/>
                  </a:lnTo>
                  <a:lnTo>
                    <a:pt x="375" y="853"/>
                  </a:lnTo>
                  <a:lnTo>
                    <a:pt x="378" y="853"/>
                  </a:lnTo>
                  <a:lnTo>
                    <a:pt x="380" y="851"/>
                  </a:lnTo>
                  <a:lnTo>
                    <a:pt x="380" y="853"/>
                  </a:lnTo>
                  <a:lnTo>
                    <a:pt x="382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90" y="853"/>
                  </a:lnTo>
                  <a:lnTo>
                    <a:pt x="390" y="855"/>
                  </a:lnTo>
                  <a:lnTo>
                    <a:pt x="388" y="855"/>
                  </a:lnTo>
                  <a:lnTo>
                    <a:pt x="388" y="855"/>
                  </a:lnTo>
                  <a:lnTo>
                    <a:pt x="390" y="855"/>
                  </a:lnTo>
                  <a:lnTo>
                    <a:pt x="392" y="853"/>
                  </a:lnTo>
                  <a:lnTo>
                    <a:pt x="392" y="853"/>
                  </a:lnTo>
                  <a:lnTo>
                    <a:pt x="392" y="857"/>
                  </a:lnTo>
                  <a:lnTo>
                    <a:pt x="394" y="857"/>
                  </a:lnTo>
                  <a:lnTo>
                    <a:pt x="394" y="859"/>
                  </a:lnTo>
                  <a:lnTo>
                    <a:pt x="396" y="857"/>
                  </a:lnTo>
                  <a:lnTo>
                    <a:pt x="396" y="859"/>
                  </a:lnTo>
                  <a:lnTo>
                    <a:pt x="396" y="861"/>
                  </a:lnTo>
                  <a:lnTo>
                    <a:pt x="394" y="863"/>
                  </a:lnTo>
                  <a:lnTo>
                    <a:pt x="392" y="865"/>
                  </a:lnTo>
                  <a:lnTo>
                    <a:pt x="392" y="867"/>
                  </a:lnTo>
                  <a:lnTo>
                    <a:pt x="390" y="865"/>
                  </a:lnTo>
                  <a:lnTo>
                    <a:pt x="390" y="865"/>
                  </a:lnTo>
                  <a:lnTo>
                    <a:pt x="388" y="863"/>
                  </a:lnTo>
                  <a:lnTo>
                    <a:pt x="386" y="863"/>
                  </a:lnTo>
                  <a:lnTo>
                    <a:pt x="386" y="863"/>
                  </a:lnTo>
                  <a:lnTo>
                    <a:pt x="382" y="861"/>
                  </a:lnTo>
                  <a:lnTo>
                    <a:pt x="382" y="861"/>
                  </a:lnTo>
                  <a:lnTo>
                    <a:pt x="380" y="861"/>
                  </a:lnTo>
                  <a:lnTo>
                    <a:pt x="378" y="863"/>
                  </a:lnTo>
                  <a:lnTo>
                    <a:pt x="375" y="863"/>
                  </a:lnTo>
                  <a:lnTo>
                    <a:pt x="371" y="861"/>
                  </a:lnTo>
                  <a:lnTo>
                    <a:pt x="371" y="863"/>
                  </a:lnTo>
                  <a:lnTo>
                    <a:pt x="369" y="863"/>
                  </a:lnTo>
                  <a:lnTo>
                    <a:pt x="373" y="865"/>
                  </a:lnTo>
                  <a:lnTo>
                    <a:pt x="375" y="865"/>
                  </a:lnTo>
                  <a:lnTo>
                    <a:pt x="375" y="867"/>
                  </a:lnTo>
                  <a:lnTo>
                    <a:pt x="375" y="869"/>
                  </a:lnTo>
                  <a:lnTo>
                    <a:pt x="378" y="871"/>
                  </a:lnTo>
                  <a:lnTo>
                    <a:pt x="382" y="874"/>
                  </a:lnTo>
                  <a:lnTo>
                    <a:pt x="384" y="874"/>
                  </a:lnTo>
                  <a:lnTo>
                    <a:pt x="386" y="876"/>
                  </a:lnTo>
                  <a:lnTo>
                    <a:pt x="386" y="876"/>
                  </a:lnTo>
                  <a:lnTo>
                    <a:pt x="388" y="876"/>
                  </a:lnTo>
                  <a:lnTo>
                    <a:pt x="388" y="878"/>
                  </a:lnTo>
                  <a:lnTo>
                    <a:pt x="390" y="878"/>
                  </a:lnTo>
                  <a:lnTo>
                    <a:pt x="390" y="876"/>
                  </a:lnTo>
                  <a:lnTo>
                    <a:pt x="392" y="876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6"/>
                  </a:lnTo>
                  <a:lnTo>
                    <a:pt x="392" y="876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4" y="878"/>
                  </a:lnTo>
                  <a:lnTo>
                    <a:pt x="394" y="880"/>
                  </a:lnTo>
                  <a:lnTo>
                    <a:pt x="394" y="882"/>
                  </a:lnTo>
                  <a:lnTo>
                    <a:pt x="394" y="884"/>
                  </a:lnTo>
                  <a:lnTo>
                    <a:pt x="396" y="884"/>
                  </a:lnTo>
                  <a:lnTo>
                    <a:pt x="398" y="884"/>
                  </a:lnTo>
                  <a:lnTo>
                    <a:pt x="400" y="882"/>
                  </a:lnTo>
                  <a:lnTo>
                    <a:pt x="402" y="882"/>
                  </a:lnTo>
                  <a:lnTo>
                    <a:pt x="402" y="882"/>
                  </a:lnTo>
                  <a:lnTo>
                    <a:pt x="404" y="882"/>
                  </a:lnTo>
                  <a:lnTo>
                    <a:pt x="404" y="882"/>
                  </a:lnTo>
                  <a:lnTo>
                    <a:pt x="407" y="882"/>
                  </a:lnTo>
                  <a:lnTo>
                    <a:pt x="409" y="882"/>
                  </a:lnTo>
                  <a:lnTo>
                    <a:pt x="409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5" y="886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7" y="894"/>
                  </a:lnTo>
                  <a:lnTo>
                    <a:pt x="419" y="896"/>
                  </a:lnTo>
                  <a:lnTo>
                    <a:pt x="421" y="894"/>
                  </a:lnTo>
                  <a:lnTo>
                    <a:pt x="446" y="880"/>
                  </a:lnTo>
                  <a:lnTo>
                    <a:pt x="448" y="878"/>
                  </a:lnTo>
                  <a:lnTo>
                    <a:pt x="450" y="878"/>
                  </a:lnTo>
                  <a:lnTo>
                    <a:pt x="454" y="878"/>
                  </a:lnTo>
                  <a:lnTo>
                    <a:pt x="456" y="880"/>
                  </a:lnTo>
                  <a:lnTo>
                    <a:pt x="456" y="880"/>
                  </a:lnTo>
                  <a:lnTo>
                    <a:pt x="458" y="880"/>
                  </a:lnTo>
                  <a:lnTo>
                    <a:pt x="458" y="882"/>
                  </a:lnTo>
                  <a:lnTo>
                    <a:pt x="458" y="884"/>
                  </a:lnTo>
                  <a:lnTo>
                    <a:pt x="460" y="886"/>
                  </a:lnTo>
                  <a:lnTo>
                    <a:pt x="460" y="886"/>
                  </a:lnTo>
                  <a:lnTo>
                    <a:pt x="460" y="888"/>
                  </a:lnTo>
                  <a:lnTo>
                    <a:pt x="463" y="894"/>
                  </a:lnTo>
                  <a:lnTo>
                    <a:pt x="463" y="896"/>
                  </a:lnTo>
                  <a:lnTo>
                    <a:pt x="463" y="896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901"/>
                  </a:lnTo>
                  <a:lnTo>
                    <a:pt x="463" y="903"/>
                  </a:lnTo>
                  <a:lnTo>
                    <a:pt x="463" y="903"/>
                  </a:lnTo>
                  <a:lnTo>
                    <a:pt x="465" y="905"/>
                  </a:lnTo>
                  <a:lnTo>
                    <a:pt x="469" y="907"/>
                  </a:lnTo>
                  <a:lnTo>
                    <a:pt x="471" y="909"/>
                  </a:lnTo>
                  <a:lnTo>
                    <a:pt x="471" y="911"/>
                  </a:lnTo>
                  <a:lnTo>
                    <a:pt x="475" y="917"/>
                  </a:lnTo>
                  <a:lnTo>
                    <a:pt x="477" y="919"/>
                  </a:lnTo>
                  <a:lnTo>
                    <a:pt x="479" y="923"/>
                  </a:lnTo>
                  <a:lnTo>
                    <a:pt x="481" y="923"/>
                  </a:lnTo>
                  <a:lnTo>
                    <a:pt x="481" y="925"/>
                  </a:lnTo>
                  <a:lnTo>
                    <a:pt x="481" y="927"/>
                  </a:lnTo>
                  <a:lnTo>
                    <a:pt x="485" y="930"/>
                  </a:lnTo>
                  <a:lnTo>
                    <a:pt x="487" y="932"/>
                  </a:lnTo>
                  <a:lnTo>
                    <a:pt x="490" y="934"/>
                  </a:lnTo>
                  <a:lnTo>
                    <a:pt x="490" y="934"/>
                  </a:lnTo>
                  <a:lnTo>
                    <a:pt x="492" y="936"/>
                  </a:lnTo>
                  <a:lnTo>
                    <a:pt x="496" y="938"/>
                  </a:lnTo>
                  <a:lnTo>
                    <a:pt x="498" y="942"/>
                  </a:lnTo>
                  <a:lnTo>
                    <a:pt x="498" y="942"/>
                  </a:lnTo>
                  <a:lnTo>
                    <a:pt x="498" y="940"/>
                  </a:lnTo>
                  <a:lnTo>
                    <a:pt x="498" y="940"/>
                  </a:lnTo>
                  <a:lnTo>
                    <a:pt x="500" y="942"/>
                  </a:lnTo>
                  <a:lnTo>
                    <a:pt x="502" y="944"/>
                  </a:lnTo>
                  <a:lnTo>
                    <a:pt x="502" y="946"/>
                  </a:lnTo>
                  <a:lnTo>
                    <a:pt x="502" y="950"/>
                  </a:lnTo>
                  <a:lnTo>
                    <a:pt x="502" y="954"/>
                  </a:lnTo>
                  <a:lnTo>
                    <a:pt x="502" y="957"/>
                  </a:lnTo>
                  <a:lnTo>
                    <a:pt x="502" y="957"/>
                  </a:lnTo>
                  <a:lnTo>
                    <a:pt x="502" y="959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4" y="963"/>
                  </a:lnTo>
                  <a:lnTo>
                    <a:pt x="502" y="961"/>
                  </a:lnTo>
                  <a:lnTo>
                    <a:pt x="502" y="961"/>
                  </a:lnTo>
                  <a:lnTo>
                    <a:pt x="500" y="963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0" y="967"/>
                  </a:lnTo>
                  <a:lnTo>
                    <a:pt x="500" y="969"/>
                  </a:lnTo>
                  <a:lnTo>
                    <a:pt x="500" y="971"/>
                  </a:lnTo>
                  <a:lnTo>
                    <a:pt x="502" y="973"/>
                  </a:lnTo>
                  <a:lnTo>
                    <a:pt x="504" y="973"/>
                  </a:lnTo>
                  <a:lnTo>
                    <a:pt x="506" y="971"/>
                  </a:lnTo>
                  <a:lnTo>
                    <a:pt x="508" y="971"/>
                  </a:lnTo>
                  <a:lnTo>
                    <a:pt x="512" y="971"/>
                  </a:lnTo>
                  <a:lnTo>
                    <a:pt x="514" y="971"/>
                  </a:lnTo>
                  <a:lnTo>
                    <a:pt x="514" y="971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9" y="973"/>
                  </a:lnTo>
                  <a:lnTo>
                    <a:pt x="519" y="975"/>
                  </a:lnTo>
                  <a:lnTo>
                    <a:pt x="519" y="975"/>
                  </a:lnTo>
                  <a:lnTo>
                    <a:pt x="521" y="977"/>
                  </a:lnTo>
                  <a:lnTo>
                    <a:pt x="521" y="977"/>
                  </a:lnTo>
                  <a:lnTo>
                    <a:pt x="523" y="979"/>
                  </a:lnTo>
                  <a:lnTo>
                    <a:pt x="523" y="981"/>
                  </a:lnTo>
                  <a:lnTo>
                    <a:pt x="521" y="981"/>
                  </a:lnTo>
                  <a:lnTo>
                    <a:pt x="521" y="983"/>
                  </a:lnTo>
                  <a:lnTo>
                    <a:pt x="521" y="986"/>
                  </a:lnTo>
                  <a:lnTo>
                    <a:pt x="519" y="986"/>
                  </a:lnTo>
                  <a:lnTo>
                    <a:pt x="519" y="986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6" y="986"/>
                  </a:lnTo>
                  <a:lnTo>
                    <a:pt x="514" y="983"/>
                  </a:lnTo>
                  <a:lnTo>
                    <a:pt x="514" y="983"/>
                  </a:lnTo>
                  <a:lnTo>
                    <a:pt x="512" y="983"/>
                  </a:lnTo>
                  <a:lnTo>
                    <a:pt x="512" y="986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16" y="996"/>
                  </a:lnTo>
                  <a:lnTo>
                    <a:pt x="516" y="996"/>
                  </a:lnTo>
                  <a:lnTo>
                    <a:pt x="519" y="998"/>
                  </a:lnTo>
                  <a:lnTo>
                    <a:pt x="519" y="998"/>
                  </a:lnTo>
                  <a:lnTo>
                    <a:pt x="523" y="998"/>
                  </a:lnTo>
                  <a:lnTo>
                    <a:pt x="525" y="998"/>
                  </a:lnTo>
                  <a:lnTo>
                    <a:pt x="527" y="1000"/>
                  </a:lnTo>
                  <a:lnTo>
                    <a:pt x="529" y="1002"/>
                  </a:lnTo>
                  <a:lnTo>
                    <a:pt x="531" y="1006"/>
                  </a:lnTo>
                  <a:lnTo>
                    <a:pt x="533" y="1010"/>
                  </a:lnTo>
                  <a:lnTo>
                    <a:pt x="533" y="1021"/>
                  </a:lnTo>
                  <a:lnTo>
                    <a:pt x="533" y="1023"/>
                  </a:lnTo>
                  <a:lnTo>
                    <a:pt x="537" y="1035"/>
                  </a:lnTo>
                  <a:lnTo>
                    <a:pt x="539" y="1035"/>
                  </a:lnTo>
                  <a:lnTo>
                    <a:pt x="541" y="1037"/>
                  </a:lnTo>
                  <a:lnTo>
                    <a:pt x="543" y="1042"/>
                  </a:lnTo>
                  <a:lnTo>
                    <a:pt x="543" y="1044"/>
                  </a:lnTo>
                  <a:lnTo>
                    <a:pt x="548" y="1046"/>
                  </a:lnTo>
                  <a:lnTo>
                    <a:pt x="548" y="1048"/>
                  </a:lnTo>
                  <a:lnTo>
                    <a:pt x="550" y="1050"/>
                  </a:lnTo>
                  <a:lnTo>
                    <a:pt x="548" y="1054"/>
                  </a:lnTo>
                  <a:lnTo>
                    <a:pt x="548" y="1056"/>
                  </a:lnTo>
                  <a:lnTo>
                    <a:pt x="548" y="1058"/>
                  </a:lnTo>
                  <a:lnTo>
                    <a:pt x="548" y="1060"/>
                  </a:lnTo>
                  <a:lnTo>
                    <a:pt x="554" y="1064"/>
                  </a:lnTo>
                  <a:lnTo>
                    <a:pt x="554" y="1064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9"/>
                  </a:lnTo>
                  <a:lnTo>
                    <a:pt x="562" y="1071"/>
                  </a:lnTo>
                  <a:lnTo>
                    <a:pt x="562" y="1073"/>
                  </a:lnTo>
                  <a:lnTo>
                    <a:pt x="562" y="1073"/>
                  </a:lnTo>
                  <a:lnTo>
                    <a:pt x="566" y="1077"/>
                  </a:lnTo>
                  <a:lnTo>
                    <a:pt x="568" y="1079"/>
                  </a:lnTo>
                  <a:lnTo>
                    <a:pt x="570" y="1079"/>
                  </a:lnTo>
                  <a:lnTo>
                    <a:pt x="570" y="1079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2" y="1081"/>
                  </a:lnTo>
                  <a:lnTo>
                    <a:pt x="581" y="1083"/>
                  </a:lnTo>
                  <a:lnTo>
                    <a:pt x="583" y="1083"/>
                  </a:lnTo>
                  <a:lnTo>
                    <a:pt x="587" y="1081"/>
                  </a:lnTo>
                  <a:lnTo>
                    <a:pt x="589" y="1081"/>
                  </a:lnTo>
                  <a:lnTo>
                    <a:pt x="591" y="1081"/>
                  </a:lnTo>
                  <a:lnTo>
                    <a:pt x="593" y="1083"/>
                  </a:lnTo>
                  <a:lnTo>
                    <a:pt x="595" y="1083"/>
                  </a:lnTo>
                  <a:lnTo>
                    <a:pt x="599" y="1083"/>
                  </a:lnTo>
                  <a:lnTo>
                    <a:pt x="604" y="1083"/>
                  </a:lnTo>
                  <a:lnTo>
                    <a:pt x="606" y="1083"/>
                  </a:lnTo>
                  <a:lnTo>
                    <a:pt x="610" y="1085"/>
                  </a:lnTo>
                  <a:lnTo>
                    <a:pt x="618" y="1093"/>
                  </a:lnTo>
                  <a:lnTo>
                    <a:pt x="620" y="1095"/>
                  </a:lnTo>
                  <a:lnTo>
                    <a:pt x="635" y="1098"/>
                  </a:lnTo>
                  <a:lnTo>
                    <a:pt x="637" y="1100"/>
                  </a:lnTo>
                  <a:lnTo>
                    <a:pt x="639" y="1102"/>
                  </a:lnTo>
                  <a:lnTo>
                    <a:pt x="645" y="1108"/>
                  </a:lnTo>
                  <a:lnTo>
                    <a:pt x="645" y="1108"/>
                  </a:lnTo>
                  <a:lnTo>
                    <a:pt x="647" y="1112"/>
                  </a:lnTo>
                  <a:lnTo>
                    <a:pt x="647" y="1112"/>
                  </a:lnTo>
                  <a:lnTo>
                    <a:pt x="649" y="1112"/>
                  </a:lnTo>
                  <a:lnTo>
                    <a:pt x="651" y="1114"/>
                  </a:lnTo>
                  <a:lnTo>
                    <a:pt x="653" y="1116"/>
                  </a:lnTo>
                  <a:lnTo>
                    <a:pt x="653" y="1118"/>
                  </a:lnTo>
                  <a:lnTo>
                    <a:pt x="653" y="1118"/>
                  </a:lnTo>
                  <a:lnTo>
                    <a:pt x="651" y="1118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7" y="1118"/>
                  </a:lnTo>
                  <a:lnTo>
                    <a:pt x="647" y="1120"/>
                  </a:lnTo>
                  <a:lnTo>
                    <a:pt x="647" y="1122"/>
                  </a:lnTo>
                  <a:lnTo>
                    <a:pt x="647" y="1122"/>
                  </a:lnTo>
                  <a:lnTo>
                    <a:pt x="657" y="1129"/>
                  </a:lnTo>
                  <a:lnTo>
                    <a:pt x="660" y="1129"/>
                  </a:lnTo>
                  <a:lnTo>
                    <a:pt x="666" y="1135"/>
                  </a:lnTo>
                  <a:lnTo>
                    <a:pt x="670" y="1137"/>
                  </a:lnTo>
                  <a:lnTo>
                    <a:pt x="672" y="1137"/>
                  </a:lnTo>
                  <a:lnTo>
                    <a:pt x="672" y="1139"/>
                  </a:lnTo>
                  <a:lnTo>
                    <a:pt x="672" y="1139"/>
                  </a:lnTo>
                  <a:lnTo>
                    <a:pt x="678" y="1141"/>
                  </a:lnTo>
                  <a:lnTo>
                    <a:pt x="678" y="1141"/>
                  </a:lnTo>
                  <a:lnTo>
                    <a:pt x="678" y="1143"/>
                  </a:lnTo>
                  <a:lnTo>
                    <a:pt x="680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709" y="1154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3" y="1158"/>
                  </a:lnTo>
                  <a:lnTo>
                    <a:pt x="713" y="1162"/>
                  </a:lnTo>
                  <a:lnTo>
                    <a:pt x="713" y="1164"/>
                  </a:lnTo>
                  <a:lnTo>
                    <a:pt x="716" y="1166"/>
                  </a:lnTo>
                  <a:lnTo>
                    <a:pt x="722" y="1170"/>
                  </a:lnTo>
                  <a:lnTo>
                    <a:pt x="728" y="1174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4" y="1176"/>
                  </a:lnTo>
                  <a:lnTo>
                    <a:pt x="736" y="1176"/>
                  </a:lnTo>
                  <a:lnTo>
                    <a:pt x="740" y="1178"/>
                  </a:lnTo>
                  <a:lnTo>
                    <a:pt x="743" y="1178"/>
                  </a:lnTo>
                  <a:lnTo>
                    <a:pt x="745" y="1176"/>
                  </a:lnTo>
                  <a:lnTo>
                    <a:pt x="749" y="1176"/>
                  </a:lnTo>
                  <a:lnTo>
                    <a:pt x="753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7" y="1176"/>
                  </a:lnTo>
                  <a:lnTo>
                    <a:pt x="759" y="1176"/>
                  </a:lnTo>
                  <a:lnTo>
                    <a:pt x="759" y="1176"/>
                  </a:lnTo>
                  <a:lnTo>
                    <a:pt x="765" y="1178"/>
                  </a:lnTo>
                  <a:lnTo>
                    <a:pt x="765" y="1178"/>
                  </a:lnTo>
                  <a:lnTo>
                    <a:pt x="772" y="1178"/>
                  </a:lnTo>
                  <a:lnTo>
                    <a:pt x="774" y="1176"/>
                  </a:lnTo>
                  <a:lnTo>
                    <a:pt x="776" y="1176"/>
                  </a:lnTo>
                  <a:lnTo>
                    <a:pt x="776" y="1176"/>
                  </a:lnTo>
                  <a:lnTo>
                    <a:pt x="780" y="1178"/>
                  </a:lnTo>
                  <a:lnTo>
                    <a:pt x="780" y="1181"/>
                  </a:lnTo>
                  <a:lnTo>
                    <a:pt x="782" y="1185"/>
                  </a:lnTo>
                  <a:lnTo>
                    <a:pt x="782" y="1187"/>
                  </a:lnTo>
                  <a:lnTo>
                    <a:pt x="786" y="1187"/>
                  </a:lnTo>
                  <a:lnTo>
                    <a:pt x="792" y="1187"/>
                  </a:lnTo>
                  <a:lnTo>
                    <a:pt x="796" y="1189"/>
                  </a:lnTo>
                  <a:lnTo>
                    <a:pt x="799" y="1191"/>
                  </a:lnTo>
                  <a:lnTo>
                    <a:pt x="799" y="1193"/>
                  </a:lnTo>
                  <a:lnTo>
                    <a:pt x="801" y="1195"/>
                  </a:lnTo>
                  <a:lnTo>
                    <a:pt x="803" y="1195"/>
                  </a:lnTo>
                  <a:lnTo>
                    <a:pt x="809" y="1195"/>
                  </a:lnTo>
                  <a:lnTo>
                    <a:pt x="811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5" y="1195"/>
                  </a:lnTo>
                  <a:lnTo>
                    <a:pt x="815" y="1195"/>
                  </a:lnTo>
                  <a:lnTo>
                    <a:pt x="815" y="1193"/>
                  </a:lnTo>
                  <a:lnTo>
                    <a:pt x="823" y="1189"/>
                  </a:lnTo>
                  <a:lnTo>
                    <a:pt x="832" y="1183"/>
                  </a:lnTo>
                  <a:lnTo>
                    <a:pt x="832" y="1183"/>
                  </a:lnTo>
                  <a:lnTo>
                    <a:pt x="836" y="1178"/>
                  </a:lnTo>
                  <a:lnTo>
                    <a:pt x="838" y="1178"/>
                  </a:lnTo>
                  <a:lnTo>
                    <a:pt x="840" y="1176"/>
                  </a:lnTo>
                  <a:lnTo>
                    <a:pt x="842" y="1176"/>
                  </a:lnTo>
                  <a:lnTo>
                    <a:pt x="844" y="1176"/>
                  </a:lnTo>
                  <a:lnTo>
                    <a:pt x="844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8" y="1170"/>
                  </a:lnTo>
                  <a:lnTo>
                    <a:pt x="852" y="1170"/>
                  </a:lnTo>
                  <a:lnTo>
                    <a:pt x="859" y="1172"/>
                  </a:lnTo>
                  <a:lnTo>
                    <a:pt x="863" y="1174"/>
                  </a:lnTo>
                  <a:lnTo>
                    <a:pt x="865" y="1172"/>
                  </a:lnTo>
                  <a:lnTo>
                    <a:pt x="869" y="1172"/>
                  </a:lnTo>
                  <a:lnTo>
                    <a:pt x="871" y="1168"/>
                  </a:lnTo>
                  <a:lnTo>
                    <a:pt x="871" y="1168"/>
                  </a:lnTo>
                  <a:lnTo>
                    <a:pt x="873" y="1166"/>
                  </a:lnTo>
                  <a:lnTo>
                    <a:pt x="873" y="1162"/>
                  </a:lnTo>
                  <a:lnTo>
                    <a:pt x="873" y="1160"/>
                  </a:lnTo>
                  <a:lnTo>
                    <a:pt x="873" y="1162"/>
                  </a:lnTo>
                  <a:lnTo>
                    <a:pt x="871" y="1162"/>
                  </a:lnTo>
                  <a:lnTo>
                    <a:pt x="871" y="1162"/>
                  </a:lnTo>
                  <a:lnTo>
                    <a:pt x="875" y="1158"/>
                  </a:lnTo>
                  <a:lnTo>
                    <a:pt x="875" y="1156"/>
                  </a:lnTo>
                  <a:lnTo>
                    <a:pt x="877" y="1156"/>
                  </a:lnTo>
                  <a:lnTo>
                    <a:pt x="879" y="1154"/>
                  </a:lnTo>
                  <a:lnTo>
                    <a:pt x="881" y="1154"/>
                  </a:lnTo>
                  <a:lnTo>
                    <a:pt x="881" y="1154"/>
                  </a:lnTo>
                  <a:lnTo>
                    <a:pt x="884" y="1154"/>
                  </a:lnTo>
                  <a:lnTo>
                    <a:pt x="886" y="1154"/>
                  </a:lnTo>
                  <a:lnTo>
                    <a:pt x="888" y="1154"/>
                  </a:lnTo>
                  <a:lnTo>
                    <a:pt x="888" y="1151"/>
                  </a:lnTo>
                  <a:lnTo>
                    <a:pt x="890" y="1151"/>
                  </a:lnTo>
                  <a:lnTo>
                    <a:pt x="892" y="1151"/>
                  </a:lnTo>
                  <a:lnTo>
                    <a:pt x="892" y="1151"/>
                  </a:lnTo>
                  <a:lnTo>
                    <a:pt x="896" y="1151"/>
                  </a:lnTo>
                  <a:lnTo>
                    <a:pt x="898" y="1151"/>
                  </a:lnTo>
                  <a:lnTo>
                    <a:pt x="900" y="1151"/>
                  </a:lnTo>
                  <a:lnTo>
                    <a:pt x="900" y="1149"/>
                  </a:lnTo>
                  <a:lnTo>
                    <a:pt x="902" y="1149"/>
                  </a:lnTo>
                  <a:lnTo>
                    <a:pt x="902" y="1149"/>
                  </a:lnTo>
                  <a:lnTo>
                    <a:pt x="904" y="1147"/>
                  </a:lnTo>
                  <a:lnTo>
                    <a:pt x="908" y="1145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1"/>
                  </a:lnTo>
                  <a:lnTo>
                    <a:pt x="913" y="1141"/>
                  </a:lnTo>
                  <a:lnTo>
                    <a:pt x="913" y="1139"/>
                  </a:lnTo>
                  <a:lnTo>
                    <a:pt x="913" y="1139"/>
                  </a:lnTo>
                  <a:lnTo>
                    <a:pt x="915" y="1139"/>
                  </a:lnTo>
                  <a:lnTo>
                    <a:pt x="921" y="1139"/>
                  </a:lnTo>
                  <a:lnTo>
                    <a:pt x="923" y="1139"/>
                  </a:lnTo>
                  <a:lnTo>
                    <a:pt x="923" y="1137"/>
                  </a:lnTo>
                  <a:lnTo>
                    <a:pt x="927" y="1137"/>
                  </a:lnTo>
                  <a:lnTo>
                    <a:pt x="931" y="1137"/>
                  </a:lnTo>
                  <a:lnTo>
                    <a:pt x="933" y="1137"/>
                  </a:lnTo>
                  <a:lnTo>
                    <a:pt x="937" y="1139"/>
                  </a:lnTo>
                  <a:lnTo>
                    <a:pt x="940" y="1139"/>
                  </a:lnTo>
                  <a:lnTo>
                    <a:pt x="944" y="1139"/>
                  </a:lnTo>
                  <a:lnTo>
                    <a:pt x="946" y="1139"/>
                  </a:lnTo>
                  <a:lnTo>
                    <a:pt x="948" y="1141"/>
                  </a:lnTo>
                  <a:lnTo>
                    <a:pt x="948" y="1139"/>
                  </a:lnTo>
                  <a:lnTo>
                    <a:pt x="950" y="1141"/>
                  </a:lnTo>
                  <a:lnTo>
                    <a:pt x="958" y="1141"/>
                  </a:lnTo>
                  <a:lnTo>
                    <a:pt x="958" y="1141"/>
                  </a:lnTo>
                  <a:lnTo>
                    <a:pt x="960" y="1141"/>
                  </a:lnTo>
                  <a:lnTo>
                    <a:pt x="960" y="1143"/>
                  </a:lnTo>
                  <a:lnTo>
                    <a:pt x="962" y="1143"/>
                  </a:lnTo>
                  <a:lnTo>
                    <a:pt x="964" y="1143"/>
                  </a:lnTo>
                  <a:lnTo>
                    <a:pt x="964" y="1143"/>
                  </a:lnTo>
                  <a:lnTo>
                    <a:pt x="964" y="1141"/>
                  </a:lnTo>
                  <a:lnTo>
                    <a:pt x="967" y="1143"/>
                  </a:lnTo>
                  <a:lnTo>
                    <a:pt x="967" y="1145"/>
                  </a:lnTo>
                  <a:lnTo>
                    <a:pt x="969" y="1145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71" y="1151"/>
                  </a:lnTo>
                  <a:lnTo>
                    <a:pt x="971" y="1151"/>
                  </a:lnTo>
                  <a:lnTo>
                    <a:pt x="973" y="1151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7" y="1160"/>
                  </a:lnTo>
                  <a:lnTo>
                    <a:pt x="977" y="1160"/>
                  </a:lnTo>
                  <a:lnTo>
                    <a:pt x="979" y="1162"/>
                  </a:lnTo>
                  <a:lnTo>
                    <a:pt x="981" y="1164"/>
                  </a:lnTo>
                  <a:lnTo>
                    <a:pt x="981" y="1166"/>
                  </a:lnTo>
                  <a:lnTo>
                    <a:pt x="987" y="1185"/>
                  </a:lnTo>
                  <a:lnTo>
                    <a:pt x="987" y="1189"/>
                  </a:lnTo>
                  <a:lnTo>
                    <a:pt x="985" y="1199"/>
                  </a:lnTo>
                  <a:lnTo>
                    <a:pt x="985" y="1201"/>
                  </a:lnTo>
                  <a:lnTo>
                    <a:pt x="985" y="1201"/>
                  </a:lnTo>
                  <a:lnTo>
                    <a:pt x="985" y="1203"/>
                  </a:lnTo>
                  <a:lnTo>
                    <a:pt x="987" y="1203"/>
                  </a:lnTo>
                  <a:lnTo>
                    <a:pt x="987" y="1205"/>
                  </a:lnTo>
                  <a:lnTo>
                    <a:pt x="989" y="1207"/>
                  </a:lnTo>
                  <a:lnTo>
                    <a:pt x="989" y="1207"/>
                  </a:lnTo>
                  <a:lnTo>
                    <a:pt x="989" y="1212"/>
                  </a:lnTo>
                  <a:lnTo>
                    <a:pt x="989" y="1214"/>
                  </a:lnTo>
                  <a:lnTo>
                    <a:pt x="989" y="1216"/>
                  </a:lnTo>
                  <a:lnTo>
                    <a:pt x="996" y="1220"/>
                  </a:lnTo>
                  <a:lnTo>
                    <a:pt x="996" y="1224"/>
                  </a:lnTo>
                  <a:lnTo>
                    <a:pt x="996" y="1224"/>
                  </a:lnTo>
                  <a:lnTo>
                    <a:pt x="993" y="1228"/>
                  </a:lnTo>
                  <a:lnTo>
                    <a:pt x="991" y="1228"/>
                  </a:lnTo>
                  <a:lnTo>
                    <a:pt x="991" y="1230"/>
                  </a:lnTo>
                  <a:lnTo>
                    <a:pt x="993" y="1232"/>
                  </a:lnTo>
                  <a:lnTo>
                    <a:pt x="993" y="1232"/>
                  </a:lnTo>
                  <a:lnTo>
                    <a:pt x="993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8" y="1239"/>
                  </a:lnTo>
                  <a:lnTo>
                    <a:pt x="998" y="1241"/>
                  </a:lnTo>
                  <a:lnTo>
                    <a:pt x="1000" y="1241"/>
                  </a:lnTo>
                  <a:lnTo>
                    <a:pt x="1000" y="1243"/>
                  </a:lnTo>
                  <a:lnTo>
                    <a:pt x="1000" y="1245"/>
                  </a:lnTo>
                  <a:lnTo>
                    <a:pt x="1002" y="1249"/>
                  </a:lnTo>
                  <a:lnTo>
                    <a:pt x="1002" y="1253"/>
                  </a:lnTo>
                  <a:lnTo>
                    <a:pt x="1004" y="1255"/>
                  </a:lnTo>
                  <a:lnTo>
                    <a:pt x="1004" y="1255"/>
                  </a:lnTo>
                  <a:lnTo>
                    <a:pt x="1014" y="1257"/>
                  </a:lnTo>
                  <a:lnTo>
                    <a:pt x="1014" y="1257"/>
                  </a:lnTo>
                  <a:lnTo>
                    <a:pt x="1018" y="1259"/>
                  </a:lnTo>
                  <a:lnTo>
                    <a:pt x="1020" y="1259"/>
                  </a:lnTo>
                  <a:lnTo>
                    <a:pt x="1023" y="1259"/>
                  </a:lnTo>
                  <a:lnTo>
                    <a:pt x="1023" y="1257"/>
                  </a:lnTo>
                  <a:lnTo>
                    <a:pt x="1025" y="1257"/>
                  </a:lnTo>
                  <a:lnTo>
                    <a:pt x="1025" y="1257"/>
                  </a:lnTo>
                  <a:lnTo>
                    <a:pt x="1027" y="1259"/>
                  </a:lnTo>
                  <a:lnTo>
                    <a:pt x="1027" y="1259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5" y="1257"/>
                  </a:lnTo>
                  <a:lnTo>
                    <a:pt x="1037" y="1259"/>
                  </a:lnTo>
                  <a:lnTo>
                    <a:pt x="1037" y="1259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3"/>
                  </a:lnTo>
                  <a:lnTo>
                    <a:pt x="1039" y="1263"/>
                  </a:lnTo>
                  <a:lnTo>
                    <a:pt x="1037" y="1268"/>
                  </a:lnTo>
                  <a:lnTo>
                    <a:pt x="1039" y="1268"/>
                  </a:lnTo>
                  <a:lnTo>
                    <a:pt x="1041" y="1266"/>
                  </a:lnTo>
                  <a:lnTo>
                    <a:pt x="1043" y="1263"/>
                  </a:lnTo>
                  <a:lnTo>
                    <a:pt x="1047" y="1263"/>
                  </a:lnTo>
                  <a:lnTo>
                    <a:pt x="1049" y="1261"/>
                  </a:lnTo>
                  <a:lnTo>
                    <a:pt x="1052" y="1263"/>
                  </a:lnTo>
                  <a:lnTo>
                    <a:pt x="1056" y="1266"/>
                  </a:lnTo>
                  <a:lnTo>
                    <a:pt x="1058" y="1270"/>
                  </a:lnTo>
                  <a:lnTo>
                    <a:pt x="1058" y="1272"/>
                  </a:lnTo>
                  <a:lnTo>
                    <a:pt x="1060" y="1274"/>
                  </a:lnTo>
                  <a:lnTo>
                    <a:pt x="1064" y="1274"/>
                  </a:lnTo>
                  <a:lnTo>
                    <a:pt x="1066" y="1274"/>
                  </a:lnTo>
                  <a:lnTo>
                    <a:pt x="1068" y="1276"/>
                  </a:lnTo>
                  <a:lnTo>
                    <a:pt x="1070" y="1274"/>
                  </a:lnTo>
                  <a:lnTo>
                    <a:pt x="1074" y="1272"/>
                  </a:lnTo>
                  <a:lnTo>
                    <a:pt x="1074" y="1272"/>
                  </a:lnTo>
                  <a:lnTo>
                    <a:pt x="1074" y="1274"/>
                  </a:lnTo>
                  <a:lnTo>
                    <a:pt x="1074" y="1274"/>
                  </a:lnTo>
                  <a:lnTo>
                    <a:pt x="1076" y="1274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81" y="1270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87" y="1270"/>
                  </a:lnTo>
                  <a:lnTo>
                    <a:pt x="1087" y="1270"/>
                  </a:lnTo>
                  <a:lnTo>
                    <a:pt x="1087" y="1272"/>
                  </a:lnTo>
                  <a:lnTo>
                    <a:pt x="1091" y="1272"/>
                  </a:lnTo>
                  <a:lnTo>
                    <a:pt x="1097" y="1272"/>
                  </a:lnTo>
                  <a:lnTo>
                    <a:pt x="1110" y="1274"/>
                  </a:lnTo>
                  <a:lnTo>
                    <a:pt x="1116" y="1274"/>
                  </a:lnTo>
                  <a:lnTo>
                    <a:pt x="1118" y="1274"/>
                  </a:lnTo>
                  <a:lnTo>
                    <a:pt x="1118" y="1274"/>
                  </a:lnTo>
                  <a:lnTo>
                    <a:pt x="1118" y="1276"/>
                  </a:lnTo>
                  <a:lnTo>
                    <a:pt x="1118" y="1276"/>
                  </a:lnTo>
                  <a:lnTo>
                    <a:pt x="1120" y="1276"/>
                  </a:lnTo>
                  <a:lnTo>
                    <a:pt x="1122" y="1276"/>
                  </a:lnTo>
                  <a:lnTo>
                    <a:pt x="1124" y="1278"/>
                  </a:lnTo>
                  <a:lnTo>
                    <a:pt x="1126" y="1280"/>
                  </a:lnTo>
                  <a:lnTo>
                    <a:pt x="1130" y="1286"/>
                  </a:lnTo>
                  <a:lnTo>
                    <a:pt x="1130" y="1286"/>
                  </a:lnTo>
                  <a:lnTo>
                    <a:pt x="1132" y="1286"/>
                  </a:lnTo>
                  <a:lnTo>
                    <a:pt x="1135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39" y="1286"/>
                  </a:lnTo>
                  <a:lnTo>
                    <a:pt x="1139" y="1288"/>
                  </a:lnTo>
                  <a:lnTo>
                    <a:pt x="1139" y="1288"/>
                  </a:lnTo>
                  <a:lnTo>
                    <a:pt x="1141" y="1286"/>
                  </a:lnTo>
                  <a:lnTo>
                    <a:pt x="1145" y="1284"/>
                  </a:lnTo>
                  <a:lnTo>
                    <a:pt x="1151" y="1284"/>
                  </a:lnTo>
                  <a:lnTo>
                    <a:pt x="1161" y="1280"/>
                  </a:lnTo>
                  <a:lnTo>
                    <a:pt x="1166" y="1280"/>
                  </a:lnTo>
                  <a:lnTo>
                    <a:pt x="1170" y="1282"/>
                  </a:lnTo>
                  <a:lnTo>
                    <a:pt x="1174" y="1286"/>
                  </a:lnTo>
                  <a:lnTo>
                    <a:pt x="1176" y="1286"/>
                  </a:lnTo>
                  <a:lnTo>
                    <a:pt x="1180" y="1286"/>
                  </a:lnTo>
                  <a:lnTo>
                    <a:pt x="1193" y="1286"/>
                  </a:lnTo>
                  <a:lnTo>
                    <a:pt x="1195" y="1286"/>
                  </a:lnTo>
                  <a:lnTo>
                    <a:pt x="1195" y="1288"/>
                  </a:lnTo>
                  <a:lnTo>
                    <a:pt x="1195" y="1288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205" y="1288"/>
                  </a:lnTo>
                  <a:lnTo>
                    <a:pt x="1209" y="1288"/>
                  </a:lnTo>
                  <a:lnTo>
                    <a:pt x="1211" y="1288"/>
                  </a:lnTo>
                  <a:lnTo>
                    <a:pt x="1211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90"/>
                  </a:lnTo>
                  <a:lnTo>
                    <a:pt x="1213" y="1290"/>
                  </a:lnTo>
                  <a:lnTo>
                    <a:pt x="1213" y="1293"/>
                  </a:lnTo>
                  <a:lnTo>
                    <a:pt x="1215" y="1293"/>
                  </a:lnTo>
                  <a:lnTo>
                    <a:pt x="1217" y="1293"/>
                  </a:lnTo>
                  <a:lnTo>
                    <a:pt x="1217" y="1293"/>
                  </a:lnTo>
                  <a:lnTo>
                    <a:pt x="1220" y="1295"/>
                  </a:lnTo>
                  <a:lnTo>
                    <a:pt x="1220" y="1293"/>
                  </a:lnTo>
                  <a:lnTo>
                    <a:pt x="1222" y="1293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88"/>
                  </a:lnTo>
                  <a:lnTo>
                    <a:pt x="1222" y="1288"/>
                  </a:lnTo>
                  <a:lnTo>
                    <a:pt x="1224" y="1288"/>
                  </a:lnTo>
                  <a:lnTo>
                    <a:pt x="1226" y="1288"/>
                  </a:lnTo>
                  <a:lnTo>
                    <a:pt x="1228" y="1288"/>
                  </a:lnTo>
                  <a:lnTo>
                    <a:pt x="1230" y="1288"/>
                  </a:lnTo>
                  <a:lnTo>
                    <a:pt x="1228" y="1290"/>
                  </a:lnTo>
                  <a:lnTo>
                    <a:pt x="1228" y="1290"/>
                  </a:lnTo>
                  <a:lnTo>
                    <a:pt x="1230" y="1293"/>
                  </a:lnTo>
                  <a:lnTo>
                    <a:pt x="1234" y="1293"/>
                  </a:lnTo>
                  <a:lnTo>
                    <a:pt x="1234" y="1295"/>
                  </a:lnTo>
                  <a:lnTo>
                    <a:pt x="1240" y="1297"/>
                  </a:lnTo>
                  <a:lnTo>
                    <a:pt x="1240" y="1299"/>
                  </a:lnTo>
                  <a:lnTo>
                    <a:pt x="1242" y="1299"/>
                  </a:lnTo>
                  <a:lnTo>
                    <a:pt x="1240" y="1297"/>
                  </a:lnTo>
                  <a:lnTo>
                    <a:pt x="1240" y="1295"/>
                  </a:lnTo>
                  <a:lnTo>
                    <a:pt x="1240" y="1295"/>
                  </a:lnTo>
                  <a:lnTo>
                    <a:pt x="1240" y="1293"/>
                  </a:lnTo>
                  <a:lnTo>
                    <a:pt x="1240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6" y="1293"/>
                  </a:lnTo>
                  <a:lnTo>
                    <a:pt x="1236" y="1293"/>
                  </a:lnTo>
                  <a:lnTo>
                    <a:pt x="1236" y="1290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8" y="1286"/>
                  </a:lnTo>
                  <a:lnTo>
                    <a:pt x="1238" y="1286"/>
                  </a:lnTo>
                  <a:lnTo>
                    <a:pt x="1240" y="1284"/>
                  </a:lnTo>
                  <a:lnTo>
                    <a:pt x="1244" y="1282"/>
                  </a:lnTo>
                  <a:lnTo>
                    <a:pt x="1246" y="1282"/>
                  </a:lnTo>
                  <a:lnTo>
                    <a:pt x="1249" y="1282"/>
                  </a:lnTo>
                  <a:lnTo>
                    <a:pt x="1249" y="1284"/>
                  </a:lnTo>
                  <a:lnTo>
                    <a:pt x="1251" y="1286"/>
                  </a:lnTo>
                  <a:lnTo>
                    <a:pt x="1253" y="1286"/>
                  </a:lnTo>
                  <a:lnTo>
                    <a:pt x="1253" y="1293"/>
                  </a:lnTo>
                  <a:lnTo>
                    <a:pt x="1253" y="1293"/>
                  </a:lnTo>
                  <a:lnTo>
                    <a:pt x="1255" y="1295"/>
                  </a:lnTo>
                  <a:lnTo>
                    <a:pt x="1253" y="1297"/>
                  </a:lnTo>
                  <a:lnTo>
                    <a:pt x="1255" y="1297"/>
                  </a:lnTo>
                  <a:lnTo>
                    <a:pt x="1261" y="1299"/>
                  </a:lnTo>
                  <a:lnTo>
                    <a:pt x="1271" y="1301"/>
                  </a:lnTo>
                  <a:lnTo>
                    <a:pt x="1284" y="1303"/>
                  </a:lnTo>
                  <a:lnTo>
                    <a:pt x="1296" y="1307"/>
                  </a:lnTo>
                  <a:lnTo>
                    <a:pt x="1296" y="1307"/>
                  </a:lnTo>
                  <a:lnTo>
                    <a:pt x="1296" y="1309"/>
                  </a:lnTo>
                  <a:lnTo>
                    <a:pt x="1298" y="1309"/>
                  </a:lnTo>
                  <a:lnTo>
                    <a:pt x="1300" y="1311"/>
                  </a:lnTo>
                  <a:lnTo>
                    <a:pt x="1315" y="1313"/>
                  </a:lnTo>
                  <a:lnTo>
                    <a:pt x="1315" y="1313"/>
                  </a:lnTo>
                  <a:lnTo>
                    <a:pt x="1313" y="1311"/>
                  </a:lnTo>
                  <a:lnTo>
                    <a:pt x="1317" y="1311"/>
                  </a:lnTo>
                  <a:lnTo>
                    <a:pt x="1319" y="1311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21" y="1307"/>
                  </a:lnTo>
                  <a:lnTo>
                    <a:pt x="1321" y="1305"/>
                  </a:lnTo>
                  <a:lnTo>
                    <a:pt x="1321" y="1305"/>
                  </a:lnTo>
                  <a:lnTo>
                    <a:pt x="1319" y="1305"/>
                  </a:lnTo>
                  <a:lnTo>
                    <a:pt x="1317" y="1305"/>
                  </a:lnTo>
                  <a:lnTo>
                    <a:pt x="1319" y="1303"/>
                  </a:lnTo>
                  <a:lnTo>
                    <a:pt x="1321" y="1303"/>
                  </a:lnTo>
                  <a:lnTo>
                    <a:pt x="1321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1" y="1303"/>
                  </a:lnTo>
                  <a:lnTo>
                    <a:pt x="1323" y="1301"/>
                  </a:lnTo>
                  <a:lnTo>
                    <a:pt x="1323" y="1301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301"/>
                  </a:lnTo>
                  <a:lnTo>
                    <a:pt x="1325" y="1301"/>
                  </a:lnTo>
                  <a:lnTo>
                    <a:pt x="1325" y="1303"/>
                  </a:lnTo>
                  <a:lnTo>
                    <a:pt x="1325" y="1303"/>
                  </a:lnTo>
                  <a:lnTo>
                    <a:pt x="1327" y="1297"/>
                  </a:lnTo>
                  <a:lnTo>
                    <a:pt x="1329" y="1290"/>
                  </a:lnTo>
                  <a:lnTo>
                    <a:pt x="1329" y="1282"/>
                  </a:lnTo>
                  <a:lnTo>
                    <a:pt x="1329" y="1274"/>
                  </a:lnTo>
                  <a:lnTo>
                    <a:pt x="1329" y="1270"/>
                  </a:lnTo>
                  <a:lnTo>
                    <a:pt x="1329" y="1268"/>
                  </a:lnTo>
                  <a:lnTo>
                    <a:pt x="1332" y="1268"/>
                  </a:lnTo>
                  <a:lnTo>
                    <a:pt x="1332" y="1266"/>
                  </a:lnTo>
                  <a:lnTo>
                    <a:pt x="1332" y="1266"/>
                  </a:lnTo>
                  <a:lnTo>
                    <a:pt x="1332" y="1263"/>
                  </a:lnTo>
                  <a:lnTo>
                    <a:pt x="1332" y="1259"/>
                  </a:lnTo>
                  <a:lnTo>
                    <a:pt x="1332" y="1257"/>
                  </a:lnTo>
                  <a:lnTo>
                    <a:pt x="1334" y="1253"/>
                  </a:lnTo>
                  <a:lnTo>
                    <a:pt x="1334" y="1253"/>
                  </a:lnTo>
                  <a:lnTo>
                    <a:pt x="1336" y="1253"/>
                  </a:lnTo>
                  <a:lnTo>
                    <a:pt x="1338" y="1253"/>
                  </a:lnTo>
                  <a:lnTo>
                    <a:pt x="1338" y="1251"/>
                  </a:lnTo>
                  <a:lnTo>
                    <a:pt x="1340" y="1251"/>
                  </a:lnTo>
                  <a:lnTo>
                    <a:pt x="1340" y="1245"/>
                  </a:lnTo>
                  <a:lnTo>
                    <a:pt x="1340" y="1239"/>
                  </a:lnTo>
                  <a:lnTo>
                    <a:pt x="1342" y="1232"/>
                  </a:lnTo>
                  <a:lnTo>
                    <a:pt x="1342" y="1228"/>
                  </a:lnTo>
                  <a:lnTo>
                    <a:pt x="1342" y="1222"/>
                  </a:lnTo>
                  <a:lnTo>
                    <a:pt x="1344" y="1220"/>
                  </a:lnTo>
                  <a:lnTo>
                    <a:pt x="1344" y="1218"/>
                  </a:lnTo>
                  <a:lnTo>
                    <a:pt x="1346" y="1216"/>
                  </a:lnTo>
                  <a:lnTo>
                    <a:pt x="1354" y="1214"/>
                  </a:lnTo>
                  <a:lnTo>
                    <a:pt x="1358" y="1212"/>
                  </a:lnTo>
                  <a:lnTo>
                    <a:pt x="1358" y="1212"/>
                  </a:lnTo>
                  <a:lnTo>
                    <a:pt x="1361" y="1212"/>
                  </a:lnTo>
                  <a:lnTo>
                    <a:pt x="1365" y="1212"/>
                  </a:lnTo>
                  <a:lnTo>
                    <a:pt x="1365" y="1210"/>
                  </a:lnTo>
                  <a:lnTo>
                    <a:pt x="1365" y="1207"/>
                  </a:lnTo>
                  <a:lnTo>
                    <a:pt x="1367" y="1205"/>
                  </a:lnTo>
                  <a:lnTo>
                    <a:pt x="1369" y="1205"/>
                  </a:lnTo>
                  <a:lnTo>
                    <a:pt x="1373" y="1207"/>
                  </a:lnTo>
                  <a:lnTo>
                    <a:pt x="1375" y="1207"/>
                  </a:lnTo>
                  <a:lnTo>
                    <a:pt x="1377" y="1207"/>
                  </a:lnTo>
                  <a:lnTo>
                    <a:pt x="1377" y="1205"/>
                  </a:lnTo>
                  <a:lnTo>
                    <a:pt x="1377" y="1203"/>
                  </a:lnTo>
                  <a:lnTo>
                    <a:pt x="1375" y="1201"/>
                  </a:lnTo>
                  <a:lnTo>
                    <a:pt x="1377" y="1201"/>
                  </a:lnTo>
                  <a:lnTo>
                    <a:pt x="1379" y="1199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81" y="1193"/>
                  </a:lnTo>
                  <a:lnTo>
                    <a:pt x="1381" y="1193"/>
                  </a:lnTo>
                  <a:lnTo>
                    <a:pt x="1383" y="1193"/>
                  </a:lnTo>
                  <a:lnTo>
                    <a:pt x="1383" y="1193"/>
                  </a:lnTo>
                  <a:lnTo>
                    <a:pt x="1385" y="1193"/>
                  </a:lnTo>
                  <a:lnTo>
                    <a:pt x="1385" y="1193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90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4" y="1187"/>
                  </a:lnTo>
                  <a:lnTo>
                    <a:pt x="1404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8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2" y="1185"/>
                  </a:lnTo>
                  <a:lnTo>
                    <a:pt x="1412" y="1185"/>
                  </a:lnTo>
                  <a:lnTo>
                    <a:pt x="1412" y="1183"/>
                  </a:lnTo>
                  <a:lnTo>
                    <a:pt x="1414" y="1183"/>
                  </a:lnTo>
                  <a:lnTo>
                    <a:pt x="1419" y="1183"/>
                  </a:lnTo>
                  <a:lnTo>
                    <a:pt x="1425" y="1183"/>
                  </a:lnTo>
                  <a:lnTo>
                    <a:pt x="1431" y="1183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9" y="1183"/>
                  </a:lnTo>
                  <a:lnTo>
                    <a:pt x="1441" y="1183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4" y="1185"/>
                  </a:lnTo>
                  <a:lnTo>
                    <a:pt x="1446" y="1183"/>
                  </a:lnTo>
                  <a:lnTo>
                    <a:pt x="1446" y="1181"/>
                  </a:lnTo>
                  <a:lnTo>
                    <a:pt x="1446" y="1168"/>
                  </a:lnTo>
                  <a:lnTo>
                    <a:pt x="1448" y="1166"/>
                  </a:lnTo>
                  <a:lnTo>
                    <a:pt x="1448" y="1166"/>
                  </a:lnTo>
                  <a:lnTo>
                    <a:pt x="1452" y="1166"/>
                  </a:lnTo>
                  <a:lnTo>
                    <a:pt x="1452" y="1164"/>
                  </a:lnTo>
                  <a:lnTo>
                    <a:pt x="1452" y="1162"/>
                  </a:lnTo>
                  <a:lnTo>
                    <a:pt x="1452" y="1162"/>
                  </a:lnTo>
                  <a:lnTo>
                    <a:pt x="1452" y="1160"/>
                  </a:lnTo>
                  <a:lnTo>
                    <a:pt x="1450" y="1158"/>
                  </a:lnTo>
                  <a:lnTo>
                    <a:pt x="1450" y="1149"/>
                  </a:lnTo>
                  <a:lnTo>
                    <a:pt x="1450" y="1147"/>
                  </a:lnTo>
                  <a:lnTo>
                    <a:pt x="1450" y="1147"/>
                  </a:lnTo>
                  <a:lnTo>
                    <a:pt x="1452" y="1145"/>
                  </a:lnTo>
                  <a:lnTo>
                    <a:pt x="1452" y="1145"/>
                  </a:lnTo>
                  <a:lnTo>
                    <a:pt x="1452" y="1143"/>
                  </a:lnTo>
                  <a:lnTo>
                    <a:pt x="1454" y="1143"/>
                  </a:lnTo>
                  <a:lnTo>
                    <a:pt x="1456" y="1143"/>
                  </a:lnTo>
                  <a:lnTo>
                    <a:pt x="1456" y="1143"/>
                  </a:lnTo>
                  <a:lnTo>
                    <a:pt x="1454" y="1137"/>
                  </a:lnTo>
                  <a:close/>
                  <a:moveTo>
                    <a:pt x="923" y="1154"/>
                  </a:moveTo>
                  <a:lnTo>
                    <a:pt x="921" y="1154"/>
                  </a:lnTo>
                  <a:lnTo>
                    <a:pt x="921" y="1154"/>
                  </a:lnTo>
                  <a:lnTo>
                    <a:pt x="917" y="1154"/>
                  </a:lnTo>
                  <a:lnTo>
                    <a:pt x="906" y="1156"/>
                  </a:lnTo>
                  <a:lnTo>
                    <a:pt x="900" y="1160"/>
                  </a:lnTo>
                  <a:lnTo>
                    <a:pt x="896" y="1162"/>
                  </a:lnTo>
                  <a:lnTo>
                    <a:pt x="886" y="1158"/>
                  </a:lnTo>
                  <a:lnTo>
                    <a:pt x="884" y="1158"/>
                  </a:lnTo>
                  <a:lnTo>
                    <a:pt x="884" y="1160"/>
                  </a:lnTo>
                  <a:lnTo>
                    <a:pt x="886" y="1160"/>
                  </a:lnTo>
                  <a:lnTo>
                    <a:pt x="888" y="1162"/>
                  </a:lnTo>
                  <a:lnTo>
                    <a:pt x="888" y="1162"/>
                  </a:lnTo>
                  <a:lnTo>
                    <a:pt x="888" y="1166"/>
                  </a:lnTo>
                  <a:lnTo>
                    <a:pt x="888" y="1168"/>
                  </a:lnTo>
                  <a:lnTo>
                    <a:pt x="886" y="1168"/>
                  </a:lnTo>
                  <a:lnTo>
                    <a:pt x="888" y="1170"/>
                  </a:lnTo>
                  <a:lnTo>
                    <a:pt x="888" y="1170"/>
                  </a:lnTo>
                  <a:lnTo>
                    <a:pt x="886" y="1170"/>
                  </a:lnTo>
                  <a:lnTo>
                    <a:pt x="886" y="1170"/>
                  </a:lnTo>
                  <a:lnTo>
                    <a:pt x="886" y="1172"/>
                  </a:lnTo>
                  <a:lnTo>
                    <a:pt x="884" y="1172"/>
                  </a:lnTo>
                  <a:lnTo>
                    <a:pt x="884" y="1172"/>
                  </a:lnTo>
                  <a:lnTo>
                    <a:pt x="881" y="1172"/>
                  </a:lnTo>
                  <a:lnTo>
                    <a:pt x="877" y="1174"/>
                  </a:lnTo>
                  <a:lnTo>
                    <a:pt x="875" y="1174"/>
                  </a:lnTo>
                  <a:lnTo>
                    <a:pt x="871" y="1176"/>
                  </a:lnTo>
                  <a:lnTo>
                    <a:pt x="871" y="1176"/>
                  </a:lnTo>
                  <a:lnTo>
                    <a:pt x="869" y="1176"/>
                  </a:lnTo>
                  <a:lnTo>
                    <a:pt x="859" y="1181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0" y="1183"/>
                  </a:lnTo>
                  <a:lnTo>
                    <a:pt x="850" y="1183"/>
                  </a:lnTo>
                  <a:lnTo>
                    <a:pt x="850" y="1185"/>
                  </a:lnTo>
                  <a:lnTo>
                    <a:pt x="850" y="1185"/>
                  </a:lnTo>
                  <a:lnTo>
                    <a:pt x="850" y="1187"/>
                  </a:lnTo>
                  <a:lnTo>
                    <a:pt x="850" y="1189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2" y="1191"/>
                  </a:lnTo>
                  <a:lnTo>
                    <a:pt x="852" y="1191"/>
                  </a:lnTo>
                  <a:lnTo>
                    <a:pt x="855" y="1191"/>
                  </a:lnTo>
                  <a:lnTo>
                    <a:pt x="855" y="1191"/>
                  </a:lnTo>
                  <a:lnTo>
                    <a:pt x="855" y="1189"/>
                  </a:lnTo>
                  <a:lnTo>
                    <a:pt x="855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9" y="1189"/>
                  </a:lnTo>
                  <a:lnTo>
                    <a:pt x="863" y="1187"/>
                  </a:lnTo>
                  <a:lnTo>
                    <a:pt x="867" y="1187"/>
                  </a:lnTo>
                  <a:lnTo>
                    <a:pt x="869" y="1187"/>
                  </a:lnTo>
                  <a:lnTo>
                    <a:pt x="871" y="1185"/>
                  </a:lnTo>
                  <a:lnTo>
                    <a:pt x="875" y="1183"/>
                  </a:lnTo>
                  <a:lnTo>
                    <a:pt x="879" y="1181"/>
                  </a:lnTo>
                  <a:lnTo>
                    <a:pt x="881" y="1178"/>
                  </a:lnTo>
                  <a:lnTo>
                    <a:pt x="881" y="1178"/>
                  </a:lnTo>
                  <a:lnTo>
                    <a:pt x="886" y="1178"/>
                  </a:lnTo>
                  <a:lnTo>
                    <a:pt x="888" y="1178"/>
                  </a:lnTo>
                  <a:lnTo>
                    <a:pt x="888" y="1178"/>
                  </a:lnTo>
                  <a:lnTo>
                    <a:pt x="890" y="1176"/>
                  </a:lnTo>
                  <a:lnTo>
                    <a:pt x="894" y="1174"/>
                  </a:lnTo>
                  <a:lnTo>
                    <a:pt x="896" y="1176"/>
                  </a:lnTo>
                  <a:lnTo>
                    <a:pt x="898" y="1178"/>
                  </a:lnTo>
                  <a:lnTo>
                    <a:pt x="900" y="1178"/>
                  </a:lnTo>
                  <a:lnTo>
                    <a:pt x="902" y="1178"/>
                  </a:lnTo>
                  <a:lnTo>
                    <a:pt x="906" y="1174"/>
                  </a:lnTo>
                  <a:lnTo>
                    <a:pt x="906" y="1174"/>
                  </a:lnTo>
                  <a:lnTo>
                    <a:pt x="908" y="1172"/>
                  </a:lnTo>
                  <a:lnTo>
                    <a:pt x="911" y="1172"/>
                  </a:lnTo>
                  <a:lnTo>
                    <a:pt x="911" y="1170"/>
                  </a:lnTo>
                  <a:lnTo>
                    <a:pt x="911" y="1170"/>
                  </a:lnTo>
                  <a:lnTo>
                    <a:pt x="915" y="1166"/>
                  </a:lnTo>
                  <a:lnTo>
                    <a:pt x="915" y="1164"/>
                  </a:lnTo>
                  <a:lnTo>
                    <a:pt x="917" y="1162"/>
                  </a:lnTo>
                  <a:lnTo>
                    <a:pt x="919" y="1160"/>
                  </a:lnTo>
                  <a:lnTo>
                    <a:pt x="923" y="1158"/>
                  </a:lnTo>
                  <a:lnTo>
                    <a:pt x="925" y="1158"/>
                  </a:lnTo>
                  <a:lnTo>
                    <a:pt x="925" y="1156"/>
                  </a:lnTo>
                  <a:lnTo>
                    <a:pt x="923" y="1154"/>
                  </a:lnTo>
                  <a:close/>
                  <a:moveTo>
                    <a:pt x="896" y="1181"/>
                  </a:moveTo>
                  <a:lnTo>
                    <a:pt x="896" y="1181"/>
                  </a:lnTo>
                  <a:lnTo>
                    <a:pt x="894" y="1181"/>
                  </a:lnTo>
                  <a:lnTo>
                    <a:pt x="894" y="1183"/>
                  </a:lnTo>
                  <a:lnTo>
                    <a:pt x="894" y="1185"/>
                  </a:lnTo>
                  <a:lnTo>
                    <a:pt x="894" y="1185"/>
                  </a:lnTo>
                  <a:lnTo>
                    <a:pt x="896" y="1185"/>
                  </a:lnTo>
                  <a:lnTo>
                    <a:pt x="896" y="1183"/>
                  </a:lnTo>
                  <a:lnTo>
                    <a:pt x="896" y="1181"/>
                  </a:lnTo>
                  <a:lnTo>
                    <a:pt x="896" y="1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7" name="Freeform 18"/>
            <p:cNvSpPr>
              <a:spLocks/>
            </p:cNvSpPr>
            <p:nvPr/>
          </p:nvSpPr>
          <p:spPr bwMode="auto">
            <a:xfrm>
              <a:off x="7004050" y="2174875"/>
              <a:ext cx="193675" cy="549275"/>
            </a:xfrm>
            <a:custGeom>
              <a:avLst/>
              <a:gdLst>
                <a:gd name="T0" fmla="*/ 118 w 122"/>
                <a:gd name="T1" fmla="*/ 25 h 346"/>
                <a:gd name="T2" fmla="*/ 116 w 122"/>
                <a:gd name="T3" fmla="*/ 8 h 346"/>
                <a:gd name="T4" fmla="*/ 118 w 122"/>
                <a:gd name="T5" fmla="*/ 2 h 346"/>
                <a:gd name="T6" fmla="*/ 112 w 122"/>
                <a:gd name="T7" fmla="*/ 6 h 346"/>
                <a:gd name="T8" fmla="*/ 101 w 122"/>
                <a:gd name="T9" fmla="*/ 12 h 346"/>
                <a:gd name="T10" fmla="*/ 99 w 122"/>
                <a:gd name="T11" fmla="*/ 14 h 346"/>
                <a:gd name="T12" fmla="*/ 95 w 122"/>
                <a:gd name="T13" fmla="*/ 16 h 346"/>
                <a:gd name="T14" fmla="*/ 87 w 122"/>
                <a:gd name="T15" fmla="*/ 31 h 346"/>
                <a:gd name="T16" fmla="*/ 77 w 122"/>
                <a:gd name="T17" fmla="*/ 27 h 346"/>
                <a:gd name="T18" fmla="*/ 70 w 122"/>
                <a:gd name="T19" fmla="*/ 29 h 346"/>
                <a:gd name="T20" fmla="*/ 62 w 122"/>
                <a:gd name="T21" fmla="*/ 31 h 346"/>
                <a:gd name="T22" fmla="*/ 62 w 122"/>
                <a:gd name="T23" fmla="*/ 43 h 346"/>
                <a:gd name="T24" fmla="*/ 54 w 122"/>
                <a:gd name="T25" fmla="*/ 51 h 346"/>
                <a:gd name="T26" fmla="*/ 50 w 122"/>
                <a:gd name="T27" fmla="*/ 70 h 346"/>
                <a:gd name="T28" fmla="*/ 37 w 122"/>
                <a:gd name="T29" fmla="*/ 120 h 346"/>
                <a:gd name="T30" fmla="*/ 18 w 122"/>
                <a:gd name="T31" fmla="*/ 159 h 346"/>
                <a:gd name="T32" fmla="*/ 18 w 122"/>
                <a:gd name="T33" fmla="*/ 170 h 346"/>
                <a:gd name="T34" fmla="*/ 4 w 122"/>
                <a:gd name="T35" fmla="*/ 190 h 346"/>
                <a:gd name="T36" fmla="*/ 8 w 122"/>
                <a:gd name="T37" fmla="*/ 222 h 346"/>
                <a:gd name="T38" fmla="*/ 21 w 122"/>
                <a:gd name="T39" fmla="*/ 259 h 346"/>
                <a:gd name="T40" fmla="*/ 25 w 122"/>
                <a:gd name="T41" fmla="*/ 271 h 346"/>
                <a:gd name="T42" fmla="*/ 35 w 122"/>
                <a:gd name="T43" fmla="*/ 300 h 346"/>
                <a:gd name="T44" fmla="*/ 48 w 122"/>
                <a:gd name="T45" fmla="*/ 344 h 346"/>
                <a:gd name="T46" fmla="*/ 50 w 122"/>
                <a:gd name="T47" fmla="*/ 344 h 346"/>
                <a:gd name="T48" fmla="*/ 54 w 122"/>
                <a:gd name="T49" fmla="*/ 334 h 346"/>
                <a:gd name="T50" fmla="*/ 60 w 122"/>
                <a:gd name="T51" fmla="*/ 305 h 346"/>
                <a:gd name="T52" fmla="*/ 66 w 122"/>
                <a:gd name="T53" fmla="*/ 290 h 346"/>
                <a:gd name="T54" fmla="*/ 68 w 122"/>
                <a:gd name="T55" fmla="*/ 271 h 346"/>
                <a:gd name="T56" fmla="*/ 68 w 122"/>
                <a:gd name="T57" fmla="*/ 259 h 346"/>
                <a:gd name="T58" fmla="*/ 77 w 122"/>
                <a:gd name="T59" fmla="*/ 232 h 346"/>
                <a:gd name="T60" fmla="*/ 81 w 122"/>
                <a:gd name="T61" fmla="*/ 222 h 346"/>
                <a:gd name="T62" fmla="*/ 89 w 122"/>
                <a:gd name="T63" fmla="*/ 199 h 346"/>
                <a:gd name="T64" fmla="*/ 87 w 122"/>
                <a:gd name="T65" fmla="*/ 184 h 346"/>
                <a:gd name="T66" fmla="*/ 85 w 122"/>
                <a:gd name="T67" fmla="*/ 172 h 346"/>
                <a:gd name="T68" fmla="*/ 50 w 122"/>
                <a:gd name="T69" fmla="*/ 184 h 346"/>
                <a:gd name="T70" fmla="*/ 52 w 122"/>
                <a:gd name="T71" fmla="*/ 166 h 346"/>
                <a:gd name="T72" fmla="*/ 66 w 122"/>
                <a:gd name="T73" fmla="*/ 149 h 346"/>
                <a:gd name="T74" fmla="*/ 70 w 122"/>
                <a:gd name="T75" fmla="*/ 145 h 346"/>
                <a:gd name="T76" fmla="*/ 58 w 122"/>
                <a:gd name="T77" fmla="*/ 141 h 346"/>
                <a:gd name="T78" fmla="*/ 54 w 122"/>
                <a:gd name="T79" fmla="*/ 139 h 346"/>
                <a:gd name="T80" fmla="*/ 54 w 122"/>
                <a:gd name="T81" fmla="*/ 126 h 346"/>
                <a:gd name="T82" fmla="*/ 54 w 122"/>
                <a:gd name="T83" fmla="*/ 122 h 346"/>
                <a:gd name="T84" fmla="*/ 56 w 122"/>
                <a:gd name="T85" fmla="*/ 103 h 346"/>
                <a:gd name="T86" fmla="*/ 56 w 122"/>
                <a:gd name="T87" fmla="*/ 95 h 346"/>
                <a:gd name="T88" fmla="*/ 62 w 122"/>
                <a:gd name="T89" fmla="*/ 83 h 346"/>
                <a:gd name="T90" fmla="*/ 74 w 122"/>
                <a:gd name="T91" fmla="*/ 81 h 346"/>
                <a:gd name="T92" fmla="*/ 87 w 122"/>
                <a:gd name="T93" fmla="*/ 89 h 346"/>
                <a:gd name="T94" fmla="*/ 97 w 122"/>
                <a:gd name="T95" fmla="*/ 91 h 346"/>
                <a:gd name="T96" fmla="*/ 97 w 122"/>
                <a:gd name="T97" fmla="*/ 87 h 346"/>
                <a:gd name="T98" fmla="*/ 99 w 122"/>
                <a:gd name="T99" fmla="*/ 85 h 346"/>
                <a:gd name="T100" fmla="*/ 97 w 122"/>
                <a:gd name="T101" fmla="*/ 83 h 346"/>
                <a:gd name="T102" fmla="*/ 97 w 122"/>
                <a:gd name="T103" fmla="*/ 81 h 346"/>
                <a:gd name="T104" fmla="*/ 99 w 122"/>
                <a:gd name="T105" fmla="*/ 76 h 346"/>
                <a:gd name="T106" fmla="*/ 99 w 122"/>
                <a:gd name="T107" fmla="*/ 74 h 346"/>
                <a:gd name="T108" fmla="*/ 97 w 122"/>
                <a:gd name="T109" fmla="*/ 70 h 346"/>
                <a:gd name="T110" fmla="*/ 103 w 122"/>
                <a:gd name="T111" fmla="*/ 66 h 346"/>
                <a:gd name="T112" fmla="*/ 118 w 122"/>
                <a:gd name="T113" fmla="*/ 51 h 346"/>
                <a:gd name="T114" fmla="*/ 120 w 122"/>
                <a:gd name="T115" fmla="*/ 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346">
                  <a:moveTo>
                    <a:pt x="120" y="39"/>
                  </a:moveTo>
                  <a:lnTo>
                    <a:pt x="120" y="37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6" y="27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6" y="10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2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2" y="51"/>
                  </a:lnTo>
                  <a:lnTo>
                    <a:pt x="52" y="54"/>
                  </a:lnTo>
                  <a:lnTo>
                    <a:pt x="52" y="62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48" y="76"/>
                  </a:lnTo>
                  <a:lnTo>
                    <a:pt x="45" y="87"/>
                  </a:lnTo>
                  <a:lnTo>
                    <a:pt x="43" y="10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18" y="159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6" y="172"/>
                  </a:lnTo>
                  <a:lnTo>
                    <a:pt x="8" y="180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6" y="186"/>
                  </a:lnTo>
                  <a:lnTo>
                    <a:pt x="6" y="188"/>
                  </a:lnTo>
                  <a:lnTo>
                    <a:pt x="4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7"/>
                  </a:lnTo>
                  <a:lnTo>
                    <a:pt x="6" y="213"/>
                  </a:lnTo>
                  <a:lnTo>
                    <a:pt x="8" y="222"/>
                  </a:lnTo>
                  <a:lnTo>
                    <a:pt x="12" y="232"/>
                  </a:lnTo>
                  <a:lnTo>
                    <a:pt x="16" y="244"/>
                  </a:lnTo>
                  <a:lnTo>
                    <a:pt x="18" y="251"/>
                  </a:lnTo>
                  <a:lnTo>
                    <a:pt x="18" y="255"/>
                  </a:lnTo>
                  <a:lnTo>
                    <a:pt x="18" y="257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61"/>
                  </a:lnTo>
                  <a:lnTo>
                    <a:pt x="21" y="263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5" y="269"/>
                  </a:lnTo>
                  <a:lnTo>
                    <a:pt x="25" y="271"/>
                  </a:lnTo>
                  <a:lnTo>
                    <a:pt x="29" y="278"/>
                  </a:lnTo>
                  <a:lnTo>
                    <a:pt x="33" y="290"/>
                  </a:lnTo>
                  <a:lnTo>
                    <a:pt x="35" y="298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7" y="307"/>
                  </a:lnTo>
                  <a:lnTo>
                    <a:pt x="39" y="315"/>
                  </a:lnTo>
                  <a:lnTo>
                    <a:pt x="43" y="323"/>
                  </a:lnTo>
                  <a:lnTo>
                    <a:pt x="45" y="331"/>
                  </a:lnTo>
                  <a:lnTo>
                    <a:pt x="43" y="338"/>
                  </a:lnTo>
                  <a:lnTo>
                    <a:pt x="45" y="340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6"/>
                  </a:lnTo>
                  <a:lnTo>
                    <a:pt x="50" y="346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2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40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4"/>
                  </a:lnTo>
                  <a:lnTo>
                    <a:pt x="56" y="331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60" y="315"/>
                  </a:lnTo>
                  <a:lnTo>
                    <a:pt x="60" y="313"/>
                  </a:lnTo>
                  <a:lnTo>
                    <a:pt x="60" y="307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0"/>
                  </a:lnTo>
                  <a:lnTo>
                    <a:pt x="62" y="298"/>
                  </a:lnTo>
                  <a:lnTo>
                    <a:pt x="66" y="292"/>
                  </a:lnTo>
                  <a:lnTo>
                    <a:pt x="66" y="290"/>
                  </a:lnTo>
                  <a:lnTo>
                    <a:pt x="66" y="288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3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70" y="24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4"/>
                  </a:lnTo>
                  <a:lnTo>
                    <a:pt x="77" y="232"/>
                  </a:lnTo>
                  <a:lnTo>
                    <a:pt x="77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1" y="228"/>
                  </a:lnTo>
                  <a:lnTo>
                    <a:pt x="81" y="226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5" y="219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9" y="205"/>
                  </a:lnTo>
                  <a:lnTo>
                    <a:pt x="89" y="203"/>
                  </a:lnTo>
                  <a:lnTo>
                    <a:pt x="89" y="199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3"/>
                  </a:lnTo>
                  <a:lnTo>
                    <a:pt x="85" y="190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2"/>
                  </a:lnTo>
                  <a:lnTo>
                    <a:pt x="89" y="178"/>
                  </a:lnTo>
                  <a:lnTo>
                    <a:pt x="91" y="176"/>
                  </a:lnTo>
                  <a:lnTo>
                    <a:pt x="91" y="170"/>
                  </a:lnTo>
                  <a:lnTo>
                    <a:pt x="91" y="170"/>
                  </a:lnTo>
                  <a:lnTo>
                    <a:pt x="85" y="172"/>
                  </a:lnTo>
                  <a:lnTo>
                    <a:pt x="81" y="174"/>
                  </a:lnTo>
                  <a:lnTo>
                    <a:pt x="72" y="180"/>
                  </a:lnTo>
                  <a:lnTo>
                    <a:pt x="68" y="182"/>
                  </a:lnTo>
                  <a:lnTo>
                    <a:pt x="58" y="182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0" y="184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5" y="178"/>
                  </a:lnTo>
                  <a:lnTo>
                    <a:pt x="48" y="176"/>
                  </a:lnTo>
                  <a:lnTo>
                    <a:pt x="50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59"/>
                  </a:lnTo>
                  <a:lnTo>
                    <a:pt x="54" y="157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4" y="149"/>
                  </a:lnTo>
                  <a:lnTo>
                    <a:pt x="66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2" y="147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64" y="143"/>
                  </a:lnTo>
                  <a:lnTo>
                    <a:pt x="60" y="141"/>
                  </a:lnTo>
                  <a:lnTo>
                    <a:pt x="60" y="141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2" y="141"/>
                  </a:lnTo>
                  <a:lnTo>
                    <a:pt x="52" y="141"/>
                  </a:lnTo>
                  <a:lnTo>
                    <a:pt x="52" y="139"/>
                  </a:lnTo>
                  <a:lnTo>
                    <a:pt x="54" y="139"/>
                  </a:lnTo>
                  <a:lnTo>
                    <a:pt x="56" y="137"/>
                  </a:lnTo>
                  <a:lnTo>
                    <a:pt x="56" y="134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07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1"/>
                  </a:lnTo>
                  <a:lnTo>
                    <a:pt x="77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5" y="83"/>
                  </a:lnTo>
                  <a:lnTo>
                    <a:pt x="87" y="85"/>
                  </a:lnTo>
                  <a:lnTo>
                    <a:pt x="87" y="87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6"/>
                  </a:lnTo>
                  <a:lnTo>
                    <a:pt x="106" y="64"/>
                  </a:lnTo>
                  <a:lnTo>
                    <a:pt x="108" y="62"/>
                  </a:lnTo>
                  <a:lnTo>
                    <a:pt x="112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20" y="45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1"/>
                  </a:lnTo>
                  <a:lnTo>
                    <a:pt x="120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8" name="Freeform 19"/>
            <p:cNvSpPr>
              <a:spLocks noEditPoints="1"/>
            </p:cNvSpPr>
            <p:nvPr/>
          </p:nvSpPr>
          <p:spPr bwMode="auto">
            <a:xfrm>
              <a:off x="5857875" y="2420938"/>
              <a:ext cx="1462088" cy="1293813"/>
            </a:xfrm>
            <a:custGeom>
              <a:avLst/>
              <a:gdLst>
                <a:gd name="T0" fmla="*/ 869 w 921"/>
                <a:gd name="T1" fmla="*/ 751 h 815"/>
                <a:gd name="T2" fmla="*/ 867 w 921"/>
                <a:gd name="T3" fmla="*/ 759 h 815"/>
                <a:gd name="T4" fmla="*/ 881 w 921"/>
                <a:gd name="T5" fmla="*/ 778 h 815"/>
                <a:gd name="T6" fmla="*/ 834 w 921"/>
                <a:gd name="T7" fmla="*/ 741 h 815"/>
                <a:gd name="T8" fmla="*/ 817 w 921"/>
                <a:gd name="T9" fmla="*/ 674 h 815"/>
                <a:gd name="T10" fmla="*/ 830 w 921"/>
                <a:gd name="T11" fmla="*/ 658 h 815"/>
                <a:gd name="T12" fmla="*/ 799 w 921"/>
                <a:gd name="T13" fmla="*/ 620 h 815"/>
                <a:gd name="T14" fmla="*/ 759 w 921"/>
                <a:gd name="T15" fmla="*/ 544 h 815"/>
                <a:gd name="T16" fmla="*/ 699 w 921"/>
                <a:gd name="T17" fmla="*/ 432 h 815"/>
                <a:gd name="T18" fmla="*/ 693 w 921"/>
                <a:gd name="T19" fmla="*/ 394 h 815"/>
                <a:gd name="T20" fmla="*/ 670 w 921"/>
                <a:gd name="T21" fmla="*/ 357 h 815"/>
                <a:gd name="T22" fmla="*/ 668 w 921"/>
                <a:gd name="T23" fmla="*/ 340 h 815"/>
                <a:gd name="T24" fmla="*/ 666 w 921"/>
                <a:gd name="T25" fmla="*/ 322 h 815"/>
                <a:gd name="T26" fmla="*/ 635 w 921"/>
                <a:gd name="T27" fmla="*/ 291 h 815"/>
                <a:gd name="T28" fmla="*/ 602 w 921"/>
                <a:gd name="T29" fmla="*/ 241 h 815"/>
                <a:gd name="T30" fmla="*/ 579 w 921"/>
                <a:gd name="T31" fmla="*/ 185 h 815"/>
                <a:gd name="T32" fmla="*/ 593 w 921"/>
                <a:gd name="T33" fmla="*/ 150 h 815"/>
                <a:gd name="T34" fmla="*/ 604 w 921"/>
                <a:gd name="T35" fmla="*/ 172 h 815"/>
                <a:gd name="T36" fmla="*/ 614 w 921"/>
                <a:gd name="T37" fmla="*/ 197 h 815"/>
                <a:gd name="T38" fmla="*/ 635 w 921"/>
                <a:gd name="T39" fmla="*/ 228 h 815"/>
                <a:gd name="T40" fmla="*/ 641 w 921"/>
                <a:gd name="T41" fmla="*/ 259 h 815"/>
                <a:gd name="T42" fmla="*/ 672 w 921"/>
                <a:gd name="T43" fmla="*/ 297 h 815"/>
                <a:gd name="T44" fmla="*/ 689 w 921"/>
                <a:gd name="T45" fmla="*/ 318 h 815"/>
                <a:gd name="T46" fmla="*/ 722 w 921"/>
                <a:gd name="T47" fmla="*/ 338 h 815"/>
                <a:gd name="T48" fmla="*/ 730 w 921"/>
                <a:gd name="T49" fmla="*/ 324 h 815"/>
                <a:gd name="T50" fmla="*/ 732 w 921"/>
                <a:gd name="T51" fmla="*/ 291 h 815"/>
                <a:gd name="T52" fmla="*/ 749 w 921"/>
                <a:gd name="T53" fmla="*/ 253 h 815"/>
                <a:gd name="T54" fmla="*/ 755 w 921"/>
                <a:gd name="T55" fmla="*/ 220 h 815"/>
                <a:gd name="T56" fmla="*/ 765 w 921"/>
                <a:gd name="T57" fmla="*/ 195 h 815"/>
                <a:gd name="T58" fmla="*/ 743 w 921"/>
                <a:gd name="T59" fmla="*/ 110 h 815"/>
                <a:gd name="T60" fmla="*/ 664 w 921"/>
                <a:gd name="T61" fmla="*/ 48 h 815"/>
                <a:gd name="T62" fmla="*/ 641 w 921"/>
                <a:gd name="T63" fmla="*/ 52 h 815"/>
                <a:gd name="T64" fmla="*/ 637 w 921"/>
                <a:gd name="T65" fmla="*/ 42 h 815"/>
                <a:gd name="T66" fmla="*/ 628 w 921"/>
                <a:gd name="T67" fmla="*/ 52 h 815"/>
                <a:gd name="T68" fmla="*/ 608 w 921"/>
                <a:gd name="T69" fmla="*/ 54 h 815"/>
                <a:gd name="T70" fmla="*/ 583 w 921"/>
                <a:gd name="T71" fmla="*/ 42 h 815"/>
                <a:gd name="T72" fmla="*/ 570 w 921"/>
                <a:gd name="T73" fmla="*/ 50 h 815"/>
                <a:gd name="T74" fmla="*/ 562 w 921"/>
                <a:gd name="T75" fmla="*/ 54 h 815"/>
                <a:gd name="T76" fmla="*/ 554 w 921"/>
                <a:gd name="T77" fmla="*/ 46 h 815"/>
                <a:gd name="T78" fmla="*/ 546 w 921"/>
                <a:gd name="T79" fmla="*/ 40 h 815"/>
                <a:gd name="T80" fmla="*/ 539 w 921"/>
                <a:gd name="T81" fmla="*/ 35 h 815"/>
                <a:gd name="T82" fmla="*/ 539 w 921"/>
                <a:gd name="T83" fmla="*/ 27 h 815"/>
                <a:gd name="T84" fmla="*/ 539 w 921"/>
                <a:gd name="T85" fmla="*/ 19 h 815"/>
                <a:gd name="T86" fmla="*/ 541 w 921"/>
                <a:gd name="T87" fmla="*/ 13 h 815"/>
                <a:gd name="T88" fmla="*/ 558 w 921"/>
                <a:gd name="T89" fmla="*/ 27 h 815"/>
                <a:gd name="T90" fmla="*/ 492 w 921"/>
                <a:gd name="T91" fmla="*/ 8 h 815"/>
                <a:gd name="T92" fmla="*/ 477 w 921"/>
                <a:gd name="T93" fmla="*/ 17 h 815"/>
                <a:gd name="T94" fmla="*/ 463 w 921"/>
                <a:gd name="T95" fmla="*/ 21 h 815"/>
                <a:gd name="T96" fmla="*/ 452 w 921"/>
                <a:gd name="T97" fmla="*/ 19 h 815"/>
                <a:gd name="T98" fmla="*/ 415 w 921"/>
                <a:gd name="T99" fmla="*/ 35 h 815"/>
                <a:gd name="T100" fmla="*/ 417 w 921"/>
                <a:gd name="T101" fmla="*/ 40 h 815"/>
                <a:gd name="T102" fmla="*/ 398 w 921"/>
                <a:gd name="T103" fmla="*/ 35 h 815"/>
                <a:gd name="T104" fmla="*/ 311 w 921"/>
                <a:gd name="T105" fmla="*/ 64 h 815"/>
                <a:gd name="T106" fmla="*/ 245 w 921"/>
                <a:gd name="T107" fmla="*/ 50 h 815"/>
                <a:gd name="T108" fmla="*/ 199 w 921"/>
                <a:gd name="T109" fmla="*/ 27 h 815"/>
                <a:gd name="T110" fmla="*/ 147 w 921"/>
                <a:gd name="T111" fmla="*/ 17 h 815"/>
                <a:gd name="T112" fmla="*/ 13 w 921"/>
                <a:gd name="T113" fmla="*/ 46 h 815"/>
                <a:gd name="T114" fmla="*/ 8 w 921"/>
                <a:gd name="T115" fmla="*/ 166 h 815"/>
                <a:gd name="T116" fmla="*/ 504 w 921"/>
                <a:gd name="T117" fmla="*/ 799 h 815"/>
                <a:gd name="T118" fmla="*/ 859 w 921"/>
                <a:gd name="T119" fmla="*/ 755 h 815"/>
                <a:gd name="T120" fmla="*/ 832 w 921"/>
                <a:gd name="T121" fmla="*/ 718 h 815"/>
                <a:gd name="T122" fmla="*/ 821 w 921"/>
                <a:gd name="T123" fmla="*/ 716 h 815"/>
                <a:gd name="T124" fmla="*/ 705 w 921"/>
                <a:gd name="T125" fmla="*/ 36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1" h="815">
                  <a:moveTo>
                    <a:pt x="867" y="685"/>
                  </a:moveTo>
                  <a:lnTo>
                    <a:pt x="867" y="685"/>
                  </a:lnTo>
                  <a:lnTo>
                    <a:pt x="869" y="685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7" y="683"/>
                  </a:lnTo>
                  <a:lnTo>
                    <a:pt x="867" y="683"/>
                  </a:lnTo>
                  <a:lnTo>
                    <a:pt x="867" y="685"/>
                  </a:lnTo>
                  <a:lnTo>
                    <a:pt x="867" y="685"/>
                  </a:lnTo>
                  <a:close/>
                  <a:moveTo>
                    <a:pt x="902" y="795"/>
                  </a:moveTo>
                  <a:lnTo>
                    <a:pt x="902" y="795"/>
                  </a:lnTo>
                  <a:lnTo>
                    <a:pt x="902" y="795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0" y="793"/>
                  </a:lnTo>
                  <a:lnTo>
                    <a:pt x="900" y="793"/>
                  </a:lnTo>
                  <a:lnTo>
                    <a:pt x="900" y="795"/>
                  </a:lnTo>
                  <a:lnTo>
                    <a:pt x="900" y="795"/>
                  </a:lnTo>
                  <a:lnTo>
                    <a:pt x="902" y="795"/>
                  </a:lnTo>
                  <a:lnTo>
                    <a:pt x="902" y="795"/>
                  </a:lnTo>
                  <a:close/>
                  <a:moveTo>
                    <a:pt x="869" y="751"/>
                  </a:moveTo>
                  <a:lnTo>
                    <a:pt x="867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close/>
                  <a:moveTo>
                    <a:pt x="867" y="759"/>
                  </a:moveTo>
                  <a:lnTo>
                    <a:pt x="867" y="761"/>
                  </a:lnTo>
                  <a:lnTo>
                    <a:pt x="867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close/>
                  <a:moveTo>
                    <a:pt x="921" y="811"/>
                  </a:moveTo>
                  <a:lnTo>
                    <a:pt x="919" y="809"/>
                  </a:lnTo>
                  <a:lnTo>
                    <a:pt x="917" y="807"/>
                  </a:lnTo>
                  <a:lnTo>
                    <a:pt x="915" y="805"/>
                  </a:lnTo>
                  <a:lnTo>
                    <a:pt x="915" y="805"/>
                  </a:lnTo>
                  <a:lnTo>
                    <a:pt x="913" y="803"/>
                  </a:lnTo>
                  <a:lnTo>
                    <a:pt x="913" y="803"/>
                  </a:lnTo>
                  <a:lnTo>
                    <a:pt x="913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08" y="801"/>
                  </a:lnTo>
                  <a:lnTo>
                    <a:pt x="906" y="801"/>
                  </a:lnTo>
                  <a:lnTo>
                    <a:pt x="896" y="790"/>
                  </a:lnTo>
                  <a:lnTo>
                    <a:pt x="894" y="790"/>
                  </a:lnTo>
                  <a:lnTo>
                    <a:pt x="894" y="790"/>
                  </a:lnTo>
                  <a:lnTo>
                    <a:pt x="890" y="790"/>
                  </a:lnTo>
                  <a:lnTo>
                    <a:pt x="888" y="788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79" y="776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68"/>
                  </a:lnTo>
                  <a:lnTo>
                    <a:pt x="873" y="768"/>
                  </a:lnTo>
                  <a:lnTo>
                    <a:pt x="871" y="763"/>
                  </a:lnTo>
                  <a:lnTo>
                    <a:pt x="869" y="761"/>
                  </a:lnTo>
                  <a:lnTo>
                    <a:pt x="863" y="759"/>
                  </a:lnTo>
                  <a:lnTo>
                    <a:pt x="857" y="759"/>
                  </a:lnTo>
                  <a:lnTo>
                    <a:pt x="852" y="759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48" y="757"/>
                  </a:lnTo>
                  <a:lnTo>
                    <a:pt x="848" y="757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2" y="753"/>
                  </a:lnTo>
                  <a:lnTo>
                    <a:pt x="840" y="751"/>
                  </a:lnTo>
                  <a:lnTo>
                    <a:pt x="840" y="749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38" y="747"/>
                  </a:lnTo>
                  <a:lnTo>
                    <a:pt x="836" y="747"/>
                  </a:lnTo>
                  <a:lnTo>
                    <a:pt x="836" y="743"/>
                  </a:lnTo>
                  <a:lnTo>
                    <a:pt x="836" y="741"/>
                  </a:lnTo>
                  <a:lnTo>
                    <a:pt x="834" y="741"/>
                  </a:lnTo>
                  <a:lnTo>
                    <a:pt x="834" y="739"/>
                  </a:lnTo>
                  <a:lnTo>
                    <a:pt x="832" y="739"/>
                  </a:lnTo>
                  <a:lnTo>
                    <a:pt x="834" y="743"/>
                  </a:lnTo>
                  <a:lnTo>
                    <a:pt x="836" y="745"/>
                  </a:lnTo>
                  <a:lnTo>
                    <a:pt x="834" y="743"/>
                  </a:lnTo>
                  <a:lnTo>
                    <a:pt x="830" y="737"/>
                  </a:lnTo>
                  <a:lnTo>
                    <a:pt x="830" y="737"/>
                  </a:lnTo>
                  <a:lnTo>
                    <a:pt x="828" y="734"/>
                  </a:lnTo>
                  <a:lnTo>
                    <a:pt x="828" y="726"/>
                  </a:lnTo>
                  <a:lnTo>
                    <a:pt x="825" y="724"/>
                  </a:lnTo>
                  <a:lnTo>
                    <a:pt x="825" y="722"/>
                  </a:lnTo>
                  <a:lnTo>
                    <a:pt x="821" y="714"/>
                  </a:lnTo>
                  <a:lnTo>
                    <a:pt x="821" y="714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3"/>
                  </a:lnTo>
                  <a:lnTo>
                    <a:pt x="819" y="701"/>
                  </a:lnTo>
                  <a:lnTo>
                    <a:pt x="819" y="699"/>
                  </a:lnTo>
                  <a:lnTo>
                    <a:pt x="817" y="697"/>
                  </a:lnTo>
                  <a:lnTo>
                    <a:pt x="815" y="695"/>
                  </a:lnTo>
                  <a:lnTo>
                    <a:pt x="815" y="695"/>
                  </a:lnTo>
                  <a:lnTo>
                    <a:pt x="815" y="693"/>
                  </a:lnTo>
                  <a:lnTo>
                    <a:pt x="815" y="691"/>
                  </a:lnTo>
                  <a:lnTo>
                    <a:pt x="815" y="689"/>
                  </a:lnTo>
                  <a:lnTo>
                    <a:pt x="815" y="689"/>
                  </a:lnTo>
                  <a:lnTo>
                    <a:pt x="815" y="681"/>
                  </a:lnTo>
                  <a:lnTo>
                    <a:pt x="817" y="676"/>
                  </a:lnTo>
                  <a:lnTo>
                    <a:pt x="817" y="674"/>
                  </a:lnTo>
                  <a:lnTo>
                    <a:pt x="817" y="674"/>
                  </a:lnTo>
                  <a:lnTo>
                    <a:pt x="815" y="674"/>
                  </a:lnTo>
                  <a:lnTo>
                    <a:pt x="815" y="672"/>
                  </a:lnTo>
                  <a:lnTo>
                    <a:pt x="815" y="672"/>
                  </a:lnTo>
                  <a:lnTo>
                    <a:pt x="817" y="670"/>
                  </a:lnTo>
                  <a:lnTo>
                    <a:pt x="817" y="668"/>
                  </a:lnTo>
                  <a:lnTo>
                    <a:pt x="815" y="668"/>
                  </a:lnTo>
                  <a:lnTo>
                    <a:pt x="815" y="666"/>
                  </a:lnTo>
                  <a:lnTo>
                    <a:pt x="815" y="656"/>
                  </a:lnTo>
                  <a:lnTo>
                    <a:pt x="815" y="656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9" y="651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21" y="656"/>
                  </a:lnTo>
                  <a:lnTo>
                    <a:pt x="821" y="656"/>
                  </a:lnTo>
                  <a:lnTo>
                    <a:pt x="823" y="656"/>
                  </a:lnTo>
                  <a:lnTo>
                    <a:pt x="823" y="658"/>
                  </a:lnTo>
                  <a:lnTo>
                    <a:pt x="825" y="658"/>
                  </a:lnTo>
                  <a:lnTo>
                    <a:pt x="825" y="658"/>
                  </a:lnTo>
                  <a:lnTo>
                    <a:pt x="828" y="656"/>
                  </a:lnTo>
                  <a:lnTo>
                    <a:pt x="828" y="658"/>
                  </a:lnTo>
                  <a:lnTo>
                    <a:pt x="830" y="658"/>
                  </a:lnTo>
                  <a:lnTo>
                    <a:pt x="830" y="658"/>
                  </a:lnTo>
                  <a:lnTo>
                    <a:pt x="834" y="656"/>
                  </a:lnTo>
                  <a:lnTo>
                    <a:pt x="836" y="656"/>
                  </a:lnTo>
                  <a:lnTo>
                    <a:pt x="838" y="658"/>
                  </a:lnTo>
                  <a:lnTo>
                    <a:pt x="838" y="660"/>
                  </a:lnTo>
                  <a:lnTo>
                    <a:pt x="840" y="660"/>
                  </a:lnTo>
                  <a:lnTo>
                    <a:pt x="836" y="654"/>
                  </a:lnTo>
                  <a:lnTo>
                    <a:pt x="836" y="654"/>
                  </a:lnTo>
                  <a:lnTo>
                    <a:pt x="834" y="651"/>
                  </a:lnTo>
                  <a:lnTo>
                    <a:pt x="834" y="651"/>
                  </a:lnTo>
                  <a:lnTo>
                    <a:pt x="832" y="649"/>
                  </a:lnTo>
                  <a:lnTo>
                    <a:pt x="830" y="649"/>
                  </a:lnTo>
                  <a:lnTo>
                    <a:pt x="828" y="651"/>
                  </a:lnTo>
                  <a:lnTo>
                    <a:pt x="828" y="649"/>
                  </a:lnTo>
                  <a:lnTo>
                    <a:pt x="825" y="649"/>
                  </a:lnTo>
                  <a:lnTo>
                    <a:pt x="823" y="647"/>
                  </a:lnTo>
                  <a:lnTo>
                    <a:pt x="823" y="645"/>
                  </a:lnTo>
                  <a:lnTo>
                    <a:pt x="821" y="643"/>
                  </a:lnTo>
                  <a:lnTo>
                    <a:pt x="819" y="641"/>
                  </a:lnTo>
                  <a:lnTo>
                    <a:pt x="817" y="639"/>
                  </a:lnTo>
                  <a:lnTo>
                    <a:pt x="815" y="639"/>
                  </a:lnTo>
                  <a:lnTo>
                    <a:pt x="815" y="641"/>
                  </a:lnTo>
                  <a:lnTo>
                    <a:pt x="817" y="643"/>
                  </a:lnTo>
                  <a:lnTo>
                    <a:pt x="815" y="641"/>
                  </a:lnTo>
                  <a:lnTo>
                    <a:pt x="813" y="639"/>
                  </a:lnTo>
                  <a:lnTo>
                    <a:pt x="811" y="635"/>
                  </a:lnTo>
                  <a:lnTo>
                    <a:pt x="807" y="629"/>
                  </a:lnTo>
                  <a:lnTo>
                    <a:pt x="805" y="627"/>
                  </a:lnTo>
                  <a:lnTo>
                    <a:pt x="799" y="620"/>
                  </a:lnTo>
                  <a:lnTo>
                    <a:pt x="792" y="612"/>
                  </a:lnTo>
                  <a:lnTo>
                    <a:pt x="788" y="610"/>
                  </a:lnTo>
                  <a:lnTo>
                    <a:pt x="788" y="608"/>
                  </a:lnTo>
                  <a:lnTo>
                    <a:pt x="788" y="606"/>
                  </a:lnTo>
                  <a:lnTo>
                    <a:pt x="790" y="606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88" y="602"/>
                  </a:lnTo>
                  <a:lnTo>
                    <a:pt x="786" y="600"/>
                  </a:lnTo>
                  <a:lnTo>
                    <a:pt x="786" y="598"/>
                  </a:lnTo>
                  <a:lnTo>
                    <a:pt x="784" y="591"/>
                  </a:lnTo>
                  <a:lnTo>
                    <a:pt x="782" y="589"/>
                  </a:lnTo>
                  <a:lnTo>
                    <a:pt x="780" y="587"/>
                  </a:lnTo>
                  <a:lnTo>
                    <a:pt x="780" y="587"/>
                  </a:lnTo>
                  <a:lnTo>
                    <a:pt x="778" y="585"/>
                  </a:lnTo>
                  <a:lnTo>
                    <a:pt x="778" y="585"/>
                  </a:lnTo>
                  <a:lnTo>
                    <a:pt x="778" y="583"/>
                  </a:lnTo>
                  <a:lnTo>
                    <a:pt x="778" y="581"/>
                  </a:lnTo>
                  <a:lnTo>
                    <a:pt x="778" y="579"/>
                  </a:lnTo>
                  <a:lnTo>
                    <a:pt x="778" y="577"/>
                  </a:lnTo>
                  <a:lnTo>
                    <a:pt x="776" y="575"/>
                  </a:lnTo>
                  <a:lnTo>
                    <a:pt x="776" y="575"/>
                  </a:lnTo>
                  <a:lnTo>
                    <a:pt x="774" y="573"/>
                  </a:lnTo>
                  <a:lnTo>
                    <a:pt x="774" y="571"/>
                  </a:lnTo>
                  <a:lnTo>
                    <a:pt x="774" y="568"/>
                  </a:lnTo>
                  <a:lnTo>
                    <a:pt x="767" y="558"/>
                  </a:lnTo>
                  <a:lnTo>
                    <a:pt x="763" y="552"/>
                  </a:lnTo>
                  <a:lnTo>
                    <a:pt x="763" y="548"/>
                  </a:lnTo>
                  <a:lnTo>
                    <a:pt x="759" y="544"/>
                  </a:lnTo>
                  <a:lnTo>
                    <a:pt x="759" y="544"/>
                  </a:lnTo>
                  <a:lnTo>
                    <a:pt x="759" y="542"/>
                  </a:lnTo>
                  <a:lnTo>
                    <a:pt x="759" y="539"/>
                  </a:lnTo>
                  <a:lnTo>
                    <a:pt x="755" y="535"/>
                  </a:lnTo>
                  <a:lnTo>
                    <a:pt x="753" y="533"/>
                  </a:lnTo>
                  <a:lnTo>
                    <a:pt x="753" y="529"/>
                  </a:lnTo>
                  <a:lnTo>
                    <a:pt x="751" y="525"/>
                  </a:lnTo>
                  <a:lnTo>
                    <a:pt x="751" y="523"/>
                  </a:lnTo>
                  <a:lnTo>
                    <a:pt x="743" y="508"/>
                  </a:lnTo>
                  <a:lnTo>
                    <a:pt x="743" y="508"/>
                  </a:lnTo>
                  <a:lnTo>
                    <a:pt x="740" y="504"/>
                  </a:lnTo>
                  <a:lnTo>
                    <a:pt x="734" y="498"/>
                  </a:lnTo>
                  <a:lnTo>
                    <a:pt x="734" y="496"/>
                  </a:lnTo>
                  <a:lnTo>
                    <a:pt x="734" y="494"/>
                  </a:lnTo>
                  <a:lnTo>
                    <a:pt x="728" y="486"/>
                  </a:lnTo>
                  <a:lnTo>
                    <a:pt x="726" y="479"/>
                  </a:lnTo>
                  <a:lnTo>
                    <a:pt x="722" y="475"/>
                  </a:lnTo>
                  <a:lnTo>
                    <a:pt x="716" y="461"/>
                  </a:lnTo>
                  <a:lnTo>
                    <a:pt x="714" y="456"/>
                  </a:lnTo>
                  <a:lnTo>
                    <a:pt x="714" y="454"/>
                  </a:lnTo>
                  <a:lnTo>
                    <a:pt x="711" y="452"/>
                  </a:lnTo>
                  <a:lnTo>
                    <a:pt x="709" y="450"/>
                  </a:lnTo>
                  <a:lnTo>
                    <a:pt x="707" y="442"/>
                  </a:lnTo>
                  <a:lnTo>
                    <a:pt x="707" y="440"/>
                  </a:lnTo>
                  <a:lnTo>
                    <a:pt x="703" y="438"/>
                  </a:lnTo>
                  <a:lnTo>
                    <a:pt x="703" y="436"/>
                  </a:lnTo>
                  <a:lnTo>
                    <a:pt x="703" y="434"/>
                  </a:lnTo>
                  <a:lnTo>
                    <a:pt x="701" y="434"/>
                  </a:lnTo>
                  <a:lnTo>
                    <a:pt x="699" y="432"/>
                  </a:lnTo>
                  <a:lnTo>
                    <a:pt x="697" y="432"/>
                  </a:lnTo>
                  <a:lnTo>
                    <a:pt x="697" y="430"/>
                  </a:lnTo>
                  <a:lnTo>
                    <a:pt x="699" y="423"/>
                  </a:lnTo>
                  <a:lnTo>
                    <a:pt x="699" y="421"/>
                  </a:lnTo>
                  <a:lnTo>
                    <a:pt x="699" y="421"/>
                  </a:lnTo>
                  <a:lnTo>
                    <a:pt x="699" y="419"/>
                  </a:lnTo>
                  <a:lnTo>
                    <a:pt x="699" y="417"/>
                  </a:lnTo>
                  <a:lnTo>
                    <a:pt x="699" y="417"/>
                  </a:lnTo>
                  <a:lnTo>
                    <a:pt x="699" y="415"/>
                  </a:lnTo>
                  <a:lnTo>
                    <a:pt x="699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3" y="415"/>
                  </a:lnTo>
                  <a:lnTo>
                    <a:pt x="703" y="413"/>
                  </a:lnTo>
                  <a:lnTo>
                    <a:pt x="701" y="411"/>
                  </a:lnTo>
                  <a:lnTo>
                    <a:pt x="701" y="411"/>
                  </a:lnTo>
                  <a:lnTo>
                    <a:pt x="701" y="409"/>
                  </a:lnTo>
                  <a:lnTo>
                    <a:pt x="699" y="409"/>
                  </a:lnTo>
                  <a:lnTo>
                    <a:pt x="699" y="409"/>
                  </a:lnTo>
                  <a:lnTo>
                    <a:pt x="697" y="407"/>
                  </a:lnTo>
                  <a:lnTo>
                    <a:pt x="697" y="405"/>
                  </a:lnTo>
                  <a:lnTo>
                    <a:pt x="697" y="403"/>
                  </a:lnTo>
                  <a:lnTo>
                    <a:pt x="695" y="400"/>
                  </a:lnTo>
                  <a:lnTo>
                    <a:pt x="695" y="400"/>
                  </a:lnTo>
                  <a:lnTo>
                    <a:pt x="695" y="398"/>
                  </a:lnTo>
                  <a:lnTo>
                    <a:pt x="695" y="398"/>
                  </a:lnTo>
                  <a:lnTo>
                    <a:pt x="695" y="396"/>
                  </a:lnTo>
                  <a:lnTo>
                    <a:pt x="693" y="396"/>
                  </a:lnTo>
                  <a:lnTo>
                    <a:pt x="693" y="394"/>
                  </a:lnTo>
                  <a:lnTo>
                    <a:pt x="691" y="392"/>
                  </a:lnTo>
                  <a:lnTo>
                    <a:pt x="691" y="392"/>
                  </a:lnTo>
                  <a:lnTo>
                    <a:pt x="691" y="390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6"/>
                  </a:lnTo>
                  <a:lnTo>
                    <a:pt x="689" y="386"/>
                  </a:lnTo>
                  <a:lnTo>
                    <a:pt x="691" y="386"/>
                  </a:lnTo>
                  <a:lnTo>
                    <a:pt x="691" y="386"/>
                  </a:lnTo>
                  <a:lnTo>
                    <a:pt x="691" y="382"/>
                  </a:lnTo>
                  <a:lnTo>
                    <a:pt x="691" y="382"/>
                  </a:lnTo>
                  <a:lnTo>
                    <a:pt x="689" y="380"/>
                  </a:lnTo>
                  <a:lnTo>
                    <a:pt x="689" y="380"/>
                  </a:lnTo>
                  <a:lnTo>
                    <a:pt x="684" y="378"/>
                  </a:lnTo>
                  <a:lnTo>
                    <a:pt x="682" y="376"/>
                  </a:lnTo>
                  <a:lnTo>
                    <a:pt x="678" y="374"/>
                  </a:lnTo>
                  <a:lnTo>
                    <a:pt x="678" y="371"/>
                  </a:lnTo>
                  <a:lnTo>
                    <a:pt x="678" y="369"/>
                  </a:lnTo>
                  <a:lnTo>
                    <a:pt x="678" y="367"/>
                  </a:lnTo>
                  <a:lnTo>
                    <a:pt x="676" y="365"/>
                  </a:lnTo>
                  <a:lnTo>
                    <a:pt x="676" y="365"/>
                  </a:lnTo>
                  <a:lnTo>
                    <a:pt x="676" y="363"/>
                  </a:lnTo>
                  <a:lnTo>
                    <a:pt x="674" y="363"/>
                  </a:lnTo>
                  <a:lnTo>
                    <a:pt x="674" y="361"/>
                  </a:lnTo>
                  <a:lnTo>
                    <a:pt x="674" y="361"/>
                  </a:lnTo>
                  <a:lnTo>
                    <a:pt x="674" y="359"/>
                  </a:lnTo>
                  <a:lnTo>
                    <a:pt x="670" y="357"/>
                  </a:lnTo>
                  <a:lnTo>
                    <a:pt x="670" y="357"/>
                  </a:lnTo>
                  <a:lnTo>
                    <a:pt x="668" y="357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68" y="351"/>
                  </a:lnTo>
                  <a:lnTo>
                    <a:pt x="666" y="349"/>
                  </a:lnTo>
                  <a:lnTo>
                    <a:pt x="664" y="347"/>
                  </a:lnTo>
                  <a:lnTo>
                    <a:pt x="666" y="347"/>
                  </a:lnTo>
                  <a:lnTo>
                    <a:pt x="666" y="344"/>
                  </a:lnTo>
                  <a:lnTo>
                    <a:pt x="668" y="344"/>
                  </a:lnTo>
                  <a:lnTo>
                    <a:pt x="668" y="347"/>
                  </a:lnTo>
                  <a:lnTo>
                    <a:pt x="670" y="347"/>
                  </a:lnTo>
                  <a:lnTo>
                    <a:pt x="668" y="347"/>
                  </a:lnTo>
                  <a:lnTo>
                    <a:pt x="668" y="344"/>
                  </a:lnTo>
                  <a:lnTo>
                    <a:pt x="668" y="344"/>
                  </a:lnTo>
                  <a:lnTo>
                    <a:pt x="670" y="344"/>
                  </a:lnTo>
                  <a:lnTo>
                    <a:pt x="670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0"/>
                  </a:lnTo>
                  <a:lnTo>
                    <a:pt x="668" y="338"/>
                  </a:lnTo>
                  <a:lnTo>
                    <a:pt x="670" y="338"/>
                  </a:lnTo>
                  <a:lnTo>
                    <a:pt x="668" y="338"/>
                  </a:lnTo>
                  <a:lnTo>
                    <a:pt x="668" y="338"/>
                  </a:lnTo>
                  <a:lnTo>
                    <a:pt x="666" y="338"/>
                  </a:lnTo>
                  <a:lnTo>
                    <a:pt x="666" y="338"/>
                  </a:lnTo>
                  <a:lnTo>
                    <a:pt x="666" y="336"/>
                  </a:lnTo>
                  <a:lnTo>
                    <a:pt x="664" y="336"/>
                  </a:lnTo>
                  <a:lnTo>
                    <a:pt x="664" y="334"/>
                  </a:lnTo>
                  <a:lnTo>
                    <a:pt x="664" y="334"/>
                  </a:lnTo>
                  <a:lnTo>
                    <a:pt x="662" y="332"/>
                  </a:lnTo>
                  <a:lnTo>
                    <a:pt x="664" y="332"/>
                  </a:lnTo>
                  <a:lnTo>
                    <a:pt x="664" y="330"/>
                  </a:lnTo>
                  <a:lnTo>
                    <a:pt x="664" y="330"/>
                  </a:lnTo>
                  <a:lnTo>
                    <a:pt x="666" y="332"/>
                  </a:lnTo>
                  <a:lnTo>
                    <a:pt x="668" y="332"/>
                  </a:lnTo>
                  <a:lnTo>
                    <a:pt x="670" y="334"/>
                  </a:lnTo>
                  <a:lnTo>
                    <a:pt x="670" y="336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2" y="334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0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8" y="324"/>
                  </a:lnTo>
                  <a:lnTo>
                    <a:pt x="666" y="322"/>
                  </a:lnTo>
                  <a:lnTo>
                    <a:pt x="660" y="315"/>
                  </a:lnTo>
                  <a:lnTo>
                    <a:pt x="658" y="315"/>
                  </a:lnTo>
                  <a:lnTo>
                    <a:pt x="655" y="315"/>
                  </a:lnTo>
                  <a:lnTo>
                    <a:pt x="655" y="313"/>
                  </a:lnTo>
                  <a:lnTo>
                    <a:pt x="653" y="313"/>
                  </a:lnTo>
                  <a:lnTo>
                    <a:pt x="653" y="313"/>
                  </a:lnTo>
                  <a:lnTo>
                    <a:pt x="651" y="313"/>
                  </a:lnTo>
                  <a:lnTo>
                    <a:pt x="653" y="311"/>
                  </a:lnTo>
                  <a:lnTo>
                    <a:pt x="653" y="311"/>
                  </a:lnTo>
                  <a:lnTo>
                    <a:pt x="651" y="311"/>
                  </a:lnTo>
                  <a:lnTo>
                    <a:pt x="653" y="311"/>
                  </a:lnTo>
                  <a:lnTo>
                    <a:pt x="651" y="309"/>
                  </a:lnTo>
                  <a:lnTo>
                    <a:pt x="649" y="307"/>
                  </a:lnTo>
                  <a:lnTo>
                    <a:pt x="647" y="305"/>
                  </a:lnTo>
                  <a:lnTo>
                    <a:pt x="645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3" y="299"/>
                  </a:lnTo>
                  <a:lnTo>
                    <a:pt x="639" y="295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1"/>
                  </a:lnTo>
                  <a:lnTo>
                    <a:pt x="635" y="291"/>
                  </a:lnTo>
                  <a:lnTo>
                    <a:pt x="635" y="291"/>
                  </a:lnTo>
                  <a:lnTo>
                    <a:pt x="635" y="288"/>
                  </a:lnTo>
                  <a:lnTo>
                    <a:pt x="633" y="286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28" y="278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4" y="274"/>
                  </a:lnTo>
                  <a:lnTo>
                    <a:pt x="624" y="274"/>
                  </a:lnTo>
                  <a:lnTo>
                    <a:pt x="622" y="272"/>
                  </a:lnTo>
                  <a:lnTo>
                    <a:pt x="622" y="270"/>
                  </a:lnTo>
                  <a:lnTo>
                    <a:pt x="618" y="268"/>
                  </a:lnTo>
                  <a:lnTo>
                    <a:pt x="616" y="268"/>
                  </a:lnTo>
                  <a:lnTo>
                    <a:pt x="616" y="266"/>
                  </a:lnTo>
                  <a:lnTo>
                    <a:pt x="614" y="253"/>
                  </a:lnTo>
                  <a:lnTo>
                    <a:pt x="612" y="251"/>
                  </a:lnTo>
                  <a:lnTo>
                    <a:pt x="610" y="249"/>
                  </a:lnTo>
                  <a:lnTo>
                    <a:pt x="608" y="249"/>
                  </a:lnTo>
                  <a:lnTo>
                    <a:pt x="606" y="245"/>
                  </a:lnTo>
                  <a:lnTo>
                    <a:pt x="604" y="245"/>
                  </a:lnTo>
                  <a:lnTo>
                    <a:pt x="604" y="243"/>
                  </a:lnTo>
                  <a:lnTo>
                    <a:pt x="602" y="241"/>
                  </a:lnTo>
                  <a:lnTo>
                    <a:pt x="602" y="241"/>
                  </a:lnTo>
                  <a:lnTo>
                    <a:pt x="602" y="239"/>
                  </a:lnTo>
                  <a:lnTo>
                    <a:pt x="602" y="239"/>
                  </a:lnTo>
                  <a:lnTo>
                    <a:pt x="599" y="235"/>
                  </a:lnTo>
                  <a:lnTo>
                    <a:pt x="599" y="235"/>
                  </a:lnTo>
                  <a:lnTo>
                    <a:pt x="599" y="230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602" y="224"/>
                  </a:lnTo>
                  <a:lnTo>
                    <a:pt x="602" y="224"/>
                  </a:lnTo>
                  <a:lnTo>
                    <a:pt x="602" y="222"/>
                  </a:lnTo>
                  <a:lnTo>
                    <a:pt x="599" y="214"/>
                  </a:lnTo>
                  <a:lnTo>
                    <a:pt x="599" y="212"/>
                  </a:lnTo>
                  <a:lnTo>
                    <a:pt x="599" y="212"/>
                  </a:lnTo>
                  <a:lnTo>
                    <a:pt x="597" y="210"/>
                  </a:lnTo>
                  <a:lnTo>
                    <a:pt x="597" y="208"/>
                  </a:lnTo>
                  <a:lnTo>
                    <a:pt x="595" y="203"/>
                  </a:lnTo>
                  <a:lnTo>
                    <a:pt x="595" y="201"/>
                  </a:lnTo>
                  <a:lnTo>
                    <a:pt x="595" y="201"/>
                  </a:lnTo>
                  <a:lnTo>
                    <a:pt x="593" y="197"/>
                  </a:lnTo>
                  <a:lnTo>
                    <a:pt x="591" y="195"/>
                  </a:lnTo>
                  <a:lnTo>
                    <a:pt x="589" y="195"/>
                  </a:lnTo>
                  <a:lnTo>
                    <a:pt x="585" y="191"/>
                  </a:lnTo>
                  <a:lnTo>
                    <a:pt x="585" y="189"/>
                  </a:lnTo>
                  <a:lnTo>
                    <a:pt x="581" y="187"/>
                  </a:lnTo>
                  <a:lnTo>
                    <a:pt x="581" y="187"/>
                  </a:lnTo>
                  <a:lnTo>
                    <a:pt x="579" y="185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77" y="181"/>
                  </a:lnTo>
                  <a:lnTo>
                    <a:pt x="577" y="181"/>
                  </a:lnTo>
                  <a:lnTo>
                    <a:pt x="579" y="179"/>
                  </a:lnTo>
                  <a:lnTo>
                    <a:pt x="579" y="179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81" y="168"/>
                  </a:lnTo>
                  <a:lnTo>
                    <a:pt x="581" y="168"/>
                  </a:lnTo>
                  <a:lnTo>
                    <a:pt x="583" y="16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7" y="154"/>
                  </a:lnTo>
                  <a:lnTo>
                    <a:pt x="587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5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7" y="156"/>
                  </a:lnTo>
                  <a:lnTo>
                    <a:pt x="599" y="156"/>
                  </a:lnTo>
                  <a:lnTo>
                    <a:pt x="599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2"/>
                  </a:lnTo>
                  <a:lnTo>
                    <a:pt x="599" y="162"/>
                  </a:lnTo>
                  <a:lnTo>
                    <a:pt x="599" y="164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6"/>
                  </a:lnTo>
                  <a:lnTo>
                    <a:pt x="604" y="179"/>
                  </a:lnTo>
                  <a:lnTo>
                    <a:pt x="604" y="179"/>
                  </a:lnTo>
                  <a:lnTo>
                    <a:pt x="604" y="181"/>
                  </a:lnTo>
                  <a:lnTo>
                    <a:pt x="604" y="181"/>
                  </a:lnTo>
                  <a:lnTo>
                    <a:pt x="606" y="183"/>
                  </a:lnTo>
                  <a:lnTo>
                    <a:pt x="606" y="185"/>
                  </a:lnTo>
                  <a:lnTo>
                    <a:pt x="606" y="189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12" y="195"/>
                  </a:lnTo>
                  <a:lnTo>
                    <a:pt x="614" y="197"/>
                  </a:lnTo>
                  <a:lnTo>
                    <a:pt x="614" y="197"/>
                  </a:lnTo>
                  <a:lnTo>
                    <a:pt x="614" y="201"/>
                  </a:lnTo>
                  <a:lnTo>
                    <a:pt x="614" y="201"/>
                  </a:lnTo>
                  <a:lnTo>
                    <a:pt x="614" y="206"/>
                  </a:lnTo>
                  <a:lnTo>
                    <a:pt x="616" y="206"/>
                  </a:lnTo>
                  <a:lnTo>
                    <a:pt x="616" y="206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10"/>
                  </a:lnTo>
                  <a:lnTo>
                    <a:pt x="618" y="212"/>
                  </a:lnTo>
                  <a:lnTo>
                    <a:pt x="620" y="212"/>
                  </a:lnTo>
                  <a:lnTo>
                    <a:pt x="620" y="214"/>
                  </a:lnTo>
                  <a:lnTo>
                    <a:pt x="622" y="214"/>
                  </a:lnTo>
                  <a:lnTo>
                    <a:pt x="624" y="214"/>
                  </a:lnTo>
                  <a:lnTo>
                    <a:pt x="626" y="218"/>
                  </a:lnTo>
                  <a:lnTo>
                    <a:pt x="626" y="218"/>
                  </a:lnTo>
                  <a:lnTo>
                    <a:pt x="626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4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6"/>
                  </a:lnTo>
                  <a:lnTo>
                    <a:pt x="633" y="228"/>
                  </a:lnTo>
                  <a:lnTo>
                    <a:pt x="635" y="228"/>
                  </a:lnTo>
                  <a:lnTo>
                    <a:pt x="637" y="230"/>
                  </a:lnTo>
                  <a:lnTo>
                    <a:pt x="637" y="228"/>
                  </a:lnTo>
                  <a:lnTo>
                    <a:pt x="637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7"/>
                  </a:lnTo>
                  <a:lnTo>
                    <a:pt x="641" y="237"/>
                  </a:lnTo>
                  <a:lnTo>
                    <a:pt x="641" y="239"/>
                  </a:lnTo>
                  <a:lnTo>
                    <a:pt x="641" y="241"/>
                  </a:lnTo>
                  <a:lnTo>
                    <a:pt x="639" y="241"/>
                  </a:lnTo>
                  <a:lnTo>
                    <a:pt x="639" y="241"/>
                  </a:lnTo>
                  <a:lnTo>
                    <a:pt x="639" y="243"/>
                  </a:lnTo>
                  <a:lnTo>
                    <a:pt x="641" y="247"/>
                  </a:lnTo>
                  <a:lnTo>
                    <a:pt x="641" y="247"/>
                  </a:lnTo>
                  <a:lnTo>
                    <a:pt x="641" y="249"/>
                  </a:lnTo>
                  <a:lnTo>
                    <a:pt x="641" y="249"/>
                  </a:lnTo>
                  <a:lnTo>
                    <a:pt x="643" y="249"/>
                  </a:lnTo>
                  <a:lnTo>
                    <a:pt x="643" y="251"/>
                  </a:lnTo>
                  <a:lnTo>
                    <a:pt x="643" y="251"/>
                  </a:lnTo>
                  <a:lnTo>
                    <a:pt x="645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1" y="259"/>
                  </a:lnTo>
                  <a:lnTo>
                    <a:pt x="643" y="262"/>
                  </a:lnTo>
                  <a:lnTo>
                    <a:pt x="643" y="264"/>
                  </a:lnTo>
                  <a:lnTo>
                    <a:pt x="643" y="268"/>
                  </a:lnTo>
                  <a:lnTo>
                    <a:pt x="645" y="270"/>
                  </a:lnTo>
                  <a:lnTo>
                    <a:pt x="645" y="270"/>
                  </a:lnTo>
                  <a:lnTo>
                    <a:pt x="647" y="270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0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6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8" y="282"/>
                  </a:lnTo>
                  <a:lnTo>
                    <a:pt x="660" y="284"/>
                  </a:lnTo>
                  <a:lnTo>
                    <a:pt x="660" y="286"/>
                  </a:lnTo>
                  <a:lnTo>
                    <a:pt x="660" y="286"/>
                  </a:lnTo>
                  <a:lnTo>
                    <a:pt x="670" y="293"/>
                  </a:lnTo>
                  <a:lnTo>
                    <a:pt x="670" y="293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301"/>
                  </a:lnTo>
                  <a:lnTo>
                    <a:pt x="674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8" y="303"/>
                  </a:lnTo>
                  <a:lnTo>
                    <a:pt x="678" y="303"/>
                  </a:lnTo>
                  <a:lnTo>
                    <a:pt x="678" y="305"/>
                  </a:lnTo>
                  <a:lnTo>
                    <a:pt x="678" y="307"/>
                  </a:lnTo>
                  <a:lnTo>
                    <a:pt x="680" y="309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4" y="313"/>
                  </a:lnTo>
                  <a:lnTo>
                    <a:pt x="684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9" y="318"/>
                  </a:lnTo>
                  <a:lnTo>
                    <a:pt x="689" y="318"/>
                  </a:lnTo>
                  <a:lnTo>
                    <a:pt x="691" y="320"/>
                  </a:lnTo>
                  <a:lnTo>
                    <a:pt x="691" y="322"/>
                  </a:lnTo>
                  <a:lnTo>
                    <a:pt x="693" y="322"/>
                  </a:lnTo>
                  <a:lnTo>
                    <a:pt x="693" y="324"/>
                  </a:lnTo>
                  <a:lnTo>
                    <a:pt x="695" y="322"/>
                  </a:lnTo>
                  <a:lnTo>
                    <a:pt x="695" y="322"/>
                  </a:lnTo>
                  <a:lnTo>
                    <a:pt x="697" y="324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7" y="334"/>
                  </a:lnTo>
                  <a:lnTo>
                    <a:pt x="707" y="334"/>
                  </a:lnTo>
                  <a:lnTo>
                    <a:pt x="716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8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6"/>
                  </a:lnTo>
                  <a:lnTo>
                    <a:pt x="720" y="336"/>
                  </a:lnTo>
                  <a:lnTo>
                    <a:pt x="720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6"/>
                  </a:lnTo>
                  <a:lnTo>
                    <a:pt x="720" y="334"/>
                  </a:lnTo>
                  <a:lnTo>
                    <a:pt x="722" y="334"/>
                  </a:lnTo>
                  <a:lnTo>
                    <a:pt x="722" y="334"/>
                  </a:lnTo>
                  <a:lnTo>
                    <a:pt x="722" y="332"/>
                  </a:lnTo>
                  <a:lnTo>
                    <a:pt x="724" y="332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0"/>
                  </a:lnTo>
                  <a:lnTo>
                    <a:pt x="732" y="320"/>
                  </a:lnTo>
                  <a:lnTo>
                    <a:pt x="734" y="320"/>
                  </a:lnTo>
                  <a:lnTo>
                    <a:pt x="734" y="320"/>
                  </a:lnTo>
                  <a:lnTo>
                    <a:pt x="736" y="318"/>
                  </a:lnTo>
                  <a:lnTo>
                    <a:pt x="736" y="307"/>
                  </a:lnTo>
                  <a:lnTo>
                    <a:pt x="736" y="305"/>
                  </a:lnTo>
                  <a:lnTo>
                    <a:pt x="736" y="305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1"/>
                  </a:lnTo>
                  <a:lnTo>
                    <a:pt x="734" y="301"/>
                  </a:lnTo>
                  <a:lnTo>
                    <a:pt x="734" y="299"/>
                  </a:lnTo>
                  <a:lnTo>
                    <a:pt x="734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2" y="293"/>
                  </a:lnTo>
                  <a:lnTo>
                    <a:pt x="732" y="291"/>
                  </a:lnTo>
                  <a:lnTo>
                    <a:pt x="734" y="291"/>
                  </a:lnTo>
                  <a:lnTo>
                    <a:pt x="734" y="288"/>
                  </a:lnTo>
                  <a:lnTo>
                    <a:pt x="734" y="286"/>
                  </a:lnTo>
                  <a:lnTo>
                    <a:pt x="734" y="286"/>
                  </a:lnTo>
                  <a:lnTo>
                    <a:pt x="736" y="286"/>
                  </a:lnTo>
                  <a:lnTo>
                    <a:pt x="736" y="284"/>
                  </a:lnTo>
                  <a:lnTo>
                    <a:pt x="736" y="280"/>
                  </a:lnTo>
                  <a:lnTo>
                    <a:pt x="736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40" y="276"/>
                  </a:lnTo>
                  <a:lnTo>
                    <a:pt x="743" y="274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3" y="268"/>
                  </a:lnTo>
                  <a:lnTo>
                    <a:pt x="745" y="264"/>
                  </a:lnTo>
                  <a:lnTo>
                    <a:pt x="747" y="259"/>
                  </a:lnTo>
                  <a:lnTo>
                    <a:pt x="749" y="257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51" y="251"/>
                  </a:lnTo>
                  <a:lnTo>
                    <a:pt x="749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49" y="249"/>
                  </a:lnTo>
                  <a:lnTo>
                    <a:pt x="749" y="247"/>
                  </a:lnTo>
                  <a:lnTo>
                    <a:pt x="749" y="247"/>
                  </a:lnTo>
                  <a:lnTo>
                    <a:pt x="749" y="245"/>
                  </a:lnTo>
                  <a:lnTo>
                    <a:pt x="749" y="245"/>
                  </a:lnTo>
                  <a:lnTo>
                    <a:pt x="751" y="243"/>
                  </a:lnTo>
                  <a:lnTo>
                    <a:pt x="751" y="239"/>
                  </a:lnTo>
                  <a:lnTo>
                    <a:pt x="751" y="237"/>
                  </a:lnTo>
                  <a:lnTo>
                    <a:pt x="751" y="237"/>
                  </a:lnTo>
                  <a:lnTo>
                    <a:pt x="751" y="235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5"/>
                  </a:lnTo>
                  <a:lnTo>
                    <a:pt x="755" y="232"/>
                  </a:lnTo>
                  <a:lnTo>
                    <a:pt x="755" y="232"/>
                  </a:lnTo>
                  <a:lnTo>
                    <a:pt x="755" y="230"/>
                  </a:lnTo>
                  <a:lnTo>
                    <a:pt x="753" y="230"/>
                  </a:lnTo>
                  <a:lnTo>
                    <a:pt x="753" y="228"/>
                  </a:lnTo>
                  <a:lnTo>
                    <a:pt x="753" y="224"/>
                  </a:lnTo>
                  <a:lnTo>
                    <a:pt x="753" y="222"/>
                  </a:lnTo>
                  <a:lnTo>
                    <a:pt x="753" y="222"/>
                  </a:lnTo>
                  <a:lnTo>
                    <a:pt x="755" y="220"/>
                  </a:lnTo>
                  <a:lnTo>
                    <a:pt x="755" y="220"/>
                  </a:lnTo>
                  <a:lnTo>
                    <a:pt x="755" y="218"/>
                  </a:lnTo>
                  <a:lnTo>
                    <a:pt x="755" y="218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7" y="206"/>
                  </a:lnTo>
                  <a:lnTo>
                    <a:pt x="757" y="206"/>
                  </a:lnTo>
                  <a:lnTo>
                    <a:pt x="759" y="206"/>
                  </a:lnTo>
                  <a:lnTo>
                    <a:pt x="759" y="206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61" y="203"/>
                  </a:lnTo>
                  <a:lnTo>
                    <a:pt x="761" y="201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3"/>
                  </a:lnTo>
                  <a:lnTo>
                    <a:pt x="767" y="193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70" y="189"/>
                  </a:lnTo>
                  <a:lnTo>
                    <a:pt x="770" y="189"/>
                  </a:lnTo>
                  <a:lnTo>
                    <a:pt x="767" y="185"/>
                  </a:lnTo>
                  <a:lnTo>
                    <a:pt x="765" y="183"/>
                  </a:lnTo>
                  <a:lnTo>
                    <a:pt x="767" y="176"/>
                  </a:lnTo>
                  <a:lnTo>
                    <a:pt x="765" y="168"/>
                  </a:lnTo>
                  <a:lnTo>
                    <a:pt x="761" y="160"/>
                  </a:lnTo>
                  <a:lnTo>
                    <a:pt x="759" y="152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3"/>
                  </a:lnTo>
                  <a:lnTo>
                    <a:pt x="755" y="135"/>
                  </a:lnTo>
                  <a:lnTo>
                    <a:pt x="751" y="123"/>
                  </a:lnTo>
                  <a:lnTo>
                    <a:pt x="747" y="116"/>
                  </a:lnTo>
                  <a:lnTo>
                    <a:pt x="747" y="114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08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0" y="102"/>
                  </a:lnTo>
                  <a:lnTo>
                    <a:pt x="740" y="100"/>
                  </a:lnTo>
                  <a:lnTo>
                    <a:pt x="740" y="96"/>
                  </a:lnTo>
                  <a:lnTo>
                    <a:pt x="738" y="89"/>
                  </a:lnTo>
                  <a:lnTo>
                    <a:pt x="734" y="77"/>
                  </a:lnTo>
                  <a:lnTo>
                    <a:pt x="730" y="67"/>
                  </a:lnTo>
                  <a:lnTo>
                    <a:pt x="728" y="58"/>
                  </a:lnTo>
                  <a:lnTo>
                    <a:pt x="724" y="52"/>
                  </a:lnTo>
                  <a:lnTo>
                    <a:pt x="722" y="42"/>
                  </a:lnTo>
                  <a:lnTo>
                    <a:pt x="722" y="40"/>
                  </a:lnTo>
                  <a:lnTo>
                    <a:pt x="720" y="35"/>
                  </a:lnTo>
                  <a:lnTo>
                    <a:pt x="720" y="35"/>
                  </a:lnTo>
                  <a:lnTo>
                    <a:pt x="718" y="31"/>
                  </a:lnTo>
                  <a:lnTo>
                    <a:pt x="718" y="31"/>
                  </a:lnTo>
                  <a:lnTo>
                    <a:pt x="705" y="40"/>
                  </a:lnTo>
                  <a:lnTo>
                    <a:pt x="691" y="44"/>
                  </a:lnTo>
                  <a:lnTo>
                    <a:pt x="676" y="48"/>
                  </a:lnTo>
                  <a:lnTo>
                    <a:pt x="674" y="48"/>
                  </a:lnTo>
                  <a:lnTo>
                    <a:pt x="672" y="48"/>
                  </a:lnTo>
                  <a:lnTo>
                    <a:pt x="672" y="48"/>
                  </a:lnTo>
                  <a:lnTo>
                    <a:pt x="670" y="48"/>
                  </a:lnTo>
                  <a:lnTo>
                    <a:pt x="664" y="48"/>
                  </a:lnTo>
                  <a:lnTo>
                    <a:pt x="664" y="48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5" y="46"/>
                  </a:lnTo>
                  <a:lnTo>
                    <a:pt x="655" y="48"/>
                  </a:lnTo>
                  <a:lnTo>
                    <a:pt x="655" y="48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51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7" y="50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5" y="50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1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2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5" y="44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7" y="42"/>
                  </a:lnTo>
                  <a:lnTo>
                    <a:pt x="637" y="42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631" y="44"/>
                  </a:lnTo>
                  <a:lnTo>
                    <a:pt x="628" y="44"/>
                  </a:lnTo>
                  <a:lnTo>
                    <a:pt x="628" y="46"/>
                  </a:lnTo>
                  <a:lnTo>
                    <a:pt x="626" y="48"/>
                  </a:lnTo>
                  <a:lnTo>
                    <a:pt x="626" y="50"/>
                  </a:lnTo>
                  <a:lnTo>
                    <a:pt x="624" y="50"/>
                  </a:lnTo>
                  <a:lnTo>
                    <a:pt x="624" y="50"/>
                  </a:lnTo>
                  <a:lnTo>
                    <a:pt x="626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3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4"/>
                  </a:lnTo>
                  <a:lnTo>
                    <a:pt x="626" y="54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0"/>
                  </a:lnTo>
                  <a:lnTo>
                    <a:pt x="622" y="50"/>
                  </a:lnTo>
                  <a:lnTo>
                    <a:pt x="622" y="48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18" y="50"/>
                  </a:lnTo>
                  <a:lnTo>
                    <a:pt x="618" y="50"/>
                  </a:lnTo>
                  <a:lnTo>
                    <a:pt x="614" y="52"/>
                  </a:lnTo>
                  <a:lnTo>
                    <a:pt x="610" y="54"/>
                  </a:lnTo>
                  <a:lnTo>
                    <a:pt x="610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6" y="56"/>
                  </a:lnTo>
                  <a:lnTo>
                    <a:pt x="604" y="56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2" y="54"/>
                  </a:lnTo>
                  <a:lnTo>
                    <a:pt x="608" y="52"/>
                  </a:lnTo>
                  <a:lnTo>
                    <a:pt x="612" y="50"/>
                  </a:lnTo>
                  <a:lnTo>
                    <a:pt x="614" y="50"/>
                  </a:lnTo>
                  <a:lnTo>
                    <a:pt x="618" y="46"/>
                  </a:lnTo>
                  <a:lnTo>
                    <a:pt x="622" y="46"/>
                  </a:lnTo>
                  <a:lnTo>
                    <a:pt x="622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6" y="48"/>
                  </a:lnTo>
                  <a:lnTo>
                    <a:pt x="616" y="48"/>
                  </a:lnTo>
                  <a:lnTo>
                    <a:pt x="610" y="52"/>
                  </a:lnTo>
                  <a:lnTo>
                    <a:pt x="604" y="54"/>
                  </a:lnTo>
                  <a:lnTo>
                    <a:pt x="599" y="54"/>
                  </a:lnTo>
                  <a:lnTo>
                    <a:pt x="597" y="54"/>
                  </a:lnTo>
                  <a:lnTo>
                    <a:pt x="593" y="52"/>
                  </a:lnTo>
                  <a:lnTo>
                    <a:pt x="591" y="52"/>
                  </a:lnTo>
                  <a:lnTo>
                    <a:pt x="589" y="50"/>
                  </a:lnTo>
                  <a:lnTo>
                    <a:pt x="587" y="46"/>
                  </a:lnTo>
                  <a:lnTo>
                    <a:pt x="587" y="44"/>
                  </a:lnTo>
                  <a:lnTo>
                    <a:pt x="583" y="42"/>
                  </a:lnTo>
                  <a:lnTo>
                    <a:pt x="581" y="40"/>
                  </a:lnTo>
                  <a:lnTo>
                    <a:pt x="581" y="40"/>
                  </a:lnTo>
                  <a:lnTo>
                    <a:pt x="579" y="38"/>
                  </a:lnTo>
                  <a:lnTo>
                    <a:pt x="577" y="38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5" y="35"/>
                  </a:lnTo>
                  <a:lnTo>
                    <a:pt x="575" y="35"/>
                  </a:lnTo>
                  <a:lnTo>
                    <a:pt x="575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66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70" y="33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5" y="40"/>
                  </a:lnTo>
                  <a:lnTo>
                    <a:pt x="575" y="42"/>
                  </a:lnTo>
                  <a:lnTo>
                    <a:pt x="572" y="44"/>
                  </a:lnTo>
                  <a:lnTo>
                    <a:pt x="572" y="44"/>
                  </a:lnTo>
                  <a:lnTo>
                    <a:pt x="570" y="44"/>
                  </a:lnTo>
                  <a:lnTo>
                    <a:pt x="572" y="46"/>
                  </a:lnTo>
                  <a:lnTo>
                    <a:pt x="572" y="46"/>
                  </a:lnTo>
                  <a:lnTo>
                    <a:pt x="572" y="48"/>
                  </a:lnTo>
                  <a:lnTo>
                    <a:pt x="570" y="50"/>
                  </a:lnTo>
                  <a:lnTo>
                    <a:pt x="568" y="50"/>
                  </a:lnTo>
                  <a:lnTo>
                    <a:pt x="568" y="50"/>
                  </a:lnTo>
                  <a:lnTo>
                    <a:pt x="566" y="50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4" y="48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2"/>
                  </a:lnTo>
                  <a:lnTo>
                    <a:pt x="562" y="52"/>
                  </a:lnTo>
                  <a:lnTo>
                    <a:pt x="560" y="50"/>
                  </a:lnTo>
                  <a:lnTo>
                    <a:pt x="558" y="50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2" y="52"/>
                  </a:lnTo>
                  <a:lnTo>
                    <a:pt x="562" y="54"/>
                  </a:lnTo>
                  <a:lnTo>
                    <a:pt x="560" y="54"/>
                  </a:lnTo>
                  <a:lnTo>
                    <a:pt x="560" y="54"/>
                  </a:lnTo>
                  <a:lnTo>
                    <a:pt x="558" y="54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4" y="52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6"/>
                  </a:lnTo>
                  <a:lnTo>
                    <a:pt x="554" y="46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4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0" y="38"/>
                  </a:lnTo>
                  <a:lnTo>
                    <a:pt x="550" y="40"/>
                  </a:lnTo>
                  <a:lnTo>
                    <a:pt x="548" y="42"/>
                  </a:lnTo>
                  <a:lnTo>
                    <a:pt x="548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1" y="38"/>
                  </a:lnTo>
                  <a:lnTo>
                    <a:pt x="541" y="38"/>
                  </a:lnTo>
                  <a:lnTo>
                    <a:pt x="539" y="38"/>
                  </a:lnTo>
                  <a:lnTo>
                    <a:pt x="539" y="38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5"/>
                  </a:lnTo>
                  <a:lnTo>
                    <a:pt x="535" y="35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29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5" y="29"/>
                  </a:lnTo>
                  <a:lnTo>
                    <a:pt x="535" y="29"/>
                  </a:lnTo>
                  <a:lnTo>
                    <a:pt x="535" y="27"/>
                  </a:lnTo>
                  <a:lnTo>
                    <a:pt x="535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41" y="27"/>
                  </a:lnTo>
                  <a:lnTo>
                    <a:pt x="541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9" y="25"/>
                  </a:lnTo>
                  <a:lnTo>
                    <a:pt x="539" y="25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41" y="19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7"/>
                  </a:lnTo>
                  <a:lnTo>
                    <a:pt x="541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5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6" y="13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52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2" y="25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4" y="25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9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64" y="33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0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56" y="25"/>
                  </a:lnTo>
                  <a:lnTo>
                    <a:pt x="554" y="23"/>
                  </a:lnTo>
                  <a:lnTo>
                    <a:pt x="552" y="23"/>
                  </a:lnTo>
                  <a:lnTo>
                    <a:pt x="552" y="19"/>
                  </a:lnTo>
                  <a:lnTo>
                    <a:pt x="550" y="17"/>
                  </a:lnTo>
                  <a:lnTo>
                    <a:pt x="548" y="15"/>
                  </a:lnTo>
                  <a:lnTo>
                    <a:pt x="548" y="13"/>
                  </a:lnTo>
                  <a:lnTo>
                    <a:pt x="546" y="13"/>
                  </a:lnTo>
                  <a:lnTo>
                    <a:pt x="541" y="13"/>
                  </a:lnTo>
                  <a:lnTo>
                    <a:pt x="539" y="13"/>
                  </a:lnTo>
                  <a:lnTo>
                    <a:pt x="533" y="17"/>
                  </a:lnTo>
                  <a:lnTo>
                    <a:pt x="521" y="19"/>
                  </a:lnTo>
                  <a:lnTo>
                    <a:pt x="519" y="19"/>
                  </a:lnTo>
                  <a:lnTo>
                    <a:pt x="516" y="19"/>
                  </a:lnTo>
                  <a:lnTo>
                    <a:pt x="508" y="15"/>
                  </a:lnTo>
                  <a:lnTo>
                    <a:pt x="504" y="13"/>
                  </a:lnTo>
                  <a:lnTo>
                    <a:pt x="492" y="8"/>
                  </a:lnTo>
                  <a:lnTo>
                    <a:pt x="485" y="6"/>
                  </a:lnTo>
                  <a:lnTo>
                    <a:pt x="483" y="4"/>
                  </a:lnTo>
                  <a:lnTo>
                    <a:pt x="477" y="6"/>
                  </a:lnTo>
                  <a:lnTo>
                    <a:pt x="475" y="6"/>
                  </a:lnTo>
                  <a:lnTo>
                    <a:pt x="475" y="6"/>
                  </a:lnTo>
                  <a:lnTo>
                    <a:pt x="477" y="8"/>
                  </a:lnTo>
                  <a:lnTo>
                    <a:pt x="481" y="8"/>
                  </a:lnTo>
                  <a:lnTo>
                    <a:pt x="483" y="11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3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477" y="13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21"/>
                  </a:lnTo>
                  <a:lnTo>
                    <a:pt x="475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21"/>
                  </a:lnTo>
                  <a:lnTo>
                    <a:pt x="469" y="21"/>
                  </a:lnTo>
                  <a:lnTo>
                    <a:pt x="469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3" y="21"/>
                  </a:lnTo>
                  <a:lnTo>
                    <a:pt x="463" y="21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6" y="23"/>
                  </a:lnTo>
                  <a:lnTo>
                    <a:pt x="456" y="25"/>
                  </a:lnTo>
                  <a:lnTo>
                    <a:pt x="456" y="25"/>
                  </a:lnTo>
                  <a:lnTo>
                    <a:pt x="454" y="23"/>
                  </a:lnTo>
                  <a:lnTo>
                    <a:pt x="452" y="23"/>
                  </a:lnTo>
                  <a:lnTo>
                    <a:pt x="452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48" y="25"/>
                  </a:lnTo>
                  <a:lnTo>
                    <a:pt x="446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2" y="25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4" y="21"/>
                  </a:lnTo>
                  <a:lnTo>
                    <a:pt x="444" y="21"/>
                  </a:lnTo>
                  <a:lnTo>
                    <a:pt x="446" y="21"/>
                  </a:lnTo>
                  <a:lnTo>
                    <a:pt x="448" y="21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6" y="17"/>
                  </a:lnTo>
                  <a:lnTo>
                    <a:pt x="460" y="15"/>
                  </a:lnTo>
                  <a:lnTo>
                    <a:pt x="467" y="11"/>
                  </a:lnTo>
                  <a:lnTo>
                    <a:pt x="473" y="8"/>
                  </a:lnTo>
                  <a:lnTo>
                    <a:pt x="475" y="8"/>
                  </a:lnTo>
                  <a:lnTo>
                    <a:pt x="475" y="6"/>
                  </a:lnTo>
                  <a:lnTo>
                    <a:pt x="452" y="15"/>
                  </a:lnTo>
                  <a:lnTo>
                    <a:pt x="442" y="19"/>
                  </a:lnTo>
                  <a:lnTo>
                    <a:pt x="438" y="19"/>
                  </a:lnTo>
                  <a:lnTo>
                    <a:pt x="436" y="19"/>
                  </a:lnTo>
                  <a:lnTo>
                    <a:pt x="434" y="17"/>
                  </a:lnTo>
                  <a:lnTo>
                    <a:pt x="431" y="15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9" y="19"/>
                  </a:lnTo>
                  <a:lnTo>
                    <a:pt x="431" y="19"/>
                  </a:lnTo>
                  <a:lnTo>
                    <a:pt x="429" y="19"/>
                  </a:lnTo>
                  <a:lnTo>
                    <a:pt x="427" y="19"/>
                  </a:lnTo>
                  <a:lnTo>
                    <a:pt x="427" y="17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7" y="19"/>
                  </a:lnTo>
                  <a:lnTo>
                    <a:pt x="427" y="21"/>
                  </a:lnTo>
                  <a:lnTo>
                    <a:pt x="425" y="25"/>
                  </a:lnTo>
                  <a:lnTo>
                    <a:pt x="423" y="27"/>
                  </a:lnTo>
                  <a:lnTo>
                    <a:pt x="419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5"/>
                  </a:lnTo>
                  <a:lnTo>
                    <a:pt x="419" y="35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21" y="35"/>
                  </a:lnTo>
                  <a:lnTo>
                    <a:pt x="423" y="33"/>
                  </a:lnTo>
                  <a:lnTo>
                    <a:pt x="423" y="35"/>
                  </a:lnTo>
                  <a:lnTo>
                    <a:pt x="423" y="38"/>
                  </a:lnTo>
                  <a:lnTo>
                    <a:pt x="423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5" y="40"/>
                  </a:lnTo>
                  <a:lnTo>
                    <a:pt x="417" y="38"/>
                  </a:lnTo>
                  <a:lnTo>
                    <a:pt x="413" y="40"/>
                  </a:lnTo>
                  <a:lnTo>
                    <a:pt x="413" y="40"/>
                  </a:lnTo>
                  <a:lnTo>
                    <a:pt x="411" y="40"/>
                  </a:lnTo>
                  <a:lnTo>
                    <a:pt x="411" y="38"/>
                  </a:lnTo>
                  <a:lnTo>
                    <a:pt x="413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1" y="35"/>
                  </a:lnTo>
                  <a:lnTo>
                    <a:pt x="409" y="33"/>
                  </a:lnTo>
                  <a:lnTo>
                    <a:pt x="407" y="31"/>
                  </a:lnTo>
                  <a:lnTo>
                    <a:pt x="407" y="29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398" y="35"/>
                  </a:lnTo>
                  <a:lnTo>
                    <a:pt x="398" y="35"/>
                  </a:lnTo>
                  <a:lnTo>
                    <a:pt x="396" y="38"/>
                  </a:lnTo>
                  <a:lnTo>
                    <a:pt x="394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88" y="46"/>
                  </a:lnTo>
                  <a:lnTo>
                    <a:pt x="386" y="46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7" y="60"/>
                  </a:lnTo>
                  <a:lnTo>
                    <a:pt x="363" y="62"/>
                  </a:lnTo>
                  <a:lnTo>
                    <a:pt x="353" y="69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28" y="75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1" y="67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5" y="60"/>
                  </a:lnTo>
                  <a:lnTo>
                    <a:pt x="292" y="56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88" y="54"/>
                  </a:lnTo>
                  <a:lnTo>
                    <a:pt x="286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78" y="52"/>
                  </a:lnTo>
                  <a:lnTo>
                    <a:pt x="276" y="54"/>
                  </a:lnTo>
                  <a:lnTo>
                    <a:pt x="274" y="54"/>
                  </a:lnTo>
                  <a:lnTo>
                    <a:pt x="272" y="54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47" y="50"/>
                  </a:lnTo>
                  <a:lnTo>
                    <a:pt x="245" y="50"/>
                  </a:lnTo>
                  <a:lnTo>
                    <a:pt x="243" y="48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0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6" y="38"/>
                  </a:lnTo>
                  <a:lnTo>
                    <a:pt x="228" y="42"/>
                  </a:lnTo>
                  <a:lnTo>
                    <a:pt x="224" y="44"/>
                  </a:lnTo>
                  <a:lnTo>
                    <a:pt x="220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0" y="40"/>
                  </a:lnTo>
                  <a:lnTo>
                    <a:pt x="207" y="40"/>
                  </a:lnTo>
                  <a:lnTo>
                    <a:pt x="205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91" y="27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3" y="25"/>
                  </a:lnTo>
                  <a:lnTo>
                    <a:pt x="178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4" y="21"/>
                  </a:lnTo>
                  <a:lnTo>
                    <a:pt x="162" y="19"/>
                  </a:lnTo>
                  <a:lnTo>
                    <a:pt x="156" y="17"/>
                  </a:lnTo>
                  <a:lnTo>
                    <a:pt x="154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7" y="17"/>
                  </a:lnTo>
                  <a:lnTo>
                    <a:pt x="127" y="13"/>
                  </a:lnTo>
                  <a:lnTo>
                    <a:pt x="95" y="4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71" y="8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4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29" y="4"/>
                  </a:lnTo>
                  <a:lnTo>
                    <a:pt x="27" y="8"/>
                  </a:lnTo>
                  <a:lnTo>
                    <a:pt x="25" y="1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62"/>
                  </a:lnTo>
                  <a:lnTo>
                    <a:pt x="19" y="67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3" y="81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19" y="91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2"/>
                  </a:lnTo>
                  <a:lnTo>
                    <a:pt x="15" y="106"/>
                  </a:lnTo>
                  <a:lnTo>
                    <a:pt x="10" y="112"/>
                  </a:lnTo>
                  <a:lnTo>
                    <a:pt x="8" y="114"/>
                  </a:lnTo>
                  <a:lnTo>
                    <a:pt x="6" y="116"/>
                  </a:lnTo>
                  <a:lnTo>
                    <a:pt x="6" y="118"/>
                  </a:lnTo>
                  <a:lnTo>
                    <a:pt x="4" y="120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9"/>
                  </a:lnTo>
                  <a:lnTo>
                    <a:pt x="8" y="156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6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5"/>
                  </a:lnTo>
                  <a:lnTo>
                    <a:pt x="13" y="189"/>
                  </a:lnTo>
                  <a:lnTo>
                    <a:pt x="15" y="191"/>
                  </a:lnTo>
                  <a:lnTo>
                    <a:pt x="21" y="208"/>
                  </a:lnTo>
                  <a:lnTo>
                    <a:pt x="21" y="212"/>
                  </a:lnTo>
                  <a:lnTo>
                    <a:pt x="21" y="216"/>
                  </a:lnTo>
                  <a:lnTo>
                    <a:pt x="21" y="815"/>
                  </a:lnTo>
                  <a:lnTo>
                    <a:pt x="29" y="815"/>
                  </a:lnTo>
                  <a:lnTo>
                    <a:pt x="95" y="815"/>
                  </a:lnTo>
                  <a:lnTo>
                    <a:pt x="102" y="815"/>
                  </a:lnTo>
                  <a:lnTo>
                    <a:pt x="147" y="815"/>
                  </a:lnTo>
                  <a:lnTo>
                    <a:pt x="154" y="815"/>
                  </a:lnTo>
                  <a:lnTo>
                    <a:pt x="191" y="815"/>
                  </a:lnTo>
                  <a:lnTo>
                    <a:pt x="197" y="815"/>
                  </a:lnTo>
                  <a:lnTo>
                    <a:pt x="263" y="815"/>
                  </a:lnTo>
                  <a:lnTo>
                    <a:pt x="272" y="815"/>
                  </a:lnTo>
                  <a:lnTo>
                    <a:pt x="315" y="815"/>
                  </a:lnTo>
                  <a:lnTo>
                    <a:pt x="324" y="815"/>
                  </a:lnTo>
                  <a:lnTo>
                    <a:pt x="390" y="815"/>
                  </a:lnTo>
                  <a:lnTo>
                    <a:pt x="396" y="815"/>
                  </a:lnTo>
                  <a:lnTo>
                    <a:pt x="469" y="815"/>
                  </a:lnTo>
                  <a:lnTo>
                    <a:pt x="477" y="815"/>
                  </a:lnTo>
                  <a:lnTo>
                    <a:pt x="494" y="815"/>
                  </a:lnTo>
                  <a:lnTo>
                    <a:pt x="496" y="815"/>
                  </a:lnTo>
                  <a:lnTo>
                    <a:pt x="500" y="807"/>
                  </a:lnTo>
                  <a:lnTo>
                    <a:pt x="504" y="799"/>
                  </a:lnTo>
                  <a:lnTo>
                    <a:pt x="504" y="797"/>
                  </a:lnTo>
                  <a:lnTo>
                    <a:pt x="506" y="797"/>
                  </a:lnTo>
                  <a:lnTo>
                    <a:pt x="508" y="797"/>
                  </a:lnTo>
                  <a:lnTo>
                    <a:pt x="510" y="797"/>
                  </a:lnTo>
                  <a:lnTo>
                    <a:pt x="510" y="797"/>
                  </a:lnTo>
                  <a:lnTo>
                    <a:pt x="512" y="799"/>
                  </a:lnTo>
                  <a:lnTo>
                    <a:pt x="512" y="801"/>
                  </a:lnTo>
                  <a:lnTo>
                    <a:pt x="512" y="803"/>
                  </a:lnTo>
                  <a:lnTo>
                    <a:pt x="510" y="807"/>
                  </a:lnTo>
                  <a:lnTo>
                    <a:pt x="508" y="815"/>
                  </a:lnTo>
                  <a:lnTo>
                    <a:pt x="639" y="815"/>
                  </a:lnTo>
                  <a:lnTo>
                    <a:pt x="655" y="815"/>
                  </a:lnTo>
                  <a:lnTo>
                    <a:pt x="815" y="815"/>
                  </a:lnTo>
                  <a:lnTo>
                    <a:pt x="832" y="815"/>
                  </a:lnTo>
                  <a:lnTo>
                    <a:pt x="886" y="815"/>
                  </a:lnTo>
                  <a:lnTo>
                    <a:pt x="902" y="815"/>
                  </a:lnTo>
                  <a:lnTo>
                    <a:pt x="921" y="815"/>
                  </a:lnTo>
                  <a:lnTo>
                    <a:pt x="921" y="815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1"/>
                  </a:lnTo>
                  <a:close/>
                  <a:moveTo>
                    <a:pt x="857" y="755"/>
                  </a:move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3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close/>
                  <a:moveTo>
                    <a:pt x="823" y="716"/>
                  </a:moveTo>
                  <a:lnTo>
                    <a:pt x="825" y="716"/>
                  </a:lnTo>
                  <a:lnTo>
                    <a:pt x="825" y="716"/>
                  </a:lnTo>
                  <a:lnTo>
                    <a:pt x="825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5" y="714"/>
                  </a:lnTo>
                  <a:lnTo>
                    <a:pt x="825" y="714"/>
                  </a:lnTo>
                  <a:lnTo>
                    <a:pt x="823" y="714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3" y="716"/>
                  </a:lnTo>
                  <a:lnTo>
                    <a:pt x="823" y="718"/>
                  </a:lnTo>
                  <a:lnTo>
                    <a:pt x="823" y="718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close/>
                  <a:moveTo>
                    <a:pt x="705" y="359"/>
                  </a:moveTo>
                  <a:lnTo>
                    <a:pt x="703" y="359"/>
                  </a:lnTo>
                  <a:lnTo>
                    <a:pt x="701" y="359"/>
                  </a:lnTo>
                  <a:lnTo>
                    <a:pt x="701" y="357"/>
                  </a:lnTo>
                  <a:lnTo>
                    <a:pt x="699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5" y="357"/>
                  </a:lnTo>
                  <a:lnTo>
                    <a:pt x="697" y="359"/>
                  </a:lnTo>
                  <a:lnTo>
                    <a:pt x="697" y="359"/>
                  </a:lnTo>
                  <a:lnTo>
                    <a:pt x="697" y="361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701" y="361"/>
                  </a:lnTo>
                  <a:lnTo>
                    <a:pt x="701" y="361"/>
                  </a:lnTo>
                  <a:lnTo>
                    <a:pt x="703" y="361"/>
                  </a:lnTo>
                  <a:lnTo>
                    <a:pt x="705" y="363"/>
                  </a:lnTo>
                  <a:lnTo>
                    <a:pt x="705" y="365"/>
                  </a:lnTo>
                  <a:lnTo>
                    <a:pt x="705" y="363"/>
                  </a:lnTo>
                  <a:lnTo>
                    <a:pt x="705" y="363"/>
                  </a:lnTo>
                  <a:lnTo>
                    <a:pt x="705" y="361"/>
                  </a:lnTo>
                  <a:lnTo>
                    <a:pt x="705" y="3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9" name="Freeform 20"/>
            <p:cNvSpPr>
              <a:spLocks/>
            </p:cNvSpPr>
            <p:nvPr/>
          </p:nvSpPr>
          <p:spPr bwMode="auto">
            <a:xfrm>
              <a:off x="6765925" y="1844675"/>
              <a:ext cx="277813" cy="161925"/>
            </a:xfrm>
            <a:custGeom>
              <a:avLst/>
              <a:gdLst>
                <a:gd name="T0" fmla="*/ 154 w 175"/>
                <a:gd name="T1" fmla="*/ 8 h 102"/>
                <a:gd name="T2" fmla="*/ 142 w 175"/>
                <a:gd name="T3" fmla="*/ 17 h 102"/>
                <a:gd name="T4" fmla="*/ 117 w 175"/>
                <a:gd name="T5" fmla="*/ 27 h 102"/>
                <a:gd name="T6" fmla="*/ 75 w 175"/>
                <a:gd name="T7" fmla="*/ 31 h 102"/>
                <a:gd name="T8" fmla="*/ 54 w 175"/>
                <a:gd name="T9" fmla="*/ 29 h 102"/>
                <a:gd name="T10" fmla="*/ 50 w 175"/>
                <a:gd name="T11" fmla="*/ 29 h 102"/>
                <a:gd name="T12" fmla="*/ 48 w 175"/>
                <a:gd name="T13" fmla="*/ 46 h 102"/>
                <a:gd name="T14" fmla="*/ 40 w 175"/>
                <a:gd name="T15" fmla="*/ 50 h 102"/>
                <a:gd name="T16" fmla="*/ 34 w 175"/>
                <a:gd name="T17" fmla="*/ 48 h 102"/>
                <a:gd name="T18" fmla="*/ 30 w 175"/>
                <a:gd name="T19" fmla="*/ 46 h 102"/>
                <a:gd name="T20" fmla="*/ 25 w 175"/>
                <a:gd name="T21" fmla="*/ 48 h 102"/>
                <a:gd name="T22" fmla="*/ 23 w 175"/>
                <a:gd name="T23" fmla="*/ 48 h 102"/>
                <a:gd name="T24" fmla="*/ 21 w 175"/>
                <a:gd name="T25" fmla="*/ 48 h 102"/>
                <a:gd name="T26" fmla="*/ 17 w 175"/>
                <a:gd name="T27" fmla="*/ 56 h 102"/>
                <a:gd name="T28" fmla="*/ 7 w 175"/>
                <a:gd name="T29" fmla="*/ 58 h 102"/>
                <a:gd name="T30" fmla="*/ 0 w 175"/>
                <a:gd name="T31" fmla="*/ 56 h 102"/>
                <a:gd name="T32" fmla="*/ 3 w 175"/>
                <a:gd name="T33" fmla="*/ 65 h 102"/>
                <a:gd name="T34" fmla="*/ 5 w 175"/>
                <a:gd name="T35" fmla="*/ 71 h 102"/>
                <a:gd name="T36" fmla="*/ 5 w 175"/>
                <a:gd name="T37" fmla="*/ 75 h 102"/>
                <a:gd name="T38" fmla="*/ 11 w 175"/>
                <a:gd name="T39" fmla="*/ 83 h 102"/>
                <a:gd name="T40" fmla="*/ 11 w 175"/>
                <a:gd name="T41" fmla="*/ 87 h 102"/>
                <a:gd name="T42" fmla="*/ 21 w 175"/>
                <a:gd name="T43" fmla="*/ 91 h 102"/>
                <a:gd name="T44" fmla="*/ 30 w 175"/>
                <a:gd name="T45" fmla="*/ 96 h 102"/>
                <a:gd name="T46" fmla="*/ 38 w 175"/>
                <a:gd name="T47" fmla="*/ 96 h 102"/>
                <a:gd name="T48" fmla="*/ 48 w 175"/>
                <a:gd name="T49" fmla="*/ 94 h 102"/>
                <a:gd name="T50" fmla="*/ 48 w 175"/>
                <a:gd name="T51" fmla="*/ 96 h 102"/>
                <a:gd name="T52" fmla="*/ 48 w 175"/>
                <a:gd name="T53" fmla="*/ 96 h 102"/>
                <a:gd name="T54" fmla="*/ 50 w 175"/>
                <a:gd name="T55" fmla="*/ 102 h 102"/>
                <a:gd name="T56" fmla="*/ 56 w 175"/>
                <a:gd name="T57" fmla="*/ 98 h 102"/>
                <a:gd name="T58" fmla="*/ 61 w 175"/>
                <a:gd name="T59" fmla="*/ 91 h 102"/>
                <a:gd name="T60" fmla="*/ 75 w 175"/>
                <a:gd name="T61" fmla="*/ 91 h 102"/>
                <a:gd name="T62" fmla="*/ 83 w 175"/>
                <a:gd name="T63" fmla="*/ 87 h 102"/>
                <a:gd name="T64" fmla="*/ 90 w 175"/>
                <a:gd name="T65" fmla="*/ 85 h 102"/>
                <a:gd name="T66" fmla="*/ 96 w 175"/>
                <a:gd name="T67" fmla="*/ 81 h 102"/>
                <a:gd name="T68" fmla="*/ 100 w 175"/>
                <a:gd name="T69" fmla="*/ 79 h 102"/>
                <a:gd name="T70" fmla="*/ 102 w 175"/>
                <a:gd name="T71" fmla="*/ 77 h 102"/>
                <a:gd name="T72" fmla="*/ 104 w 175"/>
                <a:gd name="T73" fmla="*/ 73 h 102"/>
                <a:gd name="T74" fmla="*/ 106 w 175"/>
                <a:gd name="T75" fmla="*/ 67 h 102"/>
                <a:gd name="T76" fmla="*/ 112 w 175"/>
                <a:gd name="T77" fmla="*/ 65 h 102"/>
                <a:gd name="T78" fmla="*/ 115 w 175"/>
                <a:gd name="T79" fmla="*/ 65 h 102"/>
                <a:gd name="T80" fmla="*/ 115 w 175"/>
                <a:gd name="T81" fmla="*/ 65 h 102"/>
                <a:gd name="T82" fmla="*/ 117 w 175"/>
                <a:gd name="T83" fmla="*/ 67 h 102"/>
                <a:gd name="T84" fmla="*/ 121 w 175"/>
                <a:gd name="T85" fmla="*/ 69 h 102"/>
                <a:gd name="T86" fmla="*/ 123 w 175"/>
                <a:gd name="T87" fmla="*/ 67 h 102"/>
                <a:gd name="T88" fmla="*/ 125 w 175"/>
                <a:gd name="T89" fmla="*/ 67 h 102"/>
                <a:gd name="T90" fmla="*/ 133 w 175"/>
                <a:gd name="T91" fmla="*/ 67 h 102"/>
                <a:gd name="T92" fmla="*/ 137 w 175"/>
                <a:gd name="T93" fmla="*/ 67 h 102"/>
                <a:gd name="T94" fmla="*/ 133 w 175"/>
                <a:gd name="T95" fmla="*/ 58 h 102"/>
                <a:gd name="T96" fmla="*/ 129 w 175"/>
                <a:gd name="T97" fmla="*/ 56 h 102"/>
                <a:gd name="T98" fmla="*/ 125 w 175"/>
                <a:gd name="T99" fmla="*/ 50 h 102"/>
                <a:gd name="T100" fmla="*/ 125 w 175"/>
                <a:gd name="T101" fmla="*/ 38 h 102"/>
                <a:gd name="T102" fmla="*/ 131 w 175"/>
                <a:gd name="T103" fmla="*/ 33 h 102"/>
                <a:gd name="T104" fmla="*/ 137 w 175"/>
                <a:gd name="T105" fmla="*/ 29 h 102"/>
                <a:gd name="T106" fmla="*/ 164 w 175"/>
                <a:gd name="T107" fmla="*/ 8 h 102"/>
                <a:gd name="T108" fmla="*/ 175 w 175"/>
                <a:gd name="T109" fmla="*/ 4 h 102"/>
                <a:gd name="T110" fmla="*/ 175 w 175"/>
                <a:gd name="T1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02">
                  <a:moveTo>
                    <a:pt x="175" y="0"/>
                  </a:moveTo>
                  <a:lnTo>
                    <a:pt x="173" y="0"/>
                  </a:lnTo>
                  <a:lnTo>
                    <a:pt x="158" y="6"/>
                  </a:lnTo>
                  <a:lnTo>
                    <a:pt x="154" y="8"/>
                  </a:lnTo>
                  <a:lnTo>
                    <a:pt x="150" y="13"/>
                  </a:lnTo>
                  <a:lnTo>
                    <a:pt x="146" y="13"/>
                  </a:lnTo>
                  <a:lnTo>
                    <a:pt x="144" y="13"/>
                  </a:lnTo>
                  <a:lnTo>
                    <a:pt x="142" y="17"/>
                  </a:lnTo>
                  <a:lnTo>
                    <a:pt x="135" y="19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0" y="27"/>
                  </a:lnTo>
                  <a:lnTo>
                    <a:pt x="104" y="29"/>
                  </a:lnTo>
                  <a:lnTo>
                    <a:pt x="88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1" y="31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7" y="56"/>
                  </a:lnTo>
                  <a:lnTo>
                    <a:pt x="15" y="58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7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7" y="94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100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9" y="96"/>
                  </a:lnTo>
                  <a:lnTo>
                    <a:pt x="61" y="91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9" y="89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83" y="87"/>
                  </a:lnTo>
                  <a:lnTo>
                    <a:pt x="86" y="87"/>
                  </a:lnTo>
                  <a:lnTo>
                    <a:pt x="86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8" y="79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6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9" y="65"/>
                  </a:lnTo>
                  <a:lnTo>
                    <a:pt x="131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5" y="67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5"/>
                  </a:lnTo>
                  <a:lnTo>
                    <a:pt x="135" y="62"/>
                  </a:lnTo>
                  <a:lnTo>
                    <a:pt x="135" y="60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9" y="56"/>
                  </a:lnTo>
                  <a:lnTo>
                    <a:pt x="129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5" y="50"/>
                  </a:lnTo>
                  <a:lnTo>
                    <a:pt x="123" y="48"/>
                  </a:lnTo>
                  <a:lnTo>
                    <a:pt x="123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3"/>
                  </a:lnTo>
                  <a:lnTo>
                    <a:pt x="135" y="31"/>
                  </a:lnTo>
                  <a:lnTo>
                    <a:pt x="137" y="29"/>
                  </a:lnTo>
                  <a:lnTo>
                    <a:pt x="139" y="27"/>
                  </a:lnTo>
                  <a:lnTo>
                    <a:pt x="142" y="25"/>
                  </a:lnTo>
                  <a:lnTo>
                    <a:pt x="158" y="15"/>
                  </a:lnTo>
                  <a:lnTo>
                    <a:pt x="164" y="8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0" name="Freeform 21"/>
            <p:cNvSpPr>
              <a:spLocks/>
            </p:cNvSpPr>
            <p:nvPr/>
          </p:nvSpPr>
          <p:spPr bwMode="auto">
            <a:xfrm>
              <a:off x="8942388" y="3159125"/>
              <a:ext cx="20638" cy="61913"/>
            </a:xfrm>
            <a:custGeom>
              <a:avLst/>
              <a:gdLst>
                <a:gd name="T0" fmla="*/ 13 w 13"/>
                <a:gd name="T1" fmla="*/ 12 h 39"/>
                <a:gd name="T2" fmla="*/ 11 w 13"/>
                <a:gd name="T3" fmla="*/ 8 h 39"/>
                <a:gd name="T4" fmla="*/ 9 w 13"/>
                <a:gd name="T5" fmla="*/ 4 h 39"/>
                <a:gd name="T6" fmla="*/ 9 w 13"/>
                <a:gd name="T7" fmla="*/ 4 h 39"/>
                <a:gd name="T8" fmla="*/ 11 w 13"/>
                <a:gd name="T9" fmla="*/ 4 h 39"/>
                <a:gd name="T10" fmla="*/ 13 w 13"/>
                <a:gd name="T11" fmla="*/ 4 h 39"/>
                <a:gd name="T12" fmla="*/ 13 w 13"/>
                <a:gd name="T13" fmla="*/ 4 h 39"/>
                <a:gd name="T14" fmla="*/ 13 w 13"/>
                <a:gd name="T15" fmla="*/ 4 h 39"/>
                <a:gd name="T16" fmla="*/ 11 w 13"/>
                <a:gd name="T17" fmla="*/ 2 h 39"/>
                <a:gd name="T18" fmla="*/ 11 w 13"/>
                <a:gd name="T19" fmla="*/ 2 h 39"/>
                <a:gd name="T20" fmla="*/ 11 w 13"/>
                <a:gd name="T21" fmla="*/ 0 h 39"/>
                <a:gd name="T22" fmla="*/ 9 w 13"/>
                <a:gd name="T23" fmla="*/ 2 h 39"/>
                <a:gd name="T24" fmla="*/ 5 w 13"/>
                <a:gd name="T25" fmla="*/ 2 h 39"/>
                <a:gd name="T26" fmla="*/ 5 w 13"/>
                <a:gd name="T27" fmla="*/ 0 h 39"/>
                <a:gd name="T28" fmla="*/ 2 w 13"/>
                <a:gd name="T29" fmla="*/ 0 h 39"/>
                <a:gd name="T30" fmla="*/ 2 w 13"/>
                <a:gd name="T31" fmla="*/ 2 h 39"/>
                <a:gd name="T32" fmla="*/ 0 w 13"/>
                <a:gd name="T33" fmla="*/ 2 h 39"/>
                <a:gd name="T34" fmla="*/ 0 w 13"/>
                <a:gd name="T35" fmla="*/ 6 h 39"/>
                <a:gd name="T36" fmla="*/ 0 w 13"/>
                <a:gd name="T37" fmla="*/ 8 h 39"/>
                <a:gd name="T38" fmla="*/ 0 w 13"/>
                <a:gd name="T39" fmla="*/ 8 h 39"/>
                <a:gd name="T40" fmla="*/ 2 w 13"/>
                <a:gd name="T41" fmla="*/ 10 h 39"/>
                <a:gd name="T42" fmla="*/ 2 w 13"/>
                <a:gd name="T43" fmla="*/ 14 h 39"/>
                <a:gd name="T44" fmla="*/ 5 w 13"/>
                <a:gd name="T45" fmla="*/ 16 h 39"/>
                <a:gd name="T46" fmla="*/ 2 w 13"/>
                <a:gd name="T47" fmla="*/ 18 h 39"/>
                <a:gd name="T48" fmla="*/ 0 w 13"/>
                <a:gd name="T49" fmla="*/ 23 h 39"/>
                <a:gd name="T50" fmla="*/ 2 w 13"/>
                <a:gd name="T51" fmla="*/ 25 h 39"/>
                <a:gd name="T52" fmla="*/ 5 w 13"/>
                <a:gd name="T53" fmla="*/ 29 h 39"/>
                <a:gd name="T54" fmla="*/ 7 w 13"/>
                <a:gd name="T55" fmla="*/ 31 h 39"/>
                <a:gd name="T56" fmla="*/ 9 w 13"/>
                <a:gd name="T57" fmla="*/ 33 h 39"/>
                <a:gd name="T58" fmla="*/ 9 w 13"/>
                <a:gd name="T59" fmla="*/ 35 h 39"/>
                <a:gd name="T60" fmla="*/ 9 w 13"/>
                <a:gd name="T61" fmla="*/ 39 h 39"/>
                <a:gd name="T62" fmla="*/ 11 w 13"/>
                <a:gd name="T63" fmla="*/ 35 h 39"/>
                <a:gd name="T64" fmla="*/ 13 w 13"/>
                <a:gd name="T65" fmla="*/ 33 h 39"/>
                <a:gd name="T66" fmla="*/ 13 w 13"/>
                <a:gd name="T67" fmla="*/ 25 h 39"/>
                <a:gd name="T68" fmla="*/ 13 w 13"/>
                <a:gd name="T69" fmla="*/ 16 h 39"/>
                <a:gd name="T70" fmla="*/ 13 w 13"/>
                <a:gd name="T71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39">
                  <a:moveTo>
                    <a:pt x="13" y="12"/>
                  </a:move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1" y="35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13" y="16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4346032" y="3029520"/>
            <a:ext cx="1860440" cy="1609172"/>
            <a:chOff x="5769294" y="918210"/>
            <a:chExt cx="6148386" cy="5317995"/>
          </a:xfrm>
        </p:grpSpPr>
        <p:sp>
          <p:nvSpPr>
            <p:cNvPr id="703" name="Freeform 5"/>
            <p:cNvSpPr>
              <a:spLocks noEditPoints="1"/>
            </p:cNvSpPr>
            <p:nvPr/>
          </p:nvSpPr>
          <p:spPr bwMode="auto">
            <a:xfrm>
              <a:off x="10582062" y="2210123"/>
              <a:ext cx="256984" cy="735988"/>
            </a:xfrm>
            <a:custGeom>
              <a:avLst/>
              <a:gdLst>
                <a:gd name="T0" fmla="*/ 144 w 147"/>
                <a:gd name="T1" fmla="*/ 421 h 421"/>
                <a:gd name="T2" fmla="*/ 125 w 147"/>
                <a:gd name="T3" fmla="*/ 369 h 421"/>
                <a:gd name="T4" fmla="*/ 116 w 147"/>
                <a:gd name="T5" fmla="*/ 376 h 421"/>
                <a:gd name="T6" fmla="*/ 128 w 147"/>
                <a:gd name="T7" fmla="*/ 386 h 421"/>
                <a:gd name="T8" fmla="*/ 123 w 147"/>
                <a:gd name="T9" fmla="*/ 338 h 421"/>
                <a:gd name="T10" fmla="*/ 121 w 147"/>
                <a:gd name="T11" fmla="*/ 334 h 421"/>
                <a:gd name="T12" fmla="*/ 109 w 147"/>
                <a:gd name="T13" fmla="*/ 336 h 421"/>
                <a:gd name="T14" fmla="*/ 92 w 147"/>
                <a:gd name="T15" fmla="*/ 272 h 421"/>
                <a:gd name="T16" fmla="*/ 87 w 147"/>
                <a:gd name="T17" fmla="*/ 263 h 421"/>
                <a:gd name="T18" fmla="*/ 71 w 147"/>
                <a:gd name="T19" fmla="*/ 274 h 421"/>
                <a:gd name="T20" fmla="*/ 78 w 147"/>
                <a:gd name="T21" fmla="*/ 274 h 421"/>
                <a:gd name="T22" fmla="*/ 80 w 147"/>
                <a:gd name="T23" fmla="*/ 277 h 421"/>
                <a:gd name="T24" fmla="*/ 87 w 147"/>
                <a:gd name="T25" fmla="*/ 279 h 421"/>
                <a:gd name="T26" fmla="*/ 76 w 147"/>
                <a:gd name="T27" fmla="*/ 263 h 421"/>
                <a:gd name="T28" fmla="*/ 83 w 147"/>
                <a:gd name="T29" fmla="*/ 255 h 421"/>
                <a:gd name="T30" fmla="*/ 94 w 147"/>
                <a:gd name="T31" fmla="*/ 225 h 421"/>
                <a:gd name="T32" fmla="*/ 85 w 147"/>
                <a:gd name="T33" fmla="*/ 213 h 421"/>
                <a:gd name="T34" fmla="*/ 78 w 147"/>
                <a:gd name="T35" fmla="*/ 206 h 421"/>
                <a:gd name="T36" fmla="*/ 76 w 147"/>
                <a:gd name="T37" fmla="*/ 213 h 421"/>
                <a:gd name="T38" fmla="*/ 87 w 147"/>
                <a:gd name="T39" fmla="*/ 220 h 421"/>
                <a:gd name="T40" fmla="*/ 85 w 147"/>
                <a:gd name="T41" fmla="*/ 203 h 421"/>
                <a:gd name="T42" fmla="*/ 80 w 147"/>
                <a:gd name="T43" fmla="*/ 201 h 421"/>
                <a:gd name="T44" fmla="*/ 87 w 147"/>
                <a:gd name="T45" fmla="*/ 189 h 421"/>
                <a:gd name="T46" fmla="*/ 71 w 147"/>
                <a:gd name="T47" fmla="*/ 182 h 421"/>
                <a:gd name="T48" fmla="*/ 61 w 147"/>
                <a:gd name="T49" fmla="*/ 196 h 421"/>
                <a:gd name="T50" fmla="*/ 54 w 147"/>
                <a:gd name="T51" fmla="*/ 187 h 421"/>
                <a:gd name="T52" fmla="*/ 47 w 147"/>
                <a:gd name="T53" fmla="*/ 182 h 421"/>
                <a:gd name="T54" fmla="*/ 42 w 147"/>
                <a:gd name="T55" fmla="*/ 180 h 421"/>
                <a:gd name="T56" fmla="*/ 28 w 147"/>
                <a:gd name="T57" fmla="*/ 168 h 421"/>
                <a:gd name="T58" fmla="*/ 33 w 147"/>
                <a:gd name="T59" fmla="*/ 180 h 421"/>
                <a:gd name="T60" fmla="*/ 38 w 147"/>
                <a:gd name="T61" fmla="*/ 194 h 421"/>
                <a:gd name="T62" fmla="*/ 40 w 147"/>
                <a:gd name="T63" fmla="*/ 201 h 421"/>
                <a:gd name="T64" fmla="*/ 47 w 147"/>
                <a:gd name="T65" fmla="*/ 203 h 421"/>
                <a:gd name="T66" fmla="*/ 54 w 147"/>
                <a:gd name="T67" fmla="*/ 203 h 421"/>
                <a:gd name="T68" fmla="*/ 28 w 147"/>
                <a:gd name="T69" fmla="*/ 156 h 421"/>
                <a:gd name="T70" fmla="*/ 28 w 147"/>
                <a:gd name="T71" fmla="*/ 156 h 421"/>
                <a:gd name="T72" fmla="*/ 31 w 147"/>
                <a:gd name="T73" fmla="*/ 147 h 421"/>
                <a:gd name="T74" fmla="*/ 85 w 147"/>
                <a:gd name="T75" fmla="*/ 168 h 421"/>
                <a:gd name="T76" fmla="*/ 83 w 147"/>
                <a:gd name="T77" fmla="*/ 144 h 421"/>
                <a:gd name="T78" fmla="*/ 76 w 147"/>
                <a:gd name="T79" fmla="*/ 130 h 421"/>
                <a:gd name="T80" fmla="*/ 31 w 147"/>
                <a:gd name="T81" fmla="*/ 111 h 421"/>
                <a:gd name="T82" fmla="*/ 80 w 147"/>
                <a:gd name="T83" fmla="*/ 130 h 421"/>
                <a:gd name="T84" fmla="*/ 83 w 147"/>
                <a:gd name="T85" fmla="*/ 121 h 421"/>
                <a:gd name="T86" fmla="*/ 80 w 147"/>
                <a:gd name="T87" fmla="*/ 111 h 421"/>
                <a:gd name="T88" fmla="*/ 33 w 147"/>
                <a:gd name="T89" fmla="*/ 139 h 421"/>
                <a:gd name="T90" fmla="*/ 31 w 147"/>
                <a:gd name="T91" fmla="*/ 128 h 421"/>
                <a:gd name="T92" fmla="*/ 28 w 147"/>
                <a:gd name="T93" fmla="*/ 109 h 421"/>
                <a:gd name="T94" fmla="*/ 19 w 147"/>
                <a:gd name="T95" fmla="*/ 123 h 421"/>
                <a:gd name="T96" fmla="*/ 9 w 147"/>
                <a:gd name="T97" fmla="*/ 102 h 421"/>
                <a:gd name="T98" fmla="*/ 2 w 147"/>
                <a:gd name="T99" fmla="*/ 92 h 421"/>
                <a:gd name="T100" fmla="*/ 5 w 147"/>
                <a:gd name="T101" fmla="*/ 116 h 421"/>
                <a:gd name="T102" fmla="*/ 5 w 147"/>
                <a:gd name="T103" fmla="*/ 139 h 421"/>
                <a:gd name="T104" fmla="*/ 14 w 147"/>
                <a:gd name="T105" fmla="*/ 149 h 421"/>
                <a:gd name="T106" fmla="*/ 47 w 147"/>
                <a:gd name="T107" fmla="*/ 73 h 421"/>
                <a:gd name="T108" fmla="*/ 54 w 147"/>
                <a:gd name="T109" fmla="*/ 64 h 421"/>
                <a:gd name="T110" fmla="*/ 52 w 147"/>
                <a:gd name="T111" fmla="*/ 47 h 421"/>
                <a:gd name="T112" fmla="*/ 59 w 147"/>
                <a:gd name="T113" fmla="*/ 47 h 421"/>
                <a:gd name="T114" fmla="*/ 54 w 147"/>
                <a:gd name="T115" fmla="*/ 38 h 421"/>
                <a:gd name="T116" fmla="*/ 66 w 147"/>
                <a:gd name="T117" fmla="*/ 33 h 421"/>
                <a:gd name="T118" fmla="*/ 47 w 147"/>
                <a:gd name="T119" fmla="*/ 26 h 421"/>
                <a:gd name="T120" fmla="*/ 9 w 147"/>
                <a:gd name="T121" fmla="*/ 12 h 421"/>
                <a:gd name="T122" fmla="*/ 7 w 147"/>
                <a:gd name="T123" fmla="*/ 4 h 421"/>
                <a:gd name="T124" fmla="*/ 9 w 147"/>
                <a:gd name="T125" fmla="*/ 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421">
                  <a:moveTo>
                    <a:pt x="147" y="416"/>
                  </a:moveTo>
                  <a:lnTo>
                    <a:pt x="147" y="416"/>
                  </a:lnTo>
                  <a:lnTo>
                    <a:pt x="147" y="416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39" y="414"/>
                  </a:lnTo>
                  <a:lnTo>
                    <a:pt x="139" y="416"/>
                  </a:lnTo>
                  <a:lnTo>
                    <a:pt x="139" y="416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19"/>
                  </a:lnTo>
                  <a:lnTo>
                    <a:pt x="147" y="419"/>
                  </a:lnTo>
                  <a:lnTo>
                    <a:pt x="147" y="416"/>
                  </a:lnTo>
                  <a:close/>
                  <a:moveTo>
                    <a:pt x="130" y="379"/>
                  </a:moveTo>
                  <a:lnTo>
                    <a:pt x="128" y="376"/>
                  </a:lnTo>
                  <a:lnTo>
                    <a:pt x="128" y="376"/>
                  </a:lnTo>
                  <a:lnTo>
                    <a:pt x="125" y="376"/>
                  </a:lnTo>
                  <a:lnTo>
                    <a:pt x="125" y="376"/>
                  </a:lnTo>
                  <a:lnTo>
                    <a:pt x="123" y="374"/>
                  </a:lnTo>
                  <a:lnTo>
                    <a:pt x="123" y="371"/>
                  </a:lnTo>
                  <a:lnTo>
                    <a:pt x="123" y="369"/>
                  </a:lnTo>
                  <a:lnTo>
                    <a:pt x="125" y="369"/>
                  </a:lnTo>
                  <a:lnTo>
                    <a:pt x="125" y="367"/>
                  </a:lnTo>
                  <a:lnTo>
                    <a:pt x="123" y="367"/>
                  </a:lnTo>
                  <a:lnTo>
                    <a:pt x="123" y="367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8" y="367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6" y="374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8" y="379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3" y="386"/>
                  </a:lnTo>
                  <a:lnTo>
                    <a:pt x="123" y="386"/>
                  </a:lnTo>
                  <a:lnTo>
                    <a:pt x="125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close/>
                  <a:moveTo>
                    <a:pt x="121" y="348"/>
                  </a:moveTo>
                  <a:lnTo>
                    <a:pt x="123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5" y="345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5" y="341"/>
                  </a:lnTo>
                  <a:lnTo>
                    <a:pt x="123" y="341"/>
                  </a:lnTo>
                  <a:lnTo>
                    <a:pt x="123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18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1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18" y="334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3" y="326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9" y="329"/>
                  </a:lnTo>
                  <a:lnTo>
                    <a:pt x="109" y="329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8"/>
                  </a:lnTo>
                  <a:lnTo>
                    <a:pt x="109" y="341"/>
                  </a:lnTo>
                  <a:lnTo>
                    <a:pt x="109" y="341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1" y="348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3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78" y="263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3" y="270"/>
                  </a:lnTo>
                  <a:lnTo>
                    <a:pt x="73" y="270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80" y="274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9"/>
                  </a:lnTo>
                  <a:lnTo>
                    <a:pt x="80" y="277"/>
                  </a:lnTo>
                  <a:lnTo>
                    <a:pt x="83" y="277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90" y="277"/>
                  </a:lnTo>
                  <a:lnTo>
                    <a:pt x="90" y="277"/>
                  </a:lnTo>
                  <a:lnTo>
                    <a:pt x="92" y="277"/>
                  </a:lnTo>
                  <a:lnTo>
                    <a:pt x="92" y="274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2"/>
                  </a:lnTo>
                  <a:close/>
                  <a:moveTo>
                    <a:pt x="76" y="263"/>
                  </a:move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80" y="263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3"/>
                  </a:lnTo>
                  <a:close/>
                  <a:moveTo>
                    <a:pt x="83" y="255"/>
                  </a:moveTo>
                  <a:lnTo>
                    <a:pt x="83" y="255"/>
                  </a:lnTo>
                  <a:lnTo>
                    <a:pt x="80" y="255"/>
                  </a:lnTo>
                  <a:lnTo>
                    <a:pt x="80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5"/>
                  </a:lnTo>
                  <a:close/>
                  <a:moveTo>
                    <a:pt x="85" y="237"/>
                  </a:moveTo>
                  <a:lnTo>
                    <a:pt x="85" y="237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5" y="237"/>
                  </a:lnTo>
                  <a:close/>
                  <a:moveTo>
                    <a:pt x="94" y="225"/>
                  </a:move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5"/>
                  </a:lnTo>
                  <a:lnTo>
                    <a:pt x="97" y="222"/>
                  </a:lnTo>
                  <a:lnTo>
                    <a:pt x="94" y="225"/>
                  </a:lnTo>
                  <a:close/>
                  <a:moveTo>
                    <a:pt x="87" y="215"/>
                  </a:move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5"/>
                  </a:lnTo>
                  <a:close/>
                  <a:moveTo>
                    <a:pt x="85" y="201"/>
                  </a:moveTo>
                  <a:lnTo>
                    <a:pt x="85" y="201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5" y="201"/>
                  </a:lnTo>
                  <a:close/>
                  <a:moveTo>
                    <a:pt x="80" y="201"/>
                  </a:moveTo>
                  <a:lnTo>
                    <a:pt x="83" y="201"/>
                  </a:lnTo>
                  <a:lnTo>
                    <a:pt x="83" y="201"/>
                  </a:lnTo>
                  <a:lnTo>
                    <a:pt x="83" y="199"/>
                  </a:lnTo>
                  <a:lnTo>
                    <a:pt x="83" y="196"/>
                  </a:lnTo>
                  <a:lnTo>
                    <a:pt x="80" y="196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close/>
                  <a:moveTo>
                    <a:pt x="73" y="192"/>
                  </a:moveTo>
                  <a:lnTo>
                    <a:pt x="73" y="192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3" y="187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80" y="180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3" y="192"/>
                  </a:lnTo>
                  <a:close/>
                  <a:moveTo>
                    <a:pt x="61" y="196"/>
                  </a:moveTo>
                  <a:lnTo>
                    <a:pt x="61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7"/>
                  </a:lnTo>
                  <a:lnTo>
                    <a:pt x="42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3" y="163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9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6"/>
                  </a:lnTo>
                  <a:close/>
                  <a:moveTo>
                    <a:pt x="28" y="156"/>
                  </a:moveTo>
                  <a:lnTo>
                    <a:pt x="31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1" y="151"/>
                  </a:lnTo>
                  <a:lnTo>
                    <a:pt x="28" y="149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8" y="156"/>
                  </a:lnTo>
                  <a:lnTo>
                    <a:pt x="28" y="156"/>
                  </a:lnTo>
                  <a:close/>
                  <a:moveTo>
                    <a:pt x="33" y="144"/>
                  </a:moveTo>
                  <a:lnTo>
                    <a:pt x="31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1" y="144"/>
                  </a:lnTo>
                  <a:lnTo>
                    <a:pt x="33" y="144"/>
                  </a:lnTo>
                  <a:close/>
                  <a:moveTo>
                    <a:pt x="80" y="161"/>
                  </a:moveTo>
                  <a:lnTo>
                    <a:pt x="80" y="165"/>
                  </a:lnTo>
                  <a:lnTo>
                    <a:pt x="80" y="168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5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58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1"/>
                  </a:lnTo>
                  <a:lnTo>
                    <a:pt x="83" y="151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39"/>
                  </a:lnTo>
                  <a:lnTo>
                    <a:pt x="80" y="139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78" y="154"/>
                  </a:lnTo>
                  <a:lnTo>
                    <a:pt x="78" y="156"/>
                  </a:lnTo>
                  <a:lnTo>
                    <a:pt x="80" y="161"/>
                  </a:lnTo>
                  <a:close/>
                  <a:moveTo>
                    <a:pt x="71" y="137"/>
                  </a:moveTo>
                  <a:lnTo>
                    <a:pt x="71" y="137"/>
                  </a:lnTo>
                  <a:lnTo>
                    <a:pt x="71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3" y="132"/>
                  </a:lnTo>
                  <a:lnTo>
                    <a:pt x="73" y="132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71" y="137"/>
                  </a:lnTo>
                  <a:close/>
                  <a:moveTo>
                    <a:pt x="31" y="111"/>
                  </a:moveTo>
                  <a:lnTo>
                    <a:pt x="31" y="111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1" y="11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11"/>
                  </a:lnTo>
                  <a:close/>
                  <a:moveTo>
                    <a:pt x="80" y="111"/>
                  </a:move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21"/>
                  </a:lnTo>
                  <a:lnTo>
                    <a:pt x="83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6"/>
                  </a:lnTo>
                  <a:lnTo>
                    <a:pt x="83" y="113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close/>
                  <a:moveTo>
                    <a:pt x="26" y="149"/>
                  </a:moveTo>
                  <a:lnTo>
                    <a:pt x="26" y="149"/>
                  </a:lnTo>
                  <a:lnTo>
                    <a:pt x="28" y="147"/>
                  </a:lnTo>
                  <a:lnTo>
                    <a:pt x="28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1" y="135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6" y="116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1" y="118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5" y="132"/>
                  </a:lnTo>
                  <a:lnTo>
                    <a:pt x="5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close/>
                  <a:moveTo>
                    <a:pt x="47" y="73"/>
                  </a:move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close/>
                  <a:moveTo>
                    <a:pt x="49" y="45"/>
                  </a:moveTo>
                  <a:lnTo>
                    <a:pt x="49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5"/>
                  </a:lnTo>
                  <a:close/>
                  <a:moveTo>
                    <a:pt x="61" y="38"/>
                  </a:move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8"/>
                  </a:lnTo>
                  <a:close/>
                  <a:moveTo>
                    <a:pt x="45" y="28"/>
                  </a:moveTo>
                  <a:lnTo>
                    <a:pt x="47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3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8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9" y="9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7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4" name="Freeform 6"/>
            <p:cNvSpPr>
              <a:spLocks noEditPoints="1"/>
            </p:cNvSpPr>
            <p:nvPr/>
          </p:nvSpPr>
          <p:spPr bwMode="auto">
            <a:xfrm>
              <a:off x="9625802" y="1547559"/>
              <a:ext cx="1180029" cy="583896"/>
            </a:xfrm>
            <a:custGeom>
              <a:avLst/>
              <a:gdLst>
                <a:gd name="T0" fmla="*/ 97 w 675"/>
                <a:gd name="T1" fmla="*/ 47 h 334"/>
                <a:gd name="T2" fmla="*/ 88 w 675"/>
                <a:gd name="T3" fmla="*/ 33 h 334"/>
                <a:gd name="T4" fmla="*/ 54 w 675"/>
                <a:gd name="T5" fmla="*/ 2 h 334"/>
                <a:gd name="T6" fmla="*/ 81 w 675"/>
                <a:gd name="T7" fmla="*/ 90 h 334"/>
                <a:gd name="T8" fmla="*/ 66 w 675"/>
                <a:gd name="T9" fmla="*/ 66 h 334"/>
                <a:gd name="T10" fmla="*/ 52 w 675"/>
                <a:gd name="T11" fmla="*/ 66 h 334"/>
                <a:gd name="T12" fmla="*/ 52 w 675"/>
                <a:gd name="T13" fmla="*/ 69 h 334"/>
                <a:gd name="T14" fmla="*/ 102 w 675"/>
                <a:gd name="T15" fmla="*/ 123 h 334"/>
                <a:gd name="T16" fmla="*/ 52 w 675"/>
                <a:gd name="T17" fmla="*/ 88 h 334"/>
                <a:gd name="T18" fmla="*/ 116 w 675"/>
                <a:gd name="T19" fmla="*/ 97 h 334"/>
                <a:gd name="T20" fmla="*/ 99 w 675"/>
                <a:gd name="T21" fmla="*/ 80 h 334"/>
                <a:gd name="T22" fmla="*/ 97 w 675"/>
                <a:gd name="T23" fmla="*/ 97 h 334"/>
                <a:gd name="T24" fmla="*/ 104 w 675"/>
                <a:gd name="T25" fmla="*/ 106 h 334"/>
                <a:gd name="T26" fmla="*/ 88 w 675"/>
                <a:gd name="T27" fmla="*/ 118 h 334"/>
                <a:gd name="T28" fmla="*/ 95 w 675"/>
                <a:gd name="T29" fmla="*/ 114 h 334"/>
                <a:gd name="T30" fmla="*/ 128 w 675"/>
                <a:gd name="T31" fmla="*/ 114 h 334"/>
                <a:gd name="T32" fmla="*/ 121 w 675"/>
                <a:gd name="T33" fmla="*/ 125 h 334"/>
                <a:gd name="T34" fmla="*/ 133 w 675"/>
                <a:gd name="T35" fmla="*/ 114 h 334"/>
                <a:gd name="T36" fmla="*/ 241 w 675"/>
                <a:gd name="T37" fmla="*/ 140 h 334"/>
                <a:gd name="T38" fmla="*/ 303 w 675"/>
                <a:gd name="T39" fmla="*/ 182 h 334"/>
                <a:gd name="T40" fmla="*/ 241 w 675"/>
                <a:gd name="T41" fmla="*/ 149 h 334"/>
                <a:gd name="T42" fmla="*/ 263 w 675"/>
                <a:gd name="T43" fmla="*/ 78 h 334"/>
                <a:gd name="T44" fmla="*/ 315 w 675"/>
                <a:gd name="T45" fmla="*/ 215 h 334"/>
                <a:gd name="T46" fmla="*/ 0 w 675"/>
                <a:gd name="T47" fmla="*/ 45 h 334"/>
                <a:gd name="T48" fmla="*/ 19 w 675"/>
                <a:gd name="T49" fmla="*/ 26 h 334"/>
                <a:gd name="T50" fmla="*/ 28 w 675"/>
                <a:gd name="T51" fmla="*/ 17 h 334"/>
                <a:gd name="T52" fmla="*/ 102 w 675"/>
                <a:gd name="T53" fmla="*/ 47 h 334"/>
                <a:gd name="T54" fmla="*/ 561 w 675"/>
                <a:gd name="T55" fmla="*/ 270 h 334"/>
                <a:gd name="T56" fmla="*/ 525 w 675"/>
                <a:gd name="T57" fmla="*/ 244 h 334"/>
                <a:gd name="T58" fmla="*/ 547 w 675"/>
                <a:gd name="T59" fmla="*/ 215 h 334"/>
                <a:gd name="T60" fmla="*/ 137 w 675"/>
                <a:gd name="T61" fmla="*/ 130 h 334"/>
                <a:gd name="T62" fmla="*/ 339 w 675"/>
                <a:gd name="T63" fmla="*/ 234 h 334"/>
                <a:gd name="T64" fmla="*/ 312 w 675"/>
                <a:gd name="T65" fmla="*/ 220 h 334"/>
                <a:gd name="T66" fmla="*/ 301 w 675"/>
                <a:gd name="T67" fmla="*/ 220 h 334"/>
                <a:gd name="T68" fmla="*/ 308 w 675"/>
                <a:gd name="T69" fmla="*/ 234 h 334"/>
                <a:gd name="T70" fmla="*/ 322 w 675"/>
                <a:gd name="T71" fmla="*/ 244 h 334"/>
                <a:gd name="T72" fmla="*/ 596 w 675"/>
                <a:gd name="T73" fmla="*/ 192 h 334"/>
                <a:gd name="T74" fmla="*/ 575 w 675"/>
                <a:gd name="T75" fmla="*/ 291 h 334"/>
                <a:gd name="T76" fmla="*/ 149 w 675"/>
                <a:gd name="T77" fmla="*/ 57 h 334"/>
                <a:gd name="T78" fmla="*/ 154 w 675"/>
                <a:gd name="T79" fmla="*/ 62 h 334"/>
                <a:gd name="T80" fmla="*/ 182 w 675"/>
                <a:gd name="T81" fmla="*/ 140 h 334"/>
                <a:gd name="T82" fmla="*/ 137 w 675"/>
                <a:gd name="T83" fmla="*/ 47 h 334"/>
                <a:gd name="T84" fmla="*/ 142 w 675"/>
                <a:gd name="T85" fmla="*/ 52 h 334"/>
                <a:gd name="T86" fmla="*/ 220 w 675"/>
                <a:gd name="T87" fmla="*/ 114 h 334"/>
                <a:gd name="T88" fmla="*/ 201 w 675"/>
                <a:gd name="T89" fmla="*/ 85 h 334"/>
                <a:gd name="T90" fmla="*/ 178 w 675"/>
                <a:gd name="T91" fmla="*/ 73 h 334"/>
                <a:gd name="T92" fmla="*/ 159 w 675"/>
                <a:gd name="T93" fmla="*/ 57 h 334"/>
                <a:gd name="T94" fmla="*/ 175 w 675"/>
                <a:gd name="T95" fmla="*/ 83 h 334"/>
                <a:gd name="T96" fmla="*/ 194 w 675"/>
                <a:gd name="T97" fmla="*/ 95 h 334"/>
                <a:gd name="T98" fmla="*/ 223 w 675"/>
                <a:gd name="T99" fmla="*/ 286 h 334"/>
                <a:gd name="T100" fmla="*/ 237 w 675"/>
                <a:gd name="T101" fmla="*/ 298 h 334"/>
                <a:gd name="T102" fmla="*/ 267 w 675"/>
                <a:gd name="T103" fmla="*/ 185 h 334"/>
                <a:gd name="T104" fmla="*/ 239 w 675"/>
                <a:gd name="T105" fmla="*/ 166 h 334"/>
                <a:gd name="T106" fmla="*/ 206 w 675"/>
                <a:gd name="T107" fmla="*/ 161 h 334"/>
                <a:gd name="T108" fmla="*/ 213 w 675"/>
                <a:gd name="T109" fmla="*/ 182 h 334"/>
                <a:gd name="T110" fmla="*/ 256 w 675"/>
                <a:gd name="T111" fmla="*/ 194 h 334"/>
                <a:gd name="T112" fmla="*/ 294 w 675"/>
                <a:gd name="T113" fmla="*/ 154 h 334"/>
                <a:gd name="T114" fmla="*/ 286 w 675"/>
                <a:gd name="T115" fmla="*/ 140 h 334"/>
                <a:gd name="T116" fmla="*/ 282 w 675"/>
                <a:gd name="T117" fmla="*/ 121 h 334"/>
                <a:gd name="T118" fmla="*/ 260 w 675"/>
                <a:gd name="T119" fmla="*/ 102 h 334"/>
                <a:gd name="T120" fmla="*/ 279 w 675"/>
                <a:gd name="T121" fmla="*/ 156 h 334"/>
                <a:gd name="T122" fmla="*/ 206 w 675"/>
                <a:gd name="T123" fmla="*/ 10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334">
                  <a:moveTo>
                    <a:pt x="73" y="35"/>
                  </a:moveTo>
                  <a:lnTo>
                    <a:pt x="73" y="35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3" y="35"/>
                  </a:lnTo>
                  <a:lnTo>
                    <a:pt x="73" y="35"/>
                  </a:lnTo>
                  <a:close/>
                  <a:moveTo>
                    <a:pt x="81" y="90"/>
                  </a:move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5" y="88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3"/>
                  </a:lnTo>
                  <a:lnTo>
                    <a:pt x="85" y="78"/>
                  </a:lnTo>
                  <a:lnTo>
                    <a:pt x="83" y="76"/>
                  </a:lnTo>
                  <a:lnTo>
                    <a:pt x="83" y="73"/>
                  </a:lnTo>
                  <a:lnTo>
                    <a:pt x="81" y="73"/>
                  </a:lnTo>
                  <a:lnTo>
                    <a:pt x="78" y="73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6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6" y="88"/>
                  </a:lnTo>
                  <a:lnTo>
                    <a:pt x="78" y="90"/>
                  </a:lnTo>
                  <a:lnTo>
                    <a:pt x="81" y="90"/>
                  </a:lnTo>
                  <a:close/>
                  <a:moveTo>
                    <a:pt x="66" y="85"/>
                  </a:moveTo>
                  <a:lnTo>
                    <a:pt x="66" y="85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3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6" y="66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81" y="99"/>
                  </a:moveTo>
                  <a:lnTo>
                    <a:pt x="81" y="9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99"/>
                  </a:lnTo>
                  <a:close/>
                  <a:moveTo>
                    <a:pt x="107" y="125"/>
                  </a:moveTo>
                  <a:lnTo>
                    <a:pt x="104" y="125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close/>
                  <a:moveTo>
                    <a:pt x="54" y="88"/>
                  </a:moveTo>
                  <a:lnTo>
                    <a:pt x="54" y="88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52" y="85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8"/>
                  </a:lnTo>
                  <a:close/>
                  <a:moveTo>
                    <a:pt x="116" y="114"/>
                  </a:moveTo>
                  <a:lnTo>
                    <a:pt x="121" y="116"/>
                  </a:lnTo>
                  <a:lnTo>
                    <a:pt x="121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88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4" y="83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5" y="83"/>
                  </a:lnTo>
                  <a:lnTo>
                    <a:pt x="95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4" y="102"/>
                  </a:lnTo>
                  <a:lnTo>
                    <a:pt x="107" y="102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4"/>
                  </a:lnTo>
                  <a:close/>
                  <a:moveTo>
                    <a:pt x="95" y="109"/>
                  </a:moveTo>
                  <a:lnTo>
                    <a:pt x="95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5" y="11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5" y="125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2" y="123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18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09"/>
                  </a:lnTo>
                  <a:lnTo>
                    <a:pt x="95" y="109"/>
                  </a:lnTo>
                  <a:close/>
                  <a:moveTo>
                    <a:pt x="85" y="97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5" y="97"/>
                  </a:lnTo>
                  <a:lnTo>
                    <a:pt x="85" y="97"/>
                  </a:lnTo>
                  <a:close/>
                  <a:moveTo>
                    <a:pt x="133" y="114"/>
                  </a:moveTo>
                  <a:lnTo>
                    <a:pt x="130" y="111"/>
                  </a:lnTo>
                  <a:lnTo>
                    <a:pt x="130" y="111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1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6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3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3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18"/>
                  </a:lnTo>
                  <a:lnTo>
                    <a:pt x="130" y="118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4"/>
                  </a:lnTo>
                  <a:lnTo>
                    <a:pt x="133" y="114"/>
                  </a:lnTo>
                  <a:close/>
                  <a:moveTo>
                    <a:pt x="232" y="142"/>
                  </a:moveTo>
                  <a:lnTo>
                    <a:pt x="232" y="142"/>
                  </a:lnTo>
                  <a:lnTo>
                    <a:pt x="232" y="142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9"/>
                  </a:lnTo>
                  <a:lnTo>
                    <a:pt x="241" y="147"/>
                  </a:lnTo>
                  <a:lnTo>
                    <a:pt x="244" y="147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4" y="140"/>
                  </a:lnTo>
                  <a:lnTo>
                    <a:pt x="237" y="140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2" y="142"/>
                  </a:lnTo>
                  <a:close/>
                  <a:moveTo>
                    <a:pt x="298" y="163"/>
                  </a:move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301" y="166"/>
                  </a:lnTo>
                  <a:lnTo>
                    <a:pt x="301" y="168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5"/>
                  </a:lnTo>
                  <a:lnTo>
                    <a:pt x="298" y="178"/>
                  </a:lnTo>
                  <a:lnTo>
                    <a:pt x="298" y="180"/>
                  </a:lnTo>
                  <a:lnTo>
                    <a:pt x="301" y="182"/>
                  </a:lnTo>
                  <a:lnTo>
                    <a:pt x="301" y="182"/>
                  </a:lnTo>
                  <a:lnTo>
                    <a:pt x="301" y="185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2"/>
                  </a:lnTo>
                  <a:lnTo>
                    <a:pt x="305" y="182"/>
                  </a:lnTo>
                  <a:lnTo>
                    <a:pt x="305" y="185"/>
                  </a:lnTo>
                  <a:lnTo>
                    <a:pt x="305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68"/>
                  </a:lnTo>
                  <a:lnTo>
                    <a:pt x="301" y="166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6" y="161"/>
                  </a:lnTo>
                  <a:lnTo>
                    <a:pt x="298" y="163"/>
                  </a:lnTo>
                  <a:lnTo>
                    <a:pt x="298" y="163"/>
                  </a:lnTo>
                  <a:close/>
                  <a:moveTo>
                    <a:pt x="241" y="149"/>
                  </a:move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41" y="151"/>
                  </a:lnTo>
                  <a:lnTo>
                    <a:pt x="241" y="151"/>
                  </a:lnTo>
                  <a:lnTo>
                    <a:pt x="244" y="151"/>
                  </a:lnTo>
                  <a:lnTo>
                    <a:pt x="241" y="149"/>
                  </a:lnTo>
                  <a:lnTo>
                    <a:pt x="244" y="149"/>
                  </a:lnTo>
                  <a:lnTo>
                    <a:pt x="244" y="149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9" y="151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4"/>
                  </a:lnTo>
                  <a:lnTo>
                    <a:pt x="244" y="144"/>
                  </a:lnTo>
                  <a:lnTo>
                    <a:pt x="244" y="144"/>
                  </a:lnTo>
                  <a:lnTo>
                    <a:pt x="244" y="149"/>
                  </a:lnTo>
                  <a:lnTo>
                    <a:pt x="241" y="149"/>
                  </a:lnTo>
                  <a:close/>
                  <a:moveTo>
                    <a:pt x="263" y="78"/>
                  </a:moveTo>
                  <a:lnTo>
                    <a:pt x="263" y="78"/>
                  </a:lnTo>
                  <a:lnTo>
                    <a:pt x="263" y="78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3"/>
                  </a:lnTo>
                  <a:lnTo>
                    <a:pt x="263" y="73"/>
                  </a:lnTo>
                  <a:lnTo>
                    <a:pt x="260" y="76"/>
                  </a:lnTo>
                  <a:lnTo>
                    <a:pt x="263" y="76"/>
                  </a:lnTo>
                  <a:lnTo>
                    <a:pt x="263" y="78"/>
                  </a:lnTo>
                  <a:close/>
                  <a:moveTo>
                    <a:pt x="327" y="189"/>
                  </a:moveTo>
                  <a:lnTo>
                    <a:pt x="327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5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7"/>
                  </a:lnTo>
                  <a:lnTo>
                    <a:pt x="327" y="189"/>
                  </a:lnTo>
                  <a:close/>
                  <a:moveTo>
                    <a:pt x="315" y="213"/>
                  </a:move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7" y="215"/>
                  </a:lnTo>
                  <a:lnTo>
                    <a:pt x="317" y="213"/>
                  </a:lnTo>
                  <a:lnTo>
                    <a:pt x="315" y="213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5" y="213"/>
                  </a:lnTo>
                  <a:lnTo>
                    <a:pt x="315" y="213"/>
                  </a:lnTo>
                  <a:close/>
                  <a:moveTo>
                    <a:pt x="111" y="50"/>
                  </a:move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16" y="52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4" y="45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close/>
                  <a:moveTo>
                    <a:pt x="2" y="4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3"/>
                  </a:lnTo>
                  <a:close/>
                  <a:moveTo>
                    <a:pt x="17" y="24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4"/>
                  </a:lnTo>
                  <a:close/>
                  <a:moveTo>
                    <a:pt x="232" y="140"/>
                  </a:move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2" y="140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9"/>
                  </a:lnTo>
                  <a:close/>
                  <a:moveTo>
                    <a:pt x="102" y="47"/>
                  </a:moveTo>
                  <a:lnTo>
                    <a:pt x="99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2" y="45"/>
                  </a:lnTo>
                  <a:lnTo>
                    <a:pt x="102" y="47"/>
                  </a:lnTo>
                  <a:close/>
                  <a:moveTo>
                    <a:pt x="215" y="275"/>
                  </a:move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5" y="275"/>
                  </a:lnTo>
                  <a:close/>
                  <a:moveTo>
                    <a:pt x="561" y="270"/>
                  </a:moveTo>
                  <a:lnTo>
                    <a:pt x="559" y="270"/>
                  </a:lnTo>
                  <a:lnTo>
                    <a:pt x="559" y="270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5"/>
                  </a:lnTo>
                  <a:lnTo>
                    <a:pt x="556" y="275"/>
                  </a:lnTo>
                  <a:lnTo>
                    <a:pt x="559" y="275"/>
                  </a:lnTo>
                  <a:lnTo>
                    <a:pt x="559" y="272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5"/>
                  </a:lnTo>
                  <a:lnTo>
                    <a:pt x="561" y="275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0"/>
                  </a:lnTo>
                  <a:lnTo>
                    <a:pt x="561" y="270"/>
                  </a:lnTo>
                  <a:close/>
                  <a:moveTo>
                    <a:pt x="540" y="239"/>
                  </a:moveTo>
                  <a:lnTo>
                    <a:pt x="537" y="239"/>
                  </a:lnTo>
                  <a:lnTo>
                    <a:pt x="537" y="239"/>
                  </a:lnTo>
                  <a:lnTo>
                    <a:pt x="537" y="239"/>
                  </a:lnTo>
                  <a:lnTo>
                    <a:pt x="537" y="237"/>
                  </a:lnTo>
                  <a:lnTo>
                    <a:pt x="535" y="237"/>
                  </a:lnTo>
                  <a:lnTo>
                    <a:pt x="533" y="237"/>
                  </a:lnTo>
                  <a:lnTo>
                    <a:pt x="530" y="237"/>
                  </a:lnTo>
                  <a:lnTo>
                    <a:pt x="528" y="237"/>
                  </a:lnTo>
                  <a:lnTo>
                    <a:pt x="525" y="239"/>
                  </a:lnTo>
                  <a:lnTo>
                    <a:pt x="525" y="241"/>
                  </a:lnTo>
                  <a:lnTo>
                    <a:pt x="525" y="241"/>
                  </a:lnTo>
                  <a:lnTo>
                    <a:pt x="525" y="244"/>
                  </a:lnTo>
                  <a:lnTo>
                    <a:pt x="525" y="244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1" y="241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21" y="246"/>
                  </a:lnTo>
                  <a:lnTo>
                    <a:pt x="521" y="249"/>
                  </a:lnTo>
                  <a:lnTo>
                    <a:pt x="523" y="249"/>
                  </a:lnTo>
                  <a:lnTo>
                    <a:pt x="525" y="246"/>
                  </a:lnTo>
                  <a:lnTo>
                    <a:pt x="525" y="246"/>
                  </a:lnTo>
                  <a:lnTo>
                    <a:pt x="525" y="249"/>
                  </a:lnTo>
                  <a:lnTo>
                    <a:pt x="525" y="249"/>
                  </a:lnTo>
                  <a:lnTo>
                    <a:pt x="525" y="251"/>
                  </a:lnTo>
                  <a:lnTo>
                    <a:pt x="528" y="249"/>
                  </a:lnTo>
                  <a:lnTo>
                    <a:pt x="530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5" y="244"/>
                  </a:lnTo>
                  <a:lnTo>
                    <a:pt x="535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2" y="239"/>
                  </a:lnTo>
                  <a:lnTo>
                    <a:pt x="542" y="239"/>
                  </a:lnTo>
                  <a:lnTo>
                    <a:pt x="540" y="239"/>
                  </a:lnTo>
                  <a:close/>
                  <a:moveTo>
                    <a:pt x="547" y="215"/>
                  </a:moveTo>
                  <a:lnTo>
                    <a:pt x="547" y="215"/>
                  </a:lnTo>
                  <a:lnTo>
                    <a:pt x="547" y="215"/>
                  </a:lnTo>
                  <a:lnTo>
                    <a:pt x="547" y="213"/>
                  </a:lnTo>
                  <a:lnTo>
                    <a:pt x="547" y="211"/>
                  </a:lnTo>
                  <a:lnTo>
                    <a:pt x="547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8"/>
                  </a:lnTo>
                  <a:lnTo>
                    <a:pt x="547" y="218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7" y="215"/>
                  </a:lnTo>
                  <a:close/>
                  <a:moveTo>
                    <a:pt x="137" y="125"/>
                  </a:moveTo>
                  <a:lnTo>
                    <a:pt x="137" y="125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3" y="125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37" y="128"/>
                  </a:lnTo>
                  <a:lnTo>
                    <a:pt x="137" y="125"/>
                  </a:lnTo>
                  <a:close/>
                  <a:moveTo>
                    <a:pt x="372" y="104"/>
                  </a:moveTo>
                  <a:lnTo>
                    <a:pt x="369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close/>
                  <a:moveTo>
                    <a:pt x="346" y="246"/>
                  </a:moveTo>
                  <a:lnTo>
                    <a:pt x="346" y="246"/>
                  </a:lnTo>
                  <a:lnTo>
                    <a:pt x="343" y="246"/>
                  </a:lnTo>
                  <a:lnTo>
                    <a:pt x="341" y="246"/>
                  </a:lnTo>
                  <a:lnTo>
                    <a:pt x="341" y="246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3" y="244"/>
                  </a:lnTo>
                  <a:lnTo>
                    <a:pt x="343" y="244"/>
                  </a:lnTo>
                  <a:lnTo>
                    <a:pt x="343" y="241"/>
                  </a:lnTo>
                  <a:lnTo>
                    <a:pt x="343" y="239"/>
                  </a:lnTo>
                  <a:lnTo>
                    <a:pt x="341" y="239"/>
                  </a:lnTo>
                  <a:lnTo>
                    <a:pt x="341" y="237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2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27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7" y="227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08" y="218"/>
                  </a:lnTo>
                  <a:lnTo>
                    <a:pt x="303" y="213"/>
                  </a:lnTo>
                  <a:lnTo>
                    <a:pt x="298" y="211"/>
                  </a:lnTo>
                  <a:lnTo>
                    <a:pt x="296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4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4" y="220"/>
                  </a:lnTo>
                  <a:lnTo>
                    <a:pt x="294" y="220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8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5" y="230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8" y="232"/>
                  </a:lnTo>
                  <a:lnTo>
                    <a:pt x="308" y="23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4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2" y="237"/>
                  </a:lnTo>
                  <a:lnTo>
                    <a:pt x="312" y="237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4"/>
                  </a:lnTo>
                  <a:lnTo>
                    <a:pt x="320" y="241"/>
                  </a:lnTo>
                  <a:lnTo>
                    <a:pt x="320" y="241"/>
                  </a:lnTo>
                  <a:lnTo>
                    <a:pt x="320" y="244"/>
                  </a:lnTo>
                  <a:lnTo>
                    <a:pt x="320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4"/>
                  </a:lnTo>
                  <a:lnTo>
                    <a:pt x="324" y="244"/>
                  </a:lnTo>
                  <a:lnTo>
                    <a:pt x="327" y="244"/>
                  </a:lnTo>
                  <a:lnTo>
                    <a:pt x="327" y="244"/>
                  </a:lnTo>
                  <a:lnTo>
                    <a:pt x="329" y="244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6" y="246"/>
                  </a:lnTo>
                  <a:lnTo>
                    <a:pt x="339" y="246"/>
                  </a:lnTo>
                  <a:lnTo>
                    <a:pt x="341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6" y="246"/>
                  </a:lnTo>
                  <a:close/>
                  <a:moveTo>
                    <a:pt x="596" y="192"/>
                  </a:move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close/>
                  <a:moveTo>
                    <a:pt x="675" y="331"/>
                  </a:moveTo>
                  <a:lnTo>
                    <a:pt x="675" y="331"/>
                  </a:lnTo>
                  <a:lnTo>
                    <a:pt x="675" y="331"/>
                  </a:lnTo>
                  <a:lnTo>
                    <a:pt x="672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1"/>
                  </a:lnTo>
                  <a:close/>
                  <a:moveTo>
                    <a:pt x="582" y="294"/>
                  </a:moveTo>
                  <a:lnTo>
                    <a:pt x="580" y="294"/>
                  </a:lnTo>
                  <a:lnTo>
                    <a:pt x="580" y="294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2" y="296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2" y="294"/>
                  </a:lnTo>
                  <a:close/>
                  <a:moveTo>
                    <a:pt x="592" y="187"/>
                  </a:moveTo>
                  <a:lnTo>
                    <a:pt x="592" y="187"/>
                  </a:lnTo>
                  <a:lnTo>
                    <a:pt x="594" y="187"/>
                  </a:lnTo>
                  <a:lnTo>
                    <a:pt x="594" y="187"/>
                  </a:lnTo>
                  <a:lnTo>
                    <a:pt x="592" y="187"/>
                  </a:lnTo>
                  <a:close/>
                  <a:moveTo>
                    <a:pt x="578" y="298"/>
                  </a:moveTo>
                  <a:lnTo>
                    <a:pt x="580" y="296"/>
                  </a:lnTo>
                  <a:lnTo>
                    <a:pt x="580" y="296"/>
                  </a:lnTo>
                  <a:lnTo>
                    <a:pt x="580" y="294"/>
                  </a:lnTo>
                  <a:lnTo>
                    <a:pt x="578" y="294"/>
                  </a:lnTo>
                  <a:lnTo>
                    <a:pt x="575" y="291"/>
                  </a:lnTo>
                  <a:lnTo>
                    <a:pt x="575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0" y="294"/>
                  </a:lnTo>
                  <a:lnTo>
                    <a:pt x="570" y="294"/>
                  </a:lnTo>
                  <a:lnTo>
                    <a:pt x="570" y="296"/>
                  </a:lnTo>
                  <a:lnTo>
                    <a:pt x="570" y="296"/>
                  </a:lnTo>
                  <a:lnTo>
                    <a:pt x="573" y="296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8" y="301"/>
                  </a:lnTo>
                  <a:lnTo>
                    <a:pt x="578" y="301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78" y="298"/>
                  </a:lnTo>
                  <a:close/>
                  <a:moveTo>
                    <a:pt x="521" y="223"/>
                  </a:move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3"/>
                  </a:lnTo>
                  <a:close/>
                  <a:moveTo>
                    <a:pt x="154" y="59"/>
                  </a:move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2" y="62"/>
                  </a:lnTo>
                  <a:lnTo>
                    <a:pt x="152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59"/>
                  </a:lnTo>
                  <a:lnTo>
                    <a:pt x="154" y="59"/>
                  </a:lnTo>
                  <a:close/>
                  <a:moveTo>
                    <a:pt x="187" y="144"/>
                  </a:moveTo>
                  <a:lnTo>
                    <a:pt x="187" y="144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5" y="149"/>
                  </a:lnTo>
                  <a:lnTo>
                    <a:pt x="187" y="147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7" y="142"/>
                  </a:lnTo>
                  <a:lnTo>
                    <a:pt x="187" y="144"/>
                  </a:lnTo>
                  <a:close/>
                  <a:moveTo>
                    <a:pt x="185" y="142"/>
                  </a:move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2"/>
                  </a:lnTo>
                  <a:lnTo>
                    <a:pt x="185" y="142"/>
                  </a:lnTo>
                  <a:close/>
                  <a:moveTo>
                    <a:pt x="142" y="50"/>
                  </a:move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close/>
                  <a:moveTo>
                    <a:pt x="144" y="54"/>
                  </a:moveTo>
                  <a:lnTo>
                    <a:pt x="147" y="54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9" y="57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52"/>
                  </a:lnTo>
                  <a:lnTo>
                    <a:pt x="144" y="54"/>
                  </a:lnTo>
                  <a:lnTo>
                    <a:pt x="144" y="54"/>
                  </a:lnTo>
                  <a:close/>
                  <a:moveTo>
                    <a:pt x="220" y="147"/>
                  </a:moveTo>
                  <a:lnTo>
                    <a:pt x="220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20" y="149"/>
                  </a:lnTo>
                  <a:lnTo>
                    <a:pt x="220" y="149"/>
                  </a:lnTo>
                  <a:lnTo>
                    <a:pt x="220" y="147"/>
                  </a:lnTo>
                  <a:lnTo>
                    <a:pt x="220" y="147"/>
                  </a:lnTo>
                  <a:close/>
                  <a:moveTo>
                    <a:pt x="211" y="102"/>
                  </a:moveTo>
                  <a:lnTo>
                    <a:pt x="213" y="104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5" y="114"/>
                  </a:lnTo>
                  <a:lnTo>
                    <a:pt x="223" y="114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3" y="109"/>
                  </a:lnTo>
                  <a:lnTo>
                    <a:pt x="220" y="109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1" y="92"/>
                  </a:lnTo>
                  <a:lnTo>
                    <a:pt x="206" y="9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1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0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4" y="59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3"/>
                  </a:lnTo>
                  <a:lnTo>
                    <a:pt x="166" y="76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8" y="78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8" y="85"/>
                  </a:lnTo>
                  <a:lnTo>
                    <a:pt x="178" y="83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5"/>
                  </a:lnTo>
                  <a:lnTo>
                    <a:pt x="192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201" y="97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6" y="102"/>
                  </a:lnTo>
                  <a:lnTo>
                    <a:pt x="211" y="102"/>
                  </a:lnTo>
                  <a:close/>
                  <a:moveTo>
                    <a:pt x="249" y="301"/>
                  </a:moveTo>
                  <a:lnTo>
                    <a:pt x="241" y="296"/>
                  </a:lnTo>
                  <a:lnTo>
                    <a:pt x="241" y="296"/>
                  </a:lnTo>
                  <a:lnTo>
                    <a:pt x="239" y="294"/>
                  </a:lnTo>
                  <a:lnTo>
                    <a:pt x="237" y="294"/>
                  </a:lnTo>
                  <a:lnTo>
                    <a:pt x="237" y="294"/>
                  </a:lnTo>
                  <a:lnTo>
                    <a:pt x="234" y="291"/>
                  </a:lnTo>
                  <a:lnTo>
                    <a:pt x="232" y="291"/>
                  </a:lnTo>
                  <a:lnTo>
                    <a:pt x="230" y="289"/>
                  </a:lnTo>
                  <a:lnTo>
                    <a:pt x="230" y="289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3" y="286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3" y="289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30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4" y="296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7" y="294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41" y="301"/>
                  </a:lnTo>
                  <a:lnTo>
                    <a:pt x="241" y="301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6" y="305"/>
                  </a:lnTo>
                  <a:lnTo>
                    <a:pt x="246" y="305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9" y="308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3"/>
                  </a:lnTo>
                  <a:lnTo>
                    <a:pt x="249" y="301"/>
                  </a:lnTo>
                  <a:close/>
                  <a:moveTo>
                    <a:pt x="267" y="189"/>
                  </a:moveTo>
                  <a:lnTo>
                    <a:pt x="267" y="189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3" y="182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0" y="182"/>
                  </a:lnTo>
                  <a:lnTo>
                    <a:pt x="260" y="180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0" y="175"/>
                  </a:lnTo>
                  <a:lnTo>
                    <a:pt x="260" y="175"/>
                  </a:lnTo>
                  <a:lnTo>
                    <a:pt x="258" y="173"/>
                  </a:lnTo>
                  <a:lnTo>
                    <a:pt x="256" y="170"/>
                  </a:lnTo>
                  <a:lnTo>
                    <a:pt x="253" y="173"/>
                  </a:lnTo>
                  <a:lnTo>
                    <a:pt x="251" y="170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7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5" y="166"/>
                  </a:lnTo>
                  <a:lnTo>
                    <a:pt x="225" y="166"/>
                  </a:lnTo>
                  <a:lnTo>
                    <a:pt x="223" y="166"/>
                  </a:lnTo>
                  <a:lnTo>
                    <a:pt x="223" y="166"/>
                  </a:lnTo>
                  <a:lnTo>
                    <a:pt x="223" y="163"/>
                  </a:lnTo>
                  <a:lnTo>
                    <a:pt x="223" y="163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18" y="159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3" y="15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8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8" y="163"/>
                  </a:lnTo>
                  <a:lnTo>
                    <a:pt x="208" y="163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11" y="175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5" y="182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3" y="187"/>
                  </a:lnTo>
                  <a:lnTo>
                    <a:pt x="223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2" y="189"/>
                  </a:lnTo>
                  <a:lnTo>
                    <a:pt x="237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6" y="194"/>
                  </a:lnTo>
                  <a:lnTo>
                    <a:pt x="260" y="196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3" y="194"/>
                  </a:lnTo>
                  <a:lnTo>
                    <a:pt x="267" y="192"/>
                  </a:lnTo>
                  <a:lnTo>
                    <a:pt x="270" y="192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89"/>
                  </a:lnTo>
                  <a:close/>
                  <a:moveTo>
                    <a:pt x="294" y="173"/>
                  </a:moveTo>
                  <a:lnTo>
                    <a:pt x="294" y="173"/>
                  </a:lnTo>
                  <a:lnTo>
                    <a:pt x="294" y="175"/>
                  </a:lnTo>
                  <a:lnTo>
                    <a:pt x="294" y="175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298" y="170"/>
                  </a:lnTo>
                  <a:lnTo>
                    <a:pt x="298" y="168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1" y="159"/>
                  </a:lnTo>
                  <a:lnTo>
                    <a:pt x="291" y="159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4" y="156"/>
                  </a:lnTo>
                  <a:lnTo>
                    <a:pt x="294" y="159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4" y="154"/>
                  </a:lnTo>
                  <a:lnTo>
                    <a:pt x="291" y="154"/>
                  </a:lnTo>
                  <a:lnTo>
                    <a:pt x="291" y="154"/>
                  </a:lnTo>
                  <a:lnTo>
                    <a:pt x="291" y="151"/>
                  </a:lnTo>
                  <a:lnTo>
                    <a:pt x="291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9" y="140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282" y="133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2" y="118"/>
                  </a:lnTo>
                  <a:lnTo>
                    <a:pt x="282" y="118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7" y="114"/>
                  </a:lnTo>
                  <a:lnTo>
                    <a:pt x="275" y="111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5" y="102"/>
                  </a:lnTo>
                  <a:lnTo>
                    <a:pt x="263" y="102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6"/>
                  </a:lnTo>
                  <a:lnTo>
                    <a:pt x="263" y="116"/>
                  </a:lnTo>
                  <a:lnTo>
                    <a:pt x="263" y="116"/>
                  </a:lnTo>
                  <a:lnTo>
                    <a:pt x="265" y="121"/>
                  </a:lnTo>
                  <a:lnTo>
                    <a:pt x="265" y="121"/>
                  </a:lnTo>
                  <a:lnTo>
                    <a:pt x="265" y="125"/>
                  </a:lnTo>
                  <a:lnTo>
                    <a:pt x="265" y="125"/>
                  </a:lnTo>
                  <a:lnTo>
                    <a:pt x="267" y="130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40"/>
                  </a:lnTo>
                  <a:lnTo>
                    <a:pt x="270" y="142"/>
                  </a:lnTo>
                  <a:lnTo>
                    <a:pt x="272" y="149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82" y="159"/>
                  </a:lnTo>
                  <a:lnTo>
                    <a:pt x="282" y="159"/>
                  </a:lnTo>
                  <a:lnTo>
                    <a:pt x="284" y="159"/>
                  </a:lnTo>
                  <a:lnTo>
                    <a:pt x="284" y="161"/>
                  </a:lnTo>
                  <a:lnTo>
                    <a:pt x="289" y="163"/>
                  </a:lnTo>
                  <a:lnTo>
                    <a:pt x="291" y="166"/>
                  </a:lnTo>
                  <a:lnTo>
                    <a:pt x="291" y="166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70"/>
                  </a:lnTo>
                  <a:lnTo>
                    <a:pt x="294" y="173"/>
                  </a:lnTo>
                  <a:close/>
                  <a:moveTo>
                    <a:pt x="208" y="111"/>
                  </a:moveTo>
                  <a:lnTo>
                    <a:pt x="208" y="111"/>
                  </a:lnTo>
                  <a:lnTo>
                    <a:pt x="208" y="111"/>
                  </a:lnTo>
                  <a:lnTo>
                    <a:pt x="208" y="111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5" name="Freeform 7"/>
            <p:cNvSpPr>
              <a:spLocks/>
            </p:cNvSpPr>
            <p:nvPr/>
          </p:nvSpPr>
          <p:spPr bwMode="auto">
            <a:xfrm>
              <a:off x="10564581" y="3844681"/>
              <a:ext cx="5245" cy="874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0 w 3"/>
                <a:gd name="T25" fmla="*/ 5 h 5"/>
                <a:gd name="T26" fmla="*/ 0 w 3"/>
                <a:gd name="T27" fmla="*/ 5 h 5"/>
                <a:gd name="T28" fmla="*/ 0 w 3"/>
                <a:gd name="T29" fmla="*/ 2 h 5"/>
                <a:gd name="T30" fmla="*/ 0 w 3"/>
                <a:gd name="T31" fmla="*/ 2 h 5"/>
                <a:gd name="T32" fmla="*/ 3 w 3"/>
                <a:gd name="T33" fmla="*/ 5 h 5"/>
                <a:gd name="T34" fmla="*/ 3 w 3"/>
                <a:gd name="T35" fmla="*/ 5 h 5"/>
                <a:gd name="T36" fmla="*/ 3 w 3"/>
                <a:gd name="T37" fmla="*/ 5 h 5"/>
                <a:gd name="T38" fmla="*/ 3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2 h 5"/>
                <a:gd name="T50" fmla="*/ 3 w 3"/>
                <a:gd name="T5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6" name="Freeform 8"/>
            <p:cNvSpPr>
              <a:spLocks noEditPoints="1"/>
            </p:cNvSpPr>
            <p:nvPr/>
          </p:nvSpPr>
          <p:spPr bwMode="auto">
            <a:xfrm>
              <a:off x="9882786" y="3865659"/>
              <a:ext cx="1919513" cy="2370546"/>
            </a:xfrm>
            <a:custGeom>
              <a:avLst/>
              <a:gdLst>
                <a:gd name="T0" fmla="*/ 14 w 1098"/>
                <a:gd name="T1" fmla="*/ 1238 h 1356"/>
                <a:gd name="T2" fmla="*/ 12 w 1098"/>
                <a:gd name="T3" fmla="*/ 1248 h 1356"/>
                <a:gd name="T4" fmla="*/ 151 w 1098"/>
                <a:gd name="T5" fmla="*/ 1023 h 1356"/>
                <a:gd name="T6" fmla="*/ 154 w 1098"/>
                <a:gd name="T7" fmla="*/ 1023 h 1356"/>
                <a:gd name="T8" fmla="*/ 151 w 1098"/>
                <a:gd name="T9" fmla="*/ 1046 h 1356"/>
                <a:gd name="T10" fmla="*/ 139 w 1098"/>
                <a:gd name="T11" fmla="*/ 937 h 1356"/>
                <a:gd name="T12" fmla="*/ 925 w 1098"/>
                <a:gd name="T13" fmla="*/ 850 h 1356"/>
                <a:gd name="T14" fmla="*/ 939 w 1098"/>
                <a:gd name="T15" fmla="*/ 855 h 1356"/>
                <a:gd name="T16" fmla="*/ 542 w 1098"/>
                <a:gd name="T17" fmla="*/ 679 h 1356"/>
                <a:gd name="T18" fmla="*/ 535 w 1098"/>
                <a:gd name="T19" fmla="*/ 705 h 1356"/>
                <a:gd name="T20" fmla="*/ 542 w 1098"/>
                <a:gd name="T21" fmla="*/ 691 h 1356"/>
                <a:gd name="T22" fmla="*/ 525 w 1098"/>
                <a:gd name="T23" fmla="*/ 708 h 1356"/>
                <a:gd name="T24" fmla="*/ 542 w 1098"/>
                <a:gd name="T25" fmla="*/ 686 h 1356"/>
                <a:gd name="T26" fmla="*/ 497 w 1098"/>
                <a:gd name="T27" fmla="*/ 708 h 1356"/>
                <a:gd name="T28" fmla="*/ 483 w 1098"/>
                <a:gd name="T29" fmla="*/ 672 h 1356"/>
                <a:gd name="T30" fmla="*/ 449 w 1098"/>
                <a:gd name="T31" fmla="*/ 698 h 1356"/>
                <a:gd name="T32" fmla="*/ 393 w 1098"/>
                <a:gd name="T33" fmla="*/ 772 h 1356"/>
                <a:gd name="T34" fmla="*/ 345 w 1098"/>
                <a:gd name="T35" fmla="*/ 810 h 1356"/>
                <a:gd name="T36" fmla="*/ 303 w 1098"/>
                <a:gd name="T37" fmla="*/ 831 h 1356"/>
                <a:gd name="T38" fmla="*/ 241 w 1098"/>
                <a:gd name="T39" fmla="*/ 859 h 1356"/>
                <a:gd name="T40" fmla="*/ 180 w 1098"/>
                <a:gd name="T41" fmla="*/ 899 h 1356"/>
                <a:gd name="T42" fmla="*/ 158 w 1098"/>
                <a:gd name="T43" fmla="*/ 916 h 1356"/>
                <a:gd name="T44" fmla="*/ 144 w 1098"/>
                <a:gd name="T45" fmla="*/ 940 h 1356"/>
                <a:gd name="T46" fmla="*/ 137 w 1098"/>
                <a:gd name="T47" fmla="*/ 954 h 1356"/>
                <a:gd name="T48" fmla="*/ 118 w 1098"/>
                <a:gd name="T49" fmla="*/ 975 h 1356"/>
                <a:gd name="T50" fmla="*/ 147 w 1098"/>
                <a:gd name="T51" fmla="*/ 994 h 1356"/>
                <a:gd name="T52" fmla="*/ 182 w 1098"/>
                <a:gd name="T53" fmla="*/ 1011 h 1356"/>
                <a:gd name="T54" fmla="*/ 222 w 1098"/>
                <a:gd name="T55" fmla="*/ 1016 h 1356"/>
                <a:gd name="T56" fmla="*/ 310 w 1098"/>
                <a:gd name="T57" fmla="*/ 968 h 1356"/>
                <a:gd name="T58" fmla="*/ 326 w 1098"/>
                <a:gd name="T59" fmla="*/ 935 h 1356"/>
                <a:gd name="T60" fmla="*/ 376 w 1098"/>
                <a:gd name="T61" fmla="*/ 869 h 1356"/>
                <a:gd name="T62" fmla="*/ 435 w 1098"/>
                <a:gd name="T63" fmla="*/ 850 h 1356"/>
                <a:gd name="T64" fmla="*/ 442 w 1098"/>
                <a:gd name="T65" fmla="*/ 840 h 1356"/>
                <a:gd name="T66" fmla="*/ 483 w 1098"/>
                <a:gd name="T67" fmla="*/ 793 h 1356"/>
                <a:gd name="T68" fmla="*/ 535 w 1098"/>
                <a:gd name="T69" fmla="*/ 729 h 1356"/>
                <a:gd name="T70" fmla="*/ 663 w 1098"/>
                <a:gd name="T71" fmla="*/ 443 h 1356"/>
                <a:gd name="T72" fmla="*/ 679 w 1098"/>
                <a:gd name="T73" fmla="*/ 417 h 1356"/>
                <a:gd name="T74" fmla="*/ 802 w 1098"/>
                <a:gd name="T75" fmla="*/ 497 h 1356"/>
                <a:gd name="T76" fmla="*/ 719 w 1098"/>
                <a:gd name="T77" fmla="*/ 511 h 1356"/>
                <a:gd name="T78" fmla="*/ 691 w 1098"/>
                <a:gd name="T79" fmla="*/ 495 h 1356"/>
                <a:gd name="T80" fmla="*/ 689 w 1098"/>
                <a:gd name="T81" fmla="*/ 450 h 1356"/>
                <a:gd name="T82" fmla="*/ 674 w 1098"/>
                <a:gd name="T83" fmla="*/ 428 h 1356"/>
                <a:gd name="T84" fmla="*/ 672 w 1098"/>
                <a:gd name="T85" fmla="*/ 471 h 1356"/>
                <a:gd name="T86" fmla="*/ 634 w 1098"/>
                <a:gd name="T87" fmla="*/ 450 h 1356"/>
                <a:gd name="T88" fmla="*/ 648 w 1098"/>
                <a:gd name="T89" fmla="*/ 417 h 1356"/>
                <a:gd name="T90" fmla="*/ 644 w 1098"/>
                <a:gd name="T91" fmla="*/ 369 h 1356"/>
                <a:gd name="T92" fmla="*/ 627 w 1098"/>
                <a:gd name="T93" fmla="*/ 355 h 1356"/>
                <a:gd name="T94" fmla="*/ 613 w 1098"/>
                <a:gd name="T95" fmla="*/ 338 h 1356"/>
                <a:gd name="T96" fmla="*/ 587 w 1098"/>
                <a:gd name="T97" fmla="*/ 327 h 1356"/>
                <a:gd name="T98" fmla="*/ 580 w 1098"/>
                <a:gd name="T99" fmla="*/ 327 h 1356"/>
                <a:gd name="T100" fmla="*/ 601 w 1098"/>
                <a:gd name="T101" fmla="*/ 357 h 1356"/>
                <a:gd name="T102" fmla="*/ 610 w 1098"/>
                <a:gd name="T103" fmla="*/ 400 h 1356"/>
                <a:gd name="T104" fmla="*/ 625 w 1098"/>
                <a:gd name="T105" fmla="*/ 409 h 1356"/>
                <a:gd name="T106" fmla="*/ 629 w 1098"/>
                <a:gd name="T107" fmla="*/ 421 h 1356"/>
                <a:gd name="T108" fmla="*/ 622 w 1098"/>
                <a:gd name="T109" fmla="*/ 452 h 1356"/>
                <a:gd name="T110" fmla="*/ 629 w 1098"/>
                <a:gd name="T111" fmla="*/ 480 h 1356"/>
                <a:gd name="T112" fmla="*/ 629 w 1098"/>
                <a:gd name="T113" fmla="*/ 525 h 1356"/>
                <a:gd name="T114" fmla="*/ 599 w 1098"/>
                <a:gd name="T115" fmla="*/ 630 h 1356"/>
                <a:gd name="T116" fmla="*/ 575 w 1098"/>
                <a:gd name="T117" fmla="*/ 696 h 1356"/>
                <a:gd name="T118" fmla="*/ 644 w 1098"/>
                <a:gd name="T119" fmla="*/ 689 h 1356"/>
                <a:gd name="T120" fmla="*/ 705 w 1098"/>
                <a:gd name="T121" fmla="*/ 615 h 1356"/>
                <a:gd name="T122" fmla="*/ 764 w 1098"/>
                <a:gd name="T123" fmla="*/ 563 h 1356"/>
                <a:gd name="T124" fmla="*/ 634 w 1098"/>
                <a:gd name="T125" fmla="*/ 38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1356">
                  <a:moveTo>
                    <a:pt x="116" y="1349"/>
                  </a:moveTo>
                  <a:lnTo>
                    <a:pt x="116" y="1349"/>
                  </a:lnTo>
                  <a:lnTo>
                    <a:pt x="116" y="1349"/>
                  </a:lnTo>
                  <a:lnTo>
                    <a:pt x="113" y="1349"/>
                  </a:lnTo>
                  <a:lnTo>
                    <a:pt x="116" y="1349"/>
                  </a:lnTo>
                  <a:lnTo>
                    <a:pt x="116" y="1347"/>
                  </a:lnTo>
                  <a:lnTo>
                    <a:pt x="113" y="1347"/>
                  </a:lnTo>
                  <a:lnTo>
                    <a:pt x="113" y="1349"/>
                  </a:lnTo>
                  <a:lnTo>
                    <a:pt x="111" y="1349"/>
                  </a:lnTo>
                  <a:lnTo>
                    <a:pt x="111" y="1349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6" y="1352"/>
                  </a:lnTo>
                  <a:lnTo>
                    <a:pt x="106" y="1352"/>
                  </a:lnTo>
                  <a:lnTo>
                    <a:pt x="104" y="1352"/>
                  </a:lnTo>
                  <a:lnTo>
                    <a:pt x="104" y="1352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11" y="1354"/>
                  </a:lnTo>
                  <a:lnTo>
                    <a:pt x="111" y="1356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8" y="1352"/>
                  </a:lnTo>
                  <a:lnTo>
                    <a:pt x="116" y="1349"/>
                  </a:lnTo>
                  <a:lnTo>
                    <a:pt x="116" y="1349"/>
                  </a:lnTo>
                  <a:close/>
                  <a:moveTo>
                    <a:pt x="9" y="1257"/>
                  </a:moveTo>
                  <a:lnTo>
                    <a:pt x="9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7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12" y="1259"/>
                  </a:lnTo>
                  <a:lnTo>
                    <a:pt x="12" y="1259"/>
                  </a:lnTo>
                  <a:lnTo>
                    <a:pt x="14" y="1259"/>
                  </a:lnTo>
                  <a:lnTo>
                    <a:pt x="12" y="1257"/>
                  </a:lnTo>
                  <a:lnTo>
                    <a:pt x="9" y="1257"/>
                  </a:lnTo>
                  <a:close/>
                  <a:moveTo>
                    <a:pt x="21" y="1240"/>
                  </a:moveTo>
                  <a:lnTo>
                    <a:pt x="21" y="1240"/>
                  </a:lnTo>
                  <a:lnTo>
                    <a:pt x="21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0"/>
                  </a:lnTo>
                  <a:lnTo>
                    <a:pt x="14" y="1240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12" y="1245"/>
                  </a:lnTo>
                  <a:lnTo>
                    <a:pt x="9" y="1248"/>
                  </a:lnTo>
                  <a:lnTo>
                    <a:pt x="9" y="1248"/>
                  </a:lnTo>
                  <a:lnTo>
                    <a:pt x="2" y="1252"/>
                  </a:lnTo>
                  <a:lnTo>
                    <a:pt x="0" y="1255"/>
                  </a:lnTo>
                  <a:lnTo>
                    <a:pt x="0" y="1257"/>
                  </a:lnTo>
                  <a:lnTo>
                    <a:pt x="0" y="1255"/>
                  </a:lnTo>
                  <a:lnTo>
                    <a:pt x="0" y="1255"/>
                  </a:lnTo>
                  <a:lnTo>
                    <a:pt x="2" y="1255"/>
                  </a:lnTo>
                  <a:lnTo>
                    <a:pt x="2" y="1255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5" y="1257"/>
                  </a:lnTo>
                  <a:lnTo>
                    <a:pt x="5" y="1257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9" y="1252"/>
                  </a:lnTo>
                  <a:lnTo>
                    <a:pt x="9" y="1252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12" y="1255"/>
                  </a:lnTo>
                  <a:lnTo>
                    <a:pt x="12" y="1257"/>
                  </a:lnTo>
                  <a:lnTo>
                    <a:pt x="12" y="1257"/>
                  </a:lnTo>
                  <a:lnTo>
                    <a:pt x="14" y="1257"/>
                  </a:lnTo>
                  <a:lnTo>
                    <a:pt x="14" y="1257"/>
                  </a:lnTo>
                  <a:lnTo>
                    <a:pt x="14" y="1255"/>
                  </a:lnTo>
                  <a:lnTo>
                    <a:pt x="16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6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8"/>
                  </a:lnTo>
                  <a:lnTo>
                    <a:pt x="16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close/>
                  <a:moveTo>
                    <a:pt x="603" y="1186"/>
                  </a:moveTo>
                  <a:lnTo>
                    <a:pt x="603" y="1186"/>
                  </a:lnTo>
                  <a:lnTo>
                    <a:pt x="601" y="1186"/>
                  </a:lnTo>
                  <a:lnTo>
                    <a:pt x="601" y="1186"/>
                  </a:lnTo>
                  <a:lnTo>
                    <a:pt x="599" y="1188"/>
                  </a:lnTo>
                  <a:lnTo>
                    <a:pt x="599" y="1191"/>
                  </a:lnTo>
                  <a:lnTo>
                    <a:pt x="596" y="1191"/>
                  </a:lnTo>
                  <a:lnTo>
                    <a:pt x="599" y="1193"/>
                  </a:lnTo>
                  <a:lnTo>
                    <a:pt x="599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1"/>
                  </a:lnTo>
                  <a:lnTo>
                    <a:pt x="603" y="1191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6"/>
                  </a:lnTo>
                  <a:lnTo>
                    <a:pt x="603" y="1186"/>
                  </a:lnTo>
                  <a:close/>
                  <a:moveTo>
                    <a:pt x="78" y="1096"/>
                  </a:moveTo>
                  <a:lnTo>
                    <a:pt x="78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8"/>
                  </a:lnTo>
                  <a:lnTo>
                    <a:pt x="80" y="1098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3" y="1094"/>
                  </a:lnTo>
                  <a:lnTo>
                    <a:pt x="83" y="1094"/>
                  </a:lnTo>
                  <a:lnTo>
                    <a:pt x="80" y="1094"/>
                  </a:lnTo>
                  <a:lnTo>
                    <a:pt x="78" y="1096"/>
                  </a:lnTo>
                  <a:close/>
                  <a:moveTo>
                    <a:pt x="132" y="1049"/>
                  </a:moveTo>
                  <a:lnTo>
                    <a:pt x="130" y="1049"/>
                  </a:lnTo>
                  <a:lnTo>
                    <a:pt x="130" y="1051"/>
                  </a:lnTo>
                  <a:lnTo>
                    <a:pt x="130" y="1051"/>
                  </a:lnTo>
                  <a:lnTo>
                    <a:pt x="132" y="1051"/>
                  </a:lnTo>
                  <a:lnTo>
                    <a:pt x="132" y="1049"/>
                  </a:lnTo>
                  <a:lnTo>
                    <a:pt x="135" y="1049"/>
                  </a:lnTo>
                  <a:lnTo>
                    <a:pt x="132" y="1049"/>
                  </a:lnTo>
                  <a:lnTo>
                    <a:pt x="132" y="1049"/>
                  </a:lnTo>
                  <a:close/>
                  <a:moveTo>
                    <a:pt x="151" y="1025"/>
                  </a:moveTo>
                  <a:lnTo>
                    <a:pt x="151" y="1025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49" y="1023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51" y="1025"/>
                  </a:lnTo>
                  <a:close/>
                  <a:moveTo>
                    <a:pt x="192" y="1023"/>
                  </a:moveTo>
                  <a:lnTo>
                    <a:pt x="192" y="1023"/>
                  </a:lnTo>
                  <a:lnTo>
                    <a:pt x="192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92" y="1023"/>
                  </a:lnTo>
                  <a:lnTo>
                    <a:pt x="194" y="1023"/>
                  </a:lnTo>
                  <a:lnTo>
                    <a:pt x="192" y="1020"/>
                  </a:lnTo>
                  <a:lnTo>
                    <a:pt x="192" y="1023"/>
                  </a:lnTo>
                  <a:close/>
                  <a:moveTo>
                    <a:pt x="173" y="1037"/>
                  </a:move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0" y="1034"/>
                  </a:lnTo>
                  <a:lnTo>
                    <a:pt x="170" y="1034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5" y="1034"/>
                  </a:lnTo>
                  <a:lnTo>
                    <a:pt x="165" y="1032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1" y="1034"/>
                  </a:lnTo>
                  <a:lnTo>
                    <a:pt x="161" y="1034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3" y="1030"/>
                  </a:lnTo>
                  <a:lnTo>
                    <a:pt x="163" y="1030"/>
                  </a:lnTo>
                  <a:lnTo>
                    <a:pt x="165" y="1030"/>
                  </a:lnTo>
                  <a:lnTo>
                    <a:pt x="165" y="1032"/>
                  </a:lnTo>
                  <a:lnTo>
                    <a:pt x="170" y="1032"/>
                  </a:lnTo>
                  <a:lnTo>
                    <a:pt x="170" y="1032"/>
                  </a:lnTo>
                  <a:lnTo>
                    <a:pt x="170" y="1030"/>
                  </a:lnTo>
                  <a:lnTo>
                    <a:pt x="170" y="1030"/>
                  </a:lnTo>
                  <a:lnTo>
                    <a:pt x="173" y="1030"/>
                  </a:lnTo>
                  <a:lnTo>
                    <a:pt x="170" y="1030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68" y="1027"/>
                  </a:lnTo>
                  <a:lnTo>
                    <a:pt x="168" y="1025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3" y="1018"/>
                  </a:lnTo>
                  <a:lnTo>
                    <a:pt x="161" y="1018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58" y="1018"/>
                  </a:lnTo>
                  <a:lnTo>
                    <a:pt x="158" y="1018"/>
                  </a:lnTo>
                  <a:lnTo>
                    <a:pt x="156" y="1020"/>
                  </a:lnTo>
                  <a:lnTo>
                    <a:pt x="156" y="1020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7"/>
                  </a:lnTo>
                  <a:lnTo>
                    <a:pt x="154" y="1030"/>
                  </a:lnTo>
                  <a:lnTo>
                    <a:pt x="154" y="1030"/>
                  </a:lnTo>
                  <a:lnTo>
                    <a:pt x="154" y="1032"/>
                  </a:lnTo>
                  <a:lnTo>
                    <a:pt x="154" y="1032"/>
                  </a:lnTo>
                  <a:lnTo>
                    <a:pt x="151" y="1032"/>
                  </a:lnTo>
                  <a:lnTo>
                    <a:pt x="151" y="1034"/>
                  </a:lnTo>
                  <a:lnTo>
                    <a:pt x="151" y="1034"/>
                  </a:lnTo>
                  <a:lnTo>
                    <a:pt x="149" y="1034"/>
                  </a:lnTo>
                  <a:lnTo>
                    <a:pt x="149" y="1034"/>
                  </a:lnTo>
                  <a:lnTo>
                    <a:pt x="149" y="1037"/>
                  </a:lnTo>
                  <a:lnTo>
                    <a:pt x="149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2" y="1039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39" y="1044"/>
                  </a:lnTo>
                  <a:lnTo>
                    <a:pt x="142" y="1046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37" y="1046"/>
                  </a:lnTo>
                  <a:lnTo>
                    <a:pt x="137" y="1046"/>
                  </a:lnTo>
                  <a:lnTo>
                    <a:pt x="137" y="1049"/>
                  </a:lnTo>
                  <a:lnTo>
                    <a:pt x="135" y="1049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5" y="1053"/>
                  </a:lnTo>
                  <a:lnTo>
                    <a:pt x="137" y="1053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4" y="1051"/>
                  </a:lnTo>
                  <a:lnTo>
                    <a:pt x="144" y="1049"/>
                  </a:lnTo>
                  <a:lnTo>
                    <a:pt x="144" y="1049"/>
                  </a:lnTo>
                  <a:lnTo>
                    <a:pt x="142" y="1049"/>
                  </a:lnTo>
                  <a:lnTo>
                    <a:pt x="139" y="1049"/>
                  </a:lnTo>
                  <a:lnTo>
                    <a:pt x="139" y="1049"/>
                  </a:lnTo>
                  <a:lnTo>
                    <a:pt x="142" y="1049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9" y="1044"/>
                  </a:lnTo>
                  <a:lnTo>
                    <a:pt x="149" y="1044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4" y="1046"/>
                  </a:lnTo>
                  <a:lnTo>
                    <a:pt x="154" y="1046"/>
                  </a:lnTo>
                  <a:lnTo>
                    <a:pt x="156" y="1046"/>
                  </a:lnTo>
                  <a:lnTo>
                    <a:pt x="158" y="1044"/>
                  </a:lnTo>
                  <a:lnTo>
                    <a:pt x="161" y="1044"/>
                  </a:lnTo>
                  <a:lnTo>
                    <a:pt x="163" y="1044"/>
                  </a:lnTo>
                  <a:lnTo>
                    <a:pt x="165" y="1044"/>
                  </a:lnTo>
                  <a:lnTo>
                    <a:pt x="165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3" y="1039"/>
                  </a:lnTo>
                  <a:lnTo>
                    <a:pt x="173" y="1039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close/>
                  <a:moveTo>
                    <a:pt x="116" y="963"/>
                  </a:moveTo>
                  <a:lnTo>
                    <a:pt x="118" y="959"/>
                  </a:lnTo>
                  <a:lnTo>
                    <a:pt x="118" y="959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3" y="963"/>
                  </a:lnTo>
                  <a:lnTo>
                    <a:pt x="123" y="963"/>
                  </a:lnTo>
                  <a:lnTo>
                    <a:pt x="125" y="963"/>
                  </a:lnTo>
                  <a:lnTo>
                    <a:pt x="125" y="961"/>
                  </a:lnTo>
                  <a:lnTo>
                    <a:pt x="125" y="961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6" y="959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3" y="961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6" y="963"/>
                  </a:lnTo>
                  <a:close/>
                  <a:moveTo>
                    <a:pt x="139" y="937"/>
                  </a:moveTo>
                  <a:lnTo>
                    <a:pt x="139" y="937"/>
                  </a:lnTo>
                  <a:lnTo>
                    <a:pt x="139" y="937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4" y="940"/>
                  </a:lnTo>
                  <a:lnTo>
                    <a:pt x="144" y="935"/>
                  </a:lnTo>
                  <a:lnTo>
                    <a:pt x="144" y="933"/>
                  </a:lnTo>
                  <a:lnTo>
                    <a:pt x="144" y="933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7"/>
                  </a:lnTo>
                  <a:lnTo>
                    <a:pt x="139" y="937"/>
                  </a:lnTo>
                  <a:close/>
                  <a:moveTo>
                    <a:pt x="944" y="876"/>
                  </a:move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81"/>
                  </a:lnTo>
                  <a:lnTo>
                    <a:pt x="942" y="881"/>
                  </a:lnTo>
                  <a:lnTo>
                    <a:pt x="942" y="878"/>
                  </a:lnTo>
                  <a:lnTo>
                    <a:pt x="944" y="878"/>
                  </a:lnTo>
                  <a:lnTo>
                    <a:pt x="944" y="876"/>
                  </a:lnTo>
                  <a:lnTo>
                    <a:pt x="947" y="876"/>
                  </a:lnTo>
                  <a:lnTo>
                    <a:pt x="944" y="876"/>
                  </a:lnTo>
                  <a:lnTo>
                    <a:pt x="944" y="876"/>
                  </a:lnTo>
                  <a:close/>
                  <a:moveTo>
                    <a:pt x="942" y="845"/>
                  </a:moveTo>
                  <a:lnTo>
                    <a:pt x="939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5" y="843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2" y="847"/>
                  </a:lnTo>
                  <a:lnTo>
                    <a:pt x="932" y="847"/>
                  </a:lnTo>
                  <a:lnTo>
                    <a:pt x="928" y="847"/>
                  </a:lnTo>
                  <a:lnTo>
                    <a:pt x="928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3" y="850"/>
                  </a:lnTo>
                  <a:lnTo>
                    <a:pt x="923" y="850"/>
                  </a:lnTo>
                  <a:lnTo>
                    <a:pt x="921" y="850"/>
                  </a:lnTo>
                  <a:lnTo>
                    <a:pt x="921" y="850"/>
                  </a:lnTo>
                  <a:lnTo>
                    <a:pt x="921" y="852"/>
                  </a:lnTo>
                  <a:lnTo>
                    <a:pt x="925" y="850"/>
                  </a:lnTo>
                  <a:lnTo>
                    <a:pt x="925" y="852"/>
                  </a:lnTo>
                  <a:lnTo>
                    <a:pt x="928" y="850"/>
                  </a:lnTo>
                  <a:lnTo>
                    <a:pt x="928" y="852"/>
                  </a:lnTo>
                  <a:lnTo>
                    <a:pt x="928" y="850"/>
                  </a:lnTo>
                  <a:lnTo>
                    <a:pt x="928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5" y="852"/>
                  </a:lnTo>
                  <a:lnTo>
                    <a:pt x="935" y="855"/>
                  </a:lnTo>
                  <a:lnTo>
                    <a:pt x="935" y="857"/>
                  </a:lnTo>
                  <a:lnTo>
                    <a:pt x="932" y="857"/>
                  </a:lnTo>
                  <a:lnTo>
                    <a:pt x="932" y="857"/>
                  </a:lnTo>
                  <a:lnTo>
                    <a:pt x="932" y="859"/>
                  </a:lnTo>
                  <a:lnTo>
                    <a:pt x="930" y="859"/>
                  </a:lnTo>
                  <a:lnTo>
                    <a:pt x="928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8" y="864"/>
                  </a:lnTo>
                  <a:lnTo>
                    <a:pt x="928" y="866"/>
                  </a:lnTo>
                  <a:lnTo>
                    <a:pt x="925" y="866"/>
                  </a:lnTo>
                  <a:lnTo>
                    <a:pt x="928" y="866"/>
                  </a:lnTo>
                  <a:lnTo>
                    <a:pt x="928" y="869"/>
                  </a:lnTo>
                  <a:lnTo>
                    <a:pt x="930" y="869"/>
                  </a:lnTo>
                  <a:lnTo>
                    <a:pt x="930" y="869"/>
                  </a:lnTo>
                  <a:lnTo>
                    <a:pt x="932" y="866"/>
                  </a:lnTo>
                  <a:lnTo>
                    <a:pt x="935" y="866"/>
                  </a:lnTo>
                  <a:lnTo>
                    <a:pt x="935" y="864"/>
                  </a:lnTo>
                  <a:lnTo>
                    <a:pt x="937" y="864"/>
                  </a:lnTo>
                  <a:lnTo>
                    <a:pt x="937" y="864"/>
                  </a:lnTo>
                  <a:lnTo>
                    <a:pt x="939" y="864"/>
                  </a:lnTo>
                  <a:lnTo>
                    <a:pt x="939" y="864"/>
                  </a:lnTo>
                  <a:lnTo>
                    <a:pt x="942" y="864"/>
                  </a:lnTo>
                  <a:lnTo>
                    <a:pt x="942" y="862"/>
                  </a:lnTo>
                  <a:lnTo>
                    <a:pt x="942" y="862"/>
                  </a:lnTo>
                  <a:lnTo>
                    <a:pt x="939" y="862"/>
                  </a:lnTo>
                  <a:lnTo>
                    <a:pt x="939" y="862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7"/>
                  </a:lnTo>
                  <a:lnTo>
                    <a:pt x="937" y="859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5"/>
                  </a:lnTo>
                  <a:lnTo>
                    <a:pt x="937" y="855"/>
                  </a:lnTo>
                  <a:lnTo>
                    <a:pt x="937" y="852"/>
                  </a:lnTo>
                  <a:lnTo>
                    <a:pt x="937" y="852"/>
                  </a:lnTo>
                  <a:lnTo>
                    <a:pt x="942" y="850"/>
                  </a:lnTo>
                  <a:lnTo>
                    <a:pt x="937" y="850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9" y="847"/>
                  </a:lnTo>
                  <a:lnTo>
                    <a:pt x="942" y="847"/>
                  </a:lnTo>
                  <a:lnTo>
                    <a:pt x="944" y="847"/>
                  </a:lnTo>
                  <a:lnTo>
                    <a:pt x="944" y="847"/>
                  </a:lnTo>
                  <a:lnTo>
                    <a:pt x="944" y="850"/>
                  </a:lnTo>
                  <a:lnTo>
                    <a:pt x="942" y="850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2"/>
                  </a:lnTo>
                  <a:lnTo>
                    <a:pt x="947" y="850"/>
                  </a:lnTo>
                  <a:lnTo>
                    <a:pt x="949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44" y="845"/>
                  </a:lnTo>
                  <a:lnTo>
                    <a:pt x="942" y="845"/>
                  </a:lnTo>
                  <a:close/>
                  <a:moveTo>
                    <a:pt x="556" y="696"/>
                  </a:moveTo>
                  <a:lnTo>
                    <a:pt x="556" y="696"/>
                  </a:lnTo>
                  <a:lnTo>
                    <a:pt x="556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51" y="703"/>
                  </a:lnTo>
                  <a:lnTo>
                    <a:pt x="551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698"/>
                  </a:lnTo>
                  <a:lnTo>
                    <a:pt x="558" y="698"/>
                  </a:lnTo>
                  <a:lnTo>
                    <a:pt x="558" y="698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6" y="696"/>
                  </a:lnTo>
                  <a:lnTo>
                    <a:pt x="556" y="696"/>
                  </a:lnTo>
                  <a:close/>
                  <a:moveTo>
                    <a:pt x="532" y="686"/>
                  </a:moveTo>
                  <a:lnTo>
                    <a:pt x="532" y="686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7" y="684"/>
                  </a:lnTo>
                  <a:lnTo>
                    <a:pt x="537" y="684"/>
                  </a:lnTo>
                  <a:lnTo>
                    <a:pt x="537" y="682"/>
                  </a:lnTo>
                  <a:lnTo>
                    <a:pt x="537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42" y="675"/>
                  </a:lnTo>
                  <a:lnTo>
                    <a:pt x="544" y="675"/>
                  </a:lnTo>
                  <a:lnTo>
                    <a:pt x="544" y="675"/>
                  </a:lnTo>
                  <a:lnTo>
                    <a:pt x="544" y="672"/>
                  </a:lnTo>
                  <a:lnTo>
                    <a:pt x="544" y="675"/>
                  </a:lnTo>
                  <a:lnTo>
                    <a:pt x="542" y="675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5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5" y="679"/>
                  </a:lnTo>
                  <a:lnTo>
                    <a:pt x="535" y="679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close/>
                  <a:moveTo>
                    <a:pt x="549" y="705"/>
                  </a:move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4" y="705"/>
                  </a:lnTo>
                  <a:lnTo>
                    <a:pt x="544" y="705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2" y="703"/>
                  </a:lnTo>
                  <a:lnTo>
                    <a:pt x="542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2" y="705"/>
                  </a:lnTo>
                  <a:lnTo>
                    <a:pt x="532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7" y="703"/>
                  </a:lnTo>
                  <a:lnTo>
                    <a:pt x="537" y="705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42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9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51" y="698"/>
                  </a:lnTo>
                  <a:lnTo>
                    <a:pt x="551" y="698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6" y="691"/>
                  </a:lnTo>
                  <a:lnTo>
                    <a:pt x="556" y="691"/>
                  </a:lnTo>
                  <a:lnTo>
                    <a:pt x="556" y="689"/>
                  </a:lnTo>
                  <a:lnTo>
                    <a:pt x="556" y="691"/>
                  </a:lnTo>
                  <a:lnTo>
                    <a:pt x="554" y="691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1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91"/>
                  </a:lnTo>
                  <a:lnTo>
                    <a:pt x="547" y="691"/>
                  </a:lnTo>
                  <a:lnTo>
                    <a:pt x="547" y="689"/>
                  </a:lnTo>
                  <a:lnTo>
                    <a:pt x="547" y="691"/>
                  </a:lnTo>
                  <a:lnTo>
                    <a:pt x="544" y="691"/>
                  </a:lnTo>
                  <a:lnTo>
                    <a:pt x="544" y="691"/>
                  </a:lnTo>
                  <a:lnTo>
                    <a:pt x="542" y="691"/>
                  </a:lnTo>
                  <a:lnTo>
                    <a:pt x="542" y="689"/>
                  </a:lnTo>
                  <a:lnTo>
                    <a:pt x="542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91"/>
                  </a:lnTo>
                  <a:lnTo>
                    <a:pt x="537" y="691"/>
                  </a:lnTo>
                  <a:lnTo>
                    <a:pt x="537" y="691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6"/>
                  </a:lnTo>
                  <a:lnTo>
                    <a:pt x="539" y="696"/>
                  </a:lnTo>
                  <a:lnTo>
                    <a:pt x="539" y="696"/>
                  </a:lnTo>
                  <a:lnTo>
                    <a:pt x="539" y="698"/>
                  </a:lnTo>
                  <a:lnTo>
                    <a:pt x="537" y="698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9" y="696"/>
                  </a:lnTo>
                  <a:lnTo>
                    <a:pt x="537" y="694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8"/>
                  </a:lnTo>
                  <a:lnTo>
                    <a:pt x="535" y="698"/>
                  </a:lnTo>
                  <a:lnTo>
                    <a:pt x="532" y="698"/>
                  </a:lnTo>
                  <a:lnTo>
                    <a:pt x="532" y="698"/>
                  </a:lnTo>
                  <a:lnTo>
                    <a:pt x="532" y="701"/>
                  </a:lnTo>
                  <a:lnTo>
                    <a:pt x="535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9" y="701"/>
                  </a:lnTo>
                  <a:lnTo>
                    <a:pt x="544" y="701"/>
                  </a:lnTo>
                  <a:lnTo>
                    <a:pt x="542" y="701"/>
                  </a:lnTo>
                  <a:lnTo>
                    <a:pt x="542" y="701"/>
                  </a:lnTo>
                  <a:lnTo>
                    <a:pt x="539" y="701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25" y="708"/>
                  </a:lnTo>
                  <a:lnTo>
                    <a:pt x="525" y="708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8" y="705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2" y="698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5" y="694"/>
                  </a:lnTo>
                  <a:lnTo>
                    <a:pt x="532" y="694"/>
                  </a:lnTo>
                  <a:lnTo>
                    <a:pt x="532" y="694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0" y="696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2" y="689"/>
                  </a:lnTo>
                  <a:lnTo>
                    <a:pt x="532" y="691"/>
                  </a:lnTo>
                  <a:lnTo>
                    <a:pt x="532" y="691"/>
                  </a:lnTo>
                  <a:lnTo>
                    <a:pt x="535" y="691"/>
                  </a:lnTo>
                  <a:lnTo>
                    <a:pt x="537" y="691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9"/>
                  </a:lnTo>
                  <a:lnTo>
                    <a:pt x="532" y="689"/>
                  </a:lnTo>
                  <a:lnTo>
                    <a:pt x="530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4"/>
                  </a:lnTo>
                  <a:lnTo>
                    <a:pt x="525" y="694"/>
                  </a:lnTo>
                  <a:lnTo>
                    <a:pt x="525" y="694"/>
                  </a:lnTo>
                  <a:lnTo>
                    <a:pt x="523" y="694"/>
                  </a:lnTo>
                  <a:lnTo>
                    <a:pt x="525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18" y="694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6" y="696"/>
                  </a:lnTo>
                  <a:lnTo>
                    <a:pt x="516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698"/>
                  </a:lnTo>
                  <a:lnTo>
                    <a:pt x="506" y="703"/>
                  </a:lnTo>
                  <a:lnTo>
                    <a:pt x="504" y="705"/>
                  </a:lnTo>
                  <a:lnTo>
                    <a:pt x="502" y="705"/>
                  </a:lnTo>
                  <a:lnTo>
                    <a:pt x="502" y="705"/>
                  </a:lnTo>
                  <a:lnTo>
                    <a:pt x="499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2" y="708"/>
                  </a:lnTo>
                  <a:lnTo>
                    <a:pt x="492" y="708"/>
                  </a:lnTo>
                  <a:lnTo>
                    <a:pt x="492" y="705"/>
                  </a:lnTo>
                  <a:lnTo>
                    <a:pt x="492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3"/>
                  </a:lnTo>
                  <a:lnTo>
                    <a:pt x="494" y="701"/>
                  </a:lnTo>
                  <a:lnTo>
                    <a:pt x="494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698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94" y="696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4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4" y="691"/>
                  </a:lnTo>
                  <a:lnTo>
                    <a:pt x="494" y="689"/>
                  </a:lnTo>
                  <a:lnTo>
                    <a:pt x="497" y="689"/>
                  </a:lnTo>
                  <a:lnTo>
                    <a:pt x="497" y="689"/>
                  </a:lnTo>
                  <a:lnTo>
                    <a:pt x="497" y="686"/>
                  </a:lnTo>
                  <a:lnTo>
                    <a:pt x="497" y="686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4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7"/>
                  </a:lnTo>
                  <a:lnTo>
                    <a:pt x="497" y="677"/>
                  </a:lnTo>
                  <a:lnTo>
                    <a:pt x="494" y="677"/>
                  </a:lnTo>
                  <a:lnTo>
                    <a:pt x="494" y="679"/>
                  </a:lnTo>
                  <a:lnTo>
                    <a:pt x="494" y="679"/>
                  </a:lnTo>
                  <a:lnTo>
                    <a:pt x="494" y="677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0"/>
                  </a:lnTo>
                  <a:lnTo>
                    <a:pt x="483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5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90" y="663"/>
                  </a:lnTo>
                  <a:lnTo>
                    <a:pt x="499" y="663"/>
                  </a:lnTo>
                  <a:lnTo>
                    <a:pt x="502" y="663"/>
                  </a:lnTo>
                  <a:lnTo>
                    <a:pt x="499" y="663"/>
                  </a:lnTo>
                  <a:lnTo>
                    <a:pt x="497" y="663"/>
                  </a:lnTo>
                  <a:lnTo>
                    <a:pt x="492" y="660"/>
                  </a:lnTo>
                  <a:lnTo>
                    <a:pt x="483" y="663"/>
                  </a:lnTo>
                  <a:lnTo>
                    <a:pt x="480" y="663"/>
                  </a:lnTo>
                  <a:lnTo>
                    <a:pt x="478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0" y="665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5"/>
                  </a:lnTo>
                  <a:lnTo>
                    <a:pt x="476" y="667"/>
                  </a:lnTo>
                  <a:lnTo>
                    <a:pt x="473" y="667"/>
                  </a:lnTo>
                  <a:lnTo>
                    <a:pt x="468" y="675"/>
                  </a:lnTo>
                  <a:lnTo>
                    <a:pt x="464" y="675"/>
                  </a:lnTo>
                  <a:lnTo>
                    <a:pt x="464" y="675"/>
                  </a:lnTo>
                  <a:lnTo>
                    <a:pt x="464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4"/>
                  </a:lnTo>
                  <a:lnTo>
                    <a:pt x="454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6"/>
                  </a:lnTo>
                  <a:lnTo>
                    <a:pt x="449" y="694"/>
                  </a:lnTo>
                  <a:lnTo>
                    <a:pt x="449" y="696"/>
                  </a:lnTo>
                  <a:lnTo>
                    <a:pt x="449" y="696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47" y="705"/>
                  </a:lnTo>
                  <a:lnTo>
                    <a:pt x="447" y="705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5"/>
                  </a:lnTo>
                  <a:lnTo>
                    <a:pt x="442" y="715"/>
                  </a:lnTo>
                  <a:lnTo>
                    <a:pt x="440" y="715"/>
                  </a:lnTo>
                  <a:lnTo>
                    <a:pt x="438" y="715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1" y="724"/>
                  </a:lnTo>
                  <a:lnTo>
                    <a:pt x="431" y="727"/>
                  </a:lnTo>
                  <a:lnTo>
                    <a:pt x="431" y="727"/>
                  </a:lnTo>
                  <a:lnTo>
                    <a:pt x="428" y="727"/>
                  </a:lnTo>
                  <a:lnTo>
                    <a:pt x="428" y="727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6" y="729"/>
                  </a:lnTo>
                  <a:lnTo>
                    <a:pt x="426" y="729"/>
                  </a:lnTo>
                  <a:lnTo>
                    <a:pt x="423" y="729"/>
                  </a:lnTo>
                  <a:lnTo>
                    <a:pt x="419" y="731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2" y="734"/>
                  </a:lnTo>
                  <a:lnTo>
                    <a:pt x="409" y="734"/>
                  </a:lnTo>
                  <a:lnTo>
                    <a:pt x="409" y="734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9" y="738"/>
                  </a:lnTo>
                  <a:lnTo>
                    <a:pt x="407" y="741"/>
                  </a:lnTo>
                  <a:lnTo>
                    <a:pt x="405" y="741"/>
                  </a:lnTo>
                  <a:lnTo>
                    <a:pt x="405" y="743"/>
                  </a:lnTo>
                  <a:lnTo>
                    <a:pt x="402" y="746"/>
                  </a:lnTo>
                  <a:lnTo>
                    <a:pt x="402" y="748"/>
                  </a:lnTo>
                  <a:lnTo>
                    <a:pt x="402" y="748"/>
                  </a:lnTo>
                  <a:lnTo>
                    <a:pt x="400" y="750"/>
                  </a:lnTo>
                  <a:lnTo>
                    <a:pt x="397" y="750"/>
                  </a:lnTo>
                  <a:lnTo>
                    <a:pt x="397" y="753"/>
                  </a:lnTo>
                  <a:lnTo>
                    <a:pt x="397" y="753"/>
                  </a:lnTo>
                  <a:lnTo>
                    <a:pt x="395" y="755"/>
                  </a:lnTo>
                  <a:lnTo>
                    <a:pt x="393" y="765"/>
                  </a:lnTo>
                  <a:lnTo>
                    <a:pt x="390" y="767"/>
                  </a:lnTo>
                  <a:lnTo>
                    <a:pt x="388" y="769"/>
                  </a:lnTo>
                  <a:lnTo>
                    <a:pt x="386" y="772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90" y="772"/>
                  </a:lnTo>
                  <a:lnTo>
                    <a:pt x="393" y="772"/>
                  </a:lnTo>
                  <a:lnTo>
                    <a:pt x="393" y="772"/>
                  </a:lnTo>
                  <a:lnTo>
                    <a:pt x="390" y="774"/>
                  </a:lnTo>
                  <a:lnTo>
                    <a:pt x="386" y="774"/>
                  </a:lnTo>
                  <a:lnTo>
                    <a:pt x="386" y="774"/>
                  </a:lnTo>
                  <a:lnTo>
                    <a:pt x="383" y="774"/>
                  </a:lnTo>
                  <a:lnTo>
                    <a:pt x="378" y="781"/>
                  </a:lnTo>
                  <a:lnTo>
                    <a:pt x="378" y="781"/>
                  </a:lnTo>
                  <a:lnTo>
                    <a:pt x="376" y="783"/>
                  </a:lnTo>
                  <a:lnTo>
                    <a:pt x="374" y="783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4" y="795"/>
                  </a:lnTo>
                  <a:lnTo>
                    <a:pt x="374" y="798"/>
                  </a:lnTo>
                  <a:lnTo>
                    <a:pt x="374" y="798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8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7" y="802"/>
                  </a:lnTo>
                  <a:lnTo>
                    <a:pt x="369" y="800"/>
                  </a:lnTo>
                  <a:lnTo>
                    <a:pt x="369" y="798"/>
                  </a:lnTo>
                  <a:lnTo>
                    <a:pt x="367" y="795"/>
                  </a:lnTo>
                  <a:lnTo>
                    <a:pt x="369" y="795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0" y="795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800"/>
                  </a:lnTo>
                  <a:lnTo>
                    <a:pt x="352" y="800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2" y="807"/>
                  </a:lnTo>
                  <a:lnTo>
                    <a:pt x="352" y="805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0" y="802"/>
                  </a:lnTo>
                  <a:lnTo>
                    <a:pt x="348" y="802"/>
                  </a:lnTo>
                  <a:lnTo>
                    <a:pt x="343" y="805"/>
                  </a:lnTo>
                  <a:lnTo>
                    <a:pt x="341" y="805"/>
                  </a:lnTo>
                  <a:lnTo>
                    <a:pt x="345" y="807"/>
                  </a:lnTo>
                  <a:lnTo>
                    <a:pt x="345" y="807"/>
                  </a:lnTo>
                  <a:lnTo>
                    <a:pt x="348" y="810"/>
                  </a:lnTo>
                  <a:lnTo>
                    <a:pt x="345" y="810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38" y="807"/>
                  </a:lnTo>
                  <a:lnTo>
                    <a:pt x="338" y="807"/>
                  </a:lnTo>
                  <a:lnTo>
                    <a:pt x="336" y="807"/>
                  </a:lnTo>
                  <a:lnTo>
                    <a:pt x="336" y="810"/>
                  </a:lnTo>
                  <a:lnTo>
                    <a:pt x="336" y="810"/>
                  </a:lnTo>
                  <a:lnTo>
                    <a:pt x="338" y="810"/>
                  </a:lnTo>
                  <a:lnTo>
                    <a:pt x="338" y="810"/>
                  </a:lnTo>
                  <a:lnTo>
                    <a:pt x="336" y="810"/>
                  </a:lnTo>
                  <a:lnTo>
                    <a:pt x="331" y="810"/>
                  </a:lnTo>
                  <a:lnTo>
                    <a:pt x="331" y="810"/>
                  </a:lnTo>
                  <a:lnTo>
                    <a:pt x="336" y="812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7"/>
                  </a:lnTo>
                  <a:lnTo>
                    <a:pt x="336" y="817"/>
                  </a:lnTo>
                  <a:lnTo>
                    <a:pt x="336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7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1" y="812"/>
                  </a:lnTo>
                  <a:lnTo>
                    <a:pt x="329" y="812"/>
                  </a:lnTo>
                  <a:lnTo>
                    <a:pt x="326" y="814"/>
                  </a:lnTo>
                  <a:lnTo>
                    <a:pt x="324" y="817"/>
                  </a:lnTo>
                  <a:lnTo>
                    <a:pt x="326" y="817"/>
                  </a:lnTo>
                  <a:lnTo>
                    <a:pt x="329" y="814"/>
                  </a:lnTo>
                  <a:lnTo>
                    <a:pt x="329" y="812"/>
                  </a:lnTo>
                  <a:lnTo>
                    <a:pt x="331" y="814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lnTo>
                    <a:pt x="319" y="819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7" y="824"/>
                  </a:lnTo>
                  <a:lnTo>
                    <a:pt x="315" y="824"/>
                  </a:lnTo>
                  <a:lnTo>
                    <a:pt x="307" y="826"/>
                  </a:lnTo>
                  <a:lnTo>
                    <a:pt x="307" y="826"/>
                  </a:lnTo>
                  <a:lnTo>
                    <a:pt x="305" y="828"/>
                  </a:lnTo>
                  <a:lnTo>
                    <a:pt x="305" y="828"/>
                  </a:lnTo>
                  <a:lnTo>
                    <a:pt x="305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3" y="831"/>
                  </a:lnTo>
                  <a:lnTo>
                    <a:pt x="303" y="831"/>
                  </a:lnTo>
                  <a:lnTo>
                    <a:pt x="300" y="831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0" y="833"/>
                  </a:lnTo>
                  <a:lnTo>
                    <a:pt x="300" y="833"/>
                  </a:lnTo>
                  <a:lnTo>
                    <a:pt x="298" y="836"/>
                  </a:lnTo>
                  <a:lnTo>
                    <a:pt x="296" y="836"/>
                  </a:lnTo>
                  <a:lnTo>
                    <a:pt x="296" y="836"/>
                  </a:lnTo>
                  <a:lnTo>
                    <a:pt x="293" y="838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89" y="840"/>
                  </a:lnTo>
                  <a:lnTo>
                    <a:pt x="286" y="840"/>
                  </a:lnTo>
                  <a:lnTo>
                    <a:pt x="286" y="840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6" y="845"/>
                  </a:lnTo>
                  <a:lnTo>
                    <a:pt x="284" y="845"/>
                  </a:lnTo>
                  <a:lnTo>
                    <a:pt x="284" y="845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7" y="843"/>
                  </a:lnTo>
                  <a:lnTo>
                    <a:pt x="274" y="845"/>
                  </a:lnTo>
                  <a:lnTo>
                    <a:pt x="272" y="847"/>
                  </a:lnTo>
                  <a:lnTo>
                    <a:pt x="270" y="847"/>
                  </a:lnTo>
                  <a:lnTo>
                    <a:pt x="270" y="847"/>
                  </a:lnTo>
                  <a:lnTo>
                    <a:pt x="267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3" y="850"/>
                  </a:lnTo>
                  <a:lnTo>
                    <a:pt x="263" y="850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65" y="855"/>
                  </a:lnTo>
                  <a:lnTo>
                    <a:pt x="265" y="855"/>
                  </a:lnTo>
                  <a:lnTo>
                    <a:pt x="265" y="857"/>
                  </a:lnTo>
                  <a:lnTo>
                    <a:pt x="267" y="857"/>
                  </a:lnTo>
                  <a:lnTo>
                    <a:pt x="267" y="857"/>
                  </a:lnTo>
                  <a:lnTo>
                    <a:pt x="270" y="859"/>
                  </a:lnTo>
                  <a:lnTo>
                    <a:pt x="267" y="859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3" y="857"/>
                  </a:lnTo>
                  <a:lnTo>
                    <a:pt x="263" y="855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58" y="855"/>
                  </a:lnTo>
                  <a:lnTo>
                    <a:pt x="258" y="855"/>
                  </a:lnTo>
                  <a:lnTo>
                    <a:pt x="255" y="855"/>
                  </a:lnTo>
                  <a:lnTo>
                    <a:pt x="253" y="857"/>
                  </a:lnTo>
                  <a:lnTo>
                    <a:pt x="251" y="859"/>
                  </a:lnTo>
                  <a:lnTo>
                    <a:pt x="248" y="862"/>
                  </a:lnTo>
                  <a:lnTo>
                    <a:pt x="244" y="862"/>
                  </a:lnTo>
                  <a:lnTo>
                    <a:pt x="241" y="862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4" y="862"/>
                  </a:lnTo>
                  <a:lnTo>
                    <a:pt x="234" y="862"/>
                  </a:lnTo>
                  <a:lnTo>
                    <a:pt x="232" y="862"/>
                  </a:lnTo>
                  <a:lnTo>
                    <a:pt x="229" y="862"/>
                  </a:lnTo>
                  <a:lnTo>
                    <a:pt x="227" y="862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2" y="869"/>
                  </a:lnTo>
                  <a:lnTo>
                    <a:pt x="220" y="871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3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06" y="878"/>
                  </a:lnTo>
                  <a:lnTo>
                    <a:pt x="206" y="881"/>
                  </a:lnTo>
                  <a:lnTo>
                    <a:pt x="203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196" y="888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2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2" y="895"/>
                  </a:lnTo>
                  <a:lnTo>
                    <a:pt x="189" y="895"/>
                  </a:lnTo>
                  <a:lnTo>
                    <a:pt x="189" y="895"/>
                  </a:lnTo>
                  <a:lnTo>
                    <a:pt x="187" y="897"/>
                  </a:lnTo>
                  <a:lnTo>
                    <a:pt x="187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2" y="899"/>
                  </a:lnTo>
                  <a:lnTo>
                    <a:pt x="180" y="899"/>
                  </a:lnTo>
                  <a:lnTo>
                    <a:pt x="180" y="899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0" y="904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4"/>
                  </a:lnTo>
                  <a:lnTo>
                    <a:pt x="177" y="904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9"/>
                  </a:lnTo>
                  <a:lnTo>
                    <a:pt x="177" y="909"/>
                  </a:lnTo>
                  <a:lnTo>
                    <a:pt x="175" y="909"/>
                  </a:lnTo>
                  <a:lnTo>
                    <a:pt x="175" y="911"/>
                  </a:lnTo>
                  <a:lnTo>
                    <a:pt x="175" y="911"/>
                  </a:lnTo>
                  <a:lnTo>
                    <a:pt x="175" y="909"/>
                  </a:lnTo>
                  <a:lnTo>
                    <a:pt x="175" y="909"/>
                  </a:lnTo>
                  <a:lnTo>
                    <a:pt x="175" y="907"/>
                  </a:lnTo>
                  <a:lnTo>
                    <a:pt x="175" y="907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4"/>
                  </a:lnTo>
                  <a:lnTo>
                    <a:pt x="175" y="904"/>
                  </a:lnTo>
                  <a:lnTo>
                    <a:pt x="173" y="904"/>
                  </a:lnTo>
                  <a:lnTo>
                    <a:pt x="173" y="907"/>
                  </a:lnTo>
                  <a:lnTo>
                    <a:pt x="170" y="907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68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1"/>
                  </a:lnTo>
                  <a:lnTo>
                    <a:pt x="158" y="914"/>
                  </a:lnTo>
                  <a:lnTo>
                    <a:pt x="158" y="914"/>
                  </a:lnTo>
                  <a:lnTo>
                    <a:pt x="156" y="916"/>
                  </a:lnTo>
                  <a:lnTo>
                    <a:pt x="158" y="916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1" y="923"/>
                  </a:lnTo>
                  <a:lnTo>
                    <a:pt x="161" y="923"/>
                  </a:lnTo>
                  <a:lnTo>
                    <a:pt x="158" y="923"/>
                  </a:lnTo>
                  <a:lnTo>
                    <a:pt x="158" y="923"/>
                  </a:lnTo>
                  <a:lnTo>
                    <a:pt x="158" y="916"/>
                  </a:lnTo>
                  <a:lnTo>
                    <a:pt x="156" y="916"/>
                  </a:lnTo>
                  <a:lnTo>
                    <a:pt x="156" y="916"/>
                  </a:lnTo>
                  <a:lnTo>
                    <a:pt x="154" y="923"/>
                  </a:lnTo>
                  <a:lnTo>
                    <a:pt x="154" y="923"/>
                  </a:lnTo>
                  <a:lnTo>
                    <a:pt x="154" y="926"/>
                  </a:lnTo>
                  <a:lnTo>
                    <a:pt x="154" y="926"/>
                  </a:lnTo>
                  <a:lnTo>
                    <a:pt x="156" y="926"/>
                  </a:lnTo>
                  <a:lnTo>
                    <a:pt x="158" y="928"/>
                  </a:lnTo>
                  <a:lnTo>
                    <a:pt x="158" y="928"/>
                  </a:lnTo>
                  <a:lnTo>
                    <a:pt x="156" y="928"/>
                  </a:lnTo>
                  <a:lnTo>
                    <a:pt x="156" y="928"/>
                  </a:lnTo>
                  <a:lnTo>
                    <a:pt x="154" y="928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6"/>
                  </a:lnTo>
                  <a:lnTo>
                    <a:pt x="151" y="926"/>
                  </a:lnTo>
                  <a:lnTo>
                    <a:pt x="151" y="926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51" y="930"/>
                  </a:lnTo>
                  <a:lnTo>
                    <a:pt x="154" y="933"/>
                  </a:lnTo>
                  <a:lnTo>
                    <a:pt x="154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49" y="930"/>
                  </a:lnTo>
                  <a:lnTo>
                    <a:pt x="149" y="930"/>
                  </a:lnTo>
                  <a:lnTo>
                    <a:pt x="147" y="930"/>
                  </a:lnTo>
                  <a:lnTo>
                    <a:pt x="147" y="930"/>
                  </a:lnTo>
                  <a:lnTo>
                    <a:pt x="144" y="930"/>
                  </a:lnTo>
                  <a:lnTo>
                    <a:pt x="144" y="933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7"/>
                  </a:lnTo>
                  <a:lnTo>
                    <a:pt x="144" y="937"/>
                  </a:lnTo>
                  <a:lnTo>
                    <a:pt x="147" y="937"/>
                  </a:lnTo>
                  <a:lnTo>
                    <a:pt x="149" y="937"/>
                  </a:lnTo>
                  <a:lnTo>
                    <a:pt x="151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2"/>
                  </a:lnTo>
                  <a:lnTo>
                    <a:pt x="154" y="942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1" y="940"/>
                  </a:lnTo>
                  <a:lnTo>
                    <a:pt x="151" y="937"/>
                  </a:lnTo>
                  <a:lnTo>
                    <a:pt x="151" y="937"/>
                  </a:lnTo>
                  <a:lnTo>
                    <a:pt x="147" y="940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7" y="944"/>
                  </a:lnTo>
                  <a:lnTo>
                    <a:pt x="149" y="947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7" y="949"/>
                  </a:lnTo>
                  <a:lnTo>
                    <a:pt x="147" y="947"/>
                  </a:lnTo>
                  <a:lnTo>
                    <a:pt x="147" y="947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7"/>
                  </a:lnTo>
                  <a:lnTo>
                    <a:pt x="144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2"/>
                  </a:lnTo>
                  <a:lnTo>
                    <a:pt x="142" y="942"/>
                  </a:lnTo>
                  <a:lnTo>
                    <a:pt x="142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0"/>
                  </a:lnTo>
                  <a:lnTo>
                    <a:pt x="139" y="940"/>
                  </a:lnTo>
                  <a:lnTo>
                    <a:pt x="137" y="940"/>
                  </a:lnTo>
                  <a:lnTo>
                    <a:pt x="137" y="937"/>
                  </a:lnTo>
                  <a:lnTo>
                    <a:pt x="137" y="937"/>
                  </a:lnTo>
                  <a:lnTo>
                    <a:pt x="137" y="940"/>
                  </a:lnTo>
                  <a:lnTo>
                    <a:pt x="135" y="940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5" y="944"/>
                  </a:lnTo>
                  <a:lnTo>
                    <a:pt x="132" y="944"/>
                  </a:lnTo>
                  <a:lnTo>
                    <a:pt x="130" y="944"/>
                  </a:lnTo>
                  <a:lnTo>
                    <a:pt x="130" y="947"/>
                  </a:lnTo>
                  <a:lnTo>
                    <a:pt x="128" y="949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6"/>
                  </a:lnTo>
                  <a:lnTo>
                    <a:pt x="125" y="956"/>
                  </a:lnTo>
                  <a:lnTo>
                    <a:pt x="128" y="956"/>
                  </a:lnTo>
                  <a:lnTo>
                    <a:pt x="128" y="954"/>
                  </a:lnTo>
                  <a:lnTo>
                    <a:pt x="128" y="954"/>
                  </a:lnTo>
                  <a:lnTo>
                    <a:pt x="130" y="954"/>
                  </a:lnTo>
                  <a:lnTo>
                    <a:pt x="135" y="954"/>
                  </a:lnTo>
                  <a:lnTo>
                    <a:pt x="142" y="949"/>
                  </a:lnTo>
                  <a:lnTo>
                    <a:pt x="142" y="952"/>
                  </a:lnTo>
                  <a:lnTo>
                    <a:pt x="139" y="952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9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5" y="954"/>
                  </a:lnTo>
                  <a:lnTo>
                    <a:pt x="132" y="954"/>
                  </a:lnTo>
                  <a:lnTo>
                    <a:pt x="130" y="956"/>
                  </a:lnTo>
                  <a:lnTo>
                    <a:pt x="130" y="956"/>
                  </a:lnTo>
                  <a:lnTo>
                    <a:pt x="128" y="956"/>
                  </a:lnTo>
                  <a:lnTo>
                    <a:pt x="128" y="956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2" y="959"/>
                  </a:lnTo>
                  <a:lnTo>
                    <a:pt x="130" y="959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5" y="963"/>
                  </a:lnTo>
                  <a:lnTo>
                    <a:pt x="125" y="963"/>
                  </a:lnTo>
                  <a:lnTo>
                    <a:pt x="130" y="963"/>
                  </a:lnTo>
                  <a:lnTo>
                    <a:pt x="135" y="963"/>
                  </a:lnTo>
                  <a:lnTo>
                    <a:pt x="135" y="963"/>
                  </a:lnTo>
                  <a:lnTo>
                    <a:pt x="137" y="961"/>
                  </a:lnTo>
                  <a:lnTo>
                    <a:pt x="137" y="963"/>
                  </a:lnTo>
                  <a:lnTo>
                    <a:pt x="135" y="963"/>
                  </a:lnTo>
                  <a:lnTo>
                    <a:pt x="132" y="966"/>
                  </a:lnTo>
                  <a:lnTo>
                    <a:pt x="132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28" y="966"/>
                  </a:lnTo>
                  <a:lnTo>
                    <a:pt x="128" y="966"/>
                  </a:lnTo>
                  <a:lnTo>
                    <a:pt x="123" y="968"/>
                  </a:lnTo>
                  <a:lnTo>
                    <a:pt x="123" y="968"/>
                  </a:lnTo>
                  <a:lnTo>
                    <a:pt x="120" y="968"/>
                  </a:lnTo>
                  <a:lnTo>
                    <a:pt x="118" y="968"/>
                  </a:lnTo>
                  <a:lnTo>
                    <a:pt x="116" y="968"/>
                  </a:lnTo>
                  <a:lnTo>
                    <a:pt x="116" y="968"/>
                  </a:lnTo>
                  <a:lnTo>
                    <a:pt x="118" y="968"/>
                  </a:lnTo>
                  <a:lnTo>
                    <a:pt x="113" y="968"/>
                  </a:lnTo>
                  <a:lnTo>
                    <a:pt x="111" y="968"/>
                  </a:lnTo>
                  <a:lnTo>
                    <a:pt x="109" y="968"/>
                  </a:lnTo>
                  <a:lnTo>
                    <a:pt x="109" y="971"/>
                  </a:lnTo>
                  <a:lnTo>
                    <a:pt x="109" y="975"/>
                  </a:lnTo>
                  <a:lnTo>
                    <a:pt x="109" y="975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9" y="980"/>
                  </a:lnTo>
                  <a:lnTo>
                    <a:pt x="109" y="978"/>
                  </a:lnTo>
                  <a:lnTo>
                    <a:pt x="111" y="978"/>
                  </a:lnTo>
                  <a:lnTo>
                    <a:pt x="116" y="978"/>
                  </a:lnTo>
                  <a:lnTo>
                    <a:pt x="116" y="978"/>
                  </a:lnTo>
                  <a:lnTo>
                    <a:pt x="116" y="975"/>
                  </a:lnTo>
                  <a:lnTo>
                    <a:pt x="118" y="975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1"/>
                  </a:lnTo>
                  <a:lnTo>
                    <a:pt x="120" y="971"/>
                  </a:lnTo>
                  <a:lnTo>
                    <a:pt x="123" y="973"/>
                  </a:lnTo>
                  <a:lnTo>
                    <a:pt x="123" y="973"/>
                  </a:lnTo>
                  <a:lnTo>
                    <a:pt x="120" y="973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20" y="975"/>
                  </a:lnTo>
                  <a:lnTo>
                    <a:pt x="120" y="975"/>
                  </a:lnTo>
                  <a:lnTo>
                    <a:pt x="123" y="975"/>
                  </a:lnTo>
                  <a:lnTo>
                    <a:pt x="123" y="975"/>
                  </a:lnTo>
                  <a:lnTo>
                    <a:pt x="123" y="978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6" y="978"/>
                  </a:lnTo>
                  <a:lnTo>
                    <a:pt x="116" y="980"/>
                  </a:lnTo>
                  <a:lnTo>
                    <a:pt x="113" y="980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1" y="985"/>
                  </a:lnTo>
                  <a:lnTo>
                    <a:pt x="116" y="985"/>
                  </a:lnTo>
                  <a:lnTo>
                    <a:pt x="118" y="982"/>
                  </a:lnTo>
                  <a:lnTo>
                    <a:pt x="118" y="980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20" y="982"/>
                  </a:lnTo>
                  <a:lnTo>
                    <a:pt x="120" y="982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3" y="980"/>
                  </a:lnTo>
                  <a:lnTo>
                    <a:pt x="123" y="978"/>
                  </a:lnTo>
                  <a:lnTo>
                    <a:pt x="125" y="978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28" y="978"/>
                  </a:lnTo>
                  <a:lnTo>
                    <a:pt x="125" y="978"/>
                  </a:lnTo>
                  <a:lnTo>
                    <a:pt x="125" y="980"/>
                  </a:lnTo>
                  <a:lnTo>
                    <a:pt x="123" y="980"/>
                  </a:lnTo>
                  <a:lnTo>
                    <a:pt x="123" y="980"/>
                  </a:lnTo>
                  <a:lnTo>
                    <a:pt x="120" y="982"/>
                  </a:lnTo>
                  <a:lnTo>
                    <a:pt x="118" y="985"/>
                  </a:lnTo>
                  <a:lnTo>
                    <a:pt x="116" y="987"/>
                  </a:lnTo>
                  <a:lnTo>
                    <a:pt x="116" y="987"/>
                  </a:lnTo>
                  <a:lnTo>
                    <a:pt x="113" y="987"/>
                  </a:lnTo>
                  <a:lnTo>
                    <a:pt x="113" y="987"/>
                  </a:lnTo>
                  <a:lnTo>
                    <a:pt x="113" y="989"/>
                  </a:lnTo>
                  <a:lnTo>
                    <a:pt x="113" y="989"/>
                  </a:lnTo>
                  <a:lnTo>
                    <a:pt x="116" y="992"/>
                  </a:lnTo>
                  <a:lnTo>
                    <a:pt x="120" y="992"/>
                  </a:lnTo>
                  <a:lnTo>
                    <a:pt x="125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2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9" y="994"/>
                  </a:lnTo>
                  <a:lnTo>
                    <a:pt x="139" y="994"/>
                  </a:lnTo>
                  <a:lnTo>
                    <a:pt x="142" y="994"/>
                  </a:lnTo>
                  <a:lnTo>
                    <a:pt x="142" y="994"/>
                  </a:lnTo>
                  <a:lnTo>
                    <a:pt x="144" y="994"/>
                  </a:lnTo>
                  <a:lnTo>
                    <a:pt x="144" y="994"/>
                  </a:lnTo>
                  <a:lnTo>
                    <a:pt x="147" y="994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56" y="987"/>
                  </a:lnTo>
                  <a:lnTo>
                    <a:pt x="156" y="989"/>
                  </a:lnTo>
                  <a:lnTo>
                    <a:pt x="158" y="989"/>
                  </a:lnTo>
                  <a:lnTo>
                    <a:pt x="158" y="989"/>
                  </a:lnTo>
                  <a:lnTo>
                    <a:pt x="161" y="989"/>
                  </a:lnTo>
                  <a:lnTo>
                    <a:pt x="161" y="989"/>
                  </a:lnTo>
                  <a:lnTo>
                    <a:pt x="161" y="992"/>
                  </a:lnTo>
                  <a:lnTo>
                    <a:pt x="161" y="994"/>
                  </a:lnTo>
                  <a:lnTo>
                    <a:pt x="163" y="997"/>
                  </a:lnTo>
                  <a:lnTo>
                    <a:pt x="163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3" y="999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70" y="1001"/>
                  </a:lnTo>
                  <a:lnTo>
                    <a:pt x="170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999"/>
                  </a:lnTo>
                  <a:lnTo>
                    <a:pt x="175" y="999"/>
                  </a:lnTo>
                  <a:lnTo>
                    <a:pt x="180" y="999"/>
                  </a:lnTo>
                  <a:lnTo>
                    <a:pt x="182" y="999"/>
                  </a:lnTo>
                  <a:lnTo>
                    <a:pt x="182" y="999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6"/>
                  </a:lnTo>
                  <a:lnTo>
                    <a:pt x="187" y="1008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3"/>
                  </a:lnTo>
                  <a:lnTo>
                    <a:pt x="182" y="1013"/>
                  </a:lnTo>
                  <a:lnTo>
                    <a:pt x="184" y="1013"/>
                  </a:lnTo>
                  <a:lnTo>
                    <a:pt x="184" y="1016"/>
                  </a:lnTo>
                  <a:lnTo>
                    <a:pt x="187" y="1016"/>
                  </a:lnTo>
                  <a:lnTo>
                    <a:pt x="184" y="1013"/>
                  </a:lnTo>
                  <a:lnTo>
                    <a:pt x="184" y="1013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7" y="1011"/>
                  </a:lnTo>
                  <a:lnTo>
                    <a:pt x="187" y="1011"/>
                  </a:lnTo>
                  <a:lnTo>
                    <a:pt x="192" y="1011"/>
                  </a:lnTo>
                  <a:lnTo>
                    <a:pt x="194" y="1011"/>
                  </a:lnTo>
                  <a:lnTo>
                    <a:pt x="194" y="1013"/>
                  </a:lnTo>
                  <a:lnTo>
                    <a:pt x="194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89" y="1013"/>
                  </a:lnTo>
                  <a:lnTo>
                    <a:pt x="189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94" y="1016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9" y="1013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9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199" y="1011"/>
                  </a:lnTo>
                  <a:lnTo>
                    <a:pt x="199" y="1013"/>
                  </a:lnTo>
                  <a:lnTo>
                    <a:pt x="199" y="1013"/>
                  </a:lnTo>
                  <a:lnTo>
                    <a:pt x="201" y="1013"/>
                  </a:lnTo>
                  <a:lnTo>
                    <a:pt x="206" y="1011"/>
                  </a:lnTo>
                  <a:lnTo>
                    <a:pt x="206" y="1011"/>
                  </a:lnTo>
                  <a:lnTo>
                    <a:pt x="208" y="1011"/>
                  </a:lnTo>
                  <a:lnTo>
                    <a:pt x="208" y="1013"/>
                  </a:lnTo>
                  <a:lnTo>
                    <a:pt x="208" y="1013"/>
                  </a:lnTo>
                  <a:lnTo>
                    <a:pt x="208" y="1016"/>
                  </a:lnTo>
                  <a:lnTo>
                    <a:pt x="208" y="1018"/>
                  </a:lnTo>
                  <a:lnTo>
                    <a:pt x="208" y="1018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13" y="1018"/>
                  </a:lnTo>
                  <a:lnTo>
                    <a:pt x="213" y="1018"/>
                  </a:lnTo>
                  <a:lnTo>
                    <a:pt x="215" y="1018"/>
                  </a:lnTo>
                  <a:lnTo>
                    <a:pt x="215" y="1018"/>
                  </a:lnTo>
                  <a:lnTo>
                    <a:pt x="215" y="1016"/>
                  </a:lnTo>
                  <a:lnTo>
                    <a:pt x="215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8"/>
                  </a:lnTo>
                  <a:lnTo>
                    <a:pt x="218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8"/>
                  </a:lnTo>
                  <a:lnTo>
                    <a:pt x="222" y="1018"/>
                  </a:lnTo>
                  <a:lnTo>
                    <a:pt x="225" y="1018"/>
                  </a:lnTo>
                  <a:lnTo>
                    <a:pt x="225" y="1018"/>
                  </a:lnTo>
                  <a:lnTo>
                    <a:pt x="225" y="1016"/>
                  </a:lnTo>
                  <a:lnTo>
                    <a:pt x="227" y="1016"/>
                  </a:lnTo>
                  <a:lnTo>
                    <a:pt x="227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32" y="1016"/>
                  </a:lnTo>
                  <a:lnTo>
                    <a:pt x="232" y="1016"/>
                  </a:lnTo>
                  <a:lnTo>
                    <a:pt x="234" y="1016"/>
                  </a:lnTo>
                  <a:lnTo>
                    <a:pt x="234" y="1016"/>
                  </a:lnTo>
                  <a:lnTo>
                    <a:pt x="236" y="1016"/>
                  </a:lnTo>
                  <a:lnTo>
                    <a:pt x="236" y="1016"/>
                  </a:lnTo>
                  <a:lnTo>
                    <a:pt x="236" y="1013"/>
                  </a:lnTo>
                  <a:lnTo>
                    <a:pt x="236" y="1013"/>
                  </a:lnTo>
                  <a:lnTo>
                    <a:pt x="239" y="1013"/>
                  </a:lnTo>
                  <a:lnTo>
                    <a:pt x="239" y="1013"/>
                  </a:lnTo>
                  <a:lnTo>
                    <a:pt x="241" y="1011"/>
                  </a:lnTo>
                  <a:lnTo>
                    <a:pt x="241" y="1011"/>
                  </a:lnTo>
                  <a:lnTo>
                    <a:pt x="244" y="1013"/>
                  </a:lnTo>
                  <a:lnTo>
                    <a:pt x="244" y="1013"/>
                  </a:lnTo>
                  <a:lnTo>
                    <a:pt x="246" y="1011"/>
                  </a:lnTo>
                  <a:lnTo>
                    <a:pt x="246" y="1011"/>
                  </a:lnTo>
                  <a:lnTo>
                    <a:pt x="248" y="1011"/>
                  </a:lnTo>
                  <a:lnTo>
                    <a:pt x="251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51" y="1008"/>
                  </a:lnTo>
                  <a:lnTo>
                    <a:pt x="251" y="1008"/>
                  </a:lnTo>
                  <a:lnTo>
                    <a:pt x="253" y="1008"/>
                  </a:lnTo>
                  <a:lnTo>
                    <a:pt x="253" y="1006"/>
                  </a:lnTo>
                  <a:lnTo>
                    <a:pt x="255" y="1006"/>
                  </a:lnTo>
                  <a:lnTo>
                    <a:pt x="255" y="1006"/>
                  </a:lnTo>
                  <a:lnTo>
                    <a:pt x="255" y="1004"/>
                  </a:lnTo>
                  <a:lnTo>
                    <a:pt x="258" y="1001"/>
                  </a:lnTo>
                  <a:lnTo>
                    <a:pt x="260" y="999"/>
                  </a:lnTo>
                  <a:lnTo>
                    <a:pt x="267" y="994"/>
                  </a:lnTo>
                  <a:lnTo>
                    <a:pt x="267" y="994"/>
                  </a:lnTo>
                  <a:lnTo>
                    <a:pt x="270" y="994"/>
                  </a:lnTo>
                  <a:lnTo>
                    <a:pt x="270" y="992"/>
                  </a:lnTo>
                  <a:lnTo>
                    <a:pt x="272" y="992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7" y="989"/>
                  </a:lnTo>
                  <a:lnTo>
                    <a:pt x="277" y="987"/>
                  </a:lnTo>
                  <a:lnTo>
                    <a:pt x="279" y="987"/>
                  </a:lnTo>
                  <a:lnTo>
                    <a:pt x="279" y="987"/>
                  </a:lnTo>
                  <a:lnTo>
                    <a:pt x="279" y="985"/>
                  </a:lnTo>
                  <a:lnTo>
                    <a:pt x="279" y="985"/>
                  </a:lnTo>
                  <a:lnTo>
                    <a:pt x="281" y="982"/>
                  </a:lnTo>
                  <a:lnTo>
                    <a:pt x="281" y="982"/>
                  </a:lnTo>
                  <a:lnTo>
                    <a:pt x="286" y="978"/>
                  </a:lnTo>
                  <a:lnTo>
                    <a:pt x="289" y="975"/>
                  </a:lnTo>
                  <a:lnTo>
                    <a:pt x="293" y="975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7" y="973"/>
                  </a:lnTo>
                  <a:lnTo>
                    <a:pt x="307" y="973"/>
                  </a:lnTo>
                  <a:lnTo>
                    <a:pt x="307" y="971"/>
                  </a:lnTo>
                  <a:lnTo>
                    <a:pt x="310" y="968"/>
                  </a:lnTo>
                  <a:lnTo>
                    <a:pt x="310" y="968"/>
                  </a:lnTo>
                  <a:lnTo>
                    <a:pt x="310" y="966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5" y="968"/>
                  </a:lnTo>
                  <a:lnTo>
                    <a:pt x="305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0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3" y="968"/>
                  </a:lnTo>
                  <a:lnTo>
                    <a:pt x="305" y="968"/>
                  </a:lnTo>
                  <a:lnTo>
                    <a:pt x="305" y="968"/>
                  </a:lnTo>
                  <a:lnTo>
                    <a:pt x="307" y="968"/>
                  </a:lnTo>
                  <a:lnTo>
                    <a:pt x="307" y="966"/>
                  </a:lnTo>
                  <a:lnTo>
                    <a:pt x="310" y="966"/>
                  </a:lnTo>
                  <a:lnTo>
                    <a:pt x="307" y="966"/>
                  </a:lnTo>
                  <a:lnTo>
                    <a:pt x="307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10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2" y="956"/>
                  </a:lnTo>
                  <a:lnTo>
                    <a:pt x="312" y="956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5" y="954"/>
                  </a:lnTo>
                  <a:lnTo>
                    <a:pt x="315" y="954"/>
                  </a:lnTo>
                  <a:lnTo>
                    <a:pt x="315" y="952"/>
                  </a:lnTo>
                  <a:lnTo>
                    <a:pt x="317" y="952"/>
                  </a:lnTo>
                  <a:lnTo>
                    <a:pt x="317" y="952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7"/>
                  </a:lnTo>
                  <a:lnTo>
                    <a:pt x="319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4" y="940"/>
                  </a:lnTo>
                  <a:lnTo>
                    <a:pt x="326" y="935"/>
                  </a:lnTo>
                  <a:lnTo>
                    <a:pt x="329" y="930"/>
                  </a:lnTo>
                  <a:lnTo>
                    <a:pt x="336" y="92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29" y="911"/>
                  </a:lnTo>
                  <a:lnTo>
                    <a:pt x="341" y="914"/>
                  </a:lnTo>
                  <a:lnTo>
                    <a:pt x="343" y="914"/>
                  </a:lnTo>
                  <a:lnTo>
                    <a:pt x="343" y="914"/>
                  </a:lnTo>
                  <a:lnTo>
                    <a:pt x="343" y="911"/>
                  </a:lnTo>
                  <a:lnTo>
                    <a:pt x="345" y="909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8" y="904"/>
                  </a:lnTo>
                  <a:lnTo>
                    <a:pt x="348" y="902"/>
                  </a:lnTo>
                  <a:lnTo>
                    <a:pt x="348" y="902"/>
                  </a:lnTo>
                  <a:lnTo>
                    <a:pt x="348" y="899"/>
                  </a:lnTo>
                  <a:lnTo>
                    <a:pt x="350" y="895"/>
                  </a:lnTo>
                  <a:lnTo>
                    <a:pt x="350" y="892"/>
                  </a:lnTo>
                  <a:lnTo>
                    <a:pt x="348" y="892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5" y="888"/>
                  </a:lnTo>
                  <a:lnTo>
                    <a:pt x="355" y="888"/>
                  </a:lnTo>
                  <a:lnTo>
                    <a:pt x="355" y="885"/>
                  </a:lnTo>
                  <a:lnTo>
                    <a:pt x="357" y="883"/>
                  </a:lnTo>
                  <a:lnTo>
                    <a:pt x="357" y="881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55" y="876"/>
                  </a:lnTo>
                  <a:lnTo>
                    <a:pt x="357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4" y="876"/>
                  </a:lnTo>
                  <a:lnTo>
                    <a:pt x="364" y="876"/>
                  </a:lnTo>
                  <a:lnTo>
                    <a:pt x="369" y="873"/>
                  </a:lnTo>
                  <a:lnTo>
                    <a:pt x="369" y="873"/>
                  </a:lnTo>
                  <a:lnTo>
                    <a:pt x="371" y="871"/>
                  </a:lnTo>
                  <a:lnTo>
                    <a:pt x="371" y="871"/>
                  </a:lnTo>
                  <a:lnTo>
                    <a:pt x="369" y="871"/>
                  </a:lnTo>
                  <a:lnTo>
                    <a:pt x="369" y="869"/>
                  </a:lnTo>
                  <a:lnTo>
                    <a:pt x="369" y="869"/>
                  </a:lnTo>
                  <a:lnTo>
                    <a:pt x="369" y="866"/>
                  </a:lnTo>
                  <a:lnTo>
                    <a:pt x="369" y="866"/>
                  </a:lnTo>
                  <a:lnTo>
                    <a:pt x="369" y="864"/>
                  </a:lnTo>
                  <a:lnTo>
                    <a:pt x="367" y="864"/>
                  </a:lnTo>
                  <a:lnTo>
                    <a:pt x="367" y="864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9" y="862"/>
                  </a:lnTo>
                  <a:lnTo>
                    <a:pt x="369" y="864"/>
                  </a:lnTo>
                  <a:lnTo>
                    <a:pt x="371" y="864"/>
                  </a:lnTo>
                  <a:lnTo>
                    <a:pt x="371" y="864"/>
                  </a:lnTo>
                  <a:lnTo>
                    <a:pt x="371" y="866"/>
                  </a:lnTo>
                  <a:lnTo>
                    <a:pt x="371" y="866"/>
                  </a:lnTo>
                  <a:lnTo>
                    <a:pt x="371" y="869"/>
                  </a:lnTo>
                  <a:lnTo>
                    <a:pt x="371" y="871"/>
                  </a:lnTo>
                  <a:lnTo>
                    <a:pt x="374" y="871"/>
                  </a:lnTo>
                  <a:lnTo>
                    <a:pt x="374" y="869"/>
                  </a:lnTo>
                  <a:lnTo>
                    <a:pt x="376" y="869"/>
                  </a:lnTo>
                  <a:lnTo>
                    <a:pt x="376" y="869"/>
                  </a:lnTo>
                  <a:lnTo>
                    <a:pt x="378" y="869"/>
                  </a:lnTo>
                  <a:lnTo>
                    <a:pt x="378" y="869"/>
                  </a:lnTo>
                  <a:lnTo>
                    <a:pt x="378" y="866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86" y="864"/>
                  </a:lnTo>
                  <a:lnTo>
                    <a:pt x="386" y="864"/>
                  </a:lnTo>
                  <a:lnTo>
                    <a:pt x="388" y="857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62"/>
                  </a:lnTo>
                  <a:lnTo>
                    <a:pt x="388" y="862"/>
                  </a:lnTo>
                  <a:lnTo>
                    <a:pt x="388" y="864"/>
                  </a:lnTo>
                  <a:lnTo>
                    <a:pt x="388" y="864"/>
                  </a:lnTo>
                  <a:lnTo>
                    <a:pt x="390" y="864"/>
                  </a:lnTo>
                  <a:lnTo>
                    <a:pt x="400" y="859"/>
                  </a:lnTo>
                  <a:lnTo>
                    <a:pt x="405" y="857"/>
                  </a:lnTo>
                  <a:lnTo>
                    <a:pt x="407" y="855"/>
                  </a:lnTo>
                  <a:lnTo>
                    <a:pt x="407" y="855"/>
                  </a:lnTo>
                  <a:lnTo>
                    <a:pt x="407" y="852"/>
                  </a:lnTo>
                  <a:lnTo>
                    <a:pt x="405" y="850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2" y="847"/>
                  </a:lnTo>
                  <a:lnTo>
                    <a:pt x="400" y="845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407" y="847"/>
                  </a:lnTo>
                  <a:lnTo>
                    <a:pt x="409" y="850"/>
                  </a:lnTo>
                  <a:lnTo>
                    <a:pt x="412" y="852"/>
                  </a:lnTo>
                  <a:lnTo>
                    <a:pt x="412" y="855"/>
                  </a:lnTo>
                  <a:lnTo>
                    <a:pt x="412" y="855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0"/>
                  </a:lnTo>
                  <a:lnTo>
                    <a:pt x="419" y="850"/>
                  </a:lnTo>
                  <a:lnTo>
                    <a:pt x="419" y="847"/>
                  </a:lnTo>
                  <a:lnTo>
                    <a:pt x="419" y="847"/>
                  </a:lnTo>
                  <a:lnTo>
                    <a:pt x="421" y="845"/>
                  </a:lnTo>
                  <a:lnTo>
                    <a:pt x="421" y="845"/>
                  </a:lnTo>
                  <a:lnTo>
                    <a:pt x="423" y="845"/>
                  </a:lnTo>
                  <a:lnTo>
                    <a:pt x="423" y="845"/>
                  </a:lnTo>
                  <a:lnTo>
                    <a:pt x="426" y="845"/>
                  </a:lnTo>
                  <a:lnTo>
                    <a:pt x="426" y="845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8" y="847"/>
                  </a:lnTo>
                  <a:lnTo>
                    <a:pt x="428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28" y="850"/>
                  </a:lnTo>
                  <a:lnTo>
                    <a:pt x="421" y="850"/>
                  </a:lnTo>
                  <a:lnTo>
                    <a:pt x="419" y="850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21" y="852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33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2"/>
                  </a:lnTo>
                  <a:lnTo>
                    <a:pt x="435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40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2"/>
                  </a:lnTo>
                  <a:lnTo>
                    <a:pt x="442" y="852"/>
                  </a:lnTo>
                  <a:lnTo>
                    <a:pt x="442" y="850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2"/>
                  </a:lnTo>
                  <a:lnTo>
                    <a:pt x="445" y="852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2"/>
                  </a:lnTo>
                  <a:lnTo>
                    <a:pt x="447" y="852"/>
                  </a:lnTo>
                  <a:lnTo>
                    <a:pt x="449" y="852"/>
                  </a:lnTo>
                  <a:lnTo>
                    <a:pt x="449" y="852"/>
                  </a:lnTo>
                  <a:lnTo>
                    <a:pt x="452" y="852"/>
                  </a:lnTo>
                  <a:lnTo>
                    <a:pt x="452" y="850"/>
                  </a:lnTo>
                  <a:lnTo>
                    <a:pt x="452" y="847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4" y="845"/>
                  </a:lnTo>
                  <a:lnTo>
                    <a:pt x="454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0"/>
                  </a:lnTo>
                  <a:lnTo>
                    <a:pt x="452" y="840"/>
                  </a:lnTo>
                  <a:lnTo>
                    <a:pt x="449" y="843"/>
                  </a:lnTo>
                  <a:lnTo>
                    <a:pt x="449" y="843"/>
                  </a:lnTo>
                  <a:lnTo>
                    <a:pt x="449" y="840"/>
                  </a:lnTo>
                  <a:lnTo>
                    <a:pt x="449" y="840"/>
                  </a:lnTo>
                  <a:lnTo>
                    <a:pt x="447" y="840"/>
                  </a:lnTo>
                  <a:lnTo>
                    <a:pt x="447" y="840"/>
                  </a:lnTo>
                  <a:lnTo>
                    <a:pt x="447" y="843"/>
                  </a:lnTo>
                  <a:lnTo>
                    <a:pt x="447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38"/>
                  </a:lnTo>
                  <a:lnTo>
                    <a:pt x="445" y="840"/>
                  </a:lnTo>
                  <a:lnTo>
                    <a:pt x="442" y="843"/>
                  </a:lnTo>
                  <a:lnTo>
                    <a:pt x="442" y="843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0" y="840"/>
                  </a:lnTo>
                  <a:lnTo>
                    <a:pt x="438" y="840"/>
                  </a:lnTo>
                  <a:lnTo>
                    <a:pt x="438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8" y="838"/>
                  </a:lnTo>
                  <a:lnTo>
                    <a:pt x="440" y="838"/>
                  </a:lnTo>
                  <a:lnTo>
                    <a:pt x="442" y="838"/>
                  </a:lnTo>
                  <a:lnTo>
                    <a:pt x="440" y="838"/>
                  </a:lnTo>
                  <a:lnTo>
                    <a:pt x="440" y="838"/>
                  </a:lnTo>
                  <a:lnTo>
                    <a:pt x="438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3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38" y="828"/>
                  </a:lnTo>
                  <a:lnTo>
                    <a:pt x="435" y="831"/>
                  </a:lnTo>
                  <a:lnTo>
                    <a:pt x="431" y="831"/>
                  </a:lnTo>
                  <a:lnTo>
                    <a:pt x="423" y="828"/>
                  </a:lnTo>
                  <a:lnTo>
                    <a:pt x="431" y="831"/>
                  </a:lnTo>
                  <a:lnTo>
                    <a:pt x="433" y="828"/>
                  </a:lnTo>
                  <a:lnTo>
                    <a:pt x="435" y="828"/>
                  </a:lnTo>
                  <a:lnTo>
                    <a:pt x="438" y="828"/>
                  </a:lnTo>
                  <a:lnTo>
                    <a:pt x="438" y="826"/>
                  </a:lnTo>
                  <a:lnTo>
                    <a:pt x="440" y="826"/>
                  </a:lnTo>
                  <a:lnTo>
                    <a:pt x="440" y="826"/>
                  </a:lnTo>
                  <a:lnTo>
                    <a:pt x="442" y="826"/>
                  </a:lnTo>
                  <a:lnTo>
                    <a:pt x="442" y="824"/>
                  </a:lnTo>
                  <a:lnTo>
                    <a:pt x="442" y="821"/>
                  </a:lnTo>
                  <a:lnTo>
                    <a:pt x="445" y="821"/>
                  </a:lnTo>
                  <a:lnTo>
                    <a:pt x="438" y="821"/>
                  </a:lnTo>
                  <a:lnTo>
                    <a:pt x="433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5" y="819"/>
                  </a:lnTo>
                  <a:lnTo>
                    <a:pt x="445" y="819"/>
                  </a:lnTo>
                  <a:lnTo>
                    <a:pt x="445" y="817"/>
                  </a:lnTo>
                  <a:lnTo>
                    <a:pt x="447" y="814"/>
                  </a:lnTo>
                  <a:lnTo>
                    <a:pt x="449" y="814"/>
                  </a:lnTo>
                  <a:lnTo>
                    <a:pt x="452" y="812"/>
                  </a:lnTo>
                  <a:lnTo>
                    <a:pt x="454" y="810"/>
                  </a:lnTo>
                  <a:lnTo>
                    <a:pt x="457" y="810"/>
                  </a:lnTo>
                  <a:lnTo>
                    <a:pt x="464" y="807"/>
                  </a:lnTo>
                  <a:lnTo>
                    <a:pt x="466" y="807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8" y="805"/>
                  </a:lnTo>
                  <a:lnTo>
                    <a:pt x="468" y="802"/>
                  </a:lnTo>
                  <a:lnTo>
                    <a:pt x="471" y="802"/>
                  </a:lnTo>
                  <a:lnTo>
                    <a:pt x="471" y="802"/>
                  </a:lnTo>
                  <a:lnTo>
                    <a:pt x="473" y="802"/>
                  </a:lnTo>
                  <a:lnTo>
                    <a:pt x="476" y="802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5"/>
                  </a:lnTo>
                  <a:lnTo>
                    <a:pt x="478" y="795"/>
                  </a:lnTo>
                  <a:lnTo>
                    <a:pt x="480" y="795"/>
                  </a:lnTo>
                  <a:lnTo>
                    <a:pt x="480" y="793"/>
                  </a:lnTo>
                  <a:lnTo>
                    <a:pt x="483" y="793"/>
                  </a:lnTo>
                  <a:lnTo>
                    <a:pt x="483" y="791"/>
                  </a:lnTo>
                  <a:lnTo>
                    <a:pt x="490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90" y="781"/>
                  </a:lnTo>
                  <a:lnTo>
                    <a:pt x="492" y="779"/>
                  </a:lnTo>
                  <a:lnTo>
                    <a:pt x="494" y="776"/>
                  </a:lnTo>
                  <a:lnTo>
                    <a:pt x="494" y="774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9" y="767"/>
                  </a:lnTo>
                  <a:lnTo>
                    <a:pt x="509" y="767"/>
                  </a:lnTo>
                  <a:lnTo>
                    <a:pt x="511" y="765"/>
                  </a:lnTo>
                  <a:lnTo>
                    <a:pt x="511" y="762"/>
                  </a:lnTo>
                  <a:lnTo>
                    <a:pt x="513" y="762"/>
                  </a:lnTo>
                  <a:lnTo>
                    <a:pt x="516" y="760"/>
                  </a:lnTo>
                  <a:lnTo>
                    <a:pt x="516" y="760"/>
                  </a:lnTo>
                  <a:lnTo>
                    <a:pt x="518" y="757"/>
                  </a:lnTo>
                  <a:lnTo>
                    <a:pt x="518" y="757"/>
                  </a:lnTo>
                  <a:lnTo>
                    <a:pt x="516" y="757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8" y="757"/>
                  </a:lnTo>
                  <a:lnTo>
                    <a:pt x="518" y="755"/>
                  </a:lnTo>
                  <a:lnTo>
                    <a:pt x="521" y="755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3" y="750"/>
                  </a:lnTo>
                  <a:lnTo>
                    <a:pt x="523" y="748"/>
                  </a:lnTo>
                  <a:lnTo>
                    <a:pt x="528" y="746"/>
                  </a:lnTo>
                  <a:lnTo>
                    <a:pt x="535" y="741"/>
                  </a:lnTo>
                  <a:lnTo>
                    <a:pt x="537" y="738"/>
                  </a:lnTo>
                  <a:lnTo>
                    <a:pt x="542" y="734"/>
                  </a:lnTo>
                  <a:lnTo>
                    <a:pt x="542" y="731"/>
                  </a:lnTo>
                  <a:lnTo>
                    <a:pt x="542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29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7" y="727"/>
                  </a:lnTo>
                  <a:lnTo>
                    <a:pt x="535" y="729"/>
                  </a:lnTo>
                  <a:lnTo>
                    <a:pt x="535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2" y="729"/>
                  </a:lnTo>
                  <a:lnTo>
                    <a:pt x="535" y="727"/>
                  </a:lnTo>
                  <a:lnTo>
                    <a:pt x="537" y="727"/>
                  </a:lnTo>
                  <a:lnTo>
                    <a:pt x="537" y="724"/>
                  </a:lnTo>
                  <a:lnTo>
                    <a:pt x="539" y="724"/>
                  </a:lnTo>
                  <a:lnTo>
                    <a:pt x="539" y="724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5" y="722"/>
                  </a:lnTo>
                  <a:lnTo>
                    <a:pt x="537" y="722"/>
                  </a:lnTo>
                  <a:lnTo>
                    <a:pt x="537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17"/>
                  </a:lnTo>
                  <a:lnTo>
                    <a:pt x="535" y="717"/>
                  </a:lnTo>
                  <a:lnTo>
                    <a:pt x="535" y="715"/>
                  </a:lnTo>
                  <a:lnTo>
                    <a:pt x="537" y="715"/>
                  </a:lnTo>
                  <a:lnTo>
                    <a:pt x="537" y="712"/>
                  </a:lnTo>
                  <a:lnTo>
                    <a:pt x="539" y="712"/>
                  </a:lnTo>
                  <a:lnTo>
                    <a:pt x="539" y="710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9" y="708"/>
                  </a:lnTo>
                  <a:lnTo>
                    <a:pt x="549" y="705"/>
                  </a:lnTo>
                  <a:lnTo>
                    <a:pt x="549" y="705"/>
                  </a:lnTo>
                  <a:lnTo>
                    <a:pt x="551" y="705"/>
                  </a:lnTo>
                  <a:lnTo>
                    <a:pt x="551" y="703"/>
                  </a:lnTo>
                  <a:lnTo>
                    <a:pt x="554" y="703"/>
                  </a:lnTo>
                  <a:lnTo>
                    <a:pt x="551" y="703"/>
                  </a:lnTo>
                  <a:lnTo>
                    <a:pt x="549" y="705"/>
                  </a:lnTo>
                  <a:close/>
                  <a:moveTo>
                    <a:pt x="653" y="447"/>
                  </a:moveTo>
                  <a:lnTo>
                    <a:pt x="653" y="447"/>
                  </a:lnTo>
                  <a:lnTo>
                    <a:pt x="653" y="447"/>
                  </a:lnTo>
                  <a:lnTo>
                    <a:pt x="655" y="447"/>
                  </a:lnTo>
                  <a:lnTo>
                    <a:pt x="653" y="447"/>
                  </a:lnTo>
                  <a:lnTo>
                    <a:pt x="655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5"/>
                  </a:lnTo>
                  <a:lnTo>
                    <a:pt x="660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3"/>
                  </a:lnTo>
                  <a:lnTo>
                    <a:pt x="663" y="443"/>
                  </a:lnTo>
                  <a:lnTo>
                    <a:pt x="660" y="443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1" y="447"/>
                  </a:lnTo>
                  <a:lnTo>
                    <a:pt x="651" y="447"/>
                  </a:lnTo>
                  <a:lnTo>
                    <a:pt x="653" y="447"/>
                  </a:lnTo>
                  <a:close/>
                  <a:moveTo>
                    <a:pt x="693" y="435"/>
                  </a:move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6" y="438"/>
                  </a:lnTo>
                  <a:lnTo>
                    <a:pt x="696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3"/>
                  </a:lnTo>
                  <a:lnTo>
                    <a:pt x="693" y="433"/>
                  </a:lnTo>
                  <a:lnTo>
                    <a:pt x="691" y="433"/>
                  </a:lnTo>
                  <a:lnTo>
                    <a:pt x="691" y="435"/>
                  </a:lnTo>
                  <a:lnTo>
                    <a:pt x="693" y="435"/>
                  </a:lnTo>
                  <a:close/>
                  <a:moveTo>
                    <a:pt x="651" y="421"/>
                  </a:moveTo>
                  <a:lnTo>
                    <a:pt x="651" y="424"/>
                  </a:lnTo>
                  <a:lnTo>
                    <a:pt x="648" y="424"/>
                  </a:lnTo>
                  <a:lnTo>
                    <a:pt x="651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1"/>
                  </a:lnTo>
                  <a:close/>
                  <a:moveTo>
                    <a:pt x="665" y="414"/>
                  </a:moveTo>
                  <a:lnTo>
                    <a:pt x="665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09"/>
                  </a:lnTo>
                  <a:lnTo>
                    <a:pt x="667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3" y="412"/>
                  </a:lnTo>
                  <a:lnTo>
                    <a:pt x="665" y="412"/>
                  </a:lnTo>
                  <a:lnTo>
                    <a:pt x="665" y="414"/>
                  </a:lnTo>
                  <a:close/>
                  <a:moveTo>
                    <a:pt x="677" y="414"/>
                  </a:moveTo>
                  <a:lnTo>
                    <a:pt x="677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81" y="417"/>
                  </a:lnTo>
                  <a:lnTo>
                    <a:pt x="681" y="417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21"/>
                  </a:lnTo>
                  <a:lnTo>
                    <a:pt x="684" y="421"/>
                  </a:lnTo>
                  <a:lnTo>
                    <a:pt x="684" y="419"/>
                  </a:lnTo>
                  <a:lnTo>
                    <a:pt x="686" y="419"/>
                  </a:lnTo>
                  <a:lnTo>
                    <a:pt x="686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4" y="409"/>
                  </a:lnTo>
                  <a:lnTo>
                    <a:pt x="684" y="409"/>
                  </a:lnTo>
                  <a:lnTo>
                    <a:pt x="681" y="409"/>
                  </a:lnTo>
                  <a:lnTo>
                    <a:pt x="681" y="407"/>
                  </a:lnTo>
                  <a:lnTo>
                    <a:pt x="681" y="407"/>
                  </a:lnTo>
                  <a:lnTo>
                    <a:pt x="684" y="407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2"/>
                  </a:lnTo>
                  <a:lnTo>
                    <a:pt x="681" y="402"/>
                  </a:lnTo>
                  <a:lnTo>
                    <a:pt x="679" y="402"/>
                  </a:lnTo>
                  <a:lnTo>
                    <a:pt x="679" y="405"/>
                  </a:lnTo>
                  <a:lnTo>
                    <a:pt x="679" y="405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7" y="407"/>
                  </a:lnTo>
                  <a:lnTo>
                    <a:pt x="677" y="407"/>
                  </a:lnTo>
                  <a:lnTo>
                    <a:pt x="677" y="409"/>
                  </a:lnTo>
                  <a:lnTo>
                    <a:pt x="679" y="409"/>
                  </a:lnTo>
                  <a:lnTo>
                    <a:pt x="677" y="409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4" y="412"/>
                  </a:lnTo>
                  <a:lnTo>
                    <a:pt x="674" y="412"/>
                  </a:lnTo>
                  <a:lnTo>
                    <a:pt x="677" y="414"/>
                  </a:lnTo>
                  <a:close/>
                  <a:moveTo>
                    <a:pt x="809" y="499"/>
                  </a:moveTo>
                  <a:lnTo>
                    <a:pt x="809" y="497"/>
                  </a:lnTo>
                  <a:lnTo>
                    <a:pt x="809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788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5"/>
                  </a:lnTo>
                  <a:lnTo>
                    <a:pt x="786" y="495"/>
                  </a:lnTo>
                  <a:lnTo>
                    <a:pt x="783" y="495"/>
                  </a:lnTo>
                  <a:lnTo>
                    <a:pt x="781" y="495"/>
                  </a:lnTo>
                  <a:lnTo>
                    <a:pt x="781" y="495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6" y="497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71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7" y="504"/>
                  </a:lnTo>
                  <a:lnTo>
                    <a:pt x="767" y="506"/>
                  </a:lnTo>
                  <a:lnTo>
                    <a:pt x="764" y="506"/>
                  </a:lnTo>
                  <a:lnTo>
                    <a:pt x="764" y="509"/>
                  </a:lnTo>
                  <a:lnTo>
                    <a:pt x="764" y="509"/>
                  </a:lnTo>
                  <a:lnTo>
                    <a:pt x="762" y="509"/>
                  </a:lnTo>
                  <a:lnTo>
                    <a:pt x="762" y="511"/>
                  </a:lnTo>
                  <a:lnTo>
                    <a:pt x="762" y="511"/>
                  </a:lnTo>
                  <a:lnTo>
                    <a:pt x="760" y="514"/>
                  </a:lnTo>
                  <a:lnTo>
                    <a:pt x="760" y="514"/>
                  </a:lnTo>
                  <a:lnTo>
                    <a:pt x="755" y="516"/>
                  </a:lnTo>
                  <a:lnTo>
                    <a:pt x="752" y="516"/>
                  </a:lnTo>
                  <a:lnTo>
                    <a:pt x="752" y="518"/>
                  </a:lnTo>
                  <a:lnTo>
                    <a:pt x="748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21"/>
                  </a:lnTo>
                  <a:lnTo>
                    <a:pt x="743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43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21"/>
                  </a:lnTo>
                  <a:lnTo>
                    <a:pt x="738" y="521"/>
                  </a:lnTo>
                  <a:lnTo>
                    <a:pt x="736" y="521"/>
                  </a:lnTo>
                  <a:lnTo>
                    <a:pt x="736" y="521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8" y="518"/>
                  </a:lnTo>
                  <a:lnTo>
                    <a:pt x="736" y="516"/>
                  </a:lnTo>
                  <a:lnTo>
                    <a:pt x="731" y="516"/>
                  </a:lnTo>
                  <a:lnTo>
                    <a:pt x="729" y="514"/>
                  </a:lnTo>
                  <a:lnTo>
                    <a:pt x="726" y="514"/>
                  </a:lnTo>
                  <a:lnTo>
                    <a:pt x="724" y="514"/>
                  </a:lnTo>
                  <a:lnTo>
                    <a:pt x="722" y="514"/>
                  </a:lnTo>
                  <a:lnTo>
                    <a:pt x="719" y="511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07" y="504"/>
                  </a:lnTo>
                  <a:lnTo>
                    <a:pt x="707" y="504"/>
                  </a:lnTo>
                  <a:lnTo>
                    <a:pt x="707" y="502"/>
                  </a:lnTo>
                  <a:lnTo>
                    <a:pt x="707" y="502"/>
                  </a:lnTo>
                  <a:lnTo>
                    <a:pt x="705" y="502"/>
                  </a:lnTo>
                  <a:lnTo>
                    <a:pt x="703" y="502"/>
                  </a:lnTo>
                  <a:lnTo>
                    <a:pt x="700" y="502"/>
                  </a:lnTo>
                  <a:lnTo>
                    <a:pt x="700" y="499"/>
                  </a:lnTo>
                  <a:lnTo>
                    <a:pt x="700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9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1" y="499"/>
                  </a:lnTo>
                  <a:lnTo>
                    <a:pt x="691" y="499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6" y="495"/>
                  </a:lnTo>
                  <a:lnTo>
                    <a:pt x="686" y="495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9" y="492"/>
                  </a:lnTo>
                  <a:lnTo>
                    <a:pt x="686" y="492"/>
                  </a:lnTo>
                  <a:lnTo>
                    <a:pt x="686" y="490"/>
                  </a:lnTo>
                  <a:lnTo>
                    <a:pt x="686" y="490"/>
                  </a:lnTo>
                  <a:lnTo>
                    <a:pt x="689" y="490"/>
                  </a:lnTo>
                  <a:lnTo>
                    <a:pt x="691" y="490"/>
                  </a:lnTo>
                  <a:lnTo>
                    <a:pt x="691" y="490"/>
                  </a:lnTo>
                  <a:lnTo>
                    <a:pt x="691" y="492"/>
                  </a:lnTo>
                  <a:lnTo>
                    <a:pt x="693" y="492"/>
                  </a:lnTo>
                  <a:lnTo>
                    <a:pt x="693" y="492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6" y="495"/>
                  </a:lnTo>
                  <a:lnTo>
                    <a:pt x="696" y="497"/>
                  </a:lnTo>
                  <a:lnTo>
                    <a:pt x="696" y="495"/>
                  </a:lnTo>
                  <a:lnTo>
                    <a:pt x="696" y="495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89" y="488"/>
                  </a:lnTo>
                  <a:lnTo>
                    <a:pt x="689" y="488"/>
                  </a:lnTo>
                  <a:lnTo>
                    <a:pt x="689" y="485"/>
                  </a:lnTo>
                  <a:lnTo>
                    <a:pt x="691" y="485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3"/>
                  </a:lnTo>
                  <a:lnTo>
                    <a:pt x="689" y="483"/>
                  </a:lnTo>
                  <a:lnTo>
                    <a:pt x="689" y="480"/>
                  </a:lnTo>
                  <a:lnTo>
                    <a:pt x="691" y="478"/>
                  </a:lnTo>
                  <a:lnTo>
                    <a:pt x="691" y="476"/>
                  </a:lnTo>
                  <a:lnTo>
                    <a:pt x="691" y="476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89" y="466"/>
                  </a:lnTo>
                  <a:lnTo>
                    <a:pt x="689" y="466"/>
                  </a:lnTo>
                  <a:lnTo>
                    <a:pt x="691" y="466"/>
                  </a:lnTo>
                  <a:lnTo>
                    <a:pt x="691" y="464"/>
                  </a:lnTo>
                  <a:lnTo>
                    <a:pt x="693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4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7"/>
                  </a:lnTo>
                  <a:lnTo>
                    <a:pt x="693" y="454"/>
                  </a:lnTo>
                  <a:lnTo>
                    <a:pt x="693" y="454"/>
                  </a:lnTo>
                  <a:lnTo>
                    <a:pt x="691" y="454"/>
                  </a:lnTo>
                  <a:lnTo>
                    <a:pt x="691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50"/>
                  </a:lnTo>
                  <a:lnTo>
                    <a:pt x="686" y="450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4" y="452"/>
                  </a:lnTo>
                  <a:lnTo>
                    <a:pt x="684" y="452"/>
                  </a:lnTo>
                  <a:lnTo>
                    <a:pt x="686" y="450"/>
                  </a:lnTo>
                  <a:lnTo>
                    <a:pt x="686" y="450"/>
                  </a:lnTo>
                  <a:lnTo>
                    <a:pt x="684" y="450"/>
                  </a:lnTo>
                  <a:lnTo>
                    <a:pt x="686" y="450"/>
                  </a:lnTo>
                  <a:lnTo>
                    <a:pt x="686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91" y="445"/>
                  </a:lnTo>
                  <a:lnTo>
                    <a:pt x="691" y="445"/>
                  </a:lnTo>
                  <a:lnTo>
                    <a:pt x="693" y="445"/>
                  </a:lnTo>
                  <a:lnTo>
                    <a:pt x="693" y="445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89" y="443"/>
                  </a:lnTo>
                  <a:lnTo>
                    <a:pt x="689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6" y="443"/>
                  </a:lnTo>
                  <a:lnTo>
                    <a:pt x="684" y="445"/>
                  </a:lnTo>
                  <a:lnTo>
                    <a:pt x="681" y="445"/>
                  </a:lnTo>
                  <a:lnTo>
                    <a:pt x="681" y="443"/>
                  </a:lnTo>
                  <a:lnTo>
                    <a:pt x="681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4" y="440"/>
                  </a:lnTo>
                  <a:lnTo>
                    <a:pt x="684" y="438"/>
                  </a:lnTo>
                  <a:lnTo>
                    <a:pt x="684" y="435"/>
                  </a:lnTo>
                  <a:lnTo>
                    <a:pt x="681" y="435"/>
                  </a:lnTo>
                  <a:lnTo>
                    <a:pt x="681" y="435"/>
                  </a:lnTo>
                  <a:lnTo>
                    <a:pt x="679" y="435"/>
                  </a:lnTo>
                  <a:lnTo>
                    <a:pt x="681" y="433"/>
                  </a:lnTo>
                  <a:lnTo>
                    <a:pt x="681" y="433"/>
                  </a:lnTo>
                  <a:lnTo>
                    <a:pt x="681" y="431"/>
                  </a:lnTo>
                  <a:lnTo>
                    <a:pt x="681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7" y="431"/>
                  </a:lnTo>
                  <a:lnTo>
                    <a:pt x="677" y="431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2" y="428"/>
                  </a:lnTo>
                  <a:lnTo>
                    <a:pt x="672" y="431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7" y="443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2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7" y="450"/>
                  </a:lnTo>
                  <a:lnTo>
                    <a:pt x="674" y="450"/>
                  </a:lnTo>
                  <a:lnTo>
                    <a:pt x="674" y="452"/>
                  </a:lnTo>
                  <a:lnTo>
                    <a:pt x="672" y="450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4"/>
                  </a:lnTo>
                  <a:lnTo>
                    <a:pt x="672" y="454"/>
                  </a:lnTo>
                  <a:lnTo>
                    <a:pt x="674" y="454"/>
                  </a:lnTo>
                  <a:lnTo>
                    <a:pt x="674" y="454"/>
                  </a:lnTo>
                  <a:lnTo>
                    <a:pt x="674" y="457"/>
                  </a:lnTo>
                  <a:lnTo>
                    <a:pt x="674" y="457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4"/>
                  </a:lnTo>
                  <a:lnTo>
                    <a:pt x="674" y="466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2" y="473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0" y="471"/>
                  </a:lnTo>
                  <a:lnTo>
                    <a:pt x="667" y="473"/>
                  </a:lnTo>
                  <a:lnTo>
                    <a:pt x="665" y="473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69"/>
                  </a:lnTo>
                  <a:lnTo>
                    <a:pt x="663" y="469"/>
                  </a:lnTo>
                  <a:lnTo>
                    <a:pt x="663" y="466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59"/>
                  </a:lnTo>
                  <a:lnTo>
                    <a:pt x="665" y="459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0" y="457"/>
                  </a:lnTo>
                  <a:lnTo>
                    <a:pt x="660" y="454"/>
                  </a:lnTo>
                  <a:lnTo>
                    <a:pt x="660" y="454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4"/>
                  </a:lnTo>
                  <a:lnTo>
                    <a:pt x="651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2"/>
                  </a:lnTo>
                  <a:lnTo>
                    <a:pt x="648" y="450"/>
                  </a:lnTo>
                  <a:lnTo>
                    <a:pt x="648" y="450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6" y="452"/>
                  </a:lnTo>
                  <a:lnTo>
                    <a:pt x="646" y="452"/>
                  </a:lnTo>
                  <a:lnTo>
                    <a:pt x="644" y="450"/>
                  </a:lnTo>
                  <a:lnTo>
                    <a:pt x="641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6" y="450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2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6" y="447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2" y="447"/>
                  </a:lnTo>
                  <a:lnTo>
                    <a:pt x="632" y="447"/>
                  </a:lnTo>
                  <a:lnTo>
                    <a:pt x="634" y="445"/>
                  </a:lnTo>
                  <a:lnTo>
                    <a:pt x="634" y="445"/>
                  </a:lnTo>
                  <a:lnTo>
                    <a:pt x="636" y="445"/>
                  </a:lnTo>
                  <a:lnTo>
                    <a:pt x="636" y="445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41" y="447"/>
                  </a:lnTo>
                  <a:lnTo>
                    <a:pt x="641" y="447"/>
                  </a:lnTo>
                  <a:lnTo>
                    <a:pt x="641" y="45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4" y="438"/>
                  </a:lnTo>
                  <a:lnTo>
                    <a:pt x="644" y="438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4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4" y="431"/>
                  </a:lnTo>
                  <a:lnTo>
                    <a:pt x="644" y="428"/>
                  </a:lnTo>
                  <a:lnTo>
                    <a:pt x="644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4" y="428"/>
                  </a:lnTo>
                  <a:lnTo>
                    <a:pt x="644" y="426"/>
                  </a:lnTo>
                  <a:lnTo>
                    <a:pt x="644" y="424"/>
                  </a:lnTo>
                  <a:lnTo>
                    <a:pt x="644" y="424"/>
                  </a:lnTo>
                  <a:lnTo>
                    <a:pt x="644" y="426"/>
                  </a:lnTo>
                  <a:lnTo>
                    <a:pt x="646" y="428"/>
                  </a:lnTo>
                  <a:lnTo>
                    <a:pt x="646" y="428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46" y="424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51" y="421"/>
                  </a:lnTo>
                  <a:lnTo>
                    <a:pt x="651" y="421"/>
                  </a:lnTo>
                  <a:lnTo>
                    <a:pt x="651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6" y="414"/>
                  </a:lnTo>
                  <a:lnTo>
                    <a:pt x="646" y="412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1" y="402"/>
                  </a:lnTo>
                  <a:lnTo>
                    <a:pt x="641" y="402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9" y="398"/>
                  </a:lnTo>
                  <a:lnTo>
                    <a:pt x="639" y="395"/>
                  </a:lnTo>
                  <a:lnTo>
                    <a:pt x="639" y="395"/>
                  </a:lnTo>
                  <a:lnTo>
                    <a:pt x="639" y="393"/>
                  </a:lnTo>
                  <a:lnTo>
                    <a:pt x="639" y="393"/>
                  </a:lnTo>
                  <a:lnTo>
                    <a:pt x="641" y="390"/>
                  </a:lnTo>
                  <a:lnTo>
                    <a:pt x="641" y="390"/>
                  </a:lnTo>
                  <a:lnTo>
                    <a:pt x="641" y="388"/>
                  </a:lnTo>
                  <a:lnTo>
                    <a:pt x="639" y="388"/>
                  </a:lnTo>
                  <a:lnTo>
                    <a:pt x="639" y="388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1" y="388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6" y="390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6"/>
                  </a:lnTo>
                  <a:lnTo>
                    <a:pt x="646" y="386"/>
                  </a:lnTo>
                  <a:lnTo>
                    <a:pt x="644" y="383"/>
                  </a:lnTo>
                  <a:lnTo>
                    <a:pt x="641" y="383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79"/>
                  </a:lnTo>
                  <a:lnTo>
                    <a:pt x="644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4" y="379"/>
                  </a:lnTo>
                  <a:lnTo>
                    <a:pt x="646" y="379"/>
                  </a:lnTo>
                  <a:lnTo>
                    <a:pt x="646" y="379"/>
                  </a:lnTo>
                  <a:lnTo>
                    <a:pt x="646" y="376"/>
                  </a:lnTo>
                  <a:lnTo>
                    <a:pt x="646" y="376"/>
                  </a:ln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1" y="364"/>
                  </a:lnTo>
                  <a:lnTo>
                    <a:pt x="641" y="364"/>
                  </a:lnTo>
                  <a:lnTo>
                    <a:pt x="639" y="364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39" y="360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5"/>
                  </a:lnTo>
                  <a:lnTo>
                    <a:pt x="641" y="355"/>
                  </a:lnTo>
                  <a:lnTo>
                    <a:pt x="641" y="353"/>
                  </a:lnTo>
                  <a:lnTo>
                    <a:pt x="641" y="353"/>
                  </a:lnTo>
                  <a:lnTo>
                    <a:pt x="639" y="353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2" y="355"/>
                  </a:lnTo>
                  <a:lnTo>
                    <a:pt x="632" y="355"/>
                  </a:lnTo>
                  <a:lnTo>
                    <a:pt x="632" y="357"/>
                  </a:lnTo>
                  <a:lnTo>
                    <a:pt x="629" y="355"/>
                  </a:lnTo>
                  <a:lnTo>
                    <a:pt x="632" y="357"/>
                  </a:lnTo>
                  <a:lnTo>
                    <a:pt x="632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7" y="357"/>
                  </a:lnTo>
                  <a:lnTo>
                    <a:pt x="627" y="355"/>
                  </a:lnTo>
                  <a:lnTo>
                    <a:pt x="627" y="355"/>
                  </a:lnTo>
                  <a:lnTo>
                    <a:pt x="629" y="355"/>
                  </a:lnTo>
                  <a:lnTo>
                    <a:pt x="629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7" y="353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32" y="350"/>
                  </a:lnTo>
                  <a:lnTo>
                    <a:pt x="632" y="350"/>
                  </a:lnTo>
                  <a:lnTo>
                    <a:pt x="632" y="348"/>
                  </a:lnTo>
                  <a:lnTo>
                    <a:pt x="629" y="348"/>
                  </a:lnTo>
                  <a:lnTo>
                    <a:pt x="629" y="348"/>
                  </a:lnTo>
                  <a:lnTo>
                    <a:pt x="627" y="348"/>
                  </a:lnTo>
                  <a:lnTo>
                    <a:pt x="625" y="348"/>
                  </a:lnTo>
                  <a:lnTo>
                    <a:pt x="625" y="345"/>
                  </a:lnTo>
                  <a:lnTo>
                    <a:pt x="625" y="343"/>
                  </a:lnTo>
                  <a:lnTo>
                    <a:pt x="622" y="343"/>
                  </a:lnTo>
                  <a:lnTo>
                    <a:pt x="622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3" y="345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0" y="338"/>
                  </a:lnTo>
                  <a:lnTo>
                    <a:pt x="610" y="338"/>
                  </a:lnTo>
                  <a:lnTo>
                    <a:pt x="610" y="336"/>
                  </a:lnTo>
                  <a:lnTo>
                    <a:pt x="610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6" y="336"/>
                  </a:lnTo>
                  <a:lnTo>
                    <a:pt x="606" y="336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8" y="338"/>
                  </a:lnTo>
                  <a:lnTo>
                    <a:pt x="606" y="341"/>
                  </a:lnTo>
                  <a:lnTo>
                    <a:pt x="606" y="341"/>
                  </a:lnTo>
                  <a:lnTo>
                    <a:pt x="606" y="338"/>
                  </a:lnTo>
                  <a:lnTo>
                    <a:pt x="603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9" y="338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601" y="334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29"/>
                  </a:lnTo>
                  <a:lnTo>
                    <a:pt x="603" y="329"/>
                  </a:lnTo>
                  <a:lnTo>
                    <a:pt x="601" y="331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31"/>
                  </a:lnTo>
                  <a:lnTo>
                    <a:pt x="599" y="331"/>
                  </a:lnTo>
                  <a:lnTo>
                    <a:pt x="599" y="331"/>
                  </a:lnTo>
                  <a:lnTo>
                    <a:pt x="596" y="331"/>
                  </a:lnTo>
                  <a:lnTo>
                    <a:pt x="596" y="334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6" y="338"/>
                  </a:lnTo>
                  <a:lnTo>
                    <a:pt x="594" y="338"/>
                  </a:lnTo>
                  <a:lnTo>
                    <a:pt x="594" y="338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38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4" y="334"/>
                  </a:lnTo>
                  <a:lnTo>
                    <a:pt x="587" y="331"/>
                  </a:lnTo>
                  <a:lnTo>
                    <a:pt x="587" y="329"/>
                  </a:lnTo>
                  <a:lnTo>
                    <a:pt x="587" y="327"/>
                  </a:lnTo>
                  <a:lnTo>
                    <a:pt x="587" y="327"/>
                  </a:lnTo>
                  <a:lnTo>
                    <a:pt x="589" y="329"/>
                  </a:lnTo>
                  <a:lnTo>
                    <a:pt x="589" y="327"/>
                  </a:lnTo>
                  <a:lnTo>
                    <a:pt x="587" y="327"/>
                  </a:lnTo>
                  <a:lnTo>
                    <a:pt x="587" y="324"/>
                  </a:lnTo>
                  <a:lnTo>
                    <a:pt x="584" y="322"/>
                  </a:lnTo>
                  <a:lnTo>
                    <a:pt x="584" y="319"/>
                  </a:lnTo>
                  <a:lnTo>
                    <a:pt x="584" y="317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4" y="317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0" y="315"/>
                  </a:lnTo>
                  <a:lnTo>
                    <a:pt x="580" y="315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12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4" y="310"/>
                  </a:lnTo>
                  <a:lnTo>
                    <a:pt x="584" y="310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7" y="305"/>
                  </a:lnTo>
                  <a:lnTo>
                    <a:pt x="589" y="305"/>
                  </a:lnTo>
                  <a:lnTo>
                    <a:pt x="589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4" y="305"/>
                  </a:lnTo>
                  <a:lnTo>
                    <a:pt x="580" y="305"/>
                  </a:lnTo>
                  <a:lnTo>
                    <a:pt x="577" y="305"/>
                  </a:lnTo>
                  <a:lnTo>
                    <a:pt x="577" y="305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3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68" y="308"/>
                  </a:lnTo>
                  <a:lnTo>
                    <a:pt x="568" y="308"/>
                  </a:lnTo>
                  <a:lnTo>
                    <a:pt x="568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80" y="327"/>
                  </a:lnTo>
                  <a:lnTo>
                    <a:pt x="582" y="327"/>
                  </a:lnTo>
                  <a:lnTo>
                    <a:pt x="582" y="327"/>
                  </a:lnTo>
                  <a:lnTo>
                    <a:pt x="582" y="331"/>
                  </a:lnTo>
                  <a:lnTo>
                    <a:pt x="582" y="334"/>
                  </a:lnTo>
                  <a:lnTo>
                    <a:pt x="584" y="336"/>
                  </a:lnTo>
                  <a:lnTo>
                    <a:pt x="587" y="336"/>
                  </a:lnTo>
                  <a:lnTo>
                    <a:pt x="587" y="341"/>
                  </a:lnTo>
                  <a:lnTo>
                    <a:pt x="587" y="343"/>
                  </a:lnTo>
                  <a:lnTo>
                    <a:pt x="587" y="345"/>
                  </a:lnTo>
                  <a:lnTo>
                    <a:pt x="584" y="348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5"/>
                  </a:lnTo>
                  <a:lnTo>
                    <a:pt x="582" y="357"/>
                  </a:lnTo>
                  <a:lnTo>
                    <a:pt x="582" y="357"/>
                  </a:lnTo>
                  <a:lnTo>
                    <a:pt x="584" y="357"/>
                  </a:lnTo>
                  <a:lnTo>
                    <a:pt x="584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4" y="357"/>
                  </a:lnTo>
                  <a:lnTo>
                    <a:pt x="584" y="360"/>
                  </a:lnTo>
                  <a:lnTo>
                    <a:pt x="584" y="360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7" y="357"/>
                  </a:lnTo>
                  <a:lnTo>
                    <a:pt x="589" y="357"/>
                  </a:lnTo>
                  <a:lnTo>
                    <a:pt x="589" y="357"/>
                  </a:lnTo>
                  <a:lnTo>
                    <a:pt x="589" y="360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9" y="360"/>
                  </a:lnTo>
                  <a:lnTo>
                    <a:pt x="589" y="360"/>
                  </a:lnTo>
                  <a:lnTo>
                    <a:pt x="587" y="362"/>
                  </a:lnTo>
                  <a:lnTo>
                    <a:pt x="587" y="362"/>
                  </a:lnTo>
                  <a:lnTo>
                    <a:pt x="587" y="364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69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0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601" y="362"/>
                  </a:lnTo>
                  <a:lnTo>
                    <a:pt x="601" y="360"/>
                  </a:lnTo>
                  <a:lnTo>
                    <a:pt x="601" y="360"/>
                  </a:lnTo>
                  <a:lnTo>
                    <a:pt x="601" y="357"/>
                  </a:lnTo>
                  <a:lnTo>
                    <a:pt x="601" y="357"/>
                  </a:lnTo>
                  <a:lnTo>
                    <a:pt x="601" y="355"/>
                  </a:lnTo>
                  <a:lnTo>
                    <a:pt x="601" y="360"/>
                  </a:lnTo>
                  <a:lnTo>
                    <a:pt x="603" y="360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6" y="357"/>
                  </a:lnTo>
                  <a:lnTo>
                    <a:pt x="606" y="360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4" y="367"/>
                  </a:lnTo>
                  <a:lnTo>
                    <a:pt x="594" y="367"/>
                  </a:lnTo>
                  <a:lnTo>
                    <a:pt x="594" y="369"/>
                  </a:lnTo>
                  <a:lnTo>
                    <a:pt x="594" y="369"/>
                  </a:lnTo>
                  <a:lnTo>
                    <a:pt x="592" y="372"/>
                  </a:lnTo>
                  <a:lnTo>
                    <a:pt x="589" y="372"/>
                  </a:lnTo>
                  <a:lnTo>
                    <a:pt x="589" y="374"/>
                  </a:lnTo>
                  <a:lnTo>
                    <a:pt x="599" y="388"/>
                  </a:lnTo>
                  <a:lnTo>
                    <a:pt x="606" y="402"/>
                  </a:lnTo>
                  <a:lnTo>
                    <a:pt x="606" y="407"/>
                  </a:lnTo>
                  <a:lnTo>
                    <a:pt x="610" y="417"/>
                  </a:lnTo>
                  <a:lnTo>
                    <a:pt x="610" y="421"/>
                  </a:lnTo>
                  <a:lnTo>
                    <a:pt x="613" y="424"/>
                  </a:lnTo>
                  <a:lnTo>
                    <a:pt x="615" y="424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19"/>
                  </a:lnTo>
                  <a:lnTo>
                    <a:pt x="618" y="419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5" y="417"/>
                  </a:lnTo>
                  <a:lnTo>
                    <a:pt x="615" y="412"/>
                  </a:lnTo>
                  <a:lnTo>
                    <a:pt x="615" y="412"/>
                  </a:lnTo>
                  <a:lnTo>
                    <a:pt x="613" y="412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7"/>
                  </a:lnTo>
                  <a:lnTo>
                    <a:pt x="610" y="407"/>
                  </a:lnTo>
                  <a:lnTo>
                    <a:pt x="610" y="407"/>
                  </a:lnTo>
                  <a:lnTo>
                    <a:pt x="610" y="405"/>
                  </a:lnTo>
                  <a:lnTo>
                    <a:pt x="610" y="405"/>
                  </a:lnTo>
                  <a:lnTo>
                    <a:pt x="610" y="402"/>
                  </a:lnTo>
                  <a:lnTo>
                    <a:pt x="610" y="402"/>
                  </a:lnTo>
                  <a:lnTo>
                    <a:pt x="610" y="400"/>
                  </a:lnTo>
                  <a:lnTo>
                    <a:pt x="610" y="400"/>
                  </a:lnTo>
                  <a:lnTo>
                    <a:pt x="608" y="398"/>
                  </a:lnTo>
                  <a:lnTo>
                    <a:pt x="608" y="395"/>
                  </a:lnTo>
                  <a:lnTo>
                    <a:pt x="610" y="395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0"/>
                  </a:lnTo>
                  <a:lnTo>
                    <a:pt x="610" y="390"/>
                  </a:lnTo>
                  <a:lnTo>
                    <a:pt x="610" y="393"/>
                  </a:lnTo>
                  <a:lnTo>
                    <a:pt x="613" y="393"/>
                  </a:lnTo>
                  <a:lnTo>
                    <a:pt x="613" y="393"/>
                  </a:lnTo>
                  <a:lnTo>
                    <a:pt x="613" y="395"/>
                  </a:lnTo>
                  <a:lnTo>
                    <a:pt x="610" y="395"/>
                  </a:lnTo>
                  <a:lnTo>
                    <a:pt x="608" y="398"/>
                  </a:lnTo>
                  <a:lnTo>
                    <a:pt x="610" y="398"/>
                  </a:lnTo>
                  <a:lnTo>
                    <a:pt x="610" y="398"/>
                  </a:lnTo>
                  <a:lnTo>
                    <a:pt x="610" y="400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5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20" y="412"/>
                  </a:lnTo>
                  <a:lnTo>
                    <a:pt x="620" y="412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0" y="409"/>
                  </a:lnTo>
                  <a:lnTo>
                    <a:pt x="620" y="409"/>
                  </a:lnTo>
                  <a:lnTo>
                    <a:pt x="620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9"/>
                  </a:lnTo>
                  <a:lnTo>
                    <a:pt x="627" y="409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9" y="412"/>
                  </a:lnTo>
                  <a:lnTo>
                    <a:pt x="632" y="409"/>
                  </a:lnTo>
                  <a:lnTo>
                    <a:pt x="632" y="407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4" y="409"/>
                  </a:lnTo>
                  <a:lnTo>
                    <a:pt x="634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12"/>
                  </a:lnTo>
                  <a:lnTo>
                    <a:pt x="632" y="412"/>
                  </a:lnTo>
                  <a:lnTo>
                    <a:pt x="629" y="412"/>
                  </a:lnTo>
                  <a:lnTo>
                    <a:pt x="627" y="414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9" y="417"/>
                  </a:lnTo>
                  <a:lnTo>
                    <a:pt x="629" y="414"/>
                  </a:lnTo>
                  <a:lnTo>
                    <a:pt x="629" y="417"/>
                  </a:lnTo>
                  <a:lnTo>
                    <a:pt x="632" y="417"/>
                  </a:lnTo>
                  <a:lnTo>
                    <a:pt x="632" y="414"/>
                  </a:lnTo>
                  <a:lnTo>
                    <a:pt x="632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2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2" y="417"/>
                  </a:lnTo>
                  <a:lnTo>
                    <a:pt x="632" y="417"/>
                  </a:lnTo>
                  <a:lnTo>
                    <a:pt x="629" y="417"/>
                  </a:lnTo>
                  <a:lnTo>
                    <a:pt x="629" y="419"/>
                  </a:lnTo>
                  <a:lnTo>
                    <a:pt x="629" y="419"/>
                  </a:lnTo>
                  <a:lnTo>
                    <a:pt x="627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21"/>
                  </a:lnTo>
                  <a:lnTo>
                    <a:pt x="622" y="421"/>
                  </a:lnTo>
                  <a:lnTo>
                    <a:pt x="625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32" y="421"/>
                  </a:lnTo>
                  <a:lnTo>
                    <a:pt x="632" y="421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7" y="435"/>
                  </a:lnTo>
                  <a:lnTo>
                    <a:pt x="627" y="435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5" y="440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5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2" y="438"/>
                  </a:lnTo>
                  <a:lnTo>
                    <a:pt x="622" y="438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5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5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0" y="428"/>
                  </a:lnTo>
                  <a:lnTo>
                    <a:pt x="620" y="428"/>
                  </a:lnTo>
                  <a:lnTo>
                    <a:pt x="620" y="426"/>
                  </a:lnTo>
                  <a:lnTo>
                    <a:pt x="620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18" y="426"/>
                  </a:lnTo>
                  <a:lnTo>
                    <a:pt x="618" y="424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5" y="426"/>
                  </a:lnTo>
                  <a:lnTo>
                    <a:pt x="615" y="428"/>
                  </a:lnTo>
                  <a:lnTo>
                    <a:pt x="618" y="433"/>
                  </a:lnTo>
                  <a:lnTo>
                    <a:pt x="622" y="440"/>
                  </a:lnTo>
                  <a:lnTo>
                    <a:pt x="622" y="445"/>
                  </a:lnTo>
                  <a:lnTo>
                    <a:pt x="622" y="447"/>
                  </a:lnTo>
                  <a:lnTo>
                    <a:pt x="622" y="452"/>
                  </a:lnTo>
                  <a:lnTo>
                    <a:pt x="625" y="459"/>
                  </a:lnTo>
                  <a:lnTo>
                    <a:pt x="625" y="461"/>
                  </a:lnTo>
                  <a:lnTo>
                    <a:pt x="625" y="461"/>
                  </a:lnTo>
                  <a:lnTo>
                    <a:pt x="627" y="461"/>
                  </a:lnTo>
                  <a:lnTo>
                    <a:pt x="627" y="459"/>
                  </a:lnTo>
                  <a:lnTo>
                    <a:pt x="627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32" y="457"/>
                  </a:lnTo>
                  <a:lnTo>
                    <a:pt x="632" y="457"/>
                  </a:lnTo>
                  <a:lnTo>
                    <a:pt x="634" y="457"/>
                  </a:lnTo>
                  <a:lnTo>
                    <a:pt x="634" y="454"/>
                  </a:lnTo>
                  <a:lnTo>
                    <a:pt x="639" y="454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39" y="457"/>
                  </a:lnTo>
                  <a:lnTo>
                    <a:pt x="639" y="457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41" y="459"/>
                  </a:lnTo>
                  <a:lnTo>
                    <a:pt x="641" y="459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1" y="464"/>
                  </a:lnTo>
                  <a:lnTo>
                    <a:pt x="641" y="464"/>
                  </a:lnTo>
                  <a:lnTo>
                    <a:pt x="639" y="464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4" y="469"/>
                  </a:lnTo>
                  <a:lnTo>
                    <a:pt x="632" y="469"/>
                  </a:lnTo>
                  <a:lnTo>
                    <a:pt x="634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4" y="469"/>
                  </a:lnTo>
                  <a:lnTo>
                    <a:pt x="634" y="469"/>
                  </a:lnTo>
                  <a:lnTo>
                    <a:pt x="634" y="471"/>
                  </a:lnTo>
                  <a:lnTo>
                    <a:pt x="634" y="471"/>
                  </a:lnTo>
                  <a:lnTo>
                    <a:pt x="634" y="473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32" y="471"/>
                  </a:lnTo>
                  <a:lnTo>
                    <a:pt x="632" y="469"/>
                  </a:lnTo>
                  <a:lnTo>
                    <a:pt x="629" y="464"/>
                  </a:lnTo>
                  <a:lnTo>
                    <a:pt x="629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1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9"/>
                  </a:lnTo>
                  <a:lnTo>
                    <a:pt x="627" y="469"/>
                  </a:lnTo>
                  <a:lnTo>
                    <a:pt x="627" y="471"/>
                  </a:lnTo>
                  <a:lnTo>
                    <a:pt x="627" y="473"/>
                  </a:lnTo>
                  <a:lnTo>
                    <a:pt x="627" y="473"/>
                  </a:lnTo>
                  <a:lnTo>
                    <a:pt x="629" y="478"/>
                  </a:lnTo>
                  <a:lnTo>
                    <a:pt x="629" y="480"/>
                  </a:lnTo>
                  <a:lnTo>
                    <a:pt x="629" y="480"/>
                  </a:lnTo>
                  <a:lnTo>
                    <a:pt x="632" y="480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6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8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80"/>
                  </a:lnTo>
                  <a:lnTo>
                    <a:pt x="632" y="480"/>
                  </a:lnTo>
                  <a:lnTo>
                    <a:pt x="632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8"/>
                  </a:lnTo>
                  <a:lnTo>
                    <a:pt x="629" y="492"/>
                  </a:lnTo>
                  <a:lnTo>
                    <a:pt x="629" y="504"/>
                  </a:lnTo>
                  <a:lnTo>
                    <a:pt x="632" y="506"/>
                  </a:lnTo>
                  <a:lnTo>
                    <a:pt x="632" y="504"/>
                  </a:lnTo>
                  <a:lnTo>
                    <a:pt x="634" y="504"/>
                  </a:lnTo>
                  <a:lnTo>
                    <a:pt x="634" y="506"/>
                  </a:lnTo>
                  <a:lnTo>
                    <a:pt x="634" y="506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2" y="506"/>
                  </a:lnTo>
                  <a:lnTo>
                    <a:pt x="627" y="509"/>
                  </a:lnTo>
                  <a:lnTo>
                    <a:pt x="627" y="511"/>
                  </a:lnTo>
                  <a:lnTo>
                    <a:pt x="625" y="516"/>
                  </a:lnTo>
                  <a:lnTo>
                    <a:pt x="625" y="518"/>
                  </a:lnTo>
                  <a:lnTo>
                    <a:pt x="625" y="518"/>
                  </a:lnTo>
                  <a:lnTo>
                    <a:pt x="627" y="518"/>
                  </a:lnTo>
                  <a:lnTo>
                    <a:pt x="627" y="516"/>
                  </a:lnTo>
                  <a:lnTo>
                    <a:pt x="627" y="516"/>
                  </a:lnTo>
                  <a:lnTo>
                    <a:pt x="629" y="516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27" y="518"/>
                  </a:lnTo>
                  <a:lnTo>
                    <a:pt x="627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3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22" y="525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7" y="523"/>
                  </a:lnTo>
                  <a:lnTo>
                    <a:pt x="627" y="523"/>
                  </a:lnTo>
                  <a:lnTo>
                    <a:pt x="629" y="523"/>
                  </a:lnTo>
                  <a:lnTo>
                    <a:pt x="627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7" y="525"/>
                  </a:lnTo>
                  <a:lnTo>
                    <a:pt x="627" y="525"/>
                  </a:lnTo>
                  <a:lnTo>
                    <a:pt x="625" y="525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2" y="525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18" y="525"/>
                  </a:lnTo>
                  <a:lnTo>
                    <a:pt x="618" y="528"/>
                  </a:lnTo>
                  <a:lnTo>
                    <a:pt x="618" y="528"/>
                  </a:lnTo>
                  <a:lnTo>
                    <a:pt x="618" y="530"/>
                  </a:lnTo>
                  <a:lnTo>
                    <a:pt x="618" y="530"/>
                  </a:lnTo>
                  <a:lnTo>
                    <a:pt x="618" y="533"/>
                  </a:lnTo>
                  <a:lnTo>
                    <a:pt x="615" y="535"/>
                  </a:lnTo>
                  <a:lnTo>
                    <a:pt x="615" y="537"/>
                  </a:lnTo>
                  <a:lnTo>
                    <a:pt x="613" y="540"/>
                  </a:lnTo>
                  <a:lnTo>
                    <a:pt x="610" y="544"/>
                  </a:lnTo>
                  <a:lnTo>
                    <a:pt x="610" y="547"/>
                  </a:lnTo>
                  <a:lnTo>
                    <a:pt x="608" y="556"/>
                  </a:lnTo>
                  <a:lnTo>
                    <a:pt x="608" y="559"/>
                  </a:lnTo>
                  <a:lnTo>
                    <a:pt x="606" y="559"/>
                  </a:lnTo>
                  <a:lnTo>
                    <a:pt x="606" y="559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3"/>
                  </a:lnTo>
                  <a:lnTo>
                    <a:pt x="603" y="563"/>
                  </a:lnTo>
                  <a:lnTo>
                    <a:pt x="603" y="566"/>
                  </a:lnTo>
                  <a:lnTo>
                    <a:pt x="603" y="568"/>
                  </a:lnTo>
                  <a:lnTo>
                    <a:pt x="601" y="568"/>
                  </a:lnTo>
                  <a:lnTo>
                    <a:pt x="594" y="575"/>
                  </a:lnTo>
                  <a:lnTo>
                    <a:pt x="592" y="575"/>
                  </a:lnTo>
                  <a:lnTo>
                    <a:pt x="589" y="577"/>
                  </a:lnTo>
                  <a:lnTo>
                    <a:pt x="584" y="575"/>
                  </a:lnTo>
                  <a:lnTo>
                    <a:pt x="582" y="577"/>
                  </a:lnTo>
                  <a:lnTo>
                    <a:pt x="568" y="585"/>
                  </a:lnTo>
                  <a:lnTo>
                    <a:pt x="563" y="587"/>
                  </a:lnTo>
                  <a:lnTo>
                    <a:pt x="561" y="587"/>
                  </a:lnTo>
                  <a:lnTo>
                    <a:pt x="558" y="589"/>
                  </a:lnTo>
                  <a:lnTo>
                    <a:pt x="556" y="594"/>
                  </a:lnTo>
                  <a:lnTo>
                    <a:pt x="556" y="596"/>
                  </a:lnTo>
                  <a:lnTo>
                    <a:pt x="556" y="599"/>
                  </a:lnTo>
                  <a:lnTo>
                    <a:pt x="556" y="601"/>
                  </a:lnTo>
                  <a:lnTo>
                    <a:pt x="556" y="604"/>
                  </a:lnTo>
                  <a:lnTo>
                    <a:pt x="558" y="606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73" y="613"/>
                  </a:lnTo>
                  <a:lnTo>
                    <a:pt x="575" y="613"/>
                  </a:lnTo>
                  <a:lnTo>
                    <a:pt x="577" y="615"/>
                  </a:lnTo>
                  <a:lnTo>
                    <a:pt x="580" y="615"/>
                  </a:lnTo>
                  <a:lnTo>
                    <a:pt x="580" y="620"/>
                  </a:lnTo>
                  <a:lnTo>
                    <a:pt x="582" y="622"/>
                  </a:lnTo>
                  <a:lnTo>
                    <a:pt x="584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9" y="627"/>
                  </a:lnTo>
                  <a:lnTo>
                    <a:pt x="594" y="630"/>
                  </a:lnTo>
                  <a:lnTo>
                    <a:pt x="596" y="630"/>
                  </a:lnTo>
                  <a:lnTo>
                    <a:pt x="599" y="630"/>
                  </a:lnTo>
                  <a:lnTo>
                    <a:pt x="599" y="630"/>
                  </a:lnTo>
                  <a:lnTo>
                    <a:pt x="601" y="630"/>
                  </a:lnTo>
                  <a:lnTo>
                    <a:pt x="603" y="632"/>
                  </a:lnTo>
                  <a:lnTo>
                    <a:pt x="608" y="637"/>
                  </a:lnTo>
                  <a:lnTo>
                    <a:pt x="608" y="634"/>
                  </a:lnTo>
                  <a:lnTo>
                    <a:pt x="610" y="637"/>
                  </a:lnTo>
                  <a:lnTo>
                    <a:pt x="610" y="639"/>
                  </a:lnTo>
                  <a:lnTo>
                    <a:pt x="610" y="639"/>
                  </a:lnTo>
                  <a:lnTo>
                    <a:pt x="610" y="644"/>
                  </a:lnTo>
                  <a:lnTo>
                    <a:pt x="610" y="646"/>
                  </a:lnTo>
                  <a:lnTo>
                    <a:pt x="610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5" y="646"/>
                  </a:lnTo>
                  <a:lnTo>
                    <a:pt x="618" y="646"/>
                  </a:lnTo>
                  <a:lnTo>
                    <a:pt x="618" y="644"/>
                  </a:lnTo>
                  <a:lnTo>
                    <a:pt x="618" y="644"/>
                  </a:lnTo>
                  <a:lnTo>
                    <a:pt x="618" y="646"/>
                  </a:lnTo>
                  <a:lnTo>
                    <a:pt x="618" y="646"/>
                  </a:lnTo>
                  <a:lnTo>
                    <a:pt x="615" y="649"/>
                  </a:lnTo>
                  <a:lnTo>
                    <a:pt x="615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10" y="651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3"/>
                  </a:lnTo>
                  <a:lnTo>
                    <a:pt x="603" y="665"/>
                  </a:lnTo>
                  <a:lnTo>
                    <a:pt x="603" y="667"/>
                  </a:lnTo>
                  <a:lnTo>
                    <a:pt x="603" y="667"/>
                  </a:lnTo>
                  <a:lnTo>
                    <a:pt x="601" y="672"/>
                  </a:lnTo>
                  <a:lnTo>
                    <a:pt x="596" y="677"/>
                  </a:lnTo>
                  <a:lnTo>
                    <a:pt x="594" y="679"/>
                  </a:lnTo>
                  <a:lnTo>
                    <a:pt x="589" y="682"/>
                  </a:lnTo>
                  <a:lnTo>
                    <a:pt x="589" y="684"/>
                  </a:lnTo>
                  <a:lnTo>
                    <a:pt x="587" y="686"/>
                  </a:lnTo>
                  <a:lnTo>
                    <a:pt x="587" y="689"/>
                  </a:lnTo>
                  <a:lnTo>
                    <a:pt x="587" y="689"/>
                  </a:lnTo>
                  <a:lnTo>
                    <a:pt x="584" y="689"/>
                  </a:lnTo>
                  <a:lnTo>
                    <a:pt x="584" y="689"/>
                  </a:lnTo>
                  <a:lnTo>
                    <a:pt x="584" y="691"/>
                  </a:lnTo>
                  <a:lnTo>
                    <a:pt x="584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0" y="691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77" y="696"/>
                  </a:lnTo>
                  <a:lnTo>
                    <a:pt x="577" y="696"/>
                  </a:lnTo>
                  <a:lnTo>
                    <a:pt x="575" y="696"/>
                  </a:lnTo>
                  <a:lnTo>
                    <a:pt x="575" y="698"/>
                  </a:lnTo>
                  <a:lnTo>
                    <a:pt x="573" y="701"/>
                  </a:lnTo>
                  <a:lnTo>
                    <a:pt x="570" y="703"/>
                  </a:lnTo>
                  <a:lnTo>
                    <a:pt x="568" y="703"/>
                  </a:lnTo>
                  <a:lnTo>
                    <a:pt x="568" y="703"/>
                  </a:lnTo>
                  <a:lnTo>
                    <a:pt x="565" y="703"/>
                  </a:lnTo>
                  <a:lnTo>
                    <a:pt x="565" y="705"/>
                  </a:lnTo>
                  <a:lnTo>
                    <a:pt x="565" y="708"/>
                  </a:lnTo>
                  <a:lnTo>
                    <a:pt x="565" y="708"/>
                  </a:lnTo>
                  <a:lnTo>
                    <a:pt x="568" y="710"/>
                  </a:lnTo>
                  <a:lnTo>
                    <a:pt x="570" y="710"/>
                  </a:lnTo>
                  <a:lnTo>
                    <a:pt x="570" y="710"/>
                  </a:lnTo>
                  <a:lnTo>
                    <a:pt x="573" y="710"/>
                  </a:lnTo>
                  <a:lnTo>
                    <a:pt x="573" y="708"/>
                  </a:lnTo>
                  <a:lnTo>
                    <a:pt x="573" y="708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5"/>
                  </a:lnTo>
                  <a:lnTo>
                    <a:pt x="573" y="705"/>
                  </a:lnTo>
                  <a:lnTo>
                    <a:pt x="573" y="705"/>
                  </a:lnTo>
                  <a:lnTo>
                    <a:pt x="575" y="705"/>
                  </a:lnTo>
                  <a:lnTo>
                    <a:pt x="575" y="703"/>
                  </a:lnTo>
                  <a:lnTo>
                    <a:pt x="575" y="703"/>
                  </a:lnTo>
                  <a:lnTo>
                    <a:pt x="577" y="703"/>
                  </a:lnTo>
                  <a:lnTo>
                    <a:pt x="577" y="703"/>
                  </a:lnTo>
                  <a:lnTo>
                    <a:pt x="580" y="703"/>
                  </a:lnTo>
                  <a:lnTo>
                    <a:pt x="580" y="705"/>
                  </a:lnTo>
                  <a:lnTo>
                    <a:pt x="580" y="705"/>
                  </a:lnTo>
                  <a:lnTo>
                    <a:pt x="577" y="708"/>
                  </a:lnTo>
                  <a:lnTo>
                    <a:pt x="577" y="710"/>
                  </a:lnTo>
                  <a:lnTo>
                    <a:pt x="575" y="710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80" y="712"/>
                  </a:lnTo>
                  <a:lnTo>
                    <a:pt x="582" y="712"/>
                  </a:lnTo>
                  <a:lnTo>
                    <a:pt x="584" y="712"/>
                  </a:lnTo>
                  <a:lnTo>
                    <a:pt x="584" y="712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20"/>
                  </a:lnTo>
                  <a:lnTo>
                    <a:pt x="589" y="720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7" y="722"/>
                  </a:lnTo>
                  <a:lnTo>
                    <a:pt x="589" y="724"/>
                  </a:lnTo>
                  <a:lnTo>
                    <a:pt x="589" y="724"/>
                  </a:lnTo>
                  <a:lnTo>
                    <a:pt x="589" y="727"/>
                  </a:lnTo>
                  <a:lnTo>
                    <a:pt x="594" y="724"/>
                  </a:lnTo>
                  <a:lnTo>
                    <a:pt x="594" y="724"/>
                  </a:lnTo>
                  <a:lnTo>
                    <a:pt x="596" y="724"/>
                  </a:lnTo>
                  <a:lnTo>
                    <a:pt x="596" y="722"/>
                  </a:lnTo>
                  <a:lnTo>
                    <a:pt x="601" y="722"/>
                  </a:lnTo>
                  <a:lnTo>
                    <a:pt x="613" y="715"/>
                  </a:lnTo>
                  <a:lnTo>
                    <a:pt x="615" y="712"/>
                  </a:lnTo>
                  <a:lnTo>
                    <a:pt x="620" y="712"/>
                  </a:lnTo>
                  <a:lnTo>
                    <a:pt x="620" y="710"/>
                  </a:lnTo>
                  <a:lnTo>
                    <a:pt x="629" y="705"/>
                  </a:lnTo>
                  <a:lnTo>
                    <a:pt x="636" y="698"/>
                  </a:lnTo>
                  <a:lnTo>
                    <a:pt x="639" y="696"/>
                  </a:lnTo>
                  <a:lnTo>
                    <a:pt x="641" y="691"/>
                  </a:lnTo>
                  <a:lnTo>
                    <a:pt x="641" y="689"/>
                  </a:lnTo>
                  <a:lnTo>
                    <a:pt x="644" y="689"/>
                  </a:lnTo>
                  <a:lnTo>
                    <a:pt x="644" y="686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51" y="682"/>
                  </a:lnTo>
                  <a:lnTo>
                    <a:pt x="653" y="679"/>
                  </a:lnTo>
                  <a:lnTo>
                    <a:pt x="653" y="677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60" y="672"/>
                  </a:lnTo>
                  <a:lnTo>
                    <a:pt x="660" y="670"/>
                  </a:lnTo>
                  <a:lnTo>
                    <a:pt x="660" y="670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5" y="665"/>
                  </a:lnTo>
                  <a:lnTo>
                    <a:pt x="670" y="660"/>
                  </a:lnTo>
                  <a:lnTo>
                    <a:pt x="672" y="660"/>
                  </a:lnTo>
                  <a:lnTo>
                    <a:pt x="672" y="660"/>
                  </a:lnTo>
                  <a:lnTo>
                    <a:pt x="674" y="660"/>
                  </a:lnTo>
                  <a:lnTo>
                    <a:pt x="674" y="658"/>
                  </a:lnTo>
                  <a:lnTo>
                    <a:pt x="677" y="656"/>
                  </a:lnTo>
                  <a:lnTo>
                    <a:pt x="681" y="649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79" y="651"/>
                  </a:lnTo>
                  <a:lnTo>
                    <a:pt x="679" y="651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6" y="646"/>
                  </a:lnTo>
                  <a:lnTo>
                    <a:pt x="689" y="641"/>
                  </a:lnTo>
                  <a:lnTo>
                    <a:pt x="691" y="641"/>
                  </a:lnTo>
                  <a:lnTo>
                    <a:pt x="691" y="639"/>
                  </a:lnTo>
                  <a:lnTo>
                    <a:pt x="693" y="639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6" y="632"/>
                  </a:lnTo>
                  <a:lnTo>
                    <a:pt x="698" y="634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5" y="622"/>
                  </a:lnTo>
                  <a:lnTo>
                    <a:pt x="705" y="622"/>
                  </a:lnTo>
                  <a:lnTo>
                    <a:pt x="707" y="622"/>
                  </a:lnTo>
                  <a:lnTo>
                    <a:pt x="707" y="622"/>
                  </a:lnTo>
                  <a:lnTo>
                    <a:pt x="707" y="620"/>
                  </a:lnTo>
                  <a:lnTo>
                    <a:pt x="707" y="620"/>
                  </a:lnTo>
                  <a:lnTo>
                    <a:pt x="710" y="620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07" y="618"/>
                  </a:lnTo>
                  <a:lnTo>
                    <a:pt x="707" y="618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8"/>
                  </a:lnTo>
                  <a:lnTo>
                    <a:pt x="703" y="618"/>
                  </a:lnTo>
                  <a:lnTo>
                    <a:pt x="700" y="618"/>
                  </a:lnTo>
                  <a:lnTo>
                    <a:pt x="703" y="615"/>
                  </a:lnTo>
                  <a:lnTo>
                    <a:pt x="703" y="613"/>
                  </a:lnTo>
                  <a:lnTo>
                    <a:pt x="705" y="608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2" y="594"/>
                  </a:lnTo>
                  <a:lnTo>
                    <a:pt x="712" y="594"/>
                  </a:lnTo>
                  <a:lnTo>
                    <a:pt x="715" y="592"/>
                  </a:lnTo>
                  <a:lnTo>
                    <a:pt x="715" y="592"/>
                  </a:lnTo>
                  <a:lnTo>
                    <a:pt x="715" y="589"/>
                  </a:lnTo>
                  <a:lnTo>
                    <a:pt x="724" y="587"/>
                  </a:lnTo>
                  <a:lnTo>
                    <a:pt x="734" y="582"/>
                  </a:lnTo>
                  <a:lnTo>
                    <a:pt x="734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43" y="582"/>
                  </a:lnTo>
                  <a:lnTo>
                    <a:pt x="750" y="582"/>
                  </a:lnTo>
                  <a:lnTo>
                    <a:pt x="752" y="582"/>
                  </a:lnTo>
                  <a:lnTo>
                    <a:pt x="752" y="585"/>
                  </a:lnTo>
                  <a:lnTo>
                    <a:pt x="752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7"/>
                  </a:lnTo>
                  <a:lnTo>
                    <a:pt x="752" y="587"/>
                  </a:lnTo>
                  <a:lnTo>
                    <a:pt x="752" y="587"/>
                  </a:lnTo>
                  <a:lnTo>
                    <a:pt x="752" y="589"/>
                  </a:lnTo>
                  <a:lnTo>
                    <a:pt x="752" y="592"/>
                  </a:lnTo>
                  <a:lnTo>
                    <a:pt x="752" y="596"/>
                  </a:lnTo>
                  <a:lnTo>
                    <a:pt x="752" y="594"/>
                  </a:lnTo>
                  <a:lnTo>
                    <a:pt x="755" y="594"/>
                  </a:lnTo>
                  <a:lnTo>
                    <a:pt x="755" y="594"/>
                  </a:lnTo>
                  <a:lnTo>
                    <a:pt x="757" y="592"/>
                  </a:lnTo>
                  <a:lnTo>
                    <a:pt x="757" y="589"/>
                  </a:lnTo>
                  <a:lnTo>
                    <a:pt x="762" y="587"/>
                  </a:lnTo>
                  <a:lnTo>
                    <a:pt x="762" y="585"/>
                  </a:lnTo>
                  <a:lnTo>
                    <a:pt x="760" y="585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60" y="580"/>
                  </a:lnTo>
                  <a:lnTo>
                    <a:pt x="760" y="580"/>
                  </a:lnTo>
                  <a:lnTo>
                    <a:pt x="760" y="577"/>
                  </a:lnTo>
                  <a:lnTo>
                    <a:pt x="760" y="575"/>
                  </a:lnTo>
                  <a:lnTo>
                    <a:pt x="762" y="575"/>
                  </a:lnTo>
                  <a:lnTo>
                    <a:pt x="762" y="570"/>
                  </a:lnTo>
                  <a:lnTo>
                    <a:pt x="764" y="568"/>
                  </a:lnTo>
                  <a:lnTo>
                    <a:pt x="764" y="566"/>
                  </a:lnTo>
                  <a:lnTo>
                    <a:pt x="764" y="566"/>
                  </a:lnTo>
                  <a:lnTo>
                    <a:pt x="767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7" y="561"/>
                  </a:lnTo>
                  <a:lnTo>
                    <a:pt x="767" y="559"/>
                  </a:lnTo>
                  <a:lnTo>
                    <a:pt x="769" y="559"/>
                  </a:lnTo>
                  <a:lnTo>
                    <a:pt x="769" y="559"/>
                  </a:lnTo>
                  <a:lnTo>
                    <a:pt x="771" y="561"/>
                  </a:lnTo>
                  <a:lnTo>
                    <a:pt x="771" y="561"/>
                  </a:lnTo>
                  <a:lnTo>
                    <a:pt x="779" y="556"/>
                  </a:lnTo>
                  <a:lnTo>
                    <a:pt x="786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6" y="547"/>
                  </a:lnTo>
                  <a:lnTo>
                    <a:pt x="788" y="544"/>
                  </a:lnTo>
                  <a:lnTo>
                    <a:pt x="788" y="544"/>
                  </a:lnTo>
                  <a:lnTo>
                    <a:pt x="790" y="544"/>
                  </a:lnTo>
                  <a:lnTo>
                    <a:pt x="790" y="544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37"/>
                  </a:lnTo>
                  <a:lnTo>
                    <a:pt x="793" y="537"/>
                  </a:lnTo>
                  <a:lnTo>
                    <a:pt x="790" y="537"/>
                  </a:lnTo>
                  <a:lnTo>
                    <a:pt x="790" y="535"/>
                  </a:lnTo>
                  <a:lnTo>
                    <a:pt x="790" y="535"/>
                  </a:lnTo>
                  <a:lnTo>
                    <a:pt x="790" y="533"/>
                  </a:lnTo>
                  <a:lnTo>
                    <a:pt x="793" y="533"/>
                  </a:lnTo>
                  <a:lnTo>
                    <a:pt x="793" y="530"/>
                  </a:lnTo>
                  <a:lnTo>
                    <a:pt x="793" y="530"/>
                  </a:lnTo>
                  <a:lnTo>
                    <a:pt x="793" y="528"/>
                  </a:lnTo>
                  <a:lnTo>
                    <a:pt x="793" y="525"/>
                  </a:lnTo>
                  <a:lnTo>
                    <a:pt x="795" y="525"/>
                  </a:lnTo>
                  <a:lnTo>
                    <a:pt x="795" y="525"/>
                  </a:lnTo>
                  <a:lnTo>
                    <a:pt x="795" y="523"/>
                  </a:lnTo>
                  <a:lnTo>
                    <a:pt x="795" y="523"/>
                  </a:lnTo>
                  <a:lnTo>
                    <a:pt x="795" y="521"/>
                  </a:lnTo>
                  <a:lnTo>
                    <a:pt x="795" y="521"/>
                  </a:lnTo>
                  <a:lnTo>
                    <a:pt x="795" y="518"/>
                  </a:lnTo>
                  <a:lnTo>
                    <a:pt x="797" y="518"/>
                  </a:lnTo>
                  <a:lnTo>
                    <a:pt x="797" y="518"/>
                  </a:lnTo>
                  <a:lnTo>
                    <a:pt x="797" y="516"/>
                  </a:lnTo>
                  <a:lnTo>
                    <a:pt x="800" y="514"/>
                  </a:lnTo>
                  <a:lnTo>
                    <a:pt x="802" y="511"/>
                  </a:lnTo>
                  <a:lnTo>
                    <a:pt x="805" y="511"/>
                  </a:lnTo>
                  <a:lnTo>
                    <a:pt x="805" y="509"/>
                  </a:lnTo>
                  <a:lnTo>
                    <a:pt x="807" y="506"/>
                  </a:lnTo>
                  <a:lnTo>
                    <a:pt x="809" y="504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12" y="502"/>
                  </a:lnTo>
                  <a:lnTo>
                    <a:pt x="809" y="499"/>
                  </a:lnTo>
                  <a:lnTo>
                    <a:pt x="809" y="499"/>
                  </a:lnTo>
                  <a:close/>
                  <a:moveTo>
                    <a:pt x="644" y="369"/>
                  </a:move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34" y="388"/>
                  </a:moveTo>
                  <a:lnTo>
                    <a:pt x="634" y="388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2" y="390"/>
                  </a:lnTo>
                  <a:lnTo>
                    <a:pt x="632" y="388"/>
                  </a:lnTo>
                  <a:lnTo>
                    <a:pt x="634" y="388"/>
                  </a:lnTo>
                  <a:lnTo>
                    <a:pt x="634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6" y="383"/>
                  </a:lnTo>
                  <a:lnTo>
                    <a:pt x="636" y="383"/>
                  </a:lnTo>
                  <a:lnTo>
                    <a:pt x="636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8"/>
                  </a:lnTo>
                  <a:lnTo>
                    <a:pt x="636" y="388"/>
                  </a:lnTo>
                  <a:lnTo>
                    <a:pt x="634" y="388"/>
                  </a:lnTo>
                  <a:close/>
                  <a:moveTo>
                    <a:pt x="1096" y="2"/>
                  </a:moveTo>
                  <a:lnTo>
                    <a:pt x="1096" y="2"/>
                  </a:lnTo>
                  <a:lnTo>
                    <a:pt x="1096" y="2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8" y="5"/>
                  </a:lnTo>
                  <a:lnTo>
                    <a:pt x="1096" y="2"/>
                  </a:lnTo>
                  <a:lnTo>
                    <a:pt x="109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7" name="Freeform 9"/>
            <p:cNvSpPr>
              <a:spLocks noEditPoints="1"/>
            </p:cNvSpPr>
            <p:nvPr/>
          </p:nvSpPr>
          <p:spPr bwMode="auto">
            <a:xfrm>
              <a:off x="9961455" y="2830730"/>
              <a:ext cx="711514" cy="363624"/>
            </a:xfrm>
            <a:custGeom>
              <a:avLst/>
              <a:gdLst>
                <a:gd name="T0" fmla="*/ 369 w 407"/>
                <a:gd name="T1" fmla="*/ 204 h 208"/>
                <a:gd name="T2" fmla="*/ 333 w 407"/>
                <a:gd name="T3" fmla="*/ 196 h 208"/>
                <a:gd name="T4" fmla="*/ 404 w 407"/>
                <a:gd name="T5" fmla="*/ 137 h 208"/>
                <a:gd name="T6" fmla="*/ 393 w 407"/>
                <a:gd name="T7" fmla="*/ 132 h 208"/>
                <a:gd name="T8" fmla="*/ 393 w 407"/>
                <a:gd name="T9" fmla="*/ 144 h 208"/>
                <a:gd name="T10" fmla="*/ 407 w 407"/>
                <a:gd name="T11" fmla="*/ 142 h 208"/>
                <a:gd name="T12" fmla="*/ 322 w 407"/>
                <a:gd name="T13" fmla="*/ 95 h 208"/>
                <a:gd name="T14" fmla="*/ 369 w 407"/>
                <a:gd name="T15" fmla="*/ 106 h 208"/>
                <a:gd name="T16" fmla="*/ 367 w 407"/>
                <a:gd name="T17" fmla="*/ 95 h 208"/>
                <a:gd name="T18" fmla="*/ 355 w 407"/>
                <a:gd name="T19" fmla="*/ 95 h 208"/>
                <a:gd name="T20" fmla="*/ 355 w 407"/>
                <a:gd name="T21" fmla="*/ 109 h 208"/>
                <a:gd name="T22" fmla="*/ 367 w 407"/>
                <a:gd name="T23" fmla="*/ 118 h 208"/>
                <a:gd name="T24" fmla="*/ 329 w 407"/>
                <a:gd name="T25" fmla="*/ 95 h 208"/>
                <a:gd name="T26" fmla="*/ 333 w 407"/>
                <a:gd name="T27" fmla="*/ 80 h 208"/>
                <a:gd name="T28" fmla="*/ 331 w 407"/>
                <a:gd name="T29" fmla="*/ 76 h 208"/>
                <a:gd name="T30" fmla="*/ 326 w 407"/>
                <a:gd name="T31" fmla="*/ 92 h 208"/>
                <a:gd name="T32" fmla="*/ 341 w 407"/>
                <a:gd name="T33" fmla="*/ 170 h 208"/>
                <a:gd name="T34" fmla="*/ 331 w 407"/>
                <a:gd name="T35" fmla="*/ 166 h 208"/>
                <a:gd name="T36" fmla="*/ 322 w 407"/>
                <a:gd name="T37" fmla="*/ 154 h 208"/>
                <a:gd name="T38" fmla="*/ 307 w 407"/>
                <a:gd name="T39" fmla="*/ 144 h 208"/>
                <a:gd name="T40" fmla="*/ 300 w 407"/>
                <a:gd name="T41" fmla="*/ 137 h 208"/>
                <a:gd name="T42" fmla="*/ 296 w 407"/>
                <a:gd name="T43" fmla="*/ 140 h 208"/>
                <a:gd name="T44" fmla="*/ 291 w 407"/>
                <a:gd name="T45" fmla="*/ 132 h 208"/>
                <a:gd name="T46" fmla="*/ 279 w 407"/>
                <a:gd name="T47" fmla="*/ 125 h 208"/>
                <a:gd name="T48" fmla="*/ 279 w 407"/>
                <a:gd name="T49" fmla="*/ 121 h 208"/>
                <a:gd name="T50" fmla="*/ 270 w 407"/>
                <a:gd name="T51" fmla="*/ 114 h 208"/>
                <a:gd name="T52" fmla="*/ 265 w 407"/>
                <a:gd name="T53" fmla="*/ 102 h 208"/>
                <a:gd name="T54" fmla="*/ 253 w 407"/>
                <a:gd name="T55" fmla="*/ 95 h 208"/>
                <a:gd name="T56" fmla="*/ 236 w 407"/>
                <a:gd name="T57" fmla="*/ 78 h 208"/>
                <a:gd name="T58" fmla="*/ 218 w 407"/>
                <a:gd name="T59" fmla="*/ 71 h 208"/>
                <a:gd name="T60" fmla="*/ 203 w 407"/>
                <a:gd name="T61" fmla="*/ 57 h 208"/>
                <a:gd name="T62" fmla="*/ 206 w 407"/>
                <a:gd name="T63" fmla="*/ 64 h 208"/>
                <a:gd name="T64" fmla="*/ 206 w 407"/>
                <a:gd name="T65" fmla="*/ 69 h 208"/>
                <a:gd name="T66" fmla="*/ 208 w 407"/>
                <a:gd name="T67" fmla="*/ 76 h 208"/>
                <a:gd name="T68" fmla="*/ 220 w 407"/>
                <a:gd name="T69" fmla="*/ 95 h 208"/>
                <a:gd name="T70" fmla="*/ 227 w 407"/>
                <a:gd name="T71" fmla="*/ 104 h 208"/>
                <a:gd name="T72" fmla="*/ 234 w 407"/>
                <a:gd name="T73" fmla="*/ 111 h 208"/>
                <a:gd name="T74" fmla="*/ 239 w 407"/>
                <a:gd name="T75" fmla="*/ 114 h 208"/>
                <a:gd name="T76" fmla="*/ 244 w 407"/>
                <a:gd name="T77" fmla="*/ 125 h 208"/>
                <a:gd name="T78" fmla="*/ 246 w 407"/>
                <a:gd name="T79" fmla="*/ 128 h 208"/>
                <a:gd name="T80" fmla="*/ 253 w 407"/>
                <a:gd name="T81" fmla="*/ 132 h 208"/>
                <a:gd name="T82" fmla="*/ 258 w 407"/>
                <a:gd name="T83" fmla="*/ 140 h 208"/>
                <a:gd name="T84" fmla="*/ 270 w 407"/>
                <a:gd name="T85" fmla="*/ 147 h 208"/>
                <a:gd name="T86" fmla="*/ 281 w 407"/>
                <a:gd name="T87" fmla="*/ 154 h 208"/>
                <a:gd name="T88" fmla="*/ 286 w 407"/>
                <a:gd name="T89" fmla="*/ 156 h 208"/>
                <a:gd name="T90" fmla="*/ 291 w 407"/>
                <a:gd name="T91" fmla="*/ 161 h 208"/>
                <a:gd name="T92" fmla="*/ 298 w 407"/>
                <a:gd name="T93" fmla="*/ 163 h 208"/>
                <a:gd name="T94" fmla="*/ 303 w 407"/>
                <a:gd name="T95" fmla="*/ 170 h 208"/>
                <a:gd name="T96" fmla="*/ 300 w 407"/>
                <a:gd name="T97" fmla="*/ 173 h 208"/>
                <a:gd name="T98" fmla="*/ 310 w 407"/>
                <a:gd name="T99" fmla="*/ 177 h 208"/>
                <a:gd name="T100" fmla="*/ 312 w 407"/>
                <a:gd name="T101" fmla="*/ 182 h 208"/>
                <a:gd name="T102" fmla="*/ 315 w 407"/>
                <a:gd name="T103" fmla="*/ 182 h 208"/>
                <a:gd name="T104" fmla="*/ 317 w 407"/>
                <a:gd name="T105" fmla="*/ 187 h 208"/>
                <a:gd name="T106" fmla="*/ 326 w 407"/>
                <a:gd name="T107" fmla="*/ 185 h 208"/>
                <a:gd name="T108" fmla="*/ 333 w 407"/>
                <a:gd name="T109" fmla="*/ 192 h 208"/>
                <a:gd name="T110" fmla="*/ 336 w 407"/>
                <a:gd name="T111" fmla="*/ 187 h 208"/>
                <a:gd name="T112" fmla="*/ 341 w 407"/>
                <a:gd name="T113" fmla="*/ 192 h 208"/>
                <a:gd name="T114" fmla="*/ 345 w 407"/>
                <a:gd name="T115" fmla="*/ 187 h 208"/>
                <a:gd name="T116" fmla="*/ 215 w 407"/>
                <a:gd name="T117" fmla="*/ 59 h 208"/>
                <a:gd name="T118" fmla="*/ 201 w 407"/>
                <a:gd name="T119" fmla="*/ 54 h 208"/>
                <a:gd name="T120" fmla="*/ 187 w 407"/>
                <a:gd name="T121" fmla="*/ 33 h 208"/>
                <a:gd name="T122" fmla="*/ 2 w 407"/>
                <a:gd name="T12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208">
                  <a:moveTo>
                    <a:pt x="369" y="204"/>
                  </a:moveTo>
                  <a:lnTo>
                    <a:pt x="369" y="204"/>
                  </a:lnTo>
                  <a:lnTo>
                    <a:pt x="369" y="201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64" y="201"/>
                  </a:lnTo>
                  <a:lnTo>
                    <a:pt x="364" y="201"/>
                  </a:lnTo>
                  <a:lnTo>
                    <a:pt x="364" y="206"/>
                  </a:lnTo>
                  <a:lnTo>
                    <a:pt x="364" y="206"/>
                  </a:lnTo>
                  <a:lnTo>
                    <a:pt x="367" y="208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69" y="204"/>
                  </a:lnTo>
                  <a:close/>
                  <a:moveTo>
                    <a:pt x="336" y="192"/>
                  </a:moveTo>
                  <a:lnTo>
                    <a:pt x="333" y="192"/>
                  </a:lnTo>
                  <a:lnTo>
                    <a:pt x="333" y="192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1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6" y="192"/>
                  </a:lnTo>
                  <a:close/>
                  <a:moveTo>
                    <a:pt x="407" y="135"/>
                  </a:moveTo>
                  <a:lnTo>
                    <a:pt x="404" y="137"/>
                  </a:lnTo>
                  <a:lnTo>
                    <a:pt x="404" y="137"/>
                  </a:lnTo>
                  <a:lnTo>
                    <a:pt x="402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2"/>
                  </a:lnTo>
                  <a:lnTo>
                    <a:pt x="400" y="132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7"/>
                  </a:lnTo>
                  <a:lnTo>
                    <a:pt x="397" y="147"/>
                  </a:lnTo>
                  <a:lnTo>
                    <a:pt x="397" y="147"/>
                  </a:lnTo>
                  <a:lnTo>
                    <a:pt x="397" y="149"/>
                  </a:lnTo>
                  <a:lnTo>
                    <a:pt x="400" y="149"/>
                  </a:lnTo>
                  <a:lnTo>
                    <a:pt x="402" y="14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2"/>
                  </a:lnTo>
                  <a:lnTo>
                    <a:pt x="407" y="142"/>
                  </a:lnTo>
                  <a:lnTo>
                    <a:pt x="407" y="140"/>
                  </a:lnTo>
                  <a:lnTo>
                    <a:pt x="407" y="137"/>
                  </a:lnTo>
                  <a:lnTo>
                    <a:pt x="407" y="135"/>
                  </a:lnTo>
                  <a:close/>
                  <a:moveTo>
                    <a:pt x="322" y="95"/>
                  </a:moveTo>
                  <a:lnTo>
                    <a:pt x="322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close/>
                  <a:moveTo>
                    <a:pt x="374" y="114"/>
                  </a:moveTo>
                  <a:lnTo>
                    <a:pt x="374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7" y="106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7" y="97"/>
                  </a:lnTo>
                  <a:lnTo>
                    <a:pt x="367" y="97"/>
                  </a:lnTo>
                  <a:lnTo>
                    <a:pt x="367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7" y="95"/>
                  </a:lnTo>
                  <a:lnTo>
                    <a:pt x="364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7" y="92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60" y="97"/>
                  </a:lnTo>
                  <a:lnTo>
                    <a:pt x="362" y="97"/>
                  </a:lnTo>
                  <a:lnTo>
                    <a:pt x="362" y="97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5" y="106"/>
                  </a:lnTo>
                  <a:lnTo>
                    <a:pt x="352" y="104"/>
                  </a:lnTo>
                  <a:lnTo>
                    <a:pt x="352" y="106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60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4" y="116"/>
                  </a:lnTo>
                  <a:lnTo>
                    <a:pt x="374" y="114"/>
                  </a:lnTo>
                  <a:lnTo>
                    <a:pt x="374" y="114"/>
                  </a:lnTo>
                  <a:lnTo>
                    <a:pt x="374" y="114"/>
                  </a:lnTo>
                  <a:close/>
                  <a:moveTo>
                    <a:pt x="326" y="95"/>
                  </a:moveTo>
                  <a:lnTo>
                    <a:pt x="329" y="95"/>
                  </a:lnTo>
                  <a:lnTo>
                    <a:pt x="329" y="92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90"/>
                  </a:lnTo>
                  <a:lnTo>
                    <a:pt x="333" y="88"/>
                  </a:lnTo>
                  <a:lnTo>
                    <a:pt x="333" y="88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3" y="83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3" y="76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3" y="76"/>
                  </a:lnTo>
                  <a:lnTo>
                    <a:pt x="333" y="76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5"/>
                  </a:lnTo>
                  <a:close/>
                  <a:moveTo>
                    <a:pt x="345" y="180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3"/>
                  </a:lnTo>
                  <a:lnTo>
                    <a:pt x="341" y="170"/>
                  </a:lnTo>
                  <a:lnTo>
                    <a:pt x="341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24" y="161"/>
                  </a:lnTo>
                  <a:lnTo>
                    <a:pt x="324" y="159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4"/>
                  </a:lnTo>
                  <a:lnTo>
                    <a:pt x="319" y="154"/>
                  </a:lnTo>
                  <a:lnTo>
                    <a:pt x="319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2" y="147"/>
                  </a:lnTo>
                  <a:lnTo>
                    <a:pt x="310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2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0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37"/>
                  </a:lnTo>
                  <a:lnTo>
                    <a:pt x="293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0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1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7" y="123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4" y="118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72" y="106"/>
                  </a:lnTo>
                  <a:lnTo>
                    <a:pt x="270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2" y="99"/>
                  </a:lnTo>
                  <a:lnTo>
                    <a:pt x="265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53" y="95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46" y="88"/>
                  </a:lnTo>
                  <a:lnTo>
                    <a:pt x="246" y="88"/>
                  </a:lnTo>
                  <a:lnTo>
                    <a:pt x="244" y="85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39" y="80"/>
                  </a:lnTo>
                  <a:lnTo>
                    <a:pt x="239" y="80"/>
                  </a:lnTo>
                  <a:lnTo>
                    <a:pt x="236" y="78"/>
                  </a:lnTo>
                  <a:lnTo>
                    <a:pt x="236" y="78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29" y="71"/>
                  </a:lnTo>
                  <a:lnTo>
                    <a:pt x="227" y="69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8" y="69"/>
                  </a:lnTo>
                  <a:lnTo>
                    <a:pt x="218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6" y="61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1" y="66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lnTo>
                    <a:pt x="210" y="76"/>
                  </a:lnTo>
                  <a:lnTo>
                    <a:pt x="208" y="73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0"/>
                  </a:lnTo>
                  <a:lnTo>
                    <a:pt x="210" y="83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18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2" y="102"/>
                  </a:lnTo>
                  <a:lnTo>
                    <a:pt x="225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4" y="111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4" y="125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51" y="130"/>
                  </a:lnTo>
                  <a:lnTo>
                    <a:pt x="251" y="132"/>
                  </a:lnTo>
                  <a:lnTo>
                    <a:pt x="248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4"/>
                  </a:lnTo>
                  <a:lnTo>
                    <a:pt x="262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2" y="147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9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3" y="166"/>
                  </a:lnTo>
                  <a:lnTo>
                    <a:pt x="293" y="166"/>
                  </a:lnTo>
                  <a:lnTo>
                    <a:pt x="296" y="166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3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298" y="166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0"/>
                  </a:lnTo>
                  <a:lnTo>
                    <a:pt x="300" y="170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7" y="177"/>
                  </a:lnTo>
                  <a:lnTo>
                    <a:pt x="307" y="177"/>
                  </a:lnTo>
                  <a:lnTo>
                    <a:pt x="307" y="180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9" y="185"/>
                  </a:lnTo>
                  <a:lnTo>
                    <a:pt x="319" y="185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7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8" y="182"/>
                  </a:lnTo>
                  <a:lnTo>
                    <a:pt x="345" y="182"/>
                  </a:lnTo>
                  <a:lnTo>
                    <a:pt x="345" y="180"/>
                  </a:lnTo>
                  <a:close/>
                  <a:moveTo>
                    <a:pt x="213" y="59"/>
                  </a:move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3" y="54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0" y="59"/>
                  </a:lnTo>
                  <a:lnTo>
                    <a:pt x="213" y="59"/>
                  </a:lnTo>
                  <a:close/>
                  <a:moveTo>
                    <a:pt x="203" y="57"/>
                  </a:moveTo>
                  <a:lnTo>
                    <a:pt x="203" y="57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3" y="57"/>
                  </a:lnTo>
                  <a:close/>
                  <a:moveTo>
                    <a:pt x="189" y="35"/>
                  </a:moveTo>
                  <a:lnTo>
                    <a:pt x="189" y="35"/>
                  </a:lnTo>
                  <a:lnTo>
                    <a:pt x="189" y="33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5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8" name="Freeform 10"/>
            <p:cNvSpPr>
              <a:spLocks/>
            </p:cNvSpPr>
            <p:nvPr/>
          </p:nvSpPr>
          <p:spPr bwMode="auto">
            <a:xfrm>
              <a:off x="10667724" y="918210"/>
              <a:ext cx="5245" cy="8741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0 h 5"/>
                <a:gd name="T4" fmla="*/ 0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5 h 5"/>
                <a:gd name="T12" fmla="*/ 3 w 3"/>
                <a:gd name="T13" fmla="*/ 5 h 5"/>
                <a:gd name="T14" fmla="*/ 3 w 3"/>
                <a:gd name="T15" fmla="*/ 2 h 5"/>
                <a:gd name="T16" fmla="*/ 3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9" name="Freeform 11"/>
            <p:cNvSpPr>
              <a:spLocks noEditPoints="1"/>
            </p:cNvSpPr>
            <p:nvPr/>
          </p:nvSpPr>
          <p:spPr bwMode="auto">
            <a:xfrm>
              <a:off x="8302422" y="1009116"/>
              <a:ext cx="1365337" cy="1055907"/>
            </a:xfrm>
            <a:custGeom>
              <a:avLst/>
              <a:gdLst>
                <a:gd name="T0" fmla="*/ 643 w 781"/>
                <a:gd name="T1" fmla="*/ 599 h 604"/>
                <a:gd name="T2" fmla="*/ 677 w 781"/>
                <a:gd name="T3" fmla="*/ 587 h 604"/>
                <a:gd name="T4" fmla="*/ 610 w 781"/>
                <a:gd name="T5" fmla="*/ 545 h 604"/>
                <a:gd name="T6" fmla="*/ 509 w 781"/>
                <a:gd name="T7" fmla="*/ 538 h 604"/>
                <a:gd name="T8" fmla="*/ 509 w 781"/>
                <a:gd name="T9" fmla="*/ 490 h 604"/>
                <a:gd name="T10" fmla="*/ 520 w 781"/>
                <a:gd name="T11" fmla="*/ 486 h 604"/>
                <a:gd name="T12" fmla="*/ 494 w 781"/>
                <a:gd name="T13" fmla="*/ 469 h 604"/>
                <a:gd name="T14" fmla="*/ 613 w 781"/>
                <a:gd name="T15" fmla="*/ 448 h 604"/>
                <a:gd name="T16" fmla="*/ 622 w 781"/>
                <a:gd name="T17" fmla="*/ 462 h 604"/>
                <a:gd name="T18" fmla="*/ 127 w 781"/>
                <a:gd name="T19" fmla="*/ 419 h 604"/>
                <a:gd name="T20" fmla="*/ 142 w 781"/>
                <a:gd name="T21" fmla="*/ 396 h 604"/>
                <a:gd name="T22" fmla="*/ 357 w 781"/>
                <a:gd name="T23" fmla="*/ 249 h 604"/>
                <a:gd name="T24" fmla="*/ 740 w 781"/>
                <a:gd name="T25" fmla="*/ 258 h 604"/>
                <a:gd name="T26" fmla="*/ 722 w 781"/>
                <a:gd name="T27" fmla="*/ 272 h 604"/>
                <a:gd name="T28" fmla="*/ 348 w 781"/>
                <a:gd name="T29" fmla="*/ 232 h 604"/>
                <a:gd name="T30" fmla="*/ 710 w 781"/>
                <a:gd name="T31" fmla="*/ 227 h 604"/>
                <a:gd name="T32" fmla="*/ 452 w 781"/>
                <a:gd name="T33" fmla="*/ 197 h 604"/>
                <a:gd name="T34" fmla="*/ 598 w 781"/>
                <a:gd name="T35" fmla="*/ 201 h 604"/>
                <a:gd name="T36" fmla="*/ 563 w 781"/>
                <a:gd name="T37" fmla="*/ 168 h 604"/>
                <a:gd name="T38" fmla="*/ 539 w 781"/>
                <a:gd name="T39" fmla="*/ 213 h 604"/>
                <a:gd name="T40" fmla="*/ 480 w 781"/>
                <a:gd name="T41" fmla="*/ 239 h 604"/>
                <a:gd name="T42" fmla="*/ 461 w 781"/>
                <a:gd name="T43" fmla="*/ 246 h 604"/>
                <a:gd name="T44" fmla="*/ 404 w 781"/>
                <a:gd name="T45" fmla="*/ 242 h 604"/>
                <a:gd name="T46" fmla="*/ 423 w 781"/>
                <a:gd name="T47" fmla="*/ 275 h 604"/>
                <a:gd name="T48" fmla="*/ 475 w 781"/>
                <a:gd name="T49" fmla="*/ 289 h 604"/>
                <a:gd name="T50" fmla="*/ 530 w 781"/>
                <a:gd name="T51" fmla="*/ 272 h 604"/>
                <a:gd name="T52" fmla="*/ 584 w 781"/>
                <a:gd name="T53" fmla="*/ 235 h 604"/>
                <a:gd name="T54" fmla="*/ 660 w 781"/>
                <a:gd name="T55" fmla="*/ 159 h 604"/>
                <a:gd name="T56" fmla="*/ 142 w 781"/>
                <a:gd name="T57" fmla="*/ 119 h 604"/>
                <a:gd name="T58" fmla="*/ 580 w 781"/>
                <a:gd name="T59" fmla="*/ 88 h 604"/>
                <a:gd name="T60" fmla="*/ 511 w 781"/>
                <a:gd name="T61" fmla="*/ 521 h 604"/>
                <a:gd name="T62" fmla="*/ 468 w 781"/>
                <a:gd name="T63" fmla="*/ 486 h 604"/>
                <a:gd name="T64" fmla="*/ 426 w 781"/>
                <a:gd name="T65" fmla="*/ 448 h 604"/>
                <a:gd name="T66" fmla="*/ 378 w 781"/>
                <a:gd name="T67" fmla="*/ 407 h 604"/>
                <a:gd name="T68" fmla="*/ 333 w 781"/>
                <a:gd name="T69" fmla="*/ 360 h 604"/>
                <a:gd name="T70" fmla="*/ 326 w 781"/>
                <a:gd name="T71" fmla="*/ 315 h 604"/>
                <a:gd name="T72" fmla="*/ 333 w 781"/>
                <a:gd name="T73" fmla="*/ 268 h 604"/>
                <a:gd name="T74" fmla="*/ 269 w 781"/>
                <a:gd name="T75" fmla="*/ 244 h 604"/>
                <a:gd name="T76" fmla="*/ 227 w 781"/>
                <a:gd name="T77" fmla="*/ 178 h 604"/>
                <a:gd name="T78" fmla="*/ 163 w 781"/>
                <a:gd name="T79" fmla="*/ 140 h 604"/>
                <a:gd name="T80" fmla="*/ 54 w 781"/>
                <a:gd name="T81" fmla="*/ 90 h 604"/>
                <a:gd name="T82" fmla="*/ 2 w 781"/>
                <a:gd name="T83" fmla="*/ 306 h 604"/>
                <a:gd name="T84" fmla="*/ 49 w 781"/>
                <a:gd name="T85" fmla="*/ 462 h 604"/>
                <a:gd name="T86" fmla="*/ 94 w 781"/>
                <a:gd name="T87" fmla="*/ 410 h 604"/>
                <a:gd name="T88" fmla="*/ 127 w 781"/>
                <a:gd name="T89" fmla="*/ 384 h 604"/>
                <a:gd name="T90" fmla="*/ 151 w 781"/>
                <a:gd name="T91" fmla="*/ 367 h 604"/>
                <a:gd name="T92" fmla="*/ 184 w 781"/>
                <a:gd name="T93" fmla="*/ 367 h 604"/>
                <a:gd name="T94" fmla="*/ 217 w 781"/>
                <a:gd name="T95" fmla="*/ 377 h 604"/>
                <a:gd name="T96" fmla="*/ 272 w 781"/>
                <a:gd name="T97" fmla="*/ 403 h 604"/>
                <a:gd name="T98" fmla="*/ 312 w 781"/>
                <a:gd name="T99" fmla="*/ 452 h 604"/>
                <a:gd name="T100" fmla="*/ 345 w 781"/>
                <a:gd name="T101" fmla="*/ 507 h 604"/>
                <a:gd name="T102" fmla="*/ 400 w 781"/>
                <a:gd name="T103" fmla="*/ 516 h 604"/>
                <a:gd name="T104" fmla="*/ 447 w 781"/>
                <a:gd name="T105" fmla="*/ 528 h 604"/>
                <a:gd name="T106" fmla="*/ 466 w 781"/>
                <a:gd name="T107" fmla="*/ 542 h 604"/>
                <a:gd name="T108" fmla="*/ 487 w 781"/>
                <a:gd name="T109" fmla="*/ 531 h 604"/>
                <a:gd name="T110" fmla="*/ 613 w 781"/>
                <a:gd name="T111" fmla="*/ 147 h 604"/>
                <a:gd name="T112" fmla="*/ 563 w 781"/>
                <a:gd name="T113" fmla="*/ 100 h 604"/>
                <a:gd name="T114" fmla="*/ 525 w 781"/>
                <a:gd name="T115" fmla="*/ 83 h 604"/>
                <a:gd name="T116" fmla="*/ 606 w 781"/>
                <a:gd name="T117" fmla="*/ 147 h 604"/>
                <a:gd name="T118" fmla="*/ 494 w 781"/>
                <a:gd name="T119" fmla="*/ 78 h 604"/>
                <a:gd name="T120" fmla="*/ 305 w 781"/>
                <a:gd name="T121" fmla="*/ 48 h 604"/>
                <a:gd name="T122" fmla="*/ 343 w 781"/>
                <a:gd name="T123" fmla="*/ 40 h 604"/>
                <a:gd name="T124" fmla="*/ 104 w 781"/>
                <a:gd name="T125" fmla="*/ 2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604">
                  <a:moveTo>
                    <a:pt x="658" y="602"/>
                  </a:move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5" y="599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6" y="592"/>
                  </a:lnTo>
                  <a:lnTo>
                    <a:pt x="641" y="592"/>
                  </a:lnTo>
                  <a:lnTo>
                    <a:pt x="641" y="590"/>
                  </a:lnTo>
                  <a:lnTo>
                    <a:pt x="641" y="590"/>
                  </a:lnTo>
                  <a:lnTo>
                    <a:pt x="639" y="590"/>
                  </a:lnTo>
                  <a:lnTo>
                    <a:pt x="639" y="590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2" y="587"/>
                  </a:lnTo>
                  <a:lnTo>
                    <a:pt x="629" y="585"/>
                  </a:lnTo>
                  <a:lnTo>
                    <a:pt x="629" y="585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32" y="587"/>
                  </a:lnTo>
                  <a:lnTo>
                    <a:pt x="632" y="587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6" y="592"/>
                  </a:lnTo>
                  <a:lnTo>
                    <a:pt x="636" y="592"/>
                  </a:lnTo>
                  <a:lnTo>
                    <a:pt x="636" y="594"/>
                  </a:lnTo>
                  <a:lnTo>
                    <a:pt x="634" y="594"/>
                  </a:lnTo>
                  <a:lnTo>
                    <a:pt x="634" y="597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41" y="599"/>
                  </a:lnTo>
                  <a:lnTo>
                    <a:pt x="641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602"/>
                  </a:lnTo>
                  <a:lnTo>
                    <a:pt x="643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4"/>
                  </a:lnTo>
                  <a:lnTo>
                    <a:pt x="648" y="604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58" y="602"/>
                  </a:lnTo>
                  <a:close/>
                  <a:moveTo>
                    <a:pt x="686" y="587"/>
                  </a:moveTo>
                  <a:lnTo>
                    <a:pt x="686" y="587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79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4" y="587"/>
                  </a:lnTo>
                  <a:lnTo>
                    <a:pt x="672" y="587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7" y="590"/>
                  </a:lnTo>
                  <a:lnTo>
                    <a:pt x="677" y="592"/>
                  </a:lnTo>
                  <a:lnTo>
                    <a:pt x="677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81" y="590"/>
                  </a:lnTo>
                  <a:lnTo>
                    <a:pt x="681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87"/>
                  </a:lnTo>
                  <a:lnTo>
                    <a:pt x="686" y="587"/>
                  </a:lnTo>
                  <a:lnTo>
                    <a:pt x="686" y="587"/>
                  </a:lnTo>
                  <a:close/>
                  <a:moveTo>
                    <a:pt x="629" y="583"/>
                  </a:moveTo>
                  <a:lnTo>
                    <a:pt x="629" y="583"/>
                  </a:lnTo>
                  <a:lnTo>
                    <a:pt x="629" y="583"/>
                  </a:lnTo>
                  <a:lnTo>
                    <a:pt x="632" y="583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29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5"/>
                  </a:lnTo>
                  <a:lnTo>
                    <a:pt x="624" y="575"/>
                  </a:lnTo>
                  <a:lnTo>
                    <a:pt x="624" y="578"/>
                  </a:lnTo>
                  <a:lnTo>
                    <a:pt x="627" y="578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3"/>
                  </a:lnTo>
                  <a:lnTo>
                    <a:pt x="629" y="583"/>
                  </a:lnTo>
                  <a:close/>
                  <a:moveTo>
                    <a:pt x="613" y="545"/>
                  </a:moveTo>
                  <a:lnTo>
                    <a:pt x="610" y="545"/>
                  </a:lnTo>
                  <a:lnTo>
                    <a:pt x="610" y="545"/>
                  </a:lnTo>
                  <a:lnTo>
                    <a:pt x="610" y="545"/>
                  </a:lnTo>
                  <a:lnTo>
                    <a:pt x="608" y="545"/>
                  </a:lnTo>
                  <a:lnTo>
                    <a:pt x="606" y="545"/>
                  </a:lnTo>
                  <a:lnTo>
                    <a:pt x="606" y="545"/>
                  </a:lnTo>
                  <a:lnTo>
                    <a:pt x="603" y="545"/>
                  </a:lnTo>
                  <a:lnTo>
                    <a:pt x="603" y="545"/>
                  </a:lnTo>
                  <a:lnTo>
                    <a:pt x="601" y="545"/>
                  </a:lnTo>
                  <a:lnTo>
                    <a:pt x="601" y="545"/>
                  </a:lnTo>
                  <a:lnTo>
                    <a:pt x="598" y="542"/>
                  </a:lnTo>
                  <a:lnTo>
                    <a:pt x="598" y="542"/>
                  </a:lnTo>
                  <a:lnTo>
                    <a:pt x="598" y="545"/>
                  </a:lnTo>
                  <a:lnTo>
                    <a:pt x="598" y="545"/>
                  </a:lnTo>
                  <a:lnTo>
                    <a:pt x="596" y="545"/>
                  </a:lnTo>
                  <a:lnTo>
                    <a:pt x="596" y="545"/>
                  </a:lnTo>
                  <a:lnTo>
                    <a:pt x="598" y="545"/>
                  </a:lnTo>
                  <a:lnTo>
                    <a:pt x="603" y="547"/>
                  </a:lnTo>
                  <a:lnTo>
                    <a:pt x="606" y="547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10" y="547"/>
                  </a:lnTo>
                  <a:lnTo>
                    <a:pt x="610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3" y="545"/>
                  </a:lnTo>
                  <a:lnTo>
                    <a:pt x="613" y="545"/>
                  </a:lnTo>
                  <a:close/>
                  <a:moveTo>
                    <a:pt x="523" y="542"/>
                  </a:move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7"/>
                  </a:lnTo>
                  <a:lnTo>
                    <a:pt x="513" y="547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6" y="545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20" y="547"/>
                  </a:lnTo>
                  <a:lnTo>
                    <a:pt x="520" y="547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3" y="542"/>
                  </a:lnTo>
                  <a:close/>
                  <a:moveTo>
                    <a:pt x="513" y="540"/>
                  </a:moveTo>
                  <a:lnTo>
                    <a:pt x="513" y="540"/>
                  </a:lnTo>
                  <a:lnTo>
                    <a:pt x="511" y="538"/>
                  </a:lnTo>
                  <a:lnTo>
                    <a:pt x="511" y="540"/>
                  </a:lnTo>
                  <a:lnTo>
                    <a:pt x="511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38"/>
                  </a:lnTo>
                  <a:lnTo>
                    <a:pt x="509" y="538"/>
                  </a:lnTo>
                  <a:lnTo>
                    <a:pt x="506" y="538"/>
                  </a:lnTo>
                  <a:lnTo>
                    <a:pt x="506" y="540"/>
                  </a:lnTo>
                  <a:lnTo>
                    <a:pt x="506" y="540"/>
                  </a:lnTo>
                  <a:lnTo>
                    <a:pt x="511" y="542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09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0"/>
                  </a:lnTo>
                  <a:lnTo>
                    <a:pt x="513" y="540"/>
                  </a:lnTo>
                  <a:lnTo>
                    <a:pt x="513" y="540"/>
                  </a:lnTo>
                  <a:close/>
                  <a:moveTo>
                    <a:pt x="575" y="531"/>
                  </a:move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close/>
                  <a:moveTo>
                    <a:pt x="563" y="528"/>
                  </a:moveTo>
                  <a:lnTo>
                    <a:pt x="563" y="526"/>
                  </a:lnTo>
                  <a:lnTo>
                    <a:pt x="563" y="526"/>
                  </a:lnTo>
                  <a:lnTo>
                    <a:pt x="563" y="528"/>
                  </a:lnTo>
                  <a:close/>
                  <a:moveTo>
                    <a:pt x="563" y="523"/>
                  </a:moveTo>
                  <a:lnTo>
                    <a:pt x="563" y="523"/>
                  </a:lnTo>
                  <a:lnTo>
                    <a:pt x="563" y="521"/>
                  </a:lnTo>
                  <a:lnTo>
                    <a:pt x="563" y="521"/>
                  </a:lnTo>
                  <a:lnTo>
                    <a:pt x="563" y="523"/>
                  </a:lnTo>
                  <a:close/>
                  <a:moveTo>
                    <a:pt x="532" y="502"/>
                  </a:moveTo>
                  <a:lnTo>
                    <a:pt x="530" y="502"/>
                  </a:lnTo>
                  <a:lnTo>
                    <a:pt x="527" y="504"/>
                  </a:lnTo>
                  <a:lnTo>
                    <a:pt x="527" y="507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7" y="507"/>
                  </a:lnTo>
                  <a:lnTo>
                    <a:pt x="527" y="507"/>
                  </a:lnTo>
                  <a:lnTo>
                    <a:pt x="527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3" y="509"/>
                  </a:lnTo>
                  <a:lnTo>
                    <a:pt x="523" y="507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0" y="504"/>
                  </a:lnTo>
                  <a:lnTo>
                    <a:pt x="520" y="504"/>
                  </a:lnTo>
                  <a:lnTo>
                    <a:pt x="523" y="504"/>
                  </a:lnTo>
                  <a:lnTo>
                    <a:pt x="523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8" y="502"/>
                  </a:lnTo>
                  <a:lnTo>
                    <a:pt x="516" y="497"/>
                  </a:lnTo>
                  <a:lnTo>
                    <a:pt x="513" y="497"/>
                  </a:lnTo>
                  <a:lnTo>
                    <a:pt x="513" y="495"/>
                  </a:lnTo>
                  <a:lnTo>
                    <a:pt x="511" y="495"/>
                  </a:lnTo>
                  <a:lnTo>
                    <a:pt x="511" y="493"/>
                  </a:lnTo>
                  <a:lnTo>
                    <a:pt x="511" y="493"/>
                  </a:lnTo>
                  <a:lnTo>
                    <a:pt x="511" y="490"/>
                  </a:lnTo>
                  <a:lnTo>
                    <a:pt x="509" y="490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7"/>
                  </a:lnTo>
                  <a:lnTo>
                    <a:pt x="509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7"/>
                  </a:lnTo>
                  <a:lnTo>
                    <a:pt x="513" y="507"/>
                  </a:lnTo>
                  <a:lnTo>
                    <a:pt x="516" y="507"/>
                  </a:lnTo>
                  <a:lnTo>
                    <a:pt x="516" y="507"/>
                  </a:lnTo>
                  <a:lnTo>
                    <a:pt x="516" y="504"/>
                  </a:lnTo>
                  <a:lnTo>
                    <a:pt x="516" y="504"/>
                  </a:lnTo>
                  <a:lnTo>
                    <a:pt x="518" y="504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9"/>
                  </a:lnTo>
                  <a:lnTo>
                    <a:pt x="518" y="509"/>
                  </a:lnTo>
                  <a:lnTo>
                    <a:pt x="516" y="509"/>
                  </a:lnTo>
                  <a:lnTo>
                    <a:pt x="516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23" y="514"/>
                  </a:lnTo>
                  <a:lnTo>
                    <a:pt x="527" y="516"/>
                  </a:lnTo>
                  <a:lnTo>
                    <a:pt x="527" y="516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6"/>
                  </a:lnTo>
                  <a:lnTo>
                    <a:pt x="530" y="516"/>
                  </a:lnTo>
                  <a:lnTo>
                    <a:pt x="532" y="514"/>
                  </a:lnTo>
                  <a:lnTo>
                    <a:pt x="532" y="512"/>
                  </a:lnTo>
                  <a:lnTo>
                    <a:pt x="532" y="509"/>
                  </a:lnTo>
                  <a:lnTo>
                    <a:pt x="535" y="507"/>
                  </a:lnTo>
                  <a:lnTo>
                    <a:pt x="535" y="504"/>
                  </a:lnTo>
                  <a:lnTo>
                    <a:pt x="535" y="502"/>
                  </a:lnTo>
                  <a:lnTo>
                    <a:pt x="532" y="502"/>
                  </a:lnTo>
                  <a:close/>
                  <a:moveTo>
                    <a:pt x="520" y="486"/>
                  </a:move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close/>
                  <a:moveTo>
                    <a:pt x="494" y="481"/>
                  </a:moveTo>
                  <a:lnTo>
                    <a:pt x="492" y="483"/>
                  </a:lnTo>
                  <a:lnTo>
                    <a:pt x="492" y="483"/>
                  </a:lnTo>
                  <a:lnTo>
                    <a:pt x="490" y="486"/>
                  </a:lnTo>
                  <a:lnTo>
                    <a:pt x="490" y="486"/>
                  </a:lnTo>
                  <a:lnTo>
                    <a:pt x="492" y="486"/>
                  </a:lnTo>
                  <a:lnTo>
                    <a:pt x="494" y="486"/>
                  </a:lnTo>
                  <a:lnTo>
                    <a:pt x="497" y="486"/>
                  </a:lnTo>
                  <a:lnTo>
                    <a:pt x="499" y="486"/>
                  </a:lnTo>
                  <a:lnTo>
                    <a:pt x="499" y="486"/>
                  </a:lnTo>
                  <a:lnTo>
                    <a:pt x="501" y="488"/>
                  </a:lnTo>
                  <a:lnTo>
                    <a:pt x="504" y="488"/>
                  </a:lnTo>
                  <a:lnTo>
                    <a:pt x="506" y="486"/>
                  </a:lnTo>
                  <a:lnTo>
                    <a:pt x="509" y="488"/>
                  </a:lnTo>
                  <a:lnTo>
                    <a:pt x="509" y="488"/>
                  </a:lnTo>
                  <a:lnTo>
                    <a:pt x="509" y="486"/>
                  </a:lnTo>
                  <a:lnTo>
                    <a:pt x="511" y="486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90"/>
                  </a:lnTo>
                  <a:lnTo>
                    <a:pt x="511" y="490"/>
                  </a:lnTo>
                  <a:lnTo>
                    <a:pt x="513" y="488"/>
                  </a:lnTo>
                  <a:lnTo>
                    <a:pt x="513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1" y="478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09" y="474"/>
                  </a:lnTo>
                  <a:lnTo>
                    <a:pt x="509" y="471"/>
                  </a:lnTo>
                  <a:lnTo>
                    <a:pt x="506" y="474"/>
                  </a:lnTo>
                  <a:lnTo>
                    <a:pt x="506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1" y="474"/>
                  </a:lnTo>
                  <a:lnTo>
                    <a:pt x="501" y="474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7" y="469"/>
                  </a:lnTo>
                  <a:lnTo>
                    <a:pt x="494" y="469"/>
                  </a:lnTo>
                  <a:lnTo>
                    <a:pt x="494" y="469"/>
                  </a:lnTo>
                  <a:lnTo>
                    <a:pt x="492" y="469"/>
                  </a:lnTo>
                  <a:lnTo>
                    <a:pt x="490" y="469"/>
                  </a:lnTo>
                  <a:lnTo>
                    <a:pt x="490" y="471"/>
                  </a:lnTo>
                  <a:lnTo>
                    <a:pt x="490" y="474"/>
                  </a:lnTo>
                  <a:lnTo>
                    <a:pt x="492" y="476"/>
                  </a:lnTo>
                  <a:lnTo>
                    <a:pt x="494" y="478"/>
                  </a:lnTo>
                  <a:lnTo>
                    <a:pt x="494" y="478"/>
                  </a:lnTo>
                  <a:lnTo>
                    <a:pt x="494" y="481"/>
                  </a:lnTo>
                  <a:lnTo>
                    <a:pt x="494" y="481"/>
                  </a:lnTo>
                  <a:lnTo>
                    <a:pt x="494" y="481"/>
                  </a:lnTo>
                  <a:close/>
                  <a:moveTo>
                    <a:pt x="487" y="474"/>
                  </a:moveTo>
                  <a:lnTo>
                    <a:pt x="487" y="474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69"/>
                  </a:lnTo>
                  <a:lnTo>
                    <a:pt x="487" y="469"/>
                  </a:lnTo>
                  <a:lnTo>
                    <a:pt x="487" y="467"/>
                  </a:lnTo>
                  <a:lnTo>
                    <a:pt x="485" y="464"/>
                  </a:lnTo>
                  <a:lnTo>
                    <a:pt x="485" y="464"/>
                  </a:lnTo>
                  <a:lnTo>
                    <a:pt x="485" y="462"/>
                  </a:lnTo>
                  <a:lnTo>
                    <a:pt x="480" y="462"/>
                  </a:lnTo>
                  <a:lnTo>
                    <a:pt x="480" y="459"/>
                  </a:lnTo>
                  <a:lnTo>
                    <a:pt x="478" y="462"/>
                  </a:lnTo>
                  <a:lnTo>
                    <a:pt x="478" y="462"/>
                  </a:lnTo>
                  <a:lnTo>
                    <a:pt x="475" y="462"/>
                  </a:lnTo>
                  <a:lnTo>
                    <a:pt x="475" y="464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3" y="469"/>
                  </a:lnTo>
                  <a:lnTo>
                    <a:pt x="475" y="469"/>
                  </a:lnTo>
                  <a:lnTo>
                    <a:pt x="475" y="471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80" y="474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5" y="478"/>
                  </a:lnTo>
                  <a:lnTo>
                    <a:pt x="485" y="478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7" y="474"/>
                  </a:lnTo>
                  <a:close/>
                  <a:moveTo>
                    <a:pt x="622" y="455"/>
                  </a:moveTo>
                  <a:lnTo>
                    <a:pt x="622" y="455"/>
                  </a:lnTo>
                  <a:lnTo>
                    <a:pt x="622" y="455"/>
                  </a:lnTo>
                  <a:lnTo>
                    <a:pt x="620" y="452"/>
                  </a:lnTo>
                  <a:lnTo>
                    <a:pt x="620" y="452"/>
                  </a:lnTo>
                  <a:lnTo>
                    <a:pt x="617" y="452"/>
                  </a:lnTo>
                  <a:lnTo>
                    <a:pt x="617" y="452"/>
                  </a:lnTo>
                  <a:lnTo>
                    <a:pt x="615" y="452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0" y="448"/>
                  </a:lnTo>
                  <a:lnTo>
                    <a:pt x="610" y="448"/>
                  </a:lnTo>
                  <a:lnTo>
                    <a:pt x="608" y="448"/>
                  </a:lnTo>
                  <a:lnTo>
                    <a:pt x="606" y="448"/>
                  </a:lnTo>
                  <a:lnTo>
                    <a:pt x="606" y="448"/>
                  </a:lnTo>
                  <a:lnTo>
                    <a:pt x="603" y="448"/>
                  </a:lnTo>
                  <a:lnTo>
                    <a:pt x="598" y="448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4" y="448"/>
                  </a:lnTo>
                  <a:lnTo>
                    <a:pt x="591" y="448"/>
                  </a:lnTo>
                  <a:lnTo>
                    <a:pt x="594" y="450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0"/>
                  </a:lnTo>
                  <a:lnTo>
                    <a:pt x="594" y="448"/>
                  </a:lnTo>
                  <a:lnTo>
                    <a:pt x="594" y="448"/>
                  </a:lnTo>
                  <a:lnTo>
                    <a:pt x="596" y="445"/>
                  </a:lnTo>
                  <a:lnTo>
                    <a:pt x="596" y="448"/>
                  </a:lnTo>
                  <a:lnTo>
                    <a:pt x="598" y="448"/>
                  </a:lnTo>
                  <a:lnTo>
                    <a:pt x="598" y="450"/>
                  </a:lnTo>
                  <a:lnTo>
                    <a:pt x="598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6" y="459"/>
                  </a:lnTo>
                  <a:lnTo>
                    <a:pt x="606" y="457"/>
                  </a:lnTo>
                  <a:lnTo>
                    <a:pt x="606" y="459"/>
                  </a:lnTo>
                  <a:lnTo>
                    <a:pt x="606" y="459"/>
                  </a:lnTo>
                  <a:lnTo>
                    <a:pt x="606" y="462"/>
                  </a:lnTo>
                  <a:lnTo>
                    <a:pt x="608" y="462"/>
                  </a:lnTo>
                  <a:lnTo>
                    <a:pt x="608" y="462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7" y="464"/>
                  </a:lnTo>
                  <a:lnTo>
                    <a:pt x="620" y="462"/>
                  </a:lnTo>
                  <a:lnTo>
                    <a:pt x="620" y="462"/>
                  </a:lnTo>
                  <a:lnTo>
                    <a:pt x="622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2" y="455"/>
                  </a:lnTo>
                  <a:close/>
                  <a:moveTo>
                    <a:pt x="151" y="419"/>
                  </a:moveTo>
                  <a:lnTo>
                    <a:pt x="151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22"/>
                  </a:lnTo>
                  <a:lnTo>
                    <a:pt x="149" y="422"/>
                  </a:lnTo>
                  <a:lnTo>
                    <a:pt x="151" y="422"/>
                  </a:lnTo>
                  <a:lnTo>
                    <a:pt x="151" y="419"/>
                  </a:lnTo>
                  <a:lnTo>
                    <a:pt x="151" y="419"/>
                  </a:lnTo>
                  <a:lnTo>
                    <a:pt x="151" y="419"/>
                  </a:lnTo>
                  <a:close/>
                  <a:moveTo>
                    <a:pt x="527" y="417"/>
                  </a:move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5" y="414"/>
                  </a:lnTo>
                  <a:lnTo>
                    <a:pt x="525" y="414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9"/>
                  </a:lnTo>
                  <a:lnTo>
                    <a:pt x="523" y="419"/>
                  </a:lnTo>
                  <a:lnTo>
                    <a:pt x="520" y="419"/>
                  </a:lnTo>
                  <a:lnTo>
                    <a:pt x="523" y="422"/>
                  </a:lnTo>
                  <a:lnTo>
                    <a:pt x="523" y="422"/>
                  </a:lnTo>
                  <a:lnTo>
                    <a:pt x="525" y="422"/>
                  </a:lnTo>
                  <a:lnTo>
                    <a:pt x="525" y="422"/>
                  </a:lnTo>
                  <a:lnTo>
                    <a:pt x="527" y="422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5" y="429"/>
                  </a:lnTo>
                  <a:lnTo>
                    <a:pt x="523" y="431"/>
                  </a:lnTo>
                  <a:lnTo>
                    <a:pt x="523" y="433"/>
                  </a:lnTo>
                  <a:lnTo>
                    <a:pt x="523" y="433"/>
                  </a:lnTo>
                  <a:lnTo>
                    <a:pt x="525" y="436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3"/>
                  </a:lnTo>
                  <a:lnTo>
                    <a:pt x="527" y="433"/>
                  </a:lnTo>
                  <a:lnTo>
                    <a:pt x="527" y="424"/>
                  </a:lnTo>
                  <a:lnTo>
                    <a:pt x="527" y="422"/>
                  </a:lnTo>
                  <a:lnTo>
                    <a:pt x="527" y="419"/>
                  </a:lnTo>
                  <a:lnTo>
                    <a:pt x="527" y="419"/>
                  </a:lnTo>
                  <a:lnTo>
                    <a:pt x="527" y="417"/>
                  </a:lnTo>
                  <a:close/>
                  <a:moveTo>
                    <a:pt x="142" y="426"/>
                  </a:moveTo>
                  <a:lnTo>
                    <a:pt x="139" y="426"/>
                  </a:lnTo>
                  <a:lnTo>
                    <a:pt x="139" y="426"/>
                  </a:lnTo>
                  <a:lnTo>
                    <a:pt x="135" y="422"/>
                  </a:lnTo>
                  <a:lnTo>
                    <a:pt x="132" y="422"/>
                  </a:lnTo>
                  <a:lnTo>
                    <a:pt x="132" y="422"/>
                  </a:lnTo>
                  <a:lnTo>
                    <a:pt x="132" y="419"/>
                  </a:lnTo>
                  <a:lnTo>
                    <a:pt x="132" y="419"/>
                  </a:lnTo>
                  <a:lnTo>
                    <a:pt x="127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0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20" y="417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5" y="419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9" y="429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2" y="433"/>
                  </a:lnTo>
                  <a:lnTo>
                    <a:pt x="142" y="431"/>
                  </a:lnTo>
                  <a:lnTo>
                    <a:pt x="142" y="429"/>
                  </a:lnTo>
                  <a:lnTo>
                    <a:pt x="142" y="429"/>
                  </a:lnTo>
                  <a:lnTo>
                    <a:pt x="142" y="426"/>
                  </a:lnTo>
                  <a:close/>
                  <a:moveTo>
                    <a:pt x="127" y="414"/>
                  </a:moveTo>
                  <a:lnTo>
                    <a:pt x="130" y="414"/>
                  </a:lnTo>
                  <a:lnTo>
                    <a:pt x="132" y="414"/>
                  </a:lnTo>
                  <a:lnTo>
                    <a:pt x="132" y="417"/>
                  </a:lnTo>
                  <a:lnTo>
                    <a:pt x="135" y="417"/>
                  </a:lnTo>
                  <a:lnTo>
                    <a:pt x="137" y="419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4"/>
                  </a:lnTo>
                  <a:lnTo>
                    <a:pt x="139" y="414"/>
                  </a:lnTo>
                  <a:lnTo>
                    <a:pt x="139" y="412"/>
                  </a:lnTo>
                  <a:lnTo>
                    <a:pt x="139" y="412"/>
                  </a:lnTo>
                  <a:lnTo>
                    <a:pt x="135" y="412"/>
                  </a:lnTo>
                  <a:lnTo>
                    <a:pt x="130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7" y="414"/>
                  </a:lnTo>
                  <a:lnTo>
                    <a:pt x="127" y="414"/>
                  </a:lnTo>
                  <a:close/>
                  <a:moveTo>
                    <a:pt x="144" y="412"/>
                  </a:moveTo>
                  <a:lnTo>
                    <a:pt x="144" y="412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39" y="410"/>
                  </a:lnTo>
                  <a:lnTo>
                    <a:pt x="137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2"/>
                  </a:lnTo>
                  <a:lnTo>
                    <a:pt x="144" y="412"/>
                  </a:lnTo>
                  <a:close/>
                  <a:moveTo>
                    <a:pt x="144" y="396"/>
                  </a:moveTo>
                  <a:lnTo>
                    <a:pt x="142" y="396"/>
                  </a:lnTo>
                  <a:lnTo>
                    <a:pt x="142" y="396"/>
                  </a:lnTo>
                  <a:lnTo>
                    <a:pt x="142" y="396"/>
                  </a:lnTo>
                  <a:lnTo>
                    <a:pt x="139" y="396"/>
                  </a:lnTo>
                  <a:lnTo>
                    <a:pt x="142" y="398"/>
                  </a:lnTo>
                  <a:lnTo>
                    <a:pt x="142" y="400"/>
                  </a:lnTo>
                  <a:lnTo>
                    <a:pt x="144" y="400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6"/>
                  </a:lnTo>
                  <a:close/>
                  <a:moveTo>
                    <a:pt x="144" y="393"/>
                  </a:moveTo>
                  <a:lnTo>
                    <a:pt x="142" y="393"/>
                  </a:lnTo>
                  <a:lnTo>
                    <a:pt x="142" y="391"/>
                  </a:lnTo>
                  <a:lnTo>
                    <a:pt x="139" y="391"/>
                  </a:lnTo>
                  <a:lnTo>
                    <a:pt x="137" y="391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42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3"/>
                  </a:lnTo>
                  <a:lnTo>
                    <a:pt x="144" y="393"/>
                  </a:lnTo>
                  <a:close/>
                  <a:moveTo>
                    <a:pt x="359" y="251"/>
                  </a:moveTo>
                  <a:lnTo>
                    <a:pt x="359" y="253"/>
                  </a:lnTo>
                  <a:lnTo>
                    <a:pt x="359" y="253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66" y="258"/>
                  </a:lnTo>
                  <a:lnTo>
                    <a:pt x="366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61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4" y="258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49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7" y="244"/>
                  </a:lnTo>
                  <a:lnTo>
                    <a:pt x="357" y="244"/>
                  </a:lnTo>
                  <a:lnTo>
                    <a:pt x="357" y="246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9" y="251"/>
                  </a:lnTo>
                  <a:close/>
                  <a:moveTo>
                    <a:pt x="781" y="313"/>
                  </a:moveTo>
                  <a:lnTo>
                    <a:pt x="778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08"/>
                  </a:lnTo>
                  <a:lnTo>
                    <a:pt x="778" y="308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3"/>
                  </a:lnTo>
                  <a:lnTo>
                    <a:pt x="778" y="301"/>
                  </a:lnTo>
                  <a:lnTo>
                    <a:pt x="776" y="298"/>
                  </a:lnTo>
                  <a:lnTo>
                    <a:pt x="776" y="298"/>
                  </a:lnTo>
                  <a:lnTo>
                    <a:pt x="774" y="296"/>
                  </a:lnTo>
                  <a:lnTo>
                    <a:pt x="774" y="294"/>
                  </a:lnTo>
                  <a:lnTo>
                    <a:pt x="771" y="294"/>
                  </a:lnTo>
                  <a:lnTo>
                    <a:pt x="771" y="294"/>
                  </a:lnTo>
                  <a:lnTo>
                    <a:pt x="771" y="291"/>
                  </a:lnTo>
                  <a:lnTo>
                    <a:pt x="769" y="291"/>
                  </a:lnTo>
                  <a:lnTo>
                    <a:pt x="769" y="291"/>
                  </a:lnTo>
                  <a:lnTo>
                    <a:pt x="769" y="289"/>
                  </a:lnTo>
                  <a:lnTo>
                    <a:pt x="769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7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2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59" y="284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4"/>
                  </a:lnTo>
                  <a:lnTo>
                    <a:pt x="757" y="284"/>
                  </a:lnTo>
                  <a:lnTo>
                    <a:pt x="757" y="284"/>
                  </a:lnTo>
                  <a:lnTo>
                    <a:pt x="755" y="280"/>
                  </a:lnTo>
                  <a:lnTo>
                    <a:pt x="752" y="277"/>
                  </a:lnTo>
                  <a:lnTo>
                    <a:pt x="752" y="275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2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48" y="270"/>
                  </a:lnTo>
                  <a:lnTo>
                    <a:pt x="748" y="268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3" y="265"/>
                  </a:lnTo>
                  <a:lnTo>
                    <a:pt x="743" y="265"/>
                  </a:lnTo>
                  <a:lnTo>
                    <a:pt x="743" y="263"/>
                  </a:lnTo>
                  <a:lnTo>
                    <a:pt x="743" y="261"/>
                  </a:lnTo>
                  <a:lnTo>
                    <a:pt x="740" y="261"/>
                  </a:lnTo>
                  <a:lnTo>
                    <a:pt x="743" y="258"/>
                  </a:lnTo>
                  <a:lnTo>
                    <a:pt x="743" y="258"/>
                  </a:lnTo>
                  <a:lnTo>
                    <a:pt x="740" y="258"/>
                  </a:lnTo>
                  <a:lnTo>
                    <a:pt x="740" y="258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38" y="253"/>
                  </a:lnTo>
                  <a:lnTo>
                    <a:pt x="738" y="251"/>
                  </a:lnTo>
                  <a:lnTo>
                    <a:pt x="738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4"/>
                  </a:lnTo>
                  <a:lnTo>
                    <a:pt x="726" y="244"/>
                  </a:lnTo>
                  <a:lnTo>
                    <a:pt x="724" y="244"/>
                  </a:lnTo>
                  <a:lnTo>
                    <a:pt x="724" y="244"/>
                  </a:lnTo>
                  <a:lnTo>
                    <a:pt x="722" y="242"/>
                  </a:lnTo>
                  <a:lnTo>
                    <a:pt x="722" y="239"/>
                  </a:lnTo>
                  <a:lnTo>
                    <a:pt x="719" y="239"/>
                  </a:lnTo>
                  <a:lnTo>
                    <a:pt x="717" y="239"/>
                  </a:lnTo>
                  <a:lnTo>
                    <a:pt x="717" y="239"/>
                  </a:lnTo>
                  <a:lnTo>
                    <a:pt x="719" y="242"/>
                  </a:lnTo>
                  <a:lnTo>
                    <a:pt x="719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7" y="246"/>
                  </a:lnTo>
                  <a:lnTo>
                    <a:pt x="717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51"/>
                  </a:lnTo>
                  <a:lnTo>
                    <a:pt x="717" y="256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61"/>
                  </a:lnTo>
                  <a:lnTo>
                    <a:pt x="717" y="261"/>
                  </a:lnTo>
                  <a:lnTo>
                    <a:pt x="719" y="261"/>
                  </a:lnTo>
                  <a:lnTo>
                    <a:pt x="719" y="263"/>
                  </a:lnTo>
                  <a:lnTo>
                    <a:pt x="719" y="263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4" y="275"/>
                  </a:lnTo>
                  <a:lnTo>
                    <a:pt x="724" y="275"/>
                  </a:lnTo>
                  <a:lnTo>
                    <a:pt x="726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31" y="282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3" y="287"/>
                  </a:lnTo>
                  <a:lnTo>
                    <a:pt x="733" y="287"/>
                  </a:lnTo>
                  <a:lnTo>
                    <a:pt x="736" y="287"/>
                  </a:lnTo>
                  <a:lnTo>
                    <a:pt x="740" y="289"/>
                  </a:lnTo>
                  <a:lnTo>
                    <a:pt x="743" y="291"/>
                  </a:lnTo>
                  <a:lnTo>
                    <a:pt x="743" y="294"/>
                  </a:lnTo>
                  <a:lnTo>
                    <a:pt x="743" y="296"/>
                  </a:lnTo>
                  <a:lnTo>
                    <a:pt x="743" y="298"/>
                  </a:lnTo>
                  <a:lnTo>
                    <a:pt x="743" y="301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6"/>
                  </a:lnTo>
                  <a:lnTo>
                    <a:pt x="748" y="313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7"/>
                  </a:lnTo>
                  <a:lnTo>
                    <a:pt x="750" y="317"/>
                  </a:lnTo>
                  <a:lnTo>
                    <a:pt x="752" y="317"/>
                  </a:lnTo>
                  <a:lnTo>
                    <a:pt x="755" y="320"/>
                  </a:lnTo>
                  <a:lnTo>
                    <a:pt x="757" y="322"/>
                  </a:lnTo>
                  <a:lnTo>
                    <a:pt x="759" y="322"/>
                  </a:lnTo>
                  <a:lnTo>
                    <a:pt x="762" y="322"/>
                  </a:lnTo>
                  <a:lnTo>
                    <a:pt x="764" y="322"/>
                  </a:lnTo>
                  <a:lnTo>
                    <a:pt x="764" y="322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9" y="322"/>
                  </a:lnTo>
                  <a:lnTo>
                    <a:pt x="769" y="322"/>
                  </a:lnTo>
                  <a:lnTo>
                    <a:pt x="771" y="320"/>
                  </a:lnTo>
                  <a:lnTo>
                    <a:pt x="774" y="317"/>
                  </a:lnTo>
                  <a:lnTo>
                    <a:pt x="774" y="317"/>
                  </a:lnTo>
                  <a:lnTo>
                    <a:pt x="776" y="320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7"/>
                  </a:lnTo>
                  <a:lnTo>
                    <a:pt x="778" y="320"/>
                  </a:lnTo>
                  <a:lnTo>
                    <a:pt x="778" y="320"/>
                  </a:lnTo>
                  <a:lnTo>
                    <a:pt x="778" y="317"/>
                  </a:lnTo>
                  <a:lnTo>
                    <a:pt x="781" y="317"/>
                  </a:lnTo>
                  <a:lnTo>
                    <a:pt x="781" y="315"/>
                  </a:lnTo>
                  <a:lnTo>
                    <a:pt x="781" y="313"/>
                  </a:lnTo>
                  <a:close/>
                  <a:moveTo>
                    <a:pt x="376" y="242"/>
                  </a:moveTo>
                  <a:lnTo>
                    <a:pt x="378" y="239"/>
                  </a:lnTo>
                  <a:lnTo>
                    <a:pt x="378" y="239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4" y="237"/>
                  </a:lnTo>
                  <a:lnTo>
                    <a:pt x="374" y="239"/>
                  </a:lnTo>
                  <a:lnTo>
                    <a:pt x="376" y="239"/>
                  </a:lnTo>
                  <a:lnTo>
                    <a:pt x="376" y="242"/>
                  </a:lnTo>
                  <a:close/>
                  <a:moveTo>
                    <a:pt x="348" y="232"/>
                  </a:move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50" y="235"/>
                  </a:lnTo>
                  <a:lnTo>
                    <a:pt x="350" y="235"/>
                  </a:lnTo>
                  <a:lnTo>
                    <a:pt x="352" y="235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close/>
                  <a:moveTo>
                    <a:pt x="331" y="235"/>
                  </a:moveTo>
                  <a:lnTo>
                    <a:pt x="331" y="235"/>
                  </a:lnTo>
                  <a:lnTo>
                    <a:pt x="331" y="235"/>
                  </a:lnTo>
                  <a:lnTo>
                    <a:pt x="329" y="232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30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5"/>
                  </a:lnTo>
                  <a:lnTo>
                    <a:pt x="322" y="237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6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31" y="239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31" y="235"/>
                  </a:lnTo>
                  <a:lnTo>
                    <a:pt x="331" y="235"/>
                  </a:lnTo>
                  <a:close/>
                  <a:moveTo>
                    <a:pt x="717" y="232"/>
                  </a:moveTo>
                  <a:lnTo>
                    <a:pt x="719" y="227"/>
                  </a:lnTo>
                  <a:lnTo>
                    <a:pt x="719" y="225"/>
                  </a:lnTo>
                  <a:lnTo>
                    <a:pt x="719" y="225"/>
                  </a:lnTo>
                  <a:lnTo>
                    <a:pt x="717" y="225"/>
                  </a:lnTo>
                  <a:lnTo>
                    <a:pt x="717" y="225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0"/>
                  </a:lnTo>
                  <a:lnTo>
                    <a:pt x="717" y="218"/>
                  </a:lnTo>
                  <a:lnTo>
                    <a:pt x="717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10" y="220"/>
                  </a:lnTo>
                  <a:lnTo>
                    <a:pt x="710" y="223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2" y="223"/>
                  </a:lnTo>
                  <a:lnTo>
                    <a:pt x="712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2" y="237"/>
                  </a:lnTo>
                  <a:lnTo>
                    <a:pt x="712" y="242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7" y="239"/>
                  </a:lnTo>
                  <a:lnTo>
                    <a:pt x="717" y="237"/>
                  </a:lnTo>
                  <a:lnTo>
                    <a:pt x="717" y="232"/>
                  </a:lnTo>
                  <a:close/>
                  <a:moveTo>
                    <a:pt x="535" y="211"/>
                  </a:moveTo>
                  <a:lnTo>
                    <a:pt x="535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09"/>
                  </a:lnTo>
                  <a:lnTo>
                    <a:pt x="537" y="209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5" y="211"/>
                  </a:lnTo>
                  <a:close/>
                  <a:moveTo>
                    <a:pt x="430" y="209"/>
                  </a:moveTo>
                  <a:lnTo>
                    <a:pt x="430" y="209"/>
                  </a:lnTo>
                  <a:lnTo>
                    <a:pt x="430" y="209"/>
                  </a:lnTo>
                  <a:lnTo>
                    <a:pt x="433" y="206"/>
                  </a:lnTo>
                  <a:lnTo>
                    <a:pt x="430" y="206"/>
                  </a:lnTo>
                  <a:lnTo>
                    <a:pt x="428" y="206"/>
                  </a:lnTo>
                  <a:lnTo>
                    <a:pt x="428" y="206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0" y="209"/>
                  </a:lnTo>
                  <a:close/>
                  <a:moveTo>
                    <a:pt x="279" y="206"/>
                  </a:moveTo>
                  <a:lnTo>
                    <a:pt x="279" y="206"/>
                  </a:lnTo>
                  <a:lnTo>
                    <a:pt x="279" y="204"/>
                  </a:lnTo>
                  <a:lnTo>
                    <a:pt x="279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7" y="204"/>
                  </a:lnTo>
                  <a:lnTo>
                    <a:pt x="279" y="204"/>
                  </a:lnTo>
                  <a:lnTo>
                    <a:pt x="279" y="206"/>
                  </a:lnTo>
                  <a:close/>
                  <a:moveTo>
                    <a:pt x="449" y="197"/>
                  </a:moveTo>
                  <a:lnTo>
                    <a:pt x="449" y="197"/>
                  </a:lnTo>
                  <a:lnTo>
                    <a:pt x="449" y="197"/>
                  </a:lnTo>
                  <a:lnTo>
                    <a:pt x="449" y="194"/>
                  </a:lnTo>
                  <a:lnTo>
                    <a:pt x="447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49" y="192"/>
                  </a:lnTo>
                  <a:lnTo>
                    <a:pt x="449" y="192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7"/>
                  </a:lnTo>
                  <a:lnTo>
                    <a:pt x="447" y="197"/>
                  </a:lnTo>
                  <a:lnTo>
                    <a:pt x="449" y="197"/>
                  </a:lnTo>
                  <a:close/>
                  <a:moveTo>
                    <a:pt x="262" y="197"/>
                  </a:moveTo>
                  <a:lnTo>
                    <a:pt x="262" y="197"/>
                  </a:lnTo>
                  <a:lnTo>
                    <a:pt x="262" y="199"/>
                  </a:lnTo>
                  <a:lnTo>
                    <a:pt x="265" y="199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2"/>
                  </a:lnTo>
                  <a:lnTo>
                    <a:pt x="269" y="190"/>
                  </a:lnTo>
                  <a:lnTo>
                    <a:pt x="269" y="190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5" y="187"/>
                  </a:lnTo>
                  <a:lnTo>
                    <a:pt x="262" y="190"/>
                  </a:lnTo>
                  <a:lnTo>
                    <a:pt x="262" y="190"/>
                  </a:lnTo>
                  <a:lnTo>
                    <a:pt x="262" y="194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0" y="197"/>
                  </a:lnTo>
                  <a:lnTo>
                    <a:pt x="262" y="197"/>
                  </a:lnTo>
                  <a:close/>
                  <a:moveTo>
                    <a:pt x="693" y="182"/>
                  </a:move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3" y="182"/>
                  </a:lnTo>
                  <a:lnTo>
                    <a:pt x="693" y="185"/>
                  </a:lnTo>
                  <a:lnTo>
                    <a:pt x="693" y="185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91" y="187"/>
                  </a:lnTo>
                  <a:lnTo>
                    <a:pt x="691" y="185"/>
                  </a:lnTo>
                  <a:lnTo>
                    <a:pt x="691" y="187"/>
                  </a:lnTo>
                  <a:lnTo>
                    <a:pt x="693" y="190"/>
                  </a:lnTo>
                  <a:lnTo>
                    <a:pt x="693" y="190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3" y="185"/>
                  </a:lnTo>
                  <a:lnTo>
                    <a:pt x="693" y="182"/>
                  </a:lnTo>
                  <a:close/>
                  <a:moveTo>
                    <a:pt x="688" y="178"/>
                  </a:moveTo>
                  <a:lnTo>
                    <a:pt x="688" y="178"/>
                  </a:lnTo>
                  <a:lnTo>
                    <a:pt x="688" y="178"/>
                  </a:lnTo>
                  <a:lnTo>
                    <a:pt x="688" y="178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91" y="180"/>
                  </a:lnTo>
                  <a:lnTo>
                    <a:pt x="691" y="178"/>
                  </a:lnTo>
                  <a:lnTo>
                    <a:pt x="688" y="178"/>
                  </a:lnTo>
                  <a:close/>
                  <a:moveTo>
                    <a:pt x="594" y="209"/>
                  </a:moveTo>
                  <a:lnTo>
                    <a:pt x="594" y="209"/>
                  </a:lnTo>
                  <a:lnTo>
                    <a:pt x="594" y="206"/>
                  </a:lnTo>
                  <a:lnTo>
                    <a:pt x="598" y="201"/>
                  </a:lnTo>
                  <a:lnTo>
                    <a:pt x="598" y="199"/>
                  </a:lnTo>
                  <a:lnTo>
                    <a:pt x="598" y="194"/>
                  </a:lnTo>
                  <a:lnTo>
                    <a:pt x="598" y="192"/>
                  </a:lnTo>
                  <a:lnTo>
                    <a:pt x="598" y="190"/>
                  </a:lnTo>
                  <a:lnTo>
                    <a:pt x="596" y="187"/>
                  </a:lnTo>
                  <a:lnTo>
                    <a:pt x="596" y="185"/>
                  </a:lnTo>
                  <a:lnTo>
                    <a:pt x="596" y="182"/>
                  </a:lnTo>
                  <a:lnTo>
                    <a:pt x="598" y="175"/>
                  </a:lnTo>
                  <a:lnTo>
                    <a:pt x="601" y="175"/>
                  </a:lnTo>
                  <a:lnTo>
                    <a:pt x="598" y="175"/>
                  </a:lnTo>
                  <a:lnTo>
                    <a:pt x="598" y="175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1" y="175"/>
                  </a:lnTo>
                  <a:lnTo>
                    <a:pt x="591" y="175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7" y="173"/>
                  </a:lnTo>
                  <a:lnTo>
                    <a:pt x="587" y="173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71"/>
                  </a:lnTo>
                  <a:lnTo>
                    <a:pt x="591" y="168"/>
                  </a:lnTo>
                  <a:lnTo>
                    <a:pt x="591" y="168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4"/>
                  </a:lnTo>
                  <a:lnTo>
                    <a:pt x="587" y="166"/>
                  </a:lnTo>
                  <a:lnTo>
                    <a:pt x="587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2" y="166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77" y="168"/>
                  </a:lnTo>
                  <a:lnTo>
                    <a:pt x="580" y="168"/>
                  </a:lnTo>
                  <a:lnTo>
                    <a:pt x="580" y="168"/>
                  </a:lnTo>
                  <a:lnTo>
                    <a:pt x="580" y="171"/>
                  </a:lnTo>
                  <a:lnTo>
                    <a:pt x="580" y="171"/>
                  </a:lnTo>
                  <a:lnTo>
                    <a:pt x="577" y="173"/>
                  </a:lnTo>
                  <a:lnTo>
                    <a:pt x="577" y="175"/>
                  </a:lnTo>
                  <a:lnTo>
                    <a:pt x="577" y="175"/>
                  </a:lnTo>
                  <a:lnTo>
                    <a:pt x="575" y="173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72" y="171"/>
                  </a:lnTo>
                  <a:lnTo>
                    <a:pt x="572" y="171"/>
                  </a:lnTo>
                  <a:lnTo>
                    <a:pt x="570" y="168"/>
                  </a:lnTo>
                  <a:lnTo>
                    <a:pt x="570" y="168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5" y="168"/>
                  </a:lnTo>
                  <a:lnTo>
                    <a:pt x="565" y="168"/>
                  </a:lnTo>
                  <a:lnTo>
                    <a:pt x="563" y="168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1" y="166"/>
                  </a:lnTo>
                  <a:lnTo>
                    <a:pt x="561" y="166"/>
                  </a:lnTo>
                  <a:lnTo>
                    <a:pt x="558" y="166"/>
                  </a:lnTo>
                  <a:lnTo>
                    <a:pt x="556" y="166"/>
                  </a:lnTo>
                  <a:lnTo>
                    <a:pt x="553" y="166"/>
                  </a:lnTo>
                  <a:lnTo>
                    <a:pt x="553" y="166"/>
                  </a:lnTo>
                  <a:lnTo>
                    <a:pt x="553" y="168"/>
                  </a:lnTo>
                  <a:lnTo>
                    <a:pt x="553" y="168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5"/>
                  </a:lnTo>
                  <a:lnTo>
                    <a:pt x="553" y="175"/>
                  </a:lnTo>
                  <a:lnTo>
                    <a:pt x="556" y="17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8" y="180"/>
                  </a:lnTo>
                  <a:lnTo>
                    <a:pt x="558" y="182"/>
                  </a:lnTo>
                  <a:lnTo>
                    <a:pt x="558" y="182"/>
                  </a:lnTo>
                  <a:lnTo>
                    <a:pt x="558" y="185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90"/>
                  </a:lnTo>
                  <a:lnTo>
                    <a:pt x="561" y="190"/>
                  </a:lnTo>
                  <a:lnTo>
                    <a:pt x="561" y="192"/>
                  </a:lnTo>
                  <a:lnTo>
                    <a:pt x="561" y="197"/>
                  </a:lnTo>
                  <a:lnTo>
                    <a:pt x="561" y="199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9"/>
                  </a:lnTo>
                  <a:lnTo>
                    <a:pt x="561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3" y="209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9" y="209"/>
                  </a:lnTo>
                  <a:lnTo>
                    <a:pt x="546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7" y="216"/>
                  </a:lnTo>
                  <a:lnTo>
                    <a:pt x="537" y="218"/>
                  </a:lnTo>
                  <a:lnTo>
                    <a:pt x="535" y="218"/>
                  </a:lnTo>
                  <a:lnTo>
                    <a:pt x="535" y="220"/>
                  </a:lnTo>
                  <a:lnTo>
                    <a:pt x="535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7" y="230"/>
                  </a:lnTo>
                  <a:lnTo>
                    <a:pt x="527" y="232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5" y="237"/>
                  </a:lnTo>
                  <a:lnTo>
                    <a:pt x="525" y="239"/>
                  </a:lnTo>
                  <a:lnTo>
                    <a:pt x="525" y="239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2"/>
                  </a:lnTo>
                  <a:lnTo>
                    <a:pt x="518" y="239"/>
                  </a:lnTo>
                  <a:lnTo>
                    <a:pt x="516" y="239"/>
                  </a:lnTo>
                  <a:lnTo>
                    <a:pt x="513" y="242"/>
                  </a:lnTo>
                  <a:lnTo>
                    <a:pt x="513" y="239"/>
                  </a:lnTo>
                  <a:lnTo>
                    <a:pt x="513" y="239"/>
                  </a:lnTo>
                  <a:lnTo>
                    <a:pt x="513" y="242"/>
                  </a:lnTo>
                  <a:lnTo>
                    <a:pt x="513" y="242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4"/>
                  </a:lnTo>
                  <a:lnTo>
                    <a:pt x="511" y="246"/>
                  </a:lnTo>
                  <a:lnTo>
                    <a:pt x="509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4" y="242"/>
                  </a:lnTo>
                  <a:lnTo>
                    <a:pt x="504" y="242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4" y="239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2" y="244"/>
                  </a:lnTo>
                  <a:lnTo>
                    <a:pt x="492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82" y="246"/>
                  </a:lnTo>
                  <a:lnTo>
                    <a:pt x="482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2"/>
                  </a:lnTo>
                  <a:lnTo>
                    <a:pt x="480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7"/>
                  </a:lnTo>
                  <a:lnTo>
                    <a:pt x="478" y="235"/>
                  </a:lnTo>
                  <a:lnTo>
                    <a:pt x="475" y="232"/>
                  </a:lnTo>
                  <a:lnTo>
                    <a:pt x="475" y="232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3"/>
                  </a:lnTo>
                  <a:lnTo>
                    <a:pt x="480" y="223"/>
                  </a:lnTo>
                  <a:lnTo>
                    <a:pt x="480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6"/>
                  </a:lnTo>
                  <a:lnTo>
                    <a:pt x="485" y="216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80" y="213"/>
                  </a:lnTo>
                  <a:lnTo>
                    <a:pt x="478" y="213"/>
                  </a:lnTo>
                  <a:lnTo>
                    <a:pt x="475" y="216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3" y="223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5"/>
                  </a:lnTo>
                  <a:lnTo>
                    <a:pt x="468" y="235"/>
                  </a:lnTo>
                  <a:lnTo>
                    <a:pt x="471" y="235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1" y="242"/>
                  </a:lnTo>
                  <a:lnTo>
                    <a:pt x="471" y="242"/>
                  </a:lnTo>
                  <a:lnTo>
                    <a:pt x="468" y="244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5" y="246"/>
                  </a:lnTo>
                  <a:lnTo>
                    <a:pt x="445" y="249"/>
                  </a:lnTo>
                  <a:lnTo>
                    <a:pt x="445" y="249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442" y="246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0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1" y="242"/>
                  </a:lnTo>
                  <a:lnTo>
                    <a:pt x="419" y="242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4" y="246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2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04" y="242"/>
                  </a:lnTo>
                  <a:lnTo>
                    <a:pt x="404" y="242"/>
                  </a:lnTo>
                  <a:lnTo>
                    <a:pt x="402" y="242"/>
                  </a:lnTo>
                  <a:lnTo>
                    <a:pt x="402" y="244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2"/>
                  </a:lnTo>
                  <a:lnTo>
                    <a:pt x="397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0" y="242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6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61"/>
                  </a:lnTo>
                  <a:lnTo>
                    <a:pt x="393" y="261"/>
                  </a:lnTo>
                  <a:lnTo>
                    <a:pt x="393" y="261"/>
                  </a:lnTo>
                  <a:lnTo>
                    <a:pt x="395" y="261"/>
                  </a:lnTo>
                  <a:lnTo>
                    <a:pt x="395" y="261"/>
                  </a:lnTo>
                  <a:lnTo>
                    <a:pt x="397" y="261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2" y="261"/>
                  </a:lnTo>
                  <a:lnTo>
                    <a:pt x="402" y="261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11" y="268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6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4" y="272"/>
                  </a:lnTo>
                  <a:lnTo>
                    <a:pt x="416" y="272"/>
                  </a:lnTo>
                  <a:lnTo>
                    <a:pt x="419" y="272"/>
                  </a:lnTo>
                  <a:lnTo>
                    <a:pt x="421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2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6" y="277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0"/>
                  </a:lnTo>
                  <a:lnTo>
                    <a:pt x="430" y="280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3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5" y="280"/>
                  </a:lnTo>
                  <a:lnTo>
                    <a:pt x="447" y="280"/>
                  </a:lnTo>
                  <a:lnTo>
                    <a:pt x="449" y="284"/>
                  </a:lnTo>
                  <a:lnTo>
                    <a:pt x="449" y="287"/>
                  </a:lnTo>
                  <a:lnTo>
                    <a:pt x="452" y="287"/>
                  </a:lnTo>
                  <a:lnTo>
                    <a:pt x="452" y="287"/>
                  </a:lnTo>
                  <a:lnTo>
                    <a:pt x="452" y="289"/>
                  </a:lnTo>
                  <a:lnTo>
                    <a:pt x="454" y="289"/>
                  </a:lnTo>
                  <a:lnTo>
                    <a:pt x="454" y="291"/>
                  </a:lnTo>
                  <a:lnTo>
                    <a:pt x="454" y="289"/>
                  </a:lnTo>
                  <a:lnTo>
                    <a:pt x="456" y="289"/>
                  </a:lnTo>
                  <a:lnTo>
                    <a:pt x="456" y="291"/>
                  </a:lnTo>
                  <a:lnTo>
                    <a:pt x="456" y="291"/>
                  </a:lnTo>
                  <a:lnTo>
                    <a:pt x="459" y="289"/>
                  </a:lnTo>
                  <a:lnTo>
                    <a:pt x="459" y="289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5" y="291"/>
                  </a:lnTo>
                  <a:lnTo>
                    <a:pt x="475" y="289"/>
                  </a:lnTo>
                  <a:lnTo>
                    <a:pt x="473" y="289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0" y="289"/>
                  </a:lnTo>
                  <a:lnTo>
                    <a:pt x="480" y="287"/>
                  </a:lnTo>
                  <a:lnTo>
                    <a:pt x="482" y="287"/>
                  </a:lnTo>
                  <a:lnTo>
                    <a:pt x="482" y="287"/>
                  </a:lnTo>
                  <a:lnTo>
                    <a:pt x="482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7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501" y="284"/>
                  </a:lnTo>
                  <a:lnTo>
                    <a:pt x="504" y="282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11" y="282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3" y="272"/>
                  </a:lnTo>
                  <a:lnTo>
                    <a:pt x="525" y="275"/>
                  </a:lnTo>
                  <a:lnTo>
                    <a:pt x="527" y="275"/>
                  </a:lnTo>
                  <a:lnTo>
                    <a:pt x="527" y="272"/>
                  </a:lnTo>
                  <a:lnTo>
                    <a:pt x="530" y="272"/>
                  </a:lnTo>
                  <a:lnTo>
                    <a:pt x="530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9" y="265"/>
                  </a:lnTo>
                  <a:lnTo>
                    <a:pt x="539" y="263"/>
                  </a:lnTo>
                  <a:lnTo>
                    <a:pt x="539" y="263"/>
                  </a:lnTo>
                  <a:lnTo>
                    <a:pt x="542" y="263"/>
                  </a:lnTo>
                  <a:lnTo>
                    <a:pt x="542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6" y="258"/>
                  </a:lnTo>
                  <a:lnTo>
                    <a:pt x="546" y="258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9" y="253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3" y="253"/>
                  </a:lnTo>
                  <a:lnTo>
                    <a:pt x="553" y="251"/>
                  </a:lnTo>
                  <a:lnTo>
                    <a:pt x="551" y="251"/>
                  </a:lnTo>
                  <a:lnTo>
                    <a:pt x="551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6"/>
                  </a:lnTo>
                  <a:lnTo>
                    <a:pt x="549" y="246"/>
                  </a:lnTo>
                  <a:lnTo>
                    <a:pt x="549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6" y="244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1" y="244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5" y="246"/>
                  </a:lnTo>
                  <a:lnTo>
                    <a:pt x="565" y="249"/>
                  </a:lnTo>
                  <a:lnTo>
                    <a:pt x="568" y="249"/>
                  </a:lnTo>
                  <a:lnTo>
                    <a:pt x="568" y="249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6"/>
                  </a:lnTo>
                  <a:lnTo>
                    <a:pt x="575" y="244"/>
                  </a:lnTo>
                  <a:lnTo>
                    <a:pt x="575" y="244"/>
                  </a:lnTo>
                  <a:lnTo>
                    <a:pt x="577" y="242"/>
                  </a:lnTo>
                  <a:lnTo>
                    <a:pt x="577" y="242"/>
                  </a:lnTo>
                  <a:lnTo>
                    <a:pt x="580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4" y="239"/>
                  </a:lnTo>
                  <a:lnTo>
                    <a:pt x="584" y="235"/>
                  </a:lnTo>
                  <a:lnTo>
                    <a:pt x="584" y="235"/>
                  </a:lnTo>
                  <a:lnTo>
                    <a:pt x="584" y="232"/>
                  </a:lnTo>
                  <a:lnTo>
                    <a:pt x="584" y="230"/>
                  </a:lnTo>
                  <a:lnTo>
                    <a:pt x="582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5" y="220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7" y="213"/>
                  </a:lnTo>
                  <a:lnTo>
                    <a:pt x="587" y="213"/>
                  </a:lnTo>
                  <a:lnTo>
                    <a:pt x="589" y="213"/>
                  </a:lnTo>
                  <a:lnTo>
                    <a:pt x="591" y="213"/>
                  </a:lnTo>
                  <a:lnTo>
                    <a:pt x="591" y="211"/>
                  </a:lnTo>
                  <a:lnTo>
                    <a:pt x="591" y="211"/>
                  </a:lnTo>
                  <a:lnTo>
                    <a:pt x="594" y="211"/>
                  </a:lnTo>
                  <a:lnTo>
                    <a:pt x="594" y="209"/>
                  </a:lnTo>
                  <a:close/>
                  <a:moveTo>
                    <a:pt x="601" y="166"/>
                  </a:moveTo>
                  <a:lnTo>
                    <a:pt x="601" y="166"/>
                  </a:lnTo>
                  <a:lnTo>
                    <a:pt x="601" y="166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6"/>
                  </a:lnTo>
                  <a:lnTo>
                    <a:pt x="606" y="166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1" y="164"/>
                  </a:lnTo>
                  <a:lnTo>
                    <a:pt x="601" y="164"/>
                  </a:lnTo>
                  <a:lnTo>
                    <a:pt x="601" y="166"/>
                  </a:lnTo>
                  <a:lnTo>
                    <a:pt x="601" y="166"/>
                  </a:lnTo>
                  <a:lnTo>
                    <a:pt x="601" y="166"/>
                  </a:lnTo>
                  <a:close/>
                  <a:moveTo>
                    <a:pt x="217" y="161"/>
                  </a:moveTo>
                  <a:lnTo>
                    <a:pt x="217" y="161"/>
                  </a:lnTo>
                  <a:lnTo>
                    <a:pt x="220" y="164"/>
                  </a:lnTo>
                  <a:lnTo>
                    <a:pt x="220" y="164"/>
                  </a:lnTo>
                  <a:lnTo>
                    <a:pt x="220" y="161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6"/>
                  </a:lnTo>
                  <a:lnTo>
                    <a:pt x="220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17" y="161"/>
                  </a:lnTo>
                  <a:close/>
                  <a:moveTo>
                    <a:pt x="665" y="156"/>
                  </a:moveTo>
                  <a:lnTo>
                    <a:pt x="665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9"/>
                  </a:lnTo>
                  <a:lnTo>
                    <a:pt x="662" y="159"/>
                  </a:lnTo>
                  <a:lnTo>
                    <a:pt x="660" y="159"/>
                  </a:lnTo>
                  <a:lnTo>
                    <a:pt x="660" y="159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2" y="161"/>
                  </a:lnTo>
                  <a:lnTo>
                    <a:pt x="662" y="161"/>
                  </a:lnTo>
                  <a:lnTo>
                    <a:pt x="662" y="164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5" y="159"/>
                  </a:lnTo>
                  <a:lnTo>
                    <a:pt x="665" y="156"/>
                  </a:lnTo>
                  <a:close/>
                  <a:moveTo>
                    <a:pt x="667" y="154"/>
                  </a:moveTo>
                  <a:lnTo>
                    <a:pt x="667" y="156"/>
                  </a:lnTo>
                  <a:lnTo>
                    <a:pt x="665" y="156"/>
                  </a:lnTo>
                  <a:lnTo>
                    <a:pt x="665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9" y="156"/>
                  </a:lnTo>
                  <a:lnTo>
                    <a:pt x="669" y="156"/>
                  </a:lnTo>
                  <a:lnTo>
                    <a:pt x="669" y="154"/>
                  </a:lnTo>
                  <a:lnTo>
                    <a:pt x="667" y="154"/>
                  </a:lnTo>
                  <a:close/>
                  <a:moveTo>
                    <a:pt x="196" y="126"/>
                  </a:moveTo>
                  <a:lnTo>
                    <a:pt x="196" y="126"/>
                  </a:lnTo>
                  <a:lnTo>
                    <a:pt x="196" y="128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close/>
                  <a:moveTo>
                    <a:pt x="643" y="126"/>
                  </a:move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3"/>
                  </a:lnTo>
                  <a:lnTo>
                    <a:pt x="643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3" y="126"/>
                  </a:lnTo>
                  <a:close/>
                  <a:moveTo>
                    <a:pt x="646" y="119"/>
                  </a:moveTo>
                  <a:lnTo>
                    <a:pt x="648" y="121"/>
                  </a:lnTo>
                  <a:lnTo>
                    <a:pt x="648" y="121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6" y="119"/>
                  </a:lnTo>
                  <a:close/>
                  <a:moveTo>
                    <a:pt x="142" y="119"/>
                  </a:moveTo>
                  <a:lnTo>
                    <a:pt x="142" y="119"/>
                  </a:lnTo>
                  <a:lnTo>
                    <a:pt x="142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39" y="114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9"/>
                  </a:lnTo>
                  <a:lnTo>
                    <a:pt x="142" y="119"/>
                  </a:lnTo>
                  <a:close/>
                  <a:moveTo>
                    <a:pt x="717" y="114"/>
                  </a:moveTo>
                  <a:lnTo>
                    <a:pt x="717" y="116"/>
                  </a:lnTo>
                  <a:lnTo>
                    <a:pt x="719" y="121"/>
                  </a:lnTo>
                  <a:lnTo>
                    <a:pt x="722" y="123"/>
                  </a:lnTo>
                  <a:lnTo>
                    <a:pt x="722" y="123"/>
                  </a:lnTo>
                  <a:lnTo>
                    <a:pt x="719" y="119"/>
                  </a:lnTo>
                  <a:lnTo>
                    <a:pt x="717" y="114"/>
                  </a:lnTo>
                  <a:lnTo>
                    <a:pt x="717" y="111"/>
                  </a:lnTo>
                  <a:lnTo>
                    <a:pt x="714" y="109"/>
                  </a:lnTo>
                  <a:lnTo>
                    <a:pt x="714" y="109"/>
                  </a:lnTo>
                  <a:lnTo>
                    <a:pt x="712" y="109"/>
                  </a:lnTo>
                  <a:lnTo>
                    <a:pt x="714" y="111"/>
                  </a:lnTo>
                  <a:lnTo>
                    <a:pt x="717" y="114"/>
                  </a:lnTo>
                  <a:close/>
                  <a:moveTo>
                    <a:pt x="170" y="111"/>
                  </a:moveTo>
                  <a:lnTo>
                    <a:pt x="172" y="109"/>
                  </a:lnTo>
                  <a:lnTo>
                    <a:pt x="170" y="109"/>
                  </a:lnTo>
                  <a:lnTo>
                    <a:pt x="170" y="107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0" y="111"/>
                  </a:lnTo>
                  <a:lnTo>
                    <a:pt x="170" y="111"/>
                  </a:lnTo>
                  <a:close/>
                  <a:moveTo>
                    <a:pt x="608" y="104"/>
                  </a:moveTo>
                  <a:lnTo>
                    <a:pt x="610" y="107"/>
                  </a:lnTo>
                  <a:lnTo>
                    <a:pt x="610" y="107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7"/>
                  </a:lnTo>
                  <a:lnTo>
                    <a:pt x="613" y="107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3" y="100"/>
                  </a:lnTo>
                  <a:lnTo>
                    <a:pt x="610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6" y="102"/>
                  </a:lnTo>
                  <a:lnTo>
                    <a:pt x="608" y="104"/>
                  </a:lnTo>
                  <a:lnTo>
                    <a:pt x="608" y="104"/>
                  </a:lnTo>
                  <a:close/>
                  <a:moveTo>
                    <a:pt x="518" y="95"/>
                  </a:moveTo>
                  <a:lnTo>
                    <a:pt x="518" y="95"/>
                  </a:lnTo>
                  <a:lnTo>
                    <a:pt x="518" y="95"/>
                  </a:lnTo>
                  <a:lnTo>
                    <a:pt x="518" y="95"/>
                  </a:lnTo>
                  <a:lnTo>
                    <a:pt x="520" y="95"/>
                  </a:lnTo>
                  <a:lnTo>
                    <a:pt x="523" y="95"/>
                  </a:lnTo>
                  <a:lnTo>
                    <a:pt x="525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30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2"/>
                  </a:lnTo>
                  <a:lnTo>
                    <a:pt x="525" y="92"/>
                  </a:lnTo>
                  <a:lnTo>
                    <a:pt x="525" y="92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18" y="92"/>
                  </a:lnTo>
                  <a:lnTo>
                    <a:pt x="518" y="92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8" y="95"/>
                  </a:lnTo>
                  <a:close/>
                  <a:moveTo>
                    <a:pt x="580" y="90"/>
                  </a:moveTo>
                  <a:lnTo>
                    <a:pt x="580" y="88"/>
                  </a:lnTo>
                  <a:lnTo>
                    <a:pt x="580" y="88"/>
                  </a:lnTo>
                  <a:lnTo>
                    <a:pt x="577" y="88"/>
                  </a:lnTo>
                  <a:lnTo>
                    <a:pt x="577" y="88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80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5"/>
                  </a:lnTo>
                  <a:lnTo>
                    <a:pt x="580" y="97"/>
                  </a:lnTo>
                  <a:lnTo>
                    <a:pt x="582" y="97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4" y="92"/>
                  </a:lnTo>
                  <a:lnTo>
                    <a:pt x="584" y="92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90"/>
                  </a:lnTo>
                  <a:close/>
                  <a:moveTo>
                    <a:pt x="575" y="85"/>
                  </a:moveTo>
                  <a:lnTo>
                    <a:pt x="575" y="88"/>
                  </a:lnTo>
                  <a:lnTo>
                    <a:pt x="575" y="88"/>
                  </a:lnTo>
                  <a:lnTo>
                    <a:pt x="577" y="88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77" y="78"/>
                  </a:lnTo>
                  <a:lnTo>
                    <a:pt x="575" y="78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5" y="85"/>
                  </a:lnTo>
                  <a:close/>
                  <a:moveTo>
                    <a:pt x="580" y="76"/>
                  </a:move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4"/>
                  </a:lnTo>
                  <a:lnTo>
                    <a:pt x="580" y="74"/>
                  </a:lnTo>
                  <a:lnTo>
                    <a:pt x="580" y="74"/>
                  </a:lnTo>
                  <a:lnTo>
                    <a:pt x="577" y="74"/>
                  </a:lnTo>
                  <a:lnTo>
                    <a:pt x="577" y="74"/>
                  </a:lnTo>
                  <a:lnTo>
                    <a:pt x="577" y="76"/>
                  </a:lnTo>
                  <a:lnTo>
                    <a:pt x="580" y="76"/>
                  </a:lnTo>
                  <a:lnTo>
                    <a:pt x="580" y="76"/>
                  </a:lnTo>
                  <a:close/>
                  <a:moveTo>
                    <a:pt x="487" y="526"/>
                  </a:moveTo>
                  <a:lnTo>
                    <a:pt x="490" y="526"/>
                  </a:lnTo>
                  <a:lnTo>
                    <a:pt x="490" y="526"/>
                  </a:lnTo>
                  <a:lnTo>
                    <a:pt x="490" y="526"/>
                  </a:lnTo>
                  <a:lnTo>
                    <a:pt x="492" y="526"/>
                  </a:lnTo>
                  <a:lnTo>
                    <a:pt x="494" y="526"/>
                  </a:lnTo>
                  <a:lnTo>
                    <a:pt x="497" y="526"/>
                  </a:lnTo>
                  <a:lnTo>
                    <a:pt x="497" y="526"/>
                  </a:lnTo>
                  <a:lnTo>
                    <a:pt x="497" y="528"/>
                  </a:lnTo>
                  <a:lnTo>
                    <a:pt x="497" y="528"/>
                  </a:lnTo>
                  <a:lnTo>
                    <a:pt x="499" y="528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509" y="523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09" y="521"/>
                  </a:lnTo>
                  <a:lnTo>
                    <a:pt x="509" y="521"/>
                  </a:lnTo>
                  <a:lnTo>
                    <a:pt x="504" y="521"/>
                  </a:lnTo>
                  <a:lnTo>
                    <a:pt x="501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19"/>
                  </a:lnTo>
                  <a:lnTo>
                    <a:pt x="499" y="519"/>
                  </a:lnTo>
                  <a:lnTo>
                    <a:pt x="497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2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87" y="519"/>
                  </a:lnTo>
                  <a:lnTo>
                    <a:pt x="487" y="519"/>
                  </a:lnTo>
                  <a:lnTo>
                    <a:pt x="485" y="519"/>
                  </a:lnTo>
                  <a:lnTo>
                    <a:pt x="482" y="519"/>
                  </a:lnTo>
                  <a:lnTo>
                    <a:pt x="482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2"/>
                  </a:lnTo>
                  <a:lnTo>
                    <a:pt x="478" y="512"/>
                  </a:lnTo>
                  <a:lnTo>
                    <a:pt x="475" y="512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3" y="514"/>
                  </a:lnTo>
                  <a:lnTo>
                    <a:pt x="473" y="512"/>
                  </a:lnTo>
                  <a:lnTo>
                    <a:pt x="471" y="512"/>
                  </a:lnTo>
                  <a:lnTo>
                    <a:pt x="471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4" y="512"/>
                  </a:lnTo>
                  <a:lnTo>
                    <a:pt x="464" y="509"/>
                  </a:lnTo>
                  <a:lnTo>
                    <a:pt x="461" y="509"/>
                  </a:lnTo>
                  <a:lnTo>
                    <a:pt x="461" y="507"/>
                  </a:lnTo>
                  <a:lnTo>
                    <a:pt x="459" y="507"/>
                  </a:lnTo>
                  <a:lnTo>
                    <a:pt x="461" y="504"/>
                  </a:lnTo>
                  <a:lnTo>
                    <a:pt x="459" y="504"/>
                  </a:lnTo>
                  <a:lnTo>
                    <a:pt x="454" y="500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6" y="495"/>
                  </a:lnTo>
                  <a:lnTo>
                    <a:pt x="459" y="495"/>
                  </a:lnTo>
                  <a:lnTo>
                    <a:pt x="459" y="495"/>
                  </a:lnTo>
                  <a:lnTo>
                    <a:pt x="461" y="495"/>
                  </a:lnTo>
                  <a:lnTo>
                    <a:pt x="461" y="493"/>
                  </a:lnTo>
                  <a:lnTo>
                    <a:pt x="466" y="493"/>
                  </a:lnTo>
                  <a:lnTo>
                    <a:pt x="466" y="493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8" y="486"/>
                  </a:lnTo>
                  <a:lnTo>
                    <a:pt x="468" y="486"/>
                  </a:lnTo>
                  <a:lnTo>
                    <a:pt x="466" y="486"/>
                  </a:lnTo>
                  <a:lnTo>
                    <a:pt x="464" y="486"/>
                  </a:lnTo>
                  <a:lnTo>
                    <a:pt x="461" y="486"/>
                  </a:lnTo>
                  <a:lnTo>
                    <a:pt x="459" y="486"/>
                  </a:lnTo>
                  <a:lnTo>
                    <a:pt x="456" y="486"/>
                  </a:lnTo>
                  <a:lnTo>
                    <a:pt x="456" y="483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49" y="483"/>
                  </a:lnTo>
                  <a:lnTo>
                    <a:pt x="449" y="486"/>
                  </a:lnTo>
                  <a:lnTo>
                    <a:pt x="449" y="486"/>
                  </a:lnTo>
                  <a:lnTo>
                    <a:pt x="445" y="483"/>
                  </a:lnTo>
                  <a:lnTo>
                    <a:pt x="445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78"/>
                  </a:lnTo>
                  <a:lnTo>
                    <a:pt x="433" y="478"/>
                  </a:lnTo>
                  <a:lnTo>
                    <a:pt x="430" y="478"/>
                  </a:lnTo>
                  <a:lnTo>
                    <a:pt x="428" y="476"/>
                  </a:lnTo>
                  <a:lnTo>
                    <a:pt x="428" y="474"/>
                  </a:lnTo>
                  <a:lnTo>
                    <a:pt x="428" y="474"/>
                  </a:lnTo>
                  <a:lnTo>
                    <a:pt x="426" y="471"/>
                  </a:lnTo>
                  <a:lnTo>
                    <a:pt x="426" y="469"/>
                  </a:lnTo>
                  <a:lnTo>
                    <a:pt x="426" y="469"/>
                  </a:lnTo>
                  <a:lnTo>
                    <a:pt x="428" y="467"/>
                  </a:lnTo>
                  <a:lnTo>
                    <a:pt x="428" y="467"/>
                  </a:lnTo>
                  <a:lnTo>
                    <a:pt x="428" y="464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59"/>
                  </a:lnTo>
                  <a:lnTo>
                    <a:pt x="430" y="459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2"/>
                  </a:lnTo>
                  <a:lnTo>
                    <a:pt x="435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0" y="450"/>
                  </a:lnTo>
                  <a:lnTo>
                    <a:pt x="430" y="448"/>
                  </a:lnTo>
                  <a:lnTo>
                    <a:pt x="426" y="448"/>
                  </a:lnTo>
                  <a:lnTo>
                    <a:pt x="426" y="448"/>
                  </a:lnTo>
                  <a:lnTo>
                    <a:pt x="423" y="448"/>
                  </a:lnTo>
                  <a:lnTo>
                    <a:pt x="423" y="448"/>
                  </a:lnTo>
                  <a:lnTo>
                    <a:pt x="423" y="450"/>
                  </a:lnTo>
                  <a:lnTo>
                    <a:pt x="423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19" y="452"/>
                  </a:lnTo>
                  <a:lnTo>
                    <a:pt x="416" y="452"/>
                  </a:lnTo>
                  <a:lnTo>
                    <a:pt x="416" y="450"/>
                  </a:lnTo>
                  <a:lnTo>
                    <a:pt x="414" y="450"/>
                  </a:lnTo>
                  <a:lnTo>
                    <a:pt x="414" y="450"/>
                  </a:lnTo>
                  <a:lnTo>
                    <a:pt x="411" y="450"/>
                  </a:lnTo>
                  <a:lnTo>
                    <a:pt x="411" y="450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09" y="455"/>
                  </a:lnTo>
                  <a:lnTo>
                    <a:pt x="407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2" y="455"/>
                  </a:lnTo>
                  <a:lnTo>
                    <a:pt x="397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1"/>
                  </a:lnTo>
                  <a:lnTo>
                    <a:pt x="390" y="438"/>
                  </a:lnTo>
                  <a:lnTo>
                    <a:pt x="390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3" y="426"/>
                  </a:lnTo>
                  <a:lnTo>
                    <a:pt x="383" y="424"/>
                  </a:lnTo>
                  <a:lnTo>
                    <a:pt x="381" y="426"/>
                  </a:lnTo>
                  <a:lnTo>
                    <a:pt x="381" y="42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2"/>
                  </a:lnTo>
                  <a:lnTo>
                    <a:pt x="378" y="422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78" y="417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0"/>
                  </a:lnTo>
                  <a:lnTo>
                    <a:pt x="378" y="410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6" y="405"/>
                  </a:lnTo>
                  <a:lnTo>
                    <a:pt x="376" y="403"/>
                  </a:lnTo>
                  <a:lnTo>
                    <a:pt x="376" y="400"/>
                  </a:lnTo>
                  <a:lnTo>
                    <a:pt x="376" y="400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1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8"/>
                  </a:lnTo>
                  <a:lnTo>
                    <a:pt x="362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5" y="386"/>
                  </a:lnTo>
                  <a:lnTo>
                    <a:pt x="355" y="386"/>
                  </a:lnTo>
                  <a:lnTo>
                    <a:pt x="352" y="386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1"/>
                  </a:lnTo>
                  <a:lnTo>
                    <a:pt x="350" y="379"/>
                  </a:lnTo>
                  <a:lnTo>
                    <a:pt x="350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50" y="377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48" y="379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2"/>
                  </a:lnTo>
                  <a:lnTo>
                    <a:pt x="345" y="372"/>
                  </a:lnTo>
                  <a:lnTo>
                    <a:pt x="343" y="372"/>
                  </a:lnTo>
                  <a:lnTo>
                    <a:pt x="343" y="372"/>
                  </a:lnTo>
                  <a:lnTo>
                    <a:pt x="343" y="370"/>
                  </a:lnTo>
                  <a:lnTo>
                    <a:pt x="343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0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3" y="362"/>
                  </a:lnTo>
                  <a:lnTo>
                    <a:pt x="333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60"/>
                  </a:lnTo>
                  <a:lnTo>
                    <a:pt x="329" y="360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6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1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6"/>
                  </a:lnTo>
                  <a:lnTo>
                    <a:pt x="322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22" y="332"/>
                  </a:lnTo>
                  <a:lnTo>
                    <a:pt x="322" y="332"/>
                  </a:lnTo>
                  <a:lnTo>
                    <a:pt x="319" y="332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4" y="329"/>
                  </a:lnTo>
                  <a:lnTo>
                    <a:pt x="314" y="327"/>
                  </a:lnTo>
                  <a:lnTo>
                    <a:pt x="314" y="325"/>
                  </a:lnTo>
                  <a:lnTo>
                    <a:pt x="314" y="322"/>
                  </a:lnTo>
                  <a:lnTo>
                    <a:pt x="314" y="320"/>
                  </a:lnTo>
                  <a:lnTo>
                    <a:pt x="314" y="317"/>
                  </a:lnTo>
                  <a:lnTo>
                    <a:pt x="314" y="315"/>
                  </a:lnTo>
                  <a:lnTo>
                    <a:pt x="317" y="315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19" y="315"/>
                  </a:lnTo>
                  <a:lnTo>
                    <a:pt x="322" y="315"/>
                  </a:lnTo>
                  <a:lnTo>
                    <a:pt x="322" y="315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0" y="315"/>
                  </a:lnTo>
                  <a:lnTo>
                    <a:pt x="343" y="317"/>
                  </a:lnTo>
                  <a:lnTo>
                    <a:pt x="343" y="317"/>
                  </a:lnTo>
                  <a:lnTo>
                    <a:pt x="345" y="315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8" y="317"/>
                  </a:lnTo>
                  <a:lnTo>
                    <a:pt x="348" y="315"/>
                  </a:lnTo>
                  <a:lnTo>
                    <a:pt x="348" y="315"/>
                  </a:lnTo>
                  <a:lnTo>
                    <a:pt x="357" y="315"/>
                  </a:lnTo>
                  <a:lnTo>
                    <a:pt x="362" y="313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298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1"/>
                  </a:lnTo>
                  <a:lnTo>
                    <a:pt x="359" y="291"/>
                  </a:lnTo>
                  <a:lnTo>
                    <a:pt x="355" y="289"/>
                  </a:lnTo>
                  <a:lnTo>
                    <a:pt x="355" y="287"/>
                  </a:lnTo>
                  <a:lnTo>
                    <a:pt x="352" y="287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0" y="280"/>
                  </a:lnTo>
                  <a:lnTo>
                    <a:pt x="345" y="275"/>
                  </a:lnTo>
                  <a:lnTo>
                    <a:pt x="345" y="275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0" y="270"/>
                  </a:lnTo>
                  <a:lnTo>
                    <a:pt x="338" y="270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3" y="268"/>
                  </a:lnTo>
                  <a:lnTo>
                    <a:pt x="333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7" y="265"/>
                  </a:lnTo>
                  <a:lnTo>
                    <a:pt x="314" y="265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7" y="263"/>
                  </a:lnTo>
                  <a:lnTo>
                    <a:pt x="307" y="263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5" y="261"/>
                  </a:lnTo>
                  <a:lnTo>
                    <a:pt x="303" y="258"/>
                  </a:lnTo>
                  <a:lnTo>
                    <a:pt x="300" y="258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9"/>
                  </a:lnTo>
                  <a:lnTo>
                    <a:pt x="291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1" y="249"/>
                  </a:lnTo>
                  <a:lnTo>
                    <a:pt x="281" y="249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4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2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39"/>
                  </a:lnTo>
                  <a:lnTo>
                    <a:pt x="253" y="239"/>
                  </a:lnTo>
                  <a:lnTo>
                    <a:pt x="253" y="237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0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5" y="220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09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4"/>
                  </a:lnTo>
                  <a:lnTo>
                    <a:pt x="255" y="204"/>
                  </a:lnTo>
                  <a:lnTo>
                    <a:pt x="255" y="204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1" y="199"/>
                  </a:lnTo>
                  <a:lnTo>
                    <a:pt x="246" y="192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39" y="185"/>
                  </a:lnTo>
                  <a:lnTo>
                    <a:pt x="236" y="180"/>
                  </a:lnTo>
                  <a:lnTo>
                    <a:pt x="234" y="178"/>
                  </a:lnTo>
                  <a:lnTo>
                    <a:pt x="232" y="178"/>
                  </a:lnTo>
                  <a:lnTo>
                    <a:pt x="229" y="178"/>
                  </a:lnTo>
                  <a:lnTo>
                    <a:pt x="227" y="178"/>
                  </a:lnTo>
                  <a:lnTo>
                    <a:pt x="224" y="178"/>
                  </a:lnTo>
                  <a:lnTo>
                    <a:pt x="220" y="175"/>
                  </a:lnTo>
                  <a:lnTo>
                    <a:pt x="217" y="175"/>
                  </a:lnTo>
                  <a:lnTo>
                    <a:pt x="217" y="173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0" y="166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59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4" y="145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5" y="147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8" y="145"/>
                  </a:lnTo>
                  <a:lnTo>
                    <a:pt x="165" y="145"/>
                  </a:lnTo>
                  <a:lnTo>
                    <a:pt x="165" y="142"/>
                  </a:lnTo>
                  <a:lnTo>
                    <a:pt x="163" y="140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58" y="137"/>
                  </a:lnTo>
                  <a:lnTo>
                    <a:pt x="158" y="135"/>
                  </a:lnTo>
                  <a:lnTo>
                    <a:pt x="156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49" y="128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6" y="130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6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7" y="121"/>
                  </a:lnTo>
                  <a:lnTo>
                    <a:pt x="127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1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94" y="109"/>
                  </a:lnTo>
                  <a:lnTo>
                    <a:pt x="87" y="107"/>
                  </a:lnTo>
                  <a:lnTo>
                    <a:pt x="82" y="104"/>
                  </a:lnTo>
                  <a:lnTo>
                    <a:pt x="75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40" y="85"/>
                  </a:lnTo>
                  <a:lnTo>
                    <a:pt x="30" y="81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1" y="71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85"/>
                  </a:lnTo>
                  <a:lnTo>
                    <a:pt x="9" y="97"/>
                  </a:lnTo>
                  <a:lnTo>
                    <a:pt x="9" y="111"/>
                  </a:lnTo>
                  <a:lnTo>
                    <a:pt x="9" y="130"/>
                  </a:lnTo>
                  <a:lnTo>
                    <a:pt x="7" y="142"/>
                  </a:lnTo>
                  <a:lnTo>
                    <a:pt x="7" y="154"/>
                  </a:lnTo>
                  <a:lnTo>
                    <a:pt x="7" y="166"/>
                  </a:lnTo>
                  <a:lnTo>
                    <a:pt x="7" y="190"/>
                  </a:lnTo>
                  <a:lnTo>
                    <a:pt x="7" y="201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25"/>
                  </a:lnTo>
                  <a:lnTo>
                    <a:pt x="7" y="232"/>
                  </a:lnTo>
                  <a:lnTo>
                    <a:pt x="7" y="235"/>
                  </a:lnTo>
                  <a:lnTo>
                    <a:pt x="7" y="251"/>
                  </a:lnTo>
                  <a:lnTo>
                    <a:pt x="7" y="261"/>
                  </a:lnTo>
                  <a:lnTo>
                    <a:pt x="7" y="272"/>
                  </a:lnTo>
                  <a:lnTo>
                    <a:pt x="7" y="287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3"/>
                  </a:lnTo>
                  <a:lnTo>
                    <a:pt x="4" y="303"/>
                  </a:lnTo>
                  <a:lnTo>
                    <a:pt x="2" y="303"/>
                  </a:lnTo>
                  <a:lnTo>
                    <a:pt x="2" y="303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2"/>
                  </a:lnTo>
                  <a:lnTo>
                    <a:pt x="2" y="322"/>
                  </a:lnTo>
                  <a:lnTo>
                    <a:pt x="4" y="322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7" y="325"/>
                  </a:lnTo>
                  <a:lnTo>
                    <a:pt x="4" y="332"/>
                  </a:lnTo>
                  <a:lnTo>
                    <a:pt x="4" y="341"/>
                  </a:lnTo>
                  <a:lnTo>
                    <a:pt x="4" y="348"/>
                  </a:lnTo>
                  <a:lnTo>
                    <a:pt x="4" y="351"/>
                  </a:lnTo>
                  <a:lnTo>
                    <a:pt x="4" y="365"/>
                  </a:lnTo>
                  <a:lnTo>
                    <a:pt x="4" y="377"/>
                  </a:lnTo>
                  <a:lnTo>
                    <a:pt x="4" y="388"/>
                  </a:lnTo>
                  <a:lnTo>
                    <a:pt x="4" y="391"/>
                  </a:lnTo>
                  <a:lnTo>
                    <a:pt x="4" y="400"/>
                  </a:lnTo>
                  <a:lnTo>
                    <a:pt x="4" y="414"/>
                  </a:lnTo>
                  <a:lnTo>
                    <a:pt x="4" y="426"/>
                  </a:lnTo>
                  <a:lnTo>
                    <a:pt x="4" y="436"/>
                  </a:lnTo>
                  <a:lnTo>
                    <a:pt x="4" y="448"/>
                  </a:lnTo>
                  <a:lnTo>
                    <a:pt x="4" y="455"/>
                  </a:lnTo>
                  <a:lnTo>
                    <a:pt x="4" y="455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4" y="462"/>
                  </a:lnTo>
                  <a:lnTo>
                    <a:pt x="16" y="462"/>
                  </a:lnTo>
                  <a:lnTo>
                    <a:pt x="21" y="457"/>
                  </a:lnTo>
                  <a:lnTo>
                    <a:pt x="23" y="457"/>
                  </a:lnTo>
                  <a:lnTo>
                    <a:pt x="23" y="457"/>
                  </a:lnTo>
                  <a:lnTo>
                    <a:pt x="26" y="457"/>
                  </a:lnTo>
                  <a:lnTo>
                    <a:pt x="28" y="457"/>
                  </a:lnTo>
                  <a:lnTo>
                    <a:pt x="30" y="459"/>
                  </a:lnTo>
                  <a:lnTo>
                    <a:pt x="30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5" y="459"/>
                  </a:lnTo>
                  <a:lnTo>
                    <a:pt x="47" y="459"/>
                  </a:lnTo>
                  <a:lnTo>
                    <a:pt x="47" y="462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2" y="462"/>
                  </a:lnTo>
                  <a:lnTo>
                    <a:pt x="54" y="459"/>
                  </a:lnTo>
                  <a:lnTo>
                    <a:pt x="56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6" y="459"/>
                  </a:lnTo>
                  <a:lnTo>
                    <a:pt x="66" y="457"/>
                  </a:lnTo>
                  <a:lnTo>
                    <a:pt x="66" y="457"/>
                  </a:lnTo>
                  <a:lnTo>
                    <a:pt x="68" y="457"/>
                  </a:lnTo>
                  <a:lnTo>
                    <a:pt x="71" y="459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5" y="459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8" y="462"/>
                  </a:lnTo>
                  <a:lnTo>
                    <a:pt x="80" y="462"/>
                  </a:lnTo>
                  <a:lnTo>
                    <a:pt x="82" y="464"/>
                  </a:lnTo>
                  <a:lnTo>
                    <a:pt x="85" y="467"/>
                  </a:lnTo>
                  <a:lnTo>
                    <a:pt x="85" y="467"/>
                  </a:lnTo>
                  <a:lnTo>
                    <a:pt x="87" y="469"/>
                  </a:lnTo>
                  <a:lnTo>
                    <a:pt x="90" y="467"/>
                  </a:lnTo>
                  <a:lnTo>
                    <a:pt x="92" y="467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9" y="462"/>
                  </a:lnTo>
                  <a:lnTo>
                    <a:pt x="101" y="459"/>
                  </a:lnTo>
                  <a:lnTo>
                    <a:pt x="104" y="459"/>
                  </a:lnTo>
                  <a:lnTo>
                    <a:pt x="104" y="459"/>
                  </a:lnTo>
                  <a:lnTo>
                    <a:pt x="104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8" y="455"/>
                  </a:lnTo>
                  <a:lnTo>
                    <a:pt x="108" y="455"/>
                  </a:lnTo>
                  <a:lnTo>
                    <a:pt x="111" y="455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27" y="443"/>
                  </a:lnTo>
                  <a:lnTo>
                    <a:pt x="130" y="436"/>
                  </a:lnTo>
                  <a:lnTo>
                    <a:pt x="127" y="436"/>
                  </a:lnTo>
                  <a:lnTo>
                    <a:pt x="127" y="433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4"/>
                  </a:lnTo>
                  <a:lnTo>
                    <a:pt x="116" y="419"/>
                  </a:lnTo>
                  <a:lnTo>
                    <a:pt x="113" y="417"/>
                  </a:lnTo>
                  <a:lnTo>
                    <a:pt x="111" y="417"/>
                  </a:lnTo>
                  <a:lnTo>
                    <a:pt x="106" y="414"/>
                  </a:lnTo>
                  <a:lnTo>
                    <a:pt x="104" y="414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4" y="407"/>
                  </a:lnTo>
                  <a:lnTo>
                    <a:pt x="94" y="410"/>
                  </a:lnTo>
                  <a:lnTo>
                    <a:pt x="90" y="407"/>
                  </a:lnTo>
                  <a:lnTo>
                    <a:pt x="87" y="407"/>
                  </a:lnTo>
                  <a:lnTo>
                    <a:pt x="85" y="412"/>
                  </a:lnTo>
                  <a:lnTo>
                    <a:pt x="82" y="412"/>
                  </a:lnTo>
                  <a:lnTo>
                    <a:pt x="80" y="412"/>
                  </a:lnTo>
                  <a:lnTo>
                    <a:pt x="78" y="410"/>
                  </a:lnTo>
                  <a:lnTo>
                    <a:pt x="78" y="410"/>
                  </a:lnTo>
                  <a:lnTo>
                    <a:pt x="75" y="403"/>
                  </a:lnTo>
                  <a:lnTo>
                    <a:pt x="75" y="403"/>
                  </a:lnTo>
                  <a:lnTo>
                    <a:pt x="75" y="400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71" y="400"/>
                  </a:lnTo>
                  <a:lnTo>
                    <a:pt x="73" y="398"/>
                  </a:lnTo>
                  <a:lnTo>
                    <a:pt x="75" y="400"/>
                  </a:lnTo>
                  <a:lnTo>
                    <a:pt x="78" y="400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0" y="410"/>
                  </a:lnTo>
                  <a:lnTo>
                    <a:pt x="80" y="410"/>
                  </a:lnTo>
                  <a:lnTo>
                    <a:pt x="82" y="410"/>
                  </a:lnTo>
                  <a:lnTo>
                    <a:pt x="82" y="410"/>
                  </a:lnTo>
                  <a:lnTo>
                    <a:pt x="85" y="410"/>
                  </a:lnTo>
                  <a:lnTo>
                    <a:pt x="87" y="407"/>
                  </a:lnTo>
                  <a:lnTo>
                    <a:pt x="90" y="407"/>
                  </a:lnTo>
                  <a:lnTo>
                    <a:pt x="90" y="405"/>
                  </a:lnTo>
                  <a:lnTo>
                    <a:pt x="92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101" y="407"/>
                  </a:lnTo>
                  <a:lnTo>
                    <a:pt x="106" y="410"/>
                  </a:lnTo>
                  <a:lnTo>
                    <a:pt x="106" y="410"/>
                  </a:lnTo>
                  <a:lnTo>
                    <a:pt x="108" y="410"/>
                  </a:lnTo>
                  <a:lnTo>
                    <a:pt x="120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9" y="405"/>
                  </a:lnTo>
                  <a:lnTo>
                    <a:pt x="139" y="403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7" y="393"/>
                  </a:lnTo>
                  <a:lnTo>
                    <a:pt x="137" y="391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0" y="386"/>
                  </a:lnTo>
                  <a:lnTo>
                    <a:pt x="127" y="386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2" y="384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7" y="388"/>
                  </a:lnTo>
                  <a:lnTo>
                    <a:pt x="142" y="388"/>
                  </a:lnTo>
                  <a:lnTo>
                    <a:pt x="142" y="388"/>
                  </a:lnTo>
                  <a:lnTo>
                    <a:pt x="144" y="388"/>
                  </a:lnTo>
                  <a:lnTo>
                    <a:pt x="144" y="388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9" y="393"/>
                  </a:lnTo>
                  <a:lnTo>
                    <a:pt x="153" y="393"/>
                  </a:lnTo>
                  <a:lnTo>
                    <a:pt x="153" y="391"/>
                  </a:lnTo>
                  <a:lnTo>
                    <a:pt x="156" y="391"/>
                  </a:lnTo>
                  <a:lnTo>
                    <a:pt x="156" y="391"/>
                  </a:lnTo>
                  <a:lnTo>
                    <a:pt x="153" y="388"/>
                  </a:lnTo>
                  <a:lnTo>
                    <a:pt x="153" y="388"/>
                  </a:lnTo>
                  <a:lnTo>
                    <a:pt x="153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6" y="386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6"/>
                  </a:lnTo>
                  <a:lnTo>
                    <a:pt x="156" y="381"/>
                  </a:lnTo>
                  <a:lnTo>
                    <a:pt x="153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3" y="377"/>
                  </a:lnTo>
                  <a:lnTo>
                    <a:pt x="153" y="374"/>
                  </a:lnTo>
                  <a:lnTo>
                    <a:pt x="153" y="374"/>
                  </a:lnTo>
                  <a:lnTo>
                    <a:pt x="149" y="365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6" y="362"/>
                  </a:lnTo>
                  <a:lnTo>
                    <a:pt x="146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8"/>
                  </a:lnTo>
                  <a:lnTo>
                    <a:pt x="142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2"/>
                  </a:lnTo>
                  <a:lnTo>
                    <a:pt x="151" y="365"/>
                  </a:lnTo>
                  <a:lnTo>
                    <a:pt x="151" y="367"/>
                  </a:lnTo>
                  <a:lnTo>
                    <a:pt x="151" y="367"/>
                  </a:lnTo>
                  <a:lnTo>
                    <a:pt x="153" y="370"/>
                  </a:lnTo>
                  <a:lnTo>
                    <a:pt x="156" y="372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2" y="377"/>
                  </a:lnTo>
                  <a:lnTo>
                    <a:pt x="172" y="377"/>
                  </a:lnTo>
                  <a:lnTo>
                    <a:pt x="175" y="377"/>
                  </a:lnTo>
                  <a:lnTo>
                    <a:pt x="175" y="377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2" y="374"/>
                  </a:lnTo>
                  <a:lnTo>
                    <a:pt x="175" y="372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5" y="370"/>
                  </a:lnTo>
                  <a:lnTo>
                    <a:pt x="175" y="370"/>
                  </a:lnTo>
                  <a:lnTo>
                    <a:pt x="175" y="367"/>
                  </a:lnTo>
                  <a:lnTo>
                    <a:pt x="175" y="370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0"/>
                  </a:lnTo>
                  <a:lnTo>
                    <a:pt x="177" y="370"/>
                  </a:lnTo>
                  <a:lnTo>
                    <a:pt x="177" y="367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9" y="374"/>
                  </a:lnTo>
                  <a:lnTo>
                    <a:pt x="179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4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0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2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2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5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2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7"/>
                  </a:lnTo>
                  <a:lnTo>
                    <a:pt x="191" y="367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4" y="370"/>
                  </a:lnTo>
                  <a:lnTo>
                    <a:pt x="194" y="370"/>
                  </a:lnTo>
                  <a:lnTo>
                    <a:pt x="196" y="367"/>
                  </a:lnTo>
                  <a:lnTo>
                    <a:pt x="196" y="367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8" y="370"/>
                  </a:lnTo>
                  <a:lnTo>
                    <a:pt x="201" y="370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3" y="372"/>
                  </a:lnTo>
                  <a:lnTo>
                    <a:pt x="203" y="372"/>
                  </a:lnTo>
                  <a:lnTo>
                    <a:pt x="203" y="370"/>
                  </a:lnTo>
                  <a:lnTo>
                    <a:pt x="203" y="370"/>
                  </a:lnTo>
                  <a:lnTo>
                    <a:pt x="206" y="370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7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0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9" y="381"/>
                  </a:lnTo>
                  <a:lnTo>
                    <a:pt x="232" y="381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6" y="386"/>
                  </a:lnTo>
                  <a:lnTo>
                    <a:pt x="239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6" y="386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51" y="388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3" y="386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91"/>
                  </a:lnTo>
                  <a:lnTo>
                    <a:pt x="258" y="391"/>
                  </a:lnTo>
                  <a:lnTo>
                    <a:pt x="258" y="393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5" y="393"/>
                  </a:lnTo>
                  <a:lnTo>
                    <a:pt x="267" y="393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400"/>
                  </a:lnTo>
                  <a:lnTo>
                    <a:pt x="269" y="403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7" y="405"/>
                  </a:lnTo>
                  <a:lnTo>
                    <a:pt x="277" y="407"/>
                  </a:lnTo>
                  <a:lnTo>
                    <a:pt x="277" y="407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2"/>
                  </a:lnTo>
                  <a:lnTo>
                    <a:pt x="277" y="414"/>
                  </a:lnTo>
                  <a:lnTo>
                    <a:pt x="277" y="414"/>
                  </a:lnTo>
                  <a:lnTo>
                    <a:pt x="281" y="422"/>
                  </a:lnTo>
                  <a:lnTo>
                    <a:pt x="284" y="424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9"/>
                  </a:lnTo>
                  <a:lnTo>
                    <a:pt x="288" y="431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88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93" y="445"/>
                  </a:lnTo>
                  <a:lnTo>
                    <a:pt x="293" y="448"/>
                  </a:lnTo>
                  <a:lnTo>
                    <a:pt x="293" y="448"/>
                  </a:lnTo>
                  <a:lnTo>
                    <a:pt x="295" y="450"/>
                  </a:lnTo>
                  <a:lnTo>
                    <a:pt x="295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3" y="452"/>
                  </a:lnTo>
                  <a:lnTo>
                    <a:pt x="303" y="452"/>
                  </a:lnTo>
                  <a:lnTo>
                    <a:pt x="305" y="452"/>
                  </a:lnTo>
                  <a:lnTo>
                    <a:pt x="305" y="455"/>
                  </a:lnTo>
                  <a:lnTo>
                    <a:pt x="307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5"/>
                  </a:lnTo>
                  <a:lnTo>
                    <a:pt x="312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07" y="457"/>
                  </a:lnTo>
                  <a:lnTo>
                    <a:pt x="307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07" y="459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2" y="464"/>
                  </a:lnTo>
                  <a:lnTo>
                    <a:pt x="312" y="467"/>
                  </a:lnTo>
                  <a:lnTo>
                    <a:pt x="314" y="467"/>
                  </a:lnTo>
                  <a:lnTo>
                    <a:pt x="314" y="471"/>
                  </a:lnTo>
                  <a:lnTo>
                    <a:pt x="314" y="471"/>
                  </a:lnTo>
                  <a:lnTo>
                    <a:pt x="314" y="474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4"/>
                  </a:lnTo>
                  <a:lnTo>
                    <a:pt x="317" y="474"/>
                  </a:lnTo>
                  <a:lnTo>
                    <a:pt x="317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22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8"/>
                  </a:lnTo>
                  <a:lnTo>
                    <a:pt x="326" y="481"/>
                  </a:lnTo>
                  <a:lnTo>
                    <a:pt x="326" y="481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1" y="481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3" y="486"/>
                  </a:lnTo>
                  <a:lnTo>
                    <a:pt x="333" y="486"/>
                  </a:lnTo>
                  <a:lnTo>
                    <a:pt x="338" y="493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7"/>
                  </a:lnTo>
                  <a:lnTo>
                    <a:pt x="338" y="500"/>
                  </a:lnTo>
                  <a:lnTo>
                    <a:pt x="340" y="500"/>
                  </a:lnTo>
                  <a:lnTo>
                    <a:pt x="340" y="500"/>
                  </a:lnTo>
                  <a:lnTo>
                    <a:pt x="340" y="502"/>
                  </a:lnTo>
                  <a:lnTo>
                    <a:pt x="343" y="502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50" y="514"/>
                  </a:lnTo>
                  <a:lnTo>
                    <a:pt x="350" y="514"/>
                  </a:lnTo>
                  <a:lnTo>
                    <a:pt x="352" y="512"/>
                  </a:lnTo>
                  <a:lnTo>
                    <a:pt x="352" y="509"/>
                  </a:lnTo>
                  <a:lnTo>
                    <a:pt x="355" y="512"/>
                  </a:lnTo>
                  <a:lnTo>
                    <a:pt x="355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4"/>
                  </a:lnTo>
                  <a:lnTo>
                    <a:pt x="357" y="512"/>
                  </a:lnTo>
                  <a:lnTo>
                    <a:pt x="359" y="512"/>
                  </a:lnTo>
                  <a:lnTo>
                    <a:pt x="359" y="512"/>
                  </a:lnTo>
                  <a:lnTo>
                    <a:pt x="359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6"/>
                  </a:lnTo>
                  <a:lnTo>
                    <a:pt x="362" y="516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4" y="514"/>
                  </a:lnTo>
                  <a:lnTo>
                    <a:pt x="366" y="514"/>
                  </a:lnTo>
                  <a:lnTo>
                    <a:pt x="369" y="514"/>
                  </a:lnTo>
                  <a:lnTo>
                    <a:pt x="371" y="514"/>
                  </a:lnTo>
                  <a:lnTo>
                    <a:pt x="371" y="512"/>
                  </a:lnTo>
                  <a:lnTo>
                    <a:pt x="374" y="512"/>
                  </a:lnTo>
                  <a:lnTo>
                    <a:pt x="374" y="512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8" y="514"/>
                  </a:lnTo>
                  <a:lnTo>
                    <a:pt x="378" y="516"/>
                  </a:lnTo>
                  <a:lnTo>
                    <a:pt x="378" y="514"/>
                  </a:lnTo>
                  <a:lnTo>
                    <a:pt x="378" y="514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5" y="519"/>
                  </a:lnTo>
                  <a:lnTo>
                    <a:pt x="385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6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4"/>
                  </a:lnTo>
                  <a:lnTo>
                    <a:pt x="402" y="516"/>
                  </a:lnTo>
                  <a:lnTo>
                    <a:pt x="404" y="516"/>
                  </a:lnTo>
                  <a:lnTo>
                    <a:pt x="404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4" y="521"/>
                  </a:lnTo>
                  <a:lnTo>
                    <a:pt x="404" y="521"/>
                  </a:lnTo>
                  <a:lnTo>
                    <a:pt x="407" y="521"/>
                  </a:lnTo>
                  <a:lnTo>
                    <a:pt x="409" y="521"/>
                  </a:lnTo>
                  <a:lnTo>
                    <a:pt x="409" y="521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3" y="521"/>
                  </a:lnTo>
                  <a:lnTo>
                    <a:pt x="423" y="521"/>
                  </a:lnTo>
                  <a:lnTo>
                    <a:pt x="428" y="523"/>
                  </a:lnTo>
                  <a:lnTo>
                    <a:pt x="428" y="523"/>
                  </a:lnTo>
                  <a:lnTo>
                    <a:pt x="430" y="523"/>
                  </a:lnTo>
                  <a:lnTo>
                    <a:pt x="430" y="523"/>
                  </a:lnTo>
                  <a:lnTo>
                    <a:pt x="430" y="526"/>
                  </a:lnTo>
                  <a:lnTo>
                    <a:pt x="433" y="526"/>
                  </a:lnTo>
                  <a:lnTo>
                    <a:pt x="433" y="526"/>
                  </a:lnTo>
                  <a:lnTo>
                    <a:pt x="433" y="523"/>
                  </a:lnTo>
                  <a:lnTo>
                    <a:pt x="435" y="523"/>
                  </a:lnTo>
                  <a:lnTo>
                    <a:pt x="437" y="523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40" y="526"/>
                  </a:lnTo>
                  <a:lnTo>
                    <a:pt x="437" y="526"/>
                  </a:lnTo>
                  <a:lnTo>
                    <a:pt x="437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6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6"/>
                  </a:lnTo>
                  <a:lnTo>
                    <a:pt x="447" y="528"/>
                  </a:lnTo>
                  <a:lnTo>
                    <a:pt x="447" y="528"/>
                  </a:lnTo>
                  <a:lnTo>
                    <a:pt x="449" y="526"/>
                  </a:lnTo>
                  <a:lnTo>
                    <a:pt x="452" y="526"/>
                  </a:lnTo>
                  <a:lnTo>
                    <a:pt x="454" y="526"/>
                  </a:lnTo>
                  <a:lnTo>
                    <a:pt x="454" y="528"/>
                  </a:lnTo>
                  <a:lnTo>
                    <a:pt x="456" y="528"/>
                  </a:lnTo>
                  <a:lnTo>
                    <a:pt x="459" y="528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71" y="533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6" y="538"/>
                  </a:lnTo>
                  <a:lnTo>
                    <a:pt x="464" y="538"/>
                  </a:lnTo>
                  <a:lnTo>
                    <a:pt x="464" y="538"/>
                  </a:lnTo>
                  <a:lnTo>
                    <a:pt x="461" y="538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8" y="540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6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3" y="547"/>
                  </a:lnTo>
                  <a:lnTo>
                    <a:pt x="473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2" y="545"/>
                  </a:lnTo>
                  <a:lnTo>
                    <a:pt x="485" y="545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90" y="547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38"/>
                  </a:lnTo>
                  <a:lnTo>
                    <a:pt x="501" y="535"/>
                  </a:lnTo>
                  <a:lnTo>
                    <a:pt x="499" y="535"/>
                  </a:lnTo>
                  <a:lnTo>
                    <a:pt x="494" y="533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87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28"/>
                  </a:lnTo>
                  <a:lnTo>
                    <a:pt x="485" y="526"/>
                  </a:lnTo>
                  <a:lnTo>
                    <a:pt x="487" y="526"/>
                  </a:lnTo>
                  <a:close/>
                  <a:moveTo>
                    <a:pt x="624" y="201"/>
                  </a:moveTo>
                  <a:lnTo>
                    <a:pt x="627" y="201"/>
                  </a:lnTo>
                  <a:lnTo>
                    <a:pt x="627" y="201"/>
                  </a:lnTo>
                  <a:lnTo>
                    <a:pt x="627" y="201"/>
                  </a:lnTo>
                  <a:lnTo>
                    <a:pt x="627" y="199"/>
                  </a:lnTo>
                  <a:lnTo>
                    <a:pt x="629" y="199"/>
                  </a:lnTo>
                  <a:lnTo>
                    <a:pt x="629" y="199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2"/>
                  </a:lnTo>
                  <a:lnTo>
                    <a:pt x="632" y="192"/>
                  </a:lnTo>
                  <a:lnTo>
                    <a:pt x="634" y="192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87"/>
                  </a:lnTo>
                  <a:lnTo>
                    <a:pt x="634" y="187"/>
                  </a:lnTo>
                  <a:lnTo>
                    <a:pt x="634" y="185"/>
                  </a:lnTo>
                  <a:lnTo>
                    <a:pt x="632" y="185"/>
                  </a:lnTo>
                  <a:lnTo>
                    <a:pt x="632" y="185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5"/>
                  </a:lnTo>
                  <a:lnTo>
                    <a:pt x="636" y="173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68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2" y="164"/>
                  </a:lnTo>
                  <a:lnTo>
                    <a:pt x="632" y="161"/>
                  </a:lnTo>
                  <a:lnTo>
                    <a:pt x="629" y="159"/>
                  </a:lnTo>
                  <a:lnTo>
                    <a:pt x="629" y="159"/>
                  </a:lnTo>
                  <a:lnTo>
                    <a:pt x="629" y="156"/>
                  </a:lnTo>
                  <a:lnTo>
                    <a:pt x="627" y="156"/>
                  </a:lnTo>
                  <a:lnTo>
                    <a:pt x="627" y="156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4" y="154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2" y="154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49"/>
                  </a:lnTo>
                  <a:lnTo>
                    <a:pt x="622" y="149"/>
                  </a:lnTo>
                  <a:lnTo>
                    <a:pt x="622" y="147"/>
                  </a:lnTo>
                  <a:lnTo>
                    <a:pt x="620" y="147"/>
                  </a:lnTo>
                  <a:lnTo>
                    <a:pt x="620" y="149"/>
                  </a:lnTo>
                  <a:lnTo>
                    <a:pt x="620" y="149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5" y="149"/>
                  </a:lnTo>
                  <a:lnTo>
                    <a:pt x="615" y="147"/>
                  </a:lnTo>
                  <a:lnTo>
                    <a:pt x="613" y="147"/>
                  </a:lnTo>
                  <a:lnTo>
                    <a:pt x="613" y="147"/>
                  </a:lnTo>
                  <a:lnTo>
                    <a:pt x="613" y="145"/>
                  </a:lnTo>
                  <a:lnTo>
                    <a:pt x="610" y="145"/>
                  </a:lnTo>
                  <a:lnTo>
                    <a:pt x="610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0"/>
                  </a:lnTo>
                  <a:lnTo>
                    <a:pt x="608" y="140"/>
                  </a:lnTo>
                  <a:lnTo>
                    <a:pt x="606" y="140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06" y="135"/>
                  </a:lnTo>
                  <a:lnTo>
                    <a:pt x="606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598" y="133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28"/>
                  </a:lnTo>
                  <a:lnTo>
                    <a:pt x="598" y="128"/>
                  </a:lnTo>
                  <a:lnTo>
                    <a:pt x="596" y="128"/>
                  </a:lnTo>
                  <a:lnTo>
                    <a:pt x="596" y="126"/>
                  </a:lnTo>
                  <a:lnTo>
                    <a:pt x="591" y="123"/>
                  </a:lnTo>
                  <a:lnTo>
                    <a:pt x="591" y="123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4" y="116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0" y="111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2" y="107"/>
                  </a:lnTo>
                  <a:lnTo>
                    <a:pt x="572" y="107"/>
                  </a:lnTo>
                  <a:lnTo>
                    <a:pt x="570" y="107"/>
                  </a:lnTo>
                  <a:lnTo>
                    <a:pt x="570" y="107"/>
                  </a:lnTo>
                  <a:lnTo>
                    <a:pt x="568" y="107"/>
                  </a:lnTo>
                  <a:lnTo>
                    <a:pt x="568" y="107"/>
                  </a:lnTo>
                  <a:lnTo>
                    <a:pt x="568" y="104"/>
                  </a:lnTo>
                  <a:lnTo>
                    <a:pt x="565" y="104"/>
                  </a:lnTo>
                  <a:lnTo>
                    <a:pt x="565" y="104"/>
                  </a:lnTo>
                  <a:lnTo>
                    <a:pt x="565" y="102"/>
                  </a:lnTo>
                  <a:lnTo>
                    <a:pt x="563" y="102"/>
                  </a:lnTo>
                  <a:lnTo>
                    <a:pt x="563" y="100"/>
                  </a:lnTo>
                  <a:lnTo>
                    <a:pt x="558" y="97"/>
                  </a:lnTo>
                  <a:lnTo>
                    <a:pt x="558" y="97"/>
                  </a:lnTo>
                  <a:lnTo>
                    <a:pt x="556" y="95"/>
                  </a:lnTo>
                  <a:lnTo>
                    <a:pt x="556" y="95"/>
                  </a:lnTo>
                  <a:lnTo>
                    <a:pt x="553" y="95"/>
                  </a:lnTo>
                  <a:lnTo>
                    <a:pt x="553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2" y="90"/>
                  </a:lnTo>
                  <a:lnTo>
                    <a:pt x="539" y="88"/>
                  </a:lnTo>
                  <a:lnTo>
                    <a:pt x="537" y="88"/>
                  </a:lnTo>
                  <a:lnTo>
                    <a:pt x="537" y="85"/>
                  </a:lnTo>
                  <a:lnTo>
                    <a:pt x="537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3" y="76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0" y="74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3" y="76"/>
                  </a:lnTo>
                  <a:lnTo>
                    <a:pt x="523" y="76"/>
                  </a:lnTo>
                  <a:lnTo>
                    <a:pt x="520" y="76"/>
                  </a:lnTo>
                  <a:lnTo>
                    <a:pt x="523" y="78"/>
                  </a:lnTo>
                  <a:lnTo>
                    <a:pt x="523" y="78"/>
                  </a:lnTo>
                  <a:lnTo>
                    <a:pt x="520" y="81"/>
                  </a:lnTo>
                  <a:lnTo>
                    <a:pt x="520" y="78"/>
                  </a:lnTo>
                  <a:lnTo>
                    <a:pt x="518" y="81"/>
                  </a:lnTo>
                  <a:lnTo>
                    <a:pt x="518" y="81"/>
                  </a:lnTo>
                  <a:lnTo>
                    <a:pt x="516" y="81"/>
                  </a:lnTo>
                  <a:lnTo>
                    <a:pt x="516" y="78"/>
                  </a:lnTo>
                  <a:lnTo>
                    <a:pt x="516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6" y="83"/>
                  </a:lnTo>
                  <a:lnTo>
                    <a:pt x="518" y="83"/>
                  </a:lnTo>
                  <a:lnTo>
                    <a:pt x="520" y="83"/>
                  </a:lnTo>
                  <a:lnTo>
                    <a:pt x="523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2" y="88"/>
                  </a:lnTo>
                  <a:lnTo>
                    <a:pt x="532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7" y="90"/>
                  </a:lnTo>
                  <a:lnTo>
                    <a:pt x="537" y="90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42" y="92"/>
                  </a:lnTo>
                  <a:lnTo>
                    <a:pt x="542" y="95"/>
                  </a:lnTo>
                  <a:lnTo>
                    <a:pt x="542" y="95"/>
                  </a:lnTo>
                  <a:lnTo>
                    <a:pt x="544" y="97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100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4"/>
                  </a:lnTo>
                  <a:lnTo>
                    <a:pt x="556" y="104"/>
                  </a:lnTo>
                  <a:lnTo>
                    <a:pt x="558" y="104"/>
                  </a:lnTo>
                  <a:lnTo>
                    <a:pt x="558" y="107"/>
                  </a:lnTo>
                  <a:lnTo>
                    <a:pt x="570" y="119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9" y="126"/>
                  </a:lnTo>
                  <a:lnTo>
                    <a:pt x="589" y="126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3"/>
                  </a:lnTo>
                  <a:lnTo>
                    <a:pt x="596" y="133"/>
                  </a:lnTo>
                  <a:lnTo>
                    <a:pt x="596" y="135"/>
                  </a:lnTo>
                  <a:lnTo>
                    <a:pt x="598" y="135"/>
                  </a:lnTo>
                  <a:lnTo>
                    <a:pt x="598" y="135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601" y="142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9"/>
                  </a:lnTo>
                  <a:lnTo>
                    <a:pt x="606" y="149"/>
                  </a:lnTo>
                  <a:lnTo>
                    <a:pt x="608" y="149"/>
                  </a:lnTo>
                  <a:lnTo>
                    <a:pt x="608" y="149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10" y="154"/>
                  </a:lnTo>
                  <a:lnTo>
                    <a:pt x="610" y="154"/>
                  </a:lnTo>
                  <a:lnTo>
                    <a:pt x="610" y="156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6"/>
                  </a:lnTo>
                  <a:lnTo>
                    <a:pt x="615" y="166"/>
                  </a:lnTo>
                  <a:lnTo>
                    <a:pt x="613" y="168"/>
                  </a:lnTo>
                  <a:lnTo>
                    <a:pt x="615" y="168"/>
                  </a:lnTo>
                  <a:lnTo>
                    <a:pt x="615" y="168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5" y="178"/>
                  </a:lnTo>
                  <a:lnTo>
                    <a:pt x="613" y="178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5" y="187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5" y="192"/>
                  </a:lnTo>
                  <a:lnTo>
                    <a:pt x="615" y="194"/>
                  </a:lnTo>
                  <a:lnTo>
                    <a:pt x="617" y="194"/>
                  </a:lnTo>
                  <a:lnTo>
                    <a:pt x="620" y="197"/>
                  </a:lnTo>
                  <a:lnTo>
                    <a:pt x="620" y="197"/>
                  </a:lnTo>
                  <a:lnTo>
                    <a:pt x="620" y="199"/>
                  </a:lnTo>
                  <a:lnTo>
                    <a:pt x="622" y="199"/>
                  </a:lnTo>
                  <a:lnTo>
                    <a:pt x="622" y="201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close/>
                  <a:moveTo>
                    <a:pt x="475" y="66"/>
                  </a:moveTo>
                  <a:lnTo>
                    <a:pt x="475" y="64"/>
                  </a:lnTo>
                  <a:lnTo>
                    <a:pt x="475" y="64"/>
                  </a:lnTo>
                  <a:lnTo>
                    <a:pt x="475" y="64"/>
                  </a:lnTo>
                  <a:lnTo>
                    <a:pt x="473" y="64"/>
                  </a:lnTo>
                  <a:lnTo>
                    <a:pt x="473" y="66"/>
                  </a:lnTo>
                  <a:lnTo>
                    <a:pt x="475" y="66"/>
                  </a:lnTo>
                  <a:lnTo>
                    <a:pt x="478" y="69"/>
                  </a:lnTo>
                  <a:lnTo>
                    <a:pt x="478" y="66"/>
                  </a:lnTo>
                  <a:lnTo>
                    <a:pt x="478" y="69"/>
                  </a:lnTo>
                  <a:lnTo>
                    <a:pt x="480" y="71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2" y="76"/>
                  </a:lnTo>
                  <a:lnTo>
                    <a:pt x="485" y="76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7" y="78"/>
                  </a:lnTo>
                  <a:lnTo>
                    <a:pt x="490" y="78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4" y="76"/>
                  </a:lnTo>
                  <a:lnTo>
                    <a:pt x="494" y="76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7" y="78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501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6"/>
                  </a:lnTo>
                  <a:lnTo>
                    <a:pt x="499" y="66"/>
                  </a:lnTo>
                  <a:lnTo>
                    <a:pt x="499" y="64"/>
                  </a:lnTo>
                  <a:lnTo>
                    <a:pt x="497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62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75" y="64"/>
                  </a:lnTo>
                  <a:lnTo>
                    <a:pt x="475" y="66"/>
                  </a:lnTo>
                  <a:close/>
                  <a:moveTo>
                    <a:pt x="359" y="57"/>
                  </a:moveTo>
                  <a:lnTo>
                    <a:pt x="362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close/>
                  <a:moveTo>
                    <a:pt x="298" y="50"/>
                  </a:moveTo>
                  <a:lnTo>
                    <a:pt x="298" y="50"/>
                  </a:lnTo>
                  <a:lnTo>
                    <a:pt x="298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5" y="50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5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22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50"/>
                  </a:lnTo>
                  <a:lnTo>
                    <a:pt x="324" y="48"/>
                  </a:lnTo>
                  <a:lnTo>
                    <a:pt x="326" y="48"/>
                  </a:lnTo>
                  <a:lnTo>
                    <a:pt x="329" y="48"/>
                  </a:lnTo>
                  <a:lnTo>
                    <a:pt x="329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3" y="48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3"/>
                  </a:lnTo>
                  <a:lnTo>
                    <a:pt x="340" y="40"/>
                  </a:lnTo>
                  <a:lnTo>
                    <a:pt x="343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3" y="36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6"/>
                  </a:lnTo>
                  <a:lnTo>
                    <a:pt x="326" y="36"/>
                  </a:lnTo>
                  <a:lnTo>
                    <a:pt x="326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2" y="36"/>
                  </a:lnTo>
                  <a:lnTo>
                    <a:pt x="312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8"/>
                  </a:lnTo>
                  <a:lnTo>
                    <a:pt x="303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5" y="45"/>
                  </a:lnTo>
                  <a:lnTo>
                    <a:pt x="295" y="48"/>
                  </a:lnTo>
                  <a:lnTo>
                    <a:pt x="295" y="50"/>
                  </a:lnTo>
                  <a:lnTo>
                    <a:pt x="298" y="50"/>
                  </a:lnTo>
                  <a:close/>
                  <a:moveTo>
                    <a:pt x="106" y="21"/>
                  </a:moveTo>
                  <a:lnTo>
                    <a:pt x="106" y="21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21"/>
                  </a:lnTo>
                  <a:close/>
                  <a:moveTo>
                    <a:pt x="473" y="19"/>
                  </a:move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5" y="19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close/>
                  <a:moveTo>
                    <a:pt x="454" y="7"/>
                  </a:move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6" y="10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4" y="10"/>
                  </a:lnTo>
                  <a:lnTo>
                    <a:pt x="464" y="10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1" y="3"/>
                  </a:lnTo>
                  <a:lnTo>
                    <a:pt x="459" y="3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5"/>
                  </a:lnTo>
                  <a:lnTo>
                    <a:pt x="452" y="7"/>
                  </a:lnTo>
                  <a:lnTo>
                    <a:pt x="45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0" name="Freeform 12"/>
            <p:cNvSpPr>
              <a:spLocks noEditPoints="1"/>
            </p:cNvSpPr>
            <p:nvPr/>
          </p:nvSpPr>
          <p:spPr bwMode="auto">
            <a:xfrm>
              <a:off x="11244627" y="2147188"/>
              <a:ext cx="673053" cy="947519"/>
            </a:xfrm>
            <a:custGeom>
              <a:avLst/>
              <a:gdLst>
                <a:gd name="T0" fmla="*/ 376 w 385"/>
                <a:gd name="T1" fmla="*/ 434 h 542"/>
                <a:gd name="T2" fmla="*/ 276 w 385"/>
                <a:gd name="T3" fmla="*/ 393 h 542"/>
                <a:gd name="T4" fmla="*/ 359 w 385"/>
                <a:gd name="T5" fmla="*/ 393 h 542"/>
                <a:gd name="T6" fmla="*/ 208 w 385"/>
                <a:gd name="T7" fmla="*/ 379 h 542"/>
                <a:gd name="T8" fmla="*/ 191 w 385"/>
                <a:gd name="T9" fmla="*/ 389 h 542"/>
                <a:gd name="T10" fmla="*/ 194 w 385"/>
                <a:gd name="T11" fmla="*/ 391 h 542"/>
                <a:gd name="T12" fmla="*/ 203 w 385"/>
                <a:gd name="T13" fmla="*/ 384 h 542"/>
                <a:gd name="T14" fmla="*/ 213 w 385"/>
                <a:gd name="T15" fmla="*/ 384 h 542"/>
                <a:gd name="T16" fmla="*/ 213 w 385"/>
                <a:gd name="T17" fmla="*/ 379 h 542"/>
                <a:gd name="T18" fmla="*/ 369 w 385"/>
                <a:gd name="T19" fmla="*/ 362 h 542"/>
                <a:gd name="T20" fmla="*/ 288 w 385"/>
                <a:gd name="T21" fmla="*/ 360 h 542"/>
                <a:gd name="T22" fmla="*/ 172 w 385"/>
                <a:gd name="T23" fmla="*/ 355 h 542"/>
                <a:gd name="T24" fmla="*/ 355 w 385"/>
                <a:gd name="T25" fmla="*/ 339 h 542"/>
                <a:gd name="T26" fmla="*/ 260 w 385"/>
                <a:gd name="T27" fmla="*/ 322 h 542"/>
                <a:gd name="T28" fmla="*/ 262 w 385"/>
                <a:gd name="T29" fmla="*/ 325 h 542"/>
                <a:gd name="T30" fmla="*/ 267 w 385"/>
                <a:gd name="T31" fmla="*/ 315 h 542"/>
                <a:gd name="T32" fmla="*/ 234 w 385"/>
                <a:gd name="T33" fmla="*/ 313 h 542"/>
                <a:gd name="T34" fmla="*/ 239 w 385"/>
                <a:gd name="T35" fmla="*/ 308 h 542"/>
                <a:gd name="T36" fmla="*/ 343 w 385"/>
                <a:gd name="T37" fmla="*/ 294 h 542"/>
                <a:gd name="T38" fmla="*/ 227 w 385"/>
                <a:gd name="T39" fmla="*/ 315 h 542"/>
                <a:gd name="T40" fmla="*/ 222 w 385"/>
                <a:gd name="T41" fmla="*/ 301 h 542"/>
                <a:gd name="T42" fmla="*/ 210 w 385"/>
                <a:gd name="T43" fmla="*/ 294 h 542"/>
                <a:gd name="T44" fmla="*/ 191 w 385"/>
                <a:gd name="T45" fmla="*/ 289 h 542"/>
                <a:gd name="T46" fmla="*/ 182 w 385"/>
                <a:gd name="T47" fmla="*/ 291 h 542"/>
                <a:gd name="T48" fmla="*/ 172 w 385"/>
                <a:gd name="T49" fmla="*/ 296 h 542"/>
                <a:gd name="T50" fmla="*/ 165 w 385"/>
                <a:gd name="T51" fmla="*/ 308 h 542"/>
                <a:gd name="T52" fmla="*/ 156 w 385"/>
                <a:gd name="T53" fmla="*/ 320 h 542"/>
                <a:gd name="T54" fmla="*/ 165 w 385"/>
                <a:gd name="T55" fmla="*/ 334 h 542"/>
                <a:gd name="T56" fmla="*/ 189 w 385"/>
                <a:gd name="T57" fmla="*/ 341 h 542"/>
                <a:gd name="T58" fmla="*/ 208 w 385"/>
                <a:gd name="T59" fmla="*/ 334 h 542"/>
                <a:gd name="T60" fmla="*/ 215 w 385"/>
                <a:gd name="T61" fmla="*/ 332 h 542"/>
                <a:gd name="T62" fmla="*/ 229 w 385"/>
                <a:gd name="T63" fmla="*/ 327 h 542"/>
                <a:gd name="T64" fmla="*/ 151 w 385"/>
                <a:gd name="T65" fmla="*/ 284 h 542"/>
                <a:gd name="T66" fmla="*/ 272 w 385"/>
                <a:gd name="T67" fmla="*/ 284 h 542"/>
                <a:gd name="T68" fmla="*/ 352 w 385"/>
                <a:gd name="T69" fmla="*/ 280 h 542"/>
                <a:gd name="T70" fmla="*/ 163 w 385"/>
                <a:gd name="T71" fmla="*/ 273 h 542"/>
                <a:gd name="T72" fmla="*/ 158 w 385"/>
                <a:gd name="T73" fmla="*/ 277 h 542"/>
                <a:gd name="T74" fmla="*/ 215 w 385"/>
                <a:gd name="T75" fmla="*/ 254 h 542"/>
                <a:gd name="T76" fmla="*/ 300 w 385"/>
                <a:gd name="T77" fmla="*/ 265 h 542"/>
                <a:gd name="T78" fmla="*/ 310 w 385"/>
                <a:gd name="T79" fmla="*/ 258 h 542"/>
                <a:gd name="T80" fmla="*/ 179 w 385"/>
                <a:gd name="T81" fmla="*/ 251 h 542"/>
                <a:gd name="T82" fmla="*/ 300 w 385"/>
                <a:gd name="T83" fmla="*/ 244 h 542"/>
                <a:gd name="T84" fmla="*/ 305 w 385"/>
                <a:gd name="T85" fmla="*/ 237 h 542"/>
                <a:gd name="T86" fmla="*/ 310 w 385"/>
                <a:gd name="T87" fmla="*/ 235 h 542"/>
                <a:gd name="T88" fmla="*/ 300 w 385"/>
                <a:gd name="T89" fmla="*/ 251 h 542"/>
                <a:gd name="T90" fmla="*/ 300 w 385"/>
                <a:gd name="T91" fmla="*/ 235 h 542"/>
                <a:gd name="T92" fmla="*/ 286 w 385"/>
                <a:gd name="T93" fmla="*/ 246 h 542"/>
                <a:gd name="T94" fmla="*/ 279 w 385"/>
                <a:gd name="T95" fmla="*/ 249 h 542"/>
                <a:gd name="T96" fmla="*/ 298 w 385"/>
                <a:gd name="T97" fmla="*/ 225 h 542"/>
                <a:gd name="T98" fmla="*/ 295 w 385"/>
                <a:gd name="T99" fmla="*/ 220 h 542"/>
                <a:gd name="T100" fmla="*/ 286 w 385"/>
                <a:gd name="T101" fmla="*/ 223 h 542"/>
                <a:gd name="T102" fmla="*/ 274 w 385"/>
                <a:gd name="T103" fmla="*/ 230 h 542"/>
                <a:gd name="T104" fmla="*/ 265 w 385"/>
                <a:gd name="T105" fmla="*/ 232 h 542"/>
                <a:gd name="T106" fmla="*/ 248 w 385"/>
                <a:gd name="T107" fmla="*/ 239 h 542"/>
                <a:gd name="T108" fmla="*/ 236 w 385"/>
                <a:gd name="T109" fmla="*/ 246 h 542"/>
                <a:gd name="T110" fmla="*/ 227 w 385"/>
                <a:gd name="T111" fmla="*/ 254 h 542"/>
                <a:gd name="T112" fmla="*/ 236 w 385"/>
                <a:gd name="T113" fmla="*/ 268 h 542"/>
                <a:gd name="T114" fmla="*/ 248 w 385"/>
                <a:gd name="T115" fmla="*/ 261 h 542"/>
                <a:gd name="T116" fmla="*/ 269 w 385"/>
                <a:gd name="T117" fmla="*/ 251 h 542"/>
                <a:gd name="T118" fmla="*/ 286 w 385"/>
                <a:gd name="T119" fmla="*/ 254 h 542"/>
                <a:gd name="T120" fmla="*/ 307 w 385"/>
                <a:gd name="T121" fmla="*/ 216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542">
                  <a:moveTo>
                    <a:pt x="0" y="540"/>
                  </a:moveTo>
                  <a:lnTo>
                    <a:pt x="0" y="540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2" y="542"/>
                  </a:lnTo>
                  <a:lnTo>
                    <a:pt x="2" y="540"/>
                  </a:lnTo>
                  <a:lnTo>
                    <a:pt x="0" y="54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376" y="434"/>
                  </a:moveTo>
                  <a:lnTo>
                    <a:pt x="376" y="43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4"/>
                  </a:lnTo>
                  <a:close/>
                  <a:moveTo>
                    <a:pt x="371" y="391"/>
                  </a:move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6"/>
                  </a:lnTo>
                  <a:lnTo>
                    <a:pt x="369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1"/>
                  </a:lnTo>
                  <a:lnTo>
                    <a:pt x="371" y="391"/>
                  </a:lnTo>
                  <a:close/>
                  <a:moveTo>
                    <a:pt x="279" y="393"/>
                  </a:moveTo>
                  <a:lnTo>
                    <a:pt x="279" y="391"/>
                  </a:lnTo>
                  <a:lnTo>
                    <a:pt x="279" y="391"/>
                  </a:lnTo>
                  <a:lnTo>
                    <a:pt x="276" y="391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9" y="396"/>
                  </a:lnTo>
                  <a:lnTo>
                    <a:pt x="279" y="393"/>
                  </a:lnTo>
                  <a:lnTo>
                    <a:pt x="279" y="393"/>
                  </a:lnTo>
                  <a:close/>
                  <a:moveTo>
                    <a:pt x="362" y="393"/>
                  </a:moveTo>
                  <a:lnTo>
                    <a:pt x="362" y="393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62" y="393"/>
                  </a:lnTo>
                  <a:lnTo>
                    <a:pt x="362" y="393"/>
                  </a:lnTo>
                  <a:lnTo>
                    <a:pt x="364" y="393"/>
                  </a:lnTo>
                  <a:lnTo>
                    <a:pt x="364" y="393"/>
                  </a:lnTo>
                  <a:lnTo>
                    <a:pt x="362" y="393"/>
                  </a:lnTo>
                  <a:lnTo>
                    <a:pt x="362" y="393"/>
                  </a:lnTo>
                  <a:close/>
                  <a:moveTo>
                    <a:pt x="345" y="381"/>
                  </a:moveTo>
                  <a:lnTo>
                    <a:pt x="345" y="379"/>
                  </a:lnTo>
                  <a:lnTo>
                    <a:pt x="343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1"/>
                  </a:lnTo>
                  <a:lnTo>
                    <a:pt x="345" y="381"/>
                  </a:lnTo>
                  <a:close/>
                  <a:moveTo>
                    <a:pt x="213" y="381"/>
                  </a:moveTo>
                  <a:lnTo>
                    <a:pt x="213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8" y="381"/>
                  </a:lnTo>
                  <a:lnTo>
                    <a:pt x="198" y="384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4" y="386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91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9" y="393"/>
                  </a:lnTo>
                  <a:lnTo>
                    <a:pt x="189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4" y="393"/>
                  </a:lnTo>
                  <a:lnTo>
                    <a:pt x="194" y="393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6" y="391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201" y="386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3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3" y="386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1"/>
                  </a:lnTo>
                  <a:close/>
                  <a:moveTo>
                    <a:pt x="298" y="379"/>
                  </a:moveTo>
                  <a:lnTo>
                    <a:pt x="298" y="381"/>
                  </a:lnTo>
                  <a:lnTo>
                    <a:pt x="298" y="381"/>
                  </a:lnTo>
                  <a:lnTo>
                    <a:pt x="295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1"/>
                  </a:lnTo>
                  <a:lnTo>
                    <a:pt x="298" y="381"/>
                  </a:lnTo>
                  <a:lnTo>
                    <a:pt x="300" y="381"/>
                  </a:lnTo>
                  <a:lnTo>
                    <a:pt x="300" y="384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9"/>
                  </a:lnTo>
                  <a:close/>
                  <a:moveTo>
                    <a:pt x="215" y="377"/>
                  </a:move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3" y="377"/>
                  </a:lnTo>
                  <a:lnTo>
                    <a:pt x="213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close/>
                  <a:moveTo>
                    <a:pt x="345" y="377"/>
                  </a:move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4"/>
                  </a:lnTo>
                  <a:lnTo>
                    <a:pt x="347" y="377"/>
                  </a:lnTo>
                  <a:lnTo>
                    <a:pt x="345" y="377"/>
                  </a:lnTo>
                  <a:close/>
                  <a:moveTo>
                    <a:pt x="369" y="362"/>
                  </a:moveTo>
                  <a:lnTo>
                    <a:pt x="369" y="362"/>
                  </a:lnTo>
                  <a:lnTo>
                    <a:pt x="366" y="362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2"/>
                  </a:lnTo>
                  <a:close/>
                  <a:moveTo>
                    <a:pt x="291" y="358"/>
                  </a:moveTo>
                  <a:lnTo>
                    <a:pt x="288" y="358"/>
                  </a:lnTo>
                  <a:lnTo>
                    <a:pt x="286" y="358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5"/>
                  </a:lnTo>
                  <a:lnTo>
                    <a:pt x="286" y="365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6" y="362"/>
                  </a:lnTo>
                  <a:lnTo>
                    <a:pt x="286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91" y="358"/>
                  </a:lnTo>
                  <a:close/>
                  <a:moveTo>
                    <a:pt x="172" y="355"/>
                  </a:moveTo>
                  <a:lnTo>
                    <a:pt x="172" y="355"/>
                  </a:lnTo>
                  <a:lnTo>
                    <a:pt x="172" y="355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72" y="360"/>
                  </a:lnTo>
                  <a:lnTo>
                    <a:pt x="172" y="360"/>
                  </a:lnTo>
                  <a:lnTo>
                    <a:pt x="172" y="358"/>
                  </a:lnTo>
                  <a:lnTo>
                    <a:pt x="172" y="355"/>
                  </a:lnTo>
                  <a:lnTo>
                    <a:pt x="172" y="355"/>
                  </a:lnTo>
                  <a:close/>
                  <a:moveTo>
                    <a:pt x="196" y="348"/>
                  </a:moveTo>
                  <a:lnTo>
                    <a:pt x="198" y="351"/>
                  </a:lnTo>
                  <a:lnTo>
                    <a:pt x="198" y="351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6" y="348"/>
                  </a:lnTo>
                  <a:close/>
                  <a:moveTo>
                    <a:pt x="357" y="336"/>
                  </a:moveTo>
                  <a:lnTo>
                    <a:pt x="357" y="336"/>
                  </a:lnTo>
                  <a:lnTo>
                    <a:pt x="357" y="336"/>
                  </a:lnTo>
                  <a:lnTo>
                    <a:pt x="355" y="336"/>
                  </a:lnTo>
                  <a:lnTo>
                    <a:pt x="352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7" y="339"/>
                  </a:lnTo>
                  <a:lnTo>
                    <a:pt x="357" y="339"/>
                  </a:lnTo>
                  <a:lnTo>
                    <a:pt x="359" y="339"/>
                  </a:lnTo>
                  <a:lnTo>
                    <a:pt x="359" y="336"/>
                  </a:lnTo>
                  <a:lnTo>
                    <a:pt x="357" y="336"/>
                  </a:lnTo>
                  <a:close/>
                  <a:moveTo>
                    <a:pt x="345" y="322"/>
                  </a:moveTo>
                  <a:lnTo>
                    <a:pt x="343" y="322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45" y="327"/>
                  </a:lnTo>
                  <a:lnTo>
                    <a:pt x="345" y="325"/>
                  </a:lnTo>
                  <a:lnTo>
                    <a:pt x="345" y="325"/>
                  </a:lnTo>
                  <a:lnTo>
                    <a:pt x="345" y="322"/>
                  </a:lnTo>
                  <a:lnTo>
                    <a:pt x="345" y="322"/>
                  </a:lnTo>
                  <a:lnTo>
                    <a:pt x="345" y="322"/>
                  </a:lnTo>
                  <a:close/>
                  <a:moveTo>
                    <a:pt x="262" y="325"/>
                  </a:move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60" y="329"/>
                  </a:lnTo>
                  <a:lnTo>
                    <a:pt x="260" y="329"/>
                  </a:lnTo>
                  <a:lnTo>
                    <a:pt x="260" y="332"/>
                  </a:lnTo>
                  <a:lnTo>
                    <a:pt x="260" y="332"/>
                  </a:lnTo>
                  <a:lnTo>
                    <a:pt x="262" y="332"/>
                  </a:lnTo>
                  <a:lnTo>
                    <a:pt x="262" y="329"/>
                  </a:lnTo>
                  <a:lnTo>
                    <a:pt x="262" y="327"/>
                  </a:lnTo>
                  <a:lnTo>
                    <a:pt x="262" y="325"/>
                  </a:lnTo>
                  <a:lnTo>
                    <a:pt x="262" y="325"/>
                  </a:lnTo>
                  <a:close/>
                  <a:moveTo>
                    <a:pt x="385" y="320"/>
                  </a:moveTo>
                  <a:lnTo>
                    <a:pt x="385" y="320"/>
                  </a:lnTo>
                  <a:lnTo>
                    <a:pt x="383" y="320"/>
                  </a:lnTo>
                  <a:lnTo>
                    <a:pt x="383" y="318"/>
                  </a:lnTo>
                  <a:lnTo>
                    <a:pt x="381" y="320"/>
                  </a:lnTo>
                  <a:lnTo>
                    <a:pt x="381" y="320"/>
                  </a:lnTo>
                  <a:lnTo>
                    <a:pt x="381" y="322"/>
                  </a:lnTo>
                  <a:lnTo>
                    <a:pt x="381" y="322"/>
                  </a:lnTo>
                  <a:lnTo>
                    <a:pt x="383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0"/>
                  </a:lnTo>
                  <a:close/>
                  <a:moveTo>
                    <a:pt x="267" y="313"/>
                  </a:moveTo>
                  <a:lnTo>
                    <a:pt x="265" y="313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8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close/>
                  <a:moveTo>
                    <a:pt x="331" y="310"/>
                  </a:moveTo>
                  <a:lnTo>
                    <a:pt x="331" y="310"/>
                  </a:lnTo>
                  <a:lnTo>
                    <a:pt x="331" y="310"/>
                  </a:lnTo>
                  <a:lnTo>
                    <a:pt x="331" y="31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3" y="308"/>
                  </a:lnTo>
                  <a:lnTo>
                    <a:pt x="331" y="310"/>
                  </a:lnTo>
                  <a:close/>
                  <a:moveTo>
                    <a:pt x="234" y="310"/>
                  </a:moveTo>
                  <a:lnTo>
                    <a:pt x="231" y="310"/>
                  </a:lnTo>
                  <a:lnTo>
                    <a:pt x="231" y="308"/>
                  </a:lnTo>
                  <a:lnTo>
                    <a:pt x="231" y="310"/>
                  </a:lnTo>
                  <a:lnTo>
                    <a:pt x="231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0"/>
                  </a:lnTo>
                  <a:lnTo>
                    <a:pt x="234" y="310"/>
                  </a:lnTo>
                  <a:close/>
                  <a:moveTo>
                    <a:pt x="239" y="306"/>
                  </a:moveTo>
                  <a:lnTo>
                    <a:pt x="239" y="306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4" y="303"/>
                  </a:lnTo>
                  <a:lnTo>
                    <a:pt x="234" y="306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6"/>
                  </a:lnTo>
                  <a:lnTo>
                    <a:pt x="239" y="306"/>
                  </a:lnTo>
                  <a:close/>
                  <a:moveTo>
                    <a:pt x="248" y="303"/>
                  </a:moveTo>
                  <a:lnTo>
                    <a:pt x="248" y="301"/>
                  </a:lnTo>
                  <a:lnTo>
                    <a:pt x="248" y="301"/>
                  </a:lnTo>
                  <a:lnTo>
                    <a:pt x="246" y="301"/>
                  </a:lnTo>
                  <a:lnTo>
                    <a:pt x="246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3"/>
                  </a:lnTo>
                  <a:lnTo>
                    <a:pt x="248" y="303"/>
                  </a:lnTo>
                  <a:close/>
                  <a:moveTo>
                    <a:pt x="343" y="294"/>
                  </a:moveTo>
                  <a:lnTo>
                    <a:pt x="343" y="291"/>
                  </a:lnTo>
                  <a:lnTo>
                    <a:pt x="343" y="291"/>
                  </a:lnTo>
                  <a:lnTo>
                    <a:pt x="343" y="291"/>
                  </a:lnTo>
                  <a:lnTo>
                    <a:pt x="340" y="291"/>
                  </a:lnTo>
                  <a:lnTo>
                    <a:pt x="340" y="294"/>
                  </a:lnTo>
                  <a:lnTo>
                    <a:pt x="343" y="294"/>
                  </a:lnTo>
                  <a:lnTo>
                    <a:pt x="343" y="294"/>
                  </a:lnTo>
                  <a:lnTo>
                    <a:pt x="343" y="294"/>
                  </a:lnTo>
                  <a:close/>
                  <a:moveTo>
                    <a:pt x="229" y="325"/>
                  </a:moveTo>
                  <a:lnTo>
                    <a:pt x="229" y="325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4" y="322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4" y="303"/>
                  </a:lnTo>
                  <a:lnTo>
                    <a:pt x="224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3" y="289"/>
                  </a:lnTo>
                  <a:lnTo>
                    <a:pt x="213" y="289"/>
                  </a:lnTo>
                  <a:lnTo>
                    <a:pt x="210" y="289"/>
                  </a:lnTo>
                  <a:lnTo>
                    <a:pt x="210" y="287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5" y="287"/>
                  </a:lnTo>
                  <a:lnTo>
                    <a:pt x="205" y="287"/>
                  </a:lnTo>
                  <a:lnTo>
                    <a:pt x="203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198" y="28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4" y="291"/>
                  </a:lnTo>
                  <a:lnTo>
                    <a:pt x="194" y="291"/>
                  </a:lnTo>
                  <a:lnTo>
                    <a:pt x="191" y="291"/>
                  </a:lnTo>
                  <a:lnTo>
                    <a:pt x="191" y="289"/>
                  </a:lnTo>
                  <a:lnTo>
                    <a:pt x="189" y="289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6" y="291"/>
                  </a:lnTo>
                  <a:lnTo>
                    <a:pt x="189" y="291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4" y="289"/>
                  </a:lnTo>
                  <a:lnTo>
                    <a:pt x="184" y="289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79" y="291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7" y="291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5" y="294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0" y="296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3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0" y="315"/>
                  </a:lnTo>
                  <a:lnTo>
                    <a:pt x="160" y="318"/>
                  </a:lnTo>
                  <a:lnTo>
                    <a:pt x="158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32"/>
                  </a:lnTo>
                  <a:lnTo>
                    <a:pt x="160" y="332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8" y="334"/>
                  </a:lnTo>
                  <a:lnTo>
                    <a:pt x="170" y="334"/>
                  </a:lnTo>
                  <a:lnTo>
                    <a:pt x="170" y="336"/>
                  </a:lnTo>
                  <a:lnTo>
                    <a:pt x="172" y="334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82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4" y="341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201" y="341"/>
                  </a:lnTo>
                  <a:lnTo>
                    <a:pt x="201" y="339"/>
                  </a:lnTo>
                  <a:lnTo>
                    <a:pt x="201" y="339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lnTo>
                    <a:pt x="217" y="332"/>
                  </a:lnTo>
                  <a:lnTo>
                    <a:pt x="220" y="332"/>
                  </a:lnTo>
                  <a:lnTo>
                    <a:pt x="220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0" y="334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4" y="332"/>
                  </a:lnTo>
                  <a:lnTo>
                    <a:pt x="227" y="332"/>
                  </a:lnTo>
                  <a:lnTo>
                    <a:pt x="227" y="329"/>
                  </a:lnTo>
                  <a:lnTo>
                    <a:pt x="229" y="329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close/>
                  <a:moveTo>
                    <a:pt x="343" y="284"/>
                  </a:moveTo>
                  <a:lnTo>
                    <a:pt x="345" y="282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4"/>
                  </a:lnTo>
                  <a:close/>
                  <a:moveTo>
                    <a:pt x="153" y="282"/>
                  </a:moveTo>
                  <a:lnTo>
                    <a:pt x="153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6" y="282"/>
                  </a:lnTo>
                  <a:lnTo>
                    <a:pt x="153" y="282"/>
                  </a:lnTo>
                  <a:lnTo>
                    <a:pt x="153" y="282"/>
                  </a:lnTo>
                  <a:close/>
                  <a:moveTo>
                    <a:pt x="272" y="282"/>
                  </a:moveTo>
                  <a:lnTo>
                    <a:pt x="269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7" y="282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7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9" y="289"/>
                  </a:lnTo>
                  <a:lnTo>
                    <a:pt x="269" y="287"/>
                  </a:lnTo>
                  <a:lnTo>
                    <a:pt x="272" y="287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close/>
                  <a:moveTo>
                    <a:pt x="355" y="282"/>
                  </a:moveTo>
                  <a:lnTo>
                    <a:pt x="355" y="282"/>
                  </a:lnTo>
                  <a:lnTo>
                    <a:pt x="357" y="280"/>
                  </a:lnTo>
                  <a:lnTo>
                    <a:pt x="355" y="280"/>
                  </a:lnTo>
                  <a:lnTo>
                    <a:pt x="355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5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7"/>
                  </a:lnTo>
                  <a:lnTo>
                    <a:pt x="350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0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5" y="282"/>
                  </a:lnTo>
                  <a:lnTo>
                    <a:pt x="355" y="282"/>
                  </a:lnTo>
                  <a:close/>
                  <a:moveTo>
                    <a:pt x="158" y="275"/>
                  </a:move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0" y="273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8" y="270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7"/>
                  </a:lnTo>
                  <a:lnTo>
                    <a:pt x="158" y="277"/>
                  </a:lnTo>
                  <a:lnTo>
                    <a:pt x="158" y="275"/>
                  </a:lnTo>
                  <a:close/>
                  <a:moveTo>
                    <a:pt x="168" y="263"/>
                  </a:moveTo>
                  <a:lnTo>
                    <a:pt x="168" y="263"/>
                  </a:lnTo>
                  <a:lnTo>
                    <a:pt x="170" y="263"/>
                  </a:lnTo>
                  <a:lnTo>
                    <a:pt x="170" y="263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2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3"/>
                  </a:lnTo>
                  <a:lnTo>
                    <a:pt x="168" y="263"/>
                  </a:lnTo>
                  <a:close/>
                  <a:moveTo>
                    <a:pt x="215" y="256"/>
                  </a:move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close/>
                  <a:moveTo>
                    <a:pt x="302" y="254"/>
                  </a:moveTo>
                  <a:lnTo>
                    <a:pt x="302" y="254"/>
                  </a:lnTo>
                  <a:lnTo>
                    <a:pt x="300" y="256"/>
                  </a:lnTo>
                  <a:lnTo>
                    <a:pt x="300" y="258"/>
                  </a:lnTo>
                  <a:lnTo>
                    <a:pt x="300" y="258"/>
                  </a:lnTo>
                  <a:lnTo>
                    <a:pt x="298" y="261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295" y="265"/>
                  </a:lnTo>
                  <a:lnTo>
                    <a:pt x="298" y="265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300" y="268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54"/>
                  </a:lnTo>
                  <a:close/>
                  <a:moveTo>
                    <a:pt x="312" y="254"/>
                  </a:moveTo>
                  <a:lnTo>
                    <a:pt x="312" y="251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63"/>
                  </a:lnTo>
                  <a:lnTo>
                    <a:pt x="305" y="261"/>
                  </a:lnTo>
                  <a:lnTo>
                    <a:pt x="307" y="258"/>
                  </a:lnTo>
                  <a:lnTo>
                    <a:pt x="307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6"/>
                  </a:lnTo>
                  <a:lnTo>
                    <a:pt x="310" y="256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close/>
                  <a:moveTo>
                    <a:pt x="172" y="256"/>
                  </a:moveTo>
                  <a:lnTo>
                    <a:pt x="172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2" y="258"/>
                  </a:lnTo>
                  <a:lnTo>
                    <a:pt x="172" y="258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5" y="25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9" y="251"/>
                  </a:lnTo>
                  <a:lnTo>
                    <a:pt x="179" y="251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7" y="251"/>
                  </a:lnTo>
                  <a:lnTo>
                    <a:pt x="175" y="254"/>
                  </a:lnTo>
                  <a:lnTo>
                    <a:pt x="172" y="256"/>
                  </a:lnTo>
                  <a:lnTo>
                    <a:pt x="172" y="256"/>
                  </a:lnTo>
                  <a:close/>
                  <a:moveTo>
                    <a:pt x="300" y="244"/>
                  </a:moveTo>
                  <a:lnTo>
                    <a:pt x="300" y="244"/>
                  </a:lnTo>
                  <a:lnTo>
                    <a:pt x="300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close/>
                  <a:moveTo>
                    <a:pt x="231" y="242"/>
                  </a:moveTo>
                  <a:lnTo>
                    <a:pt x="231" y="242"/>
                  </a:lnTo>
                  <a:lnTo>
                    <a:pt x="231" y="244"/>
                  </a:lnTo>
                  <a:lnTo>
                    <a:pt x="231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29" y="242"/>
                  </a:lnTo>
                  <a:lnTo>
                    <a:pt x="229" y="242"/>
                  </a:lnTo>
                  <a:lnTo>
                    <a:pt x="231" y="242"/>
                  </a:lnTo>
                  <a:close/>
                  <a:moveTo>
                    <a:pt x="310" y="235"/>
                  </a:moveTo>
                  <a:lnTo>
                    <a:pt x="310" y="232"/>
                  </a:lnTo>
                  <a:lnTo>
                    <a:pt x="310" y="232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7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7" y="239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close/>
                  <a:moveTo>
                    <a:pt x="272" y="228"/>
                  </a:move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298" y="254"/>
                  </a:moveTo>
                  <a:lnTo>
                    <a:pt x="298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8" y="246"/>
                  </a:lnTo>
                  <a:lnTo>
                    <a:pt x="295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5" y="237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4" y="249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1" y="251"/>
                  </a:lnTo>
                  <a:lnTo>
                    <a:pt x="281" y="251"/>
                  </a:lnTo>
                  <a:lnTo>
                    <a:pt x="279" y="254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76" y="251"/>
                  </a:lnTo>
                  <a:lnTo>
                    <a:pt x="276" y="254"/>
                  </a:lnTo>
                  <a:lnTo>
                    <a:pt x="276" y="254"/>
                  </a:lnTo>
                  <a:lnTo>
                    <a:pt x="276" y="251"/>
                  </a:lnTo>
                  <a:lnTo>
                    <a:pt x="276" y="251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9" y="249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2"/>
                  </a:lnTo>
                  <a:lnTo>
                    <a:pt x="284" y="242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8" y="237"/>
                  </a:lnTo>
                  <a:lnTo>
                    <a:pt x="291" y="235"/>
                  </a:lnTo>
                  <a:lnTo>
                    <a:pt x="291" y="235"/>
                  </a:lnTo>
                  <a:lnTo>
                    <a:pt x="293" y="232"/>
                  </a:lnTo>
                  <a:lnTo>
                    <a:pt x="293" y="232"/>
                  </a:lnTo>
                  <a:lnTo>
                    <a:pt x="293" y="230"/>
                  </a:lnTo>
                  <a:lnTo>
                    <a:pt x="295" y="230"/>
                  </a:lnTo>
                  <a:lnTo>
                    <a:pt x="298" y="228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0"/>
                  </a:lnTo>
                  <a:lnTo>
                    <a:pt x="302" y="220"/>
                  </a:lnTo>
                  <a:lnTo>
                    <a:pt x="302" y="220"/>
                  </a:lnTo>
                  <a:lnTo>
                    <a:pt x="305" y="218"/>
                  </a:lnTo>
                  <a:lnTo>
                    <a:pt x="305" y="218"/>
                  </a:lnTo>
                  <a:lnTo>
                    <a:pt x="307" y="216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2" y="218"/>
                  </a:lnTo>
                  <a:lnTo>
                    <a:pt x="300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3" y="220"/>
                  </a:lnTo>
                  <a:lnTo>
                    <a:pt x="293" y="220"/>
                  </a:lnTo>
                  <a:lnTo>
                    <a:pt x="293" y="218"/>
                  </a:lnTo>
                  <a:lnTo>
                    <a:pt x="293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0"/>
                  </a:lnTo>
                  <a:lnTo>
                    <a:pt x="284" y="223"/>
                  </a:lnTo>
                  <a:lnTo>
                    <a:pt x="284" y="225"/>
                  </a:lnTo>
                  <a:lnTo>
                    <a:pt x="284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79" y="223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6" y="228"/>
                  </a:lnTo>
                  <a:lnTo>
                    <a:pt x="276" y="225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4" y="230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2" y="232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2"/>
                  </a:lnTo>
                  <a:lnTo>
                    <a:pt x="272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7" y="232"/>
                  </a:lnTo>
                  <a:lnTo>
                    <a:pt x="267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0" y="232"/>
                  </a:lnTo>
                  <a:lnTo>
                    <a:pt x="260" y="235"/>
                  </a:lnTo>
                  <a:lnTo>
                    <a:pt x="255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8" y="237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3" y="242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1" y="246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39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1"/>
                  </a:lnTo>
                  <a:lnTo>
                    <a:pt x="229" y="251"/>
                  </a:lnTo>
                  <a:lnTo>
                    <a:pt x="229" y="249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7" y="256"/>
                  </a:lnTo>
                  <a:lnTo>
                    <a:pt x="227" y="256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31" y="256"/>
                  </a:lnTo>
                  <a:lnTo>
                    <a:pt x="234" y="256"/>
                  </a:lnTo>
                  <a:lnTo>
                    <a:pt x="231" y="258"/>
                  </a:lnTo>
                  <a:lnTo>
                    <a:pt x="231" y="258"/>
                  </a:lnTo>
                  <a:lnTo>
                    <a:pt x="234" y="261"/>
                  </a:lnTo>
                  <a:lnTo>
                    <a:pt x="234" y="261"/>
                  </a:lnTo>
                  <a:lnTo>
                    <a:pt x="234" y="263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41" y="265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3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50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56"/>
                  </a:lnTo>
                  <a:lnTo>
                    <a:pt x="255" y="256"/>
                  </a:lnTo>
                  <a:lnTo>
                    <a:pt x="255" y="256"/>
                  </a:lnTo>
                  <a:lnTo>
                    <a:pt x="257" y="256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7" y="249"/>
                  </a:lnTo>
                  <a:lnTo>
                    <a:pt x="267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4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7" y="254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72" y="256"/>
                  </a:lnTo>
                  <a:lnTo>
                    <a:pt x="272" y="256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6" y="256"/>
                  </a:lnTo>
                  <a:lnTo>
                    <a:pt x="279" y="254"/>
                  </a:lnTo>
                  <a:lnTo>
                    <a:pt x="281" y="254"/>
                  </a:lnTo>
                  <a:lnTo>
                    <a:pt x="281" y="256"/>
                  </a:lnTo>
                  <a:lnTo>
                    <a:pt x="281" y="254"/>
                  </a:lnTo>
                  <a:lnTo>
                    <a:pt x="284" y="254"/>
                  </a:lnTo>
                  <a:lnTo>
                    <a:pt x="284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4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5" y="251"/>
                  </a:lnTo>
                  <a:lnTo>
                    <a:pt x="295" y="251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4"/>
                  </a:lnTo>
                  <a:close/>
                  <a:moveTo>
                    <a:pt x="305" y="218"/>
                  </a:moveTo>
                  <a:lnTo>
                    <a:pt x="307" y="218"/>
                  </a:lnTo>
                  <a:lnTo>
                    <a:pt x="307" y="218"/>
                  </a:lnTo>
                  <a:lnTo>
                    <a:pt x="310" y="216"/>
                  </a:lnTo>
                  <a:lnTo>
                    <a:pt x="310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5" y="218"/>
                  </a:lnTo>
                  <a:lnTo>
                    <a:pt x="305" y="218"/>
                  </a:lnTo>
                  <a:close/>
                  <a:moveTo>
                    <a:pt x="170" y="3"/>
                  </a:moveTo>
                  <a:lnTo>
                    <a:pt x="170" y="3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2" y="3"/>
                  </a:lnTo>
                  <a:lnTo>
                    <a:pt x="172" y="0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1" name="Freeform 13"/>
            <p:cNvSpPr>
              <a:spLocks noEditPoints="1"/>
            </p:cNvSpPr>
            <p:nvPr/>
          </p:nvSpPr>
          <p:spPr bwMode="auto">
            <a:xfrm>
              <a:off x="5769294" y="2276554"/>
              <a:ext cx="1447502" cy="2197475"/>
            </a:xfrm>
            <a:custGeom>
              <a:avLst/>
              <a:gdLst>
                <a:gd name="T0" fmla="*/ 10 w 828"/>
                <a:gd name="T1" fmla="*/ 710 h 1257"/>
                <a:gd name="T2" fmla="*/ 12 w 828"/>
                <a:gd name="T3" fmla="*/ 658 h 1257"/>
                <a:gd name="T4" fmla="*/ 592 w 828"/>
                <a:gd name="T5" fmla="*/ 92 h 1257"/>
                <a:gd name="T6" fmla="*/ 784 w 828"/>
                <a:gd name="T7" fmla="*/ 78 h 1257"/>
                <a:gd name="T8" fmla="*/ 630 w 828"/>
                <a:gd name="T9" fmla="*/ 54 h 1257"/>
                <a:gd name="T10" fmla="*/ 828 w 828"/>
                <a:gd name="T11" fmla="*/ 68 h 1257"/>
                <a:gd name="T12" fmla="*/ 791 w 828"/>
                <a:gd name="T13" fmla="*/ 73 h 1257"/>
                <a:gd name="T14" fmla="*/ 781 w 828"/>
                <a:gd name="T15" fmla="*/ 75 h 1257"/>
                <a:gd name="T16" fmla="*/ 769 w 828"/>
                <a:gd name="T17" fmla="*/ 42 h 1257"/>
                <a:gd name="T18" fmla="*/ 736 w 828"/>
                <a:gd name="T19" fmla="*/ 14 h 1257"/>
                <a:gd name="T20" fmla="*/ 715 w 828"/>
                <a:gd name="T21" fmla="*/ 4 h 1257"/>
                <a:gd name="T22" fmla="*/ 708 w 828"/>
                <a:gd name="T23" fmla="*/ 26 h 1257"/>
                <a:gd name="T24" fmla="*/ 691 w 828"/>
                <a:gd name="T25" fmla="*/ 26 h 1257"/>
                <a:gd name="T26" fmla="*/ 684 w 828"/>
                <a:gd name="T27" fmla="*/ 14 h 1257"/>
                <a:gd name="T28" fmla="*/ 677 w 828"/>
                <a:gd name="T29" fmla="*/ 33 h 1257"/>
                <a:gd name="T30" fmla="*/ 665 w 828"/>
                <a:gd name="T31" fmla="*/ 52 h 1257"/>
                <a:gd name="T32" fmla="*/ 660 w 828"/>
                <a:gd name="T33" fmla="*/ 33 h 1257"/>
                <a:gd name="T34" fmla="*/ 646 w 828"/>
                <a:gd name="T35" fmla="*/ 47 h 1257"/>
                <a:gd name="T36" fmla="*/ 630 w 828"/>
                <a:gd name="T37" fmla="*/ 61 h 1257"/>
                <a:gd name="T38" fmla="*/ 639 w 828"/>
                <a:gd name="T39" fmla="*/ 75 h 1257"/>
                <a:gd name="T40" fmla="*/ 632 w 828"/>
                <a:gd name="T41" fmla="*/ 85 h 1257"/>
                <a:gd name="T42" fmla="*/ 615 w 828"/>
                <a:gd name="T43" fmla="*/ 87 h 1257"/>
                <a:gd name="T44" fmla="*/ 627 w 828"/>
                <a:gd name="T45" fmla="*/ 94 h 1257"/>
                <a:gd name="T46" fmla="*/ 608 w 828"/>
                <a:gd name="T47" fmla="*/ 92 h 1257"/>
                <a:gd name="T48" fmla="*/ 589 w 828"/>
                <a:gd name="T49" fmla="*/ 106 h 1257"/>
                <a:gd name="T50" fmla="*/ 601 w 828"/>
                <a:gd name="T51" fmla="*/ 127 h 1257"/>
                <a:gd name="T52" fmla="*/ 615 w 828"/>
                <a:gd name="T53" fmla="*/ 158 h 1257"/>
                <a:gd name="T54" fmla="*/ 563 w 828"/>
                <a:gd name="T55" fmla="*/ 158 h 1257"/>
                <a:gd name="T56" fmla="*/ 549 w 828"/>
                <a:gd name="T57" fmla="*/ 154 h 1257"/>
                <a:gd name="T58" fmla="*/ 542 w 828"/>
                <a:gd name="T59" fmla="*/ 163 h 1257"/>
                <a:gd name="T60" fmla="*/ 561 w 828"/>
                <a:gd name="T61" fmla="*/ 196 h 1257"/>
                <a:gd name="T62" fmla="*/ 547 w 828"/>
                <a:gd name="T63" fmla="*/ 213 h 1257"/>
                <a:gd name="T64" fmla="*/ 526 w 828"/>
                <a:gd name="T65" fmla="*/ 175 h 1257"/>
                <a:gd name="T66" fmla="*/ 504 w 828"/>
                <a:gd name="T67" fmla="*/ 180 h 1257"/>
                <a:gd name="T68" fmla="*/ 473 w 828"/>
                <a:gd name="T69" fmla="*/ 220 h 1257"/>
                <a:gd name="T70" fmla="*/ 454 w 828"/>
                <a:gd name="T71" fmla="*/ 286 h 1257"/>
                <a:gd name="T72" fmla="*/ 339 w 828"/>
                <a:gd name="T73" fmla="*/ 371 h 1257"/>
                <a:gd name="T74" fmla="*/ 277 w 828"/>
                <a:gd name="T75" fmla="*/ 390 h 1257"/>
                <a:gd name="T76" fmla="*/ 218 w 828"/>
                <a:gd name="T77" fmla="*/ 407 h 1257"/>
                <a:gd name="T78" fmla="*/ 173 w 828"/>
                <a:gd name="T79" fmla="*/ 419 h 1257"/>
                <a:gd name="T80" fmla="*/ 83 w 828"/>
                <a:gd name="T81" fmla="*/ 485 h 1257"/>
                <a:gd name="T82" fmla="*/ 62 w 828"/>
                <a:gd name="T83" fmla="*/ 504 h 1257"/>
                <a:gd name="T84" fmla="*/ 45 w 828"/>
                <a:gd name="T85" fmla="*/ 549 h 1257"/>
                <a:gd name="T86" fmla="*/ 36 w 828"/>
                <a:gd name="T87" fmla="*/ 648 h 1257"/>
                <a:gd name="T88" fmla="*/ 66 w 828"/>
                <a:gd name="T89" fmla="*/ 722 h 1257"/>
                <a:gd name="T90" fmla="*/ 40 w 828"/>
                <a:gd name="T91" fmla="*/ 729 h 1257"/>
                <a:gd name="T92" fmla="*/ 38 w 828"/>
                <a:gd name="T93" fmla="*/ 729 h 1257"/>
                <a:gd name="T94" fmla="*/ 31 w 828"/>
                <a:gd name="T95" fmla="*/ 738 h 1257"/>
                <a:gd name="T96" fmla="*/ 17 w 828"/>
                <a:gd name="T97" fmla="*/ 736 h 1257"/>
                <a:gd name="T98" fmla="*/ 99 w 828"/>
                <a:gd name="T99" fmla="*/ 921 h 1257"/>
                <a:gd name="T100" fmla="*/ 137 w 828"/>
                <a:gd name="T101" fmla="*/ 1077 h 1257"/>
                <a:gd name="T102" fmla="*/ 130 w 828"/>
                <a:gd name="T103" fmla="*/ 1115 h 1257"/>
                <a:gd name="T104" fmla="*/ 104 w 828"/>
                <a:gd name="T105" fmla="*/ 1209 h 1257"/>
                <a:gd name="T106" fmla="*/ 173 w 828"/>
                <a:gd name="T107" fmla="*/ 1250 h 1257"/>
                <a:gd name="T108" fmla="*/ 230 w 828"/>
                <a:gd name="T109" fmla="*/ 1252 h 1257"/>
                <a:gd name="T110" fmla="*/ 256 w 828"/>
                <a:gd name="T111" fmla="*/ 1243 h 1257"/>
                <a:gd name="T112" fmla="*/ 310 w 828"/>
                <a:gd name="T113" fmla="*/ 1219 h 1257"/>
                <a:gd name="T114" fmla="*/ 372 w 828"/>
                <a:gd name="T115" fmla="*/ 1186 h 1257"/>
                <a:gd name="T116" fmla="*/ 443 w 828"/>
                <a:gd name="T117" fmla="*/ 1179 h 1257"/>
                <a:gd name="T118" fmla="*/ 502 w 828"/>
                <a:gd name="T119" fmla="*/ 1191 h 1257"/>
                <a:gd name="T120" fmla="*/ 547 w 828"/>
                <a:gd name="T121" fmla="*/ 1141 h 1257"/>
                <a:gd name="T122" fmla="*/ 781 w 828"/>
                <a:gd name="T123" fmla="*/ 106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8" h="1257">
                  <a:moveTo>
                    <a:pt x="133" y="1086"/>
                  </a:moveTo>
                  <a:lnTo>
                    <a:pt x="133" y="1086"/>
                  </a:lnTo>
                  <a:lnTo>
                    <a:pt x="135" y="1086"/>
                  </a:lnTo>
                  <a:lnTo>
                    <a:pt x="135" y="1084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4"/>
                  </a:lnTo>
                  <a:lnTo>
                    <a:pt x="133" y="1084"/>
                  </a:lnTo>
                  <a:lnTo>
                    <a:pt x="133" y="1086"/>
                  </a:lnTo>
                  <a:close/>
                  <a:moveTo>
                    <a:pt x="125" y="1075"/>
                  </a:moveTo>
                  <a:lnTo>
                    <a:pt x="128" y="1072"/>
                  </a:lnTo>
                  <a:lnTo>
                    <a:pt x="128" y="1072"/>
                  </a:lnTo>
                  <a:lnTo>
                    <a:pt x="128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3" y="1072"/>
                  </a:lnTo>
                  <a:lnTo>
                    <a:pt x="123" y="1075"/>
                  </a:lnTo>
                  <a:lnTo>
                    <a:pt x="123" y="1075"/>
                  </a:lnTo>
                  <a:lnTo>
                    <a:pt x="125" y="1075"/>
                  </a:lnTo>
                  <a:lnTo>
                    <a:pt x="125" y="1075"/>
                  </a:lnTo>
                  <a:close/>
                  <a:moveTo>
                    <a:pt x="40" y="864"/>
                  </a:moveTo>
                  <a:lnTo>
                    <a:pt x="38" y="864"/>
                  </a:lnTo>
                  <a:lnTo>
                    <a:pt x="38" y="864"/>
                  </a:lnTo>
                  <a:lnTo>
                    <a:pt x="38" y="864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40" y="866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close/>
                  <a:moveTo>
                    <a:pt x="14" y="729"/>
                  </a:moveTo>
                  <a:lnTo>
                    <a:pt x="14" y="729"/>
                  </a:lnTo>
                  <a:lnTo>
                    <a:pt x="14" y="729"/>
                  </a:lnTo>
                  <a:lnTo>
                    <a:pt x="14" y="729"/>
                  </a:lnTo>
                  <a:lnTo>
                    <a:pt x="17" y="726"/>
                  </a:lnTo>
                  <a:lnTo>
                    <a:pt x="17" y="726"/>
                  </a:lnTo>
                  <a:lnTo>
                    <a:pt x="14" y="724"/>
                  </a:lnTo>
                  <a:lnTo>
                    <a:pt x="14" y="724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19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0" y="719"/>
                  </a:lnTo>
                  <a:lnTo>
                    <a:pt x="10" y="717"/>
                  </a:lnTo>
                  <a:lnTo>
                    <a:pt x="12" y="715"/>
                  </a:lnTo>
                  <a:lnTo>
                    <a:pt x="10" y="712"/>
                  </a:lnTo>
                  <a:lnTo>
                    <a:pt x="10" y="710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7" y="698"/>
                  </a:lnTo>
                  <a:lnTo>
                    <a:pt x="5" y="696"/>
                  </a:lnTo>
                  <a:lnTo>
                    <a:pt x="5" y="693"/>
                  </a:lnTo>
                  <a:lnTo>
                    <a:pt x="5" y="693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5" y="712"/>
                  </a:lnTo>
                  <a:lnTo>
                    <a:pt x="7" y="717"/>
                  </a:lnTo>
                  <a:lnTo>
                    <a:pt x="10" y="719"/>
                  </a:lnTo>
                  <a:lnTo>
                    <a:pt x="12" y="722"/>
                  </a:lnTo>
                  <a:lnTo>
                    <a:pt x="12" y="722"/>
                  </a:lnTo>
                  <a:lnTo>
                    <a:pt x="12" y="724"/>
                  </a:lnTo>
                  <a:lnTo>
                    <a:pt x="12" y="726"/>
                  </a:lnTo>
                  <a:lnTo>
                    <a:pt x="14" y="729"/>
                  </a:lnTo>
                  <a:close/>
                  <a:moveTo>
                    <a:pt x="7" y="677"/>
                  </a:moveTo>
                  <a:lnTo>
                    <a:pt x="7" y="679"/>
                  </a:lnTo>
                  <a:lnTo>
                    <a:pt x="7" y="679"/>
                  </a:lnTo>
                  <a:lnTo>
                    <a:pt x="10" y="677"/>
                  </a:lnTo>
                  <a:lnTo>
                    <a:pt x="10" y="677"/>
                  </a:lnTo>
                  <a:lnTo>
                    <a:pt x="10" y="674"/>
                  </a:lnTo>
                  <a:lnTo>
                    <a:pt x="10" y="674"/>
                  </a:lnTo>
                  <a:lnTo>
                    <a:pt x="10" y="672"/>
                  </a:lnTo>
                  <a:lnTo>
                    <a:pt x="10" y="670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5"/>
                  </a:lnTo>
                  <a:lnTo>
                    <a:pt x="10" y="665"/>
                  </a:lnTo>
                  <a:lnTo>
                    <a:pt x="10" y="663"/>
                  </a:lnTo>
                  <a:lnTo>
                    <a:pt x="10" y="663"/>
                  </a:lnTo>
                  <a:lnTo>
                    <a:pt x="10" y="665"/>
                  </a:lnTo>
                  <a:lnTo>
                    <a:pt x="10" y="670"/>
                  </a:lnTo>
                  <a:lnTo>
                    <a:pt x="10" y="672"/>
                  </a:lnTo>
                  <a:lnTo>
                    <a:pt x="7" y="677"/>
                  </a:lnTo>
                  <a:lnTo>
                    <a:pt x="7" y="677"/>
                  </a:lnTo>
                  <a:lnTo>
                    <a:pt x="7" y="677"/>
                  </a:lnTo>
                  <a:close/>
                  <a:moveTo>
                    <a:pt x="10" y="660"/>
                  </a:moveTo>
                  <a:lnTo>
                    <a:pt x="10" y="660"/>
                  </a:lnTo>
                  <a:lnTo>
                    <a:pt x="10" y="663"/>
                  </a:lnTo>
                  <a:lnTo>
                    <a:pt x="12" y="660"/>
                  </a:lnTo>
                  <a:lnTo>
                    <a:pt x="12" y="660"/>
                  </a:lnTo>
                  <a:lnTo>
                    <a:pt x="12" y="658"/>
                  </a:lnTo>
                  <a:lnTo>
                    <a:pt x="12" y="658"/>
                  </a:lnTo>
                  <a:lnTo>
                    <a:pt x="12" y="655"/>
                  </a:lnTo>
                  <a:lnTo>
                    <a:pt x="12" y="651"/>
                  </a:lnTo>
                  <a:lnTo>
                    <a:pt x="12" y="648"/>
                  </a:lnTo>
                  <a:lnTo>
                    <a:pt x="12" y="648"/>
                  </a:lnTo>
                  <a:lnTo>
                    <a:pt x="12" y="651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close/>
                  <a:moveTo>
                    <a:pt x="123" y="421"/>
                  </a:moveTo>
                  <a:lnTo>
                    <a:pt x="123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21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4"/>
                  </a:lnTo>
                  <a:lnTo>
                    <a:pt x="133" y="412"/>
                  </a:lnTo>
                  <a:lnTo>
                    <a:pt x="130" y="412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30" y="407"/>
                  </a:lnTo>
                  <a:lnTo>
                    <a:pt x="128" y="409"/>
                  </a:lnTo>
                  <a:lnTo>
                    <a:pt x="125" y="414"/>
                  </a:lnTo>
                  <a:lnTo>
                    <a:pt x="123" y="416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21"/>
                  </a:lnTo>
                  <a:close/>
                  <a:moveTo>
                    <a:pt x="589" y="94"/>
                  </a:moveTo>
                  <a:lnTo>
                    <a:pt x="589" y="94"/>
                  </a:lnTo>
                  <a:lnTo>
                    <a:pt x="589" y="94"/>
                  </a:lnTo>
                  <a:lnTo>
                    <a:pt x="592" y="94"/>
                  </a:lnTo>
                  <a:lnTo>
                    <a:pt x="592" y="94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4"/>
                  </a:lnTo>
                  <a:lnTo>
                    <a:pt x="594" y="94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4"/>
                  </a:lnTo>
                  <a:close/>
                  <a:moveTo>
                    <a:pt x="597" y="97"/>
                  </a:moveTo>
                  <a:lnTo>
                    <a:pt x="597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7" y="99"/>
                  </a:lnTo>
                  <a:lnTo>
                    <a:pt x="597" y="99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1" y="97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599" y="94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601" y="90"/>
                  </a:lnTo>
                  <a:lnTo>
                    <a:pt x="601" y="90"/>
                  </a:lnTo>
                  <a:lnTo>
                    <a:pt x="599" y="90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7"/>
                  </a:lnTo>
                  <a:lnTo>
                    <a:pt x="594" y="97"/>
                  </a:lnTo>
                  <a:lnTo>
                    <a:pt x="597" y="97"/>
                  </a:lnTo>
                  <a:lnTo>
                    <a:pt x="597" y="97"/>
                  </a:lnTo>
                  <a:close/>
                  <a:moveTo>
                    <a:pt x="786" y="83"/>
                  </a:move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83"/>
                  </a:lnTo>
                  <a:lnTo>
                    <a:pt x="784" y="83"/>
                  </a:lnTo>
                  <a:lnTo>
                    <a:pt x="784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3"/>
                  </a:lnTo>
                  <a:lnTo>
                    <a:pt x="786" y="83"/>
                  </a:lnTo>
                  <a:lnTo>
                    <a:pt x="786" y="83"/>
                  </a:lnTo>
                  <a:close/>
                  <a:moveTo>
                    <a:pt x="615" y="75"/>
                  </a:move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18" y="75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1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5" y="73"/>
                  </a:lnTo>
                  <a:lnTo>
                    <a:pt x="615" y="73"/>
                  </a:lnTo>
                  <a:lnTo>
                    <a:pt x="615" y="75"/>
                  </a:lnTo>
                  <a:lnTo>
                    <a:pt x="615" y="75"/>
                  </a:lnTo>
                  <a:close/>
                  <a:moveTo>
                    <a:pt x="795" y="73"/>
                  </a:moveTo>
                  <a:lnTo>
                    <a:pt x="798" y="75"/>
                  </a:lnTo>
                  <a:lnTo>
                    <a:pt x="800" y="78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71"/>
                  </a:lnTo>
                  <a:lnTo>
                    <a:pt x="795" y="73"/>
                  </a:lnTo>
                  <a:close/>
                  <a:moveTo>
                    <a:pt x="627" y="54"/>
                  </a:moveTo>
                  <a:lnTo>
                    <a:pt x="630" y="52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4"/>
                  </a:lnTo>
                  <a:lnTo>
                    <a:pt x="630" y="54"/>
                  </a:lnTo>
                  <a:lnTo>
                    <a:pt x="630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4" y="52"/>
                  </a:lnTo>
                  <a:lnTo>
                    <a:pt x="634" y="52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4" y="47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5"/>
                  </a:lnTo>
                  <a:lnTo>
                    <a:pt x="630" y="45"/>
                  </a:lnTo>
                  <a:lnTo>
                    <a:pt x="630" y="45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27" y="49"/>
                  </a:lnTo>
                  <a:lnTo>
                    <a:pt x="627" y="52"/>
                  </a:lnTo>
                  <a:lnTo>
                    <a:pt x="627" y="52"/>
                  </a:lnTo>
                  <a:lnTo>
                    <a:pt x="627" y="54"/>
                  </a:lnTo>
                  <a:lnTo>
                    <a:pt x="627" y="54"/>
                  </a:lnTo>
                  <a:close/>
                  <a:moveTo>
                    <a:pt x="701" y="11"/>
                  </a:moveTo>
                  <a:lnTo>
                    <a:pt x="701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5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1" y="9"/>
                  </a:lnTo>
                  <a:lnTo>
                    <a:pt x="701" y="9"/>
                  </a:lnTo>
                  <a:lnTo>
                    <a:pt x="701" y="11"/>
                  </a:lnTo>
                  <a:close/>
                  <a:moveTo>
                    <a:pt x="828" y="68"/>
                  </a:moveTo>
                  <a:lnTo>
                    <a:pt x="826" y="68"/>
                  </a:lnTo>
                  <a:lnTo>
                    <a:pt x="826" y="66"/>
                  </a:lnTo>
                  <a:lnTo>
                    <a:pt x="824" y="66"/>
                  </a:lnTo>
                  <a:lnTo>
                    <a:pt x="819" y="66"/>
                  </a:lnTo>
                  <a:lnTo>
                    <a:pt x="819" y="66"/>
                  </a:lnTo>
                  <a:lnTo>
                    <a:pt x="817" y="66"/>
                  </a:lnTo>
                  <a:lnTo>
                    <a:pt x="817" y="66"/>
                  </a:lnTo>
                  <a:lnTo>
                    <a:pt x="814" y="66"/>
                  </a:lnTo>
                  <a:lnTo>
                    <a:pt x="814" y="64"/>
                  </a:lnTo>
                  <a:lnTo>
                    <a:pt x="812" y="64"/>
                  </a:lnTo>
                  <a:lnTo>
                    <a:pt x="807" y="61"/>
                  </a:lnTo>
                  <a:lnTo>
                    <a:pt x="805" y="61"/>
                  </a:lnTo>
                  <a:lnTo>
                    <a:pt x="805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02" y="64"/>
                  </a:lnTo>
                  <a:lnTo>
                    <a:pt x="800" y="64"/>
                  </a:lnTo>
                  <a:lnTo>
                    <a:pt x="798" y="64"/>
                  </a:lnTo>
                  <a:lnTo>
                    <a:pt x="798" y="64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71"/>
                  </a:lnTo>
                  <a:lnTo>
                    <a:pt x="798" y="71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88" y="78"/>
                  </a:lnTo>
                  <a:lnTo>
                    <a:pt x="786" y="78"/>
                  </a:lnTo>
                  <a:lnTo>
                    <a:pt x="786" y="80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1" y="92"/>
                  </a:lnTo>
                  <a:lnTo>
                    <a:pt x="791" y="92"/>
                  </a:lnTo>
                  <a:lnTo>
                    <a:pt x="791" y="94"/>
                  </a:lnTo>
                  <a:lnTo>
                    <a:pt x="791" y="99"/>
                  </a:lnTo>
                  <a:lnTo>
                    <a:pt x="791" y="99"/>
                  </a:lnTo>
                  <a:lnTo>
                    <a:pt x="791" y="97"/>
                  </a:lnTo>
                  <a:lnTo>
                    <a:pt x="791" y="94"/>
                  </a:lnTo>
                  <a:lnTo>
                    <a:pt x="788" y="92"/>
                  </a:lnTo>
                  <a:lnTo>
                    <a:pt x="788" y="92"/>
                  </a:lnTo>
                  <a:lnTo>
                    <a:pt x="788" y="90"/>
                  </a:lnTo>
                  <a:lnTo>
                    <a:pt x="786" y="87"/>
                  </a:lnTo>
                  <a:lnTo>
                    <a:pt x="784" y="87"/>
                  </a:lnTo>
                  <a:lnTo>
                    <a:pt x="784" y="87"/>
                  </a:lnTo>
                  <a:lnTo>
                    <a:pt x="784" y="85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90"/>
                  </a:lnTo>
                  <a:lnTo>
                    <a:pt x="781" y="90"/>
                  </a:lnTo>
                  <a:lnTo>
                    <a:pt x="784" y="92"/>
                  </a:lnTo>
                  <a:lnTo>
                    <a:pt x="784" y="94"/>
                  </a:lnTo>
                  <a:lnTo>
                    <a:pt x="781" y="97"/>
                  </a:lnTo>
                  <a:lnTo>
                    <a:pt x="781" y="101"/>
                  </a:lnTo>
                  <a:lnTo>
                    <a:pt x="781" y="101"/>
                  </a:lnTo>
                  <a:lnTo>
                    <a:pt x="779" y="104"/>
                  </a:lnTo>
                  <a:lnTo>
                    <a:pt x="779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9" y="101"/>
                  </a:lnTo>
                  <a:lnTo>
                    <a:pt x="779" y="99"/>
                  </a:lnTo>
                  <a:lnTo>
                    <a:pt x="779" y="97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1" y="92"/>
                  </a:lnTo>
                  <a:lnTo>
                    <a:pt x="781" y="92"/>
                  </a:lnTo>
                  <a:lnTo>
                    <a:pt x="781" y="85"/>
                  </a:lnTo>
                  <a:lnTo>
                    <a:pt x="781" y="85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0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5"/>
                  </a:lnTo>
                  <a:lnTo>
                    <a:pt x="781" y="75"/>
                  </a:lnTo>
                  <a:lnTo>
                    <a:pt x="784" y="73"/>
                  </a:lnTo>
                  <a:lnTo>
                    <a:pt x="784" y="73"/>
                  </a:lnTo>
                  <a:lnTo>
                    <a:pt x="784" y="68"/>
                  </a:lnTo>
                  <a:lnTo>
                    <a:pt x="784" y="68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4"/>
                  </a:lnTo>
                  <a:lnTo>
                    <a:pt x="786" y="61"/>
                  </a:lnTo>
                  <a:lnTo>
                    <a:pt x="786" y="61"/>
                  </a:lnTo>
                  <a:lnTo>
                    <a:pt x="786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61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6" y="59"/>
                  </a:lnTo>
                  <a:lnTo>
                    <a:pt x="786" y="56"/>
                  </a:lnTo>
                  <a:lnTo>
                    <a:pt x="784" y="54"/>
                  </a:lnTo>
                  <a:lnTo>
                    <a:pt x="784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79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52"/>
                  </a:lnTo>
                  <a:lnTo>
                    <a:pt x="774" y="52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7"/>
                  </a:lnTo>
                  <a:lnTo>
                    <a:pt x="774" y="47"/>
                  </a:lnTo>
                  <a:lnTo>
                    <a:pt x="772" y="47"/>
                  </a:lnTo>
                  <a:lnTo>
                    <a:pt x="772" y="45"/>
                  </a:lnTo>
                  <a:lnTo>
                    <a:pt x="772" y="45"/>
                  </a:lnTo>
                  <a:lnTo>
                    <a:pt x="769" y="45"/>
                  </a:lnTo>
                  <a:lnTo>
                    <a:pt x="769" y="45"/>
                  </a:lnTo>
                  <a:lnTo>
                    <a:pt x="772" y="42"/>
                  </a:lnTo>
                  <a:lnTo>
                    <a:pt x="772" y="42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0"/>
                  </a:lnTo>
                  <a:lnTo>
                    <a:pt x="769" y="40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5" y="35"/>
                  </a:lnTo>
                  <a:lnTo>
                    <a:pt x="765" y="33"/>
                  </a:lnTo>
                  <a:lnTo>
                    <a:pt x="762" y="30"/>
                  </a:lnTo>
                  <a:lnTo>
                    <a:pt x="762" y="30"/>
                  </a:lnTo>
                  <a:lnTo>
                    <a:pt x="760" y="28"/>
                  </a:lnTo>
                  <a:lnTo>
                    <a:pt x="760" y="28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3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3" y="23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6"/>
                  </a:lnTo>
                  <a:lnTo>
                    <a:pt x="750" y="16"/>
                  </a:lnTo>
                  <a:lnTo>
                    <a:pt x="750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1" y="14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1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11"/>
                  </a:lnTo>
                  <a:lnTo>
                    <a:pt x="734" y="11"/>
                  </a:lnTo>
                  <a:lnTo>
                    <a:pt x="736" y="11"/>
                  </a:lnTo>
                  <a:lnTo>
                    <a:pt x="736" y="11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1" y="14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31" y="7"/>
                  </a:lnTo>
                  <a:lnTo>
                    <a:pt x="731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7" y="7"/>
                  </a:lnTo>
                  <a:lnTo>
                    <a:pt x="729" y="4"/>
                  </a:lnTo>
                  <a:lnTo>
                    <a:pt x="727" y="4"/>
                  </a:lnTo>
                  <a:lnTo>
                    <a:pt x="727" y="4"/>
                  </a:lnTo>
                  <a:lnTo>
                    <a:pt x="727" y="2"/>
                  </a:lnTo>
                  <a:lnTo>
                    <a:pt x="727" y="2"/>
                  </a:lnTo>
                  <a:lnTo>
                    <a:pt x="724" y="0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7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7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7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717" y="9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20" y="14"/>
                  </a:lnTo>
                  <a:lnTo>
                    <a:pt x="717" y="16"/>
                  </a:lnTo>
                  <a:lnTo>
                    <a:pt x="717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5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0" y="16"/>
                  </a:lnTo>
                  <a:lnTo>
                    <a:pt x="710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6"/>
                  </a:lnTo>
                  <a:lnTo>
                    <a:pt x="705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701" y="23"/>
                  </a:lnTo>
                  <a:lnTo>
                    <a:pt x="701" y="23"/>
                  </a:lnTo>
                  <a:lnTo>
                    <a:pt x="703" y="21"/>
                  </a:lnTo>
                  <a:lnTo>
                    <a:pt x="701" y="21"/>
                  </a:lnTo>
                  <a:lnTo>
                    <a:pt x="701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701" y="19"/>
                  </a:lnTo>
                  <a:lnTo>
                    <a:pt x="701" y="19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5" y="14"/>
                  </a:lnTo>
                  <a:lnTo>
                    <a:pt x="703" y="14"/>
                  </a:lnTo>
                  <a:lnTo>
                    <a:pt x="703" y="11"/>
                  </a:lnTo>
                  <a:lnTo>
                    <a:pt x="701" y="14"/>
                  </a:lnTo>
                  <a:lnTo>
                    <a:pt x="701" y="14"/>
                  </a:lnTo>
                  <a:lnTo>
                    <a:pt x="701" y="16"/>
                  </a:lnTo>
                  <a:lnTo>
                    <a:pt x="698" y="16"/>
                  </a:lnTo>
                  <a:lnTo>
                    <a:pt x="698" y="16"/>
                  </a:lnTo>
                  <a:lnTo>
                    <a:pt x="698" y="14"/>
                  </a:lnTo>
                  <a:lnTo>
                    <a:pt x="696" y="16"/>
                  </a:lnTo>
                  <a:lnTo>
                    <a:pt x="696" y="16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4" y="21"/>
                  </a:lnTo>
                  <a:lnTo>
                    <a:pt x="694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91" y="28"/>
                  </a:lnTo>
                  <a:lnTo>
                    <a:pt x="691" y="28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89" y="30"/>
                  </a:lnTo>
                  <a:lnTo>
                    <a:pt x="689" y="28"/>
                  </a:lnTo>
                  <a:lnTo>
                    <a:pt x="689" y="28"/>
                  </a:lnTo>
                  <a:lnTo>
                    <a:pt x="689" y="30"/>
                  </a:lnTo>
                  <a:lnTo>
                    <a:pt x="689" y="30"/>
                  </a:lnTo>
                  <a:lnTo>
                    <a:pt x="686" y="30"/>
                  </a:lnTo>
                  <a:lnTo>
                    <a:pt x="686" y="30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4" y="26"/>
                  </a:lnTo>
                  <a:lnTo>
                    <a:pt x="686" y="23"/>
                  </a:lnTo>
                  <a:lnTo>
                    <a:pt x="684" y="26"/>
                  </a:lnTo>
                  <a:lnTo>
                    <a:pt x="684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19"/>
                  </a:lnTo>
                  <a:lnTo>
                    <a:pt x="684" y="19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4" y="19"/>
                  </a:lnTo>
                  <a:lnTo>
                    <a:pt x="684" y="16"/>
                  </a:lnTo>
                  <a:lnTo>
                    <a:pt x="684" y="16"/>
                  </a:lnTo>
                  <a:lnTo>
                    <a:pt x="686" y="16"/>
                  </a:lnTo>
                  <a:lnTo>
                    <a:pt x="686" y="14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4" y="16"/>
                  </a:lnTo>
                  <a:lnTo>
                    <a:pt x="682" y="16"/>
                  </a:lnTo>
                  <a:lnTo>
                    <a:pt x="682" y="19"/>
                  </a:lnTo>
                  <a:lnTo>
                    <a:pt x="682" y="19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4" y="14"/>
                  </a:lnTo>
                  <a:lnTo>
                    <a:pt x="684" y="11"/>
                  </a:lnTo>
                  <a:lnTo>
                    <a:pt x="682" y="11"/>
                  </a:lnTo>
                  <a:lnTo>
                    <a:pt x="682" y="14"/>
                  </a:lnTo>
                  <a:lnTo>
                    <a:pt x="682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82" y="11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4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4"/>
                  </a:lnTo>
                  <a:lnTo>
                    <a:pt x="677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5" y="19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82" y="21"/>
                  </a:lnTo>
                  <a:lnTo>
                    <a:pt x="682" y="23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7" y="33"/>
                  </a:lnTo>
                  <a:lnTo>
                    <a:pt x="679" y="33"/>
                  </a:lnTo>
                  <a:lnTo>
                    <a:pt x="679" y="33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7" y="35"/>
                  </a:lnTo>
                  <a:lnTo>
                    <a:pt x="677" y="35"/>
                  </a:lnTo>
                  <a:lnTo>
                    <a:pt x="679" y="38"/>
                  </a:lnTo>
                  <a:lnTo>
                    <a:pt x="677" y="38"/>
                  </a:lnTo>
                  <a:lnTo>
                    <a:pt x="677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0" y="47"/>
                  </a:lnTo>
                  <a:lnTo>
                    <a:pt x="670" y="47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5" y="52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3" y="42"/>
                  </a:lnTo>
                  <a:lnTo>
                    <a:pt x="663" y="45"/>
                  </a:lnTo>
                  <a:lnTo>
                    <a:pt x="663" y="45"/>
                  </a:lnTo>
                  <a:lnTo>
                    <a:pt x="660" y="45"/>
                  </a:lnTo>
                  <a:lnTo>
                    <a:pt x="663" y="42"/>
                  </a:lnTo>
                  <a:lnTo>
                    <a:pt x="660" y="42"/>
                  </a:lnTo>
                  <a:lnTo>
                    <a:pt x="660" y="42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2"/>
                  </a:lnTo>
                  <a:lnTo>
                    <a:pt x="660" y="45"/>
                  </a:lnTo>
                  <a:lnTo>
                    <a:pt x="660" y="45"/>
                  </a:lnTo>
                  <a:lnTo>
                    <a:pt x="658" y="47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2"/>
                  </a:lnTo>
                  <a:lnTo>
                    <a:pt x="658" y="47"/>
                  </a:lnTo>
                  <a:lnTo>
                    <a:pt x="658" y="45"/>
                  </a:lnTo>
                  <a:lnTo>
                    <a:pt x="658" y="45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8"/>
                  </a:lnTo>
                  <a:lnTo>
                    <a:pt x="660" y="38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0"/>
                  </a:lnTo>
                  <a:lnTo>
                    <a:pt x="658" y="30"/>
                  </a:lnTo>
                  <a:lnTo>
                    <a:pt x="658" y="33"/>
                  </a:lnTo>
                  <a:lnTo>
                    <a:pt x="656" y="33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3" y="30"/>
                  </a:lnTo>
                  <a:lnTo>
                    <a:pt x="653" y="30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5"/>
                  </a:lnTo>
                  <a:lnTo>
                    <a:pt x="653" y="35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2"/>
                  </a:lnTo>
                  <a:lnTo>
                    <a:pt x="653" y="45"/>
                  </a:lnTo>
                  <a:lnTo>
                    <a:pt x="653" y="45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9"/>
                  </a:lnTo>
                  <a:lnTo>
                    <a:pt x="653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5"/>
                  </a:lnTo>
                  <a:lnTo>
                    <a:pt x="651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7"/>
                  </a:lnTo>
                  <a:lnTo>
                    <a:pt x="649" y="47"/>
                  </a:lnTo>
                  <a:lnTo>
                    <a:pt x="649" y="49"/>
                  </a:lnTo>
                  <a:lnTo>
                    <a:pt x="646" y="47"/>
                  </a:lnTo>
                  <a:lnTo>
                    <a:pt x="646" y="47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9" y="49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1" y="49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7" y="49"/>
                  </a:lnTo>
                  <a:lnTo>
                    <a:pt x="637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6"/>
                  </a:lnTo>
                  <a:lnTo>
                    <a:pt x="637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0" y="59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4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7" y="66"/>
                  </a:lnTo>
                  <a:lnTo>
                    <a:pt x="639" y="68"/>
                  </a:lnTo>
                  <a:lnTo>
                    <a:pt x="639" y="68"/>
                  </a:lnTo>
                  <a:lnTo>
                    <a:pt x="637" y="68"/>
                  </a:lnTo>
                  <a:lnTo>
                    <a:pt x="639" y="71"/>
                  </a:lnTo>
                  <a:lnTo>
                    <a:pt x="639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4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1" y="83"/>
                  </a:lnTo>
                  <a:lnTo>
                    <a:pt x="639" y="83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2" y="80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0" y="85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0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8"/>
                  </a:lnTo>
                  <a:lnTo>
                    <a:pt x="625" y="75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5" y="75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5"/>
                  </a:lnTo>
                  <a:lnTo>
                    <a:pt x="623" y="75"/>
                  </a:lnTo>
                  <a:lnTo>
                    <a:pt x="623" y="78"/>
                  </a:lnTo>
                  <a:lnTo>
                    <a:pt x="623" y="78"/>
                  </a:lnTo>
                  <a:lnTo>
                    <a:pt x="625" y="78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3" y="80"/>
                  </a:lnTo>
                  <a:lnTo>
                    <a:pt x="623" y="80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18" y="83"/>
                  </a:lnTo>
                  <a:lnTo>
                    <a:pt x="618" y="80"/>
                  </a:lnTo>
                  <a:lnTo>
                    <a:pt x="618" y="80"/>
                  </a:lnTo>
                  <a:lnTo>
                    <a:pt x="618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3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8" y="90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5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20" y="94"/>
                  </a:lnTo>
                  <a:lnTo>
                    <a:pt x="623" y="94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2"/>
                  </a:lnTo>
                  <a:lnTo>
                    <a:pt x="627" y="92"/>
                  </a:lnTo>
                  <a:lnTo>
                    <a:pt x="627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7"/>
                  </a:lnTo>
                  <a:lnTo>
                    <a:pt x="627" y="99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0" y="104"/>
                  </a:lnTo>
                  <a:lnTo>
                    <a:pt x="632" y="104"/>
                  </a:lnTo>
                  <a:lnTo>
                    <a:pt x="632" y="106"/>
                  </a:lnTo>
                  <a:lnTo>
                    <a:pt x="630" y="104"/>
                  </a:lnTo>
                  <a:lnTo>
                    <a:pt x="627" y="101"/>
                  </a:lnTo>
                  <a:lnTo>
                    <a:pt x="625" y="101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1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3" y="101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18" y="97"/>
                  </a:lnTo>
                  <a:lnTo>
                    <a:pt x="618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3" y="97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2"/>
                  </a:lnTo>
                  <a:lnTo>
                    <a:pt x="613" y="92"/>
                  </a:lnTo>
                  <a:lnTo>
                    <a:pt x="611" y="92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1" y="94"/>
                  </a:lnTo>
                  <a:lnTo>
                    <a:pt x="611" y="92"/>
                  </a:lnTo>
                  <a:lnTo>
                    <a:pt x="611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7"/>
                  </a:lnTo>
                  <a:lnTo>
                    <a:pt x="606" y="97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6" y="97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101"/>
                  </a:lnTo>
                  <a:lnTo>
                    <a:pt x="606" y="101"/>
                  </a:lnTo>
                  <a:lnTo>
                    <a:pt x="606" y="104"/>
                  </a:lnTo>
                  <a:lnTo>
                    <a:pt x="606" y="104"/>
                  </a:lnTo>
                  <a:lnTo>
                    <a:pt x="604" y="104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4"/>
                  </a:lnTo>
                  <a:lnTo>
                    <a:pt x="604" y="106"/>
                  </a:lnTo>
                  <a:lnTo>
                    <a:pt x="601" y="106"/>
                  </a:lnTo>
                  <a:lnTo>
                    <a:pt x="601" y="106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4" y="104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89" y="106"/>
                  </a:lnTo>
                  <a:lnTo>
                    <a:pt x="592" y="106"/>
                  </a:lnTo>
                  <a:lnTo>
                    <a:pt x="592" y="109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9" y="113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92" y="118"/>
                  </a:lnTo>
                  <a:lnTo>
                    <a:pt x="589" y="118"/>
                  </a:lnTo>
                  <a:lnTo>
                    <a:pt x="589" y="120"/>
                  </a:lnTo>
                  <a:lnTo>
                    <a:pt x="589" y="120"/>
                  </a:lnTo>
                  <a:lnTo>
                    <a:pt x="592" y="123"/>
                  </a:lnTo>
                  <a:lnTo>
                    <a:pt x="592" y="123"/>
                  </a:lnTo>
                  <a:lnTo>
                    <a:pt x="592" y="127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5"/>
                  </a:lnTo>
                  <a:lnTo>
                    <a:pt x="594" y="123"/>
                  </a:lnTo>
                  <a:lnTo>
                    <a:pt x="594" y="125"/>
                  </a:lnTo>
                  <a:lnTo>
                    <a:pt x="594" y="127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7" y="130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5"/>
                  </a:lnTo>
                  <a:lnTo>
                    <a:pt x="597" y="132"/>
                  </a:lnTo>
                  <a:lnTo>
                    <a:pt x="599" y="127"/>
                  </a:lnTo>
                  <a:lnTo>
                    <a:pt x="601" y="125"/>
                  </a:lnTo>
                  <a:lnTo>
                    <a:pt x="601" y="123"/>
                  </a:lnTo>
                  <a:lnTo>
                    <a:pt x="604" y="123"/>
                  </a:lnTo>
                  <a:lnTo>
                    <a:pt x="604" y="123"/>
                  </a:lnTo>
                  <a:lnTo>
                    <a:pt x="606" y="123"/>
                  </a:lnTo>
                  <a:lnTo>
                    <a:pt x="606" y="123"/>
                  </a:lnTo>
                  <a:lnTo>
                    <a:pt x="608" y="123"/>
                  </a:lnTo>
                  <a:lnTo>
                    <a:pt x="606" y="123"/>
                  </a:lnTo>
                  <a:lnTo>
                    <a:pt x="606" y="125"/>
                  </a:lnTo>
                  <a:lnTo>
                    <a:pt x="606" y="125"/>
                  </a:lnTo>
                  <a:lnTo>
                    <a:pt x="606" y="127"/>
                  </a:lnTo>
                  <a:lnTo>
                    <a:pt x="606" y="127"/>
                  </a:lnTo>
                  <a:lnTo>
                    <a:pt x="606" y="125"/>
                  </a:lnTo>
                  <a:lnTo>
                    <a:pt x="604" y="125"/>
                  </a:lnTo>
                  <a:lnTo>
                    <a:pt x="601" y="127"/>
                  </a:lnTo>
                  <a:lnTo>
                    <a:pt x="601" y="127"/>
                  </a:lnTo>
                  <a:lnTo>
                    <a:pt x="601" y="130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5"/>
                  </a:lnTo>
                  <a:lnTo>
                    <a:pt x="601" y="139"/>
                  </a:lnTo>
                  <a:lnTo>
                    <a:pt x="601" y="142"/>
                  </a:lnTo>
                  <a:lnTo>
                    <a:pt x="599" y="139"/>
                  </a:lnTo>
                  <a:lnTo>
                    <a:pt x="599" y="142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2"/>
                  </a:lnTo>
                  <a:lnTo>
                    <a:pt x="594" y="142"/>
                  </a:lnTo>
                  <a:lnTo>
                    <a:pt x="594" y="142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2" y="137"/>
                  </a:lnTo>
                  <a:lnTo>
                    <a:pt x="592" y="137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2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92" y="149"/>
                  </a:lnTo>
                  <a:lnTo>
                    <a:pt x="589" y="149"/>
                  </a:lnTo>
                  <a:lnTo>
                    <a:pt x="589" y="149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7" y="154"/>
                  </a:lnTo>
                  <a:lnTo>
                    <a:pt x="599" y="154"/>
                  </a:lnTo>
                  <a:lnTo>
                    <a:pt x="601" y="154"/>
                  </a:lnTo>
                  <a:lnTo>
                    <a:pt x="606" y="154"/>
                  </a:lnTo>
                  <a:lnTo>
                    <a:pt x="608" y="156"/>
                  </a:lnTo>
                  <a:lnTo>
                    <a:pt x="611" y="156"/>
                  </a:lnTo>
                  <a:lnTo>
                    <a:pt x="611" y="156"/>
                  </a:lnTo>
                  <a:lnTo>
                    <a:pt x="613" y="158"/>
                  </a:lnTo>
                  <a:lnTo>
                    <a:pt x="613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11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6"/>
                  </a:lnTo>
                  <a:lnTo>
                    <a:pt x="604" y="158"/>
                  </a:lnTo>
                  <a:lnTo>
                    <a:pt x="604" y="156"/>
                  </a:lnTo>
                  <a:lnTo>
                    <a:pt x="601" y="158"/>
                  </a:lnTo>
                  <a:lnTo>
                    <a:pt x="601" y="158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2" y="156"/>
                  </a:lnTo>
                  <a:lnTo>
                    <a:pt x="592" y="156"/>
                  </a:lnTo>
                  <a:lnTo>
                    <a:pt x="589" y="154"/>
                  </a:lnTo>
                  <a:lnTo>
                    <a:pt x="589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5" y="158"/>
                  </a:lnTo>
                  <a:lnTo>
                    <a:pt x="582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78" y="151"/>
                  </a:lnTo>
                  <a:lnTo>
                    <a:pt x="578" y="151"/>
                  </a:lnTo>
                  <a:lnTo>
                    <a:pt x="575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68" y="151"/>
                  </a:lnTo>
                  <a:lnTo>
                    <a:pt x="568" y="154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6" y="156"/>
                  </a:lnTo>
                  <a:lnTo>
                    <a:pt x="566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1"/>
                  </a:lnTo>
                  <a:lnTo>
                    <a:pt x="556" y="149"/>
                  </a:lnTo>
                  <a:lnTo>
                    <a:pt x="559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6" y="144"/>
                  </a:lnTo>
                  <a:lnTo>
                    <a:pt x="556" y="142"/>
                  </a:lnTo>
                  <a:lnTo>
                    <a:pt x="556" y="142"/>
                  </a:lnTo>
                  <a:lnTo>
                    <a:pt x="556" y="144"/>
                  </a:lnTo>
                  <a:lnTo>
                    <a:pt x="554" y="142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7" y="146"/>
                  </a:lnTo>
                  <a:lnTo>
                    <a:pt x="549" y="146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52" y="154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4" y="154"/>
                  </a:lnTo>
                  <a:lnTo>
                    <a:pt x="556" y="154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6" y="158"/>
                  </a:lnTo>
                  <a:lnTo>
                    <a:pt x="552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4" y="158"/>
                  </a:lnTo>
                  <a:lnTo>
                    <a:pt x="544" y="158"/>
                  </a:lnTo>
                  <a:lnTo>
                    <a:pt x="547" y="158"/>
                  </a:lnTo>
                  <a:lnTo>
                    <a:pt x="552" y="163"/>
                  </a:lnTo>
                  <a:lnTo>
                    <a:pt x="552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52" y="163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49" y="165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2" y="163"/>
                  </a:lnTo>
                  <a:lnTo>
                    <a:pt x="540" y="163"/>
                  </a:lnTo>
                  <a:lnTo>
                    <a:pt x="540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5"/>
                  </a:lnTo>
                  <a:lnTo>
                    <a:pt x="542" y="165"/>
                  </a:lnTo>
                  <a:lnTo>
                    <a:pt x="544" y="165"/>
                  </a:lnTo>
                  <a:lnTo>
                    <a:pt x="544" y="165"/>
                  </a:lnTo>
                  <a:lnTo>
                    <a:pt x="544" y="168"/>
                  </a:lnTo>
                  <a:lnTo>
                    <a:pt x="544" y="168"/>
                  </a:lnTo>
                  <a:lnTo>
                    <a:pt x="547" y="168"/>
                  </a:lnTo>
                  <a:lnTo>
                    <a:pt x="547" y="168"/>
                  </a:lnTo>
                  <a:lnTo>
                    <a:pt x="547" y="165"/>
                  </a:lnTo>
                  <a:lnTo>
                    <a:pt x="547" y="165"/>
                  </a:lnTo>
                  <a:lnTo>
                    <a:pt x="549" y="165"/>
                  </a:lnTo>
                  <a:lnTo>
                    <a:pt x="549" y="165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7" y="168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52" y="175"/>
                  </a:lnTo>
                  <a:lnTo>
                    <a:pt x="552" y="175"/>
                  </a:lnTo>
                  <a:lnTo>
                    <a:pt x="554" y="177"/>
                  </a:lnTo>
                  <a:lnTo>
                    <a:pt x="554" y="177"/>
                  </a:lnTo>
                  <a:lnTo>
                    <a:pt x="556" y="180"/>
                  </a:lnTo>
                  <a:lnTo>
                    <a:pt x="556" y="182"/>
                  </a:lnTo>
                  <a:lnTo>
                    <a:pt x="556" y="182"/>
                  </a:lnTo>
                  <a:lnTo>
                    <a:pt x="559" y="187"/>
                  </a:lnTo>
                  <a:lnTo>
                    <a:pt x="559" y="187"/>
                  </a:lnTo>
                  <a:lnTo>
                    <a:pt x="561" y="187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2"/>
                  </a:lnTo>
                  <a:lnTo>
                    <a:pt x="568" y="182"/>
                  </a:lnTo>
                  <a:lnTo>
                    <a:pt x="568" y="182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6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9"/>
                  </a:lnTo>
                  <a:lnTo>
                    <a:pt x="561" y="189"/>
                  </a:lnTo>
                  <a:lnTo>
                    <a:pt x="561" y="191"/>
                  </a:lnTo>
                  <a:lnTo>
                    <a:pt x="561" y="191"/>
                  </a:lnTo>
                  <a:lnTo>
                    <a:pt x="563" y="191"/>
                  </a:lnTo>
                  <a:lnTo>
                    <a:pt x="563" y="194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1" y="191"/>
                  </a:lnTo>
                  <a:lnTo>
                    <a:pt x="559" y="191"/>
                  </a:lnTo>
                  <a:lnTo>
                    <a:pt x="559" y="194"/>
                  </a:lnTo>
                  <a:lnTo>
                    <a:pt x="559" y="194"/>
                  </a:lnTo>
                  <a:lnTo>
                    <a:pt x="561" y="196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6" y="203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2" y="194"/>
                  </a:lnTo>
                  <a:lnTo>
                    <a:pt x="552" y="194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4"/>
                  </a:lnTo>
                  <a:lnTo>
                    <a:pt x="547" y="194"/>
                  </a:lnTo>
                  <a:lnTo>
                    <a:pt x="547" y="196"/>
                  </a:lnTo>
                  <a:lnTo>
                    <a:pt x="547" y="199"/>
                  </a:lnTo>
                  <a:lnTo>
                    <a:pt x="549" y="201"/>
                  </a:lnTo>
                  <a:lnTo>
                    <a:pt x="552" y="203"/>
                  </a:lnTo>
                  <a:lnTo>
                    <a:pt x="552" y="203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7"/>
                  </a:lnTo>
                  <a:lnTo>
                    <a:pt x="547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5"/>
                  </a:lnTo>
                  <a:lnTo>
                    <a:pt x="547" y="222"/>
                  </a:lnTo>
                  <a:lnTo>
                    <a:pt x="544" y="222"/>
                  </a:lnTo>
                  <a:lnTo>
                    <a:pt x="544" y="220"/>
                  </a:lnTo>
                  <a:lnTo>
                    <a:pt x="544" y="217"/>
                  </a:lnTo>
                  <a:lnTo>
                    <a:pt x="542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37" y="213"/>
                  </a:lnTo>
                  <a:lnTo>
                    <a:pt x="537" y="210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3" y="199"/>
                  </a:lnTo>
                  <a:lnTo>
                    <a:pt x="533" y="199"/>
                  </a:lnTo>
                  <a:lnTo>
                    <a:pt x="533" y="196"/>
                  </a:lnTo>
                  <a:lnTo>
                    <a:pt x="533" y="194"/>
                  </a:lnTo>
                  <a:lnTo>
                    <a:pt x="533" y="194"/>
                  </a:lnTo>
                  <a:lnTo>
                    <a:pt x="530" y="191"/>
                  </a:lnTo>
                  <a:lnTo>
                    <a:pt x="528" y="189"/>
                  </a:lnTo>
                  <a:lnTo>
                    <a:pt x="528" y="189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6" y="187"/>
                  </a:lnTo>
                  <a:lnTo>
                    <a:pt x="526" y="184"/>
                  </a:lnTo>
                  <a:lnTo>
                    <a:pt x="526" y="184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3" y="180"/>
                  </a:lnTo>
                  <a:lnTo>
                    <a:pt x="523" y="180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1" y="175"/>
                  </a:lnTo>
                  <a:lnTo>
                    <a:pt x="521" y="175"/>
                  </a:lnTo>
                  <a:lnTo>
                    <a:pt x="521" y="172"/>
                  </a:lnTo>
                  <a:lnTo>
                    <a:pt x="521" y="170"/>
                  </a:lnTo>
                  <a:lnTo>
                    <a:pt x="521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68"/>
                  </a:lnTo>
                  <a:lnTo>
                    <a:pt x="516" y="168"/>
                  </a:lnTo>
                  <a:lnTo>
                    <a:pt x="518" y="165"/>
                  </a:lnTo>
                  <a:lnTo>
                    <a:pt x="518" y="163"/>
                  </a:lnTo>
                  <a:lnTo>
                    <a:pt x="518" y="163"/>
                  </a:lnTo>
                  <a:lnTo>
                    <a:pt x="518" y="161"/>
                  </a:lnTo>
                  <a:lnTo>
                    <a:pt x="518" y="161"/>
                  </a:lnTo>
                  <a:lnTo>
                    <a:pt x="521" y="161"/>
                  </a:lnTo>
                  <a:lnTo>
                    <a:pt x="521" y="163"/>
                  </a:lnTo>
                  <a:lnTo>
                    <a:pt x="521" y="163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18" y="158"/>
                  </a:lnTo>
                  <a:lnTo>
                    <a:pt x="521" y="158"/>
                  </a:lnTo>
                  <a:lnTo>
                    <a:pt x="521" y="156"/>
                  </a:lnTo>
                  <a:lnTo>
                    <a:pt x="518" y="156"/>
                  </a:lnTo>
                  <a:lnTo>
                    <a:pt x="516" y="158"/>
                  </a:lnTo>
                  <a:lnTo>
                    <a:pt x="514" y="158"/>
                  </a:lnTo>
                  <a:lnTo>
                    <a:pt x="514" y="161"/>
                  </a:lnTo>
                  <a:lnTo>
                    <a:pt x="514" y="163"/>
                  </a:lnTo>
                  <a:lnTo>
                    <a:pt x="514" y="163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8"/>
                  </a:lnTo>
                  <a:lnTo>
                    <a:pt x="509" y="168"/>
                  </a:lnTo>
                  <a:lnTo>
                    <a:pt x="509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70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5"/>
                  </a:lnTo>
                  <a:lnTo>
                    <a:pt x="507" y="177"/>
                  </a:lnTo>
                  <a:lnTo>
                    <a:pt x="509" y="180"/>
                  </a:lnTo>
                  <a:lnTo>
                    <a:pt x="507" y="180"/>
                  </a:lnTo>
                  <a:lnTo>
                    <a:pt x="507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0"/>
                  </a:lnTo>
                  <a:lnTo>
                    <a:pt x="499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7"/>
                  </a:lnTo>
                  <a:lnTo>
                    <a:pt x="497" y="189"/>
                  </a:lnTo>
                  <a:lnTo>
                    <a:pt x="497" y="191"/>
                  </a:lnTo>
                  <a:lnTo>
                    <a:pt x="495" y="191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2" y="189"/>
                  </a:lnTo>
                  <a:lnTo>
                    <a:pt x="492" y="187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89"/>
                  </a:lnTo>
                  <a:lnTo>
                    <a:pt x="488" y="191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6" y="210"/>
                  </a:lnTo>
                  <a:lnTo>
                    <a:pt x="473" y="213"/>
                  </a:lnTo>
                  <a:lnTo>
                    <a:pt x="473" y="220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6" y="229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6"/>
                  </a:lnTo>
                  <a:lnTo>
                    <a:pt x="476" y="236"/>
                  </a:lnTo>
                  <a:lnTo>
                    <a:pt x="476" y="241"/>
                  </a:lnTo>
                  <a:lnTo>
                    <a:pt x="476" y="244"/>
                  </a:lnTo>
                  <a:lnTo>
                    <a:pt x="476" y="246"/>
                  </a:lnTo>
                  <a:lnTo>
                    <a:pt x="476" y="248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8" y="251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5"/>
                  </a:lnTo>
                  <a:lnTo>
                    <a:pt x="485" y="258"/>
                  </a:lnTo>
                  <a:lnTo>
                    <a:pt x="483" y="258"/>
                  </a:lnTo>
                  <a:lnTo>
                    <a:pt x="483" y="260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3" y="267"/>
                  </a:lnTo>
                  <a:lnTo>
                    <a:pt x="473" y="267"/>
                  </a:lnTo>
                  <a:lnTo>
                    <a:pt x="471" y="270"/>
                  </a:lnTo>
                  <a:lnTo>
                    <a:pt x="469" y="270"/>
                  </a:lnTo>
                  <a:lnTo>
                    <a:pt x="469" y="272"/>
                  </a:lnTo>
                  <a:lnTo>
                    <a:pt x="469" y="272"/>
                  </a:lnTo>
                  <a:lnTo>
                    <a:pt x="466" y="274"/>
                  </a:lnTo>
                  <a:lnTo>
                    <a:pt x="462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4" y="279"/>
                  </a:lnTo>
                  <a:lnTo>
                    <a:pt x="454" y="284"/>
                  </a:lnTo>
                  <a:lnTo>
                    <a:pt x="454" y="284"/>
                  </a:lnTo>
                  <a:lnTo>
                    <a:pt x="452" y="286"/>
                  </a:lnTo>
                  <a:lnTo>
                    <a:pt x="454" y="286"/>
                  </a:lnTo>
                  <a:lnTo>
                    <a:pt x="454" y="286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91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0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5" y="293"/>
                  </a:lnTo>
                  <a:lnTo>
                    <a:pt x="445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300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5" y="305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0" y="315"/>
                  </a:lnTo>
                  <a:lnTo>
                    <a:pt x="436" y="324"/>
                  </a:lnTo>
                  <a:lnTo>
                    <a:pt x="431" y="331"/>
                  </a:lnTo>
                  <a:lnTo>
                    <a:pt x="424" y="338"/>
                  </a:lnTo>
                  <a:lnTo>
                    <a:pt x="424" y="338"/>
                  </a:lnTo>
                  <a:lnTo>
                    <a:pt x="421" y="338"/>
                  </a:lnTo>
                  <a:lnTo>
                    <a:pt x="421" y="341"/>
                  </a:lnTo>
                  <a:lnTo>
                    <a:pt x="412" y="348"/>
                  </a:lnTo>
                  <a:lnTo>
                    <a:pt x="402" y="350"/>
                  </a:lnTo>
                  <a:lnTo>
                    <a:pt x="395" y="355"/>
                  </a:lnTo>
                  <a:lnTo>
                    <a:pt x="381" y="362"/>
                  </a:lnTo>
                  <a:lnTo>
                    <a:pt x="374" y="364"/>
                  </a:lnTo>
                  <a:lnTo>
                    <a:pt x="367" y="364"/>
                  </a:lnTo>
                  <a:lnTo>
                    <a:pt x="357" y="367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1" y="374"/>
                  </a:lnTo>
                  <a:lnTo>
                    <a:pt x="341" y="374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9"/>
                  </a:lnTo>
                  <a:lnTo>
                    <a:pt x="329" y="369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2" y="367"/>
                  </a:lnTo>
                  <a:lnTo>
                    <a:pt x="322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9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5" y="367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2" y="369"/>
                  </a:lnTo>
                  <a:lnTo>
                    <a:pt x="312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4"/>
                  </a:lnTo>
                  <a:lnTo>
                    <a:pt x="310" y="374"/>
                  </a:lnTo>
                  <a:lnTo>
                    <a:pt x="305" y="378"/>
                  </a:lnTo>
                  <a:lnTo>
                    <a:pt x="303" y="383"/>
                  </a:lnTo>
                  <a:lnTo>
                    <a:pt x="303" y="383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6" y="388"/>
                  </a:lnTo>
                  <a:lnTo>
                    <a:pt x="296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2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7" y="390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5" y="388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2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58" y="397"/>
                  </a:lnTo>
                  <a:lnTo>
                    <a:pt x="258" y="397"/>
                  </a:lnTo>
                  <a:lnTo>
                    <a:pt x="256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6" y="402"/>
                  </a:lnTo>
                  <a:lnTo>
                    <a:pt x="256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49" y="407"/>
                  </a:lnTo>
                  <a:lnTo>
                    <a:pt x="249" y="407"/>
                  </a:lnTo>
                  <a:lnTo>
                    <a:pt x="246" y="407"/>
                  </a:lnTo>
                  <a:lnTo>
                    <a:pt x="246" y="407"/>
                  </a:lnTo>
                  <a:lnTo>
                    <a:pt x="244" y="407"/>
                  </a:lnTo>
                  <a:lnTo>
                    <a:pt x="244" y="409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1" y="407"/>
                  </a:lnTo>
                  <a:lnTo>
                    <a:pt x="239" y="407"/>
                  </a:lnTo>
                  <a:lnTo>
                    <a:pt x="239" y="407"/>
                  </a:lnTo>
                  <a:lnTo>
                    <a:pt x="237" y="409"/>
                  </a:lnTo>
                  <a:lnTo>
                    <a:pt x="234" y="409"/>
                  </a:lnTo>
                  <a:lnTo>
                    <a:pt x="232" y="412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3" y="412"/>
                  </a:lnTo>
                  <a:lnTo>
                    <a:pt x="220" y="409"/>
                  </a:lnTo>
                  <a:lnTo>
                    <a:pt x="218" y="409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06" y="407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4" y="409"/>
                  </a:lnTo>
                  <a:lnTo>
                    <a:pt x="204" y="412"/>
                  </a:lnTo>
                  <a:lnTo>
                    <a:pt x="201" y="412"/>
                  </a:lnTo>
                  <a:lnTo>
                    <a:pt x="201" y="409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5"/>
                  </a:lnTo>
                  <a:lnTo>
                    <a:pt x="199" y="405"/>
                  </a:lnTo>
                  <a:lnTo>
                    <a:pt x="199" y="402"/>
                  </a:lnTo>
                  <a:lnTo>
                    <a:pt x="201" y="402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2"/>
                  </a:lnTo>
                  <a:lnTo>
                    <a:pt x="197" y="405"/>
                  </a:lnTo>
                  <a:lnTo>
                    <a:pt x="194" y="407"/>
                  </a:lnTo>
                  <a:lnTo>
                    <a:pt x="189" y="412"/>
                  </a:lnTo>
                  <a:lnTo>
                    <a:pt x="187" y="412"/>
                  </a:lnTo>
                  <a:lnTo>
                    <a:pt x="185" y="412"/>
                  </a:lnTo>
                  <a:lnTo>
                    <a:pt x="185" y="412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8" y="419"/>
                  </a:lnTo>
                  <a:lnTo>
                    <a:pt x="168" y="421"/>
                  </a:lnTo>
                  <a:lnTo>
                    <a:pt x="168" y="423"/>
                  </a:lnTo>
                  <a:lnTo>
                    <a:pt x="166" y="426"/>
                  </a:lnTo>
                  <a:lnTo>
                    <a:pt x="163" y="426"/>
                  </a:lnTo>
                  <a:lnTo>
                    <a:pt x="163" y="426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59" y="428"/>
                  </a:lnTo>
                  <a:lnTo>
                    <a:pt x="156" y="431"/>
                  </a:lnTo>
                  <a:lnTo>
                    <a:pt x="156" y="431"/>
                  </a:lnTo>
                  <a:lnTo>
                    <a:pt x="154" y="431"/>
                  </a:lnTo>
                  <a:lnTo>
                    <a:pt x="154" y="433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49" y="438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42" y="445"/>
                  </a:lnTo>
                  <a:lnTo>
                    <a:pt x="140" y="447"/>
                  </a:lnTo>
                  <a:lnTo>
                    <a:pt x="137" y="447"/>
                  </a:lnTo>
                  <a:lnTo>
                    <a:pt x="135" y="452"/>
                  </a:lnTo>
                  <a:lnTo>
                    <a:pt x="133" y="454"/>
                  </a:lnTo>
                  <a:lnTo>
                    <a:pt x="133" y="454"/>
                  </a:lnTo>
                  <a:lnTo>
                    <a:pt x="133" y="457"/>
                  </a:lnTo>
                  <a:lnTo>
                    <a:pt x="133" y="457"/>
                  </a:lnTo>
                  <a:lnTo>
                    <a:pt x="130" y="457"/>
                  </a:lnTo>
                  <a:lnTo>
                    <a:pt x="118" y="461"/>
                  </a:lnTo>
                  <a:lnTo>
                    <a:pt x="114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09" y="466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04" y="468"/>
                  </a:lnTo>
                  <a:lnTo>
                    <a:pt x="97" y="473"/>
                  </a:lnTo>
                  <a:lnTo>
                    <a:pt x="92" y="476"/>
                  </a:lnTo>
                  <a:lnTo>
                    <a:pt x="92" y="476"/>
                  </a:lnTo>
                  <a:lnTo>
                    <a:pt x="90" y="476"/>
                  </a:lnTo>
                  <a:lnTo>
                    <a:pt x="90" y="476"/>
                  </a:lnTo>
                  <a:lnTo>
                    <a:pt x="90" y="478"/>
                  </a:lnTo>
                  <a:lnTo>
                    <a:pt x="88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5" y="487"/>
                  </a:lnTo>
                  <a:lnTo>
                    <a:pt x="83" y="487"/>
                  </a:lnTo>
                  <a:lnTo>
                    <a:pt x="83" y="487"/>
                  </a:lnTo>
                  <a:lnTo>
                    <a:pt x="83" y="485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3" y="487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76" y="506"/>
                  </a:lnTo>
                  <a:lnTo>
                    <a:pt x="76" y="509"/>
                  </a:lnTo>
                  <a:lnTo>
                    <a:pt x="76" y="509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3" y="513"/>
                  </a:lnTo>
                  <a:lnTo>
                    <a:pt x="73" y="516"/>
                  </a:lnTo>
                  <a:lnTo>
                    <a:pt x="73" y="516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3"/>
                  </a:lnTo>
                  <a:lnTo>
                    <a:pt x="69" y="513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4" y="516"/>
                  </a:lnTo>
                  <a:lnTo>
                    <a:pt x="62" y="516"/>
                  </a:lnTo>
                  <a:lnTo>
                    <a:pt x="62" y="513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62" y="509"/>
                  </a:lnTo>
                  <a:lnTo>
                    <a:pt x="62" y="509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6"/>
                  </a:lnTo>
                  <a:lnTo>
                    <a:pt x="62" y="506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2"/>
                  </a:lnTo>
                  <a:lnTo>
                    <a:pt x="62" y="499"/>
                  </a:lnTo>
                  <a:lnTo>
                    <a:pt x="62" y="499"/>
                  </a:lnTo>
                  <a:lnTo>
                    <a:pt x="59" y="497"/>
                  </a:lnTo>
                  <a:lnTo>
                    <a:pt x="62" y="494"/>
                  </a:lnTo>
                  <a:lnTo>
                    <a:pt x="62" y="492"/>
                  </a:lnTo>
                  <a:lnTo>
                    <a:pt x="64" y="48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64" y="473"/>
                  </a:lnTo>
                  <a:lnTo>
                    <a:pt x="64" y="473"/>
                  </a:lnTo>
                  <a:lnTo>
                    <a:pt x="64" y="476"/>
                  </a:lnTo>
                  <a:lnTo>
                    <a:pt x="62" y="476"/>
                  </a:lnTo>
                  <a:lnTo>
                    <a:pt x="62" y="476"/>
                  </a:lnTo>
                  <a:lnTo>
                    <a:pt x="59" y="476"/>
                  </a:lnTo>
                  <a:lnTo>
                    <a:pt x="59" y="476"/>
                  </a:lnTo>
                  <a:lnTo>
                    <a:pt x="57" y="478"/>
                  </a:lnTo>
                  <a:lnTo>
                    <a:pt x="54" y="483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0" y="490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47" y="506"/>
                  </a:lnTo>
                  <a:lnTo>
                    <a:pt x="45" y="506"/>
                  </a:lnTo>
                  <a:lnTo>
                    <a:pt x="45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3" y="513"/>
                  </a:lnTo>
                  <a:lnTo>
                    <a:pt x="43" y="513"/>
                  </a:lnTo>
                  <a:lnTo>
                    <a:pt x="43" y="516"/>
                  </a:lnTo>
                  <a:lnTo>
                    <a:pt x="40" y="518"/>
                  </a:lnTo>
                  <a:lnTo>
                    <a:pt x="40" y="518"/>
                  </a:lnTo>
                  <a:lnTo>
                    <a:pt x="38" y="518"/>
                  </a:lnTo>
                  <a:lnTo>
                    <a:pt x="38" y="518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40" y="525"/>
                  </a:lnTo>
                  <a:lnTo>
                    <a:pt x="40" y="528"/>
                  </a:lnTo>
                  <a:lnTo>
                    <a:pt x="38" y="528"/>
                  </a:lnTo>
                  <a:lnTo>
                    <a:pt x="40" y="528"/>
                  </a:lnTo>
                  <a:lnTo>
                    <a:pt x="40" y="530"/>
                  </a:lnTo>
                  <a:lnTo>
                    <a:pt x="40" y="530"/>
                  </a:lnTo>
                  <a:lnTo>
                    <a:pt x="43" y="530"/>
                  </a:lnTo>
                  <a:lnTo>
                    <a:pt x="45" y="532"/>
                  </a:lnTo>
                  <a:lnTo>
                    <a:pt x="45" y="537"/>
                  </a:lnTo>
                  <a:lnTo>
                    <a:pt x="45" y="537"/>
                  </a:lnTo>
                  <a:lnTo>
                    <a:pt x="45" y="539"/>
                  </a:lnTo>
                  <a:lnTo>
                    <a:pt x="47" y="539"/>
                  </a:lnTo>
                  <a:lnTo>
                    <a:pt x="47" y="547"/>
                  </a:lnTo>
                  <a:lnTo>
                    <a:pt x="45" y="549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3" y="551"/>
                  </a:lnTo>
                  <a:lnTo>
                    <a:pt x="43" y="551"/>
                  </a:lnTo>
                  <a:lnTo>
                    <a:pt x="43" y="554"/>
                  </a:lnTo>
                  <a:lnTo>
                    <a:pt x="43" y="554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3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5"/>
                  </a:lnTo>
                  <a:lnTo>
                    <a:pt x="43" y="575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6" y="580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3" y="589"/>
                  </a:lnTo>
                  <a:lnTo>
                    <a:pt x="33" y="589"/>
                  </a:lnTo>
                  <a:lnTo>
                    <a:pt x="31" y="589"/>
                  </a:lnTo>
                  <a:lnTo>
                    <a:pt x="31" y="594"/>
                  </a:lnTo>
                  <a:lnTo>
                    <a:pt x="31" y="596"/>
                  </a:lnTo>
                  <a:lnTo>
                    <a:pt x="28" y="599"/>
                  </a:lnTo>
                  <a:lnTo>
                    <a:pt x="28" y="599"/>
                  </a:lnTo>
                  <a:lnTo>
                    <a:pt x="28" y="601"/>
                  </a:lnTo>
                  <a:lnTo>
                    <a:pt x="28" y="601"/>
                  </a:lnTo>
                  <a:lnTo>
                    <a:pt x="28" y="603"/>
                  </a:lnTo>
                  <a:lnTo>
                    <a:pt x="28" y="603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8"/>
                  </a:lnTo>
                  <a:lnTo>
                    <a:pt x="26" y="610"/>
                  </a:lnTo>
                  <a:lnTo>
                    <a:pt x="26" y="613"/>
                  </a:lnTo>
                  <a:lnTo>
                    <a:pt x="26" y="613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4" y="618"/>
                  </a:lnTo>
                  <a:lnTo>
                    <a:pt x="24" y="618"/>
                  </a:lnTo>
                  <a:lnTo>
                    <a:pt x="24" y="627"/>
                  </a:lnTo>
                  <a:lnTo>
                    <a:pt x="26" y="629"/>
                  </a:lnTo>
                  <a:lnTo>
                    <a:pt x="26" y="632"/>
                  </a:lnTo>
                  <a:lnTo>
                    <a:pt x="26" y="634"/>
                  </a:lnTo>
                  <a:lnTo>
                    <a:pt x="33" y="641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8"/>
                  </a:lnTo>
                  <a:lnTo>
                    <a:pt x="36" y="651"/>
                  </a:lnTo>
                  <a:lnTo>
                    <a:pt x="36" y="651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55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7"/>
                  </a:lnTo>
                  <a:lnTo>
                    <a:pt x="40" y="667"/>
                  </a:lnTo>
                  <a:lnTo>
                    <a:pt x="40" y="670"/>
                  </a:lnTo>
                  <a:lnTo>
                    <a:pt x="43" y="670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4"/>
                  </a:lnTo>
                  <a:lnTo>
                    <a:pt x="47" y="677"/>
                  </a:lnTo>
                  <a:lnTo>
                    <a:pt x="47" y="679"/>
                  </a:lnTo>
                  <a:lnTo>
                    <a:pt x="47" y="679"/>
                  </a:lnTo>
                  <a:lnTo>
                    <a:pt x="52" y="689"/>
                  </a:lnTo>
                  <a:lnTo>
                    <a:pt x="52" y="691"/>
                  </a:lnTo>
                  <a:lnTo>
                    <a:pt x="54" y="696"/>
                  </a:lnTo>
                  <a:lnTo>
                    <a:pt x="57" y="698"/>
                  </a:lnTo>
                  <a:lnTo>
                    <a:pt x="57" y="700"/>
                  </a:lnTo>
                  <a:lnTo>
                    <a:pt x="59" y="700"/>
                  </a:lnTo>
                  <a:lnTo>
                    <a:pt x="59" y="700"/>
                  </a:lnTo>
                  <a:lnTo>
                    <a:pt x="59" y="703"/>
                  </a:lnTo>
                  <a:lnTo>
                    <a:pt x="59" y="703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4" y="710"/>
                  </a:lnTo>
                  <a:lnTo>
                    <a:pt x="66" y="710"/>
                  </a:lnTo>
                  <a:lnTo>
                    <a:pt x="69" y="712"/>
                  </a:lnTo>
                  <a:lnTo>
                    <a:pt x="69" y="712"/>
                  </a:lnTo>
                  <a:lnTo>
                    <a:pt x="69" y="715"/>
                  </a:lnTo>
                  <a:lnTo>
                    <a:pt x="66" y="715"/>
                  </a:lnTo>
                  <a:lnTo>
                    <a:pt x="66" y="717"/>
                  </a:lnTo>
                  <a:lnTo>
                    <a:pt x="66" y="717"/>
                  </a:lnTo>
                  <a:lnTo>
                    <a:pt x="66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6" y="719"/>
                  </a:lnTo>
                  <a:lnTo>
                    <a:pt x="66" y="719"/>
                  </a:lnTo>
                  <a:lnTo>
                    <a:pt x="66" y="722"/>
                  </a:lnTo>
                  <a:lnTo>
                    <a:pt x="66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22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1"/>
                  </a:lnTo>
                  <a:lnTo>
                    <a:pt x="64" y="734"/>
                  </a:lnTo>
                  <a:lnTo>
                    <a:pt x="64" y="736"/>
                  </a:lnTo>
                  <a:lnTo>
                    <a:pt x="66" y="736"/>
                  </a:lnTo>
                  <a:lnTo>
                    <a:pt x="66" y="738"/>
                  </a:lnTo>
                  <a:lnTo>
                    <a:pt x="66" y="741"/>
                  </a:lnTo>
                  <a:lnTo>
                    <a:pt x="64" y="743"/>
                  </a:lnTo>
                  <a:lnTo>
                    <a:pt x="64" y="743"/>
                  </a:lnTo>
                  <a:lnTo>
                    <a:pt x="62" y="743"/>
                  </a:lnTo>
                  <a:lnTo>
                    <a:pt x="62" y="745"/>
                  </a:lnTo>
                  <a:lnTo>
                    <a:pt x="62" y="745"/>
                  </a:lnTo>
                  <a:lnTo>
                    <a:pt x="59" y="748"/>
                  </a:lnTo>
                  <a:lnTo>
                    <a:pt x="59" y="748"/>
                  </a:lnTo>
                  <a:lnTo>
                    <a:pt x="57" y="745"/>
                  </a:lnTo>
                  <a:lnTo>
                    <a:pt x="54" y="743"/>
                  </a:lnTo>
                  <a:lnTo>
                    <a:pt x="52" y="741"/>
                  </a:lnTo>
                  <a:lnTo>
                    <a:pt x="52" y="738"/>
                  </a:lnTo>
                  <a:lnTo>
                    <a:pt x="52" y="738"/>
                  </a:lnTo>
                  <a:lnTo>
                    <a:pt x="52" y="736"/>
                  </a:lnTo>
                  <a:lnTo>
                    <a:pt x="52" y="734"/>
                  </a:lnTo>
                  <a:lnTo>
                    <a:pt x="52" y="731"/>
                  </a:lnTo>
                  <a:lnTo>
                    <a:pt x="52" y="729"/>
                  </a:lnTo>
                  <a:lnTo>
                    <a:pt x="52" y="729"/>
                  </a:lnTo>
                  <a:lnTo>
                    <a:pt x="50" y="729"/>
                  </a:lnTo>
                  <a:lnTo>
                    <a:pt x="50" y="726"/>
                  </a:lnTo>
                  <a:lnTo>
                    <a:pt x="50" y="722"/>
                  </a:lnTo>
                  <a:lnTo>
                    <a:pt x="50" y="722"/>
                  </a:lnTo>
                  <a:lnTo>
                    <a:pt x="50" y="719"/>
                  </a:lnTo>
                  <a:lnTo>
                    <a:pt x="50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22"/>
                  </a:lnTo>
                  <a:lnTo>
                    <a:pt x="47" y="724"/>
                  </a:lnTo>
                  <a:lnTo>
                    <a:pt x="47" y="726"/>
                  </a:lnTo>
                  <a:lnTo>
                    <a:pt x="47" y="729"/>
                  </a:lnTo>
                  <a:lnTo>
                    <a:pt x="45" y="734"/>
                  </a:lnTo>
                  <a:lnTo>
                    <a:pt x="43" y="734"/>
                  </a:lnTo>
                  <a:lnTo>
                    <a:pt x="43" y="731"/>
                  </a:lnTo>
                  <a:lnTo>
                    <a:pt x="40" y="731"/>
                  </a:lnTo>
                  <a:lnTo>
                    <a:pt x="40" y="731"/>
                  </a:lnTo>
                  <a:lnTo>
                    <a:pt x="40" y="729"/>
                  </a:lnTo>
                  <a:lnTo>
                    <a:pt x="40" y="729"/>
                  </a:lnTo>
                  <a:lnTo>
                    <a:pt x="40" y="726"/>
                  </a:lnTo>
                  <a:lnTo>
                    <a:pt x="40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3" y="717"/>
                  </a:lnTo>
                  <a:lnTo>
                    <a:pt x="40" y="717"/>
                  </a:lnTo>
                  <a:lnTo>
                    <a:pt x="43" y="717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0"/>
                  </a:lnTo>
                  <a:lnTo>
                    <a:pt x="40" y="710"/>
                  </a:lnTo>
                  <a:lnTo>
                    <a:pt x="40" y="708"/>
                  </a:lnTo>
                  <a:lnTo>
                    <a:pt x="38" y="708"/>
                  </a:lnTo>
                  <a:lnTo>
                    <a:pt x="38" y="705"/>
                  </a:lnTo>
                  <a:lnTo>
                    <a:pt x="36" y="705"/>
                  </a:lnTo>
                  <a:lnTo>
                    <a:pt x="36" y="703"/>
                  </a:lnTo>
                  <a:lnTo>
                    <a:pt x="33" y="700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1" y="698"/>
                  </a:lnTo>
                  <a:lnTo>
                    <a:pt x="31" y="698"/>
                  </a:lnTo>
                  <a:lnTo>
                    <a:pt x="31" y="696"/>
                  </a:lnTo>
                  <a:lnTo>
                    <a:pt x="31" y="693"/>
                  </a:lnTo>
                  <a:lnTo>
                    <a:pt x="31" y="691"/>
                  </a:lnTo>
                  <a:lnTo>
                    <a:pt x="31" y="693"/>
                  </a:lnTo>
                  <a:lnTo>
                    <a:pt x="28" y="693"/>
                  </a:lnTo>
                  <a:lnTo>
                    <a:pt x="28" y="696"/>
                  </a:lnTo>
                  <a:lnTo>
                    <a:pt x="26" y="698"/>
                  </a:lnTo>
                  <a:lnTo>
                    <a:pt x="26" y="698"/>
                  </a:lnTo>
                  <a:lnTo>
                    <a:pt x="26" y="700"/>
                  </a:lnTo>
                  <a:lnTo>
                    <a:pt x="26" y="703"/>
                  </a:lnTo>
                  <a:lnTo>
                    <a:pt x="26" y="703"/>
                  </a:lnTo>
                  <a:lnTo>
                    <a:pt x="26" y="705"/>
                  </a:lnTo>
                  <a:lnTo>
                    <a:pt x="26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2"/>
                  </a:lnTo>
                  <a:lnTo>
                    <a:pt x="31" y="712"/>
                  </a:lnTo>
                  <a:lnTo>
                    <a:pt x="31" y="712"/>
                  </a:lnTo>
                  <a:lnTo>
                    <a:pt x="31" y="715"/>
                  </a:lnTo>
                  <a:lnTo>
                    <a:pt x="31" y="717"/>
                  </a:lnTo>
                  <a:lnTo>
                    <a:pt x="33" y="717"/>
                  </a:lnTo>
                  <a:lnTo>
                    <a:pt x="33" y="719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4"/>
                  </a:lnTo>
                  <a:lnTo>
                    <a:pt x="33" y="726"/>
                  </a:lnTo>
                  <a:lnTo>
                    <a:pt x="36" y="726"/>
                  </a:lnTo>
                  <a:lnTo>
                    <a:pt x="38" y="729"/>
                  </a:lnTo>
                  <a:lnTo>
                    <a:pt x="38" y="731"/>
                  </a:lnTo>
                  <a:lnTo>
                    <a:pt x="38" y="731"/>
                  </a:lnTo>
                  <a:lnTo>
                    <a:pt x="38" y="734"/>
                  </a:lnTo>
                  <a:lnTo>
                    <a:pt x="38" y="734"/>
                  </a:lnTo>
                  <a:lnTo>
                    <a:pt x="43" y="736"/>
                  </a:lnTo>
                  <a:lnTo>
                    <a:pt x="43" y="736"/>
                  </a:lnTo>
                  <a:lnTo>
                    <a:pt x="45" y="736"/>
                  </a:lnTo>
                  <a:lnTo>
                    <a:pt x="47" y="738"/>
                  </a:lnTo>
                  <a:lnTo>
                    <a:pt x="47" y="738"/>
                  </a:lnTo>
                  <a:lnTo>
                    <a:pt x="50" y="741"/>
                  </a:lnTo>
                  <a:lnTo>
                    <a:pt x="50" y="743"/>
                  </a:lnTo>
                  <a:lnTo>
                    <a:pt x="47" y="743"/>
                  </a:lnTo>
                  <a:lnTo>
                    <a:pt x="50" y="745"/>
                  </a:lnTo>
                  <a:lnTo>
                    <a:pt x="50" y="748"/>
                  </a:lnTo>
                  <a:lnTo>
                    <a:pt x="50" y="750"/>
                  </a:lnTo>
                  <a:lnTo>
                    <a:pt x="47" y="753"/>
                  </a:lnTo>
                  <a:lnTo>
                    <a:pt x="47" y="753"/>
                  </a:lnTo>
                  <a:lnTo>
                    <a:pt x="45" y="753"/>
                  </a:lnTo>
                  <a:lnTo>
                    <a:pt x="45" y="755"/>
                  </a:lnTo>
                  <a:lnTo>
                    <a:pt x="45" y="755"/>
                  </a:lnTo>
                  <a:lnTo>
                    <a:pt x="43" y="757"/>
                  </a:lnTo>
                  <a:lnTo>
                    <a:pt x="43" y="755"/>
                  </a:lnTo>
                  <a:lnTo>
                    <a:pt x="43" y="755"/>
                  </a:lnTo>
                  <a:lnTo>
                    <a:pt x="40" y="755"/>
                  </a:lnTo>
                  <a:lnTo>
                    <a:pt x="40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36" y="757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3"/>
                  </a:lnTo>
                  <a:lnTo>
                    <a:pt x="36" y="753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3" y="750"/>
                  </a:lnTo>
                  <a:lnTo>
                    <a:pt x="33" y="753"/>
                  </a:lnTo>
                  <a:lnTo>
                    <a:pt x="33" y="753"/>
                  </a:lnTo>
                  <a:lnTo>
                    <a:pt x="33" y="755"/>
                  </a:lnTo>
                  <a:lnTo>
                    <a:pt x="33" y="755"/>
                  </a:lnTo>
                  <a:lnTo>
                    <a:pt x="33" y="753"/>
                  </a:lnTo>
                  <a:lnTo>
                    <a:pt x="33" y="750"/>
                  </a:lnTo>
                  <a:lnTo>
                    <a:pt x="33" y="748"/>
                  </a:lnTo>
                  <a:lnTo>
                    <a:pt x="33" y="748"/>
                  </a:lnTo>
                  <a:lnTo>
                    <a:pt x="33" y="745"/>
                  </a:lnTo>
                  <a:lnTo>
                    <a:pt x="31" y="743"/>
                  </a:lnTo>
                  <a:lnTo>
                    <a:pt x="33" y="741"/>
                  </a:lnTo>
                  <a:lnTo>
                    <a:pt x="33" y="741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36"/>
                  </a:lnTo>
                  <a:lnTo>
                    <a:pt x="31" y="736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41"/>
                  </a:lnTo>
                  <a:lnTo>
                    <a:pt x="31" y="743"/>
                  </a:lnTo>
                  <a:lnTo>
                    <a:pt x="31" y="745"/>
                  </a:lnTo>
                  <a:lnTo>
                    <a:pt x="31" y="745"/>
                  </a:lnTo>
                  <a:lnTo>
                    <a:pt x="31" y="748"/>
                  </a:lnTo>
                  <a:lnTo>
                    <a:pt x="28" y="748"/>
                  </a:lnTo>
                  <a:lnTo>
                    <a:pt x="28" y="748"/>
                  </a:lnTo>
                  <a:lnTo>
                    <a:pt x="28" y="745"/>
                  </a:lnTo>
                  <a:lnTo>
                    <a:pt x="28" y="745"/>
                  </a:lnTo>
                  <a:lnTo>
                    <a:pt x="28" y="743"/>
                  </a:lnTo>
                  <a:lnTo>
                    <a:pt x="28" y="741"/>
                  </a:lnTo>
                  <a:lnTo>
                    <a:pt x="28" y="738"/>
                  </a:lnTo>
                  <a:lnTo>
                    <a:pt x="28" y="738"/>
                  </a:lnTo>
                  <a:lnTo>
                    <a:pt x="28" y="736"/>
                  </a:lnTo>
                  <a:lnTo>
                    <a:pt x="28" y="736"/>
                  </a:lnTo>
                  <a:lnTo>
                    <a:pt x="28" y="734"/>
                  </a:lnTo>
                  <a:lnTo>
                    <a:pt x="26" y="734"/>
                  </a:lnTo>
                  <a:lnTo>
                    <a:pt x="26" y="731"/>
                  </a:lnTo>
                  <a:lnTo>
                    <a:pt x="26" y="729"/>
                  </a:lnTo>
                  <a:lnTo>
                    <a:pt x="26" y="729"/>
                  </a:lnTo>
                  <a:lnTo>
                    <a:pt x="24" y="731"/>
                  </a:lnTo>
                  <a:lnTo>
                    <a:pt x="24" y="724"/>
                  </a:lnTo>
                  <a:lnTo>
                    <a:pt x="24" y="722"/>
                  </a:lnTo>
                  <a:lnTo>
                    <a:pt x="21" y="724"/>
                  </a:lnTo>
                  <a:lnTo>
                    <a:pt x="24" y="726"/>
                  </a:lnTo>
                  <a:lnTo>
                    <a:pt x="24" y="734"/>
                  </a:lnTo>
                  <a:lnTo>
                    <a:pt x="24" y="734"/>
                  </a:lnTo>
                  <a:lnTo>
                    <a:pt x="21" y="736"/>
                  </a:lnTo>
                  <a:lnTo>
                    <a:pt x="21" y="738"/>
                  </a:lnTo>
                  <a:lnTo>
                    <a:pt x="24" y="741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1" y="741"/>
                  </a:lnTo>
                  <a:lnTo>
                    <a:pt x="21" y="741"/>
                  </a:lnTo>
                  <a:lnTo>
                    <a:pt x="21" y="738"/>
                  </a:lnTo>
                  <a:lnTo>
                    <a:pt x="21" y="736"/>
                  </a:lnTo>
                  <a:lnTo>
                    <a:pt x="21" y="734"/>
                  </a:lnTo>
                  <a:lnTo>
                    <a:pt x="21" y="729"/>
                  </a:lnTo>
                  <a:lnTo>
                    <a:pt x="19" y="722"/>
                  </a:lnTo>
                  <a:lnTo>
                    <a:pt x="19" y="722"/>
                  </a:lnTo>
                  <a:lnTo>
                    <a:pt x="19" y="724"/>
                  </a:lnTo>
                  <a:lnTo>
                    <a:pt x="19" y="726"/>
                  </a:lnTo>
                  <a:lnTo>
                    <a:pt x="19" y="729"/>
                  </a:lnTo>
                  <a:lnTo>
                    <a:pt x="19" y="731"/>
                  </a:lnTo>
                  <a:lnTo>
                    <a:pt x="19" y="731"/>
                  </a:lnTo>
                  <a:lnTo>
                    <a:pt x="19" y="734"/>
                  </a:lnTo>
                  <a:lnTo>
                    <a:pt x="17" y="734"/>
                  </a:lnTo>
                  <a:lnTo>
                    <a:pt x="17" y="731"/>
                  </a:lnTo>
                  <a:lnTo>
                    <a:pt x="17" y="731"/>
                  </a:lnTo>
                  <a:lnTo>
                    <a:pt x="14" y="731"/>
                  </a:lnTo>
                  <a:lnTo>
                    <a:pt x="14" y="729"/>
                  </a:lnTo>
                  <a:lnTo>
                    <a:pt x="12" y="729"/>
                  </a:lnTo>
                  <a:lnTo>
                    <a:pt x="12" y="729"/>
                  </a:lnTo>
                  <a:lnTo>
                    <a:pt x="14" y="731"/>
                  </a:lnTo>
                  <a:lnTo>
                    <a:pt x="14" y="734"/>
                  </a:lnTo>
                  <a:lnTo>
                    <a:pt x="17" y="736"/>
                  </a:lnTo>
                  <a:lnTo>
                    <a:pt x="19" y="738"/>
                  </a:lnTo>
                  <a:lnTo>
                    <a:pt x="19" y="738"/>
                  </a:lnTo>
                  <a:lnTo>
                    <a:pt x="19" y="741"/>
                  </a:lnTo>
                  <a:lnTo>
                    <a:pt x="19" y="741"/>
                  </a:lnTo>
                  <a:lnTo>
                    <a:pt x="19" y="743"/>
                  </a:lnTo>
                  <a:lnTo>
                    <a:pt x="19" y="743"/>
                  </a:lnTo>
                  <a:lnTo>
                    <a:pt x="19" y="745"/>
                  </a:lnTo>
                  <a:lnTo>
                    <a:pt x="21" y="748"/>
                  </a:lnTo>
                  <a:lnTo>
                    <a:pt x="21" y="748"/>
                  </a:lnTo>
                  <a:lnTo>
                    <a:pt x="28" y="753"/>
                  </a:lnTo>
                  <a:lnTo>
                    <a:pt x="31" y="757"/>
                  </a:lnTo>
                  <a:lnTo>
                    <a:pt x="33" y="760"/>
                  </a:lnTo>
                  <a:lnTo>
                    <a:pt x="38" y="767"/>
                  </a:lnTo>
                  <a:lnTo>
                    <a:pt x="43" y="774"/>
                  </a:lnTo>
                  <a:lnTo>
                    <a:pt x="50" y="790"/>
                  </a:lnTo>
                  <a:lnTo>
                    <a:pt x="54" y="798"/>
                  </a:lnTo>
                  <a:lnTo>
                    <a:pt x="57" y="805"/>
                  </a:lnTo>
                  <a:lnTo>
                    <a:pt x="62" y="819"/>
                  </a:lnTo>
                  <a:lnTo>
                    <a:pt x="62" y="821"/>
                  </a:lnTo>
                  <a:lnTo>
                    <a:pt x="62" y="821"/>
                  </a:lnTo>
                  <a:lnTo>
                    <a:pt x="59" y="821"/>
                  </a:lnTo>
                  <a:lnTo>
                    <a:pt x="59" y="824"/>
                  </a:lnTo>
                  <a:lnTo>
                    <a:pt x="59" y="824"/>
                  </a:lnTo>
                  <a:lnTo>
                    <a:pt x="59" y="826"/>
                  </a:lnTo>
                  <a:lnTo>
                    <a:pt x="59" y="828"/>
                  </a:lnTo>
                  <a:lnTo>
                    <a:pt x="59" y="831"/>
                  </a:lnTo>
                  <a:lnTo>
                    <a:pt x="59" y="833"/>
                  </a:lnTo>
                  <a:lnTo>
                    <a:pt x="62" y="840"/>
                  </a:lnTo>
                  <a:lnTo>
                    <a:pt x="62" y="840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5"/>
                  </a:lnTo>
                  <a:lnTo>
                    <a:pt x="66" y="850"/>
                  </a:lnTo>
                  <a:lnTo>
                    <a:pt x="66" y="850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71" y="854"/>
                  </a:lnTo>
                  <a:lnTo>
                    <a:pt x="71" y="857"/>
                  </a:lnTo>
                  <a:lnTo>
                    <a:pt x="71" y="857"/>
                  </a:lnTo>
                  <a:lnTo>
                    <a:pt x="73" y="861"/>
                  </a:lnTo>
                  <a:lnTo>
                    <a:pt x="78" y="866"/>
                  </a:lnTo>
                  <a:lnTo>
                    <a:pt x="81" y="869"/>
                  </a:lnTo>
                  <a:lnTo>
                    <a:pt x="83" y="876"/>
                  </a:lnTo>
                  <a:lnTo>
                    <a:pt x="83" y="880"/>
                  </a:lnTo>
                  <a:lnTo>
                    <a:pt x="83" y="883"/>
                  </a:lnTo>
                  <a:lnTo>
                    <a:pt x="83" y="885"/>
                  </a:lnTo>
                  <a:lnTo>
                    <a:pt x="83" y="885"/>
                  </a:lnTo>
                  <a:lnTo>
                    <a:pt x="83" y="887"/>
                  </a:lnTo>
                  <a:lnTo>
                    <a:pt x="83" y="887"/>
                  </a:lnTo>
                  <a:lnTo>
                    <a:pt x="85" y="892"/>
                  </a:lnTo>
                  <a:lnTo>
                    <a:pt x="85" y="892"/>
                  </a:lnTo>
                  <a:lnTo>
                    <a:pt x="95" y="902"/>
                  </a:lnTo>
                  <a:lnTo>
                    <a:pt x="95" y="904"/>
                  </a:lnTo>
                  <a:lnTo>
                    <a:pt x="97" y="911"/>
                  </a:lnTo>
                  <a:lnTo>
                    <a:pt x="99" y="914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8"/>
                  </a:lnTo>
                  <a:lnTo>
                    <a:pt x="99" y="921"/>
                  </a:lnTo>
                  <a:lnTo>
                    <a:pt x="99" y="923"/>
                  </a:lnTo>
                  <a:lnTo>
                    <a:pt x="102" y="925"/>
                  </a:lnTo>
                  <a:lnTo>
                    <a:pt x="102" y="925"/>
                  </a:lnTo>
                  <a:lnTo>
                    <a:pt x="102" y="928"/>
                  </a:lnTo>
                  <a:lnTo>
                    <a:pt x="99" y="930"/>
                  </a:lnTo>
                  <a:lnTo>
                    <a:pt x="99" y="935"/>
                  </a:lnTo>
                  <a:lnTo>
                    <a:pt x="99" y="940"/>
                  </a:lnTo>
                  <a:lnTo>
                    <a:pt x="99" y="944"/>
                  </a:lnTo>
                  <a:lnTo>
                    <a:pt x="99" y="947"/>
                  </a:lnTo>
                  <a:lnTo>
                    <a:pt x="99" y="949"/>
                  </a:lnTo>
                  <a:lnTo>
                    <a:pt x="99" y="949"/>
                  </a:lnTo>
                  <a:lnTo>
                    <a:pt x="99" y="956"/>
                  </a:lnTo>
                  <a:lnTo>
                    <a:pt x="99" y="959"/>
                  </a:lnTo>
                  <a:lnTo>
                    <a:pt x="99" y="961"/>
                  </a:lnTo>
                  <a:lnTo>
                    <a:pt x="99" y="961"/>
                  </a:lnTo>
                  <a:lnTo>
                    <a:pt x="102" y="961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6"/>
                  </a:lnTo>
                  <a:lnTo>
                    <a:pt x="102" y="966"/>
                  </a:lnTo>
                  <a:lnTo>
                    <a:pt x="102" y="968"/>
                  </a:lnTo>
                  <a:lnTo>
                    <a:pt x="102" y="968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4" y="970"/>
                  </a:lnTo>
                  <a:lnTo>
                    <a:pt x="104" y="970"/>
                  </a:lnTo>
                  <a:lnTo>
                    <a:pt x="104" y="973"/>
                  </a:lnTo>
                  <a:lnTo>
                    <a:pt x="102" y="973"/>
                  </a:lnTo>
                  <a:lnTo>
                    <a:pt x="102" y="973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4" y="975"/>
                  </a:lnTo>
                  <a:lnTo>
                    <a:pt x="104" y="977"/>
                  </a:lnTo>
                  <a:lnTo>
                    <a:pt x="104" y="982"/>
                  </a:lnTo>
                  <a:lnTo>
                    <a:pt x="104" y="982"/>
                  </a:lnTo>
                  <a:lnTo>
                    <a:pt x="104" y="985"/>
                  </a:lnTo>
                  <a:lnTo>
                    <a:pt x="104" y="987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9" y="999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11" y="1004"/>
                  </a:lnTo>
                  <a:lnTo>
                    <a:pt x="114" y="1006"/>
                  </a:lnTo>
                  <a:lnTo>
                    <a:pt x="116" y="1013"/>
                  </a:lnTo>
                  <a:lnTo>
                    <a:pt x="121" y="1022"/>
                  </a:lnTo>
                  <a:lnTo>
                    <a:pt x="123" y="1032"/>
                  </a:lnTo>
                  <a:lnTo>
                    <a:pt x="128" y="1039"/>
                  </a:lnTo>
                  <a:lnTo>
                    <a:pt x="130" y="1046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7" y="1058"/>
                  </a:lnTo>
                  <a:lnTo>
                    <a:pt x="137" y="1067"/>
                  </a:lnTo>
                  <a:lnTo>
                    <a:pt x="137" y="1075"/>
                  </a:lnTo>
                  <a:lnTo>
                    <a:pt x="137" y="1077"/>
                  </a:lnTo>
                  <a:lnTo>
                    <a:pt x="137" y="1077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82"/>
                  </a:lnTo>
                  <a:lnTo>
                    <a:pt x="137" y="1082"/>
                  </a:lnTo>
                  <a:lnTo>
                    <a:pt x="137" y="1084"/>
                  </a:lnTo>
                  <a:lnTo>
                    <a:pt x="137" y="1086"/>
                  </a:lnTo>
                  <a:lnTo>
                    <a:pt x="137" y="1086"/>
                  </a:lnTo>
                  <a:lnTo>
                    <a:pt x="137" y="1089"/>
                  </a:lnTo>
                  <a:lnTo>
                    <a:pt x="135" y="1089"/>
                  </a:lnTo>
                  <a:lnTo>
                    <a:pt x="133" y="1089"/>
                  </a:lnTo>
                  <a:lnTo>
                    <a:pt x="135" y="1089"/>
                  </a:lnTo>
                  <a:lnTo>
                    <a:pt x="135" y="1091"/>
                  </a:lnTo>
                  <a:lnTo>
                    <a:pt x="135" y="1091"/>
                  </a:lnTo>
                  <a:lnTo>
                    <a:pt x="137" y="1091"/>
                  </a:lnTo>
                  <a:lnTo>
                    <a:pt x="137" y="1093"/>
                  </a:lnTo>
                  <a:lnTo>
                    <a:pt x="135" y="1093"/>
                  </a:lnTo>
                  <a:lnTo>
                    <a:pt x="137" y="1096"/>
                  </a:lnTo>
                  <a:lnTo>
                    <a:pt x="137" y="1096"/>
                  </a:lnTo>
                  <a:lnTo>
                    <a:pt x="137" y="1098"/>
                  </a:lnTo>
                  <a:lnTo>
                    <a:pt x="137" y="1101"/>
                  </a:lnTo>
                  <a:lnTo>
                    <a:pt x="135" y="1101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5"/>
                  </a:lnTo>
                  <a:lnTo>
                    <a:pt x="135" y="1105"/>
                  </a:lnTo>
                  <a:lnTo>
                    <a:pt x="137" y="1105"/>
                  </a:lnTo>
                  <a:lnTo>
                    <a:pt x="137" y="1105"/>
                  </a:lnTo>
                  <a:lnTo>
                    <a:pt x="137" y="1108"/>
                  </a:lnTo>
                  <a:lnTo>
                    <a:pt x="137" y="1110"/>
                  </a:lnTo>
                  <a:lnTo>
                    <a:pt x="137" y="1110"/>
                  </a:lnTo>
                  <a:lnTo>
                    <a:pt x="135" y="1110"/>
                  </a:lnTo>
                  <a:lnTo>
                    <a:pt x="135" y="1110"/>
                  </a:lnTo>
                  <a:lnTo>
                    <a:pt x="133" y="1108"/>
                  </a:lnTo>
                  <a:lnTo>
                    <a:pt x="133" y="1108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2"/>
                  </a:lnTo>
                  <a:lnTo>
                    <a:pt x="133" y="1112"/>
                  </a:lnTo>
                  <a:lnTo>
                    <a:pt x="135" y="1112"/>
                  </a:lnTo>
                  <a:lnTo>
                    <a:pt x="135" y="1115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3" y="1115"/>
                  </a:lnTo>
                  <a:lnTo>
                    <a:pt x="133" y="1110"/>
                  </a:lnTo>
                  <a:lnTo>
                    <a:pt x="133" y="1108"/>
                  </a:lnTo>
                  <a:lnTo>
                    <a:pt x="135" y="1105"/>
                  </a:lnTo>
                  <a:lnTo>
                    <a:pt x="135" y="1103"/>
                  </a:lnTo>
                  <a:lnTo>
                    <a:pt x="133" y="1103"/>
                  </a:lnTo>
                  <a:lnTo>
                    <a:pt x="130" y="1108"/>
                  </a:lnTo>
                  <a:lnTo>
                    <a:pt x="130" y="1108"/>
                  </a:lnTo>
                  <a:lnTo>
                    <a:pt x="130" y="1110"/>
                  </a:lnTo>
                  <a:lnTo>
                    <a:pt x="130" y="1112"/>
                  </a:lnTo>
                  <a:lnTo>
                    <a:pt x="130" y="1115"/>
                  </a:lnTo>
                  <a:lnTo>
                    <a:pt x="130" y="1120"/>
                  </a:lnTo>
                  <a:lnTo>
                    <a:pt x="133" y="1127"/>
                  </a:lnTo>
                  <a:lnTo>
                    <a:pt x="133" y="1131"/>
                  </a:lnTo>
                  <a:lnTo>
                    <a:pt x="133" y="113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3" y="1146"/>
                  </a:lnTo>
                  <a:lnTo>
                    <a:pt x="133" y="1143"/>
                  </a:lnTo>
                  <a:lnTo>
                    <a:pt x="133" y="1143"/>
                  </a:lnTo>
                  <a:lnTo>
                    <a:pt x="135" y="1143"/>
                  </a:lnTo>
                  <a:lnTo>
                    <a:pt x="135" y="1143"/>
                  </a:lnTo>
                  <a:lnTo>
                    <a:pt x="135" y="1146"/>
                  </a:lnTo>
                  <a:lnTo>
                    <a:pt x="135" y="114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50"/>
                  </a:lnTo>
                  <a:lnTo>
                    <a:pt x="128" y="1153"/>
                  </a:lnTo>
                  <a:lnTo>
                    <a:pt x="128" y="1155"/>
                  </a:lnTo>
                  <a:lnTo>
                    <a:pt x="125" y="1160"/>
                  </a:lnTo>
                  <a:lnTo>
                    <a:pt x="121" y="1167"/>
                  </a:lnTo>
                  <a:lnTo>
                    <a:pt x="118" y="1167"/>
                  </a:lnTo>
                  <a:lnTo>
                    <a:pt x="116" y="1167"/>
                  </a:lnTo>
                  <a:lnTo>
                    <a:pt x="116" y="1169"/>
                  </a:lnTo>
                  <a:lnTo>
                    <a:pt x="114" y="1169"/>
                  </a:lnTo>
                  <a:lnTo>
                    <a:pt x="111" y="1169"/>
                  </a:lnTo>
                  <a:lnTo>
                    <a:pt x="109" y="1169"/>
                  </a:lnTo>
                  <a:lnTo>
                    <a:pt x="107" y="1167"/>
                  </a:lnTo>
                  <a:lnTo>
                    <a:pt x="104" y="1167"/>
                  </a:lnTo>
                  <a:lnTo>
                    <a:pt x="104" y="1165"/>
                  </a:lnTo>
                  <a:lnTo>
                    <a:pt x="102" y="1165"/>
                  </a:lnTo>
                  <a:lnTo>
                    <a:pt x="102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7" y="1169"/>
                  </a:lnTo>
                  <a:lnTo>
                    <a:pt x="97" y="1172"/>
                  </a:lnTo>
                  <a:lnTo>
                    <a:pt x="97" y="1174"/>
                  </a:lnTo>
                  <a:lnTo>
                    <a:pt x="97" y="1176"/>
                  </a:lnTo>
                  <a:lnTo>
                    <a:pt x="99" y="1176"/>
                  </a:lnTo>
                  <a:lnTo>
                    <a:pt x="97" y="1179"/>
                  </a:lnTo>
                  <a:lnTo>
                    <a:pt x="97" y="1181"/>
                  </a:lnTo>
                  <a:lnTo>
                    <a:pt x="97" y="1181"/>
                  </a:lnTo>
                  <a:lnTo>
                    <a:pt x="97" y="1183"/>
                  </a:lnTo>
                  <a:lnTo>
                    <a:pt x="97" y="1186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5"/>
                  </a:lnTo>
                  <a:lnTo>
                    <a:pt x="99" y="1198"/>
                  </a:lnTo>
                  <a:lnTo>
                    <a:pt x="99" y="1200"/>
                  </a:lnTo>
                  <a:lnTo>
                    <a:pt x="99" y="1200"/>
                  </a:lnTo>
                  <a:lnTo>
                    <a:pt x="99" y="1202"/>
                  </a:lnTo>
                  <a:lnTo>
                    <a:pt x="99" y="1205"/>
                  </a:lnTo>
                  <a:lnTo>
                    <a:pt x="99" y="1205"/>
                  </a:lnTo>
                  <a:lnTo>
                    <a:pt x="104" y="1209"/>
                  </a:lnTo>
                  <a:lnTo>
                    <a:pt x="104" y="1212"/>
                  </a:lnTo>
                  <a:lnTo>
                    <a:pt x="104" y="1209"/>
                  </a:lnTo>
                  <a:lnTo>
                    <a:pt x="107" y="1207"/>
                  </a:lnTo>
                  <a:lnTo>
                    <a:pt x="107" y="1207"/>
                  </a:lnTo>
                  <a:lnTo>
                    <a:pt x="111" y="1207"/>
                  </a:lnTo>
                  <a:lnTo>
                    <a:pt x="114" y="1207"/>
                  </a:lnTo>
                  <a:lnTo>
                    <a:pt x="114" y="1207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4"/>
                  </a:lnTo>
                  <a:lnTo>
                    <a:pt x="123" y="1214"/>
                  </a:lnTo>
                  <a:lnTo>
                    <a:pt x="125" y="1214"/>
                  </a:lnTo>
                  <a:lnTo>
                    <a:pt x="125" y="1214"/>
                  </a:lnTo>
                  <a:lnTo>
                    <a:pt x="128" y="1217"/>
                  </a:lnTo>
                  <a:lnTo>
                    <a:pt x="135" y="1221"/>
                  </a:lnTo>
                  <a:lnTo>
                    <a:pt x="142" y="1228"/>
                  </a:lnTo>
                  <a:lnTo>
                    <a:pt x="142" y="1231"/>
                  </a:lnTo>
                  <a:lnTo>
                    <a:pt x="144" y="1233"/>
                  </a:lnTo>
                  <a:lnTo>
                    <a:pt x="144" y="1236"/>
                  </a:lnTo>
                  <a:lnTo>
                    <a:pt x="144" y="1236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4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52" y="1240"/>
                  </a:lnTo>
                  <a:lnTo>
                    <a:pt x="159" y="1243"/>
                  </a:lnTo>
                  <a:lnTo>
                    <a:pt x="161" y="1243"/>
                  </a:lnTo>
                  <a:lnTo>
                    <a:pt x="163" y="1243"/>
                  </a:lnTo>
                  <a:lnTo>
                    <a:pt x="166" y="1245"/>
                  </a:lnTo>
                  <a:lnTo>
                    <a:pt x="166" y="1243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8" y="1243"/>
                  </a:lnTo>
                  <a:lnTo>
                    <a:pt x="168" y="1243"/>
                  </a:lnTo>
                  <a:lnTo>
                    <a:pt x="170" y="1243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8" y="1247"/>
                  </a:lnTo>
                  <a:lnTo>
                    <a:pt x="168" y="1250"/>
                  </a:lnTo>
                  <a:lnTo>
                    <a:pt x="168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3" y="1250"/>
                  </a:lnTo>
                  <a:lnTo>
                    <a:pt x="175" y="1250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5" y="1250"/>
                  </a:lnTo>
                  <a:lnTo>
                    <a:pt x="187" y="1252"/>
                  </a:lnTo>
                  <a:lnTo>
                    <a:pt x="187" y="1252"/>
                  </a:lnTo>
                  <a:lnTo>
                    <a:pt x="189" y="1252"/>
                  </a:lnTo>
                  <a:lnTo>
                    <a:pt x="189" y="1252"/>
                  </a:lnTo>
                  <a:lnTo>
                    <a:pt x="192" y="1252"/>
                  </a:lnTo>
                  <a:lnTo>
                    <a:pt x="192" y="1250"/>
                  </a:lnTo>
                  <a:lnTo>
                    <a:pt x="192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8" y="1250"/>
                  </a:lnTo>
                  <a:lnTo>
                    <a:pt x="208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3" y="1250"/>
                  </a:lnTo>
                  <a:lnTo>
                    <a:pt x="213" y="1250"/>
                  </a:lnTo>
                  <a:lnTo>
                    <a:pt x="215" y="1252"/>
                  </a:lnTo>
                  <a:lnTo>
                    <a:pt x="215" y="1252"/>
                  </a:lnTo>
                  <a:lnTo>
                    <a:pt x="218" y="1252"/>
                  </a:lnTo>
                  <a:lnTo>
                    <a:pt x="218" y="1254"/>
                  </a:lnTo>
                  <a:lnTo>
                    <a:pt x="220" y="1254"/>
                  </a:lnTo>
                  <a:lnTo>
                    <a:pt x="223" y="1254"/>
                  </a:lnTo>
                  <a:lnTo>
                    <a:pt x="225" y="1257"/>
                  </a:lnTo>
                  <a:lnTo>
                    <a:pt x="225" y="1257"/>
                  </a:lnTo>
                  <a:lnTo>
                    <a:pt x="225" y="1254"/>
                  </a:lnTo>
                  <a:lnTo>
                    <a:pt x="225" y="1254"/>
                  </a:lnTo>
                  <a:lnTo>
                    <a:pt x="227" y="1252"/>
                  </a:lnTo>
                  <a:lnTo>
                    <a:pt x="227" y="1252"/>
                  </a:lnTo>
                  <a:lnTo>
                    <a:pt x="230" y="1252"/>
                  </a:lnTo>
                  <a:lnTo>
                    <a:pt x="232" y="1252"/>
                  </a:lnTo>
                  <a:lnTo>
                    <a:pt x="234" y="1252"/>
                  </a:lnTo>
                  <a:lnTo>
                    <a:pt x="237" y="1254"/>
                  </a:lnTo>
                  <a:lnTo>
                    <a:pt x="239" y="1257"/>
                  </a:lnTo>
                  <a:lnTo>
                    <a:pt x="241" y="1257"/>
                  </a:lnTo>
                  <a:lnTo>
                    <a:pt x="241" y="1257"/>
                  </a:lnTo>
                  <a:lnTo>
                    <a:pt x="241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1" y="1254"/>
                  </a:lnTo>
                  <a:lnTo>
                    <a:pt x="241" y="1254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4"/>
                  </a:lnTo>
                  <a:lnTo>
                    <a:pt x="239" y="1254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0"/>
                  </a:lnTo>
                  <a:lnTo>
                    <a:pt x="237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51" y="1247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1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6" y="1243"/>
                  </a:lnTo>
                  <a:lnTo>
                    <a:pt x="258" y="1243"/>
                  </a:lnTo>
                  <a:lnTo>
                    <a:pt x="260" y="1243"/>
                  </a:lnTo>
                  <a:lnTo>
                    <a:pt x="263" y="1243"/>
                  </a:lnTo>
                  <a:lnTo>
                    <a:pt x="263" y="1243"/>
                  </a:lnTo>
                  <a:lnTo>
                    <a:pt x="265" y="1240"/>
                  </a:lnTo>
                  <a:lnTo>
                    <a:pt x="263" y="1240"/>
                  </a:lnTo>
                  <a:lnTo>
                    <a:pt x="263" y="1238"/>
                  </a:lnTo>
                  <a:lnTo>
                    <a:pt x="263" y="1238"/>
                  </a:lnTo>
                  <a:lnTo>
                    <a:pt x="265" y="1236"/>
                  </a:lnTo>
                  <a:lnTo>
                    <a:pt x="265" y="1233"/>
                  </a:lnTo>
                  <a:lnTo>
                    <a:pt x="265" y="1233"/>
                  </a:lnTo>
                  <a:lnTo>
                    <a:pt x="268" y="1231"/>
                  </a:lnTo>
                  <a:lnTo>
                    <a:pt x="270" y="1231"/>
                  </a:lnTo>
                  <a:lnTo>
                    <a:pt x="275" y="1231"/>
                  </a:lnTo>
                  <a:lnTo>
                    <a:pt x="275" y="1231"/>
                  </a:lnTo>
                  <a:lnTo>
                    <a:pt x="277" y="1228"/>
                  </a:lnTo>
                  <a:lnTo>
                    <a:pt x="279" y="1228"/>
                  </a:lnTo>
                  <a:lnTo>
                    <a:pt x="279" y="1226"/>
                  </a:lnTo>
                  <a:lnTo>
                    <a:pt x="282" y="1226"/>
                  </a:lnTo>
                  <a:lnTo>
                    <a:pt x="282" y="1226"/>
                  </a:lnTo>
                  <a:lnTo>
                    <a:pt x="279" y="1224"/>
                  </a:lnTo>
                  <a:lnTo>
                    <a:pt x="279" y="1224"/>
                  </a:lnTo>
                  <a:lnTo>
                    <a:pt x="282" y="1221"/>
                  </a:lnTo>
                  <a:lnTo>
                    <a:pt x="282" y="1221"/>
                  </a:lnTo>
                  <a:lnTo>
                    <a:pt x="284" y="1221"/>
                  </a:lnTo>
                  <a:lnTo>
                    <a:pt x="284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6" y="1217"/>
                  </a:lnTo>
                  <a:lnTo>
                    <a:pt x="286" y="1217"/>
                  </a:lnTo>
                  <a:lnTo>
                    <a:pt x="289" y="1217"/>
                  </a:lnTo>
                  <a:lnTo>
                    <a:pt x="289" y="1217"/>
                  </a:lnTo>
                  <a:lnTo>
                    <a:pt x="291" y="1217"/>
                  </a:lnTo>
                  <a:lnTo>
                    <a:pt x="291" y="1217"/>
                  </a:lnTo>
                  <a:lnTo>
                    <a:pt x="301" y="1217"/>
                  </a:lnTo>
                  <a:lnTo>
                    <a:pt x="301" y="1217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5" y="1219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8" y="1221"/>
                  </a:lnTo>
                  <a:lnTo>
                    <a:pt x="308" y="1219"/>
                  </a:lnTo>
                  <a:lnTo>
                    <a:pt x="308" y="1219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9"/>
                  </a:lnTo>
                  <a:lnTo>
                    <a:pt x="310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4"/>
                  </a:lnTo>
                  <a:lnTo>
                    <a:pt x="312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2"/>
                  </a:lnTo>
                  <a:lnTo>
                    <a:pt x="322" y="1212"/>
                  </a:lnTo>
                  <a:lnTo>
                    <a:pt x="322" y="1212"/>
                  </a:lnTo>
                  <a:lnTo>
                    <a:pt x="320" y="1212"/>
                  </a:lnTo>
                  <a:lnTo>
                    <a:pt x="320" y="1212"/>
                  </a:lnTo>
                  <a:lnTo>
                    <a:pt x="317" y="1212"/>
                  </a:lnTo>
                  <a:lnTo>
                    <a:pt x="317" y="1209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20" y="1202"/>
                  </a:lnTo>
                  <a:lnTo>
                    <a:pt x="322" y="1202"/>
                  </a:lnTo>
                  <a:lnTo>
                    <a:pt x="322" y="1198"/>
                  </a:lnTo>
                  <a:lnTo>
                    <a:pt x="322" y="1198"/>
                  </a:lnTo>
                  <a:lnTo>
                    <a:pt x="324" y="1198"/>
                  </a:lnTo>
                  <a:lnTo>
                    <a:pt x="324" y="1198"/>
                  </a:lnTo>
                  <a:lnTo>
                    <a:pt x="324" y="1195"/>
                  </a:lnTo>
                  <a:lnTo>
                    <a:pt x="324" y="1195"/>
                  </a:lnTo>
                  <a:lnTo>
                    <a:pt x="327" y="1195"/>
                  </a:lnTo>
                  <a:lnTo>
                    <a:pt x="329" y="1193"/>
                  </a:lnTo>
                  <a:lnTo>
                    <a:pt x="331" y="1193"/>
                  </a:lnTo>
                  <a:lnTo>
                    <a:pt x="334" y="1188"/>
                  </a:lnTo>
                  <a:lnTo>
                    <a:pt x="334" y="1188"/>
                  </a:lnTo>
                  <a:lnTo>
                    <a:pt x="336" y="1188"/>
                  </a:lnTo>
                  <a:lnTo>
                    <a:pt x="339" y="1188"/>
                  </a:lnTo>
                  <a:lnTo>
                    <a:pt x="341" y="1188"/>
                  </a:lnTo>
                  <a:lnTo>
                    <a:pt x="341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8" y="1186"/>
                  </a:lnTo>
                  <a:lnTo>
                    <a:pt x="348" y="1186"/>
                  </a:lnTo>
                  <a:lnTo>
                    <a:pt x="350" y="1186"/>
                  </a:lnTo>
                  <a:lnTo>
                    <a:pt x="353" y="1186"/>
                  </a:lnTo>
                  <a:lnTo>
                    <a:pt x="353" y="1186"/>
                  </a:lnTo>
                  <a:lnTo>
                    <a:pt x="357" y="1186"/>
                  </a:lnTo>
                  <a:lnTo>
                    <a:pt x="362" y="1188"/>
                  </a:lnTo>
                  <a:lnTo>
                    <a:pt x="362" y="1188"/>
                  </a:lnTo>
                  <a:lnTo>
                    <a:pt x="365" y="1188"/>
                  </a:lnTo>
                  <a:lnTo>
                    <a:pt x="369" y="1186"/>
                  </a:lnTo>
                  <a:lnTo>
                    <a:pt x="372" y="1186"/>
                  </a:lnTo>
                  <a:lnTo>
                    <a:pt x="372" y="1186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81" y="1183"/>
                  </a:lnTo>
                  <a:lnTo>
                    <a:pt x="381" y="1183"/>
                  </a:lnTo>
                  <a:lnTo>
                    <a:pt x="383" y="1183"/>
                  </a:lnTo>
                  <a:lnTo>
                    <a:pt x="383" y="1183"/>
                  </a:lnTo>
                  <a:lnTo>
                    <a:pt x="386" y="1181"/>
                  </a:lnTo>
                  <a:lnTo>
                    <a:pt x="386" y="1181"/>
                  </a:lnTo>
                  <a:lnTo>
                    <a:pt x="388" y="1181"/>
                  </a:lnTo>
                  <a:lnTo>
                    <a:pt x="391" y="1181"/>
                  </a:lnTo>
                  <a:lnTo>
                    <a:pt x="391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5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2" y="1181"/>
                  </a:lnTo>
                  <a:lnTo>
                    <a:pt x="402" y="1181"/>
                  </a:lnTo>
                  <a:lnTo>
                    <a:pt x="405" y="1181"/>
                  </a:lnTo>
                  <a:lnTo>
                    <a:pt x="407" y="1179"/>
                  </a:lnTo>
                  <a:lnTo>
                    <a:pt x="410" y="1179"/>
                  </a:lnTo>
                  <a:lnTo>
                    <a:pt x="410" y="1179"/>
                  </a:lnTo>
                  <a:lnTo>
                    <a:pt x="417" y="1179"/>
                  </a:lnTo>
                  <a:lnTo>
                    <a:pt x="419" y="1179"/>
                  </a:lnTo>
                  <a:lnTo>
                    <a:pt x="419" y="1179"/>
                  </a:lnTo>
                  <a:lnTo>
                    <a:pt x="421" y="1179"/>
                  </a:lnTo>
                  <a:lnTo>
                    <a:pt x="421" y="1181"/>
                  </a:lnTo>
                  <a:lnTo>
                    <a:pt x="421" y="1181"/>
                  </a:lnTo>
                  <a:lnTo>
                    <a:pt x="424" y="1181"/>
                  </a:lnTo>
                  <a:lnTo>
                    <a:pt x="424" y="1181"/>
                  </a:lnTo>
                  <a:lnTo>
                    <a:pt x="424" y="1183"/>
                  </a:lnTo>
                  <a:lnTo>
                    <a:pt x="426" y="1183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31" y="1181"/>
                  </a:lnTo>
                  <a:lnTo>
                    <a:pt x="431" y="1183"/>
                  </a:lnTo>
                  <a:lnTo>
                    <a:pt x="433" y="1183"/>
                  </a:lnTo>
                  <a:lnTo>
                    <a:pt x="433" y="1183"/>
                  </a:lnTo>
                  <a:lnTo>
                    <a:pt x="436" y="1183"/>
                  </a:lnTo>
                  <a:lnTo>
                    <a:pt x="436" y="1183"/>
                  </a:lnTo>
                  <a:lnTo>
                    <a:pt x="436" y="1181"/>
                  </a:lnTo>
                  <a:lnTo>
                    <a:pt x="438" y="1181"/>
                  </a:lnTo>
                  <a:lnTo>
                    <a:pt x="440" y="1179"/>
                  </a:lnTo>
                  <a:lnTo>
                    <a:pt x="440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5" y="1181"/>
                  </a:lnTo>
                  <a:lnTo>
                    <a:pt x="445" y="1181"/>
                  </a:lnTo>
                  <a:lnTo>
                    <a:pt x="445" y="1183"/>
                  </a:lnTo>
                  <a:lnTo>
                    <a:pt x="445" y="1183"/>
                  </a:lnTo>
                  <a:lnTo>
                    <a:pt x="445" y="1186"/>
                  </a:lnTo>
                  <a:lnTo>
                    <a:pt x="447" y="1188"/>
                  </a:lnTo>
                  <a:lnTo>
                    <a:pt x="447" y="1188"/>
                  </a:lnTo>
                  <a:lnTo>
                    <a:pt x="445" y="1191"/>
                  </a:lnTo>
                  <a:lnTo>
                    <a:pt x="445" y="1191"/>
                  </a:lnTo>
                  <a:lnTo>
                    <a:pt x="447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88"/>
                  </a:lnTo>
                  <a:lnTo>
                    <a:pt x="452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88"/>
                  </a:lnTo>
                  <a:lnTo>
                    <a:pt x="454" y="1188"/>
                  </a:lnTo>
                  <a:lnTo>
                    <a:pt x="457" y="1186"/>
                  </a:lnTo>
                  <a:lnTo>
                    <a:pt x="457" y="1186"/>
                  </a:lnTo>
                  <a:lnTo>
                    <a:pt x="459" y="1183"/>
                  </a:lnTo>
                  <a:lnTo>
                    <a:pt x="462" y="1183"/>
                  </a:lnTo>
                  <a:lnTo>
                    <a:pt x="466" y="1186"/>
                  </a:lnTo>
                  <a:lnTo>
                    <a:pt x="466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3"/>
                  </a:lnTo>
                  <a:lnTo>
                    <a:pt x="471" y="1183"/>
                  </a:lnTo>
                  <a:lnTo>
                    <a:pt x="473" y="1183"/>
                  </a:lnTo>
                  <a:lnTo>
                    <a:pt x="478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5" y="1183"/>
                  </a:lnTo>
                  <a:lnTo>
                    <a:pt x="490" y="1181"/>
                  </a:lnTo>
                  <a:lnTo>
                    <a:pt x="490" y="1181"/>
                  </a:lnTo>
                  <a:lnTo>
                    <a:pt x="492" y="1181"/>
                  </a:lnTo>
                  <a:lnTo>
                    <a:pt x="492" y="1181"/>
                  </a:lnTo>
                  <a:lnTo>
                    <a:pt x="495" y="1181"/>
                  </a:lnTo>
                  <a:lnTo>
                    <a:pt x="495" y="1183"/>
                  </a:lnTo>
                  <a:lnTo>
                    <a:pt x="497" y="1183"/>
                  </a:lnTo>
                  <a:lnTo>
                    <a:pt x="497" y="1186"/>
                  </a:lnTo>
                  <a:lnTo>
                    <a:pt x="497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02" y="1191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91"/>
                  </a:lnTo>
                  <a:lnTo>
                    <a:pt x="502" y="1191"/>
                  </a:lnTo>
                  <a:lnTo>
                    <a:pt x="504" y="1188"/>
                  </a:lnTo>
                  <a:lnTo>
                    <a:pt x="507" y="1186"/>
                  </a:lnTo>
                  <a:lnTo>
                    <a:pt x="509" y="1183"/>
                  </a:lnTo>
                  <a:lnTo>
                    <a:pt x="509" y="1183"/>
                  </a:lnTo>
                  <a:lnTo>
                    <a:pt x="514" y="1183"/>
                  </a:lnTo>
                  <a:lnTo>
                    <a:pt x="514" y="1183"/>
                  </a:lnTo>
                  <a:lnTo>
                    <a:pt x="514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8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79"/>
                  </a:lnTo>
                  <a:lnTo>
                    <a:pt x="526" y="1179"/>
                  </a:lnTo>
                  <a:lnTo>
                    <a:pt x="528" y="1179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4"/>
                  </a:lnTo>
                  <a:lnTo>
                    <a:pt x="528" y="1172"/>
                  </a:lnTo>
                  <a:lnTo>
                    <a:pt x="533" y="1169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5"/>
                  </a:lnTo>
                  <a:lnTo>
                    <a:pt x="537" y="1165"/>
                  </a:lnTo>
                  <a:lnTo>
                    <a:pt x="537" y="1165"/>
                  </a:lnTo>
                  <a:lnTo>
                    <a:pt x="540" y="1165"/>
                  </a:lnTo>
                  <a:lnTo>
                    <a:pt x="540" y="1162"/>
                  </a:lnTo>
                  <a:lnTo>
                    <a:pt x="540" y="1160"/>
                  </a:lnTo>
                  <a:lnTo>
                    <a:pt x="540" y="1160"/>
                  </a:lnTo>
                  <a:lnTo>
                    <a:pt x="542" y="1157"/>
                  </a:lnTo>
                  <a:lnTo>
                    <a:pt x="542" y="1155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4" y="1148"/>
                  </a:lnTo>
                  <a:lnTo>
                    <a:pt x="544" y="1146"/>
                  </a:lnTo>
                  <a:lnTo>
                    <a:pt x="544" y="1146"/>
                  </a:lnTo>
                  <a:lnTo>
                    <a:pt x="547" y="1146"/>
                  </a:lnTo>
                  <a:lnTo>
                    <a:pt x="547" y="1141"/>
                  </a:lnTo>
                  <a:lnTo>
                    <a:pt x="547" y="1141"/>
                  </a:lnTo>
                  <a:lnTo>
                    <a:pt x="549" y="1138"/>
                  </a:lnTo>
                  <a:lnTo>
                    <a:pt x="552" y="1134"/>
                  </a:lnTo>
                  <a:lnTo>
                    <a:pt x="552" y="1134"/>
                  </a:lnTo>
                  <a:lnTo>
                    <a:pt x="554" y="1131"/>
                  </a:lnTo>
                  <a:lnTo>
                    <a:pt x="554" y="1131"/>
                  </a:lnTo>
                  <a:lnTo>
                    <a:pt x="556" y="1131"/>
                  </a:lnTo>
                  <a:lnTo>
                    <a:pt x="556" y="1129"/>
                  </a:lnTo>
                  <a:lnTo>
                    <a:pt x="559" y="1129"/>
                  </a:lnTo>
                  <a:lnTo>
                    <a:pt x="561" y="1129"/>
                  </a:lnTo>
                  <a:lnTo>
                    <a:pt x="568" y="1127"/>
                  </a:lnTo>
                  <a:lnTo>
                    <a:pt x="578" y="1124"/>
                  </a:lnTo>
                  <a:lnTo>
                    <a:pt x="580" y="1124"/>
                  </a:lnTo>
                  <a:lnTo>
                    <a:pt x="585" y="1122"/>
                  </a:lnTo>
                  <a:lnTo>
                    <a:pt x="587" y="1122"/>
                  </a:lnTo>
                  <a:lnTo>
                    <a:pt x="592" y="1115"/>
                  </a:lnTo>
                  <a:lnTo>
                    <a:pt x="594" y="1115"/>
                  </a:lnTo>
                  <a:lnTo>
                    <a:pt x="594" y="1115"/>
                  </a:lnTo>
                  <a:lnTo>
                    <a:pt x="597" y="1115"/>
                  </a:lnTo>
                  <a:lnTo>
                    <a:pt x="606" y="1110"/>
                  </a:lnTo>
                  <a:lnTo>
                    <a:pt x="611" y="1108"/>
                  </a:lnTo>
                  <a:lnTo>
                    <a:pt x="615" y="1105"/>
                  </a:lnTo>
                  <a:lnTo>
                    <a:pt x="620" y="1105"/>
                  </a:lnTo>
                  <a:lnTo>
                    <a:pt x="627" y="1098"/>
                  </a:lnTo>
                  <a:lnTo>
                    <a:pt x="632" y="1093"/>
                  </a:lnTo>
                  <a:lnTo>
                    <a:pt x="637" y="1091"/>
                  </a:lnTo>
                  <a:lnTo>
                    <a:pt x="639" y="1091"/>
                  </a:lnTo>
                  <a:lnTo>
                    <a:pt x="641" y="1089"/>
                  </a:lnTo>
                  <a:lnTo>
                    <a:pt x="644" y="1089"/>
                  </a:lnTo>
                  <a:lnTo>
                    <a:pt x="646" y="1089"/>
                  </a:lnTo>
                  <a:lnTo>
                    <a:pt x="649" y="1089"/>
                  </a:lnTo>
                  <a:lnTo>
                    <a:pt x="649" y="1089"/>
                  </a:lnTo>
                  <a:lnTo>
                    <a:pt x="649" y="1086"/>
                  </a:lnTo>
                  <a:lnTo>
                    <a:pt x="651" y="1086"/>
                  </a:lnTo>
                  <a:lnTo>
                    <a:pt x="651" y="1086"/>
                  </a:lnTo>
                  <a:lnTo>
                    <a:pt x="653" y="1086"/>
                  </a:lnTo>
                  <a:lnTo>
                    <a:pt x="653" y="1086"/>
                  </a:lnTo>
                  <a:lnTo>
                    <a:pt x="656" y="1086"/>
                  </a:lnTo>
                  <a:lnTo>
                    <a:pt x="658" y="1086"/>
                  </a:lnTo>
                  <a:lnTo>
                    <a:pt x="660" y="1089"/>
                  </a:lnTo>
                  <a:lnTo>
                    <a:pt x="677" y="1091"/>
                  </a:lnTo>
                  <a:lnTo>
                    <a:pt x="682" y="1091"/>
                  </a:lnTo>
                  <a:lnTo>
                    <a:pt x="682" y="1089"/>
                  </a:lnTo>
                  <a:lnTo>
                    <a:pt x="684" y="1091"/>
                  </a:lnTo>
                  <a:lnTo>
                    <a:pt x="689" y="1089"/>
                  </a:lnTo>
                  <a:lnTo>
                    <a:pt x="696" y="1091"/>
                  </a:lnTo>
                  <a:lnTo>
                    <a:pt x="696" y="1089"/>
                  </a:lnTo>
                  <a:lnTo>
                    <a:pt x="696" y="1089"/>
                  </a:lnTo>
                  <a:lnTo>
                    <a:pt x="698" y="1089"/>
                  </a:lnTo>
                  <a:lnTo>
                    <a:pt x="708" y="1089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2" y="1084"/>
                  </a:lnTo>
                  <a:lnTo>
                    <a:pt x="731" y="1079"/>
                  </a:lnTo>
                  <a:lnTo>
                    <a:pt x="743" y="1077"/>
                  </a:lnTo>
                  <a:lnTo>
                    <a:pt x="753" y="1072"/>
                  </a:lnTo>
                  <a:lnTo>
                    <a:pt x="776" y="1063"/>
                  </a:lnTo>
                  <a:lnTo>
                    <a:pt x="779" y="1060"/>
                  </a:lnTo>
                  <a:lnTo>
                    <a:pt x="781" y="1060"/>
                  </a:lnTo>
                  <a:lnTo>
                    <a:pt x="781" y="1060"/>
                  </a:lnTo>
                  <a:lnTo>
                    <a:pt x="791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34"/>
                  </a:lnTo>
                  <a:lnTo>
                    <a:pt x="795" y="1013"/>
                  </a:lnTo>
                  <a:lnTo>
                    <a:pt x="798" y="992"/>
                  </a:lnTo>
                  <a:lnTo>
                    <a:pt x="798" y="970"/>
                  </a:lnTo>
                  <a:lnTo>
                    <a:pt x="798" y="951"/>
                  </a:lnTo>
                  <a:lnTo>
                    <a:pt x="800" y="930"/>
                  </a:lnTo>
                  <a:lnTo>
                    <a:pt x="800" y="909"/>
                  </a:lnTo>
                  <a:lnTo>
                    <a:pt x="802" y="887"/>
                  </a:lnTo>
                  <a:lnTo>
                    <a:pt x="802" y="866"/>
                  </a:lnTo>
                  <a:lnTo>
                    <a:pt x="805" y="847"/>
                  </a:lnTo>
                  <a:lnTo>
                    <a:pt x="805" y="826"/>
                  </a:lnTo>
                  <a:lnTo>
                    <a:pt x="805" y="805"/>
                  </a:lnTo>
                  <a:lnTo>
                    <a:pt x="807" y="783"/>
                  </a:lnTo>
                  <a:lnTo>
                    <a:pt x="807" y="762"/>
                  </a:lnTo>
                  <a:lnTo>
                    <a:pt x="807" y="741"/>
                  </a:lnTo>
                  <a:lnTo>
                    <a:pt x="810" y="722"/>
                  </a:lnTo>
                  <a:lnTo>
                    <a:pt x="810" y="700"/>
                  </a:lnTo>
                  <a:lnTo>
                    <a:pt x="810" y="679"/>
                  </a:lnTo>
                  <a:lnTo>
                    <a:pt x="812" y="660"/>
                  </a:lnTo>
                  <a:lnTo>
                    <a:pt x="812" y="639"/>
                  </a:lnTo>
                  <a:lnTo>
                    <a:pt x="812" y="618"/>
                  </a:lnTo>
                  <a:lnTo>
                    <a:pt x="814" y="599"/>
                  </a:lnTo>
                  <a:lnTo>
                    <a:pt x="814" y="577"/>
                  </a:lnTo>
                  <a:lnTo>
                    <a:pt x="814" y="558"/>
                  </a:lnTo>
                  <a:lnTo>
                    <a:pt x="817" y="537"/>
                  </a:lnTo>
                  <a:lnTo>
                    <a:pt x="817" y="516"/>
                  </a:lnTo>
                  <a:lnTo>
                    <a:pt x="817" y="497"/>
                  </a:lnTo>
                  <a:lnTo>
                    <a:pt x="817" y="476"/>
                  </a:lnTo>
                  <a:lnTo>
                    <a:pt x="819" y="457"/>
                  </a:lnTo>
                  <a:lnTo>
                    <a:pt x="819" y="435"/>
                  </a:lnTo>
                  <a:lnTo>
                    <a:pt x="819" y="414"/>
                  </a:lnTo>
                  <a:lnTo>
                    <a:pt x="819" y="395"/>
                  </a:lnTo>
                  <a:lnTo>
                    <a:pt x="821" y="374"/>
                  </a:lnTo>
                  <a:lnTo>
                    <a:pt x="821" y="352"/>
                  </a:lnTo>
                  <a:lnTo>
                    <a:pt x="821" y="333"/>
                  </a:lnTo>
                  <a:lnTo>
                    <a:pt x="821" y="312"/>
                  </a:lnTo>
                  <a:lnTo>
                    <a:pt x="821" y="293"/>
                  </a:lnTo>
                  <a:lnTo>
                    <a:pt x="824" y="272"/>
                  </a:lnTo>
                  <a:lnTo>
                    <a:pt x="824" y="251"/>
                  </a:lnTo>
                  <a:lnTo>
                    <a:pt x="824" y="232"/>
                  </a:lnTo>
                  <a:lnTo>
                    <a:pt x="824" y="210"/>
                  </a:lnTo>
                  <a:lnTo>
                    <a:pt x="826" y="189"/>
                  </a:lnTo>
                  <a:lnTo>
                    <a:pt x="826" y="170"/>
                  </a:lnTo>
                  <a:lnTo>
                    <a:pt x="826" y="149"/>
                  </a:lnTo>
                  <a:lnTo>
                    <a:pt x="826" y="130"/>
                  </a:lnTo>
                  <a:lnTo>
                    <a:pt x="826" y="109"/>
                  </a:lnTo>
                  <a:lnTo>
                    <a:pt x="828" y="87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2" name="Freeform 14"/>
            <p:cNvSpPr>
              <a:spLocks noEditPoints="1"/>
            </p:cNvSpPr>
            <p:nvPr/>
          </p:nvSpPr>
          <p:spPr bwMode="auto">
            <a:xfrm>
              <a:off x="8124107" y="4353404"/>
              <a:ext cx="765707" cy="538443"/>
            </a:xfrm>
            <a:custGeom>
              <a:avLst/>
              <a:gdLst>
                <a:gd name="T0" fmla="*/ 267 w 438"/>
                <a:gd name="T1" fmla="*/ 287 h 308"/>
                <a:gd name="T2" fmla="*/ 206 w 438"/>
                <a:gd name="T3" fmla="*/ 268 h 308"/>
                <a:gd name="T4" fmla="*/ 199 w 438"/>
                <a:gd name="T5" fmla="*/ 272 h 308"/>
                <a:gd name="T6" fmla="*/ 213 w 438"/>
                <a:gd name="T7" fmla="*/ 263 h 308"/>
                <a:gd name="T8" fmla="*/ 203 w 438"/>
                <a:gd name="T9" fmla="*/ 261 h 308"/>
                <a:gd name="T10" fmla="*/ 357 w 438"/>
                <a:gd name="T11" fmla="*/ 168 h 308"/>
                <a:gd name="T12" fmla="*/ 357 w 438"/>
                <a:gd name="T13" fmla="*/ 149 h 308"/>
                <a:gd name="T14" fmla="*/ 355 w 438"/>
                <a:gd name="T15" fmla="*/ 133 h 308"/>
                <a:gd name="T16" fmla="*/ 343 w 438"/>
                <a:gd name="T17" fmla="*/ 116 h 308"/>
                <a:gd name="T18" fmla="*/ 324 w 438"/>
                <a:gd name="T19" fmla="*/ 119 h 308"/>
                <a:gd name="T20" fmla="*/ 310 w 438"/>
                <a:gd name="T21" fmla="*/ 126 h 308"/>
                <a:gd name="T22" fmla="*/ 310 w 438"/>
                <a:gd name="T23" fmla="*/ 135 h 308"/>
                <a:gd name="T24" fmla="*/ 296 w 438"/>
                <a:gd name="T25" fmla="*/ 126 h 308"/>
                <a:gd name="T26" fmla="*/ 279 w 438"/>
                <a:gd name="T27" fmla="*/ 119 h 308"/>
                <a:gd name="T28" fmla="*/ 258 w 438"/>
                <a:gd name="T29" fmla="*/ 121 h 308"/>
                <a:gd name="T30" fmla="*/ 227 w 438"/>
                <a:gd name="T31" fmla="*/ 114 h 308"/>
                <a:gd name="T32" fmla="*/ 203 w 438"/>
                <a:gd name="T33" fmla="*/ 126 h 308"/>
                <a:gd name="T34" fmla="*/ 184 w 438"/>
                <a:gd name="T35" fmla="*/ 119 h 308"/>
                <a:gd name="T36" fmla="*/ 170 w 438"/>
                <a:gd name="T37" fmla="*/ 102 h 308"/>
                <a:gd name="T38" fmla="*/ 147 w 438"/>
                <a:gd name="T39" fmla="*/ 83 h 308"/>
                <a:gd name="T40" fmla="*/ 135 w 438"/>
                <a:gd name="T41" fmla="*/ 66 h 308"/>
                <a:gd name="T42" fmla="*/ 137 w 438"/>
                <a:gd name="T43" fmla="*/ 50 h 308"/>
                <a:gd name="T44" fmla="*/ 121 w 438"/>
                <a:gd name="T45" fmla="*/ 43 h 308"/>
                <a:gd name="T46" fmla="*/ 111 w 438"/>
                <a:gd name="T47" fmla="*/ 36 h 308"/>
                <a:gd name="T48" fmla="*/ 102 w 438"/>
                <a:gd name="T49" fmla="*/ 45 h 308"/>
                <a:gd name="T50" fmla="*/ 95 w 438"/>
                <a:gd name="T51" fmla="*/ 38 h 308"/>
                <a:gd name="T52" fmla="*/ 90 w 438"/>
                <a:gd name="T53" fmla="*/ 19 h 308"/>
                <a:gd name="T54" fmla="*/ 80 w 438"/>
                <a:gd name="T55" fmla="*/ 12 h 308"/>
                <a:gd name="T56" fmla="*/ 57 w 438"/>
                <a:gd name="T57" fmla="*/ 10 h 308"/>
                <a:gd name="T58" fmla="*/ 42 w 438"/>
                <a:gd name="T59" fmla="*/ 10 h 308"/>
                <a:gd name="T60" fmla="*/ 28 w 438"/>
                <a:gd name="T61" fmla="*/ 5 h 308"/>
                <a:gd name="T62" fmla="*/ 16 w 438"/>
                <a:gd name="T63" fmla="*/ 258 h 308"/>
                <a:gd name="T64" fmla="*/ 24 w 438"/>
                <a:gd name="T65" fmla="*/ 263 h 308"/>
                <a:gd name="T66" fmla="*/ 28 w 438"/>
                <a:gd name="T67" fmla="*/ 261 h 308"/>
                <a:gd name="T68" fmla="*/ 66 w 438"/>
                <a:gd name="T69" fmla="*/ 261 h 308"/>
                <a:gd name="T70" fmla="*/ 76 w 438"/>
                <a:gd name="T71" fmla="*/ 265 h 308"/>
                <a:gd name="T72" fmla="*/ 109 w 438"/>
                <a:gd name="T73" fmla="*/ 284 h 308"/>
                <a:gd name="T74" fmla="*/ 123 w 438"/>
                <a:gd name="T75" fmla="*/ 287 h 308"/>
                <a:gd name="T76" fmla="*/ 139 w 438"/>
                <a:gd name="T77" fmla="*/ 275 h 308"/>
                <a:gd name="T78" fmla="*/ 156 w 438"/>
                <a:gd name="T79" fmla="*/ 263 h 308"/>
                <a:gd name="T80" fmla="*/ 177 w 438"/>
                <a:gd name="T81" fmla="*/ 254 h 308"/>
                <a:gd name="T82" fmla="*/ 168 w 438"/>
                <a:gd name="T83" fmla="*/ 246 h 308"/>
                <a:gd name="T84" fmla="*/ 184 w 438"/>
                <a:gd name="T85" fmla="*/ 237 h 308"/>
                <a:gd name="T86" fmla="*/ 199 w 438"/>
                <a:gd name="T87" fmla="*/ 242 h 308"/>
                <a:gd name="T88" fmla="*/ 189 w 438"/>
                <a:gd name="T89" fmla="*/ 261 h 308"/>
                <a:gd name="T90" fmla="*/ 187 w 438"/>
                <a:gd name="T91" fmla="*/ 270 h 308"/>
                <a:gd name="T92" fmla="*/ 201 w 438"/>
                <a:gd name="T93" fmla="*/ 258 h 308"/>
                <a:gd name="T94" fmla="*/ 215 w 438"/>
                <a:gd name="T95" fmla="*/ 254 h 308"/>
                <a:gd name="T96" fmla="*/ 213 w 438"/>
                <a:gd name="T97" fmla="*/ 265 h 308"/>
                <a:gd name="T98" fmla="*/ 220 w 438"/>
                <a:gd name="T99" fmla="*/ 280 h 308"/>
                <a:gd name="T100" fmla="*/ 234 w 438"/>
                <a:gd name="T101" fmla="*/ 294 h 308"/>
                <a:gd name="T102" fmla="*/ 251 w 438"/>
                <a:gd name="T103" fmla="*/ 308 h 308"/>
                <a:gd name="T104" fmla="*/ 255 w 438"/>
                <a:gd name="T105" fmla="*/ 298 h 308"/>
                <a:gd name="T106" fmla="*/ 258 w 438"/>
                <a:gd name="T107" fmla="*/ 287 h 308"/>
                <a:gd name="T108" fmla="*/ 248 w 438"/>
                <a:gd name="T109" fmla="*/ 291 h 308"/>
                <a:gd name="T110" fmla="*/ 253 w 438"/>
                <a:gd name="T111" fmla="*/ 282 h 308"/>
                <a:gd name="T112" fmla="*/ 277 w 438"/>
                <a:gd name="T113" fmla="*/ 280 h 308"/>
                <a:gd name="T114" fmla="*/ 383 w 438"/>
                <a:gd name="T115" fmla="*/ 227 h 308"/>
                <a:gd name="T116" fmla="*/ 414 w 438"/>
                <a:gd name="T117" fmla="*/ 225 h 308"/>
                <a:gd name="T118" fmla="*/ 428 w 438"/>
                <a:gd name="T119" fmla="*/ 21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308">
                  <a:moveTo>
                    <a:pt x="267" y="284"/>
                  </a:moveTo>
                  <a:lnTo>
                    <a:pt x="267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0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87"/>
                  </a:lnTo>
                  <a:lnTo>
                    <a:pt x="260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close/>
                  <a:moveTo>
                    <a:pt x="206" y="270"/>
                  </a:move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9" y="268"/>
                  </a:lnTo>
                  <a:lnTo>
                    <a:pt x="199" y="268"/>
                  </a:lnTo>
                  <a:lnTo>
                    <a:pt x="196" y="270"/>
                  </a:lnTo>
                  <a:lnTo>
                    <a:pt x="196" y="270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5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06" y="272"/>
                  </a:lnTo>
                  <a:lnTo>
                    <a:pt x="206" y="270"/>
                  </a:lnTo>
                  <a:close/>
                  <a:moveTo>
                    <a:pt x="210" y="263"/>
                  </a:moveTo>
                  <a:lnTo>
                    <a:pt x="210" y="263"/>
                  </a:lnTo>
                  <a:lnTo>
                    <a:pt x="213" y="263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0" y="258"/>
                  </a:lnTo>
                  <a:lnTo>
                    <a:pt x="208" y="258"/>
                  </a:lnTo>
                  <a:lnTo>
                    <a:pt x="208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3" y="261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6" y="265"/>
                  </a:lnTo>
                  <a:lnTo>
                    <a:pt x="206" y="265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0" y="263"/>
                  </a:lnTo>
                  <a:close/>
                  <a:moveTo>
                    <a:pt x="428" y="206"/>
                  </a:moveTo>
                  <a:lnTo>
                    <a:pt x="419" y="201"/>
                  </a:lnTo>
                  <a:lnTo>
                    <a:pt x="409" y="194"/>
                  </a:lnTo>
                  <a:lnTo>
                    <a:pt x="400" y="190"/>
                  </a:lnTo>
                  <a:lnTo>
                    <a:pt x="390" y="185"/>
                  </a:lnTo>
                  <a:lnTo>
                    <a:pt x="379" y="180"/>
                  </a:lnTo>
                  <a:lnTo>
                    <a:pt x="369" y="173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57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60" y="161"/>
                  </a:lnTo>
                  <a:lnTo>
                    <a:pt x="360" y="161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4"/>
                  </a:lnTo>
                  <a:lnTo>
                    <a:pt x="360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3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8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5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38" y="119"/>
                  </a:lnTo>
                  <a:lnTo>
                    <a:pt x="338" y="119"/>
                  </a:lnTo>
                  <a:lnTo>
                    <a:pt x="334" y="121"/>
                  </a:lnTo>
                  <a:lnTo>
                    <a:pt x="334" y="121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1" y="116"/>
                  </a:lnTo>
                  <a:lnTo>
                    <a:pt x="331" y="116"/>
                  </a:lnTo>
                  <a:lnTo>
                    <a:pt x="329" y="116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2" y="123"/>
                  </a:lnTo>
                  <a:lnTo>
                    <a:pt x="322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7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08" y="133"/>
                  </a:lnTo>
                  <a:lnTo>
                    <a:pt x="308" y="130"/>
                  </a:lnTo>
                  <a:lnTo>
                    <a:pt x="308" y="128"/>
                  </a:lnTo>
                  <a:lnTo>
                    <a:pt x="308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3" y="126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0" y="126"/>
                  </a:lnTo>
                  <a:lnTo>
                    <a:pt x="300" y="126"/>
                  </a:lnTo>
                  <a:lnTo>
                    <a:pt x="298" y="126"/>
                  </a:lnTo>
                  <a:lnTo>
                    <a:pt x="298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89" y="121"/>
                  </a:lnTo>
                  <a:lnTo>
                    <a:pt x="289" y="121"/>
                  </a:lnTo>
                  <a:lnTo>
                    <a:pt x="284" y="121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7" y="123"/>
                  </a:lnTo>
                  <a:lnTo>
                    <a:pt x="274" y="123"/>
                  </a:lnTo>
                  <a:lnTo>
                    <a:pt x="272" y="123"/>
                  </a:lnTo>
                  <a:lnTo>
                    <a:pt x="270" y="123"/>
                  </a:lnTo>
                  <a:lnTo>
                    <a:pt x="270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23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3" y="119"/>
                  </a:lnTo>
                  <a:lnTo>
                    <a:pt x="253" y="119"/>
                  </a:lnTo>
                  <a:lnTo>
                    <a:pt x="248" y="119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39" y="111"/>
                  </a:lnTo>
                  <a:lnTo>
                    <a:pt x="237" y="109"/>
                  </a:lnTo>
                  <a:lnTo>
                    <a:pt x="234" y="109"/>
                  </a:lnTo>
                  <a:lnTo>
                    <a:pt x="232" y="111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5" y="111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5" y="111"/>
                  </a:lnTo>
                  <a:lnTo>
                    <a:pt x="210" y="111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3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6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1" y="126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4" y="119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77" y="107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3" y="104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95"/>
                  </a:lnTo>
                  <a:lnTo>
                    <a:pt x="166" y="95"/>
                  </a:lnTo>
                  <a:lnTo>
                    <a:pt x="163" y="95"/>
                  </a:lnTo>
                  <a:lnTo>
                    <a:pt x="163" y="95"/>
                  </a:lnTo>
                  <a:lnTo>
                    <a:pt x="163" y="93"/>
                  </a:lnTo>
                  <a:lnTo>
                    <a:pt x="161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47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5" y="66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7" y="55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3" y="43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3" y="43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6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5"/>
                  </a:lnTo>
                  <a:lnTo>
                    <a:pt x="21" y="36"/>
                  </a:lnTo>
                  <a:lnTo>
                    <a:pt x="19" y="64"/>
                  </a:lnTo>
                  <a:lnTo>
                    <a:pt x="16" y="95"/>
                  </a:lnTo>
                  <a:lnTo>
                    <a:pt x="12" y="123"/>
                  </a:lnTo>
                  <a:lnTo>
                    <a:pt x="9" y="154"/>
                  </a:lnTo>
                  <a:lnTo>
                    <a:pt x="7" y="185"/>
                  </a:lnTo>
                  <a:lnTo>
                    <a:pt x="2" y="21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7" y="246"/>
                  </a:lnTo>
                  <a:lnTo>
                    <a:pt x="9" y="251"/>
                  </a:lnTo>
                  <a:lnTo>
                    <a:pt x="16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28" y="258"/>
                  </a:lnTo>
                  <a:lnTo>
                    <a:pt x="31" y="256"/>
                  </a:lnTo>
                  <a:lnTo>
                    <a:pt x="33" y="256"/>
                  </a:lnTo>
                  <a:lnTo>
                    <a:pt x="35" y="256"/>
                  </a:lnTo>
                  <a:lnTo>
                    <a:pt x="40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6" y="265"/>
                  </a:lnTo>
                  <a:lnTo>
                    <a:pt x="78" y="268"/>
                  </a:lnTo>
                  <a:lnTo>
                    <a:pt x="80" y="270"/>
                  </a:lnTo>
                  <a:lnTo>
                    <a:pt x="83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7" y="275"/>
                  </a:lnTo>
                  <a:lnTo>
                    <a:pt x="87" y="275"/>
                  </a:lnTo>
                  <a:lnTo>
                    <a:pt x="90" y="277"/>
                  </a:lnTo>
                  <a:lnTo>
                    <a:pt x="95" y="277"/>
                  </a:lnTo>
                  <a:lnTo>
                    <a:pt x="97" y="277"/>
                  </a:lnTo>
                  <a:lnTo>
                    <a:pt x="99" y="280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11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6" y="291"/>
                  </a:lnTo>
                  <a:lnTo>
                    <a:pt x="116" y="291"/>
                  </a:lnTo>
                  <a:lnTo>
                    <a:pt x="118" y="291"/>
                  </a:lnTo>
                  <a:lnTo>
                    <a:pt x="118" y="289"/>
                  </a:lnTo>
                  <a:lnTo>
                    <a:pt x="121" y="289"/>
                  </a:lnTo>
                  <a:lnTo>
                    <a:pt x="121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32" y="282"/>
                  </a:lnTo>
                  <a:lnTo>
                    <a:pt x="132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7" y="277"/>
                  </a:lnTo>
                  <a:lnTo>
                    <a:pt x="137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68"/>
                  </a:lnTo>
                  <a:lnTo>
                    <a:pt x="147" y="268"/>
                  </a:lnTo>
                  <a:lnTo>
                    <a:pt x="147" y="268"/>
                  </a:lnTo>
                  <a:lnTo>
                    <a:pt x="149" y="268"/>
                  </a:lnTo>
                  <a:lnTo>
                    <a:pt x="149" y="268"/>
                  </a:lnTo>
                  <a:lnTo>
                    <a:pt x="149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54" y="265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73" y="258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49"/>
                  </a:lnTo>
                  <a:lnTo>
                    <a:pt x="180" y="249"/>
                  </a:lnTo>
                  <a:lnTo>
                    <a:pt x="177" y="246"/>
                  </a:lnTo>
                  <a:lnTo>
                    <a:pt x="173" y="249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4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3" y="244"/>
                  </a:lnTo>
                  <a:lnTo>
                    <a:pt x="173" y="242"/>
                  </a:lnTo>
                  <a:lnTo>
                    <a:pt x="177" y="242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9" y="235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194" y="232"/>
                  </a:lnTo>
                  <a:lnTo>
                    <a:pt x="194" y="235"/>
                  </a:lnTo>
                  <a:lnTo>
                    <a:pt x="194" y="235"/>
                  </a:lnTo>
                  <a:lnTo>
                    <a:pt x="194" y="237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42"/>
                  </a:lnTo>
                  <a:lnTo>
                    <a:pt x="199" y="24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51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89" y="261"/>
                  </a:lnTo>
                  <a:lnTo>
                    <a:pt x="187" y="263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77" y="261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84" y="268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92" y="270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4" y="268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3" y="258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6" y="256"/>
                  </a:lnTo>
                  <a:lnTo>
                    <a:pt x="203" y="254"/>
                  </a:lnTo>
                  <a:lnTo>
                    <a:pt x="206" y="254"/>
                  </a:lnTo>
                  <a:lnTo>
                    <a:pt x="206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10" y="254"/>
                  </a:lnTo>
                  <a:lnTo>
                    <a:pt x="213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3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80"/>
                  </a:lnTo>
                  <a:lnTo>
                    <a:pt x="218" y="280"/>
                  </a:lnTo>
                  <a:lnTo>
                    <a:pt x="220" y="280"/>
                  </a:lnTo>
                  <a:lnTo>
                    <a:pt x="222" y="277"/>
                  </a:lnTo>
                  <a:lnTo>
                    <a:pt x="225" y="277"/>
                  </a:lnTo>
                  <a:lnTo>
                    <a:pt x="227" y="277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7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7" y="282"/>
                  </a:lnTo>
                  <a:lnTo>
                    <a:pt x="229" y="284"/>
                  </a:lnTo>
                  <a:lnTo>
                    <a:pt x="229" y="289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9" y="289"/>
                  </a:lnTo>
                  <a:lnTo>
                    <a:pt x="244" y="291"/>
                  </a:lnTo>
                  <a:lnTo>
                    <a:pt x="246" y="296"/>
                  </a:lnTo>
                  <a:lnTo>
                    <a:pt x="246" y="298"/>
                  </a:lnTo>
                  <a:lnTo>
                    <a:pt x="248" y="301"/>
                  </a:lnTo>
                  <a:lnTo>
                    <a:pt x="248" y="301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51" y="306"/>
                  </a:lnTo>
                  <a:lnTo>
                    <a:pt x="251" y="308"/>
                  </a:lnTo>
                  <a:lnTo>
                    <a:pt x="251" y="308"/>
                  </a:lnTo>
                  <a:lnTo>
                    <a:pt x="253" y="308"/>
                  </a:lnTo>
                  <a:lnTo>
                    <a:pt x="253" y="308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298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5" y="287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4" y="284"/>
                  </a:lnTo>
                  <a:lnTo>
                    <a:pt x="246" y="282"/>
                  </a:lnTo>
                  <a:lnTo>
                    <a:pt x="248" y="282"/>
                  </a:lnTo>
                  <a:lnTo>
                    <a:pt x="248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5" y="284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5" y="282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70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84" y="275"/>
                  </a:lnTo>
                  <a:lnTo>
                    <a:pt x="291" y="268"/>
                  </a:lnTo>
                  <a:lnTo>
                    <a:pt x="296" y="263"/>
                  </a:lnTo>
                  <a:lnTo>
                    <a:pt x="308" y="254"/>
                  </a:lnTo>
                  <a:lnTo>
                    <a:pt x="317" y="244"/>
                  </a:lnTo>
                  <a:lnTo>
                    <a:pt x="326" y="239"/>
                  </a:lnTo>
                  <a:lnTo>
                    <a:pt x="336" y="235"/>
                  </a:lnTo>
                  <a:lnTo>
                    <a:pt x="345" y="232"/>
                  </a:lnTo>
                  <a:lnTo>
                    <a:pt x="355" y="230"/>
                  </a:lnTo>
                  <a:lnTo>
                    <a:pt x="369" y="227"/>
                  </a:lnTo>
                  <a:lnTo>
                    <a:pt x="374" y="230"/>
                  </a:lnTo>
                  <a:lnTo>
                    <a:pt x="376" y="230"/>
                  </a:lnTo>
                  <a:lnTo>
                    <a:pt x="376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6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6" y="225"/>
                  </a:lnTo>
                  <a:lnTo>
                    <a:pt x="419" y="225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21" y="223"/>
                  </a:lnTo>
                  <a:lnTo>
                    <a:pt x="421" y="220"/>
                  </a:lnTo>
                  <a:lnTo>
                    <a:pt x="424" y="218"/>
                  </a:lnTo>
                  <a:lnTo>
                    <a:pt x="426" y="218"/>
                  </a:lnTo>
                  <a:lnTo>
                    <a:pt x="426" y="216"/>
                  </a:lnTo>
                  <a:lnTo>
                    <a:pt x="428" y="216"/>
                  </a:lnTo>
                  <a:lnTo>
                    <a:pt x="428" y="213"/>
                  </a:lnTo>
                  <a:lnTo>
                    <a:pt x="426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31" y="211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33" y="213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28" y="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3" name="Freeform 15"/>
            <p:cNvSpPr>
              <a:spLocks noEditPoints="1"/>
            </p:cNvSpPr>
            <p:nvPr/>
          </p:nvSpPr>
          <p:spPr bwMode="auto">
            <a:xfrm>
              <a:off x="8339134" y="4933803"/>
              <a:ext cx="381106" cy="400336"/>
            </a:xfrm>
            <a:custGeom>
              <a:avLst/>
              <a:gdLst>
                <a:gd name="T0" fmla="*/ 125 w 218"/>
                <a:gd name="T1" fmla="*/ 220 h 229"/>
                <a:gd name="T2" fmla="*/ 128 w 218"/>
                <a:gd name="T3" fmla="*/ 220 h 229"/>
                <a:gd name="T4" fmla="*/ 140 w 218"/>
                <a:gd name="T5" fmla="*/ 201 h 229"/>
                <a:gd name="T6" fmla="*/ 137 w 218"/>
                <a:gd name="T7" fmla="*/ 208 h 229"/>
                <a:gd name="T8" fmla="*/ 173 w 218"/>
                <a:gd name="T9" fmla="*/ 180 h 229"/>
                <a:gd name="T10" fmla="*/ 192 w 218"/>
                <a:gd name="T11" fmla="*/ 156 h 229"/>
                <a:gd name="T12" fmla="*/ 189 w 218"/>
                <a:gd name="T13" fmla="*/ 64 h 229"/>
                <a:gd name="T14" fmla="*/ 161 w 218"/>
                <a:gd name="T15" fmla="*/ 80 h 229"/>
                <a:gd name="T16" fmla="*/ 137 w 218"/>
                <a:gd name="T17" fmla="*/ 80 h 229"/>
                <a:gd name="T18" fmla="*/ 130 w 218"/>
                <a:gd name="T19" fmla="*/ 85 h 229"/>
                <a:gd name="T20" fmla="*/ 118 w 218"/>
                <a:gd name="T21" fmla="*/ 87 h 229"/>
                <a:gd name="T22" fmla="*/ 80 w 218"/>
                <a:gd name="T23" fmla="*/ 78 h 229"/>
                <a:gd name="T24" fmla="*/ 61 w 218"/>
                <a:gd name="T25" fmla="*/ 64 h 229"/>
                <a:gd name="T26" fmla="*/ 38 w 218"/>
                <a:gd name="T27" fmla="*/ 64 h 229"/>
                <a:gd name="T28" fmla="*/ 28 w 218"/>
                <a:gd name="T29" fmla="*/ 78 h 229"/>
                <a:gd name="T30" fmla="*/ 35 w 218"/>
                <a:gd name="T31" fmla="*/ 111 h 229"/>
                <a:gd name="T32" fmla="*/ 47 w 218"/>
                <a:gd name="T33" fmla="*/ 149 h 229"/>
                <a:gd name="T34" fmla="*/ 57 w 218"/>
                <a:gd name="T35" fmla="*/ 156 h 229"/>
                <a:gd name="T36" fmla="*/ 54 w 218"/>
                <a:gd name="T37" fmla="*/ 163 h 229"/>
                <a:gd name="T38" fmla="*/ 45 w 218"/>
                <a:gd name="T39" fmla="*/ 149 h 229"/>
                <a:gd name="T40" fmla="*/ 47 w 218"/>
                <a:gd name="T41" fmla="*/ 177 h 229"/>
                <a:gd name="T42" fmla="*/ 59 w 218"/>
                <a:gd name="T43" fmla="*/ 196 h 229"/>
                <a:gd name="T44" fmla="*/ 66 w 218"/>
                <a:gd name="T45" fmla="*/ 210 h 229"/>
                <a:gd name="T46" fmla="*/ 71 w 218"/>
                <a:gd name="T47" fmla="*/ 210 h 229"/>
                <a:gd name="T48" fmla="*/ 80 w 218"/>
                <a:gd name="T49" fmla="*/ 215 h 229"/>
                <a:gd name="T50" fmla="*/ 69 w 218"/>
                <a:gd name="T51" fmla="*/ 215 h 229"/>
                <a:gd name="T52" fmla="*/ 80 w 218"/>
                <a:gd name="T53" fmla="*/ 220 h 229"/>
                <a:gd name="T54" fmla="*/ 97 w 218"/>
                <a:gd name="T55" fmla="*/ 225 h 229"/>
                <a:gd name="T56" fmla="*/ 114 w 218"/>
                <a:gd name="T57" fmla="*/ 225 h 229"/>
                <a:gd name="T58" fmla="*/ 118 w 218"/>
                <a:gd name="T59" fmla="*/ 210 h 229"/>
                <a:gd name="T60" fmla="*/ 121 w 218"/>
                <a:gd name="T61" fmla="*/ 203 h 229"/>
                <a:gd name="T62" fmla="*/ 130 w 218"/>
                <a:gd name="T63" fmla="*/ 208 h 229"/>
                <a:gd name="T64" fmla="*/ 137 w 218"/>
                <a:gd name="T65" fmla="*/ 184 h 229"/>
                <a:gd name="T66" fmla="*/ 142 w 218"/>
                <a:gd name="T67" fmla="*/ 194 h 229"/>
                <a:gd name="T68" fmla="*/ 151 w 218"/>
                <a:gd name="T69" fmla="*/ 184 h 229"/>
                <a:gd name="T70" fmla="*/ 161 w 218"/>
                <a:gd name="T71" fmla="*/ 191 h 229"/>
                <a:gd name="T72" fmla="*/ 154 w 218"/>
                <a:gd name="T73" fmla="*/ 191 h 229"/>
                <a:gd name="T74" fmla="*/ 158 w 218"/>
                <a:gd name="T75" fmla="*/ 206 h 229"/>
                <a:gd name="T76" fmla="*/ 166 w 218"/>
                <a:gd name="T77" fmla="*/ 201 h 229"/>
                <a:gd name="T78" fmla="*/ 170 w 218"/>
                <a:gd name="T79" fmla="*/ 187 h 229"/>
                <a:gd name="T80" fmla="*/ 166 w 218"/>
                <a:gd name="T81" fmla="*/ 182 h 229"/>
                <a:gd name="T82" fmla="*/ 170 w 218"/>
                <a:gd name="T83" fmla="*/ 168 h 229"/>
                <a:gd name="T84" fmla="*/ 177 w 218"/>
                <a:gd name="T85" fmla="*/ 149 h 229"/>
                <a:gd name="T86" fmla="*/ 189 w 218"/>
                <a:gd name="T87" fmla="*/ 135 h 229"/>
                <a:gd name="T88" fmla="*/ 192 w 218"/>
                <a:gd name="T89" fmla="*/ 146 h 229"/>
                <a:gd name="T90" fmla="*/ 194 w 218"/>
                <a:gd name="T91" fmla="*/ 142 h 229"/>
                <a:gd name="T92" fmla="*/ 199 w 218"/>
                <a:gd name="T93" fmla="*/ 113 h 229"/>
                <a:gd name="T94" fmla="*/ 201 w 218"/>
                <a:gd name="T95" fmla="*/ 85 h 229"/>
                <a:gd name="T96" fmla="*/ 50 w 218"/>
                <a:gd name="T97" fmla="*/ 61 h 229"/>
                <a:gd name="T98" fmla="*/ 199 w 218"/>
                <a:gd name="T99" fmla="*/ 52 h 229"/>
                <a:gd name="T100" fmla="*/ 38 w 218"/>
                <a:gd name="T101" fmla="*/ 56 h 229"/>
                <a:gd name="T102" fmla="*/ 47 w 218"/>
                <a:gd name="T103" fmla="*/ 47 h 229"/>
                <a:gd name="T104" fmla="*/ 215 w 218"/>
                <a:gd name="T105" fmla="*/ 42 h 229"/>
                <a:gd name="T106" fmla="*/ 194 w 218"/>
                <a:gd name="T107" fmla="*/ 47 h 229"/>
                <a:gd name="T108" fmla="*/ 213 w 218"/>
                <a:gd name="T109" fmla="*/ 49 h 229"/>
                <a:gd name="T110" fmla="*/ 189 w 218"/>
                <a:gd name="T111" fmla="*/ 21 h 229"/>
                <a:gd name="T112" fmla="*/ 203 w 218"/>
                <a:gd name="T113" fmla="*/ 38 h 229"/>
                <a:gd name="T114" fmla="*/ 211 w 218"/>
                <a:gd name="T115" fmla="*/ 28 h 229"/>
                <a:gd name="T116" fmla="*/ 194 w 218"/>
                <a:gd name="T117" fmla="*/ 16 h 229"/>
                <a:gd name="T118" fmla="*/ 7 w 218"/>
                <a:gd name="T119" fmla="*/ 7 h 229"/>
                <a:gd name="T120" fmla="*/ 2 w 218"/>
                <a:gd name="T121" fmla="*/ 23 h 229"/>
                <a:gd name="T122" fmla="*/ 14 w 218"/>
                <a:gd name="T123" fmla="*/ 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29">
                  <a:moveTo>
                    <a:pt x="135" y="213"/>
                  </a:moveTo>
                  <a:lnTo>
                    <a:pt x="135" y="213"/>
                  </a:lnTo>
                  <a:lnTo>
                    <a:pt x="135" y="208"/>
                  </a:lnTo>
                  <a:lnTo>
                    <a:pt x="132" y="208"/>
                  </a:lnTo>
                  <a:lnTo>
                    <a:pt x="132" y="208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5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5" y="217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0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0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5" y="217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3"/>
                  </a:lnTo>
                  <a:lnTo>
                    <a:pt x="135" y="213"/>
                  </a:lnTo>
                  <a:close/>
                  <a:moveTo>
                    <a:pt x="140" y="203"/>
                  </a:moveTo>
                  <a:lnTo>
                    <a:pt x="140" y="203"/>
                  </a:lnTo>
                  <a:lnTo>
                    <a:pt x="140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7" y="196"/>
                  </a:lnTo>
                  <a:lnTo>
                    <a:pt x="137" y="199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5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5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40" y="208"/>
                  </a:lnTo>
                  <a:lnTo>
                    <a:pt x="140" y="206"/>
                  </a:lnTo>
                  <a:lnTo>
                    <a:pt x="140" y="206"/>
                  </a:lnTo>
                  <a:lnTo>
                    <a:pt x="140" y="203"/>
                  </a:lnTo>
                  <a:close/>
                  <a:moveTo>
                    <a:pt x="180" y="172"/>
                  </a:moveTo>
                  <a:lnTo>
                    <a:pt x="180" y="172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72"/>
                  </a:lnTo>
                  <a:lnTo>
                    <a:pt x="173" y="172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80" y="172"/>
                  </a:lnTo>
                  <a:close/>
                  <a:moveTo>
                    <a:pt x="192" y="154"/>
                  </a:moveTo>
                  <a:lnTo>
                    <a:pt x="192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4"/>
                  </a:lnTo>
                  <a:close/>
                  <a:moveTo>
                    <a:pt x="203" y="78"/>
                  </a:moveTo>
                  <a:lnTo>
                    <a:pt x="203" y="75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6" y="71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71"/>
                  </a:lnTo>
                  <a:lnTo>
                    <a:pt x="185" y="71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6" y="75"/>
                  </a:lnTo>
                  <a:lnTo>
                    <a:pt x="163" y="78"/>
                  </a:lnTo>
                  <a:lnTo>
                    <a:pt x="163" y="80"/>
                  </a:lnTo>
                  <a:lnTo>
                    <a:pt x="161" y="80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1" y="78"/>
                  </a:lnTo>
                  <a:lnTo>
                    <a:pt x="149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2" y="80"/>
                  </a:lnTo>
                  <a:lnTo>
                    <a:pt x="132" y="83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2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90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2" y="87"/>
                  </a:lnTo>
                  <a:lnTo>
                    <a:pt x="132" y="90"/>
                  </a:lnTo>
                  <a:lnTo>
                    <a:pt x="132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2" y="87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0" y="78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54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28" y="85"/>
                  </a:lnTo>
                  <a:lnTo>
                    <a:pt x="31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6"/>
                  </a:lnTo>
                  <a:lnTo>
                    <a:pt x="35" y="111"/>
                  </a:lnTo>
                  <a:lnTo>
                    <a:pt x="35" y="116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0" y="139"/>
                  </a:lnTo>
                  <a:lnTo>
                    <a:pt x="50" y="144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2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6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4"/>
                  </a:lnTo>
                  <a:lnTo>
                    <a:pt x="45" y="156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0" y="177"/>
                  </a:lnTo>
                  <a:lnTo>
                    <a:pt x="47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0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91"/>
                  </a:lnTo>
                  <a:lnTo>
                    <a:pt x="57" y="191"/>
                  </a:lnTo>
                  <a:lnTo>
                    <a:pt x="57" y="194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9" y="210"/>
                  </a:lnTo>
                  <a:lnTo>
                    <a:pt x="69" y="210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9" y="203"/>
                  </a:lnTo>
                  <a:lnTo>
                    <a:pt x="69" y="203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0"/>
                  </a:lnTo>
                  <a:lnTo>
                    <a:pt x="71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8" y="21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0" y="215"/>
                  </a:lnTo>
                  <a:lnTo>
                    <a:pt x="80" y="215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7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20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87" y="222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7" y="222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7" y="220"/>
                  </a:lnTo>
                  <a:lnTo>
                    <a:pt x="97" y="220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1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0"/>
                  </a:lnTo>
                  <a:lnTo>
                    <a:pt x="116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4" y="217"/>
                  </a:lnTo>
                  <a:lnTo>
                    <a:pt x="114" y="217"/>
                  </a:lnTo>
                  <a:lnTo>
                    <a:pt x="116" y="217"/>
                  </a:lnTo>
                  <a:lnTo>
                    <a:pt x="116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5"/>
                  </a:lnTo>
                  <a:lnTo>
                    <a:pt x="121" y="215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21" y="201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10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2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7" y="196"/>
                  </a:lnTo>
                  <a:lnTo>
                    <a:pt x="137" y="196"/>
                  </a:lnTo>
                  <a:lnTo>
                    <a:pt x="137" y="194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7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1"/>
                  </a:lnTo>
                  <a:lnTo>
                    <a:pt x="140" y="194"/>
                  </a:lnTo>
                  <a:lnTo>
                    <a:pt x="140" y="194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9" y="191"/>
                  </a:lnTo>
                  <a:lnTo>
                    <a:pt x="147" y="189"/>
                  </a:lnTo>
                  <a:lnTo>
                    <a:pt x="147" y="187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3" y="189"/>
                  </a:lnTo>
                  <a:lnTo>
                    <a:pt x="163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4" y="201"/>
                  </a:lnTo>
                  <a:lnTo>
                    <a:pt x="154" y="201"/>
                  </a:lnTo>
                  <a:lnTo>
                    <a:pt x="154" y="203"/>
                  </a:lnTo>
                  <a:lnTo>
                    <a:pt x="156" y="206"/>
                  </a:lnTo>
                  <a:lnTo>
                    <a:pt x="156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3"/>
                  </a:lnTo>
                  <a:lnTo>
                    <a:pt x="163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8" y="194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0" y="191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8" y="180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0" y="170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0" y="168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3" y="168"/>
                  </a:lnTo>
                  <a:lnTo>
                    <a:pt x="173" y="165"/>
                  </a:lnTo>
                  <a:lnTo>
                    <a:pt x="173" y="165"/>
                  </a:lnTo>
                  <a:lnTo>
                    <a:pt x="175" y="165"/>
                  </a:lnTo>
                  <a:lnTo>
                    <a:pt x="175" y="163"/>
                  </a:lnTo>
                  <a:lnTo>
                    <a:pt x="175" y="161"/>
                  </a:lnTo>
                  <a:lnTo>
                    <a:pt x="175" y="158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6"/>
                  </a:lnTo>
                  <a:lnTo>
                    <a:pt x="177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3" y="156"/>
                  </a:lnTo>
                  <a:lnTo>
                    <a:pt x="175" y="154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5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5" y="142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9" y="135"/>
                  </a:lnTo>
                  <a:lnTo>
                    <a:pt x="187" y="135"/>
                  </a:lnTo>
                  <a:lnTo>
                    <a:pt x="187" y="132"/>
                  </a:lnTo>
                  <a:lnTo>
                    <a:pt x="189" y="132"/>
                  </a:lnTo>
                  <a:lnTo>
                    <a:pt x="189" y="132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9" y="139"/>
                  </a:lnTo>
                  <a:lnTo>
                    <a:pt x="189" y="142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89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2" y="139"/>
                  </a:lnTo>
                  <a:lnTo>
                    <a:pt x="194" y="137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6" y="116"/>
                  </a:lnTo>
                  <a:lnTo>
                    <a:pt x="196" y="113"/>
                  </a:lnTo>
                  <a:lnTo>
                    <a:pt x="199" y="113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201" y="97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196" y="99"/>
                  </a:lnTo>
                  <a:lnTo>
                    <a:pt x="196" y="97"/>
                  </a:lnTo>
                  <a:lnTo>
                    <a:pt x="199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43" y="64"/>
                  </a:move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3" y="64"/>
                  </a:lnTo>
                  <a:close/>
                  <a:moveTo>
                    <a:pt x="201" y="52"/>
                  </a:move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01" y="49"/>
                  </a:lnTo>
                  <a:lnTo>
                    <a:pt x="201" y="52"/>
                  </a:lnTo>
                  <a:close/>
                  <a:moveTo>
                    <a:pt x="38" y="49"/>
                  </a:move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7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8" y="49"/>
                  </a:lnTo>
                  <a:lnTo>
                    <a:pt x="38" y="49"/>
                  </a:lnTo>
                  <a:close/>
                  <a:moveTo>
                    <a:pt x="45" y="47"/>
                  </a:moveTo>
                  <a:lnTo>
                    <a:pt x="45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5" y="47"/>
                  </a:lnTo>
                  <a:close/>
                  <a:moveTo>
                    <a:pt x="215" y="45"/>
                  </a:moveTo>
                  <a:lnTo>
                    <a:pt x="215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1" y="42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194" y="42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9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8" y="47"/>
                  </a:lnTo>
                  <a:lnTo>
                    <a:pt x="211" y="47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5" y="45"/>
                  </a:lnTo>
                  <a:close/>
                  <a:moveTo>
                    <a:pt x="192" y="23"/>
                  </a:move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close/>
                  <a:moveTo>
                    <a:pt x="192" y="23"/>
                  </a:moveTo>
                  <a:lnTo>
                    <a:pt x="194" y="26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2" y="23"/>
                  </a:lnTo>
                  <a:close/>
                  <a:moveTo>
                    <a:pt x="189" y="21"/>
                  </a:moveTo>
                  <a:lnTo>
                    <a:pt x="192" y="21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3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3" y="26"/>
                  </a:lnTo>
                  <a:lnTo>
                    <a:pt x="213" y="23"/>
                  </a:lnTo>
                  <a:lnTo>
                    <a:pt x="208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199" y="9"/>
                  </a:lnTo>
                  <a:lnTo>
                    <a:pt x="196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2" y="14"/>
                  </a:lnTo>
                  <a:lnTo>
                    <a:pt x="194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9"/>
                  </a:lnTo>
                  <a:lnTo>
                    <a:pt x="187" y="19"/>
                  </a:lnTo>
                  <a:lnTo>
                    <a:pt x="189" y="21"/>
                  </a:lnTo>
                  <a:lnTo>
                    <a:pt x="189" y="21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4" name="Freeform 16"/>
            <p:cNvSpPr>
              <a:spLocks noEditPoints="1"/>
            </p:cNvSpPr>
            <p:nvPr/>
          </p:nvSpPr>
          <p:spPr bwMode="auto">
            <a:xfrm>
              <a:off x="7155609" y="3538747"/>
              <a:ext cx="1083878" cy="1241215"/>
            </a:xfrm>
            <a:custGeom>
              <a:avLst/>
              <a:gdLst>
                <a:gd name="T0" fmla="*/ 414 w 620"/>
                <a:gd name="T1" fmla="*/ 570 h 710"/>
                <a:gd name="T2" fmla="*/ 402 w 620"/>
                <a:gd name="T3" fmla="*/ 563 h 710"/>
                <a:gd name="T4" fmla="*/ 355 w 620"/>
                <a:gd name="T5" fmla="*/ 573 h 710"/>
                <a:gd name="T6" fmla="*/ 362 w 620"/>
                <a:gd name="T7" fmla="*/ 589 h 710"/>
                <a:gd name="T8" fmla="*/ 386 w 620"/>
                <a:gd name="T9" fmla="*/ 585 h 710"/>
                <a:gd name="T10" fmla="*/ 414 w 620"/>
                <a:gd name="T11" fmla="*/ 577 h 710"/>
                <a:gd name="T12" fmla="*/ 350 w 620"/>
                <a:gd name="T13" fmla="*/ 535 h 710"/>
                <a:gd name="T14" fmla="*/ 400 w 620"/>
                <a:gd name="T15" fmla="*/ 495 h 710"/>
                <a:gd name="T16" fmla="*/ 225 w 620"/>
                <a:gd name="T17" fmla="*/ 364 h 710"/>
                <a:gd name="T18" fmla="*/ 9 w 620"/>
                <a:gd name="T19" fmla="*/ 144 h 710"/>
                <a:gd name="T20" fmla="*/ 57 w 620"/>
                <a:gd name="T21" fmla="*/ 326 h 710"/>
                <a:gd name="T22" fmla="*/ 168 w 620"/>
                <a:gd name="T23" fmla="*/ 353 h 710"/>
                <a:gd name="T24" fmla="*/ 194 w 620"/>
                <a:gd name="T25" fmla="*/ 357 h 710"/>
                <a:gd name="T26" fmla="*/ 218 w 620"/>
                <a:gd name="T27" fmla="*/ 362 h 710"/>
                <a:gd name="T28" fmla="*/ 225 w 620"/>
                <a:gd name="T29" fmla="*/ 360 h 710"/>
                <a:gd name="T30" fmla="*/ 234 w 620"/>
                <a:gd name="T31" fmla="*/ 362 h 710"/>
                <a:gd name="T32" fmla="*/ 237 w 620"/>
                <a:gd name="T33" fmla="*/ 379 h 710"/>
                <a:gd name="T34" fmla="*/ 248 w 620"/>
                <a:gd name="T35" fmla="*/ 379 h 710"/>
                <a:gd name="T36" fmla="*/ 253 w 620"/>
                <a:gd name="T37" fmla="*/ 395 h 710"/>
                <a:gd name="T38" fmla="*/ 251 w 620"/>
                <a:gd name="T39" fmla="*/ 405 h 710"/>
                <a:gd name="T40" fmla="*/ 258 w 620"/>
                <a:gd name="T41" fmla="*/ 419 h 710"/>
                <a:gd name="T42" fmla="*/ 270 w 620"/>
                <a:gd name="T43" fmla="*/ 416 h 710"/>
                <a:gd name="T44" fmla="*/ 282 w 620"/>
                <a:gd name="T45" fmla="*/ 445 h 710"/>
                <a:gd name="T46" fmla="*/ 298 w 620"/>
                <a:gd name="T47" fmla="*/ 473 h 710"/>
                <a:gd name="T48" fmla="*/ 303 w 620"/>
                <a:gd name="T49" fmla="*/ 502 h 710"/>
                <a:gd name="T50" fmla="*/ 298 w 620"/>
                <a:gd name="T51" fmla="*/ 499 h 710"/>
                <a:gd name="T52" fmla="*/ 291 w 620"/>
                <a:gd name="T53" fmla="*/ 502 h 710"/>
                <a:gd name="T54" fmla="*/ 315 w 620"/>
                <a:gd name="T55" fmla="*/ 523 h 710"/>
                <a:gd name="T56" fmla="*/ 331 w 620"/>
                <a:gd name="T57" fmla="*/ 525 h 710"/>
                <a:gd name="T58" fmla="*/ 324 w 620"/>
                <a:gd name="T59" fmla="*/ 516 h 710"/>
                <a:gd name="T60" fmla="*/ 329 w 620"/>
                <a:gd name="T61" fmla="*/ 499 h 710"/>
                <a:gd name="T62" fmla="*/ 350 w 620"/>
                <a:gd name="T63" fmla="*/ 476 h 710"/>
                <a:gd name="T64" fmla="*/ 374 w 620"/>
                <a:gd name="T65" fmla="*/ 457 h 710"/>
                <a:gd name="T66" fmla="*/ 386 w 620"/>
                <a:gd name="T67" fmla="*/ 452 h 710"/>
                <a:gd name="T68" fmla="*/ 419 w 620"/>
                <a:gd name="T69" fmla="*/ 412 h 710"/>
                <a:gd name="T70" fmla="*/ 428 w 620"/>
                <a:gd name="T71" fmla="*/ 402 h 710"/>
                <a:gd name="T72" fmla="*/ 433 w 620"/>
                <a:gd name="T73" fmla="*/ 383 h 710"/>
                <a:gd name="T74" fmla="*/ 435 w 620"/>
                <a:gd name="T75" fmla="*/ 409 h 710"/>
                <a:gd name="T76" fmla="*/ 435 w 620"/>
                <a:gd name="T77" fmla="*/ 416 h 710"/>
                <a:gd name="T78" fmla="*/ 431 w 620"/>
                <a:gd name="T79" fmla="*/ 445 h 710"/>
                <a:gd name="T80" fmla="*/ 412 w 620"/>
                <a:gd name="T81" fmla="*/ 469 h 710"/>
                <a:gd name="T82" fmla="*/ 405 w 620"/>
                <a:gd name="T83" fmla="*/ 492 h 710"/>
                <a:gd name="T84" fmla="*/ 400 w 620"/>
                <a:gd name="T85" fmla="*/ 523 h 710"/>
                <a:gd name="T86" fmla="*/ 376 w 620"/>
                <a:gd name="T87" fmla="*/ 535 h 710"/>
                <a:gd name="T88" fmla="*/ 391 w 620"/>
                <a:gd name="T89" fmla="*/ 537 h 710"/>
                <a:gd name="T90" fmla="*/ 417 w 620"/>
                <a:gd name="T91" fmla="*/ 530 h 710"/>
                <a:gd name="T92" fmla="*/ 431 w 620"/>
                <a:gd name="T93" fmla="*/ 487 h 710"/>
                <a:gd name="T94" fmla="*/ 447 w 620"/>
                <a:gd name="T95" fmla="*/ 502 h 710"/>
                <a:gd name="T96" fmla="*/ 452 w 620"/>
                <a:gd name="T97" fmla="*/ 521 h 710"/>
                <a:gd name="T98" fmla="*/ 440 w 620"/>
                <a:gd name="T99" fmla="*/ 554 h 710"/>
                <a:gd name="T100" fmla="*/ 457 w 620"/>
                <a:gd name="T101" fmla="*/ 561 h 710"/>
                <a:gd name="T102" fmla="*/ 464 w 620"/>
                <a:gd name="T103" fmla="*/ 556 h 710"/>
                <a:gd name="T104" fmla="*/ 483 w 620"/>
                <a:gd name="T105" fmla="*/ 547 h 710"/>
                <a:gd name="T106" fmla="*/ 488 w 620"/>
                <a:gd name="T107" fmla="*/ 556 h 710"/>
                <a:gd name="T108" fmla="*/ 485 w 620"/>
                <a:gd name="T109" fmla="*/ 563 h 710"/>
                <a:gd name="T110" fmla="*/ 492 w 620"/>
                <a:gd name="T111" fmla="*/ 577 h 710"/>
                <a:gd name="T112" fmla="*/ 483 w 620"/>
                <a:gd name="T113" fmla="*/ 570 h 710"/>
                <a:gd name="T114" fmla="*/ 502 w 620"/>
                <a:gd name="T115" fmla="*/ 653 h 710"/>
                <a:gd name="T116" fmla="*/ 516 w 620"/>
                <a:gd name="T117" fmla="*/ 682 h 710"/>
                <a:gd name="T118" fmla="*/ 537 w 620"/>
                <a:gd name="T119" fmla="*/ 708 h 710"/>
                <a:gd name="T120" fmla="*/ 594 w 620"/>
                <a:gd name="T121" fmla="*/ 34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0" h="710">
                  <a:moveTo>
                    <a:pt x="428" y="575"/>
                  </a:moveTo>
                  <a:lnTo>
                    <a:pt x="428" y="575"/>
                  </a:lnTo>
                  <a:lnTo>
                    <a:pt x="428" y="575"/>
                  </a:lnTo>
                  <a:lnTo>
                    <a:pt x="426" y="575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19" y="570"/>
                  </a:lnTo>
                  <a:lnTo>
                    <a:pt x="419" y="570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4" y="575"/>
                  </a:lnTo>
                  <a:lnTo>
                    <a:pt x="414" y="575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68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5" y="566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2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1" y="561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83" y="566"/>
                  </a:lnTo>
                  <a:lnTo>
                    <a:pt x="381" y="566"/>
                  </a:lnTo>
                  <a:lnTo>
                    <a:pt x="379" y="566"/>
                  </a:lnTo>
                  <a:lnTo>
                    <a:pt x="367" y="568"/>
                  </a:lnTo>
                  <a:lnTo>
                    <a:pt x="364" y="568"/>
                  </a:lnTo>
                  <a:lnTo>
                    <a:pt x="364" y="570"/>
                  </a:lnTo>
                  <a:lnTo>
                    <a:pt x="364" y="570"/>
                  </a:lnTo>
                  <a:lnTo>
                    <a:pt x="362" y="570"/>
                  </a:lnTo>
                  <a:lnTo>
                    <a:pt x="360" y="570"/>
                  </a:lnTo>
                  <a:lnTo>
                    <a:pt x="357" y="570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80"/>
                  </a:lnTo>
                  <a:lnTo>
                    <a:pt x="353" y="580"/>
                  </a:lnTo>
                  <a:lnTo>
                    <a:pt x="353" y="582"/>
                  </a:lnTo>
                  <a:lnTo>
                    <a:pt x="355" y="585"/>
                  </a:lnTo>
                  <a:lnTo>
                    <a:pt x="355" y="585"/>
                  </a:lnTo>
                  <a:lnTo>
                    <a:pt x="357" y="585"/>
                  </a:lnTo>
                  <a:lnTo>
                    <a:pt x="357" y="585"/>
                  </a:lnTo>
                  <a:lnTo>
                    <a:pt x="357" y="587"/>
                  </a:lnTo>
                  <a:lnTo>
                    <a:pt x="360" y="587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7" y="589"/>
                  </a:lnTo>
                  <a:lnTo>
                    <a:pt x="367" y="587"/>
                  </a:lnTo>
                  <a:lnTo>
                    <a:pt x="367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4" y="589"/>
                  </a:lnTo>
                  <a:lnTo>
                    <a:pt x="376" y="589"/>
                  </a:lnTo>
                  <a:lnTo>
                    <a:pt x="376" y="587"/>
                  </a:lnTo>
                  <a:lnTo>
                    <a:pt x="379" y="589"/>
                  </a:lnTo>
                  <a:lnTo>
                    <a:pt x="379" y="589"/>
                  </a:lnTo>
                  <a:lnTo>
                    <a:pt x="381" y="589"/>
                  </a:lnTo>
                  <a:lnTo>
                    <a:pt x="381" y="589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5"/>
                  </a:lnTo>
                  <a:lnTo>
                    <a:pt x="386" y="585"/>
                  </a:lnTo>
                  <a:lnTo>
                    <a:pt x="386" y="585"/>
                  </a:lnTo>
                  <a:lnTo>
                    <a:pt x="388" y="587"/>
                  </a:lnTo>
                  <a:lnTo>
                    <a:pt x="391" y="587"/>
                  </a:lnTo>
                  <a:lnTo>
                    <a:pt x="393" y="587"/>
                  </a:lnTo>
                  <a:lnTo>
                    <a:pt x="393" y="589"/>
                  </a:lnTo>
                  <a:lnTo>
                    <a:pt x="395" y="589"/>
                  </a:lnTo>
                  <a:lnTo>
                    <a:pt x="395" y="592"/>
                  </a:lnTo>
                  <a:lnTo>
                    <a:pt x="398" y="592"/>
                  </a:lnTo>
                  <a:lnTo>
                    <a:pt x="400" y="589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2"/>
                  </a:lnTo>
                  <a:lnTo>
                    <a:pt x="405" y="582"/>
                  </a:lnTo>
                  <a:lnTo>
                    <a:pt x="405" y="580"/>
                  </a:lnTo>
                  <a:lnTo>
                    <a:pt x="407" y="580"/>
                  </a:lnTo>
                  <a:lnTo>
                    <a:pt x="412" y="577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17" y="577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1" y="580"/>
                  </a:lnTo>
                  <a:lnTo>
                    <a:pt x="424" y="582"/>
                  </a:lnTo>
                  <a:lnTo>
                    <a:pt x="424" y="582"/>
                  </a:lnTo>
                  <a:lnTo>
                    <a:pt x="426" y="582"/>
                  </a:lnTo>
                  <a:lnTo>
                    <a:pt x="426" y="580"/>
                  </a:lnTo>
                  <a:lnTo>
                    <a:pt x="428" y="580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31" y="575"/>
                  </a:lnTo>
                  <a:lnTo>
                    <a:pt x="428" y="575"/>
                  </a:lnTo>
                  <a:close/>
                  <a:moveTo>
                    <a:pt x="353" y="537"/>
                  </a:moveTo>
                  <a:lnTo>
                    <a:pt x="353" y="537"/>
                  </a:lnTo>
                  <a:lnTo>
                    <a:pt x="353" y="537"/>
                  </a:lnTo>
                  <a:lnTo>
                    <a:pt x="353" y="537"/>
                  </a:lnTo>
                  <a:lnTo>
                    <a:pt x="353" y="535"/>
                  </a:lnTo>
                  <a:lnTo>
                    <a:pt x="353" y="535"/>
                  </a:lnTo>
                  <a:lnTo>
                    <a:pt x="350" y="535"/>
                  </a:lnTo>
                  <a:lnTo>
                    <a:pt x="350" y="537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3" y="537"/>
                  </a:lnTo>
                  <a:close/>
                  <a:moveTo>
                    <a:pt x="341" y="528"/>
                  </a:moveTo>
                  <a:lnTo>
                    <a:pt x="341" y="528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6" y="523"/>
                  </a:lnTo>
                  <a:lnTo>
                    <a:pt x="336" y="523"/>
                  </a:lnTo>
                  <a:lnTo>
                    <a:pt x="334" y="523"/>
                  </a:lnTo>
                  <a:lnTo>
                    <a:pt x="336" y="525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28"/>
                  </a:lnTo>
                  <a:close/>
                  <a:moveTo>
                    <a:pt x="400" y="499"/>
                  </a:moveTo>
                  <a:lnTo>
                    <a:pt x="400" y="497"/>
                  </a:lnTo>
                  <a:lnTo>
                    <a:pt x="400" y="495"/>
                  </a:lnTo>
                  <a:lnTo>
                    <a:pt x="398" y="497"/>
                  </a:lnTo>
                  <a:lnTo>
                    <a:pt x="398" y="497"/>
                  </a:lnTo>
                  <a:lnTo>
                    <a:pt x="398" y="499"/>
                  </a:lnTo>
                  <a:lnTo>
                    <a:pt x="400" y="499"/>
                  </a:lnTo>
                  <a:lnTo>
                    <a:pt x="400" y="499"/>
                  </a:lnTo>
                  <a:close/>
                  <a:moveTo>
                    <a:pt x="265" y="450"/>
                  </a:moveTo>
                  <a:lnTo>
                    <a:pt x="265" y="450"/>
                  </a:lnTo>
                  <a:lnTo>
                    <a:pt x="265" y="450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0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0"/>
                  </a:lnTo>
                  <a:lnTo>
                    <a:pt x="265" y="450"/>
                  </a:lnTo>
                  <a:close/>
                  <a:moveTo>
                    <a:pt x="227" y="364"/>
                  </a:moveTo>
                  <a:lnTo>
                    <a:pt x="225" y="364"/>
                  </a:lnTo>
                  <a:lnTo>
                    <a:pt x="225" y="364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4"/>
                  </a:lnTo>
                  <a:lnTo>
                    <a:pt x="230" y="364"/>
                  </a:lnTo>
                  <a:lnTo>
                    <a:pt x="230" y="364"/>
                  </a:lnTo>
                  <a:lnTo>
                    <a:pt x="227" y="364"/>
                  </a:lnTo>
                  <a:lnTo>
                    <a:pt x="227" y="364"/>
                  </a:lnTo>
                  <a:close/>
                  <a:moveTo>
                    <a:pt x="17" y="0"/>
                  </a:moveTo>
                  <a:lnTo>
                    <a:pt x="14" y="19"/>
                  </a:lnTo>
                  <a:lnTo>
                    <a:pt x="14" y="40"/>
                  </a:lnTo>
                  <a:lnTo>
                    <a:pt x="14" y="61"/>
                  </a:lnTo>
                  <a:lnTo>
                    <a:pt x="12" y="83"/>
                  </a:lnTo>
                  <a:lnTo>
                    <a:pt x="12" y="104"/>
                  </a:lnTo>
                  <a:lnTo>
                    <a:pt x="12" y="125"/>
                  </a:lnTo>
                  <a:lnTo>
                    <a:pt x="9" y="144"/>
                  </a:lnTo>
                  <a:lnTo>
                    <a:pt x="9" y="165"/>
                  </a:lnTo>
                  <a:lnTo>
                    <a:pt x="7" y="187"/>
                  </a:lnTo>
                  <a:lnTo>
                    <a:pt x="7" y="208"/>
                  </a:lnTo>
                  <a:lnTo>
                    <a:pt x="5" y="229"/>
                  </a:lnTo>
                  <a:lnTo>
                    <a:pt x="5" y="248"/>
                  </a:lnTo>
                  <a:lnTo>
                    <a:pt x="5" y="270"/>
                  </a:lnTo>
                  <a:lnTo>
                    <a:pt x="2" y="291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5" y="331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9" y="331"/>
                  </a:lnTo>
                  <a:lnTo>
                    <a:pt x="12" y="331"/>
                  </a:lnTo>
                  <a:lnTo>
                    <a:pt x="14" y="331"/>
                  </a:lnTo>
                  <a:lnTo>
                    <a:pt x="17" y="331"/>
                  </a:lnTo>
                  <a:lnTo>
                    <a:pt x="19" y="329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6" y="329"/>
                  </a:lnTo>
                  <a:lnTo>
                    <a:pt x="38" y="329"/>
                  </a:lnTo>
                  <a:lnTo>
                    <a:pt x="47" y="326"/>
                  </a:lnTo>
                  <a:lnTo>
                    <a:pt x="54" y="326"/>
                  </a:lnTo>
                  <a:lnTo>
                    <a:pt x="57" y="326"/>
                  </a:lnTo>
                  <a:lnTo>
                    <a:pt x="57" y="326"/>
                  </a:lnTo>
                  <a:lnTo>
                    <a:pt x="64" y="326"/>
                  </a:lnTo>
                  <a:lnTo>
                    <a:pt x="66" y="326"/>
                  </a:lnTo>
                  <a:lnTo>
                    <a:pt x="78" y="326"/>
                  </a:lnTo>
                  <a:lnTo>
                    <a:pt x="85" y="326"/>
                  </a:lnTo>
                  <a:lnTo>
                    <a:pt x="90" y="326"/>
                  </a:lnTo>
                  <a:lnTo>
                    <a:pt x="92" y="326"/>
                  </a:lnTo>
                  <a:lnTo>
                    <a:pt x="99" y="324"/>
                  </a:lnTo>
                  <a:lnTo>
                    <a:pt x="104" y="319"/>
                  </a:lnTo>
                  <a:lnTo>
                    <a:pt x="106" y="319"/>
                  </a:lnTo>
                  <a:lnTo>
                    <a:pt x="109" y="319"/>
                  </a:lnTo>
                  <a:lnTo>
                    <a:pt x="116" y="322"/>
                  </a:lnTo>
                  <a:lnTo>
                    <a:pt x="125" y="326"/>
                  </a:lnTo>
                  <a:lnTo>
                    <a:pt x="137" y="334"/>
                  </a:lnTo>
                  <a:lnTo>
                    <a:pt x="144" y="341"/>
                  </a:lnTo>
                  <a:lnTo>
                    <a:pt x="151" y="345"/>
                  </a:lnTo>
                  <a:lnTo>
                    <a:pt x="154" y="345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59" y="353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6" y="350"/>
                  </a:lnTo>
                  <a:lnTo>
                    <a:pt x="168" y="350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5" y="345"/>
                  </a:lnTo>
                  <a:lnTo>
                    <a:pt x="177" y="345"/>
                  </a:lnTo>
                  <a:lnTo>
                    <a:pt x="180" y="348"/>
                  </a:lnTo>
                  <a:lnTo>
                    <a:pt x="182" y="348"/>
                  </a:lnTo>
                  <a:lnTo>
                    <a:pt x="185" y="348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9" y="350"/>
                  </a:lnTo>
                  <a:lnTo>
                    <a:pt x="189" y="350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7"/>
                  </a:lnTo>
                  <a:lnTo>
                    <a:pt x="194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6" y="355"/>
                  </a:lnTo>
                  <a:lnTo>
                    <a:pt x="196" y="355"/>
                  </a:lnTo>
                  <a:lnTo>
                    <a:pt x="199" y="355"/>
                  </a:lnTo>
                  <a:lnTo>
                    <a:pt x="199" y="357"/>
                  </a:lnTo>
                  <a:lnTo>
                    <a:pt x="204" y="360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57"/>
                  </a:lnTo>
                  <a:lnTo>
                    <a:pt x="225" y="357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4"/>
                  </a:lnTo>
                  <a:lnTo>
                    <a:pt x="234" y="364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7"/>
                  </a:lnTo>
                  <a:lnTo>
                    <a:pt x="239" y="369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41" y="371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9"/>
                  </a:lnTo>
                  <a:lnTo>
                    <a:pt x="237" y="379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4" y="381"/>
                  </a:lnTo>
                  <a:lnTo>
                    <a:pt x="244" y="379"/>
                  </a:lnTo>
                  <a:lnTo>
                    <a:pt x="246" y="379"/>
                  </a:lnTo>
                  <a:lnTo>
                    <a:pt x="246" y="379"/>
                  </a:lnTo>
                  <a:lnTo>
                    <a:pt x="246" y="376"/>
                  </a:lnTo>
                  <a:lnTo>
                    <a:pt x="248" y="376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3" y="379"/>
                  </a:lnTo>
                  <a:lnTo>
                    <a:pt x="256" y="381"/>
                  </a:lnTo>
                  <a:lnTo>
                    <a:pt x="256" y="383"/>
                  </a:lnTo>
                  <a:lnTo>
                    <a:pt x="258" y="386"/>
                  </a:lnTo>
                  <a:lnTo>
                    <a:pt x="258" y="388"/>
                  </a:lnTo>
                  <a:lnTo>
                    <a:pt x="258" y="390"/>
                  </a:lnTo>
                  <a:lnTo>
                    <a:pt x="258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8" y="395"/>
                  </a:lnTo>
                  <a:lnTo>
                    <a:pt x="248" y="398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8" y="405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9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6" y="416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3" y="419"/>
                  </a:lnTo>
                  <a:lnTo>
                    <a:pt x="263" y="419"/>
                  </a:lnTo>
                  <a:lnTo>
                    <a:pt x="265" y="419"/>
                  </a:lnTo>
                  <a:lnTo>
                    <a:pt x="267" y="421"/>
                  </a:lnTo>
                  <a:lnTo>
                    <a:pt x="270" y="421"/>
                  </a:lnTo>
                  <a:lnTo>
                    <a:pt x="270" y="421"/>
                  </a:lnTo>
                  <a:lnTo>
                    <a:pt x="272" y="424"/>
                  </a:lnTo>
                  <a:lnTo>
                    <a:pt x="272" y="424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5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19"/>
                  </a:lnTo>
                  <a:lnTo>
                    <a:pt x="272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2" y="416"/>
                  </a:lnTo>
                  <a:lnTo>
                    <a:pt x="275" y="419"/>
                  </a:lnTo>
                  <a:lnTo>
                    <a:pt x="275" y="419"/>
                  </a:lnTo>
                  <a:lnTo>
                    <a:pt x="277" y="419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77" y="426"/>
                  </a:lnTo>
                  <a:lnTo>
                    <a:pt x="279" y="426"/>
                  </a:lnTo>
                  <a:lnTo>
                    <a:pt x="279" y="428"/>
                  </a:lnTo>
                  <a:lnTo>
                    <a:pt x="279" y="431"/>
                  </a:lnTo>
                  <a:lnTo>
                    <a:pt x="282" y="433"/>
                  </a:lnTo>
                  <a:lnTo>
                    <a:pt x="282" y="435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3"/>
                  </a:lnTo>
                  <a:lnTo>
                    <a:pt x="282" y="443"/>
                  </a:lnTo>
                  <a:lnTo>
                    <a:pt x="282" y="445"/>
                  </a:lnTo>
                  <a:lnTo>
                    <a:pt x="282" y="445"/>
                  </a:lnTo>
                  <a:lnTo>
                    <a:pt x="279" y="445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9" y="452"/>
                  </a:lnTo>
                  <a:lnTo>
                    <a:pt x="291" y="454"/>
                  </a:lnTo>
                  <a:lnTo>
                    <a:pt x="293" y="459"/>
                  </a:lnTo>
                  <a:lnTo>
                    <a:pt x="293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8" y="464"/>
                  </a:lnTo>
                  <a:lnTo>
                    <a:pt x="298" y="466"/>
                  </a:lnTo>
                  <a:lnTo>
                    <a:pt x="298" y="469"/>
                  </a:lnTo>
                  <a:lnTo>
                    <a:pt x="298" y="469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8"/>
                  </a:lnTo>
                  <a:lnTo>
                    <a:pt x="298" y="478"/>
                  </a:lnTo>
                  <a:lnTo>
                    <a:pt x="301" y="478"/>
                  </a:lnTo>
                  <a:lnTo>
                    <a:pt x="301" y="480"/>
                  </a:lnTo>
                  <a:lnTo>
                    <a:pt x="303" y="483"/>
                  </a:lnTo>
                  <a:lnTo>
                    <a:pt x="303" y="492"/>
                  </a:lnTo>
                  <a:lnTo>
                    <a:pt x="303" y="492"/>
                  </a:lnTo>
                  <a:lnTo>
                    <a:pt x="303" y="495"/>
                  </a:lnTo>
                  <a:lnTo>
                    <a:pt x="303" y="495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5" y="502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5" y="504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2"/>
                  </a:lnTo>
                  <a:lnTo>
                    <a:pt x="301" y="502"/>
                  </a:lnTo>
                  <a:lnTo>
                    <a:pt x="298" y="502"/>
                  </a:lnTo>
                  <a:lnTo>
                    <a:pt x="298" y="502"/>
                  </a:lnTo>
                  <a:lnTo>
                    <a:pt x="298" y="499"/>
                  </a:lnTo>
                  <a:lnTo>
                    <a:pt x="298" y="499"/>
                  </a:lnTo>
                  <a:lnTo>
                    <a:pt x="301" y="499"/>
                  </a:lnTo>
                  <a:lnTo>
                    <a:pt x="298" y="499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3" y="497"/>
                  </a:lnTo>
                  <a:lnTo>
                    <a:pt x="293" y="495"/>
                  </a:lnTo>
                  <a:lnTo>
                    <a:pt x="296" y="495"/>
                  </a:lnTo>
                  <a:lnTo>
                    <a:pt x="296" y="492"/>
                  </a:lnTo>
                  <a:lnTo>
                    <a:pt x="293" y="492"/>
                  </a:lnTo>
                  <a:lnTo>
                    <a:pt x="293" y="492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7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89" y="502"/>
                  </a:lnTo>
                  <a:lnTo>
                    <a:pt x="289" y="502"/>
                  </a:lnTo>
                  <a:lnTo>
                    <a:pt x="289" y="504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3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8" y="502"/>
                  </a:lnTo>
                  <a:lnTo>
                    <a:pt x="298" y="504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298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305" y="511"/>
                  </a:lnTo>
                  <a:lnTo>
                    <a:pt x="305" y="511"/>
                  </a:lnTo>
                  <a:lnTo>
                    <a:pt x="308" y="514"/>
                  </a:lnTo>
                  <a:lnTo>
                    <a:pt x="312" y="521"/>
                  </a:lnTo>
                  <a:lnTo>
                    <a:pt x="312" y="521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20" y="518"/>
                  </a:lnTo>
                  <a:lnTo>
                    <a:pt x="320" y="518"/>
                  </a:lnTo>
                  <a:lnTo>
                    <a:pt x="322" y="518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8"/>
                  </a:lnTo>
                  <a:lnTo>
                    <a:pt x="329" y="528"/>
                  </a:lnTo>
                  <a:lnTo>
                    <a:pt x="329" y="528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29" y="518"/>
                  </a:lnTo>
                  <a:lnTo>
                    <a:pt x="329" y="518"/>
                  </a:lnTo>
                  <a:lnTo>
                    <a:pt x="331" y="518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4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4"/>
                  </a:lnTo>
                  <a:lnTo>
                    <a:pt x="322" y="514"/>
                  </a:lnTo>
                  <a:lnTo>
                    <a:pt x="324" y="514"/>
                  </a:lnTo>
                  <a:lnTo>
                    <a:pt x="324" y="514"/>
                  </a:lnTo>
                  <a:lnTo>
                    <a:pt x="327" y="514"/>
                  </a:lnTo>
                  <a:lnTo>
                    <a:pt x="327" y="511"/>
                  </a:lnTo>
                  <a:lnTo>
                    <a:pt x="327" y="511"/>
                  </a:lnTo>
                  <a:lnTo>
                    <a:pt x="324" y="511"/>
                  </a:lnTo>
                  <a:lnTo>
                    <a:pt x="324" y="509"/>
                  </a:lnTo>
                  <a:lnTo>
                    <a:pt x="324" y="509"/>
                  </a:lnTo>
                  <a:lnTo>
                    <a:pt x="327" y="509"/>
                  </a:lnTo>
                  <a:lnTo>
                    <a:pt x="327" y="506"/>
                  </a:lnTo>
                  <a:lnTo>
                    <a:pt x="327" y="506"/>
                  </a:lnTo>
                  <a:lnTo>
                    <a:pt x="327" y="504"/>
                  </a:lnTo>
                  <a:lnTo>
                    <a:pt x="329" y="504"/>
                  </a:lnTo>
                  <a:lnTo>
                    <a:pt x="329" y="506"/>
                  </a:lnTo>
                  <a:lnTo>
                    <a:pt x="329" y="504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499"/>
                  </a:lnTo>
                  <a:lnTo>
                    <a:pt x="329" y="499"/>
                  </a:lnTo>
                  <a:lnTo>
                    <a:pt x="331" y="499"/>
                  </a:lnTo>
                  <a:lnTo>
                    <a:pt x="331" y="497"/>
                  </a:lnTo>
                  <a:lnTo>
                    <a:pt x="331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9"/>
                  </a:lnTo>
                  <a:lnTo>
                    <a:pt x="338" y="499"/>
                  </a:lnTo>
                  <a:lnTo>
                    <a:pt x="338" y="497"/>
                  </a:lnTo>
                  <a:lnTo>
                    <a:pt x="338" y="497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41" y="492"/>
                  </a:lnTo>
                  <a:lnTo>
                    <a:pt x="338" y="490"/>
                  </a:lnTo>
                  <a:lnTo>
                    <a:pt x="341" y="487"/>
                  </a:lnTo>
                  <a:lnTo>
                    <a:pt x="343" y="487"/>
                  </a:lnTo>
                  <a:lnTo>
                    <a:pt x="346" y="485"/>
                  </a:lnTo>
                  <a:lnTo>
                    <a:pt x="348" y="480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1"/>
                  </a:lnTo>
                  <a:lnTo>
                    <a:pt x="357" y="469"/>
                  </a:lnTo>
                  <a:lnTo>
                    <a:pt x="357" y="469"/>
                  </a:lnTo>
                  <a:lnTo>
                    <a:pt x="360" y="469"/>
                  </a:lnTo>
                  <a:lnTo>
                    <a:pt x="360" y="469"/>
                  </a:lnTo>
                  <a:lnTo>
                    <a:pt x="362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1"/>
                  </a:lnTo>
                  <a:lnTo>
                    <a:pt x="367" y="461"/>
                  </a:lnTo>
                  <a:lnTo>
                    <a:pt x="369" y="461"/>
                  </a:lnTo>
                  <a:lnTo>
                    <a:pt x="369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4" y="459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7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91" y="452"/>
                  </a:lnTo>
                  <a:lnTo>
                    <a:pt x="393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5"/>
                  </a:lnTo>
                  <a:lnTo>
                    <a:pt x="402" y="438"/>
                  </a:lnTo>
                  <a:lnTo>
                    <a:pt x="402" y="438"/>
                  </a:lnTo>
                  <a:lnTo>
                    <a:pt x="405" y="433"/>
                  </a:lnTo>
                  <a:lnTo>
                    <a:pt x="405" y="433"/>
                  </a:lnTo>
                  <a:lnTo>
                    <a:pt x="407" y="431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9" y="421"/>
                  </a:lnTo>
                  <a:lnTo>
                    <a:pt x="409" y="421"/>
                  </a:lnTo>
                  <a:lnTo>
                    <a:pt x="409" y="419"/>
                  </a:lnTo>
                  <a:lnTo>
                    <a:pt x="409" y="419"/>
                  </a:lnTo>
                  <a:lnTo>
                    <a:pt x="412" y="416"/>
                  </a:lnTo>
                  <a:lnTo>
                    <a:pt x="412" y="416"/>
                  </a:lnTo>
                  <a:lnTo>
                    <a:pt x="414" y="416"/>
                  </a:lnTo>
                  <a:lnTo>
                    <a:pt x="414" y="414"/>
                  </a:lnTo>
                  <a:lnTo>
                    <a:pt x="419" y="412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8" y="409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395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88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8" y="381"/>
                  </a:lnTo>
                  <a:lnTo>
                    <a:pt x="428" y="381"/>
                  </a:lnTo>
                  <a:lnTo>
                    <a:pt x="431" y="381"/>
                  </a:lnTo>
                  <a:lnTo>
                    <a:pt x="431" y="381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3" y="383"/>
                  </a:lnTo>
                  <a:lnTo>
                    <a:pt x="431" y="383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8" y="395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8"/>
                  </a:lnTo>
                  <a:lnTo>
                    <a:pt x="435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4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9"/>
                  </a:lnTo>
                  <a:lnTo>
                    <a:pt x="431" y="419"/>
                  </a:lnTo>
                  <a:lnTo>
                    <a:pt x="431" y="421"/>
                  </a:lnTo>
                  <a:lnTo>
                    <a:pt x="428" y="421"/>
                  </a:lnTo>
                  <a:lnTo>
                    <a:pt x="428" y="424"/>
                  </a:lnTo>
                  <a:lnTo>
                    <a:pt x="428" y="424"/>
                  </a:lnTo>
                  <a:lnTo>
                    <a:pt x="428" y="426"/>
                  </a:lnTo>
                  <a:lnTo>
                    <a:pt x="428" y="428"/>
                  </a:lnTo>
                  <a:lnTo>
                    <a:pt x="431" y="428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5"/>
                  </a:lnTo>
                  <a:lnTo>
                    <a:pt x="431" y="435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3" y="440"/>
                  </a:lnTo>
                  <a:lnTo>
                    <a:pt x="433" y="443"/>
                  </a:lnTo>
                  <a:lnTo>
                    <a:pt x="433" y="445"/>
                  </a:lnTo>
                  <a:lnTo>
                    <a:pt x="433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3"/>
                  </a:lnTo>
                  <a:lnTo>
                    <a:pt x="431" y="445"/>
                  </a:lnTo>
                  <a:lnTo>
                    <a:pt x="428" y="445"/>
                  </a:lnTo>
                  <a:lnTo>
                    <a:pt x="426" y="450"/>
                  </a:lnTo>
                  <a:lnTo>
                    <a:pt x="426" y="450"/>
                  </a:lnTo>
                  <a:lnTo>
                    <a:pt x="424" y="450"/>
                  </a:lnTo>
                  <a:lnTo>
                    <a:pt x="424" y="452"/>
                  </a:lnTo>
                  <a:lnTo>
                    <a:pt x="421" y="454"/>
                  </a:lnTo>
                  <a:lnTo>
                    <a:pt x="419" y="454"/>
                  </a:lnTo>
                  <a:lnTo>
                    <a:pt x="417" y="457"/>
                  </a:lnTo>
                  <a:lnTo>
                    <a:pt x="417" y="459"/>
                  </a:lnTo>
                  <a:lnTo>
                    <a:pt x="417" y="459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7" y="461"/>
                  </a:lnTo>
                  <a:lnTo>
                    <a:pt x="417" y="461"/>
                  </a:lnTo>
                  <a:lnTo>
                    <a:pt x="417" y="464"/>
                  </a:lnTo>
                  <a:lnTo>
                    <a:pt x="417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9"/>
                  </a:lnTo>
                  <a:lnTo>
                    <a:pt x="409" y="469"/>
                  </a:lnTo>
                  <a:lnTo>
                    <a:pt x="409" y="469"/>
                  </a:lnTo>
                  <a:lnTo>
                    <a:pt x="412" y="469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3"/>
                  </a:lnTo>
                  <a:lnTo>
                    <a:pt x="409" y="476"/>
                  </a:lnTo>
                  <a:lnTo>
                    <a:pt x="409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5" y="476"/>
                  </a:lnTo>
                  <a:lnTo>
                    <a:pt x="405" y="478"/>
                  </a:lnTo>
                  <a:lnTo>
                    <a:pt x="407" y="478"/>
                  </a:lnTo>
                  <a:lnTo>
                    <a:pt x="407" y="480"/>
                  </a:lnTo>
                  <a:lnTo>
                    <a:pt x="407" y="483"/>
                  </a:lnTo>
                  <a:lnTo>
                    <a:pt x="407" y="483"/>
                  </a:lnTo>
                  <a:lnTo>
                    <a:pt x="407" y="485"/>
                  </a:lnTo>
                  <a:lnTo>
                    <a:pt x="407" y="487"/>
                  </a:lnTo>
                  <a:lnTo>
                    <a:pt x="405" y="490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7"/>
                  </a:lnTo>
                  <a:lnTo>
                    <a:pt x="405" y="499"/>
                  </a:lnTo>
                  <a:lnTo>
                    <a:pt x="405" y="499"/>
                  </a:lnTo>
                  <a:lnTo>
                    <a:pt x="405" y="502"/>
                  </a:lnTo>
                  <a:lnTo>
                    <a:pt x="407" y="504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5" y="514"/>
                  </a:lnTo>
                  <a:lnTo>
                    <a:pt x="405" y="514"/>
                  </a:lnTo>
                  <a:lnTo>
                    <a:pt x="402" y="516"/>
                  </a:lnTo>
                  <a:lnTo>
                    <a:pt x="402" y="518"/>
                  </a:lnTo>
                  <a:lnTo>
                    <a:pt x="402" y="521"/>
                  </a:lnTo>
                  <a:lnTo>
                    <a:pt x="402" y="523"/>
                  </a:lnTo>
                  <a:lnTo>
                    <a:pt x="400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393" y="521"/>
                  </a:lnTo>
                  <a:lnTo>
                    <a:pt x="393" y="521"/>
                  </a:lnTo>
                  <a:lnTo>
                    <a:pt x="391" y="521"/>
                  </a:lnTo>
                  <a:lnTo>
                    <a:pt x="386" y="523"/>
                  </a:lnTo>
                  <a:lnTo>
                    <a:pt x="383" y="523"/>
                  </a:lnTo>
                  <a:lnTo>
                    <a:pt x="381" y="521"/>
                  </a:lnTo>
                  <a:lnTo>
                    <a:pt x="381" y="521"/>
                  </a:lnTo>
                  <a:lnTo>
                    <a:pt x="381" y="523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2"/>
                  </a:lnTo>
                  <a:lnTo>
                    <a:pt x="376" y="532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2" y="544"/>
                  </a:lnTo>
                  <a:lnTo>
                    <a:pt x="374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3" y="542"/>
                  </a:lnTo>
                  <a:lnTo>
                    <a:pt x="386" y="542"/>
                  </a:lnTo>
                  <a:lnTo>
                    <a:pt x="388" y="540"/>
                  </a:lnTo>
                  <a:lnTo>
                    <a:pt x="388" y="540"/>
                  </a:lnTo>
                  <a:lnTo>
                    <a:pt x="391" y="537"/>
                  </a:lnTo>
                  <a:lnTo>
                    <a:pt x="391" y="537"/>
                  </a:lnTo>
                  <a:lnTo>
                    <a:pt x="395" y="537"/>
                  </a:lnTo>
                  <a:lnTo>
                    <a:pt x="395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400" y="535"/>
                  </a:lnTo>
                  <a:lnTo>
                    <a:pt x="400" y="532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7" y="535"/>
                  </a:lnTo>
                  <a:lnTo>
                    <a:pt x="409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7" y="532"/>
                  </a:lnTo>
                  <a:lnTo>
                    <a:pt x="414" y="530"/>
                  </a:lnTo>
                  <a:lnTo>
                    <a:pt x="417" y="530"/>
                  </a:lnTo>
                  <a:lnTo>
                    <a:pt x="417" y="528"/>
                  </a:lnTo>
                  <a:lnTo>
                    <a:pt x="417" y="528"/>
                  </a:lnTo>
                  <a:lnTo>
                    <a:pt x="417" y="525"/>
                  </a:lnTo>
                  <a:lnTo>
                    <a:pt x="419" y="523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09"/>
                  </a:lnTo>
                  <a:lnTo>
                    <a:pt x="424" y="506"/>
                  </a:lnTo>
                  <a:lnTo>
                    <a:pt x="426" y="506"/>
                  </a:lnTo>
                  <a:lnTo>
                    <a:pt x="426" y="504"/>
                  </a:lnTo>
                  <a:lnTo>
                    <a:pt x="424" y="502"/>
                  </a:lnTo>
                  <a:lnTo>
                    <a:pt x="426" y="502"/>
                  </a:lnTo>
                  <a:lnTo>
                    <a:pt x="426" y="502"/>
                  </a:lnTo>
                  <a:lnTo>
                    <a:pt x="426" y="499"/>
                  </a:lnTo>
                  <a:lnTo>
                    <a:pt x="426" y="499"/>
                  </a:lnTo>
                  <a:lnTo>
                    <a:pt x="428" y="492"/>
                  </a:lnTo>
                  <a:lnTo>
                    <a:pt x="428" y="492"/>
                  </a:lnTo>
                  <a:lnTo>
                    <a:pt x="431" y="487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3" y="480"/>
                  </a:lnTo>
                  <a:lnTo>
                    <a:pt x="435" y="478"/>
                  </a:lnTo>
                  <a:lnTo>
                    <a:pt x="435" y="478"/>
                  </a:lnTo>
                  <a:lnTo>
                    <a:pt x="435" y="476"/>
                  </a:lnTo>
                  <a:lnTo>
                    <a:pt x="435" y="476"/>
                  </a:lnTo>
                  <a:lnTo>
                    <a:pt x="438" y="476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3" y="485"/>
                  </a:lnTo>
                  <a:lnTo>
                    <a:pt x="443" y="487"/>
                  </a:lnTo>
                  <a:lnTo>
                    <a:pt x="445" y="495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7" y="499"/>
                  </a:lnTo>
                  <a:lnTo>
                    <a:pt x="447" y="499"/>
                  </a:lnTo>
                  <a:lnTo>
                    <a:pt x="447" y="502"/>
                  </a:lnTo>
                  <a:lnTo>
                    <a:pt x="447" y="502"/>
                  </a:lnTo>
                  <a:lnTo>
                    <a:pt x="450" y="504"/>
                  </a:lnTo>
                  <a:lnTo>
                    <a:pt x="452" y="504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4" y="509"/>
                  </a:lnTo>
                  <a:lnTo>
                    <a:pt x="454" y="509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7" y="511"/>
                  </a:lnTo>
                  <a:lnTo>
                    <a:pt x="457" y="514"/>
                  </a:lnTo>
                  <a:lnTo>
                    <a:pt x="457" y="514"/>
                  </a:lnTo>
                  <a:lnTo>
                    <a:pt x="457" y="516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2" y="518"/>
                  </a:lnTo>
                  <a:lnTo>
                    <a:pt x="452" y="521"/>
                  </a:lnTo>
                  <a:lnTo>
                    <a:pt x="452" y="525"/>
                  </a:lnTo>
                  <a:lnTo>
                    <a:pt x="452" y="530"/>
                  </a:lnTo>
                  <a:lnTo>
                    <a:pt x="452" y="530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3" y="549"/>
                  </a:lnTo>
                  <a:lnTo>
                    <a:pt x="443" y="551"/>
                  </a:lnTo>
                  <a:lnTo>
                    <a:pt x="440" y="554"/>
                  </a:lnTo>
                  <a:lnTo>
                    <a:pt x="440" y="554"/>
                  </a:lnTo>
                  <a:lnTo>
                    <a:pt x="438" y="556"/>
                  </a:lnTo>
                  <a:lnTo>
                    <a:pt x="433" y="559"/>
                  </a:lnTo>
                  <a:lnTo>
                    <a:pt x="431" y="559"/>
                  </a:lnTo>
                  <a:lnTo>
                    <a:pt x="431" y="561"/>
                  </a:lnTo>
                  <a:lnTo>
                    <a:pt x="431" y="561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45" y="566"/>
                  </a:lnTo>
                  <a:lnTo>
                    <a:pt x="450" y="566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7" y="561"/>
                  </a:lnTo>
                  <a:lnTo>
                    <a:pt x="457" y="561"/>
                  </a:lnTo>
                  <a:lnTo>
                    <a:pt x="462" y="559"/>
                  </a:lnTo>
                  <a:lnTo>
                    <a:pt x="464" y="559"/>
                  </a:lnTo>
                  <a:lnTo>
                    <a:pt x="464" y="559"/>
                  </a:lnTo>
                  <a:lnTo>
                    <a:pt x="466" y="561"/>
                  </a:lnTo>
                  <a:lnTo>
                    <a:pt x="466" y="561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71" y="561"/>
                  </a:lnTo>
                  <a:lnTo>
                    <a:pt x="471" y="561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66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9" y="554"/>
                  </a:lnTo>
                  <a:lnTo>
                    <a:pt x="469" y="554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71" y="556"/>
                  </a:lnTo>
                  <a:lnTo>
                    <a:pt x="473" y="556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6" y="559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3" y="556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6" y="549"/>
                  </a:lnTo>
                  <a:lnTo>
                    <a:pt x="476" y="549"/>
                  </a:lnTo>
                  <a:lnTo>
                    <a:pt x="478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3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3" y="547"/>
                  </a:lnTo>
                  <a:lnTo>
                    <a:pt x="483" y="544"/>
                  </a:lnTo>
                  <a:lnTo>
                    <a:pt x="485" y="547"/>
                  </a:lnTo>
                  <a:lnTo>
                    <a:pt x="488" y="547"/>
                  </a:lnTo>
                  <a:lnTo>
                    <a:pt x="490" y="549"/>
                  </a:lnTo>
                  <a:lnTo>
                    <a:pt x="490" y="551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51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90" y="561"/>
                  </a:lnTo>
                  <a:lnTo>
                    <a:pt x="490" y="563"/>
                  </a:lnTo>
                  <a:lnTo>
                    <a:pt x="490" y="563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90" y="568"/>
                  </a:lnTo>
                  <a:lnTo>
                    <a:pt x="488" y="568"/>
                  </a:lnTo>
                  <a:lnTo>
                    <a:pt x="488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3" y="568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3" y="559"/>
                  </a:lnTo>
                  <a:lnTo>
                    <a:pt x="483" y="559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78" y="559"/>
                  </a:lnTo>
                  <a:lnTo>
                    <a:pt x="478" y="559"/>
                  </a:lnTo>
                  <a:lnTo>
                    <a:pt x="478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3"/>
                  </a:lnTo>
                  <a:lnTo>
                    <a:pt x="476" y="563"/>
                  </a:lnTo>
                  <a:lnTo>
                    <a:pt x="478" y="563"/>
                  </a:lnTo>
                  <a:lnTo>
                    <a:pt x="478" y="566"/>
                  </a:lnTo>
                  <a:lnTo>
                    <a:pt x="480" y="568"/>
                  </a:lnTo>
                  <a:lnTo>
                    <a:pt x="483" y="568"/>
                  </a:lnTo>
                  <a:lnTo>
                    <a:pt x="490" y="575"/>
                  </a:lnTo>
                  <a:lnTo>
                    <a:pt x="492" y="577"/>
                  </a:lnTo>
                  <a:lnTo>
                    <a:pt x="492" y="580"/>
                  </a:lnTo>
                  <a:lnTo>
                    <a:pt x="495" y="580"/>
                  </a:lnTo>
                  <a:lnTo>
                    <a:pt x="495" y="580"/>
                  </a:lnTo>
                  <a:lnTo>
                    <a:pt x="499" y="587"/>
                  </a:lnTo>
                  <a:lnTo>
                    <a:pt x="499" y="589"/>
                  </a:lnTo>
                  <a:lnTo>
                    <a:pt x="499" y="592"/>
                  </a:lnTo>
                  <a:lnTo>
                    <a:pt x="502" y="596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499" y="594"/>
                  </a:lnTo>
                  <a:lnTo>
                    <a:pt x="499" y="589"/>
                  </a:lnTo>
                  <a:lnTo>
                    <a:pt x="495" y="585"/>
                  </a:lnTo>
                  <a:lnTo>
                    <a:pt x="492" y="582"/>
                  </a:lnTo>
                  <a:lnTo>
                    <a:pt x="490" y="577"/>
                  </a:lnTo>
                  <a:lnTo>
                    <a:pt x="473" y="561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71" y="563"/>
                  </a:lnTo>
                  <a:lnTo>
                    <a:pt x="473" y="563"/>
                  </a:lnTo>
                  <a:lnTo>
                    <a:pt x="476" y="566"/>
                  </a:lnTo>
                  <a:lnTo>
                    <a:pt x="476" y="566"/>
                  </a:lnTo>
                  <a:lnTo>
                    <a:pt x="478" y="568"/>
                  </a:lnTo>
                  <a:lnTo>
                    <a:pt x="478" y="568"/>
                  </a:lnTo>
                  <a:lnTo>
                    <a:pt x="480" y="570"/>
                  </a:lnTo>
                  <a:lnTo>
                    <a:pt x="483" y="570"/>
                  </a:lnTo>
                  <a:lnTo>
                    <a:pt x="485" y="57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7" y="589"/>
                  </a:lnTo>
                  <a:lnTo>
                    <a:pt x="497" y="589"/>
                  </a:lnTo>
                  <a:lnTo>
                    <a:pt x="497" y="592"/>
                  </a:lnTo>
                  <a:lnTo>
                    <a:pt x="502" y="599"/>
                  </a:lnTo>
                  <a:lnTo>
                    <a:pt x="504" y="608"/>
                  </a:lnTo>
                  <a:lnTo>
                    <a:pt x="509" y="622"/>
                  </a:lnTo>
                  <a:lnTo>
                    <a:pt x="509" y="625"/>
                  </a:lnTo>
                  <a:lnTo>
                    <a:pt x="509" y="632"/>
                  </a:lnTo>
                  <a:lnTo>
                    <a:pt x="509" y="634"/>
                  </a:lnTo>
                  <a:lnTo>
                    <a:pt x="506" y="637"/>
                  </a:lnTo>
                  <a:lnTo>
                    <a:pt x="504" y="639"/>
                  </a:lnTo>
                  <a:lnTo>
                    <a:pt x="504" y="641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9" y="644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8"/>
                  </a:lnTo>
                  <a:lnTo>
                    <a:pt x="502" y="651"/>
                  </a:lnTo>
                  <a:lnTo>
                    <a:pt x="502" y="653"/>
                  </a:lnTo>
                  <a:lnTo>
                    <a:pt x="502" y="653"/>
                  </a:lnTo>
                  <a:lnTo>
                    <a:pt x="502" y="656"/>
                  </a:lnTo>
                  <a:lnTo>
                    <a:pt x="502" y="656"/>
                  </a:lnTo>
                  <a:lnTo>
                    <a:pt x="499" y="656"/>
                  </a:lnTo>
                  <a:lnTo>
                    <a:pt x="499" y="658"/>
                  </a:lnTo>
                  <a:lnTo>
                    <a:pt x="502" y="660"/>
                  </a:lnTo>
                  <a:lnTo>
                    <a:pt x="502" y="663"/>
                  </a:lnTo>
                  <a:lnTo>
                    <a:pt x="509" y="675"/>
                  </a:lnTo>
                  <a:lnTo>
                    <a:pt x="511" y="677"/>
                  </a:lnTo>
                  <a:lnTo>
                    <a:pt x="511" y="677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7"/>
                  </a:lnTo>
                  <a:lnTo>
                    <a:pt x="514" y="677"/>
                  </a:lnTo>
                  <a:lnTo>
                    <a:pt x="516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2"/>
                  </a:lnTo>
                  <a:lnTo>
                    <a:pt x="521" y="684"/>
                  </a:lnTo>
                  <a:lnTo>
                    <a:pt x="521" y="686"/>
                  </a:lnTo>
                  <a:lnTo>
                    <a:pt x="523" y="689"/>
                  </a:lnTo>
                  <a:lnTo>
                    <a:pt x="523" y="691"/>
                  </a:lnTo>
                  <a:lnTo>
                    <a:pt x="525" y="696"/>
                  </a:lnTo>
                  <a:lnTo>
                    <a:pt x="525" y="696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8" y="701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3" y="705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7" y="708"/>
                  </a:lnTo>
                  <a:lnTo>
                    <a:pt x="537" y="708"/>
                  </a:lnTo>
                  <a:lnTo>
                    <a:pt x="537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51" y="710"/>
                  </a:lnTo>
                  <a:lnTo>
                    <a:pt x="554" y="710"/>
                  </a:lnTo>
                  <a:lnTo>
                    <a:pt x="556" y="679"/>
                  </a:lnTo>
                  <a:lnTo>
                    <a:pt x="561" y="651"/>
                  </a:lnTo>
                  <a:lnTo>
                    <a:pt x="563" y="620"/>
                  </a:lnTo>
                  <a:lnTo>
                    <a:pt x="566" y="589"/>
                  </a:lnTo>
                  <a:lnTo>
                    <a:pt x="570" y="561"/>
                  </a:lnTo>
                  <a:lnTo>
                    <a:pt x="573" y="530"/>
                  </a:lnTo>
                  <a:lnTo>
                    <a:pt x="575" y="502"/>
                  </a:lnTo>
                  <a:lnTo>
                    <a:pt x="578" y="471"/>
                  </a:lnTo>
                  <a:lnTo>
                    <a:pt x="580" y="466"/>
                  </a:lnTo>
                  <a:lnTo>
                    <a:pt x="580" y="469"/>
                  </a:lnTo>
                  <a:lnTo>
                    <a:pt x="580" y="469"/>
                  </a:lnTo>
                  <a:lnTo>
                    <a:pt x="582" y="450"/>
                  </a:lnTo>
                  <a:lnTo>
                    <a:pt x="585" y="433"/>
                  </a:lnTo>
                  <a:lnTo>
                    <a:pt x="587" y="414"/>
                  </a:lnTo>
                  <a:lnTo>
                    <a:pt x="587" y="395"/>
                  </a:lnTo>
                  <a:lnTo>
                    <a:pt x="589" y="376"/>
                  </a:lnTo>
                  <a:lnTo>
                    <a:pt x="592" y="360"/>
                  </a:lnTo>
                  <a:lnTo>
                    <a:pt x="594" y="341"/>
                  </a:lnTo>
                  <a:lnTo>
                    <a:pt x="594" y="322"/>
                  </a:lnTo>
                  <a:lnTo>
                    <a:pt x="596" y="303"/>
                  </a:lnTo>
                  <a:lnTo>
                    <a:pt x="599" y="286"/>
                  </a:lnTo>
                  <a:lnTo>
                    <a:pt x="599" y="267"/>
                  </a:lnTo>
                  <a:lnTo>
                    <a:pt x="601" y="248"/>
                  </a:lnTo>
                  <a:lnTo>
                    <a:pt x="604" y="229"/>
                  </a:lnTo>
                  <a:lnTo>
                    <a:pt x="604" y="210"/>
                  </a:lnTo>
                  <a:lnTo>
                    <a:pt x="606" y="194"/>
                  </a:lnTo>
                  <a:lnTo>
                    <a:pt x="608" y="175"/>
                  </a:lnTo>
                  <a:lnTo>
                    <a:pt x="608" y="154"/>
                  </a:lnTo>
                  <a:lnTo>
                    <a:pt x="611" y="130"/>
                  </a:lnTo>
                  <a:lnTo>
                    <a:pt x="613" y="109"/>
                  </a:lnTo>
                  <a:lnTo>
                    <a:pt x="613" y="87"/>
                  </a:lnTo>
                  <a:lnTo>
                    <a:pt x="615" y="64"/>
                  </a:lnTo>
                  <a:lnTo>
                    <a:pt x="618" y="42"/>
                  </a:lnTo>
                  <a:lnTo>
                    <a:pt x="618" y="21"/>
                  </a:lnTo>
                  <a:lnTo>
                    <a:pt x="62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5" name="Freeform 17"/>
            <p:cNvSpPr>
              <a:spLocks noEditPoints="1"/>
            </p:cNvSpPr>
            <p:nvPr/>
          </p:nvSpPr>
          <p:spPr bwMode="auto">
            <a:xfrm>
              <a:off x="7975510" y="1898945"/>
              <a:ext cx="1360092" cy="1961470"/>
            </a:xfrm>
            <a:custGeom>
              <a:avLst/>
              <a:gdLst>
                <a:gd name="T0" fmla="*/ 769 w 778"/>
                <a:gd name="T1" fmla="*/ 1014 h 1122"/>
                <a:gd name="T2" fmla="*/ 767 w 778"/>
                <a:gd name="T3" fmla="*/ 886 h 1122"/>
                <a:gd name="T4" fmla="*/ 681 w 778"/>
                <a:gd name="T5" fmla="*/ 810 h 1122"/>
                <a:gd name="T6" fmla="*/ 677 w 778"/>
                <a:gd name="T7" fmla="*/ 791 h 1122"/>
                <a:gd name="T8" fmla="*/ 643 w 778"/>
                <a:gd name="T9" fmla="*/ 720 h 1122"/>
                <a:gd name="T10" fmla="*/ 615 w 778"/>
                <a:gd name="T11" fmla="*/ 708 h 1122"/>
                <a:gd name="T12" fmla="*/ 634 w 778"/>
                <a:gd name="T13" fmla="*/ 682 h 1122"/>
                <a:gd name="T14" fmla="*/ 577 w 778"/>
                <a:gd name="T15" fmla="*/ 602 h 1122"/>
                <a:gd name="T16" fmla="*/ 549 w 778"/>
                <a:gd name="T17" fmla="*/ 587 h 1122"/>
                <a:gd name="T18" fmla="*/ 459 w 778"/>
                <a:gd name="T19" fmla="*/ 507 h 1122"/>
                <a:gd name="T20" fmla="*/ 445 w 778"/>
                <a:gd name="T21" fmla="*/ 481 h 1122"/>
                <a:gd name="T22" fmla="*/ 80 w 778"/>
                <a:gd name="T23" fmla="*/ 400 h 1122"/>
                <a:gd name="T24" fmla="*/ 101 w 778"/>
                <a:gd name="T25" fmla="*/ 384 h 1122"/>
                <a:gd name="T26" fmla="*/ 109 w 778"/>
                <a:gd name="T27" fmla="*/ 374 h 1122"/>
                <a:gd name="T28" fmla="*/ 767 w 778"/>
                <a:gd name="T29" fmla="*/ 1042 h 1122"/>
                <a:gd name="T30" fmla="*/ 750 w 778"/>
                <a:gd name="T31" fmla="*/ 1006 h 1122"/>
                <a:gd name="T32" fmla="*/ 764 w 778"/>
                <a:gd name="T33" fmla="*/ 933 h 1122"/>
                <a:gd name="T34" fmla="*/ 755 w 778"/>
                <a:gd name="T35" fmla="*/ 905 h 1122"/>
                <a:gd name="T36" fmla="*/ 733 w 778"/>
                <a:gd name="T37" fmla="*/ 876 h 1122"/>
                <a:gd name="T38" fmla="*/ 696 w 778"/>
                <a:gd name="T39" fmla="*/ 817 h 1122"/>
                <a:gd name="T40" fmla="*/ 679 w 778"/>
                <a:gd name="T41" fmla="*/ 812 h 1122"/>
                <a:gd name="T42" fmla="*/ 655 w 778"/>
                <a:gd name="T43" fmla="*/ 779 h 1122"/>
                <a:gd name="T44" fmla="*/ 655 w 778"/>
                <a:gd name="T45" fmla="*/ 734 h 1122"/>
                <a:gd name="T46" fmla="*/ 648 w 778"/>
                <a:gd name="T47" fmla="*/ 722 h 1122"/>
                <a:gd name="T48" fmla="*/ 620 w 778"/>
                <a:gd name="T49" fmla="*/ 710 h 1122"/>
                <a:gd name="T50" fmla="*/ 598 w 778"/>
                <a:gd name="T51" fmla="*/ 718 h 1122"/>
                <a:gd name="T52" fmla="*/ 591 w 778"/>
                <a:gd name="T53" fmla="*/ 675 h 1122"/>
                <a:gd name="T54" fmla="*/ 582 w 778"/>
                <a:gd name="T55" fmla="*/ 647 h 1122"/>
                <a:gd name="T56" fmla="*/ 565 w 778"/>
                <a:gd name="T57" fmla="*/ 630 h 1122"/>
                <a:gd name="T58" fmla="*/ 565 w 778"/>
                <a:gd name="T59" fmla="*/ 613 h 1122"/>
                <a:gd name="T60" fmla="*/ 558 w 778"/>
                <a:gd name="T61" fmla="*/ 594 h 1122"/>
                <a:gd name="T62" fmla="*/ 546 w 778"/>
                <a:gd name="T63" fmla="*/ 594 h 1122"/>
                <a:gd name="T64" fmla="*/ 511 w 778"/>
                <a:gd name="T65" fmla="*/ 576 h 1122"/>
                <a:gd name="T66" fmla="*/ 478 w 778"/>
                <a:gd name="T67" fmla="*/ 538 h 1122"/>
                <a:gd name="T68" fmla="*/ 442 w 778"/>
                <a:gd name="T69" fmla="*/ 497 h 1122"/>
                <a:gd name="T70" fmla="*/ 438 w 778"/>
                <a:gd name="T71" fmla="*/ 443 h 1122"/>
                <a:gd name="T72" fmla="*/ 423 w 778"/>
                <a:gd name="T73" fmla="*/ 405 h 1122"/>
                <a:gd name="T74" fmla="*/ 404 w 778"/>
                <a:gd name="T75" fmla="*/ 377 h 1122"/>
                <a:gd name="T76" fmla="*/ 400 w 778"/>
                <a:gd name="T77" fmla="*/ 317 h 1122"/>
                <a:gd name="T78" fmla="*/ 388 w 778"/>
                <a:gd name="T79" fmla="*/ 280 h 1122"/>
                <a:gd name="T80" fmla="*/ 362 w 778"/>
                <a:gd name="T81" fmla="*/ 242 h 1122"/>
                <a:gd name="T82" fmla="*/ 322 w 778"/>
                <a:gd name="T83" fmla="*/ 239 h 1122"/>
                <a:gd name="T84" fmla="*/ 310 w 778"/>
                <a:gd name="T85" fmla="*/ 166 h 1122"/>
                <a:gd name="T86" fmla="*/ 293 w 778"/>
                <a:gd name="T87" fmla="*/ 126 h 1122"/>
                <a:gd name="T88" fmla="*/ 281 w 778"/>
                <a:gd name="T89" fmla="*/ 71 h 1122"/>
                <a:gd name="T90" fmla="*/ 272 w 778"/>
                <a:gd name="T91" fmla="*/ 43 h 1122"/>
                <a:gd name="T92" fmla="*/ 236 w 778"/>
                <a:gd name="T93" fmla="*/ 104 h 1122"/>
                <a:gd name="T94" fmla="*/ 217 w 778"/>
                <a:gd name="T95" fmla="*/ 147 h 1122"/>
                <a:gd name="T96" fmla="*/ 232 w 778"/>
                <a:gd name="T97" fmla="*/ 156 h 1122"/>
                <a:gd name="T98" fmla="*/ 217 w 778"/>
                <a:gd name="T99" fmla="*/ 178 h 1122"/>
                <a:gd name="T100" fmla="*/ 210 w 778"/>
                <a:gd name="T101" fmla="*/ 265 h 1122"/>
                <a:gd name="T102" fmla="*/ 194 w 778"/>
                <a:gd name="T103" fmla="*/ 372 h 1122"/>
                <a:gd name="T104" fmla="*/ 161 w 778"/>
                <a:gd name="T105" fmla="*/ 441 h 1122"/>
                <a:gd name="T106" fmla="*/ 80 w 778"/>
                <a:gd name="T107" fmla="*/ 410 h 1122"/>
                <a:gd name="T108" fmla="*/ 14 w 778"/>
                <a:gd name="T109" fmla="*/ 625 h 1122"/>
                <a:gd name="T110" fmla="*/ 551 w 778"/>
                <a:gd name="T111" fmla="*/ 1099 h 1122"/>
                <a:gd name="T112" fmla="*/ 636 w 778"/>
                <a:gd name="T113" fmla="*/ 1096 h 1122"/>
                <a:gd name="T114" fmla="*/ 665 w 778"/>
                <a:gd name="T115" fmla="*/ 1111 h 1122"/>
                <a:gd name="T116" fmla="*/ 688 w 778"/>
                <a:gd name="T117" fmla="*/ 1108 h 1122"/>
                <a:gd name="T118" fmla="*/ 703 w 778"/>
                <a:gd name="T119" fmla="*/ 1080 h 1122"/>
                <a:gd name="T120" fmla="*/ 731 w 778"/>
                <a:gd name="T121" fmla="*/ 1075 h 1122"/>
                <a:gd name="T122" fmla="*/ 253 w 778"/>
                <a:gd name="T123" fmla="*/ 40 h 1122"/>
                <a:gd name="T124" fmla="*/ 258 w 778"/>
                <a:gd name="T125" fmla="*/ 7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8" h="1122">
                  <a:moveTo>
                    <a:pt x="771" y="1021"/>
                  </a:moveTo>
                  <a:lnTo>
                    <a:pt x="771" y="1021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21"/>
                  </a:lnTo>
                  <a:lnTo>
                    <a:pt x="767" y="1023"/>
                  </a:lnTo>
                  <a:lnTo>
                    <a:pt x="767" y="1023"/>
                  </a:lnTo>
                  <a:lnTo>
                    <a:pt x="767" y="1025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30"/>
                  </a:lnTo>
                  <a:lnTo>
                    <a:pt x="764" y="1030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71" y="1025"/>
                  </a:lnTo>
                  <a:lnTo>
                    <a:pt x="774" y="1023"/>
                  </a:lnTo>
                  <a:lnTo>
                    <a:pt x="774" y="1021"/>
                  </a:lnTo>
                  <a:lnTo>
                    <a:pt x="771" y="1021"/>
                  </a:lnTo>
                  <a:lnTo>
                    <a:pt x="771" y="1021"/>
                  </a:lnTo>
                  <a:close/>
                  <a:moveTo>
                    <a:pt x="767" y="1009"/>
                  </a:moveTo>
                  <a:lnTo>
                    <a:pt x="767" y="1011"/>
                  </a:lnTo>
                  <a:lnTo>
                    <a:pt x="767" y="1011"/>
                  </a:lnTo>
                  <a:lnTo>
                    <a:pt x="767" y="1011"/>
                  </a:lnTo>
                  <a:lnTo>
                    <a:pt x="767" y="1014"/>
                  </a:lnTo>
                  <a:lnTo>
                    <a:pt x="767" y="1014"/>
                  </a:lnTo>
                  <a:lnTo>
                    <a:pt x="767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4"/>
                  </a:lnTo>
                  <a:lnTo>
                    <a:pt x="769" y="1014"/>
                  </a:lnTo>
                  <a:lnTo>
                    <a:pt x="769" y="1011"/>
                  </a:lnTo>
                  <a:lnTo>
                    <a:pt x="769" y="1011"/>
                  </a:lnTo>
                  <a:lnTo>
                    <a:pt x="769" y="1009"/>
                  </a:lnTo>
                  <a:lnTo>
                    <a:pt x="769" y="1006"/>
                  </a:lnTo>
                  <a:lnTo>
                    <a:pt x="771" y="999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69" y="997"/>
                  </a:lnTo>
                  <a:lnTo>
                    <a:pt x="769" y="997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1002"/>
                  </a:lnTo>
                  <a:lnTo>
                    <a:pt x="767" y="1004"/>
                  </a:lnTo>
                  <a:lnTo>
                    <a:pt x="767" y="1009"/>
                  </a:lnTo>
                  <a:close/>
                  <a:moveTo>
                    <a:pt x="757" y="898"/>
                  </a:moveTo>
                  <a:lnTo>
                    <a:pt x="757" y="898"/>
                  </a:lnTo>
                  <a:lnTo>
                    <a:pt x="757" y="895"/>
                  </a:lnTo>
                  <a:lnTo>
                    <a:pt x="757" y="893"/>
                  </a:lnTo>
                  <a:lnTo>
                    <a:pt x="755" y="895"/>
                  </a:lnTo>
                  <a:lnTo>
                    <a:pt x="757" y="895"/>
                  </a:lnTo>
                  <a:lnTo>
                    <a:pt x="757" y="898"/>
                  </a:lnTo>
                  <a:close/>
                  <a:moveTo>
                    <a:pt x="778" y="879"/>
                  </a:moveTo>
                  <a:lnTo>
                    <a:pt x="778" y="876"/>
                  </a:lnTo>
                  <a:lnTo>
                    <a:pt x="776" y="874"/>
                  </a:lnTo>
                  <a:lnTo>
                    <a:pt x="776" y="874"/>
                  </a:lnTo>
                  <a:lnTo>
                    <a:pt x="774" y="874"/>
                  </a:lnTo>
                  <a:lnTo>
                    <a:pt x="774" y="871"/>
                  </a:lnTo>
                  <a:lnTo>
                    <a:pt x="774" y="869"/>
                  </a:lnTo>
                  <a:lnTo>
                    <a:pt x="776" y="862"/>
                  </a:lnTo>
                  <a:lnTo>
                    <a:pt x="776" y="860"/>
                  </a:lnTo>
                  <a:lnTo>
                    <a:pt x="774" y="860"/>
                  </a:lnTo>
                  <a:lnTo>
                    <a:pt x="771" y="862"/>
                  </a:lnTo>
                  <a:lnTo>
                    <a:pt x="771" y="862"/>
                  </a:lnTo>
                  <a:lnTo>
                    <a:pt x="771" y="864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69" y="869"/>
                  </a:lnTo>
                  <a:lnTo>
                    <a:pt x="771" y="871"/>
                  </a:lnTo>
                  <a:lnTo>
                    <a:pt x="771" y="874"/>
                  </a:lnTo>
                  <a:lnTo>
                    <a:pt x="771" y="876"/>
                  </a:lnTo>
                  <a:lnTo>
                    <a:pt x="771" y="879"/>
                  </a:lnTo>
                  <a:lnTo>
                    <a:pt x="771" y="879"/>
                  </a:lnTo>
                  <a:lnTo>
                    <a:pt x="769" y="881"/>
                  </a:lnTo>
                  <a:lnTo>
                    <a:pt x="769" y="883"/>
                  </a:lnTo>
                  <a:lnTo>
                    <a:pt x="767" y="886"/>
                  </a:lnTo>
                  <a:lnTo>
                    <a:pt x="759" y="888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5"/>
                  </a:lnTo>
                  <a:lnTo>
                    <a:pt x="762" y="898"/>
                  </a:lnTo>
                  <a:lnTo>
                    <a:pt x="759" y="900"/>
                  </a:lnTo>
                  <a:lnTo>
                    <a:pt x="759" y="900"/>
                  </a:lnTo>
                  <a:lnTo>
                    <a:pt x="759" y="902"/>
                  </a:lnTo>
                  <a:lnTo>
                    <a:pt x="759" y="902"/>
                  </a:lnTo>
                  <a:lnTo>
                    <a:pt x="757" y="902"/>
                  </a:lnTo>
                  <a:lnTo>
                    <a:pt x="757" y="902"/>
                  </a:lnTo>
                  <a:lnTo>
                    <a:pt x="757" y="905"/>
                  </a:lnTo>
                  <a:lnTo>
                    <a:pt x="757" y="907"/>
                  </a:lnTo>
                  <a:lnTo>
                    <a:pt x="757" y="909"/>
                  </a:lnTo>
                  <a:lnTo>
                    <a:pt x="755" y="909"/>
                  </a:lnTo>
                  <a:lnTo>
                    <a:pt x="755" y="909"/>
                  </a:lnTo>
                  <a:lnTo>
                    <a:pt x="755" y="912"/>
                  </a:lnTo>
                  <a:lnTo>
                    <a:pt x="755" y="914"/>
                  </a:lnTo>
                  <a:lnTo>
                    <a:pt x="755" y="914"/>
                  </a:lnTo>
                  <a:lnTo>
                    <a:pt x="755" y="916"/>
                  </a:lnTo>
                  <a:lnTo>
                    <a:pt x="757" y="919"/>
                  </a:lnTo>
                  <a:lnTo>
                    <a:pt x="755" y="919"/>
                  </a:lnTo>
                  <a:lnTo>
                    <a:pt x="755" y="921"/>
                  </a:lnTo>
                  <a:lnTo>
                    <a:pt x="757" y="921"/>
                  </a:lnTo>
                  <a:lnTo>
                    <a:pt x="757" y="926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62" y="921"/>
                  </a:lnTo>
                  <a:lnTo>
                    <a:pt x="759" y="919"/>
                  </a:lnTo>
                  <a:lnTo>
                    <a:pt x="759" y="916"/>
                  </a:lnTo>
                  <a:lnTo>
                    <a:pt x="764" y="905"/>
                  </a:lnTo>
                  <a:lnTo>
                    <a:pt x="771" y="893"/>
                  </a:lnTo>
                  <a:lnTo>
                    <a:pt x="776" y="883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78" y="881"/>
                  </a:lnTo>
                  <a:lnTo>
                    <a:pt x="778" y="879"/>
                  </a:lnTo>
                  <a:lnTo>
                    <a:pt x="778" y="879"/>
                  </a:lnTo>
                  <a:close/>
                  <a:moveTo>
                    <a:pt x="681" y="808"/>
                  </a:moveTo>
                  <a:lnTo>
                    <a:pt x="681" y="810"/>
                  </a:lnTo>
                  <a:lnTo>
                    <a:pt x="681" y="810"/>
                  </a:lnTo>
                  <a:lnTo>
                    <a:pt x="681" y="812"/>
                  </a:lnTo>
                  <a:lnTo>
                    <a:pt x="684" y="812"/>
                  </a:lnTo>
                  <a:lnTo>
                    <a:pt x="684" y="812"/>
                  </a:lnTo>
                  <a:lnTo>
                    <a:pt x="684" y="810"/>
                  </a:lnTo>
                  <a:lnTo>
                    <a:pt x="681" y="810"/>
                  </a:lnTo>
                  <a:lnTo>
                    <a:pt x="681" y="808"/>
                  </a:lnTo>
                  <a:lnTo>
                    <a:pt x="681" y="808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81" y="808"/>
                  </a:lnTo>
                  <a:close/>
                  <a:moveTo>
                    <a:pt x="665" y="791"/>
                  </a:moveTo>
                  <a:lnTo>
                    <a:pt x="667" y="796"/>
                  </a:lnTo>
                  <a:lnTo>
                    <a:pt x="667" y="796"/>
                  </a:lnTo>
                  <a:lnTo>
                    <a:pt x="669" y="796"/>
                  </a:lnTo>
                  <a:lnTo>
                    <a:pt x="669" y="798"/>
                  </a:lnTo>
                  <a:lnTo>
                    <a:pt x="672" y="800"/>
                  </a:lnTo>
                  <a:lnTo>
                    <a:pt x="672" y="800"/>
                  </a:lnTo>
                  <a:lnTo>
                    <a:pt x="672" y="803"/>
                  </a:lnTo>
                  <a:lnTo>
                    <a:pt x="672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8"/>
                  </a:lnTo>
                  <a:lnTo>
                    <a:pt x="674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3"/>
                  </a:lnTo>
                  <a:lnTo>
                    <a:pt x="679" y="803"/>
                  </a:lnTo>
                  <a:lnTo>
                    <a:pt x="679" y="800"/>
                  </a:lnTo>
                  <a:lnTo>
                    <a:pt x="679" y="800"/>
                  </a:lnTo>
                  <a:lnTo>
                    <a:pt x="677" y="798"/>
                  </a:lnTo>
                  <a:lnTo>
                    <a:pt x="677" y="798"/>
                  </a:lnTo>
                  <a:lnTo>
                    <a:pt x="677" y="796"/>
                  </a:lnTo>
                  <a:lnTo>
                    <a:pt x="677" y="796"/>
                  </a:lnTo>
                  <a:lnTo>
                    <a:pt x="677" y="793"/>
                  </a:lnTo>
                  <a:lnTo>
                    <a:pt x="677" y="791"/>
                  </a:lnTo>
                  <a:lnTo>
                    <a:pt x="677" y="789"/>
                  </a:lnTo>
                  <a:lnTo>
                    <a:pt x="677" y="791"/>
                  </a:lnTo>
                  <a:lnTo>
                    <a:pt x="677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2" y="791"/>
                  </a:lnTo>
                  <a:lnTo>
                    <a:pt x="672" y="791"/>
                  </a:lnTo>
                  <a:lnTo>
                    <a:pt x="672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6"/>
                  </a:lnTo>
                  <a:lnTo>
                    <a:pt x="669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9"/>
                  </a:lnTo>
                  <a:lnTo>
                    <a:pt x="667" y="789"/>
                  </a:lnTo>
                  <a:lnTo>
                    <a:pt x="665" y="789"/>
                  </a:lnTo>
                  <a:lnTo>
                    <a:pt x="665" y="789"/>
                  </a:lnTo>
                  <a:lnTo>
                    <a:pt x="665" y="791"/>
                  </a:lnTo>
                  <a:lnTo>
                    <a:pt x="665" y="791"/>
                  </a:lnTo>
                  <a:close/>
                  <a:moveTo>
                    <a:pt x="603" y="727"/>
                  </a:moveTo>
                  <a:lnTo>
                    <a:pt x="603" y="727"/>
                  </a:lnTo>
                  <a:lnTo>
                    <a:pt x="603" y="727"/>
                  </a:lnTo>
                  <a:lnTo>
                    <a:pt x="606" y="727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8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7"/>
                  </a:lnTo>
                  <a:lnTo>
                    <a:pt x="603" y="727"/>
                  </a:lnTo>
                  <a:close/>
                  <a:moveTo>
                    <a:pt x="643" y="720"/>
                  </a:move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8"/>
                  </a:lnTo>
                  <a:lnTo>
                    <a:pt x="643" y="718"/>
                  </a:lnTo>
                  <a:lnTo>
                    <a:pt x="643" y="720"/>
                  </a:lnTo>
                  <a:lnTo>
                    <a:pt x="641" y="720"/>
                  </a:lnTo>
                  <a:lnTo>
                    <a:pt x="643" y="720"/>
                  </a:lnTo>
                  <a:lnTo>
                    <a:pt x="643" y="720"/>
                  </a:lnTo>
                  <a:close/>
                  <a:moveTo>
                    <a:pt x="613" y="713"/>
                  </a:moveTo>
                  <a:lnTo>
                    <a:pt x="613" y="713"/>
                  </a:lnTo>
                  <a:lnTo>
                    <a:pt x="613" y="713"/>
                  </a:lnTo>
                  <a:lnTo>
                    <a:pt x="613" y="713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5" y="715"/>
                  </a:lnTo>
                  <a:lnTo>
                    <a:pt x="615" y="713"/>
                  </a:lnTo>
                  <a:lnTo>
                    <a:pt x="615" y="710"/>
                  </a:lnTo>
                  <a:lnTo>
                    <a:pt x="615" y="710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6"/>
                  </a:lnTo>
                  <a:lnTo>
                    <a:pt x="615" y="703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3" y="708"/>
                  </a:lnTo>
                  <a:lnTo>
                    <a:pt x="613" y="708"/>
                  </a:lnTo>
                  <a:lnTo>
                    <a:pt x="613" y="710"/>
                  </a:lnTo>
                  <a:lnTo>
                    <a:pt x="613" y="710"/>
                  </a:lnTo>
                  <a:lnTo>
                    <a:pt x="613" y="713"/>
                  </a:lnTo>
                  <a:lnTo>
                    <a:pt x="613" y="713"/>
                  </a:lnTo>
                  <a:close/>
                  <a:moveTo>
                    <a:pt x="636" y="687"/>
                  </a:moveTo>
                  <a:lnTo>
                    <a:pt x="636" y="689"/>
                  </a:lnTo>
                  <a:lnTo>
                    <a:pt x="639" y="689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6" y="687"/>
                  </a:lnTo>
                  <a:lnTo>
                    <a:pt x="636" y="687"/>
                  </a:lnTo>
                  <a:lnTo>
                    <a:pt x="636" y="687"/>
                  </a:lnTo>
                  <a:close/>
                  <a:moveTo>
                    <a:pt x="634" y="682"/>
                  </a:move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close/>
                  <a:moveTo>
                    <a:pt x="577" y="613"/>
                  </a:moveTo>
                  <a:lnTo>
                    <a:pt x="577" y="613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3"/>
                  </a:lnTo>
                  <a:lnTo>
                    <a:pt x="577" y="613"/>
                  </a:lnTo>
                  <a:close/>
                  <a:moveTo>
                    <a:pt x="575" y="594"/>
                  </a:moveTo>
                  <a:lnTo>
                    <a:pt x="575" y="597"/>
                  </a:lnTo>
                  <a:lnTo>
                    <a:pt x="572" y="597"/>
                  </a:lnTo>
                  <a:lnTo>
                    <a:pt x="572" y="599"/>
                  </a:lnTo>
                  <a:lnTo>
                    <a:pt x="575" y="599"/>
                  </a:lnTo>
                  <a:lnTo>
                    <a:pt x="572" y="599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5" y="602"/>
                  </a:lnTo>
                  <a:lnTo>
                    <a:pt x="572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7" y="604"/>
                  </a:lnTo>
                  <a:lnTo>
                    <a:pt x="577" y="602"/>
                  </a:lnTo>
                  <a:lnTo>
                    <a:pt x="577" y="602"/>
                  </a:lnTo>
                  <a:lnTo>
                    <a:pt x="577" y="604"/>
                  </a:lnTo>
                  <a:lnTo>
                    <a:pt x="580" y="604"/>
                  </a:lnTo>
                  <a:lnTo>
                    <a:pt x="580" y="602"/>
                  </a:lnTo>
                  <a:lnTo>
                    <a:pt x="580" y="602"/>
                  </a:lnTo>
                  <a:lnTo>
                    <a:pt x="577" y="602"/>
                  </a:lnTo>
                  <a:lnTo>
                    <a:pt x="577" y="599"/>
                  </a:lnTo>
                  <a:lnTo>
                    <a:pt x="577" y="599"/>
                  </a:lnTo>
                  <a:lnTo>
                    <a:pt x="575" y="599"/>
                  </a:lnTo>
                  <a:lnTo>
                    <a:pt x="575" y="599"/>
                  </a:lnTo>
                  <a:lnTo>
                    <a:pt x="575" y="597"/>
                  </a:lnTo>
                  <a:lnTo>
                    <a:pt x="575" y="597"/>
                  </a:lnTo>
                  <a:lnTo>
                    <a:pt x="575" y="594"/>
                  </a:lnTo>
                  <a:lnTo>
                    <a:pt x="575" y="594"/>
                  </a:lnTo>
                  <a:lnTo>
                    <a:pt x="575" y="594"/>
                  </a:lnTo>
                  <a:close/>
                  <a:moveTo>
                    <a:pt x="570" y="594"/>
                  </a:move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0"/>
                  </a:lnTo>
                  <a:lnTo>
                    <a:pt x="575" y="590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2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0" y="590"/>
                  </a:lnTo>
                  <a:lnTo>
                    <a:pt x="570" y="590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0" y="592"/>
                  </a:lnTo>
                  <a:lnTo>
                    <a:pt x="570" y="592"/>
                  </a:lnTo>
                  <a:lnTo>
                    <a:pt x="570" y="594"/>
                  </a:lnTo>
                  <a:lnTo>
                    <a:pt x="570" y="594"/>
                  </a:lnTo>
                  <a:close/>
                  <a:moveTo>
                    <a:pt x="549" y="585"/>
                  </a:move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5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9" y="585"/>
                  </a:lnTo>
                  <a:lnTo>
                    <a:pt x="549" y="585"/>
                  </a:lnTo>
                  <a:lnTo>
                    <a:pt x="549" y="585"/>
                  </a:lnTo>
                  <a:close/>
                  <a:moveTo>
                    <a:pt x="466" y="535"/>
                  </a:moveTo>
                  <a:lnTo>
                    <a:pt x="466" y="535"/>
                  </a:lnTo>
                  <a:lnTo>
                    <a:pt x="468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5"/>
                  </a:lnTo>
                  <a:lnTo>
                    <a:pt x="466" y="535"/>
                  </a:lnTo>
                  <a:close/>
                  <a:moveTo>
                    <a:pt x="459" y="512"/>
                  </a:moveTo>
                  <a:lnTo>
                    <a:pt x="459" y="512"/>
                  </a:lnTo>
                  <a:lnTo>
                    <a:pt x="459" y="512"/>
                  </a:lnTo>
                  <a:lnTo>
                    <a:pt x="459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59" y="512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7"/>
                  </a:lnTo>
                  <a:lnTo>
                    <a:pt x="456" y="507"/>
                  </a:lnTo>
                  <a:lnTo>
                    <a:pt x="456" y="507"/>
                  </a:lnTo>
                  <a:lnTo>
                    <a:pt x="456" y="509"/>
                  </a:lnTo>
                  <a:lnTo>
                    <a:pt x="456" y="509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9" y="512"/>
                  </a:lnTo>
                  <a:close/>
                  <a:moveTo>
                    <a:pt x="438" y="483"/>
                  </a:moveTo>
                  <a:lnTo>
                    <a:pt x="435" y="481"/>
                  </a:lnTo>
                  <a:lnTo>
                    <a:pt x="433" y="481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5" y="483"/>
                  </a:lnTo>
                  <a:lnTo>
                    <a:pt x="435" y="486"/>
                  </a:lnTo>
                  <a:lnTo>
                    <a:pt x="438" y="486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3"/>
                  </a:lnTo>
                  <a:lnTo>
                    <a:pt x="440" y="495"/>
                  </a:lnTo>
                  <a:lnTo>
                    <a:pt x="440" y="495"/>
                  </a:lnTo>
                  <a:lnTo>
                    <a:pt x="442" y="495"/>
                  </a:lnTo>
                  <a:lnTo>
                    <a:pt x="442" y="497"/>
                  </a:lnTo>
                  <a:lnTo>
                    <a:pt x="445" y="495"/>
                  </a:lnTo>
                  <a:lnTo>
                    <a:pt x="445" y="495"/>
                  </a:lnTo>
                  <a:lnTo>
                    <a:pt x="445" y="493"/>
                  </a:lnTo>
                  <a:lnTo>
                    <a:pt x="445" y="493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7" y="490"/>
                  </a:lnTo>
                  <a:lnTo>
                    <a:pt x="447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2" y="486"/>
                  </a:lnTo>
                  <a:lnTo>
                    <a:pt x="442" y="486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5" y="483"/>
                  </a:lnTo>
                  <a:lnTo>
                    <a:pt x="445" y="481"/>
                  </a:lnTo>
                  <a:lnTo>
                    <a:pt x="445" y="481"/>
                  </a:lnTo>
                  <a:lnTo>
                    <a:pt x="442" y="481"/>
                  </a:lnTo>
                  <a:lnTo>
                    <a:pt x="440" y="481"/>
                  </a:lnTo>
                  <a:lnTo>
                    <a:pt x="440" y="478"/>
                  </a:lnTo>
                  <a:lnTo>
                    <a:pt x="440" y="481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8" y="483"/>
                  </a:lnTo>
                  <a:close/>
                  <a:moveTo>
                    <a:pt x="97" y="417"/>
                  </a:moveTo>
                  <a:lnTo>
                    <a:pt x="97" y="417"/>
                  </a:lnTo>
                  <a:lnTo>
                    <a:pt x="97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1" y="407"/>
                  </a:lnTo>
                  <a:lnTo>
                    <a:pt x="99" y="407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7" y="412"/>
                  </a:lnTo>
                  <a:lnTo>
                    <a:pt x="97" y="415"/>
                  </a:lnTo>
                  <a:lnTo>
                    <a:pt x="94" y="415"/>
                  </a:lnTo>
                  <a:lnTo>
                    <a:pt x="94" y="415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close/>
                  <a:moveTo>
                    <a:pt x="80" y="398"/>
                  </a:move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close/>
                  <a:moveTo>
                    <a:pt x="82" y="393"/>
                  </a:moveTo>
                  <a:lnTo>
                    <a:pt x="82" y="393"/>
                  </a:lnTo>
                  <a:lnTo>
                    <a:pt x="82" y="393"/>
                  </a:lnTo>
                  <a:lnTo>
                    <a:pt x="85" y="393"/>
                  </a:lnTo>
                  <a:lnTo>
                    <a:pt x="85" y="393"/>
                  </a:lnTo>
                  <a:lnTo>
                    <a:pt x="85" y="391"/>
                  </a:lnTo>
                  <a:lnTo>
                    <a:pt x="85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7" y="391"/>
                  </a:lnTo>
                  <a:lnTo>
                    <a:pt x="87" y="393"/>
                  </a:lnTo>
                  <a:lnTo>
                    <a:pt x="87" y="393"/>
                  </a:lnTo>
                  <a:lnTo>
                    <a:pt x="90" y="393"/>
                  </a:lnTo>
                  <a:lnTo>
                    <a:pt x="92" y="393"/>
                  </a:lnTo>
                  <a:lnTo>
                    <a:pt x="92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4"/>
                  </a:lnTo>
                  <a:lnTo>
                    <a:pt x="99" y="384"/>
                  </a:lnTo>
                  <a:lnTo>
                    <a:pt x="101" y="381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3" y="381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09" y="377"/>
                  </a:lnTo>
                  <a:lnTo>
                    <a:pt x="109" y="377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6" y="374"/>
                  </a:lnTo>
                  <a:lnTo>
                    <a:pt x="106" y="374"/>
                  </a:lnTo>
                  <a:lnTo>
                    <a:pt x="104" y="374"/>
                  </a:lnTo>
                  <a:lnTo>
                    <a:pt x="101" y="377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87" y="384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3"/>
                  </a:lnTo>
                  <a:lnTo>
                    <a:pt x="82" y="393"/>
                  </a:lnTo>
                  <a:close/>
                  <a:moveTo>
                    <a:pt x="767" y="1061"/>
                  </a:moveTo>
                  <a:lnTo>
                    <a:pt x="767" y="1059"/>
                  </a:lnTo>
                  <a:lnTo>
                    <a:pt x="764" y="1059"/>
                  </a:lnTo>
                  <a:lnTo>
                    <a:pt x="767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49"/>
                  </a:lnTo>
                  <a:lnTo>
                    <a:pt x="764" y="1049"/>
                  </a:lnTo>
                  <a:lnTo>
                    <a:pt x="764" y="1051"/>
                  </a:lnTo>
                  <a:lnTo>
                    <a:pt x="764" y="1047"/>
                  </a:lnTo>
                  <a:lnTo>
                    <a:pt x="767" y="1047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4" y="1044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0"/>
                  </a:lnTo>
                  <a:lnTo>
                    <a:pt x="764" y="1040"/>
                  </a:lnTo>
                  <a:lnTo>
                    <a:pt x="762" y="1040"/>
                  </a:lnTo>
                  <a:lnTo>
                    <a:pt x="762" y="1040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2"/>
                  </a:lnTo>
                  <a:lnTo>
                    <a:pt x="762" y="1030"/>
                  </a:lnTo>
                  <a:lnTo>
                    <a:pt x="762" y="1030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5"/>
                  </a:lnTo>
                  <a:lnTo>
                    <a:pt x="759" y="1025"/>
                  </a:lnTo>
                  <a:lnTo>
                    <a:pt x="759" y="1023"/>
                  </a:lnTo>
                  <a:lnTo>
                    <a:pt x="759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5" y="1023"/>
                  </a:lnTo>
                  <a:lnTo>
                    <a:pt x="755" y="1021"/>
                  </a:lnTo>
                  <a:lnTo>
                    <a:pt x="755" y="1018"/>
                  </a:lnTo>
                  <a:lnTo>
                    <a:pt x="755" y="1016"/>
                  </a:lnTo>
                  <a:lnTo>
                    <a:pt x="755" y="1016"/>
                  </a:lnTo>
                  <a:lnTo>
                    <a:pt x="752" y="1016"/>
                  </a:lnTo>
                  <a:lnTo>
                    <a:pt x="752" y="1016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1"/>
                  </a:lnTo>
                  <a:lnTo>
                    <a:pt x="752" y="1011"/>
                  </a:lnTo>
                  <a:lnTo>
                    <a:pt x="752" y="1011"/>
                  </a:lnTo>
                  <a:lnTo>
                    <a:pt x="752" y="1009"/>
                  </a:lnTo>
                  <a:lnTo>
                    <a:pt x="755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4"/>
                  </a:lnTo>
                  <a:lnTo>
                    <a:pt x="750" y="1004"/>
                  </a:lnTo>
                  <a:lnTo>
                    <a:pt x="752" y="1002"/>
                  </a:lnTo>
                  <a:lnTo>
                    <a:pt x="755" y="1002"/>
                  </a:lnTo>
                  <a:lnTo>
                    <a:pt x="757" y="999"/>
                  </a:lnTo>
                  <a:lnTo>
                    <a:pt x="757" y="1002"/>
                  </a:lnTo>
                  <a:lnTo>
                    <a:pt x="759" y="999"/>
                  </a:lnTo>
                  <a:lnTo>
                    <a:pt x="759" y="999"/>
                  </a:lnTo>
                  <a:lnTo>
                    <a:pt x="757" y="992"/>
                  </a:lnTo>
                  <a:lnTo>
                    <a:pt x="757" y="990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5"/>
                  </a:lnTo>
                  <a:lnTo>
                    <a:pt x="757" y="985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0"/>
                  </a:lnTo>
                  <a:lnTo>
                    <a:pt x="757" y="980"/>
                  </a:lnTo>
                  <a:lnTo>
                    <a:pt x="757" y="978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64"/>
                  </a:lnTo>
                  <a:lnTo>
                    <a:pt x="757" y="961"/>
                  </a:lnTo>
                  <a:lnTo>
                    <a:pt x="759" y="959"/>
                  </a:lnTo>
                  <a:lnTo>
                    <a:pt x="759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7"/>
                  </a:lnTo>
                  <a:lnTo>
                    <a:pt x="757" y="957"/>
                  </a:lnTo>
                  <a:lnTo>
                    <a:pt x="757" y="954"/>
                  </a:lnTo>
                  <a:lnTo>
                    <a:pt x="757" y="954"/>
                  </a:lnTo>
                  <a:lnTo>
                    <a:pt x="759" y="947"/>
                  </a:lnTo>
                  <a:lnTo>
                    <a:pt x="759" y="947"/>
                  </a:lnTo>
                  <a:lnTo>
                    <a:pt x="759" y="942"/>
                  </a:lnTo>
                  <a:lnTo>
                    <a:pt x="759" y="942"/>
                  </a:lnTo>
                  <a:lnTo>
                    <a:pt x="762" y="940"/>
                  </a:lnTo>
                  <a:lnTo>
                    <a:pt x="762" y="940"/>
                  </a:lnTo>
                  <a:lnTo>
                    <a:pt x="762" y="938"/>
                  </a:lnTo>
                  <a:lnTo>
                    <a:pt x="764" y="938"/>
                  </a:lnTo>
                  <a:lnTo>
                    <a:pt x="764" y="935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2" y="933"/>
                  </a:lnTo>
                  <a:lnTo>
                    <a:pt x="762" y="933"/>
                  </a:lnTo>
                  <a:lnTo>
                    <a:pt x="759" y="933"/>
                  </a:lnTo>
                  <a:lnTo>
                    <a:pt x="759" y="928"/>
                  </a:lnTo>
                  <a:lnTo>
                    <a:pt x="759" y="928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8"/>
                  </a:lnTo>
                  <a:lnTo>
                    <a:pt x="757" y="928"/>
                  </a:lnTo>
                  <a:lnTo>
                    <a:pt x="757" y="928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5" y="935"/>
                  </a:lnTo>
                  <a:lnTo>
                    <a:pt x="755" y="935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28"/>
                  </a:lnTo>
                  <a:lnTo>
                    <a:pt x="757" y="926"/>
                  </a:lnTo>
                  <a:lnTo>
                    <a:pt x="755" y="924"/>
                  </a:lnTo>
                  <a:lnTo>
                    <a:pt x="755" y="924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2" y="916"/>
                  </a:lnTo>
                  <a:lnTo>
                    <a:pt x="752" y="916"/>
                  </a:lnTo>
                  <a:lnTo>
                    <a:pt x="752" y="912"/>
                  </a:lnTo>
                  <a:lnTo>
                    <a:pt x="752" y="912"/>
                  </a:lnTo>
                  <a:lnTo>
                    <a:pt x="752" y="909"/>
                  </a:lnTo>
                  <a:lnTo>
                    <a:pt x="755" y="909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2" y="905"/>
                  </a:lnTo>
                  <a:lnTo>
                    <a:pt x="750" y="907"/>
                  </a:lnTo>
                  <a:lnTo>
                    <a:pt x="750" y="905"/>
                  </a:lnTo>
                  <a:lnTo>
                    <a:pt x="750" y="905"/>
                  </a:lnTo>
                  <a:lnTo>
                    <a:pt x="752" y="905"/>
                  </a:lnTo>
                  <a:lnTo>
                    <a:pt x="752" y="902"/>
                  </a:lnTo>
                  <a:lnTo>
                    <a:pt x="755" y="902"/>
                  </a:lnTo>
                  <a:lnTo>
                    <a:pt x="752" y="898"/>
                  </a:lnTo>
                  <a:lnTo>
                    <a:pt x="755" y="895"/>
                  </a:lnTo>
                  <a:lnTo>
                    <a:pt x="752" y="895"/>
                  </a:lnTo>
                  <a:lnTo>
                    <a:pt x="752" y="895"/>
                  </a:lnTo>
                  <a:lnTo>
                    <a:pt x="750" y="895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48" y="893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3"/>
                  </a:lnTo>
                  <a:lnTo>
                    <a:pt x="745" y="893"/>
                  </a:lnTo>
                  <a:lnTo>
                    <a:pt x="743" y="893"/>
                  </a:lnTo>
                  <a:lnTo>
                    <a:pt x="743" y="893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38" y="890"/>
                  </a:lnTo>
                  <a:lnTo>
                    <a:pt x="738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6"/>
                  </a:lnTo>
                  <a:lnTo>
                    <a:pt x="738" y="886"/>
                  </a:lnTo>
                  <a:lnTo>
                    <a:pt x="738" y="883"/>
                  </a:lnTo>
                  <a:lnTo>
                    <a:pt x="738" y="883"/>
                  </a:lnTo>
                  <a:lnTo>
                    <a:pt x="733" y="879"/>
                  </a:lnTo>
                  <a:lnTo>
                    <a:pt x="733" y="876"/>
                  </a:lnTo>
                  <a:lnTo>
                    <a:pt x="733" y="871"/>
                  </a:lnTo>
                  <a:lnTo>
                    <a:pt x="733" y="869"/>
                  </a:lnTo>
                  <a:lnTo>
                    <a:pt x="733" y="867"/>
                  </a:lnTo>
                  <a:lnTo>
                    <a:pt x="731" y="864"/>
                  </a:lnTo>
                  <a:lnTo>
                    <a:pt x="731" y="864"/>
                  </a:lnTo>
                  <a:lnTo>
                    <a:pt x="729" y="862"/>
                  </a:lnTo>
                  <a:lnTo>
                    <a:pt x="726" y="862"/>
                  </a:lnTo>
                  <a:lnTo>
                    <a:pt x="726" y="862"/>
                  </a:lnTo>
                  <a:lnTo>
                    <a:pt x="719" y="855"/>
                  </a:lnTo>
                  <a:lnTo>
                    <a:pt x="717" y="855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2" y="843"/>
                  </a:lnTo>
                  <a:lnTo>
                    <a:pt x="710" y="834"/>
                  </a:lnTo>
                  <a:lnTo>
                    <a:pt x="710" y="831"/>
                  </a:lnTo>
                  <a:lnTo>
                    <a:pt x="710" y="831"/>
                  </a:lnTo>
                  <a:lnTo>
                    <a:pt x="707" y="831"/>
                  </a:lnTo>
                  <a:lnTo>
                    <a:pt x="707" y="831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3" y="829"/>
                  </a:lnTo>
                  <a:lnTo>
                    <a:pt x="703" y="826"/>
                  </a:lnTo>
                  <a:lnTo>
                    <a:pt x="703" y="824"/>
                  </a:lnTo>
                  <a:lnTo>
                    <a:pt x="703" y="822"/>
                  </a:lnTo>
                  <a:lnTo>
                    <a:pt x="703" y="822"/>
                  </a:lnTo>
                  <a:lnTo>
                    <a:pt x="700" y="822"/>
                  </a:lnTo>
                  <a:lnTo>
                    <a:pt x="700" y="822"/>
                  </a:lnTo>
                  <a:lnTo>
                    <a:pt x="700" y="824"/>
                  </a:lnTo>
                  <a:lnTo>
                    <a:pt x="698" y="822"/>
                  </a:lnTo>
                  <a:lnTo>
                    <a:pt x="698" y="822"/>
                  </a:lnTo>
                  <a:lnTo>
                    <a:pt x="700" y="822"/>
                  </a:lnTo>
                  <a:lnTo>
                    <a:pt x="700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6" y="817"/>
                  </a:lnTo>
                  <a:lnTo>
                    <a:pt x="696" y="817"/>
                  </a:lnTo>
                  <a:lnTo>
                    <a:pt x="696" y="819"/>
                  </a:lnTo>
                  <a:lnTo>
                    <a:pt x="693" y="819"/>
                  </a:lnTo>
                  <a:lnTo>
                    <a:pt x="693" y="819"/>
                  </a:lnTo>
                  <a:lnTo>
                    <a:pt x="696" y="822"/>
                  </a:lnTo>
                  <a:lnTo>
                    <a:pt x="696" y="822"/>
                  </a:lnTo>
                  <a:lnTo>
                    <a:pt x="698" y="822"/>
                  </a:lnTo>
                  <a:lnTo>
                    <a:pt x="698" y="824"/>
                  </a:lnTo>
                  <a:lnTo>
                    <a:pt x="698" y="824"/>
                  </a:lnTo>
                  <a:lnTo>
                    <a:pt x="696" y="824"/>
                  </a:lnTo>
                  <a:lnTo>
                    <a:pt x="696" y="824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88" y="824"/>
                  </a:lnTo>
                  <a:lnTo>
                    <a:pt x="688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4" y="819"/>
                  </a:lnTo>
                  <a:lnTo>
                    <a:pt x="684" y="817"/>
                  </a:lnTo>
                  <a:lnTo>
                    <a:pt x="684" y="817"/>
                  </a:lnTo>
                  <a:lnTo>
                    <a:pt x="681" y="812"/>
                  </a:lnTo>
                  <a:lnTo>
                    <a:pt x="681" y="812"/>
                  </a:lnTo>
                  <a:lnTo>
                    <a:pt x="679" y="812"/>
                  </a:lnTo>
                  <a:lnTo>
                    <a:pt x="679" y="812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4" y="808"/>
                  </a:lnTo>
                  <a:lnTo>
                    <a:pt x="674" y="808"/>
                  </a:lnTo>
                  <a:lnTo>
                    <a:pt x="672" y="808"/>
                  </a:lnTo>
                  <a:lnTo>
                    <a:pt x="672" y="808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3"/>
                  </a:lnTo>
                  <a:lnTo>
                    <a:pt x="672" y="803"/>
                  </a:lnTo>
                  <a:lnTo>
                    <a:pt x="669" y="800"/>
                  </a:lnTo>
                  <a:lnTo>
                    <a:pt x="669" y="800"/>
                  </a:lnTo>
                  <a:lnTo>
                    <a:pt x="669" y="798"/>
                  </a:lnTo>
                  <a:lnTo>
                    <a:pt x="667" y="798"/>
                  </a:lnTo>
                  <a:lnTo>
                    <a:pt x="667" y="796"/>
                  </a:lnTo>
                  <a:lnTo>
                    <a:pt x="665" y="796"/>
                  </a:lnTo>
                  <a:lnTo>
                    <a:pt x="665" y="793"/>
                  </a:lnTo>
                  <a:lnTo>
                    <a:pt x="665" y="793"/>
                  </a:lnTo>
                  <a:lnTo>
                    <a:pt x="662" y="793"/>
                  </a:lnTo>
                  <a:lnTo>
                    <a:pt x="662" y="793"/>
                  </a:lnTo>
                  <a:lnTo>
                    <a:pt x="660" y="793"/>
                  </a:lnTo>
                  <a:lnTo>
                    <a:pt x="660" y="793"/>
                  </a:lnTo>
                  <a:lnTo>
                    <a:pt x="658" y="793"/>
                  </a:lnTo>
                  <a:lnTo>
                    <a:pt x="658" y="793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5" y="791"/>
                  </a:lnTo>
                  <a:lnTo>
                    <a:pt x="655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60" y="789"/>
                  </a:lnTo>
                  <a:lnTo>
                    <a:pt x="658" y="789"/>
                  </a:lnTo>
                  <a:lnTo>
                    <a:pt x="658" y="786"/>
                  </a:lnTo>
                  <a:lnTo>
                    <a:pt x="655" y="784"/>
                  </a:lnTo>
                  <a:lnTo>
                    <a:pt x="655" y="779"/>
                  </a:lnTo>
                  <a:lnTo>
                    <a:pt x="655" y="779"/>
                  </a:lnTo>
                  <a:lnTo>
                    <a:pt x="658" y="777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5" y="774"/>
                  </a:lnTo>
                  <a:lnTo>
                    <a:pt x="655" y="774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0"/>
                  </a:lnTo>
                  <a:lnTo>
                    <a:pt x="655" y="767"/>
                  </a:lnTo>
                  <a:lnTo>
                    <a:pt x="655" y="763"/>
                  </a:lnTo>
                  <a:lnTo>
                    <a:pt x="655" y="763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3" y="758"/>
                  </a:lnTo>
                  <a:lnTo>
                    <a:pt x="653" y="758"/>
                  </a:lnTo>
                  <a:lnTo>
                    <a:pt x="653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8" y="755"/>
                  </a:lnTo>
                  <a:lnTo>
                    <a:pt x="658" y="751"/>
                  </a:lnTo>
                  <a:lnTo>
                    <a:pt x="658" y="751"/>
                  </a:lnTo>
                  <a:lnTo>
                    <a:pt x="658" y="748"/>
                  </a:lnTo>
                  <a:lnTo>
                    <a:pt x="660" y="746"/>
                  </a:lnTo>
                  <a:lnTo>
                    <a:pt x="660" y="744"/>
                  </a:lnTo>
                  <a:lnTo>
                    <a:pt x="660" y="744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39"/>
                  </a:lnTo>
                  <a:lnTo>
                    <a:pt x="658" y="737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5" y="734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4"/>
                  </a:lnTo>
                  <a:lnTo>
                    <a:pt x="655" y="732"/>
                  </a:lnTo>
                  <a:lnTo>
                    <a:pt x="655" y="732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5" y="729"/>
                  </a:lnTo>
                  <a:lnTo>
                    <a:pt x="655" y="729"/>
                  </a:lnTo>
                  <a:lnTo>
                    <a:pt x="655" y="727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2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1" y="727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8" y="720"/>
                  </a:lnTo>
                  <a:lnTo>
                    <a:pt x="646" y="725"/>
                  </a:lnTo>
                  <a:lnTo>
                    <a:pt x="646" y="727"/>
                  </a:lnTo>
                  <a:lnTo>
                    <a:pt x="646" y="729"/>
                  </a:lnTo>
                  <a:lnTo>
                    <a:pt x="648" y="732"/>
                  </a:lnTo>
                  <a:lnTo>
                    <a:pt x="648" y="732"/>
                  </a:lnTo>
                  <a:lnTo>
                    <a:pt x="648" y="734"/>
                  </a:lnTo>
                  <a:lnTo>
                    <a:pt x="648" y="734"/>
                  </a:lnTo>
                  <a:lnTo>
                    <a:pt x="648" y="737"/>
                  </a:lnTo>
                  <a:lnTo>
                    <a:pt x="648" y="737"/>
                  </a:lnTo>
                  <a:lnTo>
                    <a:pt x="648" y="739"/>
                  </a:lnTo>
                  <a:lnTo>
                    <a:pt x="646" y="734"/>
                  </a:lnTo>
                  <a:lnTo>
                    <a:pt x="643" y="734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6" y="729"/>
                  </a:lnTo>
                  <a:lnTo>
                    <a:pt x="636" y="727"/>
                  </a:lnTo>
                  <a:lnTo>
                    <a:pt x="634" y="727"/>
                  </a:lnTo>
                  <a:lnTo>
                    <a:pt x="634" y="727"/>
                  </a:lnTo>
                  <a:lnTo>
                    <a:pt x="629" y="725"/>
                  </a:lnTo>
                  <a:lnTo>
                    <a:pt x="629" y="725"/>
                  </a:lnTo>
                  <a:lnTo>
                    <a:pt x="627" y="722"/>
                  </a:lnTo>
                  <a:lnTo>
                    <a:pt x="629" y="722"/>
                  </a:lnTo>
                  <a:lnTo>
                    <a:pt x="629" y="722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4" y="718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3"/>
                  </a:lnTo>
                  <a:lnTo>
                    <a:pt x="624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17" y="713"/>
                  </a:lnTo>
                  <a:lnTo>
                    <a:pt x="617" y="713"/>
                  </a:lnTo>
                  <a:lnTo>
                    <a:pt x="617" y="715"/>
                  </a:lnTo>
                  <a:lnTo>
                    <a:pt x="615" y="718"/>
                  </a:lnTo>
                  <a:lnTo>
                    <a:pt x="615" y="718"/>
                  </a:lnTo>
                  <a:lnTo>
                    <a:pt x="615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5"/>
                  </a:lnTo>
                  <a:lnTo>
                    <a:pt x="617" y="725"/>
                  </a:lnTo>
                  <a:lnTo>
                    <a:pt x="620" y="734"/>
                  </a:lnTo>
                  <a:lnTo>
                    <a:pt x="620" y="739"/>
                  </a:lnTo>
                  <a:lnTo>
                    <a:pt x="620" y="739"/>
                  </a:lnTo>
                  <a:lnTo>
                    <a:pt x="617" y="739"/>
                  </a:lnTo>
                  <a:lnTo>
                    <a:pt x="617" y="737"/>
                  </a:lnTo>
                  <a:lnTo>
                    <a:pt x="617" y="734"/>
                  </a:lnTo>
                  <a:lnTo>
                    <a:pt x="615" y="734"/>
                  </a:lnTo>
                  <a:lnTo>
                    <a:pt x="613" y="729"/>
                  </a:lnTo>
                  <a:lnTo>
                    <a:pt x="613" y="729"/>
                  </a:lnTo>
                  <a:lnTo>
                    <a:pt x="613" y="727"/>
                  </a:lnTo>
                  <a:lnTo>
                    <a:pt x="610" y="727"/>
                  </a:lnTo>
                  <a:lnTo>
                    <a:pt x="610" y="725"/>
                  </a:lnTo>
                  <a:lnTo>
                    <a:pt x="608" y="725"/>
                  </a:lnTo>
                  <a:lnTo>
                    <a:pt x="608" y="725"/>
                  </a:lnTo>
                  <a:lnTo>
                    <a:pt x="608" y="727"/>
                  </a:lnTo>
                  <a:lnTo>
                    <a:pt x="606" y="727"/>
                  </a:lnTo>
                  <a:lnTo>
                    <a:pt x="606" y="729"/>
                  </a:lnTo>
                  <a:lnTo>
                    <a:pt x="603" y="732"/>
                  </a:lnTo>
                  <a:lnTo>
                    <a:pt x="601" y="732"/>
                  </a:lnTo>
                  <a:lnTo>
                    <a:pt x="601" y="729"/>
                  </a:lnTo>
                  <a:lnTo>
                    <a:pt x="603" y="729"/>
                  </a:lnTo>
                  <a:lnTo>
                    <a:pt x="603" y="727"/>
                  </a:lnTo>
                  <a:lnTo>
                    <a:pt x="603" y="727"/>
                  </a:lnTo>
                  <a:lnTo>
                    <a:pt x="603" y="725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1" y="722"/>
                  </a:lnTo>
                  <a:lnTo>
                    <a:pt x="601" y="722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598" y="720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8" y="710"/>
                  </a:lnTo>
                  <a:lnTo>
                    <a:pt x="596" y="708"/>
                  </a:lnTo>
                  <a:lnTo>
                    <a:pt x="596" y="706"/>
                  </a:lnTo>
                  <a:lnTo>
                    <a:pt x="596" y="703"/>
                  </a:lnTo>
                  <a:lnTo>
                    <a:pt x="596" y="703"/>
                  </a:lnTo>
                  <a:lnTo>
                    <a:pt x="594" y="699"/>
                  </a:lnTo>
                  <a:lnTo>
                    <a:pt x="594" y="699"/>
                  </a:lnTo>
                  <a:lnTo>
                    <a:pt x="594" y="696"/>
                  </a:lnTo>
                  <a:lnTo>
                    <a:pt x="594" y="696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2"/>
                  </a:lnTo>
                  <a:lnTo>
                    <a:pt x="594" y="692"/>
                  </a:lnTo>
                  <a:lnTo>
                    <a:pt x="591" y="692"/>
                  </a:lnTo>
                  <a:lnTo>
                    <a:pt x="591" y="689"/>
                  </a:lnTo>
                  <a:lnTo>
                    <a:pt x="591" y="689"/>
                  </a:lnTo>
                  <a:lnTo>
                    <a:pt x="591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2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96" y="677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4" y="675"/>
                  </a:lnTo>
                  <a:lnTo>
                    <a:pt x="594" y="677"/>
                  </a:lnTo>
                  <a:lnTo>
                    <a:pt x="594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3"/>
                  </a:lnTo>
                  <a:lnTo>
                    <a:pt x="591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0"/>
                  </a:lnTo>
                  <a:lnTo>
                    <a:pt x="587" y="670"/>
                  </a:lnTo>
                  <a:lnTo>
                    <a:pt x="587" y="668"/>
                  </a:lnTo>
                  <a:lnTo>
                    <a:pt x="589" y="668"/>
                  </a:lnTo>
                  <a:lnTo>
                    <a:pt x="589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3"/>
                  </a:lnTo>
                  <a:lnTo>
                    <a:pt x="587" y="663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61"/>
                  </a:lnTo>
                  <a:lnTo>
                    <a:pt x="584" y="661"/>
                  </a:lnTo>
                  <a:lnTo>
                    <a:pt x="584" y="658"/>
                  </a:lnTo>
                  <a:lnTo>
                    <a:pt x="582" y="656"/>
                  </a:lnTo>
                  <a:lnTo>
                    <a:pt x="582" y="654"/>
                  </a:lnTo>
                  <a:lnTo>
                    <a:pt x="584" y="651"/>
                  </a:lnTo>
                  <a:lnTo>
                    <a:pt x="584" y="649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4"/>
                  </a:lnTo>
                  <a:lnTo>
                    <a:pt x="582" y="644"/>
                  </a:lnTo>
                  <a:lnTo>
                    <a:pt x="580" y="644"/>
                  </a:lnTo>
                  <a:lnTo>
                    <a:pt x="580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7" y="639"/>
                  </a:lnTo>
                  <a:lnTo>
                    <a:pt x="577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2" y="637"/>
                  </a:lnTo>
                  <a:lnTo>
                    <a:pt x="572" y="637"/>
                  </a:lnTo>
                  <a:lnTo>
                    <a:pt x="572" y="635"/>
                  </a:lnTo>
                  <a:lnTo>
                    <a:pt x="570" y="635"/>
                  </a:lnTo>
                  <a:lnTo>
                    <a:pt x="570" y="637"/>
                  </a:lnTo>
                  <a:lnTo>
                    <a:pt x="568" y="637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2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1" y="628"/>
                  </a:lnTo>
                  <a:lnTo>
                    <a:pt x="561" y="628"/>
                  </a:lnTo>
                  <a:lnTo>
                    <a:pt x="561" y="625"/>
                  </a:lnTo>
                  <a:lnTo>
                    <a:pt x="558" y="625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18"/>
                  </a:lnTo>
                  <a:lnTo>
                    <a:pt x="556" y="618"/>
                  </a:lnTo>
                  <a:lnTo>
                    <a:pt x="556" y="618"/>
                  </a:lnTo>
                  <a:lnTo>
                    <a:pt x="558" y="618"/>
                  </a:lnTo>
                  <a:lnTo>
                    <a:pt x="558" y="616"/>
                  </a:lnTo>
                  <a:lnTo>
                    <a:pt x="561" y="616"/>
                  </a:lnTo>
                  <a:lnTo>
                    <a:pt x="561" y="613"/>
                  </a:lnTo>
                  <a:lnTo>
                    <a:pt x="561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3" y="613"/>
                  </a:lnTo>
                  <a:lnTo>
                    <a:pt x="563" y="613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8" y="613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68" y="611"/>
                  </a:lnTo>
                  <a:lnTo>
                    <a:pt x="568" y="609"/>
                  </a:lnTo>
                  <a:lnTo>
                    <a:pt x="568" y="609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4"/>
                  </a:lnTo>
                  <a:lnTo>
                    <a:pt x="568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599"/>
                  </a:lnTo>
                  <a:lnTo>
                    <a:pt x="565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1" y="599"/>
                  </a:lnTo>
                  <a:lnTo>
                    <a:pt x="558" y="602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61" y="599"/>
                  </a:lnTo>
                  <a:lnTo>
                    <a:pt x="558" y="599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4"/>
                  </a:lnTo>
                  <a:lnTo>
                    <a:pt x="556" y="594"/>
                  </a:lnTo>
                  <a:lnTo>
                    <a:pt x="553" y="594"/>
                  </a:lnTo>
                  <a:lnTo>
                    <a:pt x="553" y="592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49" y="590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7"/>
                  </a:lnTo>
                  <a:lnTo>
                    <a:pt x="546" y="597"/>
                  </a:lnTo>
                  <a:lnTo>
                    <a:pt x="546" y="597"/>
                  </a:lnTo>
                  <a:lnTo>
                    <a:pt x="544" y="597"/>
                  </a:lnTo>
                  <a:lnTo>
                    <a:pt x="546" y="594"/>
                  </a:lnTo>
                  <a:lnTo>
                    <a:pt x="544" y="594"/>
                  </a:lnTo>
                  <a:lnTo>
                    <a:pt x="544" y="594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42" y="587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35" y="583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0" y="578"/>
                  </a:lnTo>
                  <a:lnTo>
                    <a:pt x="530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80"/>
                  </a:lnTo>
                  <a:lnTo>
                    <a:pt x="527" y="580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78"/>
                  </a:lnTo>
                  <a:lnTo>
                    <a:pt x="520" y="578"/>
                  </a:lnTo>
                  <a:lnTo>
                    <a:pt x="520" y="576"/>
                  </a:lnTo>
                  <a:lnTo>
                    <a:pt x="518" y="576"/>
                  </a:lnTo>
                  <a:lnTo>
                    <a:pt x="518" y="568"/>
                  </a:lnTo>
                  <a:lnTo>
                    <a:pt x="518" y="568"/>
                  </a:lnTo>
                  <a:lnTo>
                    <a:pt x="513" y="566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6" y="576"/>
                  </a:lnTo>
                  <a:lnTo>
                    <a:pt x="511" y="576"/>
                  </a:lnTo>
                  <a:lnTo>
                    <a:pt x="511" y="576"/>
                  </a:lnTo>
                  <a:lnTo>
                    <a:pt x="506" y="571"/>
                  </a:lnTo>
                  <a:lnTo>
                    <a:pt x="506" y="568"/>
                  </a:lnTo>
                  <a:lnTo>
                    <a:pt x="504" y="568"/>
                  </a:lnTo>
                  <a:lnTo>
                    <a:pt x="504" y="568"/>
                  </a:lnTo>
                  <a:lnTo>
                    <a:pt x="506" y="56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6" y="564"/>
                  </a:lnTo>
                  <a:lnTo>
                    <a:pt x="506" y="561"/>
                  </a:lnTo>
                  <a:lnTo>
                    <a:pt x="504" y="561"/>
                  </a:lnTo>
                  <a:lnTo>
                    <a:pt x="504" y="559"/>
                  </a:lnTo>
                  <a:lnTo>
                    <a:pt x="504" y="557"/>
                  </a:lnTo>
                  <a:lnTo>
                    <a:pt x="504" y="557"/>
                  </a:lnTo>
                  <a:lnTo>
                    <a:pt x="501" y="552"/>
                  </a:lnTo>
                  <a:lnTo>
                    <a:pt x="499" y="547"/>
                  </a:lnTo>
                  <a:lnTo>
                    <a:pt x="499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2" y="549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87" y="549"/>
                  </a:lnTo>
                  <a:lnTo>
                    <a:pt x="485" y="549"/>
                  </a:lnTo>
                  <a:lnTo>
                    <a:pt x="485" y="549"/>
                  </a:lnTo>
                  <a:lnTo>
                    <a:pt x="482" y="549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5"/>
                  </a:lnTo>
                  <a:lnTo>
                    <a:pt x="480" y="545"/>
                  </a:lnTo>
                  <a:lnTo>
                    <a:pt x="480" y="542"/>
                  </a:lnTo>
                  <a:lnTo>
                    <a:pt x="480" y="542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5" y="542"/>
                  </a:lnTo>
                  <a:lnTo>
                    <a:pt x="475" y="542"/>
                  </a:lnTo>
                  <a:lnTo>
                    <a:pt x="473" y="542"/>
                  </a:lnTo>
                  <a:lnTo>
                    <a:pt x="471" y="545"/>
                  </a:lnTo>
                  <a:lnTo>
                    <a:pt x="471" y="542"/>
                  </a:lnTo>
                  <a:lnTo>
                    <a:pt x="468" y="542"/>
                  </a:lnTo>
                  <a:lnTo>
                    <a:pt x="468" y="540"/>
                  </a:lnTo>
                  <a:lnTo>
                    <a:pt x="468" y="540"/>
                  </a:lnTo>
                  <a:lnTo>
                    <a:pt x="466" y="540"/>
                  </a:lnTo>
                  <a:lnTo>
                    <a:pt x="466" y="538"/>
                  </a:lnTo>
                  <a:lnTo>
                    <a:pt x="466" y="538"/>
                  </a:lnTo>
                  <a:lnTo>
                    <a:pt x="464" y="535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6" y="535"/>
                  </a:lnTo>
                  <a:lnTo>
                    <a:pt x="456" y="535"/>
                  </a:lnTo>
                  <a:lnTo>
                    <a:pt x="454" y="535"/>
                  </a:lnTo>
                  <a:lnTo>
                    <a:pt x="454" y="535"/>
                  </a:lnTo>
                  <a:lnTo>
                    <a:pt x="454" y="533"/>
                  </a:lnTo>
                  <a:lnTo>
                    <a:pt x="454" y="533"/>
                  </a:lnTo>
                  <a:lnTo>
                    <a:pt x="452" y="531"/>
                  </a:lnTo>
                  <a:lnTo>
                    <a:pt x="452" y="531"/>
                  </a:lnTo>
                  <a:lnTo>
                    <a:pt x="449" y="531"/>
                  </a:lnTo>
                  <a:lnTo>
                    <a:pt x="449" y="531"/>
                  </a:lnTo>
                  <a:lnTo>
                    <a:pt x="449" y="528"/>
                  </a:lnTo>
                  <a:lnTo>
                    <a:pt x="447" y="526"/>
                  </a:lnTo>
                  <a:lnTo>
                    <a:pt x="445" y="523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19"/>
                  </a:lnTo>
                  <a:lnTo>
                    <a:pt x="440" y="519"/>
                  </a:lnTo>
                  <a:lnTo>
                    <a:pt x="440" y="516"/>
                  </a:lnTo>
                  <a:lnTo>
                    <a:pt x="440" y="516"/>
                  </a:lnTo>
                  <a:lnTo>
                    <a:pt x="442" y="516"/>
                  </a:lnTo>
                  <a:lnTo>
                    <a:pt x="442" y="516"/>
                  </a:lnTo>
                  <a:lnTo>
                    <a:pt x="442" y="509"/>
                  </a:lnTo>
                  <a:lnTo>
                    <a:pt x="445" y="504"/>
                  </a:lnTo>
                  <a:lnTo>
                    <a:pt x="445" y="504"/>
                  </a:lnTo>
                  <a:lnTo>
                    <a:pt x="445" y="502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38" y="493"/>
                  </a:lnTo>
                  <a:lnTo>
                    <a:pt x="438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8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3" y="488"/>
                  </a:lnTo>
                  <a:lnTo>
                    <a:pt x="430" y="483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6"/>
                  </a:lnTo>
                  <a:lnTo>
                    <a:pt x="430" y="476"/>
                  </a:lnTo>
                  <a:lnTo>
                    <a:pt x="430" y="474"/>
                  </a:lnTo>
                  <a:lnTo>
                    <a:pt x="430" y="471"/>
                  </a:lnTo>
                  <a:lnTo>
                    <a:pt x="433" y="467"/>
                  </a:lnTo>
                  <a:lnTo>
                    <a:pt x="435" y="464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0"/>
                  </a:lnTo>
                  <a:lnTo>
                    <a:pt x="435" y="448"/>
                  </a:lnTo>
                  <a:lnTo>
                    <a:pt x="438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3"/>
                  </a:lnTo>
                  <a:lnTo>
                    <a:pt x="435" y="441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6"/>
                  </a:lnTo>
                  <a:lnTo>
                    <a:pt x="435" y="433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3" y="431"/>
                  </a:lnTo>
                  <a:lnTo>
                    <a:pt x="433" y="429"/>
                  </a:lnTo>
                  <a:lnTo>
                    <a:pt x="433" y="426"/>
                  </a:lnTo>
                  <a:lnTo>
                    <a:pt x="430" y="424"/>
                  </a:lnTo>
                  <a:lnTo>
                    <a:pt x="430" y="422"/>
                  </a:lnTo>
                  <a:lnTo>
                    <a:pt x="430" y="422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28" y="415"/>
                  </a:lnTo>
                  <a:lnTo>
                    <a:pt x="428" y="415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0"/>
                  </a:lnTo>
                  <a:lnTo>
                    <a:pt x="428" y="410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3" y="403"/>
                  </a:lnTo>
                  <a:lnTo>
                    <a:pt x="423" y="405"/>
                  </a:lnTo>
                  <a:lnTo>
                    <a:pt x="423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7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398"/>
                  </a:lnTo>
                  <a:lnTo>
                    <a:pt x="419" y="396"/>
                  </a:lnTo>
                  <a:lnTo>
                    <a:pt x="419" y="396"/>
                  </a:lnTo>
                  <a:lnTo>
                    <a:pt x="416" y="396"/>
                  </a:lnTo>
                  <a:lnTo>
                    <a:pt x="416" y="396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4" y="393"/>
                  </a:lnTo>
                  <a:lnTo>
                    <a:pt x="414" y="391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09" y="386"/>
                  </a:lnTo>
                  <a:lnTo>
                    <a:pt x="409" y="384"/>
                  </a:lnTo>
                  <a:lnTo>
                    <a:pt x="407" y="381"/>
                  </a:lnTo>
                  <a:lnTo>
                    <a:pt x="407" y="381"/>
                  </a:lnTo>
                  <a:lnTo>
                    <a:pt x="407" y="379"/>
                  </a:lnTo>
                  <a:lnTo>
                    <a:pt x="407" y="379"/>
                  </a:lnTo>
                  <a:lnTo>
                    <a:pt x="407" y="377"/>
                  </a:lnTo>
                  <a:lnTo>
                    <a:pt x="404" y="379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4"/>
                  </a:lnTo>
                  <a:lnTo>
                    <a:pt x="404" y="370"/>
                  </a:lnTo>
                  <a:lnTo>
                    <a:pt x="404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0"/>
                  </a:lnTo>
                  <a:lnTo>
                    <a:pt x="407" y="355"/>
                  </a:lnTo>
                  <a:lnTo>
                    <a:pt x="407" y="353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4" y="346"/>
                  </a:lnTo>
                  <a:lnTo>
                    <a:pt x="402" y="346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39"/>
                  </a:lnTo>
                  <a:lnTo>
                    <a:pt x="404" y="339"/>
                  </a:lnTo>
                  <a:lnTo>
                    <a:pt x="402" y="339"/>
                  </a:lnTo>
                  <a:lnTo>
                    <a:pt x="402" y="339"/>
                  </a:lnTo>
                  <a:lnTo>
                    <a:pt x="404" y="336"/>
                  </a:lnTo>
                  <a:lnTo>
                    <a:pt x="404" y="334"/>
                  </a:lnTo>
                  <a:lnTo>
                    <a:pt x="402" y="334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5"/>
                  </a:lnTo>
                  <a:lnTo>
                    <a:pt x="402" y="325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17"/>
                  </a:lnTo>
                  <a:lnTo>
                    <a:pt x="400" y="317"/>
                  </a:lnTo>
                  <a:lnTo>
                    <a:pt x="397" y="317"/>
                  </a:lnTo>
                  <a:lnTo>
                    <a:pt x="397" y="317"/>
                  </a:lnTo>
                  <a:lnTo>
                    <a:pt x="397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0" y="310"/>
                  </a:lnTo>
                  <a:lnTo>
                    <a:pt x="400" y="308"/>
                  </a:lnTo>
                  <a:lnTo>
                    <a:pt x="402" y="308"/>
                  </a:lnTo>
                  <a:lnTo>
                    <a:pt x="404" y="308"/>
                  </a:lnTo>
                  <a:lnTo>
                    <a:pt x="404" y="306"/>
                  </a:lnTo>
                  <a:lnTo>
                    <a:pt x="404" y="306"/>
                  </a:lnTo>
                  <a:lnTo>
                    <a:pt x="402" y="303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397" y="301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397" y="284"/>
                  </a:lnTo>
                  <a:lnTo>
                    <a:pt x="397" y="284"/>
                  </a:lnTo>
                  <a:lnTo>
                    <a:pt x="400" y="282"/>
                  </a:lnTo>
                  <a:lnTo>
                    <a:pt x="397" y="282"/>
                  </a:lnTo>
                  <a:lnTo>
                    <a:pt x="397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3" y="282"/>
                  </a:lnTo>
                  <a:lnTo>
                    <a:pt x="393" y="280"/>
                  </a:lnTo>
                  <a:lnTo>
                    <a:pt x="390" y="280"/>
                  </a:lnTo>
                  <a:lnTo>
                    <a:pt x="390" y="280"/>
                  </a:lnTo>
                  <a:lnTo>
                    <a:pt x="388" y="280"/>
                  </a:lnTo>
                  <a:lnTo>
                    <a:pt x="388" y="280"/>
                  </a:lnTo>
                  <a:lnTo>
                    <a:pt x="385" y="277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5" y="272"/>
                  </a:lnTo>
                  <a:lnTo>
                    <a:pt x="385" y="272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68"/>
                  </a:lnTo>
                  <a:lnTo>
                    <a:pt x="381" y="268"/>
                  </a:lnTo>
                  <a:lnTo>
                    <a:pt x="378" y="268"/>
                  </a:lnTo>
                  <a:lnTo>
                    <a:pt x="378" y="268"/>
                  </a:lnTo>
                  <a:lnTo>
                    <a:pt x="376" y="268"/>
                  </a:lnTo>
                  <a:lnTo>
                    <a:pt x="376" y="265"/>
                  </a:lnTo>
                  <a:lnTo>
                    <a:pt x="376" y="265"/>
                  </a:lnTo>
                  <a:lnTo>
                    <a:pt x="374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4"/>
                  </a:lnTo>
                  <a:lnTo>
                    <a:pt x="366" y="254"/>
                  </a:lnTo>
                  <a:lnTo>
                    <a:pt x="366" y="251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51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6"/>
                  </a:lnTo>
                  <a:lnTo>
                    <a:pt x="343" y="256"/>
                  </a:lnTo>
                  <a:lnTo>
                    <a:pt x="343" y="256"/>
                  </a:lnTo>
                  <a:lnTo>
                    <a:pt x="340" y="258"/>
                  </a:lnTo>
                  <a:lnTo>
                    <a:pt x="338" y="261"/>
                  </a:lnTo>
                  <a:lnTo>
                    <a:pt x="336" y="261"/>
                  </a:lnTo>
                  <a:lnTo>
                    <a:pt x="336" y="261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4" y="254"/>
                  </a:lnTo>
                  <a:lnTo>
                    <a:pt x="322" y="244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7" y="230"/>
                  </a:lnTo>
                  <a:lnTo>
                    <a:pt x="317" y="230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17" y="225"/>
                  </a:lnTo>
                  <a:lnTo>
                    <a:pt x="317" y="225"/>
                  </a:lnTo>
                  <a:lnTo>
                    <a:pt x="314" y="223"/>
                  </a:lnTo>
                  <a:lnTo>
                    <a:pt x="314" y="223"/>
                  </a:lnTo>
                  <a:lnTo>
                    <a:pt x="314" y="220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6"/>
                  </a:lnTo>
                  <a:lnTo>
                    <a:pt x="317" y="211"/>
                  </a:lnTo>
                  <a:lnTo>
                    <a:pt x="317" y="209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9" y="199"/>
                  </a:lnTo>
                  <a:lnTo>
                    <a:pt x="319" y="199"/>
                  </a:lnTo>
                  <a:lnTo>
                    <a:pt x="317" y="199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85"/>
                  </a:lnTo>
                  <a:lnTo>
                    <a:pt x="314" y="178"/>
                  </a:lnTo>
                  <a:lnTo>
                    <a:pt x="314" y="173"/>
                  </a:lnTo>
                  <a:lnTo>
                    <a:pt x="314" y="171"/>
                  </a:lnTo>
                  <a:lnTo>
                    <a:pt x="314" y="168"/>
                  </a:lnTo>
                  <a:lnTo>
                    <a:pt x="317" y="164"/>
                  </a:lnTo>
                  <a:lnTo>
                    <a:pt x="317" y="164"/>
                  </a:lnTo>
                  <a:lnTo>
                    <a:pt x="314" y="166"/>
                  </a:lnTo>
                  <a:lnTo>
                    <a:pt x="314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4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7" y="149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5"/>
                  </a:lnTo>
                  <a:lnTo>
                    <a:pt x="303" y="145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38"/>
                  </a:lnTo>
                  <a:lnTo>
                    <a:pt x="303" y="138"/>
                  </a:lnTo>
                  <a:lnTo>
                    <a:pt x="300" y="138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5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3" y="133"/>
                  </a:lnTo>
                  <a:lnTo>
                    <a:pt x="293" y="130"/>
                  </a:lnTo>
                  <a:lnTo>
                    <a:pt x="295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300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8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8" y="109"/>
                  </a:lnTo>
                  <a:lnTo>
                    <a:pt x="286" y="109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4"/>
                  </a:lnTo>
                  <a:lnTo>
                    <a:pt x="284" y="100"/>
                  </a:lnTo>
                  <a:lnTo>
                    <a:pt x="284" y="93"/>
                  </a:lnTo>
                  <a:lnTo>
                    <a:pt x="284" y="93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4" y="88"/>
                  </a:lnTo>
                  <a:lnTo>
                    <a:pt x="284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3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6"/>
                  </a:lnTo>
                  <a:lnTo>
                    <a:pt x="284" y="76"/>
                  </a:lnTo>
                  <a:lnTo>
                    <a:pt x="284" y="74"/>
                  </a:lnTo>
                  <a:lnTo>
                    <a:pt x="284" y="74"/>
                  </a:lnTo>
                  <a:lnTo>
                    <a:pt x="281" y="74"/>
                  </a:lnTo>
                  <a:lnTo>
                    <a:pt x="281" y="74"/>
                  </a:lnTo>
                  <a:lnTo>
                    <a:pt x="281" y="71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1" y="62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77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2"/>
                  </a:lnTo>
                  <a:lnTo>
                    <a:pt x="267" y="52"/>
                  </a:lnTo>
                  <a:lnTo>
                    <a:pt x="267" y="55"/>
                  </a:lnTo>
                  <a:lnTo>
                    <a:pt x="267" y="52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2" y="40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8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1" y="52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8" y="62"/>
                  </a:lnTo>
                  <a:lnTo>
                    <a:pt x="248" y="66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6" y="71"/>
                  </a:lnTo>
                  <a:lnTo>
                    <a:pt x="246" y="71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39" y="97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9" y="102"/>
                  </a:lnTo>
                  <a:lnTo>
                    <a:pt x="236" y="104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9"/>
                  </a:lnTo>
                  <a:lnTo>
                    <a:pt x="239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4" y="121"/>
                  </a:lnTo>
                  <a:lnTo>
                    <a:pt x="234" y="121"/>
                  </a:lnTo>
                  <a:lnTo>
                    <a:pt x="234" y="119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2" y="114"/>
                  </a:lnTo>
                  <a:lnTo>
                    <a:pt x="229" y="116"/>
                  </a:lnTo>
                  <a:lnTo>
                    <a:pt x="229" y="119"/>
                  </a:lnTo>
                  <a:lnTo>
                    <a:pt x="227" y="123"/>
                  </a:lnTo>
                  <a:lnTo>
                    <a:pt x="227" y="123"/>
                  </a:lnTo>
                  <a:lnTo>
                    <a:pt x="227" y="126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9" y="128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2" y="130"/>
                  </a:lnTo>
                  <a:lnTo>
                    <a:pt x="222" y="133"/>
                  </a:lnTo>
                  <a:lnTo>
                    <a:pt x="217" y="147"/>
                  </a:lnTo>
                  <a:lnTo>
                    <a:pt x="217" y="147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0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0" y="147"/>
                  </a:lnTo>
                  <a:lnTo>
                    <a:pt x="220" y="147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2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4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9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2" y="152"/>
                  </a:lnTo>
                  <a:lnTo>
                    <a:pt x="232" y="152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32" y="154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6" y="156"/>
                  </a:lnTo>
                  <a:lnTo>
                    <a:pt x="239" y="156"/>
                  </a:lnTo>
                  <a:lnTo>
                    <a:pt x="236" y="159"/>
                  </a:lnTo>
                  <a:lnTo>
                    <a:pt x="232" y="159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4"/>
                  </a:lnTo>
                  <a:lnTo>
                    <a:pt x="232" y="161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27" y="156"/>
                  </a:lnTo>
                  <a:lnTo>
                    <a:pt x="227" y="159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4"/>
                  </a:lnTo>
                  <a:lnTo>
                    <a:pt x="224" y="166"/>
                  </a:lnTo>
                  <a:lnTo>
                    <a:pt x="222" y="166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7" y="178"/>
                  </a:lnTo>
                  <a:lnTo>
                    <a:pt x="217" y="180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7"/>
                  </a:lnTo>
                  <a:lnTo>
                    <a:pt x="215" y="199"/>
                  </a:lnTo>
                  <a:lnTo>
                    <a:pt x="215" y="201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9"/>
                  </a:lnTo>
                  <a:lnTo>
                    <a:pt x="208" y="220"/>
                  </a:lnTo>
                  <a:lnTo>
                    <a:pt x="208" y="225"/>
                  </a:lnTo>
                  <a:lnTo>
                    <a:pt x="208" y="230"/>
                  </a:lnTo>
                  <a:lnTo>
                    <a:pt x="210" y="235"/>
                  </a:lnTo>
                  <a:lnTo>
                    <a:pt x="213" y="235"/>
                  </a:lnTo>
                  <a:lnTo>
                    <a:pt x="213" y="237"/>
                  </a:lnTo>
                  <a:lnTo>
                    <a:pt x="215" y="239"/>
                  </a:lnTo>
                  <a:lnTo>
                    <a:pt x="215" y="242"/>
                  </a:lnTo>
                  <a:lnTo>
                    <a:pt x="215" y="244"/>
                  </a:lnTo>
                  <a:lnTo>
                    <a:pt x="213" y="246"/>
                  </a:lnTo>
                  <a:lnTo>
                    <a:pt x="210" y="256"/>
                  </a:lnTo>
                  <a:lnTo>
                    <a:pt x="210" y="258"/>
                  </a:lnTo>
                  <a:lnTo>
                    <a:pt x="210" y="261"/>
                  </a:lnTo>
                  <a:lnTo>
                    <a:pt x="210" y="263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70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3"/>
                  </a:lnTo>
                  <a:lnTo>
                    <a:pt x="210" y="303"/>
                  </a:lnTo>
                  <a:lnTo>
                    <a:pt x="210" y="303"/>
                  </a:lnTo>
                  <a:lnTo>
                    <a:pt x="210" y="306"/>
                  </a:lnTo>
                  <a:lnTo>
                    <a:pt x="210" y="308"/>
                  </a:lnTo>
                  <a:lnTo>
                    <a:pt x="210" y="308"/>
                  </a:lnTo>
                  <a:lnTo>
                    <a:pt x="206" y="320"/>
                  </a:lnTo>
                  <a:lnTo>
                    <a:pt x="203" y="329"/>
                  </a:lnTo>
                  <a:lnTo>
                    <a:pt x="201" y="341"/>
                  </a:lnTo>
                  <a:lnTo>
                    <a:pt x="201" y="343"/>
                  </a:lnTo>
                  <a:lnTo>
                    <a:pt x="201" y="343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2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6" y="370"/>
                  </a:lnTo>
                  <a:lnTo>
                    <a:pt x="196" y="370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1" y="384"/>
                  </a:lnTo>
                  <a:lnTo>
                    <a:pt x="191" y="384"/>
                  </a:lnTo>
                  <a:lnTo>
                    <a:pt x="189" y="384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91"/>
                  </a:lnTo>
                  <a:lnTo>
                    <a:pt x="189" y="391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2" y="396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0" y="403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2"/>
                  </a:lnTo>
                  <a:lnTo>
                    <a:pt x="172" y="422"/>
                  </a:lnTo>
                  <a:lnTo>
                    <a:pt x="170" y="424"/>
                  </a:lnTo>
                  <a:lnTo>
                    <a:pt x="170" y="429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68" y="436"/>
                  </a:lnTo>
                  <a:lnTo>
                    <a:pt x="165" y="436"/>
                  </a:lnTo>
                  <a:lnTo>
                    <a:pt x="165" y="436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1" y="441"/>
                  </a:lnTo>
                  <a:lnTo>
                    <a:pt x="158" y="441"/>
                  </a:lnTo>
                  <a:lnTo>
                    <a:pt x="158" y="441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3" y="443"/>
                  </a:lnTo>
                  <a:lnTo>
                    <a:pt x="153" y="443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6" y="448"/>
                  </a:lnTo>
                  <a:lnTo>
                    <a:pt x="146" y="448"/>
                  </a:lnTo>
                  <a:lnTo>
                    <a:pt x="144" y="448"/>
                  </a:lnTo>
                  <a:lnTo>
                    <a:pt x="137" y="450"/>
                  </a:lnTo>
                  <a:lnTo>
                    <a:pt x="130" y="450"/>
                  </a:lnTo>
                  <a:lnTo>
                    <a:pt x="125" y="450"/>
                  </a:lnTo>
                  <a:lnTo>
                    <a:pt x="123" y="450"/>
                  </a:lnTo>
                  <a:lnTo>
                    <a:pt x="123" y="448"/>
                  </a:lnTo>
                  <a:lnTo>
                    <a:pt x="120" y="445"/>
                  </a:lnTo>
                  <a:lnTo>
                    <a:pt x="120" y="445"/>
                  </a:lnTo>
                  <a:lnTo>
                    <a:pt x="116" y="443"/>
                  </a:lnTo>
                  <a:lnTo>
                    <a:pt x="116" y="443"/>
                  </a:lnTo>
                  <a:lnTo>
                    <a:pt x="113" y="443"/>
                  </a:lnTo>
                  <a:lnTo>
                    <a:pt x="113" y="443"/>
                  </a:lnTo>
                  <a:lnTo>
                    <a:pt x="109" y="441"/>
                  </a:lnTo>
                  <a:lnTo>
                    <a:pt x="109" y="441"/>
                  </a:lnTo>
                  <a:lnTo>
                    <a:pt x="106" y="441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1" y="433"/>
                  </a:lnTo>
                  <a:lnTo>
                    <a:pt x="99" y="433"/>
                  </a:lnTo>
                  <a:lnTo>
                    <a:pt x="99" y="433"/>
                  </a:lnTo>
                  <a:lnTo>
                    <a:pt x="97" y="433"/>
                  </a:lnTo>
                  <a:lnTo>
                    <a:pt x="97" y="431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0" y="429"/>
                  </a:lnTo>
                  <a:lnTo>
                    <a:pt x="87" y="429"/>
                  </a:lnTo>
                  <a:lnTo>
                    <a:pt x="87" y="429"/>
                  </a:lnTo>
                  <a:lnTo>
                    <a:pt x="85" y="426"/>
                  </a:lnTo>
                  <a:lnTo>
                    <a:pt x="82" y="422"/>
                  </a:lnTo>
                  <a:lnTo>
                    <a:pt x="82" y="419"/>
                  </a:lnTo>
                  <a:lnTo>
                    <a:pt x="82" y="415"/>
                  </a:lnTo>
                  <a:lnTo>
                    <a:pt x="82" y="412"/>
                  </a:lnTo>
                  <a:lnTo>
                    <a:pt x="82" y="410"/>
                  </a:lnTo>
                  <a:lnTo>
                    <a:pt x="80" y="410"/>
                  </a:lnTo>
                  <a:lnTo>
                    <a:pt x="78" y="407"/>
                  </a:lnTo>
                  <a:lnTo>
                    <a:pt x="78" y="403"/>
                  </a:lnTo>
                  <a:lnTo>
                    <a:pt x="75" y="403"/>
                  </a:lnTo>
                  <a:lnTo>
                    <a:pt x="73" y="403"/>
                  </a:lnTo>
                  <a:lnTo>
                    <a:pt x="68" y="403"/>
                  </a:lnTo>
                  <a:lnTo>
                    <a:pt x="66" y="400"/>
                  </a:lnTo>
                  <a:lnTo>
                    <a:pt x="66" y="400"/>
                  </a:lnTo>
                  <a:lnTo>
                    <a:pt x="61" y="400"/>
                  </a:lnTo>
                  <a:lnTo>
                    <a:pt x="61" y="398"/>
                  </a:lnTo>
                  <a:lnTo>
                    <a:pt x="61" y="398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6" y="396"/>
                  </a:lnTo>
                  <a:lnTo>
                    <a:pt x="56" y="396"/>
                  </a:lnTo>
                  <a:lnTo>
                    <a:pt x="52" y="396"/>
                  </a:lnTo>
                  <a:lnTo>
                    <a:pt x="49" y="396"/>
                  </a:lnTo>
                  <a:lnTo>
                    <a:pt x="47" y="396"/>
                  </a:lnTo>
                  <a:lnTo>
                    <a:pt x="45" y="396"/>
                  </a:lnTo>
                  <a:lnTo>
                    <a:pt x="42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5" y="393"/>
                  </a:lnTo>
                  <a:lnTo>
                    <a:pt x="35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0" y="386"/>
                  </a:lnTo>
                  <a:lnTo>
                    <a:pt x="28" y="386"/>
                  </a:lnTo>
                  <a:lnTo>
                    <a:pt x="26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400"/>
                  </a:lnTo>
                  <a:lnTo>
                    <a:pt x="23" y="417"/>
                  </a:lnTo>
                  <a:lnTo>
                    <a:pt x="23" y="433"/>
                  </a:lnTo>
                  <a:lnTo>
                    <a:pt x="21" y="452"/>
                  </a:lnTo>
                  <a:lnTo>
                    <a:pt x="21" y="469"/>
                  </a:lnTo>
                  <a:lnTo>
                    <a:pt x="21" y="486"/>
                  </a:lnTo>
                  <a:lnTo>
                    <a:pt x="19" y="504"/>
                  </a:lnTo>
                  <a:lnTo>
                    <a:pt x="19" y="521"/>
                  </a:lnTo>
                  <a:lnTo>
                    <a:pt x="19" y="538"/>
                  </a:lnTo>
                  <a:lnTo>
                    <a:pt x="19" y="557"/>
                  </a:lnTo>
                  <a:lnTo>
                    <a:pt x="16" y="573"/>
                  </a:lnTo>
                  <a:lnTo>
                    <a:pt x="16" y="590"/>
                  </a:lnTo>
                  <a:lnTo>
                    <a:pt x="16" y="609"/>
                  </a:lnTo>
                  <a:lnTo>
                    <a:pt x="14" y="625"/>
                  </a:lnTo>
                  <a:lnTo>
                    <a:pt x="14" y="642"/>
                  </a:lnTo>
                  <a:lnTo>
                    <a:pt x="14" y="661"/>
                  </a:lnTo>
                  <a:lnTo>
                    <a:pt x="11" y="677"/>
                  </a:lnTo>
                  <a:lnTo>
                    <a:pt x="11" y="694"/>
                  </a:lnTo>
                  <a:lnTo>
                    <a:pt x="11" y="710"/>
                  </a:lnTo>
                  <a:lnTo>
                    <a:pt x="9" y="729"/>
                  </a:lnTo>
                  <a:lnTo>
                    <a:pt x="9" y="746"/>
                  </a:lnTo>
                  <a:lnTo>
                    <a:pt x="9" y="763"/>
                  </a:lnTo>
                  <a:lnTo>
                    <a:pt x="7" y="782"/>
                  </a:lnTo>
                  <a:lnTo>
                    <a:pt x="7" y="798"/>
                  </a:lnTo>
                  <a:lnTo>
                    <a:pt x="7" y="815"/>
                  </a:lnTo>
                  <a:lnTo>
                    <a:pt x="4" y="834"/>
                  </a:lnTo>
                  <a:lnTo>
                    <a:pt x="4" y="850"/>
                  </a:lnTo>
                  <a:lnTo>
                    <a:pt x="4" y="867"/>
                  </a:lnTo>
                  <a:lnTo>
                    <a:pt x="2" y="886"/>
                  </a:lnTo>
                  <a:lnTo>
                    <a:pt x="2" y="902"/>
                  </a:lnTo>
                  <a:lnTo>
                    <a:pt x="0" y="919"/>
                  </a:lnTo>
                  <a:lnTo>
                    <a:pt x="0" y="938"/>
                  </a:lnTo>
                  <a:lnTo>
                    <a:pt x="151" y="938"/>
                  </a:lnTo>
                  <a:lnTo>
                    <a:pt x="149" y="959"/>
                  </a:lnTo>
                  <a:lnTo>
                    <a:pt x="149" y="980"/>
                  </a:lnTo>
                  <a:lnTo>
                    <a:pt x="146" y="1002"/>
                  </a:lnTo>
                  <a:lnTo>
                    <a:pt x="144" y="1025"/>
                  </a:lnTo>
                  <a:lnTo>
                    <a:pt x="144" y="1047"/>
                  </a:lnTo>
                  <a:lnTo>
                    <a:pt x="142" y="1068"/>
                  </a:lnTo>
                  <a:lnTo>
                    <a:pt x="139" y="1092"/>
                  </a:lnTo>
                  <a:lnTo>
                    <a:pt x="139" y="1113"/>
                  </a:lnTo>
                  <a:lnTo>
                    <a:pt x="535" y="1113"/>
                  </a:lnTo>
                  <a:lnTo>
                    <a:pt x="537" y="1113"/>
                  </a:lnTo>
                  <a:lnTo>
                    <a:pt x="537" y="1111"/>
                  </a:lnTo>
                  <a:lnTo>
                    <a:pt x="539" y="1111"/>
                  </a:lnTo>
                  <a:lnTo>
                    <a:pt x="539" y="1111"/>
                  </a:lnTo>
                  <a:lnTo>
                    <a:pt x="542" y="1108"/>
                  </a:lnTo>
                  <a:lnTo>
                    <a:pt x="542" y="1108"/>
                  </a:lnTo>
                  <a:lnTo>
                    <a:pt x="542" y="1106"/>
                  </a:lnTo>
                  <a:lnTo>
                    <a:pt x="542" y="1103"/>
                  </a:lnTo>
                  <a:lnTo>
                    <a:pt x="544" y="1103"/>
                  </a:lnTo>
                  <a:lnTo>
                    <a:pt x="544" y="1103"/>
                  </a:lnTo>
                  <a:lnTo>
                    <a:pt x="546" y="1103"/>
                  </a:lnTo>
                  <a:lnTo>
                    <a:pt x="546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3" y="1099"/>
                  </a:lnTo>
                  <a:lnTo>
                    <a:pt x="558" y="1094"/>
                  </a:lnTo>
                  <a:lnTo>
                    <a:pt x="558" y="1094"/>
                  </a:lnTo>
                  <a:lnTo>
                    <a:pt x="561" y="1094"/>
                  </a:lnTo>
                  <a:lnTo>
                    <a:pt x="561" y="1094"/>
                  </a:lnTo>
                  <a:lnTo>
                    <a:pt x="563" y="1089"/>
                  </a:lnTo>
                  <a:lnTo>
                    <a:pt x="563" y="1089"/>
                  </a:lnTo>
                  <a:lnTo>
                    <a:pt x="568" y="1087"/>
                  </a:lnTo>
                  <a:lnTo>
                    <a:pt x="570" y="1087"/>
                  </a:lnTo>
                  <a:lnTo>
                    <a:pt x="570" y="1087"/>
                  </a:lnTo>
                  <a:lnTo>
                    <a:pt x="570" y="1089"/>
                  </a:lnTo>
                  <a:lnTo>
                    <a:pt x="570" y="1089"/>
                  </a:lnTo>
                  <a:lnTo>
                    <a:pt x="572" y="1089"/>
                  </a:lnTo>
                  <a:lnTo>
                    <a:pt x="572" y="1089"/>
                  </a:lnTo>
                  <a:lnTo>
                    <a:pt x="575" y="1089"/>
                  </a:lnTo>
                  <a:lnTo>
                    <a:pt x="575" y="1092"/>
                  </a:lnTo>
                  <a:lnTo>
                    <a:pt x="575" y="1089"/>
                  </a:lnTo>
                  <a:lnTo>
                    <a:pt x="577" y="1089"/>
                  </a:lnTo>
                  <a:lnTo>
                    <a:pt x="577" y="1089"/>
                  </a:lnTo>
                  <a:lnTo>
                    <a:pt x="582" y="1089"/>
                  </a:lnTo>
                  <a:lnTo>
                    <a:pt x="584" y="1089"/>
                  </a:lnTo>
                  <a:lnTo>
                    <a:pt x="587" y="1089"/>
                  </a:lnTo>
                  <a:lnTo>
                    <a:pt x="589" y="1089"/>
                  </a:lnTo>
                  <a:lnTo>
                    <a:pt x="589" y="1089"/>
                  </a:lnTo>
                  <a:lnTo>
                    <a:pt x="591" y="1089"/>
                  </a:lnTo>
                  <a:lnTo>
                    <a:pt x="591" y="1089"/>
                  </a:lnTo>
                  <a:lnTo>
                    <a:pt x="594" y="1087"/>
                  </a:lnTo>
                  <a:lnTo>
                    <a:pt x="598" y="1087"/>
                  </a:lnTo>
                  <a:lnTo>
                    <a:pt x="598" y="1087"/>
                  </a:lnTo>
                  <a:lnTo>
                    <a:pt x="601" y="1087"/>
                  </a:lnTo>
                  <a:lnTo>
                    <a:pt x="603" y="1087"/>
                  </a:lnTo>
                  <a:lnTo>
                    <a:pt x="603" y="1087"/>
                  </a:lnTo>
                  <a:lnTo>
                    <a:pt x="606" y="1085"/>
                  </a:lnTo>
                  <a:lnTo>
                    <a:pt x="606" y="1087"/>
                  </a:lnTo>
                  <a:lnTo>
                    <a:pt x="608" y="1087"/>
                  </a:lnTo>
                  <a:lnTo>
                    <a:pt x="610" y="1092"/>
                  </a:lnTo>
                  <a:lnTo>
                    <a:pt x="613" y="1092"/>
                  </a:lnTo>
                  <a:lnTo>
                    <a:pt x="613" y="1092"/>
                  </a:lnTo>
                  <a:lnTo>
                    <a:pt x="620" y="1094"/>
                  </a:lnTo>
                  <a:lnTo>
                    <a:pt x="622" y="1092"/>
                  </a:lnTo>
                  <a:lnTo>
                    <a:pt x="627" y="1092"/>
                  </a:lnTo>
                  <a:lnTo>
                    <a:pt x="629" y="1092"/>
                  </a:lnTo>
                  <a:lnTo>
                    <a:pt x="632" y="1092"/>
                  </a:lnTo>
                  <a:lnTo>
                    <a:pt x="632" y="1094"/>
                  </a:lnTo>
                  <a:lnTo>
                    <a:pt x="634" y="1094"/>
                  </a:lnTo>
                  <a:lnTo>
                    <a:pt x="636" y="1094"/>
                  </a:lnTo>
                  <a:lnTo>
                    <a:pt x="636" y="1096"/>
                  </a:lnTo>
                  <a:lnTo>
                    <a:pt x="636" y="1096"/>
                  </a:lnTo>
                  <a:lnTo>
                    <a:pt x="639" y="1096"/>
                  </a:lnTo>
                  <a:lnTo>
                    <a:pt x="639" y="1096"/>
                  </a:lnTo>
                  <a:lnTo>
                    <a:pt x="641" y="1096"/>
                  </a:lnTo>
                  <a:lnTo>
                    <a:pt x="641" y="1096"/>
                  </a:lnTo>
                  <a:lnTo>
                    <a:pt x="641" y="1099"/>
                  </a:lnTo>
                  <a:lnTo>
                    <a:pt x="641" y="1101"/>
                  </a:lnTo>
                  <a:lnTo>
                    <a:pt x="641" y="1101"/>
                  </a:lnTo>
                  <a:lnTo>
                    <a:pt x="641" y="1103"/>
                  </a:lnTo>
                  <a:lnTo>
                    <a:pt x="641" y="1103"/>
                  </a:lnTo>
                  <a:lnTo>
                    <a:pt x="643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8" y="1106"/>
                  </a:lnTo>
                  <a:lnTo>
                    <a:pt x="653" y="1108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8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2"/>
                  </a:lnTo>
                  <a:lnTo>
                    <a:pt x="653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8" y="1122"/>
                  </a:lnTo>
                  <a:lnTo>
                    <a:pt x="658" y="1122"/>
                  </a:lnTo>
                  <a:lnTo>
                    <a:pt x="658" y="1120"/>
                  </a:lnTo>
                  <a:lnTo>
                    <a:pt x="658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18"/>
                  </a:lnTo>
                  <a:lnTo>
                    <a:pt x="660" y="1118"/>
                  </a:lnTo>
                  <a:lnTo>
                    <a:pt x="662" y="1118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3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08"/>
                  </a:lnTo>
                  <a:lnTo>
                    <a:pt x="667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72" y="1108"/>
                  </a:lnTo>
                  <a:lnTo>
                    <a:pt x="672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3"/>
                  </a:lnTo>
                  <a:lnTo>
                    <a:pt x="688" y="1103"/>
                  </a:lnTo>
                  <a:lnTo>
                    <a:pt x="691" y="1103"/>
                  </a:lnTo>
                  <a:lnTo>
                    <a:pt x="691" y="1101"/>
                  </a:lnTo>
                  <a:lnTo>
                    <a:pt x="691" y="1101"/>
                  </a:lnTo>
                  <a:lnTo>
                    <a:pt x="691" y="1099"/>
                  </a:lnTo>
                  <a:lnTo>
                    <a:pt x="691" y="1099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3" y="1096"/>
                  </a:lnTo>
                  <a:lnTo>
                    <a:pt x="693" y="1096"/>
                  </a:lnTo>
                  <a:lnTo>
                    <a:pt x="693" y="1094"/>
                  </a:lnTo>
                  <a:lnTo>
                    <a:pt x="691" y="1094"/>
                  </a:lnTo>
                  <a:lnTo>
                    <a:pt x="691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3" y="1085"/>
                  </a:lnTo>
                  <a:lnTo>
                    <a:pt x="693" y="1082"/>
                  </a:lnTo>
                  <a:lnTo>
                    <a:pt x="698" y="1080"/>
                  </a:lnTo>
                  <a:lnTo>
                    <a:pt x="698" y="1080"/>
                  </a:lnTo>
                  <a:lnTo>
                    <a:pt x="700" y="1080"/>
                  </a:lnTo>
                  <a:lnTo>
                    <a:pt x="700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7" y="1077"/>
                  </a:lnTo>
                  <a:lnTo>
                    <a:pt x="710" y="1077"/>
                  </a:lnTo>
                  <a:lnTo>
                    <a:pt x="710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3"/>
                  </a:lnTo>
                  <a:lnTo>
                    <a:pt x="712" y="1073"/>
                  </a:lnTo>
                  <a:lnTo>
                    <a:pt x="714" y="1073"/>
                  </a:lnTo>
                  <a:lnTo>
                    <a:pt x="714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9" y="1070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4" y="1073"/>
                  </a:lnTo>
                  <a:lnTo>
                    <a:pt x="724" y="1073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3" y="1075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6" y="1073"/>
                  </a:lnTo>
                  <a:lnTo>
                    <a:pt x="736" y="1073"/>
                  </a:lnTo>
                  <a:lnTo>
                    <a:pt x="738" y="1075"/>
                  </a:lnTo>
                  <a:lnTo>
                    <a:pt x="738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8" y="1075"/>
                  </a:lnTo>
                  <a:lnTo>
                    <a:pt x="748" y="1075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2" y="1070"/>
                  </a:lnTo>
                  <a:lnTo>
                    <a:pt x="752" y="1070"/>
                  </a:lnTo>
                  <a:lnTo>
                    <a:pt x="757" y="1068"/>
                  </a:lnTo>
                  <a:lnTo>
                    <a:pt x="757" y="1068"/>
                  </a:lnTo>
                  <a:lnTo>
                    <a:pt x="759" y="1068"/>
                  </a:lnTo>
                  <a:lnTo>
                    <a:pt x="762" y="1068"/>
                  </a:lnTo>
                  <a:lnTo>
                    <a:pt x="767" y="1066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1"/>
                  </a:lnTo>
                  <a:close/>
                  <a:moveTo>
                    <a:pt x="248" y="40"/>
                  </a:moveTo>
                  <a:lnTo>
                    <a:pt x="248" y="43"/>
                  </a:lnTo>
                  <a:lnTo>
                    <a:pt x="248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38"/>
                  </a:lnTo>
                  <a:lnTo>
                    <a:pt x="255" y="38"/>
                  </a:lnTo>
                  <a:lnTo>
                    <a:pt x="253" y="38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8" y="40"/>
                  </a:lnTo>
                  <a:lnTo>
                    <a:pt x="248" y="40"/>
                  </a:lnTo>
                  <a:close/>
                  <a:moveTo>
                    <a:pt x="255" y="31"/>
                  </a:moveTo>
                  <a:lnTo>
                    <a:pt x="253" y="33"/>
                  </a:lnTo>
                  <a:lnTo>
                    <a:pt x="253" y="36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5" y="31"/>
                  </a:lnTo>
                  <a:lnTo>
                    <a:pt x="255" y="31"/>
                  </a:lnTo>
                  <a:close/>
                  <a:moveTo>
                    <a:pt x="251" y="10"/>
                  </a:move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60" y="10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0"/>
                  </a:lnTo>
                  <a:close/>
                  <a:moveTo>
                    <a:pt x="248" y="7"/>
                  </a:moveTo>
                  <a:lnTo>
                    <a:pt x="248" y="7"/>
                  </a:lnTo>
                  <a:lnTo>
                    <a:pt x="248" y="7"/>
                  </a:lnTo>
                  <a:lnTo>
                    <a:pt x="248" y="10"/>
                  </a:lnTo>
                  <a:lnTo>
                    <a:pt x="251" y="10"/>
                  </a:lnTo>
                  <a:lnTo>
                    <a:pt x="251" y="10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3" y="5"/>
                  </a:lnTo>
                  <a:lnTo>
                    <a:pt x="253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8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6" name="Freeform 18"/>
            <p:cNvSpPr>
              <a:spLocks noEditPoints="1"/>
            </p:cNvSpPr>
            <p:nvPr/>
          </p:nvSpPr>
          <p:spPr bwMode="auto">
            <a:xfrm>
              <a:off x="7185328" y="1995095"/>
              <a:ext cx="830390" cy="1543652"/>
            </a:xfrm>
            <a:custGeom>
              <a:avLst/>
              <a:gdLst>
                <a:gd name="T0" fmla="*/ 428 w 475"/>
                <a:gd name="T1" fmla="*/ 284 h 883"/>
                <a:gd name="T2" fmla="*/ 426 w 475"/>
                <a:gd name="T3" fmla="*/ 279 h 883"/>
                <a:gd name="T4" fmla="*/ 418 w 475"/>
                <a:gd name="T5" fmla="*/ 272 h 883"/>
                <a:gd name="T6" fmla="*/ 49 w 475"/>
                <a:gd name="T7" fmla="*/ 225 h 883"/>
                <a:gd name="T8" fmla="*/ 388 w 475"/>
                <a:gd name="T9" fmla="*/ 158 h 883"/>
                <a:gd name="T10" fmla="*/ 426 w 475"/>
                <a:gd name="T11" fmla="*/ 191 h 883"/>
                <a:gd name="T12" fmla="*/ 418 w 475"/>
                <a:gd name="T13" fmla="*/ 180 h 883"/>
                <a:gd name="T14" fmla="*/ 416 w 475"/>
                <a:gd name="T15" fmla="*/ 165 h 883"/>
                <a:gd name="T16" fmla="*/ 411 w 475"/>
                <a:gd name="T17" fmla="*/ 165 h 883"/>
                <a:gd name="T18" fmla="*/ 402 w 475"/>
                <a:gd name="T19" fmla="*/ 189 h 883"/>
                <a:gd name="T20" fmla="*/ 423 w 475"/>
                <a:gd name="T21" fmla="*/ 66 h 883"/>
                <a:gd name="T22" fmla="*/ 395 w 475"/>
                <a:gd name="T23" fmla="*/ 64 h 883"/>
                <a:gd name="T24" fmla="*/ 407 w 475"/>
                <a:gd name="T25" fmla="*/ 52 h 883"/>
                <a:gd name="T26" fmla="*/ 203 w 475"/>
                <a:gd name="T27" fmla="*/ 40 h 883"/>
                <a:gd name="T28" fmla="*/ 404 w 475"/>
                <a:gd name="T29" fmla="*/ 30 h 883"/>
                <a:gd name="T30" fmla="*/ 248 w 475"/>
                <a:gd name="T31" fmla="*/ 33 h 883"/>
                <a:gd name="T32" fmla="*/ 94 w 475"/>
                <a:gd name="T33" fmla="*/ 28 h 883"/>
                <a:gd name="T34" fmla="*/ 94 w 475"/>
                <a:gd name="T35" fmla="*/ 21 h 883"/>
                <a:gd name="T36" fmla="*/ 139 w 475"/>
                <a:gd name="T37" fmla="*/ 45 h 883"/>
                <a:gd name="T38" fmla="*/ 142 w 475"/>
                <a:gd name="T39" fmla="*/ 16 h 883"/>
                <a:gd name="T40" fmla="*/ 123 w 475"/>
                <a:gd name="T41" fmla="*/ 21 h 883"/>
                <a:gd name="T42" fmla="*/ 466 w 475"/>
                <a:gd name="T43" fmla="*/ 312 h 883"/>
                <a:gd name="T44" fmla="*/ 414 w 475"/>
                <a:gd name="T45" fmla="*/ 288 h 883"/>
                <a:gd name="T46" fmla="*/ 374 w 475"/>
                <a:gd name="T47" fmla="*/ 251 h 883"/>
                <a:gd name="T48" fmla="*/ 369 w 475"/>
                <a:gd name="T49" fmla="*/ 191 h 883"/>
                <a:gd name="T50" fmla="*/ 374 w 475"/>
                <a:gd name="T51" fmla="*/ 158 h 883"/>
                <a:gd name="T52" fmla="*/ 383 w 475"/>
                <a:gd name="T53" fmla="*/ 137 h 883"/>
                <a:gd name="T54" fmla="*/ 400 w 475"/>
                <a:gd name="T55" fmla="*/ 125 h 883"/>
                <a:gd name="T56" fmla="*/ 407 w 475"/>
                <a:gd name="T57" fmla="*/ 118 h 883"/>
                <a:gd name="T58" fmla="*/ 409 w 475"/>
                <a:gd name="T59" fmla="*/ 104 h 883"/>
                <a:gd name="T60" fmla="*/ 430 w 475"/>
                <a:gd name="T61" fmla="*/ 83 h 883"/>
                <a:gd name="T62" fmla="*/ 407 w 475"/>
                <a:gd name="T63" fmla="*/ 59 h 883"/>
                <a:gd name="T64" fmla="*/ 397 w 475"/>
                <a:gd name="T65" fmla="*/ 83 h 883"/>
                <a:gd name="T66" fmla="*/ 378 w 475"/>
                <a:gd name="T67" fmla="*/ 75 h 883"/>
                <a:gd name="T68" fmla="*/ 366 w 475"/>
                <a:gd name="T69" fmla="*/ 68 h 883"/>
                <a:gd name="T70" fmla="*/ 364 w 475"/>
                <a:gd name="T71" fmla="*/ 59 h 883"/>
                <a:gd name="T72" fmla="*/ 343 w 475"/>
                <a:gd name="T73" fmla="*/ 71 h 883"/>
                <a:gd name="T74" fmla="*/ 321 w 475"/>
                <a:gd name="T75" fmla="*/ 64 h 883"/>
                <a:gd name="T76" fmla="*/ 288 w 475"/>
                <a:gd name="T77" fmla="*/ 59 h 883"/>
                <a:gd name="T78" fmla="*/ 272 w 475"/>
                <a:gd name="T79" fmla="*/ 45 h 883"/>
                <a:gd name="T80" fmla="*/ 248 w 475"/>
                <a:gd name="T81" fmla="*/ 45 h 883"/>
                <a:gd name="T82" fmla="*/ 222 w 475"/>
                <a:gd name="T83" fmla="*/ 21 h 883"/>
                <a:gd name="T84" fmla="*/ 196 w 475"/>
                <a:gd name="T85" fmla="*/ 19 h 883"/>
                <a:gd name="T86" fmla="*/ 187 w 475"/>
                <a:gd name="T87" fmla="*/ 21 h 883"/>
                <a:gd name="T88" fmla="*/ 177 w 475"/>
                <a:gd name="T89" fmla="*/ 11 h 883"/>
                <a:gd name="T90" fmla="*/ 175 w 475"/>
                <a:gd name="T91" fmla="*/ 23 h 883"/>
                <a:gd name="T92" fmla="*/ 203 w 475"/>
                <a:gd name="T93" fmla="*/ 30 h 883"/>
                <a:gd name="T94" fmla="*/ 201 w 475"/>
                <a:gd name="T95" fmla="*/ 68 h 883"/>
                <a:gd name="T96" fmla="*/ 170 w 475"/>
                <a:gd name="T97" fmla="*/ 73 h 883"/>
                <a:gd name="T98" fmla="*/ 132 w 475"/>
                <a:gd name="T99" fmla="*/ 71 h 883"/>
                <a:gd name="T100" fmla="*/ 118 w 475"/>
                <a:gd name="T101" fmla="*/ 90 h 883"/>
                <a:gd name="T102" fmla="*/ 104 w 475"/>
                <a:gd name="T103" fmla="*/ 85 h 883"/>
                <a:gd name="T104" fmla="*/ 104 w 475"/>
                <a:gd name="T105" fmla="*/ 101 h 883"/>
                <a:gd name="T106" fmla="*/ 78 w 475"/>
                <a:gd name="T107" fmla="*/ 116 h 883"/>
                <a:gd name="T108" fmla="*/ 63 w 475"/>
                <a:gd name="T109" fmla="*/ 151 h 883"/>
                <a:gd name="T110" fmla="*/ 45 w 475"/>
                <a:gd name="T111" fmla="*/ 182 h 883"/>
                <a:gd name="T112" fmla="*/ 56 w 475"/>
                <a:gd name="T113" fmla="*/ 210 h 883"/>
                <a:gd name="T114" fmla="*/ 52 w 475"/>
                <a:gd name="T115" fmla="*/ 227 h 883"/>
                <a:gd name="T116" fmla="*/ 30 w 475"/>
                <a:gd name="T117" fmla="*/ 229 h 883"/>
                <a:gd name="T118" fmla="*/ 14 w 475"/>
                <a:gd name="T119" fmla="*/ 371 h 883"/>
                <a:gd name="T120" fmla="*/ 468 w 475"/>
                <a:gd name="T121" fmla="*/ 518 h 883"/>
                <a:gd name="T122" fmla="*/ 421 w 475"/>
                <a:gd name="T123" fmla="*/ 7 h 883"/>
                <a:gd name="T124" fmla="*/ 208 w 475"/>
                <a:gd name="T125" fmla="*/ 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883">
                  <a:moveTo>
                    <a:pt x="409" y="281"/>
                  </a:move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11" y="279"/>
                  </a:lnTo>
                  <a:lnTo>
                    <a:pt x="411" y="279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09" y="274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7" y="277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9" y="281"/>
                  </a:lnTo>
                  <a:close/>
                  <a:moveTo>
                    <a:pt x="416" y="277"/>
                  </a:moveTo>
                  <a:lnTo>
                    <a:pt x="416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4"/>
                  </a:lnTo>
                  <a:lnTo>
                    <a:pt x="416" y="274"/>
                  </a:lnTo>
                  <a:lnTo>
                    <a:pt x="416" y="274"/>
                  </a:lnTo>
                  <a:lnTo>
                    <a:pt x="414" y="274"/>
                  </a:lnTo>
                  <a:lnTo>
                    <a:pt x="414" y="274"/>
                  </a:lnTo>
                  <a:lnTo>
                    <a:pt x="414" y="277"/>
                  </a:lnTo>
                  <a:lnTo>
                    <a:pt x="414" y="277"/>
                  </a:lnTo>
                  <a:lnTo>
                    <a:pt x="414" y="279"/>
                  </a:lnTo>
                  <a:lnTo>
                    <a:pt x="414" y="279"/>
                  </a:lnTo>
                  <a:lnTo>
                    <a:pt x="414" y="281"/>
                  </a:lnTo>
                  <a:lnTo>
                    <a:pt x="414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close/>
                  <a:moveTo>
                    <a:pt x="426" y="281"/>
                  </a:moveTo>
                  <a:lnTo>
                    <a:pt x="428" y="281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6"/>
                  </a:lnTo>
                  <a:lnTo>
                    <a:pt x="430" y="286"/>
                  </a:lnTo>
                  <a:lnTo>
                    <a:pt x="430" y="284"/>
                  </a:lnTo>
                  <a:lnTo>
                    <a:pt x="433" y="284"/>
                  </a:lnTo>
                  <a:lnTo>
                    <a:pt x="433" y="281"/>
                  </a:lnTo>
                  <a:lnTo>
                    <a:pt x="433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81"/>
                  </a:lnTo>
                  <a:close/>
                  <a:moveTo>
                    <a:pt x="402" y="274"/>
                  </a:moveTo>
                  <a:lnTo>
                    <a:pt x="402" y="274"/>
                  </a:lnTo>
                  <a:lnTo>
                    <a:pt x="402" y="274"/>
                  </a:lnTo>
                  <a:lnTo>
                    <a:pt x="402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7" y="274"/>
                  </a:lnTo>
                  <a:lnTo>
                    <a:pt x="407" y="272"/>
                  </a:lnTo>
                  <a:lnTo>
                    <a:pt x="407" y="270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4" y="267"/>
                  </a:lnTo>
                  <a:lnTo>
                    <a:pt x="404" y="267"/>
                  </a:lnTo>
                  <a:lnTo>
                    <a:pt x="402" y="267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4"/>
                  </a:lnTo>
                  <a:close/>
                  <a:moveTo>
                    <a:pt x="421" y="272"/>
                  </a:moveTo>
                  <a:lnTo>
                    <a:pt x="421" y="272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21" y="265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18" y="267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18" y="270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close/>
                  <a:moveTo>
                    <a:pt x="362" y="229"/>
                  </a:moveTo>
                  <a:lnTo>
                    <a:pt x="362" y="229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4" y="232"/>
                  </a:lnTo>
                  <a:lnTo>
                    <a:pt x="364" y="229"/>
                  </a:lnTo>
                  <a:lnTo>
                    <a:pt x="366" y="229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2" y="229"/>
                  </a:lnTo>
                  <a:lnTo>
                    <a:pt x="362" y="229"/>
                  </a:lnTo>
                  <a:close/>
                  <a:moveTo>
                    <a:pt x="49" y="227"/>
                  </a:move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close/>
                  <a:moveTo>
                    <a:pt x="45" y="225"/>
                  </a:move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29"/>
                  </a:lnTo>
                  <a:lnTo>
                    <a:pt x="47" y="229"/>
                  </a:lnTo>
                  <a:lnTo>
                    <a:pt x="45" y="225"/>
                  </a:lnTo>
                  <a:close/>
                  <a:moveTo>
                    <a:pt x="421" y="165"/>
                  </a:moveTo>
                  <a:lnTo>
                    <a:pt x="421" y="165"/>
                  </a:lnTo>
                  <a:lnTo>
                    <a:pt x="421" y="165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5"/>
                  </a:lnTo>
                  <a:lnTo>
                    <a:pt x="421" y="165"/>
                  </a:lnTo>
                  <a:close/>
                  <a:moveTo>
                    <a:pt x="392" y="163"/>
                  </a:moveTo>
                  <a:lnTo>
                    <a:pt x="392" y="163"/>
                  </a:lnTo>
                  <a:lnTo>
                    <a:pt x="395" y="163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2" y="161"/>
                  </a:lnTo>
                  <a:lnTo>
                    <a:pt x="392" y="161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88" y="158"/>
                  </a:lnTo>
                  <a:lnTo>
                    <a:pt x="388" y="161"/>
                  </a:lnTo>
                  <a:lnTo>
                    <a:pt x="388" y="161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5" y="161"/>
                  </a:lnTo>
                  <a:lnTo>
                    <a:pt x="385" y="168"/>
                  </a:lnTo>
                  <a:lnTo>
                    <a:pt x="385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68"/>
                  </a:lnTo>
                  <a:lnTo>
                    <a:pt x="392" y="168"/>
                  </a:lnTo>
                  <a:lnTo>
                    <a:pt x="392" y="168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close/>
                  <a:moveTo>
                    <a:pt x="423" y="194"/>
                  </a:moveTo>
                  <a:lnTo>
                    <a:pt x="426" y="196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8" y="194"/>
                  </a:lnTo>
                  <a:lnTo>
                    <a:pt x="426" y="194"/>
                  </a:lnTo>
                  <a:lnTo>
                    <a:pt x="426" y="191"/>
                  </a:lnTo>
                  <a:lnTo>
                    <a:pt x="426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1" y="187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7"/>
                  </a:lnTo>
                  <a:lnTo>
                    <a:pt x="414" y="184"/>
                  </a:lnTo>
                  <a:lnTo>
                    <a:pt x="416" y="184"/>
                  </a:lnTo>
                  <a:lnTo>
                    <a:pt x="416" y="182"/>
                  </a:lnTo>
                  <a:lnTo>
                    <a:pt x="414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6" y="182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18" y="180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5"/>
                  </a:lnTo>
                  <a:lnTo>
                    <a:pt x="418" y="172"/>
                  </a:lnTo>
                  <a:lnTo>
                    <a:pt x="421" y="172"/>
                  </a:lnTo>
                  <a:lnTo>
                    <a:pt x="423" y="172"/>
                  </a:lnTo>
                  <a:lnTo>
                    <a:pt x="423" y="170"/>
                  </a:lnTo>
                  <a:lnTo>
                    <a:pt x="426" y="168"/>
                  </a:lnTo>
                  <a:lnTo>
                    <a:pt x="426" y="168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3" y="163"/>
                  </a:lnTo>
                  <a:lnTo>
                    <a:pt x="423" y="163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70"/>
                  </a:lnTo>
                  <a:lnTo>
                    <a:pt x="418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1"/>
                  </a:lnTo>
                  <a:lnTo>
                    <a:pt x="416" y="161"/>
                  </a:lnTo>
                  <a:lnTo>
                    <a:pt x="416" y="158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6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3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9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2" y="170"/>
                  </a:lnTo>
                  <a:lnTo>
                    <a:pt x="402" y="170"/>
                  </a:lnTo>
                  <a:lnTo>
                    <a:pt x="402" y="172"/>
                  </a:lnTo>
                  <a:lnTo>
                    <a:pt x="400" y="175"/>
                  </a:lnTo>
                  <a:lnTo>
                    <a:pt x="400" y="177"/>
                  </a:lnTo>
                  <a:lnTo>
                    <a:pt x="400" y="182"/>
                  </a:lnTo>
                  <a:lnTo>
                    <a:pt x="400" y="182"/>
                  </a:lnTo>
                  <a:lnTo>
                    <a:pt x="402" y="184"/>
                  </a:lnTo>
                  <a:lnTo>
                    <a:pt x="402" y="184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9"/>
                  </a:lnTo>
                  <a:lnTo>
                    <a:pt x="397" y="189"/>
                  </a:lnTo>
                  <a:lnTo>
                    <a:pt x="397" y="189"/>
                  </a:lnTo>
                  <a:lnTo>
                    <a:pt x="395" y="189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7" y="191"/>
                  </a:lnTo>
                  <a:lnTo>
                    <a:pt x="397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2" y="191"/>
                  </a:lnTo>
                  <a:lnTo>
                    <a:pt x="411" y="194"/>
                  </a:lnTo>
                  <a:lnTo>
                    <a:pt x="414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8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3" y="194"/>
                  </a:lnTo>
                  <a:lnTo>
                    <a:pt x="423" y="194"/>
                  </a:lnTo>
                  <a:close/>
                  <a:moveTo>
                    <a:pt x="388" y="146"/>
                  </a:move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2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5" y="146"/>
                  </a:lnTo>
                  <a:lnTo>
                    <a:pt x="385" y="149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5" y="151"/>
                  </a:lnTo>
                  <a:lnTo>
                    <a:pt x="385" y="151"/>
                  </a:lnTo>
                  <a:lnTo>
                    <a:pt x="388" y="151"/>
                  </a:lnTo>
                  <a:lnTo>
                    <a:pt x="388" y="151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close/>
                  <a:moveTo>
                    <a:pt x="423" y="68"/>
                  </a:moveTo>
                  <a:lnTo>
                    <a:pt x="423" y="68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8"/>
                  </a:lnTo>
                  <a:lnTo>
                    <a:pt x="423" y="68"/>
                  </a:lnTo>
                  <a:close/>
                  <a:moveTo>
                    <a:pt x="196" y="68"/>
                  </a:moveTo>
                  <a:lnTo>
                    <a:pt x="198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6" y="64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6" y="68"/>
                  </a:lnTo>
                  <a:lnTo>
                    <a:pt x="196" y="68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lnTo>
                    <a:pt x="326" y="68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6"/>
                  </a:lnTo>
                  <a:lnTo>
                    <a:pt x="324" y="66"/>
                  </a:lnTo>
                  <a:close/>
                  <a:moveTo>
                    <a:pt x="326" y="64"/>
                  </a:move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close/>
                  <a:moveTo>
                    <a:pt x="388" y="64"/>
                  </a:moveTo>
                  <a:lnTo>
                    <a:pt x="388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5" y="64"/>
                  </a:lnTo>
                  <a:lnTo>
                    <a:pt x="395" y="64"/>
                  </a:lnTo>
                  <a:lnTo>
                    <a:pt x="397" y="61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0" y="61"/>
                  </a:lnTo>
                  <a:lnTo>
                    <a:pt x="390" y="64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88" y="64"/>
                  </a:lnTo>
                  <a:close/>
                  <a:moveTo>
                    <a:pt x="336" y="56"/>
                  </a:move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6" y="56"/>
                  </a:lnTo>
                  <a:close/>
                  <a:moveTo>
                    <a:pt x="407" y="49"/>
                  </a:moveTo>
                  <a:lnTo>
                    <a:pt x="407" y="49"/>
                  </a:lnTo>
                  <a:lnTo>
                    <a:pt x="407" y="52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49"/>
                  </a:lnTo>
                  <a:lnTo>
                    <a:pt x="407" y="49"/>
                  </a:lnTo>
                  <a:close/>
                  <a:moveTo>
                    <a:pt x="414" y="45"/>
                  </a:moveTo>
                  <a:lnTo>
                    <a:pt x="411" y="47"/>
                  </a:lnTo>
                  <a:lnTo>
                    <a:pt x="411" y="47"/>
                  </a:lnTo>
                  <a:lnTo>
                    <a:pt x="411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9"/>
                  </a:lnTo>
                  <a:lnTo>
                    <a:pt x="411" y="49"/>
                  </a:lnTo>
                  <a:lnTo>
                    <a:pt x="411" y="49"/>
                  </a:lnTo>
                  <a:lnTo>
                    <a:pt x="411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close/>
                  <a:moveTo>
                    <a:pt x="381" y="45"/>
                  </a:moveTo>
                  <a:lnTo>
                    <a:pt x="383" y="42"/>
                  </a:lnTo>
                  <a:lnTo>
                    <a:pt x="383" y="42"/>
                  </a:lnTo>
                  <a:lnTo>
                    <a:pt x="385" y="40"/>
                  </a:lnTo>
                  <a:lnTo>
                    <a:pt x="383" y="40"/>
                  </a:lnTo>
                  <a:lnTo>
                    <a:pt x="381" y="40"/>
                  </a:lnTo>
                  <a:lnTo>
                    <a:pt x="381" y="42"/>
                  </a:lnTo>
                  <a:lnTo>
                    <a:pt x="381" y="42"/>
                  </a:lnTo>
                  <a:lnTo>
                    <a:pt x="381" y="45"/>
                  </a:lnTo>
                  <a:close/>
                  <a:moveTo>
                    <a:pt x="205" y="42"/>
                  </a:moveTo>
                  <a:lnTo>
                    <a:pt x="205" y="45"/>
                  </a:lnTo>
                  <a:lnTo>
                    <a:pt x="205" y="45"/>
                  </a:lnTo>
                  <a:lnTo>
                    <a:pt x="208" y="45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2"/>
                  </a:lnTo>
                  <a:lnTo>
                    <a:pt x="205" y="42"/>
                  </a:lnTo>
                  <a:close/>
                  <a:moveTo>
                    <a:pt x="246" y="40"/>
                  </a:move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50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35"/>
                  </a:lnTo>
                  <a:lnTo>
                    <a:pt x="250" y="35"/>
                  </a:lnTo>
                  <a:lnTo>
                    <a:pt x="250" y="35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6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0"/>
                  </a:lnTo>
                  <a:close/>
                  <a:moveTo>
                    <a:pt x="395" y="40"/>
                  </a:moveTo>
                  <a:lnTo>
                    <a:pt x="395" y="40"/>
                  </a:lnTo>
                  <a:lnTo>
                    <a:pt x="395" y="40"/>
                  </a:lnTo>
                  <a:lnTo>
                    <a:pt x="397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402" y="38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4" y="35"/>
                  </a:lnTo>
                  <a:lnTo>
                    <a:pt x="407" y="33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7" y="28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4" y="30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5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5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5" y="40"/>
                  </a:lnTo>
                  <a:close/>
                  <a:moveTo>
                    <a:pt x="250" y="33"/>
                  </a:moveTo>
                  <a:lnTo>
                    <a:pt x="250" y="30"/>
                  </a:lnTo>
                  <a:lnTo>
                    <a:pt x="250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3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50" y="33"/>
                  </a:lnTo>
                  <a:close/>
                  <a:moveTo>
                    <a:pt x="75" y="49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9" y="52"/>
                  </a:lnTo>
                  <a:lnTo>
                    <a:pt x="99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4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5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40"/>
                  </a:lnTo>
                  <a:lnTo>
                    <a:pt x="85" y="40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5" y="49"/>
                  </a:lnTo>
                  <a:close/>
                  <a:moveTo>
                    <a:pt x="94" y="19"/>
                  </a:moveTo>
                  <a:lnTo>
                    <a:pt x="94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3" y="49"/>
                  </a:lnTo>
                  <a:lnTo>
                    <a:pt x="116" y="52"/>
                  </a:lnTo>
                  <a:lnTo>
                    <a:pt x="118" y="52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30" y="49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5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3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9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19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7" y="21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3" y="23"/>
                  </a:lnTo>
                  <a:lnTo>
                    <a:pt x="111" y="23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4" y="23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1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7" y="14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9"/>
                  </a:lnTo>
                  <a:close/>
                  <a:moveTo>
                    <a:pt x="475" y="326"/>
                  </a:moveTo>
                  <a:lnTo>
                    <a:pt x="473" y="324"/>
                  </a:lnTo>
                  <a:lnTo>
                    <a:pt x="473" y="324"/>
                  </a:lnTo>
                  <a:lnTo>
                    <a:pt x="471" y="322"/>
                  </a:lnTo>
                  <a:lnTo>
                    <a:pt x="468" y="319"/>
                  </a:lnTo>
                  <a:lnTo>
                    <a:pt x="468" y="319"/>
                  </a:lnTo>
                  <a:lnTo>
                    <a:pt x="466" y="315"/>
                  </a:lnTo>
                  <a:lnTo>
                    <a:pt x="466" y="312"/>
                  </a:lnTo>
                  <a:lnTo>
                    <a:pt x="463" y="310"/>
                  </a:lnTo>
                  <a:lnTo>
                    <a:pt x="463" y="310"/>
                  </a:lnTo>
                  <a:lnTo>
                    <a:pt x="461" y="307"/>
                  </a:lnTo>
                  <a:lnTo>
                    <a:pt x="459" y="307"/>
                  </a:lnTo>
                  <a:lnTo>
                    <a:pt x="454" y="305"/>
                  </a:lnTo>
                  <a:lnTo>
                    <a:pt x="454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49" y="305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5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40" y="296"/>
                  </a:lnTo>
                  <a:lnTo>
                    <a:pt x="440" y="296"/>
                  </a:lnTo>
                  <a:lnTo>
                    <a:pt x="437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3" y="293"/>
                  </a:lnTo>
                  <a:lnTo>
                    <a:pt x="430" y="291"/>
                  </a:lnTo>
                  <a:lnTo>
                    <a:pt x="428" y="291"/>
                  </a:lnTo>
                  <a:lnTo>
                    <a:pt x="428" y="288"/>
                  </a:lnTo>
                  <a:lnTo>
                    <a:pt x="426" y="286"/>
                  </a:lnTo>
                  <a:lnTo>
                    <a:pt x="426" y="286"/>
                  </a:lnTo>
                  <a:lnTo>
                    <a:pt x="423" y="288"/>
                  </a:lnTo>
                  <a:lnTo>
                    <a:pt x="423" y="288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18" y="288"/>
                  </a:lnTo>
                  <a:lnTo>
                    <a:pt x="418" y="291"/>
                  </a:lnTo>
                  <a:lnTo>
                    <a:pt x="416" y="288"/>
                  </a:lnTo>
                  <a:lnTo>
                    <a:pt x="414" y="288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4"/>
                  </a:lnTo>
                  <a:lnTo>
                    <a:pt x="409" y="284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2" y="279"/>
                  </a:lnTo>
                  <a:lnTo>
                    <a:pt x="402" y="277"/>
                  </a:lnTo>
                  <a:lnTo>
                    <a:pt x="402" y="277"/>
                  </a:lnTo>
                  <a:lnTo>
                    <a:pt x="400" y="277"/>
                  </a:lnTo>
                  <a:lnTo>
                    <a:pt x="397" y="272"/>
                  </a:lnTo>
                  <a:lnTo>
                    <a:pt x="397" y="272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67"/>
                  </a:lnTo>
                  <a:lnTo>
                    <a:pt x="390" y="265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5" y="258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1" y="258"/>
                  </a:lnTo>
                  <a:lnTo>
                    <a:pt x="381" y="255"/>
                  </a:lnTo>
                  <a:lnTo>
                    <a:pt x="381" y="255"/>
                  </a:lnTo>
                  <a:lnTo>
                    <a:pt x="378" y="253"/>
                  </a:lnTo>
                  <a:lnTo>
                    <a:pt x="376" y="253"/>
                  </a:lnTo>
                  <a:lnTo>
                    <a:pt x="376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1" y="248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4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5" y="236"/>
                  </a:lnTo>
                  <a:lnTo>
                    <a:pt x="350" y="234"/>
                  </a:lnTo>
                  <a:lnTo>
                    <a:pt x="350" y="232"/>
                  </a:lnTo>
                  <a:lnTo>
                    <a:pt x="347" y="225"/>
                  </a:lnTo>
                  <a:lnTo>
                    <a:pt x="347" y="222"/>
                  </a:lnTo>
                  <a:lnTo>
                    <a:pt x="347" y="222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2" y="217"/>
                  </a:lnTo>
                  <a:lnTo>
                    <a:pt x="352" y="215"/>
                  </a:lnTo>
                  <a:lnTo>
                    <a:pt x="352" y="213"/>
                  </a:lnTo>
                  <a:lnTo>
                    <a:pt x="355" y="213"/>
                  </a:lnTo>
                  <a:lnTo>
                    <a:pt x="355" y="210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1"/>
                  </a:lnTo>
                  <a:lnTo>
                    <a:pt x="364" y="196"/>
                  </a:lnTo>
                  <a:lnTo>
                    <a:pt x="366" y="194"/>
                  </a:lnTo>
                  <a:lnTo>
                    <a:pt x="366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71" y="191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87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2"/>
                  </a:lnTo>
                  <a:lnTo>
                    <a:pt x="378" y="172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5"/>
                  </a:lnTo>
                  <a:lnTo>
                    <a:pt x="381" y="163"/>
                  </a:lnTo>
                  <a:lnTo>
                    <a:pt x="381" y="161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6"/>
                  </a:lnTo>
                  <a:lnTo>
                    <a:pt x="383" y="156"/>
                  </a:lnTo>
                  <a:lnTo>
                    <a:pt x="381" y="156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78" y="161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4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49"/>
                  </a:lnTo>
                  <a:lnTo>
                    <a:pt x="374" y="146"/>
                  </a:lnTo>
                  <a:lnTo>
                    <a:pt x="371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6" y="144"/>
                  </a:lnTo>
                  <a:lnTo>
                    <a:pt x="378" y="146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6" y="144"/>
                  </a:lnTo>
                  <a:lnTo>
                    <a:pt x="376" y="144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4" y="142"/>
                  </a:lnTo>
                  <a:lnTo>
                    <a:pt x="374" y="137"/>
                  </a:lnTo>
                  <a:lnTo>
                    <a:pt x="376" y="137"/>
                  </a:lnTo>
                  <a:lnTo>
                    <a:pt x="376" y="135"/>
                  </a:lnTo>
                  <a:lnTo>
                    <a:pt x="376" y="135"/>
                  </a:lnTo>
                  <a:lnTo>
                    <a:pt x="378" y="135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5"/>
                  </a:lnTo>
                  <a:lnTo>
                    <a:pt x="378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5" y="132"/>
                  </a:lnTo>
                  <a:lnTo>
                    <a:pt x="385" y="130"/>
                  </a:lnTo>
                  <a:lnTo>
                    <a:pt x="385" y="127"/>
                  </a:lnTo>
                  <a:lnTo>
                    <a:pt x="388" y="127"/>
                  </a:lnTo>
                  <a:lnTo>
                    <a:pt x="388" y="125"/>
                  </a:lnTo>
                  <a:lnTo>
                    <a:pt x="388" y="127"/>
                  </a:lnTo>
                  <a:lnTo>
                    <a:pt x="388" y="130"/>
                  </a:lnTo>
                  <a:lnTo>
                    <a:pt x="388" y="132"/>
                  </a:lnTo>
                  <a:lnTo>
                    <a:pt x="388" y="132"/>
                  </a:lnTo>
                  <a:lnTo>
                    <a:pt x="388" y="135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5" y="127"/>
                  </a:lnTo>
                  <a:lnTo>
                    <a:pt x="395" y="127"/>
                  </a:lnTo>
                  <a:lnTo>
                    <a:pt x="395" y="130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5"/>
                  </a:lnTo>
                  <a:lnTo>
                    <a:pt x="400" y="127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400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5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0"/>
                  </a:lnTo>
                  <a:lnTo>
                    <a:pt x="404" y="130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9" y="125"/>
                  </a:lnTo>
                  <a:lnTo>
                    <a:pt x="409" y="123"/>
                  </a:lnTo>
                  <a:lnTo>
                    <a:pt x="407" y="123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6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20"/>
                  </a:lnTo>
                  <a:lnTo>
                    <a:pt x="411" y="120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6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09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7" y="106"/>
                  </a:lnTo>
                  <a:lnTo>
                    <a:pt x="407" y="109"/>
                  </a:lnTo>
                  <a:lnTo>
                    <a:pt x="409" y="109"/>
                  </a:lnTo>
                  <a:lnTo>
                    <a:pt x="409" y="106"/>
                  </a:lnTo>
                  <a:lnTo>
                    <a:pt x="409" y="106"/>
                  </a:lnTo>
                  <a:lnTo>
                    <a:pt x="407" y="106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6"/>
                  </a:lnTo>
                  <a:lnTo>
                    <a:pt x="411" y="106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1" y="104"/>
                  </a:lnTo>
                  <a:lnTo>
                    <a:pt x="411" y="104"/>
                  </a:lnTo>
                  <a:lnTo>
                    <a:pt x="411" y="101"/>
                  </a:lnTo>
                  <a:lnTo>
                    <a:pt x="414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99"/>
                  </a:lnTo>
                  <a:lnTo>
                    <a:pt x="416" y="97"/>
                  </a:lnTo>
                  <a:lnTo>
                    <a:pt x="418" y="94"/>
                  </a:lnTo>
                  <a:lnTo>
                    <a:pt x="418" y="94"/>
                  </a:lnTo>
                  <a:lnTo>
                    <a:pt x="421" y="94"/>
                  </a:lnTo>
                  <a:lnTo>
                    <a:pt x="418" y="92"/>
                  </a:lnTo>
                  <a:lnTo>
                    <a:pt x="418" y="90"/>
                  </a:lnTo>
                  <a:lnTo>
                    <a:pt x="418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90"/>
                  </a:lnTo>
                  <a:lnTo>
                    <a:pt x="421" y="90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0"/>
                  </a:lnTo>
                  <a:lnTo>
                    <a:pt x="426" y="85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3" y="8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8" y="80"/>
                  </a:lnTo>
                  <a:lnTo>
                    <a:pt x="430" y="80"/>
                  </a:lnTo>
                  <a:lnTo>
                    <a:pt x="430" y="78"/>
                  </a:lnTo>
                  <a:lnTo>
                    <a:pt x="428" y="75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3" y="73"/>
                  </a:lnTo>
                  <a:lnTo>
                    <a:pt x="423" y="71"/>
                  </a:lnTo>
                  <a:lnTo>
                    <a:pt x="421" y="71"/>
                  </a:lnTo>
                  <a:lnTo>
                    <a:pt x="421" y="71"/>
                  </a:lnTo>
                  <a:lnTo>
                    <a:pt x="418" y="71"/>
                  </a:lnTo>
                  <a:lnTo>
                    <a:pt x="418" y="71"/>
                  </a:lnTo>
                  <a:lnTo>
                    <a:pt x="416" y="71"/>
                  </a:lnTo>
                  <a:lnTo>
                    <a:pt x="416" y="73"/>
                  </a:lnTo>
                  <a:lnTo>
                    <a:pt x="418" y="71"/>
                  </a:lnTo>
                  <a:lnTo>
                    <a:pt x="418" y="73"/>
                  </a:lnTo>
                  <a:lnTo>
                    <a:pt x="418" y="73"/>
                  </a:lnTo>
                  <a:lnTo>
                    <a:pt x="421" y="73"/>
                  </a:lnTo>
                  <a:lnTo>
                    <a:pt x="421" y="73"/>
                  </a:lnTo>
                  <a:lnTo>
                    <a:pt x="421" y="75"/>
                  </a:lnTo>
                  <a:lnTo>
                    <a:pt x="421" y="75"/>
                  </a:lnTo>
                  <a:lnTo>
                    <a:pt x="418" y="78"/>
                  </a:lnTo>
                  <a:lnTo>
                    <a:pt x="416" y="78"/>
                  </a:lnTo>
                  <a:lnTo>
                    <a:pt x="416" y="75"/>
                  </a:lnTo>
                  <a:lnTo>
                    <a:pt x="416" y="75"/>
                  </a:lnTo>
                  <a:lnTo>
                    <a:pt x="416" y="73"/>
                  </a:lnTo>
                  <a:lnTo>
                    <a:pt x="414" y="73"/>
                  </a:lnTo>
                  <a:lnTo>
                    <a:pt x="414" y="71"/>
                  </a:lnTo>
                  <a:lnTo>
                    <a:pt x="411" y="71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09" y="64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4" y="56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2" y="61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2" y="68"/>
                  </a:lnTo>
                  <a:lnTo>
                    <a:pt x="392" y="68"/>
                  </a:lnTo>
                  <a:lnTo>
                    <a:pt x="392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5"/>
                  </a:lnTo>
                  <a:lnTo>
                    <a:pt x="400" y="75"/>
                  </a:lnTo>
                  <a:lnTo>
                    <a:pt x="400" y="78"/>
                  </a:lnTo>
                  <a:lnTo>
                    <a:pt x="397" y="83"/>
                  </a:lnTo>
                  <a:lnTo>
                    <a:pt x="395" y="85"/>
                  </a:lnTo>
                  <a:lnTo>
                    <a:pt x="395" y="87"/>
                  </a:lnTo>
                  <a:lnTo>
                    <a:pt x="392" y="87"/>
                  </a:lnTo>
                  <a:lnTo>
                    <a:pt x="392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5"/>
                  </a:lnTo>
                  <a:lnTo>
                    <a:pt x="388" y="85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0"/>
                  </a:lnTo>
                  <a:lnTo>
                    <a:pt x="383" y="78"/>
                  </a:lnTo>
                  <a:lnTo>
                    <a:pt x="383" y="78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3"/>
                  </a:lnTo>
                  <a:lnTo>
                    <a:pt x="383" y="73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1" y="75"/>
                  </a:lnTo>
                  <a:lnTo>
                    <a:pt x="381" y="75"/>
                  </a:lnTo>
                  <a:lnTo>
                    <a:pt x="378" y="75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81" y="71"/>
                  </a:lnTo>
                  <a:lnTo>
                    <a:pt x="381" y="71"/>
                  </a:lnTo>
                  <a:lnTo>
                    <a:pt x="381" y="68"/>
                  </a:lnTo>
                  <a:lnTo>
                    <a:pt x="381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6"/>
                  </a:lnTo>
                  <a:lnTo>
                    <a:pt x="385" y="66"/>
                  </a:lnTo>
                  <a:lnTo>
                    <a:pt x="385" y="64"/>
                  </a:lnTo>
                  <a:lnTo>
                    <a:pt x="383" y="66"/>
                  </a:lnTo>
                  <a:lnTo>
                    <a:pt x="381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4" y="71"/>
                  </a:lnTo>
                  <a:lnTo>
                    <a:pt x="371" y="73"/>
                  </a:lnTo>
                  <a:lnTo>
                    <a:pt x="371" y="73"/>
                  </a:lnTo>
                  <a:lnTo>
                    <a:pt x="371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6" y="75"/>
                  </a:lnTo>
                  <a:lnTo>
                    <a:pt x="366" y="75"/>
                  </a:lnTo>
                  <a:lnTo>
                    <a:pt x="364" y="75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4" y="68"/>
                  </a:lnTo>
                  <a:lnTo>
                    <a:pt x="366" y="68"/>
                  </a:lnTo>
                  <a:lnTo>
                    <a:pt x="366" y="66"/>
                  </a:lnTo>
                  <a:lnTo>
                    <a:pt x="369" y="66"/>
                  </a:lnTo>
                  <a:lnTo>
                    <a:pt x="369" y="64"/>
                  </a:lnTo>
                  <a:lnTo>
                    <a:pt x="371" y="64"/>
                  </a:lnTo>
                  <a:lnTo>
                    <a:pt x="374" y="61"/>
                  </a:lnTo>
                  <a:lnTo>
                    <a:pt x="374" y="59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6" y="59"/>
                  </a:lnTo>
                  <a:lnTo>
                    <a:pt x="374" y="59"/>
                  </a:lnTo>
                  <a:lnTo>
                    <a:pt x="371" y="59"/>
                  </a:lnTo>
                  <a:lnTo>
                    <a:pt x="369" y="61"/>
                  </a:lnTo>
                  <a:lnTo>
                    <a:pt x="369" y="61"/>
                  </a:lnTo>
                  <a:lnTo>
                    <a:pt x="366" y="61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8" y="52"/>
                  </a:lnTo>
                  <a:lnTo>
                    <a:pt x="378" y="49"/>
                  </a:lnTo>
                  <a:lnTo>
                    <a:pt x="378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69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4" y="56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9" y="61"/>
                  </a:lnTo>
                  <a:lnTo>
                    <a:pt x="359" y="61"/>
                  </a:lnTo>
                  <a:lnTo>
                    <a:pt x="359" y="64"/>
                  </a:lnTo>
                  <a:lnTo>
                    <a:pt x="359" y="64"/>
                  </a:lnTo>
                  <a:lnTo>
                    <a:pt x="362" y="64"/>
                  </a:lnTo>
                  <a:lnTo>
                    <a:pt x="364" y="61"/>
                  </a:lnTo>
                  <a:lnTo>
                    <a:pt x="364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4" y="64"/>
                  </a:lnTo>
                  <a:lnTo>
                    <a:pt x="364" y="64"/>
                  </a:lnTo>
                  <a:lnTo>
                    <a:pt x="362" y="64"/>
                  </a:lnTo>
                  <a:lnTo>
                    <a:pt x="362" y="64"/>
                  </a:lnTo>
                  <a:lnTo>
                    <a:pt x="362" y="66"/>
                  </a:lnTo>
                  <a:lnTo>
                    <a:pt x="359" y="66"/>
                  </a:lnTo>
                  <a:lnTo>
                    <a:pt x="357" y="66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2" y="68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7" y="66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5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5" y="73"/>
                  </a:lnTo>
                  <a:lnTo>
                    <a:pt x="345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5"/>
                  </a:lnTo>
                  <a:lnTo>
                    <a:pt x="347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0" y="73"/>
                  </a:lnTo>
                  <a:lnTo>
                    <a:pt x="338" y="73"/>
                  </a:lnTo>
                  <a:lnTo>
                    <a:pt x="340" y="75"/>
                  </a:lnTo>
                  <a:lnTo>
                    <a:pt x="343" y="75"/>
                  </a:lnTo>
                  <a:lnTo>
                    <a:pt x="343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1" y="73"/>
                  </a:lnTo>
                  <a:lnTo>
                    <a:pt x="331" y="73"/>
                  </a:lnTo>
                  <a:lnTo>
                    <a:pt x="329" y="71"/>
                  </a:lnTo>
                  <a:lnTo>
                    <a:pt x="329" y="71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4" y="68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1" y="66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4" y="59"/>
                  </a:lnTo>
                  <a:lnTo>
                    <a:pt x="314" y="59"/>
                  </a:lnTo>
                  <a:lnTo>
                    <a:pt x="312" y="61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07" y="64"/>
                  </a:lnTo>
                  <a:lnTo>
                    <a:pt x="305" y="64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1" y="61"/>
                  </a:lnTo>
                  <a:lnTo>
                    <a:pt x="291" y="64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79" y="52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6" y="56"/>
                  </a:lnTo>
                  <a:lnTo>
                    <a:pt x="274" y="54"/>
                  </a:lnTo>
                  <a:lnTo>
                    <a:pt x="272" y="52"/>
                  </a:lnTo>
                  <a:lnTo>
                    <a:pt x="272" y="49"/>
                  </a:lnTo>
                  <a:lnTo>
                    <a:pt x="272" y="49"/>
                  </a:lnTo>
                  <a:lnTo>
                    <a:pt x="272" y="47"/>
                  </a:lnTo>
                  <a:lnTo>
                    <a:pt x="274" y="49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2" y="47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0" y="49"/>
                  </a:lnTo>
                  <a:lnTo>
                    <a:pt x="260" y="52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5" y="49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49"/>
                  </a:lnTo>
                  <a:lnTo>
                    <a:pt x="255" y="47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0" y="47"/>
                  </a:lnTo>
                  <a:lnTo>
                    <a:pt x="250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50" y="45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3" y="47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4" y="38"/>
                  </a:lnTo>
                  <a:lnTo>
                    <a:pt x="231" y="3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3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08" y="26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8" y="19"/>
                  </a:lnTo>
                  <a:lnTo>
                    <a:pt x="196" y="19"/>
                  </a:lnTo>
                  <a:lnTo>
                    <a:pt x="196" y="19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4"/>
                  </a:lnTo>
                  <a:lnTo>
                    <a:pt x="191" y="16"/>
                  </a:lnTo>
                  <a:lnTo>
                    <a:pt x="191" y="19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7" y="11"/>
                  </a:lnTo>
                  <a:lnTo>
                    <a:pt x="187" y="14"/>
                  </a:lnTo>
                  <a:lnTo>
                    <a:pt x="187" y="14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4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2" y="16"/>
                  </a:lnTo>
                  <a:lnTo>
                    <a:pt x="172" y="14"/>
                  </a:lnTo>
                  <a:lnTo>
                    <a:pt x="172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6"/>
                  </a:lnTo>
                  <a:lnTo>
                    <a:pt x="170" y="16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5" y="16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5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6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0" y="68"/>
                  </a:lnTo>
                  <a:lnTo>
                    <a:pt x="208" y="68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3" y="66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198" y="68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8" y="78"/>
                  </a:lnTo>
                  <a:lnTo>
                    <a:pt x="198" y="80"/>
                  </a:lnTo>
                  <a:lnTo>
                    <a:pt x="196" y="83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6" y="78"/>
                  </a:lnTo>
                  <a:lnTo>
                    <a:pt x="196" y="75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7" y="71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7" y="78"/>
                  </a:lnTo>
                  <a:lnTo>
                    <a:pt x="177" y="78"/>
                  </a:lnTo>
                  <a:lnTo>
                    <a:pt x="175" y="78"/>
                  </a:lnTo>
                  <a:lnTo>
                    <a:pt x="175" y="78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68" y="73"/>
                  </a:lnTo>
                  <a:lnTo>
                    <a:pt x="168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0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6" y="78"/>
                  </a:lnTo>
                  <a:lnTo>
                    <a:pt x="146" y="78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71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5" y="75"/>
                  </a:lnTo>
                  <a:lnTo>
                    <a:pt x="125" y="78"/>
                  </a:lnTo>
                  <a:lnTo>
                    <a:pt x="125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3"/>
                  </a:lnTo>
                  <a:lnTo>
                    <a:pt x="125" y="83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3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6" y="94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0"/>
                  </a:lnTo>
                  <a:lnTo>
                    <a:pt x="113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3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7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92" y="104"/>
                  </a:lnTo>
                  <a:lnTo>
                    <a:pt x="89" y="106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2"/>
                  </a:lnTo>
                  <a:lnTo>
                    <a:pt x="82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9" y="139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2" y="139"/>
                  </a:lnTo>
                  <a:lnTo>
                    <a:pt x="80" y="144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68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1" y="163"/>
                  </a:lnTo>
                  <a:lnTo>
                    <a:pt x="59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4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4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9"/>
                  </a:lnTo>
                  <a:lnTo>
                    <a:pt x="42" y="191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2" y="210"/>
                  </a:lnTo>
                  <a:lnTo>
                    <a:pt x="54" y="210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08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52" y="217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4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6" y="227"/>
                  </a:lnTo>
                  <a:lnTo>
                    <a:pt x="59" y="225"/>
                  </a:lnTo>
                  <a:lnTo>
                    <a:pt x="63" y="222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2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6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49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7" y="241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2" y="232"/>
                  </a:lnTo>
                  <a:lnTo>
                    <a:pt x="37" y="232"/>
                  </a:lnTo>
                  <a:lnTo>
                    <a:pt x="37" y="229"/>
                  </a:lnTo>
                  <a:lnTo>
                    <a:pt x="35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2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9"/>
                  </a:lnTo>
                  <a:lnTo>
                    <a:pt x="30" y="241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51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30" y="246"/>
                  </a:lnTo>
                  <a:lnTo>
                    <a:pt x="28" y="246"/>
                  </a:lnTo>
                  <a:lnTo>
                    <a:pt x="26" y="248"/>
                  </a:lnTo>
                  <a:lnTo>
                    <a:pt x="26" y="251"/>
                  </a:lnTo>
                  <a:lnTo>
                    <a:pt x="26" y="246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6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29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48"/>
                  </a:lnTo>
                  <a:lnTo>
                    <a:pt x="16" y="270"/>
                  </a:lnTo>
                  <a:lnTo>
                    <a:pt x="16" y="291"/>
                  </a:lnTo>
                  <a:lnTo>
                    <a:pt x="16" y="310"/>
                  </a:lnTo>
                  <a:lnTo>
                    <a:pt x="16" y="331"/>
                  </a:lnTo>
                  <a:lnTo>
                    <a:pt x="16" y="350"/>
                  </a:lnTo>
                  <a:lnTo>
                    <a:pt x="14" y="371"/>
                  </a:lnTo>
                  <a:lnTo>
                    <a:pt x="14" y="393"/>
                  </a:lnTo>
                  <a:lnTo>
                    <a:pt x="14" y="412"/>
                  </a:lnTo>
                  <a:lnTo>
                    <a:pt x="14" y="433"/>
                  </a:lnTo>
                  <a:lnTo>
                    <a:pt x="11" y="454"/>
                  </a:lnTo>
                  <a:lnTo>
                    <a:pt x="11" y="473"/>
                  </a:lnTo>
                  <a:lnTo>
                    <a:pt x="11" y="494"/>
                  </a:lnTo>
                  <a:lnTo>
                    <a:pt x="11" y="513"/>
                  </a:lnTo>
                  <a:lnTo>
                    <a:pt x="11" y="535"/>
                  </a:lnTo>
                  <a:lnTo>
                    <a:pt x="9" y="556"/>
                  </a:lnTo>
                  <a:lnTo>
                    <a:pt x="9" y="575"/>
                  </a:lnTo>
                  <a:lnTo>
                    <a:pt x="9" y="596"/>
                  </a:lnTo>
                  <a:lnTo>
                    <a:pt x="9" y="618"/>
                  </a:lnTo>
                  <a:lnTo>
                    <a:pt x="7" y="637"/>
                  </a:lnTo>
                  <a:lnTo>
                    <a:pt x="7" y="658"/>
                  </a:lnTo>
                  <a:lnTo>
                    <a:pt x="7" y="677"/>
                  </a:lnTo>
                  <a:lnTo>
                    <a:pt x="7" y="698"/>
                  </a:lnTo>
                  <a:lnTo>
                    <a:pt x="4" y="719"/>
                  </a:lnTo>
                  <a:lnTo>
                    <a:pt x="4" y="738"/>
                  </a:lnTo>
                  <a:lnTo>
                    <a:pt x="4" y="760"/>
                  </a:lnTo>
                  <a:lnTo>
                    <a:pt x="2" y="779"/>
                  </a:lnTo>
                  <a:lnTo>
                    <a:pt x="2" y="800"/>
                  </a:lnTo>
                  <a:lnTo>
                    <a:pt x="2" y="821"/>
                  </a:lnTo>
                  <a:lnTo>
                    <a:pt x="0" y="840"/>
                  </a:lnTo>
                  <a:lnTo>
                    <a:pt x="0" y="861"/>
                  </a:lnTo>
                  <a:lnTo>
                    <a:pt x="0" y="883"/>
                  </a:lnTo>
                  <a:lnTo>
                    <a:pt x="452" y="883"/>
                  </a:lnTo>
                  <a:lnTo>
                    <a:pt x="452" y="864"/>
                  </a:lnTo>
                  <a:lnTo>
                    <a:pt x="454" y="847"/>
                  </a:lnTo>
                  <a:lnTo>
                    <a:pt x="454" y="831"/>
                  </a:lnTo>
                  <a:lnTo>
                    <a:pt x="456" y="812"/>
                  </a:lnTo>
                  <a:lnTo>
                    <a:pt x="456" y="795"/>
                  </a:lnTo>
                  <a:lnTo>
                    <a:pt x="456" y="779"/>
                  </a:lnTo>
                  <a:lnTo>
                    <a:pt x="459" y="760"/>
                  </a:lnTo>
                  <a:lnTo>
                    <a:pt x="459" y="743"/>
                  </a:lnTo>
                  <a:lnTo>
                    <a:pt x="459" y="727"/>
                  </a:lnTo>
                  <a:lnTo>
                    <a:pt x="461" y="708"/>
                  </a:lnTo>
                  <a:lnTo>
                    <a:pt x="461" y="691"/>
                  </a:lnTo>
                  <a:lnTo>
                    <a:pt x="461" y="674"/>
                  </a:lnTo>
                  <a:lnTo>
                    <a:pt x="463" y="655"/>
                  </a:lnTo>
                  <a:lnTo>
                    <a:pt x="463" y="639"/>
                  </a:lnTo>
                  <a:lnTo>
                    <a:pt x="463" y="622"/>
                  </a:lnTo>
                  <a:lnTo>
                    <a:pt x="466" y="606"/>
                  </a:lnTo>
                  <a:lnTo>
                    <a:pt x="466" y="587"/>
                  </a:lnTo>
                  <a:lnTo>
                    <a:pt x="466" y="570"/>
                  </a:lnTo>
                  <a:lnTo>
                    <a:pt x="468" y="554"/>
                  </a:lnTo>
                  <a:lnTo>
                    <a:pt x="468" y="535"/>
                  </a:lnTo>
                  <a:lnTo>
                    <a:pt x="468" y="518"/>
                  </a:lnTo>
                  <a:lnTo>
                    <a:pt x="471" y="502"/>
                  </a:lnTo>
                  <a:lnTo>
                    <a:pt x="471" y="483"/>
                  </a:lnTo>
                  <a:lnTo>
                    <a:pt x="471" y="466"/>
                  </a:lnTo>
                  <a:lnTo>
                    <a:pt x="471" y="449"/>
                  </a:lnTo>
                  <a:lnTo>
                    <a:pt x="473" y="431"/>
                  </a:lnTo>
                  <a:lnTo>
                    <a:pt x="473" y="414"/>
                  </a:lnTo>
                  <a:lnTo>
                    <a:pt x="473" y="397"/>
                  </a:lnTo>
                  <a:lnTo>
                    <a:pt x="475" y="378"/>
                  </a:lnTo>
                  <a:lnTo>
                    <a:pt x="475" y="362"/>
                  </a:lnTo>
                  <a:lnTo>
                    <a:pt x="475" y="345"/>
                  </a:lnTo>
                  <a:lnTo>
                    <a:pt x="475" y="329"/>
                  </a:lnTo>
                  <a:lnTo>
                    <a:pt x="475" y="326"/>
                  </a:lnTo>
                  <a:lnTo>
                    <a:pt x="475" y="326"/>
                  </a:lnTo>
                  <a:close/>
                  <a:moveTo>
                    <a:pt x="407" y="28"/>
                  </a:move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11" y="28"/>
                  </a:lnTo>
                  <a:lnTo>
                    <a:pt x="414" y="23"/>
                  </a:lnTo>
                  <a:lnTo>
                    <a:pt x="414" y="21"/>
                  </a:lnTo>
                  <a:lnTo>
                    <a:pt x="416" y="21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21" y="14"/>
                  </a:lnTo>
                  <a:lnTo>
                    <a:pt x="421" y="11"/>
                  </a:lnTo>
                  <a:lnTo>
                    <a:pt x="421" y="9"/>
                  </a:lnTo>
                  <a:lnTo>
                    <a:pt x="421" y="7"/>
                  </a:lnTo>
                  <a:lnTo>
                    <a:pt x="423" y="4"/>
                  </a:lnTo>
                  <a:lnTo>
                    <a:pt x="423" y="2"/>
                  </a:lnTo>
                  <a:lnTo>
                    <a:pt x="423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18" y="9"/>
                  </a:lnTo>
                  <a:lnTo>
                    <a:pt x="418" y="9"/>
                  </a:lnTo>
                  <a:lnTo>
                    <a:pt x="418" y="11"/>
                  </a:lnTo>
                  <a:lnTo>
                    <a:pt x="416" y="11"/>
                  </a:lnTo>
                  <a:lnTo>
                    <a:pt x="414" y="16"/>
                  </a:lnTo>
                  <a:lnTo>
                    <a:pt x="414" y="19"/>
                  </a:lnTo>
                  <a:lnTo>
                    <a:pt x="414" y="19"/>
                  </a:lnTo>
                  <a:lnTo>
                    <a:pt x="414" y="21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09" y="23"/>
                  </a:lnTo>
                  <a:lnTo>
                    <a:pt x="409" y="26"/>
                  </a:lnTo>
                  <a:lnTo>
                    <a:pt x="407" y="26"/>
                  </a:lnTo>
                  <a:lnTo>
                    <a:pt x="409" y="26"/>
                  </a:lnTo>
                  <a:lnTo>
                    <a:pt x="409" y="28"/>
                  </a:lnTo>
                  <a:lnTo>
                    <a:pt x="407" y="28"/>
                  </a:lnTo>
                  <a:close/>
                  <a:moveTo>
                    <a:pt x="201" y="4"/>
                  </a:moveTo>
                  <a:lnTo>
                    <a:pt x="203" y="4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5" y="2"/>
                  </a:lnTo>
                  <a:lnTo>
                    <a:pt x="205" y="2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7" name="Freeform 19"/>
            <p:cNvSpPr>
              <a:spLocks noEditPoints="1"/>
            </p:cNvSpPr>
            <p:nvPr/>
          </p:nvSpPr>
          <p:spPr bwMode="auto">
            <a:xfrm>
              <a:off x="8169560" y="3757271"/>
              <a:ext cx="1153806" cy="965001"/>
            </a:xfrm>
            <a:custGeom>
              <a:avLst/>
              <a:gdLst>
                <a:gd name="T0" fmla="*/ 634 w 660"/>
                <a:gd name="T1" fmla="*/ 12 h 552"/>
                <a:gd name="T2" fmla="*/ 611 w 660"/>
                <a:gd name="T3" fmla="*/ 7 h 552"/>
                <a:gd name="T4" fmla="*/ 603 w 660"/>
                <a:gd name="T5" fmla="*/ 7 h 552"/>
                <a:gd name="T6" fmla="*/ 580 w 660"/>
                <a:gd name="T7" fmla="*/ 22 h 552"/>
                <a:gd name="T8" fmla="*/ 580 w 660"/>
                <a:gd name="T9" fmla="*/ 36 h 552"/>
                <a:gd name="T10" fmla="*/ 570 w 660"/>
                <a:gd name="T11" fmla="*/ 45 h 552"/>
                <a:gd name="T12" fmla="*/ 558 w 660"/>
                <a:gd name="T13" fmla="*/ 45 h 552"/>
                <a:gd name="T14" fmla="*/ 547 w 660"/>
                <a:gd name="T15" fmla="*/ 57 h 552"/>
                <a:gd name="T16" fmla="*/ 532 w 660"/>
                <a:gd name="T17" fmla="*/ 40 h 552"/>
                <a:gd name="T18" fmla="*/ 495 w 660"/>
                <a:gd name="T19" fmla="*/ 22 h 552"/>
                <a:gd name="T20" fmla="*/ 457 w 660"/>
                <a:gd name="T21" fmla="*/ 24 h 552"/>
                <a:gd name="T22" fmla="*/ 428 w 660"/>
                <a:gd name="T23" fmla="*/ 48 h 552"/>
                <a:gd name="T24" fmla="*/ 9 w 660"/>
                <a:gd name="T25" fmla="*/ 348 h 552"/>
                <a:gd name="T26" fmla="*/ 26 w 660"/>
                <a:gd name="T27" fmla="*/ 353 h 552"/>
                <a:gd name="T28" fmla="*/ 54 w 660"/>
                <a:gd name="T29" fmla="*/ 353 h 552"/>
                <a:gd name="T30" fmla="*/ 69 w 660"/>
                <a:gd name="T31" fmla="*/ 362 h 552"/>
                <a:gd name="T32" fmla="*/ 76 w 660"/>
                <a:gd name="T33" fmla="*/ 389 h 552"/>
                <a:gd name="T34" fmla="*/ 85 w 660"/>
                <a:gd name="T35" fmla="*/ 377 h 552"/>
                <a:gd name="T36" fmla="*/ 106 w 660"/>
                <a:gd name="T37" fmla="*/ 386 h 552"/>
                <a:gd name="T38" fmla="*/ 109 w 660"/>
                <a:gd name="T39" fmla="*/ 403 h 552"/>
                <a:gd name="T40" fmla="*/ 128 w 660"/>
                <a:gd name="T41" fmla="*/ 429 h 552"/>
                <a:gd name="T42" fmla="*/ 151 w 660"/>
                <a:gd name="T43" fmla="*/ 448 h 552"/>
                <a:gd name="T44" fmla="*/ 180 w 660"/>
                <a:gd name="T45" fmla="*/ 467 h 552"/>
                <a:gd name="T46" fmla="*/ 222 w 660"/>
                <a:gd name="T47" fmla="*/ 460 h 552"/>
                <a:gd name="T48" fmla="*/ 253 w 660"/>
                <a:gd name="T49" fmla="*/ 460 h 552"/>
                <a:gd name="T50" fmla="*/ 274 w 660"/>
                <a:gd name="T51" fmla="*/ 467 h 552"/>
                <a:gd name="T52" fmla="*/ 284 w 660"/>
                <a:gd name="T53" fmla="*/ 469 h 552"/>
                <a:gd name="T54" fmla="*/ 298 w 660"/>
                <a:gd name="T55" fmla="*/ 460 h 552"/>
                <a:gd name="T56" fmla="*/ 324 w 660"/>
                <a:gd name="T57" fmla="*/ 464 h 552"/>
                <a:gd name="T58" fmla="*/ 331 w 660"/>
                <a:gd name="T59" fmla="*/ 488 h 552"/>
                <a:gd name="T60" fmla="*/ 343 w 660"/>
                <a:gd name="T61" fmla="*/ 514 h 552"/>
                <a:gd name="T62" fmla="*/ 416 w 660"/>
                <a:gd name="T63" fmla="*/ 531 h 552"/>
                <a:gd name="T64" fmla="*/ 414 w 660"/>
                <a:gd name="T65" fmla="*/ 519 h 552"/>
                <a:gd name="T66" fmla="*/ 426 w 660"/>
                <a:gd name="T67" fmla="*/ 488 h 552"/>
                <a:gd name="T68" fmla="*/ 431 w 660"/>
                <a:gd name="T69" fmla="*/ 467 h 552"/>
                <a:gd name="T70" fmla="*/ 442 w 660"/>
                <a:gd name="T71" fmla="*/ 445 h 552"/>
                <a:gd name="T72" fmla="*/ 459 w 660"/>
                <a:gd name="T73" fmla="*/ 417 h 552"/>
                <a:gd name="T74" fmla="*/ 473 w 660"/>
                <a:gd name="T75" fmla="*/ 407 h 552"/>
                <a:gd name="T76" fmla="*/ 473 w 660"/>
                <a:gd name="T77" fmla="*/ 391 h 552"/>
                <a:gd name="T78" fmla="*/ 483 w 660"/>
                <a:gd name="T79" fmla="*/ 370 h 552"/>
                <a:gd name="T80" fmla="*/ 502 w 660"/>
                <a:gd name="T81" fmla="*/ 346 h 552"/>
                <a:gd name="T82" fmla="*/ 506 w 660"/>
                <a:gd name="T83" fmla="*/ 336 h 552"/>
                <a:gd name="T84" fmla="*/ 509 w 660"/>
                <a:gd name="T85" fmla="*/ 322 h 552"/>
                <a:gd name="T86" fmla="*/ 513 w 660"/>
                <a:gd name="T87" fmla="*/ 315 h 552"/>
                <a:gd name="T88" fmla="*/ 518 w 660"/>
                <a:gd name="T89" fmla="*/ 306 h 552"/>
                <a:gd name="T90" fmla="*/ 530 w 660"/>
                <a:gd name="T91" fmla="*/ 289 h 552"/>
                <a:gd name="T92" fmla="*/ 556 w 660"/>
                <a:gd name="T93" fmla="*/ 270 h 552"/>
                <a:gd name="T94" fmla="*/ 561 w 660"/>
                <a:gd name="T95" fmla="*/ 265 h 552"/>
                <a:gd name="T96" fmla="*/ 580 w 660"/>
                <a:gd name="T97" fmla="*/ 242 h 552"/>
                <a:gd name="T98" fmla="*/ 596 w 660"/>
                <a:gd name="T99" fmla="*/ 209 h 552"/>
                <a:gd name="T100" fmla="*/ 615 w 660"/>
                <a:gd name="T101" fmla="*/ 171 h 552"/>
                <a:gd name="T102" fmla="*/ 615 w 660"/>
                <a:gd name="T103" fmla="*/ 145 h 552"/>
                <a:gd name="T104" fmla="*/ 634 w 660"/>
                <a:gd name="T105" fmla="*/ 97 h 552"/>
                <a:gd name="T106" fmla="*/ 641 w 660"/>
                <a:gd name="T107" fmla="*/ 71 h 552"/>
                <a:gd name="T108" fmla="*/ 658 w 660"/>
                <a:gd name="T109" fmla="*/ 31 h 552"/>
                <a:gd name="T110" fmla="*/ 393 w 660"/>
                <a:gd name="T111" fmla="*/ 424 h 552"/>
                <a:gd name="T112" fmla="*/ 388 w 660"/>
                <a:gd name="T113" fmla="*/ 436 h 552"/>
                <a:gd name="T114" fmla="*/ 381 w 660"/>
                <a:gd name="T115" fmla="*/ 455 h 552"/>
                <a:gd name="T116" fmla="*/ 371 w 660"/>
                <a:gd name="T117" fmla="*/ 445 h 552"/>
                <a:gd name="T118" fmla="*/ 374 w 660"/>
                <a:gd name="T119" fmla="*/ 424 h 552"/>
                <a:gd name="T120" fmla="*/ 395 w 660"/>
                <a:gd name="T121" fmla="*/ 4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0" h="552">
                  <a:moveTo>
                    <a:pt x="660" y="10"/>
                  </a:moveTo>
                  <a:lnTo>
                    <a:pt x="660" y="7"/>
                  </a:lnTo>
                  <a:lnTo>
                    <a:pt x="660" y="5"/>
                  </a:lnTo>
                  <a:lnTo>
                    <a:pt x="660" y="3"/>
                  </a:lnTo>
                  <a:lnTo>
                    <a:pt x="660" y="3"/>
                  </a:lnTo>
                  <a:lnTo>
                    <a:pt x="658" y="3"/>
                  </a:lnTo>
                  <a:lnTo>
                    <a:pt x="656" y="0"/>
                  </a:lnTo>
                  <a:lnTo>
                    <a:pt x="656" y="3"/>
                  </a:lnTo>
                  <a:lnTo>
                    <a:pt x="651" y="5"/>
                  </a:lnTo>
                  <a:lnTo>
                    <a:pt x="648" y="5"/>
                  </a:lnTo>
                  <a:lnTo>
                    <a:pt x="646" y="5"/>
                  </a:lnTo>
                  <a:lnTo>
                    <a:pt x="646" y="5"/>
                  </a:lnTo>
                  <a:lnTo>
                    <a:pt x="641" y="7"/>
                  </a:lnTo>
                  <a:lnTo>
                    <a:pt x="641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7" y="12"/>
                  </a:lnTo>
                  <a:lnTo>
                    <a:pt x="637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7" y="12"/>
                  </a:lnTo>
                  <a:lnTo>
                    <a:pt x="627" y="12"/>
                  </a:lnTo>
                  <a:lnTo>
                    <a:pt x="625" y="10"/>
                  </a:lnTo>
                  <a:lnTo>
                    <a:pt x="625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3" y="10"/>
                  </a:lnTo>
                  <a:lnTo>
                    <a:pt x="613" y="10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3" y="7"/>
                  </a:lnTo>
                  <a:lnTo>
                    <a:pt x="603" y="10"/>
                  </a:lnTo>
                  <a:lnTo>
                    <a:pt x="601" y="10"/>
                  </a:lnTo>
                  <a:lnTo>
                    <a:pt x="601" y="10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599" y="12"/>
                  </a:lnTo>
                  <a:lnTo>
                    <a:pt x="599" y="14"/>
                  </a:lnTo>
                  <a:lnTo>
                    <a:pt x="596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89" y="17"/>
                  </a:lnTo>
                  <a:lnTo>
                    <a:pt x="589" y="17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2" y="19"/>
                  </a:lnTo>
                  <a:lnTo>
                    <a:pt x="582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80" y="29"/>
                  </a:lnTo>
                  <a:lnTo>
                    <a:pt x="580" y="31"/>
                  </a:lnTo>
                  <a:lnTo>
                    <a:pt x="582" y="31"/>
                  </a:lnTo>
                  <a:lnTo>
                    <a:pt x="582" y="33"/>
                  </a:lnTo>
                  <a:lnTo>
                    <a:pt x="582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6"/>
                  </a:lnTo>
                  <a:lnTo>
                    <a:pt x="580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80" y="40"/>
                  </a:lnTo>
                  <a:lnTo>
                    <a:pt x="577" y="40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61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6" y="45"/>
                  </a:lnTo>
                  <a:lnTo>
                    <a:pt x="556" y="45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5"/>
                  </a:lnTo>
                  <a:lnTo>
                    <a:pt x="549" y="55"/>
                  </a:lnTo>
                  <a:lnTo>
                    <a:pt x="549" y="55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7" y="57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2" y="59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5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45"/>
                  </a:lnTo>
                  <a:lnTo>
                    <a:pt x="537" y="43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2" y="40"/>
                  </a:lnTo>
                  <a:lnTo>
                    <a:pt x="530" y="40"/>
                  </a:lnTo>
                  <a:lnTo>
                    <a:pt x="530" y="40"/>
                  </a:lnTo>
                  <a:lnTo>
                    <a:pt x="530" y="38"/>
                  </a:lnTo>
                  <a:lnTo>
                    <a:pt x="530" y="38"/>
                  </a:lnTo>
                  <a:lnTo>
                    <a:pt x="530" y="36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5" y="31"/>
                  </a:lnTo>
                  <a:lnTo>
                    <a:pt x="523" y="31"/>
                  </a:lnTo>
                  <a:lnTo>
                    <a:pt x="521" y="31"/>
                  </a:lnTo>
                  <a:lnTo>
                    <a:pt x="521" y="29"/>
                  </a:lnTo>
                  <a:lnTo>
                    <a:pt x="518" y="29"/>
                  </a:lnTo>
                  <a:lnTo>
                    <a:pt x="516" y="29"/>
                  </a:lnTo>
                  <a:lnTo>
                    <a:pt x="511" y="29"/>
                  </a:lnTo>
                  <a:lnTo>
                    <a:pt x="509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499" y="29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2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0" y="24"/>
                  </a:lnTo>
                  <a:lnTo>
                    <a:pt x="487" y="24"/>
                  </a:lnTo>
                  <a:lnTo>
                    <a:pt x="487" y="24"/>
                  </a:lnTo>
                  <a:lnTo>
                    <a:pt x="483" y="24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76" y="26"/>
                  </a:lnTo>
                  <a:lnTo>
                    <a:pt x="473" y="26"/>
                  </a:lnTo>
                  <a:lnTo>
                    <a:pt x="471" y="26"/>
                  </a:lnTo>
                  <a:lnTo>
                    <a:pt x="466" y="26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4" y="29"/>
                  </a:lnTo>
                  <a:lnTo>
                    <a:pt x="464" y="26"/>
                  </a:lnTo>
                  <a:lnTo>
                    <a:pt x="461" y="26"/>
                  </a:lnTo>
                  <a:lnTo>
                    <a:pt x="461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7" y="24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6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1" y="40"/>
                  </a:lnTo>
                  <a:lnTo>
                    <a:pt x="431" y="43"/>
                  </a:lnTo>
                  <a:lnTo>
                    <a:pt x="431" y="45"/>
                  </a:lnTo>
                  <a:lnTo>
                    <a:pt x="431" y="45"/>
                  </a:lnTo>
                  <a:lnTo>
                    <a:pt x="428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6" y="50"/>
                  </a:lnTo>
                  <a:lnTo>
                    <a:pt x="424" y="50"/>
                  </a:lnTo>
                  <a:lnTo>
                    <a:pt x="28" y="50"/>
                  </a:lnTo>
                  <a:lnTo>
                    <a:pt x="26" y="69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21" y="123"/>
                  </a:lnTo>
                  <a:lnTo>
                    <a:pt x="19" y="142"/>
                  </a:lnTo>
                  <a:lnTo>
                    <a:pt x="19" y="161"/>
                  </a:lnTo>
                  <a:lnTo>
                    <a:pt x="16" y="178"/>
                  </a:lnTo>
                  <a:lnTo>
                    <a:pt x="14" y="197"/>
                  </a:lnTo>
                  <a:lnTo>
                    <a:pt x="14" y="216"/>
                  </a:lnTo>
                  <a:lnTo>
                    <a:pt x="12" y="235"/>
                  </a:lnTo>
                  <a:lnTo>
                    <a:pt x="9" y="251"/>
                  </a:lnTo>
                  <a:lnTo>
                    <a:pt x="7" y="270"/>
                  </a:lnTo>
                  <a:lnTo>
                    <a:pt x="7" y="289"/>
                  </a:lnTo>
                  <a:lnTo>
                    <a:pt x="5" y="308"/>
                  </a:lnTo>
                  <a:lnTo>
                    <a:pt x="2" y="325"/>
                  </a:lnTo>
                  <a:lnTo>
                    <a:pt x="0" y="344"/>
                  </a:lnTo>
                  <a:lnTo>
                    <a:pt x="2" y="346"/>
                  </a:lnTo>
                  <a:lnTo>
                    <a:pt x="2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6"/>
                  </a:lnTo>
                  <a:lnTo>
                    <a:pt x="12" y="346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21" y="351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4" y="353"/>
                  </a:lnTo>
                  <a:lnTo>
                    <a:pt x="26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8" y="355"/>
                  </a:lnTo>
                  <a:lnTo>
                    <a:pt x="28" y="355"/>
                  </a:lnTo>
                  <a:lnTo>
                    <a:pt x="28" y="353"/>
                  </a:lnTo>
                  <a:lnTo>
                    <a:pt x="31" y="351"/>
                  </a:lnTo>
                  <a:lnTo>
                    <a:pt x="33" y="351"/>
                  </a:lnTo>
                  <a:lnTo>
                    <a:pt x="35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50" y="348"/>
                  </a:lnTo>
                  <a:lnTo>
                    <a:pt x="52" y="348"/>
                  </a:lnTo>
                  <a:lnTo>
                    <a:pt x="52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61" y="355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4" y="360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9" y="362"/>
                  </a:lnTo>
                  <a:lnTo>
                    <a:pt x="66" y="365"/>
                  </a:lnTo>
                  <a:lnTo>
                    <a:pt x="66" y="367"/>
                  </a:lnTo>
                  <a:lnTo>
                    <a:pt x="66" y="367"/>
                  </a:lnTo>
                  <a:lnTo>
                    <a:pt x="66" y="370"/>
                  </a:lnTo>
                  <a:lnTo>
                    <a:pt x="66" y="374"/>
                  </a:lnTo>
                  <a:lnTo>
                    <a:pt x="66" y="374"/>
                  </a:lnTo>
                  <a:lnTo>
                    <a:pt x="69" y="377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3" y="377"/>
                  </a:lnTo>
                  <a:lnTo>
                    <a:pt x="83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2" y="384"/>
                  </a:lnTo>
                  <a:lnTo>
                    <a:pt x="92" y="384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5" y="381"/>
                  </a:lnTo>
                  <a:lnTo>
                    <a:pt x="97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4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09" y="403"/>
                  </a:lnTo>
                  <a:lnTo>
                    <a:pt x="109" y="405"/>
                  </a:lnTo>
                  <a:lnTo>
                    <a:pt x="109" y="407"/>
                  </a:lnTo>
                  <a:lnTo>
                    <a:pt x="111" y="410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13" y="415"/>
                  </a:lnTo>
                  <a:lnTo>
                    <a:pt x="113" y="415"/>
                  </a:lnTo>
                  <a:lnTo>
                    <a:pt x="118" y="415"/>
                  </a:lnTo>
                  <a:lnTo>
                    <a:pt x="118" y="415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4"/>
                  </a:lnTo>
                  <a:lnTo>
                    <a:pt x="121" y="424"/>
                  </a:lnTo>
                  <a:lnTo>
                    <a:pt x="125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2" y="431"/>
                  </a:lnTo>
                  <a:lnTo>
                    <a:pt x="135" y="431"/>
                  </a:lnTo>
                  <a:lnTo>
                    <a:pt x="137" y="434"/>
                  </a:lnTo>
                  <a:lnTo>
                    <a:pt x="137" y="436"/>
                  </a:lnTo>
                  <a:lnTo>
                    <a:pt x="137" y="436"/>
                  </a:lnTo>
                  <a:lnTo>
                    <a:pt x="140" y="436"/>
                  </a:lnTo>
                  <a:lnTo>
                    <a:pt x="142" y="436"/>
                  </a:lnTo>
                  <a:lnTo>
                    <a:pt x="144" y="441"/>
                  </a:lnTo>
                  <a:lnTo>
                    <a:pt x="144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51" y="445"/>
                  </a:lnTo>
                  <a:lnTo>
                    <a:pt x="151" y="448"/>
                  </a:lnTo>
                  <a:lnTo>
                    <a:pt x="154" y="448"/>
                  </a:lnTo>
                  <a:lnTo>
                    <a:pt x="154" y="450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8" y="460"/>
                  </a:lnTo>
                  <a:lnTo>
                    <a:pt x="163" y="464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70" y="469"/>
                  </a:lnTo>
                  <a:lnTo>
                    <a:pt x="170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5" y="467"/>
                  </a:lnTo>
                  <a:lnTo>
                    <a:pt x="177" y="467"/>
                  </a:lnTo>
                  <a:lnTo>
                    <a:pt x="177" y="467"/>
                  </a:lnTo>
                  <a:lnTo>
                    <a:pt x="180" y="467"/>
                  </a:lnTo>
                  <a:lnTo>
                    <a:pt x="182" y="467"/>
                  </a:lnTo>
                  <a:lnTo>
                    <a:pt x="182" y="467"/>
                  </a:lnTo>
                  <a:lnTo>
                    <a:pt x="182" y="464"/>
                  </a:lnTo>
                  <a:lnTo>
                    <a:pt x="180" y="464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0"/>
                  </a:lnTo>
                  <a:lnTo>
                    <a:pt x="182" y="460"/>
                  </a:lnTo>
                  <a:lnTo>
                    <a:pt x="182" y="455"/>
                  </a:lnTo>
                  <a:lnTo>
                    <a:pt x="182" y="455"/>
                  </a:lnTo>
                  <a:lnTo>
                    <a:pt x="184" y="455"/>
                  </a:lnTo>
                  <a:lnTo>
                    <a:pt x="184" y="452"/>
                  </a:lnTo>
                  <a:lnTo>
                    <a:pt x="189" y="452"/>
                  </a:lnTo>
                  <a:lnTo>
                    <a:pt x="194" y="452"/>
                  </a:lnTo>
                  <a:lnTo>
                    <a:pt x="196" y="452"/>
                  </a:lnTo>
                  <a:lnTo>
                    <a:pt x="199" y="45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06" y="452"/>
                  </a:lnTo>
                  <a:lnTo>
                    <a:pt x="208" y="450"/>
                  </a:lnTo>
                  <a:lnTo>
                    <a:pt x="211" y="450"/>
                  </a:lnTo>
                  <a:lnTo>
                    <a:pt x="213" y="452"/>
                  </a:lnTo>
                  <a:lnTo>
                    <a:pt x="220" y="460"/>
                  </a:lnTo>
                  <a:lnTo>
                    <a:pt x="222" y="460"/>
                  </a:lnTo>
                  <a:lnTo>
                    <a:pt x="222" y="460"/>
                  </a:lnTo>
                  <a:lnTo>
                    <a:pt x="227" y="460"/>
                  </a:lnTo>
                  <a:lnTo>
                    <a:pt x="227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2" y="462"/>
                  </a:lnTo>
                  <a:lnTo>
                    <a:pt x="232" y="462"/>
                  </a:lnTo>
                  <a:lnTo>
                    <a:pt x="234" y="462"/>
                  </a:lnTo>
                  <a:lnTo>
                    <a:pt x="234" y="462"/>
                  </a:lnTo>
                  <a:lnTo>
                    <a:pt x="237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4" y="464"/>
                  </a:lnTo>
                  <a:lnTo>
                    <a:pt x="244" y="464"/>
                  </a:lnTo>
                  <a:lnTo>
                    <a:pt x="246" y="464"/>
                  </a:lnTo>
                  <a:lnTo>
                    <a:pt x="248" y="464"/>
                  </a:lnTo>
                  <a:lnTo>
                    <a:pt x="251" y="464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8" y="460"/>
                  </a:lnTo>
                  <a:lnTo>
                    <a:pt x="258" y="460"/>
                  </a:lnTo>
                  <a:lnTo>
                    <a:pt x="258" y="462"/>
                  </a:lnTo>
                  <a:lnTo>
                    <a:pt x="263" y="462"/>
                  </a:lnTo>
                  <a:lnTo>
                    <a:pt x="263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7" y="464"/>
                  </a:lnTo>
                  <a:lnTo>
                    <a:pt x="267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7"/>
                  </a:lnTo>
                  <a:lnTo>
                    <a:pt x="272" y="467"/>
                  </a:lnTo>
                  <a:lnTo>
                    <a:pt x="272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2" y="469"/>
                  </a:lnTo>
                  <a:lnTo>
                    <a:pt x="282" y="471"/>
                  </a:lnTo>
                  <a:lnTo>
                    <a:pt x="282" y="474"/>
                  </a:lnTo>
                  <a:lnTo>
                    <a:pt x="284" y="476"/>
                  </a:lnTo>
                  <a:lnTo>
                    <a:pt x="284" y="476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6" y="474"/>
                  </a:lnTo>
                  <a:lnTo>
                    <a:pt x="286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9" y="464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6" y="464"/>
                  </a:lnTo>
                  <a:lnTo>
                    <a:pt x="296" y="464"/>
                  </a:lnTo>
                  <a:lnTo>
                    <a:pt x="296" y="467"/>
                  </a:lnTo>
                  <a:lnTo>
                    <a:pt x="296" y="464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3" y="460"/>
                  </a:lnTo>
                  <a:lnTo>
                    <a:pt x="303" y="460"/>
                  </a:lnTo>
                  <a:lnTo>
                    <a:pt x="303" y="457"/>
                  </a:lnTo>
                  <a:lnTo>
                    <a:pt x="305" y="457"/>
                  </a:lnTo>
                  <a:lnTo>
                    <a:pt x="305" y="457"/>
                  </a:lnTo>
                  <a:lnTo>
                    <a:pt x="305" y="460"/>
                  </a:lnTo>
                  <a:lnTo>
                    <a:pt x="305" y="460"/>
                  </a:lnTo>
                  <a:lnTo>
                    <a:pt x="308" y="462"/>
                  </a:lnTo>
                  <a:lnTo>
                    <a:pt x="308" y="462"/>
                  </a:lnTo>
                  <a:lnTo>
                    <a:pt x="312" y="460"/>
                  </a:lnTo>
                  <a:lnTo>
                    <a:pt x="312" y="460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22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9" y="464"/>
                  </a:lnTo>
                  <a:lnTo>
                    <a:pt x="329" y="467"/>
                  </a:lnTo>
                  <a:lnTo>
                    <a:pt x="329" y="467"/>
                  </a:lnTo>
                  <a:lnTo>
                    <a:pt x="327" y="469"/>
                  </a:lnTo>
                  <a:lnTo>
                    <a:pt x="329" y="469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4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4" y="495"/>
                  </a:lnTo>
                  <a:lnTo>
                    <a:pt x="334" y="495"/>
                  </a:lnTo>
                  <a:lnTo>
                    <a:pt x="334" y="497"/>
                  </a:lnTo>
                  <a:lnTo>
                    <a:pt x="334" y="497"/>
                  </a:lnTo>
                  <a:lnTo>
                    <a:pt x="334" y="500"/>
                  </a:lnTo>
                  <a:lnTo>
                    <a:pt x="334" y="500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31" y="509"/>
                  </a:lnTo>
                  <a:lnTo>
                    <a:pt x="334" y="509"/>
                  </a:lnTo>
                  <a:lnTo>
                    <a:pt x="334" y="509"/>
                  </a:lnTo>
                  <a:lnTo>
                    <a:pt x="343" y="514"/>
                  </a:lnTo>
                  <a:lnTo>
                    <a:pt x="353" y="521"/>
                  </a:lnTo>
                  <a:lnTo>
                    <a:pt x="364" y="526"/>
                  </a:lnTo>
                  <a:lnTo>
                    <a:pt x="374" y="531"/>
                  </a:lnTo>
                  <a:lnTo>
                    <a:pt x="383" y="535"/>
                  </a:lnTo>
                  <a:lnTo>
                    <a:pt x="393" y="542"/>
                  </a:lnTo>
                  <a:lnTo>
                    <a:pt x="402" y="547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47"/>
                  </a:lnTo>
                  <a:lnTo>
                    <a:pt x="412" y="545"/>
                  </a:lnTo>
                  <a:lnTo>
                    <a:pt x="412" y="545"/>
                  </a:lnTo>
                  <a:lnTo>
                    <a:pt x="414" y="542"/>
                  </a:lnTo>
                  <a:lnTo>
                    <a:pt x="412" y="540"/>
                  </a:lnTo>
                  <a:lnTo>
                    <a:pt x="412" y="538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16" y="538"/>
                  </a:lnTo>
                  <a:lnTo>
                    <a:pt x="416" y="538"/>
                  </a:lnTo>
                  <a:lnTo>
                    <a:pt x="419" y="538"/>
                  </a:lnTo>
                  <a:lnTo>
                    <a:pt x="419" y="538"/>
                  </a:lnTo>
                  <a:lnTo>
                    <a:pt x="416" y="535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6" y="519"/>
                  </a:lnTo>
                  <a:lnTo>
                    <a:pt x="414" y="519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6" y="512"/>
                  </a:lnTo>
                  <a:lnTo>
                    <a:pt x="416" y="509"/>
                  </a:lnTo>
                  <a:lnTo>
                    <a:pt x="419" y="509"/>
                  </a:lnTo>
                  <a:lnTo>
                    <a:pt x="419" y="507"/>
                  </a:lnTo>
                  <a:lnTo>
                    <a:pt x="419" y="507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1" y="502"/>
                  </a:lnTo>
                  <a:lnTo>
                    <a:pt x="421" y="500"/>
                  </a:lnTo>
                  <a:lnTo>
                    <a:pt x="424" y="497"/>
                  </a:lnTo>
                  <a:lnTo>
                    <a:pt x="424" y="495"/>
                  </a:lnTo>
                  <a:lnTo>
                    <a:pt x="424" y="493"/>
                  </a:lnTo>
                  <a:lnTo>
                    <a:pt x="424" y="490"/>
                  </a:lnTo>
                  <a:lnTo>
                    <a:pt x="426" y="490"/>
                  </a:lnTo>
                  <a:lnTo>
                    <a:pt x="426" y="490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6"/>
                  </a:lnTo>
                  <a:lnTo>
                    <a:pt x="426" y="483"/>
                  </a:lnTo>
                  <a:lnTo>
                    <a:pt x="428" y="483"/>
                  </a:lnTo>
                  <a:lnTo>
                    <a:pt x="428" y="483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6"/>
                  </a:lnTo>
                  <a:lnTo>
                    <a:pt x="431" y="474"/>
                  </a:lnTo>
                  <a:lnTo>
                    <a:pt x="431" y="471"/>
                  </a:lnTo>
                  <a:lnTo>
                    <a:pt x="431" y="471"/>
                  </a:lnTo>
                  <a:lnTo>
                    <a:pt x="433" y="469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28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4"/>
                  </a:lnTo>
                  <a:lnTo>
                    <a:pt x="431" y="464"/>
                  </a:lnTo>
                  <a:lnTo>
                    <a:pt x="433" y="464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3" y="457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5" y="452"/>
                  </a:lnTo>
                  <a:lnTo>
                    <a:pt x="435" y="452"/>
                  </a:lnTo>
                  <a:lnTo>
                    <a:pt x="438" y="452"/>
                  </a:lnTo>
                  <a:lnTo>
                    <a:pt x="438" y="452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2" y="443"/>
                  </a:lnTo>
                  <a:lnTo>
                    <a:pt x="445" y="441"/>
                  </a:lnTo>
                  <a:lnTo>
                    <a:pt x="447" y="436"/>
                  </a:lnTo>
                  <a:lnTo>
                    <a:pt x="450" y="436"/>
                  </a:lnTo>
                  <a:lnTo>
                    <a:pt x="450" y="434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0" y="429"/>
                  </a:lnTo>
                  <a:lnTo>
                    <a:pt x="452" y="429"/>
                  </a:lnTo>
                  <a:lnTo>
                    <a:pt x="452" y="429"/>
                  </a:lnTo>
                  <a:lnTo>
                    <a:pt x="452" y="426"/>
                  </a:lnTo>
                  <a:lnTo>
                    <a:pt x="452" y="426"/>
                  </a:lnTo>
                  <a:lnTo>
                    <a:pt x="454" y="426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2"/>
                  </a:lnTo>
                  <a:lnTo>
                    <a:pt x="454" y="422"/>
                  </a:lnTo>
                  <a:lnTo>
                    <a:pt x="457" y="419"/>
                  </a:lnTo>
                  <a:lnTo>
                    <a:pt x="457" y="419"/>
                  </a:lnTo>
                  <a:lnTo>
                    <a:pt x="457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5"/>
                  </a:lnTo>
                  <a:lnTo>
                    <a:pt x="459" y="415"/>
                  </a:lnTo>
                  <a:lnTo>
                    <a:pt x="461" y="415"/>
                  </a:lnTo>
                  <a:lnTo>
                    <a:pt x="461" y="412"/>
                  </a:lnTo>
                  <a:lnTo>
                    <a:pt x="461" y="412"/>
                  </a:lnTo>
                  <a:lnTo>
                    <a:pt x="464" y="410"/>
                  </a:lnTo>
                  <a:lnTo>
                    <a:pt x="466" y="410"/>
                  </a:lnTo>
                  <a:lnTo>
                    <a:pt x="469" y="410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6" y="405"/>
                  </a:lnTo>
                  <a:lnTo>
                    <a:pt x="469" y="405"/>
                  </a:lnTo>
                  <a:lnTo>
                    <a:pt x="469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3" y="403"/>
                  </a:lnTo>
                  <a:lnTo>
                    <a:pt x="473" y="403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7"/>
                  </a:lnTo>
                  <a:lnTo>
                    <a:pt x="471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6" y="407"/>
                  </a:lnTo>
                  <a:lnTo>
                    <a:pt x="476" y="405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3" y="403"/>
                  </a:lnTo>
                  <a:lnTo>
                    <a:pt x="473" y="400"/>
                  </a:lnTo>
                  <a:lnTo>
                    <a:pt x="473" y="400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1" y="398"/>
                  </a:lnTo>
                  <a:lnTo>
                    <a:pt x="471" y="398"/>
                  </a:lnTo>
                  <a:lnTo>
                    <a:pt x="473" y="398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1" y="396"/>
                  </a:lnTo>
                  <a:lnTo>
                    <a:pt x="471" y="396"/>
                  </a:lnTo>
                  <a:lnTo>
                    <a:pt x="471" y="393"/>
                  </a:lnTo>
                  <a:lnTo>
                    <a:pt x="471" y="393"/>
                  </a:lnTo>
                  <a:lnTo>
                    <a:pt x="473" y="393"/>
                  </a:lnTo>
                  <a:lnTo>
                    <a:pt x="473" y="391"/>
                  </a:lnTo>
                  <a:lnTo>
                    <a:pt x="476" y="389"/>
                  </a:lnTo>
                  <a:lnTo>
                    <a:pt x="476" y="389"/>
                  </a:lnTo>
                  <a:lnTo>
                    <a:pt x="478" y="386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4"/>
                  </a:lnTo>
                  <a:lnTo>
                    <a:pt x="478" y="374"/>
                  </a:lnTo>
                  <a:lnTo>
                    <a:pt x="478" y="372"/>
                  </a:lnTo>
                  <a:lnTo>
                    <a:pt x="478" y="372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3" y="372"/>
                  </a:lnTo>
                  <a:lnTo>
                    <a:pt x="483" y="372"/>
                  </a:lnTo>
                  <a:lnTo>
                    <a:pt x="483" y="370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5" y="362"/>
                  </a:lnTo>
                  <a:lnTo>
                    <a:pt x="485" y="360"/>
                  </a:lnTo>
                  <a:lnTo>
                    <a:pt x="487" y="358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2" y="353"/>
                  </a:lnTo>
                  <a:lnTo>
                    <a:pt x="495" y="353"/>
                  </a:lnTo>
                  <a:lnTo>
                    <a:pt x="495" y="351"/>
                  </a:lnTo>
                  <a:lnTo>
                    <a:pt x="497" y="351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502" y="346"/>
                  </a:lnTo>
                  <a:lnTo>
                    <a:pt x="502" y="346"/>
                  </a:lnTo>
                  <a:lnTo>
                    <a:pt x="502" y="344"/>
                  </a:lnTo>
                  <a:lnTo>
                    <a:pt x="502" y="344"/>
                  </a:lnTo>
                  <a:lnTo>
                    <a:pt x="499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5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502" y="341"/>
                  </a:lnTo>
                  <a:lnTo>
                    <a:pt x="502" y="341"/>
                  </a:lnTo>
                  <a:lnTo>
                    <a:pt x="504" y="344"/>
                  </a:lnTo>
                  <a:lnTo>
                    <a:pt x="504" y="344"/>
                  </a:lnTo>
                  <a:lnTo>
                    <a:pt x="504" y="341"/>
                  </a:lnTo>
                  <a:lnTo>
                    <a:pt x="504" y="341"/>
                  </a:lnTo>
                  <a:lnTo>
                    <a:pt x="504" y="339"/>
                  </a:lnTo>
                  <a:lnTo>
                    <a:pt x="504" y="339"/>
                  </a:lnTo>
                  <a:lnTo>
                    <a:pt x="506" y="336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4" y="336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5"/>
                  </a:lnTo>
                  <a:lnTo>
                    <a:pt x="509" y="322"/>
                  </a:lnTo>
                  <a:lnTo>
                    <a:pt x="511" y="320"/>
                  </a:lnTo>
                  <a:lnTo>
                    <a:pt x="511" y="318"/>
                  </a:lnTo>
                  <a:lnTo>
                    <a:pt x="509" y="320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0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6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8"/>
                  </a:lnTo>
                  <a:lnTo>
                    <a:pt x="509" y="318"/>
                  </a:lnTo>
                  <a:lnTo>
                    <a:pt x="509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08"/>
                  </a:lnTo>
                  <a:lnTo>
                    <a:pt x="521" y="308"/>
                  </a:lnTo>
                  <a:lnTo>
                    <a:pt x="521" y="306"/>
                  </a:lnTo>
                  <a:lnTo>
                    <a:pt x="521" y="306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3" y="299"/>
                  </a:lnTo>
                  <a:lnTo>
                    <a:pt x="523" y="301"/>
                  </a:lnTo>
                  <a:lnTo>
                    <a:pt x="523" y="301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3" y="303"/>
                  </a:lnTo>
                  <a:lnTo>
                    <a:pt x="525" y="301"/>
                  </a:lnTo>
                  <a:lnTo>
                    <a:pt x="525" y="301"/>
                  </a:lnTo>
                  <a:lnTo>
                    <a:pt x="525" y="299"/>
                  </a:lnTo>
                  <a:lnTo>
                    <a:pt x="525" y="299"/>
                  </a:lnTo>
                  <a:lnTo>
                    <a:pt x="525" y="296"/>
                  </a:lnTo>
                  <a:lnTo>
                    <a:pt x="528" y="296"/>
                  </a:lnTo>
                  <a:lnTo>
                    <a:pt x="528" y="296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0" y="291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7"/>
                  </a:lnTo>
                  <a:lnTo>
                    <a:pt x="532" y="287"/>
                  </a:lnTo>
                  <a:lnTo>
                    <a:pt x="532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2"/>
                  </a:lnTo>
                  <a:lnTo>
                    <a:pt x="535" y="282"/>
                  </a:lnTo>
                  <a:lnTo>
                    <a:pt x="537" y="280"/>
                  </a:lnTo>
                  <a:lnTo>
                    <a:pt x="537" y="280"/>
                  </a:lnTo>
                  <a:lnTo>
                    <a:pt x="540" y="280"/>
                  </a:lnTo>
                  <a:lnTo>
                    <a:pt x="540" y="277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6" y="273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4" y="268"/>
                  </a:lnTo>
                  <a:lnTo>
                    <a:pt x="554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6" y="261"/>
                  </a:lnTo>
                  <a:lnTo>
                    <a:pt x="566" y="258"/>
                  </a:lnTo>
                  <a:lnTo>
                    <a:pt x="568" y="256"/>
                  </a:lnTo>
                  <a:lnTo>
                    <a:pt x="573" y="254"/>
                  </a:lnTo>
                  <a:lnTo>
                    <a:pt x="580" y="251"/>
                  </a:lnTo>
                  <a:lnTo>
                    <a:pt x="577" y="251"/>
                  </a:lnTo>
                  <a:lnTo>
                    <a:pt x="577" y="249"/>
                  </a:lnTo>
                  <a:lnTo>
                    <a:pt x="577" y="249"/>
                  </a:lnTo>
                  <a:lnTo>
                    <a:pt x="580" y="246"/>
                  </a:lnTo>
                  <a:lnTo>
                    <a:pt x="580" y="246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39"/>
                  </a:lnTo>
                  <a:lnTo>
                    <a:pt x="580" y="239"/>
                  </a:lnTo>
                  <a:lnTo>
                    <a:pt x="582" y="239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37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5"/>
                  </a:lnTo>
                  <a:lnTo>
                    <a:pt x="580" y="232"/>
                  </a:lnTo>
                  <a:lnTo>
                    <a:pt x="580" y="232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2" y="228"/>
                  </a:lnTo>
                  <a:lnTo>
                    <a:pt x="587" y="223"/>
                  </a:lnTo>
                  <a:lnTo>
                    <a:pt x="589" y="220"/>
                  </a:lnTo>
                  <a:lnTo>
                    <a:pt x="592" y="218"/>
                  </a:lnTo>
                  <a:lnTo>
                    <a:pt x="592" y="218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3"/>
                  </a:lnTo>
                  <a:lnTo>
                    <a:pt x="596" y="211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9" y="206"/>
                  </a:lnTo>
                  <a:lnTo>
                    <a:pt x="599" y="206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601" y="201"/>
                  </a:lnTo>
                  <a:lnTo>
                    <a:pt x="601" y="199"/>
                  </a:lnTo>
                  <a:lnTo>
                    <a:pt x="601" y="197"/>
                  </a:lnTo>
                  <a:lnTo>
                    <a:pt x="603" y="197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0"/>
                  </a:lnTo>
                  <a:lnTo>
                    <a:pt x="606" y="187"/>
                  </a:lnTo>
                  <a:lnTo>
                    <a:pt x="608" y="185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11" y="178"/>
                  </a:lnTo>
                  <a:lnTo>
                    <a:pt x="611" y="175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3" y="168"/>
                  </a:lnTo>
                  <a:lnTo>
                    <a:pt x="615" y="166"/>
                  </a:lnTo>
                  <a:lnTo>
                    <a:pt x="615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59"/>
                  </a:lnTo>
                  <a:lnTo>
                    <a:pt x="618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59"/>
                  </a:lnTo>
                  <a:lnTo>
                    <a:pt x="615" y="159"/>
                  </a:lnTo>
                  <a:lnTo>
                    <a:pt x="613" y="157"/>
                  </a:lnTo>
                  <a:lnTo>
                    <a:pt x="613" y="152"/>
                  </a:lnTo>
                  <a:lnTo>
                    <a:pt x="613" y="152"/>
                  </a:lnTo>
                  <a:lnTo>
                    <a:pt x="615" y="147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2"/>
                  </a:lnTo>
                  <a:lnTo>
                    <a:pt x="618" y="138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20" y="133"/>
                  </a:lnTo>
                  <a:lnTo>
                    <a:pt x="620" y="130"/>
                  </a:lnTo>
                  <a:lnTo>
                    <a:pt x="625" y="128"/>
                  </a:lnTo>
                  <a:lnTo>
                    <a:pt x="625" y="126"/>
                  </a:lnTo>
                  <a:lnTo>
                    <a:pt x="625" y="123"/>
                  </a:lnTo>
                  <a:lnTo>
                    <a:pt x="627" y="119"/>
                  </a:lnTo>
                  <a:lnTo>
                    <a:pt x="629" y="116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7"/>
                  </a:lnTo>
                  <a:lnTo>
                    <a:pt x="632" y="104"/>
                  </a:lnTo>
                  <a:lnTo>
                    <a:pt x="634" y="104"/>
                  </a:lnTo>
                  <a:lnTo>
                    <a:pt x="634" y="102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97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7" y="93"/>
                  </a:lnTo>
                  <a:lnTo>
                    <a:pt x="637" y="90"/>
                  </a:lnTo>
                  <a:lnTo>
                    <a:pt x="637" y="90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3"/>
                  </a:lnTo>
                  <a:lnTo>
                    <a:pt x="639" y="83"/>
                  </a:lnTo>
                  <a:lnTo>
                    <a:pt x="639" y="81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6"/>
                  </a:lnTo>
                  <a:lnTo>
                    <a:pt x="641" y="76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41" y="69"/>
                  </a:lnTo>
                  <a:lnTo>
                    <a:pt x="641" y="67"/>
                  </a:lnTo>
                  <a:lnTo>
                    <a:pt x="644" y="64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7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8" y="55"/>
                  </a:lnTo>
                  <a:lnTo>
                    <a:pt x="648" y="52"/>
                  </a:lnTo>
                  <a:lnTo>
                    <a:pt x="648" y="50"/>
                  </a:lnTo>
                  <a:lnTo>
                    <a:pt x="653" y="48"/>
                  </a:lnTo>
                  <a:lnTo>
                    <a:pt x="656" y="43"/>
                  </a:lnTo>
                  <a:lnTo>
                    <a:pt x="658" y="43"/>
                  </a:lnTo>
                  <a:lnTo>
                    <a:pt x="658" y="40"/>
                  </a:lnTo>
                  <a:lnTo>
                    <a:pt x="658" y="38"/>
                  </a:lnTo>
                  <a:lnTo>
                    <a:pt x="658" y="36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60" y="31"/>
                  </a:lnTo>
                  <a:lnTo>
                    <a:pt x="660" y="31"/>
                  </a:lnTo>
                  <a:lnTo>
                    <a:pt x="660" y="29"/>
                  </a:lnTo>
                  <a:lnTo>
                    <a:pt x="658" y="26"/>
                  </a:lnTo>
                  <a:lnTo>
                    <a:pt x="658" y="26"/>
                  </a:lnTo>
                  <a:lnTo>
                    <a:pt x="658" y="22"/>
                  </a:lnTo>
                  <a:lnTo>
                    <a:pt x="658" y="19"/>
                  </a:lnTo>
                  <a:lnTo>
                    <a:pt x="660" y="10"/>
                  </a:lnTo>
                  <a:close/>
                  <a:moveTo>
                    <a:pt x="402" y="422"/>
                  </a:moveTo>
                  <a:lnTo>
                    <a:pt x="402" y="422"/>
                  </a:lnTo>
                  <a:lnTo>
                    <a:pt x="402" y="422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0" y="424"/>
                  </a:lnTo>
                  <a:lnTo>
                    <a:pt x="390" y="424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88" y="426"/>
                  </a:lnTo>
                  <a:lnTo>
                    <a:pt x="388" y="426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4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6" y="436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43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4" y="455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69" y="445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38"/>
                  </a:lnTo>
                  <a:lnTo>
                    <a:pt x="369" y="436"/>
                  </a:lnTo>
                  <a:lnTo>
                    <a:pt x="369" y="436"/>
                  </a:lnTo>
                  <a:lnTo>
                    <a:pt x="369" y="434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29"/>
                  </a:lnTo>
                  <a:lnTo>
                    <a:pt x="371" y="426"/>
                  </a:lnTo>
                  <a:lnTo>
                    <a:pt x="371" y="426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19"/>
                  </a:lnTo>
                  <a:lnTo>
                    <a:pt x="381" y="417"/>
                  </a:lnTo>
                  <a:lnTo>
                    <a:pt x="388" y="410"/>
                  </a:lnTo>
                  <a:lnTo>
                    <a:pt x="390" y="410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8" y="419"/>
                  </a:lnTo>
                  <a:lnTo>
                    <a:pt x="398" y="419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8" name="Freeform 20"/>
            <p:cNvSpPr>
              <a:spLocks/>
            </p:cNvSpPr>
            <p:nvPr/>
          </p:nvSpPr>
          <p:spPr bwMode="auto">
            <a:xfrm>
              <a:off x="8814642" y="4474029"/>
              <a:ext cx="57690" cy="82165"/>
            </a:xfrm>
            <a:custGeom>
              <a:avLst/>
              <a:gdLst>
                <a:gd name="T0" fmla="*/ 31 w 33"/>
                <a:gd name="T1" fmla="*/ 9 h 47"/>
                <a:gd name="T2" fmla="*/ 29 w 33"/>
                <a:gd name="T3" fmla="*/ 9 h 47"/>
                <a:gd name="T4" fmla="*/ 26 w 33"/>
                <a:gd name="T5" fmla="*/ 7 h 47"/>
                <a:gd name="T6" fmla="*/ 26 w 33"/>
                <a:gd name="T7" fmla="*/ 7 h 47"/>
                <a:gd name="T8" fmla="*/ 26 w 33"/>
                <a:gd name="T9" fmla="*/ 5 h 47"/>
                <a:gd name="T10" fmla="*/ 24 w 33"/>
                <a:gd name="T11" fmla="*/ 5 h 47"/>
                <a:gd name="T12" fmla="*/ 24 w 33"/>
                <a:gd name="T13" fmla="*/ 5 h 47"/>
                <a:gd name="T14" fmla="*/ 24 w 33"/>
                <a:gd name="T15" fmla="*/ 2 h 47"/>
                <a:gd name="T16" fmla="*/ 24 w 33"/>
                <a:gd name="T17" fmla="*/ 2 h 47"/>
                <a:gd name="T18" fmla="*/ 12 w 33"/>
                <a:gd name="T19" fmla="*/ 7 h 47"/>
                <a:gd name="T20" fmla="*/ 5 w 33"/>
                <a:gd name="T21" fmla="*/ 12 h 47"/>
                <a:gd name="T22" fmla="*/ 5 w 33"/>
                <a:gd name="T23" fmla="*/ 12 h 47"/>
                <a:gd name="T24" fmla="*/ 5 w 33"/>
                <a:gd name="T25" fmla="*/ 14 h 47"/>
                <a:gd name="T26" fmla="*/ 2 w 33"/>
                <a:gd name="T27" fmla="*/ 16 h 47"/>
                <a:gd name="T28" fmla="*/ 0 w 33"/>
                <a:gd name="T29" fmla="*/ 21 h 47"/>
                <a:gd name="T30" fmla="*/ 0 w 33"/>
                <a:gd name="T31" fmla="*/ 26 h 47"/>
                <a:gd name="T32" fmla="*/ 0 w 33"/>
                <a:gd name="T33" fmla="*/ 31 h 47"/>
                <a:gd name="T34" fmla="*/ 0 w 33"/>
                <a:gd name="T35" fmla="*/ 31 h 47"/>
                <a:gd name="T36" fmla="*/ 0 w 33"/>
                <a:gd name="T37" fmla="*/ 33 h 47"/>
                <a:gd name="T38" fmla="*/ 0 w 33"/>
                <a:gd name="T39" fmla="*/ 33 h 47"/>
                <a:gd name="T40" fmla="*/ 2 w 33"/>
                <a:gd name="T41" fmla="*/ 35 h 47"/>
                <a:gd name="T42" fmla="*/ 2 w 33"/>
                <a:gd name="T43" fmla="*/ 35 h 47"/>
                <a:gd name="T44" fmla="*/ 5 w 33"/>
                <a:gd name="T45" fmla="*/ 35 h 47"/>
                <a:gd name="T46" fmla="*/ 5 w 33"/>
                <a:gd name="T47" fmla="*/ 35 h 47"/>
                <a:gd name="T48" fmla="*/ 5 w 33"/>
                <a:gd name="T49" fmla="*/ 38 h 47"/>
                <a:gd name="T50" fmla="*/ 5 w 33"/>
                <a:gd name="T51" fmla="*/ 42 h 47"/>
                <a:gd name="T52" fmla="*/ 7 w 33"/>
                <a:gd name="T53" fmla="*/ 45 h 47"/>
                <a:gd name="T54" fmla="*/ 10 w 33"/>
                <a:gd name="T55" fmla="*/ 47 h 47"/>
                <a:gd name="T56" fmla="*/ 12 w 33"/>
                <a:gd name="T57" fmla="*/ 47 h 47"/>
                <a:gd name="T58" fmla="*/ 12 w 33"/>
                <a:gd name="T59" fmla="*/ 45 h 47"/>
                <a:gd name="T60" fmla="*/ 12 w 33"/>
                <a:gd name="T61" fmla="*/ 45 h 47"/>
                <a:gd name="T62" fmla="*/ 14 w 33"/>
                <a:gd name="T63" fmla="*/ 42 h 47"/>
                <a:gd name="T64" fmla="*/ 14 w 33"/>
                <a:gd name="T65" fmla="*/ 42 h 47"/>
                <a:gd name="T66" fmla="*/ 14 w 33"/>
                <a:gd name="T67" fmla="*/ 40 h 47"/>
                <a:gd name="T68" fmla="*/ 14 w 33"/>
                <a:gd name="T69" fmla="*/ 38 h 47"/>
                <a:gd name="T70" fmla="*/ 17 w 33"/>
                <a:gd name="T71" fmla="*/ 33 h 47"/>
                <a:gd name="T72" fmla="*/ 17 w 33"/>
                <a:gd name="T73" fmla="*/ 28 h 47"/>
                <a:gd name="T74" fmla="*/ 19 w 33"/>
                <a:gd name="T75" fmla="*/ 26 h 47"/>
                <a:gd name="T76" fmla="*/ 19 w 33"/>
                <a:gd name="T77" fmla="*/ 24 h 47"/>
                <a:gd name="T78" fmla="*/ 19 w 33"/>
                <a:gd name="T79" fmla="*/ 21 h 47"/>
                <a:gd name="T80" fmla="*/ 19 w 33"/>
                <a:gd name="T81" fmla="*/ 21 h 47"/>
                <a:gd name="T82" fmla="*/ 19 w 33"/>
                <a:gd name="T83" fmla="*/ 19 h 47"/>
                <a:gd name="T84" fmla="*/ 19 w 33"/>
                <a:gd name="T85" fmla="*/ 19 h 47"/>
                <a:gd name="T86" fmla="*/ 21 w 33"/>
                <a:gd name="T87" fmla="*/ 16 h 47"/>
                <a:gd name="T88" fmla="*/ 21 w 33"/>
                <a:gd name="T89" fmla="*/ 16 h 47"/>
                <a:gd name="T90" fmla="*/ 24 w 33"/>
                <a:gd name="T91" fmla="*/ 14 h 47"/>
                <a:gd name="T92" fmla="*/ 24 w 33"/>
                <a:gd name="T93" fmla="*/ 14 h 47"/>
                <a:gd name="T94" fmla="*/ 26 w 33"/>
                <a:gd name="T95" fmla="*/ 14 h 47"/>
                <a:gd name="T96" fmla="*/ 26 w 33"/>
                <a:gd name="T97" fmla="*/ 12 h 47"/>
                <a:gd name="T98" fmla="*/ 31 w 33"/>
                <a:gd name="T99" fmla="*/ 14 h 47"/>
                <a:gd name="T100" fmla="*/ 33 w 33"/>
                <a:gd name="T101" fmla="*/ 12 h 47"/>
                <a:gd name="T102" fmla="*/ 33 w 33"/>
                <a:gd name="T103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47">
                  <a:moveTo>
                    <a:pt x="33" y="12"/>
                  </a:moveTo>
                  <a:lnTo>
                    <a:pt x="33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2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82393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A063AB2-816A-4B06-9D56-FE4B75DBD25F}"/>
              </a:ext>
            </a:extLst>
          </p:cNvPr>
          <p:cNvGrpSpPr/>
          <p:nvPr/>
        </p:nvGrpSpPr>
        <p:grpSpPr>
          <a:xfrm>
            <a:off x="877769" y="1223379"/>
            <a:ext cx="1577385" cy="975386"/>
            <a:chOff x="877769" y="1223379"/>
            <a:chExt cx="1577385" cy="975386"/>
          </a:xfrm>
        </p:grpSpPr>
        <p:sp>
          <p:nvSpPr>
            <p:cNvPr id="721" name="Shape 1181">
              <a:extLst>
                <a:ext uri="{FF2B5EF4-FFF2-40B4-BE49-F238E27FC236}">
                  <a16:creationId xmlns:a16="http://schemas.microsoft.com/office/drawing/2014/main" id="{F238E8FF-8664-47D5-8DC6-FF0B865EDA5A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5" y="2385"/>
                  </a:cubicBezTo>
                  <a:cubicBezTo>
                    <a:pt x="17555" y="2883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2" name="Shape 1182">
              <a:extLst>
                <a:ext uri="{FF2B5EF4-FFF2-40B4-BE49-F238E27FC236}">
                  <a16:creationId xmlns:a16="http://schemas.microsoft.com/office/drawing/2014/main" id="{23EC9905-9563-4B3C-99A6-3C476D56C8B2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6" y="2385"/>
                  </a:cubicBezTo>
                  <a:cubicBezTo>
                    <a:pt x="17555" y="2882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3" name="Shape 1183">
              <a:extLst>
                <a:ext uri="{FF2B5EF4-FFF2-40B4-BE49-F238E27FC236}">
                  <a16:creationId xmlns:a16="http://schemas.microsoft.com/office/drawing/2014/main" id="{EFBAA008-8172-4D96-83C0-DBD2B1A3E067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2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4" name="Shape 1184">
              <a:extLst>
                <a:ext uri="{FF2B5EF4-FFF2-40B4-BE49-F238E27FC236}">
                  <a16:creationId xmlns:a16="http://schemas.microsoft.com/office/drawing/2014/main" id="{C8460DB4-E003-4BAC-B1FF-89B4A6FB11A2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1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5" name="Shape 1185">
              <a:extLst>
                <a:ext uri="{FF2B5EF4-FFF2-40B4-BE49-F238E27FC236}">
                  <a16:creationId xmlns:a16="http://schemas.microsoft.com/office/drawing/2014/main" id="{FFF01DFC-2C22-4DA1-888A-C86880BF4397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59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59"/>
                    <a:pt x="21600" y="5259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6" name="Shape 1186">
              <a:extLst>
                <a:ext uri="{FF2B5EF4-FFF2-40B4-BE49-F238E27FC236}">
                  <a16:creationId xmlns:a16="http://schemas.microsoft.com/office/drawing/2014/main" id="{F078BC25-71A3-4185-9F98-388223F89BE8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0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60"/>
                    <a:pt x="21600" y="5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7" name="Shape 1187">
              <a:extLst>
                <a:ext uri="{FF2B5EF4-FFF2-40B4-BE49-F238E27FC236}">
                  <a16:creationId xmlns:a16="http://schemas.microsoft.com/office/drawing/2014/main" id="{EBE02B20-5F24-42CA-91D6-82F344497674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1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1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8" name="Shape 1188">
              <a:extLst>
                <a:ext uri="{FF2B5EF4-FFF2-40B4-BE49-F238E27FC236}">
                  <a16:creationId xmlns:a16="http://schemas.microsoft.com/office/drawing/2014/main" id="{00EAB43C-AA87-42E6-9FEF-EDA41BADE10D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0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0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9" name="Shape 1189">
              <a:extLst>
                <a:ext uri="{FF2B5EF4-FFF2-40B4-BE49-F238E27FC236}">
                  <a16:creationId xmlns:a16="http://schemas.microsoft.com/office/drawing/2014/main" id="{F326E87F-38A0-45A4-BEF5-8FA72DE1073C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0" name="Shape 1190">
              <a:extLst>
                <a:ext uri="{FF2B5EF4-FFF2-40B4-BE49-F238E27FC236}">
                  <a16:creationId xmlns:a16="http://schemas.microsoft.com/office/drawing/2014/main" id="{390D1569-69DC-4005-B81B-1F9BF22AC3B9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 sz="1200"/>
            </a:p>
          </p:txBody>
        </p:sp>
        <p:sp>
          <p:nvSpPr>
            <p:cNvPr id="731" name="Shape 1191">
              <a:extLst>
                <a:ext uri="{FF2B5EF4-FFF2-40B4-BE49-F238E27FC236}">
                  <a16:creationId xmlns:a16="http://schemas.microsoft.com/office/drawing/2014/main" id="{1A8AE5A8-468F-47A9-BFE1-70D9F67AEE72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2" name="Shape 1192">
              <a:extLst>
                <a:ext uri="{FF2B5EF4-FFF2-40B4-BE49-F238E27FC236}">
                  <a16:creationId xmlns:a16="http://schemas.microsoft.com/office/drawing/2014/main" id="{E0C6C3E8-5011-4DAB-B9A9-A81BF8A0A6E0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3" name="Shape 1193">
              <a:extLst>
                <a:ext uri="{FF2B5EF4-FFF2-40B4-BE49-F238E27FC236}">
                  <a16:creationId xmlns:a16="http://schemas.microsoft.com/office/drawing/2014/main" id="{D5917006-7DBB-464C-A5CE-5762DD03C1C6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4" name="Shape 1194">
              <a:extLst>
                <a:ext uri="{FF2B5EF4-FFF2-40B4-BE49-F238E27FC236}">
                  <a16:creationId xmlns:a16="http://schemas.microsoft.com/office/drawing/2014/main" id="{7DCE39C0-A6D8-4564-9B2E-F99F541A872B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5" name="Shape 1195">
              <a:extLst>
                <a:ext uri="{FF2B5EF4-FFF2-40B4-BE49-F238E27FC236}">
                  <a16:creationId xmlns:a16="http://schemas.microsoft.com/office/drawing/2014/main" id="{A5644E8D-B51B-4578-94D5-65CE68379BE2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6" name="Shape 1196">
              <a:extLst>
                <a:ext uri="{FF2B5EF4-FFF2-40B4-BE49-F238E27FC236}">
                  <a16:creationId xmlns:a16="http://schemas.microsoft.com/office/drawing/2014/main" id="{D026FD76-18A4-498F-93AF-91C6319B088A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7" name="Shape 1197">
              <a:extLst>
                <a:ext uri="{FF2B5EF4-FFF2-40B4-BE49-F238E27FC236}">
                  <a16:creationId xmlns:a16="http://schemas.microsoft.com/office/drawing/2014/main" id="{3218E881-2350-4834-BDDC-95CAE611CEC4}"/>
                </a:ext>
              </a:extLst>
            </p:cNvPr>
            <p:cNvSpPr/>
            <p:nvPr/>
          </p:nvSpPr>
          <p:spPr>
            <a:xfrm rot="239813">
              <a:off x="1303408" y="1607690"/>
              <a:ext cx="213995" cy="16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" y="0"/>
                  </a:moveTo>
                  <a:lnTo>
                    <a:pt x="0" y="20107"/>
                  </a:lnTo>
                  <a:lnTo>
                    <a:pt x="7348" y="20901"/>
                  </a:lnTo>
                  <a:lnTo>
                    <a:pt x="18512" y="21600"/>
                  </a:lnTo>
                  <a:lnTo>
                    <a:pt x="21363" y="21445"/>
                  </a:lnTo>
                  <a:lnTo>
                    <a:pt x="21600" y="1787"/>
                  </a:lnTo>
                  <a:lnTo>
                    <a:pt x="12871" y="1166"/>
                  </a:lnTo>
                  <a:lnTo>
                    <a:pt x="8476" y="699"/>
                  </a:lnTo>
                  <a:cubicBezTo>
                    <a:pt x="8476" y="699"/>
                    <a:pt x="1350" y="0"/>
                    <a:pt x="135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8" name="Shape 1199">
              <a:extLst>
                <a:ext uri="{FF2B5EF4-FFF2-40B4-BE49-F238E27FC236}">
                  <a16:creationId xmlns:a16="http://schemas.microsoft.com/office/drawing/2014/main" id="{6D224D6B-49E5-4215-B0DF-7D34FC7C7C18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9" name="Shape 1200">
              <a:extLst>
                <a:ext uri="{FF2B5EF4-FFF2-40B4-BE49-F238E27FC236}">
                  <a16:creationId xmlns:a16="http://schemas.microsoft.com/office/drawing/2014/main" id="{A6B1B184-3C0A-4975-8196-555618D4F3C5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0" name="Shape 1201">
              <a:extLst>
                <a:ext uri="{FF2B5EF4-FFF2-40B4-BE49-F238E27FC236}">
                  <a16:creationId xmlns:a16="http://schemas.microsoft.com/office/drawing/2014/main" id="{8A4355B7-5618-42D0-8353-811E6CEED0BE}"/>
                </a:ext>
              </a:extLst>
            </p:cNvPr>
            <p:cNvSpPr/>
            <p:nvPr/>
          </p:nvSpPr>
          <p:spPr>
            <a:xfrm rot="239813">
              <a:off x="1187031" y="1281535"/>
              <a:ext cx="307211" cy="185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3" y="0"/>
                  </a:moveTo>
                  <a:lnTo>
                    <a:pt x="362" y="1437"/>
                  </a:lnTo>
                  <a:lnTo>
                    <a:pt x="30" y="2942"/>
                  </a:lnTo>
                  <a:cubicBezTo>
                    <a:pt x="20" y="4296"/>
                    <a:pt x="10" y="5649"/>
                    <a:pt x="0" y="7003"/>
                  </a:cubicBezTo>
                  <a:lnTo>
                    <a:pt x="1182" y="9740"/>
                  </a:lnTo>
                  <a:lnTo>
                    <a:pt x="2036" y="11014"/>
                  </a:lnTo>
                  <a:lnTo>
                    <a:pt x="1696" y="12862"/>
                  </a:lnTo>
                  <a:lnTo>
                    <a:pt x="1821" y="14024"/>
                  </a:lnTo>
                  <a:lnTo>
                    <a:pt x="1562" y="14640"/>
                  </a:lnTo>
                  <a:lnTo>
                    <a:pt x="1645" y="15393"/>
                  </a:lnTo>
                  <a:lnTo>
                    <a:pt x="2639" y="15324"/>
                  </a:lnTo>
                  <a:lnTo>
                    <a:pt x="2887" y="16760"/>
                  </a:lnTo>
                  <a:lnTo>
                    <a:pt x="2970" y="17582"/>
                  </a:lnTo>
                  <a:lnTo>
                    <a:pt x="3260" y="18539"/>
                  </a:lnTo>
                  <a:lnTo>
                    <a:pt x="3127" y="19817"/>
                  </a:lnTo>
                  <a:lnTo>
                    <a:pt x="4283" y="21586"/>
                  </a:lnTo>
                  <a:lnTo>
                    <a:pt x="5444" y="21283"/>
                  </a:lnTo>
                  <a:lnTo>
                    <a:pt x="6247" y="21600"/>
                  </a:lnTo>
                  <a:lnTo>
                    <a:pt x="7047" y="20495"/>
                  </a:lnTo>
                  <a:lnTo>
                    <a:pt x="7683" y="21413"/>
                  </a:lnTo>
                  <a:lnTo>
                    <a:pt x="7772" y="19155"/>
                  </a:lnTo>
                  <a:lnTo>
                    <a:pt x="21020" y="21207"/>
                  </a:lnTo>
                  <a:lnTo>
                    <a:pt x="21600" y="4310"/>
                  </a:lnTo>
                  <a:lnTo>
                    <a:pt x="16342" y="3557"/>
                  </a:lnTo>
                  <a:lnTo>
                    <a:pt x="13858" y="3215"/>
                  </a:lnTo>
                  <a:lnTo>
                    <a:pt x="12492" y="3147"/>
                  </a:lnTo>
                  <a:lnTo>
                    <a:pt x="10215" y="2531"/>
                  </a:lnTo>
                  <a:lnTo>
                    <a:pt x="8228" y="2121"/>
                  </a:lnTo>
                  <a:cubicBezTo>
                    <a:pt x="8228" y="2121"/>
                    <a:pt x="403" y="0"/>
                    <a:pt x="40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2" name="Shape 1203">
              <a:extLst>
                <a:ext uri="{FF2B5EF4-FFF2-40B4-BE49-F238E27FC236}">
                  <a16:creationId xmlns:a16="http://schemas.microsoft.com/office/drawing/2014/main" id="{7D98B445-9738-4FC6-9208-9F85A737552F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50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3" name="Shape 1204">
              <a:extLst>
                <a:ext uri="{FF2B5EF4-FFF2-40B4-BE49-F238E27FC236}">
                  <a16:creationId xmlns:a16="http://schemas.microsoft.com/office/drawing/2014/main" id="{0EE02A54-E343-4164-893E-DB818C6674D0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49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4" name="Shape 1205">
              <a:extLst>
                <a:ext uri="{FF2B5EF4-FFF2-40B4-BE49-F238E27FC236}">
                  <a16:creationId xmlns:a16="http://schemas.microsoft.com/office/drawing/2014/main" id="{B0310E51-566D-4495-A8E2-992E5C4176BF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5" name="Shape 1206">
              <a:extLst>
                <a:ext uri="{FF2B5EF4-FFF2-40B4-BE49-F238E27FC236}">
                  <a16:creationId xmlns:a16="http://schemas.microsoft.com/office/drawing/2014/main" id="{E0516AA2-EDCD-4055-BD9C-65E7192AF263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6" name="Shape 1207">
              <a:extLst>
                <a:ext uri="{FF2B5EF4-FFF2-40B4-BE49-F238E27FC236}">
                  <a16:creationId xmlns:a16="http://schemas.microsoft.com/office/drawing/2014/main" id="{F08C6C86-F8DB-4BC3-AF7E-41730D811624}"/>
                </a:ext>
              </a:extLst>
            </p:cNvPr>
            <p:cNvSpPr/>
            <p:nvPr/>
          </p:nvSpPr>
          <p:spPr>
            <a:xfrm rot="239813">
              <a:off x="1464452" y="1557018"/>
              <a:ext cx="253323" cy="11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0" y="0"/>
                  </a:moveTo>
                  <a:lnTo>
                    <a:pt x="0" y="14482"/>
                  </a:lnTo>
                  <a:lnTo>
                    <a:pt x="4973" y="15499"/>
                  </a:lnTo>
                  <a:lnTo>
                    <a:pt x="5023" y="21600"/>
                  </a:lnTo>
                  <a:lnTo>
                    <a:pt x="12558" y="21148"/>
                  </a:lnTo>
                  <a:lnTo>
                    <a:pt x="13965" y="21148"/>
                  </a:lnTo>
                  <a:lnTo>
                    <a:pt x="20294" y="20357"/>
                  </a:lnTo>
                  <a:lnTo>
                    <a:pt x="21349" y="20357"/>
                  </a:lnTo>
                  <a:lnTo>
                    <a:pt x="21600" y="20357"/>
                  </a:lnTo>
                  <a:lnTo>
                    <a:pt x="20796" y="17871"/>
                  </a:lnTo>
                  <a:lnTo>
                    <a:pt x="20344" y="15838"/>
                  </a:lnTo>
                  <a:lnTo>
                    <a:pt x="20344" y="12899"/>
                  </a:lnTo>
                  <a:lnTo>
                    <a:pt x="19993" y="10979"/>
                  </a:lnTo>
                  <a:lnTo>
                    <a:pt x="19993" y="9961"/>
                  </a:lnTo>
                  <a:lnTo>
                    <a:pt x="19540" y="8945"/>
                  </a:lnTo>
                  <a:lnTo>
                    <a:pt x="19490" y="7928"/>
                  </a:lnTo>
                  <a:lnTo>
                    <a:pt x="18887" y="5894"/>
                  </a:lnTo>
                  <a:lnTo>
                    <a:pt x="18536" y="3182"/>
                  </a:lnTo>
                  <a:lnTo>
                    <a:pt x="17581" y="2052"/>
                  </a:lnTo>
                  <a:lnTo>
                    <a:pt x="16677" y="2165"/>
                  </a:lnTo>
                  <a:lnTo>
                    <a:pt x="16376" y="1374"/>
                  </a:lnTo>
                  <a:lnTo>
                    <a:pt x="15572" y="696"/>
                  </a:lnTo>
                  <a:lnTo>
                    <a:pt x="14557" y="1154"/>
                  </a:lnTo>
                  <a:lnTo>
                    <a:pt x="13362" y="357"/>
                  </a:lnTo>
                  <a:cubicBezTo>
                    <a:pt x="13362" y="357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7" name="Shape 1209">
              <a:extLst>
                <a:ext uri="{FF2B5EF4-FFF2-40B4-BE49-F238E27FC236}">
                  <a16:creationId xmlns:a16="http://schemas.microsoft.com/office/drawing/2014/main" id="{3EEC7E14-31F5-485B-8818-743C06CF0A47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8" name="Shape 1210">
              <a:extLst>
                <a:ext uri="{FF2B5EF4-FFF2-40B4-BE49-F238E27FC236}">
                  <a16:creationId xmlns:a16="http://schemas.microsoft.com/office/drawing/2014/main" id="{2746A588-162A-4169-B991-F9D41DDD07AF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9" name="Shape 1211">
              <a:extLst>
                <a:ext uri="{FF2B5EF4-FFF2-40B4-BE49-F238E27FC236}">
                  <a16:creationId xmlns:a16="http://schemas.microsoft.com/office/drawing/2014/main" id="{D6B032D0-833F-468F-B431-2A9F63F179B2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0" name="Shape 1212">
              <a:extLst>
                <a:ext uri="{FF2B5EF4-FFF2-40B4-BE49-F238E27FC236}">
                  <a16:creationId xmlns:a16="http://schemas.microsoft.com/office/drawing/2014/main" id="{EE38E62D-019B-49A5-8C22-1D12CCB6D22B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1" name="Shape 1213">
              <a:extLst>
                <a:ext uri="{FF2B5EF4-FFF2-40B4-BE49-F238E27FC236}">
                  <a16:creationId xmlns:a16="http://schemas.microsoft.com/office/drawing/2014/main" id="{EE806CF3-F6A8-4FA3-93D8-851F8AE4DFD2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2" name="Shape 1214">
              <a:extLst>
                <a:ext uri="{FF2B5EF4-FFF2-40B4-BE49-F238E27FC236}">
                  <a16:creationId xmlns:a16="http://schemas.microsoft.com/office/drawing/2014/main" id="{B7548FB3-13E5-4403-8F4F-D80053146781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3" name="Shape 1215">
              <a:extLst>
                <a:ext uri="{FF2B5EF4-FFF2-40B4-BE49-F238E27FC236}">
                  <a16:creationId xmlns:a16="http://schemas.microsoft.com/office/drawing/2014/main" id="{6A84DE8B-4DCB-417E-977B-52D3839E26E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4" name="Shape 1216">
              <a:extLst>
                <a:ext uri="{FF2B5EF4-FFF2-40B4-BE49-F238E27FC236}">
                  <a16:creationId xmlns:a16="http://schemas.microsoft.com/office/drawing/2014/main" id="{B5301138-D321-45F6-BBEE-D9CA0B14461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5" name="Shape 1217">
              <a:extLst>
                <a:ext uri="{FF2B5EF4-FFF2-40B4-BE49-F238E27FC236}">
                  <a16:creationId xmlns:a16="http://schemas.microsoft.com/office/drawing/2014/main" id="{34028C03-AB58-4AA2-BFBB-86EE79357C28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6" name="Shape 1218">
              <a:extLst>
                <a:ext uri="{FF2B5EF4-FFF2-40B4-BE49-F238E27FC236}">
                  <a16:creationId xmlns:a16="http://schemas.microsoft.com/office/drawing/2014/main" id="{12CE91E5-950A-482B-8481-3202ACFD6F52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7" name="Shape 1219">
              <a:extLst>
                <a:ext uri="{FF2B5EF4-FFF2-40B4-BE49-F238E27FC236}">
                  <a16:creationId xmlns:a16="http://schemas.microsoft.com/office/drawing/2014/main" id="{6C3B5FF8-6009-42E9-A951-2D54B524BD84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5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5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2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8" name="Shape 1220">
              <a:extLst>
                <a:ext uri="{FF2B5EF4-FFF2-40B4-BE49-F238E27FC236}">
                  <a16:creationId xmlns:a16="http://schemas.microsoft.com/office/drawing/2014/main" id="{EF937553-4255-4403-B9D9-E8D51888D49A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4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4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3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9" name="Shape 1221">
              <a:extLst>
                <a:ext uri="{FF2B5EF4-FFF2-40B4-BE49-F238E27FC236}">
                  <a16:creationId xmlns:a16="http://schemas.microsoft.com/office/drawing/2014/main" id="{6F632F8F-201E-4EB9-A02D-41503E01CA80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6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0" name="Shape 1222">
              <a:extLst>
                <a:ext uri="{FF2B5EF4-FFF2-40B4-BE49-F238E27FC236}">
                  <a16:creationId xmlns:a16="http://schemas.microsoft.com/office/drawing/2014/main" id="{93E3BD30-9B2D-46D0-855E-DA1D2F5A4EEF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5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1" name="Shape 1223">
              <a:extLst>
                <a:ext uri="{FF2B5EF4-FFF2-40B4-BE49-F238E27FC236}">
                  <a16:creationId xmlns:a16="http://schemas.microsoft.com/office/drawing/2014/main" id="{2ACA1087-045E-4FB2-930A-11D7F2826482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2" name="Shape 1224">
              <a:extLst>
                <a:ext uri="{FF2B5EF4-FFF2-40B4-BE49-F238E27FC236}">
                  <a16:creationId xmlns:a16="http://schemas.microsoft.com/office/drawing/2014/main" id="{FED95D1C-674E-44B2-92FD-4FD4333DA3AD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3" name="Shape 1225">
              <a:extLst>
                <a:ext uri="{FF2B5EF4-FFF2-40B4-BE49-F238E27FC236}">
                  <a16:creationId xmlns:a16="http://schemas.microsoft.com/office/drawing/2014/main" id="{265F909A-9D5D-4D9A-A34A-8CDA019F3055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3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7" y="21026"/>
                  </a:lnTo>
                  <a:lnTo>
                    <a:pt x="6789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4" name="Shape 1226">
              <a:extLst>
                <a:ext uri="{FF2B5EF4-FFF2-40B4-BE49-F238E27FC236}">
                  <a16:creationId xmlns:a16="http://schemas.microsoft.com/office/drawing/2014/main" id="{E5280B44-694E-4F57-AB8F-1EF4B98C5D53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2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6" y="21026"/>
                  </a:lnTo>
                  <a:lnTo>
                    <a:pt x="6788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5" name="Shape 1227">
              <a:extLst>
                <a:ext uri="{FF2B5EF4-FFF2-40B4-BE49-F238E27FC236}">
                  <a16:creationId xmlns:a16="http://schemas.microsoft.com/office/drawing/2014/main" id="{1DE67575-C23D-4A0B-8132-87A802B95D01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6" name="Shape 1228">
              <a:extLst>
                <a:ext uri="{FF2B5EF4-FFF2-40B4-BE49-F238E27FC236}">
                  <a16:creationId xmlns:a16="http://schemas.microsoft.com/office/drawing/2014/main" id="{0D71BB70-B99F-41BB-ABE6-F8A7FCA67496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7" name="Shape 1229">
              <a:extLst>
                <a:ext uri="{FF2B5EF4-FFF2-40B4-BE49-F238E27FC236}">
                  <a16:creationId xmlns:a16="http://schemas.microsoft.com/office/drawing/2014/main" id="{DD744909-C457-486E-8FCC-9A45F7AD7C3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6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8" name="Shape 1230">
              <a:extLst>
                <a:ext uri="{FF2B5EF4-FFF2-40B4-BE49-F238E27FC236}">
                  <a16:creationId xmlns:a16="http://schemas.microsoft.com/office/drawing/2014/main" id="{4B0FDEEB-2471-44CF-B59C-1EAEA76B64E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5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9" name="Shape 1231">
              <a:extLst>
                <a:ext uri="{FF2B5EF4-FFF2-40B4-BE49-F238E27FC236}">
                  <a16:creationId xmlns:a16="http://schemas.microsoft.com/office/drawing/2014/main" id="{A548A01C-59D3-43DA-86AF-8AFDF822C92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0" name="Shape 1232">
              <a:extLst>
                <a:ext uri="{FF2B5EF4-FFF2-40B4-BE49-F238E27FC236}">
                  <a16:creationId xmlns:a16="http://schemas.microsoft.com/office/drawing/2014/main" id="{AE41475D-59B1-486E-B3C4-D9E61224A2B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1" name="Shape 1233">
              <a:extLst>
                <a:ext uri="{FF2B5EF4-FFF2-40B4-BE49-F238E27FC236}">
                  <a16:creationId xmlns:a16="http://schemas.microsoft.com/office/drawing/2014/main" id="{BC60428D-293C-40A3-99CD-B5C077C2EB1E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2" name="Shape 1234">
              <a:extLst>
                <a:ext uri="{FF2B5EF4-FFF2-40B4-BE49-F238E27FC236}">
                  <a16:creationId xmlns:a16="http://schemas.microsoft.com/office/drawing/2014/main" id="{2344702A-6516-44AB-87A3-2ECB2E8A4ADA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3" name="Shape 1235">
              <a:extLst>
                <a:ext uri="{FF2B5EF4-FFF2-40B4-BE49-F238E27FC236}">
                  <a16:creationId xmlns:a16="http://schemas.microsoft.com/office/drawing/2014/main" id="{4F1C6E5E-CFAF-4554-9029-D2FD4F2FF948}"/>
                </a:ext>
              </a:extLst>
            </p:cNvPr>
            <p:cNvSpPr/>
            <p:nvPr/>
          </p:nvSpPr>
          <p:spPr>
            <a:xfrm rot="239813">
              <a:off x="1345230" y="1801136"/>
              <a:ext cx="424891" cy="39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34" y="0"/>
                  </a:moveTo>
                  <a:cubicBezTo>
                    <a:pt x="6013" y="3053"/>
                    <a:pt x="5874" y="6182"/>
                    <a:pt x="5854" y="9235"/>
                  </a:cubicBezTo>
                  <a:lnTo>
                    <a:pt x="61" y="8909"/>
                  </a:lnTo>
                  <a:lnTo>
                    <a:pt x="0" y="9326"/>
                  </a:lnTo>
                  <a:lnTo>
                    <a:pt x="585" y="9758"/>
                  </a:lnTo>
                  <a:lnTo>
                    <a:pt x="1136" y="10478"/>
                  </a:lnTo>
                  <a:lnTo>
                    <a:pt x="1626" y="11263"/>
                  </a:lnTo>
                  <a:lnTo>
                    <a:pt x="2116" y="11394"/>
                  </a:lnTo>
                  <a:lnTo>
                    <a:pt x="2484" y="11917"/>
                  </a:lnTo>
                  <a:lnTo>
                    <a:pt x="2790" y="12441"/>
                  </a:lnTo>
                  <a:lnTo>
                    <a:pt x="3035" y="13029"/>
                  </a:lnTo>
                  <a:lnTo>
                    <a:pt x="3158" y="13815"/>
                  </a:lnTo>
                  <a:lnTo>
                    <a:pt x="3342" y="14076"/>
                  </a:lnTo>
                  <a:lnTo>
                    <a:pt x="4383" y="14927"/>
                  </a:lnTo>
                  <a:lnTo>
                    <a:pt x="4445" y="14665"/>
                  </a:lnTo>
                  <a:lnTo>
                    <a:pt x="5793" y="15385"/>
                  </a:lnTo>
                  <a:lnTo>
                    <a:pt x="6099" y="14796"/>
                  </a:lnTo>
                  <a:lnTo>
                    <a:pt x="6650" y="14076"/>
                  </a:lnTo>
                  <a:lnTo>
                    <a:pt x="7324" y="13880"/>
                  </a:lnTo>
                  <a:lnTo>
                    <a:pt x="8243" y="14011"/>
                  </a:lnTo>
                  <a:lnTo>
                    <a:pt x="9040" y="14665"/>
                  </a:lnTo>
                  <a:lnTo>
                    <a:pt x="9591" y="15516"/>
                  </a:lnTo>
                  <a:lnTo>
                    <a:pt x="10143" y="16366"/>
                  </a:lnTo>
                  <a:lnTo>
                    <a:pt x="10633" y="17282"/>
                  </a:lnTo>
                  <a:lnTo>
                    <a:pt x="11184" y="18002"/>
                  </a:lnTo>
                  <a:lnTo>
                    <a:pt x="11674" y="18394"/>
                  </a:lnTo>
                  <a:lnTo>
                    <a:pt x="11981" y="19245"/>
                  </a:lnTo>
                  <a:lnTo>
                    <a:pt x="12226" y="19899"/>
                  </a:lnTo>
                  <a:lnTo>
                    <a:pt x="12471" y="20553"/>
                  </a:lnTo>
                  <a:lnTo>
                    <a:pt x="12777" y="21011"/>
                  </a:lnTo>
                  <a:lnTo>
                    <a:pt x="13390" y="21273"/>
                  </a:lnTo>
                  <a:lnTo>
                    <a:pt x="14370" y="21469"/>
                  </a:lnTo>
                  <a:lnTo>
                    <a:pt x="15105" y="21600"/>
                  </a:lnTo>
                  <a:lnTo>
                    <a:pt x="16024" y="21600"/>
                  </a:lnTo>
                  <a:lnTo>
                    <a:pt x="15841" y="21469"/>
                  </a:lnTo>
                  <a:lnTo>
                    <a:pt x="15718" y="20749"/>
                  </a:lnTo>
                  <a:lnTo>
                    <a:pt x="15473" y="20422"/>
                  </a:lnTo>
                  <a:lnTo>
                    <a:pt x="15412" y="20030"/>
                  </a:lnTo>
                  <a:lnTo>
                    <a:pt x="15228" y="19572"/>
                  </a:lnTo>
                  <a:lnTo>
                    <a:pt x="15351" y="19245"/>
                  </a:lnTo>
                  <a:lnTo>
                    <a:pt x="15289" y="19049"/>
                  </a:lnTo>
                  <a:lnTo>
                    <a:pt x="14860" y="18787"/>
                  </a:lnTo>
                  <a:lnTo>
                    <a:pt x="15351" y="18460"/>
                  </a:lnTo>
                  <a:lnTo>
                    <a:pt x="15412" y="18329"/>
                  </a:lnTo>
                  <a:lnTo>
                    <a:pt x="15473" y="18002"/>
                  </a:lnTo>
                  <a:lnTo>
                    <a:pt x="15228" y="17675"/>
                  </a:lnTo>
                  <a:lnTo>
                    <a:pt x="15473" y="17675"/>
                  </a:lnTo>
                  <a:lnTo>
                    <a:pt x="15718" y="17478"/>
                  </a:lnTo>
                  <a:lnTo>
                    <a:pt x="15473" y="16889"/>
                  </a:lnTo>
                  <a:lnTo>
                    <a:pt x="16147" y="16889"/>
                  </a:lnTo>
                  <a:lnTo>
                    <a:pt x="16270" y="16759"/>
                  </a:lnTo>
                  <a:lnTo>
                    <a:pt x="16453" y="16235"/>
                  </a:lnTo>
                  <a:lnTo>
                    <a:pt x="16821" y="16235"/>
                  </a:lnTo>
                  <a:lnTo>
                    <a:pt x="17005" y="16235"/>
                  </a:lnTo>
                  <a:lnTo>
                    <a:pt x="17005" y="15908"/>
                  </a:lnTo>
                  <a:lnTo>
                    <a:pt x="16944" y="15712"/>
                  </a:lnTo>
                  <a:lnTo>
                    <a:pt x="17679" y="15777"/>
                  </a:lnTo>
                  <a:lnTo>
                    <a:pt x="18291" y="15646"/>
                  </a:lnTo>
                  <a:lnTo>
                    <a:pt x="18904" y="15058"/>
                  </a:lnTo>
                  <a:lnTo>
                    <a:pt x="18904" y="14600"/>
                  </a:lnTo>
                  <a:lnTo>
                    <a:pt x="19394" y="14273"/>
                  </a:lnTo>
                  <a:lnTo>
                    <a:pt x="19333" y="13618"/>
                  </a:lnTo>
                  <a:lnTo>
                    <a:pt x="19762" y="13422"/>
                  </a:lnTo>
                  <a:lnTo>
                    <a:pt x="20007" y="14076"/>
                  </a:lnTo>
                  <a:lnTo>
                    <a:pt x="21355" y="13291"/>
                  </a:lnTo>
                  <a:lnTo>
                    <a:pt x="21478" y="12375"/>
                  </a:lnTo>
                  <a:lnTo>
                    <a:pt x="21355" y="11983"/>
                  </a:lnTo>
                  <a:lnTo>
                    <a:pt x="21294" y="11590"/>
                  </a:lnTo>
                  <a:lnTo>
                    <a:pt x="21416" y="11132"/>
                  </a:lnTo>
                  <a:lnTo>
                    <a:pt x="21600" y="10740"/>
                  </a:lnTo>
                  <a:lnTo>
                    <a:pt x="21232" y="9562"/>
                  </a:lnTo>
                  <a:lnTo>
                    <a:pt x="20926" y="9235"/>
                  </a:lnTo>
                  <a:lnTo>
                    <a:pt x="20681" y="8384"/>
                  </a:lnTo>
                  <a:lnTo>
                    <a:pt x="20558" y="6553"/>
                  </a:lnTo>
                  <a:lnTo>
                    <a:pt x="20436" y="5506"/>
                  </a:lnTo>
                  <a:lnTo>
                    <a:pt x="20252" y="5309"/>
                  </a:lnTo>
                  <a:lnTo>
                    <a:pt x="19762" y="5571"/>
                  </a:lnTo>
                  <a:lnTo>
                    <a:pt x="18683" y="4804"/>
                  </a:lnTo>
                  <a:lnTo>
                    <a:pt x="18291" y="4982"/>
                  </a:lnTo>
                  <a:lnTo>
                    <a:pt x="17618" y="4917"/>
                  </a:lnTo>
                  <a:lnTo>
                    <a:pt x="16882" y="5506"/>
                  </a:lnTo>
                  <a:lnTo>
                    <a:pt x="16270" y="5179"/>
                  </a:lnTo>
                  <a:lnTo>
                    <a:pt x="15902" y="5309"/>
                  </a:lnTo>
                  <a:cubicBezTo>
                    <a:pt x="15902" y="5267"/>
                    <a:pt x="15902" y="5224"/>
                    <a:pt x="15903" y="5181"/>
                  </a:cubicBezTo>
                  <a:lnTo>
                    <a:pt x="15167" y="5244"/>
                  </a:lnTo>
                  <a:lnTo>
                    <a:pt x="14860" y="4982"/>
                  </a:lnTo>
                  <a:lnTo>
                    <a:pt x="14394" y="5101"/>
                  </a:lnTo>
                  <a:lnTo>
                    <a:pt x="13607" y="4593"/>
                  </a:lnTo>
                  <a:lnTo>
                    <a:pt x="12900" y="4786"/>
                  </a:lnTo>
                  <a:lnTo>
                    <a:pt x="12593" y="4655"/>
                  </a:lnTo>
                  <a:lnTo>
                    <a:pt x="12396" y="4578"/>
                  </a:lnTo>
                  <a:lnTo>
                    <a:pt x="12103" y="4197"/>
                  </a:lnTo>
                  <a:lnTo>
                    <a:pt x="11439" y="4135"/>
                  </a:lnTo>
                  <a:lnTo>
                    <a:pt x="11062" y="3936"/>
                  </a:lnTo>
                  <a:lnTo>
                    <a:pt x="10878" y="3936"/>
                  </a:lnTo>
                  <a:lnTo>
                    <a:pt x="10755" y="3805"/>
                  </a:lnTo>
                  <a:lnTo>
                    <a:pt x="10633" y="3739"/>
                  </a:lnTo>
                  <a:lnTo>
                    <a:pt x="10690" y="116"/>
                  </a:lnTo>
                  <a:cubicBezTo>
                    <a:pt x="10690" y="116"/>
                    <a:pt x="6034" y="0"/>
                    <a:pt x="603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4" name="Shape 1237">
              <a:extLst>
                <a:ext uri="{FF2B5EF4-FFF2-40B4-BE49-F238E27FC236}">
                  <a16:creationId xmlns:a16="http://schemas.microsoft.com/office/drawing/2014/main" id="{43D0AE0F-1175-4AAC-9186-AC38B2F7B111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5" name="Shape 1238">
              <a:extLst>
                <a:ext uri="{FF2B5EF4-FFF2-40B4-BE49-F238E27FC236}">
                  <a16:creationId xmlns:a16="http://schemas.microsoft.com/office/drawing/2014/main" id="{8F4E91AB-ACD4-4678-A6CA-7C2AF2045ACF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6" name="Shape 1239">
              <a:extLst>
                <a:ext uri="{FF2B5EF4-FFF2-40B4-BE49-F238E27FC236}">
                  <a16:creationId xmlns:a16="http://schemas.microsoft.com/office/drawing/2014/main" id="{507B5C07-7EF6-4D14-A498-EF3AD80DD5E2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3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8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7" name="Shape 1240">
              <a:extLst>
                <a:ext uri="{FF2B5EF4-FFF2-40B4-BE49-F238E27FC236}">
                  <a16:creationId xmlns:a16="http://schemas.microsoft.com/office/drawing/2014/main" id="{5354AA55-86A0-4B76-9268-5DB555A031AA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2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7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8" name="Shape 1241">
              <a:extLst>
                <a:ext uri="{FF2B5EF4-FFF2-40B4-BE49-F238E27FC236}">
                  <a16:creationId xmlns:a16="http://schemas.microsoft.com/office/drawing/2014/main" id="{3871B915-0764-4729-B280-4A53C03E539A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5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9" name="Shape 1242">
              <a:extLst>
                <a:ext uri="{FF2B5EF4-FFF2-40B4-BE49-F238E27FC236}">
                  <a16:creationId xmlns:a16="http://schemas.microsoft.com/office/drawing/2014/main" id="{87073480-D206-462A-9963-113F2E74716E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4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0" name="Shape 1243">
              <a:extLst>
                <a:ext uri="{FF2B5EF4-FFF2-40B4-BE49-F238E27FC236}">
                  <a16:creationId xmlns:a16="http://schemas.microsoft.com/office/drawing/2014/main" id="{620A30D7-FEEB-43B7-B94C-9BF2C196271E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1" name="Shape 1244">
              <a:extLst>
                <a:ext uri="{FF2B5EF4-FFF2-40B4-BE49-F238E27FC236}">
                  <a16:creationId xmlns:a16="http://schemas.microsoft.com/office/drawing/2014/main" id="{35EB4A40-B21D-4AD9-8003-DE9E156FBC89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2" name="Shape 1245">
              <a:extLst>
                <a:ext uri="{FF2B5EF4-FFF2-40B4-BE49-F238E27FC236}">
                  <a16:creationId xmlns:a16="http://schemas.microsoft.com/office/drawing/2014/main" id="{15562C9C-AEF4-475E-A4A4-67B05FE6CDFA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1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3" name="Shape 1246">
              <a:extLst>
                <a:ext uri="{FF2B5EF4-FFF2-40B4-BE49-F238E27FC236}">
                  <a16:creationId xmlns:a16="http://schemas.microsoft.com/office/drawing/2014/main" id="{EE9A8134-1819-4BB4-A8D9-D18C9F6C1904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0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4" name="Shape 1247">
              <a:extLst>
                <a:ext uri="{FF2B5EF4-FFF2-40B4-BE49-F238E27FC236}">
                  <a16:creationId xmlns:a16="http://schemas.microsoft.com/office/drawing/2014/main" id="{7B4F06A6-BEF5-4056-B55F-2CF36535FC7E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5" name="Shape 1248">
              <a:extLst>
                <a:ext uri="{FF2B5EF4-FFF2-40B4-BE49-F238E27FC236}">
                  <a16:creationId xmlns:a16="http://schemas.microsoft.com/office/drawing/2014/main" id="{4FDEF809-220D-4823-BDAC-D7EC27E8868A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6" name="Shape 1249">
              <a:extLst>
                <a:ext uri="{FF2B5EF4-FFF2-40B4-BE49-F238E27FC236}">
                  <a16:creationId xmlns:a16="http://schemas.microsoft.com/office/drawing/2014/main" id="{873BCCDE-2924-43A8-8927-1B6B2E08F37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6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1"/>
                  </a:lnTo>
                  <a:cubicBezTo>
                    <a:pt x="16250" y="771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7" name="Shape 1250">
              <a:extLst>
                <a:ext uri="{FF2B5EF4-FFF2-40B4-BE49-F238E27FC236}">
                  <a16:creationId xmlns:a16="http://schemas.microsoft.com/office/drawing/2014/main" id="{D6743D16-C105-47BF-A684-C6D50F2E929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5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2"/>
                  </a:lnTo>
                  <a:cubicBezTo>
                    <a:pt x="16250" y="772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8" name="Shape 1251">
              <a:extLst>
                <a:ext uri="{FF2B5EF4-FFF2-40B4-BE49-F238E27FC236}">
                  <a16:creationId xmlns:a16="http://schemas.microsoft.com/office/drawing/2014/main" id="{28662216-5232-4CB4-8EDC-EE1ADB0D98D8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9" name="Shape 1252">
              <a:extLst>
                <a:ext uri="{FF2B5EF4-FFF2-40B4-BE49-F238E27FC236}">
                  <a16:creationId xmlns:a16="http://schemas.microsoft.com/office/drawing/2014/main" id="{84EF3540-0E01-48EE-A7D3-5946C5026976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0" name="Shape 1253">
              <a:extLst>
                <a:ext uri="{FF2B5EF4-FFF2-40B4-BE49-F238E27FC236}">
                  <a16:creationId xmlns:a16="http://schemas.microsoft.com/office/drawing/2014/main" id="{24A29F76-21C0-43C7-B679-58959B5F5070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1" name="Shape 1254">
              <a:extLst>
                <a:ext uri="{FF2B5EF4-FFF2-40B4-BE49-F238E27FC236}">
                  <a16:creationId xmlns:a16="http://schemas.microsoft.com/office/drawing/2014/main" id="{E573E261-DF3A-4B98-9D39-DE6FA550CABA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2" name="Shape 1255">
              <a:extLst>
                <a:ext uri="{FF2B5EF4-FFF2-40B4-BE49-F238E27FC236}">
                  <a16:creationId xmlns:a16="http://schemas.microsoft.com/office/drawing/2014/main" id="{3B7C6903-B68A-4AF1-A739-33D4FA5EDC6F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4" y="6778"/>
                  </a:lnTo>
                  <a:lnTo>
                    <a:pt x="20474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3" name="Shape 1256">
              <a:extLst>
                <a:ext uri="{FF2B5EF4-FFF2-40B4-BE49-F238E27FC236}">
                  <a16:creationId xmlns:a16="http://schemas.microsoft.com/office/drawing/2014/main" id="{D0394F55-D310-41AF-B546-BA27BD67170B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3" y="6778"/>
                  </a:lnTo>
                  <a:lnTo>
                    <a:pt x="20473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4" name="Shape 1257">
              <a:extLst>
                <a:ext uri="{FF2B5EF4-FFF2-40B4-BE49-F238E27FC236}">
                  <a16:creationId xmlns:a16="http://schemas.microsoft.com/office/drawing/2014/main" id="{6F1812C7-5FD8-4DAE-A05C-F875C03F35B1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5" name="Shape 1258">
              <a:extLst>
                <a:ext uri="{FF2B5EF4-FFF2-40B4-BE49-F238E27FC236}">
                  <a16:creationId xmlns:a16="http://schemas.microsoft.com/office/drawing/2014/main" id="{924F5609-AC2E-4851-A9CF-55782FAB82B7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6" name="Shape 1259">
              <a:extLst>
                <a:ext uri="{FF2B5EF4-FFF2-40B4-BE49-F238E27FC236}">
                  <a16:creationId xmlns:a16="http://schemas.microsoft.com/office/drawing/2014/main" id="{347ABEEC-6CB7-4EB1-A556-31723C852A76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7" name="Shape 1260">
              <a:extLst>
                <a:ext uri="{FF2B5EF4-FFF2-40B4-BE49-F238E27FC236}">
                  <a16:creationId xmlns:a16="http://schemas.microsoft.com/office/drawing/2014/main" id="{926F37EF-42CA-458B-B816-21CD1CDF2473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8" name="Shape 1261">
              <a:extLst>
                <a:ext uri="{FF2B5EF4-FFF2-40B4-BE49-F238E27FC236}">
                  <a16:creationId xmlns:a16="http://schemas.microsoft.com/office/drawing/2014/main" id="{B4B417A9-6120-4360-8D18-F076A73788A7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2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5" y="11576"/>
                  </a:lnTo>
                  <a:lnTo>
                    <a:pt x="15484" y="10658"/>
                  </a:lnTo>
                  <a:lnTo>
                    <a:pt x="16335" y="9952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5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5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9" name="Shape 1262">
              <a:extLst>
                <a:ext uri="{FF2B5EF4-FFF2-40B4-BE49-F238E27FC236}">
                  <a16:creationId xmlns:a16="http://schemas.microsoft.com/office/drawing/2014/main" id="{3A5BA80B-537A-42A8-BEA1-ED4E9BAA5F95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3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6" y="11576"/>
                  </a:lnTo>
                  <a:lnTo>
                    <a:pt x="15484" y="10658"/>
                  </a:lnTo>
                  <a:lnTo>
                    <a:pt x="16335" y="9953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4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6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0" name="Shape 1263">
              <a:extLst>
                <a:ext uri="{FF2B5EF4-FFF2-40B4-BE49-F238E27FC236}">
                  <a16:creationId xmlns:a16="http://schemas.microsoft.com/office/drawing/2014/main" id="{1EE1940C-9E89-4821-9D73-B49288840E3E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8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1" name="Shape 1264">
              <a:extLst>
                <a:ext uri="{FF2B5EF4-FFF2-40B4-BE49-F238E27FC236}">
                  <a16:creationId xmlns:a16="http://schemas.microsoft.com/office/drawing/2014/main" id="{7B78B645-725C-4BCB-A764-F88D8440950B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9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2" name="Shape 1265">
              <a:extLst>
                <a:ext uri="{FF2B5EF4-FFF2-40B4-BE49-F238E27FC236}">
                  <a16:creationId xmlns:a16="http://schemas.microsoft.com/office/drawing/2014/main" id="{77F878D0-5B3A-42CE-8276-9EDFBCB96D13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3" name="Shape 1266">
              <a:extLst>
                <a:ext uri="{FF2B5EF4-FFF2-40B4-BE49-F238E27FC236}">
                  <a16:creationId xmlns:a16="http://schemas.microsoft.com/office/drawing/2014/main" id="{74DF6C17-BC61-4846-AFC6-C2CDBE17E2B2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4" name="Shape 1267">
              <a:extLst>
                <a:ext uri="{FF2B5EF4-FFF2-40B4-BE49-F238E27FC236}">
                  <a16:creationId xmlns:a16="http://schemas.microsoft.com/office/drawing/2014/main" id="{7C31E975-9747-4881-B4BF-0F70C2108EF7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5" name="Shape 1268">
              <a:extLst>
                <a:ext uri="{FF2B5EF4-FFF2-40B4-BE49-F238E27FC236}">
                  <a16:creationId xmlns:a16="http://schemas.microsoft.com/office/drawing/2014/main" id="{F4CABF59-A34C-4A41-8A63-BD7A90889CEE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6" name="Shape 1269">
              <a:extLst>
                <a:ext uri="{FF2B5EF4-FFF2-40B4-BE49-F238E27FC236}">
                  <a16:creationId xmlns:a16="http://schemas.microsoft.com/office/drawing/2014/main" id="{5F67EAE9-E2CF-4B36-B1B8-2F5867F714AA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7" name="Shape 1270">
              <a:extLst>
                <a:ext uri="{FF2B5EF4-FFF2-40B4-BE49-F238E27FC236}">
                  <a16:creationId xmlns:a16="http://schemas.microsoft.com/office/drawing/2014/main" id="{E78EBD6A-AAF9-4CBC-8AF6-DF2EEC1C0AF5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8" name="Shape 1271">
              <a:extLst>
                <a:ext uri="{FF2B5EF4-FFF2-40B4-BE49-F238E27FC236}">
                  <a16:creationId xmlns:a16="http://schemas.microsoft.com/office/drawing/2014/main" id="{83895D75-6D41-44A8-AD9D-07BBD71D9DB7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9" name="Shape 1272">
              <a:extLst>
                <a:ext uri="{FF2B5EF4-FFF2-40B4-BE49-F238E27FC236}">
                  <a16:creationId xmlns:a16="http://schemas.microsoft.com/office/drawing/2014/main" id="{B1E3D7B0-CC05-43C5-AA6C-FF7404B380BA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0" name="Shape 1273">
              <a:extLst>
                <a:ext uri="{FF2B5EF4-FFF2-40B4-BE49-F238E27FC236}">
                  <a16:creationId xmlns:a16="http://schemas.microsoft.com/office/drawing/2014/main" id="{F7535365-E80A-4CFB-BC6B-8D8EFCF5119A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1" name="Shape 1274">
              <a:extLst>
                <a:ext uri="{FF2B5EF4-FFF2-40B4-BE49-F238E27FC236}">
                  <a16:creationId xmlns:a16="http://schemas.microsoft.com/office/drawing/2014/main" id="{B89434CD-3166-4D6B-9EF2-37B95CA5C0F1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2" name="Shape 1275">
              <a:extLst>
                <a:ext uri="{FF2B5EF4-FFF2-40B4-BE49-F238E27FC236}">
                  <a16:creationId xmlns:a16="http://schemas.microsoft.com/office/drawing/2014/main" id="{DB2686D1-113B-4516-A23D-06CB5E838AC7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3" name="Shape 1276">
              <a:extLst>
                <a:ext uri="{FF2B5EF4-FFF2-40B4-BE49-F238E27FC236}">
                  <a16:creationId xmlns:a16="http://schemas.microsoft.com/office/drawing/2014/main" id="{241553C7-2F99-4ED8-A461-9A0A02E2E7E5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4" name="Shape 1277">
              <a:extLst>
                <a:ext uri="{FF2B5EF4-FFF2-40B4-BE49-F238E27FC236}">
                  <a16:creationId xmlns:a16="http://schemas.microsoft.com/office/drawing/2014/main" id="{B5FF64AD-7FC8-4860-871D-F8438B190CAE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5" name="Shape 1278">
              <a:extLst>
                <a:ext uri="{FF2B5EF4-FFF2-40B4-BE49-F238E27FC236}">
                  <a16:creationId xmlns:a16="http://schemas.microsoft.com/office/drawing/2014/main" id="{AD0A04E4-FEBA-44FF-9B90-D87C1539FD7B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6" name="Shape 1279">
              <a:extLst>
                <a:ext uri="{FF2B5EF4-FFF2-40B4-BE49-F238E27FC236}">
                  <a16:creationId xmlns:a16="http://schemas.microsoft.com/office/drawing/2014/main" id="{A0325643-31D5-4B38-BBD1-3738D36AC4E5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7" name="Shape 1280">
              <a:extLst>
                <a:ext uri="{FF2B5EF4-FFF2-40B4-BE49-F238E27FC236}">
                  <a16:creationId xmlns:a16="http://schemas.microsoft.com/office/drawing/2014/main" id="{23978A67-9A0E-4004-8513-905C73FD7CFB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8" name="Shape 1281">
              <a:extLst>
                <a:ext uri="{FF2B5EF4-FFF2-40B4-BE49-F238E27FC236}">
                  <a16:creationId xmlns:a16="http://schemas.microsoft.com/office/drawing/2014/main" id="{130C2FDC-0E98-4810-A96E-E3473FD176B3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9" name="Shape 1282">
              <a:extLst>
                <a:ext uri="{FF2B5EF4-FFF2-40B4-BE49-F238E27FC236}">
                  <a16:creationId xmlns:a16="http://schemas.microsoft.com/office/drawing/2014/main" id="{B2BD5B66-B197-4345-8047-A4731E7AA52D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0" name="Shape 1283">
              <a:extLst>
                <a:ext uri="{FF2B5EF4-FFF2-40B4-BE49-F238E27FC236}">
                  <a16:creationId xmlns:a16="http://schemas.microsoft.com/office/drawing/2014/main" id="{C4E073E7-9B80-4FC4-B32C-0EE1F8ADB36C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3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4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1" name="Shape 1284">
              <a:extLst>
                <a:ext uri="{FF2B5EF4-FFF2-40B4-BE49-F238E27FC236}">
                  <a16:creationId xmlns:a16="http://schemas.microsoft.com/office/drawing/2014/main" id="{90E71BB8-47FC-432E-A253-BD462774A315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4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3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</p:grpSp>
      <p:sp>
        <p:nvSpPr>
          <p:cNvPr id="822" name="TextBox 821">
            <a:extLst>
              <a:ext uri="{FF2B5EF4-FFF2-40B4-BE49-F238E27FC236}">
                <a16:creationId xmlns:a16="http://schemas.microsoft.com/office/drawing/2014/main" id="{43D2D32D-DA6F-4AFD-B7F3-D3B644955951}"/>
              </a:ext>
            </a:extLst>
          </p:cNvPr>
          <p:cNvSpPr txBox="1"/>
          <p:nvPr/>
        </p:nvSpPr>
        <p:spPr>
          <a:xfrm>
            <a:off x="1227571" y="2343993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USA</a:t>
            </a:r>
          </a:p>
        </p:txBody>
      </p: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8DD384FB-B656-4C07-9650-1DE48A14D26D}"/>
              </a:ext>
            </a:extLst>
          </p:cNvPr>
          <p:cNvGrpSpPr/>
          <p:nvPr/>
        </p:nvGrpSpPr>
        <p:grpSpPr>
          <a:xfrm>
            <a:off x="863128" y="2798536"/>
            <a:ext cx="1561720" cy="1059805"/>
            <a:chOff x="500034" y="928670"/>
            <a:chExt cx="7972426" cy="5410200"/>
          </a:xfrm>
          <a:solidFill>
            <a:schemeClr val="tx1">
              <a:lumMod val="40000"/>
              <a:lumOff val="60000"/>
            </a:schemeClr>
          </a:solidFill>
        </p:grpSpPr>
        <p:sp>
          <p:nvSpPr>
            <p:cNvPr id="824" name="Freeform 39">
              <a:extLst>
                <a:ext uri="{FF2B5EF4-FFF2-40B4-BE49-F238E27FC236}">
                  <a16:creationId xmlns:a16="http://schemas.microsoft.com/office/drawing/2014/main" id="{22A8A7EB-04B9-4C61-AE89-744281EA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59" y="5079983"/>
              <a:ext cx="239713" cy="206375"/>
            </a:xfrm>
            <a:custGeom>
              <a:avLst/>
              <a:gdLst/>
              <a:ahLst/>
              <a:cxnLst>
                <a:cxn ang="0">
                  <a:pos x="52" y="51"/>
                </a:cxn>
                <a:cxn ang="0">
                  <a:pos x="60" y="53"/>
                </a:cxn>
                <a:cxn ang="0">
                  <a:pos x="63" y="50"/>
                </a:cxn>
                <a:cxn ang="0">
                  <a:pos x="61" y="43"/>
                </a:cxn>
                <a:cxn ang="0">
                  <a:pos x="58" y="37"/>
                </a:cxn>
                <a:cxn ang="0">
                  <a:pos x="60" y="33"/>
                </a:cxn>
                <a:cxn ang="0">
                  <a:pos x="62" y="31"/>
                </a:cxn>
                <a:cxn ang="0">
                  <a:pos x="61" y="25"/>
                </a:cxn>
                <a:cxn ang="0">
                  <a:pos x="62" y="19"/>
                </a:cxn>
                <a:cxn ang="0">
                  <a:pos x="64" y="14"/>
                </a:cxn>
                <a:cxn ang="0">
                  <a:pos x="64" y="10"/>
                </a:cxn>
                <a:cxn ang="0">
                  <a:pos x="62" y="10"/>
                </a:cxn>
                <a:cxn ang="0">
                  <a:pos x="58" y="11"/>
                </a:cxn>
                <a:cxn ang="0">
                  <a:pos x="54" y="12"/>
                </a:cxn>
                <a:cxn ang="0">
                  <a:pos x="51" y="7"/>
                </a:cxn>
                <a:cxn ang="0">
                  <a:pos x="47" y="3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27" y="1"/>
                </a:cxn>
                <a:cxn ang="0">
                  <a:pos x="22" y="0"/>
                </a:cxn>
                <a:cxn ang="0">
                  <a:pos x="19" y="2"/>
                </a:cxn>
                <a:cxn ang="0">
                  <a:pos x="15" y="8"/>
                </a:cxn>
                <a:cxn ang="0">
                  <a:pos x="14" y="14"/>
                </a:cxn>
                <a:cxn ang="0">
                  <a:pos x="10" y="19"/>
                </a:cxn>
                <a:cxn ang="0">
                  <a:pos x="5" y="24"/>
                </a:cxn>
                <a:cxn ang="0">
                  <a:pos x="2" y="33"/>
                </a:cxn>
                <a:cxn ang="0">
                  <a:pos x="0" y="39"/>
                </a:cxn>
                <a:cxn ang="0">
                  <a:pos x="3" y="42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1" y="48"/>
                </a:cxn>
                <a:cxn ang="0">
                  <a:pos x="26" y="43"/>
                </a:cxn>
                <a:cxn ang="0">
                  <a:pos x="29" y="48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42" y="52"/>
                </a:cxn>
                <a:cxn ang="0">
                  <a:pos x="52" y="51"/>
                </a:cxn>
              </a:cxnLst>
              <a:rect l="0" t="0" r="r" b="b"/>
              <a:pathLst>
                <a:path w="64" h="55">
                  <a:moveTo>
                    <a:pt x="52" y="51"/>
                  </a:moveTo>
                  <a:cubicBezTo>
                    <a:pt x="55" y="51"/>
                    <a:pt x="59" y="52"/>
                    <a:pt x="60" y="53"/>
                  </a:cubicBezTo>
                  <a:cubicBezTo>
                    <a:pt x="62" y="54"/>
                    <a:pt x="63" y="52"/>
                    <a:pt x="63" y="50"/>
                  </a:cubicBezTo>
                  <a:cubicBezTo>
                    <a:pt x="63" y="47"/>
                    <a:pt x="62" y="44"/>
                    <a:pt x="61" y="43"/>
                  </a:cubicBezTo>
                  <a:cubicBezTo>
                    <a:pt x="60" y="41"/>
                    <a:pt x="59" y="39"/>
                    <a:pt x="58" y="37"/>
                  </a:cubicBezTo>
                  <a:cubicBezTo>
                    <a:pt x="58" y="35"/>
                    <a:pt x="59" y="34"/>
                    <a:pt x="60" y="33"/>
                  </a:cubicBezTo>
                  <a:cubicBezTo>
                    <a:pt x="62" y="32"/>
                    <a:pt x="63" y="31"/>
                    <a:pt x="62" y="31"/>
                  </a:cubicBezTo>
                  <a:cubicBezTo>
                    <a:pt x="62" y="30"/>
                    <a:pt x="61" y="28"/>
                    <a:pt x="61" y="25"/>
                  </a:cubicBezTo>
                  <a:cubicBezTo>
                    <a:pt x="61" y="23"/>
                    <a:pt x="61" y="20"/>
                    <a:pt x="62" y="19"/>
                  </a:cubicBezTo>
                  <a:cubicBezTo>
                    <a:pt x="63" y="18"/>
                    <a:pt x="64" y="16"/>
                    <a:pt x="64" y="14"/>
                  </a:cubicBezTo>
                  <a:cubicBezTo>
                    <a:pt x="64" y="12"/>
                    <a:pt x="64" y="10"/>
                    <a:pt x="64" y="10"/>
                  </a:cubicBezTo>
                  <a:cubicBezTo>
                    <a:pt x="64" y="10"/>
                    <a:pt x="63" y="10"/>
                    <a:pt x="62" y="10"/>
                  </a:cubicBezTo>
                  <a:cubicBezTo>
                    <a:pt x="61" y="9"/>
                    <a:pt x="59" y="10"/>
                    <a:pt x="58" y="11"/>
                  </a:cubicBezTo>
                  <a:cubicBezTo>
                    <a:pt x="57" y="12"/>
                    <a:pt x="55" y="13"/>
                    <a:pt x="54" y="12"/>
                  </a:cubicBezTo>
                  <a:cubicBezTo>
                    <a:pt x="53" y="11"/>
                    <a:pt x="52" y="9"/>
                    <a:pt x="51" y="7"/>
                  </a:cubicBezTo>
                  <a:cubicBezTo>
                    <a:pt x="51" y="6"/>
                    <a:pt x="49" y="4"/>
                    <a:pt x="47" y="3"/>
                  </a:cubicBezTo>
                  <a:cubicBezTo>
                    <a:pt x="45" y="3"/>
                    <a:pt x="43" y="2"/>
                    <a:pt x="43" y="2"/>
                  </a:cubicBezTo>
                  <a:cubicBezTo>
                    <a:pt x="43" y="2"/>
                    <a:pt x="42" y="2"/>
                    <a:pt x="40" y="3"/>
                  </a:cubicBezTo>
                  <a:cubicBezTo>
                    <a:pt x="38" y="4"/>
                    <a:pt x="36" y="4"/>
                    <a:pt x="35" y="3"/>
                  </a:cubicBezTo>
                  <a:cubicBezTo>
                    <a:pt x="33" y="3"/>
                    <a:pt x="30" y="2"/>
                    <a:pt x="27" y="1"/>
                  </a:cubicBezTo>
                  <a:cubicBezTo>
                    <a:pt x="25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4"/>
                    <a:pt x="15" y="6"/>
                    <a:pt x="15" y="8"/>
                  </a:cubicBezTo>
                  <a:cubicBezTo>
                    <a:pt x="15" y="10"/>
                    <a:pt x="15" y="13"/>
                    <a:pt x="14" y="14"/>
                  </a:cubicBezTo>
                  <a:cubicBezTo>
                    <a:pt x="14" y="15"/>
                    <a:pt x="12" y="18"/>
                    <a:pt x="10" y="19"/>
                  </a:cubicBezTo>
                  <a:cubicBezTo>
                    <a:pt x="9" y="20"/>
                    <a:pt x="6" y="23"/>
                    <a:pt x="5" y="24"/>
                  </a:cubicBezTo>
                  <a:cubicBezTo>
                    <a:pt x="4" y="25"/>
                    <a:pt x="3" y="29"/>
                    <a:pt x="2" y="33"/>
                  </a:cubicBezTo>
                  <a:cubicBezTo>
                    <a:pt x="1" y="36"/>
                    <a:pt x="0" y="39"/>
                    <a:pt x="0" y="39"/>
                  </a:cubicBezTo>
                  <a:cubicBezTo>
                    <a:pt x="0" y="39"/>
                    <a:pt x="2" y="40"/>
                    <a:pt x="3" y="42"/>
                  </a:cubicBezTo>
                  <a:cubicBezTo>
                    <a:pt x="5" y="43"/>
                    <a:pt x="8" y="46"/>
                    <a:pt x="10" y="48"/>
                  </a:cubicBezTo>
                  <a:cubicBezTo>
                    <a:pt x="12" y="50"/>
                    <a:pt x="15" y="52"/>
                    <a:pt x="16" y="52"/>
                  </a:cubicBezTo>
                  <a:cubicBezTo>
                    <a:pt x="18" y="52"/>
                    <a:pt x="20" y="50"/>
                    <a:pt x="21" y="48"/>
                  </a:cubicBezTo>
                  <a:cubicBezTo>
                    <a:pt x="23" y="45"/>
                    <a:pt x="25" y="43"/>
                    <a:pt x="26" y="43"/>
                  </a:cubicBezTo>
                  <a:cubicBezTo>
                    <a:pt x="27" y="44"/>
                    <a:pt x="29" y="46"/>
                    <a:pt x="29" y="48"/>
                  </a:cubicBezTo>
                  <a:cubicBezTo>
                    <a:pt x="30" y="50"/>
                    <a:pt x="32" y="53"/>
                    <a:pt x="33" y="54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5"/>
                    <a:pt x="39" y="54"/>
                    <a:pt x="42" y="52"/>
                  </a:cubicBezTo>
                  <a:cubicBezTo>
                    <a:pt x="45" y="51"/>
                    <a:pt x="49" y="50"/>
                    <a:pt x="52" y="5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5" name="Freeform 38">
              <a:extLst>
                <a:ext uri="{FF2B5EF4-FFF2-40B4-BE49-F238E27FC236}">
                  <a16:creationId xmlns:a16="http://schemas.microsoft.com/office/drawing/2014/main" id="{C661383D-5CB5-4165-BBF5-F0AFE72C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897" y="4576745"/>
              <a:ext cx="687388" cy="849313"/>
            </a:xfrm>
            <a:custGeom>
              <a:avLst/>
              <a:gdLst/>
              <a:ahLst/>
              <a:cxnLst>
                <a:cxn ang="0">
                  <a:pos x="154" y="178"/>
                </a:cxn>
                <a:cxn ang="0">
                  <a:pos x="142" y="169"/>
                </a:cxn>
                <a:cxn ang="0">
                  <a:pos x="128" y="157"/>
                </a:cxn>
                <a:cxn ang="0">
                  <a:pos x="132" y="136"/>
                </a:cxn>
                <a:cxn ang="0">
                  <a:pos x="148" y="123"/>
                </a:cxn>
                <a:cxn ang="0">
                  <a:pos x="132" y="112"/>
                </a:cxn>
                <a:cxn ang="0">
                  <a:pos x="125" y="104"/>
                </a:cxn>
                <a:cxn ang="0">
                  <a:pos x="126" y="85"/>
                </a:cxn>
                <a:cxn ang="0">
                  <a:pos x="130" y="66"/>
                </a:cxn>
                <a:cxn ang="0">
                  <a:pos x="134" y="49"/>
                </a:cxn>
                <a:cxn ang="0">
                  <a:pos x="112" y="48"/>
                </a:cxn>
                <a:cxn ang="0">
                  <a:pos x="92" y="36"/>
                </a:cxn>
                <a:cxn ang="0">
                  <a:pos x="104" y="25"/>
                </a:cxn>
                <a:cxn ang="0">
                  <a:pos x="96" y="14"/>
                </a:cxn>
                <a:cxn ang="0">
                  <a:pos x="90" y="0"/>
                </a:cxn>
                <a:cxn ang="0">
                  <a:pos x="78" y="11"/>
                </a:cxn>
                <a:cxn ang="0">
                  <a:pos x="72" y="28"/>
                </a:cxn>
                <a:cxn ang="0">
                  <a:pos x="56" y="46"/>
                </a:cxn>
                <a:cxn ang="0">
                  <a:pos x="66" y="58"/>
                </a:cxn>
                <a:cxn ang="0">
                  <a:pos x="57" y="87"/>
                </a:cxn>
                <a:cxn ang="0">
                  <a:pos x="73" y="88"/>
                </a:cxn>
                <a:cxn ang="0">
                  <a:pos x="91" y="104"/>
                </a:cxn>
                <a:cxn ang="0">
                  <a:pos x="95" y="119"/>
                </a:cxn>
                <a:cxn ang="0">
                  <a:pos x="74" y="128"/>
                </a:cxn>
                <a:cxn ang="0">
                  <a:pos x="44" y="119"/>
                </a:cxn>
                <a:cxn ang="0">
                  <a:pos x="27" y="115"/>
                </a:cxn>
                <a:cxn ang="0">
                  <a:pos x="28" y="144"/>
                </a:cxn>
                <a:cxn ang="0">
                  <a:pos x="25" y="159"/>
                </a:cxn>
                <a:cxn ang="0">
                  <a:pos x="22" y="171"/>
                </a:cxn>
                <a:cxn ang="0">
                  <a:pos x="24" y="187"/>
                </a:cxn>
                <a:cxn ang="0">
                  <a:pos x="0" y="189"/>
                </a:cxn>
                <a:cxn ang="0">
                  <a:pos x="6" y="206"/>
                </a:cxn>
                <a:cxn ang="0">
                  <a:pos x="37" y="225"/>
                </a:cxn>
                <a:cxn ang="0">
                  <a:pos x="67" y="221"/>
                </a:cxn>
                <a:cxn ang="0">
                  <a:pos x="87" y="222"/>
                </a:cxn>
                <a:cxn ang="0">
                  <a:pos x="97" y="213"/>
                </a:cxn>
                <a:cxn ang="0">
                  <a:pos x="106" y="192"/>
                </a:cxn>
                <a:cxn ang="0">
                  <a:pos x="109" y="208"/>
                </a:cxn>
                <a:cxn ang="0">
                  <a:pos x="123" y="218"/>
                </a:cxn>
                <a:cxn ang="0">
                  <a:pos x="144" y="206"/>
                </a:cxn>
                <a:cxn ang="0">
                  <a:pos x="167" y="197"/>
                </a:cxn>
                <a:cxn ang="0">
                  <a:pos x="183" y="174"/>
                </a:cxn>
              </a:cxnLst>
              <a:rect l="0" t="0" r="r" b="b"/>
              <a:pathLst>
                <a:path w="183" h="226">
                  <a:moveTo>
                    <a:pt x="174" y="171"/>
                  </a:moveTo>
                  <a:cubicBezTo>
                    <a:pt x="172" y="173"/>
                    <a:pt x="168" y="175"/>
                    <a:pt x="165" y="175"/>
                  </a:cubicBezTo>
                  <a:cubicBezTo>
                    <a:pt x="162" y="175"/>
                    <a:pt x="157" y="177"/>
                    <a:pt x="154" y="178"/>
                  </a:cubicBezTo>
                  <a:cubicBezTo>
                    <a:pt x="151" y="180"/>
                    <a:pt x="148" y="180"/>
                    <a:pt x="148" y="179"/>
                  </a:cubicBezTo>
                  <a:cubicBezTo>
                    <a:pt x="147" y="178"/>
                    <a:pt x="146" y="176"/>
                    <a:pt x="146" y="174"/>
                  </a:cubicBezTo>
                  <a:cubicBezTo>
                    <a:pt x="146" y="172"/>
                    <a:pt x="144" y="169"/>
                    <a:pt x="142" y="169"/>
                  </a:cubicBezTo>
                  <a:cubicBezTo>
                    <a:pt x="141" y="168"/>
                    <a:pt x="137" y="167"/>
                    <a:pt x="135" y="167"/>
                  </a:cubicBezTo>
                  <a:cubicBezTo>
                    <a:pt x="132" y="167"/>
                    <a:pt x="130" y="166"/>
                    <a:pt x="129" y="164"/>
                  </a:cubicBezTo>
                  <a:cubicBezTo>
                    <a:pt x="128" y="162"/>
                    <a:pt x="128" y="159"/>
                    <a:pt x="128" y="157"/>
                  </a:cubicBezTo>
                  <a:cubicBezTo>
                    <a:pt x="128" y="155"/>
                    <a:pt x="130" y="152"/>
                    <a:pt x="132" y="151"/>
                  </a:cubicBezTo>
                  <a:cubicBezTo>
                    <a:pt x="134" y="150"/>
                    <a:pt x="134" y="147"/>
                    <a:pt x="134" y="145"/>
                  </a:cubicBezTo>
                  <a:cubicBezTo>
                    <a:pt x="133" y="142"/>
                    <a:pt x="132" y="138"/>
                    <a:pt x="132" y="136"/>
                  </a:cubicBezTo>
                  <a:cubicBezTo>
                    <a:pt x="132" y="133"/>
                    <a:pt x="134" y="130"/>
                    <a:pt x="135" y="128"/>
                  </a:cubicBezTo>
                  <a:cubicBezTo>
                    <a:pt x="137" y="127"/>
                    <a:pt x="140" y="126"/>
                    <a:pt x="142" y="126"/>
                  </a:cubicBezTo>
                  <a:cubicBezTo>
                    <a:pt x="144" y="125"/>
                    <a:pt x="147" y="124"/>
                    <a:pt x="148" y="123"/>
                  </a:cubicBezTo>
                  <a:cubicBezTo>
                    <a:pt x="150" y="121"/>
                    <a:pt x="150" y="119"/>
                    <a:pt x="149" y="119"/>
                  </a:cubicBezTo>
                  <a:cubicBezTo>
                    <a:pt x="147" y="118"/>
                    <a:pt x="144" y="116"/>
                    <a:pt x="140" y="115"/>
                  </a:cubicBezTo>
                  <a:cubicBezTo>
                    <a:pt x="137" y="114"/>
                    <a:pt x="133" y="113"/>
                    <a:pt x="132" y="112"/>
                  </a:cubicBezTo>
                  <a:cubicBezTo>
                    <a:pt x="130" y="111"/>
                    <a:pt x="127" y="109"/>
                    <a:pt x="125" y="108"/>
                  </a:cubicBezTo>
                  <a:cubicBezTo>
                    <a:pt x="123" y="107"/>
                    <a:pt x="122" y="106"/>
                    <a:pt x="122" y="106"/>
                  </a:cubicBezTo>
                  <a:cubicBezTo>
                    <a:pt x="122" y="106"/>
                    <a:pt x="123" y="105"/>
                    <a:pt x="125" y="104"/>
                  </a:cubicBezTo>
                  <a:cubicBezTo>
                    <a:pt x="127" y="103"/>
                    <a:pt x="127" y="101"/>
                    <a:pt x="124" y="98"/>
                  </a:cubicBezTo>
                  <a:cubicBezTo>
                    <a:pt x="122" y="95"/>
                    <a:pt x="121" y="92"/>
                    <a:pt x="122" y="90"/>
                  </a:cubicBezTo>
                  <a:cubicBezTo>
                    <a:pt x="122" y="88"/>
                    <a:pt x="124" y="85"/>
                    <a:pt x="126" y="85"/>
                  </a:cubicBezTo>
                  <a:cubicBezTo>
                    <a:pt x="127" y="84"/>
                    <a:pt x="128" y="82"/>
                    <a:pt x="128" y="80"/>
                  </a:cubicBezTo>
                  <a:cubicBezTo>
                    <a:pt x="128" y="78"/>
                    <a:pt x="128" y="74"/>
                    <a:pt x="127" y="73"/>
                  </a:cubicBezTo>
                  <a:cubicBezTo>
                    <a:pt x="127" y="71"/>
                    <a:pt x="128" y="68"/>
                    <a:pt x="130" y="66"/>
                  </a:cubicBezTo>
                  <a:cubicBezTo>
                    <a:pt x="132" y="64"/>
                    <a:pt x="134" y="61"/>
                    <a:pt x="135" y="59"/>
                  </a:cubicBezTo>
                  <a:cubicBezTo>
                    <a:pt x="136" y="57"/>
                    <a:pt x="137" y="54"/>
                    <a:pt x="137" y="53"/>
                  </a:cubicBezTo>
                  <a:cubicBezTo>
                    <a:pt x="138" y="51"/>
                    <a:pt x="136" y="50"/>
                    <a:pt x="134" y="49"/>
                  </a:cubicBezTo>
                  <a:cubicBezTo>
                    <a:pt x="133" y="48"/>
                    <a:pt x="128" y="47"/>
                    <a:pt x="125" y="45"/>
                  </a:cubicBezTo>
                  <a:cubicBezTo>
                    <a:pt x="122" y="44"/>
                    <a:pt x="119" y="43"/>
                    <a:pt x="117" y="43"/>
                  </a:cubicBezTo>
                  <a:cubicBezTo>
                    <a:pt x="116" y="43"/>
                    <a:pt x="114" y="45"/>
                    <a:pt x="112" y="48"/>
                  </a:cubicBezTo>
                  <a:cubicBezTo>
                    <a:pt x="110" y="51"/>
                    <a:pt x="106" y="52"/>
                    <a:pt x="103" y="50"/>
                  </a:cubicBezTo>
                  <a:cubicBezTo>
                    <a:pt x="100" y="49"/>
                    <a:pt x="96" y="47"/>
                    <a:pt x="95" y="45"/>
                  </a:cubicBezTo>
                  <a:cubicBezTo>
                    <a:pt x="93" y="43"/>
                    <a:pt x="92" y="39"/>
                    <a:pt x="92" y="36"/>
                  </a:cubicBezTo>
                  <a:cubicBezTo>
                    <a:pt x="92" y="32"/>
                    <a:pt x="93" y="29"/>
                    <a:pt x="94" y="28"/>
                  </a:cubicBezTo>
                  <a:cubicBezTo>
                    <a:pt x="96" y="28"/>
                    <a:pt x="98" y="28"/>
                    <a:pt x="100" y="28"/>
                  </a:cubicBezTo>
                  <a:cubicBezTo>
                    <a:pt x="102" y="28"/>
                    <a:pt x="104" y="27"/>
                    <a:pt x="104" y="25"/>
                  </a:cubicBezTo>
                  <a:cubicBezTo>
                    <a:pt x="105" y="23"/>
                    <a:pt x="105" y="20"/>
                    <a:pt x="104" y="18"/>
                  </a:cubicBezTo>
                  <a:cubicBezTo>
                    <a:pt x="103" y="17"/>
                    <a:pt x="101" y="15"/>
                    <a:pt x="99" y="15"/>
                  </a:cubicBezTo>
                  <a:cubicBezTo>
                    <a:pt x="97" y="15"/>
                    <a:pt x="96" y="15"/>
                    <a:pt x="96" y="14"/>
                  </a:cubicBezTo>
                  <a:cubicBezTo>
                    <a:pt x="96" y="13"/>
                    <a:pt x="95" y="11"/>
                    <a:pt x="95" y="10"/>
                  </a:cubicBezTo>
                  <a:cubicBezTo>
                    <a:pt x="94" y="9"/>
                    <a:pt x="93" y="7"/>
                    <a:pt x="93" y="5"/>
                  </a:cubicBezTo>
                  <a:cubicBezTo>
                    <a:pt x="93" y="2"/>
                    <a:pt x="91" y="1"/>
                    <a:pt x="90" y="0"/>
                  </a:cubicBezTo>
                  <a:cubicBezTo>
                    <a:pt x="88" y="0"/>
                    <a:pt x="86" y="0"/>
                    <a:pt x="85" y="0"/>
                  </a:cubicBezTo>
                  <a:cubicBezTo>
                    <a:pt x="83" y="1"/>
                    <a:pt x="82" y="2"/>
                    <a:pt x="81" y="4"/>
                  </a:cubicBezTo>
                  <a:cubicBezTo>
                    <a:pt x="80" y="5"/>
                    <a:pt x="79" y="9"/>
                    <a:pt x="78" y="11"/>
                  </a:cubicBezTo>
                  <a:cubicBezTo>
                    <a:pt x="78" y="13"/>
                    <a:pt x="78" y="15"/>
                    <a:pt x="78" y="15"/>
                  </a:cubicBezTo>
                  <a:cubicBezTo>
                    <a:pt x="78" y="15"/>
                    <a:pt x="77" y="18"/>
                    <a:pt x="76" y="21"/>
                  </a:cubicBezTo>
                  <a:cubicBezTo>
                    <a:pt x="76" y="24"/>
                    <a:pt x="74" y="27"/>
                    <a:pt x="72" y="28"/>
                  </a:cubicBezTo>
                  <a:cubicBezTo>
                    <a:pt x="71" y="30"/>
                    <a:pt x="68" y="32"/>
                    <a:pt x="65" y="35"/>
                  </a:cubicBezTo>
                  <a:cubicBezTo>
                    <a:pt x="62" y="37"/>
                    <a:pt x="59" y="40"/>
                    <a:pt x="58" y="41"/>
                  </a:cubicBezTo>
                  <a:cubicBezTo>
                    <a:pt x="57" y="42"/>
                    <a:pt x="56" y="45"/>
                    <a:pt x="56" y="46"/>
                  </a:cubicBezTo>
                  <a:cubicBezTo>
                    <a:pt x="56" y="47"/>
                    <a:pt x="58" y="48"/>
                    <a:pt x="60" y="48"/>
                  </a:cubicBezTo>
                  <a:cubicBezTo>
                    <a:pt x="62" y="47"/>
                    <a:pt x="64" y="49"/>
                    <a:pt x="65" y="51"/>
                  </a:cubicBezTo>
                  <a:cubicBezTo>
                    <a:pt x="66" y="54"/>
                    <a:pt x="66" y="57"/>
                    <a:pt x="66" y="58"/>
                  </a:cubicBezTo>
                  <a:cubicBezTo>
                    <a:pt x="65" y="60"/>
                    <a:pt x="63" y="64"/>
                    <a:pt x="61" y="68"/>
                  </a:cubicBezTo>
                  <a:cubicBezTo>
                    <a:pt x="59" y="73"/>
                    <a:pt x="57" y="79"/>
                    <a:pt x="57" y="82"/>
                  </a:cubicBezTo>
                  <a:cubicBezTo>
                    <a:pt x="57" y="85"/>
                    <a:pt x="57" y="87"/>
                    <a:pt x="57" y="87"/>
                  </a:cubicBezTo>
                  <a:cubicBezTo>
                    <a:pt x="57" y="87"/>
                    <a:pt x="59" y="88"/>
                    <a:pt x="62" y="89"/>
                  </a:cubicBezTo>
                  <a:cubicBezTo>
                    <a:pt x="64" y="89"/>
                    <a:pt x="68" y="89"/>
                    <a:pt x="69" y="87"/>
                  </a:cubicBezTo>
                  <a:cubicBezTo>
                    <a:pt x="71" y="85"/>
                    <a:pt x="73" y="86"/>
                    <a:pt x="73" y="88"/>
                  </a:cubicBezTo>
                  <a:cubicBezTo>
                    <a:pt x="74" y="91"/>
                    <a:pt x="76" y="93"/>
                    <a:pt x="77" y="94"/>
                  </a:cubicBezTo>
                  <a:cubicBezTo>
                    <a:pt x="78" y="94"/>
                    <a:pt x="81" y="96"/>
                    <a:pt x="83" y="97"/>
                  </a:cubicBezTo>
                  <a:cubicBezTo>
                    <a:pt x="85" y="98"/>
                    <a:pt x="88" y="101"/>
                    <a:pt x="91" y="104"/>
                  </a:cubicBezTo>
                  <a:cubicBezTo>
                    <a:pt x="94" y="107"/>
                    <a:pt x="97" y="112"/>
                    <a:pt x="99" y="114"/>
                  </a:cubicBezTo>
                  <a:cubicBezTo>
                    <a:pt x="101" y="117"/>
                    <a:pt x="102" y="119"/>
                    <a:pt x="102" y="119"/>
                  </a:cubicBezTo>
                  <a:cubicBezTo>
                    <a:pt x="102" y="119"/>
                    <a:pt x="99" y="119"/>
                    <a:pt x="95" y="119"/>
                  </a:cubicBezTo>
                  <a:cubicBezTo>
                    <a:pt x="91" y="119"/>
                    <a:pt x="88" y="120"/>
                    <a:pt x="89" y="122"/>
                  </a:cubicBezTo>
                  <a:cubicBezTo>
                    <a:pt x="89" y="123"/>
                    <a:pt x="87" y="125"/>
                    <a:pt x="84" y="125"/>
                  </a:cubicBezTo>
                  <a:cubicBezTo>
                    <a:pt x="81" y="126"/>
                    <a:pt x="77" y="127"/>
                    <a:pt x="74" y="128"/>
                  </a:cubicBezTo>
                  <a:cubicBezTo>
                    <a:pt x="72" y="129"/>
                    <a:pt x="68" y="129"/>
                    <a:pt x="66" y="129"/>
                  </a:cubicBezTo>
                  <a:cubicBezTo>
                    <a:pt x="63" y="129"/>
                    <a:pt x="59" y="128"/>
                    <a:pt x="56" y="127"/>
                  </a:cubicBezTo>
                  <a:cubicBezTo>
                    <a:pt x="52" y="125"/>
                    <a:pt x="47" y="122"/>
                    <a:pt x="44" y="119"/>
                  </a:cubicBezTo>
                  <a:cubicBezTo>
                    <a:pt x="41" y="117"/>
                    <a:pt x="36" y="114"/>
                    <a:pt x="33" y="113"/>
                  </a:cubicBezTo>
                  <a:cubicBezTo>
                    <a:pt x="30" y="112"/>
                    <a:pt x="27" y="111"/>
                    <a:pt x="27" y="111"/>
                  </a:cubicBezTo>
                  <a:cubicBezTo>
                    <a:pt x="27" y="111"/>
                    <a:pt x="27" y="113"/>
                    <a:pt x="27" y="115"/>
                  </a:cubicBezTo>
                  <a:cubicBezTo>
                    <a:pt x="28" y="118"/>
                    <a:pt x="28" y="122"/>
                    <a:pt x="28" y="126"/>
                  </a:cubicBezTo>
                  <a:cubicBezTo>
                    <a:pt x="29" y="129"/>
                    <a:pt x="29" y="135"/>
                    <a:pt x="29" y="138"/>
                  </a:cubicBezTo>
                  <a:cubicBezTo>
                    <a:pt x="28" y="141"/>
                    <a:pt x="28" y="144"/>
                    <a:pt x="28" y="144"/>
                  </a:cubicBezTo>
                  <a:cubicBezTo>
                    <a:pt x="28" y="144"/>
                    <a:pt x="28" y="146"/>
                    <a:pt x="28" y="148"/>
                  </a:cubicBezTo>
                  <a:cubicBezTo>
                    <a:pt x="28" y="150"/>
                    <a:pt x="27" y="152"/>
                    <a:pt x="26" y="153"/>
                  </a:cubicBezTo>
                  <a:cubicBezTo>
                    <a:pt x="25" y="154"/>
                    <a:pt x="25" y="157"/>
                    <a:pt x="25" y="159"/>
                  </a:cubicBezTo>
                  <a:cubicBezTo>
                    <a:pt x="25" y="162"/>
                    <a:pt x="26" y="164"/>
                    <a:pt x="26" y="165"/>
                  </a:cubicBezTo>
                  <a:cubicBezTo>
                    <a:pt x="27" y="165"/>
                    <a:pt x="26" y="166"/>
                    <a:pt x="24" y="167"/>
                  </a:cubicBezTo>
                  <a:cubicBezTo>
                    <a:pt x="23" y="168"/>
                    <a:pt x="22" y="169"/>
                    <a:pt x="22" y="171"/>
                  </a:cubicBezTo>
                  <a:cubicBezTo>
                    <a:pt x="23" y="173"/>
                    <a:pt x="24" y="175"/>
                    <a:pt x="25" y="177"/>
                  </a:cubicBezTo>
                  <a:cubicBezTo>
                    <a:pt x="26" y="178"/>
                    <a:pt x="27" y="181"/>
                    <a:pt x="27" y="184"/>
                  </a:cubicBezTo>
                  <a:cubicBezTo>
                    <a:pt x="27" y="186"/>
                    <a:pt x="26" y="188"/>
                    <a:pt x="24" y="187"/>
                  </a:cubicBezTo>
                  <a:cubicBezTo>
                    <a:pt x="23" y="186"/>
                    <a:pt x="19" y="185"/>
                    <a:pt x="16" y="185"/>
                  </a:cubicBezTo>
                  <a:cubicBezTo>
                    <a:pt x="13" y="184"/>
                    <a:pt x="9" y="185"/>
                    <a:pt x="6" y="186"/>
                  </a:cubicBezTo>
                  <a:cubicBezTo>
                    <a:pt x="3" y="188"/>
                    <a:pt x="0" y="189"/>
                    <a:pt x="0" y="189"/>
                  </a:cubicBezTo>
                  <a:cubicBezTo>
                    <a:pt x="0" y="189"/>
                    <a:pt x="0" y="192"/>
                    <a:pt x="0" y="194"/>
                  </a:cubicBezTo>
                  <a:cubicBezTo>
                    <a:pt x="0" y="197"/>
                    <a:pt x="1" y="201"/>
                    <a:pt x="2" y="202"/>
                  </a:cubicBezTo>
                  <a:cubicBezTo>
                    <a:pt x="3" y="204"/>
                    <a:pt x="5" y="206"/>
                    <a:pt x="6" y="206"/>
                  </a:cubicBezTo>
                  <a:cubicBezTo>
                    <a:pt x="8" y="207"/>
                    <a:pt x="11" y="209"/>
                    <a:pt x="13" y="212"/>
                  </a:cubicBezTo>
                  <a:cubicBezTo>
                    <a:pt x="15" y="214"/>
                    <a:pt x="19" y="218"/>
                    <a:pt x="23" y="220"/>
                  </a:cubicBezTo>
                  <a:cubicBezTo>
                    <a:pt x="27" y="222"/>
                    <a:pt x="33" y="224"/>
                    <a:pt x="37" y="225"/>
                  </a:cubicBezTo>
                  <a:cubicBezTo>
                    <a:pt x="41" y="226"/>
                    <a:pt x="48" y="226"/>
                    <a:pt x="53" y="225"/>
                  </a:cubicBezTo>
                  <a:cubicBezTo>
                    <a:pt x="59" y="224"/>
                    <a:pt x="63" y="224"/>
                    <a:pt x="63" y="224"/>
                  </a:cubicBezTo>
                  <a:cubicBezTo>
                    <a:pt x="63" y="224"/>
                    <a:pt x="65" y="223"/>
                    <a:pt x="67" y="221"/>
                  </a:cubicBezTo>
                  <a:cubicBezTo>
                    <a:pt x="69" y="219"/>
                    <a:pt x="72" y="218"/>
                    <a:pt x="73" y="218"/>
                  </a:cubicBezTo>
                  <a:cubicBezTo>
                    <a:pt x="74" y="218"/>
                    <a:pt x="78" y="218"/>
                    <a:pt x="80" y="218"/>
                  </a:cubicBezTo>
                  <a:cubicBezTo>
                    <a:pt x="83" y="218"/>
                    <a:pt x="86" y="220"/>
                    <a:pt x="87" y="222"/>
                  </a:cubicBezTo>
                  <a:cubicBezTo>
                    <a:pt x="88" y="225"/>
                    <a:pt x="90" y="226"/>
                    <a:pt x="91" y="224"/>
                  </a:cubicBezTo>
                  <a:cubicBezTo>
                    <a:pt x="93" y="223"/>
                    <a:pt x="96" y="221"/>
                    <a:pt x="97" y="219"/>
                  </a:cubicBezTo>
                  <a:cubicBezTo>
                    <a:pt x="99" y="218"/>
                    <a:pt x="99" y="215"/>
                    <a:pt x="97" y="213"/>
                  </a:cubicBezTo>
                  <a:cubicBezTo>
                    <a:pt x="96" y="210"/>
                    <a:pt x="95" y="207"/>
                    <a:pt x="96" y="204"/>
                  </a:cubicBezTo>
                  <a:cubicBezTo>
                    <a:pt x="96" y="202"/>
                    <a:pt x="99" y="198"/>
                    <a:pt x="101" y="196"/>
                  </a:cubicBezTo>
                  <a:cubicBezTo>
                    <a:pt x="103" y="194"/>
                    <a:pt x="105" y="192"/>
                    <a:pt x="106" y="192"/>
                  </a:cubicBezTo>
                  <a:cubicBezTo>
                    <a:pt x="107" y="191"/>
                    <a:pt x="107" y="194"/>
                    <a:pt x="107" y="196"/>
                  </a:cubicBezTo>
                  <a:cubicBezTo>
                    <a:pt x="107" y="199"/>
                    <a:pt x="106" y="202"/>
                    <a:pt x="106" y="204"/>
                  </a:cubicBezTo>
                  <a:cubicBezTo>
                    <a:pt x="105" y="205"/>
                    <a:pt x="107" y="207"/>
                    <a:pt x="109" y="208"/>
                  </a:cubicBezTo>
                  <a:cubicBezTo>
                    <a:pt x="111" y="210"/>
                    <a:pt x="113" y="212"/>
                    <a:pt x="114" y="213"/>
                  </a:cubicBezTo>
                  <a:cubicBezTo>
                    <a:pt x="115" y="214"/>
                    <a:pt x="116" y="216"/>
                    <a:pt x="118" y="217"/>
                  </a:cubicBezTo>
                  <a:cubicBezTo>
                    <a:pt x="119" y="219"/>
                    <a:pt x="122" y="219"/>
                    <a:pt x="123" y="218"/>
                  </a:cubicBezTo>
                  <a:cubicBezTo>
                    <a:pt x="124" y="217"/>
                    <a:pt x="127" y="214"/>
                    <a:pt x="128" y="212"/>
                  </a:cubicBezTo>
                  <a:cubicBezTo>
                    <a:pt x="129" y="209"/>
                    <a:pt x="132" y="207"/>
                    <a:pt x="135" y="206"/>
                  </a:cubicBezTo>
                  <a:cubicBezTo>
                    <a:pt x="137" y="206"/>
                    <a:pt x="141" y="206"/>
                    <a:pt x="144" y="206"/>
                  </a:cubicBezTo>
                  <a:cubicBezTo>
                    <a:pt x="147" y="207"/>
                    <a:pt x="151" y="208"/>
                    <a:pt x="153" y="208"/>
                  </a:cubicBezTo>
                  <a:cubicBezTo>
                    <a:pt x="154" y="208"/>
                    <a:pt x="157" y="207"/>
                    <a:pt x="159" y="204"/>
                  </a:cubicBezTo>
                  <a:cubicBezTo>
                    <a:pt x="161" y="201"/>
                    <a:pt x="164" y="198"/>
                    <a:pt x="167" y="197"/>
                  </a:cubicBezTo>
                  <a:cubicBezTo>
                    <a:pt x="169" y="196"/>
                    <a:pt x="172" y="192"/>
                    <a:pt x="174" y="189"/>
                  </a:cubicBezTo>
                  <a:cubicBezTo>
                    <a:pt x="175" y="186"/>
                    <a:pt x="178" y="181"/>
                    <a:pt x="180" y="179"/>
                  </a:cubicBezTo>
                  <a:cubicBezTo>
                    <a:pt x="182" y="176"/>
                    <a:pt x="183" y="174"/>
                    <a:pt x="183" y="174"/>
                  </a:cubicBezTo>
                  <a:cubicBezTo>
                    <a:pt x="183" y="174"/>
                    <a:pt x="182" y="172"/>
                    <a:pt x="180" y="170"/>
                  </a:cubicBezTo>
                  <a:cubicBezTo>
                    <a:pt x="178" y="168"/>
                    <a:pt x="176" y="169"/>
                    <a:pt x="174" y="17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6" name="Freeform 42">
              <a:extLst>
                <a:ext uri="{FF2B5EF4-FFF2-40B4-BE49-F238E27FC236}">
                  <a16:creationId xmlns:a16="http://schemas.microsoft.com/office/drawing/2014/main" id="{C1FAEA4B-9221-4496-A46E-A7C6E00F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572" y="4948220"/>
              <a:ext cx="87313" cy="146050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20" y="25"/>
                </a:cxn>
                <a:cxn ang="0">
                  <a:pos x="18" y="17"/>
                </a:cxn>
                <a:cxn ang="0">
                  <a:pos x="15" y="8"/>
                </a:cxn>
                <a:cxn ang="0">
                  <a:pos x="10" y="1"/>
                </a:cxn>
                <a:cxn ang="0">
                  <a:pos x="4" y="4"/>
                </a:cxn>
                <a:cxn ang="0">
                  <a:pos x="0" y="14"/>
                </a:cxn>
                <a:cxn ang="0">
                  <a:pos x="1" y="22"/>
                </a:cxn>
                <a:cxn ang="0">
                  <a:pos x="3" y="30"/>
                </a:cxn>
                <a:cxn ang="0">
                  <a:pos x="2" y="35"/>
                </a:cxn>
                <a:cxn ang="0">
                  <a:pos x="7" y="36"/>
                </a:cxn>
                <a:cxn ang="0">
                  <a:pos x="15" y="38"/>
                </a:cxn>
                <a:cxn ang="0">
                  <a:pos x="20" y="38"/>
                </a:cxn>
                <a:cxn ang="0">
                  <a:pos x="23" y="37"/>
                </a:cxn>
                <a:cxn ang="0">
                  <a:pos x="23" y="34"/>
                </a:cxn>
                <a:cxn ang="0">
                  <a:pos x="21" y="30"/>
                </a:cxn>
              </a:cxnLst>
              <a:rect l="0" t="0" r="r" b="b"/>
              <a:pathLst>
                <a:path w="23" h="39">
                  <a:moveTo>
                    <a:pt x="21" y="30"/>
                  </a:moveTo>
                  <a:cubicBezTo>
                    <a:pt x="20" y="29"/>
                    <a:pt x="20" y="27"/>
                    <a:pt x="20" y="25"/>
                  </a:cubicBezTo>
                  <a:cubicBezTo>
                    <a:pt x="21" y="23"/>
                    <a:pt x="20" y="20"/>
                    <a:pt x="18" y="17"/>
                  </a:cubicBezTo>
                  <a:cubicBezTo>
                    <a:pt x="17" y="14"/>
                    <a:pt x="15" y="10"/>
                    <a:pt x="15" y="8"/>
                  </a:cubicBezTo>
                  <a:cubicBezTo>
                    <a:pt x="14" y="6"/>
                    <a:pt x="12" y="2"/>
                    <a:pt x="10" y="1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6"/>
                    <a:pt x="0" y="20"/>
                    <a:pt x="1" y="22"/>
                  </a:cubicBezTo>
                  <a:cubicBezTo>
                    <a:pt x="2" y="24"/>
                    <a:pt x="3" y="28"/>
                    <a:pt x="3" y="30"/>
                  </a:cubicBezTo>
                  <a:cubicBezTo>
                    <a:pt x="2" y="33"/>
                    <a:pt x="2" y="35"/>
                    <a:pt x="2" y="35"/>
                  </a:cubicBezTo>
                  <a:cubicBezTo>
                    <a:pt x="2" y="35"/>
                    <a:pt x="5" y="36"/>
                    <a:pt x="7" y="36"/>
                  </a:cubicBezTo>
                  <a:cubicBezTo>
                    <a:pt x="10" y="37"/>
                    <a:pt x="13" y="38"/>
                    <a:pt x="15" y="38"/>
                  </a:cubicBezTo>
                  <a:cubicBezTo>
                    <a:pt x="16" y="39"/>
                    <a:pt x="18" y="39"/>
                    <a:pt x="20" y="38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4"/>
                  </a:cubicBezTo>
                  <a:cubicBezTo>
                    <a:pt x="22" y="32"/>
                    <a:pt x="22" y="30"/>
                    <a:pt x="21" y="3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7" name="Freeform 43">
              <a:extLst>
                <a:ext uri="{FF2B5EF4-FFF2-40B4-BE49-F238E27FC236}">
                  <a16:creationId xmlns:a16="http://schemas.microsoft.com/office/drawing/2014/main" id="{56D0BDCB-137F-4F1C-9C49-EB2A8FD00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797" y="4114783"/>
              <a:ext cx="269875" cy="217488"/>
            </a:xfrm>
            <a:custGeom>
              <a:avLst/>
              <a:gdLst/>
              <a:ahLst/>
              <a:cxnLst>
                <a:cxn ang="0">
                  <a:pos x="64" y="19"/>
                </a:cxn>
                <a:cxn ang="0">
                  <a:pos x="61" y="12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3" y="2"/>
                </a:cxn>
                <a:cxn ang="0">
                  <a:pos x="36" y="1"/>
                </a:cxn>
                <a:cxn ang="0">
                  <a:pos x="29" y="7"/>
                </a:cxn>
                <a:cxn ang="0">
                  <a:pos x="22" y="10"/>
                </a:cxn>
                <a:cxn ang="0">
                  <a:pos x="15" y="17"/>
                </a:cxn>
                <a:cxn ang="0">
                  <a:pos x="7" y="31"/>
                </a:cxn>
                <a:cxn ang="0">
                  <a:pos x="0" y="43"/>
                </a:cxn>
                <a:cxn ang="0">
                  <a:pos x="2" y="51"/>
                </a:cxn>
                <a:cxn ang="0">
                  <a:pos x="5" y="53"/>
                </a:cxn>
                <a:cxn ang="0">
                  <a:pos x="11" y="53"/>
                </a:cxn>
                <a:cxn ang="0">
                  <a:pos x="21" y="56"/>
                </a:cxn>
                <a:cxn ang="0">
                  <a:pos x="29" y="58"/>
                </a:cxn>
                <a:cxn ang="0">
                  <a:pos x="38" y="58"/>
                </a:cxn>
                <a:cxn ang="0">
                  <a:pos x="46" y="57"/>
                </a:cxn>
                <a:cxn ang="0">
                  <a:pos x="52" y="53"/>
                </a:cxn>
                <a:cxn ang="0">
                  <a:pos x="57" y="48"/>
                </a:cxn>
                <a:cxn ang="0">
                  <a:pos x="64" y="41"/>
                </a:cxn>
                <a:cxn ang="0">
                  <a:pos x="71" y="36"/>
                </a:cxn>
                <a:cxn ang="0">
                  <a:pos x="72" y="34"/>
                </a:cxn>
                <a:cxn ang="0">
                  <a:pos x="69" y="29"/>
                </a:cxn>
                <a:cxn ang="0">
                  <a:pos x="64" y="19"/>
                </a:cxn>
              </a:cxnLst>
              <a:rect l="0" t="0" r="r" b="b"/>
              <a:pathLst>
                <a:path w="72" h="58">
                  <a:moveTo>
                    <a:pt x="64" y="19"/>
                  </a:moveTo>
                  <a:cubicBezTo>
                    <a:pt x="63" y="16"/>
                    <a:pt x="62" y="13"/>
                    <a:pt x="61" y="12"/>
                  </a:cubicBezTo>
                  <a:cubicBezTo>
                    <a:pt x="60" y="12"/>
                    <a:pt x="57" y="11"/>
                    <a:pt x="55" y="10"/>
                  </a:cubicBezTo>
                  <a:cubicBezTo>
                    <a:pt x="54" y="9"/>
                    <a:pt x="51" y="7"/>
                    <a:pt x="49" y="6"/>
                  </a:cubicBezTo>
                  <a:cubicBezTo>
                    <a:pt x="47" y="5"/>
                    <a:pt x="44" y="3"/>
                    <a:pt x="43" y="2"/>
                  </a:cubicBezTo>
                  <a:cubicBezTo>
                    <a:pt x="41" y="0"/>
                    <a:pt x="38" y="0"/>
                    <a:pt x="36" y="1"/>
                  </a:cubicBezTo>
                  <a:cubicBezTo>
                    <a:pt x="34" y="3"/>
                    <a:pt x="31" y="5"/>
                    <a:pt x="29" y="7"/>
                  </a:cubicBezTo>
                  <a:cubicBezTo>
                    <a:pt x="27" y="8"/>
                    <a:pt x="24" y="10"/>
                    <a:pt x="22" y="10"/>
                  </a:cubicBezTo>
                  <a:cubicBezTo>
                    <a:pt x="20" y="11"/>
                    <a:pt x="17" y="14"/>
                    <a:pt x="15" y="17"/>
                  </a:cubicBezTo>
                  <a:cubicBezTo>
                    <a:pt x="14" y="21"/>
                    <a:pt x="10" y="27"/>
                    <a:pt x="7" y="31"/>
                  </a:cubicBezTo>
                  <a:cubicBezTo>
                    <a:pt x="4" y="35"/>
                    <a:pt x="1" y="40"/>
                    <a:pt x="0" y="43"/>
                  </a:cubicBezTo>
                  <a:cubicBezTo>
                    <a:pt x="0" y="46"/>
                    <a:pt x="1" y="49"/>
                    <a:pt x="2" y="51"/>
                  </a:cubicBezTo>
                  <a:cubicBezTo>
                    <a:pt x="3" y="52"/>
                    <a:pt x="5" y="53"/>
                    <a:pt x="5" y="53"/>
                  </a:cubicBezTo>
                  <a:cubicBezTo>
                    <a:pt x="5" y="53"/>
                    <a:pt x="8" y="53"/>
                    <a:pt x="11" y="53"/>
                  </a:cubicBezTo>
                  <a:cubicBezTo>
                    <a:pt x="14" y="53"/>
                    <a:pt x="19" y="54"/>
                    <a:pt x="21" y="56"/>
                  </a:cubicBezTo>
                  <a:cubicBezTo>
                    <a:pt x="23" y="57"/>
                    <a:pt x="27" y="58"/>
                    <a:pt x="29" y="58"/>
                  </a:cubicBezTo>
                  <a:cubicBezTo>
                    <a:pt x="31" y="58"/>
                    <a:pt x="35" y="58"/>
                    <a:pt x="38" y="58"/>
                  </a:cubicBezTo>
                  <a:cubicBezTo>
                    <a:pt x="41" y="58"/>
                    <a:pt x="44" y="58"/>
                    <a:pt x="46" y="57"/>
                  </a:cubicBezTo>
                  <a:cubicBezTo>
                    <a:pt x="48" y="56"/>
                    <a:pt x="51" y="54"/>
                    <a:pt x="52" y="53"/>
                  </a:cubicBezTo>
                  <a:cubicBezTo>
                    <a:pt x="54" y="52"/>
                    <a:pt x="56" y="50"/>
                    <a:pt x="57" y="48"/>
                  </a:cubicBezTo>
                  <a:cubicBezTo>
                    <a:pt x="57" y="46"/>
                    <a:pt x="61" y="43"/>
                    <a:pt x="64" y="41"/>
                  </a:cubicBezTo>
                  <a:cubicBezTo>
                    <a:pt x="67" y="39"/>
                    <a:pt x="70" y="37"/>
                    <a:pt x="71" y="36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72" y="34"/>
                    <a:pt x="71" y="32"/>
                    <a:pt x="69" y="29"/>
                  </a:cubicBezTo>
                  <a:cubicBezTo>
                    <a:pt x="67" y="27"/>
                    <a:pt x="65" y="22"/>
                    <a:pt x="64" y="1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8" name="Freeform 22">
              <a:extLst>
                <a:ext uri="{FF2B5EF4-FFF2-40B4-BE49-F238E27FC236}">
                  <a16:creationId xmlns:a16="http://schemas.microsoft.com/office/drawing/2014/main" id="{E0DEA336-355D-4EA4-A99C-3055964F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372" y="1327133"/>
              <a:ext cx="1524000" cy="1831975"/>
            </a:xfrm>
            <a:custGeom>
              <a:avLst/>
              <a:gdLst/>
              <a:ahLst/>
              <a:cxnLst>
                <a:cxn ang="0">
                  <a:pos x="37" y="91"/>
                </a:cxn>
                <a:cxn ang="0">
                  <a:pos x="47" y="137"/>
                </a:cxn>
                <a:cxn ang="0">
                  <a:pos x="36" y="194"/>
                </a:cxn>
                <a:cxn ang="0">
                  <a:pos x="37" y="243"/>
                </a:cxn>
                <a:cxn ang="0">
                  <a:pos x="38" y="274"/>
                </a:cxn>
                <a:cxn ang="0">
                  <a:pos x="9" y="273"/>
                </a:cxn>
                <a:cxn ang="0">
                  <a:pos x="12" y="306"/>
                </a:cxn>
                <a:cxn ang="0">
                  <a:pos x="30" y="337"/>
                </a:cxn>
                <a:cxn ang="0">
                  <a:pos x="30" y="365"/>
                </a:cxn>
                <a:cxn ang="0">
                  <a:pos x="45" y="372"/>
                </a:cxn>
                <a:cxn ang="0">
                  <a:pos x="67" y="381"/>
                </a:cxn>
                <a:cxn ang="0">
                  <a:pos x="84" y="417"/>
                </a:cxn>
                <a:cxn ang="0">
                  <a:pos x="103" y="444"/>
                </a:cxn>
                <a:cxn ang="0">
                  <a:pos x="119" y="458"/>
                </a:cxn>
                <a:cxn ang="0">
                  <a:pos x="133" y="475"/>
                </a:cxn>
                <a:cxn ang="0">
                  <a:pos x="143" y="487"/>
                </a:cxn>
                <a:cxn ang="0">
                  <a:pos x="171" y="474"/>
                </a:cxn>
                <a:cxn ang="0">
                  <a:pos x="179" y="456"/>
                </a:cxn>
                <a:cxn ang="0">
                  <a:pos x="182" y="433"/>
                </a:cxn>
                <a:cxn ang="0">
                  <a:pos x="197" y="421"/>
                </a:cxn>
                <a:cxn ang="0">
                  <a:pos x="204" y="401"/>
                </a:cxn>
                <a:cxn ang="0">
                  <a:pos x="225" y="403"/>
                </a:cxn>
                <a:cxn ang="0">
                  <a:pos x="256" y="422"/>
                </a:cxn>
                <a:cxn ang="0">
                  <a:pos x="283" y="422"/>
                </a:cxn>
                <a:cxn ang="0">
                  <a:pos x="309" y="433"/>
                </a:cxn>
                <a:cxn ang="0">
                  <a:pos x="333" y="412"/>
                </a:cxn>
                <a:cxn ang="0">
                  <a:pos x="360" y="405"/>
                </a:cxn>
                <a:cxn ang="0">
                  <a:pos x="359" y="314"/>
                </a:cxn>
                <a:cxn ang="0">
                  <a:pos x="391" y="220"/>
                </a:cxn>
                <a:cxn ang="0">
                  <a:pos x="367" y="206"/>
                </a:cxn>
                <a:cxn ang="0">
                  <a:pos x="344" y="192"/>
                </a:cxn>
                <a:cxn ang="0">
                  <a:pos x="329" y="183"/>
                </a:cxn>
                <a:cxn ang="0">
                  <a:pos x="316" y="165"/>
                </a:cxn>
                <a:cxn ang="0">
                  <a:pos x="311" y="144"/>
                </a:cxn>
                <a:cxn ang="0">
                  <a:pos x="304" y="123"/>
                </a:cxn>
                <a:cxn ang="0">
                  <a:pos x="293" y="100"/>
                </a:cxn>
                <a:cxn ang="0">
                  <a:pos x="277" y="86"/>
                </a:cxn>
                <a:cxn ang="0">
                  <a:pos x="253" y="66"/>
                </a:cxn>
                <a:cxn ang="0">
                  <a:pos x="236" y="51"/>
                </a:cxn>
                <a:cxn ang="0">
                  <a:pos x="216" y="34"/>
                </a:cxn>
                <a:cxn ang="0">
                  <a:pos x="198" y="10"/>
                </a:cxn>
                <a:cxn ang="0">
                  <a:pos x="75" y="36"/>
                </a:cxn>
                <a:cxn ang="0">
                  <a:pos x="21" y="76"/>
                </a:cxn>
              </a:cxnLst>
              <a:rect l="0" t="0" r="r" b="b"/>
              <a:pathLst>
                <a:path w="406" h="488">
                  <a:moveTo>
                    <a:pt x="21" y="76"/>
                  </a:moveTo>
                  <a:cubicBezTo>
                    <a:pt x="23" y="78"/>
                    <a:pt x="26" y="82"/>
                    <a:pt x="29" y="85"/>
                  </a:cubicBezTo>
                  <a:cubicBezTo>
                    <a:pt x="31" y="88"/>
                    <a:pt x="35" y="90"/>
                    <a:pt x="37" y="91"/>
                  </a:cubicBezTo>
                  <a:cubicBezTo>
                    <a:pt x="40" y="92"/>
                    <a:pt x="43" y="95"/>
                    <a:pt x="45" y="97"/>
                  </a:cubicBezTo>
                  <a:cubicBezTo>
                    <a:pt x="46" y="99"/>
                    <a:pt x="47" y="107"/>
                    <a:pt x="47" y="114"/>
                  </a:cubicBezTo>
                  <a:cubicBezTo>
                    <a:pt x="47" y="121"/>
                    <a:pt x="47" y="131"/>
                    <a:pt x="47" y="137"/>
                  </a:cubicBezTo>
                  <a:cubicBezTo>
                    <a:pt x="46" y="142"/>
                    <a:pt x="45" y="154"/>
                    <a:pt x="44" y="162"/>
                  </a:cubicBezTo>
                  <a:cubicBezTo>
                    <a:pt x="42" y="170"/>
                    <a:pt x="40" y="180"/>
                    <a:pt x="39" y="183"/>
                  </a:cubicBezTo>
                  <a:cubicBezTo>
                    <a:pt x="38" y="186"/>
                    <a:pt x="37" y="191"/>
                    <a:pt x="36" y="194"/>
                  </a:cubicBezTo>
                  <a:cubicBezTo>
                    <a:pt x="35" y="197"/>
                    <a:pt x="35" y="202"/>
                    <a:pt x="35" y="205"/>
                  </a:cubicBezTo>
                  <a:cubicBezTo>
                    <a:pt x="36" y="208"/>
                    <a:pt x="36" y="216"/>
                    <a:pt x="36" y="223"/>
                  </a:cubicBezTo>
                  <a:cubicBezTo>
                    <a:pt x="37" y="230"/>
                    <a:pt x="37" y="239"/>
                    <a:pt x="37" y="243"/>
                  </a:cubicBezTo>
                  <a:cubicBezTo>
                    <a:pt x="37" y="246"/>
                    <a:pt x="37" y="251"/>
                    <a:pt x="38" y="254"/>
                  </a:cubicBezTo>
                  <a:cubicBezTo>
                    <a:pt x="38" y="257"/>
                    <a:pt x="39" y="261"/>
                    <a:pt x="40" y="264"/>
                  </a:cubicBezTo>
                  <a:cubicBezTo>
                    <a:pt x="41" y="267"/>
                    <a:pt x="40" y="271"/>
                    <a:pt x="38" y="274"/>
                  </a:cubicBezTo>
                  <a:cubicBezTo>
                    <a:pt x="36" y="276"/>
                    <a:pt x="32" y="277"/>
                    <a:pt x="29" y="276"/>
                  </a:cubicBezTo>
                  <a:cubicBezTo>
                    <a:pt x="26" y="274"/>
                    <a:pt x="22" y="273"/>
                    <a:pt x="19" y="272"/>
                  </a:cubicBezTo>
                  <a:cubicBezTo>
                    <a:pt x="16" y="272"/>
                    <a:pt x="12" y="272"/>
                    <a:pt x="9" y="273"/>
                  </a:cubicBezTo>
                  <a:cubicBezTo>
                    <a:pt x="7" y="273"/>
                    <a:pt x="4" y="275"/>
                    <a:pt x="2" y="276"/>
                  </a:cubicBezTo>
                  <a:cubicBezTo>
                    <a:pt x="0" y="278"/>
                    <a:pt x="0" y="284"/>
                    <a:pt x="2" y="291"/>
                  </a:cubicBezTo>
                  <a:cubicBezTo>
                    <a:pt x="4" y="298"/>
                    <a:pt x="9" y="304"/>
                    <a:pt x="12" y="306"/>
                  </a:cubicBezTo>
                  <a:cubicBezTo>
                    <a:pt x="15" y="307"/>
                    <a:pt x="18" y="311"/>
                    <a:pt x="19" y="315"/>
                  </a:cubicBezTo>
                  <a:cubicBezTo>
                    <a:pt x="19" y="319"/>
                    <a:pt x="22" y="324"/>
                    <a:pt x="25" y="327"/>
                  </a:cubicBezTo>
                  <a:cubicBezTo>
                    <a:pt x="28" y="330"/>
                    <a:pt x="30" y="334"/>
                    <a:pt x="30" y="337"/>
                  </a:cubicBezTo>
                  <a:cubicBezTo>
                    <a:pt x="29" y="339"/>
                    <a:pt x="30" y="343"/>
                    <a:pt x="30" y="345"/>
                  </a:cubicBezTo>
                  <a:cubicBezTo>
                    <a:pt x="31" y="347"/>
                    <a:pt x="30" y="351"/>
                    <a:pt x="28" y="354"/>
                  </a:cubicBezTo>
                  <a:cubicBezTo>
                    <a:pt x="27" y="357"/>
                    <a:pt x="27" y="362"/>
                    <a:pt x="30" y="365"/>
                  </a:cubicBezTo>
                  <a:cubicBezTo>
                    <a:pt x="33" y="368"/>
                    <a:pt x="36" y="371"/>
                    <a:pt x="38" y="372"/>
                  </a:cubicBezTo>
                  <a:cubicBezTo>
                    <a:pt x="39" y="373"/>
                    <a:pt x="41" y="373"/>
                    <a:pt x="41" y="373"/>
                  </a:cubicBezTo>
                  <a:cubicBezTo>
                    <a:pt x="41" y="373"/>
                    <a:pt x="43" y="373"/>
                    <a:pt x="45" y="372"/>
                  </a:cubicBezTo>
                  <a:cubicBezTo>
                    <a:pt x="48" y="371"/>
                    <a:pt x="52" y="371"/>
                    <a:pt x="53" y="371"/>
                  </a:cubicBezTo>
                  <a:cubicBezTo>
                    <a:pt x="55" y="372"/>
                    <a:pt x="57" y="373"/>
                    <a:pt x="58" y="375"/>
                  </a:cubicBezTo>
                  <a:cubicBezTo>
                    <a:pt x="59" y="377"/>
                    <a:pt x="63" y="379"/>
                    <a:pt x="67" y="381"/>
                  </a:cubicBezTo>
                  <a:cubicBezTo>
                    <a:pt x="70" y="382"/>
                    <a:pt x="74" y="386"/>
                    <a:pt x="74" y="389"/>
                  </a:cubicBezTo>
                  <a:cubicBezTo>
                    <a:pt x="75" y="392"/>
                    <a:pt x="77" y="397"/>
                    <a:pt x="79" y="399"/>
                  </a:cubicBezTo>
                  <a:cubicBezTo>
                    <a:pt x="82" y="402"/>
                    <a:pt x="84" y="410"/>
                    <a:pt x="84" y="417"/>
                  </a:cubicBezTo>
                  <a:cubicBezTo>
                    <a:pt x="84" y="424"/>
                    <a:pt x="85" y="432"/>
                    <a:pt x="85" y="434"/>
                  </a:cubicBezTo>
                  <a:cubicBezTo>
                    <a:pt x="85" y="437"/>
                    <a:pt x="88" y="439"/>
                    <a:pt x="91" y="440"/>
                  </a:cubicBezTo>
                  <a:cubicBezTo>
                    <a:pt x="94" y="441"/>
                    <a:pt x="99" y="443"/>
                    <a:pt x="103" y="444"/>
                  </a:cubicBezTo>
                  <a:cubicBezTo>
                    <a:pt x="106" y="444"/>
                    <a:pt x="111" y="446"/>
                    <a:pt x="113" y="447"/>
                  </a:cubicBezTo>
                  <a:cubicBezTo>
                    <a:pt x="115" y="448"/>
                    <a:pt x="117" y="450"/>
                    <a:pt x="117" y="452"/>
                  </a:cubicBezTo>
                  <a:cubicBezTo>
                    <a:pt x="117" y="454"/>
                    <a:pt x="118" y="457"/>
                    <a:pt x="119" y="458"/>
                  </a:cubicBezTo>
                  <a:cubicBezTo>
                    <a:pt x="120" y="459"/>
                    <a:pt x="121" y="462"/>
                    <a:pt x="121" y="463"/>
                  </a:cubicBezTo>
                  <a:cubicBezTo>
                    <a:pt x="121" y="465"/>
                    <a:pt x="123" y="467"/>
                    <a:pt x="126" y="469"/>
                  </a:cubicBezTo>
                  <a:cubicBezTo>
                    <a:pt x="128" y="470"/>
                    <a:pt x="132" y="473"/>
                    <a:pt x="133" y="475"/>
                  </a:cubicBezTo>
                  <a:cubicBezTo>
                    <a:pt x="134" y="478"/>
                    <a:pt x="137" y="482"/>
                    <a:pt x="138" y="484"/>
                  </a:cubicBezTo>
                  <a:cubicBezTo>
                    <a:pt x="140" y="486"/>
                    <a:pt x="141" y="488"/>
                    <a:pt x="141" y="488"/>
                  </a:cubicBezTo>
                  <a:cubicBezTo>
                    <a:pt x="141" y="488"/>
                    <a:pt x="142" y="488"/>
                    <a:pt x="143" y="487"/>
                  </a:cubicBezTo>
                  <a:cubicBezTo>
                    <a:pt x="144" y="486"/>
                    <a:pt x="149" y="485"/>
                    <a:pt x="153" y="486"/>
                  </a:cubicBezTo>
                  <a:cubicBezTo>
                    <a:pt x="157" y="486"/>
                    <a:pt x="162" y="484"/>
                    <a:pt x="165" y="482"/>
                  </a:cubicBezTo>
                  <a:cubicBezTo>
                    <a:pt x="168" y="480"/>
                    <a:pt x="171" y="476"/>
                    <a:pt x="171" y="474"/>
                  </a:cubicBezTo>
                  <a:cubicBezTo>
                    <a:pt x="172" y="472"/>
                    <a:pt x="173" y="469"/>
                    <a:pt x="173" y="466"/>
                  </a:cubicBezTo>
                  <a:cubicBezTo>
                    <a:pt x="173" y="463"/>
                    <a:pt x="173" y="461"/>
                    <a:pt x="174" y="460"/>
                  </a:cubicBezTo>
                  <a:cubicBezTo>
                    <a:pt x="175" y="460"/>
                    <a:pt x="177" y="458"/>
                    <a:pt x="179" y="456"/>
                  </a:cubicBezTo>
                  <a:cubicBezTo>
                    <a:pt x="181" y="453"/>
                    <a:pt x="182" y="450"/>
                    <a:pt x="183" y="448"/>
                  </a:cubicBezTo>
                  <a:cubicBezTo>
                    <a:pt x="184" y="446"/>
                    <a:pt x="184" y="443"/>
                    <a:pt x="183" y="440"/>
                  </a:cubicBezTo>
                  <a:cubicBezTo>
                    <a:pt x="182" y="438"/>
                    <a:pt x="182" y="435"/>
                    <a:pt x="182" y="433"/>
                  </a:cubicBezTo>
                  <a:cubicBezTo>
                    <a:pt x="181" y="431"/>
                    <a:pt x="183" y="429"/>
                    <a:pt x="185" y="428"/>
                  </a:cubicBezTo>
                  <a:cubicBezTo>
                    <a:pt x="188" y="428"/>
                    <a:pt x="191" y="426"/>
                    <a:pt x="193" y="426"/>
                  </a:cubicBezTo>
                  <a:cubicBezTo>
                    <a:pt x="196" y="425"/>
                    <a:pt x="197" y="423"/>
                    <a:pt x="197" y="421"/>
                  </a:cubicBezTo>
                  <a:cubicBezTo>
                    <a:pt x="197" y="419"/>
                    <a:pt x="198" y="416"/>
                    <a:pt x="199" y="415"/>
                  </a:cubicBezTo>
                  <a:cubicBezTo>
                    <a:pt x="200" y="414"/>
                    <a:pt x="201" y="410"/>
                    <a:pt x="202" y="407"/>
                  </a:cubicBezTo>
                  <a:cubicBezTo>
                    <a:pt x="202" y="404"/>
                    <a:pt x="203" y="401"/>
                    <a:pt x="204" y="401"/>
                  </a:cubicBezTo>
                  <a:cubicBezTo>
                    <a:pt x="206" y="400"/>
                    <a:pt x="208" y="399"/>
                    <a:pt x="209" y="398"/>
                  </a:cubicBezTo>
                  <a:cubicBezTo>
                    <a:pt x="210" y="397"/>
                    <a:pt x="213" y="397"/>
                    <a:pt x="216" y="399"/>
                  </a:cubicBezTo>
                  <a:cubicBezTo>
                    <a:pt x="218" y="400"/>
                    <a:pt x="222" y="402"/>
                    <a:pt x="225" y="403"/>
                  </a:cubicBezTo>
                  <a:cubicBezTo>
                    <a:pt x="228" y="405"/>
                    <a:pt x="233" y="408"/>
                    <a:pt x="237" y="410"/>
                  </a:cubicBezTo>
                  <a:cubicBezTo>
                    <a:pt x="240" y="412"/>
                    <a:pt x="245" y="415"/>
                    <a:pt x="248" y="417"/>
                  </a:cubicBezTo>
                  <a:cubicBezTo>
                    <a:pt x="250" y="418"/>
                    <a:pt x="254" y="420"/>
                    <a:pt x="256" y="422"/>
                  </a:cubicBezTo>
                  <a:cubicBezTo>
                    <a:pt x="257" y="424"/>
                    <a:pt x="261" y="424"/>
                    <a:pt x="264" y="423"/>
                  </a:cubicBezTo>
                  <a:cubicBezTo>
                    <a:pt x="267" y="422"/>
                    <a:pt x="271" y="421"/>
                    <a:pt x="274" y="421"/>
                  </a:cubicBezTo>
                  <a:cubicBezTo>
                    <a:pt x="277" y="422"/>
                    <a:pt x="281" y="422"/>
                    <a:pt x="283" y="422"/>
                  </a:cubicBezTo>
                  <a:cubicBezTo>
                    <a:pt x="285" y="422"/>
                    <a:pt x="290" y="423"/>
                    <a:pt x="294" y="424"/>
                  </a:cubicBezTo>
                  <a:cubicBezTo>
                    <a:pt x="297" y="425"/>
                    <a:pt x="302" y="427"/>
                    <a:pt x="303" y="428"/>
                  </a:cubicBezTo>
                  <a:cubicBezTo>
                    <a:pt x="305" y="430"/>
                    <a:pt x="308" y="432"/>
                    <a:pt x="309" y="433"/>
                  </a:cubicBezTo>
                  <a:cubicBezTo>
                    <a:pt x="311" y="435"/>
                    <a:pt x="313" y="435"/>
                    <a:pt x="315" y="434"/>
                  </a:cubicBezTo>
                  <a:cubicBezTo>
                    <a:pt x="317" y="433"/>
                    <a:pt x="320" y="429"/>
                    <a:pt x="323" y="425"/>
                  </a:cubicBezTo>
                  <a:cubicBezTo>
                    <a:pt x="326" y="421"/>
                    <a:pt x="331" y="416"/>
                    <a:pt x="333" y="412"/>
                  </a:cubicBezTo>
                  <a:cubicBezTo>
                    <a:pt x="336" y="409"/>
                    <a:pt x="340" y="405"/>
                    <a:pt x="342" y="404"/>
                  </a:cubicBezTo>
                  <a:cubicBezTo>
                    <a:pt x="344" y="403"/>
                    <a:pt x="348" y="402"/>
                    <a:pt x="351" y="403"/>
                  </a:cubicBezTo>
                  <a:cubicBezTo>
                    <a:pt x="353" y="403"/>
                    <a:pt x="358" y="404"/>
                    <a:pt x="360" y="405"/>
                  </a:cubicBezTo>
                  <a:cubicBezTo>
                    <a:pt x="363" y="407"/>
                    <a:pt x="368" y="409"/>
                    <a:pt x="372" y="410"/>
                  </a:cubicBezTo>
                  <a:cubicBezTo>
                    <a:pt x="376" y="412"/>
                    <a:pt x="379" y="413"/>
                    <a:pt x="379" y="413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3" y="227"/>
                    <a:pt x="400" y="226"/>
                  </a:cubicBezTo>
                  <a:cubicBezTo>
                    <a:pt x="397" y="225"/>
                    <a:pt x="393" y="222"/>
                    <a:pt x="391" y="220"/>
                  </a:cubicBezTo>
                  <a:cubicBezTo>
                    <a:pt x="389" y="218"/>
                    <a:pt x="385" y="216"/>
                    <a:pt x="381" y="215"/>
                  </a:cubicBezTo>
                  <a:cubicBezTo>
                    <a:pt x="378" y="214"/>
                    <a:pt x="375" y="211"/>
                    <a:pt x="374" y="209"/>
                  </a:cubicBezTo>
                  <a:cubicBezTo>
                    <a:pt x="373" y="207"/>
                    <a:pt x="370" y="206"/>
                    <a:pt x="367" y="206"/>
                  </a:cubicBezTo>
                  <a:cubicBezTo>
                    <a:pt x="365" y="207"/>
                    <a:pt x="361" y="206"/>
                    <a:pt x="358" y="205"/>
                  </a:cubicBezTo>
                  <a:cubicBezTo>
                    <a:pt x="356" y="204"/>
                    <a:pt x="353" y="201"/>
                    <a:pt x="351" y="200"/>
                  </a:cubicBezTo>
                  <a:cubicBezTo>
                    <a:pt x="349" y="198"/>
                    <a:pt x="346" y="194"/>
                    <a:pt x="344" y="192"/>
                  </a:cubicBezTo>
                  <a:cubicBezTo>
                    <a:pt x="342" y="189"/>
                    <a:pt x="338" y="187"/>
                    <a:pt x="336" y="186"/>
                  </a:cubicBezTo>
                  <a:cubicBezTo>
                    <a:pt x="333" y="185"/>
                    <a:pt x="331" y="185"/>
                    <a:pt x="330" y="184"/>
                  </a:cubicBezTo>
                  <a:cubicBezTo>
                    <a:pt x="329" y="183"/>
                    <a:pt x="329" y="183"/>
                    <a:pt x="329" y="183"/>
                  </a:cubicBezTo>
                  <a:cubicBezTo>
                    <a:pt x="329" y="183"/>
                    <a:pt x="327" y="181"/>
                    <a:pt x="326" y="180"/>
                  </a:cubicBezTo>
                  <a:cubicBezTo>
                    <a:pt x="324" y="178"/>
                    <a:pt x="322" y="174"/>
                    <a:pt x="320" y="172"/>
                  </a:cubicBezTo>
                  <a:cubicBezTo>
                    <a:pt x="319" y="169"/>
                    <a:pt x="317" y="166"/>
                    <a:pt x="316" y="165"/>
                  </a:cubicBezTo>
                  <a:cubicBezTo>
                    <a:pt x="315" y="164"/>
                    <a:pt x="314" y="161"/>
                    <a:pt x="313" y="158"/>
                  </a:cubicBezTo>
                  <a:cubicBezTo>
                    <a:pt x="312" y="155"/>
                    <a:pt x="311" y="150"/>
                    <a:pt x="311" y="146"/>
                  </a:cubicBezTo>
                  <a:cubicBezTo>
                    <a:pt x="311" y="146"/>
                    <a:pt x="311" y="146"/>
                    <a:pt x="311" y="144"/>
                  </a:cubicBezTo>
                  <a:cubicBezTo>
                    <a:pt x="311" y="142"/>
                    <a:pt x="311" y="142"/>
                    <a:pt x="311" y="142"/>
                  </a:cubicBezTo>
                  <a:cubicBezTo>
                    <a:pt x="311" y="138"/>
                    <a:pt x="310" y="132"/>
                    <a:pt x="309" y="131"/>
                  </a:cubicBezTo>
                  <a:cubicBezTo>
                    <a:pt x="308" y="129"/>
                    <a:pt x="305" y="126"/>
                    <a:pt x="304" y="123"/>
                  </a:cubicBezTo>
                  <a:cubicBezTo>
                    <a:pt x="302" y="121"/>
                    <a:pt x="300" y="117"/>
                    <a:pt x="300" y="116"/>
                  </a:cubicBezTo>
                  <a:cubicBezTo>
                    <a:pt x="299" y="114"/>
                    <a:pt x="298" y="110"/>
                    <a:pt x="297" y="108"/>
                  </a:cubicBezTo>
                  <a:cubicBezTo>
                    <a:pt x="297" y="105"/>
                    <a:pt x="295" y="102"/>
                    <a:pt x="293" y="100"/>
                  </a:cubicBezTo>
                  <a:cubicBezTo>
                    <a:pt x="292" y="99"/>
                    <a:pt x="290" y="96"/>
                    <a:pt x="288" y="95"/>
                  </a:cubicBezTo>
                  <a:cubicBezTo>
                    <a:pt x="287" y="94"/>
                    <a:pt x="285" y="91"/>
                    <a:pt x="283" y="90"/>
                  </a:cubicBezTo>
                  <a:cubicBezTo>
                    <a:pt x="281" y="89"/>
                    <a:pt x="279" y="87"/>
                    <a:pt x="277" y="86"/>
                  </a:cubicBezTo>
                  <a:cubicBezTo>
                    <a:pt x="275" y="85"/>
                    <a:pt x="271" y="83"/>
                    <a:pt x="268" y="80"/>
                  </a:cubicBezTo>
                  <a:cubicBezTo>
                    <a:pt x="265" y="78"/>
                    <a:pt x="261" y="75"/>
                    <a:pt x="258" y="73"/>
                  </a:cubicBezTo>
                  <a:cubicBezTo>
                    <a:pt x="256" y="71"/>
                    <a:pt x="254" y="68"/>
                    <a:pt x="253" y="66"/>
                  </a:cubicBezTo>
                  <a:cubicBezTo>
                    <a:pt x="252" y="64"/>
                    <a:pt x="251" y="61"/>
                    <a:pt x="249" y="60"/>
                  </a:cubicBezTo>
                  <a:cubicBezTo>
                    <a:pt x="248" y="59"/>
                    <a:pt x="245" y="58"/>
                    <a:pt x="243" y="57"/>
                  </a:cubicBezTo>
                  <a:cubicBezTo>
                    <a:pt x="240" y="56"/>
                    <a:pt x="237" y="53"/>
                    <a:pt x="236" y="51"/>
                  </a:cubicBezTo>
                  <a:cubicBezTo>
                    <a:pt x="235" y="49"/>
                    <a:pt x="232" y="46"/>
                    <a:pt x="230" y="44"/>
                  </a:cubicBezTo>
                  <a:cubicBezTo>
                    <a:pt x="228" y="41"/>
                    <a:pt x="225" y="39"/>
                    <a:pt x="223" y="38"/>
                  </a:cubicBezTo>
                  <a:cubicBezTo>
                    <a:pt x="221" y="37"/>
                    <a:pt x="218" y="35"/>
                    <a:pt x="216" y="34"/>
                  </a:cubicBezTo>
                  <a:cubicBezTo>
                    <a:pt x="214" y="32"/>
                    <a:pt x="211" y="29"/>
                    <a:pt x="209" y="28"/>
                  </a:cubicBezTo>
                  <a:cubicBezTo>
                    <a:pt x="207" y="26"/>
                    <a:pt x="205" y="22"/>
                    <a:pt x="204" y="18"/>
                  </a:cubicBezTo>
                  <a:cubicBezTo>
                    <a:pt x="203" y="15"/>
                    <a:pt x="200" y="11"/>
                    <a:pt x="198" y="10"/>
                  </a:cubicBezTo>
                  <a:cubicBezTo>
                    <a:pt x="196" y="8"/>
                    <a:pt x="195" y="7"/>
                    <a:pt x="195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41"/>
                    <a:pt x="21" y="52"/>
                  </a:cubicBezTo>
                  <a:cubicBezTo>
                    <a:pt x="19" y="63"/>
                    <a:pt x="19" y="74"/>
                    <a:pt x="21" y="7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9" name="Freeform 23">
              <a:extLst>
                <a:ext uri="{FF2B5EF4-FFF2-40B4-BE49-F238E27FC236}">
                  <a16:creationId xmlns:a16="http://schemas.microsoft.com/office/drawing/2014/main" id="{8BD07033-CA2A-44A9-88B0-1590FB57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884" y="2551095"/>
              <a:ext cx="720725" cy="1338263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58" y="12"/>
                </a:cxn>
                <a:cxn ang="0">
                  <a:pos x="48" y="33"/>
                </a:cxn>
                <a:cxn ang="0">
                  <a:pos x="27" y="50"/>
                </a:cxn>
                <a:cxn ang="0">
                  <a:pos x="34" y="55"/>
                </a:cxn>
                <a:cxn ang="0">
                  <a:pos x="47" y="63"/>
                </a:cxn>
                <a:cxn ang="0">
                  <a:pos x="43" y="78"/>
                </a:cxn>
                <a:cxn ang="0">
                  <a:pos x="33" y="86"/>
                </a:cxn>
                <a:cxn ang="0">
                  <a:pos x="0" y="110"/>
                </a:cxn>
                <a:cxn ang="0">
                  <a:pos x="9" y="122"/>
                </a:cxn>
                <a:cxn ang="0">
                  <a:pos x="20" y="135"/>
                </a:cxn>
                <a:cxn ang="0">
                  <a:pos x="27" y="159"/>
                </a:cxn>
                <a:cxn ang="0">
                  <a:pos x="40" y="170"/>
                </a:cxn>
                <a:cxn ang="0">
                  <a:pos x="42" y="184"/>
                </a:cxn>
                <a:cxn ang="0">
                  <a:pos x="59" y="189"/>
                </a:cxn>
                <a:cxn ang="0">
                  <a:pos x="66" y="197"/>
                </a:cxn>
                <a:cxn ang="0">
                  <a:pos x="49" y="199"/>
                </a:cxn>
                <a:cxn ang="0">
                  <a:pos x="31" y="207"/>
                </a:cxn>
                <a:cxn ang="0">
                  <a:pos x="31" y="223"/>
                </a:cxn>
                <a:cxn ang="0">
                  <a:pos x="29" y="241"/>
                </a:cxn>
                <a:cxn ang="0">
                  <a:pos x="30" y="252"/>
                </a:cxn>
                <a:cxn ang="0">
                  <a:pos x="42" y="279"/>
                </a:cxn>
                <a:cxn ang="0">
                  <a:pos x="46" y="301"/>
                </a:cxn>
                <a:cxn ang="0">
                  <a:pos x="52" y="317"/>
                </a:cxn>
                <a:cxn ang="0">
                  <a:pos x="53" y="336"/>
                </a:cxn>
                <a:cxn ang="0">
                  <a:pos x="57" y="355"/>
                </a:cxn>
                <a:cxn ang="0">
                  <a:pos x="68" y="355"/>
                </a:cxn>
                <a:cxn ang="0">
                  <a:pos x="82" y="349"/>
                </a:cxn>
                <a:cxn ang="0">
                  <a:pos x="80" y="342"/>
                </a:cxn>
                <a:cxn ang="0">
                  <a:pos x="91" y="337"/>
                </a:cxn>
                <a:cxn ang="0">
                  <a:pos x="94" y="321"/>
                </a:cxn>
                <a:cxn ang="0">
                  <a:pos x="110" y="313"/>
                </a:cxn>
                <a:cxn ang="0">
                  <a:pos x="122" y="302"/>
                </a:cxn>
                <a:cxn ang="0">
                  <a:pos x="119" y="292"/>
                </a:cxn>
                <a:cxn ang="0">
                  <a:pos x="115" y="272"/>
                </a:cxn>
                <a:cxn ang="0">
                  <a:pos x="108" y="255"/>
                </a:cxn>
                <a:cxn ang="0">
                  <a:pos x="112" y="245"/>
                </a:cxn>
                <a:cxn ang="0">
                  <a:pos x="130" y="233"/>
                </a:cxn>
                <a:cxn ang="0">
                  <a:pos x="144" y="229"/>
                </a:cxn>
                <a:cxn ang="0">
                  <a:pos x="145" y="219"/>
                </a:cxn>
                <a:cxn ang="0">
                  <a:pos x="152" y="211"/>
                </a:cxn>
                <a:cxn ang="0">
                  <a:pos x="176" y="199"/>
                </a:cxn>
                <a:cxn ang="0">
                  <a:pos x="190" y="176"/>
                </a:cxn>
                <a:cxn ang="0">
                  <a:pos x="186" y="149"/>
                </a:cxn>
                <a:cxn ang="0">
                  <a:pos x="170" y="134"/>
                </a:cxn>
                <a:cxn ang="0">
                  <a:pos x="157" y="133"/>
                </a:cxn>
                <a:cxn ang="0">
                  <a:pos x="143" y="122"/>
                </a:cxn>
                <a:cxn ang="0">
                  <a:pos x="134" y="111"/>
                </a:cxn>
                <a:cxn ang="0">
                  <a:pos x="125" y="98"/>
                </a:cxn>
                <a:cxn ang="0">
                  <a:pos x="120" y="87"/>
                </a:cxn>
                <a:cxn ang="0">
                  <a:pos x="110" y="81"/>
                </a:cxn>
                <a:cxn ang="0">
                  <a:pos x="110" y="70"/>
                </a:cxn>
                <a:cxn ang="0">
                  <a:pos x="103" y="60"/>
                </a:cxn>
                <a:cxn ang="0">
                  <a:pos x="103" y="39"/>
                </a:cxn>
                <a:cxn ang="0">
                  <a:pos x="96" y="25"/>
                </a:cxn>
                <a:cxn ang="0">
                  <a:pos x="97" y="9"/>
                </a:cxn>
                <a:cxn ang="0">
                  <a:pos x="96" y="1"/>
                </a:cxn>
                <a:cxn ang="0">
                  <a:pos x="92" y="4"/>
                </a:cxn>
              </a:cxnLst>
              <a:rect l="0" t="0" r="r" b="b"/>
              <a:pathLst>
                <a:path w="192" h="356">
                  <a:moveTo>
                    <a:pt x="85" y="7"/>
                  </a:moveTo>
                  <a:cubicBezTo>
                    <a:pt x="82" y="7"/>
                    <a:pt x="78" y="5"/>
                    <a:pt x="75" y="3"/>
                  </a:cubicBezTo>
                  <a:cubicBezTo>
                    <a:pt x="72" y="1"/>
                    <a:pt x="68" y="1"/>
                    <a:pt x="65" y="3"/>
                  </a:cubicBezTo>
                  <a:cubicBezTo>
                    <a:pt x="63" y="4"/>
                    <a:pt x="60" y="9"/>
                    <a:pt x="58" y="12"/>
                  </a:cubicBezTo>
                  <a:cubicBezTo>
                    <a:pt x="57" y="15"/>
                    <a:pt x="55" y="21"/>
                    <a:pt x="55" y="25"/>
                  </a:cubicBezTo>
                  <a:cubicBezTo>
                    <a:pt x="54" y="29"/>
                    <a:pt x="51" y="32"/>
                    <a:pt x="48" y="33"/>
                  </a:cubicBezTo>
                  <a:cubicBezTo>
                    <a:pt x="44" y="33"/>
                    <a:pt x="38" y="36"/>
                    <a:pt x="34" y="39"/>
                  </a:cubicBezTo>
                  <a:cubicBezTo>
                    <a:pt x="30" y="42"/>
                    <a:pt x="27" y="47"/>
                    <a:pt x="27" y="50"/>
                  </a:cubicBezTo>
                  <a:cubicBezTo>
                    <a:pt x="28" y="53"/>
                    <a:pt x="29" y="56"/>
                    <a:pt x="30" y="56"/>
                  </a:cubicBezTo>
                  <a:cubicBezTo>
                    <a:pt x="31" y="57"/>
                    <a:pt x="33" y="57"/>
                    <a:pt x="34" y="55"/>
                  </a:cubicBezTo>
                  <a:cubicBezTo>
                    <a:pt x="34" y="54"/>
                    <a:pt x="37" y="54"/>
                    <a:pt x="40" y="55"/>
                  </a:cubicBezTo>
                  <a:cubicBezTo>
                    <a:pt x="43" y="56"/>
                    <a:pt x="46" y="60"/>
                    <a:pt x="47" y="63"/>
                  </a:cubicBezTo>
                  <a:cubicBezTo>
                    <a:pt x="47" y="66"/>
                    <a:pt x="47" y="70"/>
                    <a:pt x="46" y="71"/>
                  </a:cubicBezTo>
                  <a:cubicBezTo>
                    <a:pt x="46" y="72"/>
                    <a:pt x="44" y="75"/>
                    <a:pt x="43" y="78"/>
                  </a:cubicBezTo>
                  <a:cubicBezTo>
                    <a:pt x="42" y="81"/>
                    <a:pt x="40" y="84"/>
                    <a:pt x="38" y="86"/>
                  </a:cubicBezTo>
                  <a:cubicBezTo>
                    <a:pt x="36" y="88"/>
                    <a:pt x="34" y="88"/>
                    <a:pt x="33" y="86"/>
                  </a:cubicBezTo>
                  <a:cubicBezTo>
                    <a:pt x="32" y="83"/>
                    <a:pt x="24" y="88"/>
                    <a:pt x="16" y="95"/>
                  </a:cubicBezTo>
                  <a:cubicBezTo>
                    <a:pt x="7" y="102"/>
                    <a:pt x="0" y="109"/>
                    <a:pt x="0" y="110"/>
                  </a:cubicBezTo>
                  <a:cubicBezTo>
                    <a:pt x="0" y="111"/>
                    <a:pt x="2" y="113"/>
                    <a:pt x="4" y="115"/>
                  </a:cubicBezTo>
                  <a:cubicBezTo>
                    <a:pt x="7" y="117"/>
                    <a:pt x="9" y="120"/>
                    <a:pt x="9" y="122"/>
                  </a:cubicBezTo>
                  <a:cubicBezTo>
                    <a:pt x="10" y="123"/>
                    <a:pt x="12" y="125"/>
                    <a:pt x="14" y="126"/>
                  </a:cubicBezTo>
                  <a:cubicBezTo>
                    <a:pt x="16" y="127"/>
                    <a:pt x="19" y="131"/>
                    <a:pt x="20" y="135"/>
                  </a:cubicBezTo>
                  <a:cubicBezTo>
                    <a:pt x="22" y="139"/>
                    <a:pt x="23" y="145"/>
                    <a:pt x="24" y="148"/>
                  </a:cubicBezTo>
                  <a:cubicBezTo>
                    <a:pt x="25" y="152"/>
                    <a:pt x="26" y="156"/>
                    <a:pt x="27" y="159"/>
                  </a:cubicBezTo>
                  <a:cubicBezTo>
                    <a:pt x="28" y="161"/>
                    <a:pt x="31" y="164"/>
                    <a:pt x="33" y="165"/>
                  </a:cubicBezTo>
                  <a:cubicBezTo>
                    <a:pt x="35" y="167"/>
                    <a:pt x="38" y="169"/>
                    <a:pt x="40" y="170"/>
                  </a:cubicBezTo>
                  <a:cubicBezTo>
                    <a:pt x="41" y="171"/>
                    <a:pt x="42" y="174"/>
                    <a:pt x="42" y="177"/>
                  </a:cubicBezTo>
                  <a:cubicBezTo>
                    <a:pt x="41" y="180"/>
                    <a:pt x="42" y="183"/>
                    <a:pt x="42" y="184"/>
                  </a:cubicBezTo>
                  <a:cubicBezTo>
                    <a:pt x="43" y="185"/>
                    <a:pt x="46" y="186"/>
                    <a:pt x="49" y="187"/>
                  </a:cubicBezTo>
                  <a:cubicBezTo>
                    <a:pt x="51" y="188"/>
                    <a:pt x="56" y="189"/>
                    <a:pt x="59" y="189"/>
                  </a:cubicBezTo>
                  <a:cubicBezTo>
                    <a:pt x="62" y="190"/>
                    <a:pt x="66" y="191"/>
                    <a:pt x="68" y="192"/>
                  </a:cubicBezTo>
                  <a:cubicBezTo>
                    <a:pt x="69" y="193"/>
                    <a:pt x="68" y="195"/>
                    <a:pt x="66" y="197"/>
                  </a:cubicBezTo>
                  <a:cubicBezTo>
                    <a:pt x="64" y="198"/>
                    <a:pt x="60" y="200"/>
                    <a:pt x="58" y="200"/>
                  </a:cubicBezTo>
                  <a:cubicBezTo>
                    <a:pt x="57" y="201"/>
                    <a:pt x="52" y="200"/>
                    <a:pt x="49" y="199"/>
                  </a:cubicBezTo>
                  <a:cubicBezTo>
                    <a:pt x="46" y="198"/>
                    <a:pt x="41" y="199"/>
                    <a:pt x="39" y="200"/>
                  </a:cubicBezTo>
                  <a:cubicBezTo>
                    <a:pt x="37" y="201"/>
                    <a:pt x="34" y="204"/>
                    <a:pt x="31" y="207"/>
                  </a:cubicBezTo>
                  <a:cubicBezTo>
                    <a:pt x="29" y="210"/>
                    <a:pt x="28" y="213"/>
                    <a:pt x="30" y="216"/>
                  </a:cubicBezTo>
                  <a:cubicBezTo>
                    <a:pt x="31" y="218"/>
                    <a:pt x="32" y="221"/>
                    <a:pt x="31" y="223"/>
                  </a:cubicBezTo>
                  <a:cubicBezTo>
                    <a:pt x="30" y="225"/>
                    <a:pt x="29" y="228"/>
                    <a:pt x="29" y="231"/>
                  </a:cubicBezTo>
                  <a:cubicBezTo>
                    <a:pt x="30" y="234"/>
                    <a:pt x="29" y="238"/>
                    <a:pt x="29" y="241"/>
                  </a:cubicBezTo>
                  <a:cubicBezTo>
                    <a:pt x="29" y="244"/>
                    <a:pt x="29" y="248"/>
                    <a:pt x="29" y="249"/>
                  </a:cubicBezTo>
                  <a:cubicBezTo>
                    <a:pt x="29" y="251"/>
                    <a:pt x="30" y="252"/>
                    <a:pt x="30" y="252"/>
                  </a:cubicBezTo>
                  <a:cubicBezTo>
                    <a:pt x="30" y="252"/>
                    <a:pt x="32" y="256"/>
                    <a:pt x="36" y="261"/>
                  </a:cubicBezTo>
                  <a:cubicBezTo>
                    <a:pt x="39" y="266"/>
                    <a:pt x="42" y="274"/>
                    <a:pt x="42" y="279"/>
                  </a:cubicBezTo>
                  <a:cubicBezTo>
                    <a:pt x="43" y="284"/>
                    <a:pt x="43" y="290"/>
                    <a:pt x="43" y="293"/>
                  </a:cubicBezTo>
                  <a:cubicBezTo>
                    <a:pt x="43" y="295"/>
                    <a:pt x="45" y="299"/>
                    <a:pt x="46" y="301"/>
                  </a:cubicBezTo>
                  <a:cubicBezTo>
                    <a:pt x="48" y="303"/>
                    <a:pt x="50" y="307"/>
                    <a:pt x="51" y="310"/>
                  </a:cubicBezTo>
                  <a:cubicBezTo>
                    <a:pt x="52" y="313"/>
                    <a:pt x="52" y="316"/>
                    <a:pt x="52" y="317"/>
                  </a:cubicBezTo>
                  <a:cubicBezTo>
                    <a:pt x="52" y="319"/>
                    <a:pt x="52" y="323"/>
                    <a:pt x="53" y="326"/>
                  </a:cubicBezTo>
                  <a:cubicBezTo>
                    <a:pt x="53" y="330"/>
                    <a:pt x="53" y="334"/>
                    <a:pt x="53" y="336"/>
                  </a:cubicBezTo>
                  <a:cubicBezTo>
                    <a:pt x="53" y="337"/>
                    <a:pt x="53" y="342"/>
                    <a:pt x="54" y="346"/>
                  </a:cubicBezTo>
                  <a:cubicBezTo>
                    <a:pt x="54" y="350"/>
                    <a:pt x="56" y="354"/>
                    <a:pt x="57" y="355"/>
                  </a:cubicBezTo>
                  <a:cubicBezTo>
                    <a:pt x="58" y="356"/>
                    <a:pt x="60" y="356"/>
                    <a:pt x="62" y="356"/>
                  </a:cubicBezTo>
                  <a:cubicBezTo>
                    <a:pt x="64" y="356"/>
                    <a:pt x="67" y="356"/>
                    <a:pt x="68" y="355"/>
                  </a:cubicBezTo>
                  <a:cubicBezTo>
                    <a:pt x="70" y="354"/>
                    <a:pt x="74" y="352"/>
                    <a:pt x="77" y="351"/>
                  </a:cubicBezTo>
                  <a:cubicBezTo>
                    <a:pt x="80" y="350"/>
                    <a:pt x="82" y="349"/>
                    <a:pt x="82" y="349"/>
                  </a:cubicBezTo>
                  <a:cubicBezTo>
                    <a:pt x="82" y="349"/>
                    <a:pt x="81" y="348"/>
                    <a:pt x="80" y="346"/>
                  </a:cubicBezTo>
                  <a:cubicBezTo>
                    <a:pt x="78" y="345"/>
                    <a:pt x="79" y="343"/>
                    <a:pt x="80" y="342"/>
                  </a:cubicBezTo>
                  <a:cubicBezTo>
                    <a:pt x="82" y="341"/>
                    <a:pt x="86" y="341"/>
                    <a:pt x="88" y="342"/>
                  </a:cubicBezTo>
                  <a:cubicBezTo>
                    <a:pt x="90" y="342"/>
                    <a:pt x="92" y="340"/>
                    <a:pt x="91" y="337"/>
                  </a:cubicBezTo>
                  <a:cubicBezTo>
                    <a:pt x="91" y="333"/>
                    <a:pt x="90" y="329"/>
                    <a:pt x="91" y="327"/>
                  </a:cubicBezTo>
                  <a:cubicBezTo>
                    <a:pt x="91" y="326"/>
                    <a:pt x="92" y="323"/>
                    <a:pt x="94" y="321"/>
                  </a:cubicBezTo>
                  <a:cubicBezTo>
                    <a:pt x="96" y="319"/>
                    <a:pt x="99" y="317"/>
                    <a:pt x="101" y="316"/>
                  </a:cubicBezTo>
                  <a:cubicBezTo>
                    <a:pt x="103" y="315"/>
                    <a:pt x="107" y="313"/>
                    <a:pt x="110" y="313"/>
                  </a:cubicBezTo>
                  <a:cubicBezTo>
                    <a:pt x="113" y="312"/>
                    <a:pt x="116" y="310"/>
                    <a:pt x="118" y="307"/>
                  </a:cubicBezTo>
                  <a:cubicBezTo>
                    <a:pt x="119" y="305"/>
                    <a:pt x="121" y="302"/>
                    <a:pt x="122" y="302"/>
                  </a:cubicBezTo>
                  <a:cubicBezTo>
                    <a:pt x="123" y="301"/>
                    <a:pt x="124" y="299"/>
                    <a:pt x="124" y="298"/>
                  </a:cubicBezTo>
                  <a:cubicBezTo>
                    <a:pt x="124" y="297"/>
                    <a:pt x="122" y="295"/>
                    <a:pt x="119" y="292"/>
                  </a:cubicBezTo>
                  <a:cubicBezTo>
                    <a:pt x="117" y="290"/>
                    <a:pt x="115" y="287"/>
                    <a:pt x="115" y="284"/>
                  </a:cubicBezTo>
                  <a:cubicBezTo>
                    <a:pt x="114" y="282"/>
                    <a:pt x="115" y="276"/>
                    <a:pt x="115" y="272"/>
                  </a:cubicBezTo>
                  <a:cubicBezTo>
                    <a:pt x="116" y="267"/>
                    <a:pt x="115" y="261"/>
                    <a:pt x="114" y="259"/>
                  </a:cubicBezTo>
                  <a:cubicBezTo>
                    <a:pt x="113" y="257"/>
                    <a:pt x="110" y="256"/>
                    <a:pt x="108" y="255"/>
                  </a:cubicBezTo>
                  <a:cubicBezTo>
                    <a:pt x="107" y="255"/>
                    <a:pt x="105" y="253"/>
                    <a:pt x="105" y="251"/>
                  </a:cubicBezTo>
                  <a:cubicBezTo>
                    <a:pt x="106" y="249"/>
                    <a:pt x="108" y="246"/>
                    <a:pt x="112" y="245"/>
                  </a:cubicBezTo>
                  <a:cubicBezTo>
                    <a:pt x="115" y="244"/>
                    <a:pt x="119" y="241"/>
                    <a:pt x="121" y="239"/>
                  </a:cubicBezTo>
                  <a:cubicBezTo>
                    <a:pt x="122" y="237"/>
                    <a:pt x="126" y="234"/>
                    <a:pt x="130" y="233"/>
                  </a:cubicBezTo>
                  <a:cubicBezTo>
                    <a:pt x="133" y="232"/>
                    <a:pt x="137" y="232"/>
                    <a:pt x="140" y="232"/>
                  </a:cubicBezTo>
                  <a:cubicBezTo>
                    <a:pt x="142" y="232"/>
                    <a:pt x="144" y="231"/>
                    <a:pt x="144" y="229"/>
                  </a:cubicBezTo>
                  <a:cubicBezTo>
                    <a:pt x="144" y="227"/>
                    <a:pt x="144" y="225"/>
                    <a:pt x="145" y="224"/>
                  </a:cubicBezTo>
                  <a:cubicBezTo>
                    <a:pt x="145" y="223"/>
                    <a:pt x="146" y="221"/>
                    <a:pt x="145" y="219"/>
                  </a:cubicBezTo>
                  <a:cubicBezTo>
                    <a:pt x="145" y="217"/>
                    <a:pt x="146" y="214"/>
                    <a:pt x="147" y="213"/>
                  </a:cubicBezTo>
                  <a:cubicBezTo>
                    <a:pt x="148" y="212"/>
                    <a:pt x="151" y="211"/>
                    <a:pt x="152" y="211"/>
                  </a:cubicBezTo>
                  <a:cubicBezTo>
                    <a:pt x="154" y="211"/>
                    <a:pt x="158" y="210"/>
                    <a:pt x="161" y="209"/>
                  </a:cubicBezTo>
                  <a:cubicBezTo>
                    <a:pt x="164" y="208"/>
                    <a:pt x="171" y="204"/>
                    <a:pt x="176" y="199"/>
                  </a:cubicBezTo>
                  <a:cubicBezTo>
                    <a:pt x="181" y="194"/>
                    <a:pt x="187" y="188"/>
                    <a:pt x="190" y="186"/>
                  </a:cubicBezTo>
                  <a:cubicBezTo>
                    <a:pt x="192" y="184"/>
                    <a:pt x="192" y="179"/>
                    <a:pt x="190" y="176"/>
                  </a:cubicBezTo>
                  <a:cubicBezTo>
                    <a:pt x="188" y="173"/>
                    <a:pt x="186" y="168"/>
                    <a:pt x="186" y="165"/>
                  </a:cubicBezTo>
                  <a:cubicBezTo>
                    <a:pt x="186" y="162"/>
                    <a:pt x="186" y="155"/>
                    <a:pt x="186" y="149"/>
                  </a:cubicBezTo>
                  <a:cubicBezTo>
                    <a:pt x="186" y="143"/>
                    <a:pt x="183" y="137"/>
                    <a:pt x="179" y="135"/>
                  </a:cubicBezTo>
                  <a:cubicBezTo>
                    <a:pt x="175" y="134"/>
                    <a:pt x="171" y="133"/>
                    <a:pt x="170" y="134"/>
                  </a:cubicBezTo>
                  <a:cubicBezTo>
                    <a:pt x="168" y="135"/>
                    <a:pt x="166" y="136"/>
                    <a:pt x="164" y="136"/>
                  </a:cubicBezTo>
                  <a:cubicBezTo>
                    <a:pt x="162" y="136"/>
                    <a:pt x="159" y="135"/>
                    <a:pt x="157" y="133"/>
                  </a:cubicBezTo>
                  <a:cubicBezTo>
                    <a:pt x="155" y="131"/>
                    <a:pt x="151" y="130"/>
                    <a:pt x="149" y="130"/>
                  </a:cubicBezTo>
                  <a:cubicBezTo>
                    <a:pt x="146" y="130"/>
                    <a:pt x="143" y="127"/>
                    <a:pt x="143" y="122"/>
                  </a:cubicBezTo>
                  <a:cubicBezTo>
                    <a:pt x="142" y="118"/>
                    <a:pt x="140" y="114"/>
                    <a:pt x="139" y="114"/>
                  </a:cubicBezTo>
                  <a:cubicBezTo>
                    <a:pt x="138" y="114"/>
                    <a:pt x="135" y="112"/>
                    <a:pt x="134" y="111"/>
                  </a:cubicBezTo>
                  <a:cubicBezTo>
                    <a:pt x="133" y="110"/>
                    <a:pt x="130" y="107"/>
                    <a:pt x="128" y="105"/>
                  </a:cubicBezTo>
                  <a:cubicBezTo>
                    <a:pt x="126" y="104"/>
                    <a:pt x="124" y="100"/>
                    <a:pt x="125" y="98"/>
                  </a:cubicBezTo>
                  <a:cubicBezTo>
                    <a:pt x="125" y="96"/>
                    <a:pt x="125" y="93"/>
                    <a:pt x="125" y="91"/>
                  </a:cubicBezTo>
                  <a:cubicBezTo>
                    <a:pt x="124" y="90"/>
                    <a:pt x="122" y="88"/>
                    <a:pt x="120" y="87"/>
                  </a:cubicBezTo>
                  <a:cubicBezTo>
                    <a:pt x="119" y="86"/>
                    <a:pt x="115" y="85"/>
                    <a:pt x="113" y="84"/>
                  </a:cubicBezTo>
                  <a:cubicBezTo>
                    <a:pt x="111" y="83"/>
                    <a:pt x="110" y="82"/>
                    <a:pt x="110" y="81"/>
                  </a:cubicBezTo>
                  <a:cubicBezTo>
                    <a:pt x="111" y="80"/>
                    <a:pt x="111" y="78"/>
                    <a:pt x="112" y="76"/>
                  </a:cubicBezTo>
                  <a:cubicBezTo>
                    <a:pt x="113" y="74"/>
                    <a:pt x="112" y="71"/>
                    <a:pt x="110" y="70"/>
                  </a:cubicBezTo>
                  <a:cubicBezTo>
                    <a:pt x="109" y="69"/>
                    <a:pt x="106" y="68"/>
                    <a:pt x="105" y="67"/>
                  </a:cubicBezTo>
                  <a:cubicBezTo>
                    <a:pt x="103" y="66"/>
                    <a:pt x="102" y="63"/>
                    <a:pt x="103" y="60"/>
                  </a:cubicBezTo>
                  <a:cubicBezTo>
                    <a:pt x="104" y="57"/>
                    <a:pt x="104" y="52"/>
                    <a:pt x="104" y="49"/>
                  </a:cubicBezTo>
                  <a:cubicBezTo>
                    <a:pt x="104" y="47"/>
                    <a:pt x="104" y="42"/>
                    <a:pt x="103" y="39"/>
                  </a:cubicBezTo>
                  <a:cubicBezTo>
                    <a:pt x="102" y="36"/>
                    <a:pt x="101" y="32"/>
                    <a:pt x="101" y="30"/>
                  </a:cubicBezTo>
                  <a:cubicBezTo>
                    <a:pt x="101" y="28"/>
                    <a:pt x="98" y="26"/>
                    <a:pt x="96" y="25"/>
                  </a:cubicBezTo>
                  <a:cubicBezTo>
                    <a:pt x="94" y="23"/>
                    <a:pt x="92" y="20"/>
                    <a:pt x="92" y="18"/>
                  </a:cubicBezTo>
                  <a:cubicBezTo>
                    <a:pt x="92" y="15"/>
                    <a:pt x="94" y="11"/>
                    <a:pt x="97" y="9"/>
                  </a:cubicBezTo>
                  <a:cubicBezTo>
                    <a:pt x="99" y="7"/>
                    <a:pt x="101" y="5"/>
                    <a:pt x="101" y="5"/>
                  </a:cubicBezTo>
                  <a:cubicBezTo>
                    <a:pt x="100" y="4"/>
                    <a:pt x="98" y="2"/>
                    <a:pt x="96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6" y="0"/>
                    <a:pt x="94" y="2"/>
                    <a:pt x="92" y="4"/>
                  </a:cubicBezTo>
                  <a:cubicBezTo>
                    <a:pt x="90" y="5"/>
                    <a:pt x="87" y="7"/>
                    <a:pt x="85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0" name="Freeform 24">
              <a:extLst>
                <a:ext uri="{FF2B5EF4-FFF2-40B4-BE49-F238E27FC236}">
                  <a16:creationId xmlns:a16="http://schemas.microsoft.com/office/drawing/2014/main" id="{07B88450-AB65-4304-BEC2-516CF4B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209" y="2336783"/>
              <a:ext cx="1392238" cy="1563688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62" y="18"/>
                </a:cxn>
                <a:cxn ang="0">
                  <a:pos x="74" y="14"/>
                </a:cxn>
                <a:cxn ang="0">
                  <a:pos x="73" y="7"/>
                </a:cxn>
                <a:cxn ang="0">
                  <a:pos x="80" y="24"/>
                </a:cxn>
                <a:cxn ang="0">
                  <a:pos x="79" y="37"/>
                </a:cxn>
                <a:cxn ang="0">
                  <a:pos x="70" y="26"/>
                </a:cxn>
                <a:cxn ang="0">
                  <a:pos x="54" y="19"/>
                </a:cxn>
                <a:cxn ang="0">
                  <a:pos x="41" y="11"/>
                </a:cxn>
                <a:cxn ang="0">
                  <a:pos x="4" y="6"/>
                </a:cxn>
                <a:cxn ang="0">
                  <a:pos x="10" y="21"/>
                </a:cxn>
                <a:cxn ang="0">
                  <a:pos x="28" y="38"/>
                </a:cxn>
                <a:cxn ang="0">
                  <a:pos x="39" y="60"/>
                </a:cxn>
                <a:cxn ang="0">
                  <a:pos x="57" y="66"/>
                </a:cxn>
                <a:cxn ang="0">
                  <a:pos x="72" y="80"/>
                </a:cxn>
                <a:cxn ang="0">
                  <a:pos x="90" y="100"/>
                </a:cxn>
                <a:cxn ang="0">
                  <a:pos x="112" y="98"/>
                </a:cxn>
                <a:cxn ang="0">
                  <a:pos x="125" y="86"/>
                </a:cxn>
                <a:cxn ang="0">
                  <a:pos x="129" y="111"/>
                </a:cxn>
                <a:cxn ang="0">
                  <a:pos x="159" y="140"/>
                </a:cxn>
                <a:cxn ang="0">
                  <a:pos x="181" y="160"/>
                </a:cxn>
                <a:cxn ang="0">
                  <a:pos x="193" y="188"/>
                </a:cxn>
                <a:cxn ang="0">
                  <a:pos x="188" y="229"/>
                </a:cxn>
                <a:cxn ang="0">
                  <a:pos x="187" y="247"/>
                </a:cxn>
                <a:cxn ang="0">
                  <a:pos x="190" y="259"/>
                </a:cxn>
                <a:cxn ang="0">
                  <a:pos x="204" y="274"/>
                </a:cxn>
                <a:cxn ang="0">
                  <a:pos x="219" y="282"/>
                </a:cxn>
                <a:cxn ang="0">
                  <a:pos x="250" y="311"/>
                </a:cxn>
                <a:cxn ang="0">
                  <a:pos x="281" y="344"/>
                </a:cxn>
                <a:cxn ang="0">
                  <a:pos x="312" y="369"/>
                </a:cxn>
                <a:cxn ang="0">
                  <a:pos x="324" y="409"/>
                </a:cxn>
                <a:cxn ang="0">
                  <a:pos x="347" y="407"/>
                </a:cxn>
                <a:cxn ang="0">
                  <a:pos x="371" y="382"/>
                </a:cxn>
                <a:cxn ang="0">
                  <a:pos x="364" y="364"/>
                </a:cxn>
                <a:cxn ang="0">
                  <a:pos x="346" y="336"/>
                </a:cxn>
                <a:cxn ang="0">
                  <a:pos x="336" y="327"/>
                </a:cxn>
                <a:cxn ang="0">
                  <a:pos x="319" y="305"/>
                </a:cxn>
                <a:cxn ang="0">
                  <a:pos x="289" y="305"/>
                </a:cxn>
                <a:cxn ang="0">
                  <a:pos x="281" y="280"/>
                </a:cxn>
                <a:cxn ang="0">
                  <a:pos x="282" y="250"/>
                </a:cxn>
                <a:cxn ang="0">
                  <a:pos x="270" y="225"/>
                </a:cxn>
                <a:cxn ang="0">
                  <a:pos x="263" y="207"/>
                </a:cxn>
                <a:cxn ang="0">
                  <a:pos x="247" y="179"/>
                </a:cxn>
                <a:cxn ang="0">
                  <a:pos x="246" y="151"/>
                </a:cxn>
                <a:cxn ang="0">
                  <a:pos x="242" y="132"/>
                </a:cxn>
                <a:cxn ang="0">
                  <a:pos x="225" y="103"/>
                </a:cxn>
                <a:cxn ang="0">
                  <a:pos x="220" y="114"/>
                </a:cxn>
                <a:cxn ang="0">
                  <a:pos x="216" y="116"/>
                </a:cxn>
                <a:cxn ang="0">
                  <a:pos x="209" y="97"/>
                </a:cxn>
                <a:cxn ang="0">
                  <a:pos x="208" y="80"/>
                </a:cxn>
                <a:cxn ang="0">
                  <a:pos x="191" y="64"/>
                </a:cxn>
                <a:cxn ang="0">
                  <a:pos x="178" y="41"/>
                </a:cxn>
                <a:cxn ang="0">
                  <a:pos x="160" y="18"/>
                </a:cxn>
                <a:cxn ang="0">
                  <a:pos x="78" y="1"/>
                </a:cxn>
              </a:cxnLst>
              <a:rect l="0" t="0" r="r" b="b"/>
              <a:pathLst>
                <a:path w="371" h="416">
                  <a:moveTo>
                    <a:pt x="78" y="1"/>
                  </a:moveTo>
                  <a:cubicBezTo>
                    <a:pt x="67" y="0"/>
                    <a:pt x="59" y="0"/>
                    <a:pt x="59" y="0"/>
                  </a:cubicBezTo>
                  <a:cubicBezTo>
                    <a:pt x="59" y="0"/>
                    <a:pt x="58" y="1"/>
                    <a:pt x="57" y="3"/>
                  </a:cubicBezTo>
                  <a:cubicBezTo>
                    <a:pt x="56" y="5"/>
                    <a:pt x="57" y="6"/>
                    <a:pt x="59" y="5"/>
                  </a:cubicBezTo>
                  <a:cubicBezTo>
                    <a:pt x="61" y="5"/>
                    <a:pt x="63" y="4"/>
                    <a:pt x="64" y="5"/>
                  </a:cubicBezTo>
                  <a:cubicBezTo>
                    <a:pt x="64" y="6"/>
                    <a:pt x="64" y="7"/>
                    <a:pt x="63" y="8"/>
                  </a:cubicBezTo>
                  <a:cubicBezTo>
                    <a:pt x="63" y="9"/>
                    <a:pt x="62" y="11"/>
                    <a:pt x="61" y="12"/>
                  </a:cubicBezTo>
                  <a:cubicBezTo>
                    <a:pt x="60" y="14"/>
                    <a:pt x="61" y="16"/>
                    <a:pt x="62" y="18"/>
                  </a:cubicBezTo>
                  <a:cubicBezTo>
                    <a:pt x="63" y="19"/>
                    <a:pt x="64" y="21"/>
                    <a:pt x="66" y="21"/>
                  </a:cubicBezTo>
                  <a:cubicBezTo>
                    <a:pt x="67" y="21"/>
                    <a:pt x="68" y="21"/>
                    <a:pt x="69" y="20"/>
                  </a:cubicBezTo>
                  <a:cubicBezTo>
                    <a:pt x="69" y="19"/>
                    <a:pt x="70" y="18"/>
                    <a:pt x="71" y="18"/>
                  </a:cubicBezTo>
                  <a:cubicBezTo>
                    <a:pt x="72" y="17"/>
                    <a:pt x="74" y="15"/>
                    <a:pt x="74" y="14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1"/>
                    <a:pt x="69" y="10"/>
                    <a:pt x="68" y="9"/>
                  </a:cubicBezTo>
                  <a:cubicBezTo>
                    <a:pt x="68" y="8"/>
                    <a:pt x="69" y="6"/>
                    <a:pt x="70" y="6"/>
                  </a:cubicBezTo>
                  <a:cubicBezTo>
                    <a:pt x="72" y="6"/>
                    <a:pt x="73" y="6"/>
                    <a:pt x="73" y="7"/>
                  </a:cubicBezTo>
                  <a:cubicBezTo>
                    <a:pt x="74" y="7"/>
                    <a:pt x="75" y="8"/>
                    <a:pt x="75" y="9"/>
                  </a:cubicBezTo>
                  <a:cubicBezTo>
                    <a:pt x="76" y="9"/>
                    <a:pt x="77" y="11"/>
                    <a:pt x="78" y="13"/>
                  </a:cubicBezTo>
                  <a:cubicBezTo>
                    <a:pt x="79" y="14"/>
                    <a:pt x="80" y="17"/>
                    <a:pt x="80" y="19"/>
                  </a:cubicBezTo>
                  <a:cubicBezTo>
                    <a:pt x="80" y="20"/>
                    <a:pt x="80" y="23"/>
                    <a:pt x="80" y="24"/>
                  </a:cubicBezTo>
                  <a:cubicBezTo>
                    <a:pt x="79" y="25"/>
                    <a:pt x="79" y="28"/>
                    <a:pt x="80" y="29"/>
                  </a:cubicBezTo>
                  <a:cubicBezTo>
                    <a:pt x="81" y="30"/>
                    <a:pt x="82" y="32"/>
                    <a:pt x="83" y="33"/>
                  </a:cubicBezTo>
                  <a:cubicBezTo>
                    <a:pt x="84" y="34"/>
                    <a:pt x="83" y="35"/>
                    <a:pt x="83" y="35"/>
                  </a:cubicBezTo>
                  <a:cubicBezTo>
                    <a:pt x="82" y="35"/>
                    <a:pt x="80" y="36"/>
                    <a:pt x="79" y="37"/>
                  </a:cubicBezTo>
                  <a:cubicBezTo>
                    <a:pt x="78" y="38"/>
                    <a:pt x="77" y="39"/>
                    <a:pt x="77" y="38"/>
                  </a:cubicBezTo>
                  <a:cubicBezTo>
                    <a:pt x="76" y="38"/>
                    <a:pt x="76" y="36"/>
                    <a:pt x="76" y="34"/>
                  </a:cubicBezTo>
                  <a:cubicBezTo>
                    <a:pt x="76" y="33"/>
                    <a:pt x="75" y="30"/>
                    <a:pt x="74" y="29"/>
                  </a:cubicBezTo>
                  <a:cubicBezTo>
                    <a:pt x="73" y="28"/>
                    <a:pt x="72" y="27"/>
                    <a:pt x="70" y="26"/>
                  </a:cubicBezTo>
                  <a:cubicBezTo>
                    <a:pt x="69" y="26"/>
                    <a:pt x="67" y="27"/>
                    <a:pt x="66" y="27"/>
                  </a:cubicBezTo>
                  <a:cubicBezTo>
                    <a:pt x="65" y="28"/>
                    <a:pt x="64" y="28"/>
                    <a:pt x="62" y="27"/>
                  </a:cubicBezTo>
                  <a:cubicBezTo>
                    <a:pt x="61" y="26"/>
                    <a:pt x="59" y="24"/>
                    <a:pt x="58" y="23"/>
                  </a:cubicBezTo>
                  <a:cubicBezTo>
                    <a:pt x="57" y="22"/>
                    <a:pt x="55" y="20"/>
                    <a:pt x="54" y="19"/>
                  </a:cubicBezTo>
                  <a:cubicBezTo>
                    <a:pt x="52" y="18"/>
                    <a:pt x="51" y="15"/>
                    <a:pt x="51" y="13"/>
                  </a:cubicBezTo>
                  <a:cubicBezTo>
                    <a:pt x="51" y="11"/>
                    <a:pt x="49" y="10"/>
                    <a:pt x="47" y="10"/>
                  </a:cubicBezTo>
                  <a:cubicBezTo>
                    <a:pt x="47" y="10"/>
                    <a:pt x="47" y="10"/>
                    <a:pt x="44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2"/>
                    <a:pt x="38" y="13"/>
                    <a:pt x="34" y="13"/>
                  </a:cubicBezTo>
                  <a:cubicBezTo>
                    <a:pt x="30" y="13"/>
                    <a:pt x="25" y="12"/>
                    <a:pt x="23" y="11"/>
                  </a:cubicBezTo>
                  <a:cubicBezTo>
                    <a:pt x="21" y="11"/>
                    <a:pt x="16" y="9"/>
                    <a:pt x="14" y="8"/>
                  </a:cubicBezTo>
                  <a:cubicBezTo>
                    <a:pt x="11" y="7"/>
                    <a:pt x="7" y="6"/>
                    <a:pt x="4" y="6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2"/>
                    <a:pt x="2" y="15"/>
                    <a:pt x="4" y="16"/>
                  </a:cubicBezTo>
                  <a:cubicBezTo>
                    <a:pt x="6" y="17"/>
                    <a:pt x="8" y="19"/>
                    <a:pt x="9" y="19"/>
                  </a:cubicBezTo>
                  <a:cubicBezTo>
                    <a:pt x="10" y="19"/>
                    <a:pt x="11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5" y="24"/>
                    <a:pt x="17" y="26"/>
                    <a:pt x="17" y="28"/>
                  </a:cubicBezTo>
                  <a:cubicBezTo>
                    <a:pt x="17" y="29"/>
                    <a:pt x="19" y="31"/>
                    <a:pt x="20" y="32"/>
                  </a:cubicBezTo>
                  <a:cubicBezTo>
                    <a:pt x="22" y="33"/>
                    <a:pt x="26" y="36"/>
                    <a:pt x="28" y="38"/>
                  </a:cubicBezTo>
                  <a:cubicBezTo>
                    <a:pt x="31" y="40"/>
                    <a:pt x="34" y="43"/>
                    <a:pt x="35" y="45"/>
                  </a:cubicBezTo>
                  <a:cubicBezTo>
                    <a:pt x="35" y="48"/>
                    <a:pt x="36" y="51"/>
                    <a:pt x="35" y="52"/>
                  </a:cubicBezTo>
                  <a:cubicBezTo>
                    <a:pt x="34" y="54"/>
                    <a:pt x="35" y="56"/>
                    <a:pt x="36" y="57"/>
                  </a:cubicBezTo>
                  <a:cubicBezTo>
                    <a:pt x="37" y="58"/>
                    <a:pt x="39" y="59"/>
                    <a:pt x="39" y="60"/>
                  </a:cubicBezTo>
                  <a:cubicBezTo>
                    <a:pt x="40" y="60"/>
                    <a:pt x="42" y="61"/>
                    <a:pt x="44" y="62"/>
                  </a:cubicBezTo>
                  <a:cubicBezTo>
                    <a:pt x="45" y="63"/>
                    <a:pt x="48" y="64"/>
                    <a:pt x="50" y="64"/>
                  </a:cubicBezTo>
                  <a:cubicBezTo>
                    <a:pt x="51" y="63"/>
                    <a:pt x="53" y="64"/>
                    <a:pt x="54" y="64"/>
                  </a:cubicBezTo>
                  <a:cubicBezTo>
                    <a:pt x="55" y="65"/>
                    <a:pt x="56" y="65"/>
                    <a:pt x="57" y="66"/>
                  </a:cubicBezTo>
                  <a:cubicBezTo>
                    <a:pt x="58" y="66"/>
                    <a:pt x="59" y="67"/>
                    <a:pt x="60" y="68"/>
                  </a:cubicBezTo>
                  <a:cubicBezTo>
                    <a:pt x="61" y="69"/>
                    <a:pt x="62" y="72"/>
                    <a:pt x="63" y="74"/>
                  </a:cubicBezTo>
                  <a:cubicBezTo>
                    <a:pt x="64" y="76"/>
                    <a:pt x="67" y="78"/>
                    <a:pt x="68" y="78"/>
                  </a:cubicBezTo>
                  <a:cubicBezTo>
                    <a:pt x="69" y="79"/>
                    <a:pt x="71" y="80"/>
                    <a:pt x="72" y="80"/>
                  </a:cubicBezTo>
                  <a:cubicBezTo>
                    <a:pt x="73" y="80"/>
                    <a:pt x="76" y="82"/>
                    <a:pt x="78" y="84"/>
                  </a:cubicBezTo>
                  <a:cubicBezTo>
                    <a:pt x="80" y="85"/>
                    <a:pt x="82" y="88"/>
                    <a:pt x="82" y="90"/>
                  </a:cubicBezTo>
                  <a:cubicBezTo>
                    <a:pt x="82" y="92"/>
                    <a:pt x="84" y="94"/>
                    <a:pt x="85" y="95"/>
                  </a:cubicBezTo>
                  <a:cubicBezTo>
                    <a:pt x="86" y="96"/>
                    <a:pt x="89" y="98"/>
                    <a:pt x="90" y="100"/>
                  </a:cubicBezTo>
                  <a:cubicBezTo>
                    <a:pt x="92" y="101"/>
                    <a:pt x="94" y="102"/>
                    <a:pt x="95" y="102"/>
                  </a:cubicBezTo>
                  <a:cubicBezTo>
                    <a:pt x="96" y="101"/>
                    <a:pt x="98" y="100"/>
                    <a:pt x="99" y="98"/>
                  </a:cubicBezTo>
                  <a:cubicBezTo>
                    <a:pt x="100" y="97"/>
                    <a:pt x="102" y="96"/>
                    <a:pt x="104" y="96"/>
                  </a:cubicBezTo>
                  <a:cubicBezTo>
                    <a:pt x="106" y="96"/>
                    <a:pt x="110" y="97"/>
                    <a:pt x="112" y="98"/>
                  </a:cubicBezTo>
                  <a:cubicBezTo>
                    <a:pt x="114" y="99"/>
                    <a:pt x="116" y="99"/>
                    <a:pt x="117" y="97"/>
                  </a:cubicBezTo>
                  <a:cubicBezTo>
                    <a:pt x="118" y="96"/>
                    <a:pt x="119" y="94"/>
                    <a:pt x="119" y="93"/>
                  </a:cubicBezTo>
                  <a:cubicBezTo>
                    <a:pt x="120" y="93"/>
                    <a:pt x="122" y="90"/>
                    <a:pt x="123" y="88"/>
                  </a:cubicBezTo>
                  <a:cubicBezTo>
                    <a:pt x="124" y="85"/>
                    <a:pt x="125" y="84"/>
                    <a:pt x="125" y="86"/>
                  </a:cubicBezTo>
                  <a:cubicBezTo>
                    <a:pt x="126" y="87"/>
                    <a:pt x="126" y="89"/>
                    <a:pt x="126" y="90"/>
                  </a:cubicBezTo>
                  <a:cubicBezTo>
                    <a:pt x="125" y="92"/>
                    <a:pt x="124" y="94"/>
                    <a:pt x="123" y="96"/>
                  </a:cubicBezTo>
                  <a:cubicBezTo>
                    <a:pt x="122" y="97"/>
                    <a:pt x="123" y="101"/>
                    <a:pt x="125" y="103"/>
                  </a:cubicBezTo>
                  <a:cubicBezTo>
                    <a:pt x="128" y="105"/>
                    <a:pt x="129" y="109"/>
                    <a:pt x="129" y="111"/>
                  </a:cubicBezTo>
                  <a:cubicBezTo>
                    <a:pt x="129" y="112"/>
                    <a:pt x="131" y="115"/>
                    <a:pt x="132" y="117"/>
                  </a:cubicBezTo>
                  <a:cubicBezTo>
                    <a:pt x="134" y="118"/>
                    <a:pt x="137" y="121"/>
                    <a:pt x="139" y="123"/>
                  </a:cubicBezTo>
                  <a:cubicBezTo>
                    <a:pt x="142" y="126"/>
                    <a:pt x="145" y="129"/>
                    <a:pt x="148" y="132"/>
                  </a:cubicBezTo>
                  <a:cubicBezTo>
                    <a:pt x="151" y="134"/>
                    <a:pt x="156" y="138"/>
                    <a:pt x="159" y="140"/>
                  </a:cubicBezTo>
                  <a:cubicBezTo>
                    <a:pt x="163" y="143"/>
                    <a:pt x="167" y="145"/>
                    <a:pt x="169" y="145"/>
                  </a:cubicBezTo>
                  <a:cubicBezTo>
                    <a:pt x="170" y="145"/>
                    <a:pt x="173" y="146"/>
                    <a:pt x="175" y="148"/>
                  </a:cubicBezTo>
                  <a:cubicBezTo>
                    <a:pt x="177" y="150"/>
                    <a:pt x="180" y="155"/>
                    <a:pt x="181" y="158"/>
                  </a:cubicBezTo>
                  <a:cubicBezTo>
                    <a:pt x="181" y="158"/>
                    <a:pt x="181" y="158"/>
                    <a:pt x="181" y="160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5" y="163"/>
                    <a:pt x="188" y="166"/>
                    <a:pt x="188" y="168"/>
                  </a:cubicBezTo>
                  <a:cubicBezTo>
                    <a:pt x="189" y="170"/>
                    <a:pt x="190" y="174"/>
                    <a:pt x="191" y="177"/>
                  </a:cubicBezTo>
                  <a:cubicBezTo>
                    <a:pt x="192" y="180"/>
                    <a:pt x="193" y="185"/>
                    <a:pt x="193" y="188"/>
                  </a:cubicBezTo>
                  <a:cubicBezTo>
                    <a:pt x="194" y="190"/>
                    <a:pt x="194" y="195"/>
                    <a:pt x="193" y="197"/>
                  </a:cubicBezTo>
                  <a:cubicBezTo>
                    <a:pt x="193" y="199"/>
                    <a:pt x="193" y="204"/>
                    <a:pt x="193" y="207"/>
                  </a:cubicBezTo>
                  <a:cubicBezTo>
                    <a:pt x="193" y="210"/>
                    <a:pt x="192" y="214"/>
                    <a:pt x="192" y="217"/>
                  </a:cubicBezTo>
                  <a:cubicBezTo>
                    <a:pt x="191" y="220"/>
                    <a:pt x="189" y="225"/>
                    <a:pt x="188" y="229"/>
                  </a:cubicBezTo>
                  <a:cubicBezTo>
                    <a:pt x="187" y="232"/>
                    <a:pt x="186" y="235"/>
                    <a:pt x="186" y="236"/>
                  </a:cubicBezTo>
                  <a:cubicBezTo>
                    <a:pt x="186" y="237"/>
                    <a:pt x="186" y="239"/>
                    <a:pt x="186" y="241"/>
                  </a:cubicBezTo>
                  <a:cubicBezTo>
                    <a:pt x="185" y="242"/>
                    <a:pt x="185" y="244"/>
                    <a:pt x="186" y="244"/>
                  </a:cubicBezTo>
                  <a:cubicBezTo>
                    <a:pt x="187" y="244"/>
                    <a:pt x="188" y="245"/>
                    <a:pt x="187" y="247"/>
                  </a:cubicBezTo>
                  <a:cubicBezTo>
                    <a:pt x="187" y="249"/>
                    <a:pt x="187" y="252"/>
                    <a:pt x="186" y="253"/>
                  </a:cubicBezTo>
                  <a:cubicBezTo>
                    <a:pt x="186" y="255"/>
                    <a:pt x="186" y="257"/>
                    <a:pt x="186" y="258"/>
                  </a:cubicBezTo>
                  <a:cubicBezTo>
                    <a:pt x="185" y="259"/>
                    <a:pt x="186" y="259"/>
                    <a:pt x="187" y="260"/>
                  </a:cubicBezTo>
                  <a:cubicBezTo>
                    <a:pt x="188" y="260"/>
                    <a:pt x="189" y="260"/>
                    <a:pt x="190" y="259"/>
                  </a:cubicBezTo>
                  <a:cubicBezTo>
                    <a:pt x="190" y="259"/>
                    <a:pt x="191" y="259"/>
                    <a:pt x="192" y="260"/>
                  </a:cubicBezTo>
                  <a:cubicBezTo>
                    <a:pt x="193" y="261"/>
                    <a:pt x="194" y="262"/>
                    <a:pt x="195" y="262"/>
                  </a:cubicBezTo>
                  <a:cubicBezTo>
                    <a:pt x="195" y="261"/>
                    <a:pt x="197" y="263"/>
                    <a:pt x="198" y="265"/>
                  </a:cubicBezTo>
                  <a:cubicBezTo>
                    <a:pt x="200" y="267"/>
                    <a:pt x="202" y="271"/>
                    <a:pt x="204" y="274"/>
                  </a:cubicBezTo>
                  <a:cubicBezTo>
                    <a:pt x="205" y="276"/>
                    <a:pt x="208" y="279"/>
                    <a:pt x="209" y="279"/>
                  </a:cubicBezTo>
                  <a:cubicBezTo>
                    <a:pt x="211" y="280"/>
                    <a:pt x="212" y="279"/>
                    <a:pt x="213" y="278"/>
                  </a:cubicBezTo>
                  <a:cubicBezTo>
                    <a:pt x="214" y="277"/>
                    <a:pt x="215" y="277"/>
                    <a:pt x="216" y="277"/>
                  </a:cubicBezTo>
                  <a:cubicBezTo>
                    <a:pt x="218" y="278"/>
                    <a:pt x="219" y="280"/>
                    <a:pt x="219" y="282"/>
                  </a:cubicBezTo>
                  <a:cubicBezTo>
                    <a:pt x="219" y="284"/>
                    <a:pt x="220" y="287"/>
                    <a:pt x="221" y="288"/>
                  </a:cubicBezTo>
                  <a:cubicBezTo>
                    <a:pt x="223" y="289"/>
                    <a:pt x="226" y="291"/>
                    <a:pt x="228" y="294"/>
                  </a:cubicBezTo>
                  <a:cubicBezTo>
                    <a:pt x="230" y="297"/>
                    <a:pt x="234" y="301"/>
                    <a:pt x="238" y="303"/>
                  </a:cubicBezTo>
                  <a:cubicBezTo>
                    <a:pt x="242" y="306"/>
                    <a:pt x="247" y="309"/>
                    <a:pt x="250" y="311"/>
                  </a:cubicBezTo>
                  <a:cubicBezTo>
                    <a:pt x="253" y="313"/>
                    <a:pt x="257" y="316"/>
                    <a:pt x="259" y="318"/>
                  </a:cubicBezTo>
                  <a:cubicBezTo>
                    <a:pt x="261" y="320"/>
                    <a:pt x="264" y="323"/>
                    <a:pt x="266" y="326"/>
                  </a:cubicBezTo>
                  <a:cubicBezTo>
                    <a:pt x="267" y="329"/>
                    <a:pt x="271" y="332"/>
                    <a:pt x="273" y="334"/>
                  </a:cubicBezTo>
                  <a:cubicBezTo>
                    <a:pt x="275" y="336"/>
                    <a:pt x="279" y="341"/>
                    <a:pt x="281" y="344"/>
                  </a:cubicBezTo>
                  <a:cubicBezTo>
                    <a:pt x="284" y="347"/>
                    <a:pt x="287" y="351"/>
                    <a:pt x="288" y="352"/>
                  </a:cubicBezTo>
                  <a:cubicBezTo>
                    <a:pt x="290" y="353"/>
                    <a:pt x="294" y="354"/>
                    <a:pt x="296" y="355"/>
                  </a:cubicBezTo>
                  <a:cubicBezTo>
                    <a:pt x="299" y="356"/>
                    <a:pt x="303" y="359"/>
                    <a:pt x="305" y="360"/>
                  </a:cubicBezTo>
                  <a:cubicBezTo>
                    <a:pt x="307" y="362"/>
                    <a:pt x="310" y="366"/>
                    <a:pt x="312" y="369"/>
                  </a:cubicBezTo>
                  <a:cubicBezTo>
                    <a:pt x="313" y="373"/>
                    <a:pt x="316" y="377"/>
                    <a:pt x="317" y="380"/>
                  </a:cubicBezTo>
                  <a:cubicBezTo>
                    <a:pt x="318" y="383"/>
                    <a:pt x="319" y="387"/>
                    <a:pt x="319" y="389"/>
                  </a:cubicBezTo>
                  <a:cubicBezTo>
                    <a:pt x="319" y="391"/>
                    <a:pt x="319" y="396"/>
                    <a:pt x="320" y="399"/>
                  </a:cubicBezTo>
                  <a:cubicBezTo>
                    <a:pt x="321" y="402"/>
                    <a:pt x="323" y="407"/>
                    <a:pt x="324" y="409"/>
                  </a:cubicBezTo>
                  <a:cubicBezTo>
                    <a:pt x="325" y="411"/>
                    <a:pt x="328" y="414"/>
                    <a:pt x="329" y="415"/>
                  </a:cubicBezTo>
                  <a:cubicBezTo>
                    <a:pt x="330" y="416"/>
                    <a:pt x="334" y="416"/>
                    <a:pt x="336" y="416"/>
                  </a:cubicBezTo>
                  <a:cubicBezTo>
                    <a:pt x="339" y="416"/>
                    <a:pt x="342" y="414"/>
                    <a:pt x="343" y="412"/>
                  </a:cubicBezTo>
                  <a:cubicBezTo>
                    <a:pt x="343" y="411"/>
                    <a:pt x="346" y="408"/>
                    <a:pt x="347" y="407"/>
                  </a:cubicBezTo>
                  <a:cubicBezTo>
                    <a:pt x="349" y="406"/>
                    <a:pt x="354" y="405"/>
                    <a:pt x="357" y="404"/>
                  </a:cubicBezTo>
                  <a:cubicBezTo>
                    <a:pt x="360" y="403"/>
                    <a:pt x="365" y="400"/>
                    <a:pt x="366" y="398"/>
                  </a:cubicBezTo>
                  <a:cubicBezTo>
                    <a:pt x="367" y="395"/>
                    <a:pt x="369" y="392"/>
                    <a:pt x="370" y="390"/>
                  </a:cubicBezTo>
                  <a:cubicBezTo>
                    <a:pt x="371" y="388"/>
                    <a:pt x="371" y="384"/>
                    <a:pt x="371" y="382"/>
                  </a:cubicBezTo>
                  <a:cubicBezTo>
                    <a:pt x="371" y="380"/>
                    <a:pt x="371" y="377"/>
                    <a:pt x="370" y="376"/>
                  </a:cubicBezTo>
                  <a:cubicBezTo>
                    <a:pt x="370" y="375"/>
                    <a:pt x="369" y="373"/>
                    <a:pt x="369" y="372"/>
                  </a:cubicBezTo>
                  <a:cubicBezTo>
                    <a:pt x="368" y="371"/>
                    <a:pt x="367" y="369"/>
                    <a:pt x="368" y="368"/>
                  </a:cubicBezTo>
                  <a:cubicBezTo>
                    <a:pt x="368" y="367"/>
                    <a:pt x="366" y="365"/>
                    <a:pt x="364" y="364"/>
                  </a:cubicBezTo>
                  <a:cubicBezTo>
                    <a:pt x="362" y="362"/>
                    <a:pt x="359" y="360"/>
                    <a:pt x="357" y="359"/>
                  </a:cubicBezTo>
                  <a:cubicBezTo>
                    <a:pt x="355" y="358"/>
                    <a:pt x="353" y="355"/>
                    <a:pt x="353" y="352"/>
                  </a:cubicBezTo>
                  <a:cubicBezTo>
                    <a:pt x="353" y="349"/>
                    <a:pt x="352" y="344"/>
                    <a:pt x="350" y="343"/>
                  </a:cubicBezTo>
                  <a:cubicBezTo>
                    <a:pt x="348" y="341"/>
                    <a:pt x="346" y="338"/>
                    <a:pt x="346" y="336"/>
                  </a:cubicBezTo>
                  <a:cubicBezTo>
                    <a:pt x="347" y="334"/>
                    <a:pt x="347" y="331"/>
                    <a:pt x="347" y="331"/>
                  </a:cubicBezTo>
                  <a:cubicBezTo>
                    <a:pt x="347" y="330"/>
                    <a:pt x="346" y="329"/>
                    <a:pt x="345" y="329"/>
                  </a:cubicBezTo>
                  <a:cubicBezTo>
                    <a:pt x="345" y="328"/>
                    <a:pt x="343" y="328"/>
                    <a:pt x="341" y="328"/>
                  </a:cubicBezTo>
                  <a:cubicBezTo>
                    <a:pt x="339" y="328"/>
                    <a:pt x="337" y="327"/>
                    <a:pt x="336" y="327"/>
                  </a:cubicBezTo>
                  <a:cubicBezTo>
                    <a:pt x="334" y="326"/>
                    <a:pt x="333" y="323"/>
                    <a:pt x="333" y="321"/>
                  </a:cubicBezTo>
                  <a:cubicBezTo>
                    <a:pt x="333" y="319"/>
                    <a:pt x="332" y="316"/>
                    <a:pt x="330" y="315"/>
                  </a:cubicBezTo>
                  <a:cubicBezTo>
                    <a:pt x="329" y="315"/>
                    <a:pt x="326" y="313"/>
                    <a:pt x="324" y="311"/>
                  </a:cubicBezTo>
                  <a:cubicBezTo>
                    <a:pt x="322" y="309"/>
                    <a:pt x="319" y="307"/>
                    <a:pt x="319" y="305"/>
                  </a:cubicBezTo>
                  <a:cubicBezTo>
                    <a:pt x="318" y="303"/>
                    <a:pt x="316" y="303"/>
                    <a:pt x="314" y="304"/>
                  </a:cubicBezTo>
                  <a:cubicBezTo>
                    <a:pt x="312" y="305"/>
                    <a:pt x="310" y="307"/>
                    <a:pt x="310" y="309"/>
                  </a:cubicBezTo>
                  <a:cubicBezTo>
                    <a:pt x="310" y="312"/>
                    <a:pt x="306" y="313"/>
                    <a:pt x="302" y="312"/>
                  </a:cubicBezTo>
                  <a:cubicBezTo>
                    <a:pt x="298" y="312"/>
                    <a:pt x="292" y="308"/>
                    <a:pt x="289" y="305"/>
                  </a:cubicBezTo>
                  <a:cubicBezTo>
                    <a:pt x="286" y="302"/>
                    <a:pt x="283" y="298"/>
                    <a:pt x="284" y="296"/>
                  </a:cubicBezTo>
                  <a:cubicBezTo>
                    <a:pt x="284" y="295"/>
                    <a:pt x="285" y="293"/>
                    <a:pt x="285" y="291"/>
                  </a:cubicBezTo>
                  <a:cubicBezTo>
                    <a:pt x="285" y="290"/>
                    <a:pt x="284" y="288"/>
                    <a:pt x="283" y="287"/>
                  </a:cubicBezTo>
                  <a:cubicBezTo>
                    <a:pt x="282" y="286"/>
                    <a:pt x="281" y="283"/>
                    <a:pt x="281" y="280"/>
                  </a:cubicBezTo>
                  <a:cubicBezTo>
                    <a:pt x="281" y="278"/>
                    <a:pt x="282" y="275"/>
                    <a:pt x="283" y="273"/>
                  </a:cubicBezTo>
                  <a:cubicBezTo>
                    <a:pt x="284" y="271"/>
                    <a:pt x="286" y="269"/>
                    <a:pt x="287" y="268"/>
                  </a:cubicBezTo>
                  <a:cubicBezTo>
                    <a:pt x="287" y="267"/>
                    <a:pt x="287" y="263"/>
                    <a:pt x="286" y="260"/>
                  </a:cubicBezTo>
                  <a:cubicBezTo>
                    <a:pt x="284" y="257"/>
                    <a:pt x="283" y="252"/>
                    <a:pt x="282" y="250"/>
                  </a:cubicBezTo>
                  <a:cubicBezTo>
                    <a:pt x="281" y="248"/>
                    <a:pt x="279" y="246"/>
                    <a:pt x="278" y="245"/>
                  </a:cubicBezTo>
                  <a:cubicBezTo>
                    <a:pt x="276" y="244"/>
                    <a:pt x="274" y="242"/>
                    <a:pt x="274" y="240"/>
                  </a:cubicBezTo>
                  <a:cubicBezTo>
                    <a:pt x="274" y="238"/>
                    <a:pt x="272" y="234"/>
                    <a:pt x="271" y="232"/>
                  </a:cubicBezTo>
                  <a:cubicBezTo>
                    <a:pt x="270" y="229"/>
                    <a:pt x="270" y="226"/>
                    <a:pt x="270" y="225"/>
                  </a:cubicBezTo>
                  <a:cubicBezTo>
                    <a:pt x="270" y="224"/>
                    <a:pt x="270" y="222"/>
                    <a:pt x="270" y="220"/>
                  </a:cubicBezTo>
                  <a:cubicBezTo>
                    <a:pt x="269" y="218"/>
                    <a:pt x="269" y="214"/>
                    <a:pt x="269" y="212"/>
                  </a:cubicBezTo>
                  <a:cubicBezTo>
                    <a:pt x="269" y="210"/>
                    <a:pt x="268" y="208"/>
                    <a:pt x="267" y="208"/>
                  </a:cubicBezTo>
                  <a:cubicBezTo>
                    <a:pt x="266" y="207"/>
                    <a:pt x="264" y="207"/>
                    <a:pt x="263" y="207"/>
                  </a:cubicBezTo>
                  <a:cubicBezTo>
                    <a:pt x="262" y="207"/>
                    <a:pt x="260" y="204"/>
                    <a:pt x="259" y="201"/>
                  </a:cubicBezTo>
                  <a:cubicBezTo>
                    <a:pt x="258" y="198"/>
                    <a:pt x="256" y="195"/>
                    <a:pt x="254" y="193"/>
                  </a:cubicBezTo>
                  <a:cubicBezTo>
                    <a:pt x="253" y="191"/>
                    <a:pt x="250" y="188"/>
                    <a:pt x="249" y="186"/>
                  </a:cubicBezTo>
                  <a:cubicBezTo>
                    <a:pt x="248" y="184"/>
                    <a:pt x="247" y="181"/>
                    <a:pt x="247" y="179"/>
                  </a:cubicBezTo>
                  <a:cubicBezTo>
                    <a:pt x="247" y="177"/>
                    <a:pt x="247" y="174"/>
                    <a:pt x="247" y="172"/>
                  </a:cubicBezTo>
                  <a:cubicBezTo>
                    <a:pt x="247" y="169"/>
                    <a:pt x="247" y="166"/>
                    <a:pt x="248" y="165"/>
                  </a:cubicBezTo>
                  <a:cubicBezTo>
                    <a:pt x="248" y="163"/>
                    <a:pt x="248" y="161"/>
                    <a:pt x="247" y="159"/>
                  </a:cubicBezTo>
                  <a:cubicBezTo>
                    <a:pt x="247" y="157"/>
                    <a:pt x="246" y="154"/>
                    <a:pt x="246" y="151"/>
                  </a:cubicBezTo>
                  <a:cubicBezTo>
                    <a:pt x="245" y="149"/>
                    <a:pt x="245" y="146"/>
                    <a:pt x="245" y="145"/>
                  </a:cubicBezTo>
                  <a:cubicBezTo>
                    <a:pt x="245" y="145"/>
                    <a:pt x="245" y="143"/>
                    <a:pt x="245" y="141"/>
                  </a:cubicBezTo>
                  <a:cubicBezTo>
                    <a:pt x="244" y="139"/>
                    <a:pt x="243" y="137"/>
                    <a:pt x="243" y="136"/>
                  </a:cubicBezTo>
                  <a:cubicBezTo>
                    <a:pt x="242" y="135"/>
                    <a:pt x="241" y="133"/>
                    <a:pt x="242" y="132"/>
                  </a:cubicBezTo>
                  <a:cubicBezTo>
                    <a:pt x="242" y="130"/>
                    <a:pt x="241" y="128"/>
                    <a:pt x="239" y="127"/>
                  </a:cubicBezTo>
                  <a:cubicBezTo>
                    <a:pt x="237" y="125"/>
                    <a:pt x="236" y="121"/>
                    <a:pt x="235" y="118"/>
                  </a:cubicBezTo>
                  <a:cubicBezTo>
                    <a:pt x="235" y="115"/>
                    <a:pt x="233" y="111"/>
                    <a:pt x="231" y="110"/>
                  </a:cubicBezTo>
                  <a:cubicBezTo>
                    <a:pt x="230" y="109"/>
                    <a:pt x="227" y="106"/>
                    <a:pt x="225" y="103"/>
                  </a:cubicBezTo>
                  <a:cubicBezTo>
                    <a:pt x="223" y="101"/>
                    <a:pt x="221" y="98"/>
                    <a:pt x="220" y="98"/>
                  </a:cubicBezTo>
                  <a:cubicBezTo>
                    <a:pt x="218" y="97"/>
                    <a:pt x="217" y="97"/>
                    <a:pt x="217" y="98"/>
                  </a:cubicBezTo>
                  <a:cubicBezTo>
                    <a:pt x="216" y="99"/>
                    <a:pt x="216" y="103"/>
                    <a:pt x="217" y="106"/>
                  </a:cubicBezTo>
                  <a:cubicBezTo>
                    <a:pt x="217" y="109"/>
                    <a:pt x="218" y="113"/>
                    <a:pt x="220" y="114"/>
                  </a:cubicBezTo>
                  <a:cubicBezTo>
                    <a:pt x="221" y="115"/>
                    <a:pt x="222" y="118"/>
                    <a:pt x="223" y="119"/>
                  </a:cubicBezTo>
                  <a:cubicBezTo>
                    <a:pt x="224" y="121"/>
                    <a:pt x="223" y="122"/>
                    <a:pt x="222" y="123"/>
                  </a:cubicBezTo>
                  <a:cubicBezTo>
                    <a:pt x="220" y="123"/>
                    <a:pt x="219" y="122"/>
                    <a:pt x="218" y="121"/>
                  </a:cubicBezTo>
                  <a:cubicBezTo>
                    <a:pt x="218" y="120"/>
                    <a:pt x="217" y="117"/>
                    <a:pt x="216" y="116"/>
                  </a:cubicBezTo>
                  <a:cubicBezTo>
                    <a:pt x="215" y="115"/>
                    <a:pt x="213" y="112"/>
                    <a:pt x="212" y="111"/>
                  </a:cubicBezTo>
                  <a:cubicBezTo>
                    <a:pt x="211" y="109"/>
                    <a:pt x="210" y="107"/>
                    <a:pt x="211" y="106"/>
                  </a:cubicBezTo>
                  <a:cubicBezTo>
                    <a:pt x="211" y="105"/>
                    <a:pt x="211" y="103"/>
                    <a:pt x="211" y="101"/>
                  </a:cubicBezTo>
                  <a:cubicBezTo>
                    <a:pt x="211" y="100"/>
                    <a:pt x="210" y="98"/>
                    <a:pt x="209" y="97"/>
                  </a:cubicBezTo>
                  <a:cubicBezTo>
                    <a:pt x="208" y="96"/>
                    <a:pt x="207" y="93"/>
                    <a:pt x="207" y="92"/>
                  </a:cubicBezTo>
                  <a:cubicBezTo>
                    <a:pt x="207" y="91"/>
                    <a:pt x="207" y="88"/>
                    <a:pt x="207" y="87"/>
                  </a:cubicBezTo>
                  <a:cubicBezTo>
                    <a:pt x="207" y="85"/>
                    <a:pt x="208" y="84"/>
                    <a:pt x="209" y="83"/>
                  </a:cubicBezTo>
                  <a:cubicBezTo>
                    <a:pt x="210" y="82"/>
                    <a:pt x="210" y="81"/>
                    <a:pt x="208" y="80"/>
                  </a:cubicBezTo>
                  <a:cubicBezTo>
                    <a:pt x="206" y="79"/>
                    <a:pt x="203" y="77"/>
                    <a:pt x="202" y="77"/>
                  </a:cubicBezTo>
                  <a:cubicBezTo>
                    <a:pt x="200" y="76"/>
                    <a:pt x="198" y="75"/>
                    <a:pt x="196" y="74"/>
                  </a:cubicBezTo>
                  <a:cubicBezTo>
                    <a:pt x="195" y="73"/>
                    <a:pt x="194" y="71"/>
                    <a:pt x="194" y="69"/>
                  </a:cubicBezTo>
                  <a:cubicBezTo>
                    <a:pt x="194" y="67"/>
                    <a:pt x="193" y="65"/>
                    <a:pt x="191" y="64"/>
                  </a:cubicBezTo>
                  <a:cubicBezTo>
                    <a:pt x="190" y="62"/>
                    <a:pt x="188" y="60"/>
                    <a:pt x="188" y="59"/>
                  </a:cubicBezTo>
                  <a:cubicBezTo>
                    <a:pt x="188" y="57"/>
                    <a:pt x="188" y="54"/>
                    <a:pt x="188" y="52"/>
                  </a:cubicBezTo>
                  <a:cubicBezTo>
                    <a:pt x="188" y="49"/>
                    <a:pt x="187" y="47"/>
                    <a:pt x="186" y="46"/>
                  </a:cubicBezTo>
                  <a:cubicBezTo>
                    <a:pt x="184" y="45"/>
                    <a:pt x="181" y="42"/>
                    <a:pt x="178" y="41"/>
                  </a:cubicBezTo>
                  <a:cubicBezTo>
                    <a:pt x="175" y="39"/>
                    <a:pt x="172" y="36"/>
                    <a:pt x="170" y="34"/>
                  </a:cubicBezTo>
                  <a:cubicBezTo>
                    <a:pt x="168" y="32"/>
                    <a:pt x="166" y="29"/>
                    <a:pt x="165" y="28"/>
                  </a:cubicBezTo>
                  <a:cubicBezTo>
                    <a:pt x="164" y="26"/>
                    <a:pt x="163" y="24"/>
                    <a:pt x="162" y="23"/>
                  </a:cubicBezTo>
                  <a:cubicBezTo>
                    <a:pt x="162" y="21"/>
                    <a:pt x="161" y="19"/>
                    <a:pt x="160" y="18"/>
                  </a:cubicBezTo>
                  <a:cubicBezTo>
                    <a:pt x="159" y="17"/>
                    <a:pt x="159" y="14"/>
                    <a:pt x="160" y="12"/>
                  </a:cubicBezTo>
                  <a:cubicBezTo>
                    <a:pt x="160" y="10"/>
                    <a:pt x="161" y="8"/>
                    <a:pt x="161" y="8"/>
                  </a:cubicBezTo>
                  <a:cubicBezTo>
                    <a:pt x="161" y="8"/>
                    <a:pt x="146" y="7"/>
                    <a:pt x="129" y="5"/>
                  </a:cubicBezTo>
                  <a:cubicBezTo>
                    <a:pt x="111" y="3"/>
                    <a:pt x="88" y="2"/>
                    <a:pt x="78" y="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1" name="Freeform 25">
              <a:extLst>
                <a:ext uri="{FF2B5EF4-FFF2-40B4-BE49-F238E27FC236}">
                  <a16:creationId xmlns:a16="http://schemas.microsoft.com/office/drawing/2014/main" id="{9F68BA57-8BF6-47C9-B4E0-B6732317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59" y="1931970"/>
              <a:ext cx="1081088" cy="1565275"/>
            </a:xfrm>
            <a:custGeom>
              <a:avLst/>
              <a:gdLst/>
              <a:ahLst/>
              <a:cxnLst>
                <a:cxn ang="0">
                  <a:pos x="45" y="279"/>
                </a:cxn>
                <a:cxn ang="0">
                  <a:pos x="42" y="317"/>
                </a:cxn>
                <a:cxn ang="0">
                  <a:pos x="32" y="343"/>
                </a:cxn>
                <a:cxn ang="0">
                  <a:pos x="31" y="363"/>
                </a:cxn>
                <a:cxn ang="0">
                  <a:pos x="45" y="379"/>
                </a:cxn>
                <a:cxn ang="0">
                  <a:pos x="62" y="396"/>
                </a:cxn>
                <a:cxn ang="0">
                  <a:pos x="80" y="385"/>
                </a:cxn>
                <a:cxn ang="0">
                  <a:pos x="89" y="376"/>
                </a:cxn>
                <a:cxn ang="0">
                  <a:pos x="141" y="373"/>
                </a:cxn>
                <a:cxn ang="0">
                  <a:pos x="161" y="389"/>
                </a:cxn>
                <a:cxn ang="0">
                  <a:pos x="175" y="399"/>
                </a:cxn>
                <a:cxn ang="0">
                  <a:pos x="196" y="404"/>
                </a:cxn>
                <a:cxn ang="0">
                  <a:pos x="222" y="417"/>
                </a:cxn>
                <a:cxn ang="0">
                  <a:pos x="221" y="396"/>
                </a:cxn>
                <a:cxn ang="0">
                  <a:pos x="223" y="372"/>
                </a:cxn>
                <a:cxn ang="0">
                  <a:pos x="250" y="365"/>
                </a:cxn>
                <a:cxn ang="0">
                  <a:pos x="251" y="354"/>
                </a:cxn>
                <a:cxn ang="0">
                  <a:pos x="234" y="342"/>
                </a:cxn>
                <a:cxn ang="0">
                  <a:pos x="219" y="324"/>
                </a:cxn>
                <a:cxn ang="0">
                  <a:pos x="206" y="291"/>
                </a:cxn>
                <a:cxn ang="0">
                  <a:pos x="192" y="275"/>
                </a:cxn>
                <a:cxn ang="0">
                  <a:pos x="230" y="251"/>
                </a:cxn>
                <a:cxn ang="0">
                  <a:pos x="239" y="228"/>
                </a:cxn>
                <a:cxn ang="0">
                  <a:pos x="222" y="221"/>
                </a:cxn>
                <a:cxn ang="0">
                  <a:pos x="240" y="198"/>
                </a:cxn>
                <a:cxn ang="0">
                  <a:pos x="257" y="168"/>
                </a:cxn>
                <a:cxn ang="0">
                  <a:pos x="284" y="169"/>
                </a:cxn>
                <a:cxn ang="0">
                  <a:pos x="279" y="152"/>
                </a:cxn>
                <a:cxn ang="0">
                  <a:pos x="265" y="130"/>
                </a:cxn>
                <a:cxn ang="0">
                  <a:pos x="248" y="105"/>
                </a:cxn>
                <a:cxn ang="0">
                  <a:pos x="234" y="79"/>
                </a:cxn>
                <a:cxn ang="0">
                  <a:pos x="224" y="56"/>
                </a:cxn>
                <a:cxn ang="0">
                  <a:pos x="205" y="40"/>
                </a:cxn>
                <a:cxn ang="0">
                  <a:pos x="190" y="26"/>
                </a:cxn>
                <a:cxn ang="0">
                  <a:pos x="180" y="15"/>
                </a:cxn>
                <a:cxn ang="0">
                  <a:pos x="155" y="7"/>
                </a:cxn>
                <a:cxn ang="0">
                  <a:pos x="132" y="6"/>
                </a:cxn>
                <a:cxn ang="0">
                  <a:pos x="112" y="3"/>
                </a:cxn>
                <a:cxn ang="0">
                  <a:pos x="92" y="11"/>
                </a:cxn>
                <a:cxn ang="0">
                  <a:pos x="77" y="36"/>
                </a:cxn>
                <a:cxn ang="0">
                  <a:pos x="71" y="53"/>
                </a:cxn>
                <a:cxn ang="0">
                  <a:pos x="56" y="68"/>
                </a:cxn>
                <a:cxn ang="0">
                  <a:pos x="0" y="153"/>
                </a:cxn>
              </a:cxnLst>
              <a:rect l="0" t="0" r="r" b="b"/>
              <a:pathLst>
                <a:path w="288" h="417">
                  <a:moveTo>
                    <a:pt x="20" y="252"/>
                  </a:moveTo>
                  <a:cubicBezTo>
                    <a:pt x="20" y="252"/>
                    <a:pt x="26" y="257"/>
                    <a:pt x="33" y="263"/>
                  </a:cubicBezTo>
                  <a:cubicBezTo>
                    <a:pt x="40" y="270"/>
                    <a:pt x="45" y="277"/>
                    <a:pt x="45" y="279"/>
                  </a:cubicBezTo>
                  <a:cubicBezTo>
                    <a:pt x="44" y="282"/>
                    <a:pt x="43" y="286"/>
                    <a:pt x="42" y="289"/>
                  </a:cubicBezTo>
                  <a:cubicBezTo>
                    <a:pt x="42" y="291"/>
                    <a:pt x="41" y="296"/>
                    <a:pt x="42" y="300"/>
                  </a:cubicBezTo>
                  <a:cubicBezTo>
                    <a:pt x="42" y="304"/>
                    <a:pt x="42" y="312"/>
                    <a:pt x="42" y="317"/>
                  </a:cubicBezTo>
                  <a:cubicBezTo>
                    <a:pt x="42" y="323"/>
                    <a:pt x="41" y="329"/>
                    <a:pt x="39" y="330"/>
                  </a:cubicBezTo>
                  <a:cubicBezTo>
                    <a:pt x="37" y="331"/>
                    <a:pt x="34" y="334"/>
                    <a:pt x="32" y="336"/>
                  </a:cubicBezTo>
                  <a:cubicBezTo>
                    <a:pt x="30" y="338"/>
                    <a:pt x="30" y="341"/>
                    <a:pt x="32" y="343"/>
                  </a:cubicBezTo>
                  <a:cubicBezTo>
                    <a:pt x="35" y="345"/>
                    <a:pt x="35" y="348"/>
                    <a:pt x="33" y="349"/>
                  </a:cubicBezTo>
                  <a:cubicBezTo>
                    <a:pt x="32" y="350"/>
                    <a:pt x="30" y="353"/>
                    <a:pt x="29" y="355"/>
                  </a:cubicBezTo>
                  <a:cubicBezTo>
                    <a:pt x="28" y="358"/>
                    <a:pt x="29" y="361"/>
                    <a:pt x="31" y="363"/>
                  </a:cubicBezTo>
                  <a:cubicBezTo>
                    <a:pt x="33" y="364"/>
                    <a:pt x="36" y="367"/>
                    <a:pt x="38" y="369"/>
                  </a:cubicBezTo>
                  <a:cubicBezTo>
                    <a:pt x="39" y="370"/>
                    <a:pt x="41" y="372"/>
                    <a:pt x="42" y="373"/>
                  </a:cubicBezTo>
                  <a:cubicBezTo>
                    <a:pt x="43" y="374"/>
                    <a:pt x="44" y="377"/>
                    <a:pt x="45" y="379"/>
                  </a:cubicBezTo>
                  <a:cubicBezTo>
                    <a:pt x="46" y="381"/>
                    <a:pt x="47" y="385"/>
                    <a:pt x="48" y="387"/>
                  </a:cubicBezTo>
                  <a:cubicBezTo>
                    <a:pt x="49" y="388"/>
                    <a:pt x="52" y="391"/>
                    <a:pt x="53" y="392"/>
                  </a:cubicBezTo>
                  <a:cubicBezTo>
                    <a:pt x="55" y="393"/>
                    <a:pt x="59" y="395"/>
                    <a:pt x="62" y="396"/>
                  </a:cubicBezTo>
                  <a:cubicBezTo>
                    <a:pt x="65" y="397"/>
                    <a:pt x="69" y="399"/>
                    <a:pt x="72" y="400"/>
                  </a:cubicBezTo>
                  <a:cubicBezTo>
                    <a:pt x="74" y="402"/>
                    <a:pt x="76" y="400"/>
                    <a:pt x="77" y="396"/>
                  </a:cubicBezTo>
                  <a:cubicBezTo>
                    <a:pt x="77" y="391"/>
                    <a:pt x="79" y="387"/>
                    <a:pt x="80" y="385"/>
                  </a:cubicBezTo>
                  <a:cubicBezTo>
                    <a:pt x="81" y="384"/>
                    <a:pt x="84" y="382"/>
                    <a:pt x="86" y="381"/>
                  </a:cubicBezTo>
                  <a:cubicBezTo>
                    <a:pt x="88" y="380"/>
                    <a:pt x="90" y="379"/>
                    <a:pt x="90" y="379"/>
                  </a:cubicBezTo>
                  <a:cubicBezTo>
                    <a:pt x="90" y="379"/>
                    <a:pt x="89" y="378"/>
                    <a:pt x="89" y="376"/>
                  </a:cubicBezTo>
                  <a:cubicBezTo>
                    <a:pt x="89" y="374"/>
                    <a:pt x="96" y="371"/>
                    <a:pt x="105" y="370"/>
                  </a:cubicBezTo>
                  <a:cubicBezTo>
                    <a:pt x="114" y="369"/>
                    <a:pt x="125" y="369"/>
                    <a:pt x="129" y="371"/>
                  </a:cubicBezTo>
                  <a:cubicBezTo>
                    <a:pt x="133" y="372"/>
                    <a:pt x="138" y="373"/>
                    <a:pt x="141" y="373"/>
                  </a:cubicBezTo>
                  <a:cubicBezTo>
                    <a:pt x="143" y="373"/>
                    <a:pt x="146" y="375"/>
                    <a:pt x="147" y="378"/>
                  </a:cubicBezTo>
                  <a:cubicBezTo>
                    <a:pt x="148" y="381"/>
                    <a:pt x="151" y="384"/>
                    <a:pt x="153" y="385"/>
                  </a:cubicBezTo>
                  <a:cubicBezTo>
                    <a:pt x="155" y="386"/>
                    <a:pt x="158" y="388"/>
                    <a:pt x="161" y="389"/>
                  </a:cubicBezTo>
                  <a:cubicBezTo>
                    <a:pt x="164" y="390"/>
                    <a:pt x="165" y="393"/>
                    <a:pt x="165" y="395"/>
                  </a:cubicBezTo>
                  <a:cubicBezTo>
                    <a:pt x="165" y="398"/>
                    <a:pt x="166" y="400"/>
                    <a:pt x="167" y="401"/>
                  </a:cubicBezTo>
                  <a:cubicBezTo>
                    <a:pt x="169" y="401"/>
                    <a:pt x="172" y="400"/>
                    <a:pt x="175" y="399"/>
                  </a:cubicBezTo>
                  <a:cubicBezTo>
                    <a:pt x="178" y="398"/>
                    <a:pt x="181" y="397"/>
                    <a:pt x="184" y="396"/>
                  </a:cubicBezTo>
                  <a:cubicBezTo>
                    <a:pt x="186" y="395"/>
                    <a:pt x="189" y="395"/>
                    <a:pt x="191" y="396"/>
                  </a:cubicBezTo>
                  <a:cubicBezTo>
                    <a:pt x="193" y="398"/>
                    <a:pt x="196" y="401"/>
                    <a:pt x="196" y="404"/>
                  </a:cubicBezTo>
                  <a:cubicBezTo>
                    <a:pt x="197" y="407"/>
                    <a:pt x="200" y="410"/>
                    <a:pt x="203" y="411"/>
                  </a:cubicBezTo>
                  <a:cubicBezTo>
                    <a:pt x="206" y="411"/>
                    <a:pt x="212" y="413"/>
                    <a:pt x="215" y="415"/>
                  </a:cubicBezTo>
                  <a:cubicBezTo>
                    <a:pt x="219" y="416"/>
                    <a:pt x="222" y="417"/>
                    <a:pt x="222" y="417"/>
                  </a:cubicBezTo>
                  <a:cubicBezTo>
                    <a:pt x="222" y="417"/>
                    <a:pt x="221" y="416"/>
                    <a:pt x="221" y="414"/>
                  </a:cubicBezTo>
                  <a:cubicBezTo>
                    <a:pt x="221" y="413"/>
                    <a:pt x="221" y="409"/>
                    <a:pt x="221" y="406"/>
                  </a:cubicBezTo>
                  <a:cubicBezTo>
                    <a:pt x="221" y="403"/>
                    <a:pt x="222" y="399"/>
                    <a:pt x="221" y="396"/>
                  </a:cubicBezTo>
                  <a:cubicBezTo>
                    <a:pt x="221" y="393"/>
                    <a:pt x="222" y="390"/>
                    <a:pt x="223" y="388"/>
                  </a:cubicBezTo>
                  <a:cubicBezTo>
                    <a:pt x="224" y="386"/>
                    <a:pt x="223" y="383"/>
                    <a:pt x="222" y="381"/>
                  </a:cubicBezTo>
                  <a:cubicBezTo>
                    <a:pt x="220" y="378"/>
                    <a:pt x="221" y="375"/>
                    <a:pt x="223" y="372"/>
                  </a:cubicBezTo>
                  <a:cubicBezTo>
                    <a:pt x="226" y="369"/>
                    <a:pt x="229" y="366"/>
                    <a:pt x="231" y="365"/>
                  </a:cubicBezTo>
                  <a:cubicBezTo>
                    <a:pt x="233" y="364"/>
                    <a:pt x="238" y="363"/>
                    <a:pt x="241" y="364"/>
                  </a:cubicBezTo>
                  <a:cubicBezTo>
                    <a:pt x="244" y="365"/>
                    <a:pt x="249" y="366"/>
                    <a:pt x="250" y="365"/>
                  </a:cubicBezTo>
                  <a:cubicBezTo>
                    <a:pt x="252" y="365"/>
                    <a:pt x="256" y="363"/>
                    <a:pt x="258" y="362"/>
                  </a:cubicBezTo>
                  <a:cubicBezTo>
                    <a:pt x="260" y="360"/>
                    <a:pt x="261" y="358"/>
                    <a:pt x="260" y="357"/>
                  </a:cubicBezTo>
                  <a:cubicBezTo>
                    <a:pt x="258" y="356"/>
                    <a:pt x="254" y="355"/>
                    <a:pt x="251" y="354"/>
                  </a:cubicBezTo>
                  <a:cubicBezTo>
                    <a:pt x="248" y="354"/>
                    <a:pt x="243" y="353"/>
                    <a:pt x="241" y="352"/>
                  </a:cubicBezTo>
                  <a:cubicBezTo>
                    <a:pt x="238" y="351"/>
                    <a:pt x="235" y="350"/>
                    <a:pt x="234" y="349"/>
                  </a:cubicBezTo>
                  <a:cubicBezTo>
                    <a:pt x="234" y="348"/>
                    <a:pt x="233" y="345"/>
                    <a:pt x="234" y="342"/>
                  </a:cubicBezTo>
                  <a:cubicBezTo>
                    <a:pt x="234" y="339"/>
                    <a:pt x="233" y="336"/>
                    <a:pt x="232" y="335"/>
                  </a:cubicBezTo>
                  <a:cubicBezTo>
                    <a:pt x="230" y="334"/>
                    <a:pt x="227" y="332"/>
                    <a:pt x="225" y="330"/>
                  </a:cubicBezTo>
                  <a:cubicBezTo>
                    <a:pt x="223" y="329"/>
                    <a:pt x="220" y="326"/>
                    <a:pt x="219" y="324"/>
                  </a:cubicBezTo>
                  <a:cubicBezTo>
                    <a:pt x="218" y="321"/>
                    <a:pt x="217" y="317"/>
                    <a:pt x="216" y="313"/>
                  </a:cubicBezTo>
                  <a:cubicBezTo>
                    <a:pt x="215" y="310"/>
                    <a:pt x="214" y="304"/>
                    <a:pt x="212" y="300"/>
                  </a:cubicBezTo>
                  <a:cubicBezTo>
                    <a:pt x="211" y="296"/>
                    <a:pt x="208" y="292"/>
                    <a:pt x="206" y="291"/>
                  </a:cubicBezTo>
                  <a:cubicBezTo>
                    <a:pt x="204" y="290"/>
                    <a:pt x="202" y="288"/>
                    <a:pt x="201" y="287"/>
                  </a:cubicBezTo>
                  <a:cubicBezTo>
                    <a:pt x="201" y="285"/>
                    <a:pt x="199" y="282"/>
                    <a:pt x="196" y="280"/>
                  </a:cubicBezTo>
                  <a:cubicBezTo>
                    <a:pt x="194" y="278"/>
                    <a:pt x="192" y="276"/>
                    <a:pt x="192" y="275"/>
                  </a:cubicBezTo>
                  <a:cubicBezTo>
                    <a:pt x="192" y="274"/>
                    <a:pt x="199" y="267"/>
                    <a:pt x="208" y="260"/>
                  </a:cubicBezTo>
                  <a:cubicBezTo>
                    <a:pt x="216" y="253"/>
                    <a:pt x="224" y="248"/>
                    <a:pt x="225" y="251"/>
                  </a:cubicBezTo>
                  <a:cubicBezTo>
                    <a:pt x="226" y="253"/>
                    <a:pt x="228" y="253"/>
                    <a:pt x="230" y="251"/>
                  </a:cubicBezTo>
                  <a:cubicBezTo>
                    <a:pt x="232" y="249"/>
                    <a:pt x="234" y="246"/>
                    <a:pt x="235" y="243"/>
                  </a:cubicBezTo>
                  <a:cubicBezTo>
                    <a:pt x="236" y="240"/>
                    <a:pt x="238" y="237"/>
                    <a:pt x="238" y="236"/>
                  </a:cubicBezTo>
                  <a:cubicBezTo>
                    <a:pt x="239" y="235"/>
                    <a:pt x="239" y="231"/>
                    <a:pt x="239" y="228"/>
                  </a:cubicBezTo>
                  <a:cubicBezTo>
                    <a:pt x="238" y="225"/>
                    <a:pt x="235" y="221"/>
                    <a:pt x="232" y="220"/>
                  </a:cubicBezTo>
                  <a:cubicBezTo>
                    <a:pt x="229" y="219"/>
                    <a:pt x="226" y="219"/>
                    <a:pt x="226" y="220"/>
                  </a:cubicBezTo>
                  <a:cubicBezTo>
                    <a:pt x="225" y="222"/>
                    <a:pt x="223" y="222"/>
                    <a:pt x="222" y="221"/>
                  </a:cubicBezTo>
                  <a:cubicBezTo>
                    <a:pt x="221" y="221"/>
                    <a:pt x="220" y="218"/>
                    <a:pt x="219" y="215"/>
                  </a:cubicBezTo>
                  <a:cubicBezTo>
                    <a:pt x="219" y="212"/>
                    <a:pt x="222" y="207"/>
                    <a:pt x="226" y="204"/>
                  </a:cubicBezTo>
                  <a:cubicBezTo>
                    <a:pt x="230" y="201"/>
                    <a:pt x="236" y="198"/>
                    <a:pt x="240" y="198"/>
                  </a:cubicBezTo>
                  <a:cubicBezTo>
                    <a:pt x="243" y="197"/>
                    <a:pt x="246" y="194"/>
                    <a:pt x="247" y="190"/>
                  </a:cubicBezTo>
                  <a:cubicBezTo>
                    <a:pt x="247" y="186"/>
                    <a:pt x="249" y="180"/>
                    <a:pt x="250" y="177"/>
                  </a:cubicBezTo>
                  <a:cubicBezTo>
                    <a:pt x="252" y="174"/>
                    <a:pt x="255" y="169"/>
                    <a:pt x="257" y="168"/>
                  </a:cubicBezTo>
                  <a:cubicBezTo>
                    <a:pt x="260" y="166"/>
                    <a:pt x="264" y="166"/>
                    <a:pt x="267" y="168"/>
                  </a:cubicBezTo>
                  <a:cubicBezTo>
                    <a:pt x="270" y="170"/>
                    <a:pt x="274" y="172"/>
                    <a:pt x="277" y="172"/>
                  </a:cubicBezTo>
                  <a:cubicBezTo>
                    <a:pt x="279" y="172"/>
                    <a:pt x="282" y="170"/>
                    <a:pt x="284" y="169"/>
                  </a:cubicBezTo>
                  <a:cubicBezTo>
                    <a:pt x="286" y="167"/>
                    <a:pt x="288" y="165"/>
                    <a:pt x="288" y="165"/>
                  </a:cubicBezTo>
                  <a:cubicBezTo>
                    <a:pt x="285" y="163"/>
                    <a:pt x="283" y="160"/>
                    <a:pt x="282" y="158"/>
                  </a:cubicBezTo>
                  <a:cubicBezTo>
                    <a:pt x="282" y="156"/>
                    <a:pt x="280" y="153"/>
                    <a:pt x="279" y="152"/>
                  </a:cubicBezTo>
                  <a:cubicBezTo>
                    <a:pt x="277" y="150"/>
                    <a:pt x="275" y="147"/>
                    <a:pt x="274" y="146"/>
                  </a:cubicBezTo>
                  <a:cubicBezTo>
                    <a:pt x="273" y="145"/>
                    <a:pt x="272" y="141"/>
                    <a:pt x="271" y="138"/>
                  </a:cubicBezTo>
                  <a:cubicBezTo>
                    <a:pt x="270" y="135"/>
                    <a:pt x="267" y="132"/>
                    <a:pt x="265" y="130"/>
                  </a:cubicBezTo>
                  <a:cubicBezTo>
                    <a:pt x="262" y="129"/>
                    <a:pt x="259" y="127"/>
                    <a:pt x="257" y="127"/>
                  </a:cubicBezTo>
                  <a:cubicBezTo>
                    <a:pt x="256" y="126"/>
                    <a:pt x="254" y="122"/>
                    <a:pt x="253" y="119"/>
                  </a:cubicBezTo>
                  <a:cubicBezTo>
                    <a:pt x="252" y="115"/>
                    <a:pt x="250" y="109"/>
                    <a:pt x="248" y="105"/>
                  </a:cubicBezTo>
                  <a:cubicBezTo>
                    <a:pt x="247" y="102"/>
                    <a:pt x="244" y="97"/>
                    <a:pt x="243" y="95"/>
                  </a:cubicBezTo>
                  <a:cubicBezTo>
                    <a:pt x="241" y="93"/>
                    <a:pt x="240" y="90"/>
                    <a:pt x="239" y="88"/>
                  </a:cubicBezTo>
                  <a:cubicBezTo>
                    <a:pt x="239" y="86"/>
                    <a:pt x="237" y="82"/>
                    <a:pt x="234" y="79"/>
                  </a:cubicBezTo>
                  <a:cubicBezTo>
                    <a:pt x="232" y="77"/>
                    <a:pt x="230" y="73"/>
                    <a:pt x="230" y="70"/>
                  </a:cubicBezTo>
                  <a:cubicBezTo>
                    <a:pt x="230" y="68"/>
                    <a:pt x="230" y="64"/>
                    <a:pt x="229" y="62"/>
                  </a:cubicBezTo>
                  <a:cubicBezTo>
                    <a:pt x="228" y="59"/>
                    <a:pt x="226" y="57"/>
                    <a:pt x="224" y="56"/>
                  </a:cubicBezTo>
                  <a:cubicBezTo>
                    <a:pt x="222" y="55"/>
                    <a:pt x="221" y="54"/>
                    <a:pt x="221" y="53"/>
                  </a:cubicBezTo>
                  <a:cubicBezTo>
                    <a:pt x="220" y="53"/>
                    <a:pt x="217" y="50"/>
                    <a:pt x="214" y="47"/>
                  </a:cubicBezTo>
                  <a:cubicBezTo>
                    <a:pt x="211" y="45"/>
                    <a:pt x="206" y="42"/>
                    <a:pt x="205" y="40"/>
                  </a:cubicBezTo>
                  <a:cubicBezTo>
                    <a:pt x="203" y="39"/>
                    <a:pt x="202" y="36"/>
                    <a:pt x="201" y="35"/>
                  </a:cubicBezTo>
                  <a:cubicBezTo>
                    <a:pt x="201" y="33"/>
                    <a:pt x="199" y="30"/>
                    <a:pt x="196" y="29"/>
                  </a:cubicBezTo>
                  <a:cubicBezTo>
                    <a:pt x="194" y="28"/>
                    <a:pt x="191" y="27"/>
                    <a:pt x="190" y="26"/>
                  </a:cubicBezTo>
                  <a:cubicBezTo>
                    <a:pt x="190" y="25"/>
                    <a:pt x="189" y="24"/>
                    <a:pt x="188" y="23"/>
                  </a:cubicBezTo>
                  <a:cubicBezTo>
                    <a:pt x="188" y="22"/>
                    <a:pt x="187" y="20"/>
                    <a:pt x="185" y="19"/>
                  </a:cubicBezTo>
                  <a:cubicBezTo>
                    <a:pt x="184" y="19"/>
                    <a:pt x="182" y="16"/>
                    <a:pt x="180" y="15"/>
                  </a:cubicBezTo>
                  <a:cubicBezTo>
                    <a:pt x="179" y="13"/>
                    <a:pt x="176" y="10"/>
                    <a:pt x="174" y="9"/>
                  </a:cubicBezTo>
                  <a:cubicBezTo>
                    <a:pt x="172" y="8"/>
                    <a:pt x="168" y="7"/>
                    <a:pt x="165" y="7"/>
                  </a:cubicBezTo>
                  <a:cubicBezTo>
                    <a:pt x="163" y="7"/>
                    <a:pt x="158" y="7"/>
                    <a:pt x="155" y="7"/>
                  </a:cubicBezTo>
                  <a:cubicBezTo>
                    <a:pt x="152" y="6"/>
                    <a:pt x="148" y="6"/>
                    <a:pt x="146" y="6"/>
                  </a:cubicBezTo>
                  <a:cubicBezTo>
                    <a:pt x="144" y="6"/>
                    <a:pt x="141" y="6"/>
                    <a:pt x="139" y="6"/>
                  </a:cubicBezTo>
                  <a:cubicBezTo>
                    <a:pt x="136" y="6"/>
                    <a:pt x="133" y="6"/>
                    <a:pt x="132" y="6"/>
                  </a:cubicBezTo>
                  <a:cubicBezTo>
                    <a:pt x="131" y="6"/>
                    <a:pt x="128" y="5"/>
                    <a:pt x="126" y="4"/>
                  </a:cubicBezTo>
                  <a:cubicBezTo>
                    <a:pt x="124" y="3"/>
                    <a:pt x="120" y="2"/>
                    <a:pt x="118" y="1"/>
                  </a:cubicBezTo>
                  <a:cubicBezTo>
                    <a:pt x="117" y="0"/>
                    <a:pt x="114" y="1"/>
                    <a:pt x="112" y="3"/>
                  </a:cubicBezTo>
                  <a:cubicBezTo>
                    <a:pt x="110" y="5"/>
                    <a:pt x="107" y="7"/>
                    <a:pt x="105" y="6"/>
                  </a:cubicBezTo>
                  <a:cubicBezTo>
                    <a:pt x="104" y="6"/>
                    <a:pt x="101" y="7"/>
                    <a:pt x="99" y="7"/>
                  </a:cubicBezTo>
                  <a:cubicBezTo>
                    <a:pt x="97" y="8"/>
                    <a:pt x="94" y="10"/>
                    <a:pt x="92" y="11"/>
                  </a:cubicBezTo>
                  <a:cubicBezTo>
                    <a:pt x="90" y="12"/>
                    <a:pt x="88" y="15"/>
                    <a:pt x="87" y="17"/>
                  </a:cubicBezTo>
                  <a:cubicBezTo>
                    <a:pt x="86" y="20"/>
                    <a:pt x="84" y="24"/>
                    <a:pt x="82" y="27"/>
                  </a:cubicBezTo>
                  <a:cubicBezTo>
                    <a:pt x="80" y="30"/>
                    <a:pt x="78" y="34"/>
                    <a:pt x="77" y="36"/>
                  </a:cubicBezTo>
                  <a:cubicBezTo>
                    <a:pt x="76" y="38"/>
                    <a:pt x="75" y="41"/>
                    <a:pt x="75" y="42"/>
                  </a:cubicBezTo>
                  <a:cubicBezTo>
                    <a:pt x="74" y="43"/>
                    <a:pt x="74" y="46"/>
                    <a:pt x="74" y="47"/>
                  </a:cubicBezTo>
                  <a:cubicBezTo>
                    <a:pt x="74" y="49"/>
                    <a:pt x="73" y="51"/>
                    <a:pt x="71" y="53"/>
                  </a:cubicBezTo>
                  <a:cubicBezTo>
                    <a:pt x="69" y="54"/>
                    <a:pt x="66" y="57"/>
                    <a:pt x="65" y="59"/>
                  </a:cubicBezTo>
                  <a:cubicBezTo>
                    <a:pt x="64" y="60"/>
                    <a:pt x="61" y="63"/>
                    <a:pt x="60" y="65"/>
                  </a:cubicBezTo>
                  <a:cubicBezTo>
                    <a:pt x="59" y="67"/>
                    <a:pt x="57" y="68"/>
                    <a:pt x="56" y="68"/>
                  </a:cubicBezTo>
                  <a:cubicBezTo>
                    <a:pt x="54" y="68"/>
                    <a:pt x="52" y="68"/>
                    <a:pt x="50" y="67"/>
                  </a:cubicBezTo>
                  <a:cubicBezTo>
                    <a:pt x="48" y="67"/>
                    <a:pt x="47" y="67"/>
                    <a:pt x="47" y="67"/>
                  </a:cubicBezTo>
                  <a:cubicBezTo>
                    <a:pt x="0" y="153"/>
                    <a:pt x="0" y="153"/>
                    <a:pt x="0" y="153"/>
                  </a:cubicBezTo>
                  <a:lnTo>
                    <a:pt x="20" y="252"/>
                  </a:ln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2" name="Freeform 26">
              <a:extLst>
                <a:ext uri="{FF2B5EF4-FFF2-40B4-BE49-F238E27FC236}">
                  <a16:creationId xmlns:a16="http://schemas.microsoft.com/office/drawing/2014/main" id="{FF25F4B1-D515-49C4-8E44-8FC212E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47" y="2720958"/>
              <a:ext cx="1058863" cy="1370013"/>
            </a:xfrm>
            <a:custGeom>
              <a:avLst/>
              <a:gdLst/>
              <a:ahLst/>
              <a:cxnLst>
                <a:cxn ang="0">
                  <a:pos x="275" y="362"/>
                </a:cxn>
                <a:cxn ang="0">
                  <a:pos x="272" y="334"/>
                </a:cxn>
                <a:cxn ang="0">
                  <a:pos x="282" y="315"/>
                </a:cxn>
                <a:cxn ang="0">
                  <a:pos x="264" y="304"/>
                </a:cxn>
                <a:cxn ang="0">
                  <a:pos x="252" y="275"/>
                </a:cxn>
                <a:cxn ang="0">
                  <a:pos x="245" y="238"/>
                </a:cxn>
                <a:cxn ang="0">
                  <a:pos x="229" y="216"/>
                </a:cxn>
                <a:cxn ang="0">
                  <a:pos x="214" y="218"/>
                </a:cxn>
                <a:cxn ang="0">
                  <a:pos x="195" y="208"/>
                </a:cxn>
                <a:cxn ang="0">
                  <a:pos x="184" y="185"/>
                </a:cxn>
                <a:cxn ang="0">
                  <a:pos x="169" y="171"/>
                </a:cxn>
                <a:cxn ang="0">
                  <a:pos x="164" y="137"/>
                </a:cxn>
                <a:cxn ang="0">
                  <a:pos x="171" y="113"/>
                </a:cxn>
                <a:cxn ang="0">
                  <a:pos x="154" y="92"/>
                </a:cxn>
                <a:cxn ang="0">
                  <a:pos x="146" y="76"/>
                </a:cxn>
                <a:cxn ang="0">
                  <a:pos x="118" y="63"/>
                </a:cxn>
                <a:cxn ang="0">
                  <a:pos x="107" y="18"/>
                </a:cxn>
                <a:cxn ang="0">
                  <a:pos x="86" y="0"/>
                </a:cxn>
                <a:cxn ang="0">
                  <a:pos x="72" y="11"/>
                </a:cxn>
                <a:cxn ang="0">
                  <a:pos x="30" y="48"/>
                </a:cxn>
                <a:cxn ang="0">
                  <a:pos x="24" y="58"/>
                </a:cxn>
                <a:cxn ang="0">
                  <a:pos x="17" y="54"/>
                </a:cxn>
                <a:cxn ang="0">
                  <a:pos x="10" y="60"/>
                </a:cxn>
                <a:cxn ang="0">
                  <a:pos x="1" y="82"/>
                </a:cxn>
                <a:cxn ang="0">
                  <a:pos x="0" y="89"/>
                </a:cxn>
                <a:cxn ang="0">
                  <a:pos x="6" y="94"/>
                </a:cxn>
                <a:cxn ang="0">
                  <a:pos x="21" y="107"/>
                </a:cxn>
                <a:cxn ang="0">
                  <a:pos x="33" y="104"/>
                </a:cxn>
                <a:cxn ang="0">
                  <a:pos x="24" y="111"/>
                </a:cxn>
                <a:cxn ang="0">
                  <a:pos x="31" y="118"/>
                </a:cxn>
                <a:cxn ang="0">
                  <a:pos x="37" y="113"/>
                </a:cxn>
                <a:cxn ang="0">
                  <a:pos x="45" y="116"/>
                </a:cxn>
                <a:cxn ang="0">
                  <a:pos x="51" y="127"/>
                </a:cxn>
                <a:cxn ang="0">
                  <a:pos x="57" y="132"/>
                </a:cxn>
                <a:cxn ang="0">
                  <a:pos x="71" y="141"/>
                </a:cxn>
                <a:cxn ang="0">
                  <a:pos x="84" y="147"/>
                </a:cxn>
                <a:cxn ang="0">
                  <a:pos x="97" y="159"/>
                </a:cxn>
                <a:cxn ang="0">
                  <a:pos x="97" y="176"/>
                </a:cxn>
                <a:cxn ang="0">
                  <a:pos x="100" y="185"/>
                </a:cxn>
                <a:cxn ang="0">
                  <a:pos x="120" y="201"/>
                </a:cxn>
                <a:cxn ang="0">
                  <a:pos x="132" y="204"/>
                </a:cxn>
                <a:cxn ang="0">
                  <a:pos x="117" y="203"/>
                </a:cxn>
                <a:cxn ang="0">
                  <a:pos x="138" y="220"/>
                </a:cxn>
                <a:cxn ang="0">
                  <a:pos x="166" y="245"/>
                </a:cxn>
                <a:cxn ang="0">
                  <a:pos x="185" y="274"/>
                </a:cxn>
                <a:cxn ang="0">
                  <a:pos x="201" y="298"/>
                </a:cxn>
                <a:cxn ang="0">
                  <a:pos x="218" y="316"/>
                </a:cxn>
                <a:cxn ang="0">
                  <a:pos x="235" y="333"/>
                </a:cxn>
                <a:cxn ang="0">
                  <a:pos x="249" y="350"/>
                </a:cxn>
                <a:cxn ang="0">
                  <a:pos x="258" y="362"/>
                </a:cxn>
              </a:cxnLst>
              <a:rect l="0" t="0" r="r" b="b"/>
              <a:pathLst>
                <a:path w="282" h="365">
                  <a:moveTo>
                    <a:pt x="262" y="359"/>
                  </a:moveTo>
                  <a:cubicBezTo>
                    <a:pt x="264" y="359"/>
                    <a:pt x="267" y="360"/>
                    <a:pt x="268" y="362"/>
                  </a:cubicBezTo>
                  <a:cubicBezTo>
                    <a:pt x="270" y="363"/>
                    <a:pt x="273" y="363"/>
                    <a:pt x="275" y="362"/>
                  </a:cubicBezTo>
                  <a:cubicBezTo>
                    <a:pt x="276" y="361"/>
                    <a:pt x="276" y="358"/>
                    <a:pt x="275" y="354"/>
                  </a:cubicBezTo>
                  <a:cubicBezTo>
                    <a:pt x="273" y="350"/>
                    <a:pt x="271" y="346"/>
                    <a:pt x="270" y="343"/>
                  </a:cubicBezTo>
                  <a:cubicBezTo>
                    <a:pt x="269" y="341"/>
                    <a:pt x="270" y="337"/>
                    <a:pt x="272" y="334"/>
                  </a:cubicBezTo>
                  <a:cubicBezTo>
                    <a:pt x="275" y="331"/>
                    <a:pt x="278" y="327"/>
                    <a:pt x="280" y="324"/>
                  </a:cubicBezTo>
                  <a:cubicBezTo>
                    <a:pt x="281" y="321"/>
                    <a:pt x="282" y="319"/>
                    <a:pt x="282" y="319"/>
                  </a:cubicBezTo>
                  <a:cubicBezTo>
                    <a:pt x="282" y="319"/>
                    <a:pt x="282" y="318"/>
                    <a:pt x="282" y="315"/>
                  </a:cubicBezTo>
                  <a:cubicBezTo>
                    <a:pt x="281" y="313"/>
                    <a:pt x="279" y="311"/>
                    <a:pt x="277" y="311"/>
                  </a:cubicBezTo>
                  <a:cubicBezTo>
                    <a:pt x="274" y="311"/>
                    <a:pt x="271" y="310"/>
                    <a:pt x="269" y="309"/>
                  </a:cubicBezTo>
                  <a:cubicBezTo>
                    <a:pt x="268" y="309"/>
                    <a:pt x="265" y="306"/>
                    <a:pt x="264" y="304"/>
                  </a:cubicBezTo>
                  <a:cubicBezTo>
                    <a:pt x="262" y="302"/>
                    <a:pt x="260" y="298"/>
                    <a:pt x="260" y="295"/>
                  </a:cubicBezTo>
                  <a:cubicBezTo>
                    <a:pt x="259" y="292"/>
                    <a:pt x="258" y="288"/>
                    <a:pt x="257" y="286"/>
                  </a:cubicBezTo>
                  <a:cubicBezTo>
                    <a:pt x="257" y="284"/>
                    <a:pt x="254" y="279"/>
                    <a:pt x="252" y="275"/>
                  </a:cubicBezTo>
                  <a:cubicBezTo>
                    <a:pt x="249" y="271"/>
                    <a:pt x="247" y="263"/>
                    <a:pt x="246" y="258"/>
                  </a:cubicBezTo>
                  <a:cubicBezTo>
                    <a:pt x="246" y="253"/>
                    <a:pt x="246" y="247"/>
                    <a:pt x="247" y="245"/>
                  </a:cubicBezTo>
                  <a:cubicBezTo>
                    <a:pt x="248" y="242"/>
                    <a:pt x="247" y="239"/>
                    <a:pt x="245" y="238"/>
                  </a:cubicBezTo>
                  <a:cubicBezTo>
                    <a:pt x="243" y="237"/>
                    <a:pt x="241" y="233"/>
                    <a:pt x="240" y="230"/>
                  </a:cubicBezTo>
                  <a:cubicBezTo>
                    <a:pt x="239" y="226"/>
                    <a:pt x="237" y="222"/>
                    <a:pt x="236" y="221"/>
                  </a:cubicBezTo>
                  <a:cubicBezTo>
                    <a:pt x="234" y="220"/>
                    <a:pt x="231" y="218"/>
                    <a:pt x="229" y="216"/>
                  </a:cubicBezTo>
                  <a:cubicBezTo>
                    <a:pt x="227" y="214"/>
                    <a:pt x="224" y="212"/>
                    <a:pt x="223" y="212"/>
                  </a:cubicBezTo>
                  <a:cubicBezTo>
                    <a:pt x="221" y="212"/>
                    <a:pt x="219" y="212"/>
                    <a:pt x="218" y="214"/>
                  </a:cubicBezTo>
                  <a:cubicBezTo>
                    <a:pt x="217" y="215"/>
                    <a:pt x="215" y="217"/>
                    <a:pt x="214" y="218"/>
                  </a:cubicBezTo>
                  <a:cubicBezTo>
                    <a:pt x="213" y="220"/>
                    <a:pt x="211" y="221"/>
                    <a:pt x="209" y="221"/>
                  </a:cubicBezTo>
                  <a:cubicBezTo>
                    <a:pt x="207" y="221"/>
                    <a:pt x="203" y="219"/>
                    <a:pt x="200" y="216"/>
                  </a:cubicBezTo>
                  <a:cubicBezTo>
                    <a:pt x="197" y="214"/>
                    <a:pt x="195" y="210"/>
                    <a:pt x="195" y="208"/>
                  </a:cubicBezTo>
                  <a:cubicBezTo>
                    <a:pt x="195" y="206"/>
                    <a:pt x="194" y="202"/>
                    <a:pt x="192" y="199"/>
                  </a:cubicBezTo>
                  <a:cubicBezTo>
                    <a:pt x="191" y="197"/>
                    <a:pt x="189" y="194"/>
                    <a:pt x="189" y="193"/>
                  </a:cubicBezTo>
                  <a:cubicBezTo>
                    <a:pt x="189" y="192"/>
                    <a:pt x="186" y="189"/>
                    <a:pt x="184" y="185"/>
                  </a:cubicBezTo>
                  <a:cubicBezTo>
                    <a:pt x="182" y="182"/>
                    <a:pt x="179" y="179"/>
                    <a:pt x="177" y="179"/>
                  </a:cubicBezTo>
                  <a:cubicBezTo>
                    <a:pt x="176" y="179"/>
                    <a:pt x="174" y="178"/>
                    <a:pt x="174" y="176"/>
                  </a:cubicBezTo>
                  <a:cubicBezTo>
                    <a:pt x="173" y="174"/>
                    <a:pt x="171" y="172"/>
                    <a:pt x="169" y="171"/>
                  </a:cubicBezTo>
                  <a:cubicBezTo>
                    <a:pt x="168" y="170"/>
                    <a:pt x="166" y="167"/>
                    <a:pt x="165" y="165"/>
                  </a:cubicBezTo>
                  <a:cubicBezTo>
                    <a:pt x="165" y="162"/>
                    <a:pt x="164" y="158"/>
                    <a:pt x="163" y="154"/>
                  </a:cubicBezTo>
                  <a:cubicBezTo>
                    <a:pt x="163" y="150"/>
                    <a:pt x="163" y="142"/>
                    <a:pt x="164" y="137"/>
                  </a:cubicBezTo>
                  <a:cubicBezTo>
                    <a:pt x="165" y="131"/>
                    <a:pt x="168" y="125"/>
                    <a:pt x="170" y="122"/>
                  </a:cubicBezTo>
                  <a:cubicBezTo>
                    <a:pt x="172" y="119"/>
                    <a:pt x="174" y="117"/>
                    <a:pt x="174" y="117"/>
                  </a:cubicBezTo>
                  <a:cubicBezTo>
                    <a:pt x="174" y="117"/>
                    <a:pt x="173" y="115"/>
                    <a:pt x="171" y="113"/>
                  </a:cubicBezTo>
                  <a:cubicBezTo>
                    <a:pt x="170" y="111"/>
                    <a:pt x="167" y="107"/>
                    <a:pt x="166" y="104"/>
                  </a:cubicBezTo>
                  <a:cubicBezTo>
                    <a:pt x="165" y="102"/>
                    <a:pt x="161" y="99"/>
                    <a:pt x="159" y="98"/>
                  </a:cubicBezTo>
                  <a:cubicBezTo>
                    <a:pt x="156" y="96"/>
                    <a:pt x="154" y="94"/>
                    <a:pt x="154" y="92"/>
                  </a:cubicBezTo>
                  <a:cubicBezTo>
                    <a:pt x="154" y="91"/>
                    <a:pt x="153" y="88"/>
                    <a:pt x="152" y="87"/>
                  </a:cubicBezTo>
                  <a:cubicBezTo>
                    <a:pt x="151" y="86"/>
                    <a:pt x="150" y="83"/>
                    <a:pt x="150" y="81"/>
                  </a:cubicBezTo>
                  <a:cubicBezTo>
                    <a:pt x="150" y="79"/>
                    <a:pt x="148" y="77"/>
                    <a:pt x="146" y="76"/>
                  </a:cubicBezTo>
                  <a:cubicBezTo>
                    <a:pt x="144" y="75"/>
                    <a:pt x="139" y="73"/>
                    <a:pt x="136" y="73"/>
                  </a:cubicBezTo>
                  <a:cubicBezTo>
                    <a:pt x="132" y="72"/>
                    <a:pt x="127" y="70"/>
                    <a:pt x="124" y="69"/>
                  </a:cubicBezTo>
                  <a:cubicBezTo>
                    <a:pt x="121" y="68"/>
                    <a:pt x="118" y="66"/>
                    <a:pt x="118" y="63"/>
                  </a:cubicBezTo>
                  <a:cubicBezTo>
                    <a:pt x="118" y="61"/>
                    <a:pt x="117" y="53"/>
                    <a:pt x="117" y="46"/>
                  </a:cubicBezTo>
                  <a:cubicBezTo>
                    <a:pt x="117" y="39"/>
                    <a:pt x="115" y="31"/>
                    <a:pt x="112" y="28"/>
                  </a:cubicBezTo>
                  <a:cubicBezTo>
                    <a:pt x="110" y="26"/>
                    <a:pt x="108" y="21"/>
                    <a:pt x="107" y="18"/>
                  </a:cubicBezTo>
                  <a:cubicBezTo>
                    <a:pt x="107" y="15"/>
                    <a:pt x="103" y="11"/>
                    <a:pt x="100" y="10"/>
                  </a:cubicBezTo>
                  <a:cubicBezTo>
                    <a:pt x="96" y="8"/>
                    <a:pt x="92" y="6"/>
                    <a:pt x="91" y="4"/>
                  </a:cubicBezTo>
                  <a:cubicBezTo>
                    <a:pt x="90" y="2"/>
                    <a:pt x="88" y="1"/>
                    <a:pt x="86" y="0"/>
                  </a:cubicBezTo>
                  <a:cubicBezTo>
                    <a:pt x="85" y="0"/>
                    <a:pt x="81" y="0"/>
                    <a:pt x="78" y="1"/>
                  </a:cubicBezTo>
                  <a:cubicBezTo>
                    <a:pt x="76" y="2"/>
                    <a:pt x="74" y="2"/>
                    <a:pt x="74" y="2"/>
                  </a:cubicBezTo>
                  <a:cubicBezTo>
                    <a:pt x="74" y="2"/>
                    <a:pt x="73" y="6"/>
                    <a:pt x="72" y="11"/>
                  </a:cubicBezTo>
                  <a:cubicBezTo>
                    <a:pt x="71" y="15"/>
                    <a:pt x="65" y="23"/>
                    <a:pt x="58" y="28"/>
                  </a:cubicBezTo>
                  <a:cubicBezTo>
                    <a:pt x="51" y="33"/>
                    <a:pt x="43" y="39"/>
                    <a:pt x="41" y="41"/>
                  </a:cubicBezTo>
                  <a:cubicBezTo>
                    <a:pt x="38" y="43"/>
                    <a:pt x="33" y="46"/>
                    <a:pt x="30" y="48"/>
                  </a:cubicBezTo>
                  <a:cubicBezTo>
                    <a:pt x="26" y="50"/>
                    <a:pt x="23" y="52"/>
                    <a:pt x="23" y="52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7"/>
                    <a:pt x="25" y="58"/>
                    <a:pt x="24" y="58"/>
                  </a:cubicBezTo>
                  <a:cubicBezTo>
                    <a:pt x="23" y="57"/>
                    <a:pt x="22" y="55"/>
                    <a:pt x="21" y="54"/>
                  </a:cubicBezTo>
                  <a:cubicBezTo>
                    <a:pt x="20" y="53"/>
                    <a:pt x="19" y="51"/>
                    <a:pt x="18" y="51"/>
                  </a:cubicBezTo>
                  <a:cubicBezTo>
                    <a:pt x="17" y="51"/>
                    <a:pt x="17" y="53"/>
                    <a:pt x="17" y="54"/>
                  </a:cubicBezTo>
                  <a:cubicBezTo>
                    <a:pt x="17" y="55"/>
                    <a:pt x="16" y="58"/>
                    <a:pt x="15" y="59"/>
                  </a:cubicBezTo>
                  <a:cubicBezTo>
                    <a:pt x="14" y="61"/>
                    <a:pt x="13" y="61"/>
                    <a:pt x="13" y="59"/>
                  </a:cubicBezTo>
                  <a:cubicBezTo>
                    <a:pt x="13" y="58"/>
                    <a:pt x="12" y="58"/>
                    <a:pt x="10" y="60"/>
                  </a:cubicBezTo>
                  <a:cubicBezTo>
                    <a:pt x="9" y="62"/>
                    <a:pt x="6" y="66"/>
                    <a:pt x="5" y="69"/>
                  </a:cubicBezTo>
                  <a:cubicBezTo>
                    <a:pt x="3" y="71"/>
                    <a:pt x="1" y="75"/>
                    <a:pt x="1" y="77"/>
                  </a:cubicBezTo>
                  <a:cubicBezTo>
                    <a:pt x="0" y="78"/>
                    <a:pt x="0" y="81"/>
                    <a:pt x="1" y="82"/>
                  </a:cubicBezTo>
                  <a:cubicBezTo>
                    <a:pt x="1" y="83"/>
                    <a:pt x="2" y="84"/>
                    <a:pt x="1" y="85"/>
                  </a:cubicBezTo>
                  <a:cubicBezTo>
                    <a:pt x="1" y="85"/>
                    <a:pt x="1" y="86"/>
                    <a:pt x="1" y="86"/>
                  </a:cubicBezTo>
                  <a:cubicBezTo>
                    <a:pt x="1" y="86"/>
                    <a:pt x="1" y="87"/>
                    <a:pt x="0" y="89"/>
                  </a:cubicBezTo>
                  <a:cubicBezTo>
                    <a:pt x="0" y="91"/>
                    <a:pt x="0" y="94"/>
                    <a:pt x="1" y="96"/>
                  </a:cubicBezTo>
                  <a:cubicBezTo>
                    <a:pt x="2" y="98"/>
                    <a:pt x="3" y="99"/>
                    <a:pt x="3" y="97"/>
                  </a:cubicBezTo>
                  <a:cubicBezTo>
                    <a:pt x="3" y="95"/>
                    <a:pt x="5" y="94"/>
                    <a:pt x="6" y="94"/>
                  </a:cubicBezTo>
                  <a:cubicBezTo>
                    <a:pt x="7" y="95"/>
                    <a:pt x="9" y="96"/>
                    <a:pt x="11" y="98"/>
                  </a:cubicBezTo>
                  <a:cubicBezTo>
                    <a:pt x="12" y="99"/>
                    <a:pt x="15" y="102"/>
                    <a:pt x="16" y="103"/>
                  </a:cubicBezTo>
                  <a:cubicBezTo>
                    <a:pt x="18" y="105"/>
                    <a:pt x="20" y="106"/>
                    <a:pt x="21" y="107"/>
                  </a:cubicBezTo>
                  <a:cubicBezTo>
                    <a:pt x="23" y="108"/>
                    <a:pt x="25" y="107"/>
                    <a:pt x="26" y="106"/>
                  </a:cubicBezTo>
                  <a:cubicBezTo>
                    <a:pt x="28" y="105"/>
                    <a:pt x="30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34" y="105"/>
                    <a:pt x="34" y="107"/>
                    <a:pt x="33" y="108"/>
                  </a:cubicBezTo>
                  <a:cubicBezTo>
                    <a:pt x="31" y="109"/>
                    <a:pt x="29" y="111"/>
                    <a:pt x="28" y="111"/>
                  </a:cubicBezTo>
                  <a:cubicBezTo>
                    <a:pt x="27" y="111"/>
                    <a:pt x="25" y="111"/>
                    <a:pt x="24" y="111"/>
                  </a:cubicBezTo>
                  <a:cubicBezTo>
                    <a:pt x="24" y="111"/>
                    <a:pt x="24" y="113"/>
                    <a:pt x="25" y="114"/>
                  </a:cubicBezTo>
                  <a:cubicBezTo>
                    <a:pt x="26" y="116"/>
                    <a:pt x="27" y="117"/>
                    <a:pt x="29" y="117"/>
                  </a:cubicBezTo>
                  <a:cubicBezTo>
                    <a:pt x="30" y="116"/>
                    <a:pt x="31" y="117"/>
                    <a:pt x="31" y="118"/>
                  </a:cubicBezTo>
                  <a:cubicBezTo>
                    <a:pt x="32" y="119"/>
                    <a:pt x="33" y="119"/>
                    <a:pt x="34" y="119"/>
                  </a:cubicBezTo>
                  <a:cubicBezTo>
                    <a:pt x="35" y="118"/>
                    <a:pt x="36" y="117"/>
                    <a:pt x="36" y="115"/>
                  </a:cubicBezTo>
                  <a:cubicBezTo>
                    <a:pt x="36" y="114"/>
                    <a:pt x="36" y="113"/>
                    <a:pt x="37" y="113"/>
                  </a:cubicBezTo>
                  <a:cubicBezTo>
                    <a:pt x="38" y="113"/>
                    <a:pt x="39" y="113"/>
                    <a:pt x="40" y="113"/>
                  </a:cubicBezTo>
                  <a:cubicBezTo>
                    <a:pt x="41" y="114"/>
                    <a:pt x="42" y="114"/>
                    <a:pt x="43" y="114"/>
                  </a:cubicBezTo>
                  <a:cubicBezTo>
                    <a:pt x="45" y="113"/>
                    <a:pt x="46" y="115"/>
                    <a:pt x="45" y="116"/>
                  </a:cubicBezTo>
                  <a:cubicBezTo>
                    <a:pt x="45" y="118"/>
                    <a:pt x="45" y="120"/>
                    <a:pt x="45" y="122"/>
                  </a:cubicBezTo>
                  <a:cubicBezTo>
                    <a:pt x="46" y="123"/>
                    <a:pt x="47" y="124"/>
                    <a:pt x="48" y="125"/>
                  </a:cubicBezTo>
                  <a:cubicBezTo>
                    <a:pt x="49" y="125"/>
                    <a:pt x="51" y="126"/>
                    <a:pt x="51" y="127"/>
                  </a:cubicBezTo>
                  <a:cubicBezTo>
                    <a:pt x="52" y="128"/>
                    <a:pt x="52" y="129"/>
                    <a:pt x="51" y="129"/>
                  </a:cubicBezTo>
                  <a:cubicBezTo>
                    <a:pt x="50" y="129"/>
                    <a:pt x="50" y="130"/>
                    <a:pt x="52" y="130"/>
                  </a:cubicBezTo>
                  <a:cubicBezTo>
                    <a:pt x="54" y="131"/>
                    <a:pt x="56" y="132"/>
                    <a:pt x="57" y="132"/>
                  </a:cubicBezTo>
                  <a:cubicBezTo>
                    <a:pt x="58" y="132"/>
                    <a:pt x="61" y="133"/>
                    <a:pt x="63" y="134"/>
                  </a:cubicBezTo>
                  <a:cubicBezTo>
                    <a:pt x="65" y="135"/>
                    <a:pt x="67" y="137"/>
                    <a:pt x="68" y="139"/>
                  </a:cubicBezTo>
                  <a:cubicBezTo>
                    <a:pt x="68" y="141"/>
                    <a:pt x="70" y="142"/>
                    <a:pt x="71" y="141"/>
                  </a:cubicBezTo>
                  <a:cubicBezTo>
                    <a:pt x="72" y="140"/>
                    <a:pt x="73" y="139"/>
                    <a:pt x="74" y="140"/>
                  </a:cubicBezTo>
                  <a:cubicBezTo>
                    <a:pt x="75" y="141"/>
                    <a:pt x="77" y="142"/>
                    <a:pt x="78" y="143"/>
                  </a:cubicBezTo>
                  <a:cubicBezTo>
                    <a:pt x="79" y="144"/>
                    <a:pt x="82" y="146"/>
                    <a:pt x="84" y="147"/>
                  </a:cubicBezTo>
                  <a:cubicBezTo>
                    <a:pt x="86" y="148"/>
                    <a:pt x="89" y="150"/>
                    <a:pt x="90" y="151"/>
                  </a:cubicBezTo>
                  <a:cubicBezTo>
                    <a:pt x="92" y="151"/>
                    <a:pt x="94" y="153"/>
                    <a:pt x="95" y="154"/>
                  </a:cubicBezTo>
                  <a:cubicBezTo>
                    <a:pt x="96" y="155"/>
                    <a:pt x="97" y="157"/>
                    <a:pt x="97" y="159"/>
                  </a:cubicBezTo>
                  <a:cubicBezTo>
                    <a:pt x="98" y="161"/>
                    <a:pt x="98" y="164"/>
                    <a:pt x="97" y="166"/>
                  </a:cubicBezTo>
                  <a:cubicBezTo>
                    <a:pt x="97" y="168"/>
                    <a:pt x="97" y="171"/>
                    <a:pt x="97" y="173"/>
                  </a:cubicBezTo>
                  <a:cubicBezTo>
                    <a:pt x="98" y="174"/>
                    <a:pt x="98" y="176"/>
                    <a:pt x="97" y="176"/>
                  </a:cubicBezTo>
                  <a:cubicBezTo>
                    <a:pt x="97" y="177"/>
                    <a:pt x="96" y="177"/>
                    <a:pt x="95" y="176"/>
                  </a:cubicBezTo>
                  <a:cubicBezTo>
                    <a:pt x="94" y="176"/>
                    <a:pt x="94" y="177"/>
                    <a:pt x="95" y="179"/>
                  </a:cubicBezTo>
                  <a:cubicBezTo>
                    <a:pt x="95" y="182"/>
                    <a:pt x="98" y="184"/>
                    <a:pt x="100" y="185"/>
                  </a:cubicBezTo>
                  <a:cubicBezTo>
                    <a:pt x="102" y="186"/>
                    <a:pt x="106" y="189"/>
                    <a:pt x="108" y="190"/>
                  </a:cubicBezTo>
                  <a:cubicBezTo>
                    <a:pt x="111" y="192"/>
                    <a:pt x="114" y="195"/>
                    <a:pt x="115" y="197"/>
                  </a:cubicBezTo>
                  <a:cubicBezTo>
                    <a:pt x="116" y="198"/>
                    <a:pt x="119" y="201"/>
                    <a:pt x="120" y="201"/>
                  </a:cubicBezTo>
                  <a:cubicBezTo>
                    <a:pt x="122" y="202"/>
                    <a:pt x="124" y="202"/>
                    <a:pt x="125" y="200"/>
                  </a:cubicBezTo>
                  <a:cubicBezTo>
                    <a:pt x="126" y="199"/>
                    <a:pt x="128" y="198"/>
                    <a:pt x="129" y="199"/>
                  </a:cubicBezTo>
                  <a:cubicBezTo>
                    <a:pt x="130" y="200"/>
                    <a:pt x="131" y="202"/>
                    <a:pt x="132" y="204"/>
                  </a:cubicBezTo>
                  <a:cubicBezTo>
                    <a:pt x="132" y="206"/>
                    <a:pt x="132" y="209"/>
                    <a:pt x="132" y="209"/>
                  </a:cubicBezTo>
                  <a:cubicBezTo>
                    <a:pt x="131" y="210"/>
                    <a:pt x="128" y="210"/>
                    <a:pt x="126" y="208"/>
                  </a:cubicBezTo>
                  <a:cubicBezTo>
                    <a:pt x="123" y="207"/>
                    <a:pt x="119" y="205"/>
                    <a:pt x="117" y="203"/>
                  </a:cubicBezTo>
                  <a:cubicBezTo>
                    <a:pt x="114" y="201"/>
                    <a:pt x="114" y="202"/>
                    <a:pt x="117" y="204"/>
                  </a:cubicBezTo>
                  <a:cubicBezTo>
                    <a:pt x="119" y="206"/>
                    <a:pt x="124" y="210"/>
                    <a:pt x="128" y="213"/>
                  </a:cubicBezTo>
                  <a:cubicBezTo>
                    <a:pt x="132" y="215"/>
                    <a:pt x="136" y="219"/>
                    <a:pt x="138" y="220"/>
                  </a:cubicBezTo>
                  <a:cubicBezTo>
                    <a:pt x="139" y="221"/>
                    <a:pt x="142" y="224"/>
                    <a:pt x="145" y="226"/>
                  </a:cubicBezTo>
                  <a:cubicBezTo>
                    <a:pt x="147" y="228"/>
                    <a:pt x="152" y="232"/>
                    <a:pt x="155" y="235"/>
                  </a:cubicBezTo>
                  <a:cubicBezTo>
                    <a:pt x="158" y="238"/>
                    <a:pt x="163" y="242"/>
                    <a:pt x="166" y="245"/>
                  </a:cubicBezTo>
                  <a:cubicBezTo>
                    <a:pt x="169" y="247"/>
                    <a:pt x="172" y="251"/>
                    <a:pt x="173" y="254"/>
                  </a:cubicBezTo>
                  <a:cubicBezTo>
                    <a:pt x="174" y="256"/>
                    <a:pt x="177" y="261"/>
                    <a:pt x="178" y="264"/>
                  </a:cubicBezTo>
                  <a:cubicBezTo>
                    <a:pt x="180" y="267"/>
                    <a:pt x="183" y="271"/>
                    <a:pt x="185" y="274"/>
                  </a:cubicBezTo>
                  <a:cubicBezTo>
                    <a:pt x="187" y="276"/>
                    <a:pt x="191" y="280"/>
                    <a:pt x="194" y="282"/>
                  </a:cubicBezTo>
                  <a:cubicBezTo>
                    <a:pt x="196" y="285"/>
                    <a:pt x="199" y="288"/>
                    <a:pt x="199" y="290"/>
                  </a:cubicBezTo>
                  <a:cubicBezTo>
                    <a:pt x="200" y="291"/>
                    <a:pt x="201" y="295"/>
                    <a:pt x="201" y="298"/>
                  </a:cubicBezTo>
                  <a:cubicBezTo>
                    <a:pt x="202" y="300"/>
                    <a:pt x="204" y="303"/>
                    <a:pt x="206" y="304"/>
                  </a:cubicBezTo>
                  <a:cubicBezTo>
                    <a:pt x="209" y="304"/>
                    <a:pt x="211" y="306"/>
                    <a:pt x="212" y="308"/>
                  </a:cubicBezTo>
                  <a:cubicBezTo>
                    <a:pt x="213" y="310"/>
                    <a:pt x="216" y="314"/>
                    <a:pt x="218" y="316"/>
                  </a:cubicBezTo>
                  <a:cubicBezTo>
                    <a:pt x="221" y="318"/>
                    <a:pt x="224" y="323"/>
                    <a:pt x="227" y="326"/>
                  </a:cubicBezTo>
                  <a:cubicBezTo>
                    <a:pt x="229" y="329"/>
                    <a:pt x="232" y="332"/>
                    <a:pt x="232" y="332"/>
                  </a:cubicBezTo>
                  <a:cubicBezTo>
                    <a:pt x="233" y="332"/>
                    <a:pt x="234" y="333"/>
                    <a:pt x="235" y="333"/>
                  </a:cubicBezTo>
                  <a:cubicBezTo>
                    <a:pt x="235" y="334"/>
                    <a:pt x="237" y="336"/>
                    <a:pt x="239" y="339"/>
                  </a:cubicBezTo>
                  <a:cubicBezTo>
                    <a:pt x="241" y="341"/>
                    <a:pt x="244" y="344"/>
                    <a:pt x="245" y="345"/>
                  </a:cubicBezTo>
                  <a:cubicBezTo>
                    <a:pt x="247" y="346"/>
                    <a:pt x="248" y="348"/>
                    <a:pt x="249" y="350"/>
                  </a:cubicBezTo>
                  <a:cubicBezTo>
                    <a:pt x="250" y="351"/>
                    <a:pt x="252" y="356"/>
                    <a:pt x="254" y="359"/>
                  </a:cubicBezTo>
                  <a:cubicBezTo>
                    <a:pt x="256" y="362"/>
                    <a:pt x="257" y="365"/>
                    <a:pt x="257" y="365"/>
                  </a:cubicBezTo>
                  <a:cubicBezTo>
                    <a:pt x="257" y="365"/>
                    <a:pt x="258" y="364"/>
                    <a:pt x="258" y="362"/>
                  </a:cubicBezTo>
                  <a:cubicBezTo>
                    <a:pt x="259" y="360"/>
                    <a:pt x="261" y="358"/>
                    <a:pt x="262" y="35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3" name="Freeform 27">
              <a:extLst>
                <a:ext uri="{FF2B5EF4-FFF2-40B4-BE49-F238E27FC236}">
                  <a16:creationId xmlns:a16="http://schemas.microsoft.com/office/drawing/2014/main" id="{1F5E2793-2860-4228-A01E-39F5B3B3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572" y="2570145"/>
              <a:ext cx="781050" cy="1581150"/>
            </a:xfrm>
            <a:custGeom>
              <a:avLst/>
              <a:gdLst/>
              <a:ahLst/>
              <a:cxnLst>
                <a:cxn ang="0">
                  <a:pos x="23" y="25"/>
                </a:cxn>
                <a:cxn ang="0">
                  <a:pos x="25" y="55"/>
                </a:cxn>
                <a:cxn ang="0">
                  <a:pos x="34" y="71"/>
                </a:cxn>
                <a:cxn ang="0">
                  <a:pos x="42" y="82"/>
                </a:cxn>
                <a:cxn ang="0">
                  <a:pos x="50" y="100"/>
                </a:cxn>
                <a:cxn ang="0">
                  <a:pos x="65" y="117"/>
                </a:cxn>
                <a:cxn ang="0">
                  <a:pos x="86" y="131"/>
                </a:cxn>
                <a:cxn ang="0">
                  <a:pos x="108" y="144"/>
                </a:cxn>
                <a:cxn ang="0">
                  <a:pos x="112" y="181"/>
                </a:cxn>
                <a:cxn ang="0">
                  <a:pos x="74" y="206"/>
                </a:cxn>
                <a:cxn ang="0">
                  <a:pos x="67" y="219"/>
                </a:cxn>
                <a:cxn ang="0">
                  <a:pos x="52" y="228"/>
                </a:cxn>
                <a:cxn ang="0">
                  <a:pos x="27" y="246"/>
                </a:cxn>
                <a:cxn ang="0">
                  <a:pos x="37" y="267"/>
                </a:cxn>
                <a:cxn ang="0">
                  <a:pos x="46" y="293"/>
                </a:cxn>
                <a:cxn ang="0">
                  <a:pos x="32" y="308"/>
                </a:cxn>
                <a:cxn ang="0">
                  <a:pos x="13" y="322"/>
                </a:cxn>
                <a:cxn ang="0">
                  <a:pos x="2" y="337"/>
                </a:cxn>
                <a:cxn ang="0">
                  <a:pos x="3" y="351"/>
                </a:cxn>
                <a:cxn ang="0">
                  <a:pos x="13" y="364"/>
                </a:cxn>
                <a:cxn ang="0">
                  <a:pos x="10" y="381"/>
                </a:cxn>
                <a:cxn ang="0">
                  <a:pos x="42" y="393"/>
                </a:cxn>
                <a:cxn ang="0">
                  <a:pos x="59" y="401"/>
                </a:cxn>
                <a:cxn ang="0">
                  <a:pos x="86" y="412"/>
                </a:cxn>
                <a:cxn ang="0">
                  <a:pos x="115" y="410"/>
                </a:cxn>
                <a:cxn ang="0">
                  <a:pos x="133" y="410"/>
                </a:cxn>
                <a:cxn ang="0">
                  <a:pos x="150" y="413"/>
                </a:cxn>
                <a:cxn ang="0">
                  <a:pos x="166" y="411"/>
                </a:cxn>
                <a:cxn ang="0">
                  <a:pos x="161" y="391"/>
                </a:cxn>
                <a:cxn ang="0">
                  <a:pos x="170" y="362"/>
                </a:cxn>
                <a:cxn ang="0">
                  <a:pos x="168" y="329"/>
                </a:cxn>
                <a:cxn ang="0">
                  <a:pos x="166" y="305"/>
                </a:cxn>
                <a:cxn ang="0">
                  <a:pos x="163" y="284"/>
                </a:cxn>
                <a:cxn ang="0">
                  <a:pos x="167" y="264"/>
                </a:cxn>
                <a:cxn ang="0">
                  <a:pos x="162" y="250"/>
                </a:cxn>
                <a:cxn ang="0">
                  <a:pos x="163" y="242"/>
                </a:cxn>
                <a:cxn ang="0">
                  <a:pos x="168" y="230"/>
                </a:cxn>
                <a:cxn ang="0">
                  <a:pos x="171" y="213"/>
                </a:cxn>
                <a:cxn ang="0">
                  <a:pos x="168" y="199"/>
                </a:cxn>
                <a:cxn ang="0">
                  <a:pos x="168" y="190"/>
                </a:cxn>
                <a:cxn ang="0">
                  <a:pos x="166" y="180"/>
                </a:cxn>
                <a:cxn ang="0">
                  <a:pos x="172" y="178"/>
                </a:cxn>
                <a:cxn ang="0">
                  <a:pos x="181" y="178"/>
                </a:cxn>
                <a:cxn ang="0">
                  <a:pos x="186" y="171"/>
                </a:cxn>
                <a:cxn ang="0">
                  <a:pos x="186" y="186"/>
                </a:cxn>
                <a:cxn ang="0">
                  <a:pos x="172" y="237"/>
                </a:cxn>
                <a:cxn ang="0">
                  <a:pos x="168" y="281"/>
                </a:cxn>
                <a:cxn ang="0">
                  <a:pos x="171" y="264"/>
                </a:cxn>
                <a:cxn ang="0">
                  <a:pos x="186" y="193"/>
                </a:cxn>
                <a:cxn ang="0">
                  <a:pos x="205" y="149"/>
                </a:cxn>
                <a:cxn ang="0">
                  <a:pos x="208" y="131"/>
                </a:cxn>
                <a:cxn ang="0">
                  <a:pos x="187" y="137"/>
                </a:cxn>
                <a:cxn ang="0">
                  <a:pos x="164" y="125"/>
                </a:cxn>
                <a:cxn ang="0">
                  <a:pos x="132" y="123"/>
                </a:cxn>
                <a:cxn ang="0">
                  <a:pos x="100" y="109"/>
                </a:cxn>
                <a:cxn ang="0">
                  <a:pos x="80" y="101"/>
                </a:cxn>
                <a:cxn ang="0">
                  <a:pos x="65" y="90"/>
                </a:cxn>
                <a:cxn ang="0">
                  <a:pos x="57" y="70"/>
                </a:cxn>
                <a:cxn ang="0">
                  <a:pos x="43" y="40"/>
                </a:cxn>
                <a:cxn ang="0">
                  <a:pos x="40" y="18"/>
                </a:cxn>
                <a:cxn ang="0">
                  <a:pos x="26" y="2"/>
                </a:cxn>
                <a:cxn ang="0">
                  <a:pos x="14" y="13"/>
                </a:cxn>
              </a:cxnLst>
              <a:rect l="0" t="0" r="r" b="b"/>
              <a:pathLst>
                <a:path w="208" h="421">
                  <a:moveTo>
                    <a:pt x="14" y="13"/>
                  </a:moveTo>
                  <a:cubicBezTo>
                    <a:pt x="14" y="15"/>
                    <a:pt x="16" y="18"/>
                    <a:pt x="18" y="20"/>
                  </a:cubicBezTo>
                  <a:cubicBezTo>
                    <a:pt x="20" y="21"/>
                    <a:pt x="23" y="23"/>
                    <a:pt x="23" y="25"/>
                  </a:cubicBezTo>
                  <a:cubicBezTo>
                    <a:pt x="23" y="27"/>
                    <a:pt x="24" y="31"/>
                    <a:pt x="25" y="34"/>
                  </a:cubicBezTo>
                  <a:cubicBezTo>
                    <a:pt x="26" y="37"/>
                    <a:pt x="26" y="42"/>
                    <a:pt x="26" y="44"/>
                  </a:cubicBezTo>
                  <a:cubicBezTo>
                    <a:pt x="26" y="47"/>
                    <a:pt x="26" y="52"/>
                    <a:pt x="25" y="55"/>
                  </a:cubicBezTo>
                  <a:cubicBezTo>
                    <a:pt x="24" y="58"/>
                    <a:pt x="25" y="61"/>
                    <a:pt x="27" y="62"/>
                  </a:cubicBezTo>
                  <a:cubicBezTo>
                    <a:pt x="28" y="63"/>
                    <a:pt x="31" y="64"/>
                    <a:pt x="32" y="65"/>
                  </a:cubicBezTo>
                  <a:cubicBezTo>
                    <a:pt x="34" y="66"/>
                    <a:pt x="35" y="69"/>
                    <a:pt x="34" y="71"/>
                  </a:cubicBezTo>
                  <a:cubicBezTo>
                    <a:pt x="33" y="73"/>
                    <a:pt x="33" y="75"/>
                    <a:pt x="32" y="76"/>
                  </a:cubicBezTo>
                  <a:cubicBezTo>
                    <a:pt x="32" y="77"/>
                    <a:pt x="33" y="78"/>
                    <a:pt x="35" y="79"/>
                  </a:cubicBezTo>
                  <a:cubicBezTo>
                    <a:pt x="37" y="80"/>
                    <a:pt x="41" y="81"/>
                    <a:pt x="42" y="82"/>
                  </a:cubicBezTo>
                  <a:cubicBezTo>
                    <a:pt x="44" y="83"/>
                    <a:pt x="46" y="85"/>
                    <a:pt x="47" y="86"/>
                  </a:cubicBezTo>
                  <a:cubicBezTo>
                    <a:pt x="47" y="88"/>
                    <a:pt x="47" y="91"/>
                    <a:pt x="47" y="93"/>
                  </a:cubicBezTo>
                  <a:cubicBezTo>
                    <a:pt x="46" y="95"/>
                    <a:pt x="48" y="99"/>
                    <a:pt x="50" y="100"/>
                  </a:cubicBezTo>
                  <a:cubicBezTo>
                    <a:pt x="52" y="102"/>
                    <a:pt x="55" y="105"/>
                    <a:pt x="56" y="106"/>
                  </a:cubicBezTo>
                  <a:cubicBezTo>
                    <a:pt x="57" y="107"/>
                    <a:pt x="60" y="109"/>
                    <a:pt x="61" y="109"/>
                  </a:cubicBezTo>
                  <a:cubicBezTo>
                    <a:pt x="62" y="109"/>
                    <a:pt x="64" y="113"/>
                    <a:pt x="65" y="117"/>
                  </a:cubicBezTo>
                  <a:cubicBezTo>
                    <a:pt x="65" y="122"/>
                    <a:pt x="68" y="125"/>
                    <a:pt x="71" y="125"/>
                  </a:cubicBezTo>
                  <a:cubicBezTo>
                    <a:pt x="73" y="125"/>
                    <a:pt x="77" y="126"/>
                    <a:pt x="79" y="128"/>
                  </a:cubicBezTo>
                  <a:cubicBezTo>
                    <a:pt x="81" y="130"/>
                    <a:pt x="84" y="131"/>
                    <a:pt x="86" y="131"/>
                  </a:cubicBezTo>
                  <a:cubicBezTo>
                    <a:pt x="88" y="131"/>
                    <a:pt x="90" y="130"/>
                    <a:pt x="92" y="129"/>
                  </a:cubicBezTo>
                  <a:cubicBezTo>
                    <a:pt x="93" y="128"/>
                    <a:pt x="97" y="129"/>
                    <a:pt x="101" y="130"/>
                  </a:cubicBezTo>
                  <a:cubicBezTo>
                    <a:pt x="105" y="132"/>
                    <a:pt x="108" y="138"/>
                    <a:pt x="108" y="144"/>
                  </a:cubicBezTo>
                  <a:cubicBezTo>
                    <a:pt x="108" y="150"/>
                    <a:pt x="108" y="157"/>
                    <a:pt x="108" y="160"/>
                  </a:cubicBezTo>
                  <a:cubicBezTo>
                    <a:pt x="108" y="163"/>
                    <a:pt x="110" y="168"/>
                    <a:pt x="112" y="171"/>
                  </a:cubicBezTo>
                  <a:cubicBezTo>
                    <a:pt x="114" y="174"/>
                    <a:pt x="114" y="179"/>
                    <a:pt x="112" y="181"/>
                  </a:cubicBezTo>
                  <a:cubicBezTo>
                    <a:pt x="109" y="183"/>
                    <a:pt x="103" y="189"/>
                    <a:pt x="98" y="194"/>
                  </a:cubicBezTo>
                  <a:cubicBezTo>
                    <a:pt x="93" y="199"/>
                    <a:pt x="86" y="203"/>
                    <a:pt x="83" y="204"/>
                  </a:cubicBezTo>
                  <a:cubicBezTo>
                    <a:pt x="80" y="205"/>
                    <a:pt x="76" y="206"/>
                    <a:pt x="74" y="206"/>
                  </a:cubicBezTo>
                  <a:cubicBezTo>
                    <a:pt x="73" y="206"/>
                    <a:pt x="70" y="207"/>
                    <a:pt x="69" y="208"/>
                  </a:cubicBezTo>
                  <a:cubicBezTo>
                    <a:pt x="68" y="209"/>
                    <a:pt x="67" y="212"/>
                    <a:pt x="67" y="214"/>
                  </a:cubicBezTo>
                  <a:cubicBezTo>
                    <a:pt x="68" y="216"/>
                    <a:pt x="67" y="218"/>
                    <a:pt x="67" y="219"/>
                  </a:cubicBezTo>
                  <a:cubicBezTo>
                    <a:pt x="66" y="220"/>
                    <a:pt x="66" y="222"/>
                    <a:pt x="66" y="224"/>
                  </a:cubicBezTo>
                  <a:cubicBezTo>
                    <a:pt x="66" y="226"/>
                    <a:pt x="64" y="227"/>
                    <a:pt x="62" y="227"/>
                  </a:cubicBezTo>
                  <a:cubicBezTo>
                    <a:pt x="59" y="227"/>
                    <a:pt x="55" y="227"/>
                    <a:pt x="52" y="228"/>
                  </a:cubicBezTo>
                  <a:cubicBezTo>
                    <a:pt x="48" y="229"/>
                    <a:pt x="44" y="232"/>
                    <a:pt x="43" y="234"/>
                  </a:cubicBezTo>
                  <a:cubicBezTo>
                    <a:pt x="41" y="236"/>
                    <a:pt x="37" y="239"/>
                    <a:pt x="34" y="240"/>
                  </a:cubicBezTo>
                  <a:cubicBezTo>
                    <a:pt x="30" y="241"/>
                    <a:pt x="28" y="244"/>
                    <a:pt x="27" y="246"/>
                  </a:cubicBezTo>
                  <a:cubicBezTo>
                    <a:pt x="27" y="248"/>
                    <a:pt x="29" y="250"/>
                    <a:pt x="30" y="250"/>
                  </a:cubicBezTo>
                  <a:cubicBezTo>
                    <a:pt x="32" y="251"/>
                    <a:pt x="35" y="252"/>
                    <a:pt x="36" y="254"/>
                  </a:cubicBezTo>
                  <a:cubicBezTo>
                    <a:pt x="37" y="256"/>
                    <a:pt x="38" y="262"/>
                    <a:pt x="37" y="267"/>
                  </a:cubicBezTo>
                  <a:cubicBezTo>
                    <a:pt x="37" y="271"/>
                    <a:pt x="36" y="277"/>
                    <a:pt x="37" y="279"/>
                  </a:cubicBezTo>
                  <a:cubicBezTo>
                    <a:pt x="37" y="282"/>
                    <a:pt x="39" y="285"/>
                    <a:pt x="41" y="287"/>
                  </a:cubicBezTo>
                  <a:cubicBezTo>
                    <a:pt x="44" y="290"/>
                    <a:pt x="46" y="292"/>
                    <a:pt x="46" y="293"/>
                  </a:cubicBezTo>
                  <a:cubicBezTo>
                    <a:pt x="46" y="294"/>
                    <a:pt x="45" y="296"/>
                    <a:pt x="44" y="297"/>
                  </a:cubicBezTo>
                  <a:cubicBezTo>
                    <a:pt x="43" y="297"/>
                    <a:pt x="41" y="300"/>
                    <a:pt x="40" y="302"/>
                  </a:cubicBezTo>
                  <a:cubicBezTo>
                    <a:pt x="38" y="305"/>
                    <a:pt x="35" y="307"/>
                    <a:pt x="32" y="308"/>
                  </a:cubicBezTo>
                  <a:cubicBezTo>
                    <a:pt x="29" y="308"/>
                    <a:pt x="25" y="310"/>
                    <a:pt x="23" y="311"/>
                  </a:cubicBezTo>
                  <a:cubicBezTo>
                    <a:pt x="21" y="312"/>
                    <a:pt x="18" y="314"/>
                    <a:pt x="16" y="316"/>
                  </a:cubicBezTo>
                  <a:cubicBezTo>
                    <a:pt x="14" y="318"/>
                    <a:pt x="13" y="321"/>
                    <a:pt x="13" y="322"/>
                  </a:cubicBezTo>
                  <a:cubicBezTo>
                    <a:pt x="12" y="324"/>
                    <a:pt x="13" y="328"/>
                    <a:pt x="13" y="332"/>
                  </a:cubicBezTo>
                  <a:cubicBezTo>
                    <a:pt x="14" y="335"/>
                    <a:pt x="12" y="337"/>
                    <a:pt x="10" y="337"/>
                  </a:cubicBezTo>
                  <a:cubicBezTo>
                    <a:pt x="8" y="336"/>
                    <a:pt x="4" y="336"/>
                    <a:pt x="2" y="337"/>
                  </a:cubicBezTo>
                  <a:cubicBezTo>
                    <a:pt x="1" y="338"/>
                    <a:pt x="0" y="340"/>
                    <a:pt x="2" y="341"/>
                  </a:cubicBezTo>
                  <a:cubicBezTo>
                    <a:pt x="3" y="343"/>
                    <a:pt x="4" y="344"/>
                    <a:pt x="4" y="344"/>
                  </a:cubicBezTo>
                  <a:cubicBezTo>
                    <a:pt x="4" y="344"/>
                    <a:pt x="4" y="347"/>
                    <a:pt x="3" y="351"/>
                  </a:cubicBezTo>
                  <a:cubicBezTo>
                    <a:pt x="3" y="355"/>
                    <a:pt x="4" y="358"/>
                    <a:pt x="5" y="356"/>
                  </a:cubicBezTo>
                  <a:cubicBezTo>
                    <a:pt x="7" y="355"/>
                    <a:pt x="9" y="356"/>
                    <a:pt x="10" y="358"/>
                  </a:cubicBezTo>
                  <a:cubicBezTo>
                    <a:pt x="11" y="360"/>
                    <a:pt x="12" y="363"/>
                    <a:pt x="13" y="364"/>
                  </a:cubicBezTo>
                  <a:cubicBezTo>
                    <a:pt x="14" y="366"/>
                    <a:pt x="14" y="369"/>
                    <a:pt x="13" y="370"/>
                  </a:cubicBezTo>
                  <a:cubicBezTo>
                    <a:pt x="12" y="372"/>
                    <a:pt x="11" y="374"/>
                    <a:pt x="10" y="376"/>
                  </a:cubicBezTo>
                  <a:cubicBezTo>
                    <a:pt x="9" y="377"/>
                    <a:pt x="9" y="379"/>
                    <a:pt x="10" y="381"/>
                  </a:cubicBezTo>
                  <a:cubicBezTo>
                    <a:pt x="11" y="383"/>
                    <a:pt x="13" y="385"/>
                    <a:pt x="15" y="386"/>
                  </a:cubicBezTo>
                  <a:cubicBezTo>
                    <a:pt x="17" y="387"/>
                    <a:pt x="24" y="390"/>
                    <a:pt x="31" y="392"/>
                  </a:cubicBezTo>
                  <a:cubicBezTo>
                    <a:pt x="38" y="394"/>
                    <a:pt x="43" y="394"/>
                    <a:pt x="42" y="393"/>
                  </a:cubicBezTo>
                  <a:cubicBezTo>
                    <a:pt x="42" y="391"/>
                    <a:pt x="44" y="390"/>
                    <a:pt x="47" y="390"/>
                  </a:cubicBezTo>
                  <a:cubicBezTo>
                    <a:pt x="50" y="391"/>
                    <a:pt x="54" y="392"/>
                    <a:pt x="55" y="394"/>
                  </a:cubicBezTo>
                  <a:cubicBezTo>
                    <a:pt x="56" y="396"/>
                    <a:pt x="57" y="399"/>
                    <a:pt x="59" y="401"/>
                  </a:cubicBezTo>
                  <a:cubicBezTo>
                    <a:pt x="60" y="404"/>
                    <a:pt x="62" y="406"/>
                    <a:pt x="63" y="408"/>
                  </a:cubicBezTo>
                  <a:cubicBezTo>
                    <a:pt x="65" y="409"/>
                    <a:pt x="69" y="410"/>
                    <a:pt x="72" y="410"/>
                  </a:cubicBezTo>
                  <a:cubicBezTo>
                    <a:pt x="76" y="410"/>
                    <a:pt x="82" y="411"/>
                    <a:pt x="86" y="412"/>
                  </a:cubicBezTo>
                  <a:cubicBezTo>
                    <a:pt x="89" y="413"/>
                    <a:pt x="94" y="413"/>
                    <a:pt x="97" y="412"/>
                  </a:cubicBezTo>
                  <a:cubicBezTo>
                    <a:pt x="99" y="411"/>
                    <a:pt x="104" y="410"/>
                    <a:pt x="108" y="410"/>
                  </a:cubicBezTo>
                  <a:cubicBezTo>
                    <a:pt x="112" y="410"/>
                    <a:pt x="115" y="410"/>
                    <a:pt x="115" y="410"/>
                  </a:cubicBezTo>
                  <a:cubicBezTo>
                    <a:pt x="115" y="410"/>
                    <a:pt x="116" y="410"/>
                    <a:pt x="118" y="409"/>
                  </a:cubicBezTo>
                  <a:cubicBezTo>
                    <a:pt x="119" y="409"/>
                    <a:pt x="123" y="409"/>
                    <a:pt x="126" y="410"/>
                  </a:cubicBezTo>
                  <a:cubicBezTo>
                    <a:pt x="130" y="411"/>
                    <a:pt x="133" y="411"/>
                    <a:pt x="133" y="410"/>
                  </a:cubicBezTo>
                  <a:cubicBezTo>
                    <a:pt x="134" y="408"/>
                    <a:pt x="136" y="407"/>
                    <a:pt x="137" y="406"/>
                  </a:cubicBezTo>
                  <a:cubicBezTo>
                    <a:pt x="139" y="406"/>
                    <a:pt x="141" y="407"/>
                    <a:pt x="143" y="408"/>
                  </a:cubicBezTo>
                  <a:cubicBezTo>
                    <a:pt x="144" y="410"/>
                    <a:pt x="147" y="412"/>
                    <a:pt x="150" y="413"/>
                  </a:cubicBezTo>
                  <a:cubicBezTo>
                    <a:pt x="153" y="413"/>
                    <a:pt x="159" y="415"/>
                    <a:pt x="162" y="417"/>
                  </a:cubicBezTo>
                  <a:cubicBezTo>
                    <a:pt x="166" y="419"/>
                    <a:pt x="169" y="421"/>
                    <a:pt x="169" y="421"/>
                  </a:cubicBezTo>
                  <a:cubicBezTo>
                    <a:pt x="169" y="421"/>
                    <a:pt x="168" y="416"/>
                    <a:pt x="166" y="411"/>
                  </a:cubicBezTo>
                  <a:cubicBezTo>
                    <a:pt x="165" y="406"/>
                    <a:pt x="164" y="399"/>
                    <a:pt x="164" y="396"/>
                  </a:cubicBezTo>
                  <a:cubicBezTo>
                    <a:pt x="164" y="393"/>
                    <a:pt x="164" y="391"/>
                    <a:pt x="163" y="392"/>
                  </a:cubicBezTo>
                  <a:cubicBezTo>
                    <a:pt x="162" y="393"/>
                    <a:pt x="161" y="393"/>
                    <a:pt x="161" y="391"/>
                  </a:cubicBezTo>
                  <a:cubicBezTo>
                    <a:pt x="160" y="389"/>
                    <a:pt x="161" y="386"/>
                    <a:pt x="162" y="384"/>
                  </a:cubicBezTo>
                  <a:cubicBezTo>
                    <a:pt x="163" y="381"/>
                    <a:pt x="165" y="377"/>
                    <a:pt x="167" y="374"/>
                  </a:cubicBezTo>
                  <a:cubicBezTo>
                    <a:pt x="169" y="371"/>
                    <a:pt x="170" y="366"/>
                    <a:pt x="170" y="362"/>
                  </a:cubicBezTo>
                  <a:cubicBezTo>
                    <a:pt x="170" y="359"/>
                    <a:pt x="170" y="352"/>
                    <a:pt x="169" y="348"/>
                  </a:cubicBezTo>
                  <a:cubicBezTo>
                    <a:pt x="168" y="343"/>
                    <a:pt x="167" y="339"/>
                    <a:pt x="167" y="33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8" y="329"/>
                    <a:pt x="168" y="327"/>
                    <a:pt x="168" y="324"/>
                  </a:cubicBezTo>
                  <a:cubicBezTo>
                    <a:pt x="168" y="321"/>
                    <a:pt x="168" y="317"/>
                    <a:pt x="168" y="314"/>
                  </a:cubicBezTo>
                  <a:cubicBezTo>
                    <a:pt x="168" y="311"/>
                    <a:pt x="167" y="307"/>
                    <a:pt x="166" y="305"/>
                  </a:cubicBezTo>
                  <a:cubicBezTo>
                    <a:pt x="164" y="303"/>
                    <a:pt x="164" y="301"/>
                    <a:pt x="165" y="300"/>
                  </a:cubicBezTo>
                  <a:cubicBezTo>
                    <a:pt x="166" y="300"/>
                    <a:pt x="166" y="297"/>
                    <a:pt x="166" y="294"/>
                  </a:cubicBezTo>
                  <a:cubicBezTo>
                    <a:pt x="165" y="292"/>
                    <a:pt x="164" y="287"/>
                    <a:pt x="163" y="284"/>
                  </a:cubicBezTo>
                  <a:cubicBezTo>
                    <a:pt x="162" y="281"/>
                    <a:pt x="162" y="278"/>
                    <a:pt x="163" y="277"/>
                  </a:cubicBezTo>
                  <a:cubicBezTo>
                    <a:pt x="163" y="277"/>
                    <a:pt x="164" y="274"/>
                    <a:pt x="165" y="272"/>
                  </a:cubicBezTo>
                  <a:cubicBezTo>
                    <a:pt x="166" y="270"/>
                    <a:pt x="167" y="266"/>
                    <a:pt x="167" y="264"/>
                  </a:cubicBezTo>
                  <a:cubicBezTo>
                    <a:pt x="168" y="262"/>
                    <a:pt x="168" y="258"/>
                    <a:pt x="168" y="256"/>
                  </a:cubicBezTo>
                  <a:cubicBezTo>
                    <a:pt x="168" y="253"/>
                    <a:pt x="168" y="250"/>
                    <a:pt x="167" y="250"/>
                  </a:cubicBezTo>
                  <a:cubicBezTo>
                    <a:pt x="166" y="250"/>
                    <a:pt x="164" y="250"/>
                    <a:pt x="162" y="250"/>
                  </a:cubicBezTo>
                  <a:cubicBezTo>
                    <a:pt x="160" y="250"/>
                    <a:pt x="159" y="250"/>
                    <a:pt x="160" y="248"/>
                  </a:cubicBezTo>
                  <a:cubicBezTo>
                    <a:pt x="161" y="247"/>
                    <a:pt x="161" y="244"/>
                    <a:pt x="161" y="243"/>
                  </a:cubicBezTo>
                  <a:cubicBezTo>
                    <a:pt x="162" y="241"/>
                    <a:pt x="162" y="240"/>
                    <a:pt x="163" y="242"/>
                  </a:cubicBezTo>
                  <a:cubicBezTo>
                    <a:pt x="164" y="243"/>
                    <a:pt x="166" y="242"/>
                    <a:pt x="167" y="240"/>
                  </a:cubicBezTo>
                  <a:cubicBezTo>
                    <a:pt x="168" y="238"/>
                    <a:pt x="169" y="235"/>
                    <a:pt x="169" y="234"/>
                  </a:cubicBezTo>
                  <a:cubicBezTo>
                    <a:pt x="168" y="233"/>
                    <a:pt x="168" y="231"/>
                    <a:pt x="168" y="230"/>
                  </a:cubicBezTo>
                  <a:cubicBezTo>
                    <a:pt x="168" y="228"/>
                    <a:pt x="168" y="226"/>
                    <a:pt x="168" y="224"/>
                  </a:cubicBezTo>
                  <a:cubicBezTo>
                    <a:pt x="168" y="222"/>
                    <a:pt x="169" y="219"/>
                    <a:pt x="169" y="218"/>
                  </a:cubicBezTo>
                  <a:cubicBezTo>
                    <a:pt x="170" y="216"/>
                    <a:pt x="170" y="214"/>
                    <a:pt x="171" y="213"/>
                  </a:cubicBezTo>
                  <a:cubicBezTo>
                    <a:pt x="171" y="211"/>
                    <a:pt x="170" y="210"/>
                    <a:pt x="169" y="209"/>
                  </a:cubicBezTo>
                  <a:cubicBezTo>
                    <a:pt x="167" y="208"/>
                    <a:pt x="167" y="206"/>
                    <a:pt x="167" y="205"/>
                  </a:cubicBezTo>
                  <a:cubicBezTo>
                    <a:pt x="168" y="203"/>
                    <a:pt x="168" y="200"/>
                    <a:pt x="168" y="199"/>
                  </a:cubicBezTo>
                  <a:cubicBezTo>
                    <a:pt x="168" y="198"/>
                    <a:pt x="167" y="196"/>
                    <a:pt x="166" y="195"/>
                  </a:cubicBezTo>
                  <a:cubicBezTo>
                    <a:pt x="165" y="194"/>
                    <a:pt x="165" y="193"/>
                    <a:pt x="166" y="193"/>
                  </a:cubicBezTo>
                  <a:cubicBezTo>
                    <a:pt x="167" y="193"/>
                    <a:pt x="168" y="191"/>
                    <a:pt x="168" y="190"/>
                  </a:cubicBezTo>
                  <a:cubicBezTo>
                    <a:pt x="168" y="188"/>
                    <a:pt x="167" y="186"/>
                    <a:pt x="166" y="186"/>
                  </a:cubicBezTo>
                  <a:cubicBezTo>
                    <a:pt x="165" y="185"/>
                    <a:pt x="164" y="184"/>
                    <a:pt x="165" y="183"/>
                  </a:cubicBezTo>
                  <a:cubicBezTo>
                    <a:pt x="166" y="183"/>
                    <a:pt x="166" y="181"/>
                    <a:pt x="166" y="180"/>
                  </a:cubicBezTo>
                  <a:cubicBezTo>
                    <a:pt x="166" y="179"/>
                    <a:pt x="166" y="177"/>
                    <a:pt x="166" y="175"/>
                  </a:cubicBezTo>
                  <a:cubicBezTo>
                    <a:pt x="166" y="174"/>
                    <a:pt x="167" y="173"/>
                    <a:pt x="168" y="174"/>
                  </a:cubicBezTo>
                  <a:cubicBezTo>
                    <a:pt x="170" y="175"/>
                    <a:pt x="172" y="177"/>
                    <a:pt x="172" y="178"/>
                  </a:cubicBezTo>
                  <a:cubicBezTo>
                    <a:pt x="173" y="180"/>
                    <a:pt x="175" y="181"/>
                    <a:pt x="177" y="182"/>
                  </a:cubicBezTo>
                  <a:cubicBezTo>
                    <a:pt x="178" y="182"/>
                    <a:pt x="180" y="181"/>
                    <a:pt x="179" y="180"/>
                  </a:cubicBezTo>
                  <a:cubicBezTo>
                    <a:pt x="179" y="179"/>
                    <a:pt x="180" y="178"/>
                    <a:pt x="181" y="178"/>
                  </a:cubicBezTo>
                  <a:cubicBezTo>
                    <a:pt x="182" y="178"/>
                    <a:pt x="182" y="176"/>
                    <a:pt x="181" y="174"/>
                  </a:cubicBezTo>
                  <a:cubicBezTo>
                    <a:pt x="180" y="172"/>
                    <a:pt x="180" y="170"/>
                    <a:pt x="180" y="170"/>
                  </a:cubicBezTo>
                  <a:cubicBezTo>
                    <a:pt x="181" y="170"/>
                    <a:pt x="183" y="170"/>
                    <a:pt x="186" y="171"/>
                  </a:cubicBezTo>
                  <a:cubicBezTo>
                    <a:pt x="188" y="171"/>
                    <a:pt x="189" y="172"/>
                    <a:pt x="189" y="173"/>
                  </a:cubicBezTo>
                  <a:cubicBezTo>
                    <a:pt x="189" y="174"/>
                    <a:pt x="189" y="175"/>
                    <a:pt x="189" y="176"/>
                  </a:cubicBezTo>
                  <a:cubicBezTo>
                    <a:pt x="189" y="177"/>
                    <a:pt x="188" y="182"/>
                    <a:pt x="186" y="186"/>
                  </a:cubicBezTo>
                  <a:cubicBezTo>
                    <a:pt x="185" y="190"/>
                    <a:pt x="182" y="198"/>
                    <a:pt x="181" y="202"/>
                  </a:cubicBezTo>
                  <a:cubicBezTo>
                    <a:pt x="180" y="206"/>
                    <a:pt x="178" y="215"/>
                    <a:pt x="176" y="220"/>
                  </a:cubicBezTo>
                  <a:cubicBezTo>
                    <a:pt x="175" y="226"/>
                    <a:pt x="173" y="234"/>
                    <a:pt x="172" y="237"/>
                  </a:cubicBezTo>
                  <a:cubicBezTo>
                    <a:pt x="172" y="240"/>
                    <a:pt x="171" y="245"/>
                    <a:pt x="171" y="246"/>
                  </a:cubicBezTo>
                  <a:cubicBezTo>
                    <a:pt x="170" y="247"/>
                    <a:pt x="170" y="255"/>
                    <a:pt x="169" y="262"/>
                  </a:cubicBezTo>
                  <a:cubicBezTo>
                    <a:pt x="169" y="270"/>
                    <a:pt x="168" y="278"/>
                    <a:pt x="168" y="281"/>
                  </a:cubicBezTo>
                  <a:cubicBezTo>
                    <a:pt x="168" y="284"/>
                    <a:pt x="168" y="289"/>
                    <a:pt x="169" y="291"/>
                  </a:cubicBezTo>
                  <a:cubicBezTo>
                    <a:pt x="169" y="294"/>
                    <a:pt x="169" y="292"/>
                    <a:pt x="170" y="286"/>
                  </a:cubicBezTo>
                  <a:cubicBezTo>
                    <a:pt x="170" y="281"/>
                    <a:pt x="171" y="271"/>
                    <a:pt x="171" y="264"/>
                  </a:cubicBezTo>
                  <a:cubicBezTo>
                    <a:pt x="172" y="257"/>
                    <a:pt x="173" y="246"/>
                    <a:pt x="174" y="240"/>
                  </a:cubicBezTo>
                  <a:cubicBezTo>
                    <a:pt x="175" y="233"/>
                    <a:pt x="178" y="222"/>
                    <a:pt x="180" y="215"/>
                  </a:cubicBezTo>
                  <a:cubicBezTo>
                    <a:pt x="182" y="208"/>
                    <a:pt x="185" y="198"/>
                    <a:pt x="186" y="193"/>
                  </a:cubicBezTo>
                  <a:cubicBezTo>
                    <a:pt x="188" y="188"/>
                    <a:pt x="192" y="180"/>
                    <a:pt x="194" y="176"/>
                  </a:cubicBezTo>
                  <a:cubicBezTo>
                    <a:pt x="196" y="172"/>
                    <a:pt x="200" y="166"/>
                    <a:pt x="201" y="162"/>
                  </a:cubicBezTo>
                  <a:cubicBezTo>
                    <a:pt x="202" y="158"/>
                    <a:pt x="204" y="152"/>
                    <a:pt x="205" y="149"/>
                  </a:cubicBezTo>
                  <a:cubicBezTo>
                    <a:pt x="206" y="146"/>
                    <a:pt x="206" y="141"/>
                    <a:pt x="206" y="139"/>
                  </a:cubicBezTo>
                  <a:cubicBezTo>
                    <a:pt x="206" y="137"/>
                    <a:pt x="206" y="135"/>
                    <a:pt x="207" y="134"/>
                  </a:cubicBezTo>
                  <a:cubicBezTo>
                    <a:pt x="208" y="132"/>
                    <a:pt x="208" y="131"/>
                    <a:pt x="208" y="131"/>
                  </a:cubicBezTo>
                  <a:cubicBezTo>
                    <a:pt x="208" y="131"/>
                    <a:pt x="206" y="131"/>
                    <a:pt x="202" y="132"/>
                  </a:cubicBezTo>
                  <a:cubicBezTo>
                    <a:pt x="199" y="132"/>
                    <a:pt x="195" y="133"/>
                    <a:pt x="194" y="135"/>
                  </a:cubicBezTo>
                  <a:cubicBezTo>
                    <a:pt x="192" y="136"/>
                    <a:pt x="189" y="137"/>
                    <a:pt x="187" y="137"/>
                  </a:cubicBezTo>
                  <a:cubicBezTo>
                    <a:pt x="185" y="137"/>
                    <a:pt x="181" y="136"/>
                    <a:pt x="179" y="134"/>
                  </a:cubicBezTo>
                  <a:cubicBezTo>
                    <a:pt x="176" y="132"/>
                    <a:pt x="173" y="129"/>
                    <a:pt x="171" y="128"/>
                  </a:cubicBezTo>
                  <a:cubicBezTo>
                    <a:pt x="169" y="127"/>
                    <a:pt x="166" y="126"/>
                    <a:pt x="164" y="125"/>
                  </a:cubicBezTo>
                  <a:cubicBezTo>
                    <a:pt x="162" y="124"/>
                    <a:pt x="158" y="124"/>
                    <a:pt x="156" y="124"/>
                  </a:cubicBezTo>
                  <a:cubicBezTo>
                    <a:pt x="153" y="125"/>
                    <a:pt x="148" y="125"/>
                    <a:pt x="144" y="124"/>
                  </a:cubicBezTo>
                  <a:cubicBezTo>
                    <a:pt x="140" y="124"/>
                    <a:pt x="135" y="123"/>
                    <a:pt x="132" y="123"/>
                  </a:cubicBezTo>
                  <a:cubicBezTo>
                    <a:pt x="129" y="122"/>
                    <a:pt x="126" y="120"/>
                    <a:pt x="124" y="118"/>
                  </a:cubicBezTo>
                  <a:cubicBezTo>
                    <a:pt x="122" y="116"/>
                    <a:pt x="117" y="113"/>
                    <a:pt x="112" y="112"/>
                  </a:cubicBezTo>
                  <a:cubicBezTo>
                    <a:pt x="108" y="111"/>
                    <a:pt x="103" y="109"/>
                    <a:pt x="100" y="109"/>
                  </a:cubicBezTo>
                  <a:cubicBezTo>
                    <a:pt x="98" y="109"/>
                    <a:pt x="95" y="108"/>
                    <a:pt x="93" y="105"/>
                  </a:cubicBezTo>
                  <a:cubicBezTo>
                    <a:pt x="92" y="103"/>
                    <a:pt x="89" y="102"/>
                    <a:pt x="87" y="102"/>
                  </a:cubicBezTo>
                  <a:cubicBezTo>
                    <a:pt x="85" y="103"/>
                    <a:pt x="82" y="102"/>
                    <a:pt x="80" y="101"/>
                  </a:cubicBezTo>
                  <a:cubicBezTo>
                    <a:pt x="79" y="100"/>
                    <a:pt x="76" y="100"/>
                    <a:pt x="73" y="100"/>
                  </a:cubicBezTo>
                  <a:cubicBezTo>
                    <a:pt x="71" y="100"/>
                    <a:pt x="69" y="99"/>
                    <a:pt x="68" y="96"/>
                  </a:cubicBezTo>
                  <a:cubicBezTo>
                    <a:pt x="67" y="94"/>
                    <a:pt x="66" y="91"/>
                    <a:pt x="65" y="90"/>
                  </a:cubicBezTo>
                  <a:cubicBezTo>
                    <a:pt x="64" y="89"/>
                    <a:pt x="63" y="87"/>
                    <a:pt x="63" y="85"/>
                  </a:cubicBezTo>
                  <a:cubicBezTo>
                    <a:pt x="62" y="83"/>
                    <a:pt x="62" y="80"/>
                    <a:pt x="61" y="79"/>
                  </a:cubicBezTo>
                  <a:cubicBezTo>
                    <a:pt x="60" y="77"/>
                    <a:pt x="58" y="73"/>
                    <a:pt x="57" y="70"/>
                  </a:cubicBezTo>
                  <a:cubicBezTo>
                    <a:pt x="56" y="67"/>
                    <a:pt x="55" y="63"/>
                    <a:pt x="53" y="62"/>
                  </a:cubicBezTo>
                  <a:cubicBezTo>
                    <a:pt x="52" y="61"/>
                    <a:pt x="49" y="56"/>
                    <a:pt x="47" y="52"/>
                  </a:cubicBezTo>
                  <a:cubicBezTo>
                    <a:pt x="45" y="48"/>
                    <a:pt x="43" y="43"/>
                    <a:pt x="43" y="40"/>
                  </a:cubicBezTo>
                  <a:cubicBezTo>
                    <a:pt x="43" y="38"/>
                    <a:pt x="42" y="34"/>
                    <a:pt x="40" y="32"/>
                  </a:cubicBezTo>
                  <a:cubicBezTo>
                    <a:pt x="39" y="30"/>
                    <a:pt x="38" y="27"/>
                    <a:pt x="39" y="26"/>
                  </a:cubicBezTo>
                  <a:cubicBezTo>
                    <a:pt x="40" y="24"/>
                    <a:pt x="40" y="21"/>
                    <a:pt x="40" y="18"/>
                  </a:cubicBezTo>
                  <a:cubicBezTo>
                    <a:pt x="40" y="15"/>
                    <a:pt x="39" y="12"/>
                    <a:pt x="37" y="10"/>
                  </a:cubicBezTo>
                  <a:cubicBezTo>
                    <a:pt x="35" y="8"/>
                    <a:pt x="32" y="6"/>
                    <a:pt x="31" y="5"/>
                  </a:cubicBezTo>
                  <a:cubicBezTo>
                    <a:pt x="29" y="4"/>
                    <a:pt x="27" y="3"/>
                    <a:pt x="26" y="2"/>
                  </a:cubicBezTo>
                  <a:cubicBezTo>
                    <a:pt x="25" y="2"/>
                    <a:pt x="24" y="1"/>
                    <a:pt x="23" y="0"/>
                  </a:cubicBezTo>
                  <a:cubicBezTo>
                    <a:pt x="23" y="0"/>
                    <a:pt x="21" y="2"/>
                    <a:pt x="19" y="4"/>
                  </a:cubicBezTo>
                  <a:cubicBezTo>
                    <a:pt x="16" y="6"/>
                    <a:pt x="14" y="10"/>
                    <a:pt x="14" y="1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4" name="Freeform 29">
              <a:extLst>
                <a:ext uri="{FF2B5EF4-FFF2-40B4-BE49-F238E27FC236}">
                  <a16:creationId xmlns:a16="http://schemas.microsoft.com/office/drawing/2014/main" id="{13DBC94D-9DC4-42E0-BAA8-54BCD606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747" y="3919520"/>
              <a:ext cx="473075" cy="682625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73" y="33"/>
                </a:cxn>
                <a:cxn ang="0">
                  <a:pos x="54" y="37"/>
                </a:cxn>
                <a:cxn ang="0">
                  <a:pos x="58" y="19"/>
                </a:cxn>
                <a:cxn ang="0">
                  <a:pos x="45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13" y="24"/>
                </a:cxn>
                <a:cxn ang="0">
                  <a:pos x="18" y="43"/>
                </a:cxn>
                <a:cxn ang="0">
                  <a:pos x="5" y="40"/>
                </a:cxn>
                <a:cxn ang="0">
                  <a:pos x="0" y="46"/>
                </a:cxn>
                <a:cxn ang="0">
                  <a:pos x="3" y="58"/>
                </a:cxn>
                <a:cxn ang="0">
                  <a:pos x="1" y="74"/>
                </a:cxn>
                <a:cxn ang="0">
                  <a:pos x="9" y="93"/>
                </a:cxn>
                <a:cxn ang="0">
                  <a:pos x="16" y="106"/>
                </a:cxn>
                <a:cxn ang="0">
                  <a:pos x="19" y="112"/>
                </a:cxn>
                <a:cxn ang="0">
                  <a:pos x="29" y="118"/>
                </a:cxn>
                <a:cxn ang="0">
                  <a:pos x="32" y="134"/>
                </a:cxn>
                <a:cxn ang="0">
                  <a:pos x="25" y="155"/>
                </a:cxn>
                <a:cxn ang="0">
                  <a:pos x="11" y="172"/>
                </a:cxn>
                <a:cxn ang="0">
                  <a:pos x="18" y="176"/>
                </a:cxn>
                <a:cxn ang="0">
                  <a:pos x="29" y="176"/>
                </a:cxn>
                <a:cxn ang="0">
                  <a:pos x="47" y="166"/>
                </a:cxn>
                <a:cxn ang="0">
                  <a:pos x="71" y="162"/>
                </a:cxn>
                <a:cxn ang="0">
                  <a:pos x="94" y="179"/>
                </a:cxn>
                <a:cxn ang="0">
                  <a:pos x="105" y="166"/>
                </a:cxn>
                <a:cxn ang="0">
                  <a:pos x="110" y="149"/>
                </a:cxn>
                <a:cxn ang="0">
                  <a:pos x="124" y="140"/>
                </a:cxn>
                <a:cxn ang="0">
                  <a:pos x="121" y="129"/>
                </a:cxn>
                <a:cxn ang="0">
                  <a:pos x="110" y="125"/>
                </a:cxn>
                <a:cxn ang="0">
                  <a:pos x="111" y="114"/>
                </a:cxn>
                <a:cxn ang="0">
                  <a:pos x="109" y="93"/>
                </a:cxn>
                <a:cxn ang="0">
                  <a:pos x="96" y="75"/>
                </a:cxn>
                <a:cxn ang="0">
                  <a:pos x="101" y="62"/>
                </a:cxn>
                <a:cxn ang="0">
                  <a:pos x="103" y="49"/>
                </a:cxn>
              </a:cxnLst>
              <a:rect l="0" t="0" r="r" b="b"/>
              <a:pathLst>
                <a:path w="126" h="182">
                  <a:moveTo>
                    <a:pt x="95" y="49"/>
                  </a:moveTo>
                  <a:cubicBezTo>
                    <a:pt x="91" y="51"/>
                    <a:pt x="86" y="50"/>
                    <a:pt x="84" y="49"/>
                  </a:cubicBezTo>
                  <a:cubicBezTo>
                    <a:pt x="81" y="47"/>
                    <a:pt x="79" y="44"/>
                    <a:pt x="78" y="41"/>
                  </a:cubicBezTo>
                  <a:cubicBezTo>
                    <a:pt x="78" y="39"/>
                    <a:pt x="75" y="35"/>
                    <a:pt x="73" y="33"/>
                  </a:cubicBezTo>
                  <a:cubicBezTo>
                    <a:pt x="71" y="31"/>
                    <a:pt x="66" y="32"/>
                    <a:pt x="62" y="35"/>
                  </a:cubicBezTo>
                  <a:cubicBezTo>
                    <a:pt x="58" y="38"/>
                    <a:pt x="55" y="39"/>
                    <a:pt x="54" y="37"/>
                  </a:cubicBezTo>
                  <a:cubicBezTo>
                    <a:pt x="53" y="35"/>
                    <a:pt x="54" y="32"/>
                    <a:pt x="55" y="29"/>
                  </a:cubicBezTo>
                  <a:cubicBezTo>
                    <a:pt x="57" y="26"/>
                    <a:pt x="58" y="22"/>
                    <a:pt x="58" y="19"/>
                  </a:cubicBezTo>
                  <a:cubicBezTo>
                    <a:pt x="58" y="16"/>
                    <a:pt x="56" y="12"/>
                    <a:pt x="54" y="11"/>
                  </a:cubicBezTo>
                  <a:cubicBezTo>
                    <a:pt x="52" y="9"/>
                    <a:pt x="48" y="7"/>
                    <a:pt x="45" y="5"/>
                  </a:cubicBezTo>
                  <a:cubicBezTo>
                    <a:pt x="42" y="4"/>
                    <a:pt x="38" y="2"/>
                    <a:pt x="36" y="2"/>
                  </a:cubicBezTo>
                  <a:cubicBezTo>
                    <a:pt x="35" y="2"/>
                    <a:pt x="32" y="1"/>
                    <a:pt x="29" y="1"/>
                  </a:cubicBezTo>
                  <a:cubicBezTo>
                    <a:pt x="27" y="1"/>
                    <a:pt x="25" y="0"/>
                    <a:pt x="25" y="0"/>
                  </a:cubicBezTo>
                  <a:cubicBezTo>
                    <a:pt x="25" y="0"/>
                    <a:pt x="24" y="2"/>
                    <a:pt x="23" y="5"/>
                  </a:cubicBezTo>
                  <a:cubicBezTo>
                    <a:pt x="21" y="8"/>
                    <a:pt x="18" y="12"/>
                    <a:pt x="15" y="15"/>
                  </a:cubicBezTo>
                  <a:cubicBezTo>
                    <a:pt x="13" y="18"/>
                    <a:pt x="12" y="22"/>
                    <a:pt x="13" y="24"/>
                  </a:cubicBezTo>
                  <a:cubicBezTo>
                    <a:pt x="14" y="27"/>
                    <a:pt x="16" y="31"/>
                    <a:pt x="18" y="35"/>
                  </a:cubicBezTo>
                  <a:cubicBezTo>
                    <a:pt x="19" y="39"/>
                    <a:pt x="19" y="42"/>
                    <a:pt x="18" y="43"/>
                  </a:cubicBezTo>
                  <a:cubicBezTo>
                    <a:pt x="16" y="44"/>
                    <a:pt x="13" y="44"/>
                    <a:pt x="11" y="43"/>
                  </a:cubicBezTo>
                  <a:cubicBezTo>
                    <a:pt x="10" y="41"/>
                    <a:pt x="7" y="40"/>
                    <a:pt x="5" y="40"/>
                  </a:cubicBezTo>
                  <a:cubicBezTo>
                    <a:pt x="4" y="39"/>
                    <a:pt x="2" y="41"/>
                    <a:pt x="1" y="43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1" y="48"/>
                    <a:pt x="1" y="51"/>
                  </a:cubicBezTo>
                  <a:cubicBezTo>
                    <a:pt x="2" y="54"/>
                    <a:pt x="3" y="57"/>
                    <a:pt x="3" y="58"/>
                  </a:cubicBezTo>
                  <a:cubicBezTo>
                    <a:pt x="3" y="60"/>
                    <a:pt x="2" y="62"/>
                    <a:pt x="2" y="64"/>
                  </a:cubicBezTo>
                  <a:cubicBezTo>
                    <a:pt x="2" y="66"/>
                    <a:pt x="1" y="71"/>
                    <a:pt x="1" y="74"/>
                  </a:cubicBezTo>
                  <a:cubicBezTo>
                    <a:pt x="0" y="77"/>
                    <a:pt x="1" y="82"/>
                    <a:pt x="3" y="84"/>
                  </a:cubicBezTo>
                  <a:cubicBezTo>
                    <a:pt x="4" y="86"/>
                    <a:pt x="7" y="90"/>
                    <a:pt x="9" y="93"/>
                  </a:cubicBezTo>
                  <a:cubicBezTo>
                    <a:pt x="11" y="96"/>
                    <a:pt x="13" y="100"/>
                    <a:pt x="14" y="102"/>
                  </a:cubicBezTo>
                  <a:cubicBezTo>
                    <a:pt x="15" y="104"/>
                    <a:pt x="16" y="106"/>
                    <a:pt x="16" y="106"/>
                  </a:cubicBezTo>
                  <a:cubicBezTo>
                    <a:pt x="16" y="106"/>
                    <a:pt x="16" y="107"/>
                    <a:pt x="16" y="108"/>
                  </a:cubicBezTo>
                  <a:cubicBezTo>
                    <a:pt x="16" y="109"/>
                    <a:pt x="18" y="111"/>
                    <a:pt x="19" y="112"/>
                  </a:cubicBezTo>
                  <a:cubicBezTo>
                    <a:pt x="21" y="112"/>
                    <a:pt x="24" y="114"/>
                    <a:pt x="25" y="115"/>
                  </a:cubicBezTo>
                  <a:cubicBezTo>
                    <a:pt x="26" y="116"/>
                    <a:pt x="28" y="117"/>
                    <a:pt x="29" y="118"/>
                  </a:cubicBezTo>
                  <a:cubicBezTo>
                    <a:pt x="31" y="118"/>
                    <a:pt x="32" y="121"/>
                    <a:pt x="32" y="124"/>
                  </a:cubicBezTo>
                  <a:cubicBezTo>
                    <a:pt x="33" y="127"/>
                    <a:pt x="32" y="131"/>
                    <a:pt x="32" y="134"/>
                  </a:cubicBezTo>
                  <a:cubicBezTo>
                    <a:pt x="31" y="137"/>
                    <a:pt x="30" y="143"/>
                    <a:pt x="30" y="146"/>
                  </a:cubicBezTo>
                  <a:cubicBezTo>
                    <a:pt x="29" y="150"/>
                    <a:pt x="27" y="154"/>
                    <a:pt x="25" y="155"/>
                  </a:cubicBezTo>
                  <a:cubicBezTo>
                    <a:pt x="24" y="156"/>
                    <a:pt x="20" y="160"/>
                    <a:pt x="18" y="163"/>
                  </a:cubicBezTo>
                  <a:cubicBezTo>
                    <a:pt x="16" y="166"/>
                    <a:pt x="13" y="170"/>
                    <a:pt x="11" y="172"/>
                  </a:cubicBezTo>
                  <a:cubicBezTo>
                    <a:pt x="8" y="173"/>
                    <a:pt x="8" y="175"/>
                    <a:pt x="10" y="176"/>
                  </a:cubicBezTo>
                  <a:cubicBezTo>
                    <a:pt x="12" y="177"/>
                    <a:pt x="16" y="177"/>
                    <a:pt x="18" y="176"/>
                  </a:cubicBezTo>
                  <a:cubicBezTo>
                    <a:pt x="20" y="176"/>
                    <a:pt x="23" y="177"/>
                    <a:pt x="23" y="178"/>
                  </a:cubicBezTo>
                  <a:cubicBezTo>
                    <a:pt x="23" y="178"/>
                    <a:pt x="26" y="177"/>
                    <a:pt x="29" y="176"/>
                  </a:cubicBezTo>
                  <a:cubicBezTo>
                    <a:pt x="32" y="176"/>
                    <a:pt x="36" y="173"/>
                    <a:pt x="38" y="170"/>
                  </a:cubicBezTo>
                  <a:cubicBezTo>
                    <a:pt x="39" y="168"/>
                    <a:pt x="43" y="166"/>
                    <a:pt x="47" y="166"/>
                  </a:cubicBezTo>
                  <a:cubicBezTo>
                    <a:pt x="50" y="166"/>
                    <a:pt x="56" y="165"/>
                    <a:pt x="60" y="163"/>
                  </a:cubicBezTo>
                  <a:cubicBezTo>
                    <a:pt x="64" y="161"/>
                    <a:pt x="69" y="160"/>
                    <a:pt x="71" y="162"/>
                  </a:cubicBezTo>
                  <a:cubicBezTo>
                    <a:pt x="73" y="164"/>
                    <a:pt x="78" y="167"/>
                    <a:pt x="81" y="169"/>
                  </a:cubicBezTo>
                  <a:cubicBezTo>
                    <a:pt x="84" y="171"/>
                    <a:pt x="90" y="176"/>
                    <a:pt x="94" y="179"/>
                  </a:cubicBezTo>
                  <a:cubicBezTo>
                    <a:pt x="98" y="182"/>
                    <a:pt x="101" y="181"/>
                    <a:pt x="102" y="177"/>
                  </a:cubicBezTo>
                  <a:cubicBezTo>
                    <a:pt x="102" y="172"/>
                    <a:pt x="104" y="167"/>
                    <a:pt x="105" y="166"/>
                  </a:cubicBezTo>
                  <a:cubicBezTo>
                    <a:pt x="106" y="164"/>
                    <a:pt x="107" y="160"/>
                    <a:pt x="107" y="157"/>
                  </a:cubicBezTo>
                  <a:cubicBezTo>
                    <a:pt x="107" y="155"/>
                    <a:pt x="109" y="151"/>
                    <a:pt x="110" y="149"/>
                  </a:cubicBezTo>
                  <a:cubicBezTo>
                    <a:pt x="111" y="148"/>
                    <a:pt x="115" y="145"/>
                    <a:pt x="117" y="144"/>
                  </a:cubicBezTo>
                  <a:cubicBezTo>
                    <a:pt x="120" y="143"/>
                    <a:pt x="123" y="141"/>
                    <a:pt x="124" y="140"/>
                  </a:cubicBezTo>
                  <a:cubicBezTo>
                    <a:pt x="126" y="138"/>
                    <a:pt x="126" y="136"/>
                    <a:pt x="125" y="134"/>
                  </a:cubicBezTo>
                  <a:cubicBezTo>
                    <a:pt x="125" y="132"/>
                    <a:pt x="123" y="130"/>
                    <a:pt x="121" y="129"/>
                  </a:cubicBezTo>
                  <a:cubicBezTo>
                    <a:pt x="120" y="128"/>
                    <a:pt x="118" y="128"/>
                    <a:pt x="116" y="127"/>
                  </a:cubicBezTo>
                  <a:cubicBezTo>
                    <a:pt x="115" y="127"/>
                    <a:pt x="112" y="126"/>
                    <a:pt x="110" y="125"/>
                  </a:cubicBezTo>
                  <a:cubicBezTo>
                    <a:pt x="108" y="123"/>
                    <a:pt x="107" y="121"/>
                    <a:pt x="108" y="120"/>
                  </a:cubicBezTo>
                  <a:cubicBezTo>
                    <a:pt x="109" y="119"/>
                    <a:pt x="110" y="116"/>
                    <a:pt x="111" y="114"/>
                  </a:cubicBezTo>
                  <a:cubicBezTo>
                    <a:pt x="112" y="111"/>
                    <a:pt x="113" y="106"/>
                    <a:pt x="114" y="103"/>
                  </a:cubicBezTo>
                  <a:cubicBezTo>
                    <a:pt x="114" y="100"/>
                    <a:pt x="112" y="96"/>
                    <a:pt x="109" y="93"/>
                  </a:cubicBezTo>
                  <a:cubicBezTo>
                    <a:pt x="106" y="90"/>
                    <a:pt x="102" y="86"/>
                    <a:pt x="100" y="84"/>
                  </a:cubicBezTo>
                  <a:cubicBezTo>
                    <a:pt x="97" y="81"/>
                    <a:pt x="96" y="77"/>
                    <a:pt x="96" y="75"/>
                  </a:cubicBezTo>
                  <a:cubicBezTo>
                    <a:pt x="97" y="73"/>
                    <a:pt x="98" y="69"/>
                    <a:pt x="99" y="66"/>
                  </a:cubicBezTo>
                  <a:cubicBezTo>
                    <a:pt x="100" y="64"/>
                    <a:pt x="101" y="62"/>
                    <a:pt x="101" y="62"/>
                  </a:cubicBezTo>
                  <a:cubicBezTo>
                    <a:pt x="101" y="62"/>
                    <a:pt x="102" y="59"/>
                    <a:pt x="103" y="56"/>
                  </a:cubicBezTo>
                  <a:cubicBezTo>
                    <a:pt x="104" y="53"/>
                    <a:pt x="104" y="50"/>
                    <a:pt x="103" y="49"/>
                  </a:cubicBezTo>
                  <a:cubicBezTo>
                    <a:pt x="103" y="49"/>
                    <a:pt x="98" y="48"/>
                    <a:pt x="9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5" name="Freeform 30">
              <a:extLst>
                <a:ext uri="{FF2B5EF4-FFF2-40B4-BE49-F238E27FC236}">
                  <a16:creationId xmlns:a16="http://schemas.microsoft.com/office/drawing/2014/main" id="{9C122EEB-B906-4E00-8E09-793027D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34" y="2817795"/>
              <a:ext cx="1235075" cy="1292225"/>
            </a:xfrm>
            <a:custGeom>
              <a:avLst/>
              <a:gdLst/>
              <a:ahLst/>
              <a:cxnLst>
                <a:cxn ang="0">
                  <a:pos x="319" y="143"/>
                </a:cxn>
                <a:cxn ang="0">
                  <a:pos x="309" y="149"/>
                </a:cxn>
                <a:cxn ang="0">
                  <a:pos x="301" y="164"/>
                </a:cxn>
                <a:cxn ang="0">
                  <a:pos x="282" y="156"/>
                </a:cxn>
                <a:cxn ang="0">
                  <a:pos x="274" y="143"/>
                </a:cxn>
                <a:cxn ang="0">
                  <a:pos x="267" y="133"/>
                </a:cxn>
                <a:cxn ang="0">
                  <a:pos x="258" y="119"/>
                </a:cxn>
                <a:cxn ang="0">
                  <a:pos x="261" y="107"/>
                </a:cxn>
                <a:cxn ang="0">
                  <a:pos x="268" y="94"/>
                </a:cxn>
                <a:cxn ang="0">
                  <a:pos x="271" y="64"/>
                </a:cxn>
                <a:cxn ang="0">
                  <a:pos x="274" y="43"/>
                </a:cxn>
                <a:cxn ang="0">
                  <a:pos x="249" y="16"/>
                </a:cxn>
                <a:cxn ang="0">
                  <a:pos x="230" y="8"/>
                </a:cxn>
                <a:cxn ang="0">
                  <a:pos x="212" y="7"/>
                </a:cxn>
                <a:cxn ang="0">
                  <a:pos x="193" y="28"/>
                </a:cxn>
                <a:cxn ang="0">
                  <a:pos x="179" y="36"/>
                </a:cxn>
                <a:cxn ang="0">
                  <a:pos x="164" y="27"/>
                </a:cxn>
                <a:cxn ang="0">
                  <a:pos x="144" y="24"/>
                </a:cxn>
                <a:cxn ang="0">
                  <a:pos x="126" y="25"/>
                </a:cxn>
                <a:cxn ang="0">
                  <a:pos x="107" y="13"/>
                </a:cxn>
                <a:cxn ang="0">
                  <a:pos x="86" y="2"/>
                </a:cxn>
                <a:cxn ang="0">
                  <a:pos x="74" y="4"/>
                </a:cxn>
                <a:cxn ang="0">
                  <a:pos x="69" y="18"/>
                </a:cxn>
                <a:cxn ang="0">
                  <a:pos x="63" y="29"/>
                </a:cxn>
                <a:cxn ang="0">
                  <a:pos x="52" y="36"/>
                </a:cxn>
                <a:cxn ang="0">
                  <a:pos x="53" y="51"/>
                </a:cxn>
                <a:cxn ang="0">
                  <a:pos x="44" y="63"/>
                </a:cxn>
                <a:cxn ang="0">
                  <a:pos x="41" y="77"/>
                </a:cxn>
                <a:cxn ang="0">
                  <a:pos x="23" y="89"/>
                </a:cxn>
                <a:cxn ang="0">
                  <a:pos x="11" y="91"/>
                </a:cxn>
                <a:cxn ang="0">
                  <a:pos x="1" y="111"/>
                </a:cxn>
                <a:cxn ang="0">
                  <a:pos x="2" y="139"/>
                </a:cxn>
                <a:cxn ang="0">
                  <a:pos x="11" y="150"/>
                </a:cxn>
                <a:cxn ang="0">
                  <a:pos x="21" y="159"/>
                </a:cxn>
                <a:cxn ang="0">
                  <a:pos x="29" y="173"/>
                </a:cxn>
                <a:cxn ang="0">
                  <a:pos x="37" y="190"/>
                </a:cxn>
                <a:cxn ang="0">
                  <a:pos x="51" y="192"/>
                </a:cxn>
                <a:cxn ang="0">
                  <a:pos x="60" y="186"/>
                </a:cxn>
                <a:cxn ang="0">
                  <a:pos x="73" y="195"/>
                </a:cxn>
                <a:cxn ang="0">
                  <a:pos x="82" y="212"/>
                </a:cxn>
                <a:cxn ang="0">
                  <a:pos x="83" y="232"/>
                </a:cxn>
                <a:cxn ang="0">
                  <a:pos x="94" y="260"/>
                </a:cxn>
                <a:cxn ang="0">
                  <a:pos x="101" y="278"/>
                </a:cxn>
                <a:cxn ang="0">
                  <a:pos x="114" y="285"/>
                </a:cxn>
                <a:cxn ang="0">
                  <a:pos x="119" y="293"/>
                </a:cxn>
                <a:cxn ang="0">
                  <a:pos x="130" y="295"/>
                </a:cxn>
                <a:cxn ang="0">
                  <a:pos x="148" y="304"/>
                </a:cxn>
                <a:cxn ang="0">
                  <a:pos x="149" y="322"/>
                </a:cxn>
                <a:cxn ang="0">
                  <a:pos x="156" y="328"/>
                </a:cxn>
                <a:cxn ang="0">
                  <a:pos x="172" y="334"/>
                </a:cxn>
                <a:cxn ang="0">
                  <a:pos x="189" y="342"/>
                </a:cxn>
                <a:cxn ang="0">
                  <a:pos x="199" y="335"/>
                </a:cxn>
                <a:cxn ang="0">
                  <a:pos x="205" y="299"/>
                </a:cxn>
                <a:cxn ang="0">
                  <a:pos x="211" y="272"/>
                </a:cxn>
                <a:cxn ang="0">
                  <a:pos x="224" y="255"/>
                </a:cxn>
                <a:cxn ang="0">
                  <a:pos x="231" y="249"/>
                </a:cxn>
                <a:cxn ang="0">
                  <a:pos x="232" y="223"/>
                </a:cxn>
                <a:cxn ang="0">
                  <a:pos x="243" y="210"/>
                </a:cxn>
                <a:cxn ang="0">
                  <a:pos x="258" y="196"/>
                </a:cxn>
                <a:cxn ang="0">
                  <a:pos x="282" y="186"/>
                </a:cxn>
                <a:cxn ang="0">
                  <a:pos x="318" y="191"/>
                </a:cxn>
                <a:cxn ang="0">
                  <a:pos x="329" y="173"/>
                </a:cxn>
              </a:cxnLst>
              <a:rect l="0" t="0" r="r" b="b"/>
              <a:pathLst>
                <a:path w="329" h="344">
                  <a:moveTo>
                    <a:pt x="324" y="150"/>
                  </a:moveTo>
                  <a:cubicBezTo>
                    <a:pt x="321" y="146"/>
                    <a:pt x="319" y="143"/>
                    <a:pt x="319" y="143"/>
                  </a:cubicBezTo>
                  <a:cubicBezTo>
                    <a:pt x="319" y="143"/>
                    <a:pt x="317" y="144"/>
                    <a:pt x="315" y="145"/>
                  </a:cubicBezTo>
                  <a:cubicBezTo>
                    <a:pt x="313" y="146"/>
                    <a:pt x="310" y="148"/>
                    <a:pt x="309" y="149"/>
                  </a:cubicBezTo>
                  <a:cubicBezTo>
                    <a:pt x="308" y="151"/>
                    <a:pt x="306" y="155"/>
                    <a:pt x="306" y="160"/>
                  </a:cubicBezTo>
                  <a:cubicBezTo>
                    <a:pt x="305" y="164"/>
                    <a:pt x="303" y="166"/>
                    <a:pt x="301" y="164"/>
                  </a:cubicBezTo>
                  <a:cubicBezTo>
                    <a:pt x="298" y="163"/>
                    <a:pt x="294" y="161"/>
                    <a:pt x="291" y="160"/>
                  </a:cubicBezTo>
                  <a:cubicBezTo>
                    <a:pt x="288" y="159"/>
                    <a:pt x="284" y="157"/>
                    <a:pt x="282" y="156"/>
                  </a:cubicBezTo>
                  <a:cubicBezTo>
                    <a:pt x="281" y="155"/>
                    <a:pt x="278" y="152"/>
                    <a:pt x="277" y="151"/>
                  </a:cubicBezTo>
                  <a:cubicBezTo>
                    <a:pt x="276" y="149"/>
                    <a:pt x="275" y="145"/>
                    <a:pt x="274" y="143"/>
                  </a:cubicBezTo>
                  <a:cubicBezTo>
                    <a:pt x="273" y="141"/>
                    <a:pt x="272" y="138"/>
                    <a:pt x="271" y="137"/>
                  </a:cubicBezTo>
                  <a:cubicBezTo>
                    <a:pt x="270" y="136"/>
                    <a:pt x="268" y="134"/>
                    <a:pt x="267" y="133"/>
                  </a:cubicBezTo>
                  <a:cubicBezTo>
                    <a:pt x="265" y="131"/>
                    <a:pt x="262" y="128"/>
                    <a:pt x="260" y="127"/>
                  </a:cubicBezTo>
                  <a:cubicBezTo>
                    <a:pt x="258" y="125"/>
                    <a:pt x="257" y="122"/>
                    <a:pt x="258" y="119"/>
                  </a:cubicBezTo>
                  <a:cubicBezTo>
                    <a:pt x="259" y="117"/>
                    <a:pt x="261" y="114"/>
                    <a:pt x="262" y="113"/>
                  </a:cubicBezTo>
                  <a:cubicBezTo>
                    <a:pt x="264" y="112"/>
                    <a:pt x="264" y="109"/>
                    <a:pt x="261" y="107"/>
                  </a:cubicBezTo>
                  <a:cubicBezTo>
                    <a:pt x="259" y="105"/>
                    <a:pt x="259" y="102"/>
                    <a:pt x="261" y="100"/>
                  </a:cubicBezTo>
                  <a:cubicBezTo>
                    <a:pt x="263" y="98"/>
                    <a:pt x="266" y="95"/>
                    <a:pt x="268" y="94"/>
                  </a:cubicBezTo>
                  <a:cubicBezTo>
                    <a:pt x="270" y="93"/>
                    <a:pt x="271" y="87"/>
                    <a:pt x="271" y="81"/>
                  </a:cubicBezTo>
                  <a:cubicBezTo>
                    <a:pt x="271" y="76"/>
                    <a:pt x="271" y="68"/>
                    <a:pt x="271" y="64"/>
                  </a:cubicBezTo>
                  <a:cubicBezTo>
                    <a:pt x="270" y="60"/>
                    <a:pt x="271" y="55"/>
                    <a:pt x="271" y="53"/>
                  </a:cubicBezTo>
                  <a:cubicBezTo>
                    <a:pt x="272" y="50"/>
                    <a:pt x="273" y="46"/>
                    <a:pt x="274" y="43"/>
                  </a:cubicBezTo>
                  <a:cubicBezTo>
                    <a:pt x="274" y="41"/>
                    <a:pt x="269" y="34"/>
                    <a:pt x="262" y="27"/>
                  </a:cubicBezTo>
                  <a:cubicBezTo>
                    <a:pt x="255" y="21"/>
                    <a:pt x="249" y="16"/>
                    <a:pt x="249" y="16"/>
                  </a:cubicBezTo>
                  <a:cubicBezTo>
                    <a:pt x="249" y="16"/>
                    <a:pt x="246" y="15"/>
                    <a:pt x="242" y="13"/>
                  </a:cubicBezTo>
                  <a:cubicBezTo>
                    <a:pt x="238" y="12"/>
                    <a:pt x="233" y="10"/>
                    <a:pt x="230" y="8"/>
                  </a:cubicBezTo>
                  <a:cubicBezTo>
                    <a:pt x="228" y="7"/>
                    <a:pt x="223" y="6"/>
                    <a:pt x="221" y="6"/>
                  </a:cubicBezTo>
                  <a:cubicBezTo>
                    <a:pt x="218" y="5"/>
                    <a:pt x="214" y="6"/>
                    <a:pt x="212" y="7"/>
                  </a:cubicBezTo>
                  <a:cubicBezTo>
                    <a:pt x="210" y="8"/>
                    <a:pt x="206" y="12"/>
                    <a:pt x="203" y="15"/>
                  </a:cubicBezTo>
                  <a:cubicBezTo>
                    <a:pt x="201" y="19"/>
                    <a:pt x="196" y="24"/>
                    <a:pt x="193" y="28"/>
                  </a:cubicBezTo>
                  <a:cubicBezTo>
                    <a:pt x="190" y="32"/>
                    <a:pt x="187" y="36"/>
                    <a:pt x="185" y="37"/>
                  </a:cubicBezTo>
                  <a:cubicBezTo>
                    <a:pt x="183" y="38"/>
                    <a:pt x="181" y="38"/>
                    <a:pt x="179" y="36"/>
                  </a:cubicBezTo>
                  <a:cubicBezTo>
                    <a:pt x="178" y="35"/>
                    <a:pt x="175" y="33"/>
                    <a:pt x="173" y="31"/>
                  </a:cubicBezTo>
                  <a:cubicBezTo>
                    <a:pt x="172" y="30"/>
                    <a:pt x="167" y="28"/>
                    <a:pt x="164" y="27"/>
                  </a:cubicBezTo>
                  <a:cubicBezTo>
                    <a:pt x="160" y="26"/>
                    <a:pt x="155" y="25"/>
                    <a:pt x="153" y="25"/>
                  </a:cubicBezTo>
                  <a:cubicBezTo>
                    <a:pt x="151" y="25"/>
                    <a:pt x="147" y="25"/>
                    <a:pt x="144" y="24"/>
                  </a:cubicBezTo>
                  <a:cubicBezTo>
                    <a:pt x="141" y="24"/>
                    <a:pt x="137" y="25"/>
                    <a:pt x="134" y="26"/>
                  </a:cubicBezTo>
                  <a:cubicBezTo>
                    <a:pt x="131" y="27"/>
                    <a:pt x="127" y="27"/>
                    <a:pt x="126" y="25"/>
                  </a:cubicBezTo>
                  <a:cubicBezTo>
                    <a:pt x="124" y="23"/>
                    <a:pt x="120" y="21"/>
                    <a:pt x="118" y="20"/>
                  </a:cubicBezTo>
                  <a:cubicBezTo>
                    <a:pt x="115" y="18"/>
                    <a:pt x="110" y="15"/>
                    <a:pt x="107" y="13"/>
                  </a:cubicBezTo>
                  <a:cubicBezTo>
                    <a:pt x="103" y="11"/>
                    <a:pt x="98" y="8"/>
                    <a:pt x="95" y="6"/>
                  </a:cubicBezTo>
                  <a:cubicBezTo>
                    <a:pt x="92" y="5"/>
                    <a:pt x="88" y="3"/>
                    <a:pt x="86" y="2"/>
                  </a:cubicBezTo>
                  <a:cubicBezTo>
                    <a:pt x="83" y="0"/>
                    <a:pt x="80" y="0"/>
                    <a:pt x="79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3" y="4"/>
                    <a:pt x="72" y="7"/>
                    <a:pt x="72" y="10"/>
                  </a:cubicBezTo>
                  <a:cubicBezTo>
                    <a:pt x="71" y="13"/>
                    <a:pt x="70" y="17"/>
                    <a:pt x="69" y="18"/>
                  </a:cubicBezTo>
                  <a:cubicBezTo>
                    <a:pt x="68" y="19"/>
                    <a:pt x="67" y="22"/>
                    <a:pt x="67" y="24"/>
                  </a:cubicBezTo>
                  <a:cubicBezTo>
                    <a:pt x="67" y="26"/>
                    <a:pt x="66" y="28"/>
                    <a:pt x="63" y="29"/>
                  </a:cubicBezTo>
                  <a:cubicBezTo>
                    <a:pt x="61" y="29"/>
                    <a:pt x="58" y="31"/>
                    <a:pt x="55" y="31"/>
                  </a:cubicBezTo>
                  <a:cubicBezTo>
                    <a:pt x="53" y="32"/>
                    <a:pt x="51" y="34"/>
                    <a:pt x="52" y="36"/>
                  </a:cubicBezTo>
                  <a:cubicBezTo>
                    <a:pt x="52" y="38"/>
                    <a:pt x="52" y="41"/>
                    <a:pt x="53" y="43"/>
                  </a:cubicBezTo>
                  <a:cubicBezTo>
                    <a:pt x="54" y="46"/>
                    <a:pt x="54" y="49"/>
                    <a:pt x="53" y="51"/>
                  </a:cubicBezTo>
                  <a:cubicBezTo>
                    <a:pt x="52" y="53"/>
                    <a:pt x="51" y="56"/>
                    <a:pt x="49" y="59"/>
                  </a:cubicBezTo>
                  <a:cubicBezTo>
                    <a:pt x="47" y="61"/>
                    <a:pt x="45" y="63"/>
                    <a:pt x="44" y="63"/>
                  </a:cubicBezTo>
                  <a:cubicBezTo>
                    <a:pt x="43" y="64"/>
                    <a:pt x="43" y="66"/>
                    <a:pt x="43" y="69"/>
                  </a:cubicBezTo>
                  <a:cubicBezTo>
                    <a:pt x="43" y="72"/>
                    <a:pt x="42" y="75"/>
                    <a:pt x="41" y="77"/>
                  </a:cubicBezTo>
                  <a:cubicBezTo>
                    <a:pt x="41" y="79"/>
                    <a:pt x="38" y="83"/>
                    <a:pt x="35" y="85"/>
                  </a:cubicBezTo>
                  <a:cubicBezTo>
                    <a:pt x="32" y="87"/>
                    <a:pt x="27" y="89"/>
                    <a:pt x="23" y="89"/>
                  </a:cubicBezTo>
                  <a:cubicBezTo>
                    <a:pt x="19" y="88"/>
                    <a:pt x="14" y="89"/>
                    <a:pt x="13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1" y="91"/>
                    <a:pt x="9" y="93"/>
                    <a:pt x="7" y="96"/>
                  </a:cubicBezTo>
                  <a:cubicBezTo>
                    <a:pt x="5" y="99"/>
                    <a:pt x="2" y="105"/>
                    <a:pt x="1" y="111"/>
                  </a:cubicBezTo>
                  <a:cubicBezTo>
                    <a:pt x="0" y="116"/>
                    <a:pt x="0" y="124"/>
                    <a:pt x="0" y="128"/>
                  </a:cubicBezTo>
                  <a:cubicBezTo>
                    <a:pt x="1" y="132"/>
                    <a:pt x="2" y="136"/>
                    <a:pt x="2" y="139"/>
                  </a:cubicBezTo>
                  <a:cubicBezTo>
                    <a:pt x="3" y="141"/>
                    <a:pt x="5" y="144"/>
                    <a:pt x="6" y="145"/>
                  </a:cubicBezTo>
                  <a:cubicBezTo>
                    <a:pt x="8" y="146"/>
                    <a:pt x="10" y="148"/>
                    <a:pt x="11" y="150"/>
                  </a:cubicBezTo>
                  <a:cubicBezTo>
                    <a:pt x="11" y="152"/>
                    <a:pt x="13" y="153"/>
                    <a:pt x="14" y="153"/>
                  </a:cubicBezTo>
                  <a:cubicBezTo>
                    <a:pt x="16" y="153"/>
                    <a:pt x="19" y="156"/>
                    <a:pt x="21" y="159"/>
                  </a:cubicBezTo>
                  <a:cubicBezTo>
                    <a:pt x="23" y="163"/>
                    <a:pt x="26" y="166"/>
                    <a:pt x="26" y="167"/>
                  </a:cubicBezTo>
                  <a:cubicBezTo>
                    <a:pt x="26" y="168"/>
                    <a:pt x="28" y="171"/>
                    <a:pt x="29" y="173"/>
                  </a:cubicBezTo>
                  <a:cubicBezTo>
                    <a:pt x="31" y="176"/>
                    <a:pt x="32" y="180"/>
                    <a:pt x="32" y="182"/>
                  </a:cubicBezTo>
                  <a:cubicBezTo>
                    <a:pt x="32" y="184"/>
                    <a:pt x="34" y="188"/>
                    <a:pt x="37" y="190"/>
                  </a:cubicBezTo>
                  <a:cubicBezTo>
                    <a:pt x="40" y="193"/>
                    <a:pt x="44" y="195"/>
                    <a:pt x="46" y="195"/>
                  </a:cubicBezTo>
                  <a:cubicBezTo>
                    <a:pt x="48" y="195"/>
                    <a:pt x="50" y="194"/>
                    <a:pt x="51" y="192"/>
                  </a:cubicBezTo>
                  <a:cubicBezTo>
                    <a:pt x="52" y="191"/>
                    <a:pt x="54" y="189"/>
                    <a:pt x="55" y="188"/>
                  </a:cubicBezTo>
                  <a:cubicBezTo>
                    <a:pt x="56" y="186"/>
                    <a:pt x="58" y="186"/>
                    <a:pt x="60" y="186"/>
                  </a:cubicBezTo>
                  <a:cubicBezTo>
                    <a:pt x="61" y="186"/>
                    <a:pt x="64" y="188"/>
                    <a:pt x="66" y="190"/>
                  </a:cubicBezTo>
                  <a:cubicBezTo>
                    <a:pt x="68" y="192"/>
                    <a:pt x="71" y="194"/>
                    <a:pt x="73" y="195"/>
                  </a:cubicBezTo>
                  <a:cubicBezTo>
                    <a:pt x="74" y="196"/>
                    <a:pt x="76" y="200"/>
                    <a:pt x="77" y="204"/>
                  </a:cubicBezTo>
                  <a:cubicBezTo>
                    <a:pt x="78" y="207"/>
                    <a:pt x="80" y="211"/>
                    <a:pt x="82" y="212"/>
                  </a:cubicBezTo>
                  <a:cubicBezTo>
                    <a:pt x="84" y="213"/>
                    <a:pt x="85" y="216"/>
                    <a:pt x="84" y="219"/>
                  </a:cubicBezTo>
                  <a:cubicBezTo>
                    <a:pt x="83" y="221"/>
                    <a:pt x="83" y="227"/>
                    <a:pt x="83" y="232"/>
                  </a:cubicBezTo>
                  <a:cubicBezTo>
                    <a:pt x="84" y="237"/>
                    <a:pt x="86" y="245"/>
                    <a:pt x="89" y="249"/>
                  </a:cubicBezTo>
                  <a:cubicBezTo>
                    <a:pt x="91" y="253"/>
                    <a:pt x="94" y="258"/>
                    <a:pt x="94" y="260"/>
                  </a:cubicBezTo>
                  <a:cubicBezTo>
                    <a:pt x="95" y="262"/>
                    <a:pt x="96" y="266"/>
                    <a:pt x="97" y="269"/>
                  </a:cubicBezTo>
                  <a:cubicBezTo>
                    <a:pt x="97" y="272"/>
                    <a:pt x="99" y="276"/>
                    <a:pt x="101" y="278"/>
                  </a:cubicBezTo>
                  <a:cubicBezTo>
                    <a:pt x="102" y="280"/>
                    <a:pt x="105" y="283"/>
                    <a:pt x="106" y="283"/>
                  </a:cubicBezTo>
                  <a:cubicBezTo>
                    <a:pt x="108" y="284"/>
                    <a:pt x="111" y="285"/>
                    <a:pt x="114" y="285"/>
                  </a:cubicBezTo>
                  <a:cubicBezTo>
                    <a:pt x="116" y="285"/>
                    <a:pt x="118" y="287"/>
                    <a:pt x="119" y="289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9" y="293"/>
                    <a:pt x="121" y="294"/>
                    <a:pt x="123" y="294"/>
                  </a:cubicBezTo>
                  <a:cubicBezTo>
                    <a:pt x="126" y="294"/>
                    <a:pt x="129" y="295"/>
                    <a:pt x="130" y="295"/>
                  </a:cubicBezTo>
                  <a:cubicBezTo>
                    <a:pt x="132" y="295"/>
                    <a:pt x="136" y="297"/>
                    <a:pt x="139" y="298"/>
                  </a:cubicBezTo>
                  <a:cubicBezTo>
                    <a:pt x="142" y="300"/>
                    <a:pt x="146" y="302"/>
                    <a:pt x="148" y="304"/>
                  </a:cubicBezTo>
                  <a:cubicBezTo>
                    <a:pt x="150" y="305"/>
                    <a:pt x="152" y="309"/>
                    <a:pt x="152" y="312"/>
                  </a:cubicBezTo>
                  <a:cubicBezTo>
                    <a:pt x="152" y="315"/>
                    <a:pt x="151" y="319"/>
                    <a:pt x="149" y="322"/>
                  </a:cubicBezTo>
                  <a:cubicBezTo>
                    <a:pt x="148" y="325"/>
                    <a:pt x="147" y="328"/>
                    <a:pt x="148" y="330"/>
                  </a:cubicBezTo>
                  <a:cubicBezTo>
                    <a:pt x="149" y="332"/>
                    <a:pt x="152" y="331"/>
                    <a:pt x="156" y="328"/>
                  </a:cubicBezTo>
                  <a:cubicBezTo>
                    <a:pt x="160" y="325"/>
                    <a:pt x="165" y="324"/>
                    <a:pt x="167" y="326"/>
                  </a:cubicBezTo>
                  <a:cubicBezTo>
                    <a:pt x="169" y="328"/>
                    <a:pt x="172" y="332"/>
                    <a:pt x="172" y="334"/>
                  </a:cubicBezTo>
                  <a:cubicBezTo>
                    <a:pt x="173" y="337"/>
                    <a:pt x="175" y="340"/>
                    <a:pt x="178" y="342"/>
                  </a:cubicBezTo>
                  <a:cubicBezTo>
                    <a:pt x="180" y="343"/>
                    <a:pt x="185" y="344"/>
                    <a:pt x="189" y="342"/>
                  </a:cubicBezTo>
                  <a:cubicBezTo>
                    <a:pt x="192" y="341"/>
                    <a:pt x="197" y="342"/>
                    <a:pt x="197" y="342"/>
                  </a:cubicBezTo>
                  <a:cubicBezTo>
                    <a:pt x="196" y="341"/>
                    <a:pt x="197" y="338"/>
                    <a:pt x="199" y="335"/>
                  </a:cubicBezTo>
                  <a:cubicBezTo>
                    <a:pt x="201" y="332"/>
                    <a:pt x="203" y="325"/>
                    <a:pt x="203" y="319"/>
                  </a:cubicBezTo>
                  <a:cubicBezTo>
                    <a:pt x="204" y="313"/>
                    <a:pt x="204" y="304"/>
                    <a:pt x="205" y="299"/>
                  </a:cubicBezTo>
                  <a:cubicBezTo>
                    <a:pt x="206" y="294"/>
                    <a:pt x="207" y="288"/>
                    <a:pt x="208" y="285"/>
                  </a:cubicBezTo>
                  <a:cubicBezTo>
                    <a:pt x="210" y="282"/>
                    <a:pt x="211" y="276"/>
                    <a:pt x="211" y="272"/>
                  </a:cubicBezTo>
                  <a:cubicBezTo>
                    <a:pt x="211" y="268"/>
                    <a:pt x="213" y="264"/>
                    <a:pt x="216" y="262"/>
                  </a:cubicBezTo>
                  <a:cubicBezTo>
                    <a:pt x="219" y="260"/>
                    <a:pt x="223" y="257"/>
                    <a:pt x="224" y="255"/>
                  </a:cubicBezTo>
                  <a:cubicBezTo>
                    <a:pt x="226" y="253"/>
                    <a:pt x="227" y="251"/>
                    <a:pt x="228" y="251"/>
                  </a:cubicBezTo>
                  <a:cubicBezTo>
                    <a:pt x="229" y="251"/>
                    <a:pt x="231" y="250"/>
                    <a:pt x="231" y="249"/>
                  </a:cubicBezTo>
                  <a:cubicBezTo>
                    <a:pt x="232" y="247"/>
                    <a:pt x="232" y="243"/>
                    <a:pt x="232" y="238"/>
                  </a:cubicBezTo>
                  <a:cubicBezTo>
                    <a:pt x="231" y="234"/>
                    <a:pt x="231" y="227"/>
                    <a:pt x="232" y="223"/>
                  </a:cubicBezTo>
                  <a:cubicBezTo>
                    <a:pt x="232" y="219"/>
                    <a:pt x="234" y="215"/>
                    <a:pt x="236" y="214"/>
                  </a:cubicBezTo>
                  <a:cubicBezTo>
                    <a:pt x="238" y="212"/>
                    <a:pt x="241" y="211"/>
                    <a:pt x="243" y="210"/>
                  </a:cubicBezTo>
                  <a:cubicBezTo>
                    <a:pt x="245" y="210"/>
                    <a:pt x="248" y="207"/>
                    <a:pt x="250" y="204"/>
                  </a:cubicBezTo>
                  <a:cubicBezTo>
                    <a:pt x="252" y="202"/>
                    <a:pt x="256" y="198"/>
                    <a:pt x="258" y="196"/>
                  </a:cubicBezTo>
                  <a:cubicBezTo>
                    <a:pt x="260" y="194"/>
                    <a:pt x="265" y="190"/>
                    <a:pt x="269" y="188"/>
                  </a:cubicBezTo>
                  <a:cubicBezTo>
                    <a:pt x="273" y="186"/>
                    <a:pt x="279" y="185"/>
                    <a:pt x="282" y="186"/>
                  </a:cubicBezTo>
                  <a:cubicBezTo>
                    <a:pt x="285" y="187"/>
                    <a:pt x="293" y="189"/>
                    <a:pt x="300" y="190"/>
                  </a:cubicBezTo>
                  <a:cubicBezTo>
                    <a:pt x="307" y="192"/>
                    <a:pt x="316" y="192"/>
                    <a:pt x="318" y="191"/>
                  </a:cubicBezTo>
                  <a:cubicBezTo>
                    <a:pt x="321" y="190"/>
                    <a:pt x="325" y="189"/>
                    <a:pt x="326" y="189"/>
                  </a:cubicBezTo>
                  <a:cubicBezTo>
                    <a:pt x="328" y="189"/>
                    <a:pt x="329" y="181"/>
                    <a:pt x="329" y="173"/>
                  </a:cubicBezTo>
                  <a:cubicBezTo>
                    <a:pt x="329" y="164"/>
                    <a:pt x="327" y="154"/>
                    <a:pt x="324" y="15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6" name="Freeform 31">
              <a:extLst>
                <a:ext uri="{FF2B5EF4-FFF2-40B4-BE49-F238E27FC236}">
                  <a16:creationId xmlns:a16="http://schemas.microsoft.com/office/drawing/2014/main" id="{F543E3B1-8A14-40AA-A807-6F74EB0D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697" y="4016358"/>
              <a:ext cx="1155700" cy="1116013"/>
            </a:xfrm>
            <a:custGeom>
              <a:avLst/>
              <a:gdLst/>
              <a:ahLst/>
              <a:cxnLst>
                <a:cxn ang="0">
                  <a:pos x="113" y="261"/>
                </a:cxn>
                <a:cxn ang="0">
                  <a:pos x="135" y="261"/>
                </a:cxn>
                <a:cxn ang="0">
                  <a:pos x="160" y="267"/>
                </a:cxn>
                <a:cxn ang="0">
                  <a:pos x="162" y="297"/>
                </a:cxn>
                <a:cxn ang="0">
                  <a:pos x="183" y="292"/>
                </a:cxn>
                <a:cxn ang="0">
                  <a:pos x="211" y="277"/>
                </a:cxn>
                <a:cxn ang="0">
                  <a:pos x="232" y="263"/>
                </a:cxn>
                <a:cxn ang="0">
                  <a:pos x="220" y="251"/>
                </a:cxn>
                <a:cxn ang="0">
                  <a:pos x="218" y="229"/>
                </a:cxn>
                <a:cxn ang="0">
                  <a:pos x="208" y="217"/>
                </a:cxn>
                <a:cxn ang="0">
                  <a:pos x="200" y="205"/>
                </a:cxn>
                <a:cxn ang="0">
                  <a:pos x="224" y="199"/>
                </a:cxn>
                <a:cxn ang="0">
                  <a:pos x="246" y="188"/>
                </a:cxn>
                <a:cxn ang="0">
                  <a:pos x="268" y="186"/>
                </a:cxn>
                <a:cxn ang="0">
                  <a:pos x="274" y="172"/>
                </a:cxn>
                <a:cxn ang="0">
                  <a:pos x="271" y="148"/>
                </a:cxn>
                <a:cxn ang="0">
                  <a:pos x="298" y="117"/>
                </a:cxn>
                <a:cxn ang="0">
                  <a:pos x="303" y="101"/>
                </a:cxn>
                <a:cxn ang="0">
                  <a:pos x="307" y="84"/>
                </a:cxn>
                <a:cxn ang="0">
                  <a:pos x="304" y="68"/>
                </a:cxn>
                <a:cxn ang="0">
                  <a:pos x="285" y="60"/>
                </a:cxn>
                <a:cxn ang="0">
                  <a:pos x="270" y="74"/>
                </a:cxn>
                <a:cxn ang="0">
                  <a:pos x="251" y="84"/>
                </a:cxn>
                <a:cxn ang="0">
                  <a:pos x="224" y="79"/>
                </a:cxn>
                <a:cxn ang="0">
                  <a:pos x="223" y="91"/>
                </a:cxn>
                <a:cxn ang="0">
                  <a:pos x="218" y="111"/>
                </a:cxn>
                <a:cxn ang="0">
                  <a:pos x="199" y="119"/>
                </a:cxn>
                <a:cxn ang="0">
                  <a:pos x="185" y="130"/>
                </a:cxn>
                <a:cxn ang="0">
                  <a:pos x="155" y="118"/>
                </a:cxn>
                <a:cxn ang="0">
                  <a:pos x="147" y="103"/>
                </a:cxn>
                <a:cxn ang="0">
                  <a:pos x="163" y="83"/>
                </a:cxn>
                <a:cxn ang="0">
                  <a:pos x="185" y="61"/>
                </a:cxn>
                <a:cxn ang="0">
                  <a:pos x="196" y="44"/>
                </a:cxn>
                <a:cxn ang="0">
                  <a:pos x="185" y="29"/>
                </a:cxn>
                <a:cxn ang="0">
                  <a:pos x="173" y="23"/>
                </a:cxn>
                <a:cxn ang="0">
                  <a:pos x="166" y="46"/>
                </a:cxn>
                <a:cxn ang="0">
                  <a:pos x="154" y="40"/>
                </a:cxn>
                <a:cxn ang="0">
                  <a:pos x="156" y="17"/>
                </a:cxn>
                <a:cxn ang="0">
                  <a:pos x="147" y="18"/>
                </a:cxn>
                <a:cxn ang="0">
                  <a:pos x="138" y="36"/>
                </a:cxn>
                <a:cxn ang="0">
                  <a:pos x="145" y="6"/>
                </a:cxn>
                <a:cxn ang="0">
                  <a:pos x="133" y="3"/>
                </a:cxn>
                <a:cxn ang="0">
                  <a:pos x="133" y="26"/>
                </a:cxn>
                <a:cxn ang="0">
                  <a:pos x="109" y="35"/>
                </a:cxn>
                <a:cxn ang="0">
                  <a:pos x="101" y="49"/>
                </a:cxn>
                <a:cxn ang="0">
                  <a:pos x="119" y="77"/>
                </a:cxn>
                <a:cxn ang="0">
                  <a:pos x="115" y="99"/>
                </a:cxn>
                <a:cxn ang="0">
                  <a:pos x="130" y="108"/>
                </a:cxn>
                <a:cxn ang="0">
                  <a:pos x="115" y="123"/>
                </a:cxn>
                <a:cxn ang="0">
                  <a:pos x="107" y="151"/>
                </a:cxn>
                <a:cxn ang="0">
                  <a:pos x="76" y="136"/>
                </a:cxn>
                <a:cxn ang="0">
                  <a:pos x="43" y="144"/>
                </a:cxn>
                <a:cxn ang="0">
                  <a:pos x="32" y="158"/>
                </a:cxn>
                <a:cxn ang="0">
                  <a:pos x="14" y="171"/>
                </a:cxn>
                <a:cxn ang="0">
                  <a:pos x="4" y="186"/>
                </a:cxn>
                <a:cxn ang="0">
                  <a:pos x="12" y="207"/>
                </a:cxn>
                <a:cxn ang="0">
                  <a:pos x="27" y="230"/>
                </a:cxn>
                <a:cxn ang="0">
                  <a:pos x="42" y="246"/>
                </a:cxn>
                <a:cxn ang="0">
                  <a:pos x="47" y="257"/>
                </a:cxn>
                <a:cxn ang="0">
                  <a:pos x="58" y="266"/>
                </a:cxn>
                <a:cxn ang="0">
                  <a:pos x="71" y="273"/>
                </a:cxn>
                <a:cxn ang="0">
                  <a:pos x="83" y="274"/>
                </a:cxn>
              </a:cxnLst>
              <a:rect l="0" t="0" r="r" b="b"/>
              <a:pathLst>
                <a:path w="308" h="297">
                  <a:moveTo>
                    <a:pt x="93" y="270"/>
                  </a:moveTo>
                  <a:cubicBezTo>
                    <a:pt x="97" y="270"/>
                    <a:pt x="103" y="269"/>
                    <a:pt x="105" y="267"/>
                  </a:cubicBezTo>
                  <a:cubicBezTo>
                    <a:pt x="108" y="266"/>
                    <a:pt x="112" y="263"/>
                    <a:pt x="113" y="261"/>
                  </a:cubicBezTo>
                  <a:cubicBezTo>
                    <a:pt x="114" y="259"/>
                    <a:pt x="117" y="256"/>
                    <a:pt x="119" y="254"/>
                  </a:cubicBezTo>
                  <a:cubicBezTo>
                    <a:pt x="120" y="251"/>
                    <a:pt x="124" y="252"/>
                    <a:pt x="126" y="255"/>
                  </a:cubicBezTo>
                  <a:cubicBezTo>
                    <a:pt x="129" y="257"/>
                    <a:pt x="133" y="260"/>
                    <a:pt x="135" y="261"/>
                  </a:cubicBezTo>
                  <a:cubicBezTo>
                    <a:pt x="137" y="262"/>
                    <a:pt x="141" y="261"/>
                    <a:pt x="144" y="259"/>
                  </a:cubicBezTo>
                  <a:cubicBezTo>
                    <a:pt x="148" y="256"/>
                    <a:pt x="152" y="256"/>
                    <a:pt x="154" y="259"/>
                  </a:cubicBezTo>
                  <a:cubicBezTo>
                    <a:pt x="157" y="262"/>
                    <a:pt x="159" y="265"/>
                    <a:pt x="160" y="267"/>
                  </a:cubicBezTo>
                  <a:cubicBezTo>
                    <a:pt x="161" y="269"/>
                    <a:pt x="162" y="274"/>
                    <a:pt x="162" y="277"/>
                  </a:cubicBezTo>
                  <a:cubicBezTo>
                    <a:pt x="161" y="280"/>
                    <a:pt x="161" y="286"/>
                    <a:pt x="162" y="290"/>
                  </a:cubicBezTo>
                  <a:cubicBezTo>
                    <a:pt x="162" y="294"/>
                    <a:pt x="162" y="297"/>
                    <a:pt x="162" y="297"/>
                  </a:cubicBezTo>
                  <a:cubicBezTo>
                    <a:pt x="162" y="297"/>
                    <a:pt x="165" y="297"/>
                    <a:pt x="168" y="296"/>
                  </a:cubicBezTo>
                  <a:cubicBezTo>
                    <a:pt x="171" y="296"/>
                    <a:pt x="175" y="294"/>
                    <a:pt x="176" y="292"/>
                  </a:cubicBezTo>
                  <a:cubicBezTo>
                    <a:pt x="177" y="289"/>
                    <a:pt x="181" y="289"/>
                    <a:pt x="183" y="292"/>
                  </a:cubicBezTo>
                  <a:cubicBezTo>
                    <a:pt x="186" y="294"/>
                    <a:pt x="191" y="294"/>
                    <a:pt x="194" y="292"/>
                  </a:cubicBezTo>
                  <a:cubicBezTo>
                    <a:pt x="197" y="289"/>
                    <a:pt x="201" y="286"/>
                    <a:pt x="203" y="284"/>
                  </a:cubicBezTo>
                  <a:cubicBezTo>
                    <a:pt x="205" y="281"/>
                    <a:pt x="208" y="278"/>
                    <a:pt x="211" y="277"/>
                  </a:cubicBezTo>
                  <a:cubicBezTo>
                    <a:pt x="214" y="275"/>
                    <a:pt x="218" y="274"/>
                    <a:pt x="220" y="275"/>
                  </a:cubicBezTo>
                  <a:cubicBezTo>
                    <a:pt x="222" y="276"/>
                    <a:pt x="226" y="274"/>
                    <a:pt x="228" y="271"/>
                  </a:cubicBezTo>
                  <a:cubicBezTo>
                    <a:pt x="230" y="268"/>
                    <a:pt x="231" y="264"/>
                    <a:pt x="232" y="263"/>
                  </a:cubicBezTo>
                  <a:cubicBezTo>
                    <a:pt x="233" y="262"/>
                    <a:pt x="232" y="260"/>
                    <a:pt x="231" y="259"/>
                  </a:cubicBezTo>
                  <a:cubicBezTo>
                    <a:pt x="230" y="257"/>
                    <a:pt x="227" y="256"/>
                    <a:pt x="225" y="256"/>
                  </a:cubicBezTo>
                  <a:cubicBezTo>
                    <a:pt x="223" y="256"/>
                    <a:pt x="221" y="253"/>
                    <a:pt x="220" y="251"/>
                  </a:cubicBezTo>
                  <a:cubicBezTo>
                    <a:pt x="220" y="248"/>
                    <a:pt x="218" y="244"/>
                    <a:pt x="217" y="242"/>
                  </a:cubicBezTo>
                  <a:cubicBezTo>
                    <a:pt x="215" y="240"/>
                    <a:pt x="214" y="237"/>
                    <a:pt x="214" y="234"/>
                  </a:cubicBezTo>
                  <a:cubicBezTo>
                    <a:pt x="214" y="232"/>
                    <a:pt x="215" y="230"/>
                    <a:pt x="218" y="229"/>
                  </a:cubicBezTo>
                  <a:cubicBezTo>
                    <a:pt x="220" y="229"/>
                    <a:pt x="220" y="227"/>
                    <a:pt x="219" y="224"/>
                  </a:cubicBezTo>
                  <a:cubicBezTo>
                    <a:pt x="218" y="222"/>
                    <a:pt x="215" y="220"/>
                    <a:pt x="213" y="219"/>
                  </a:cubicBezTo>
                  <a:cubicBezTo>
                    <a:pt x="212" y="218"/>
                    <a:pt x="209" y="217"/>
                    <a:pt x="208" y="217"/>
                  </a:cubicBezTo>
                  <a:cubicBezTo>
                    <a:pt x="206" y="217"/>
                    <a:pt x="203" y="216"/>
                    <a:pt x="201" y="217"/>
                  </a:cubicBezTo>
                  <a:cubicBezTo>
                    <a:pt x="199" y="217"/>
                    <a:pt x="197" y="215"/>
                    <a:pt x="196" y="212"/>
                  </a:cubicBezTo>
                  <a:cubicBezTo>
                    <a:pt x="195" y="209"/>
                    <a:pt x="197" y="206"/>
                    <a:pt x="200" y="205"/>
                  </a:cubicBezTo>
                  <a:cubicBezTo>
                    <a:pt x="204" y="203"/>
                    <a:pt x="210" y="202"/>
                    <a:pt x="213" y="201"/>
                  </a:cubicBezTo>
                  <a:cubicBezTo>
                    <a:pt x="217" y="200"/>
                    <a:pt x="220" y="200"/>
                    <a:pt x="220" y="200"/>
                  </a:cubicBezTo>
                  <a:cubicBezTo>
                    <a:pt x="220" y="200"/>
                    <a:pt x="221" y="199"/>
                    <a:pt x="224" y="199"/>
                  </a:cubicBezTo>
                  <a:cubicBezTo>
                    <a:pt x="226" y="198"/>
                    <a:pt x="229" y="196"/>
                    <a:pt x="231" y="195"/>
                  </a:cubicBezTo>
                  <a:cubicBezTo>
                    <a:pt x="232" y="194"/>
                    <a:pt x="235" y="191"/>
                    <a:pt x="238" y="190"/>
                  </a:cubicBezTo>
                  <a:cubicBezTo>
                    <a:pt x="240" y="189"/>
                    <a:pt x="244" y="188"/>
                    <a:pt x="246" y="188"/>
                  </a:cubicBezTo>
                  <a:cubicBezTo>
                    <a:pt x="248" y="188"/>
                    <a:pt x="252" y="188"/>
                    <a:pt x="255" y="187"/>
                  </a:cubicBezTo>
                  <a:cubicBezTo>
                    <a:pt x="257" y="187"/>
                    <a:pt x="261" y="187"/>
                    <a:pt x="262" y="186"/>
                  </a:cubicBezTo>
                  <a:cubicBezTo>
                    <a:pt x="264" y="186"/>
                    <a:pt x="267" y="186"/>
                    <a:pt x="268" y="186"/>
                  </a:cubicBezTo>
                  <a:cubicBezTo>
                    <a:pt x="269" y="186"/>
                    <a:pt x="270" y="186"/>
                    <a:pt x="270" y="186"/>
                  </a:cubicBezTo>
                  <a:cubicBezTo>
                    <a:pt x="270" y="186"/>
                    <a:pt x="270" y="185"/>
                    <a:pt x="271" y="182"/>
                  </a:cubicBezTo>
                  <a:cubicBezTo>
                    <a:pt x="272" y="180"/>
                    <a:pt x="273" y="175"/>
                    <a:pt x="274" y="172"/>
                  </a:cubicBezTo>
                  <a:cubicBezTo>
                    <a:pt x="274" y="169"/>
                    <a:pt x="273" y="164"/>
                    <a:pt x="271" y="163"/>
                  </a:cubicBezTo>
                  <a:cubicBezTo>
                    <a:pt x="269" y="161"/>
                    <a:pt x="268" y="158"/>
                    <a:pt x="268" y="157"/>
                  </a:cubicBezTo>
                  <a:cubicBezTo>
                    <a:pt x="268" y="156"/>
                    <a:pt x="269" y="152"/>
                    <a:pt x="271" y="148"/>
                  </a:cubicBezTo>
                  <a:cubicBezTo>
                    <a:pt x="273" y="145"/>
                    <a:pt x="277" y="138"/>
                    <a:pt x="281" y="133"/>
                  </a:cubicBezTo>
                  <a:cubicBezTo>
                    <a:pt x="285" y="128"/>
                    <a:pt x="290" y="123"/>
                    <a:pt x="292" y="122"/>
                  </a:cubicBezTo>
                  <a:cubicBezTo>
                    <a:pt x="294" y="121"/>
                    <a:pt x="296" y="119"/>
                    <a:pt x="298" y="117"/>
                  </a:cubicBezTo>
                  <a:cubicBezTo>
                    <a:pt x="300" y="116"/>
                    <a:pt x="302" y="114"/>
                    <a:pt x="303" y="113"/>
                  </a:cubicBezTo>
                  <a:cubicBezTo>
                    <a:pt x="304" y="112"/>
                    <a:pt x="305" y="110"/>
                    <a:pt x="305" y="108"/>
                  </a:cubicBezTo>
                  <a:cubicBezTo>
                    <a:pt x="305" y="106"/>
                    <a:pt x="304" y="103"/>
                    <a:pt x="303" y="101"/>
                  </a:cubicBezTo>
                  <a:cubicBezTo>
                    <a:pt x="301" y="100"/>
                    <a:pt x="300" y="97"/>
                    <a:pt x="301" y="95"/>
                  </a:cubicBezTo>
                  <a:cubicBezTo>
                    <a:pt x="301" y="94"/>
                    <a:pt x="303" y="91"/>
                    <a:pt x="305" y="90"/>
                  </a:cubicBezTo>
                  <a:cubicBezTo>
                    <a:pt x="307" y="89"/>
                    <a:pt x="308" y="86"/>
                    <a:pt x="307" y="84"/>
                  </a:cubicBezTo>
                  <a:cubicBezTo>
                    <a:pt x="305" y="81"/>
                    <a:pt x="305" y="77"/>
                    <a:pt x="306" y="76"/>
                  </a:cubicBezTo>
                  <a:cubicBezTo>
                    <a:pt x="307" y="74"/>
                    <a:pt x="308" y="72"/>
                    <a:pt x="308" y="72"/>
                  </a:cubicBezTo>
                  <a:cubicBezTo>
                    <a:pt x="308" y="72"/>
                    <a:pt x="306" y="70"/>
                    <a:pt x="304" y="68"/>
                  </a:cubicBezTo>
                  <a:cubicBezTo>
                    <a:pt x="301" y="65"/>
                    <a:pt x="298" y="63"/>
                    <a:pt x="296" y="63"/>
                  </a:cubicBezTo>
                  <a:cubicBezTo>
                    <a:pt x="294" y="63"/>
                    <a:pt x="291" y="62"/>
                    <a:pt x="289" y="61"/>
                  </a:cubicBezTo>
                  <a:cubicBezTo>
                    <a:pt x="287" y="60"/>
                    <a:pt x="285" y="60"/>
                    <a:pt x="285" y="60"/>
                  </a:cubicBezTo>
                  <a:cubicBezTo>
                    <a:pt x="285" y="60"/>
                    <a:pt x="285" y="61"/>
                    <a:pt x="284" y="62"/>
                  </a:cubicBezTo>
                  <a:cubicBezTo>
                    <a:pt x="283" y="63"/>
                    <a:pt x="280" y="65"/>
                    <a:pt x="277" y="67"/>
                  </a:cubicBezTo>
                  <a:cubicBezTo>
                    <a:pt x="274" y="69"/>
                    <a:pt x="270" y="72"/>
                    <a:pt x="270" y="74"/>
                  </a:cubicBezTo>
                  <a:cubicBezTo>
                    <a:pt x="269" y="76"/>
                    <a:pt x="267" y="78"/>
                    <a:pt x="265" y="79"/>
                  </a:cubicBezTo>
                  <a:cubicBezTo>
                    <a:pt x="264" y="80"/>
                    <a:pt x="261" y="82"/>
                    <a:pt x="259" y="83"/>
                  </a:cubicBezTo>
                  <a:cubicBezTo>
                    <a:pt x="257" y="84"/>
                    <a:pt x="254" y="84"/>
                    <a:pt x="251" y="84"/>
                  </a:cubicBezTo>
                  <a:cubicBezTo>
                    <a:pt x="248" y="84"/>
                    <a:pt x="244" y="84"/>
                    <a:pt x="242" y="84"/>
                  </a:cubicBezTo>
                  <a:cubicBezTo>
                    <a:pt x="240" y="84"/>
                    <a:pt x="236" y="83"/>
                    <a:pt x="234" y="82"/>
                  </a:cubicBezTo>
                  <a:cubicBezTo>
                    <a:pt x="232" y="80"/>
                    <a:pt x="227" y="79"/>
                    <a:pt x="224" y="79"/>
                  </a:cubicBezTo>
                  <a:cubicBezTo>
                    <a:pt x="221" y="79"/>
                    <a:pt x="218" y="79"/>
                    <a:pt x="218" y="79"/>
                  </a:cubicBezTo>
                  <a:cubicBezTo>
                    <a:pt x="218" y="79"/>
                    <a:pt x="218" y="81"/>
                    <a:pt x="218" y="84"/>
                  </a:cubicBezTo>
                  <a:cubicBezTo>
                    <a:pt x="218" y="87"/>
                    <a:pt x="220" y="90"/>
                    <a:pt x="223" y="91"/>
                  </a:cubicBezTo>
                  <a:cubicBezTo>
                    <a:pt x="225" y="93"/>
                    <a:pt x="227" y="95"/>
                    <a:pt x="227" y="97"/>
                  </a:cubicBezTo>
                  <a:cubicBezTo>
                    <a:pt x="227" y="99"/>
                    <a:pt x="225" y="102"/>
                    <a:pt x="224" y="104"/>
                  </a:cubicBezTo>
                  <a:cubicBezTo>
                    <a:pt x="223" y="106"/>
                    <a:pt x="220" y="109"/>
                    <a:pt x="218" y="111"/>
                  </a:cubicBezTo>
                  <a:cubicBezTo>
                    <a:pt x="217" y="113"/>
                    <a:pt x="213" y="114"/>
                    <a:pt x="210" y="114"/>
                  </a:cubicBezTo>
                  <a:cubicBezTo>
                    <a:pt x="207" y="114"/>
                    <a:pt x="203" y="114"/>
                    <a:pt x="202" y="115"/>
                  </a:cubicBezTo>
                  <a:cubicBezTo>
                    <a:pt x="200" y="115"/>
                    <a:pt x="199" y="117"/>
                    <a:pt x="199" y="119"/>
                  </a:cubicBezTo>
                  <a:cubicBezTo>
                    <a:pt x="199" y="122"/>
                    <a:pt x="199" y="125"/>
                    <a:pt x="198" y="128"/>
                  </a:cubicBezTo>
                  <a:cubicBezTo>
                    <a:pt x="197" y="130"/>
                    <a:pt x="196" y="132"/>
                    <a:pt x="194" y="132"/>
                  </a:cubicBezTo>
                  <a:cubicBezTo>
                    <a:pt x="193" y="132"/>
                    <a:pt x="189" y="131"/>
                    <a:pt x="185" y="130"/>
                  </a:cubicBezTo>
                  <a:cubicBezTo>
                    <a:pt x="181" y="129"/>
                    <a:pt x="175" y="127"/>
                    <a:pt x="172" y="126"/>
                  </a:cubicBezTo>
                  <a:cubicBezTo>
                    <a:pt x="168" y="124"/>
                    <a:pt x="164" y="123"/>
                    <a:pt x="161" y="122"/>
                  </a:cubicBezTo>
                  <a:cubicBezTo>
                    <a:pt x="159" y="121"/>
                    <a:pt x="156" y="120"/>
                    <a:pt x="155" y="118"/>
                  </a:cubicBezTo>
                  <a:cubicBezTo>
                    <a:pt x="154" y="117"/>
                    <a:pt x="151" y="117"/>
                    <a:pt x="149" y="118"/>
                  </a:cubicBezTo>
                  <a:cubicBezTo>
                    <a:pt x="147" y="119"/>
                    <a:pt x="146" y="117"/>
                    <a:pt x="146" y="113"/>
                  </a:cubicBezTo>
                  <a:cubicBezTo>
                    <a:pt x="146" y="109"/>
                    <a:pt x="146" y="105"/>
                    <a:pt x="147" y="103"/>
                  </a:cubicBezTo>
                  <a:cubicBezTo>
                    <a:pt x="148" y="102"/>
                    <a:pt x="150" y="100"/>
                    <a:pt x="153" y="98"/>
                  </a:cubicBezTo>
                  <a:cubicBezTo>
                    <a:pt x="156" y="97"/>
                    <a:pt x="159" y="94"/>
                    <a:pt x="161" y="92"/>
                  </a:cubicBezTo>
                  <a:cubicBezTo>
                    <a:pt x="162" y="90"/>
                    <a:pt x="163" y="86"/>
                    <a:pt x="163" y="83"/>
                  </a:cubicBezTo>
                  <a:cubicBezTo>
                    <a:pt x="163" y="81"/>
                    <a:pt x="164" y="76"/>
                    <a:pt x="166" y="73"/>
                  </a:cubicBezTo>
                  <a:cubicBezTo>
                    <a:pt x="168" y="70"/>
                    <a:pt x="172" y="66"/>
                    <a:pt x="175" y="65"/>
                  </a:cubicBezTo>
                  <a:cubicBezTo>
                    <a:pt x="178" y="63"/>
                    <a:pt x="183" y="62"/>
                    <a:pt x="185" y="61"/>
                  </a:cubicBezTo>
                  <a:cubicBezTo>
                    <a:pt x="187" y="61"/>
                    <a:pt x="190" y="59"/>
                    <a:pt x="193" y="56"/>
                  </a:cubicBezTo>
                  <a:cubicBezTo>
                    <a:pt x="195" y="53"/>
                    <a:pt x="196" y="50"/>
                    <a:pt x="195" y="49"/>
                  </a:cubicBezTo>
                  <a:cubicBezTo>
                    <a:pt x="194" y="49"/>
                    <a:pt x="195" y="46"/>
                    <a:pt x="196" y="44"/>
                  </a:cubicBezTo>
                  <a:cubicBezTo>
                    <a:pt x="198" y="42"/>
                    <a:pt x="199" y="38"/>
                    <a:pt x="199" y="37"/>
                  </a:cubicBezTo>
                  <a:cubicBezTo>
                    <a:pt x="199" y="36"/>
                    <a:pt x="197" y="34"/>
                    <a:pt x="194" y="33"/>
                  </a:cubicBezTo>
                  <a:cubicBezTo>
                    <a:pt x="191" y="32"/>
                    <a:pt x="187" y="30"/>
                    <a:pt x="185" y="29"/>
                  </a:cubicBezTo>
                  <a:cubicBezTo>
                    <a:pt x="184" y="27"/>
                    <a:pt x="181" y="24"/>
                    <a:pt x="180" y="23"/>
                  </a:cubicBezTo>
                  <a:cubicBezTo>
                    <a:pt x="179" y="22"/>
                    <a:pt x="177" y="20"/>
                    <a:pt x="176" y="20"/>
                  </a:cubicBezTo>
                  <a:cubicBezTo>
                    <a:pt x="175" y="20"/>
                    <a:pt x="174" y="22"/>
                    <a:pt x="173" y="23"/>
                  </a:cubicBezTo>
                  <a:cubicBezTo>
                    <a:pt x="173" y="24"/>
                    <a:pt x="173" y="27"/>
                    <a:pt x="174" y="29"/>
                  </a:cubicBezTo>
                  <a:cubicBezTo>
                    <a:pt x="175" y="31"/>
                    <a:pt x="174" y="35"/>
                    <a:pt x="172" y="38"/>
                  </a:cubicBezTo>
                  <a:cubicBezTo>
                    <a:pt x="171" y="40"/>
                    <a:pt x="168" y="44"/>
                    <a:pt x="166" y="46"/>
                  </a:cubicBezTo>
                  <a:cubicBezTo>
                    <a:pt x="165" y="47"/>
                    <a:pt x="162" y="50"/>
                    <a:pt x="161" y="50"/>
                  </a:cubicBezTo>
                  <a:cubicBezTo>
                    <a:pt x="160" y="51"/>
                    <a:pt x="158" y="50"/>
                    <a:pt x="157" y="48"/>
                  </a:cubicBezTo>
                  <a:cubicBezTo>
                    <a:pt x="156" y="45"/>
                    <a:pt x="154" y="42"/>
                    <a:pt x="154" y="40"/>
                  </a:cubicBezTo>
                  <a:cubicBezTo>
                    <a:pt x="154" y="37"/>
                    <a:pt x="154" y="34"/>
                    <a:pt x="154" y="31"/>
                  </a:cubicBezTo>
                  <a:cubicBezTo>
                    <a:pt x="154" y="29"/>
                    <a:pt x="154" y="26"/>
                    <a:pt x="155" y="24"/>
                  </a:cubicBezTo>
                  <a:cubicBezTo>
                    <a:pt x="156" y="22"/>
                    <a:pt x="157" y="19"/>
                    <a:pt x="156" y="17"/>
                  </a:cubicBezTo>
                  <a:cubicBezTo>
                    <a:pt x="155" y="15"/>
                    <a:pt x="154" y="13"/>
                    <a:pt x="153" y="13"/>
                  </a:cubicBezTo>
                  <a:cubicBezTo>
                    <a:pt x="152" y="13"/>
                    <a:pt x="151" y="13"/>
                    <a:pt x="150" y="14"/>
                  </a:cubicBezTo>
                  <a:cubicBezTo>
                    <a:pt x="149" y="14"/>
                    <a:pt x="148" y="16"/>
                    <a:pt x="147" y="18"/>
                  </a:cubicBezTo>
                  <a:cubicBezTo>
                    <a:pt x="146" y="20"/>
                    <a:pt x="145" y="24"/>
                    <a:pt x="144" y="26"/>
                  </a:cubicBezTo>
                  <a:cubicBezTo>
                    <a:pt x="144" y="29"/>
                    <a:pt x="142" y="34"/>
                    <a:pt x="140" y="37"/>
                  </a:cubicBezTo>
                  <a:cubicBezTo>
                    <a:pt x="139" y="40"/>
                    <a:pt x="138" y="40"/>
                    <a:pt x="138" y="36"/>
                  </a:cubicBezTo>
                  <a:cubicBezTo>
                    <a:pt x="138" y="32"/>
                    <a:pt x="138" y="26"/>
                    <a:pt x="139" y="24"/>
                  </a:cubicBezTo>
                  <a:cubicBezTo>
                    <a:pt x="139" y="22"/>
                    <a:pt x="141" y="18"/>
                    <a:pt x="142" y="16"/>
                  </a:cubicBezTo>
                  <a:cubicBezTo>
                    <a:pt x="143" y="13"/>
                    <a:pt x="144" y="9"/>
                    <a:pt x="145" y="6"/>
                  </a:cubicBezTo>
                  <a:cubicBezTo>
                    <a:pt x="145" y="3"/>
                    <a:pt x="144" y="1"/>
                    <a:pt x="142" y="1"/>
                  </a:cubicBezTo>
                  <a:cubicBezTo>
                    <a:pt x="140" y="0"/>
                    <a:pt x="138" y="0"/>
                    <a:pt x="137" y="1"/>
                  </a:cubicBezTo>
                  <a:cubicBezTo>
                    <a:pt x="136" y="1"/>
                    <a:pt x="134" y="2"/>
                    <a:pt x="133" y="3"/>
                  </a:cubicBezTo>
                  <a:cubicBezTo>
                    <a:pt x="132" y="5"/>
                    <a:pt x="131" y="8"/>
                    <a:pt x="131" y="11"/>
                  </a:cubicBezTo>
                  <a:cubicBezTo>
                    <a:pt x="131" y="13"/>
                    <a:pt x="132" y="17"/>
                    <a:pt x="133" y="18"/>
                  </a:cubicBezTo>
                  <a:cubicBezTo>
                    <a:pt x="134" y="20"/>
                    <a:pt x="134" y="23"/>
                    <a:pt x="133" y="26"/>
                  </a:cubicBezTo>
                  <a:cubicBezTo>
                    <a:pt x="132" y="28"/>
                    <a:pt x="130" y="30"/>
                    <a:pt x="127" y="30"/>
                  </a:cubicBezTo>
                  <a:cubicBezTo>
                    <a:pt x="125" y="30"/>
                    <a:pt x="121" y="31"/>
                    <a:pt x="118" y="32"/>
                  </a:cubicBezTo>
                  <a:cubicBezTo>
                    <a:pt x="115" y="33"/>
                    <a:pt x="111" y="34"/>
                    <a:pt x="109" y="35"/>
                  </a:cubicBezTo>
                  <a:cubicBezTo>
                    <a:pt x="108" y="35"/>
                    <a:pt x="106" y="36"/>
                    <a:pt x="106" y="36"/>
                  </a:cubicBezTo>
                  <a:cubicBezTo>
                    <a:pt x="106" y="36"/>
                    <a:pt x="105" y="38"/>
                    <a:pt x="104" y="40"/>
                  </a:cubicBezTo>
                  <a:cubicBezTo>
                    <a:pt x="103" y="43"/>
                    <a:pt x="102" y="47"/>
                    <a:pt x="101" y="49"/>
                  </a:cubicBezTo>
                  <a:cubicBezTo>
                    <a:pt x="101" y="51"/>
                    <a:pt x="102" y="55"/>
                    <a:pt x="105" y="58"/>
                  </a:cubicBezTo>
                  <a:cubicBezTo>
                    <a:pt x="107" y="60"/>
                    <a:pt x="111" y="64"/>
                    <a:pt x="114" y="67"/>
                  </a:cubicBezTo>
                  <a:cubicBezTo>
                    <a:pt x="117" y="70"/>
                    <a:pt x="119" y="74"/>
                    <a:pt x="119" y="77"/>
                  </a:cubicBezTo>
                  <a:cubicBezTo>
                    <a:pt x="118" y="80"/>
                    <a:pt x="117" y="85"/>
                    <a:pt x="116" y="88"/>
                  </a:cubicBezTo>
                  <a:cubicBezTo>
                    <a:pt x="115" y="90"/>
                    <a:pt x="114" y="93"/>
                    <a:pt x="113" y="94"/>
                  </a:cubicBezTo>
                  <a:cubicBezTo>
                    <a:pt x="112" y="95"/>
                    <a:pt x="113" y="97"/>
                    <a:pt x="115" y="99"/>
                  </a:cubicBezTo>
                  <a:cubicBezTo>
                    <a:pt x="117" y="100"/>
                    <a:pt x="120" y="101"/>
                    <a:pt x="121" y="101"/>
                  </a:cubicBezTo>
                  <a:cubicBezTo>
                    <a:pt x="123" y="102"/>
                    <a:pt x="125" y="102"/>
                    <a:pt x="126" y="103"/>
                  </a:cubicBezTo>
                  <a:cubicBezTo>
                    <a:pt x="128" y="104"/>
                    <a:pt x="130" y="106"/>
                    <a:pt x="130" y="108"/>
                  </a:cubicBezTo>
                  <a:cubicBezTo>
                    <a:pt x="131" y="110"/>
                    <a:pt x="131" y="112"/>
                    <a:pt x="129" y="114"/>
                  </a:cubicBezTo>
                  <a:cubicBezTo>
                    <a:pt x="128" y="115"/>
                    <a:pt x="125" y="117"/>
                    <a:pt x="122" y="118"/>
                  </a:cubicBezTo>
                  <a:cubicBezTo>
                    <a:pt x="120" y="119"/>
                    <a:pt x="116" y="122"/>
                    <a:pt x="115" y="123"/>
                  </a:cubicBezTo>
                  <a:cubicBezTo>
                    <a:pt x="114" y="125"/>
                    <a:pt x="112" y="129"/>
                    <a:pt x="112" y="131"/>
                  </a:cubicBezTo>
                  <a:cubicBezTo>
                    <a:pt x="112" y="134"/>
                    <a:pt x="111" y="138"/>
                    <a:pt x="110" y="140"/>
                  </a:cubicBezTo>
                  <a:cubicBezTo>
                    <a:pt x="109" y="141"/>
                    <a:pt x="107" y="146"/>
                    <a:pt x="107" y="151"/>
                  </a:cubicBezTo>
                  <a:cubicBezTo>
                    <a:pt x="106" y="155"/>
                    <a:pt x="103" y="156"/>
                    <a:pt x="99" y="153"/>
                  </a:cubicBezTo>
                  <a:cubicBezTo>
                    <a:pt x="95" y="150"/>
                    <a:pt x="89" y="145"/>
                    <a:pt x="86" y="143"/>
                  </a:cubicBezTo>
                  <a:cubicBezTo>
                    <a:pt x="83" y="141"/>
                    <a:pt x="78" y="138"/>
                    <a:pt x="76" y="136"/>
                  </a:cubicBezTo>
                  <a:cubicBezTo>
                    <a:pt x="74" y="134"/>
                    <a:pt x="69" y="135"/>
                    <a:pt x="65" y="137"/>
                  </a:cubicBezTo>
                  <a:cubicBezTo>
                    <a:pt x="61" y="139"/>
                    <a:pt x="55" y="140"/>
                    <a:pt x="52" y="140"/>
                  </a:cubicBezTo>
                  <a:cubicBezTo>
                    <a:pt x="48" y="140"/>
                    <a:pt x="44" y="142"/>
                    <a:pt x="43" y="144"/>
                  </a:cubicBezTo>
                  <a:cubicBezTo>
                    <a:pt x="41" y="147"/>
                    <a:pt x="37" y="150"/>
                    <a:pt x="34" y="150"/>
                  </a:cubicBezTo>
                  <a:cubicBezTo>
                    <a:pt x="31" y="151"/>
                    <a:pt x="28" y="152"/>
                    <a:pt x="28" y="152"/>
                  </a:cubicBezTo>
                  <a:cubicBezTo>
                    <a:pt x="29" y="153"/>
                    <a:pt x="31" y="156"/>
                    <a:pt x="32" y="158"/>
                  </a:cubicBezTo>
                  <a:cubicBezTo>
                    <a:pt x="33" y="160"/>
                    <a:pt x="33" y="163"/>
                    <a:pt x="32" y="165"/>
                  </a:cubicBezTo>
                  <a:cubicBezTo>
                    <a:pt x="31" y="166"/>
                    <a:pt x="27" y="168"/>
                    <a:pt x="25" y="169"/>
                  </a:cubicBezTo>
                  <a:cubicBezTo>
                    <a:pt x="22" y="171"/>
                    <a:pt x="17" y="171"/>
                    <a:pt x="14" y="171"/>
                  </a:cubicBezTo>
                  <a:cubicBezTo>
                    <a:pt x="11" y="170"/>
                    <a:pt x="7" y="171"/>
                    <a:pt x="4" y="173"/>
                  </a:cubicBezTo>
                  <a:cubicBezTo>
                    <a:pt x="2" y="175"/>
                    <a:pt x="0" y="178"/>
                    <a:pt x="1" y="180"/>
                  </a:cubicBezTo>
                  <a:cubicBezTo>
                    <a:pt x="2" y="181"/>
                    <a:pt x="3" y="184"/>
                    <a:pt x="4" y="186"/>
                  </a:cubicBezTo>
                  <a:cubicBezTo>
                    <a:pt x="5" y="188"/>
                    <a:pt x="7" y="190"/>
                    <a:pt x="8" y="192"/>
                  </a:cubicBezTo>
                  <a:cubicBezTo>
                    <a:pt x="8" y="193"/>
                    <a:pt x="9" y="196"/>
                    <a:pt x="9" y="198"/>
                  </a:cubicBezTo>
                  <a:cubicBezTo>
                    <a:pt x="9" y="200"/>
                    <a:pt x="10" y="204"/>
                    <a:pt x="12" y="207"/>
                  </a:cubicBezTo>
                  <a:cubicBezTo>
                    <a:pt x="13" y="210"/>
                    <a:pt x="15" y="213"/>
                    <a:pt x="16" y="215"/>
                  </a:cubicBezTo>
                  <a:cubicBezTo>
                    <a:pt x="17" y="216"/>
                    <a:pt x="19" y="218"/>
                    <a:pt x="21" y="220"/>
                  </a:cubicBezTo>
                  <a:cubicBezTo>
                    <a:pt x="22" y="222"/>
                    <a:pt x="25" y="227"/>
                    <a:pt x="27" y="230"/>
                  </a:cubicBezTo>
                  <a:cubicBezTo>
                    <a:pt x="29" y="233"/>
                    <a:pt x="32" y="237"/>
                    <a:pt x="33" y="238"/>
                  </a:cubicBezTo>
                  <a:cubicBezTo>
                    <a:pt x="34" y="239"/>
                    <a:pt x="36" y="241"/>
                    <a:pt x="38" y="243"/>
                  </a:cubicBezTo>
                  <a:cubicBezTo>
                    <a:pt x="39" y="244"/>
                    <a:pt x="41" y="245"/>
                    <a:pt x="42" y="246"/>
                  </a:cubicBezTo>
                  <a:cubicBezTo>
                    <a:pt x="42" y="247"/>
                    <a:pt x="43" y="248"/>
                    <a:pt x="43" y="250"/>
                  </a:cubicBezTo>
                  <a:cubicBezTo>
                    <a:pt x="44" y="252"/>
                    <a:pt x="44" y="253"/>
                    <a:pt x="45" y="254"/>
                  </a:cubicBezTo>
                  <a:cubicBezTo>
                    <a:pt x="45" y="255"/>
                    <a:pt x="46" y="256"/>
                    <a:pt x="47" y="257"/>
                  </a:cubicBezTo>
                  <a:cubicBezTo>
                    <a:pt x="47" y="258"/>
                    <a:pt x="49" y="260"/>
                    <a:pt x="50" y="261"/>
                  </a:cubicBezTo>
                  <a:cubicBezTo>
                    <a:pt x="51" y="262"/>
                    <a:pt x="52" y="264"/>
                    <a:pt x="53" y="265"/>
                  </a:cubicBezTo>
                  <a:cubicBezTo>
                    <a:pt x="53" y="266"/>
                    <a:pt x="56" y="266"/>
                    <a:pt x="58" y="266"/>
                  </a:cubicBezTo>
                  <a:cubicBezTo>
                    <a:pt x="60" y="266"/>
                    <a:pt x="63" y="267"/>
                    <a:pt x="63" y="269"/>
                  </a:cubicBezTo>
                  <a:cubicBezTo>
                    <a:pt x="64" y="270"/>
                    <a:pt x="65" y="271"/>
                    <a:pt x="67" y="271"/>
                  </a:cubicBezTo>
                  <a:cubicBezTo>
                    <a:pt x="68" y="271"/>
                    <a:pt x="70" y="272"/>
                    <a:pt x="71" y="273"/>
                  </a:cubicBezTo>
                  <a:cubicBezTo>
                    <a:pt x="72" y="275"/>
                    <a:pt x="75" y="276"/>
                    <a:pt x="77" y="277"/>
                  </a:cubicBezTo>
                  <a:cubicBezTo>
                    <a:pt x="79" y="277"/>
                    <a:pt x="80" y="278"/>
                    <a:pt x="80" y="278"/>
                  </a:cubicBezTo>
                  <a:cubicBezTo>
                    <a:pt x="80" y="278"/>
                    <a:pt x="81" y="276"/>
                    <a:pt x="83" y="274"/>
                  </a:cubicBezTo>
                  <a:cubicBezTo>
                    <a:pt x="84" y="272"/>
                    <a:pt x="88" y="271"/>
                    <a:pt x="93" y="27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7" name="Freeform 33">
              <a:extLst>
                <a:ext uri="{FF2B5EF4-FFF2-40B4-BE49-F238E27FC236}">
                  <a16:creationId xmlns:a16="http://schemas.microsoft.com/office/drawing/2014/main" id="{09B91915-8032-433A-9700-B16ABF4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784" y="3497245"/>
              <a:ext cx="1073150" cy="981075"/>
            </a:xfrm>
            <a:custGeom>
              <a:avLst/>
              <a:gdLst/>
              <a:ahLst/>
              <a:cxnLst>
                <a:cxn ang="0">
                  <a:pos x="71" y="209"/>
                </a:cxn>
                <a:cxn ang="0">
                  <a:pos x="81" y="216"/>
                </a:cxn>
                <a:cxn ang="0">
                  <a:pos x="99" y="222"/>
                </a:cxn>
                <a:cxn ang="0">
                  <a:pos x="112" y="233"/>
                </a:cxn>
                <a:cxn ang="0">
                  <a:pos x="127" y="236"/>
                </a:cxn>
                <a:cxn ang="0">
                  <a:pos x="133" y="225"/>
                </a:cxn>
                <a:cxn ang="0">
                  <a:pos x="148" y="228"/>
                </a:cxn>
                <a:cxn ang="0">
                  <a:pos x="166" y="236"/>
                </a:cxn>
                <a:cxn ang="0">
                  <a:pos x="181" y="242"/>
                </a:cxn>
                <a:cxn ang="0">
                  <a:pos x="188" y="237"/>
                </a:cxn>
                <a:cxn ang="0">
                  <a:pos x="200" y="244"/>
                </a:cxn>
                <a:cxn ang="0">
                  <a:pos x="214" y="237"/>
                </a:cxn>
                <a:cxn ang="0">
                  <a:pos x="223" y="228"/>
                </a:cxn>
                <a:cxn ang="0">
                  <a:pos x="230" y="240"/>
                </a:cxn>
                <a:cxn ang="0">
                  <a:pos x="233" y="252"/>
                </a:cxn>
                <a:cxn ang="0">
                  <a:pos x="239" y="251"/>
                </a:cxn>
                <a:cxn ang="0">
                  <a:pos x="251" y="259"/>
                </a:cxn>
                <a:cxn ang="0">
                  <a:pos x="265" y="259"/>
                </a:cxn>
                <a:cxn ang="0">
                  <a:pos x="272" y="245"/>
                </a:cxn>
                <a:cxn ang="0">
                  <a:pos x="274" y="237"/>
                </a:cxn>
                <a:cxn ang="0">
                  <a:pos x="266" y="225"/>
                </a:cxn>
                <a:cxn ang="0">
                  <a:pos x="268" y="219"/>
                </a:cxn>
                <a:cxn ang="0">
                  <a:pos x="276" y="211"/>
                </a:cxn>
                <a:cxn ang="0">
                  <a:pos x="271" y="201"/>
                </a:cxn>
                <a:cxn ang="0">
                  <a:pos x="268" y="195"/>
                </a:cxn>
                <a:cxn ang="0">
                  <a:pos x="274" y="194"/>
                </a:cxn>
                <a:cxn ang="0">
                  <a:pos x="285" y="182"/>
                </a:cxn>
                <a:cxn ang="0">
                  <a:pos x="277" y="171"/>
                </a:cxn>
                <a:cxn ang="0">
                  <a:pos x="271" y="163"/>
                </a:cxn>
                <a:cxn ang="0">
                  <a:pos x="253" y="165"/>
                </a:cxn>
                <a:cxn ang="0">
                  <a:pos x="228" y="163"/>
                </a:cxn>
                <a:cxn ang="0">
                  <a:pos x="215" y="154"/>
                </a:cxn>
                <a:cxn ang="0">
                  <a:pos x="203" y="143"/>
                </a:cxn>
                <a:cxn ang="0">
                  <a:pos x="187" y="145"/>
                </a:cxn>
                <a:cxn ang="0">
                  <a:pos x="166" y="134"/>
                </a:cxn>
                <a:cxn ang="0">
                  <a:pos x="169" y="123"/>
                </a:cxn>
                <a:cxn ang="0">
                  <a:pos x="166" y="111"/>
                </a:cxn>
                <a:cxn ang="0">
                  <a:pos x="159" y="104"/>
                </a:cxn>
                <a:cxn ang="0">
                  <a:pos x="155" y="99"/>
                </a:cxn>
                <a:cxn ang="0">
                  <a:pos x="140" y="104"/>
                </a:cxn>
                <a:cxn ang="0">
                  <a:pos x="132" y="94"/>
                </a:cxn>
                <a:cxn ang="0">
                  <a:pos x="131" y="74"/>
                </a:cxn>
                <a:cxn ang="0">
                  <a:pos x="129" y="58"/>
                </a:cxn>
                <a:cxn ang="0">
                  <a:pos x="121" y="41"/>
                </a:cxn>
                <a:cxn ang="0">
                  <a:pos x="114" y="9"/>
                </a:cxn>
                <a:cxn ang="0">
                  <a:pos x="105" y="3"/>
                </a:cxn>
                <a:cxn ang="0">
                  <a:pos x="93" y="16"/>
                </a:cxn>
                <a:cxn ang="0">
                  <a:pos x="76" y="40"/>
                </a:cxn>
                <a:cxn ang="0">
                  <a:pos x="49" y="64"/>
                </a:cxn>
                <a:cxn ang="0">
                  <a:pos x="23" y="87"/>
                </a:cxn>
                <a:cxn ang="0">
                  <a:pos x="12" y="90"/>
                </a:cxn>
                <a:cxn ang="0">
                  <a:pos x="2" y="97"/>
                </a:cxn>
                <a:cxn ang="0">
                  <a:pos x="4" y="116"/>
                </a:cxn>
                <a:cxn ang="0">
                  <a:pos x="10" y="135"/>
                </a:cxn>
                <a:cxn ang="0">
                  <a:pos x="25" y="149"/>
                </a:cxn>
                <a:cxn ang="0">
                  <a:pos x="41" y="162"/>
                </a:cxn>
                <a:cxn ang="0">
                  <a:pos x="54" y="151"/>
                </a:cxn>
                <a:cxn ang="0">
                  <a:pos x="70" y="158"/>
                </a:cxn>
                <a:cxn ang="0">
                  <a:pos x="67" y="171"/>
                </a:cxn>
                <a:cxn ang="0">
                  <a:pos x="69" y="191"/>
                </a:cxn>
                <a:cxn ang="0">
                  <a:pos x="57" y="207"/>
                </a:cxn>
                <a:cxn ang="0">
                  <a:pos x="57" y="211"/>
                </a:cxn>
              </a:cxnLst>
              <a:rect l="0" t="0" r="r" b="b"/>
              <a:pathLst>
                <a:path w="286" h="261">
                  <a:moveTo>
                    <a:pt x="64" y="209"/>
                  </a:moveTo>
                  <a:cubicBezTo>
                    <a:pt x="66" y="208"/>
                    <a:pt x="69" y="208"/>
                    <a:pt x="71" y="209"/>
                  </a:cubicBezTo>
                  <a:cubicBezTo>
                    <a:pt x="72" y="211"/>
                    <a:pt x="74" y="213"/>
                    <a:pt x="75" y="214"/>
                  </a:cubicBezTo>
                  <a:cubicBezTo>
                    <a:pt x="76" y="215"/>
                    <a:pt x="78" y="216"/>
                    <a:pt x="81" y="216"/>
                  </a:cubicBezTo>
                  <a:cubicBezTo>
                    <a:pt x="83" y="216"/>
                    <a:pt x="88" y="217"/>
                    <a:pt x="91" y="217"/>
                  </a:cubicBezTo>
                  <a:cubicBezTo>
                    <a:pt x="94" y="218"/>
                    <a:pt x="97" y="220"/>
                    <a:pt x="99" y="222"/>
                  </a:cubicBezTo>
                  <a:cubicBezTo>
                    <a:pt x="100" y="225"/>
                    <a:pt x="103" y="227"/>
                    <a:pt x="105" y="227"/>
                  </a:cubicBezTo>
                  <a:cubicBezTo>
                    <a:pt x="107" y="228"/>
                    <a:pt x="111" y="230"/>
                    <a:pt x="112" y="233"/>
                  </a:cubicBezTo>
                  <a:cubicBezTo>
                    <a:pt x="114" y="235"/>
                    <a:pt x="117" y="237"/>
                    <a:pt x="120" y="237"/>
                  </a:cubicBezTo>
                  <a:cubicBezTo>
                    <a:pt x="122" y="237"/>
                    <a:pt x="125" y="237"/>
                    <a:pt x="127" y="236"/>
                  </a:cubicBezTo>
                  <a:cubicBezTo>
                    <a:pt x="129" y="235"/>
                    <a:pt x="130" y="233"/>
                    <a:pt x="130" y="232"/>
                  </a:cubicBezTo>
                  <a:cubicBezTo>
                    <a:pt x="130" y="230"/>
                    <a:pt x="131" y="227"/>
                    <a:pt x="133" y="225"/>
                  </a:cubicBezTo>
                  <a:cubicBezTo>
                    <a:pt x="134" y="223"/>
                    <a:pt x="137" y="222"/>
                    <a:pt x="139" y="224"/>
                  </a:cubicBezTo>
                  <a:cubicBezTo>
                    <a:pt x="141" y="225"/>
                    <a:pt x="145" y="227"/>
                    <a:pt x="148" y="228"/>
                  </a:cubicBezTo>
                  <a:cubicBezTo>
                    <a:pt x="151" y="229"/>
                    <a:pt x="155" y="230"/>
                    <a:pt x="157" y="231"/>
                  </a:cubicBezTo>
                  <a:cubicBezTo>
                    <a:pt x="159" y="232"/>
                    <a:pt x="163" y="234"/>
                    <a:pt x="166" y="236"/>
                  </a:cubicBezTo>
                  <a:cubicBezTo>
                    <a:pt x="170" y="238"/>
                    <a:pt x="174" y="240"/>
                    <a:pt x="177" y="241"/>
                  </a:cubicBezTo>
                  <a:cubicBezTo>
                    <a:pt x="179" y="242"/>
                    <a:pt x="181" y="242"/>
                    <a:pt x="181" y="242"/>
                  </a:cubicBezTo>
                  <a:cubicBezTo>
                    <a:pt x="181" y="242"/>
                    <a:pt x="182" y="241"/>
                    <a:pt x="183" y="239"/>
                  </a:cubicBezTo>
                  <a:cubicBezTo>
                    <a:pt x="184" y="237"/>
                    <a:pt x="186" y="236"/>
                    <a:pt x="188" y="237"/>
                  </a:cubicBezTo>
                  <a:cubicBezTo>
                    <a:pt x="191" y="238"/>
                    <a:pt x="193" y="240"/>
                    <a:pt x="194" y="241"/>
                  </a:cubicBezTo>
                  <a:cubicBezTo>
                    <a:pt x="195" y="243"/>
                    <a:pt x="198" y="244"/>
                    <a:pt x="200" y="244"/>
                  </a:cubicBezTo>
                  <a:cubicBezTo>
                    <a:pt x="202" y="244"/>
                    <a:pt x="205" y="243"/>
                    <a:pt x="207" y="242"/>
                  </a:cubicBezTo>
                  <a:cubicBezTo>
                    <a:pt x="209" y="242"/>
                    <a:pt x="212" y="239"/>
                    <a:pt x="214" y="237"/>
                  </a:cubicBezTo>
                  <a:cubicBezTo>
                    <a:pt x="215" y="235"/>
                    <a:pt x="217" y="232"/>
                    <a:pt x="219" y="231"/>
                  </a:cubicBezTo>
                  <a:cubicBezTo>
                    <a:pt x="220" y="229"/>
                    <a:pt x="222" y="228"/>
                    <a:pt x="223" y="228"/>
                  </a:cubicBezTo>
                  <a:cubicBezTo>
                    <a:pt x="225" y="228"/>
                    <a:pt x="226" y="230"/>
                    <a:pt x="227" y="232"/>
                  </a:cubicBezTo>
                  <a:cubicBezTo>
                    <a:pt x="227" y="235"/>
                    <a:pt x="229" y="238"/>
                    <a:pt x="230" y="240"/>
                  </a:cubicBezTo>
                  <a:cubicBezTo>
                    <a:pt x="231" y="243"/>
                    <a:pt x="232" y="246"/>
                    <a:pt x="231" y="248"/>
                  </a:cubicBezTo>
                  <a:cubicBezTo>
                    <a:pt x="231" y="250"/>
                    <a:pt x="232" y="252"/>
                    <a:pt x="233" y="252"/>
                  </a:cubicBezTo>
                  <a:cubicBezTo>
                    <a:pt x="234" y="252"/>
                    <a:pt x="235" y="252"/>
                    <a:pt x="235" y="252"/>
                  </a:cubicBezTo>
                  <a:cubicBezTo>
                    <a:pt x="235" y="252"/>
                    <a:pt x="237" y="251"/>
                    <a:pt x="239" y="251"/>
                  </a:cubicBezTo>
                  <a:cubicBezTo>
                    <a:pt x="241" y="251"/>
                    <a:pt x="244" y="252"/>
                    <a:pt x="245" y="254"/>
                  </a:cubicBezTo>
                  <a:cubicBezTo>
                    <a:pt x="246" y="255"/>
                    <a:pt x="249" y="258"/>
                    <a:pt x="251" y="259"/>
                  </a:cubicBezTo>
                  <a:cubicBezTo>
                    <a:pt x="252" y="261"/>
                    <a:pt x="255" y="261"/>
                    <a:pt x="257" y="260"/>
                  </a:cubicBezTo>
                  <a:cubicBezTo>
                    <a:pt x="259" y="260"/>
                    <a:pt x="263" y="259"/>
                    <a:pt x="265" y="259"/>
                  </a:cubicBezTo>
                  <a:cubicBezTo>
                    <a:pt x="267" y="259"/>
                    <a:pt x="268" y="257"/>
                    <a:pt x="269" y="254"/>
                  </a:cubicBezTo>
                  <a:cubicBezTo>
                    <a:pt x="269" y="251"/>
                    <a:pt x="270" y="247"/>
                    <a:pt x="272" y="245"/>
                  </a:cubicBezTo>
                  <a:cubicBezTo>
                    <a:pt x="273" y="244"/>
                    <a:pt x="274" y="242"/>
                    <a:pt x="274" y="242"/>
                  </a:cubicBezTo>
                  <a:cubicBezTo>
                    <a:pt x="274" y="242"/>
                    <a:pt x="274" y="240"/>
                    <a:pt x="274" y="237"/>
                  </a:cubicBezTo>
                  <a:cubicBezTo>
                    <a:pt x="274" y="235"/>
                    <a:pt x="273" y="231"/>
                    <a:pt x="270" y="230"/>
                  </a:cubicBezTo>
                  <a:cubicBezTo>
                    <a:pt x="268" y="229"/>
                    <a:pt x="266" y="227"/>
                    <a:pt x="266" y="225"/>
                  </a:cubicBezTo>
                  <a:cubicBezTo>
                    <a:pt x="266" y="223"/>
                    <a:pt x="266" y="221"/>
                    <a:pt x="266" y="221"/>
                  </a:cubicBezTo>
                  <a:cubicBezTo>
                    <a:pt x="266" y="221"/>
                    <a:pt x="267" y="220"/>
                    <a:pt x="268" y="219"/>
                  </a:cubicBezTo>
                  <a:cubicBezTo>
                    <a:pt x="270" y="218"/>
                    <a:pt x="273" y="217"/>
                    <a:pt x="274" y="216"/>
                  </a:cubicBezTo>
                  <a:cubicBezTo>
                    <a:pt x="276" y="215"/>
                    <a:pt x="277" y="213"/>
                    <a:pt x="276" y="211"/>
                  </a:cubicBezTo>
                  <a:cubicBezTo>
                    <a:pt x="275" y="210"/>
                    <a:pt x="273" y="207"/>
                    <a:pt x="272" y="206"/>
                  </a:cubicBezTo>
                  <a:cubicBezTo>
                    <a:pt x="271" y="205"/>
                    <a:pt x="271" y="203"/>
                    <a:pt x="271" y="201"/>
                  </a:cubicBezTo>
                  <a:cubicBezTo>
                    <a:pt x="271" y="200"/>
                    <a:pt x="271" y="198"/>
                    <a:pt x="270" y="197"/>
                  </a:cubicBezTo>
                  <a:cubicBezTo>
                    <a:pt x="269" y="196"/>
                    <a:pt x="268" y="195"/>
                    <a:pt x="268" y="195"/>
                  </a:cubicBezTo>
                  <a:cubicBezTo>
                    <a:pt x="268" y="195"/>
                    <a:pt x="269" y="196"/>
                    <a:pt x="270" y="197"/>
                  </a:cubicBezTo>
                  <a:cubicBezTo>
                    <a:pt x="270" y="197"/>
                    <a:pt x="272" y="195"/>
                    <a:pt x="274" y="194"/>
                  </a:cubicBezTo>
                  <a:cubicBezTo>
                    <a:pt x="276" y="192"/>
                    <a:pt x="280" y="189"/>
                    <a:pt x="281" y="188"/>
                  </a:cubicBezTo>
                  <a:cubicBezTo>
                    <a:pt x="282" y="187"/>
                    <a:pt x="284" y="184"/>
                    <a:pt x="285" y="182"/>
                  </a:cubicBezTo>
                  <a:cubicBezTo>
                    <a:pt x="286" y="180"/>
                    <a:pt x="285" y="177"/>
                    <a:pt x="283" y="175"/>
                  </a:cubicBezTo>
                  <a:cubicBezTo>
                    <a:pt x="281" y="173"/>
                    <a:pt x="278" y="171"/>
                    <a:pt x="277" y="171"/>
                  </a:cubicBezTo>
                  <a:cubicBezTo>
                    <a:pt x="276" y="170"/>
                    <a:pt x="274" y="168"/>
                    <a:pt x="273" y="166"/>
                  </a:cubicBezTo>
                  <a:cubicBezTo>
                    <a:pt x="272" y="164"/>
                    <a:pt x="271" y="163"/>
                    <a:pt x="271" y="163"/>
                  </a:cubicBezTo>
                  <a:cubicBezTo>
                    <a:pt x="271" y="163"/>
                    <a:pt x="268" y="163"/>
                    <a:pt x="264" y="163"/>
                  </a:cubicBezTo>
                  <a:cubicBezTo>
                    <a:pt x="260" y="163"/>
                    <a:pt x="255" y="164"/>
                    <a:pt x="253" y="165"/>
                  </a:cubicBezTo>
                  <a:cubicBezTo>
                    <a:pt x="250" y="166"/>
                    <a:pt x="245" y="166"/>
                    <a:pt x="242" y="165"/>
                  </a:cubicBezTo>
                  <a:cubicBezTo>
                    <a:pt x="238" y="164"/>
                    <a:pt x="232" y="163"/>
                    <a:pt x="228" y="163"/>
                  </a:cubicBezTo>
                  <a:cubicBezTo>
                    <a:pt x="225" y="163"/>
                    <a:pt x="221" y="162"/>
                    <a:pt x="219" y="161"/>
                  </a:cubicBezTo>
                  <a:cubicBezTo>
                    <a:pt x="218" y="159"/>
                    <a:pt x="216" y="157"/>
                    <a:pt x="215" y="154"/>
                  </a:cubicBezTo>
                  <a:cubicBezTo>
                    <a:pt x="213" y="152"/>
                    <a:pt x="212" y="149"/>
                    <a:pt x="211" y="147"/>
                  </a:cubicBezTo>
                  <a:cubicBezTo>
                    <a:pt x="210" y="145"/>
                    <a:pt x="206" y="144"/>
                    <a:pt x="203" y="143"/>
                  </a:cubicBezTo>
                  <a:cubicBezTo>
                    <a:pt x="200" y="143"/>
                    <a:pt x="198" y="144"/>
                    <a:pt x="198" y="146"/>
                  </a:cubicBezTo>
                  <a:cubicBezTo>
                    <a:pt x="199" y="147"/>
                    <a:pt x="194" y="147"/>
                    <a:pt x="187" y="145"/>
                  </a:cubicBezTo>
                  <a:cubicBezTo>
                    <a:pt x="180" y="143"/>
                    <a:pt x="173" y="140"/>
                    <a:pt x="171" y="139"/>
                  </a:cubicBezTo>
                  <a:cubicBezTo>
                    <a:pt x="169" y="138"/>
                    <a:pt x="167" y="136"/>
                    <a:pt x="166" y="134"/>
                  </a:cubicBezTo>
                  <a:cubicBezTo>
                    <a:pt x="165" y="132"/>
                    <a:pt x="165" y="130"/>
                    <a:pt x="166" y="129"/>
                  </a:cubicBezTo>
                  <a:cubicBezTo>
                    <a:pt x="167" y="127"/>
                    <a:pt x="168" y="125"/>
                    <a:pt x="169" y="123"/>
                  </a:cubicBezTo>
                  <a:cubicBezTo>
                    <a:pt x="170" y="122"/>
                    <a:pt x="170" y="119"/>
                    <a:pt x="169" y="117"/>
                  </a:cubicBezTo>
                  <a:cubicBezTo>
                    <a:pt x="168" y="116"/>
                    <a:pt x="167" y="113"/>
                    <a:pt x="166" y="111"/>
                  </a:cubicBezTo>
                  <a:cubicBezTo>
                    <a:pt x="165" y="109"/>
                    <a:pt x="163" y="108"/>
                    <a:pt x="161" y="109"/>
                  </a:cubicBezTo>
                  <a:cubicBezTo>
                    <a:pt x="160" y="111"/>
                    <a:pt x="159" y="108"/>
                    <a:pt x="159" y="104"/>
                  </a:cubicBezTo>
                  <a:cubicBezTo>
                    <a:pt x="160" y="100"/>
                    <a:pt x="160" y="97"/>
                    <a:pt x="160" y="97"/>
                  </a:cubicBezTo>
                  <a:cubicBezTo>
                    <a:pt x="160" y="97"/>
                    <a:pt x="158" y="98"/>
                    <a:pt x="155" y="99"/>
                  </a:cubicBezTo>
                  <a:cubicBezTo>
                    <a:pt x="152" y="100"/>
                    <a:pt x="148" y="102"/>
                    <a:pt x="146" y="103"/>
                  </a:cubicBezTo>
                  <a:cubicBezTo>
                    <a:pt x="145" y="104"/>
                    <a:pt x="142" y="104"/>
                    <a:pt x="140" y="104"/>
                  </a:cubicBezTo>
                  <a:cubicBezTo>
                    <a:pt x="138" y="104"/>
                    <a:pt x="136" y="104"/>
                    <a:pt x="135" y="103"/>
                  </a:cubicBezTo>
                  <a:cubicBezTo>
                    <a:pt x="134" y="102"/>
                    <a:pt x="132" y="98"/>
                    <a:pt x="132" y="94"/>
                  </a:cubicBezTo>
                  <a:cubicBezTo>
                    <a:pt x="131" y="90"/>
                    <a:pt x="131" y="85"/>
                    <a:pt x="131" y="84"/>
                  </a:cubicBezTo>
                  <a:cubicBezTo>
                    <a:pt x="131" y="82"/>
                    <a:pt x="131" y="78"/>
                    <a:pt x="131" y="74"/>
                  </a:cubicBezTo>
                  <a:cubicBezTo>
                    <a:pt x="130" y="71"/>
                    <a:pt x="130" y="67"/>
                    <a:pt x="130" y="65"/>
                  </a:cubicBezTo>
                  <a:cubicBezTo>
                    <a:pt x="130" y="64"/>
                    <a:pt x="130" y="61"/>
                    <a:pt x="129" y="58"/>
                  </a:cubicBezTo>
                  <a:cubicBezTo>
                    <a:pt x="128" y="55"/>
                    <a:pt x="126" y="51"/>
                    <a:pt x="124" y="49"/>
                  </a:cubicBezTo>
                  <a:cubicBezTo>
                    <a:pt x="123" y="47"/>
                    <a:pt x="121" y="43"/>
                    <a:pt x="121" y="41"/>
                  </a:cubicBezTo>
                  <a:cubicBezTo>
                    <a:pt x="121" y="38"/>
                    <a:pt x="121" y="32"/>
                    <a:pt x="120" y="27"/>
                  </a:cubicBezTo>
                  <a:cubicBezTo>
                    <a:pt x="120" y="22"/>
                    <a:pt x="117" y="14"/>
                    <a:pt x="114" y="9"/>
                  </a:cubicBezTo>
                  <a:cubicBezTo>
                    <a:pt x="110" y="4"/>
                    <a:pt x="108" y="0"/>
                    <a:pt x="108" y="0"/>
                  </a:cubicBezTo>
                  <a:cubicBezTo>
                    <a:pt x="108" y="0"/>
                    <a:pt x="107" y="2"/>
                    <a:pt x="105" y="3"/>
                  </a:cubicBezTo>
                  <a:cubicBezTo>
                    <a:pt x="104" y="5"/>
                    <a:pt x="102" y="7"/>
                    <a:pt x="100" y="7"/>
                  </a:cubicBezTo>
                  <a:cubicBezTo>
                    <a:pt x="99" y="7"/>
                    <a:pt x="95" y="11"/>
                    <a:pt x="93" y="16"/>
                  </a:cubicBezTo>
                  <a:cubicBezTo>
                    <a:pt x="90" y="20"/>
                    <a:pt x="86" y="27"/>
                    <a:pt x="84" y="30"/>
                  </a:cubicBezTo>
                  <a:cubicBezTo>
                    <a:pt x="83" y="34"/>
                    <a:pt x="79" y="38"/>
                    <a:pt x="76" y="40"/>
                  </a:cubicBezTo>
                  <a:cubicBezTo>
                    <a:pt x="74" y="42"/>
                    <a:pt x="68" y="47"/>
                    <a:pt x="63" y="52"/>
                  </a:cubicBezTo>
                  <a:cubicBezTo>
                    <a:pt x="59" y="57"/>
                    <a:pt x="52" y="62"/>
                    <a:pt x="49" y="64"/>
                  </a:cubicBezTo>
                  <a:cubicBezTo>
                    <a:pt x="46" y="66"/>
                    <a:pt x="39" y="71"/>
                    <a:pt x="35" y="75"/>
                  </a:cubicBezTo>
                  <a:cubicBezTo>
                    <a:pt x="30" y="79"/>
                    <a:pt x="25" y="84"/>
                    <a:pt x="23" y="87"/>
                  </a:cubicBezTo>
                  <a:cubicBezTo>
                    <a:pt x="21" y="90"/>
                    <a:pt x="18" y="92"/>
                    <a:pt x="16" y="92"/>
                  </a:cubicBezTo>
                  <a:cubicBezTo>
                    <a:pt x="14" y="92"/>
                    <a:pt x="13" y="91"/>
                    <a:pt x="12" y="90"/>
                  </a:cubicBezTo>
                  <a:cubicBezTo>
                    <a:pt x="11" y="89"/>
                    <a:pt x="10" y="89"/>
                    <a:pt x="8" y="90"/>
                  </a:cubicBezTo>
                  <a:cubicBezTo>
                    <a:pt x="6" y="91"/>
                    <a:pt x="4" y="94"/>
                    <a:pt x="2" y="97"/>
                  </a:cubicBezTo>
                  <a:cubicBezTo>
                    <a:pt x="0" y="100"/>
                    <a:pt x="0" y="105"/>
                    <a:pt x="2" y="107"/>
                  </a:cubicBezTo>
                  <a:cubicBezTo>
                    <a:pt x="3" y="110"/>
                    <a:pt x="4" y="114"/>
                    <a:pt x="4" y="116"/>
                  </a:cubicBezTo>
                  <a:cubicBezTo>
                    <a:pt x="3" y="119"/>
                    <a:pt x="3" y="122"/>
                    <a:pt x="4" y="125"/>
                  </a:cubicBezTo>
                  <a:cubicBezTo>
                    <a:pt x="5" y="127"/>
                    <a:pt x="7" y="132"/>
                    <a:pt x="10" y="135"/>
                  </a:cubicBezTo>
                  <a:cubicBezTo>
                    <a:pt x="12" y="138"/>
                    <a:pt x="16" y="141"/>
                    <a:pt x="19" y="143"/>
                  </a:cubicBezTo>
                  <a:cubicBezTo>
                    <a:pt x="21" y="144"/>
                    <a:pt x="24" y="147"/>
                    <a:pt x="25" y="149"/>
                  </a:cubicBezTo>
                  <a:cubicBezTo>
                    <a:pt x="27" y="151"/>
                    <a:pt x="29" y="155"/>
                    <a:pt x="31" y="158"/>
                  </a:cubicBezTo>
                  <a:cubicBezTo>
                    <a:pt x="33" y="161"/>
                    <a:pt x="38" y="163"/>
                    <a:pt x="41" y="162"/>
                  </a:cubicBezTo>
                  <a:cubicBezTo>
                    <a:pt x="44" y="161"/>
                    <a:pt x="47" y="158"/>
                    <a:pt x="48" y="156"/>
                  </a:cubicBezTo>
                  <a:cubicBezTo>
                    <a:pt x="49" y="154"/>
                    <a:pt x="52" y="152"/>
                    <a:pt x="54" y="151"/>
                  </a:cubicBezTo>
                  <a:cubicBezTo>
                    <a:pt x="57" y="150"/>
                    <a:pt x="61" y="150"/>
                    <a:pt x="64" y="151"/>
                  </a:cubicBezTo>
                  <a:cubicBezTo>
                    <a:pt x="67" y="152"/>
                    <a:pt x="69" y="155"/>
                    <a:pt x="70" y="158"/>
                  </a:cubicBezTo>
                  <a:cubicBezTo>
                    <a:pt x="71" y="161"/>
                    <a:pt x="70" y="165"/>
                    <a:pt x="68" y="166"/>
                  </a:cubicBezTo>
                  <a:cubicBezTo>
                    <a:pt x="66" y="167"/>
                    <a:pt x="66" y="169"/>
                    <a:pt x="67" y="171"/>
                  </a:cubicBezTo>
                  <a:cubicBezTo>
                    <a:pt x="68" y="173"/>
                    <a:pt x="69" y="178"/>
                    <a:pt x="69" y="181"/>
                  </a:cubicBezTo>
                  <a:cubicBezTo>
                    <a:pt x="70" y="184"/>
                    <a:pt x="69" y="189"/>
                    <a:pt x="69" y="191"/>
                  </a:cubicBezTo>
                  <a:cubicBezTo>
                    <a:pt x="69" y="193"/>
                    <a:pt x="67" y="196"/>
                    <a:pt x="64" y="199"/>
                  </a:cubicBezTo>
                  <a:cubicBezTo>
                    <a:pt x="62" y="201"/>
                    <a:pt x="59" y="205"/>
                    <a:pt x="57" y="207"/>
                  </a:cubicBezTo>
                  <a:cubicBezTo>
                    <a:pt x="55" y="209"/>
                    <a:pt x="54" y="210"/>
                    <a:pt x="54" y="210"/>
                  </a:cubicBezTo>
                  <a:cubicBezTo>
                    <a:pt x="54" y="210"/>
                    <a:pt x="55" y="211"/>
                    <a:pt x="57" y="211"/>
                  </a:cubicBezTo>
                  <a:cubicBezTo>
                    <a:pt x="59" y="211"/>
                    <a:pt x="63" y="211"/>
                    <a:pt x="64" y="20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8" name="Freeform 34">
              <a:extLst>
                <a:ext uri="{FF2B5EF4-FFF2-40B4-BE49-F238E27FC236}">
                  <a16:creationId xmlns:a16="http://schemas.microsoft.com/office/drawing/2014/main" id="{B811D048-F70A-4AEC-8A2E-D007CBAD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59" y="4354495"/>
              <a:ext cx="412750" cy="495300"/>
            </a:xfrm>
            <a:custGeom>
              <a:avLst/>
              <a:gdLst/>
              <a:ahLst/>
              <a:cxnLst>
                <a:cxn ang="0">
                  <a:pos x="44" y="116"/>
                </a:cxn>
                <a:cxn ang="0">
                  <a:pos x="47" y="107"/>
                </a:cxn>
                <a:cxn ang="0">
                  <a:pos x="47" y="101"/>
                </a:cxn>
                <a:cxn ang="0">
                  <a:pos x="49" y="99"/>
                </a:cxn>
                <a:cxn ang="0">
                  <a:pos x="51" y="95"/>
                </a:cxn>
                <a:cxn ang="0">
                  <a:pos x="56" y="87"/>
                </a:cxn>
                <a:cxn ang="0">
                  <a:pos x="59" y="82"/>
                </a:cxn>
                <a:cxn ang="0">
                  <a:pos x="62" y="80"/>
                </a:cxn>
                <a:cxn ang="0">
                  <a:pos x="69" y="76"/>
                </a:cxn>
                <a:cxn ang="0">
                  <a:pos x="74" y="72"/>
                </a:cxn>
                <a:cxn ang="0">
                  <a:pos x="76" y="64"/>
                </a:cxn>
                <a:cxn ang="0">
                  <a:pos x="80" y="56"/>
                </a:cxn>
                <a:cxn ang="0">
                  <a:pos x="84" y="49"/>
                </a:cxn>
                <a:cxn ang="0">
                  <a:pos x="86" y="42"/>
                </a:cxn>
                <a:cxn ang="0">
                  <a:pos x="89" y="37"/>
                </a:cxn>
                <a:cxn ang="0">
                  <a:pos x="94" y="36"/>
                </a:cxn>
                <a:cxn ang="0">
                  <a:pos x="100" y="35"/>
                </a:cxn>
                <a:cxn ang="0">
                  <a:pos x="106" y="33"/>
                </a:cxn>
                <a:cxn ang="0">
                  <a:pos x="110" y="32"/>
                </a:cxn>
                <a:cxn ang="0">
                  <a:pos x="109" y="24"/>
                </a:cxn>
                <a:cxn ang="0">
                  <a:pos x="107" y="24"/>
                </a:cxn>
                <a:cxn ang="0">
                  <a:pos x="105" y="20"/>
                </a:cxn>
                <a:cxn ang="0">
                  <a:pos x="104" y="12"/>
                </a:cxn>
                <a:cxn ang="0">
                  <a:pos x="101" y="4"/>
                </a:cxn>
                <a:cxn ang="0">
                  <a:pos x="97" y="0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14"/>
                </a:cxn>
                <a:cxn ang="0">
                  <a:pos x="74" y="16"/>
                </a:cxn>
                <a:cxn ang="0">
                  <a:pos x="68" y="13"/>
                </a:cxn>
                <a:cxn ang="0">
                  <a:pos x="62" y="9"/>
                </a:cxn>
                <a:cxn ang="0">
                  <a:pos x="57" y="11"/>
                </a:cxn>
                <a:cxn ang="0">
                  <a:pos x="55" y="14"/>
                </a:cxn>
                <a:cxn ang="0">
                  <a:pos x="55" y="19"/>
                </a:cxn>
                <a:cxn ang="0">
                  <a:pos x="58" y="25"/>
                </a:cxn>
                <a:cxn ang="0">
                  <a:pos x="57" y="31"/>
                </a:cxn>
                <a:cxn ang="0">
                  <a:pos x="48" y="34"/>
                </a:cxn>
                <a:cxn ang="0">
                  <a:pos x="39" y="32"/>
                </a:cxn>
                <a:cxn ang="0">
                  <a:pos x="35" y="38"/>
                </a:cxn>
                <a:cxn ang="0">
                  <a:pos x="35" y="47"/>
                </a:cxn>
                <a:cxn ang="0">
                  <a:pos x="32" y="53"/>
                </a:cxn>
                <a:cxn ang="0">
                  <a:pos x="26" y="54"/>
                </a:cxn>
                <a:cxn ang="0">
                  <a:pos x="19" y="54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0" y="72"/>
                </a:cxn>
                <a:cxn ang="0">
                  <a:pos x="3" y="80"/>
                </a:cxn>
                <a:cxn ang="0">
                  <a:pos x="6" y="88"/>
                </a:cxn>
                <a:cxn ang="0">
                  <a:pos x="9" y="96"/>
                </a:cxn>
                <a:cxn ang="0">
                  <a:pos x="15" y="104"/>
                </a:cxn>
                <a:cxn ang="0">
                  <a:pos x="18" y="108"/>
                </a:cxn>
                <a:cxn ang="0">
                  <a:pos x="20" y="108"/>
                </a:cxn>
                <a:cxn ang="0">
                  <a:pos x="24" y="112"/>
                </a:cxn>
                <a:cxn ang="0">
                  <a:pos x="27" y="120"/>
                </a:cxn>
                <a:cxn ang="0">
                  <a:pos x="30" y="128"/>
                </a:cxn>
                <a:cxn ang="0">
                  <a:pos x="32" y="132"/>
                </a:cxn>
                <a:cxn ang="0">
                  <a:pos x="36" y="126"/>
                </a:cxn>
                <a:cxn ang="0">
                  <a:pos x="44" y="116"/>
                </a:cxn>
              </a:cxnLst>
              <a:rect l="0" t="0" r="r" b="b"/>
              <a:pathLst>
                <a:path w="110" h="132">
                  <a:moveTo>
                    <a:pt x="44" y="116"/>
                  </a:moveTo>
                  <a:cubicBezTo>
                    <a:pt x="47" y="113"/>
                    <a:pt x="48" y="110"/>
                    <a:pt x="47" y="107"/>
                  </a:cubicBezTo>
                  <a:cubicBezTo>
                    <a:pt x="47" y="105"/>
                    <a:pt x="47" y="102"/>
                    <a:pt x="47" y="101"/>
                  </a:cubicBezTo>
                  <a:cubicBezTo>
                    <a:pt x="48" y="100"/>
                    <a:pt x="49" y="99"/>
                    <a:pt x="49" y="99"/>
                  </a:cubicBezTo>
                  <a:cubicBezTo>
                    <a:pt x="49" y="99"/>
                    <a:pt x="50" y="97"/>
                    <a:pt x="51" y="95"/>
                  </a:cubicBezTo>
                  <a:cubicBezTo>
                    <a:pt x="53" y="93"/>
                    <a:pt x="55" y="89"/>
                    <a:pt x="56" y="87"/>
                  </a:cubicBezTo>
                  <a:cubicBezTo>
                    <a:pt x="58" y="84"/>
                    <a:pt x="59" y="82"/>
                    <a:pt x="59" y="82"/>
                  </a:cubicBezTo>
                  <a:cubicBezTo>
                    <a:pt x="59" y="82"/>
                    <a:pt x="61" y="81"/>
                    <a:pt x="62" y="80"/>
                  </a:cubicBezTo>
                  <a:cubicBezTo>
                    <a:pt x="64" y="79"/>
                    <a:pt x="67" y="77"/>
                    <a:pt x="69" y="76"/>
                  </a:cubicBezTo>
                  <a:cubicBezTo>
                    <a:pt x="71" y="76"/>
                    <a:pt x="74" y="74"/>
                    <a:pt x="74" y="72"/>
                  </a:cubicBezTo>
                  <a:cubicBezTo>
                    <a:pt x="75" y="70"/>
                    <a:pt x="76" y="67"/>
                    <a:pt x="76" y="64"/>
                  </a:cubicBezTo>
                  <a:cubicBezTo>
                    <a:pt x="76" y="61"/>
                    <a:pt x="78" y="57"/>
                    <a:pt x="80" y="56"/>
                  </a:cubicBezTo>
                  <a:cubicBezTo>
                    <a:pt x="83" y="55"/>
                    <a:pt x="84" y="52"/>
                    <a:pt x="84" y="49"/>
                  </a:cubicBezTo>
                  <a:cubicBezTo>
                    <a:pt x="84" y="47"/>
                    <a:pt x="85" y="44"/>
                    <a:pt x="86" y="42"/>
                  </a:cubicBezTo>
                  <a:cubicBezTo>
                    <a:pt x="87" y="40"/>
                    <a:pt x="88" y="38"/>
                    <a:pt x="89" y="37"/>
                  </a:cubicBezTo>
                  <a:cubicBezTo>
                    <a:pt x="90" y="36"/>
                    <a:pt x="92" y="36"/>
                    <a:pt x="94" y="36"/>
                  </a:cubicBezTo>
                  <a:cubicBezTo>
                    <a:pt x="96" y="37"/>
                    <a:pt x="98" y="36"/>
                    <a:pt x="100" y="35"/>
                  </a:cubicBezTo>
                  <a:cubicBezTo>
                    <a:pt x="101" y="34"/>
                    <a:pt x="104" y="33"/>
                    <a:pt x="106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7" y="24"/>
                  </a:cubicBezTo>
                  <a:cubicBezTo>
                    <a:pt x="106" y="24"/>
                    <a:pt x="105" y="22"/>
                    <a:pt x="105" y="20"/>
                  </a:cubicBezTo>
                  <a:cubicBezTo>
                    <a:pt x="106" y="18"/>
                    <a:pt x="105" y="15"/>
                    <a:pt x="104" y="12"/>
                  </a:cubicBezTo>
                  <a:cubicBezTo>
                    <a:pt x="103" y="10"/>
                    <a:pt x="101" y="7"/>
                    <a:pt x="101" y="4"/>
                  </a:cubicBezTo>
                  <a:cubicBezTo>
                    <a:pt x="100" y="2"/>
                    <a:pt x="99" y="0"/>
                    <a:pt x="97" y="0"/>
                  </a:cubicBezTo>
                  <a:cubicBezTo>
                    <a:pt x="96" y="0"/>
                    <a:pt x="94" y="1"/>
                    <a:pt x="93" y="3"/>
                  </a:cubicBezTo>
                  <a:cubicBezTo>
                    <a:pt x="91" y="4"/>
                    <a:pt x="89" y="7"/>
                    <a:pt x="88" y="9"/>
                  </a:cubicBezTo>
                  <a:cubicBezTo>
                    <a:pt x="86" y="11"/>
                    <a:pt x="83" y="14"/>
                    <a:pt x="81" y="14"/>
                  </a:cubicBezTo>
                  <a:cubicBezTo>
                    <a:pt x="79" y="15"/>
                    <a:pt x="76" y="16"/>
                    <a:pt x="74" y="16"/>
                  </a:cubicBezTo>
                  <a:cubicBezTo>
                    <a:pt x="72" y="16"/>
                    <a:pt x="69" y="15"/>
                    <a:pt x="68" y="13"/>
                  </a:cubicBezTo>
                  <a:cubicBezTo>
                    <a:pt x="67" y="12"/>
                    <a:pt x="65" y="10"/>
                    <a:pt x="62" y="9"/>
                  </a:cubicBezTo>
                  <a:cubicBezTo>
                    <a:pt x="60" y="8"/>
                    <a:pt x="58" y="9"/>
                    <a:pt x="57" y="11"/>
                  </a:cubicBezTo>
                  <a:cubicBezTo>
                    <a:pt x="56" y="13"/>
                    <a:pt x="55" y="14"/>
                    <a:pt x="55" y="14"/>
                  </a:cubicBezTo>
                  <a:cubicBezTo>
                    <a:pt x="55" y="14"/>
                    <a:pt x="55" y="16"/>
                    <a:pt x="55" y="19"/>
                  </a:cubicBezTo>
                  <a:cubicBezTo>
                    <a:pt x="55" y="21"/>
                    <a:pt x="57" y="24"/>
                    <a:pt x="58" y="25"/>
                  </a:cubicBezTo>
                  <a:cubicBezTo>
                    <a:pt x="60" y="27"/>
                    <a:pt x="60" y="29"/>
                    <a:pt x="57" y="31"/>
                  </a:cubicBezTo>
                  <a:cubicBezTo>
                    <a:pt x="55" y="33"/>
                    <a:pt x="51" y="34"/>
                    <a:pt x="48" y="34"/>
                  </a:cubicBezTo>
                  <a:cubicBezTo>
                    <a:pt x="45" y="33"/>
                    <a:pt x="41" y="32"/>
                    <a:pt x="39" y="32"/>
                  </a:cubicBezTo>
                  <a:cubicBezTo>
                    <a:pt x="37" y="32"/>
                    <a:pt x="36" y="35"/>
                    <a:pt x="35" y="38"/>
                  </a:cubicBezTo>
                  <a:cubicBezTo>
                    <a:pt x="35" y="41"/>
                    <a:pt x="35" y="45"/>
                    <a:pt x="35" y="47"/>
                  </a:cubicBezTo>
                  <a:cubicBezTo>
                    <a:pt x="35" y="49"/>
                    <a:pt x="34" y="52"/>
                    <a:pt x="32" y="53"/>
                  </a:cubicBezTo>
                  <a:cubicBezTo>
                    <a:pt x="30" y="54"/>
                    <a:pt x="28" y="55"/>
                    <a:pt x="26" y="54"/>
                  </a:cubicBezTo>
                  <a:cubicBezTo>
                    <a:pt x="24" y="53"/>
                    <a:pt x="21" y="53"/>
                    <a:pt x="19" y="54"/>
                  </a:cubicBezTo>
                  <a:cubicBezTo>
                    <a:pt x="18" y="54"/>
                    <a:pt x="14" y="55"/>
                    <a:pt x="10" y="54"/>
                  </a:cubicBezTo>
                  <a:cubicBezTo>
                    <a:pt x="7" y="54"/>
                    <a:pt x="4" y="55"/>
                    <a:pt x="4" y="58"/>
                  </a:cubicBezTo>
                  <a:cubicBezTo>
                    <a:pt x="4" y="60"/>
                    <a:pt x="3" y="63"/>
                    <a:pt x="2" y="64"/>
                  </a:cubicBezTo>
                  <a:cubicBezTo>
                    <a:pt x="1" y="66"/>
                    <a:pt x="0" y="69"/>
                    <a:pt x="0" y="72"/>
                  </a:cubicBezTo>
                  <a:cubicBezTo>
                    <a:pt x="0" y="74"/>
                    <a:pt x="2" y="78"/>
                    <a:pt x="3" y="80"/>
                  </a:cubicBezTo>
                  <a:cubicBezTo>
                    <a:pt x="4" y="81"/>
                    <a:pt x="6" y="85"/>
                    <a:pt x="6" y="88"/>
                  </a:cubicBezTo>
                  <a:cubicBezTo>
                    <a:pt x="6" y="91"/>
                    <a:pt x="7" y="94"/>
                    <a:pt x="9" y="96"/>
                  </a:cubicBezTo>
                  <a:cubicBezTo>
                    <a:pt x="10" y="98"/>
                    <a:pt x="13" y="101"/>
                    <a:pt x="15" y="104"/>
                  </a:cubicBezTo>
                  <a:cubicBezTo>
                    <a:pt x="16" y="106"/>
                    <a:pt x="18" y="108"/>
                    <a:pt x="18" y="108"/>
                  </a:cubicBezTo>
                  <a:cubicBezTo>
                    <a:pt x="18" y="108"/>
                    <a:pt x="19" y="108"/>
                    <a:pt x="20" y="108"/>
                  </a:cubicBezTo>
                  <a:cubicBezTo>
                    <a:pt x="21" y="108"/>
                    <a:pt x="23" y="110"/>
                    <a:pt x="24" y="112"/>
                  </a:cubicBezTo>
                  <a:cubicBezTo>
                    <a:pt x="25" y="114"/>
                    <a:pt x="26" y="118"/>
                    <a:pt x="27" y="120"/>
                  </a:cubicBezTo>
                  <a:cubicBezTo>
                    <a:pt x="27" y="123"/>
                    <a:pt x="28" y="126"/>
                    <a:pt x="30" y="128"/>
                  </a:cubicBezTo>
                  <a:cubicBezTo>
                    <a:pt x="31" y="130"/>
                    <a:pt x="32" y="132"/>
                    <a:pt x="32" y="132"/>
                  </a:cubicBezTo>
                  <a:cubicBezTo>
                    <a:pt x="32" y="132"/>
                    <a:pt x="34" y="129"/>
                    <a:pt x="36" y="126"/>
                  </a:cubicBezTo>
                  <a:cubicBezTo>
                    <a:pt x="39" y="122"/>
                    <a:pt x="42" y="118"/>
                    <a:pt x="44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9" name="Freeform 35">
              <a:extLst>
                <a:ext uri="{FF2B5EF4-FFF2-40B4-BE49-F238E27FC236}">
                  <a16:creationId xmlns:a16="http://schemas.microsoft.com/office/drawing/2014/main" id="{505FC2E0-147F-43D4-AE7E-8CB64137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172" y="4279883"/>
              <a:ext cx="646113" cy="574675"/>
            </a:xfrm>
            <a:custGeom>
              <a:avLst/>
              <a:gdLst/>
              <a:ahLst/>
              <a:cxnLst>
                <a:cxn ang="0">
                  <a:pos x="118" y="108"/>
                </a:cxn>
                <a:cxn ang="0">
                  <a:pos x="112" y="92"/>
                </a:cxn>
                <a:cxn ang="0">
                  <a:pos x="116" y="78"/>
                </a:cxn>
                <a:cxn ang="0">
                  <a:pos x="131" y="74"/>
                </a:cxn>
                <a:cxn ang="0">
                  <a:pos x="144" y="73"/>
                </a:cxn>
                <a:cxn ang="0">
                  <a:pos x="147" y="58"/>
                </a:cxn>
                <a:cxn ang="0">
                  <a:pos x="160" y="54"/>
                </a:cxn>
                <a:cxn ang="0">
                  <a:pos x="170" y="45"/>
                </a:cxn>
                <a:cxn ang="0">
                  <a:pos x="167" y="34"/>
                </a:cxn>
                <a:cxn ang="0">
                  <a:pos x="152" y="28"/>
                </a:cxn>
                <a:cxn ang="0">
                  <a:pos x="134" y="20"/>
                </a:cxn>
                <a:cxn ang="0">
                  <a:pos x="119" y="17"/>
                </a:cxn>
                <a:cxn ang="0">
                  <a:pos x="113" y="28"/>
                </a:cxn>
                <a:cxn ang="0">
                  <a:pos x="98" y="25"/>
                </a:cxn>
                <a:cxn ang="0">
                  <a:pos x="85" y="14"/>
                </a:cxn>
                <a:cxn ang="0">
                  <a:pos x="67" y="8"/>
                </a:cxn>
                <a:cxn ang="0">
                  <a:pos x="57" y="1"/>
                </a:cxn>
                <a:cxn ang="0">
                  <a:pos x="43" y="3"/>
                </a:cxn>
                <a:cxn ang="0">
                  <a:pos x="38" y="6"/>
                </a:cxn>
                <a:cxn ang="0">
                  <a:pos x="37" y="20"/>
                </a:cxn>
                <a:cxn ang="0">
                  <a:pos x="35" y="31"/>
                </a:cxn>
                <a:cxn ang="0">
                  <a:pos x="35" y="43"/>
                </a:cxn>
                <a:cxn ang="0">
                  <a:pos x="24" y="52"/>
                </a:cxn>
                <a:cxn ang="0">
                  <a:pos x="3" y="78"/>
                </a:cxn>
                <a:cxn ang="0">
                  <a:pos x="3" y="93"/>
                </a:cxn>
                <a:cxn ang="0">
                  <a:pos x="3" y="112"/>
                </a:cxn>
                <a:cxn ang="0">
                  <a:pos x="4" y="118"/>
                </a:cxn>
                <a:cxn ang="0">
                  <a:pos x="11" y="126"/>
                </a:cxn>
                <a:cxn ang="0">
                  <a:pos x="26" y="129"/>
                </a:cxn>
                <a:cxn ang="0">
                  <a:pos x="39" y="121"/>
                </a:cxn>
                <a:cxn ang="0">
                  <a:pos x="47" y="122"/>
                </a:cxn>
                <a:cxn ang="0">
                  <a:pos x="49" y="133"/>
                </a:cxn>
                <a:cxn ang="0">
                  <a:pos x="61" y="143"/>
                </a:cxn>
                <a:cxn ang="0">
                  <a:pos x="74" y="138"/>
                </a:cxn>
                <a:cxn ang="0">
                  <a:pos x="78" y="145"/>
                </a:cxn>
                <a:cxn ang="0">
                  <a:pos x="86" y="150"/>
                </a:cxn>
                <a:cxn ang="0">
                  <a:pos x="99" y="153"/>
                </a:cxn>
                <a:cxn ang="0">
                  <a:pos x="117" y="151"/>
                </a:cxn>
                <a:cxn ang="0">
                  <a:pos x="126" y="141"/>
                </a:cxn>
                <a:cxn ang="0">
                  <a:pos x="130" y="128"/>
                </a:cxn>
                <a:cxn ang="0">
                  <a:pos x="121" y="116"/>
                </a:cxn>
              </a:cxnLst>
              <a:rect l="0" t="0" r="r" b="b"/>
              <a:pathLst>
                <a:path w="172" h="153">
                  <a:moveTo>
                    <a:pt x="121" y="116"/>
                  </a:moveTo>
                  <a:cubicBezTo>
                    <a:pt x="119" y="114"/>
                    <a:pt x="118" y="111"/>
                    <a:pt x="118" y="108"/>
                  </a:cubicBezTo>
                  <a:cubicBezTo>
                    <a:pt x="118" y="105"/>
                    <a:pt x="116" y="101"/>
                    <a:pt x="115" y="100"/>
                  </a:cubicBezTo>
                  <a:cubicBezTo>
                    <a:pt x="114" y="98"/>
                    <a:pt x="112" y="94"/>
                    <a:pt x="112" y="92"/>
                  </a:cubicBezTo>
                  <a:cubicBezTo>
                    <a:pt x="112" y="89"/>
                    <a:pt x="113" y="86"/>
                    <a:pt x="114" y="84"/>
                  </a:cubicBezTo>
                  <a:cubicBezTo>
                    <a:pt x="115" y="83"/>
                    <a:pt x="116" y="80"/>
                    <a:pt x="116" y="78"/>
                  </a:cubicBezTo>
                  <a:cubicBezTo>
                    <a:pt x="116" y="75"/>
                    <a:pt x="119" y="74"/>
                    <a:pt x="122" y="74"/>
                  </a:cubicBezTo>
                  <a:cubicBezTo>
                    <a:pt x="126" y="75"/>
                    <a:pt x="130" y="74"/>
                    <a:pt x="131" y="74"/>
                  </a:cubicBezTo>
                  <a:cubicBezTo>
                    <a:pt x="133" y="73"/>
                    <a:pt x="136" y="73"/>
                    <a:pt x="138" y="74"/>
                  </a:cubicBezTo>
                  <a:cubicBezTo>
                    <a:pt x="140" y="75"/>
                    <a:pt x="142" y="74"/>
                    <a:pt x="144" y="73"/>
                  </a:cubicBezTo>
                  <a:cubicBezTo>
                    <a:pt x="146" y="72"/>
                    <a:pt x="147" y="69"/>
                    <a:pt x="147" y="67"/>
                  </a:cubicBezTo>
                  <a:cubicBezTo>
                    <a:pt x="147" y="65"/>
                    <a:pt x="147" y="61"/>
                    <a:pt x="147" y="58"/>
                  </a:cubicBezTo>
                  <a:cubicBezTo>
                    <a:pt x="148" y="55"/>
                    <a:pt x="149" y="52"/>
                    <a:pt x="151" y="52"/>
                  </a:cubicBezTo>
                  <a:cubicBezTo>
                    <a:pt x="153" y="52"/>
                    <a:pt x="157" y="53"/>
                    <a:pt x="160" y="54"/>
                  </a:cubicBezTo>
                  <a:cubicBezTo>
                    <a:pt x="163" y="54"/>
                    <a:pt x="167" y="53"/>
                    <a:pt x="169" y="51"/>
                  </a:cubicBezTo>
                  <a:cubicBezTo>
                    <a:pt x="172" y="49"/>
                    <a:pt x="172" y="47"/>
                    <a:pt x="170" y="45"/>
                  </a:cubicBezTo>
                  <a:cubicBezTo>
                    <a:pt x="169" y="44"/>
                    <a:pt x="167" y="41"/>
                    <a:pt x="167" y="39"/>
                  </a:cubicBezTo>
                  <a:cubicBezTo>
                    <a:pt x="167" y="36"/>
                    <a:pt x="167" y="34"/>
                    <a:pt x="167" y="34"/>
                  </a:cubicBezTo>
                  <a:cubicBezTo>
                    <a:pt x="167" y="34"/>
                    <a:pt x="165" y="34"/>
                    <a:pt x="163" y="33"/>
                  </a:cubicBezTo>
                  <a:cubicBezTo>
                    <a:pt x="160" y="32"/>
                    <a:pt x="156" y="30"/>
                    <a:pt x="152" y="28"/>
                  </a:cubicBezTo>
                  <a:cubicBezTo>
                    <a:pt x="149" y="26"/>
                    <a:pt x="145" y="24"/>
                    <a:pt x="143" y="23"/>
                  </a:cubicBezTo>
                  <a:cubicBezTo>
                    <a:pt x="141" y="22"/>
                    <a:pt x="137" y="21"/>
                    <a:pt x="134" y="20"/>
                  </a:cubicBezTo>
                  <a:cubicBezTo>
                    <a:pt x="131" y="19"/>
                    <a:pt x="127" y="17"/>
                    <a:pt x="125" y="16"/>
                  </a:cubicBezTo>
                  <a:cubicBezTo>
                    <a:pt x="123" y="14"/>
                    <a:pt x="120" y="15"/>
                    <a:pt x="119" y="17"/>
                  </a:cubicBezTo>
                  <a:cubicBezTo>
                    <a:pt x="117" y="19"/>
                    <a:pt x="116" y="22"/>
                    <a:pt x="116" y="24"/>
                  </a:cubicBezTo>
                  <a:cubicBezTo>
                    <a:pt x="116" y="25"/>
                    <a:pt x="115" y="27"/>
                    <a:pt x="113" y="28"/>
                  </a:cubicBezTo>
                  <a:cubicBezTo>
                    <a:pt x="111" y="29"/>
                    <a:pt x="108" y="29"/>
                    <a:pt x="106" y="29"/>
                  </a:cubicBezTo>
                  <a:cubicBezTo>
                    <a:pt x="103" y="29"/>
                    <a:pt x="100" y="27"/>
                    <a:pt x="98" y="25"/>
                  </a:cubicBezTo>
                  <a:cubicBezTo>
                    <a:pt x="97" y="22"/>
                    <a:pt x="93" y="20"/>
                    <a:pt x="91" y="19"/>
                  </a:cubicBezTo>
                  <a:cubicBezTo>
                    <a:pt x="89" y="19"/>
                    <a:pt x="86" y="17"/>
                    <a:pt x="85" y="14"/>
                  </a:cubicBezTo>
                  <a:cubicBezTo>
                    <a:pt x="83" y="12"/>
                    <a:pt x="80" y="10"/>
                    <a:pt x="77" y="9"/>
                  </a:cubicBezTo>
                  <a:cubicBezTo>
                    <a:pt x="74" y="9"/>
                    <a:pt x="69" y="8"/>
                    <a:pt x="67" y="8"/>
                  </a:cubicBezTo>
                  <a:cubicBezTo>
                    <a:pt x="64" y="8"/>
                    <a:pt x="62" y="7"/>
                    <a:pt x="61" y="6"/>
                  </a:cubicBezTo>
                  <a:cubicBezTo>
                    <a:pt x="60" y="5"/>
                    <a:pt x="58" y="3"/>
                    <a:pt x="57" y="1"/>
                  </a:cubicBezTo>
                  <a:cubicBezTo>
                    <a:pt x="55" y="0"/>
                    <a:pt x="52" y="0"/>
                    <a:pt x="50" y="1"/>
                  </a:cubicBezTo>
                  <a:cubicBezTo>
                    <a:pt x="49" y="3"/>
                    <a:pt x="45" y="3"/>
                    <a:pt x="43" y="3"/>
                  </a:cubicBezTo>
                  <a:cubicBezTo>
                    <a:pt x="41" y="3"/>
                    <a:pt x="40" y="2"/>
                    <a:pt x="40" y="2"/>
                  </a:cubicBezTo>
                  <a:cubicBezTo>
                    <a:pt x="40" y="2"/>
                    <a:pt x="39" y="4"/>
                    <a:pt x="38" y="6"/>
                  </a:cubicBezTo>
                  <a:cubicBezTo>
                    <a:pt x="37" y="7"/>
                    <a:pt x="37" y="11"/>
                    <a:pt x="39" y="14"/>
                  </a:cubicBezTo>
                  <a:cubicBezTo>
                    <a:pt x="40" y="16"/>
                    <a:pt x="39" y="19"/>
                    <a:pt x="37" y="20"/>
                  </a:cubicBezTo>
                  <a:cubicBezTo>
                    <a:pt x="35" y="21"/>
                    <a:pt x="33" y="24"/>
                    <a:pt x="33" y="25"/>
                  </a:cubicBezTo>
                  <a:cubicBezTo>
                    <a:pt x="32" y="27"/>
                    <a:pt x="33" y="30"/>
                    <a:pt x="35" y="31"/>
                  </a:cubicBezTo>
                  <a:cubicBezTo>
                    <a:pt x="36" y="33"/>
                    <a:pt x="37" y="36"/>
                    <a:pt x="37" y="38"/>
                  </a:cubicBezTo>
                  <a:cubicBezTo>
                    <a:pt x="37" y="40"/>
                    <a:pt x="36" y="42"/>
                    <a:pt x="35" y="43"/>
                  </a:cubicBezTo>
                  <a:cubicBezTo>
                    <a:pt x="34" y="44"/>
                    <a:pt x="32" y="46"/>
                    <a:pt x="30" y="47"/>
                  </a:cubicBezTo>
                  <a:cubicBezTo>
                    <a:pt x="28" y="49"/>
                    <a:pt x="26" y="51"/>
                    <a:pt x="24" y="52"/>
                  </a:cubicBezTo>
                  <a:cubicBezTo>
                    <a:pt x="22" y="53"/>
                    <a:pt x="17" y="58"/>
                    <a:pt x="13" y="63"/>
                  </a:cubicBezTo>
                  <a:cubicBezTo>
                    <a:pt x="9" y="68"/>
                    <a:pt x="5" y="75"/>
                    <a:pt x="3" y="78"/>
                  </a:cubicBezTo>
                  <a:cubicBezTo>
                    <a:pt x="1" y="82"/>
                    <a:pt x="0" y="86"/>
                    <a:pt x="0" y="87"/>
                  </a:cubicBezTo>
                  <a:cubicBezTo>
                    <a:pt x="0" y="88"/>
                    <a:pt x="1" y="91"/>
                    <a:pt x="3" y="93"/>
                  </a:cubicBezTo>
                  <a:cubicBezTo>
                    <a:pt x="5" y="94"/>
                    <a:pt x="6" y="99"/>
                    <a:pt x="6" y="102"/>
                  </a:cubicBezTo>
                  <a:cubicBezTo>
                    <a:pt x="5" y="105"/>
                    <a:pt x="4" y="110"/>
                    <a:pt x="3" y="112"/>
                  </a:cubicBezTo>
                  <a:cubicBezTo>
                    <a:pt x="2" y="115"/>
                    <a:pt x="2" y="116"/>
                    <a:pt x="2" y="116"/>
                  </a:cubicBezTo>
                  <a:cubicBezTo>
                    <a:pt x="2" y="116"/>
                    <a:pt x="3" y="117"/>
                    <a:pt x="4" y="118"/>
                  </a:cubicBezTo>
                  <a:cubicBezTo>
                    <a:pt x="5" y="118"/>
                    <a:pt x="7" y="120"/>
                    <a:pt x="8" y="121"/>
                  </a:cubicBezTo>
                  <a:cubicBezTo>
                    <a:pt x="10" y="122"/>
                    <a:pt x="11" y="124"/>
                    <a:pt x="11" y="126"/>
                  </a:cubicBezTo>
                  <a:cubicBezTo>
                    <a:pt x="11" y="129"/>
                    <a:pt x="13" y="130"/>
                    <a:pt x="16" y="130"/>
                  </a:cubicBezTo>
                  <a:cubicBezTo>
                    <a:pt x="19" y="129"/>
                    <a:pt x="23" y="129"/>
                    <a:pt x="26" y="129"/>
                  </a:cubicBezTo>
                  <a:cubicBezTo>
                    <a:pt x="29" y="129"/>
                    <a:pt x="32" y="127"/>
                    <a:pt x="33" y="125"/>
                  </a:cubicBezTo>
                  <a:cubicBezTo>
                    <a:pt x="34" y="123"/>
                    <a:pt x="36" y="121"/>
                    <a:pt x="39" y="121"/>
                  </a:cubicBezTo>
                  <a:cubicBezTo>
                    <a:pt x="42" y="121"/>
                    <a:pt x="44" y="120"/>
                    <a:pt x="44" y="120"/>
                  </a:cubicBezTo>
                  <a:cubicBezTo>
                    <a:pt x="44" y="120"/>
                    <a:pt x="45" y="121"/>
                    <a:pt x="47" y="122"/>
                  </a:cubicBezTo>
                  <a:cubicBezTo>
                    <a:pt x="49" y="123"/>
                    <a:pt x="50" y="125"/>
                    <a:pt x="50" y="126"/>
                  </a:cubicBezTo>
                  <a:cubicBezTo>
                    <a:pt x="49" y="127"/>
                    <a:pt x="49" y="130"/>
                    <a:pt x="49" y="133"/>
                  </a:cubicBezTo>
                  <a:cubicBezTo>
                    <a:pt x="49" y="136"/>
                    <a:pt x="51" y="139"/>
                    <a:pt x="53" y="141"/>
                  </a:cubicBezTo>
                  <a:cubicBezTo>
                    <a:pt x="55" y="142"/>
                    <a:pt x="59" y="143"/>
                    <a:pt x="61" y="143"/>
                  </a:cubicBezTo>
                  <a:cubicBezTo>
                    <a:pt x="63" y="143"/>
                    <a:pt x="66" y="141"/>
                    <a:pt x="67" y="140"/>
                  </a:cubicBezTo>
                  <a:cubicBezTo>
                    <a:pt x="68" y="139"/>
                    <a:pt x="71" y="138"/>
                    <a:pt x="74" y="138"/>
                  </a:cubicBezTo>
                  <a:cubicBezTo>
                    <a:pt x="77" y="138"/>
                    <a:pt x="79" y="140"/>
                    <a:pt x="79" y="141"/>
                  </a:cubicBezTo>
                  <a:cubicBezTo>
                    <a:pt x="80" y="142"/>
                    <a:pt x="79" y="144"/>
                    <a:pt x="78" y="145"/>
                  </a:cubicBezTo>
                  <a:cubicBezTo>
                    <a:pt x="77" y="146"/>
                    <a:pt x="77" y="148"/>
                    <a:pt x="78" y="149"/>
                  </a:cubicBezTo>
                  <a:cubicBezTo>
                    <a:pt x="79" y="150"/>
                    <a:pt x="83" y="151"/>
                    <a:pt x="86" y="150"/>
                  </a:cubicBezTo>
                  <a:cubicBezTo>
                    <a:pt x="90" y="150"/>
                    <a:pt x="93" y="151"/>
                    <a:pt x="94" y="152"/>
                  </a:cubicBezTo>
                  <a:cubicBezTo>
                    <a:pt x="95" y="153"/>
                    <a:pt x="98" y="153"/>
                    <a:pt x="99" y="153"/>
                  </a:cubicBezTo>
                  <a:cubicBezTo>
                    <a:pt x="100" y="152"/>
                    <a:pt x="104" y="152"/>
                    <a:pt x="107" y="152"/>
                  </a:cubicBezTo>
                  <a:cubicBezTo>
                    <a:pt x="110" y="152"/>
                    <a:pt x="115" y="151"/>
                    <a:pt x="117" y="151"/>
                  </a:cubicBezTo>
                  <a:cubicBezTo>
                    <a:pt x="119" y="150"/>
                    <a:pt x="121" y="149"/>
                    <a:pt x="123" y="148"/>
                  </a:cubicBezTo>
                  <a:cubicBezTo>
                    <a:pt x="124" y="147"/>
                    <a:pt x="126" y="144"/>
                    <a:pt x="126" y="141"/>
                  </a:cubicBezTo>
                  <a:cubicBezTo>
                    <a:pt x="127" y="139"/>
                    <a:pt x="128" y="134"/>
                    <a:pt x="129" y="132"/>
                  </a:cubicBezTo>
                  <a:cubicBezTo>
                    <a:pt x="129" y="130"/>
                    <a:pt x="130" y="128"/>
                    <a:pt x="130" y="128"/>
                  </a:cubicBezTo>
                  <a:cubicBezTo>
                    <a:pt x="130" y="128"/>
                    <a:pt x="128" y="126"/>
                    <a:pt x="127" y="124"/>
                  </a:cubicBezTo>
                  <a:cubicBezTo>
                    <a:pt x="125" y="121"/>
                    <a:pt x="122" y="118"/>
                    <a:pt x="121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0" name="Freeform 36">
              <a:extLst>
                <a:ext uri="{FF2B5EF4-FFF2-40B4-BE49-F238E27FC236}">
                  <a16:creationId xmlns:a16="http://schemas.microsoft.com/office/drawing/2014/main" id="{926A84C8-6A46-4BCF-9206-A3BE8A02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59" y="3317858"/>
              <a:ext cx="960438" cy="1193800"/>
            </a:xfrm>
            <a:custGeom>
              <a:avLst/>
              <a:gdLst/>
              <a:ahLst/>
              <a:cxnLst>
                <a:cxn ang="0">
                  <a:pos x="217" y="229"/>
                </a:cxn>
                <a:cxn ang="0">
                  <a:pos x="218" y="206"/>
                </a:cxn>
                <a:cxn ang="0">
                  <a:pos x="196" y="204"/>
                </a:cxn>
                <a:cxn ang="0">
                  <a:pos x="173" y="197"/>
                </a:cxn>
                <a:cxn ang="0">
                  <a:pos x="152" y="173"/>
                </a:cxn>
                <a:cxn ang="0">
                  <a:pos x="150" y="145"/>
                </a:cxn>
                <a:cxn ang="0">
                  <a:pos x="164" y="140"/>
                </a:cxn>
                <a:cxn ang="0">
                  <a:pos x="197" y="112"/>
                </a:cxn>
                <a:cxn ang="0">
                  <a:pos x="232" y="78"/>
                </a:cxn>
                <a:cxn ang="0">
                  <a:pos x="253" y="51"/>
                </a:cxn>
                <a:cxn ang="0">
                  <a:pos x="237" y="42"/>
                </a:cxn>
                <a:cxn ang="0">
                  <a:pos x="218" y="27"/>
                </a:cxn>
                <a:cxn ang="0">
                  <a:pos x="199" y="26"/>
                </a:cxn>
                <a:cxn ang="0">
                  <a:pos x="181" y="9"/>
                </a:cxn>
                <a:cxn ang="0">
                  <a:pos x="139" y="1"/>
                </a:cxn>
                <a:cxn ang="0">
                  <a:pos x="129" y="17"/>
                </a:cxn>
                <a:cxn ang="0">
                  <a:pos x="123" y="58"/>
                </a:cxn>
                <a:cxn ang="0">
                  <a:pos x="74" y="55"/>
                </a:cxn>
                <a:cxn ang="0">
                  <a:pos x="48" y="77"/>
                </a:cxn>
                <a:cxn ang="0">
                  <a:pos x="37" y="105"/>
                </a:cxn>
                <a:cxn ang="0">
                  <a:pos x="29" y="122"/>
                </a:cxn>
                <a:cxn ang="0">
                  <a:pos x="13" y="152"/>
                </a:cxn>
                <a:cxn ang="0">
                  <a:pos x="4" y="202"/>
                </a:cxn>
                <a:cxn ang="0">
                  <a:pos x="0" y="222"/>
                </a:cxn>
                <a:cxn ang="0">
                  <a:pos x="21" y="216"/>
                </a:cxn>
                <a:cxn ang="0">
                  <a:pos x="25" y="197"/>
                </a:cxn>
                <a:cxn ang="0">
                  <a:pos x="36" y="187"/>
                </a:cxn>
                <a:cxn ang="0">
                  <a:pos x="33" y="210"/>
                </a:cxn>
                <a:cxn ang="0">
                  <a:pos x="38" y="212"/>
                </a:cxn>
                <a:cxn ang="0">
                  <a:pos x="47" y="199"/>
                </a:cxn>
                <a:cxn ang="0">
                  <a:pos x="48" y="217"/>
                </a:cxn>
                <a:cxn ang="0">
                  <a:pos x="55" y="236"/>
                </a:cxn>
                <a:cxn ang="0">
                  <a:pos x="68" y="215"/>
                </a:cxn>
                <a:cxn ang="0">
                  <a:pos x="74" y="209"/>
                </a:cxn>
                <a:cxn ang="0">
                  <a:pos x="93" y="223"/>
                </a:cxn>
                <a:cxn ang="0">
                  <a:pos x="87" y="242"/>
                </a:cxn>
                <a:cxn ang="0">
                  <a:pos x="60" y="259"/>
                </a:cxn>
                <a:cxn ang="0">
                  <a:pos x="47" y="284"/>
                </a:cxn>
                <a:cxn ang="0">
                  <a:pos x="43" y="304"/>
                </a:cxn>
                <a:cxn ang="0">
                  <a:pos x="66" y="312"/>
                </a:cxn>
                <a:cxn ang="0">
                  <a:pos x="92" y="314"/>
                </a:cxn>
                <a:cxn ang="0">
                  <a:pos x="104" y="300"/>
                </a:cxn>
                <a:cxn ang="0">
                  <a:pos x="121" y="283"/>
                </a:cxn>
                <a:cxn ang="0">
                  <a:pos x="112" y="265"/>
                </a:cxn>
                <a:cxn ang="0">
                  <a:pos x="114" y="243"/>
                </a:cxn>
                <a:cxn ang="0">
                  <a:pos x="136" y="219"/>
                </a:cxn>
                <a:cxn ang="0">
                  <a:pos x="156" y="218"/>
                </a:cxn>
                <a:cxn ang="0">
                  <a:pos x="171" y="231"/>
                </a:cxn>
                <a:cxn ang="0">
                  <a:pos x="183" y="247"/>
                </a:cxn>
                <a:cxn ang="0">
                  <a:pos x="202" y="258"/>
                </a:cxn>
              </a:cxnLst>
              <a:rect l="0" t="0" r="r" b="b"/>
              <a:pathLst>
                <a:path w="256" h="318">
                  <a:moveTo>
                    <a:pt x="212" y="247"/>
                  </a:moveTo>
                  <a:cubicBezTo>
                    <a:pt x="215" y="244"/>
                    <a:pt x="217" y="241"/>
                    <a:pt x="217" y="239"/>
                  </a:cubicBezTo>
                  <a:cubicBezTo>
                    <a:pt x="217" y="237"/>
                    <a:pt x="218" y="232"/>
                    <a:pt x="217" y="229"/>
                  </a:cubicBezTo>
                  <a:cubicBezTo>
                    <a:pt x="217" y="226"/>
                    <a:pt x="216" y="221"/>
                    <a:pt x="215" y="219"/>
                  </a:cubicBezTo>
                  <a:cubicBezTo>
                    <a:pt x="214" y="217"/>
                    <a:pt x="214" y="215"/>
                    <a:pt x="216" y="214"/>
                  </a:cubicBezTo>
                  <a:cubicBezTo>
                    <a:pt x="218" y="213"/>
                    <a:pt x="219" y="209"/>
                    <a:pt x="218" y="206"/>
                  </a:cubicBezTo>
                  <a:cubicBezTo>
                    <a:pt x="217" y="203"/>
                    <a:pt x="215" y="200"/>
                    <a:pt x="212" y="199"/>
                  </a:cubicBezTo>
                  <a:cubicBezTo>
                    <a:pt x="209" y="198"/>
                    <a:pt x="205" y="198"/>
                    <a:pt x="202" y="199"/>
                  </a:cubicBezTo>
                  <a:cubicBezTo>
                    <a:pt x="200" y="200"/>
                    <a:pt x="197" y="202"/>
                    <a:pt x="196" y="204"/>
                  </a:cubicBezTo>
                  <a:cubicBezTo>
                    <a:pt x="195" y="206"/>
                    <a:pt x="192" y="209"/>
                    <a:pt x="189" y="210"/>
                  </a:cubicBezTo>
                  <a:cubicBezTo>
                    <a:pt x="186" y="211"/>
                    <a:pt x="181" y="209"/>
                    <a:pt x="179" y="206"/>
                  </a:cubicBezTo>
                  <a:cubicBezTo>
                    <a:pt x="177" y="203"/>
                    <a:pt x="175" y="199"/>
                    <a:pt x="173" y="197"/>
                  </a:cubicBezTo>
                  <a:cubicBezTo>
                    <a:pt x="172" y="195"/>
                    <a:pt x="169" y="192"/>
                    <a:pt x="167" y="191"/>
                  </a:cubicBezTo>
                  <a:cubicBezTo>
                    <a:pt x="164" y="189"/>
                    <a:pt x="160" y="186"/>
                    <a:pt x="158" y="183"/>
                  </a:cubicBezTo>
                  <a:cubicBezTo>
                    <a:pt x="155" y="180"/>
                    <a:pt x="153" y="175"/>
                    <a:pt x="152" y="173"/>
                  </a:cubicBezTo>
                  <a:cubicBezTo>
                    <a:pt x="151" y="170"/>
                    <a:pt x="151" y="167"/>
                    <a:pt x="152" y="164"/>
                  </a:cubicBezTo>
                  <a:cubicBezTo>
                    <a:pt x="152" y="162"/>
                    <a:pt x="151" y="158"/>
                    <a:pt x="150" y="155"/>
                  </a:cubicBezTo>
                  <a:cubicBezTo>
                    <a:pt x="148" y="153"/>
                    <a:pt x="148" y="148"/>
                    <a:pt x="150" y="145"/>
                  </a:cubicBezTo>
                  <a:cubicBezTo>
                    <a:pt x="152" y="142"/>
                    <a:pt x="154" y="139"/>
                    <a:pt x="156" y="138"/>
                  </a:cubicBezTo>
                  <a:cubicBezTo>
                    <a:pt x="158" y="137"/>
                    <a:pt x="159" y="137"/>
                    <a:pt x="160" y="138"/>
                  </a:cubicBezTo>
                  <a:cubicBezTo>
                    <a:pt x="161" y="139"/>
                    <a:pt x="162" y="140"/>
                    <a:pt x="164" y="140"/>
                  </a:cubicBezTo>
                  <a:cubicBezTo>
                    <a:pt x="166" y="140"/>
                    <a:pt x="169" y="138"/>
                    <a:pt x="171" y="135"/>
                  </a:cubicBezTo>
                  <a:cubicBezTo>
                    <a:pt x="173" y="132"/>
                    <a:pt x="178" y="127"/>
                    <a:pt x="183" y="123"/>
                  </a:cubicBezTo>
                  <a:cubicBezTo>
                    <a:pt x="187" y="119"/>
                    <a:pt x="194" y="114"/>
                    <a:pt x="197" y="112"/>
                  </a:cubicBezTo>
                  <a:cubicBezTo>
                    <a:pt x="200" y="110"/>
                    <a:pt x="207" y="105"/>
                    <a:pt x="211" y="100"/>
                  </a:cubicBezTo>
                  <a:cubicBezTo>
                    <a:pt x="216" y="95"/>
                    <a:pt x="222" y="90"/>
                    <a:pt x="224" y="88"/>
                  </a:cubicBezTo>
                  <a:cubicBezTo>
                    <a:pt x="227" y="86"/>
                    <a:pt x="231" y="82"/>
                    <a:pt x="232" y="78"/>
                  </a:cubicBezTo>
                  <a:cubicBezTo>
                    <a:pt x="234" y="75"/>
                    <a:pt x="238" y="68"/>
                    <a:pt x="241" y="64"/>
                  </a:cubicBezTo>
                  <a:cubicBezTo>
                    <a:pt x="243" y="59"/>
                    <a:pt x="247" y="55"/>
                    <a:pt x="248" y="55"/>
                  </a:cubicBezTo>
                  <a:cubicBezTo>
                    <a:pt x="250" y="55"/>
                    <a:pt x="252" y="53"/>
                    <a:pt x="253" y="51"/>
                  </a:cubicBezTo>
                  <a:cubicBezTo>
                    <a:pt x="255" y="50"/>
                    <a:pt x="256" y="48"/>
                    <a:pt x="256" y="48"/>
                  </a:cubicBezTo>
                  <a:cubicBezTo>
                    <a:pt x="256" y="48"/>
                    <a:pt x="253" y="47"/>
                    <a:pt x="249" y="46"/>
                  </a:cubicBezTo>
                  <a:cubicBezTo>
                    <a:pt x="246" y="44"/>
                    <a:pt x="240" y="42"/>
                    <a:pt x="237" y="42"/>
                  </a:cubicBezTo>
                  <a:cubicBezTo>
                    <a:pt x="234" y="41"/>
                    <a:pt x="231" y="38"/>
                    <a:pt x="230" y="35"/>
                  </a:cubicBezTo>
                  <a:cubicBezTo>
                    <a:pt x="230" y="32"/>
                    <a:pt x="227" y="29"/>
                    <a:pt x="225" y="27"/>
                  </a:cubicBezTo>
                  <a:cubicBezTo>
                    <a:pt x="223" y="26"/>
                    <a:pt x="220" y="26"/>
                    <a:pt x="218" y="27"/>
                  </a:cubicBezTo>
                  <a:cubicBezTo>
                    <a:pt x="215" y="28"/>
                    <a:pt x="212" y="29"/>
                    <a:pt x="209" y="30"/>
                  </a:cubicBezTo>
                  <a:cubicBezTo>
                    <a:pt x="206" y="31"/>
                    <a:pt x="203" y="32"/>
                    <a:pt x="201" y="32"/>
                  </a:cubicBezTo>
                  <a:cubicBezTo>
                    <a:pt x="200" y="31"/>
                    <a:pt x="199" y="29"/>
                    <a:pt x="199" y="26"/>
                  </a:cubicBezTo>
                  <a:cubicBezTo>
                    <a:pt x="199" y="24"/>
                    <a:pt x="198" y="21"/>
                    <a:pt x="195" y="20"/>
                  </a:cubicBezTo>
                  <a:cubicBezTo>
                    <a:pt x="192" y="19"/>
                    <a:pt x="189" y="17"/>
                    <a:pt x="187" y="16"/>
                  </a:cubicBezTo>
                  <a:cubicBezTo>
                    <a:pt x="185" y="15"/>
                    <a:pt x="182" y="12"/>
                    <a:pt x="181" y="9"/>
                  </a:cubicBezTo>
                  <a:cubicBezTo>
                    <a:pt x="180" y="6"/>
                    <a:pt x="177" y="4"/>
                    <a:pt x="175" y="4"/>
                  </a:cubicBezTo>
                  <a:cubicBezTo>
                    <a:pt x="172" y="4"/>
                    <a:pt x="167" y="3"/>
                    <a:pt x="163" y="2"/>
                  </a:cubicBezTo>
                  <a:cubicBezTo>
                    <a:pt x="159" y="0"/>
                    <a:pt x="148" y="0"/>
                    <a:pt x="139" y="1"/>
                  </a:cubicBezTo>
                  <a:cubicBezTo>
                    <a:pt x="130" y="2"/>
                    <a:pt x="123" y="5"/>
                    <a:pt x="123" y="7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6" y="13"/>
                    <a:pt x="129" y="17"/>
                  </a:cubicBezTo>
                  <a:cubicBezTo>
                    <a:pt x="132" y="21"/>
                    <a:pt x="134" y="31"/>
                    <a:pt x="134" y="40"/>
                  </a:cubicBezTo>
                  <a:cubicBezTo>
                    <a:pt x="134" y="48"/>
                    <a:pt x="133" y="56"/>
                    <a:pt x="131" y="56"/>
                  </a:cubicBezTo>
                  <a:cubicBezTo>
                    <a:pt x="130" y="56"/>
                    <a:pt x="126" y="57"/>
                    <a:pt x="123" y="58"/>
                  </a:cubicBezTo>
                  <a:cubicBezTo>
                    <a:pt x="121" y="59"/>
                    <a:pt x="112" y="59"/>
                    <a:pt x="105" y="57"/>
                  </a:cubicBezTo>
                  <a:cubicBezTo>
                    <a:pt x="98" y="56"/>
                    <a:pt x="90" y="54"/>
                    <a:pt x="87" y="53"/>
                  </a:cubicBezTo>
                  <a:cubicBezTo>
                    <a:pt x="84" y="52"/>
                    <a:pt x="78" y="53"/>
                    <a:pt x="74" y="55"/>
                  </a:cubicBezTo>
                  <a:cubicBezTo>
                    <a:pt x="70" y="57"/>
                    <a:pt x="65" y="61"/>
                    <a:pt x="63" y="63"/>
                  </a:cubicBezTo>
                  <a:cubicBezTo>
                    <a:pt x="61" y="65"/>
                    <a:pt x="57" y="69"/>
                    <a:pt x="55" y="71"/>
                  </a:cubicBezTo>
                  <a:cubicBezTo>
                    <a:pt x="53" y="74"/>
                    <a:pt x="50" y="77"/>
                    <a:pt x="48" y="77"/>
                  </a:cubicBezTo>
                  <a:cubicBezTo>
                    <a:pt x="46" y="78"/>
                    <a:pt x="43" y="79"/>
                    <a:pt x="41" y="81"/>
                  </a:cubicBezTo>
                  <a:cubicBezTo>
                    <a:pt x="39" y="82"/>
                    <a:pt x="37" y="86"/>
                    <a:pt x="37" y="90"/>
                  </a:cubicBezTo>
                  <a:cubicBezTo>
                    <a:pt x="36" y="94"/>
                    <a:pt x="36" y="101"/>
                    <a:pt x="37" y="105"/>
                  </a:cubicBezTo>
                  <a:cubicBezTo>
                    <a:pt x="37" y="110"/>
                    <a:pt x="37" y="114"/>
                    <a:pt x="36" y="116"/>
                  </a:cubicBezTo>
                  <a:cubicBezTo>
                    <a:pt x="36" y="117"/>
                    <a:pt x="34" y="118"/>
                    <a:pt x="33" y="118"/>
                  </a:cubicBezTo>
                  <a:cubicBezTo>
                    <a:pt x="32" y="118"/>
                    <a:pt x="31" y="120"/>
                    <a:pt x="29" y="122"/>
                  </a:cubicBezTo>
                  <a:cubicBezTo>
                    <a:pt x="28" y="124"/>
                    <a:pt x="24" y="127"/>
                    <a:pt x="21" y="129"/>
                  </a:cubicBezTo>
                  <a:cubicBezTo>
                    <a:pt x="18" y="131"/>
                    <a:pt x="16" y="135"/>
                    <a:pt x="16" y="139"/>
                  </a:cubicBezTo>
                  <a:cubicBezTo>
                    <a:pt x="16" y="143"/>
                    <a:pt x="15" y="149"/>
                    <a:pt x="13" y="152"/>
                  </a:cubicBezTo>
                  <a:cubicBezTo>
                    <a:pt x="12" y="155"/>
                    <a:pt x="11" y="161"/>
                    <a:pt x="10" y="166"/>
                  </a:cubicBezTo>
                  <a:cubicBezTo>
                    <a:pt x="9" y="171"/>
                    <a:pt x="9" y="180"/>
                    <a:pt x="8" y="186"/>
                  </a:cubicBezTo>
                  <a:cubicBezTo>
                    <a:pt x="8" y="192"/>
                    <a:pt x="6" y="199"/>
                    <a:pt x="4" y="202"/>
                  </a:cubicBezTo>
                  <a:cubicBezTo>
                    <a:pt x="2" y="205"/>
                    <a:pt x="1" y="208"/>
                    <a:pt x="2" y="209"/>
                  </a:cubicBezTo>
                  <a:cubicBezTo>
                    <a:pt x="3" y="210"/>
                    <a:pt x="3" y="213"/>
                    <a:pt x="2" y="216"/>
                  </a:cubicBezTo>
                  <a:cubicBezTo>
                    <a:pt x="1" y="219"/>
                    <a:pt x="0" y="222"/>
                    <a:pt x="0" y="222"/>
                  </a:cubicBezTo>
                  <a:cubicBezTo>
                    <a:pt x="0" y="222"/>
                    <a:pt x="2" y="221"/>
                    <a:pt x="3" y="221"/>
                  </a:cubicBezTo>
                  <a:cubicBezTo>
                    <a:pt x="5" y="220"/>
                    <a:pt x="9" y="219"/>
                    <a:pt x="12" y="218"/>
                  </a:cubicBezTo>
                  <a:cubicBezTo>
                    <a:pt x="15" y="217"/>
                    <a:pt x="19" y="216"/>
                    <a:pt x="21" y="216"/>
                  </a:cubicBezTo>
                  <a:cubicBezTo>
                    <a:pt x="24" y="216"/>
                    <a:pt x="26" y="214"/>
                    <a:pt x="27" y="212"/>
                  </a:cubicBezTo>
                  <a:cubicBezTo>
                    <a:pt x="28" y="209"/>
                    <a:pt x="28" y="206"/>
                    <a:pt x="27" y="204"/>
                  </a:cubicBezTo>
                  <a:cubicBezTo>
                    <a:pt x="26" y="203"/>
                    <a:pt x="25" y="199"/>
                    <a:pt x="25" y="197"/>
                  </a:cubicBezTo>
                  <a:cubicBezTo>
                    <a:pt x="25" y="194"/>
                    <a:pt x="26" y="191"/>
                    <a:pt x="27" y="189"/>
                  </a:cubicBezTo>
                  <a:cubicBezTo>
                    <a:pt x="28" y="188"/>
                    <a:pt x="30" y="187"/>
                    <a:pt x="31" y="187"/>
                  </a:cubicBezTo>
                  <a:cubicBezTo>
                    <a:pt x="32" y="186"/>
                    <a:pt x="34" y="186"/>
                    <a:pt x="36" y="187"/>
                  </a:cubicBezTo>
                  <a:cubicBezTo>
                    <a:pt x="38" y="187"/>
                    <a:pt x="39" y="189"/>
                    <a:pt x="39" y="192"/>
                  </a:cubicBezTo>
                  <a:cubicBezTo>
                    <a:pt x="38" y="195"/>
                    <a:pt x="37" y="199"/>
                    <a:pt x="36" y="202"/>
                  </a:cubicBezTo>
                  <a:cubicBezTo>
                    <a:pt x="35" y="204"/>
                    <a:pt x="33" y="208"/>
                    <a:pt x="33" y="210"/>
                  </a:cubicBezTo>
                  <a:cubicBezTo>
                    <a:pt x="32" y="212"/>
                    <a:pt x="32" y="218"/>
                    <a:pt x="32" y="222"/>
                  </a:cubicBezTo>
                  <a:cubicBezTo>
                    <a:pt x="32" y="226"/>
                    <a:pt x="33" y="226"/>
                    <a:pt x="34" y="223"/>
                  </a:cubicBezTo>
                  <a:cubicBezTo>
                    <a:pt x="36" y="220"/>
                    <a:pt x="38" y="215"/>
                    <a:pt x="38" y="212"/>
                  </a:cubicBezTo>
                  <a:cubicBezTo>
                    <a:pt x="39" y="210"/>
                    <a:pt x="40" y="206"/>
                    <a:pt x="41" y="204"/>
                  </a:cubicBezTo>
                  <a:cubicBezTo>
                    <a:pt x="42" y="202"/>
                    <a:pt x="43" y="200"/>
                    <a:pt x="44" y="200"/>
                  </a:cubicBezTo>
                  <a:cubicBezTo>
                    <a:pt x="45" y="199"/>
                    <a:pt x="46" y="199"/>
                    <a:pt x="47" y="199"/>
                  </a:cubicBezTo>
                  <a:cubicBezTo>
                    <a:pt x="48" y="199"/>
                    <a:pt x="49" y="201"/>
                    <a:pt x="50" y="203"/>
                  </a:cubicBezTo>
                  <a:cubicBezTo>
                    <a:pt x="51" y="205"/>
                    <a:pt x="50" y="208"/>
                    <a:pt x="49" y="210"/>
                  </a:cubicBezTo>
                  <a:cubicBezTo>
                    <a:pt x="48" y="212"/>
                    <a:pt x="48" y="215"/>
                    <a:pt x="48" y="217"/>
                  </a:cubicBezTo>
                  <a:cubicBezTo>
                    <a:pt x="48" y="220"/>
                    <a:pt x="48" y="223"/>
                    <a:pt x="48" y="226"/>
                  </a:cubicBezTo>
                  <a:cubicBezTo>
                    <a:pt x="48" y="228"/>
                    <a:pt x="50" y="231"/>
                    <a:pt x="51" y="234"/>
                  </a:cubicBezTo>
                  <a:cubicBezTo>
                    <a:pt x="52" y="236"/>
                    <a:pt x="54" y="237"/>
                    <a:pt x="55" y="236"/>
                  </a:cubicBezTo>
                  <a:cubicBezTo>
                    <a:pt x="56" y="236"/>
                    <a:pt x="59" y="233"/>
                    <a:pt x="60" y="232"/>
                  </a:cubicBezTo>
                  <a:cubicBezTo>
                    <a:pt x="62" y="230"/>
                    <a:pt x="65" y="226"/>
                    <a:pt x="66" y="224"/>
                  </a:cubicBezTo>
                  <a:cubicBezTo>
                    <a:pt x="68" y="221"/>
                    <a:pt x="69" y="217"/>
                    <a:pt x="68" y="215"/>
                  </a:cubicBezTo>
                  <a:cubicBezTo>
                    <a:pt x="67" y="213"/>
                    <a:pt x="67" y="210"/>
                    <a:pt x="67" y="209"/>
                  </a:cubicBezTo>
                  <a:cubicBezTo>
                    <a:pt x="68" y="208"/>
                    <a:pt x="69" y="206"/>
                    <a:pt x="70" y="206"/>
                  </a:cubicBezTo>
                  <a:cubicBezTo>
                    <a:pt x="71" y="206"/>
                    <a:pt x="73" y="208"/>
                    <a:pt x="74" y="209"/>
                  </a:cubicBezTo>
                  <a:cubicBezTo>
                    <a:pt x="75" y="210"/>
                    <a:pt x="78" y="213"/>
                    <a:pt x="79" y="215"/>
                  </a:cubicBezTo>
                  <a:cubicBezTo>
                    <a:pt x="81" y="216"/>
                    <a:pt x="85" y="218"/>
                    <a:pt x="88" y="219"/>
                  </a:cubicBezTo>
                  <a:cubicBezTo>
                    <a:pt x="91" y="220"/>
                    <a:pt x="93" y="222"/>
                    <a:pt x="93" y="223"/>
                  </a:cubicBezTo>
                  <a:cubicBezTo>
                    <a:pt x="93" y="224"/>
                    <a:pt x="92" y="228"/>
                    <a:pt x="90" y="230"/>
                  </a:cubicBezTo>
                  <a:cubicBezTo>
                    <a:pt x="89" y="232"/>
                    <a:pt x="88" y="235"/>
                    <a:pt x="89" y="235"/>
                  </a:cubicBezTo>
                  <a:cubicBezTo>
                    <a:pt x="90" y="236"/>
                    <a:pt x="89" y="239"/>
                    <a:pt x="87" y="242"/>
                  </a:cubicBezTo>
                  <a:cubicBezTo>
                    <a:pt x="84" y="245"/>
                    <a:pt x="81" y="247"/>
                    <a:pt x="79" y="247"/>
                  </a:cubicBezTo>
                  <a:cubicBezTo>
                    <a:pt x="77" y="248"/>
                    <a:pt x="72" y="249"/>
                    <a:pt x="69" y="251"/>
                  </a:cubicBezTo>
                  <a:cubicBezTo>
                    <a:pt x="66" y="252"/>
                    <a:pt x="62" y="256"/>
                    <a:pt x="60" y="259"/>
                  </a:cubicBezTo>
                  <a:cubicBezTo>
                    <a:pt x="58" y="262"/>
                    <a:pt x="57" y="267"/>
                    <a:pt x="57" y="269"/>
                  </a:cubicBezTo>
                  <a:cubicBezTo>
                    <a:pt x="57" y="272"/>
                    <a:pt x="56" y="276"/>
                    <a:pt x="55" y="278"/>
                  </a:cubicBezTo>
                  <a:cubicBezTo>
                    <a:pt x="53" y="280"/>
                    <a:pt x="50" y="283"/>
                    <a:pt x="47" y="284"/>
                  </a:cubicBezTo>
                  <a:cubicBezTo>
                    <a:pt x="44" y="286"/>
                    <a:pt x="42" y="288"/>
                    <a:pt x="41" y="289"/>
                  </a:cubicBezTo>
                  <a:cubicBezTo>
                    <a:pt x="40" y="291"/>
                    <a:pt x="40" y="295"/>
                    <a:pt x="40" y="299"/>
                  </a:cubicBezTo>
                  <a:cubicBezTo>
                    <a:pt x="40" y="303"/>
                    <a:pt x="41" y="305"/>
                    <a:pt x="43" y="304"/>
                  </a:cubicBezTo>
                  <a:cubicBezTo>
                    <a:pt x="45" y="303"/>
                    <a:pt x="48" y="303"/>
                    <a:pt x="49" y="304"/>
                  </a:cubicBezTo>
                  <a:cubicBezTo>
                    <a:pt x="50" y="306"/>
                    <a:pt x="53" y="307"/>
                    <a:pt x="55" y="308"/>
                  </a:cubicBezTo>
                  <a:cubicBezTo>
                    <a:pt x="58" y="309"/>
                    <a:pt x="62" y="310"/>
                    <a:pt x="66" y="312"/>
                  </a:cubicBezTo>
                  <a:cubicBezTo>
                    <a:pt x="69" y="313"/>
                    <a:pt x="75" y="315"/>
                    <a:pt x="79" y="316"/>
                  </a:cubicBezTo>
                  <a:cubicBezTo>
                    <a:pt x="83" y="317"/>
                    <a:pt x="87" y="318"/>
                    <a:pt x="88" y="318"/>
                  </a:cubicBezTo>
                  <a:cubicBezTo>
                    <a:pt x="90" y="318"/>
                    <a:pt x="91" y="316"/>
                    <a:pt x="92" y="314"/>
                  </a:cubicBezTo>
                  <a:cubicBezTo>
                    <a:pt x="93" y="311"/>
                    <a:pt x="93" y="308"/>
                    <a:pt x="93" y="305"/>
                  </a:cubicBezTo>
                  <a:cubicBezTo>
                    <a:pt x="93" y="303"/>
                    <a:pt x="94" y="301"/>
                    <a:pt x="96" y="301"/>
                  </a:cubicBezTo>
                  <a:cubicBezTo>
                    <a:pt x="97" y="300"/>
                    <a:pt x="101" y="300"/>
                    <a:pt x="104" y="300"/>
                  </a:cubicBezTo>
                  <a:cubicBezTo>
                    <a:pt x="107" y="300"/>
                    <a:pt x="111" y="299"/>
                    <a:pt x="112" y="297"/>
                  </a:cubicBezTo>
                  <a:cubicBezTo>
                    <a:pt x="114" y="295"/>
                    <a:pt x="117" y="292"/>
                    <a:pt x="118" y="290"/>
                  </a:cubicBezTo>
                  <a:cubicBezTo>
                    <a:pt x="119" y="288"/>
                    <a:pt x="121" y="285"/>
                    <a:pt x="121" y="283"/>
                  </a:cubicBezTo>
                  <a:cubicBezTo>
                    <a:pt x="121" y="281"/>
                    <a:pt x="119" y="279"/>
                    <a:pt x="117" y="277"/>
                  </a:cubicBezTo>
                  <a:cubicBezTo>
                    <a:pt x="114" y="276"/>
                    <a:pt x="112" y="273"/>
                    <a:pt x="112" y="270"/>
                  </a:cubicBezTo>
                  <a:cubicBezTo>
                    <a:pt x="112" y="267"/>
                    <a:pt x="112" y="265"/>
                    <a:pt x="112" y="265"/>
                  </a:cubicBezTo>
                  <a:cubicBezTo>
                    <a:pt x="112" y="265"/>
                    <a:pt x="110" y="264"/>
                    <a:pt x="109" y="263"/>
                  </a:cubicBezTo>
                  <a:cubicBezTo>
                    <a:pt x="108" y="261"/>
                    <a:pt x="107" y="258"/>
                    <a:pt x="107" y="255"/>
                  </a:cubicBezTo>
                  <a:cubicBezTo>
                    <a:pt x="108" y="252"/>
                    <a:pt x="111" y="247"/>
                    <a:pt x="114" y="243"/>
                  </a:cubicBezTo>
                  <a:cubicBezTo>
                    <a:pt x="117" y="239"/>
                    <a:pt x="121" y="233"/>
                    <a:pt x="122" y="229"/>
                  </a:cubicBezTo>
                  <a:cubicBezTo>
                    <a:pt x="124" y="226"/>
                    <a:pt x="127" y="223"/>
                    <a:pt x="129" y="222"/>
                  </a:cubicBezTo>
                  <a:cubicBezTo>
                    <a:pt x="131" y="222"/>
                    <a:pt x="134" y="220"/>
                    <a:pt x="136" y="219"/>
                  </a:cubicBezTo>
                  <a:cubicBezTo>
                    <a:pt x="138" y="217"/>
                    <a:pt x="141" y="215"/>
                    <a:pt x="143" y="213"/>
                  </a:cubicBezTo>
                  <a:cubicBezTo>
                    <a:pt x="145" y="212"/>
                    <a:pt x="148" y="212"/>
                    <a:pt x="150" y="214"/>
                  </a:cubicBezTo>
                  <a:cubicBezTo>
                    <a:pt x="151" y="215"/>
                    <a:pt x="154" y="217"/>
                    <a:pt x="156" y="218"/>
                  </a:cubicBezTo>
                  <a:cubicBezTo>
                    <a:pt x="158" y="219"/>
                    <a:pt x="161" y="221"/>
                    <a:pt x="162" y="222"/>
                  </a:cubicBezTo>
                  <a:cubicBezTo>
                    <a:pt x="164" y="223"/>
                    <a:pt x="167" y="224"/>
                    <a:pt x="168" y="224"/>
                  </a:cubicBezTo>
                  <a:cubicBezTo>
                    <a:pt x="169" y="225"/>
                    <a:pt x="170" y="228"/>
                    <a:pt x="171" y="231"/>
                  </a:cubicBezTo>
                  <a:cubicBezTo>
                    <a:pt x="172" y="234"/>
                    <a:pt x="174" y="239"/>
                    <a:pt x="176" y="241"/>
                  </a:cubicBezTo>
                  <a:cubicBezTo>
                    <a:pt x="178" y="244"/>
                    <a:pt x="179" y="246"/>
                    <a:pt x="179" y="246"/>
                  </a:cubicBezTo>
                  <a:cubicBezTo>
                    <a:pt x="179" y="246"/>
                    <a:pt x="181" y="246"/>
                    <a:pt x="183" y="247"/>
                  </a:cubicBezTo>
                  <a:cubicBezTo>
                    <a:pt x="185" y="248"/>
                    <a:pt x="188" y="249"/>
                    <a:pt x="190" y="249"/>
                  </a:cubicBezTo>
                  <a:cubicBezTo>
                    <a:pt x="192" y="249"/>
                    <a:pt x="195" y="251"/>
                    <a:pt x="198" y="254"/>
                  </a:cubicBezTo>
                  <a:cubicBezTo>
                    <a:pt x="200" y="256"/>
                    <a:pt x="202" y="258"/>
                    <a:pt x="202" y="258"/>
                  </a:cubicBezTo>
                  <a:cubicBezTo>
                    <a:pt x="202" y="258"/>
                    <a:pt x="203" y="257"/>
                    <a:pt x="205" y="255"/>
                  </a:cubicBezTo>
                  <a:cubicBezTo>
                    <a:pt x="207" y="253"/>
                    <a:pt x="210" y="249"/>
                    <a:pt x="212" y="24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1" name="Freeform 37">
              <a:extLst>
                <a:ext uri="{FF2B5EF4-FFF2-40B4-BE49-F238E27FC236}">
                  <a16:creationId xmlns:a16="http://schemas.microsoft.com/office/drawing/2014/main" id="{0BC2E39A-334F-4ED6-85EC-D43C770E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22" y="4095733"/>
              <a:ext cx="1493838" cy="15097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7" y="7"/>
                </a:cxn>
                <a:cxn ang="0">
                  <a:pos x="15" y="29"/>
                </a:cxn>
                <a:cxn ang="0">
                  <a:pos x="6" y="47"/>
                </a:cxn>
                <a:cxn ang="0">
                  <a:pos x="0" y="62"/>
                </a:cxn>
                <a:cxn ang="0">
                  <a:pos x="8" y="83"/>
                </a:cxn>
                <a:cxn ang="0">
                  <a:pos x="22" y="99"/>
                </a:cxn>
                <a:cxn ang="0">
                  <a:pos x="30" y="123"/>
                </a:cxn>
                <a:cxn ang="0">
                  <a:pos x="15" y="131"/>
                </a:cxn>
                <a:cxn ang="0">
                  <a:pos x="9" y="158"/>
                </a:cxn>
                <a:cxn ang="0">
                  <a:pos x="22" y="157"/>
                </a:cxn>
                <a:cxn ang="0">
                  <a:pos x="49" y="143"/>
                </a:cxn>
                <a:cxn ang="0">
                  <a:pos x="59" y="128"/>
                </a:cxn>
                <a:cxn ang="0">
                  <a:pos x="70" y="142"/>
                </a:cxn>
                <a:cxn ang="0">
                  <a:pos x="74" y="156"/>
                </a:cxn>
                <a:cxn ang="0">
                  <a:pos x="77" y="178"/>
                </a:cxn>
                <a:cxn ang="0">
                  <a:pos x="108" y="177"/>
                </a:cxn>
                <a:cxn ang="0">
                  <a:pos x="101" y="201"/>
                </a:cxn>
                <a:cxn ang="0">
                  <a:pos x="98" y="226"/>
                </a:cxn>
                <a:cxn ang="0">
                  <a:pos x="106" y="240"/>
                </a:cxn>
                <a:cxn ang="0">
                  <a:pos x="116" y="254"/>
                </a:cxn>
                <a:cxn ang="0">
                  <a:pos x="106" y="279"/>
                </a:cxn>
                <a:cxn ang="0">
                  <a:pos x="116" y="297"/>
                </a:cxn>
                <a:cxn ang="0">
                  <a:pos x="139" y="303"/>
                </a:cxn>
                <a:cxn ang="0">
                  <a:pos x="163" y="301"/>
                </a:cxn>
                <a:cxn ang="0">
                  <a:pos x="187" y="326"/>
                </a:cxn>
                <a:cxn ang="0">
                  <a:pos x="213" y="331"/>
                </a:cxn>
                <a:cxn ang="0">
                  <a:pos x="214" y="368"/>
                </a:cxn>
                <a:cxn ang="0">
                  <a:pos x="245" y="372"/>
                </a:cxn>
                <a:cxn ang="0">
                  <a:pos x="279" y="389"/>
                </a:cxn>
                <a:cxn ang="0">
                  <a:pos x="340" y="402"/>
                </a:cxn>
                <a:cxn ang="0">
                  <a:pos x="375" y="397"/>
                </a:cxn>
                <a:cxn ang="0">
                  <a:pos x="390" y="388"/>
                </a:cxn>
                <a:cxn ang="0">
                  <a:pos x="395" y="376"/>
                </a:cxn>
                <a:cxn ang="0">
                  <a:pos x="378" y="362"/>
                </a:cxn>
                <a:cxn ang="0">
                  <a:pos x="350" y="342"/>
                </a:cxn>
                <a:cxn ang="0">
                  <a:pos x="337" y="319"/>
                </a:cxn>
                <a:cxn ang="0">
                  <a:pos x="303" y="312"/>
                </a:cxn>
                <a:cxn ang="0">
                  <a:pos x="280" y="294"/>
                </a:cxn>
                <a:cxn ang="0">
                  <a:pos x="240" y="283"/>
                </a:cxn>
                <a:cxn ang="0">
                  <a:pos x="210" y="292"/>
                </a:cxn>
                <a:cxn ang="0">
                  <a:pos x="201" y="298"/>
                </a:cxn>
                <a:cxn ang="0">
                  <a:pos x="207" y="279"/>
                </a:cxn>
                <a:cxn ang="0">
                  <a:pos x="198" y="259"/>
                </a:cxn>
                <a:cxn ang="0">
                  <a:pos x="178" y="238"/>
                </a:cxn>
                <a:cxn ang="0">
                  <a:pos x="166" y="202"/>
                </a:cxn>
                <a:cxn ang="0">
                  <a:pos x="140" y="168"/>
                </a:cxn>
                <a:cxn ang="0">
                  <a:pos x="107" y="131"/>
                </a:cxn>
                <a:cxn ang="0">
                  <a:pos x="85" y="86"/>
                </a:cxn>
                <a:cxn ang="0">
                  <a:pos x="70" y="62"/>
                </a:cxn>
                <a:cxn ang="0">
                  <a:pos x="62" y="31"/>
                </a:cxn>
                <a:cxn ang="0">
                  <a:pos x="40" y="7"/>
                </a:cxn>
              </a:cxnLst>
              <a:rect l="0" t="0" r="r" b="b"/>
              <a:pathLst>
                <a:path w="398" h="402">
                  <a:moveTo>
                    <a:pt x="40" y="7"/>
                  </a:moveTo>
                  <a:cubicBezTo>
                    <a:pt x="37" y="6"/>
                    <a:pt x="34" y="4"/>
                    <a:pt x="33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6" y="1"/>
                    <a:pt x="24" y="2"/>
                    <a:pt x="23" y="4"/>
                  </a:cubicBezTo>
                  <a:cubicBezTo>
                    <a:pt x="23" y="5"/>
                    <a:pt x="20" y="5"/>
                    <a:pt x="16" y="4"/>
                  </a:cubicBezTo>
                  <a:cubicBezTo>
                    <a:pt x="13" y="3"/>
                    <a:pt x="9" y="3"/>
                    <a:pt x="8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5"/>
                    <a:pt x="7" y="7"/>
                  </a:cubicBezTo>
                  <a:cubicBezTo>
                    <a:pt x="8" y="9"/>
                    <a:pt x="10" y="11"/>
                    <a:pt x="11" y="12"/>
                  </a:cubicBezTo>
                  <a:cubicBezTo>
                    <a:pt x="12" y="12"/>
                    <a:pt x="15" y="14"/>
                    <a:pt x="17" y="16"/>
                  </a:cubicBezTo>
                  <a:cubicBezTo>
                    <a:pt x="19" y="18"/>
                    <a:pt x="20" y="21"/>
                    <a:pt x="19" y="23"/>
                  </a:cubicBezTo>
                  <a:cubicBezTo>
                    <a:pt x="18" y="25"/>
                    <a:pt x="16" y="28"/>
                    <a:pt x="15" y="29"/>
                  </a:cubicBezTo>
                  <a:cubicBezTo>
                    <a:pt x="14" y="30"/>
                    <a:pt x="10" y="33"/>
                    <a:pt x="8" y="35"/>
                  </a:cubicBezTo>
                  <a:cubicBezTo>
                    <a:pt x="6" y="36"/>
                    <a:pt x="4" y="38"/>
                    <a:pt x="4" y="38"/>
                  </a:cubicBezTo>
                  <a:cubicBezTo>
                    <a:pt x="5" y="39"/>
                    <a:pt x="5" y="41"/>
                    <a:pt x="5" y="42"/>
                  </a:cubicBezTo>
                  <a:cubicBezTo>
                    <a:pt x="5" y="44"/>
                    <a:pt x="5" y="46"/>
                    <a:pt x="6" y="47"/>
                  </a:cubicBezTo>
                  <a:cubicBezTo>
                    <a:pt x="7" y="48"/>
                    <a:pt x="9" y="51"/>
                    <a:pt x="10" y="52"/>
                  </a:cubicBezTo>
                  <a:cubicBezTo>
                    <a:pt x="11" y="54"/>
                    <a:pt x="10" y="56"/>
                    <a:pt x="8" y="57"/>
                  </a:cubicBezTo>
                  <a:cubicBezTo>
                    <a:pt x="7" y="58"/>
                    <a:pt x="4" y="59"/>
                    <a:pt x="2" y="60"/>
                  </a:cubicBezTo>
                  <a:cubicBezTo>
                    <a:pt x="1" y="61"/>
                    <a:pt x="0" y="62"/>
                    <a:pt x="0" y="62"/>
                  </a:cubicBezTo>
                  <a:cubicBezTo>
                    <a:pt x="0" y="62"/>
                    <a:pt x="0" y="64"/>
                    <a:pt x="0" y="66"/>
                  </a:cubicBezTo>
                  <a:cubicBezTo>
                    <a:pt x="0" y="68"/>
                    <a:pt x="2" y="70"/>
                    <a:pt x="4" y="71"/>
                  </a:cubicBezTo>
                  <a:cubicBezTo>
                    <a:pt x="7" y="72"/>
                    <a:pt x="8" y="76"/>
                    <a:pt x="8" y="78"/>
                  </a:cubicBezTo>
                  <a:cubicBezTo>
                    <a:pt x="8" y="81"/>
                    <a:pt x="8" y="83"/>
                    <a:pt x="8" y="83"/>
                  </a:cubicBezTo>
                  <a:cubicBezTo>
                    <a:pt x="8" y="83"/>
                    <a:pt x="9" y="84"/>
                    <a:pt x="10" y="86"/>
                  </a:cubicBezTo>
                  <a:cubicBezTo>
                    <a:pt x="11" y="87"/>
                    <a:pt x="12" y="89"/>
                    <a:pt x="12" y="91"/>
                  </a:cubicBezTo>
                  <a:cubicBezTo>
                    <a:pt x="11" y="93"/>
                    <a:pt x="13" y="96"/>
                    <a:pt x="14" y="98"/>
                  </a:cubicBezTo>
                  <a:cubicBezTo>
                    <a:pt x="16" y="100"/>
                    <a:pt x="20" y="100"/>
                    <a:pt x="22" y="99"/>
                  </a:cubicBezTo>
                  <a:cubicBezTo>
                    <a:pt x="25" y="97"/>
                    <a:pt x="27" y="98"/>
                    <a:pt x="27" y="100"/>
                  </a:cubicBezTo>
                  <a:cubicBezTo>
                    <a:pt x="27" y="103"/>
                    <a:pt x="29" y="105"/>
                    <a:pt x="32" y="106"/>
                  </a:cubicBezTo>
                  <a:cubicBezTo>
                    <a:pt x="35" y="106"/>
                    <a:pt x="36" y="109"/>
                    <a:pt x="34" y="112"/>
                  </a:cubicBezTo>
                  <a:cubicBezTo>
                    <a:pt x="32" y="116"/>
                    <a:pt x="30" y="121"/>
                    <a:pt x="30" y="123"/>
                  </a:cubicBezTo>
                  <a:cubicBezTo>
                    <a:pt x="30" y="125"/>
                    <a:pt x="29" y="127"/>
                    <a:pt x="28" y="127"/>
                  </a:cubicBezTo>
                  <a:cubicBezTo>
                    <a:pt x="26" y="127"/>
                    <a:pt x="24" y="126"/>
                    <a:pt x="22" y="125"/>
                  </a:cubicBezTo>
                  <a:cubicBezTo>
                    <a:pt x="20" y="125"/>
                    <a:pt x="19" y="125"/>
                    <a:pt x="18" y="127"/>
                  </a:cubicBezTo>
                  <a:cubicBezTo>
                    <a:pt x="17" y="129"/>
                    <a:pt x="16" y="130"/>
                    <a:pt x="15" y="131"/>
                  </a:cubicBezTo>
                  <a:cubicBezTo>
                    <a:pt x="14" y="132"/>
                    <a:pt x="14" y="133"/>
                    <a:pt x="15" y="134"/>
                  </a:cubicBezTo>
                  <a:cubicBezTo>
                    <a:pt x="16" y="136"/>
                    <a:pt x="15" y="138"/>
                    <a:pt x="13" y="141"/>
                  </a:cubicBezTo>
                  <a:cubicBezTo>
                    <a:pt x="11" y="143"/>
                    <a:pt x="9" y="147"/>
                    <a:pt x="9" y="150"/>
                  </a:cubicBezTo>
                  <a:cubicBezTo>
                    <a:pt x="9" y="152"/>
                    <a:pt x="9" y="156"/>
                    <a:pt x="9" y="158"/>
                  </a:cubicBezTo>
                  <a:cubicBezTo>
                    <a:pt x="10" y="160"/>
                    <a:pt x="11" y="162"/>
                    <a:pt x="11" y="164"/>
                  </a:cubicBezTo>
                  <a:cubicBezTo>
                    <a:pt x="11" y="165"/>
                    <a:pt x="13" y="165"/>
                    <a:pt x="14" y="164"/>
                  </a:cubicBezTo>
                  <a:cubicBezTo>
                    <a:pt x="16" y="163"/>
                    <a:pt x="18" y="161"/>
                    <a:pt x="18" y="159"/>
                  </a:cubicBezTo>
                  <a:cubicBezTo>
                    <a:pt x="19" y="158"/>
                    <a:pt x="21" y="157"/>
                    <a:pt x="22" y="157"/>
                  </a:cubicBezTo>
                  <a:cubicBezTo>
                    <a:pt x="24" y="157"/>
                    <a:pt x="27" y="155"/>
                    <a:pt x="28" y="152"/>
                  </a:cubicBezTo>
                  <a:cubicBezTo>
                    <a:pt x="30" y="149"/>
                    <a:pt x="33" y="145"/>
                    <a:pt x="35" y="144"/>
                  </a:cubicBezTo>
                  <a:cubicBezTo>
                    <a:pt x="36" y="143"/>
                    <a:pt x="39" y="142"/>
                    <a:pt x="42" y="142"/>
                  </a:cubicBezTo>
                  <a:cubicBezTo>
                    <a:pt x="44" y="142"/>
                    <a:pt x="47" y="143"/>
                    <a:pt x="49" y="143"/>
                  </a:cubicBezTo>
                  <a:cubicBezTo>
                    <a:pt x="50" y="143"/>
                    <a:pt x="52" y="143"/>
                    <a:pt x="52" y="143"/>
                  </a:cubicBezTo>
                  <a:cubicBezTo>
                    <a:pt x="52" y="143"/>
                    <a:pt x="52" y="141"/>
                    <a:pt x="52" y="139"/>
                  </a:cubicBezTo>
                  <a:cubicBezTo>
                    <a:pt x="53" y="137"/>
                    <a:pt x="54" y="133"/>
                    <a:pt x="55" y="132"/>
                  </a:cubicBezTo>
                  <a:cubicBezTo>
                    <a:pt x="56" y="130"/>
                    <a:pt x="57" y="129"/>
                    <a:pt x="59" y="128"/>
                  </a:cubicBezTo>
                  <a:cubicBezTo>
                    <a:pt x="60" y="128"/>
                    <a:pt x="62" y="128"/>
                    <a:pt x="64" y="128"/>
                  </a:cubicBezTo>
                  <a:cubicBezTo>
                    <a:pt x="65" y="129"/>
                    <a:pt x="67" y="130"/>
                    <a:pt x="67" y="133"/>
                  </a:cubicBezTo>
                  <a:cubicBezTo>
                    <a:pt x="67" y="135"/>
                    <a:pt x="68" y="137"/>
                    <a:pt x="69" y="138"/>
                  </a:cubicBezTo>
                  <a:cubicBezTo>
                    <a:pt x="69" y="139"/>
                    <a:pt x="70" y="141"/>
                    <a:pt x="70" y="142"/>
                  </a:cubicBezTo>
                  <a:cubicBezTo>
                    <a:pt x="70" y="143"/>
                    <a:pt x="71" y="143"/>
                    <a:pt x="73" y="143"/>
                  </a:cubicBezTo>
                  <a:cubicBezTo>
                    <a:pt x="75" y="143"/>
                    <a:pt x="77" y="145"/>
                    <a:pt x="78" y="146"/>
                  </a:cubicBezTo>
                  <a:cubicBezTo>
                    <a:pt x="79" y="148"/>
                    <a:pt x="79" y="151"/>
                    <a:pt x="78" y="153"/>
                  </a:cubicBezTo>
                  <a:cubicBezTo>
                    <a:pt x="78" y="155"/>
                    <a:pt x="76" y="156"/>
                    <a:pt x="74" y="156"/>
                  </a:cubicBezTo>
                  <a:cubicBezTo>
                    <a:pt x="72" y="156"/>
                    <a:pt x="70" y="156"/>
                    <a:pt x="68" y="156"/>
                  </a:cubicBezTo>
                  <a:cubicBezTo>
                    <a:pt x="67" y="157"/>
                    <a:pt x="66" y="160"/>
                    <a:pt x="66" y="164"/>
                  </a:cubicBezTo>
                  <a:cubicBezTo>
                    <a:pt x="66" y="167"/>
                    <a:pt x="67" y="171"/>
                    <a:pt x="69" y="173"/>
                  </a:cubicBezTo>
                  <a:cubicBezTo>
                    <a:pt x="70" y="175"/>
                    <a:pt x="74" y="177"/>
                    <a:pt x="77" y="178"/>
                  </a:cubicBezTo>
                  <a:cubicBezTo>
                    <a:pt x="80" y="180"/>
                    <a:pt x="84" y="179"/>
                    <a:pt x="86" y="176"/>
                  </a:cubicBezTo>
                  <a:cubicBezTo>
                    <a:pt x="88" y="173"/>
                    <a:pt x="90" y="171"/>
                    <a:pt x="91" y="171"/>
                  </a:cubicBezTo>
                  <a:cubicBezTo>
                    <a:pt x="93" y="171"/>
                    <a:pt x="96" y="172"/>
                    <a:pt x="99" y="173"/>
                  </a:cubicBezTo>
                  <a:cubicBezTo>
                    <a:pt x="102" y="175"/>
                    <a:pt x="107" y="176"/>
                    <a:pt x="108" y="177"/>
                  </a:cubicBezTo>
                  <a:cubicBezTo>
                    <a:pt x="110" y="178"/>
                    <a:pt x="112" y="179"/>
                    <a:pt x="111" y="181"/>
                  </a:cubicBezTo>
                  <a:cubicBezTo>
                    <a:pt x="111" y="182"/>
                    <a:pt x="110" y="185"/>
                    <a:pt x="109" y="187"/>
                  </a:cubicBezTo>
                  <a:cubicBezTo>
                    <a:pt x="108" y="189"/>
                    <a:pt x="106" y="192"/>
                    <a:pt x="104" y="194"/>
                  </a:cubicBezTo>
                  <a:cubicBezTo>
                    <a:pt x="102" y="196"/>
                    <a:pt x="101" y="199"/>
                    <a:pt x="101" y="201"/>
                  </a:cubicBezTo>
                  <a:cubicBezTo>
                    <a:pt x="102" y="202"/>
                    <a:pt x="102" y="206"/>
                    <a:pt x="102" y="208"/>
                  </a:cubicBezTo>
                  <a:cubicBezTo>
                    <a:pt x="102" y="210"/>
                    <a:pt x="101" y="212"/>
                    <a:pt x="100" y="213"/>
                  </a:cubicBezTo>
                  <a:cubicBezTo>
                    <a:pt x="98" y="213"/>
                    <a:pt x="96" y="216"/>
                    <a:pt x="96" y="218"/>
                  </a:cubicBezTo>
                  <a:cubicBezTo>
                    <a:pt x="95" y="220"/>
                    <a:pt x="96" y="223"/>
                    <a:pt x="98" y="226"/>
                  </a:cubicBezTo>
                  <a:cubicBezTo>
                    <a:pt x="101" y="229"/>
                    <a:pt x="101" y="231"/>
                    <a:pt x="99" y="232"/>
                  </a:cubicBezTo>
                  <a:cubicBezTo>
                    <a:pt x="97" y="233"/>
                    <a:pt x="96" y="234"/>
                    <a:pt x="96" y="234"/>
                  </a:cubicBezTo>
                  <a:cubicBezTo>
                    <a:pt x="96" y="234"/>
                    <a:pt x="97" y="235"/>
                    <a:pt x="99" y="236"/>
                  </a:cubicBezTo>
                  <a:cubicBezTo>
                    <a:pt x="101" y="237"/>
                    <a:pt x="104" y="239"/>
                    <a:pt x="106" y="240"/>
                  </a:cubicBezTo>
                  <a:cubicBezTo>
                    <a:pt x="107" y="241"/>
                    <a:pt x="111" y="242"/>
                    <a:pt x="114" y="243"/>
                  </a:cubicBezTo>
                  <a:cubicBezTo>
                    <a:pt x="118" y="244"/>
                    <a:pt x="121" y="246"/>
                    <a:pt x="123" y="247"/>
                  </a:cubicBezTo>
                  <a:cubicBezTo>
                    <a:pt x="124" y="247"/>
                    <a:pt x="124" y="249"/>
                    <a:pt x="122" y="251"/>
                  </a:cubicBezTo>
                  <a:cubicBezTo>
                    <a:pt x="121" y="252"/>
                    <a:pt x="118" y="253"/>
                    <a:pt x="116" y="254"/>
                  </a:cubicBezTo>
                  <a:cubicBezTo>
                    <a:pt x="114" y="254"/>
                    <a:pt x="111" y="255"/>
                    <a:pt x="109" y="256"/>
                  </a:cubicBezTo>
                  <a:cubicBezTo>
                    <a:pt x="108" y="258"/>
                    <a:pt x="106" y="261"/>
                    <a:pt x="106" y="264"/>
                  </a:cubicBezTo>
                  <a:cubicBezTo>
                    <a:pt x="106" y="266"/>
                    <a:pt x="107" y="270"/>
                    <a:pt x="108" y="273"/>
                  </a:cubicBezTo>
                  <a:cubicBezTo>
                    <a:pt x="108" y="275"/>
                    <a:pt x="108" y="278"/>
                    <a:pt x="106" y="279"/>
                  </a:cubicBezTo>
                  <a:cubicBezTo>
                    <a:pt x="104" y="280"/>
                    <a:pt x="102" y="283"/>
                    <a:pt x="102" y="285"/>
                  </a:cubicBezTo>
                  <a:cubicBezTo>
                    <a:pt x="102" y="287"/>
                    <a:pt x="102" y="290"/>
                    <a:pt x="103" y="292"/>
                  </a:cubicBezTo>
                  <a:cubicBezTo>
                    <a:pt x="104" y="294"/>
                    <a:pt x="106" y="295"/>
                    <a:pt x="109" y="295"/>
                  </a:cubicBezTo>
                  <a:cubicBezTo>
                    <a:pt x="111" y="295"/>
                    <a:pt x="115" y="296"/>
                    <a:pt x="116" y="297"/>
                  </a:cubicBezTo>
                  <a:cubicBezTo>
                    <a:pt x="118" y="297"/>
                    <a:pt x="120" y="300"/>
                    <a:pt x="120" y="302"/>
                  </a:cubicBezTo>
                  <a:cubicBezTo>
                    <a:pt x="120" y="304"/>
                    <a:pt x="121" y="306"/>
                    <a:pt x="122" y="307"/>
                  </a:cubicBezTo>
                  <a:cubicBezTo>
                    <a:pt x="122" y="308"/>
                    <a:pt x="125" y="308"/>
                    <a:pt x="128" y="306"/>
                  </a:cubicBezTo>
                  <a:cubicBezTo>
                    <a:pt x="131" y="305"/>
                    <a:pt x="136" y="303"/>
                    <a:pt x="139" y="303"/>
                  </a:cubicBezTo>
                  <a:cubicBezTo>
                    <a:pt x="142" y="303"/>
                    <a:pt x="146" y="301"/>
                    <a:pt x="148" y="299"/>
                  </a:cubicBezTo>
                  <a:cubicBezTo>
                    <a:pt x="150" y="297"/>
                    <a:pt x="152" y="296"/>
                    <a:pt x="154" y="298"/>
                  </a:cubicBezTo>
                  <a:cubicBezTo>
                    <a:pt x="156" y="300"/>
                    <a:pt x="157" y="302"/>
                    <a:pt x="157" y="302"/>
                  </a:cubicBezTo>
                  <a:cubicBezTo>
                    <a:pt x="157" y="302"/>
                    <a:pt x="160" y="302"/>
                    <a:pt x="163" y="301"/>
                  </a:cubicBezTo>
                  <a:cubicBezTo>
                    <a:pt x="166" y="300"/>
                    <a:pt x="170" y="302"/>
                    <a:pt x="171" y="305"/>
                  </a:cubicBezTo>
                  <a:cubicBezTo>
                    <a:pt x="173" y="307"/>
                    <a:pt x="175" y="311"/>
                    <a:pt x="177" y="314"/>
                  </a:cubicBezTo>
                  <a:cubicBezTo>
                    <a:pt x="178" y="316"/>
                    <a:pt x="181" y="319"/>
                    <a:pt x="182" y="321"/>
                  </a:cubicBezTo>
                  <a:cubicBezTo>
                    <a:pt x="184" y="322"/>
                    <a:pt x="186" y="325"/>
                    <a:pt x="187" y="326"/>
                  </a:cubicBezTo>
                  <a:cubicBezTo>
                    <a:pt x="188" y="328"/>
                    <a:pt x="190" y="329"/>
                    <a:pt x="192" y="329"/>
                  </a:cubicBezTo>
                  <a:cubicBezTo>
                    <a:pt x="194" y="329"/>
                    <a:pt x="198" y="330"/>
                    <a:pt x="201" y="331"/>
                  </a:cubicBezTo>
                  <a:cubicBezTo>
                    <a:pt x="203" y="332"/>
                    <a:pt x="207" y="333"/>
                    <a:pt x="208" y="332"/>
                  </a:cubicBezTo>
                  <a:cubicBezTo>
                    <a:pt x="209" y="331"/>
                    <a:pt x="212" y="331"/>
                    <a:pt x="213" y="331"/>
                  </a:cubicBezTo>
                  <a:cubicBezTo>
                    <a:pt x="215" y="332"/>
                    <a:pt x="217" y="335"/>
                    <a:pt x="218" y="339"/>
                  </a:cubicBezTo>
                  <a:cubicBezTo>
                    <a:pt x="219" y="343"/>
                    <a:pt x="218" y="348"/>
                    <a:pt x="217" y="350"/>
                  </a:cubicBezTo>
                  <a:cubicBezTo>
                    <a:pt x="215" y="353"/>
                    <a:pt x="213" y="357"/>
                    <a:pt x="213" y="360"/>
                  </a:cubicBezTo>
                  <a:cubicBezTo>
                    <a:pt x="213" y="362"/>
                    <a:pt x="213" y="366"/>
                    <a:pt x="214" y="368"/>
                  </a:cubicBezTo>
                  <a:cubicBezTo>
                    <a:pt x="214" y="370"/>
                    <a:pt x="217" y="374"/>
                    <a:pt x="220" y="377"/>
                  </a:cubicBezTo>
                  <a:cubicBezTo>
                    <a:pt x="222" y="379"/>
                    <a:pt x="227" y="381"/>
                    <a:pt x="230" y="380"/>
                  </a:cubicBezTo>
                  <a:cubicBezTo>
                    <a:pt x="233" y="380"/>
                    <a:pt x="237" y="378"/>
                    <a:pt x="239" y="376"/>
                  </a:cubicBezTo>
                  <a:cubicBezTo>
                    <a:pt x="241" y="375"/>
                    <a:pt x="244" y="373"/>
                    <a:pt x="245" y="372"/>
                  </a:cubicBezTo>
                  <a:cubicBezTo>
                    <a:pt x="246" y="372"/>
                    <a:pt x="249" y="370"/>
                    <a:pt x="252" y="369"/>
                  </a:cubicBezTo>
                  <a:cubicBezTo>
                    <a:pt x="255" y="367"/>
                    <a:pt x="258" y="368"/>
                    <a:pt x="260" y="370"/>
                  </a:cubicBezTo>
                  <a:cubicBezTo>
                    <a:pt x="261" y="373"/>
                    <a:pt x="265" y="377"/>
                    <a:pt x="269" y="381"/>
                  </a:cubicBezTo>
                  <a:cubicBezTo>
                    <a:pt x="273" y="384"/>
                    <a:pt x="278" y="388"/>
                    <a:pt x="279" y="389"/>
                  </a:cubicBezTo>
                  <a:cubicBezTo>
                    <a:pt x="280" y="390"/>
                    <a:pt x="282" y="392"/>
                    <a:pt x="282" y="394"/>
                  </a:cubicBezTo>
                  <a:cubicBezTo>
                    <a:pt x="283" y="395"/>
                    <a:pt x="284" y="398"/>
                    <a:pt x="285" y="399"/>
                  </a:cubicBezTo>
                  <a:cubicBezTo>
                    <a:pt x="286" y="400"/>
                    <a:pt x="294" y="401"/>
                    <a:pt x="304" y="402"/>
                  </a:cubicBezTo>
                  <a:cubicBezTo>
                    <a:pt x="313" y="402"/>
                    <a:pt x="330" y="402"/>
                    <a:pt x="340" y="402"/>
                  </a:cubicBezTo>
                  <a:cubicBezTo>
                    <a:pt x="350" y="401"/>
                    <a:pt x="361" y="401"/>
                    <a:pt x="364" y="402"/>
                  </a:cubicBezTo>
                  <a:cubicBezTo>
                    <a:pt x="366" y="402"/>
                    <a:pt x="368" y="402"/>
                    <a:pt x="368" y="402"/>
                  </a:cubicBezTo>
                  <a:cubicBezTo>
                    <a:pt x="368" y="402"/>
                    <a:pt x="369" y="401"/>
                    <a:pt x="370" y="400"/>
                  </a:cubicBezTo>
                  <a:cubicBezTo>
                    <a:pt x="371" y="399"/>
                    <a:pt x="373" y="398"/>
                    <a:pt x="375" y="397"/>
                  </a:cubicBezTo>
                  <a:cubicBezTo>
                    <a:pt x="376" y="396"/>
                    <a:pt x="379" y="395"/>
                    <a:pt x="382" y="395"/>
                  </a:cubicBezTo>
                  <a:cubicBezTo>
                    <a:pt x="384" y="396"/>
                    <a:pt x="386" y="396"/>
                    <a:pt x="386" y="396"/>
                  </a:cubicBezTo>
                  <a:cubicBezTo>
                    <a:pt x="386" y="396"/>
                    <a:pt x="388" y="395"/>
                    <a:pt x="389" y="393"/>
                  </a:cubicBezTo>
                  <a:cubicBezTo>
                    <a:pt x="390" y="392"/>
                    <a:pt x="391" y="389"/>
                    <a:pt x="390" y="388"/>
                  </a:cubicBezTo>
                  <a:cubicBezTo>
                    <a:pt x="389" y="386"/>
                    <a:pt x="389" y="384"/>
                    <a:pt x="390" y="383"/>
                  </a:cubicBezTo>
                  <a:cubicBezTo>
                    <a:pt x="391" y="382"/>
                    <a:pt x="393" y="381"/>
                    <a:pt x="395" y="382"/>
                  </a:cubicBezTo>
                  <a:cubicBezTo>
                    <a:pt x="397" y="382"/>
                    <a:pt x="398" y="382"/>
                    <a:pt x="398" y="381"/>
                  </a:cubicBezTo>
                  <a:cubicBezTo>
                    <a:pt x="398" y="380"/>
                    <a:pt x="397" y="378"/>
                    <a:pt x="395" y="376"/>
                  </a:cubicBezTo>
                  <a:cubicBezTo>
                    <a:pt x="393" y="375"/>
                    <a:pt x="392" y="374"/>
                    <a:pt x="392" y="374"/>
                  </a:cubicBezTo>
                  <a:cubicBezTo>
                    <a:pt x="392" y="374"/>
                    <a:pt x="390" y="374"/>
                    <a:pt x="388" y="373"/>
                  </a:cubicBezTo>
                  <a:cubicBezTo>
                    <a:pt x="387" y="373"/>
                    <a:pt x="385" y="371"/>
                    <a:pt x="384" y="369"/>
                  </a:cubicBezTo>
                  <a:cubicBezTo>
                    <a:pt x="384" y="367"/>
                    <a:pt x="381" y="364"/>
                    <a:pt x="378" y="362"/>
                  </a:cubicBezTo>
                  <a:cubicBezTo>
                    <a:pt x="375" y="361"/>
                    <a:pt x="370" y="359"/>
                    <a:pt x="367" y="358"/>
                  </a:cubicBezTo>
                  <a:cubicBezTo>
                    <a:pt x="365" y="357"/>
                    <a:pt x="361" y="355"/>
                    <a:pt x="360" y="353"/>
                  </a:cubicBezTo>
                  <a:cubicBezTo>
                    <a:pt x="358" y="351"/>
                    <a:pt x="355" y="348"/>
                    <a:pt x="353" y="347"/>
                  </a:cubicBezTo>
                  <a:cubicBezTo>
                    <a:pt x="351" y="346"/>
                    <a:pt x="349" y="344"/>
                    <a:pt x="350" y="342"/>
                  </a:cubicBezTo>
                  <a:cubicBezTo>
                    <a:pt x="350" y="340"/>
                    <a:pt x="350" y="337"/>
                    <a:pt x="350" y="336"/>
                  </a:cubicBezTo>
                  <a:cubicBezTo>
                    <a:pt x="349" y="334"/>
                    <a:pt x="349" y="332"/>
                    <a:pt x="348" y="330"/>
                  </a:cubicBezTo>
                  <a:cubicBezTo>
                    <a:pt x="348" y="328"/>
                    <a:pt x="345" y="324"/>
                    <a:pt x="342" y="322"/>
                  </a:cubicBezTo>
                  <a:cubicBezTo>
                    <a:pt x="339" y="320"/>
                    <a:pt x="337" y="319"/>
                    <a:pt x="337" y="319"/>
                  </a:cubicBezTo>
                  <a:cubicBezTo>
                    <a:pt x="333" y="320"/>
                    <a:pt x="328" y="322"/>
                    <a:pt x="325" y="323"/>
                  </a:cubicBezTo>
                  <a:cubicBezTo>
                    <a:pt x="322" y="324"/>
                    <a:pt x="317" y="324"/>
                    <a:pt x="314" y="323"/>
                  </a:cubicBezTo>
                  <a:cubicBezTo>
                    <a:pt x="311" y="322"/>
                    <a:pt x="308" y="320"/>
                    <a:pt x="307" y="317"/>
                  </a:cubicBezTo>
                  <a:cubicBezTo>
                    <a:pt x="306" y="315"/>
                    <a:pt x="304" y="313"/>
                    <a:pt x="303" y="312"/>
                  </a:cubicBezTo>
                  <a:cubicBezTo>
                    <a:pt x="301" y="311"/>
                    <a:pt x="299" y="309"/>
                    <a:pt x="298" y="308"/>
                  </a:cubicBezTo>
                  <a:cubicBezTo>
                    <a:pt x="297" y="306"/>
                    <a:pt x="295" y="303"/>
                    <a:pt x="294" y="301"/>
                  </a:cubicBezTo>
                  <a:cubicBezTo>
                    <a:pt x="293" y="299"/>
                    <a:pt x="290" y="297"/>
                    <a:pt x="288" y="296"/>
                  </a:cubicBezTo>
                  <a:cubicBezTo>
                    <a:pt x="286" y="295"/>
                    <a:pt x="283" y="294"/>
                    <a:pt x="280" y="294"/>
                  </a:cubicBezTo>
                  <a:cubicBezTo>
                    <a:pt x="278" y="294"/>
                    <a:pt x="275" y="293"/>
                    <a:pt x="272" y="291"/>
                  </a:cubicBezTo>
                  <a:cubicBezTo>
                    <a:pt x="270" y="290"/>
                    <a:pt x="266" y="287"/>
                    <a:pt x="264" y="285"/>
                  </a:cubicBezTo>
                  <a:cubicBezTo>
                    <a:pt x="262" y="283"/>
                    <a:pt x="257" y="282"/>
                    <a:pt x="254" y="282"/>
                  </a:cubicBezTo>
                  <a:cubicBezTo>
                    <a:pt x="250" y="282"/>
                    <a:pt x="244" y="283"/>
                    <a:pt x="240" y="283"/>
                  </a:cubicBezTo>
                  <a:cubicBezTo>
                    <a:pt x="236" y="284"/>
                    <a:pt x="230" y="283"/>
                    <a:pt x="227" y="282"/>
                  </a:cubicBezTo>
                  <a:cubicBezTo>
                    <a:pt x="224" y="281"/>
                    <a:pt x="220" y="281"/>
                    <a:pt x="218" y="282"/>
                  </a:cubicBezTo>
                  <a:cubicBezTo>
                    <a:pt x="217" y="282"/>
                    <a:pt x="214" y="284"/>
                    <a:pt x="212" y="285"/>
                  </a:cubicBezTo>
                  <a:cubicBezTo>
                    <a:pt x="210" y="286"/>
                    <a:pt x="209" y="289"/>
                    <a:pt x="210" y="292"/>
                  </a:cubicBezTo>
                  <a:cubicBezTo>
                    <a:pt x="210" y="294"/>
                    <a:pt x="209" y="297"/>
                    <a:pt x="207" y="297"/>
                  </a:cubicBezTo>
                  <a:cubicBezTo>
                    <a:pt x="206" y="298"/>
                    <a:pt x="203" y="299"/>
                    <a:pt x="202" y="301"/>
                  </a:cubicBezTo>
                  <a:cubicBezTo>
                    <a:pt x="201" y="303"/>
                    <a:pt x="199" y="303"/>
                    <a:pt x="198" y="303"/>
                  </a:cubicBezTo>
                  <a:cubicBezTo>
                    <a:pt x="198" y="302"/>
                    <a:pt x="199" y="300"/>
                    <a:pt x="201" y="298"/>
                  </a:cubicBezTo>
                  <a:cubicBezTo>
                    <a:pt x="204" y="296"/>
                    <a:pt x="206" y="293"/>
                    <a:pt x="206" y="292"/>
                  </a:cubicBezTo>
                  <a:cubicBezTo>
                    <a:pt x="206" y="290"/>
                    <a:pt x="206" y="288"/>
                    <a:pt x="207" y="287"/>
                  </a:cubicBezTo>
                  <a:cubicBezTo>
                    <a:pt x="208" y="285"/>
                    <a:pt x="208" y="283"/>
                    <a:pt x="209" y="282"/>
                  </a:cubicBezTo>
                  <a:cubicBezTo>
                    <a:pt x="209" y="281"/>
                    <a:pt x="208" y="280"/>
                    <a:pt x="207" y="279"/>
                  </a:cubicBezTo>
                  <a:cubicBezTo>
                    <a:pt x="205" y="278"/>
                    <a:pt x="203" y="276"/>
                    <a:pt x="201" y="276"/>
                  </a:cubicBezTo>
                  <a:cubicBezTo>
                    <a:pt x="199" y="276"/>
                    <a:pt x="199" y="274"/>
                    <a:pt x="200" y="271"/>
                  </a:cubicBezTo>
                  <a:cubicBezTo>
                    <a:pt x="201" y="269"/>
                    <a:pt x="201" y="266"/>
                    <a:pt x="201" y="264"/>
                  </a:cubicBezTo>
                  <a:cubicBezTo>
                    <a:pt x="200" y="263"/>
                    <a:pt x="199" y="260"/>
                    <a:pt x="198" y="259"/>
                  </a:cubicBezTo>
                  <a:cubicBezTo>
                    <a:pt x="197" y="258"/>
                    <a:pt x="194" y="255"/>
                    <a:pt x="193" y="254"/>
                  </a:cubicBezTo>
                  <a:cubicBezTo>
                    <a:pt x="192" y="253"/>
                    <a:pt x="190" y="250"/>
                    <a:pt x="189" y="249"/>
                  </a:cubicBezTo>
                  <a:cubicBezTo>
                    <a:pt x="189" y="247"/>
                    <a:pt x="187" y="245"/>
                    <a:pt x="184" y="243"/>
                  </a:cubicBezTo>
                  <a:cubicBezTo>
                    <a:pt x="182" y="241"/>
                    <a:pt x="179" y="239"/>
                    <a:pt x="178" y="238"/>
                  </a:cubicBezTo>
                  <a:cubicBezTo>
                    <a:pt x="177" y="236"/>
                    <a:pt x="175" y="234"/>
                    <a:pt x="175" y="231"/>
                  </a:cubicBezTo>
                  <a:cubicBezTo>
                    <a:pt x="175" y="229"/>
                    <a:pt x="174" y="226"/>
                    <a:pt x="173" y="224"/>
                  </a:cubicBezTo>
                  <a:cubicBezTo>
                    <a:pt x="172" y="222"/>
                    <a:pt x="171" y="217"/>
                    <a:pt x="169" y="213"/>
                  </a:cubicBezTo>
                  <a:cubicBezTo>
                    <a:pt x="168" y="209"/>
                    <a:pt x="166" y="204"/>
                    <a:pt x="166" y="202"/>
                  </a:cubicBezTo>
                  <a:cubicBezTo>
                    <a:pt x="165" y="200"/>
                    <a:pt x="163" y="196"/>
                    <a:pt x="161" y="193"/>
                  </a:cubicBezTo>
                  <a:cubicBezTo>
                    <a:pt x="159" y="191"/>
                    <a:pt x="155" y="187"/>
                    <a:pt x="153" y="185"/>
                  </a:cubicBezTo>
                  <a:cubicBezTo>
                    <a:pt x="151" y="182"/>
                    <a:pt x="148" y="179"/>
                    <a:pt x="146" y="176"/>
                  </a:cubicBezTo>
                  <a:cubicBezTo>
                    <a:pt x="145" y="174"/>
                    <a:pt x="142" y="170"/>
                    <a:pt x="140" y="168"/>
                  </a:cubicBezTo>
                  <a:cubicBezTo>
                    <a:pt x="138" y="165"/>
                    <a:pt x="135" y="161"/>
                    <a:pt x="132" y="158"/>
                  </a:cubicBezTo>
                  <a:cubicBezTo>
                    <a:pt x="129" y="155"/>
                    <a:pt x="125" y="152"/>
                    <a:pt x="123" y="151"/>
                  </a:cubicBezTo>
                  <a:cubicBezTo>
                    <a:pt x="121" y="151"/>
                    <a:pt x="117" y="147"/>
                    <a:pt x="114" y="142"/>
                  </a:cubicBezTo>
                  <a:cubicBezTo>
                    <a:pt x="110" y="138"/>
                    <a:pt x="107" y="133"/>
                    <a:pt x="107" y="131"/>
                  </a:cubicBezTo>
                  <a:cubicBezTo>
                    <a:pt x="106" y="128"/>
                    <a:pt x="104" y="124"/>
                    <a:pt x="103" y="122"/>
                  </a:cubicBezTo>
                  <a:cubicBezTo>
                    <a:pt x="102" y="119"/>
                    <a:pt x="98" y="113"/>
                    <a:pt x="96" y="108"/>
                  </a:cubicBezTo>
                  <a:cubicBezTo>
                    <a:pt x="93" y="103"/>
                    <a:pt x="91" y="98"/>
                    <a:pt x="90" y="95"/>
                  </a:cubicBezTo>
                  <a:cubicBezTo>
                    <a:pt x="89" y="93"/>
                    <a:pt x="87" y="89"/>
                    <a:pt x="85" y="86"/>
                  </a:cubicBezTo>
                  <a:cubicBezTo>
                    <a:pt x="83" y="83"/>
                    <a:pt x="82" y="79"/>
                    <a:pt x="82" y="77"/>
                  </a:cubicBezTo>
                  <a:cubicBezTo>
                    <a:pt x="82" y="76"/>
                    <a:pt x="81" y="74"/>
                    <a:pt x="80" y="74"/>
                  </a:cubicBezTo>
                  <a:cubicBezTo>
                    <a:pt x="80" y="74"/>
                    <a:pt x="78" y="72"/>
                    <a:pt x="76" y="70"/>
                  </a:cubicBezTo>
                  <a:cubicBezTo>
                    <a:pt x="74" y="68"/>
                    <a:pt x="71" y="65"/>
                    <a:pt x="70" y="62"/>
                  </a:cubicBezTo>
                  <a:cubicBezTo>
                    <a:pt x="68" y="59"/>
                    <a:pt x="67" y="56"/>
                    <a:pt x="67" y="53"/>
                  </a:cubicBezTo>
                  <a:cubicBezTo>
                    <a:pt x="67" y="51"/>
                    <a:pt x="67" y="49"/>
                    <a:pt x="66" y="48"/>
                  </a:cubicBezTo>
                  <a:cubicBezTo>
                    <a:pt x="65" y="47"/>
                    <a:pt x="65" y="45"/>
                    <a:pt x="65" y="42"/>
                  </a:cubicBezTo>
                  <a:cubicBezTo>
                    <a:pt x="64" y="40"/>
                    <a:pt x="63" y="35"/>
                    <a:pt x="62" y="31"/>
                  </a:cubicBezTo>
                  <a:cubicBezTo>
                    <a:pt x="61" y="28"/>
                    <a:pt x="60" y="22"/>
                    <a:pt x="60" y="20"/>
                  </a:cubicBezTo>
                  <a:cubicBezTo>
                    <a:pt x="59" y="17"/>
                    <a:pt x="59" y="15"/>
                    <a:pt x="59" y="15"/>
                  </a:cubicBezTo>
                  <a:cubicBezTo>
                    <a:pt x="59" y="15"/>
                    <a:pt x="56" y="13"/>
                    <a:pt x="52" y="11"/>
                  </a:cubicBezTo>
                  <a:cubicBezTo>
                    <a:pt x="49" y="9"/>
                    <a:pt x="43" y="7"/>
                    <a:pt x="40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2" name="Freeform 40">
              <a:extLst>
                <a:ext uri="{FF2B5EF4-FFF2-40B4-BE49-F238E27FC236}">
                  <a16:creationId xmlns:a16="http://schemas.microsoft.com/office/drawing/2014/main" id="{5A1A63AF-C27D-439C-9EF8-E4CCACFB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984" y="4725970"/>
              <a:ext cx="646113" cy="563563"/>
            </a:xfrm>
            <a:custGeom>
              <a:avLst/>
              <a:gdLst/>
              <a:ahLst/>
              <a:cxnLst>
                <a:cxn ang="0">
                  <a:pos x="92" y="113"/>
                </a:cxn>
                <a:cxn ang="0">
                  <a:pos x="97" y="102"/>
                </a:cxn>
                <a:cxn ang="0">
                  <a:pos x="104" y="94"/>
                </a:cxn>
                <a:cxn ang="0">
                  <a:pos x="103" y="81"/>
                </a:cxn>
                <a:cxn ang="0">
                  <a:pos x="106" y="63"/>
                </a:cxn>
                <a:cxn ang="0">
                  <a:pos x="117" y="67"/>
                </a:cxn>
                <a:cxn ang="0">
                  <a:pos x="122" y="84"/>
                </a:cxn>
                <a:cxn ang="0">
                  <a:pos x="125" y="93"/>
                </a:cxn>
                <a:cxn ang="0">
                  <a:pos x="129" y="97"/>
                </a:cxn>
                <a:cxn ang="0">
                  <a:pos x="136" y="106"/>
                </a:cxn>
                <a:cxn ang="0">
                  <a:pos x="144" y="104"/>
                </a:cxn>
                <a:cxn ang="0">
                  <a:pos x="147" y="98"/>
                </a:cxn>
                <a:cxn ang="0">
                  <a:pos x="145" y="75"/>
                </a:cxn>
                <a:cxn ang="0">
                  <a:pos x="146" y="67"/>
                </a:cxn>
                <a:cxn ang="0">
                  <a:pos x="146" y="58"/>
                </a:cxn>
                <a:cxn ang="0">
                  <a:pos x="166" y="55"/>
                </a:cxn>
                <a:cxn ang="0">
                  <a:pos x="165" y="52"/>
                </a:cxn>
                <a:cxn ang="0">
                  <a:pos x="139" y="37"/>
                </a:cxn>
                <a:cxn ang="0">
                  <a:pos x="121" y="23"/>
                </a:cxn>
                <a:cxn ang="0">
                  <a:pos x="104" y="29"/>
                </a:cxn>
                <a:cxn ang="0">
                  <a:pos x="96" y="40"/>
                </a:cxn>
                <a:cxn ang="0">
                  <a:pos x="83" y="26"/>
                </a:cxn>
                <a:cxn ang="0">
                  <a:pos x="73" y="13"/>
                </a:cxn>
                <a:cxn ang="0">
                  <a:pos x="56" y="3"/>
                </a:cxn>
                <a:cxn ang="0">
                  <a:pos x="51" y="2"/>
                </a:cxn>
                <a:cxn ang="0">
                  <a:pos x="48" y="17"/>
                </a:cxn>
                <a:cxn ang="0">
                  <a:pos x="36" y="33"/>
                </a:cxn>
                <a:cxn ang="0">
                  <a:pos x="32" y="52"/>
                </a:cxn>
                <a:cxn ang="0">
                  <a:pos x="28" y="74"/>
                </a:cxn>
                <a:cxn ang="0">
                  <a:pos x="20" y="89"/>
                </a:cxn>
                <a:cxn ang="0">
                  <a:pos x="6" y="108"/>
                </a:cxn>
                <a:cxn ang="0">
                  <a:pos x="4" y="115"/>
                </a:cxn>
                <a:cxn ang="0">
                  <a:pos x="14" y="122"/>
                </a:cxn>
                <a:cxn ang="0">
                  <a:pos x="17" y="135"/>
                </a:cxn>
                <a:cxn ang="0">
                  <a:pos x="23" y="148"/>
                </a:cxn>
                <a:cxn ang="0">
                  <a:pos x="38" y="141"/>
                </a:cxn>
                <a:cxn ang="0">
                  <a:pos x="51" y="133"/>
                </a:cxn>
                <a:cxn ang="0">
                  <a:pos x="65" y="130"/>
                </a:cxn>
                <a:cxn ang="0">
                  <a:pos x="78" y="128"/>
                </a:cxn>
                <a:cxn ang="0">
                  <a:pos x="84" y="127"/>
                </a:cxn>
              </a:cxnLst>
              <a:rect l="0" t="0" r="r" b="b"/>
              <a:pathLst>
                <a:path w="172" h="150">
                  <a:moveTo>
                    <a:pt x="87" y="118"/>
                  </a:moveTo>
                  <a:cubicBezTo>
                    <a:pt x="88" y="117"/>
                    <a:pt x="91" y="114"/>
                    <a:pt x="92" y="113"/>
                  </a:cubicBezTo>
                  <a:cubicBezTo>
                    <a:pt x="94" y="112"/>
                    <a:pt x="96" y="109"/>
                    <a:pt x="96" y="108"/>
                  </a:cubicBezTo>
                  <a:cubicBezTo>
                    <a:pt x="97" y="107"/>
                    <a:pt x="97" y="104"/>
                    <a:pt x="97" y="102"/>
                  </a:cubicBezTo>
                  <a:cubicBezTo>
                    <a:pt x="97" y="100"/>
                    <a:pt x="99" y="98"/>
                    <a:pt x="101" y="96"/>
                  </a:cubicBezTo>
                  <a:cubicBezTo>
                    <a:pt x="103" y="95"/>
                    <a:pt x="104" y="94"/>
                    <a:pt x="104" y="94"/>
                  </a:cubicBezTo>
                  <a:cubicBezTo>
                    <a:pt x="104" y="94"/>
                    <a:pt x="104" y="92"/>
                    <a:pt x="105" y="89"/>
                  </a:cubicBezTo>
                  <a:cubicBezTo>
                    <a:pt x="105" y="87"/>
                    <a:pt x="104" y="83"/>
                    <a:pt x="103" y="81"/>
                  </a:cubicBezTo>
                  <a:cubicBezTo>
                    <a:pt x="102" y="79"/>
                    <a:pt x="102" y="75"/>
                    <a:pt x="102" y="73"/>
                  </a:cubicBezTo>
                  <a:cubicBezTo>
                    <a:pt x="102" y="70"/>
                    <a:pt x="104" y="66"/>
                    <a:pt x="106" y="63"/>
                  </a:cubicBezTo>
                  <a:cubicBezTo>
                    <a:pt x="108" y="60"/>
                    <a:pt x="111" y="59"/>
                    <a:pt x="112" y="60"/>
                  </a:cubicBezTo>
                  <a:cubicBezTo>
                    <a:pt x="114" y="61"/>
                    <a:pt x="116" y="65"/>
                    <a:pt x="117" y="67"/>
                  </a:cubicBezTo>
                  <a:cubicBezTo>
                    <a:pt x="117" y="69"/>
                    <a:pt x="119" y="73"/>
                    <a:pt x="120" y="76"/>
                  </a:cubicBezTo>
                  <a:cubicBezTo>
                    <a:pt x="122" y="79"/>
                    <a:pt x="123" y="82"/>
                    <a:pt x="122" y="84"/>
                  </a:cubicBezTo>
                  <a:cubicBezTo>
                    <a:pt x="122" y="86"/>
                    <a:pt x="122" y="88"/>
                    <a:pt x="123" y="89"/>
                  </a:cubicBezTo>
                  <a:cubicBezTo>
                    <a:pt x="124" y="89"/>
                    <a:pt x="124" y="91"/>
                    <a:pt x="125" y="93"/>
                  </a:cubicBezTo>
                  <a:cubicBezTo>
                    <a:pt x="125" y="95"/>
                    <a:pt x="125" y="96"/>
                    <a:pt x="125" y="96"/>
                  </a:cubicBezTo>
                  <a:cubicBezTo>
                    <a:pt x="125" y="96"/>
                    <a:pt x="127" y="97"/>
                    <a:pt x="129" y="97"/>
                  </a:cubicBezTo>
                  <a:cubicBezTo>
                    <a:pt x="131" y="98"/>
                    <a:pt x="133" y="100"/>
                    <a:pt x="133" y="101"/>
                  </a:cubicBezTo>
                  <a:cubicBezTo>
                    <a:pt x="134" y="103"/>
                    <a:pt x="135" y="105"/>
                    <a:pt x="136" y="106"/>
                  </a:cubicBezTo>
                  <a:cubicBezTo>
                    <a:pt x="137" y="107"/>
                    <a:pt x="139" y="106"/>
                    <a:pt x="140" y="105"/>
                  </a:cubicBezTo>
                  <a:cubicBezTo>
                    <a:pt x="141" y="104"/>
                    <a:pt x="143" y="103"/>
                    <a:pt x="144" y="104"/>
                  </a:cubicBezTo>
                  <a:cubicBezTo>
                    <a:pt x="145" y="104"/>
                    <a:pt x="146" y="104"/>
                    <a:pt x="146" y="104"/>
                  </a:cubicBezTo>
                  <a:cubicBezTo>
                    <a:pt x="146" y="104"/>
                    <a:pt x="146" y="101"/>
                    <a:pt x="147" y="98"/>
                  </a:cubicBezTo>
                  <a:cubicBezTo>
                    <a:pt x="147" y="95"/>
                    <a:pt x="147" y="89"/>
                    <a:pt x="146" y="86"/>
                  </a:cubicBezTo>
                  <a:cubicBezTo>
                    <a:pt x="146" y="82"/>
                    <a:pt x="146" y="78"/>
                    <a:pt x="145" y="75"/>
                  </a:cubicBezTo>
                  <a:cubicBezTo>
                    <a:pt x="145" y="73"/>
                    <a:pt x="145" y="71"/>
                    <a:pt x="145" y="71"/>
                  </a:cubicBezTo>
                  <a:cubicBezTo>
                    <a:pt x="145" y="71"/>
                    <a:pt x="145" y="70"/>
                    <a:pt x="146" y="67"/>
                  </a:cubicBezTo>
                  <a:cubicBezTo>
                    <a:pt x="146" y="65"/>
                    <a:pt x="145" y="63"/>
                    <a:pt x="144" y="62"/>
                  </a:cubicBezTo>
                  <a:cubicBezTo>
                    <a:pt x="143" y="61"/>
                    <a:pt x="143" y="59"/>
                    <a:pt x="146" y="58"/>
                  </a:cubicBezTo>
                  <a:cubicBezTo>
                    <a:pt x="148" y="56"/>
                    <a:pt x="152" y="55"/>
                    <a:pt x="155" y="54"/>
                  </a:cubicBezTo>
                  <a:cubicBezTo>
                    <a:pt x="157" y="54"/>
                    <a:pt x="162" y="54"/>
                    <a:pt x="166" y="55"/>
                  </a:cubicBezTo>
                  <a:cubicBezTo>
                    <a:pt x="169" y="55"/>
                    <a:pt x="172" y="55"/>
                    <a:pt x="172" y="55"/>
                  </a:cubicBezTo>
                  <a:cubicBezTo>
                    <a:pt x="172" y="55"/>
                    <a:pt x="169" y="54"/>
                    <a:pt x="165" y="52"/>
                  </a:cubicBezTo>
                  <a:cubicBezTo>
                    <a:pt x="161" y="50"/>
                    <a:pt x="155" y="46"/>
                    <a:pt x="152" y="43"/>
                  </a:cubicBezTo>
                  <a:cubicBezTo>
                    <a:pt x="149" y="41"/>
                    <a:pt x="144" y="38"/>
                    <a:pt x="139" y="37"/>
                  </a:cubicBezTo>
                  <a:cubicBezTo>
                    <a:pt x="135" y="36"/>
                    <a:pt x="130" y="32"/>
                    <a:pt x="128" y="29"/>
                  </a:cubicBezTo>
                  <a:cubicBezTo>
                    <a:pt x="127" y="26"/>
                    <a:pt x="123" y="24"/>
                    <a:pt x="121" y="23"/>
                  </a:cubicBezTo>
                  <a:cubicBezTo>
                    <a:pt x="119" y="23"/>
                    <a:pt x="115" y="24"/>
                    <a:pt x="112" y="25"/>
                  </a:cubicBezTo>
                  <a:cubicBezTo>
                    <a:pt x="109" y="26"/>
                    <a:pt x="106" y="28"/>
                    <a:pt x="104" y="29"/>
                  </a:cubicBezTo>
                  <a:cubicBezTo>
                    <a:pt x="103" y="31"/>
                    <a:pt x="101" y="34"/>
                    <a:pt x="100" y="36"/>
                  </a:cubicBezTo>
                  <a:cubicBezTo>
                    <a:pt x="100" y="38"/>
                    <a:pt x="98" y="40"/>
                    <a:pt x="96" y="40"/>
                  </a:cubicBezTo>
                  <a:cubicBezTo>
                    <a:pt x="94" y="41"/>
                    <a:pt x="90" y="39"/>
                    <a:pt x="87" y="36"/>
                  </a:cubicBezTo>
                  <a:cubicBezTo>
                    <a:pt x="84" y="33"/>
                    <a:pt x="82" y="29"/>
                    <a:pt x="83" y="26"/>
                  </a:cubicBezTo>
                  <a:cubicBezTo>
                    <a:pt x="83" y="24"/>
                    <a:pt x="82" y="20"/>
                    <a:pt x="81" y="17"/>
                  </a:cubicBezTo>
                  <a:cubicBezTo>
                    <a:pt x="79" y="14"/>
                    <a:pt x="76" y="12"/>
                    <a:pt x="73" y="13"/>
                  </a:cubicBezTo>
                  <a:cubicBezTo>
                    <a:pt x="70" y="14"/>
                    <a:pt x="66" y="13"/>
                    <a:pt x="64" y="10"/>
                  </a:cubicBezTo>
                  <a:cubicBezTo>
                    <a:pt x="62" y="8"/>
                    <a:pt x="58" y="4"/>
                    <a:pt x="56" y="3"/>
                  </a:cubicBezTo>
                  <a:cubicBezTo>
                    <a:pt x="54" y="1"/>
                    <a:pt x="53" y="0"/>
                    <a:pt x="53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3"/>
                    <a:pt x="51" y="6"/>
                    <a:pt x="51" y="8"/>
                  </a:cubicBezTo>
                  <a:cubicBezTo>
                    <a:pt x="52" y="11"/>
                    <a:pt x="51" y="14"/>
                    <a:pt x="48" y="17"/>
                  </a:cubicBezTo>
                  <a:cubicBezTo>
                    <a:pt x="46" y="19"/>
                    <a:pt x="43" y="23"/>
                    <a:pt x="40" y="27"/>
                  </a:cubicBezTo>
                  <a:cubicBezTo>
                    <a:pt x="38" y="30"/>
                    <a:pt x="36" y="33"/>
                    <a:pt x="36" y="33"/>
                  </a:cubicBezTo>
                  <a:cubicBezTo>
                    <a:pt x="36" y="33"/>
                    <a:pt x="36" y="35"/>
                    <a:pt x="35" y="38"/>
                  </a:cubicBezTo>
                  <a:cubicBezTo>
                    <a:pt x="34" y="41"/>
                    <a:pt x="33" y="47"/>
                    <a:pt x="32" y="52"/>
                  </a:cubicBezTo>
                  <a:cubicBezTo>
                    <a:pt x="31" y="56"/>
                    <a:pt x="31" y="62"/>
                    <a:pt x="33" y="65"/>
                  </a:cubicBezTo>
                  <a:cubicBezTo>
                    <a:pt x="34" y="68"/>
                    <a:pt x="32" y="72"/>
                    <a:pt x="28" y="74"/>
                  </a:cubicBezTo>
                  <a:cubicBezTo>
                    <a:pt x="25" y="76"/>
                    <a:pt x="22" y="79"/>
                    <a:pt x="22" y="81"/>
                  </a:cubicBezTo>
                  <a:cubicBezTo>
                    <a:pt x="22" y="84"/>
                    <a:pt x="21" y="87"/>
                    <a:pt x="20" y="89"/>
                  </a:cubicBezTo>
                  <a:cubicBezTo>
                    <a:pt x="19" y="90"/>
                    <a:pt x="17" y="94"/>
                    <a:pt x="15" y="97"/>
                  </a:cubicBezTo>
                  <a:cubicBezTo>
                    <a:pt x="13" y="99"/>
                    <a:pt x="9" y="104"/>
                    <a:pt x="6" y="108"/>
                  </a:cubicBezTo>
                  <a:cubicBezTo>
                    <a:pt x="3" y="112"/>
                    <a:pt x="0" y="115"/>
                    <a:pt x="0" y="115"/>
                  </a:cubicBezTo>
                  <a:cubicBezTo>
                    <a:pt x="0" y="115"/>
                    <a:pt x="2" y="115"/>
                    <a:pt x="4" y="115"/>
                  </a:cubicBezTo>
                  <a:cubicBezTo>
                    <a:pt x="7" y="116"/>
                    <a:pt x="10" y="117"/>
                    <a:pt x="11" y="118"/>
                  </a:cubicBezTo>
                  <a:cubicBezTo>
                    <a:pt x="13" y="119"/>
                    <a:pt x="14" y="121"/>
                    <a:pt x="14" y="122"/>
                  </a:cubicBezTo>
                  <a:cubicBezTo>
                    <a:pt x="13" y="124"/>
                    <a:pt x="13" y="126"/>
                    <a:pt x="13" y="128"/>
                  </a:cubicBezTo>
                  <a:cubicBezTo>
                    <a:pt x="13" y="130"/>
                    <a:pt x="15" y="133"/>
                    <a:pt x="17" y="135"/>
                  </a:cubicBezTo>
                  <a:cubicBezTo>
                    <a:pt x="19" y="136"/>
                    <a:pt x="20" y="139"/>
                    <a:pt x="20" y="141"/>
                  </a:cubicBezTo>
                  <a:cubicBezTo>
                    <a:pt x="20" y="142"/>
                    <a:pt x="21" y="146"/>
                    <a:pt x="23" y="148"/>
                  </a:cubicBezTo>
                  <a:cubicBezTo>
                    <a:pt x="24" y="150"/>
                    <a:pt x="28" y="150"/>
                    <a:pt x="31" y="148"/>
                  </a:cubicBezTo>
                  <a:cubicBezTo>
                    <a:pt x="33" y="146"/>
                    <a:pt x="37" y="143"/>
                    <a:pt x="38" y="141"/>
                  </a:cubicBezTo>
                  <a:cubicBezTo>
                    <a:pt x="39" y="139"/>
                    <a:pt x="41" y="137"/>
                    <a:pt x="43" y="136"/>
                  </a:cubicBezTo>
                  <a:cubicBezTo>
                    <a:pt x="44" y="136"/>
                    <a:pt x="48" y="134"/>
                    <a:pt x="51" y="133"/>
                  </a:cubicBezTo>
                  <a:cubicBezTo>
                    <a:pt x="54" y="132"/>
                    <a:pt x="58" y="131"/>
                    <a:pt x="60" y="132"/>
                  </a:cubicBezTo>
                  <a:cubicBezTo>
                    <a:pt x="62" y="133"/>
                    <a:pt x="64" y="132"/>
                    <a:pt x="65" y="130"/>
                  </a:cubicBezTo>
                  <a:cubicBezTo>
                    <a:pt x="66" y="128"/>
                    <a:pt x="69" y="126"/>
                    <a:pt x="71" y="125"/>
                  </a:cubicBezTo>
                  <a:cubicBezTo>
                    <a:pt x="73" y="124"/>
                    <a:pt x="76" y="125"/>
                    <a:pt x="78" y="128"/>
                  </a:cubicBezTo>
                  <a:cubicBezTo>
                    <a:pt x="81" y="130"/>
                    <a:pt x="82" y="133"/>
                    <a:pt x="82" y="133"/>
                  </a:cubicBezTo>
                  <a:cubicBezTo>
                    <a:pt x="82" y="133"/>
                    <a:pt x="83" y="130"/>
                    <a:pt x="84" y="127"/>
                  </a:cubicBezTo>
                  <a:cubicBezTo>
                    <a:pt x="85" y="123"/>
                    <a:pt x="86" y="119"/>
                    <a:pt x="87" y="118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3" name="Freeform 41">
              <a:extLst>
                <a:ext uri="{FF2B5EF4-FFF2-40B4-BE49-F238E27FC236}">
                  <a16:creationId xmlns:a16="http://schemas.microsoft.com/office/drawing/2014/main" id="{60461260-2C35-4F21-B4A4-BE2EB5B4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559" y="4895833"/>
              <a:ext cx="288925" cy="165100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12" y="9"/>
                </a:cxn>
                <a:cxn ang="0">
                  <a:pos x="3" y="13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2" y="26"/>
                </a:cxn>
                <a:cxn ang="0">
                  <a:pos x="8" y="28"/>
                </a:cxn>
                <a:cxn ang="0">
                  <a:pos x="19" y="34"/>
                </a:cxn>
                <a:cxn ang="0">
                  <a:pos x="31" y="42"/>
                </a:cxn>
                <a:cxn ang="0">
                  <a:pos x="41" y="44"/>
                </a:cxn>
                <a:cxn ang="0">
                  <a:pos x="49" y="43"/>
                </a:cxn>
                <a:cxn ang="0">
                  <a:pos x="59" y="40"/>
                </a:cxn>
                <a:cxn ang="0">
                  <a:pos x="64" y="37"/>
                </a:cxn>
                <a:cxn ang="0">
                  <a:pos x="70" y="34"/>
                </a:cxn>
                <a:cxn ang="0">
                  <a:pos x="77" y="34"/>
                </a:cxn>
                <a:cxn ang="0">
                  <a:pos x="74" y="29"/>
                </a:cxn>
                <a:cxn ang="0">
                  <a:pos x="66" y="19"/>
                </a:cxn>
                <a:cxn ang="0">
                  <a:pos x="58" y="12"/>
                </a:cxn>
                <a:cxn ang="0">
                  <a:pos x="52" y="9"/>
                </a:cxn>
                <a:cxn ang="0">
                  <a:pos x="48" y="3"/>
                </a:cxn>
                <a:cxn ang="0">
                  <a:pos x="44" y="2"/>
                </a:cxn>
                <a:cxn ang="0">
                  <a:pos x="37" y="4"/>
                </a:cxn>
                <a:cxn ang="0">
                  <a:pos x="32" y="2"/>
                </a:cxn>
                <a:cxn ang="0">
                  <a:pos x="29" y="10"/>
                </a:cxn>
                <a:cxn ang="0">
                  <a:pos x="23" y="10"/>
                </a:cxn>
              </a:cxnLst>
              <a:rect l="0" t="0" r="r" b="b"/>
              <a:pathLst>
                <a:path w="77" h="44">
                  <a:moveTo>
                    <a:pt x="23" y="10"/>
                  </a:moveTo>
                  <a:cubicBezTo>
                    <a:pt x="19" y="9"/>
                    <a:pt x="14" y="9"/>
                    <a:pt x="12" y="9"/>
                  </a:cubicBezTo>
                  <a:cubicBezTo>
                    <a:pt x="9" y="10"/>
                    <a:pt x="5" y="11"/>
                    <a:pt x="3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8"/>
                    <a:pt x="3" y="20"/>
                    <a:pt x="3" y="22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5" y="27"/>
                    <a:pt x="8" y="28"/>
                  </a:cubicBezTo>
                  <a:cubicBezTo>
                    <a:pt x="11" y="29"/>
                    <a:pt x="16" y="32"/>
                    <a:pt x="19" y="34"/>
                  </a:cubicBezTo>
                  <a:cubicBezTo>
                    <a:pt x="22" y="37"/>
                    <a:pt x="27" y="40"/>
                    <a:pt x="31" y="42"/>
                  </a:cubicBezTo>
                  <a:cubicBezTo>
                    <a:pt x="34" y="43"/>
                    <a:pt x="38" y="44"/>
                    <a:pt x="41" y="44"/>
                  </a:cubicBezTo>
                  <a:cubicBezTo>
                    <a:pt x="43" y="44"/>
                    <a:pt x="47" y="44"/>
                    <a:pt x="49" y="43"/>
                  </a:cubicBezTo>
                  <a:cubicBezTo>
                    <a:pt x="52" y="42"/>
                    <a:pt x="56" y="41"/>
                    <a:pt x="59" y="40"/>
                  </a:cubicBezTo>
                  <a:cubicBezTo>
                    <a:pt x="62" y="40"/>
                    <a:pt x="64" y="38"/>
                    <a:pt x="64" y="37"/>
                  </a:cubicBezTo>
                  <a:cubicBezTo>
                    <a:pt x="63" y="35"/>
                    <a:pt x="66" y="34"/>
                    <a:pt x="70" y="34"/>
                  </a:cubicBezTo>
                  <a:cubicBezTo>
                    <a:pt x="74" y="34"/>
                    <a:pt x="77" y="34"/>
                    <a:pt x="77" y="34"/>
                  </a:cubicBezTo>
                  <a:cubicBezTo>
                    <a:pt x="77" y="34"/>
                    <a:pt x="76" y="32"/>
                    <a:pt x="74" y="29"/>
                  </a:cubicBezTo>
                  <a:cubicBezTo>
                    <a:pt x="72" y="27"/>
                    <a:pt x="69" y="22"/>
                    <a:pt x="66" y="19"/>
                  </a:cubicBezTo>
                  <a:cubicBezTo>
                    <a:pt x="63" y="16"/>
                    <a:pt x="60" y="13"/>
                    <a:pt x="58" y="12"/>
                  </a:cubicBezTo>
                  <a:cubicBezTo>
                    <a:pt x="56" y="11"/>
                    <a:pt x="53" y="9"/>
                    <a:pt x="52" y="9"/>
                  </a:cubicBezTo>
                  <a:cubicBezTo>
                    <a:pt x="51" y="8"/>
                    <a:pt x="49" y="6"/>
                    <a:pt x="48" y="3"/>
                  </a:cubicBezTo>
                  <a:cubicBezTo>
                    <a:pt x="48" y="1"/>
                    <a:pt x="46" y="0"/>
                    <a:pt x="44" y="2"/>
                  </a:cubicBezTo>
                  <a:cubicBezTo>
                    <a:pt x="43" y="4"/>
                    <a:pt x="39" y="4"/>
                    <a:pt x="37" y="4"/>
                  </a:cubicBezTo>
                  <a:cubicBezTo>
                    <a:pt x="34" y="3"/>
                    <a:pt x="32" y="2"/>
                    <a:pt x="32" y="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6" y="10"/>
                    <a:pt x="23" y="1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4" name="Freeform 44">
              <a:extLst>
                <a:ext uri="{FF2B5EF4-FFF2-40B4-BE49-F238E27FC236}">
                  <a16:creationId xmlns:a16="http://schemas.microsoft.com/office/drawing/2014/main" id="{0A2CF447-49AC-49EE-9F33-4B2C4F32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22" y="4406883"/>
              <a:ext cx="538163" cy="527050"/>
            </a:xfrm>
            <a:custGeom>
              <a:avLst/>
              <a:gdLst/>
              <a:ahLst/>
              <a:cxnLst>
                <a:cxn ang="0">
                  <a:pos x="90" y="17"/>
                </a:cxn>
                <a:cxn ang="0">
                  <a:pos x="76" y="17"/>
                </a:cxn>
                <a:cxn ang="0">
                  <a:pos x="64" y="9"/>
                </a:cxn>
                <a:cxn ang="0">
                  <a:pos x="61" y="18"/>
                </a:cxn>
                <a:cxn ang="0">
                  <a:pos x="51" y="21"/>
                </a:cxn>
                <a:cxn ang="0">
                  <a:pos x="40" y="23"/>
                </a:cxn>
                <a:cxn ang="0">
                  <a:pos x="35" y="35"/>
                </a:cxn>
                <a:cxn ang="0">
                  <a:pos x="27" y="50"/>
                </a:cxn>
                <a:cxn ang="0">
                  <a:pos x="20" y="62"/>
                </a:cxn>
                <a:cxn ang="0">
                  <a:pos x="10" y="68"/>
                </a:cxn>
                <a:cxn ang="0">
                  <a:pos x="2" y="81"/>
                </a:cxn>
                <a:cxn ang="0">
                  <a:pos x="3" y="88"/>
                </a:cxn>
                <a:cxn ang="0">
                  <a:pos x="20" y="98"/>
                </a:cxn>
                <a:cxn ang="0">
                  <a:pos x="30" y="111"/>
                </a:cxn>
                <a:cxn ang="0">
                  <a:pos x="43" y="125"/>
                </a:cxn>
                <a:cxn ang="0">
                  <a:pos x="51" y="114"/>
                </a:cxn>
                <a:cxn ang="0">
                  <a:pos x="68" y="108"/>
                </a:cxn>
                <a:cxn ang="0">
                  <a:pos x="86" y="122"/>
                </a:cxn>
                <a:cxn ang="0">
                  <a:pos x="112" y="137"/>
                </a:cxn>
                <a:cxn ang="0">
                  <a:pos x="122" y="132"/>
                </a:cxn>
                <a:cxn ang="0">
                  <a:pos x="126" y="113"/>
                </a:cxn>
                <a:cxn ang="0">
                  <a:pos x="130" y="96"/>
                </a:cxn>
                <a:cxn ang="0">
                  <a:pos x="121" y="91"/>
                </a:cxn>
                <a:cxn ang="0">
                  <a:pos x="130" y="80"/>
                </a:cxn>
                <a:cxn ang="0">
                  <a:pos x="141" y="66"/>
                </a:cxn>
                <a:cxn ang="0">
                  <a:pos x="140" y="60"/>
                </a:cxn>
                <a:cxn ang="0">
                  <a:pos x="126" y="61"/>
                </a:cxn>
                <a:cxn ang="0">
                  <a:pos x="113" y="74"/>
                </a:cxn>
                <a:cxn ang="0">
                  <a:pos x="105" y="81"/>
                </a:cxn>
                <a:cxn ang="0">
                  <a:pos x="100" y="75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13" y="42"/>
                </a:cxn>
                <a:cxn ang="0">
                  <a:pos x="121" y="40"/>
                </a:cxn>
                <a:cxn ang="0">
                  <a:pos x="123" y="23"/>
                </a:cxn>
                <a:cxn ang="0">
                  <a:pos x="113" y="16"/>
                </a:cxn>
                <a:cxn ang="0">
                  <a:pos x="103" y="8"/>
                </a:cxn>
                <a:cxn ang="0">
                  <a:pos x="99" y="0"/>
                </a:cxn>
                <a:cxn ang="0">
                  <a:pos x="94" y="12"/>
                </a:cxn>
              </a:cxnLst>
              <a:rect l="0" t="0" r="r" b="b"/>
              <a:pathLst>
                <a:path w="143" h="140">
                  <a:moveTo>
                    <a:pt x="94" y="12"/>
                  </a:moveTo>
                  <a:cubicBezTo>
                    <a:pt x="93" y="15"/>
                    <a:pt x="92" y="17"/>
                    <a:pt x="90" y="17"/>
                  </a:cubicBezTo>
                  <a:cubicBezTo>
                    <a:pt x="88" y="17"/>
                    <a:pt x="84" y="18"/>
                    <a:pt x="82" y="18"/>
                  </a:cubicBezTo>
                  <a:cubicBezTo>
                    <a:pt x="80" y="19"/>
                    <a:pt x="77" y="19"/>
                    <a:pt x="76" y="17"/>
                  </a:cubicBezTo>
                  <a:cubicBezTo>
                    <a:pt x="74" y="16"/>
                    <a:pt x="71" y="13"/>
                    <a:pt x="70" y="12"/>
                  </a:cubicBezTo>
                  <a:cubicBezTo>
                    <a:pt x="69" y="10"/>
                    <a:pt x="66" y="9"/>
                    <a:pt x="64" y="9"/>
                  </a:cubicBezTo>
                  <a:cubicBezTo>
                    <a:pt x="62" y="9"/>
                    <a:pt x="60" y="10"/>
                    <a:pt x="60" y="1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0" y="19"/>
                    <a:pt x="57" y="19"/>
                  </a:cubicBezTo>
                  <a:cubicBezTo>
                    <a:pt x="55" y="19"/>
                    <a:pt x="52" y="20"/>
                    <a:pt x="51" y="21"/>
                  </a:cubicBezTo>
                  <a:cubicBezTo>
                    <a:pt x="49" y="22"/>
                    <a:pt x="47" y="23"/>
                    <a:pt x="45" y="22"/>
                  </a:cubicBezTo>
                  <a:cubicBezTo>
                    <a:pt x="43" y="22"/>
                    <a:pt x="41" y="22"/>
                    <a:pt x="40" y="23"/>
                  </a:cubicBezTo>
                  <a:cubicBezTo>
                    <a:pt x="39" y="24"/>
                    <a:pt x="38" y="26"/>
                    <a:pt x="37" y="28"/>
                  </a:cubicBezTo>
                  <a:cubicBezTo>
                    <a:pt x="36" y="30"/>
                    <a:pt x="35" y="33"/>
                    <a:pt x="35" y="35"/>
                  </a:cubicBezTo>
                  <a:cubicBezTo>
                    <a:pt x="35" y="38"/>
                    <a:pt x="34" y="41"/>
                    <a:pt x="31" y="42"/>
                  </a:cubicBezTo>
                  <a:cubicBezTo>
                    <a:pt x="29" y="43"/>
                    <a:pt x="27" y="47"/>
                    <a:pt x="27" y="50"/>
                  </a:cubicBezTo>
                  <a:cubicBezTo>
                    <a:pt x="27" y="53"/>
                    <a:pt x="26" y="56"/>
                    <a:pt x="25" y="58"/>
                  </a:cubicBezTo>
                  <a:cubicBezTo>
                    <a:pt x="25" y="60"/>
                    <a:pt x="22" y="62"/>
                    <a:pt x="20" y="62"/>
                  </a:cubicBezTo>
                  <a:cubicBezTo>
                    <a:pt x="18" y="63"/>
                    <a:pt x="15" y="65"/>
                    <a:pt x="13" y="66"/>
                  </a:cubicBezTo>
                  <a:cubicBezTo>
                    <a:pt x="12" y="67"/>
                    <a:pt x="10" y="68"/>
                    <a:pt x="10" y="68"/>
                  </a:cubicBezTo>
                  <a:cubicBezTo>
                    <a:pt x="10" y="68"/>
                    <a:pt x="9" y="70"/>
                    <a:pt x="7" y="73"/>
                  </a:cubicBezTo>
                  <a:cubicBezTo>
                    <a:pt x="6" y="75"/>
                    <a:pt x="4" y="79"/>
                    <a:pt x="2" y="81"/>
                  </a:cubicBezTo>
                  <a:cubicBezTo>
                    <a:pt x="1" y="83"/>
                    <a:pt x="0" y="85"/>
                    <a:pt x="0" y="85"/>
                  </a:cubicBezTo>
                  <a:cubicBezTo>
                    <a:pt x="0" y="85"/>
                    <a:pt x="1" y="86"/>
                    <a:pt x="3" y="88"/>
                  </a:cubicBezTo>
                  <a:cubicBezTo>
                    <a:pt x="5" y="89"/>
                    <a:pt x="9" y="93"/>
                    <a:pt x="11" y="95"/>
                  </a:cubicBezTo>
                  <a:cubicBezTo>
                    <a:pt x="13" y="98"/>
                    <a:pt x="17" y="99"/>
                    <a:pt x="20" y="98"/>
                  </a:cubicBezTo>
                  <a:cubicBezTo>
                    <a:pt x="23" y="97"/>
                    <a:pt x="26" y="99"/>
                    <a:pt x="28" y="102"/>
                  </a:cubicBezTo>
                  <a:cubicBezTo>
                    <a:pt x="29" y="105"/>
                    <a:pt x="30" y="109"/>
                    <a:pt x="30" y="111"/>
                  </a:cubicBezTo>
                  <a:cubicBezTo>
                    <a:pt x="29" y="114"/>
                    <a:pt x="31" y="118"/>
                    <a:pt x="34" y="121"/>
                  </a:cubicBezTo>
                  <a:cubicBezTo>
                    <a:pt x="37" y="124"/>
                    <a:pt x="41" y="126"/>
                    <a:pt x="43" y="125"/>
                  </a:cubicBezTo>
                  <a:cubicBezTo>
                    <a:pt x="45" y="125"/>
                    <a:pt x="47" y="123"/>
                    <a:pt x="47" y="121"/>
                  </a:cubicBezTo>
                  <a:cubicBezTo>
                    <a:pt x="48" y="119"/>
                    <a:pt x="50" y="116"/>
                    <a:pt x="51" y="114"/>
                  </a:cubicBezTo>
                  <a:cubicBezTo>
                    <a:pt x="53" y="113"/>
                    <a:pt x="56" y="111"/>
                    <a:pt x="59" y="110"/>
                  </a:cubicBezTo>
                  <a:cubicBezTo>
                    <a:pt x="62" y="109"/>
                    <a:pt x="66" y="108"/>
                    <a:pt x="68" y="108"/>
                  </a:cubicBezTo>
                  <a:cubicBezTo>
                    <a:pt x="70" y="109"/>
                    <a:pt x="74" y="111"/>
                    <a:pt x="75" y="114"/>
                  </a:cubicBezTo>
                  <a:cubicBezTo>
                    <a:pt x="77" y="117"/>
                    <a:pt x="82" y="121"/>
                    <a:pt x="86" y="122"/>
                  </a:cubicBezTo>
                  <a:cubicBezTo>
                    <a:pt x="91" y="123"/>
                    <a:pt x="96" y="126"/>
                    <a:pt x="99" y="128"/>
                  </a:cubicBezTo>
                  <a:cubicBezTo>
                    <a:pt x="102" y="131"/>
                    <a:pt x="108" y="135"/>
                    <a:pt x="112" y="137"/>
                  </a:cubicBezTo>
                  <a:cubicBezTo>
                    <a:pt x="116" y="139"/>
                    <a:pt x="119" y="140"/>
                    <a:pt x="119" y="140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0"/>
                    <a:pt x="122" y="127"/>
                  </a:cubicBezTo>
                  <a:cubicBezTo>
                    <a:pt x="122" y="124"/>
                    <a:pt x="124" y="118"/>
                    <a:pt x="126" y="113"/>
                  </a:cubicBezTo>
                  <a:cubicBezTo>
                    <a:pt x="128" y="109"/>
                    <a:pt x="130" y="105"/>
                    <a:pt x="131" y="103"/>
                  </a:cubicBezTo>
                  <a:cubicBezTo>
                    <a:pt x="131" y="102"/>
                    <a:pt x="131" y="99"/>
                    <a:pt x="130" y="96"/>
                  </a:cubicBezTo>
                  <a:cubicBezTo>
                    <a:pt x="129" y="94"/>
                    <a:pt x="127" y="92"/>
                    <a:pt x="125" y="93"/>
                  </a:cubicBezTo>
                  <a:cubicBezTo>
                    <a:pt x="123" y="93"/>
                    <a:pt x="121" y="92"/>
                    <a:pt x="121" y="91"/>
                  </a:cubicBezTo>
                  <a:cubicBezTo>
                    <a:pt x="121" y="90"/>
                    <a:pt x="122" y="87"/>
                    <a:pt x="123" y="86"/>
                  </a:cubicBezTo>
                  <a:cubicBezTo>
                    <a:pt x="124" y="85"/>
                    <a:pt x="127" y="82"/>
                    <a:pt x="130" y="80"/>
                  </a:cubicBezTo>
                  <a:cubicBezTo>
                    <a:pt x="133" y="77"/>
                    <a:pt x="136" y="75"/>
                    <a:pt x="137" y="73"/>
                  </a:cubicBezTo>
                  <a:cubicBezTo>
                    <a:pt x="139" y="72"/>
                    <a:pt x="141" y="69"/>
                    <a:pt x="141" y="66"/>
                  </a:cubicBezTo>
                  <a:cubicBezTo>
                    <a:pt x="142" y="63"/>
                    <a:pt x="143" y="60"/>
                    <a:pt x="143" y="60"/>
                  </a:cubicBezTo>
                  <a:cubicBezTo>
                    <a:pt x="143" y="60"/>
                    <a:pt x="141" y="60"/>
                    <a:pt x="140" y="60"/>
                  </a:cubicBezTo>
                  <a:cubicBezTo>
                    <a:pt x="138" y="60"/>
                    <a:pt x="135" y="59"/>
                    <a:pt x="133" y="59"/>
                  </a:cubicBezTo>
                  <a:cubicBezTo>
                    <a:pt x="130" y="59"/>
                    <a:pt x="127" y="60"/>
                    <a:pt x="126" y="61"/>
                  </a:cubicBezTo>
                  <a:cubicBezTo>
                    <a:pt x="124" y="62"/>
                    <a:pt x="121" y="66"/>
                    <a:pt x="119" y="69"/>
                  </a:cubicBezTo>
                  <a:cubicBezTo>
                    <a:pt x="118" y="72"/>
                    <a:pt x="115" y="74"/>
                    <a:pt x="113" y="74"/>
                  </a:cubicBezTo>
                  <a:cubicBezTo>
                    <a:pt x="112" y="74"/>
                    <a:pt x="110" y="75"/>
                    <a:pt x="109" y="76"/>
                  </a:cubicBezTo>
                  <a:cubicBezTo>
                    <a:pt x="109" y="78"/>
                    <a:pt x="107" y="80"/>
                    <a:pt x="105" y="81"/>
                  </a:cubicBezTo>
                  <a:cubicBezTo>
                    <a:pt x="104" y="82"/>
                    <a:pt x="102" y="82"/>
                    <a:pt x="102" y="81"/>
                  </a:cubicBezTo>
                  <a:cubicBezTo>
                    <a:pt x="102" y="79"/>
                    <a:pt x="101" y="77"/>
                    <a:pt x="100" y="75"/>
                  </a:cubicBezTo>
                  <a:cubicBezTo>
                    <a:pt x="100" y="73"/>
                    <a:pt x="100" y="69"/>
                    <a:pt x="100" y="67"/>
                  </a:cubicBezTo>
                  <a:cubicBezTo>
                    <a:pt x="100" y="64"/>
                    <a:pt x="102" y="60"/>
                    <a:pt x="104" y="58"/>
                  </a:cubicBezTo>
                  <a:cubicBezTo>
                    <a:pt x="106" y="55"/>
                    <a:pt x="107" y="53"/>
                    <a:pt x="106" y="51"/>
                  </a:cubicBezTo>
                  <a:cubicBezTo>
                    <a:pt x="105" y="50"/>
                    <a:pt x="105" y="49"/>
                    <a:pt x="106" y="48"/>
                  </a:cubicBezTo>
                  <a:cubicBezTo>
                    <a:pt x="107" y="47"/>
                    <a:pt x="108" y="46"/>
                    <a:pt x="109" y="44"/>
                  </a:cubicBezTo>
                  <a:cubicBezTo>
                    <a:pt x="110" y="42"/>
                    <a:pt x="111" y="42"/>
                    <a:pt x="113" y="42"/>
                  </a:cubicBezTo>
                  <a:cubicBezTo>
                    <a:pt x="115" y="43"/>
                    <a:pt x="117" y="44"/>
                    <a:pt x="119" y="44"/>
                  </a:cubicBezTo>
                  <a:cubicBezTo>
                    <a:pt x="120" y="44"/>
                    <a:pt x="121" y="42"/>
                    <a:pt x="121" y="40"/>
                  </a:cubicBezTo>
                  <a:cubicBezTo>
                    <a:pt x="121" y="38"/>
                    <a:pt x="123" y="33"/>
                    <a:pt x="125" y="29"/>
                  </a:cubicBezTo>
                  <a:cubicBezTo>
                    <a:pt x="127" y="26"/>
                    <a:pt x="126" y="23"/>
                    <a:pt x="123" y="23"/>
                  </a:cubicBezTo>
                  <a:cubicBezTo>
                    <a:pt x="120" y="22"/>
                    <a:pt x="118" y="20"/>
                    <a:pt x="118" y="17"/>
                  </a:cubicBezTo>
                  <a:cubicBezTo>
                    <a:pt x="118" y="15"/>
                    <a:pt x="116" y="14"/>
                    <a:pt x="113" y="16"/>
                  </a:cubicBezTo>
                  <a:cubicBezTo>
                    <a:pt x="111" y="17"/>
                    <a:pt x="107" y="17"/>
                    <a:pt x="105" y="15"/>
                  </a:cubicBezTo>
                  <a:cubicBezTo>
                    <a:pt x="104" y="13"/>
                    <a:pt x="102" y="10"/>
                    <a:pt x="103" y="8"/>
                  </a:cubicBezTo>
                  <a:cubicBezTo>
                    <a:pt x="103" y="6"/>
                    <a:pt x="102" y="4"/>
                    <a:pt x="101" y="3"/>
                  </a:cubicBezTo>
                  <a:cubicBezTo>
                    <a:pt x="100" y="1"/>
                    <a:pt x="99" y="0"/>
                    <a:pt x="99" y="0"/>
                  </a:cubicBezTo>
                  <a:cubicBezTo>
                    <a:pt x="99" y="0"/>
                    <a:pt x="98" y="2"/>
                    <a:pt x="97" y="3"/>
                  </a:cubicBezTo>
                  <a:cubicBezTo>
                    <a:pt x="95" y="5"/>
                    <a:pt x="94" y="9"/>
                    <a:pt x="94" y="1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5" name="Freeform 45">
              <a:extLst>
                <a:ext uri="{FF2B5EF4-FFF2-40B4-BE49-F238E27FC236}">
                  <a16:creationId xmlns:a16="http://schemas.microsoft.com/office/drawing/2014/main" id="{AED50467-E47E-4241-871A-C1ACC040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47" y="4148120"/>
              <a:ext cx="684213" cy="1168400"/>
            </a:xfrm>
            <a:custGeom>
              <a:avLst/>
              <a:gdLst/>
              <a:ahLst/>
              <a:cxnLst>
                <a:cxn ang="0">
                  <a:pos x="178" y="48"/>
                </a:cxn>
                <a:cxn ang="0">
                  <a:pos x="182" y="38"/>
                </a:cxn>
                <a:cxn ang="0">
                  <a:pos x="178" y="28"/>
                </a:cxn>
                <a:cxn ang="0">
                  <a:pos x="176" y="18"/>
                </a:cxn>
                <a:cxn ang="0">
                  <a:pos x="170" y="10"/>
                </a:cxn>
                <a:cxn ang="0">
                  <a:pos x="157" y="0"/>
                </a:cxn>
                <a:cxn ang="0">
                  <a:pos x="144" y="5"/>
                </a:cxn>
                <a:cxn ang="0">
                  <a:pos x="132" y="8"/>
                </a:cxn>
                <a:cxn ang="0">
                  <a:pos x="141" y="13"/>
                </a:cxn>
                <a:cxn ang="0">
                  <a:pos x="130" y="14"/>
                </a:cxn>
                <a:cxn ang="0">
                  <a:pos x="128" y="51"/>
                </a:cxn>
                <a:cxn ang="0">
                  <a:pos x="0" y="169"/>
                </a:cxn>
                <a:cxn ang="0">
                  <a:pos x="32" y="308"/>
                </a:cxn>
                <a:cxn ang="0">
                  <a:pos x="34" y="296"/>
                </a:cxn>
                <a:cxn ang="0">
                  <a:pos x="49" y="300"/>
                </a:cxn>
                <a:cxn ang="0">
                  <a:pos x="57" y="295"/>
                </a:cxn>
                <a:cxn ang="0">
                  <a:pos x="64" y="282"/>
                </a:cxn>
                <a:cxn ang="0">
                  <a:pos x="70" y="272"/>
                </a:cxn>
                <a:cxn ang="0">
                  <a:pos x="74" y="261"/>
                </a:cxn>
                <a:cxn ang="0">
                  <a:pos x="81" y="253"/>
                </a:cxn>
                <a:cxn ang="0">
                  <a:pos x="91" y="254"/>
                </a:cxn>
                <a:cxn ang="0">
                  <a:pos x="98" y="237"/>
                </a:cxn>
                <a:cxn ang="0">
                  <a:pos x="103" y="224"/>
                </a:cxn>
                <a:cxn ang="0">
                  <a:pos x="108" y="231"/>
                </a:cxn>
                <a:cxn ang="0">
                  <a:pos x="107" y="245"/>
                </a:cxn>
                <a:cxn ang="0">
                  <a:pos x="112" y="252"/>
                </a:cxn>
                <a:cxn ang="0">
                  <a:pos x="121" y="265"/>
                </a:cxn>
                <a:cxn ang="0">
                  <a:pos x="126" y="264"/>
                </a:cxn>
                <a:cxn ang="0">
                  <a:pos x="132" y="245"/>
                </a:cxn>
                <a:cxn ang="0">
                  <a:pos x="134" y="228"/>
                </a:cxn>
                <a:cxn ang="0">
                  <a:pos x="137" y="209"/>
                </a:cxn>
                <a:cxn ang="0">
                  <a:pos x="140" y="192"/>
                </a:cxn>
                <a:cxn ang="0">
                  <a:pos x="141" y="181"/>
                </a:cxn>
                <a:cxn ang="0">
                  <a:pos x="135" y="186"/>
                </a:cxn>
                <a:cxn ang="0">
                  <a:pos x="131" y="181"/>
                </a:cxn>
                <a:cxn ang="0">
                  <a:pos x="137" y="172"/>
                </a:cxn>
                <a:cxn ang="0">
                  <a:pos x="142" y="171"/>
                </a:cxn>
                <a:cxn ang="0">
                  <a:pos x="147" y="159"/>
                </a:cxn>
                <a:cxn ang="0">
                  <a:pos x="138" y="162"/>
                </a:cxn>
                <a:cxn ang="0">
                  <a:pos x="127" y="162"/>
                </a:cxn>
                <a:cxn ang="0">
                  <a:pos x="123" y="155"/>
                </a:cxn>
                <a:cxn ang="0">
                  <a:pos x="131" y="149"/>
                </a:cxn>
                <a:cxn ang="0">
                  <a:pos x="140" y="140"/>
                </a:cxn>
                <a:cxn ang="0">
                  <a:pos x="141" y="128"/>
                </a:cxn>
                <a:cxn ang="0">
                  <a:pos x="142" y="110"/>
                </a:cxn>
                <a:cxn ang="0">
                  <a:pos x="152" y="89"/>
                </a:cxn>
                <a:cxn ang="0">
                  <a:pos x="167" y="73"/>
                </a:cxn>
                <a:cxn ang="0">
                  <a:pos x="175" y="57"/>
                </a:cxn>
              </a:cxnLst>
              <a:rect l="0" t="0" r="r" b="b"/>
              <a:pathLst>
                <a:path w="182" h="311">
                  <a:moveTo>
                    <a:pt x="175" y="57"/>
                  </a:moveTo>
                  <a:cubicBezTo>
                    <a:pt x="176" y="55"/>
                    <a:pt x="177" y="51"/>
                    <a:pt x="178" y="48"/>
                  </a:cubicBezTo>
                  <a:cubicBezTo>
                    <a:pt x="178" y="46"/>
                    <a:pt x="180" y="44"/>
                    <a:pt x="180" y="43"/>
                  </a:cubicBezTo>
                  <a:cubicBezTo>
                    <a:pt x="181" y="43"/>
                    <a:pt x="182" y="41"/>
                    <a:pt x="182" y="38"/>
                  </a:cubicBezTo>
                  <a:cubicBezTo>
                    <a:pt x="182" y="36"/>
                    <a:pt x="181" y="33"/>
                    <a:pt x="180" y="32"/>
                  </a:cubicBezTo>
                  <a:cubicBezTo>
                    <a:pt x="179" y="31"/>
                    <a:pt x="178" y="29"/>
                    <a:pt x="178" y="28"/>
                  </a:cubicBezTo>
                  <a:cubicBezTo>
                    <a:pt x="178" y="27"/>
                    <a:pt x="177" y="25"/>
                    <a:pt x="177" y="23"/>
                  </a:cubicBezTo>
                  <a:cubicBezTo>
                    <a:pt x="176" y="21"/>
                    <a:pt x="176" y="19"/>
                    <a:pt x="176" y="18"/>
                  </a:cubicBezTo>
                  <a:cubicBezTo>
                    <a:pt x="176" y="16"/>
                    <a:pt x="175" y="14"/>
                    <a:pt x="175" y="13"/>
                  </a:cubicBezTo>
                  <a:cubicBezTo>
                    <a:pt x="174" y="11"/>
                    <a:pt x="172" y="10"/>
                    <a:pt x="170" y="10"/>
                  </a:cubicBezTo>
                  <a:cubicBezTo>
                    <a:pt x="169" y="10"/>
                    <a:pt x="166" y="8"/>
                    <a:pt x="164" y="5"/>
                  </a:cubicBezTo>
                  <a:cubicBezTo>
                    <a:pt x="162" y="3"/>
                    <a:pt x="159" y="1"/>
                    <a:pt x="157" y="0"/>
                  </a:cubicBezTo>
                  <a:cubicBezTo>
                    <a:pt x="155" y="0"/>
                    <a:pt x="152" y="1"/>
                    <a:pt x="150" y="2"/>
                  </a:cubicBezTo>
                  <a:cubicBezTo>
                    <a:pt x="149" y="3"/>
                    <a:pt x="146" y="5"/>
                    <a:pt x="144" y="5"/>
                  </a:cubicBezTo>
                  <a:cubicBezTo>
                    <a:pt x="142" y="6"/>
                    <a:pt x="139" y="6"/>
                    <a:pt x="138" y="6"/>
                  </a:cubicBezTo>
                  <a:cubicBezTo>
                    <a:pt x="136" y="6"/>
                    <a:pt x="134" y="7"/>
                    <a:pt x="132" y="8"/>
                  </a:cubicBezTo>
                  <a:cubicBezTo>
                    <a:pt x="130" y="10"/>
                    <a:pt x="131" y="11"/>
                    <a:pt x="133" y="11"/>
                  </a:cubicBezTo>
                  <a:cubicBezTo>
                    <a:pt x="136" y="11"/>
                    <a:pt x="139" y="12"/>
                    <a:pt x="141" y="13"/>
                  </a:cubicBezTo>
                  <a:cubicBezTo>
                    <a:pt x="142" y="13"/>
                    <a:pt x="142" y="14"/>
                    <a:pt x="139" y="14"/>
                  </a:cubicBezTo>
                  <a:cubicBezTo>
                    <a:pt x="136" y="15"/>
                    <a:pt x="132" y="14"/>
                    <a:pt x="130" y="14"/>
                  </a:cubicBezTo>
                  <a:cubicBezTo>
                    <a:pt x="128" y="13"/>
                    <a:pt x="126" y="13"/>
                    <a:pt x="124" y="12"/>
                  </a:cubicBezTo>
                  <a:cubicBezTo>
                    <a:pt x="124" y="12"/>
                    <a:pt x="128" y="49"/>
                    <a:pt x="128" y="51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32" y="308"/>
                    <a:pt x="32" y="308"/>
                    <a:pt x="32" y="308"/>
                  </a:cubicBezTo>
                  <a:cubicBezTo>
                    <a:pt x="32" y="308"/>
                    <a:pt x="31" y="306"/>
                    <a:pt x="31" y="303"/>
                  </a:cubicBezTo>
                  <a:cubicBezTo>
                    <a:pt x="31" y="300"/>
                    <a:pt x="32" y="297"/>
                    <a:pt x="34" y="296"/>
                  </a:cubicBezTo>
                  <a:cubicBezTo>
                    <a:pt x="37" y="295"/>
                    <a:pt x="40" y="295"/>
                    <a:pt x="41" y="296"/>
                  </a:cubicBezTo>
                  <a:cubicBezTo>
                    <a:pt x="43" y="297"/>
                    <a:pt x="46" y="299"/>
                    <a:pt x="49" y="300"/>
                  </a:cubicBezTo>
                  <a:cubicBezTo>
                    <a:pt x="52" y="301"/>
                    <a:pt x="54" y="301"/>
                    <a:pt x="55" y="300"/>
                  </a:cubicBezTo>
                  <a:cubicBezTo>
                    <a:pt x="55" y="299"/>
                    <a:pt x="56" y="296"/>
                    <a:pt x="57" y="295"/>
                  </a:cubicBezTo>
                  <a:cubicBezTo>
                    <a:pt x="58" y="294"/>
                    <a:pt x="60" y="292"/>
                    <a:pt x="61" y="290"/>
                  </a:cubicBezTo>
                  <a:cubicBezTo>
                    <a:pt x="62" y="288"/>
                    <a:pt x="64" y="284"/>
                    <a:pt x="64" y="282"/>
                  </a:cubicBezTo>
                  <a:cubicBezTo>
                    <a:pt x="64" y="280"/>
                    <a:pt x="66" y="277"/>
                    <a:pt x="67" y="277"/>
                  </a:cubicBezTo>
                  <a:cubicBezTo>
                    <a:pt x="68" y="276"/>
                    <a:pt x="70" y="274"/>
                    <a:pt x="70" y="272"/>
                  </a:cubicBezTo>
                  <a:cubicBezTo>
                    <a:pt x="70" y="270"/>
                    <a:pt x="71" y="267"/>
                    <a:pt x="72" y="267"/>
                  </a:cubicBezTo>
                  <a:cubicBezTo>
                    <a:pt x="72" y="266"/>
                    <a:pt x="73" y="264"/>
                    <a:pt x="74" y="261"/>
                  </a:cubicBezTo>
                  <a:cubicBezTo>
                    <a:pt x="74" y="259"/>
                    <a:pt x="75" y="256"/>
                    <a:pt x="76" y="255"/>
                  </a:cubicBezTo>
                  <a:cubicBezTo>
                    <a:pt x="76" y="254"/>
                    <a:pt x="79" y="253"/>
                    <a:pt x="81" y="253"/>
                  </a:cubicBezTo>
                  <a:cubicBezTo>
                    <a:pt x="83" y="253"/>
                    <a:pt x="86" y="254"/>
                    <a:pt x="88" y="254"/>
                  </a:cubicBezTo>
                  <a:cubicBezTo>
                    <a:pt x="89" y="254"/>
                    <a:pt x="91" y="254"/>
                    <a:pt x="91" y="254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8" y="237"/>
                    <a:pt x="99" y="234"/>
                    <a:pt x="100" y="231"/>
                  </a:cubicBezTo>
                  <a:cubicBezTo>
                    <a:pt x="100" y="228"/>
                    <a:pt x="102" y="225"/>
                    <a:pt x="103" y="224"/>
                  </a:cubicBezTo>
                  <a:cubicBezTo>
                    <a:pt x="104" y="223"/>
                    <a:pt x="106" y="223"/>
                    <a:pt x="107" y="224"/>
                  </a:cubicBezTo>
                  <a:cubicBezTo>
                    <a:pt x="108" y="225"/>
                    <a:pt x="108" y="228"/>
                    <a:pt x="108" y="231"/>
                  </a:cubicBezTo>
                  <a:cubicBezTo>
                    <a:pt x="108" y="234"/>
                    <a:pt x="108" y="237"/>
                    <a:pt x="108" y="239"/>
                  </a:cubicBezTo>
                  <a:cubicBezTo>
                    <a:pt x="108" y="241"/>
                    <a:pt x="108" y="243"/>
                    <a:pt x="107" y="245"/>
                  </a:cubicBezTo>
                  <a:cubicBezTo>
                    <a:pt x="106" y="247"/>
                    <a:pt x="106" y="249"/>
                    <a:pt x="107" y="250"/>
                  </a:cubicBezTo>
                  <a:cubicBezTo>
                    <a:pt x="108" y="250"/>
                    <a:pt x="110" y="251"/>
                    <a:pt x="112" y="252"/>
                  </a:cubicBezTo>
                  <a:cubicBezTo>
                    <a:pt x="115" y="252"/>
                    <a:pt x="117" y="255"/>
                    <a:pt x="118" y="258"/>
                  </a:cubicBezTo>
                  <a:cubicBezTo>
                    <a:pt x="118" y="260"/>
                    <a:pt x="120" y="264"/>
                    <a:pt x="121" y="265"/>
                  </a:cubicBezTo>
                  <a:cubicBezTo>
                    <a:pt x="122" y="266"/>
                    <a:pt x="123" y="268"/>
                    <a:pt x="124" y="268"/>
                  </a:cubicBezTo>
                  <a:cubicBezTo>
                    <a:pt x="125" y="269"/>
                    <a:pt x="126" y="267"/>
                    <a:pt x="126" y="264"/>
                  </a:cubicBezTo>
                  <a:cubicBezTo>
                    <a:pt x="127" y="261"/>
                    <a:pt x="129" y="256"/>
                    <a:pt x="130" y="254"/>
                  </a:cubicBezTo>
                  <a:cubicBezTo>
                    <a:pt x="131" y="252"/>
                    <a:pt x="132" y="248"/>
                    <a:pt x="132" y="245"/>
                  </a:cubicBezTo>
                  <a:cubicBezTo>
                    <a:pt x="132" y="242"/>
                    <a:pt x="132" y="237"/>
                    <a:pt x="132" y="235"/>
                  </a:cubicBezTo>
                  <a:cubicBezTo>
                    <a:pt x="132" y="233"/>
                    <a:pt x="133" y="229"/>
                    <a:pt x="134" y="228"/>
                  </a:cubicBezTo>
                  <a:cubicBezTo>
                    <a:pt x="135" y="227"/>
                    <a:pt x="136" y="223"/>
                    <a:pt x="136" y="220"/>
                  </a:cubicBezTo>
                  <a:cubicBezTo>
                    <a:pt x="137" y="217"/>
                    <a:pt x="137" y="212"/>
                    <a:pt x="137" y="209"/>
                  </a:cubicBezTo>
                  <a:cubicBezTo>
                    <a:pt x="137" y="205"/>
                    <a:pt x="138" y="201"/>
                    <a:pt x="139" y="200"/>
                  </a:cubicBezTo>
                  <a:cubicBezTo>
                    <a:pt x="140" y="198"/>
                    <a:pt x="140" y="195"/>
                    <a:pt x="140" y="192"/>
                  </a:cubicBezTo>
                  <a:cubicBezTo>
                    <a:pt x="140" y="190"/>
                    <a:pt x="141" y="186"/>
                    <a:pt x="142" y="185"/>
                  </a:cubicBezTo>
                  <a:cubicBezTo>
                    <a:pt x="142" y="183"/>
                    <a:pt x="142" y="181"/>
                    <a:pt x="141" y="181"/>
                  </a:cubicBezTo>
                  <a:cubicBezTo>
                    <a:pt x="140" y="180"/>
                    <a:pt x="139" y="181"/>
                    <a:pt x="137" y="182"/>
                  </a:cubicBezTo>
                  <a:cubicBezTo>
                    <a:pt x="136" y="183"/>
                    <a:pt x="135" y="185"/>
                    <a:pt x="135" y="186"/>
                  </a:cubicBezTo>
                  <a:cubicBezTo>
                    <a:pt x="134" y="187"/>
                    <a:pt x="133" y="188"/>
                    <a:pt x="132" y="187"/>
                  </a:cubicBezTo>
                  <a:cubicBezTo>
                    <a:pt x="131" y="186"/>
                    <a:pt x="130" y="183"/>
                    <a:pt x="131" y="181"/>
                  </a:cubicBezTo>
                  <a:cubicBezTo>
                    <a:pt x="131" y="179"/>
                    <a:pt x="132" y="176"/>
                    <a:pt x="133" y="175"/>
                  </a:cubicBezTo>
                  <a:cubicBezTo>
                    <a:pt x="134" y="174"/>
                    <a:pt x="136" y="173"/>
                    <a:pt x="137" y="172"/>
                  </a:cubicBezTo>
                  <a:cubicBezTo>
                    <a:pt x="138" y="171"/>
                    <a:pt x="139" y="171"/>
                    <a:pt x="139" y="172"/>
                  </a:cubicBezTo>
                  <a:cubicBezTo>
                    <a:pt x="139" y="173"/>
                    <a:pt x="141" y="172"/>
                    <a:pt x="142" y="171"/>
                  </a:cubicBezTo>
                  <a:cubicBezTo>
                    <a:pt x="144" y="169"/>
                    <a:pt x="146" y="166"/>
                    <a:pt x="147" y="165"/>
                  </a:cubicBezTo>
                  <a:cubicBezTo>
                    <a:pt x="147" y="163"/>
                    <a:pt x="147" y="160"/>
                    <a:pt x="147" y="159"/>
                  </a:cubicBezTo>
                  <a:cubicBezTo>
                    <a:pt x="146" y="158"/>
                    <a:pt x="145" y="158"/>
                    <a:pt x="144" y="159"/>
                  </a:cubicBezTo>
                  <a:cubicBezTo>
                    <a:pt x="143" y="161"/>
                    <a:pt x="140" y="162"/>
                    <a:pt x="138" y="162"/>
                  </a:cubicBezTo>
                  <a:cubicBezTo>
                    <a:pt x="137" y="161"/>
                    <a:pt x="134" y="162"/>
                    <a:pt x="132" y="163"/>
                  </a:cubicBezTo>
                  <a:cubicBezTo>
                    <a:pt x="131" y="163"/>
                    <a:pt x="128" y="163"/>
                    <a:pt x="127" y="162"/>
                  </a:cubicBezTo>
                  <a:cubicBezTo>
                    <a:pt x="126" y="160"/>
                    <a:pt x="124" y="159"/>
                    <a:pt x="123" y="158"/>
                  </a:cubicBezTo>
                  <a:cubicBezTo>
                    <a:pt x="123" y="157"/>
                    <a:pt x="123" y="156"/>
                    <a:pt x="123" y="155"/>
                  </a:cubicBezTo>
                  <a:cubicBezTo>
                    <a:pt x="123" y="155"/>
                    <a:pt x="125" y="154"/>
                    <a:pt x="126" y="155"/>
                  </a:cubicBezTo>
                  <a:cubicBezTo>
                    <a:pt x="127" y="155"/>
                    <a:pt x="130" y="153"/>
                    <a:pt x="131" y="149"/>
                  </a:cubicBezTo>
                  <a:cubicBezTo>
                    <a:pt x="132" y="146"/>
                    <a:pt x="135" y="143"/>
                    <a:pt x="136" y="142"/>
                  </a:cubicBezTo>
                  <a:cubicBezTo>
                    <a:pt x="137" y="142"/>
                    <a:pt x="139" y="141"/>
                    <a:pt x="140" y="140"/>
                  </a:cubicBezTo>
                  <a:cubicBezTo>
                    <a:pt x="141" y="139"/>
                    <a:pt x="142" y="137"/>
                    <a:pt x="142" y="136"/>
                  </a:cubicBezTo>
                  <a:cubicBezTo>
                    <a:pt x="142" y="134"/>
                    <a:pt x="141" y="131"/>
                    <a:pt x="141" y="128"/>
                  </a:cubicBezTo>
                  <a:cubicBezTo>
                    <a:pt x="140" y="125"/>
                    <a:pt x="140" y="122"/>
                    <a:pt x="140" y="120"/>
                  </a:cubicBezTo>
                  <a:cubicBezTo>
                    <a:pt x="140" y="118"/>
                    <a:pt x="141" y="113"/>
                    <a:pt x="142" y="110"/>
                  </a:cubicBezTo>
                  <a:cubicBezTo>
                    <a:pt x="143" y="107"/>
                    <a:pt x="145" y="102"/>
                    <a:pt x="146" y="100"/>
                  </a:cubicBezTo>
                  <a:cubicBezTo>
                    <a:pt x="147" y="98"/>
                    <a:pt x="150" y="93"/>
                    <a:pt x="152" y="89"/>
                  </a:cubicBezTo>
                  <a:cubicBezTo>
                    <a:pt x="154" y="85"/>
                    <a:pt x="158" y="80"/>
                    <a:pt x="160" y="79"/>
                  </a:cubicBezTo>
                  <a:cubicBezTo>
                    <a:pt x="163" y="78"/>
                    <a:pt x="165" y="75"/>
                    <a:pt x="167" y="73"/>
                  </a:cubicBezTo>
                  <a:cubicBezTo>
                    <a:pt x="168" y="70"/>
                    <a:pt x="170" y="67"/>
                    <a:pt x="172" y="65"/>
                  </a:cubicBezTo>
                  <a:cubicBezTo>
                    <a:pt x="173" y="63"/>
                    <a:pt x="175" y="59"/>
                    <a:pt x="175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6" name="Freeform 46">
              <a:extLst>
                <a:ext uri="{FF2B5EF4-FFF2-40B4-BE49-F238E27FC236}">
                  <a16:creationId xmlns:a16="http://schemas.microsoft.com/office/drawing/2014/main" id="{9835AB70-0B6B-40E0-B506-4B35F0D5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22" y="4178283"/>
              <a:ext cx="795338" cy="604838"/>
            </a:xfrm>
            <a:custGeom>
              <a:avLst/>
              <a:gdLst/>
              <a:ahLst/>
              <a:cxnLst>
                <a:cxn ang="0">
                  <a:pos x="13" y="96"/>
                </a:cxn>
                <a:cxn ang="0">
                  <a:pos x="18" y="100"/>
                </a:cxn>
                <a:cxn ang="0">
                  <a:pos x="26" y="101"/>
                </a:cxn>
                <a:cxn ang="0">
                  <a:pos x="34" y="100"/>
                </a:cxn>
                <a:cxn ang="0">
                  <a:pos x="84" y="161"/>
                </a:cxn>
                <a:cxn ang="0">
                  <a:pos x="198" y="74"/>
                </a:cxn>
                <a:cxn ang="0">
                  <a:pos x="212" y="43"/>
                </a:cxn>
                <a:cxn ang="0">
                  <a:pos x="208" y="4"/>
                </a:cxn>
                <a:cxn ang="0">
                  <a:pos x="204" y="4"/>
                </a:cxn>
                <a:cxn ang="0">
                  <a:pos x="195" y="3"/>
                </a:cxn>
                <a:cxn ang="0">
                  <a:pos x="188" y="3"/>
                </a:cxn>
                <a:cxn ang="0">
                  <a:pos x="182" y="2"/>
                </a:cxn>
                <a:cxn ang="0">
                  <a:pos x="176" y="1"/>
                </a:cxn>
                <a:cxn ang="0">
                  <a:pos x="168" y="1"/>
                </a:cxn>
                <a:cxn ang="0">
                  <a:pos x="157" y="2"/>
                </a:cxn>
                <a:cxn ang="0">
                  <a:pos x="148" y="4"/>
                </a:cxn>
                <a:cxn ang="0">
                  <a:pos x="137" y="5"/>
                </a:cxn>
                <a:cxn ang="0">
                  <a:pos x="127" y="10"/>
                </a:cxn>
                <a:cxn ang="0">
                  <a:pos x="120" y="16"/>
                </a:cxn>
                <a:cxn ang="0">
                  <a:pos x="108" y="20"/>
                </a:cxn>
                <a:cxn ang="0">
                  <a:pos x="95" y="23"/>
                </a:cxn>
                <a:cxn ang="0">
                  <a:pos x="86" y="26"/>
                </a:cxn>
                <a:cxn ang="0">
                  <a:pos x="76" y="27"/>
                </a:cxn>
                <a:cxn ang="0">
                  <a:pos x="65" y="30"/>
                </a:cxn>
                <a:cxn ang="0">
                  <a:pos x="54" y="33"/>
                </a:cxn>
                <a:cxn ang="0">
                  <a:pos x="43" y="35"/>
                </a:cxn>
                <a:cxn ang="0">
                  <a:pos x="34" y="40"/>
                </a:cxn>
                <a:cxn ang="0">
                  <a:pos x="25" y="44"/>
                </a:cxn>
                <a:cxn ang="0">
                  <a:pos x="18" y="49"/>
                </a:cxn>
                <a:cxn ang="0">
                  <a:pos x="9" y="55"/>
                </a:cxn>
                <a:cxn ang="0">
                  <a:pos x="3" y="62"/>
                </a:cxn>
                <a:cxn ang="0">
                  <a:pos x="1" y="71"/>
                </a:cxn>
                <a:cxn ang="0">
                  <a:pos x="3" y="70"/>
                </a:cxn>
                <a:cxn ang="0">
                  <a:pos x="5" y="69"/>
                </a:cxn>
                <a:cxn ang="0">
                  <a:pos x="4" y="73"/>
                </a:cxn>
                <a:cxn ang="0">
                  <a:pos x="7" y="96"/>
                </a:cxn>
                <a:cxn ang="0">
                  <a:pos x="13" y="96"/>
                </a:cxn>
              </a:cxnLst>
              <a:rect l="0" t="0" r="r" b="b"/>
              <a:pathLst>
                <a:path w="212" h="161">
                  <a:moveTo>
                    <a:pt x="13" y="96"/>
                  </a:moveTo>
                  <a:cubicBezTo>
                    <a:pt x="16" y="97"/>
                    <a:pt x="18" y="98"/>
                    <a:pt x="18" y="100"/>
                  </a:cubicBezTo>
                  <a:cubicBezTo>
                    <a:pt x="18" y="101"/>
                    <a:pt x="21" y="102"/>
                    <a:pt x="26" y="101"/>
                  </a:cubicBezTo>
                  <a:cubicBezTo>
                    <a:pt x="30" y="101"/>
                    <a:pt x="34" y="100"/>
                    <a:pt x="34" y="10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1"/>
                    <a:pt x="208" y="4"/>
                    <a:pt x="208" y="4"/>
                  </a:cubicBezTo>
                  <a:cubicBezTo>
                    <a:pt x="206" y="4"/>
                    <a:pt x="205" y="4"/>
                    <a:pt x="204" y="4"/>
                  </a:cubicBezTo>
                  <a:cubicBezTo>
                    <a:pt x="201" y="3"/>
                    <a:pt x="197" y="3"/>
                    <a:pt x="195" y="3"/>
                  </a:cubicBezTo>
                  <a:cubicBezTo>
                    <a:pt x="193" y="3"/>
                    <a:pt x="190" y="3"/>
                    <a:pt x="188" y="3"/>
                  </a:cubicBezTo>
                  <a:cubicBezTo>
                    <a:pt x="186" y="3"/>
                    <a:pt x="183" y="2"/>
                    <a:pt x="182" y="2"/>
                  </a:cubicBezTo>
                  <a:cubicBezTo>
                    <a:pt x="180" y="1"/>
                    <a:pt x="178" y="1"/>
                    <a:pt x="176" y="1"/>
                  </a:cubicBezTo>
                  <a:cubicBezTo>
                    <a:pt x="175" y="2"/>
                    <a:pt x="171" y="2"/>
                    <a:pt x="168" y="1"/>
                  </a:cubicBezTo>
                  <a:cubicBezTo>
                    <a:pt x="165" y="0"/>
                    <a:pt x="160" y="1"/>
                    <a:pt x="157" y="2"/>
                  </a:cubicBezTo>
                  <a:cubicBezTo>
                    <a:pt x="155" y="3"/>
                    <a:pt x="150" y="4"/>
                    <a:pt x="148" y="4"/>
                  </a:cubicBezTo>
                  <a:cubicBezTo>
                    <a:pt x="145" y="3"/>
                    <a:pt x="140" y="4"/>
                    <a:pt x="137" y="5"/>
                  </a:cubicBezTo>
                  <a:cubicBezTo>
                    <a:pt x="133" y="6"/>
                    <a:pt x="129" y="8"/>
                    <a:pt x="127" y="10"/>
                  </a:cubicBezTo>
                  <a:cubicBezTo>
                    <a:pt x="125" y="12"/>
                    <a:pt x="122" y="15"/>
                    <a:pt x="120" y="16"/>
                  </a:cubicBezTo>
                  <a:cubicBezTo>
                    <a:pt x="118" y="17"/>
                    <a:pt x="112" y="19"/>
                    <a:pt x="108" y="20"/>
                  </a:cubicBezTo>
                  <a:cubicBezTo>
                    <a:pt x="103" y="21"/>
                    <a:pt x="97" y="22"/>
                    <a:pt x="95" y="23"/>
                  </a:cubicBezTo>
                  <a:cubicBezTo>
                    <a:pt x="93" y="24"/>
                    <a:pt x="89" y="25"/>
                    <a:pt x="86" y="26"/>
                  </a:cubicBezTo>
                  <a:cubicBezTo>
                    <a:pt x="84" y="26"/>
                    <a:pt x="79" y="27"/>
                    <a:pt x="76" y="27"/>
                  </a:cubicBezTo>
                  <a:cubicBezTo>
                    <a:pt x="72" y="28"/>
                    <a:pt x="68" y="29"/>
                    <a:pt x="65" y="30"/>
                  </a:cubicBezTo>
                  <a:cubicBezTo>
                    <a:pt x="62" y="31"/>
                    <a:pt x="58" y="32"/>
                    <a:pt x="54" y="33"/>
                  </a:cubicBezTo>
                  <a:cubicBezTo>
                    <a:pt x="51" y="33"/>
                    <a:pt x="46" y="34"/>
                    <a:pt x="43" y="35"/>
                  </a:cubicBezTo>
                  <a:cubicBezTo>
                    <a:pt x="41" y="36"/>
                    <a:pt x="36" y="38"/>
                    <a:pt x="34" y="40"/>
                  </a:cubicBezTo>
                  <a:cubicBezTo>
                    <a:pt x="31" y="41"/>
                    <a:pt x="27" y="43"/>
                    <a:pt x="25" y="44"/>
                  </a:cubicBezTo>
                  <a:cubicBezTo>
                    <a:pt x="23" y="45"/>
                    <a:pt x="20" y="47"/>
                    <a:pt x="18" y="49"/>
                  </a:cubicBezTo>
                  <a:cubicBezTo>
                    <a:pt x="16" y="50"/>
                    <a:pt x="12" y="53"/>
                    <a:pt x="9" y="55"/>
                  </a:cubicBezTo>
                  <a:cubicBezTo>
                    <a:pt x="7" y="56"/>
                    <a:pt x="4" y="60"/>
                    <a:pt x="3" y="62"/>
                  </a:cubicBezTo>
                  <a:cubicBezTo>
                    <a:pt x="2" y="64"/>
                    <a:pt x="1" y="68"/>
                    <a:pt x="1" y="71"/>
                  </a:cubicBezTo>
                  <a:cubicBezTo>
                    <a:pt x="0" y="73"/>
                    <a:pt x="1" y="73"/>
                    <a:pt x="3" y="70"/>
                  </a:cubicBezTo>
                  <a:cubicBezTo>
                    <a:pt x="5" y="68"/>
                    <a:pt x="6" y="67"/>
                    <a:pt x="5" y="69"/>
                  </a:cubicBezTo>
                  <a:cubicBezTo>
                    <a:pt x="5" y="72"/>
                    <a:pt x="4" y="73"/>
                    <a:pt x="4" y="73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10" y="96"/>
                    <a:pt x="13" y="9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7" name="Freeform 47">
              <a:extLst>
                <a:ext uri="{FF2B5EF4-FFF2-40B4-BE49-F238E27FC236}">
                  <a16:creationId xmlns:a16="http://schemas.microsoft.com/office/drawing/2014/main" id="{ED35B7C1-7B82-42CF-B9C5-BE91C3F2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34" y="4959333"/>
              <a:ext cx="307975" cy="244475"/>
            </a:xfrm>
            <a:custGeom>
              <a:avLst/>
              <a:gdLst/>
              <a:ahLst/>
              <a:cxnLst>
                <a:cxn ang="0">
                  <a:pos x="70" y="57"/>
                </a:cxn>
                <a:cxn ang="0">
                  <a:pos x="73" y="53"/>
                </a:cxn>
                <a:cxn ang="0">
                  <a:pos x="79" y="48"/>
                </a:cxn>
                <a:cxn ang="0">
                  <a:pos x="82" y="46"/>
                </a:cxn>
                <a:cxn ang="0">
                  <a:pos x="82" y="39"/>
                </a:cxn>
                <a:cxn ang="0">
                  <a:pos x="82" y="26"/>
                </a:cxn>
                <a:cxn ang="0">
                  <a:pos x="80" y="16"/>
                </a:cxn>
                <a:cxn ang="0">
                  <a:pos x="74" y="8"/>
                </a:cxn>
                <a:cxn ang="0">
                  <a:pos x="64" y="8"/>
                </a:cxn>
                <a:cxn ang="0">
                  <a:pos x="55" y="10"/>
                </a:cxn>
                <a:cxn ang="0">
                  <a:pos x="46" y="4"/>
                </a:cxn>
                <a:cxn ang="0">
                  <a:pos x="39" y="3"/>
                </a:cxn>
                <a:cxn ang="0">
                  <a:pos x="33" y="10"/>
                </a:cxn>
                <a:cxn ang="0">
                  <a:pos x="25" y="16"/>
                </a:cxn>
                <a:cxn ang="0">
                  <a:pos x="13" y="19"/>
                </a:cxn>
                <a:cxn ang="0">
                  <a:pos x="3" y="23"/>
                </a:cxn>
                <a:cxn ang="0">
                  <a:pos x="0" y="27"/>
                </a:cxn>
                <a:cxn ang="0">
                  <a:pos x="5" y="28"/>
                </a:cxn>
                <a:cxn ang="0">
                  <a:pos x="15" y="31"/>
                </a:cxn>
                <a:cxn ang="0">
                  <a:pos x="19" y="34"/>
                </a:cxn>
                <a:cxn ang="0">
                  <a:pos x="20" y="38"/>
                </a:cxn>
                <a:cxn ang="0">
                  <a:pos x="25" y="41"/>
                </a:cxn>
                <a:cxn ang="0">
                  <a:pos x="32" y="44"/>
                </a:cxn>
                <a:cxn ang="0">
                  <a:pos x="42" y="48"/>
                </a:cxn>
                <a:cxn ang="0">
                  <a:pos x="53" y="56"/>
                </a:cxn>
                <a:cxn ang="0">
                  <a:pos x="61" y="63"/>
                </a:cxn>
                <a:cxn ang="0">
                  <a:pos x="64" y="65"/>
                </a:cxn>
                <a:cxn ang="0">
                  <a:pos x="66" y="62"/>
                </a:cxn>
                <a:cxn ang="0">
                  <a:pos x="70" y="57"/>
                </a:cxn>
              </a:cxnLst>
              <a:rect l="0" t="0" r="r" b="b"/>
              <a:pathLst>
                <a:path w="82" h="65">
                  <a:moveTo>
                    <a:pt x="70" y="57"/>
                  </a:moveTo>
                  <a:cubicBezTo>
                    <a:pt x="71" y="57"/>
                    <a:pt x="72" y="54"/>
                    <a:pt x="73" y="53"/>
                  </a:cubicBezTo>
                  <a:cubicBezTo>
                    <a:pt x="74" y="51"/>
                    <a:pt x="77" y="49"/>
                    <a:pt x="79" y="48"/>
                  </a:cubicBezTo>
                  <a:cubicBezTo>
                    <a:pt x="81" y="47"/>
                    <a:pt x="82" y="46"/>
                    <a:pt x="82" y="46"/>
                  </a:cubicBezTo>
                  <a:cubicBezTo>
                    <a:pt x="82" y="46"/>
                    <a:pt x="82" y="43"/>
                    <a:pt x="82" y="39"/>
                  </a:cubicBezTo>
                  <a:cubicBezTo>
                    <a:pt x="81" y="35"/>
                    <a:pt x="81" y="29"/>
                    <a:pt x="82" y="26"/>
                  </a:cubicBezTo>
                  <a:cubicBezTo>
                    <a:pt x="82" y="23"/>
                    <a:pt x="81" y="18"/>
                    <a:pt x="80" y="16"/>
                  </a:cubicBezTo>
                  <a:cubicBezTo>
                    <a:pt x="79" y="14"/>
                    <a:pt x="77" y="11"/>
                    <a:pt x="74" y="8"/>
                  </a:cubicBezTo>
                  <a:cubicBezTo>
                    <a:pt x="72" y="5"/>
                    <a:pt x="68" y="5"/>
                    <a:pt x="64" y="8"/>
                  </a:cubicBezTo>
                  <a:cubicBezTo>
                    <a:pt x="61" y="10"/>
                    <a:pt x="57" y="11"/>
                    <a:pt x="55" y="10"/>
                  </a:cubicBezTo>
                  <a:cubicBezTo>
                    <a:pt x="53" y="9"/>
                    <a:pt x="49" y="6"/>
                    <a:pt x="46" y="4"/>
                  </a:cubicBezTo>
                  <a:cubicBezTo>
                    <a:pt x="44" y="1"/>
                    <a:pt x="40" y="0"/>
                    <a:pt x="39" y="3"/>
                  </a:cubicBezTo>
                  <a:cubicBezTo>
                    <a:pt x="37" y="5"/>
                    <a:pt x="34" y="8"/>
                    <a:pt x="33" y="10"/>
                  </a:cubicBezTo>
                  <a:cubicBezTo>
                    <a:pt x="32" y="12"/>
                    <a:pt x="28" y="15"/>
                    <a:pt x="25" y="16"/>
                  </a:cubicBezTo>
                  <a:cubicBezTo>
                    <a:pt x="23" y="18"/>
                    <a:pt x="17" y="19"/>
                    <a:pt x="13" y="19"/>
                  </a:cubicBezTo>
                  <a:cubicBezTo>
                    <a:pt x="8" y="20"/>
                    <a:pt x="4" y="21"/>
                    <a:pt x="3" y="23"/>
                  </a:cubicBezTo>
                  <a:cubicBezTo>
                    <a:pt x="1" y="25"/>
                    <a:pt x="0" y="27"/>
                    <a:pt x="0" y="27"/>
                  </a:cubicBezTo>
                  <a:cubicBezTo>
                    <a:pt x="0" y="27"/>
                    <a:pt x="2" y="27"/>
                    <a:pt x="5" y="28"/>
                  </a:cubicBezTo>
                  <a:cubicBezTo>
                    <a:pt x="7" y="29"/>
                    <a:pt x="12" y="30"/>
                    <a:pt x="15" y="31"/>
                  </a:cubicBezTo>
                  <a:cubicBezTo>
                    <a:pt x="18" y="32"/>
                    <a:pt x="20" y="33"/>
                    <a:pt x="19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1" y="39"/>
                    <a:pt x="24" y="40"/>
                    <a:pt x="25" y="41"/>
                  </a:cubicBezTo>
                  <a:cubicBezTo>
                    <a:pt x="26" y="42"/>
                    <a:pt x="30" y="43"/>
                    <a:pt x="32" y="44"/>
                  </a:cubicBezTo>
                  <a:cubicBezTo>
                    <a:pt x="35" y="44"/>
                    <a:pt x="39" y="46"/>
                    <a:pt x="42" y="48"/>
                  </a:cubicBezTo>
                  <a:cubicBezTo>
                    <a:pt x="45" y="49"/>
                    <a:pt x="50" y="53"/>
                    <a:pt x="53" y="56"/>
                  </a:cubicBezTo>
                  <a:cubicBezTo>
                    <a:pt x="55" y="58"/>
                    <a:pt x="59" y="62"/>
                    <a:pt x="61" y="63"/>
                  </a:cubicBezTo>
                  <a:cubicBezTo>
                    <a:pt x="62" y="64"/>
                    <a:pt x="64" y="65"/>
                    <a:pt x="64" y="65"/>
                  </a:cubicBezTo>
                  <a:cubicBezTo>
                    <a:pt x="64" y="65"/>
                    <a:pt x="65" y="64"/>
                    <a:pt x="66" y="62"/>
                  </a:cubicBezTo>
                  <a:cubicBezTo>
                    <a:pt x="67" y="60"/>
                    <a:pt x="69" y="58"/>
                    <a:pt x="70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8" name="Freeform 49">
              <a:extLst>
                <a:ext uri="{FF2B5EF4-FFF2-40B4-BE49-F238E27FC236}">
                  <a16:creationId xmlns:a16="http://schemas.microsoft.com/office/drawing/2014/main" id="{CB9C7A38-47F3-4B58-9100-4B01672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47" y="4714858"/>
              <a:ext cx="1006475" cy="706438"/>
            </a:xfrm>
            <a:custGeom>
              <a:avLst/>
              <a:gdLst/>
              <a:ahLst/>
              <a:cxnLst>
                <a:cxn ang="0">
                  <a:pos x="121" y="172"/>
                </a:cxn>
                <a:cxn ang="0">
                  <a:pos x="137" y="165"/>
                </a:cxn>
                <a:cxn ang="0">
                  <a:pos x="136" y="147"/>
                </a:cxn>
                <a:cxn ang="0">
                  <a:pos x="148" y="137"/>
                </a:cxn>
                <a:cxn ang="0">
                  <a:pos x="162" y="147"/>
                </a:cxn>
                <a:cxn ang="0">
                  <a:pos x="178" y="147"/>
                </a:cxn>
                <a:cxn ang="0">
                  <a:pos x="194" y="144"/>
                </a:cxn>
                <a:cxn ang="0">
                  <a:pos x="209" y="149"/>
                </a:cxn>
                <a:cxn ang="0">
                  <a:pos x="227" y="154"/>
                </a:cxn>
                <a:cxn ang="0">
                  <a:pos x="228" y="150"/>
                </a:cxn>
                <a:cxn ang="0">
                  <a:pos x="222" y="131"/>
                </a:cxn>
                <a:cxn ang="0">
                  <a:pos x="222" y="121"/>
                </a:cxn>
                <a:cxn ang="0">
                  <a:pos x="230" y="120"/>
                </a:cxn>
                <a:cxn ang="0">
                  <a:pos x="238" y="111"/>
                </a:cxn>
                <a:cxn ang="0">
                  <a:pos x="252" y="92"/>
                </a:cxn>
                <a:cxn ang="0">
                  <a:pos x="260" y="77"/>
                </a:cxn>
                <a:cxn ang="0">
                  <a:pos x="264" y="55"/>
                </a:cxn>
                <a:cxn ang="0">
                  <a:pos x="268" y="36"/>
                </a:cxn>
                <a:cxn ang="0">
                  <a:pos x="263" y="24"/>
                </a:cxn>
                <a:cxn ang="0">
                  <a:pos x="256" y="12"/>
                </a:cxn>
                <a:cxn ang="0">
                  <a:pos x="253" y="16"/>
                </a:cxn>
                <a:cxn ang="0">
                  <a:pos x="247" y="32"/>
                </a:cxn>
                <a:cxn ang="0">
                  <a:pos x="231" y="36"/>
                </a:cxn>
                <a:cxn ang="0">
                  <a:pos x="218" y="36"/>
                </a:cxn>
                <a:cxn ang="0">
                  <a:pos x="202" y="33"/>
                </a:cxn>
                <a:cxn ang="0">
                  <a:pos x="203" y="25"/>
                </a:cxn>
                <a:cxn ang="0">
                  <a:pos x="191" y="24"/>
                </a:cxn>
                <a:cxn ang="0">
                  <a:pos x="177" y="25"/>
                </a:cxn>
                <a:cxn ang="0">
                  <a:pos x="174" y="10"/>
                </a:cxn>
                <a:cxn ang="0">
                  <a:pos x="168" y="4"/>
                </a:cxn>
                <a:cxn ang="0">
                  <a:pos x="157" y="9"/>
                </a:cxn>
                <a:cxn ang="0">
                  <a:pos x="140" y="14"/>
                </a:cxn>
                <a:cxn ang="0">
                  <a:pos x="132" y="5"/>
                </a:cxn>
                <a:cxn ang="0">
                  <a:pos x="126" y="0"/>
                </a:cxn>
                <a:cxn ang="0">
                  <a:pos x="118" y="0"/>
                </a:cxn>
                <a:cxn ang="0">
                  <a:pos x="102" y="2"/>
                </a:cxn>
                <a:cxn ang="0">
                  <a:pos x="87" y="9"/>
                </a:cxn>
                <a:cxn ang="0">
                  <a:pos x="76" y="14"/>
                </a:cxn>
                <a:cxn ang="0">
                  <a:pos x="56" y="19"/>
                </a:cxn>
                <a:cxn ang="0">
                  <a:pos x="57" y="31"/>
                </a:cxn>
                <a:cxn ang="0">
                  <a:pos x="69" y="33"/>
                </a:cxn>
                <a:cxn ang="0">
                  <a:pos x="74" y="43"/>
                </a:cxn>
                <a:cxn ang="0">
                  <a:pos x="73" y="56"/>
                </a:cxn>
                <a:cxn ang="0">
                  <a:pos x="81" y="70"/>
                </a:cxn>
                <a:cxn ang="0">
                  <a:pos x="88" y="77"/>
                </a:cxn>
                <a:cxn ang="0">
                  <a:pos x="76" y="89"/>
                </a:cxn>
                <a:cxn ang="0">
                  <a:pos x="59" y="98"/>
                </a:cxn>
                <a:cxn ang="0">
                  <a:pos x="39" y="106"/>
                </a:cxn>
                <a:cxn ang="0">
                  <a:pos x="24" y="110"/>
                </a:cxn>
                <a:cxn ang="0">
                  <a:pos x="15" y="113"/>
                </a:cxn>
                <a:cxn ang="0">
                  <a:pos x="6" y="122"/>
                </a:cxn>
                <a:cxn ang="0">
                  <a:pos x="0" y="130"/>
                </a:cxn>
                <a:cxn ang="0">
                  <a:pos x="2" y="136"/>
                </a:cxn>
                <a:cxn ang="0">
                  <a:pos x="9" y="143"/>
                </a:cxn>
                <a:cxn ang="0">
                  <a:pos x="14" y="152"/>
                </a:cxn>
                <a:cxn ang="0">
                  <a:pos x="27" y="162"/>
                </a:cxn>
                <a:cxn ang="0">
                  <a:pos x="46" y="167"/>
                </a:cxn>
                <a:cxn ang="0">
                  <a:pos x="66" y="175"/>
                </a:cxn>
                <a:cxn ang="0">
                  <a:pos x="93" y="183"/>
                </a:cxn>
                <a:cxn ang="0">
                  <a:pos x="111" y="188"/>
                </a:cxn>
                <a:cxn ang="0">
                  <a:pos x="115" y="175"/>
                </a:cxn>
              </a:cxnLst>
              <a:rect l="0" t="0" r="r" b="b"/>
              <a:pathLst>
                <a:path w="268" h="188">
                  <a:moveTo>
                    <a:pt x="115" y="175"/>
                  </a:moveTo>
                  <a:cubicBezTo>
                    <a:pt x="116" y="174"/>
                    <a:pt x="119" y="172"/>
                    <a:pt x="121" y="172"/>
                  </a:cubicBezTo>
                  <a:cubicBezTo>
                    <a:pt x="124" y="171"/>
                    <a:pt x="128" y="170"/>
                    <a:pt x="130" y="170"/>
                  </a:cubicBezTo>
                  <a:cubicBezTo>
                    <a:pt x="133" y="170"/>
                    <a:pt x="135" y="168"/>
                    <a:pt x="137" y="165"/>
                  </a:cubicBezTo>
                  <a:cubicBezTo>
                    <a:pt x="138" y="162"/>
                    <a:pt x="139" y="158"/>
                    <a:pt x="138" y="156"/>
                  </a:cubicBezTo>
                  <a:cubicBezTo>
                    <a:pt x="137" y="154"/>
                    <a:pt x="137" y="150"/>
                    <a:pt x="136" y="147"/>
                  </a:cubicBezTo>
                  <a:cubicBezTo>
                    <a:pt x="135" y="144"/>
                    <a:pt x="137" y="141"/>
                    <a:pt x="140" y="139"/>
                  </a:cubicBezTo>
                  <a:cubicBezTo>
                    <a:pt x="143" y="138"/>
                    <a:pt x="147" y="136"/>
                    <a:pt x="148" y="137"/>
                  </a:cubicBezTo>
                  <a:cubicBezTo>
                    <a:pt x="150" y="137"/>
                    <a:pt x="153" y="139"/>
                    <a:pt x="155" y="141"/>
                  </a:cubicBezTo>
                  <a:cubicBezTo>
                    <a:pt x="157" y="143"/>
                    <a:pt x="161" y="145"/>
                    <a:pt x="162" y="147"/>
                  </a:cubicBezTo>
                  <a:cubicBezTo>
                    <a:pt x="164" y="148"/>
                    <a:pt x="168" y="149"/>
                    <a:pt x="170" y="149"/>
                  </a:cubicBezTo>
                  <a:cubicBezTo>
                    <a:pt x="172" y="149"/>
                    <a:pt x="176" y="148"/>
                    <a:pt x="178" y="147"/>
                  </a:cubicBezTo>
                  <a:cubicBezTo>
                    <a:pt x="181" y="145"/>
                    <a:pt x="184" y="144"/>
                    <a:pt x="186" y="144"/>
                  </a:cubicBezTo>
                  <a:cubicBezTo>
                    <a:pt x="188" y="144"/>
                    <a:pt x="191" y="144"/>
                    <a:pt x="194" y="144"/>
                  </a:cubicBezTo>
                  <a:cubicBezTo>
                    <a:pt x="197" y="144"/>
                    <a:pt x="201" y="146"/>
                    <a:pt x="203" y="148"/>
                  </a:cubicBezTo>
                  <a:cubicBezTo>
                    <a:pt x="205" y="150"/>
                    <a:pt x="208" y="151"/>
                    <a:pt x="209" y="149"/>
                  </a:cubicBezTo>
                  <a:cubicBezTo>
                    <a:pt x="210" y="148"/>
                    <a:pt x="214" y="148"/>
                    <a:pt x="217" y="149"/>
                  </a:cubicBezTo>
                  <a:cubicBezTo>
                    <a:pt x="219" y="151"/>
                    <a:pt x="224" y="153"/>
                    <a:pt x="227" y="154"/>
                  </a:cubicBezTo>
                  <a:cubicBezTo>
                    <a:pt x="229" y="156"/>
                    <a:pt x="232" y="157"/>
                    <a:pt x="232" y="157"/>
                  </a:cubicBezTo>
                  <a:cubicBezTo>
                    <a:pt x="232" y="157"/>
                    <a:pt x="230" y="154"/>
                    <a:pt x="228" y="150"/>
                  </a:cubicBezTo>
                  <a:cubicBezTo>
                    <a:pt x="227" y="146"/>
                    <a:pt x="224" y="141"/>
                    <a:pt x="223" y="138"/>
                  </a:cubicBezTo>
                  <a:cubicBezTo>
                    <a:pt x="222" y="136"/>
                    <a:pt x="221" y="133"/>
                    <a:pt x="222" y="131"/>
                  </a:cubicBezTo>
                  <a:cubicBezTo>
                    <a:pt x="222" y="130"/>
                    <a:pt x="222" y="128"/>
                    <a:pt x="222" y="126"/>
                  </a:cubicBezTo>
                  <a:cubicBezTo>
                    <a:pt x="221" y="125"/>
                    <a:pt x="222" y="122"/>
                    <a:pt x="222" y="121"/>
                  </a:cubicBezTo>
                  <a:cubicBezTo>
                    <a:pt x="223" y="120"/>
                    <a:pt x="225" y="119"/>
                    <a:pt x="226" y="121"/>
                  </a:cubicBezTo>
                  <a:cubicBezTo>
                    <a:pt x="227" y="122"/>
                    <a:pt x="229" y="122"/>
                    <a:pt x="230" y="120"/>
                  </a:cubicBezTo>
                  <a:cubicBezTo>
                    <a:pt x="231" y="119"/>
                    <a:pt x="232" y="118"/>
                    <a:pt x="232" y="118"/>
                  </a:cubicBezTo>
                  <a:cubicBezTo>
                    <a:pt x="232" y="118"/>
                    <a:pt x="235" y="115"/>
                    <a:pt x="238" y="111"/>
                  </a:cubicBezTo>
                  <a:cubicBezTo>
                    <a:pt x="241" y="107"/>
                    <a:pt x="245" y="102"/>
                    <a:pt x="247" y="100"/>
                  </a:cubicBezTo>
                  <a:cubicBezTo>
                    <a:pt x="249" y="97"/>
                    <a:pt x="251" y="93"/>
                    <a:pt x="252" y="92"/>
                  </a:cubicBezTo>
                  <a:cubicBezTo>
                    <a:pt x="253" y="90"/>
                    <a:pt x="254" y="87"/>
                    <a:pt x="254" y="84"/>
                  </a:cubicBezTo>
                  <a:cubicBezTo>
                    <a:pt x="254" y="82"/>
                    <a:pt x="257" y="79"/>
                    <a:pt x="260" y="77"/>
                  </a:cubicBezTo>
                  <a:cubicBezTo>
                    <a:pt x="264" y="75"/>
                    <a:pt x="266" y="71"/>
                    <a:pt x="265" y="68"/>
                  </a:cubicBezTo>
                  <a:cubicBezTo>
                    <a:pt x="263" y="65"/>
                    <a:pt x="263" y="59"/>
                    <a:pt x="264" y="55"/>
                  </a:cubicBezTo>
                  <a:cubicBezTo>
                    <a:pt x="265" y="50"/>
                    <a:pt x="266" y="44"/>
                    <a:pt x="267" y="41"/>
                  </a:cubicBezTo>
                  <a:cubicBezTo>
                    <a:pt x="268" y="38"/>
                    <a:pt x="268" y="36"/>
                    <a:pt x="268" y="36"/>
                  </a:cubicBezTo>
                  <a:cubicBezTo>
                    <a:pt x="268" y="36"/>
                    <a:pt x="267" y="34"/>
                    <a:pt x="266" y="32"/>
                  </a:cubicBezTo>
                  <a:cubicBezTo>
                    <a:pt x="264" y="30"/>
                    <a:pt x="263" y="27"/>
                    <a:pt x="263" y="24"/>
                  </a:cubicBezTo>
                  <a:cubicBezTo>
                    <a:pt x="262" y="22"/>
                    <a:pt x="261" y="18"/>
                    <a:pt x="260" y="16"/>
                  </a:cubicBezTo>
                  <a:cubicBezTo>
                    <a:pt x="259" y="14"/>
                    <a:pt x="257" y="12"/>
                    <a:pt x="256" y="12"/>
                  </a:cubicBezTo>
                  <a:cubicBezTo>
                    <a:pt x="255" y="12"/>
                    <a:pt x="254" y="12"/>
                    <a:pt x="254" y="12"/>
                  </a:cubicBezTo>
                  <a:cubicBezTo>
                    <a:pt x="254" y="12"/>
                    <a:pt x="253" y="14"/>
                    <a:pt x="253" y="16"/>
                  </a:cubicBezTo>
                  <a:cubicBezTo>
                    <a:pt x="252" y="18"/>
                    <a:pt x="251" y="23"/>
                    <a:pt x="250" y="25"/>
                  </a:cubicBezTo>
                  <a:cubicBezTo>
                    <a:pt x="250" y="28"/>
                    <a:pt x="248" y="31"/>
                    <a:pt x="247" y="32"/>
                  </a:cubicBezTo>
                  <a:cubicBezTo>
                    <a:pt x="245" y="33"/>
                    <a:pt x="243" y="34"/>
                    <a:pt x="241" y="35"/>
                  </a:cubicBezTo>
                  <a:cubicBezTo>
                    <a:pt x="239" y="35"/>
                    <a:pt x="234" y="36"/>
                    <a:pt x="231" y="36"/>
                  </a:cubicBezTo>
                  <a:cubicBezTo>
                    <a:pt x="228" y="36"/>
                    <a:pt x="224" y="36"/>
                    <a:pt x="223" y="37"/>
                  </a:cubicBezTo>
                  <a:cubicBezTo>
                    <a:pt x="222" y="37"/>
                    <a:pt x="219" y="37"/>
                    <a:pt x="218" y="36"/>
                  </a:cubicBezTo>
                  <a:cubicBezTo>
                    <a:pt x="217" y="35"/>
                    <a:pt x="214" y="34"/>
                    <a:pt x="210" y="34"/>
                  </a:cubicBezTo>
                  <a:cubicBezTo>
                    <a:pt x="207" y="35"/>
                    <a:pt x="203" y="34"/>
                    <a:pt x="202" y="33"/>
                  </a:cubicBezTo>
                  <a:cubicBezTo>
                    <a:pt x="201" y="32"/>
                    <a:pt x="201" y="30"/>
                    <a:pt x="202" y="29"/>
                  </a:cubicBezTo>
                  <a:cubicBezTo>
                    <a:pt x="203" y="28"/>
                    <a:pt x="204" y="26"/>
                    <a:pt x="203" y="25"/>
                  </a:cubicBezTo>
                  <a:cubicBezTo>
                    <a:pt x="203" y="24"/>
                    <a:pt x="201" y="22"/>
                    <a:pt x="198" y="22"/>
                  </a:cubicBezTo>
                  <a:cubicBezTo>
                    <a:pt x="195" y="22"/>
                    <a:pt x="192" y="23"/>
                    <a:pt x="191" y="24"/>
                  </a:cubicBezTo>
                  <a:cubicBezTo>
                    <a:pt x="190" y="25"/>
                    <a:pt x="187" y="27"/>
                    <a:pt x="185" y="27"/>
                  </a:cubicBezTo>
                  <a:cubicBezTo>
                    <a:pt x="183" y="27"/>
                    <a:pt x="179" y="26"/>
                    <a:pt x="177" y="25"/>
                  </a:cubicBezTo>
                  <a:cubicBezTo>
                    <a:pt x="175" y="23"/>
                    <a:pt x="173" y="20"/>
                    <a:pt x="173" y="17"/>
                  </a:cubicBezTo>
                  <a:cubicBezTo>
                    <a:pt x="173" y="14"/>
                    <a:pt x="173" y="11"/>
                    <a:pt x="174" y="10"/>
                  </a:cubicBezTo>
                  <a:cubicBezTo>
                    <a:pt x="174" y="9"/>
                    <a:pt x="173" y="7"/>
                    <a:pt x="171" y="6"/>
                  </a:cubicBezTo>
                  <a:cubicBezTo>
                    <a:pt x="169" y="5"/>
                    <a:pt x="168" y="4"/>
                    <a:pt x="168" y="4"/>
                  </a:cubicBezTo>
                  <a:cubicBezTo>
                    <a:pt x="168" y="4"/>
                    <a:pt x="166" y="5"/>
                    <a:pt x="163" y="5"/>
                  </a:cubicBezTo>
                  <a:cubicBezTo>
                    <a:pt x="160" y="5"/>
                    <a:pt x="158" y="7"/>
                    <a:pt x="157" y="9"/>
                  </a:cubicBezTo>
                  <a:cubicBezTo>
                    <a:pt x="156" y="11"/>
                    <a:pt x="153" y="13"/>
                    <a:pt x="150" y="13"/>
                  </a:cubicBezTo>
                  <a:cubicBezTo>
                    <a:pt x="147" y="13"/>
                    <a:pt x="143" y="13"/>
                    <a:pt x="140" y="14"/>
                  </a:cubicBezTo>
                  <a:cubicBezTo>
                    <a:pt x="137" y="14"/>
                    <a:pt x="135" y="13"/>
                    <a:pt x="135" y="10"/>
                  </a:cubicBezTo>
                  <a:cubicBezTo>
                    <a:pt x="135" y="8"/>
                    <a:pt x="134" y="6"/>
                    <a:pt x="132" y="5"/>
                  </a:cubicBezTo>
                  <a:cubicBezTo>
                    <a:pt x="131" y="4"/>
                    <a:pt x="129" y="2"/>
                    <a:pt x="128" y="2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126" y="0"/>
                    <a:pt x="125" y="0"/>
                    <a:pt x="124" y="0"/>
                  </a:cubicBezTo>
                  <a:cubicBezTo>
                    <a:pt x="123" y="0"/>
                    <a:pt x="120" y="0"/>
                    <a:pt x="118" y="0"/>
                  </a:cubicBezTo>
                  <a:cubicBezTo>
                    <a:pt x="117" y="1"/>
                    <a:pt x="113" y="1"/>
                    <a:pt x="111" y="1"/>
                  </a:cubicBezTo>
                  <a:cubicBezTo>
                    <a:pt x="108" y="2"/>
                    <a:pt x="104" y="2"/>
                    <a:pt x="102" y="2"/>
                  </a:cubicBezTo>
                  <a:cubicBezTo>
                    <a:pt x="100" y="2"/>
                    <a:pt x="96" y="3"/>
                    <a:pt x="94" y="4"/>
                  </a:cubicBezTo>
                  <a:cubicBezTo>
                    <a:pt x="91" y="5"/>
                    <a:pt x="88" y="8"/>
                    <a:pt x="87" y="9"/>
                  </a:cubicBezTo>
                  <a:cubicBezTo>
                    <a:pt x="85" y="10"/>
                    <a:pt x="82" y="12"/>
                    <a:pt x="80" y="13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3" y="14"/>
                    <a:pt x="69" y="15"/>
                  </a:cubicBezTo>
                  <a:cubicBezTo>
                    <a:pt x="66" y="16"/>
                    <a:pt x="60" y="17"/>
                    <a:pt x="56" y="19"/>
                  </a:cubicBezTo>
                  <a:cubicBezTo>
                    <a:pt x="53" y="20"/>
                    <a:pt x="51" y="23"/>
                    <a:pt x="52" y="26"/>
                  </a:cubicBezTo>
                  <a:cubicBezTo>
                    <a:pt x="53" y="29"/>
                    <a:pt x="55" y="31"/>
                    <a:pt x="57" y="31"/>
                  </a:cubicBezTo>
                  <a:cubicBezTo>
                    <a:pt x="59" y="30"/>
                    <a:pt x="62" y="31"/>
                    <a:pt x="64" y="31"/>
                  </a:cubicBezTo>
                  <a:cubicBezTo>
                    <a:pt x="65" y="31"/>
                    <a:pt x="68" y="32"/>
                    <a:pt x="69" y="33"/>
                  </a:cubicBezTo>
                  <a:cubicBezTo>
                    <a:pt x="71" y="34"/>
                    <a:pt x="74" y="36"/>
                    <a:pt x="75" y="38"/>
                  </a:cubicBezTo>
                  <a:cubicBezTo>
                    <a:pt x="76" y="41"/>
                    <a:pt x="76" y="43"/>
                    <a:pt x="74" y="43"/>
                  </a:cubicBezTo>
                  <a:cubicBezTo>
                    <a:pt x="71" y="44"/>
                    <a:pt x="70" y="46"/>
                    <a:pt x="70" y="48"/>
                  </a:cubicBezTo>
                  <a:cubicBezTo>
                    <a:pt x="70" y="51"/>
                    <a:pt x="71" y="54"/>
                    <a:pt x="73" y="56"/>
                  </a:cubicBezTo>
                  <a:cubicBezTo>
                    <a:pt x="74" y="58"/>
                    <a:pt x="76" y="62"/>
                    <a:pt x="76" y="65"/>
                  </a:cubicBezTo>
                  <a:cubicBezTo>
                    <a:pt x="77" y="67"/>
                    <a:pt x="79" y="70"/>
                    <a:pt x="81" y="70"/>
                  </a:cubicBezTo>
                  <a:cubicBezTo>
                    <a:pt x="83" y="70"/>
                    <a:pt x="86" y="71"/>
                    <a:pt x="87" y="73"/>
                  </a:cubicBezTo>
                  <a:cubicBezTo>
                    <a:pt x="88" y="74"/>
                    <a:pt x="89" y="76"/>
                    <a:pt x="88" y="77"/>
                  </a:cubicBezTo>
                  <a:cubicBezTo>
                    <a:pt x="87" y="78"/>
                    <a:pt x="86" y="82"/>
                    <a:pt x="84" y="85"/>
                  </a:cubicBezTo>
                  <a:cubicBezTo>
                    <a:pt x="82" y="88"/>
                    <a:pt x="78" y="90"/>
                    <a:pt x="76" y="89"/>
                  </a:cubicBezTo>
                  <a:cubicBezTo>
                    <a:pt x="74" y="88"/>
                    <a:pt x="70" y="89"/>
                    <a:pt x="67" y="91"/>
                  </a:cubicBezTo>
                  <a:cubicBezTo>
                    <a:pt x="64" y="92"/>
                    <a:pt x="61" y="95"/>
                    <a:pt x="59" y="98"/>
                  </a:cubicBezTo>
                  <a:cubicBezTo>
                    <a:pt x="57" y="100"/>
                    <a:pt x="53" y="103"/>
                    <a:pt x="50" y="106"/>
                  </a:cubicBezTo>
                  <a:cubicBezTo>
                    <a:pt x="47" y="108"/>
                    <a:pt x="42" y="108"/>
                    <a:pt x="39" y="106"/>
                  </a:cubicBezTo>
                  <a:cubicBezTo>
                    <a:pt x="37" y="103"/>
                    <a:pt x="33" y="103"/>
                    <a:pt x="32" y="106"/>
                  </a:cubicBezTo>
                  <a:cubicBezTo>
                    <a:pt x="31" y="108"/>
                    <a:pt x="27" y="110"/>
                    <a:pt x="24" y="110"/>
                  </a:cubicBezTo>
                  <a:cubicBezTo>
                    <a:pt x="21" y="111"/>
                    <a:pt x="18" y="111"/>
                    <a:pt x="18" y="111"/>
                  </a:cubicBezTo>
                  <a:cubicBezTo>
                    <a:pt x="18" y="111"/>
                    <a:pt x="17" y="112"/>
                    <a:pt x="15" y="113"/>
                  </a:cubicBezTo>
                  <a:cubicBezTo>
                    <a:pt x="13" y="114"/>
                    <a:pt x="10" y="116"/>
                    <a:pt x="9" y="118"/>
                  </a:cubicBezTo>
                  <a:cubicBezTo>
                    <a:pt x="8" y="119"/>
                    <a:pt x="7" y="122"/>
                    <a:pt x="6" y="122"/>
                  </a:cubicBezTo>
                  <a:cubicBezTo>
                    <a:pt x="5" y="123"/>
                    <a:pt x="3" y="125"/>
                    <a:pt x="2" y="127"/>
                  </a:cubicBezTo>
                  <a:cubicBezTo>
                    <a:pt x="1" y="129"/>
                    <a:pt x="0" y="130"/>
                    <a:pt x="0" y="130"/>
                  </a:cubicBezTo>
                  <a:cubicBezTo>
                    <a:pt x="0" y="130"/>
                    <a:pt x="0" y="131"/>
                    <a:pt x="1" y="132"/>
                  </a:cubicBezTo>
                  <a:cubicBezTo>
                    <a:pt x="1" y="133"/>
                    <a:pt x="2" y="135"/>
                    <a:pt x="2" y="136"/>
                  </a:cubicBezTo>
                  <a:cubicBezTo>
                    <a:pt x="2" y="137"/>
                    <a:pt x="3" y="139"/>
                    <a:pt x="5" y="140"/>
                  </a:cubicBezTo>
                  <a:cubicBezTo>
                    <a:pt x="6" y="140"/>
                    <a:pt x="8" y="142"/>
                    <a:pt x="9" y="143"/>
                  </a:cubicBezTo>
                  <a:cubicBezTo>
                    <a:pt x="10" y="144"/>
                    <a:pt x="11" y="146"/>
                    <a:pt x="11" y="147"/>
                  </a:cubicBezTo>
                  <a:cubicBezTo>
                    <a:pt x="12" y="148"/>
                    <a:pt x="13" y="150"/>
                    <a:pt x="14" y="152"/>
                  </a:cubicBezTo>
                  <a:cubicBezTo>
                    <a:pt x="15" y="154"/>
                    <a:pt x="18" y="156"/>
                    <a:pt x="20" y="158"/>
                  </a:cubicBezTo>
                  <a:cubicBezTo>
                    <a:pt x="22" y="160"/>
                    <a:pt x="26" y="161"/>
                    <a:pt x="27" y="162"/>
                  </a:cubicBezTo>
                  <a:cubicBezTo>
                    <a:pt x="29" y="162"/>
                    <a:pt x="33" y="163"/>
                    <a:pt x="37" y="164"/>
                  </a:cubicBezTo>
                  <a:cubicBezTo>
                    <a:pt x="40" y="165"/>
                    <a:pt x="45" y="167"/>
                    <a:pt x="46" y="167"/>
                  </a:cubicBezTo>
                  <a:cubicBezTo>
                    <a:pt x="48" y="167"/>
                    <a:pt x="52" y="169"/>
                    <a:pt x="54" y="170"/>
                  </a:cubicBezTo>
                  <a:cubicBezTo>
                    <a:pt x="56" y="171"/>
                    <a:pt x="62" y="173"/>
                    <a:pt x="66" y="175"/>
                  </a:cubicBezTo>
                  <a:cubicBezTo>
                    <a:pt x="71" y="177"/>
                    <a:pt x="77" y="179"/>
                    <a:pt x="81" y="180"/>
                  </a:cubicBezTo>
                  <a:cubicBezTo>
                    <a:pt x="84" y="180"/>
                    <a:pt x="90" y="182"/>
                    <a:pt x="93" y="183"/>
                  </a:cubicBezTo>
                  <a:cubicBezTo>
                    <a:pt x="96" y="184"/>
                    <a:pt x="102" y="185"/>
                    <a:pt x="105" y="186"/>
                  </a:cubicBezTo>
                  <a:cubicBezTo>
                    <a:pt x="108" y="187"/>
                    <a:pt x="111" y="188"/>
                    <a:pt x="111" y="188"/>
                  </a:cubicBezTo>
                  <a:cubicBezTo>
                    <a:pt x="111" y="188"/>
                    <a:pt x="112" y="186"/>
                    <a:pt x="113" y="183"/>
                  </a:cubicBezTo>
                  <a:cubicBezTo>
                    <a:pt x="114" y="180"/>
                    <a:pt x="115" y="176"/>
                    <a:pt x="115" y="175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9" name="Freeform 50">
              <a:extLst>
                <a:ext uri="{FF2B5EF4-FFF2-40B4-BE49-F238E27FC236}">
                  <a16:creationId xmlns:a16="http://schemas.microsoft.com/office/drawing/2014/main" id="{32B9D447-DFDF-4FAF-ADB3-6109AF4E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59" y="5129195"/>
              <a:ext cx="915988" cy="396875"/>
            </a:xfrm>
            <a:custGeom>
              <a:avLst/>
              <a:gdLst/>
              <a:ahLst/>
              <a:cxnLst>
                <a:cxn ang="0">
                  <a:pos x="224" y="48"/>
                </a:cxn>
                <a:cxn ang="0">
                  <a:pos x="213" y="44"/>
                </a:cxn>
                <a:cxn ang="0">
                  <a:pos x="199" y="42"/>
                </a:cxn>
                <a:cxn ang="0">
                  <a:pos x="193" y="52"/>
                </a:cxn>
                <a:cxn ang="0">
                  <a:pos x="176" y="53"/>
                </a:cxn>
                <a:cxn ang="0">
                  <a:pos x="161" y="44"/>
                </a:cxn>
                <a:cxn ang="0">
                  <a:pos x="152" y="23"/>
                </a:cxn>
                <a:cxn ang="0">
                  <a:pos x="142" y="17"/>
                </a:cxn>
                <a:cxn ang="0">
                  <a:pos x="134" y="15"/>
                </a:cxn>
                <a:cxn ang="0">
                  <a:pos x="126" y="3"/>
                </a:cxn>
                <a:cxn ang="0">
                  <a:pos x="121" y="2"/>
                </a:cxn>
                <a:cxn ang="0">
                  <a:pos x="110" y="7"/>
                </a:cxn>
                <a:cxn ang="0">
                  <a:pos x="101" y="16"/>
                </a:cxn>
                <a:cxn ang="0">
                  <a:pos x="84" y="20"/>
                </a:cxn>
                <a:cxn ang="0">
                  <a:pos x="78" y="25"/>
                </a:cxn>
                <a:cxn ang="0">
                  <a:pos x="71" y="21"/>
                </a:cxn>
                <a:cxn ang="0">
                  <a:pos x="51" y="23"/>
                </a:cxn>
                <a:cxn ang="0">
                  <a:pos x="31" y="33"/>
                </a:cxn>
                <a:cxn ang="0">
                  <a:pos x="42" y="32"/>
                </a:cxn>
                <a:cxn ang="0">
                  <a:pos x="25" y="39"/>
                </a:cxn>
                <a:cxn ang="0">
                  <a:pos x="21" y="36"/>
                </a:cxn>
                <a:cxn ang="0">
                  <a:pos x="0" y="44"/>
                </a:cxn>
                <a:cxn ang="0">
                  <a:pos x="11" y="55"/>
                </a:cxn>
                <a:cxn ang="0">
                  <a:pos x="13" y="67"/>
                </a:cxn>
                <a:cxn ang="0">
                  <a:pos x="23" y="78"/>
                </a:cxn>
                <a:cxn ang="0">
                  <a:pos x="41" y="87"/>
                </a:cxn>
                <a:cxn ang="0">
                  <a:pos x="51" y="98"/>
                </a:cxn>
                <a:cxn ang="0">
                  <a:pos x="54" y="95"/>
                </a:cxn>
                <a:cxn ang="0">
                  <a:pos x="60" y="85"/>
                </a:cxn>
                <a:cxn ang="0">
                  <a:pos x="61" y="79"/>
                </a:cxn>
                <a:cxn ang="0">
                  <a:pos x="62" y="71"/>
                </a:cxn>
                <a:cxn ang="0">
                  <a:pos x="68" y="60"/>
                </a:cxn>
                <a:cxn ang="0">
                  <a:pos x="82" y="60"/>
                </a:cxn>
                <a:cxn ang="0">
                  <a:pos x="91" y="61"/>
                </a:cxn>
                <a:cxn ang="0">
                  <a:pos x="92" y="72"/>
                </a:cxn>
                <a:cxn ang="0">
                  <a:pos x="98" y="93"/>
                </a:cxn>
                <a:cxn ang="0">
                  <a:pos x="123" y="97"/>
                </a:cxn>
                <a:cxn ang="0">
                  <a:pos x="136" y="87"/>
                </a:cxn>
                <a:cxn ang="0">
                  <a:pos x="146" y="75"/>
                </a:cxn>
                <a:cxn ang="0">
                  <a:pos x="163" y="68"/>
                </a:cxn>
                <a:cxn ang="0">
                  <a:pos x="167" y="60"/>
                </a:cxn>
                <a:cxn ang="0">
                  <a:pos x="170" y="61"/>
                </a:cxn>
                <a:cxn ang="0">
                  <a:pos x="179" y="61"/>
                </a:cxn>
                <a:cxn ang="0">
                  <a:pos x="185" y="69"/>
                </a:cxn>
                <a:cxn ang="0">
                  <a:pos x="194" y="76"/>
                </a:cxn>
                <a:cxn ang="0">
                  <a:pos x="201" y="89"/>
                </a:cxn>
                <a:cxn ang="0">
                  <a:pos x="207" y="91"/>
                </a:cxn>
                <a:cxn ang="0">
                  <a:pos x="211" y="97"/>
                </a:cxn>
                <a:cxn ang="0">
                  <a:pos x="215" y="106"/>
                </a:cxn>
                <a:cxn ang="0">
                  <a:pos x="244" y="60"/>
                </a:cxn>
                <a:cxn ang="0">
                  <a:pos x="235" y="49"/>
                </a:cxn>
              </a:cxnLst>
              <a:rect l="0" t="0" r="r" b="b"/>
              <a:pathLst>
                <a:path w="244" h="106">
                  <a:moveTo>
                    <a:pt x="235" y="49"/>
                  </a:moveTo>
                  <a:cubicBezTo>
                    <a:pt x="231" y="49"/>
                    <a:pt x="226" y="49"/>
                    <a:pt x="224" y="48"/>
                  </a:cubicBezTo>
                  <a:cubicBezTo>
                    <a:pt x="221" y="48"/>
                    <a:pt x="219" y="47"/>
                    <a:pt x="218" y="46"/>
                  </a:cubicBezTo>
                  <a:cubicBezTo>
                    <a:pt x="217" y="45"/>
                    <a:pt x="215" y="44"/>
                    <a:pt x="213" y="44"/>
                  </a:cubicBezTo>
                  <a:cubicBezTo>
                    <a:pt x="211" y="44"/>
                    <a:pt x="208" y="43"/>
                    <a:pt x="206" y="42"/>
                  </a:cubicBezTo>
                  <a:cubicBezTo>
                    <a:pt x="204" y="41"/>
                    <a:pt x="201" y="41"/>
                    <a:pt x="199" y="42"/>
                  </a:cubicBezTo>
                  <a:cubicBezTo>
                    <a:pt x="198" y="43"/>
                    <a:pt x="197" y="48"/>
                    <a:pt x="197" y="52"/>
                  </a:cubicBezTo>
                  <a:cubicBezTo>
                    <a:pt x="197" y="52"/>
                    <a:pt x="197" y="52"/>
                    <a:pt x="193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5" y="54"/>
                    <a:pt x="179" y="54"/>
                    <a:pt x="176" y="53"/>
                  </a:cubicBezTo>
                  <a:cubicBezTo>
                    <a:pt x="173" y="52"/>
                    <a:pt x="170" y="50"/>
                    <a:pt x="168" y="50"/>
                  </a:cubicBezTo>
                  <a:cubicBezTo>
                    <a:pt x="167" y="49"/>
                    <a:pt x="164" y="47"/>
                    <a:pt x="161" y="44"/>
                  </a:cubicBezTo>
                  <a:cubicBezTo>
                    <a:pt x="158" y="42"/>
                    <a:pt x="155" y="38"/>
                    <a:pt x="154" y="34"/>
                  </a:cubicBezTo>
                  <a:cubicBezTo>
                    <a:pt x="153" y="31"/>
                    <a:pt x="152" y="26"/>
                    <a:pt x="152" y="23"/>
                  </a:cubicBezTo>
                  <a:cubicBezTo>
                    <a:pt x="152" y="20"/>
                    <a:pt x="150" y="17"/>
                    <a:pt x="147" y="17"/>
                  </a:cubicBezTo>
                  <a:cubicBezTo>
                    <a:pt x="144" y="17"/>
                    <a:pt x="142" y="17"/>
                    <a:pt x="142" y="17"/>
                  </a:cubicBezTo>
                  <a:cubicBezTo>
                    <a:pt x="142" y="17"/>
                    <a:pt x="141" y="17"/>
                    <a:pt x="139" y="17"/>
                  </a:cubicBezTo>
                  <a:cubicBezTo>
                    <a:pt x="137" y="17"/>
                    <a:pt x="135" y="16"/>
                    <a:pt x="134" y="15"/>
                  </a:cubicBezTo>
                  <a:cubicBezTo>
                    <a:pt x="133" y="13"/>
                    <a:pt x="132" y="11"/>
                    <a:pt x="130" y="9"/>
                  </a:cubicBezTo>
                  <a:cubicBezTo>
                    <a:pt x="129" y="7"/>
                    <a:pt x="127" y="4"/>
                    <a:pt x="126" y="3"/>
                  </a:cubicBezTo>
                  <a:cubicBezTo>
                    <a:pt x="125" y="2"/>
                    <a:pt x="124" y="0"/>
                    <a:pt x="124" y="0"/>
                  </a:cubicBezTo>
                  <a:cubicBezTo>
                    <a:pt x="124" y="0"/>
                    <a:pt x="123" y="1"/>
                    <a:pt x="121" y="2"/>
                  </a:cubicBezTo>
                  <a:cubicBezTo>
                    <a:pt x="120" y="3"/>
                    <a:pt x="117" y="4"/>
                    <a:pt x="114" y="5"/>
                  </a:cubicBezTo>
                  <a:cubicBezTo>
                    <a:pt x="112" y="6"/>
                    <a:pt x="110" y="7"/>
                    <a:pt x="110" y="7"/>
                  </a:cubicBezTo>
                  <a:cubicBezTo>
                    <a:pt x="110" y="7"/>
                    <a:pt x="109" y="9"/>
                    <a:pt x="107" y="11"/>
                  </a:cubicBezTo>
                  <a:cubicBezTo>
                    <a:pt x="105" y="13"/>
                    <a:pt x="103" y="15"/>
                    <a:pt x="101" y="16"/>
                  </a:cubicBezTo>
                  <a:cubicBezTo>
                    <a:pt x="99" y="16"/>
                    <a:pt x="96" y="18"/>
                    <a:pt x="93" y="18"/>
                  </a:cubicBezTo>
                  <a:cubicBezTo>
                    <a:pt x="91" y="19"/>
                    <a:pt x="87" y="20"/>
                    <a:pt x="84" y="20"/>
                  </a:cubicBezTo>
                  <a:cubicBezTo>
                    <a:pt x="82" y="20"/>
                    <a:pt x="80" y="21"/>
                    <a:pt x="80" y="23"/>
                  </a:cubicBezTo>
                  <a:cubicBezTo>
                    <a:pt x="80" y="24"/>
                    <a:pt x="79" y="25"/>
                    <a:pt x="78" y="25"/>
                  </a:cubicBezTo>
                  <a:cubicBezTo>
                    <a:pt x="76" y="25"/>
                    <a:pt x="75" y="24"/>
                    <a:pt x="75" y="23"/>
                  </a:cubicBezTo>
                  <a:cubicBezTo>
                    <a:pt x="75" y="22"/>
                    <a:pt x="73" y="21"/>
                    <a:pt x="71" y="21"/>
                  </a:cubicBezTo>
                  <a:cubicBezTo>
                    <a:pt x="70" y="21"/>
                    <a:pt x="65" y="21"/>
                    <a:pt x="62" y="21"/>
                  </a:cubicBezTo>
                  <a:cubicBezTo>
                    <a:pt x="58" y="22"/>
                    <a:pt x="54" y="22"/>
                    <a:pt x="51" y="23"/>
                  </a:cubicBezTo>
                  <a:cubicBezTo>
                    <a:pt x="49" y="24"/>
                    <a:pt x="43" y="27"/>
                    <a:pt x="37" y="29"/>
                  </a:cubicBezTo>
                  <a:cubicBezTo>
                    <a:pt x="31" y="32"/>
                    <a:pt x="28" y="34"/>
                    <a:pt x="31" y="33"/>
                  </a:cubicBezTo>
                  <a:cubicBezTo>
                    <a:pt x="34" y="32"/>
                    <a:pt x="39" y="31"/>
                    <a:pt x="42" y="31"/>
                  </a:cubicBezTo>
                  <a:cubicBezTo>
                    <a:pt x="44" y="30"/>
                    <a:pt x="45" y="31"/>
                    <a:pt x="42" y="32"/>
                  </a:cubicBezTo>
                  <a:cubicBezTo>
                    <a:pt x="39" y="33"/>
                    <a:pt x="35" y="35"/>
                    <a:pt x="33" y="36"/>
                  </a:cubicBezTo>
                  <a:cubicBezTo>
                    <a:pt x="30" y="37"/>
                    <a:pt x="27" y="38"/>
                    <a:pt x="25" y="39"/>
                  </a:cubicBezTo>
                  <a:cubicBezTo>
                    <a:pt x="23" y="39"/>
                    <a:pt x="22" y="38"/>
                    <a:pt x="22" y="37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16" y="37"/>
                    <a:pt x="13" y="39"/>
                  </a:cubicBezTo>
                  <a:cubicBezTo>
                    <a:pt x="10" y="40"/>
                    <a:pt x="4" y="43"/>
                    <a:pt x="0" y="44"/>
                  </a:cubicBezTo>
                  <a:cubicBezTo>
                    <a:pt x="0" y="44"/>
                    <a:pt x="2" y="45"/>
                    <a:pt x="5" y="47"/>
                  </a:cubicBezTo>
                  <a:cubicBezTo>
                    <a:pt x="8" y="49"/>
                    <a:pt x="11" y="53"/>
                    <a:pt x="11" y="55"/>
                  </a:cubicBezTo>
                  <a:cubicBezTo>
                    <a:pt x="12" y="57"/>
                    <a:pt x="12" y="59"/>
                    <a:pt x="13" y="61"/>
                  </a:cubicBezTo>
                  <a:cubicBezTo>
                    <a:pt x="13" y="62"/>
                    <a:pt x="13" y="65"/>
                    <a:pt x="13" y="67"/>
                  </a:cubicBezTo>
                  <a:cubicBezTo>
                    <a:pt x="12" y="69"/>
                    <a:pt x="14" y="71"/>
                    <a:pt x="16" y="72"/>
                  </a:cubicBezTo>
                  <a:cubicBezTo>
                    <a:pt x="18" y="73"/>
                    <a:pt x="21" y="76"/>
                    <a:pt x="23" y="78"/>
                  </a:cubicBezTo>
                  <a:cubicBezTo>
                    <a:pt x="24" y="80"/>
                    <a:pt x="28" y="82"/>
                    <a:pt x="30" y="83"/>
                  </a:cubicBezTo>
                  <a:cubicBezTo>
                    <a:pt x="33" y="84"/>
                    <a:pt x="38" y="86"/>
                    <a:pt x="41" y="87"/>
                  </a:cubicBezTo>
                  <a:cubicBezTo>
                    <a:pt x="44" y="89"/>
                    <a:pt x="47" y="92"/>
                    <a:pt x="47" y="94"/>
                  </a:cubicBezTo>
                  <a:cubicBezTo>
                    <a:pt x="48" y="96"/>
                    <a:pt x="50" y="98"/>
                    <a:pt x="51" y="98"/>
                  </a:cubicBezTo>
                  <a:cubicBezTo>
                    <a:pt x="53" y="99"/>
                    <a:pt x="55" y="99"/>
                    <a:pt x="55" y="99"/>
                  </a:cubicBezTo>
                  <a:cubicBezTo>
                    <a:pt x="55" y="99"/>
                    <a:pt x="55" y="97"/>
                    <a:pt x="54" y="95"/>
                  </a:cubicBezTo>
                  <a:cubicBezTo>
                    <a:pt x="54" y="93"/>
                    <a:pt x="55" y="90"/>
                    <a:pt x="56" y="89"/>
                  </a:cubicBezTo>
                  <a:cubicBezTo>
                    <a:pt x="58" y="88"/>
                    <a:pt x="59" y="86"/>
                    <a:pt x="60" y="85"/>
                  </a:cubicBezTo>
                  <a:cubicBezTo>
                    <a:pt x="61" y="84"/>
                    <a:pt x="61" y="83"/>
                    <a:pt x="61" y="82"/>
                  </a:cubicBezTo>
                  <a:cubicBezTo>
                    <a:pt x="61" y="81"/>
                    <a:pt x="61" y="80"/>
                    <a:pt x="61" y="79"/>
                  </a:cubicBezTo>
                  <a:cubicBezTo>
                    <a:pt x="61" y="78"/>
                    <a:pt x="61" y="76"/>
                    <a:pt x="60" y="75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3" y="70"/>
                    <a:pt x="64" y="67"/>
                    <a:pt x="64" y="65"/>
                  </a:cubicBezTo>
                  <a:cubicBezTo>
                    <a:pt x="64" y="63"/>
                    <a:pt x="66" y="61"/>
                    <a:pt x="68" y="60"/>
                  </a:cubicBezTo>
                  <a:cubicBezTo>
                    <a:pt x="70" y="59"/>
                    <a:pt x="74" y="58"/>
                    <a:pt x="76" y="58"/>
                  </a:cubicBezTo>
                  <a:cubicBezTo>
                    <a:pt x="78" y="57"/>
                    <a:pt x="81" y="58"/>
                    <a:pt x="82" y="60"/>
                  </a:cubicBezTo>
                  <a:cubicBezTo>
                    <a:pt x="83" y="62"/>
                    <a:pt x="86" y="63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1" y="61"/>
                    <a:pt x="91" y="63"/>
                    <a:pt x="92" y="65"/>
                  </a:cubicBezTo>
                  <a:cubicBezTo>
                    <a:pt x="92" y="67"/>
                    <a:pt x="93" y="70"/>
                    <a:pt x="92" y="72"/>
                  </a:cubicBezTo>
                  <a:cubicBezTo>
                    <a:pt x="92" y="74"/>
                    <a:pt x="93" y="79"/>
                    <a:pt x="94" y="83"/>
                  </a:cubicBezTo>
                  <a:cubicBezTo>
                    <a:pt x="95" y="87"/>
                    <a:pt x="97" y="92"/>
                    <a:pt x="98" y="93"/>
                  </a:cubicBezTo>
                  <a:cubicBezTo>
                    <a:pt x="99" y="94"/>
                    <a:pt x="105" y="97"/>
                    <a:pt x="109" y="100"/>
                  </a:cubicBezTo>
                  <a:cubicBezTo>
                    <a:pt x="114" y="102"/>
                    <a:pt x="120" y="101"/>
                    <a:pt x="123" y="97"/>
                  </a:cubicBezTo>
                  <a:cubicBezTo>
                    <a:pt x="126" y="94"/>
                    <a:pt x="130" y="90"/>
                    <a:pt x="131" y="89"/>
                  </a:cubicBezTo>
                  <a:cubicBezTo>
                    <a:pt x="133" y="88"/>
                    <a:pt x="135" y="87"/>
                    <a:pt x="136" y="87"/>
                  </a:cubicBezTo>
                  <a:cubicBezTo>
                    <a:pt x="138" y="87"/>
                    <a:pt x="140" y="85"/>
                    <a:pt x="141" y="82"/>
                  </a:cubicBezTo>
                  <a:cubicBezTo>
                    <a:pt x="142" y="79"/>
                    <a:pt x="144" y="76"/>
                    <a:pt x="146" y="75"/>
                  </a:cubicBezTo>
                  <a:cubicBezTo>
                    <a:pt x="148" y="74"/>
                    <a:pt x="153" y="72"/>
                    <a:pt x="157" y="72"/>
                  </a:cubicBezTo>
                  <a:cubicBezTo>
                    <a:pt x="160" y="71"/>
                    <a:pt x="163" y="69"/>
                    <a:pt x="163" y="68"/>
                  </a:cubicBezTo>
                  <a:cubicBezTo>
                    <a:pt x="163" y="67"/>
                    <a:pt x="163" y="65"/>
                    <a:pt x="164" y="64"/>
                  </a:cubicBezTo>
                  <a:cubicBezTo>
                    <a:pt x="165" y="63"/>
                    <a:pt x="167" y="61"/>
                    <a:pt x="167" y="60"/>
                  </a:cubicBezTo>
                  <a:cubicBezTo>
                    <a:pt x="168" y="60"/>
                    <a:pt x="169" y="59"/>
                    <a:pt x="169" y="59"/>
                  </a:cubicBezTo>
                  <a:cubicBezTo>
                    <a:pt x="169" y="59"/>
                    <a:pt x="169" y="60"/>
                    <a:pt x="170" y="61"/>
                  </a:cubicBezTo>
                  <a:cubicBezTo>
                    <a:pt x="170" y="62"/>
                    <a:pt x="172" y="62"/>
                    <a:pt x="173" y="62"/>
                  </a:cubicBezTo>
                  <a:cubicBezTo>
                    <a:pt x="174" y="61"/>
                    <a:pt x="177" y="61"/>
                    <a:pt x="179" y="61"/>
                  </a:cubicBezTo>
                  <a:cubicBezTo>
                    <a:pt x="181" y="61"/>
                    <a:pt x="183" y="63"/>
                    <a:pt x="184" y="65"/>
                  </a:cubicBezTo>
                  <a:cubicBezTo>
                    <a:pt x="185" y="67"/>
                    <a:pt x="185" y="69"/>
                    <a:pt x="185" y="69"/>
                  </a:cubicBezTo>
                  <a:cubicBezTo>
                    <a:pt x="185" y="69"/>
                    <a:pt x="187" y="70"/>
                    <a:pt x="189" y="71"/>
                  </a:cubicBezTo>
                  <a:cubicBezTo>
                    <a:pt x="191" y="73"/>
                    <a:pt x="193" y="75"/>
                    <a:pt x="194" y="76"/>
                  </a:cubicBezTo>
                  <a:cubicBezTo>
                    <a:pt x="195" y="78"/>
                    <a:pt x="195" y="81"/>
                    <a:pt x="196" y="84"/>
                  </a:cubicBezTo>
                  <a:cubicBezTo>
                    <a:pt x="196" y="86"/>
                    <a:pt x="198" y="89"/>
                    <a:pt x="201" y="89"/>
                  </a:cubicBezTo>
                  <a:cubicBezTo>
                    <a:pt x="204" y="89"/>
                    <a:pt x="206" y="90"/>
                    <a:pt x="206" y="90"/>
                  </a:cubicBezTo>
                  <a:cubicBezTo>
                    <a:pt x="206" y="90"/>
                    <a:pt x="207" y="90"/>
                    <a:pt x="207" y="91"/>
                  </a:cubicBezTo>
                  <a:cubicBezTo>
                    <a:pt x="208" y="91"/>
                    <a:pt x="209" y="93"/>
                    <a:pt x="209" y="94"/>
                  </a:cubicBezTo>
                  <a:cubicBezTo>
                    <a:pt x="209" y="95"/>
                    <a:pt x="210" y="96"/>
                    <a:pt x="211" y="97"/>
                  </a:cubicBezTo>
                  <a:cubicBezTo>
                    <a:pt x="213" y="97"/>
                    <a:pt x="214" y="99"/>
                    <a:pt x="214" y="102"/>
                  </a:cubicBezTo>
                  <a:cubicBezTo>
                    <a:pt x="215" y="104"/>
                    <a:pt x="215" y="106"/>
                    <a:pt x="215" y="106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44" y="60"/>
                    <a:pt x="244" y="57"/>
                    <a:pt x="243" y="55"/>
                  </a:cubicBezTo>
                  <a:cubicBezTo>
                    <a:pt x="243" y="52"/>
                    <a:pt x="239" y="50"/>
                    <a:pt x="23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0" name="Freeform 51">
              <a:extLst>
                <a:ext uri="{FF2B5EF4-FFF2-40B4-BE49-F238E27FC236}">
                  <a16:creationId xmlns:a16="http://schemas.microsoft.com/office/drawing/2014/main" id="{7A1FFCD2-3BEE-4481-9375-EF1C10A1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84" y="5341920"/>
              <a:ext cx="1042988" cy="996950"/>
            </a:xfrm>
            <a:custGeom>
              <a:avLst/>
              <a:gdLst/>
              <a:ahLst/>
              <a:cxnLst>
                <a:cxn ang="0">
                  <a:pos x="193" y="37"/>
                </a:cxn>
                <a:cxn ang="0">
                  <a:pos x="190" y="33"/>
                </a:cxn>
                <a:cxn ang="0">
                  <a:pos x="180" y="27"/>
                </a:cxn>
                <a:cxn ang="0">
                  <a:pos x="173" y="14"/>
                </a:cxn>
                <a:cxn ang="0">
                  <a:pos x="168" y="8"/>
                </a:cxn>
                <a:cxn ang="0">
                  <a:pos x="157" y="5"/>
                </a:cxn>
                <a:cxn ang="0">
                  <a:pos x="153" y="2"/>
                </a:cxn>
                <a:cxn ang="0">
                  <a:pos x="148" y="7"/>
                </a:cxn>
                <a:cxn ang="0">
                  <a:pos x="141" y="15"/>
                </a:cxn>
                <a:cxn ang="0">
                  <a:pos x="125" y="25"/>
                </a:cxn>
                <a:cxn ang="0">
                  <a:pos x="115" y="32"/>
                </a:cxn>
                <a:cxn ang="0">
                  <a:pos x="93" y="43"/>
                </a:cxn>
                <a:cxn ang="0">
                  <a:pos x="78" y="26"/>
                </a:cxn>
                <a:cxn ang="0">
                  <a:pos x="76" y="8"/>
                </a:cxn>
                <a:cxn ang="0">
                  <a:pos x="72" y="5"/>
                </a:cxn>
                <a:cxn ang="0">
                  <a:pos x="60" y="1"/>
                </a:cxn>
                <a:cxn ang="0">
                  <a:pos x="48" y="8"/>
                </a:cxn>
                <a:cxn ang="0">
                  <a:pos x="44" y="18"/>
                </a:cxn>
                <a:cxn ang="0">
                  <a:pos x="45" y="25"/>
                </a:cxn>
                <a:cxn ang="0">
                  <a:pos x="40" y="32"/>
                </a:cxn>
                <a:cxn ang="0">
                  <a:pos x="39" y="42"/>
                </a:cxn>
                <a:cxn ang="0">
                  <a:pos x="45" y="49"/>
                </a:cxn>
                <a:cxn ang="0">
                  <a:pos x="37" y="51"/>
                </a:cxn>
                <a:cxn ang="0">
                  <a:pos x="36" y="61"/>
                </a:cxn>
                <a:cxn ang="0">
                  <a:pos x="29" y="63"/>
                </a:cxn>
                <a:cxn ang="0">
                  <a:pos x="17" y="68"/>
                </a:cxn>
                <a:cxn ang="0">
                  <a:pos x="15" y="74"/>
                </a:cxn>
                <a:cxn ang="0">
                  <a:pos x="13" y="87"/>
                </a:cxn>
                <a:cxn ang="0">
                  <a:pos x="4" y="101"/>
                </a:cxn>
                <a:cxn ang="0">
                  <a:pos x="1" y="115"/>
                </a:cxn>
                <a:cxn ang="0">
                  <a:pos x="5" y="137"/>
                </a:cxn>
                <a:cxn ang="0">
                  <a:pos x="4" y="149"/>
                </a:cxn>
                <a:cxn ang="0">
                  <a:pos x="13" y="150"/>
                </a:cxn>
                <a:cxn ang="0">
                  <a:pos x="17" y="157"/>
                </a:cxn>
                <a:cxn ang="0">
                  <a:pos x="34" y="169"/>
                </a:cxn>
                <a:cxn ang="0">
                  <a:pos x="55" y="184"/>
                </a:cxn>
                <a:cxn ang="0">
                  <a:pos x="75" y="200"/>
                </a:cxn>
                <a:cxn ang="0">
                  <a:pos x="93" y="213"/>
                </a:cxn>
                <a:cxn ang="0">
                  <a:pos x="108" y="220"/>
                </a:cxn>
                <a:cxn ang="0">
                  <a:pos x="105" y="224"/>
                </a:cxn>
                <a:cxn ang="0">
                  <a:pos x="126" y="244"/>
                </a:cxn>
                <a:cxn ang="0">
                  <a:pos x="148" y="263"/>
                </a:cxn>
                <a:cxn ang="0">
                  <a:pos x="153" y="261"/>
                </a:cxn>
                <a:cxn ang="0">
                  <a:pos x="154" y="240"/>
                </a:cxn>
                <a:cxn ang="0">
                  <a:pos x="157" y="227"/>
                </a:cxn>
                <a:cxn ang="0">
                  <a:pos x="149" y="208"/>
                </a:cxn>
                <a:cxn ang="0">
                  <a:pos x="261" y="137"/>
                </a:cxn>
                <a:cxn ang="0">
                  <a:pos x="275" y="135"/>
                </a:cxn>
                <a:cxn ang="0">
                  <a:pos x="277" y="119"/>
                </a:cxn>
                <a:cxn ang="0">
                  <a:pos x="276" y="108"/>
                </a:cxn>
                <a:cxn ang="0">
                  <a:pos x="264" y="103"/>
                </a:cxn>
                <a:cxn ang="0">
                  <a:pos x="253" y="89"/>
                </a:cxn>
                <a:cxn ang="0">
                  <a:pos x="236" y="76"/>
                </a:cxn>
                <a:cxn ang="0">
                  <a:pos x="225" y="66"/>
                </a:cxn>
                <a:cxn ang="0">
                  <a:pos x="218" y="66"/>
                </a:cxn>
                <a:cxn ang="0">
                  <a:pos x="202" y="52"/>
                </a:cxn>
                <a:cxn ang="0">
                  <a:pos x="198" y="45"/>
                </a:cxn>
              </a:cxnLst>
              <a:rect l="0" t="0" r="r" b="b"/>
              <a:pathLst>
                <a:path w="278" h="265">
                  <a:moveTo>
                    <a:pt x="195" y="40"/>
                  </a:moveTo>
                  <a:cubicBezTo>
                    <a:pt x="194" y="39"/>
                    <a:pt x="193" y="38"/>
                    <a:pt x="193" y="37"/>
                  </a:cubicBezTo>
                  <a:cubicBezTo>
                    <a:pt x="193" y="36"/>
                    <a:pt x="192" y="34"/>
                    <a:pt x="191" y="34"/>
                  </a:cubicBezTo>
                  <a:cubicBezTo>
                    <a:pt x="191" y="33"/>
                    <a:pt x="190" y="33"/>
                    <a:pt x="190" y="33"/>
                  </a:cubicBezTo>
                  <a:cubicBezTo>
                    <a:pt x="190" y="33"/>
                    <a:pt x="188" y="32"/>
                    <a:pt x="185" y="32"/>
                  </a:cubicBezTo>
                  <a:cubicBezTo>
                    <a:pt x="182" y="32"/>
                    <a:pt x="180" y="29"/>
                    <a:pt x="180" y="27"/>
                  </a:cubicBezTo>
                  <a:cubicBezTo>
                    <a:pt x="179" y="24"/>
                    <a:pt x="179" y="21"/>
                    <a:pt x="178" y="19"/>
                  </a:cubicBezTo>
                  <a:cubicBezTo>
                    <a:pt x="177" y="18"/>
                    <a:pt x="175" y="16"/>
                    <a:pt x="173" y="14"/>
                  </a:cubicBezTo>
                  <a:cubicBezTo>
                    <a:pt x="171" y="13"/>
                    <a:pt x="169" y="12"/>
                    <a:pt x="169" y="12"/>
                  </a:cubicBezTo>
                  <a:cubicBezTo>
                    <a:pt x="169" y="12"/>
                    <a:pt x="169" y="10"/>
                    <a:pt x="168" y="8"/>
                  </a:cubicBezTo>
                  <a:cubicBezTo>
                    <a:pt x="167" y="6"/>
                    <a:pt x="165" y="4"/>
                    <a:pt x="163" y="4"/>
                  </a:cubicBezTo>
                  <a:cubicBezTo>
                    <a:pt x="161" y="4"/>
                    <a:pt x="158" y="4"/>
                    <a:pt x="157" y="5"/>
                  </a:cubicBezTo>
                  <a:cubicBezTo>
                    <a:pt x="156" y="5"/>
                    <a:pt x="154" y="5"/>
                    <a:pt x="154" y="4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3" y="2"/>
                    <a:pt x="152" y="3"/>
                    <a:pt x="151" y="3"/>
                  </a:cubicBezTo>
                  <a:cubicBezTo>
                    <a:pt x="151" y="4"/>
                    <a:pt x="149" y="6"/>
                    <a:pt x="148" y="7"/>
                  </a:cubicBezTo>
                  <a:cubicBezTo>
                    <a:pt x="147" y="8"/>
                    <a:pt x="147" y="10"/>
                    <a:pt x="147" y="11"/>
                  </a:cubicBezTo>
                  <a:cubicBezTo>
                    <a:pt x="147" y="12"/>
                    <a:pt x="144" y="14"/>
                    <a:pt x="141" y="15"/>
                  </a:cubicBezTo>
                  <a:cubicBezTo>
                    <a:pt x="137" y="15"/>
                    <a:pt x="132" y="17"/>
                    <a:pt x="130" y="18"/>
                  </a:cubicBezTo>
                  <a:cubicBezTo>
                    <a:pt x="128" y="19"/>
                    <a:pt x="126" y="22"/>
                    <a:pt x="125" y="25"/>
                  </a:cubicBezTo>
                  <a:cubicBezTo>
                    <a:pt x="124" y="28"/>
                    <a:pt x="122" y="30"/>
                    <a:pt x="120" y="30"/>
                  </a:cubicBezTo>
                  <a:cubicBezTo>
                    <a:pt x="119" y="30"/>
                    <a:pt x="117" y="31"/>
                    <a:pt x="115" y="32"/>
                  </a:cubicBezTo>
                  <a:cubicBezTo>
                    <a:pt x="114" y="33"/>
                    <a:pt x="110" y="37"/>
                    <a:pt x="107" y="40"/>
                  </a:cubicBezTo>
                  <a:cubicBezTo>
                    <a:pt x="104" y="44"/>
                    <a:pt x="98" y="45"/>
                    <a:pt x="93" y="43"/>
                  </a:cubicBezTo>
                  <a:cubicBezTo>
                    <a:pt x="89" y="40"/>
                    <a:pt x="83" y="37"/>
                    <a:pt x="82" y="36"/>
                  </a:cubicBezTo>
                  <a:cubicBezTo>
                    <a:pt x="81" y="35"/>
                    <a:pt x="79" y="30"/>
                    <a:pt x="78" y="26"/>
                  </a:cubicBezTo>
                  <a:cubicBezTo>
                    <a:pt x="77" y="22"/>
                    <a:pt x="76" y="17"/>
                    <a:pt x="76" y="15"/>
                  </a:cubicBezTo>
                  <a:cubicBezTo>
                    <a:pt x="77" y="13"/>
                    <a:pt x="76" y="10"/>
                    <a:pt x="76" y="8"/>
                  </a:cubicBezTo>
                  <a:cubicBezTo>
                    <a:pt x="75" y="6"/>
                    <a:pt x="75" y="4"/>
                    <a:pt x="75" y="4"/>
                  </a:cubicBezTo>
                  <a:cubicBezTo>
                    <a:pt x="75" y="4"/>
                    <a:pt x="73" y="5"/>
                    <a:pt x="72" y="5"/>
                  </a:cubicBezTo>
                  <a:cubicBezTo>
                    <a:pt x="70" y="6"/>
                    <a:pt x="67" y="5"/>
                    <a:pt x="66" y="3"/>
                  </a:cubicBezTo>
                  <a:cubicBezTo>
                    <a:pt x="65" y="1"/>
                    <a:pt x="62" y="0"/>
                    <a:pt x="60" y="1"/>
                  </a:cubicBezTo>
                  <a:cubicBezTo>
                    <a:pt x="58" y="1"/>
                    <a:pt x="54" y="2"/>
                    <a:pt x="52" y="3"/>
                  </a:cubicBezTo>
                  <a:cubicBezTo>
                    <a:pt x="50" y="4"/>
                    <a:pt x="48" y="6"/>
                    <a:pt x="48" y="8"/>
                  </a:cubicBezTo>
                  <a:cubicBezTo>
                    <a:pt x="48" y="10"/>
                    <a:pt x="47" y="13"/>
                    <a:pt x="46" y="14"/>
                  </a:cubicBezTo>
                  <a:cubicBezTo>
                    <a:pt x="45" y="16"/>
                    <a:pt x="44" y="17"/>
                    <a:pt x="44" y="18"/>
                  </a:cubicBezTo>
                  <a:cubicBezTo>
                    <a:pt x="45" y="19"/>
                    <a:pt x="45" y="21"/>
                    <a:pt x="45" y="22"/>
                  </a:cubicBezTo>
                  <a:cubicBezTo>
                    <a:pt x="45" y="23"/>
                    <a:pt x="45" y="24"/>
                    <a:pt x="45" y="25"/>
                  </a:cubicBezTo>
                  <a:cubicBezTo>
                    <a:pt x="45" y="26"/>
                    <a:pt x="45" y="27"/>
                    <a:pt x="44" y="28"/>
                  </a:cubicBezTo>
                  <a:cubicBezTo>
                    <a:pt x="43" y="29"/>
                    <a:pt x="42" y="31"/>
                    <a:pt x="40" y="32"/>
                  </a:cubicBezTo>
                  <a:cubicBezTo>
                    <a:pt x="39" y="33"/>
                    <a:pt x="38" y="36"/>
                    <a:pt x="38" y="38"/>
                  </a:cubicBezTo>
                  <a:cubicBezTo>
                    <a:pt x="39" y="40"/>
                    <a:pt x="39" y="42"/>
                    <a:pt x="39" y="42"/>
                  </a:cubicBezTo>
                  <a:cubicBezTo>
                    <a:pt x="39" y="42"/>
                    <a:pt x="40" y="43"/>
                    <a:pt x="42" y="44"/>
                  </a:cubicBezTo>
                  <a:cubicBezTo>
                    <a:pt x="44" y="46"/>
                    <a:pt x="45" y="48"/>
                    <a:pt x="45" y="49"/>
                  </a:cubicBezTo>
                  <a:cubicBezTo>
                    <a:pt x="45" y="50"/>
                    <a:pt x="44" y="50"/>
                    <a:pt x="42" y="50"/>
                  </a:cubicBezTo>
                  <a:cubicBezTo>
                    <a:pt x="40" y="49"/>
                    <a:pt x="38" y="50"/>
                    <a:pt x="37" y="51"/>
                  </a:cubicBezTo>
                  <a:cubicBezTo>
                    <a:pt x="36" y="52"/>
                    <a:pt x="36" y="54"/>
                    <a:pt x="37" y="56"/>
                  </a:cubicBezTo>
                  <a:cubicBezTo>
                    <a:pt x="38" y="57"/>
                    <a:pt x="37" y="60"/>
                    <a:pt x="36" y="61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3" y="64"/>
                    <a:pt x="31" y="64"/>
                    <a:pt x="29" y="63"/>
                  </a:cubicBezTo>
                  <a:cubicBezTo>
                    <a:pt x="26" y="63"/>
                    <a:pt x="23" y="64"/>
                    <a:pt x="22" y="65"/>
                  </a:cubicBezTo>
                  <a:cubicBezTo>
                    <a:pt x="20" y="66"/>
                    <a:pt x="18" y="67"/>
                    <a:pt x="17" y="68"/>
                  </a:cubicBezTo>
                  <a:cubicBezTo>
                    <a:pt x="16" y="69"/>
                    <a:pt x="15" y="70"/>
                    <a:pt x="15" y="70"/>
                  </a:cubicBezTo>
                  <a:cubicBezTo>
                    <a:pt x="15" y="70"/>
                    <a:pt x="15" y="72"/>
                    <a:pt x="15" y="74"/>
                  </a:cubicBezTo>
                  <a:cubicBezTo>
                    <a:pt x="15" y="76"/>
                    <a:pt x="14" y="79"/>
                    <a:pt x="13" y="81"/>
                  </a:cubicBezTo>
                  <a:cubicBezTo>
                    <a:pt x="13" y="82"/>
                    <a:pt x="12" y="85"/>
                    <a:pt x="13" y="87"/>
                  </a:cubicBezTo>
                  <a:cubicBezTo>
                    <a:pt x="13" y="90"/>
                    <a:pt x="11" y="93"/>
                    <a:pt x="9" y="94"/>
                  </a:cubicBezTo>
                  <a:cubicBezTo>
                    <a:pt x="6" y="95"/>
                    <a:pt x="4" y="98"/>
                    <a:pt x="4" y="101"/>
                  </a:cubicBezTo>
                  <a:cubicBezTo>
                    <a:pt x="5" y="103"/>
                    <a:pt x="4" y="106"/>
                    <a:pt x="4" y="107"/>
                  </a:cubicBezTo>
                  <a:cubicBezTo>
                    <a:pt x="3" y="108"/>
                    <a:pt x="2" y="112"/>
                    <a:pt x="1" y="115"/>
                  </a:cubicBezTo>
                  <a:cubicBezTo>
                    <a:pt x="0" y="119"/>
                    <a:pt x="0" y="124"/>
                    <a:pt x="1" y="127"/>
                  </a:cubicBezTo>
                  <a:cubicBezTo>
                    <a:pt x="2" y="131"/>
                    <a:pt x="4" y="135"/>
                    <a:pt x="5" y="137"/>
                  </a:cubicBezTo>
                  <a:cubicBezTo>
                    <a:pt x="5" y="138"/>
                    <a:pt x="6" y="142"/>
                    <a:pt x="5" y="145"/>
                  </a:cubicBezTo>
                  <a:cubicBezTo>
                    <a:pt x="4" y="147"/>
                    <a:pt x="4" y="149"/>
                    <a:pt x="4" y="149"/>
                  </a:cubicBezTo>
                  <a:cubicBezTo>
                    <a:pt x="4" y="149"/>
                    <a:pt x="5" y="150"/>
                    <a:pt x="7" y="150"/>
                  </a:cubicBezTo>
                  <a:cubicBezTo>
                    <a:pt x="9" y="150"/>
                    <a:pt x="11" y="151"/>
                    <a:pt x="13" y="150"/>
                  </a:cubicBezTo>
                  <a:cubicBezTo>
                    <a:pt x="15" y="150"/>
                    <a:pt x="17" y="151"/>
                    <a:pt x="17" y="152"/>
                  </a:cubicBezTo>
                  <a:cubicBezTo>
                    <a:pt x="18" y="153"/>
                    <a:pt x="18" y="155"/>
                    <a:pt x="17" y="157"/>
                  </a:cubicBezTo>
                  <a:cubicBezTo>
                    <a:pt x="17" y="158"/>
                    <a:pt x="19" y="161"/>
                    <a:pt x="22" y="163"/>
                  </a:cubicBezTo>
                  <a:cubicBezTo>
                    <a:pt x="26" y="164"/>
                    <a:pt x="31" y="167"/>
                    <a:pt x="34" y="169"/>
                  </a:cubicBezTo>
                  <a:cubicBezTo>
                    <a:pt x="37" y="171"/>
                    <a:pt x="41" y="174"/>
                    <a:pt x="44" y="176"/>
                  </a:cubicBezTo>
                  <a:cubicBezTo>
                    <a:pt x="47" y="178"/>
                    <a:pt x="51" y="182"/>
                    <a:pt x="55" y="184"/>
                  </a:cubicBezTo>
                  <a:cubicBezTo>
                    <a:pt x="58" y="186"/>
                    <a:pt x="63" y="189"/>
                    <a:pt x="65" y="191"/>
                  </a:cubicBezTo>
                  <a:cubicBezTo>
                    <a:pt x="67" y="194"/>
                    <a:pt x="72" y="197"/>
                    <a:pt x="75" y="200"/>
                  </a:cubicBezTo>
                  <a:cubicBezTo>
                    <a:pt x="78" y="203"/>
                    <a:pt x="82" y="206"/>
                    <a:pt x="84" y="207"/>
                  </a:cubicBezTo>
                  <a:cubicBezTo>
                    <a:pt x="86" y="209"/>
                    <a:pt x="90" y="211"/>
                    <a:pt x="93" y="213"/>
                  </a:cubicBezTo>
                  <a:cubicBezTo>
                    <a:pt x="96" y="214"/>
                    <a:pt x="100" y="216"/>
                    <a:pt x="102" y="217"/>
                  </a:cubicBezTo>
                  <a:cubicBezTo>
                    <a:pt x="105" y="217"/>
                    <a:pt x="107" y="219"/>
                    <a:pt x="108" y="220"/>
                  </a:cubicBezTo>
                  <a:cubicBezTo>
                    <a:pt x="108" y="221"/>
                    <a:pt x="107" y="221"/>
                    <a:pt x="105" y="221"/>
                  </a:cubicBezTo>
                  <a:cubicBezTo>
                    <a:pt x="102" y="220"/>
                    <a:pt x="102" y="221"/>
                    <a:pt x="105" y="224"/>
                  </a:cubicBezTo>
                  <a:cubicBezTo>
                    <a:pt x="107" y="226"/>
                    <a:pt x="112" y="231"/>
                    <a:pt x="115" y="234"/>
                  </a:cubicBezTo>
                  <a:cubicBezTo>
                    <a:pt x="118" y="237"/>
                    <a:pt x="123" y="242"/>
                    <a:pt x="126" y="244"/>
                  </a:cubicBezTo>
                  <a:cubicBezTo>
                    <a:pt x="129" y="246"/>
                    <a:pt x="134" y="251"/>
                    <a:pt x="138" y="254"/>
                  </a:cubicBezTo>
                  <a:cubicBezTo>
                    <a:pt x="142" y="258"/>
                    <a:pt x="147" y="262"/>
                    <a:pt x="148" y="263"/>
                  </a:cubicBezTo>
                  <a:cubicBezTo>
                    <a:pt x="149" y="264"/>
                    <a:pt x="151" y="265"/>
                    <a:pt x="151" y="265"/>
                  </a:cubicBezTo>
                  <a:cubicBezTo>
                    <a:pt x="151" y="265"/>
                    <a:pt x="152" y="263"/>
                    <a:pt x="153" y="261"/>
                  </a:cubicBezTo>
                  <a:cubicBezTo>
                    <a:pt x="154" y="258"/>
                    <a:pt x="154" y="253"/>
                    <a:pt x="154" y="249"/>
                  </a:cubicBezTo>
                  <a:cubicBezTo>
                    <a:pt x="153" y="246"/>
                    <a:pt x="153" y="242"/>
                    <a:pt x="154" y="240"/>
                  </a:cubicBezTo>
                  <a:cubicBezTo>
                    <a:pt x="154" y="239"/>
                    <a:pt x="155" y="236"/>
                    <a:pt x="154" y="234"/>
                  </a:cubicBezTo>
                  <a:cubicBezTo>
                    <a:pt x="154" y="232"/>
                    <a:pt x="155" y="228"/>
                    <a:pt x="157" y="227"/>
                  </a:cubicBezTo>
                  <a:cubicBezTo>
                    <a:pt x="158" y="225"/>
                    <a:pt x="157" y="220"/>
                    <a:pt x="154" y="216"/>
                  </a:cubicBezTo>
                  <a:cubicBezTo>
                    <a:pt x="151" y="211"/>
                    <a:pt x="149" y="208"/>
                    <a:pt x="149" y="208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1" y="137"/>
                    <a:pt x="263" y="137"/>
                    <a:pt x="267" y="137"/>
                  </a:cubicBezTo>
                  <a:cubicBezTo>
                    <a:pt x="270" y="137"/>
                    <a:pt x="274" y="136"/>
                    <a:pt x="275" y="135"/>
                  </a:cubicBezTo>
                  <a:cubicBezTo>
                    <a:pt x="276" y="135"/>
                    <a:pt x="277" y="132"/>
                    <a:pt x="277" y="129"/>
                  </a:cubicBezTo>
                  <a:cubicBezTo>
                    <a:pt x="276" y="126"/>
                    <a:pt x="276" y="122"/>
                    <a:pt x="277" y="119"/>
                  </a:cubicBezTo>
                  <a:cubicBezTo>
                    <a:pt x="277" y="117"/>
                    <a:pt x="277" y="114"/>
                    <a:pt x="278" y="112"/>
                  </a:cubicBezTo>
                  <a:cubicBezTo>
                    <a:pt x="278" y="111"/>
                    <a:pt x="277" y="109"/>
                    <a:pt x="276" y="108"/>
                  </a:cubicBezTo>
                  <a:cubicBezTo>
                    <a:pt x="274" y="107"/>
                    <a:pt x="272" y="106"/>
                    <a:pt x="270" y="105"/>
                  </a:cubicBezTo>
                  <a:cubicBezTo>
                    <a:pt x="269" y="104"/>
                    <a:pt x="266" y="103"/>
                    <a:pt x="264" y="103"/>
                  </a:cubicBezTo>
                  <a:cubicBezTo>
                    <a:pt x="262" y="103"/>
                    <a:pt x="260" y="101"/>
                    <a:pt x="259" y="98"/>
                  </a:cubicBezTo>
                  <a:cubicBezTo>
                    <a:pt x="258" y="95"/>
                    <a:pt x="255" y="91"/>
                    <a:pt x="253" y="89"/>
                  </a:cubicBezTo>
                  <a:cubicBezTo>
                    <a:pt x="251" y="86"/>
                    <a:pt x="246" y="83"/>
                    <a:pt x="243" y="82"/>
                  </a:cubicBezTo>
                  <a:cubicBezTo>
                    <a:pt x="240" y="81"/>
                    <a:pt x="237" y="78"/>
                    <a:pt x="236" y="76"/>
                  </a:cubicBezTo>
                  <a:cubicBezTo>
                    <a:pt x="234" y="74"/>
                    <a:pt x="232" y="73"/>
                    <a:pt x="230" y="74"/>
                  </a:cubicBezTo>
                  <a:cubicBezTo>
                    <a:pt x="228" y="74"/>
                    <a:pt x="225" y="71"/>
                    <a:pt x="225" y="66"/>
                  </a:cubicBezTo>
                  <a:cubicBezTo>
                    <a:pt x="225" y="66"/>
                    <a:pt x="225" y="66"/>
                    <a:pt x="221" y="66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3" y="63"/>
                    <a:pt x="208" y="59"/>
                    <a:pt x="207" y="57"/>
                  </a:cubicBezTo>
                  <a:cubicBezTo>
                    <a:pt x="206" y="56"/>
                    <a:pt x="203" y="53"/>
                    <a:pt x="202" y="52"/>
                  </a:cubicBezTo>
                  <a:cubicBezTo>
                    <a:pt x="200" y="50"/>
                    <a:pt x="199" y="49"/>
                    <a:pt x="199" y="49"/>
                  </a:cubicBezTo>
                  <a:cubicBezTo>
                    <a:pt x="199" y="49"/>
                    <a:pt x="199" y="47"/>
                    <a:pt x="198" y="45"/>
                  </a:cubicBezTo>
                  <a:cubicBezTo>
                    <a:pt x="198" y="42"/>
                    <a:pt x="197" y="40"/>
                    <a:pt x="195" y="4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grpSp>
          <p:nvGrpSpPr>
            <p:cNvPr id="851" name="Group 249">
              <a:extLst>
                <a:ext uri="{FF2B5EF4-FFF2-40B4-BE49-F238E27FC236}">
                  <a16:creationId xmlns:a16="http://schemas.microsoft.com/office/drawing/2014/main" id="{F6087EC2-B04C-4A0E-9D07-B062B4F0AD5C}"/>
                </a:ext>
              </a:extLst>
            </p:cNvPr>
            <p:cNvGrpSpPr/>
            <p:nvPr/>
          </p:nvGrpSpPr>
          <p:grpSpPr>
            <a:xfrm>
              <a:off x="500034" y="928670"/>
              <a:ext cx="987425" cy="1438275"/>
              <a:chOff x="500034" y="928670"/>
              <a:chExt cx="987425" cy="1438275"/>
            </a:xfrm>
            <a:grpFill/>
          </p:grpSpPr>
          <p:sp>
            <p:nvSpPr>
              <p:cNvPr id="860" name="Freeform 28">
                <a:extLst>
                  <a:ext uri="{FF2B5EF4-FFF2-40B4-BE49-F238E27FC236}">
                    <a16:creationId xmlns:a16="http://schemas.microsoft.com/office/drawing/2014/main" id="{7BDB8747-BF62-4CDF-98DC-8343C57E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34" y="928670"/>
                <a:ext cx="987425" cy="1438275"/>
              </a:xfrm>
              <a:custGeom>
                <a:avLst/>
                <a:gdLst/>
                <a:ahLst/>
                <a:cxnLst>
                  <a:cxn ang="0">
                    <a:pos x="140" y="40"/>
                  </a:cxn>
                  <a:cxn ang="0">
                    <a:pos x="143" y="29"/>
                  </a:cxn>
                  <a:cxn ang="0">
                    <a:pos x="155" y="18"/>
                  </a:cxn>
                  <a:cxn ang="0">
                    <a:pos x="162" y="3"/>
                  </a:cxn>
                  <a:cxn ang="0">
                    <a:pos x="0" y="5"/>
                  </a:cxn>
                  <a:cxn ang="0">
                    <a:pos x="9" y="23"/>
                  </a:cxn>
                  <a:cxn ang="0">
                    <a:pos x="16" y="45"/>
                  </a:cxn>
                  <a:cxn ang="0">
                    <a:pos x="27" y="60"/>
                  </a:cxn>
                  <a:cxn ang="0">
                    <a:pos x="22" y="68"/>
                  </a:cxn>
                  <a:cxn ang="0">
                    <a:pos x="24" y="81"/>
                  </a:cxn>
                  <a:cxn ang="0">
                    <a:pos x="41" y="112"/>
                  </a:cxn>
                  <a:cxn ang="0">
                    <a:pos x="44" y="129"/>
                  </a:cxn>
                  <a:cxn ang="0">
                    <a:pos x="57" y="152"/>
                  </a:cxn>
                  <a:cxn ang="0">
                    <a:pos x="55" y="171"/>
                  </a:cxn>
                  <a:cxn ang="0">
                    <a:pos x="60" y="171"/>
                  </a:cxn>
                  <a:cxn ang="0">
                    <a:pos x="69" y="190"/>
                  </a:cxn>
                  <a:cxn ang="0">
                    <a:pos x="70" y="211"/>
                  </a:cxn>
                  <a:cxn ang="0">
                    <a:pos x="77" y="230"/>
                  </a:cxn>
                  <a:cxn ang="0">
                    <a:pos x="88" y="241"/>
                  </a:cxn>
                  <a:cxn ang="0">
                    <a:pos x="110" y="257"/>
                  </a:cxn>
                  <a:cxn ang="0">
                    <a:pos x="128" y="274"/>
                  </a:cxn>
                  <a:cxn ang="0">
                    <a:pos x="142" y="291"/>
                  </a:cxn>
                  <a:cxn ang="0">
                    <a:pos x="157" y="313"/>
                  </a:cxn>
                  <a:cxn ang="0">
                    <a:pos x="169" y="327"/>
                  </a:cxn>
                  <a:cxn ang="0">
                    <a:pos x="172" y="348"/>
                  </a:cxn>
                  <a:cxn ang="0">
                    <a:pos x="167" y="367"/>
                  </a:cxn>
                  <a:cxn ang="0">
                    <a:pos x="180" y="376"/>
                  </a:cxn>
                  <a:cxn ang="0">
                    <a:pos x="262" y="379"/>
                  </a:cxn>
                  <a:cxn ang="0">
                    <a:pos x="257" y="357"/>
                  </a:cxn>
                  <a:cxn ang="0">
                    <a:pos x="246" y="340"/>
                  </a:cxn>
                  <a:cxn ang="0">
                    <a:pos x="235" y="315"/>
                  </a:cxn>
                  <a:cxn ang="0">
                    <a:pos x="227" y="311"/>
                  </a:cxn>
                  <a:cxn ang="0">
                    <a:pos x="217" y="305"/>
                  </a:cxn>
                  <a:cxn ang="0">
                    <a:pos x="212" y="287"/>
                  </a:cxn>
                  <a:cxn ang="0">
                    <a:pos x="198" y="263"/>
                  </a:cxn>
                  <a:cxn ang="0">
                    <a:pos x="170" y="236"/>
                  </a:cxn>
                  <a:cxn ang="0">
                    <a:pos x="159" y="220"/>
                  </a:cxn>
                  <a:cxn ang="0">
                    <a:pos x="149" y="204"/>
                  </a:cxn>
                  <a:cxn ang="0">
                    <a:pos x="149" y="170"/>
                  </a:cxn>
                  <a:cxn ang="0">
                    <a:pos x="148" y="145"/>
                  </a:cxn>
                  <a:cxn ang="0">
                    <a:pos x="140" y="127"/>
                  </a:cxn>
                  <a:cxn ang="0">
                    <a:pos x="143" y="93"/>
                  </a:cxn>
                  <a:cxn ang="0">
                    <a:pos x="143" y="72"/>
                  </a:cxn>
                  <a:cxn ang="0">
                    <a:pos x="138" y="60"/>
                  </a:cxn>
                </a:cxnLst>
                <a:rect l="0" t="0" r="r" b="b"/>
                <a:pathLst>
                  <a:path w="263" h="383">
                    <a:moveTo>
                      <a:pt x="143" y="55"/>
                    </a:moveTo>
                    <a:cubicBezTo>
                      <a:pt x="144" y="53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40" y="40"/>
                    </a:cubicBezTo>
                    <a:cubicBezTo>
                      <a:pt x="138" y="38"/>
                      <a:pt x="137" y="36"/>
                      <a:pt x="137" y="36"/>
                    </a:cubicBezTo>
                    <a:cubicBezTo>
                      <a:pt x="137" y="36"/>
                      <a:pt x="138" y="35"/>
                      <a:pt x="140" y="33"/>
                    </a:cubicBezTo>
                    <a:cubicBezTo>
                      <a:pt x="141" y="32"/>
                      <a:pt x="142" y="30"/>
                      <a:pt x="143" y="29"/>
                    </a:cubicBezTo>
                    <a:cubicBezTo>
                      <a:pt x="144" y="28"/>
                      <a:pt x="145" y="26"/>
                      <a:pt x="145" y="24"/>
                    </a:cubicBezTo>
                    <a:cubicBezTo>
                      <a:pt x="146" y="22"/>
                      <a:pt x="148" y="20"/>
                      <a:pt x="151" y="20"/>
                    </a:cubicBezTo>
                    <a:cubicBezTo>
                      <a:pt x="153" y="19"/>
                      <a:pt x="155" y="18"/>
                      <a:pt x="155" y="18"/>
                    </a:cubicBezTo>
                    <a:cubicBezTo>
                      <a:pt x="155" y="18"/>
                      <a:pt x="155" y="17"/>
                      <a:pt x="155" y="15"/>
                    </a:cubicBezTo>
                    <a:cubicBezTo>
                      <a:pt x="155" y="13"/>
                      <a:pt x="156" y="10"/>
                      <a:pt x="157" y="8"/>
                    </a:cubicBezTo>
                    <a:cubicBezTo>
                      <a:pt x="158" y="7"/>
                      <a:pt x="161" y="5"/>
                      <a:pt x="162" y="3"/>
                    </a:cubicBezTo>
                    <a:cubicBezTo>
                      <a:pt x="164" y="2"/>
                      <a:pt x="165" y="1"/>
                      <a:pt x="16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1" y="8"/>
                      <a:pt x="1" y="12"/>
                      <a:pt x="2" y="14"/>
                    </a:cubicBezTo>
                    <a:cubicBezTo>
                      <a:pt x="3" y="15"/>
                      <a:pt x="4" y="18"/>
                      <a:pt x="5" y="19"/>
                    </a:cubicBezTo>
                    <a:cubicBezTo>
                      <a:pt x="6" y="20"/>
                      <a:pt x="8" y="22"/>
                      <a:pt x="9" y="23"/>
                    </a:cubicBezTo>
                    <a:cubicBezTo>
                      <a:pt x="10" y="24"/>
                      <a:pt x="11" y="27"/>
                      <a:pt x="11" y="29"/>
                    </a:cubicBezTo>
                    <a:cubicBezTo>
                      <a:pt x="11" y="32"/>
                      <a:pt x="12" y="36"/>
                      <a:pt x="12" y="38"/>
                    </a:cubicBezTo>
                    <a:cubicBezTo>
                      <a:pt x="12" y="40"/>
                      <a:pt x="14" y="44"/>
                      <a:pt x="16" y="45"/>
                    </a:cubicBezTo>
                    <a:cubicBezTo>
                      <a:pt x="18" y="47"/>
                      <a:pt x="21" y="50"/>
                      <a:pt x="22" y="51"/>
                    </a:cubicBezTo>
                    <a:cubicBezTo>
                      <a:pt x="23" y="52"/>
                      <a:pt x="25" y="55"/>
                      <a:pt x="26" y="56"/>
                    </a:cubicBezTo>
                    <a:cubicBezTo>
                      <a:pt x="26" y="57"/>
                      <a:pt x="27" y="59"/>
                      <a:pt x="27" y="60"/>
                    </a:cubicBezTo>
                    <a:cubicBezTo>
                      <a:pt x="27" y="61"/>
                      <a:pt x="26" y="63"/>
                      <a:pt x="25" y="63"/>
                    </a:cubicBezTo>
                    <a:cubicBezTo>
                      <a:pt x="25" y="64"/>
                      <a:pt x="23" y="64"/>
                      <a:pt x="22" y="64"/>
                    </a:cubicBezTo>
                    <a:cubicBezTo>
                      <a:pt x="21" y="64"/>
                      <a:pt x="21" y="66"/>
                      <a:pt x="22" y="68"/>
                    </a:cubicBezTo>
                    <a:cubicBezTo>
                      <a:pt x="23" y="69"/>
                      <a:pt x="24" y="72"/>
                      <a:pt x="24" y="74"/>
                    </a:cubicBezTo>
                    <a:cubicBezTo>
                      <a:pt x="24" y="75"/>
                      <a:pt x="23" y="76"/>
                      <a:pt x="23" y="76"/>
                    </a:cubicBezTo>
                    <a:cubicBezTo>
                      <a:pt x="22" y="76"/>
                      <a:pt x="22" y="78"/>
                      <a:pt x="24" y="81"/>
                    </a:cubicBezTo>
                    <a:cubicBezTo>
                      <a:pt x="25" y="84"/>
                      <a:pt x="27" y="87"/>
                      <a:pt x="29" y="88"/>
                    </a:cubicBezTo>
                    <a:cubicBezTo>
                      <a:pt x="30" y="89"/>
                      <a:pt x="33" y="93"/>
                      <a:pt x="36" y="98"/>
                    </a:cubicBezTo>
                    <a:cubicBezTo>
                      <a:pt x="38" y="103"/>
                      <a:pt x="41" y="109"/>
                      <a:pt x="41" y="112"/>
                    </a:cubicBezTo>
                    <a:cubicBezTo>
                      <a:pt x="42" y="115"/>
                      <a:pt x="42" y="119"/>
                      <a:pt x="42" y="120"/>
                    </a:cubicBezTo>
                    <a:cubicBezTo>
                      <a:pt x="41" y="122"/>
                      <a:pt x="41" y="124"/>
                      <a:pt x="41" y="125"/>
                    </a:cubicBezTo>
                    <a:cubicBezTo>
                      <a:pt x="42" y="127"/>
                      <a:pt x="43" y="128"/>
                      <a:pt x="44" y="129"/>
                    </a:cubicBezTo>
                    <a:cubicBezTo>
                      <a:pt x="45" y="130"/>
                      <a:pt x="47" y="133"/>
                      <a:pt x="49" y="135"/>
                    </a:cubicBezTo>
                    <a:cubicBezTo>
                      <a:pt x="51" y="137"/>
                      <a:pt x="53" y="140"/>
                      <a:pt x="54" y="142"/>
                    </a:cubicBezTo>
                    <a:cubicBezTo>
                      <a:pt x="56" y="143"/>
                      <a:pt x="57" y="148"/>
                      <a:pt x="57" y="152"/>
                    </a:cubicBezTo>
                    <a:cubicBezTo>
                      <a:pt x="57" y="156"/>
                      <a:pt x="57" y="160"/>
                      <a:pt x="56" y="161"/>
                    </a:cubicBezTo>
                    <a:cubicBezTo>
                      <a:pt x="56" y="162"/>
                      <a:pt x="56" y="164"/>
                      <a:pt x="55" y="165"/>
                    </a:cubicBezTo>
                    <a:cubicBezTo>
                      <a:pt x="54" y="166"/>
                      <a:pt x="54" y="169"/>
                      <a:pt x="55" y="171"/>
                    </a:cubicBezTo>
                    <a:cubicBezTo>
                      <a:pt x="55" y="174"/>
                      <a:pt x="56" y="175"/>
                      <a:pt x="56" y="173"/>
                    </a:cubicBezTo>
                    <a:cubicBezTo>
                      <a:pt x="57" y="172"/>
                      <a:pt x="58" y="170"/>
                      <a:pt x="59" y="169"/>
                    </a:cubicBezTo>
                    <a:cubicBezTo>
                      <a:pt x="60" y="169"/>
                      <a:pt x="61" y="170"/>
                      <a:pt x="60" y="171"/>
                    </a:cubicBezTo>
                    <a:cubicBezTo>
                      <a:pt x="60" y="173"/>
                      <a:pt x="61" y="175"/>
                      <a:pt x="63" y="175"/>
                    </a:cubicBezTo>
                    <a:cubicBezTo>
                      <a:pt x="65" y="176"/>
                      <a:pt x="67" y="178"/>
                      <a:pt x="68" y="181"/>
                    </a:cubicBezTo>
                    <a:cubicBezTo>
                      <a:pt x="69" y="184"/>
                      <a:pt x="69" y="188"/>
                      <a:pt x="69" y="190"/>
                    </a:cubicBezTo>
                    <a:cubicBezTo>
                      <a:pt x="69" y="192"/>
                      <a:pt x="69" y="196"/>
                      <a:pt x="69" y="198"/>
                    </a:cubicBezTo>
                    <a:cubicBezTo>
                      <a:pt x="69" y="200"/>
                      <a:pt x="69" y="203"/>
                      <a:pt x="68" y="204"/>
                    </a:cubicBezTo>
                    <a:cubicBezTo>
                      <a:pt x="68" y="205"/>
                      <a:pt x="69" y="208"/>
                      <a:pt x="70" y="211"/>
                    </a:cubicBezTo>
                    <a:cubicBezTo>
                      <a:pt x="72" y="214"/>
                      <a:pt x="73" y="217"/>
                      <a:pt x="73" y="220"/>
                    </a:cubicBezTo>
                    <a:cubicBezTo>
                      <a:pt x="73" y="222"/>
                      <a:pt x="74" y="225"/>
                      <a:pt x="75" y="227"/>
                    </a:cubicBezTo>
                    <a:cubicBezTo>
                      <a:pt x="75" y="228"/>
                      <a:pt x="77" y="230"/>
                      <a:pt x="77" y="230"/>
                    </a:cubicBezTo>
                    <a:cubicBezTo>
                      <a:pt x="78" y="230"/>
                      <a:pt x="80" y="231"/>
                      <a:pt x="81" y="233"/>
                    </a:cubicBezTo>
                    <a:cubicBezTo>
                      <a:pt x="82" y="235"/>
                      <a:pt x="83" y="237"/>
                      <a:pt x="84" y="238"/>
                    </a:cubicBezTo>
                    <a:cubicBezTo>
                      <a:pt x="85" y="238"/>
                      <a:pt x="87" y="240"/>
                      <a:pt x="88" y="241"/>
                    </a:cubicBezTo>
                    <a:cubicBezTo>
                      <a:pt x="90" y="242"/>
                      <a:pt x="93" y="245"/>
                      <a:pt x="96" y="247"/>
                    </a:cubicBezTo>
                    <a:cubicBezTo>
                      <a:pt x="98" y="248"/>
                      <a:pt x="102" y="251"/>
                      <a:pt x="103" y="253"/>
                    </a:cubicBezTo>
                    <a:cubicBezTo>
                      <a:pt x="104" y="255"/>
                      <a:pt x="107" y="257"/>
                      <a:pt x="110" y="257"/>
                    </a:cubicBezTo>
                    <a:cubicBezTo>
                      <a:pt x="113" y="258"/>
                      <a:pt x="116" y="259"/>
                      <a:pt x="118" y="259"/>
                    </a:cubicBezTo>
                    <a:cubicBezTo>
                      <a:pt x="120" y="260"/>
                      <a:pt x="123" y="263"/>
                      <a:pt x="124" y="265"/>
                    </a:cubicBezTo>
                    <a:cubicBezTo>
                      <a:pt x="125" y="268"/>
                      <a:pt x="127" y="272"/>
                      <a:pt x="128" y="274"/>
                    </a:cubicBezTo>
                    <a:cubicBezTo>
                      <a:pt x="129" y="275"/>
                      <a:pt x="131" y="278"/>
                      <a:pt x="132" y="279"/>
                    </a:cubicBezTo>
                    <a:cubicBezTo>
                      <a:pt x="134" y="281"/>
                      <a:pt x="136" y="283"/>
                      <a:pt x="138" y="284"/>
                    </a:cubicBezTo>
                    <a:cubicBezTo>
                      <a:pt x="139" y="286"/>
                      <a:pt x="141" y="289"/>
                      <a:pt x="142" y="291"/>
                    </a:cubicBezTo>
                    <a:cubicBezTo>
                      <a:pt x="143" y="293"/>
                      <a:pt x="145" y="296"/>
                      <a:pt x="148" y="298"/>
                    </a:cubicBezTo>
                    <a:cubicBezTo>
                      <a:pt x="150" y="300"/>
                      <a:pt x="153" y="303"/>
                      <a:pt x="154" y="305"/>
                    </a:cubicBezTo>
                    <a:cubicBezTo>
                      <a:pt x="156" y="308"/>
                      <a:pt x="157" y="311"/>
                      <a:pt x="157" y="313"/>
                    </a:cubicBezTo>
                    <a:cubicBezTo>
                      <a:pt x="157" y="314"/>
                      <a:pt x="158" y="317"/>
                      <a:pt x="160" y="318"/>
                    </a:cubicBezTo>
                    <a:cubicBezTo>
                      <a:pt x="162" y="319"/>
                      <a:pt x="165" y="321"/>
                      <a:pt x="167" y="322"/>
                    </a:cubicBezTo>
                    <a:cubicBezTo>
                      <a:pt x="168" y="324"/>
                      <a:pt x="169" y="326"/>
                      <a:pt x="169" y="327"/>
                    </a:cubicBezTo>
                    <a:cubicBezTo>
                      <a:pt x="169" y="329"/>
                      <a:pt x="170" y="331"/>
                      <a:pt x="172" y="333"/>
                    </a:cubicBezTo>
                    <a:cubicBezTo>
                      <a:pt x="173" y="335"/>
                      <a:pt x="175" y="338"/>
                      <a:pt x="174" y="340"/>
                    </a:cubicBezTo>
                    <a:cubicBezTo>
                      <a:pt x="174" y="341"/>
                      <a:pt x="173" y="345"/>
                      <a:pt x="172" y="348"/>
                    </a:cubicBezTo>
                    <a:cubicBezTo>
                      <a:pt x="170" y="351"/>
                      <a:pt x="170" y="354"/>
                      <a:pt x="171" y="355"/>
                    </a:cubicBezTo>
                    <a:cubicBezTo>
                      <a:pt x="172" y="356"/>
                      <a:pt x="172" y="359"/>
                      <a:pt x="171" y="361"/>
                    </a:cubicBezTo>
                    <a:cubicBezTo>
                      <a:pt x="170" y="363"/>
                      <a:pt x="168" y="366"/>
                      <a:pt x="167" y="367"/>
                    </a:cubicBezTo>
                    <a:cubicBezTo>
                      <a:pt x="166" y="369"/>
                      <a:pt x="164" y="371"/>
                      <a:pt x="163" y="372"/>
                    </a:cubicBezTo>
                    <a:cubicBezTo>
                      <a:pt x="162" y="374"/>
                      <a:pt x="161" y="375"/>
                      <a:pt x="161" y="375"/>
                    </a:cubicBezTo>
                    <a:cubicBezTo>
                      <a:pt x="161" y="375"/>
                      <a:pt x="169" y="375"/>
                      <a:pt x="180" y="376"/>
                    </a:cubicBezTo>
                    <a:cubicBezTo>
                      <a:pt x="190" y="377"/>
                      <a:pt x="213" y="378"/>
                      <a:pt x="231" y="380"/>
                    </a:cubicBezTo>
                    <a:cubicBezTo>
                      <a:pt x="248" y="382"/>
                      <a:pt x="263" y="383"/>
                      <a:pt x="263" y="383"/>
                    </a:cubicBezTo>
                    <a:cubicBezTo>
                      <a:pt x="263" y="383"/>
                      <a:pt x="262" y="381"/>
                      <a:pt x="262" y="379"/>
                    </a:cubicBezTo>
                    <a:cubicBezTo>
                      <a:pt x="261" y="377"/>
                      <a:pt x="261" y="373"/>
                      <a:pt x="261" y="371"/>
                    </a:cubicBezTo>
                    <a:cubicBezTo>
                      <a:pt x="262" y="369"/>
                      <a:pt x="261" y="366"/>
                      <a:pt x="259" y="364"/>
                    </a:cubicBezTo>
                    <a:cubicBezTo>
                      <a:pt x="258" y="362"/>
                      <a:pt x="257" y="359"/>
                      <a:pt x="257" y="357"/>
                    </a:cubicBezTo>
                    <a:cubicBezTo>
                      <a:pt x="257" y="355"/>
                      <a:pt x="257" y="352"/>
                      <a:pt x="258" y="349"/>
                    </a:cubicBezTo>
                    <a:cubicBezTo>
                      <a:pt x="258" y="347"/>
                      <a:pt x="256" y="344"/>
                      <a:pt x="254" y="343"/>
                    </a:cubicBezTo>
                    <a:cubicBezTo>
                      <a:pt x="251" y="342"/>
                      <a:pt x="248" y="341"/>
                      <a:pt x="246" y="340"/>
                    </a:cubicBezTo>
                    <a:cubicBezTo>
                      <a:pt x="244" y="339"/>
                      <a:pt x="242" y="335"/>
                      <a:pt x="241" y="332"/>
                    </a:cubicBezTo>
                    <a:cubicBezTo>
                      <a:pt x="240" y="328"/>
                      <a:pt x="238" y="324"/>
                      <a:pt x="238" y="321"/>
                    </a:cubicBezTo>
                    <a:cubicBezTo>
                      <a:pt x="238" y="318"/>
                      <a:pt x="236" y="316"/>
                      <a:pt x="235" y="315"/>
                    </a:cubicBezTo>
                    <a:cubicBezTo>
                      <a:pt x="234" y="314"/>
                      <a:pt x="232" y="314"/>
                      <a:pt x="231" y="315"/>
                    </a:cubicBezTo>
                    <a:cubicBezTo>
                      <a:pt x="229" y="315"/>
                      <a:pt x="228" y="315"/>
                      <a:pt x="227" y="315"/>
                    </a:cubicBezTo>
                    <a:cubicBezTo>
                      <a:pt x="226" y="315"/>
                      <a:pt x="226" y="313"/>
                      <a:pt x="227" y="311"/>
                    </a:cubicBezTo>
                    <a:cubicBezTo>
                      <a:pt x="228" y="309"/>
                      <a:pt x="227" y="306"/>
                      <a:pt x="225" y="305"/>
                    </a:cubicBezTo>
                    <a:cubicBezTo>
                      <a:pt x="223" y="304"/>
                      <a:pt x="221" y="303"/>
                      <a:pt x="220" y="304"/>
                    </a:cubicBezTo>
                    <a:cubicBezTo>
                      <a:pt x="219" y="305"/>
                      <a:pt x="217" y="306"/>
                      <a:pt x="217" y="305"/>
                    </a:cubicBezTo>
                    <a:cubicBezTo>
                      <a:pt x="216" y="304"/>
                      <a:pt x="215" y="303"/>
                      <a:pt x="215" y="301"/>
                    </a:cubicBezTo>
                    <a:cubicBezTo>
                      <a:pt x="215" y="300"/>
                      <a:pt x="215" y="297"/>
                      <a:pt x="215" y="295"/>
                    </a:cubicBezTo>
                    <a:cubicBezTo>
                      <a:pt x="215" y="293"/>
                      <a:pt x="214" y="290"/>
                      <a:pt x="212" y="287"/>
                    </a:cubicBezTo>
                    <a:cubicBezTo>
                      <a:pt x="211" y="284"/>
                      <a:pt x="209" y="281"/>
                      <a:pt x="209" y="280"/>
                    </a:cubicBezTo>
                    <a:cubicBezTo>
                      <a:pt x="209" y="279"/>
                      <a:pt x="208" y="276"/>
                      <a:pt x="206" y="272"/>
                    </a:cubicBezTo>
                    <a:cubicBezTo>
                      <a:pt x="204" y="269"/>
                      <a:pt x="200" y="265"/>
                      <a:pt x="198" y="263"/>
                    </a:cubicBezTo>
                    <a:cubicBezTo>
                      <a:pt x="196" y="261"/>
                      <a:pt x="191" y="257"/>
                      <a:pt x="188" y="254"/>
                    </a:cubicBezTo>
                    <a:cubicBezTo>
                      <a:pt x="185" y="251"/>
                      <a:pt x="181" y="246"/>
                      <a:pt x="178" y="242"/>
                    </a:cubicBezTo>
                    <a:cubicBezTo>
                      <a:pt x="175" y="239"/>
                      <a:pt x="172" y="236"/>
                      <a:pt x="170" y="236"/>
                    </a:cubicBezTo>
                    <a:cubicBezTo>
                      <a:pt x="169" y="235"/>
                      <a:pt x="166" y="234"/>
                      <a:pt x="165" y="232"/>
                    </a:cubicBezTo>
                    <a:cubicBezTo>
                      <a:pt x="163" y="231"/>
                      <a:pt x="162" y="228"/>
                      <a:pt x="162" y="227"/>
                    </a:cubicBezTo>
                    <a:cubicBezTo>
                      <a:pt x="161" y="225"/>
                      <a:pt x="160" y="222"/>
                      <a:pt x="159" y="220"/>
                    </a:cubicBezTo>
                    <a:cubicBezTo>
                      <a:pt x="158" y="218"/>
                      <a:pt x="155" y="216"/>
                      <a:pt x="154" y="215"/>
                    </a:cubicBezTo>
                    <a:cubicBezTo>
                      <a:pt x="153" y="214"/>
                      <a:pt x="151" y="212"/>
                      <a:pt x="151" y="211"/>
                    </a:cubicBezTo>
                    <a:cubicBezTo>
                      <a:pt x="151" y="209"/>
                      <a:pt x="150" y="206"/>
                      <a:pt x="149" y="204"/>
                    </a:cubicBezTo>
                    <a:cubicBezTo>
                      <a:pt x="148" y="201"/>
                      <a:pt x="148" y="197"/>
                      <a:pt x="148" y="194"/>
                    </a:cubicBezTo>
                    <a:cubicBezTo>
                      <a:pt x="148" y="192"/>
                      <a:pt x="149" y="187"/>
                      <a:pt x="149" y="183"/>
                    </a:cubicBezTo>
                    <a:cubicBezTo>
                      <a:pt x="150" y="179"/>
                      <a:pt x="149" y="174"/>
                      <a:pt x="149" y="170"/>
                    </a:cubicBezTo>
                    <a:cubicBezTo>
                      <a:pt x="148" y="167"/>
                      <a:pt x="147" y="163"/>
                      <a:pt x="147" y="161"/>
                    </a:cubicBezTo>
                    <a:cubicBezTo>
                      <a:pt x="147" y="159"/>
                      <a:pt x="147" y="155"/>
                      <a:pt x="148" y="154"/>
                    </a:cubicBezTo>
                    <a:cubicBezTo>
                      <a:pt x="148" y="152"/>
                      <a:pt x="148" y="148"/>
                      <a:pt x="148" y="145"/>
                    </a:cubicBezTo>
                    <a:cubicBezTo>
                      <a:pt x="148" y="142"/>
                      <a:pt x="146" y="138"/>
                      <a:pt x="144" y="137"/>
                    </a:cubicBezTo>
                    <a:cubicBezTo>
                      <a:pt x="141" y="136"/>
                      <a:pt x="140" y="134"/>
                      <a:pt x="140" y="133"/>
                    </a:cubicBezTo>
                    <a:cubicBezTo>
                      <a:pt x="141" y="131"/>
                      <a:pt x="141" y="129"/>
                      <a:pt x="140" y="127"/>
                    </a:cubicBezTo>
                    <a:cubicBezTo>
                      <a:pt x="139" y="125"/>
                      <a:pt x="139" y="120"/>
                      <a:pt x="140" y="115"/>
                    </a:cubicBezTo>
                    <a:cubicBezTo>
                      <a:pt x="140" y="111"/>
                      <a:pt x="141" y="104"/>
                      <a:pt x="142" y="101"/>
                    </a:cubicBezTo>
                    <a:cubicBezTo>
                      <a:pt x="142" y="98"/>
                      <a:pt x="143" y="94"/>
                      <a:pt x="143" y="93"/>
                    </a:cubicBezTo>
                    <a:cubicBezTo>
                      <a:pt x="144" y="91"/>
                      <a:pt x="145" y="89"/>
                      <a:pt x="146" y="87"/>
                    </a:cubicBezTo>
                    <a:cubicBezTo>
                      <a:pt x="147" y="86"/>
                      <a:pt x="147" y="83"/>
                      <a:pt x="146" y="80"/>
                    </a:cubicBezTo>
                    <a:cubicBezTo>
                      <a:pt x="146" y="77"/>
                      <a:pt x="144" y="73"/>
                      <a:pt x="143" y="72"/>
                    </a:cubicBezTo>
                    <a:cubicBezTo>
                      <a:pt x="142" y="71"/>
                      <a:pt x="140" y="68"/>
                      <a:pt x="139" y="66"/>
                    </a:cubicBezTo>
                    <a:cubicBezTo>
                      <a:pt x="137" y="63"/>
                      <a:pt x="136" y="62"/>
                      <a:pt x="136" y="62"/>
                    </a:cubicBezTo>
                    <a:cubicBezTo>
                      <a:pt x="136" y="62"/>
                      <a:pt x="137" y="61"/>
                      <a:pt x="138" y="60"/>
                    </a:cubicBezTo>
                    <a:cubicBezTo>
                      <a:pt x="139" y="59"/>
                      <a:pt x="141" y="57"/>
                      <a:pt x="143" y="5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1" name="Freeform 53">
                <a:extLst>
                  <a:ext uri="{FF2B5EF4-FFF2-40B4-BE49-F238E27FC236}">
                    <a16:creationId xmlns:a16="http://schemas.microsoft.com/office/drawing/2014/main" id="{8BF38CD1-D153-407C-B0F2-1E2D13BE0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47" y="2198670"/>
                <a:ext cx="49213" cy="96838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7"/>
                  </a:cxn>
                  <a:cxn ang="0">
                    <a:pos x="6" y="12"/>
                  </a:cxn>
                  <a:cxn ang="0">
                    <a:pos x="2" y="15"/>
                  </a:cxn>
                  <a:cxn ang="0">
                    <a:pos x="0" y="18"/>
                  </a:cxn>
                  <a:cxn ang="0">
                    <a:pos x="1" y="20"/>
                  </a:cxn>
                  <a:cxn ang="0">
                    <a:pos x="5" y="23"/>
                  </a:cxn>
                  <a:cxn ang="0">
                    <a:pos x="9" y="25"/>
                  </a:cxn>
                  <a:cxn ang="0">
                    <a:pos x="12" y="23"/>
                  </a:cxn>
                  <a:cxn ang="0">
                    <a:pos x="13" y="18"/>
                  </a:cxn>
                  <a:cxn ang="0">
                    <a:pos x="13" y="11"/>
                  </a:cxn>
                  <a:cxn ang="0">
                    <a:pos x="12" y="2"/>
                  </a:cxn>
                  <a:cxn ang="0">
                    <a:pos x="9" y="1"/>
                  </a:cxn>
                </a:cxnLst>
                <a:rect l="0" t="0" r="r" b="b"/>
                <a:pathLst>
                  <a:path w="13" h="26">
                    <a:moveTo>
                      <a:pt x="9" y="1"/>
                    </a:moveTo>
                    <a:cubicBezTo>
                      <a:pt x="9" y="3"/>
                      <a:pt x="8" y="5"/>
                      <a:pt x="8" y="7"/>
                    </a:cubicBezTo>
                    <a:cubicBezTo>
                      <a:pt x="8" y="8"/>
                      <a:pt x="7" y="11"/>
                      <a:pt x="6" y="12"/>
                    </a:cubicBezTo>
                    <a:cubicBezTo>
                      <a:pt x="5" y="13"/>
                      <a:pt x="3" y="14"/>
                      <a:pt x="2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4" y="22"/>
                      <a:pt x="5" y="23"/>
                    </a:cubicBezTo>
                    <a:cubicBezTo>
                      <a:pt x="6" y="24"/>
                      <a:pt x="8" y="26"/>
                      <a:pt x="9" y="25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3" y="17"/>
                      <a:pt x="13" y="13"/>
                      <a:pt x="13" y="11"/>
                    </a:cubicBezTo>
                    <a:cubicBezTo>
                      <a:pt x="13" y="8"/>
                      <a:pt x="13" y="4"/>
                      <a:pt x="12" y="2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2" name="Freeform 54">
                <a:extLst>
                  <a:ext uri="{FF2B5EF4-FFF2-40B4-BE49-F238E27FC236}">
                    <a16:creationId xmlns:a16="http://schemas.microsoft.com/office/drawing/2014/main" id="{4986ABC0-CE48-4373-AE18-7547207D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897" y="1874820"/>
                <a:ext cx="100013" cy="173038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2" y="19"/>
                  </a:cxn>
                  <a:cxn ang="0">
                    <a:pos x="7" y="25"/>
                  </a:cxn>
                  <a:cxn ang="0">
                    <a:pos x="13" y="32"/>
                  </a:cxn>
                  <a:cxn ang="0">
                    <a:pos x="20" y="41"/>
                  </a:cxn>
                  <a:cxn ang="0">
                    <a:pos x="25" y="45"/>
                  </a:cxn>
                  <a:cxn ang="0">
                    <a:pos x="27" y="45"/>
                  </a:cxn>
                  <a:cxn ang="0">
                    <a:pos x="26" y="41"/>
                  </a:cxn>
                  <a:cxn ang="0">
                    <a:pos x="26" y="32"/>
                  </a:cxn>
                  <a:cxn ang="0">
                    <a:pos x="24" y="25"/>
                  </a:cxn>
                  <a:cxn ang="0">
                    <a:pos x="17" y="24"/>
                  </a:cxn>
                  <a:cxn ang="0">
                    <a:pos x="13" y="21"/>
                  </a:cxn>
                  <a:cxn ang="0">
                    <a:pos x="14" y="14"/>
                  </a:cxn>
                  <a:cxn ang="0">
                    <a:pos x="11" y="8"/>
                  </a:cxn>
                </a:cxnLst>
                <a:rect l="0" t="0" r="r" b="b"/>
                <a:pathLst>
                  <a:path w="27" h="46">
                    <a:moveTo>
                      <a:pt x="11" y="8"/>
                    </a:moveTo>
                    <a:cubicBezTo>
                      <a:pt x="9" y="6"/>
                      <a:pt x="5" y="2"/>
                      <a:pt x="1" y="0"/>
                    </a:cubicBezTo>
                    <a:cubicBezTo>
                      <a:pt x="1" y="0"/>
                      <a:pt x="1" y="0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0" y="11"/>
                    </a:cubicBezTo>
                    <a:cubicBezTo>
                      <a:pt x="0" y="12"/>
                      <a:pt x="1" y="15"/>
                      <a:pt x="2" y="19"/>
                    </a:cubicBezTo>
                    <a:cubicBezTo>
                      <a:pt x="3" y="22"/>
                      <a:pt x="6" y="25"/>
                      <a:pt x="7" y="25"/>
                    </a:cubicBezTo>
                    <a:cubicBezTo>
                      <a:pt x="8" y="26"/>
                      <a:pt x="10" y="28"/>
                      <a:pt x="13" y="32"/>
                    </a:cubicBezTo>
                    <a:cubicBezTo>
                      <a:pt x="15" y="35"/>
                      <a:pt x="18" y="39"/>
                      <a:pt x="20" y="41"/>
                    </a:cubicBezTo>
                    <a:cubicBezTo>
                      <a:pt x="21" y="42"/>
                      <a:pt x="24" y="44"/>
                      <a:pt x="25" y="45"/>
                    </a:cubicBezTo>
                    <a:cubicBezTo>
                      <a:pt x="26" y="46"/>
                      <a:pt x="27" y="46"/>
                      <a:pt x="27" y="45"/>
                    </a:cubicBezTo>
                    <a:cubicBezTo>
                      <a:pt x="27" y="44"/>
                      <a:pt x="27" y="42"/>
                      <a:pt x="26" y="41"/>
                    </a:cubicBezTo>
                    <a:cubicBezTo>
                      <a:pt x="26" y="39"/>
                      <a:pt x="26" y="35"/>
                      <a:pt x="26" y="32"/>
                    </a:cubicBezTo>
                    <a:cubicBezTo>
                      <a:pt x="26" y="29"/>
                      <a:pt x="25" y="26"/>
                      <a:pt x="24" y="25"/>
                    </a:cubicBezTo>
                    <a:cubicBezTo>
                      <a:pt x="22" y="24"/>
                      <a:pt x="19" y="24"/>
                      <a:pt x="17" y="24"/>
                    </a:cubicBezTo>
                    <a:cubicBezTo>
                      <a:pt x="14" y="24"/>
                      <a:pt x="13" y="22"/>
                      <a:pt x="13" y="21"/>
                    </a:cubicBezTo>
                    <a:cubicBezTo>
                      <a:pt x="14" y="19"/>
                      <a:pt x="14" y="16"/>
                      <a:pt x="14" y="14"/>
                    </a:cubicBezTo>
                    <a:cubicBezTo>
                      <a:pt x="14" y="12"/>
                      <a:pt x="13" y="9"/>
                      <a:pt x="11" y="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2" name="Group 250">
              <a:extLst>
                <a:ext uri="{FF2B5EF4-FFF2-40B4-BE49-F238E27FC236}">
                  <a16:creationId xmlns:a16="http://schemas.microsoft.com/office/drawing/2014/main" id="{58B2042F-71C0-4A35-AD6A-402A0647EF5E}"/>
                </a:ext>
              </a:extLst>
            </p:cNvPr>
            <p:cNvGrpSpPr/>
            <p:nvPr/>
          </p:nvGrpSpPr>
          <p:grpSpPr>
            <a:xfrm>
              <a:off x="1011209" y="995345"/>
              <a:ext cx="1603375" cy="1920875"/>
              <a:chOff x="1011209" y="995345"/>
              <a:chExt cx="1603375" cy="1920875"/>
            </a:xfrm>
            <a:grpFill/>
          </p:grpSpPr>
          <p:sp>
            <p:nvSpPr>
              <p:cNvPr id="858" name="Freeform 32">
                <a:extLst>
                  <a:ext uri="{FF2B5EF4-FFF2-40B4-BE49-F238E27FC236}">
                    <a16:creationId xmlns:a16="http://schemas.microsoft.com/office/drawing/2014/main" id="{1B68DD81-3EAA-4EC6-AF02-7A24458C2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209" y="995345"/>
                <a:ext cx="1603375" cy="1920875"/>
              </a:xfrm>
              <a:custGeom>
                <a:avLst/>
                <a:gdLst/>
                <a:ahLst/>
                <a:cxnLst>
                  <a:cxn ang="0">
                    <a:pos x="419" y="470"/>
                  </a:cxn>
                  <a:cxn ang="0">
                    <a:pos x="410" y="453"/>
                  </a:cxn>
                  <a:cxn ang="0">
                    <a:pos x="410" y="425"/>
                  </a:cxn>
                  <a:cxn ang="0">
                    <a:pos x="392" y="394"/>
                  </a:cxn>
                  <a:cxn ang="0">
                    <a:pos x="389" y="361"/>
                  </a:cxn>
                  <a:cxn ang="0">
                    <a:pos x="418" y="362"/>
                  </a:cxn>
                  <a:cxn ang="0">
                    <a:pos x="417" y="331"/>
                  </a:cxn>
                  <a:cxn ang="0">
                    <a:pos x="416" y="282"/>
                  </a:cxn>
                  <a:cxn ang="0">
                    <a:pos x="427" y="225"/>
                  </a:cxn>
                  <a:cxn ang="0">
                    <a:pos x="417" y="179"/>
                  </a:cxn>
                  <a:cxn ang="0">
                    <a:pos x="401" y="140"/>
                  </a:cxn>
                  <a:cxn ang="0">
                    <a:pos x="19" y="0"/>
                  </a:cxn>
                  <a:cxn ang="0">
                    <a:pos x="7" y="11"/>
                  </a:cxn>
                  <a:cxn ang="0">
                    <a:pos x="4" y="22"/>
                  </a:cxn>
                  <a:cxn ang="0">
                    <a:pos x="2" y="42"/>
                  </a:cxn>
                  <a:cxn ang="0">
                    <a:pos x="11" y="51"/>
                  </a:cxn>
                  <a:cxn ang="0">
                    <a:pos x="30" y="63"/>
                  </a:cxn>
                  <a:cxn ang="0">
                    <a:pos x="53" y="82"/>
                  </a:cxn>
                  <a:cxn ang="0">
                    <a:pos x="67" y="77"/>
                  </a:cxn>
                  <a:cxn ang="0">
                    <a:pos x="89" y="92"/>
                  </a:cxn>
                  <a:cxn ang="0">
                    <a:pos x="116" y="109"/>
                  </a:cxn>
                  <a:cxn ang="0">
                    <a:pos x="127" y="120"/>
                  </a:cxn>
                  <a:cxn ang="0">
                    <a:pos x="123" y="134"/>
                  </a:cxn>
                  <a:cxn ang="0">
                    <a:pos x="126" y="160"/>
                  </a:cxn>
                  <a:cxn ang="0">
                    <a:pos x="135" y="182"/>
                  </a:cxn>
                  <a:cxn ang="0">
                    <a:pos x="140" y="198"/>
                  </a:cxn>
                  <a:cxn ang="0">
                    <a:pos x="144" y="216"/>
                  </a:cxn>
                  <a:cxn ang="0">
                    <a:pos x="157" y="242"/>
                  </a:cxn>
                  <a:cxn ang="0">
                    <a:pos x="159" y="258"/>
                  </a:cxn>
                  <a:cxn ang="0">
                    <a:pos x="169" y="263"/>
                  </a:cxn>
                  <a:cxn ang="0">
                    <a:pos x="172" y="275"/>
                  </a:cxn>
                  <a:cxn ang="0">
                    <a:pos x="177" y="294"/>
                  </a:cxn>
                  <a:cxn ang="0">
                    <a:pos x="190" y="309"/>
                  </a:cxn>
                  <a:cxn ang="0">
                    <a:pos x="200" y="325"/>
                  </a:cxn>
                  <a:cxn ang="0">
                    <a:pos x="216" y="339"/>
                  </a:cxn>
                  <a:cxn ang="0">
                    <a:pos x="226" y="357"/>
                  </a:cxn>
                  <a:cxn ang="0">
                    <a:pos x="245" y="376"/>
                  </a:cxn>
                  <a:cxn ang="0">
                    <a:pos x="258" y="386"/>
                  </a:cxn>
                  <a:cxn ang="0">
                    <a:pos x="272" y="384"/>
                  </a:cxn>
                  <a:cxn ang="0">
                    <a:pos x="275" y="391"/>
                  </a:cxn>
                  <a:cxn ang="0">
                    <a:pos x="271" y="402"/>
                  </a:cxn>
                  <a:cxn ang="0">
                    <a:pos x="277" y="421"/>
                  </a:cxn>
                  <a:cxn ang="0">
                    <a:pos x="291" y="438"/>
                  </a:cxn>
                  <a:cxn ang="0">
                    <a:pos x="316" y="449"/>
                  </a:cxn>
                  <a:cxn ang="0">
                    <a:pos x="325" y="475"/>
                  </a:cxn>
                  <a:cxn ang="0">
                    <a:pos x="339" y="480"/>
                  </a:cxn>
                  <a:cxn ang="0">
                    <a:pos x="345" y="476"/>
                  </a:cxn>
                  <a:cxn ang="0">
                    <a:pos x="358" y="490"/>
                  </a:cxn>
                  <a:cxn ang="0">
                    <a:pos x="366" y="505"/>
                  </a:cxn>
                  <a:cxn ang="0">
                    <a:pos x="377" y="507"/>
                  </a:cxn>
                </a:cxnLst>
                <a:rect l="0" t="0" r="r" b="b"/>
                <a:pathLst>
                  <a:path w="427" h="511">
                    <a:moveTo>
                      <a:pt x="388" y="500"/>
                    </a:moveTo>
                    <a:cubicBezTo>
                      <a:pt x="390" y="498"/>
                      <a:pt x="398" y="492"/>
                      <a:pt x="405" y="487"/>
                    </a:cubicBezTo>
                    <a:cubicBezTo>
                      <a:pt x="412" y="482"/>
                      <a:pt x="418" y="474"/>
                      <a:pt x="419" y="470"/>
                    </a:cubicBezTo>
                    <a:cubicBezTo>
                      <a:pt x="420" y="465"/>
                      <a:pt x="421" y="461"/>
                      <a:pt x="421" y="461"/>
                    </a:cubicBezTo>
                    <a:cubicBezTo>
                      <a:pt x="421" y="461"/>
                      <a:pt x="419" y="461"/>
                      <a:pt x="418" y="460"/>
                    </a:cubicBezTo>
                    <a:cubicBezTo>
                      <a:pt x="416" y="459"/>
                      <a:pt x="413" y="456"/>
                      <a:pt x="410" y="453"/>
                    </a:cubicBezTo>
                    <a:cubicBezTo>
                      <a:pt x="407" y="450"/>
                      <a:pt x="407" y="445"/>
                      <a:pt x="408" y="442"/>
                    </a:cubicBezTo>
                    <a:cubicBezTo>
                      <a:pt x="410" y="439"/>
                      <a:pt x="411" y="435"/>
                      <a:pt x="410" y="433"/>
                    </a:cubicBezTo>
                    <a:cubicBezTo>
                      <a:pt x="410" y="431"/>
                      <a:pt x="409" y="427"/>
                      <a:pt x="410" y="425"/>
                    </a:cubicBezTo>
                    <a:cubicBezTo>
                      <a:pt x="410" y="422"/>
                      <a:pt x="408" y="418"/>
                      <a:pt x="405" y="415"/>
                    </a:cubicBezTo>
                    <a:cubicBezTo>
                      <a:pt x="402" y="412"/>
                      <a:pt x="399" y="407"/>
                      <a:pt x="399" y="403"/>
                    </a:cubicBezTo>
                    <a:cubicBezTo>
                      <a:pt x="398" y="399"/>
                      <a:pt x="395" y="395"/>
                      <a:pt x="392" y="394"/>
                    </a:cubicBezTo>
                    <a:cubicBezTo>
                      <a:pt x="389" y="392"/>
                      <a:pt x="384" y="386"/>
                      <a:pt x="382" y="379"/>
                    </a:cubicBezTo>
                    <a:cubicBezTo>
                      <a:pt x="380" y="372"/>
                      <a:pt x="380" y="366"/>
                      <a:pt x="382" y="364"/>
                    </a:cubicBezTo>
                    <a:cubicBezTo>
                      <a:pt x="384" y="363"/>
                      <a:pt x="387" y="361"/>
                      <a:pt x="389" y="361"/>
                    </a:cubicBezTo>
                    <a:cubicBezTo>
                      <a:pt x="392" y="360"/>
                      <a:pt x="396" y="360"/>
                      <a:pt x="399" y="360"/>
                    </a:cubicBezTo>
                    <a:cubicBezTo>
                      <a:pt x="402" y="361"/>
                      <a:pt x="406" y="362"/>
                      <a:pt x="409" y="364"/>
                    </a:cubicBezTo>
                    <a:cubicBezTo>
                      <a:pt x="412" y="365"/>
                      <a:pt x="416" y="364"/>
                      <a:pt x="418" y="362"/>
                    </a:cubicBezTo>
                    <a:cubicBezTo>
                      <a:pt x="420" y="359"/>
                      <a:pt x="421" y="355"/>
                      <a:pt x="420" y="352"/>
                    </a:cubicBezTo>
                    <a:cubicBezTo>
                      <a:pt x="419" y="349"/>
                      <a:pt x="418" y="345"/>
                      <a:pt x="418" y="342"/>
                    </a:cubicBezTo>
                    <a:cubicBezTo>
                      <a:pt x="417" y="339"/>
                      <a:pt x="417" y="334"/>
                      <a:pt x="417" y="331"/>
                    </a:cubicBezTo>
                    <a:cubicBezTo>
                      <a:pt x="417" y="327"/>
                      <a:pt x="417" y="318"/>
                      <a:pt x="416" y="311"/>
                    </a:cubicBezTo>
                    <a:cubicBezTo>
                      <a:pt x="416" y="304"/>
                      <a:pt x="416" y="296"/>
                      <a:pt x="415" y="293"/>
                    </a:cubicBezTo>
                    <a:cubicBezTo>
                      <a:pt x="415" y="290"/>
                      <a:pt x="415" y="285"/>
                      <a:pt x="416" y="282"/>
                    </a:cubicBezTo>
                    <a:cubicBezTo>
                      <a:pt x="417" y="279"/>
                      <a:pt x="418" y="274"/>
                      <a:pt x="419" y="271"/>
                    </a:cubicBezTo>
                    <a:cubicBezTo>
                      <a:pt x="420" y="268"/>
                      <a:pt x="422" y="258"/>
                      <a:pt x="424" y="250"/>
                    </a:cubicBezTo>
                    <a:cubicBezTo>
                      <a:pt x="425" y="242"/>
                      <a:pt x="426" y="230"/>
                      <a:pt x="427" y="225"/>
                    </a:cubicBezTo>
                    <a:cubicBezTo>
                      <a:pt x="427" y="219"/>
                      <a:pt x="427" y="209"/>
                      <a:pt x="427" y="202"/>
                    </a:cubicBezTo>
                    <a:cubicBezTo>
                      <a:pt x="427" y="195"/>
                      <a:pt x="426" y="187"/>
                      <a:pt x="425" y="185"/>
                    </a:cubicBezTo>
                    <a:cubicBezTo>
                      <a:pt x="423" y="183"/>
                      <a:pt x="420" y="180"/>
                      <a:pt x="417" y="179"/>
                    </a:cubicBezTo>
                    <a:cubicBezTo>
                      <a:pt x="415" y="178"/>
                      <a:pt x="411" y="176"/>
                      <a:pt x="409" y="173"/>
                    </a:cubicBezTo>
                    <a:cubicBezTo>
                      <a:pt x="406" y="170"/>
                      <a:pt x="403" y="166"/>
                      <a:pt x="401" y="164"/>
                    </a:cubicBezTo>
                    <a:cubicBezTo>
                      <a:pt x="399" y="162"/>
                      <a:pt x="399" y="151"/>
                      <a:pt x="401" y="140"/>
                    </a:cubicBezTo>
                    <a:cubicBezTo>
                      <a:pt x="404" y="129"/>
                      <a:pt x="405" y="121"/>
                      <a:pt x="405" y="121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7" y="1"/>
                      <a:pt x="15" y="2"/>
                    </a:cubicBezTo>
                    <a:cubicBezTo>
                      <a:pt x="12" y="2"/>
                      <a:pt x="10" y="4"/>
                      <a:pt x="9" y="6"/>
                    </a:cubicBezTo>
                    <a:cubicBezTo>
                      <a:pt x="9" y="8"/>
                      <a:pt x="8" y="10"/>
                      <a:pt x="7" y="11"/>
                    </a:cubicBezTo>
                    <a:cubicBezTo>
                      <a:pt x="6" y="12"/>
                      <a:pt x="5" y="14"/>
                      <a:pt x="4" y="15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2" y="20"/>
                      <a:pt x="4" y="22"/>
                    </a:cubicBezTo>
                    <a:cubicBezTo>
                      <a:pt x="5" y="25"/>
                      <a:pt x="7" y="28"/>
                      <a:pt x="8" y="30"/>
                    </a:cubicBezTo>
                    <a:cubicBezTo>
                      <a:pt x="9" y="32"/>
                      <a:pt x="8" y="35"/>
                      <a:pt x="7" y="37"/>
                    </a:cubicBezTo>
                    <a:cubicBezTo>
                      <a:pt x="5" y="39"/>
                      <a:pt x="3" y="41"/>
                      <a:pt x="2" y="42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2" y="45"/>
                      <a:pt x="4" y="46"/>
                    </a:cubicBezTo>
                    <a:cubicBezTo>
                      <a:pt x="7" y="47"/>
                      <a:pt x="10" y="50"/>
                      <a:pt x="11" y="51"/>
                    </a:cubicBezTo>
                    <a:cubicBezTo>
                      <a:pt x="13" y="53"/>
                      <a:pt x="16" y="55"/>
                      <a:pt x="17" y="56"/>
                    </a:cubicBezTo>
                    <a:cubicBezTo>
                      <a:pt x="19" y="57"/>
                      <a:pt x="22" y="58"/>
                      <a:pt x="24" y="58"/>
                    </a:cubicBezTo>
                    <a:cubicBezTo>
                      <a:pt x="25" y="58"/>
                      <a:pt x="28" y="61"/>
                      <a:pt x="30" y="63"/>
                    </a:cubicBezTo>
                    <a:cubicBezTo>
                      <a:pt x="32" y="66"/>
                      <a:pt x="36" y="69"/>
                      <a:pt x="38" y="71"/>
                    </a:cubicBezTo>
                    <a:cubicBezTo>
                      <a:pt x="41" y="72"/>
                      <a:pt x="44" y="74"/>
                      <a:pt x="45" y="76"/>
                    </a:cubicBezTo>
                    <a:cubicBezTo>
                      <a:pt x="47" y="78"/>
                      <a:pt x="50" y="81"/>
                      <a:pt x="53" y="82"/>
                    </a:cubicBezTo>
                    <a:cubicBezTo>
                      <a:pt x="55" y="83"/>
                      <a:pt x="58" y="84"/>
                      <a:pt x="60" y="83"/>
                    </a:cubicBezTo>
                    <a:cubicBezTo>
                      <a:pt x="61" y="83"/>
                      <a:pt x="63" y="82"/>
                      <a:pt x="64" y="82"/>
                    </a:cubicBezTo>
                    <a:cubicBezTo>
                      <a:pt x="66" y="81"/>
                      <a:pt x="67" y="79"/>
                      <a:pt x="67" y="77"/>
                    </a:cubicBezTo>
                    <a:cubicBezTo>
                      <a:pt x="68" y="76"/>
                      <a:pt x="71" y="76"/>
                      <a:pt x="74" y="78"/>
                    </a:cubicBezTo>
                    <a:cubicBezTo>
                      <a:pt x="78" y="79"/>
                      <a:pt x="82" y="82"/>
                      <a:pt x="85" y="84"/>
                    </a:cubicBezTo>
                    <a:cubicBezTo>
                      <a:pt x="87" y="86"/>
                      <a:pt x="89" y="89"/>
                      <a:pt x="89" y="92"/>
                    </a:cubicBezTo>
                    <a:cubicBezTo>
                      <a:pt x="89" y="95"/>
                      <a:pt x="91" y="98"/>
                      <a:pt x="93" y="99"/>
                    </a:cubicBezTo>
                    <a:cubicBezTo>
                      <a:pt x="95" y="101"/>
                      <a:pt x="100" y="103"/>
                      <a:pt x="105" y="105"/>
                    </a:cubicBezTo>
                    <a:cubicBezTo>
                      <a:pt x="109" y="106"/>
                      <a:pt x="114" y="108"/>
                      <a:pt x="116" y="109"/>
                    </a:cubicBezTo>
                    <a:cubicBezTo>
                      <a:pt x="118" y="110"/>
                      <a:pt x="122" y="110"/>
                      <a:pt x="123" y="110"/>
                    </a:cubicBezTo>
                    <a:cubicBezTo>
                      <a:pt x="125" y="110"/>
                      <a:pt x="127" y="112"/>
                      <a:pt x="127" y="114"/>
                    </a:cubicBezTo>
                    <a:cubicBezTo>
                      <a:pt x="128" y="115"/>
                      <a:pt x="127" y="118"/>
                      <a:pt x="127" y="120"/>
                    </a:cubicBezTo>
                    <a:cubicBezTo>
                      <a:pt x="126" y="122"/>
                      <a:pt x="125" y="124"/>
                      <a:pt x="124" y="123"/>
                    </a:cubicBezTo>
                    <a:cubicBezTo>
                      <a:pt x="123" y="123"/>
                      <a:pt x="122" y="125"/>
                      <a:pt x="122" y="127"/>
                    </a:cubicBezTo>
                    <a:cubicBezTo>
                      <a:pt x="123" y="130"/>
                      <a:pt x="123" y="133"/>
                      <a:pt x="123" y="134"/>
                    </a:cubicBezTo>
                    <a:cubicBezTo>
                      <a:pt x="123" y="135"/>
                      <a:pt x="122" y="138"/>
                      <a:pt x="121" y="140"/>
                    </a:cubicBezTo>
                    <a:cubicBezTo>
                      <a:pt x="120" y="142"/>
                      <a:pt x="119" y="146"/>
                      <a:pt x="120" y="149"/>
                    </a:cubicBezTo>
                    <a:cubicBezTo>
                      <a:pt x="121" y="151"/>
                      <a:pt x="124" y="157"/>
                      <a:pt x="126" y="160"/>
                    </a:cubicBezTo>
                    <a:cubicBezTo>
                      <a:pt x="129" y="164"/>
                      <a:pt x="132" y="169"/>
                      <a:pt x="133" y="171"/>
                    </a:cubicBezTo>
                    <a:cubicBezTo>
                      <a:pt x="134" y="173"/>
                      <a:pt x="135" y="176"/>
                      <a:pt x="135" y="177"/>
                    </a:cubicBezTo>
                    <a:cubicBezTo>
                      <a:pt x="135" y="178"/>
                      <a:pt x="135" y="180"/>
                      <a:pt x="135" y="182"/>
                    </a:cubicBezTo>
                    <a:cubicBezTo>
                      <a:pt x="134" y="184"/>
                      <a:pt x="135" y="186"/>
                      <a:pt x="137" y="187"/>
                    </a:cubicBezTo>
                    <a:cubicBezTo>
                      <a:pt x="139" y="188"/>
                      <a:pt x="140" y="191"/>
                      <a:pt x="140" y="193"/>
                    </a:cubicBezTo>
                    <a:cubicBezTo>
                      <a:pt x="141" y="195"/>
                      <a:pt x="140" y="197"/>
                      <a:pt x="140" y="198"/>
                    </a:cubicBezTo>
                    <a:cubicBezTo>
                      <a:pt x="140" y="199"/>
                      <a:pt x="139" y="202"/>
                      <a:pt x="140" y="204"/>
                    </a:cubicBezTo>
                    <a:cubicBezTo>
                      <a:pt x="140" y="206"/>
                      <a:pt x="140" y="209"/>
                      <a:pt x="141" y="211"/>
                    </a:cubicBezTo>
                    <a:cubicBezTo>
                      <a:pt x="142" y="213"/>
                      <a:pt x="143" y="215"/>
                      <a:pt x="144" y="216"/>
                    </a:cubicBezTo>
                    <a:cubicBezTo>
                      <a:pt x="145" y="216"/>
                      <a:pt x="146" y="220"/>
                      <a:pt x="148" y="223"/>
                    </a:cubicBezTo>
                    <a:cubicBezTo>
                      <a:pt x="149" y="227"/>
                      <a:pt x="151" y="231"/>
                      <a:pt x="152" y="234"/>
                    </a:cubicBezTo>
                    <a:cubicBezTo>
                      <a:pt x="153" y="236"/>
                      <a:pt x="155" y="240"/>
                      <a:pt x="157" y="242"/>
                    </a:cubicBezTo>
                    <a:cubicBezTo>
                      <a:pt x="158" y="245"/>
                      <a:pt x="160" y="248"/>
                      <a:pt x="161" y="249"/>
                    </a:cubicBezTo>
                    <a:cubicBezTo>
                      <a:pt x="162" y="250"/>
                      <a:pt x="162" y="252"/>
                      <a:pt x="161" y="253"/>
                    </a:cubicBezTo>
                    <a:cubicBezTo>
                      <a:pt x="160" y="255"/>
                      <a:pt x="159" y="257"/>
                      <a:pt x="159" y="258"/>
                    </a:cubicBezTo>
                    <a:cubicBezTo>
                      <a:pt x="159" y="259"/>
                      <a:pt x="160" y="261"/>
                      <a:pt x="161" y="261"/>
                    </a:cubicBezTo>
                    <a:cubicBezTo>
                      <a:pt x="161" y="262"/>
                      <a:pt x="163" y="262"/>
                      <a:pt x="165" y="262"/>
                    </a:cubicBezTo>
                    <a:cubicBezTo>
                      <a:pt x="166" y="262"/>
                      <a:pt x="168" y="263"/>
                      <a:pt x="169" y="263"/>
                    </a:cubicBezTo>
                    <a:cubicBezTo>
                      <a:pt x="170" y="263"/>
                      <a:pt x="171" y="264"/>
                      <a:pt x="172" y="265"/>
                    </a:cubicBezTo>
                    <a:cubicBezTo>
                      <a:pt x="172" y="266"/>
                      <a:pt x="172" y="268"/>
                      <a:pt x="172" y="270"/>
                    </a:cubicBezTo>
                    <a:cubicBezTo>
                      <a:pt x="172" y="272"/>
                      <a:pt x="172" y="274"/>
                      <a:pt x="172" y="275"/>
                    </a:cubicBezTo>
                    <a:cubicBezTo>
                      <a:pt x="173" y="277"/>
                      <a:pt x="173" y="279"/>
                      <a:pt x="173" y="281"/>
                    </a:cubicBezTo>
                    <a:cubicBezTo>
                      <a:pt x="173" y="283"/>
                      <a:pt x="174" y="286"/>
                      <a:pt x="174" y="288"/>
                    </a:cubicBezTo>
                    <a:cubicBezTo>
                      <a:pt x="174" y="289"/>
                      <a:pt x="176" y="292"/>
                      <a:pt x="177" y="294"/>
                    </a:cubicBezTo>
                    <a:cubicBezTo>
                      <a:pt x="179" y="295"/>
                      <a:pt x="182" y="298"/>
                      <a:pt x="184" y="300"/>
                    </a:cubicBezTo>
                    <a:cubicBezTo>
                      <a:pt x="186" y="301"/>
                      <a:pt x="189" y="304"/>
                      <a:pt x="190" y="305"/>
                    </a:cubicBezTo>
                    <a:cubicBezTo>
                      <a:pt x="191" y="307"/>
                      <a:pt x="191" y="308"/>
                      <a:pt x="190" y="309"/>
                    </a:cubicBezTo>
                    <a:cubicBezTo>
                      <a:pt x="189" y="309"/>
                      <a:pt x="188" y="310"/>
                      <a:pt x="189" y="311"/>
                    </a:cubicBezTo>
                    <a:cubicBezTo>
                      <a:pt x="190" y="312"/>
                      <a:pt x="193" y="315"/>
                      <a:pt x="195" y="317"/>
                    </a:cubicBezTo>
                    <a:cubicBezTo>
                      <a:pt x="197" y="319"/>
                      <a:pt x="199" y="323"/>
                      <a:pt x="200" y="325"/>
                    </a:cubicBezTo>
                    <a:cubicBezTo>
                      <a:pt x="201" y="327"/>
                      <a:pt x="202" y="330"/>
                      <a:pt x="202" y="331"/>
                    </a:cubicBezTo>
                    <a:cubicBezTo>
                      <a:pt x="203" y="333"/>
                      <a:pt x="205" y="335"/>
                      <a:pt x="208" y="336"/>
                    </a:cubicBezTo>
                    <a:cubicBezTo>
                      <a:pt x="211" y="337"/>
                      <a:pt x="214" y="338"/>
                      <a:pt x="216" y="339"/>
                    </a:cubicBezTo>
                    <a:cubicBezTo>
                      <a:pt x="218" y="340"/>
                      <a:pt x="219" y="342"/>
                      <a:pt x="219" y="343"/>
                    </a:cubicBezTo>
                    <a:cubicBezTo>
                      <a:pt x="218" y="345"/>
                      <a:pt x="219" y="347"/>
                      <a:pt x="220" y="349"/>
                    </a:cubicBezTo>
                    <a:cubicBezTo>
                      <a:pt x="222" y="350"/>
                      <a:pt x="224" y="354"/>
                      <a:pt x="226" y="357"/>
                    </a:cubicBezTo>
                    <a:cubicBezTo>
                      <a:pt x="228" y="360"/>
                      <a:pt x="231" y="365"/>
                      <a:pt x="233" y="368"/>
                    </a:cubicBezTo>
                    <a:cubicBezTo>
                      <a:pt x="236" y="370"/>
                      <a:pt x="238" y="373"/>
                      <a:pt x="239" y="374"/>
                    </a:cubicBezTo>
                    <a:cubicBezTo>
                      <a:pt x="240" y="375"/>
                      <a:pt x="243" y="376"/>
                      <a:pt x="245" y="376"/>
                    </a:cubicBezTo>
                    <a:cubicBezTo>
                      <a:pt x="247" y="376"/>
                      <a:pt x="249" y="377"/>
                      <a:pt x="249" y="378"/>
                    </a:cubicBezTo>
                    <a:cubicBezTo>
                      <a:pt x="250" y="380"/>
                      <a:pt x="252" y="382"/>
                      <a:pt x="253" y="384"/>
                    </a:cubicBezTo>
                    <a:cubicBezTo>
                      <a:pt x="255" y="385"/>
                      <a:pt x="257" y="386"/>
                      <a:pt x="258" y="386"/>
                    </a:cubicBezTo>
                    <a:cubicBezTo>
                      <a:pt x="260" y="385"/>
                      <a:pt x="261" y="384"/>
                      <a:pt x="261" y="383"/>
                    </a:cubicBezTo>
                    <a:cubicBezTo>
                      <a:pt x="261" y="381"/>
                      <a:pt x="262" y="381"/>
                      <a:pt x="265" y="382"/>
                    </a:cubicBezTo>
                    <a:cubicBezTo>
                      <a:pt x="267" y="382"/>
                      <a:pt x="270" y="383"/>
                      <a:pt x="272" y="384"/>
                    </a:cubicBezTo>
                    <a:cubicBezTo>
                      <a:pt x="273" y="384"/>
                      <a:pt x="276" y="385"/>
                      <a:pt x="278" y="386"/>
                    </a:cubicBezTo>
                    <a:cubicBezTo>
                      <a:pt x="279" y="386"/>
                      <a:pt x="279" y="387"/>
                      <a:pt x="278" y="388"/>
                    </a:cubicBezTo>
                    <a:cubicBezTo>
                      <a:pt x="276" y="388"/>
                      <a:pt x="275" y="389"/>
                      <a:pt x="275" y="391"/>
                    </a:cubicBezTo>
                    <a:cubicBezTo>
                      <a:pt x="275" y="392"/>
                      <a:pt x="275" y="394"/>
                      <a:pt x="276" y="395"/>
                    </a:cubicBezTo>
                    <a:cubicBezTo>
                      <a:pt x="276" y="396"/>
                      <a:pt x="275" y="398"/>
                      <a:pt x="274" y="399"/>
                    </a:cubicBezTo>
                    <a:cubicBezTo>
                      <a:pt x="273" y="400"/>
                      <a:pt x="271" y="402"/>
                      <a:pt x="271" y="402"/>
                    </a:cubicBezTo>
                    <a:cubicBezTo>
                      <a:pt x="271" y="402"/>
                      <a:pt x="272" y="404"/>
                      <a:pt x="273" y="406"/>
                    </a:cubicBezTo>
                    <a:cubicBezTo>
                      <a:pt x="273" y="409"/>
                      <a:pt x="274" y="413"/>
                      <a:pt x="274" y="415"/>
                    </a:cubicBezTo>
                    <a:cubicBezTo>
                      <a:pt x="274" y="417"/>
                      <a:pt x="275" y="419"/>
                      <a:pt x="277" y="421"/>
                    </a:cubicBezTo>
                    <a:cubicBezTo>
                      <a:pt x="279" y="422"/>
                      <a:pt x="279" y="424"/>
                      <a:pt x="279" y="426"/>
                    </a:cubicBezTo>
                    <a:cubicBezTo>
                      <a:pt x="278" y="427"/>
                      <a:pt x="279" y="430"/>
                      <a:pt x="282" y="431"/>
                    </a:cubicBezTo>
                    <a:cubicBezTo>
                      <a:pt x="284" y="433"/>
                      <a:pt x="288" y="436"/>
                      <a:pt x="291" y="438"/>
                    </a:cubicBezTo>
                    <a:cubicBezTo>
                      <a:pt x="294" y="441"/>
                      <a:pt x="299" y="443"/>
                      <a:pt x="302" y="444"/>
                    </a:cubicBezTo>
                    <a:cubicBezTo>
                      <a:pt x="304" y="445"/>
                      <a:pt x="308" y="446"/>
                      <a:pt x="310" y="446"/>
                    </a:cubicBezTo>
                    <a:cubicBezTo>
                      <a:pt x="312" y="447"/>
                      <a:pt x="315" y="448"/>
                      <a:pt x="316" y="449"/>
                    </a:cubicBezTo>
                    <a:cubicBezTo>
                      <a:pt x="317" y="450"/>
                      <a:pt x="317" y="452"/>
                      <a:pt x="317" y="454"/>
                    </a:cubicBezTo>
                    <a:cubicBezTo>
                      <a:pt x="317" y="456"/>
                      <a:pt x="318" y="460"/>
                      <a:pt x="319" y="464"/>
                    </a:cubicBezTo>
                    <a:cubicBezTo>
                      <a:pt x="320" y="467"/>
                      <a:pt x="323" y="472"/>
                      <a:pt x="325" y="475"/>
                    </a:cubicBezTo>
                    <a:cubicBezTo>
                      <a:pt x="328" y="477"/>
                      <a:pt x="330" y="480"/>
                      <a:pt x="331" y="481"/>
                    </a:cubicBezTo>
                    <a:cubicBezTo>
                      <a:pt x="332" y="481"/>
                      <a:pt x="334" y="481"/>
                      <a:pt x="335" y="481"/>
                    </a:cubicBezTo>
                    <a:cubicBezTo>
                      <a:pt x="336" y="480"/>
                      <a:pt x="338" y="480"/>
                      <a:pt x="339" y="480"/>
                    </a:cubicBezTo>
                    <a:cubicBezTo>
                      <a:pt x="340" y="480"/>
                      <a:pt x="342" y="480"/>
                      <a:pt x="342" y="480"/>
                    </a:cubicBezTo>
                    <a:cubicBezTo>
                      <a:pt x="343" y="480"/>
                      <a:pt x="343" y="479"/>
                      <a:pt x="343" y="477"/>
                    </a:cubicBezTo>
                    <a:cubicBezTo>
                      <a:pt x="343" y="476"/>
                      <a:pt x="344" y="475"/>
                      <a:pt x="345" y="476"/>
                    </a:cubicBezTo>
                    <a:cubicBezTo>
                      <a:pt x="346" y="477"/>
                      <a:pt x="348" y="478"/>
                      <a:pt x="348" y="479"/>
                    </a:cubicBezTo>
                    <a:cubicBezTo>
                      <a:pt x="348" y="480"/>
                      <a:pt x="350" y="482"/>
                      <a:pt x="351" y="483"/>
                    </a:cubicBezTo>
                    <a:cubicBezTo>
                      <a:pt x="353" y="484"/>
                      <a:pt x="356" y="487"/>
                      <a:pt x="358" y="490"/>
                    </a:cubicBezTo>
                    <a:cubicBezTo>
                      <a:pt x="361" y="493"/>
                      <a:pt x="363" y="497"/>
                      <a:pt x="363" y="499"/>
                    </a:cubicBezTo>
                    <a:cubicBezTo>
                      <a:pt x="363" y="501"/>
                      <a:pt x="363" y="503"/>
                      <a:pt x="363" y="504"/>
                    </a:cubicBezTo>
                    <a:cubicBezTo>
                      <a:pt x="363" y="505"/>
                      <a:pt x="365" y="506"/>
                      <a:pt x="366" y="505"/>
                    </a:cubicBezTo>
                    <a:cubicBezTo>
                      <a:pt x="367" y="505"/>
                      <a:pt x="369" y="506"/>
                      <a:pt x="369" y="508"/>
                    </a:cubicBezTo>
                    <a:cubicBezTo>
                      <a:pt x="370" y="508"/>
                      <a:pt x="370" y="510"/>
                      <a:pt x="370" y="511"/>
                    </a:cubicBezTo>
                    <a:cubicBezTo>
                      <a:pt x="370" y="511"/>
                      <a:pt x="373" y="509"/>
                      <a:pt x="377" y="507"/>
                    </a:cubicBezTo>
                    <a:cubicBezTo>
                      <a:pt x="380" y="505"/>
                      <a:pt x="385" y="502"/>
                      <a:pt x="388" y="5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9" name="Freeform 55">
                <a:extLst>
                  <a:ext uri="{FF2B5EF4-FFF2-40B4-BE49-F238E27FC236}">
                    <a16:creationId xmlns:a16="http://schemas.microsoft.com/office/drawing/2014/main" id="{4FD5C4E9-C1B0-4DAE-B681-F2AACAC0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59" y="2006583"/>
                <a:ext cx="85725" cy="1381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9" y="3"/>
                  </a:cxn>
                  <a:cxn ang="0">
                    <a:pos x="5" y="8"/>
                  </a:cxn>
                  <a:cxn ang="0">
                    <a:pos x="3" y="17"/>
                  </a:cxn>
                  <a:cxn ang="0">
                    <a:pos x="1" y="24"/>
                  </a:cxn>
                  <a:cxn ang="0">
                    <a:pos x="2" y="29"/>
                  </a:cxn>
                  <a:cxn ang="0">
                    <a:pos x="9" y="34"/>
                  </a:cxn>
                  <a:cxn ang="0">
                    <a:pos x="15" y="37"/>
                  </a:cxn>
                  <a:cxn ang="0">
                    <a:pos x="18" y="35"/>
                  </a:cxn>
                  <a:cxn ang="0">
                    <a:pos x="19" y="31"/>
                  </a:cxn>
                  <a:cxn ang="0">
                    <a:pos x="22" y="26"/>
                  </a:cxn>
                  <a:cxn ang="0">
                    <a:pos x="23" y="20"/>
                  </a:cxn>
                  <a:cxn ang="0">
                    <a:pos x="22" y="13"/>
                  </a:cxn>
                  <a:cxn ang="0">
                    <a:pos x="20" y="5"/>
                  </a:cxn>
                </a:cxnLst>
                <a:rect l="0" t="0" r="r" b="b"/>
                <a:pathLst>
                  <a:path w="23" h="37">
                    <a:moveTo>
                      <a:pt x="20" y="5"/>
                    </a:moveTo>
                    <a:cubicBezTo>
                      <a:pt x="20" y="2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2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8" y="3"/>
                      <a:pt x="6" y="5"/>
                      <a:pt x="5" y="8"/>
                    </a:cubicBezTo>
                    <a:cubicBezTo>
                      <a:pt x="3" y="10"/>
                      <a:pt x="2" y="15"/>
                      <a:pt x="3" y="17"/>
                    </a:cubicBezTo>
                    <a:cubicBezTo>
                      <a:pt x="3" y="20"/>
                      <a:pt x="2" y="23"/>
                      <a:pt x="1" y="24"/>
                    </a:cubicBezTo>
                    <a:cubicBezTo>
                      <a:pt x="0" y="25"/>
                      <a:pt x="0" y="27"/>
                      <a:pt x="2" y="29"/>
                    </a:cubicBezTo>
                    <a:cubicBezTo>
                      <a:pt x="4" y="31"/>
                      <a:pt x="7" y="33"/>
                      <a:pt x="9" y="34"/>
                    </a:cubicBezTo>
                    <a:cubicBezTo>
                      <a:pt x="11" y="36"/>
                      <a:pt x="14" y="37"/>
                      <a:pt x="15" y="37"/>
                    </a:cubicBezTo>
                    <a:cubicBezTo>
                      <a:pt x="16" y="37"/>
                      <a:pt x="18" y="36"/>
                      <a:pt x="18" y="35"/>
                    </a:cubicBezTo>
                    <a:cubicBezTo>
                      <a:pt x="18" y="34"/>
                      <a:pt x="19" y="32"/>
                      <a:pt x="19" y="31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5"/>
                      <a:pt x="23" y="22"/>
                      <a:pt x="23" y="20"/>
                    </a:cubicBezTo>
                    <a:cubicBezTo>
                      <a:pt x="23" y="18"/>
                      <a:pt x="22" y="15"/>
                      <a:pt x="22" y="13"/>
                    </a:cubicBezTo>
                    <a:cubicBezTo>
                      <a:pt x="21" y="11"/>
                      <a:pt x="20" y="8"/>
                      <a:pt x="20" y="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3" name="Group 251">
              <a:extLst>
                <a:ext uri="{FF2B5EF4-FFF2-40B4-BE49-F238E27FC236}">
                  <a16:creationId xmlns:a16="http://schemas.microsoft.com/office/drawing/2014/main" id="{51BF4023-F266-484E-AF2B-BE99BE134C62}"/>
                </a:ext>
              </a:extLst>
            </p:cNvPr>
            <p:cNvGrpSpPr/>
            <p:nvPr/>
          </p:nvGrpSpPr>
          <p:grpSpPr>
            <a:xfrm>
              <a:off x="6943697" y="4452920"/>
              <a:ext cx="882650" cy="901700"/>
              <a:chOff x="6943697" y="4452920"/>
              <a:chExt cx="882650" cy="901700"/>
            </a:xfrm>
            <a:grpFill/>
          </p:grpSpPr>
          <p:sp>
            <p:nvSpPr>
              <p:cNvPr id="856" name="Freeform 48">
                <a:extLst>
                  <a:ext uri="{FF2B5EF4-FFF2-40B4-BE49-F238E27FC236}">
                    <a16:creationId xmlns:a16="http://schemas.microsoft.com/office/drawing/2014/main" id="{BE01F96E-E9F9-43D0-ACBF-85E3629D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697" y="4452920"/>
                <a:ext cx="882650" cy="901700"/>
              </a:xfrm>
              <a:custGeom>
                <a:avLst/>
                <a:gdLst/>
                <a:ahLst/>
                <a:cxnLst>
                  <a:cxn ang="0">
                    <a:pos x="167" y="28"/>
                  </a:cxn>
                  <a:cxn ang="0">
                    <a:pos x="154" y="23"/>
                  </a:cxn>
                  <a:cxn ang="0">
                    <a:pos x="145" y="0"/>
                  </a:cxn>
                  <a:cxn ang="0">
                    <a:pos x="139" y="13"/>
                  </a:cxn>
                  <a:cxn ang="0">
                    <a:pos x="138" y="27"/>
                  </a:cxn>
                  <a:cxn ang="0">
                    <a:pos x="139" y="40"/>
                  </a:cxn>
                  <a:cxn ang="0">
                    <a:pos x="139" y="50"/>
                  </a:cxn>
                  <a:cxn ang="0">
                    <a:pos x="140" y="58"/>
                  </a:cxn>
                  <a:cxn ang="0">
                    <a:pos x="142" y="67"/>
                  </a:cxn>
                  <a:cxn ang="0">
                    <a:pos x="136" y="79"/>
                  </a:cxn>
                  <a:cxn ang="0">
                    <a:pos x="128" y="88"/>
                  </a:cxn>
                  <a:cxn ang="0">
                    <a:pos x="127" y="111"/>
                  </a:cxn>
                  <a:cxn ang="0">
                    <a:pos x="122" y="123"/>
                  </a:cxn>
                  <a:cxn ang="0">
                    <a:pos x="111" y="134"/>
                  </a:cxn>
                  <a:cxn ang="0">
                    <a:pos x="94" y="147"/>
                  </a:cxn>
                  <a:cxn ang="0">
                    <a:pos x="76" y="159"/>
                  </a:cxn>
                  <a:cxn ang="0">
                    <a:pos x="80" y="161"/>
                  </a:cxn>
                  <a:cxn ang="0">
                    <a:pos x="89" y="156"/>
                  </a:cxn>
                  <a:cxn ang="0">
                    <a:pos x="82" y="162"/>
                  </a:cxn>
                  <a:cxn ang="0">
                    <a:pos x="85" y="166"/>
                  </a:cxn>
                  <a:cxn ang="0">
                    <a:pos x="90" y="168"/>
                  </a:cxn>
                  <a:cxn ang="0">
                    <a:pos x="92" y="174"/>
                  </a:cxn>
                  <a:cxn ang="0">
                    <a:pos x="91" y="178"/>
                  </a:cxn>
                  <a:cxn ang="0">
                    <a:pos x="85" y="183"/>
                  </a:cxn>
                  <a:cxn ang="0">
                    <a:pos x="75" y="191"/>
                  </a:cxn>
                  <a:cxn ang="0">
                    <a:pos x="62" y="193"/>
                  </a:cxn>
                  <a:cxn ang="0">
                    <a:pos x="54" y="196"/>
                  </a:cxn>
                  <a:cxn ang="0">
                    <a:pos x="50" y="193"/>
                  </a:cxn>
                  <a:cxn ang="0">
                    <a:pos x="46" y="188"/>
                  </a:cxn>
                  <a:cxn ang="0">
                    <a:pos x="42" y="186"/>
                  </a:cxn>
                  <a:cxn ang="0">
                    <a:pos x="36" y="186"/>
                  </a:cxn>
                  <a:cxn ang="0">
                    <a:pos x="39" y="181"/>
                  </a:cxn>
                  <a:cxn ang="0">
                    <a:pos x="46" y="182"/>
                  </a:cxn>
                  <a:cxn ang="0">
                    <a:pos x="45" y="179"/>
                  </a:cxn>
                  <a:cxn ang="0">
                    <a:pos x="33" y="174"/>
                  </a:cxn>
                  <a:cxn ang="0">
                    <a:pos x="13" y="179"/>
                  </a:cxn>
                  <a:cxn ang="0">
                    <a:pos x="0" y="180"/>
                  </a:cxn>
                  <a:cxn ang="0">
                    <a:pos x="6" y="189"/>
                  </a:cxn>
                  <a:cxn ang="0">
                    <a:pos x="15" y="197"/>
                  </a:cxn>
                  <a:cxn ang="0">
                    <a:pos x="23" y="197"/>
                  </a:cxn>
                  <a:cxn ang="0">
                    <a:pos x="30" y="214"/>
                  </a:cxn>
                  <a:cxn ang="0">
                    <a:pos x="44" y="230"/>
                  </a:cxn>
                  <a:cxn ang="0">
                    <a:pos x="65" y="232"/>
                  </a:cxn>
                  <a:cxn ang="0">
                    <a:pos x="73" y="232"/>
                  </a:cxn>
                  <a:cxn ang="0">
                    <a:pos x="82" y="222"/>
                  </a:cxn>
                  <a:cxn ang="0">
                    <a:pos x="94" y="226"/>
                  </a:cxn>
                  <a:cxn ang="0">
                    <a:pos x="111" y="229"/>
                  </a:cxn>
                  <a:cxn ang="0">
                    <a:pos x="120" y="240"/>
                  </a:cxn>
                  <a:cxn ang="0">
                    <a:pos x="225" y="88"/>
                  </a:cxn>
                </a:cxnLst>
                <a:rect l="0" t="0" r="r" b="b"/>
                <a:pathLst>
                  <a:path w="235" h="240">
                    <a:moveTo>
                      <a:pt x="175" y="27"/>
                    </a:moveTo>
                    <a:cubicBezTo>
                      <a:pt x="175" y="27"/>
                      <a:pt x="171" y="28"/>
                      <a:pt x="167" y="28"/>
                    </a:cubicBezTo>
                    <a:cubicBezTo>
                      <a:pt x="162" y="29"/>
                      <a:pt x="159" y="28"/>
                      <a:pt x="159" y="27"/>
                    </a:cubicBezTo>
                    <a:cubicBezTo>
                      <a:pt x="159" y="25"/>
                      <a:pt x="157" y="24"/>
                      <a:pt x="154" y="23"/>
                    </a:cubicBezTo>
                    <a:cubicBezTo>
                      <a:pt x="151" y="23"/>
                      <a:pt x="148" y="23"/>
                      <a:pt x="148" y="23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4" y="2"/>
                      <a:pt x="142" y="4"/>
                    </a:cubicBezTo>
                    <a:cubicBezTo>
                      <a:pt x="141" y="7"/>
                      <a:pt x="139" y="10"/>
                      <a:pt x="139" y="13"/>
                    </a:cubicBezTo>
                    <a:cubicBezTo>
                      <a:pt x="139" y="15"/>
                      <a:pt x="139" y="18"/>
                      <a:pt x="138" y="20"/>
                    </a:cubicBezTo>
                    <a:cubicBezTo>
                      <a:pt x="137" y="22"/>
                      <a:pt x="137" y="25"/>
                      <a:pt x="138" y="27"/>
                    </a:cubicBezTo>
                    <a:cubicBezTo>
                      <a:pt x="139" y="30"/>
                      <a:pt x="140" y="33"/>
                      <a:pt x="140" y="35"/>
                    </a:cubicBezTo>
                    <a:cubicBezTo>
                      <a:pt x="140" y="36"/>
                      <a:pt x="140" y="39"/>
                      <a:pt x="139" y="40"/>
                    </a:cubicBezTo>
                    <a:cubicBezTo>
                      <a:pt x="139" y="42"/>
                      <a:pt x="139" y="44"/>
                      <a:pt x="139" y="46"/>
                    </a:cubicBezTo>
                    <a:cubicBezTo>
                      <a:pt x="139" y="47"/>
                      <a:pt x="139" y="49"/>
                      <a:pt x="139" y="50"/>
                    </a:cubicBezTo>
                    <a:cubicBezTo>
                      <a:pt x="139" y="50"/>
                      <a:pt x="140" y="52"/>
                      <a:pt x="140" y="53"/>
                    </a:cubicBezTo>
                    <a:cubicBezTo>
                      <a:pt x="140" y="55"/>
                      <a:pt x="140" y="57"/>
                      <a:pt x="140" y="58"/>
                    </a:cubicBezTo>
                    <a:cubicBezTo>
                      <a:pt x="140" y="59"/>
                      <a:pt x="140" y="61"/>
                      <a:pt x="141" y="63"/>
                    </a:cubicBezTo>
                    <a:cubicBezTo>
                      <a:pt x="141" y="64"/>
                      <a:pt x="142" y="66"/>
                      <a:pt x="142" y="67"/>
                    </a:cubicBezTo>
                    <a:cubicBezTo>
                      <a:pt x="143" y="69"/>
                      <a:pt x="142" y="71"/>
                      <a:pt x="141" y="73"/>
                    </a:cubicBezTo>
                    <a:cubicBezTo>
                      <a:pt x="140" y="75"/>
                      <a:pt x="137" y="78"/>
                      <a:pt x="136" y="79"/>
                    </a:cubicBezTo>
                    <a:cubicBezTo>
                      <a:pt x="135" y="81"/>
                      <a:pt x="132" y="82"/>
                      <a:pt x="131" y="83"/>
                    </a:cubicBezTo>
                    <a:cubicBezTo>
                      <a:pt x="130" y="84"/>
                      <a:pt x="129" y="86"/>
                      <a:pt x="128" y="88"/>
                    </a:cubicBezTo>
                    <a:cubicBezTo>
                      <a:pt x="128" y="89"/>
                      <a:pt x="127" y="93"/>
                      <a:pt x="127" y="97"/>
                    </a:cubicBezTo>
                    <a:cubicBezTo>
                      <a:pt x="127" y="101"/>
                      <a:pt x="127" y="107"/>
                      <a:pt x="127" y="111"/>
                    </a:cubicBezTo>
                    <a:cubicBezTo>
                      <a:pt x="127" y="115"/>
                      <a:pt x="127" y="119"/>
                      <a:pt x="126" y="120"/>
                    </a:cubicBezTo>
                    <a:cubicBezTo>
                      <a:pt x="125" y="120"/>
                      <a:pt x="123" y="122"/>
                      <a:pt x="122" y="123"/>
                    </a:cubicBezTo>
                    <a:cubicBezTo>
                      <a:pt x="121" y="125"/>
                      <a:pt x="118" y="127"/>
                      <a:pt x="117" y="129"/>
                    </a:cubicBezTo>
                    <a:cubicBezTo>
                      <a:pt x="115" y="130"/>
                      <a:pt x="113" y="133"/>
                      <a:pt x="111" y="134"/>
                    </a:cubicBezTo>
                    <a:cubicBezTo>
                      <a:pt x="109" y="135"/>
                      <a:pt x="106" y="138"/>
                      <a:pt x="103" y="141"/>
                    </a:cubicBezTo>
                    <a:cubicBezTo>
                      <a:pt x="100" y="143"/>
                      <a:pt x="96" y="146"/>
                      <a:pt x="94" y="147"/>
                    </a:cubicBezTo>
                    <a:cubicBezTo>
                      <a:pt x="91" y="149"/>
                      <a:pt x="87" y="151"/>
                      <a:pt x="84" y="153"/>
                    </a:cubicBezTo>
                    <a:cubicBezTo>
                      <a:pt x="81" y="154"/>
                      <a:pt x="77" y="157"/>
                      <a:pt x="76" y="159"/>
                    </a:cubicBezTo>
                    <a:cubicBezTo>
                      <a:pt x="75" y="160"/>
                      <a:pt x="75" y="162"/>
                      <a:pt x="76" y="163"/>
                    </a:cubicBezTo>
                    <a:cubicBezTo>
                      <a:pt x="77" y="163"/>
                      <a:pt x="79" y="162"/>
                      <a:pt x="80" y="161"/>
                    </a:cubicBezTo>
                    <a:cubicBezTo>
                      <a:pt x="81" y="159"/>
                      <a:pt x="84" y="157"/>
                      <a:pt x="87" y="155"/>
                    </a:cubicBezTo>
                    <a:cubicBezTo>
                      <a:pt x="89" y="154"/>
                      <a:pt x="90" y="154"/>
                      <a:pt x="89" y="156"/>
                    </a:cubicBezTo>
                    <a:cubicBezTo>
                      <a:pt x="88" y="157"/>
                      <a:pt x="85" y="159"/>
                      <a:pt x="84" y="160"/>
                    </a:cubicBezTo>
                    <a:cubicBezTo>
                      <a:pt x="83" y="160"/>
                      <a:pt x="81" y="161"/>
                      <a:pt x="82" y="162"/>
                    </a:cubicBezTo>
                    <a:cubicBezTo>
                      <a:pt x="82" y="163"/>
                      <a:pt x="82" y="164"/>
                      <a:pt x="83" y="164"/>
                    </a:cubicBezTo>
                    <a:cubicBezTo>
                      <a:pt x="84" y="165"/>
                      <a:pt x="85" y="166"/>
                      <a:pt x="85" y="166"/>
                    </a:cubicBezTo>
                    <a:cubicBezTo>
                      <a:pt x="86" y="166"/>
                      <a:pt x="87" y="166"/>
                      <a:pt x="88" y="166"/>
                    </a:cubicBezTo>
                    <a:cubicBezTo>
                      <a:pt x="88" y="166"/>
                      <a:pt x="89" y="167"/>
                      <a:pt x="90" y="168"/>
                    </a:cubicBezTo>
                    <a:cubicBezTo>
                      <a:pt x="91" y="168"/>
                      <a:pt x="92" y="170"/>
                      <a:pt x="92" y="171"/>
                    </a:cubicBezTo>
                    <a:cubicBezTo>
                      <a:pt x="92" y="172"/>
                      <a:pt x="92" y="174"/>
                      <a:pt x="92" y="174"/>
                    </a:cubicBezTo>
                    <a:cubicBezTo>
                      <a:pt x="92" y="175"/>
                      <a:pt x="93" y="176"/>
                      <a:pt x="93" y="176"/>
                    </a:cubicBezTo>
                    <a:cubicBezTo>
                      <a:pt x="94" y="177"/>
                      <a:pt x="93" y="177"/>
                      <a:pt x="91" y="178"/>
                    </a:cubicBezTo>
                    <a:cubicBezTo>
                      <a:pt x="90" y="179"/>
                      <a:pt x="88" y="180"/>
                      <a:pt x="87" y="181"/>
                    </a:cubicBezTo>
                    <a:cubicBezTo>
                      <a:pt x="87" y="182"/>
                      <a:pt x="86" y="183"/>
                      <a:pt x="85" y="183"/>
                    </a:cubicBezTo>
                    <a:cubicBezTo>
                      <a:pt x="84" y="184"/>
                      <a:pt x="81" y="185"/>
                      <a:pt x="79" y="187"/>
                    </a:cubicBezTo>
                    <a:cubicBezTo>
                      <a:pt x="78" y="188"/>
                      <a:pt x="76" y="190"/>
                      <a:pt x="75" y="191"/>
                    </a:cubicBezTo>
                    <a:cubicBezTo>
                      <a:pt x="75" y="192"/>
                      <a:pt x="73" y="193"/>
                      <a:pt x="70" y="193"/>
                    </a:cubicBezTo>
                    <a:cubicBezTo>
                      <a:pt x="68" y="193"/>
                      <a:pt x="64" y="193"/>
                      <a:pt x="62" y="193"/>
                    </a:cubicBezTo>
                    <a:cubicBezTo>
                      <a:pt x="60" y="192"/>
                      <a:pt x="58" y="192"/>
                      <a:pt x="57" y="193"/>
                    </a:cubicBezTo>
                    <a:cubicBezTo>
                      <a:pt x="56" y="193"/>
                      <a:pt x="55" y="194"/>
                      <a:pt x="54" y="196"/>
                    </a:cubicBezTo>
                    <a:cubicBezTo>
                      <a:pt x="53" y="198"/>
                      <a:pt x="52" y="198"/>
                      <a:pt x="51" y="197"/>
                    </a:cubicBezTo>
                    <a:cubicBezTo>
                      <a:pt x="51" y="196"/>
                      <a:pt x="50" y="195"/>
                      <a:pt x="50" y="193"/>
                    </a:cubicBezTo>
                    <a:cubicBezTo>
                      <a:pt x="50" y="192"/>
                      <a:pt x="49" y="191"/>
                      <a:pt x="48" y="190"/>
                    </a:cubicBezTo>
                    <a:cubicBezTo>
                      <a:pt x="47" y="189"/>
                      <a:pt x="46" y="188"/>
                      <a:pt x="46" y="188"/>
                    </a:cubicBezTo>
                    <a:cubicBezTo>
                      <a:pt x="46" y="187"/>
                      <a:pt x="45" y="186"/>
                      <a:pt x="44" y="185"/>
                    </a:cubicBezTo>
                    <a:cubicBezTo>
                      <a:pt x="43" y="185"/>
                      <a:pt x="42" y="185"/>
                      <a:pt x="42" y="186"/>
                    </a:cubicBezTo>
                    <a:cubicBezTo>
                      <a:pt x="41" y="186"/>
                      <a:pt x="40" y="187"/>
                      <a:pt x="39" y="187"/>
                    </a:cubicBezTo>
                    <a:cubicBezTo>
                      <a:pt x="38" y="187"/>
                      <a:pt x="37" y="187"/>
                      <a:pt x="36" y="186"/>
                    </a:cubicBezTo>
                    <a:cubicBezTo>
                      <a:pt x="36" y="186"/>
                      <a:pt x="36" y="185"/>
                      <a:pt x="36" y="184"/>
                    </a:cubicBezTo>
                    <a:cubicBezTo>
                      <a:pt x="37" y="183"/>
                      <a:pt x="38" y="181"/>
                      <a:pt x="39" y="181"/>
                    </a:cubicBezTo>
                    <a:cubicBezTo>
                      <a:pt x="40" y="180"/>
                      <a:pt x="41" y="180"/>
                      <a:pt x="42" y="181"/>
                    </a:cubicBezTo>
                    <a:cubicBezTo>
                      <a:pt x="43" y="182"/>
                      <a:pt x="45" y="182"/>
                      <a:pt x="46" y="182"/>
                    </a:cubicBezTo>
                    <a:cubicBezTo>
                      <a:pt x="47" y="182"/>
                      <a:pt x="48" y="182"/>
                      <a:pt x="48" y="181"/>
                    </a:cubicBezTo>
                    <a:cubicBezTo>
                      <a:pt x="48" y="180"/>
                      <a:pt x="47" y="179"/>
                      <a:pt x="45" y="179"/>
                    </a:cubicBezTo>
                    <a:cubicBezTo>
                      <a:pt x="44" y="178"/>
                      <a:pt x="41" y="177"/>
                      <a:pt x="40" y="175"/>
                    </a:cubicBezTo>
                    <a:cubicBezTo>
                      <a:pt x="39" y="174"/>
                      <a:pt x="35" y="173"/>
                      <a:pt x="33" y="174"/>
                    </a:cubicBezTo>
                    <a:cubicBezTo>
                      <a:pt x="30" y="175"/>
                      <a:pt x="26" y="176"/>
                      <a:pt x="23" y="177"/>
                    </a:cubicBezTo>
                    <a:cubicBezTo>
                      <a:pt x="20" y="178"/>
                      <a:pt x="15" y="178"/>
                      <a:pt x="13" y="179"/>
                    </a:cubicBezTo>
                    <a:cubicBezTo>
                      <a:pt x="10" y="179"/>
                      <a:pt x="6" y="179"/>
                      <a:pt x="4" y="180"/>
                    </a:cubicBezTo>
                    <a:cubicBezTo>
                      <a:pt x="2" y="180"/>
                      <a:pt x="0" y="180"/>
                      <a:pt x="0" y="180"/>
                    </a:cubicBezTo>
                    <a:cubicBezTo>
                      <a:pt x="0" y="180"/>
                      <a:pt x="1" y="182"/>
                      <a:pt x="2" y="183"/>
                    </a:cubicBezTo>
                    <a:cubicBezTo>
                      <a:pt x="3" y="184"/>
                      <a:pt x="5" y="187"/>
                      <a:pt x="6" y="189"/>
                    </a:cubicBezTo>
                    <a:cubicBezTo>
                      <a:pt x="8" y="191"/>
                      <a:pt x="9" y="193"/>
                      <a:pt x="10" y="195"/>
                    </a:cubicBezTo>
                    <a:cubicBezTo>
                      <a:pt x="11" y="196"/>
                      <a:pt x="13" y="197"/>
                      <a:pt x="15" y="197"/>
                    </a:cubicBezTo>
                    <a:cubicBezTo>
                      <a:pt x="17" y="197"/>
                      <a:pt x="18" y="197"/>
                      <a:pt x="18" y="197"/>
                    </a:cubicBezTo>
                    <a:cubicBezTo>
                      <a:pt x="18" y="197"/>
                      <a:pt x="20" y="197"/>
                      <a:pt x="23" y="197"/>
                    </a:cubicBezTo>
                    <a:cubicBezTo>
                      <a:pt x="26" y="197"/>
                      <a:pt x="28" y="200"/>
                      <a:pt x="28" y="203"/>
                    </a:cubicBezTo>
                    <a:cubicBezTo>
                      <a:pt x="28" y="206"/>
                      <a:pt x="29" y="211"/>
                      <a:pt x="30" y="214"/>
                    </a:cubicBezTo>
                    <a:cubicBezTo>
                      <a:pt x="31" y="218"/>
                      <a:pt x="34" y="222"/>
                      <a:pt x="37" y="224"/>
                    </a:cubicBezTo>
                    <a:cubicBezTo>
                      <a:pt x="40" y="227"/>
                      <a:pt x="43" y="229"/>
                      <a:pt x="44" y="230"/>
                    </a:cubicBezTo>
                    <a:cubicBezTo>
                      <a:pt x="46" y="230"/>
                      <a:pt x="49" y="232"/>
                      <a:pt x="52" y="233"/>
                    </a:cubicBezTo>
                    <a:cubicBezTo>
                      <a:pt x="55" y="234"/>
                      <a:pt x="61" y="234"/>
                      <a:pt x="65" y="232"/>
                    </a:cubicBezTo>
                    <a:cubicBezTo>
                      <a:pt x="65" y="232"/>
                      <a:pt x="65" y="232"/>
                      <a:pt x="69" y="232"/>
                    </a:cubicBezTo>
                    <a:cubicBezTo>
                      <a:pt x="73" y="232"/>
                      <a:pt x="73" y="232"/>
                      <a:pt x="73" y="232"/>
                    </a:cubicBezTo>
                    <a:cubicBezTo>
                      <a:pt x="73" y="228"/>
                      <a:pt x="74" y="223"/>
                      <a:pt x="75" y="222"/>
                    </a:cubicBezTo>
                    <a:cubicBezTo>
                      <a:pt x="77" y="221"/>
                      <a:pt x="80" y="221"/>
                      <a:pt x="82" y="222"/>
                    </a:cubicBezTo>
                    <a:cubicBezTo>
                      <a:pt x="84" y="223"/>
                      <a:pt x="87" y="224"/>
                      <a:pt x="89" y="224"/>
                    </a:cubicBezTo>
                    <a:cubicBezTo>
                      <a:pt x="91" y="224"/>
                      <a:pt x="93" y="225"/>
                      <a:pt x="94" y="226"/>
                    </a:cubicBezTo>
                    <a:cubicBezTo>
                      <a:pt x="95" y="227"/>
                      <a:pt x="97" y="228"/>
                      <a:pt x="100" y="228"/>
                    </a:cubicBezTo>
                    <a:cubicBezTo>
                      <a:pt x="102" y="229"/>
                      <a:pt x="107" y="229"/>
                      <a:pt x="111" y="229"/>
                    </a:cubicBezTo>
                    <a:cubicBezTo>
                      <a:pt x="115" y="230"/>
                      <a:pt x="119" y="232"/>
                      <a:pt x="119" y="235"/>
                    </a:cubicBezTo>
                    <a:cubicBezTo>
                      <a:pt x="120" y="237"/>
                      <a:pt x="120" y="240"/>
                      <a:pt x="120" y="240"/>
                    </a:cubicBezTo>
                    <a:cubicBezTo>
                      <a:pt x="235" y="230"/>
                      <a:pt x="235" y="230"/>
                      <a:pt x="235" y="230"/>
                    </a:cubicBezTo>
                    <a:cubicBezTo>
                      <a:pt x="225" y="88"/>
                      <a:pt x="225" y="88"/>
                      <a:pt x="225" y="88"/>
                    </a:cubicBezTo>
                    <a:lnTo>
                      <a:pt x="17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7" name="Freeform 66">
                <a:extLst>
                  <a:ext uri="{FF2B5EF4-FFF2-40B4-BE49-F238E27FC236}">
                    <a16:creationId xmlns:a16="http://schemas.microsoft.com/office/drawing/2014/main" id="{FF755E43-F95D-4F34-B004-208E293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784" y="5072045"/>
                <a:ext cx="77788" cy="5715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6" y="13"/>
                  </a:cxn>
                  <a:cxn ang="0">
                    <a:pos x="9" y="10"/>
                  </a:cxn>
                  <a:cxn ang="0">
                    <a:pos x="13" y="7"/>
                  </a:cxn>
                  <a:cxn ang="0">
                    <a:pos x="16" y="5"/>
                  </a:cxn>
                  <a:cxn ang="0">
                    <a:pos x="20" y="3"/>
                  </a:cxn>
                  <a:cxn ang="0">
                    <a:pos x="20" y="0"/>
                  </a:cxn>
                  <a:cxn ang="0">
                    <a:pos x="15" y="1"/>
                  </a:cxn>
                  <a:cxn ang="0">
                    <a:pos x="9" y="4"/>
                  </a:cxn>
                  <a:cxn ang="0">
                    <a:pos x="4" y="8"/>
                  </a:cxn>
                  <a:cxn ang="0">
                    <a:pos x="0" y="12"/>
                  </a:cxn>
                  <a:cxn ang="0">
                    <a:pos x="2" y="14"/>
                  </a:cxn>
                </a:cxnLst>
                <a:rect l="0" t="0" r="r" b="b"/>
                <a:pathLst>
                  <a:path w="21" h="15">
                    <a:moveTo>
                      <a:pt x="2" y="14"/>
                    </a:moveTo>
                    <a:cubicBezTo>
                      <a:pt x="4" y="15"/>
                      <a:pt x="6" y="14"/>
                      <a:pt x="6" y="13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10"/>
                      <a:pt x="12" y="9"/>
                      <a:pt x="13" y="7"/>
                    </a:cubicBezTo>
                    <a:cubicBezTo>
                      <a:pt x="14" y="6"/>
                      <a:pt x="16" y="5"/>
                      <a:pt x="16" y="5"/>
                    </a:cubicBezTo>
                    <a:cubicBezTo>
                      <a:pt x="17" y="5"/>
                      <a:pt x="19" y="4"/>
                      <a:pt x="20" y="3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19" y="0"/>
                      <a:pt x="16" y="0"/>
                      <a:pt x="15" y="1"/>
                    </a:cubicBezTo>
                    <a:cubicBezTo>
                      <a:pt x="13" y="2"/>
                      <a:pt x="10" y="3"/>
                      <a:pt x="9" y="4"/>
                    </a:cubicBezTo>
                    <a:cubicBezTo>
                      <a:pt x="8" y="5"/>
                      <a:pt x="5" y="7"/>
                      <a:pt x="4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854" name="Freeform 68">
              <a:extLst>
                <a:ext uri="{FF2B5EF4-FFF2-40B4-BE49-F238E27FC236}">
                  <a16:creationId xmlns:a16="http://schemas.microsoft.com/office/drawing/2014/main" id="{44B8274C-3A4F-49F4-B5EE-EB190CA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59" y="5159358"/>
              <a:ext cx="1196975" cy="742950"/>
            </a:xfrm>
            <a:custGeom>
              <a:avLst/>
              <a:gdLst/>
              <a:ahLst/>
              <a:cxnLst>
                <a:cxn ang="0">
                  <a:pos x="295" y="189"/>
                </a:cxn>
                <a:cxn ang="0">
                  <a:pos x="296" y="178"/>
                </a:cxn>
                <a:cxn ang="0">
                  <a:pos x="301" y="174"/>
                </a:cxn>
                <a:cxn ang="0">
                  <a:pos x="312" y="164"/>
                </a:cxn>
                <a:cxn ang="0">
                  <a:pos x="317" y="147"/>
                </a:cxn>
                <a:cxn ang="0">
                  <a:pos x="312" y="131"/>
                </a:cxn>
                <a:cxn ang="0">
                  <a:pos x="295" y="116"/>
                </a:cxn>
                <a:cxn ang="0">
                  <a:pos x="291" y="103"/>
                </a:cxn>
                <a:cxn ang="0">
                  <a:pos x="289" y="92"/>
                </a:cxn>
                <a:cxn ang="0">
                  <a:pos x="297" y="76"/>
                </a:cxn>
                <a:cxn ang="0">
                  <a:pos x="292" y="70"/>
                </a:cxn>
                <a:cxn ang="0">
                  <a:pos x="262" y="65"/>
                </a:cxn>
                <a:cxn ang="0">
                  <a:pos x="245" y="51"/>
                </a:cxn>
                <a:cxn ang="0">
                  <a:pos x="239" y="39"/>
                </a:cxn>
                <a:cxn ang="0">
                  <a:pos x="236" y="33"/>
                </a:cxn>
                <a:cxn ang="0">
                  <a:pos x="229" y="22"/>
                </a:cxn>
                <a:cxn ang="0">
                  <a:pos x="219" y="31"/>
                </a:cxn>
                <a:cxn ang="0">
                  <a:pos x="206" y="21"/>
                </a:cxn>
                <a:cxn ang="0">
                  <a:pos x="199" y="13"/>
                </a:cxn>
                <a:cxn ang="0">
                  <a:pos x="186" y="15"/>
                </a:cxn>
                <a:cxn ang="0">
                  <a:pos x="172" y="18"/>
                </a:cxn>
                <a:cxn ang="0">
                  <a:pos x="159" y="26"/>
                </a:cxn>
                <a:cxn ang="0">
                  <a:pos x="144" y="33"/>
                </a:cxn>
                <a:cxn ang="0">
                  <a:pos x="138" y="20"/>
                </a:cxn>
                <a:cxn ang="0">
                  <a:pos x="135" y="7"/>
                </a:cxn>
                <a:cxn ang="0">
                  <a:pos x="125" y="0"/>
                </a:cxn>
                <a:cxn ang="0">
                  <a:pos x="119" y="2"/>
                </a:cxn>
                <a:cxn ang="0">
                  <a:pos x="111" y="3"/>
                </a:cxn>
                <a:cxn ang="0">
                  <a:pos x="111" y="13"/>
                </a:cxn>
                <a:cxn ang="0">
                  <a:pos x="117" y="32"/>
                </a:cxn>
                <a:cxn ang="0">
                  <a:pos x="116" y="36"/>
                </a:cxn>
                <a:cxn ang="0">
                  <a:pos x="98" y="31"/>
                </a:cxn>
                <a:cxn ang="0">
                  <a:pos x="83" y="26"/>
                </a:cxn>
                <a:cxn ang="0">
                  <a:pos x="67" y="29"/>
                </a:cxn>
                <a:cxn ang="0">
                  <a:pos x="51" y="29"/>
                </a:cxn>
                <a:cxn ang="0">
                  <a:pos x="37" y="19"/>
                </a:cxn>
                <a:cxn ang="0">
                  <a:pos x="25" y="29"/>
                </a:cxn>
                <a:cxn ang="0">
                  <a:pos x="26" y="47"/>
                </a:cxn>
                <a:cxn ang="0">
                  <a:pos x="10" y="54"/>
                </a:cxn>
                <a:cxn ang="0">
                  <a:pos x="2" y="65"/>
                </a:cxn>
                <a:cxn ang="0">
                  <a:pos x="3" y="71"/>
                </a:cxn>
                <a:cxn ang="0">
                  <a:pos x="10" y="68"/>
                </a:cxn>
                <a:cxn ang="0">
                  <a:pos x="19" y="68"/>
                </a:cxn>
                <a:cxn ang="0">
                  <a:pos x="36" y="80"/>
                </a:cxn>
                <a:cxn ang="0">
                  <a:pos x="46" y="92"/>
                </a:cxn>
                <a:cxn ang="0">
                  <a:pos x="57" y="98"/>
                </a:cxn>
                <a:cxn ang="0">
                  <a:pos x="72" y="109"/>
                </a:cxn>
                <a:cxn ang="0">
                  <a:pos x="86" y="119"/>
                </a:cxn>
                <a:cxn ang="0">
                  <a:pos x="114" y="131"/>
                </a:cxn>
                <a:cxn ang="0">
                  <a:pos x="148" y="143"/>
                </a:cxn>
                <a:cxn ang="0">
                  <a:pos x="164" y="150"/>
                </a:cxn>
                <a:cxn ang="0">
                  <a:pos x="179" y="157"/>
                </a:cxn>
                <a:cxn ang="0">
                  <a:pos x="202" y="168"/>
                </a:cxn>
                <a:cxn ang="0">
                  <a:pos x="220" y="170"/>
                </a:cxn>
                <a:cxn ang="0">
                  <a:pos x="233" y="173"/>
                </a:cxn>
                <a:cxn ang="0">
                  <a:pos x="246" y="176"/>
                </a:cxn>
                <a:cxn ang="0">
                  <a:pos x="257" y="179"/>
                </a:cxn>
                <a:cxn ang="0">
                  <a:pos x="265" y="181"/>
                </a:cxn>
                <a:cxn ang="0">
                  <a:pos x="273" y="190"/>
                </a:cxn>
                <a:cxn ang="0">
                  <a:pos x="280" y="198"/>
                </a:cxn>
                <a:cxn ang="0">
                  <a:pos x="288" y="193"/>
                </a:cxn>
              </a:cxnLst>
              <a:rect l="0" t="0" r="r" b="b"/>
              <a:pathLst>
                <a:path w="319" h="198">
                  <a:moveTo>
                    <a:pt x="288" y="193"/>
                  </a:moveTo>
                  <a:cubicBezTo>
                    <a:pt x="291" y="192"/>
                    <a:pt x="294" y="191"/>
                    <a:pt x="295" y="189"/>
                  </a:cubicBezTo>
                  <a:cubicBezTo>
                    <a:pt x="297" y="188"/>
                    <a:pt x="298" y="185"/>
                    <a:pt x="297" y="183"/>
                  </a:cubicBezTo>
                  <a:cubicBezTo>
                    <a:pt x="296" y="181"/>
                    <a:pt x="296" y="179"/>
                    <a:pt x="296" y="178"/>
                  </a:cubicBezTo>
                  <a:cubicBezTo>
                    <a:pt x="296" y="177"/>
                    <a:pt x="297" y="176"/>
                    <a:pt x="299" y="176"/>
                  </a:cubicBezTo>
                  <a:cubicBezTo>
                    <a:pt x="300" y="176"/>
                    <a:pt x="301" y="175"/>
                    <a:pt x="301" y="174"/>
                  </a:cubicBezTo>
                  <a:cubicBezTo>
                    <a:pt x="301" y="172"/>
                    <a:pt x="303" y="170"/>
                    <a:pt x="305" y="169"/>
                  </a:cubicBezTo>
                  <a:cubicBezTo>
                    <a:pt x="307" y="168"/>
                    <a:pt x="310" y="166"/>
                    <a:pt x="312" y="164"/>
                  </a:cubicBezTo>
                  <a:cubicBezTo>
                    <a:pt x="313" y="163"/>
                    <a:pt x="315" y="160"/>
                    <a:pt x="315" y="157"/>
                  </a:cubicBezTo>
                  <a:cubicBezTo>
                    <a:pt x="315" y="154"/>
                    <a:pt x="316" y="150"/>
                    <a:pt x="317" y="147"/>
                  </a:cubicBezTo>
                  <a:cubicBezTo>
                    <a:pt x="318" y="145"/>
                    <a:pt x="319" y="141"/>
                    <a:pt x="318" y="139"/>
                  </a:cubicBezTo>
                  <a:cubicBezTo>
                    <a:pt x="318" y="137"/>
                    <a:pt x="315" y="133"/>
                    <a:pt x="312" y="131"/>
                  </a:cubicBezTo>
                  <a:cubicBezTo>
                    <a:pt x="309" y="128"/>
                    <a:pt x="304" y="124"/>
                    <a:pt x="301" y="121"/>
                  </a:cubicBezTo>
                  <a:cubicBezTo>
                    <a:pt x="298" y="118"/>
                    <a:pt x="295" y="116"/>
                    <a:pt x="295" y="116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2"/>
                    <a:pt x="290" y="90"/>
                    <a:pt x="290" y="87"/>
                  </a:cubicBezTo>
                  <a:cubicBezTo>
                    <a:pt x="291" y="84"/>
                    <a:pt x="294" y="79"/>
                    <a:pt x="297" y="76"/>
                  </a:cubicBezTo>
                  <a:cubicBezTo>
                    <a:pt x="300" y="72"/>
                    <a:pt x="302" y="69"/>
                    <a:pt x="302" y="69"/>
                  </a:cubicBezTo>
                  <a:cubicBezTo>
                    <a:pt x="302" y="69"/>
                    <a:pt x="298" y="69"/>
                    <a:pt x="292" y="70"/>
                  </a:cubicBezTo>
                  <a:cubicBezTo>
                    <a:pt x="287" y="71"/>
                    <a:pt x="280" y="71"/>
                    <a:pt x="276" y="70"/>
                  </a:cubicBezTo>
                  <a:cubicBezTo>
                    <a:pt x="272" y="69"/>
                    <a:pt x="266" y="67"/>
                    <a:pt x="262" y="65"/>
                  </a:cubicBezTo>
                  <a:cubicBezTo>
                    <a:pt x="258" y="63"/>
                    <a:pt x="254" y="59"/>
                    <a:pt x="252" y="57"/>
                  </a:cubicBezTo>
                  <a:cubicBezTo>
                    <a:pt x="250" y="54"/>
                    <a:pt x="247" y="52"/>
                    <a:pt x="245" y="51"/>
                  </a:cubicBezTo>
                  <a:cubicBezTo>
                    <a:pt x="244" y="51"/>
                    <a:pt x="242" y="49"/>
                    <a:pt x="241" y="47"/>
                  </a:cubicBezTo>
                  <a:cubicBezTo>
                    <a:pt x="240" y="46"/>
                    <a:pt x="239" y="42"/>
                    <a:pt x="239" y="39"/>
                  </a:cubicBezTo>
                  <a:cubicBezTo>
                    <a:pt x="239" y="37"/>
                    <a:pt x="239" y="34"/>
                    <a:pt x="239" y="34"/>
                  </a:cubicBezTo>
                  <a:cubicBezTo>
                    <a:pt x="239" y="34"/>
                    <a:pt x="238" y="34"/>
                    <a:pt x="236" y="33"/>
                  </a:cubicBezTo>
                  <a:cubicBezTo>
                    <a:pt x="235" y="32"/>
                    <a:pt x="233" y="29"/>
                    <a:pt x="232" y="27"/>
                  </a:cubicBezTo>
                  <a:cubicBezTo>
                    <a:pt x="232" y="25"/>
                    <a:pt x="230" y="23"/>
                    <a:pt x="229" y="22"/>
                  </a:cubicBezTo>
                  <a:cubicBezTo>
                    <a:pt x="228" y="22"/>
                    <a:pt x="226" y="24"/>
                    <a:pt x="224" y="27"/>
                  </a:cubicBezTo>
                  <a:cubicBezTo>
                    <a:pt x="223" y="29"/>
                    <a:pt x="221" y="31"/>
                    <a:pt x="219" y="31"/>
                  </a:cubicBezTo>
                  <a:cubicBezTo>
                    <a:pt x="218" y="31"/>
                    <a:pt x="215" y="29"/>
                    <a:pt x="213" y="27"/>
                  </a:cubicBezTo>
                  <a:cubicBezTo>
                    <a:pt x="211" y="25"/>
                    <a:pt x="208" y="22"/>
                    <a:pt x="206" y="21"/>
                  </a:cubicBezTo>
                  <a:cubicBezTo>
                    <a:pt x="205" y="19"/>
                    <a:pt x="203" y="18"/>
                    <a:pt x="203" y="18"/>
                  </a:cubicBezTo>
                  <a:cubicBezTo>
                    <a:pt x="203" y="18"/>
                    <a:pt x="202" y="15"/>
                    <a:pt x="199" y="13"/>
                  </a:cubicBezTo>
                  <a:cubicBezTo>
                    <a:pt x="197" y="10"/>
                    <a:pt x="194" y="9"/>
                    <a:pt x="192" y="10"/>
                  </a:cubicBezTo>
                  <a:cubicBezTo>
                    <a:pt x="190" y="11"/>
                    <a:pt x="187" y="13"/>
                    <a:pt x="186" y="15"/>
                  </a:cubicBezTo>
                  <a:cubicBezTo>
                    <a:pt x="185" y="17"/>
                    <a:pt x="183" y="18"/>
                    <a:pt x="181" y="17"/>
                  </a:cubicBezTo>
                  <a:cubicBezTo>
                    <a:pt x="179" y="16"/>
                    <a:pt x="175" y="17"/>
                    <a:pt x="172" y="18"/>
                  </a:cubicBezTo>
                  <a:cubicBezTo>
                    <a:pt x="169" y="19"/>
                    <a:pt x="165" y="21"/>
                    <a:pt x="164" y="21"/>
                  </a:cubicBezTo>
                  <a:cubicBezTo>
                    <a:pt x="162" y="22"/>
                    <a:pt x="160" y="24"/>
                    <a:pt x="159" y="26"/>
                  </a:cubicBezTo>
                  <a:cubicBezTo>
                    <a:pt x="158" y="28"/>
                    <a:pt x="154" y="31"/>
                    <a:pt x="152" y="33"/>
                  </a:cubicBezTo>
                  <a:cubicBezTo>
                    <a:pt x="149" y="35"/>
                    <a:pt x="145" y="35"/>
                    <a:pt x="144" y="33"/>
                  </a:cubicBezTo>
                  <a:cubicBezTo>
                    <a:pt x="142" y="31"/>
                    <a:pt x="141" y="27"/>
                    <a:pt x="141" y="26"/>
                  </a:cubicBezTo>
                  <a:cubicBezTo>
                    <a:pt x="141" y="24"/>
                    <a:pt x="140" y="21"/>
                    <a:pt x="138" y="20"/>
                  </a:cubicBezTo>
                  <a:cubicBezTo>
                    <a:pt x="136" y="18"/>
                    <a:pt x="134" y="15"/>
                    <a:pt x="134" y="13"/>
                  </a:cubicBezTo>
                  <a:cubicBezTo>
                    <a:pt x="134" y="11"/>
                    <a:pt x="134" y="9"/>
                    <a:pt x="135" y="7"/>
                  </a:cubicBezTo>
                  <a:cubicBezTo>
                    <a:pt x="135" y="6"/>
                    <a:pt x="134" y="4"/>
                    <a:pt x="132" y="3"/>
                  </a:cubicBezTo>
                  <a:cubicBezTo>
                    <a:pt x="131" y="2"/>
                    <a:pt x="128" y="1"/>
                    <a:pt x="125" y="0"/>
                  </a:cubicBezTo>
                  <a:cubicBezTo>
                    <a:pt x="123" y="0"/>
                    <a:pt x="121" y="0"/>
                    <a:pt x="121" y="0"/>
                  </a:cubicBezTo>
                  <a:cubicBezTo>
                    <a:pt x="121" y="0"/>
                    <a:pt x="120" y="1"/>
                    <a:pt x="119" y="2"/>
                  </a:cubicBezTo>
                  <a:cubicBezTo>
                    <a:pt x="118" y="4"/>
                    <a:pt x="116" y="4"/>
                    <a:pt x="115" y="3"/>
                  </a:cubicBezTo>
                  <a:cubicBezTo>
                    <a:pt x="114" y="1"/>
                    <a:pt x="112" y="2"/>
                    <a:pt x="111" y="3"/>
                  </a:cubicBezTo>
                  <a:cubicBezTo>
                    <a:pt x="111" y="4"/>
                    <a:pt x="110" y="7"/>
                    <a:pt x="111" y="8"/>
                  </a:cubicBezTo>
                  <a:cubicBezTo>
                    <a:pt x="111" y="10"/>
                    <a:pt x="111" y="12"/>
                    <a:pt x="111" y="13"/>
                  </a:cubicBezTo>
                  <a:cubicBezTo>
                    <a:pt x="110" y="15"/>
                    <a:pt x="111" y="18"/>
                    <a:pt x="112" y="20"/>
                  </a:cubicBezTo>
                  <a:cubicBezTo>
                    <a:pt x="113" y="23"/>
                    <a:pt x="116" y="28"/>
                    <a:pt x="117" y="32"/>
                  </a:cubicBezTo>
                  <a:cubicBezTo>
                    <a:pt x="119" y="36"/>
                    <a:pt x="121" y="39"/>
                    <a:pt x="121" y="39"/>
                  </a:cubicBezTo>
                  <a:cubicBezTo>
                    <a:pt x="121" y="39"/>
                    <a:pt x="118" y="38"/>
                    <a:pt x="116" y="36"/>
                  </a:cubicBezTo>
                  <a:cubicBezTo>
                    <a:pt x="113" y="35"/>
                    <a:pt x="108" y="33"/>
                    <a:pt x="106" y="31"/>
                  </a:cubicBezTo>
                  <a:cubicBezTo>
                    <a:pt x="103" y="30"/>
                    <a:pt x="99" y="30"/>
                    <a:pt x="98" y="31"/>
                  </a:cubicBezTo>
                  <a:cubicBezTo>
                    <a:pt x="97" y="33"/>
                    <a:pt x="94" y="32"/>
                    <a:pt x="92" y="30"/>
                  </a:cubicBezTo>
                  <a:cubicBezTo>
                    <a:pt x="90" y="28"/>
                    <a:pt x="86" y="26"/>
                    <a:pt x="83" y="26"/>
                  </a:cubicBezTo>
                  <a:cubicBezTo>
                    <a:pt x="80" y="26"/>
                    <a:pt x="77" y="26"/>
                    <a:pt x="75" y="26"/>
                  </a:cubicBezTo>
                  <a:cubicBezTo>
                    <a:pt x="73" y="26"/>
                    <a:pt x="70" y="27"/>
                    <a:pt x="67" y="29"/>
                  </a:cubicBezTo>
                  <a:cubicBezTo>
                    <a:pt x="65" y="30"/>
                    <a:pt x="61" y="31"/>
                    <a:pt x="59" y="31"/>
                  </a:cubicBezTo>
                  <a:cubicBezTo>
                    <a:pt x="57" y="31"/>
                    <a:pt x="53" y="30"/>
                    <a:pt x="51" y="29"/>
                  </a:cubicBezTo>
                  <a:cubicBezTo>
                    <a:pt x="50" y="27"/>
                    <a:pt x="46" y="25"/>
                    <a:pt x="44" y="23"/>
                  </a:cubicBezTo>
                  <a:cubicBezTo>
                    <a:pt x="42" y="21"/>
                    <a:pt x="39" y="19"/>
                    <a:pt x="37" y="19"/>
                  </a:cubicBezTo>
                  <a:cubicBezTo>
                    <a:pt x="36" y="18"/>
                    <a:pt x="32" y="20"/>
                    <a:pt x="29" y="21"/>
                  </a:cubicBezTo>
                  <a:cubicBezTo>
                    <a:pt x="26" y="23"/>
                    <a:pt x="24" y="26"/>
                    <a:pt x="25" y="29"/>
                  </a:cubicBezTo>
                  <a:cubicBezTo>
                    <a:pt x="26" y="32"/>
                    <a:pt x="26" y="36"/>
                    <a:pt x="27" y="38"/>
                  </a:cubicBezTo>
                  <a:cubicBezTo>
                    <a:pt x="28" y="40"/>
                    <a:pt x="27" y="44"/>
                    <a:pt x="26" y="47"/>
                  </a:cubicBezTo>
                  <a:cubicBezTo>
                    <a:pt x="24" y="50"/>
                    <a:pt x="22" y="52"/>
                    <a:pt x="19" y="52"/>
                  </a:cubicBezTo>
                  <a:cubicBezTo>
                    <a:pt x="17" y="52"/>
                    <a:pt x="13" y="53"/>
                    <a:pt x="10" y="54"/>
                  </a:cubicBezTo>
                  <a:cubicBezTo>
                    <a:pt x="8" y="54"/>
                    <a:pt x="5" y="56"/>
                    <a:pt x="4" y="57"/>
                  </a:cubicBezTo>
                  <a:cubicBezTo>
                    <a:pt x="4" y="58"/>
                    <a:pt x="3" y="62"/>
                    <a:pt x="2" y="65"/>
                  </a:cubicBezTo>
                  <a:cubicBezTo>
                    <a:pt x="1" y="68"/>
                    <a:pt x="0" y="70"/>
                    <a:pt x="0" y="70"/>
                  </a:cubicBezTo>
                  <a:cubicBezTo>
                    <a:pt x="0" y="70"/>
                    <a:pt x="1" y="71"/>
                    <a:pt x="3" y="71"/>
                  </a:cubicBezTo>
                  <a:cubicBezTo>
                    <a:pt x="5" y="71"/>
                    <a:pt x="7" y="71"/>
                    <a:pt x="7" y="71"/>
                  </a:cubicBezTo>
                  <a:cubicBezTo>
                    <a:pt x="8" y="70"/>
                    <a:pt x="9" y="69"/>
                    <a:pt x="10" y="68"/>
                  </a:cubicBezTo>
                  <a:cubicBezTo>
                    <a:pt x="11" y="68"/>
                    <a:pt x="13" y="67"/>
                    <a:pt x="14" y="67"/>
                  </a:cubicBezTo>
                  <a:cubicBezTo>
                    <a:pt x="15" y="67"/>
                    <a:pt x="17" y="67"/>
                    <a:pt x="19" y="68"/>
                  </a:cubicBezTo>
                  <a:cubicBezTo>
                    <a:pt x="20" y="68"/>
                    <a:pt x="24" y="70"/>
                    <a:pt x="27" y="71"/>
                  </a:cubicBezTo>
                  <a:cubicBezTo>
                    <a:pt x="31" y="73"/>
                    <a:pt x="35" y="77"/>
                    <a:pt x="36" y="80"/>
                  </a:cubicBezTo>
                  <a:cubicBezTo>
                    <a:pt x="38" y="83"/>
                    <a:pt x="40" y="86"/>
                    <a:pt x="41" y="87"/>
                  </a:cubicBezTo>
                  <a:cubicBezTo>
                    <a:pt x="41" y="89"/>
                    <a:pt x="44" y="91"/>
                    <a:pt x="46" y="92"/>
                  </a:cubicBezTo>
                  <a:cubicBezTo>
                    <a:pt x="48" y="94"/>
                    <a:pt x="51" y="95"/>
                    <a:pt x="53" y="95"/>
                  </a:cubicBezTo>
                  <a:cubicBezTo>
                    <a:pt x="55" y="96"/>
                    <a:pt x="56" y="97"/>
                    <a:pt x="57" y="98"/>
                  </a:cubicBezTo>
                  <a:cubicBezTo>
                    <a:pt x="58" y="100"/>
                    <a:pt x="60" y="102"/>
                    <a:pt x="62" y="103"/>
                  </a:cubicBezTo>
                  <a:cubicBezTo>
                    <a:pt x="64" y="105"/>
                    <a:pt x="69" y="107"/>
                    <a:pt x="72" y="109"/>
                  </a:cubicBezTo>
                  <a:cubicBezTo>
                    <a:pt x="75" y="110"/>
                    <a:pt x="79" y="113"/>
                    <a:pt x="81" y="114"/>
                  </a:cubicBezTo>
                  <a:cubicBezTo>
                    <a:pt x="83" y="115"/>
                    <a:pt x="85" y="117"/>
                    <a:pt x="86" y="119"/>
                  </a:cubicBezTo>
                  <a:cubicBezTo>
                    <a:pt x="87" y="120"/>
                    <a:pt x="91" y="123"/>
                    <a:pt x="95" y="124"/>
                  </a:cubicBezTo>
                  <a:cubicBezTo>
                    <a:pt x="99" y="126"/>
                    <a:pt x="108" y="129"/>
                    <a:pt x="114" y="131"/>
                  </a:cubicBezTo>
                  <a:cubicBezTo>
                    <a:pt x="120" y="134"/>
                    <a:pt x="128" y="137"/>
                    <a:pt x="133" y="138"/>
                  </a:cubicBezTo>
                  <a:cubicBezTo>
                    <a:pt x="137" y="139"/>
                    <a:pt x="144" y="142"/>
                    <a:pt x="148" y="143"/>
                  </a:cubicBezTo>
                  <a:cubicBezTo>
                    <a:pt x="153" y="145"/>
                    <a:pt x="157" y="147"/>
                    <a:pt x="158" y="147"/>
                  </a:cubicBezTo>
                  <a:cubicBezTo>
                    <a:pt x="160" y="147"/>
                    <a:pt x="162" y="149"/>
                    <a:pt x="164" y="150"/>
                  </a:cubicBezTo>
                  <a:cubicBezTo>
                    <a:pt x="165" y="151"/>
                    <a:pt x="169" y="152"/>
                    <a:pt x="171" y="152"/>
                  </a:cubicBezTo>
                  <a:cubicBezTo>
                    <a:pt x="173" y="152"/>
                    <a:pt x="177" y="154"/>
                    <a:pt x="179" y="157"/>
                  </a:cubicBezTo>
                  <a:cubicBezTo>
                    <a:pt x="181" y="160"/>
                    <a:pt x="185" y="163"/>
                    <a:pt x="189" y="164"/>
                  </a:cubicBezTo>
                  <a:cubicBezTo>
                    <a:pt x="193" y="166"/>
                    <a:pt x="199" y="167"/>
                    <a:pt x="202" y="168"/>
                  </a:cubicBezTo>
                  <a:cubicBezTo>
                    <a:pt x="205" y="168"/>
                    <a:pt x="209" y="168"/>
                    <a:pt x="211" y="168"/>
                  </a:cubicBezTo>
                  <a:cubicBezTo>
                    <a:pt x="213" y="168"/>
                    <a:pt x="217" y="169"/>
                    <a:pt x="220" y="170"/>
                  </a:cubicBezTo>
                  <a:cubicBezTo>
                    <a:pt x="222" y="171"/>
                    <a:pt x="226" y="172"/>
                    <a:pt x="227" y="172"/>
                  </a:cubicBezTo>
                  <a:cubicBezTo>
                    <a:pt x="229" y="172"/>
                    <a:pt x="231" y="172"/>
                    <a:pt x="233" y="173"/>
                  </a:cubicBezTo>
                  <a:cubicBezTo>
                    <a:pt x="235" y="173"/>
                    <a:pt x="237" y="173"/>
                    <a:pt x="239" y="174"/>
                  </a:cubicBezTo>
                  <a:cubicBezTo>
                    <a:pt x="241" y="174"/>
                    <a:pt x="244" y="175"/>
                    <a:pt x="246" y="176"/>
                  </a:cubicBezTo>
                  <a:cubicBezTo>
                    <a:pt x="248" y="177"/>
                    <a:pt x="251" y="178"/>
                    <a:pt x="253" y="179"/>
                  </a:cubicBezTo>
                  <a:cubicBezTo>
                    <a:pt x="255" y="179"/>
                    <a:pt x="256" y="179"/>
                    <a:pt x="257" y="179"/>
                  </a:cubicBezTo>
                  <a:cubicBezTo>
                    <a:pt x="258" y="178"/>
                    <a:pt x="259" y="178"/>
                    <a:pt x="260" y="178"/>
                  </a:cubicBezTo>
                  <a:cubicBezTo>
                    <a:pt x="262" y="178"/>
                    <a:pt x="264" y="179"/>
                    <a:pt x="265" y="181"/>
                  </a:cubicBezTo>
                  <a:cubicBezTo>
                    <a:pt x="267" y="183"/>
                    <a:pt x="269" y="186"/>
                    <a:pt x="270" y="187"/>
                  </a:cubicBezTo>
                  <a:cubicBezTo>
                    <a:pt x="271" y="189"/>
                    <a:pt x="272" y="190"/>
                    <a:pt x="273" y="190"/>
                  </a:cubicBezTo>
                  <a:cubicBezTo>
                    <a:pt x="274" y="191"/>
                    <a:pt x="276" y="192"/>
                    <a:pt x="278" y="194"/>
                  </a:cubicBezTo>
                  <a:cubicBezTo>
                    <a:pt x="279" y="196"/>
                    <a:pt x="280" y="198"/>
                    <a:pt x="280" y="198"/>
                  </a:cubicBezTo>
                  <a:cubicBezTo>
                    <a:pt x="280" y="198"/>
                    <a:pt x="281" y="197"/>
                    <a:pt x="282" y="195"/>
                  </a:cubicBezTo>
                  <a:cubicBezTo>
                    <a:pt x="283" y="194"/>
                    <a:pt x="286" y="193"/>
                    <a:pt x="288" y="19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5" name="Freeform 69">
              <a:extLst>
                <a:ext uri="{FF2B5EF4-FFF2-40B4-BE49-F238E27FC236}">
                  <a16:creationId xmlns:a16="http://schemas.microsoft.com/office/drawing/2014/main" id="{50A86533-1180-4272-8926-2B034A6E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884" y="5222858"/>
              <a:ext cx="1325563" cy="849313"/>
            </a:xfrm>
            <a:custGeom>
              <a:avLst/>
              <a:gdLst/>
              <a:ahLst/>
              <a:cxnLst>
                <a:cxn ang="0">
                  <a:pos x="289" y="102"/>
                </a:cxn>
                <a:cxn ang="0">
                  <a:pos x="264" y="89"/>
                </a:cxn>
                <a:cxn ang="0">
                  <a:pos x="237" y="69"/>
                </a:cxn>
                <a:cxn ang="0">
                  <a:pos x="215" y="80"/>
                </a:cxn>
                <a:cxn ang="0">
                  <a:pos x="198" y="60"/>
                </a:cxn>
                <a:cxn ang="0">
                  <a:pos x="198" y="31"/>
                </a:cxn>
                <a:cxn ang="0">
                  <a:pos x="177" y="29"/>
                </a:cxn>
                <a:cxn ang="0">
                  <a:pos x="162" y="14"/>
                </a:cxn>
                <a:cxn ang="0">
                  <a:pos x="142" y="2"/>
                </a:cxn>
                <a:cxn ang="0">
                  <a:pos x="126" y="25"/>
                </a:cxn>
                <a:cxn ang="0">
                  <a:pos x="103" y="34"/>
                </a:cxn>
                <a:cxn ang="0">
                  <a:pos x="82" y="46"/>
                </a:cxn>
                <a:cxn ang="0">
                  <a:pos x="68" y="36"/>
                </a:cxn>
                <a:cxn ang="0">
                  <a:pos x="65" y="20"/>
                </a:cxn>
                <a:cxn ang="0">
                  <a:pos x="56" y="41"/>
                </a:cxn>
                <a:cxn ang="0">
                  <a:pos x="46" y="50"/>
                </a:cxn>
                <a:cxn ang="0">
                  <a:pos x="26" y="49"/>
                </a:cxn>
                <a:cxn ang="0">
                  <a:pos x="10" y="70"/>
                </a:cxn>
                <a:cxn ang="0">
                  <a:pos x="11" y="86"/>
                </a:cxn>
                <a:cxn ang="0">
                  <a:pos x="21" y="104"/>
                </a:cxn>
                <a:cxn ang="0">
                  <a:pos x="37" y="130"/>
                </a:cxn>
                <a:cxn ang="0">
                  <a:pos x="25" y="152"/>
                </a:cxn>
                <a:cxn ang="0">
                  <a:pos x="16" y="161"/>
                </a:cxn>
                <a:cxn ang="0">
                  <a:pos x="8" y="176"/>
                </a:cxn>
                <a:cxn ang="0">
                  <a:pos x="5" y="181"/>
                </a:cxn>
                <a:cxn ang="0">
                  <a:pos x="32" y="187"/>
                </a:cxn>
                <a:cxn ang="0">
                  <a:pos x="51" y="200"/>
                </a:cxn>
                <a:cxn ang="0">
                  <a:pos x="91" y="207"/>
                </a:cxn>
                <a:cxn ang="0">
                  <a:pos x="112" y="211"/>
                </a:cxn>
                <a:cxn ang="0">
                  <a:pos x="144" y="223"/>
                </a:cxn>
                <a:cxn ang="0">
                  <a:pos x="170" y="223"/>
                </a:cxn>
                <a:cxn ang="0">
                  <a:pos x="219" y="204"/>
                </a:cxn>
                <a:cxn ang="0">
                  <a:pos x="246" y="189"/>
                </a:cxn>
                <a:cxn ang="0">
                  <a:pos x="270" y="178"/>
                </a:cxn>
                <a:cxn ang="0">
                  <a:pos x="271" y="173"/>
                </a:cxn>
                <a:cxn ang="0">
                  <a:pos x="274" y="163"/>
                </a:cxn>
                <a:cxn ang="0">
                  <a:pos x="285" y="167"/>
                </a:cxn>
                <a:cxn ang="0">
                  <a:pos x="297" y="166"/>
                </a:cxn>
                <a:cxn ang="0">
                  <a:pos x="296" y="174"/>
                </a:cxn>
                <a:cxn ang="0">
                  <a:pos x="311" y="178"/>
                </a:cxn>
                <a:cxn ang="0">
                  <a:pos x="315" y="169"/>
                </a:cxn>
                <a:cxn ang="0">
                  <a:pos x="333" y="174"/>
                </a:cxn>
                <a:cxn ang="0">
                  <a:pos x="342" y="181"/>
                </a:cxn>
                <a:cxn ang="0">
                  <a:pos x="339" y="159"/>
                </a:cxn>
                <a:cxn ang="0">
                  <a:pos x="342" y="133"/>
                </a:cxn>
                <a:cxn ang="0">
                  <a:pos x="351" y="113"/>
                </a:cxn>
                <a:cxn ang="0">
                  <a:pos x="349" y="102"/>
                </a:cxn>
              </a:cxnLst>
              <a:rect l="0" t="0" r="r" b="b"/>
              <a:pathLst>
                <a:path w="353" h="226">
                  <a:moveTo>
                    <a:pt x="349" y="102"/>
                  </a:moveTo>
                  <a:cubicBezTo>
                    <a:pt x="346" y="101"/>
                    <a:pt x="335" y="101"/>
                    <a:pt x="325" y="102"/>
                  </a:cubicBezTo>
                  <a:cubicBezTo>
                    <a:pt x="315" y="102"/>
                    <a:pt x="298" y="102"/>
                    <a:pt x="289" y="102"/>
                  </a:cubicBezTo>
                  <a:cubicBezTo>
                    <a:pt x="279" y="101"/>
                    <a:pt x="271" y="100"/>
                    <a:pt x="270" y="99"/>
                  </a:cubicBezTo>
                  <a:cubicBezTo>
                    <a:pt x="269" y="98"/>
                    <a:pt x="268" y="95"/>
                    <a:pt x="267" y="94"/>
                  </a:cubicBezTo>
                  <a:cubicBezTo>
                    <a:pt x="267" y="92"/>
                    <a:pt x="265" y="90"/>
                    <a:pt x="264" y="89"/>
                  </a:cubicBezTo>
                  <a:cubicBezTo>
                    <a:pt x="263" y="88"/>
                    <a:pt x="258" y="84"/>
                    <a:pt x="254" y="81"/>
                  </a:cubicBezTo>
                  <a:cubicBezTo>
                    <a:pt x="250" y="77"/>
                    <a:pt x="246" y="73"/>
                    <a:pt x="245" y="70"/>
                  </a:cubicBezTo>
                  <a:cubicBezTo>
                    <a:pt x="243" y="68"/>
                    <a:pt x="240" y="67"/>
                    <a:pt x="237" y="69"/>
                  </a:cubicBezTo>
                  <a:cubicBezTo>
                    <a:pt x="234" y="70"/>
                    <a:pt x="231" y="72"/>
                    <a:pt x="230" y="72"/>
                  </a:cubicBezTo>
                  <a:cubicBezTo>
                    <a:pt x="229" y="73"/>
                    <a:pt x="226" y="75"/>
                    <a:pt x="224" y="76"/>
                  </a:cubicBezTo>
                  <a:cubicBezTo>
                    <a:pt x="222" y="78"/>
                    <a:pt x="218" y="80"/>
                    <a:pt x="215" y="80"/>
                  </a:cubicBezTo>
                  <a:cubicBezTo>
                    <a:pt x="212" y="81"/>
                    <a:pt x="207" y="79"/>
                    <a:pt x="205" y="77"/>
                  </a:cubicBezTo>
                  <a:cubicBezTo>
                    <a:pt x="202" y="74"/>
                    <a:pt x="199" y="70"/>
                    <a:pt x="199" y="68"/>
                  </a:cubicBezTo>
                  <a:cubicBezTo>
                    <a:pt x="198" y="66"/>
                    <a:pt x="198" y="62"/>
                    <a:pt x="198" y="60"/>
                  </a:cubicBezTo>
                  <a:cubicBezTo>
                    <a:pt x="198" y="57"/>
                    <a:pt x="200" y="53"/>
                    <a:pt x="202" y="50"/>
                  </a:cubicBezTo>
                  <a:cubicBezTo>
                    <a:pt x="203" y="48"/>
                    <a:pt x="204" y="43"/>
                    <a:pt x="203" y="39"/>
                  </a:cubicBezTo>
                  <a:cubicBezTo>
                    <a:pt x="202" y="35"/>
                    <a:pt x="200" y="32"/>
                    <a:pt x="198" y="31"/>
                  </a:cubicBezTo>
                  <a:cubicBezTo>
                    <a:pt x="197" y="31"/>
                    <a:pt x="194" y="31"/>
                    <a:pt x="193" y="32"/>
                  </a:cubicBezTo>
                  <a:cubicBezTo>
                    <a:pt x="192" y="33"/>
                    <a:pt x="188" y="32"/>
                    <a:pt x="186" y="31"/>
                  </a:cubicBezTo>
                  <a:cubicBezTo>
                    <a:pt x="183" y="30"/>
                    <a:pt x="179" y="29"/>
                    <a:pt x="177" y="29"/>
                  </a:cubicBezTo>
                  <a:cubicBezTo>
                    <a:pt x="175" y="29"/>
                    <a:pt x="173" y="28"/>
                    <a:pt x="172" y="26"/>
                  </a:cubicBezTo>
                  <a:cubicBezTo>
                    <a:pt x="171" y="25"/>
                    <a:pt x="169" y="22"/>
                    <a:pt x="167" y="21"/>
                  </a:cubicBezTo>
                  <a:cubicBezTo>
                    <a:pt x="166" y="19"/>
                    <a:pt x="163" y="16"/>
                    <a:pt x="162" y="14"/>
                  </a:cubicBezTo>
                  <a:cubicBezTo>
                    <a:pt x="160" y="11"/>
                    <a:pt x="158" y="7"/>
                    <a:pt x="156" y="5"/>
                  </a:cubicBezTo>
                  <a:cubicBezTo>
                    <a:pt x="155" y="2"/>
                    <a:pt x="151" y="0"/>
                    <a:pt x="148" y="1"/>
                  </a:cubicBezTo>
                  <a:cubicBezTo>
                    <a:pt x="145" y="2"/>
                    <a:pt x="142" y="2"/>
                    <a:pt x="142" y="2"/>
                  </a:cubicBezTo>
                  <a:cubicBezTo>
                    <a:pt x="142" y="2"/>
                    <a:pt x="141" y="4"/>
                    <a:pt x="139" y="7"/>
                  </a:cubicBezTo>
                  <a:cubicBezTo>
                    <a:pt x="137" y="9"/>
                    <a:pt x="134" y="14"/>
                    <a:pt x="133" y="17"/>
                  </a:cubicBezTo>
                  <a:cubicBezTo>
                    <a:pt x="131" y="20"/>
                    <a:pt x="128" y="24"/>
                    <a:pt x="126" y="25"/>
                  </a:cubicBezTo>
                  <a:cubicBezTo>
                    <a:pt x="123" y="26"/>
                    <a:pt x="120" y="29"/>
                    <a:pt x="118" y="32"/>
                  </a:cubicBezTo>
                  <a:cubicBezTo>
                    <a:pt x="116" y="35"/>
                    <a:pt x="113" y="36"/>
                    <a:pt x="112" y="36"/>
                  </a:cubicBezTo>
                  <a:cubicBezTo>
                    <a:pt x="110" y="36"/>
                    <a:pt x="106" y="35"/>
                    <a:pt x="103" y="34"/>
                  </a:cubicBezTo>
                  <a:cubicBezTo>
                    <a:pt x="100" y="34"/>
                    <a:pt x="96" y="34"/>
                    <a:pt x="94" y="34"/>
                  </a:cubicBezTo>
                  <a:cubicBezTo>
                    <a:pt x="91" y="35"/>
                    <a:pt x="88" y="37"/>
                    <a:pt x="87" y="40"/>
                  </a:cubicBezTo>
                  <a:cubicBezTo>
                    <a:pt x="86" y="42"/>
                    <a:pt x="83" y="45"/>
                    <a:pt x="82" y="46"/>
                  </a:cubicBezTo>
                  <a:cubicBezTo>
                    <a:pt x="81" y="47"/>
                    <a:pt x="78" y="47"/>
                    <a:pt x="77" y="45"/>
                  </a:cubicBezTo>
                  <a:cubicBezTo>
                    <a:pt x="75" y="44"/>
                    <a:pt x="74" y="42"/>
                    <a:pt x="73" y="41"/>
                  </a:cubicBezTo>
                  <a:cubicBezTo>
                    <a:pt x="72" y="40"/>
                    <a:pt x="70" y="38"/>
                    <a:pt x="68" y="36"/>
                  </a:cubicBezTo>
                  <a:cubicBezTo>
                    <a:pt x="66" y="35"/>
                    <a:pt x="64" y="33"/>
                    <a:pt x="65" y="32"/>
                  </a:cubicBezTo>
                  <a:cubicBezTo>
                    <a:pt x="65" y="30"/>
                    <a:pt x="66" y="27"/>
                    <a:pt x="66" y="24"/>
                  </a:cubicBezTo>
                  <a:cubicBezTo>
                    <a:pt x="66" y="22"/>
                    <a:pt x="66" y="19"/>
                    <a:pt x="65" y="20"/>
                  </a:cubicBezTo>
                  <a:cubicBezTo>
                    <a:pt x="64" y="20"/>
                    <a:pt x="62" y="22"/>
                    <a:pt x="60" y="24"/>
                  </a:cubicBezTo>
                  <a:cubicBezTo>
                    <a:pt x="58" y="26"/>
                    <a:pt x="55" y="30"/>
                    <a:pt x="55" y="32"/>
                  </a:cubicBezTo>
                  <a:cubicBezTo>
                    <a:pt x="54" y="35"/>
                    <a:pt x="55" y="38"/>
                    <a:pt x="56" y="41"/>
                  </a:cubicBezTo>
                  <a:cubicBezTo>
                    <a:pt x="58" y="43"/>
                    <a:pt x="58" y="46"/>
                    <a:pt x="56" y="47"/>
                  </a:cubicBezTo>
                  <a:cubicBezTo>
                    <a:pt x="55" y="49"/>
                    <a:pt x="52" y="51"/>
                    <a:pt x="50" y="52"/>
                  </a:cubicBezTo>
                  <a:cubicBezTo>
                    <a:pt x="49" y="54"/>
                    <a:pt x="47" y="53"/>
                    <a:pt x="46" y="50"/>
                  </a:cubicBezTo>
                  <a:cubicBezTo>
                    <a:pt x="45" y="48"/>
                    <a:pt x="42" y="46"/>
                    <a:pt x="39" y="46"/>
                  </a:cubicBezTo>
                  <a:cubicBezTo>
                    <a:pt x="37" y="46"/>
                    <a:pt x="33" y="46"/>
                    <a:pt x="32" y="46"/>
                  </a:cubicBezTo>
                  <a:cubicBezTo>
                    <a:pt x="31" y="46"/>
                    <a:pt x="28" y="47"/>
                    <a:pt x="26" y="49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2" y="52"/>
                    <a:pt x="20" y="55"/>
                    <a:pt x="17" y="59"/>
                  </a:cubicBezTo>
                  <a:cubicBezTo>
                    <a:pt x="14" y="62"/>
                    <a:pt x="11" y="67"/>
                    <a:pt x="10" y="70"/>
                  </a:cubicBezTo>
                  <a:cubicBezTo>
                    <a:pt x="10" y="73"/>
                    <a:pt x="9" y="75"/>
                    <a:pt x="9" y="75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8" y="101"/>
                    <a:pt x="21" y="104"/>
                  </a:cubicBezTo>
                  <a:cubicBezTo>
                    <a:pt x="24" y="107"/>
                    <a:pt x="29" y="111"/>
                    <a:pt x="32" y="114"/>
                  </a:cubicBezTo>
                  <a:cubicBezTo>
                    <a:pt x="35" y="116"/>
                    <a:pt x="38" y="120"/>
                    <a:pt x="38" y="122"/>
                  </a:cubicBezTo>
                  <a:cubicBezTo>
                    <a:pt x="39" y="124"/>
                    <a:pt x="38" y="128"/>
                    <a:pt x="37" y="130"/>
                  </a:cubicBezTo>
                  <a:cubicBezTo>
                    <a:pt x="36" y="133"/>
                    <a:pt x="35" y="137"/>
                    <a:pt x="35" y="140"/>
                  </a:cubicBezTo>
                  <a:cubicBezTo>
                    <a:pt x="35" y="143"/>
                    <a:pt x="33" y="146"/>
                    <a:pt x="32" y="147"/>
                  </a:cubicBezTo>
                  <a:cubicBezTo>
                    <a:pt x="30" y="149"/>
                    <a:pt x="27" y="151"/>
                    <a:pt x="25" y="152"/>
                  </a:cubicBezTo>
                  <a:cubicBezTo>
                    <a:pt x="23" y="153"/>
                    <a:pt x="21" y="155"/>
                    <a:pt x="21" y="157"/>
                  </a:cubicBezTo>
                  <a:cubicBezTo>
                    <a:pt x="21" y="158"/>
                    <a:pt x="20" y="159"/>
                    <a:pt x="19" y="159"/>
                  </a:cubicBezTo>
                  <a:cubicBezTo>
                    <a:pt x="17" y="159"/>
                    <a:pt x="16" y="160"/>
                    <a:pt x="16" y="161"/>
                  </a:cubicBezTo>
                  <a:cubicBezTo>
                    <a:pt x="16" y="162"/>
                    <a:pt x="16" y="164"/>
                    <a:pt x="17" y="166"/>
                  </a:cubicBezTo>
                  <a:cubicBezTo>
                    <a:pt x="18" y="168"/>
                    <a:pt x="17" y="171"/>
                    <a:pt x="15" y="172"/>
                  </a:cubicBezTo>
                  <a:cubicBezTo>
                    <a:pt x="14" y="174"/>
                    <a:pt x="11" y="175"/>
                    <a:pt x="8" y="176"/>
                  </a:cubicBezTo>
                  <a:cubicBezTo>
                    <a:pt x="6" y="176"/>
                    <a:pt x="3" y="177"/>
                    <a:pt x="2" y="178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1"/>
                    <a:pt x="2" y="181"/>
                    <a:pt x="5" y="181"/>
                  </a:cubicBezTo>
                  <a:cubicBezTo>
                    <a:pt x="7" y="182"/>
                    <a:pt x="11" y="182"/>
                    <a:pt x="14" y="183"/>
                  </a:cubicBezTo>
                  <a:cubicBezTo>
                    <a:pt x="17" y="183"/>
                    <a:pt x="21" y="184"/>
                    <a:pt x="24" y="184"/>
                  </a:cubicBezTo>
                  <a:cubicBezTo>
                    <a:pt x="26" y="185"/>
                    <a:pt x="30" y="186"/>
                    <a:pt x="32" y="187"/>
                  </a:cubicBezTo>
                  <a:cubicBezTo>
                    <a:pt x="34" y="188"/>
                    <a:pt x="38" y="191"/>
                    <a:pt x="41" y="192"/>
                  </a:cubicBezTo>
                  <a:cubicBezTo>
                    <a:pt x="43" y="193"/>
                    <a:pt x="46" y="195"/>
                    <a:pt x="48" y="196"/>
                  </a:cubicBezTo>
                  <a:cubicBezTo>
                    <a:pt x="49" y="197"/>
                    <a:pt x="50" y="199"/>
                    <a:pt x="51" y="200"/>
                  </a:cubicBezTo>
                  <a:cubicBezTo>
                    <a:pt x="52" y="201"/>
                    <a:pt x="54" y="203"/>
                    <a:pt x="56" y="203"/>
                  </a:cubicBezTo>
                  <a:cubicBezTo>
                    <a:pt x="58" y="204"/>
                    <a:pt x="64" y="205"/>
                    <a:pt x="70" y="204"/>
                  </a:cubicBezTo>
                  <a:cubicBezTo>
                    <a:pt x="76" y="204"/>
                    <a:pt x="86" y="205"/>
                    <a:pt x="91" y="207"/>
                  </a:cubicBezTo>
                  <a:cubicBezTo>
                    <a:pt x="91" y="207"/>
                    <a:pt x="91" y="207"/>
                    <a:pt x="93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01" y="207"/>
                    <a:pt x="108" y="209"/>
                    <a:pt x="112" y="211"/>
                  </a:cubicBezTo>
                  <a:cubicBezTo>
                    <a:pt x="115" y="214"/>
                    <a:pt x="121" y="217"/>
                    <a:pt x="125" y="218"/>
                  </a:cubicBezTo>
                  <a:cubicBezTo>
                    <a:pt x="128" y="219"/>
                    <a:pt x="133" y="221"/>
                    <a:pt x="136" y="221"/>
                  </a:cubicBezTo>
                  <a:cubicBezTo>
                    <a:pt x="138" y="222"/>
                    <a:pt x="142" y="223"/>
                    <a:pt x="144" y="223"/>
                  </a:cubicBezTo>
                  <a:cubicBezTo>
                    <a:pt x="146" y="224"/>
                    <a:pt x="150" y="225"/>
                    <a:pt x="153" y="225"/>
                  </a:cubicBezTo>
                  <a:cubicBezTo>
                    <a:pt x="156" y="226"/>
                    <a:pt x="159" y="225"/>
                    <a:pt x="160" y="225"/>
                  </a:cubicBezTo>
                  <a:cubicBezTo>
                    <a:pt x="161" y="224"/>
                    <a:pt x="166" y="223"/>
                    <a:pt x="170" y="223"/>
                  </a:cubicBezTo>
                  <a:cubicBezTo>
                    <a:pt x="175" y="223"/>
                    <a:pt x="181" y="221"/>
                    <a:pt x="184" y="219"/>
                  </a:cubicBezTo>
                  <a:cubicBezTo>
                    <a:pt x="186" y="217"/>
                    <a:pt x="193" y="214"/>
                    <a:pt x="199" y="212"/>
                  </a:cubicBezTo>
                  <a:cubicBezTo>
                    <a:pt x="205" y="209"/>
                    <a:pt x="214" y="206"/>
                    <a:pt x="219" y="204"/>
                  </a:cubicBezTo>
                  <a:cubicBezTo>
                    <a:pt x="225" y="202"/>
                    <a:pt x="232" y="199"/>
                    <a:pt x="235" y="198"/>
                  </a:cubicBezTo>
                  <a:cubicBezTo>
                    <a:pt x="238" y="197"/>
                    <a:pt x="241" y="195"/>
                    <a:pt x="242" y="194"/>
                  </a:cubicBezTo>
                  <a:cubicBezTo>
                    <a:pt x="242" y="193"/>
                    <a:pt x="244" y="191"/>
                    <a:pt x="246" y="189"/>
                  </a:cubicBezTo>
                  <a:cubicBezTo>
                    <a:pt x="248" y="188"/>
                    <a:pt x="251" y="185"/>
                    <a:pt x="252" y="183"/>
                  </a:cubicBezTo>
                  <a:cubicBezTo>
                    <a:pt x="254" y="181"/>
                    <a:pt x="257" y="180"/>
                    <a:pt x="259" y="180"/>
                  </a:cubicBezTo>
                  <a:cubicBezTo>
                    <a:pt x="262" y="179"/>
                    <a:pt x="267" y="179"/>
                    <a:pt x="270" y="178"/>
                  </a:cubicBezTo>
                  <a:cubicBezTo>
                    <a:pt x="274" y="177"/>
                    <a:pt x="278" y="176"/>
                    <a:pt x="281" y="176"/>
                  </a:cubicBezTo>
                  <a:cubicBezTo>
                    <a:pt x="283" y="175"/>
                    <a:pt x="283" y="175"/>
                    <a:pt x="281" y="174"/>
                  </a:cubicBezTo>
                  <a:cubicBezTo>
                    <a:pt x="279" y="174"/>
                    <a:pt x="275" y="173"/>
                    <a:pt x="271" y="173"/>
                  </a:cubicBezTo>
                  <a:cubicBezTo>
                    <a:pt x="268" y="173"/>
                    <a:pt x="267" y="172"/>
                    <a:pt x="268" y="171"/>
                  </a:cubicBezTo>
                  <a:cubicBezTo>
                    <a:pt x="269" y="170"/>
                    <a:pt x="271" y="168"/>
                    <a:pt x="272" y="167"/>
                  </a:cubicBezTo>
                  <a:cubicBezTo>
                    <a:pt x="272" y="166"/>
                    <a:pt x="273" y="164"/>
                    <a:pt x="274" y="163"/>
                  </a:cubicBezTo>
                  <a:cubicBezTo>
                    <a:pt x="275" y="162"/>
                    <a:pt x="277" y="161"/>
                    <a:pt x="279" y="161"/>
                  </a:cubicBezTo>
                  <a:cubicBezTo>
                    <a:pt x="280" y="160"/>
                    <a:pt x="282" y="161"/>
                    <a:pt x="283" y="162"/>
                  </a:cubicBezTo>
                  <a:cubicBezTo>
                    <a:pt x="284" y="164"/>
                    <a:pt x="285" y="166"/>
                    <a:pt x="285" y="167"/>
                  </a:cubicBezTo>
                  <a:cubicBezTo>
                    <a:pt x="285" y="169"/>
                    <a:pt x="286" y="170"/>
                    <a:pt x="287" y="170"/>
                  </a:cubicBezTo>
                  <a:cubicBezTo>
                    <a:pt x="288" y="169"/>
                    <a:pt x="291" y="169"/>
                    <a:pt x="292" y="168"/>
                  </a:cubicBezTo>
                  <a:cubicBezTo>
                    <a:pt x="294" y="167"/>
                    <a:pt x="296" y="166"/>
                    <a:pt x="297" y="166"/>
                  </a:cubicBezTo>
                  <a:cubicBezTo>
                    <a:pt x="297" y="166"/>
                    <a:pt x="298" y="167"/>
                    <a:pt x="299" y="168"/>
                  </a:cubicBezTo>
                  <a:cubicBezTo>
                    <a:pt x="300" y="169"/>
                    <a:pt x="300" y="171"/>
                    <a:pt x="299" y="171"/>
                  </a:cubicBezTo>
                  <a:cubicBezTo>
                    <a:pt x="298" y="172"/>
                    <a:pt x="297" y="173"/>
                    <a:pt x="296" y="174"/>
                  </a:cubicBezTo>
                  <a:cubicBezTo>
                    <a:pt x="294" y="175"/>
                    <a:pt x="293" y="176"/>
                    <a:pt x="293" y="176"/>
                  </a:cubicBezTo>
                  <a:cubicBezTo>
                    <a:pt x="293" y="176"/>
                    <a:pt x="296" y="177"/>
                    <a:pt x="300" y="177"/>
                  </a:cubicBezTo>
                  <a:cubicBezTo>
                    <a:pt x="303" y="178"/>
                    <a:pt x="308" y="178"/>
                    <a:pt x="311" y="178"/>
                  </a:cubicBezTo>
                  <a:cubicBezTo>
                    <a:pt x="314" y="177"/>
                    <a:pt x="316" y="176"/>
                    <a:pt x="315" y="175"/>
                  </a:cubicBezTo>
                  <a:cubicBezTo>
                    <a:pt x="314" y="173"/>
                    <a:pt x="314" y="171"/>
                    <a:pt x="314" y="171"/>
                  </a:cubicBezTo>
                  <a:cubicBezTo>
                    <a:pt x="314" y="170"/>
                    <a:pt x="315" y="169"/>
                    <a:pt x="315" y="169"/>
                  </a:cubicBezTo>
                  <a:cubicBezTo>
                    <a:pt x="316" y="169"/>
                    <a:pt x="318" y="170"/>
                    <a:pt x="319" y="171"/>
                  </a:cubicBezTo>
                  <a:cubicBezTo>
                    <a:pt x="320" y="172"/>
                    <a:pt x="324" y="174"/>
                    <a:pt x="326" y="174"/>
                  </a:cubicBezTo>
                  <a:cubicBezTo>
                    <a:pt x="329" y="175"/>
                    <a:pt x="332" y="175"/>
                    <a:pt x="333" y="174"/>
                  </a:cubicBezTo>
                  <a:cubicBezTo>
                    <a:pt x="333" y="174"/>
                    <a:pt x="335" y="174"/>
                    <a:pt x="336" y="176"/>
                  </a:cubicBezTo>
                  <a:cubicBezTo>
                    <a:pt x="337" y="177"/>
                    <a:pt x="339" y="179"/>
                    <a:pt x="340" y="180"/>
                  </a:cubicBezTo>
                  <a:cubicBezTo>
                    <a:pt x="341" y="181"/>
                    <a:pt x="342" y="181"/>
                    <a:pt x="342" y="181"/>
                  </a:cubicBezTo>
                  <a:cubicBezTo>
                    <a:pt x="342" y="181"/>
                    <a:pt x="342" y="179"/>
                    <a:pt x="343" y="177"/>
                  </a:cubicBezTo>
                  <a:cubicBezTo>
                    <a:pt x="344" y="174"/>
                    <a:pt x="343" y="170"/>
                    <a:pt x="343" y="169"/>
                  </a:cubicBezTo>
                  <a:cubicBezTo>
                    <a:pt x="342" y="167"/>
                    <a:pt x="340" y="163"/>
                    <a:pt x="339" y="159"/>
                  </a:cubicBezTo>
                  <a:cubicBezTo>
                    <a:pt x="338" y="156"/>
                    <a:pt x="338" y="151"/>
                    <a:pt x="339" y="147"/>
                  </a:cubicBezTo>
                  <a:cubicBezTo>
                    <a:pt x="340" y="144"/>
                    <a:pt x="341" y="140"/>
                    <a:pt x="342" y="139"/>
                  </a:cubicBezTo>
                  <a:cubicBezTo>
                    <a:pt x="342" y="138"/>
                    <a:pt x="343" y="135"/>
                    <a:pt x="342" y="133"/>
                  </a:cubicBezTo>
                  <a:cubicBezTo>
                    <a:pt x="342" y="130"/>
                    <a:pt x="344" y="127"/>
                    <a:pt x="347" y="126"/>
                  </a:cubicBezTo>
                  <a:cubicBezTo>
                    <a:pt x="349" y="125"/>
                    <a:pt x="351" y="122"/>
                    <a:pt x="351" y="119"/>
                  </a:cubicBezTo>
                  <a:cubicBezTo>
                    <a:pt x="350" y="117"/>
                    <a:pt x="351" y="114"/>
                    <a:pt x="351" y="113"/>
                  </a:cubicBezTo>
                  <a:cubicBezTo>
                    <a:pt x="352" y="111"/>
                    <a:pt x="353" y="108"/>
                    <a:pt x="353" y="106"/>
                  </a:cubicBezTo>
                  <a:cubicBezTo>
                    <a:pt x="353" y="104"/>
                    <a:pt x="353" y="102"/>
                    <a:pt x="353" y="102"/>
                  </a:cubicBezTo>
                  <a:cubicBezTo>
                    <a:pt x="353" y="102"/>
                    <a:pt x="351" y="102"/>
                    <a:pt x="349" y="10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</p:grpSp>
      <p:sp>
        <p:nvSpPr>
          <p:cNvPr id="863" name="TextBox 862">
            <a:extLst>
              <a:ext uri="{FF2B5EF4-FFF2-40B4-BE49-F238E27FC236}">
                <a16:creationId xmlns:a16="http://schemas.microsoft.com/office/drawing/2014/main" id="{AB5D4A38-B024-483E-9060-555123E871C4}"/>
              </a:ext>
            </a:extLst>
          </p:cNvPr>
          <p:cNvSpPr txBox="1"/>
          <p:nvPr/>
        </p:nvSpPr>
        <p:spPr>
          <a:xfrm>
            <a:off x="1244866" y="3876391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MEXICO</a:t>
            </a:r>
          </a:p>
        </p:txBody>
      </p: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258982A-55DF-4CE6-837D-113C0B74B44B}"/>
              </a:ext>
            </a:extLst>
          </p:cNvPr>
          <p:cNvGrpSpPr/>
          <p:nvPr/>
        </p:nvGrpSpPr>
        <p:grpSpPr>
          <a:xfrm>
            <a:off x="3322849" y="1276341"/>
            <a:ext cx="923776" cy="1359265"/>
            <a:chOff x="227013" y="131763"/>
            <a:chExt cx="4471988" cy="6580188"/>
          </a:xfrm>
          <a:solidFill>
            <a:schemeClr val="tx1">
              <a:lumMod val="40000"/>
              <a:lumOff val="60000"/>
            </a:schemeClr>
          </a:solidFill>
        </p:grpSpPr>
        <p:sp>
          <p:nvSpPr>
            <p:cNvPr id="865" name="Freeform 5">
              <a:extLst>
                <a:ext uri="{FF2B5EF4-FFF2-40B4-BE49-F238E27FC236}">
                  <a16:creationId xmlns:a16="http://schemas.microsoft.com/office/drawing/2014/main" id="{A0772DBA-7F56-4BB6-9C32-16B4EACF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714625"/>
              <a:ext cx="1925638" cy="1468438"/>
            </a:xfrm>
            <a:custGeom>
              <a:avLst/>
              <a:gdLst>
                <a:gd name="T0" fmla="*/ 1152 w 1213"/>
                <a:gd name="T1" fmla="*/ 515 h 925"/>
                <a:gd name="T2" fmla="*/ 1108 w 1213"/>
                <a:gd name="T3" fmla="*/ 557 h 925"/>
                <a:gd name="T4" fmla="*/ 1042 w 1213"/>
                <a:gd name="T5" fmla="*/ 602 h 925"/>
                <a:gd name="T6" fmla="*/ 1013 w 1213"/>
                <a:gd name="T7" fmla="*/ 605 h 925"/>
                <a:gd name="T8" fmla="*/ 845 w 1213"/>
                <a:gd name="T9" fmla="*/ 584 h 925"/>
                <a:gd name="T10" fmla="*/ 826 w 1213"/>
                <a:gd name="T11" fmla="*/ 528 h 925"/>
                <a:gd name="T12" fmla="*/ 808 w 1213"/>
                <a:gd name="T13" fmla="*/ 497 h 925"/>
                <a:gd name="T14" fmla="*/ 740 w 1213"/>
                <a:gd name="T15" fmla="*/ 476 h 925"/>
                <a:gd name="T16" fmla="*/ 632 w 1213"/>
                <a:gd name="T17" fmla="*/ 449 h 925"/>
                <a:gd name="T18" fmla="*/ 666 w 1213"/>
                <a:gd name="T19" fmla="*/ 410 h 925"/>
                <a:gd name="T20" fmla="*/ 629 w 1213"/>
                <a:gd name="T21" fmla="*/ 329 h 925"/>
                <a:gd name="T22" fmla="*/ 582 w 1213"/>
                <a:gd name="T23" fmla="*/ 279 h 925"/>
                <a:gd name="T24" fmla="*/ 563 w 1213"/>
                <a:gd name="T25" fmla="*/ 245 h 925"/>
                <a:gd name="T26" fmla="*/ 529 w 1213"/>
                <a:gd name="T27" fmla="*/ 181 h 925"/>
                <a:gd name="T28" fmla="*/ 484 w 1213"/>
                <a:gd name="T29" fmla="*/ 124 h 925"/>
                <a:gd name="T30" fmla="*/ 448 w 1213"/>
                <a:gd name="T31" fmla="*/ 58 h 925"/>
                <a:gd name="T32" fmla="*/ 390 w 1213"/>
                <a:gd name="T33" fmla="*/ 21 h 925"/>
                <a:gd name="T34" fmla="*/ 306 w 1213"/>
                <a:gd name="T35" fmla="*/ 8 h 925"/>
                <a:gd name="T36" fmla="*/ 316 w 1213"/>
                <a:gd name="T37" fmla="*/ 124 h 925"/>
                <a:gd name="T38" fmla="*/ 198 w 1213"/>
                <a:gd name="T39" fmla="*/ 171 h 925"/>
                <a:gd name="T40" fmla="*/ 135 w 1213"/>
                <a:gd name="T41" fmla="*/ 187 h 925"/>
                <a:gd name="T42" fmla="*/ 106 w 1213"/>
                <a:gd name="T43" fmla="*/ 205 h 925"/>
                <a:gd name="T44" fmla="*/ 124 w 1213"/>
                <a:gd name="T45" fmla="*/ 258 h 925"/>
                <a:gd name="T46" fmla="*/ 74 w 1213"/>
                <a:gd name="T47" fmla="*/ 239 h 925"/>
                <a:gd name="T48" fmla="*/ 0 w 1213"/>
                <a:gd name="T49" fmla="*/ 305 h 925"/>
                <a:gd name="T50" fmla="*/ 24 w 1213"/>
                <a:gd name="T51" fmla="*/ 381 h 925"/>
                <a:gd name="T52" fmla="*/ 40 w 1213"/>
                <a:gd name="T53" fmla="*/ 410 h 925"/>
                <a:gd name="T54" fmla="*/ 66 w 1213"/>
                <a:gd name="T55" fmla="*/ 463 h 925"/>
                <a:gd name="T56" fmla="*/ 132 w 1213"/>
                <a:gd name="T57" fmla="*/ 439 h 925"/>
                <a:gd name="T58" fmla="*/ 177 w 1213"/>
                <a:gd name="T59" fmla="*/ 389 h 925"/>
                <a:gd name="T60" fmla="*/ 237 w 1213"/>
                <a:gd name="T61" fmla="*/ 318 h 925"/>
                <a:gd name="T62" fmla="*/ 319 w 1213"/>
                <a:gd name="T63" fmla="*/ 297 h 925"/>
                <a:gd name="T64" fmla="*/ 321 w 1213"/>
                <a:gd name="T65" fmla="*/ 326 h 925"/>
                <a:gd name="T66" fmla="*/ 290 w 1213"/>
                <a:gd name="T67" fmla="*/ 389 h 925"/>
                <a:gd name="T68" fmla="*/ 279 w 1213"/>
                <a:gd name="T69" fmla="*/ 457 h 925"/>
                <a:gd name="T70" fmla="*/ 342 w 1213"/>
                <a:gd name="T71" fmla="*/ 568 h 925"/>
                <a:gd name="T72" fmla="*/ 358 w 1213"/>
                <a:gd name="T73" fmla="*/ 673 h 925"/>
                <a:gd name="T74" fmla="*/ 400 w 1213"/>
                <a:gd name="T75" fmla="*/ 728 h 925"/>
                <a:gd name="T76" fmla="*/ 361 w 1213"/>
                <a:gd name="T77" fmla="*/ 765 h 925"/>
                <a:gd name="T78" fmla="*/ 353 w 1213"/>
                <a:gd name="T79" fmla="*/ 841 h 925"/>
                <a:gd name="T80" fmla="*/ 416 w 1213"/>
                <a:gd name="T81" fmla="*/ 825 h 925"/>
                <a:gd name="T82" fmla="*/ 463 w 1213"/>
                <a:gd name="T83" fmla="*/ 817 h 925"/>
                <a:gd name="T84" fmla="*/ 521 w 1213"/>
                <a:gd name="T85" fmla="*/ 783 h 925"/>
                <a:gd name="T86" fmla="*/ 548 w 1213"/>
                <a:gd name="T87" fmla="*/ 873 h 925"/>
                <a:gd name="T88" fmla="*/ 642 w 1213"/>
                <a:gd name="T89" fmla="*/ 894 h 925"/>
                <a:gd name="T90" fmla="*/ 669 w 1213"/>
                <a:gd name="T91" fmla="*/ 883 h 925"/>
                <a:gd name="T92" fmla="*/ 700 w 1213"/>
                <a:gd name="T93" fmla="*/ 912 h 925"/>
                <a:gd name="T94" fmla="*/ 729 w 1213"/>
                <a:gd name="T95" fmla="*/ 912 h 925"/>
                <a:gd name="T96" fmla="*/ 763 w 1213"/>
                <a:gd name="T97" fmla="*/ 925 h 925"/>
                <a:gd name="T98" fmla="*/ 803 w 1213"/>
                <a:gd name="T99" fmla="*/ 902 h 925"/>
                <a:gd name="T100" fmla="*/ 845 w 1213"/>
                <a:gd name="T101" fmla="*/ 899 h 925"/>
                <a:gd name="T102" fmla="*/ 853 w 1213"/>
                <a:gd name="T103" fmla="*/ 823 h 925"/>
                <a:gd name="T104" fmla="*/ 892 w 1213"/>
                <a:gd name="T105" fmla="*/ 828 h 925"/>
                <a:gd name="T106" fmla="*/ 1100 w 1213"/>
                <a:gd name="T107" fmla="*/ 731 h 925"/>
                <a:gd name="T108" fmla="*/ 1152 w 1213"/>
                <a:gd name="T109" fmla="*/ 620 h 925"/>
                <a:gd name="T110" fmla="*/ 1197 w 1213"/>
                <a:gd name="T111" fmla="*/ 552 h 925"/>
                <a:gd name="T112" fmla="*/ 1208 w 1213"/>
                <a:gd name="T113" fmla="*/ 531 h 925"/>
                <a:gd name="T114" fmla="*/ 1202 w 1213"/>
                <a:gd name="T115" fmla="*/ 505 h 925"/>
                <a:gd name="T116" fmla="*/ 1210 w 1213"/>
                <a:gd name="T117" fmla="*/ 486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13" h="925">
                  <a:moveTo>
                    <a:pt x="1213" y="473"/>
                  </a:moveTo>
                  <a:lnTo>
                    <a:pt x="1205" y="476"/>
                  </a:lnTo>
                  <a:lnTo>
                    <a:pt x="1200" y="476"/>
                  </a:lnTo>
                  <a:lnTo>
                    <a:pt x="1195" y="478"/>
                  </a:lnTo>
                  <a:lnTo>
                    <a:pt x="1192" y="481"/>
                  </a:lnTo>
                  <a:lnTo>
                    <a:pt x="1184" y="492"/>
                  </a:lnTo>
                  <a:lnTo>
                    <a:pt x="1179" y="497"/>
                  </a:lnTo>
                  <a:lnTo>
                    <a:pt x="1163" y="505"/>
                  </a:lnTo>
                  <a:lnTo>
                    <a:pt x="1160" y="507"/>
                  </a:lnTo>
                  <a:lnTo>
                    <a:pt x="1152" y="515"/>
                  </a:lnTo>
                  <a:lnTo>
                    <a:pt x="1147" y="520"/>
                  </a:lnTo>
                  <a:lnTo>
                    <a:pt x="1137" y="526"/>
                  </a:lnTo>
                  <a:lnTo>
                    <a:pt x="1131" y="531"/>
                  </a:lnTo>
                  <a:lnTo>
                    <a:pt x="1126" y="539"/>
                  </a:lnTo>
                  <a:lnTo>
                    <a:pt x="1124" y="541"/>
                  </a:lnTo>
                  <a:lnTo>
                    <a:pt x="1118" y="544"/>
                  </a:lnTo>
                  <a:lnTo>
                    <a:pt x="1116" y="547"/>
                  </a:lnTo>
                  <a:lnTo>
                    <a:pt x="1113" y="549"/>
                  </a:lnTo>
                  <a:lnTo>
                    <a:pt x="1110" y="555"/>
                  </a:lnTo>
                  <a:lnTo>
                    <a:pt x="1108" y="557"/>
                  </a:lnTo>
                  <a:lnTo>
                    <a:pt x="1105" y="563"/>
                  </a:lnTo>
                  <a:lnTo>
                    <a:pt x="1092" y="565"/>
                  </a:lnTo>
                  <a:lnTo>
                    <a:pt x="1076" y="573"/>
                  </a:lnTo>
                  <a:lnTo>
                    <a:pt x="1071" y="576"/>
                  </a:lnTo>
                  <a:lnTo>
                    <a:pt x="1068" y="578"/>
                  </a:lnTo>
                  <a:lnTo>
                    <a:pt x="1068" y="584"/>
                  </a:lnTo>
                  <a:lnTo>
                    <a:pt x="1063" y="589"/>
                  </a:lnTo>
                  <a:lnTo>
                    <a:pt x="1053" y="594"/>
                  </a:lnTo>
                  <a:lnTo>
                    <a:pt x="1045" y="599"/>
                  </a:lnTo>
                  <a:lnTo>
                    <a:pt x="1042" y="602"/>
                  </a:lnTo>
                  <a:lnTo>
                    <a:pt x="1039" y="602"/>
                  </a:lnTo>
                  <a:lnTo>
                    <a:pt x="1037" y="599"/>
                  </a:lnTo>
                  <a:lnTo>
                    <a:pt x="1034" y="599"/>
                  </a:lnTo>
                  <a:lnTo>
                    <a:pt x="1031" y="599"/>
                  </a:lnTo>
                  <a:lnTo>
                    <a:pt x="1029" y="599"/>
                  </a:lnTo>
                  <a:lnTo>
                    <a:pt x="1029" y="599"/>
                  </a:lnTo>
                  <a:lnTo>
                    <a:pt x="1026" y="602"/>
                  </a:lnTo>
                  <a:lnTo>
                    <a:pt x="1024" y="602"/>
                  </a:lnTo>
                  <a:lnTo>
                    <a:pt x="1021" y="605"/>
                  </a:lnTo>
                  <a:lnTo>
                    <a:pt x="1013" y="605"/>
                  </a:lnTo>
                  <a:lnTo>
                    <a:pt x="974" y="605"/>
                  </a:lnTo>
                  <a:lnTo>
                    <a:pt x="934" y="605"/>
                  </a:lnTo>
                  <a:lnTo>
                    <a:pt x="892" y="605"/>
                  </a:lnTo>
                  <a:lnTo>
                    <a:pt x="853" y="605"/>
                  </a:lnTo>
                  <a:lnTo>
                    <a:pt x="842" y="605"/>
                  </a:lnTo>
                  <a:lnTo>
                    <a:pt x="845" y="599"/>
                  </a:lnTo>
                  <a:lnTo>
                    <a:pt x="845" y="594"/>
                  </a:lnTo>
                  <a:lnTo>
                    <a:pt x="845" y="591"/>
                  </a:lnTo>
                  <a:lnTo>
                    <a:pt x="845" y="586"/>
                  </a:lnTo>
                  <a:lnTo>
                    <a:pt x="845" y="584"/>
                  </a:lnTo>
                  <a:lnTo>
                    <a:pt x="850" y="581"/>
                  </a:lnTo>
                  <a:lnTo>
                    <a:pt x="850" y="578"/>
                  </a:lnTo>
                  <a:lnTo>
                    <a:pt x="850" y="576"/>
                  </a:lnTo>
                  <a:lnTo>
                    <a:pt x="847" y="570"/>
                  </a:lnTo>
                  <a:lnTo>
                    <a:pt x="847" y="568"/>
                  </a:lnTo>
                  <a:lnTo>
                    <a:pt x="842" y="560"/>
                  </a:lnTo>
                  <a:lnTo>
                    <a:pt x="826" y="549"/>
                  </a:lnTo>
                  <a:lnTo>
                    <a:pt x="824" y="541"/>
                  </a:lnTo>
                  <a:lnTo>
                    <a:pt x="826" y="531"/>
                  </a:lnTo>
                  <a:lnTo>
                    <a:pt x="826" y="528"/>
                  </a:lnTo>
                  <a:lnTo>
                    <a:pt x="826" y="523"/>
                  </a:lnTo>
                  <a:lnTo>
                    <a:pt x="818" y="515"/>
                  </a:lnTo>
                  <a:lnTo>
                    <a:pt x="818" y="513"/>
                  </a:lnTo>
                  <a:lnTo>
                    <a:pt x="816" y="507"/>
                  </a:lnTo>
                  <a:lnTo>
                    <a:pt x="818" y="502"/>
                  </a:lnTo>
                  <a:lnTo>
                    <a:pt x="816" y="499"/>
                  </a:lnTo>
                  <a:lnTo>
                    <a:pt x="816" y="497"/>
                  </a:lnTo>
                  <a:lnTo>
                    <a:pt x="813" y="497"/>
                  </a:lnTo>
                  <a:lnTo>
                    <a:pt x="811" y="497"/>
                  </a:lnTo>
                  <a:lnTo>
                    <a:pt x="808" y="497"/>
                  </a:lnTo>
                  <a:lnTo>
                    <a:pt x="805" y="494"/>
                  </a:lnTo>
                  <a:lnTo>
                    <a:pt x="797" y="489"/>
                  </a:lnTo>
                  <a:lnTo>
                    <a:pt x="795" y="486"/>
                  </a:lnTo>
                  <a:lnTo>
                    <a:pt x="789" y="486"/>
                  </a:lnTo>
                  <a:lnTo>
                    <a:pt x="776" y="486"/>
                  </a:lnTo>
                  <a:lnTo>
                    <a:pt x="766" y="486"/>
                  </a:lnTo>
                  <a:lnTo>
                    <a:pt x="761" y="484"/>
                  </a:lnTo>
                  <a:lnTo>
                    <a:pt x="753" y="481"/>
                  </a:lnTo>
                  <a:lnTo>
                    <a:pt x="742" y="476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37" y="478"/>
                  </a:lnTo>
                  <a:lnTo>
                    <a:pt x="734" y="478"/>
                  </a:lnTo>
                  <a:lnTo>
                    <a:pt x="734" y="478"/>
                  </a:lnTo>
                  <a:lnTo>
                    <a:pt x="732" y="476"/>
                  </a:lnTo>
                  <a:lnTo>
                    <a:pt x="732" y="476"/>
                  </a:lnTo>
                  <a:lnTo>
                    <a:pt x="705" y="471"/>
                  </a:lnTo>
                  <a:lnTo>
                    <a:pt x="616" y="471"/>
                  </a:lnTo>
                  <a:lnTo>
                    <a:pt x="619" y="463"/>
                  </a:lnTo>
                  <a:lnTo>
                    <a:pt x="632" y="449"/>
                  </a:lnTo>
                  <a:lnTo>
                    <a:pt x="637" y="442"/>
                  </a:lnTo>
                  <a:lnTo>
                    <a:pt x="640" y="436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31"/>
                  </a:lnTo>
                  <a:lnTo>
                    <a:pt x="653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18"/>
                  </a:lnTo>
                  <a:lnTo>
                    <a:pt x="666" y="410"/>
                  </a:lnTo>
                  <a:lnTo>
                    <a:pt x="669" y="407"/>
                  </a:lnTo>
                  <a:lnTo>
                    <a:pt x="671" y="402"/>
                  </a:lnTo>
                  <a:lnTo>
                    <a:pt x="671" y="397"/>
                  </a:lnTo>
                  <a:lnTo>
                    <a:pt x="669" y="379"/>
                  </a:lnTo>
                  <a:lnTo>
                    <a:pt x="669" y="373"/>
                  </a:lnTo>
                  <a:lnTo>
                    <a:pt x="661" y="365"/>
                  </a:lnTo>
                  <a:lnTo>
                    <a:pt x="658" y="360"/>
                  </a:lnTo>
                  <a:lnTo>
                    <a:pt x="650" y="355"/>
                  </a:lnTo>
                  <a:lnTo>
                    <a:pt x="647" y="352"/>
                  </a:lnTo>
                  <a:lnTo>
                    <a:pt x="629" y="329"/>
                  </a:lnTo>
                  <a:lnTo>
                    <a:pt x="626" y="318"/>
                  </a:lnTo>
                  <a:lnTo>
                    <a:pt x="624" y="315"/>
                  </a:lnTo>
                  <a:lnTo>
                    <a:pt x="619" y="310"/>
                  </a:lnTo>
                  <a:lnTo>
                    <a:pt x="616" y="308"/>
                  </a:lnTo>
                  <a:lnTo>
                    <a:pt x="603" y="305"/>
                  </a:lnTo>
                  <a:lnTo>
                    <a:pt x="597" y="302"/>
                  </a:lnTo>
                  <a:lnTo>
                    <a:pt x="595" y="300"/>
                  </a:lnTo>
                  <a:lnTo>
                    <a:pt x="584" y="287"/>
                  </a:lnTo>
                  <a:lnTo>
                    <a:pt x="582" y="284"/>
                  </a:lnTo>
                  <a:lnTo>
                    <a:pt x="582" y="279"/>
                  </a:lnTo>
                  <a:lnTo>
                    <a:pt x="584" y="268"/>
                  </a:lnTo>
                  <a:lnTo>
                    <a:pt x="584" y="263"/>
                  </a:lnTo>
                  <a:lnTo>
                    <a:pt x="584" y="260"/>
                  </a:lnTo>
                  <a:lnTo>
                    <a:pt x="579" y="258"/>
                  </a:lnTo>
                  <a:lnTo>
                    <a:pt x="579" y="255"/>
                  </a:lnTo>
                  <a:lnTo>
                    <a:pt x="574" y="255"/>
                  </a:lnTo>
                  <a:lnTo>
                    <a:pt x="571" y="255"/>
                  </a:lnTo>
                  <a:lnTo>
                    <a:pt x="569" y="252"/>
                  </a:lnTo>
                  <a:lnTo>
                    <a:pt x="566" y="247"/>
                  </a:lnTo>
                  <a:lnTo>
                    <a:pt x="563" y="245"/>
                  </a:lnTo>
                  <a:lnTo>
                    <a:pt x="545" y="237"/>
                  </a:lnTo>
                  <a:lnTo>
                    <a:pt x="542" y="234"/>
                  </a:lnTo>
                  <a:lnTo>
                    <a:pt x="540" y="229"/>
                  </a:lnTo>
                  <a:lnTo>
                    <a:pt x="540" y="218"/>
                  </a:lnTo>
                  <a:lnTo>
                    <a:pt x="537" y="213"/>
                  </a:lnTo>
                  <a:lnTo>
                    <a:pt x="532" y="205"/>
                  </a:lnTo>
                  <a:lnTo>
                    <a:pt x="529" y="200"/>
                  </a:lnTo>
                  <a:lnTo>
                    <a:pt x="526" y="195"/>
                  </a:lnTo>
                  <a:lnTo>
                    <a:pt x="529" y="187"/>
                  </a:lnTo>
                  <a:lnTo>
                    <a:pt x="529" y="181"/>
                  </a:lnTo>
                  <a:lnTo>
                    <a:pt x="526" y="176"/>
                  </a:lnTo>
                  <a:lnTo>
                    <a:pt x="519" y="168"/>
                  </a:lnTo>
                  <a:lnTo>
                    <a:pt x="519" y="163"/>
                  </a:lnTo>
                  <a:lnTo>
                    <a:pt x="513" y="155"/>
                  </a:lnTo>
                  <a:lnTo>
                    <a:pt x="505" y="150"/>
                  </a:lnTo>
                  <a:lnTo>
                    <a:pt x="495" y="147"/>
                  </a:lnTo>
                  <a:lnTo>
                    <a:pt x="490" y="142"/>
                  </a:lnTo>
                  <a:lnTo>
                    <a:pt x="487" y="139"/>
                  </a:lnTo>
                  <a:lnTo>
                    <a:pt x="484" y="129"/>
                  </a:lnTo>
                  <a:lnTo>
                    <a:pt x="484" y="124"/>
                  </a:lnTo>
                  <a:lnTo>
                    <a:pt x="490" y="124"/>
                  </a:lnTo>
                  <a:lnTo>
                    <a:pt x="498" y="126"/>
                  </a:lnTo>
                  <a:lnTo>
                    <a:pt x="503" y="121"/>
                  </a:lnTo>
                  <a:lnTo>
                    <a:pt x="505" y="113"/>
                  </a:lnTo>
                  <a:lnTo>
                    <a:pt x="503" y="105"/>
                  </a:lnTo>
                  <a:lnTo>
                    <a:pt x="498" y="100"/>
                  </a:lnTo>
                  <a:lnTo>
                    <a:pt x="490" y="97"/>
                  </a:lnTo>
                  <a:lnTo>
                    <a:pt x="482" y="95"/>
                  </a:lnTo>
                  <a:lnTo>
                    <a:pt x="477" y="89"/>
                  </a:lnTo>
                  <a:lnTo>
                    <a:pt x="448" y="58"/>
                  </a:lnTo>
                  <a:lnTo>
                    <a:pt x="437" y="53"/>
                  </a:lnTo>
                  <a:lnTo>
                    <a:pt x="434" y="50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0" y="45"/>
                  </a:lnTo>
                  <a:lnTo>
                    <a:pt x="437" y="42"/>
                  </a:lnTo>
                  <a:lnTo>
                    <a:pt x="434" y="40"/>
                  </a:lnTo>
                  <a:lnTo>
                    <a:pt x="424" y="34"/>
                  </a:lnTo>
                  <a:lnTo>
                    <a:pt x="390" y="21"/>
                  </a:lnTo>
                  <a:lnTo>
                    <a:pt x="377" y="19"/>
                  </a:lnTo>
                  <a:lnTo>
                    <a:pt x="371" y="19"/>
                  </a:lnTo>
                  <a:lnTo>
                    <a:pt x="356" y="19"/>
                  </a:lnTo>
                  <a:lnTo>
                    <a:pt x="345" y="13"/>
                  </a:lnTo>
                  <a:lnTo>
                    <a:pt x="324" y="0"/>
                  </a:lnTo>
                  <a:lnTo>
                    <a:pt x="316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6" y="3"/>
                  </a:lnTo>
                  <a:lnTo>
                    <a:pt x="306" y="8"/>
                  </a:lnTo>
                  <a:lnTo>
                    <a:pt x="306" y="13"/>
                  </a:lnTo>
                  <a:lnTo>
                    <a:pt x="306" y="16"/>
                  </a:lnTo>
                  <a:lnTo>
                    <a:pt x="308" y="21"/>
                  </a:lnTo>
                  <a:lnTo>
                    <a:pt x="308" y="26"/>
                  </a:lnTo>
                  <a:lnTo>
                    <a:pt x="313" y="55"/>
                  </a:lnTo>
                  <a:lnTo>
                    <a:pt x="316" y="63"/>
                  </a:lnTo>
                  <a:lnTo>
                    <a:pt x="313" y="79"/>
                  </a:lnTo>
                  <a:lnTo>
                    <a:pt x="319" y="100"/>
                  </a:lnTo>
                  <a:lnTo>
                    <a:pt x="316" y="118"/>
                  </a:lnTo>
                  <a:lnTo>
                    <a:pt x="316" y="124"/>
                  </a:lnTo>
                  <a:lnTo>
                    <a:pt x="316" y="126"/>
                  </a:lnTo>
                  <a:lnTo>
                    <a:pt x="313" y="129"/>
                  </a:lnTo>
                  <a:lnTo>
                    <a:pt x="311" y="132"/>
                  </a:lnTo>
                  <a:lnTo>
                    <a:pt x="306" y="134"/>
                  </a:lnTo>
                  <a:lnTo>
                    <a:pt x="292" y="142"/>
                  </a:lnTo>
                  <a:lnTo>
                    <a:pt x="287" y="145"/>
                  </a:lnTo>
                  <a:lnTo>
                    <a:pt x="235" y="153"/>
                  </a:lnTo>
                  <a:lnTo>
                    <a:pt x="216" y="158"/>
                  </a:lnTo>
                  <a:lnTo>
                    <a:pt x="211" y="163"/>
                  </a:lnTo>
                  <a:lnTo>
                    <a:pt x="198" y="171"/>
                  </a:lnTo>
                  <a:lnTo>
                    <a:pt x="192" y="174"/>
                  </a:lnTo>
                  <a:lnTo>
                    <a:pt x="187" y="176"/>
                  </a:lnTo>
                  <a:lnTo>
                    <a:pt x="177" y="179"/>
                  </a:lnTo>
                  <a:lnTo>
                    <a:pt x="148" y="179"/>
                  </a:lnTo>
                  <a:lnTo>
                    <a:pt x="145" y="176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7" y="179"/>
                  </a:lnTo>
                  <a:lnTo>
                    <a:pt x="135" y="181"/>
                  </a:lnTo>
                  <a:lnTo>
                    <a:pt x="135" y="187"/>
                  </a:lnTo>
                  <a:lnTo>
                    <a:pt x="132" y="189"/>
                  </a:lnTo>
                  <a:lnTo>
                    <a:pt x="132" y="192"/>
                  </a:lnTo>
                  <a:lnTo>
                    <a:pt x="129" y="195"/>
                  </a:lnTo>
                  <a:lnTo>
                    <a:pt x="127" y="197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6" y="197"/>
                  </a:lnTo>
                  <a:lnTo>
                    <a:pt x="114" y="200"/>
                  </a:lnTo>
                  <a:lnTo>
                    <a:pt x="108" y="202"/>
                  </a:lnTo>
                  <a:lnTo>
                    <a:pt x="106" y="205"/>
                  </a:lnTo>
                  <a:lnTo>
                    <a:pt x="103" y="210"/>
                  </a:lnTo>
                  <a:lnTo>
                    <a:pt x="103" y="213"/>
                  </a:lnTo>
                  <a:lnTo>
                    <a:pt x="103" y="218"/>
                  </a:lnTo>
                  <a:lnTo>
                    <a:pt x="106" y="226"/>
                  </a:lnTo>
                  <a:lnTo>
                    <a:pt x="108" y="229"/>
                  </a:lnTo>
                  <a:lnTo>
                    <a:pt x="111" y="234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5"/>
                  </a:lnTo>
                  <a:lnTo>
                    <a:pt x="124" y="258"/>
                  </a:lnTo>
                  <a:lnTo>
                    <a:pt x="121" y="260"/>
                  </a:lnTo>
                  <a:lnTo>
                    <a:pt x="116" y="260"/>
                  </a:lnTo>
                  <a:lnTo>
                    <a:pt x="111" y="258"/>
                  </a:lnTo>
                  <a:lnTo>
                    <a:pt x="108" y="258"/>
                  </a:lnTo>
                  <a:lnTo>
                    <a:pt x="92" y="242"/>
                  </a:lnTo>
                  <a:lnTo>
                    <a:pt x="90" y="242"/>
                  </a:lnTo>
                  <a:lnTo>
                    <a:pt x="87" y="239"/>
                  </a:lnTo>
                  <a:lnTo>
                    <a:pt x="82" y="239"/>
                  </a:lnTo>
                  <a:lnTo>
                    <a:pt x="77" y="239"/>
                  </a:lnTo>
                  <a:lnTo>
                    <a:pt x="74" y="239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6" y="252"/>
                  </a:lnTo>
                  <a:lnTo>
                    <a:pt x="61" y="255"/>
                  </a:lnTo>
                  <a:lnTo>
                    <a:pt x="45" y="266"/>
                  </a:lnTo>
                  <a:lnTo>
                    <a:pt x="37" y="271"/>
                  </a:lnTo>
                  <a:lnTo>
                    <a:pt x="32" y="279"/>
                  </a:lnTo>
                  <a:lnTo>
                    <a:pt x="21" y="287"/>
                  </a:lnTo>
                  <a:lnTo>
                    <a:pt x="0" y="297"/>
                  </a:lnTo>
                  <a:lnTo>
                    <a:pt x="0" y="305"/>
                  </a:lnTo>
                  <a:lnTo>
                    <a:pt x="3" y="313"/>
                  </a:lnTo>
                  <a:lnTo>
                    <a:pt x="14" y="326"/>
                  </a:lnTo>
                  <a:lnTo>
                    <a:pt x="16" y="331"/>
                  </a:lnTo>
                  <a:lnTo>
                    <a:pt x="16" y="336"/>
                  </a:lnTo>
                  <a:lnTo>
                    <a:pt x="19" y="373"/>
                  </a:lnTo>
                  <a:lnTo>
                    <a:pt x="21" y="376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7" y="381"/>
                  </a:lnTo>
                  <a:lnTo>
                    <a:pt x="29" y="381"/>
                  </a:lnTo>
                  <a:lnTo>
                    <a:pt x="32" y="384"/>
                  </a:lnTo>
                  <a:lnTo>
                    <a:pt x="35" y="386"/>
                  </a:lnTo>
                  <a:lnTo>
                    <a:pt x="37" y="394"/>
                  </a:lnTo>
                  <a:lnTo>
                    <a:pt x="40" y="397"/>
                  </a:lnTo>
                  <a:lnTo>
                    <a:pt x="40" y="402"/>
                  </a:lnTo>
                  <a:lnTo>
                    <a:pt x="40" y="405"/>
                  </a:lnTo>
                  <a:lnTo>
                    <a:pt x="40" y="407"/>
                  </a:lnTo>
                  <a:lnTo>
                    <a:pt x="40" y="410"/>
                  </a:lnTo>
                  <a:lnTo>
                    <a:pt x="40" y="415"/>
                  </a:lnTo>
                  <a:lnTo>
                    <a:pt x="40" y="418"/>
                  </a:lnTo>
                  <a:lnTo>
                    <a:pt x="43" y="426"/>
                  </a:lnTo>
                  <a:lnTo>
                    <a:pt x="43" y="428"/>
                  </a:lnTo>
                  <a:lnTo>
                    <a:pt x="45" y="431"/>
                  </a:lnTo>
                  <a:lnTo>
                    <a:pt x="45" y="434"/>
                  </a:lnTo>
                  <a:lnTo>
                    <a:pt x="53" y="439"/>
                  </a:lnTo>
                  <a:lnTo>
                    <a:pt x="56" y="442"/>
                  </a:lnTo>
                  <a:lnTo>
                    <a:pt x="56" y="442"/>
                  </a:lnTo>
                  <a:lnTo>
                    <a:pt x="66" y="463"/>
                  </a:lnTo>
                  <a:lnTo>
                    <a:pt x="69" y="465"/>
                  </a:lnTo>
                  <a:lnTo>
                    <a:pt x="71" y="468"/>
                  </a:lnTo>
                  <a:lnTo>
                    <a:pt x="79" y="468"/>
                  </a:lnTo>
                  <a:lnTo>
                    <a:pt x="85" y="468"/>
                  </a:lnTo>
                  <a:lnTo>
                    <a:pt x="90" y="465"/>
                  </a:lnTo>
                  <a:lnTo>
                    <a:pt x="92" y="463"/>
                  </a:lnTo>
                  <a:lnTo>
                    <a:pt x="119" y="442"/>
                  </a:lnTo>
                  <a:lnTo>
                    <a:pt x="121" y="439"/>
                  </a:lnTo>
                  <a:lnTo>
                    <a:pt x="129" y="439"/>
                  </a:lnTo>
                  <a:lnTo>
                    <a:pt x="132" y="439"/>
                  </a:lnTo>
                  <a:lnTo>
                    <a:pt x="142" y="434"/>
                  </a:lnTo>
                  <a:lnTo>
                    <a:pt x="148" y="431"/>
                  </a:lnTo>
                  <a:lnTo>
                    <a:pt x="150" y="428"/>
                  </a:lnTo>
                  <a:lnTo>
                    <a:pt x="156" y="421"/>
                  </a:lnTo>
                  <a:lnTo>
                    <a:pt x="164" y="415"/>
                  </a:lnTo>
                  <a:lnTo>
                    <a:pt x="164" y="413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4" y="392"/>
                  </a:lnTo>
                  <a:lnTo>
                    <a:pt x="177" y="389"/>
                  </a:lnTo>
                  <a:lnTo>
                    <a:pt x="179" y="384"/>
                  </a:lnTo>
                  <a:lnTo>
                    <a:pt x="179" y="381"/>
                  </a:lnTo>
                  <a:lnTo>
                    <a:pt x="182" y="379"/>
                  </a:lnTo>
                  <a:lnTo>
                    <a:pt x="187" y="371"/>
                  </a:lnTo>
                  <a:lnTo>
                    <a:pt x="200" y="350"/>
                  </a:lnTo>
                  <a:lnTo>
                    <a:pt x="208" y="342"/>
                  </a:lnTo>
                  <a:lnTo>
                    <a:pt x="219" y="329"/>
                  </a:lnTo>
                  <a:lnTo>
                    <a:pt x="224" y="326"/>
                  </a:lnTo>
                  <a:lnTo>
                    <a:pt x="237" y="321"/>
                  </a:lnTo>
                  <a:lnTo>
                    <a:pt x="237" y="318"/>
                  </a:lnTo>
                  <a:lnTo>
                    <a:pt x="258" y="302"/>
                  </a:lnTo>
                  <a:lnTo>
                    <a:pt x="261" y="300"/>
                  </a:lnTo>
                  <a:lnTo>
                    <a:pt x="277" y="294"/>
                  </a:lnTo>
                  <a:lnTo>
                    <a:pt x="284" y="292"/>
                  </a:lnTo>
                  <a:lnTo>
                    <a:pt x="290" y="292"/>
                  </a:lnTo>
                  <a:lnTo>
                    <a:pt x="308" y="292"/>
                  </a:lnTo>
                  <a:lnTo>
                    <a:pt x="311" y="294"/>
                  </a:lnTo>
                  <a:lnTo>
                    <a:pt x="313" y="294"/>
                  </a:lnTo>
                  <a:lnTo>
                    <a:pt x="319" y="297"/>
                  </a:lnTo>
                  <a:lnTo>
                    <a:pt x="319" y="297"/>
                  </a:lnTo>
                  <a:lnTo>
                    <a:pt x="321" y="300"/>
                  </a:lnTo>
                  <a:lnTo>
                    <a:pt x="321" y="302"/>
                  </a:lnTo>
                  <a:lnTo>
                    <a:pt x="324" y="305"/>
                  </a:lnTo>
                  <a:lnTo>
                    <a:pt x="324" y="308"/>
                  </a:lnTo>
                  <a:lnTo>
                    <a:pt x="327" y="313"/>
                  </a:lnTo>
                  <a:lnTo>
                    <a:pt x="327" y="315"/>
                  </a:lnTo>
                  <a:lnTo>
                    <a:pt x="327" y="318"/>
                  </a:lnTo>
                  <a:lnTo>
                    <a:pt x="327" y="321"/>
                  </a:lnTo>
                  <a:lnTo>
                    <a:pt x="324" y="323"/>
                  </a:lnTo>
                  <a:lnTo>
                    <a:pt x="321" y="326"/>
                  </a:lnTo>
                  <a:lnTo>
                    <a:pt x="308" y="331"/>
                  </a:lnTo>
                  <a:lnTo>
                    <a:pt x="306" y="334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9"/>
                  </a:lnTo>
                  <a:lnTo>
                    <a:pt x="300" y="363"/>
                  </a:lnTo>
                  <a:lnTo>
                    <a:pt x="300" y="371"/>
                  </a:lnTo>
                  <a:lnTo>
                    <a:pt x="295" y="381"/>
                  </a:lnTo>
                  <a:lnTo>
                    <a:pt x="290" y="389"/>
                  </a:lnTo>
                  <a:lnTo>
                    <a:pt x="290" y="389"/>
                  </a:lnTo>
                  <a:lnTo>
                    <a:pt x="290" y="392"/>
                  </a:lnTo>
                  <a:lnTo>
                    <a:pt x="287" y="394"/>
                  </a:lnTo>
                  <a:lnTo>
                    <a:pt x="287" y="397"/>
                  </a:lnTo>
                  <a:lnTo>
                    <a:pt x="290" y="407"/>
                  </a:lnTo>
                  <a:lnTo>
                    <a:pt x="290" y="410"/>
                  </a:lnTo>
                  <a:lnTo>
                    <a:pt x="290" y="415"/>
                  </a:lnTo>
                  <a:lnTo>
                    <a:pt x="287" y="426"/>
                  </a:lnTo>
                  <a:lnTo>
                    <a:pt x="282" y="444"/>
                  </a:lnTo>
                  <a:lnTo>
                    <a:pt x="279" y="455"/>
                  </a:lnTo>
                  <a:lnTo>
                    <a:pt x="279" y="457"/>
                  </a:lnTo>
                  <a:lnTo>
                    <a:pt x="279" y="460"/>
                  </a:lnTo>
                  <a:lnTo>
                    <a:pt x="279" y="463"/>
                  </a:lnTo>
                  <a:lnTo>
                    <a:pt x="284" y="471"/>
                  </a:lnTo>
                  <a:lnTo>
                    <a:pt x="287" y="476"/>
                  </a:lnTo>
                  <a:lnTo>
                    <a:pt x="290" y="481"/>
                  </a:lnTo>
                  <a:lnTo>
                    <a:pt x="319" y="523"/>
                  </a:lnTo>
                  <a:lnTo>
                    <a:pt x="327" y="531"/>
                  </a:lnTo>
                  <a:lnTo>
                    <a:pt x="329" y="534"/>
                  </a:lnTo>
                  <a:lnTo>
                    <a:pt x="332" y="544"/>
                  </a:lnTo>
                  <a:lnTo>
                    <a:pt x="342" y="568"/>
                  </a:lnTo>
                  <a:lnTo>
                    <a:pt x="342" y="576"/>
                  </a:lnTo>
                  <a:lnTo>
                    <a:pt x="342" y="584"/>
                  </a:lnTo>
                  <a:lnTo>
                    <a:pt x="342" y="591"/>
                  </a:lnTo>
                  <a:lnTo>
                    <a:pt x="345" y="602"/>
                  </a:lnTo>
                  <a:lnTo>
                    <a:pt x="356" y="623"/>
                  </a:lnTo>
                  <a:lnTo>
                    <a:pt x="358" y="628"/>
                  </a:lnTo>
                  <a:lnTo>
                    <a:pt x="361" y="633"/>
                  </a:lnTo>
                  <a:lnTo>
                    <a:pt x="356" y="668"/>
                  </a:lnTo>
                  <a:lnTo>
                    <a:pt x="356" y="670"/>
                  </a:lnTo>
                  <a:lnTo>
                    <a:pt x="358" y="673"/>
                  </a:lnTo>
                  <a:lnTo>
                    <a:pt x="363" y="691"/>
                  </a:lnTo>
                  <a:lnTo>
                    <a:pt x="366" y="694"/>
                  </a:lnTo>
                  <a:lnTo>
                    <a:pt x="371" y="704"/>
                  </a:lnTo>
                  <a:lnTo>
                    <a:pt x="374" y="715"/>
                  </a:lnTo>
                  <a:lnTo>
                    <a:pt x="374" y="715"/>
                  </a:lnTo>
                  <a:lnTo>
                    <a:pt x="374" y="718"/>
                  </a:lnTo>
                  <a:lnTo>
                    <a:pt x="377" y="718"/>
                  </a:lnTo>
                  <a:lnTo>
                    <a:pt x="392" y="725"/>
                  </a:lnTo>
                  <a:lnTo>
                    <a:pt x="398" y="725"/>
                  </a:lnTo>
                  <a:lnTo>
                    <a:pt x="400" y="728"/>
                  </a:lnTo>
                  <a:lnTo>
                    <a:pt x="400" y="731"/>
                  </a:lnTo>
                  <a:lnTo>
                    <a:pt x="403" y="733"/>
                  </a:lnTo>
                  <a:lnTo>
                    <a:pt x="403" y="736"/>
                  </a:lnTo>
                  <a:lnTo>
                    <a:pt x="400" y="739"/>
                  </a:lnTo>
                  <a:lnTo>
                    <a:pt x="398" y="741"/>
                  </a:lnTo>
                  <a:lnTo>
                    <a:pt x="390" y="744"/>
                  </a:lnTo>
                  <a:lnTo>
                    <a:pt x="379" y="749"/>
                  </a:lnTo>
                  <a:lnTo>
                    <a:pt x="374" y="752"/>
                  </a:lnTo>
                  <a:lnTo>
                    <a:pt x="366" y="762"/>
                  </a:lnTo>
                  <a:lnTo>
                    <a:pt x="361" y="765"/>
                  </a:lnTo>
                  <a:lnTo>
                    <a:pt x="348" y="778"/>
                  </a:lnTo>
                  <a:lnTo>
                    <a:pt x="337" y="789"/>
                  </a:lnTo>
                  <a:lnTo>
                    <a:pt x="327" y="794"/>
                  </a:lnTo>
                  <a:lnTo>
                    <a:pt x="332" y="815"/>
                  </a:lnTo>
                  <a:lnTo>
                    <a:pt x="332" y="825"/>
                  </a:lnTo>
                  <a:lnTo>
                    <a:pt x="334" y="828"/>
                  </a:lnTo>
                  <a:lnTo>
                    <a:pt x="340" y="836"/>
                  </a:lnTo>
                  <a:lnTo>
                    <a:pt x="342" y="838"/>
                  </a:lnTo>
                  <a:lnTo>
                    <a:pt x="348" y="841"/>
                  </a:lnTo>
                  <a:lnTo>
                    <a:pt x="353" y="841"/>
                  </a:lnTo>
                  <a:lnTo>
                    <a:pt x="363" y="838"/>
                  </a:lnTo>
                  <a:lnTo>
                    <a:pt x="369" y="836"/>
                  </a:lnTo>
                  <a:lnTo>
                    <a:pt x="371" y="833"/>
                  </a:lnTo>
                  <a:lnTo>
                    <a:pt x="374" y="833"/>
                  </a:lnTo>
                  <a:lnTo>
                    <a:pt x="379" y="831"/>
                  </a:lnTo>
                  <a:lnTo>
                    <a:pt x="390" y="833"/>
                  </a:lnTo>
                  <a:lnTo>
                    <a:pt x="395" y="831"/>
                  </a:lnTo>
                  <a:lnTo>
                    <a:pt x="400" y="831"/>
                  </a:lnTo>
                  <a:lnTo>
                    <a:pt x="403" y="828"/>
                  </a:lnTo>
                  <a:lnTo>
                    <a:pt x="416" y="825"/>
                  </a:lnTo>
                  <a:lnTo>
                    <a:pt x="419" y="825"/>
                  </a:lnTo>
                  <a:lnTo>
                    <a:pt x="421" y="825"/>
                  </a:lnTo>
                  <a:lnTo>
                    <a:pt x="429" y="823"/>
                  </a:lnTo>
                  <a:lnTo>
                    <a:pt x="432" y="823"/>
                  </a:lnTo>
                  <a:lnTo>
                    <a:pt x="437" y="823"/>
                  </a:lnTo>
                  <a:lnTo>
                    <a:pt x="445" y="823"/>
                  </a:lnTo>
                  <a:lnTo>
                    <a:pt x="453" y="823"/>
                  </a:lnTo>
                  <a:lnTo>
                    <a:pt x="455" y="823"/>
                  </a:lnTo>
                  <a:lnTo>
                    <a:pt x="458" y="820"/>
                  </a:lnTo>
                  <a:lnTo>
                    <a:pt x="463" y="817"/>
                  </a:lnTo>
                  <a:lnTo>
                    <a:pt x="466" y="815"/>
                  </a:lnTo>
                  <a:lnTo>
                    <a:pt x="482" y="791"/>
                  </a:lnTo>
                  <a:lnTo>
                    <a:pt x="490" y="775"/>
                  </a:lnTo>
                  <a:lnTo>
                    <a:pt x="492" y="773"/>
                  </a:lnTo>
                  <a:lnTo>
                    <a:pt x="498" y="775"/>
                  </a:lnTo>
                  <a:lnTo>
                    <a:pt x="503" y="778"/>
                  </a:lnTo>
                  <a:lnTo>
                    <a:pt x="505" y="778"/>
                  </a:lnTo>
                  <a:lnTo>
                    <a:pt x="516" y="781"/>
                  </a:lnTo>
                  <a:lnTo>
                    <a:pt x="519" y="781"/>
                  </a:lnTo>
                  <a:lnTo>
                    <a:pt x="521" y="783"/>
                  </a:lnTo>
                  <a:lnTo>
                    <a:pt x="524" y="786"/>
                  </a:lnTo>
                  <a:lnTo>
                    <a:pt x="529" y="789"/>
                  </a:lnTo>
                  <a:lnTo>
                    <a:pt x="537" y="799"/>
                  </a:lnTo>
                  <a:lnTo>
                    <a:pt x="545" y="812"/>
                  </a:lnTo>
                  <a:lnTo>
                    <a:pt x="553" y="828"/>
                  </a:lnTo>
                  <a:lnTo>
                    <a:pt x="553" y="831"/>
                  </a:lnTo>
                  <a:lnTo>
                    <a:pt x="553" y="838"/>
                  </a:lnTo>
                  <a:lnTo>
                    <a:pt x="548" y="867"/>
                  </a:lnTo>
                  <a:lnTo>
                    <a:pt x="548" y="870"/>
                  </a:lnTo>
                  <a:lnTo>
                    <a:pt x="548" y="873"/>
                  </a:lnTo>
                  <a:lnTo>
                    <a:pt x="553" y="886"/>
                  </a:lnTo>
                  <a:lnTo>
                    <a:pt x="555" y="894"/>
                  </a:lnTo>
                  <a:lnTo>
                    <a:pt x="561" y="899"/>
                  </a:lnTo>
                  <a:lnTo>
                    <a:pt x="566" y="902"/>
                  </a:lnTo>
                  <a:lnTo>
                    <a:pt x="571" y="904"/>
                  </a:lnTo>
                  <a:lnTo>
                    <a:pt x="582" y="902"/>
                  </a:lnTo>
                  <a:lnTo>
                    <a:pt x="587" y="899"/>
                  </a:lnTo>
                  <a:lnTo>
                    <a:pt x="603" y="899"/>
                  </a:lnTo>
                  <a:lnTo>
                    <a:pt x="632" y="896"/>
                  </a:lnTo>
                  <a:lnTo>
                    <a:pt x="642" y="894"/>
                  </a:lnTo>
                  <a:lnTo>
                    <a:pt x="647" y="891"/>
                  </a:lnTo>
                  <a:lnTo>
                    <a:pt x="650" y="888"/>
                  </a:lnTo>
                  <a:lnTo>
                    <a:pt x="653" y="888"/>
                  </a:lnTo>
                  <a:lnTo>
                    <a:pt x="661" y="878"/>
                  </a:lnTo>
                  <a:lnTo>
                    <a:pt x="661" y="875"/>
                  </a:lnTo>
                  <a:lnTo>
                    <a:pt x="663" y="875"/>
                  </a:lnTo>
                  <a:lnTo>
                    <a:pt x="666" y="875"/>
                  </a:lnTo>
                  <a:lnTo>
                    <a:pt x="669" y="878"/>
                  </a:lnTo>
                  <a:lnTo>
                    <a:pt x="669" y="880"/>
                  </a:lnTo>
                  <a:lnTo>
                    <a:pt x="669" y="883"/>
                  </a:lnTo>
                  <a:lnTo>
                    <a:pt x="671" y="886"/>
                  </a:lnTo>
                  <a:lnTo>
                    <a:pt x="671" y="888"/>
                  </a:lnTo>
                  <a:lnTo>
                    <a:pt x="674" y="891"/>
                  </a:lnTo>
                  <a:lnTo>
                    <a:pt x="676" y="891"/>
                  </a:lnTo>
                  <a:lnTo>
                    <a:pt x="676" y="896"/>
                  </a:lnTo>
                  <a:lnTo>
                    <a:pt x="676" y="899"/>
                  </a:lnTo>
                  <a:lnTo>
                    <a:pt x="682" y="904"/>
                  </a:lnTo>
                  <a:lnTo>
                    <a:pt x="692" y="907"/>
                  </a:lnTo>
                  <a:lnTo>
                    <a:pt x="695" y="907"/>
                  </a:lnTo>
                  <a:lnTo>
                    <a:pt x="700" y="912"/>
                  </a:lnTo>
                  <a:lnTo>
                    <a:pt x="703" y="912"/>
                  </a:lnTo>
                  <a:lnTo>
                    <a:pt x="708" y="912"/>
                  </a:lnTo>
                  <a:lnTo>
                    <a:pt x="711" y="912"/>
                  </a:lnTo>
                  <a:lnTo>
                    <a:pt x="713" y="912"/>
                  </a:lnTo>
                  <a:lnTo>
                    <a:pt x="716" y="912"/>
                  </a:lnTo>
                  <a:lnTo>
                    <a:pt x="718" y="909"/>
                  </a:lnTo>
                  <a:lnTo>
                    <a:pt x="721" y="909"/>
                  </a:lnTo>
                  <a:lnTo>
                    <a:pt x="724" y="909"/>
                  </a:lnTo>
                  <a:lnTo>
                    <a:pt x="726" y="909"/>
                  </a:lnTo>
                  <a:lnTo>
                    <a:pt x="729" y="912"/>
                  </a:lnTo>
                  <a:lnTo>
                    <a:pt x="729" y="915"/>
                  </a:lnTo>
                  <a:lnTo>
                    <a:pt x="729" y="917"/>
                  </a:lnTo>
                  <a:lnTo>
                    <a:pt x="732" y="917"/>
                  </a:lnTo>
                  <a:lnTo>
                    <a:pt x="734" y="917"/>
                  </a:lnTo>
                  <a:lnTo>
                    <a:pt x="737" y="917"/>
                  </a:lnTo>
                  <a:lnTo>
                    <a:pt x="742" y="923"/>
                  </a:lnTo>
                  <a:lnTo>
                    <a:pt x="745" y="923"/>
                  </a:lnTo>
                  <a:lnTo>
                    <a:pt x="747" y="925"/>
                  </a:lnTo>
                  <a:lnTo>
                    <a:pt x="755" y="925"/>
                  </a:lnTo>
                  <a:lnTo>
                    <a:pt x="763" y="925"/>
                  </a:lnTo>
                  <a:lnTo>
                    <a:pt x="766" y="925"/>
                  </a:lnTo>
                  <a:lnTo>
                    <a:pt x="768" y="923"/>
                  </a:lnTo>
                  <a:lnTo>
                    <a:pt x="771" y="920"/>
                  </a:lnTo>
                  <a:lnTo>
                    <a:pt x="771" y="920"/>
                  </a:lnTo>
                  <a:lnTo>
                    <a:pt x="774" y="917"/>
                  </a:lnTo>
                  <a:lnTo>
                    <a:pt x="779" y="917"/>
                  </a:lnTo>
                  <a:lnTo>
                    <a:pt x="782" y="915"/>
                  </a:lnTo>
                  <a:lnTo>
                    <a:pt x="789" y="907"/>
                  </a:lnTo>
                  <a:lnTo>
                    <a:pt x="795" y="904"/>
                  </a:lnTo>
                  <a:lnTo>
                    <a:pt x="803" y="902"/>
                  </a:lnTo>
                  <a:lnTo>
                    <a:pt x="818" y="896"/>
                  </a:lnTo>
                  <a:lnTo>
                    <a:pt x="818" y="896"/>
                  </a:lnTo>
                  <a:lnTo>
                    <a:pt x="821" y="896"/>
                  </a:lnTo>
                  <a:lnTo>
                    <a:pt x="826" y="899"/>
                  </a:lnTo>
                  <a:lnTo>
                    <a:pt x="829" y="899"/>
                  </a:lnTo>
                  <a:lnTo>
                    <a:pt x="832" y="899"/>
                  </a:lnTo>
                  <a:lnTo>
                    <a:pt x="837" y="899"/>
                  </a:lnTo>
                  <a:lnTo>
                    <a:pt x="839" y="899"/>
                  </a:lnTo>
                  <a:lnTo>
                    <a:pt x="842" y="899"/>
                  </a:lnTo>
                  <a:lnTo>
                    <a:pt x="845" y="899"/>
                  </a:lnTo>
                  <a:lnTo>
                    <a:pt x="845" y="899"/>
                  </a:lnTo>
                  <a:lnTo>
                    <a:pt x="845" y="894"/>
                  </a:lnTo>
                  <a:lnTo>
                    <a:pt x="845" y="888"/>
                  </a:lnTo>
                  <a:lnTo>
                    <a:pt x="847" y="883"/>
                  </a:lnTo>
                  <a:lnTo>
                    <a:pt x="850" y="878"/>
                  </a:lnTo>
                  <a:lnTo>
                    <a:pt x="866" y="849"/>
                  </a:lnTo>
                  <a:lnTo>
                    <a:pt x="866" y="844"/>
                  </a:lnTo>
                  <a:lnTo>
                    <a:pt x="866" y="841"/>
                  </a:lnTo>
                  <a:lnTo>
                    <a:pt x="866" y="838"/>
                  </a:lnTo>
                  <a:lnTo>
                    <a:pt x="853" y="823"/>
                  </a:lnTo>
                  <a:lnTo>
                    <a:pt x="853" y="820"/>
                  </a:lnTo>
                  <a:lnTo>
                    <a:pt x="853" y="817"/>
                  </a:lnTo>
                  <a:lnTo>
                    <a:pt x="855" y="815"/>
                  </a:lnTo>
                  <a:lnTo>
                    <a:pt x="858" y="815"/>
                  </a:lnTo>
                  <a:lnTo>
                    <a:pt x="868" y="815"/>
                  </a:lnTo>
                  <a:lnTo>
                    <a:pt x="871" y="815"/>
                  </a:lnTo>
                  <a:lnTo>
                    <a:pt x="876" y="817"/>
                  </a:lnTo>
                  <a:lnTo>
                    <a:pt x="884" y="825"/>
                  </a:lnTo>
                  <a:lnTo>
                    <a:pt x="887" y="825"/>
                  </a:lnTo>
                  <a:lnTo>
                    <a:pt x="892" y="828"/>
                  </a:lnTo>
                  <a:lnTo>
                    <a:pt x="924" y="825"/>
                  </a:lnTo>
                  <a:lnTo>
                    <a:pt x="929" y="825"/>
                  </a:lnTo>
                  <a:lnTo>
                    <a:pt x="932" y="823"/>
                  </a:lnTo>
                  <a:lnTo>
                    <a:pt x="1029" y="773"/>
                  </a:lnTo>
                  <a:lnTo>
                    <a:pt x="1050" y="767"/>
                  </a:lnTo>
                  <a:lnTo>
                    <a:pt x="1053" y="765"/>
                  </a:lnTo>
                  <a:lnTo>
                    <a:pt x="1063" y="760"/>
                  </a:lnTo>
                  <a:lnTo>
                    <a:pt x="1074" y="749"/>
                  </a:lnTo>
                  <a:lnTo>
                    <a:pt x="1087" y="741"/>
                  </a:lnTo>
                  <a:lnTo>
                    <a:pt x="1100" y="731"/>
                  </a:lnTo>
                  <a:lnTo>
                    <a:pt x="1102" y="728"/>
                  </a:lnTo>
                  <a:lnTo>
                    <a:pt x="1110" y="723"/>
                  </a:lnTo>
                  <a:lnTo>
                    <a:pt x="1131" y="697"/>
                  </a:lnTo>
                  <a:lnTo>
                    <a:pt x="1137" y="686"/>
                  </a:lnTo>
                  <a:lnTo>
                    <a:pt x="1139" y="681"/>
                  </a:lnTo>
                  <a:lnTo>
                    <a:pt x="1142" y="673"/>
                  </a:lnTo>
                  <a:lnTo>
                    <a:pt x="1145" y="641"/>
                  </a:lnTo>
                  <a:lnTo>
                    <a:pt x="1145" y="636"/>
                  </a:lnTo>
                  <a:lnTo>
                    <a:pt x="1147" y="626"/>
                  </a:lnTo>
                  <a:lnTo>
                    <a:pt x="1152" y="620"/>
                  </a:lnTo>
                  <a:lnTo>
                    <a:pt x="1158" y="615"/>
                  </a:lnTo>
                  <a:lnTo>
                    <a:pt x="1189" y="594"/>
                  </a:lnTo>
                  <a:lnTo>
                    <a:pt x="1189" y="594"/>
                  </a:lnTo>
                  <a:lnTo>
                    <a:pt x="1189" y="584"/>
                  </a:lnTo>
                  <a:lnTo>
                    <a:pt x="1189" y="570"/>
                  </a:lnTo>
                  <a:lnTo>
                    <a:pt x="1189" y="560"/>
                  </a:lnTo>
                  <a:lnTo>
                    <a:pt x="1192" y="557"/>
                  </a:lnTo>
                  <a:lnTo>
                    <a:pt x="1195" y="555"/>
                  </a:lnTo>
                  <a:lnTo>
                    <a:pt x="1195" y="555"/>
                  </a:lnTo>
                  <a:lnTo>
                    <a:pt x="1197" y="552"/>
                  </a:lnTo>
                  <a:lnTo>
                    <a:pt x="1200" y="552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205" y="552"/>
                  </a:lnTo>
                  <a:lnTo>
                    <a:pt x="1205" y="549"/>
                  </a:lnTo>
                  <a:lnTo>
                    <a:pt x="1205" y="549"/>
                  </a:lnTo>
                  <a:lnTo>
                    <a:pt x="1208" y="544"/>
                  </a:lnTo>
                  <a:lnTo>
                    <a:pt x="1210" y="541"/>
                  </a:lnTo>
                  <a:lnTo>
                    <a:pt x="1210" y="536"/>
                  </a:lnTo>
                  <a:lnTo>
                    <a:pt x="1208" y="531"/>
                  </a:lnTo>
                  <a:lnTo>
                    <a:pt x="1205" y="528"/>
                  </a:lnTo>
                  <a:lnTo>
                    <a:pt x="1200" y="523"/>
                  </a:lnTo>
                  <a:lnTo>
                    <a:pt x="1197" y="520"/>
                  </a:lnTo>
                  <a:lnTo>
                    <a:pt x="1195" y="515"/>
                  </a:lnTo>
                  <a:lnTo>
                    <a:pt x="1195" y="510"/>
                  </a:lnTo>
                  <a:lnTo>
                    <a:pt x="1192" y="505"/>
                  </a:lnTo>
                  <a:lnTo>
                    <a:pt x="1192" y="505"/>
                  </a:lnTo>
                  <a:lnTo>
                    <a:pt x="1200" y="505"/>
                  </a:lnTo>
                  <a:lnTo>
                    <a:pt x="1200" y="505"/>
                  </a:lnTo>
                  <a:lnTo>
                    <a:pt x="1202" y="505"/>
                  </a:lnTo>
                  <a:lnTo>
                    <a:pt x="1205" y="505"/>
                  </a:lnTo>
                  <a:lnTo>
                    <a:pt x="1202" y="499"/>
                  </a:lnTo>
                  <a:lnTo>
                    <a:pt x="1202" y="497"/>
                  </a:lnTo>
                  <a:lnTo>
                    <a:pt x="1205" y="494"/>
                  </a:lnTo>
                  <a:lnTo>
                    <a:pt x="1208" y="494"/>
                  </a:lnTo>
                  <a:lnTo>
                    <a:pt x="1208" y="492"/>
                  </a:lnTo>
                  <a:lnTo>
                    <a:pt x="1205" y="492"/>
                  </a:lnTo>
                  <a:lnTo>
                    <a:pt x="1205" y="489"/>
                  </a:lnTo>
                  <a:lnTo>
                    <a:pt x="1210" y="489"/>
                  </a:lnTo>
                  <a:lnTo>
                    <a:pt x="1210" y="486"/>
                  </a:lnTo>
                  <a:lnTo>
                    <a:pt x="1210" y="481"/>
                  </a:lnTo>
                  <a:lnTo>
                    <a:pt x="1213" y="478"/>
                  </a:lnTo>
                  <a:lnTo>
                    <a:pt x="1213" y="478"/>
                  </a:lnTo>
                  <a:lnTo>
                    <a:pt x="1213" y="47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6" name="Freeform 6">
              <a:extLst>
                <a:ext uri="{FF2B5EF4-FFF2-40B4-BE49-F238E27FC236}">
                  <a16:creationId xmlns:a16="http://schemas.microsoft.com/office/drawing/2014/main" id="{46B34943-A450-46A2-954D-78B9CE2B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1320800"/>
              <a:ext cx="317500" cy="288925"/>
            </a:xfrm>
            <a:custGeom>
              <a:avLst/>
              <a:gdLst>
                <a:gd name="T0" fmla="*/ 197 w 200"/>
                <a:gd name="T1" fmla="*/ 105 h 182"/>
                <a:gd name="T2" fmla="*/ 194 w 200"/>
                <a:gd name="T3" fmla="*/ 100 h 182"/>
                <a:gd name="T4" fmla="*/ 194 w 200"/>
                <a:gd name="T5" fmla="*/ 95 h 182"/>
                <a:gd name="T6" fmla="*/ 187 w 200"/>
                <a:gd name="T7" fmla="*/ 84 h 182"/>
                <a:gd name="T8" fmla="*/ 187 w 200"/>
                <a:gd name="T9" fmla="*/ 77 h 182"/>
                <a:gd name="T10" fmla="*/ 189 w 200"/>
                <a:gd name="T11" fmla="*/ 74 h 182"/>
                <a:gd name="T12" fmla="*/ 187 w 200"/>
                <a:gd name="T13" fmla="*/ 69 h 182"/>
                <a:gd name="T14" fmla="*/ 187 w 200"/>
                <a:gd name="T15" fmla="*/ 63 h 182"/>
                <a:gd name="T16" fmla="*/ 189 w 200"/>
                <a:gd name="T17" fmla="*/ 58 h 182"/>
                <a:gd name="T18" fmla="*/ 189 w 200"/>
                <a:gd name="T19" fmla="*/ 53 h 182"/>
                <a:gd name="T20" fmla="*/ 187 w 200"/>
                <a:gd name="T21" fmla="*/ 45 h 182"/>
                <a:gd name="T22" fmla="*/ 184 w 200"/>
                <a:gd name="T23" fmla="*/ 42 h 182"/>
                <a:gd name="T24" fmla="*/ 181 w 200"/>
                <a:gd name="T25" fmla="*/ 40 h 182"/>
                <a:gd name="T26" fmla="*/ 184 w 200"/>
                <a:gd name="T27" fmla="*/ 32 h 182"/>
                <a:gd name="T28" fmla="*/ 184 w 200"/>
                <a:gd name="T29" fmla="*/ 27 h 182"/>
                <a:gd name="T30" fmla="*/ 181 w 200"/>
                <a:gd name="T31" fmla="*/ 24 h 182"/>
                <a:gd name="T32" fmla="*/ 176 w 200"/>
                <a:gd name="T33" fmla="*/ 21 h 182"/>
                <a:gd name="T34" fmla="*/ 176 w 200"/>
                <a:gd name="T35" fmla="*/ 11 h 182"/>
                <a:gd name="T36" fmla="*/ 173 w 200"/>
                <a:gd name="T37" fmla="*/ 6 h 182"/>
                <a:gd name="T38" fmla="*/ 163 w 200"/>
                <a:gd name="T39" fmla="*/ 0 h 182"/>
                <a:gd name="T40" fmla="*/ 160 w 200"/>
                <a:gd name="T41" fmla="*/ 3 h 182"/>
                <a:gd name="T42" fmla="*/ 158 w 200"/>
                <a:gd name="T43" fmla="*/ 8 h 182"/>
                <a:gd name="T44" fmla="*/ 155 w 200"/>
                <a:gd name="T45" fmla="*/ 16 h 182"/>
                <a:gd name="T46" fmla="*/ 147 w 200"/>
                <a:gd name="T47" fmla="*/ 21 h 182"/>
                <a:gd name="T48" fmla="*/ 126 w 200"/>
                <a:gd name="T49" fmla="*/ 21 h 182"/>
                <a:gd name="T50" fmla="*/ 121 w 200"/>
                <a:gd name="T51" fmla="*/ 24 h 182"/>
                <a:gd name="T52" fmla="*/ 118 w 200"/>
                <a:gd name="T53" fmla="*/ 24 h 182"/>
                <a:gd name="T54" fmla="*/ 108 w 200"/>
                <a:gd name="T55" fmla="*/ 42 h 182"/>
                <a:gd name="T56" fmla="*/ 66 w 200"/>
                <a:gd name="T57" fmla="*/ 71 h 182"/>
                <a:gd name="T58" fmla="*/ 50 w 200"/>
                <a:gd name="T59" fmla="*/ 84 h 182"/>
                <a:gd name="T60" fmla="*/ 45 w 200"/>
                <a:gd name="T61" fmla="*/ 98 h 182"/>
                <a:gd name="T62" fmla="*/ 45 w 200"/>
                <a:gd name="T63" fmla="*/ 105 h 182"/>
                <a:gd name="T64" fmla="*/ 31 w 200"/>
                <a:gd name="T65" fmla="*/ 116 h 182"/>
                <a:gd name="T66" fmla="*/ 16 w 200"/>
                <a:gd name="T67" fmla="*/ 129 h 182"/>
                <a:gd name="T68" fmla="*/ 0 w 200"/>
                <a:gd name="T69" fmla="*/ 153 h 182"/>
                <a:gd name="T70" fmla="*/ 0 w 200"/>
                <a:gd name="T71" fmla="*/ 153 h 182"/>
                <a:gd name="T72" fmla="*/ 18 w 200"/>
                <a:gd name="T73" fmla="*/ 169 h 182"/>
                <a:gd name="T74" fmla="*/ 47 w 200"/>
                <a:gd name="T75" fmla="*/ 171 h 182"/>
                <a:gd name="T76" fmla="*/ 60 w 200"/>
                <a:gd name="T77" fmla="*/ 174 h 182"/>
                <a:gd name="T78" fmla="*/ 87 w 200"/>
                <a:gd name="T79" fmla="*/ 182 h 182"/>
                <a:gd name="T80" fmla="*/ 89 w 200"/>
                <a:gd name="T81" fmla="*/ 182 h 182"/>
                <a:gd name="T82" fmla="*/ 94 w 200"/>
                <a:gd name="T83" fmla="*/ 174 h 182"/>
                <a:gd name="T84" fmla="*/ 123 w 200"/>
                <a:gd name="T85" fmla="*/ 150 h 182"/>
                <a:gd name="T86" fmla="*/ 123 w 200"/>
                <a:gd name="T87" fmla="*/ 145 h 182"/>
                <a:gd name="T88" fmla="*/ 129 w 200"/>
                <a:gd name="T89" fmla="*/ 134 h 182"/>
                <a:gd name="T90" fmla="*/ 137 w 200"/>
                <a:gd name="T91" fmla="*/ 132 h 182"/>
                <a:gd name="T92" fmla="*/ 147 w 200"/>
                <a:gd name="T93" fmla="*/ 132 h 182"/>
                <a:gd name="T94" fmla="*/ 160 w 200"/>
                <a:gd name="T95" fmla="*/ 137 h 182"/>
                <a:gd name="T96" fmla="*/ 168 w 200"/>
                <a:gd name="T97" fmla="*/ 137 h 182"/>
                <a:gd name="T98" fmla="*/ 176 w 200"/>
                <a:gd name="T99" fmla="*/ 126 h 182"/>
                <a:gd name="T100" fmla="*/ 197 w 200"/>
                <a:gd name="T101" fmla="*/ 113 h 182"/>
                <a:gd name="T102" fmla="*/ 200 w 200"/>
                <a:gd name="T103" fmla="*/ 108 h 182"/>
                <a:gd name="T104" fmla="*/ 200 w 200"/>
                <a:gd name="T105" fmla="*/ 10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82">
                  <a:moveTo>
                    <a:pt x="200" y="105"/>
                  </a:moveTo>
                  <a:lnTo>
                    <a:pt x="197" y="105"/>
                  </a:lnTo>
                  <a:lnTo>
                    <a:pt x="194" y="103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5"/>
                  </a:lnTo>
                  <a:lnTo>
                    <a:pt x="192" y="90"/>
                  </a:lnTo>
                  <a:lnTo>
                    <a:pt x="187" y="84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87" y="69"/>
                  </a:lnTo>
                  <a:lnTo>
                    <a:pt x="187" y="66"/>
                  </a:lnTo>
                  <a:lnTo>
                    <a:pt x="187" y="63"/>
                  </a:lnTo>
                  <a:lnTo>
                    <a:pt x="187" y="61"/>
                  </a:lnTo>
                  <a:lnTo>
                    <a:pt x="189" y="58"/>
                  </a:lnTo>
                  <a:lnTo>
                    <a:pt x="189" y="56"/>
                  </a:lnTo>
                  <a:lnTo>
                    <a:pt x="189" y="53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4" y="32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6" y="16"/>
                  </a:lnTo>
                  <a:lnTo>
                    <a:pt x="176" y="11"/>
                  </a:lnTo>
                  <a:lnTo>
                    <a:pt x="179" y="8"/>
                  </a:lnTo>
                  <a:lnTo>
                    <a:pt x="173" y="6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8" y="8"/>
                  </a:lnTo>
                  <a:lnTo>
                    <a:pt x="155" y="11"/>
                  </a:lnTo>
                  <a:lnTo>
                    <a:pt x="155" y="16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9"/>
                  </a:lnTo>
                  <a:lnTo>
                    <a:pt x="108" y="42"/>
                  </a:lnTo>
                  <a:lnTo>
                    <a:pt x="100" y="50"/>
                  </a:lnTo>
                  <a:lnTo>
                    <a:pt x="66" y="71"/>
                  </a:lnTo>
                  <a:lnTo>
                    <a:pt x="58" y="77"/>
                  </a:lnTo>
                  <a:lnTo>
                    <a:pt x="50" y="84"/>
                  </a:lnTo>
                  <a:lnTo>
                    <a:pt x="47" y="92"/>
                  </a:lnTo>
                  <a:lnTo>
                    <a:pt x="45" y="98"/>
                  </a:lnTo>
                  <a:lnTo>
                    <a:pt x="45" y="103"/>
                  </a:lnTo>
                  <a:lnTo>
                    <a:pt x="45" y="105"/>
                  </a:lnTo>
                  <a:lnTo>
                    <a:pt x="39" y="111"/>
                  </a:lnTo>
                  <a:lnTo>
                    <a:pt x="31" y="116"/>
                  </a:lnTo>
                  <a:lnTo>
                    <a:pt x="23" y="121"/>
                  </a:lnTo>
                  <a:lnTo>
                    <a:pt x="16" y="129"/>
                  </a:lnTo>
                  <a:lnTo>
                    <a:pt x="2" y="14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69"/>
                  </a:lnTo>
                  <a:lnTo>
                    <a:pt x="18" y="169"/>
                  </a:lnTo>
                  <a:lnTo>
                    <a:pt x="29" y="174"/>
                  </a:lnTo>
                  <a:lnTo>
                    <a:pt x="47" y="171"/>
                  </a:lnTo>
                  <a:lnTo>
                    <a:pt x="55" y="171"/>
                  </a:lnTo>
                  <a:lnTo>
                    <a:pt x="60" y="174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45"/>
                  </a:lnTo>
                  <a:lnTo>
                    <a:pt x="126" y="137"/>
                  </a:lnTo>
                  <a:lnTo>
                    <a:pt x="129" y="134"/>
                  </a:lnTo>
                  <a:lnTo>
                    <a:pt x="134" y="132"/>
                  </a:lnTo>
                  <a:lnTo>
                    <a:pt x="137" y="132"/>
                  </a:lnTo>
                  <a:lnTo>
                    <a:pt x="142" y="132"/>
                  </a:lnTo>
                  <a:lnTo>
                    <a:pt x="147" y="132"/>
                  </a:lnTo>
                  <a:lnTo>
                    <a:pt x="150" y="132"/>
                  </a:lnTo>
                  <a:lnTo>
                    <a:pt x="160" y="137"/>
                  </a:lnTo>
                  <a:lnTo>
                    <a:pt x="163" y="140"/>
                  </a:lnTo>
                  <a:lnTo>
                    <a:pt x="168" y="137"/>
                  </a:lnTo>
                  <a:lnTo>
                    <a:pt x="173" y="132"/>
                  </a:lnTo>
                  <a:lnTo>
                    <a:pt x="176" y="126"/>
                  </a:lnTo>
                  <a:lnTo>
                    <a:pt x="179" y="121"/>
                  </a:lnTo>
                  <a:lnTo>
                    <a:pt x="197" y="113"/>
                  </a:lnTo>
                  <a:lnTo>
                    <a:pt x="200" y="111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7" name="Freeform 7">
              <a:extLst>
                <a:ext uri="{FF2B5EF4-FFF2-40B4-BE49-F238E27FC236}">
                  <a16:creationId xmlns:a16="http://schemas.microsoft.com/office/drawing/2014/main" id="{C55660F0-5875-466B-BA8F-251151C1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6148388"/>
              <a:ext cx="588963" cy="563563"/>
            </a:xfrm>
            <a:custGeom>
              <a:avLst/>
              <a:gdLst>
                <a:gd name="T0" fmla="*/ 369 w 371"/>
                <a:gd name="T1" fmla="*/ 129 h 355"/>
                <a:gd name="T2" fmla="*/ 353 w 371"/>
                <a:gd name="T3" fmla="*/ 113 h 355"/>
                <a:gd name="T4" fmla="*/ 337 w 371"/>
                <a:gd name="T5" fmla="*/ 110 h 355"/>
                <a:gd name="T6" fmla="*/ 324 w 371"/>
                <a:gd name="T7" fmla="*/ 113 h 355"/>
                <a:gd name="T8" fmla="*/ 321 w 371"/>
                <a:gd name="T9" fmla="*/ 110 h 355"/>
                <a:gd name="T10" fmla="*/ 313 w 371"/>
                <a:gd name="T11" fmla="*/ 100 h 355"/>
                <a:gd name="T12" fmla="*/ 308 w 371"/>
                <a:gd name="T13" fmla="*/ 97 h 355"/>
                <a:gd name="T14" fmla="*/ 305 w 371"/>
                <a:gd name="T15" fmla="*/ 100 h 355"/>
                <a:gd name="T16" fmla="*/ 300 w 371"/>
                <a:gd name="T17" fmla="*/ 100 h 355"/>
                <a:gd name="T18" fmla="*/ 287 w 371"/>
                <a:gd name="T19" fmla="*/ 95 h 355"/>
                <a:gd name="T20" fmla="*/ 284 w 371"/>
                <a:gd name="T21" fmla="*/ 92 h 355"/>
                <a:gd name="T22" fmla="*/ 271 w 371"/>
                <a:gd name="T23" fmla="*/ 81 h 355"/>
                <a:gd name="T24" fmla="*/ 263 w 371"/>
                <a:gd name="T25" fmla="*/ 76 h 355"/>
                <a:gd name="T26" fmla="*/ 261 w 371"/>
                <a:gd name="T27" fmla="*/ 76 h 355"/>
                <a:gd name="T28" fmla="*/ 242 w 371"/>
                <a:gd name="T29" fmla="*/ 45 h 355"/>
                <a:gd name="T30" fmla="*/ 219 w 371"/>
                <a:gd name="T31" fmla="*/ 24 h 355"/>
                <a:gd name="T32" fmla="*/ 205 w 371"/>
                <a:gd name="T33" fmla="*/ 29 h 355"/>
                <a:gd name="T34" fmla="*/ 198 w 371"/>
                <a:gd name="T35" fmla="*/ 21 h 355"/>
                <a:gd name="T36" fmla="*/ 190 w 371"/>
                <a:gd name="T37" fmla="*/ 3 h 355"/>
                <a:gd name="T38" fmla="*/ 174 w 371"/>
                <a:gd name="T39" fmla="*/ 0 h 355"/>
                <a:gd name="T40" fmla="*/ 161 w 371"/>
                <a:gd name="T41" fmla="*/ 10 h 355"/>
                <a:gd name="T42" fmla="*/ 158 w 371"/>
                <a:gd name="T43" fmla="*/ 18 h 355"/>
                <a:gd name="T44" fmla="*/ 153 w 371"/>
                <a:gd name="T45" fmla="*/ 32 h 355"/>
                <a:gd name="T46" fmla="*/ 155 w 371"/>
                <a:gd name="T47" fmla="*/ 42 h 355"/>
                <a:gd name="T48" fmla="*/ 158 w 371"/>
                <a:gd name="T49" fmla="*/ 50 h 355"/>
                <a:gd name="T50" fmla="*/ 155 w 371"/>
                <a:gd name="T51" fmla="*/ 60 h 355"/>
                <a:gd name="T52" fmla="*/ 119 w 371"/>
                <a:gd name="T53" fmla="*/ 95 h 355"/>
                <a:gd name="T54" fmla="*/ 106 w 371"/>
                <a:gd name="T55" fmla="*/ 100 h 355"/>
                <a:gd name="T56" fmla="*/ 100 w 371"/>
                <a:gd name="T57" fmla="*/ 113 h 355"/>
                <a:gd name="T58" fmla="*/ 87 w 371"/>
                <a:gd name="T59" fmla="*/ 131 h 355"/>
                <a:gd name="T60" fmla="*/ 82 w 371"/>
                <a:gd name="T61" fmla="*/ 150 h 355"/>
                <a:gd name="T62" fmla="*/ 77 w 371"/>
                <a:gd name="T63" fmla="*/ 158 h 355"/>
                <a:gd name="T64" fmla="*/ 63 w 371"/>
                <a:gd name="T65" fmla="*/ 173 h 355"/>
                <a:gd name="T66" fmla="*/ 56 w 371"/>
                <a:gd name="T67" fmla="*/ 189 h 355"/>
                <a:gd name="T68" fmla="*/ 29 w 371"/>
                <a:gd name="T69" fmla="*/ 200 h 355"/>
                <a:gd name="T70" fmla="*/ 11 w 371"/>
                <a:gd name="T71" fmla="*/ 213 h 355"/>
                <a:gd name="T72" fmla="*/ 3 w 371"/>
                <a:gd name="T73" fmla="*/ 223 h 355"/>
                <a:gd name="T74" fmla="*/ 0 w 371"/>
                <a:gd name="T75" fmla="*/ 229 h 355"/>
                <a:gd name="T76" fmla="*/ 21 w 371"/>
                <a:gd name="T77" fmla="*/ 244 h 355"/>
                <a:gd name="T78" fmla="*/ 42 w 371"/>
                <a:gd name="T79" fmla="*/ 252 h 355"/>
                <a:gd name="T80" fmla="*/ 58 w 371"/>
                <a:gd name="T81" fmla="*/ 263 h 355"/>
                <a:gd name="T82" fmla="*/ 66 w 371"/>
                <a:gd name="T83" fmla="*/ 281 h 355"/>
                <a:gd name="T84" fmla="*/ 92 w 371"/>
                <a:gd name="T85" fmla="*/ 297 h 355"/>
                <a:gd name="T86" fmla="*/ 95 w 371"/>
                <a:gd name="T87" fmla="*/ 297 h 355"/>
                <a:gd name="T88" fmla="*/ 100 w 371"/>
                <a:gd name="T89" fmla="*/ 302 h 355"/>
                <a:gd name="T90" fmla="*/ 129 w 371"/>
                <a:gd name="T91" fmla="*/ 323 h 355"/>
                <a:gd name="T92" fmla="*/ 158 w 371"/>
                <a:gd name="T93" fmla="*/ 344 h 355"/>
                <a:gd name="T94" fmla="*/ 179 w 371"/>
                <a:gd name="T95" fmla="*/ 352 h 355"/>
                <a:gd name="T96" fmla="*/ 227 w 371"/>
                <a:gd name="T97" fmla="*/ 352 h 355"/>
                <a:gd name="T98" fmla="*/ 253 w 371"/>
                <a:gd name="T99" fmla="*/ 339 h 355"/>
                <a:gd name="T100" fmla="*/ 269 w 371"/>
                <a:gd name="T101" fmla="*/ 334 h 355"/>
                <a:gd name="T102" fmla="*/ 292 w 371"/>
                <a:gd name="T103" fmla="*/ 310 h 355"/>
                <a:gd name="T104" fmla="*/ 311 w 371"/>
                <a:gd name="T105" fmla="*/ 268 h 355"/>
                <a:gd name="T106" fmla="*/ 305 w 371"/>
                <a:gd name="T107" fmla="*/ 250 h 355"/>
                <a:gd name="T108" fmla="*/ 300 w 371"/>
                <a:gd name="T109" fmla="*/ 231 h 355"/>
                <a:gd name="T110" fmla="*/ 295 w 371"/>
                <a:gd name="T111" fmla="*/ 205 h 355"/>
                <a:gd name="T112" fmla="*/ 324 w 371"/>
                <a:gd name="T113" fmla="*/ 197 h 355"/>
                <a:gd name="T114" fmla="*/ 371 w 371"/>
                <a:gd name="T115" fmla="*/ 160 h 355"/>
                <a:gd name="T116" fmla="*/ 371 w 371"/>
                <a:gd name="T117" fmla="*/ 14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355">
                  <a:moveTo>
                    <a:pt x="371" y="145"/>
                  </a:moveTo>
                  <a:lnTo>
                    <a:pt x="371" y="137"/>
                  </a:lnTo>
                  <a:lnTo>
                    <a:pt x="369" y="129"/>
                  </a:lnTo>
                  <a:lnTo>
                    <a:pt x="366" y="124"/>
                  </a:lnTo>
                  <a:lnTo>
                    <a:pt x="361" y="121"/>
                  </a:lnTo>
                  <a:lnTo>
                    <a:pt x="353" y="113"/>
                  </a:lnTo>
                  <a:lnTo>
                    <a:pt x="350" y="110"/>
                  </a:lnTo>
                  <a:lnTo>
                    <a:pt x="337" y="110"/>
                  </a:lnTo>
                  <a:lnTo>
                    <a:pt x="337" y="110"/>
                  </a:lnTo>
                  <a:lnTo>
                    <a:pt x="334" y="110"/>
                  </a:lnTo>
                  <a:lnTo>
                    <a:pt x="326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1" y="113"/>
                  </a:lnTo>
                  <a:lnTo>
                    <a:pt x="321" y="110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3" y="100"/>
                  </a:lnTo>
                  <a:lnTo>
                    <a:pt x="313" y="100"/>
                  </a:lnTo>
                  <a:lnTo>
                    <a:pt x="311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100"/>
                  </a:lnTo>
                  <a:lnTo>
                    <a:pt x="305" y="100"/>
                  </a:lnTo>
                  <a:lnTo>
                    <a:pt x="303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8" y="100"/>
                  </a:lnTo>
                  <a:lnTo>
                    <a:pt x="290" y="95"/>
                  </a:lnTo>
                  <a:lnTo>
                    <a:pt x="287" y="95"/>
                  </a:lnTo>
                  <a:lnTo>
                    <a:pt x="287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76" y="89"/>
                  </a:lnTo>
                  <a:lnTo>
                    <a:pt x="271" y="81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58" y="76"/>
                  </a:lnTo>
                  <a:lnTo>
                    <a:pt x="253" y="68"/>
                  </a:lnTo>
                  <a:lnTo>
                    <a:pt x="242" y="45"/>
                  </a:lnTo>
                  <a:lnTo>
                    <a:pt x="227" y="24"/>
                  </a:lnTo>
                  <a:lnTo>
                    <a:pt x="224" y="13"/>
                  </a:lnTo>
                  <a:lnTo>
                    <a:pt x="219" y="24"/>
                  </a:lnTo>
                  <a:lnTo>
                    <a:pt x="213" y="29"/>
                  </a:lnTo>
                  <a:lnTo>
                    <a:pt x="208" y="29"/>
                  </a:lnTo>
                  <a:lnTo>
                    <a:pt x="205" y="29"/>
                  </a:lnTo>
                  <a:lnTo>
                    <a:pt x="203" y="26"/>
                  </a:lnTo>
                  <a:lnTo>
                    <a:pt x="200" y="24"/>
                  </a:lnTo>
                  <a:lnTo>
                    <a:pt x="198" y="21"/>
                  </a:lnTo>
                  <a:lnTo>
                    <a:pt x="192" y="8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6" y="5"/>
                  </a:lnTo>
                  <a:lnTo>
                    <a:pt x="161" y="10"/>
                  </a:lnTo>
                  <a:lnTo>
                    <a:pt x="161" y="13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21"/>
                  </a:lnTo>
                  <a:lnTo>
                    <a:pt x="155" y="29"/>
                  </a:lnTo>
                  <a:lnTo>
                    <a:pt x="153" y="32"/>
                  </a:lnTo>
                  <a:lnTo>
                    <a:pt x="153" y="37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7"/>
                  </a:lnTo>
                  <a:lnTo>
                    <a:pt x="158" y="50"/>
                  </a:lnTo>
                  <a:lnTo>
                    <a:pt x="158" y="53"/>
                  </a:lnTo>
                  <a:lnTo>
                    <a:pt x="155" y="58"/>
                  </a:lnTo>
                  <a:lnTo>
                    <a:pt x="155" y="60"/>
                  </a:lnTo>
                  <a:lnTo>
                    <a:pt x="148" y="68"/>
                  </a:lnTo>
                  <a:lnTo>
                    <a:pt x="129" y="89"/>
                  </a:lnTo>
                  <a:lnTo>
                    <a:pt x="119" y="95"/>
                  </a:lnTo>
                  <a:lnTo>
                    <a:pt x="113" y="97"/>
                  </a:lnTo>
                  <a:lnTo>
                    <a:pt x="111" y="97"/>
                  </a:lnTo>
                  <a:lnTo>
                    <a:pt x="106" y="100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3"/>
                  </a:lnTo>
                  <a:lnTo>
                    <a:pt x="95" y="11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4" y="142"/>
                  </a:lnTo>
                  <a:lnTo>
                    <a:pt x="82" y="147"/>
                  </a:lnTo>
                  <a:lnTo>
                    <a:pt x="82" y="150"/>
                  </a:lnTo>
                  <a:lnTo>
                    <a:pt x="79" y="155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66" y="168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58" y="184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89"/>
                  </a:lnTo>
                  <a:lnTo>
                    <a:pt x="48" y="192"/>
                  </a:lnTo>
                  <a:lnTo>
                    <a:pt x="29" y="200"/>
                  </a:lnTo>
                  <a:lnTo>
                    <a:pt x="19" y="205"/>
                  </a:lnTo>
                  <a:lnTo>
                    <a:pt x="11" y="210"/>
                  </a:lnTo>
                  <a:lnTo>
                    <a:pt x="11" y="213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3" y="223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6" y="231"/>
                  </a:lnTo>
                  <a:lnTo>
                    <a:pt x="8" y="234"/>
                  </a:lnTo>
                  <a:lnTo>
                    <a:pt x="21" y="244"/>
                  </a:lnTo>
                  <a:lnTo>
                    <a:pt x="24" y="247"/>
                  </a:lnTo>
                  <a:lnTo>
                    <a:pt x="37" y="250"/>
                  </a:lnTo>
                  <a:lnTo>
                    <a:pt x="42" y="252"/>
                  </a:lnTo>
                  <a:lnTo>
                    <a:pt x="53" y="260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61" y="268"/>
                  </a:lnTo>
                  <a:lnTo>
                    <a:pt x="63" y="279"/>
                  </a:lnTo>
                  <a:lnTo>
                    <a:pt x="66" y="281"/>
                  </a:lnTo>
                  <a:lnTo>
                    <a:pt x="74" y="281"/>
                  </a:lnTo>
                  <a:lnTo>
                    <a:pt x="79" y="284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8" y="300"/>
                  </a:lnTo>
                  <a:lnTo>
                    <a:pt x="98" y="302"/>
                  </a:lnTo>
                  <a:lnTo>
                    <a:pt x="100" y="302"/>
                  </a:lnTo>
                  <a:lnTo>
                    <a:pt x="111" y="313"/>
                  </a:lnTo>
                  <a:lnTo>
                    <a:pt x="121" y="321"/>
                  </a:lnTo>
                  <a:lnTo>
                    <a:pt x="129" y="323"/>
                  </a:lnTo>
                  <a:lnTo>
                    <a:pt x="137" y="328"/>
                  </a:lnTo>
                  <a:lnTo>
                    <a:pt x="145" y="334"/>
                  </a:lnTo>
                  <a:lnTo>
                    <a:pt x="158" y="344"/>
                  </a:lnTo>
                  <a:lnTo>
                    <a:pt x="169" y="350"/>
                  </a:lnTo>
                  <a:lnTo>
                    <a:pt x="174" y="355"/>
                  </a:lnTo>
                  <a:lnTo>
                    <a:pt x="179" y="352"/>
                  </a:lnTo>
                  <a:lnTo>
                    <a:pt x="192" y="352"/>
                  </a:lnTo>
                  <a:lnTo>
                    <a:pt x="216" y="355"/>
                  </a:lnTo>
                  <a:lnTo>
                    <a:pt x="227" y="352"/>
                  </a:lnTo>
                  <a:lnTo>
                    <a:pt x="232" y="350"/>
                  </a:lnTo>
                  <a:lnTo>
                    <a:pt x="248" y="342"/>
                  </a:lnTo>
                  <a:lnTo>
                    <a:pt x="253" y="339"/>
                  </a:lnTo>
                  <a:lnTo>
                    <a:pt x="261" y="339"/>
                  </a:lnTo>
                  <a:lnTo>
                    <a:pt x="266" y="339"/>
                  </a:lnTo>
                  <a:lnTo>
                    <a:pt x="269" y="334"/>
                  </a:lnTo>
                  <a:lnTo>
                    <a:pt x="279" y="323"/>
                  </a:lnTo>
                  <a:lnTo>
                    <a:pt x="290" y="315"/>
                  </a:lnTo>
                  <a:lnTo>
                    <a:pt x="292" y="310"/>
                  </a:lnTo>
                  <a:lnTo>
                    <a:pt x="298" y="302"/>
                  </a:lnTo>
                  <a:lnTo>
                    <a:pt x="311" y="271"/>
                  </a:lnTo>
                  <a:lnTo>
                    <a:pt x="311" y="268"/>
                  </a:lnTo>
                  <a:lnTo>
                    <a:pt x="311" y="263"/>
                  </a:lnTo>
                  <a:lnTo>
                    <a:pt x="308" y="258"/>
                  </a:lnTo>
                  <a:lnTo>
                    <a:pt x="305" y="250"/>
                  </a:lnTo>
                  <a:lnTo>
                    <a:pt x="303" y="247"/>
                  </a:lnTo>
                  <a:lnTo>
                    <a:pt x="303" y="239"/>
                  </a:lnTo>
                  <a:lnTo>
                    <a:pt x="300" y="231"/>
                  </a:lnTo>
                  <a:lnTo>
                    <a:pt x="298" y="223"/>
                  </a:lnTo>
                  <a:lnTo>
                    <a:pt x="295" y="213"/>
                  </a:lnTo>
                  <a:lnTo>
                    <a:pt x="295" y="205"/>
                  </a:lnTo>
                  <a:lnTo>
                    <a:pt x="303" y="197"/>
                  </a:lnTo>
                  <a:lnTo>
                    <a:pt x="313" y="197"/>
                  </a:lnTo>
                  <a:lnTo>
                    <a:pt x="324" y="197"/>
                  </a:lnTo>
                  <a:lnTo>
                    <a:pt x="332" y="194"/>
                  </a:lnTo>
                  <a:lnTo>
                    <a:pt x="342" y="189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4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8" name="Freeform 8">
              <a:extLst>
                <a:ext uri="{FF2B5EF4-FFF2-40B4-BE49-F238E27FC236}">
                  <a16:creationId xmlns:a16="http://schemas.microsoft.com/office/drawing/2014/main" id="{7DC51170-C2D1-4113-B90A-03E450CE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2025650"/>
              <a:ext cx="819150" cy="1193800"/>
            </a:xfrm>
            <a:custGeom>
              <a:avLst/>
              <a:gdLst>
                <a:gd name="T0" fmla="*/ 513 w 516"/>
                <a:gd name="T1" fmla="*/ 205 h 752"/>
                <a:gd name="T2" fmla="*/ 471 w 516"/>
                <a:gd name="T3" fmla="*/ 171 h 752"/>
                <a:gd name="T4" fmla="*/ 387 w 516"/>
                <a:gd name="T5" fmla="*/ 163 h 752"/>
                <a:gd name="T6" fmla="*/ 360 w 516"/>
                <a:gd name="T7" fmla="*/ 156 h 752"/>
                <a:gd name="T8" fmla="*/ 326 w 516"/>
                <a:gd name="T9" fmla="*/ 121 h 752"/>
                <a:gd name="T10" fmla="*/ 271 w 516"/>
                <a:gd name="T11" fmla="*/ 148 h 752"/>
                <a:gd name="T12" fmla="*/ 247 w 516"/>
                <a:gd name="T13" fmla="*/ 145 h 752"/>
                <a:gd name="T14" fmla="*/ 216 w 516"/>
                <a:gd name="T15" fmla="*/ 92 h 752"/>
                <a:gd name="T16" fmla="*/ 181 w 516"/>
                <a:gd name="T17" fmla="*/ 69 h 752"/>
                <a:gd name="T18" fmla="*/ 103 w 516"/>
                <a:gd name="T19" fmla="*/ 45 h 752"/>
                <a:gd name="T20" fmla="*/ 45 w 516"/>
                <a:gd name="T21" fmla="*/ 14 h 752"/>
                <a:gd name="T22" fmla="*/ 16 w 516"/>
                <a:gd name="T23" fmla="*/ 22 h 752"/>
                <a:gd name="T24" fmla="*/ 18 w 516"/>
                <a:gd name="T25" fmla="*/ 56 h 752"/>
                <a:gd name="T26" fmla="*/ 42 w 516"/>
                <a:gd name="T27" fmla="*/ 129 h 752"/>
                <a:gd name="T28" fmla="*/ 95 w 516"/>
                <a:gd name="T29" fmla="*/ 153 h 752"/>
                <a:gd name="T30" fmla="*/ 126 w 516"/>
                <a:gd name="T31" fmla="*/ 179 h 752"/>
                <a:gd name="T32" fmla="*/ 132 w 516"/>
                <a:gd name="T33" fmla="*/ 221 h 752"/>
                <a:gd name="T34" fmla="*/ 103 w 516"/>
                <a:gd name="T35" fmla="*/ 255 h 752"/>
                <a:gd name="T36" fmla="*/ 74 w 516"/>
                <a:gd name="T37" fmla="*/ 276 h 752"/>
                <a:gd name="T38" fmla="*/ 45 w 516"/>
                <a:gd name="T39" fmla="*/ 276 h 752"/>
                <a:gd name="T40" fmla="*/ 21 w 516"/>
                <a:gd name="T41" fmla="*/ 266 h 752"/>
                <a:gd name="T42" fmla="*/ 11 w 516"/>
                <a:gd name="T43" fmla="*/ 295 h 752"/>
                <a:gd name="T44" fmla="*/ 0 w 516"/>
                <a:gd name="T45" fmla="*/ 353 h 752"/>
                <a:gd name="T46" fmla="*/ 13 w 516"/>
                <a:gd name="T47" fmla="*/ 366 h 752"/>
                <a:gd name="T48" fmla="*/ 37 w 516"/>
                <a:gd name="T49" fmla="*/ 403 h 752"/>
                <a:gd name="T50" fmla="*/ 34 w 516"/>
                <a:gd name="T51" fmla="*/ 431 h 752"/>
                <a:gd name="T52" fmla="*/ 58 w 516"/>
                <a:gd name="T53" fmla="*/ 468 h 752"/>
                <a:gd name="T54" fmla="*/ 74 w 516"/>
                <a:gd name="T55" fmla="*/ 495 h 752"/>
                <a:gd name="T56" fmla="*/ 68 w 516"/>
                <a:gd name="T57" fmla="*/ 534 h 752"/>
                <a:gd name="T58" fmla="*/ 87 w 516"/>
                <a:gd name="T59" fmla="*/ 568 h 752"/>
                <a:gd name="T60" fmla="*/ 84 w 516"/>
                <a:gd name="T61" fmla="*/ 584 h 752"/>
                <a:gd name="T62" fmla="*/ 87 w 516"/>
                <a:gd name="T63" fmla="*/ 589 h 752"/>
                <a:gd name="T64" fmla="*/ 97 w 516"/>
                <a:gd name="T65" fmla="*/ 602 h 752"/>
                <a:gd name="T66" fmla="*/ 118 w 516"/>
                <a:gd name="T67" fmla="*/ 602 h 752"/>
                <a:gd name="T68" fmla="*/ 168 w 516"/>
                <a:gd name="T69" fmla="*/ 618 h 752"/>
                <a:gd name="T70" fmla="*/ 195 w 516"/>
                <a:gd name="T71" fmla="*/ 650 h 752"/>
                <a:gd name="T72" fmla="*/ 224 w 516"/>
                <a:gd name="T73" fmla="*/ 707 h 752"/>
                <a:gd name="T74" fmla="*/ 295 w 516"/>
                <a:gd name="T75" fmla="*/ 721 h 752"/>
                <a:gd name="T76" fmla="*/ 316 w 516"/>
                <a:gd name="T77" fmla="*/ 710 h 752"/>
                <a:gd name="T78" fmla="*/ 321 w 516"/>
                <a:gd name="T79" fmla="*/ 673 h 752"/>
                <a:gd name="T80" fmla="*/ 334 w 516"/>
                <a:gd name="T81" fmla="*/ 681 h 752"/>
                <a:gd name="T82" fmla="*/ 339 w 516"/>
                <a:gd name="T83" fmla="*/ 697 h 752"/>
                <a:gd name="T84" fmla="*/ 345 w 516"/>
                <a:gd name="T85" fmla="*/ 707 h 752"/>
                <a:gd name="T86" fmla="*/ 352 w 516"/>
                <a:gd name="T87" fmla="*/ 721 h 752"/>
                <a:gd name="T88" fmla="*/ 360 w 516"/>
                <a:gd name="T89" fmla="*/ 747 h 752"/>
                <a:gd name="T90" fmla="*/ 381 w 516"/>
                <a:gd name="T91" fmla="*/ 744 h 752"/>
                <a:gd name="T92" fmla="*/ 408 w 516"/>
                <a:gd name="T93" fmla="*/ 713 h 752"/>
                <a:gd name="T94" fmla="*/ 421 w 516"/>
                <a:gd name="T95" fmla="*/ 660 h 752"/>
                <a:gd name="T96" fmla="*/ 447 w 516"/>
                <a:gd name="T97" fmla="*/ 621 h 752"/>
                <a:gd name="T98" fmla="*/ 376 w 516"/>
                <a:gd name="T99" fmla="*/ 447 h 752"/>
                <a:gd name="T100" fmla="*/ 373 w 516"/>
                <a:gd name="T101" fmla="*/ 371 h 752"/>
                <a:gd name="T102" fmla="*/ 387 w 516"/>
                <a:gd name="T103" fmla="*/ 324 h 752"/>
                <a:gd name="T104" fmla="*/ 410 w 516"/>
                <a:gd name="T105" fmla="*/ 305 h 752"/>
                <a:gd name="T106" fmla="*/ 442 w 516"/>
                <a:gd name="T107" fmla="*/ 316 h 752"/>
                <a:gd name="T108" fmla="*/ 476 w 516"/>
                <a:gd name="T109" fmla="*/ 350 h 752"/>
                <a:gd name="T110" fmla="*/ 492 w 516"/>
                <a:gd name="T111" fmla="*/ 334 h 752"/>
                <a:gd name="T112" fmla="*/ 510 w 516"/>
                <a:gd name="T113" fmla="*/ 29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752">
                  <a:moveTo>
                    <a:pt x="516" y="219"/>
                  </a:moveTo>
                  <a:lnTo>
                    <a:pt x="516" y="216"/>
                  </a:lnTo>
                  <a:lnTo>
                    <a:pt x="516" y="211"/>
                  </a:lnTo>
                  <a:lnTo>
                    <a:pt x="513" y="208"/>
                  </a:lnTo>
                  <a:lnTo>
                    <a:pt x="513" y="205"/>
                  </a:lnTo>
                  <a:lnTo>
                    <a:pt x="508" y="198"/>
                  </a:lnTo>
                  <a:lnTo>
                    <a:pt x="505" y="195"/>
                  </a:lnTo>
                  <a:lnTo>
                    <a:pt x="492" y="179"/>
                  </a:lnTo>
                  <a:lnTo>
                    <a:pt x="484" y="177"/>
                  </a:lnTo>
                  <a:lnTo>
                    <a:pt x="471" y="171"/>
                  </a:lnTo>
                  <a:lnTo>
                    <a:pt x="458" y="169"/>
                  </a:lnTo>
                  <a:lnTo>
                    <a:pt x="431" y="161"/>
                  </a:lnTo>
                  <a:lnTo>
                    <a:pt x="416" y="161"/>
                  </a:lnTo>
                  <a:lnTo>
                    <a:pt x="395" y="163"/>
                  </a:lnTo>
                  <a:lnTo>
                    <a:pt x="387" y="163"/>
                  </a:lnTo>
                  <a:lnTo>
                    <a:pt x="381" y="163"/>
                  </a:lnTo>
                  <a:lnTo>
                    <a:pt x="379" y="163"/>
                  </a:lnTo>
                  <a:lnTo>
                    <a:pt x="368" y="161"/>
                  </a:lnTo>
                  <a:lnTo>
                    <a:pt x="366" y="158"/>
                  </a:lnTo>
                  <a:lnTo>
                    <a:pt x="360" y="156"/>
                  </a:lnTo>
                  <a:lnTo>
                    <a:pt x="345" y="137"/>
                  </a:lnTo>
                  <a:lnTo>
                    <a:pt x="339" y="129"/>
                  </a:lnTo>
                  <a:lnTo>
                    <a:pt x="334" y="124"/>
                  </a:lnTo>
                  <a:lnTo>
                    <a:pt x="329" y="121"/>
                  </a:lnTo>
                  <a:lnTo>
                    <a:pt x="326" y="121"/>
                  </a:lnTo>
                  <a:lnTo>
                    <a:pt x="321" y="119"/>
                  </a:lnTo>
                  <a:lnTo>
                    <a:pt x="318" y="119"/>
                  </a:lnTo>
                  <a:lnTo>
                    <a:pt x="310" y="121"/>
                  </a:lnTo>
                  <a:lnTo>
                    <a:pt x="279" y="145"/>
                  </a:lnTo>
                  <a:lnTo>
                    <a:pt x="271" y="148"/>
                  </a:lnTo>
                  <a:lnTo>
                    <a:pt x="266" y="148"/>
                  </a:lnTo>
                  <a:lnTo>
                    <a:pt x="260" y="148"/>
                  </a:lnTo>
                  <a:lnTo>
                    <a:pt x="258" y="148"/>
                  </a:lnTo>
                  <a:lnTo>
                    <a:pt x="250" y="145"/>
                  </a:lnTo>
                  <a:lnTo>
                    <a:pt x="247" y="145"/>
                  </a:lnTo>
                  <a:lnTo>
                    <a:pt x="239" y="140"/>
                  </a:lnTo>
                  <a:lnTo>
                    <a:pt x="234" y="132"/>
                  </a:lnTo>
                  <a:lnTo>
                    <a:pt x="229" y="121"/>
                  </a:lnTo>
                  <a:lnTo>
                    <a:pt x="221" y="100"/>
                  </a:lnTo>
                  <a:lnTo>
                    <a:pt x="216" y="92"/>
                  </a:lnTo>
                  <a:lnTo>
                    <a:pt x="210" y="85"/>
                  </a:lnTo>
                  <a:lnTo>
                    <a:pt x="200" y="77"/>
                  </a:lnTo>
                  <a:lnTo>
                    <a:pt x="195" y="74"/>
                  </a:lnTo>
                  <a:lnTo>
                    <a:pt x="189" y="71"/>
                  </a:lnTo>
                  <a:lnTo>
                    <a:pt x="181" y="69"/>
                  </a:lnTo>
                  <a:lnTo>
                    <a:pt x="134" y="66"/>
                  </a:lnTo>
                  <a:lnTo>
                    <a:pt x="129" y="64"/>
                  </a:lnTo>
                  <a:lnTo>
                    <a:pt x="118" y="61"/>
                  </a:lnTo>
                  <a:lnTo>
                    <a:pt x="108" y="50"/>
                  </a:lnTo>
                  <a:lnTo>
                    <a:pt x="103" y="45"/>
                  </a:lnTo>
                  <a:lnTo>
                    <a:pt x="100" y="43"/>
                  </a:lnTo>
                  <a:lnTo>
                    <a:pt x="92" y="35"/>
                  </a:lnTo>
                  <a:lnTo>
                    <a:pt x="79" y="27"/>
                  </a:lnTo>
                  <a:lnTo>
                    <a:pt x="53" y="16"/>
                  </a:lnTo>
                  <a:lnTo>
                    <a:pt x="45" y="14"/>
                  </a:lnTo>
                  <a:lnTo>
                    <a:pt x="37" y="6"/>
                  </a:lnTo>
                  <a:lnTo>
                    <a:pt x="32" y="0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6" y="61"/>
                  </a:lnTo>
                  <a:lnTo>
                    <a:pt x="13" y="66"/>
                  </a:lnTo>
                  <a:lnTo>
                    <a:pt x="13" y="77"/>
                  </a:lnTo>
                  <a:lnTo>
                    <a:pt x="37" y="116"/>
                  </a:lnTo>
                  <a:lnTo>
                    <a:pt x="42" y="129"/>
                  </a:lnTo>
                  <a:lnTo>
                    <a:pt x="47" y="137"/>
                  </a:lnTo>
                  <a:lnTo>
                    <a:pt x="50" y="140"/>
                  </a:lnTo>
                  <a:lnTo>
                    <a:pt x="55" y="142"/>
                  </a:lnTo>
                  <a:lnTo>
                    <a:pt x="66" y="145"/>
                  </a:lnTo>
                  <a:lnTo>
                    <a:pt x="95" y="153"/>
                  </a:lnTo>
                  <a:lnTo>
                    <a:pt x="105" y="158"/>
                  </a:lnTo>
                  <a:lnTo>
                    <a:pt x="113" y="161"/>
                  </a:lnTo>
                  <a:lnTo>
                    <a:pt x="116" y="166"/>
                  </a:lnTo>
                  <a:lnTo>
                    <a:pt x="121" y="171"/>
                  </a:lnTo>
                  <a:lnTo>
                    <a:pt x="126" y="179"/>
                  </a:lnTo>
                  <a:lnTo>
                    <a:pt x="129" y="184"/>
                  </a:lnTo>
                  <a:lnTo>
                    <a:pt x="132" y="190"/>
                  </a:lnTo>
                  <a:lnTo>
                    <a:pt x="137" y="205"/>
                  </a:lnTo>
                  <a:lnTo>
                    <a:pt x="137" y="213"/>
                  </a:lnTo>
                  <a:lnTo>
                    <a:pt x="132" y="221"/>
                  </a:lnTo>
                  <a:lnTo>
                    <a:pt x="113" y="237"/>
                  </a:lnTo>
                  <a:lnTo>
                    <a:pt x="108" y="242"/>
                  </a:lnTo>
                  <a:lnTo>
                    <a:pt x="105" y="245"/>
                  </a:lnTo>
                  <a:lnTo>
                    <a:pt x="103" y="250"/>
                  </a:lnTo>
                  <a:lnTo>
                    <a:pt x="103" y="255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5" y="269"/>
                  </a:lnTo>
                  <a:lnTo>
                    <a:pt x="89" y="271"/>
                  </a:lnTo>
                  <a:lnTo>
                    <a:pt x="74" y="276"/>
                  </a:lnTo>
                  <a:lnTo>
                    <a:pt x="71" y="276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47" y="276"/>
                  </a:lnTo>
                  <a:lnTo>
                    <a:pt x="45" y="276"/>
                  </a:lnTo>
                  <a:lnTo>
                    <a:pt x="39" y="274"/>
                  </a:lnTo>
                  <a:lnTo>
                    <a:pt x="37" y="274"/>
                  </a:lnTo>
                  <a:lnTo>
                    <a:pt x="32" y="269"/>
                  </a:lnTo>
                  <a:lnTo>
                    <a:pt x="24" y="266"/>
                  </a:lnTo>
                  <a:lnTo>
                    <a:pt x="21" y="266"/>
                  </a:lnTo>
                  <a:lnTo>
                    <a:pt x="13" y="269"/>
                  </a:lnTo>
                  <a:lnTo>
                    <a:pt x="13" y="271"/>
                  </a:lnTo>
                  <a:lnTo>
                    <a:pt x="11" y="276"/>
                  </a:lnTo>
                  <a:lnTo>
                    <a:pt x="8" y="282"/>
                  </a:lnTo>
                  <a:lnTo>
                    <a:pt x="11" y="295"/>
                  </a:lnTo>
                  <a:lnTo>
                    <a:pt x="8" y="318"/>
                  </a:lnTo>
                  <a:lnTo>
                    <a:pt x="0" y="337"/>
                  </a:lnTo>
                  <a:lnTo>
                    <a:pt x="0" y="345"/>
                  </a:lnTo>
                  <a:lnTo>
                    <a:pt x="0" y="350"/>
                  </a:lnTo>
                  <a:lnTo>
                    <a:pt x="0" y="353"/>
                  </a:lnTo>
                  <a:lnTo>
                    <a:pt x="3" y="355"/>
                  </a:lnTo>
                  <a:lnTo>
                    <a:pt x="5" y="358"/>
                  </a:lnTo>
                  <a:lnTo>
                    <a:pt x="8" y="361"/>
                  </a:lnTo>
                  <a:lnTo>
                    <a:pt x="11" y="363"/>
                  </a:lnTo>
                  <a:lnTo>
                    <a:pt x="13" y="366"/>
                  </a:lnTo>
                  <a:lnTo>
                    <a:pt x="16" y="371"/>
                  </a:lnTo>
                  <a:lnTo>
                    <a:pt x="21" y="389"/>
                  </a:lnTo>
                  <a:lnTo>
                    <a:pt x="24" y="392"/>
                  </a:lnTo>
                  <a:lnTo>
                    <a:pt x="37" y="400"/>
                  </a:lnTo>
                  <a:lnTo>
                    <a:pt x="37" y="403"/>
                  </a:lnTo>
                  <a:lnTo>
                    <a:pt x="39" y="405"/>
                  </a:lnTo>
                  <a:lnTo>
                    <a:pt x="39" y="410"/>
                  </a:lnTo>
                  <a:lnTo>
                    <a:pt x="39" y="413"/>
                  </a:lnTo>
                  <a:lnTo>
                    <a:pt x="34" y="426"/>
                  </a:lnTo>
                  <a:lnTo>
                    <a:pt x="34" y="431"/>
                  </a:lnTo>
                  <a:lnTo>
                    <a:pt x="34" y="437"/>
                  </a:lnTo>
                  <a:lnTo>
                    <a:pt x="42" y="453"/>
                  </a:lnTo>
                  <a:lnTo>
                    <a:pt x="47" y="460"/>
                  </a:lnTo>
                  <a:lnTo>
                    <a:pt x="50" y="463"/>
                  </a:lnTo>
                  <a:lnTo>
                    <a:pt x="58" y="468"/>
                  </a:lnTo>
                  <a:lnTo>
                    <a:pt x="58" y="471"/>
                  </a:lnTo>
                  <a:lnTo>
                    <a:pt x="66" y="479"/>
                  </a:lnTo>
                  <a:lnTo>
                    <a:pt x="71" y="487"/>
                  </a:lnTo>
                  <a:lnTo>
                    <a:pt x="74" y="489"/>
                  </a:lnTo>
                  <a:lnTo>
                    <a:pt x="74" y="495"/>
                  </a:lnTo>
                  <a:lnTo>
                    <a:pt x="74" y="497"/>
                  </a:lnTo>
                  <a:lnTo>
                    <a:pt x="68" y="510"/>
                  </a:lnTo>
                  <a:lnTo>
                    <a:pt x="68" y="516"/>
                  </a:lnTo>
                  <a:lnTo>
                    <a:pt x="68" y="523"/>
                  </a:lnTo>
                  <a:lnTo>
                    <a:pt x="68" y="534"/>
                  </a:lnTo>
                  <a:lnTo>
                    <a:pt x="71" y="537"/>
                  </a:lnTo>
                  <a:lnTo>
                    <a:pt x="71" y="542"/>
                  </a:lnTo>
                  <a:lnTo>
                    <a:pt x="76" y="550"/>
                  </a:lnTo>
                  <a:lnTo>
                    <a:pt x="84" y="563"/>
                  </a:lnTo>
                  <a:lnTo>
                    <a:pt x="87" y="568"/>
                  </a:lnTo>
                  <a:lnTo>
                    <a:pt x="87" y="571"/>
                  </a:lnTo>
                  <a:lnTo>
                    <a:pt x="87" y="576"/>
                  </a:lnTo>
                  <a:lnTo>
                    <a:pt x="87" y="579"/>
                  </a:lnTo>
                  <a:lnTo>
                    <a:pt x="87" y="581"/>
                  </a:lnTo>
                  <a:lnTo>
                    <a:pt x="84" y="584"/>
                  </a:lnTo>
                  <a:lnTo>
                    <a:pt x="84" y="584"/>
                  </a:lnTo>
                  <a:lnTo>
                    <a:pt x="84" y="587"/>
                  </a:lnTo>
                  <a:lnTo>
                    <a:pt x="84" y="587"/>
                  </a:lnTo>
                  <a:lnTo>
                    <a:pt x="84" y="589"/>
                  </a:lnTo>
                  <a:lnTo>
                    <a:pt x="87" y="589"/>
                  </a:lnTo>
                  <a:lnTo>
                    <a:pt x="89" y="594"/>
                  </a:lnTo>
                  <a:lnTo>
                    <a:pt x="92" y="597"/>
                  </a:lnTo>
                  <a:lnTo>
                    <a:pt x="92" y="600"/>
                  </a:lnTo>
                  <a:lnTo>
                    <a:pt x="95" y="602"/>
                  </a:lnTo>
                  <a:lnTo>
                    <a:pt x="97" y="602"/>
                  </a:lnTo>
                  <a:lnTo>
                    <a:pt x="103" y="605"/>
                  </a:lnTo>
                  <a:lnTo>
                    <a:pt x="108" y="605"/>
                  </a:lnTo>
                  <a:lnTo>
                    <a:pt x="110" y="605"/>
                  </a:lnTo>
                  <a:lnTo>
                    <a:pt x="113" y="602"/>
                  </a:lnTo>
                  <a:lnTo>
                    <a:pt x="118" y="602"/>
                  </a:lnTo>
                  <a:lnTo>
                    <a:pt x="121" y="602"/>
                  </a:lnTo>
                  <a:lnTo>
                    <a:pt x="145" y="608"/>
                  </a:lnTo>
                  <a:lnTo>
                    <a:pt x="153" y="613"/>
                  </a:lnTo>
                  <a:lnTo>
                    <a:pt x="163" y="615"/>
                  </a:lnTo>
                  <a:lnTo>
                    <a:pt x="168" y="618"/>
                  </a:lnTo>
                  <a:lnTo>
                    <a:pt x="176" y="623"/>
                  </a:lnTo>
                  <a:lnTo>
                    <a:pt x="179" y="623"/>
                  </a:lnTo>
                  <a:lnTo>
                    <a:pt x="195" y="642"/>
                  </a:lnTo>
                  <a:lnTo>
                    <a:pt x="195" y="644"/>
                  </a:lnTo>
                  <a:lnTo>
                    <a:pt x="195" y="650"/>
                  </a:lnTo>
                  <a:lnTo>
                    <a:pt x="200" y="702"/>
                  </a:lnTo>
                  <a:lnTo>
                    <a:pt x="203" y="705"/>
                  </a:lnTo>
                  <a:lnTo>
                    <a:pt x="203" y="707"/>
                  </a:lnTo>
                  <a:lnTo>
                    <a:pt x="205" y="710"/>
                  </a:lnTo>
                  <a:lnTo>
                    <a:pt x="224" y="707"/>
                  </a:lnTo>
                  <a:lnTo>
                    <a:pt x="231" y="707"/>
                  </a:lnTo>
                  <a:lnTo>
                    <a:pt x="239" y="710"/>
                  </a:lnTo>
                  <a:lnTo>
                    <a:pt x="258" y="715"/>
                  </a:lnTo>
                  <a:lnTo>
                    <a:pt x="263" y="715"/>
                  </a:lnTo>
                  <a:lnTo>
                    <a:pt x="295" y="721"/>
                  </a:lnTo>
                  <a:lnTo>
                    <a:pt x="302" y="721"/>
                  </a:lnTo>
                  <a:lnTo>
                    <a:pt x="310" y="718"/>
                  </a:lnTo>
                  <a:lnTo>
                    <a:pt x="310" y="718"/>
                  </a:lnTo>
                  <a:lnTo>
                    <a:pt x="313" y="715"/>
                  </a:lnTo>
                  <a:lnTo>
                    <a:pt x="316" y="710"/>
                  </a:lnTo>
                  <a:lnTo>
                    <a:pt x="316" y="700"/>
                  </a:lnTo>
                  <a:lnTo>
                    <a:pt x="316" y="684"/>
                  </a:lnTo>
                  <a:lnTo>
                    <a:pt x="316" y="679"/>
                  </a:lnTo>
                  <a:lnTo>
                    <a:pt x="318" y="676"/>
                  </a:lnTo>
                  <a:lnTo>
                    <a:pt x="321" y="673"/>
                  </a:lnTo>
                  <a:lnTo>
                    <a:pt x="324" y="671"/>
                  </a:lnTo>
                  <a:lnTo>
                    <a:pt x="326" y="671"/>
                  </a:lnTo>
                  <a:lnTo>
                    <a:pt x="329" y="673"/>
                  </a:lnTo>
                  <a:lnTo>
                    <a:pt x="331" y="681"/>
                  </a:lnTo>
                  <a:lnTo>
                    <a:pt x="334" y="681"/>
                  </a:lnTo>
                  <a:lnTo>
                    <a:pt x="334" y="684"/>
                  </a:lnTo>
                  <a:lnTo>
                    <a:pt x="334" y="689"/>
                  </a:lnTo>
                  <a:lnTo>
                    <a:pt x="334" y="692"/>
                  </a:lnTo>
                  <a:lnTo>
                    <a:pt x="337" y="694"/>
                  </a:lnTo>
                  <a:lnTo>
                    <a:pt x="339" y="697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2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7" y="710"/>
                  </a:lnTo>
                  <a:lnTo>
                    <a:pt x="350" y="713"/>
                  </a:lnTo>
                  <a:lnTo>
                    <a:pt x="350" y="715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23"/>
                  </a:lnTo>
                  <a:lnTo>
                    <a:pt x="358" y="734"/>
                  </a:lnTo>
                  <a:lnTo>
                    <a:pt x="358" y="742"/>
                  </a:lnTo>
                  <a:lnTo>
                    <a:pt x="360" y="744"/>
                  </a:lnTo>
                  <a:lnTo>
                    <a:pt x="360" y="747"/>
                  </a:lnTo>
                  <a:lnTo>
                    <a:pt x="363" y="749"/>
                  </a:lnTo>
                  <a:lnTo>
                    <a:pt x="366" y="752"/>
                  </a:lnTo>
                  <a:lnTo>
                    <a:pt x="373" y="752"/>
                  </a:lnTo>
                  <a:lnTo>
                    <a:pt x="379" y="747"/>
                  </a:lnTo>
                  <a:lnTo>
                    <a:pt x="381" y="744"/>
                  </a:lnTo>
                  <a:lnTo>
                    <a:pt x="384" y="739"/>
                  </a:lnTo>
                  <a:lnTo>
                    <a:pt x="389" y="726"/>
                  </a:lnTo>
                  <a:lnTo>
                    <a:pt x="395" y="723"/>
                  </a:lnTo>
                  <a:lnTo>
                    <a:pt x="397" y="721"/>
                  </a:lnTo>
                  <a:lnTo>
                    <a:pt x="408" y="713"/>
                  </a:lnTo>
                  <a:lnTo>
                    <a:pt x="413" y="692"/>
                  </a:lnTo>
                  <a:lnTo>
                    <a:pt x="416" y="681"/>
                  </a:lnTo>
                  <a:lnTo>
                    <a:pt x="418" y="668"/>
                  </a:lnTo>
                  <a:lnTo>
                    <a:pt x="418" y="665"/>
                  </a:lnTo>
                  <a:lnTo>
                    <a:pt x="421" y="660"/>
                  </a:lnTo>
                  <a:lnTo>
                    <a:pt x="442" y="636"/>
                  </a:lnTo>
                  <a:lnTo>
                    <a:pt x="445" y="631"/>
                  </a:lnTo>
                  <a:lnTo>
                    <a:pt x="445" y="629"/>
                  </a:lnTo>
                  <a:lnTo>
                    <a:pt x="447" y="626"/>
                  </a:lnTo>
                  <a:lnTo>
                    <a:pt x="447" y="621"/>
                  </a:lnTo>
                  <a:lnTo>
                    <a:pt x="445" y="613"/>
                  </a:lnTo>
                  <a:lnTo>
                    <a:pt x="437" y="589"/>
                  </a:lnTo>
                  <a:lnTo>
                    <a:pt x="384" y="474"/>
                  </a:lnTo>
                  <a:lnTo>
                    <a:pt x="379" y="460"/>
                  </a:lnTo>
                  <a:lnTo>
                    <a:pt x="376" y="447"/>
                  </a:lnTo>
                  <a:lnTo>
                    <a:pt x="373" y="434"/>
                  </a:lnTo>
                  <a:lnTo>
                    <a:pt x="379" y="387"/>
                  </a:lnTo>
                  <a:lnTo>
                    <a:pt x="376" y="379"/>
                  </a:lnTo>
                  <a:lnTo>
                    <a:pt x="376" y="374"/>
                  </a:lnTo>
                  <a:lnTo>
                    <a:pt x="373" y="371"/>
                  </a:lnTo>
                  <a:lnTo>
                    <a:pt x="371" y="363"/>
                  </a:lnTo>
                  <a:lnTo>
                    <a:pt x="371" y="363"/>
                  </a:lnTo>
                  <a:lnTo>
                    <a:pt x="371" y="361"/>
                  </a:lnTo>
                  <a:lnTo>
                    <a:pt x="376" y="347"/>
                  </a:lnTo>
                  <a:lnTo>
                    <a:pt x="387" y="324"/>
                  </a:lnTo>
                  <a:lnTo>
                    <a:pt x="395" y="313"/>
                  </a:lnTo>
                  <a:lnTo>
                    <a:pt x="397" y="311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10" y="305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1" y="311"/>
                  </a:lnTo>
                  <a:lnTo>
                    <a:pt x="437" y="311"/>
                  </a:lnTo>
                  <a:lnTo>
                    <a:pt x="442" y="316"/>
                  </a:lnTo>
                  <a:lnTo>
                    <a:pt x="447" y="321"/>
                  </a:lnTo>
                  <a:lnTo>
                    <a:pt x="468" y="345"/>
                  </a:lnTo>
                  <a:lnTo>
                    <a:pt x="471" y="347"/>
                  </a:lnTo>
                  <a:lnTo>
                    <a:pt x="473" y="347"/>
                  </a:lnTo>
                  <a:lnTo>
                    <a:pt x="476" y="350"/>
                  </a:lnTo>
                  <a:lnTo>
                    <a:pt x="479" y="347"/>
                  </a:lnTo>
                  <a:lnTo>
                    <a:pt x="481" y="347"/>
                  </a:lnTo>
                  <a:lnTo>
                    <a:pt x="484" y="345"/>
                  </a:lnTo>
                  <a:lnTo>
                    <a:pt x="487" y="342"/>
                  </a:lnTo>
                  <a:lnTo>
                    <a:pt x="492" y="334"/>
                  </a:lnTo>
                  <a:lnTo>
                    <a:pt x="502" y="316"/>
                  </a:lnTo>
                  <a:lnTo>
                    <a:pt x="505" y="313"/>
                  </a:lnTo>
                  <a:lnTo>
                    <a:pt x="505" y="311"/>
                  </a:lnTo>
                  <a:lnTo>
                    <a:pt x="510" y="292"/>
                  </a:lnTo>
                  <a:lnTo>
                    <a:pt x="510" y="290"/>
                  </a:lnTo>
                  <a:lnTo>
                    <a:pt x="508" y="282"/>
                  </a:lnTo>
                  <a:lnTo>
                    <a:pt x="516" y="21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9" name="Freeform 9">
              <a:extLst>
                <a:ext uri="{FF2B5EF4-FFF2-40B4-BE49-F238E27FC236}">
                  <a16:creationId xmlns:a16="http://schemas.microsoft.com/office/drawing/2014/main" id="{D50424FA-449D-4753-AF3C-8C6BDE97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59325"/>
              <a:ext cx="814388" cy="1568450"/>
            </a:xfrm>
            <a:custGeom>
              <a:avLst/>
              <a:gdLst>
                <a:gd name="T0" fmla="*/ 465 w 513"/>
                <a:gd name="T1" fmla="*/ 733 h 988"/>
                <a:gd name="T2" fmla="*/ 436 w 513"/>
                <a:gd name="T3" fmla="*/ 736 h 988"/>
                <a:gd name="T4" fmla="*/ 384 w 513"/>
                <a:gd name="T5" fmla="*/ 612 h 988"/>
                <a:gd name="T6" fmla="*/ 397 w 513"/>
                <a:gd name="T7" fmla="*/ 557 h 988"/>
                <a:gd name="T8" fmla="*/ 410 w 513"/>
                <a:gd name="T9" fmla="*/ 536 h 988"/>
                <a:gd name="T10" fmla="*/ 442 w 513"/>
                <a:gd name="T11" fmla="*/ 512 h 988"/>
                <a:gd name="T12" fmla="*/ 397 w 513"/>
                <a:gd name="T13" fmla="*/ 460 h 988"/>
                <a:gd name="T14" fmla="*/ 392 w 513"/>
                <a:gd name="T15" fmla="*/ 412 h 988"/>
                <a:gd name="T16" fmla="*/ 418 w 513"/>
                <a:gd name="T17" fmla="*/ 363 h 988"/>
                <a:gd name="T18" fmla="*/ 436 w 513"/>
                <a:gd name="T19" fmla="*/ 341 h 988"/>
                <a:gd name="T20" fmla="*/ 476 w 513"/>
                <a:gd name="T21" fmla="*/ 313 h 988"/>
                <a:gd name="T22" fmla="*/ 479 w 513"/>
                <a:gd name="T23" fmla="*/ 278 h 988"/>
                <a:gd name="T24" fmla="*/ 494 w 513"/>
                <a:gd name="T25" fmla="*/ 234 h 988"/>
                <a:gd name="T26" fmla="*/ 473 w 513"/>
                <a:gd name="T27" fmla="*/ 189 h 988"/>
                <a:gd name="T28" fmla="*/ 457 w 513"/>
                <a:gd name="T29" fmla="*/ 155 h 988"/>
                <a:gd name="T30" fmla="*/ 468 w 513"/>
                <a:gd name="T31" fmla="*/ 139 h 988"/>
                <a:gd name="T32" fmla="*/ 481 w 513"/>
                <a:gd name="T33" fmla="*/ 110 h 988"/>
                <a:gd name="T34" fmla="*/ 481 w 513"/>
                <a:gd name="T35" fmla="*/ 2 h 988"/>
                <a:gd name="T36" fmla="*/ 166 w 513"/>
                <a:gd name="T37" fmla="*/ 26 h 988"/>
                <a:gd name="T38" fmla="*/ 158 w 513"/>
                <a:gd name="T39" fmla="*/ 79 h 988"/>
                <a:gd name="T40" fmla="*/ 100 w 513"/>
                <a:gd name="T41" fmla="*/ 176 h 988"/>
                <a:gd name="T42" fmla="*/ 63 w 513"/>
                <a:gd name="T43" fmla="*/ 228 h 988"/>
                <a:gd name="T44" fmla="*/ 66 w 513"/>
                <a:gd name="T45" fmla="*/ 281 h 988"/>
                <a:gd name="T46" fmla="*/ 37 w 513"/>
                <a:gd name="T47" fmla="*/ 326 h 988"/>
                <a:gd name="T48" fmla="*/ 31 w 513"/>
                <a:gd name="T49" fmla="*/ 357 h 988"/>
                <a:gd name="T50" fmla="*/ 16 w 513"/>
                <a:gd name="T51" fmla="*/ 373 h 988"/>
                <a:gd name="T52" fmla="*/ 2 w 513"/>
                <a:gd name="T53" fmla="*/ 384 h 988"/>
                <a:gd name="T54" fmla="*/ 23 w 513"/>
                <a:gd name="T55" fmla="*/ 399 h 988"/>
                <a:gd name="T56" fmla="*/ 31 w 513"/>
                <a:gd name="T57" fmla="*/ 433 h 988"/>
                <a:gd name="T58" fmla="*/ 29 w 513"/>
                <a:gd name="T59" fmla="*/ 465 h 988"/>
                <a:gd name="T60" fmla="*/ 29 w 513"/>
                <a:gd name="T61" fmla="*/ 486 h 988"/>
                <a:gd name="T62" fmla="*/ 31 w 513"/>
                <a:gd name="T63" fmla="*/ 528 h 988"/>
                <a:gd name="T64" fmla="*/ 23 w 513"/>
                <a:gd name="T65" fmla="*/ 560 h 988"/>
                <a:gd name="T66" fmla="*/ 26 w 513"/>
                <a:gd name="T67" fmla="*/ 583 h 988"/>
                <a:gd name="T68" fmla="*/ 50 w 513"/>
                <a:gd name="T69" fmla="*/ 615 h 988"/>
                <a:gd name="T70" fmla="*/ 45 w 513"/>
                <a:gd name="T71" fmla="*/ 638 h 988"/>
                <a:gd name="T72" fmla="*/ 66 w 513"/>
                <a:gd name="T73" fmla="*/ 670 h 988"/>
                <a:gd name="T74" fmla="*/ 87 w 513"/>
                <a:gd name="T75" fmla="*/ 694 h 988"/>
                <a:gd name="T76" fmla="*/ 118 w 513"/>
                <a:gd name="T77" fmla="*/ 691 h 988"/>
                <a:gd name="T78" fmla="*/ 160 w 513"/>
                <a:gd name="T79" fmla="*/ 702 h 988"/>
                <a:gd name="T80" fmla="*/ 176 w 513"/>
                <a:gd name="T81" fmla="*/ 736 h 988"/>
                <a:gd name="T82" fmla="*/ 173 w 513"/>
                <a:gd name="T83" fmla="*/ 762 h 988"/>
                <a:gd name="T84" fmla="*/ 200 w 513"/>
                <a:gd name="T85" fmla="*/ 807 h 988"/>
                <a:gd name="T86" fmla="*/ 242 w 513"/>
                <a:gd name="T87" fmla="*/ 838 h 988"/>
                <a:gd name="T88" fmla="*/ 218 w 513"/>
                <a:gd name="T89" fmla="*/ 867 h 988"/>
                <a:gd name="T90" fmla="*/ 210 w 513"/>
                <a:gd name="T91" fmla="*/ 885 h 988"/>
                <a:gd name="T92" fmla="*/ 252 w 513"/>
                <a:gd name="T93" fmla="*/ 951 h 988"/>
                <a:gd name="T94" fmla="*/ 271 w 513"/>
                <a:gd name="T95" fmla="*/ 967 h 988"/>
                <a:gd name="T96" fmla="*/ 289 w 513"/>
                <a:gd name="T97" fmla="*/ 975 h 988"/>
                <a:gd name="T98" fmla="*/ 300 w 513"/>
                <a:gd name="T99" fmla="*/ 972 h 988"/>
                <a:gd name="T100" fmla="*/ 313 w 513"/>
                <a:gd name="T101" fmla="*/ 988 h 988"/>
                <a:gd name="T102" fmla="*/ 329 w 513"/>
                <a:gd name="T103" fmla="*/ 980 h 988"/>
                <a:gd name="T104" fmla="*/ 360 w 513"/>
                <a:gd name="T105" fmla="*/ 943 h 988"/>
                <a:gd name="T106" fmla="*/ 381 w 513"/>
                <a:gd name="T107" fmla="*/ 928 h 988"/>
                <a:gd name="T108" fmla="*/ 423 w 513"/>
                <a:gd name="T109" fmla="*/ 875 h 988"/>
                <a:gd name="T110" fmla="*/ 463 w 513"/>
                <a:gd name="T111" fmla="*/ 843 h 988"/>
                <a:gd name="T112" fmla="*/ 465 w 513"/>
                <a:gd name="T113" fmla="*/ 799 h 988"/>
                <a:gd name="T114" fmla="*/ 510 w 513"/>
                <a:gd name="T115" fmla="*/ 75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3" h="988">
                  <a:moveTo>
                    <a:pt x="510" y="757"/>
                  </a:moveTo>
                  <a:lnTo>
                    <a:pt x="505" y="751"/>
                  </a:lnTo>
                  <a:lnTo>
                    <a:pt x="492" y="746"/>
                  </a:lnTo>
                  <a:lnTo>
                    <a:pt x="484" y="738"/>
                  </a:lnTo>
                  <a:lnTo>
                    <a:pt x="479" y="733"/>
                  </a:lnTo>
                  <a:lnTo>
                    <a:pt x="473" y="736"/>
                  </a:lnTo>
                  <a:lnTo>
                    <a:pt x="465" y="733"/>
                  </a:lnTo>
                  <a:lnTo>
                    <a:pt x="463" y="733"/>
                  </a:lnTo>
                  <a:lnTo>
                    <a:pt x="460" y="736"/>
                  </a:lnTo>
                  <a:lnTo>
                    <a:pt x="455" y="738"/>
                  </a:lnTo>
                  <a:lnTo>
                    <a:pt x="452" y="738"/>
                  </a:lnTo>
                  <a:lnTo>
                    <a:pt x="447" y="738"/>
                  </a:lnTo>
                  <a:lnTo>
                    <a:pt x="442" y="738"/>
                  </a:lnTo>
                  <a:lnTo>
                    <a:pt x="436" y="736"/>
                  </a:lnTo>
                  <a:lnTo>
                    <a:pt x="434" y="730"/>
                  </a:lnTo>
                  <a:lnTo>
                    <a:pt x="426" y="720"/>
                  </a:lnTo>
                  <a:lnTo>
                    <a:pt x="421" y="709"/>
                  </a:lnTo>
                  <a:lnTo>
                    <a:pt x="410" y="686"/>
                  </a:lnTo>
                  <a:lnTo>
                    <a:pt x="402" y="659"/>
                  </a:lnTo>
                  <a:lnTo>
                    <a:pt x="392" y="636"/>
                  </a:lnTo>
                  <a:lnTo>
                    <a:pt x="384" y="612"/>
                  </a:lnTo>
                  <a:lnTo>
                    <a:pt x="379" y="607"/>
                  </a:lnTo>
                  <a:lnTo>
                    <a:pt x="379" y="599"/>
                  </a:lnTo>
                  <a:lnTo>
                    <a:pt x="381" y="591"/>
                  </a:lnTo>
                  <a:lnTo>
                    <a:pt x="394" y="570"/>
                  </a:lnTo>
                  <a:lnTo>
                    <a:pt x="397" y="565"/>
                  </a:lnTo>
                  <a:lnTo>
                    <a:pt x="397" y="562"/>
                  </a:lnTo>
                  <a:lnTo>
                    <a:pt x="397" y="557"/>
                  </a:lnTo>
                  <a:lnTo>
                    <a:pt x="400" y="552"/>
                  </a:lnTo>
                  <a:lnTo>
                    <a:pt x="402" y="552"/>
                  </a:lnTo>
                  <a:lnTo>
                    <a:pt x="410" y="549"/>
                  </a:lnTo>
                  <a:lnTo>
                    <a:pt x="410" y="549"/>
                  </a:lnTo>
                  <a:lnTo>
                    <a:pt x="410" y="546"/>
                  </a:lnTo>
                  <a:lnTo>
                    <a:pt x="408" y="539"/>
                  </a:lnTo>
                  <a:lnTo>
                    <a:pt x="410" y="536"/>
                  </a:lnTo>
                  <a:lnTo>
                    <a:pt x="413" y="531"/>
                  </a:lnTo>
                  <a:lnTo>
                    <a:pt x="418" y="528"/>
                  </a:lnTo>
                  <a:lnTo>
                    <a:pt x="426" y="525"/>
                  </a:lnTo>
                  <a:lnTo>
                    <a:pt x="429" y="515"/>
                  </a:lnTo>
                  <a:lnTo>
                    <a:pt x="431" y="515"/>
                  </a:lnTo>
                  <a:lnTo>
                    <a:pt x="436" y="515"/>
                  </a:lnTo>
                  <a:lnTo>
                    <a:pt x="442" y="512"/>
                  </a:lnTo>
                  <a:lnTo>
                    <a:pt x="442" y="510"/>
                  </a:lnTo>
                  <a:lnTo>
                    <a:pt x="436" y="504"/>
                  </a:lnTo>
                  <a:lnTo>
                    <a:pt x="431" y="497"/>
                  </a:lnTo>
                  <a:lnTo>
                    <a:pt x="426" y="491"/>
                  </a:lnTo>
                  <a:lnTo>
                    <a:pt x="413" y="481"/>
                  </a:lnTo>
                  <a:lnTo>
                    <a:pt x="410" y="478"/>
                  </a:lnTo>
                  <a:lnTo>
                    <a:pt x="397" y="460"/>
                  </a:lnTo>
                  <a:lnTo>
                    <a:pt x="394" y="454"/>
                  </a:lnTo>
                  <a:lnTo>
                    <a:pt x="389" y="449"/>
                  </a:lnTo>
                  <a:lnTo>
                    <a:pt x="386" y="447"/>
                  </a:lnTo>
                  <a:lnTo>
                    <a:pt x="389" y="441"/>
                  </a:lnTo>
                  <a:lnTo>
                    <a:pt x="392" y="433"/>
                  </a:lnTo>
                  <a:lnTo>
                    <a:pt x="392" y="431"/>
                  </a:lnTo>
                  <a:lnTo>
                    <a:pt x="392" y="412"/>
                  </a:lnTo>
                  <a:lnTo>
                    <a:pt x="392" y="410"/>
                  </a:lnTo>
                  <a:lnTo>
                    <a:pt x="394" y="407"/>
                  </a:lnTo>
                  <a:lnTo>
                    <a:pt x="400" y="402"/>
                  </a:lnTo>
                  <a:lnTo>
                    <a:pt x="410" y="399"/>
                  </a:lnTo>
                  <a:lnTo>
                    <a:pt x="415" y="397"/>
                  </a:lnTo>
                  <a:lnTo>
                    <a:pt x="418" y="391"/>
                  </a:lnTo>
                  <a:lnTo>
                    <a:pt x="418" y="363"/>
                  </a:lnTo>
                  <a:lnTo>
                    <a:pt x="423" y="357"/>
                  </a:lnTo>
                  <a:lnTo>
                    <a:pt x="426" y="357"/>
                  </a:lnTo>
                  <a:lnTo>
                    <a:pt x="431" y="357"/>
                  </a:lnTo>
                  <a:lnTo>
                    <a:pt x="436" y="357"/>
                  </a:lnTo>
                  <a:lnTo>
                    <a:pt x="436" y="355"/>
                  </a:lnTo>
                  <a:lnTo>
                    <a:pt x="436" y="344"/>
                  </a:lnTo>
                  <a:lnTo>
                    <a:pt x="436" y="341"/>
                  </a:lnTo>
                  <a:lnTo>
                    <a:pt x="439" y="339"/>
                  </a:lnTo>
                  <a:lnTo>
                    <a:pt x="442" y="339"/>
                  </a:lnTo>
                  <a:lnTo>
                    <a:pt x="444" y="336"/>
                  </a:lnTo>
                  <a:lnTo>
                    <a:pt x="452" y="328"/>
                  </a:lnTo>
                  <a:lnTo>
                    <a:pt x="457" y="323"/>
                  </a:lnTo>
                  <a:lnTo>
                    <a:pt x="473" y="315"/>
                  </a:lnTo>
                  <a:lnTo>
                    <a:pt x="476" y="313"/>
                  </a:lnTo>
                  <a:lnTo>
                    <a:pt x="476" y="307"/>
                  </a:lnTo>
                  <a:lnTo>
                    <a:pt x="473" y="302"/>
                  </a:lnTo>
                  <a:lnTo>
                    <a:pt x="471" y="299"/>
                  </a:lnTo>
                  <a:lnTo>
                    <a:pt x="471" y="289"/>
                  </a:lnTo>
                  <a:lnTo>
                    <a:pt x="471" y="286"/>
                  </a:lnTo>
                  <a:lnTo>
                    <a:pt x="473" y="281"/>
                  </a:lnTo>
                  <a:lnTo>
                    <a:pt x="479" y="278"/>
                  </a:lnTo>
                  <a:lnTo>
                    <a:pt x="486" y="276"/>
                  </a:lnTo>
                  <a:lnTo>
                    <a:pt x="500" y="273"/>
                  </a:lnTo>
                  <a:lnTo>
                    <a:pt x="505" y="268"/>
                  </a:lnTo>
                  <a:lnTo>
                    <a:pt x="505" y="260"/>
                  </a:lnTo>
                  <a:lnTo>
                    <a:pt x="497" y="244"/>
                  </a:lnTo>
                  <a:lnTo>
                    <a:pt x="497" y="236"/>
                  </a:lnTo>
                  <a:lnTo>
                    <a:pt x="494" y="234"/>
                  </a:lnTo>
                  <a:lnTo>
                    <a:pt x="494" y="231"/>
                  </a:lnTo>
                  <a:lnTo>
                    <a:pt x="481" y="223"/>
                  </a:lnTo>
                  <a:lnTo>
                    <a:pt x="479" y="218"/>
                  </a:lnTo>
                  <a:lnTo>
                    <a:pt x="476" y="210"/>
                  </a:lnTo>
                  <a:lnTo>
                    <a:pt x="476" y="202"/>
                  </a:lnTo>
                  <a:lnTo>
                    <a:pt x="476" y="194"/>
                  </a:lnTo>
                  <a:lnTo>
                    <a:pt x="473" y="189"/>
                  </a:lnTo>
                  <a:lnTo>
                    <a:pt x="468" y="181"/>
                  </a:lnTo>
                  <a:lnTo>
                    <a:pt x="468" y="179"/>
                  </a:lnTo>
                  <a:lnTo>
                    <a:pt x="471" y="173"/>
                  </a:lnTo>
                  <a:lnTo>
                    <a:pt x="471" y="171"/>
                  </a:lnTo>
                  <a:lnTo>
                    <a:pt x="471" y="168"/>
                  </a:lnTo>
                  <a:lnTo>
                    <a:pt x="468" y="165"/>
                  </a:lnTo>
                  <a:lnTo>
                    <a:pt x="457" y="155"/>
                  </a:lnTo>
                  <a:lnTo>
                    <a:pt x="452" y="150"/>
                  </a:lnTo>
                  <a:lnTo>
                    <a:pt x="455" y="144"/>
                  </a:lnTo>
                  <a:lnTo>
                    <a:pt x="457" y="142"/>
                  </a:lnTo>
                  <a:lnTo>
                    <a:pt x="465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39"/>
                  </a:lnTo>
                  <a:lnTo>
                    <a:pt x="468" y="137"/>
                  </a:lnTo>
                  <a:lnTo>
                    <a:pt x="468" y="131"/>
                  </a:lnTo>
                  <a:lnTo>
                    <a:pt x="471" y="129"/>
                  </a:lnTo>
                  <a:lnTo>
                    <a:pt x="476" y="126"/>
                  </a:lnTo>
                  <a:lnTo>
                    <a:pt x="479" y="121"/>
                  </a:lnTo>
                  <a:lnTo>
                    <a:pt x="479" y="115"/>
                  </a:lnTo>
                  <a:lnTo>
                    <a:pt x="481" y="110"/>
                  </a:lnTo>
                  <a:lnTo>
                    <a:pt x="481" y="105"/>
                  </a:lnTo>
                  <a:lnTo>
                    <a:pt x="484" y="60"/>
                  </a:lnTo>
                  <a:lnTo>
                    <a:pt x="479" y="42"/>
                  </a:lnTo>
                  <a:lnTo>
                    <a:pt x="479" y="34"/>
                  </a:lnTo>
                  <a:lnTo>
                    <a:pt x="481" y="8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339" y="73"/>
                  </a:lnTo>
                  <a:lnTo>
                    <a:pt x="336" y="76"/>
                  </a:lnTo>
                  <a:lnTo>
                    <a:pt x="331" y="73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3" y="2"/>
                  </a:lnTo>
                  <a:lnTo>
                    <a:pt x="166" y="26"/>
                  </a:lnTo>
                  <a:lnTo>
                    <a:pt x="166" y="37"/>
                  </a:lnTo>
                  <a:lnTo>
                    <a:pt x="168" y="50"/>
                  </a:lnTo>
                  <a:lnTo>
                    <a:pt x="171" y="52"/>
                  </a:lnTo>
                  <a:lnTo>
                    <a:pt x="168" y="55"/>
                  </a:lnTo>
                  <a:lnTo>
                    <a:pt x="168" y="60"/>
                  </a:lnTo>
                  <a:lnTo>
                    <a:pt x="163" y="73"/>
                  </a:lnTo>
                  <a:lnTo>
                    <a:pt x="158" y="79"/>
                  </a:lnTo>
                  <a:lnTo>
                    <a:pt x="144" y="92"/>
                  </a:lnTo>
                  <a:lnTo>
                    <a:pt x="139" y="97"/>
                  </a:lnTo>
                  <a:lnTo>
                    <a:pt x="134" y="102"/>
                  </a:lnTo>
                  <a:lnTo>
                    <a:pt x="131" y="108"/>
                  </a:lnTo>
                  <a:lnTo>
                    <a:pt x="123" y="118"/>
                  </a:lnTo>
                  <a:lnTo>
                    <a:pt x="102" y="171"/>
                  </a:lnTo>
                  <a:lnTo>
                    <a:pt x="100" y="176"/>
                  </a:lnTo>
                  <a:lnTo>
                    <a:pt x="97" y="179"/>
                  </a:lnTo>
                  <a:lnTo>
                    <a:pt x="92" y="181"/>
                  </a:lnTo>
                  <a:lnTo>
                    <a:pt x="73" y="184"/>
                  </a:lnTo>
                  <a:lnTo>
                    <a:pt x="71" y="184"/>
                  </a:lnTo>
                  <a:lnTo>
                    <a:pt x="68" y="197"/>
                  </a:lnTo>
                  <a:lnTo>
                    <a:pt x="66" y="207"/>
                  </a:lnTo>
                  <a:lnTo>
                    <a:pt x="63" y="228"/>
                  </a:lnTo>
                  <a:lnTo>
                    <a:pt x="63" y="231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71" y="242"/>
                  </a:lnTo>
                  <a:lnTo>
                    <a:pt x="71" y="247"/>
                  </a:lnTo>
                  <a:lnTo>
                    <a:pt x="66" y="276"/>
                  </a:lnTo>
                  <a:lnTo>
                    <a:pt x="66" y="281"/>
                  </a:lnTo>
                  <a:lnTo>
                    <a:pt x="60" y="292"/>
                  </a:lnTo>
                  <a:lnTo>
                    <a:pt x="52" y="318"/>
                  </a:lnTo>
                  <a:lnTo>
                    <a:pt x="52" y="320"/>
                  </a:lnTo>
                  <a:lnTo>
                    <a:pt x="52" y="323"/>
                  </a:lnTo>
                  <a:lnTo>
                    <a:pt x="50" y="323"/>
                  </a:lnTo>
                  <a:lnTo>
                    <a:pt x="37" y="323"/>
                  </a:lnTo>
                  <a:lnTo>
                    <a:pt x="37" y="326"/>
                  </a:lnTo>
                  <a:lnTo>
                    <a:pt x="34" y="326"/>
                  </a:lnTo>
                  <a:lnTo>
                    <a:pt x="29" y="336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31" y="352"/>
                  </a:lnTo>
                  <a:lnTo>
                    <a:pt x="31" y="355"/>
                  </a:lnTo>
                  <a:lnTo>
                    <a:pt x="31" y="357"/>
                  </a:lnTo>
                  <a:lnTo>
                    <a:pt x="29" y="357"/>
                  </a:lnTo>
                  <a:lnTo>
                    <a:pt x="29" y="360"/>
                  </a:lnTo>
                  <a:lnTo>
                    <a:pt x="26" y="363"/>
                  </a:lnTo>
                  <a:lnTo>
                    <a:pt x="21" y="365"/>
                  </a:lnTo>
                  <a:lnTo>
                    <a:pt x="18" y="368"/>
                  </a:lnTo>
                  <a:lnTo>
                    <a:pt x="18" y="370"/>
                  </a:lnTo>
                  <a:lnTo>
                    <a:pt x="16" y="373"/>
                  </a:lnTo>
                  <a:lnTo>
                    <a:pt x="13" y="373"/>
                  </a:lnTo>
                  <a:lnTo>
                    <a:pt x="5" y="373"/>
                  </a:lnTo>
                  <a:lnTo>
                    <a:pt x="2" y="37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2" y="381"/>
                  </a:lnTo>
                  <a:lnTo>
                    <a:pt x="2" y="384"/>
                  </a:lnTo>
                  <a:lnTo>
                    <a:pt x="8" y="391"/>
                  </a:lnTo>
                  <a:lnTo>
                    <a:pt x="13" y="397"/>
                  </a:lnTo>
                  <a:lnTo>
                    <a:pt x="13" y="397"/>
                  </a:lnTo>
                  <a:lnTo>
                    <a:pt x="16" y="399"/>
                  </a:lnTo>
                  <a:lnTo>
                    <a:pt x="18" y="399"/>
                  </a:lnTo>
                  <a:lnTo>
                    <a:pt x="21" y="399"/>
                  </a:lnTo>
                  <a:lnTo>
                    <a:pt x="23" y="399"/>
                  </a:lnTo>
                  <a:lnTo>
                    <a:pt x="29" y="402"/>
                  </a:lnTo>
                  <a:lnTo>
                    <a:pt x="31" y="405"/>
                  </a:lnTo>
                  <a:lnTo>
                    <a:pt x="31" y="407"/>
                  </a:lnTo>
                  <a:lnTo>
                    <a:pt x="29" y="418"/>
                  </a:lnTo>
                  <a:lnTo>
                    <a:pt x="29" y="420"/>
                  </a:lnTo>
                  <a:lnTo>
                    <a:pt x="29" y="426"/>
                  </a:lnTo>
                  <a:lnTo>
                    <a:pt x="31" y="433"/>
                  </a:lnTo>
                  <a:lnTo>
                    <a:pt x="31" y="436"/>
                  </a:lnTo>
                  <a:lnTo>
                    <a:pt x="31" y="439"/>
                  </a:lnTo>
                  <a:lnTo>
                    <a:pt x="26" y="449"/>
                  </a:lnTo>
                  <a:lnTo>
                    <a:pt x="26" y="452"/>
                  </a:lnTo>
                  <a:lnTo>
                    <a:pt x="26" y="460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70"/>
                  </a:lnTo>
                  <a:lnTo>
                    <a:pt x="26" y="473"/>
                  </a:lnTo>
                  <a:lnTo>
                    <a:pt x="26" y="478"/>
                  </a:lnTo>
                  <a:lnTo>
                    <a:pt x="26" y="481"/>
                  </a:lnTo>
                  <a:lnTo>
                    <a:pt x="26" y="483"/>
                  </a:lnTo>
                  <a:lnTo>
                    <a:pt x="29" y="486"/>
                  </a:lnTo>
                  <a:lnTo>
                    <a:pt x="31" y="489"/>
                  </a:lnTo>
                  <a:lnTo>
                    <a:pt x="34" y="494"/>
                  </a:lnTo>
                  <a:lnTo>
                    <a:pt x="34" y="502"/>
                  </a:lnTo>
                  <a:lnTo>
                    <a:pt x="34" y="520"/>
                  </a:lnTo>
                  <a:lnTo>
                    <a:pt x="34" y="525"/>
                  </a:lnTo>
                  <a:lnTo>
                    <a:pt x="31" y="528"/>
                  </a:lnTo>
                  <a:lnTo>
                    <a:pt x="31" y="528"/>
                  </a:lnTo>
                  <a:lnTo>
                    <a:pt x="26" y="528"/>
                  </a:lnTo>
                  <a:lnTo>
                    <a:pt x="26" y="531"/>
                  </a:lnTo>
                  <a:lnTo>
                    <a:pt x="23" y="531"/>
                  </a:lnTo>
                  <a:lnTo>
                    <a:pt x="23" y="539"/>
                  </a:lnTo>
                  <a:lnTo>
                    <a:pt x="21" y="554"/>
                  </a:lnTo>
                  <a:lnTo>
                    <a:pt x="21" y="557"/>
                  </a:lnTo>
                  <a:lnTo>
                    <a:pt x="23" y="560"/>
                  </a:lnTo>
                  <a:lnTo>
                    <a:pt x="26" y="562"/>
                  </a:lnTo>
                  <a:lnTo>
                    <a:pt x="26" y="565"/>
                  </a:lnTo>
                  <a:lnTo>
                    <a:pt x="26" y="568"/>
                  </a:lnTo>
                  <a:lnTo>
                    <a:pt x="26" y="570"/>
                  </a:lnTo>
                  <a:lnTo>
                    <a:pt x="26" y="573"/>
                  </a:lnTo>
                  <a:lnTo>
                    <a:pt x="26" y="581"/>
                  </a:lnTo>
                  <a:lnTo>
                    <a:pt x="26" y="583"/>
                  </a:lnTo>
                  <a:lnTo>
                    <a:pt x="26" y="586"/>
                  </a:lnTo>
                  <a:lnTo>
                    <a:pt x="34" y="594"/>
                  </a:lnTo>
                  <a:lnTo>
                    <a:pt x="37" y="599"/>
                  </a:lnTo>
                  <a:lnTo>
                    <a:pt x="47" y="604"/>
                  </a:lnTo>
                  <a:lnTo>
                    <a:pt x="47" y="607"/>
                  </a:lnTo>
                  <a:lnTo>
                    <a:pt x="50" y="612"/>
                  </a:lnTo>
                  <a:lnTo>
                    <a:pt x="50" y="615"/>
                  </a:lnTo>
                  <a:lnTo>
                    <a:pt x="50" y="617"/>
                  </a:lnTo>
                  <a:lnTo>
                    <a:pt x="50" y="620"/>
                  </a:lnTo>
                  <a:lnTo>
                    <a:pt x="45" y="631"/>
                  </a:lnTo>
                  <a:lnTo>
                    <a:pt x="42" y="631"/>
                  </a:lnTo>
                  <a:lnTo>
                    <a:pt x="42" y="633"/>
                  </a:lnTo>
                  <a:lnTo>
                    <a:pt x="42" y="636"/>
                  </a:lnTo>
                  <a:lnTo>
                    <a:pt x="45" y="638"/>
                  </a:lnTo>
                  <a:lnTo>
                    <a:pt x="45" y="641"/>
                  </a:lnTo>
                  <a:lnTo>
                    <a:pt x="47" y="644"/>
                  </a:lnTo>
                  <a:lnTo>
                    <a:pt x="50" y="646"/>
                  </a:lnTo>
                  <a:lnTo>
                    <a:pt x="52" y="654"/>
                  </a:lnTo>
                  <a:lnTo>
                    <a:pt x="55" y="657"/>
                  </a:lnTo>
                  <a:lnTo>
                    <a:pt x="63" y="665"/>
                  </a:lnTo>
                  <a:lnTo>
                    <a:pt x="66" y="670"/>
                  </a:lnTo>
                  <a:lnTo>
                    <a:pt x="66" y="675"/>
                  </a:lnTo>
                  <a:lnTo>
                    <a:pt x="63" y="683"/>
                  </a:lnTo>
                  <a:lnTo>
                    <a:pt x="68" y="683"/>
                  </a:lnTo>
                  <a:lnTo>
                    <a:pt x="71" y="683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94"/>
                  </a:lnTo>
                  <a:lnTo>
                    <a:pt x="92" y="696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10" y="696"/>
                  </a:lnTo>
                  <a:lnTo>
                    <a:pt x="113" y="694"/>
                  </a:lnTo>
                  <a:lnTo>
                    <a:pt x="116" y="694"/>
                  </a:lnTo>
                  <a:lnTo>
                    <a:pt x="118" y="691"/>
                  </a:lnTo>
                  <a:lnTo>
                    <a:pt x="126" y="688"/>
                  </a:lnTo>
                  <a:lnTo>
                    <a:pt x="139" y="696"/>
                  </a:lnTo>
                  <a:lnTo>
                    <a:pt x="147" y="699"/>
                  </a:lnTo>
                  <a:lnTo>
                    <a:pt x="152" y="696"/>
                  </a:lnTo>
                  <a:lnTo>
                    <a:pt x="155" y="696"/>
                  </a:lnTo>
                  <a:lnTo>
                    <a:pt x="158" y="699"/>
                  </a:lnTo>
                  <a:lnTo>
                    <a:pt x="160" y="702"/>
                  </a:lnTo>
                  <a:lnTo>
                    <a:pt x="163" y="704"/>
                  </a:lnTo>
                  <a:lnTo>
                    <a:pt x="163" y="707"/>
                  </a:lnTo>
                  <a:lnTo>
                    <a:pt x="163" y="715"/>
                  </a:lnTo>
                  <a:lnTo>
                    <a:pt x="163" y="723"/>
                  </a:lnTo>
                  <a:lnTo>
                    <a:pt x="163" y="728"/>
                  </a:lnTo>
                  <a:lnTo>
                    <a:pt x="166" y="730"/>
                  </a:lnTo>
                  <a:lnTo>
                    <a:pt x="176" y="736"/>
                  </a:lnTo>
                  <a:lnTo>
                    <a:pt x="176" y="738"/>
                  </a:lnTo>
                  <a:lnTo>
                    <a:pt x="179" y="741"/>
                  </a:lnTo>
                  <a:lnTo>
                    <a:pt x="179" y="744"/>
                  </a:lnTo>
                  <a:lnTo>
                    <a:pt x="176" y="751"/>
                  </a:lnTo>
                  <a:lnTo>
                    <a:pt x="173" y="757"/>
                  </a:lnTo>
                  <a:lnTo>
                    <a:pt x="173" y="762"/>
                  </a:lnTo>
                  <a:lnTo>
                    <a:pt x="173" y="762"/>
                  </a:lnTo>
                  <a:lnTo>
                    <a:pt x="176" y="772"/>
                  </a:lnTo>
                  <a:lnTo>
                    <a:pt x="181" y="786"/>
                  </a:lnTo>
                  <a:lnTo>
                    <a:pt x="184" y="794"/>
                  </a:lnTo>
                  <a:lnTo>
                    <a:pt x="187" y="796"/>
                  </a:lnTo>
                  <a:lnTo>
                    <a:pt x="197" y="801"/>
                  </a:lnTo>
                  <a:lnTo>
                    <a:pt x="200" y="804"/>
                  </a:lnTo>
                  <a:lnTo>
                    <a:pt x="200" y="807"/>
                  </a:lnTo>
                  <a:lnTo>
                    <a:pt x="202" y="812"/>
                  </a:lnTo>
                  <a:lnTo>
                    <a:pt x="208" y="817"/>
                  </a:lnTo>
                  <a:lnTo>
                    <a:pt x="218" y="830"/>
                  </a:lnTo>
                  <a:lnTo>
                    <a:pt x="223" y="833"/>
                  </a:lnTo>
                  <a:lnTo>
                    <a:pt x="226" y="836"/>
                  </a:lnTo>
                  <a:lnTo>
                    <a:pt x="229" y="836"/>
                  </a:lnTo>
                  <a:lnTo>
                    <a:pt x="242" y="838"/>
                  </a:lnTo>
                  <a:lnTo>
                    <a:pt x="247" y="846"/>
                  </a:lnTo>
                  <a:lnTo>
                    <a:pt x="244" y="849"/>
                  </a:lnTo>
                  <a:lnTo>
                    <a:pt x="237" y="857"/>
                  </a:lnTo>
                  <a:lnTo>
                    <a:pt x="231" y="862"/>
                  </a:lnTo>
                  <a:lnTo>
                    <a:pt x="229" y="864"/>
                  </a:lnTo>
                  <a:lnTo>
                    <a:pt x="226" y="864"/>
                  </a:lnTo>
                  <a:lnTo>
                    <a:pt x="218" y="867"/>
                  </a:lnTo>
                  <a:lnTo>
                    <a:pt x="218" y="867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2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10" y="885"/>
                  </a:lnTo>
                  <a:lnTo>
                    <a:pt x="213" y="888"/>
                  </a:lnTo>
                  <a:lnTo>
                    <a:pt x="216" y="899"/>
                  </a:lnTo>
                  <a:lnTo>
                    <a:pt x="231" y="920"/>
                  </a:lnTo>
                  <a:lnTo>
                    <a:pt x="242" y="943"/>
                  </a:lnTo>
                  <a:lnTo>
                    <a:pt x="247" y="951"/>
                  </a:lnTo>
                  <a:lnTo>
                    <a:pt x="250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5" y="951"/>
                  </a:lnTo>
                  <a:lnTo>
                    <a:pt x="260" y="956"/>
                  </a:lnTo>
                  <a:lnTo>
                    <a:pt x="265" y="964"/>
                  </a:lnTo>
                  <a:lnTo>
                    <a:pt x="271" y="967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7"/>
                  </a:lnTo>
                  <a:lnTo>
                    <a:pt x="276" y="970"/>
                  </a:lnTo>
                  <a:lnTo>
                    <a:pt x="279" y="970"/>
                  </a:lnTo>
                  <a:lnTo>
                    <a:pt x="287" y="975"/>
                  </a:lnTo>
                  <a:lnTo>
                    <a:pt x="289" y="975"/>
                  </a:lnTo>
                  <a:lnTo>
                    <a:pt x="289" y="975"/>
                  </a:lnTo>
                  <a:lnTo>
                    <a:pt x="292" y="975"/>
                  </a:lnTo>
                  <a:lnTo>
                    <a:pt x="294" y="975"/>
                  </a:lnTo>
                  <a:lnTo>
                    <a:pt x="297" y="975"/>
                  </a:lnTo>
                  <a:lnTo>
                    <a:pt x="297" y="972"/>
                  </a:lnTo>
                  <a:lnTo>
                    <a:pt x="297" y="972"/>
                  </a:lnTo>
                  <a:lnTo>
                    <a:pt x="300" y="972"/>
                  </a:lnTo>
                  <a:lnTo>
                    <a:pt x="302" y="975"/>
                  </a:lnTo>
                  <a:lnTo>
                    <a:pt x="302" y="975"/>
                  </a:lnTo>
                  <a:lnTo>
                    <a:pt x="305" y="980"/>
                  </a:lnTo>
                  <a:lnTo>
                    <a:pt x="305" y="980"/>
                  </a:lnTo>
                  <a:lnTo>
                    <a:pt x="310" y="985"/>
                  </a:lnTo>
                  <a:lnTo>
                    <a:pt x="310" y="988"/>
                  </a:lnTo>
                  <a:lnTo>
                    <a:pt x="313" y="988"/>
                  </a:lnTo>
                  <a:lnTo>
                    <a:pt x="313" y="988"/>
                  </a:lnTo>
                  <a:lnTo>
                    <a:pt x="315" y="988"/>
                  </a:lnTo>
                  <a:lnTo>
                    <a:pt x="323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9" y="980"/>
                  </a:lnTo>
                  <a:lnTo>
                    <a:pt x="334" y="967"/>
                  </a:lnTo>
                  <a:lnTo>
                    <a:pt x="336" y="962"/>
                  </a:lnTo>
                  <a:lnTo>
                    <a:pt x="336" y="962"/>
                  </a:lnTo>
                  <a:lnTo>
                    <a:pt x="342" y="959"/>
                  </a:lnTo>
                  <a:lnTo>
                    <a:pt x="342" y="959"/>
                  </a:lnTo>
                  <a:lnTo>
                    <a:pt x="355" y="949"/>
                  </a:lnTo>
                  <a:lnTo>
                    <a:pt x="360" y="943"/>
                  </a:lnTo>
                  <a:lnTo>
                    <a:pt x="368" y="941"/>
                  </a:lnTo>
                  <a:lnTo>
                    <a:pt x="373" y="941"/>
                  </a:lnTo>
                  <a:lnTo>
                    <a:pt x="379" y="938"/>
                  </a:lnTo>
                  <a:lnTo>
                    <a:pt x="384" y="933"/>
                  </a:lnTo>
                  <a:lnTo>
                    <a:pt x="384" y="928"/>
                  </a:lnTo>
                  <a:lnTo>
                    <a:pt x="384" y="928"/>
                  </a:lnTo>
                  <a:lnTo>
                    <a:pt x="381" y="928"/>
                  </a:lnTo>
                  <a:lnTo>
                    <a:pt x="381" y="925"/>
                  </a:lnTo>
                  <a:lnTo>
                    <a:pt x="381" y="922"/>
                  </a:lnTo>
                  <a:lnTo>
                    <a:pt x="384" y="922"/>
                  </a:lnTo>
                  <a:lnTo>
                    <a:pt x="394" y="914"/>
                  </a:lnTo>
                  <a:lnTo>
                    <a:pt x="397" y="912"/>
                  </a:lnTo>
                  <a:lnTo>
                    <a:pt x="402" y="899"/>
                  </a:lnTo>
                  <a:lnTo>
                    <a:pt x="423" y="875"/>
                  </a:lnTo>
                  <a:lnTo>
                    <a:pt x="429" y="870"/>
                  </a:lnTo>
                  <a:lnTo>
                    <a:pt x="431" y="859"/>
                  </a:lnTo>
                  <a:lnTo>
                    <a:pt x="434" y="854"/>
                  </a:lnTo>
                  <a:lnTo>
                    <a:pt x="436" y="851"/>
                  </a:lnTo>
                  <a:lnTo>
                    <a:pt x="444" y="851"/>
                  </a:lnTo>
                  <a:lnTo>
                    <a:pt x="450" y="851"/>
                  </a:lnTo>
                  <a:lnTo>
                    <a:pt x="463" y="843"/>
                  </a:lnTo>
                  <a:lnTo>
                    <a:pt x="465" y="841"/>
                  </a:lnTo>
                  <a:lnTo>
                    <a:pt x="471" y="836"/>
                  </a:lnTo>
                  <a:lnTo>
                    <a:pt x="473" y="833"/>
                  </a:lnTo>
                  <a:lnTo>
                    <a:pt x="465" y="825"/>
                  </a:lnTo>
                  <a:lnTo>
                    <a:pt x="465" y="820"/>
                  </a:lnTo>
                  <a:lnTo>
                    <a:pt x="465" y="812"/>
                  </a:lnTo>
                  <a:lnTo>
                    <a:pt x="465" y="799"/>
                  </a:lnTo>
                  <a:lnTo>
                    <a:pt x="465" y="796"/>
                  </a:lnTo>
                  <a:lnTo>
                    <a:pt x="468" y="791"/>
                  </a:lnTo>
                  <a:lnTo>
                    <a:pt x="473" y="783"/>
                  </a:lnTo>
                  <a:lnTo>
                    <a:pt x="481" y="780"/>
                  </a:lnTo>
                  <a:lnTo>
                    <a:pt x="507" y="770"/>
                  </a:lnTo>
                  <a:lnTo>
                    <a:pt x="513" y="762"/>
                  </a:lnTo>
                  <a:lnTo>
                    <a:pt x="510" y="75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0" name="Freeform 10">
              <a:extLst>
                <a:ext uri="{FF2B5EF4-FFF2-40B4-BE49-F238E27FC236}">
                  <a16:creationId xmlns:a16="http://schemas.microsoft.com/office/drawing/2014/main" id="{92007E7F-AB61-432A-87DF-2C851E150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3" y="1558925"/>
              <a:ext cx="742950" cy="855663"/>
            </a:xfrm>
            <a:custGeom>
              <a:avLst/>
              <a:gdLst>
                <a:gd name="T0" fmla="*/ 111 w 468"/>
                <a:gd name="T1" fmla="*/ 518 h 539"/>
                <a:gd name="T2" fmla="*/ 106 w 468"/>
                <a:gd name="T3" fmla="*/ 534 h 539"/>
                <a:gd name="T4" fmla="*/ 111 w 468"/>
                <a:gd name="T5" fmla="*/ 531 h 539"/>
                <a:gd name="T6" fmla="*/ 442 w 468"/>
                <a:gd name="T7" fmla="*/ 187 h 539"/>
                <a:gd name="T8" fmla="*/ 429 w 468"/>
                <a:gd name="T9" fmla="*/ 171 h 539"/>
                <a:gd name="T10" fmla="*/ 411 w 468"/>
                <a:gd name="T11" fmla="*/ 145 h 539"/>
                <a:gd name="T12" fmla="*/ 408 w 468"/>
                <a:gd name="T13" fmla="*/ 103 h 539"/>
                <a:gd name="T14" fmla="*/ 379 w 468"/>
                <a:gd name="T15" fmla="*/ 87 h 539"/>
                <a:gd name="T16" fmla="*/ 329 w 468"/>
                <a:gd name="T17" fmla="*/ 87 h 539"/>
                <a:gd name="T18" fmla="*/ 295 w 468"/>
                <a:gd name="T19" fmla="*/ 68 h 539"/>
                <a:gd name="T20" fmla="*/ 269 w 468"/>
                <a:gd name="T21" fmla="*/ 50 h 539"/>
                <a:gd name="T22" fmla="*/ 250 w 468"/>
                <a:gd name="T23" fmla="*/ 53 h 539"/>
                <a:gd name="T24" fmla="*/ 213 w 468"/>
                <a:gd name="T25" fmla="*/ 89 h 539"/>
                <a:gd name="T26" fmla="*/ 190 w 468"/>
                <a:gd name="T27" fmla="*/ 82 h 539"/>
                <a:gd name="T28" fmla="*/ 200 w 468"/>
                <a:gd name="T29" fmla="*/ 34 h 539"/>
                <a:gd name="T30" fmla="*/ 187 w 468"/>
                <a:gd name="T31" fmla="*/ 11 h 539"/>
                <a:gd name="T32" fmla="*/ 150 w 468"/>
                <a:gd name="T33" fmla="*/ 29 h 539"/>
                <a:gd name="T34" fmla="*/ 116 w 468"/>
                <a:gd name="T35" fmla="*/ 21 h 539"/>
                <a:gd name="T36" fmla="*/ 61 w 468"/>
                <a:gd name="T37" fmla="*/ 3 h 539"/>
                <a:gd name="T38" fmla="*/ 48 w 468"/>
                <a:gd name="T39" fmla="*/ 13 h 539"/>
                <a:gd name="T40" fmla="*/ 11 w 468"/>
                <a:gd name="T41" fmla="*/ 50 h 539"/>
                <a:gd name="T42" fmla="*/ 6 w 468"/>
                <a:gd name="T43" fmla="*/ 84 h 539"/>
                <a:gd name="T44" fmla="*/ 6 w 468"/>
                <a:gd name="T45" fmla="*/ 105 h 539"/>
                <a:gd name="T46" fmla="*/ 0 w 468"/>
                <a:gd name="T47" fmla="*/ 134 h 539"/>
                <a:gd name="T48" fmla="*/ 42 w 468"/>
                <a:gd name="T49" fmla="*/ 189 h 539"/>
                <a:gd name="T50" fmla="*/ 50 w 468"/>
                <a:gd name="T51" fmla="*/ 226 h 539"/>
                <a:gd name="T52" fmla="*/ 40 w 468"/>
                <a:gd name="T53" fmla="*/ 237 h 539"/>
                <a:gd name="T54" fmla="*/ 34 w 468"/>
                <a:gd name="T55" fmla="*/ 250 h 539"/>
                <a:gd name="T56" fmla="*/ 50 w 468"/>
                <a:gd name="T57" fmla="*/ 279 h 539"/>
                <a:gd name="T58" fmla="*/ 100 w 468"/>
                <a:gd name="T59" fmla="*/ 337 h 539"/>
                <a:gd name="T60" fmla="*/ 74 w 468"/>
                <a:gd name="T61" fmla="*/ 394 h 539"/>
                <a:gd name="T62" fmla="*/ 53 w 468"/>
                <a:gd name="T63" fmla="*/ 394 h 539"/>
                <a:gd name="T64" fmla="*/ 42 w 468"/>
                <a:gd name="T65" fmla="*/ 418 h 539"/>
                <a:gd name="T66" fmla="*/ 108 w 468"/>
                <a:gd name="T67" fmla="*/ 486 h 539"/>
                <a:gd name="T68" fmla="*/ 190 w 468"/>
                <a:gd name="T69" fmla="*/ 473 h 539"/>
                <a:gd name="T70" fmla="*/ 227 w 468"/>
                <a:gd name="T71" fmla="*/ 421 h 539"/>
                <a:gd name="T72" fmla="*/ 311 w 468"/>
                <a:gd name="T73" fmla="*/ 381 h 539"/>
                <a:gd name="T74" fmla="*/ 316 w 468"/>
                <a:gd name="T75" fmla="*/ 334 h 539"/>
                <a:gd name="T76" fmla="*/ 347 w 468"/>
                <a:gd name="T77" fmla="*/ 365 h 539"/>
                <a:gd name="T78" fmla="*/ 353 w 468"/>
                <a:gd name="T79" fmla="*/ 381 h 539"/>
                <a:gd name="T80" fmla="*/ 347 w 468"/>
                <a:gd name="T81" fmla="*/ 394 h 539"/>
                <a:gd name="T82" fmla="*/ 366 w 468"/>
                <a:gd name="T83" fmla="*/ 402 h 539"/>
                <a:gd name="T84" fmla="*/ 382 w 468"/>
                <a:gd name="T85" fmla="*/ 418 h 539"/>
                <a:gd name="T86" fmla="*/ 403 w 468"/>
                <a:gd name="T87" fmla="*/ 415 h 539"/>
                <a:gd name="T88" fmla="*/ 432 w 468"/>
                <a:gd name="T89" fmla="*/ 418 h 539"/>
                <a:gd name="T90" fmla="*/ 437 w 468"/>
                <a:gd name="T91" fmla="*/ 400 h 539"/>
                <a:gd name="T92" fmla="*/ 432 w 468"/>
                <a:gd name="T93" fmla="*/ 392 h 539"/>
                <a:gd name="T94" fmla="*/ 429 w 468"/>
                <a:gd name="T95" fmla="*/ 355 h 539"/>
                <a:gd name="T96" fmla="*/ 429 w 468"/>
                <a:gd name="T97" fmla="*/ 331 h 539"/>
                <a:gd name="T98" fmla="*/ 437 w 468"/>
                <a:gd name="T99" fmla="*/ 318 h 539"/>
                <a:gd name="T100" fmla="*/ 447 w 468"/>
                <a:gd name="T101" fmla="*/ 284 h 539"/>
                <a:gd name="T102" fmla="*/ 440 w 468"/>
                <a:gd name="T103" fmla="*/ 268 h 539"/>
                <a:gd name="T104" fmla="*/ 442 w 468"/>
                <a:gd name="T105" fmla="*/ 237 h 539"/>
                <a:gd name="T106" fmla="*/ 458 w 468"/>
                <a:gd name="T107" fmla="*/ 21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8" h="539">
                  <a:moveTo>
                    <a:pt x="111" y="531"/>
                  </a:moveTo>
                  <a:lnTo>
                    <a:pt x="111" y="528"/>
                  </a:lnTo>
                  <a:lnTo>
                    <a:pt x="108" y="526"/>
                  </a:lnTo>
                  <a:lnTo>
                    <a:pt x="108" y="523"/>
                  </a:lnTo>
                  <a:lnTo>
                    <a:pt x="108" y="518"/>
                  </a:lnTo>
                  <a:lnTo>
                    <a:pt x="111" y="518"/>
                  </a:lnTo>
                  <a:lnTo>
                    <a:pt x="108" y="515"/>
                  </a:lnTo>
                  <a:lnTo>
                    <a:pt x="106" y="523"/>
                  </a:lnTo>
                  <a:lnTo>
                    <a:pt x="106" y="526"/>
                  </a:lnTo>
                  <a:lnTo>
                    <a:pt x="103" y="528"/>
                  </a:lnTo>
                  <a:lnTo>
                    <a:pt x="106" y="531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9"/>
                  </a:lnTo>
                  <a:lnTo>
                    <a:pt x="108" y="539"/>
                  </a:lnTo>
                  <a:lnTo>
                    <a:pt x="111" y="539"/>
                  </a:lnTo>
                  <a:lnTo>
                    <a:pt x="111" y="534"/>
                  </a:lnTo>
                  <a:lnTo>
                    <a:pt x="111" y="531"/>
                  </a:lnTo>
                  <a:close/>
                  <a:moveTo>
                    <a:pt x="458" y="200"/>
                  </a:moveTo>
                  <a:lnTo>
                    <a:pt x="453" y="200"/>
                  </a:lnTo>
                  <a:lnTo>
                    <a:pt x="450" y="195"/>
                  </a:lnTo>
                  <a:lnTo>
                    <a:pt x="447" y="192"/>
                  </a:lnTo>
                  <a:lnTo>
                    <a:pt x="445" y="187"/>
                  </a:lnTo>
                  <a:lnTo>
                    <a:pt x="442" y="187"/>
                  </a:lnTo>
                  <a:lnTo>
                    <a:pt x="437" y="184"/>
                  </a:lnTo>
                  <a:lnTo>
                    <a:pt x="437" y="181"/>
                  </a:lnTo>
                  <a:lnTo>
                    <a:pt x="434" y="181"/>
                  </a:lnTo>
                  <a:lnTo>
                    <a:pt x="434" y="176"/>
                  </a:lnTo>
                  <a:lnTo>
                    <a:pt x="432" y="174"/>
                  </a:lnTo>
                  <a:lnTo>
                    <a:pt x="429" y="171"/>
                  </a:lnTo>
                  <a:lnTo>
                    <a:pt x="424" y="168"/>
                  </a:lnTo>
                  <a:lnTo>
                    <a:pt x="421" y="166"/>
                  </a:lnTo>
                  <a:lnTo>
                    <a:pt x="419" y="160"/>
                  </a:lnTo>
                  <a:lnTo>
                    <a:pt x="419" y="158"/>
                  </a:lnTo>
                  <a:lnTo>
                    <a:pt x="419" y="158"/>
                  </a:lnTo>
                  <a:lnTo>
                    <a:pt x="411" y="145"/>
                  </a:lnTo>
                  <a:lnTo>
                    <a:pt x="408" y="132"/>
                  </a:lnTo>
                  <a:lnTo>
                    <a:pt x="403" y="124"/>
                  </a:lnTo>
                  <a:lnTo>
                    <a:pt x="403" y="118"/>
                  </a:lnTo>
                  <a:lnTo>
                    <a:pt x="408" y="108"/>
                  </a:lnTo>
                  <a:lnTo>
                    <a:pt x="408" y="105"/>
                  </a:lnTo>
                  <a:lnTo>
                    <a:pt x="408" y="103"/>
                  </a:lnTo>
                  <a:lnTo>
                    <a:pt x="403" y="100"/>
                  </a:lnTo>
                  <a:lnTo>
                    <a:pt x="397" y="100"/>
                  </a:lnTo>
                  <a:lnTo>
                    <a:pt x="395" y="100"/>
                  </a:lnTo>
                  <a:lnTo>
                    <a:pt x="392" y="97"/>
                  </a:lnTo>
                  <a:lnTo>
                    <a:pt x="392" y="97"/>
                  </a:lnTo>
                  <a:lnTo>
                    <a:pt x="379" y="87"/>
                  </a:lnTo>
                  <a:lnTo>
                    <a:pt x="374" y="82"/>
                  </a:lnTo>
                  <a:lnTo>
                    <a:pt x="366" y="84"/>
                  </a:lnTo>
                  <a:lnTo>
                    <a:pt x="358" y="89"/>
                  </a:lnTo>
                  <a:lnTo>
                    <a:pt x="342" y="92"/>
                  </a:lnTo>
                  <a:lnTo>
                    <a:pt x="334" y="92"/>
                  </a:lnTo>
                  <a:lnTo>
                    <a:pt x="329" y="87"/>
                  </a:lnTo>
                  <a:lnTo>
                    <a:pt x="324" y="79"/>
                  </a:lnTo>
                  <a:lnTo>
                    <a:pt x="319" y="74"/>
                  </a:lnTo>
                  <a:lnTo>
                    <a:pt x="313" y="71"/>
                  </a:lnTo>
                  <a:lnTo>
                    <a:pt x="308" y="71"/>
                  </a:lnTo>
                  <a:lnTo>
                    <a:pt x="303" y="71"/>
                  </a:lnTo>
                  <a:lnTo>
                    <a:pt x="295" y="68"/>
                  </a:lnTo>
                  <a:lnTo>
                    <a:pt x="292" y="66"/>
                  </a:lnTo>
                  <a:lnTo>
                    <a:pt x="284" y="58"/>
                  </a:lnTo>
                  <a:lnTo>
                    <a:pt x="279" y="53"/>
                  </a:lnTo>
                  <a:lnTo>
                    <a:pt x="276" y="53"/>
                  </a:lnTo>
                  <a:lnTo>
                    <a:pt x="271" y="53"/>
                  </a:lnTo>
                  <a:lnTo>
                    <a:pt x="269" y="50"/>
                  </a:lnTo>
                  <a:lnTo>
                    <a:pt x="266" y="47"/>
                  </a:lnTo>
                  <a:lnTo>
                    <a:pt x="266" y="47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48" y="55"/>
                  </a:lnTo>
                  <a:lnTo>
                    <a:pt x="245" y="63"/>
                  </a:lnTo>
                  <a:lnTo>
                    <a:pt x="245" y="68"/>
                  </a:lnTo>
                  <a:lnTo>
                    <a:pt x="240" y="71"/>
                  </a:lnTo>
                  <a:lnTo>
                    <a:pt x="224" y="84"/>
                  </a:lnTo>
                  <a:lnTo>
                    <a:pt x="213" y="89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05" y="92"/>
                  </a:lnTo>
                  <a:lnTo>
                    <a:pt x="203" y="89"/>
                  </a:lnTo>
                  <a:lnTo>
                    <a:pt x="192" y="84"/>
                  </a:lnTo>
                  <a:lnTo>
                    <a:pt x="190" y="82"/>
                  </a:lnTo>
                  <a:lnTo>
                    <a:pt x="187" y="76"/>
                  </a:lnTo>
                  <a:lnTo>
                    <a:pt x="190" y="74"/>
                  </a:lnTo>
                  <a:lnTo>
                    <a:pt x="219" y="34"/>
                  </a:lnTo>
                  <a:lnTo>
                    <a:pt x="221" y="29"/>
                  </a:lnTo>
                  <a:lnTo>
                    <a:pt x="211" y="32"/>
                  </a:lnTo>
                  <a:lnTo>
                    <a:pt x="200" y="34"/>
                  </a:lnTo>
                  <a:lnTo>
                    <a:pt x="192" y="32"/>
                  </a:lnTo>
                  <a:lnTo>
                    <a:pt x="187" y="24"/>
                  </a:lnTo>
                  <a:lnTo>
                    <a:pt x="187" y="21"/>
                  </a:lnTo>
                  <a:lnTo>
                    <a:pt x="190" y="16"/>
                  </a:lnTo>
                  <a:lnTo>
                    <a:pt x="190" y="13"/>
                  </a:lnTo>
                  <a:lnTo>
                    <a:pt x="187" y="11"/>
                  </a:lnTo>
                  <a:lnTo>
                    <a:pt x="184" y="5"/>
                  </a:lnTo>
                  <a:lnTo>
                    <a:pt x="182" y="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55" y="24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5" y="32"/>
                  </a:lnTo>
                  <a:lnTo>
                    <a:pt x="121" y="24"/>
                  </a:lnTo>
                  <a:lnTo>
                    <a:pt x="116" y="21"/>
                  </a:lnTo>
                  <a:lnTo>
                    <a:pt x="108" y="21"/>
                  </a:lnTo>
                  <a:lnTo>
                    <a:pt x="90" y="24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5"/>
                  </a:lnTo>
                  <a:lnTo>
                    <a:pt x="56" y="8"/>
                  </a:lnTo>
                  <a:lnTo>
                    <a:pt x="50" y="8"/>
                  </a:lnTo>
                  <a:lnTo>
                    <a:pt x="48" y="13"/>
                  </a:lnTo>
                  <a:lnTo>
                    <a:pt x="42" y="19"/>
                  </a:lnTo>
                  <a:lnTo>
                    <a:pt x="37" y="24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3" y="45"/>
                  </a:lnTo>
                  <a:lnTo>
                    <a:pt x="11" y="50"/>
                  </a:lnTo>
                  <a:lnTo>
                    <a:pt x="8" y="55"/>
                  </a:lnTo>
                  <a:lnTo>
                    <a:pt x="13" y="68"/>
                  </a:lnTo>
                  <a:lnTo>
                    <a:pt x="13" y="74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3" y="87"/>
                  </a:lnTo>
                  <a:lnTo>
                    <a:pt x="0" y="92"/>
                  </a:lnTo>
                  <a:lnTo>
                    <a:pt x="3" y="95"/>
                  </a:lnTo>
                  <a:lnTo>
                    <a:pt x="6" y="100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6" y="118"/>
                  </a:lnTo>
                  <a:lnTo>
                    <a:pt x="6" y="124"/>
                  </a:lnTo>
                  <a:lnTo>
                    <a:pt x="6" y="129"/>
                  </a:lnTo>
                  <a:lnTo>
                    <a:pt x="3" y="132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8" y="145"/>
                  </a:lnTo>
                  <a:lnTo>
                    <a:pt x="24" y="166"/>
                  </a:lnTo>
                  <a:lnTo>
                    <a:pt x="32" y="176"/>
                  </a:lnTo>
                  <a:lnTo>
                    <a:pt x="37" y="181"/>
                  </a:lnTo>
                  <a:lnTo>
                    <a:pt x="42" y="189"/>
                  </a:lnTo>
                  <a:lnTo>
                    <a:pt x="48" y="195"/>
                  </a:lnTo>
                  <a:lnTo>
                    <a:pt x="56" y="202"/>
                  </a:lnTo>
                  <a:lnTo>
                    <a:pt x="61" y="213"/>
                  </a:lnTo>
                  <a:lnTo>
                    <a:pt x="61" y="221"/>
                  </a:lnTo>
                  <a:lnTo>
                    <a:pt x="56" y="226"/>
                  </a:lnTo>
                  <a:lnTo>
                    <a:pt x="50" y="226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40" y="237"/>
                  </a:lnTo>
                  <a:lnTo>
                    <a:pt x="34" y="237"/>
                  </a:lnTo>
                  <a:lnTo>
                    <a:pt x="34" y="239"/>
                  </a:lnTo>
                  <a:lnTo>
                    <a:pt x="37" y="242"/>
                  </a:lnTo>
                  <a:lnTo>
                    <a:pt x="37" y="245"/>
                  </a:lnTo>
                  <a:lnTo>
                    <a:pt x="37" y="250"/>
                  </a:lnTo>
                  <a:lnTo>
                    <a:pt x="34" y="250"/>
                  </a:lnTo>
                  <a:lnTo>
                    <a:pt x="32" y="252"/>
                  </a:lnTo>
                  <a:lnTo>
                    <a:pt x="32" y="255"/>
                  </a:lnTo>
                  <a:lnTo>
                    <a:pt x="34" y="260"/>
                  </a:lnTo>
                  <a:lnTo>
                    <a:pt x="40" y="268"/>
                  </a:lnTo>
                  <a:lnTo>
                    <a:pt x="45" y="276"/>
                  </a:lnTo>
                  <a:lnTo>
                    <a:pt x="50" y="279"/>
                  </a:lnTo>
                  <a:lnTo>
                    <a:pt x="53" y="279"/>
                  </a:lnTo>
                  <a:lnTo>
                    <a:pt x="58" y="279"/>
                  </a:lnTo>
                  <a:lnTo>
                    <a:pt x="63" y="284"/>
                  </a:lnTo>
                  <a:lnTo>
                    <a:pt x="84" y="305"/>
                  </a:lnTo>
                  <a:lnTo>
                    <a:pt x="90" y="313"/>
                  </a:lnTo>
                  <a:lnTo>
                    <a:pt x="100" y="337"/>
                  </a:lnTo>
                  <a:lnTo>
                    <a:pt x="108" y="352"/>
                  </a:lnTo>
                  <a:lnTo>
                    <a:pt x="106" y="373"/>
                  </a:lnTo>
                  <a:lnTo>
                    <a:pt x="98" y="389"/>
                  </a:lnTo>
                  <a:lnTo>
                    <a:pt x="87" y="400"/>
                  </a:lnTo>
                  <a:lnTo>
                    <a:pt x="82" y="397"/>
                  </a:lnTo>
                  <a:lnTo>
                    <a:pt x="74" y="394"/>
                  </a:lnTo>
                  <a:lnTo>
                    <a:pt x="66" y="392"/>
                  </a:lnTo>
                  <a:lnTo>
                    <a:pt x="61" y="384"/>
                  </a:lnTo>
                  <a:lnTo>
                    <a:pt x="58" y="384"/>
                  </a:lnTo>
                  <a:lnTo>
                    <a:pt x="56" y="386"/>
                  </a:lnTo>
                  <a:lnTo>
                    <a:pt x="56" y="389"/>
                  </a:lnTo>
                  <a:lnTo>
                    <a:pt x="53" y="394"/>
                  </a:lnTo>
                  <a:lnTo>
                    <a:pt x="48" y="397"/>
                  </a:lnTo>
                  <a:lnTo>
                    <a:pt x="48" y="397"/>
                  </a:lnTo>
                  <a:lnTo>
                    <a:pt x="45" y="402"/>
                  </a:lnTo>
                  <a:lnTo>
                    <a:pt x="42" y="405"/>
                  </a:lnTo>
                  <a:lnTo>
                    <a:pt x="42" y="407"/>
                  </a:lnTo>
                  <a:lnTo>
                    <a:pt x="42" y="418"/>
                  </a:lnTo>
                  <a:lnTo>
                    <a:pt x="42" y="426"/>
                  </a:lnTo>
                  <a:lnTo>
                    <a:pt x="45" y="439"/>
                  </a:lnTo>
                  <a:lnTo>
                    <a:pt x="53" y="447"/>
                  </a:lnTo>
                  <a:lnTo>
                    <a:pt x="71" y="463"/>
                  </a:lnTo>
                  <a:lnTo>
                    <a:pt x="92" y="473"/>
                  </a:lnTo>
                  <a:lnTo>
                    <a:pt x="108" y="486"/>
                  </a:lnTo>
                  <a:lnTo>
                    <a:pt x="121" y="499"/>
                  </a:lnTo>
                  <a:lnTo>
                    <a:pt x="134" y="505"/>
                  </a:lnTo>
                  <a:lnTo>
                    <a:pt x="158" y="515"/>
                  </a:lnTo>
                  <a:lnTo>
                    <a:pt x="163" y="513"/>
                  </a:lnTo>
                  <a:lnTo>
                    <a:pt x="169" y="502"/>
                  </a:lnTo>
                  <a:lnTo>
                    <a:pt x="190" y="473"/>
                  </a:lnTo>
                  <a:lnTo>
                    <a:pt x="190" y="471"/>
                  </a:lnTo>
                  <a:lnTo>
                    <a:pt x="192" y="463"/>
                  </a:lnTo>
                  <a:lnTo>
                    <a:pt x="195" y="460"/>
                  </a:lnTo>
                  <a:lnTo>
                    <a:pt x="198" y="455"/>
                  </a:lnTo>
                  <a:lnTo>
                    <a:pt x="224" y="423"/>
                  </a:lnTo>
                  <a:lnTo>
                    <a:pt x="227" y="421"/>
                  </a:lnTo>
                  <a:lnTo>
                    <a:pt x="229" y="418"/>
                  </a:lnTo>
                  <a:lnTo>
                    <a:pt x="298" y="400"/>
                  </a:lnTo>
                  <a:lnTo>
                    <a:pt x="308" y="394"/>
                  </a:lnTo>
                  <a:lnTo>
                    <a:pt x="308" y="392"/>
                  </a:lnTo>
                  <a:lnTo>
                    <a:pt x="311" y="389"/>
                  </a:lnTo>
                  <a:lnTo>
                    <a:pt x="311" y="381"/>
                  </a:lnTo>
                  <a:lnTo>
                    <a:pt x="311" y="358"/>
                  </a:lnTo>
                  <a:lnTo>
                    <a:pt x="305" y="337"/>
                  </a:lnTo>
                  <a:lnTo>
                    <a:pt x="308" y="331"/>
                  </a:lnTo>
                  <a:lnTo>
                    <a:pt x="308" y="331"/>
                  </a:lnTo>
                  <a:lnTo>
                    <a:pt x="311" y="331"/>
                  </a:lnTo>
                  <a:lnTo>
                    <a:pt x="316" y="334"/>
                  </a:lnTo>
                  <a:lnTo>
                    <a:pt x="326" y="344"/>
                  </a:lnTo>
                  <a:lnTo>
                    <a:pt x="340" y="355"/>
                  </a:lnTo>
                  <a:lnTo>
                    <a:pt x="342" y="358"/>
                  </a:lnTo>
                  <a:lnTo>
                    <a:pt x="345" y="360"/>
                  </a:lnTo>
                  <a:lnTo>
                    <a:pt x="345" y="365"/>
                  </a:lnTo>
                  <a:lnTo>
                    <a:pt x="347" y="365"/>
                  </a:lnTo>
                  <a:lnTo>
                    <a:pt x="347" y="368"/>
                  </a:lnTo>
                  <a:lnTo>
                    <a:pt x="353" y="373"/>
                  </a:lnTo>
                  <a:lnTo>
                    <a:pt x="353" y="376"/>
                  </a:lnTo>
                  <a:lnTo>
                    <a:pt x="353" y="376"/>
                  </a:lnTo>
                  <a:lnTo>
                    <a:pt x="353" y="379"/>
                  </a:lnTo>
                  <a:lnTo>
                    <a:pt x="353" y="381"/>
                  </a:lnTo>
                  <a:lnTo>
                    <a:pt x="350" y="384"/>
                  </a:lnTo>
                  <a:lnTo>
                    <a:pt x="350" y="386"/>
                  </a:lnTo>
                  <a:lnTo>
                    <a:pt x="347" y="389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7" y="394"/>
                  </a:lnTo>
                  <a:lnTo>
                    <a:pt x="350" y="397"/>
                  </a:lnTo>
                  <a:lnTo>
                    <a:pt x="353" y="397"/>
                  </a:lnTo>
                  <a:lnTo>
                    <a:pt x="355" y="400"/>
                  </a:lnTo>
                  <a:lnTo>
                    <a:pt x="361" y="400"/>
                  </a:lnTo>
                  <a:lnTo>
                    <a:pt x="363" y="400"/>
                  </a:lnTo>
                  <a:lnTo>
                    <a:pt x="366" y="402"/>
                  </a:lnTo>
                  <a:lnTo>
                    <a:pt x="371" y="405"/>
                  </a:lnTo>
                  <a:lnTo>
                    <a:pt x="371" y="407"/>
                  </a:lnTo>
                  <a:lnTo>
                    <a:pt x="374" y="410"/>
                  </a:lnTo>
                  <a:lnTo>
                    <a:pt x="376" y="415"/>
                  </a:lnTo>
                  <a:lnTo>
                    <a:pt x="379" y="418"/>
                  </a:lnTo>
                  <a:lnTo>
                    <a:pt x="382" y="418"/>
                  </a:lnTo>
                  <a:lnTo>
                    <a:pt x="384" y="418"/>
                  </a:lnTo>
                  <a:lnTo>
                    <a:pt x="387" y="418"/>
                  </a:lnTo>
                  <a:lnTo>
                    <a:pt x="392" y="418"/>
                  </a:lnTo>
                  <a:lnTo>
                    <a:pt x="397" y="418"/>
                  </a:lnTo>
                  <a:lnTo>
                    <a:pt x="400" y="415"/>
                  </a:lnTo>
                  <a:lnTo>
                    <a:pt x="403" y="415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6" y="423"/>
                  </a:lnTo>
                  <a:lnTo>
                    <a:pt x="419" y="429"/>
                  </a:lnTo>
                  <a:lnTo>
                    <a:pt x="424" y="426"/>
                  </a:lnTo>
                  <a:lnTo>
                    <a:pt x="432" y="418"/>
                  </a:lnTo>
                  <a:lnTo>
                    <a:pt x="434" y="418"/>
                  </a:lnTo>
                  <a:lnTo>
                    <a:pt x="437" y="415"/>
                  </a:lnTo>
                  <a:lnTo>
                    <a:pt x="440" y="415"/>
                  </a:lnTo>
                  <a:lnTo>
                    <a:pt x="442" y="410"/>
                  </a:lnTo>
                  <a:lnTo>
                    <a:pt x="440" y="402"/>
                  </a:lnTo>
                  <a:lnTo>
                    <a:pt x="437" y="400"/>
                  </a:lnTo>
                  <a:lnTo>
                    <a:pt x="434" y="397"/>
                  </a:lnTo>
                  <a:lnTo>
                    <a:pt x="434" y="397"/>
                  </a:lnTo>
                  <a:lnTo>
                    <a:pt x="432" y="394"/>
                  </a:lnTo>
                  <a:lnTo>
                    <a:pt x="432" y="394"/>
                  </a:lnTo>
                  <a:lnTo>
                    <a:pt x="432" y="392"/>
                  </a:lnTo>
                  <a:lnTo>
                    <a:pt x="432" y="392"/>
                  </a:lnTo>
                  <a:lnTo>
                    <a:pt x="432" y="386"/>
                  </a:lnTo>
                  <a:lnTo>
                    <a:pt x="432" y="384"/>
                  </a:lnTo>
                  <a:lnTo>
                    <a:pt x="426" y="376"/>
                  </a:lnTo>
                  <a:lnTo>
                    <a:pt x="426" y="373"/>
                  </a:lnTo>
                  <a:lnTo>
                    <a:pt x="426" y="371"/>
                  </a:lnTo>
                  <a:lnTo>
                    <a:pt x="429" y="355"/>
                  </a:lnTo>
                  <a:lnTo>
                    <a:pt x="432" y="344"/>
                  </a:lnTo>
                  <a:lnTo>
                    <a:pt x="432" y="339"/>
                  </a:lnTo>
                  <a:lnTo>
                    <a:pt x="432" y="339"/>
                  </a:lnTo>
                  <a:lnTo>
                    <a:pt x="432" y="337"/>
                  </a:lnTo>
                  <a:lnTo>
                    <a:pt x="429" y="334"/>
                  </a:lnTo>
                  <a:lnTo>
                    <a:pt x="429" y="331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6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37" y="318"/>
                  </a:lnTo>
                  <a:lnTo>
                    <a:pt x="440" y="318"/>
                  </a:lnTo>
                  <a:lnTo>
                    <a:pt x="442" y="318"/>
                  </a:lnTo>
                  <a:lnTo>
                    <a:pt x="445" y="321"/>
                  </a:lnTo>
                  <a:lnTo>
                    <a:pt x="447" y="321"/>
                  </a:lnTo>
                  <a:lnTo>
                    <a:pt x="447" y="316"/>
                  </a:lnTo>
                  <a:lnTo>
                    <a:pt x="447" y="284"/>
                  </a:lnTo>
                  <a:lnTo>
                    <a:pt x="445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3"/>
                  </a:lnTo>
                  <a:lnTo>
                    <a:pt x="440" y="268"/>
                  </a:lnTo>
                  <a:lnTo>
                    <a:pt x="440" y="266"/>
                  </a:lnTo>
                  <a:lnTo>
                    <a:pt x="440" y="263"/>
                  </a:lnTo>
                  <a:lnTo>
                    <a:pt x="434" y="250"/>
                  </a:lnTo>
                  <a:lnTo>
                    <a:pt x="434" y="247"/>
                  </a:lnTo>
                  <a:lnTo>
                    <a:pt x="434" y="242"/>
                  </a:lnTo>
                  <a:lnTo>
                    <a:pt x="442" y="237"/>
                  </a:lnTo>
                  <a:lnTo>
                    <a:pt x="445" y="234"/>
                  </a:lnTo>
                  <a:lnTo>
                    <a:pt x="447" y="229"/>
                  </a:lnTo>
                  <a:lnTo>
                    <a:pt x="450" y="221"/>
                  </a:lnTo>
                  <a:lnTo>
                    <a:pt x="455" y="218"/>
                  </a:lnTo>
                  <a:lnTo>
                    <a:pt x="458" y="218"/>
                  </a:lnTo>
                  <a:lnTo>
                    <a:pt x="458" y="218"/>
                  </a:lnTo>
                  <a:lnTo>
                    <a:pt x="461" y="216"/>
                  </a:lnTo>
                  <a:lnTo>
                    <a:pt x="461" y="208"/>
                  </a:lnTo>
                  <a:lnTo>
                    <a:pt x="463" y="205"/>
                  </a:lnTo>
                  <a:lnTo>
                    <a:pt x="468" y="200"/>
                  </a:lnTo>
                  <a:lnTo>
                    <a:pt x="458" y="20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1" name="Freeform 11">
              <a:extLst>
                <a:ext uri="{FF2B5EF4-FFF2-40B4-BE49-F238E27FC236}">
                  <a16:creationId xmlns:a16="http://schemas.microsoft.com/office/drawing/2014/main" id="{4F53D54C-81D5-4083-97EA-2D48724A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0" y="3544888"/>
              <a:ext cx="914400" cy="522288"/>
            </a:xfrm>
            <a:custGeom>
              <a:avLst/>
              <a:gdLst>
                <a:gd name="T0" fmla="*/ 571 w 576"/>
                <a:gd name="T1" fmla="*/ 202 h 329"/>
                <a:gd name="T2" fmla="*/ 547 w 576"/>
                <a:gd name="T3" fmla="*/ 195 h 329"/>
                <a:gd name="T4" fmla="*/ 544 w 576"/>
                <a:gd name="T5" fmla="*/ 181 h 329"/>
                <a:gd name="T6" fmla="*/ 531 w 576"/>
                <a:gd name="T7" fmla="*/ 150 h 329"/>
                <a:gd name="T8" fmla="*/ 534 w 576"/>
                <a:gd name="T9" fmla="*/ 110 h 329"/>
                <a:gd name="T10" fmla="*/ 518 w 576"/>
                <a:gd name="T11" fmla="*/ 79 h 329"/>
                <a:gd name="T12" fmla="*/ 515 w 576"/>
                <a:gd name="T13" fmla="*/ 53 h 329"/>
                <a:gd name="T14" fmla="*/ 502 w 576"/>
                <a:gd name="T15" fmla="*/ 11 h 329"/>
                <a:gd name="T16" fmla="*/ 442 w 576"/>
                <a:gd name="T17" fmla="*/ 24 h 329"/>
                <a:gd name="T18" fmla="*/ 368 w 576"/>
                <a:gd name="T19" fmla="*/ 29 h 329"/>
                <a:gd name="T20" fmla="*/ 318 w 576"/>
                <a:gd name="T21" fmla="*/ 50 h 329"/>
                <a:gd name="T22" fmla="*/ 279 w 576"/>
                <a:gd name="T23" fmla="*/ 58 h 329"/>
                <a:gd name="T24" fmla="*/ 234 w 576"/>
                <a:gd name="T25" fmla="*/ 58 h 329"/>
                <a:gd name="T26" fmla="*/ 216 w 576"/>
                <a:gd name="T27" fmla="*/ 66 h 329"/>
                <a:gd name="T28" fmla="*/ 208 w 576"/>
                <a:gd name="T29" fmla="*/ 79 h 329"/>
                <a:gd name="T30" fmla="*/ 205 w 576"/>
                <a:gd name="T31" fmla="*/ 103 h 329"/>
                <a:gd name="T32" fmla="*/ 216 w 576"/>
                <a:gd name="T33" fmla="*/ 158 h 329"/>
                <a:gd name="T34" fmla="*/ 171 w 576"/>
                <a:gd name="T35" fmla="*/ 168 h 329"/>
                <a:gd name="T36" fmla="*/ 116 w 576"/>
                <a:gd name="T37" fmla="*/ 160 h 329"/>
                <a:gd name="T38" fmla="*/ 108 w 576"/>
                <a:gd name="T39" fmla="*/ 155 h 329"/>
                <a:gd name="T40" fmla="*/ 102 w 576"/>
                <a:gd name="T41" fmla="*/ 147 h 329"/>
                <a:gd name="T42" fmla="*/ 81 w 576"/>
                <a:gd name="T43" fmla="*/ 139 h 329"/>
                <a:gd name="T44" fmla="*/ 39 w 576"/>
                <a:gd name="T45" fmla="*/ 142 h 329"/>
                <a:gd name="T46" fmla="*/ 16 w 576"/>
                <a:gd name="T47" fmla="*/ 171 h 329"/>
                <a:gd name="T48" fmla="*/ 8 w 576"/>
                <a:gd name="T49" fmla="*/ 195 h 329"/>
                <a:gd name="T50" fmla="*/ 21 w 576"/>
                <a:gd name="T51" fmla="*/ 226 h 329"/>
                <a:gd name="T52" fmla="*/ 26 w 576"/>
                <a:gd name="T53" fmla="*/ 247 h 329"/>
                <a:gd name="T54" fmla="*/ 39 w 576"/>
                <a:gd name="T55" fmla="*/ 268 h 329"/>
                <a:gd name="T56" fmla="*/ 42 w 576"/>
                <a:gd name="T57" fmla="*/ 302 h 329"/>
                <a:gd name="T58" fmla="*/ 52 w 576"/>
                <a:gd name="T59" fmla="*/ 313 h 329"/>
                <a:gd name="T60" fmla="*/ 58 w 576"/>
                <a:gd name="T61" fmla="*/ 326 h 329"/>
                <a:gd name="T62" fmla="*/ 76 w 576"/>
                <a:gd name="T63" fmla="*/ 329 h 329"/>
                <a:gd name="T64" fmla="*/ 108 w 576"/>
                <a:gd name="T65" fmla="*/ 313 h 329"/>
                <a:gd name="T66" fmla="*/ 105 w 576"/>
                <a:gd name="T67" fmla="*/ 287 h 329"/>
                <a:gd name="T68" fmla="*/ 108 w 576"/>
                <a:gd name="T69" fmla="*/ 284 h 329"/>
                <a:gd name="T70" fmla="*/ 113 w 576"/>
                <a:gd name="T71" fmla="*/ 287 h 329"/>
                <a:gd name="T72" fmla="*/ 134 w 576"/>
                <a:gd name="T73" fmla="*/ 287 h 329"/>
                <a:gd name="T74" fmla="*/ 158 w 576"/>
                <a:gd name="T75" fmla="*/ 271 h 329"/>
                <a:gd name="T76" fmla="*/ 163 w 576"/>
                <a:gd name="T77" fmla="*/ 279 h 329"/>
                <a:gd name="T78" fmla="*/ 168 w 576"/>
                <a:gd name="T79" fmla="*/ 281 h 329"/>
                <a:gd name="T80" fmla="*/ 271 w 576"/>
                <a:gd name="T81" fmla="*/ 266 h 329"/>
                <a:gd name="T82" fmla="*/ 321 w 576"/>
                <a:gd name="T83" fmla="*/ 258 h 329"/>
                <a:gd name="T84" fmla="*/ 365 w 576"/>
                <a:gd name="T85" fmla="*/ 244 h 329"/>
                <a:gd name="T86" fmla="*/ 376 w 576"/>
                <a:gd name="T87" fmla="*/ 234 h 329"/>
                <a:gd name="T88" fmla="*/ 386 w 576"/>
                <a:gd name="T89" fmla="*/ 234 h 329"/>
                <a:gd name="T90" fmla="*/ 410 w 576"/>
                <a:gd name="T91" fmla="*/ 247 h 329"/>
                <a:gd name="T92" fmla="*/ 439 w 576"/>
                <a:gd name="T93" fmla="*/ 266 h 329"/>
                <a:gd name="T94" fmla="*/ 510 w 576"/>
                <a:gd name="T95" fmla="*/ 266 h 329"/>
                <a:gd name="T96" fmla="*/ 539 w 576"/>
                <a:gd name="T97" fmla="*/ 239 h 329"/>
                <a:gd name="T98" fmla="*/ 563 w 576"/>
                <a:gd name="T99" fmla="*/ 221 h 329"/>
                <a:gd name="T100" fmla="*/ 576 w 576"/>
                <a:gd name="T101" fmla="*/ 2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329">
                  <a:moveTo>
                    <a:pt x="573" y="208"/>
                  </a:moveTo>
                  <a:lnTo>
                    <a:pt x="573" y="205"/>
                  </a:lnTo>
                  <a:lnTo>
                    <a:pt x="571" y="202"/>
                  </a:lnTo>
                  <a:lnTo>
                    <a:pt x="565" y="202"/>
                  </a:lnTo>
                  <a:lnTo>
                    <a:pt x="550" y="195"/>
                  </a:lnTo>
                  <a:lnTo>
                    <a:pt x="547" y="195"/>
                  </a:lnTo>
                  <a:lnTo>
                    <a:pt x="547" y="192"/>
                  </a:lnTo>
                  <a:lnTo>
                    <a:pt x="547" y="192"/>
                  </a:lnTo>
                  <a:lnTo>
                    <a:pt x="544" y="181"/>
                  </a:lnTo>
                  <a:lnTo>
                    <a:pt x="539" y="171"/>
                  </a:lnTo>
                  <a:lnTo>
                    <a:pt x="536" y="168"/>
                  </a:lnTo>
                  <a:lnTo>
                    <a:pt x="531" y="150"/>
                  </a:lnTo>
                  <a:lnTo>
                    <a:pt x="529" y="147"/>
                  </a:lnTo>
                  <a:lnTo>
                    <a:pt x="529" y="145"/>
                  </a:lnTo>
                  <a:lnTo>
                    <a:pt x="534" y="110"/>
                  </a:lnTo>
                  <a:lnTo>
                    <a:pt x="531" y="105"/>
                  </a:lnTo>
                  <a:lnTo>
                    <a:pt x="529" y="100"/>
                  </a:lnTo>
                  <a:lnTo>
                    <a:pt x="518" y="79"/>
                  </a:lnTo>
                  <a:lnTo>
                    <a:pt x="515" y="68"/>
                  </a:lnTo>
                  <a:lnTo>
                    <a:pt x="515" y="61"/>
                  </a:lnTo>
                  <a:lnTo>
                    <a:pt x="515" y="53"/>
                  </a:lnTo>
                  <a:lnTo>
                    <a:pt x="515" y="45"/>
                  </a:lnTo>
                  <a:lnTo>
                    <a:pt x="505" y="21"/>
                  </a:lnTo>
                  <a:lnTo>
                    <a:pt x="502" y="11"/>
                  </a:lnTo>
                  <a:lnTo>
                    <a:pt x="500" y="8"/>
                  </a:lnTo>
                  <a:lnTo>
                    <a:pt x="492" y="0"/>
                  </a:lnTo>
                  <a:lnTo>
                    <a:pt x="442" y="24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68" y="29"/>
                  </a:lnTo>
                  <a:lnTo>
                    <a:pt x="363" y="29"/>
                  </a:lnTo>
                  <a:lnTo>
                    <a:pt x="360" y="29"/>
                  </a:lnTo>
                  <a:lnTo>
                    <a:pt x="318" y="50"/>
                  </a:lnTo>
                  <a:lnTo>
                    <a:pt x="310" y="53"/>
                  </a:lnTo>
                  <a:lnTo>
                    <a:pt x="294" y="55"/>
                  </a:lnTo>
                  <a:lnTo>
                    <a:pt x="279" y="58"/>
                  </a:lnTo>
                  <a:lnTo>
                    <a:pt x="252" y="55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26" y="61"/>
                  </a:lnTo>
                  <a:lnTo>
                    <a:pt x="223" y="63"/>
                  </a:lnTo>
                  <a:lnTo>
                    <a:pt x="216" y="66"/>
                  </a:lnTo>
                  <a:lnTo>
                    <a:pt x="213" y="71"/>
                  </a:lnTo>
                  <a:lnTo>
                    <a:pt x="210" y="74"/>
                  </a:lnTo>
                  <a:lnTo>
                    <a:pt x="208" y="79"/>
                  </a:lnTo>
                  <a:lnTo>
                    <a:pt x="205" y="92"/>
                  </a:lnTo>
                  <a:lnTo>
                    <a:pt x="205" y="97"/>
                  </a:lnTo>
                  <a:lnTo>
                    <a:pt x="205" y="103"/>
                  </a:lnTo>
                  <a:lnTo>
                    <a:pt x="213" y="142"/>
                  </a:lnTo>
                  <a:lnTo>
                    <a:pt x="218" y="155"/>
                  </a:lnTo>
                  <a:lnTo>
                    <a:pt x="216" y="158"/>
                  </a:lnTo>
                  <a:lnTo>
                    <a:pt x="210" y="163"/>
                  </a:lnTo>
                  <a:lnTo>
                    <a:pt x="179" y="176"/>
                  </a:lnTo>
                  <a:lnTo>
                    <a:pt x="171" y="168"/>
                  </a:lnTo>
                  <a:lnTo>
                    <a:pt x="160" y="166"/>
                  </a:lnTo>
                  <a:lnTo>
                    <a:pt x="116" y="163"/>
                  </a:lnTo>
                  <a:lnTo>
                    <a:pt x="116" y="160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5" y="147"/>
                  </a:lnTo>
                  <a:lnTo>
                    <a:pt x="102" y="147"/>
                  </a:lnTo>
                  <a:lnTo>
                    <a:pt x="97" y="145"/>
                  </a:lnTo>
                  <a:lnTo>
                    <a:pt x="89" y="139"/>
                  </a:lnTo>
                  <a:lnTo>
                    <a:pt x="81" y="139"/>
                  </a:lnTo>
                  <a:lnTo>
                    <a:pt x="52" y="139"/>
                  </a:lnTo>
                  <a:lnTo>
                    <a:pt x="42" y="142"/>
                  </a:lnTo>
                  <a:lnTo>
                    <a:pt x="39" y="142"/>
                  </a:lnTo>
                  <a:lnTo>
                    <a:pt x="37" y="145"/>
                  </a:lnTo>
                  <a:lnTo>
                    <a:pt x="21" y="166"/>
                  </a:lnTo>
                  <a:lnTo>
                    <a:pt x="16" y="171"/>
                  </a:lnTo>
                  <a:lnTo>
                    <a:pt x="0" y="179"/>
                  </a:lnTo>
                  <a:lnTo>
                    <a:pt x="5" y="189"/>
                  </a:lnTo>
                  <a:lnTo>
                    <a:pt x="8" y="195"/>
                  </a:lnTo>
                  <a:lnTo>
                    <a:pt x="13" y="210"/>
                  </a:lnTo>
                  <a:lnTo>
                    <a:pt x="13" y="216"/>
                  </a:lnTo>
                  <a:lnTo>
                    <a:pt x="21" y="226"/>
                  </a:lnTo>
                  <a:lnTo>
                    <a:pt x="21" y="229"/>
                  </a:lnTo>
                  <a:lnTo>
                    <a:pt x="24" y="234"/>
                  </a:lnTo>
                  <a:lnTo>
                    <a:pt x="26" y="247"/>
                  </a:lnTo>
                  <a:lnTo>
                    <a:pt x="29" y="255"/>
                  </a:lnTo>
                  <a:lnTo>
                    <a:pt x="37" y="263"/>
                  </a:lnTo>
                  <a:lnTo>
                    <a:pt x="39" y="268"/>
                  </a:lnTo>
                  <a:lnTo>
                    <a:pt x="42" y="287"/>
                  </a:lnTo>
                  <a:lnTo>
                    <a:pt x="39" y="300"/>
                  </a:lnTo>
                  <a:lnTo>
                    <a:pt x="42" y="302"/>
                  </a:lnTo>
                  <a:lnTo>
                    <a:pt x="42" y="305"/>
                  </a:lnTo>
                  <a:lnTo>
                    <a:pt x="42" y="308"/>
                  </a:lnTo>
                  <a:lnTo>
                    <a:pt x="52" y="313"/>
                  </a:lnTo>
                  <a:lnTo>
                    <a:pt x="58" y="315"/>
                  </a:lnTo>
                  <a:lnTo>
                    <a:pt x="58" y="321"/>
                  </a:lnTo>
                  <a:lnTo>
                    <a:pt x="58" y="326"/>
                  </a:lnTo>
                  <a:lnTo>
                    <a:pt x="58" y="329"/>
                  </a:lnTo>
                  <a:lnTo>
                    <a:pt x="71" y="329"/>
                  </a:lnTo>
                  <a:lnTo>
                    <a:pt x="76" y="329"/>
                  </a:lnTo>
                  <a:lnTo>
                    <a:pt x="105" y="326"/>
                  </a:lnTo>
                  <a:lnTo>
                    <a:pt x="108" y="315"/>
                  </a:lnTo>
                  <a:lnTo>
                    <a:pt x="108" y="313"/>
                  </a:lnTo>
                  <a:lnTo>
                    <a:pt x="105" y="305"/>
                  </a:lnTo>
                  <a:lnTo>
                    <a:pt x="105" y="292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10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23" y="289"/>
                  </a:lnTo>
                  <a:lnTo>
                    <a:pt x="129" y="289"/>
                  </a:lnTo>
                  <a:lnTo>
                    <a:pt x="134" y="287"/>
                  </a:lnTo>
                  <a:lnTo>
                    <a:pt x="139" y="284"/>
                  </a:lnTo>
                  <a:lnTo>
                    <a:pt x="155" y="273"/>
                  </a:lnTo>
                  <a:lnTo>
                    <a:pt x="158" y="271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3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223" y="281"/>
                  </a:lnTo>
                  <a:lnTo>
                    <a:pt x="271" y="266"/>
                  </a:lnTo>
                  <a:lnTo>
                    <a:pt x="292" y="260"/>
                  </a:lnTo>
                  <a:lnTo>
                    <a:pt x="313" y="258"/>
                  </a:lnTo>
                  <a:lnTo>
                    <a:pt x="321" y="258"/>
                  </a:lnTo>
                  <a:lnTo>
                    <a:pt x="329" y="255"/>
                  </a:lnTo>
                  <a:lnTo>
                    <a:pt x="363" y="244"/>
                  </a:lnTo>
                  <a:lnTo>
                    <a:pt x="365" y="244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6" y="234"/>
                  </a:lnTo>
                  <a:lnTo>
                    <a:pt x="381" y="234"/>
                  </a:lnTo>
                  <a:lnTo>
                    <a:pt x="384" y="234"/>
                  </a:lnTo>
                  <a:lnTo>
                    <a:pt x="386" y="234"/>
                  </a:lnTo>
                  <a:lnTo>
                    <a:pt x="389" y="234"/>
                  </a:lnTo>
                  <a:lnTo>
                    <a:pt x="400" y="239"/>
                  </a:lnTo>
                  <a:lnTo>
                    <a:pt x="410" y="247"/>
                  </a:lnTo>
                  <a:lnTo>
                    <a:pt x="426" y="260"/>
                  </a:lnTo>
                  <a:lnTo>
                    <a:pt x="431" y="263"/>
                  </a:lnTo>
                  <a:lnTo>
                    <a:pt x="439" y="266"/>
                  </a:lnTo>
                  <a:lnTo>
                    <a:pt x="460" y="273"/>
                  </a:lnTo>
                  <a:lnTo>
                    <a:pt x="500" y="271"/>
                  </a:lnTo>
                  <a:lnTo>
                    <a:pt x="510" y="266"/>
                  </a:lnTo>
                  <a:lnTo>
                    <a:pt x="521" y="255"/>
                  </a:lnTo>
                  <a:lnTo>
                    <a:pt x="534" y="242"/>
                  </a:lnTo>
                  <a:lnTo>
                    <a:pt x="539" y="239"/>
                  </a:lnTo>
                  <a:lnTo>
                    <a:pt x="547" y="229"/>
                  </a:lnTo>
                  <a:lnTo>
                    <a:pt x="552" y="226"/>
                  </a:lnTo>
                  <a:lnTo>
                    <a:pt x="563" y="221"/>
                  </a:lnTo>
                  <a:lnTo>
                    <a:pt x="571" y="218"/>
                  </a:lnTo>
                  <a:lnTo>
                    <a:pt x="573" y="216"/>
                  </a:lnTo>
                  <a:lnTo>
                    <a:pt x="576" y="213"/>
                  </a:lnTo>
                  <a:lnTo>
                    <a:pt x="576" y="210"/>
                  </a:lnTo>
                  <a:lnTo>
                    <a:pt x="573" y="20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2" name="Freeform 12">
              <a:extLst>
                <a:ext uri="{FF2B5EF4-FFF2-40B4-BE49-F238E27FC236}">
                  <a16:creationId xmlns:a16="http://schemas.microsoft.com/office/drawing/2014/main" id="{644EA50C-1907-4BD3-8458-5EADB148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5843588"/>
              <a:ext cx="517525" cy="668338"/>
            </a:xfrm>
            <a:custGeom>
              <a:avLst/>
              <a:gdLst>
                <a:gd name="T0" fmla="*/ 302 w 326"/>
                <a:gd name="T1" fmla="*/ 150 h 421"/>
                <a:gd name="T2" fmla="*/ 279 w 326"/>
                <a:gd name="T3" fmla="*/ 124 h 421"/>
                <a:gd name="T4" fmla="*/ 263 w 326"/>
                <a:gd name="T5" fmla="*/ 111 h 421"/>
                <a:gd name="T6" fmla="*/ 252 w 326"/>
                <a:gd name="T7" fmla="*/ 79 h 421"/>
                <a:gd name="T8" fmla="*/ 258 w 326"/>
                <a:gd name="T9" fmla="*/ 58 h 421"/>
                <a:gd name="T10" fmla="*/ 242 w 326"/>
                <a:gd name="T11" fmla="*/ 45 h 421"/>
                <a:gd name="T12" fmla="*/ 242 w 326"/>
                <a:gd name="T13" fmla="*/ 21 h 421"/>
                <a:gd name="T14" fmla="*/ 231 w 326"/>
                <a:gd name="T15" fmla="*/ 13 h 421"/>
                <a:gd name="T16" fmla="*/ 197 w 326"/>
                <a:gd name="T17" fmla="*/ 8 h 421"/>
                <a:gd name="T18" fmla="*/ 181 w 326"/>
                <a:gd name="T19" fmla="*/ 16 h 421"/>
                <a:gd name="T20" fmla="*/ 152 w 326"/>
                <a:gd name="T21" fmla="*/ 3 h 421"/>
                <a:gd name="T22" fmla="*/ 142 w 326"/>
                <a:gd name="T23" fmla="*/ 0 h 421"/>
                <a:gd name="T24" fmla="*/ 121 w 326"/>
                <a:gd name="T25" fmla="*/ 82 h 421"/>
                <a:gd name="T26" fmla="*/ 116 w 326"/>
                <a:gd name="T27" fmla="*/ 89 h 421"/>
                <a:gd name="T28" fmla="*/ 118 w 326"/>
                <a:gd name="T29" fmla="*/ 108 h 421"/>
                <a:gd name="T30" fmla="*/ 105 w 326"/>
                <a:gd name="T31" fmla="*/ 116 h 421"/>
                <a:gd name="T32" fmla="*/ 97 w 326"/>
                <a:gd name="T33" fmla="*/ 108 h 421"/>
                <a:gd name="T34" fmla="*/ 87 w 326"/>
                <a:gd name="T35" fmla="*/ 111 h 421"/>
                <a:gd name="T36" fmla="*/ 63 w 326"/>
                <a:gd name="T37" fmla="*/ 118 h 421"/>
                <a:gd name="T38" fmla="*/ 39 w 326"/>
                <a:gd name="T39" fmla="*/ 147 h 421"/>
                <a:gd name="T40" fmla="*/ 39 w 326"/>
                <a:gd name="T41" fmla="*/ 171 h 421"/>
                <a:gd name="T42" fmla="*/ 29 w 326"/>
                <a:gd name="T43" fmla="*/ 179 h 421"/>
                <a:gd name="T44" fmla="*/ 8 w 326"/>
                <a:gd name="T45" fmla="*/ 197 h 421"/>
                <a:gd name="T46" fmla="*/ 10 w 326"/>
                <a:gd name="T47" fmla="*/ 213 h 421"/>
                <a:gd name="T48" fmla="*/ 31 w 326"/>
                <a:gd name="T49" fmla="*/ 242 h 421"/>
                <a:gd name="T50" fmla="*/ 31 w 326"/>
                <a:gd name="T51" fmla="*/ 250 h 421"/>
                <a:gd name="T52" fmla="*/ 18 w 326"/>
                <a:gd name="T53" fmla="*/ 284 h 421"/>
                <a:gd name="T54" fmla="*/ 8 w 326"/>
                <a:gd name="T55" fmla="*/ 302 h 421"/>
                <a:gd name="T56" fmla="*/ 0 w 326"/>
                <a:gd name="T57" fmla="*/ 313 h 421"/>
                <a:gd name="T58" fmla="*/ 18 w 326"/>
                <a:gd name="T59" fmla="*/ 326 h 421"/>
                <a:gd name="T60" fmla="*/ 24 w 326"/>
                <a:gd name="T61" fmla="*/ 350 h 421"/>
                <a:gd name="T62" fmla="*/ 26 w 326"/>
                <a:gd name="T63" fmla="*/ 386 h 421"/>
                <a:gd name="T64" fmla="*/ 24 w 326"/>
                <a:gd name="T65" fmla="*/ 397 h 421"/>
                <a:gd name="T66" fmla="*/ 47 w 326"/>
                <a:gd name="T67" fmla="*/ 405 h 421"/>
                <a:gd name="T68" fmla="*/ 68 w 326"/>
                <a:gd name="T69" fmla="*/ 421 h 421"/>
                <a:gd name="T70" fmla="*/ 79 w 326"/>
                <a:gd name="T71" fmla="*/ 405 h 421"/>
                <a:gd name="T72" fmla="*/ 116 w 326"/>
                <a:gd name="T73" fmla="*/ 384 h 421"/>
                <a:gd name="T74" fmla="*/ 126 w 326"/>
                <a:gd name="T75" fmla="*/ 376 h 421"/>
                <a:gd name="T76" fmla="*/ 145 w 326"/>
                <a:gd name="T77" fmla="*/ 350 h 421"/>
                <a:gd name="T78" fmla="*/ 150 w 326"/>
                <a:gd name="T79" fmla="*/ 339 h 421"/>
                <a:gd name="T80" fmla="*/ 163 w 326"/>
                <a:gd name="T81" fmla="*/ 310 h 421"/>
                <a:gd name="T82" fmla="*/ 174 w 326"/>
                <a:gd name="T83" fmla="*/ 292 h 421"/>
                <a:gd name="T84" fmla="*/ 197 w 326"/>
                <a:gd name="T85" fmla="*/ 281 h 421"/>
                <a:gd name="T86" fmla="*/ 226 w 326"/>
                <a:gd name="T87" fmla="*/ 245 h 421"/>
                <a:gd name="T88" fmla="*/ 223 w 326"/>
                <a:gd name="T89" fmla="*/ 234 h 421"/>
                <a:gd name="T90" fmla="*/ 223 w 326"/>
                <a:gd name="T91" fmla="*/ 221 h 421"/>
                <a:gd name="T92" fmla="*/ 229 w 326"/>
                <a:gd name="T93" fmla="*/ 205 h 421"/>
                <a:gd name="T94" fmla="*/ 242 w 326"/>
                <a:gd name="T95" fmla="*/ 192 h 421"/>
                <a:gd name="T96" fmla="*/ 258 w 326"/>
                <a:gd name="T97" fmla="*/ 197 h 421"/>
                <a:gd name="T98" fmla="*/ 271 w 326"/>
                <a:gd name="T99" fmla="*/ 218 h 421"/>
                <a:gd name="T100" fmla="*/ 287 w 326"/>
                <a:gd name="T101" fmla="*/ 216 h 421"/>
                <a:gd name="T102" fmla="*/ 289 w 326"/>
                <a:gd name="T103" fmla="*/ 197 h 421"/>
                <a:gd name="T104" fmla="*/ 297 w 326"/>
                <a:gd name="T105" fmla="*/ 184 h 421"/>
                <a:gd name="T106" fmla="*/ 310 w 326"/>
                <a:gd name="T107" fmla="*/ 179 h 421"/>
                <a:gd name="T108" fmla="*/ 321 w 326"/>
                <a:gd name="T109" fmla="*/ 15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" h="421">
                  <a:moveTo>
                    <a:pt x="321" y="155"/>
                  </a:moveTo>
                  <a:lnTo>
                    <a:pt x="308" y="153"/>
                  </a:lnTo>
                  <a:lnTo>
                    <a:pt x="305" y="153"/>
                  </a:lnTo>
                  <a:lnTo>
                    <a:pt x="302" y="150"/>
                  </a:lnTo>
                  <a:lnTo>
                    <a:pt x="297" y="147"/>
                  </a:lnTo>
                  <a:lnTo>
                    <a:pt x="287" y="134"/>
                  </a:lnTo>
                  <a:lnTo>
                    <a:pt x="281" y="129"/>
                  </a:lnTo>
                  <a:lnTo>
                    <a:pt x="279" y="124"/>
                  </a:lnTo>
                  <a:lnTo>
                    <a:pt x="279" y="121"/>
                  </a:lnTo>
                  <a:lnTo>
                    <a:pt x="276" y="118"/>
                  </a:lnTo>
                  <a:lnTo>
                    <a:pt x="266" y="113"/>
                  </a:lnTo>
                  <a:lnTo>
                    <a:pt x="263" y="111"/>
                  </a:lnTo>
                  <a:lnTo>
                    <a:pt x="260" y="103"/>
                  </a:lnTo>
                  <a:lnTo>
                    <a:pt x="255" y="89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4"/>
                  </a:lnTo>
                  <a:lnTo>
                    <a:pt x="255" y="68"/>
                  </a:lnTo>
                  <a:lnTo>
                    <a:pt x="258" y="61"/>
                  </a:lnTo>
                  <a:lnTo>
                    <a:pt x="258" y="58"/>
                  </a:lnTo>
                  <a:lnTo>
                    <a:pt x="255" y="55"/>
                  </a:lnTo>
                  <a:lnTo>
                    <a:pt x="255" y="53"/>
                  </a:lnTo>
                  <a:lnTo>
                    <a:pt x="245" y="47"/>
                  </a:lnTo>
                  <a:lnTo>
                    <a:pt x="242" y="45"/>
                  </a:lnTo>
                  <a:lnTo>
                    <a:pt x="242" y="40"/>
                  </a:lnTo>
                  <a:lnTo>
                    <a:pt x="242" y="32"/>
                  </a:lnTo>
                  <a:lnTo>
                    <a:pt x="242" y="24"/>
                  </a:lnTo>
                  <a:lnTo>
                    <a:pt x="242" y="21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4" y="13"/>
                  </a:lnTo>
                  <a:lnTo>
                    <a:pt x="231" y="13"/>
                  </a:lnTo>
                  <a:lnTo>
                    <a:pt x="226" y="16"/>
                  </a:lnTo>
                  <a:lnTo>
                    <a:pt x="218" y="13"/>
                  </a:lnTo>
                  <a:lnTo>
                    <a:pt x="205" y="5"/>
                  </a:lnTo>
                  <a:lnTo>
                    <a:pt x="197" y="8"/>
                  </a:lnTo>
                  <a:lnTo>
                    <a:pt x="195" y="11"/>
                  </a:lnTo>
                  <a:lnTo>
                    <a:pt x="192" y="11"/>
                  </a:lnTo>
                  <a:lnTo>
                    <a:pt x="189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1" y="13"/>
                  </a:lnTo>
                  <a:lnTo>
                    <a:pt x="166" y="11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2" y="0"/>
                  </a:lnTo>
                  <a:lnTo>
                    <a:pt x="139" y="50"/>
                  </a:lnTo>
                  <a:lnTo>
                    <a:pt x="137" y="63"/>
                  </a:lnTo>
                  <a:lnTo>
                    <a:pt x="129" y="7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6" y="89"/>
                  </a:lnTo>
                  <a:lnTo>
                    <a:pt x="116" y="92"/>
                  </a:lnTo>
                  <a:lnTo>
                    <a:pt x="118" y="100"/>
                  </a:lnTo>
                  <a:lnTo>
                    <a:pt x="118" y="103"/>
                  </a:lnTo>
                  <a:lnTo>
                    <a:pt x="118" y="108"/>
                  </a:lnTo>
                  <a:lnTo>
                    <a:pt x="118" y="111"/>
                  </a:lnTo>
                  <a:lnTo>
                    <a:pt x="116" y="111"/>
                  </a:lnTo>
                  <a:lnTo>
                    <a:pt x="108" y="116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97" y="108"/>
                  </a:lnTo>
                  <a:lnTo>
                    <a:pt x="95" y="108"/>
                  </a:lnTo>
                  <a:lnTo>
                    <a:pt x="92" y="108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79" y="111"/>
                  </a:lnTo>
                  <a:lnTo>
                    <a:pt x="76" y="111"/>
                  </a:lnTo>
                  <a:lnTo>
                    <a:pt x="66" y="116"/>
                  </a:lnTo>
                  <a:lnTo>
                    <a:pt x="63" y="118"/>
                  </a:lnTo>
                  <a:lnTo>
                    <a:pt x="58" y="121"/>
                  </a:lnTo>
                  <a:lnTo>
                    <a:pt x="47" y="137"/>
                  </a:lnTo>
                  <a:lnTo>
                    <a:pt x="42" y="145"/>
                  </a:lnTo>
                  <a:lnTo>
                    <a:pt x="39" y="147"/>
                  </a:lnTo>
                  <a:lnTo>
                    <a:pt x="39" y="150"/>
                  </a:lnTo>
                  <a:lnTo>
                    <a:pt x="42" y="160"/>
                  </a:lnTo>
                  <a:lnTo>
                    <a:pt x="42" y="163"/>
                  </a:lnTo>
                  <a:lnTo>
                    <a:pt x="39" y="171"/>
                  </a:lnTo>
                  <a:lnTo>
                    <a:pt x="39" y="174"/>
                  </a:lnTo>
                  <a:lnTo>
                    <a:pt x="39" y="176"/>
                  </a:lnTo>
                  <a:lnTo>
                    <a:pt x="37" y="176"/>
                  </a:lnTo>
                  <a:lnTo>
                    <a:pt x="29" y="179"/>
                  </a:lnTo>
                  <a:lnTo>
                    <a:pt x="24" y="181"/>
                  </a:lnTo>
                  <a:lnTo>
                    <a:pt x="13" y="192"/>
                  </a:lnTo>
                  <a:lnTo>
                    <a:pt x="10" y="195"/>
                  </a:lnTo>
                  <a:lnTo>
                    <a:pt x="8" y="197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8"/>
                  </a:lnTo>
                  <a:lnTo>
                    <a:pt x="10" y="213"/>
                  </a:lnTo>
                  <a:lnTo>
                    <a:pt x="13" y="224"/>
                  </a:lnTo>
                  <a:lnTo>
                    <a:pt x="16" y="229"/>
                  </a:lnTo>
                  <a:lnTo>
                    <a:pt x="31" y="239"/>
                  </a:lnTo>
                  <a:lnTo>
                    <a:pt x="31" y="242"/>
                  </a:lnTo>
                  <a:lnTo>
                    <a:pt x="34" y="245"/>
                  </a:lnTo>
                  <a:lnTo>
                    <a:pt x="34" y="247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26" y="271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18" y="284"/>
                  </a:lnTo>
                  <a:lnTo>
                    <a:pt x="16" y="287"/>
                  </a:lnTo>
                  <a:lnTo>
                    <a:pt x="13" y="294"/>
                  </a:lnTo>
                  <a:lnTo>
                    <a:pt x="10" y="300"/>
                  </a:lnTo>
                  <a:lnTo>
                    <a:pt x="8" y="30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8" y="318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8" y="326"/>
                  </a:lnTo>
                  <a:lnTo>
                    <a:pt x="18" y="329"/>
                  </a:lnTo>
                  <a:lnTo>
                    <a:pt x="21" y="337"/>
                  </a:lnTo>
                  <a:lnTo>
                    <a:pt x="24" y="344"/>
                  </a:lnTo>
                  <a:lnTo>
                    <a:pt x="24" y="350"/>
                  </a:lnTo>
                  <a:lnTo>
                    <a:pt x="26" y="373"/>
                  </a:lnTo>
                  <a:lnTo>
                    <a:pt x="26" y="379"/>
                  </a:lnTo>
                  <a:lnTo>
                    <a:pt x="29" y="381"/>
                  </a:lnTo>
                  <a:lnTo>
                    <a:pt x="26" y="386"/>
                  </a:lnTo>
                  <a:lnTo>
                    <a:pt x="24" y="392"/>
                  </a:lnTo>
                  <a:lnTo>
                    <a:pt x="21" y="394"/>
                  </a:lnTo>
                  <a:lnTo>
                    <a:pt x="24" y="397"/>
                  </a:lnTo>
                  <a:lnTo>
                    <a:pt x="24" y="397"/>
                  </a:lnTo>
                  <a:lnTo>
                    <a:pt x="31" y="397"/>
                  </a:lnTo>
                  <a:lnTo>
                    <a:pt x="34" y="397"/>
                  </a:lnTo>
                  <a:lnTo>
                    <a:pt x="39" y="400"/>
                  </a:lnTo>
                  <a:lnTo>
                    <a:pt x="47" y="405"/>
                  </a:lnTo>
                  <a:lnTo>
                    <a:pt x="58" y="410"/>
                  </a:lnTo>
                  <a:lnTo>
                    <a:pt x="63" y="41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71" y="415"/>
                  </a:lnTo>
                  <a:lnTo>
                    <a:pt x="76" y="407"/>
                  </a:lnTo>
                  <a:lnTo>
                    <a:pt x="76" y="407"/>
                  </a:lnTo>
                  <a:lnTo>
                    <a:pt x="79" y="405"/>
                  </a:lnTo>
                  <a:lnTo>
                    <a:pt x="79" y="402"/>
                  </a:lnTo>
                  <a:lnTo>
                    <a:pt x="87" y="397"/>
                  </a:lnTo>
                  <a:lnTo>
                    <a:pt x="97" y="392"/>
                  </a:lnTo>
                  <a:lnTo>
                    <a:pt x="116" y="384"/>
                  </a:lnTo>
                  <a:lnTo>
                    <a:pt x="118" y="381"/>
                  </a:lnTo>
                  <a:lnTo>
                    <a:pt x="124" y="381"/>
                  </a:lnTo>
                  <a:lnTo>
                    <a:pt x="124" y="379"/>
                  </a:lnTo>
                  <a:lnTo>
                    <a:pt x="126" y="376"/>
                  </a:lnTo>
                  <a:lnTo>
                    <a:pt x="131" y="365"/>
                  </a:lnTo>
                  <a:lnTo>
                    <a:pt x="131" y="363"/>
                  </a:lnTo>
                  <a:lnTo>
                    <a:pt x="134" y="360"/>
                  </a:lnTo>
                  <a:lnTo>
                    <a:pt x="145" y="350"/>
                  </a:lnTo>
                  <a:lnTo>
                    <a:pt x="145" y="350"/>
                  </a:lnTo>
                  <a:lnTo>
                    <a:pt x="147" y="347"/>
                  </a:lnTo>
                  <a:lnTo>
                    <a:pt x="150" y="342"/>
                  </a:lnTo>
                  <a:lnTo>
                    <a:pt x="150" y="339"/>
                  </a:lnTo>
                  <a:lnTo>
                    <a:pt x="152" y="334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63" y="310"/>
                  </a:lnTo>
                  <a:lnTo>
                    <a:pt x="168" y="305"/>
                  </a:lnTo>
                  <a:lnTo>
                    <a:pt x="171" y="300"/>
                  </a:lnTo>
                  <a:lnTo>
                    <a:pt x="174" y="294"/>
                  </a:lnTo>
                  <a:lnTo>
                    <a:pt x="174" y="292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7" y="287"/>
                  </a:lnTo>
                  <a:lnTo>
                    <a:pt x="197" y="281"/>
                  </a:lnTo>
                  <a:lnTo>
                    <a:pt x="216" y="260"/>
                  </a:lnTo>
                  <a:lnTo>
                    <a:pt x="223" y="252"/>
                  </a:lnTo>
                  <a:lnTo>
                    <a:pt x="223" y="250"/>
                  </a:lnTo>
                  <a:lnTo>
                    <a:pt x="226" y="245"/>
                  </a:lnTo>
                  <a:lnTo>
                    <a:pt x="226" y="242"/>
                  </a:lnTo>
                  <a:lnTo>
                    <a:pt x="223" y="239"/>
                  </a:lnTo>
                  <a:lnTo>
                    <a:pt x="223" y="234"/>
                  </a:lnTo>
                  <a:lnTo>
                    <a:pt x="223" y="234"/>
                  </a:lnTo>
                  <a:lnTo>
                    <a:pt x="221" y="234"/>
                  </a:lnTo>
                  <a:lnTo>
                    <a:pt x="221" y="229"/>
                  </a:lnTo>
                  <a:lnTo>
                    <a:pt x="221" y="224"/>
                  </a:lnTo>
                  <a:lnTo>
                    <a:pt x="223" y="221"/>
                  </a:lnTo>
                  <a:lnTo>
                    <a:pt x="226" y="213"/>
                  </a:lnTo>
                  <a:lnTo>
                    <a:pt x="226" y="210"/>
                  </a:lnTo>
                  <a:lnTo>
                    <a:pt x="226" y="208"/>
                  </a:lnTo>
                  <a:lnTo>
                    <a:pt x="229" y="205"/>
                  </a:lnTo>
                  <a:lnTo>
                    <a:pt x="229" y="202"/>
                  </a:lnTo>
                  <a:lnTo>
                    <a:pt x="234" y="197"/>
                  </a:lnTo>
                  <a:lnTo>
                    <a:pt x="239" y="192"/>
                  </a:lnTo>
                  <a:lnTo>
                    <a:pt x="242" y="192"/>
                  </a:lnTo>
                  <a:lnTo>
                    <a:pt x="247" y="192"/>
                  </a:lnTo>
                  <a:lnTo>
                    <a:pt x="252" y="192"/>
                  </a:lnTo>
                  <a:lnTo>
                    <a:pt x="258" y="195"/>
                  </a:lnTo>
                  <a:lnTo>
                    <a:pt x="258" y="197"/>
                  </a:lnTo>
                  <a:lnTo>
                    <a:pt x="260" y="200"/>
                  </a:lnTo>
                  <a:lnTo>
                    <a:pt x="266" y="213"/>
                  </a:lnTo>
                  <a:lnTo>
                    <a:pt x="268" y="216"/>
                  </a:lnTo>
                  <a:lnTo>
                    <a:pt x="271" y="218"/>
                  </a:lnTo>
                  <a:lnTo>
                    <a:pt x="273" y="221"/>
                  </a:lnTo>
                  <a:lnTo>
                    <a:pt x="276" y="221"/>
                  </a:lnTo>
                  <a:lnTo>
                    <a:pt x="281" y="221"/>
                  </a:lnTo>
                  <a:lnTo>
                    <a:pt x="287" y="216"/>
                  </a:lnTo>
                  <a:lnTo>
                    <a:pt x="292" y="205"/>
                  </a:lnTo>
                  <a:lnTo>
                    <a:pt x="289" y="202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92" y="189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7" y="184"/>
                  </a:lnTo>
                  <a:lnTo>
                    <a:pt x="297" y="184"/>
                  </a:lnTo>
                  <a:lnTo>
                    <a:pt x="305" y="181"/>
                  </a:lnTo>
                  <a:lnTo>
                    <a:pt x="308" y="181"/>
                  </a:lnTo>
                  <a:lnTo>
                    <a:pt x="310" y="179"/>
                  </a:lnTo>
                  <a:lnTo>
                    <a:pt x="316" y="174"/>
                  </a:lnTo>
                  <a:lnTo>
                    <a:pt x="323" y="166"/>
                  </a:lnTo>
                  <a:lnTo>
                    <a:pt x="326" y="163"/>
                  </a:lnTo>
                  <a:lnTo>
                    <a:pt x="321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3" name="Freeform 13">
              <a:extLst>
                <a:ext uri="{FF2B5EF4-FFF2-40B4-BE49-F238E27FC236}">
                  <a16:creationId xmlns:a16="http://schemas.microsoft.com/office/drawing/2014/main" id="{10D16846-31C6-47E1-BB28-0251F5CC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3657600"/>
              <a:ext cx="1306513" cy="1222375"/>
            </a:xfrm>
            <a:custGeom>
              <a:avLst/>
              <a:gdLst>
                <a:gd name="T0" fmla="*/ 771 w 823"/>
                <a:gd name="T1" fmla="*/ 481 h 770"/>
                <a:gd name="T2" fmla="*/ 679 w 823"/>
                <a:gd name="T3" fmla="*/ 318 h 770"/>
                <a:gd name="T4" fmla="*/ 629 w 823"/>
                <a:gd name="T5" fmla="*/ 231 h 770"/>
                <a:gd name="T6" fmla="*/ 626 w 823"/>
                <a:gd name="T7" fmla="*/ 226 h 770"/>
                <a:gd name="T8" fmla="*/ 592 w 823"/>
                <a:gd name="T9" fmla="*/ 226 h 770"/>
                <a:gd name="T10" fmla="*/ 568 w 823"/>
                <a:gd name="T11" fmla="*/ 218 h 770"/>
                <a:gd name="T12" fmla="*/ 539 w 823"/>
                <a:gd name="T13" fmla="*/ 216 h 770"/>
                <a:gd name="T14" fmla="*/ 455 w 823"/>
                <a:gd name="T15" fmla="*/ 250 h 770"/>
                <a:gd name="T16" fmla="*/ 418 w 823"/>
                <a:gd name="T17" fmla="*/ 226 h 770"/>
                <a:gd name="T18" fmla="*/ 387 w 823"/>
                <a:gd name="T19" fmla="*/ 218 h 770"/>
                <a:gd name="T20" fmla="*/ 389 w 823"/>
                <a:gd name="T21" fmla="*/ 105 h 770"/>
                <a:gd name="T22" fmla="*/ 389 w 823"/>
                <a:gd name="T23" fmla="*/ 0 h 770"/>
                <a:gd name="T24" fmla="*/ 347 w 823"/>
                <a:gd name="T25" fmla="*/ 32 h 770"/>
                <a:gd name="T26" fmla="*/ 339 w 823"/>
                <a:gd name="T27" fmla="*/ 87 h 770"/>
                <a:gd name="T28" fmla="*/ 302 w 823"/>
                <a:gd name="T29" fmla="*/ 134 h 770"/>
                <a:gd name="T30" fmla="*/ 263 w 823"/>
                <a:gd name="T31" fmla="*/ 166 h 770"/>
                <a:gd name="T32" fmla="*/ 132 w 823"/>
                <a:gd name="T33" fmla="*/ 229 h 770"/>
                <a:gd name="T34" fmla="*/ 87 w 823"/>
                <a:gd name="T35" fmla="*/ 231 h 770"/>
                <a:gd name="T36" fmla="*/ 68 w 823"/>
                <a:gd name="T37" fmla="*/ 221 h 770"/>
                <a:gd name="T38" fmla="*/ 53 w 823"/>
                <a:gd name="T39" fmla="*/ 226 h 770"/>
                <a:gd name="T40" fmla="*/ 66 w 823"/>
                <a:gd name="T41" fmla="*/ 250 h 770"/>
                <a:gd name="T42" fmla="*/ 45 w 823"/>
                <a:gd name="T43" fmla="*/ 294 h 770"/>
                <a:gd name="T44" fmla="*/ 45 w 823"/>
                <a:gd name="T45" fmla="*/ 321 h 770"/>
                <a:gd name="T46" fmla="*/ 5 w 823"/>
                <a:gd name="T47" fmla="*/ 407 h 770"/>
                <a:gd name="T48" fmla="*/ 0 w 823"/>
                <a:gd name="T49" fmla="*/ 439 h 770"/>
                <a:gd name="T50" fmla="*/ 5 w 823"/>
                <a:gd name="T51" fmla="*/ 463 h 770"/>
                <a:gd name="T52" fmla="*/ 47 w 823"/>
                <a:gd name="T53" fmla="*/ 489 h 770"/>
                <a:gd name="T54" fmla="*/ 61 w 823"/>
                <a:gd name="T55" fmla="*/ 526 h 770"/>
                <a:gd name="T56" fmla="*/ 76 w 823"/>
                <a:gd name="T57" fmla="*/ 534 h 770"/>
                <a:gd name="T58" fmla="*/ 87 w 823"/>
                <a:gd name="T59" fmla="*/ 536 h 770"/>
                <a:gd name="T60" fmla="*/ 105 w 823"/>
                <a:gd name="T61" fmla="*/ 570 h 770"/>
                <a:gd name="T62" fmla="*/ 105 w 823"/>
                <a:gd name="T63" fmla="*/ 604 h 770"/>
                <a:gd name="T64" fmla="*/ 108 w 823"/>
                <a:gd name="T65" fmla="*/ 620 h 770"/>
                <a:gd name="T66" fmla="*/ 129 w 823"/>
                <a:gd name="T67" fmla="*/ 647 h 770"/>
                <a:gd name="T68" fmla="*/ 192 w 823"/>
                <a:gd name="T69" fmla="*/ 660 h 770"/>
                <a:gd name="T70" fmla="*/ 208 w 823"/>
                <a:gd name="T71" fmla="*/ 665 h 770"/>
                <a:gd name="T72" fmla="*/ 274 w 823"/>
                <a:gd name="T73" fmla="*/ 689 h 770"/>
                <a:gd name="T74" fmla="*/ 318 w 823"/>
                <a:gd name="T75" fmla="*/ 707 h 770"/>
                <a:gd name="T76" fmla="*/ 416 w 823"/>
                <a:gd name="T77" fmla="*/ 712 h 770"/>
                <a:gd name="T78" fmla="*/ 405 w 823"/>
                <a:gd name="T79" fmla="*/ 702 h 770"/>
                <a:gd name="T80" fmla="*/ 405 w 823"/>
                <a:gd name="T81" fmla="*/ 691 h 770"/>
                <a:gd name="T82" fmla="*/ 437 w 823"/>
                <a:gd name="T83" fmla="*/ 694 h 770"/>
                <a:gd name="T84" fmla="*/ 460 w 823"/>
                <a:gd name="T85" fmla="*/ 694 h 770"/>
                <a:gd name="T86" fmla="*/ 760 w 823"/>
                <a:gd name="T87" fmla="*/ 696 h 770"/>
                <a:gd name="T88" fmla="*/ 758 w 823"/>
                <a:gd name="T89" fmla="*/ 660 h 770"/>
                <a:gd name="T90" fmla="*/ 773 w 823"/>
                <a:gd name="T91" fmla="*/ 647 h 770"/>
                <a:gd name="T92" fmla="*/ 805 w 823"/>
                <a:gd name="T93" fmla="*/ 626 h 770"/>
                <a:gd name="T94" fmla="*/ 802 w 823"/>
                <a:gd name="T95" fmla="*/ 610 h 770"/>
                <a:gd name="T96" fmla="*/ 805 w 823"/>
                <a:gd name="T97" fmla="*/ 597 h 770"/>
                <a:gd name="T98" fmla="*/ 818 w 823"/>
                <a:gd name="T99" fmla="*/ 583 h 770"/>
                <a:gd name="T100" fmla="*/ 823 w 823"/>
                <a:gd name="T101" fmla="*/ 576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3" h="770">
                  <a:moveTo>
                    <a:pt x="823" y="576"/>
                  </a:moveTo>
                  <a:lnTo>
                    <a:pt x="818" y="565"/>
                  </a:lnTo>
                  <a:lnTo>
                    <a:pt x="794" y="523"/>
                  </a:lnTo>
                  <a:lnTo>
                    <a:pt x="771" y="481"/>
                  </a:lnTo>
                  <a:lnTo>
                    <a:pt x="747" y="442"/>
                  </a:lnTo>
                  <a:lnTo>
                    <a:pt x="723" y="400"/>
                  </a:lnTo>
                  <a:lnTo>
                    <a:pt x="700" y="357"/>
                  </a:lnTo>
                  <a:lnTo>
                    <a:pt x="679" y="318"/>
                  </a:lnTo>
                  <a:lnTo>
                    <a:pt x="655" y="276"/>
                  </a:lnTo>
                  <a:lnTo>
                    <a:pt x="631" y="237"/>
                  </a:lnTo>
                  <a:lnTo>
                    <a:pt x="631" y="234"/>
                  </a:lnTo>
                  <a:lnTo>
                    <a:pt x="629" y="231"/>
                  </a:lnTo>
                  <a:lnTo>
                    <a:pt x="629" y="231"/>
                  </a:lnTo>
                  <a:lnTo>
                    <a:pt x="629" y="229"/>
                  </a:lnTo>
                  <a:lnTo>
                    <a:pt x="626" y="229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23" y="223"/>
                  </a:lnTo>
                  <a:lnTo>
                    <a:pt x="621" y="223"/>
                  </a:lnTo>
                  <a:lnTo>
                    <a:pt x="592" y="226"/>
                  </a:lnTo>
                  <a:lnTo>
                    <a:pt x="587" y="226"/>
                  </a:lnTo>
                  <a:lnTo>
                    <a:pt x="576" y="221"/>
                  </a:lnTo>
                  <a:lnTo>
                    <a:pt x="573" y="218"/>
                  </a:lnTo>
                  <a:lnTo>
                    <a:pt x="568" y="218"/>
                  </a:lnTo>
                  <a:lnTo>
                    <a:pt x="558" y="218"/>
                  </a:lnTo>
                  <a:lnTo>
                    <a:pt x="555" y="218"/>
                  </a:lnTo>
                  <a:lnTo>
                    <a:pt x="550" y="218"/>
                  </a:lnTo>
                  <a:lnTo>
                    <a:pt x="539" y="216"/>
                  </a:lnTo>
                  <a:lnTo>
                    <a:pt x="487" y="244"/>
                  </a:lnTo>
                  <a:lnTo>
                    <a:pt x="476" y="247"/>
                  </a:lnTo>
                  <a:lnTo>
                    <a:pt x="466" y="250"/>
                  </a:lnTo>
                  <a:lnTo>
                    <a:pt x="455" y="250"/>
                  </a:lnTo>
                  <a:lnTo>
                    <a:pt x="445" y="250"/>
                  </a:lnTo>
                  <a:lnTo>
                    <a:pt x="434" y="244"/>
                  </a:lnTo>
                  <a:lnTo>
                    <a:pt x="429" y="239"/>
                  </a:lnTo>
                  <a:lnTo>
                    <a:pt x="418" y="226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387" y="237"/>
                  </a:lnTo>
                  <a:lnTo>
                    <a:pt x="387" y="218"/>
                  </a:lnTo>
                  <a:lnTo>
                    <a:pt x="387" y="189"/>
                  </a:lnTo>
                  <a:lnTo>
                    <a:pt x="389" y="160"/>
                  </a:lnTo>
                  <a:lnTo>
                    <a:pt x="389" y="131"/>
                  </a:lnTo>
                  <a:lnTo>
                    <a:pt x="389" y="105"/>
                  </a:lnTo>
                  <a:lnTo>
                    <a:pt x="389" y="76"/>
                  </a:lnTo>
                  <a:lnTo>
                    <a:pt x="389" y="47"/>
                  </a:lnTo>
                  <a:lnTo>
                    <a:pt x="389" y="18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58" y="21"/>
                  </a:lnTo>
                  <a:lnTo>
                    <a:pt x="352" y="26"/>
                  </a:lnTo>
                  <a:lnTo>
                    <a:pt x="347" y="32"/>
                  </a:lnTo>
                  <a:lnTo>
                    <a:pt x="345" y="42"/>
                  </a:lnTo>
                  <a:lnTo>
                    <a:pt x="345" y="47"/>
                  </a:lnTo>
                  <a:lnTo>
                    <a:pt x="342" y="79"/>
                  </a:lnTo>
                  <a:lnTo>
                    <a:pt x="339" y="87"/>
                  </a:lnTo>
                  <a:lnTo>
                    <a:pt x="337" y="92"/>
                  </a:lnTo>
                  <a:lnTo>
                    <a:pt x="331" y="103"/>
                  </a:lnTo>
                  <a:lnTo>
                    <a:pt x="310" y="129"/>
                  </a:lnTo>
                  <a:lnTo>
                    <a:pt x="302" y="134"/>
                  </a:lnTo>
                  <a:lnTo>
                    <a:pt x="300" y="137"/>
                  </a:lnTo>
                  <a:lnTo>
                    <a:pt x="287" y="147"/>
                  </a:lnTo>
                  <a:lnTo>
                    <a:pt x="274" y="155"/>
                  </a:lnTo>
                  <a:lnTo>
                    <a:pt x="263" y="166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29" y="179"/>
                  </a:lnTo>
                  <a:lnTo>
                    <a:pt x="132" y="229"/>
                  </a:lnTo>
                  <a:lnTo>
                    <a:pt x="129" y="231"/>
                  </a:lnTo>
                  <a:lnTo>
                    <a:pt x="124" y="231"/>
                  </a:lnTo>
                  <a:lnTo>
                    <a:pt x="92" y="234"/>
                  </a:lnTo>
                  <a:lnTo>
                    <a:pt x="87" y="231"/>
                  </a:lnTo>
                  <a:lnTo>
                    <a:pt x="84" y="231"/>
                  </a:lnTo>
                  <a:lnTo>
                    <a:pt x="76" y="223"/>
                  </a:lnTo>
                  <a:lnTo>
                    <a:pt x="71" y="221"/>
                  </a:lnTo>
                  <a:lnTo>
                    <a:pt x="68" y="221"/>
                  </a:lnTo>
                  <a:lnTo>
                    <a:pt x="58" y="221"/>
                  </a:lnTo>
                  <a:lnTo>
                    <a:pt x="55" y="221"/>
                  </a:lnTo>
                  <a:lnTo>
                    <a:pt x="53" y="223"/>
                  </a:lnTo>
                  <a:lnTo>
                    <a:pt x="53" y="226"/>
                  </a:lnTo>
                  <a:lnTo>
                    <a:pt x="53" y="229"/>
                  </a:lnTo>
                  <a:lnTo>
                    <a:pt x="66" y="244"/>
                  </a:lnTo>
                  <a:lnTo>
                    <a:pt x="66" y="247"/>
                  </a:lnTo>
                  <a:lnTo>
                    <a:pt x="66" y="250"/>
                  </a:lnTo>
                  <a:lnTo>
                    <a:pt x="66" y="255"/>
                  </a:lnTo>
                  <a:lnTo>
                    <a:pt x="50" y="284"/>
                  </a:lnTo>
                  <a:lnTo>
                    <a:pt x="47" y="289"/>
                  </a:lnTo>
                  <a:lnTo>
                    <a:pt x="45" y="294"/>
                  </a:lnTo>
                  <a:lnTo>
                    <a:pt x="45" y="300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21"/>
                  </a:lnTo>
                  <a:lnTo>
                    <a:pt x="39" y="331"/>
                  </a:lnTo>
                  <a:lnTo>
                    <a:pt x="11" y="386"/>
                  </a:lnTo>
                  <a:lnTo>
                    <a:pt x="8" y="400"/>
                  </a:lnTo>
                  <a:lnTo>
                    <a:pt x="5" y="407"/>
                  </a:lnTo>
                  <a:lnTo>
                    <a:pt x="3" y="421"/>
                  </a:lnTo>
                  <a:lnTo>
                    <a:pt x="3" y="428"/>
                  </a:lnTo>
                  <a:lnTo>
                    <a:pt x="0" y="436"/>
                  </a:lnTo>
                  <a:lnTo>
                    <a:pt x="0" y="439"/>
                  </a:lnTo>
                  <a:lnTo>
                    <a:pt x="3" y="460"/>
                  </a:lnTo>
                  <a:lnTo>
                    <a:pt x="5" y="460"/>
                  </a:lnTo>
                  <a:lnTo>
                    <a:pt x="5" y="463"/>
                  </a:lnTo>
                  <a:lnTo>
                    <a:pt x="5" y="463"/>
                  </a:lnTo>
                  <a:lnTo>
                    <a:pt x="11" y="468"/>
                  </a:lnTo>
                  <a:lnTo>
                    <a:pt x="29" y="478"/>
                  </a:lnTo>
                  <a:lnTo>
                    <a:pt x="45" y="486"/>
                  </a:lnTo>
                  <a:lnTo>
                    <a:pt x="47" y="489"/>
                  </a:lnTo>
                  <a:lnTo>
                    <a:pt x="50" y="491"/>
                  </a:lnTo>
                  <a:lnTo>
                    <a:pt x="50" y="497"/>
                  </a:lnTo>
                  <a:lnTo>
                    <a:pt x="58" y="520"/>
                  </a:lnTo>
                  <a:lnTo>
                    <a:pt x="61" y="526"/>
                  </a:lnTo>
                  <a:lnTo>
                    <a:pt x="61" y="528"/>
                  </a:lnTo>
                  <a:lnTo>
                    <a:pt x="63" y="531"/>
                  </a:lnTo>
                  <a:lnTo>
                    <a:pt x="71" y="534"/>
                  </a:lnTo>
                  <a:lnTo>
                    <a:pt x="76" y="534"/>
                  </a:lnTo>
                  <a:lnTo>
                    <a:pt x="82" y="534"/>
                  </a:lnTo>
                  <a:lnTo>
                    <a:pt x="84" y="536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9" y="541"/>
                  </a:lnTo>
                  <a:lnTo>
                    <a:pt x="92" y="544"/>
                  </a:lnTo>
                  <a:lnTo>
                    <a:pt x="97" y="555"/>
                  </a:lnTo>
                  <a:lnTo>
                    <a:pt x="105" y="570"/>
                  </a:lnTo>
                  <a:lnTo>
                    <a:pt x="108" y="581"/>
                  </a:lnTo>
                  <a:lnTo>
                    <a:pt x="110" y="589"/>
                  </a:lnTo>
                  <a:lnTo>
                    <a:pt x="110" y="594"/>
                  </a:lnTo>
                  <a:lnTo>
                    <a:pt x="105" y="604"/>
                  </a:lnTo>
                  <a:lnTo>
                    <a:pt x="105" y="607"/>
                  </a:lnTo>
                  <a:lnTo>
                    <a:pt x="105" y="615"/>
                  </a:lnTo>
                  <a:lnTo>
                    <a:pt x="105" y="618"/>
                  </a:lnTo>
                  <a:lnTo>
                    <a:pt x="108" y="620"/>
                  </a:lnTo>
                  <a:lnTo>
                    <a:pt x="113" y="633"/>
                  </a:lnTo>
                  <a:lnTo>
                    <a:pt x="118" y="639"/>
                  </a:lnTo>
                  <a:lnTo>
                    <a:pt x="124" y="644"/>
                  </a:lnTo>
                  <a:lnTo>
                    <a:pt x="129" y="647"/>
                  </a:lnTo>
                  <a:lnTo>
                    <a:pt x="171" y="660"/>
                  </a:lnTo>
                  <a:lnTo>
                    <a:pt x="176" y="660"/>
                  </a:lnTo>
                  <a:lnTo>
                    <a:pt x="182" y="660"/>
                  </a:lnTo>
                  <a:lnTo>
                    <a:pt x="192" y="660"/>
                  </a:lnTo>
                  <a:lnTo>
                    <a:pt x="197" y="660"/>
                  </a:lnTo>
                  <a:lnTo>
                    <a:pt x="200" y="660"/>
                  </a:lnTo>
                  <a:lnTo>
                    <a:pt x="203" y="662"/>
                  </a:lnTo>
                  <a:lnTo>
                    <a:pt x="208" y="665"/>
                  </a:lnTo>
                  <a:lnTo>
                    <a:pt x="210" y="668"/>
                  </a:lnTo>
                  <a:lnTo>
                    <a:pt x="234" y="675"/>
                  </a:lnTo>
                  <a:lnTo>
                    <a:pt x="268" y="686"/>
                  </a:lnTo>
                  <a:lnTo>
                    <a:pt x="274" y="689"/>
                  </a:lnTo>
                  <a:lnTo>
                    <a:pt x="300" y="707"/>
                  </a:lnTo>
                  <a:lnTo>
                    <a:pt x="302" y="707"/>
                  </a:lnTo>
                  <a:lnTo>
                    <a:pt x="310" y="707"/>
                  </a:lnTo>
                  <a:lnTo>
                    <a:pt x="318" y="707"/>
                  </a:lnTo>
                  <a:lnTo>
                    <a:pt x="379" y="717"/>
                  </a:lnTo>
                  <a:lnTo>
                    <a:pt x="408" y="717"/>
                  </a:lnTo>
                  <a:lnTo>
                    <a:pt x="413" y="715"/>
                  </a:lnTo>
                  <a:lnTo>
                    <a:pt x="416" y="712"/>
                  </a:lnTo>
                  <a:lnTo>
                    <a:pt x="416" y="710"/>
                  </a:lnTo>
                  <a:lnTo>
                    <a:pt x="413" y="707"/>
                  </a:lnTo>
                  <a:lnTo>
                    <a:pt x="408" y="704"/>
                  </a:lnTo>
                  <a:lnTo>
                    <a:pt x="405" y="702"/>
                  </a:lnTo>
                  <a:lnTo>
                    <a:pt x="402" y="699"/>
                  </a:lnTo>
                  <a:lnTo>
                    <a:pt x="400" y="696"/>
                  </a:lnTo>
                  <a:lnTo>
                    <a:pt x="402" y="694"/>
                  </a:lnTo>
                  <a:lnTo>
                    <a:pt x="405" y="691"/>
                  </a:lnTo>
                  <a:lnTo>
                    <a:pt x="408" y="691"/>
                  </a:lnTo>
                  <a:lnTo>
                    <a:pt x="416" y="691"/>
                  </a:lnTo>
                  <a:lnTo>
                    <a:pt x="426" y="694"/>
                  </a:lnTo>
                  <a:lnTo>
                    <a:pt x="437" y="694"/>
                  </a:lnTo>
                  <a:lnTo>
                    <a:pt x="445" y="694"/>
                  </a:lnTo>
                  <a:lnTo>
                    <a:pt x="452" y="696"/>
                  </a:lnTo>
                  <a:lnTo>
                    <a:pt x="455" y="694"/>
                  </a:lnTo>
                  <a:lnTo>
                    <a:pt x="460" y="694"/>
                  </a:lnTo>
                  <a:lnTo>
                    <a:pt x="610" y="767"/>
                  </a:lnTo>
                  <a:lnTo>
                    <a:pt x="615" y="770"/>
                  </a:lnTo>
                  <a:lnTo>
                    <a:pt x="618" y="767"/>
                  </a:lnTo>
                  <a:lnTo>
                    <a:pt x="760" y="696"/>
                  </a:lnTo>
                  <a:lnTo>
                    <a:pt x="760" y="696"/>
                  </a:lnTo>
                  <a:lnTo>
                    <a:pt x="758" y="675"/>
                  </a:lnTo>
                  <a:lnTo>
                    <a:pt x="758" y="665"/>
                  </a:lnTo>
                  <a:lnTo>
                    <a:pt x="758" y="660"/>
                  </a:lnTo>
                  <a:lnTo>
                    <a:pt x="765" y="654"/>
                  </a:lnTo>
                  <a:lnTo>
                    <a:pt x="768" y="649"/>
                  </a:lnTo>
                  <a:lnTo>
                    <a:pt x="771" y="644"/>
                  </a:lnTo>
                  <a:lnTo>
                    <a:pt x="773" y="647"/>
                  </a:lnTo>
                  <a:lnTo>
                    <a:pt x="779" y="639"/>
                  </a:lnTo>
                  <a:lnTo>
                    <a:pt x="781" y="633"/>
                  </a:lnTo>
                  <a:lnTo>
                    <a:pt x="786" y="631"/>
                  </a:lnTo>
                  <a:lnTo>
                    <a:pt x="805" y="626"/>
                  </a:lnTo>
                  <a:lnTo>
                    <a:pt x="805" y="623"/>
                  </a:lnTo>
                  <a:lnTo>
                    <a:pt x="810" y="615"/>
                  </a:lnTo>
                  <a:lnTo>
                    <a:pt x="808" y="612"/>
                  </a:lnTo>
                  <a:lnTo>
                    <a:pt x="802" y="610"/>
                  </a:lnTo>
                  <a:lnTo>
                    <a:pt x="800" y="607"/>
                  </a:lnTo>
                  <a:lnTo>
                    <a:pt x="800" y="604"/>
                  </a:lnTo>
                  <a:lnTo>
                    <a:pt x="802" y="599"/>
                  </a:lnTo>
                  <a:lnTo>
                    <a:pt x="805" y="597"/>
                  </a:lnTo>
                  <a:lnTo>
                    <a:pt x="810" y="594"/>
                  </a:lnTo>
                  <a:lnTo>
                    <a:pt x="815" y="591"/>
                  </a:lnTo>
                  <a:lnTo>
                    <a:pt x="818" y="589"/>
                  </a:lnTo>
                  <a:lnTo>
                    <a:pt x="818" y="583"/>
                  </a:lnTo>
                  <a:lnTo>
                    <a:pt x="821" y="581"/>
                  </a:lnTo>
                  <a:lnTo>
                    <a:pt x="821" y="578"/>
                  </a:lnTo>
                  <a:lnTo>
                    <a:pt x="823" y="576"/>
                  </a:lnTo>
                  <a:lnTo>
                    <a:pt x="823" y="57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4" name="Freeform 14">
              <a:extLst>
                <a:ext uri="{FF2B5EF4-FFF2-40B4-BE49-F238E27FC236}">
                  <a16:creationId xmlns:a16="http://schemas.microsoft.com/office/drawing/2014/main" id="{CCB949DA-4A91-43D8-A419-A4EB6457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131763"/>
              <a:ext cx="2776538" cy="3054350"/>
            </a:xfrm>
            <a:custGeom>
              <a:avLst/>
              <a:gdLst>
                <a:gd name="T0" fmla="*/ 1636 w 1749"/>
                <a:gd name="T1" fmla="*/ 857 h 1924"/>
                <a:gd name="T2" fmla="*/ 1726 w 1749"/>
                <a:gd name="T3" fmla="*/ 594 h 1924"/>
                <a:gd name="T4" fmla="*/ 1686 w 1749"/>
                <a:gd name="T5" fmla="*/ 573 h 1924"/>
                <a:gd name="T6" fmla="*/ 1649 w 1749"/>
                <a:gd name="T7" fmla="*/ 547 h 1924"/>
                <a:gd name="T8" fmla="*/ 1605 w 1749"/>
                <a:gd name="T9" fmla="*/ 539 h 1924"/>
                <a:gd name="T10" fmla="*/ 1534 w 1749"/>
                <a:gd name="T11" fmla="*/ 487 h 1924"/>
                <a:gd name="T12" fmla="*/ 1468 w 1749"/>
                <a:gd name="T13" fmla="*/ 513 h 1924"/>
                <a:gd name="T14" fmla="*/ 1410 w 1749"/>
                <a:gd name="T15" fmla="*/ 505 h 1924"/>
                <a:gd name="T16" fmla="*/ 1334 w 1749"/>
                <a:gd name="T17" fmla="*/ 479 h 1924"/>
                <a:gd name="T18" fmla="*/ 1234 w 1749"/>
                <a:gd name="T19" fmla="*/ 529 h 1924"/>
                <a:gd name="T20" fmla="*/ 1144 w 1749"/>
                <a:gd name="T21" fmla="*/ 529 h 1924"/>
                <a:gd name="T22" fmla="*/ 1089 w 1749"/>
                <a:gd name="T23" fmla="*/ 534 h 1924"/>
                <a:gd name="T24" fmla="*/ 1031 w 1749"/>
                <a:gd name="T25" fmla="*/ 492 h 1924"/>
                <a:gd name="T26" fmla="*/ 1034 w 1749"/>
                <a:gd name="T27" fmla="*/ 423 h 1924"/>
                <a:gd name="T28" fmla="*/ 997 w 1749"/>
                <a:gd name="T29" fmla="*/ 392 h 1924"/>
                <a:gd name="T30" fmla="*/ 965 w 1749"/>
                <a:gd name="T31" fmla="*/ 339 h 1924"/>
                <a:gd name="T32" fmla="*/ 939 w 1749"/>
                <a:gd name="T33" fmla="*/ 284 h 1924"/>
                <a:gd name="T34" fmla="*/ 894 w 1749"/>
                <a:gd name="T35" fmla="*/ 266 h 1924"/>
                <a:gd name="T36" fmla="*/ 850 w 1749"/>
                <a:gd name="T37" fmla="*/ 234 h 1924"/>
                <a:gd name="T38" fmla="*/ 773 w 1749"/>
                <a:gd name="T39" fmla="*/ 184 h 1924"/>
                <a:gd name="T40" fmla="*/ 768 w 1749"/>
                <a:gd name="T41" fmla="*/ 145 h 1924"/>
                <a:gd name="T42" fmla="*/ 705 w 1749"/>
                <a:gd name="T43" fmla="*/ 69 h 1924"/>
                <a:gd name="T44" fmla="*/ 671 w 1749"/>
                <a:gd name="T45" fmla="*/ 35 h 1924"/>
                <a:gd name="T46" fmla="*/ 595 w 1749"/>
                <a:gd name="T47" fmla="*/ 3 h 1924"/>
                <a:gd name="T48" fmla="*/ 526 w 1749"/>
                <a:gd name="T49" fmla="*/ 29 h 1924"/>
                <a:gd name="T50" fmla="*/ 508 w 1749"/>
                <a:gd name="T51" fmla="*/ 42 h 1924"/>
                <a:gd name="T52" fmla="*/ 566 w 1749"/>
                <a:gd name="T53" fmla="*/ 111 h 1924"/>
                <a:gd name="T54" fmla="*/ 560 w 1749"/>
                <a:gd name="T55" fmla="*/ 155 h 1924"/>
                <a:gd name="T56" fmla="*/ 534 w 1749"/>
                <a:gd name="T57" fmla="*/ 197 h 1924"/>
                <a:gd name="T58" fmla="*/ 395 w 1749"/>
                <a:gd name="T59" fmla="*/ 455 h 1924"/>
                <a:gd name="T60" fmla="*/ 92 w 1749"/>
                <a:gd name="T61" fmla="*/ 623 h 1924"/>
                <a:gd name="T62" fmla="*/ 40 w 1749"/>
                <a:gd name="T63" fmla="*/ 807 h 1924"/>
                <a:gd name="T64" fmla="*/ 55 w 1749"/>
                <a:gd name="T65" fmla="*/ 944 h 1924"/>
                <a:gd name="T66" fmla="*/ 11 w 1749"/>
                <a:gd name="T67" fmla="*/ 1088 h 1924"/>
                <a:gd name="T68" fmla="*/ 197 w 1749"/>
                <a:gd name="T69" fmla="*/ 1264 h 1924"/>
                <a:gd name="T70" fmla="*/ 329 w 1749"/>
                <a:gd name="T71" fmla="*/ 1312 h 1924"/>
                <a:gd name="T72" fmla="*/ 500 w 1749"/>
                <a:gd name="T73" fmla="*/ 1372 h 1924"/>
                <a:gd name="T74" fmla="*/ 487 w 1749"/>
                <a:gd name="T75" fmla="*/ 1540 h 1924"/>
                <a:gd name="T76" fmla="*/ 379 w 1749"/>
                <a:gd name="T77" fmla="*/ 1554 h 1924"/>
                <a:gd name="T78" fmla="*/ 429 w 1749"/>
                <a:gd name="T79" fmla="*/ 1853 h 1924"/>
                <a:gd name="T80" fmla="*/ 497 w 1749"/>
                <a:gd name="T81" fmla="*/ 1866 h 1924"/>
                <a:gd name="T82" fmla="*/ 518 w 1749"/>
                <a:gd name="T83" fmla="*/ 1829 h 1924"/>
                <a:gd name="T84" fmla="*/ 602 w 1749"/>
                <a:gd name="T85" fmla="*/ 1801 h 1924"/>
                <a:gd name="T86" fmla="*/ 718 w 1749"/>
                <a:gd name="T87" fmla="*/ 1648 h 1924"/>
                <a:gd name="T88" fmla="*/ 852 w 1749"/>
                <a:gd name="T89" fmla="*/ 1674 h 1924"/>
                <a:gd name="T90" fmla="*/ 902 w 1749"/>
                <a:gd name="T91" fmla="*/ 1630 h 1924"/>
                <a:gd name="T92" fmla="*/ 921 w 1749"/>
                <a:gd name="T93" fmla="*/ 1511 h 1924"/>
                <a:gd name="T94" fmla="*/ 1039 w 1749"/>
                <a:gd name="T95" fmla="*/ 1404 h 1924"/>
                <a:gd name="T96" fmla="*/ 1081 w 1749"/>
                <a:gd name="T97" fmla="*/ 1204 h 1924"/>
                <a:gd name="T98" fmla="*/ 1105 w 1749"/>
                <a:gd name="T99" fmla="*/ 1128 h 1924"/>
                <a:gd name="T100" fmla="*/ 1165 w 1749"/>
                <a:gd name="T101" fmla="*/ 1107 h 1924"/>
                <a:gd name="T102" fmla="*/ 1205 w 1749"/>
                <a:gd name="T103" fmla="*/ 1075 h 1924"/>
                <a:gd name="T104" fmla="*/ 1281 w 1749"/>
                <a:gd name="T105" fmla="*/ 1020 h 1924"/>
                <a:gd name="T106" fmla="*/ 1352 w 1749"/>
                <a:gd name="T107" fmla="*/ 994 h 1924"/>
                <a:gd name="T108" fmla="*/ 1405 w 1749"/>
                <a:gd name="T109" fmla="*/ 983 h 1924"/>
                <a:gd name="T110" fmla="*/ 1449 w 1749"/>
                <a:gd name="T111" fmla="*/ 975 h 1924"/>
                <a:gd name="T112" fmla="*/ 1518 w 1749"/>
                <a:gd name="T113" fmla="*/ 962 h 1924"/>
                <a:gd name="T114" fmla="*/ 1581 w 1749"/>
                <a:gd name="T115" fmla="*/ 923 h 1924"/>
                <a:gd name="T116" fmla="*/ 1626 w 1749"/>
                <a:gd name="T117" fmla="*/ 925 h 1924"/>
                <a:gd name="T118" fmla="*/ 1686 w 1749"/>
                <a:gd name="T119" fmla="*/ 952 h 1924"/>
                <a:gd name="T120" fmla="*/ 1736 w 1749"/>
                <a:gd name="T121" fmla="*/ 960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9" h="1924">
                  <a:moveTo>
                    <a:pt x="1749" y="936"/>
                  </a:moveTo>
                  <a:lnTo>
                    <a:pt x="1741" y="925"/>
                  </a:lnTo>
                  <a:lnTo>
                    <a:pt x="1739" y="918"/>
                  </a:lnTo>
                  <a:lnTo>
                    <a:pt x="1733" y="912"/>
                  </a:lnTo>
                  <a:lnTo>
                    <a:pt x="1728" y="907"/>
                  </a:lnTo>
                  <a:lnTo>
                    <a:pt x="1705" y="897"/>
                  </a:lnTo>
                  <a:lnTo>
                    <a:pt x="1699" y="891"/>
                  </a:lnTo>
                  <a:lnTo>
                    <a:pt x="1697" y="883"/>
                  </a:lnTo>
                  <a:lnTo>
                    <a:pt x="1694" y="875"/>
                  </a:lnTo>
                  <a:lnTo>
                    <a:pt x="1691" y="868"/>
                  </a:lnTo>
                  <a:lnTo>
                    <a:pt x="1686" y="860"/>
                  </a:lnTo>
                  <a:lnTo>
                    <a:pt x="1681" y="852"/>
                  </a:lnTo>
                  <a:lnTo>
                    <a:pt x="1670" y="847"/>
                  </a:lnTo>
                  <a:lnTo>
                    <a:pt x="1662" y="844"/>
                  </a:lnTo>
                  <a:lnTo>
                    <a:pt x="1657" y="844"/>
                  </a:lnTo>
                  <a:lnTo>
                    <a:pt x="1652" y="847"/>
                  </a:lnTo>
                  <a:lnTo>
                    <a:pt x="1644" y="854"/>
                  </a:lnTo>
                  <a:lnTo>
                    <a:pt x="1636" y="857"/>
                  </a:lnTo>
                  <a:lnTo>
                    <a:pt x="1631" y="857"/>
                  </a:lnTo>
                  <a:lnTo>
                    <a:pt x="1620" y="854"/>
                  </a:lnTo>
                  <a:lnTo>
                    <a:pt x="1618" y="852"/>
                  </a:lnTo>
                  <a:lnTo>
                    <a:pt x="1586" y="836"/>
                  </a:lnTo>
                  <a:lnTo>
                    <a:pt x="1578" y="836"/>
                  </a:lnTo>
                  <a:lnTo>
                    <a:pt x="1584" y="823"/>
                  </a:lnTo>
                  <a:lnTo>
                    <a:pt x="1602" y="797"/>
                  </a:lnTo>
                  <a:lnTo>
                    <a:pt x="1620" y="768"/>
                  </a:lnTo>
                  <a:lnTo>
                    <a:pt x="1636" y="741"/>
                  </a:lnTo>
                  <a:lnTo>
                    <a:pt x="1655" y="715"/>
                  </a:lnTo>
                  <a:lnTo>
                    <a:pt x="1673" y="686"/>
                  </a:lnTo>
                  <a:lnTo>
                    <a:pt x="1689" y="660"/>
                  </a:lnTo>
                  <a:lnTo>
                    <a:pt x="1707" y="634"/>
                  </a:lnTo>
                  <a:lnTo>
                    <a:pt x="1726" y="605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6" y="594"/>
                  </a:lnTo>
                  <a:lnTo>
                    <a:pt x="1723" y="592"/>
                  </a:lnTo>
                  <a:lnTo>
                    <a:pt x="1723" y="589"/>
                  </a:lnTo>
                  <a:lnTo>
                    <a:pt x="1720" y="579"/>
                  </a:lnTo>
                  <a:lnTo>
                    <a:pt x="1718" y="579"/>
                  </a:lnTo>
                  <a:lnTo>
                    <a:pt x="1712" y="581"/>
                  </a:lnTo>
                  <a:lnTo>
                    <a:pt x="1712" y="584"/>
                  </a:lnTo>
                  <a:lnTo>
                    <a:pt x="1710" y="584"/>
                  </a:lnTo>
                  <a:lnTo>
                    <a:pt x="1710" y="586"/>
                  </a:lnTo>
                  <a:lnTo>
                    <a:pt x="1707" y="586"/>
                  </a:lnTo>
                  <a:lnTo>
                    <a:pt x="1705" y="586"/>
                  </a:lnTo>
                  <a:lnTo>
                    <a:pt x="1705" y="584"/>
                  </a:lnTo>
                  <a:lnTo>
                    <a:pt x="1705" y="581"/>
                  </a:lnTo>
                  <a:lnTo>
                    <a:pt x="1705" y="579"/>
                  </a:lnTo>
                  <a:lnTo>
                    <a:pt x="1699" y="576"/>
                  </a:lnTo>
                  <a:lnTo>
                    <a:pt x="1697" y="579"/>
                  </a:lnTo>
                  <a:lnTo>
                    <a:pt x="1691" y="579"/>
                  </a:lnTo>
                  <a:lnTo>
                    <a:pt x="1689" y="579"/>
                  </a:lnTo>
                  <a:lnTo>
                    <a:pt x="1686" y="573"/>
                  </a:lnTo>
                  <a:lnTo>
                    <a:pt x="1683" y="563"/>
                  </a:lnTo>
                  <a:lnTo>
                    <a:pt x="1681" y="560"/>
                  </a:lnTo>
                  <a:lnTo>
                    <a:pt x="1676" y="557"/>
                  </a:lnTo>
                  <a:lnTo>
                    <a:pt x="1670" y="560"/>
                  </a:lnTo>
                  <a:lnTo>
                    <a:pt x="1665" y="563"/>
                  </a:lnTo>
                  <a:lnTo>
                    <a:pt x="1660" y="563"/>
                  </a:lnTo>
                  <a:lnTo>
                    <a:pt x="1660" y="563"/>
                  </a:lnTo>
                  <a:lnTo>
                    <a:pt x="1657" y="560"/>
                  </a:lnTo>
                  <a:lnTo>
                    <a:pt x="1657" y="557"/>
                  </a:lnTo>
                  <a:lnTo>
                    <a:pt x="1657" y="557"/>
                  </a:lnTo>
                  <a:lnTo>
                    <a:pt x="1657" y="555"/>
                  </a:lnTo>
                  <a:lnTo>
                    <a:pt x="1662" y="555"/>
                  </a:lnTo>
                  <a:lnTo>
                    <a:pt x="1662" y="555"/>
                  </a:lnTo>
                  <a:lnTo>
                    <a:pt x="1665" y="550"/>
                  </a:lnTo>
                  <a:lnTo>
                    <a:pt x="1660" y="547"/>
                  </a:lnTo>
                  <a:lnTo>
                    <a:pt x="1657" y="547"/>
                  </a:lnTo>
                  <a:lnTo>
                    <a:pt x="1652" y="547"/>
                  </a:lnTo>
                  <a:lnTo>
                    <a:pt x="1649" y="547"/>
                  </a:lnTo>
                  <a:lnTo>
                    <a:pt x="1644" y="550"/>
                  </a:lnTo>
                  <a:lnTo>
                    <a:pt x="1641" y="550"/>
                  </a:lnTo>
                  <a:lnTo>
                    <a:pt x="1639" y="547"/>
                  </a:lnTo>
                  <a:lnTo>
                    <a:pt x="1639" y="547"/>
                  </a:lnTo>
                  <a:lnTo>
                    <a:pt x="1636" y="544"/>
                  </a:lnTo>
                  <a:lnTo>
                    <a:pt x="1636" y="542"/>
                  </a:lnTo>
                  <a:lnTo>
                    <a:pt x="1633" y="539"/>
                  </a:lnTo>
                  <a:lnTo>
                    <a:pt x="1628" y="536"/>
                  </a:lnTo>
                  <a:lnTo>
                    <a:pt x="1626" y="536"/>
                  </a:lnTo>
                  <a:lnTo>
                    <a:pt x="1620" y="536"/>
                  </a:lnTo>
                  <a:lnTo>
                    <a:pt x="1618" y="534"/>
                  </a:lnTo>
                  <a:lnTo>
                    <a:pt x="1615" y="531"/>
                  </a:lnTo>
                  <a:lnTo>
                    <a:pt x="1612" y="529"/>
                  </a:lnTo>
                  <a:lnTo>
                    <a:pt x="1607" y="531"/>
                  </a:lnTo>
                  <a:lnTo>
                    <a:pt x="1607" y="534"/>
                  </a:lnTo>
                  <a:lnTo>
                    <a:pt x="1607" y="536"/>
                  </a:lnTo>
                  <a:lnTo>
                    <a:pt x="1607" y="536"/>
                  </a:lnTo>
                  <a:lnTo>
                    <a:pt x="1605" y="539"/>
                  </a:lnTo>
                  <a:lnTo>
                    <a:pt x="1597" y="539"/>
                  </a:lnTo>
                  <a:lnTo>
                    <a:pt x="1594" y="536"/>
                  </a:lnTo>
                  <a:lnTo>
                    <a:pt x="1594" y="534"/>
                  </a:lnTo>
                  <a:lnTo>
                    <a:pt x="1594" y="531"/>
                  </a:lnTo>
                  <a:lnTo>
                    <a:pt x="1594" y="529"/>
                  </a:lnTo>
                  <a:lnTo>
                    <a:pt x="1594" y="526"/>
                  </a:lnTo>
                  <a:lnTo>
                    <a:pt x="1586" y="521"/>
                  </a:lnTo>
                  <a:lnTo>
                    <a:pt x="1586" y="521"/>
                  </a:lnTo>
                  <a:lnTo>
                    <a:pt x="1586" y="515"/>
                  </a:lnTo>
                  <a:lnTo>
                    <a:pt x="1584" y="513"/>
                  </a:lnTo>
                  <a:lnTo>
                    <a:pt x="1584" y="510"/>
                  </a:lnTo>
                  <a:lnTo>
                    <a:pt x="1578" y="510"/>
                  </a:lnTo>
                  <a:lnTo>
                    <a:pt x="1573" y="510"/>
                  </a:lnTo>
                  <a:lnTo>
                    <a:pt x="1565" y="508"/>
                  </a:lnTo>
                  <a:lnTo>
                    <a:pt x="1557" y="502"/>
                  </a:lnTo>
                  <a:lnTo>
                    <a:pt x="1547" y="489"/>
                  </a:lnTo>
                  <a:lnTo>
                    <a:pt x="1539" y="484"/>
                  </a:lnTo>
                  <a:lnTo>
                    <a:pt x="1534" y="487"/>
                  </a:lnTo>
                  <a:lnTo>
                    <a:pt x="1528" y="487"/>
                  </a:lnTo>
                  <a:lnTo>
                    <a:pt x="1520" y="481"/>
                  </a:lnTo>
                  <a:lnTo>
                    <a:pt x="1512" y="481"/>
                  </a:lnTo>
                  <a:lnTo>
                    <a:pt x="1510" y="484"/>
                  </a:lnTo>
                  <a:lnTo>
                    <a:pt x="1512" y="489"/>
                  </a:lnTo>
                  <a:lnTo>
                    <a:pt x="1512" y="497"/>
                  </a:lnTo>
                  <a:lnTo>
                    <a:pt x="1512" y="497"/>
                  </a:lnTo>
                  <a:lnTo>
                    <a:pt x="1510" y="497"/>
                  </a:lnTo>
                  <a:lnTo>
                    <a:pt x="1505" y="497"/>
                  </a:lnTo>
                  <a:lnTo>
                    <a:pt x="1499" y="494"/>
                  </a:lnTo>
                  <a:lnTo>
                    <a:pt x="1497" y="494"/>
                  </a:lnTo>
                  <a:lnTo>
                    <a:pt x="1491" y="494"/>
                  </a:lnTo>
                  <a:lnTo>
                    <a:pt x="1486" y="497"/>
                  </a:lnTo>
                  <a:lnTo>
                    <a:pt x="1481" y="508"/>
                  </a:lnTo>
                  <a:lnTo>
                    <a:pt x="1476" y="510"/>
                  </a:lnTo>
                  <a:lnTo>
                    <a:pt x="1470" y="513"/>
                  </a:lnTo>
                  <a:lnTo>
                    <a:pt x="1468" y="515"/>
                  </a:lnTo>
                  <a:lnTo>
                    <a:pt x="1468" y="513"/>
                  </a:lnTo>
                  <a:lnTo>
                    <a:pt x="1465" y="510"/>
                  </a:lnTo>
                  <a:lnTo>
                    <a:pt x="1463" y="510"/>
                  </a:lnTo>
                  <a:lnTo>
                    <a:pt x="1457" y="513"/>
                  </a:lnTo>
                  <a:lnTo>
                    <a:pt x="1455" y="515"/>
                  </a:lnTo>
                  <a:lnTo>
                    <a:pt x="1449" y="515"/>
                  </a:lnTo>
                  <a:lnTo>
                    <a:pt x="1447" y="513"/>
                  </a:lnTo>
                  <a:lnTo>
                    <a:pt x="1431" y="521"/>
                  </a:lnTo>
                  <a:lnTo>
                    <a:pt x="1423" y="521"/>
                  </a:lnTo>
                  <a:lnTo>
                    <a:pt x="1420" y="518"/>
                  </a:lnTo>
                  <a:lnTo>
                    <a:pt x="1423" y="515"/>
                  </a:lnTo>
                  <a:lnTo>
                    <a:pt x="1426" y="513"/>
                  </a:lnTo>
                  <a:lnTo>
                    <a:pt x="1426" y="510"/>
                  </a:lnTo>
                  <a:lnTo>
                    <a:pt x="1426" y="508"/>
                  </a:lnTo>
                  <a:lnTo>
                    <a:pt x="1420" y="502"/>
                  </a:lnTo>
                  <a:lnTo>
                    <a:pt x="1415" y="494"/>
                  </a:lnTo>
                  <a:lnTo>
                    <a:pt x="1415" y="494"/>
                  </a:lnTo>
                  <a:lnTo>
                    <a:pt x="1410" y="497"/>
                  </a:lnTo>
                  <a:lnTo>
                    <a:pt x="1410" y="505"/>
                  </a:lnTo>
                  <a:lnTo>
                    <a:pt x="1407" y="508"/>
                  </a:lnTo>
                  <a:lnTo>
                    <a:pt x="1405" y="508"/>
                  </a:lnTo>
                  <a:lnTo>
                    <a:pt x="1402" y="502"/>
                  </a:lnTo>
                  <a:lnTo>
                    <a:pt x="1402" y="494"/>
                  </a:lnTo>
                  <a:lnTo>
                    <a:pt x="1399" y="489"/>
                  </a:lnTo>
                  <a:lnTo>
                    <a:pt x="1397" y="489"/>
                  </a:lnTo>
                  <a:lnTo>
                    <a:pt x="1386" y="484"/>
                  </a:lnTo>
                  <a:lnTo>
                    <a:pt x="1381" y="484"/>
                  </a:lnTo>
                  <a:lnTo>
                    <a:pt x="1376" y="479"/>
                  </a:lnTo>
                  <a:lnTo>
                    <a:pt x="1373" y="476"/>
                  </a:lnTo>
                  <a:lnTo>
                    <a:pt x="1368" y="476"/>
                  </a:lnTo>
                  <a:lnTo>
                    <a:pt x="1360" y="479"/>
                  </a:lnTo>
                  <a:lnTo>
                    <a:pt x="1355" y="481"/>
                  </a:lnTo>
                  <a:lnTo>
                    <a:pt x="1352" y="476"/>
                  </a:lnTo>
                  <a:lnTo>
                    <a:pt x="1355" y="468"/>
                  </a:lnTo>
                  <a:lnTo>
                    <a:pt x="1352" y="468"/>
                  </a:lnTo>
                  <a:lnTo>
                    <a:pt x="1347" y="471"/>
                  </a:lnTo>
                  <a:lnTo>
                    <a:pt x="1334" y="479"/>
                  </a:lnTo>
                  <a:lnTo>
                    <a:pt x="1331" y="479"/>
                  </a:lnTo>
                  <a:lnTo>
                    <a:pt x="1331" y="481"/>
                  </a:lnTo>
                  <a:lnTo>
                    <a:pt x="1323" y="492"/>
                  </a:lnTo>
                  <a:lnTo>
                    <a:pt x="1313" y="500"/>
                  </a:lnTo>
                  <a:lnTo>
                    <a:pt x="1310" y="502"/>
                  </a:lnTo>
                  <a:lnTo>
                    <a:pt x="1310" y="508"/>
                  </a:lnTo>
                  <a:lnTo>
                    <a:pt x="1307" y="510"/>
                  </a:lnTo>
                  <a:lnTo>
                    <a:pt x="1302" y="510"/>
                  </a:lnTo>
                  <a:lnTo>
                    <a:pt x="1289" y="510"/>
                  </a:lnTo>
                  <a:lnTo>
                    <a:pt x="1281" y="510"/>
                  </a:lnTo>
                  <a:lnTo>
                    <a:pt x="1276" y="513"/>
                  </a:lnTo>
                  <a:lnTo>
                    <a:pt x="1268" y="518"/>
                  </a:lnTo>
                  <a:lnTo>
                    <a:pt x="1260" y="529"/>
                  </a:lnTo>
                  <a:lnTo>
                    <a:pt x="1255" y="529"/>
                  </a:lnTo>
                  <a:lnTo>
                    <a:pt x="1242" y="526"/>
                  </a:lnTo>
                  <a:lnTo>
                    <a:pt x="1239" y="526"/>
                  </a:lnTo>
                  <a:lnTo>
                    <a:pt x="1234" y="529"/>
                  </a:lnTo>
                  <a:lnTo>
                    <a:pt x="1234" y="529"/>
                  </a:lnTo>
                  <a:lnTo>
                    <a:pt x="1234" y="534"/>
                  </a:lnTo>
                  <a:lnTo>
                    <a:pt x="1231" y="534"/>
                  </a:lnTo>
                  <a:lnTo>
                    <a:pt x="1231" y="536"/>
                  </a:lnTo>
                  <a:lnTo>
                    <a:pt x="1226" y="536"/>
                  </a:lnTo>
                  <a:lnTo>
                    <a:pt x="1215" y="539"/>
                  </a:lnTo>
                  <a:lnTo>
                    <a:pt x="1210" y="539"/>
                  </a:lnTo>
                  <a:lnTo>
                    <a:pt x="1207" y="536"/>
                  </a:lnTo>
                  <a:lnTo>
                    <a:pt x="1202" y="536"/>
                  </a:lnTo>
                  <a:lnTo>
                    <a:pt x="1199" y="534"/>
                  </a:lnTo>
                  <a:lnTo>
                    <a:pt x="1199" y="531"/>
                  </a:lnTo>
                  <a:lnTo>
                    <a:pt x="1197" y="529"/>
                  </a:lnTo>
                  <a:lnTo>
                    <a:pt x="1173" y="526"/>
                  </a:lnTo>
                  <a:lnTo>
                    <a:pt x="1171" y="523"/>
                  </a:lnTo>
                  <a:lnTo>
                    <a:pt x="1160" y="515"/>
                  </a:lnTo>
                  <a:lnTo>
                    <a:pt x="1155" y="513"/>
                  </a:lnTo>
                  <a:lnTo>
                    <a:pt x="1152" y="513"/>
                  </a:lnTo>
                  <a:lnTo>
                    <a:pt x="1150" y="515"/>
                  </a:lnTo>
                  <a:lnTo>
                    <a:pt x="1144" y="529"/>
                  </a:lnTo>
                  <a:lnTo>
                    <a:pt x="1139" y="531"/>
                  </a:lnTo>
                  <a:lnTo>
                    <a:pt x="1136" y="531"/>
                  </a:lnTo>
                  <a:lnTo>
                    <a:pt x="1136" y="531"/>
                  </a:lnTo>
                  <a:lnTo>
                    <a:pt x="1134" y="526"/>
                  </a:lnTo>
                  <a:lnTo>
                    <a:pt x="1134" y="523"/>
                  </a:lnTo>
                  <a:lnTo>
                    <a:pt x="1134" y="521"/>
                  </a:lnTo>
                  <a:lnTo>
                    <a:pt x="1131" y="521"/>
                  </a:lnTo>
                  <a:lnTo>
                    <a:pt x="1128" y="521"/>
                  </a:lnTo>
                  <a:lnTo>
                    <a:pt x="1128" y="523"/>
                  </a:lnTo>
                  <a:lnTo>
                    <a:pt x="1126" y="526"/>
                  </a:lnTo>
                  <a:lnTo>
                    <a:pt x="1126" y="529"/>
                  </a:lnTo>
                  <a:lnTo>
                    <a:pt x="1121" y="523"/>
                  </a:lnTo>
                  <a:lnTo>
                    <a:pt x="1115" y="523"/>
                  </a:lnTo>
                  <a:lnTo>
                    <a:pt x="1110" y="526"/>
                  </a:lnTo>
                  <a:lnTo>
                    <a:pt x="1105" y="529"/>
                  </a:lnTo>
                  <a:lnTo>
                    <a:pt x="1102" y="531"/>
                  </a:lnTo>
                  <a:lnTo>
                    <a:pt x="1100" y="531"/>
                  </a:lnTo>
                  <a:lnTo>
                    <a:pt x="1089" y="534"/>
                  </a:lnTo>
                  <a:lnTo>
                    <a:pt x="1086" y="534"/>
                  </a:lnTo>
                  <a:lnTo>
                    <a:pt x="1086" y="531"/>
                  </a:lnTo>
                  <a:lnTo>
                    <a:pt x="1084" y="529"/>
                  </a:lnTo>
                  <a:lnTo>
                    <a:pt x="1079" y="518"/>
                  </a:lnTo>
                  <a:lnTo>
                    <a:pt x="1076" y="515"/>
                  </a:lnTo>
                  <a:lnTo>
                    <a:pt x="1076" y="513"/>
                  </a:lnTo>
                  <a:lnTo>
                    <a:pt x="1060" y="505"/>
                  </a:lnTo>
                  <a:lnTo>
                    <a:pt x="1060" y="508"/>
                  </a:lnTo>
                  <a:lnTo>
                    <a:pt x="1057" y="513"/>
                  </a:lnTo>
                  <a:lnTo>
                    <a:pt x="1055" y="515"/>
                  </a:lnTo>
                  <a:lnTo>
                    <a:pt x="1052" y="510"/>
                  </a:lnTo>
                  <a:lnTo>
                    <a:pt x="1050" y="508"/>
                  </a:lnTo>
                  <a:lnTo>
                    <a:pt x="1042" y="505"/>
                  </a:lnTo>
                  <a:lnTo>
                    <a:pt x="1036" y="502"/>
                  </a:lnTo>
                  <a:lnTo>
                    <a:pt x="1036" y="502"/>
                  </a:lnTo>
                  <a:lnTo>
                    <a:pt x="1036" y="494"/>
                  </a:lnTo>
                  <a:lnTo>
                    <a:pt x="1034" y="494"/>
                  </a:lnTo>
                  <a:lnTo>
                    <a:pt x="1031" y="492"/>
                  </a:lnTo>
                  <a:lnTo>
                    <a:pt x="1031" y="492"/>
                  </a:lnTo>
                  <a:lnTo>
                    <a:pt x="1031" y="489"/>
                  </a:lnTo>
                  <a:lnTo>
                    <a:pt x="1029" y="487"/>
                  </a:lnTo>
                  <a:lnTo>
                    <a:pt x="1029" y="484"/>
                  </a:lnTo>
                  <a:lnTo>
                    <a:pt x="1029" y="481"/>
                  </a:lnTo>
                  <a:lnTo>
                    <a:pt x="1029" y="479"/>
                  </a:lnTo>
                  <a:lnTo>
                    <a:pt x="1031" y="479"/>
                  </a:lnTo>
                  <a:lnTo>
                    <a:pt x="1039" y="471"/>
                  </a:lnTo>
                  <a:lnTo>
                    <a:pt x="1042" y="466"/>
                  </a:lnTo>
                  <a:lnTo>
                    <a:pt x="1047" y="455"/>
                  </a:lnTo>
                  <a:lnTo>
                    <a:pt x="1044" y="452"/>
                  </a:lnTo>
                  <a:lnTo>
                    <a:pt x="1044" y="447"/>
                  </a:lnTo>
                  <a:lnTo>
                    <a:pt x="1042" y="442"/>
                  </a:lnTo>
                  <a:lnTo>
                    <a:pt x="1039" y="437"/>
                  </a:lnTo>
                  <a:lnTo>
                    <a:pt x="1036" y="431"/>
                  </a:lnTo>
                  <a:lnTo>
                    <a:pt x="1034" y="429"/>
                  </a:lnTo>
                  <a:lnTo>
                    <a:pt x="1034" y="426"/>
                  </a:lnTo>
                  <a:lnTo>
                    <a:pt x="1034" y="423"/>
                  </a:lnTo>
                  <a:lnTo>
                    <a:pt x="1036" y="418"/>
                  </a:lnTo>
                  <a:lnTo>
                    <a:pt x="1036" y="416"/>
                  </a:lnTo>
                  <a:lnTo>
                    <a:pt x="1036" y="410"/>
                  </a:lnTo>
                  <a:lnTo>
                    <a:pt x="1031" y="405"/>
                  </a:lnTo>
                  <a:lnTo>
                    <a:pt x="1029" y="402"/>
                  </a:lnTo>
                  <a:lnTo>
                    <a:pt x="1031" y="395"/>
                  </a:lnTo>
                  <a:lnTo>
                    <a:pt x="1029" y="392"/>
                  </a:lnTo>
                  <a:lnTo>
                    <a:pt x="1029" y="389"/>
                  </a:lnTo>
                  <a:lnTo>
                    <a:pt x="1026" y="389"/>
                  </a:lnTo>
                  <a:lnTo>
                    <a:pt x="1023" y="387"/>
                  </a:lnTo>
                  <a:lnTo>
                    <a:pt x="1018" y="381"/>
                  </a:lnTo>
                  <a:lnTo>
                    <a:pt x="1015" y="381"/>
                  </a:lnTo>
                  <a:lnTo>
                    <a:pt x="1015" y="387"/>
                  </a:lnTo>
                  <a:lnTo>
                    <a:pt x="1013" y="387"/>
                  </a:lnTo>
                  <a:lnTo>
                    <a:pt x="1005" y="387"/>
                  </a:lnTo>
                  <a:lnTo>
                    <a:pt x="1002" y="387"/>
                  </a:lnTo>
                  <a:lnTo>
                    <a:pt x="1000" y="389"/>
                  </a:lnTo>
                  <a:lnTo>
                    <a:pt x="997" y="392"/>
                  </a:lnTo>
                  <a:lnTo>
                    <a:pt x="994" y="392"/>
                  </a:lnTo>
                  <a:lnTo>
                    <a:pt x="989" y="387"/>
                  </a:lnTo>
                  <a:lnTo>
                    <a:pt x="986" y="384"/>
                  </a:lnTo>
                  <a:lnTo>
                    <a:pt x="984" y="384"/>
                  </a:lnTo>
                  <a:lnTo>
                    <a:pt x="981" y="384"/>
                  </a:lnTo>
                  <a:lnTo>
                    <a:pt x="979" y="384"/>
                  </a:lnTo>
                  <a:lnTo>
                    <a:pt x="976" y="384"/>
                  </a:lnTo>
                  <a:lnTo>
                    <a:pt x="973" y="384"/>
                  </a:lnTo>
                  <a:lnTo>
                    <a:pt x="973" y="384"/>
                  </a:lnTo>
                  <a:lnTo>
                    <a:pt x="973" y="381"/>
                  </a:lnTo>
                  <a:lnTo>
                    <a:pt x="973" y="379"/>
                  </a:lnTo>
                  <a:lnTo>
                    <a:pt x="958" y="371"/>
                  </a:lnTo>
                  <a:lnTo>
                    <a:pt x="955" y="366"/>
                  </a:lnTo>
                  <a:lnTo>
                    <a:pt x="955" y="358"/>
                  </a:lnTo>
                  <a:lnTo>
                    <a:pt x="958" y="350"/>
                  </a:lnTo>
                  <a:lnTo>
                    <a:pt x="960" y="347"/>
                  </a:lnTo>
                  <a:lnTo>
                    <a:pt x="965" y="342"/>
                  </a:lnTo>
                  <a:lnTo>
                    <a:pt x="965" y="339"/>
                  </a:lnTo>
                  <a:lnTo>
                    <a:pt x="963" y="329"/>
                  </a:lnTo>
                  <a:lnTo>
                    <a:pt x="963" y="326"/>
                  </a:lnTo>
                  <a:lnTo>
                    <a:pt x="963" y="324"/>
                  </a:lnTo>
                  <a:lnTo>
                    <a:pt x="963" y="321"/>
                  </a:lnTo>
                  <a:lnTo>
                    <a:pt x="960" y="318"/>
                  </a:lnTo>
                  <a:lnTo>
                    <a:pt x="955" y="316"/>
                  </a:lnTo>
                  <a:lnTo>
                    <a:pt x="952" y="313"/>
                  </a:lnTo>
                  <a:lnTo>
                    <a:pt x="944" y="308"/>
                  </a:lnTo>
                  <a:lnTo>
                    <a:pt x="942" y="305"/>
                  </a:lnTo>
                  <a:lnTo>
                    <a:pt x="947" y="300"/>
                  </a:lnTo>
                  <a:lnTo>
                    <a:pt x="947" y="297"/>
                  </a:lnTo>
                  <a:lnTo>
                    <a:pt x="944" y="297"/>
                  </a:lnTo>
                  <a:lnTo>
                    <a:pt x="942" y="295"/>
                  </a:lnTo>
                  <a:lnTo>
                    <a:pt x="942" y="295"/>
                  </a:lnTo>
                  <a:lnTo>
                    <a:pt x="942" y="292"/>
                  </a:lnTo>
                  <a:lnTo>
                    <a:pt x="942" y="287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6" y="284"/>
                  </a:lnTo>
                  <a:lnTo>
                    <a:pt x="934" y="284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1" y="276"/>
                  </a:lnTo>
                  <a:lnTo>
                    <a:pt x="931" y="274"/>
                  </a:lnTo>
                  <a:lnTo>
                    <a:pt x="931" y="274"/>
                  </a:lnTo>
                  <a:lnTo>
                    <a:pt x="926" y="271"/>
                  </a:lnTo>
                  <a:lnTo>
                    <a:pt x="921" y="268"/>
                  </a:lnTo>
                  <a:lnTo>
                    <a:pt x="918" y="266"/>
                  </a:lnTo>
                  <a:lnTo>
                    <a:pt x="913" y="266"/>
                  </a:lnTo>
                  <a:lnTo>
                    <a:pt x="910" y="263"/>
                  </a:lnTo>
                  <a:lnTo>
                    <a:pt x="908" y="261"/>
                  </a:lnTo>
                  <a:lnTo>
                    <a:pt x="905" y="255"/>
                  </a:lnTo>
                  <a:lnTo>
                    <a:pt x="902" y="258"/>
                  </a:lnTo>
                  <a:lnTo>
                    <a:pt x="897" y="263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7" y="266"/>
                  </a:lnTo>
                  <a:lnTo>
                    <a:pt x="881" y="263"/>
                  </a:lnTo>
                  <a:lnTo>
                    <a:pt x="879" y="261"/>
                  </a:lnTo>
                  <a:lnTo>
                    <a:pt x="876" y="258"/>
                  </a:lnTo>
                  <a:lnTo>
                    <a:pt x="873" y="253"/>
                  </a:lnTo>
                  <a:lnTo>
                    <a:pt x="868" y="242"/>
                  </a:lnTo>
                  <a:lnTo>
                    <a:pt x="868" y="242"/>
                  </a:lnTo>
                  <a:lnTo>
                    <a:pt x="863" y="239"/>
                  </a:lnTo>
                  <a:lnTo>
                    <a:pt x="858" y="242"/>
                  </a:lnTo>
                  <a:lnTo>
                    <a:pt x="855" y="239"/>
                  </a:lnTo>
                  <a:lnTo>
                    <a:pt x="855" y="237"/>
                  </a:lnTo>
                  <a:lnTo>
                    <a:pt x="855" y="234"/>
                  </a:lnTo>
                  <a:lnTo>
                    <a:pt x="855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0" y="234"/>
                  </a:lnTo>
                  <a:lnTo>
                    <a:pt x="850" y="234"/>
                  </a:lnTo>
                  <a:lnTo>
                    <a:pt x="847" y="237"/>
                  </a:lnTo>
                  <a:lnTo>
                    <a:pt x="847" y="237"/>
                  </a:lnTo>
                  <a:lnTo>
                    <a:pt x="844" y="234"/>
                  </a:lnTo>
                  <a:lnTo>
                    <a:pt x="842" y="234"/>
                  </a:lnTo>
                  <a:lnTo>
                    <a:pt x="839" y="232"/>
                  </a:lnTo>
                  <a:lnTo>
                    <a:pt x="837" y="216"/>
                  </a:lnTo>
                  <a:lnTo>
                    <a:pt x="834" y="213"/>
                  </a:lnTo>
                  <a:lnTo>
                    <a:pt x="829" y="221"/>
                  </a:lnTo>
                  <a:lnTo>
                    <a:pt x="823" y="221"/>
                  </a:lnTo>
                  <a:lnTo>
                    <a:pt x="810" y="216"/>
                  </a:lnTo>
                  <a:lnTo>
                    <a:pt x="797" y="213"/>
                  </a:lnTo>
                  <a:lnTo>
                    <a:pt x="789" y="211"/>
                  </a:lnTo>
                  <a:lnTo>
                    <a:pt x="787" y="203"/>
                  </a:lnTo>
                  <a:lnTo>
                    <a:pt x="781" y="192"/>
                  </a:lnTo>
                  <a:lnTo>
                    <a:pt x="781" y="190"/>
                  </a:lnTo>
                  <a:lnTo>
                    <a:pt x="773" y="187"/>
                  </a:lnTo>
                  <a:lnTo>
                    <a:pt x="773" y="184"/>
                  </a:lnTo>
                  <a:lnTo>
                    <a:pt x="773" y="182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4" y="182"/>
                  </a:lnTo>
                  <a:lnTo>
                    <a:pt x="787" y="179"/>
                  </a:lnTo>
                  <a:lnTo>
                    <a:pt x="784" y="176"/>
                  </a:lnTo>
                  <a:lnTo>
                    <a:pt x="781" y="174"/>
                  </a:lnTo>
                  <a:lnTo>
                    <a:pt x="781" y="171"/>
                  </a:lnTo>
                  <a:lnTo>
                    <a:pt x="781" y="169"/>
                  </a:lnTo>
                  <a:lnTo>
                    <a:pt x="781" y="166"/>
                  </a:lnTo>
                  <a:lnTo>
                    <a:pt x="776" y="166"/>
                  </a:lnTo>
                  <a:lnTo>
                    <a:pt x="773" y="166"/>
                  </a:lnTo>
                  <a:lnTo>
                    <a:pt x="773" y="166"/>
                  </a:lnTo>
                  <a:lnTo>
                    <a:pt x="766" y="158"/>
                  </a:lnTo>
                  <a:lnTo>
                    <a:pt x="763" y="153"/>
                  </a:lnTo>
                  <a:lnTo>
                    <a:pt x="763" y="150"/>
                  </a:lnTo>
                  <a:lnTo>
                    <a:pt x="766" y="148"/>
                  </a:lnTo>
                  <a:lnTo>
                    <a:pt x="768" y="145"/>
                  </a:lnTo>
                  <a:lnTo>
                    <a:pt x="768" y="142"/>
                  </a:lnTo>
                  <a:lnTo>
                    <a:pt x="758" y="121"/>
                  </a:lnTo>
                  <a:lnTo>
                    <a:pt x="758" y="119"/>
                  </a:lnTo>
                  <a:lnTo>
                    <a:pt x="758" y="119"/>
                  </a:lnTo>
                  <a:lnTo>
                    <a:pt x="758" y="116"/>
                  </a:lnTo>
                  <a:lnTo>
                    <a:pt x="758" y="113"/>
                  </a:lnTo>
                  <a:lnTo>
                    <a:pt x="755" y="113"/>
                  </a:lnTo>
                  <a:lnTo>
                    <a:pt x="752" y="113"/>
                  </a:lnTo>
                  <a:lnTo>
                    <a:pt x="752" y="113"/>
                  </a:lnTo>
                  <a:lnTo>
                    <a:pt x="750" y="108"/>
                  </a:lnTo>
                  <a:lnTo>
                    <a:pt x="747" y="105"/>
                  </a:lnTo>
                  <a:lnTo>
                    <a:pt x="744" y="103"/>
                  </a:lnTo>
                  <a:lnTo>
                    <a:pt x="731" y="95"/>
                  </a:lnTo>
                  <a:lnTo>
                    <a:pt x="723" y="90"/>
                  </a:lnTo>
                  <a:lnTo>
                    <a:pt x="716" y="82"/>
                  </a:lnTo>
                  <a:lnTo>
                    <a:pt x="708" y="71"/>
                  </a:lnTo>
                  <a:lnTo>
                    <a:pt x="708" y="69"/>
                  </a:lnTo>
                  <a:lnTo>
                    <a:pt x="705" y="69"/>
                  </a:lnTo>
                  <a:lnTo>
                    <a:pt x="702" y="71"/>
                  </a:lnTo>
                  <a:lnTo>
                    <a:pt x="702" y="71"/>
                  </a:lnTo>
                  <a:lnTo>
                    <a:pt x="700" y="71"/>
                  </a:lnTo>
                  <a:lnTo>
                    <a:pt x="697" y="71"/>
                  </a:lnTo>
                  <a:lnTo>
                    <a:pt x="694" y="71"/>
                  </a:lnTo>
                  <a:lnTo>
                    <a:pt x="694" y="69"/>
                  </a:lnTo>
                  <a:lnTo>
                    <a:pt x="694" y="69"/>
                  </a:lnTo>
                  <a:lnTo>
                    <a:pt x="692" y="69"/>
                  </a:lnTo>
                  <a:lnTo>
                    <a:pt x="692" y="66"/>
                  </a:lnTo>
                  <a:lnTo>
                    <a:pt x="689" y="66"/>
                  </a:lnTo>
                  <a:lnTo>
                    <a:pt x="684" y="66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3" y="63"/>
                  </a:lnTo>
                  <a:lnTo>
                    <a:pt x="676" y="61"/>
                  </a:lnTo>
                  <a:lnTo>
                    <a:pt x="681" y="56"/>
                  </a:lnTo>
                  <a:lnTo>
                    <a:pt x="673" y="40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63" y="32"/>
                  </a:lnTo>
                  <a:lnTo>
                    <a:pt x="658" y="40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50" y="42"/>
                  </a:lnTo>
                  <a:lnTo>
                    <a:pt x="642" y="40"/>
                  </a:lnTo>
                  <a:lnTo>
                    <a:pt x="637" y="37"/>
                  </a:lnTo>
                  <a:lnTo>
                    <a:pt x="634" y="35"/>
                  </a:lnTo>
                  <a:lnTo>
                    <a:pt x="626" y="27"/>
                  </a:lnTo>
                  <a:lnTo>
                    <a:pt x="623" y="24"/>
                  </a:lnTo>
                  <a:lnTo>
                    <a:pt x="621" y="24"/>
                  </a:lnTo>
                  <a:lnTo>
                    <a:pt x="618" y="24"/>
                  </a:lnTo>
                  <a:lnTo>
                    <a:pt x="616" y="24"/>
                  </a:lnTo>
                  <a:lnTo>
                    <a:pt x="613" y="21"/>
                  </a:lnTo>
                  <a:lnTo>
                    <a:pt x="605" y="8"/>
                  </a:lnTo>
                  <a:lnTo>
                    <a:pt x="600" y="6"/>
                  </a:lnTo>
                  <a:lnTo>
                    <a:pt x="595" y="3"/>
                  </a:lnTo>
                  <a:lnTo>
                    <a:pt x="587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3"/>
                  </a:lnTo>
                  <a:lnTo>
                    <a:pt x="574" y="6"/>
                  </a:lnTo>
                  <a:lnTo>
                    <a:pt x="574" y="11"/>
                  </a:lnTo>
                  <a:lnTo>
                    <a:pt x="571" y="13"/>
                  </a:lnTo>
                  <a:lnTo>
                    <a:pt x="568" y="16"/>
                  </a:lnTo>
                  <a:lnTo>
                    <a:pt x="563" y="16"/>
                  </a:lnTo>
                  <a:lnTo>
                    <a:pt x="560" y="21"/>
                  </a:lnTo>
                  <a:lnTo>
                    <a:pt x="555" y="24"/>
                  </a:lnTo>
                  <a:lnTo>
                    <a:pt x="552" y="24"/>
                  </a:lnTo>
                  <a:lnTo>
                    <a:pt x="550" y="27"/>
                  </a:lnTo>
                  <a:lnTo>
                    <a:pt x="547" y="27"/>
                  </a:lnTo>
                  <a:lnTo>
                    <a:pt x="539" y="27"/>
                  </a:lnTo>
                  <a:lnTo>
                    <a:pt x="537" y="27"/>
                  </a:lnTo>
                  <a:lnTo>
                    <a:pt x="531" y="29"/>
                  </a:lnTo>
                  <a:lnTo>
                    <a:pt x="526" y="29"/>
                  </a:lnTo>
                  <a:lnTo>
                    <a:pt x="510" y="21"/>
                  </a:lnTo>
                  <a:lnTo>
                    <a:pt x="508" y="19"/>
                  </a:lnTo>
                  <a:lnTo>
                    <a:pt x="505" y="19"/>
                  </a:lnTo>
                  <a:lnTo>
                    <a:pt x="500" y="21"/>
                  </a:lnTo>
                  <a:lnTo>
                    <a:pt x="497" y="19"/>
                  </a:lnTo>
                  <a:lnTo>
                    <a:pt x="492" y="19"/>
                  </a:lnTo>
                  <a:lnTo>
                    <a:pt x="489" y="16"/>
                  </a:lnTo>
                  <a:lnTo>
                    <a:pt x="484" y="19"/>
                  </a:lnTo>
                  <a:lnTo>
                    <a:pt x="484" y="21"/>
                  </a:lnTo>
                  <a:lnTo>
                    <a:pt x="484" y="27"/>
                  </a:lnTo>
                  <a:lnTo>
                    <a:pt x="487" y="32"/>
                  </a:lnTo>
                  <a:lnTo>
                    <a:pt x="489" y="35"/>
                  </a:lnTo>
                  <a:lnTo>
                    <a:pt x="492" y="35"/>
                  </a:lnTo>
                  <a:lnTo>
                    <a:pt x="497" y="35"/>
                  </a:lnTo>
                  <a:lnTo>
                    <a:pt x="497" y="35"/>
                  </a:lnTo>
                  <a:lnTo>
                    <a:pt x="500" y="35"/>
                  </a:lnTo>
                  <a:lnTo>
                    <a:pt x="505" y="40"/>
                  </a:lnTo>
                  <a:lnTo>
                    <a:pt x="508" y="42"/>
                  </a:lnTo>
                  <a:lnTo>
                    <a:pt x="513" y="42"/>
                  </a:lnTo>
                  <a:lnTo>
                    <a:pt x="516" y="45"/>
                  </a:lnTo>
                  <a:lnTo>
                    <a:pt x="518" y="48"/>
                  </a:lnTo>
                  <a:lnTo>
                    <a:pt x="526" y="74"/>
                  </a:lnTo>
                  <a:lnTo>
                    <a:pt x="531" y="82"/>
                  </a:lnTo>
                  <a:lnTo>
                    <a:pt x="537" y="92"/>
                  </a:lnTo>
                  <a:lnTo>
                    <a:pt x="542" y="95"/>
                  </a:lnTo>
                  <a:lnTo>
                    <a:pt x="545" y="98"/>
                  </a:lnTo>
                  <a:lnTo>
                    <a:pt x="545" y="98"/>
                  </a:lnTo>
                  <a:lnTo>
                    <a:pt x="547" y="98"/>
                  </a:lnTo>
                  <a:lnTo>
                    <a:pt x="550" y="98"/>
                  </a:lnTo>
                  <a:lnTo>
                    <a:pt x="550" y="100"/>
                  </a:lnTo>
                  <a:lnTo>
                    <a:pt x="560" y="105"/>
                  </a:lnTo>
                  <a:lnTo>
                    <a:pt x="560" y="108"/>
                  </a:lnTo>
                  <a:lnTo>
                    <a:pt x="560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6" y="111"/>
                  </a:lnTo>
                  <a:lnTo>
                    <a:pt x="566" y="111"/>
                  </a:lnTo>
                  <a:lnTo>
                    <a:pt x="568" y="113"/>
                  </a:lnTo>
                  <a:lnTo>
                    <a:pt x="571" y="119"/>
                  </a:lnTo>
                  <a:lnTo>
                    <a:pt x="568" y="126"/>
                  </a:lnTo>
                  <a:lnTo>
                    <a:pt x="568" y="129"/>
                  </a:lnTo>
                  <a:lnTo>
                    <a:pt x="571" y="129"/>
                  </a:lnTo>
                  <a:lnTo>
                    <a:pt x="571" y="132"/>
                  </a:lnTo>
                  <a:lnTo>
                    <a:pt x="571" y="134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60" y="142"/>
                  </a:lnTo>
                  <a:lnTo>
                    <a:pt x="563" y="145"/>
                  </a:lnTo>
                  <a:lnTo>
                    <a:pt x="563" y="148"/>
                  </a:lnTo>
                  <a:lnTo>
                    <a:pt x="563" y="150"/>
                  </a:lnTo>
                  <a:lnTo>
                    <a:pt x="563" y="153"/>
                  </a:lnTo>
                  <a:lnTo>
                    <a:pt x="560" y="155"/>
                  </a:lnTo>
                  <a:lnTo>
                    <a:pt x="560" y="158"/>
                  </a:lnTo>
                  <a:lnTo>
                    <a:pt x="571" y="192"/>
                  </a:lnTo>
                  <a:lnTo>
                    <a:pt x="571" y="195"/>
                  </a:lnTo>
                  <a:lnTo>
                    <a:pt x="571" y="197"/>
                  </a:lnTo>
                  <a:lnTo>
                    <a:pt x="571" y="200"/>
                  </a:lnTo>
                  <a:lnTo>
                    <a:pt x="574" y="203"/>
                  </a:lnTo>
                  <a:lnTo>
                    <a:pt x="574" y="205"/>
                  </a:lnTo>
                  <a:lnTo>
                    <a:pt x="576" y="208"/>
                  </a:lnTo>
                  <a:lnTo>
                    <a:pt x="576" y="208"/>
                  </a:lnTo>
                  <a:lnTo>
                    <a:pt x="574" y="208"/>
                  </a:lnTo>
                  <a:lnTo>
                    <a:pt x="563" y="208"/>
                  </a:lnTo>
                  <a:lnTo>
                    <a:pt x="555" y="211"/>
                  </a:lnTo>
                  <a:lnTo>
                    <a:pt x="550" y="211"/>
                  </a:lnTo>
                  <a:lnTo>
                    <a:pt x="547" y="208"/>
                  </a:lnTo>
                  <a:lnTo>
                    <a:pt x="547" y="205"/>
                  </a:lnTo>
                  <a:lnTo>
                    <a:pt x="542" y="203"/>
                  </a:lnTo>
                  <a:lnTo>
                    <a:pt x="537" y="197"/>
                  </a:lnTo>
                  <a:lnTo>
                    <a:pt x="534" y="197"/>
                  </a:lnTo>
                  <a:lnTo>
                    <a:pt x="531" y="211"/>
                  </a:lnTo>
                  <a:lnTo>
                    <a:pt x="526" y="237"/>
                  </a:lnTo>
                  <a:lnTo>
                    <a:pt x="518" y="263"/>
                  </a:lnTo>
                  <a:lnTo>
                    <a:pt x="513" y="289"/>
                  </a:lnTo>
                  <a:lnTo>
                    <a:pt x="505" y="316"/>
                  </a:lnTo>
                  <a:lnTo>
                    <a:pt x="502" y="326"/>
                  </a:lnTo>
                  <a:lnTo>
                    <a:pt x="500" y="334"/>
                  </a:lnTo>
                  <a:lnTo>
                    <a:pt x="497" y="337"/>
                  </a:lnTo>
                  <a:lnTo>
                    <a:pt x="495" y="342"/>
                  </a:lnTo>
                  <a:lnTo>
                    <a:pt x="481" y="353"/>
                  </a:lnTo>
                  <a:lnTo>
                    <a:pt x="474" y="363"/>
                  </a:lnTo>
                  <a:lnTo>
                    <a:pt x="463" y="376"/>
                  </a:lnTo>
                  <a:lnTo>
                    <a:pt x="450" y="389"/>
                  </a:lnTo>
                  <a:lnTo>
                    <a:pt x="439" y="402"/>
                  </a:lnTo>
                  <a:lnTo>
                    <a:pt x="429" y="416"/>
                  </a:lnTo>
                  <a:lnTo>
                    <a:pt x="418" y="429"/>
                  </a:lnTo>
                  <a:lnTo>
                    <a:pt x="405" y="442"/>
                  </a:lnTo>
                  <a:lnTo>
                    <a:pt x="395" y="455"/>
                  </a:lnTo>
                  <a:lnTo>
                    <a:pt x="384" y="468"/>
                  </a:lnTo>
                  <a:lnTo>
                    <a:pt x="371" y="476"/>
                  </a:lnTo>
                  <a:lnTo>
                    <a:pt x="358" y="487"/>
                  </a:lnTo>
                  <a:lnTo>
                    <a:pt x="345" y="497"/>
                  </a:lnTo>
                  <a:lnTo>
                    <a:pt x="332" y="508"/>
                  </a:lnTo>
                  <a:lnTo>
                    <a:pt x="318" y="518"/>
                  </a:lnTo>
                  <a:lnTo>
                    <a:pt x="305" y="529"/>
                  </a:lnTo>
                  <a:lnTo>
                    <a:pt x="292" y="539"/>
                  </a:lnTo>
                  <a:lnTo>
                    <a:pt x="279" y="547"/>
                  </a:lnTo>
                  <a:lnTo>
                    <a:pt x="266" y="557"/>
                  </a:lnTo>
                  <a:lnTo>
                    <a:pt x="255" y="563"/>
                  </a:lnTo>
                  <a:lnTo>
                    <a:pt x="253" y="565"/>
                  </a:lnTo>
                  <a:lnTo>
                    <a:pt x="232" y="573"/>
                  </a:lnTo>
                  <a:lnTo>
                    <a:pt x="203" y="584"/>
                  </a:lnTo>
                  <a:lnTo>
                    <a:pt x="176" y="592"/>
                  </a:lnTo>
                  <a:lnTo>
                    <a:pt x="147" y="602"/>
                  </a:lnTo>
                  <a:lnTo>
                    <a:pt x="118" y="613"/>
                  </a:lnTo>
                  <a:lnTo>
                    <a:pt x="92" y="623"/>
                  </a:lnTo>
                  <a:lnTo>
                    <a:pt x="63" y="631"/>
                  </a:lnTo>
                  <a:lnTo>
                    <a:pt x="34" y="642"/>
                  </a:lnTo>
                  <a:lnTo>
                    <a:pt x="8" y="652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5" y="678"/>
                  </a:lnTo>
                  <a:lnTo>
                    <a:pt x="11" y="694"/>
                  </a:lnTo>
                  <a:lnTo>
                    <a:pt x="11" y="699"/>
                  </a:lnTo>
                  <a:lnTo>
                    <a:pt x="11" y="718"/>
                  </a:lnTo>
                  <a:lnTo>
                    <a:pt x="11" y="723"/>
                  </a:lnTo>
                  <a:lnTo>
                    <a:pt x="13" y="726"/>
                  </a:lnTo>
                  <a:lnTo>
                    <a:pt x="24" y="744"/>
                  </a:lnTo>
                  <a:lnTo>
                    <a:pt x="29" y="760"/>
                  </a:lnTo>
                  <a:lnTo>
                    <a:pt x="32" y="768"/>
                  </a:lnTo>
                  <a:lnTo>
                    <a:pt x="34" y="789"/>
                  </a:lnTo>
                  <a:lnTo>
                    <a:pt x="40" y="802"/>
                  </a:lnTo>
                  <a:lnTo>
                    <a:pt x="40" y="805"/>
                  </a:lnTo>
                  <a:lnTo>
                    <a:pt x="40" y="807"/>
                  </a:lnTo>
                  <a:lnTo>
                    <a:pt x="40" y="812"/>
                  </a:lnTo>
                  <a:lnTo>
                    <a:pt x="40" y="820"/>
                  </a:lnTo>
                  <a:lnTo>
                    <a:pt x="40" y="826"/>
                  </a:lnTo>
                  <a:lnTo>
                    <a:pt x="40" y="831"/>
                  </a:lnTo>
                  <a:lnTo>
                    <a:pt x="42" y="833"/>
                  </a:lnTo>
                  <a:lnTo>
                    <a:pt x="42" y="836"/>
                  </a:lnTo>
                  <a:lnTo>
                    <a:pt x="53" y="849"/>
                  </a:lnTo>
                  <a:lnTo>
                    <a:pt x="53" y="854"/>
                  </a:lnTo>
                  <a:lnTo>
                    <a:pt x="55" y="860"/>
                  </a:lnTo>
                  <a:lnTo>
                    <a:pt x="58" y="862"/>
                  </a:lnTo>
                  <a:lnTo>
                    <a:pt x="58" y="875"/>
                  </a:lnTo>
                  <a:lnTo>
                    <a:pt x="61" y="883"/>
                  </a:lnTo>
                  <a:lnTo>
                    <a:pt x="61" y="886"/>
                  </a:lnTo>
                  <a:lnTo>
                    <a:pt x="63" y="889"/>
                  </a:lnTo>
                  <a:lnTo>
                    <a:pt x="63" y="891"/>
                  </a:lnTo>
                  <a:lnTo>
                    <a:pt x="58" y="899"/>
                  </a:lnTo>
                  <a:lnTo>
                    <a:pt x="58" y="907"/>
                  </a:lnTo>
                  <a:lnTo>
                    <a:pt x="55" y="944"/>
                  </a:lnTo>
                  <a:lnTo>
                    <a:pt x="55" y="960"/>
                  </a:lnTo>
                  <a:lnTo>
                    <a:pt x="55" y="975"/>
                  </a:lnTo>
                  <a:lnTo>
                    <a:pt x="53" y="981"/>
                  </a:lnTo>
                  <a:lnTo>
                    <a:pt x="50" y="986"/>
                  </a:lnTo>
                  <a:lnTo>
                    <a:pt x="45" y="994"/>
                  </a:lnTo>
                  <a:lnTo>
                    <a:pt x="40" y="1010"/>
                  </a:lnTo>
                  <a:lnTo>
                    <a:pt x="34" y="1020"/>
                  </a:lnTo>
                  <a:lnTo>
                    <a:pt x="32" y="1023"/>
                  </a:lnTo>
                  <a:lnTo>
                    <a:pt x="29" y="1025"/>
                  </a:lnTo>
                  <a:lnTo>
                    <a:pt x="24" y="1031"/>
                  </a:lnTo>
                  <a:lnTo>
                    <a:pt x="21" y="1036"/>
                  </a:lnTo>
                  <a:lnTo>
                    <a:pt x="16" y="1041"/>
                  </a:lnTo>
                  <a:lnTo>
                    <a:pt x="11" y="1054"/>
                  </a:lnTo>
                  <a:lnTo>
                    <a:pt x="11" y="1062"/>
                  </a:lnTo>
                  <a:lnTo>
                    <a:pt x="8" y="1073"/>
                  </a:lnTo>
                  <a:lnTo>
                    <a:pt x="8" y="1080"/>
                  </a:lnTo>
                  <a:lnTo>
                    <a:pt x="11" y="1083"/>
                  </a:lnTo>
                  <a:lnTo>
                    <a:pt x="11" y="1088"/>
                  </a:lnTo>
                  <a:lnTo>
                    <a:pt x="13" y="1094"/>
                  </a:lnTo>
                  <a:lnTo>
                    <a:pt x="16" y="1104"/>
                  </a:lnTo>
                  <a:lnTo>
                    <a:pt x="19" y="1136"/>
                  </a:lnTo>
                  <a:lnTo>
                    <a:pt x="24" y="1159"/>
                  </a:lnTo>
                  <a:lnTo>
                    <a:pt x="40" y="1193"/>
                  </a:lnTo>
                  <a:lnTo>
                    <a:pt x="45" y="1199"/>
                  </a:lnTo>
                  <a:lnTo>
                    <a:pt x="53" y="1207"/>
                  </a:lnTo>
                  <a:lnTo>
                    <a:pt x="61" y="1209"/>
                  </a:lnTo>
                  <a:lnTo>
                    <a:pt x="87" y="1220"/>
                  </a:lnTo>
                  <a:lnTo>
                    <a:pt x="100" y="1228"/>
                  </a:lnTo>
                  <a:lnTo>
                    <a:pt x="108" y="1236"/>
                  </a:lnTo>
                  <a:lnTo>
                    <a:pt x="111" y="1238"/>
                  </a:lnTo>
                  <a:lnTo>
                    <a:pt x="116" y="1243"/>
                  </a:lnTo>
                  <a:lnTo>
                    <a:pt x="126" y="1254"/>
                  </a:lnTo>
                  <a:lnTo>
                    <a:pt x="137" y="1257"/>
                  </a:lnTo>
                  <a:lnTo>
                    <a:pt x="142" y="1259"/>
                  </a:lnTo>
                  <a:lnTo>
                    <a:pt x="189" y="1262"/>
                  </a:lnTo>
                  <a:lnTo>
                    <a:pt x="197" y="1264"/>
                  </a:lnTo>
                  <a:lnTo>
                    <a:pt x="203" y="1267"/>
                  </a:lnTo>
                  <a:lnTo>
                    <a:pt x="208" y="1270"/>
                  </a:lnTo>
                  <a:lnTo>
                    <a:pt x="218" y="1278"/>
                  </a:lnTo>
                  <a:lnTo>
                    <a:pt x="224" y="1285"/>
                  </a:lnTo>
                  <a:lnTo>
                    <a:pt x="229" y="1293"/>
                  </a:lnTo>
                  <a:lnTo>
                    <a:pt x="237" y="1314"/>
                  </a:lnTo>
                  <a:lnTo>
                    <a:pt x="242" y="1325"/>
                  </a:lnTo>
                  <a:lnTo>
                    <a:pt x="247" y="1333"/>
                  </a:lnTo>
                  <a:lnTo>
                    <a:pt x="255" y="1338"/>
                  </a:lnTo>
                  <a:lnTo>
                    <a:pt x="258" y="1338"/>
                  </a:lnTo>
                  <a:lnTo>
                    <a:pt x="266" y="1341"/>
                  </a:lnTo>
                  <a:lnTo>
                    <a:pt x="268" y="1341"/>
                  </a:lnTo>
                  <a:lnTo>
                    <a:pt x="274" y="1341"/>
                  </a:lnTo>
                  <a:lnTo>
                    <a:pt x="279" y="1341"/>
                  </a:lnTo>
                  <a:lnTo>
                    <a:pt x="287" y="1338"/>
                  </a:lnTo>
                  <a:lnTo>
                    <a:pt x="318" y="1314"/>
                  </a:lnTo>
                  <a:lnTo>
                    <a:pt x="326" y="1312"/>
                  </a:lnTo>
                  <a:lnTo>
                    <a:pt x="329" y="1312"/>
                  </a:lnTo>
                  <a:lnTo>
                    <a:pt x="334" y="1314"/>
                  </a:lnTo>
                  <a:lnTo>
                    <a:pt x="337" y="1314"/>
                  </a:lnTo>
                  <a:lnTo>
                    <a:pt x="342" y="1317"/>
                  </a:lnTo>
                  <a:lnTo>
                    <a:pt x="347" y="1322"/>
                  </a:lnTo>
                  <a:lnTo>
                    <a:pt x="353" y="1330"/>
                  </a:lnTo>
                  <a:lnTo>
                    <a:pt x="368" y="1349"/>
                  </a:lnTo>
                  <a:lnTo>
                    <a:pt x="374" y="1351"/>
                  </a:lnTo>
                  <a:lnTo>
                    <a:pt x="376" y="1354"/>
                  </a:lnTo>
                  <a:lnTo>
                    <a:pt x="387" y="1356"/>
                  </a:lnTo>
                  <a:lnTo>
                    <a:pt x="389" y="1356"/>
                  </a:lnTo>
                  <a:lnTo>
                    <a:pt x="395" y="1356"/>
                  </a:lnTo>
                  <a:lnTo>
                    <a:pt x="403" y="1356"/>
                  </a:lnTo>
                  <a:lnTo>
                    <a:pt x="424" y="1354"/>
                  </a:lnTo>
                  <a:lnTo>
                    <a:pt x="439" y="1354"/>
                  </a:lnTo>
                  <a:lnTo>
                    <a:pt x="466" y="1362"/>
                  </a:lnTo>
                  <a:lnTo>
                    <a:pt x="479" y="1364"/>
                  </a:lnTo>
                  <a:lnTo>
                    <a:pt x="492" y="1370"/>
                  </a:lnTo>
                  <a:lnTo>
                    <a:pt x="500" y="1372"/>
                  </a:lnTo>
                  <a:lnTo>
                    <a:pt x="513" y="1388"/>
                  </a:lnTo>
                  <a:lnTo>
                    <a:pt x="516" y="1391"/>
                  </a:lnTo>
                  <a:lnTo>
                    <a:pt x="521" y="1398"/>
                  </a:lnTo>
                  <a:lnTo>
                    <a:pt x="521" y="1401"/>
                  </a:lnTo>
                  <a:lnTo>
                    <a:pt x="524" y="1404"/>
                  </a:lnTo>
                  <a:lnTo>
                    <a:pt x="524" y="1409"/>
                  </a:lnTo>
                  <a:lnTo>
                    <a:pt x="524" y="1412"/>
                  </a:lnTo>
                  <a:lnTo>
                    <a:pt x="516" y="1475"/>
                  </a:lnTo>
                  <a:lnTo>
                    <a:pt x="518" y="1483"/>
                  </a:lnTo>
                  <a:lnTo>
                    <a:pt x="518" y="1485"/>
                  </a:lnTo>
                  <a:lnTo>
                    <a:pt x="513" y="1504"/>
                  </a:lnTo>
                  <a:lnTo>
                    <a:pt x="513" y="1506"/>
                  </a:lnTo>
                  <a:lnTo>
                    <a:pt x="510" y="1509"/>
                  </a:lnTo>
                  <a:lnTo>
                    <a:pt x="500" y="1527"/>
                  </a:lnTo>
                  <a:lnTo>
                    <a:pt x="495" y="1535"/>
                  </a:lnTo>
                  <a:lnTo>
                    <a:pt x="492" y="1538"/>
                  </a:lnTo>
                  <a:lnTo>
                    <a:pt x="489" y="1540"/>
                  </a:lnTo>
                  <a:lnTo>
                    <a:pt x="487" y="1540"/>
                  </a:lnTo>
                  <a:lnTo>
                    <a:pt x="484" y="1543"/>
                  </a:lnTo>
                  <a:lnTo>
                    <a:pt x="481" y="1540"/>
                  </a:lnTo>
                  <a:lnTo>
                    <a:pt x="479" y="1540"/>
                  </a:lnTo>
                  <a:lnTo>
                    <a:pt x="476" y="1538"/>
                  </a:lnTo>
                  <a:lnTo>
                    <a:pt x="455" y="1514"/>
                  </a:lnTo>
                  <a:lnTo>
                    <a:pt x="450" y="1509"/>
                  </a:lnTo>
                  <a:lnTo>
                    <a:pt x="445" y="1504"/>
                  </a:lnTo>
                  <a:lnTo>
                    <a:pt x="439" y="1504"/>
                  </a:lnTo>
                  <a:lnTo>
                    <a:pt x="431" y="1501"/>
                  </a:lnTo>
                  <a:lnTo>
                    <a:pt x="426" y="1498"/>
                  </a:lnTo>
                  <a:lnTo>
                    <a:pt x="418" y="1498"/>
                  </a:lnTo>
                  <a:lnTo>
                    <a:pt x="413" y="1501"/>
                  </a:lnTo>
                  <a:lnTo>
                    <a:pt x="410" y="1501"/>
                  </a:lnTo>
                  <a:lnTo>
                    <a:pt x="405" y="1504"/>
                  </a:lnTo>
                  <a:lnTo>
                    <a:pt x="403" y="1506"/>
                  </a:lnTo>
                  <a:lnTo>
                    <a:pt x="395" y="1517"/>
                  </a:lnTo>
                  <a:lnTo>
                    <a:pt x="384" y="1540"/>
                  </a:lnTo>
                  <a:lnTo>
                    <a:pt x="379" y="1554"/>
                  </a:lnTo>
                  <a:lnTo>
                    <a:pt x="379" y="1556"/>
                  </a:lnTo>
                  <a:lnTo>
                    <a:pt x="379" y="1556"/>
                  </a:lnTo>
                  <a:lnTo>
                    <a:pt x="381" y="1564"/>
                  </a:lnTo>
                  <a:lnTo>
                    <a:pt x="384" y="1567"/>
                  </a:lnTo>
                  <a:lnTo>
                    <a:pt x="384" y="1572"/>
                  </a:lnTo>
                  <a:lnTo>
                    <a:pt x="387" y="1580"/>
                  </a:lnTo>
                  <a:lnTo>
                    <a:pt x="381" y="1627"/>
                  </a:lnTo>
                  <a:lnTo>
                    <a:pt x="384" y="1640"/>
                  </a:lnTo>
                  <a:lnTo>
                    <a:pt x="387" y="1653"/>
                  </a:lnTo>
                  <a:lnTo>
                    <a:pt x="392" y="1667"/>
                  </a:lnTo>
                  <a:lnTo>
                    <a:pt x="445" y="1782"/>
                  </a:lnTo>
                  <a:lnTo>
                    <a:pt x="453" y="1806"/>
                  </a:lnTo>
                  <a:lnTo>
                    <a:pt x="455" y="1814"/>
                  </a:lnTo>
                  <a:lnTo>
                    <a:pt x="455" y="1819"/>
                  </a:lnTo>
                  <a:lnTo>
                    <a:pt x="453" y="1822"/>
                  </a:lnTo>
                  <a:lnTo>
                    <a:pt x="453" y="1824"/>
                  </a:lnTo>
                  <a:lnTo>
                    <a:pt x="450" y="1829"/>
                  </a:lnTo>
                  <a:lnTo>
                    <a:pt x="429" y="1853"/>
                  </a:lnTo>
                  <a:lnTo>
                    <a:pt x="426" y="1858"/>
                  </a:lnTo>
                  <a:lnTo>
                    <a:pt x="426" y="1861"/>
                  </a:lnTo>
                  <a:lnTo>
                    <a:pt x="424" y="1874"/>
                  </a:lnTo>
                  <a:lnTo>
                    <a:pt x="421" y="1885"/>
                  </a:lnTo>
                  <a:lnTo>
                    <a:pt x="416" y="1906"/>
                  </a:lnTo>
                  <a:lnTo>
                    <a:pt x="410" y="1924"/>
                  </a:lnTo>
                  <a:lnTo>
                    <a:pt x="431" y="1914"/>
                  </a:lnTo>
                  <a:lnTo>
                    <a:pt x="442" y="1906"/>
                  </a:lnTo>
                  <a:lnTo>
                    <a:pt x="447" y="1898"/>
                  </a:lnTo>
                  <a:lnTo>
                    <a:pt x="455" y="1893"/>
                  </a:lnTo>
                  <a:lnTo>
                    <a:pt x="471" y="1882"/>
                  </a:lnTo>
                  <a:lnTo>
                    <a:pt x="476" y="1879"/>
                  </a:lnTo>
                  <a:lnTo>
                    <a:pt x="479" y="1874"/>
                  </a:lnTo>
                  <a:lnTo>
                    <a:pt x="481" y="1872"/>
                  </a:lnTo>
                  <a:lnTo>
                    <a:pt x="484" y="1866"/>
                  </a:lnTo>
                  <a:lnTo>
                    <a:pt x="487" y="1866"/>
                  </a:lnTo>
                  <a:lnTo>
                    <a:pt x="492" y="1866"/>
                  </a:lnTo>
                  <a:lnTo>
                    <a:pt x="497" y="1866"/>
                  </a:lnTo>
                  <a:lnTo>
                    <a:pt x="500" y="1869"/>
                  </a:lnTo>
                  <a:lnTo>
                    <a:pt x="502" y="1869"/>
                  </a:lnTo>
                  <a:lnTo>
                    <a:pt x="518" y="1885"/>
                  </a:lnTo>
                  <a:lnTo>
                    <a:pt x="521" y="1885"/>
                  </a:lnTo>
                  <a:lnTo>
                    <a:pt x="526" y="1887"/>
                  </a:lnTo>
                  <a:lnTo>
                    <a:pt x="531" y="1887"/>
                  </a:lnTo>
                  <a:lnTo>
                    <a:pt x="534" y="1885"/>
                  </a:lnTo>
                  <a:lnTo>
                    <a:pt x="534" y="1882"/>
                  </a:lnTo>
                  <a:lnTo>
                    <a:pt x="534" y="1879"/>
                  </a:lnTo>
                  <a:lnTo>
                    <a:pt x="534" y="1877"/>
                  </a:lnTo>
                  <a:lnTo>
                    <a:pt x="521" y="1861"/>
                  </a:lnTo>
                  <a:lnTo>
                    <a:pt x="518" y="1856"/>
                  </a:lnTo>
                  <a:lnTo>
                    <a:pt x="516" y="1853"/>
                  </a:lnTo>
                  <a:lnTo>
                    <a:pt x="513" y="1845"/>
                  </a:lnTo>
                  <a:lnTo>
                    <a:pt x="513" y="1840"/>
                  </a:lnTo>
                  <a:lnTo>
                    <a:pt x="513" y="1837"/>
                  </a:lnTo>
                  <a:lnTo>
                    <a:pt x="516" y="1832"/>
                  </a:lnTo>
                  <a:lnTo>
                    <a:pt x="518" y="1829"/>
                  </a:lnTo>
                  <a:lnTo>
                    <a:pt x="524" y="1827"/>
                  </a:lnTo>
                  <a:lnTo>
                    <a:pt x="526" y="1824"/>
                  </a:lnTo>
                  <a:lnTo>
                    <a:pt x="529" y="1824"/>
                  </a:lnTo>
                  <a:lnTo>
                    <a:pt x="531" y="1824"/>
                  </a:lnTo>
                  <a:lnTo>
                    <a:pt x="537" y="1824"/>
                  </a:lnTo>
                  <a:lnTo>
                    <a:pt x="539" y="1822"/>
                  </a:lnTo>
                  <a:lnTo>
                    <a:pt x="542" y="1819"/>
                  </a:lnTo>
                  <a:lnTo>
                    <a:pt x="542" y="1816"/>
                  </a:lnTo>
                  <a:lnTo>
                    <a:pt x="545" y="1814"/>
                  </a:lnTo>
                  <a:lnTo>
                    <a:pt x="545" y="1808"/>
                  </a:lnTo>
                  <a:lnTo>
                    <a:pt x="547" y="1806"/>
                  </a:lnTo>
                  <a:lnTo>
                    <a:pt x="550" y="1803"/>
                  </a:lnTo>
                  <a:lnTo>
                    <a:pt x="552" y="1803"/>
                  </a:lnTo>
                  <a:lnTo>
                    <a:pt x="555" y="1803"/>
                  </a:lnTo>
                  <a:lnTo>
                    <a:pt x="558" y="1806"/>
                  </a:lnTo>
                  <a:lnTo>
                    <a:pt x="587" y="1806"/>
                  </a:lnTo>
                  <a:lnTo>
                    <a:pt x="597" y="1803"/>
                  </a:lnTo>
                  <a:lnTo>
                    <a:pt x="602" y="1801"/>
                  </a:lnTo>
                  <a:lnTo>
                    <a:pt x="608" y="1798"/>
                  </a:lnTo>
                  <a:lnTo>
                    <a:pt x="621" y="1790"/>
                  </a:lnTo>
                  <a:lnTo>
                    <a:pt x="626" y="1785"/>
                  </a:lnTo>
                  <a:lnTo>
                    <a:pt x="645" y="1780"/>
                  </a:lnTo>
                  <a:lnTo>
                    <a:pt x="697" y="1772"/>
                  </a:lnTo>
                  <a:lnTo>
                    <a:pt x="702" y="1769"/>
                  </a:lnTo>
                  <a:lnTo>
                    <a:pt x="716" y="1761"/>
                  </a:lnTo>
                  <a:lnTo>
                    <a:pt x="721" y="1759"/>
                  </a:lnTo>
                  <a:lnTo>
                    <a:pt x="723" y="1756"/>
                  </a:lnTo>
                  <a:lnTo>
                    <a:pt x="726" y="1753"/>
                  </a:lnTo>
                  <a:lnTo>
                    <a:pt x="726" y="1751"/>
                  </a:lnTo>
                  <a:lnTo>
                    <a:pt x="726" y="1745"/>
                  </a:lnTo>
                  <a:lnTo>
                    <a:pt x="729" y="1727"/>
                  </a:lnTo>
                  <a:lnTo>
                    <a:pt x="723" y="1706"/>
                  </a:lnTo>
                  <a:lnTo>
                    <a:pt x="726" y="1690"/>
                  </a:lnTo>
                  <a:lnTo>
                    <a:pt x="723" y="1682"/>
                  </a:lnTo>
                  <a:lnTo>
                    <a:pt x="718" y="1653"/>
                  </a:lnTo>
                  <a:lnTo>
                    <a:pt x="718" y="1648"/>
                  </a:lnTo>
                  <a:lnTo>
                    <a:pt x="716" y="1643"/>
                  </a:lnTo>
                  <a:lnTo>
                    <a:pt x="716" y="1640"/>
                  </a:lnTo>
                  <a:lnTo>
                    <a:pt x="716" y="1635"/>
                  </a:lnTo>
                  <a:lnTo>
                    <a:pt x="716" y="1630"/>
                  </a:lnTo>
                  <a:lnTo>
                    <a:pt x="718" y="1627"/>
                  </a:lnTo>
                  <a:lnTo>
                    <a:pt x="721" y="1627"/>
                  </a:lnTo>
                  <a:lnTo>
                    <a:pt x="726" y="1627"/>
                  </a:lnTo>
                  <a:lnTo>
                    <a:pt x="734" y="1627"/>
                  </a:lnTo>
                  <a:lnTo>
                    <a:pt x="755" y="1640"/>
                  </a:lnTo>
                  <a:lnTo>
                    <a:pt x="766" y="1646"/>
                  </a:lnTo>
                  <a:lnTo>
                    <a:pt x="781" y="1646"/>
                  </a:lnTo>
                  <a:lnTo>
                    <a:pt x="787" y="1646"/>
                  </a:lnTo>
                  <a:lnTo>
                    <a:pt x="800" y="1648"/>
                  </a:lnTo>
                  <a:lnTo>
                    <a:pt x="834" y="1661"/>
                  </a:lnTo>
                  <a:lnTo>
                    <a:pt x="844" y="1667"/>
                  </a:lnTo>
                  <a:lnTo>
                    <a:pt x="847" y="1669"/>
                  </a:lnTo>
                  <a:lnTo>
                    <a:pt x="850" y="1672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5" y="1672"/>
                  </a:lnTo>
                  <a:lnTo>
                    <a:pt x="860" y="1667"/>
                  </a:lnTo>
                  <a:lnTo>
                    <a:pt x="860" y="1661"/>
                  </a:lnTo>
                  <a:lnTo>
                    <a:pt x="860" y="1659"/>
                  </a:lnTo>
                  <a:lnTo>
                    <a:pt x="863" y="1656"/>
                  </a:lnTo>
                  <a:lnTo>
                    <a:pt x="860" y="1651"/>
                  </a:lnTo>
                  <a:lnTo>
                    <a:pt x="855" y="1638"/>
                  </a:lnTo>
                  <a:lnTo>
                    <a:pt x="852" y="1635"/>
                  </a:lnTo>
                  <a:lnTo>
                    <a:pt x="858" y="1635"/>
                  </a:lnTo>
                  <a:lnTo>
                    <a:pt x="868" y="1638"/>
                  </a:lnTo>
                  <a:lnTo>
                    <a:pt x="871" y="1638"/>
                  </a:lnTo>
                  <a:lnTo>
                    <a:pt x="876" y="1638"/>
                  </a:lnTo>
                  <a:lnTo>
                    <a:pt x="884" y="1632"/>
                  </a:lnTo>
                  <a:lnTo>
                    <a:pt x="889" y="1630"/>
                  </a:lnTo>
                  <a:lnTo>
                    <a:pt x="894" y="1630"/>
                  </a:lnTo>
                  <a:lnTo>
                    <a:pt x="902" y="1630"/>
                  </a:lnTo>
                  <a:lnTo>
                    <a:pt x="908" y="1630"/>
                  </a:lnTo>
                  <a:lnTo>
                    <a:pt x="910" y="1627"/>
                  </a:lnTo>
                  <a:lnTo>
                    <a:pt x="913" y="1622"/>
                  </a:lnTo>
                  <a:lnTo>
                    <a:pt x="913" y="1619"/>
                  </a:lnTo>
                  <a:lnTo>
                    <a:pt x="910" y="1614"/>
                  </a:lnTo>
                  <a:lnTo>
                    <a:pt x="910" y="1606"/>
                  </a:lnTo>
                  <a:lnTo>
                    <a:pt x="894" y="1582"/>
                  </a:lnTo>
                  <a:lnTo>
                    <a:pt x="892" y="1580"/>
                  </a:lnTo>
                  <a:lnTo>
                    <a:pt x="892" y="1577"/>
                  </a:lnTo>
                  <a:lnTo>
                    <a:pt x="892" y="1572"/>
                  </a:lnTo>
                  <a:lnTo>
                    <a:pt x="897" y="1567"/>
                  </a:lnTo>
                  <a:lnTo>
                    <a:pt x="902" y="1546"/>
                  </a:lnTo>
                  <a:lnTo>
                    <a:pt x="902" y="1532"/>
                  </a:lnTo>
                  <a:lnTo>
                    <a:pt x="902" y="1530"/>
                  </a:lnTo>
                  <a:lnTo>
                    <a:pt x="905" y="1527"/>
                  </a:lnTo>
                  <a:lnTo>
                    <a:pt x="915" y="1522"/>
                  </a:lnTo>
                  <a:lnTo>
                    <a:pt x="918" y="1519"/>
                  </a:lnTo>
                  <a:lnTo>
                    <a:pt x="921" y="1511"/>
                  </a:lnTo>
                  <a:lnTo>
                    <a:pt x="923" y="1509"/>
                  </a:lnTo>
                  <a:lnTo>
                    <a:pt x="929" y="1506"/>
                  </a:lnTo>
                  <a:lnTo>
                    <a:pt x="939" y="1498"/>
                  </a:lnTo>
                  <a:lnTo>
                    <a:pt x="958" y="1488"/>
                  </a:lnTo>
                  <a:lnTo>
                    <a:pt x="973" y="1475"/>
                  </a:lnTo>
                  <a:lnTo>
                    <a:pt x="981" y="1469"/>
                  </a:lnTo>
                  <a:lnTo>
                    <a:pt x="989" y="1462"/>
                  </a:lnTo>
                  <a:lnTo>
                    <a:pt x="994" y="1459"/>
                  </a:lnTo>
                  <a:lnTo>
                    <a:pt x="1010" y="1459"/>
                  </a:lnTo>
                  <a:lnTo>
                    <a:pt x="1021" y="1456"/>
                  </a:lnTo>
                  <a:lnTo>
                    <a:pt x="1029" y="1454"/>
                  </a:lnTo>
                  <a:lnTo>
                    <a:pt x="1034" y="1446"/>
                  </a:lnTo>
                  <a:lnTo>
                    <a:pt x="1039" y="1438"/>
                  </a:lnTo>
                  <a:lnTo>
                    <a:pt x="1044" y="1427"/>
                  </a:lnTo>
                  <a:lnTo>
                    <a:pt x="1044" y="1422"/>
                  </a:lnTo>
                  <a:lnTo>
                    <a:pt x="1044" y="1419"/>
                  </a:lnTo>
                  <a:lnTo>
                    <a:pt x="1042" y="1414"/>
                  </a:lnTo>
                  <a:lnTo>
                    <a:pt x="1039" y="1404"/>
                  </a:lnTo>
                  <a:lnTo>
                    <a:pt x="1036" y="1398"/>
                  </a:lnTo>
                  <a:lnTo>
                    <a:pt x="1034" y="1380"/>
                  </a:lnTo>
                  <a:lnTo>
                    <a:pt x="1034" y="1375"/>
                  </a:lnTo>
                  <a:lnTo>
                    <a:pt x="1023" y="1364"/>
                  </a:lnTo>
                  <a:lnTo>
                    <a:pt x="1021" y="1359"/>
                  </a:lnTo>
                  <a:lnTo>
                    <a:pt x="1021" y="1349"/>
                  </a:lnTo>
                  <a:lnTo>
                    <a:pt x="1023" y="1341"/>
                  </a:lnTo>
                  <a:lnTo>
                    <a:pt x="1029" y="1333"/>
                  </a:lnTo>
                  <a:lnTo>
                    <a:pt x="1042" y="1304"/>
                  </a:lnTo>
                  <a:lnTo>
                    <a:pt x="1050" y="1296"/>
                  </a:lnTo>
                  <a:lnTo>
                    <a:pt x="1073" y="1264"/>
                  </a:lnTo>
                  <a:lnTo>
                    <a:pt x="1076" y="1259"/>
                  </a:lnTo>
                  <a:lnTo>
                    <a:pt x="1079" y="1254"/>
                  </a:lnTo>
                  <a:lnTo>
                    <a:pt x="1081" y="1233"/>
                  </a:lnTo>
                  <a:lnTo>
                    <a:pt x="1081" y="1225"/>
                  </a:lnTo>
                  <a:lnTo>
                    <a:pt x="1079" y="1220"/>
                  </a:lnTo>
                  <a:lnTo>
                    <a:pt x="1079" y="1212"/>
                  </a:lnTo>
                  <a:lnTo>
                    <a:pt x="1081" y="1204"/>
                  </a:lnTo>
                  <a:lnTo>
                    <a:pt x="1086" y="1191"/>
                  </a:lnTo>
                  <a:lnTo>
                    <a:pt x="1089" y="1186"/>
                  </a:lnTo>
                  <a:lnTo>
                    <a:pt x="1089" y="1178"/>
                  </a:lnTo>
                  <a:lnTo>
                    <a:pt x="1092" y="1175"/>
                  </a:lnTo>
                  <a:lnTo>
                    <a:pt x="1094" y="1170"/>
                  </a:lnTo>
                  <a:lnTo>
                    <a:pt x="1094" y="1167"/>
                  </a:lnTo>
                  <a:lnTo>
                    <a:pt x="1097" y="1165"/>
                  </a:lnTo>
                  <a:lnTo>
                    <a:pt x="1094" y="1151"/>
                  </a:lnTo>
                  <a:lnTo>
                    <a:pt x="1094" y="1146"/>
                  </a:lnTo>
                  <a:lnTo>
                    <a:pt x="1092" y="1144"/>
                  </a:lnTo>
                  <a:lnTo>
                    <a:pt x="1089" y="1141"/>
                  </a:lnTo>
                  <a:lnTo>
                    <a:pt x="1092" y="1136"/>
                  </a:lnTo>
                  <a:lnTo>
                    <a:pt x="1097" y="1136"/>
                  </a:lnTo>
                  <a:lnTo>
                    <a:pt x="1100" y="1136"/>
                  </a:lnTo>
                  <a:lnTo>
                    <a:pt x="1100" y="1136"/>
                  </a:lnTo>
                  <a:lnTo>
                    <a:pt x="1105" y="1133"/>
                  </a:lnTo>
                  <a:lnTo>
                    <a:pt x="1105" y="1133"/>
                  </a:lnTo>
                  <a:lnTo>
                    <a:pt x="1105" y="1128"/>
                  </a:lnTo>
                  <a:lnTo>
                    <a:pt x="1105" y="1128"/>
                  </a:lnTo>
                  <a:lnTo>
                    <a:pt x="1107" y="1128"/>
                  </a:lnTo>
                  <a:lnTo>
                    <a:pt x="1110" y="1128"/>
                  </a:lnTo>
                  <a:lnTo>
                    <a:pt x="1110" y="1128"/>
                  </a:lnTo>
                  <a:lnTo>
                    <a:pt x="1118" y="1128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8" y="1120"/>
                  </a:lnTo>
                  <a:lnTo>
                    <a:pt x="1134" y="1120"/>
                  </a:lnTo>
                  <a:lnTo>
                    <a:pt x="1136" y="1123"/>
                  </a:lnTo>
                  <a:lnTo>
                    <a:pt x="1150" y="1123"/>
                  </a:lnTo>
                  <a:lnTo>
                    <a:pt x="1152" y="1120"/>
                  </a:lnTo>
                  <a:lnTo>
                    <a:pt x="1155" y="1120"/>
                  </a:lnTo>
                  <a:lnTo>
                    <a:pt x="1155" y="1117"/>
                  </a:lnTo>
                  <a:lnTo>
                    <a:pt x="1155" y="1115"/>
                  </a:lnTo>
                  <a:lnTo>
                    <a:pt x="1155" y="1112"/>
                  </a:lnTo>
                  <a:lnTo>
                    <a:pt x="1157" y="1109"/>
                  </a:lnTo>
                  <a:lnTo>
                    <a:pt x="1165" y="1107"/>
                  </a:lnTo>
                  <a:lnTo>
                    <a:pt x="1171" y="1101"/>
                  </a:lnTo>
                  <a:lnTo>
                    <a:pt x="1173" y="1099"/>
                  </a:lnTo>
                  <a:lnTo>
                    <a:pt x="1178" y="1096"/>
                  </a:lnTo>
                  <a:lnTo>
                    <a:pt x="1181" y="1096"/>
                  </a:lnTo>
                  <a:lnTo>
                    <a:pt x="1184" y="1096"/>
                  </a:lnTo>
                  <a:lnTo>
                    <a:pt x="1186" y="1094"/>
                  </a:lnTo>
                  <a:lnTo>
                    <a:pt x="1186" y="1091"/>
                  </a:lnTo>
                  <a:lnTo>
                    <a:pt x="1189" y="1091"/>
                  </a:lnTo>
                  <a:lnTo>
                    <a:pt x="1189" y="1088"/>
                  </a:lnTo>
                  <a:lnTo>
                    <a:pt x="1189" y="1088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94" y="1086"/>
                  </a:lnTo>
                  <a:lnTo>
                    <a:pt x="1194" y="1086"/>
                  </a:lnTo>
                  <a:lnTo>
                    <a:pt x="1199" y="1083"/>
                  </a:lnTo>
                  <a:lnTo>
                    <a:pt x="1202" y="1080"/>
                  </a:lnTo>
                  <a:lnTo>
                    <a:pt x="1205" y="1075"/>
                  </a:lnTo>
                  <a:lnTo>
                    <a:pt x="1207" y="1065"/>
                  </a:lnTo>
                  <a:lnTo>
                    <a:pt x="1210" y="1062"/>
                  </a:lnTo>
                  <a:lnTo>
                    <a:pt x="1218" y="1059"/>
                  </a:lnTo>
                  <a:lnTo>
                    <a:pt x="1221" y="1057"/>
                  </a:lnTo>
                  <a:lnTo>
                    <a:pt x="1221" y="1057"/>
                  </a:lnTo>
                  <a:lnTo>
                    <a:pt x="1221" y="1054"/>
                  </a:lnTo>
                  <a:lnTo>
                    <a:pt x="1223" y="1054"/>
                  </a:lnTo>
                  <a:lnTo>
                    <a:pt x="1231" y="1054"/>
                  </a:lnTo>
                  <a:lnTo>
                    <a:pt x="1236" y="1054"/>
                  </a:lnTo>
                  <a:lnTo>
                    <a:pt x="1239" y="1054"/>
                  </a:lnTo>
                  <a:lnTo>
                    <a:pt x="1244" y="1052"/>
                  </a:lnTo>
                  <a:lnTo>
                    <a:pt x="1255" y="1044"/>
                  </a:lnTo>
                  <a:lnTo>
                    <a:pt x="1268" y="1036"/>
                  </a:lnTo>
                  <a:lnTo>
                    <a:pt x="1271" y="1033"/>
                  </a:lnTo>
                  <a:lnTo>
                    <a:pt x="1273" y="1028"/>
                  </a:lnTo>
                  <a:lnTo>
                    <a:pt x="1278" y="1020"/>
                  </a:lnTo>
                  <a:lnTo>
                    <a:pt x="1278" y="1020"/>
                  </a:lnTo>
                  <a:lnTo>
                    <a:pt x="1281" y="1020"/>
                  </a:lnTo>
                  <a:lnTo>
                    <a:pt x="1284" y="1020"/>
                  </a:lnTo>
                  <a:lnTo>
                    <a:pt x="1286" y="1020"/>
                  </a:lnTo>
                  <a:lnTo>
                    <a:pt x="1286" y="1020"/>
                  </a:lnTo>
                  <a:lnTo>
                    <a:pt x="1289" y="1020"/>
                  </a:lnTo>
                  <a:lnTo>
                    <a:pt x="1294" y="1015"/>
                  </a:lnTo>
                  <a:lnTo>
                    <a:pt x="1299" y="1015"/>
                  </a:lnTo>
                  <a:lnTo>
                    <a:pt x="1310" y="1004"/>
                  </a:lnTo>
                  <a:lnTo>
                    <a:pt x="1315" y="999"/>
                  </a:lnTo>
                  <a:lnTo>
                    <a:pt x="1320" y="999"/>
                  </a:lnTo>
                  <a:lnTo>
                    <a:pt x="1339" y="996"/>
                  </a:lnTo>
                  <a:lnTo>
                    <a:pt x="1339" y="996"/>
                  </a:lnTo>
                  <a:lnTo>
                    <a:pt x="1342" y="994"/>
                  </a:lnTo>
                  <a:lnTo>
                    <a:pt x="1342" y="994"/>
                  </a:lnTo>
                  <a:lnTo>
                    <a:pt x="1342" y="991"/>
                  </a:lnTo>
                  <a:lnTo>
                    <a:pt x="1344" y="991"/>
                  </a:lnTo>
                  <a:lnTo>
                    <a:pt x="1344" y="991"/>
                  </a:lnTo>
                  <a:lnTo>
                    <a:pt x="1349" y="994"/>
                  </a:lnTo>
                  <a:lnTo>
                    <a:pt x="1352" y="994"/>
                  </a:lnTo>
                  <a:lnTo>
                    <a:pt x="1357" y="994"/>
                  </a:lnTo>
                  <a:lnTo>
                    <a:pt x="1360" y="991"/>
                  </a:lnTo>
                  <a:lnTo>
                    <a:pt x="1363" y="991"/>
                  </a:lnTo>
                  <a:lnTo>
                    <a:pt x="1365" y="994"/>
                  </a:lnTo>
                  <a:lnTo>
                    <a:pt x="1368" y="996"/>
                  </a:lnTo>
                  <a:lnTo>
                    <a:pt x="1370" y="996"/>
                  </a:lnTo>
                  <a:lnTo>
                    <a:pt x="1370" y="996"/>
                  </a:lnTo>
                  <a:lnTo>
                    <a:pt x="1376" y="996"/>
                  </a:lnTo>
                  <a:lnTo>
                    <a:pt x="1378" y="991"/>
                  </a:lnTo>
                  <a:lnTo>
                    <a:pt x="1381" y="991"/>
                  </a:lnTo>
                  <a:lnTo>
                    <a:pt x="1381" y="996"/>
                  </a:lnTo>
                  <a:lnTo>
                    <a:pt x="1392" y="991"/>
                  </a:lnTo>
                  <a:lnTo>
                    <a:pt x="1394" y="991"/>
                  </a:lnTo>
                  <a:lnTo>
                    <a:pt x="1399" y="991"/>
                  </a:lnTo>
                  <a:lnTo>
                    <a:pt x="1402" y="991"/>
                  </a:lnTo>
                  <a:lnTo>
                    <a:pt x="1402" y="991"/>
                  </a:lnTo>
                  <a:lnTo>
                    <a:pt x="1405" y="986"/>
                  </a:lnTo>
                  <a:lnTo>
                    <a:pt x="1405" y="983"/>
                  </a:lnTo>
                  <a:lnTo>
                    <a:pt x="1407" y="983"/>
                  </a:lnTo>
                  <a:lnTo>
                    <a:pt x="1413" y="983"/>
                  </a:lnTo>
                  <a:lnTo>
                    <a:pt x="1418" y="983"/>
                  </a:lnTo>
                  <a:lnTo>
                    <a:pt x="1428" y="981"/>
                  </a:lnTo>
                  <a:lnTo>
                    <a:pt x="1431" y="981"/>
                  </a:lnTo>
                  <a:lnTo>
                    <a:pt x="1434" y="983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39" y="986"/>
                  </a:lnTo>
                  <a:lnTo>
                    <a:pt x="1441" y="983"/>
                  </a:lnTo>
                  <a:lnTo>
                    <a:pt x="1444" y="981"/>
                  </a:lnTo>
                  <a:lnTo>
                    <a:pt x="1444" y="981"/>
                  </a:lnTo>
                  <a:lnTo>
                    <a:pt x="1447" y="981"/>
                  </a:lnTo>
                  <a:lnTo>
                    <a:pt x="1447" y="983"/>
                  </a:lnTo>
                  <a:lnTo>
                    <a:pt x="1447" y="983"/>
                  </a:lnTo>
                  <a:lnTo>
                    <a:pt x="1449" y="978"/>
                  </a:lnTo>
                  <a:lnTo>
                    <a:pt x="1449" y="978"/>
                  </a:lnTo>
                  <a:lnTo>
                    <a:pt x="1449" y="975"/>
                  </a:lnTo>
                  <a:lnTo>
                    <a:pt x="1449" y="973"/>
                  </a:lnTo>
                  <a:lnTo>
                    <a:pt x="1455" y="970"/>
                  </a:lnTo>
                  <a:lnTo>
                    <a:pt x="1460" y="967"/>
                  </a:lnTo>
                  <a:lnTo>
                    <a:pt x="1465" y="967"/>
                  </a:lnTo>
                  <a:lnTo>
                    <a:pt x="1470" y="975"/>
                  </a:lnTo>
                  <a:lnTo>
                    <a:pt x="1473" y="973"/>
                  </a:lnTo>
                  <a:lnTo>
                    <a:pt x="1476" y="967"/>
                  </a:lnTo>
                  <a:lnTo>
                    <a:pt x="1481" y="965"/>
                  </a:lnTo>
                  <a:lnTo>
                    <a:pt x="1481" y="967"/>
                  </a:lnTo>
                  <a:lnTo>
                    <a:pt x="1484" y="970"/>
                  </a:lnTo>
                  <a:lnTo>
                    <a:pt x="1486" y="973"/>
                  </a:lnTo>
                  <a:lnTo>
                    <a:pt x="1489" y="973"/>
                  </a:lnTo>
                  <a:lnTo>
                    <a:pt x="1491" y="973"/>
                  </a:lnTo>
                  <a:lnTo>
                    <a:pt x="1494" y="967"/>
                  </a:lnTo>
                  <a:lnTo>
                    <a:pt x="1499" y="965"/>
                  </a:lnTo>
                  <a:lnTo>
                    <a:pt x="1512" y="970"/>
                  </a:lnTo>
                  <a:lnTo>
                    <a:pt x="1515" y="967"/>
                  </a:lnTo>
                  <a:lnTo>
                    <a:pt x="1518" y="962"/>
                  </a:lnTo>
                  <a:lnTo>
                    <a:pt x="1520" y="965"/>
                  </a:lnTo>
                  <a:lnTo>
                    <a:pt x="1526" y="970"/>
                  </a:lnTo>
                  <a:lnTo>
                    <a:pt x="1528" y="965"/>
                  </a:lnTo>
                  <a:lnTo>
                    <a:pt x="1531" y="960"/>
                  </a:lnTo>
                  <a:lnTo>
                    <a:pt x="1534" y="957"/>
                  </a:lnTo>
                  <a:lnTo>
                    <a:pt x="1541" y="952"/>
                  </a:lnTo>
                  <a:lnTo>
                    <a:pt x="1544" y="946"/>
                  </a:lnTo>
                  <a:lnTo>
                    <a:pt x="1544" y="944"/>
                  </a:lnTo>
                  <a:lnTo>
                    <a:pt x="1547" y="939"/>
                  </a:lnTo>
                  <a:lnTo>
                    <a:pt x="1549" y="939"/>
                  </a:lnTo>
                  <a:lnTo>
                    <a:pt x="1552" y="936"/>
                  </a:lnTo>
                  <a:lnTo>
                    <a:pt x="1555" y="936"/>
                  </a:lnTo>
                  <a:lnTo>
                    <a:pt x="1552" y="931"/>
                  </a:lnTo>
                  <a:lnTo>
                    <a:pt x="1552" y="925"/>
                  </a:lnTo>
                  <a:lnTo>
                    <a:pt x="1555" y="923"/>
                  </a:lnTo>
                  <a:lnTo>
                    <a:pt x="1565" y="918"/>
                  </a:lnTo>
                  <a:lnTo>
                    <a:pt x="1568" y="918"/>
                  </a:lnTo>
                  <a:lnTo>
                    <a:pt x="1581" y="923"/>
                  </a:lnTo>
                  <a:lnTo>
                    <a:pt x="1586" y="923"/>
                  </a:lnTo>
                  <a:lnTo>
                    <a:pt x="1589" y="920"/>
                  </a:lnTo>
                  <a:lnTo>
                    <a:pt x="1591" y="915"/>
                  </a:lnTo>
                  <a:lnTo>
                    <a:pt x="1594" y="912"/>
                  </a:lnTo>
                  <a:lnTo>
                    <a:pt x="1597" y="910"/>
                  </a:lnTo>
                  <a:lnTo>
                    <a:pt x="1599" y="910"/>
                  </a:lnTo>
                  <a:lnTo>
                    <a:pt x="1599" y="915"/>
                  </a:lnTo>
                  <a:lnTo>
                    <a:pt x="1599" y="918"/>
                  </a:lnTo>
                  <a:lnTo>
                    <a:pt x="1599" y="920"/>
                  </a:lnTo>
                  <a:lnTo>
                    <a:pt x="1610" y="928"/>
                  </a:lnTo>
                  <a:lnTo>
                    <a:pt x="1612" y="925"/>
                  </a:lnTo>
                  <a:lnTo>
                    <a:pt x="1612" y="920"/>
                  </a:lnTo>
                  <a:lnTo>
                    <a:pt x="1615" y="918"/>
                  </a:lnTo>
                  <a:lnTo>
                    <a:pt x="1618" y="915"/>
                  </a:lnTo>
                  <a:lnTo>
                    <a:pt x="1623" y="918"/>
                  </a:lnTo>
                  <a:lnTo>
                    <a:pt x="1623" y="920"/>
                  </a:lnTo>
                  <a:lnTo>
                    <a:pt x="1623" y="923"/>
                  </a:lnTo>
                  <a:lnTo>
                    <a:pt x="1626" y="925"/>
                  </a:lnTo>
                  <a:lnTo>
                    <a:pt x="1628" y="923"/>
                  </a:lnTo>
                  <a:lnTo>
                    <a:pt x="1639" y="915"/>
                  </a:lnTo>
                  <a:lnTo>
                    <a:pt x="1641" y="915"/>
                  </a:lnTo>
                  <a:lnTo>
                    <a:pt x="1644" y="915"/>
                  </a:lnTo>
                  <a:lnTo>
                    <a:pt x="1649" y="915"/>
                  </a:lnTo>
                  <a:lnTo>
                    <a:pt x="1652" y="915"/>
                  </a:lnTo>
                  <a:lnTo>
                    <a:pt x="1657" y="920"/>
                  </a:lnTo>
                  <a:lnTo>
                    <a:pt x="1660" y="920"/>
                  </a:lnTo>
                  <a:lnTo>
                    <a:pt x="1665" y="915"/>
                  </a:lnTo>
                  <a:lnTo>
                    <a:pt x="1668" y="915"/>
                  </a:lnTo>
                  <a:lnTo>
                    <a:pt x="1670" y="918"/>
                  </a:lnTo>
                  <a:lnTo>
                    <a:pt x="1670" y="923"/>
                  </a:lnTo>
                  <a:lnTo>
                    <a:pt x="1673" y="925"/>
                  </a:lnTo>
                  <a:lnTo>
                    <a:pt x="1670" y="936"/>
                  </a:lnTo>
                  <a:lnTo>
                    <a:pt x="1670" y="939"/>
                  </a:lnTo>
                  <a:lnTo>
                    <a:pt x="1673" y="941"/>
                  </a:lnTo>
                  <a:lnTo>
                    <a:pt x="1683" y="952"/>
                  </a:lnTo>
                  <a:lnTo>
                    <a:pt x="1686" y="952"/>
                  </a:lnTo>
                  <a:lnTo>
                    <a:pt x="1686" y="952"/>
                  </a:lnTo>
                  <a:lnTo>
                    <a:pt x="1689" y="952"/>
                  </a:lnTo>
                  <a:lnTo>
                    <a:pt x="1691" y="954"/>
                  </a:lnTo>
                  <a:lnTo>
                    <a:pt x="1691" y="957"/>
                  </a:lnTo>
                  <a:lnTo>
                    <a:pt x="1694" y="960"/>
                  </a:lnTo>
                  <a:lnTo>
                    <a:pt x="1699" y="957"/>
                  </a:lnTo>
                  <a:lnTo>
                    <a:pt x="1702" y="949"/>
                  </a:lnTo>
                  <a:lnTo>
                    <a:pt x="1705" y="944"/>
                  </a:lnTo>
                  <a:lnTo>
                    <a:pt x="1710" y="941"/>
                  </a:lnTo>
                  <a:lnTo>
                    <a:pt x="1715" y="941"/>
                  </a:lnTo>
                  <a:lnTo>
                    <a:pt x="1720" y="944"/>
                  </a:lnTo>
                  <a:lnTo>
                    <a:pt x="1720" y="946"/>
                  </a:lnTo>
                  <a:lnTo>
                    <a:pt x="1723" y="952"/>
                  </a:lnTo>
                  <a:lnTo>
                    <a:pt x="1723" y="954"/>
                  </a:lnTo>
                  <a:lnTo>
                    <a:pt x="1726" y="957"/>
                  </a:lnTo>
                  <a:lnTo>
                    <a:pt x="1728" y="960"/>
                  </a:lnTo>
                  <a:lnTo>
                    <a:pt x="1733" y="960"/>
                  </a:lnTo>
                  <a:lnTo>
                    <a:pt x="1736" y="960"/>
                  </a:lnTo>
                  <a:lnTo>
                    <a:pt x="1744" y="954"/>
                  </a:lnTo>
                  <a:lnTo>
                    <a:pt x="1747" y="949"/>
                  </a:lnTo>
                  <a:lnTo>
                    <a:pt x="1749" y="944"/>
                  </a:lnTo>
                  <a:lnTo>
                    <a:pt x="1749" y="9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5" name="Freeform 15">
              <a:extLst>
                <a:ext uri="{FF2B5EF4-FFF2-40B4-BE49-F238E27FC236}">
                  <a16:creationId xmlns:a16="http://schemas.microsoft.com/office/drawing/2014/main" id="{2CE704D0-B982-4043-818F-A84619B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" y="4229100"/>
              <a:ext cx="196850" cy="346075"/>
            </a:xfrm>
            <a:custGeom>
              <a:avLst/>
              <a:gdLst>
                <a:gd name="T0" fmla="*/ 118 w 124"/>
                <a:gd name="T1" fmla="*/ 150 h 218"/>
                <a:gd name="T2" fmla="*/ 110 w 124"/>
                <a:gd name="T3" fmla="*/ 139 h 218"/>
                <a:gd name="T4" fmla="*/ 105 w 124"/>
                <a:gd name="T5" fmla="*/ 129 h 218"/>
                <a:gd name="T6" fmla="*/ 108 w 124"/>
                <a:gd name="T7" fmla="*/ 121 h 218"/>
                <a:gd name="T8" fmla="*/ 116 w 124"/>
                <a:gd name="T9" fmla="*/ 121 h 218"/>
                <a:gd name="T10" fmla="*/ 102 w 124"/>
                <a:gd name="T11" fmla="*/ 110 h 218"/>
                <a:gd name="T12" fmla="*/ 100 w 124"/>
                <a:gd name="T13" fmla="*/ 100 h 218"/>
                <a:gd name="T14" fmla="*/ 105 w 124"/>
                <a:gd name="T15" fmla="*/ 97 h 218"/>
                <a:gd name="T16" fmla="*/ 110 w 124"/>
                <a:gd name="T17" fmla="*/ 87 h 218"/>
                <a:gd name="T18" fmla="*/ 102 w 124"/>
                <a:gd name="T19" fmla="*/ 74 h 218"/>
                <a:gd name="T20" fmla="*/ 92 w 124"/>
                <a:gd name="T21" fmla="*/ 74 h 218"/>
                <a:gd name="T22" fmla="*/ 79 w 124"/>
                <a:gd name="T23" fmla="*/ 87 h 218"/>
                <a:gd name="T24" fmla="*/ 66 w 124"/>
                <a:gd name="T25" fmla="*/ 92 h 218"/>
                <a:gd name="T26" fmla="*/ 60 w 124"/>
                <a:gd name="T27" fmla="*/ 92 h 218"/>
                <a:gd name="T28" fmla="*/ 60 w 124"/>
                <a:gd name="T29" fmla="*/ 84 h 218"/>
                <a:gd name="T30" fmla="*/ 60 w 124"/>
                <a:gd name="T31" fmla="*/ 76 h 218"/>
                <a:gd name="T32" fmla="*/ 60 w 124"/>
                <a:gd name="T33" fmla="*/ 74 h 218"/>
                <a:gd name="T34" fmla="*/ 55 w 124"/>
                <a:gd name="T35" fmla="*/ 71 h 218"/>
                <a:gd name="T36" fmla="*/ 55 w 124"/>
                <a:gd name="T37" fmla="*/ 63 h 218"/>
                <a:gd name="T38" fmla="*/ 60 w 124"/>
                <a:gd name="T39" fmla="*/ 53 h 218"/>
                <a:gd name="T40" fmla="*/ 68 w 124"/>
                <a:gd name="T41" fmla="*/ 53 h 218"/>
                <a:gd name="T42" fmla="*/ 76 w 124"/>
                <a:gd name="T43" fmla="*/ 40 h 218"/>
                <a:gd name="T44" fmla="*/ 60 w 124"/>
                <a:gd name="T45" fmla="*/ 37 h 218"/>
                <a:gd name="T46" fmla="*/ 52 w 124"/>
                <a:gd name="T47" fmla="*/ 42 h 218"/>
                <a:gd name="T48" fmla="*/ 45 w 124"/>
                <a:gd name="T49" fmla="*/ 37 h 218"/>
                <a:gd name="T50" fmla="*/ 42 w 124"/>
                <a:gd name="T51" fmla="*/ 26 h 218"/>
                <a:gd name="T52" fmla="*/ 34 w 124"/>
                <a:gd name="T53" fmla="*/ 24 h 218"/>
                <a:gd name="T54" fmla="*/ 37 w 124"/>
                <a:gd name="T55" fmla="*/ 11 h 218"/>
                <a:gd name="T56" fmla="*/ 29 w 124"/>
                <a:gd name="T57" fmla="*/ 3 h 218"/>
                <a:gd name="T58" fmla="*/ 24 w 124"/>
                <a:gd name="T59" fmla="*/ 0 h 218"/>
                <a:gd name="T60" fmla="*/ 16 w 124"/>
                <a:gd name="T61" fmla="*/ 16 h 218"/>
                <a:gd name="T62" fmla="*/ 13 w 124"/>
                <a:gd name="T63" fmla="*/ 21 h 218"/>
                <a:gd name="T64" fmla="*/ 0 w 124"/>
                <a:gd name="T65" fmla="*/ 29 h 218"/>
                <a:gd name="T66" fmla="*/ 8 w 124"/>
                <a:gd name="T67" fmla="*/ 42 h 218"/>
                <a:gd name="T68" fmla="*/ 0 w 124"/>
                <a:gd name="T69" fmla="*/ 53 h 218"/>
                <a:gd name="T70" fmla="*/ 8 w 124"/>
                <a:gd name="T71" fmla="*/ 74 h 218"/>
                <a:gd name="T72" fmla="*/ 13 w 124"/>
                <a:gd name="T73" fmla="*/ 103 h 218"/>
                <a:gd name="T74" fmla="*/ 21 w 124"/>
                <a:gd name="T75" fmla="*/ 118 h 218"/>
                <a:gd name="T76" fmla="*/ 31 w 124"/>
                <a:gd name="T77" fmla="*/ 129 h 218"/>
                <a:gd name="T78" fmla="*/ 34 w 124"/>
                <a:gd name="T79" fmla="*/ 142 h 218"/>
                <a:gd name="T80" fmla="*/ 42 w 124"/>
                <a:gd name="T81" fmla="*/ 153 h 218"/>
                <a:gd name="T82" fmla="*/ 84 w 124"/>
                <a:gd name="T83" fmla="*/ 181 h 218"/>
                <a:gd name="T84" fmla="*/ 87 w 124"/>
                <a:gd name="T85" fmla="*/ 213 h 218"/>
                <a:gd name="T86" fmla="*/ 95 w 124"/>
                <a:gd name="T87" fmla="*/ 216 h 218"/>
                <a:gd name="T88" fmla="*/ 97 w 124"/>
                <a:gd name="T89" fmla="*/ 205 h 218"/>
                <a:gd name="T90" fmla="*/ 116 w 124"/>
                <a:gd name="T91" fmla="*/ 189 h 218"/>
                <a:gd name="T92" fmla="*/ 116 w 124"/>
                <a:gd name="T93" fmla="*/ 187 h 218"/>
                <a:gd name="T94" fmla="*/ 116 w 124"/>
                <a:gd name="T95" fmla="*/ 179 h 218"/>
                <a:gd name="T96" fmla="*/ 118 w 124"/>
                <a:gd name="T97" fmla="*/ 171 h 218"/>
                <a:gd name="T98" fmla="*/ 124 w 124"/>
                <a:gd name="T99" fmla="*/ 1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218">
                  <a:moveTo>
                    <a:pt x="124" y="155"/>
                  </a:moveTo>
                  <a:lnTo>
                    <a:pt x="124" y="155"/>
                  </a:lnTo>
                  <a:lnTo>
                    <a:pt x="121" y="153"/>
                  </a:lnTo>
                  <a:lnTo>
                    <a:pt x="118" y="150"/>
                  </a:lnTo>
                  <a:lnTo>
                    <a:pt x="116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4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1"/>
                  </a:lnTo>
                  <a:lnTo>
                    <a:pt x="113" y="116"/>
                  </a:lnTo>
                  <a:lnTo>
                    <a:pt x="110" y="113"/>
                  </a:lnTo>
                  <a:lnTo>
                    <a:pt x="105" y="110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2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10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0" y="87"/>
                  </a:lnTo>
                  <a:lnTo>
                    <a:pt x="108" y="82"/>
                  </a:lnTo>
                  <a:lnTo>
                    <a:pt x="108" y="79"/>
                  </a:lnTo>
                  <a:lnTo>
                    <a:pt x="105" y="79"/>
                  </a:lnTo>
                  <a:lnTo>
                    <a:pt x="102" y="74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2" y="74"/>
                  </a:lnTo>
                  <a:lnTo>
                    <a:pt x="84" y="82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7"/>
                  </a:lnTo>
                  <a:lnTo>
                    <a:pt x="76" y="87"/>
                  </a:lnTo>
                  <a:lnTo>
                    <a:pt x="74" y="89"/>
                  </a:lnTo>
                  <a:lnTo>
                    <a:pt x="71" y="89"/>
                  </a:lnTo>
                  <a:lnTo>
                    <a:pt x="66" y="92"/>
                  </a:lnTo>
                  <a:lnTo>
                    <a:pt x="63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8" y="89"/>
                  </a:lnTo>
                  <a:lnTo>
                    <a:pt x="60" y="87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3" y="74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5" y="71"/>
                  </a:lnTo>
                  <a:lnTo>
                    <a:pt x="55" y="68"/>
                  </a:lnTo>
                  <a:lnTo>
                    <a:pt x="55" y="66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8" y="61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71" y="5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63" y="37"/>
                  </a:lnTo>
                  <a:lnTo>
                    <a:pt x="60" y="37"/>
                  </a:lnTo>
                  <a:lnTo>
                    <a:pt x="58" y="37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29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9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8" y="42"/>
                  </a:lnTo>
                  <a:lnTo>
                    <a:pt x="8" y="47"/>
                  </a:lnTo>
                  <a:lnTo>
                    <a:pt x="5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5" y="58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82"/>
                  </a:lnTo>
                  <a:lnTo>
                    <a:pt x="13" y="87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1" y="118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24" y="124"/>
                  </a:lnTo>
                  <a:lnTo>
                    <a:pt x="31" y="129"/>
                  </a:lnTo>
                  <a:lnTo>
                    <a:pt x="37" y="137"/>
                  </a:lnTo>
                  <a:lnTo>
                    <a:pt x="37" y="139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9" y="153"/>
                  </a:lnTo>
                  <a:lnTo>
                    <a:pt x="42" y="153"/>
                  </a:lnTo>
                  <a:lnTo>
                    <a:pt x="42" y="153"/>
                  </a:lnTo>
                  <a:lnTo>
                    <a:pt x="55" y="158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92" y="189"/>
                  </a:lnTo>
                  <a:lnTo>
                    <a:pt x="92" y="197"/>
                  </a:lnTo>
                  <a:lnTo>
                    <a:pt x="92" y="205"/>
                  </a:lnTo>
                  <a:lnTo>
                    <a:pt x="87" y="213"/>
                  </a:lnTo>
                  <a:lnTo>
                    <a:pt x="89" y="218"/>
                  </a:lnTo>
                  <a:lnTo>
                    <a:pt x="92" y="218"/>
                  </a:lnTo>
                  <a:lnTo>
                    <a:pt x="92" y="216"/>
                  </a:lnTo>
                  <a:lnTo>
                    <a:pt x="95" y="216"/>
                  </a:lnTo>
                  <a:lnTo>
                    <a:pt x="97" y="213"/>
                  </a:lnTo>
                  <a:lnTo>
                    <a:pt x="97" y="210"/>
                  </a:lnTo>
                  <a:lnTo>
                    <a:pt x="100" y="208"/>
                  </a:lnTo>
                  <a:lnTo>
                    <a:pt x="97" y="205"/>
                  </a:lnTo>
                  <a:lnTo>
                    <a:pt x="97" y="202"/>
                  </a:lnTo>
                  <a:lnTo>
                    <a:pt x="100" y="197"/>
                  </a:lnTo>
                  <a:lnTo>
                    <a:pt x="113" y="192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79"/>
                  </a:lnTo>
                  <a:lnTo>
                    <a:pt x="116" y="179"/>
                  </a:lnTo>
                  <a:lnTo>
                    <a:pt x="116" y="176"/>
                  </a:lnTo>
                  <a:lnTo>
                    <a:pt x="116" y="174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68"/>
                  </a:lnTo>
                  <a:lnTo>
                    <a:pt x="121" y="166"/>
                  </a:lnTo>
                  <a:lnTo>
                    <a:pt x="124" y="160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4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6" name="Freeform 16">
              <a:extLst>
                <a:ext uri="{FF2B5EF4-FFF2-40B4-BE49-F238E27FC236}">
                  <a16:creationId xmlns:a16="http://schemas.microsoft.com/office/drawing/2014/main" id="{A5FC252F-F153-41BB-9109-F4B859F2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3775075"/>
              <a:ext cx="857250" cy="1092200"/>
            </a:xfrm>
            <a:custGeom>
              <a:avLst/>
              <a:gdLst>
                <a:gd name="T0" fmla="*/ 521 w 540"/>
                <a:gd name="T1" fmla="*/ 504 h 688"/>
                <a:gd name="T2" fmla="*/ 503 w 540"/>
                <a:gd name="T3" fmla="*/ 417 h 688"/>
                <a:gd name="T4" fmla="*/ 442 w 540"/>
                <a:gd name="T5" fmla="*/ 386 h 688"/>
                <a:gd name="T6" fmla="*/ 403 w 540"/>
                <a:gd name="T7" fmla="*/ 365 h 688"/>
                <a:gd name="T8" fmla="*/ 374 w 540"/>
                <a:gd name="T9" fmla="*/ 331 h 688"/>
                <a:gd name="T10" fmla="*/ 363 w 540"/>
                <a:gd name="T11" fmla="*/ 291 h 688"/>
                <a:gd name="T12" fmla="*/ 340 w 540"/>
                <a:gd name="T13" fmla="*/ 281 h 688"/>
                <a:gd name="T14" fmla="*/ 311 w 540"/>
                <a:gd name="T15" fmla="*/ 184 h 688"/>
                <a:gd name="T16" fmla="*/ 292 w 540"/>
                <a:gd name="T17" fmla="*/ 155 h 688"/>
                <a:gd name="T18" fmla="*/ 274 w 540"/>
                <a:gd name="T19" fmla="*/ 81 h 688"/>
                <a:gd name="T20" fmla="*/ 240 w 540"/>
                <a:gd name="T21" fmla="*/ 29 h 688"/>
                <a:gd name="T22" fmla="*/ 219 w 540"/>
                <a:gd name="T23" fmla="*/ 13 h 688"/>
                <a:gd name="T24" fmla="*/ 163 w 540"/>
                <a:gd name="T25" fmla="*/ 26 h 688"/>
                <a:gd name="T26" fmla="*/ 106 w 540"/>
                <a:gd name="T27" fmla="*/ 94 h 688"/>
                <a:gd name="T28" fmla="*/ 66 w 540"/>
                <a:gd name="T29" fmla="*/ 97 h 688"/>
                <a:gd name="T30" fmla="*/ 66 w 540"/>
                <a:gd name="T31" fmla="*/ 73 h 688"/>
                <a:gd name="T32" fmla="*/ 48 w 540"/>
                <a:gd name="T33" fmla="*/ 55 h 688"/>
                <a:gd name="T34" fmla="*/ 29 w 540"/>
                <a:gd name="T35" fmla="*/ 47 h 688"/>
                <a:gd name="T36" fmla="*/ 45 w 540"/>
                <a:gd name="T37" fmla="*/ 23 h 688"/>
                <a:gd name="T38" fmla="*/ 21 w 540"/>
                <a:gd name="T39" fmla="*/ 31 h 688"/>
                <a:gd name="T40" fmla="*/ 16 w 540"/>
                <a:gd name="T41" fmla="*/ 60 h 688"/>
                <a:gd name="T42" fmla="*/ 13 w 540"/>
                <a:gd name="T43" fmla="*/ 92 h 688"/>
                <a:gd name="T44" fmla="*/ 29 w 540"/>
                <a:gd name="T45" fmla="*/ 115 h 688"/>
                <a:gd name="T46" fmla="*/ 50 w 540"/>
                <a:gd name="T47" fmla="*/ 149 h 688"/>
                <a:gd name="T48" fmla="*/ 56 w 540"/>
                <a:gd name="T49" fmla="*/ 176 h 688"/>
                <a:gd name="T50" fmla="*/ 63 w 540"/>
                <a:gd name="T51" fmla="*/ 207 h 688"/>
                <a:gd name="T52" fmla="*/ 53 w 540"/>
                <a:gd name="T53" fmla="*/ 220 h 688"/>
                <a:gd name="T54" fmla="*/ 119 w 540"/>
                <a:gd name="T55" fmla="*/ 265 h 688"/>
                <a:gd name="T56" fmla="*/ 134 w 540"/>
                <a:gd name="T57" fmla="*/ 289 h 688"/>
                <a:gd name="T58" fmla="*/ 150 w 540"/>
                <a:gd name="T59" fmla="*/ 307 h 688"/>
                <a:gd name="T60" fmla="*/ 166 w 540"/>
                <a:gd name="T61" fmla="*/ 307 h 688"/>
                <a:gd name="T62" fmla="*/ 177 w 540"/>
                <a:gd name="T63" fmla="*/ 286 h 688"/>
                <a:gd name="T64" fmla="*/ 190 w 540"/>
                <a:gd name="T65" fmla="*/ 297 h 688"/>
                <a:gd name="T66" fmla="*/ 195 w 540"/>
                <a:gd name="T67" fmla="*/ 312 h 688"/>
                <a:gd name="T68" fmla="*/ 205 w 540"/>
                <a:gd name="T69" fmla="*/ 328 h 688"/>
                <a:gd name="T70" fmla="*/ 229 w 540"/>
                <a:gd name="T71" fmla="*/ 326 h 688"/>
                <a:gd name="T72" fmla="*/ 213 w 540"/>
                <a:gd name="T73" fmla="*/ 339 h 688"/>
                <a:gd name="T74" fmla="*/ 208 w 540"/>
                <a:gd name="T75" fmla="*/ 357 h 688"/>
                <a:gd name="T76" fmla="*/ 213 w 540"/>
                <a:gd name="T77" fmla="*/ 362 h 688"/>
                <a:gd name="T78" fmla="*/ 213 w 540"/>
                <a:gd name="T79" fmla="*/ 378 h 688"/>
                <a:gd name="T80" fmla="*/ 232 w 540"/>
                <a:gd name="T81" fmla="*/ 373 h 688"/>
                <a:gd name="T82" fmla="*/ 255 w 540"/>
                <a:gd name="T83" fmla="*/ 360 h 688"/>
                <a:gd name="T84" fmla="*/ 258 w 540"/>
                <a:gd name="T85" fmla="*/ 383 h 688"/>
                <a:gd name="T86" fmla="*/ 255 w 540"/>
                <a:gd name="T87" fmla="*/ 396 h 688"/>
                <a:gd name="T88" fmla="*/ 261 w 540"/>
                <a:gd name="T89" fmla="*/ 407 h 688"/>
                <a:gd name="T90" fmla="*/ 263 w 540"/>
                <a:gd name="T91" fmla="*/ 425 h 688"/>
                <a:gd name="T92" fmla="*/ 277 w 540"/>
                <a:gd name="T93" fmla="*/ 444 h 688"/>
                <a:gd name="T94" fmla="*/ 269 w 540"/>
                <a:gd name="T95" fmla="*/ 462 h 688"/>
                <a:gd name="T96" fmla="*/ 269 w 540"/>
                <a:gd name="T97" fmla="*/ 475 h 688"/>
                <a:gd name="T98" fmla="*/ 250 w 540"/>
                <a:gd name="T99" fmla="*/ 499 h 688"/>
                <a:gd name="T100" fmla="*/ 266 w 540"/>
                <a:gd name="T101" fmla="*/ 528 h 688"/>
                <a:gd name="T102" fmla="*/ 303 w 540"/>
                <a:gd name="T103" fmla="*/ 580 h 688"/>
                <a:gd name="T104" fmla="*/ 337 w 540"/>
                <a:gd name="T105" fmla="*/ 657 h 688"/>
                <a:gd name="T106" fmla="*/ 421 w 540"/>
                <a:gd name="T107" fmla="*/ 633 h 688"/>
                <a:gd name="T108" fmla="*/ 434 w 540"/>
                <a:gd name="T109" fmla="*/ 617 h 688"/>
                <a:gd name="T110" fmla="*/ 503 w 540"/>
                <a:gd name="T111" fmla="*/ 612 h 688"/>
                <a:gd name="T112" fmla="*/ 540 w 540"/>
                <a:gd name="T113" fmla="*/ 55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688">
                  <a:moveTo>
                    <a:pt x="526" y="536"/>
                  </a:moveTo>
                  <a:lnTo>
                    <a:pt x="518" y="530"/>
                  </a:lnTo>
                  <a:lnTo>
                    <a:pt x="516" y="530"/>
                  </a:lnTo>
                  <a:lnTo>
                    <a:pt x="516" y="528"/>
                  </a:lnTo>
                  <a:lnTo>
                    <a:pt x="516" y="523"/>
                  </a:lnTo>
                  <a:lnTo>
                    <a:pt x="516" y="515"/>
                  </a:lnTo>
                  <a:lnTo>
                    <a:pt x="521" y="507"/>
                  </a:lnTo>
                  <a:lnTo>
                    <a:pt x="521" y="504"/>
                  </a:lnTo>
                  <a:lnTo>
                    <a:pt x="524" y="483"/>
                  </a:lnTo>
                  <a:lnTo>
                    <a:pt x="521" y="475"/>
                  </a:lnTo>
                  <a:lnTo>
                    <a:pt x="518" y="470"/>
                  </a:lnTo>
                  <a:lnTo>
                    <a:pt x="503" y="439"/>
                  </a:lnTo>
                  <a:lnTo>
                    <a:pt x="500" y="433"/>
                  </a:lnTo>
                  <a:lnTo>
                    <a:pt x="497" y="428"/>
                  </a:lnTo>
                  <a:lnTo>
                    <a:pt x="503" y="420"/>
                  </a:lnTo>
                  <a:lnTo>
                    <a:pt x="503" y="417"/>
                  </a:lnTo>
                  <a:lnTo>
                    <a:pt x="500" y="415"/>
                  </a:lnTo>
                  <a:lnTo>
                    <a:pt x="490" y="407"/>
                  </a:lnTo>
                  <a:lnTo>
                    <a:pt x="471" y="399"/>
                  </a:lnTo>
                  <a:lnTo>
                    <a:pt x="466" y="396"/>
                  </a:lnTo>
                  <a:lnTo>
                    <a:pt x="466" y="394"/>
                  </a:lnTo>
                  <a:lnTo>
                    <a:pt x="463" y="394"/>
                  </a:lnTo>
                  <a:lnTo>
                    <a:pt x="445" y="386"/>
                  </a:lnTo>
                  <a:lnTo>
                    <a:pt x="442" y="386"/>
                  </a:lnTo>
                  <a:lnTo>
                    <a:pt x="437" y="386"/>
                  </a:lnTo>
                  <a:lnTo>
                    <a:pt x="434" y="386"/>
                  </a:lnTo>
                  <a:lnTo>
                    <a:pt x="424" y="391"/>
                  </a:lnTo>
                  <a:lnTo>
                    <a:pt x="419" y="391"/>
                  </a:lnTo>
                  <a:lnTo>
                    <a:pt x="419" y="391"/>
                  </a:lnTo>
                  <a:lnTo>
                    <a:pt x="413" y="389"/>
                  </a:lnTo>
                  <a:lnTo>
                    <a:pt x="413" y="386"/>
                  </a:lnTo>
                  <a:lnTo>
                    <a:pt x="403" y="365"/>
                  </a:lnTo>
                  <a:lnTo>
                    <a:pt x="397" y="360"/>
                  </a:lnTo>
                  <a:lnTo>
                    <a:pt x="392" y="357"/>
                  </a:lnTo>
                  <a:lnTo>
                    <a:pt x="390" y="357"/>
                  </a:lnTo>
                  <a:lnTo>
                    <a:pt x="390" y="354"/>
                  </a:lnTo>
                  <a:lnTo>
                    <a:pt x="387" y="347"/>
                  </a:lnTo>
                  <a:lnTo>
                    <a:pt x="387" y="344"/>
                  </a:lnTo>
                  <a:lnTo>
                    <a:pt x="376" y="333"/>
                  </a:lnTo>
                  <a:lnTo>
                    <a:pt x="374" y="331"/>
                  </a:lnTo>
                  <a:lnTo>
                    <a:pt x="374" y="328"/>
                  </a:lnTo>
                  <a:lnTo>
                    <a:pt x="374" y="320"/>
                  </a:lnTo>
                  <a:lnTo>
                    <a:pt x="371" y="310"/>
                  </a:lnTo>
                  <a:lnTo>
                    <a:pt x="371" y="299"/>
                  </a:lnTo>
                  <a:lnTo>
                    <a:pt x="371" y="297"/>
                  </a:lnTo>
                  <a:lnTo>
                    <a:pt x="369" y="294"/>
                  </a:lnTo>
                  <a:lnTo>
                    <a:pt x="369" y="291"/>
                  </a:lnTo>
                  <a:lnTo>
                    <a:pt x="363" y="291"/>
                  </a:lnTo>
                  <a:lnTo>
                    <a:pt x="361" y="291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3" y="291"/>
                  </a:lnTo>
                  <a:lnTo>
                    <a:pt x="350" y="289"/>
                  </a:lnTo>
                  <a:lnTo>
                    <a:pt x="345" y="286"/>
                  </a:lnTo>
                  <a:lnTo>
                    <a:pt x="342" y="283"/>
                  </a:lnTo>
                  <a:lnTo>
                    <a:pt x="340" y="281"/>
                  </a:lnTo>
                  <a:lnTo>
                    <a:pt x="337" y="276"/>
                  </a:lnTo>
                  <a:lnTo>
                    <a:pt x="329" y="252"/>
                  </a:lnTo>
                  <a:lnTo>
                    <a:pt x="329" y="247"/>
                  </a:lnTo>
                  <a:lnTo>
                    <a:pt x="326" y="244"/>
                  </a:lnTo>
                  <a:lnTo>
                    <a:pt x="313" y="231"/>
                  </a:lnTo>
                  <a:lnTo>
                    <a:pt x="313" y="223"/>
                  </a:lnTo>
                  <a:lnTo>
                    <a:pt x="311" y="199"/>
                  </a:lnTo>
                  <a:lnTo>
                    <a:pt x="311" y="184"/>
                  </a:lnTo>
                  <a:lnTo>
                    <a:pt x="311" y="181"/>
                  </a:lnTo>
                  <a:lnTo>
                    <a:pt x="311" y="176"/>
                  </a:lnTo>
                  <a:lnTo>
                    <a:pt x="311" y="170"/>
                  </a:lnTo>
                  <a:lnTo>
                    <a:pt x="305" y="168"/>
                  </a:lnTo>
                  <a:lnTo>
                    <a:pt x="295" y="163"/>
                  </a:lnTo>
                  <a:lnTo>
                    <a:pt x="295" y="160"/>
                  </a:lnTo>
                  <a:lnTo>
                    <a:pt x="295" y="157"/>
                  </a:lnTo>
                  <a:lnTo>
                    <a:pt x="292" y="155"/>
                  </a:lnTo>
                  <a:lnTo>
                    <a:pt x="295" y="142"/>
                  </a:lnTo>
                  <a:lnTo>
                    <a:pt x="292" y="123"/>
                  </a:lnTo>
                  <a:lnTo>
                    <a:pt x="290" y="118"/>
                  </a:lnTo>
                  <a:lnTo>
                    <a:pt x="282" y="110"/>
                  </a:lnTo>
                  <a:lnTo>
                    <a:pt x="279" y="102"/>
                  </a:lnTo>
                  <a:lnTo>
                    <a:pt x="277" y="89"/>
                  </a:lnTo>
                  <a:lnTo>
                    <a:pt x="274" y="84"/>
                  </a:lnTo>
                  <a:lnTo>
                    <a:pt x="274" y="81"/>
                  </a:lnTo>
                  <a:lnTo>
                    <a:pt x="266" y="71"/>
                  </a:lnTo>
                  <a:lnTo>
                    <a:pt x="266" y="65"/>
                  </a:lnTo>
                  <a:lnTo>
                    <a:pt x="261" y="50"/>
                  </a:lnTo>
                  <a:lnTo>
                    <a:pt x="258" y="44"/>
                  </a:lnTo>
                  <a:lnTo>
                    <a:pt x="253" y="34"/>
                  </a:lnTo>
                  <a:lnTo>
                    <a:pt x="250" y="34"/>
                  </a:lnTo>
                  <a:lnTo>
                    <a:pt x="248" y="34"/>
                  </a:lnTo>
                  <a:lnTo>
                    <a:pt x="240" y="29"/>
                  </a:lnTo>
                  <a:lnTo>
                    <a:pt x="237" y="23"/>
                  </a:lnTo>
                  <a:lnTo>
                    <a:pt x="237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29" y="13"/>
                  </a:lnTo>
                  <a:lnTo>
                    <a:pt x="227" y="13"/>
                  </a:lnTo>
                  <a:lnTo>
                    <a:pt x="221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6" y="10"/>
                  </a:lnTo>
                  <a:lnTo>
                    <a:pt x="213" y="8"/>
                  </a:lnTo>
                  <a:lnTo>
                    <a:pt x="213" y="0"/>
                  </a:lnTo>
                  <a:lnTo>
                    <a:pt x="174" y="15"/>
                  </a:lnTo>
                  <a:lnTo>
                    <a:pt x="163" y="21"/>
                  </a:lnTo>
                  <a:lnTo>
                    <a:pt x="163" y="23"/>
                  </a:lnTo>
                  <a:lnTo>
                    <a:pt x="163" y="26"/>
                  </a:lnTo>
                  <a:lnTo>
                    <a:pt x="161" y="36"/>
                  </a:lnTo>
                  <a:lnTo>
                    <a:pt x="161" y="39"/>
                  </a:lnTo>
                  <a:lnTo>
                    <a:pt x="158" y="44"/>
                  </a:lnTo>
                  <a:lnTo>
                    <a:pt x="153" y="52"/>
                  </a:lnTo>
                  <a:lnTo>
                    <a:pt x="142" y="63"/>
                  </a:lnTo>
                  <a:lnTo>
                    <a:pt x="137" y="68"/>
                  </a:lnTo>
                  <a:lnTo>
                    <a:pt x="113" y="81"/>
                  </a:lnTo>
                  <a:lnTo>
                    <a:pt x="106" y="94"/>
                  </a:lnTo>
                  <a:lnTo>
                    <a:pt x="100" y="99"/>
                  </a:lnTo>
                  <a:lnTo>
                    <a:pt x="87" y="102"/>
                  </a:lnTo>
                  <a:lnTo>
                    <a:pt x="84" y="105"/>
                  </a:lnTo>
                  <a:lnTo>
                    <a:pt x="71" y="105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6" y="73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3" y="65"/>
                  </a:lnTo>
                  <a:lnTo>
                    <a:pt x="61" y="65"/>
                  </a:lnTo>
                  <a:lnTo>
                    <a:pt x="56" y="63"/>
                  </a:lnTo>
                  <a:lnTo>
                    <a:pt x="53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5"/>
                  </a:lnTo>
                  <a:lnTo>
                    <a:pt x="40" y="55"/>
                  </a:lnTo>
                  <a:lnTo>
                    <a:pt x="35" y="55"/>
                  </a:lnTo>
                  <a:lnTo>
                    <a:pt x="32" y="55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7"/>
                  </a:lnTo>
                  <a:lnTo>
                    <a:pt x="35" y="44"/>
                  </a:lnTo>
                  <a:lnTo>
                    <a:pt x="40" y="42"/>
                  </a:lnTo>
                  <a:lnTo>
                    <a:pt x="42" y="39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8" y="31"/>
                  </a:lnTo>
                  <a:lnTo>
                    <a:pt x="48" y="26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39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5"/>
                  </a:lnTo>
                  <a:lnTo>
                    <a:pt x="16" y="60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0" y="71"/>
                  </a:lnTo>
                  <a:lnTo>
                    <a:pt x="8" y="86"/>
                  </a:lnTo>
                  <a:lnTo>
                    <a:pt x="13" y="92"/>
                  </a:lnTo>
                  <a:lnTo>
                    <a:pt x="16" y="94"/>
                  </a:lnTo>
                  <a:lnTo>
                    <a:pt x="16" y="97"/>
                  </a:lnTo>
                  <a:lnTo>
                    <a:pt x="19" y="99"/>
                  </a:lnTo>
                  <a:lnTo>
                    <a:pt x="21" y="102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2" y="113"/>
                  </a:lnTo>
                  <a:lnTo>
                    <a:pt x="29" y="115"/>
                  </a:lnTo>
                  <a:lnTo>
                    <a:pt x="29" y="121"/>
                  </a:lnTo>
                  <a:lnTo>
                    <a:pt x="35" y="123"/>
                  </a:lnTo>
                  <a:lnTo>
                    <a:pt x="40" y="128"/>
                  </a:lnTo>
                  <a:lnTo>
                    <a:pt x="40" y="131"/>
                  </a:lnTo>
                  <a:lnTo>
                    <a:pt x="42" y="136"/>
                  </a:lnTo>
                  <a:lnTo>
                    <a:pt x="45" y="142"/>
                  </a:lnTo>
                  <a:lnTo>
                    <a:pt x="48" y="144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5"/>
                  </a:lnTo>
                  <a:lnTo>
                    <a:pt x="53" y="160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6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61" y="186"/>
                  </a:lnTo>
                  <a:lnTo>
                    <a:pt x="61" y="189"/>
                  </a:lnTo>
                  <a:lnTo>
                    <a:pt x="63" y="194"/>
                  </a:lnTo>
                  <a:lnTo>
                    <a:pt x="66" y="199"/>
                  </a:lnTo>
                  <a:lnTo>
                    <a:pt x="66" y="205"/>
                  </a:lnTo>
                  <a:lnTo>
                    <a:pt x="63" y="207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58" y="210"/>
                  </a:lnTo>
                  <a:lnTo>
                    <a:pt x="56" y="210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53" y="215"/>
                  </a:lnTo>
                  <a:lnTo>
                    <a:pt x="53" y="220"/>
                  </a:lnTo>
                  <a:lnTo>
                    <a:pt x="53" y="226"/>
                  </a:lnTo>
                  <a:lnTo>
                    <a:pt x="53" y="228"/>
                  </a:lnTo>
                  <a:lnTo>
                    <a:pt x="56" y="231"/>
                  </a:lnTo>
                  <a:lnTo>
                    <a:pt x="61" y="234"/>
                  </a:lnTo>
                  <a:lnTo>
                    <a:pt x="98" y="252"/>
                  </a:lnTo>
                  <a:lnTo>
                    <a:pt x="103" y="260"/>
                  </a:lnTo>
                  <a:lnTo>
                    <a:pt x="113" y="262"/>
                  </a:lnTo>
                  <a:lnTo>
                    <a:pt x="119" y="265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4" y="273"/>
                  </a:lnTo>
                  <a:lnTo>
                    <a:pt x="127" y="273"/>
                  </a:lnTo>
                  <a:lnTo>
                    <a:pt x="129" y="276"/>
                  </a:lnTo>
                  <a:lnTo>
                    <a:pt x="132" y="281"/>
                  </a:lnTo>
                  <a:lnTo>
                    <a:pt x="134" y="286"/>
                  </a:lnTo>
                  <a:lnTo>
                    <a:pt x="134" y="289"/>
                  </a:lnTo>
                  <a:lnTo>
                    <a:pt x="137" y="289"/>
                  </a:lnTo>
                  <a:lnTo>
                    <a:pt x="134" y="291"/>
                  </a:lnTo>
                  <a:lnTo>
                    <a:pt x="134" y="294"/>
                  </a:lnTo>
                  <a:lnTo>
                    <a:pt x="140" y="299"/>
                  </a:lnTo>
                  <a:lnTo>
                    <a:pt x="142" y="302"/>
                  </a:lnTo>
                  <a:lnTo>
                    <a:pt x="145" y="302"/>
                  </a:lnTo>
                  <a:lnTo>
                    <a:pt x="148" y="304"/>
                  </a:lnTo>
                  <a:lnTo>
                    <a:pt x="150" y="307"/>
                  </a:lnTo>
                  <a:lnTo>
                    <a:pt x="153" y="312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61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6" y="304"/>
                  </a:lnTo>
                  <a:lnTo>
                    <a:pt x="166" y="302"/>
                  </a:lnTo>
                  <a:lnTo>
                    <a:pt x="169" y="302"/>
                  </a:lnTo>
                  <a:lnTo>
                    <a:pt x="171" y="299"/>
                  </a:lnTo>
                  <a:lnTo>
                    <a:pt x="174" y="297"/>
                  </a:lnTo>
                  <a:lnTo>
                    <a:pt x="177" y="289"/>
                  </a:lnTo>
                  <a:lnTo>
                    <a:pt x="177" y="286"/>
                  </a:lnTo>
                  <a:lnTo>
                    <a:pt x="177" y="286"/>
                  </a:lnTo>
                  <a:lnTo>
                    <a:pt x="179" y="286"/>
                  </a:lnTo>
                  <a:lnTo>
                    <a:pt x="182" y="289"/>
                  </a:lnTo>
                  <a:lnTo>
                    <a:pt x="182" y="289"/>
                  </a:lnTo>
                  <a:lnTo>
                    <a:pt x="184" y="291"/>
                  </a:lnTo>
                  <a:lnTo>
                    <a:pt x="187" y="294"/>
                  </a:lnTo>
                  <a:lnTo>
                    <a:pt x="190" y="294"/>
                  </a:lnTo>
                  <a:lnTo>
                    <a:pt x="190" y="297"/>
                  </a:lnTo>
                  <a:lnTo>
                    <a:pt x="187" y="299"/>
                  </a:lnTo>
                  <a:lnTo>
                    <a:pt x="187" y="302"/>
                  </a:lnTo>
                  <a:lnTo>
                    <a:pt x="184" y="304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7" y="312"/>
                  </a:lnTo>
                  <a:lnTo>
                    <a:pt x="192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8" y="312"/>
                  </a:lnTo>
                  <a:lnTo>
                    <a:pt x="198" y="315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6"/>
                  </a:lnTo>
                  <a:lnTo>
                    <a:pt x="203" y="326"/>
                  </a:lnTo>
                  <a:lnTo>
                    <a:pt x="205" y="328"/>
                  </a:lnTo>
                  <a:lnTo>
                    <a:pt x="205" y="328"/>
                  </a:lnTo>
                  <a:lnTo>
                    <a:pt x="208" y="326"/>
                  </a:lnTo>
                  <a:lnTo>
                    <a:pt x="211" y="323"/>
                  </a:lnTo>
                  <a:lnTo>
                    <a:pt x="213" y="323"/>
                  </a:lnTo>
                  <a:lnTo>
                    <a:pt x="216" y="323"/>
                  </a:lnTo>
                  <a:lnTo>
                    <a:pt x="221" y="326"/>
                  </a:lnTo>
                  <a:lnTo>
                    <a:pt x="227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24" y="336"/>
                  </a:lnTo>
                  <a:lnTo>
                    <a:pt x="221" y="339"/>
                  </a:lnTo>
                  <a:lnTo>
                    <a:pt x="219" y="339"/>
                  </a:lnTo>
                  <a:lnTo>
                    <a:pt x="216" y="339"/>
                  </a:lnTo>
                  <a:lnTo>
                    <a:pt x="216" y="339"/>
                  </a:lnTo>
                  <a:lnTo>
                    <a:pt x="213" y="339"/>
                  </a:lnTo>
                  <a:lnTo>
                    <a:pt x="213" y="341"/>
                  </a:lnTo>
                  <a:lnTo>
                    <a:pt x="213" y="344"/>
                  </a:lnTo>
                  <a:lnTo>
                    <a:pt x="211" y="347"/>
                  </a:lnTo>
                  <a:lnTo>
                    <a:pt x="208" y="349"/>
                  </a:lnTo>
                  <a:lnTo>
                    <a:pt x="208" y="349"/>
                  </a:lnTo>
                  <a:lnTo>
                    <a:pt x="208" y="352"/>
                  </a:lnTo>
                  <a:lnTo>
                    <a:pt x="208" y="354"/>
                  </a:lnTo>
                  <a:lnTo>
                    <a:pt x="208" y="357"/>
                  </a:lnTo>
                  <a:lnTo>
                    <a:pt x="211" y="357"/>
                  </a:lnTo>
                  <a:lnTo>
                    <a:pt x="211" y="357"/>
                  </a:lnTo>
                  <a:lnTo>
                    <a:pt x="213" y="357"/>
                  </a:lnTo>
                  <a:lnTo>
                    <a:pt x="213" y="360"/>
                  </a:lnTo>
                  <a:lnTo>
                    <a:pt x="216" y="360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1" y="368"/>
                  </a:lnTo>
                  <a:lnTo>
                    <a:pt x="213" y="368"/>
                  </a:lnTo>
                  <a:lnTo>
                    <a:pt x="213" y="370"/>
                  </a:lnTo>
                  <a:lnTo>
                    <a:pt x="213" y="370"/>
                  </a:lnTo>
                  <a:lnTo>
                    <a:pt x="213" y="373"/>
                  </a:lnTo>
                  <a:lnTo>
                    <a:pt x="211" y="375"/>
                  </a:lnTo>
                  <a:lnTo>
                    <a:pt x="211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6" y="378"/>
                  </a:lnTo>
                  <a:lnTo>
                    <a:pt x="219" y="378"/>
                  </a:lnTo>
                  <a:lnTo>
                    <a:pt x="224" y="375"/>
                  </a:lnTo>
                  <a:lnTo>
                    <a:pt x="227" y="375"/>
                  </a:lnTo>
                  <a:lnTo>
                    <a:pt x="229" y="373"/>
                  </a:lnTo>
                  <a:lnTo>
                    <a:pt x="232" y="373"/>
                  </a:lnTo>
                  <a:lnTo>
                    <a:pt x="232" y="370"/>
                  </a:lnTo>
                  <a:lnTo>
                    <a:pt x="234" y="370"/>
                  </a:lnTo>
                  <a:lnTo>
                    <a:pt x="237" y="368"/>
                  </a:lnTo>
                  <a:lnTo>
                    <a:pt x="245" y="360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5" y="360"/>
                  </a:lnTo>
                  <a:lnTo>
                    <a:pt x="258" y="365"/>
                  </a:lnTo>
                  <a:lnTo>
                    <a:pt x="261" y="365"/>
                  </a:lnTo>
                  <a:lnTo>
                    <a:pt x="261" y="368"/>
                  </a:lnTo>
                  <a:lnTo>
                    <a:pt x="263" y="373"/>
                  </a:lnTo>
                  <a:lnTo>
                    <a:pt x="266" y="375"/>
                  </a:lnTo>
                  <a:lnTo>
                    <a:pt x="266" y="375"/>
                  </a:lnTo>
                  <a:lnTo>
                    <a:pt x="263" y="381"/>
                  </a:lnTo>
                  <a:lnTo>
                    <a:pt x="258" y="383"/>
                  </a:lnTo>
                  <a:lnTo>
                    <a:pt x="258" y="383"/>
                  </a:lnTo>
                  <a:lnTo>
                    <a:pt x="255" y="383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94"/>
                  </a:lnTo>
                  <a:lnTo>
                    <a:pt x="253" y="394"/>
                  </a:lnTo>
                  <a:lnTo>
                    <a:pt x="255" y="396"/>
                  </a:lnTo>
                  <a:lnTo>
                    <a:pt x="255" y="396"/>
                  </a:lnTo>
                  <a:lnTo>
                    <a:pt x="258" y="396"/>
                  </a:lnTo>
                  <a:lnTo>
                    <a:pt x="263" y="399"/>
                  </a:lnTo>
                  <a:lnTo>
                    <a:pt x="266" y="402"/>
                  </a:lnTo>
                  <a:lnTo>
                    <a:pt x="269" y="407"/>
                  </a:lnTo>
                  <a:lnTo>
                    <a:pt x="269" y="410"/>
                  </a:lnTo>
                  <a:lnTo>
                    <a:pt x="269" y="410"/>
                  </a:lnTo>
                  <a:lnTo>
                    <a:pt x="263" y="407"/>
                  </a:lnTo>
                  <a:lnTo>
                    <a:pt x="261" y="407"/>
                  </a:lnTo>
                  <a:lnTo>
                    <a:pt x="261" y="407"/>
                  </a:lnTo>
                  <a:lnTo>
                    <a:pt x="258" y="410"/>
                  </a:lnTo>
                  <a:lnTo>
                    <a:pt x="258" y="412"/>
                  </a:lnTo>
                  <a:lnTo>
                    <a:pt x="258" y="415"/>
                  </a:lnTo>
                  <a:lnTo>
                    <a:pt x="261" y="417"/>
                  </a:lnTo>
                  <a:lnTo>
                    <a:pt x="263" y="417"/>
                  </a:lnTo>
                  <a:lnTo>
                    <a:pt x="263" y="420"/>
                  </a:lnTo>
                  <a:lnTo>
                    <a:pt x="263" y="425"/>
                  </a:lnTo>
                  <a:lnTo>
                    <a:pt x="266" y="428"/>
                  </a:lnTo>
                  <a:lnTo>
                    <a:pt x="266" y="428"/>
                  </a:lnTo>
                  <a:lnTo>
                    <a:pt x="269" y="428"/>
                  </a:lnTo>
                  <a:lnTo>
                    <a:pt x="271" y="436"/>
                  </a:lnTo>
                  <a:lnTo>
                    <a:pt x="274" y="439"/>
                  </a:lnTo>
                  <a:lnTo>
                    <a:pt x="277" y="441"/>
                  </a:lnTo>
                  <a:lnTo>
                    <a:pt x="277" y="441"/>
                  </a:lnTo>
                  <a:lnTo>
                    <a:pt x="277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4" y="452"/>
                  </a:lnTo>
                  <a:lnTo>
                    <a:pt x="271" y="454"/>
                  </a:lnTo>
                  <a:lnTo>
                    <a:pt x="271" y="457"/>
                  </a:lnTo>
                  <a:lnTo>
                    <a:pt x="271" y="460"/>
                  </a:lnTo>
                  <a:lnTo>
                    <a:pt x="269" y="460"/>
                  </a:lnTo>
                  <a:lnTo>
                    <a:pt x="269" y="462"/>
                  </a:lnTo>
                  <a:lnTo>
                    <a:pt x="269" y="465"/>
                  </a:lnTo>
                  <a:lnTo>
                    <a:pt x="266" y="465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5"/>
                  </a:lnTo>
                  <a:lnTo>
                    <a:pt x="269" y="475"/>
                  </a:lnTo>
                  <a:lnTo>
                    <a:pt x="266" y="478"/>
                  </a:lnTo>
                  <a:lnTo>
                    <a:pt x="253" y="483"/>
                  </a:lnTo>
                  <a:lnTo>
                    <a:pt x="250" y="488"/>
                  </a:lnTo>
                  <a:lnTo>
                    <a:pt x="250" y="491"/>
                  </a:lnTo>
                  <a:lnTo>
                    <a:pt x="253" y="494"/>
                  </a:lnTo>
                  <a:lnTo>
                    <a:pt x="250" y="496"/>
                  </a:lnTo>
                  <a:lnTo>
                    <a:pt x="250" y="499"/>
                  </a:lnTo>
                  <a:lnTo>
                    <a:pt x="248" y="502"/>
                  </a:lnTo>
                  <a:lnTo>
                    <a:pt x="245" y="502"/>
                  </a:lnTo>
                  <a:lnTo>
                    <a:pt x="245" y="504"/>
                  </a:lnTo>
                  <a:lnTo>
                    <a:pt x="242" y="504"/>
                  </a:lnTo>
                  <a:lnTo>
                    <a:pt x="248" y="507"/>
                  </a:lnTo>
                  <a:lnTo>
                    <a:pt x="255" y="515"/>
                  </a:lnTo>
                  <a:lnTo>
                    <a:pt x="263" y="523"/>
                  </a:lnTo>
                  <a:lnTo>
                    <a:pt x="266" y="528"/>
                  </a:lnTo>
                  <a:lnTo>
                    <a:pt x="269" y="528"/>
                  </a:lnTo>
                  <a:lnTo>
                    <a:pt x="269" y="530"/>
                  </a:lnTo>
                  <a:lnTo>
                    <a:pt x="269" y="538"/>
                  </a:lnTo>
                  <a:lnTo>
                    <a:pt x="271" y="541"/>
                  </a:lnTo>
                  <a:lnTo>
                    <a:pt x="279" y="559"/>
                  </a:lnTo>
                  <a:lnTo>
                    <a:pt x="284" y="565"/>
                  </a:lnTo>
                  <a:lnTo>
                    <a:pt x="300" y="578"/>
                  </a:lnTo>
                  <a:lnTo>
                    <a:pt x="303" y="580"/>
                  </a:lnTo>
                  <a:lnTo>
                    <a:pt x="305" y="586"/>
                  </a:lnTo>
                  <a:lnTo>
                    <a:pt x="305" y="596"/>
                  </a:lnTo>
                  <a:lnTo>
                    <a:pt x="305" y="604"/>
                  </a:lnTo>
                  <a:lnTo>
                    <a:pt x="308" y="615"/>
                  </a:lnTo>
                  <a:lnTo>
                    <a:pt x="311" y="620"/>
                  </a:lnTo>
                  <a:lnTo>
                    <a:pt x="313" y="625"/>
                  </a:lnTo>
                  <a:lnTo>
                    <a:pt x="321" y="633"/>
                  </a:lnTo>
                  <a:lnTo>
                    <a:pt x="337" y="657"/>
                  </a:lnTo>
                  <a:lnTo>
                    <a:pt x="353" y="675"/>
                  </a:lnTo>
                  <a:lnTo>
                    <a:pt x="358" y="683"/>
                  </a:lnTo>
                  <a:lnTo>
                    <a:pt x="366" y="688"/>
                  </a:lnTo>
                  <a:lnTo>
                    <a:pt x="376" y="683"/>
                  </a:lnTo>
                  <a:lnTo>
                    <a:pt x="379" y="678"/>
                  </a:lnTo>
                  <a:lnTo>
                    <a:pt x="387" y="662"/>
                  </a:lnTo>
                  <a:lnTo>
                    <a:pt x="390" y="659"/>
                  </a:lnTo>
                  <a:lnTo>
                    <a:pt x="421" y="633"/>
                  </a:lnTo>
                  <a:lnTo>
                    <a:pt x="424" y="630"/>
                  </a:lnTo>
                  <a:lnTo>
                    <a:pt x="424" y="628"/>
                  </a:lnTo>
                  <a:lnTo>
                    <a:pt x="426" y="620"/>
                  </a:lnTo>
                  <a:lnTo>
                    <a:pt x="429" y="617"/>
                  </a:lnTo>
                  <a:lnTo>
                    <a:pt x="432" y="617"/>
                  </a:lnTo>
                  <a:lnTo>
                    <a:pt x="432" y="615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45" y="622"/>
                  </a:lnTo>
                  <a:lnTo>
                    <a:pt x="450" y="622"/>
                  </a:lnTo>
                  <a:lnTo>
                    <a:pt x="466" y="622"/>
                  </a:lnTo>
                  <a:lnTo>
                    <a:pt x="487" y="620"/>
                  </a:lnTo>
                  <a:lnTo>
                    <a:pt x="490" y="620"/>
                  </a:lnTo>
                  <a:lnTo>
                    <a:pt x="495" y="615"/>
                  </a:lnTo>
                  <a:lnTo>
                    <a:pt x="503" y="612"/>
                  </a:lnTo>
                  <a:lnTo>
                    <a:pt x="505" y="604"/>
                  </a:lnTo>
                  <a:lnTo>
                    <a:pt x="508" y="591"/>
                  </a:lnTo>
                  <a:lnTo>
                    <a:pt x="508" y="586"/>
                  </a:lnTo>
                  <a:lnTo>
                    <a:pt x="511" y="583"/>
                  </a:lnTo>
                  <a:lnTo>
                    <a:pt x="518" y="578"/>
                  </a:lnTo>
                  <a:lnTo>
                    <a:pt x="529" y="570"/>
                  </a:lnTo>
                  <a:lnTo>
                    <a:pt x="534" y="562"/>
                  </a:lnTo>
                  <a:lnTo>
                    <a:pt x="540" y="552"/>
                  </a:lnTo>
                  <a:lnTo>
                    <a:pt x="540" y="544"/>
                  </a:lnTo>
                  <a:lnTo>
                    <a:pt x="526" y="5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7" name="Freeform 17">
              <a:extLst>
                <a:ext uri="{FF2B5EF4-FFF2-40B4-BE49-F238E27FC236}">
                  <a16:creationId xmlns:a16="http://schemas.microsoft.com/office/drawing/2014/main" id="{9225F30C-2FE1-4C58-8941-CDEEAB33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084388"/>
              <a:ext cx="517525" cy="571500"/>
            </a:xfrm>
            <a:custGeom>
              <a:avLst/>
              <a:gdLst>
                <a:gd name="T0" fmla="*/ 324 w 326"/>
                <a:gd name="T1" fmla="*/ 260 h 360"/>
                <a:gd name="T2" fmla="*/ 305 w 326"/>
                <a:gd name="T3" fmla="*/ 253 h 360"/>
                <a:gd name="T4" fmla="*/ 289 w 326"/>
                <a:gd name="T5" fmla="*/ 250 h 360"/>
                <a:gd name="T6" fmla="*/ 279 w 326"/>
                <a:gd name="T7" fmla="*/ 226 h 360"/>
                <a:gd name="T8" fmla="*/ 274 w 326"/>
                <a:gd name="T9" fmla="*/ 221 h 360"/>
                <a:gd name="T10" fmla="*/ 266 w 326"/>
                <a:gd name="T11" fmla="*/ 221 h 360"/>
                <a:gd name="T12" fmla="*/ 261 w 326"/>
                <a:gd name="T13" fmla="*/ 208 h 360"/>
                <a:gd name="T14" fmla="*/ 263 w 326"/>
                <a:gd name="T15" fmla="*/ 197 h 360"/>
                <a:gd name="T16" fmla="*/ 258 w 326"/>
                <a:gd name="T17" fmla="*/ 187 h 360"/>
                <a:gd name="T18" fmla="*/ 263 w 326"/>
                <a:gd name="T19" fmla="*/ 179 h 360"/>
                <a:gd name="T20" fmla="*/ 271 w 326"/>
                <a:gd name="T21" fmla="*/ 171 h 360"/>
                <a:gd name="T22" fmla="*/ 297 w 326"/>
                <a:gd name="T23" fmla="*/ 163 h 360"/>
                <a:gd name="T24" fmla="*/ 308 w 326"/>
                <a:gd name="T25" fmla="*/ 145 h 360"/>
                <a:gd name="T26" fmla="*/ 300 w 326"/>
                <a:gd name="T27" fmla="*/ 142 h 360"/>
                <a:gd name="T28" fmla="*/ 297 w 326"/>
                <a:gd name="T29" fmla="*/ 134 h 360"/>
                <a:gd name="T30" fmla="*/ 310 w 326"/>
                <a:gd name="T31" fmla="*/ 119 h 360"/>
                <a:gd name="T32" fmla="*/ 313 w 326"/>
                <a:gd name="T33" fmla="*/ 111 h 360"/>
                <a:gd name="T34" fmla="*/ 310 w 326"/>
                <a:gd name="T35" fmla="*/ 105 h 360"/>
                <a:gd name="T36" fmla="*/ 297 w 326"/>
                <a:gd name="T37" fmla="*/ 100 h 360"/>
                <a:gd name="T38" fmla="*/ 295 w 326"/>
                <a:gd name="T39" fmla="*/ 98 h 360"/>
                <a:gd name="T40" fmla="*/ 287 w 326"/>
                <a:gd name="T41" fmla="*/ 100 h 360"/>
                <a:gd name="T42" fmla="*/ 279 w 326"/>
                <a:gd name="T43" fmla="*/ 100 h 360"/>
                <a:gd name="T44" fmla="*/ 276 w 326"/>
                <a:gd name="T45" fmla="*/ 98 h 360"/>
                <a:gd name="T46" fmla="*/ 268 w 326"/>
                <a:gd name="T47" fmla="*/ 100 h 360"/>
                <a:gd name="T48" fmla="*/ 258 w 326"/>
                <a:gd name="T49" fmla="*/ 92 h 360"/>
                <a:gd name="T50" fmla="*/ 245 w 326"/>
                <a:gd name="T51" fmla="*/ 84 h 360"/>
                <a:gd name="T52" fmla="*/ 234 w 326"/>
                <a:gd name="T53" fmla="*/ 87 h 360"/>
                <a:gd name="T54" fmla="*/ 224 w 326"/>
                <a:gd name="T55" fmla="*/ 87 h 360"/>
                <a:gd name="T56" fmla="*/ 216 w 326"/>
                <a:gd name="T57" fmla="*/ 79 h 360"/>
                <a:gd name="T58" fmla="*/ 208 w 326"/>
                <a:gd name="T59" fmla="*/ 71 h 360"/>
                <a:gd name="T60" fmla="*/ 197 w 326"/>
                <a:gd name="T61" fmla="*/ 69 h 360"/>
                <a:gd name="T62" fmla="*/ 189 w 326"/>
                <a:gd name="T63" fmla="*/ 63 h 360"/>
                <a:gd name="T64" fmla="*/ 189 w 326"/>
                <a:gd name="T65" fmla="*/ 58 h 360"/>
                <a:gd name="T66" fmla="*/ 195 w 326"/>
                <a:gd name="T67" fmla="*/ 50 h 360"/>
                <a:gd name="T68" fmla="*/ 195 w 326"/>
                <a:gd name="T69" fmla="*/ 45 h 360"/>
                <a:gd name="T70" fmla="*/ 189 w 326"/>
                <a:gd name="T71" fmla="*/ 34 h 360"/>
                <a:gd name="T72" fmla="*/ 184 w 326"/>
                <a:gd name="T73" fmla="*/ 27 h 360"/>
                <a:gd name="T74" fmla="*/ 158 w 326"/>
                <a:gd name="T75" fmla="*/ 3 h 360"/>
                <a:gd name="T76" fmla="*/ 150 w 326"/>
                <a:gd name="T77" fmla="*/ 0 h 360"/>
                <a:gd name="T78" fmla="*/ 153 w 326"/>
                <a:gd name="T79" fmla="*/ 50 h 360"/>
                <a:gd name="T80" fmla="*/ 150 w 326"/>
                <a:gd name="T81" fmla="*/ 63 h 360"/>
                <a:gd name="T82" fmla="*/ 69 w 326"/>
                <a:gd name="T83" fmla="*/ 90 h 360"/>
                <a:gd name="T84" fmla="*/ 37 w 326"/>
                <a:gd name="T85" fmla="*/ 129 h 360"/>
                <a:gd name="T86" fmla="*/ 32 w 326"/>
                <a:gd name="T87" fmla="*/ 142 h 360"/>
                <a:gd name="T88" fmla="*/ 0 w 326"/>
                <a:gd name="T89" fmla="*/ 184 h 360"/>
                <a:gd name="T90" fmla="*/ 103 w 326"/>
                <a:gd name="T91" fmla="*/ 239 h 360"/>
                <a:gd name="T92" fmla="*/ 142 w 326"/>
                <a:gd name="T93" fmla="*/ 271 h 360"/>
                <a:gd name="T94" fmla="*/ 153 w 326"/>
                <a:gd name="T95" fmla="*/ 292 h 360"/>
                <a:gd name="T96" fmla="*/ 168 w 326"/>
                <a:gd name="T97" fmla="*/ 313 h 360"/>
                <a:gd name="T98" fmla="*/ 208 w 326"/>
                <a:gd name="T99" fmla="*/ 355 h 360"/>
                <a:gd name="T100" fmla="*/ 213 w 326"/>
                <a:gd name="T101" fmla="*/ 355 h 360"/>
                <a:gd name="T102" fmla="*/ 255 w 326"/>
                <a:gd name="T103" fmla="*/ 316 h 360"/>
                <a:gd name="T104" fmla="*/ 284 w 326"/>
                <a:gd name="T105" fmla="*/ 326 h 360"/>
                <a:gd name="T106" fmla="*/ 289 w 326"/>
                <a:gd name="T107" fmla="*/ 324 h 360"/>
                <a:gd name="T108" fmla="*/ 292 w 326"/>
                <a:gd name="T109" fmla="*/ 302 h 360"/>
                <a:gd name="T110" fmla="*/ 297 w 326"/>
                <a:gd name="T111" fmla="*/ 295 h 360"/>
                <a:gd name="T112" fmla="*/ 316 w 326"/>
                <a:gd name="T113" fmla="*/ 279 h 360"/>
                <a:gd name="T114" fmla="*/ 324 w 326"/>
                <a:gd name="T115" fmla="*/ 274 h 360"/>
                <a:gd name="T116" fmla="*/ 326 w 326"/>
                <a:gd name="T117" fmla="*/ 26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360">
                  <a:moveTo>
                    <a:pt x="326" y="263"/>
                  </a:moveTo>
                  <a:lnTo>
                    <a:pt x="326" y="260"/>
                  </a:lnTo>
                  <a:lnTo>
                    <a:pt x="324" y="260"/>
                  </a:lnTo>
                  <a:lnTo>
                    <a:pt x="321" y="258"/>
                  </a:lnTo>
                  <a:lnTo>
                    <a:pt x="310" y="255"/>
                  </a:lnTo>
                  <a:lnTo>
                    <a:pt x="305" y="253"/>
                  </a:lnTo>
                  <a:lnTo>
                    <a:pt x="300" y="253"/>
                  </a:lnTo>
                  <a:lnTo>
                    <a:pt x="295" y="253"/>
                  </a:lnTo>
                  <a:lnTo>
                    <a:pt x="289" y="250"/>
                  </a:lnTo>
                  <a:lnTo>
                    <a:pt x="287" y="247"/>
                  </a:lnTo>
                  <a:lnTo>
                    <a:pt x="284" y="239"/>
                  </a:lnTo>
                  <a:lnTo>
                    <a:pt x="279" y="226"/>
                  </a:lnTo>
                  <a:lnTo>
                    <a:pt x="279" y="224"/>
                  </a:lnTo>
                  <a:lnTo>
                    <a:pt x="276" y="221"/>
                  </a:lnTo>
                  <a:lnTo>
                    <a:pt x="274" y="221"/>
                  </a:lnTo>
                  <a:lnTo>
                    <a:pt x="271" y="221"/>
                  </a:lnTo>
                  <a:lnTo>
                    <a:pt x="268" y="221"/>
                  </a:lnTo>
                  <a:lnTo>
                    <a:pt x="266" y="221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1" y="208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7"/>
                  </a:lnTo>
                  <a:lnTo>
                    <a:pt x="263" y="195"/>
                  </a:lnTo>
                  <a:lnTo>
                    <a:pt x="261" y="189"/>
                  </a:lnTo>
                  <a:lnTo>
                    <a:pt x="258" y="187"/>
                  </a:lnTo>
                  <a:lnTo>
                    <a:pt x="258" y="184"/>
                  </a:lnTo>
                  <a:lnTo>
                    <a:pt x="261" y="182"/>
                  </a:lnTo>
                  <a:lnTo>
                    <a:pt x="263" y="179"/>
                  </a:lnTo>
                  <a:lnTo>
                    <a:pt x="263" y="176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4" y="168"/>
                  </a:lnTo>
                  <a:lnTo>
                    <a:pt x="279" y="166"/>
                  </a:lnTo>
                  <a:lnTo>
                    <a:pt x="297" y="163"/>
                  </a:lnTo>
                  <a:lnTo>
                    <a:pt x="305" y="155"/>
                  </a:lnTo>
                  <a:lnTo>
                    <a:pt x="305" y="147"/>
                  </a:lnTo>
                  <a:lnTo>
                    <a:pt x="308" y="145"/>
                  </a:lnTo>
                  <a:lnTo>
                    <a:pt x="305" y="145"/>
                  </a:lnTo>
                  <a:lnTo>
                    <a:pt x="303" y="142"/>
                  </a:lnTo>
                  <a:lnTo>
                    <a:pt x="300" y="142"/>
                  </a:lnTo>
                  <a:lnTo>
                    <a:pt x="297" y="140"/>
                  </a:lnTo>
                  <a:lnTo>
                    <a:pt x="297" y="137"/>
                  </a:lnTo>
                  <a:lnTo>
                    <a:pt x="297" y="134"/>
                  </a:lnTo>
                  <a:lnTo>
                    <a:pt x="297" y="132"/>
                  </a:lnTo>
                  <a:lnTo>
                    <a:pt x="297" y="129"/>
                  </a:lnTo>
                  <a:lnTo>
                    <a:pt x="310" y="119"/>
                  </a:lnTo>
                  <a:lnTo>
                    <a:pt x="313" y="116"/>
                  </a:lnTo>
                  <a:lnTo>
                    <a:pt x="313" y="113"/>
                  </a:lnTo>
                  <a:lnTo>
                    <a:pt x="313" y="111"/>
                  </a:lnTo>
                  <a:lnTo>
                    <a:pt x="313" y="108"/>
                  </a:lnTo>
                  <a:lnTo>
                    <a:pt x="313" y="108"/>
                  </a:lnTo>
                  <a:lnTo>
                    <a:pt x="310" y="105"/>
                  </a:lnTo>
                  <a:lnTo>
                    <a:pt x="308" y="103"/>
                  </a:lnTo>
                  <a:lnTo>
                    <a:pt x="303" y="103"/>
                  </a:lnTo>
                  <a:lnTo>
                    <a:pt x="297" y="100"/>
                  </a:lnTo>
                  <a:lnTo>
                    <a:pt x="297" y="100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92" y="98"/>
                  </a:lnTo>
                  <a:lnTo>
                    <a:pt x="289" y="98"/>
                  </a:lnTo>
                  <a:lnTo>
                    <a:pt x="287" y="100"/>
                  </a:lnTo>
                  <a:lnTo>
                    <a:pt x="282" y="103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79" y="100"/>
                  </a:lnTo>
                  <a:lnTo>
                    <a:pt x="279" y="98"/>
                  </a:lnTo>
                  <a:lnTo>
                    <a:pt x="276" y="98"/>
                  </a:lnTo>
                  <a:lnTo>
                    <a:pt x="271" y="98"/>
                  </a:lnTo>
                  <a:lnTo>
                    <a:pt x="268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1" y="98"/>
                  </a:lnTo>
                  <a:lnTo>
                    <a:pt x="258" y="92"/>
                  </a:lnTo>
                  <a:lnTo>
                    <a:pt x="255" y="90"/>
                  </a:lnTo>
                  <a:lnTo>
                    <a:pt x="253" y="90"/>
                  </a:lnTo>
                  <a:lnTo>
                    <a:pt x="245" y="84"/>
                  </a:lnTo>
                  <a:lnTo>
                    <a:pt x="242" y="84"/>
                  </a:lnTo>
                  <a:lnTo>
                    <a:pt x="239" y="87"/>
                  </a:lnTo>
                  <a:lnTo>
                    <a:pt x="234" y="87"/>
                  </a:lnTo>
                  <a:lnTo>
                    <a:pt x="229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1" y="87"/>
                  </a:lnTo>
                  <a:lnTo>
                    <a:pt x="218" y="84"/>
                  </a:lnTo>
                  <a:lnTo>
                    <a:pt x="216" y="79"/>
                  </a:lnTo>
                  <a:lnTo>
                    <a:pt x="213" y="76"/>
                  </a:lnTo>
                  <a:lnTo>
                    <a:pt x="213" y="74"/>
                  </a:lnTo>
                  <a:lnTo>
                    <a:pt x="208" y="71"/>
                  </a:lnTo>
                  <a:lnTo>
                    <a:pt x="205" y="69"/>
                  </a:lnTo>
                  <a:lnTo>
                    <a:pt x="203" y="69"/>
                  </a:lnTo>
                  <a:lnTo>
                    <a:pt x="197" y="69"/>
                  </a:lnTo>
                  <a:lnTo>
                    <a:pt x="195" y="66"/>
                  </a:lnTo>
                  <a:lnTo>
                    <a:pt x="192" y="66"/>
                  </a:lnTo>
                  <a:lnTo>
                    <a:pt x="189" y="63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92" y="55"/>
                  </a:lnTo>
                  <a:lnTo>
                    <a:pt x="192" y="53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2"/>
                  </a:lnTo>
                  <a:lnTo>
                    <a:pt x="189" y="37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29"/>
                  </a:lnTo>
                  <a:lnTo>
                    <a:pt x="184" y="27"/>
                  </a:lnTo>
                  <a:lnTo>
                    <a:pt x="182" y="24"/>
                  </a:lnTo>
                  <a:lnTo>
                    <a:pt x="168" y="13"/>
                  </a:lnTo>
                  <a:lnTo>
                    <a:pt x="158" y="3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53" y="27"/>
                  </a:lnTo>
                  <a:lnTo>
                    <a:pt x="153" y="50"/>
                  </a:lnTo>
                  <a:lnTo>
                    <a:pt x="153" y="58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40" y="69"/>
                  </a:lnTo>
                  <a:lnTo>
                    <a:pt x="71" y="87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40" y="124"/>
                  </a:lnTo>
                  <a:lnTo>
                    <a:pt x="37" y="129"/>
                  </a:lnTo>
                  <a:lnTo>
                    <a:pt x="34" y="132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11" y="171"/>
                  </a:lnTo>
                  <a:lnTo>
                    <a:pt x="5" y="182"/>
                  </a:lnTo>
                  <a:lnTo>
                    <a:pt x="0" y="184"/>
                  </a:lnTo>
                  <a:lnTo>
                    <a:pt x="37" y="205"/>
                  </a:lnTo>
                  <a:lnTo>
                    <a:pt x="74" y="224"/>
                  </a:lnTo>
                  <a:lnTo>
                    <a:pt x="103" y="239"/>
                  </a:lnTo>
                  <a:lnTo>
                    <a:pt x="113" y="247"/>
                  </a:lnTo>
                  <a:lnTo>
                    <a:pt x="140" y="266"/>
                  </a:lnTo>
                  <a:lnTo>
                    <a:pt x="142" y="271"/>
                  </a:lnTo>
                  <a:lnTo>
                    <a:pt x="147" y="276"/>
                  </a:lnTo>
                  <a:lnTo>
                    <a:pt x="150" y="284"/>
                  </a:lnTo>
                  <a:lnTo>
                    <a:pt x="153" y="292"/>
                  </a:lnTo>
                  <a:lnTo>
                    <a:pt x="155" y="297"/>
                  </a:lnTo>
                  <a:lnTo>
                    <a:pt x="166" y="308"/>
                  </a:lnTo>
                  <a:lnTo>
                    <a:pt x="168" y="313"/>
                  </a:lnTo>
                  <a:lnTo>
                    <a:pt x="182" y="326"/>
                  </a:lnTo>
                  <a:lnTo>
                    <a:pt x="205" y="350"/>
                  </a:lnTo>
                  <a:lnTo>
                    <a:pt x="208" y="355"/>
                  </a:lnTo>
                  <a:lnTo>
                    <a:pt x="208" y="360"/>
                  </a:lnTo>
                  <a:lnTo>
                    <a:pt x="208" y="360"/>
                  </a:lnTo>
                  <a:lnTo>
                    <a:pt x="213" y="355"/>
                  </a:lnTo>
                  <a:lnTo>
                    <a:pt x="250" y="318"/>
                  </a:lnTo>
                  <a:lnTo>
                    <a:pt x="253" y="316"/>
                  </a:lnTo>
                  <a:lnTo>
                    <a:pt x="255" y="316"/>
                  </a:lnTo>
                  <a:lnTo>
                    <a:pt x="258" y="316"/>
                  </a:lnTo>
                  <a:lnTo>
                    <a:pt x="279" y="321"/>
                  </a:lnTo>
                  <a:lnTo>
                    <a:pt x="284" y="326"/>
                  </a:lnTo>
                  <a:lnTo>
                    <a:pt x="287" y="326"/>
                  </a:lnTo>
                  <a:lnTo>
                    <a:pt x="289" y="326"/>
                  </a:lnTo>
                  <a:lnTo>
                    <a:pt x="289" y="324"/>
                  </a:lnTo>
                  <a:lnTo>
                    <a:pt x="292" y="324"/>
                  </a:lnTo>
                  <a:lnTo>
                    <a:pt x="292" y="321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5" y="297"/>
                  </a:lnTo>
                  <a:lnTo>
                    <a:pt x="297" y="295"/>
                  </a:lnTo>
                  <a:lnTo>
                    <a:pt x="303" y="292"/>
                  </a:lnTo>
                  <a:lnTo>
                    <a:pt x="308" y="289"/>
                  </a:lnTo>
                  <a:lnTo>
                    <a:pt x="316" y="279"/>
                  </a:lnTo>
                  <a:lnTo>
                    <a:pt x="318" y="276"/>
                  </a:lnTo>
                  <a:lnTo>
                    <a:pt x="321" y="276"/>
                  </a:lnTo>
                  <a:lnTo>
                    <a:pt x="324" y="274"/>
                  </a:lnTo>
                  <a:lnTo>
                    <a:pt x="326" y="271"/>
                  </a:lnTo>
                  <a:lnTo>
                    <a:pt x="326" y="268"/>
                  </a:lnTo>
                  <a:lnTo>
                    <a:pt x="326" y="266"/>
                  </a:lnTo>
                  <a:lnTo>
                    <a:pt x="326" y="26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8" name="Freeform 18">
              <a:extLst>
                <a:ext uri="{FF2B5EF4-FFF2-40B4-BE49-F238E27FC236}">
                  <a16:creationId xmlns:a16="http://schemas.microsoft.com/office/drawing/2014/main" id="{280CEF25-F76E-43BC-968A-10A1BBCF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2586038"/>
              <a:ext cx="1001713" cy="712788"/>
            </a:xfrm>
            <a:custGeom>
              <a:avLst/>
              <a:gdLst>
                <a:gd name="T0" fmla="*/ 605 w 631"/>
                <a:gd name="T1" fmla="*/ 270 h 449"/>
                <a:gd name="T2" fmla="*/ 544 w 631"/>
                <a:gd name="T3" fmla="*/ 249 h 449"/>
                <a:gd name="T4" fmla="*/ 518 w 631"/>
                <a:gd name="T5" fmla="*/ 247 h 449"/>
                <a:gd name="T6" fmla="*/ 510 w 631"/>
                <a:gd name="T7" fmla="*/ 231 h 449"/>
                <a:gd name="T8" fmla="*/ 510 w 631"/>
                <a:gd name="T9" fmla="*/ 210 h 449"/>
                <a:gd name="T10" fmla="*/ 494 w 631"/>
                <a:gd name="T11" fmla="*/ 157 h 449"/>
                <a:gd name="T12" fmla="*/ 484 w 631"/>
                <a:gd name="T13" fmla="*/ 115 h 449"/>
                <a:gd name="T14" fmla="*/ 465 w 631"/>
                <a:gd name="T15" fmla="*/ 60 h 449"/>
                <a:gd name="T16" fmla="*/ 442 w 631"/>
                <a:gd name="T17" fmla="*/ 18 h 449"/>
                <a:gd name="T18" fmla="*/ 405 w 631"/>
                <a:gd name="T19" fmla="*/ 5 h 449"/>
                <a:gd name="T20" fmla="*/ 384 w 631"/>
                <a:gd name="T21" fmla="*/ 18 h 449"/>
                <a:gd name="T22" fmla="*/ 400 w 631"/>
                <a:gd name="T23" fmla="*/ 55 h 449"/>
                <a:gd name="T24" fmla="*/ 405 w 631"/>
                <a:gd name="T25" fmla="*/ 65 h 449"/>
                <a:gd name="T26" fmla="*/ 410 w 631"/>
                <a:gd name="T27" fmla="*/ 78 h 449"/>
                <a:gd name="T28" fmla="*/ 431 w 631"/>
                <a:gd name="T29" fmla="*/ 113 h 449"/>
                <a:gd name="T30" fmla="*/ 394 w 631"/>
                <a:gd name="T31" fmla="*/ 123 h 449"/>
                <a:gd name="T32" fmla="*/ 392 w 631"/>
                <a:gd name="T33" fmla="*/ 157 h 449"/>
                <a:gd name="T34" fmla="*/ 358 w 631"/>
                <a:gd name="T35" fmla="*/ 165 h 449"/>
                <a:gd name="T36" fmla="*/ 326 w 631"/>
                <a:gd name="T37" fmla="*/ 176 h 449"/>
                <a:gd name="T38" fmla="*/ 310 w 631"/>
                <a:gd name="T39" fmla="*/ 168 h 449"/>
                <a:gd name="T40" fmla="*/ 292 w 631"/>
                <a:gd name="T41" fmla="*/ 155 h 449"/>
                <a:gd name="T42" fmla="*/ 247 w 631"/>
                <a:gd name="T43" fmla="*/ 136 h 449"/>
                <a:gd name="T44" fmla="*/ 221 w 631"/>
                <a:gd name="T45" fmla="*/ 139 h 449"/>
                <a:gd name="T46" fmla="*/ 187 w 631"/>
                <a:gd name="T47" fmla="*/ 142 h 449"/>
                <a:gd name="T48" fmla="*/ 166 w 631"/>
                <a:gd name="T49" fmla="*/ 147 h 449"/>
                <a:gd name="T50" fmla="*/ 160 w 631"/>
                <a:gd name="T51" fmla="*/ 160 h 449"/>
                <a:gd name="T52" fmla="*/ 139 w 631"/>
                <a:gd name="T53" fmla="*/ 157 h 449"/>
                <a:gd name="T54" fmla="*/ 142 w 631"/>
                <a:gd name="T55" fmla="*/ 136 h 449"/>
                <a:gd name="T56" fmla="*/ 116 w 631"/>
                <a:gd name="T57" fmla="*/ 102 h 449"/>
                <a:gd name="T58" fmla="*/ 71 w 631"/>
                <a:gd name="T59" fmla="*/ 86 h 449"/>
                <a:gd name="T60" fmla="*/ 79 w 631"/>
                <a:gd name="T61" fmla="*/ 63 h 449"/>
                <a:gd name="T62" fmla="*/ 71 w 631"/>
                <a:gd name="T63" fmla="*/ 5 h 449"/>
                <a:gd name="T64" fmla="*/ 0 w 631"/>
                <a:gd name="T65" fmla="*/ 50 h 449"/>
                <a:gd name="T66" fmla="*/ 26 w 631"/>
                <a:gd name="T67" fmla="*/ 94 h 449"/>
                <a:gd name="T68" fmla="*/ 47 w 631"/>
                <a:gd name="T69" fmla="*/ 142 h 449"/>
                <a:gd name="T70" fmla="*/ 53 w 631"/>
                <a:gd name="T71" fmla="*/ 170 h 449"/>
                <a:gd name="T72" fmla="*/ 126 w 631"/>
                <a:gd name="T73" fmla="*/ 247 h 449"/>
                <a:gd name="T74" fmla="*/ 176 w 631"/>
                <a:gd name="T75" fmla="*/ 318 h 449"/>
                <a:gd name="T76" fmla="*/ 171 w 631"/>
                <a:gd name="T77" fmla="*/ 333 h 449"/>
                <a:gd name="T78" fmla="*/ 210 w 631"/>
                <a:gd name="T79" fmla="*/ 378 h 449"/>
                <a:gd name="T80" fmla="*/ 208 w 631"/>
                <a:gd name="T81" fmla="*/ 404 h 449"/>
                <a:gd name="T82" fmla="*/ 231 w 631"/>
                <a:gd name="T83" fmla="*/ 444 h 449"/>
                <a:gd name="T84" fmla="*/ 245 w 631"/>
                <a:gd name="T85" fmla="*/ 417 h 449"/>
                <a:gd name="T86" fmla="*/ 318 w 631"/>
                <a:gd name="T87" fmla="*/ 381 h 449"/>
                <a:gd name="T88" fmla="*/ 323 w 631"/>
                <a:gd name="T89" fmla="*/ 354 h 449"/>
                <a:gd name="T90" fmla="*/ 342 w 631"/>
                <a:gd name="T91" fmla="*/ 320 h 449"/>
                <a:gd name="T92" fmla="*/ 387 w 631"/>
                <a:gd name="T93" fmla="*/ 270 h 449"/>
                <a:gd name="T94" fmla="*/ 405 w 631"/>
                <a:gd name="T95" fmla="*/ 247 h 449"/>
                <a:gd name="T96" fmla="*/ 439 w 631"/>
                <a:gd name="T97" fmla="*/ 244 h 449"/>
                <a:gd name="T98" fmla="*/ 460 w 631"/>
                <a:gd name="T99" fmla="*/ 252 h 449"/>
                <a:gd name="T100" fmla="*/ 486 w 631"/>
                <a:gd name="T101" fmla="*/ 283 h 449"/>
                <a:gd name="T102" fmla="*/ 529 w 631"/>
                <a:gd name="T103" fmla="*/ 344 h 449"/>
                <a:gd name="T104" fmla="*/ 586 w 631"/>
                <a:gd name="T105" fmla="*/ 344 h 449"/>
                <a:gd name="T106" fmla="*/ 600 w 631"/>
                <a:gd name="T107" fmla="*/ 368 h 449"/>
                <a:gd name="T108" fmla="*/ 626 w 631"/>
                <a:gd name="T109" fmla="*/ 37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1" h="449">
                  <a:moveTo>
                    <a:pt x="629" y="354"/>
                  </a:moveTo>
                  <a:lnTo>
                    <a:pt x="629" y="352"/>
                  </a:lnTo>
                  <a:lnTo>
                    <a:pt x="626" y="349"/>
                  </a:lnTo>
                  <a:lnTo>
                    <a:pt x="621" y="297"/>
                  </a:lnTo>
                  <a:lnTo>
                    <a:pt x="621" y="291"/>
                  </a:lnTo>
                  <a:lnTo>
                    <a:pt x="621" y="289"/>
                  </a:lnTo>
                  <a:lnTo>
                    <a:pt x="605" y="270"/>
                  </a:lnTo>
                  <a:lnTo>
                    <a:pt x="602" y="270"/>
                  </a:lnTo>
                  <a:lnTo>
                    <a:pt x="594" y="265"/>
                  </a:lnTo>
                  <a:lnTo>
                    <a:pt x="589" y="262"/>
                  </a:lnTo>
                  <a:lnTo>
                    <a:pt x="579" y="260"/>
                  </a:lnTo>
                  <a:lnTo>
                    <a:pt x="571" y="255"/>
                  </a:lnTo>
                  <a:lnTo>
                    <a:pt x="547" y="249"/>
                  </a:lnTo>
                  <a:lnTo>
                    <a:pt x="544" y="249"/>
                  </a:lnTo>
                  <a:lnTo>
                    <a:pt x="539" y="249"/>
                  </a:lnTo>
                  <a:lnTo>
                    <a:pt x="536" y="252"/>
                  </a:lnTo>
                  <a:lnTo>
                    <a:pt x="534" y="252"/>
                  </a:lnTo>
                  <a:lnTo>
                    <a:pt x="529" y="252"/>
                  </a:lnTo>
                  <a:lnTo>
                    <a:pt x="523" y="249"/>
                  </a:lnTo>
                  <a:lnTo>
                    <a:pt x="521" y="249"/>
                  </a:lnTo>
                  <a:lnTo>
                    <a:pt x="518" y="247"/>
                  </a:lnTo>
                  <a:lnTo>
                    <a:pt x="518" y="244"/>
                  </a:lnTo>
                  <a:lnTo>
                    <a:pt x="515" y="241"/>
                  </a:lnTo>
                  <a:lnTo>
                    <a:pt x="513" y="236"/>
                  </a:lnTo>
                  <a:lnTo>
                    <a:pt x="510" y="236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1"/>
                  </a:lnTo>
                  <a:lnTo>
                    <a:pt x="510" y="231"/>
                  </a:lnTo>
                  <a:lnTo>
                    <a:pt x="513" y="228"/>
                  </a:lnTo>
                  <a:lnTo>
                    <a:pt x="513" y="226"/>
                  </a:lnTo>
                  <a:lnTo>
                    <a:pt x="513" y="223"/>
                  </a:lnTo>
                  <a:lnTo>
                    <a:pt x="513" y="218"/>
                  </a:lnTo>
                  <a:lnTo>
                    <a:pt x="513" y="215"/>
                  </a:lnTo>
                  <a:lnTo>
                    <a:pt x="510" y="210"/>
                  </a:lnTo>
                  <a:lnTo>
                    <a:pt x="502" y="197"/>
                  </a:lnTo>
                  <a:lnTo>
                    <a:pt x="497" y="189"/>
                  </a:lnTo>
                  <a:lnTo>
                    <a:pt x="497" y="184"/>
                  </a:lnTo>
                  <a:lnTo>
                    <a:pt x="494" y="181"/>
                  </a:lnTo>
                  <a:lnTo>
                    <a:pt x="494" y="170"/>
                  </a:lnTo>
                  <a:lnTo>
                    <a:pt x="494" y="163"/>
                  </a:lnTo>
                  <a:lnTo>
                    <a:pt x="494" y="157"/>
                  </a:lnTo>
                  <a:lnTo>
                    <a:pt x="500" y="144"/>
                  </a:lnTo>
                  <a:lnTo>
                    <a:pt x="500" y="142"/>
                  </a:lnTo>
                  <a:lnTo>
                    <a:pt x="500" y="136"/>
                  </a:lnTo>
                  <a:lnTo>
                    <a:pt x="497" y="134"/>
                  </a:lnTo>
                  <a:lnTo>
                    <a:pt x="492" y="126"/>
                  </a:lnTo>
                  <a:lnTo>
                    <a:pt x="484" y="118"/>
                  </a:lnTo>
                  <a:lnTo>
                    <a:pt x="484" y="115"/>
                  </a:lnTo>
                  <a:lnTo>
                    <a:pt x="476" y="110"/>
                  </a:lnTo>
                  <a:lnTo>
                    <a:pt x="473" y="107"/>
                  </a:lnTo>
                  <a:lnTo>
                    <a:pt x="468" y="100"/>
                  </a:lnTo>
                  <a:lnTo>
                    <a:pt x="460" y="84"/>
                  </a:lnTo>
                  <a:lnTo>
                    <a:pt x="460" y="78"/>
                  </a:lnTo>
                  <a:lnTo>
                    <a:pt x="460" y="73"/>
                  </a:lnTo>
                  <a:lnTo>
                    <a:pt x="465" y="60"/>
                  </a:lnTo>
                  <a:lnTo>
                    <a:pt x="465" y="57"/>
                  </a:lnTo>
                  <a:lnTo>
                    <a:pt x="465" y="52"/>
                  </a:lnTo>
                  <a:lnTo>
                    <a:pt x="463" y="50"/>
                  </a:lnTo>
                  <a:lnTo>
                    <a:pt x="463" y="47"/>
                  </a:lnTo>
                  <a:lnTo>
                    <a:pt x="450" y="39"/>
                  </a:lnTo>
                  <a:lnTo>
                    <a:pt x="447" y="36"/>
                  </a:lnTo>
                  <a:lnTo>
                    <a:pt x="442" y="18"/>
                  </a:lnTo>
                  <a:lnTo>
                    <a:pt x="439" y="13"/>
                  </a:lnTo>
                  <a:lnTo>
                    <a:pt x="437" y="10"/>
                  </a:lnTo>
                  <a:lnTo>
                    <a:pt x="434" y="8"/>
                  </a:lnTo>
                  <a:lnTo>
                    <a:pt x="421" y="10"/>
                  </a:lnTo>
                  <a:lnTo>
                    <a:pt x="415" y="8"/>
                  </a:lnTo>
                  <a:lnTo>
                    <a:pt x="410" y="8"/>
                  </a:lnTo>
                  <a:lnTo>
                    <a:pt x="405" y="5"/>
                  </a:lnTo>
                  <a:lnTo>
                    <a:pt x="402" y="5"/>
                  </a:lnTo>
                  <a:lnTo>
                    <a:pt x="397" y="8"/>
                  </a:lnTo>
                  <a:lnTo>
                    <a:pt x="392" y="8"/>
                  </a:lnTo>
                  <a:lnTo>
                    <a:pt x="384" y="10"/>
                  </a:lnTo>
                  <a:lnTo>
                    <a:pt x="379" y="13"/>
                  </a:lnTo>
                  <a:lnTo>
                    <a:pt x="381" y="15"/>
                  </a:lnTo>
                  <a:lnTo>
                    <a:pt x="384" y="18"/>
                  </a:lnTo>
                  <a:lnTo>
                    <a:pt x="387" y="26"/>
                  </a:lnTo>
                  <a:lnTo>
                    <a:pt x="389" y="42"/>
                  </a:lnTo>
                  <a:lnTo>
                    <a:pt x="392" y="44"/>
                  </a:lnTo>
                  <a:lnTo>
                    <a:pt x="394" y="47"/>
                  </a:lnTo>
                  <a:lnTo>
                    <a:pt x="394" y="47"/>
                  </a:lnTo>
                  <a:lnTo>
                    <a:pt x="397" y="50"/>
                  </a:lnTo>
                  <a:lnTo>
                    <a:pt x="400" y="55"/>
                  </a:lnTo>
                  <a:lnTo>
                    <a:pt x="400" y="55"/>
                  </a:lnTo>
                  <a:lnTo>
                    <a:pt x="400" y="57"/>
                  </a:lnTo>
                  <a:lnTo>
                    <a:pt x="402" y="57"/>
                  </a:lnTo>
                  <a:lnTo>
                    <a:pt x="405" y="57"/>
                  </a:lnTo>
                  <a:lnTo>
                    <a:pt x="405" y="60"/>
                  </a:lnTo>
                  <a:lnTo>
                    <a:pt x="405" y="63"/>
                  </a:lnTo>
                  <a:lnTo>
                    <a:pt x="405" y="65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8" y="73"/>
                  </a:lnTo>
                  <a:lnTo>
                    <a:pt x="408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10" y="78"/>
                  </a:lnTo>
                  <a:lnTo>
                    <a:pt x="410" y="84"/>
                  </a:lnTo>
                  <a:lnTo>
                    <a:pt x="413" y="94"/>
                  </a:lnTo>
                  <a:lnTo>
                    <a:pt x="418" y="97"/>
                  </a:lnTo>
                  <a:lnTo>
                    <a:pt x="423" y="102"/>
                  </a:lnTo>
                  <a:lnTo>
                    <a:pt x="429" y="105"/>
                  </a:lnTo>
                  <a:lnTo>
                    <a:pt x="429" y="110"/>
                  </a:lnTo>
                  <a:lnTo>
                    <a:pt x="431" y="113"/>
                  </a:lnTo>
                  <a:lnTo>
                    <a:pt x="426" y="113"/>
                  </a:lnTo>
                  <a:lnTo>
                    <a:pt x="423" y="113"/>
                  </a:lnTo>
                  <a:lnTo>
                    <a:pt x="415" y="113"/>
                  </a:lnTo>
                  <a:lnTo>
                    <a:pt x="413" y="113"/>
                  </a:lnTo>
                  <a:lnTo>
                    <a:pt x="410" y="115"/>
                  </a:lnTo>
                  <a:lnTo>
                    <a:pt x="408" y="115"/>
                  </a:lnTo>
                  <a:lnTo>
                    <a:pt x="394" y="123"/>
                  </a:lnTo>
                  <a:lnTo>
                    <a:pt x="394" y="126"/>
                  </a:lnTo>
                  <a:lnTo>
                    <a:pt x="394" y="128"/>
                  </a:lnTo>
                  <a:lnTo>
                    <a:pt x="394" y="134"/>
                  </a:lnTo>
                  <a:lnTo>
                    <a:pt x="397" y="139"/>
                  </a:lnTo>
                  <a:lnTo>
                    <a:pt x="397" y="144"/>
                  </a:lnTo>
                  <a:lnTo>
                    <a:pt x="394" y="149"/>
                  </a:lnTo>
                  <a:lnTo>
                    <a:pt x="392" y="157"/>
                  </a:lnTo>
                  <a:lnTo>
                    <a:pt x="389" y="160"/>
                  </a:lnTo>
                  <a:lnTo>
                    <a:pt x="387" y="160"/>
                  </a:lnTo>
                  <a:lnTo>
                    <a:pt x="379" y="160"/>
                  </a:lnTo>
                  <a:lnTo>
                    <a:pt x="376" y="160"/>
                  </a:lnTo>
                  <a:lnTo>
                    <a:pt x="363" y="165"/>
                  </a:lnTo>
                  <a:lnTo>
                    <a:pt x="360" y="165"/>
                  </a:lnTo>
                  <a:lnTo>
                    <a:pt x="358" y="165"/>
                  </a:lnTo>
                  <a:lnTo>
                    <a:pt x="355" y="163"/>
                  </a:lnTo>
                  <a:lnTo>
                    <a:pt x="352" y="160"/>
                  </a:lnTo>
                  <a:lnTo>
                    <a:pt x="352" y="157"/>
                  </a:lnTo>
                  <a:lnTo>
                    <a:pt x="350" y="157"/>
                  </a:lnTo>
                  <a:lnTo>
                    <a:pt x="344" y="160"/>
                  </a:lnTo>
                  <a:lnTo>
                    <a:pt x="337" y="170"/>
                  </a:lnTo>
                  <a:lnTo>
                    <a:pt x="326" y="176"/>
                  </a:lnTo>
                  <a:lnTo>
                    <a:pt x="323" y="178"/>
                  </a:lnTo>
                  <a:lnTo>
                    <a:pt x="318" y="178"/>
                  </a:lnTo>
                  <a:lnTo>
                    <a:pt x="316" y="181"/>
                  </a:lnTo>
                  <a:lnTo>
                    <a:pt x="310" y="181"/>
                  </a:lnTo>
                  <a:lnTo>
                    <a:pt x="310" y="178"/>
                  </a:lnTo>
                  <a:lnTo>
                    <a:pt x="310" y="170"/>
                  </a:lnTo>
                  <a:lnTo>
                    <a:pt x="310" y="168"/>
                  </a:lnTo>
                  <a:lnTo>
                    <a:pt x="308" y="165"/>
                  </a:lnTo>
                  <a:lnTo>
                    <a:pt x="305" y="165"/>
                  </a:lnTo>
                  <a:lnTo>
                    <a:pt x="302" y="163"/>
                  </a:lnTo>
                  <a:lnTo>
                    <a:pt x="297" y="163"/>
                  </a:lnTo>
                  <a:lnTo>
                    <a:pt x="294" y="160"/>
                  </a:lnTo>
                  <a:lnTo>
                    <a:pt x="292" y="157"/>
                  </a:lnTo>
                  <a:lnTo>
                    <a:pt x="292" y="155"/>
                  </a:lnTo>
                  <a:lnTo>
                    <a:pt x="289" y="155"/>
                  </a:lnTo>
                  <a:lnTo>
                    <a:pt x="287" y="152"/>
                  </a:lnTo>
                  <a:lnTo>
                    <a:pt x="276" y="155"/>
                  </a:lnTo>
                  <a:lnTo>
                    <a:pt x="268" y="152"/>
                  </a:lnTo>
                  <a:lnTo>
                    <a:pt x="263" y="149"/>
                  </a:lnTo>
                  <a:lnTo>
                    <a:pt x="255" y="144"/>
                  </a:lnTo>
                  <a:lnTo>
                    <a:pt x="247" y="136"/>
                  </a:lnTo>
                  <a:lnTo>
                    <a:pt x="245" y="136"/>
                  </a:lnTo>
                  <a:lnTo>
                    <a:pt x="239" y="136"/>
                  </a:lnTo>
                  <a:lnTo>
                    <a:pt x="231" y="136"/>
                  </a:lnTo>
                  <a:lnTo>
                    <a:pt x="229" y="136"/>
                  </a:lnTo>
                  <a:lnTo>
                    <a:pt x="226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18" y="139"/>
                  </a:lnTo>
                  <a:lnTo>
                    <a:pt x="213" y="136"/>
                  </a:lnTo>
                  <a:lnTo>
                    <a:pt x="205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195" y="136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1" y="142"/>
                  </a:lnTo>
                  <a:lnTo>
                    <a:pt x="168" y="144"/>
                  </a:lnTo>
                  <a:lnTo>
                    <a:pt x="166" y="147"/>
                  </a:lnTo>
                  <a:lnTo>
                    <a:pt x="163" y="149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3" y="155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2"/>
                  </a:lnTo>
                  <a:lnTo>
                    <a:pt x="139" y="149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4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4" y="118"/>
                  </a:lnTo>
                  <a:lnTo>
                    <a:pt x="131" y="115"/>
                  </a:lnTo>
                  <a:lnTo>
                    <a:pt x="126" y="113"/>
                  </a:lnTo>
                  <a:lnTo>
                    <a:pt x="116" y="102"/>
                  </a:lnTo>
                  <a:lnTo>
                    <a:pt x="110" y="100"/>
                  </a:lnTo>
                  <a:lnTo>
                    <a:pt x="102" y="97"/>
                  </a:lnTo>
                  <a:lnTo>
                    <a:pt x="100" y="97"/>
                  </a:lnTo>
                  <a:lnTo>
                    <a:pt x="84" y="92"/>
                  </a:lnTo>
                  <a:lnTo>
                    <a:pt x="76" y="89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68" y="84"/>
                  </a:lnTo>
                  <a:lnTo>
                    <a:pt x="68" y="81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74" y="71"/>
                  </a:lnTo>
                  <a:lnTo>
                    <a:pt x="76" y="65"/>
                  </a:lnTo>
                  <a:lnTo>
                    <a:pt x="79" y="63"/>
                  </a:lnTo>
                  <a:lnTo>
                    <a:pt x="79" y="60"/>
                  </a:lnTo>
                  <a:lnTo>
                    <a:pt x="79" y="57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4" y="44"/>
                  </a:lnTo>
                  <a:lnTo>
                    <a:pt x="76" y="10"/>
                  </a:lnTo>
                  <a:lnTo>
                    <a:pt x="71" y="5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2"/>
                  </a:lnTo>
                  <a:lnTo>
                    <a:pt x="5" y="39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3" y="52"/>
                  </a:lnTo>
                  <a:lnTo>
                    <a:pt x="10" y="60"/>
                  </a:lnTo>
                  <a:lnTo>
                    <a:pt x="18" y="68"/>
                  </a:lnTo>
                  <a:lnTo>
                    <a:pt x="21" y="78"/>
                  </a:lnTo>
                  <a:lnTo>
                    <a:pt x="21" y="84"/>
                  </a:lnTo>
                  <a:lnTo>
                    <a:pt x="24" y="89"/>
                  </a:lnTo>
                  <a:lnTo>
                    <a:pt x="26" y="94"/>
                  </a:lnTo>
                  <a:lnTo>
                    <a:pt x="26" y="100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31" y="121"/>
                  </a:lnTo>
                  <a:lnTo>
                    <a:pt x="47" y="142"/>
                  </a:lnTo>
                  <a:lnTo>
                    <a:pt x="55" y="155"/>
                  </a:lnTo>
                  <a:lnTo>
                    <a:pt x="58" y="160"/>
                  </a:lnTo>
                  <a:lnTo>
                    <a:pt x="58" y="165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0" y="170"/>
                  </a:lnTo>
                  <a:lnTo>
                    <a:pt x="53" y="170"/>
                  </a:lnTo>
                  <a:lnTo>
                    <a:pt x="55" y="173"/>
                  </a:lnTo>
                  <a:lnTo>
                    <a:pt x="66" y="186"/>
                  </a:lnTo>
                  <a:lnTo>
                    <a:pt x="68" y="197"/>
                  </a:lnTo>
                  <a:lnTo>
                    <a:pt x="76" y="207"/>
                  </a:lnTo>
                  <a:lnTo>
                    <a:pt x="87" y="220"/>
                  </a:lnTo>
                  <a:lnTo>
                    <a:pt x="113" y="239"/>
                  </a:lnTo>
                  <a:lnTo>
                    <a:pt x="126" y="247"/>
                  </a:lnTo>
                  <a:lnTo>
                    <a:pt x="126" y="252"/>
                  </a:lnTo>
                  <a:lnTo>
                    <a:pt x="150" y="273"/>
                  </a:lnTo>
                  <a:lnTo>
                    <a:pt x="158" y="281"/>
                  </a:lnTo>
                  <a:lnTo>
                    <a:pt x="158" y="286"/>
                  </a:lnTo>
                  <a:lnTo>
                    <a:pt x="163" y="291"/>
                  </a:lnTo>
                  <a:lnTo>
                    <a:pt x="163" y="297"/>
                  </a:lnTo>
                  <a:lnTo>
                    <a:pt x="176" y="318"/>
                  </a:lnTo>
                  <a:lnTo>
                    <a:pt x="176" y="323"/>
                  </a:lnTo>
                  <a:lnTo>
                    <a:pt x="176" y="328"/>
                  </a:lnTo>
                  <a:lnTo>
                    <a:pt x="174" y="328"/>
                  </a:lnTo>
                  <a:lnTo>
                    <a:pt x="171" y="328"/>
                  </a:lnTo>
                  <a:lnTo>
                    <a:pt x="168" y="328"/>
                  </a:lnTo>
                  <a:lnTo>
                    <a:pt x="168" y="331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81" y="339"/>
                  </a:lnTo>
                  <a:lnTo>
                    <a:pt x="187" y="344"/>
                  </a:lnTo>
                  <a:lnTo>
                    <a:pt x="195" y="352"/>
                  </a:lnTo>
                  <a:lnTo>
                    <a:pt x="202" y="360"/>
                  </a:lnTo>
                  <a:lnTo>
                    <a:pt x="208" y="370"/>
                  </a:lnTo>
                  <a:lnTo>
                    <a:pt x="210" y="378"/>
                  </a:lnTo>
                  <a:lnTo>
                    <a:pt x="210" y="383"/>
                  </a:lnTo>
                  <a:lnTo>
                    <a:pt x="210" y="389"/>
                  </a:lnTo>
                  <a:lnTo>
                    <a:pt x="213" y="394"/>
                  </a:lnTo>
                  <a:lnTo>
                    <a:pt x="210" y="399"/>
                  </a:lnTo>
                  <a:lnTo>
                    <a:pt x="208" y="402"/>
                  </a:lnTo>
                  <a:lnTo>
                    <a:pt x="208" y="404"/>
                  </a:lnTo>
                  <a:lnTo>
                    <a:pt x="208" y="404"/>
                  </a:lnTo>
                  <a:lnTo>
                    <a:pt x="208" y="407"/>
                  </a:lnTo>
                  <a:lnTo>
                    <a:pt x="218" y="420"/>
                  </a:lnTo>
                  <a:lnTo>
                    <a:pt x="221" y="428"/>
                  </a:lnTo>
                  <a:lnTo>
                    <a:pt x="226" y="431"/>
                  </a:lnTo>
                  <a:lnTo>
                    <a:pt x="226" y="436"/>
                  </a:lnTo>
                  <a:lnTo>
                    <a:pt x="229" y="439"/>
                  </a:lnTo>
                  <a:lnTo>
                    <a:pt x="231" y="444"/>
                  </a:lnTo>
                  <a:lnTo>
                    <a:pt x="231" y="449"/>
                  </a:lnTo>
                  <a:lnTo>
                    <a:pt x="231" y="449"/>
                  </a:lnTo>
                  <a:lnTo>
                    <a:pt x="237" y="449"/>
                  </a:lnTo>
                  <a:lnTo>
                    <a:pt x="239" y="446"/>
                  </a:lnTo>
                  <a:lnTo>
                    <a:pt x="239" y="446"/>
                  </a:lnTo>
                  <a:lnTo>
                    <a:pt x="242" y="439"/>
                  </a:lnTo>
                  <a:lnTo>
                    <a:pt x="245" y="417"/>
                  </a:lnTo>
                  <a:lnTo>
                    <a:pt x="250" y="410"/>
                  </a:lnTo>
                  <a:lnTo>
                    <a:pt x="258" y="402"/>
                  </a:lnTo>
                  <a:lnTo>
                    <a:pt x="289" y="391"/>
                  </a:lnTo>
                  <a:lnTo>
                    <a:pt x="300" y="383"/>
                  </a:lnTo>
                  <a:lnTo>
                    <a:pt x="305" y="383"/>
                  </a:lnTo>
                  <a:lnTo>
                    <a:pt x="313" y="381"/>
                  </a:lnTo>
                  <a:lnTo>
                    <a:pt x="318" y="381"/>
                  </a:lnTo>
                  <a:lnTo>
                    <a:pt x="318" y="381"/>
                  </a:lnTo>
                  <a:lnTo>
                    <a:pt x="321" y="381"/>
                  </a:lnTo>
                  <a:lnTo>
                    <a:pt x="326" y="368"/>
                  </a:lnTo>
                  <a:lnTo>
                    <a:pt x="326" y="362"/>
                  </a:lnTo>
                  <a:lnTo>
                    <a:pt x="323" y="360"/>
                  </a:lnTo>
                  <a:lnTo>
                    <a:pt x="323" y="357"/>
                  </a:lnTo>
                  <a:lnTo>
                    <a:pt x="323" y="354"/>
                  </a:lnTo>
                  <a:lnTo>
                    <a:pt x="326" y="352"/>
                  </a:lnTo>
                  <a:lnTo>
                    <a:pt x="334" y="344"/>
                  </a:lnTo>
                  <a:lnTo>
                    <a:pt x="342" y="331"/>
                  </a:lnTo>
                  <a:lnTo>
                    <a:pt x="342" y="328"/>
                  </a:lnTo>
                  <a:lnTo>
                    <a:pt x="342" y="326"/>
                  </a:lnTo>
                  <a:lnTo>
                    <a:pt x="342" y="323"/>
                  </a:lnTo>
                  <a:lnTo>
                    <a:pt x="342" y="320"/>
                  </a:lnTo>
                  <a:lnTo>
                    <a:pt x="344" y="320"/>
                  </a:lnTo>
                  <a:lnTo>
                    <a:pt x="347" y="312"/>
                  </a:lnTo>
                  <a:lnTo>
                    <a:pt x="350" y="310"/>
                  </a:lnTo>
                  <a:lnTo>
                    <a:pt x="350" y="307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87" y="270"/>
                  </a:lnTo>
                  <a:lnTo>
                    <a:pt x="389" y="268"/>
                  </a:lnTo>
                  <a:lnTo>
                    <a:pt x="392" y="262"/>
                  </a:lnTo>
                  <a:lnTo>
                    <a:pt x="397" y="252"/>
                  </a:lnTo>
                  <a:lnTo>
                    <a:pt x="397" y="249"/>
                  </a:lnTo>
                  <a:lnTo>
                    <a:pt x="400" y="247"/>
                  </a:lnTo>
                  <a:lnTo>
                    <a:pt x="402" y="247"/>
                  </a:lnTo>
                  <a:lnTo>
                    <a:pt x="405" y="247"/>
                  </a:lnTo>
                  <a:lnTo>
                    <a:pt x="408" y="249"/>
                  </a:lnTo>
                  <a:lnTo>
                    <a:pt x="413" y="249"/>
                  </a:lnTo>
                  <a:lnTo>
                    <a:pt x="421" y="249"/>
                  </a:lnTo>
                  <a:lnTo>
                    <a:pt x="423" y="249"/>
                  </a:lnTo>
                  <a:lnTo>
                    <a:pt x="426" y="249"/>
                  </a:lnTo>
                  <a:lnTo>
                    <a:pt x="434" y="244"/>
                  </a:lnTo>
                  <a:lnTo>
                    <a:pt x="439" y="244"/>
                  </a:lnTo>
                  <a:lnTo>
                    <a:pt x="447" y="241"/>
                  </a:lnTo>
                  <a:lnTo>
                    <a:pt x="452" y="239"/>
                  </a:lnTo>
                  <a:lnTo>
                    <a:pt x="455" y="236"/>
                  </a:lnTo>
                  <a:lnTo>
                    <a:pt x="455" y="239"/>
                  </a:lnTo>
                  <a:lnTo>
                    <a:pt x="455" y="244"/>
                  </a:lnTo>
                  <a:lnTo>
                    <a:pt x="458" y="247"/>
                  </a:lnTo>
                  <a:lnTo>
                    <a:pt x="460" y="252"/>
                  </a:lnTo>
                  <a:lnTo>
                    <a:pt x="460" y="255"/>
                  </a:lnTo>
                  <a:lnTo>
                    <a:pt x="460" y="257"/>
                  </a:lnTo>
                  <a:lnTo>
                    <a:pt x="460" y="260"/>
                  </a:lnTo>
                  <a:lnTo>
                    <a:pt x="463" y="262"/>
                  </a:lnTo>
                  <a:lnTo>
                    <a:pt x="465" y="268"/>
                  </a:lnTo>
                  <a:lnTo>
                    <a:pt x="481" y="281"/>
                  </a:lnTo>
                  <a:lnTo>
                    <a:pt x="486" y="283"/>
                  </a:lnTo>
                  <a:lnTo>
                    <a:pt x="486" y="286"/>
                  </a:lnTo>
                  <a:lnTo>
                    <a:pt x="489" y="286"/>
                  </a:lnTo>
                  <a:lnTo>
                    <a:pt x="492" y="289"/>
                  </a:lnTo>
                  <a:lnTo>
                    <a:pt x="505" y="312"/>
                  </a:lnTo>
                  <a:lnTo>
                    <a:pt x="521" y="331"/>
                  </a:lnTo>
                  <a:lnTo>
                    <a:pt x="526" y="339"/>
                  </a:lnTo>
                  <a:lnTo>
                    <a:pt x="529" y="344"/>
                  </a:lnTo>
                  <a:lnTo>
                    <a:pt x="529" y="354"/>
                  </a:lnTo>
                  <a:lnTo>
                    <a:pt x="542" y="352"/>
                  </a:lnTo>
                  <a:lnTo>
                    <a:pt x="563" y="352"/>
                  </a:lnTo>
                  <a:lnTo>
                    <a:pt x="568" y="352"/>
                  </a:lnTo>
                  <a:lnTo>
                    <a:pt x="571" y="352"/>
                  </a:lnTo>
                  <a:lnTo>
                    <a:pt x="576" y="349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4" y="347"/>
                  </a:lnTo>
                  <a:lnTo>
                    <a:pt x="597" y="354"/>
                  </a:lnTo>
                  <a:lnTo>
                    <a:pt x="597" y="365"/>
                  </a:lnTo>
                  <a:lnTo>
                    <a:pt x="600" y="368"/>
                  </a:lnTo>
                  <a:lnTo>
                    <a:pt x="600" y="368"/>
                  </a:lnTo>
                  <a:lnTo>
                    <a:pt x="605" y="368"/>
                  </a:lnTo>
                  <a:lnTo>
                    <a:pt x="607" y="368"/>
                  </a:lnTo>
                  <a:lnTo>
                    <a:pt x="610" y="368"/>
                  </a:lnTo>
                  <a:lnTo>
                    <a:pt x="621" y="370"/>
                  </a:lnTo>
                  <a:lnTo>
                    <a:pt x="623" y="370"/>
                  </a:lnTo>
                  <a:lnTo>
                    <a:pt x="626" y="370"/>
                  </a:lnTo>
                  <a:lnTo>
                    <a:pt x="629" y="362"/>
                  </a:lnTo>
                  <a:lnTo>
                    <a:pt x="631" y="357"/>
                  </a:lnTo>
                  <a:lnTo>
                    <a:pt x="629" y="35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9" name="Freeform 19">
              <a:extLst>
                <a:ext uri="{FF2B5EF4-FFF2-40B4-BE49-F238E27FC236}">
                  <a16:creationId xmlns:a16="http://schemas.microsoft.com/office/drawing/2014/main" id="{A9793351-BB0D-4BB7-8C8A-1429114A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3916363"/>
              <a:ext cx="1081088" cy="722313"/>
            </a:xfrm>
            <a:custGeom>
              <a:avLst/>
              <a:gdLst>
                <a:gd name="T0" fmla="*/ 681 w 681"/>
                <a:gd name="T1" fmla="*/ 145 h 455"/>
                <a:gd name="T2" fmla="*/ 663 w 681"/>
                <a:gd name="T3" fmla="*/ 110 h 455"/>
                <a:gd name="T4" fmla="*/ 644 w 681"/>
                <a:gd name="T5" fmla="*/ 32 h 455"/>
                <a:gd name="T6" fmla="*/ 618 w 681"/>
                <a:gd name="T7" fmla="*/ 21 h 455"/>
                <a:gd name="T8" fmla="*/ 578 w 681"/>
                <a:gd name="T9" fmla="*/ 60 h 455"/>
                <a:gd name="T10" fmla="*/ 547 w 681"/>
                <a:gd name="T11" fmla="*/ 66 h 455"/>
                <a:gd name="T12" fmla="*/ 515 w 681"/>
                <a:gd name="T13" fmla="*/ 74 h 455"/>
                <a:gd name="T14" fmla="*/ 484 w 681"/>
                <a:gd name="T15" fmla="*/ 79 h 455"/>
                <a:gd name="T16" fmla="*/ 449 w 681"/>
                <a:gd name="T17" fmla="*/ 71 h 455"/>
                <a:gd name="T18" fmla="*/ 373 w 681"/>
                <a:gd name="T19" fmla="*/ 29 h 455"/>
                <a:gd name="T20" fmla="*/ 326 w 681"/>
                <a:gd name="T21" fmla="*/ 0 h 455"/>
                <a:gd name="T22" fmla="*/ 305 w 681"/>
                <a:gd name="T23" fmla="*/ 10 h 455"/>
                <a:gd name="T24" fmla="*/ 165 w 681"/>
                <a:gd name="T25" fmla="*/ 47 h 455"/>
                <a:gd name="T26" fmla="*/ 102 w 681"/>
                <a:gd name="T27" fmla="*/ 39 h 455"/>
                <a:gd name="T28" fmla="*/ 71 w 681"/>
                <a:gd name="T29" fmla="*/ 55 h 455"/>
                <a:gd name="T30" fmla="*/ 50 w 681"/>
                <a:gd name="T31" fmla="*/ 50 h 455"/>
                <a:gd name="T32" fmla="*/ 50 w 681"/>
                <a:gd name="T33" fmla="*/ 81 h 455"/>
                <a:gd name="T34" fmla="*/ 2 w 681"/>
                <a:gd name="T35" fmla="*/ 134 h 455"/>
                <a:gd name="T36" fmla="*/ 29 w 681"/>
                <a:gd name="T37" fmla="*/ 192 h 455"/>
                <a:gd name="T38" fmla="*/ 44 w 681"/>
                <a:gd name="T39" fmla="*/ 205 h 455"/>
                <a:gd name="T40" fmla="*/ 60 w 681"/>
                <a:gd name="T41" fmla="*/ 210 h 455"/>
                <a:gd name="T42" fmla="*/ 76 w 681"/>
                <a:gd name="T43" fmla="*/ 255 h 455"/>
                <a:gd name="T44" fmla="*/ 92 w 681"/>
                <a:gd name="T45" fmla="*/ 276 h 455"/>
                <a:gd name="T46" fmla="*/ 123 w 681"/>
                <a:gd name="T47" fmla="*/ 297 h 455"/>
                <a:gd name="T48" fmla="*/ 155 w 681"/>
                <a:gd name="T49" fmla="*/ 307 h 455"/>
                <a:gd name="T50" fmla="*/ 186 w 681"/>
                <a:gd name="T51" fmla="*/ 339 h 455"/>
                <a:gd name="T52" fmla="*/ 210 w 681"/>
                <a:gd name="T53" fmla="*/ 415 h 455"/>
                <a:gd name="T54" fmla="*/ 207 w 681"/>
                <a:gd name="T55" fmla="*/ 441 h 455"/>
                <a:gd name="T56" fmla="*/ 231 w 681"/>
                <a:gd name="T57" fmla="*/ 444 h 455"/>
                <a:gd name="T58" fmla="*/ 242 w 681"/>
                <a:gd name="T59" fmla="*/ 431 h 455"/>
                <a:gd name="T60" fmla="*/ 273 w 681"/>
                <a:gd name="T61" fmla="*/ 405 h 455"/>
                <a:gd name="T62" fmla="*/ 302 w 681"/>
                <a:gd name="T63" fmla="*/ 384 h 455"/>
                <a:gd name="T64" fmla="*/ 297 w 681"/>
                <a:gd name="T65" fmla="*/ 368 h 455"/>
                <a:gd name="T66" fmla="*/ 305 w 681"/>
                <a:gd name="T67" fmla="*/ 363 h 455"/>
                <a:gd name="T68" fmla="*/ 318 w 681"/>
                <a:gd name="T69" fmla="*/ 336 h 455"/>
                <a:gd name="T70" fmla="*/ 307 w 681"/>
                <a:gd name="T71" fmla="*/ 318 h 455"/>
                <a:gd name="T72" fmla="*/ 313 w 681"/>
                <a:gd name="T73" fmla="*/ 302 h 455"/>
                <a:gd name="T74" fmla="*/ 321 w 681"/>
                <a:gd name="T75" fmla="*/ 294 h 455"/>
                <a:gd name="T76" fmla="*/ 334 w 681"/>
                <a:gd name="T77" fmla="*/ 307 h 455"/>
                <a:gd name="T78" fmla="*/ 363 w 681"/>
                <a:gd name="T79" fmla="*/ 305 h 455"/>
                <a:gd name="T80" fmla="*/ 392 w 681"/>
                <a:gd name="T81" fmla="*/ 305 h 455"/>
                <a:gd name="T82" fmla="*/ 399 w 681"/>
                <a:gd name="T83" fmla="*/ 297 h 455"/>
                <a:gd name="T84" fmla="*/ 423 w 681"/>
                <a:gd name="T85" fmla="*/ 300 h 455"/>
                <a:gd name="T86" fmla="*/ 468 w 681"/>
                <a:gd name="T87" fmla="*/ 334 h 455"/>
                <a:gd name="T88" fmla="*/ 476 w 681"/>
                <a:gd name="T89" fmla="*/ 347 h 455"/>
                <a:gd name="T90" fmla="*/ 494 w 681"/>
                <a:gd name="T91" fmla="*/ 360 h 455"/>
                <a:gd name="T92" fmla="*/ 518 w 681"/>
                <a:gd name="T93" fmla="*/ 371 h 455"/>
                <a:gd name="T94" fmla="*/ 536 w 681"/>
                <a:gd name="T95" fmla="*/ 360 h 455"/>
                <a:gd name="T96" fmla="*/ 552 w 681"/>
                <a:gd name="T97" fmla="*/ 363 h 455"/>
                <a:gd name="T98" fmla="*/ 628 w 681"/>
                <a:gd name="T99" fmla="*/ 350 h 455"/>
                <a:gd name="T100" fmla="*/ 641 w 681"/>
                <a:gd name="T101" fmla="*/ 331 h 455"/>
                <a:gd name="T102" fmla="*/ 644 w 681"/>
                <a:gd name="T103" fmla="*/ 302 h 455"/>
                <a:gd name="T104" fmla="*/ 668 w 681"/>
                <a:gd name="T105" fmla="*/ 239 h 455"/>
                <a:gd name="T106" fmla="*/ 647 w 681"/>
                <a:gd name="T107" fmla="*/ 226 h 455"/>
                <a:gd name="T108" fmla="*/ 626 w 681"/>
                <a:gd name="T109" fmla="*/ 2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1" h="455">
                  <a:moveTo>
                    <a:pt x="628" y="215"/>
                  </a:moveTo>
                  <a:lnTo>
                    <a:pt x="636" y="210"/>
                  </a:lnTo>
                  <a:lnTo>
                    <a:pt x="657" y="192"/>
                  </a:lnTo>
                  <a:lnTo>
                    <a:pt x="668" y="173"/>
                  </a:lnTo>
                  <a:lnTo>
                    <a:pt x="678" y="152"/>
                  </a:lnTo>
                  <a:lnTo>
                    <a:pt x="681" y="145"/>
                  </a:lnTo>
                  <a:lnTo>
                    <a:pt x="676" y="142"/>
                  </a:lnTo>
                  <a:lnTo>
                    <a:pt x="670" y="137"/>
                  </a:lnTo>
                  <a:lnTo>
                    <a:pt x="668" y="129"/>
                  </a:lnTo>
                  <a:lnTo>
                    <a:pt x="663" y="116"/>
                  </a:lnTo>
                  <a:lnTo>
                    <a:pt x="663" y="113"/>
                  </a:lnTo>
                  <a:lnTo>
                    <a:pt x="663" y="110"/>
                  </a:lnTo>
                  <a:lnTo>
                    <a:pt x="668" y="81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0" y="55"/>
                  </a:lnTo>
                  <a:lnTo>
                    <a:pt x="652" y="42"/>
                  </a:lnTo>
                  <a:lnTo>
                    <a:pt x="644" y="32"/>
                  </a:lnTo>
                  <a:lnTo>
                    <a:pt x="639" y="29"/>
                  </a:lnTo>
                  <a:lnTo>
                    <a:pt x="636" y="26"/>
                  </a:lnTo>
                  <a:lnTo>
                    <a:pt x="634" y="24"/>
                  </a:lnTo>
                  <a:lnTo>
                    <a:pt x="631" y="24"/>
                  </a:lnTo>
                  <a:lnTo>
                    <a:pt x="620" y="21"/>
                  </a:lnTo>
                  <a:lnTo>
                    <a:pt x="618" y="21"/>
                  </a:lnTo>
                  <a:lnTo>
                    <a:pt x="613" y="18"/>
                  </a:lnTo>
                  <a:lnTo>
                    <a:pt x="607" y="16"/>
                  </a:lnTo>
                  <a:lnTo>
                    <a:pt x="605" y="18"/>
                  </a:lnTo>
                  <a:lnTo>
                    <a:pt x="597" y="34"/>
                  </a:lnTo>
                  <a:lnTo>
                    <a:pt x="581" y="58"/>
                  </a:lnTo>
                  <a:lnTo>
                    <a:pt x="578" y="60"/>
                  </a:lnTo>
                  <a:lnTo>
                    <a:pt x="573" y="63"/>
                  </a:lnTo>
                  <a:lnTo>
                    <a:pt x="570" y="66"/>
                  </a:lnTo>
                  <a:lnTo>
                    <a:pt x="568" y="66"/>
                  </a:lnTo>
                  <a:lnTo>
                    <a:pt x="560" y="66"/>
                  </a:lnTo>
                  <a:lnTo>
                    <a:pt x="552" y="66"/>
                  </a:lnTo>
                  <a:lnTo>
                    <a:pt x="547" y="66"/>
                  </a:lnTo>
                  <a:lnTo>
                    <a:pt x="544" y="66"/>
                  </a:lnTo>
                  <a:lnTo>
                    <a:pt x="536" y="68"/>
                  </a:lnTo>
                  <a:lnTo>
                    <a:pt x="534" y="68"/>
                  </a:lnTo>
                  <a:lnTo>
                    <a:pt x="531" y="68"/>
                  </a:lnTo>
                  <a:lnTo>
                    <a:pt x="518" y="71"/>
                  </a:lnTo>
                  <a:lnTo>
                    <a:pt x="515" y="74"/>
                  </a:lnTo>
                  <a:lnTo>
                    <a:pt x="510" y="74"/>
                  </a:lnTo>
                  <a:lnTo>
                    <a:pt x="505" y="76"/>
                  </a:lnTo>
                  <a:lnTo>
                    <a:pt x="494" y="74"/>
                  </a:lnTo>
                  <a:lnTo>
                    <a:pt x="489" y="76"/>
                  </a:lnTo>
                  <a:lnTo>
                    <a:pt x="486" y="76"/>
                  </a:lnTo>
                  <a:lnTo>
                    <a:pt x="484" y="79"/>
                  </a:lnTo>
                  <a:lnTo>
                    <a:pt x="478" y="81"/>
                  </a:lnTo>
                  <a:lnTo>
                    <a:pt x="468" y="84"/>
                  </a:lnTo>
                  <a:lnTo>
                    <a:pt x="463" y="84"/>
                  </a:lnTo>
                  <a:lnTo>
                    <a:pt x="457" y="81"/>
                  </a:lnTo>
                  <a:lnTo>
                    <a:pt x="455" y="79"/>
                  </a:lnTo>
                  <a:lnTo>
                    <a:pt x="449" y="71"/>
                  </a:lnTo>
                  <a:lnTo>
                    <a:pt x="447" y="68"/>
                  </a:lnTo>
                  <a:lnTo>
                    <a:pt x="447" y="58"/>
                  </a:lnTo>
                  <a:lnTo>
                    <a:pt x="442" y="37"/>
                  </a:lnTo>
                  <a:lnTo>
                    <a:pt x="402" y="39"/>
                  </a:lnTo>
                  <a:lnTo>
                    <a:pt x="381" y="32"/>
                  </a:lnTo>
                  <a:lnTo>
                    <a:pt x="373" y="29"/>
                  </a:lnTo>
                  <a:lnTo>
                    <a:pt x="368" y="26"/>
                  </a:lnTo>
                  <a:lnTo>
                    <a:pt x="352" y="13"/>
                  </a:lnTo>
                  <a:lnTo>
                    <a:pt x="342" y="5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0"/>
                  </a:lnTo>
                  <a:lnTo>
                    <a:pt x="318" y="0"/>
                  </a:lnTo>
                  <a:lnTo>
                    <a:pt x="313" y="5"/>
                  </a:lnTo>
                  <a:lnTo>
                    <a:pt x="310" y="5"/>
                  </a:lnTo>
                  <a:lnTo>
                    <a:pt x="307" y="10"/>
                  </a:lnTo>
                  <a:lnTo>
                    <a:pt x="305" y="10"/>
                  </a:lnTo>
                  <a:lnTo>
                    <a:pt x="271" y="21"/>
                  </a:lnTo>
                  <a:lnTo>
                    <a:pt x="263" y="24"/>
                  </a:lnTo>
                  <a:lnTo>
                    <a:pt x="255" y="24"/>
                  </a:lnTo>
                  <a:lnTo>
                    <a:pt x="234" y="26"/>
                  </a:lnTo>
                  <a:lnTo>
                    <a:pt x="213" y="32"/>
                  </a:lnTo>
                  <a:lnTo>
                    <a:pt x="165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5" y="45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0" y="37"/>
                  </a:lnTo>
                  <a:lnTo>
                    <a:pt x="97" y="39"/>
                  </a:lnTo>
                  <a:lnTo>
                    <a:pt x="81" y="50"/>
                  </a:lnTo>
                  <a:lnTo>
                    <a:pt x="76" y="53"/>
                  </a:lnTo>
                  <a:lnTo>
                    <a:pt x="71" y="55"/>
                  </a:lnTo>
                  <a:lnTo>
                    <a:pt x="65" y="55"/>
                  </a:lnTo>
                  <a:lnTo>
                    <a:pt x="55" y="53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53"/>
                  </a:lnTo>
                  <a:lnTo>
                    <a:pt x="47" y="58"/>
                  </a:lnTo>
                  <a:lnTo>
                    <a:pt x="47" y="71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47" y="92"/>
                  </a:lnTo>
                  <a:lnTo>
                    <a:pt x="18" y="95"/>
                  </a:lnTo>
                  <a:lnTo>
                    <a:pt x="13" y="95"/>
                  </a:lnTo>
                  <a:lnTo>
                    <a:pt x="0" y="95"/>
                  </a:lnTo>
                  <a:lnTo>
                    <a:pt x="0" y="110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15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26" y="187"/>
                  </a:lnTo>
                  <a:lnTo>
                    <a:pt x="29" y="192"/>
                  </a:lnTo>
                  <a:lnTo>
                    <a:pt x="31" y="194"/>
                  </a:lnTo>
                  <a:lnTo>
                    <a:pt x="34" y="197"/>
                  </a:lnTo>
                  <a:lnTo>
                    <a:pt x="39" y="200"/>
                  </a:lnTo>
                  <a:lnTo>
                    <a:pt x="42" y="202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8" y="202"/>
                  </a:lnTo>
                  <a:lnTo>
                    <a:pt x="58" y="205"/>
                  </a:lnTo>
                  <a:lnTo>
                    <a:pt x="60" y="208"/>
                  </a:lnTo>
                  <a:lnTo>
                    <a:pt x="60" y="210"/>
                  </a:lnTo>
                  <a:lnTo>
                    <a:pt x="60" y="221"/>
                  </a:lnTo>
                  <a:lnTo>
                    <a:pt x="63" y="231"/>
                  </a:lnTo>
                  <a:lnTo>
                    <a:pt x="63" y="239"/>
                  </a:lnTo>
                  <a:lnTo>
                    <a:pt x="63" y="242"/>
                  </a:lnTo>
                  <a:lnTo>
                    <a:pt x="65" y="244"/>
                  </a:lnTo>
                  <a:lnTo>
                    <a:pt x="76" y="255"/>
                  </a:lnTo>
                  <a:lnTo>
                    <a:pt x="76" y="258"/>
                  </a:lnTo>
                  <a:lnTo>
                    <a:pt x="79" y="265"/>
                  </a:lnTo>
                  <a:lnTo>
                    <a:pt x="79" y="268"/>
                  </a:lnTo>
                  <a:lnTo>
                    <a:pt x="81" y="268"/>
                  </a:lnTo>
                  <a:lnTo>
                    <a:pt x="86" y="271"/>
                  </a:lnTo>
                  <a:lnTo>
                    <a:pt x="92" y="276"/>
                  </a:lnTo>
                  <a:lnTo>
                    <a:pt x="102" y="297"/>
                  </a:lnTo>
                  <a:lnTo>
                    <a:pt x="102" y="300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3" y="302"/>
                  </a:lnTo>
                  <a:lnTo>
                    <a:pt x="123" y="297"/>
                  </a:lnTo>
                  <a:lnTo>
                    <a:pt x="126" y="297"/>
                  </a:lnTo>
                  <a:lnTo>
                    <a:pt x="131" y="297"/>
                  </a:lnTo>
                  <a:lnTo>
                    <a:pt x="134" y="297"/>
                  </a:lnTo>
                  <a:lnTo>
                    <a:pt x="152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60" y="310"/>
                  </a:lnTo>
                  <a:lnTo>
                    <a:pt x="179" y="318"/>
                  </a:lnTo>
                  <a:lnTo>
                    <a:pt x="189" y="326"/>
                  </a:lnTo>
                  <a:lnTo>
                    <a:pt x="192" y="328"/>
                  </a:lnTo>
                  <a:lnTo>
                    <a:pt x="192" y="331"/>
                  </a:lnTo>
                  <a:lnTo>
                    <a:pt x="186" y="339"/>
                  </a:lnTo>
                  <a:lnTo>
                    <a:pt x="189" y="344"/>
                  </a:lnTo>
                  <a:lnTo>
                    <a:pt x="192" y="350"/>
                  </a:lnTo>
                  <a:lnTo>
                    <a:pt x="207" y="381"/>
                  </a:lnTo>
                  <a:lnTo>
                    <a:pt x="210" y="386"/>
                  </a:lnTo>
                  <a:lnTo>
                    <a:pt x="213" y="394"/>
                  </a:lnTo>
                  <a:lnTo>
                    <a:pt x="210" y="415"/>
                  </a:lnTo>
                  <a:lnTo>
                    <a:pt x="210" y="418"/>
                  </a:lnTo>
                  <a:lnTo>
                    <a:pt x="205" y="426"/>
                  </a:lnTo>
                  <a:lnTo>
                    <a:pt x="205" y="434"/>
                  </a:lnTo>
                  <a:lnTo>
                    <a:pt x="205" y="439"/>
                  </a:lnTo>
                  <a:lnTo>
                    <a:pt x="205" y="441"/>
                  </a:lnTo>
                  <a:lnTo>
                    <a:pt x="207" y="441"/>
                  </a:lnTo>
                  <a:lnTo>
                    <a:pt x="215" y="447"/>
                  </a:lnTo>
                  <a:lnTo>
                    <a:pt x="229" y="455"/>
                  </a:lnTo>
                  <a:lnTo>
                    <a:pt x="229" y="452"/>
                  </a:lnTo>
                  <a:lnTo>
                    <a:pt x="229" y="449"/>
                  </a:lnTo>
                  <a:lnTo>
                    <a:pt x="231" y="447"/>
                  </a:lnTo>
                  <a:lnTo>
                    <a:pt x="231" y="444"/>
                  </a:lnTo>
                  <a:lnTo>
                    <a:pt x="234" y="444"/>
                  </a:lnTo>
                  <a:lnTo>
                    <a:pt x="236" y="441"/>
                  </a:lnTo>
                  <a:lnTo>
                    <a:pt x="239" y="441"/>
                  </a:lnTo>
                  <a:lnTo>
                    <a:pt x="239" y="439"/>
                  </a:lnTo>
                  <a:lnTo>
                    <a:pt x="242" y="436"/>
                  </a:lnTo>
                  <a:lnTo>
                    <a:pt x="242" y="431"/>
                  </a:lnTo>
                  <a:lnTo>
                    <a:pt x="244" y="428"/>
                  </a:lnTo>
                  <a:lnTo>
                    <a:pt x="247" y="426"/>
                  </a:lnTo>
                  <a:lnTo>
                    <a:pt x="263" y="407"/>
                  </a:lnTo>
                  <a:lnTo>
                    <a:pt x="265" y="405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76" y="402"/>
                  </a:lnTo>
                  <a:lnTo>
                    <a:pt x="279" y="399"/>
                  </a:lnTo>
                  <a:lnTo>
                    <a:pt x="286" y="392"/>
                  </a:lnTo>
                  <a:lnTo>
                    <a:pt x="292" y="386"/>
                  </a:lnTo>
                  <a:lnTo>
                    <a:pt x="305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3"/>
                  </a:lnTo>
                  <a:lnTo>
                    <a:pt x="297" y="368"/>
                  </a:lnTo>
                  <a:lnTo>
                    <a:pt x="297" y="368"/>
                  </a:lnTo>
                  <a:lnTo>
                    <a:pt x="294" y="365"/>
                  </a:lnTo>
                  <a:lnTo>
                    <a:pt x="297" y="365"/>
                  </a:lnTo>
                  <a:lnTo>
                    <a:pt x="297" y="365"/>
                  </a:lnTo>
                  <a:lnTo>
                    <a:pt x="300" y="365"/>
                  </a:lnTo>
                  <a:lnTo>
                    <a:pt x="305" y="363"/>
                  </a:lnTo>
                  <a:lnTo>
                    <a:pt x="307" y="360"/>
                  </a:lnTo>
                  <a:lnTo>
                    <a:pt x="310" y="360"/>
                  </a:lnTo>
                  <a:lnTo>
                    <a:pt x="310" y="357"/>
                  </a:lnTo>
                  <a:lnTo>
                    <a:pt x="318" y="342"/>
                  </a:lnTo>
                  <a:lnTo>
                    <a:pt x="318" y="339"/>
                  </a:lnTo>
                  <a:lnTo>
                    <a:pt x="318" y="336"/>
                  </a:lnTo>
                  <a:lnTo>
                    <a:pt x="318" y="331"/>
                  </a:lnTo>
                  <a:lnTo>
                    <a:pt x="318" y="328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0" y="321"/>
                  </a:lnTo>
                  <a:lnTo>
                    <a:pt x="307" y="318"/>
                  </a:lnTo>
                  <a:lnTo>
                    <a:pt x="305" y="315"/>
                  </a:lnTo>
                  <a:lnTo>
                    <a:pt x="305" y="313"/>
                  </a:lnTo>
                  <a:lnTo>
                    <a:pt x="305" y="310"/>
                  </a:lnTo>
                  <a:lnTo>
                    <a:pt x="305" y="310"/>
                  </a:lnTo>
                  <a:lnTo>
                    <a:pt x="307" y="307"/>
                  </a:lnTo>
                  <a:lnTo>
                    <a:pt x="313" y="302"/>
                  </a:lnTo>
                  <a:lnTo>
                    <a:pt x="313" y="302"/>
                  </a:lnTo>
                  <a:lnTo>
                    <a:pt x="315" y="300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21" y="294"/>
                  </a:lnTo>
                  <a:lnTo>
                    <a:pt x="323" y="297"/>
                  </a:lnTo>
                  <a:lnTo>
                    <a:pt x="326" y="302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31" y="305"/>
                  </a:lnTo>
                  <a:lnTo>
                    <a:pt x="334" y="307"/>
                  </a:lnTo>
                  <a:lnTo>
                    <a:pt x="339" y="310"/>
                  </a:lnTo>
                  <a:lnTo>
                    <a:pt x="342" y="310"/>
                  </a:lnTo>
                  <a:lnTo>
                    <a:pt x="344" y="310"/>
                  </a:lnTo>
                  <a:lnTo>
                    <a:pt x="352" y="307"/>
                  </a:lnTo>
                  <a:lnTo>
                    <a:pt x="360" y="305"/>
                  </a:lnTo>
                  <a:lnTo>
                    <a:pt x="363" y="305"/>
                  </a:lnTo>
                  <a:lnTo>
                    <a:pt x="365" y="307"/>
                  </a:lnTo>
                  <a:lnTo>
                    <a:pt x="368" y="307"/>
                  </a:lnTo>
                  <a:lnTo>
                    <a:pt x="371" y="307"/>
                  </a:lnTo>
                  <a:lnTo>
                    <a:pt x="376" y="307"/>
                  </a:lnTo>
                  <a:lnTo>
                    <a:pt x="381" y="307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94" y="302"/>
                  </a:lnTo>
                  <a:lnTo>
                    <a:pt x="394" y="300"/>
                  </a:lnTo>
                  <a:lnTo>
                    <a:pt x="397" y="297"/>
                  </a:lnTo>
                  <a:lnTo>
                    <a:pt x="397" y="297"/>
                  </a:lnTo>
                  <a:lnTo>
                    <a:pt x="399" y="297"/>
                  </a:lnTo>
                  <a:lnTo>
                    <a:pt x="399" y="294"/>
                  </a:lnTo>
                  <a:lnTo>
                    <a:pt x="402" y="294"/>
                  </a:lnTo>
                  <a:lnTo>
                    <a:pt x="405" y="294"/>
                  </a:lnTo>
                  <a:lnTo>
                    <a:pt x="413" y="297"/>
                  </a:lnTo>
                  <a:lnTo>
                    <a:pt x="418" y="297"/>
                  </a:lnTo>
                  <a:lnTo>
                    <a:pt x="423" y="300"/>
                  </a:lnTo>
                  <a:lnTo>
                    <a:pt x="434" y="307"/>
                  </a:lnTo>
                  <a:lnTo>
                    <a:pt x="439" y="307"/>
                  </a:lnTo>
                  <a:lnTo>
                    <a:pt x="442" y="307"/>
                  </a:lnTo>
                  <a:lnTo>
                    <a:pt x="442" y="310"/>
                  </a:lnTo>
                  <a:lnTo>
                    <a:pt x="457" y="323"/>
                  </a:lnTo>
                  <a:lnTo>
                    <a:pt x="468" y="334"/>
                  </a:lnTo>
                  <a:lnTo>
                    <a:pt x="473" y="336"/>
                  </a:lnTo>
                  <a:lnTo>
                    <a:pt x="473" y="339"/>
                  </a:lnTo>
                  <a:lnTo>
                    <a:pt x="476" y="342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86" y="352"/>
                  </a:lnTo>
                  <a:lnTo>
                    <a:pt x="489" y="352"/>
                  </a:lnTo>
                  <a:lnTo>
                    <a:pt x="492" y="355"/>
                  </a:lnTo>
                  <a:lnTo>
                    <a:pt x="494" y="360"/>
                  </a:lnTo>
                  <a:lnTo>
                    <a:pt x="499" y="363"/>
                  </a:lnTo>
                  <a:lnTo>
                    <a:pt x="502" y="365"/>
                  </a:lnTo>
                  <a:lnTo>
                    <a:pt x="505" y="365"/>
                  </a:lnTo>
                  <a:lnTo>
                    <a:pt x="507" y="368"/>
                  </a:lnTo>
                  <a:lnTo>
                    <a:pt x="515" y="371"/>
                  </a:lnTo>
                  <a:lnTo>
                    <a:pt x="518" y="371"/>
                  </a:lnTo>
                  <a:lnTo>
                    <a:pt x="520" y="371"/>
                  </a:lnTo>
                  <a:lnTo>
                    <a:pt x="523" y="368"/>
                  </a:lnTo>
                  <a:lnTo>
                    <a:pt x="526" y="368"/>
                  </a:lnTo>
                  <a:lnTo>
                    <a:pt x="534" y="363"/>
                  </a:lnTo>
                  <a:lnTo>
                    <a:pt x="536" y="360"/>
                  </a:lnTo>
                  <a:lnTo>
                    <a:pt x="536" y="360"/>
                  </a:lnTo>
                  <a:lnTo>
                    <a:pt x="539" y="357"/>
                  </a:lnTo>
                  <a:lnTo>
                    <a:pt x="542" y="357"/>
                  </a:lnTo>
                  <a:lnTo>
                    <a:pt x="544" y="360"/>
                  </a:lnTo>
                  <a:lnTo>
                    <a:pt x="547" y="363"/>
                  </a:lnTo>
                  <a:lnTo>
                    <a:pt x="549" y="363"/>
                  </a:lnTo>
                  <a:lnTo>
                    <a:pt x="552" y="363"/>
                  </a:lnTo>
                  <a:lnTo>
                    <a:pt x="555" y="363"/>
                  </a:lnTo>
                  <a:lnTo>
                    <a:pt x="563" y="363"/>
                  </a:lnTo>
                  <a:lnTo>
                    <a:pt x="586" y="363"/>
                  </a:lnTo>
                  <a:lnTo>
                    <a:pt x="594" y="360"/>
                  </a:lnTo>
                  <a:lnTo>
                    <a:pt x="620" y="355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31" y="347"/>
                  </a:lnTo>
                  <a:lnTo>
                    <a:pt x="634" y="344"/>
                  </a:lnTo>
                  <a:lnTo>
                    <a:pt x="636" y="344"/>
                  </a:lnTo>
                  <a:lnTo>
                    <a:pt x="639" y="334"/>
                  </a:lnTo>
                  <a:lnTo>
                    <a:pt x="641" y="331"/>
                  </a:lnTo>
                  <a:lnTo>
                    <a:pt x="641" y="326"/>
                  </a:lnTo>
                  <a:lnTo>
                    <a:pt x="641" y="321"/>
                  </a:lnTo>
                  <a:lnTo>
                    <a:pt x="641" y="310"/>
                  </a:lnTo>
                  <a:lnTo>
                    <a:pt x="641" y="307"/>
                  </a:lnTo>
                  <a:lnTo>
                    <a:pt x="641" y="302"/>
                  </a:lnTo>
                  <a:lnTo>
                    <a:pt x="644" y="302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8" y="247"/>
                  </a:lnTo>
                  <a:lnTo>
                    <a:pt x="668" y="244"/>
                  </a:lnTo>
                  <a:lnTo>
                    <a:pt x="668" y="242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5" y="237"/>
                  </a:lnTo>
                  <a:lnTo>
                    <a:pt x="660" y="231"/>
                  </a:lnTo>
                  <a:lnTo>
                    <a:pt x="657" y="229"/>
                  </a:lnTo>
                  <a:lnTo>
                    <a:pt x="655" y="229"/>
                  </a:lnTo>
                  <a:lnTo>
                    <a:pt x="647" y="226"/>
                  </a:lnTo>
                  <a:lnTo>
                    <a:pt x="639" y="223"/>
                  </a:lnTo>
                  <a:lnTo>
                    <a:pt x="636" y="221"/>
                  </a:lnTo>
                  <a:lnTo>
                    <a:pt x="634" y="221"/>
                  </a:lnTo>
                  <a:lnTo>
                    <a:pt x="628" y="221"/>
                  </a:lnTo>
                  <a:lnTo>
                    <a:pt x="626" y="221"/>
                  </a:lnTo>
                  <a:lnTo>
                    <a:pt x="626" y="221"/>
                  </a:lnTo>
                  <a:lnTo>
                    <a:pt x="626" y="218"/>
                  </a:lnTo>
                  <a:lnTo>
                    <a:pt x="626" y="215"/>
                  </a:lnTo>
                  <a:lnTo>
                    <a:pt x="628" y="21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0" name="Freeform 20">
              <a:extLst>
                <a:ext uri="{FF2B5EF4-FFF2-40B4-BE49-F238E27FC236}">
                  <a16:creationId xmlns:a16="http://schemas.microsoft.com/office/drawing/2014/main" id="{BBF4A1B5-78B8-4B7C-80F2-6897A934D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7863" y="4746625"/>
              <a:ext cx="630238" cy="892175"/>
            </a:xfrm>
            <a:custGeom>
              <a:avLst/>
              <a:gdLst>
                <a:gd name="T0" fmla="*/ 58 w 397"/>
                <a:gd name="T1" fmla="*/ 297 h 562"/>
                <a:gd name="T2" fmla="*/ 5 w 397"/>
                <a:gd name="T3" fmla="*/ 192 h 562"/>
                <a:gd name="T4" fmla="*/ 5 w 397"/>
                <a:gd name="T5" fmla="*/ 200 h 562"/>
                <a:gd name="T6" fmla="*/ 394 w 397"/>
                <a:gd name="T7" fmla="*/ 444 h 562"/>
                <a:gd name="T8" fmla="*/ 381 w 397"/>
                <a:gd name="T9" fmla="*/ 415 h 562"/>
                <a:gd name="T10" fmla="*/ 366 w 397"/>
                <a:gd name="T11" fmla="*/ 392 h 562"/>
                <a:gd name="T12" fmla="*/ 360 w 397"/>
                <a:gd name="T13" fmla="*/ 373 h 562"/>
                <a:gd name="T14" fmla="*/ 347 w 397"/>
                <a:gd name="T15" fmla="*/ 360 h 562"/>
                <a:gd name="T16" fmla="*/ 331 w 397"/>
                <a:gd name="T17" fmla="*/ 371 h 562"/>
                <a:gd name="T18" fmla="*/ 313 w 397"/>
                <a:gd name="T19" fmla="*/ 357 h 562"/>
                <a:gd name="T20" fmla="*/ 310 w 397"/>
                <a:gd name="T21" fmla="*/ 336 h 562"/>
                <a:gd name="T22" fmla="*/ 305 w 397"/>
                <a:gd name="T23" fmla="*/ 313 h 562"/>
                <a:gd name="T24" fmla="*/ 308 w 397"/>
                <a:gd name="T25" fmla="*/ 271 h 562"/>
                <a:gd name="T26" fmla="*/ 297 w 397"/>
                <a:gd name="T27" fmla="*/ 252 h 562"/>
                <a:gd name="T28" fmla="*/ 255 w 397"/>
                <a:gd name="T29" fmla="*/ 226 h 562"/>
                <a:gd name="T30" fmla="*/ 231 w 397"/>
                <a:gd name="T31" fmla="*/ 221 h 562"/>
                <a:gd name="T32" fmla="*/ 205 w 397"/>
                <a:gd name="T33" fmla="*/ 200 h 562"/>
                <a:gd name="T34" fmla="*/ 202 w 397"/>
                <a:gd name="T35" fmla="*/ 181 h 562"/>
                <a:gd name="T36" fmla="*/ 213 w 397"/>
                <a:gd name="T37" fmla="*/ 155 h 562"/>
                <a:gd name="T38" fmla="*/ 213 w 397"/>
                <a:gd name="T39" fmla="*/ 126 h 562"/>
                <a:gd name="T40" fmla="*/ 200 w 397"/>
                <a:gd name="T41" fmla="*/ 105 h 562"/>
                <a:gd name="T42" fmla="*/ 153 w 397"/>
                <a:gd name="T43" fmla="*/ 97 h 562"/>
                <a:gd name="T44" fmla="*/ 153 w 397"/>
                <a:gd name="T45" fmla="*/ 81 h 562"/>
                <a:gd name="T46" fmla="*/ 160 w 397"/>
                <a:gd name="T47" fmla="*/ 60 h 562"/>
                <a:gd name="T48" fmla="*/ 171 w 397"/>
                <a:gd name="T49" fmla="*/ 45 h 562"/>
                <a:gd name="T50" fmla="*/ 179 w 397"/>
                <a:gd name="T51" fmla="*/ 18 h 562"/>
                <a:gd name="T52" fmla="*/ 187 w 397"/>
                <a:gd name="T53" fmla="*/ 3 h 562"/>
                <a:gd name="T54" fmla="*/ 150 w 397"/>
                <a:gd name="T55" fmla="*/ 10 h 562"/>
                <a:gd name="T56" fmla="*/ 116 w 397"/>
                <a:gd name="T57" fmla="*/ 3 h 562"/>
                <a:gd name="T58" fmla="*/ 105 w 397"/>
                <a:gd name="T59" fmla="*/ 21 h 562"/>
                <a:gd name="T60" fmla="*/ 55 w 397"/>
                <a:gd name="T61" fmla="*/ 87 h 562"/>
                <a:gd name="T62" fmla="*/ 55 w 397"/>
                <a:gd name="T63" fmla="*/ 160 h 562"/>
                <a:gd name="T64" fmla="*/ 47 w 397"/>
                <a:gd name="T65" fmla="*/ 200 h 562"/>
                <a:gd name="T66" fmla="*/ 39 w 397"/>
                <a:gd name="T67" fmla="*/ 189 h 562"/>
                <a:gd name="T68" fmla="*/ 21 w 397"/>
                <a:gd name="T69" fmla="*/ 189 h 562"/>
                <a:gd name="T70" fmla="*/ 21 w 397"/>
                <a:gd name="T71" fmla="*/ 213 h 562"/>
                <a:gd name="T72" fmla="*/ 37 w 397"/>
                <a:gd name="T73" fmla="*/ 208 h 562"/>
                <a:gd name="T74" fmla="*/ 39 w 397"/>
                <a:gd name="T75" fmla="*/ 218 h 562"/>
                <a:gd name="T76" fmla="*/ 45 w 397"/>
                <a:gd name="T77" fmla="*/ 236 h 562"/>
                <a:gd name="T78" fmla="*/ 39 w 397"/>
                <a:gd name="T79" fmla="*/ 252 h 562"/>
                <a:gd name="T80" fmla="*/ 50 w 397"/>
                <a:gd name="T81" fmla="*/ 268 h 562"/>
                <a:gd name="T82" fmla="*/ 68 w 397"/>
                <a:gd name="T83" fmla="*/ 284 h 562"/>
                <a:gd name="T84" fmla="*/ 81 w 397"/>
                <a:gd name="T85" fmla="*/ 302 h 562"/>
                <a:gd name="T86" fmla="*/ 79 w 397"/>
                <a:gd name="T87" fmla="*/ 318 h 562"/>
                <a:gd name="T88" fmla="*/ 103 w 397"/>
                <a:gd name="T89" fmla="*/ 336 h 562"/>
                <a:gd name="T90" fmla="*/ 110 w 397"/>
                <a:gd name="T91" fmla="*/ 355 h 562"/>
                <a:gd name="T92" fmla="*/ 121 w 397"/>
                <a:gd name="T93" fmla="*/ 381 h 562"/>
                <a:gd name="T94" fmla="*/ 139 w 397"/>
                <a:gd name="T95" fmla="*/ 397 h 562"/>
                <a:gd name="T96" fmla="*/ 150 w 397"/>
                <a:gd name="T97" fmla="*/ 405 h 562"/>
                <a:gd name="T98" fmla="*/ 205 w 397"/>
                <a:gd name="T99" fmla="*/ 436 h 562"/>
                <a:gd name="T100" fmla="*/ 226 w 397"/>
                <a:gd name="T101" fmla="*/ 462 h 562"/>
                <a:gd name="T102" fmla="*/ 247 w 397"/>
                <a:gd name="T103" fmla="*/ 497 h 562"/>
                <a:gd name="T104" fmla="*/ 276 w 397"/>
                <a:gd name="T105" fmla="*/ 518 h 562"/>
                <a:gd name="T106" fmla="*/ 289 w 397"/>
                <a:gd name="T107" fmla="*/ 533 h 562"/>
                <a:gd name="T108" fmla="*/ 284 w 397"/>
                <a:gd name="T109" fmla="*/ 549 h 562"/>
                <a:gd name="T110" fmla="*/ 302 w 397"/>
                <a:gd name="T111" fmla="*/ 557 h 562"/>
                <a:gd name="T112" fmla="*/ 326 w 397"/>
                <a:gd name="T113" fmla="*/ 536 h 562"/>
                <a:gd name="T114" fmla="*/ 397 w 397"/>
                <a:gd name="T115" fmla="*/ 46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562">
                  <a:moveTo>
                    <a:pt x="63" y="297"/>
                  </a:moveTo>
                  <a:lnTo>
                    <a:pt x="60" y="294"/>
                  </a:lnTo>
                  <a:lnTo>
                    <a:pt x="58" y="292"/>
                  </a:lnTo>
                  <a:lnTo>
                    <a:pt x="55" y="294"/>
                  </a:lnTo>
                  <a:lnTo>
                    <a:pt x="55" y="297"/>
                  </a:lnTo>
                  <a:lnTo>
                    <a:pt x="58" y="297"/>
                  </a:lnTo>
                  <a:lnTo>
                    <a:pt x="60" y="300"/>
                  </a:lnTo>
                  <a:lnTo>
                    <a:pt x="63" y="300"/>
                  </a:lnTo>
                  <a:lnTo>
                    <a:pt x="66" y="300"/>
                  </a:lnTo>
                  <a:lnTo>
                    <a:pt x="63" y="297"/>
                  </a:lnTo>
                  <a:lnTo>
                    <a:pt x="63" y="297"/>
                  </a:lnTo>
                  <a:close/>
                  <a:moveTo>
                    <a:pt x="5" y="192"/>
                  </a:moveTo>
                  <a:lnTo>
                    <a:pt x="3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8" y="197"/>
                  </a:lnTo>
                  <a:lnTo>
                    <a:pt x="8" y="194"/>
                  </a:lnTo>
                  <a:lnTo>
                    <a:pt x="5" y="194"/>
                  </a:lnTo>
                  <a:lnTo>
                    <a:pt x="5" y="192"/>
                  </a:lnTo>
                  <a:close/>
                  <a:moveTo>
                    <a:pt x="394" y="444"/>
                  </a:moveTo>
                  <a:lnTo>
                    <a:pt x="394" y="441"/>
                  </a:lnTo>
                  <a:lnTo>
                    <a:pt x="394" y="439"/>
                  </a:lnTo>
                  <a:lnTo>
                    <a:pt x="389" y="434"/>
                  </a:lnTo>
                  <a:lnTo>
                    <a:pt x="387" y="426"/>
                  </a:lnTo>
                  <a:lnTo>
                    <a:pt x="381" y="420"/>
                  </a:lnTo>
                  <a:lnTo>
                    <a:pt x="381" y="415"/>
                  </a:lnTo>
                  <a:lnTo>
                    <a:pt x="379" y="407"/>
                  </a:lnTo>
                  <a:lnTo>
                    <a:pt x="379" y="405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7"/>
                  </a:lnTo>
                  <a:lnTo>
                    <a:pt x="366" y="392"/>
                  </a:lnTo>
                  <a:lnTo>
                    <a:pt x="363" y="389"/>
                  </a:lnTo>
                  <a:lnTo>
                    <a:pt x="360" y="384"/>
                  </a:lnTo>
                  <a:lnTo>
                    <a:pt x="360" y="381"/>
                  </a:lnTo>
                  <a:lnTo>
                    <a:pt x="363" y="376"/>
                  </a:lnTo>
                  <a:lnTo>
                    <a:pt x="360" y="373"/>
                  </a:lnTo>
                  <a:lnTo>
                    <a:pt x="360" y="373"/>
                  </a:lnTo>
                  <a:lnTo>
                    <a:pt x="358" y="371"/>
                  </a:lnTo>
                  <a:lnTo>
                    <a:pt x="355" y="368"/>
                  </a:lnTo>
                  <a:lnTo>
                    <a:pt x="352" y="365"/>
                  </a:lnTo>
                  <a:lnTo>
                    <a:pt x="352" y="363"/>
                  </a:lnTo>
                  <a:lnTo>
                    <a:pt x="350" y="360"/>
                  </a:lnTo>
                  <a:lnTo>
                    <a:pt x="347" y="360"/>
                  </a:lnTo>
                  <a:lnTo>
                    <a:pt x="345" y="360"/>
                  </a:lnTo>
                  <a:lnTo>
                    <a:pt x="342" y="360"/>
                  </a:lnTo>
                  <a:lnTo>
                    <a:pt x="342" y="363"/>
                  </a:lnTo>
                  <a:lnTo>
                    <a:pt x="337" y="368"/>
                  </a:lnTo>
                  <a:lnTo>
                    <a:pt x="334" y="371"/>
                  </a:lnTo>
                  <a:lnTo>
                    <a:pt x="331" y="371"/>
                  </a:lnTo>
                  <a:lnTo>
                    <a:pt x="329" y="373"/>
                  </a:lnTo>
                  <a:lnTo>
                    <a:pt x="318" y="376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6" y="365"/>
                  </a:lnTo>
                  <a:lnTo>
                    <a:pt x="313" y="357"/>
                  </a:lnTo>
                  <a:lnTo>
                    <a:pt x="316" y="347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3" y="339"/>
                  </a:lnTo>
                  <a:lnTo>
                    <a:pt x="313" y="336"/>
                  </a:lnTo>
                  <a:lnTo>
                    <a:pt x="310" y="336"/>
                  </a:lnTo>
                  <a:lnTo>
                    <a:pt x="302" y="328"/>
                  </a:lnTo>
                  <a:lnTo>
                    <a:pt x="300" y="326"/>
                  </a:lnTo>
                  <a:lnTo>
                    <a:pt x="297" y="323"/>
                  </a:lnTo>
                  <a:lnTo>
                    <a:pt x="300" y="321"/>
                  </a:lnTo>
                  <a:lnTo>
                    <a:pt x="302" y="315"/>
                  </a:lnTo>
                  <a:lnTo>
                    <a:pt x="305" y="313"/>
                  </a:lnTo>
                  <a:lnTo>
                    <a:pt x="313" y="297"/>
                  </a:lnTo>
                  <a:lnTo>
                    <a:pt x="313" y="292"/>
                  </a:lnTo>
                  <a:lnTo>
                    <a:pt x="313" y="289"/>
                  </a:lnTo>
                  <a:lnTo>
                    <a:pt x="308" y="279"/>
                  </a:lnTo>
                  <a:lnTo>
                    <a:pt x="308" y="276"/>
                  </a:lnTo>
                  <a:lnTo>
                    <a:pt x="308" y="271"/>
                  </a:lnTo>
                  <a:lnTo>
                    <a:pt x="310" y="271"/>
                  </a:lnTo>
                  <a:lnTo>
                    <a:pt x="313" y="265"/>
                  </a:lnTo>
                  <a:lnTo>
                    <a:pt x="308" y="260"/>
                  </a:lnTo>
                  <a:lnTo>
                    <a:pt x="302" y="255"/>
                  </a:lnTo>
                  <a:lnTo>
                    <a:pt x="300" y="255"/>
                  </a:lnTo>
                  <a:lnTo>
                    <a:pt x="297" y="252"/>
                  </a:lnTo>
                  <a:lnTo>
                    <a:pt x="295" y="252"/>
                  </a:lnTo>
                  <a:lnTo>
                    <a:pt x="287" y="252"/>
                  </a:lnTo>
                  <a:lnTo>
                    <a:pt x="281" y="250"/>
                  </a:lnTo>
                  <a:lnTo>
                    <a:pt x="271" y="239"/>
                  </a:lnTo>
                  <a:lnTo>
                    <a:pt x="258" y="231"/>
                  </a:lnTo>
                  <a:lnTo>
                    <a:pt x="255" y="226"/>
                  </a:lnTo>
                  <a:lnTo>
                    <a:pt x="252" y="226"/>
                  </a:lnTo>
                  <a:lnTo>
                    <a:pt x="250" y="223"/>
                  </a:lnTo>
                  <a:lnTo>
                    <a:pt x="242" y="223"/>
                  </a:lnTo>
                  <a:lnTo>
                    <a:pt x="237" y="223"/>
                  </a:lnTo>
                  <a:lnTo>
                    <a:pt x="234" y="221"/>
                  </a:lnTo>
                  <a:lnTo>
                    <a:pt x="231" y="221"/>
                  </a:lnTo>
                  <a:lnTo>
                    <a:pt x="226" y="215"/>
                  </a:lnTo>
                  <a:lnTo>
                    <a:pt x="224" y="215"/>
                  </a:lnTo>
                  <a:lnTo>
                    <a:pt x="210" y="210"/>
                  </a:lnTo>
                  <a:lnTo>
                    <a:pt x="208" y="208"/>
                  </a:lnTo>
                  <a:lnTo>
                    <a:pt x="205" y="205"/>
                  </a:lnTo>
                  <a:lnTo>
                    <a:pt x="205" y="200"/>
                  </a:lnTo>
                  <a:lnTo>
                    <a:pt x="202" y="200"/>
                  </a:lnTo>
                  <a:lnTo>
                    <a:pt x="205" y="197"/>
                  </a:lnTo>
                  <a:lnTo>
                    <a:pt x="205" y="192"/>
                  </a:lnTo>
                  <a:lnTo>
                    <a:pt x="208" y="192"/>
                  </a:lnTo>
                  <a:lnTo>
                    <a:pt x="205" y="189"/>
                  </a:lnTo>
                  <a:lnTo>
                    <a:pt x="202" y="181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6"/>
                  </a:lnTo>
                  <a:lnTo>
                    <a:pt x="205" y="171"/>
                  </a:lnTo>
                  <a:lnTo>
                    <a:pt x="213" y="158"/>
                  </a:lnTo>
                  <a:lnTo>
                    <a:pt x="213" y="155"/>
                  </a:lnTo>
                  <a:lnTo>
                    <a:pt x="210" y="152"/>
                  </a:lnTo>
                  <a:lnTo>
                    <a:pt x="210" y="147"/>
                  </a:lnTo>
                  <a:lnTo>
                    <a:pt x="205" y="137"/>
                  </a:lnTo>
                  <a:lnTo>
                    <a:pt x="208" y="134"/>
                  </a:lnTo>
                  <a:lnTo>
                    <a:pt x="210" y="131"/>
                  </a:lnTo>
                  <a:lnTo>
                    <a:pt x="213" y="126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6" y="108"/>
                  </a:lnTo>
                  <a:lnTo>
                    <a:pt x="213" y="105"/>
                  </a:lnTo>
                  <a:lnTo>
                    <a:pt x="205" y="105"/>
                  </a:lnTo>
                  <a:lnTo>
                    <a:pt x="200" y="105"/>
                  </a:lnTo>
                  <a:lnTo>
                    <a:pt x="189" y="100"/>
                  </a:lnTo>
                  <a:lnTo>
                    <a:pt x="181" y="97"/>
                  </a:lnTo>
                  <a:lnTo>
                    <a:pt x="176" y="97"/>
                  </a:lnTo>
                  <a:lnTo>
                    <a:pt x="174" y="97"/>
                  </a:lnTo>
                  <a:lnTo>
                    <a:pt x="158" y="97"/>
                  </a:lnTo>
                  <a:lnTo>
                    <a:pt x="153" y="97"/>
                  </a:lnTo>
                  <a:lnTo>
                    <a:pt x="150" y="95"/>
                  </a:lnTo>
                  <a:lnTo>
                    <a:pt x="150" y="92"/>
                  </a:lnTo>
                  <a:lnTo>
                    <a:pt x="147" y="89"/>
                  </a:lnTo>
                  <a:lnTo>
                    <a:pt x="150" y="87"/>
                  </a:lnTo>
                  <a:lnTo>
                    <a:pt x="150" y="87"/>
                  </a:lnTo>
                  <a:lnTo>
                    <a:pt x="153" y="81"/>
                  </a:lnTo>
                  <a:lnTo>
                    <a:pt x="155" y="76"/>
                  </a:lnTo>
                  <a:lnTo>
                    <a:pt x="158" y="74"/>
                  </a:lnTo>
                  <a:lnTo>
                    <a:pt x="158" y="71"/>
                  </a:lnTo>
                  <a:lnTo>
                    <a:pt x="158" y="66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3" y="60"/>
                  </a:lnTo>
                  <a:lnTo>
                    <a:pt x="166" y="58"/>
                  </a:lnTo>
                  <a:lnTo>
                    <a:pt x="168" y="55"/>
                  </a:lnTo>
                  <a:lnTo>
                    <a:pt x="171" y="53"/>
                  </a:lnTo>
                  <a:lnTo>
                    <a:pt x="171" y="47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8" y="29"/>
                  </a:lnTo>
                  <a:lnTo>
                    <a:pt x="168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4" y="13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0"/>
                  </a:lnTo>
                  <a:lnTo>
                    <a:pt x="179" y="3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50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8"/>
                  </a:lnTo>
                  <a:lnTo>
                    <a:pt x="108" y="16"/>
                  </a:lnTo>
                  <a:lnTo>
                    <a:pt x="108" y="18"/>
                  </a:lnTo>
                  <a:lnTo>
                    <a:pt x="105" y="21"/>
                  </a:lnTo>
                  <a:lnTo>
                    <a:pt x="74" y="47"/>
                  </a:lnTo>
                  <a:lnTo>
                    <a:pt x="71" y="50"/>
                  </a:lnTo>
                  <a:lnTo>
                    <a:pt x="63" y="66"/>
                  </a:lnTo>
                  <a:lnTo>
                    <a:pt x="60" y="71"/>
                  </a:lnTo>
                  <a:lnTo>
                    <a:pt x="50" y="76"/>
                  </a:lnTo>
                  <a:lnTo>
                    <a:pt x="55" y="87"/>
                  </a:lnTo>
                  <a:lnTo>
                    <a:pt x="60" y="102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0" y="147"/>
                  </a:lnTo>
                  <a:lnTo>
                    <a:pt x="58" y="152"/>
                  </a:lnTo>
                  <a:lnTo>
                    <a:pt x="55" y="160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3" y="179"/>
                  </a:lnTo>
                  <a:lnTo>
                    <a:pt x="50" y="189"/>
                  </a:lnTo>
                  <a:lnTo>
                    <a:pt x="47" y="194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2" y="197"/>
                  </a:lnTo>
                  <a:lnTo>
                    <a:pt x="39" y="197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9" y="189"/>
                  </a:lnTo>
                  <a:lnTo>
                    <a:pt x="39" y="187"/>
                  </a:lnTo>
                  <a:lnTo>
                    <a:pt x="37" y="184"/>
                  </a:lnTo>
                  <a:lnTo>
                    <a:pt x="32" y="184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1" y="189"/>
                  </a:lnTo>
                  <a:lnTo>
                    <a:pt x="24" y="192"/>
                  </a:lnTo>
                  <a:lnTo>
                    <a:pt x="21" y="194"/>
                  </a:lnTo>
                  <a:lnTo>
                    <a:pt x="18" y="202"/>
                  </a:lnTo>
                  <a:lnTo>
                    <a:pt x="16" y="205"/>
                  </a:lnTo>
                  <a:lnTo>
                    <a:pt x="16" y="213"/>
                  </a:lnTo>
                  <a:lnTo>
                    <a:pt x="21" y="213"/>
                  </a:lnTo>
                  <a:lnTo>
                    <a:pt x="26" y="215"/>
                  </a:lnTo>
                  <a:lnTo>
                    <a:pt x="29" y="213"/>
                  </a:lnTo>
                  <a:lnTo>
                    <a:pt x="32" y="215"/>
                  </a:lnTo>
                  <a:lnTo>
                    <a:pt x="34" y="213"/>
                  </a:lnTo>
                  <a:lnTo>
                    <a:pt x="34" y="210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9" y="210"/>
                  </a:lnTo>
                  <a:lnTo>
                    <a:pt x="39" y="213"/>
                  </a:lnTo>
                  <a:lnTo>
                    <a:pt x="39" y="213"/>
                  </a:lnTo>
                  <a:lnTo>
                    <a:pt x="37" y="215"/>
                  </a:lnTo>
                  <a:lnTo>
                    <a:pt x="39" y="218"/>
                  </a:lnTo>
                  <a:lnTo>
                    <a:pt x="42" y="221"/>
                  </a:lnTo>
                  <a:lnTo>
                    <a:pt x="45" y="223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2" y="234"/>
                  </a:lnTo>
                  <a:lnTo>
                    <a:pt x="45" y="236"/>
                  </a:lnTo>
                  <a:lnTo>
                    <a:pt x="45" y="239"/>
                  </a:lnTo>
                  <a:lnTo>
                    <a:pt x="42" y="242"/>
                  </a:lnTo>
                  <a:lnTo>
                    <a:pt x="45" y="244"/>
                  </a:lnTo>
                  <a:lnTo>
                    <a:pt x="42" y="247"/>
                  </a:lnTo>
                  <a:lnTo>
                    <a:pt x="42" y="250"/>
                  </a:lnTo>
                  <a:lnTo>
                    <a:pt x="39" y="252"/>
                  </a:lnTo>
                  <a:lnTo>
                    <a:pt x="42" y="258"/>
                  </a:lnTo>
                  <a:lnTo>
                    <a:pt x="42" y="265"/>
                  </a:lnTo>
                  <a:lnTo>
                    <a:pt x="39" y="271"/>
                  </a:lnTo>
                  <a:lnTo>
                    <a:pt x="45" y="279"/>
                  </a:lnTo>
                  <a:lnTo>
                    <a:pt x="47" y="271"/>
                  </a:lnTo>
                  <a:lnTo>
                    <a:pt x="50" y="268"/>
                  </a:lnTo>
                  <a:lnTo>
                    <a:pt x="55" y="271"/>
                  </a:lnTo>
                  <a:lnTo>
                    <a:pt x="60" y="271"/>
                  </a:lnTo>
                  <a:lnTo>
                    <a:pt x="60" y="273"/>
                  </a:lnTo>
                  <a:lnTo>
                    <a:pt x="63" y="279"/>
                  </a:lnTo>
                  <a:lnTo>
                    <a:pt x="63" y="281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4" y="289"/>
                  </a:lnTo>
                  <a:lnTo>
                    <a:pt x="76" y="294"/>
                  </a:lnTo>
                  <a:lnTo>
                    <a:pt x="76" y="297"/>
                  </a:lnTo>
                  <a:lnTo>
                    <a:pt x="79" y="300"/>
                  </a:lnTo>
                  <a:lnTo>
                    <a:pt x="81" y="302"/>
                  </a:lnTo>
                  <a:lnTo>
                    <a:pt x="81" y="305"/>
                  </a:lnTo>
                  <a:lnTo>
                    <a:pt x="79" y="307"/>
                  </a:lnTo>
                  <a:lnTo>
                    <a:pt x="74" y="307"/>
                  </a:lnTo>
                  <a:lnTo>
                    <a:pt x="74" y="315"/>
                  </a:lnTo>
                  <a:lnTo>
                    <a:pt x="76" y="318"/>
                  </a:lnTo>
                  <a:lnTo>
                    <a:pt x="79" y="318"/>
                  </a:lnTo>
                  <a:lnTo>
                    <a:pt x="84" y="318"/>
                  </a:lnTo>
                  <a:lnTo>
                    <a:pt x="87" y="321"/>
                  </a:lnTo>
                  <a:lnTo>
                    <a:pt x="89" y="323"/>
                  </a:lnTo>
                  <a:lnTo>
                    <a:pt x="95" y="328"/>
                  </a:lnTo>
                  <a:lnTo>
                    <a:pt x="97" y="331"/>
                  </a:lnTo>
                  <a:lnTo>
                    <a:pt x="103" y="336"/>
                  </a:lnTo>
                  <a:lnTo>
                    <a:pt x="108" y="339"/>
                  </a:lnTo>
                  <a:lnTo>
                    <a:pt x="110" y="344"/>
                  </a:lnTo>
                  <a:lnTo>
                    <a:pt x="113" y="347"/>
                  </a:lnTo>
                  <a:lnTo>
                    <a:pt x="110" y="349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13" y="355"/>
                  </a:lnTo>
                  <a:lnTo>
                    <a:pt x="116" y="360"/>
                  </a:lnTo>
                  <a:lnTo>
                    <a:pt x="118" y="365"/>
                  </a:lnTo>
                  <a:lnTo>
                    <a:pt x="121" y="371"/>
                  </a:lnTo>
                  <a:lnTo>
                    <a:pt x="121" y="376"/>
                  </a:lnTo>
                  <a:lnTo>
                    <a:pt x="121" y="381"/>
                  </a:lnTo>
                  <a:lnTo>
                    <a:pt x="124" y="386"/>
                  </a:lnTo>
                  <a:lnTo>
                    <a:pt x="131" y="389"/>
                  </a:lnTo>
                  <a:lnTo>
                    <a:pt x="134" y="392"/>
                  </a:lnTo>
                  <a:lnTo>
                    <a:pt x="137" y="392"/>
                  </a:lnTo>
                  <a:lnTo>
                    <a:pt x="137" y="394"/>
                  </a:lnTo>
                  <a:lnTo>
                    <a:pt x="139" y="397"/>
                  </a:lnTo>
                  <a:lnTo>
                    <a:pt x="139" y="399"/>
                  </a:lnTo>
                  <a:lnTo>
                    <a:pt x="142" y="399"/>
                  </a:lnTo>
                  <a:lnTo>
                    <a:pt x="145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50" y="405"/>
                  </a:lnTo>
                  <a:lnTo>
                    <a:pt x="160" y="410"/>
                  </a:lnTo>
                  <a:lnTo>
                    <a:pt x="171" y="418"/>
                  </a:lnTo>
                  <a:lnTo>
                    <a:pt x="176" y="420"/>
                  </a:lnTo>
                  <a:lnTo>
                    <a:pt x="179" y="423"/>
                  </a:lnTo>
                  <a:lnTo>
                    <a:pt x="187" y="428"/>
                  </a:lnTo>
                  <a:lnTo>
                    <a:pt x="205" y="436"/>
                  </a:lnTo>
                  <a:lnTo>
                    <a:pt x="213" y="444"/>
                  </a:lnTo>
                  <a:lnTo>
                    <a:pt x="216" y="447"/>
                  </a:lnTo>
                  <a:lnTo>
                    <a:pt x="216" y="452"/>
                  </a:lnTo>
                  <a:lnTo>
                    <a:pt x="216" y="455"/>
                  </a:lnTo>
                  <a:lnTo>
                    <a:pt x="218" y="457"/>
                  </a:lnTo>
                  <a:lnTo>
                    <a:pt x="226" y="462"/>
                  </a:lnTo>
                  <a:lnTo>
                    <a:pt x="226" y="465"/>
                  </a:lnTo>
                  <a:lnTo>
                    <a:pt x="229" y="470"/>
                  </a:lnTo>
                  <a:lnTo>
                    <a:pt x="239" y="484"/>
                  </a:lnTo>
                  <a:lnTo>
                    <a:pt x="242" y="489"/>
                  </a:lnTo>
                  <a:lnTo>
                    <a:pt x="242" y="494"/>
                  </a:lnTo>
                  <a:lnTo>
                    <a:pt x="247" y="497"/>
                  </a:lnTo>
                  <a:lnTo>
                    <a:pt x="258" y="497"/>
                  </a:lnTo>
                  <a:lnTo>
                    <a:pt x="263" y="499"/>
                  </a:lnTo>
                  <a:lnTo>
                    <a:pt x="274" y="510"/>
                  </a:lnTo>
                  <a:lnTo>
                    <a:pt x="276" y="512"/>
                  </a:lnTo>
                  <a:lnTo>
                    <a:pt x="276" y="515"/>
                  </a:lnTo>
                  <a:lnTo>
                    <a:pt x="276" y="518"/>
                  </a:lnTo>
                  <a:lnTo>
                    <a:pt x="276" y="520"/>
                  </a:lnTo>
                  <a:lnTo>
                    <a:pt x="274" y="520"/>
                  </a:lnTo>
                  <a:lnTo>
                    <a:pt x="268" y="520"/>
                  </a:lnTo>
                  <a:lnTo>
                    <a:pt x="274" y="526"/>
                  </a:lnTo>
                  <a:lnTo>
                    <a:pt x="284" y="531"/>
                  </a:lnTo>
                  <a:lnTo>
                    <a:pt x="289" y="533"/>
                  </a:lnTo>
                  <a:lnTo>
                    <a:pt x="295" y="539"/>
                  </a:lnTo>
                  <a:lnTo>
                    <a:pt x="292" y="541"/>
                  </a:lnTo>
                  <a:lnTo>
                    <a:pt x="289" y="544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4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92" y="554"/>
                  </a:lnTo>
                  <a:lnTo>
                    <a:pt x="295" y="554"/>
                  </a:lnTo>
                  <a:lnTo>
                    <a:pt x="300" y="554"/>
                  </a:lnTo>
                  <a:lnTo>
                    <a:pt x="302" y="557"/>
                  </a:lnTo>
                  <a:lnTo>
                    <a:pt x="305" y="560"/>
                  </a:lnTo>
                  <a:lnTo>
                    <a:pt x="310" y="562"/>
                  </a:lnTo>
                  <a:lnTo>
                    <a:pt x="310" y="562"/>
                  </a:lnTo>
                  <a:lnTo>
                    <a:pt x="323" y="544"/>
                  </a:lnTo>
                  <a:lnTo>
                    <a:pt x="323" y="541"/>
                  </a:lnTo>
                  <a:lnTo>
                    <a:pt x="326" y="536"/>
                  </a:lnTo>
                  <a:lnTo>
                    <a:pt x="326" y="533"/>
                  </a:lnTo>
                  <a:lnTo>
                    <a:pt x="337" y="518"/>
                  </a:lnTo>
                  <a:lnTo>
                    <a:pt x="342" y="512"/>
                  </a:lnTo>
                  <a:lnTo>
                    <a:pt x="389" y="484"/>
                  </a:lnTo>
                  <a:lnTo>
                    <a:pt x="394" y="462"/>
                  </a:lnTo>
                  <a:lnTo>
                    <a:pt x="397" y="460"/>
                  </a:lnTo>
                  <a:lnTo>
                    <a:pt x="397" y="452"/>
                  </a:lnTo>
                  <a:lnTo>
                    <a:pt x="394" y="44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1" name="Freeform 21">
              <a:extLst>
                <a:ext uri="{FF2B5EF4-FFF2-40B4-BE49-F238E27FC236}">
                  <a16:creationId xmlns:a16="http://schemas.microsoft.com/office/drawing/2014/main" id="{F9B3EE70-015D-470F-8AD8-5DF4A6C3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3090863"/>
              <a:ext cx="993775" cy="738188"/>
            </a:xfrm>
            <a:custGeom>
              <a:avLst/>
              <a:gdLst>
                <a:gd name="T0" fmla="*/ 620 w 626"/>
                <a:gd name="T1" fmla="*/ 65 h 465"/>
                <a:gd name="T2" fmla="*/ 610 w 626"/>
                <a:gd name="T3" fmla="*/ 57 h 465"/>
                <a:gd name="T4" fmla="*/ 560 w 626"/>
                <a:gd name="T5" fmla="*/ 63 h 465"/>
                <a:gd name="T6" fmla="*/ 518 w 626"/>
                <a:gd name="T7" fmla="*/ 92 h 465"/>
                <a:gd name="T8" fmla="*/ 478 w 626"/>
                <a:gd name="T9" fmla="*/ 144 h 465"/>
                <a:gd name="T10" fmla="*/ 468 w 626"/>
                <a:gd name="T11" fmla="*/ 165 h 465"/>
                <a:gd name="T12" fmla="*/ 447 w 626"/>
                <a:gd name="T13" fmla="*/ 194 h 465"/>
                <a:gd name="T14" fmla="*/ 418 w 626"/>
                <a:gd name="T15" fmla="*/ 205 h 465"/>
                <a:gd name="T16" fmla="*/ 370 w 626"/>
                <a:gd name="T17" fmla="*/ 231 h 465"/>
                <a:gd name="T18" fmla="*/ 352 w 626"/>
                <a:gd name="T19" fmla="*/ 202 h 465"/>
                <a:gd name="T20" fmla="*/ 339 w 626"/>
                <a:gd name="T21" fmla="*/ 181 h 465"/>
                <a:gd name="T22" fmla="*/ 339 w 626"/>
                <a:gd name="T23" fmla="*/ 165 h 465"/>
                <a:gd name="T24" fmla="*/ 328 w 626"/>
                <a:gd name="T25" fmla="*/ 144 h 465"/>
                <a:gd name="T26" fmla="*/ 320 w 626"/>
                <a:gd name="T27" fmla="*/ 142 h 465"/>
                <a:gd name="T28" fmla="*/ 313 w 626"/>
                <a:gd name="T29" fmla="*/ 89 h 465"/>
                <a:gd name="T30" fmla="*/ 294 w 626"/>
                <a:gd name="T31" fmla="*/ 50 h 465"/>
                <a:gd name="T32" fmla="*/ 276 w 626"/>
                <a:gd name="T33" fmla="*/ 76 h 465"/>
                <a:gd name="T34" fmla="*/ 257 w 626"/>
                <a:gd name="T35" fmla="*/ 73 h 465"/>
                <a:gd name="T36" fmla="*/ 249 w 626"/>
                <a:gd name="T37" fmla="*/ 50 h 465"/>
                <a:gd name="T38" fmla="*/ 242 w 626"/>
                <a:gd name="T39" fmla="*/ 34 h 465"/>
                <a:gd name="T40" fmla="*/ 234 w 626"/>
                <a:gd name="T41" fmla="*/ 23 h 465"/>
                <a:gd name="T42" fmla="*/ 228 w 626"/>
                <a:gd name="T43" fmla="*/ 10 h 465"/>
                <a:gd name="T44" fmla="*/ 215 w 626"/>
                <a:gd name="T45" fmla="*/ 5 h 465"/>
                <a:gd name="T46" fmla="*/ 210 w 626"/>
                <a:gd name="T47" fmla="*/ 44 h 465"/>
                <a:gd name="T48" fmla="*/ 160 w 626"/>
                <a:gd name="T49" fmla="*/ 44 h 465"/>
                <a:gd name="T50" fmla="*/ 102 w 626"/>
                <a:gd name="T51" fmla="*/ 39 h 465"/>
                <a:gd name="T52" fmla="*/ 81 w 626"/>
                <a:gd name="T53" fmla="*/ 50 h 465"/>
                <a:gd name="T54" fmla="*/ 68 w 626"/>
                <a:gd name="T55" fmla="*/ 47 h 465"/>
                <a:gd name="T56" fmla="*/ 60 w 626"/>
                <a:gd name="T57" fmla="*/ 26 h 465"/>
                <a:gd name="T58" fmla="*/ 34 w 626"/>
                <a:gd name="T59" fmla="*/ 34 h 465"/>
                <a:gd name="T60" fmla="*/ 2 w 626"/>
                <a:gd name="T61" fmla="*/ 47 h 465"/>
                <a:gd name="T62" fmla="*/ 7 w 626"/>
                <a:gd name="T63" fmla="*/ 71 h 465"/>
                <a:gd name="T64" fmla="*/ 26 w 626"/>
                <a:gd name="T65" fmla="*/ 92 h 465"/>
                <a:gd name="T66" fmla="*/ 42 w 626"/>
                <a:gd name="T67" fmla="*/ 118 h 465"/>
                <a:gd name="T68" fmla="*/ 71 w 626"/>
                <a:gd name="T69" fmla="*/ 144 h 465"/>
                <a:gd name="T70" fmla="*/ 92 w 626"/>
                <a:gd name="T71" fmla="*/ 152 h 465"/>
                <a:gd name="T72" fmla="*/ 102 w 626"/>
                <a:gd name="T73" fmla="*/ 163 h 465"/>
                <a:gd name="T74" fmla="*/ 128 w 626"/>
                <a:gd name="T75" fmla="*/ 186 h 465"/>
                <a:gd name="T76" fmla="*/ 102 w 626"/>
                <a:gd name="T77" fmla="*/ 212 h 465"/>
                <a:gd name="T78" fmla="*/ 57 w 626"/>
                <a:gd name="T79" fmla="*/ 310 h 465"/>
                <a:gd name="T80" fmla="*/ 60 w 626"/>
                <a:gd name="T81" fmla="*/ 328 h 465"/>
                <a:gd name="T82" fmla="*/ 73 w 626"/>
                <a:gd name="T83" fmla="*/ 378 h 465"/>
                <a:gd name="T84" fmla="*/ 86 w 626"/>
                <a:gd name="T85" fmla="*/ 386 h 465"/>
                <a:gd name="T86" fmla="*/ 92 w 626"/>
                <a:gd name="T87" fmla="*/ 396 h 465"/>
                <a:gd name="T88" fmla="*/ 86 w 626"/>
                <a:gd name="T89" fmla="*/ 439 h 465"/>
                <a:gd name="T90" fmla="*/ 100 w 626"/>
                <a:gd name="T91" fmla="*/ 444 h 465"/>
                <a:gd name="T92" fmla="*/ 110 w 626"/>
                <a:gd name="T93" fmla="*/ 454 h 465"/>
                <a:gd name="T94" fmla="*/ 142 w 626"/>
                <a:gd name="T95" fmla="*/ 457 h 465"/>
                <a:gd name="T96" fmla="*/ 178 w 626"/>
                <a:gd name="T97" fmla="*/ 425 h 465"/>
                <a:gd name="T98" fmla="*/ 231 w 626"/>
                <a:gd name="T99" fmla="*/ 433 h 465"/>
                <a:gd name="T100" fmla="*/ 242 w 626"/>
                <a:gd name="T101" fmla="*/ 446 h 465"/>
                <a:gd name="T102" fmla="*/ 336 w 626"/>
                <a:gd name="T103" fmla="*/ 449 h 465"/>
                <a:gd name="T104" fmla="*/ 331 w 626"/>
                <a:gd name="T105" fmla="*/ 383 h 465"/>
                <a:gd name="T106" fmla="*/ 342 w 626"/>
                <a:gd name="T107" fmla="*/ 352 h 465"/>
                <a:gd name="T108" fmla="*/ 378 w 626"/>
                <a:gd name="T109" fmla="*/ 341 h 465"/>
                <a:gd name="T110" fmla="*/ 486 w 626"/>
                <a:gd name="T111" fmla="*/ 315 h 465"/>
                <a:gd name="T112" fmla="*/ 568 w 626"/>
                <a:gd name="T113" fmla="*/ 310 h 465"/>
                <a:gd name="T114" fmla="*/ 578 w 626"/>
                <a:gd name="T115" fmla="*/ 226 h 465"/>
                <a:gd name="T116" fmla="*/ 586 w 626"/>
                <a:gd name="T117" fmla="*/ 189 h 465"/>
                <a:gd name="T118" fmla="*/ 586 w 626"/>
                <a:gd name="T119" fmla="*/ 157 h 465"/>
                <a:gd name="T120" fmla="*/ 599 w 626"/>
                <a:gd name="T121" fmla="*/ 134 h 465"/>
                <a:gd name="T122" fmla="*/ 605 w 626"/>
                <a:gd name="T123" fmla="*/ 97 h 465"/>
                <a:gd name="T124" fmla="*/ 626 w 626"/>
                <a:gd name="T125" fmla="*/ 8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6" h="465">
                  <a:moveTo>
                    <a:pt x="626" y="78"/>
                  </a:moveTo>
                  <a:lnTo>
                    <a:pt x="626" y="76"/>
                  </a:lnTo>
                  <a:lnTo>
                    <a:pt x="623" y="71"/>
                  </a:lnTo>
                  <a:lnTo>
                    <a:pt x="623" y="68"/>
                  </a:lnTo>
                  <a:lnTo>
                    <a:pt x="620" y="65"/>
                  </a:lnTo>
                  <a:lnTo>
                    <a:pt x="620" y="63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2" y="57"/>
                  </a:lnTo>
                  <a:lnTo>
                    <a:pt x="610" y="57"/>
                  </a:lnTo>
                  <a:lnTo>
                    <a:pt x="607" y="55"/>
                  </a:lnTo>
                  <a:lnTo>
                    <a:pt x="589" y="55"/>
                  </a:lnTo>
                  <a:lnTo>
                    <a:pt x="583" y="55"/>
                  </a:lnTo>
                  <a:lnTo>
                    <a:pt x="576" y="57"/>
                  </a:lnTo>
                  <a:lnTo>
                    <a:pt x="560" y="63"/>
                  </a:lnTo>
                  <a:lnTo>
                    <a:pt x="557" y="65"/>
                  </a:lnTo>
                  <a:lnTo>
                    <a:pt x="536" y="81"/>
                  </a:lnTo>
                  <a:lnTo>
                    <a:pt x="536" y="84"/>
                  </a:lnTo>
                  <a:lnTo>
                    <a:pt x="523" y="89"/>
                  </a:lnTo>
                  <a:lnTo>
                    <a:pt x="518" y="92"/>
                  </a:lnTo>
                  <a:lnTo>
                    <a:pt x="507" y="105"/>
                  </a:lnTo>
                  <a:lnTo>
                    <a:pt x="499" y="113"/>
                  </a:lnTo>
                  <a:lnTo>
                    <a:pt x="486" y="134"/>
                  </a:lnTo>
                  <a:lnTo>
                    <a:pt x="481" y="142"/>
                  </a:lnTo>
                  <a:lnTo>
                    <a:pt x="478" y="144"/>
                  </a:lnTo>
                  <a:lnTo>
                    <a:pt x="478" y="147"/>
                  </a:lnTo>
                  <a:lnTo>
                    <a:pt x="476" y="152"/>
                  </a:lnTo>
                  <a:lnTo>
                    <a:pt x="473" y="155"/>
                  </a:lnTo>
                  <a:lnTo>
                    <a:pt x="468" y="163"/>
                  </a:lnTo>
                  <a:lnTo>
                    <a:pt x="468" y="165"/>
                  </a:lnTo>
                  <a:lnTo>
                    <a:pt x="463" y="176"/>
                  </a:lnTo>
                  <a:lnTo>
                    <a:pt x="463" y="178"/>
                  </a:lnTo>
                  <a:lnTo>
                    <a:pt x="455" y="184"/>
                  </a:lnTo>
                  <a:lnTo>
                    <a:pt x="449" y="191"/>
                  </a:lnTo>
                  <a:lnTo>
                    <a:pt x="447" y="194"/>
                  </a:lnTo>
                  <a:lnTo>
                    <a:pt x="441" y="197"/>
                  </a:lnTo>
                  <a:lnTo>
                    <a:pt x="431" y="202"/>
                  </a:lnTo>
                  <a:lnTo>
                    <a:pt x="428" y="202"/>
                  </a:lnTo>
                  <a:lnTo>
                    <a:pt x="420" y="202"/>
                  </a:lnTo>
                  <a:lnTo>
                    <a:pt x="418" y="205"/>
                  </a:lnTo>
                  <a:lnTo>
                    <a:pt x="391" y="226"/>
                  </a:lnTo>
                  <a:lnTo>
                    <a:pt x="389" y="228"/>
                  </a:lnTo>
                  <a:lnTo>
                    <a:pt x="384" y="231"/>
                  </a:lnTo>
                  <a:lnTo>
                    <a:pt x="378" y="231"/>
                  </a:lnTo>
                  <a:lnTo>
                    <a:pt x="370" y="231"/>
                  </a:lnTo>
                  <a:lnTo>
                    <a:pt x="368" y="228"/>
                  </a:lnTo>
                  <a:lnTo>
                    <a:pt x="365" y="226"/>
                  </a:lnTo>
                  <a:lnTo>
                    <a:pt x="355" y="205"/>
                  </a:lnTo>
                  <a:lnTo>
                    <a:pt x="355" y="205"/>
                  </a:lnTo>
                  <a:lnTo>
                    <a:pt x="352" y="202"/>
                  </a:lnTo>
                  <a:lnTo>
                    <a:pt x="344" y="197"/>
                  </a:lnTo>
                  <a:lnTo>
                    <a:pt x="344" y="194"/>
                  </a:lnTo>
                  <a:lnTo>
                    <a:pt x="342" y="191"/>
                  </a:lnTo>
                  <a:lnTo>
                    <a:pt x="342" y="189"/>
                  </a:lnTo>
                  <a:lnTo>
                    <a:pt x="339" y="181"/>
                  </a:lnTo>
                  <a:lnTo>
                    <a:pt x="339" y="178"/>
                  </a:lnTo>
                  <a:lnTo>
                    <a:pt x="339" y="173"/>
                  </a:lnTo>
                  <a:lnTo>
                    <a:pt x="339" y="170"/>
                  </a:lnTo>
                  <a:lnTo>
                    <a:pt x="339" y="168"/>
                  </a:lnTo>
                  <a:lnTo>
                    <a:pt x="339" y="165"/>
                  </a:lnTo>
                  <a:lnTo>
                    <a:pt x="339" y="160"/>
                  </a:lnTo>
                  <a:lnTo>
                    <a:pt x="336" y="157"/>
                  </a:lnTo>
                  <a:lnTo>
                    <a:pt x="334" y="149"/>
                  </a:lnTo>
                  <a:lnTo>
                    <a:pt x="331" y="147"/>
                  </a:lnTo>
                  <a:lnTo>
                    <a:pt x="328" y="144"/>
                  </a:lnTo>
                  <a:lnTo>
                    <a:pt x="326" y="144"/>
                  </a:lnTo>
                  <a:lnTo>
                    <a:pt x="323" y="144"/>
                  </a:lnTo>
                  <a:lnTo>
                    <a:pt x="323" y="142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18" y="136"/>
                  </a:lnTo>
                  <a:lnTo>
                    <a:pt x="315" y="99"/>
                  </a:lnTo>
                  <a:lnTo>
                    <a:pt x="315" y="94"/>
                  </a:lnTo>
                  <a:lnTo>
                    <a:pt x="313" y="89"/>
                  </a:lnTo>
                  <a:lnTo>
                    <a:pt x="302" y="76"/>
                  </a:lnTo>
                  <a:lnTo>
                    <a:pt x="299" y="68"/>
                  </a:lnTo>
                  <a:lnTo>
                    <a:pt x="299" y="60"/>
                  </a:lnTo>
                  <a:lnTo>
                    <a:pt x="305" y="42"/>
                  </a:lnTo>
                  <a:lnTo>
                    <a:pt x="294" y="50"/>
                  </a:lnTo>
                  <a:lnTo>
                    <a:pt x="292" y="52"/>
                  </a:lnTo>
                  <a:lnTo>
                    <a:pt x="286" y="55"/>
                  </a:lnTo>
                  <a:lnTo>
                    <a:pt x="281" y="68"/>
                  </a:lnTo>
                  <a:lnTo>
                    <a:pt x="278" y="73"/>
                  </a:lnTo>
                  <a:lnTo>
                    <a:pt x="276" y="76"/>
                  </a:lnTo>
                  <a:lnTo>
                    <a:pt x="270" y="81"/>
                  </a:lnTo>
                  <a:lnTo>
                    <a:pt x="263" y="81"/>
                  </a:lnTo>
                  <a:lnTo>
                    <a:pt x="260" y="78"/>
                  </a:lnTo>
                  <a:lnTo>
                    <a:pt x="257" y="76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63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4" y="39"/>
                  </a:lnTo>
                  <a:lnTo>
                    <a:pt x="242" y="36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6" y="26"/>
                  </a:lnTo>
                  <a:lnTo>
                    <a:pt x="234" y="23"/>
                  </a:lnTo>
                  <a:lnTo>
                    <a:pt x="231" y="21"/>
                  </a:lnTo>
                  <a:lnTo>
                    <a:pt x="231" y="18"/>
                  </a:lnTo>
                  <a:lnTo>
                    <a:pt x="231" y="13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2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5" y="5"/>
                  </a:lnTo>
                  <a:lnTo>
                    <a:pt x="213" y="8"/>
                  </a:lnTo>
                  <a:lnTo>
                    <a:pt x="213" y="13"/>
                  </a:lnTo>
                  <a:lnTo>
                    <a:pt x="213" y="29"/>
                  </a:lnTo>
                  <a:lnTo>
                    <a:pt x="213" y="39"/>
                  </a:lnTo>
                  <a:lnTo>
                    <a:pt x="210" y="44"/>
                  </a:lnTo>
                  <a:lnTo>
                    <a:pt x="207" y="47"/>
                  </a:lnTo>
                  <a:lnTo>
                    <a:pt x="207" y="47"/>
                  </a:lnTo>
                  <a:lnTo>
                    <a:pt x="199" y="50"/>
                  </a:lnTo>
                  <a:lnTo>
                    <a:pt x="192" y="50"/>
                  </a:lnTo>
                  <a:lnTo>
                    <a:pt x="160" y="44"/>
                  </a:lnTo>
                  <a:lnTo>
                    <a:pt x="155" y="44"/>
                  </a:lnTo>
                  <a:lnTo>
                    <a:pt x="136" y="39"/>
                  </a:lnTo>
                  <a:lnTo>
                    <a:pt x="128" y="36"/>
                  </a:lnTo>
                  <a:lnTo>
                    <a:pt x="121" y="36"/>
                  </a:lnTo>
                  <a:lnTo>
                    <a:pt x="102" y="39"/>
                  </a:lnTo>
                  <a:lnTo>
                    <a:pt x="100" y="4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1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47"/>
                  </a:lnTo>
                  <a:lnTo>
                    <a:pt x="68" y="36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0" y="26"/>
                  </a:lnTo>
                  <a:lnTo>
                    <a:pt x="57" y="26"/>
                  </a:lnTo>
                  <a:lnTo>
                    <a:pt x="47" y="31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13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7" y="71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23" y="86"/>
                  </a:lnTo>
                  <a:lnTo>
                    <a:pt x="23" y="89"/>
                  </a:lnTo>
                  <a:lnTo>
                    <a:pt x="26" y="92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9" y="105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55" y="123"/>
                  </a:lnTo>
                  <a:lnTo>
                    <a:pt x="55" y="126"/>
                  </a:lnTo>
                  <a:lnTo>
                    <a:pt x="65" y="13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6" y="147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92" y="152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4" y="155"/>
                  </a:lnTo>
                  <a:lnTo>
                    <a:pt x="97" y="160"/>
                  </a:lnTo>
                  <a:lnTo>
                    <a:pt x="102" y="163"/>
                  </a:lnTo>
                  <a:lnTo>
                    <a:pt x="113" y="168"/>
                  </a:lnTo>
                  <a:lnTo>
                    <a:pt x="121" y="170"/>
                  </a:lnTo>
                  <a:lnTo>
                    <a:pt x="126" y="176"/>
                  </a:lnTo>
                  <a:lnTo>
                    <a:pt x="128" y="178"/>
                  </a:lnTo>
                  <a:lnTo>
                    <a:pt x="128" y="186"/>
                  </a:lnTo>
                  <a:lnTo>
                    <a:pt x="126" y="189"/>
                  </a:lnTo>
                  <a:lnTo>
                    <a:pt x="126" y="191"/>
                  </a:lnTo>
                  <a:lnTo>
                    <a:pt x="121" y="194"/>
                  </a:lnTo>
                  <a:lnTo>
                    <a:pt x="105" y="210"/>
                  </a:lnTo>
                  <a:lnTo>
                    <a:pt x="102" y="212"/>
                  </a:lnTo>
                  <a:lnTo>
                    <a:pt x="78" y="265"/>
                  </a:lnTo>
                  <a:lnTo>
                    <a:pt x="78" y="278"/>
                  </a:lnTo>
                  <a:lnTo>
                    <a:pt x="76" y="286"/>
                  </a:lnTo>
                  <a:lnTo>
                    <a:pt x="60" y="304"/>
                  </a:lnTo>
                  <a:lnTo>
                    <a:pt x="57" y="310"/>
                  </a:lnTo>
                  <a:lnTo>
                    <a:pt x="55" y="315"/>
                  </a:lnTo>
                  <a:lnTo>
                    <a:pt x="55" y="318"/>
                  </a:lnTo>
                  <a:lnTo>
                    <a:pt x="55" y="318"/>
                  </a:lnTo>
                  <a:lnTo>
                    <a:pt x="55" y="320"/>
                  </a:lnTo>
                  <a:lnTo>
                    <a:pt x="60" y="328"/>
                  </a:lnTo>
                  <a:lnTo>
                    <a:pt x="68" y="344"/>
                  </a:lnTo>
                  <a:lnTo>
                    <a:pt x="71" y="354"/>
                  </a:lnTo>
                  <a:lnTo>
                    <a:pt x="71" y="368"/>
                  </a:lnTo>
                  <a:lnTo>
                    <a:pt x="73" y="375"/>
                  </a:lnTo>
                  <a:lnTo>
                    <a:pt x="73" y="378"/>
                  </a:lnTo>
                  <a:lnTo>
                    <a:pt x="76" y="381"/>
                  </a:lnTo>
                  <a:lnTo>
                    <a:pt x="78" y="383"/>
                  </a:lnTo>
                  <a:lnTo>
                    <a:pt x="81" y="386"/>
                  </a:lnTo>
                  <a:lnTo>
                    <a:pt x="84" y="386"/>
                  </a:lnTo>
                  <a:lnTo>
                    <a:pt x="86" y="386"/>
                  </a:lnTo>
                  <a:lnTo>
                    <a:pt x="89" y="389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2" y="394"/>
                  </a:lnTo>
                  <a:lnTo>
                    <a:pt x="92" y="396"/>
                  </a:lnTo>
                  <a:lnTo>
                    <a:pt x="86" y="404"/>
                  </a:lnTo>
                  <a:lnTo>
                    <a:pt x="86" y="407"/>
                  </a:lnTo>
                  <a:lnTo>
                    <a:pt x="86" y="417"/>
                  </a:lnTo>
                  <a:lnTo>
                    <a:pt x="86" y="431"/>
                  </a:lnTo>
                  <a:lnTo>
                    <a:pt x="86" y="439"/>
                  </a:lnTo>
                  <a:lnTo>
                    <a:pt x="89" y="441"/>
                  </a:lnTo>
                  <a:lnTo>
                    <a:pt x="92" y="444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100" y="444"/>
                  </a:lnTo>
                  <a:lnTo>
                    <a:pt x="102" y="444"/>
                  </a:lnTo>
                  <a:lnTo>
                    <a:pt x="107" y="446"/>
                  </a:lnTo>
                  <a:lnTo>
                    <a:pt x="107" y="446"/>
                  </a:lnTo>
                  <a:lnTo>
                    <a:pt x="110" y="449"/>
                  </a:lnTo>
                  <a:lnTo>
                    <a:pt x="110" y="454"/>
                  </a:lnTo>
                  <a:lnTo>
                    <a:pt x="113" y="460"/>
                  </a:lnTo>
                  <a:lnTo>
                    <a:pt x="121" y="465"/>
                  </a:lnTo>
                  <a:lnTo>
                    <a:pt x="123" y="465"/>
                  </a:lnTo>
                  <a:lnTo>
                    <a:pt x="126" y="465"/>
                  </a:lnTo>
                  <a:lnTo>
                    <a:pt x="142" y="457"/>
                  </a:lnTo>
                  <a:lnTo>
                    <a:pt x="147" y="452"/>
                  </a:lnTo>
                  <a:lnTo>
                    <a:pt x="163" y="431"/>
                  </a:lnTo>
                  <a:lnTo>
                    <a:pt x="165" y="428"/>
                  </a:lnTo>
                  <a:lnTo>
                    <a:pt x="168" y="428"/>
                  </a:lnTo>
                  <a:lnTo>
                    <a:pt x="178" y="425"/>
                  </a:lnTo>
                  <a:lnTo>
                    <a:pt x="207" y="425"/>
                  </a:lnTo>
                  <a:lnTo>
                    <a:pt x="215" y="425"/>
                  </a:lnTo>
                  <a:lnTo>
                    <a:pt x="223" y="431"/>
                  </a:lnTo>
                  <a:lnTo>
                    <a:pt x="228" y="433"/>
                  </a:lnTo>
                  <a:lnTo>
                    <a:pt x="231" y="433"/>
                  </a:lnTo>
                  <a:lnTo>
                    <a:pt x="234" y="439"/>
                  </a:lnTo>
                  <a:lnTo>
                    <a:pt x="234" y="441"/>
                  </a:lnTo>
                  <a:lnTo>
                    <a:pt x="236" y="446"/>
                  </a:lnTo>
                  <a:lnTo>
                    <a:pt x="239" y="446"/>
                  </a:lnTo>
                  <a:lnTo>
                    <a:pt x="242" y="446"/>
                  </a:lnTo>
                  <a:lnTo>
                    <a:pt x="242" y="449"/>
                  </a:lnTo>
                  <a:lnTo>
                    <a:pt x="286" y="452"/>
                  </a:lnTo>
                  <a:lnTo>
                    <a:pt x="297" y="454"/>
                  </a:lnTo>
                  <a:lnTo>
                    <a:pt x="305" y="462"/>
                  </a:lnTo>
                  <a:lnTo>
                    <a:pt x="336" y="449"/>
                  </a:lnTo>
                  <a:lnTo>
                    <a:pt x="342" y="444"/>
                  </a:lnTo>
                  <a:lnTo>
                    <a:pt x="344" y="441"/>
                  </a:lnTo>
                  <a:lnTo>
                    <a:pt x="339" y="428"/>
                  </a:lnTo>
                  <a:lnTo>
                    <a:pt x="331" y="389"/>
                  </a:lnTo>
                  <a:lnTo>
                    <a:pt x="331" y="383"/>
                  </a:lnTo>
                  <a:lnTo>
                    <a:pt x="331" y="378"/>
                  </a:lnTo>
                  <a:lnTo>
                    <a:pt x="334" y="365"/>
                  </a:lnTo>
                  <a:lnTo>
                    <a:pt x="336" y="360"/>
                  </a:lnTo>
                  <a:lnTo>
                    <a:pt x="339" y="357"/>
                  </a:lnTo>
                  <a:lnTo>
                    <a:pt x="342" y="352"/>
                  </a:lnTo>
                  <a:lnTo>
                    <a:pt x="349" y="349"/>
                  </a:lnTo>
                  <a:lnTo>
                    <a:pt x="352" y="347"/>
                  </a:lnTo>
                  <a:lnTo>
                    <a:pt x="360" y="344"/>
                  </a:lnTo>
                  <a:lnTo>
                    <a:pt x="363" y="344"/>
                  </a:lnTo>
                  <a:lnTo>
                    <a:pt x="378" y="341"/>
                  </a:lnTo>
                  <a:lnTo>
                    <a:pt x="405" y="344"/>
                  </a:lnTo>
                  <a:lnTo>
                    <a:pt x="420" y="341"/>
                  </a:lnTo>
                  <a:lnTo>
                    <a:pt x="436" y="339"/>
                  </a:lnTo>
                  <a:lnTo>
                    <a:pt x="444" y="336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94" y="315"/>
                  </a:lnTo>
                  <a:lnTo>
                    <a:pt x="520" y="318"/>
                  </a:lnTo>
                  <a:lnTo>
                    <a:pt x="520" y="318"/>
                  </a:lnTo>
                  <a:lnTo>
                    <a:pt x="568" y="310"/>
                  </a:lnTo>
                  <a:lnTo>
                    <a:pt x="618" y="286"/>
                  </a:lnTo>
                  <a:lnTo>
                    <a:pt x="589" y="244"/>
                  </a:lnTo>
                  <a:lnTo>
                    <a:pt x="586" y="239"/>
                  </a:lnTo>
                  <a:lnTo>
                    <a:pt x="583" y="234"/>
                  </a:lnTo>
                  <a:lnTo>
                    <a:pt x="578" y="226"/>
                  </a:lnTo>
                  <a:lnTo>
                    <a:pt x="578" y="223"/>
                  </a:lnTo>
                  <a:lnTo>
                    <a:pt x="578" y="220"/>
                  </a:lnTo>
                  <a:lnTo>
                    <a:pt x="578" y="218"/>
                  </a:lnTo>
                  <a:lnTo>
                    <a:pt x="581" y="207"/>
                  </a:lnTo>
                  <a:lnTo>
                    <a:pt x="586" y="189"/>
                  </a:lnTo>
                  <a:lnTo>
                    <a:pt x="589" y="178"/>
                  </a:lnTo>
                  <a:lnTo>
                    <a:pt x="589" y="173"/>
                  </a:lnTo>
                  <a:lnTo>
                    <a:pt x="589" y="170"/>
                  </a:lnTo>
                  <a:lnTo>
                    <a:pt x="586" y="160"/>
                  </a:lnTo>
                  <a:lnTo>
                    <a:pt x="586" y="157"/>
                  </a:lnTo>
                  <a:lnTo>
                    <a:pt x="589" y="155"/>
                  </a:lnTo>
                  <a:lnTo>
                    <a:pt x="589" y="152"/>
                  </a:lnTo>
                  <a:lnTo>
                    <a:pt x="589" y="152"/>
                  </a:lnTo>
                  <a:lnTo>
                    <a:pt x="594" y="144"/>
                  </a:lnTo>
                  <a:lnTo>
                    <a:pt x="599" y="134"/>
                  </a:lnTo>
                  <a:lnTo>
                    <a:pt x="599" y="126"/>
                  </a:lnTo>
                  <a:lnTo>
                    <a:pt x="602" y="102"/>
                  </a:lnTo>
                  <a:lnTo>
                    <a:pt x="602" y="99"/>
                  </a:lnTo>
                  <a:lnTo>
                    <a:pt x="602" y="97"/>
                  </a:lnTo>
                  <a:lnTo>
                    <a:pt x="605" y="97"/>
                  </a:lnTo>
                  <a:lnTo>
                    <a:pt x="607" y="94"/>
                  </a:lnTo>
                  <a:lnTo>
                    <a:pt x="620" y="89"/>
                  </a:lnTo>
                  <a:lnTo>
                    <a:pt x="623" y="86"/>
                  </a:lnTo>
                  <a:lnTo>
                    <a:pt x="626" y="84"/>
                  </a:lnTo>
                  <a:lnTo>
                    <a:pt x="626" y="81"/>
                  </a:lnTo>
                  <a:lnTo>
                    <a:pt x="626" y="7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2" name="Freeform 22">
              <a:extLst>
                <a:ext uri="{FF2B5EF4-FFF2-40B4-BE49-F238E27FC236}">
                  <a16:creationId xmlns:a16="http://schemas.microsoft.com/office/drawing/2014/main" id="{12FA7287-2CF2-4E92-BB40-E7F82811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5" y="4383088"/>
              <a:ext cx="539750" cy="784225"/>
            </a:xfrm>
            <a:custGeom>
              <a:avLst/>
              <a:gdLst>
                <a:gd name="T0" fmla="*/ 329 w 340"/>
                <a:gd name="T1" fmla="*/ 203 h 494"/>
                <a:gd name="T2" fmla="*/ 334 w 340"/>
                <a:gd name="T3" fmla="*/ 195 h 494"/>
                <a:gd name="T4" fmla="*/ 334 w 340"/>
                <a:gd name="T5" fmla="*/ 190 h 494"/>
                <a:gd name="T6" fmla="*/ 334 w 340"/>
                <a:gd name="T7" fmla="*/ 176 h 494"/>
                <a:gd name="T8" fmla="*/ 329 w 340"/>
                <a:gd name="T9" fmla="*/ 150 h 494"/>
                <a:gd name="T10" fmla="*/ 311 w 340"/>
                <a:gd name="T11" fmla="*/ 119 h 494"/>
                <a:gd name="T12" fmla="*/ 297 w 340"/>
                <a:gd name="T13" fmla="*/ 108 h 494"/>
                <a:gd name="T14" fmla="*/ 290 w 340"/>
                <a:gd name="T15" fmla="*/ 108 h 494"/>
                <a:gd name="T16" fmla="*/ 295 w 340"/>
                <a:gd name="T17" fmla="*/ 58 h 494"/>
                <a:gd name="T18" fmla="*/ 287 w 340"/>
                <a:gd name="T19" fmla="*/ 13 h 494"/>
                <a:gd name="T20" fmla="*/ 250 w 340"/>
                <a:gd name="T21" fmla="*/ 0 h 494"/>
                <a:gd name="T22" fmla="*/ 242 w 340"/>
                <a:gd name="T23" fmla="*/ 8 h 494"/>
                <a:gd name="T24" fmla="*/ 216 w 340"/>
                <a:gd name="T25" fmla="*/ 13 h 494"/>
                <a:gd name="T26" fmla="*/ 190 w 340"/>
                <a:gd name="T27" fmla="*/ 16 h 494"/>
                <a:gd name="T28" fmla="*/ 174 w 340"/>
                <a:gd name="T29" fmla="*/ 8 h 494"/>
                <a:gd name="T30" fmla="*/ 163 w 340"/>
                <a:gd name="T31" fmla="*/ 6 h 494"/>
                <a:gd name="T32" fmla="*/ 153 w 340"/>
                <a:gd name="T33" fmla="*/ 19 h 494"/>
                <a:gd name="T34" fmla="*/ 166 w 340"/>
                <a:gd name="T35" fmla="*/ 34 h 494"/>
                <a:gd name="T36" fmla="*/ 158 w 340"/>
                <a:gd name="T37" fmla="*/ 66 h 494"/>
                <a:gd name="T38" fmla="*/ 142 w 340"/>
                <a:gd name="T39" fmla="*/ 71 h 494"/>
                <a:gd name="T40" fmla="*/ 150 w 340"/>
                <a:gd name="T41" fmla="*/ 90 h 494"/>
                <a:gd name="T42" fmla="*/ 127 w 340"/>
                <a:gd name="T43" fmla="*/ 105 h 494"/>
                <a:gd name="T44" fmla="*/ 95 w 340"/>
                <a:gd name="T45" fmla="*/ 132 h 494"/>
                <a:gd name="T46" fmla="*/ 84 w 340"/>
                <a:gd name="T47" fmla="*/ 147 h 494"/>
                <a:gd name="T48" fmla="*/ 77 w 340"/>
                <a:gd name="T49" fmla="*/ 161 h 494"/>
                <a:gd name="T50" fmla="*/ 45 w 340"/>
                <a:gd name="T51" fmla="*/ 203 h 494"/>
                <a:gd name="T52" fmla="*/ 42 w 340"/>
                <a:gd name="T53" fmla="*/ 234 h 494"/>
                <a:gd name="T54" fmla="*/ 24 w 340"/>
                <a:gd name="T55" fmla="*/ 250 h 494"/>
                <a:gd name="T56" fmla="*/ 24 w 340"/>
                <a:gd name="T57" fmla="*/ 276 h 494"/>
                <a:gd name="T58" fmla="*/ 13 w 340"/>
                <a:gd name="T59" fmla="*/ 292 h 494"/>
                <a:gd name="T60" fmla="*/ 3 w 340"/>
                <a:gd name="T61" fmla="*/ 316 h 494"/>
                <a:gd name="T62" fmla="*/ 11 w 340"/>
                <a:gd name="T63" fmla="*/ 326 h 494"/>
                <a:gd name="T64" fmla="*/ 58 w 340"/>
                <a:gd name="T65" fmla="*/ 334 h 494"/>
                <a:gd name="T66" fmla="*/ 63 w 340"/>
                <a:gd name="T67" fmla="*/ 360 h 494"/>
                <a:gd name="T68" fmla="*/ 66 w 340"/>
                <a:gd name="T69" fmla="*/ 387 h 494"/>
                <a:gd name="T70" fmla="*/ 58 w 340"/>
                <a:gd name="T71" fmla="*/ 418 h 494"/>
                <a:gd name="T72" fmla="*/ 58 w 340"/>
                <a:gd name="T73" fmla="*/ 434 h 494"/>
                <a:gd name="T74" fmla="*/ 87 w 340"/>
                <a:gd name="T75" fmla="*/ 450 h 494"/>
                <a:gd name="T76" fmla="*/ 111 w 340"/>
                <a:gd name="T77" fmla="*/ 460 h 494"/>
                <a:gd name="T78" fmla="*/ 153 w 340"/>
                <a:gd name="T79" fmla="*/ 484 h 494"/>
                <a:gd name="T80" fmla="*/ 182 w 340"/>
                <a:gd name="T81" fmla="*/ 481 h 494"/>
                <a:gd name="T82" fmla="*/ 240 w 340"/>
                <a:gd name="T83" fmla="*/ 465 h 494"/>
                <a:gd name="T84" fmla="*/ 226 w 340"/>
                <a:gd name="T85" fmla="*/ 368 h 494"/>
                <a:gd name="T86" fmla="*/ 216 w 340"/>
                <a:gd name="T87" fmla="*/ 355 h 494"/>
                <a:gd name="T88" fmla="*/ 211 w 340"/>
                <a:gd name="T89" fmla="*/ 345 h 494"/>
                <a:gd name="T90" fmla="*/ 203 w 340"/>
                <a:gd name="T91" fmla="*/ 313 h 494"/>
                <a:gd name="T92" fmla="*/ 229 w 340"/>
                <a:gd name="T93" fmla="*/ 305 h 494"/>
                <a:gd name="T94" fmla="*/ 242 w 340"/>
                <a:gd name="T95" fmla="*/ 318 h 494"/>
                <a:gd name="T96" fmla="*/ 269 w 340"/>
                <a:gd name="T97" fmla="*/ 313 h 494"/>
                <a:gd name="T98" fmla="*/ 253 w 340"/>
                <a:gd name="T99" fmla="*/ 303 h 494"/>
                <a:gd name="T100" fmla="*/ 271 w 340"/>
                <a:gd name="T101" fmla="*/ 279 h 494"/>
                <a:gd name="T102" fmla="*/ 284 w 340"/>
                <a:gd name="T103" fmla="*/ 279 h 494"/>
                <a:gd name="T104" fmla="*/ 311 w 340"/>
                <a:gd name="T105" fmla="*/ 271 h 494"/>
                <a:gd name="T106" fmla="*/ 311 w 340"/>
                <a:gd name="T107" fmla="*/ 253 h 494"/>
                <a:gd name="T108" fmla="*/ 313 w 340"/>
                <a:gd name="T109" fmla="*/ 239 h 494"/>
                <a:gd name="T110" fmla="*/ 334 w 340"/>
                <a:gd name="T111" fmla="*/ 24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0" h="494">
                  <a:moveTo>
                    <a:pt x="340" y="237"/>
                  </a:moveTo>
                  <a:lnTo>
                    <a:pt x="340" y="234"/>
                  </a:lnTo>
                  <a:lnTo>
                    <a:pt x="332" y="218"/>
                  </a:lnTo>
                  <a:lnTo>
                    <a:pt x="326" y="213"/>
                  </a:lnTo>
                  <a:lnTo>
                    <a:pt x="329" y="205"/>
                  </a:lnTo>
                  <a:lnTo>
                    <a:pt x="329" y="203"/>
                  </a:lnTo>
                  <a:lnTo>
                    <a:pt x="326" y="195"/>
                  </a:lnTo>
                  <a:lnTo>
                    <a:pt x="329" y="195"/>
                  </a:lnTo>
                  <a:lnTo>
                    <a:pt x="329" y="195"/>
                  </a:lnTo>
                  <a:lnTo>
                    <a:pt x="332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lnTo>
                    <a:pt x="337" y="179"/>
                  </a:lnTo>
                  <a:lnTo>
                    <a:pt x="334" y="17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29" y="158"/>
                  </a:lnTo>
                  <a:lnTo>
                    <a:pt x="329" y="155"/>
                  </a:lnTo>
                  <a:lnTo>
                    <a:pt x="329" y="150"/>
                  </a:lnTo>
                  <a:lnTo>
                    <a:pt x="329" y="147"/>
                  </a:lnTo>
                  <a:lnTo>
                    <a:pt x="329" y="145"/>
                  </a:lnTo>
                  <a:lnTo>
                    <a:pt x="326" y="140"/>
                  </a:lnTo>
                  <a:lnTo>
                    <a:pt x="316" y="126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08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3" y="108"/>
                  </a:lnTo>
                  <a:lnTo>
                    <a:pt x="300" y="108"/>
                  </a:lnTo>
                  <a:lnTo>
                    <a:pt x="297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5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0" y="108"/>
                  </a:lnTo>
                  <a:lnTo>
                    <a:pt x="287" y="108"/>
                  </a:lnTo>
                  <a:lnTo>
                    <a:pt x="279" y="95"/>
                  </a:lnTo>
                  <a:lnTo>
                    <a:pt x="284" y="82"/>
                  </a:lnTo>
                  <a:lnTo>
                    <a:pt x="290" y="63"/>
                  </a:lnTo>
                  <a:lnTo>
                    <a:pt x="292" y="61"/>
                  </a:lnTo>
                  <a:lnTo>
                    <a:pt x="295" y="58"/>
                  </a:lnTo>
                  <a:lnTo>
                    <a:pt x="303" y="50"/>
                  </a:lnTo>
                  <a:lnTo>
                    <a:pt x="316" y="40"/>
                  </a:lnTo>
                  <a:lnTo>
                    <a:pt x="305" y="29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7" y="13"/>
                  </a:lnTo>
                  <a:lnTo>
                    <a:pt x="282" y="13"/>
                  </a:lnTo>
                  <a:lnTo>
                    <a:pt x="271" y="6"/>
                  </a:lnTo>
                  <a:lnTo>
                    <a:pt x="266" y="3"/>
                  </a:lnTo>
                  <a:lnTo>
                    <a:pt x="261" y="3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2" y="6"/>
                  </a:lnTo>
                  <a:lnTo>
                    <a:pt x="242" y="8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29" y="13"/>
                  </a:lnTo>
                  <a:lnTo>
                    <a:pt x="224" y="13"/>
                  </a:lnTo>
                  <a:lnTo>
                    <a:pt x="219" y="13"/>
                  </a:lnTo>
                  <a:lnTo>
                    <a:pt x="216" y="13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0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4" y="8"/>
                  </a:lnTo>
                  <a:lnTo>
                    <a:pt x="171" y="3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6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55" y="13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9"/>
                  </a:lnTo>
                  <a:lnTo>
                    <a:pt x="153" y="21"/>
                  </a:lnTo>
                  <a:lnTo>
                    <a:pt x="155" y="24"/>
                  </a:lnTo>
                  <a:lnTo>
                    <a:pt x="158" y="27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6" y="48"/>
                  </a:lnTo>
                  <a:lnTo>
                    <a:pt x="158" y="63"/>
                  </a:lnTo>
                  <a:lnTo>
                    <a:pt x="158" y="66"/>
                  </a:lnTo>
                  <a:lnTo>
                    <a:pt x="155" y="66"/>
                  </a:lnTo>
                  <a:lnTo>
                    <a:pt x="153" y="69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8" y="79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40" y="92"/>
                  </a:lnTo>
                  <a:lnTo>
                    <a:pt x="134" y="98"/>
                  </a:lnTo>
                  <a:lnTo>
                    <a:pt x="127" y="105"/>
                  </a:lnTo>
                  <a:lnTo>
                    <a:pt x="124" y="108"/>
                  </a:lnTo>
                  <a:lnTo>
                    <a:pt x="121" y="111"/>
                  </a:lnTo>
                  <a:lnTo>
                    <a:pt x="119" y="111"/>
                  </a:lnTo>
                  <a:lnTo>
                    <a:pt x="113" y="111"/>
                  </a:lnTo>
                  <a:lnTo>
                    <a:pt x="111" y="113"/>
                  </a:lnTo>
                  <a:lnTo>
                    <a:pt x="95" y="132"/>
                  </a:lnTo>
                  <a:lnTo>
                    <a:pt x="92" y="134"/>
                  </a:lnTo>
                  <a:lnTo>
                    <a:pt x="90" y="137"/>
                  </a:lnTo>
                  <a:lnTo>
                    <a:pt x="90" y="142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4" y="147"/>
                  </a:lnTo>
                  <a:lnTo>
                    <a:pt x="82" y="150"/>
                  </a:lnTo>
                  <a:lnTo>
                    <a:pt x="79" y="150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7" y="158"/>
                  </a:lnTo>
                  <a:lnTo>
                    <a:pt x="77" y="161"/>
                  </a:lnTo>
                  <a:lnTo>
                    <a:pt x="77" y="169"/>
                  </a:lnTo>
                  <a:lnTo>
                    <a:pt x="71" y="179"/>
                  </a:lnTo>
                  <a:lnTo>
                    <a:pt x="66" y="187"/>
                  </a:lnTo>
                  <a:lnTo>
                    <a:pt x="55" y="195"/>
                  </a:lnTo>
                  <a:lnTo>
                    <a:pt x="48" y="200"/>
                  </a:lnTo>
                  <a:lnTo>
                    <a:pt x="45" y="203"/>
                  </a:lnTo>
                  <a:lnTo>
                    <a:pt x="45" y="208"/>
                  </a:lnTo>
                  <a:lnTo>
                    <a:pt x="42" y="221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37" y="242"/>
                  </a:lnTo>
                  <a:lnTo>
                    <a:pt x="34" y="245"/>
                  </a:lnTo>
                  <a:lnTo>
                    <a:pt x="32" y="247"/>
                  </a:lnTo>
                  <a:lnTo>
                    <a:pt x="24" y="250"/>
                  </a:lnTo>
                  <a:lnTo>
                    <a:pt x="24" y="253"/>
                  </a:lnTo>
                  <a:lnTo>
                    <a:pt x="21" y="255"/>
                  </a:lnTo>
                  <a:lnTo>
                    <a:pt x="21" y="258"/>
                  </a:lnTo>
                  <a:lnTo>
                    <a:pt x="24" y="271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4" y="282"/>
                  </a:lnTo>
                  <a:lnTo>
                    <a:pt x="21" y="284"/>
                  </a:lnTo>
                  <a:lnTo>
                    <a:pt x="19" y="287"/>
                  </a:lnTo>
                  <a:lnTo>
                    <a:pt x="16" y="289"/>
                  </a:lnTo>
                  <a:lnTo>
                    <a:pt x="13" y="289"/>
                  </a:lnTo>
                  <a:lnTo>
                    <a:pt x="13" y="292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3"/>
                  </a:lnTo>
                  <a:lnTo>
                    <a:pt x="8" y="305"/>
                  </a:lnTo>
                  <a:lnTo>
                    <a:pt x="6" y="310"/>
                  </a:lnTo>
                  <a:lnTo>
                    <a:pt x="3" y="316"/>
                  </a:lnTo>
                  <a:lnTo>
                    <a:pt x="3" y="316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4"/>
                  </a:lnTo>
                  <a:lnTo>
                    <a:pt x="6" y="326"/>
                  </a:lnTo>
                  <a:lnTo>
                    <a:pt x="11" y="326"/>
                  </a:lnTo>
                  <a:lnTo>
                    <a:pt x="27" y="326"/>
                  </a:lnTo>
                  <a:lnTo>
                    <a:pt x="29" y="326"/>
                  </a:lnTo>
                  <a:lnTo>
                    <a:pt x="34" y="326"/>
                  </a:lnTo>
                  <a:lnTo>
                    <a:pt x="42" y="329"/>
                  </a:lnTo>
                  <a:lnTo>
                    <a:pt x="53" y="334"/>
                  </a:lnTo>
                  <a:lnTo>
                    <a:pt x="58" y="334"/>
                  </a:lnTo>
                  <a:lnTo>
                    <a:pt x="66" y="334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9"/>
                  </a:lnTo>
                  <a:lnTo>
                    <a:pt x="66" y="355"/>
                  </a:lnTo>
                  <a:lnTo>
                    <a:pt x="63" y="360"/>
                  </a:lnTo>
                  <a:lnTo>
                    <a:pt x="61" y="363"/>
                  </a:lnTo>
                  <a:lnTo>
                    <a:pt x="58" y="366"/>
                  </a:lnTo>
                  <a:lnTo>
                    <a:pt x="63" y="376"/>
                  </a:lnTo>
                  <a:lnTo>
                    <a:pt x="63" y="381"/>
                  </a:lnTo>
                  <a:lnTo>
                    <a:pt x="66" y="384"/>
                  </a:lnTo>
                  <a:lnTo>
                    <a:pt x="66" y="387"/>
                  </a:lnTo>
                  <a:lnTo>
                    <a:pt x="58" y="400"/>
                  </a:lnTo>
                  <a:lnTo>
                    <a:pt x="55" y="405"/>
                  </a:lnTo>
                  <a:lnTo>
                    <a:pt x="55" y="408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58" y="418"/>
                  </a:lnTo>
                  <a:lnTo>
                    <a:pt x="61" y="421"/>
                  </a:lnTo>
                  <a:lnTo>
                    <a:pt x="58" y="421"/>
                  </a:lnTo>
                  <a:lnTo>
                    <a:pt x="58" y="426"/>
                  </a:lnTo>
                  <a:lnTo>
                    <a:pt x="55" y="429"/>
                  </a:lnTo>
                  <a:lnTo>
                    <a:pt x="58" y="429"/>
                  </a:lnTo>
                  <a:lnTo>
                    <a:pt x="58" y="434"/>
                  </a:lnTo>
                  <a:lnTo>
                    <a:pt x="61" y="437"/>
                  </a:lnTo>
                  <a:lnTo>
                    <a:pt x="63" y="439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84" y="450"/>
                  </a:lnTo>
                  <a:lnTo>
                    <a:pt x="87" y="450"/>
                  </a:lnTo>
                  <a:lnTo>
                    <a:pt x="90" y="452"/>
                  </a:lnTo>
                  <a:lnTo>
                    <a:pt x="95" y="452"/>
                  </a:lnTo>
                  <a:lnTo>
                    <a:pt x="103" y="452"/>
                  </a:lnTo>
                  <a:lnTo>
                    <a:pt x="105" y="455"/>
                  </a:lnTo>
                  <a:lnTo>
                    <a:pt x="108" y="455"/>
                  </a:lnTo>
                  <a:lnTo>
                    <a:pt x="111" y="460"/>
                  </a:lnTo>
                  <a:lnTo>
                    <a:pt x="124" y="468"/>
                  </a:lnTo>
                  <a:lnTo>
                    <a:pt x="134" y="479"/>
                  </a:lnTo>
                  <a:lnTo>
                    <a:pt x="140" y="481"/>
                  </a:lnTo>
                  <a:lnTo>
                    <a:pt x="148" y="481"/>
                  </a:lnTo>
                  <a:lnTo>
                    <a:pt x="150" y="481"/>
                  </a:lnTo>
                  <a:lnTo>
                    <a:pt x="153" y="484"/>
                  </a:lnTo>
                  <a:lnTo>
                    <a:pt x="155" y="484"/>
                  </a:lnTo>
                  <a:lnTo>
                    <a:pt x="161" y="489"/>
                  </a:lnTo>
                  <a:lnTo>
                    <a:pt x="166" y="494"/>
                  </a:lnTo>
                  <a:lnTo>
                    <a:pt x="169" y="489"/>
                  </a:lnTo>
                  <a:lnTo>
                    <a:pt x="174" y="487"/>
                  </a:lnTo>
                  <a:lnTo>
                    <a:pt x="182" y="481"/>
                  </a:lnTo>
                  <a:lnTo>
                    <a:pt x="219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7" y="473"/>
                  </a:lnTo>
                  <a:lnTo>
                    <a:pt x="237" y="471"/>
                  </a:lnTo>
                  <a:lnTo>
                    <a:pt x="240" y="465"/>
                  </a:lnTo>
                  <a:lnTo>
                    <a:pt x="242" y="439"/>
                  </a:lnTo>
                  <a:lnTo>
                    <a:pt x="240" y="429"/>
                  </a:lnTo>
                  <a:lnTo>
                    <a:pt x="234" y="413"/>
                  </a:lnTo>
                  <a:lnTo>
                    <a:pt x="226" y="395"/>
                  </a:lnTo>
                  <a:lnTo>
                    <a:pt x="226" y="387"/>
                  </a:lnTo>
                  <a:lnTo>
                    <a:pt x="226" y="368"/>
                  </a:lnTo>
                  <a:lnTo>
                    <a:pt x="224" y="366"/>
                  </a:lnTo>
                  <a:lnTo>
                    <a:pt x="224" y="363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58"/>
                  </a:lnTo>
                  <a:lnTo>
                    <a:pt x="216" y="355"/>
                  </a:lnTo>
                  <a:lnTo>
                    <a:pt x="213" y="355"/>
                  </a:lnTo>
                  <a:lnTo>
                    <a:pt x="213" y="352"/>
                  </a:lnTo>
                  <a:lnTo>
                    <a:pt x="213" y="350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5"/>
                  </a:lnTo>
                  <a:lnTo>
                    <a:pt x="205" y="342"/>
                  </a:lnTo>
                  <a:lnTo>
                    <a:pt x="200" y="339"/>
                  </a:lnTo>
                  <a:lnTo>
                    <a:pt x="198" y="339"/>
                  </a:lnTo>
                  <a:lnTo>
                    <a:pt x="198" y="337"/>
                  </a:lnTo>
                  <a:lnTo>
                    <a:pt x="195" y="334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5" y="310"/>
                  </a:lnTo>
                  <a:lnTo>
                    <a:pt x="216" y="308"/>
                  </a:lnTo>
                  <a:lnTo>
                    <a:pt x="224" y="305"/>
                  </a:lnTo>
                  <a:lnTo>
                    <a:pt x="226" y="305"/>
                  </a:lnTo>
                  <a:lnTo>
                    <a:pt x="229" y="305"/>
                  </a:lnTo>
                  <a:lnTo>
                    <a:pt x="232" y="305"/>
                  </a:lnTo>
                  <a:lnTo>
                    <a:pt x="232" y="308"/>
                  </a:lnTo>
                  <a:lnTo>
                    <a:pt x="237" y="316"/>
                  </a:lnTo>
                  <a:lnTo>
                    <a:pt x="237" y="316"/>
                  </a:lnTo>
                  <a:lnTo>
                    <a:pt x="240" y="318"/>
                  </a:lnTo>
                  <a:lnTo>
                    <a:pt x="242" y="318"/>
                  </a:lnTo>
                  <a:lnTo>
                    <a:pt x="250" y="318"/>
                  </a:lnTo>
                  <a:lnTo>
                    <a:pt x="253" y="321"/>
                  </a:lnTo>
                  <a:lnTo>
                    <a:pt x="255" y="321"/>
                  </a:lnTo>
                  <a:lnTo>
                    <a:pt x="261" y="321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0"/>
                  </a:lnTo>
                  <a:lnTo>
                    <a:pt x="263" y="310"/>
                  </a:lnTo>
                  <a:lnTo>
                    <a:pt x="261" y="310"/>
                  </a:lnTo>
                  <a:lnTo>
                    <a:pt x="258" y="308"/>
                  </a:lnTo>
                  <a:lnTo>
                    <a:pt x="258" y="308"/>
                  </a:lnTo>
                  <a:lnTo>
                    <a:pt x="253" y="303"/>
                  </a:lnTo>
                  <a:lnTo>
                    <a:pt x="250" y="300"/>
                  </a:lnTo>
                  <a:lnTo>
                    <a:pt x="250" y="297"/>
                  </a:lnTo>
                  <a:lnTo>
                    <a:pt x="253" y="295"/>
                  </a:lnTo>
                  <a:lnTo>
                    <a:pt x="266" y="289"/>
                  </a:lnTo>
                  <a:lnTo>
                    <a:pt x="269" y="284"/>
                  </a:lnTo>
                  <a:lnTo>
                    <a:pt x="271" y="279"/>
                  </a:lnTo>
                  <a:lnTo>
                    <a:pt x="274" y="276"/>
                  </a:lnTo>
                  <a:lnTo>
                    <a:pt x="274" y="276"/>
                  </a:lnTo>
                  <a:lnTo>
                    <a:pt x="276" y="276"/>
                  </a:lnTo>
                  <a:lnTo>
                    <a:pt x="279" y="279"/>
                  </a:lnTo>
                  <a:lnTo>
                    <a:pt x="282" y="279"/>
                  </a:lnTo>
                  <a:lnTo>
                    <a:pt x="284" y="279"/>
                  </a:lnTo>
                  <a:lnTo>
                    <a:pt x="290" y="279"/>
                  </a:lnTo>
                  <a:lnTo>
                    <a:pt x="292" y="276"/>
                  </a:lnTo>
                  <a:lnTo>
                    <a:pt x="297" y="276"/>
                  </a:lnTo>
                  <a:lnTo>
                    <a:pt x="305" y="276"/>
                  </a:lnTo>
                  <a:lnTo>
                    <a:pt x="308" y="274"/>
                  </a:lnTo>
                  <a:lnTo>
                    <a:pt x="311" y="271"/>
                  </a:lnTo>
                  <a:lnTo>
                    <a:pt x="313" y="268"/>
                  </a:lnTo>
                  <a:lnTo>
                    <a:pt x="313" y="266"/>
                  </a:lnTo>
                  <a:lnTo>
                    <a:pt x="313" y="263"/>
                  </a:lnTo>
                  <a:lnTo>
                    <a:pt x="313" y="263"/>
                  </a:lnTo>
                  <a:lnTo>
                    <a:pt x="311" y="258"/>
                  </a:lnTo>
                  <a:lnTo>
                    <a:pt x="311" y="253"/>
                  </a:lnTo>
                  <a:lnTo>
                    <a:pt x="311" y="250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1" y="242"/>
                  </a:lnTo>
                  <a:lnTo>
                    <a:pt x="311" y="239"/>
                  </a:lnTo>
                  <a:lnTo>
                    <a:pt x="313" y="239"/>
                  </a:lnTo>
                  <a:lnTo>
                    <a:pt x="316" y="237"/>
                  </a:lnTo>
                  <a:lnTo>
                    <a:pt x="319" y="237"/>
                  </a:lnTo>
                  <a:lnTo>
                    <a:pt x="321" y="237"/>
                  </a:lnTo>
                  <a:lnTo>
                    <a:pt x="324" y="237"/>
                  </a:lnTo>
                  <a:lnTo>
                    <a:pt x="329" y="239"/>
                  </a:lnTo>
                  <a:lnTo>
                    <a:pt x="334" y="245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0" y="242"/>
                  </a:lnTo>
                  <a:lnTo>
                    <a:pt x="340" y="23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3" name="Freeform 23">
              <a:extLst>
                <a:ext uri="{FF2B5EF4-FFF2-40B4-BE49-F238E27FC236}">
                  <a16:creationId xmlns:a16="http://schemas.microsoft.com/office/drawing/2014/main" id="{D1AA5F6D-82B8-4411-9968-012935B5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4103688"/>
              <a:ext cx="1276350" cy="1498600"/>
            </a:xfrm>
            <a:custGeom>
              <a:avLst/>
              <a:gdLst>
                <a:gd name="T0" fmla="*/ 757 w 804"/>
                <a:gd name="T1" fmla="*/ 410 h 944"/>
                <a:gd name="T2" fmla="*/ 765 w 804"/>
                <a:gd name="T3" fmla="*/ 434 h 944"/>
                <a:gd name="T4" fmla="*/ 586 w 804"/>
                <a:gd name="T5" fmla="*/ 394 h 944"/>
                <a:gd name="T6" fmla="*/ 523 w 804"/>
                <a:gd name="T7" fmla="*/ 379 h 944"/>
                <a:gd name="T8" fmla="*/ 457 w 804"/>
                <a:gd name="T9" fmla="*/ 323 h 944"/>
                <a:gd name="T10" fmla="*/ 439 w 804"/>
                <a:gd name="T11" fmla="*/ 255 h 944"/>
                <a:gd name="T12" fmla="*/ 402 w 804"/>
                <a:gd name="T13" fmla="*/ 216 h 944"/>
                <a:gd name="T14" fmla="*/ 355 w 804"/>
                <a:gd name="T15" fmla="*/ 179 h 944"/>
                <a:gd name="T16" fmla="*/ 397 w 804"/>
                <a:gd name="T17" fmla="*/ 40 h 944"/>
                <a:gd name="T18" fmla="*/ 370 w 804"/>
                <a:gd name="T19" fmla="*/ 21 h 944"/>
                <a:gd name="T20" fmla="*/ 323 w 804"/>
                <a:gd name="T21" fmla="*/ 45 h 944"/>
                <a:gd name="T22" fmla="*/ 286 w 804"/>
                <a:gd name="T23" fmla="*/ 42 h 944"/>
                <a:gd name="T24" fmla="*/ 268 w 804"/>
                <a:gd name="T25" fmla="*/ 37 h 944"/>
                <a:gd name="T26" fmla="*/ 228 w 804"/>
                <a:gd name="T27" fmla="*/ 24 h 944"/>
                <a:gd name="T28" fmla="*/ 218 w 804"/>
                <a:gd name="T29" fmla="*/ 0 h 944"/>
                <a:gd name="T30" fmla="*/ 155 w 804"/>
                <a:gd name="T31" fmla="*/ 24 h 944"/>
                <a:gd name="T32" fmla="*/ 65 w 804"/>
                <a:gd name="T33" fmla="*/ 97 h 944"/>
                <a:gd name="T34" fmla="*/ 84 w 804"/>
                <a:gd name="T35" fmla="*/ 108 h 944"/>
                <a:gd name="T36" fmla="*/ 105 w 804"/>
                <a:gd name="T37" fmla="*/ 129 h 944"/>
                <a:gd name="T38" fmla="*/ 78 w 804"/>
                <a:gd name="T39" fmla="*/ 213 h 944"/>
                <a:gd name="T40" fmla="*/ 23 w 804"/>
                <a:gd name="T41" fmla="*/ 245 h 944"/>
                <a:gd name="T42" fmla="*/ 23 w 804"/>
                <a:gd name="T43" fmla="*/ 284 h 944"/>
                <a:gd name="T44" fmla="*/ 47 w 804"/>
                <a:gd name="T45" fmla="*/ 326 h 944"/>
                <a:gd name="T46" fmla="*/ 73 w 804"/>
                <a:gd name="T47" fmla="*/ 355 h 944"/>
                <a:gd name="T48" fmla="*/ 86 w 804"/>
                <a:gd name="T49" fmla="*/ 397 h 944"/>
                <a:gd name="T50" fmla="*/ 92 w 804"/>
                <a:gd name="T51" fmla="*/ 431 h 944"/>
                <a:gd name="T52" fmla="*/ 144 w 804"/>
                <a:gd name="T53" fmla="*/ 486 h 944"/>
                <a:gd name="T54" fmla="*/ 178 w 804"/>
                <a:gd name="T55" fmla="*/ 510 h 944"/>
                <a:gd name="T56" fmla="*/ 207 w 804"/>
                <a:gd name="T57" fmla="*/ 505 h 944"/>
                <a:gd name="T58" fmla="*/ 236 w 804"/>
                <a:gd name="T59" fmla="*/ 500 h 944"/>
                <a:gd name="T60" fmla="*/ 281 w 804"/>
                <a:gd name="T61" fmla="*/ 523 h 944"/>
                <a:gd name="T62" fmla="*/ 326 w 804"/>
                <a:gd name="T63" fmla="*/ 544 h 944"/>
                <a:gd name="T64" fmla="*/ 355 w 804"/>
                <a:gd name="T65" fmla="*/ 563 h 944"/>
                <a:gd name="T66" fmla="*/ 405 w 804"/>
                <a:gd name="T67" fmla="*/ 594 h 944"/>
                <a:gd name="T68" fmla="*/ 407 w 804"/>
                <a:gd name="T69" fmla="*/ 694 h 944"/>
                <a:gd name="T70" fmla="*/ 376 w 804"/>
                <a:gd name="T71" fmla="*/ 733 h 944"/>
                <a:gd name="T72" fmla="*/ 344 w 804"/>
                <a:gd name="T73" fmla="*/ 749 h 944"/>
                <a:gd name="T74" fmla="*/ 326 w 804"/>
                <a:gd name="T75" fmla="*/ 768 h 944"/>
                <a:gd name="T76" fmla="*/ 328 w 804"/>
                <a:gd name="T77" fmla="*/ 802 h 944"/>
                <a:gd name="T78" fmla="*/ 394 w 804"/>
                <a:gd name="T79" fmla="*/ 825 h 944"/>
                <a:gd name="T80" fmla="*/ 415 w 804"/>
                <a:gd name="T81" fmla="*/ 839 h 944"/>
                <a:gd name="T82" fmla="*/ 431 w 804"/>
                <a:gd name="T83" fmla="*/ 820 h 944"/>
                <a:gd name="T84" fmla="*/ 428 w 804"/>
                <a:gd name="T85" fmla="*/ 797 h 944"/>
                <a:gd name="T86" fmla="*/ 455 w 804"/>
                <a:gd name="T87" fmla="*/ 815 h 944"/>
                <a:gd name="T88" fmla="*/ 478 w 804"/>
                <a:gd name="T89" fmla="*/ 836 h 944"/>
                <a:gd name="T90" fmla="*/ 468 w 804"/>
                <a:gd name="T91" fmla="*/ 854 h 944"/>
                <a:gd name="T92" fmla="*/ 505 w 804"/>
                <a:gd name="T93" fmla="*/ 891 h 944"/>
                <a:gd name="T94" fmla="*/ 534 w 804"/>
                <a:gd name="T95" fmla="*/ 886 h 944"/>
                <a:gd name="T96" fmla="*/ 547 w 804"/>
                <a:gd name="T97" fmla="*/ 875 h 944"/>
                <a:gd name="T98" fmla="*/ 586 w 804"/>
                <a:gd name="T99" fmla="*/ 894 h 944"/>
                <a:gd name="T100" fmla="*/ 610 w 804"/>
                <a:gd name="T101" fmla="*/ 883 h 944"/>
                <a:gd name="T102" fmla="*/ 620 w 804"/>
                <a:gd name="T103" fmla="*/ 907 h 944"/>
                <a:gd name="T104" fmla="*/ 649 w 804"/>
                <a:gd name="T105" fmla="*/ 941 h 944"/>
                <a:gd name="T106" fmla="*/ 665 w 804"/>
                <a:gd name="T107" fmla="*/ 907 h 944"/>
                <a:gd name="T108" fmla="*/ 660 w 804"/>
                <a:gd name="T109" fmla="*/ 878 h 944"/>
                <a:gd name="T110" fmla="*/ 660 w 804"/>
                <a:gd name="T111" fmla="*/ 833 h 944"/>
                <a:gd name="T112" fmla="*/ 644 w 804"/>
                <a:gd name="T113" fmla="*/ 810 h 944"/>
                <a:gd name="T114" fmla="*/ 644 w 804"/>
                <a:gd name="T115" fmla="*/ 786 h 944"/>
                <a:gd name="T116" fmla="*/ 662 w 804"/>
                <a:gd name="T117" fmla="*/ 768 h 944"/>
                <a:gd name="T118" fmla="*/ 683 w 804"/>
                <a:gd name="T119" fmla="*/ 736 h 944"/>
                <a:gd name="T120" fmla="*/ 697 w 804"/>
                <a:gd name="T121" fmla="*/ 647 h 944"/>
                <a:gd name="T122" fmla="*/ 731 w 804"/>
                <a:gd name="T123" fmla="*/ 589 h 944"/>
                <a:gd name="T124" fmla="*/ 799 w 804"/>
                <a:gd name="T125" fmla="*/ 473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944">
                  <a:moveTo>
                    <a:pt x="797" y="450"/>
                  </a:moveTo>
                  <a:lnTo>
                    <a:pt x="797" y="439"/>
                  </a:lnTo>
                  <a:lnTo>
                    <a:pt x="804" y="415"/>
                  </a:lnTo>
                  <a:lnTo>
                    <a:pt x="797" y="413"/>
                  </a:lnTo>
                  <a:lnTo>
                    <a:pt x="789" y="413"/>
                  </a:lnTo>
                  <a:lnTo>
                    <a:pt x="778" y="413"/>
                  </a:lnTo>
                  <a:lnTo>
                    <a:pt x="768" y="410"/>
                  </a:lnTo>
                  <a:lnTo>
                    <a:pt x="760" y="410"/>
                  </a:lnTo>
                  <a:lnTo>
                    <a:pt x="757" y="410"/>
                  </a:lnTo>
                  <a:lnTo>
                    <a:pt x="754" y="413"/>
                  </a:lnTo>
                  <a:lnTo>
                    <a:pt x="752" y="415"/>
                  </a:lnTo>
                  <a:lnTo>
                    <a:pt x="754" y="418"/>
                  </a:lnTo>
                  <a:lnTo>
                    <a:pt x="757" y="421"/>
                  </a:lnTo>
                  <a:lnTo>
                    <a:pt x="760" y="423"/>
                  </a:lnTo>
                  <a:lnTo>
                    <a:pt x="765" y="426"/>
                  </a:lnTo>
                  <a:lnTo>
                    <a:pt x="768" y="429"/>
                  </a:lnTo>
                  <a:lnTo>
                    <a:pt x="768" y="431"/>
                  </a:lnTo>
                  <a:lnTo>
                    <a:pt x="765" y="434"/>
                  </a:lnTo>
                  <a:lnTo>
                    <a:pt x="760" y="436"/>
                  </a:lnTo>
                  <a:lnTo>
                    <a:pt x="731" y="436"/>
                  </a:lnTo>
                  <a:lnTo>
                    <a:pt x="670" y="426"/>
                  </a:lnTo>
                  <a:lnTo>
                    <a:pt x="662" y="426"/>
                  </a:lnTo>
                  <a:lnTo>
                    <a:pt x="654" y="426"/>
                  </a:lnTo>
                  <a:lnTo>
                    <a:pt x="652" y="426"/>
                  </a:lnTo>
                  <a:lnTo>
                    <a:pt x="626" y="408"/>
                  </a:lnTo>
                  <a:lnTo>
                    <a:pt x="620" y="405"/>
                  </a:lnTo>
                  <a:lnTo>
                    <a:pt x="586" y="394"/>
                  </a:lnTo>
                  <a:lnTo>
                    <a:pt x="562" y="387"/>
                  </a:lnTo>
                  <a:lnTo>
                    <a:pt x="560" y="384"/>
                  </a:lnTo>
                  <a:lnTo>
                    <a:pt x="555" y="381"/>
                  </a:lnTo>
                  <a:lnTo>
                    <a:pt x="552" y="379"/>
                  </a:lnTo>
                  <a:lnTo>
                    <a:pt x="549" y="379"/>
                  </a:lnTo>
                  <a:lnTo>
                    <a:pt x="544" y="379"/>
                  </a:lnTo>
                  <a:lnTo>
                    <a:pt x="534" y="379"/>
                  </a:lnTo>
                  <a:lnTo>
                    <a:pt x="528" y="379"/>
                  </a:lnTo>
                  <a:lnTo>
                    <a:pt x="523" y="379"/>
                  </a:lnTo>
                  <a:lnTo>
                    <a:pt x="481" y="366"/>
                  </a:lnTo>
                  <a:lnTo>
                    <a:pt x="476" y="363"/>
                  </a:lnTo>
                  <a:lnTo>
                    <a:pt x="470" y="358"/>
                  </a:lnTo>
                  <a:lnTo>
                    <a:pt x="465" y="352"/>
                  </a:lnTo>
                  <a:lnTo>
                    <a:pt x="460" y="339"/>
                  </a:lnTo>
                  <a:lnTo>
                    <a:pt x="457" y="337"/>
                  </a:lnTo>
                  <a:lnTo>
                    <a:pt x="457" y="334"/>
                  </a:lnTo>
                  <a:lnTo>
                    <a:pt x="457" y="326"/>
                  </a:lnTo>
                  <a:lnTo>
                    <a:pt x="457" y="323"/>
                  </a:lnTo>
                  <a:lnTo>
                    <a:pt x="462" y="313"/>
                  </a:lnTo>
                  <a:lnTo>
                    <a:pt x="462" y="308"/>
                  </a:lnTo>
                  <a:lnTo>
                    <a:pt x="460" y="300"/>
                  </a:lnTo>
                  <a:lnTo>
                    <a:pt x="457" y="289"/>
                  </a:lnTo>
                  <a:lnTo>
                    <a:pt x="449" y="274"/>
                  </a:lnTo>
                  <a:lnTo>
                    <a:pt x="444" y="263"/>
                  </a:lnTo>
                  <a:lnTo>
                    <a:pt x="441" y="260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36" y="255"/>
                  </a:lnTo>
                  <a:lnTo>
                    <a:pt x="434" y="253"/>
                  </a:lnTo>
                  <a:lnTo>
                    <a:pt x="428" y="253"/>
                  </a:lnTo>
                  <a:lnTo>
                    <a:pt x="423" y="253"/>
                  </a:lnTo>
                  <a:lnTo>
                    <a:pt x="415" y="250"/>
                  </a:lnTo>
                  <a:lnTo>
                    <a:pt x="413" y="247"/>
                  </a:lnTo>
                  <a:lnTo>
                    <a:pt x="413" y="245"/>
                  </a:lnTo>
                  <a:lnTo>
                    <a:pt x="410" y="239"/>
                  </a:lnTo>
                  <a:lnTo>
                    <a:pt x="402" y="216"/>
                  </a:lnTo>
                  <a:lnTo>
                    <a:pt x="402" y="210"/>
                  </a:lnTo>
                  <a:lnTo>
                    <a:pt x="399" y="208"/>
                  </a:lnTo>
                  <a:lnTo>
                    <a:pt x="397" y="205"/>
                  </a:lnTo>
                  <a:lnTo>
                    <a:pt x="381" y="197"/>
                  </a:lnTo>
                  <a:lnTo>
                    <a:pt x="363" y="187"/>
                  </a:lnTo>
                  <a:lnTo>
                    <a:pt x="357" y="182"/>
                  </a:lnTo>
                  <a:lnTo>
                    <a:pt x="357" y="182"/>
                  </a:lnTo>
                  <a:lnTo>
                    <a:pt x="357" y="179"/>
                  </a:lnTo>
                  <a:lnTo>
                    <a:pt x="355" y="179"/>
                  </a:lnTo>
                  <a:lnTo>
                    <a:pt x="352" y="158"/>
                  </a:lnTo>
                  <a:lnTo>
                    <a:pt x="352" y="155"/>
                  </a:lnTo>
                  <a:lnTo>
                    <a:pt x="355" y="147"/>
                  </a:lnTo>
                  <a:lnTo>
                    <a:pt x="355" y="140"/>
                  </a:lnTo>
                  <a:lnTo>
                    <a:pt x="357" y="126"/>
                  </a:lnTo>
                  <a:lnTo>
                    <a:pt x="360" y="119"/>
                  </a:lnTo>
                  <a:lnTo>
                    <a:pt x="363" y="105"/>
                  </a:lnTo>
                  <a:lnTo>
                    <a:pt x="391" y="50"/>
                  </a:lnTo>
                  <a:lnTo>
                    <a:pt x="397" y="40"/>
                  </a:lnTo>
                  <a:lnTo>
                    <a:pt x="397" y="24"/>
                  </a:lnTo>
                  <a:lnTo>
                    <a:pt x="394" y="24"/>
                  </a:lnTo>
                  <a:lnTo>
                    <a:pt x="391" y="24"/>
                  </a:lnTo>
                  <a:lnTo>
                    <a:pt x="389" y="24"/>
                  </a:lnTo>
                  <a:lnTo>
                    <a:pt x="384" y="24"/>
                  </a:lnTo>
                  <a:lnTo>
                    <a:pt x="381" y="24"/>
                  </a:lnTo>
                  <a:lnTo>
                    <a:pt x="378" y="24"/>
                  </a:lnTo>
                  <a:lnTo>
                    <a:pt x="373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55" y="27"/>
                  </a:lnTo>
                  <a:lnTo>
                    <a:pt x="347" y="29"/>
                  </a:lnTo>
                  <a:lnTo>
                    <a:pt x="341" y="32"/>
                  </a:lnTo>
                  <a:lnTo>
                    <a:pt x="334" y="40"/>
                  </a:lnTo>
                  <a:lnTo>
                    <a:pt x="331" y="42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5"/>
                  </a:lnTo>
                  <a:lnTo>
                    <a:pt x="320" y="48"/>
                  </a:lnTo>
                  <a:lnTo>
                    <a:pt x="318" y="50"/>
                  </a:lnTo>
                  <a:lnTo>
                    <a:pt x="315" y="50"/>
                  </a:lnTo>
                  <a:lnTo>
                    <a:pt x="307" y="50"/>
                  </a:lnTo>
                  <a:lnTo>
                    <a:pt x="299" y="50"/>
                  </a:lnTo>
                  <a:lnTo>
                    <a:pt x="297" y="48"/>
                  </a:lnTo>
                  <a:lnTo>
                    <a:pt x="294" y="48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81" y="42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78" y="34"/>
                  </a:lnTo>
                  <a:lnTo>
                    <a:pt x="276" y="34"/>
                  </a:lnTo>
                  <a:lnTo>
                    <a:pt x="273" y="34"/>
                  </a:lnTo>
                  <a:lnTo>
                    <a:pt x="270" y="34"/>
                  </a:lnTo>
                  <a:lnTo>
                    <a:pt x="268" y="37"/>
                  </a:lnTo>
                  <a:lnTo>
                    <a:pt x="265" y="37"/>
                  </a:lnTo>
                  <a:lnTo>
                    <a:pt x="263" y="37"/>
                  </a:lnTo>
                  <a:lnTo>
                    <a:pt x="260" y="37"/>
                  </a:lnTo>
                  <a:lnTo>
                    <a:pt x="255" y="37"/>
                  </a:lnTo>
                  <a:lnTo>
                    <a:pt x="252" y="37"/>
                  </a:lnTo>
                  <a:lnTo>
                    <a:pt x="247" y="32"/>
                  </a:lnTo>
                  <a:lnTo>
                    <a:pt x="244" y="32"/>
                  </a:lnTo>
                  <a:lnTo>
                    <a:pt x="234" y="29"/>
                  </a:lnTo>
                  <a:lnTo>
                    <a:pt x="228" y="24"/>
                  </a:lnTo>
                  <a:lnTo>
                    <a:pt x="228" y="21"/>
                  </a:lnTo>
                  <a:lnTo>
                    <a:pt x="228" y="16"/>
                  </a:lnTo>
                  <a:lnTo>
                    <a:pt x="226" y="16"/>
                  </a:lnTo>
                  <a:lnTo>
                    <a:pt x="223" y="13"/>
                  </a:lnTo>
                  <a:lnTo>
                    <a:pt x="223" y="11"/>
                  </a:lnTo>
                  <a:lnTo>
                    <a:pt x="221" y="8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3" y="0"/>
                  </a:lnTo>
                  <a:lnTo>
                    <a:pt x="213" y="3"/>
                  </a:lnTo>
                  <a:lnTo>
                    <a:pt x="205" y="13"/>
                  </a:lnTo>
                  <a:lnTo>
                    <a:pt x="202" y="13"/>
                  </a:lnTo>
                  <a:lnTo>
                    <a:pt x="199" y="16"/>
                  </a:lnTo>
                  <a:lnTo>
                    <a:pt x="194" y="19"/>
                  </a:lnTo>
                  <a:lnTo>
                    <a:pt x="184" y="21"/>
                  </a:lnTo>
                  <a:lnTo>
                    <a:pt x="155" y="24"/>
                  </a:lnTo>
                  <a:lnTo>
                    <a:pt x="139" y="24"/>
                  </a:lnTo>
                  <a:lnTo>
                    <a:pt x="134" y="27"/>
                  </a:lnTo>
                  <a:lnTo>
                    <a:pt x="123" y="29"/>
                  </a:lnTo>
                  <a:lnTo>
                    <a:pt x="118" y="27"/>
                  </a:lnTo>
                  <a:lnTo>
                    <a:pt x="115" y="34"/>
                  </a:lnTo>
                  <a:lnTo>
                    <a:pt x="105" y="55"/>
                  </a:lnTo>
                  <a:lnTo>
                    <a:pt x="94" y="74"/>
                  </a:lnTo>
                  <a:lnTo>
                    <a:pt x="73" y="92"/>
                  </a:lnTo>
                  <a:lnTo>
                    <a:pt x="65" y="97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6" y="105"/>
                  </a:lnTo>
                  <a:lnTo>
                    <a:pt x="84" y="108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7" y="113"/>
                  </a:lnTo>
                  <a:lnTo>
                    <a:pt x="102" y="119"/>
                  </a:lnTo>
                  <a:lnTo>
                    <a:pt x="105" y="119"/>
                  </a:lnTo>
                  <a:lnTo>
                    <a:pt x="105" y="121"/>
                  </a:lnTo>
                  <a:lnTo>
                    <a:pt x="105" y="124"/>
                  </a:lnTo>
                  <a:lnTo>
                    <a:pt x="105" y="126"/>
                  </a:lnTo>
                  <a:lnTo>
                    <a:pt x="105" y="129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78" y="192"/>
                  </a:lnTo>
                  <a:lnTo>
                    <a:pt x="78" y="203"/>
                  </a:lnTo>
                  <a:lnTo>
                    <a:pt x="78" y="208"/>
                  </a:lnTo>
                  <a:lnTo>
                    <a:pt x="78" y="213"/>
                  </a:lnTo>
                  <a:lnTo>
                    <a:pt x="76" y="216"/>
                  </a:lnTo>
                  <a:lnTo>
                    <a:pt x="73" y="226"/>
                  </a:lnTo>
                  <a:lnTo>
                    <a:pt x="71" y="226"/>
                  </a:lnTo>
                  <a:lnTo>
                    <a:pt x="68" y="229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57" y="237"/>
                  </a:lnTo>
                  <a:lnTo>
                    <a:pt x="31" y="242"/>
                  </a:lnTo>
                  <a:lnTo>
                    <a:pt x="23" y="245"/>
                  </a:lnTo>
                  <a:lnTo>
                    <a:pt x="0" y="245"/>
                  </a:lnTo>
                  <a:lnTo>
                    <a:pt x="7" y="255"/>
                  </a:lnTo>
                  <a:lnTo>
                    <a:pt x="15" y="266"/>
                  </a:lnTo>
                  <a:lnTo>
                    <a:pt x="15" y="268"/>
                  </a:lnTo>
                  <a:lnTo>
                    <a:pt x="18" y="274"/>
                  </a:lnTo>
                  <a:lnTo>
                    <a:pt x="18" y="276"/>
                  </a:lnTo>
                  <a:lnTo>
                    <a:pt x="21" y="279"/>
                  </a:lnTo>
                  <a:lnTo>
                    <a:pt x="23" y="281"/>
                  </a:lnTo>
                  <a:lnTo>
                    <a:pt x="23" y="284"/>
                  </a:lnTo>
                  <a:lnTo>
                    <a:pt x="23" y="287"/>
                  </a:lnTo>
                  <a:lnTo>
                    <a:pt x="23" y="295"/>
                  </a:lnTo>
                  <a:lnTo>
                    <a:pt x="23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31" y="302"/>
                  </a:lnTo>
                  <a:lnTo>
                    <a:pt x="34" y="308"/>
                  </a:lnTo>
                  <a:lnTo>
                    <a:pt x="44" y="323"/>
                  </a:lnTo>
                  <a:lnTo>
                    <a:pt x="47" y="326"/>
                  </a:lnTo>
                  <a:lnTo>
                    <a:pt x="47" y="326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2" y="323"/>
                  </a:lnTo>
                  <a:lnTo>
                    <a:pt x="63" y="337"/>
                  </a:lnTo>
                  <a:lnTo>
                    <a:pt x="65" y="339"/>
                  </a:lnTo>
                  <a:lnTo>
                    <a:pt x="68" y="347"/>
                  </a:lnTo>
                  <a:lnTo>
                    <a:pt x="68" y="350"/>
                  </a:lnTo>
                  <a:lnTo>
                    <a:pt x="73" y="355"/>
                  </a:lnTo>
                  <a:lnTo>
                    <a:pt x="73" y="358"/>
                  </a:lnTo>
                  <a:lnTo>
                    <a:pt x="73" y="368"/>
                  </a:lnTo>
                  <a:lnTo>
                    <a:pt x="76" y="376"/>
                  </a:lnTo>
                  <a:lnTo>
                    <a:pt x="78" y="376"/>
                  </a:lnTo>
                  <a:lnTo>
                    <a:pt x="78" y="379"/>
                  </a:lnTo>
                  <a:lnTo>
                    <a:pt x="81" y="381"/>
                  </a:lnTo>
                  <a:lnTo>
                    <a:pt x="84" y="394"/>
                  </a:lnTo>
                  <a:lnTo>
                    <a:pt x="84" y="397"/>
                  </a:lnTo>
                  <a:lnTo>
                    <a:pt x="86" y="397"/>
                  </a:lnTo>
                  <a:lnTo>
                    <a:pt x="89" y="397"/>
                  </a:lnTo>
                  <a:lnTo>
                    <a:pt x="89" y="400"/>
                  </a:lnTo>
                  <a:lnTo>
                    <a:pt x="92" y="402"/>
                  </a:lnTo>
                  <a:lnTo>
                    <a:pt x="89" y="402"/>
                  </a:lnTo>
                  <a:lnTo>
                    <a:pt x="89" y="405"/>
                  </a:lnTo>
                  <a:lnTo>
                    <a:pt x="92" y="423"/>
                  </a:lnTo>
                  <a:lnTo>
                    <a:pt x="89" y="429"/>
                  </a:lnTo>
                  <a:lnTo>
                    <a:pt x="89" y="431"/>
                  </a:lnTo>
                  <a:lnTo>
                    <a:pt x="92" y="431"/>
                  </a:lnTo>
                  <a:lnTo>
                    <a:pt x="100" y="436"/>
                  </a:lnTo>
                  <a:lnTo>
                    <a:pt x="105" y="439"/>
                  </a:lnTo>
                  <a:lnTo>
                    <a:pt x="107" y="447"/>
                  </a:lnTo>
                  <a:lnTo>
                    <a:pt x="110" y="450"/>
                  </a:lnTo>
                  <a:lnTo>
                    <a:pt x="115" y="452"/>
                  </a:lnTo>
                  <a:lnTo>
                    <a:pt x="123" y="458"/>
                  </a:lnTo>
                  <a:lnTo>
                    <a:pt x="134" y="471"/>
                  </a:lnTo>
                  <a:lnTo>
                    <a:pt x="139" y="481"/>
                  </a:lnTo>
                  <a:lnTo>
                    <a:pt x="144" y="486"/>
                  </a:lnTo>
                  <a:lnTo>
                    <a:pt x="144" y="489"/>
                  </a:lnTo>
                  <a:lnTo>
                    <a:pt x="147" y="492"/>
                  </a:lnTo>
                  <a:lnTo>
                    <a:pt x="157" y="497"/>
                  </a:lnTo>
                  <a:lnTo>
                    <a:pt x="163" y="502"/>
                  </a:lnTo>
                  <a:lnTo>
                    <a:pt x="165" y="505"/>
                  </a:lnTo>
                  <a:lnTo>
                    <a:pt x="173" y="507"/>
                  </a:lnTo>
                  <a:lnTo>
                    <a:pt x="176" y="510"/>
                  </a:lnTo>
                  <a:lnTo>
                    <a:pt x="176" y="510"/>
                  </a:lnTo>
                  <a:lnTo>
                    <a:pt x="178" y="510"/>
                  </a:lnTo>
                  <a:lnTo>
                    <a:pt x="181" y="507"/>
                  </a:lnTo>
                  <a:lnTo>
                    <a:pt x="181" y="507"/>
                  </a:lnTo>
                  <a:lnTo>
                    <a:pt x="186" y="507"/>
                  </a:lnTo>
                  <a:lnTo>
                    <a:pt x="189" y="513"/>
                  </a:lnTo>
                  <a:lnTo>
                    <a:pt x="194" y="513"/>
                  </a:lnTo>
                  <a:lnTo>
                    <a:pt x="197" y="510"/>
                  </a:lnTo>
                  <a:lnTo>
                    <a:pt x="202" y="507"/>
                  </a:lnTo>
                  <a:lnTo>
                    <a:pt x="205" y="507"/>
                  </a:lnTo>
                  <a:lnTo>
                    <a:pt x="207" y="505"/>
                  </a:lnTo>
                  <a:lnTo>
                    <a:pt x="207" y="505"/>
                  </a:lnTo>
                  <a:lnTo>
                    <a:pt x="210" y="507"/>
                  </a:lnTo>
                  <a:lnTo>
                    <a:pt x="210" y="507"/>
                  </a:lnTo>
                  <a:lnTo>
                    <a:pt x="213" y="507"/>
                  </a:lnTo>
                  <a:lnTo>
                    <a:pt x="213" y="507"/>
                  </a:lnTo>
                  <a:lnTo>
                    <a:pt x="221" y="502"/>
                  </a:lnTo>
                  <a:lnTo>
                    <a:pt x="223" y="500"/>
                  </a:lnTo>
                  <a:lnTo>
                    <a:pt x="231" y="500"/>
                  </a:lnTo>
                  <a:lnTo>
                    <a:pt x="236" y="500"/>
                  </a:lnTo>
                  <a:lnTo>
                    <a:pt x="236" y="500"/>
                  </a:lnTo>
                  <a:lnTo>
                    <a:pt x="236" y="502"/>
                  </a:lnTo>
                  <a:lnTo>
                    <a:pt x="239" y="505"/>
                  </a:lnTo>
                  <a:lnTo>
                    <a:pt x="239" y="507"/>
                  </a:lnTo>
                  <a:lnTo>
                    <a:pt x="242" y="507"/>
                  </a:lnTo>
                  <a:lnTo>
                    <a:pt x="249" y="507"/>
                  </a:lnTo>
                  <a:lnTo>
                    <a:pt x="257" y="507"/>
                  </a:lnTo>
                  <a:lnTo>
                    <a:pt x="265" y="513"/>
                  </a:lnTo>
                  <a:lnTo>
                    <a:pt x="281" y="523"/>
                  </a:lnTo>
                  <a:lnTo>
                    <a:pt x="297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6"/>
                  </a:lnTo>
                  <a:lnTo>
                    <a:pt x="305" y="539"/>
                  </a:lnTo>
                  <a:lnTo>
                    <a:pt x="315" y="539"/>
                  </a:lnTo>
                  <a:lnTo>
                    <a:pt x="323" y="542"/>
                  </a:lnTo>
                  <a:lnTo>
                    <a:pt x="323" y="542"/>
                  </a:lnTo>
                  <a:lnTo>
                    <a:pt x="326" y="544"/>
                  </a:lnTo>
                  <a:lnTo>
                    <a:pt x="326" y="544"/>
                  </a:lnTo>
                  <a:lnTo>
                    <a:pt x="328" y="544"/>
                  </a:lnTo>
                  <a:lnTo>
                    <a:pt x="339" y="544"/>
                  </a:lnTo>
                  <a:lnTo>
                    <a:pt x="341" y="547"/>
                  </a:lnTo>
                  <a:lnTo>
                    <a:pt x="344" y="550"/>
                  </a:lnTo>
                  <a:lnTo>
                    <a:pt x="349" y="555"/>
                  </a:lnTo>
                  <a:lnTo>
                    <a:pt x="347" y="557"/>
                  </a:lnTo>
                  <a:lnTo>
                    <a:pt x="349" y="560"/>
                  </a:lnTo>
                  <a:lnTo>
                    <a:pt x="355" y="563"/>
                  </a:lnTo>
                  <a:lnTo>
                    <a:pt x="363" y="568"/>
                  </a:lnTo>
                  <a:lnTo>
                    <a:pt x="365" y="568"/>
                  </a:lnTo>
                  <a:lnTo>
                    <a:pt x="376" y="568"/>
                  </a:lnTo>
                  <a:lnTo>
                    <a:pt x="378" y="571"/>
                  </a:lnTo>
                  <a:lnTo>
                    <a:pt x="384" y="576"/>
                  </a:lnTo>
                  <a:lnTo>
                    <a:pt x="386" y="576"/>
                  </a:lnTo>
                  <a:lnTo>
                    <a:pt x="389" y="578"/>
                  </a:lnTo>
                  <a:lnTo>
                    <a:pt x="399" y="589"/>
                  </a:lnTo>
                  <a:lnTo>
                    <a:pt x="405" y="594"/>
                  </a:lnTo>
                  <a:lnTo>
                    <a:pt x="407" y="599"/>
                  </a:lnTo>
                  <a:lnTo>
                    <a:pt x="410" y="607"/>
                  </a:lnTo>
                  <a:lnTo>
                    <a:pt x="413" y="610"/>
                  </a:lnTo>
                  <a:lnTo>
                    <a:pt x="415" y="618"/>
                  </a:lnTo>
                  <a:lnTo>
                    <a:pt x="418" y="623"/>
                  </a:lnTo>
                  <a:lnTo>
                    <a:pt x="418" y="663"/>
                  </a:lnTo>
                  <a:lnTo>
                    <a:pt x="413" y="689"/>
                  </a:lnTo>
                  <a:lnTo>
                    <a:pt x="410" y="691"/>
                  </a:lnTo>
                  <a:lnTo>
                    <a:pt x="407" y="694"/>
                  </a:lnTo>
                  <a:lnTo>
                    <a:pt x="407" y="697"/>
                  </a:lnTo>
                  <a:lnTo>
                    <a:pt x="399" y="699"/>
                  </a:lnTo>
                  <a:lnTo>
                    <a:pt x="397" y="702"/>
                  </a:lnTo>
                  <a:lnTo>
                    <a:pt x="397" y="705"/>
                  </a:lnTo>
                  <a:lnTo>
                    <a:pt x="391" y="710"/>
                  </a:lnTo>
                  <a:lnTo>
                    <a:pt x="386" y="715"/>
                  </a:lnTo>
                  <a:lnTo>
                    <a:pt x="384" y="720"/>
                  </a:lnTo>
                  <a:lnTo>
                    <a:pt x="378" y="731"/>
                  </a:lnTo>
                  <a:lnTo>
                    <a:pt x="376" y="733"/>
                  </a:lnTo>
                  <a:lnTo>
                    <a:pt x="368" y="736"/>
                  </a:lnTo>
                  <a:lnTo>
                    <a:pt x="365" y="736"/>
                  </a:lnTo>
                  <a:lnTo>
                    <a:pt x="360" y="739"/>
                  </a:lnTo>
                  <a:lnTo>
                    <a:pt x="355" y="739"/>
                  </a:lnTo>
                  <a:lnTo>
                    <a:pt x="355" y="741"/>
                  </a:lnTo>
                  <a:lnTo>
                    <a:pt x="352" y="741"/>
                  </a:lnTo>
                  <a:lnTo>
                    <a:pt x="349" y="744"/>
                  </a:lnTo>
                  <a:lnTo>
                    <a:pt x="349" y="747"/>
                  </a:lnTo>
                  <a:lnTo>
                    <a:pt x="344" y="749"/>
                  </a:lnTo>
                  <a:lnTo>
                    <a:pt x="341" y="752"/>
                  </a:lnTo>
                  <a:lnTo>
                    <a:pt x="336" y="754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28" y="760"/>
                  </a:lnTo>
                  <a:lnTo>
                    <a:pt x="326" y="762"/>
                  </a:lnTo>
                  <a:lnTo>
                    <a:pt x="326" y="762"/>
                  </a:lnTo>
                  <a:lnTo>
                    <a:pt x="326" y="765"/>
                  </a:lnTo>
                  <a:lnTo>
                    <a:pt x="326" y="768"/>
                  </a:lnTo>
                  <a:lnTo>
                    <a:pt x="326" y="770"/>
                  </a:lnTo>
                  <a:lnTo>
                    <a:pt x="328" y="776"/>
                  </a:lnTo>
                  <a:lnTo>
                    <a:pt x="331" y="778"/>
                  </a:lnTo>
                  <a:lnTo>
                    <a:pt x="331" y="781"/>
                  </a:lnTo>
                  <a:lnTo>
                    <a:pt x="331" y="786"/>
                  </a:lnTo>
                  <a:lnTo>
                    <a:pt x="328" y="794"/>
                  </a:lnTo>
                  <a:lnTo>
                    <a:pt x="328" y="797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44" y="825"/>
                  </a:lnTo>
                  <a:lnTo>
                    <a:pt x="349" y="828"/>
                  </a:lnTo>
                  <a:lnTo>
                    <a:pt x="363" y="831"/>
                  </a:lnTo>
                  <a:lnTo>
                    <a:pt x="378" y="828"/>
                  </a:lnTo>
                  <a:lnTo>
                    <a:pt x="384" y="828"/>
                  </a:lnTo>
                  <a:lnTo>
                    <a:pt x="389" y="825"/>
                  </a:lnTo>
                  <a:lnTo>
                    <a:pt x="394" y="825"/>
                  </a:lnTo>
                  <a:lnTo>
                    <a:pt x="399" y="820"/>
                  </a:lnTo>
                  <a:lnTo>
                    <a:pt x="402" y="820"/>
                  </a:lnTo>
                  <a:lnTo>
                    <a:pt x="405" y="823"/>
                  </a:lnTo>
                  <a:lnTo>
                    <a:pt x="407" y="823"/>
                  </a:lnTo>
                  <a:lnTo>
                    <a:pt x="407" y="825"/>
                  </a:lnTo>
                  <a:lnTo>
                    <a:pt x="410" y="825"/>
                  </a:lnTo>
                  <a:lnTo>
                    <a:pt x="413" y="833"/>
                  </a:lnTo>
                  <a:lnTo>
                    <a:pt x="413" y="836"/>
                  </a:lnTo>
                  <a:lnTo>
                    <a:pt x="415" y="839"/>
                  </a:lnTo>
                  <a:lnTo>
                    <a:pt x="415" y="839"/>
                  </a:lnTo>
                  <a:lnTo>
                    <a:pt x="418" y="841"/>
                  </a:lnTo>
                  <a:lnTo>
                    <a:pt x="420" y="841"/>
                  </a:lnTo>
                  <a:lnTo>
                    <a:pt x="423" y="839"/>
                  </a:lnTo>
                  <a:lnTo>
                    <a:pt x="428" y="831"/>
                  </a:lnTo>
                  <a:lnTo>
                    <a:pt x="428" y="831"/>
                  </a:lnTo>
                  <a:lnTo>
                    <a:pt x="428" y="828"/>
                  </a:lnTo>
                  <a:lnTo>
                    <a:pt x="428" y="825"/>
                  </a:lnTo>
                  <a:lnTo>
                    <a:pt x="431" y="820"/>
                  </a:lnTo>
                  <a:lnTo>
                    <a:pt x="431" y="818"/>
                  </a:lnTo>
                  <a:lnTo>
                    <a:pt x="431" y="812"/>
                  </a:lnTo>
                  <a:lnTo>
                    <a:pt x="431" y="810"/>
                  </a:lnTo>
                  <a:lnTo>
                    <a:pt x="431" y="807"/>
                  </a:lnTo>
                  <a:lnTo>
                    <a:pt x="431" y="807"/>
                  </a:lnTo>
                  <a:lnTo>
                    <a:pt x="428" y="802"/>
                  </a:lnTo>
                  <a:lnTo>
                    <a:pt x="426" y="799"/>
                  </a:lnTo>
                  <a:lnTo>
                    <a:pt x="428" y="799"/>
                  </a:lnTo>
                  <a:lnTo>
                    <a:pt x="428" y="797"/>
                  </a:lnTo>
                  <a:lnTo>
                    <a:pt x="428" y="794"/>
                  </a:lnTo>
                  <a:lnTo>
                    <a:pt x="431" y="791"/>
                  </a:lnTo>
                  <a:lnTo>
                    <a:pt x="434" y="791"/>
                  </a:lnTo>
                  <a:lnTo>
                    <a:pt x="434" y="791"/>
                  </a:lnTo>
                  <a:lnTo>
                    <a:pt x="436" y="791"/>
                  </a:lnTo>
                  <a:lnTo>
                    <a:pt x="439" y="794"/>
                  </a:lnTo>
                  <a:lnTo>
                    <a:pt x="439" y="794"/>
                  </a:lnTo>
                  <a:lnTo>
                    <a:pt x="444" y="799"/>
                  </a:lnTo>
                  <a:lnTo>
                    <a:pt x="455" y="815"/>
                  </a:lnTo>
                  <a:lnTo>
                    <a:pt x="460" y="820"/>
                  </a:lnTo>
                  <a:lnTo>
                    <a:pt x="462" y="828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8" y="833"/>
                  </a:lnTo>
                  <a:lnTo>
                    <a:pt x="470" y="833"/>
                  </a:lnTo>
                  <a:lnTo>
                    <a:pt x="473" y="836"/>
                  </a:lnTo>
                  <a:lnTo>
                    <a:pt x="478" y="836"/>
                  </a:lnTo>
                  <a:lnTo>
                    <a:pt x="478" y="836"/>
                  </a:lnTo>
                  <a:lnTo>
                    <a:pt x="481" y="839"/>
                  </a:lnTo>
                  <a:lnTo>
                    <a:pt x="481" y="841"/>
                  </a:lnTo>
                  <a:lnTo>
                    <a:pt x="478" y="844"/>
                  </a:lnTo>
                  <a:lnTo>
                    <a:pt x="478" y="844"/>
                  </a:lnTo>
                  <a:lnTo>
                    <a:pt x="476" y="846"/>
                  </a:lnTo>
                  <a:lnTo>
                    <a:pt x="473" y="849"/>
                  </a:lnTo>
                  <a:lnTo>
                    <a:pt x="470" y="849"/>
                  </a:lnTo>
                  <a:lnTo>
                    <a:pt x="470" y="852"/>
                  </a:lnTo>
                  <a:lnTo>
                    <a:pt x="468" y="854"/>
                  </a:lnTo>
                  <a:lnTo>
                    <a:pt x="470" y="865"/>
                  </a:lnTo>
                  <a:lnTo>
                    <a:pt x="470" y="867"/>
                  </a:lnTo>
                  <a:lnTo>
                    <a:pt x="470" y="870"/>
                  </a:lnTo>
                  <a:lnTo>
                    <a:pt x="470" y="870"/>
                  </a:lnTo>
                  <a:lnTo>
                    <a:pt x="468" y="875"/>
                  </a:lnTo>
                  <a:lnTo>
                    <a:pt x="468" y="878"/>
                  </a:lnTo>
                  <a:lnTo>
                    <a:pt x="470" y="881"/>
                  </a:lnTo>
                  <a:lnTo>
                    <a:pt x="476" y="883"/>
                  </a:lnTo>
                  <a:lnTo>
                    <a:pt x="505" y="891"/>
                  </a:lnTo>
                  <a:lnTo>
                    <a:pt x="507" y="891"/>
                  </a:lnTo>
                  <a:lnTo>
                    <a:pt x="510" y="894"/>
                  </a:lnTo>
                  <a:lnTo>
                    <a:pt x="512" y="894"/>
                  </a:lnTo>
                  <a:lnTo>
                    <a:pt x="512" y="894"/>
                  </a:lnTo>
                  <a:lnTo>
                    <a:pt x="520" y="889"/>
                  </a:lnTo>
                  <a:lnTo>
                    <a:pt x="523" y="886"/>
                  </a:lnTo>
                  <a:lnTo>
                    <a:pt x="526" y="886"/>
                  </a:lnTo>
                  <a:lnTo>
                    <a:pt x="531" y="886"/>
                  </a:lnTo>
                  <a:lnTo>
                    <a:pt x="534" y="886"/>
                  </a:lnTo>
                  <a:lnTo>
                    <a:pt x="539" y="886"/>
                  </a:lnTo>
                  <a:lnTo>
                    <a:pt x="541" y="886"/>
                  </a:lnTo>
                  <a:lnTo>
                    <a:pt x="544" y="886"/>
                  </a:lnTo>
                  <a:lnTo>
                    <a:pt x="547" y="883"/>
                  </a:lnTo>
                  <a:lnTo>
                    <a:pt x="547" y="883"/>
                  </a:lnTo>
                  <a:lnTo>
                    <a:pt x="547" y="881"/>
                  </a:lnTo>
                  <a:lnTo>
                    <a:pt x="547" y="878"/>
                  </a:lnTo>
                  <a:lnTo>
                    <a:pt x="547" y="878"/>
                  </a:lnTo>
                  <a:lnTo>
                    <a:pt x="547" y="875"/>
                  </a:lnTo>
                  <a:lnTo>
                    <a:pt x="547" y="873"/>
                  </a:lnTo>
                  <a:lnTo>
                    <a:pt x="547" y="873"/>
                  </a:lnTo>
                  <a:lnTo>
                    <a:pt x="549" y="873"/>
                  </a:lnTo>
                  <a:lnTo>
                    <a:pt x="557" y="878"/>
                  </a:lnTo>
                  <a:lnTo>
                    <a:pt x="560" y="878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73" y="881"/>
                  </a:lnTo>
                  <a:lnTo>
                    <a:pt x="586" y="894"/>
                  </a:lnTo>
                  <a:lnTo>
                    <a:pt x="589" y="894"/>
                  </a:lnTo>
                  <a:lnTo>
                    <a:pt x="591" y="894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602" y="886"/>
                  </a:lnTo>
                  <a:lnTo>
                    <a:pt x="605" y="886"/>
                  </a:lnTo>
                  <a:lnTo>
                    <a:pt x="605" y="886"/>
                  </a:lnTo>
                  <a:lnTo>
                    <a:pt x="607" y="883"/>
                  </a:lnTo>
                  <a:lnTo>
                    <a:pt x="610" y="883"/>
                  </a:lnTo>
                  <a:lnTo>
                    <a:pt x="612" y="886"/>
                  </a:lnTo>
                  <a:lnTo>
                    <a:pt x="615" y="886"/>
                  </a:lnTo>
                  <a:lnTo>
                    <a:pt x="615" y="886"/>
                  </a:lnTo>
                  <a:lnTo>
                    <a:pt x="618" y="889"/>
                  </a:lnTo>
                  <a:lnTo>
                    <a:pt x="620" y="891"/>
                  </a:lnTo>
                  <a:lnTo>
                    <a:pt x="620" y="896"/>
                  </a:lnTo>
                  <a:lnTo>
                    <a:pt x="620" y="899"/>
                  </a:lnTo>
                  <a:lnTo>
                    <a:pt x="620" y="902"/>
                  </a:lnTo>
                  <a:lnTo>
                    <a:pt x="620" y="907"/>
                  </a:lnTo>
                  <a:lnTo>
                    <a:pt x="620" y="915"/>
                  </a:lnTo>
                  <a:lnTo>
                    <a:pt x="620" y="917"/>
                  </a:lnTo>
                  <a:lnTo>
                    <a:pt x="623" y="920"/>
                  </a:lnTo>
                  <a:lnTo>
                    <a:pt x="626" y="923"/>
                  </a:lnTo>
                  <a:lnTo>
                    <a:pt x="631" y="923"/>
                  </a:lnTo>
                  <a:lnTo>
                    <a:pt x="636" y="925"/>
                  </a:lnTo>
                  <a:lnTo>
                    <a:pt x="641" y="931"/>
                  </a:lnTo>
                  <a:lnTo>
                    <a:pt x="644" y="933"/>
                  </a:lnTo>
                  <a:lnTo>
                    <a:pt x="649" y="941"/>
                  </a:lnTo>
                  <a:lnTo>
                    <a:pt x="654" y="944"/>
                  </a:lnTo>
                  <a:lnTo>
                    <a:pt x="657" y="944"/>
                  </a:lnTo>
                  <a:lnTo>
                    <a:pt x="657" y="941"/>
                  </a:lnTo>
                  <a:lnTo>
                    <a:pt x="662" y="941"/>
                  </a:lnTo>
                  <a:lnTo>
                    <a:pt x="662" y="941"/>
                  </a:lnTo>
                  <a:lnTo>
                    <a:pt x="665" y="938"/>
                  </a:lnTo>
                  <a:lnTo>
                    <a:pt x="665" y="933"/>
                  </a:lnTo>
                  <a:lnTo>
                    <a:pt x="665" y="915"/>
                  </a:lnTo>
                  <a:lnTo>
                    <a:pt x="665" y="907"/>
                  </a:lnTo>
                  <a:lnTo>
                    <a:pt x="662" y="902"/>
                  </a:lnTo>
                  <a:lnTo>
                    <a:pt x="660" y="899"/>
                  </a:lnTo>
                  <a:lnTo>
                    <a:pt x="657" y="896"/>
                  </a:lnTo>
                  <a:lnTo>
                    <a:pt x="657" y="894"/>
                  </a:lnTo>
                  <a:lnTo>
                    <a:pt x="657" y="891"/>
                  </a:lnTo>
                  <a:lnTo>
                    <a:pt x="657" y="886"/>
                  </a:lnTo>
                  <a:lnTo>
                    <a:pt x="660" y="883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57" y="873"/>
                  </a:lnTo>
                  <a:lnTo>
                    <a:pt x="657" y="865"/>
                  </a:lnTo>
                  <a:lnTo>
                    <a:pt x="657" y="862"/>
                  </a:lnTo>
                  <a:lnTo>
                    <a:pt x="662" y="852"/>
                  </a:lnTo>
                  <a:lnTo>
                    <a:pt x="662" y="849"/>
                  </a:lnTo>
                  <a:lnTo>
                    <a:pt x="662" y="846"/>
                  </a:lnTo>
                  <a:lnTo>
                    <a:pt x="660" y="839"/>
                  </a:lnTo>
                  <a:lnTo>
                    <a:pt x="660" y="833"/>
                  </a:lnTo>
                  <a:lnTo>
                    <a:pt x="660" y="831"/>
                  </a:lnTo>
                  <a:lnTo>
                    <a:pt x="662" y="820"/>
                  </a:lnTo>
                  <a:lnTo>
                    <a:pt x="662" y="818"/>
                  </a:lnTo>
                  <a:lnTo>
                    <a:pt x="660" y="815"/>
                  </a:lnTo>
                  <a:lnTo>
                    <a:pt x="654" y="812"/>
                  </a:lnTo>
                  <a:lnTo>
                    <a:pt x="652" y="812"/>
                  </a:lnTo>
                  <a:lnTo>
                    <a:pt x="649" y="812"/>
                  </a:lnTo>
                  <a:lnTo>
                    <a:pt x="647" y="812"/>
                  </a:lnTo>
                  <a:lnTo>
                    <a:pt x="644" y="810"/>
                  </a:lnTo>
                  <a:lnTo>
                    <a:pt x="644" y="810"/>
                  </a:lnTo>
                  <a:lnTo>
                    <a:pt x="639" y="804"/>
                  </a:lnTo>
                  <a:lnTo>
                    <a:pt x="633" y="797"/>
                  </a:lnTo>
                  <a:lnTo>
                    <a:pt x="633" y="794"/>
                  </a:lnTo>
                  <a:lnTo>
                    <a:pt x="631" y="791"/>
                  </a:lnTo>
                  <a:lnTo>
                    <a:pt x="631" y="791"/>
                  </a:lnTo>
                  <a:lnTo>
                    <a:pt x="633" y="786"/>
                  </a:lnTo>
                  <a:lnTo>
                    <a:pt x="636" y="786"/>
                  </a:lnTo>
                  <a:lnTo>
                    <a:pt x="644" y="786"/>
                  </a:lnTo>
                  <a:lnTo>
                    <a:pt x="647" y="786"/>
                  </a:lnTo>
                  <a:lnTo>
                    <a:pt x="649" y="783"/>
                  </a:lnTo>
                  <a:lnTo>
                    <a:pt x="649" y="781"/>
                  </a:lnTo>
                  <a:lnTo>
                    <a:pt x="652" y="778"/>
                  </a:lnTo>
                  <a:lnTo>
                    <a:pt x="657" y="776"/>
                  </a:lnTo>
                  <a:lnTo>
                    <a:pt x="660" y="773"/>
                  </a:lnTo>
                  <a:lnTo>
                    <a:pt x="660" y="770"/>
                  </a:lnTo>
                  <a:lnTo>
                    <a:pt x="662" y="770"/>
                  </a:lnTo>
                  <a:lnTo>
                    <a:pt x="662" y="768"/>
                  </a:lnTo>
                  <a:lnTo>
                    <a:pt x="662" y="765"/>
                  </a:lnTo>
                  <a:lnTo>
                    <a:pt x="660" y="760"/>
                  </a:lnTo>
                  <a:lnTo>
                    <a:pt x="660" y="757"/>
                  </a:lnTo>
                  <a:lnTo>
                    <a:pt x="660" y="749"/>
                  </a:lnTo>
                  <a:lnTo>
                    <a:pt x="665" y="739"/>
                  </a:lnTo>
                  <a:lnTo>
                    <a:pt x="668" y="739"/>
                  </a:lnTo>
                  <a:lnTo>
                    <a:pt x="668" y="736"/>
                  </a:lnTo>
                  <a:lnTo>
                    <a:pt x="681" y="736"/>
                  </a:lnTo>
                  <a:lnTo>
                    <a:pt x="683" y="736"/>
                  </a:lnTo>
                  <a:lnTo>
                    <a:pt x="683" y="733"/>
                  </a:lnTo>
                  <a:lnTo>
                    <a:pt x="683" y="731"/>
                  </a:lnTo>
                  <a:lnTo>
                    <a:pt x="691" y="705"/>
                  </a:lnTo>
                  <a:lnTo>
                    <a:pt x="697" y="694"/>
                  </a:lnTo>
                  <a:lnTo>
                    <a:pt x="697" y="689"/>
                  </a:lnTo>
                  <a:lnTo>
                    <a:pt x="702" y="660"/>
                  </a:lnTo>
                  <a:lnTo>
                    <a:pt x="702" y="655"/>
                  </a:lnTo>
                  <a:lnTo>
                    <a:pt x="699" y="649"/>
                  </a:lnTo>
                  <a:lnTo>
                    <a:pt x="697" y="647"/>
                  </a:lnTo>
                  <a:lnTo>
                    <a:pt x="694" y="644"/>
                  </a:lnTo>
                  <a:lnTo>
                    <a:pt x="694" y="641"/>
                  </a:lnTo>
                  <a:lnTo>
                    <a:pt x="697" y="620"/>
                  </a:lnTo>
                  <a:lnTo>
                    <a:pt x="699" y="610"/>
                  </a:lnTo>
                  <a:lnTo>
                    <a:pt x="702" y="597"/>
                  </a:lnTo>
                  <a:lnTo>
                    <a:pt x="704" y="597"/>
                  </a:lnTo>
                  <a:lnTo>
                    <a:pt x="723" y="594"/>
                  </a:lnTo>
                  <a:lnTo>
                    <a:pt x="728" y="592"/>
                  </a:lnTo>
                  <a:lnTo>
                    <a:pt x="731" y="589"/>
                  </a:lnTo>
                  <a:lnTo>
                    <a:pt x="733" y="584"/>
                  </a:lnTo>
                  <a:lnTo>
                    <a:pt x="754" y="531"/>
                  </a:lnTo>
                  <a:lnTo>
                    <a:pt x="762" y="521"/>
                  </a:lnTo>
                  <a:lnTo>
                    <a:pt x="765" y="515"/>
                  </a:lnTo>
                  <a:lnTo>
                    <a:pt x="770" y="510"/>
                  </a:lnTo>
                  <a:lnTo>
                    <a:pt x="775" y="505"/>
                  </a:lnTo>
                  <a:lnTo>
                    <a:pt x="789" y="492"/>
                  </a:lnTo>
                  <a:lnTo>
                    <a:pt x="794" y="486"/>
                  </a:lnTo>
                  <a:lnTo>
                    <a:pt x="799" y="473"/>
                  </a:lnTo>
                  <a:lnTo>
                    <a:pt x="799" y="468"/>
                  </a:lnTo>
                  <a:lnTo>
                    <a:pt x="802" y="465"/>
                  </a:lnTo>
                  <a:lnTo>
                    <a:pt x="799" y="463"/>
                  </a:lnTo>
                  <a:lnTo>
                    <a:pt x="797" y="45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4" name="Freeform 24">
              <a:extLst>
                <a:ext uri="{FF2B5EF4-FFF2-40B4-BE49-F238E27FC236}">
                  <a16:creationId xmlns:a16="http://schemas.microsoft.com/office/drawing/2014/main" id="{AB35BC3A-091F-47A4-9866-C0607F10B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638" y="4392613"/>
              <a:ext cx="50800" cy="41275"/>
            </a:xfrm>
            <a:custGeom>
              <a:avLst/>
              <a:gdLst>
                <a:gd name="T0" fmla="*/ 14 w 32"/>
                <a:gd name="T1" fmla="*/ 21 h 26"/>
                <a:gd name="T2" fmla="*/ 3 w 32"/>
                <a:gd name="T3" fmla="*/ 13 h 26"/>
                <a:gd name="T4" fmla="*/ 0 w 32"/>
                <a:gd name="T5" fmla="*/ 13 h 26"/>
                <a:gd name="T6" fmla="*/ 0 w 32"/>
                <a:gd name="T7" fmla="*/ 13 h 26"/>
                <a:gd name="T8" fmla="*/ 0 w 32"/>
                <a:gd name="T9" fmla="*/ 18 h 26"/>
                <a:gd name="T10" fmla="*/ 3 w 32"/>
                <a:gd name="T11" fmla="*/ 21 h 26"/>
                <a:gd name="T12" fmla="*/ 8 w 32"/>
                <a:gd name="T13" fmla="*/ 23 h 26"/>
                <a:gd name="T14" fmla="*/ 11 w 32"/>
                <a:gd name="T15" fmla="*/ 26 h 26"/>
                <a:gd name="T16" fmla="*/ 14 w 32"/>
                <a:gd name="T17" fmla="*/ 26 h 26"/>
                <a:gd name="T18" fmla="*/ 16 w 32"/>
                <a:gd name="T19" fmla="*/ 26 h 26"/>
                <a:gd name="T20" fmla="*/ 14 w 32"/>
                <a:gd name="T21" fmla="*/ 23 h 26"/>
                <a:gd name="T22" fmla="*/ 14 w 32"/>
                <a:gd name="T23" fmla="*/ 21 h 26"/>
                <a:gd name="T24" fmla="*/ 32 w 32"/>
                <a:gd name="T25" fmla="*/ 2 h 26"/>
                <a:gd name="T26" fmla="*/ 24 w 32"/>
                <a:gd name="T27" fmla="*/ 0 h 26"/>
                <a:gd name="T28" fmla="*/ 24 w 32"/>
                <a:gd name="T29" fmla="*/ 0 h 26"/>
                <a:gd name="T30" fmla="*/ 24 w 32"/>
                <a:gd name="T31" fmla="*/ 0 h 26"/>
                <a:gd name="T32" fmla="*/ 24 w 32"/>
                <a:gd name="T33" fmla="*/ 5 h 26"/>
                <a:gd name="T34" fmla="*/ 21 w 32"/>
                <a:gd name="T35" fmla="*/ 7 h 26"/>
                <a:gd name="T36" fmla="*/ 19 w 32"/>
                <a:gd name="T37" fmla="*/ 10 h 26"/>
                <a:gd name="T38" fmla="*/ 16 w 32"/>
                <a:gd name="T39" fmla="*/ 15 h 26"/>
                <a:gd name="T40" fmla="*/ 27 w 32"/>
                <a:gd name="T41" fmla="*/ 15 h 26"/>
                <a:gd name="T42" fmla="*/ 29 w 32"/>
                <a:gd name="T43" fmla="*/ 18 h 26"/>
                <a:gd name="T44" fmla="*/ 32 w 32"/>
                <a:gd name="T45" fmla="*/ 15 h 26"/>
                <a:gd name="T46" fmla="*/ 32 w 32"/>
                <a:gd name="T47" fmla="*/ 7 h 26"/>
                <a:gd name="T48" fmla="*/ 32 w 32"/>
                <a:gd name="T4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26">
                  <a:moveTo>
                    <a:pt x="14" y="21"/>
                  </a:moveTo>
                  <a:lnTo>
                    <a:pt x="3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32" y="2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27" y="15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2" y="7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5" name="Freeform 25">
              <a:extLst>
                <a:ext uri="{FF2B5EF4-FFF2-40B4-BE49-F238E27FC236}">
                  <a16:creationId xmlns:a16="http://schemas.microsoft.com/office/drawing/2014/main" id="{9F500BDF-4288-4456-8F33-0B0F70BC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3" y="1743075"/>
              <a:ext cx="604838" cy="1130300"/>
            </a:xfrm>
            <a:custGeom>
              <a:avLst/>
              <a:gdLst>
                <a:gd name="T0" fmla="*/ 360 w 381"/>
                <a:gd name="T1" fmla="*/ 609 h 712"/>
                <a:gd name="T2" fmla="*/ 355 w 381"/>
                <a:gd name="T3" fmla="*/ 596 h 712"/>
                <a:gd name="T4" fmla="*/ 350 w 381"/>
                <a:gd name="T5" fmla="*/ 586 h 712"/>
                <a:gd name="T6" fmla="*/ 334 w 381"/>
                <a:gd name="T7" fmla="*/ 549 h 712"/>
                <a:gd name="T8" fmla="*/ 323 w 381"/>
                <a:gd name="T9" fmla="*/ 520 h 712"/>
                <a:gd name="T10" fmla="*/ 323 w 381"/>
                <a:gd name="T11" fmla="*/ 502 h 712"/>
                <a:gd name="T12" fmla="*/ 300 w 381"/>
                <a:gd name="T13" fmla="*/ 436 h 712"/>
                <a:gd name="T14" fmla="*/ 273 w 381"/>
                <a:gd name="T15" fmla="*/ 412 h 712"/>
                <a:gd name="T16" fmla="*/ 226 w 381"/>
                <a:gd name="T17" fmla="*/ 349 h 712"/>
                <a:gd name="T18" fmla="*/ 197 w 381"/>
                <a:gd name="T19" fmla="*/ 334 h 712"/>
                <a:gd name="T20" fmla="*/ 187 w 381"/>
                <a:gd name="T21" fmla="*/ 323 h 712"/>
                <a:gd name="T22" fmla="*/ 160 w 381"/>
                <a:gd name="T23" fmla="*/ 286 h 712"/>
                <a:gd name="T24" fmla="*/ 158 w 381"/>
                <a:gd name="T25" fmla="*/ 263 h 712"/>
                <a:gd name="T26" fmla="*/ 166 w 381"/>
                <a:gd name="T27" fmla="*/ 252 h 712"/>
                <a:gd name="T28" fmla="*/ 160 w 381"/>
                <a:gd name="T29" fmla="*/ 247 h 712"/>
                <a:gd name="T30" fmla="*/ 184 w 381"/>
                <a:gd name="T31" fmla="*/ 218 h 712"/>
                <a:gd name="T32" fmla="*/ 192 w 381"/>
                <a:gd name="T33" fmla="*/ 200 h 712"/>
                <a:gd name="T34" fmla="*/ 181 w 381"/>
                <a:gd name="T35" fmla="*/ 129 h 712"/>
                <a:gd name="T36" fmla="*/ 197 w 381"/>
                <a:gd name="T37" fmla="*/ 92 h 712"/>
                <a:gd name="T38" fmla="*/ 187 w 381"/>
                <a:gd name="T39" fmla="*/ 52 h 712"/>
                <a:gd name="T40" fmla="*/ 137 w 381"/>
                <a:gd name="T41" fmla="*/ 16 h 712"/>
                <a:gd name="T42" fmla="*/ 124 w 381"/>
                <a:gd name="T43" fmla="*/ 63 h 712"/>
                <a:gd name="T44" fmla="*/ 97 w 381"/>
                <a:gd name="T45" fmla="*/ 89 h 712"/>
                <a:gd name="T46" fmla="*/ 74 w 381"/>
                <a:gd name="T47" fmla="*/ 89 h 712"/>
                <a:gd name="T48" fmla="*/ 45 w 381"/>
                <a:gd name="T49" fmla="*/ 100 h 712"/>
                <a:gd name="T50" fmla="*/ 26 w 381"/>
                <a:gd name="T51" fmla="*/ 121 h 712"/>
                <a:gd name="T52" fmla="*/ 24 w 381"/>
                <a:gd name="T53" fmla="*/ 157 h 712"/>
                <a:gd name="T54" fmla="*/ 31 w 381"/>
                <a:gd name="T55" fmla="*/ 205 h 712"/>
                <a:gd name="T56" fmla="*/ 13 w 381"/>
                <a:gd name="T57" fmla="*/ 210 h 712"/>
                <a:gd name="T58" fmla="*/ 16 w 381"/>
                <a:gd name="T59" fmla="*/ 223 h 712"/>
                <a:gd name="T60" fmla="*/ 16 w 381"/>
                <a:gd name="T61" fmla="*/ 270 h 712"/>
                <a:gd name="T62" fmla="*/ 21 w 381"/>
                <a:gd name="T63" fmla="*/ 284 h 712"/>
                <a:gd name="T64" fmla="*/ 8 w 381"/>
                <a:gd name="T65" fmla="*/ 310 h 712"/>
                <a:gd name="T66" fmla="*/ 21 w 381"/>
                <a:gd name="T67" fmla="*/ 313 h 712"/>
                <a:gd name="T68" fmla="*/ 34 w 381"/>
                <a:gd name="T69" fmla="*/ 313 h 712"/>
                <a:gd name="T70" fmla="*/ 52 w 381"/>
                <a:gd name="T71" fmla="*/ 320 h 712"/>
                <a:gd name="T72" fmla="*/ 39 w 381"/>
                <a:gd name="T73" fmla="*/ 344 h 712"/>
                <a:gd name="T74" fmla="*/ 47 w 381"/>
                <a:gd name="T75" fmla="*/ 360 h 712"/>
                <a:gd name="T76" fmla="*/ 13 w 381"/>
                <a:gd name="T77" fmla="*/ 386 h 712"/>
                <a:gd name="T78" fmla="*/ 3 w 381"/>
                <a:gd name="T79" fmla="*/ 404 h 712"/>
                <a:gd name="T80" fmla="*/ 5 w 381"/>
                <a:gd name="T81" fmla="*/ 433 h 712"/>
                <a:gd name="T82" fmla="*/ 21 w 381"/>
                <a:gd name="T83" fmla="*/ 441 h 712"/>
                <a:gd name="T84" fmla="*/ 52 w 381"/>
                <a:gd name="T85" fmla="*/ 470 h 712"/>
                <a:gd name="T86" fmla="*/ 68 w 381"/>
                <a:gd name="T87" fmla="*/ 486 h 712"/>
                <a:gd name="T88" fmla="*/ 39 w 381"/>
                <a:gd name="T89" fmla="*/ 510 h 712"/>
                <a:gd name="T90" fmla="*/ 31 w 381"/>
                <a:gd name="T91" fmla="*/ 541 h 712"/>
                <a:gd name="T92" fmla="*/ 29 w 381"/>
                <a:gd name="T93" fmla="*/ 591 h 712"/>
                <a:gd name="T94" fmla="*/ 18 w 381"/>
                <a:gd name="T95" fmla="*/ 615 h 712"/>
                <a:gd name="T96" fmla="*/ 60 w 381"/>
                <a:gd name="T97" fmla="*/ 631 h 712"/>
                <a:gd name="T98" fmla="*/ 89 w 381"/>
                <a:gd name="T99" fmla="*/ 665 h 712"/>
                <a:gd name="T100" fmla="*/ 89 w 381"/>
                <a:gd name="T101" fmla="*/ 686 h 712"/>
                <a:gd name="T102" fmla="*/ 110 w 381"/>
                <a:gd name="T103" fmla="*/ 691 h 712"/>
                <a:gd name="T104" fmla="*/ 113 w 381"/>
                <a:gd name="T105" fmla="*/ 680 h 712"/>
                <a:gd name="T106" fmla="*/ 134 w 381"/>
                <a:gd name="T107" fmla="*/ 673 h 712"/>
                <a:gd name="T108" fmla="*/ 168 w 381"/>
                <a:gd name="T109" fmla="*/ 670 h 712"/>
                <a:gd name="T110" fmla="*/ 195 w 381"/>
                <a:gd name="T111" fmla="*/ 667 h 712"/>
                <a:gd name="T112" fmla="*/ 239 w 381"/>
                <a:gd name="T113" fmla="*/ 686 h 712"/>
                <a:gd name="T114" fmla="*/ 258 w 381"/>
                <a:gd name="T115" fmla="*/ 696 h 712"/>
                <a:gd name="T116" fmla="*/ 273 w 381"/>
                <a:gd name="T117" fmla="*/ 709 h 712"/>
                <a:gd name="T118" fmla="*/ 305 w 381"/>
                <a:gd name="T119" fmla="*/ 694 h 712"/>
                <a:gd name="T120" fmla="*/ 339 w 381"/>
                <a:gd name="T121" fmla="*/ 691 h 712"/>
                <a:gd name="T122" fmla="*/ 344 w 381"/>
                <a:gd name="T123" fmla="*/ 657 h 712"/>
                <a:gd name="T124" fmla="*/ 376 w 381"/>
                <a:gd name="T125" fmla="*/ 6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712">
                  <a:moveTo>
                    <a:pt x="379" y="641"/>
                  </a:moveTo>
                  <a:lnTo>
                    <a:pt x="379" y="636"/>
                  </a:lnTo>
                  <a:lnTo>
                    <a:pt x="373" y="633"/>
                  </a:lnTo>
                  <a:lnTo>
                    <a:pt x="368" y="628"/>
                  </a:lnTo>
                  <a:lnTo>
                    <a:pt x="363" y="625"/>
                  </a:lnTo>
                  <a:lnTo>
                    <a:pt x="360" y="615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4"/>
                  </a:lnTo>
                  <a:lnTo>
                    <a:pt x="358" y="604"/>
                  </a:lnTo>
                  <a:lnTo>
                    <a:pt x="358" y="604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5" y="596"/>
                  </a:lnTo>
                  <a:lnTo>
                    <a:pt x="355" y="594"/>
                  </a:lnTo>
                  <a:lnTo>
                    <a:pt x="355" y="591"/>
                  </a:lnTo>
                  <a:lnTo>
                    <a:pt x="355" y="588"/>
                  </a:lnTo>
                  <a:lnTo>
                    <a:pt x="352" y="588"/>
                  </a:lnTo>
                  <a:lnTo>
                    <a:pt x="350" y="588"/>
                  </a:lnTo>
                  <a:lnTo>
                    <a:pt x="350" y="586"/>
                  </a:lnTo>
                  <a:lnTo>
                    <a:pt x="350" y="586"/>
                  </a:lnTo>
                  <a:lnTo>
                    <a:pt x="347" y="581"/>
                  </a:lnTo>
                  <a:lnTo>
                    <a:pt x="344" y="578"/>
                  </a:lnTo>
                  <a:lnTo>
                    <a:pt x="344" y="578"/>
                  </a:lnTo>
                  <a:lnTo>
                    <a:pt x="342" y="575"/>
                  </a:lnTo>
                  <a:lnTo>
                    <a:pt x="339" y="573"/>
                  </a:lnTo>
                  <a:lnTo>
                    <a:pt x="337" y="557"/>
                  </a:lnTo>
                  <a:lnTo>
                    <a:pt x="334" y="549"/>
                  </a:lnTo>
                  <a:lnTo>
                    <a:pt x="331" y="546"/>
                  </a:lnTo>
                  <a:lnTo>
                    <a:pt x="329" y="544"/>
                  </a:lnTo>
                  <a:lnTo>
                    <a:pt x="326" y="539"/>
                  </a:lnTo>
                  <a:lnTo>
                    <a:pt x="326" y="539"/>
                  </a:lnTo>
                  <a:lnTo>
                    <a:pt x="326" y="531"/>
                  </a:lnTo>
                  <a:lnTo>
                    <a:pt x="323" y="525"/>
                  </a:lnTo>
                  <a:lnTo>
                    <a:pt x="323" y="520"/>
                  </a:lnTo>
                  <a:lnTo>
                    <a:pt x="323" y="515"/>
                  </a:lnTo>
                  <a:lnTo>
                    <a:pt x="323" y="512"/>
                  </a:lnTo>
                  <a:lnTo>
                    <a:pt x="323" y="510"/>
                  </a:lnTo>
                  <a:lnTo>
                    <a:pt x="321" y="507"/>
                  </a:lnTo>
                  <a:lnTo>
                    <a:pt x="321" y="507"/>
                  </a:lnTo>
                  <a:lnTo>
                    <a:pt x="321" y="504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491"/>
                  </a:lnTo>
                  <a:lnTo>
                    <a:pt x="323" y="486"/>
                  </a:lnTo>
                  <a:lnTo>
                    <a:pt x="321" y="481"/>
                  </a:lnTo>
                  <a:lnTo>
                    <a:pt x="310" y="462"/>
                  </a:lnTo>
                  <a:lnTo>
                    <a:pt x="300" y="436"/>
                  </a:lnTo>
                  <a:lnTo>
                    <a:pt x="297" y="433"/>
                  </a:lnTo>
                  <a:lnTo>
                    <a:pt x="292" y="428"/>
                  </a:lnTo>
                  <a:lnTo>
                    <a:pt x="292" y="426"/>
                  </a:lnTo>
                  <a:lnTo>
                    <a:pt x="289" y="420"/>
                  </a:lnTo>
                  <a:lnTo>
                    <a:pt x="289" y="418"/>
                  </a:lnTo>
                  <a:lnTo>
                    <a:pt x="284" y="415"/>
                  </a:lnTo>
                  <a:lnTo>
                    <a:pt x="273" y="412"/>
                  </a:lnTo>
                  <a:lnTo>
                    <a:pt x="268" y="407"/>
                  </a:lnTo>
                  <a:lnTo>
                    <a:pt x="255" y="399"/>
                  </a:lnTo>
                  <a:lnTo>
                    <a:pt x="250" y="394"/>
                  </a:lnTo>
                  <a:lnTo>
                    <a:pt x="239" y="376"/>
                  </a:lnTo>
                  <a:lnTo>
                    <a:pt x="231" y="362"/>
                  </a:lnTo>
                  <a:lnTo>
                    <a:pt x="229" y="352"/>
                  </a:lnTo>
                  <a:lnTo>
                    <a:pt x="226" y="349"/>
                  </a:lnTo>
                  <a:lnTo>
                    <a:pt x="221" y="344"/>
                  </a:lnTo>
                  <a:lnTo>
                    <a:pt x="210" y="339"/>
                  </a:lnTo>
                  <a:lnTo>
                    <a:pt x="205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7" y="334"/>
                  </a:lnTo>
                  <a:lnTo>
                    <a:pt x="195" y="331"/>
                  </a:lnTo>
                  <a:lnTo>
                    <a:pt x="192" y="331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87" y="326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4" y="320"/>
                  </a:lnTo>
                  <a:lnTo>
                    <a:pt x="171" y="305"/>
                  </a:lnTo>
                  <a:lnTo>
                    <a:pt x="168" y="302"/>
                  </a:lnTo>
                  <a:lnTo>
                    <a:pt x="166" y="294"/>
                  </a:lnTo>
                  <a:lnTo>
                    <a:pt x="163" y="291"/>
                  </a:lnTo>
                  <a:lnTo>
                    <a:pt x="163" y="289"/>
                  </a:lnTo>
                  <a:lnTo>
                    <a:pt x="160" y="286"/>
                  </a:lnTo>
                  <a:lnTo>
                    <a:pt x="158" y="281"/>
                  </a:lnTo>
                  <a:lnTo>
                    <a:pt x="155" y="278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0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3" y="260"/>
                  </a:lnTo>
                  <a:lnTo>
                    <a:pt x="163" y="257"/>
                  </a:lnTo>
                  <a:lnTo>
                    <a:pt x="166" y="255"/>
                  </a:lnTo>
                  <a:lnTo>
                    <a:pt x="166" y="252"/>
                  </a:lnTo>
                  <a:lnTo>
                    <a:pt x="166" y="252"/>
                  </a:lnTo>
                  <a:lnTo>
                    <a:pt x="163" y="252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7"/>
                  </a:lnTo>
                  <a:lnTo>
                    <a:pt x="160" y="247"/>
                  </a:lnTo>
                  <a:lnTo>
                    <a:pt x="160" y="244"/>
                  </a:lnTo>
                  <a:lnTo>
                    <a:pt x="166" y="244"/>
                  </a:lnTo>
                  <a:lnTo>
                    <a:pt x="166" y="244"/>
                  </a:lnTo>
                  <a:lnTo>
                    <a:pt x="166" y="242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84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9" y="210"/>
                  </a:lnTo>
                  <a:lnTo>
                    <a:pt x="192" y="207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89" y="194"/>
                  </a:lnTo>
                  <a:lnTo>
                    <a:pt x="192" y="176"/>
                  </a:lnTo>
                  <a:lnTo>
                    <a:pt x="189" y="152"/>
                  </a:lnTo>
                  <a:lnTo>
                    <a:pt x="187" y="144"/>
                  </a:lnTo>
                  <a:lnTo>
                    <a:pt x="184" y="134"/>
                  </a:lnTo>
                  <a:lnTo>
                    <a:pt x="181" y="129"/>
                  </a:lnTo>
                  <a:lnTo>
                    <a:pt x="181" y="126"/>
                  </a:lnTo>
                  <a:lnTo>
                    <a:pt x="181" y="121"/>
                  </a:lnTo>
                  <a:lnTo>
                    <a:pt x="184" y="115"/>
                  </a:lnTo>
                  <a:lnTo>
                    <a:pt x="189" y="100"/>
                  </a:lnTo>
                  <a:lnTo>
                    <a:pt x="189" y="97"/>
                  </a:lnTo>
                  <a:lnTo>
                    <a:pt x="195" y="94"/>
                  </a:lnTo>
                  <a:lnTo>
                    <a:pt x="197" y="92"/>
                  </a:lnTo>
                  <a:lnTo>
                    <a:pt x="197" y="86"/>
                  </a:lnTo>
                  <a:lnTo>
                    <a:pt x="197" y="84"/>
                  </a:lnTo>
                  <a:lnTo>
                    <a:pt x="197" y="81"/>
                  </a:lnTo>
                  <a:lnTo>
                    <a:pt x="197" y="68"/>
                  </a:lnTo>
                  <a:lnTo>
                    <a:pt x="197" y="65"/>
                  </a:lnTo>
                  <a:lnTo>
                    <a:pt x="192" y="60"/>
                  </a:lnTo>
                  <a:lnTo>
                    <a:pt x="187" y="52"/>
                  </a:lnTo>
                  <a:lnTo>
                    <a:pt x="184" y="44"/>
                  </a:lnTo>
                  <a:lnTo>
                    <a:pt x="181" y="23"/>
                  </a:lnTo>
                  <a:lnTo>
                    <a:pt x="171" y="8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47" y="10"/>
                  </a:lnTo>
                  <a:lnTo>
                    <a:pt x="137" y="16"/>
                  </a:lnTo>
                  <a:lnTo>
                    <a:pt x="126" y="23"/>
                  </a:lnTo>
                  <a:lnTo>
                    <a:pt x="124" y="29"/>
                  </a:lnTo>
                  <a:lnTo>
                    <a:pt x="121" y="37"/>
                  </a:lnTo>
                  <a:lnTo>
                    <a:pt x="121" y="42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24" y="63"/>
                  </a:lnTo>
                  <a:lnTo>
                    <a:pt x="118" y="63"/>
                  </a:lnTo>
                  <a:lnTo>
                    <a:pt x="113" y="63"/>
                  </a:lnTo>
                  <a:lnTo>
                    <a:pt x="108" y="63"/>
                  </a:lnTo>
                  <a:lnTo>
                    <a:pt x="105" y="68"/>
                  </a:lnTo>
                  <a:lnTo>
                    <a:pt x="105" y="79"/>
                  </a:lnTo>
                  <a:lnTo>
                    <a:pt x="102" y="84"/>
                  </a:lnTo>
                  <a:lnTo>
                    <a:pt x="97" y="89"/>
                  </a:lnTo>
                  <a:lnTo>
                    <a:pt x="89" y="94"/>
                  </a:lnTo>
                  <a:lnTo>
                    <a:pt x="87" y="92"/>
                  </a:lnTo>
                  <a:lnTo>
                    <a:pt x="84" y="89"/>
                  </a:lnTo>
                  <a:lnTo>
                    <a:pt x="81" y="86"/>
                  </a:lnTo>
                  <a:lnTo>
                    <a:pt x="79" y="86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68" y="86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2" y="84"/>
                  </a:lnTo>
                  <a:lnTo>
                    <a:pt x="47" y="89"/>
                  </a:lnTo>
                  <a:lnTo>
                    <a:pt x="45" y="92"/>
                  </a:lnTo>
                  <a:lnTo>
                    <a:pt x="45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39" y="102"/>
                  </a:lnTo>
                  <a:lnTo>
                    <a:pt x="34" y="105"/>
                  </a:lnTo>
                  <a:lnTo>
                    <a:pt x="31" y="113"/>
                  </a:lnTo>
                  <a:lnTo>
                    <a:pt x="29" y="118"/>
                  </a:lnTo>
                  <a:lnTo>
                    <a:pt x="26" y="121"/>
                  </a:lnTo>
                  <a:lnTo>
                    <a:pt x="18" y="126"/>
                  </a:lnTo>
                  <a:lnTo>
                    <a:pt x="18" y="131"/>
                  </a:lnTo>
                  <a:lnTo>
                    <a:pt x="18" y="134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2"/>
                  </a:lnTo>
                  <a:lnTo>
                    <a:pt x="24" y="157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1" y="168"/>
                  </a:lnTo>
                  <a:lnTo>
                    <a:pt x="31" y="200"/>
                  </a:lnTo>
                  <a:lnTo>
                    <a:pt x="31" y="205"/>
                  </a:lnTo>
                  <a:lnTo>
                    <a:pt x="29" y="205"/>
                  </a:lnTo>
                  <a:lnTo>
                    <a:pt x="26" y="202"/>
                  </a:lnTo>
                  <a:lnTo>
                    <a:pt x="24" y="202"/>
                  </a:lnTo>
                  <a:lnTo>
                    <a:pt x="21" y="202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3" y="210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5"/>
                  </a:lnTo>
                  <a:lnTo>
                    <a:pt x="13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8"/>
                  </a:lnTo>
                  <a:lnTo>
                    <a:pt x="13" y="239"/>
                  </a:lnTo>
                  <a:lnTo>
                    <a:pt x="10" y="255"/>
                  </a:lnTo>
                  <a:lnTo>
                    <a:pt x="10" y="257"/>
                  </a:lnTo>
                  <a:lnTo>
                    <a:pt x="10" y="260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21" y="284"/>
                  </a:lnTo>
                  <a:lnTo>
                    <a:pt x="24" y="286"/>
                  </a:lnTo>
                  <a:lnTo>
                    <a:pt x="26" y="294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18" y="302"/>
                  </a:lnTo>
                  <a:lnTo>
                    <a:pt x="16" y="302"/>
                  </a:lnTo>
                  <a:lnTo>
                    <a:pt x="8" y="310"/>
                  </a:lnTo>
                  <a:lnTo>
                    <a:pt x="3" y="313"/>
                  </a:lnTo>
                  <a:lnTo>
                    <a:pt x="8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3" y="313"/>
                  </a:lnTo>
                  <a:lnTo>
                    <a:pt x="18" y="313"/>
                  </a:lnTo>
                  <a:lnTo>
                    <a:pt x="21" y="313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21" y="318"/>
                  </a:lnTo>
                  <a:lnTo>
                    <a:pt x="24" y="318"/>
                  </a:lnTo>
                  <a:lnTo>
                    <a:pt x="29" y="315"/>
                  </a:lnTo>
                  <a:lnTo>
                    <a:pt x="31" y="313"/>
                  </a:lnTo>
                  <a:lnTo>
                    <a:pt x="34" y="313"/>
                  </a:lnTo>
                  <a:lnTo>
                    <a:pt x="37" y="313"/>
                  </a:lnTo>
                  <a:lnTo>
                    <a:pt x="37" y="313"/>
                  </a:lnTo>
                  <a:lnTo>
                    <a:pt x="39" y="315"/>
                  </a:lnTo>
                  <a:lnTo>
                    <a:pt x="39" y="315"/>
                  </a:lnTo>
                  <a:lnTo>
                    <a:pt x="45" y="318"/>
                  </a:lnTo>
                  <a:lnTo>
                    <a:pt x="50" y="318"/>
                  </a:lnTo>
                  <a:lnTo>
                    <a:pt x="52" y="320"/>
                  </a:lnTo>
                  <a:lnTo>
                    <a:pt x="55" y="323"/>
                  </a:lnTo>
                  <a:lnTo>
                    <a:pt x="55" y="323"/>
                  </a:lnTo>
                  <a:lnTo>
                    <a:pt x="55" y="326"/>
                  </a:lnTo>
                  <a:lnTo>
                    <a:pt x="55" y="328"/>
                  </a:lnTo>
                  <a:lnTo>
                    <a:pt x="55" y="331"/>
                  </a:lnTo>
                  <a:lnTo>
                    <a:pt x="52" y="334"/>
                  </a:lnTo>
                  <a:lnTo>
                    <a:pt x="39" y="344"/>
                  </a:lnTo>
                  <a:lnTo>
                    <a:pt x="39" y="347"/>
                  </a:lnTo>
                  <a:lnTo>
                    <a:pt x="39" y="349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7" y="360"/>
                  </a:lnTo>
                  <a:lnTo>
                    <a:pt x="50" y="360"/>
                  </a:lnTo>
                  <a:lnTo>
                    <a:pt x="47" y="362"/>
                  </a:lnTo>
                  <a:lnTo>
                    <a:pt x="47" y="370"/>
                  </a:lnTo>
                  <a:lnTo>
                    <a:pt x="39" y="378"/>
                  </a:lnTo>
                  <a:lnTo>
                    <a:pt x="21" y="381"/>
                  </a:lnTo>
                  <a:lnTo>
                    <a:pt x="16" y="383"/>
                  </a:lnTo>
                  <a:lnTo>
                    <a:pt x="13" y="386"/>
                  </a:lnTo>
                  <a:lnTo>
                    <a:pt x="10" y="386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3" y="397"/>
                  </a:lnTo>
                  <a:lnTo>
                    <a:pt x="0" y="399"/>
                  </a:lnTo>
                  <a:lnTo>
                    <a:pt x="0" y="402"/>
                  </a:lnTo>
                  <a:lnTo>
                    <a:pt x="3" y="404"/>
                  </a:lnTo>
                  <a:lnTo>
                    <a:pt x="5" y="410"/>
                  </a:lnTo>
                  <a:lnTo>
                    <a:pt x="5" y="41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3" y="423"/>
                  </a:lnTo>
                  <a:lnTo>
                    <a:pt x="5" y="431"/>
                  </a:lnTo>
                  <a:lnTo>
                    <a:pt x="5" y="433"/>
                  </a:lnTo>
                  <a:lnTo>
                    <a:pt x="8" y="436"/>
                  </a:lnTo>
                  <a:lnTo>
                    <a:pt x="10" y="436"/>
                  </a:lnTo>
                  <a:lnTo>
                    <a:pt x="13" y="436"/>
                  </a:lnTo>
                  <a:lnTo>
                    <a:pt x="16" y="436"/>
                  </a:lnTo>
                  <a:lnTo>
                    <a:pt x="18" y="436"/>
                  </a:lnTo>
                  <a:lnTo>
                    <a:pt x="21" y="439"/>
                  </a:lnTo>
                  <a:lnTo>
                    <a:pt x="21" y="441"/>
                  </a:lnTo>
                  <a:lnTo>
                    <a:pt x="26" y="454"/>
                  </a:lnTo>
                  <a:lnTo>
                    <a:pt x="29" y="462"/>
                  </a:lnTo>
                  <a:lnTo>
                    <a:pt x="31" y="465"/>
                  </a:lnTo>
                  <a:lnTo>
                    <a:pt x="37" y="468"/>
                  </a:lnTo>
                  <a:lnTo>
                    <a:pt x="42" y="468"/>
                  </a:lnTo>
                  <a:lnTo>
                    <a:pt x="47" y="468"/>
                  </a:lnTo>
                  <a:lnTo>
                    <a:pt x="52" y="470"/>
                  </a:lnTo>
                  <a:lnTo>
                    <a:pt x="63" y="473"/>
                  </a:lnTo>
                  <a:lnTo>
                    <a:pt x="66" y="475"/>
                  </a:lnTo>
                  <a:lnTo>
                    <a:pt x="68" y="475"/>
                  </a:lnTo>
                  <a:lnTo>
                    <a:pt x="68" y="478"/>
                  </a:lnTo>
                  <a:lnTo>
                    <a:pt x="68" y="481"/>
                  </a:lnTo>
                  <a:lnTo>
                    <a:pt x="68" y="483"/>
                  </a:lnTo>
                  <a:lnTo>
                    <a:pt x="68" y="486"/>
                  </a:lnTo>
                  <a:lnTo>
                    <a:pt x="66" y="489"/>
                  </a:lnTo>
                  <a:lnTo>
                    <a:pt x="63" y="491"/>
                  </a:lnTo>
                  <a:lnTo>
                    <a:pt x="60" y="491"/>
                  </a:lnTo>
                  <a:lnTo>
                    <a:pt x="58" y="494"/>
                  </a:lnTo>
                  <a:lnTo>
                    <a:pt x="50" y="504"/>
                  </a:lnTo>
                  <a:lnTo>
                    <a:pt x="45" y="507"/>
                  </a:lnTo>
                  <a:lnTo>
                    <a:pt x="39" y="510"/>
                  </a:lnTo>
                  <a:lnTo>
                    <a:pt x="37" y="512"/>
                  </a:lnTo>
                  <a:lnTo>
                    <a:pt x="34" y="515"/>
                  </a:lnTo>
                  <a:lnTo>
                    <a:pt x="34" y="517"/>
                  </a:lnTo>
                  <a:lnTo>
                    <a:pt x="34" y="536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31" y="541"/>
                  </a:lnTo>
                  <a:lnTo>
                    <a:pt x="29" y="541"/>
                  </a:lnTo>
                  <a:lnTo>
                    <a:pt x="26" y="541"/>
                  </a:lnTo>
                  <a:lnTo>
                    <a:pt x="24" y="575"/>
                  </a:lnTo>
                  <a:lnTo>
                    <a:pt x="29" y="583"/>
                  </a:lnTo>
                  <a:lnTo>
                    <a:pt x="29" y="583"/>
                  </a:lnTo>
                  <a:lnTo>
                    <a:pt x="29" y="588"/>
                  </a:lnTo>
                  <a:lnTo>
                    <a:pt x="29" y="591"/>
                  </a:lnTo>
                  <a:lnTo>
                    <a:pt x="29" y="594"/>
                  </a:lnTo>
                  <a:lnTo>
                    <a:pt x="26" y="596"/>
                  </a:lnTo>
                  <a:lnTo>
                    <a:pt x="24" y="602"/>
                  </a:lnTo>
                  <a:lnTo>
                    <a:pt x="21" y="604"/>
                  </a:lnTo>
                  <a:lnTo>
                    <a:pt x="21" y="607"/>
                  </a:lnTo>
                  <a:lnTo>
                    <a:pt x="18" y="612"/>
                  </a:lnTo>
                  <a:lnTo>
                    <a:pt x="18" y="615"/>
                  </a:lnTo>
                  <a:lnTo>
                    <a:pt x="21" y="617"/>
                  </a:lnTo>
                  <a:lnTo>
                    <a:pt x="21" y="617"/>
                  </a:lnTo>
                  <a:lnTo>
                    <a:pt x="26" y="620"/>
                  </a:lnTo>
                  <a:lnTo>
                    <a:pt x="34" y="623"/>
                  </a:lnTo>
                  <a:lnTo>
                    <a:pt x="50" y="628"/>
                  </a:lnTo>
                  <a:lnTo>
                    <a:pt x="52" y="628"/>
                  </a:lnTo>
                  <a:lnTo>
                    <a:pt x="60" y="631"/>
                  </a:lnTo>
                  <a:lnTo>
                    <a:pt x="66" y="633"/>
                  </a:lnTo>
                  <a:lnTo>
                    <a:pt x="76" y="644"/>
                  </a:lnTo>
                  <a:lnTo>
                    <a:pt x="81" y="646"/>
                  </a:lnTo>
                  <a:lnTo>
                    <a:pt x="84" y="649"/>
                  </a:lnTo>
                  <a:lnTo>
                    <a:pt x="84" y="652"/>
                  </a:lnTo>
                  <a:lnTo>
                    <a:pt x="84" y="654"/>
                  </a:lnTo>
                  <a:lnTo>
                    <a:pt x="89" y="665"/>
                  </a:lnTo>
                  <a:lnTo>
                    <a:pt x="92" y="667"/>
                  </a:lnTo>
                  <a:lnTo>
                    <a:pt x="92" y="670"/>
                  </a:lnTo>
                  <a:lnTo>
                    <a:pt x="92" y="673"/>
                  </a:lnTo>
                  <a:lnTo>
                    <a:pt x="92" y="673"/>
                  </a:lnTo>
                  <a:lnTo>
                    <a:pt x="89" y="680"/>
                  </a:lnTo>
                  <a:lnTo>
                    <a:pt x="89" y="683"/>
                  </a:lnTo>
                  <a:lnTo>
                    <a:pt x="89" y="686"/>
                  </a:lnTo>
                  <a:lnTo>
                    <a:pt x="89" y="688"/>
                  </a:lnTo>
                  <a:lnTo>
                    <a:pt x="102" y="696"/>
                  </a:lnTo>
                  <a:lnTo>
                    <a:pt x="102" y="696"/>
                  </a:lnTo>
                  <a:lnTo>
                    <a:pt x="105" y="696"/>
                  </a:lnTo>
                  <a:lnTo>
                    <a:pt x="108" y="691"/>
                  </a:lnTo>
                  <a:lnTo>
                    <a:pt x="108" y="691"/>
                  </a:lnTo>
                  <a:lnTo>
                    <a:pt x="110" y="691"/>
                  </a:lnTo>
                  <a:lnTo>
                    <a:pt x="110" y="691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13" y="686"/>
                  </a:lnTo>
                  <a:lnTo>
                    <a:pt x="113" y="683"/>
                  </a:lnTo>
                  <a:lnTo>
                    <a:pt x="113" y="680"/>
                  </a:lnTo>
                  <a:lnTo>
                    <a:pt x="113" y="680"/>
                  </a:lnTo>
                  <a:lnTo>
                    <a:pt x="116" y="678"/>
                  </a:lnTo>
                  <a:lnTo>
                    <a:pt x="118" y="675"/>
                  </a:lnTo>
                  <a:lnTo>
                    <a:pt x="121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34" y="673"/>
                  </a:lnTo>
                  <a:lnTo>
                    <a:pt x="137" y="673"/>
                  </a:lnTo>
                  <a:lnTo>
                    <a:pt x="145" y="667"/>
                  </a:lnTo>
                  <a:lnTo>
                    <a:pt x="152" y="665"/>
                  </a:lnTo>
                  <a:lnTo>
                    <a:pt x="152" y="665"/>
                  </a:lnTo>
                  <a:lnTo>
                    <a:pt x="155" y="665"/>
                  </a:lnTo>
                  <a:lnTo>
                    <a:pt x="163" y="667"/>
                  </a:lnTo>
                  <a:lnTo>
                    <a:pt x="168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6" y="670"/>
                  </a:lnTo>
                  <a:lnTo>
                    <a:pt x="179" y="667"/>
                  </a:lnTo>
                  <a:lnTo>
                    <a:pt x="181" y="667"/>
                  </a:lnTo>
                  <a:lnTo>
                    <a:pt x="189" y="667"/>
                  </a:lnTo>
                  <a:lnTo>
                    <a:pt x="195" y="667"/>
                  </a:lnTo>
                  <a:lnTo>
                    <a:pt x="197" y="667"/>
                  </a:lnTo>
                  <a:lnTo>
                    <a:pt x="205" y="675"/>
                  </a:lnTo>
                  <a:lnTo>
                    <a:pt x="213" y="680"/>
                  </a:lnTo>
                  <a:lnTo>
                    <a:pt x="218" y="683"/>
                  </a:lnTo>
                  <a:lnTo>
                    <a:pt x="226" y="686"/>
                  </a:lnTo>
                  <a:lnTo>
                    <a:pt x="237" y="683"/>
                  </a:lnTo>
                  <a:lnTo>
                    <a:pt x="239" y="686"/>
                  </a:lnTo>
                  <a:lnTo>
                    <a:pt x="242" y="686"/>
                  </a:lnTo>
                  <a:lnTo>
                    <a:pt x="242" y="688"/>
                  </a:lnTo>
                  <a:lnTo>
                    <a:pt x="244" y="691"/>
                  </a:lnTo>
                  <a:lnTo>
                    <a:pt x="247" y="694"/>
                  </a:lnTo>
                  <a:lnTo>
                    <a:pt x="252" y="694"/>
                  </a:lnTo>
                  <a:lnTo>
                    <a:pt x="255" y="696"/>
                  </a:lnTo>
                  <a:lnTo>
                    <a:pt x="258" y="696"/>
                  </a:lnTo>
                  <a:lnTo>
                    <a:pt x="260" y="699"/>
                  </a:lnTo>
                  <a:lnTo>
                    <a:pt x="260" y="701"/>
                  </a:lnTo>
                  <a:lnTo>
                    <a:pt x="260" y="709"/>
                  </a:lnTo>
                  <a:lnTo>
                    <a:pt x="260" y="712"/>
                  </a:lnTo>
                  <a:lnTo>
                    <a:pt x="266" y="712"/>
                  </a:lnTo>
                  <a:lnTo>
                    <a:pt x="268" y="709"/>
                  </a:lnTo>
                  <a:lnTo>
                    <a:pt x="273" y="709"/>
                  </a:lnTo>
                  <a:lnTo>
                    <a:pt x="276" y="707"/>
                  </a:lnTo>
                  <a:lnTo>
                    <a:pt x="287" y="701"/>
                  </a:lnTo>
                  <a:lnTo>
                    <a:pt x="294" y="691"/>
                  </a:lnTo>
                  <a:lnTo>
                    <a:pt x="300" y="688"/>
                  </a:lnTo>
                  <a:lnTo>
                    <a:pt x="302" y="688"/>
                  </a:lnTo>
                  <a:lnTo>
                    <a:pt x="302" y="691"/>
                  </a:lnTo>
                  <a:lnTo>
                    <a:pt x="305" y="694"/>
                  </a:lnTo>
                  <a:lnTo>
                    <a:pt x="308" y="696"/>
                  </a:lnTo>
                  <a:lnTo>
                    <a:pt x="310" y="696"/>
                  </a:lnTo>
                  <a:lnTo>
                    <a:pt x="313" y="696"/>
                  </a:lnTo>
                  <a:lnTo>
                    <a:pt x="326" y="691"/>
                  </a:lnTo>
                  <a:lnTo>
                    <a:pt x="329" y="691"/>
                  </a:lnTo>
                  <a:lnTo>
                    <a:pt x="337" y="691"/>
                  </a:lnTo>
                  <a:lnTo>
                    <a:pt x="339" y="691"/>
                  </a:lnTo>
                  <a:lnTo>
                    <a:pt x="342" y="688"/>
                  </a:lnTo>
                  <a:lnTo>
                    <a:pt x="344" y="680"/>
                  </a:lnTo>
                  <a:lnTo>
                    <a:pt x="347" y="675"/>
                  </a:lnTo>
                  <a:lnTo>
                    <a:pt x="347" y="670"/>
                  </a:lnTo>
                  <a:lnTo>
                    <a:pt x="344" y="665"/>
                  </a:lnTo>
                  <a:lnTo>
                    <a:pt x="344" y="659"/>
                  </a:lnTo>
                  <a:lnTo>
                    <a:pt x="344" y="657"/>
                  </a:lnTo>
                  <a:lnTo>
                    <a:pt x="344" y="654"/>
                  </a:lnTo>
                  <a:lnTo>
                    <a:pt x="358" y="646"/>
                  </a:lnTo>
                  <a:lnTo>
                    <a:pt x="360" y="646"/>
                  </a:lnTo>
                  <a:lnTo>
                    <a:pt x="363" y="644"/>
                  </a:lnTo>
                  <a:lnTo>
                    <a:pt x="365" y="644"/>
                  </a:lnTo>
                  <a:lnTo>
                    <a:pt x="373" y="644"/>
                  </a:lnTo>
                  <a:lnTo>
                    <a:pt x="376" y="644"/>
                  </a:lnTo>
                  <a:lnTo>
                    <a:pt x="381" y="644"/>
                  </a:lnTo>
                  <a:lnTo>
                    <a:pt x="379" y="641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6" name="Freeform 26">
              <a:extLst>
                <a:ext uri="{FF2B5EF4-FFF2-40B4-BE49-F238E27FC236}">
                  <a16:creationId xmlns:a16="http://schemas.microsoft.com/office/drawing/2014/main" id="{6AC83E30-6FEB-4A2E-8A85-5E7E3211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0" y="4446588"/>
              <a:ext cx="814388" cy="1255713"/>
            </a:xfrm>
            <a:custGeom>
              <a:avLst/>
              <a:gdLst>
                <a:gd name="T0" fmla="*/ 466 w 513"/>
                <a:gd name="T1" fmla="*/ 567 h 791"/>
                <a:gd name="T2" fmla="*/ 445 w 513"/>
                <a:gd name="T3" fmla="*/ 581 h 791"/>
                <a:gd name="T4" fmla="*/ 405 w 513"/>
                <a:gd name="T5" fmla="*/ 586 h 791"/>
                <a:gd name="T6" fmla="*/ 387 w 513"/>
                <a:gd name="T7" fmla="*/ 596 h 791"/>
                <a:gd name="T8" fmla="*/ 358 w 513"/>
                <a:gd name="T9" fmla="*/ 607 h 791"/>
                <a:gd name="T10" fmla="*/ 361 w 513"/>
                <a:gd name="T11" fmla="*/ 546 h 791"/>
                <a:gd name="T12" fmla="*/ 355 w 513"/>
                <a:gd name="T13" fmla="*/ 473 h 791"/>
                <a:gd name="T14" fmla="*/ 318 w 513"/>
                <a:gd name="T15" fmla="*/ 365 h 791"/>
                <a:gd name="T16" fmla="*/ 305 w 513"/>
                <a:gd name="T17" fmla="*/ 341 h 791"/>
                <a:gd name="T18" fmla="*/ 287 w 513"/>
                <a:gd name="T19" fmla="*/ 289 h 791"/>
                <a:gd name="T20" fmla="*/ 292 w 513"/>
                <a:gd name="T21" fmla="*/ 255 h 791"/>
                <a:gd name="T22" fmla="*/ 311 w 513"/>
                <a:gd name="T23" fmla="*/ 249 h 791"/>
                <a:gd name="T24" fmla="*/ 403 w 513"/>
                <a:gd name="T25" fmla="*/ 299 h 791"/>
                <a:gd name="T26" fmla="*/ 424 w 513"/>
                <a:gd name="T27" fmla="*/ 286 h 791"/>
                <a:gd name="T28" fmla="*/ 371 w 513"/>
                <a:gd name="T29" fmla="*/ 234 h 791"/>
                <a:gd name="T30" fmla="*/ 350 w 513"/>
                <a:gd name="T31" fmla="*/ 186 h 791"/>
                <a:gd name="T32" fmla="*/ 339 w 513"/>
                <a:gd name="T33" fmla="*/ 160 h 791"/>
                <a:gd name="T34" fmla="*/ 313 w 513"/>
                <a:gd name="T35" fmla="*/ 107 h 791"/>
                <a:gd name="T36" fmla="*/ 290 w 513"/>
                <a:gd name="T37" fmla="*/ 81 h 791"/>
                <a:gd name="T38" fmla="*/ 276 w 513"/>
                <a:gd name="T39" fmla="*/ 52 h 791"/>
                <a:gd name="T40" fmla="*/ 240 w 513"/>
                <a:gd name="T41" fmla="*/ 23 h 791"/>
                <a:gd name="T42" fmla="*/ 213 w 513"/>
                <a:gd name="T43" fmla="*/ 37 h 791"/>
                <a:gd name="T44" fmla="*/ 176 w 513"/>
                <a:gd name="T45" fmla="*/ 16 h 791"/>
                <a:gd name="T46" fmla="*/ 153 w 513"/>
                <a:gd name="T47" fmla="*/ 10 h 791"/>
                <a:gd name="T48" fmla="*/ 142 w 513"/>
                <a:gd name="T49" fmla="*/ 71 h 791"/>
                <a:gd name="T50" fmla="*/ 158 w 513"/>
                <a:gd name="T51" fmla="*/ 71 h 791"/>
                <a:gd name="T52" fmla="*/ 179 w 513"/>
                <a:gd name="T53" fmla="*/ 118 h 791"/>
                <a:gd name="T54" fmla="*/ 187 w 513"/>
                <a:gd name="T55" fmla="*/ 147 h 791"/>
                <a:gd name="T56" fmla="*/ 182 w 513"/>
                <a:gd name="T57" fmla="*/ 155 h 791"/>
                <a:gd name="T58" fmla="*/ 190 w 513"/>
                <a:gd name="T59" fmla="*/ 197 h 791"/>
                <a:gd name="T60" fmla="*/ 166 w 513"/>
                <a:gd name="T61" fmla="*/ 197 h 791"/>
                <a:gd name="T62" fmla="*/ 163 w 513"/>
                <a:gd name="T63" fmla="*/ 223 h 791"/>
                <a:gd name="T64" fmla="*/ 140 w 513"/>
                <a:gd name="T65" fmla="*/ 239 h 791"/>
                <a:gd name="T66" fmla="*/ 116 w 513"/>
                <a:gd name="T67" fmla="*/ 249 h 791"/>
                <a:gd name="T68" fmla="*/ 119 w 513"/>
                <a:gd name="T69" fmla="*/ 270 h 791"/>
                <a:gd name="T70" fmla="*/ 87 w 513"/>
                <a:gd name="T71" fmla="*/ 276 h 791"/>
                <a:gd name="T72" fmla="*/ 53 w 513"/>
                <a:gd name="T73" fmla="*/ 273 h 791"/>
                <a:gd name="T74" fmla="*/ 61 w 513"/>
                <a:gd name="T75" fmla="*/ 307 h 791"/>
                <a:gd name="T76" fmla="*/ 74 w 513"/>
                <a:gd name="T77" fmla="*/ 326 h 791"/>
                <a:gd name="T78" fmla="*/ 87 w 513"/>
                <a:gd name="T79" fmla="*/ 433 h 791"/>
                <a:gd name="T80" fmla="*/ 11 w 513"/>
                <a:gd name="T81" fmla="*/ 460 h 791"/>
                <a:gd name="T82" fmla="*/ 0 w 513"/>
                <a:gd name="T83" fmla="*/ 512 h 791"/>
                <a:gd name="T84" fmla="*/ 16 w 513"/>
                <a:gd name="T85" fmla="*/ 546 h 791"/>
                <a:gd name="T86" fmla="*/ 45 w 513"/>
                <a:gd name="T87" fmla="*/ 552 h 791"/>
                <a:gd name="T88" fmla="*/ 63 w 513"/>
                <a:gd name="T89" fmla="*/ 562 h 791"/>
                <a:gd name="T90" fmla="*/ 82 w 513"/>
                <a:gd name="T91" fmla="*/ 588 h 791"/>
                <a:gd name="T92" fmla="*/ 97 w 513"/>
                <a:gd name="T93" fmla="*/ 633 h 791"/>
                <a:gd name="T94" fmla="*/ 97 w 513"/>
                <a:gd name="T95" fmla="*/ 683 h 791"/>
                <a:gd name="T96" fmla="*/ 147 w 513"/>
                <a:gd name="T97" fmla="*/ 704 h 791"/>
                <a:gd name="T98" fmla="*/ 171 w 513"/>
                <a:gd name="T99" fmla="*/ 738 h 791"/>
                <a:gd name="T100" fmla="*/ 192 w 513"/>
                <a:gd name="T101" fmla="*/ 765 h 791"/>
                <a:gd name="T102" fmla="*/ 226 w 513"/>
                <a:gd name="T103" fmla="*/ 754 h 791"/>
                <a:gd name="T104" fmla="*/ 234 w 513"/>
                <a:gd name="T105" fmla="*/ 775 h 791"/>
                <a:gd name="T106" fmla="*/ 261 w 513"/>
                <a:gd name="T107" fmla="*/ 778 h 791"/>
                <a:gd name="T108" fmla="*/ 347 w 513"/>
                <a:gd name="T109" fmla="*/ 749 h 791"/>
                <a:gd name="T110" fmla="*/ 410 w 513"/>
                <a:gd name="T111" fmla="*/ 728 h 791"/>
                <a:gd name="T112" fmla="*/ 437 w 513"/>
                <a:gd name="T113" fmla="*/ 720 h 791"/>
                <a:gd name="T114" fmla="*/ 471 w 513"/>
                <a:gd name="T115" fmla="*/ 662 h 791"/>
                <a:gd name="T116" fmla="*/ 471 w 513"/>
                <a:gd name="T117" fmla="*/ 617 h 791"/>
                <a:gd name="T118" fmla="*/ 500 w 513"/>
                <a:gd name="T119" fmla="*/ 609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3" h="791">
                  <a:moveTo>
                    <a:pt x="510" y="596"/>
                  </a:moveTo>
                  <a:lnTo>
                    <a:pt x="510" y="591"/>
                  </a:lnTo>
                  <a:lnTo>
                    <a:pt x="495" y="583"/>
                  </a:lnTo>
                  <a:lnTo>
                    <a:pt x="492" y="581"/>
                  </a:lnTo>
                  <a:lnTo>
                    <a:pt x="484" y="575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68" y="565"/>
                  </a:lnTo>
                  <a:lnTo>
                    <a:pt x="466" y="567"/>
                  </a:lnTo>
                  <a:lnTo>
                    <a:pt x="466" y="573"/>
                  </a:lnTo>
                  <a:lnTo>
                    <a:pt x="463" y="573"/>
                  </a:lnTo>
                  <a:lnTo>
                    <a:pt x="460" y="575"/>
                  </a:lnTo>
                  <a:lnTo>
                    <a:pt x="458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0" y="575"/>
                  </a:lnTo>
                  <a:lnTo>
                    <a:pt x="447" y="578"/>
                  </a:lnTo>
                  <a:lnTo>
                    <a:pt x="445" y="581"/>
                  </a:lnTo>
                  <a:lnTo>
                    <a:pt x="442" y="581"/>
                  </a:lnTo>
                  <a:lnTo>
                    <a:pt x="439" y="581"/>
                  </a:lnTo>
                  <a:lnTo>
                    <a:pt x="434" y="583"/>
                  </a:lnTo>
                  <a:lnTo>
                    <a:pt x="424" y="586"/>
                  </a:lnTo>
                  <a:lnTo>
                    <a:pt x="418" y="586"/>
                  </a:lnTo>
                  <a:lnTo>
                    <a:pt x="413" y="586"/>
                  </a:lnTo>
                  <a:lnTo>
                    <a:pt x="413" y="586"/>
                  </a:lnTo>
                  <a:lnTo>
                    <a:pt x="408" y="586"/>
                  </a:lnTo>
                  <a:lnTo>
                    <a:pt x="405" y="586"/>
                  </a:lnTo>
                  <a:lnTo>
                    <a:pt x="400" y="583"/>
                  </a:lnTo>
                  <a:lnTo>
                    <a:pt x="397" y="583"/>
                  </a:lnTo>
                  <a:lnTo>
                    <a:pt x="395" y="583"/>
                  </a:lnTo>
                  <a:lnTo>
                    <a:pt x="395" y="583"/>
                  </a:lnTo>
                  <a:lnTo>
                    <a:pt x="395" y="586"/>
                  </a:lnTo>
                  <a:lnTo>
                    <a:pt x="392" y="588"/>
                  </a:lnTo>
                  <a:lnTo>
                    <a:pt x="392" y="591"/>
                  </a:lnTo>
                  <a:lnTo>
                    <a:pt x="389" y="594"/>
                  </a:lnTo>
                  <a:lnTo>
                    <a:pt x="387" y="596"/>
                  </a:lnTo>
                  <a:lnTo>
                    <a:pt x="384" y="599"/>
                  </a:lnTo>
                  <a:lnTo>
                    <a:pt x="382" y="604"/>
                  </a:lnTo>
                  <a:lnTo>
                    <a:pt x="382" y="604"/>
                  </a:lnTo>
                  <a:lnTo>
                    <a:pt x="379" y="607"/>
                  </a:lnTo>
                  <a:lnTo>
                    <a:pt x="376" y="607"/>
                  </a:lnTo>
                  <a:lnTo>
                    <a:pt x="371" y="607"/>
                  </a:lnTo>
                  <a:lnTo>
                    <a:pt x="363" y="609"/>
                  </a:lnTo>
                  <a:lnTo>
                    <a:pt x="361" y="609"/>
                  </a:lnTo>
                  <a:lnTo>
                    <a:pt x="358" y="607"/>
                  </a:lnTo>
                  <a:lnTo>
                    <a:pt x="347" y="583"/>
                  </a:lnTo>
                  <a:lnTo>
                    <a:pt x="347" y="581"/>
                  </a:lnTo>
                  <a:lnTo>
                    <a:pt x="350" y="581"/>
                  </a:lnTo>
                  <a:lnTo>
                    <a:pt x="355" y="581"/>
                  </a:lnTo>
                  <a:lnTo>
                    <a:pt x="358" y="581"/>
                  </a:lnTo>
                  <a:lnTo>
                    <a:pt x="361" y="578"/>
                  </a:lnTo>
                  <a:lnTo>
                    <a:pt x="363" y="560"/>
                  </a:lnTo>
                  <a:lnTo>
                    <a:pt x="363" y="554"/>
                  </a:lnTo>
                  <a:lnTo>
                    <a:pt x="361" y="546"/>
                  </a:lnTo>
                  <a:lnTo>
                    <a:pt x="355" y="536"/>
                  </a:lnTo>
                  <a:lnTo>
                    <a:pt x="355" y="533"/>
                  </a:lnTo>
                  <a:lnTo>
                    <a:pt x="355" y="517"/>
                  </a:lnTo>
                  <a:lnTo>
                    <a:pt x="358" y="502"/>
                  </a:lnTo>
                  <a:lnTo>
                    <a:pt x="358" y="494"/>
                  </a:lnTo>
                  <a:lnTo>
                    <a:pt x="358" y="483"/>
                  </a:lnTo>
                  <a:lnTo>
                    <a:pt x="358" y="481"/>
                  </a:lnTo>
                  <a:lnTo>
                    <a:pt x="355" y="478"/>
                  </a:lnTo>
                  <a:lnTo>
                    <a:pt x="355" y="473"/>
                  </a:lnTo>
                  <a:lnTo>
                    <a:pt x="347" y="462"/>
                  </a:lnTo>
                  <a:lnTo>
                    <a:pt x="342" y="454"/>
                  </a:lnTo>
                  <a:lnTo>
                    <a:pt x="342" y="452"/>
                  </a:lnTo>
                  <a:lnTo>
                    <a:pt x="339" y="447"/>
                  </a:lnTo>
                  <a:lnTo>
                    <a:pt x="337" y="439"/>
                  </a:lnTo>
                  <a:lnTo>
                    <a:pt x="334" y="423"/>
                  </a:lnTo>
                  <a:lnTo>
                    <a:pt x="311" y="373"/>
                  </a:lnTo>
                  <a:lnTo>
                    <a:pt x="308" y="368"/>
                  </a:lnTo>
                  <a:lnTo>
                    <a:pt x="318" y="365"/>
                  </a:lnTo>
                  <a:lnTo>
                    <a:pt x="321" y="365"/>
                  </a:lnTo>
                  <a:lnTo>
                    <a:pt x="321" y="365"/>
                  </a:lnTo>
                  <a:lnTo>
                    <a:pt x="321" y="360"/>
                  </a:lnTo>
                  <a:lnTo>
                    <a:pt x="316" y="355"/>
                  </a:lnTo>
                  <a:lnTo>
                    <a:pt x="313" y="347"/>
                  </a:lnTo>
                  <a:lnTo>
                    <a:pt x="311" y="344"/>
                  </a:lnTo>
                  <a:lnTo>
                    <a:pt x="308" y="344"/>
                  </a:lnTo>
                  <a:lnTo>
                    <a:pt x="308" y="341"/>
                  </a:lnTo>
                  <a:lnTo>
                    <a:pt x="305" y="341"/>
                  </a:lnTo>
                  <a:lnTo>
                    <a:pt x="303" y="341"/>
                  </a:lnTo>
                  <a:lnTo>
                    <a:pt x="300" y="339"/>
                  </a:lnTo>
                  <a:lnTo>
                    <a:pt x="297" y="336"/>
                  </a:lnTo>
                  <a:lnTo>
                    <a:pt x="295" y="331"/>
                  </a:lnTo>
                  <a:lnTo>
                    <a:pt x="295" y="326"/>
                  </a:lnTo>
                  <a:lnTo>
                    <a:pt x="292" y="310"/>
                  </a:lnTo>
                  <a:lnTo>
                    <a:pt x="290" y="302"/>
                  </a:lnTo>
                  <a:lnTo>
                    <a:pt x="290" y="294"/>
                  </a:lnTo>
                  <a:lnTo>
                    <a:pt x="287" y="289"/>
                  </a:lnTo>
                  <a:lnTo>
                    <a:pt x="287" y="286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7" y="273"/>
                  </a:lnTo>
                  <a:lnTo>
                    <a:pt x="292" y="268"/>
                  </a:lnTo>
                  <a:lnTo>
                    <a:pt x="295" y="263"/>
                  </a:lnTo>
                  <a:lnTo>
                    <a:pt x="292" y="257"/>
                  </a:lnTo>
                  <a:lnTo>
                    <a:pt x="290" y="255"/>
                  </a:lnTo>
                  <a:lnTo>
                    <a:pt x="292" y="255"/>
                  </a:lnTo>
                  <a:lnTo>
                    <a:pt x="292" y="249"/>
                  </a:lnTo>
                  <a:lnTo>
                    <a:pt x="295" y="244"/>
                  </a:lnTo>
                  <a:lnTo>
                    <a:pt x="295" y="242"/>
                  </a:lnTo>
                  <a:lnTo>
                    <a:pt x="297" y="242"/>
                  </a:lnTo>
                  <a:lnTo>
                    <a:pt x="300" y="239"/>
                  </a:lnTo>
                  <a:lnTo>
                    <a:pt x="303" y="242"/>
                  </a:lnTo>
                  <a:lnTo>
                    <a:pt x="305" y="242"/>
                  </a:lnTo>
                  <a:lnTo>
                    <a:pt x="308" y="244"/>
                  </a:lnTo>
                  <a:lnTo>
                    <a:pt x="311" y="249"/>
                  </a:lnTo>
                  <a:lnTo>
                    <a:pt x="316" y="255"/>
                  </a:lnTo>
                  <a:lnTo>
                    <a:pt x="353" y="278"/>
                  </a:lnTo>
                  <a:lnTo>
                    <a:pt x="358" y="281"/>
                  </a:lnTo>
                  <a:lnTo>
                    <a:pt x="366" y="291"/>
                  </a:lnTo>
                  <a:lnTo>
                    <a:pt x="371" y="294"/>
                  </a:lnTo>
                  <a:lnTo>
                    <a:pt x="395" y="297"/>
                  </a:lnTo>
                  <a:lnTo>
                    <a:pt x="395" y="297"/>
                  </a:lnTo>
                  <a:lnTo>
                    <a:pt x="400" y="299"/>
                  </a:lnTo>
                  <a:lnTo>
                    <a:pt x="403" y="299"/>
                  </a:lnTo>
                  <a:lnTo>
                    <a:pt x="405" y="299"/>
                  </a:lnTo>
                  <a:lnTo>
                    <a:pt x="410" y="299"/>
                  </a:lnTo>
                  <a:lnTo>
                    <a:pt x="418" y="302"/>
                  </a:lnTo>
                  <a:lnTo>
                    <a:pt x="418" y="302"/>
                  </a:lnTo>
                  <a:lnTo>
                    <a:pt x="421" y="302"/>
                  </a:lnTo>
                  <a:lnTo>
                    <a:pt x="424" y="299"/>
                  </a:lnTo>
                  <a:lnTo>
                    <a:pt x="426" y="291"/>
                  </a:lnTo>
                  <a:lnTo>
                    <a:pt x="426" y="289"/>
                  </a:lnTo>
                  <a:lnTo>
                    <a:pt x="424" y="286"/>
                  </a:lnTo>
                  <a:lnTo>
                    <a:pt x="418" y="281"/>
                  </a:lnTo>
                  <a:lnTo>
                    <a:pt x="408" y="276"/>
                  </a:lnTo>
                  <a:lnTo>
                    <a:pt x="405" y="273"/>
                  </a:lnTo>
                  <a:lnTo>
                    <a:pt x="405" y="270"/>
                  </a:lnTo>
                  <a:lnTo>
                    <a:pt x="400" y="265"/>
                  </a:lnTo>
                  <a:lnTo>
                    <a:pt x="395" y="255"/>
                  </a:lnTo>
                  <a:lnTo>
                    <a:pt x="384" y="242"/>
                  </a:lnTo>
                  <a:lnTo>
                    <a:pt x="376" y="236"/>
                  </a:lnTo>
                  <a:lnTo>
                    <a:pt x="371" y="234"/>
                  </a:lnTo>
                  <a:lnTo>
                    <a:pt x="368" y="231"/>
                  </a:lnTo>
                  <a:lnTo>
                    <a:pt x="366" y="223"/>
                  </a:lnTo>
                  <a:lnTo>
                    <a:pt x="361" y="220"/>
                  </a:lnTo>
                  <a:lnTo>
                    <a:pt x="353" y="215"/>
                  </a:lnTo>
                  <a:lnTo>
                    <a:pt x="350" y="215"/>
                  </a:lnTo>
                  <a:lnTo>
                    <a:pt x="350" y="213"/>
                  </a:lnTo>
                  <a:lnTo>
                    <a:pt x="353" y="207"/>
                  </a:lnTo>
                  <a:lnTo>
                    <a:pt x="350" y="189"/>
                  </a:lnTo>
                  <a:lnTo>
                    <a:pt x="350" y="186"/>
                  </a:lnTo>
                  <a:lnTo>
                    <a:pt x="353" y="186"/>
                  </a:lnTo>
                  <a:lnTo>
                    <a:pt x="350" y="184"/>
                  </a:lnTo>
                  <a:lnTo>
                    <a:pt x="350" y="181"/>
                  </a:lnTo>
                  <a:lnTo>
                    <a:pt x="347" y="181"/>
                  </a:lnTo>
                  <a:lnTo>
                    <a:pt x="345" y="181"/>
                  </a:lnTo>
                  <a:lnTo>
                    <a:pt x="345" y="178"/>
                  </a:lnTo>
                  <a:lnTo>
                    <a:pt x="342" y="165"/>
                  </a:lnTo>
                  <a:lnTo>
                    <a:pt x="339" y="163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4" y="152"/>
                  </a:lnTo>
                  <a:lnTo>
                    <a:pt x="334" y="142"/>
                  </a:lnTo>
                  <a:lnTo>
                    <a:pt x="334" y="139"/>
                  </a:lnTo>
                  <a:lnTo>
                    <a:pt x="329" y="134"/>
                  </a:lnTo>
                  <a:lnTo>
                    <a:pt x="329" y="131"/>
                  </a:lnTo>
                  <a:lnTo>
                    <a:pt x="326" y="123"/>
                  </a:lnTo>
                  <a:lnTo>
                    <a:pt x="324" y="121"/>
                  </a:lnTo>
                  <a:lnTo>
                    <a:pt x="313" y="107"/>
                  </a:lnTo>
                  <a:lnTo>
                    <a:pt x="311" y="105"/>
                  </a:lnTo>
                  <a:lnTo>
                    <a:pt x="311" y="107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07"/>
                  </a:lnTo>
                  <a:lnTo>
                    <a:pt x="295" y="92"/>
                  </a:lnTo>
                  <a:lnTo>
                    <a:pt x="292" y="86"/>
                  </a:lnTo>
                  <a:lnTo>
                    <a:pt x="290" y="81"/>
                  </a:lnTo>
                  <a:lnTo>
                    <a:pt x="290" y="81"/>
                  </a:lnTo>
                  <a:lnTo>
                    <a:pt x="284" y="81"/>
                  </a:lnTo>
                  <a:lnTo>
                    <a:pt x="284" y="79"/>
                  </a:lnTo>
                  <a:lnTo>
                    <a:pt x="284" y="71"/>
                  </a:lnTo>
                  <a:lnTo>
                    <a:pt x="284" y="68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79" y="60"/>
                  </a:lnTo>
                  <a:lnTo>
                    <a:pt x="279" y="58"/>
                  </a:lnTo>
                  <a:lnTo>
                    <a:pt x="276" y="52"/>
                  </a:lnTo>
                  <a:lnTo>
                    <a:pt x="276" y="50"/>
                  </a:lnTo>
                  <a:lnTo>
                    <a:pt x="268" y="39"/>
                  </a:lnTo>
                  <a:lnTo>
                    <a:pt x="261" y="29"/>
                  </a:lnTo>
                  <a:lnTo>
                    <a:pt x="253" y="29"/>
                  </a:lnTo>
                  <a:lnTo>
                    <a:pt x="250" y="29"/>
                  </a:lnTo>
                  <a:lnTo>
                    <a:pt x="247" y="29"/>
                  </a:lnTo>
                  <a:lnTo>
                    <a:pt x="245" y="29"/>
                  </a:lnTo>
                  <a:lnTo>
                    <a:pt x="242" y="26"/>
                  </a:lnTo>
                  <a:lnTo>
                    <a:pt x="240" y="23"/>
                  </a:lnTo>
                  <a:lnTo>
                    <a:pt x="237" y="23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9"/>
                  </a:lnTo>
                  <a:lnTo>
                    <a:pt x="224" y="34"/>
                  </a:lnTo>
                  <a:lnTo>
                    <a:pt x="221" y="34"/>
                  </a:lnTo>
                  <a:lnTo>
                    <a:pt x="218" y="37"/>
                  </a:lnTo>
                  <a:lnTo>
                    <a:pt x="216" y="37"/>
                  </a:lnTo>
                  <a:lnTo>
                    <a:pt x="213" y="37"/>
                  </a:lnTo>
                  <a:lnTo>
                    <a:pt x="205" y="34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197" y="29"/>
                  </a:lnTo>
                  <a:lnTo>
                    <a:pt x="192" y="26"/>
                  </a:lnTo>
                  <a:lnTo>
                    <a:pt x="190" y="21"/>
                  </a:lnTo>
                  <a:lnTo>
                    <a:pt x="187" y="18"/>
                  </a:lnTo>
                  <a:lnTo>
                    <a:pt x="184" y="18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8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3" y="10"/>
                  </a:lnTo>
                  <a:lnTo>
                    <a:pt x="145" y="18"/>
                  </a:lnTo>
                  <a:lnTo>
                    <a:pt x="142" y="21"/>
                  </a:lnTo>
                  <a:lnTo>
                    <a:pt x="140" y="23"/>
                  </a:lnTo>
                  <a:lnTo>
                    <a:pt x="134" y="42"/>
                  </a:lnTo>
                  <a:lnTo>
                    <a:pt x="129" y="55"/>
                  </a:lnTo>
                  <a:lnTo>
                    <a:pt x="137" y="68"/>
                  </a:lnTo>
                  <a:lnTo>
                    <a:pt x="140" y="68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5" y="71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50" y="68"/>
                  </a:lnTo>
                  <a:lnTo>
                    <a:pt x="153" y="68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8" y="7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6" y="86"/>
                  </a:lnTo>
                  <a:lnTo>
                    <a:pt x="176" y="100"/>
                  </a:lnTo>
                  <a:lnTo>
                    <a:pt x="179" y="105"/>
                  </a:lnTo>
                  <a:lnTo>
                    <a:pt x="179" y="107"/>
                  </a:lnTo>
                  <a:lnTo>
                    <a:pt x="179" y="110"/>
                  </a:lnTo>
                  <a:lnTo>
                    <a:pt x="179" y="115"/>
                  </a:lnTo>
                  <a:lnTo>
                    <a:pt x="179" y="118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9" y="126"/>
                  </a:lnTo>
                  <a:lnTo>
                    <a:pt x="184" y="136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7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2" y="155"/>
                  </a:lnTo>
                  <a:lnTo>
                    <a:pt x="179" y="155"/>
                  </a:lnTo>
                  <a:lnTo>
                    <a:pt x="179" y="155"/>
                  </a:lnTo>
                  <a:lnTo>
                    <a:pt x="176" y="155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6" y="173"/>
                  </a:lnTo>
                  <a:lnTo>
                    <a:pt x="182" y="178"/>
                  </a:lnTo>
                  <a:lnTo>
                    <a:pt x="190" y="194"/>
                  </a:lnTo>
                  <a:lnTo>
                    <a:pt x="190" y="197"/>
                  </a:lnTo>
                  <a:lnTo>
                    <a:pt x="190" y="202"/>
                  </a:lnTo>
                  <a:lnTo>
                    <a:pt x="190" y="205"/>
                  </a:lnTo>
                  <a:lnTo>
                    <a:pt x="187" y="205"/>
                  </a:lnTo>
                  <a:lnTo>
                    <a:pt x="184" y="205"/>
                  </a:lnTo>
                  <a:lnTo>
                    <a:pt x="179" y="199"/>
                  </a:lnTo>
                  <a:lnTo>
                    <a:pt x="174" y="197"/>
                  </a:lnTo>
                  <a:lnTo>
                    <a:pt x="171" y="197"/>
                  </a:lnTo>
                  <a:lnTo>
                    <a:pt x="169" y="197"/>
                  </a:lnTo>
                  <a:lnTo>
                    <a:pt x="166" y="197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202"/>
                  </a:lnTo>
                  <a:lnTo>
                    <a:pt x="161" y="205"/>
                  </a:lnTo>
                  <a:lnTo>
                    <a:pt x="161" y="207"/>
                  </a:lnTo>
                  <a:lnTo>
                    <a:pt x="161" y="210"/>
                  </a:lnTo>
                  <a:lnTo>
                    <a:pt x="161" y="213"/>
                  </a:lnTo>
                  <a:lnTo>
                    <a:pt x="161" y="218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6"/>
                  </a:lnTo>
                  <a:lnTo>
                    <a:pt x="163" y="228"/>
                  </a:lnTo>
                  <a:lnTo>
                    <a:pt x="161" y="231"/>
                  </a:lnTo>
                  <a:lnTo>
                    <a:pt x="158" y="234"/>
                  </a:lnTo>
                  <a:lnTo>
                    <a:pt x="155" y="236"/>
                  </a:lnTo>
                  <a:lnTo>
                    <a:pt x="147" y="236"/>
                  </a:lnTo>
                  <a:lnTo>
                    <a:pt x="142" y="236"/>
                  </a:lnTo>
                  <a:lnTo>
                    <a:pt x="140" y="239"/>
                  </a:lnTo>
                  <a:lnTo>
                    <a:pt x="134" y="239"/>
                  </a:lnTo>
                  <a:lnTo>
                    <a:pt x="132" y="239"/>
                  </a:lnTo>
                  <a:lnTo>
                    <a:pt x="129" y="239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1" y="239"/>
                  </a:lnTo>
                  <a:lnTo>
                    <a:pt x="119" y="244"/>
                  </a:lnTo>
                  <a:lnTo>
                    <a:pt x="116" y="249"/>
                  </a:lnTo>
                  <a:lnTo>
                    <a:pt x="103" y="255"/>
                  </a:lnTo>
                  <a:lnTo>
                    <a:pt x="100" y="257"/>
                  </a:lnTo>
                  <a:lnTo>
                    <a:pt x="100" y="260"/>
                  </a:lnTo>
                  <a:lnTo>
                    <a:pt x="103" y="263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9" y="270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1" y="281"/>
                  </a:lnTo>
                  <a:lnTo>
                    <a:pt x="105" y="281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92" y="278"/>
                  </a:lnTo>
                  <a:lnTo>
                    <a:pt x="90" y="278"/>
                  </a:lnTo>
                  <a:lnTo>
                    <a:pt x="87" y="276"/>
                  </a:lnTo>
                  <a:lnTo>
                    <a:pt x="87" y="276"/>
                  </a:lnTo>
                  <a:lnTo>
                    <a:pt x="82" y="268"/>
                  </a:lnTo>
                  <a:lnTo>
                    <a:pt x="82" y="265"/>
                  </a:lnTo>
                  <a:lnTo>
                    <a:pt x="79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66" y="268"/>
                  </a:lnTo>
                  <a:lnTo>
                    <a:pt x="55" y="270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45" y="294"/>
                  </a:lnTo>
                  <a:lnTo>
                    <a:pt x="48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5" y="302"/>
                  </a:lnTo>
                  <a:lnTo>
                    <a:pt x="61" y="305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3" y="310"/>
                  </a:lnTo>
                  <a:lnTo>
                    <a:pt x="63" y="312"/>
                  </a:lnTo>
                  <a:lnTo>
                    <a:pt x="63" y="315"/>
                  </a:lnTo>
                  <a:lnTo>
                    <a:pt x="66" y="315"/>
                  </a:lnTo>
                  <a:lnTo>
                    <a:pt x="69" y="318"/>
                  </a:lnTo>
                  <a:lnTo>
                    <a:pt x="71" y="320"/>
                  </a:lnTo>
                  <a:lnTo>
                    <a:pt x="71" y="320"/>
                  </a:lnTo>
                  <a:lnTo>
                    <a:pt x="74" y="323"/>
                  </a:lnTo>
                  <a:lnTo>
                    <a:pt x="74" y="326"/>
                  </a:lnTo>
                  <a:lnTo>
                    <a:pt x="76" y="328"/>
                  </a:lnTo>
                  <a:lnTo>
                    <a:pt x="76" y="347"/>
                  </a:lnTo>
                  <a:lnTo>
                    <a:pt x="76" y="355"/>
                  </a:lnTo>
                  <a:lnTo>
                    <a:pt x="84" y="373"/>
                  </a:lnTo>
                  <a:lnTo>
                    <a:pt x="90" y="389"/>
                  </a:lnTo>
                  <a:lnTo>
                    <a:pt x="92" y="399"/>
                  </a:lnTo>
                  <a:lnTo>
                    <a:pt x="90" y="425"/>
                  </a:lnTo>
                  <a:lnTo>
                    <a:pt x="87" y="431"/>
                  </a:lnTo>
                  <a:lnTo>
                    <a:pt x="87" y="433"/>
                  </a:lnTo>
                  <a:lnTo>
                    <a:pt x="84" y="436"/>
                  </a:lnTo>
                  <a:lnTo>
                    <a:pt x="82" y="436"/>
                  </a:lnTo>
                  <a:lnTo>
                    <a:pt x="69" y="436"/>
                  </a:lnTo>
                  <a:lnTo>
                    <a:pt x="32" y="441"/>
                  </a:lnTo>
                  <a:lnTo>
                    <a:pt x="24" y="447"/>
                  </a:lnTo>
                  <a:lnTo>
                    <a:pt x="19" y="449"/>
                  </a:lnTo>
                  <a:lnTo>
                    <a:pt x="16" y="454"/>
                  </a:lnTo>
                  <a:lnTo>
                    <a:pt x="13" y="460"/>
                  </a:lnTo>
                  <a:lnTo>
                    <a:pt x="11" y="460"/>
                  </a:lnTo>
                  <a:lnTo>
                    <a:pt x="11" y="465"/>
                  </a:lnTo>
                  <a:lnTo>
                    <a:pt x="11" y="468"/>
                  </a:lnTo>
                  <a:lnTo>
                    <a:pt x="16" y="478"/>
                  </a:lnTo>
                  <a:lnTo>
                    <a:pt x="16" y="481"/>
                  </a:lnTo>
                  <a:lnTo>
                    <a:pt x="16" y="486"/>
                  </a:lnTo>
                  <a:lnTo>
                    <a:pt x="8" y="502"/>
                  </a:lnTo>
                  <a:lnTo>
                    <a:pt x="5" y="504"/>
                  </a:lnTo>
                  <a:lnTo>
                    <a:pt x="3" y="510"/>
                  </a:lnTo>
                  <a:lnTo>
                    <a:pt x="0" y="512"/>
                  </a:lnTo>
                  <a:lnTo>
                    <a:pt x="3" y="515"/>
                  </a:lnTo>
                  <a:lnTo>
                    <a:pt x="5" y="517"/>
                  </a:lnTo>
                  <a:lnTo>
                    <a:pt x="13" y="525"/>
                  </a:lnTo>
                  <a:lnTo>
                    <a:pt x="16" y="525"/>
                  </a:lnTo>
                  <a:lnTo>
                    <a:pt x="16" y="528"/>
                  </a:lnTo>
                  <a:lnTo>
                    <a:pt x="19" y="531"/>
                  </a:lnTo>
                  <a:lnTo>
                    <a:pt x="19" y="533"/>
                  </a:lnTo>
                  <a:lnTo>
                    <a:pt x="19" y="536"/>
                  </a:lnTo>
                  <a:lnTo>
                    <a:pt x="16" y="546"/>
                  </a:lnTo>
                  <a:lnTo>
                    <a:pt x="19" y="554"/>
                  </a:lnTo>
                  <a:lnTo>
                    <a:pt x="19" y="562"/>
                  </a:lnTo>
                  <a:lnTo>
                    <a:pt x="19" y="562"/>
                  </a:lnTo>
                  <a:lnTo>
                    <a:pt x="21" y="565"/>
                  </a:lnTo>
                  <a:lnTo>
                    <a:pt x="32" y="562"/>
                  </a:lnTo>
                  <a:lnTo>
                    <a:pt x="34" y="560"/>
                  </a:lnTo>
                  <a:lnTo>
                    <a:pt x="37" y="560"/>
                  </a:lnTo>
                  <a:lnTo>
                    <a:pt x="40" y="557"/>
                  </a:lnTo>
                  <a:lnTo>
                    <a:pt x="45" y="552"/>
                  </a:lnTo>
                  <a:lnTo>
                    <a:pt x="45" y="549"/>
                  </a:lnTo>
                  <a:lnTo>
                    <a:pt x="48" y="549"/>
                  </a:lnTo>
                  <a:lnTo>
                    <a:pt x="50" y="549"/>
                  </a:lnTo>
                  <a:lnTo>
                    <a:pt x="53" y="549"/>
                  </a:lnTo>
                  <a:lnTo>
                    <a:pt x="55" y="552"/>
                  </a:lnTo>
                  <a:lnTo>
                    <a:pt x="55" y="554"/>
                  </a:lnTo>
                  <a:lnTo>
                    <a:pt x="58" y="557"/>
                  </a:lnTo>
                  <a:lnTo>
                    <a:pt x="61" y="560"/>
                  </a:lnTo>
                  <a:lnTo>
                    <a:pt x="63" y="562"/>
                  </a:lnTo>
                  <a:lnTo>
                    <a:pt x="63" y="562"/>
                  </a:lnTo>
                  <a:lnTo>
                    <a:pt x="66" y="565"/>
                  </a:lnTo>
                  <a:lnTo>
                    <a:pt x="63" y="570"/>
                  </a:lnTo>
                  <a:lnTo>
                    <a:pt x="63" y="573"/>
                  </a:lnTo>
                  <a:lnTo>
                    <a:pt x="66" y="578"/>
                  </a:lnTo>
                  <a:lnTo>
                    <a:pt x="69" y="581"/>
                  </a:lnTo>
                  <a:lnTo>
                    <a:pt x="79" y="586"/>
                  </a:lnTo>
                  <a:lnTo>
                    <a:pt x="79" y="588"/>
                  </a:lnTo>
                  <a:lnTo>
                    <a:pt x="82" y="588"/>
                  </a:lnTo>
                  <a:lnTo>
                    <a:pt x="82" y="594"/>
                  </a:lnTo>
                  <a:lnTo>
                    <a:pt x="82" y="596"/>
                  </a:lnTo>
                  <a:lnTo>
                    <a:pt x="84" y="604"/>
                  </a:lnTo>
                  <a:lnTo>
                    <a:pt x="84" y="609"/>
                  </a:lnTo>
                  <a:lnTo>
                    <a:pt x="90" y="615"/>
                  </a:lnTo>
                  <a:lnTo>
                    <a:pt x="92" y="623"/>
                  </a:lnTo>
                  <a:lnTo>
                    <a:pt x="97" y="628"/>
                  </a:lnTo>
                  <a:lnTo>
                    <a:pt x="97" y="630"/>
                  </a:lnTo>
                  <a:lnTo>
                    <a:pt x="97" y="633"/>
                  </a:lnTo>
                  <a:lnTo>
                    <a:pt x="100" y="641"/>
                  </a:lnTo>
                  <a:lnTo>
                    <a:pt x="100" y="649"/>
                  </a:lnTo>
                  <a:lnTo>
                    <a:pt x="97" y="651"/>
                  </a:lnTo>
                  <a:lnTo>
                    <a:pt x="92" y="673"/>
                  </a:lnTo>
                  <a:lnTo>
                    <a:pt x="92" y="675"/>
                  </a:lnTo>
                  <a:lnTo>
                    <a:pt x="92" y="678"/>
                  </a:lnTo>
                  <a:lnTo>
                    <a:pt x="92" y="678"/>
                  </a:lnTo>
                  <a:lnTo>
                    <a:pt x="95" y="680"/>
                  </a:lnTo>
                  <a:lnTo>
                    <a:pt x="97" y="683"/>
                  </a:lnTo>
                  <a:lnTo>
                    <a:pt x="103" y="686"/>
                  </a:lnTo>
                  <a:lnTo>
                    <a:pt x="119" y="688"/>
                  </a:lnTo>
                  <a:lnTo>
                    <a:pt x="137" y="694"/>
                  </a:lnTo>
                  <a:lnTo>
                    <a:pt x="145" y="694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50" y="699"/>
                  </a:lnTo>
                  <a:lnTo>
                    <a:pt x="147" y="701"/>
                  </a:lnTo>
                  <a:lnTo>
                    <a:pt x="147" y="704"/>
                  </a:lnTo>
                  <a:lnTo>
                    <a:pt x="147" y="707"/>
                  </a:lnTo>
                  <a:lnTo>
                    <a:pt x="150" y="712"/>
                  </a:lnTo>
                  <a:lnTo>
                    <a:pt x="155" y="720"/>
                  </a:lnTo>
                  <a:lnTo>
                    <a:pt x="158" y="725"/>
                  </a:lnTo>
                  <a:lnTo>
                    <a:pt x="158" y="728"/>
                  </a:lnTo>
                  <a:lnTo>
                    <a:pt x="161" y="730"/>
                  </a:lnTo>
                  <a:lnTo>
                    <a:pt x="161" y="733"/>
                  </a:lnTo>
                  <a:lnTo>
                    <a:pt x="163" y="736"/>
                  </a:lnTo>
                  <a:lnTo>
                    <a:pt x="171" y="738"/>
                  </a:lnTo>
                  <a:lnTo>
                    <a:pt x="176" y="741"/>
                  </a:lnTo>
                  <a:lnTo>
                    <a:pt x="176" y="746"/>
                  </a:lnTo>
                  <a:lnTo>
                    <a:pt x="176" y="749"/>
                  </a:lnTo>
                  <a:lnTo>
                    <a:pt x="179" y="749"/>
                  </a:lnTo>
                  <a:lnTo>
                    <a:pt x="179" y="751"/>
                  </a:lnTo>
                  <a:lnTo>
                    <a:pt x="187" y="759"/>
                  </a:lnTo>
                  <a:lnTo>
                    <a:pt x="190" y="762"/>
                  </a:lnTo>
                  <a:lnTo>
                    <a:pt x="190" y="762"/>
                  </a:lnTo>
                  <a:lnTo>
                    <a:pt x="192" y="765"/>
                  </a:lnTo>
                  <a:lnTo>
                    <a:pt x="197" y="765"/>
                  </a:lnTo>
                  <a:lnTo>
                    <a:pt x="203" y="765"/>
                  </a:lnTo>
                  <a:lnTo>
                    <a:pt x="205" y="765"/>
                  </a:lnTo>
                  <a:lnTo>
                    <a:pt x="208" y="765"/>
                  </a:lnTo>
                  <a:lnTo>
                    <a:pt x="213" y="762"/>
                  </a:lnTo>
                  <a:lnTo>
                    <a:pt x="218" y="759"/>
                  </a:lnTo>
                  <a:lnTo>
                    <a:pt x="224" y="757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29" y="757"/>
                  </a:lnTo>
                  <a:lnTo>
                    <a:pt x="229" y="759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70"/>
                  </a:lnTo>
                  <a:lnTo>
                    <a:pt x="234" y="770"/>
                  </a:lnTo>
                  <a:lnTo>
                    <a:pt x="234" y="772"/>
                  </a:lnTo>
                  <a:lnTo>
                    <a:pt x="234" y="775"/>
                  </a:lnTo>
                  <a:lnTo>
                    <a:pt x="234" y="786"/>
                  </a:lnTo>
                  <a:lnTo>
                    <a:pt x="234" y="786"/>
                  </a:lnTo>
                  <a:lnTo>
                    <a:pt x="234" y="788"/>
                  </a:lnTo>
                  <a:lnTo>
                    <a:pt x="234" y="791"/>
                  </a:lnTo>
                  <a:lnTo>
                    <a:pt x="237" y="791"/>
                  </a:lnTo>
                  <a:lnTo>
                    <a:pt x="240" y="791"/>
                  </a:lnTo>
                  <a:lnTo>
                    <a:pt x="258" y="783"/>
                  </a:lnTo>
                  <a:lnTo>
                    <a:pt x="261" y="780"/>
                  </a:lnTo>
                  <a:lnTo>
                    <a:pt x="261" y="778"/>
                  </a:lnTo>
                  <a:lnTo>
                    <a:pt x="263" y="772"/>
                  </a:lnTo>
                  <a:lnTo>
                    <a:pt x="274" y="757"/>
                  </a:lnTo>
                  <a:lnTo>
                    <a:pt x="274" y="757"/>
                  </a:lnTo>
                  <a:lnTo>
                    <a:pt x="276" y="754"/>
                  </a:lnTo>
                  <a:lnTo>
                    <a:pt x="282" y="754"/>
                  </a:lnTo>
                  <a:lnTo>
                    <a:pt x="305" y="754"/>
                  </a:lnTo>
                  <a:lnTo>
                    <a:pt x="329" y="751"/>
                  </a:lnTo>
                  <a:lnTo>
                    <a:pt x="337" y="751"/>
                  </a:lnTo>
                  <a:lnTo>
                    <a:pt x="347" y="749"/>
                  </a:lnTo>
                  <a:lnTo>
                    <a:pt x="374" y="736"/>
                  </a:lnTo>
                  <a:lnTo>
                    <a:pt x="382" y="738"/>
                  </a:lnTo>
                  <a:lnTo>
                    <a:pt x="382" y="741"/>
                  </a:lnTo>
                  <a:lnTo>
                    <a:pt x="387" y="741"/>
                  </a:lnTo>
                  <a:lnTo>
                    <a:pt x="403" y="743"/>
                  </a:lnTo>
                  <a:lnTo>
                    <a:pt x="413" y="743"/>
                  </a:lnTo>
                  <a:lnTo>
                    <a:pt x="413" y="741"/>
                  </a:lnTo>
                  <a:lnTo>
                    <a:pt x="410" y="736"/>
                  </a:lnTo>
                  <a:lnTo>
                    <a:pt x="410" y="728"/>
                  </a:lnTo>
                  <a:lnTo>
                    <a:pt x="410" y="720"/>
                  </a:lnTo>
                  <a:lnTo>
                    <a:pt x="413" y="717"/>
                  </a:lnTo>
                  <a:lnTo>
                    <a:pt x="416" y="717"/>
                  </a:lnTo>
                  <a:lnTo>
                    <a:pt x="418" y="717"/>
                  </a:lnTo>
                  <a:lnTo>
                    <a:pt x="421" y="717"/>
                  </a:lnTo>
                  <a:lnTo>
                    <a:pt x="426" y="717"/>
                  </a:lnTo>
                  <a:lnTo>
                    <a:pt x="434" y="720"/>
                  </a:lnTo>
                  <a:lnTo>
                    <a:pt x="437" y="720"/>
                  </a:lnTo>
                  <a:lnTo>
                    <a:pt x="437" y="720"/>
                  </a:lnTo>
                  <a:lnTo>
                    <a:pt x="439" y="720"/>
                  </a:lnTo>
                  <a:lnTo>
                    <a:pt x="439" y="717"/>
                  </a:lnTo>
                  <a:lnTo>
                    <a:pt x="442" y="715"/>
                  </a:lnTo>
                  <a:lnTo>
                    <a:pt x="450" y="699"/>
                  </a:lnTo>
                  <a:lnTo>
                    <a:pt x="453" y="699"/>
                  </a:lnTo>
                  <a:lnTo>
                    <a:pt x="466" y="686"/>
                  </a:lnTo>
                  <a:lnTo>
                    <a:pt x="468" y="680"/>
                  </a:lnTo>
                  <a:lnTo>
                    <a:pt x="471" y="673"/>
                  </a:lnTo>
                  <a:lnTo>
                    <a:pt x="471" y="662"/>
                  </a:lnTo>
                  <a:lnTo>
                    <a:pt x="474" y="651"/>
                  </a:lnTo>
                  <a:lnTo>
                    <a:pt x="474" y="649"/>
                  </a:lnTo>
                  <a:lnTo>
                    <a:pt x="474" y="646"/>
                  </a:lnTo>
                  <a:lnTo>
                    <a:pt x="474" y="644"/>
                  </a:lnTo>
                  <a:lnTo>
                    <a:pt x="474" y="641"/>
                  </a:lnTo>
                  <a:lnTo>
                    <a:pt x="468" y="636"/>
                  </a:lnTo>
                  <a:lnTo>
                    <a:pt x="468" y="630"/>
                  </a:lnTo>
                  <a:lnTo>
                    <a:pt x="468" y="620"/>
                  </a:lnTo>
                  <a:lnTo>
                    <a:pt x="471" y="617"/>
                  </a:lnTo>
                  <a:lnTo>
                    <a:pt x="474" y="615"/>
                  </a:lnTo>
                  <a:lnTo>
                    <a:pt x="474" y="612"/>
                  </a:lnTo>
                  <a:lnTo>
                    <a:pt x="476" y="612"/>
                  </a:lnTo>
                  <a:lnTo>
                    <a:pt x="479" y="609"/>
                  </a:lnTo>
                  <a:lnTo>
                    <a:pt x="482" y="609"/>
                  </a:lnTo>
                  <a:lnTo>
                    <a:pt x="484" y="607"/>
                  </a:lnTo>
                  <a:lnTo>
                    <a:pt x="487" y="607"/>
                  </a:lnTo>
                  <a:lnTo>
                    <a:pt x="497" y="609"/>
                  </a:lnTo>
                  <a:lnTo>
                    <a:pt x="500" y="609"/>
                  </a:lnTo>
                  <a:lnTo>
                    <a:pt x="503" y="609"/>
                  </a:lnTo>
                  <a:lnTo>
                    <a:pt x="508" y="607"/>
                  </a:lnTo>
                  <a:lnTo>
                    <a:pt x="510" y="607"/>
                  </a:lnTo>
                  <a:lnTo>
                    <a:pt x="513" y="604"/>
                  </a:lnTo>
                  <a:lnTo>
                    <a:pt x="513" y="602"/>
                  </a:lnTo>
                  <a:lnTo>
                    <a:pt x="510" y="59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7" name="Freeform 27">
              <a:extLst>
                <a:ext uri="{FF2B5EF4-FFF2-40B4-BE49-F238E27FC236}">
                  <a16:creationId xmlns:a16="http://schemas.microsoft.com/office/drawing/2014/main" id="{F6A10E05-C1A6-4EF3-BC18-DF9267D7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356225"/>
              <a:ext cx="1500188" cy="976313"/>
            </a:xfrm>
            <a:custGeom>
              <a:avLst/>
              <a:gdLst>
                <a:gd name="T0" fmla="*/ 921 w 945"/>
                <a:gd name="T1" fmla="*/ 260 h 615"/>
                <a:gd name="T2" fmla="*/ 926 w 945"/>
                <a:gd name="T3" fmla="*/ 231 h 615"/>
                <a:gd name="T4" fmla="*/ 905 w 945"/>
                <a:gd name="T5" fmla="*/ 194 h 615"/>
                <a:gd name="T6" fmla="*/ 902 w 945"/>
                <a:gd name="T7" fmla="*/ 155 h 615"/>
                <a:gd name="T8" fmla="*/ 868 w 945"/>
                <a:gd name="T9" fmla="*/ 128 h 615"/>
                <a:gd name="T10" fmla="*/ 863 w 945"/>
                <a:gd name="T11" fmla="*/ 97 h 615"/>
                <a:gd name="T12" fmla="*/ 842 w 945"/>
                <a:gd name="T13" fmla="*/ 105 h 615"/>
                <a:gd name="T14" fmla="*/ 808 w 945"/>
                <a:gd name="T15" fmla="*/ 89 h 615"/>
                <a:gd name="T16" fmla="*/ 795 w 945"/>
                <a:gd name="T17" fmla="*/ 92 h 615"/>
                <a:gd name="T18" fmla="*/ 774 w 945"/>
                <a:gd name="T19" fmla="*/ 97 h 615"/>
                <a:gd name="T20" fmla="*/ 724 w 945"/>
                <a:gd name="T21" fmla="*/ 94 h 615"/>
                <a:gd name="T22" fmla="*/ 716 w 945"/>
                <a:gd name="T23" fmla="*/ 65 h 615"/>
                <a:gd name="T24" fmla="*/ 729 w 945"/>
                <a:gd name="T25" fmla="*/ 50 h 615"/>
                <a:gd name="T26" fmla="*/ 710 w 945"/>
                <a:gd name="T27" fmla="*/ 39 h 615"/>
                <a:gd name="T28" fmla="*/ 682 w 945"/>
                <a:gd name="T29" fmla="*/ 2 h 615"/>
                <a:gd name="T30" fmla="*/ 679 w 945"/>
                <a:gd name="T31" fmla="*/ 18 h 615"/>
                <a:gd name="T32" fmla="*/ 676 w 945"/>
                <a:gd name="T33" fmla="*/ 42 h 615"/>
                <a:gd name="T34" fmla="*/ 658 w 945"/>
                <a:gd name="T35" fmla="*/ 36 h 615"/>
                <a:gd name="T36" fmla="*/ 632 w 945"/>
                <a:gd name="T37" fmla="*/ 39 h 615"/>
                <a:gd name="T38" fmla="*/ 576 w 945"/>
                <a:gd name="T39" fmla="*/ 13 h 615"/>
                <a:gd name="T40" fmla="*/ 542 w 945"/>
                <a:gd name="T41" fmla="*/ 5 h 615"/>
                <a:gd name="T42" fmla="*/ 513 w 945"/>
                <a:gd name="T43" fmla="*/ 0 h 615"/>
                <a:gd name="T44" fmla="*/ 495 w 945"/>
                <a:gd name="T45" fmla="*/ 34 h 615"/>
                <a:gd name="T46" fmla="*/ 463 w 945"/>
                <a:gd name="T47" fmla="*/ 39 h 615"/>
                <a:gd name="T48" fmla="*/ 461 w 945"/>
                <a:gd name="T49" fmla="*/ 71 h 615"/>
                <a:gd name="T50" fmla="*/ 440 w 945"/>
                <a:gd name="T51" fmla="*/ 126 h 615"/>
                <a:gd name="T52" fmla="*/ 413 w 945"/>
                <a:gd name="T53" fmla="*/ 144 h 615"/>
                <a:gd name="T54" fmla="*/ 400 w 945"/>
                <a:gd name="T55" fmla="*/ 168 h 615"/>
                <a:gd name="T56" fmla="*/ 324 w 945"/>
                <a:gd name="T57" fmla="*/ 178 h 615"/>
                <a:gd name="T58" fmla="*/ 248 w 945"/>
                <a:gd name="T59" fmla="*/ 205 h 615"/>
                <a:gd name="T60" fmla="*/ 221 w 945"/>
                <a:gd name="T61" fmla="*/ 213 h 615"/>
                <a:gd name="T62" fmla="*/ 216 w 945"/>
                <a:gd name="T63" fmla="*/ 186 h 615"/>
                <a:gd name="T64" fmla="*/ 192 w 945"/>
                <a:gd name="T65" fmla="*/ 192 h 615"/>
                <a:gd name="T66" fmla="*/ 166 w 945"/>
                <a:gd name="T67" fmla="*/ 176 h 615"/>
                <a:gd name="T68" fmla="*/ 145 w 945"/>
                <a:gd name="T69" fmla="*/ 155 h 615"/>
                <a:gd name="T70" fmla="*/ 134 w 945"/>
                <a:gd name="T71" fmla="*/ 123 h 615"/>
                <a:gd name="T72" fmla="*/ 79 w 945"/>
                <a:gd name="T73" fmla="*/ 105 h 615"/>
                <a:gd name="T74" fmla="*/ 13 w 945"/>
                <a:gd name="T75" fmla="*/ 157 h 615"/>
                <a:gd name="T76" fmla="*/ 13 w 945"/>
                <a:gd name="T77" fmla="*/ 184 h 615"/>
                <a:gd name="T78" fmla="*/ 132 w 945"/>
                <a:gd name="T79" fmla="*/ 244 h 615"/>
                <a:gd name="T80" fmla="*/ 150 w 945"/>
                <a:gd name="T81" fmla="*/ 270 h 615"/>
                <a:gd name="T82" fmla="*/ 190 w 945"/>
                <a:gd name="T83" fmla="*/ 283 h 615"/>
                <a:gd name="T84" fmla="*/ 232 w 945"/>
                <a:gd name="T85" fmla="*/ 312 h 615"/>
                <a:gd name="T86" fmla="*/ 303 w 945"/>
                <a:gd name="T87" fmla="*/ 357 h 615"/>
                <a:gd name="T88" fmla="*/ 387 w 945"/>
                <a:gd name="T89" fmla="*/ 386 h 615"/>
                <a:gd name="T90" fmla="*/ 411 w 945"/>
                <a:gd name="T91" fmla="*/ 404 h 615"/>
                <a:gd name="T92" fmla="*/ 532 w 945"/>
                <a:gd name="T93" fmla="*/ 462 h 615"/>
                <a:gd name="T94" fmla="*/ 589 w 945"/>
                <a:gd name="T95" fmla="*/ 478 h 615"/>
                <a:gd name="T96" fmla="*/ 618 w 945"/>
                <a:gd name="T97" fmla="*/ 504 h 615"/>
                <a:gd name="T98" fmla="*/ 655 w 945"/>
                <a:gd name="T99" fmla="*/ 533 h 615"/>
                <a:gd name="T100" fmla="*/ 684 w 945"/>
                <a:gd name="T101" fmla="*/ 552 h 615"/>
                <a:gd name="T102" fmla="*/ 771 w 945"/>
                <a:gd name="T103" fmla="*/ 599 h 615"/>
                <a:gd name="T104" fmla="*/ 800 w 945"/>
                <a:gd name="T105" fmla="*/ 615 h 615"/>
                <a:gd name="T106" fmla="*/ 826 w 945"/>
                <a:gd name="T107" fmla="*/ 578 h 615"/>
                <a:gd name="T108" fmla="*/ 813 w 945"/>
                <a:gd name="T109" fmla="*/ 531 h 615"/>
                <a:gd name="T110" fmla="*/ 824 w 945"/>
                <a:gd name="T111" fmla="*/ 488 h 615"/>
                <a:gd name="T112" fmla="*/ 839 w 945"/>
                <a:gd name="T113" fmla="*/ 457 h 615"/>
                <a:gd name="T114" fmla="*/ 879 w 945"/>
                <a:gd name="T115" fmla="*/ 418 h 615"/>
                <a:gd name="T116" fmla="*/ 905 w 945"/>
                <a:gd name="T117" fmla="*/ 423 h 615"/>
                <a:gd name="T118" fmla="*/ 916 w 945"/>
                <a:gd name="T119" fmla="*/ 399 h 615"/>
                <a:gd name="T120" fmla="*/ 939 w 945"/>
                <a:gd name="T121" fmla="*/ 357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5" h="615">
                  <a:moveTo>
                    <a:pt x="942" y="289"/>
                  </a:moveTo>
                  <a:lnTo>
                    <a:pt x="934" y="281"/>
                  </a:lnTo>
                  <a:lnTo>
                    <a:pt x="931" y="278"/>
                  </a:lnTo>
                  <a:lnTo>
                    <a:pt x="929" y="270"/>
                  </a:lnTo>
                  <a:lnTo>
                    <a:pt x="926" y="268"/>
                  </a:lnTo>
                  <a:lnTo>
                    <a:pt x="924" y="265"/>
                  </a:lnTo>
                  <a:lnTo>
                    <a:pt x="924" y="262"/>
                  </a:lnTo>
                  <a:lnTo>
                    <a:pt x="921" y="260"/>
                  </a:lnTo>
                  <a:lnTo>
                    <a:pt x="921" y="257"/>
                  </a:lnTo>
                  <a:lnTo>
                    <a:pt x="921" y="255"/>
                  </a:lnTo>
                  <a:lnTo>
                    <a:pt x="924" y="255"/>
                  </a:lnTo>
                  <a:lnTo>
                    <a:pt x="929" y="244"/>
                  </a:lnTo>
                  <a:lnTo>
                    <a:pt x="929" y="241"/>
                  </a:lnTo>
                  <a:lnTo>
                    <a:pt x="929" y="239"/>
                  </a:lnTo>
                  <a:lnTo>
                    <a:pt x="929" y="236"/>
                  </a:lnTo>
                  <a:lnTo>
                    <a:pt x="926" y="231"/>
                  </a:lnTo>
                  <a:lnTo>
                    <a:pt x="926" y="228"/>
                  </a:lnTo>
                  <a:lnTo>
                    <a:pt x="916" y="223"/>
                  </a:lnTo>
                  <a:lnTo>
                    <a:pt x="913" y="218"/>
                  </a:lnTo>
                  <a:lnTo>
                    <a:pt x="905" y="210"/>
                  </a:lnTo>
                  <a:lnTo>
                    <a:pt x="905" y="207"/>
                  </a:lnTo>
                  <a:lnTo>
                    <a:pt x="905" y="205"/>
                  </a:lnTo>
                  <a:lnTo>
                    <a:pt x="905" y="197"/>
                  </a:lnTo>
                  <a:lnTo>
                    <a:pt x="905" y="194"/>
                  </a:lnTo>
                  <a:lnTo>
                    <a:pt x="905" y="192"/>
                  </a:lnTo>
                  <a:lnTo>
                    <a:pt x="905" y="189"/>
                  </a:lnTo>
                  <a:lnTo>
                    <a:pt x="905" y="186"/>
                  </a:lnTo>
                  <a:lnTo>
                    <a:pt x="902" y="184"/>
                  </a:lnTo>
                  <a:lnTo>
                    <a:pt x="900" y="181"/>
                  </a:lnTo>
                  <a:lnTo>
                    <a:pt x="900" y="178"/>
                  </a:lnTo>
                  <a:lnTo>
                    <a:pt x="902" y="163"/>
                  </a:lnTo>
                  <a:lnTo>
                    <a:pt x="902" y="155"/>
                  </a:lnTo>
                  <a:lnTo>
                    <a:pt x="897" y="152"/>
                  </a:lnTo>
                  <a:lnTo>
                    <a:pt x="892" y="144"/>
                  </a:lnTo>
                  <a:lnTo>
                    <a:pt x="889" y="142"/>
                  </a:lnTo>
                  <a:lnTo>
                    <a:pt x="884" y="136"/>
                  </a:lnTo>
                  <a:lnTo>
                    <a:pt x="879" y="134"/>
                  </a:lnTo>
                  <a:lnTo>
                    <a:pt x="874" y="134"/>
                  </a:lnTo>
                  <a:lnTo>
                    <a:pt x="871" y="131"/>
                  </a:lnTo>
                  <a:lnTo>
                    <a:pt x="868" y="128"/>
                  </a:lnTo>
                  <a:lnTo>
                    <a:pt x="868" y="126"/>
                  </a:lnTo>
                  <a:lnTo>
                    <a:pt x="868" y="118"/>
                  </a:lnTo>
                  <a:lnTo>
                    <a:pt x="868" y="113"/>
                  </a:lnTo>
                  <a:lnTo>
                    <a:pt x="868" y="110"/>
                  </a:lnTo>
                  <a:lnTo>
                    <a:pt x="868" y="107"/>
                  </a:lnTo>
                  <a:lnTo>
                    <a:pt x="868" y="102"/>
                  </a:lnTo>
                  <a:lnTo>
                    <a:pt x="866" y="100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0" y="97"/>
                  </a:lnTo>
                  <a:lnTo>
                    <a:pt x="858" y="94"/>
                  </a:lnTo>
                  <a:lnTo>
                    <a:pt x="855" y="94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0" y="97"/>
                  </a:lnTo>
                  <a:lnTo>
                    <a:pt x="842" y="105"/>
                  </a:lnTo>
                  <a:lnTo>
                    <a:pt x="842" y="105"/>
                  </a:lnTo>
                  <a:lnTo>
                    <a:pt x="839" y="105"/>
                  </a:lnTo>
                  <a:lnTo>
                    <a:pt x="837" y="105"/>
                  </a:lnTo>
                  <a:lnTo>
                    <a:pt x="834" y="105"/>
                  </a:lnTo>
                  <a:lnTo>
                    <a:pt x="821" y="92"/>
                  </a:lnTo>
                  <a:lnTo>
                    <a:pt x="816" y="89"/>
                  </a:lnTo>
                  <a:lnTo>
                    <a:pt x="813" y="89"/>
                  </a:lnTo>
                  <a:lnTo>
                    <a:pt x="808" y="89"/>
                  </a:lnTo>
                  <a:lnTo>
                    <a:pt x="805" y="89"/>
                  </a:lnTo>
                  <a:lnTo>
                    <a:pt x="797" y="84"/>
                  </a:lnTo>
                  <a:lnTo>
                    <a:pt x="795" y="84"/>
                  </a:lnTo>
                  <a:lnTo>
                    <a:pt x="795" y="84"/>
                  </a:lnTo>
                  <a:lnTo>
                    <a:pt x="795" y="86"/>
                  </a:lnTo>
                  <a:lnTo>
                    <a:pt x="795" y="89"/>
                  </a:lnTo>
                  <a:lnTo>
                    <a:pt x="795" y="89"/>
                  </a:lnTo>
                  <a:lnTo>
                    <a:pt x="795" y="92"/>
                  </a:lnTo>
                  <a:lnTo>
                    <a:pt x="795" y="94"/>
                  </a:lnTo>
                  <a:lnTo>
                    <a:pt x="795" y="94"/>
                  </a:lnTo>
                  <a:lnTo>
                    <a:pt x="792" y="97"/>
                  </a:lnTo>
                  <a:lnTo>
                    <a:pt x="789" y="97"/>
                  </a:lnTo>
                  <a:lnTo>
                    <a:pt x="787" y="97"/>
                  </a:lnTo>
                  <a:lnTo>
                    <a:pt x="782" y="97"/>
                  </a:lnTo>
                  <a:lnTo>
                    <a:pt x="779" y="97"/>
                  </a:lnTo>
                  <a:lnTo>
                    <a:pt x="774" y="97"/>
                  </a:lnTo>
                  <a:lnTo>
                    <a:pt x="771" y="97"/>
                  </a:lnTo>
                  <a:lnTo>
                    <a:pt x="768" y="100"/>
                  </a:lnTo>
                  <a:lnTo>
                    <a:pt x="760" y="105"/>
                  </a:lnTo>
                  <a:lnTo>
                    <a:pt x="760" y="105"/>
                  </a:lnTo>
                  <a:lnTo>
                    <a:pt x="758" y="105"/>
                  </a:lnTo>
                  <a:lnTo>
                    <a:pt x="755" y="102"/>
                  </a:lnTo>
                  <a:lnTo>
                    <a:pt x="753" y="102"/>
                  </a:lnTo>
                  <a:lnTo>
                    <a:pt x="724" y="94"/>
                  </a:lnTo>
                  <a:lnTo>
                    <a:pt x="718" y="92"/>
                  </a:lnTo>
                  <a:lnTo>
                    <a:pt x="716" y="89"/>
                  </a:lnTo>
                  <a:lnTo>
                    <a:pt x="716" y="86"/>
                  </a:lnTo>
                  <a:lnTo>
                    <a:pt x="718" y="81"/>
                  </a:lnTo>
                  <a:lnTo>
                    <a:pt x="718" y="81"/>
                  </a:lnTo>
                  <a:lnTo>
                    <a:pt x="718" y="78"/>
                  </a:lnTo>
                  <a:lnTo>
                    <a:pt x="718" y="76"/>
                  </a:lnTo>
                  <a:lnTo>
                    <a:pt x="716" y="65"/>
                  </a:lnTo>
                  <a:lnTo>
                    <a:pt x="718" y="63"/>
                  </a:lnTo>
                  <a:lnTo>
                    <a:pt x="718" y="60"/>
                  </a:lnTo>
                  <a:lnTo>
                    <a:pt x="721" y="60"/>
                  </a:lnTo>
                  <a:lnTo>
                    <a:pt x="724" y="57"/>
                  </a:lnTo>
                  <a:lnTo>
                    <a:pt x="726" y="55"/>
                  </a:lnTo>
                  <a:lnTo>
                    <a:pt x="726" y="55"/>
                  </a:lnTo>
                  <a:lnTo>
                    <a:pt x="729" y="52"/>
                  </a:lnTo>
                  <a:lnTo>
                    <a:pt x="729" y="50"/>
                  </a:lnTo>
                  <a:lnTo>
                    <a:pt x="726" y="47"/>
                  </a:lnTo>
                  <a:lnTo>
                    <a:pt x="726" y="47"/>
                  </a:lnTo>
                  <a:lnTo>
                    <a:pt x="721" y="47"/>
                  </a:lnTo>
                  <a:lnTo>
                    <a:pt x="718" y="44"/>
                  </a:lnTo>
                  <a:lnTo>
                    <a:pt x="716" y="44"/>
                  </a:lnTo>
                  <a:lnTo>
                    <a:pt x="713" y="42"/>
                  </a:lnTo>
                  <a:lnTo>
                    <a:pt x="710" y="42"/>
                  </a:lnTo>
                  <a:lnTo>
                    <a:pt x="710" y="39"/>
                  </a:lnTo>
                  <a:lnTo>
                    <a:pt x="708" y="31"/>
                  </a:lnTo>
                  <a:lnTo>
                    <a:pt x="703" y="26"/>
                  </a:lnTo>
                  <a:lnTo>
                    <a:pt x="692" y="10"/>
                  </a:lnTo>
                  <a:lnTo>
                    <a:pt x="687" y="5"/>
                  </a:lnTo>
                  <a:lnTo>
                    <a:pt x="687" y="5"/>
                  </a:lnTo>
                  <a:lnTo>
                    <a:pt x="684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2"/>
                  </a:lnTo>
                  <a:lnTo>
                    <a:pt x="676" y="5"/>
                  </a:lnTo>
                  <a:lnTo>
                    <a:pt x="676" y="8"/>
                  </a:lnTo>
                  <a:lnTo>
                    <a:pt x="676" y="10"/>
                  </a:lnTo>
                  <a:lnTo>
                    <a:pt x="674" y="10"/>
                  </a:lnTo>
                  <a:lnTo>
                    <a:pt x="676" y="13"/>
                  </a:lnTo>
                  <a:lnTo>
                    <a:pt x="679" y="18"/>
                  </a:lnTo>
                  <a:lnTo>
                    <a:pt x="679" y="18"/>
                  </a:lnTo>
                  <a:lnTo>
                    <a:pt x="679" y="21"/>
                  </a:lnTo>
                  <a:lnTo>
                    <a:pt x="679" y="23"/>
                  </a:lnTo>
                  <a:lnTo>
                    <a:pt x="679" y="29"/>
                  </a:lnTo>
                  <a:lnTo>
                    <a:pt x="679" y="31"/>
                  </a:lnTo>
                  <a:lnTo>
                    <a:pt x="676" y="36"/>
                  </a:lnTo>
                  <a:lnTo>
                    <a:pt x="676" y="39"/>
                  </a:lnTo>
                  <a:lnTo>
                    <a:pt x="676" y="42"/>
                  </a:lnTo>
                  <a:lnTo>
                    <a:pt x="676" y="42"/>
                  </a:lnTo>
                  <a:lnTo>
                    <a:pt x="671" y="50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3" y="50"/>
                  </a:lnTo>
                  <a:lnTo>
                    <a:pt x="663" y="50"/>
                  </a:lnTo>
                  <a:lnTo>
                    <a:pt x="661" y="47"/>
                  </a:lnTo>
                  <a:lnTo>
                    <a:pt x="661" y="44"/>
                  </a:lnTo>
                  <a:lnTo>
                    <a:pt x="658" y="36"/>
                  </a:lnTo>
                  <a:lnTo>
                    <a:pt x="655" y="36"/>
                  </a:lnTo>
                  <a:lnTo>
                    <a:pt x="655" y="34"/>
                  </a:lnTo>
                  <a:lnTo>
                    <a:pt x="653" y="34"/>
                  </a:lnTo>
                  <a:lnTo>
                    <a:pt x="650" y="31"/>
                  </a:lnTo>
                  <a:lnTo>
                    <a:pt x="647" y="31"/>
                  </a:lnTo>
                  <a:lnTo>
                    <a:pt x="642" y="36"/>
                  </a:lnTo>
                  <a:lnTo>
                    <a:pt x="637" y="36"/>
                  </a:lnTo>
                  <a:lnTo>
                    <a:pt x="632" y="39"/>
                  </a:lnTo>
                  <a:lnTo>
                    <a:pt x="626" y="39"/>
                  </a:lnTo>
                  <a:lnTo>
                    <a:pt x="611" y="42"/>
                  </a:lnTo>
                  <a:lnTo>
                    <a:pt x="597" y="39"/>
                  </a:lnTo>
                  <a:lnTo>
                    <a:pt x="592" y="36"/>
                  </a:lnTo>
                  <a:lnTo>
                    <a:pt x="576" y="18"/>
                  </a:lnTo>
                  <a:lnTo>
                    <a:pt x="576" y="15"/>
                  </a:lnTo>
                  <a:lnTo>
                    <a:pt x="576" y="13"/>
                  </a:lnTo>
                  <a:lnTo>
                    <a:pt x="576" y="13"/>
                  </a:lnTo>
                  <a:lnTo>
                    <a:pt x="576" y="8"/>
                  </a:lnTo>
                  <a:lnTo>
                    <a:pt x="576" y="5"/>
                  </a:lnTo>
                  <a:lnTo>
                    <a:pt x="558" y="8"/>
                  </a:lnTo>
                  <a:lnTo>
                    <a:pt x="553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5" y="8"/>
                  </a:lnTo>
                  <a:lnTo>
                    <a:pt x="542" y="5"/>
                  </a:lnTo>
                  <a:lnTo>
                    <a:pt x="537" y="5"/>
                  </a:lnTo>
                  <a:lnTo>
                    <a:pt x="532" y="5"/>
                  </a:lnTo>
                  <a:lnTo>
                    <a:pt x="526" y="5"/>
                  </a:lnTo>
                  <a:lnTo>
                    <a:pt x="524" y="5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08" y="2"/>
                  </a:lnTo>
                  <a:lnTo>
                    <a:pt x="503" y="8"/>
                  </a:lnTo>
                  <a:lnTo>
                    <a:pt x="497" y="18"/>
                  </a:lnTo>
                  <a:lnTo>
                    <a:pt x="497" y="23"/>
                  </a:lnTo>
                  <a:lnTo>
                    <a:pt x="500" y="29"/>
                  </a:lnTo>
                  <a:lnTo>
                    <a:pt x="500" y="31"/>
                  </a:lnTo>
                  <a:lnTo>
                    <a:pt x="497" y="34"/>
                  </a:lnTo>
                  <a:lnTo>
                    <a:pt x="495" y="34"/>
                  </a:lnTo>
                  <a:lnTo>
                    <a:pt x="490" y="36"/>
                  </a:lnTo>
                  <a:lnTo>
                    <a:pt x="487" y="36"/>
                  </a:lnTo>
                  <a:lnTo>
                    <a:pt x="484" y="36"/>
                  </a:lnTo>
                  <a:lnTo>
                    <a:pt x="474" y="34"/>
                  </a:lnTo>
                  <a:lnTo>
                    <a:pt x="471" y="34"/>
                  </a:lnTo>
                  <a:lnTo>
                    <a:pt x="469" y="36"/>
                  </a:lnTo>
                  <a:lnTo>
                    <a:pt x="466" y="36"/>
                  </a:lnTo>
                  <a:lnTo>
                    <a:pt x="463" y="39"/>
                  </a:lnTo>
                  <a:lnTo>
                    <a:pt x="461" y="39"/>
                  </a:lnTo>
                  <a:lnTo>
                    <a:pt x="461" y="42"/>
                  </a:lnTo>
                  <a:lnTo>
                    <a:pt x="458" y="44"/>
                  </a:lnTo>
                  <a:lnTo>
                    <a:pt x="455" y="47"/>
                  </a:lnTo>
                  <a:lnTo>
                    <a:pt x="455" y="57"/>
                  </a:lnTo>
                  <a:lnTo>
                    <a:pt x="455" y="63"/>
                  </a:lnTo>
                  <a:lnTo>
                    <a:pt x="461" y="68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6"/>
                  </a:lnTo>
                  <a:lnTo>
                    <a:pt x="461" y="78"/>
                  </a:lnTo>
                  <a:lnTo>
                    <a:pt x="458" y="89"/>
                  </a:lnTo>
                  <a:lnTo>
                    <a:pt x="458" y="100"/>
                  </a:lnTo>
                  <a:lnTo>
                    <a:pt x="455" y="107"/>
                  </a:lnTo>
                  <a:lnTo>
                    <a:pt x="453" y="113"/>
                  </a:lnTo>
                  <a:lnTo>
                    <a:pt x="440" y="126"/>
                  </a:lnTo>
                  <a:lnTo>
                    <a:pt x="437" y="126"/>
                  </a:lnTo>
                  <a:lnTo>
                    <a:pt x="429" y="142"/>
                  </a:lnTo>
                  <a:lnTo>
                    <a:pt x="426" y="144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1" y="147"/>
                  </a:lnTo>
                  <a:lnTo>
                    <a:pt x="413" y="144"/>
                  </a:lnTo>
                  <a:lnTo>
                    <a:pt x="408" y="144"/>
                  </a:lnTo>
                  <a:lnTo>
                    <a:pt x="405" y="144"/>
                  </a:lnTo>
                  <a:lnTo>
                    <a:pt x="403" y="144"/>
                  </a:lnTo>
                  <a:lnTo>
                    <a:pt x="400" y="144"/>
                  </a:lnTo>
                  <a:lnTo>
                    <a:pt x="397" y="147"/>
                  </a:lnTo>
                  <a:lnTo>
                    <a:pt x="397" y="155"/>
                  </a:lnTo>
                  <a:lnTo>
                    <a:pt x="397" y="163"/>
                  </a:lnTo>
                  <a:lnTo>
                    <a:pt x="400" y="168"/>
                  </a:lnTo>
                  <a:lnTo>
                    <a:pt x="400" y="170"/>
                  </a:lnTo>
                  <a:lnTo>
                    <a:pt x="390" y="170"/>
                  </a:lnTo>
                  <a:lnTo>
                    <a:pt x="374" y="168"/>
                  </a:lnTo>
                  <a:lnTo>
                    <a:pt x="369" y="168"/>
                  </a:lnTo>
                  <a:lnTo>
                    <a:pt x="369" y="165"/>
                  </a:lnTo>
                  <a:lnTo>
                    <a:pt x="361" y="163"/>
                  </a:lnTo>
                  <a:lnTo>
                    <a:pt x="334" y="176"/>
                  </a:lnTo>
                  <a:lnTo>
                    <a:pt x="324" y="178"/>
                  </a:lnTo>
                  <a:lnTo>
                    <a:pt x="316" y="178"/>
                  </a:lnTo>
                  <a:lnTo>
                    <a:pt x="292" y="181"/>
                  </a:lnTo>
                  <a:lnTo>
                    <a:pt x="269" y="181"/>
                  </a:lnTo>
                  <a:lnTo>
                    <a:pt x="263" y="181"/>
                  </a:lnTo>
                  <a:lnTo>
                    <a:pt x="261" y="184"/>
                  </a:lnTo>
                  <a:lnTo>
                    <a:pt x="261" y="184"/>
                  </a:lnTo>
                  <a:lnTo>
                    <a:pt x="250" y="199"/>
                  </a:lnTo>
                  <a:lnTo>
                    <a:pt x="248" y="205"/>
                  </a:lnTo>
                  <a:lnTo>
                    <a:pt x="248" y="207"/>
                  </a:lnTo>
                  <a:lnTo>
                    <a:pt x="245" y="210"/>
                  </a:lnTo>
                  <a:lnTo>
                    <a:pt x="227" y="218"/>
                  </a:lnTo>
                  <a:lnTo>
                    <a:pt x="224" y="218"/>
                  </a:lnTo>
                  <a:lnTo>
                    <a:pt x="221" y="218"/>
                  </a:lnTo>
                  <a:lnTo>
                    <a:pt x="221" y="215"/>
                  </a:lnTo>
                  <a:lnTo>
                    <a:pt x="221" y="213"/>
                  </a:lnTo>
                  <a:lnTo>
                    <a:pt x="221" y="213"/>
                  </a:lnTo>
                  <a:lnTo>
                    <a:pt x="221" y="202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19" y="197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6" y="186"/>
                  </a:lnTo>
                  <a:lnTo>
                    <a:pt x="216" y="184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11" y="184"/>
                  </a:lnTo>
                  <a:lnTo>
                    <a:pt x="205" y="186"/>
                  </a:lnTo>
                  <a:lnTo>
                    <a:pt x="200" y="189"/>
                  </a:lnTo>
                  <a:lnTo>
                    <a:pt x="195" y="192"/>
                  </a:lnTo>
                  <a:lnTo>
                    <a:pt x="192" y="192"/>
                  </a:lnTo>
                  <a:lnTo>
                    <a:pt x="190" y="192"/>
                  </a:lnTo>
                  <a:lnTo>
                    <a:pt x="184" y="192"/>
                  </a:lnTo>
                  <a:lnTo>
                    <a:pt x="179" y="192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6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68"/>
                  </a:lnTo>
                  <a:lnTo>
                    <a:pt x="158" y="165"/>
                  </a:lnTo>
                  <a:lnTo>
                    <a:pt x="150" y="163"/>
                  </a:lnTo>
                  <a:lnTo>
                    <a:pt x="148" y="160"/>
                  </a:lnTo>
                  <a:lnTo>
                    <a:pt x="148" y="157"/>
                  </a:lnTo>
                  <a:lnTo>
                    <a:pt x="145" y="155"/>
                  </a:lnTo>
                  <a:lnTo>
                    <a:pt x="145" y="152"/>
                  </a:lnTo>
                  <a:lnTo>
                    <a:pt x="142" y="147"/>
                  </a:lnTo>
                  <a:lnTo>
                    <a:pt x="137" y="139"/>
                  </a:lnTo>
                  <a:lnTo>
                    <a:pt x="134" y="134"/>
                  </a:lnTo>
                  <a:lnTo>
                    <a:pt x="134" y="131"/>
                  </a:lnTo>
                  <a:lnTo>
                    <a:pt x="134" y="128"/>
                  </a:lnTo>
                  <a:lnTo>
                    <a:pt x="137" y="126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2" y="121"/>
                  </a:lnTo>
                  <a:lnTo>
                    <a:pt x="124" y="121"/>
                  </a:lnTo>
                  <a:lnTo>
                    <a:pt x="106" y="115"/>
                  </a:lnTo>
                  <a:lnTo>
                    <a:pt x="90" y="113"/>
                  </a:lnTo>
                  <a:lnTo>
                    <a:pt x="84" y="110"/>
                  </a:lnTo>
                  <a:lnTo>
                    <a:pt x="82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2"/>
                  </a:lnTo>
                  <a:lnTo>
                    <a:pt x="79" y="100"/>
                  </a:lnTo>
                  <a:lnTo>
                    <a:pt x="32" y="128"/>
                  </a:lnTo>
                  <a:lnTo>
                    <a:pt x="27" y="134"/>
                  </a:lnTo>
                  <a:lnTo>
                    <a:pt x="16" y="149"/>
                  </a:lnTo>
                  <a:lnTo>
                    <a:pt x="16" y="152"/>
                  </a:lnTo>
                  <a:lnTo>
                    <a:pt x="13" y="157"/>
                  </a:lnTo>
                  <a:lnTo>
                    <a:pt x="13" y="16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3" y="184"/>
                  </a:lnTo>
                  <a:lnTo>
                    <a:pt x="6" y="186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13" y="184"/>
                  </a:lnTo>
                  <a:lnTo>
                    <a:pt x="16" y="186"/>
                  </a:lnTo>
                  <a:lnTo>
                    <a:pt x="21" y="189"/>
                  </a:lnTo>
                  <a:lnTo>
                    <a:pt x="45" y="202"/>
                  </a:lnTo>
                  <a:lnTo>
                    <a:pt x="50" y="210"/>
                  </a:lnTo>
                  <a:lnTo>
                    <a:pt x="71" y="218"/>
                  </a:lnTo>
                  <a:lnTo>
                    <a:pt x="87" y="226"/>
                  </a:lnTo>
                  <a:lnTo>
                    <a:pt x="119" y="241"/>
                  </a:lnTo>
                  <a:lnTo>
                    <a:pt x="132" y="244"/>
                  </a:lnTo>
                  <a:lnTo>
                    <a:pt x="137" y="247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0" y="262"/>
                  </a:lnTo>
                  <a:lnTo>
                    <a:pt x="142" y="262"/>
                  </a:lnTo>
                  <a:lnTo>
                    <a:pt x="150" y="270"/>
                  </a:lnTo>
                  <a:lnTo>
                    <a:pt x="158" y="273"/>
                  </a:lnTo>
                  <a:lnTo>
                    <a:pt x="166" y="276"/>
                  </a:lnTo>
                  <a:lnTo>
                    <a:pt x="174" y="273"/>
                  </a:lnTo>
                  <a:lnTo>
                    <a:pt x="182" y="276"/>
                  </a:lnTo>
                  <a:lnTo>
                    <a:pt x="184" y="276"/>
                  </a:lnTo>
                  <a:lnTo>
                    <a:pt x="184" y="278"/>
                  </a:lnTo>
                  <a:lnTo>
                    <a:pt x="187" y="281"/>
                  </a:lnTo>
                  <a:lnTo>
                    <a:pt x="190" y="283"/>
                  </a:lnTo>
                  <a:lnTo>
                    <a:pt x="200" y="286"/>
                  </a:lnTo>
                  <a:lnTo>
                    <a:pt x="203" y="286"/>
                  </a:lnTo>
                  <a:lnTo>
                    <a:pt x="224" y="297"/>
                  </a:lnTo>
                  <a:lnTo>
                    <a:pt x="229" y="299"/>
                  </a:lnTo>
                  <a:lnTo>
                    <a:pt x="232" y="305"/>
                  </a:lnTo>
                  <a:lnTo>
                    <a:pt x="234" y="307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40" y="318"/>
                  </a:lnTo>
                  <a:lnTo>
                    <a:pt x="255" y="331"/>
                  </a:lnTo>
                  <a:lnTo>
                    <a:pt x="269" y="339"/>
                  </a:lnTo>
                  <a:lnTo>
                    <a:pt x="274" y="344"/>
                  </a:lnTo>
                  <a:lnTo>
                    <a:pt x="290" y="352"/>
                  </a:lnTo>
                  <a:lnTo>
                    <a:pt x="298" y="354"/>
                  </a:lnTo>
                  <a:lnTo>
                    <a:pt x="300" y="354"/>
                  </a:lnTo>
                  <a:lnTo>
                    <a:pt x="303" y="357"/>
                  </a:lnTo>
                  <a:lnTo>
                    <a:pt x="305" y="360"/>
                  </a:lnTo>
                  <a:lnTo>
                    <a:pt x="305" y="368"/>
                  </a:lnTo>
                  <a:lnTo>
                    <a:pt x="311" y="362"/>
                  </a:lnTo>
                  <a:lnTo>
                    <a:pt x="329" y="365"/>
                  </a:lnTo>
                  <a:lnTo>
                    <a:pt x="355" y="375"/>
                  </a:lnTo>
                  <a:lnTo>
                    <a:pt x="369" y="378"/>
                  </a:lnTo>
                  <a:lnTo>
                    <a:pt x="382" y="383"/>
                  </a:lnTo>
                  <a:lnTo>
                    <a:pt x="387" y="386"/>
                  </a:lnTo>
                  <a:lnTo>
                    <a:pt x="390" y="386"/>
                  </a:lnTo>
                  <a:lnTo>
                    <a:pt x="392" y="389"/>
                  </a:lnTo>
                  <a:lnTo>
                    <a:pt x="395" y="399"/>
                  </a:lnTo>
                  <a:lnTo>
                    <a:pt x="397" y="402"/>
                  </a:lnTo>
                  <a:lnTo>
                    <a:pt x="400" y="399"/>
                  </a:lnTo>
                  <a:lnTo>
                    <a:pt x="403" y="402"/>
                  </a:lnTo>
                  <a:lnTo>
                    <a:pt x="408" y="402"/>
                  </a:lnTo>
                  <a:lnTo>
                    <a:pt x="411" y="404"/>
                  </a:lnTo>
                  <a:lnTo>
                    <a:pt x="419" y="404"/>
                  </a:lnTo>
                  <a:lnTo>
                    <a:pt x="424" y="404"/>
                  </a:lnTo>
                  <a:lnTo>
                    <a:pt x="432" y="412"/>
                  </a:lnTo>
                  <a:lnTo>
                    <a:pt x="442" y="418"/>
                  </a:lnTo>
                  <a:lnTo>
                    <a:pt x="450" y="425"/>
                  </a:lnTo>
                  <a:lnTo>
                    <a:pt x="487" y="439"/>
                  </a:lnTo>
                  <a:lnTo>
                    <a:pt x="511" y="454"/>
                  </a:lnTo>
                  <a:lnTo>
                    <a:pt x="532" y="462"/>
                  </a:lnTo>
                  <a:lnTo>
                    <a:pt x="555" y="462"/>
                  </a:lnTo>
                  <a:lnTo>
                    <a:pt x="568" y="467"/>
                  </a:lnTo>
                  <a:lnTo>
                    <a:pt x="576" y="470"/>
                  </a:lnTo>
                  <a:lnTo>
                    <a:pt x="579" y="470"/>
                  </a:lnTo>
                  <a:lnTo>
                    <a:pt x="584" y="475"/>
                  </a:lnTo>
                  <a:lnTo>
                    <a:pt x="584" y="475"/>
                  </a:lnTo>
                  <a:lnTo>
                    <a:pt x="587" y="475"/>
                  </a:lnTo>
                  <a:lnTo>
                    <a:pt x="589" y="478"/>
                  </a:lnTo>
                  <a:lnTo>
                    <a:pt x="592" y="481"/>
                  </a:lnTo>
                  <a:lnTo>
                    <a:pt x="592" y="481"/>
                  </a:lnTo>
                  <a:lnTo>
                    <a:pt x="595" y="481"/>
                  </a:lnTo>
                  <a:lnTo>
                    <a:pt x="597" y="481"/>
                  </a:lnTo>
                  <a:lnTo>
                    <a:pt x="600" y="483"/>
                  </a:lnTo>
                  <a:lnTo>
                    <a:pt x="605" y="486"/>
                  </a:lnTo>
                  <a:lnTo>
                    <a:pt x="616" y="502"/>
                  </a:lnTo>
                  <a:lnTo>
                    <a:pt x="618" y="504"/>
                  </a:lnTo>
                  <a:lnTo>
                    <a:pt x="618" y="509"/>
                  </a:lnTo>
                  <a:lnTo>
                    <a:pt x="621" y="515"/>
                  </a:lnTo>
                  <a:lnTo>
                    <a:pt x="626" y="517"/>
                  </a:lnTo>
                  <a:lnTo>
                    <a:pt x="637" y="520"/>
                  </a:lnTo>
                  <a:lnTo>
                    <a:pt x="642" y="523"/>
                  </a:lnTo>
                  <a:lnTo>
                    <a:pt x="645" y="525"/>
                  </a:lnTo>
                  <a:lnTo>
                    <a:pt x="645" y="528"/>
                  </a:lnTo>
                  <a:lnTo>
                    <a:pt x="655" y="533"/>
                  </a:lnTo>
                  <a:lnTo>
                    <a:pt x="658" y="536"/>
                  </a:lnTo>
                  <a:lnTo>
                    <a:pt x="658" y="538"/>
                  </a:lnTo>
                  <a:lnTo>
                    <a:pt x="658" y="544"/>
                  </a:lnTo>
                  <a:lnTo>
                    <a:pt x="658" y="546"/>
                  </a:lnTo>
                  <a:lnTo>
                    <a:pt x="661" y="546"/>
                  </a:lnTo>
                  <a:lnTo>
                    <a:pt x="674" y="549"/>
                  </a:lnTo>
                  <a:lnTo>
                    <a:pt x="679" y="549"/>
                  </a:lnTo>
                  <a:lnTo>
                    <a:pt x="684" y="552"/>
                  </a:lnTo>
                  <a:lnTo>
                    <a:pt x="697" y="559"/>
                  </a:lnTo>
                  <a:lnTo>
                    <a:pt x="703" y="565"/>
                  </a:lnTo>
                  <a:lnTo>
                    <a:pt x="713" y="575"/>
                  </a:lnTo>
                  <a:lnTo>
                    <a:pt x="718" y="583"/>
                  </a:lnTo>
                  <a:lnTo>
                    <a:pt x="729" y="586"/>
                  </a:lnTo>
                  <a:lnTo>
                    <a:pt x="766" y="596"/>
                  </a:lnTo>
                  <a:lnTo>
                    <a:pt x="766" y="596"/>
                  </a:lnTo>
                  <a:lnTo>
                    <a:pt x="771" y="599"/>
                  </a:lnTo>
                  <a:lnTo>
                    <a:pt x="774" y="601"/>
                  </a:lnTo>
                  <a:lnTo>
                    <a:pt x="776" y="604"/>
                  </a:lnTo>
                  <a:lnTo>
                    <a:pt x="782" y="604"/>
                  </a:lnTo>
                  <a:lnTo>
                    <a:pt x="789" y="607"/>
                  </a:lnTo>
                  <a:lnTo>
                    <a:pt x="792" y="607"/>
                  </a:lnTo>
                  <a:lnTo>
                    <a:pt x="797" y="612"/>
                  </a:lnTo>
                  <a:lnTo>
                    <a:pt x="800" y="615"/>
                  </a:lnTo>
                  <a:lnTo>
                    <a:pt x="800" y="615"/>
                  </a:lnTo>
                  <a:lnTo>
                    <a:pt x="808" y="609"/>
                  </a:lnTo>
                  <a:lnTo>
                    <a:pt x="810" y="607"/>
                  </a:lnTo>
                  <a:lnTo>
                    <a:pt x="813" y="601"/>
                  </a:lnTo>
                  <a:lnTo>
                    <a:pt x="816" y="594"/>
                  </a:lnTo>
                  <a:lnTo>
                    <a:pt x="818" y="591"/>
                  </a:lnTo>
                  <a:lnTo>
                    <a:pt x="824" y="583"/>
                  </a:lnTo>
                  <a:lnTo>
                    <a:pt x="824" y="580"/>
                  </a:lnTo>
                  <a:lnTo>
                    <a:pt x="826" y="578"/>
                  </a:lnTo>
                  <a:lnTo>
                    <a:pt x="831" y="557"/>
                  </a:lnTo>
                  <a:lnTo>
                    <a:pt x="831" y="557"/>
                  </a:lnTo>
                  <a:lnTo>
                    <a:pt x="834" y="554"/>
                  </a:lnTo>
                  <a:lnTo>
                    <a:pt x="834" y="552"/>
                  </a:lnTo>
                  <a:lnTo>
                    <a:pt x="831" y="549"/>
                  </a:lnTo>
                  <a:lnTo>
                    <a:pt x="831" y="546"/>
                  </a:lnTo>
                  <a:lnTo>
                    <a:pt x="816" y="536"/>
                  </a:lnTo>
                  <a:lnTo>
                    <a:pt x="813" y="531"/>
                  </a:lnTo>
                  <a:lnTo>
                    <a:pt x="810" y="520"/>
                  </a:lnTo>
                  <a:lnTo>
                    <a:pt x="808" y="515"/>
                  </a:lnTo>
                  <a:lnTo>
                    <a:pt x="808" y="509"/>
                  </a:lnTo>
                  <a:lnTo>
                    <a:pt x="808" y="509"/>
                  </a:lnTo>
                  <a:lnTo>
                    <a:pt x="808" y="504"/>
                  </a:lnTo>
                  <a:lnTo>
                    <a:pt x="810" y="502"/>
                  </a:lnTo>
                  <a:lnTo>
                    <a:pt x="813" y="499"/>
                  </a:lnTo>
                  <a:lnTo>
                    <a:pt x="824" y="488"/>
                  </a:lnTo>
                  <a:lnTo>
                    <a:pt x="829" y="486"/>
                  </a:lnTo>
                  <a:lnTo>
                    <a:pt x="837" y="483"/>
                  </a:lnTo>
                  <a:lnTo>
                    <a:pt x="839" y="483"/>
                  </a:lnTo>
                  <a:lnTo>
                    <a:pt x="839" y="481"/>
                  </a:lnTo>
                  <a:lnTo>
                    <a:pt x="839" y="478"/>
                  </a:lnTo>
                  <a:lnTo>
                    <a:pt x="842" y="470"/>
                  </a:lnTo>
                  <a:lnTo>
                    <a:pt x="842" y="467"/>
                  </a:lnTo>
                  <a:lnTo>
                    <a:pt x="839" y="457"/>
                  </a:lnTo>
                  <a:lnTo>
                    <a:pt x="839" y="454"/>
                  </a:lnTo>
                  <a:lnTo>
                    <a:pt x="842" y="452"/>
                  </a:lnTo>
                  <a:lnTo>
                    <a:pt x="847" y="444"/>
                  </a:lnTo>
                  <a:lnTo>
                    <a:pt x="858" y="428"/>
                  </a:lnTo>
                  <a:lnTo>
                    <a:pt x="863" y="425"/>
                  </a:lnTo>
                  <a:lnTo>
                    <a:pt x="866" y="423"/>
                  </a:lnTo>
                  <a:lnTo>
                    <a:pt x="876" y="418"/>
                  </a:lnTo>
                  <a:lnTo>
                    <a:pt x="879" y="418"/>
                  </a:lnTo>
                  <a:lnTo>
                    <a:pt x="887" y="418"/>
                  </a:lnTo>
                  <a:lnTo>
                    <a:pt x="889" y="418"/>
                  </a:lnTo>
                  <a:lnTo>
                    <a:pt x="892" y="415"/>
                  </a:lnTo>
                  <a:lnTo>
                    <a:pt x="895" y="415"/>
                  </a:lnTo>
                  <a:lnTo>
                    <a:pt x="897" y="415"/>
                  </a:lnTo>
                  <a:lnTo>
                    <a:pt x="900" y="418"/>
                  </a:lnTo>
                  <a:lnTo>
                    <a:pt x="902" y="420"/>
                  </a:lnTo>
                  <a:lnTo>
                    <a:pt x="905" y="423"/>
                  </a:lnTo>
                  <a:lnTo>
                    <a:pt x="905" y="423"/>
                  </a:lnTo>
                  <a:lnTo>
                    <a:pt x="908" y="423"/>
                  </a:lnTo>
                  <a:lnTo>
                    <a:pt x="916" y="418"/>
                  </a:lnTo>
                  <a:lnTo>
                    <a:pt x="918" y="418"/>
                  </a:lnTo>
                  <a:lnTo>
                    <a:pt x="918" y="415"/>
                  </a:lnTo>
                  <a:lnTo>
                    <a:pt x="918" y="410"/>
                  </a:lnTo>
                  <a:lnTo>
                    <a:pt x="918" y="407"/>
                  </a:lnTo>
                  <a:lnTo>
                    <a:pt x="916" y="399"/>
                  </a:lnTo>
                  <a:lnTo>
                    <a:pt x="916" y="396"/>
                  </a:lnTo>
                  <a:lnTo>
                    <a:pt x="916" y="394"/>
                  </a:lnTo>
                  <a:lnTo>
                    <a:pt x="918" y="394"/>
                  </a:lnTo>
                  <a:lnTo>
                    <a:pt x="918" y="389"/>
                  </a:lnTo>
                  <a:lnTo>
                    <a:pt x="921" y="389"/>
                  </a:lnTo>
                  <a:lnTo>
                    <a:pt x="929" y="378"/>
                  </a:lnTo>
                  <a:lnTo>
                    <a:pt x="937" y="370"/>
                  </a:lnTo>
                  <a:lnTo>
                    <a:pt x="939" y="357"/>
                  </a:lnTo>
                  <a:lnTo>
                    <a:pt x="942" y="307"/>
                  </a:lnTo>
                  <a:lnTo>
                    <a:pt x="945" y="299"/>
                  </a:lnTo>
                  <a:lnTo>
                    <a:pt x="945" y="294"/>
                  </a:lnTo>
                  <a:lnTo>
                    <a:pt x="942" y="28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8" name="Freeform 28">
              <a:extLst>
                <a:ext uri="{FF2B5EF4-FFF2-40B4-BE49-F238E27FC236}">
                  <a16:creationId xmlns:a16="http://schemas.microsoft.com/office/drawing/2014/main" id="{2CB0F817-2FA1-4AE2-BC1A-1F6E67BB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4826000"/>
              <a:ext cx="622300" cy="587375"/>
            </a:xfrm>
            <a:custGeom>
              <a:avLst/>
              <a:gdLst>
                <a:gd name="T0" fmla="*/ 384 w 392"/>
                <a:gd name="T1" fmla="*/ 152 h 370"/>
                <a:gd name="T2" fmla="*/ 363 w 392"/>
                <a:gd name="T3" fmla="*/ 123 h 370"/>
                <a:gd name="T4" fmla="*/ 350 w 392"/>
                <a:gd name="T5" fmla="*/ 113 h 370"/>
                <a:gd name="T6" fmla="*/ 323 w 392"/>
                <a:gd name="T7" fmla="*/ 105 h 370"/>
                <a:gd name="T8" fmla="*/ 315 w 392"/>
                <a:gd name="T9" fmla="*/ 92 h 370"/>
                <a:gd name="T10" fmla="*/ 300 w 392"/>
                <a:gd name="T11" fmla="*/ 89 h 370"/>
                <a:gd name="T12" fmla="*/ 279 w 392"/>
                <a:gd name="T13" fmla="*/ 84 h 370"/>
                <a:gd name="T14" fmla="*/ 271 w 392"/>
                <a:gd name="T15" fmla="*/ 79 h 370"/>
                <a:gd name="T16" fmla="*/ 223 w 392"/>
                <a:gd name="T17" fmla="*/ 52 h 370"/>
                <a:gd name="T18" fmla="*/ 210 w 392"/>
                <a:gd name="T19" fmla="*/ 47 h 370"/>
                <a:gd name="T20" fmla="*/ 197 w 392"/>
                <a:gd name="T21" fmla="*/ 45 h 370"/>
                <a:gd name="T22" fmla="*/ 184 w 392"/>
                <a:gd name="T23" fmla="*/ 52 h 370"/>
                <a:gd name="T24" fmla="*/ 179 w 392"/>
                <a:gd name="T25" fmla="*/ 52 h 370"/>
                <a:gd name="T26" fmla="*/ 163 w 392"/>
                <a:gd name="T27" fmla="*/ 58 h 370"/>
                <a:gd name="T28" fmla="*/ 152 w 392"/>
                <a:gd name="T29" fmla="*/ 55 h 370"/>
                <a:gd name="T30" fmla="*/ 139 w 392"/>
                <a:gd name="T31" fmla="*/ 50 h 370"/>
                <a:gd name="T32" fmla="*/ 131 w 392"/>
                <a:gd name="T33" fmla="*/ 63 h 370"/>
                <a:gd name="T34" fmla="*/ 116 w 392"/>
                <a:gd name="T35" fmla="*/ 60 h 370"/>
                <a:gd name="T36" fmla="*/ 84 w 392"/>
                <a:gd name="T37" fmla="*/ 55 h 370"/>
                <a:gd name="T38" fmla="*/ 29 w 392"/>
                <a:gd name="T39" fmla="*/ 16 h 370"/>
                <a:gd name="T40" fmla="*/ 16 w 392"/>
                <a:gd name="T41" fmla="*/ 3 h 370"/>
                <a:gd name="T42" fmla="*/ 8 w 392"/>
                <a:gd name="T43" fmla="*/ 5 h 370"/>
                <a:gd name="T44" fmla="*/ 5 w 392"/>
                <a:gd name="T45" fmla="*/ 18 h 370"/>
                <a:gd name="T46" fmla="*/ 0 w 392"/>
                <a:gd name="T47" fmla="*/ 37 h 370"/>
                <a:gd name="T48" fmla="*/ 3 w 392"/>
                <a:gd name="T49" fmla="*/ 55 h 370"/>
                <a:gd name="T50" fmla="*/ 8 w 392"/>
                <a:gd name="T51" fmla="*/ 92 h 370"/>
                <a:gd name="T52" fmla="*/ 18 w 392"/>
                <a:gd name="T53" fmla="*/ 102 h 370"/>
                <a:gd name="T54" fmla="*/ 26 w 392"/>
                <a:gd name="T55" fmla="*/ 108 h 370"/>
                <a:gd name="T56" fmla="*/ 34 w 392"/>
                <a:gd name="T57" fmla="*/ 126 h 370"/>
                <a:gd name="T58" fmla="*/ 47 w 392"/>
                <a:gd name="T59" fmla="*/ 184 h 370"/>
                <a:gd name="T60" fmla="*/ 55 w 392"/>
                <a:gd name="T61" fmla="*/ 215 h 370"/>
                <a:gd name="T62" fmla="*/ 71 w 392"/>
                <a:gd name="T63" fmla="*/ 242 h 370"/>
                <a:gd name="T64" fmla="*/ 68 w 392"/>
                <a:gd name="T65" fmla="*/ 278 h 370"/>
                <a:gd name="T66" fmla="*/ 76 w 392"/>
                <a:gd name="T67" fmla="*/ 315 h 370"/>
                <a:gd name="T68" fmla="*/ 68 w 392"/>
                <a:gd name="T69" fmla="*/ 342 h 370"/>
                <a:gd name="T70" fmla="*/ 71 w 392"/>
                <a:gd name="T71" fmla="*/ 368 h 370"/>
                <a:gd name="T72" fmla="*/ 89 w 392"/>
                <a:gd name="T73" fmla="*/ 368 h 370"/>
                <a:gd name="T74" fmla="*/ 97 w 392"/>
                <a:gd name="T75" fmla="*/ 360 h 370"/>
                <a:gd name="T76" fmla="*/ 105 w 392"/>
                <a:gd name="T77" fmla="*/ 349 h 370"/>
                <a:gd name="T78" fmla="*/ 110 w 392"/>
                <a:gd name="T79" fmla="*/ 344 h 370"/>
                <a:gd name="T80" fmla="*/ 126 w 392"/>
                <a:gd name="T81" fmla="*/ 347 h 370"/>
                <a:gd name="T82" fmla="*/ 147 w 392"/>
                <a:gd name="T83" fmla="*/ 344 h 370"/>
                <a:gd name="T84" fmla="*/ 160 w 392"/>
                <a:gd name="T85" fmla="*/ 339 h 370"/>
                <a:gd name="T86" fmla="*/ 171 w 392"/>
                <a:gd name="T87" fmla="*/ 336 h 370"/>
                <a:gd name="T88" fmla="*/ 179 w 392"/>
                <a:gd name="T89" fmla="*/ 328 h 370"/>
                <a:gd name="T90" fmla="*/ 197 w 392"/>
                <a:gd name="T91" fmla="*/ 336 h 370"/>
                <a:gd name="T92" fmla="*/ 229 w 392"/>
                <a:gd name="T93" fmla="*/ 342 h 370"/>
                <a:gd name="T94" fmla="*/ 247 w 392"/>
                <a:gd name="T95" fmla="*/ 336 h 370"/>
                <a:gd name="T96" fmla="*/ 258 w 392"/>
                <a:gd name="T97" fmla="*/ 339 h 370"/>
                <a:gd name="T98" fmla="*/ 273 w 392"/>
                <a:gd name="T99" fmla="*/ 342 h 370"/>
                <a:gd name="T100" fmla="*/ 302 w 392"/>
                <a:gd name="T101" fmla="*/ 339 h 370"/>
                <a:gd name="T102" fmla="*/ 302 w 392"/>
                <a:gd name="T103" fmla="*/ 321 h 370"/>
                <a:gd name="T104" fmla="*/ 300 w 392"/>
                <a:gd name="T105" fmla="*/ 307 h 370"/>
                <a:gd name="T106" fmla="*/ 308 w 392"/>
                <a:gd name="T107" fmla="*/ 299 h 370"/>
                <a:gd name="T108" fmla="*/ 323 w 392"/>
                <a:gd name="T109" fmla="*/ 292 h 370"/>
                <a:gd name="T110" fmla="*/ 329 w 392"/>
                <a:gd name="T111" fmla="*/ 284 h 370"/>
                <a:gd name="T112" fmla="*/ 350 w 392"/>
                <a:gd name="T113" fmla="*/ 278 h 370"/>
                <a:gd name="T114" fmla="*/ 365 w 392"/>
                <a:gd name="T115" fmla="*/ 255 h 370"/>
                <a:gd name="T116" fmla="*/ 381 w 392"/>
                <a:gd name="T117" fmla="*/ 242 h 370"/>
                <a:gd name="T118" fmla="*/ 392 w 392"/>
                <a:gd name="T119" fmla="*/ 2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370">
                  <a:moveTo>
                    <a:pt x="392" y="168"/>
                  </a:moveTo>
                  <a:lnTo>
                    <a:pt x="389" y="163"/>
                  </a:lnTo>
                  <a:lnTo>
                    <a:pt x="387" y="155"/>
                  </a:lnTo>
                  <a:lnTo>
                    <a:pt x="384" y="152"/>
                  </a:lnTo>
                  <a:lnTo>
                    <a:pt x="381" y="144"/>
                  </a:lnTo>
                  <a:lnTo>
                    <a:pt x="379" y="139"/>
                  </a:lnTo>
                  <a:lnTo>
                    <a:pt x="373" y="134"/>
                  </a:lnTo>
                  <a:lnTo>
                    <a:pt x="363" y="123"/>
                  </a:lnTo>
                  <a:lnTo>
                    <a:pt x="360" y="121"/>
                  </a:lnTo>
                  <a:lnTo>
                    <a:pt x="358" y="121"/>
                  </a:lnTo>
                  <a:lnTo>
                    <a:pt x="352" y="116"/>
                  </a:lnTo>
                  <a:lnTo>
                    <a:pt x="350" y="113"/>
                  </a:lnTo>
                  <a:lnTo>
                    <a:pt x="339" y="113"/>
                  </a:lnTo>
                  <a:lnTo>
                    <a:pt x="337" y="113"/>
                  </a:lnTo>
                  <a:lnTo>
                    <a:pt x="329" y="108"/>
                  </a:lnTo>
                  <a:lnTo>
                    <a:pt x="323" y="105"/>
                  </a:lnTo>
                  <a:lnTo>
                    <a:pt x="321" y="102"/>
                  </a:lnTo>
                  <a:lnTo>
                    <a:pt x="323" y="100"/>
                  </a:lnTo>
                  <a:lnTo>
                    <a:pt x="318" y="95"/>
                  </a:lnTo>
                  <a:lnTo>
                    <a:pt x="315" y="92"/>
                  </a:lnTo>
                  <a:lnTo>
                    <a:pt x="313" y="89"/>
                  </a:lnTo>
                  <a:lnTo>
                    <a:pt x="302" y="89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297" y="87"/>
                  </a:lnTo>
                  <a:lnTo>
                    <a:pt x="297" y="87"/>
                  </a:lnTo>
                  <a:lnTo>
                    <a:pt x="289" y="84"/>
                  </a:lnTo>
                  <a:lnTo>
                    <a:pt x="279" y="84"/>
                  </a:lnTo>
                  <a:lnTo>
                    <a:pt x="276" y="81"/>
                  </a:lnTo>
                  <a:lnTo>
                    <a:pt x="273" y="79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55" y="68"/>
                  </a:lnTo>
                  <a:lnTo>
                    <a:pt x="239" y="58"/>
                  </a:lnTo>
                  <a:lnTo>
                    <a:pt x="231" y="52"/>
                  </a:lnTo>
                  <a:lnTo>
                    <a:pt x="223" y="52"/>
                  </a:lnTo>
                  <a:lnTo>
                    <a:pt x="216" y="52"/>
                  </a:lnTo>
                  <a:lnTo>
                    <a:pt x="213" y="52"/>
                  </a:lnTo>
                  <a:lnTo>
                    <a:pt x="213" y="50"/>
                  </a:lnTo>
                  <a:lnTo>
                    <a:pt x="210" y="47"/>
                  </a:lnTo>
                  <a:lnTo>
                    <a:pt x="210" y="45"/>
                  </a:lnTo>
                  <a:lnTo>
                    <a:pt x="210" y="45"/>
                  </a:lnTo>
                  <a:lnTo>
                    <a:pt x="205" y="45"/>
                  </a:lnTo>
                  <a:lnTo>
                    <a:pt x="197" y="45"/>
                  </a:lnTo>
                  <a:lnTo>
                    <a:pt x="195" y="47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79" y="52"/>
                  </a:lnTo>
                  <a:lnTo>
                    <a:pt x="176" y="52"/>
                  </a:lnTo>
                  <a:lnTo>
                    <a:pt x="171" y="55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0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47" y="52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7" y="60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3" y="60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3" y="60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84" y="55"/>
                  </a:lnTo>
                  <a:lnTo>
                    <a:pt x="79" y="52"/>
                  </a:lnTo>
                  <a:lnTo>
                    <a:pt x="71" y="42"/>
                  </a:lnTo>
                  <a:lnTo>
                    <a:pt x="66" y="39"/>
                  </a:lnTo>
                  <a:lnTo>
                    <a:pt x="29" y="16"/>
                  </a:lnTo>
                  <a:lnTo>
                    <a:pt x="24" y="10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5"/>
                  </a:lnTo>
                  <a:lnTo>
                    <a:pt x="3" y="63"/>
                  </a:lnTo>
                  <a:lnTo>
                    <a:pt x="5" y="71"/>
                  </a:lnTo>
                  <a:lnTo>
                    <a:pt x="8" y="87"/>
                  </a:lnTo>
                  <a:lnTo>
                    <a:pt x="8" y="92"/>
                  </a:lnTo>
                  <a:lnTo>
                    <a:pt x="10" y="97"/>
                  </a:lnTo>
                  <a:lnTo>
                    <a:pt x="13" y="100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21" y="102"/>
                  </a:lnTo>
                  <a:lnTo>
                    <a:pt x="21" y="105"/>
                  </a:lnTo>
                  <a:lnTo>
                    <a:pt x="24" y="105"/>
                  </a:lnTo>
                  <a:lnTo>
                    <a:pt x="26" y="108"/>
                  </a:lnTo>
                  <a:lnTo>
                    <a:pt x="29" y="116"/>
                  </a:lnTo>
                  <a:lnTo>
                    <a:pt x="34" y="121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1" y="126"/>
                  </a:lnTo>
                  <a:lnTo>
                    <a:pt x="21" y="129"/>
                  </a:lnTo>
                  <a:lnTo>
                    <a:pt x="24" y="134"/>
                  </a:lnTo>
                  <a:lnTo>
                    <a:pt x="47" y="184"/>
                  </a:lnTo>
                  <a:lnTo>
                    <a:pt x="50" y="200"/>
                  </a:lnTo>
                  <a:lnTo>
                    <a:pt x="52" y="208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60" y="223"/>
                  </a:lnTo>
                  <a:lnTo>
                    <a:pt x="68" y="234"/>
                  </a:lnTo>
                  <a:lnTo>
                    <a:pt x="68" y="239"/>
                  </a:lnTo>
                  <a:lnTo>
                    <a:pt x="71" y="242"/>
                  </a:lnTo>
                  <a:lnTo>
                    <a:pt x="71" y="244"/>
                  </a:lnTo>
                  <a:lnTo>
                    <a:pt x="71" y="255"/>
                  </a:lnTo>
                  <a:lnTo>
                    <a:pt x="71" y="263"/>
                  </a:lnTo>
                  <a:lnTo>
                    <a:pt x="68" y="278"/>
                  </a:lnTo>
                  <a:lnTo>
                    <a:pt x="68" y="294"/>
                  </a:lnTo>
                  <a:lnTo>
                    <a:pt x="68" y="297"/>
                  </a:lnTo>
                  <a:lnTo>
                    <a:pt x="74" y="307"/>
                  </a:lnTo>
                  <a:lnTo>
                    <a:pt x="76" y="315"/>
                  </a:lnTo>
                  <a:lnTo>
                    <a:pt x="76" y="321"/>
                  </a:lnTo>
                  <a:lnTo>
                    <a:pt x="74" y="339"/>
                  </a:lnTo>
                  <a:lnTo>
                    <a:pt x="71" y="342"/>
                  </a:lnTo>
                  <a:lnTo>
                    <a:pt x="68" y="342"/>
                  </a:lnTo>
                  <a:lnTo>
                    <a:pt x="63" y="342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71" y="368"/>
                  </a:lnTo>
                  <a:lnTo>
                    <a:pt x="74" y="370"/>
                  </a:lnTo>
                  <a:lnTo>
                    <a:pt x="76" y="370"/>
                  </a:lnTo>
                  <a:lnTo>
                    <a:pt x="84" y="368"/>
                  </a:lnTo>
                  <a:lnTo>
                    <a:pt x="89" y="368"/>
                  </a:lnTo>
                  <a:lnTo>
                    <a:pt x="92" y="368"/>
                  </a:lnTo>
                  <a:lnTo>
                    <a:pt x="95" y="365"/>
                  </a:lnTo>
                  <a:lnTo>
                    <a:pt x="95" y="365"/>
                  </a:lnTo>
                  <a:lnTo>
                    <a:pt x="97" y="360"/>
                  </a:lnTo>
                  <a:lnTo>
                    <a:pt x="100" y="357"/>
                  </a:lnTo>
                  <a:lnTo>
                    <a:pt x="102" y="355"/>
                  </a:lnTo>
                  <a:lnTo>
                    <a:pt x="105" y="352"/>
                  </a:lnTo>
                  <a:lnTo>
                    <a:pt x="105" y="349"/>
                  </a:lnTo>
                  <a:lnTo>
                    <a:pt x="108" y="347"/>
                  </a:lnTo>
                  <a:lnTo>
                    <a:pt x="108" y="344"/>
                  </a:lnTo>
                  <a:lnTo>
                    <a:pt x="108" y="344"/>
                  </a:lnTo>
                  <a:lnTo>
                    <a:pt x="110" y="344"/>
                  </a:lnTo>
                  <a:lnTo>
                    <a:pt x="113" y="344"/>
                  </a:lnTo>
                  <a:lnTo>
                    <a:pt x="118" y="347"/>
                  </a:lnTo>
                  <a:lnTo>
                    <a:pt x="121" y="347"/>
                  </a:lnTo>
                  <a:lnTo>
                    <a:pt x="126" y="347"/>
                  </a:lnTo>
                  <a:lnTo>
                    <a:pt x="126" y="347"/>
                  </a:lnTo>
                  <a:lnTo>
                    <a:pt x="131" y="347"/>
                  </a:lnTo>
                  <a:lnTo>
                    <a:pt x="137" y="347"/>
                  </a:lnTo>
                  <a:lnTo>
                    <a:pt x="147" y="344"/>
                  </a:lnTo>
                  <a:lnTo>
                    <a:pt x="152" y="342"/>
                  </a:lnTo>
                  <a:lnTo>
                    <a:pt x="155" y="342"/>
                  </a:lnTo>
                  <a:lnTo>
                    <a:pt x="158" y="342"/>
                  </a:lnTo>
                  <a:lnTo>
                    <a:pt x="160" y="339"/>
                  </a:lnTo>
                  <a:lnTo>
                    <a:pt x="163" y="336"/>
                  </a:lnTo>
                  <a:lnTo>
                    <a:pt x="166" y="336"/>
                  </a:lnTo>
                  <a:lnTo>
                    <a:pt x="168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6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1" y="326"/>
                  </a:lnTo>
                  <a:lnTo>
                    <a:pt x="189" y="331"/>
                  </a:lnTo>
                  <a:lnTo>
                    <a:pt x="192" y="334"/>
                  </a:lnTo>
                  <a:lnTo>
                    <a:pt x="197" y="336"/>
                  </a:lnTo>
                  <a:lnTo>
                    <a:pt x="205" y="342"/>
                  </a:lnTo>
                  <a:lnTo>
                    <a:pt x="208" y="344"/>
                  </a:lnTo>
                  <a:lnTo>
                    <a:pt x="223" y="352"/>
                  </a:lnTo>
                  <a:lnTo>
                    <a:pt x="229" y="342"/>
                  </a:lnTo>
                  <a:lnTo>
                    <a:pt x="234" y="336"/>
                  </a:lnTo>
                  <a:lnTo>
                    <a:pt x="239" y="334"/>
                  </a:lnTo>
                  <a:lnTo>
                    <a:pt x="242" y="334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50" y="339"/>
                  </a:lnTo>
                  <a:lnTo>
                    <a:pt x="252" y="339"/>
                  </a:lnTo>
                  <a:lnTo>
                    <a:pt x="258" y="339"/>
                  </a:lnTo>
                  <a:lnTo>
                    <a:pt x="263" y="339"/>
                  </a:lnTo>
                  <a:lnTo>
                    <a:pt x="268" y="339"/>
                  </a:lnTo>
                  <a:lnTo>
                    <a:pt x="271" y="342"/>
                  </a:lnTo>
                  <a:lnTo>
                    <a:pt x="273" y="342"/>
                  </a:lnTo>
                  <a:lnTo>
                    <a:pt x="276" y="342"/>
                  </a:lnTo>
                  <a:lnTo>
                    <a:pt x="279" y="344"/>
                  </a:lnTo>
                  <a:lnTo>
                    <a:pt x="284" y="342"/>
                  </a:lnTo>
                  <a:lnTo>
                    <a:pt x="302" y="339"/>
                  </a:lnTo>
                  <a:lnTo>
                    <a:pt x="305" y="331"/>
                  </a:lnTo>
                  <a:lnTo>
                    <a:pt x="305" y="326"/>
                  </a:lnTo>
                  <a:lnTo>
                    <a:pt x="305" y="323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300" y="313"/>
                  </a:lnTo>
                  <a:lnTo>
                    <a:pt x="300" y="310"/>
                  </a:lnTo>
                  <a:lnTo>
                    <a:pt x="300" y="307"/>
                  </a:lnTo>
                  <a:lnTo>
                    <a:pt x="300" y="307"/>
                  </a:lnTo>
                  <a:lnTo>
                    <a:pt x="302" y="305"/>
                  </a:lnTo>
                  <a:lnTo>
                    <a:pt x="305" y="302"/>
                  </a:lnTo>
                  <a:lnTo>
                    <a:pt x="308" y="299"/>
                  </a:lnTo>
                  <a:lnTo>
                    <a:pt x="310" y="299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23" y="292"/>
                  </a:lnTo>
                  <a:lnTo>
                    <a:pt x="323" y="289"/>
                  </a:lnTo>
                  <a:lnTo>
                    <a:pt x="326" y="286"/>
                  </a:lnTo>
                  <a:lnTo>
                    <a:pt x="329" y="286"/>
                  </a:lnTo>
                  <a:lnTo>
                    <a:pt x="329" y="284"/>
                  </a:lnTo>
                  <a:lnTo>
                    <a:pt x="334" y="284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50" y="278"/>
                  </a:lnTo>
                  <a:lnTo>
                    <a:pt x="352" y="276"/>
                  </a:lnTo>
                  <a:lnTo>
                    <a:pt x="358" y="265"/>
                  </a:lnTo>
                  <a:lnTo>
                    <a:pt x="360" y="260"/>
                  </a:lnTo>
                  <a:lnTo>
                    <a:pt x="365" y="255"/>
                  </a:lnTo>
                  <a:lnTo>
                    <a:pt x="371" y="250"/>
                  </a:lnTo>
                  <a:lnTo>
                    <a:pt x="371" y="247"/>
                  </a:lnTo>
                  <a:lnTo>
                    <a:pt x="373" y="244"/>
                  </a:lnTo>
                  <a:lnTo>
                    <a:pt x="381" y="242"/>
                  </a:lnTo>
                  <a:lnTo>
                    <a:pt x="381" y="239"/>
                  </a:lnTo>
                  <a:lnTo>
                    <a:pt x="384" y="236"/>
                  </a:lnTo>
                  <a:lnTo>
                    <a:pt x="387" y="234"/>
                  </a:lnTo>
                  <a:lnTo>
                    <a:pt x="392" y="208"/>
                  </a:lnTo>
                  <a:lnTo>
                    <a:pt x="392" y="16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9" name="Freeform 29">
              <a:extLst>
                <a:ext uri="{FF2B5EF4-FFF2-40B4-BE49-F238E27FC236}">
                  <a16:creationId xmlns:a16="http://schemas.microsoft.com/office/drawing/2014/main" id="{9721A616-73E7-4B7F-9F32-E14B653A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575" y="2960688"/>
              <a:ext cx="679450" cy="981075"/>
            </a:xfrm>
            <a:custGeom>
              <a:avLst/>
              <a:gdLst>
                <a:gd name="T0" fmla="*/ 394 w 428"/>
                <a:gd name="T1" fmla="*/ 237 h 618"/>
                <a:gd name="T2" fmla="*/ 376 w 428"/>
                <a:gd name="T3" fmla="*/ 229 h 618"/>
                <a:gd name="T4" fmla="*/ 344 w 428"/>
                <a:gd name="T5" fmla="*/ 200 h 618"/>
                <a:gd name="T6" fmla="*/ 326 w 428"/>
                <a:gd name="T7" fmla="*/ 174 h 618"/>
                <a:gd name="T8" fmla="*/ 305 w 428"/>
                <a:gd name="T9" fmla="*/ 150 h 618"/>
                <a:gd name="T10" fmla="*/ 300 w 428"/>
                <a:gd name="T11" fmla="*/ 118 h 618"/>
                <a:gd name="T12" fmla="*/ 263 w 428"/>
                <a:gd name="T13" fmla="*/ 53 h 618"/>
                <a:gd name="T14" fmla="*/ 234 w 428"/>
                <a:gd name="T15" fmla="*/ 26 h 618"/>
                <a:gd name="T16" fmla="*/ 226 w 428"/>
                <a:gd name="T17" fmla="*/ 8 h 618"/>
                <a:gd name="T18" fmla="*/ 205 w 428"/>
                <a:gd name="T19" fmla="*/ 8 h 618"/>
                <a:gd name="T20" fmla="*/ 176 w 428"/>
                <a:gd name="T21" fmla="*/ 11 h 618"/>
                <a:gd name="T22" fmla="*/ 160 w 428"/>
                <a:gd name="T23" fmla="*/ 32 h 618"/>
                <a:gd name="T24" fmla="*/ 118 w 428"/>
                <a:gd name="T25" fmla="*/ 76 h 618"/>
                <a:gd name="T26" fmla="*/ 113 w 428"/>
                <a:gd name="T27" fmla="*/ 95 h 618"/>
                <a:gd name="T28" fmla="*/ 97 w 428"/>
                <a:gd name="T29" fmla="*/ 126 h 618"/>
                <a:gd name="T30" fmla="*/ 76 w 428"/>
                <a:gd name="T31" fmla="*/ 147 h 618"/>
                <a:gd name="T32" fmla="*/ 13 w 428"/>
                <a:gd name="T33" fmla="*/ 203 h 618"/>
                <a:gd name="T34" fmla="*/ 2 w 428"/>
                <a:gd name="T35" fmla="*/ 218 h 618"/>
                <a:gd name="T36" fmla="*/ 5 w 428"/>
                <a:gd name="T37" fmla="*/ 231 h 618"/>
                <a:gd name="T38" fmla="*/ 18 w 428"/>
                <a:gd name="T39" fmla="*/ 242 h 618"/>
                <a:gd name="T40" fmla="*/ 16 w 428"/>
                <a:gd name="T41" fmla="*/ 258 h 618"/>
                <a:gd name="T42" fmla="*/ 18 w 428"/>
                <a:gd name="T43" fmla="*/ 271 h 618"/>
                <a:gd name="T44" fmla="*/ 23 w 428"/>
                <a:gd name="T45" fmla="*/ 266 h 618"/>
                <a:gd name="T46" fmla="*/ 39 w 428"/>
                <a:gd name="T47" fmla="*/ 271 h 618"/>
                <a:gd name="T48" fmla="*/ 31 w 428"/>
                <a:gd name="T49" fmla="*/ 284 h 618"/>
                <a:gd name="T50" fmla="*/ 44 w 428"/>
                <a:gd name="T51" fmla="*/ 294 h 618"/>
                <a:gd name="T52" fmla="*/ 55 w 428"/>
                <a:gd name="T53" fmla="*/ 305 h 618"/>
                <a:gd name="T54" fmla="*/ 63 w 428"/>
                <a:gd name="T55" fmla="*/ 323 h 618"/>
                <a:gd name="T56" fmla="*/ 63 w 428"/>
                <a:gd name="T57" fmla="*/ 344 h 618"/>
                <a:gd name="T58" fmla="*/ 73 w 428"/>
                <a:gd name="T59" fmla="*/ 371 h 618"/>
                <a:gd name="T60" fmla="*/ 97 w 428"/>
                <a:gd name="T61" fmla="*/ 408 h 618"/>
                <a:gd name="T62" fmla="*/ 97 w 428"/>
                <a:gd name="T63" fmla="*/ 429 h 618"/>
                <a:gd name="T64" fmla="*/ 97 w 428"/>
                <a:gd name="T65" fmla="*/ 436 h 618"/>
                <a:gd name="T66" fmla="*/ 105 w 428"/>
                <a:gd name="T67" fmla="*/ 452 h 618"/>
                <a:gd name="T68" fmla="*/ 110 w 428"/>
                <a:gd name="T69" fmla="*/ 468 h 618"/>
                <a:gd name="T70" fmla="*/ 121 w 428"/>
                <a:gd name="T71" fmla="*/ 489 h 618"/>
                <a:gd name="T72" fmla="*/ 129 w 428"/>
                <a:gd name="T73" fmla="*/ 510 h 618"/>
                <a:gd name="T74" fmla="*/ 147 w 428"/>
                <a:gd name="T75" fmla="*/ 534 h 618"/>
                <a:gd name="T76" fmla="*/ 155 w 428"/>
                <a:gd name="T77" fmla="*/ 555 h 618"/>
                <a:gd name="T78" fmla="*/ 173 w 428"/>
                <a:gd name="T79" fmla="*/ 584 h 618"/>
                <a:gd name="T80" fmla="*/ 189 w 428"/>
                <a:gd name="T81" fmla="*/ 573 h 618"/>
                <a:gd name="T82" fmla="*/ 192 w 428"/>
                <a:gd name="T83" fmla="*/ 555 h 618"/>
                <a:gd name="T84" fmla="*/ 200 w 428"/>
                <a:gd name="T85" fmla="*/ 528 h 618"/>
                <a:gd name="T86" fmla="*/ 221 w 428"/>
                <a:gd name="T87" fmla="*/ 544 h 618"/>
                <a:gd name="T88" fmla="*/ 202 w 428"/>
                <a:gd name="T89" fmla="*/ 560 h 618"/>
                <a:gd name="T90" fmla="*/ 213 w 428"/>
                <a:gd name="T91" fmla="*/ 568 h 618"/>
                <a:gd name="T92" fmla="*/ 234 w 428"/>
                <a:gd name="T93" fmla="*/ 578 h 618"/>
                <a:gd name="T94" fmla="*/ 236 w 428"/>
                <a:gd name="T95" fmla="*/ 594 h 618"/>
                <a:gd name="T96" fmla="*/ 239 w 428"/>
                <a:gd name="T97" fmla="*/ 610 h 618"/>
                <a:gd name="T98" fmla="*/ 260 w 428"/>
                <a:gd name="T99" fmla="*/ 615 h 618"/>
                <a:gd name="T100" fmla="*/ 326 w 428"/>
                <a:gd name="T101" fmla="*/ 565 h 618"/>
                <a:gd name="T102" fmla="*/ 336 w 428"/>
                <a:gd name="T103" fmla="*/ 534 h 618"/>
                <a:gd name="T104" fmla="*/ 392 w 428"/>
                <a:gd name="T105" fmla="*/ 478 h 618"/>
                <a:gd name="T106" fmla="*/ 384 w 428"/>
                <a:gd name="T107" fmla="*/ 468 h 618"/>
                <a:gd name="T108" fmla="*/ 371 w 428"/>
                <a:gd name="T109" fmla="*/ 450 h 618"/>
                <a:gd name="T110" fmla="*/ 355 w 428"/>
                <a:gd name="T111" fmla="*/ 400 h 618"/>
                <a:gd name="T112" fmla="*/ 378 w 428"/>
                <a:gd name="T113" fmla="*/ 347 h 618"/>
                <a:gd name="T114" fmla="*/ 428 w 428"/>
                <a:gd name="T115" fmla="*/ 26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8" h="618">
                  <a:moveTo>
                    <a:pt x="426" y="258"/>
                  </a:moveTo>
                  <a:lnTo>
                    <a:pt x="421" y="252"/>
                  </a:lnTo>
                  <a:lnTo>
                    <a:pt x="413" y="250"/>
                  </a:lnTo>
                  <a:lnTo>
                    <a:pt x="402" y="245"/>
                  </a:lnTo>
                  <a:lnTo>
                    <a:pt x="397" y="242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92" y="234"/>
                  </a:lnTo>
                  <a:lnTo>
                    <a:pt x="389" y="231"/>
                  </a:lnTo>
                  <a:lnTo>
                    <a:pt x="389" y="231"/>
                  </a:lnTo>
                  <a:lnTo>
                    <a:pt x="376" y="229"/>
                  </a:lnTo>
                  <a:lnTo>
                    <a:pt x="373" y="226"/>
                  </a:lnTo>
                  <a:lnTo>
                    <a:pt x="371" y="226"/>
                  </a:lnTo>
                  <a:lnTo>
                    <a:pt x="365" y="216"/>
                  </a:lnTo>
                  <a:lnTo>
                    <a:pt x="355" y="208"/>
                  </a:lnTo>
                  <a:lnTo>
                    <a:pt x="355" y="205"/>
                  </a:lnTo>
                  <a:lnTo>
                    <a:pt x="344" y="200"/>
                  </a:lnTo>
                  <a:lnTo>
                    <a:pt x="342" y="200"/>
                  </a:lnTo>
                  <a:lnTo>
                    <a:pt x="329" y="187"/>
                  </a:lnTo>
                  <a:lnTo>
                    <a:pt x="323" y="181"/>
                  </a:lnTo>
                  <a:lnTo>
                    <a:pt x="323" y="179"/>
                  </a:lnTo>
                  <a:lnTo>
                    <a:pt x="323" y="176"/>
                  </a:lnTo>
                  <a:lnTo>
                    <a:pt x="326" y="174"/>
                  </a:lnTo>
                  <a:lnTo>
                    <a:pt x="323" y="171"/>
                  </a:lnTo>
                  <a:lnTo>
                    <a:pt x="323" y="168"/>
                  </a:lnTo>
                  <a:lnTo>
                    <a:pt x="315" y="158"/>
                  </a:lnTo>
                  <a:lnTo>
                    <a:pt x="315" y="155"/>
                  </a:lnTo>
                  <a:lnTo>
                    <a:pt x="307" y="153"/>
                  </a:lnTo>
                  <a:lnTo>
                    <a:pt x="305" y="150"/>
                  </a:lnTo>
                  <a:lnTo>
                    <a:pt x="305" y="147"/>
                  </a:lnTo>
                  <a:lnTo>
                    <a:pt x="305" y="137"/>
                  </a:lnTo>
                  <a:lnTo>
                    <a:pt x="305" y="134"/>
                  </a:lnTo>
                  <a:lnTo>
                    <a:pt x="302" y="129"/>
                  </a:lnTo>
                  <a:lnTo>
                    <a:pt x="300" y="121"/>
                  </a:lnTo>
                  <a:lnTo>
                    <a:pt x="300" y="118"/>
                  </a:lnTo>
                  <a:lnTo>
                    <a:pt x="300" y="118"/>
                  </a:lnTo>
                  <a:lnTo>
                    <a:pt x="300" y="108"/>
                  </a:lnTo>
                  <a:lnTo>
                    <a:pt x="297" y="103"/>
                  </a:lnTo>
                  <a:lnTo>
                    <a:pt x="292" y="95"/>
                  </a:lnTo>
                  <a:lnTo>
                    <a:pt x="276" y="76"/>
                  </a:lnTo>
                  <a:lnTo>
                    <a:pt x="263" y="53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47"/>
                  </a:lnTo>
                  <a:lnTo>
                    <a:pt x="252" y="45"/>
                  </a:lnTo>
                  <a:lnTo>
                    <a:pt x="236" y="32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29" y="11"/>
                  </a:lnTo>
                  <a:lnTo>
                    <a:pt x="226" y="8"/>
                  </a:lnTo>
                  <a:lnTo>
                    <a:pt x="226" y="3"/>
                  </a:lnTo>
                  <a:lnTo>
                    <a:pt x="226" y="0"/>
                  </a:lnTo>
                  <a:lnTo>
                    <a:pt x="223" y="3"/>
                  </a:lnTo>
                  <a:lnTo>
                    <a:pt x="218" y="5"/>
                  </a:lnTo>
                  <a:lnTo>
                    <a:pt x="210" y="8"/>
                  </a:lnTo>
                  <a:lnTo>
                    <a:pt x="205" y="8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3"/>
                  </a:lnTo>
                  <a:lnTo>
                    <a:pt x="184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3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3" y="26"/>
                  </a:lnTo>
                  <a:lnTo>
                    <a:pt x="160" y="32"/>
                  </a:lnTo>
                  <a:lnTo>
                    <a:pt x="158" y="34"/>
                  </a:lnTo>
                  <a:lnTo>
                    <a:pt x="123" y="66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4"/>
                  </a:lnTo>
                  <a:lnTo>
                    <a:pt x="118" y="76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7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5"/>
                  </a:lnTo>
                  <a:lnTo>
                    <a:pt x="105" y="108"/>
                  </a:lnTo>
                  <a:lnTo>
                    <a:pt x="97" y="116"/>
                  </a:lnTo>
                  <a:lnTo>
                    <a:pt x="94" y="118"/>
                  </a:lnTo>
                  <a:lnTo>
                    <a:pt x="94" y="121"/>
                  </a:lnTo>
                  <a:lnTo>
                    <a:pt x="94" y="124"/>
                  </a:lnTo>
                  <a:lnTo>
                    <a:pt x="97" y="126"/>
                  </a:lnTo>
                  <a:lnTo>
                    <a:pt x="97" y="132"/>
                  </a:lnTo>
                  <a:lnTo>
                    <a:pt x="92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84" y="145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0" y="155"/>
                  </a:lnTo>
                  <a:lnTo>
                    <a:pt x="29" y="166"/>
                  </a:lnTo>
                  <a:lnTo>
                    <a:pt x="21" y="174"/>
                  </a:lnTo>
                  <a:lnTo>
                    <a:pt x="16" y="181"/>
                  </a:lnTo>
                  <a:lnTo>
                    <a:pt x="13" y="203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8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5" y="224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5" y="231"/>
                  </a:lnTo>
                  <a:lnTo>
                    <a:pt x="5" y="234"/>
                  </a:lnTo>
                  <a:lnTo>
                    <a:pt x="8" y="239"/>
                  </a:lnTo>
                  <a:lnTo>
                    <a:pt x="10" y="239"/>
                  </a:lnTo>
                  <a:lnTo>
                    <a:pt x="13" y="239"/>
                  </a:lnTo>
                  <a:lnTo>
                    <a:pt x="16" y="239"/>
                  </a:lnTo>
                  <a:lnTo>
                    <a:pt x="18" y="242"/>
                  </a:lnTo>
                  <a:lnTo>
                    <a:pt x="21" y="245"/>
                  </a:lnTo>
                  <a:lnTo>
                    <a:pt x="23" y="250"/>
                  </a:lnTo>
                  <a:lnTo>
                    <a:pt x="23" y="255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0" y="258"/>
                  </a:lnTo>
                  <a:lnTo>
                    <a:pt x="13" y="260"/>
                  </a:lnTo>
                  <a:lnTo>
                    <a:pt x="13" y="263"/>
                  </a:lnTo>
                  <a:lnTo>
                    <a:pt x="16" y="266"/>
                  </a:lnTo>
                  <a:lnTo>
                    <a:pt x="18" y="271"/>
                  </a:lnTo>
                  <a:lnTo>
                    <a:pt x="23" y="276"/>
                  </a:lnTo>
                  <a:lnTo>
                    <a:pt x="26" y="276"/>
                  </a:lnTo>
                  <a:lnTo>
                    <a:pt x="26" y="273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3" y="266"/>
                  </a:lnTo>
                  <a:lnTo>
                    <a:pt x="23" y="263"/>
                  </a:lnTo>
                  <a:lnTo>
                    <a:pt x="26" y="263"/>
                  </a:lnTo>
                  <a:lnTo>
                    <a:pt x="29" y="260"/>
                  </a:lnTo>
                  <a:lnTo>
                    <a:pt x="34" y="263"/>
                  </a:lnTo>
                  <a:lnTo>
                    <a:pt x="37" y="266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7" y="279"/>
                  </a:lnTo>
                  <a:lnTo>
                    <a:pt x="34" y="279"/>
                  </a:lnTo>
                  <a:lnTo>
                    <a:pt x="34" y="281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4" y="287"/>
                  </a:lnTo>
                  <a:lnTo>
                    <a:pt x="34" y="289"/>
                  </a:lnTo>
                  <a:lnTo>
                    <a:pt x="34" y="292"/>
                  </a:lnTo>
                  <a:lnTo>
                    <a:pt x="39" y="297"/>
                  </a:lnTo>
                  <a:lnTo>
                    <a:pt x="42" y="294"/>
                  </a:lnTo>
                  <a:lnTo>
                    <a:pt x="44" y="294"/>
                  </a:lnTo>
                  <a:lnTo>
                    <a:pt x="47" y="297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2" y="302"/>
                  </a:lnTo>
                  <a:lnTo>
                    <a:pt x="55" y="305"/>
                  </a:lnTo>
                  <a:lnTo>
                    <a:pt x="55" y="305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52" y="316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3" y="323"/>
                  </a:lnTo>
                  <a:lnTo>
                    <a:pt x="60" y="326"/>
                  </a:lnTo>
                  <a:lnTo>
                    <a:pt x="58" y="329"/>
                  </a:lnTo>
                  <a:lnTo>
                    <a:pt x="60" y="334"/>
                  </a:lnTo>
                  <a:lnTo>
                    <a:pt x="60" y="339"/>
                  </a:lnTo>
                  <a:lnTo>
                    <a:pt x="60" y="342"/>
                  </a:lnTo>
                  <a:lnTo>
                    <a:pt x="63" y="344"/>
                  </a:lnTo>
                  <a:lnTo>
                    <a:pt x="65" y="347"/>
                  </a:lnTo>
                  <a:lnTo>
                    <a:pt x="65" y="355"/>
                  </a:lnTo>
                  <a:lnTo>
                    <a:pt x="65" y="360"/>
                  </a:lnTo>
                  <a:lnTo>
                    <a:pt x="68" y="365"/>
                  </a:lnTo>
                  <a:lnTo>
                    <a:pt x="71" y="368"/>
                  </a:lnTo>
                  <a:lnTo>
                    <a:pt x="73" y="371"/>
                  </a:lnTo>
                  <a:lnTo>
                    <a:pt x="76" y="376"/>
                  </a:lnTo>
                  <a:lnTo>
                    <a:pt x="79" y="379"/>
                  </a:lnTo>
                  <a:lnTo>
                    <a:pt x="81" y="384"/>
                  </a:lnTo>
                  <a:lnTo>
                    <a:pt x="89" y="394"/>
                  </a:lnTo>
                  <a:lnTo>
                    <a:pt x="97" y="402"/>
                  </a:lnTo>
                  <a:lnTo>
                    <a:pt x="97" y="408"/>
                  </a:lnTo>
                  <a:lnTo>
                    <a:pt x="94" y="410"/>
                  </a:lnTo>
                  <a:lnTo>
                    <a:pt x="94" y="415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7" y="426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7" y="434"/>
                  </a:lnTo>
                  <a:lnTo>
                    <a:pt x="94" y="434"/>
                  </a:lnTo>
                  <a:lnTo>
                    <a:pt x="94" y="436"/>
                  </a:lnTo>
                  <a:lnTo>
                    <a:pt x="94" y="436"/>
                  </a:lnTo>
                  <a:lnTo>
                    <a:pt x="97" y="436"/>
                  </a:lnTo>
                  <a:lnTo>
                    <a:pt x="97" y="439"/>
                  </a:lnTo>
                  <a:lnTo>
                    <a:pt x="100" y="439"/>
                  </a:lnTo>
                  <a:lnTo>
                    <a:pt x="100" y="442"/>
                  </a:lnTo>
                  <a:lnTo>
                    <a:pt x="102" y="444"/>
                  </a:lnTo>
                  <a:lnTo>
                    <a:pt x="105" y="447"/>
                  </a:lnTo>
                  <a:lnTo>
                    <a:pt x="105" y="452"/>
                  </a:lnTo>
                  <a:lnTo>
                    <a:pt x="108" y="457"/>
                  </a:lnTo>
                  <a:lnTo>
                    <a:pt x="108" y="460"/>
                  </a:lnTo>
                  <a:lnTo>
                    <a:pt x="108" y="463"/>
                  </a:lnTo>
                  <a:lnTo>
                    <a:pt x="108" y="463"/>
                  </a:lnTo>
                  <a:lnTo>
                    <a:pt x="110" y="465"/>
                  </a:lnTo>
                  <a:lnTo>
                    <a:pt x="110" y="468"/>
                  </a:lnTo>
                  <a:lnTo>
                    <a:pt x="110" y="471"/>
                  </a:lnTo>
                  <a:lnTo>
                    <a:pt x="108" y="471"/>
                  </a:lnTo>
                  <a:lnTo>
                    <a:pt x="108" y="473"/>
                  </a:lnTo>
                  <a:lnTo>
                    <a:pt x="108" y="476"/>
                  </a:lnTo>
                  <a:lnTo>
                    <a:pt x="110" y="478"/>
                  </a:lnTo>
                  <a:lnTo>
                    <a:pt x="121" y="489"/>
                  </a:lnTo>
                  <a:lnTo>
                    <a:pt x="123" y="494"/>
                  </a:lnTo>
                  <a:lnTo>
                    <a:pt x="126" y="497"/>
                  </a:lnTo>
                  <a:lnTo>
                    <a:pt x="129" y="499"/>
                  </a:lnTo>
                  <a:lnTo>
                    <a:pt x="126" y="502"/>
                  </a:lnTo>
                  <a:lnTo>
                    <a:pt x="129" y="507"/>
                  </a:lnTo>
                  <a:lnTo>
                    <a:pt x="129" y="510"/>
                  </a:lnTo>
                  <a:lnTo>
                    <a:pt x="131" y="513"/>
                  </a:lnTo>
                  <a:lnTo>
                    <a:pt x="134" y="515"/>
                  </a:lnTo>
                  <a:lnTo>
                    <a:pt x="134" y="523"/>
                  </a:lnTo>
                  <a:lnTo>
                    <a:pt x="137" y="526"/>
                  </a:lnTo>
                  <a:lnTo>
                    <a:pt x="144" y="531"/>
                  </a:lnTo>
                  <a:lnTo>
                    <a:pt x="147" y="534"/>
                  </a:lnTo>
                  <a:lnTo>
                    <a:pt x="147" y="536"/>
                  </a:lnTo>
                  <a:lnTo>
                    <a:pt x="144" y="539"/>
                  </a:lnTo>
                  <a:lnTo>
                    <a:pt x="144" y="542"/>
                  </a:lnTo>
                  <a:lnTo>
                    <a:pt x="150" y="544"/>
                  </a:lnTo>
                  <a:lnTo>
                    <a:pt x="152" y="552"/>
                  </a:lnTo>
                  <a:lnTo>
                    <a:pt x="155" y="555"/>
                  </a:lnTo>
                  <a:lnTo>
                    <a:pt x="155" y="560"/>
                  </a:lnTo>
                  <a:lnTo>
                    <a:pt x="160" y="565"/>
                  </a:lnTo>
                  <a:lnTo>
                    <a:pt x="165" y="568"/>
                  </a:lnTo>
                  <a:lnTo>
                    <a:pt x="168" y="573"/>
                  </a:lnTo>
                  <a:lnTo>
                    <a:pt x="168" y="576"/>
                  </a:lnTo>
                  <a:lnTo>
                    <a:pt x="173" y="584"/>
                  </a:lnTo>
                  <a:lnTo>
                    <a:pt x="179" y="578"/>
                  </a:lnTo>
                  <a:lnTo>
                    <a:pt x="179" y="578"/>
                  </a:lnTo>
                  <a:lnTo>
                    <a:pt x="184" y="578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9" y="573"/>
                  </a:lnTo>
                  <a:lnTo>
                    <a:pt x="192" y="568"/>
                  </a:lnTo>
                  <a:lnTo>
                    <a:pt x="192" y="565"/>
                  </a:lnTo>
                  <a:lnTo>
                    <a:pt x="192" y="563"/>
                  </a:lnTo>
                  <a:lnTo>
                    <a:pt x="192" y="563"/>
                  </a:lnTo>
                  <a:lnTo>
                    <a:pt x="192" y="557"/>
                  </a:lnTo>
                  <a:lnTo>
                    <a:pt x="192" y="555"/>
                  </a:lnTo>
                  <a:lnTo>
                    <a:pt x="192" y="552"/>
                  </a:lnTo>
                  <a:lnTo>
                    <a:pt x="194" y="544"/>
                  </a:lnTo>
                  <a:lnTo>
                    <a:pt x="194" y="542"/>
                  </a:lnTo>
                  <a:lnTo>
                    <a:pt x="194" y="534"/>
                  </a:lnTo>
                  <a:lnTo>
                    <a:pt x="197" y="531"/>
                  </a:lnTo>
                  <a:lnTo>
                    <a:pt x="200" y="528"/>
                  </a:lnTo>
                  <a:lnTo>
                    <a:pt x="202" y="528"/>
                  </a:lnTo>
                  <a:lnTo>
                    <a:pt x="215" y="531"/>
                  </a:lnTo>
                  <a:lnTo>
                    <a:pt x="218" y="534"/>
                  </a:lnTo>
                  <a:lnTo>
                    <a:pt x="218" y="536"/>
                  </a:lnTo>
                  <a:lnTo>
                    <a:pt x="221" y="539"/>
                  </a:lnTo>
                  <a:lnTo>
                    <a:pt x="221" y="544"/>
                  </a:lnTo>
                  <a:lnTo>
                    <a:pt x="218" y="547"/>
                  </a:lnTo>
                  <a:lnTo>
                    <a:pt x="218" y="549"/>
                  </a:lnTo>
                  <a:lnTo>
                    <a:pt x="215" y="552"/>
                  </a:lnTo>
                  <a:lnTo>
                    <a:pt x="213" y="555"/>
                  </a:lnTo>
                  <a:lnTo>
                    <a:pt x="208" y="557"/>
                  </a:lnTo>
                  <a:lnTo>
                    <a:pt x="202" y="560"/>
                  </a:lnTo>
                  <a:lnTo>
                    <a:pt x="202" y="563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5" y="568"/>
                  </a:lnTo>
                  <a:lnTo>
                    <a:pt x="208" y="568"/>
                  </a:lnTo>
                  <a:lnTo>
                    <a:pt x="213" y="568"/>
                  </a:lnTo>
                  <a:lnTo>
                    <a:pt x="218" y="568"/>
                  </a:lnTo>
                  <a:lnTo>
                    <a:pt x="221" y="568"/>
                  </a:lnTo>
                  <a:lnTo>
                    <a:pt x="221" y="568"/>
                  </a:lnTo>
                  <a:lnTo>
                    <a:pt x="226" y="573"/>
                  </a:lnTo>
                  <a:lnTo>
                    <a:pt x="229" y="576"/>
                  </a:lnTo>
                  <a:lnTo>
                    <a:pt x="234" y="578"/>
                  </a:lnTo>
                  <a:lnTo>
                    <a:pt x="236" y="578"/>
                  </a:lnTo>
                  <a:lnTo>
                    <a:pt x="239" y="581"/>
                  </a:lnTo>
                  <a:lnTo>
                    <a:pt x="239" y="584"/>
                  </a:lnTo>
                  <a:lnTo>
                    <a:pt x="239" y="586"/>
                  </a:lnTo>
                  <a:lnTo>
                    <a:pt x="236" y="591"/>
                  </a:lnTo>
                  <a:lnTo>
                    <a:pt x="236" y="594"/>
                  </a:lnTo>
                  <a:lnTo>
                    <a:pt x="236" y="597"/>
                  </a:lnTo>
                  <a:lnTo>
                    <a:pt x="236" y="599"/>
                  </a:lnTo>
                  <a:lnTo>
                    <a:pt x="236" y="599"/>
                  </a:lnTo>
                  <a:lnTo>
                    <a:pt x="239" y="605"/>
                  </a:lnTo>
                  <a:lnTo>
                    <a:pt x="239" y="607"/>
                  </a:lnTo>
                  <a:lnTo>
                    <a:pt x="239" y="610"/>
                  </a:lnTo>
                  <a:lnTo>
                    <a:pt x="239" y="612"/>
                  </a:lnTo>
                  <a:lnTo>
                    <a:pt x="239" y="615"/>
                  </a:lnTo>
                  <a:lnTo>
                    <a:pt x="239" y="615"/>
                  </a:lnTo>
                  <a:lnTo>
                    <a:pt x="244" y="618"/>
                  </a:lnTo>
                  <a:lnTo>
                    <a:pt x="257" y="618"/>
                  </a:lnTo>
                  <a:lnTo>
                    <a:pt x="260" y="615"/>
                  </a:lnTo>
                  <a:lnTo>
                    <a:pt x="273" y="612"/>
                  </a:lnTo>
                  <a:lnTo>
                    <a:pt x="279" y="607"/>
                  </a:lnTo>
                  <a:lnTo>
                    <a:pt x="286" y="594"/>
                  </a:lnTo>
                  <a:lnTo>
                    <a:pt x="310" y="581"/>
                  </a:lnTo>
                  <a:lnTo>
                    <a:pt x="315" y="576"/>
                  </a:lnTo>
                  <a:lnTo>
                    <a:pt x="326" y="565"/>
                  </a:lnTo>
                  <a:lnTo>
                    <a:pt x="331" y="557"/>
                  </a:lnTo>
                  <a:lnTo>
                    <a:pt x="334" y="552"/>
                  </a:lnTo>
                  <a:lnTo>
                    <a:pt x="334" y="549"/>
                  </a:lnTo>
                  <a:lnTo>
                    <a:pt x="336" y="539"/>
                  </a:lnTo>
                  <a:lnTo>
                    <a:pt x="336" y="536"/>
                  </a:lnTo>
                  <a:lnTo>
                    <a:pt x="336" y="534"/>
                  </a:lnTo>
                  <a:lnTo>
                    <a:pt x="347" y="528"/>
                  </a:lnTo>
                  <a:lnTo>
                    <a:pt x="386" y="513"/>
                  </a:lnTo>
                  <a:lnTo>
                    <a:pt x="386" y="499"/>
                  </a:lnTo>
                  <a:lnTo>
                    <a:pt x="386" y="489"/>
                  </a:lnTo>
                  <a:lnTo>
                    <a:pt x="386" y="486"/>
                  </a:lnTo>
                  <a:lnTo>
                    <a:pt x="392" y="478"/>
                  </a:lnTo>
                  <a:lnTo>
                    <a:pt x="392" y="476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89" y="471"/>
                  </a:lnTo>
                  <a:lnTo>
                    <a:pt x="386" y="468"/>
                  </a:lnTo>
                  <a:lnTo>
                    <a:pt x="384" y="468"/>
                  </a:lnTo>
                  <a:lnTo>
                    <a:pt x="381" y="468"/>
                  </a:lnTo>
                  <a:lnTo>
                    <a:pt x="378" y="465"/>
                  </a:lnTo>
                  <a:lnTo>
                    <a:pt x="376" y="463"/>
                  </a:lnTo>
                  <a:lnTo>
                    <a:pt x="373" y="460"/>
                  </a:lnTo>
                  <a:lnTo>
                    <a:pt x="373" y="457"/>
                  </a:lnTo>
                  <a:lnTo>
                    <a:pt x="371" y="450"/>
                  </a:lnTo>
                  <a:lnTo>
                    <a:pt x="371" y="436"/>
                  </a:lnTo>
                  <a:lnTo>
                    <a:pt x="368" y="426"/>
                  </a:lnTo>
                  <a:lnTo>
                    <a:pt x="360" y="410"/>
                  </a:lnTo>
                  <a:lnTo>
                    <a:pt x="355" y="402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5" y="397"/>
                  </a:lnTo>
                  <a:lnTo>
                    <a:pt x="357" y="392"/>
                  </a:lnTo>
                  <a:lnTo>
                    <a:pt x="360" y="386"/>
                  </a:lnTo>
                  <a:lnTo>
                    <a:pt x="376" y="368"/>
                  </a:lnTo>
                  <a:lnTo>
                    <a:pt x="378" y="360"/>
                  </a:lnTo>
                  <a:lnTo>
                    <a:pt x="378" y="347"/>
                  </a:lnTo>
                  <a:lnTo>
                    <a:pt x="402" y="294"/>
                  </a:lnTo>
                  <a:lnTo>
                    <a:pt x="405" y="292"/>
                  </a:lnTo>
                  <a:lnTo>
                    <a:pt x="421" y="276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8" y="268"/>
                  </a:lnTo>
                  <a:lnTo>
                    <a:pt x="428" y="260"/>
                  </a:lnTo>
                  <a:lnTo>
                    <a:pt x="426" y="25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0" name="Freeform 30">
              <a:extLst>
                <a:ext uri="{FF2B5EF4-FFF2-40B4-BE49-F238E27FC236}">
                  <a16:creationId xmlns:a16="http://schemas.microsoft.com/office/drawing/2014/main" id="{AF5B5ED6-3607-4D8C-BECD-EC896D7C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" y="1171575"/>
              <a:ext cx="568325" cy="1435100"/>
            </a:xfrm>
            <a:custGeom>
              <a:avLst/>
              <a:gdLst>
                <a:gd name="T0" fmla="*/ 337 w 358"/>
                <a:gd name="T1" fmla="*/ 704 h 904"/>
                <a:gd name="T2" fmla="*/ 271 w 358"/>
                <a:gd name="T3" fmla="*/ 678 h 904"/>
                <a:gd name="T4" fmla="*/ 237 w 358"/>
                <a:gd name="T5" fmla="*/ 599 h 904"/>
                <a:gd name="T6" fmla="*/ 237 w 358"/>
                <a:gd name="T7" fmla="*/ 560 h 904"/>
                <a:gd name="T8" fmla="*/ 229 w 358"/>
                <a:gd name="T9" fmla="*/ 449 h 904"/>
                <a:gd name="T10" fmla="*/ 224 w 358"/>
                <a:gd name="T11" fmla="*/ 407 h 904"/>
                <a:gd name="T12" fmla="*/ 245 w 358"/>
                <a:gd name="T13" fmla="*/ 368 h 904"/>
                <a:gd name="T14" fmla="*/ 268 w 358"/>
                <a:gd name="T15" fmla="*/ 320 h 904"/>
                <a:gd name="T16" fmla="*/ 276 w 358"/>
                <a:gd name="T17" fmla="*/ 234 h 904"/>
                <a:gd name="T18" fmla="*/ 266 w 358"/>
                <a:gd name="T19" fmla="*/ 199 h 904"/>
                <a:gd name="T20" fmla="*/ 253 w 358"/>
                <a:gd name="T21" fmla="*/ 165 h 904"/>
                <a:gd name="T22" fmla="*/ 245 w 358"/>
                <a:gd name="T23" fmla="*/ 113 h 904"/>
                <a:gd name="T24" fmla="*/ 224 w 358"/>
                <a:gd name="T25" fmla="*/ 44 h 904"/>
                <a:gd name="T26" fmla="*/ 203 w 358"/>
                <a:gd name="T27" fmla="*/ 5 h 904"/>
                <a:gd name="T28" fmla="*/ 139 w 358"/>
                <a:gd name="T29" fmla="*/ 79 h 904"/>
                <a:gd name="T30" fmla="*/ 137 w 358"/>
                <a:gd name="T31" fmla="*/ 102 h 904"/>
                <a:gd name="T32" fmla="*/ 121 w 358"/>
                <a:gd name="T33" fmla="*/ 118 h 904"/>
                <a:gd name="T34" fmla="*/ 97 w 358"/>
                <a:gd name="T35" fmla="*/ 92 h 904"/>
                <a:gd name="T36" fmla="*/ 92 w 358"/>
                <a:gd name="T37" fmla="*/ 115 h 904"/>
                <a:gd name="T38" fmla="*/ 82 w 358"/>
                <a:gd name="T39" fmla="*/ 150 h 904"/>
                <a:gd name="T40" fmla="*/ 76 w 358"/>
                <a:gd name="T41" fmla="*/ 160 h 904"/>
                <a:gd name="T42" fmla="*/ 68 w 358"/>
                <a:gd name="T43" fmla="*/ 189 h 904"/>
                <a:gd name="T44" fmla="*/ 61 w 358"/>
                <a:gd name="T45" fmla="*/ 218 h 904"/>
                <a:gd name="T46" fmla="*/ 45 w 358"/>
                <a:gd name="T47" fmla="*/ 228 h 904"/>
                <a:gd name="T48" fmla="*/ 21 w 358"/>
                <a:gd name="T49" fmla="*/ 297 h 904"/>
                <a:gd name="T50" fmla="*/ 29 w 358"/>
                <a:gd name="T51" fmla="*/ 331 h 904"/>
                <a:gd name="T52" fmla="*/ 21 w 358"/>
                <a:gd name="T53" fmla="*/ 355 h 904"/>
                <a:gd name="T54" fmla="*/ 37 w 358"/>
                <a:gd name="T55" fmla="*/ 420 h 904"/>
                <a:gd name="T56" fmla="*/ 42 w 358"/>
                <a:gd name="T57" fmla="*/ 452 h 904"/>
                <a:gd name="T58" fmla="*/ 26 w 358"/>
                <a:gd name="T59" fmla="*/ 486 h 904"/>
                <a:gd name="T60" fmla="*/ 34 w 358"/>
                <a:gd name="T61" fmla="*/ 554 h 904"/>
                <a:gd name="T62" fmla="*/ 34 w 358"/>
                <a:gd name="T63" fmla="*/ 570 h 904"/>
                <a:gd name="T64" fmla="*/ 11 w 358"/>
                <a:gd name="T65" fmla="*/ 602 h 904"/>
                <a:gd name="T66" fmla="*/ 5 w 358"/>
                <a:gd name="T67" fmla="*/ 609 h 904"/>
                <a:gd name="T68" fmla="*/ 11 w 358"/>
                <a:gd name="T69" fmla="*/ 615 h 904"/>
                <a:gd name="T70" fmla="*/ 3 w 358"/>
                <a:gd name="T71" fmla="*/ 623 h 904"/>
                <a:gd name="T72" fmla="*/ 3 w 358"/>
                <a:gd name="T73" fmla="*/ 641 h 904"/>
                <a:gd name="T74" fmla="*/ 16 w 358"/>
                <a:gd name="T75" fmla="*/ 665 h 904"/>
                <a:gd name="T76" fmla="*/ 34 w 358"/>
                <a:gd name="T77" fmla="*/ 688 h 904"/>
                <a:gd name="T78" fmla="*/ 47 w 358"/>
                <a:gd name="T79" fmla="*/ 694 h 904"/>
                <a:gd name="T80" fmla="*/ 76 w 358"/>
                <a:gd name="T81" fmla="*/ 722 h 904"/>
                <a:gd name="T82" fmla="*/ 129 w 358"/>
                <a:gd name="T83" fmla="*/ 775 h 904"/>
                <a:gd name="T84" fmla="*/ 145 w 358"/>
                <a:gd name="T85" fmla="*/ 796 h 904"/>
                <a:gd name="T86" fmla="*/ 168 w 358"/>
                <a:gd name="T87" fmla="*/ 862 h 904"/>
                <a:gd name="T88" fmla="*/ 168 w 358"/>
                <a:gd name="T89" fmla="*/ 872 h 904"/>
                <a:gd name="T90" fmla="*/ 171 w 358"/>
                <a:gd name="T91" fmla="*/ 899 h 904"/>
                <a:gd name="T92" fmla="*/ 200 w 358"/>
                <a:gd name="T93" fmla="*/ 896 h 904"/>
                <a:gd name="T94" fmla="*/ 224 w 358"/>
                <a:gd name="T95" fmla="*/ 893 h 904"/>
                <a:gd name="T96" fmla="*/ 232 w 358"/>
                <a:gd name="T97" fmla="*/ 833 h 904"/>
                <a:gd name="T98" fmla="*/ 245 w 358"/>
                <a:gd name="T99" fmla="*/ 804 h 904"/>
                <a:gd name="T100" fmla="*/ 281 w 358"/>
                <a:gd name="T101" fmla="*/ 812 h 904"/>
                <a:gd name="T102" fmla="*/ 318 w 358"/>
                <a:gd name="T103" fmla="*/ 804 h 904"/>
                <a:gd name="T104" fmla="*/ 334 w 358"/>
                <a:gd name="T105" fmla="*/ 77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8" h="904">
                  <a:moveTo>
                    <a:pt x="358" y="743"/>
                  </a:moveTo>
                  <a:lnTo>
                    <a:pt x="353" y="728"/>
                  </a:lnTo>
                  <a:lnTo>
                    <a:pt x="350" y="722"/>
                  </a:lnTo>
                  <a:lnTo>
                    <a:pt x="347" y="717"/>
                  </a:lnTo>
                  <a:lnTo>
                    <a:pt x="342" y="709"/>
                  </a:lnTo>
                  <a:lnTo>
                    <a:pt x="337" y="704"/>
                  </a:lnTo>
                  <a:lnTo>
                    <a:pt x="334" y="699"/>
                  </a:lnTo>
                  <a:lnTo>
                    <a:pt x="326" y="696"/>
                  </a:lnTo>
                  <a:lnTo>
                    <a:pt x="316" y="691"/>
                  </a:lnTo>
                  <a:lnTo>
                    <a:pt x="287" y="683"/>
                  </a:lnTo>
                  <a:lnTo>
                    <a:pt x="276" y="680"/>
                  </a:lnTo>
                  <a:lnTo>
                    <a:pt x="271" y="678"/>
                  </a:lnTo>
                  <a:lnTo>
                    <a:pt x="268" y="675"/>
                  </a:lnTo>
                  <a:lnTo>
                    <a:pt x="263" y="667"/>
                  </a:lnTo>
                  <a:lnTo>
                    <a:pt x="258" y="654"/>
                  </a:lnTo>
                  <a:lnTo>
                    <a:pt x="234" y="615"/>
                  </a:lnTo>
                  <a:lnTo>
                    <a:pt x="234" y="604"/>
                  </a:lnTo>
                  <a:lnTo>
                    <a:pt x="237" y="599"/>
                  </a:lnTo>
                  <a:lnTo>
                    <a:pt x="239" y="594"/>
                  </a:lnTo>
                  <a:lnTo>
                    <a:pt x="239" y="588"/>
                  </a:lnTo>
                  <a:lnTo>
                    <a:pt x="239" y="586"/>
                  </a:lnTo>
                  <a:lnTo>
                    <a:pt x="234" y="565"/>
                  </a:lnTo>
                  <a:lnTo>
                    <a:pt x="234" y="562"/>
                  </a:lnTo>
                  <a:lnTo>
                    <a:pt x="237" y="560"/>
                  </a:lnTo>
                  <a:lnTo>
                    <a:pt x="237" y="554"/>
                  </a:lnTo>
                  <a:lnTo>
                    <a:pt x="245" y="546"/>
                  </a:lnTo>
                  <a:lnTo>
                    <a:pt x="253" y="538"/>
                  </a:lnTo>
                  <a:lnTo>
                    <a:pt x="237" y="504"/>
                  </a:lnTo>
                  <a:lnTo>
                    <a:pt x="232" y="481"/>
                  </a:lnTo>
                  <a:lnTo>
                    <a:pt x="229" y="449"/>
                  </a:lnTo>
                  <a:lnTo>
                    <a:pt x="226" y="439"/>
                  </a:lnTo>
                  <a:lnTo>
                    <a:pt x="224" y="433"/>
                  </a:lnTo>
                  <a:lnTo>
                    <a:pt x="224" y="428"/>
                  </a:lnTo>
                  <a:lnTo>
                    <a:pt x="221" y="425"/>
                  </a:lnTo>
                  <a:lnTo>
                    <a:pt x="221" y="418"/>
                  </a:lnTo>
                  <a:lnTo>
                    <a:pt x="224" y="407"/>
                  </a:lnTo>
                  <a:lnTo>
                    <a:pt x="224" y="399"/>
                  </a:lnTo>
                  <a:lnTo>
                    <a:pt x="229" y="386"/>
                  </a:lnTo>
                  <a:lnTo>
                    <a:pt x="234" y="381"/>
                  </a:lnTo>
                  <a:lnTo>
                    <a:pt x="237" y="376"/>
                  </a:lnTo>
                  <a:lnTo>
                    <a:pt x="242" y="370"/>
                  </a:lnTo>
                  <a:lnTo>
                    <a:pt x="245" y="368"/>
                  </a:lnTo>
                  <a:lnTo>
                    <a:pt x="247" y="365"/>
                  </a:lnTo>
                  <a:lnTo>
                    <a:pt x="253" y="355"/>
                  </a:lnTo>
                  <a:lnTo>
                    <a:pt x="258" y="339"/>
                  </a:lnTo>
                  <a:lnTo>
                    <a:pt x="263" y="331"/>
                  </a:lnTo>
                  <a:lnTo>
                    <a:pt x="266" y="326"/>
                  </a:lnTo>
                  <a:lnTo>
                    <a:pt x="268" y="320"/>
                  </a:lnTo>
                  <a:lnTo>
                    <a:pt x="268" y="305"/>
                  </a:lnTo>
                  <a:lnTo>
                    <a:pt x="268" y="289"/>
                  </a:lnTo>
                  <a:lnTo>
                    <a:pt x="271" y="252"/>
                  </a:lnTo>
                  <a:lnTo>
                    <a:pt x="271" y="244"/>
                  </a:lnTo>
                  <a:lnTo>
                    <a:pt x="276" y="236"/>
                  </a:lnTo>
                  <a:lnTo>
                    <a:pt x="276" y="234"/>
                  </a:lnTo>
                  <a:lnTo>
                    <a:pt x="274" y="231"/>
                  </a:lnTo>
                  <a:lnTo>
                    <a:pt x="274" y="228"/>
                  </a:lnTo>
                  <a:lnTo>
                    <a:pt x="271" y="220"/>
                  </a:lnTo>
                  <a:lnTo>
                    <a:pt x="271" y="207"/>
                  </a:lnTo>
                  <a:lnTo>
                    <a:pt x="268" y="205"/>
                  </a:lnTo>
                  <a:lnTo>
                    <a:pt x="266" y="199"/>
                  </a:lnTo>
                  <a:lnTo>
                    <a:pt x="266" y="194"/>
                  </a:lnTo>
                  <a:lnTo>
                    <a:pt x="255" y="181"/>
                  </a:lnTo>
                  <a:lnTo>
                    <a:pt x="255" y="178"/>
                  </a:lnTo>
                  <a:lnTo>
                    <a:pt x="253" y="176"/>
                  </a:lnTo>
                  <a:lnTo>
                    <a:pt x="253" y="171"/>
                  </a:lnTo>
                  <a:lnTo>
                    <a:pt x="253" y="165"/>
                  </a:lnTo>
                  <a:lnTo>
                    <a:pt x="253" y="157"/>
                  </a:lnTo>
                  <a:lnTo>
                    <a:pt x="253" y="152"/>
                  </a:lnTo>
                  <a:lnTo>
                    <a:pt x="253" y="150"/>
                  </a:lnTo>
                  <a:lnTo>
                    <a:pt x="253" y="147"/>
                  </a:lnTo>
                  <a:lnTo>
                    <a:pt x="247" y="134"/>
                  </a:lnTo>
                  <a:lnTo>
                    <a:pt x="245" y="113"/>
                  </a:lnTo>
                  <a:lnTo>
                    <a:pt x="242" y="105"/>
                  </a:lnTo>
                  <a:lnTo>
                    <a:pt x="237" y="89"/>
                  </a:lnTo>
                  <a:lnTo>
                    <a:pt x="226" y="71"/>
                  </a:lnTo>
                  <a:lnTo>
                    <a:pt x="224" y="68"/>
                  </a:lnTo>
                  <a:lnTo>
                    <a:pt x="224" y="63"/>
                  </a:lnTo>
                  <a:lnTo>
                    <a:pt x="224" y="44"/>
                  </a:lnTo>
                  <a:lnTo>
                    <a:pt x="224" y="39"/>
                  </a:lnTo>
                  <a:lnTo>
                    <a:pt x="218" y="2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2"/>
                  </a:lnTo>
                  <a:lnTo>
                    <a:pt x="203" y="5"/>
                  </a:lnTo>
                  <a:lnTo>
                    <a:pt x="184" y="18"/>
                  </a:lnTo>
                  <a:lnTo>
                    <a:pt x="163" y="47"/>
                  </a:lnTo>
                  <a:lnTo>
                    <a:pt x="153" y="58"/>
                  </a:lnTo>
                  <a:lnTo>
                    <a:pt x="147" y="60"/>
                  </a:lnTo>
                  <a:lnTo>
                    <a:pt x="142" y="73"/>
                  </a:lnTo>
                  <a:lnTo>
                    <a:pt x="139" y="79"/>
                  </a:lnTo>
                  <a:lnTo>
                    <a:pt x="132" y="84"/>
                  </a:lnTo>
                  <a:lnTo>
                    <a:pt x="129" y="86"/>
                  </a:lnTo>
                  <a:lnTo>
                    <a:pt x="129" y="92"/>
                  </a:lnTo>
                  <a:lnTo>
                    <a:pt x="132" y="97"/>
                  </a:lnTo>
                  <a:lnTo>
                    <a:pt x="134" y="100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29" y="115"/>
                  </a:lnTo>
                  <a:lnTo>
                    <a:pt x="124" y="118"/>
                  </a:lnTo>
                  <a:lnTo>
                    <a:pt x="121" y="118"/>
                  </a:lnTo>
                  <a:lnTo>
                    <a:pt x="118" y="115"/>
                  </a:lnTo>
                  <a:lnTo>
                    <a:pt x="116" y="100"/>
                  </a:lnTo>
                  <a:lnTo>
                    <a:pt x="116" y="97"/>
                  </a:lnTo>
                  <a:lnTo>
                    <a:pt x="113" y="94"/>
                  </a:lnTo>
                  <a:lnTo>
                    <a:pt x="103" y="92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2" y="102"/>
                  </a:lnTo>
                  <a:lnTo>
                    <a:pt x="92" y="105"/>
                  </a:lnTo>
                  <a:lnTo>
                    <a:pt x="92" y="115"/>
                  </a:lnTo>
                  <a:lnTo>
                    <a:pt x="89" y="123"/>
                  </a:lnTo>
                  <a:lnTo>
                    <a:pt x="87" y="126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82" y="142"/>
                  </a:lnTo>
                  <a:lnTo>
                    <a:pt x="82" y="150"/>
                  </a:lnTo>
                  <a:lnTo>
                    <a:pt x="82" y="155"/>
                  </a:lnTo>
                  <a:lnTo>
                    <a:pt x="82" y="157"/>
                  </a:lnTo>
                  <a:lnTo>
                    <a:pt x="82" y="160"/>
                  </a:lnTo>
                  <a:lnTo>
                    <a:pt x="79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3"/>
                  </a:lnTo>
                  <a:lnTo>
                    <a:pt x="79" y="178"/>
                  </a:lnTo>
                  <a:lnTo>
                    <a:pt x="79" y="181"/>
                  </a:lnTo>
                  <a:lnTo>
                    <a:pt x="74" y="186"/>
                  </a:lnTo>
                  <a:lnTo>
                    <a:pt x="71" y="189"/>
                  </a:lnTo>
                  <a:lnTo>
                    <a:pt x="68" y="189"/>
                  </a:lnTo>
                  <a:lnTo>
                    <a:pt x="68" y="192"/>
                  </a:lnTo>
                  <a:lnTo>
                    <a:pt x="66" y="194"/>
                  </a:lnTo>
                  <a:lnTo>
                    <a:pt x="63" y="199"/>
                  </a:lnTo>
                  <a:lnTo>
                    <a:pt x="61" y="215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3" y="220"/>
                  </a:lnTo>
                  <a:lnTo>
                    <a:pt x="50" y="223"/>
                  </a:lnTo>
                  <a:lnTo>
                    <a:pt x="47" y="223"/>
                  </a:lnTo>
                  <a:lnTo>
                    <a:pt x="45" y="228"/>
                  </a:lnTo>
                  <a:lnTo>
                    <a:pt x="45" y="242"/>
                  </a:lnTo>
                  <a:lnTo>
                    <a:pt x="45" y="252"/>
                  </a:lnTo>
                  <a:lnTo>
                    <a:pt x="29" y="281"/>
                  </a:lnTo>
                  <a:lnTo>
                    <a:pt x="29" y="289"/>
                  </a:lnTo>
                  <a:lnTo>
                    <a:pt x="26" y="294"/>
                  </a:lnTo>
                  <a:lnTo>
                    <a:pt x="21" y="297"/>
                  </a:lnTo>
                  <a:lnTo>
                    <a:pt x="21" y="302"/>
                  </a:lnTo>
                  <a:lnTo>
                    <a:pt x="21" y="310"/>
                  </a:lnTo>
                  <a:lnTo>
                    <a:pt x="21" y="318"/>
                  </a:lnTo>
                  <a:lnTo>
                    <a:pt x="24" y="323"/>
                  </a:lnTo>
                  <a:lnTo>
                    <a:pt x="29" y="326"/>
                  </a:lnTo>
                  <a:lnTo>
                    <a:pt x="29" y="331"/>
                  </a:lnTo>
                  <a:lnTo>
                    <a:pt x="26" y="333"/>
                  </a:lnTo>
                  <a:lnTo>
                    <a:pt x="24" y="339"/>
                  </a:lnTo>
                  <a:lnTo>
                    <a:pt x="21" y="344"/>
                  </a:lnTo>
                  <a:lnTo>
                    <a:pt x="21" y="347"/>
                  </a:lnTo>
                  <a:lnTo>
                    <a:pt x="21" y="352"/>
                  </a:lnTo>
                  <a:lnTo>
                    <a:pt x="21" y="355"/>
                  </a:lnTo>
                  <a:lnTo>
                    <a:pt x="13" y="360"/>
                  </a:lnTo>
                  <a:lnTo>
                    <a:pt x="16" y="368"/>
                  </a:lnTo>
                  <a:lnTo>
                    <a:pt x="26" y="383"/>
                  </a:lnTo>
                  <a:lnTo>
                    <a:pt x="29" y="404"/>
                  </a:lnTo>
                  <a:lnTo>
                    <a:pt x="32" y="412"/>
                  </a:lnTo>
                  <a:lnTo>
                    <a:pt x="37" y="420"/>
                  </a:lnTo>
                  <a:lnTo>
                    <a:pt x="42" y="425"/>
                  </a:lnTo>
                  <a:lnTo>
                    <a:pt x="42" y="428"/>
                  </a:lnTo>
                  <a:lnTo>
                    <a:pt x="42" y="441"/>
                  </a:lnTo>
                  <a:lnTo>
                    <a:pt x="42" y="444"/>
                  </a:lnTo>
                  <a:lnTo>
                    <a:pt x="42" y="446"/>
                  </a:lnTo>
                  <a:lnTo>
                    <a:pt x="42" y="452"/>
                  </a:lnTo>
                  <a:lnTo>
                    <a:pt x="40" y="454"/>
                  </a:lnTo>
                  <a:lnTo>
                    <a:pt x="34" y="457"/>
                  </a:lnTo>
                  <a:lnTo>
                    <a:pt x="34" y="460"/>
                  </a:lnTo>
                  <a:lnTo>
                    <a:pt x="29" y="475"/>
                  </a:lnTo>
                  <a:lnTo>
                    <a:pt x="26" y="481"/>
                  </a:lnTo>
                  <a:lnTo>
                    <a:pt x="26" y="486"/>
                  </a:lnTo>
                  <a:lnTo>
                    <a:pt x="26" y="489"/>
                  </a:lnTo>
                  <a:lnTo>
                    <a:pt x="29" y="494"/>
                  </a:lnTo>
                  <a:lnTo>
                    <a:pt x="32" y="504"/>
                  </a:lnTo>
                  <a:lnTo>
                    <a:pt x="34" y="512"/>
                  </a:lnTo>
                  <a:lnTo>
                    <a:pt x="37" y="536"/>
                  </a:lnTo>
                  <a:lnTo>
                    <a:pt x="34" y="554"/>
                  </a:lnTo>
                  <a:lnTo>
                    <a:pt x="37" y="560"/>
                  </a:lnTo>
                  <a:lnTo>
                    <a:pt x="37" y="560"/>
                  </a:lnTo>
                  <a:lnTo>
                    <a:pt x="37" y="562"/>
                  </a:lnTo>
                  <a:lnTo>
                    <a:pt x="37" y="565"/>
                  </a:lnTo>
                  <a:lnTo>
                    <a:pt x="37" y="567"/>
                  </a:lnTo>
                  <a:lnTo>
                    <a:pt x="34" y="570"/>
                  </a:lnTo>
                  <a:lnTo>
                    <a:pt x="29" y="575"/>
                  </a:lnTo>
                  <a:lnTo>
                    <a:pt x="29" y="575"/>
                  </a:lnTo>
                  <a:lnTo>
                    <a:pt x="29" y="578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1" y="602"/>
                  </a:lnTo>
                  <a:lnTo>
                    <a:pt x="11" y="604"/>
                  </a:lnTo>
                  <a:lnTo>
                    <a:pt x="11" y="604"/>
                  </a:lnTo>
                  <a:lnTo>
                    <a:pt x="5" y="604"/>
                  </a:lnTo>
                  <a:lnTo>
                    <a:pt x="5" y="607"/>
                  </a:lnTo>
                  <a:lnTo>
                    <a:pt x="5" y="607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8" y="612"/>
                  </a:lnTo>
                  <a:lnTo>
                    <a:pt x="11" y="612"/>
                  </a:lnTo>
                  <a:lnTo>
                    <a:pt x="11" y="612"/>
                  </a:lnTo>
                  <a:lnTo>
                    <a:pt x="11" y="615"/>
                  </a:lnTo>
                  <a:lnTo>
                    <a:pt x="8" y="617"/>
                  </a:lnTo>
                  <a:lnTo>
                    <a:pt x="8" y="620"/>
                  </a:lnTo>
                  <a:lnTo>
                    <a:pt x="5" y="620"/>
                  </a:lnTo>
                  <a:lnTo>
                    <a:pt x="5" y="620"/>
                  </a:lnTo>
                  <a:lnTo>
                    <a:pt x="3" y="620"/>
                  </a:lnTo>
                  <a:lnTo>
                    <a:pt x="3" y="623"/>
                  </a:lnTo>
                  <a:lnTo>
                    <a:pt x="3" y="623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8"/>
                  </a:lnTo>
                  <a:lnTo>
                    <a:pt x="3" y="641"/>
                  </a:lnTo>
                  <a:lnTo>
                    <a:pt x="5" y="646"/>
                  </a:lnTo>
                  <a:lnTo>
                    <a:pt x="8" y="649"/>
                  </a:lnTo>
                  <a:lnTo>
                    <a:pt x="8" y="651"/>
                  </a:lnTo>
                  <a:lnTo>
                    <a:pt x="11" y="654"/>
                  </a:lnTo>
                  <a:lnTo>
                    <a:pt x="13" y="662"/>
                  </a:lnTo>
                  <a:lnTo>
                    <a:pt x="16" y="665"/>
                  </a:lnTo>
                  <a:lnTo>
                    <a:pt x="29" y="680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2" y="686"/>
                  </a:lnTo>
                  <a:lnTo>
                    <a:pt x="34" y="688"/>
                  </a:lnTo>
                  <a:lnTo>
                    <a:pt x="34" y="688"/>
                  </a:lnTo>
                  <a:lnTo>
                    <a:pt x="37" y="691"/>
                  </a:lnTo>
                  <a:lnTo>
                    <a:pt x="40" y="691"/>
                  </a:lnTo>
                  <a:lnTo>
                    <a:pt x="42" y="694"/>
                  </a:lnTo>
                  <a:lnTo>
                    <a:pt x="45" y="694"/>
                  </a:lnTo>
                  <a:lnTo>
                    <a:pt x="47" y="694"/>
                  </a:lnTo>
                  <a:lnTo>
                    <a:pt x="47" y="694"/>
                  </a:lnTo>
                  <a:lnTo>
                    <a:pt x="50" y="694"/>
                  </a:lnTo>
                  <a:lnTo>
                    <a:pt x="55" y="699"/>
                  </a:lnTo>
                  <a:lnTo>
                    <a:pt x="66" y="704"/>
                  </a:lnTo>
                  <a:lnTo>
                    <a:pt x="71" y="709"/>
                  </a:lnTo>
                  <a:lnTo>
                    <a:pt x="74" y="712"/>
                  </a:lnTo>
                  <a:lnTo>
                    <a:pt x="76" y="722"/>
                  </a:lnTo>
                  <a:lnTo>
                    <a:pt x="84" y="736"/>
                  </a:lnTo>
                  <a:lnTo>
                    <a:pt x="95" y="754"/>
                  </a:lnTo>
                  <a:lnTo>
                    <a:pt x="100" y="759"/>
                  </a:lnTo>
                  <a:lnTo>
                    <a:pt x="113" y="767"/>
                  </a:lnTo>
                  <a:lnTo>
                    <a:pt x="118" y="772"/>
                  </a:lnTo>
                  <a:lnTo>
                    <a:pt x="129" y="775"/>
                  </a:lnTo>
                  <a:lnTo>
                    <a:pt x="134" y="778"/>
                  </a:lnTo>
                  <a:lnTo>
                    <a:pt x="134" y="780"/>
                  </a:lnTo>
                  <a:lnTo>
                    <a:pt x="137" y="786"/>
                  </a:lnTo>
                  <a:lnTo>
                    <a:pt x="137" y="788"/>
                  </a:lnTo>
                  <a:lnTo>
                    <a:pt x="142" y="793"/>
                  </a:lnTo>
                  <a:lnTo>
                    <a:pt x="145" y="796"/>
                  </a:lnTo>
                  <a:lnTo>
                    <a:pt x="155" y="822"/>
                  </a:lnTo>
                  <a:lnTo>
                    <a:pt x="166" y="841"/>
                  </a:lnTo>
                  <a:lnTo>
                    <a:pt x="168" y="846"/>
                  </a:lnTo>
                  <a:lnTo>
                    <a:pt x="168" y="851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6" y="864"/>
                  </a:lnTo>
                  <a:lnTo>
                    <a:pt x="166" y="867"/>
                  </a:lnTo>
                  <a:lnTo>
                    <a:pt x="166" y="867"/>
                  </a:lnTo>
                  <a:lnTo>
                    <a:pt x="168" y="870"/>
                  </a:lnTo>
                  <a:lnTo>
                    <a:pt x="168" y="872"/>
                  </a:lnTo>
                  <a:lnTo>
                    <a:pt x="168" y="875"/>
                  </a:lnTo>
                  <a:lnTo>
                    <a:pt x="168" y="880"/>
                  </a:lnTo>
                  <a:lnTo>
                    <a:pt x="168" y="885"/>
                  </a:lnTo>
                  <a:lnTo>
                    <a:pt x="171" y="891"/>
                  </a:lnTo>
                  <a:lnTo>
                    <a:pt x="171" y="899"/>
                  </a:lnTo>
                  <a:lnTo>
                    <a:pt x="171" y="899"/>
                  </a:lnTo>
                  <a:lnTo>
                    <a:pt x="174" y="904"/>
                  </a:lnTo>
                  <a:lnTo>
                    <a:pt x="179" y="901"/>
                  </a:lnTo>
                  <a:lnTo>
                    <a:pt x="187" y="899"/>
                  </a:lnTo>
                  <a:lnTo>
                    <a:pt x="192" y="899"/>
                  </a:lnTo>
                  <a:lnTo>
                    <a:pt x="197" y="896"/>
                  </a:lnTo>
                  <a:lnTo>
                    <a:pt x="200" y="896"/>
                  </a:lnTo>
                  <a:lnTo>
                    <a:pt x="205" y="899"/>
                  </a:lnTo>
                  <a:lnTo>
                    <a:pt x="210" y="899"/>
                  </a:lnTo>
                  <a:lnTo>
                    <a:pt x="216" y="901"/>
                  </a:lnTo>
                  <a:lnTo>
                    <a:pt x="229" y="899"/>
                  </a:lnTo>
                  <a:lnTo>
                    <a:pt x="226" y="896"/>
                  </a:lnTo>
                  <a:lnTo>
                    <a:pt x="224" y="893"/>
                  </a:lnTo>
                  <a:lnTo>
                    <a:pt x="221" y="891"/>
                  </a:lnTo>
                  <a:lnTo>
                    <a:pt x="221" y="888"/>
                  </a:lnTo>
                  <a:lnTo>
                    <a:pt x="221" y="883"/>
                  </a:lnTo>
                  <a:lnTo>
                    <a:pt x="221" y="875"/>
                  </a:lnTo>
                  <a:lnTo>
                    <a:pt x="229" y="856"/>
                  </a:lnTo>
                  <a:lnTo>
                    <a:pt x="232" y="833"/>
                  </a:lnTo>
                  <a:lnTo>
                    <a:pt x="229" y="820"/>
                  </a:lnTo>
                  <a:lnTo>
                    <a:pt x="232" y="814"/>
                  </a:lnTo>
                  <a:lnTo>
                    <a:pt x="234" y="809"/>
                  </a:lnTo>
                  <a:lnTo>
                    <a:pt x="234" y="807"/>
                  </a:lnTo>
                  <a:lnTo>
                    <a:pt x="242" y="804"/>
                  </a:lnTo>
                  <a:lnTo>
                    <a:pt x="245" y="804"/>
                  </a:lnTo>
                  <a:lnTo>
                    <a:pt x="253" y="807"/>
                  </a:lnTo>
                  <a:lnTo>
                    <a:pt x="258" y="812"/>
                  </a:lnTo>
                  <a:lnTo>
                    <a:pt x="260" y="812"/>
                  </a:lnTo>
                  <a:lnTo>
                    <a:pt x="266" y="814"/>
                  </a:lnTo>
                  <a:lnTo>
                    <a:pt x="268" y="814"/>
                  </a:lnTo>
                  <a:lnTo>
                    <a:pt x="281" y="812"/>
                  </a:lnTo>
                  <a:lnTo>
                    <a:pt x="284" y="812"/>
                  </a:lnTo>
                  <a:lnTo>
                    <a:pt x="292" y="814"/>
                  </a:lnTo>
                  <a:lnTo>
                    <a:pt x="295" y="814"/>
                  </a:lnTo>
                  <a:lnTo>
                    <a:pt x="310" y="809"/>
                  </a:lnTo>
                  <a:lnTo>
                    <a:pt x="316" y="807"/>
                  </a:lnTo>
                  <a:lnTo>
                    <a:pt x="318" y="804"/>
                  </a:lnTo>
                  <a:lnTo>
                    <a:pt x="321" y="799"/>
                  </a:lnTo>
                  <a:lnTo>
                    <a:pt x="324" y="793"/>
                  </a:lnTo>
                  <a:lnTo>
                    <a:pt x="324" y="788"/>
                  </a:lnTo>
                  <a:lnTo>
                    <a:pt x="326" y="783"/>
                  </a:lnTo>
                  <a:lnTo>
                    <a:pt x="329" y="780"/>
                  </a:lnTo>
                  <a:lnTo>
                    <a:pt x="334" y="775"/>
                  </a:lnTo>
                  <a:lnTo>
                    <a:pt x="353" y="759"/>
                  </a:lnTo>
                  <a:lnTo>
                    <a:pt x="358" y="751"/>
                  </a:lnTo>
                  <a:lnTo>
                    <a:pt x="358" y="74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891" name="TextBox 890">
            <a:extLst>
              <a:ext uri="{FF2B5EF4-FFF2-40B4-BE49-F238E27FC236}">
                <a16:creationId xmlns:a16="http://schemas.microsoft.com/office/drawing/2014/main" id="{BFBDAF77-D0EF-4267-B258-9041554FFA99}"/>
              </a:ext>
            </a:extLst>
          </p:cNvPr>
          <p:cNvSpPr txBox="1"/>
          <p:nvPr/>
        </p:nvSpPr>
        <p:spPr>
          <a:xfrm>
            <a:off x="4068231" y="1676680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PERU</a:t>
            </a:r>
          </a:p>
        </p:txBody>
      </p: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D75963FD-4A07-42FC-A55B-EC84206C3CA6}"/>
              </a:ext>
            </a:extLst>
          </p:cNvPr>
          <p:cNvGrpSpPr/>
          <p:nvPr/>
        </p:nvGrpSpPr>
        <p:grpSpPr>
          <a:xfrm>
            <a:off x="3232920" y="2890811"/>
            <a:ext cx="1360728" cy="1521075"/>
            <a:chOff x="2811565" y="1154833"/>
            <a:chExt cx="4129349" cy="4615951"/>
          </a:xfrm>
        </p:grpSpPr>
        <p:sp>
          <p:nvSpPr>
            <p:cNvPr id="893" name="Freeform 5">
              <a:extLst>
                <a:ext uri="{FF2B5EF4-FFF2-40B4-BE49-F238E27FC236}">
                  <a16:creationId xmlns:a16="http://schemas.microsoft.com/office/drawing/2014/main" id="{28633CDA-4E6E-4371-8AB9-D9D91467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18" y="4561060"/>
              <a:ext cx="771587" cy="1209724"/>
            </a:xfrm>
            <a:custGeom>
              <a:avLst/>
              <a:gdLst>
                <a:gd name="T0" fmla="*/ 292 w 398"/>
                <a:gd name="T1" fmla="*/ 85 h 624"/>
                <a:gd name="T2" fmla="*/ 303 w 398"/>
                <a:gd name="T3" fmla="*/ 79 h 624"/>
                <a:gd name="T4" fmla="*/ 398 w 398"/>
                <a:gd name="T5" fmla="*/ 76 h 624"/>
                <a:gd name="T6" fmla="*/ 390 w 398"/>
                <a:gd name="T7" fmla="*/ 99 h 624"/>
                <a:gd name="T8" fmla="*/ 390 w 398"/>
                <a:gd name="T9" fmla="*/ 132 h 624"/>
                <a:gd name="T10" fmla="*/ 379 w 398"/>
                <a:gd name="T11" fmla="*/ 138 h 624"/>
                <a:gd name="T12" fmla="*/ 373 w 398"/>
                <a:gd name="T13" fmla="*/ 180 h 624"/>
                <a:gd name="T14" fmla="*/ 359 w 398"/>
                <a:gd name="T15" fmla="*/ 194 h 624"/>
                <a:gd name="T16" fmla="*/ 354 w 398"/>
                <a:gd name="T17" fmla="*/ 233 h 624"/>
                <a:gd name="T18" fmla="*/ 334 w 398"/>
                <a:gd name="T19" fmla="*/ 239 h 624"/>
                <a:gd name="T20" fmla="*/ 325 w 398"/>
                <a:gd name="T21" fmla="*/ 287 h 624"/>
                <a:gd name="T22" fmla="*/ 289 w 398"/>
                <a:gd name="T23" fmla="*/ 363 h 624"/>
                <a:gd name="T24" fmla="*/ 295 w 398"/>
                <a:gd name="T25" fmla="*/ 405 h 624"/>
                <a:gd name="T26" fmla="*/ 289 w 398"/>
                <a:gd name="T27" fmla="*/ 433 h 624"/>
                <a:gd name="T28" fmla="*/ 286 w 398"/>
                <a:gd name="T29" fmla="*/ 458 h 624"/>
                <a:gd name="T30" fmla="*/ 222 w 398"/>
                <a:gd name="T31" fmla="*/ 492 h 624"/>
                <a:gd name="T32" fmla="*/ 196 w 398"/>
                <a:gd name="T33" fmla="*/ 537 h 624"/>
                <a:gd name="T34" fmla="*/ 194 w 398"/>
                <a:gd name="T35" fmla="*/ 571 h 624"/>
                <a:gd name="T36" fmla="*/ 168 w 398"/>
                <a:gd name="T37" fmla="*/ 596 h 624"/>
                <a:gd name="T38" fmla="*/ 137 w 398"/>
                <a:gd name="T39" fmla="*/ 616 h 624"/>
                <a:gd name="T40" fmla="*/ 121 w 398"/>
                <a:gd name="T41" fmla="*/ 613 h 624"/>
                <a:gd name="T42" fmla="*/ 93 w 398"/>
                <a:gd name="T43" fmla="*/ 607 h 624"/>
                <a:gd name="T44" fmla="*/ 53 w 398"/>
                <a:gd name="T45" fmla="*/ 599 h 624"/>
                <a:gd name="T46" fmla="*/ 34 w 398"/>
                <a:gd name="T47" fmla="*/ 579 h 624"/>
                <a:gd name="T48" fmla="*/ 22 w 398"/>
                <a:gd name="T49" fmla="*/ 562 h 624"/>
                <a:gd name="T50" fmla="*/ 0 w 398"/>
                <a:gd name="T51" fmla="*/ 543 h 624"/>
                <a:gd name="T52" fmla="*/ 31 w 398"/>
                <a:gd name="T53" fmla="*/ 495 h 624"/>
                <a:gd name="T54" fmla="*/ 50 w 398"/>
                <a:gd name="T55" fmla="*/ 464 h 624"/>
                <a:gd name="T56" fmla="*/ 50 w 398"/>
                <a:gd name="T57" fmla="*/ 439 h 624"/>
                <a:gd name="T58" fmla="*/ 64 w 398"/>
                <a:gd name="T59" fmla="*/ 425 h 624"/>
                <a:gd name="T60" fmla="*/ 78 w 398"/>
                <a:gd name="T61" fmla="*/ 427 h 624"/>
                <a:gd name="T62" fmla="*/ 93 w 398"/>
                <a:gd name="T63" fmla="*/ 436 h 624"/>
                <a:gd name="T64" fmla="*/ 104 w 398"/>
                <a:gd name="T65" fmla="*/ 427 h 624"/>
                <a:gd name="T66" fmla="*/ 115 w 398"/>
                <a:gd name="T67" fmla="*/ 416 h 624"/>
                <a:gd name="T68" fmla="*/ 126 w 398"/>
                <a:gd name="T69" fmla="*/ 399 h 624"/>
                <a:gd name="T70" fmla="*/ 129 w 398"/>
                <a:gd name="T71" fmla="*/ 368 h 624"/>
                <a:gd name="T72" fmla="*/ 132 w 398"/>
                <a:gd name="T73" fmla="*/ 326 h 624"/>
                <a:gd name="T74" fmla="*/ 123 w 398"/>
                <a:gd name="T75" fmla="*/ 312 h 624"/>
                <a:gd name="T76" fmla="*/ 115 w 398"/>
                <a:gd name="T77" fmla="*/ 307 h 624"/>
                <a:gd name="T78" fmla="*/ 112 w 398"/>
                <a:gd name="T79" fmla="*/ 301 h 624"/>
                <a:gd name="T80" fmla="*/ 118 w 398"/>
                <a:gd name="T81" fmla="*/ 262 h 624"/>
                <a:gd name="T82" fmla="*/ 121 w 398"/>
                <a:gd name="T83" fmla="*/ 222 h 624"/>
                <a:gd name="T84" fmla="*/ 123 w 398"/>
                <a:gd name="T85" fmla="*/ 200 h 624"/>
                <a:gd name="T86" fmla="*/ 107 w 398"/>
                <a:gd name="T87" fmla="*/ 174 h 624"/>
                <a:gd name="T88" fmla="*/ 98 w 398"/>
                <a:gd name="T89" fmla="*/ 149 h 624"/>
                <a:gd name="T90" fmla="*/ 104 w 398"/>
                <a:gd name="T91" fmla="*/ 144 h 624"/>
                <a:gd name="T92" fmla="*/ 112 w 398"/>
                <a:gd name="T93" fmla="*/ 144 h 624"/>
                <a:gd name="T94" fmla="*/ 115 w 398"/>
                <a:gd name="T95" fmla="*/ 129 h 624"/>
                <a:gd name="T96" fmla="*/ 137 w 398"/>
                <a:gd name="T97" fmla="*/ 115 h 624"/>
                <a:gd name="T98" fmla="*/ 146 w 398"/>
                <a:gd name="T99" fmla="*/ 104 h 624"/>
                <a:gd name="T100" fmla="*/ 149 w 398"/>
                <a:gd name="T101" fmla="*/ 62 h 624"/>
                <a:gd name="T102" fmla="*/ 149 w 398"/>
                <a:gd name="T103" fmla="*/ 48 h 624"/>
                <a:gd name="T104" fmla="*/ 149 w 398"/>
                <a:gd name="T105" fmla="*/ 31 h 624"/>
                <a:gd name="T106" fmla="*/ 185 w 398"/>
                <a:gd name="T107" fmla="*/ 6 h 624"/>
                <a:gd name="T108" fmla="*/ 224 w 398"/>
                <a:gd name="T109" fmla="*/ 25 h 624"/>
                <a:gd name="T110" fmla="*/ 219 w 398"/>
                <a:gd name="T111" fmla="*/ 37 h 624"/>
                <a:gd name="T112" fmla="*/ 216 w 398"/>
                <a:gd name="T113" fmla="*/ 45 h 624"/>
                <a:gd name="T114" fmla="*/ 219 w 398"/>
                <a:gd name="T115" fmla="*/ 65 h 624"/>
                <a:gd name="T116" fmla="*/ 227 w 398"/>
                <a:gd name="T117" fmla="*/ 73 h 624"/>
                <a:gd name="T118" fmla="*/ 233 w 398"/>
                <a:gd name="T119" fmla="*/ 82 h 624"/>
                <a:gd name="T120" fmla="*/ 275 w 398"/>
                <a:gd name="T121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624">
                  <a:moveTo>
                    <a:pt x="286" y="93"/>
                  </a:moveTo>
                  <a:lnTo>
                    <a:pt x="286" y="93"/>
                  </a:lnTo>
                  <a:lnTo>
                    <a:pt x="289" y="90"/>
                  </a:lnTo>
                  <a:lnTo>
                    <a:pt x="292" y="85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300" y="79"/>
                  </a:lnTo>
                  <a:lnTo>
                    <a:pt x="303" y="79"/>
                  </a:lnTo>
                  <a:lnTo>
                    <a:pt x="317" y="82"/>
                  </a:lnTo>
                  <a:lnTo>
                    <a:pt x="325" y="82"/>
                  </a:lnTo>
                  <a:lnTo>
                    <a:pt x="354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0" y="93"/>
                  </a:lnTo>
                  <a:lnTo>
                    <a:pt x="390" y="99"/>
                  </a:lnTo>
                  <a:lnTo>
                    <a:pt x="387" y="107"/>
                  </a:lnTo>
                  <a:lnTo>
                    <a:pt x="387" y="121"/>
                  </a:lnTo>
                  <a:lnTo>
                    <a:pt x="390" y="127"/>
                  </a:lnTo>
                  <a:lnTo>
                    <a:pt x="390" y="132"/>
                  </a:lnTo>
                  <a:lnTo>
                    <a:pt x="387" y="132"/>
                  </a:lnTo>
                  <a:lnTo>
                    <a:pt x="382" y="135"/>
                  </a:lnTo>
                  <a:lnTo>
                    <a:pt x="379" y="135"/>
                  </a:lnTo>
                  <a:lnTo>
                    <a:pt x="379" y="138"/>
                  </a:lnTo>
                  <a:lnTo>
                    <a:pt x="379" y="141"/>
                  </a:lnTo>
                  <a:lnTo>
                    <a:pt x="384" y="166"/>
                  </a:lnTo>
                  <a:lnTo>
                    <a:pt x="382" y="172"/>
                  </a:lnTo>
                  <a:lnTo>
                    <a:pt x="373" y="180"/>
                  </a:lnTo>
                  <a:lnTo>
                    <a:pt x="370" y="183"/>
                  </a:lnTo>
                  <a:lnTo>
                    <a:pt x="365" y="186"/>
                  </a:lnTo>
                  <a:lnTo>
                    <a:pt x="365" y="186"/>
                  </a:lnTo>
                  <a:lnTo>
                    <a:pt x="359" y="194"/>
                  </a:lnTo>
                  <a:lnTo>
                    <a:pt x="356" y="200"/>
                  </a:lnTo>
                  <a:lnTo>
                    <a:pt x="354" y="228"/>
                  </a:lnTo>
                  <a:lnTo>
                    <a:pt x="354" y="231"/>
                  </a:lnTo>
                  <a:lnTo>
                    <a:pt x="354" y="233"/>
                  </a:lnTo>
                  <a:lnTo>
                    <a:pt x="348" y="236"/>
                  </a:lnTo>
                  <a:lnTo>
                    <a:pt x="342" y="236"/>
                  </a:lnTo>
                  <a:lnTo>
                    <a:pt x="337" y="236"/>
                  </a:lnTo>
                  <a:lnTo>
                    <a:pt x="334" y="239"/>
                  </a:lnTo>
                  <a:lnTo>
                    <a:pt x="331" y="242"/>
                  </a:lnTo>
                  <a:lnTo>
                    <a:pt x="328" y="248"/>
                  </a:lnTo>
                  <a:lnTo>
                    <a:pt x="328" y="270"/>
                  </a:lnTo>
                  <a:lnTo>
                    <a:pt x="325" y="287"/>
                  </a:lnTo>
                  <a:lnTo>
                    <a:pt x="303" y="335"/>
                  </a:lnTo>
                  <a:lnTo>
                    <a:pt x="297" y="349"/>
                  </a:lnTo>
                  <a:lnTo>
                    <a:pt x="295" y="357"/>
                  </a:lnTo>
                  <a:lnTo>
                    <a:pt x="289" y="363"/>
                  </a:lnTo>
                  <a:lnTo>
                    <a:pt x="286" y="371"/>
                  </a:lnTo>
                  <a:lnTo>
                    <a:pt x="286" y="385"/>
                  </a:lnTo>
                  <a:lnTo>
                    <a:pt x="289" y="399"/>
                  </a:lnTo>
                  <a:lnTo>
                    <a:pt x="295" y="405"/>
                  </a:lnTo>
                  <a:lnTo>
                    <a:pt x="303" y="411"/>
                  </a:lnTo>
                  <a:lnTo>
                    <a:pt x="300" y="416"/>
                  </a:lnTo>
                  <a:lnTo>
                    <a:pt x="295" y="425"/>
                  </a:lnTo>
                  <a:lnTo>
                    <a:pt x="289" y="433"/>
                  </a:lnTo>
                  <a:lnTo>
                    <a:pt x="289" y="439"/>
                  </a:lnTo>
                  <a:lnTo>
                    <a:pt x="289" y="447"/>
                  </a:lnTo>
                  <a:lnTo>
                    <a:pt x="289" y="453"/>
                  </a:lnTo>
                  <a:lnTo>
                    <a:pt x="286" y="458"/>
                  </a:lnTo>
                  <a:lnTo>
                    <a:pt x="275" y="467"/>
                  </a:lnTo>
                  <a:lnTo>
                    <a:pt x="272" y="470"/>
                  </a:lnTo>
                  <a:lnTo>
                    <a:pt x="238" y="481"/>
                  </a:lnTo>
                  <a:lnTo>
                    <a:pt x="222" y="492"/>
                  </a:lnTo>
                  <a:lnTo>
                    <a:pt x="205" y="506"/>
                  </a:lnTo>
                  <a:lnTo>
                    <a:pt x="199" y="515"/>
                  </a:lnTo>
                  <a:lnTo>
                    <a:pt x="196" y="526"/>
                  </a:lnTo>
                  <a:lnTo>
                    <a:pt x="196" y="537"/>
                  </a:lnTo>
                  <a:lnTo>
                    <a:pt x="205" y="554"/>
                  </a:lnTo>
                  <a:lnTo>
                    <a:pt x="205" y="562"/>
                  </a:lnTo>
                  <a:lnTo>
                    <a:pt x="202" y="568"/>
                  </a:lnTo>
                  <a:lnTo>
                    <a:pt x="194" y="571"/>
                  </a:lnTo>
                  <a:lnTo>
                    <a:pt x="182" y="571"/>
                  </a:lnTo>
                  <a:lnTo>
                    <a:pt x="177" y="574"/>
                  </a:lnTo>
                  <a:lnTo>
                    <a:pt x="171" y="579"/>
                  </a:lnTo>
                  <a:lnTo>
                    <a:pt x="168" y="596"/>
                  </a:lnTo>
                  <a:lnTo>
                    <a:pt x="165" y="605"/>
                  </a:lnTo>
                  <a:lnTo>
                    <a:pt x="157" y="616"/>
                  </a:lnTo>
                  <a:lnTo>
                    <a:pt x="146" y="624"/>
                  </a:lnTo>
                  <a:lnTo>
                    <a:pt x="137" y="616"/>
                  </a:lnTo>
                  <a:lnTo>
                    <a:pt x="135" y="613"/>
                  </a:lnTo>
                  <a:lnTo>
                    <a:pt x="129" y="613"/>
                  </a:lnTo>
                  <a:lnTo>
                    <a:pt x="126" y="613"/>
                  </a:lnTo>
                  <a:lnTo>
                    <a:pt x="121" y="613"/>
                  </a:lnTo>
                  <a:lnTo>
                    <a:pt x="118" y="613"/>
                  </a:lnTo>
                  <a:lnTo>
                    <a:pt x="109" y="613"/>
                  </a:lnTo>
                  <a:lnTo>
                    <a:pt x="98" y="607"/>
                  </a:lnTo>
                  <a:lnTo>
                    <a:pt x="93" y="607"/>
                  </a:lnTo>
                  <a:lnTo>
                    <a:pt x="84" y="607"/>
                  </a:lnTo>
                  <a:lnTo>
                    <a:pt x="64" y="607"/>
                  </a:lnTo>
                  <a:lnTo>
                    <a:pt x="56" y="605"/>
                  </a:lnTo>
                  <a:lnTo>
                    <a:pt x="53" y="599"/>
                  </a:lnTo>
                  <a:lnTo>
                    <a:pt x="48" y="590"/>
                  </a:lnTo>
                  <a:lnTo>
                    <a:pt x="42" y="585"/>
                  </a:lnTo>
                  <a:lnTo>
                    <a:pt x="39" y="582"/>
                  </a:lnTo>
                  <a:lnTo>
                    <a:pt x="34" y="579"/>
                  </a:lnTo>
                  <a:lnTo>
                    <a:pt x="31" y="576"/>
                  </a:lnTo>
                  <a:lnTo>
                    <a:pt x="28" y="574"/>
                  </a:lnTo>
                  <a:lnTo>
                    <a:pt x="25" y="565"/>
                  </a:lnTo>
                  <a:lnTo>
                    <a:pt x="22" y="562"/>
                  </a:lnTo>
                  <a:lnTo>
                    <a:pt x="17" y="560"/>
                  </a:lnTo>
                  <a:lnTo>
                    <a:pt x="8" y="554"/>
                  </a:lnTo>
                  <a:lnTo>
                    <a:pt x="3" y="548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3" y="534"/>
                  </a:lnTo>
                  <a:lnTo>
                    <a:pt x="20" y="515"/>
                  </a:lnTo>
                  <a:lnTo>
                    <a:pt x="31" y="495"/>
                  </a:lnTo>
                  <a:lnTo>
                    <a:pt x="36" y="492"/>
                  </a:lnTo>
                  <a:lnTo>
                    <a:pt x="48" y="475"/>
                  </a:lnTo>
                  <a:lnTo>
                    <a:pt x="50" y="470"/>
                  </a:lnTo>
                  <a:lnTo>
                    <a:pt x="50" y="464"/>
                  </a:lnTo>
                  <a:lnTo>
                    <a:pt x="50" y="461"/>
                  </a:lnTo>
                  <a:lnTo>
                    <a:pt x="50" y="456"/>
                  </a:lnTo>
                  <a:lnTo>
                    <a:pt x="50" y="450"/>
                  </a:lnTo>
                  <a:lnTo>
                    <a:pt x="50" y="439"/>
                  </a:lnTo>
                  <a:lnTo>
                    <a:pt x="56" y="436"/>
                  </a:lnTo>
                  <a:lnTo>
                    <a:pt x="59" y="433"/>
                  </a:lnTo>
                  <a:lnTo>
                    <a:pt x="62" y="427"/>
                  </a:lnTo>
                  <a:lnTo>
                    <a:pt x="64" y="425"/>
                  </a:lnTo>
                  <a:lnTo>
                    <a:pt x="67" y="425"/>
                  </a:lnTo>
                  <a:lnTo>
                    <a:pt x="70" y="427"/>
                  </a:lnTo>
                  <a:lnTo>
                    <a:pt x="76" y="427"/>
                  </a:lnTo>
                  <a:lnTo>
                    <a:pt x="78" y="427"/>
                  </a:lnTo>
                  <a:lnTo>
                    <a:pt x="84" y="430"/>
                  </a:lnTo>
                  <a:lnTo>
                    <a:pt x="87" y="433"/>
                  </a:lnTo>
                  <a:lnTo>
                    <a:pt x="90" y="436"/>
                  </a:lnTo>
                  <a:lnTo>
                    <a:pt x="93" y="436"/>
                  </a:lnTo>
                  <a:lnTo>
                    <a:pt x="95" y="433"/>
                  </a:lnTo>
                  <a:lnTo>
                    <a:pt x="98" y="430"/>
                  </a:lnTo>
                  <a:lnTo>
                    <a:pt x="101" y="427"/>
                  </a:lnTo>
                  <a:lnTo>
                    <a:pt x="104" y="427"/>
                  </a:lnTo>
                  <a:lnTo>
                    <a:pt x="107" y="427"/>
                  </a:lnTo>
                  <a:lnTo>
                    <a:pt x="109" y="425"/>
                  </a:lnTo>
                  <a:lnTo>
                    <a:pt x="112" y="422"/>
                  </a:lnTo>
                  <a:lnTo>
                    <a:pt x="115" y="416"/>
                  </a:lnTo>
                  <a:lnTo>
                    <a:pt x="121" y="411"/>
                  </a:lnTo>
                  <a:lnTo>
                    <a:pt x="123" y="405"/>
                  </a:lnTo>
                  <a:lnTo>
                    <a:pt x="126" y="402"/>
                  </a:lnTo>
                  <a:lnTo>
                    <a:pt x="126" y="399"/>
                  </a:lnTo>
                  <a:lnTo>
                    <a:pt x="129" y="388"/>
                  </a:lnTo>
                  <a:lnTo>
                    <a:pt x="129" y="380"/>
                  </a:lnTo>
                  <a:lnTo>
                    <a:pt x="129" y="371"/>
                  </a:lnTo>
                  <a:lnTo>
                    <a:pt x="129" y="368"/>
                  </a:lnTo>
                  <a:lnTo>
                    <a:pt x="132" y="346"/>
                  </a:lnTo>
                  <a:lnTo>
                    <a:pt x="132" y="337"/>
                  </a:lnTo>
                  <a:lnTo>
                    <a:pt x="132" y="332"/>
                  </a:lnTo>
                  <a:lnTo>
                    <a:pt x="132" y="326"/>
                  </a:lnTo>
                  <a:lnTo>
                    <a:pt x="132" y="323"/>
                  </a:lnTo>
                  <a:lnTo>
                    <a:pt x="129" y="321"/>
                  </a:lnTo>
                  <a:lnTo>
                    <a:pt x="126" y="315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09"/>
                  </a:lnTo>
                  <a:lnTo>
                    <a:pt x="118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2" y="304"/>
                  </a:lnTo>
                  <a:lnTo>
                    <a:pt x="112" y="301"/>
                  </a:lnTo>
                  <a:lnTo>
                    <a:pt x="112" y="295"/>
                  </a:lnTo>
                  <a:lnTo>
                    <a:pt x="112" y="287"/>
                  </a:lnTo>
                  <a:lnTo>
                    <a:pt x="118" y="267"/>
                  </a:lnTo>
                  <a:lnTo>
                    <a:pt x="118" y="262"/>
                  </a:lnTo>
                  <a:lnTo>
                    <a:pt x="118" y="250"/>
                  </a:lnTo>
                  <a:lnTo>
                    <a:pt x="115" y="242"/>
                  </a:lnTo>
                  <a:lnTo>
                    <a:pt x="118" y="231"/>
                  </a:lnTo>
                  <a:lnTo>
                    <a:pt x="121" y="222"/>
                  </a:lnTo>
                  <a:lnTo>
                    <a:pt x="123" y="214"/>
                  </a:lnTo>
                  <a:lnTo>
                    <a:pt x="123" y="211"/>
                  </a:lnTo>
                  <a:lnTo>
                    <a:pt x="126" y="205"/>
                  </a:lnTo>
                  <a:lnTo>
                    <a:pt x="123" y="200"/>
                  </a:lnTo>
                  <a:lnTo>
                    <a:pt x="123" y="197"/>
                  </a:lnTo>
                  <a:lnTo>
                    <a:pt x="118" y="189"/>
                  </a:lnTo>
                  <a:lnTo>
                    <a:pt x="112" y="180"/>
                  </a:lnTo>
                  <a:lnTo>
                    <a:pt x="107" y="174"/>
                  </a:lnTo>
                  <a:lnTo>
                    <a:pt x="104" y="163"/>
                  </a:lnTo>
                  <a:lnTo>
                    <a:pt x="98" y="158"/>
                  </a:lnTo>
                  <a:lnTo>
                    <a:pt x="98" y="155"/>
                  </a:lnTo>
                  <a:lnTo>
                    <a:pt x="98" y="149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101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9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5" y="141"/>
                  </a:lnTo>
                  <a:lnTo>
                    <a:pt x="115" y="138"/>
                  </a:lnTo>
                  <a:lnTo>
                    <a:pt x="115" y="132"/>
                  </a:lnTo>
                  <a:lnTo>
                    <a:pt x="115" y="129"/>
                  </a:lnTo>
                  <a:lnTo>
                    <a:pt x="121" y="127"/>
                  </a:lnTo>
                  <a:lnTo>
                    <a:pt x="123" y="124"/>
                  </a:lnTo>
                  <a:lnTo>
                    <a:pt x="132" y="115"/>
                  </a:lnTo>
                  <a:lnTo>
                    <a:pt x="137" y="115"/>
                  </a:lnTo>
                  <a:lnTo>
                    <a:pt x="140" y="113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6" y="104"/>
                  </a:lnTo>
                  <a:lnTo>
                    <a:pt x="151" y="85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9" y="62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1"/>
                  </a:lnTo>
                  <a:lnTo>
                    <a:pt x="149" y="48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9" y="31"/>
                  </a:lnTo>
                  <a:lnTo>
                    <a:pt x="151" y="28"/>
                  </a:lnTo>
                  <a:lnTo>
                    <a:pt x="157" y="23"/>
                  </a:lnTo>
                  <a:lnTo>
                    <a:pt x="163" y="17"/>
                  </a:lnTo>
                  <a:lnTo>
                    <a:pt x="185" y="6"/>
                  </a:lnTo>
                  <a:lnTo>
                    <a:pt x="191" y="0"/>
                  </a:lnTo>
                  <a:lnTo>
                    <a:pt x="222" y="20"/>
                  </a:lnTo>
                  <a:lnTo>
                    <a:pt x="224" y="23"/>
                  </a:lnTo>
                  <a:lnTo>
                    <a:pt x="224" y="25"/>
                  </a:lnTo>
                  <a:lnTo>
                    <a:pt x="224" y="28"/>
                  </a:lnTo>
                  <a:lnTo>
                    <a:pt x="224" y="31"/>
                  </a:lnTo>
                  <a:lnTo>
                    <a:pt x="222" y="34"/>
                  </a:lnTo>
                  <a:lnTo>
                    <a:pt x="219" y="37"/>
                  </a:lnTo>
                  <a:lnTo>
                    <a:pt x="216" y="40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5"/>
                  </a:lnTo>
                  <a:lnTo>
                    <a:pt x="216" y="51"/>
                  </a:lnTo>
                  <a:lnTo>
                    <a:pt x="216" y="59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2" y="65"/>
                  </a:lnTo>
                  <a:lnTo>
                    <a:pt x="222" y="68"/>
                  </a:lnTo>
                  <a:lnTo>
                    <a:pt x="224" y="70"/>
                  </a:lnTo>
                  <a:lnTo>
                    <a:pt x="227" y="73"/>
                  </a:lnTo>
                  <a:lnTo>
                    <a:pt x="227" y="76"/>
                  </a:lnTo>
                  <a:lnTo>
                    <a:pt x="227" y="79"/>
                  </a:lnTo>
                  <a:lnTo>
                    <a:pt x="230" y="79"/>
                  </a:lnTo>
                  <a:lnTo>
                    <a:pt x="233" y="82"/>
                  </a:lnTo>
                  <a:lnTo>
                    <a:pt x="244" y="85"/>
                  </a:lnTo>
                  <a:lnTo>
                    <a:pt x="261" y="87"/>
                  </a:lnTo>
                  <a:lnTo>
                    <a:pt x="272" y="90"/>
                  </a:lnTo>
                  <a:lnTo>
                    <a:pt x="275" y="90"/>
                  </a:lnTo>
                  <a:lnTo>
                    <a:pt x="283" y="93"/>
                  </a:lnTo>
                  <a:lnTo>
                    <a:pt x="286" y="9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4" name="Freeform 6">
              <a:extLst>
                <a:ext uri="{FF2B5EF4-FFF2-40B4-BE49-F238E27FC236}">
                  <a16:creationId xmlns:a16="http://schemas.microsoft.com/office/drawing/2014/main" id="{5880D932-5422-4D5F-A56D-A4411834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396" y="2872487"/>
              <a:ext cx="577721" cy="403241"/>
            </a:xfrm>
            <a:custGeom>
              <a:avLst/>
              <a:gdLst>
                <a:gd name="T0" fmla="*/ 228 w 298"/>
                <a:gd name="T1" fmla="*/ 67 h 208"/>
                <a:gd name="T2" fmla="*/ 239 w 298"/>
                <a:gd name="T3" fmla="*/ 64 h 208"/>
                <a:gd name="T4" fmla="*/ 250 w 298"/>
                <a:gd name="T5" fmla="*/ 67 h 208"/>
                <a:gd name="T6" fmla="*/ 259 w 298"/>
                <a:gd name="T7" fmla="*/ 64 h 208"/>
                <a:gd name="T8" fmla="*/ 261 w 298"/>
                <a:gd name="T9" fmla="*/ 67 h 208"/>
                <a:gd name="T10" fmla="*/ 264 w 298"/>
                <a:gd name="T11" fmla="*/ 73 h 208"/>
                <a:gd name="T12" fmla="*/ 270 w 298"/>
                <a:gd name="T13" fmla="*/ 73 h 208"/>
                <a:gd name="T14" fmla="*/ 275 w 298"/>
                <a:gd name="T15" fmla="*/ 81 h 208"/>
                <a:gd name="T16" fmla="*/ 295 w 298"/>
                <a:gd name="T17" fmla="*/ 84 h 208"/>
                <a:gd name="T18" fmla="*/ 298 w 298"/>
                <a:gd name="T19" fmla="*/ 90 h 208"/>
                <a:gd name="T20" fmla="*/ 298 w 298"/>
                <a:gd name="T21" fmla="*/ 140 h 208"/>
                <a:gd name="T22" fmla="*/ 295 w 298"/>
                <a:gd name="T23" fmla="*/ 152 h 208"/>
                <a:gd name="T24" fmla="*/ 278 w 298"/>
                <a:gd name="T25" fmla="*/ 177 h 208"/>
                <a:gd name="T26" fmla="*/ 267 w 298"/>
                <a:gd name="T27" fmla="*/ 188 h 208"/>
                <a:gd name="T28" fmla="*/ 256 w 298"/>
                <a:gd name="T29" fmla="*/ 194 h 208"/>
                <a:gd name="T30" fmla="*/ 233 w 298"/>
                <a:gd name="T31" fmla="*/ 191 h 208"/>
                <a:gd name="T32" fmla="*/ 222 w 298"/>
                <a:gd name="T33" fmla="*/ 197 h 208"/>
                <a:gd name="T34" fmla="*/ 211 w 298"/>
                <a:gd name="T35" fmla="*/ 208 h 208"/>
                <a:gd name="T36" fmla="*/ 205 w 298"/>
                <a:gd name="T37" fmla="*/ 197 h 208"/>
                <a:gd name="T38" fmla="*/ 202 w 298"/>
                <a:gd name="T39" fmla="*/ 194 h 208"/>
                <a:gd name="T40" fmla="*/ 194 w 298"/>
                <a:gd name="T41" fmla="*/ 191 h 208"/>
                <a:gd name="T42" fmla="*/ 183 w 298"/>
                <a:gd name="T43" fmla="*/ 185 h 208"/>
                <a:gd name="T44" fmla="*/ 169 w 298"/>
                <a:gd name="T45" fmla="*/ 177 h 208"/>
                <a:gd name="T46" fmla="*/ 160 w 298"/>
                <a:gd name="T47" fmla="*/ 177 h 208"/>
                <a:gd name="T48" fmla="*/ 155 w 298"/>
                <a:gd name="T49" fmla="*/ 185 h 208"/>
                <a:gd name="T50" fmla="*/ 146 w 298"/>
                <a:gd name="T51" fmla="*/ 191 h 208"/>
                <a:gd name="T52" fmla="*/ 135 w 298"/>
                <a:gd name="T53" fmla="*/ 188 h 208"/>
                <a:gd name="T54" fmla="*/ 121 w 298"/>
                <a:gd name="T55" fmla="*/ 194 h 208"/>
                <a:gd name="T56" fmla="*/ 104 w 298"/>
                <a:gd name="T57" fmla="*/ 194 h 208"/>
                <a:gd name="T58" fmla="*/ 76 w 298"/>
                <a:gd name="T59" fmla="*/ 185 h 208"/>
                <a:gd name="T60" fmla="*/ 56 w 298"/>
                <a:gd name="T61" fmla="*/ 174 h 208"/>
                <a:gd name="T62" fmla="*/ 45 w 298"/>
                <a:gd name="T63" fmla="*/ 168 h 208"/>
                <a:gd name="T64" fmla="*/ 37 w 298"/>
                <a:gd name="T65" fmla="*/ 171 h 208"/>
                <a:gd name="T66" fmla="*/ 17 w 298"/>
                <a:gd name="T67" fmla="*/ 183 h 208"/>
                <a:gd name="T68" fmla="*/ 9 w 298"/>
                <a:gd name="T69" fmla="*/ 174 h 208"/>
                <a:gd name="T70" fmla="*/ 0 w 298"/>
                <a:gd name="T71" fmla="*/ 154 h 208"/>
                <a:gd name="T72" fmla="*/ 6 w 298"/>
                <a:gd name="T73" fmla="*/ 129 h 208"/>
                <a:gd name="T74" fmla="*/ 12 w 298"/>
                <a:gd name="T75" fmla="*/ 112 h 208"/>
                <a:gd name="T76" fmla="*/ 14 w 298"/>
                <a:gd name="T77" fmla="*/ 93 h 208"/>
                <a:gd name="T78" fmla="*/ 31 w 298"/>
                <a:gd name="T79" fmla="*/ 76 h 208"/>
                <a:gd name="T80" fmla="*/ 51 w 298"/>
                <a:gd name="T81" fmla="*/ 64 h 208"/>
                <a:gd name="T82" fmla="*/ 65 w 298"/>
                <a:gd name="T83" fmla="*/ 62 h 208"/>
                <a:gd name="T84" fmla="*/ 90 w 298"/>
                <a:gd name="T85" fmla="*/ 67 h 208"/>
                <a:gd name="T86" fmla="*/ 104 w 298"/>
                <a:gd name="T87" fmla="*/ 62 h 208"/>
                <a:gd name="T88" fmla="*/ 115 w 298"/>
                <a:gd name="T89" fmla="*/ 53 h 208"/>
                <a:gd name="T90" fmla="*/ 129 w 298"/>
                <a:gd name="T91" fmla="*/ 50 h 208"/>
                <a:gd name="T92" fmla="*/ 132 w 298"/>
                <a:gd name="T93" fmla="*/ 48 h 208"/>
                <a:gd name="T94" fmla="*/ 132 w 298"/>
                <a:gd name="T95" fmla="*/ 39 h 208"/>
                <a:gd name="T96" fmla="*/ 141 w 298"/>
                <a:gd name="T97" fmla="*/ 34 h 208"/>
                <a:gd name="T98" fmla="*/ 146 w 298"/>
                <a:gd name="T99" fmla="*/ 36 h 208"/>
                <a:gd name="T100" fmla="*/ 152 w 298"/>
                <a:gd name="T101" fmla="*/ 39 h 208"/>
                <a:gd name="T102" fmla="*/ 160 w 298"/>
                <a:gd name="T103" fmla="*/ 45 h 208"/>
                <a:gd name="T104" fmla="*/ 174 w 298"/>
                <a:gd name="T105" fmla="*/ 42 h 208"/>
                <a:gd name="T106" fmla="*/ 180 w 298"/>
                <a:gd name="T107" fmla="*/ 31 h 208"/>
                <a:gd name="T108" fmla="*/ 180 w 298"/>
                <a:gd name="T109" fmla="*/ 19 h 208"/>
                <a:gd name="T110" fmla="*/ 186 w 298"/>
                <a:gd name="T111" fmla="*/ 11 h 208"/>
                <a:gd name="T112" fmla="*/ 197 w 298"/>
                <a:gd name="T113" fmla="*/ 0 h 208"/>
                <a:gd name="T114" fmla="*/ 214 w 298"/>
                <a:gd name="T115" fmla="*/ 22 h 208"/>
                <a:gd name="T116" fmla="*/ 219 w 298"/>
                <a:gd name="T117" fmla="*/ 36 h 208"/>
                <a:gd name="T118" fmla="*/ 219 w 298"/>
                <a:gd name="T119" fmla="*/ 59 h 208"/>
                <a:gd name="T120" fmla="*/ 214 w 298"/>
                <a:gd name="T121" fmla="*/ 67 h 208"/>
                <a:gd name="T122" fmla="*/ 214 w 298"/>
                <a:gd name="T123" fmla="*/ 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" h="208">
                  <a:moveTo>
                    <a:pt x="216" y="73"/>
                  </a:moveTo>
                  <a:lnTo>
                    <a:pt x="228" y="67"/>
                  </a:lnTo>
                  <a:lnTo>
                    <a:pt x="233" y="64"/>
                  </a:lnTo>
                  <a:lnTo>
                    <a:pt x="239" y="64"/>
                  </a:lnTo>
                  <a:lnTo>
                    <a:pt x="247" y="67"/>
                  </a:lnTo>
                  <a:lnTo>
                    <a:pt x="250" y="67"/>
                  </a:lnTo>
                  <a:lnTo>
                    <a:pt x="256" y="64"/>
                  </a:lnTo>
                  <a:lnTo>
                    <a:pt x="259" y="64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4" y="73"/>
                  </a:lnTo>
                  <a:lnTo>
                    <a:pt x="264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5" y="81"/>
                  </a:lnTo>
                  <a:lnTo>
                    <a:pt x="281" y="84"/>
                  </a:lnTo>
                  <a:lnTo>
                    <a:pt x="295" y="84"/>
                  </a:lnTo>
                  <a:lnTo>
                    <a:pt x="298" y="87"/>
                  </a:lnTo>
                  <a:lnTo>
                    <a:pt x="298" y="90"/>
                  </a:lnTo>
                  <a:lnTo>
                    <a:pt x="298" y="98"/>
                  </a:lnTo>
                  <a:lnTo>
                    <a:pt x="298" y="140"/>
                  </a:lnTo>
                  <a:lnTo>
                    <a:pt x="298" y="146"/>
                  </a:lnTo>
                  <a:lnTo>
                    <a:pt x="295" y="152"/>
                  </a:lnTo>
                  <a:lnTo>
                    <a:pt x="287" y="168"/>
                  </a:lnTo>
                  <a:lnTo>
                    <a:pt x="278" y="177"/>
                  </a:lnTo>
                  <a:lnTo>
                    <a:pt x="270" y="185"/>
                  </a:lnTo>
                  <a:lnTo>
                    <a:pt x="267" y="188"/>
                  </a:lnTo>
                  <a:lnTo>
                    <a:pt x="261" y="191"/>
                  </a:lnTo>
                  <a:lnTo>
                    <a:pt x="256" y="194"/>
                  </a:lnTo>
                  <a:lnTo>
                    <a:pt x="244" y="194"/>
                  </a:lnTo>
                  <a:lnTo>
                    <a:pt x="233" y="191"/>
                  </a:lnTo>
                  <a:lnTo>
                    <a:pt x="228" y="191"/>
                  </a:lnTo>
                  <a:lnTo>
                    <a:pt x="222" y="197"/>
                  </a:lnTo>
                  <a:lnTo>
                    <a:pt x="216" y="199"/>
                  </a:lnTo>
                  <a:lnTo>
                    <a:pt x="211" y="208"/>
                  </a:lnTo>
                  <a:lnTo>
                    <a:pt x="208" y="202"/>
                  </a:lnTo>
                  <a:lnTo>
                    <a:pt x="205" y="197"/>
                  </a:lnTo>
                  <a:lnTo>
                    <a:pt x="205" y="197"/>
                  </a:lnTo>
                  <a:lnTo>
                    <a:pt x="202" y="194"/>
                  </a:lnTo>
                  <a:lnTo>
                    <a:pt x="197" y="191"/>
                  </a:lnTo>
                  <a:lnTo>
                    <a:pt x="194" y="191"/>
                  </a:lnTo>
                  <a:lnTo>
                    <a:pt x="188" y="188"/>
                  </a:lnTo>
                  <a:lnTo>
                    <a:pt x="183" y="185"/>
                  </a:lnTo>
                  <a:lnTo>
                    <a:pt x="177" y="183"/>
                  </a:lnTo>
                  <a:lnTo>
                    <a:pt x="169" y="177"/>
                  </a:lnTo>
                  <a:lnTo>
                    <a:pt x="163" y="177"/>
                  </a:lnTo>
                  <a:lnTo>
                    <a:pt x="160" y="177"/>
                  </a:lnTo>
                  <a:lnTo>
                    <a:pt x="158" y="180"/>
                  </a:lnTo>
                  <a:lnTo>
                    <a:pt x="155" y="185"/>
                  </a:lnTo>
                  <a:lnTo>
                    <a:pt x="152" y="191"/>
                  </a:lnTo>
                  <a:lnTo>
                    <a:pt x="146" y="191"/>
                  </a:lnTo>
                  <a:lnTo>
                    <a:pt x="141" y="191"/>
                  </a:lnTo>
                  <a:lnTo>
                    <a:pt x="135" y="188"/>
                  </a:lnTo>
                  <a:lnTo>
                    <a:pt x="127" y="191"/>
                  </a:lnTo>
                  <a:lnTo>
                    <a:pt x="121" y="194"/>
                  </a:lnTo>
                  <a:lnTo>
                    <a:pt x="113" y="194"/>
                  </a:lnTo>
                  <a:lnTo>
                    <a:pt x="104" y="194"/>
                  </a:lnTo>
                  <a:lnTo>
                    <a:pt x="85" y="191"/>
                  </a:lnTo>
                  <a:lnTo>
                    <a:pt x="76" y="185"/>
                  </a:lnTo>
                  <a:lnTo>
                    <a:pt x="68" y="183"/>
                  </a:lnTo>
                  <a:lnTo>
                    <a:pt x="56" y="174"/>
                  </a:lnTo>
                  <a:lnTo>
                    <a:pt x="51" y="171"/>
                  </a:lnTo>
                  <a:lnTo>
                    <a:pt x="45" y="168"/>
                  </a:lnTo>
                  <a:lnTo>
                    <a:pt x="42" y="171"/>
                  </a:lnTo>
                  <a:lnTo>
                    <a:pt x="37" y="171"/>
                  </a:lnTo>
                  <a:lnTo>
                    <a:pt x="26" y="180"/>
                  </a:lnTo>
                  <a:lnTo>
                    <a:pt x="17" y="183"/>
                  </a:lnTo>
                  <a:lnTo>
                    <a:pt x="14" y="177"/>
                  </a:lnTo>
                  <a:lnTo>
                    <a:pt x="9" y="174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3" y="135"/>
                  </a:lnTo>
                  <a:lnTo>
                    <a:pt x="6" y="129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14" y="98"/>
                  </a:lnTo>
                  <a:lnTo>
                    <a:pt x="14" y="93"/>
                  </a:lnTo>
                  <a:lnTo>
                    <a:pt x="23" y="78"/>
                  </a:lnTo>
                  <a:lnTo>
                    <a:pt x="31" y="76"/>
                  </a:lnTo>
                  <a:lnTo>
                    <a:pt x="42" y="67"/>
                  </a:lnTo>
                  <a:lnTo>
                    <a:pt x="51" y="64"/>
                  </a:lnTo>
                  <a:lnTo>
                    <a:pt x="59" y="62"/>
                  </a:lnTo>
                  <a:lnTo>
                    <a:pt x="65" y="62"/>
                  </a:lnTo>
                  <a:lnTo>
                    <a:pt x="82" y="64"/>
                  </a:lnTo>
                  <a:lnTo>
                    <a:pt x="90" y="67"/>
                  </a:lnTo>
                  <a:lnTo>
                    <a:pt x="99" y="64"/>
                  </a:lnTo>
                  <a:lnTo>
                    <a:pt x="104" y="62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27" y="53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32" y="39"/>
                  </a:lnTo>
                  <a:lnTo>
                    <a:pt x="138" y="36"/>
                  </a:lnTo>
                  <a:lnTo>
                    <a:pt x="141" y="34"/>
                  </a:lnTo>
                  <a:lnTo>
                    <a:pt x="143" y="36"/>
                  </a:lnTo>
                  <a:lnTo>
                    <a:pt x="146" y="36"/>
                  </a:lnTo>
                  <a:lnTo>
                    <a:pt x="149" y="36"/>
                  </a:lnTo>
                  <a:lnTo>
                    <a:pt x="152" y="39"/>
                  </a:lnTo>
                  <a:lnTo>
                    <a:pt x="155" y="42"/>
                  </a:lnTo>
                  <a:lnTo>
                    <a:pt x="160" y="45"/>
                  </a:lnTo>
                  <a:lnTo>
                    <a:pt x="169" y="42"/>
                  </a:lnTo>
                  <a:lnTo>
                    <a:pt x="174" y="42"/>
                  </a:lnTo>
                  <a:lnTo>
                    <a:pt x="177" y="36"/>
                  </a:lnTo>
                  <a:lnTo>
                    <a:pt x="180" y="31"/>
                  </a:lnTo>
                  <a:lnTo>
                    <a:pt x="180" y="22"/>
                  </a:lnTo>
                  <a:lnTo>
                    <a:pt x="180" y="19"/>
                  </a:lnTo>
                  <a:lnTo>
                    <a:pt x="183" y="17"/>
                  </a:lnTo>
                  <a:lnTo>
                    <a:pt x="186" y="11"/>
                  </a:lnTo>
                  <a:lnTo>
                    <a:pt x="186" y="8"/>
                  </a:lnTo>
                  <a:lnTo>
                    <a:pt x="197" y="0"/>
                  </a:lnTo>
                  <a:lnTo>
                    <a:pt x="205" y="14"/>
                  </a:lnTo>
                  <a:lnTo>
                    <a:pt x="214" y="22"/>
                  </a:lnTo>
                  <a:lnTo>
                    <a:pt x="216" y="31"/>
                  </a:lnTo>
                  <a:lnTo>
                    <a:pt x="219" y="36"/>
                  </a:lnTo>
                  <a:lnTo>
                    <a:pt x="219" y="53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4" y="67"/>
                  </a:lnTo>
                  <a:lnTo>
                    <a:pt x="214" y="73"/>
                  </a:lnTo>
                  <a:lnTo>
                    <a:pt x="214" y="73"/>
                  </a:lnTo>
                  <a:lnTo>
                    <a:pt x="216" y="7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5" name="Freeform 7">
              <a:extLst>
                <a:ext uri="{FF2B5EF4-FFF2-40B4-BE49-F238E27FC236}">
                  <a16:creationId xmlns:a16="http://schemas.microsoft.com/office/drawing/2014/main" id="{F9EA5107-8C87-4E46-A33C-62D0FE33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65" y="1711228"/>
              <a:ext cx="1936723" cy="932496"/>
            </a:xfrm>
            <a:custGeom>
              <a:avLst/>
              <a:gdLst>
                <a:gd name="T0" fmla="*/ 343 w 999"/>
                <a:gd name="T1" fmla="*/ 132 h 481"/>
                <a:gd name="T2" fmla="*/ 396 w 999"/>
                <a:gd name="T3" fmla="*/ 152 h 481"/>
                <a:gd name="T4" fmla="*/ 455 w 999"/>
                <a:gd name="T5" fmla="*/ 143 h 481"/>
                <a:gd name="T6" fmla="*/ 519 w 999"/>
                <a:gd name="T7" fmla="*/ 163 h 481"/>
                <a:gd name="T8" fmla="*/ 573 w 999"/>
                <a:gd name="T9" fmla="*/ 96 h 481"/>
                <a:gd name="T10" fmla="*/ 603 w 999"/>
                <a:gd name="T11" fmla="*/ 79 h 481"/>
                <a:gd name="T12" fmla="*/ 651 w 999"/>
                <a:gd name="T13" fmla="*/ 96 h 481"/>
                <a:gd name="T14" fmla="*/ 682 w 999"/>
                <a:gd name="T15" fmla="*/ 113 h 481"/>
                <a:gd name="T16" fmla="*/ 738 w 999"/>
                <a:gd name="T17" fmla="*/ 155 h 481"/>
                <a:gd name="T18" fmla="*/ 803 w 999"/>
                <a:gd name="T19" fmla="*/ 214 h 481"/>
                <a:gd name="T20" fmla="*/ 864 w 999"/>
                <a:gd name="T21" fmla="*/ 214 h 481"/>
                <a:gd name="T22" fmla="*/ 932 w 999"/>
                <a:gd name="T23" fmla="*/ 261 h 481"/>
                <a:gd name="T24" fmla="*/ 971 w 999"/>
                <a:gd name="T25" fmla="*/ 298 h 481"/>
                <a:gd name="T26" fmla="*/ 901 w 999"/>
                <a:gd name="T27" fmla="*/ 290 h 481"/>
                <a:gd name="T28" fmla="*/ 859 w 999"/>
                <a:gd name="T29" fmla="*/ 284 h 481"/>
                <a:gd name="T30" fmla="*/ 881 w 999"/>
                <a:gd name="T31" fmla="*/ 312 h 481"/>
                <a:gd name="T32" fmla="*/ 926 w 999"/>
                <a:gd name="T33" fmla="*/ 377 h 481"/>
                <a:gd name="T34" fmla="*/ 966 w 999"/>
                <a:gd name="T35" fmla="*/ 416 h 481"/>
                <a:gd name="T36" fmla="*/ 994 w 999"/>
                <a:gd name="T37" fmla="*/ 436 h 481"/>
                <a:gd name="T38" fmla="*/ 999 w 999"/>
                <a:gd name="T39" fmla="*/ 475 h 481"/>
                <a:gd name="T40" fmla="*/ 988 w 999"/>
                <a:gd name="T41" fmla="*/ 472 h 481"/>
                <a:gd name="T42" fmla="*/ 960 w 999"/>
                <a:gd name="T43" fmla="*/ 467 h 481"/>
                <a:gd name="T44" fmla="*/ 946 w 999"/>
                <a:gd name="T45" fmla="*/ 453 h 481"/>
                <a:gd name="T46" fmla="*/ 907 w 999"/>
                <a:gd name="T47" fmla="*/ 447 h 481"/>
                <a:gd name="T48" fmla="*/ 884 w 999"/>
                <a:gd name="T49" fmla="*/ 427 h 481"/>
                <a:gd name="T50" fmla="*/ 870 w 999"/>
                <a:gd name="T51" fmla="*/ 419 h 481"/>
                <a:gd name="T52" fmla="*/ 836 w 999"/>
                <a:gd name="T53" fmla="*/ 416 h 481"/>
                <a:gd name="T54" fmla="*/ 814 w 999"/>
                <a:gd name="T55" fmla="*/ 399 h 481"/>
                <a:gd name="T56" fmla="*/ 783 w 999"/>
                <a:gd name="T57" fmla="*/ 405 h 481"/>
                <a:gd name="T58" fmla="*/ 744 w 999"/>
                <a:gd name="T59" fmla="*/ 402 h 481"/>
                <a:gd name="T60" fmla="*/ 749 w 999"/>
                <a:gd name="T61" fmla="*/ 450 h 481"/>
                <a:gd name="T62" fmla="*/ 696 w 999"/>
                <a:gd name="T63" fmla="*/ 427 h 481"/>
                <a:gd name="T64" fmla="*/ 620 w 999"/>
                <a:gd name="T65" fmla="*/ 408 h 481"/>
                <a:gd name="T66" fmla="*/ 570 w 999"/>
                <a:gd name="T67" fmla="*/ 422 h 481"/>
                <a:gd name="T68" fmla="*/ 497 w 999"/>
                <a:gd name="T69" fmla="*/ 399 h 481"/>
                <a:gd name="T70" fmla="*/ 460 w 999"/>
                <a:gd name="T71" fmla="*/ 365 h 481"/>
                <a:gd name="T72" fmla="*/ 444 w 999"/>
                <a:gd name="T73" fmla="*/ 337 h 481"/>
                <a:gd name="T74" fmla="*/ 368 w 999"/>
                <a:gd name="T75" fmla="*/ 270 h 481"/>
                <a:gd name="T76" fmla="*/ 309 w 999"/>
                <a:gd name="T77" fmla="*/ 276 h 481"/>
                <a:gd name="T78" fmla="*/ 264 w 999"/>
                <a:gd name="T79" fmla="*/ 264 h 481"/>
                <a:gd name="T80" fmla="*/ 230 w 999"/>
                <a:gd name="T81" fmla="*/ 292 h 481"/>
                <a:gd name="T82" fmla="*/ 194 w 999"/>
                <a:gd name="T83" fmla="*/ 287 h 481"/>
                <a:gd name="T84" fmla="*/ 194 w 999"/>
                <a:gd name="T85" fmla="*/ 273 h 481"/>
                <a:gd name="T86" fmla="*/ 191 w 999"/>
                <a:gd name="T87" fmla="*/ 256 h 481"/>
                <a:gd name="T88" fmla="*/ 174 w 999"/>
                <a:gd name="T89" fmla="*/ 261 h 481"/>
                <a:gd name="T90" fmla="*/ 143 w 999"/>
                <a:gd name="T91" fmla="*/ 281 h 481"/>
                <a:gd name="T92" fmla="*/ 73 w 999"/>
                <a:gd name="T93" fmla="*/ 267 h 481"/>
                <a:gd name="T94" fmla="*/ 70 w 999"/>
                <a:gd name="T95" fmla="*/ 242 h 481"/>
                <a:gd name="T96" fmla="*/ 51 w 999"/>
                <a:gd name="T97" fmla="*/ 231 h 481"/>
                <a:gd name="T98" fmla="*/ 42 w 999"/>
                <a:gd name="T99" fmla="*/ 219 h 481"/>
                <a:gd name="T100" fmla="*/ 14 w 999"/>
                <a:gd name="T101" fmla="*/ 205 h 481"/>
                <a:gd name="T102" fmla="*/ 0 w 999"/>
                <a:gd name="T103" fmla="*/ 202 h 481"/>
                <a:gd name="T104" fmla="*/ 28 w 999"/>
                <a:gd name="T105" fmla="*/ 166 h 481"/>
                <a:gd name="T106" fmla="*/ 48 w 999"/>
                <a:gd name="T107" fmla="*/ 146 h 481"/>
                <a:gd name="T108" fmla="*/ 48 w 999"/>
                <a:gd name="T109" fmla="*/ 141 h 481"/>
                <a:gd name="T110" fmla="*/ 48 w 999"/>
                <a:gd name="T111" fmla="*/ 132 h 481"/>
                <a:gd name="T112" fmla="*/ 70 w 999"/>
                <a:gd name="T113" fmla="*/ 84 h 481"/>
                <a:gd name="T114" fmla="*/ 118 w 999"/>
                <a:gd name="T115" fmla="*/ 25 h 481"/>
                <a:gd name="T116" fmla="*/ 110 w 999"/>
                <a:gd name="T117" fmla="*/ 8 h 481"/>
                <a:gd name="T118" fmla="*/ 129 w 999"/>
                <a:gd name="T119" fmla="*/ 8 h 481"/>
                <a:gd name="T120" fmla="*/ 171 w 999"/>
                <a:gd name="T121" fmla="*/ 0 h 481"/>
                <a:gd name="T122" fmla="*/ 211 w 999"/>
                <a:gd name="T123" fmla="*/ 10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9" h="481">
                  <a:moveTo>
                    <a:pt x="281" y="121"/>
                  </a:moveTo>
                  <a:lnTo>
                    <a:pt x="289" y="121"/>
                  </a:lnTo>
                  <a:lnTo>
                    <a:pt x="309" y="113"/>
                  </a:lnTo>
                  <a:lnTo>
                    <a:pt x="314" y="113"/>
                  </a:lnTo>
                  <a:lnTo>
                    <a:pt x="320" y="113"/>
                  </a:lnTo>
                  <a:lnTo>
                    <a:pt x="328" y="115"/>
                  </a:lnTo>
                  <a:lnTo>
                    <a:pt x="343" y="132"/>
                  </a:lnTo>
                  <a:lnTo>
                    <a:pt x="354" y="135"/>
                  </a:lnTo>
                  <a:lnTo>
                    <a:pt x="368" y="135"/>
                  </a:lnTo>
                  <a:lnTo>
                    <a:pt x="371" y="135"/>
                  </a:lnTo>
                  <a:lnTo>
                    <a:pt x="379" y="138"/>
                  </a:lnTo>
                  <a:lnTo>
                    <a:pt x="382" y="141"/>
                  </a:lnTo>
                  <a:lnTo>
                    <a:pt x="390" y="149"/>
                  </a:lnTo>
                  <a:lnTo>
                    <a:pt x="396" y="152"/>
                  </a:lnTo>
                  <a:lnTo>
                    <a:pt x="401" y="155"/>
                  </a:lnTo>
                  <a:lnTo>
                    <a:pt x="407" y="155"/>
                  </a:lnTo>
                  <a:lnTo>
                    <a:pt x="432" y="152"/>
                  </a:lnTo>
                  <a:lnTo>
                    <a:pt x="438" y="152"/>
                  </a:lnTo>
                  <a:lnTo>
                    <a:pt x="449" y="157"/>
                  </a:lnTo>
                  <a:lnTo>
                    <a:pt x="455" y="157"/>
                  </a:lnTo>
                  <a:lnTo>
                    <a:pt x="455" y="143"/>
                  </a:lnTo>
                  <a:lnTo>
                    <a:pt x="460" y="141"/>
                  </a:lnTo>
                  <a:lnTo>
                    <a:pt x="472" y="143"/>
                  </a:lnTo>
                  <a:lnTo>
                    <a:pt x="491" y="146"/>
                  </a:lnTo>
                  <a:lnTo>
                    <a:pt x="494" y="149"/>
                  </a:lnTo>
                  <a:lnTo>
                    <a:pt x="502" y="152"/>
                  </a:lnTo>
                  <a:lnTo>
                    <a:pt x="511" y="160"/>
                  </a:lnTo>
                  <a:lnTo>
                    <a:pt x="519" y="163"/>
                  </a:lnTo>
                  <a:lnTo>
                    <a:pt x="522" y="163"/>
                  </a:lnTo>
                  <a:lnTo>
                    <a:pt x="533" y="157"/>
                  </a:lnTo>
                  <a:lnTo>
                    <a:pt x="570" y="155"/>
                  </a:lnTo>
                  <a:lnTo>
                    <a:pt x="575" y="149"/>
                  </a:lnTo>
                  <a:lnTo>
                    <a:pt x="573" y="127"/>
                  </a:lnTo>
                  <a:lnTo>
                    <a:pt x="573" y="98"/>
                  </a:lnTo>
                  <a:lnTo>
                    <a:pt x="573" y="96"/>
                  </a:lnTo>
                  <a:lnTo>
                    <a:pt x="575" y="96"/>
                  </a:lnTo>
                  <a:lnTo>
                    <a:pt x="584" y="96"/>
                  </a:lnTo>
                  <a:lnTo>
                    <a:pt x="589" y="96"/>
                  </a:lnTo>
                  <a:lnTo>
                    <a:pt x="592" y="93"/>
                  </a:lnTo>
                  <a:lnTo>
                    <a:pt x="601" y="82"/>
                  </a:lnTo>
                  <a:lnTo>
                    <a:pt x="603" y="82"/>
                  </a:lnTo>
                  <a:lnTo>
                    <a:pt x="603" y="79"/>
                  </a:lnTo>
                  <a:lnTo>
                    <a:pt x="612" y="73"/>
                  </a:lnTo>
                  <a:lnTo>
                    <a:pt x="615" y="73"/>
                  </a:lnTo>
                  <a:lnTo>
                    <a:pt x="620" y="76"/>
                  </a:lnTo>
                  <a:lnTo>
                    <a:pt x="629" y="84"/>
                  </a:lnTo>
                  <a:lnTo>
                    <a:pt x="637" y="90"/>
                  </a:lnTo>
                  <a:lnTo>
                    <a:pt x="643" y="93"/>
                  </a:lnTo>
                  <a:lnTo>
                    <a:pt x="651" y="96"/>
                  </a:lnTo>
                  <a:lnTo>
                    <a:pt x="660" y="96"/>
                  </a:lnTo>
                  <a:lnTo>
                    <a:pt x="668" y="96"/>
                  </a:lnTo>
                  <a:lnTo>
                    <a:pt x="674" y="96"/>
                  </a:lnTo>
                  <a:lnTo>
                    <a:pt x="676" y="98"/>
                  </a:lnTo>
                  <a:lnTo>
                    <a:pt x="679" y="101"/>
                  </a:lnTo>
                  <a:lnTo>
                    <a:pt x="679" y="110"/>
                  </a:lnTo>
                  <a:lnTo>
                    <a:pt x="682" y="113"/>
                  </a:lnTo>
                  <a:lnTo>
                    <a:pt x="688" y="113"/>
                  </a:lnTo>
                  <a:lnTo>
                    <a:pt x="699" y="110"/>
                  </a:lnTo>
                  <a:lnTo>
                    <a:pt x="707" y="110"/>
                  </a:lnTo>
                  <a:lnTo>
                    <a:pt x="710" y="115"/>
                  </a:lnTo>
                  <a:lnTo>
                    <a:pt x="710" y="118"/>
                  </a:lnTo>
                  <a:lnTo>
                    <a:pt x="735" y="152"/>
                  </a:lnTo>
                  <a:lnTo>
                    <a:pt x="738" y="155"/>
                  </a:lnTo>
                  <a:lnTo>
                    <a:pt x="741" y="163"/>
                  </a:lnTo>
                  <a:lnTo>
                    <a:pt x="744" y="169"/>
                  </a:lnTo>
                  <a:lnTo>
                    <a:pt x="752" y="177"/>
                  </a:lnTo>
                  <a:lnTo>
                    <a:pt x="775" y="191"/>
                  </a:lnTo>
                  <a:lnTo>
                    <a:pt x="777" y="197"/>
                  </a:lnTo>
                  <a:lnTo>
                    <a:pt x="794" y="205"/>
                  </a:lnTo>
                  <a:lnTo>
                    <a:pt x="803" y="214"/>
                  </a:lnTo>
                  <a:lnTo>
                    <a:pt x="808" y="214"/>
                  </a:lnTo>
                  <a:lnTo>
                    <a:pt x="817" y="217"/>
                  </a:lnTo>
                  <a:lnTo>
                    <a:pt x="825" y="217"/>
                  </a:lnTo>
                  <a:lnTo>
                    <a:pt x="834" y="217"/>
                  </a:lnTo>
                  <a:lnTo>
                    <a:pt x="850" y="214"/>
                  </a:lnTo>
                  <a:lnTo>
                    <a:pt x="856" y="211"/>
                  </a:lnTo>
                  <a:lnTo>
                    <a:pt x="864" y="214"/>
                  </a:lnTo>
                  <a:lnTo>
                    <a:pt x="870" y="219"/>
                  </a:lnTo>
                  <a:lnTo>
                    <a:pt x="873" y="225"/>
                  </a:lnTo>
                  <a:lnTo>
                    <a:pt x="879" y="228"/>
                  </a:lnTo>
                  <a:lnTo>
                    <a:pt x="884" y="231"/>
                  </a:lnTo>
                  <a:lnTo>
                    <a:pt x="901" y="245"/>
                  </a:lnTo>
                  <a:lnTo>
                    <a:pt x="923" y="259"/>
                  </a:lnTo>
                  <a:lnTo>
                    <a:pt x="932" y="261"/>
                  </a:lnTo>
                  <a:lnTo>
                    <a:pt x="940" y="267"/>
                  </a:lnTo>
                  <a:lnTo>
                    <a:pt x="960" y="270"/>
                  </a:lnTo>
                  <a:lnTo>
                    <a:pt x="982" y="278"/>
                  </a:lnTo>
                  <a:lnTo>
                    <a:pt x="991" y="284"/>
                  </a:lnTo>
                  <a:lnTo>
                    <a:pt x="985" y="290"/>
                  </a:lnTo>
                  <a:lnTo>
                    <a:pt x="977" y="295"/>
                  </a:lnTo>
                  <a:lnTo>
                    <a:pt x="971" y="298"/>
                  </a:lnTo>
                  <a:lnTo>
                    <a:pt x="968" y="298"/>
                  </a:lnTo>
                  <a:lnTo>
                    <a:pt x="963" y="298"/>
                  </a:lnTo>
                  <a:lnTo>
                    <a:pt x="949" y="298"/>
                  </a:lnTo>
                  <a:lnTo>
                    <a:pt x="946" y="298"/>
                  </a:lnTo>
                  <a:lnTo>
                    <a:pt x="937" y="304"/>
                  </a:lnTo>
                  <a:lnTo>
                    <a:pt x="926" y="304"/>
                  </a:lnTo>
                  <a:lnTo>
                    <a:pt x="901" y="290"/>
                  </a:lnTo>
                  <a:lnTo>
                    <a:pt x="895" y="287"/>
                  </a:lnTo>
                  <a:lnTo>
                    <a:pt x="890" y="287"/>
                  </a:lnTo>
                  <a:lnTo>
                    <a:pt x="884" y="290"/>
                  </a:lnTo>
                  <a:lnTo>
                    <a:pt x="879" y="287"/>
                  </a:lnTo>
                  <a:lnTo>
                    <a:pt x="870" y="284"/>
                  </a:lnTo>
                  <a:lnTo>
                    <a:pt x="864" y="284"/>
                  </a:lnTo>
                  <a:lnTo>
                    <a:pt x="859" y="284"/>
                  </a:lnTo>
                  <a:lnTo>
                    <a:pt x="856" y="292"/>
                  </a:lnTo>
                  <a:lnTo>
                    <a:pt x="859" y="298"/>
                  </a:lnTo>
                  <a:lnTo>
                    <a:pt x="862" y="306"/>
                  </a:lnTo>
                  <a:lnTo>
                    <a:pt x="867" y="309"/>
                  </a:lnTo>
                  <a:lnTo>
                    <a:pt x="870" y="312"/>
                  </a:lnTo>
                  <a:lnTo>
                    <a:pt x="879" y="309"/>
                  </a:lnTo>
                  <a:lnTo>
                    <a:pt x="881" y="312"/>
                  </a:lnTo>
                  <a:lnTo>
                    <a:pt x="884" y="315"/>
                  </a:lnTo>
                  <a:lnTo>
                    <a:pt x="893" y="321"/>
                  </a:lnTo>
                  <a:lnTo>
                    <a:pt x="898" y="323"/>
                  </a:lnTo>
                  <a:lnTo>
                    <a:pt x="907" y="326"/>
                  </a:lnTo>
                  <a:lnTo>
                    <a:pt x="912" y="329"/>
                  </a:lnTo>
                  <a:lnTo>
                    <a:pt x="915" y="335"/>
                  </a:lnTo>
                  <a:lnTo>
                    <a:pt x="926" y="377"/>
                  </a:lnTo>
                  <a:lnTo>
                    <a:pt x="935" y="391"/>
                  </a:lnTo>
                  <a:lnTo>
                    <a:pt x="946" y="408"/>
                  </a:lnTo>
                  <a:lnTo>
                    <a:pt x="951" y="413"/>
                  </a:lnTo>
                  <a:lnTo>
                    <a:pt x="957" y="416"/>
                  </a:lnTo>
                  <a:lnTo>
                    <a:pt x="960" y="416"/>
                  </a:lnTo>
                  <a:lnTo>
                    <a:pt x="966" y="416"/>
                  </a:lnTo>
                  <a:lnTo>
                    <a:pt x="966" y="416"/>
                  </a:lnTo>
                  <a:lnTo>
                    <a:pt x="968" y="419"/>
                  </a:lnTo>
                  <a:lnTo>
                    <a:pt x="982" y="430"/>
                  </a:lnTo>
                  <a:lnTo>
                    <a:pt x="982" y="433"/>
                  </a:lnTo>
                  <a:lnTo>
                    <a:pt x="985" y="436"/>
                  </a:lnTo>
                  <a:lnTo>
                    <a:pt x="988" y="439"/>
                  </a:lnTo>
                  <a:lnTo>
                    <a:pt x="988" y="439"/>
                  </a:lnTo>
                  <a:lnTo>
                    <a:pt x="994" y="436"/>
                  </a:lnTo>
                  <a:lnTo>
                    <a:pt x="994" y="439"/>
                  </a:lnTo>
                  <a:lnTo>
                    <a:pt x="999" y="444"/>
                  </a:lnTo>
                  <a:lnTo>
                    <a:pt x="999" y="450"/>
                  </a:lnTo>
                  <a:lnTo>
                    <a:pt x="999" y="464"/>
                  </a:lnTo>
                  <a:lnTo>
                    <a:pt x="999" y="469"/>
                  </a:lnTo>
                  <a:lnTo>
                    <a:pt x="999" y="472"/>
                  </a:lnTo>
                  <a:lnTo>
                    <a:pt x="999" y="475"/>
                  </a:lnTo>
                  <a:lnTo>
                    <a:pt x="999" y="478"/>
                  </a:lnTo>
                  <a:lnTo>
                    <a:pt x="996" y="481"/>
                  </a:lnTo>
                  <a:lnTo>
                    <a:pt x="996" y="481"/>
                  </a:lnTo>
                  <a:lnTo>
                    <a:pt x="991" y="481"/>
                  </a:lnTo>
                  <a:lnTo>
                    <a:pt x="988" y="481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5" y="472"/>
                  </a:lnTo>
                  <a:lnTo>
                    <a:pt x="982" y="472"/>
                  </a:lnTo>
                  <a:lnTo>
                    <a:pt x="977" y="472"/>
                  </a:lnTo>
                  <a:lnTo>
                    <a:pt x="966" y="469"/>
                  </a:lnTo>
                  <a:lnTo>
                    <a:pt x="960" y="467"/>
                  </a:lnTo>
                  <a:lnTo>
                    <a:pt x="957" y="467"/>
                  </a:lnTo>
                  <a:lnTo>
                    <a:pt x="954" y="467"/>
                  </a:lnTo>
                  <a:lnTo>
                    <a:pt x="951" y="464"/>
                  </a:lnTo>
                  <a:lnTo>
                    <a:pt x="949" y="461"/>
                  </a:lnTo>
                  <a:lnTo>
                    <a:pt x="949" y="455"/>
                  </a:lnTo>
                  <a:lnTo>
                    <a:pt x="949" y="453"/>
                  </a:lnTo>
                  <a:lnTo>
                    <a:pt x="946" y="453"/>
                  </a:lnTo>
                  <a:lnTo>
                    <a:pt x="940" y="453"/>
                  </a:lnTo>
                  <a:lnTo>
                    <a:pt x="937" y="450"/>
                  </a:lnTo>
                  <a:lnTo>
                    <a:pt x="932" y="450"/>
                  </a:lnTo>
                  <a:lnTo>
                    <a:pt x="929" y="447"/>
                  </a:lnTo>
                  <a:lnTo>
                    <a:pt x="912" y="447"/>
                  </a:lnTo>
                  <a:lnTo>
                    <a:pt x="909" y="447"/>
                  </a:lnTo>
                  <a:lnTo>
                    <a:pt x="907" y="447"/>
                  </a:lnTo>
                  <a:lnTo>
                    <a:pt x="895" y="444"/>
                  </a:lnTo>
                  <a:lnTo>
                    <a:pt x="890" y="441"/>
                  </a:lnTo>
                  <a:lnTo>
                    <a:pt x="887" y="439"/>
                  </a:lnTo>
                  <a:lnTo>
                    <a:pt x="887" y="436"/>
                  </a:lnTo>
                  <a:lnTo>
                    <a:pt x="884" y="433"/>
                  </a:lnTo>
                  <a:lnTo>
                    <a:pt x="884" y="430"/>
                  </a:lnTo>
                  <a:lnTo>
                    <a:pt x="884" y="427"/>
                  </a:lnTo>
                  <a:lnTo>
                    <a:pt x="881" y="427"/>
                  </a:lnTo>
                  <a:lnTo>
                    <a:pt x="879" y="427"/>
                  </a:lnTo>
                  <a:lnTo>
                    <a:pt x="879" y="427"/>
                  </a:lnTo>
                  <a:lnTo>
                    <a:pt x="876" y="425"/>
                  </a:lnTo>
                  <a:lnTo>
                    <a:pt x="876" y="425"/>
                  </a:lnTo>
                  <a:lnTo>
                    <a:pt x="873" y="422"/>
                  </a:lnTo>
                  <a:lnTo>
                    <a:pt x="870" y="419"/>
                  </a:lnTo>
                  <a:lnTo>
                    <a:pt x="862" y="416"/>
                  </a:lnTo>
                  <a:lnTo>
                    <a:pt x="856" y="413"/>
                  </a:lnTo>
                  <a:lnTo>
                    <a:pt x="853" y="410"/>
                  </a:lnTo>
                  <a:lnTo>
                    <a:pt x="850" y="410"/>
                  </a:lnTo>
                  <a:lnTo>
                    <a:pt x="848" y="413"/>
                  </a:lnTo>
                  <a:lnTo>
                    <a:pt x="842" y="413"/>
                  </a:lnTo>
                  <a:lnTo>
                    <a:pt x="836" y="416"/>
                  </a:lnTo>
                  <a:lnTo>
                    <a:pt x="834" y="413"/>
                  </a:lnTo>
                  <a:lnTo>
                    <a:pt x="831" y="410"/>
                  </a:lnTo>
                  <a:lnTo>
                    <a:pt x="828" y="405"/>
                  </a:lnTo>
                  <a:lnTo>
                    <a:pt x="825" y="402"/>
                  </a:lnTo>
                  <a:lnTo>
                    <a:pt x="822" y="399"/>
                  </a:lnTo>
                  <a:lnTo>
                    <a:pt x="820" y="399"/>
                  </a:lnTo>
                  <a:lnTo>
                    <a:pt x="814" y="399"/>
                  </a:lnTo>
                  <a:lnTo>
                    <a:pt x="811" y="402"/>
                  </a:lnTo>
                  <a:lnTo>
                    <a:pt x="808" y="402"/>
                  </a:lnTo>
                  <a:lnTo>
                    <a:pt x="797" y="402"/>
                  </a:lnTo>
                  <a:lnTo>
                    <a:pt x="794" y="402"/>
                  </a:lnTo>
                  <a:lnTo>
                    <a:pt x="792" y="405"/>
                  </a:lnTo>
                  <a:lnTo>
                    <a:pt x="789" y="405"/>
                  </a:lnTo>
                  <a:lnTo>
                    <a:pt x="783" y="405"/>
                  </a:lnTo>
                  <a:lnTo>
                    <a:pt x="780" y="399"/>
                  </a:lnTo>
                  <a:lnTo>
                    <a:pt x="775" y="396"/>
                  </a:lnTo>
                  <a:lnTo>
                    <a:pt x="769" y="396"/>
                  </a:lnTo>
                  <a:lnTo>
                    <a:pt x="755" y="396"/>
                  </a:lnTo>
                  <a:lnTo>
                    <a:pt x="749" y="396"/>
                  </a:lnTo>
                  <a:lnTo>
                    <a:pt x="747" y="399"/>
                  </a:lnTo>
                  <a:lnTo>
                    <a:pt x="744" y="402"/>
                  </a:lnTo>
                  <a:lnTo>
                    <a:pt x="744" y="410"/>
                  </a:lnTo>
                  <a:lnTo>
                    <a:pt x="747" y="439"/>
                  </a:lnTo>
                  <a:lnTo>
                    <a:pt x="749" y="444"/>
                  </a:lnTo>
                  <a:lnTo>
                    <a:pt x="752" y="447"/>
                  </a:lnTo>
                  <a:lnTo>
                    <a:pt x="752" y="447"/>
                  </a:lnTo>
                  <a:lnTo>
                    <a:pt x="752" y="450"/>
                  </a:lnTo>
                  <a:lnTo>
                    <a:pt x="749" y="450"/>
                  </a:lnTo>
                  <a:lnTo>
                    <a:pt x="744" y="450"/>
                  </a:lnTo>
                  <a:lnTo>
                    <a:pt x="735" y="450"/>
                  </a:lnTo>
                  <a:lnTo>
                    <a:pt x="727" y="447"/>
                  </a:lnTo>
                  <a:lnTo>
                    <a:pt x="719" y="444"/>
                  </a:lnTo>
                  <a:lnTo>
                    <a:pt x="705" y="433"/>
                  </a:lnTo>
                  <a:lnTo>
                    <a:pt x="696" y="427"/>
                  </a:lnTo>
                  <a:lnTo>
                    <a:pt x="696" y="427"/>
                  </a:lnTo>
                  <a:lnTo>
                    <a:pt x="693" y="416"/>
                  </a:lnTo>
                  <a:lnTo>
                    <a:pt x="693" y="413"/>
                  </a:lnTo>
                  <a:lnTo>
                    <a:pt x="690" y="408"/>
                  </a:lnTo>
                  <a:lnTo>
                    <a:pt x="688" y="408"/>
                  </a:lnTo>
                  <a:lnTo>
                    <a:pt x="654" y="405"/>
                  </a:lnTo>
                  <a:lnTo>
                    <a:pt x="626" y="408"/>
                  </a:lnTo>
                  <a:lnTo>
                    <a:pt x="620" y="408"/>
                  </a:lnTo>
                  <a:lnTo>
                    <a:pt x="615" y="410"/>
                  </a:lnTo>
                  <a:lnTo>
                    <a:pt x="601" y="416"/>
                  </a:lnTo>
                  <a:lnTo>
                    <a:pt x="598" y="416"/>
                  </a:lnTo>
                  <a:lnTo>
                    <a:pt x="584" y="427"/>
                  </a:lnTo>
                  <a:lnTo>
                    <a:pt x="575" y="433"/>
                  </a:lnTo>
                  <a:lnTo>
                    <a:pt x="573" y="427"/>
                  </a:lnTo>
                  <a:lnTo>
                    <a:pt x="570" y="422"/>
                  </a:lnTo>
                  <a:lnTo>
                    <a:pt x="561" y="422"/>
                  </a:lnTo>
                  <a:lnTo>
                    <a:pt x="547" y="422"/>
                  </a:lnTo>
                  <a:lnTo>
                    <a:pt x="542" y="419"/>
                  </a:lnTo>
                  <a:lnTo>
                    <a:pt x="522" y="405"/>
                  </a:lnTo>
                  <a:lnTo>
                    <a:pt x="514" y="394"/>
                  </a:lnTo>
                  <a:lnTo>
                    <a:pt x="505" y="396"/>
                  </a:lnTo>
                  <a:lnTo>
                    <a:pt x="497" y="399"/>
                  </a:lnTo>
                  <a:lnTo>
                    <a:pt x="494" y="394"/>
                  </a:lnTo>
                  <a:lnTo>
                    <a:pt x="491" y="391"/>
                  </a:lnTo>
                  <a:lnTo>
                    <a:pt x="488" y="388"/>
                  </a:lnTo>
                  <a:lnTo>
                    <a:pt x="469" y="374"/>
                  </a:lnTo>
                  <a:lnTo>
                    <a:pt x="463" y="368"/>
                  </a:lnTo>
                  <a:lnTo>
                    <a:pt x="460" y="368"/>
                  </a:lnTo>
                  <a:lnTo>
                    <a:pt x="460" y="365"/>
                  </a:lnTo>
                  <a:lnTo>
                    <a:pt x="458" y="360"/>
                  </a:lnTo>
                  <a:lnTo>
                    <a:pt x="452" y="354"/>
                  </a:lnTo>
                  <a:lnTo>
                    <a:pt x="446" y="346"/>
                  </a:lnTo>
                  <a:lnTo>
                    <a:pt x="446" y="343"/>
                  </a:lnTo>
                  <a:lnTo>
                    <a:pt x="446" y="340"/>
                  </a:lnTo>
                  <a:lnTo>
                    <a:pt x="446" y="337"/>
                  </a:lnTo>
                  <a:lnTo>
                    <a:pt x="444" y="337"/>
                  </a:lnTo>
                  <a:lnTo>
                    <a:pt x="432" y="326"/>
                  </a:lnTo>
                  <a:lnTo>
                    <a:pt x="396" y="281"/>
                  </a:lnTo>
                  <a:lnTo>
                    <a:pt x="390" y="276"/>
                  </a:lnTo>
                  <a:lnTo>
                    <a:pt x="387" y="273"/>
                  </a:lnTo>
                  <a:lnTo>
                    <a:pt x="382" y="270"/>
                  </a:lnTo>
                  <a:lnTo>
                    <a:pt x="379" y="267"/>
                  </a:lnTo>
                  <a:lnTo>
                    <a:pt x="368" y="270"/>
                  </a:lnTo>
                  <a:lnTo>
                    <a:pt x="362" y="273"/>
                  </a:lnTo>
                  <a:lnTo>
                    <a:pt x="357" y="276"/>
                  </a:lnTo>
                  <a:lnTo>
                    <a:pt x="354" y="278"/>
                  </a:lnTo>
                  <a:lnTo>
                    <a:pt x="348" y="281"/>
                  </a:lnTo>
                  <a:lnTo>
                    <a:pt x="340" y="281"/>
                  </a:lnTo>
                  <a:lnTo>
                    <a:pt x="331" y="281"/>
                  </a:lnTo>
                  <a:lnTo>
                    <a:pt x="309" y="276"/>
                  </a:lnTo>
                  <a:lnTo>
                    <a:pt x="303" y="276"/>
                  </a:lnTo>
                  <a:lnTo>
                    <a:pt x="298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6" y="278"/>
                  </a:lnTo>
                  <a:lnTo>
                    <a:pt x="275" y="270"/>
                  </a:lnTo>
                  <a:lnTo>
                    <a:pt x="264" y="264"/>
                  </a:lnTo>
                  <a:lnTo>
                    <a:pt x="258" y="261"/>
                  </a:lnTo>
                  <a:lnTo>
                    <a:pt x="253" y="261"/>
                  </a:lnTo>
                  <a:lnTo>
                    <a:pt x="247" y="264"/>
                  </a:lnTo>
                  <a:lnTo>
                    <a:pt x="239" y="276"/>
                  </a:lnTo>
                  <a:lnTo>
                    <a:pt x="236" y="281"/>
                  </a:lnTo>
                  <a:lnTo>
                    <a:pt x="230" y="290"/>
                  </a:lnTo>
                  <a:lnTo>
                    <a:pt x="230" y="292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19" y="295"/>
                  </a:lnTo>
                  <a:lnTo>
                    <a:pt x="213" y="295"/>
                  </a:lnTo>
                  <a:lnTo>
                    <a:pt x="197" y="290"/>
                  </a:lnTo>
                  <a:lnTo>
                    <a:pt x="194" y="290"/>
                  </a:lnTo>
                  <a:lnTo>
                    <a:pt x="194" y="287"/>
                  </a:lnTo>
                  <a:lnTo>
                    <a:pt x="194" y="284"/>
                  </a:lnTo>
                  <a:lnTo>
                    <a:pt x="194" y="281"/>
                  </a:lnTo>
                  <a:lnTo>
                    <a:pt x="194" y="281"/>
                  </a:lnTo>
                  <a:lnTo>
                    <a:pt x="194" y="278"/>
                  </a:lnTo>
                  <a:lnTo>
                    <a:pt x="194" y="276"/>
                  </a:lnTo>
                  <a:lnTo>
                    <a:pt x="194" y="273"/>
                  </a:lnTo>
                  <a:lnTo>
                    <a:pt x="194" y="273"/>
                  </a:lnTo>
                  <a:lnTo>
                    <a:pt x="194" y="270"/>
                  </a:lnTo>
                  <a:lnTo>
                    <a:pt x="194" y="267"/>
                  </a:lnTo>
                  <a:lnTo>
                    <a:pt x="194" y="267"/>
                  </a:lnTo>
                  <a:lnTo>
                    <a:pt x="194" y="264"/>
                  </a:lnTo>
                  <a:lnTo>
                    <a:pt x="194" y="261"/>
                  </a:lnTo>
                  <a:lnTo>
                    <a:pt x="191" y="259"/>
                  </a:lnTo>
                  <a:lnTo>
                    <a:pt x="191" y="256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3" y="253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71" y="261"/>
                  </a:lnTo>
                  <a:lnTo>
                    <a:pt x="169" y="264"/>
                  </a:lnTo>
                  <a:lnTo>
                    <a:pt x="166" y="264"/>
                  </a:lnTo>
                  <a:lnTo>
                    <a:pt x="160" y="267"/>
                  </a:lnTo>
                  <a:lnTo>
                    <a:pt x="154" y="270"/>
                  </a:lnTo>
                  <a:lnTo>
                    <a:pt x="146" y="278"/>
                  </a:lnTo>
                  <a:lnTo>
                    <a:pt x="143" y="281"/>
                  </a:lnTo>
                  <a:lnTo>
                    <a:pt x="140" y="281"/>
                  </a:lnTo>
                  <a:lnTo>
                    <a:pt x="138" y="278"/>
                  </a:lnTo>
                  <a:lnTo>
                    <a:pt x="132" y="276"/>
                  </a:lnTo>
                  <a:lnTo>
                    <a:pt x="121" y="273"/>
                  </a:lnTo>
                  <a:lnTo>
                    <a:pt x="84" y="273"/>
                  </a:lnTo>
                  <a:lnTo>
                    <a:pt x="79" y="270"/>
                  </a:lnTo>
                  <a:lnTo>
                    <a:pt x="73" y="267"/>
                  </a:lnTo>
                  <a:lnTo>
                    <a:pt x="70" y="261"/>
                  </a:lnTo>
                  <a:lnTo>
                    <a:pt x="70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67" y="236"/>
                  </a:lnTo>
                  <a:lnTo>
                    <a:pt x="51" y="231"/>
                  </a:lnTo>
                  <a:lnTo>
                    <a:pt x="48" y="23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2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39" y="217"/>
                  </a:lnTo>
                  <a:lnTo>
                    <a:pt x="34" y="214"/>
                  </a:lnTo>
                  <a:lnTo>
                    <a:pt x="34" y="214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25" y="211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9" y="202"/>
                  </a:lnTo>
                  <a:lnTo>
                    <a:pt x="3" y="202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11" y="183"/>
                  </a:lnTo>
                  <a:lnTo>
                    <a:pt x="23" y="172"/>
                  </a:lnTo>
                  <a:lnTo>
                    <a:pt x="28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2" y="152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35"/>
                  </a:lnTo>
                  <a:lnTo>
                    <a:pt x="48" y="132"/>
                  </a:lnTo>
                  <a:lnTo>
                    <a:pt x="59" y="115"/>
                  </a:lnTo>
                  <a:lnTo>
                    <a:pt x="67" y="107"/>
                  </a:lnTo>
                  <a:lnTo>
                    <a:pt x="67" y="101"/>
                  </a:lnTo>
                  <a:lnTo>
                    <a:pt x="67" y="98"/>
                  </a:lnTo>
                  <a:lnTo>
                    <a:pt x="67" y="93"/>
                  </a:lnTo>
                  <a:lnTo>
                    <a:pt x="67" y="87"/>
                  </a:lnTo>
                  <a:lnTo>
                    <a:pt x="70" y="84"/>
                  </a:lnTo>
                  <a:lnTo>
                    <a:pt x="73" y="79"/>
                  </a:lnTo>
                  <a:lnTo>
                    <a:pt x="98" y="45"/>
                  </a:lnTo>
                  <a:lnTo>
                    <a:pt x="101" y="42"/>
                  </a:lnTo>
                  <a:lnTo>
                    <a:pt x="115" y="34"/>
                  </a:lnTo>
                  <a:lnTo>
                    <a:pt x="118" y="31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5" y="20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21" y="8"/>
                  </a:lnTo>
                  <a:lnTo>
                    <a:pt x="126" y="8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0" y="11"/>
                  </a:lnTo>
                  <a:lnTo>
                    <a:pt x="149" y="14"/>
                  </a:lnTo>
                  <a:lnTo>
                    <a:pt x="154" y="11"/>
                  </a:lnTo>
                  <a:lnTo>
                    <a:pt x="169" y="3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85" y="3"/>
                  </a:lnTo>
                  <a:lnTo>
                    <a:pt x="191" y="23"/>
                  </a:lnTo>
                  <a:lnTo>
                    <a:pt x="194" y="59"/>
                  </a:lnTo>
                  <a:lnTo>
                    <a:pt x="197" y="73"/>
                  </a:lnTo>
                  <a:lnTo>
                    <a:pt x="197" y="84"/>
                  </a:lnTo>
                  <a:lnTo>
                    <a:pt x="202" y="93"/>
                  </a:lnTo>
                  <a:lnTo>
                    <a:pt x="211" y="101"/>
                  </a:lnTo>
                  <a:lnTo>
                    <a:pt x="225" y="104"/>
                  </a:lnTo>
                  <a:lnTo>
                    <a:pt x="264" y="113"/>
                  </a:lnTo>
                  <a:lnTo>
                    <a:pt x="270" y="115"/>
                  </a:lnTo>
                  <a:lnTo>
                    <a:pt x="275" y="118"/>
                  </a:lnTo>
                  <a:lnTo>
                    <a:pt x="281" y="12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6" name="Freeform 8">
              <a:extLst>
                <a:ext uri="{FF2B5EF4-FFF2-40B4-BE49-F238E27FC236}">
                  <a16:creationId xmlns:a16="http://schemas.microsoft.com/office/drawing/2014/main" id="{2E5A1423-6C2D-4E10-A755-360F97FA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565" y="3368784"/>
              <a:ext cx="571906" cy="626188"/>
            </a:xfrm>
            <a:custGeom>
              <a:avLst/>
              <a:gdLst>
                <a:gd name="T0" fmla="*/ 188 w 295"/>
                <a:gd name="T1" fmla="*/ 84 h 323"/>
                <a:gd name="T2" fmla="*/ 217 w 295"/>
                <a:gd name="T3" fmla="*/ 112 h 323"/>
                <a:gd name="T4" fmla="*/ 267 w 295"/>
                <a:gd name="T5" fmla="*/ 132 h 323"/>
                <a:gd name="T6" fmla="*/ 295 w 295"/>
                <a:gd name="T7" fmla="*/ 165 h 323"/>
                <a:gd name="T8" fmla="*/ 289 w 295"/>
                <a:gd name="T9" fmla="*/ 236 h 323"/>
                <a:gd name="T10" fmla="*/ 253 w 295"/>
                <a:gd name="T11" fmla="*/ 272 h 323"/>
                <a:gd name="T12" fmla="*/ 200 w 295"/>
                <a:gd name="T13" fmla="*/ 298 h 323"/>
                <a:gd name="T14" fmla="*/ 163 w 295"/>
                <a:gd name="T15" fmla="*/ 309 h 323"/>
                <a:gd name="T16" fmla="*/ 121 w 295"/>
                <a:gd name="T17" fmla="*/ 275 h 323"/>
                <a:gd name="T18" fmla="*/ 99 w 295"/>
                <a:gd name="T19" fmla="*/ 272 h 323"/>
                <a:gd name="T20" fmla="*/ 71 w 295"/>
                <a:gd name="T21" fmla="*/ 261 h 323"/>
                <a:gd name="T22" fmla="*/ 48 w 295"/>
                <a:gd name="T23" fmla="*/ 244 h 323"/>
                <a:gd name="T24" fmla="*/ 37 w 295"/>
                <a:gd name="T25" fmla="*/ 244 h 323"/>
                <a:gd name="T26" fmla="*/ 31 w 295"/>
                <a:gd name="T27" fmla="*/ 227 h 323"/>
                <a:gd name="T28" fmla="*/ 23 w 295"/>
                <a:gd name="T29" fmla="*/ 213 h 323"/>
                <a:gd name="T30" fmla="*/ 6 w 295"/>
                <a:gd name="T31" fmla="*/ 196 h 323"/>
                <a:gd name="T32" fmla="*/ 0 w 295"/>
                <a:gd name="T33" fmla="*/ 191 h 323"/>
                <a:gd name="T34" fmla="*/ 3 w 295"/>
                <a:gd name="T35" fmla="*/ 185 h 323"/>
                <a:gd name="T36" fmla="*/ 6 w 295"/>
                <a:gd name="T37" fmla="*/ 188 h 323"/>
                <a:gd name="T38" fmla="*/ 9 w 295"/>
                <a:gd name="T39" fmla="*/ 191 h 323"/>
                <a:gd name="T40" fmla="*/ 23 w 295"/>
                <a:gd name="T41" fmla="*/ 194 h 323"/>
                <a:gd name="T42" fmla="*/ 26 w 295"/>
                <a:gd name="T43" fmla="*/ 202 h 323"/>
                <a:gd name="T44" fmla="*/ 40 w 295"/>
                <a:gd name="T45" fmla="*/ 205 h 323"/>
                <a:gd name="T46" fmla="*/ 71 w 295"/>
                <a:gd name="T47" fmla="*/ 185 h 323"/>
                <a:gd name="T48" fmla="*/ 99 w 295"/>
                <a:gd name="T49" fmla="*/ 165 h 323"/>
                <a:gd name="T50" fmla="*/ 96 w 295"/>
                <a:gd name="T51" fmla="*/ 132 h 323"/>
                <a:gd name="T52" fmla="*/ 93 w 295"/>
                <a:gd name="T53" fmla="*/ 118 h 323"/>
                <a:gd name="T54" fmla="*/ 99 w 295"/>
                <a:gd name="T55" fmla="*/ 112 h 323"/>
                <a:gd name="T56" fmla="*/ 104 w 295"/>
                <a:gd name="T57" fmla="*/ 101 h 323"/>
                <a:gd name="T58" fmla="*/ 93 w 295"/>
                <a:gd name="T59" fmla="*/ 50 h 323"/>
                <a:gd name="T60" fmla="*/ 85 w 295"/>
                <a:gd name="T61" fmla="*/ 31 h 323"/>
                <a:gd name="T62" fmla="*/ 79 w 295"/>
                <a:gd name="T63" fmla="*/ 19 h 323"/>
                <a:gd name="T64" fmla="*/ 73 w 295"/>
                <a:gd name="T65" fmla="*/ 8 h 323"/>
                <a:gd name="T66" fmla="*/ 82 w 295"/>
                <a:gd name="T67" fmla="*/ 5 h 323"/>
                <a:gd name="T68" fmla="*/ 93 w 295"/>
                <a:gd name="T69" fmla="*/ 5 h 323"/>
                <a:gd name="T70" fmla="*/ 124 w 295"/>
                <a:gd name="T71" fmla="*/ 5 h 323"/>
                <a:gd name="T72" fmla="*/ 144 w 295"/>
                <a:gd name="T73" fmla="*/ 0 h 323"/>
                <a:gd name="T74" fmla="*/ 160 w 295"/>
                <a:gd name="T75" fmla="*/ 0 h 323"/>
                <a:gd name="T76" fmla="*/ 169 w 295"/>
                <a:gd name="T77" fmla="*/ 8 h 323"/>
                <a:gd name="T78" fmla="*/ 166 w 295"/>
                <a:gd name="T79" fmla="*/ 14 h 323"/>
                <a:gd name="T80" fmla="*/ 172 w 295"/>
                <a:gd name="T81" fmla="*/ 19 h 323"/>
                <a:gd name="T82" fmla="*/ 174 w 295"/>
                <a:gd name="T83" fmla="*/ 25 h 323"/>
                <a:gd name="T84" fmla="*/ 172 w 295"/>
                <a:gd name="T85" fmla="*/ 39 h 323"/>
                <a:gd name="T86" fmla="*/ 166 w 295"/>
                <a:gd name="T87" fmla="*/ 47 h 323"/>
                <a:gd name="T88" fmla="*/ 166 w 295"/>
                <a:gd name="T89" fmla="*/ 56 h 323"/>
                <a:gd name="T90" fmla="*/ 169 w 295"/>
                <a:gd name="T91" fmla="*/ 61 h 323"/>
                <a:gd name="T92" fmla="*/ 183 w 295"/>
                <a:gd name="T93" fmla="*/ 6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5" h="323">
                  <a:moveTo>
                    <a:pt x="183" y="67"/>
                  </a:moveTo>
                  <a:lnTo>
                    <a:pt x="188" y="84"/>
                  </a:lnTo>
                  <a:lnTo>
                    <a:pt x="197" y="101"/>
                  </a:lnTo>
                  <a:lnTo>
                    <a:pt x="217" y="112"/>
                  </a:lnTo>
                  <a:lnTo>
                    <a:pt x="245" y="120"/>
                  </a:lnTo>
                  <a:lnTo>
                    <a:pt x="267" y="132"/>
                  </a:lnTo>
                  <a:lnTo>
                    <a:pt x="281" y="146"/>
                  </a:lnTo>
                  <a:lnTo>
                    <a:pt x="295" y="165"/>
                  </a:lnTo>
                  <a:lnTo>
                    <a:pt x="295" y="199"/>
                  </a:lnTo>
                  <a:lnTo>
                    <a:pt x="289" y="236"/>
                  </a:lnTo>
                  <a:lnTo>
                    <a:pt x="273" y="261"/>
                  </a:lnTo>
                  <a:lnTo>
                    <a:pt x="253" y="272"/>
                  </a:lnTo>
                  <a:lnTo>
                    <a:pt x="222" y="281"/>
                  </a:lnTo>
                  <a:lnTo>
                    <a:pt x="200" y="298"/>
                  </a:lnTo>
                  <a:lnTo>
                    <a:pt x="174" y="323"/>
                  </a:lnTo>
                  <a:lnTo>
                    <a:pt x="163" y="309"/>
                  </a:lnTo>
                  <a:lnTo>
                    <a:pt x="132" y="281"/>
                  </a:lnTo>
                  <a:lnTo>
                    <a:pt x="121" y="275"/>
                  </a:lnTo>
                  <a:lnTo>
                    <a:pt x="110" y="269"/>
                  </a:lnTo>
                  <a:lnTo>
                    <a:pt x="99" y="272"/>
                  </a:lnTo>
                  <a:lnTo>
                    <a:pt x="79" y="264"/>
                  </a:lnTo>
                  <a:lnTo>
                    <a:pt x="71" y="261"/>
                  </a:lnTo>
                  <a:lnTo>
                    <a:pt x="57" y="247"/>
                  </a:lnTo>
                  <a:lnTo>
                    <a:pt x="48" y="244"/>
                  </a:lnTo>
                  <a:lnTo>
                    <a:pt x="43" y="244"/>
                  </a:lnTo>
                  <a:lnTo>
                    <a:pt x="37" y="244"/>
                  </a:lnTo>
                  <a:lnTo>
                    <a:pt x="34" y="241"/>
                  </a:lnTo>
                  <a:lnTo>
                    <a:pt x="31" y="227"/>
                  </a:lnTo>
                  <a:lnTo>
                    <a:pt x="28" y="222"/>
                  </a:lnTo>
                  <a:lnTo>
                    <a:pt x="23" y="213"/>
                  </a:lnTo>
                  <a:lnTo>
                    <a:pt x="17" y="208"/>
                  </a:lnTo>
                  <a:lnTo>
                    <a:pt x="6" y="196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0" y="188"/>
                  </a:lnTo>
                  <a:lnTo>
                    <a:pt x="3" y="185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6" y="191"/>
                  </a:lnTo>
                  <a:lnTo>
                    <a:pt x="9" y="191"/>
                  </a:lnTo>
                  <a:lnTo>
                    <a:pt x="17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6" y="202"/>
                  </a:lnTo>
                  <a:lnTo>
                    <a:pt x="31" y="208"/>
                  </a:lnTo>
                  <a:lnTo>
                    <a:pt x="40" y="205"/>
                  </a:lnTo>
                  <a:lnTo>
                    <a:pt x="54" y="202"/>
                  </a:lnTo>
                  <a:lnTo>
                    <a:pt x="71" y="185"/>
                  </a:lnTo>
                  <a:lnTo>
                    <a:pt x="87" y="179"/>
                  </a:lnTo>
                  <a:lnTo>
                    <a:pt x="99" y="165"/>
                  </a:lnTo>
                  <a:lnTo>
                    <a:pt x="101" y="143"/>
                  </a:lnTo>
                  <a:lnTo>
                    <a:pt x="96" y="132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4" y="109"/>
                  </a:lnTo>
                  <a:lnTo>
                    <a:pt x="104" y="101"/>
                  </a:lnTo>
                  <a:lnTo>
                    <a:pt x="104" y="90"/>
                  </a:lnTo>
                  <a:lnTo>
                    <a:pt x="93" y="50"/>
                  </a:lnTo>
                  <a:lnTo>
                    <a:pt x="87" y="36"/>
                  </a:lnTo>
                  <a:lnTo>
                    <a:pt x="85" y="31"/>
                  </a:lnTo>
                  <a:lnTo>
                    <a:pt x="82" y="22"/>
                  </a:lnTo>
                  <a:lnTo>
                    <a:pt x="79" y="19"/>
                  </a:lnTo>
                  <a:lnTo>
                    <a:pt x="73" y="14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82" y="5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6" y="2"/>
                  </a:lnTo>
                  <a:lnTo>
                    <a:pt x="124" y="5"/>
                  </a:lnTo>
                  <a:lnTo>
                    <a:pt x="130" y="2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66" y="2"/>
                  </a:lnTo>
                  <a:lnTo>
                    <a:pt x="169" y="8"/>
                  </a:lnTo>
                  <a:lnTo>
                    <a:pt x="169" y="11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72" y="19"/>
                  </a:lnTo>
                  <a:lnTo>
                    <a:pt x="174" y="22"/>
                  </a:lnTo>
                  <a:lnTo>
                    <a:pt x="174" y="25"/>
                  </a:lnTo>
                  <a:lnTo>
                    <a:pt x="174" y="36"/>
                  </a:lnTo>
                  <a:lnTo>
                    <a:pt x="172" y="39"/>
                  </a:lnTo>
                  <a:lnTo>
                    <a:pt x="169" y="45"/>
                  </a:lnTo>
                  <a:lnTo>
                    <a:pt x="166" y="47"/>
                  </a:lnTo>
                  <a:lnTo>
                    <a:pt x="166" y="53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9" y="61"/>
                  </a:lnTo>
                  <a:lnTo>
                    <a:pt x="177" y="64"/>
                  </a:lnTo>
                  <a:lnTo>
                    <a:pt x="183" y="67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7" name="Freeform 9">
              <a:extLst>
                <a:ext uri="{FF2B5EF4-FFF2-40B4-BE49-F238E27FC236}">
                  <a16:creationId xmlns:a16="http://schemas.microsoft.com/office/drawing/2014/main" id="{5FA70FD9-7EE0-45AC-9B7B-53E96408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853" y="2147428"/>
              <a:ext cx="620371" cy="533132"/>
            </a:xfrm>
            <a:custGeom>
              <a:avLst/>
              <a:gdLst>
                <a:gd name="T0" fmla="*/ 264 w 320"/>
                <a:gd name="T1" fmla="*/ 59 h 275"/>
                <a:gd name="T2" fmla="*/ 311 w 320"/>
                <a:gd name="T3" fmla="*/ 124 h 275"/>
                <a:gd name="T4" fmla="*/ 252 w 320"/>
                <a:gd name="T5" fmla="*/ 146 h 275"/>
                <a:gd name="T6" fmla="*/ 247 w 320"/>
                <a:gd name="T7" fmla="*/ 152 h 275"/>
                <a:gd name="T8" fmla="*/ 241 w 320"/>
                <a:gd name="T9" fmla="*/ 155 h 275"/>
                <a:gd name="T10" fmla="*/ 236 w 320"/>
                <a:gd name="T11" fmla="*/ 163 h 275"/>
                <a:gd name="T12" fmla="*/ 233 w 320"/>
                <a:gd name="T13" fmla="*/ 169 h 275"/>
                <a:gd name="T14" fmla="*/ 224 w 320"/>
                <a:gd name="T15" fmla="*/ 174 h 275"/>
                <a:gd name="T16" fmla="*/ 213 w 320"/>
                <a:gd name="T17" fmla="*/ 191 h 275"/>
                <a:gd name="T18" fmla="*/ 213 w 320"/>
                <a:gd name="T19" fmla="*/ 197 h 275"/>
                <a:gd name="T20" fmla="*/ 224 w 320"/>
                <a:gd name="T21" fmla="*/ 205 h 275"/>
                <a:gd name="T22" fmla="*/ 227 w 320"/>
                <a:gd name="T23" fmla="*/ 214 h 275"/>
                <a:gd name="T24" fmla="*/ 224 w 320"/>
                <a:gd name="T25" fmla="*/ 216 h 275"/>
                <a:gd name="T26" fmla="*/ 216 w 320"/>
                <a:gd name="T27" fmla="*/ 222 h 275"/>
                <a:gd name="T28" fmla="*/ 210 w 320"/>
                <a:gd name="T29" fmla="*/ 233 h 275"/>
                <a:gd name="T30" fmla="*/ 202 w 320"/>
                <a:gd name="T31" fmla="*/ 233 h 275"/>
                <a:gd name="T32" fmla="*/ 193 w 320"/>
                <a:gd name="T33" fmla="*/ 222 h 275"/>
                <a:gd name="T34" fmla="*/ 177 w 320"/>
                <a:gd name="T35" fmla="*/ 222 h 275"/>
                <a:gd name="T36" fmla="*/ 134 w 320"/>
                <a:gd name="T37" fmla="*/ 259 h 275"/>
                <a:gd name="T38" fmla="*/ 120 w 320"/>
                <a:gd name="T39" fmla="*/ 270 h 275"/>
                <a:gd name="T40" fmla="*/ 109 w 320"/>
                <a:gd name="T41" fmla="*/ 275 h 275"/>
                <a:gd name="T42" fmla="*/ 95 w 320"/>
                <a:gd name="T43" fmla="*/ 270 h 275"/>
                <a:gd name="T44" fmla="*/ 92 w 320"/>
                <a:gd name="T45" fmla="*/ 261 h 275"/>
                <a:gd name="T46" fmla="*/ 98 w 320"/>
                <a:gd name="T47" fmla="*/ 247 h 275"/>
                <a:gd name="T48" fmla="*/ 92 w 320"/>
                <a:gd name="T49" fmla="*/ 230 h 275"/>
                <a:gd name="T50" fmla="*/ 98 w 320"/>
                <a:gd name="T51" fmla="*/ 222 h 275"/>
                <a:gd name="T52" fmla="*/ 67 w 320"/>
                <a:gd name="T53" fmla="*/ 222 h 275"/>
                <a:gd name="T54" fmla="*/ 53 w 320"/>
                <a:gd name="T55" fmla="*/ 211 h 275"/>
                <a:gd name="T56" fmla="*/ 59 w 320"/>
                <a:gd name="T57" fmla="*/ 188 h 275"/>
                <a:gd name="T58" fmla="*/ 76 w 320"/>
                <a:gd name="T59" fmla="*/ 160 h 275"/>
                <a:gd name="T60" fmla="*/ 73 w 320"/>
                <a:gd name="T61" fmla="*/ 84 h 275"/>
                <a:gd name="T62" fmla="*/ 59 w 320"/>
                <a:gd name="T63" fmla="*/ 84 h 275"/>
                <a:gd name="T64" fmla="*/ 42 w 320"/>
                <a:gd name="T65" fmla="*/ 79 h 275"/>
                <a:gd name="T66" fmla="*/ 19 w 320"/>
                <a:gd name="T67" fmla="*/ 56 h 275"/>
                <a:gd name="T68" fmla="*/ 11 w 320"/>
                <a:gd name="T69" fmla="*/ 48 h 275"/>
                <a:gd name="T70" fmla="*/ 3 w 320"/>
                <a:gd name="T71" fmla="*/ 42 h 275"/>
                <a:gd name="T72" fmla="*/ 3 w 320"/>
                <a:gd name="T73" fmla="*/ 28 h 275"/>
                <a:gd name="T74" fmla="*/ 22 w 320"/>
                <a:gd name="T75" fmla="*/ 25 h 275"/>
                <a:gd name="T76" fmla="*/ 59 w 320"/>
                <a:gd name="T77" fmla="*/ 34 h 275"/>
                <a:gd name="T78" fmla="*/ 64 w 320"/>
                <a:gd name="T79" fmla="*/ 36 h 275"/>
                <a:gd name="T80" fmla="*/ 70 w 320"/>
                <a:gd name="T81" fmla="*/ 34 h 275"/>
                <a:gd name="T82" fmla="*/ 67 w 320"/>
                <a:gd name="T83" fmla="*/ 28 h 275"/>
                <a:gd name="T84" fmla="*/ 64 w 320"/>
                <a:gd name="T85" fmla="*/ 28 h 275"/>
                <a:gd name="T86" fmla="*/ 59 w 320"/>
                <a:gd name="T87" fmla="*/ 20 h 275"/>
                <a:gd name="T88" fmla="*/ 70 w 320"/>
                <a:gd name="T89" fmla="*/ 14 h 275"/>
                <a:gd name="T90" fmla="*/ 90 w 320"/>
                <a:gd name="T91" fmla="*/ 6 h 275"/>
                <a:gd name="T92" fmla="*/ 185 w 320"/>
                <a:gd name="T93" fmla="*/ 2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5">
                  <a:moveTo>
                    <a:pt x="188" y="48"/>
                  </a:moveTo>
                  <a:lnTo>
                    <a:pt x="252" y="48"/>
                  </a:lnTo>
                  <a:lnTo>
                    <a:pt x="264" y="59"/>
                  </a:lnTo>
                  <a:lnTo>
                    <a:pt x="300" y="76"/>
                  </a:lnTo>
                  <a:lnTo>
                    <a:pt x="320" y="98"/>
                  </a:lnTo>
                  <a:lnTo>
                    <a:pt x="311" y="124"/>
                  </a:lnTo>
                  <a:lnTo>
                    <a:pt x="264" y="129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7" y="152"/>
                  </a:lnTo>
                  <a:lnTo>
                    <a:pt x="244" y="152"/>
                  </a:lnTo>
                  <a:lnTo>
                    <a:pt x="241" y="152"/>
                  </a:lnTo>
                  <a:lnTo>
                    <a:pt x="241" y="155"/>
                  </a:lnTo>
                  <a:lnTo>
                    <a:pt x="238" y="157"/>
                  </a:lnTo>
                  <a:lnTo>
                    <a:pt x="238" y="16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6"/>
                  </a:lnTo>
                  <a:lnTo>
                    <a:pt x="233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4"/>
                  </a:lnTo>
                  <a:lnTo>
                    <a:pt x="221" y="174"/>
                  </a:lnTo>
                  <a:lnTo>
                    <a:pt x="219" y="185"/>
                  </a:lnTo>
                  <a:lnTo>
                    <a:pt x="213" y="191"/>
                  </a:lnTo>
                  <a:lnTo>
                    <a:pt x="213" y="194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6" y="200"/>
                  </a:lnTo>
                  <a:lnTo>
                    <a:pt x="221" y="202"/>
                  </a:lnTo>
                  <a:lnTo>
                    <a:pt x="224" y="205"/>
                  </a:lnTo>
                  <a:lnTo>
                    <a:pt x="227" y="208"/>
                  </a:lnTo>
                  <a:lnTo>
                    <a:pt x="227" y="211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6"/>
                  </a:lnTo>
                  <a:lnTo>
                    <a:pt x="224" y="216"/>
                  </a:lnTo>
                  <a:lnTo>
                    <a:pt x="219" y="219"/>
                  </a:lnTo>
                  <a:lnTo>
                    <a:pt x="219" y="219"/>
                  </a:lnTo>
                  <a:lnTo>
                    <a:pt x="216" y="222"/>
                  </a:lnTo>
                  <a:lnTo>
                    <a:pt x="216" y="228"/>
                  </a:lnTo>
                  <a:lnTo>
                    <a:pt x="213" y="230"/>
                  </a:lnTo>
                  <a:lnTo>
                    <a:pt x="210" y="233"/>
                  </a:lnTo>
                  <a:lnTo>
                    <a:pt x="207" y="233"/>
                  </a:lnTo>
                  <a:lnTo>
                    <a:pt x="205" y="233"/>
                  </a:lnTo>
                  <a:lnTo>
                    <a:pt x="202" y="233"/>
                  </a:lnTo>
                  <a:lnTo>
                    <a:pt x="199" y="233"/>
                  </a:lnTo>
                  <a:lnTo>
                    <a:pt x="199" y="230"/>
                  </a:lnTo>
                  <a:lnTo>
                    <a:pt x="193" y="222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49" y="250"/>
                  </a:lnTo>
                  <a:lnTo>
                    <a:pt x="146" y="253"/>
                  </a:lnTo>
                  <a:lnTo>
                    <a:pt x="134" y="259"/>
                  </a:lnTo>
                  <a:lnTo>
                    <a:pt x="132" y="261"/>
                  </a:lnTo>
                  <a:lnTo>
                    <a:pt x="126" y="267"/>
                  </a:lnTo>
                  <a:lnTo>
                    <a:pt x="120" y="270"/>
                  </a:lnTo>
                  <a:lnTo>
                    <a:pt x="118" y="273"/>
                  </a:lnTo>
                  <a:lnTo>
                    <a:pt x="112" y="275"/>
                  </a:lnTo>
                  <a:lnTo>
                    <a:pt x="109" y="275"/>
                  </a:lnTo>
                  <a:lnTo>
                    <a:pt x="104" y="275"/>
                  </a:lnTo>
                  <a:lnTo>
                    <a:pt x="98" y="273"/>
                  </a:lnTo>
                  <a:lnTo>
                    <a:pt x="95" y="270"/>
                  </a:lnTo>
                  <a:lnTo>
                    <a:pt x="95" y="267"/>
                  </a:lnTo>
                  <a:lnTo>
                    <a:pt x="92" y="264"/>
                  </a:lnTo>
                  <a:lnTo>
                    <a:pt x="92" y="261"/>
                  </a:lnTo>
                  <a:lnTo>
                    <a:pt x="92" y="259"/>
                  </a:lnTo>
                  <a:lnTo>
                    <a:pt x="95" y="253"/>
                  </a:lnTo>
                  <a:lnTo>
                    <a:pt x="98" y="247"/>
                  </a:lnTo>
                  <a:lnTo>
                    <a:pt x="95" y="242"/>
                  </a:lnTo>
                  <a:lnTo>
                    <a:pt x="95" y="236"/>
                  </a:lnTo>
                  <a:lnTo>
                    <a:pt x="92" y="230"/>
                  </a:lnTo>
                  <a:lnTo>
                    <a:pt x="95" y="228"/>
                  </a:lnTo>
                  <a:lnTo>
                    <a:pt x="98" y="225"/>
                  </a:lnTo>
                  <a:lnTo>
                    <a:pt x="98" y="222"/>
                  </a:lnTo>
                  <a:lnTo>
                    <a:pt x="95" y="222"/>
                  </a:lnTo>
                  <a:lnTo>
                    <a:pt x="87" y="219"/>
                  </a:lnTo>
                  <a:lnTo>
                    <a:pt x="67" y="222"/>
                  </a:lnTo>
                  <a:lnTo>
                    <a:pt x="59" y="219"/>
                  </a:lnTo>
                  <a:lnTo>
                    <a:pt x="47" y="219"/>
                  </a:lnTo>
                  <a:lnTo>
                    <a:pt x="53" y="211"/>
                  </a:lnTo>
                  <a:lnTo>
                    <a:pt x="59" y="200"/>
                  </a:lnTo>
                  <a:lnTo>
                    <a:pt x="59" y="197"/>
                  </a:lnTo>
                  <a:lnTo>
                    <a:pt x="59" y="188"/>
                  </a:lnTo>
                  <a:lnTo>
                    <a:pt x="73" y="171"/>
                  </a:lnTo>
                  <a:lnTo>
                    <a:pt x="73" y="166"/>
                  </a:lnTo>
                  <a:lnTo>
                    <a:pt x="76" y="160"/>
                  </a:lnTo>
                  <a:lnTo>
                    <a:pt x="73" y="93"/>
                  </a:lnTo>
                  <a:lnTo>
                    <a:pt x="73" y="87"/>
                  </a:lnTo>
                  <a:lnTo>
                    <a:pt x="73" y="84"/>
                  </a:lnTo>
                  <a:lnTo>
                    <a:pt x="67" y="84"/>
                  </a:lnTo>
                  <a:lnTo>
                    <a:pt x="64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45" y="79"/>
                  </a:lnTo>
                  <a:lnTo>
                    <a:pt x="42" y="79"/>
                  </a:lnTo>
                  <a:lnTo>
                    <a:pt x="33" y="70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14" y="22"/>
                  </a:lnTo>
                  <a:lnTo>
                    <a:pt x="22" y="25"/>
                  </a:lnTo>
                  <a:lnTo>
                    <a:pt x="42" y="28"/>
                  </a:lnTo>
                  <a:lnTo>
                    <a:pt x="53" y="31"/>
                  </a:lnTo>
                  <a:lnTo>
                    <a:pt x="59" y="34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7" y="36"/>
                  </a:lnTo>
                  <a:lnTo>
                    <a:pt x="67" y="34"/>
                  </a:lnTo>
                  <a:lnTo>
                    <a:pt x="70" y="34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4" y="17"/>
                  </a:lnTo>
                  <a:lnTo>
                    <a:pt x="70" y="14"/>
                  </a:lnTo>
                  <a:lnTo>
                    <a:pt x="78" y="11"/>
                  </a:lnTo>
                  <a:lnTo>
                    <a:pt x="84" y="11"/>
                  </a:lnTo>
                  <a:lnTo>
                    <a:pt x="90" y="6"/>
                  </a:lnTo>
                  <a:lnTo>
                    <a:pt x="90" y="0"/>
                  </a:lnTo>
                  <a:lnTo>
                    <a:pt x="112" y="17"/>
                  </a:lnTo>
                  <a:lnTo>
                    <a:pt x="185" y="20"/>
                  </a:lnTo>
                  <a:lnTo>
                    <a:pt x="188" y="48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8" name="Freeform 10">
              <a:extLst>
                <a:ext uri="{FF2B5EF4-FFF2-40B4-BE49-F238E27FC236}">
                  <a16:creationId xmlns:a16="http://schemas.microsoft.com/office/drawing/2014/main" id="{674DEEF5-F0C1-4CD6-98A2-FCAC589B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33" y="1957439"/>
              <a:ext cx="1093405" cy="713427"/>
            </a:xfrm>
            <a:custGeom>
              <a:avLst/>
              <a:gdLst>
                <a:gd name="T0" fmla="*/ 123 w 564"/>
                <a:gd name="T1" fmla="*/ 11 h 368"/>
                <a:gd name="T2" fmla="*/ 140 w 564"/>
                <a:gd name="T3" fmla="*/ 33 h 368"/>
                <a:gd name="T4" fmla="*/ 162 w 564"/>
                <a:gd name="T5" fmla="*/ 36 h 368"/>
                <a:gd name="T6" fmla="*/ 224 w 564"/>
                <a:gd name="T7" fmla="*/ 30 h 368"/>
                <a:gd name="T8" fmla="*/ 280 w 564"/>
                <a:gd name="T9" fmla="*/ 36 h 368"/>
                <a:gd name="T10" fmla="*/ 331 w 564"/>
                <a:gd name="T11" fmla="*/ 28 h 368"/>
                <a:gd name="T12" fmla="*/ 370 w 564"/>
                <a:gd name="T13" fmla="*/ 33 h 368"/>
                <a:gd name="T14" fmla="*/ 367 w 564"/>
                <a:gd name="T15" fmla="*/ 50 h 368"/>
                <a:gd name="T16" fmla="*/ 378 w 564"/>
                <a:gd name="T17" fmla="*/ 47 h 368"/>
                <a:gd name="T18" fmla="*/ 398 w 564"/>
                <a:gd name="T19" fmla="*/ 56 h 368"/>
                <a:gd name="T20" fmla="*/ 429 w 564"/>
                <a:gd name="T21" fmla="*/ 67 h 368"/>
                <a:gd name="T22" fmla="*/ 468 w 564"/>
                <a:gd name="T23" fmla="*/ 47 h 368"/>
                <a:gd name="T24" fmla="*/ 513 w 564"/>
                <a:gd name="T25" fmla="*/ 73 h 368"/>
                <a:gd name="T26" fmla="*/ 513 w 564"/>
                <a:gd name="T27" fmla="*/ 75 h 368"/>
                <a:gd name="T28" fmla="*/ 524 w 564"/>
                <a:gd name="T29" fmla="*/ 78 h 368"/>
                <a:gd name="T30" fmla="*/ 538 w 564"/>
                <a:gd name="T31" fmla="*/ 84 h 368"/>
                <a:gd name="T32" fmla="*/ 547 w 564"/>
                <a:gd name="T33" fmla="*/ 87 h 368"/>
                <a:gd name="T34" fmla="*/ 558 w 564"/>
                <a:gd name="T35" fmla="*/ 95 h 368"/>
                <a:gd name="T36" fmla="*/ 561 w 564"/>
                <a:gd name="T37" fmla="*/ 104 h 368"/>
                <a:gd name="T38" fmla="*/ 530 w 564"/>
                <a:gd name="T39" fmla="*/ 129 h 368"/>
                <a:gd name="T40" fmla="*/ 510 w 564"/>
                <a:gd name="T41" fmla="*/ 149 h 368"/>
                <a:gd name="T42" fmla="*/ 505 w 564"/>
                <a:gd name="T43" fmla="*/ 160 h 368"/>
                <a:gd name="T44" fmla="*/ 488 w 564"/>
                <a:gd name="T45" fmla="*/ 165 h 368"/>
                <a:gd name="T46" fmla="*/ 479 w 564"/>
                <a:gd name="T47" fmla="*/ 171 h 368"/>
                <a:gd name="T48" fmla="*/ 465 w 564"/>
                <a:gd name="T49" fmla="*/ 185 h 368"/>
                <a:gd name="T50" fmla="*/ 454 w 564"/>
                <a:gd name="T51" fmla="*/ 179 h 368"/>
                <a:gd name="T52" fmla="*/ 435 w 564"/>
                <a:gd name="T53" fmla="*/ 185 h 368"/>
                <a:gd name="T54" fmla="*/ 432 w 564"/>
                <a:gd name="T55" fmla="*/ 236 h 368"/>
                <a:gd name="T56" fmla="*/ 409 w 564"/>
                <a:gd name="T57" fmla="*/ 269 h 368"/>
                <a:gd name="T58" fmla="*/ 409 w 564"/>
                <a:gd name="T59" fmla="*/ 295 h 368"/>
                <a:gd name="T60" fmla="*/ 406 w 564"/>
                <a:gd name="T61" fmla="*/ 312 h 368"/>
                <a:gd name="T62" fmla="*/ 390 w 564"/>
                <a:gd name="T63" fmla="*/ 337 h 368"/>
                <a:gd name="T64" fmla="*/ 381 w 564"/>
                <a:gd name="T65" fmla="*/ 359 h 368"/>
                <a:gd name="T66" fmla="*/ 356 w 564"/>
                <a:gd name="T67" fmla="*/ 368 h 368"/>
                <a:gd name="T68" fmla="*/ 308 w 564"/>
                <a:gd name="T69" fmla="*/ 340 h 368"/>
                <a:gd name="T70" fmla="*/ 286 w 564"/>
                <a:gd name="T71" fmla="*/ 345 h 368"/>
                <a:gd name="T72" fmla="*/ 275 w 564"/>
                <a:gd name="T73" fmla="*/ 340 h 368"/>
                <a:gd name="T74" fmla="*/ 261 w 564"/>
                <a:gd name="T75" fmla="*/ 348 h 368"/>
                <a:gd name="T76" fmla="*/ 244 w 564"/>
                <a:gd name="T77" fmla="*/ 359 h 368"/>
                <a:gd name="T78" fmla="*/ 235 w 564"/>
                <a:gd name="T79" fmla="*/ 345 h 368"/>
                <a:gd name="T80" fmla="*/ 199 w 564"/>
                <a:gd name="T81" fmla="*/ 306 h 368"/>
                <a:gd name="T82" fmla="*/ 188 w 564"/>
                <a:gd name="T83" fmla="*/ 283 h 368"/>
                <a:gd name="T84" fmla="*/ 168 w 564"/>
                <a:gd name="T85" fmla="*/ 250 h 368"/>
                <a:gd name="T86" fmla="*/ 221 w 564"/>
                <a:gd name="T87" fmla="*/ 222 h 368"/>
                <a:gd name="T88" fmla="*/ 162 w 564"/>
                <a:gd name="T89" fmla="*/ 146 h 368"/>
                <a:gd name="T90" fmla="*/ 0 w 564"/>
                <a:gd name="T91" fmla="*/ 98 h 368"/>
                <a:gd name="T92" fmla="*/ 22 w 564"/>
                <a:gd name="T93" fmla="*/ 56 h 368"/>
                <a:gd name="T94" fmla="*/ 19 w 564"/>
                <a:gd name="T95" fmla="*/ 45 h 368"/>
                <a:gd name="T96" fmla="*/ 5 w 564"/>
                <a:gd name="T97" fmla="*/ 30 h 368"/>
                <a:gd name="T98" fmla="*/ 22 w 564"/>
                <a:gd name="T99" fmla="*/ 19 h 368"/>
                <a:gd name="T100" fmla="*/ 42 w 564"/>
                <a:gd name="T101" fmla="*/ 8 h 368"/>
                <a:gd name="T102" fmla="*/ 73 w 564"/>
                <a:gd name="T10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368">
                  <a:moveTo>
                    <a:pt x="73" y="0"/>
                  </a:moveTo>
                  <a:lnTo>
                    <a:pt x="81" y="0"/>
                  </a:lnTo>
                  <a:lnTo>
                    <a:pt x="120" y="8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31" y="19"/>
                  </a:lnTo>
                  <a:lnTo>
                    <a:pt x="137" y="33"/>
                  </a:lnTo>
                  <a:lnTo>
                    <a:pt x="140" y="33"/>
                  </a:lnTo>
                  <a:lnTo>
                    <a:pt x="146" y="36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62" y="36"/>
                  </a:lnTo>
                  <a:lnTo>
                    <a:pt x="171" y="36"/>
                  </a:lnTo>
                  <a:lnTo>
                    <a:pt x="185" y="30"/>
                  </a:lnTo>
                  <a:lnTo>
                    <a:pt x="216" y="28"/>
                  </a:lnTo>
                  <a:lnTo>
                    <a:pt x="224" y="30"/>
                  </a:lnTo>
                  <a:lnTo>
                    <a:pt x="263" y="36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80" y="36"/>
                  </a:lnTo>
                  <a:lnTo>
                    <a:pt x="300" y="33"/>
                  </a:lnTo>
                  <a:lnTo>
                    <a:pt x="305" y="30"/>
                  </a:lnTo>
                  <a:lnTo>
                    <a:pt x="311" y="30"/>
                  </a:lnTo>
                  <a:lnTo>
                    <a:pt x="331" y="28"/>
                  </a:lnTo>
                  <a:lnTo>
                    <a:pt x="350" y="25"/>
                  </a:lnTo>
                  <a:lnTo>
                    <a:pt x="362" y="28"/>
                  </a:lnTo>
                  <a:lnTo>
                    <a:pt x="367" y="30"/>
                  </a:lnTo>
                  <a:lnTo>
                    <a:pt x="370" y="33"/>
                  </a:lnTo>
                  <a:lnTo>
                    <a:pt x="370" y="36"/>
                  </a:lnTo>
                  <a:lnTo>
                    <a:pt x="370" y="42"/>
                  </a:lnTo>
                  <a:lnTo>
                    <a:pt x="370" y="45"/>
                  </a:lnTo>
                  <a:lnTo>
                    <a:pt x="367" y="50"/>
                  </a:lnTo>
                  <a:lnTo>
                    <a:pt x="367" y="53"/>
                  </a:lnTo>
                  <a:lnTo>
                    <a:pt x="367" y="56"/>
                  </a:lnTo>
                  <a:lnTo>
                    <a:pt x="370" y="56"/>
                  </a:lnTo>
                  <a:lnTo>
                    <a:pt x="378" y="47"/>
                  </a:lnTo>
                  <a:lnTo>
                    <a:pt x="381" y="47"/>
                  </a:lnTo>
                  <a:lnTo>
                    <a:pt x="384" y="47"/>
                  </a:lnTo>
                  <a:lnTo>
                    <a:pt x="390" y="50"/>
                  </a:lnTo>
                  <a:lnTo>
                    <a:pt x="398" y="56"/>
                  </a:lnTo>
                  <a:lnTo>
                    <a:pt x="404" y="61"/>
                  </a:lnTo>
                  <a:lnTo>
                    <a:pt x="409" y="64"/>
                  </a:lnTo>
                  <a:lnTo>
                    <a:pt x="421" y="67"/>
                  </a:lnTo>
                  <a:lnTo>
                    <a:pt x="429" y="67"/>
                  </a:lnTo>
                  <a:lnTo>
                    <a:pt x="437" y="64"/>
                  </a:lnTo>
                  <a:lnTo>
                    <a:pt x="454" y="56"/>
                  </a:lnTo>
                  <a:lnTo>
                    <a:pt x="463" y="53"/>
                  </a:lnTo>
                  <a:lnTo>
                    <a:pt x="468" y="47"/>
                  </a:lnTo>
                  <a:lnTo>
                    <a:pt x="474" y="45"/>
                  </a:lnTo>
                  <a:lnTo>
                    <a:pt x="479" y="45"/>
                  </a:lnTo>
                  <a:lnTo>
                    <a:pt x="524" y="56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22" y="75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38" y="84"/>
                  </a:lnTo>
                  <a:lnTo>
                    <a:pt x="544" y="84"/>
                  </a:lnTo>
                  <a:lnTo>
                    <a:pt x="544" y="84"/>
                  </a:lnTo>
                  <a:lnTo>
                    <a:pt x="547" y="87"/>
                  </a:lnTo>
                  <a:lnTo>
                    <a:pt x="547" y="87"/>
                  </a:lnTo>
                  <a:lnTo>
                    <a:pt x="552" y="90"/>
                  </a:lnTo>
                  <a:lnTo>
                    <a:pt x="555" y="92"/>
                  </a:lnTo>
                  <a:lnTo>
                    <a:pt x="555" y="92"/>
                  </a:lnTo>
                  <a:lnTo>
                    <a:pt x="558" y="95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61" y="104"/>
                  </a:lnTo>
                  <a:lnTo>
                    <a:pt x="564" y="104"/>
                  </a:lnTo>
                  <a:lnTo>
                    <a:pt x="561" y="112"/>
                  </a:lnTo>
                  <a:lnTo>
                    <a:pt x="555" y="115"/>
                  </a:lnTo>
                  <a:lnTo>
                    <a:pt x="530" y="129"/>
                  </a:lnTo>
                  <a:lnTo>
                    <a:pt x="516" y="134"/>
                  </a:lnTo>
                  <a:lnTo>
                    <a:pt x="513" y="137"/>
                  </a:lnTo>
                  <a:lnTo>
                    <a:pt x="513" y="140"/>
                  </a:lnTo>
                  <a:lnTo>
                    <a:pt x="510" y="149"/>
                  </a:lnTo>
                  <a:lnTo>
                    <a:pt x="510" y="154"/>
                  </a:lnTo>
                  <a:lnTo>
                    <a:pt x="508" y="154"/>
                  </a:lnTo>
                  <a:lnTo>
                    <a:pt x="505" y="157"/>
                  </a:lnTo>
                  <a:lnTo>
                    <a:pt x="505" y="160"/>
                  </a:lnTo>
                  <a:lnTo>
                    <a:pt x="499" y="165"/>
                  </a:lnTo>
                  <a:lnTo>
                    <a:pt x="499" y="165"/>
                  </a:lnTo>
                  <a:lnTo>
                    <a:pt x="493" y="168"/>
                  </a:lnTo>
                  <a:lnTo>
                    <a:pt x="488" y="165"/>
                  </a:lnTo>
                  <a:lnTo>
                    <a:pt x="482" y="165"/>
                  </a:lnTo>
                  <a:lnTo>
                    <a:pt x="482" y="165"/>
                  </a:lnTo>
                  <a:lnTo>
                    <a:pt x="479" y="168"/>
                  </a:lnTo>
                  <a:lnTo>
                    <a:pt x="479" y="171"/>
                  </a:lnTo>
                  <a:lnTo>
                    <a:pt x="477" y="179"/>
                  </a:lnTo>
                  <a:lnTo>
                    <a:pt x="471" y="182"/>
                  </a:lnTo>
                  <a:lnTo>
                    <a:pt x="468" y="185"/>
                  </a:lnTo>
                  <a:lnTo>
                    <a:pt x="465" y="185"/>
                  </a:lnTo>
                  <a:lnTo>
                    <a:pt x="463" y="185"/>
                  </a:lnTo>
                  <a:lnTo>
                    <a:pt x="460" y="179"/>
                  </a:lnTo>
                  <a:lnTo>
                    <a:pt x="457" y="179"/>
                  </a:lnTo>
                  <a:lnTo>
                    <a:pt x="454" y="179"/>
                  </a:lnTo>
                  <a:lnTo>
                    <a:pt x="446" y="182"/>
                  </a:lnTo>
                  <a:lnTo>
                    <a:pt x="440" y="182"/>
                  </a:lnTo>
                  <a:lnTo>
                    <a:pt x="437" y="182"/>
                  </a:lnTo>
                  <a:lnTo>
                    <a:pt x="435" y="185"/>
                  </a:lnTo>
                  <a:lnTo>
                    <a:pt x="435" y="188"/>
                  </a:lnTo>
                  <a:lnTo>
                    <a:pt x="435" y="194"/>
                  </a:lnTo>
                  <a:lnTo>
                    <a:pt x="435" y="227"/>
                  </a:lnTo>
                  <a:lnTo>
                    <a:pt x="432" y="236"/>
                  </a:lnTo>
                  <a:lnTo>
                    <a:pt x="426" y="244"/>
                  </a:lnTo>
                  <a:lnTo>
                    <a:pt x="418" y="258"/>
                  </a:lnTo>
                  <a:lnTo>
                    <a:pt x="412" y="264"/>
                  </a:lnTo>
                  <a:lnTo>
                    <a:pt x="409" y="269"/>
                  </a:lnTo>
                  <a:lnTo>
                    <a:pt x="415" y="281"/>
                  </a:lnTo>
                  <a:lnTo>
                    <a:pt x="415" y="283"/>
                  </a:lnTo>
                  <a:lnTo>
                    <a:pt x="412" y="289"/>
                  </a:lnTo>
                  <a:lnTo>
                    <a:pt x="409" y="295"/>
                  </a:lnTo>
                  <a:lnTo>
                    <a:pt x="406" y="300"/>
                  </a:lnTo>
                  <a:lnTo>
                    <a:pt x="406" y="303"/>
                  </a:lnTo>
                  <a:lnTo>
                    <a:pt x="406" y="309"/>
                  </a:lnTo>
                  <a:lnTo>
                    <a:pt x="406" y="312"/>
                  </a:lnTo>
                  <a:lnTo>
                    <a:pt x="404" y="320"/>
                  </a:lnTo>
                  <a:lnTo>
                    <a:pt x="398" y="326"/>
                  </a:lnTo>
                  <a:lnTo>
                    <a:pt x="392" y="331"/>
                  </a:lnTo>
                  <a:lnTo>
                    <a:pt x="390" y="337"/>
                  </a:lnTo>
                  <a:lnTo>
                    <a:pt x="387" y="342"/>
                  </a:lnTo>
                  <a:lnTo>
                    <a:pt x="384" y="351"/>
                  </a:lnTo>
                  <a:lnTo>
                    <a:pt x="384" y="357"/>
                  </a:lnTo>
                  <a:lnTo>
                    <a:pt x="381" y="359"/>
                  </a:lnTo>
                  <a:lnTo>
                    <a:pt x="378" y="362"/>
                  </a:lnTo>
                  <a:lnTo>
                    <a:pt x="370" y="365"/>
                  </a:lnTo>
                  <a:lnTo>
                    <a:pt x="364" y="365"/>
                  </a:lnTo>
                  <a:lnTo>
                    <a:pt x="356" y="368"/>
                  </a:lnTo>
                  <a:lnTo>
                    <a:pt x="334" y="342"/>
                  </a:lnTo>
                  <a:lnTo>
                    <a:pt x="322" y="340"/>
                  </a:lnTo>
                  <a:lnTo>
                    <a:pt x="317" y="340"/>
                  </a:lnTo>
                  <a:lnTo>
                    <a:pt x="308" y="340"/>
                  </a:lnTo>
                  <a:lnTo>
                    <a:pt x="303" y="340"/>
                  </a:lnTo>
                  <a:lnTo>
                    <a:pt x="300" y="340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75" y="340"/>
                  </a:lnTo>
                  <a:lnTo>
                    <a:pt x="272" y="342"/>
                  </a:lnTo>
                  <a:lnTo>
                    <a:pt x="266" y="345"/>
                  </a:lnTo>
                  <a:lnTo>
                    <a:pt x="263" y="348"/>
                  </a:lnTo>
                  <a:lnTo>
                    <a:pt x="261" y="348"/>
                  </a:lnTo>
                  <a:lnTo>
                    <a:pt x="258" y="348"/>
                  </a:lnTo>
                  <a:lnTo>
                    <a:pt x="255" y="351"/>
                  </a:lnTo>
                  <a:lnTo>
                    <a:pt x="247" y="357"/>
                  </a:lnTo>
                  <a:lnTo>
                    <a:pt x="244" y="359"/>
                  </a:lnTo>
                  <a:lnTo>
                    <a:pt x="241" y="357"/>
                  </a:lnTo>
                  <a:lnTo>
                    <a:pt x="238" y="354"/>
                  </a:lnTo>
                  <a:lnTo>
                    <a:pt x="235" y="351"/>
                  </a:lnTo>
                  <a:lnTo>
                    <a:pt x="235" y="345"/>
                  </a:lnTo>
                  <a:lnTo>
                    <a:pt x="233" y="337"/>
                  </a:lnTo>
                  <a:lnTo>
                    <a:pt x="227" y="328"/>
                  </a:lnTo>
                  <a:lnTo>
                    <a:pt x="202" y="312"/>
                  </a:lnTo>
                  <a:lnTo>
                    <a:pt x="199" y="306"/>
                  </a:lnTo>
                  <a:lnTo>
                    <a:pt x="196" y="303"/>
                  </a:lnTo>
                  <a:lnTo>
                    <a:pt x="193" y="295"/>
                  </a:lnTo>
                  <a:lnTo>
                    <a:pt x="193" y="289"/>
                  </a:lnTo>
                  <a:lnTo>
                    <a:pt x="188" y="283"/>
                  </a:lnTo>
                  <a:lnTo>
                    <a:pt x="182" y="272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68" y="250"/>
                  </a:lnTo>
                  <a:lnTo>
                    <a:pt x="168" y="247"/>
                  </a:lnTo>
                  <a:lnTo>
                    <a:pt x="162" y="244"/>
                  </a:lnTo>
                  <a:lnTo>
                    <a:pt x="174" y="227"/>
                  </a:lnTo>
                  <a:lnTo>
                    <a:pt x="221" y="222"/>
                  </a:lnTo>
                  <a:lnTo>
                    <a:pt x="230" y="196"/>
                  </a:lnTo>
                  <a:lnTo>
                    <a:pt x="210" y="174"/>
                  </a:lnTo>
                  <a:lnTo>
                    <a:pt x="174" y="157"/>
                  </a:lnTo>
                  <a:lnTo>
                    <a:pt x="162" y="146"/>
                  </a:lnTo>
                  <a:lnTo>
                    <a:pt x="98" y="146"/>
                  </a:lnTo>
                  <a:lnTo>
                    <a:pt x="95" y="118"/>
                  </a:lnTo>
                  <a:lnTo>
                    <a:pt x="22" y="115"/>
                  </a:lnTo>
                  <a:lnTo>
                    <a:pt x="0" y="98"/>
                  </a:lnTo>
                  <a:lnTo>
                    <a:pt x="8" y="81"/>
                  </a:lnTo>
                  <a:lnTo>
                    <a:pt x="14" y="73"/>
                  </a:lnTo>
                  <a:lnTo>
                    <a:pt x="16" y="61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6" y="42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22" y="19"/>
                  </a:lnTo>
                  <a:lnTo>
                    <a:pt x="30" y="14"/>
                  </a:lnTo>
                  <a:lnTo>
                    <a:pt x="33" y="11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9" name="Freeform 11">
              <a:extLst>
                <a:ext uri="{FF2B5EF4-FFF2-40B4-BE49-F238E27FC236}">
                  <a16:creationId xmlns:a16="http://schemas.microsoft.com/office/drawing/2014/main" id="{68E0864E-3091-4AA6-AE9A-AADA031F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344" y="2905443"/>
              <a:ext cx="1849482" cy="1122485"/>
            </a:xfrm>
            <a:custGeom>
              <a:avLst/>
              <a:gdLst>
                <a:gd name="T0" fmla="*/ 491 w 954"/>
                <a:gd name="T1" fmla="*/ 39 h 579"/>
                <a:gd name="T2" fmla="*/ 517 w 954"/>
                <a:gd name="T3" fmla="*/ 33 h 579"/>
                <a:gd name="T4" fmla="*/ 550 w 954"/>
                <a:gd name="T5" fmla="*/ 25 h 579"/>
                <a:gd name="T6" fmla="*/ 570 w 954"/>
                <a:gd name="T7" fmla="*/ 17 h 579"/>
                <a:gd name="T8" fmla="*/ 609 w 954"/>
                <a:gd name="T9" fmla="*/ 22 h 579"/>
                <a:gd name="T10" fmla="*/ 612 w 954"/>
                <a:gd name="T11" fmla="*/ 64 h 579"/>
                <a:gd name="T12" fmla="*/ 623 w 954"/>
                <a:gd name="T13" fmla="*/ 81 h 579"/>
                <a:gd name="T14" fmla="*/ 632 w 954"/>
                <a:gd name="T15" fmla="*/ 87 h 579"/>
                <a:gd name="T16" fmla="*/ 640 w 954"/>
                <a:gd name="T17" fmla="*/ 92 h 579"/>
                <a:gd name="T18" fmla="*/ 657 w 954"/>
                <a:gd name="T19" fmla="*/ 92 h 579"/>
                <a:gd name="T20" fmla="*/ 668 w 954"/>
                <a:gd name="T21" fmla="*/ 98 h 579"/>
                <a:gd name="T22" fmla="*/ 685 w 954"/>
                <a:gd name="T23" fmla="*/ 106 h 579"/>
                <a:gd name="T24" fmla="*/ 696 w 954"/>
                <a:gd name="T25" fmla="*/ 109 h 579"/>
                <a:gd name="T26" fmla="*/ 705 w 954"/>
                <a:gd name="T27" fmla="*/ 104 h 579"/>
                <a:gd name="T28" fmla="*/ 710 w 954"/>
                <a:gd name="T29" fmla="*/ 101 h 579"/>
                <a:gd name="T30" fmla="*/ 721 w 954"/>
                <a:gd name="T31" fmla="*/ 101 h 579"/>
                <a:gd name="T32" fmla="*/ 738 w 954"/>
                <a:gd name="T33" fmla="*/ 104 h 579"/>
                <a:gd name="T34" fmla="*/ 749 w 954"/>
                <a:gd name="T35" fmla="*/ 98 h 579"/>
                <a:gd name="T36" fmla="*/ 755 w 954"/>
                <a:gd name="T37" fmla="*/ 98 h 579"/>
                <a:gd name="T38" fmla="*/ 772 w 954"/>
                <a:gd name="T39" fmla="*/ 101 h 579"/>
                <a:gd name="T40" fmla="*/ 778 w 954"/>
                <a:gd name="T41" fmla="*/ 104 h 579"/>
                <a:gd name="T42" fmla="*/ 786 w 954"/>
                <a:gd name="T43" fmla="*/ 106 h 579"/>
                <a:gd name="T44" fmla="*/ 803 w 954"/>
                <a:gd name="T45" fmla="*/ 118 h 579"/>
                <a:gd name="T46" fmla="*/ 831 w 954"/>
                <a:gd name="T47" fmla="*/ 123 h 579"/>
                <a:gd name="T48" fmla="*/ 836 w 954"/>
                <a:gd name="T49" fmla="*/ 118 h 579"/>
                <a:gd name="T50" fmla="*/ 842 w 954"/>
                <a:gd name="T51" fmla="*/ 121 h 579"/>
                <a:gd name="T52" fmla="*/ 859 w 954"/>
                <a:gd name="T53" fmla="*/ 137 h 579"/>
                <a:gd name="T54" fmla="*/ 870 w 954"/>
                <a:gd name="T55" fmla="*/ 140 h 579"/>
                <a:gd name="T56" fmla="*/ 890 w 954"/>
                <a:gd name="T57" fmla="*/ 146 h 579"/>
                <a:gd name="T58" fmla="*/ 901 w 954"/>
                <a:gd name="T59" fmla="*/ 163 h 579"/>
                <a:gd name="T60" fmla="*/ 909 w 954"/>
                <a:gd name="T61" fmla="*/ 163 h 579"/>
                <a:gd name="T62" fmla="*/ 932 w 954"/>
                <a:gd name="T63" fmla="*/ 174 h 579"/>
                <a:gd name="T64" fmla="*/ 949 w 954"/>
                <a:gd name="T65" fmla="*/ 182 h 579"/>
                <a:gd name="T66" fmla="*/ 912 w 954"/>
                <a:gd name="T67" fmla="*/ 241 h 579"/>
                <a:gd name="T68" fmla="*/ 803 w 954"/>
                <a:gd name="T69" fmla="*/ 371 h 579"/>
                <a:gd name="T70" fmla="*/ 676 w 954"/>
                <a:gd name="T71" fmla="*/ 480 h 579"/>
                <a:gd name="T72" fmla="*/ 553 w 954"/>
                <a:gd name="T73" fmla="*/ 573 h 579"/>
                <a:gd name="T74" fmla="*/ 503 w 954"/>
                <a:gd name="T75" fmla="*/ 567 h 579"/>
                <a:gd name="T76" fmla="*/ 446 w 954"/>
                <a:gd name="T77" fmla="*/ 559 h 579"/>
                <a:gd name="T78" fmla="*/ 416 w 954"/>
                <a:gd name="T79" fmla="*/ 522 h 579"/>
                <a:gd name="T80" fmla="*/ 382 w 954"/>
                <a:gd name="T81" fmla="*/ 478 h 579"/>
                <a:gd name="T82" fmla="*/ 166 w 954"/>
                <a:gd name="T83" fmla="*/ 368 h 579"/>
                <a:gd name="T84" fmla="*/ 132 w 954"/>
                <a:gd name="T85" fmla="*/ 340 h 579"/>
                <a:gd name="T86" fmla="*/ 112 w 954"/>
                <a:gd name="T87" fmla="*/ 303 h 579"/>
                <a:gd name="T88" fmla="*/ 96 w 954"/>
                <a:gd name="T89" fmla="*/ 241 h 579"/>
                <a:gd name="T90" fmla="*/ 51 w 954"/>
                <a:gd name="T91" fmla="*/ 230 h 579"/>
                <a:gd name="T92" fmla="*/ 14 w 954"/>
                <a:gd name="T93" fmla="*/ 166 h 579"/>
                <a:gd name="T94" fmla="*/ 20 w 954"/>
                <a:gd name="T95" fmla="*/ 81 h 579"/>
                <a:gd name="T96" fmla="*/ 93 w 954"/>
                <a:gd name="T97" fmla="*/ 81 h 579"/>
                <a:gd name="T98" fmla="*/ 110 w 954"/>
                <a:gd name="T99" fmla="*/ 76 h 579"/>
                <a:gd name="T100" fmla="*/ 149 w 954"/>
                <a:gd name="T101" fmla="*/ 64 h 579"/>
                <a:gd name="T102" fmla="*/ 180 w 954"/>
                <a:gd name="T103" fmla="*/ 50 h 579"/>
                <a:gd name="T104" fmla="*/ 208 w 954"/>
                <a:gd name="T105" fmla="*/ 50 h 579"/>
                <a:gd name="T106" fmla="*/ 284 w 954"/>
                <a:gd name="T107" fmla="*/ 28 h 579"/>
                <a:gd name="T108" fmla="*/ 351 w 954"/>
                <a:gd name="T109" fmla="*/ 5 h 579"/>
                <a:gd name="T110" fmla="*/ 407 w 954"/>
                <a:gd name="T111" fmla="*/ 2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4" h="579">
                  <a:moveTo>
                    <a:pt x="480" y="53"/>
                  </a:moveTo>
                  <a:lnTo>
                    <a:pt x="486" y="53"/>
                  </a:lnTo>
                  <a:lnTo>
                    <a:pt x="488" y="50"/>
                  </a:lnTo>
                  <a:lnTo>
                    <a:pt x="488" y="47"/>
                  </a:lnTo>
                  <a:lnTo>
                    <a:pt x="491" y="42"/>
                  </a:lnTo>
                  <a:lnTo>
                    <a:pt x="491" y="39"/>
                  </a:lnTo>
                  <a:lnTo>
                    <a:pt x="494" y="36"/>
                  </a:lnTo>
                  <a:lnTo>
                    <a:pt x="500" y="31"/>
                  </a:lnTo>
                  <a:lnTo>
                    <a:pt x="503" y="28"/>
                  </a:lnTo>
                  <a:lnTo>
                    <a:pt x="505" y="31"/>
                  </a:lnTo>
                  <a:lnTo>
                    <a:pt x="511" y="31"/>
                  </a:lnTo>
                  <a:lnTo>
                    <a:pt x="517" y="33"/>
                  </a:lnTo>
                  <a:lnTo>
                    <a:pt x="519" y="33"/>
                  </a:lnTo>
                  <a:lnTo>
                    <a:pt x="525" y="31"/>
                  </a:lnTo>
                  <a:lnTo>
                    <a:pt x="528" y="28"/>
                  </a:lnTo>
                  <a:lnTo>
                    <a:pt x="536" y="28"/>
                  </a:lnTo>
                  <a:lnTo>
                    <a:pt x="545" y="28"/>
                  </a:lnTo>
                  <a:lnTo>
                    <a:pt x="550" y="25"/>
                  </a:lnTo>
                  <a:lnTo>
                    <a:pt x="553" y="25"/>
                  </a:lnTo>
                  <a:lnTo>
                    <a:pt x="559" y="25"/>
                  </a:lnTo>
                  <a:lnTo>
                    <a:pt x="559" y="22"/>
                  </a:lnTo>
                  <a:lnTo>
                    <a:pt x="561" y="19"/>
                  </a:lnTo>
                  <a:lnTo>
                    <a:pt x="564" y="17"/>
                  </a:lnTo>
                  <a:lnTo>
                    <a:pt x="570" y="17"/>
                  </a:lnTo>
                  <a:lnTo>
                    <a:pt x="581" y="14"/>
                  </a:lnTo>
                  <a:lnTo>
                    <a:pt x="587" y="14"/>
                  </a:lnTo>
                  <a:lnTo>
                    <a:pt x="592" y="14"/>
                  </a:lnTo>
                  <a:lnTo>
                    <a:pt x="598" y="17"/>
                  </a:lnTo>
                  <a:lnTo>
                    <a:pt x="604" y="17"/>
                  </a:lnTo>
                  <a:lnTo>
                    <a:pt x="609" y="22"/>
                  </a:lnTo>
                  <a:lnTo>
                    <a:pt x="609" y="28"/>
                  </a:lnTo>
                  <a:lnTo>
                    <a:pt x="609" y="33"/>
                  </a:lnTo>
                  <a:lnTo>
                    <a:pt x="609" y="39"/>
                  </a:lnTo>
                  <a:lnTo>
                    <a:pt x="609" y="53"/>
                  </a:lnTo>
                  <a:lnTo>
                    <a:pt x="609" y="59"/>
                  </a:lnTo>
                  <a:lnTo>
                    <a:pt x="612" y="64"/>
                  </a:lnTo>
                  <a:lnTo>
                    <a:pt x="615" y="70"/>
                  </a:lnTo>
                  <a:lnTo>
                    <a:pt x="615" y="73"/>
                  </a:lnTo>
                  <a:lnTo>
                    <a:pt x="618" y="76"/>
                  </a:lnTo>
                  <a:lnTo>
                    <a:pt x="620" y="78"/>
                  </a:lnTo>
                  <a:lnTo>
                    <a:pt x="623" y="78"/>
                  </a:lnTo>
                  <a:lnTo>
                    <a:pt x="623" y="81"/>
                  </a:lnTo>
                  <a:lnTo>
                    <a:pt x="623" y="84"/>
                  </a:lnTo>
                  <a:lnTo>
                    <a:pt x="623" y="84"/>
                  </a:lnTo>
                  <a:lnTo>
                    <a:pt x="626" y="87"/>
                  </a:lnTo>
                  <a:lnTo>
                    <a:pt x="629" y="90"/>
                  </a:lnTo>
                  <a:lnTo>
                    <a:pt x="632" y="90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4" y="90"/>
                  </a:lnTo>
                  <a:lnTo>
                    <a:pt x="634" y="90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40" y="92"/>
                  </a:lnTo>
                  <a:lnTo>
                    <a:pt x="643" y="92"/>
                  </a:lnTo>
                  <a:lnTo>
                    <a:pt x="648" y="92"/>
                  </a:lnTo>
                  <a:lnTo>
                    <a:pt x="651" y="90"/>
                  </a:lnTo>
                  <a:lnTo>
                    <a:pt x="651" y="90"/>
                  </a:lnTo>
                  <a:lnTo>
                    <a:pt x="654" y="90"/>
                  </a:lnTo>
                  <a:lnTo>
                    <a:pt x="657" y="92"/>
                  </a:lnTo>
                  <a:lnTo>
                    <a:pt x="660" y="92"/>
                  </a:lnTo>
                  <a:lnTo>
                    <a:pt x="662" y="92"/>
                  </a:lnTo>
                  <a:lnTo>
                    <a:pt x="665" y="92"/>
                  </a:lnTo>
                  <a:lnTo>
                    <a:pt x="665" y="92"/>
                  </a:lnTo>
                  <a:lnTo>
                    <a:pt x="665" y="95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101"/>
                  </a:lnTo>
                  <a:lnTo>
                    <a:pt x="668" y="101"/>
                  </a:lnTo>
                  <a:lnTo>
                    <a:pt x="674" y="104"/>
                  </a:lnTo>
                  <a:lnTo>
                    <a:pt x="685" y="106"/>
                  </a:lnTo>
                  <a:lnTo>
                    <a:pt x="691" y="106"/>
                  </a:lnTo>
                  <a:lnTo>
                    <a:pt x="693" y="106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09"/>
                  </a:lnTo>
                  <a:lnTo>
                    <a:pt x="696" y="109"/>
                  </a:lnTo>
                  <a:lnTo>
                    <a:pt x="699" y="106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2" y="104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7" y="104"/>
                  </a:lnTo>
                  <a:lnTo>
                    <a:pt x="707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3" y="104"/>
                  </a:lnTo>
                  <a:lnTo>
                    <a:pt x="713" y="104"/>
                  </a:lnTo>
                  <a:lnTo>
                    <a:pt x="716" y="104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1" y="101"/>
                  </a:lnTo>
                  <a:lnTo>
                    <a:pt x="724" y="104"/>
                  </a:lnTo>
                  <a:lnTo>
                    <a:pt x="730" y="101"/>
                  </a:lnTo>
                  <a:lnTo>
                    <a:pt x="733" y="101"/>
                  </a:lnTo>
                  <a:lnTo>
                    <a:pt x="735" y="104"/>
                  </a:lnTo>
                  <a:lnTo>
                    <a:pt x="735" y="104"/>
                  </a:lnTo>
                  <a:lnTo>
                    <a:pt x="738" y="104"/>
                  </a:lnTo>
                  <a:lnTo>
                    <a:pt x="738" y="104"/>
                  </a:lnTo>
                  <a:lnTo>
                    <a:pt x="741" y="104"/>
                  </a:lnTo>
                  <a:lnTo>
                    <a:pt x="744" y="104"/>
                  </a:lnTo>
                  <a:lnTo>
                    <a:pt x="744" y="104"/>
                  </a:lnTo>
                  <a:lnTo>
                    <a:pt x="747" y="101"/>
                  </a:lnTo>
                  <a:lnTo>
                    <a:pt x="749" y="98"/>
                  </a:lnTo>
                  <a:lnTo>
                    <a:pt x="749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61" y="98"/>
                  </a:lnTo>
                  <a:lnTo>
                    <a:pt x="766" y="101"/>
                  </a:lnTo>
                  <a:lnTo>
                    <a:pt x="769" y="101"/>
                  </a:lnTo>
                  <a:lnTo>
                    <a:pt x="772" y="101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8" y="101"/>
                  </a:lnTo>
                  <a:lnTo>
                    <a:pt x="778" y="104"/>
                  </a:lnTo>
                  <a:lnTo>
                    <a:pt x="778" y="104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80" y="106"/>
                  </a:lnTo>
                  <a:lnTo>
                    <a:pt x="780" y="106"/>
                  </a:lnTo>
                  <a:lnTo>
                    <a:pt x="783" y="106"/>
                  </a:lnTo>
                  <a:lnTo>
                    <a:pt x="786" y="106"/>
                  </a:lnTo>
                  <a:lnTo>
                    <a:pt x="789" y="109"/>
                  </a:lnTo>
                  <a:lnTo>
                    <a:pt x="794" y="109"/>
                  </a:lnTo>
                  <a:lnTo>
                    <a:pt x="797" y="109"/>
                  </a:lnTo>
                  <a:lnTo>
                    <a:pt x="800" y="112"/>
                  </a:lnTo>
                  <a:lnTo>
                    <a:pt x="803" y="115"/>
                  </a:lnTo>
                  <a:lnTo>
                    <a:pt x="803" y="118"/>
                  </a:lnTo>
                  <a:lnTo>
                    <a:pt x="808" y="118"/>
                  </a:lnTo>
                  <a:lnTo>
                    <a:pt x="811" y="118"/>
                  </a:lnTo>
                  <a:lnTo>
                    <a:pt x="811" y="121"/>
                  </a:lnTo>
                  <a:lnTo>
                    <a:pt x="817" y="123"/>
                  </a:lnTo>
                  <a:lnTo>
                    <a:pt x="822" y="123"/>
                  </a:lnTo>
                  <a:lnTo>
                    <a:pt x="831" y="123"/>
                  </a:lnTo>
                  <a:lnTo>
                    <a:pt x="834" y="126"/>
                  </a:lnTo>
                  <a:lnTo>
                    <a:pt x="836" y="123"/>
                  </a:lnTo>
                  <a:lnTo>
                    <a:pt x="836" y="123"/>
                  </a:lnTo>
                  <a:lnTo>
                    <a:pt x="836" y="121"/>
                  </a:lnTo>
                  <a:lnTo>
                    <a:pt x="836" y="121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8"/>
                  </a:lnTo>
                  <a:lnTo>
                    <a:pt x="842" y="118"/>
                  </a:lnTo>
                  <a:lnTo>
                    <a:pt x="845" y="118"/>
                  </a:lnTo>
                  <a:lnTo>
                    <a:pt x="845" y="118"/>
                  </a:lnTo>
                  <a:lnTo>
                    <a:pt x="842" y="121"/>
                  </a:lnTo>
                  <a:lnTo>
                    <a:pt x="842" y="123"/>
                  </a:lnTo>
                  <a:lnTo>
                    <a:pt x="845" y="123"/>
                  </a:lnTo>
                  <a:lnTo>
                    <a:pt x="853" y="126"/>
                  </a:lnTo>
                  <a:lnTo>
                    <a:pt x="856" y="129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59" y="137"/>
                  </a:lnTo>
                  <a:lnTo>
                    <a:pt x="862" y="137"/>
                  </a:lnTo>
                  <a:lnTo>
                    <a:pt x="862" y="137"/>
                  </a:lnTo>
                  <a:lnTo>
                    <a:pt x="865" y="137"/>
                  </a:lnTo>
                  <a:lnTo>
                    <a:pt x="867" y="137"/>
                  </a:lnTo>
                  <a:lnTo>
                    <a:pt x="870" y="140"/>
                  </a:lnTo>
                  <a:lnTo>
                    <a:pt x="873" y="140"/>
                  </a:lnTo>
                  <a:lnTo>
                    <a:pt x="873" y="143"/>
                  </a:lnTo>
                  <a:lnTo>
                    <a:pt x="876" y="143"/>
                  </a:lnTo>
                  <a:lnTo>
                    <a:pt x="881" y="143"/>
                  </a:lnTo>
                  <a:lnTo>
                    <a:pt x="887" y="146"/>
                  </a:lnTo>
                  <a:lnTo>
                    <a:pt x="890" y="146"/>
                  </a:lnTo>
                  <a:lnTo>
                    <a:pt x="893" y="146"/>
                  </a:lnTo>
                  <a:lnTo>
                    <a:pt x="893" y="149"/>
                  </a:lnTo>
                  <a:lnTo>
                    <a:pt x="895" y="149"/>
                  </a:lnTo>
                  <a:lnTo>
                    <a:pt x="898" y="154"/>
                  </a:lnTo>
                  <a:lnTo>
                    <a:pt x="901" y="160"/>
                  </a:lnTo>
                  <a:lnTo>
                    <a:pt x="901" y="163"/>
                  </a:lnTo>
                  <a:lnTo>
                    <a:pt x="904" y="166"/>
                  </a:lnTo>
                  <a:lnTo>
                    <a:pt x="907" y="163"/>
                  </a:lnTo>
                  <a:lnTo>
                    <a:pt x="907" y="163"/>
                  </a:lnTo>
                  <a:lnTo>
                    <a:pt x="909" y="160"/>
                  </a:lnTo>
                  <a:lnTo>
                    <a:pt x="909" y="160"/>
                  </a:lnTo>
                  <a:lnTo>
                    <a:pt x="909" y="163"/>
                  </a:lnTo>
                  <a:lnTo>
                    <a:pt x="912" y="166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26" y="171"/>
                  </a:lnTo>
                  <a:lnTo>
                    <a:pt x="929" y="174"/>
                  </a:lnTo>
                  <a:lnTo>
                    <a:pt x="932" y="174"/>
                  </a:lnTo>
                  <a:lnTo>
                    <a:pt x="935" y="174"/>
                  </a:lnTo>
                  <a:lnTo>
                    <a:pt x="935" y="177"/>
                  </a:lnTo>
                  <a:lnTo>
                    <a:pt x="940" y="177"/>
                  </a:lnTo>
                  <a:lnTo>
                    <a:pt x="943" y="177"/>
                  </a:lnTo>
                  <a:lnTo>
                    <a:pt x="946" y="180"/>
                  </a:lnTo>
                  <a:lnTo>
                    <a:pt x="949" y="182"/>
                  </a:lnTo>
                  <a:lnTo>
                    <a:pt x="949" y="191"/>
                  </a:lnTo>
                  <a:lnTo>
                    <a:pt x="954" y="196"/>
                  </a:lnTo>
                  <a:lnTo>
                    <a:pt x="954" y="199"/>
                  </a:lnTo>
                  <a:lnTo>
                    <a:pt x="949" y="205"/>
                  </a:lnTo>
                  <a:lnTo>
                    <a:pt x="926" y="225"/>
                  </a:lnTo>
                  <a:lnTo>
                    <a:pt x="912" y="241"/>
                  </a:lnTo>
                  <a:lnTo>
                    <a:pt x="895" y="261"/>
                  </a:lnTo>
                  <a:lnTo>
                    <a:pt x="876" y="284"/>
                  </a:lnTo>
                  <a:lnTo>
                    <a:pt x="856" y="306"/>
                  </a:lnTo>
                  <a:lnTo>
                    <a:pt x="839" y="326"/>
                  </a:lnTo>
                  <a:lnTo>
                    <a:pt x="820" y="348"/>
                  </a:lnTo>
                  <a:lnTo>
                    <a:pt x="803" y="371"/>
                  </a:lnTo>
                  <a:lnTo>
                    <a:pt x="783" y="390"/>
                  </a:lnTo>
                  <a:lnTo>
                    <a:pt x="766" y="413"/>
                  </a:lnTo>
                  <a:lnTo>
                    <a:pt x="744" y="430"/>
                  </a:lnTo>
                  <a:lnTo>
                    <a:pt x="721" y="447"/>
                  </a:lnTo>
                  <a:lnTo>
                    <a:pt x="699" y="463"/>
                  </a:lnTo>
                  <a:lnTo>
                    <a:pt x="676" y="480"/>
                  </a:lnTo>
                  <a:lnTo>
                    <a:pt x="657" y="497"/>
                  </a:lnTo>
                  <a:lnTo>
                    <a:pt x="634" y="514"/>
                  </a:lnTo>
                  <a:lnTo>
                    <a:pt x="612" y="531"/>
                  </a:lnTo>
                  <a:lnTo>
                    <a:pt x="590" y="548"/>
                  </a:lnTo>
                  <a:lnTo>
                    <a:pt x="570" y="565"/>
                  </a:lnTo>
                  <a:lnTo>
                    <a:pt x="553" y="573"/>
                  </a:lnTo>
                  <a:lnTo>
                    <a:pt x="553" y="573"/>
                  </a:lnTo>
                  <a:lnTo>
                    <a:pt x="547" y="573"/>
                  </a:lnTo>
                  <a:lnTo>
                    <a:pt x="539" y="576"/>
                  </a:lnTo>
                  <a:lnTo>
                    <a:pt x="531" y="579"/>
                  </a:lnTo>
                  <a:lnTo>
                    <a:pt x="517" y="570"/>
                  </a:lnTo>
                  <a:lnTo>
                    <a:pt x="503" y="567"/>
                  </a:lnTo>
                  <a:lnTo>
                    <a:pt x="500" y="565"/>
                  </a:lnTo>
                  <a:lnTo>
                    <a:pt x="494" y="562"/>
                  </a:lnTo>
                  <a:lnTo>
                    <a:pt x="488" y="559"/>
                  </a:lnTo>
                  <a:lnTo>
                    <a:pt x="477" y="565"/>
                  </a:lnTo>
                  <a:lnTo>
                    <a:pt x="460" y="565"/>
                  </a:lnTo>
                  <a:lnTo>
                    <a:pt x="446" y="559"/>
                  </a:lnTo>
                  <a:lnTo>
                    <a:pt x="432" y="551"/>
                  </a:lnTo>
                  <a:lnTo>
                    <a:pt x="424" y="542"/>
                  </a:lnTo>
                  <a:lnTo>
                    <a:pt x="421" y="528"/>
                  </a:lnTo>
                  <a:lnTo>
                    <a:pt x="418" y="528"/>
                  </a:lnTo>
                  <a:lnTo>
                    <a:pt x="418" y="522"/>
                  </a:lnTo>
                  <a:lnTo>
                    <a:pt x="416" y="522"/>
                  </a:lnTo>
                  <a:lnTo>
                    <a:pt x="413" y="520"/>
                  </a:lnTo>
                  <a:lnTo>
                    <a:pt x="410" y="514"/>
                  </a:lnTo>
                  <a:lnTo>
                    <a:pt x="396" y="497"/>
                  </a:lnTo>
                  <a:lnTo>
                    <a:pt x="390" y="486"/>
                  </a:lnTo>
                  <a:lnTo>
                    <a:pt x="385" y="480"/>
                  </a:lnTo>
                  <a:lnTo>
                    <a:pt x="382" y="478"/>
                  </a:lnTo>
                  <a:lnTo>
                    <a:pt x="373" y="478"/>
                  </a:lnTo>
                  <a:lnTo>
                    <a:pt x="289" y="421"/>
                  </a:lnTo>
                  <a:lnTo>
                    <a:pt x="188" y="379"/>
                  </a:lnTo>
                  <a:lnTo>
                    <a:pt x="174" y="376"/>
                  </a:lnTo>
                  <a:lnTo>
                    <a:pt x="169" y="374"/>
                  </a:lnTo>
                  <a:lnTo>
                    <a:pt x="166" y="368"/>
                  </a:lnTo>
                  <a:lnTo>
                    <a:pt x="163" y="362"/>
                  </a:lnTo>
                  <a:lnTo>
                    <a:pt x="160" y="357"/>
                  </a:lnTo>
                  <a:lnTo>
                    <a:pt x="157" y="351"/>
                  </a:lnTo>
                  <a:lnTo>
                    <a:pt x="155" y="348"/>
                  </a:lnTo>
                  <a:lnTo>
                    <a:pt x="146" y="345"/>
                  </a:lnTo>
                  <a:lnTo>
                    <a:pt x="132" y="340"/>
                  </a:lnTo>
                  <a:lnTo>
                    <a:pt x="126" y="337"/>
                  </a:lnTo>
                  <a:lnTo>
                    <a:pt x="124" y="334"/>
                  </a:lnTo>
                  <a:lnTo>
                    <a:pt x="121" y="329"/>
                  </a:lnTo>
                  <a:lnTo>
                    <a:pt x="121" y="317"/>
                  </a:lnTo>
                  <a:lnTo>
                    <a:pt x="118" y="312"/>
                  </a:lnTo>
                  <a:lnTo>
                    <a:pt x="112" y="303"/>
                  </a:lnTo>
                  <a:lnTo>
                    <a:pt x="112" y="298"/>
                  </a:lnTo>
                  <a:lnTo>
                    <a:pt x="112" y="289"/>
                  </a:lnTo>
                  <a:lnTo>
                    <a:pt x="110" y="286"/>
                  </a:lnTo>
                  <a:lnTo>
                    <a:pt x="104" y="275"/>
                  </a:lnTo>
                  <a:lnTo>
                    <a:pt x="98" y="250"/>
                  </a:lnTo>
                  <a:lnTo>
                    <a:pt x="96" y="241"/>
                  </a:lnTo>
                  <a:lnTo>
                    <a:pt x="90" y="239"/>
                  </a:lnTo>
                  <a:lnTo>
                    <a:pt x="82" y="239"/>
                  </a:lnTo>
                  <a:lnTo>
                    <a:pt x="65" y="241"/>
                  </a:lnTo>
                  <a:lnTo>
                    <a:pt x="59" y="241"/>
                  </a:lnTo>
                  <a:lnTo>
                    <a:pt x="56" y="239"/>
                  </a:lnTo>
                  <a:lnTo>
                    <a:pt x="51" y="230"/>
                  </a:lnTo>
                  <a:lnTo>
                    <a:pt x="48" y="216"/>
                  </a:lnTo>
                  <a:lnTo>
                    <a:pt x="37" y="188"/>
                  </a:lnTo>
                  <a:lnTo>
                    <a:pt x="34" y="182"/>
                  </a:lnTo>
                  <a:lnTo>
                    <a:pt x="28" y="177"/>
                  </a:lnTo>
                  <a:lnTo>
                    <a:pt x="23" y="171"/>
                  </a:lnTo>
                  <a:lnTo>
                    <a:pt x="14" y="166"/>
                  </a:lnTo>
                  <a:lnTo>
                    <a:pt x="0" y="160"/>
                  </a:lnTo>
                  <a:lnTo>
                    <a:pt x="9" y="151"/>
                  </a:lnTo>
                  <a:lnTo>
                    <a:pt x="17" y="135"/>
                  </a:lnTo>
                  <a:lnTo>
                    <a:pt x="20" y="129"/>
                  </a:lnTo>
                  <a:lnTo>
                    <a:pt x="20" y="123"/>
                  </a:lnTo>
                  <a:lnTo>
                    <a:pt x="20" y="81"/>
                  </a:lnTo>
                  <a:lnTo>
                    <a:pt x="39" y="84"/>
                  </a:lnTo>
                  <a:lnTo>
                    <a:pt x="48" y="84"/>
                  </a:lnTo>
                  <a:lnTo>
                    <a:pt x="76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3" y="81"/>
                  </a:lnTo>
                  <a:lnTo>
                    <a:pt x="98" y="84"/>
                  </a:lnTo>
                  <a:lnTo>
                    <a:pt x="101" y="84"/>
                  </a:lnTo>
                  <a:lnTo>
                    <a:pt x="104" y="81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5" y="78"/>
                  </a:lnTo>
                  <a:lnTo>
                    <a:pt x="121" y="78"/>
                  </a:lnTo>
                  <a:lnTo>
                    <a:pt x="124" y="78"/>
                  </a:lnTo>
                  <a:lnTo>
                    <a:pt x="135" y="73"/>
                  </a:lnTo>
                  <a:lnTo>
                    <a:pt x="149" y="64"/>
                  </a:lnTo>
                  <a:lnTo>
                    <a:pt x="152" y="61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71" y="53"/>
                  </a:lnTo>
                  <a:lnTo>
                    <a:pt x="174" y="53"/>
                  </a:lnTo>
                  <a:lnTo>
                    <a:pt x="180" y="50"/>
                  </a:lnTo>
                  <a:lnTo>
                    <a:pt x="185" y="50"/>
                  </a:lnTo>
                  <a:lnTo>
                    <a:pt x="188" y="50"/>
                  </a:lnTo>
                  <a:lnTo>
                    <a:pt x="194" y="50"/>
                  </a:lnTo>
                  <a:lnTo>
                    <a:pt x="199" y="50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1" y="47"/>
                  </a:lnTo>
                  <a:lnTo>
                    <a:pt x="230" y="47"/>
                  </a:lnTo>
                  <a:lnTo>
                    <a:pt x="261" y="31"/>
                  </a:lnTo>
                  <a:lnTo>
                    <a:pt x="267" y="28"/>
                  </a:lnTo>
                  <a:lnTo>
                    <a:pt x="270" y="28"/>
                  </a:lnTo>
                  <a:lnTo>
                    <a:pt x="284" y="28"/>
                  </a:lnTo>
                  <a:lnTo>
                    <a:pt x="295" y="25"/>
                  </a:lnTo>
                  <a:lnTo>
                    <a:pt x="329" y="14"/>
                  </a:lnTo>
                  <a:lnTo>
                    <a:pt x="337" y="11"/>
                  </a:lnTo>
                  <a:lnTo>
                    <a:pt x="340" y="8"/>
                  </a:lnTo>
                  <a:lnTo>
                    <a:pt x="345" y="5"/>
                  </a:lnTo>
                  <a:lnTo>
                    <a:pt x="351" y="5"/>
                  </a:lnTo>
                  <a:lnTo>
                    <a:pt x="413" y="0"/>
                  </a:lnTo>
                  <a:lnTo>
                    <a:pt x="404" y="8"/>
                  </a:lnTo>
                  <a:lnTo>
                    <a:pt x="404" y="11"/>
                  </a:lnTo>
                  <a:lnTo>
                    <a:pt x="404" y="14"/>
                  </a:lnTo>
                  <a:lnTo>
                    <a:pt x="404" y="17"/>
                  </a:lnTo>
                  <a:lnTo>
                    <a:pt x="407" y="28"/>
                  </a:lnTo>
                  <a:lnTo>
                    <a:pt x="410" y="31"/>
                  </a:lnTo>
                  <a:lnTo>
                    <a:pt x="416" y="33"/>
                  </a:lnTo>
                  <a:lnTo>
                    <a:pt x="444" y="39"/>
                  </a:lnTo>
                  <a:lnTo>
                    <a:pt x="480" y="5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0" name="Freeform 12">
              <a:extLst>
                <a:ext uri="{FF2B5EF4-FFF2-40B4-BE49-F238E27FC236}">
                  <a16:creationId xmlns:a16="http://schemas.microsoft.com/office/drawing/2014/main" id="{8D16348E-C086-447A-9B0D-7BC2857A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953" y="2217219"/>
              <a:ext cx="1707961" cy="1074018"/>
            </a:xfrm>
            <a:custGeom>
              <a:avLst/>
              <a:gdLst>
                <a:gd name="T0" fmla="*/ 219 w 881"/>
                <a:gd name="T1" fmla="*/ 20 h 554"/>
                <a:gd name="T2" fmla="*/ 261 w 881"/>
                <a:gd name="T3" fmla="*/ 15 h 554"/>
                <a:gd name="T4" fmla="*/ 323 w 881"/>
                <a:gd name="T5" fmla="*/ 93 h 554"/>
                <a:gd name="T6" fmla="*/ 365 w 881"/>
                <a:gd name="T7" fmla="*/ 133 h 554"/>
                <a:gd name="T8" fmla="*/ 441 w 881"/>
                <a:gd name="T9" fmla="*/ 161 h 554"/>
                <a:gd name="T10" fmla="*/ 497 w 881"/>
                <a:gd name="T11" fmla="*/ 147 h 554"/>
                <a:gd name="T12" fmla="*/ 576 w 881"/>
                <a:gd name="T13" fmla="*/ 172 h 554"/>
                <a:gd name="T14" fmla="*/ 623 w 881"/>
                <a:gd name="T15" fmla="*/ 186 h 554"/>
                <a:gd name="T16" fmla="*/ 640 w 881"/>
                <a:gd name="T17" fmla="*/ 135 h 554"/>
                <a:gd name="T18" fmla="*/ 679 w 881"/>
                <a:gd name="T19" fmla="*/ 141 h 554"/>
                <a:gd name="T20" fmla="*/ 705 w 881"/>
                <a:gd name="T21" fmla="*/ 152 h 554"/>
                <a:gd name="T22" fmla="*/ 741 w 881"/>
                <a:gd name="T23" fmla="*/ 158 h 554"/>
                <a:gd name="T24" fmla="*/ 755 w 881"/>
                <a:gd name="T25" fmla="*/ 169 h 554"/>
                <a:gd name="T26" fmla="*/ 783 w 881"/>
                <a:gd name="T27" fmla="*/ 186 h 554"/>
                <a:gd name="T28" fmla="*/ 820 w 881"/>
                <a:gd name="T29" fmla="*/ 200 h 554"/>
                <a:gd name="T30" fmla="*/ 856 w 881"/>
                <a:gd name="T31" fmla="*/ 211 h 554"/>
                <a:gd name="T32" fmla="*/ 867 w 881"/>
                <a:gd name="T33" fmla="*/ 220 h 554"/>
                <a:gd name="T34" fmla="*/ 859 w 881"/>
                <a:gd name="T35" fmla="*/ 248 h 554"/>
                <a:gd name="T36" fmla="*/ 879 w 881"/>
                <a:gd name="T37" fmla="*/ 335 h 554"/>
                <a:gd name="T38" fmla="*/ 831 w 881"/>
                <a:gd name="T39" fmla="*/ 335 h 554"/>
                <a:gd name="T40" fmla="*/ 764 w 881"/>
                <a:gd name="T41" fmla="*/ 515 h 554"/>
                <a:gd name="T42" fmla="*/ 741 w 881"/>
                <a:gd name="T43" fmla="*/ 532 h 554"/>
                <a:gd name="T44" fmla="*/ 710 w 881"/>
                <a:gd name="T45" fmla="*/ 521 h 554"/>
                <a:gd name="T46" fmla="*/ 699 w 881"/>
                <a:gd name="T47" fmla="*/ 518 h 554"/>
                <a:gd name="T48" fmla="*/ 679 w 881"/>
                <a:gd name="T49" fmla="*/ 498 h 554"/>
                <a:gd name="T50" fmla="*/ 660 w 881"/>
                <a:gd name="T51" fmla="*/ 492 h 554"/>
                <a:gd name="T52" fmla="*/ 640 w 881"/>
                <a:gd name="T53" fmla="*/ 476 h 554"/>
                <a:gd name="T54" fmla="*/ 634 w 881"/>
                <a:gd name="T55" fmla="*/ 476 h 554"/>
                <a:gd name="T56" fmla="*/ 609 w 881"/>
                <a:gd name="T57" fmla="*/ 473 h 554"/>
                <a:gd name="T58" fmla="*/ 584 w 881"/>
                <a:gd name="T59" fmla="*/ 461 h 554"/>
                <a:gd name="T60" fmla="*/ 576 w 881"/>
                <a:gd name="T61" fmla="*/ 456 h 554"/>
                <a:gd name="T62" fmla="*/ 553 w 881"/>
                <a:gd name="T63" fmla="*/ 453 h 554"/>
                <a:gd name="T64" fmla="*/ 547 w 881"/>
                <a:gd name="T65" fmla="*/ 453 h 554"/>
                <a:gd name="T66" fmla="*/ 533 w 881"/>
                <a:gd name="T67" fmla="*/ 459 h 554"/>
                <a:gd name="T68" fmla="*/ 511 w 881"/>
                <a:gd name="T69" fmla="*/ 459 h 554"/>
                <a:gd name="T70" fmla="*/ 503 w 881"/>
                <a:gd name="T71" fmla="*/ 459 h 554"/>
                <a:gd name="T72" fmla="*/ 491 w 881"/>
                <a:gd name="T73" fmla="*/ 467 h 554"/>
                <a:gd name="T74" fmla="*/ 466 w 881"/>
                <a:gd name="T75" fmla="*/ 453 h 554"/>
                <a:gd name="T76" fmla="*/ 455 w 881"/>
                <a:gd name="T77" fmla="*/ 447 h 554"/>
                <a:gd name="T78" fmla="*/ 432 w 881"/>
                <a:gd name="T79" fmla="*/ 447 h 554"/>
                <a:gd name="T80" fmla="*/ 421 w 881"/>
                <a:gd name="T81" fmla="*/ 439 h 554"/>
                <a:gd name="T82" fmla="*/ 410 w 881"/>
                <a:gd name="T83" fmla="*/ 419 h 554"/>
                <a:gd name="T84" fmla="*/ 396 w 881"/>
                <a:gd name="T85" fmla="*/ 372 h 554"/>
                <a:gd name="T86" fmla="*/ 357 w 881"/>
                <a:gd name="T87" fmla="*/ 380 h 554"/>
                <a:gd name="T88" fmla="*/ 315 w 881"/>
                <a:gd name="T89" fmla="*/ 388 h 554"/>
                <a:gd name="T90" fmla="*/ 286 w 881"/>
                <a:gd name="T91" fmla="*/ 402 h 554"/>
                <a:gd name="T92" fmla="*/ 202 w 881"/>
                <a:gd name="T93" fmla="*/ 372 h 554"/>
                <a:gd name="T94" fmla="*/ 205 w 881"/>
                <a:gd name="T95" fmla="*/ 338 h 554"/>
                <a:gd name="T96" fmla="*/ 188 w 881"/>
                <a:gd name="T97" fmla="*/ 315 h 554"/>
                <a:gd name="T98" fmla="*/ 160 w 881"/>
                <a:gd name="T99" fmla="*/ 279 h 554"/>
                <a:gd name="T100" fmla="*/ 174 w 881"/>
                <a:gd name="T101" fmla="*/ 248 h 554"/>
                <a:gd name="T102" fmla="*/ 59 w 881"/>
                <a:gd name="T103" fmla="*/ 327 h 554"/>
                <a:gd name="T104" fmla="*/ 17 w 881"/>
                <a:gd name="T105" fmla="*/ 327 h 554"/>
                <a:gd name="T106" fmla="*/ 34 w 881"/>
                <a:gd name="T107" fmla="*/ 265 h 554"/>
                <a:gd name="T108" fmla="*/ 40 w 881"/>
                <a:gd name="T109" fmla="*/ 223 h 554"/>
                <a:gd name="T110" fmla="*/ 0 w 881"/>
                <a:gd name="T111" fmla="*/ 186 h 554"/>
                <a:gd name="T112" fmla="*/ 23 w 881"/>
                <a:gd name="T113" fmla="*/ 158 h 554"/>
                <a:gd name="T114" fmla="*/ 70 w 881"/>
                <a:gd name="T115" fmla="*/ 172 h 554"/>
                <a:gd name="T116" fmla="*/ 101 w 881"/>
                <a:gd name="T117" fmla="*/ 138 h 554"/>
                <a:gd name="T118" fmla="*/ 127 w 881"/>
                <a:gd name="T119" fmla="*/ 119 h 554"/>
                <a:gd name="T120" fmla="*/ 135 w 881"/>
                <a:gd name="T121" fmla="*/ 90 h 554"/>
                <a:gd name="T122" fmla="*/ 124 w 881"/>
                <a:gd name="T123" fmla="*/ 60 h 554"/>
                <a:gd name="T124" fmla="*/ 124 w 881"/>
                <a:gd name="T12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1" h="554">
                  <a:moveTo>
                    <a:pt x="160" y="17"/>
                  </a:moveTo>
                  <a:lnTo>
                    <a:pt x="166" y="17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0" y="15"/>
                  </a:lnTo>
                  <a:lnTo>
                    <a:pt x="202" y="20"/>
                  </a:lnTo>
                  <a:lnTo>
                    <a:pt x="211" y="20"/>
                  </a:lnTo>
                  <a:lnTo>
                    <a:pt x="219" y="20"/>
                  </a:lnTo>
                  <a:lnTo>
                    <a:pt x="225" y="17"/>
                  </a:lnTo>
                  <a:lnTo>
                    <a:pt x="228" y="15"/>
                  </a:lnTo>
                  <a:lnTo>
                    <a:pt x="233" y="12"/>
                  </a:lnTo>
                  <a:lnTo>
                    <a:pt x="239" y="9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7" y="20"/>
                  </a:lnTo>
                  <a:lnTo>
                    <a:pt x="303" y="65"/>
                  </a:lnTo>
                  <a:lnTo>
                    <a:pt x="315" y="76"/>
                  </a:lnTo>
                  <a:lnTo>
                    <a:pt x="317" y="76"/>
                  </a:lnTo>
                  <a:lnTo>
                    <a:pt x="317" y="79"/>
                  </a:lnTo>
                  <a:lnTo>
                    <a:pt x="317" y="82"/>
                  </a:lnTo>
                  <a:lnTo>
                    <a:pt x="317" y="85"/>
                  </a:lnTo>
                  <a:lnTo>
                    <a:pt x="323" y="93"/>
                  </a:lnTo>
                  <a:lnTo>
                    <a:pt x="329" y="99"/>
                  </a:lnTo>
                  <a:lnTo>
                    <a:pt x="331" y="104"/>
                  </a:lnTo>
                  <a:lnTo>
                    <a:pt x="331" y="107"/>
                  </a:lnTo>
                  <a:lnTo>
                    <a:pt x="334" y="107"/>
                  </a:lnTo>
                  <a:lnTo>
                    <a:pt x="340" y="113"/>
                  </a:lnTo>
                  <a:lnTo>
                    <a:pt x="359" y="127"/>
                  </a:lnTo>
                  <a:lnTo>
                    <a:pt x="362" y="130"/>
                  </a:lnTo>
                  <a:lnTo>
                    <a:pt x="365" y="133"/>
                  </a:lnTo>
                  <a:lnTo>
                    <a:pt x="368" y="138"/>
                  </a:lnTo>
                  <a:lnTo>
                    <a:pt x="376" y="135"/>
                  </a:lnTo>
                  <a:lnTo>
                    <a:pt x="385" y="133"/>
                  </a:lnTo>
                  <a:lnTo>
                    <a:pt x="393" y="144"/>
                  </a:lnTo>
                  <a:lnTo>
                    <a:pt x="413" y="158"/>
                  </a:lnTo>
                  <a:lnTo>
                    <a:pt x="418" y="161"/>
                  </a:lnTo>
                  <a:lnTo>
                    <a:pt x="432" y="161"/>
                  </a:lnTo>
                  <a:lnTo>
                    <a:pt x="441" y="161"/>
                  </a:lnTo>
                  <a:lnTo>
                    <a:pt x="444" y="166"/>
                  </a:lnTo>
                  <a:lnTo>
                    <a:pt x="446" y="172"/>
                  </a:lnTo>
                  <a:lnTo>
                    <a:pt x="455" y="166"/>
                  </a:lnTo>
                  <a:lnTo>
                    <a:pt x="469" y="155"/>
                  </a:lnTo>
                  <a:lnTo>
                    <a:pt x="472" y="155"/>
                  </a:lnTo>
                  <a:lnTo>
                    <a:pt x="486" y="149"/>
                  </a:lnTo>
                  <a:lnTo>
                    <a:pt x="491" y="147"/>
                  </a:lnTo>
                  <a:lnTo>
                    <a:pt x="497" y="147"/>
                  </a:lnTo>
                  <a:lnTo>
                    <a:pt x="525" y="144"/>
                  </a:lnTo>
                  <a:lnTo>
                    <a:pt x="559" y="147"/>
                  </a:lnTo>
                  <a:lnTo>
                    <a:pt x="561" y="147"/>
                  </a:lnTo>
                  <a:lnTo>
                    <a:pt x="564" y="152"/>
                  </a:lnTo>
                  <a:lnTo>
                    <a:pt x="564" y="155"/>
                  </a:lnTo>
                  <a:lnTo>
                    <a:pt x="567" y="166"/>
                  </a:lnTo>
                  <a:lnTo>
                    <a:pt x="567" y="166"/>
                  </a:lnTo>
                  <a:lnTo>
                    <a:pt x="576" y="172"/>
                  </a:lnTo>
                  <a:lnTo>
                    <a:pt x="590" y="183"/>
                  </a:lnTo>
                  <a:lnTo>
                    <a:pt x="598" y="186"/>
                  </a:lnTo>
                  <a:lnTo>
                    <a:pt x="606" y="189"/>
                  </a:lnTo>
                  <a:lnTo>
                    <a:pt x="615" y="189"/>
                  </a:lnTo>
                  <a:lnTo>
                    <a:pt x="620" y="189"/>
                  </a:lnTo>
                  <a:lnTo>
                    <a:pt x="623" y="189"/>
                  </a:lnTo>
                  <a:lnTo>
                    <a:pt x="623" y="186"/>
                  </a:lnTo>
                  <a:lnTo>
                    <a:pt x="623" y="186"/>
                  </a:lnTo>
                  <a:lnTo>
                    <a:pt x="620" y="183"/>
                  </a:lnTo>
                  <a:lnTo>
                    <a:pt x="618" y="178"/>
                  </a:lnTo>
                  <a:lnTo>
                    <a:pt x="615" y="149"/>
                  </a:lnTo>
                  <a:lnTo>
                    <a:pt x="615" y="141"/>
                  </a:lnTo>
                  <a:lnTo>
                    <a:pt x="618" y="138"/>
                  </a:lnTo>
                  <a:lnTo>
                    <a:pt x="620" y="135"/>
                  </a:lnTo>
                  <a:lnTo>
                    <a:pt x="626" y="135"/>
                  </a:lnTo>
                  <a:lnTo>
                    <a:pt x="640" y="135"/>
                  </a:lnTo>
                  <a:lnTo>
                    <a:pt x="646" y="135"/>
                  </a:lnTo>
                  <a:lnTo>
                    <a:pt x="651" y="138"/>
                  </a:lnTo>
                  <a:lnTo>
                    <a:pt x="654" y="144"/>
                  </a:lnTo>
                  <a:lnTo>
                    <a:pt x="660" y="144"/>
                  </a:lnTo>
                  <a:lnTo>
                    <a:pt x="663" y="144"/>
                  </a:lnTo>
                  <a:lnTo>
                    <a:pt x="665" y="141"/>
                  </a:lnTo>
                  <a:lnTo>
                    <a:pt x="668" y="141"/>
                  </a:lnTo>
                  <a:lnTo>
                    <a:pt x="679" y="141"/>
                  </a:lnTo>
                  <a:lnTo>
                    <a:pt x="682" y="141"/>
                  </a:lnTo>
                  <a:lnTo>
                    <a:pt x="685" y="138"/>
                  </a:lnTo>
                  <a:lnTo>
                    <a:pt x="691" y="138"/>
                  </a:lnTo>
                  <a:lnTo>
                    <a:pt x="693" y="138"/>
                  </a:lnTo>
                  <a:lnTo>
                    <a:pt x="696" y="141"/>
                  </a:lnTo>
                  <a:lnTo>
                    <a:pt x="699" y="144"/>
                  </a:lnTo>
                  <a:lnTo>
                    <a:pt x="702" y="149"/>
                  </a:lnTo>
                  <a:lnTo>
                    <a:pt x="705" y="152"/>
                  </a:lnTo>
                  <a:lnTo>
                    <a:pt x="707" y="155"/>
                  </a:lnTo>
                  <a:lnTo>
                    <a:pt x="713" y="152"/>
                  </a:lnTo>
                  <a:lnTo>
                    <a:pt x="719" y="152"/>
                  </a:lnTo>
                  <a:lnTo>
                    <a:pt x="721" y="149"/>
                  </a:lnTo>
                  <a:lnTo>
                    <a:pt x="724" y="149"/>
                  </a:lnTo>
                  <a:lnTo>
                    <a:pt x="727" y="152"/>
                  </a:lnTo>
                  <a:lnTo>
                    <a:pt x="733" y="155"/>
                  </a:lnTo>
                  <a:lnTo>
                    <a:pt x="741" y="158"/>
                  </a:lnTo>
                  <a:lnTo>
                    <a:pt x="744" y="161"/>
                  </a:lnTo>
                  <a:lnTo>
                    <a:pt x="747" y="164"/>
                  </a:lnTo>
                  <a:lnTo>
                    <a:pt x="747" y="164"/>
                  </a:lnTo>
                  <a:lnTo>
                    <a:pt x="750" y="166"/>
                  </a:lnTo>
                  <a:lnTo>
                    <a:pt x="750" y="166"/>
                  </a:lnTo>
                  <a:lnTo>
                    <a:pt x="752" y="166"/>
                  </a:lnTo>
                  <a:lnTo>
                    <a:pt x="755" y="166"/>
                  </a:lnTo>
                  <a:lnTo>
                    <a:pt x="755" y="169"/>
                  </a:lnTo>
                  <a:lnTo>
                    <a:pt x="755" y="172"/>
                  </a:lnTo>
                  <a:lnTo>
                    <a:pt x="758" y="175"/>
                  </a:lnTo>
                  <a:lnTo>
                    <a:pt x="758" y="178"/>
                  </a:lnTo>
                  <a:lnTo>
                    <a:pt x="761" y="180"/>
                  </a:lnTo>
                  <a:lnTo>
                    <a:pt x="766" y="183"/>
                  </a:lnTo>
                  <a:lnTo>
                    <a:pt x="778" y="186"/>
                  </a:lnTo>
                  <a:lnTo>
                    <a:pt x="780" y="186"/>
                  </a:lnTo>
                  <a:lnTo>
                    <a:pt x="783" y="186"/>
                  </a:lnTo>
                  <a:lnTo>
                    <a:pt x="800" y="186"/>
                  </a:lnTo>
                  <a:lnTo>
                    <a:pt x="803" y="189"/>
                  </a:lnTo>
                  <a:lnTo>
                    <a:pt x="808" y="189"/>
                  </a:lnTo>
                  <a:lnTo>
                    <a:pt x="811" y="192"/>
                  </a:lnTo>
                  <a:lnTo>
                    <a:pt x="817" y="192"/>
                  </a:lnTo>
                  <a:lnTo>
                    <a:pt x="820" y="192"/>
                  </a:lnTo>
                  <a:lnTo>
                    <a:pt x="820" y="194"/>
                  </a:lnTo>
                  <a:lnTo>
                    <a:pt x="820" y="200"/>
                  </a:lnTo>
                  <a:lnTo>
                    <a:pt x="822" y="203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31" y="206"/>
                  </a:lnTo>
                  <a:lnTo>
                    <a:pt x="837" y="208"/>
                  </a:lnTo>
                  <a:lnTo>
                    <a:pt x="848" y="211"/>
                  </a:lnTo>
                  <a:lnTo>
                    <a:pt x="853" y="211"/>
                  </a:lnTo>
                  <a:lnTo>
                    <a:pt x="856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7"/>
                  </a:lnTo>
                  <a:lnTo>
                    <a:pt x="859" y="220"/>
                  </a:lnTo>
                  <a:lnTo>
                    <a:pt x="862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2" y="223"/>
                  </a:lnTo>
                  <a:lnTo>
                    <a:pt x="859" y="225"/>
                  </a:lnTo>
                  <a:lnTo>
                    <a:pt x="856" y="228"/>
                  </a:lnTo>
                  <a:lnTo>
                    <a:pt x="856" y="234"/>
                  </a:lnTo>
                  <a:lnTo>
                    <a:pt x="859" y="239"/>
                  </a:lnTo>
                  <a:lnTo>
                    <a:pt x="859" y="242"/>
                  </a:lnTo>
                  <a:lnTo>
                    <a:pt x="859" y="248"/>
                  </a:lnTo>
                  <a:lnTo>
                    <a:pt x="856" y="253"/>
                  </a:lnTo>
                  <a:lnTo>
                    <a:pt x="856" y="259"/>
                  </a:lnTo>
                  <a:lnTo>
                    <a:pt x="873" y="312"/>
                  </a:lnTo>
                  <a:lnTo>
                    <a:pt x="873" y="318"/>
                  </a:lnTo>
                  <a:lnTo>
                    <a:pt x="873" y="324"/>
                  </a:lnTo>
                  <a:lnTo>
                    <a:pt x="873" y="327"/>
                  </a:lnTo>
                  <a:lnTo>
                    <a:pt x="876" y="332"/>
                  </a:lnTo>
                  <a:lnTo>
                    <a:pt x="879" y="335"/>
                  </a:lnTo>
                  <a:lnTo>
                    <a:pt x="881" y="338"/>
                  </a:lnTo>
                  <a:lnTo>
                    <a:pt x="881" y="341"/>
                  </a:lnTo>
                  <a:lnTo>
                    <a:pt x="879" y="341"/>
                  </a:lnTo>
                  <a:lnTo>
                    <a:pt x="862" y="341"/>
                  </a:lnTo>
                  <a:lnTo>
                    <a:pt x="845" y="343"/>
                  </a:lnTo>
                  <a:lnTo>
                    <a:pt x="837" y="343"/>
                  </a:lnTo>
                  <a:lnTo>
                    <a:pt x="834" y="338"/>
                  </a:lnTo>
                  <a:lnTo>
                    <a:pt x="831" y="335"/>
                  </a:lnTo>
                  <a:lnTo>
                    <a:pt x="825" y="329"/>
                  </a:lnTo>
                  <a:lnTo>
                    <a:pt x="817" y="321"/>
                  </a:lnTo>
                  <a:lnTo>
                    <a:pt x="814" y="324"/>
                  </a:lnTo>
                  <a:lnTo>
                    <a:pt x="808" y="341"/>
                  </a:lnTo>
                  <a:lnTo>
                    <a:pt x="797" y="386"/>
                  </a:lnTo>
                  <a:lnTo>
                    <a:pt x="786" y="428"/>
                  </a:lnTo>
                  <a:lnTo>
                    <a:pt x="775" y="473"/>
                  </a:lnTo>
                  <a:lnTo>
                    <a:pt x="764" y="515"/>
                  </a:lnTo>
                  <a:lnTo>
                    <a:pt x="758" y="537"/>
                  </a:lnTo>
                  <a:lnTo>
                    <a:pt x="755" y="549"/>
                  </a:lnTo>
                  <a:lnTo>
                    <a:pt x="752" y="554"/>
                  </a:lnTo>
                  <a:lnTo>
                    <a:pt x="752" y="551"/>
                  </a:lnTo>
                  <a:lnTo>
                    <a:pt x="747" y="546"/>
                  </a:lnTo>
                  <a:lnTo>
                    <a:pt x="747" y="537"/>
                  </a:lnTo>
                  <a:lnTo>
                    <a:pt x="744" y="535"/>
                  </a:lnTo>
                  <a:lnTo>
                    <a:pt x="741" y="532"/>
                  </a:lnTo>
                  <a:lnTo>
                    <a:pt x="738" y="532"/>
                  </a:lnTo>
                  <a:lnTo>
                    <a:pt x="733" y="532"/>
                  </a:lnTo>
                  <a:lnTo>
                    <a:pt x="733" y="529"/>
                  </a:lnTo>
                  <a:lnTo>
                    <a:pt x="730" y="529"/>
                  </a:lnTo>
                  <a:lnTo>
                    <a:pt x="727" y="529"/>
                  </a:lnTo>
                  <a:lnTo>
                    <a:pt x="724" y="526"/>
                  </a:lnTo>
                  <a:lnTo>
                    <a:pt x="713" y="521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07" y="518"/>
                  </a:lnTo>
                  <a:lnTo>
                    <a:pt x="707" y="515"/>
                  </a:lnTo>
                  <a:lnTo>
                    <a:pt x="707" y="515"/>
                  </a:lnTo>
                  <a:lnTo>
                    <a:pt x="705" y="518"/>
                  </a:lnTo>
                  <a:lnTo>
                    <a:pt x="705" y="518"/>
                  </a:lnTo>
                  <a:lnTo>
                    <a:pt x="702" y="521"/>
                  </a:lnTo>
                  <a:lnTo>
                    <a:pt x="699" y="518"/>
                  </a:lnTo>
                  <a:lnTo>
                    <a:pt x="699" y="515"/>
                  </a:lnTo>
                  <a:lnTo>
                    <a:pt x="696" y="509"/>
                  </a:lnTo>
                  <a:lnTo>
                    <a:pt x="693" y="504"/>
                  </a:lnTo>
                  <a:lnTo>
                    <a:pt x="691" y="504"/>
                  </a:lnTo>
                  <a:lnTo>
                    <a:pt x="691" y="501"/>
                  </a:lnTo>
                  <a:lnTo>
                    <a:pt x="688" y="501"/>
                  </a:lnTo>
                  <a:lnTo>
                    <a:pt x="685" y="501"/>
                  </a:lnTo>
                  <a:lnTo>
                    <a:pt x="679" y="498"/>
                  </a:lnTo>
                  <a:lnTo>
                    <a:pt x="674" y="498"/>
                  </a:lnTo>
                  <a:lnTo>
                    <a:pt x="671" y="498"/>
                  </a:lnTo>
                  <a:lnTo>
                    <a:pt x="671" y="495"/>
                  </a:lnTo>
                  <a:lnTo>
                    <a:pt x="668" y="495"/>
                  </a:lnTo>
                  <a:lnTo>
                    <a:pt x="665" y="492"/>
                  </a:lnTo>
                  <a:lnTo>
                    <a:pt x="663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57" y="492"/>
                  </a:lnTo>
                  <a:lnTo>
                    <a:pt x="657" y="492"/>
                  </a:lnTo>
                  <a:lnTo>
                    <a:pt x="657" y="490"/>
                  </a:lnTo>
                  <a:lnTo>
                    <a:pt x="654" y="484"/>
                  </a:lnTo>
                  <a:lnTo>
                    <a:pt x="651" y="481"/>
                  </a:lnTo>
                  <a:lnTo>
                    <a:pt x="643" y="478"/>
                  </a:lnTo>
                  <a:lnTo>
                    <a:pt x="640" y="478"/>
                  </a:lnTo>
                  <a:lnTo>
                    <a:pt x="640" y="476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0" y="473"/>
                  </a:lnTo>
                  <a:lnTo>
                    <a:pt x="640" y="473"/>
                  </a:lnTo>
                  <a:lnTo>
                    <a:pt x="637" y="473"/>
                  </a:lnTo>
                  <a:lnTo>
                    <a:pt x="634" y="473"/>
                  </a:lnTo>
                  <a:lnTo>
                    <a:pt x="634" y="476"/>
                  </a:lnTo>
                  <a:lnTo>
                    <a:pt x="634" y="476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2" y="481"/>
                  </a:lnTo>
                  <a:lnTo>
                    <a:pt x="629" y="478"/>
                  </a:lnTo>
                  <a:lnTo>
                    <a:pt x="620" y="478"/>
                  </a:lnTo>
                  <a:lnTo>
                    <a:pt x="615" y="478"/>
                  </a:lnTo>
                  <a:lnTo>
                    <a:pt x="609" y="476"/>
                  </a:lnTo>
                  <a:lnTo>
                    <a:pt x="609" y="473"/>
                  </a:lnTo>
                  <a:lnTo>
                    <a:pt x="606" y="473"/>
                  </a:lnTo>
                  <a:lnTo>
                    <a:pt x="601" y="473"/>
                  </a:lnTo>
                  <a:lnTo>
                    <a:pt x="601" y="470"/>
                  </a:lnTo>
                  <a:lnTo>
                    <a:pt x="598" y="467"/>
                  </a:lnTo>
                  <a:lnTo>
                    <a:pt x="595" y="464"/>
                  </a:lnTo>
                  <a:lnTo>
                    <a:pt x="592" y="464"/>
                  </a:lnTo>
                  <a:lnTo>
                    <a:pt x="587" y="464"/>
                  </a:lnTo>
                  <a:lnTo>
                    <a:pt x="584" y="461"/>
                  </a:lnTo>
                  <a:lnTo>
                    <a:pt x="581" y="461"/>
                  </a:lnTo>
                  <a:lnTo>
                    <a:pt x="578" y="461"/>
                  </a:lnTo>
                  <a:lnTo>
                    <a:pt x="578" y="461"/>
                  </a:lnTo>
                  <a:lnTo>
                    <a:pt x="576" y="461"/>
                  </a:lnTo>
                  <a:lnTo>
                    <a:pt x="576" y="461"/>
                  </a:lnTo>
                  <a:lnTo>
                    <a:pt x="576" y="459"/>
                  </a:lnTo>
                  <a:lnTo>
                    <a:pt x="576" y="459"/>
                  </a:lnTo>
                  <a:lnTo>
                    <a:pt x="576" y="456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0" y="456"/>
                  </a:lnTo>
                  <a:lnTo>
                    <a:pt x="567" y="456"/>
                  </a:lnTo>
                  <a:lnTo>
                    <a:pt x="564" y="456"/>
                  </a:lnTo>
                  <a:lnTo>
                    <a:pt x="559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47" y="453"/>
                  </a:lnTo>
                  <a:lnTo>
                    <a:pt x="547" y="453"/>
                  </a:lnTo>
                  <a:lnTo>
                    <a:pt x="545" y="456"/>
                  </a:lnTo>
                  <a:lnTo>
                    <a:pt x="542" y="459"/>
                  </a:lnTo>
                  <a:lnTo>
                    <a:pt x="542" y="459"/>
                  </a:lnTo>
                  <a:lnTo>
                    <a:pt x="539" y="459"/>
                  </a:lnTo>
                  <a:lnTo>
                    <a:pt x="536" y="459"/>
                  </a:lnTo>
                  <a:lnTo>
                    <a:pt x="536" y="459"/>
                  </a:lnTo>
                  <a:lnTo>
                    <a:pt x="533" y="459"/>
                  </a:lnTo>
                  <a:lnTo>
                    <a:pt x="533" y="459"/>
                  </a:lnTo>
                  <a:lnTo>
                    <a:pt x="531" y="456"/>
                  </a:lnTo>
                  <a:lnTo>
                    <a:pt x="528" y="456"/>
                  </a:lnTo>
                  <a:lnTo>
                    <a:pt x="522" y="459"/>
                  </a:lnTo>
                  <a:lnTo>
                    <a:pt x="519" y="456"/>
                  </a:lnTo>
                  <a:lnTo>
                    <a:pt x="517" y="456"/>
                  </a:lnTo>
                  <a:lnTo>
                    <a:pt x="514" y="456"/>
                  </a:lnTo>
                  <a:lnTo>
                    <a:pt x="514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5" y="456"/>
                  </a:lnTo>
                  <a:lnTo>
                    <a:pt x="505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500" y="459"/>
                  </a:lnTo>
                  <a:lnTo>
                    <a:pt x="500" y="461"/>
                  </a:lnTo>
                  <a:lnTo>
                    <a:pt x="497" y="461"/>
                  </a:lnTo>
                  <a:lnTo>
                    <a:pt x="494" y="464"/>
                  </a:lnTo>
                  <a:lnTo>
                    <a:pt x="494" y="464"/>
                  </a:lnTo>
                  <a:lnTo>
                    <a:pt x="491" y="467"/>
                  </a:lnTo>
                  <a:lnTo>
                    <a:pt x="491" y="467"/>
                  </a:lnTo>
                  <a:lnTo>
                    <a:pt x="491" y="464"/>
                  </a:lnTo>
                  <a:lnTo>
                    <a:pt x="491" y="461"/>
                  </a:lnTo>
                  <a:lnTo>
                    <a:pt x="489" y="461"/>
                  </a:lnTo>
                  <a:lnTo>
                    <a:pt x="483" y="461"/>
                  </a:lnTo>
                  <a:lnTo>
                    <a:pt x="472" y="459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3" y="450"/>
                  </a:lnTo>
                  <a:lnTo>
                    <a:pt x="463" y="447"/>
                  </a:lnTo>
                  <a:lnTo>
                    <a:pt x="463" y="447"/>
                  </a:lnTo>
                  <a:lnTo>
                    <a:pt x="460" y="447"/>
                  </a:lnTo>
                  <a:lnTo>
                    <a:pt x="458" y="447"/>
                  </a:lnTo>
                  <a:lnTo>
                    <a:pt x="455" y="447"/>
                  </a:lnTo>
                  <a:lnTo>
                    <a:pt x="452" y="445"/>
                  </a:lnTo>
                  <a:lnTo>
                    <a:pt x="449" y="445"/>
                  </a:lnTo>
                  <a:lnTo>
                    <a:pt x="449" y="445"/>
                  </a:lnTo>
                  <a:lnTo>
                    <a:pt x="446" y="447"/>
                  </a:lnTo>
                  <a:lnTo>
                    <a:pt x="441" y="447"/>
                  </a:lnTo>
                  <a:lnTo>
                    <a:pt x="438" y="447"/>
                  </a:lnTo>
                  <a:lnTo>
                    <a:pt x="432" y="447"/>
                  </a:lnTo>
                  <a:lnTo>
                    <a:pt x="432" y="447"/>
                  </a:lnTo>
                  <a:lnTo>
                    <a:pt x="432" y="445"/>
                  </a:lnTo>
                  <a:lnTo>
                    <a:pt x="432" y="445"/>
                  </a:lnTo>
                  <a:lnTo>
                    <a:pt x="432" y="442"/>
                  </a:lnTo>
                  <a:lnTo>
                    <a:pt x="430" y="442"/>
                  </a:lnTo>
                  <a:lnTo>
                    <a:pt x="430" y="445"/>
                  </a:lnTo>
                  <a:lnTo>
                    <a:pt x="427" y="445"/>
                  </a:lnTo>
                  <a:lnTo>
                    <a:pt x="424" y="442"/>
                  </a:lnTo>
                  <a:lnTo>
                    <a:pt x="421" y="439"/>
                  </a:lnTo>
                  <a:lnTo>
                    <a:pt x="421" y="439"/>
                  </a:lnTo>
                  <a:lnTo>
                    <a:pt x="421" y="436"/>
                  </a:lnTo>
                  <a:lnTo>
                    <a:pt x="421" y="433"/>
                  </a:lnTo>
                  <a:lnTo>
                    <a:pt x="418" y="433"/>
                  </a:lnTo>
                  <a:lnTo>
                    <a:pt x="416" y="431"/>
                  </a:lnTo>
                  <a:lnTo>
                    <a:pt x="413" y="428"/>
                  </a:lnTo>
                  <a:lnTo>
                    <a:pt x="413" y="425"/>
                  </a:lnTo>
                  <a:lnTo>
                    <a:pt x="410" y="419"/>
                  </a:lnTo>
                  <a:lnTo>
                    <a:pt x="407" y="414"/>
                  </a:lnTo>
                  <a:lnTo>
                    <a:pt x="407" y="408"/>
                  </a:lnTo>
                  <a:lnTo>
                    <a:pt x="407" y="394"/>
                  </a:lnTo>
                  <a:lnTo>
                    <a:pt x="407" y="388"/>
                  </a:lnTo>
                  <a:lnTo>
                    <a:pt x="407" y="383"/>
                  </a:lnTo>
                  <a:lnTo>
                    <a:pt x="407" y="377"/>
                  </a:lnTo>
                  <a:lnTo>
                    <a:pt x="402" y="372"/>
                  </a:lnTo>
                  <a:lnTo>
                    <a:pt x="396" y="372"/>
                  </a:lnTo>
                  <a:lnTo>
                    <a:pt x="390" y="369"/>
                  </a:lnTo>
                  <a:lnTo>
                    <a:pt x="385" y="369"/>
                  </a:lnTo>
                  <a:lnTo>
                    <a:pt x="379" y="369"/>
                  </a:lnTo>
                  <a:lnTo>
                    <a:pt x="368" y="372"/>
                  </a:lnTo>
                  <a:lnTo>
                    <a:pt x="362" y="372"/>
                  </a:lnTo>
                  <a:lnTo>
                    <a:pt x="359" y="374"/>
                  </a:lnTo>
                  <a:lnTo>
                    <a:pt x="357" y="377"/>
                  </a:lnTo>
                  <a:lnTo>
                    <a:pt x="357" y="380"/>
                  </a:lnTo>
                  <a:lnTo>
                    <a:pt x="351" y="380"/>
                  </a:lnTo>
                  <a:lnTo>
                    <a:pt x="348" y="380"/>
                  </a:lnTo>
                  <a:lnTo>
                    <a:pt x="343" y="383"/>
                  </a:lnTo>
                  <a:lnTo>
                    <a:pt x="334" y="383"/>
                  </a:lnTo>
                  <a:lnTo>
                    <a:pt x="326" y="383"/>
                  </a:lnTo>
                  <a:lnTo>
                    <a:pt x="323" y="386"/>
                  </a:lnTo>
                  <a:lnTo>
                    <a:pt x="317" y="388"/>
                  </a:lnTo>
                  <a:lnTo>
                    <a:pt x="315" y="388"/>
                  </a:lnTo>
                  <a:lnTo>
                    <a:pt x="309" y="386"/>
                  </a:lnTo>
                  <a:lnTo>
                    <a:pt x="303" y="386"/>
                  </a:lnTo>
                  <a:lnTo>
                    <a:pt x="301" y="383"/>
                  </a:lnTo>
                  <a:lnTo>
                    <a:pt x="298" y="386"/>
                  </a:lnTo>
                  <a:lnTo>
                    <a:pt x="292" y="391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6" y="402"/>
                  </a:lnTo>
                  <a:lnTo>
                    <a:pt x="286" y="405"/>
                  </a:lnTo>
                  <a:lnTo>
                    <a:pt x="284" y="408"/>
                  </a:lnTo>
                  <a:lnTo>
                    <a:pt x="278" y="408"/>
                  </a:lnTo>
                  <a:lnTo>
                    <a:pt x="242" y="394"/>
                  </a:lnTo>
                  <a:lnTo>
                    <a:pt x="214" y="388"/>
                  </a:lnTo>
                  <a:lnTo>
                    <a:pt x="208" y="386"/>
                  </a:lnTo>
                  <a:lnTo>
                    <a:pt x="205" y="383"/>
                  </a:lnTo>
                  <a:lnTo>
                    <a:pt x="202" y="372"/>
                  </a:lnTo>
                  <a:lnTo>
                    <a:pt x="202" y="369"/>
                  </a:lnTo>
                  <a:lnTo>
                    <a:pt x="202" y="366"/>
                  </a:lnTo>
                  <a:lnTo>
                    <a:pt x="202" y="363"/>
                  </a:lnTo>
                  <a:lnTo>
                    <a:pt x="211" y="355"/>
                  </a:lnTo>
                  <a:lnTo>
                    <a:pt x="214" y="346"/>
                  </a:lnTo>
                  <a:lnTo>
                    <a:pt x="211" y="343"/>
                  </a:lnTo>
                  <a:lnTo>
                    <a:pt x="208" y="341"/>
                  </a:lnTo>
                  <a:lnTo>
                    <a:pt x="205" y="338"/>
                  </a:lnTo>
                  <a:lnTo>
                    <a:pt x="208" y="335"/>
                  </a:lnTo>
                  <a:lnTo>
                    <a:pt x="214" y="329"/>
                  </a:lnTo>
                  <a:lnTo>
                    <a:pt x="216" y="327"/>
                  </a:lnTo>
                  <a:lnTo>
                    <a:pt x="216" y="324"/>
                  </a:lnTo>
                  <a:lnTo>
                    <a:pt x="214" y="321"/>
                  </a:lnTo>
                  <a:lnTo>
                    <a:pt x="208" y="321"/>
                  </a:lnTo>
                  <a:lnTo>
                    <a:pt x="194" y="318"/>
                  </a:lnTo>
                  <a:lnTo>
                    <a:pt x="188" y="315"/>
                  </a:lnTo>
                  <a:lnTo>
                    <a:pt x="171" y="304"/>
                  </a:lnTo>
                  <a:lnTo>
                    <a:pt x="169" y="304"/>
                  </a:lnTo>
                  <a:lnTo>
                    <a:pt x="163" y="301"/>
                  </a:lnTo>
                  <a:lnTo>
                    <a:pt x="160" y="298"/>
                  </a:lnTo>
                  <a:lnTo>
                    <a:pt x="157" y="296"/>
                  </a:lnTo>
                  <a:lnTo>
                    <a:pt x="157" y="290"/>
                  </a:lnTo>
                  <a:lnTo>
                    <a:pt x="157" y="284"/>
                  </a:lnTo>
                  <a:lnTo>
                    <a:pt x="160" y="279"/>
                  </a:lnTo>
                  <a:lnTo>
                    <a:pt x="163" y="273"/>
                  </a:lnTo>
                  <a:lnTo>
                    <a:pt x="183" y="256"/>
                  </a:lnTo>
                  <a:lnTo>
                    <a:pt x="185" y="251"/>
                  </a:lnTo>
                  <a:lnTo>
                    <a:pt x="185" y="248"/>
                  </a:lnTo>
                  <a:lnTo>
                    <a:pt x="185" y="245"/>
                  </a:lnTo>
                  <a:lnTo>
                    <a:pt x="183" y="242"/>
                  </a:lnTo>
                  <a:lnTo>
                    <a:pt x="177" y="242"/>
                  </a:lnTo>
                  <a:lnTo>
                    <a:pt x="174" y="248"/>
                  </a:lnTo>
                  <a:lnTo>
                    <a:pt x="169" y="248"/>
                  </a:lnTo>
                  <a:lnTo>
                    <a:pt x="152" y="265"/>
                  </a:lnTo>
                  <a:lnTo>
                    <a:pt x="143" y="282"/>
                  </a:lnTo>
                  <a:lnTo>
                    <a:pt x="138" y="287"/>
                  </a:lnTo>
                  <a:lnTo>
                    <a:pt x="135" y="290"/>
                  </a:lnTo>
                  <a:lnTo>
                    <a:pt x="121" y="296"/>
                  </a:lnTo>
                  <a:lnTo>
                    <a:pt x="65" y="324"/>
                  </a:lnTo>
                  <a:lnTo>
                    <a:pt x="59" y="327"/>
                  </a:lnTo>
                  <a:lnTo>
                    <a:pt x="54" y="327"/>
                  </a:lnTo>
                  <a:lnTo>
                    <a:pt x="51" y="329"/>
                  </a:lnTo>
                  <a:lnTo>
                    <a:pt x="45" y="332"/>
                  </a:lnTo>
                  <a:lnTo>
                    <a:pt x="37" y="332"/>
                  </a:lnTo>
                  <a:lnTo>
                    <a:pt x="28" y="332"/>
                  </a:lnTo>
                  <a:lnTo>
                    <a:pt x="20" y="332"/>
                  </a:lnTo>
                  <a:lnTo>
                    <a:pt x="17" y="329"/>
                  </a:lnTo>
                  <a:lnTo>
                    <a:pt x="17" y="327"/>
                  </a:lnTo>
                  <a:lnTo>
                    <a:pt x="20" y="324"/>
                  </a:lnTo>
                  <a:lnTo>
                    <a:pt x="23" y="318"/>
                  </a:lnTo>
                  <a:lnTo>
                    <a:pt x="25" y="312"/>
                  </a:lnTo>
                  <a:lnTo>
                    <a:pt x="34" y="293"/>
                  </a:lnTo>
                  <a:lnTo>
                    <a:pt x="34" y="287"/>
                  </a:lnTo>
                  <a:lnTo>
                    <a:pt x="31" y="276"/>
                  </a:lnTo>
                  <a:lnTo>
                    <a:pt x="34" y="270"/>
                  </a:lnTo>
                  <a:lnTo>
                    <a:pt x="34" y="265"/>
                  </a:lnTo>
                  <a:lnTo>
                    <a:pt x="37" y="256"/>
                  </a:lnTo>
                  <a:lnTo>
                    <a:pt x="40" y="253"/>
                  </a:lnTo>
                  <a:lnTo>
                    <a:pt x="45" y="245"/>
                  </a:lnTo>
                  <a:lnTo>
                    <a:pt x="45" y="242"/>
                  </a:lnTo>
                  <a:lnTo>
                    <a:pt x="45" y="237"/>
                  </a:lnTo>
                  <a:lnTo>
                    <a:pt x="42" y="228"/>
                  </a:lnTo>
                  <a:lnTo>
                    <a:pt x="42" y="225"/>
                  </a:lnTo>
                  <a:lnTo>
                    <a:pt x="40" y="223"/>
                  </a:lnTo>
                  <a:lnTo>
                    <a:pt x="34" y="220"/>
                  </a:lnTo>
                  <a:lnTo>
                    <a:pt x="31" y="217"/>
                  </a:lnTo>
                  <a:lnTo>
                    <a:pt x="28" y="208"/>
                  </a:lnTo>
                  <a:lnTo>
                    <a:pt x="17" y="194"/>
                  </a:lnTo>
                  <a:lnTo>
                    <a:pt x="14" y="192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3" y="178"/>
                  </a:lnTo>
                  <a:lnTo>
                    <a:pt x="6" y="175"/>
                  </a:lnTo>
                  <a:lnTo>
                    <a:pt x="17" y="169"/>
                  </a:lnTo>
                  <a:lnTo>
                    <a:pt x="20" y="166"/>
                  </a:lnTo>
                  <a:lnTo>
                    <a:pt x="23" y="164"/>
                  </a:lnTo>
                  <a:lnTo>
                    <a:pt x="23" y="158"/>
                  </a:lnTo>
                  <a:lnTo>
                    <a:pt x="23" y="155"/>
                  </a:lnTo>
                  <a:lnTo>
                    <a:pt x="23" y="152"/>
                  </a:lnTo>
                  <a:lnTo>
                    <a:pt x="25" y="152"/>
                  </a:lnTo>
                  <a:lnTo>
                    <a:pt x="31" y="152"/>
                  </a:lnTo>
                  <a:lnTo>
                    <a:pt x="48" y="164"/>
                  </a:lnTo>
                  <a:lnTo>
                    <a:pt x="56" y="166"/>
                  </a:lnTo>
                  <a:lnTo>
                    <a:pt x="65" y="169"/>
                  </a:lnTo>
                  <a:lnTo>
                    <a:pt x="70" y="172"/>
                  </a:lnTo>
                  <a:lnTo>
                    <a:pt x="76" y="169"/>
                  </a:lnTo>
                  <a:lnTo>
                    <a:pt x="82" y="169"/>
                  </a:lnTo>
                  <a:lnTo>
                    <a:pt x="84" y="166"/>
                  </a:lnTo>
                  <a:lnTo>
                    <a:pt x="93" y="152"/>
                  </a:lnTo>
                  <a:lnTo>
                    <a:pt x="96" y="141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101" y="138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10" y="135"/>
                  </a:lnTo>
                  <a:lnTo>
                    <a:pt x="110" y="130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21" y="121"/>
                  </a:lnTo>
                  <a:lnTo>
                    <a:pt x="127" y="119"/>
                  </a:lnTo>
                  <a:lnTo>
                    <a:pt x="129" y="116"/>
                  </a:lnTo>
                  <a:lnTo>
                    <a:pt x="129" y="113"/>
                  </a:lnTo>
                  <a:lnTo>
                    <a:pt x="129" y="107"/>
                  </a:lnTo>
                  <a:lnTo>
                    <a:pt x="129" y="104"/>
                  </a:lnTo>
                  <a:lnTo>
                    <a:pt x="132" y="102"/>
                  </a:lnTo>
                  <a:lnTo>
                    <a:pt x="135" y="99"/>
                  </a:lnTo>
                  <a:lnTo>
                    <a:pt x="135" y="96"/>
                  </a:lnTo>
                  <a:lnTo>
                    <a:pt x="135" y="90"/>
                  </a:lnTo>
                  <a:lnTo>
                    <a:pt x="132" y="85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5" y="79"/>
                  </a:lnTo>
                  <a:lnTo>
                    <a:pt x="135" y="76"/>
                  </a:lnTo>
                  <a:lnTo>
                    <a:pt x="132" y="74"/>
                  </a:lnTo>
                  <a:lnTo>
                    <a:pt x="129" y="68"/>
                  </a:lnTo>
                  <a:lnTo>
                    <a:pt x="124" y="60"/>
                  </a:lnTo>
                  <a:lnTo>
                    <a:pt x="121" y="57"/>
                  </a:lnTo>
                  <a:lnTo>
                    <a:pt x="118" y="54"/>
                  </a:lnTo>
                  <a:lnTo>
                    <a:pt x="118" y="48"/>
                  </a:lnTo>
                  <a:lnTo>
                    <a:pt x="121" y="43"/>
                  </a:lnTo>
                  <a:lnTo>
                    <a:pt x="121" y="34"/>
                  </a:lnTo>
                  <a:lnTo>
                    <a:pt x="124" y="31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5" y="3"/>
                  </a:lnTo>
                  <a:lnTo>
                    <a:pt x="146" y="9"/>
                  </a:lnTo>
                  <a:lnTo>
                    <a:pt x="157" y="17"/>
                  </a:lnTo>
                  <a:lnTo>
                    <a:pt x="160" y="17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1" name="Freeform 13">
              <a:extLst>
                <a:ext uri="{FF2B5EF4-FFF2-40B4-BE49-F238E27FC236}">
                  <a16:creationId xmlns:a16="http://schemas.microsoft.com/office/drawing/2014/main" id="{AFF06F4E-E26F-4906-A611-77FC9B3E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538" y="2159060"/>
              <a:ext cx="1006166" cy="909233"/>
            </a:xfrm>
            <a:custGeom>
              <a:avLst/>
              <a:gdLst>
                <a:gd name="T0" fmla="*/ 340 w 519"/>
                <a:gd name="T1" fmla="*/ 33 h 469"/>
                <a:gd name="T2" fmla="*/ 351 w 519"/>
                <a:gd name="T3" fmla="*/ 28 h 469"/>
                <a:gd name="T4" fmla="*/ 368 w 519"/>
                <a:gd name="T5" fmla="*/ 30 h 469"/>
                <a:gd name="T6" fmla="*/ 368 w 519"/>
                <a:gd name="T7" fmla="*/ 42 h 469"/>
                <a:gd name="T8" fmla="*/ 368 w 519"/>
                <a:gd name="T9" fmla="*/ 56 h 469"/>
                <a:gd name="T10" fmla="*/ 401 w 519"/>
                <a:gd name="T11" fmla="*/ 64 h 469"/>
                <a:gd name="T12" fmla="*/ 427 w 519"/>
                <a:gd name="T13" fmla="*/ 61 h 469"/>
                <a:gd name="T14" fmla="*/ 427 w 519"/>
                <a:gd name="T15" fmla="*/ 90 h 469"/>
                <a:gd name="T16" fmla="*/ 435 w 519"/>
                <a:gd name="T17" fmla="*/ 112 h 469"/>
                <a:gd name="T18" fmla="*/ 432 w 519"/>
                <a:gd name="T19" fmla="*/ 134 h 469"/>
                <a:gd name="T20" fmla="*/ 413 w 519"/>
                <a:gd name="T21" fmla="*/ 154 h 469"/>
                <a:gd name="T22" fmla="*/ 404 w 519"/>
                <a:gd name="T23" fmla="*/ 168 h 469"/>
                <a:gd name="T24" fmla="*/ 385 w 519"/>
                <a:gd name="T25" fmla="*/ 199 h 469"/>
                <a:gd name="T26" fmla="*/ 334 w 519"/>
                <a:gd name="T27" fmla="*/ 182 h 469"/>
                <a:gd name="T28" fmla="*/ 323 w 519"/>
                <a:gd name="T29" fmla="*/ 196 h 469"/>
                <a:gd name="T30" fmla="*/ 303 w 519"/>
                <a:gd name="T31" fmla="*/ 216 h 469"/>
                <a:gd name="T32" fmla="*/ 334 w 519"/>
                <a:gd name="T33" fmla="*/ 247 h 469"/>
                <a:gd name="T34" fmla="*/ 348 w 519"/>
                <a:gd name="T35" fmla="*/ 272 h 469"/>
                <a:gd name="T36" fmla="*/ 334 w 519"/>
                <a:gd name="T37" fmla="*/ 306 h 469"/>
                <a:gd name="T38" fmla="*/ 320 w 519"/>
                <a:gd name="T39" fmla="*/ 357 h 469"/>
                <a:gd name="T40" fmla="*/ 354 w 519"/>
                <a:gd name="T41" fmla="*/ 359 h 469"/>
                <a:gd name="T42" fmla="*/ 441 w 519"/>
                <a:gd name="T43" fmla="*/ 317 h 469"/>
                <a:gd name="T44" fmla="*/ 486 w 519"/>
                <a:gd name="T45" fmla="*/ 272 h 469"/>
                <a:gd name="T46" fmla="*/ 463 w 519"/>
                <a:gd name="T47" fmla="*/ 309 h 469"/>
                <a:gd name="T48" fmla="*/ 472 w 519"/>
                <a:gd name="T49" fmla="*/ 334 h 469"/>
                <a:gd name="T50" fmla="*/ 519 w 519"/>
                <a:gd name="T51" fmla="*/ 354 h 469"/>
                <a:gd name="T52" fmla="*/ 514 w 519"/>
                <a:gd name="T53" fmla="*/ 373 h 469"/>
                <a:gd name="T54" fmla="*/ 438 w 519"/>
                <a:gd name="T55" fmla="*/ 396 h 469"/>
                <a:gd name="T56" fmla="*/ 362 w 519"/>
                <a:gd name="T57" fmla="*/ 416 h 469"/>
                <a:gd name="T58" fmla="*/ 295 w 519"/>
                <a:gd name="T59" fmla="*/ 435 h 469"/>
                <a:gd name="T60" fmla="*/ 264 w 519"/>
                <a:gd name="T61" fmla="*/ 444 h 469"/>
                <a:gd name="T62" fmla="*/ 222 w 519"/>
                <a:gd name="T63" fmla="*/ 463 h 469"/>
                <a:gd name="T64" fmla="*/ 205 w 519"/>
                <a:gd name="T65" fmla="*/ 466 h 469"/>
                <a:gd name="T66" fmla="*/ 177 w 519"/>
                <a:gd name="T67" fmla="*/ 463 h 469"/>
                <a:gd name="T68" fmla="*/ 118 w 519"/>
                <a:gd name="T69" fmla="*/ 452 h 469"/>
                <a:gd name="T70" fmla="*/ 87 w 519"/>
                <a:gd name="T71" fmla="*/ 441 h 469"/>
                <a:gd name="T72" fmla="*/ 73 w 519"/>
                <a:gd name="T73" fmla="*/ 435 h 469"/>
                <a:gd name="T74" fmla="*/ 37 w 519"/>
                <a:gd name="T75" fmla="*/ 441 h 469"/>
                <a:gd name="T76" fmla="*/ 42 w 519"/>
                <a:gd name="T77" fmla="*/ 404 h 469"/>
                <a:gd name="T78" fmla="*/ 6 w 519"/>
                <a:gd name="T79" fmla="*/ 362 h 469"/>
                <a:gd name="T80" fmla="*/ 9 w 519"/>
                <a:gd name="T81" fmla="*/ 351 h 469"/>
                <a:gd name="T82" fmla="*/ 20 w 519"/>
                <a:gd name="T83" fmla="*/ 320 h 469"/>
                <a:gd name="T84" fmla="*/ 17 w 519"/>
                <a:gd name="T85" fmla="*/ 264 h 469"/>
                <a:gd name="T86" fmla="*/ 45 w 519"/>
                <a:gd name="T87" fmla="*/ 247 h 469"/>
                <a:gd name="T88" fmla="*/ 67 w 519"/>
                <a:gd name="T89" fmla="*/ 208 h 469"/>
                <a:gd name="T90" fmla="*/ 76 w 519"/>
                <a:gd name="T91" fmla="*/ 179 h 469"/>
                <a:gd name="T92" fmla="*/ 93 w 519"/>
                <a:gd name="T93" fmla="*/ 132 h 469"/>
                <a:gd name="T94" fmla="*/ 101 w 519"/>
                <a:gd name="T95" fmla="*/ 78 h 469"/>
                <a:gd name="T96" fmla="*/ 126 w 519"/>
                <a:gd name="T97" fmla="*/ 81 h 469"/>
                <a:gd name="T98" fmla="*/ 143 w 519"/>
                <a:gd name="T99" fmla="*/ 61 h 469"/>
                <a:gd name="T100" fmla="*/ 166 w 519"/>
                <a:gd name="T101" fmla="*/ 56 h 469"/>
                <a:gd name="T102" fmla="*/ 174 w 519"/>
                <a:gd name="T103" fmla="*/ 33 h 469"/>
                <a:gd name="T104" fmla="*/ 241 w 519"/>
                <a:gd name="T105" fmla="*/ 5 h 469"/>
                <a:gd name="T106" fmla="*/ 244 w 519"/>
                <a:gd name="T107" fmla="*/ 11 h 469"/>
                <a:gd name="T108" fmla="*/ 244 w 519"/>
                <a:gd name="T109" fmla="*/ 30 h 469"/>
                <a:gd name="T110" fmla="*/ 312 w 519"/>
                <a:gd name="T111" fmla="*/ 4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469">
                  <a:moveTo>
                    <a:pt x="314" y="50"/>
                  </a:moveTo>
                  <a:lnTo>
                    <a:pt x="317" y="50"/>
                  </a:lnTo>
                  <a:lnTo>
                    <a:pt x="320" y="47"/>
                  </a:lnTo>
                  <a:lnTo>
                    <a:pt x="328" y="39"/>
                  </a:lnTo>
                  <a:lnTo>
                    <a:pt x="334" y="36"/>
                  </a:lnTo>
                  <a:lnTo>
                    <a:pt x="340" y="33"/>
                  </a:lnTo>
                  <a:lnTo>
                    <a:pt x="343" y="33"/>
                  </a:lnTo>
                  <a:lnTo>
                    <a:pt x="345" y="30"/>
                  </a:lnTo>
                  <a:lnTo>
                    <a:pt x="348" y="30"/>
                  </a:lnTo>
                  <a:lnTo>
                    <a:pt x="348" y="28"/>
                  </a:lnTo>
                  <a:lnTo>
                    <a:pt x="351" y="28"/>
                  </a:lnTo>
                  <a:lnTo>
                    <a:pt x="351" y="28"/>
                  </a:lnTo>
                  <a:lnTo>
                    <a:pt x="357" y="22"/>
                  </a:lnTo>
                  <a:lnTo>
                    <a:pt x="362" y="22"/>
                  </a:lnTo>
                  <a:lnTo>
                    <a:pt x="362" y="22"/>
                  </a:lnTo>
                  <a:lnTo>
                    <a:pt x="365" y="25"/>
                  </a:lnTo>
                  <a:lnTo>
                    <a:pt x="365" y="28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68" y="39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8" y="45"/>
                  </a:lnTo>
                  <a:lnTo>
                    <a:pt x="368" y="47"/>
                  </a:lnTo>
                  <a:lnTo>
                    <a:pt x="368" y="50"/>
                  </a:lnTo>
                  <a:lnTo>
                    <a:pt x="368" y="50"/>
                  </a:lnTo>
                  <a:lnTo>
                    <a:pt x="368" y="53"/>
                  </a:lnTo>
                  <a:lnTo>
                    <a:pt x="368" y="56"/>
                  </a:lnTo>
                  <a:lnTo>
                    <a:pt x="368" y="59"/>
                  </a:lnTo>
                  <a:lnTo>
                    <a:pt x="371" y="59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9" y="64"/>
                  </a:lnTo>
                  <a:lnTo>
                    <a:pt x="401" y="64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10" y="50"/>
                  </a:lnTo>
                  <a:lnTo>
                    <a:pt x="413" y="45"/>
                  </a:lnTo>
                  <a:lnTo>
                    <a:pt x="421" y="33"/>
                  </a:lnTo>
                  <a:lnTo>
                    <a:pt x="427" y="61"/>
                  </a:lnTo>
                  <a:lnTo>
                    <a:pt x="424" y="64"/>
                  </a:lnTo>
                  <a:lnTo>
                    <a:pt x="424" y="73"/>
                  </a:lnTo>
                  <a:lnTo>
                    <a:pt x="421" y="78"/>
                  </a:lnTo>
                  <a:lnTo>
                    <a:pt x="421" y="84"/>
                  </a:lnTo>
                  <a:lnTo>
                    <a:pt x="424" y="87"/>
                  </a:lnTo>
                  <a:lnTo>
                    <a:pt x="427" y="90"/>
                  </a:lnTo>
                  <a:lnTo>
                    <a:pt x="432" y="98"/>
                  </a:lnTo>
                  <a:lnTo>
                    <a:pt x="435" y="104"/>
                  </a:lnTo>
                  <a:lnTo>
                    <a:pt x="438" y="106"/>
                  </a:lnTo>
                  <a:lnTo>
                    <a:pt x="438" y="109"/>
                  </a:lnTo>
                  <a:lnTo>
                    <a:pt x="435" y="112"/>
                  </a:lnTo>
                  <a:lnTo>
                    <a:pt x="435" y="112"/>
                  </a:lnTo>
                  <a:lnTo>
                    <a:pt x="435" y="115"/>
                  </a:lnTo>
                  <a:lnTo>
                    <a:pt x="438" y="120"/>
                  </a:lnTo>
                  <a:lnTo>
                    <a:pt x="438" y="126"/>
                  </a:lnTo>
                  <a:lnTo>
                    <a:pt x="438" y="129"/>
                  </a:lnTo>
                  <a:lnTo>
                    <a:pt x="435" y="132"/>
                  </a:lnTo>
                  <a:lnTo>
                    <a:pt x="432" y="134"/>
                  </a:lnTo>
                  <a:lnTo>
                    <a:pt x="432" y="137"/>
                  </a:lnTo>
                  <a:lnTo>
                    <a:pt x="432" y="143"/>
                  </a:lnTo>
                  <a:lnTo>
                    <a:pt x="432" y="146"/>
                  </a:lnTo>
                  <a:lnTo>
                    <a:pt x="430" y="149"/>
                  </a:lnTo>
                  <a:lnTo>
                    <a:pt x="424" y="151"/>
                  </a:lnTo>
                  <a:lnTo>
                    <a:pt x="413" y="154"/>
                  </a:lnTo>
                  <a:lnTo>
                    <a:pt x="413" y="157"/>
                  </a:lnTo>
                  <a:lnTo>
                    <a:pt x="413" y="160"/>
                  </a:lnTo>
                  <a:lnTo>
                    <a:pt x="413" y="165"/>
                  </a:lnTo>
                  <a:lnTo>
                    <a:pt x="410" y="168"/>
                  </a:lnTo>
                  <a:lnTo>
                    <a:pt x="410" y="168"/>
                  </a:lnTo>
                  <a:lnTo>
                    <a:pt x="404" y="168"/>
                  </a:lnTo>
                  <a:lnTo>
                    <a:pt x="401" y="168"/>
                  </a:lnTo>
                  <a:lnTo>
                    <a:pt x="401" y="168"/>
                  </a:lnTo>
                  <a:lnTo>
                    <a:pt x="399" y="171"/>
                  </a:lnTo>
                  <a:lnTo>
                    <a:pt x="396" y="182"/>
                  </a:lnTo>
                  <a:lnTo>
                    <a:pt x="387" y="196"/>
                  </a:lnTo>
                  <a:lnTo>
                    <a:pt x="385" y="199"/>
                  </a:lnTo>
                  <a:lnTo>
                    <a:pt x="379" y="199"/>
                  </a:lnTo>
                  <a:lnTo>
                    <a:pt x="373" y="202"/>
                  </a:lnTo>
                  <a:lnTo>
                    <a:pt x="368" y="199"/>
                  </a:lnTo>
                  <a:lnTo>
                    <a:pt x="359" y="196"/>
                  </a:lnTo>
                  <a:lnTo>
                    <a:pt x="351" y="194"/>
                  </a:lnTo>
                  <a:lnTo>
                    <a:pt x="334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6" y="185"/>
                  </a:lnTo>
                  <a:lnTo>
                    <a:pt x="326" y="188"/>
                  </a:lnTo>
                  <a:lnTo>
                    <a:pt x="326" y="194"/>
                  </a:lnTo>
                  <a:lnTo>
                    <a:pt x="323" y="196"/>
                  </a:lnTo>
                  <a:lnTo>
                    <a:pt x="320" y="199"/>
                  </a:lnTo>
                  <a:lnTo>
                    <a:pt x="309" y="205"/>
                  </a:lnTo>
                  <a:lnTo>
                    <a:pt x="306" y="208"/>
                  </a:lnTo>
                  <a:lnTo>
                    <a:pt x="303" y="210"/>
                  </a:lnTo>
                  <a:lnTo>
                    <a:pt x="303" y="213"/>
                  </a:lnTo>
                  <a:lnTo>
                    <a:pt x="303" y="216"/>
                  </a:lnTo>
                  <a:lnTo>
                    <a:pt x="309" y="219"/>
                  </a:lnTo>
                  <a:lnTo>
                    <a:pt x="312" y="219"/>
                  </a:lnTo>
                  <a:lnTo>
                    <a:pt x="317" y="222"/>
                  </a:lnTo>
                  <a:lnTo>
                    <a:pt x="320" y="224"/>
                  </a:lnTo>
                  <a:lnTo>
                    <a:pt x="331" y="238"/>
                  </a:lnTo>
                  <a:lnTo>
                    <a:pt x="334" y="247"/>
                  </a:lnTo>
                  <a:lnTo>
                    <a:pt x="337" y="250"/>
                  </a:lnTo>
                  <a:lnTo>
                    <a:pt x="343" y="253"/>
                  </a:lnTo>
                  <a:lnTo>
                    <a:pt x="345" y="255"/>
                  </a:lnTo>
                  <a:lnTo>
                    <a:pt x="345" y="258"/>
                  </a:lnTo>
                  <a:lnTo>
                    <a:pt x="348" y="267"/>
                  </a:lnTo>
                  <a:lnTo>
                    <a:pt x="348" y="272"/>
                  </a:lnTo>
                  <a:lnTo>
                    <a:pt x="348" y="275"/>
                  </a:lnTo>
                  <a:lnTo>
                    <a:pt x="343" y="283"/>
                  </a:lnTo>
                  <a:lnTo>
                    <a:pt x="340" y="286"/>
                  </a:lnTo>
                  <a:lnTo>
                    <a:pt x="337" y="295"/>
                  </a:lnTo>
                  <a:lnTo>
                    <a:pt x="337" y="300"/>
                  </a:lnTo>
                  <a:lnTo>
                    <a:pt x="334" y="306"/>
                  </a:lnTo>
                  <a:lnTo>
                    <a:pt x="337" y="317"/>
                  </a:lnTo>
                  <a:lnTo>
                    <a:pt x="337" y="323"/>
                  </a:lnTo>
                  <a:lnTo>
                    <a:pt x="328" y="342"/>
                  </a:lnTo>
                  <a:lnTo>
                    <a:pt x="326" y="348"/>
                  </a:lnTo>
                  <a:lnTo>
                    <a:pt x="323" y="354"/>
                  </a:lnTo>
                  <a:lnTo>
                    <a:pt x="320" y="357"/>
                  </a:lnTo>
                  <a:lnTo>
                    <a:pt x="320" y="359"/>
                  </a:lnTo>
                  <a:lnTo>
                    <a:pt x="323" y="362"/>
                  </a:lnTo>
                  <a:lnTo>
                    <a:pt x="331" y="362"/>
                  </a:lnTo>
                  <a:lnTo>
                    <a:pt x="340" y="362"/>
                  </a:lnTo>
                  <a:lnTo>
                    <a:pt x="348" y="362"/>
                  </a:lnTo>
                  <a:lnTo>
                    <a:pt x="354" y="359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8" y="354"/>
                  </a:lnTo>
                  <a:lnTo>
                    <a:pt x="424" y="326"/>
                  </a:lnTo>
                  <a:lnTo>
                    <a:pt x="438" y="320"/>
                  </a:lnTo>
                  <a:lnTo>
                    <a:pt x="441" y="317"/>
                  </a:lnTo>
                  <a:lnTo>
                    <a:pt x="446" y="312"/>
                  </a:lnTo>
                  <a:lnTo>
                    <a:pt x="455" y="295"/>
                  </a:lnTo>
                  <a:lnTo>
                    <a:pt x="472" y="278"/>
                  </a:lnTo>
                  <a:lnTo>
                    <a:pt x="477" y="278"/>
                  </a:lnTo>
                  <a:lnTo>
                    <a:pt x="480" y="272"/>
                  </a:lnTo>
                  <a:lnTo>
                    <a:pt x="486" y="272"/>
                  </a:lnTo>
                  <a:lnTo>
                    <a:pt x="488" y="275"/>
                  </a:lnTo>
                  <a:lnTo>
                    <a:pt x="488" y="278"/>
                  </a:lnTo>
                  <a:lnTo>
                    <a:pt x="488" y="281"/>
                  </a:lnTo>
                  <a:lnTo>
                    <a:pt x="486" y="286"/>
                  </a:lnTo>
                  <a:lnTo>
                    <a:pt x="466" y="303"/>
                  </a:lnTo>
                  <a:lnTo>
                    <a:pt x="463" y="309"/>
                  </a:lnTo>
                  <a:lnTo>
                    <a:pt x="460" y="314"/>
                  </a:lnTo>
                  <a:lnTo>
                    <a:pt x="460" y="320"/>
                  </a:lnTo>
                  <a:lnTo>
                    <a:pt x="460" y="326"/>
                  </a:lnTo>
                  <a:lnTo>
                    <a:pt x="463" y="328"/>
                  </a:lnTo>
                  <a:lnTo>
                    <a:pt x="466" y="331"/>
                  </a:lnTo>
                  <a:lnTo>
                    <a:pt x="472" y="334"/>
                  </a:lnTo>
                  <a:lnTo>
                    <a:pt x="474" y="334"/>
                  </a:lnTo>
                  <a:lnTo>
                    <a:pt x="491" y="345"/>
                  </a:lnTo>
                  <a:lnTo>
                    <a:pt x="497" y="348"/>
                  </a:lnTo>
                  <a:lnTo>
                    <a:pt x="511" y="351"/>
                  </a:lnTo>
                  <a:lnTo>
                    <a:pt x="517" y="351"/>
                  </a:lnTo>
                  <a:lnTo>
                    <a:pt x="519" y="354"/>
                  </a:lnTo>
                  <a:lnTo>
                    <a:pt x="519" y="357"/>
                  </a:lnTo>
                  <a:lnTo>
                    <a:pt x="517" y="359"/>
                  </a:lnTo>
                  <a:lnTo>
                    <a:pt x="511" y="365"/>
                  </a:lnTo>
                  <a:lnTo>
                    <a:pt x="508" y="368"/>
                  </a:lnTo>
                  <a:lnTo>
                    <a:pt x="511" y="371"/>
                  </a:lnTo>
                  <a:lnTo>
                    <a:pt x="514" y="373"/>
                  </a:lnTo>
                  <a:lnTo>
                    <a:pt x="517" y="376"/>
                  </a:lnTo>
                  <a:lnTo>
                    <a:pt x="514" y="385"/>
                  </a:lnTo>
                  <a:lnTo>
                    <a:pt x="452" y="390"/>
                  </a:lnTo>
                  <a:lnTo>
                    <a:pt x="446" y="390"/>
                  </a:lnTo>
                  <a:lnTo>
                    <a:pt x="441" y="393"/>
                  </a:lnTo>
                  <a:lnTo>
                    <a:pt x="438" y="396"/>
                  </a:lnTo>
                  <a:lnTo>
                    <a:pt x="430" y="399"/>
                  </a:lnTo>
                  <a:lnTo>
                    <a:pt x="396" y="410"/>
                  </a:lnTo>
                  <a:lnTo>
                    <a:pt x="385" y="413"/>
                  </a:lnTo>
                  <a:lnTo>
                    <a:pt x="371" y="413"/>
                  </a:lnTo>
                  <a:lnTo>
                    <a:pt x="368" y="413"/>
                  </a:lnTo>
                  <a:lnTo>
                    <a:pt x="362" y="416"/>
                  </a:lnTo>
                  <a:lnTo>
                    <a:pt x="331" y="432"/>
                  </a:lnTo>
                  <a:lnTo>
                    <a:pt x="312" y="432"/>
                  </a:lnTo>
                  <a:lnTo>
                    <a:pt x="309" y="435"/>
                  </a:lnTo>
                  <a:lnTo>
                    <a:pt x="303" y="435"/>
                  </a:lnTo>
                  <a:lnTo>
                    <a:pt x="300" y="435"/>
                  </a:lnTo>
                  <a:lnTo>
                    <a:pt x="295" y="435"/>
                  </a:lnTo>
                  <a:lnTo>
                    <a:pt x="289" y="435"/>
                  </a:lnTo>
                  <a:lnTo>
                    <a:pt x="286" y="435"/>
                  </a:lnTo>
                  <a:lnTo>
                    <a:pt x="281" y="435"/>
                  </a:lnTo>
                  <a:lnTo>
                    <a:pt x="275" y="438"/>
                  </a:lnTo>
                  <a:lnTo>
                    <a:pt x="272" y="438"/>
                  </a:lnTo>
                  <a:lnTo>
                    <a:pt x="264" y="444"/>
                  </a:lnTo>
                  <a:lnTo>
                    <a:pt x="261" y="444"/>
                  </a:lnTo>
                  <a:lnTo>
                    <a:pt x="253" y="446"/>
                  </a:lnTo>
                  <a:lnTo>
                    <a:pt x="250" y="449"/>
                  </a:lnTo>
                  <a:lnTo>
                    <a:pt x="236" y="458"/>
                  </a:lnTo>
                  <a:lnTo>
                    <a:pt x="225" y="463"/>
                  </a:lnTo>
                  <a:lnTo>
                    <a:pt x="222" y="463"/>
                  </a:lnTo>
                  <a:lnTo>
                    <a:pt x="216" y="463"/>
                  </a:lnTo>
                  <a:lnTo>
                    <a:pt x="213" y="461"/>
                  </a:lnTo>
                  <a:lnTo>
                    <a:pt x="211" y="461"/>
                  </a:lnTo>
                  <a:lnTo>
                    <a:pt x="208" y="461"/>
                  </a:lnTo>
                  <a:lnTo>
                    <a:pt x="205" y="461"/>
                  </a:lnTo>
                  <a:lnTo>
                    <a:pt x="205" y="466"/>
                  </a:lnTo>
                  <a:lnTo>
                    <a:pt x="202" y="469"/>
                  </a:lnTo>
                  <a:lnTo>
                    <a:pt x="199" y="469"/>
                  </a:lnTo>
                  <a:lnTo>
                    <a:pt x="194" y="466"/>
                  </a:lnTo>
                  <a:lnTo>
                    <a:pt x="191" y="463"/>
                  </a:lnTo>
                  <a:lnTo>
                    <a:pt x="185" y="463"/>
                  </a:lnTo>
                  <a:lnTo>
                    <a:pt x="177" y="463"/>
                  </a:lnTo>
                  <a:lnTo>
                    <a:pt x="149" y="469"/>
                  </a:lnTo>
                  <a:lnTo>
                    <a:pt x="140" y="469"/>
                  </a:lnTo>
                  <a:lnTo>
                    <a:pt x="121" y="466"/>
                  </a:lnTo>
                  <a:lnTo>
                    <a:pt x="121" y="458"/>
                  </a:lnTo>
                  <a:lnTo>
                    <a:pt x="121" y="455"/>
                  </a:lnTo>
                  <a:lnTo>
                    <a:pt x="118" y="452"/>
                  </a:lnTo>
                  <a:lnTo>
                    <a:pt x="104" y="452"/>
                  </a:lnTo>
                  <a:lnTo>
                    <a:pt x="98" y="449"/>
                  </a:lnTo>
                  <a:lnTo>
                    <a:pt x="96" y="441"/>
                  </a:lnTo>
                  <a:lnTo>
                    <a:pt x="93" y="441"/>
                  </a:lnTo>
                  <a:lnTo>
                    <a:pt x="93" y="441"/>
                  </a:lnTo>
                  <a:lnTo>
                    <a:pt x="87" y="441"/>
                  </a:lnTo>
                  <a:lnTo>
                    <a:pt x="87" y="441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2" y="432"/>
                  </a:lnTo>
                  <a:lnTo>
                    <a:pt x="79" y="432"/>
                  </a:lnTo>
                  <a:lnTo>
                    <a:pt x="73" y="435"/>
                  </a:lnTo>
                  <a:lnTo>
                    <a:pt x="70" y="435"/>
                  </a:lnTo>
                  <a:lnTo>
                    <a:pt x="62" y="432"/>
                  </a:lnTo>
                  <a:lnTo>
                    <a:pt x="56" y="432"/>
                  </a:lnTo>
                  <a:lnTo>
                    <a:pt x="51" y="435"/>
                  </a:lnTo>
                  <a:lnTo>
                    <a:pt x="39" y="441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7" y="435"/>
                  </a:lnTo>
                  <a:lnTo>
                    <a:pt x="39" y="430"/>
                  </a:lnTo>
                  <a:lnTo>
                    <a:pt x="42" y="427"/>
                  </a:lnTo>
                  <a:lnTo>
                    <a:pt x="42" y="421"/>
                  </a:lnTo>
                  <a:lnTo>
                    <a:pt x="42" y="404"/>
                  </a:lnTo>
                  <a:lnTo>
                    <a:pt x="39" y="399"/>
                  </a:lnTo>
                  <a:lnTo>
                    <a:pt x="37" y="390"/>
                  </a:lnTo>
                  <a:lnTo>
                    <a:pt x="28" y="382"/>
                  </a:lnTo>
                  <a:lnTo>
                    <a:pt x="20" y="368"/>
                  </a:lnTo>
                  <a:lnTo>
                    <a:pt x="14" y="365"/>
                  </a:lnTo>
                  <a:lnTo>
                    <a:pt x="6" y="362"/>
                  </a:lnTo>
                  <a:lnTo>
                    <a:pt x="3" y="362"/>
                  </a:lnTo>
                  <a:lnTo>
                    <a:pt x="0" y="359"/>
                  </a:lnTo>
                  <a:lnTo>
                    <a:pt x="3" y="357"/>
                  </a:lnTo>
                  <a:lnTo>
                    <a:pt x="3" y="354"/>
                  </a:lnTo>
                  <a:lnTo>
                    <a:pt x="6" y="354"/>
                  </a:lnTo>
                  <a:lnTo>
                    <a:pt x="9" y="351"/>
                  </a:lnTo>
                  <a:lnTo>
                    <a:pt x="9" y="348"/>
                  </a:lnTo>
                  <a:lnTo>
                    <a:pt x="9" y="342"/>
                  </a:lnTo>
                  <a:lnTo>
                    <a:pt x="11" y="337"/>
                  </a:lnTo>
                  <a:lnTo>
                    <a:pt x="11" y="334"/>
                  </a:lnTo>
                  <a:lnTo>
                    <a:pt x="17" y="328"/>
                  </a:lnTo>
                  <a:lnTo>
                    <a:pt x="20" y="320"/>
                  </a:lnTo>
                  <a:lnTo>
                    <a:pt x="20" y="312"/>
                  </a:lnTo>
                  <a:lnTo>
                    <a:pt x="20" y="303"/>
                  </a:lnTo>
                  <a:lnTo>
                    <a:pt x="20" y="292"/>
                  </a:lnTo>
                  <a:lnTo>
                    <a:pt x="14" y="278"/>
                  </a:lnTo>
                  <a:lnTo>
                    <a:pt x="14" y="275"/>
                  </a:lnTo>
                  <a:lnTo>
                    <a:pt x="17" y="264"/>
                  </a:lnTo>
                  <a:lnTo>
                    <a:pt x="25" y="261"/>
                  </a:lnTo>
                  <a:lnTo>
                    <a:pt x="31" y="261"/>
                  </a:lnTo>
                  <a:lnTo>
                    <a:pt x="39" y="258"/>
                  </a:lnTo>
                  <a:lnTo>
                    <a:pt x="42" y="255"/>
                  </a:lnTo>
                  <a:lnTo>
                    <a:pt x="45" y="253"/>
                  </a:lnTo>
                  <a:lnTo>
                    <a:pt x="45" y="247"/>
                  </a:lnTo>
                  <a:lnTo>
                    <a:pt x="48" y="238"/>
                  </a:lnTo>
                  <a:lnTo>
                    <a:pt x="51" y="233"/>
                  </a:lnTo>
                  <a:lnTo>
                    <a:pt x="53" y="227"/>
                  </a:lnTo>
                  <a:lnTo>
                    <a:pt x="59" y="222"/>
                  </a:lnTo>
                  <a:lnTo>
                    <a:pt x="65" y="216"/>
                  </a:lnTo>
                  <a:lnTo>
                    <a:pt x="67" y="208"/>
                  </a:lnTo>
                  <a:lnTo>
                    <a:pt x="67" y="205"/>
                  </a:lnTo>
                  <a:lnTo>
                    <a:pt x="67" y="199"/>
                  </a:lnTo>
                  <a:lnTo>
                    <a:pt x="67" y="196"/>
                  </a:lnTo>
                  <a:lnTo>
                    <a:pt x="70" y="191"/>
                  </a:lnTo>
                  <a:lnTo>
                    <a:pt x="73" y="185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0" y="165"/>
                  </a:lnTo>
                  <a:lnTo>
                    <a:pt x="73" y="160"/>
                  </a:lnTo>
                  <a:lnTo>
                    <a:pt x="79" y="154"/>
                  </a:lnTo>
                  <a:lnTo>
                    <a:pt x="87" y="140"/>
                  </a:lnTo>
                  <a:lnTo>
                    <a:pt x="93" y="132"/>
                  </a:lnTo>
                  <a:lnTo>
                    <a:pt x="96" y="123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1"/>
                  </a:lnTo>
                  <a:lnTo>
                    <a:pt x="98" y="78"/>
                  </a:lnTo>
                  <a:lnTo>
                    <a:pt x="101" y="78"/>
                  </a:lnTo>
                  <a:lnTo>
                    <a:pt x="107" y="78"/>
                  </a:lnTo>
                  <a:lnTo>
                    <a:pt x="115" y="75"/>
                  </a:lnTo>
                  <a:lnTo>
                    <a:pt x="118" y="75"/>
                  </a:lnTo>
                  <a:lnTo>
                    <a:pt x="121" y="75"/>
                  </a:lnTo>
                  <a:lnTo>
                    <a:pt x="124" y="81"/>
                  </a:lnTo>
                  <a:lnTo>
                    <a:pt x="126" y="81"/>
                  </a:lnTo>
                  <a:lnTo>
                    <a:pt x="129" y="81"/>
                  </a:lnTo>
                  <a:lnTo>
                    <a:pt x="132" y="78"/>
                  </a:lnTo>
                  <a:lnTo>
                    <a:pt x="138" y="75"/>
                  </a:lnTo>
                  <a:lnTo>
                    <a:pt x="140" y="67"/>
                  </a:lnTo>
                  <a:lnTo>
                    <a:pt x="140" y="64"/>
                  </a:lnTo>
                  <a:lnTo>
                    <a:pt x="143" y="61"/>
                  </a:lnTo>
                  <a:lnTo>
                    <a:pt x="143" y="61"/>
                  </a:lnTo>
                  <a:lnTo>
                    <a:pt x="149" y="61"/>
                  </a:lnTo>
                  <a:lnTo>
                    <a:pt x="154" y="64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4" y="36"/>
                  </a:lnTo>
                  <a:lnTo>
                    <a:pt x="174" y="33"/>
                  </a:lnTo>
                  <a:lnTo>
                    <a:pt x="177" y="30"/>
                  </a:lnTo>
                  <a:lnTo>
                    <a:pt x="191" y="25"/>
                  </a:lnTo>
                  <a:lnTo>
                    <a:pt x="216" y="11"/>
                  </a:lnTo>
                  <a:lnTo>
                    <a:pt x="222" y="8"/>
                  </a:lnTo>
                  <a:lnTo>
                    <a:pt x="225" y="0"/>
                  </a:lnTo>
                  <a:lnTo>
                    <a:pt x="241" y="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30"/>
                  </a:lnTo>
                  <a:lnTo>
                    <a:pt x="247" y="36"/>
                  </a:lnTo>
                  <a:lnTo>
                    <a:pt x="253" y="39"/>
                  </a:lnTo>
                  <a:lnTo>
                    <a:pt x="258" y="42"/>
                  </a:lnTo>
                  <a:lnTo>
                    <a:pt x="295" y="42"/>
                  </a:lnTo>
                  <a:lnTo>
                    <a:pt x="306" y="45"/>
                  </a:lnTo>
                  <a:lnTo>
                    <a:pt x="312" y="47"/>
                  </a:lnTo>
                  <a:lnTo>
                    <a:pt x="314" y="5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2" name="Freeform 14">
              <a:extLst>
                <a:ext uri="{FF2B5EF4-FFF2-40B4-BE49-F238E27FC236}">
                  <a16:creationId xmlns:a16="http://schemas.microsoft.com/office/drawing/2014/main" id="{8EF0E1F9-D69F-4899-BFD6-CC8E4259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702" y="3215629"/>
              <a:ext cx="1620720" cy="1525727"/>
            </a:xfrm>
            <a:custGeom>
              <a:avLst/>
              <a:gdLst>
                <a:gd name="T0" fmla="*/ 379 w 836"/>
                <a:gd name="T1" fmla="*/ 81 h 787"/>
                <a:gd name="T2" fmla="*/ 395 w 836"/>
                <a:gd name="T3" fmla="*/ 138 h 787"/>
                <a:gd name="T4" fmla="*/ 407 w 836"/>
                <a:gd name="T5" fmla="*/ 174 h 787"/>
                <a:gd name="T6" fmla="*/ 440 w 836"/>
                <a:gd name="T7" fmla="*/ 191 h 787"/>
                <a:gd name="T8" fmla="*/ 457 w 836"/>
                <a:gd name="T9" fmla="*/ 216 h 787"/>
                <a:gd name="T10" fmla="*/ 668 w 836"/>
                <a:gd name="T11" fmla="*/ 320 h 787"/>
                <a:gd name="T12" fmla="*/ 699 w 836"/>
                <a:gd name="T13" fmla="*/ 362 h 787"/>
                <a:gd name="T14" fmla="*/ 715 w 836"/>
                <a:gd name="T15" fmla="*/ 391 h 787"/>
                <a:gd name="T16" fmla="*/ 777 w 836"/>
                <a:gd name="T17" fmla="*/ 402 h 787"/>
                <a:gd name="T18" fmla="*/ 822 w 836"/>
                <a:gd name="T19" fmla="*/ 416 h 787"/>
                <a:gd name="T20" fmla="*/ 797 w 836"/>
                <a:gd name="T21" fmla="*/ 430 h 787"/>
                <a:gd name="T22" fmla="*/ 564 w 836"/>
                <a:gd name="T23" fmla="*/ 509 h 787"/>
                <a:gd name="T24" fmla="*/ 401 w 836"/>
                <a:gd name="T25" fmla="*/ 568 h 787"/>
                <a:gd name="T26" fmla="*/ 308 w 836"/>
                <a:gd name="T27" fmla="*/ 666 h 787"/>
                <a:gd name="T28" fmla="*/ 275 w 836"/>
                <a:gd name="T29" fmla="*/ 717 h 787"/>
                <a:gd name="T30" fmla="*/ 286 w 836"/>
                <a:gd name="T31" fmla="*/ 750 h 787"/>
                <a:gd name="T32" fmla="*/ 258 w 836"/>
                <a:gd name="T33" fmla="*/ 756 h 787"/>
                <a:gd name="T34" fmla="*/ 224 w 836"/>
                <a:gd name="T35" fmla="*/ 717 h 787"/>
                <a:gd name="T36" fmla="*/ 216 w 836"/>
                <a:gd name="T37" fmla="*/ 739 h 787"/>
                <a:gd name="T38" fmla="*/ 134 w 836"/>
                <a:gd name="T39" fmla="*/ 776 h 787"/>
                <a:gd name="T40" fmla="*/ 104 w 836"/>
                <a:gd name="T41" fmla="*/ 776 h 787"/>
                <a:gd name="T42" fmla="*/ 92 w 836"/>
                <a:gd name="T43" fmla="*/ 787 h 787"/>
                <a:gd name="T44" fmla="*/ 42 w 836"/>
                <a:gd name="T45" fmla="*/ 776 h 787"/>
                <a:gd name="T46" fmla="*/ 33 w 836"/>
                <a:gd name="T47" fmla="*/ 764 h 787"/>
                <a:gd name="T48" fmla="*/ 25 w 836"/>
                <a:gd name="T49" fmla="*/ 753 h 787"/>
                <a:gd name="T50" fmla="*/ 25 w 836"/>
                <a:gd name="T51" fmla="*/ 734 h 787"/>
                <a:gd name="T52" fmla="*/ 33 w 836"/>
                <a:gd name="T53" fmla="*/ 719 h 787"/>
                <a:gd name="T54" fmla="*/ 0 w 836"/>
                <a:gd name="T55" fmla="*/ 683 h 787"/>
                <a:gd name="T56" fmla="*/ 81 w 836"/>
                <a:gd name="T57" fmla="*/ 627 h 787"/>
                <a:gd name="T58" fmla="*/ 104 w 836"/>
                <a:gd name="T59" fmla="*/ 590 h 787"/>
                <a:gd name="T60" fmla="*/ 118 w 836"/>
                <a:gd name="T61" fmla="*/ 548 h 787"/>
                <a:gd name="T62" fmla="*/ 132 w 836"/>
                <a:gd name="T63" fmla="*/ 503 h 787"/>
                <a:gd name="T64" fmla="*/ 137 w 836"/>
                <a:gd name="T65" fmla="*/ 472 h 787"/>
                <a:gd name="T66" fmla="*/ 191 w 836"/>
                <a:gd name="T67" fmla="*/ 436 h 787"/>
                <a:gd name="T68" fmla="*/ 174 w 836"/>
                <a:gd name="T69" fmla="*/ 416 h 787"/>
                <a:gd name="T70" fmla="*/ 157 w 836"/>
                <a:gd name="T71" fmla="*/ 422 h 787"/>
                <a:gd name="T72" fmla="*/ 148 w 836"/>
                <a:gd name="T73" fmla="*/ 436 h 787"/>
                <a:gd name="T74" fmla="*/ 143 w 836"/>
                <a:gd name="T75" fmla="*/ 413 h 787"/>
                <a:gd name="T76" fmla="*/ 151 w 836"/>
                <a:gd name="T77" fmla="*/ 413 h 787"/>
                <a:gd name="T78" fmla="*/ 165 w 836"/>
                <a:gd name="T79" fmla="*/ 385 h 787"/>
                <a:gd name="T80" fmla="*/ 168 w 836"/>
                <a:gd name="T81" fmla="*/ 346 h 787"/>
                <a:gd name="T82" fmla="*/ 132 w 836"/>
                <a:gd name="T83" fmla="*/ 320 h 787"/>
                <a:gd name="T84" fmla="*/ 151 w 836"/>
                <a:gd name="T85" fmla="*/ 295 h 787"/>
                <a:gd name="T86" fmla="*/ 163 w 836"/>
                <a:gd name="T87" fmla="*/ 278 h 787"/>
                <a:gd name="T88" fmla="*/ 171 w 836"/>
                <a:gd name="T89" fmla="*/ 242 h 787"/>
                <a:gd name="T90" fmla="*/ 177 w 836"/>
                <a:gd name="T91" fmla="*/ 222 h 787"/>
                <a:gd name="T92" fmla="*/ 168 w 836"/>
                <a:gd name="T93" fmla="*/ 199 h 787"/>
                <a:gd name="T94" fmla="*/ 191 w 836"/>
                <a:gd name="T95" fmla="*/ 157 h 787"/>
                <a:gd name="T96" fmla="*/ 185 w 836"/>
                <a:gd name="T97" fmla="*/ 126 h 787"/>
                <a:gd name="T98" fmla="*/ 179 w 836"/>
                <a:gd name="T99" fmla="*/ 101 h 787"/>
                <a:gd name="T100" fmla="*/ 191 w 836"/>
                <a:gd name="T101" fmla="*/ 87 h 787"/>
                <a:gd name="T102" fmla="*/ 210 w 836"/>
                <a:gd name="T103" fmla="*/ 70 h 787"/>
                <a:gd name="T104" fmla="*/ 210 w 836"/>
                <a:gd name="T105" fmla="*/ 45 h 787"/>
                <a:gd name="T106" fmla="*/ 227 w 836"/>
                <a:gd name="T107" fmla="*/ 20 h 787"/>
                <a:gd name="T108" fmla="*/ 266 w 836"/>
                <a:gd name="T109" fmla="*/ 14 h 787"/>
                <a:gd name="T110" fmla="*/ 306 w 836"/>
                <a:gd name="T111" fmla="*/ 11 h 787"/>
                <a:gd name="T112" fmla="*/ 334 w 836"/>
                <a:gd name="T113" fmla="*/ 7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6" h="787">
                  <a:moveTo>
                    <a:pt x="342" y="81"/>
                  </a:moveTo>
                  <a:lnTo>
                    <a:pt x="348" y="81"/>
                  </a:lnTo>
                  <a:lnTo>
                    <a:pt x="365" y="79"/>
                  </a:lnTo>
                  <a:lnTo>
                    <a:pt x="373" y="79"/>
                  </a:lnTo>
                  <a:lnTo>
                    <a:pt x="379" y="81"/>
                  </a:lnTo>
                  <a:lnTo>
                    <a:pt x="381" y="90"/>
                  </a:lnTo>
                  <a:lnTo>
                    <a:pt x="387" y="115"/>
                  </a:lnTo>
                  <a:lnTo>
                    <a:pt x="393" y="126"/>
                  </a:lnTo>
                  <a:lnTo>
                    <a:pt x="395" y="129"/>
                  </a:lnTo>
                  <a:lnTo>
                    <a:pt x="395" y="138"/>
                  </a:lnTo>
                  <a:lnTo>
                    <a:pt x="395" y="143"/>
                  </a:lnTo>
                  <a:lnTo>
                    <a:pt x="401" y="152"/>
                  </a:lnTo>
                  <a:lnTo>
                    <a:pt x="404" y="157"/>
                  </a:lnTo>
                  <a:lnTo>
                    <a:pt x="404" y="169"/>
                  </a:lnTo>
                  <a:lnTo>
                    <a:pt x="407" y="174"/>
                  </a:lnTo>
                  <a:lnTo>
                    <a:pt x="409" y="177"/>
                  </a:lnTo>
                  <a:lnTo>
                    <a:pt x="415" y="180"/>
                  </a:lnTo>
                  <a:lnTo>
                    <a:pt x="429" y="185"/>
                  </a:lnTo>
                  <a:lnTo>
                    <a:pt x="438" y="188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46" y="202"/>
                  </a:lnTo>
                  <a:lnTo>
                    <a:pt x="449" y="208"/>
                  </a:lnTo>
                  <a:lnTo>
                    <a:pt x="452" y="214"/>
                  </a:lnTo>
                  <a:lnTo>
                    <a:pt x="457" y="216"/>
                  </a:lnTo>
                  <a:lnTo>
                    <a:pt x="471" y="219"/>
                  </a:lnTo>
                  <a:lnTo>
                    <a:pt x="572" y="261"/>
                  </a:lnTo>
                  <a:lnTo>
                    <a:pt x="656" y="318"/>
                  </a:lnTo>
                  <a:lnTo>
                    <a:pt x="665" y="318"/>
                  </a:lnTo>
                  <a:lnTo>
                    <a:pt x="668" y="320"/>
                  </a:lnTo>
                  <a:lnTo>
                    <a:pt x="673" y="326"/>
                  </a:lnTo>
                  <a:lnTo>
                    <a:pt x="679" y="337"/>
                  </a:lnTo>
                  <a:lnTo>
                    <a:pt x="693" y="354"/>
                  </a:lnTo>
                  <a:lnTo>
                    <a:pt x="696" y="360"/>
                  </a:lnTo>
                  <a:lnTo>
                    <a:pt x="699" y="362"/>
                  </a:lnTo>
                  <a:lnTo>
                    <a:pt x="701" y="362"/>
                  </a:lnTo>
                  <a:lnTo>
                    <a:pt x="701" y="368"/>
                  </a:lnTo>
                  <a:lnTo>
                    <a:pt x="704" y="368"/>
                  </a:lnTo>
                  <a:lnTo>
                    <a:pt x="707" y="382"/>
                  </a:lnTo>
                  <a:lnTo>
                    <a:pt x="715" y="391"/>
                  </a:lnTo>
                  <a:lnTo>
                    <a:pt x="729" y="399"/>
                  </a:lnTo>
                  <a:lnTo>
                    <a:pt x="743" y="405"/>
                  </a:lnTo>
                  <a:lnTo>
                    <a:pt x="760" y="405"/>
                  </a:lnTo>
                  <a:lnTo>
                    <a:pt x="771" y="399"/>
                  </a:lnTo>
                  <a:lnTo>
                    <a:pt x="777" y="402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800" y="410"/>
                  </a:lnTo>
                  <a:lnTo>
                    <a:pt x="814" y="419"/>
                  </a:lnTo>
                  <a:lnTo>
                    <a:pt x="822" y="416"/>
                  </a:lnTo>
                  <a:lnTo>
                    <a:pt x="830" y="413"/>
                  </a:lnTo>
                  <a:lnTo>
                    <a:pt x="836" y="413"/>
                  </a:lnTo>
                  <a:lnTo>
                    <a:pt x="836" y="413"/>
                  </a:lnTo>
                  <a:lnTo>
                    <a:pt x="830" y="416"/>
                  </a:lnTo>
                  <a:lnTo>
                    <a:pt x="797" y="430"/>
                  </a:lnTo>
                  <a:lnTo>
                    <a:pt x="749" y="444"/>
                  </a:lnTo>
                  <a:lnTo>
                    <a:pt x="704" y="461"/>
                  </a:lnTo>
                  <a:lnTo>
                    <a:pt x="656" y="478"/>
                  </a:lnTo>
                  <a:lnTo>
                    <a:pt x="612" y="495"/>
                  </a:lnTo>
                  <a:lnTo>
                    <a:pt x="564" y="509"/>
                  </a:lnTo>
                  <a:lnTo>
                    <a:pt x="519" y="526"/>
                  </a:lnTo>
                  <a:lnTo>
                    <a:pt x="471" y="542"/>
                  </a:lnTo>
                  <a:lnTo>
                    <a:pt x="426" y="559"/>
                  </a:lnTo>
                  <a:lnTo>
                    <a:pt x="415" y="562"/>
                  </a:lnTo>
                  <a:lnTo>
                    <a:pt x="401" y="568"/>
                  </a:lnTo>
                  <a:lnTo>
                    <a:pt x="395" y="570"/>
                  </a:lnTo>
                  <a:lnTo>
                    <a:pt x="367" y="593"/>
                  </a:lnTo>
                  <a:lnTo>
                    <a:pt x="331" y="644"/>
                  </a:lnTo>
                  <a:lnTo>
                    <a:pt x="311" y="660"/>
                  </a:lnTo>
                  <a:lnTo>
                    <a:pt x="308" y="666"/>
                  </a:lnTo>
                  <a:lnTo>
                    <a:pt x="297" y="686"/>
                  </a:lnTo>
                  <a:lnTo>
                    <a:pt x="292" y="694"/>
                  </a:lnTo>
                  <a:lnTo>
                    <a:pt x="278" y="703"/>
                  </a:lnTo>
                  <a:lnTo>
                    <a:pt x="275" y="708"/>
                  </a:lnTo>
                  <a:lnTo>
                    <a:pt x="275" y="717"/>
                  </a:lnTo>
                  <a:lnTo>
                    <a:pt x="278" y="722"/>
                  </a:lnTo>
                  <a:lnTo>
                    <a:pt x="283" y="728"/>
                  </a:lnTo>
                  <a:lnTo>
                    <a:pt x="289" y="734"/>
                  </a:lnTo>
                  <a:lnTo>
                    <a:pt x="289" y="742"/>
                  </a:lnTo>
                  <a:lnTo>
                    <a:pt x="286" y="750"/>
                  </a:lnTo>
                  <a:lnTo>
                    <a:pt x="280" y="753"/>
                  </a:lnTo>
                  <a:lnTo>
                    <a:pt x="275" y="753"/>
                  </a:lnTo>
                  <a:lnTo>
                    <a:pt x="266" y="759"/>
                  </a:lnTo>
                  <a:lnTo>
                    <a:pt x="264" y="762"/>
                  </a:lnTo>
                  <a:lnTo>
                    <a:pt x="258" y="756"/>
                  </a:lnTo>
                  <a:lnTo>
                    <a:pt x="255" y="731"/>
                  </a:lnTo>
                  <a:lnTo>
                    <a:pt x="252" y="725"/>
                  </a:lnTo>
                  <a:lnTo>
                    <a:pt x="247" y="722"/>
                  </a:lnTo>
                  <a:lnTo>
                    <a:pt x="230" y="717"/>
                  </a:lnTo>
                  <a:lnTo>
                    <a:pt x="224" y="717"/>
                  </a:lnTo>
                  <a:lnTo>
                    <a:pt x="216" y="719"/>
                  </a:lnTo>
                  <a:lnTo>
                    <a:pt x="213" y="725"/>
                  </a:lnTo>
                  <a:lnTo>
                    <a:pt x="213" y="728"/>
                  </a:lnTo>
                  <a:lnTo>
                    <a:pt x="216" y="734"/>
                  </a:lnTo>
                  <a:lnTo>
                    <a:pt x="216" y="739"/>
                  </a:lnTo>
                  <a:lnTo>
                    <a:pt x="213" y="756"/>
                  </a:lnTo>
                  <a:lnTo>
                    <a:pt x="207" y="770"/>
                  </a:lnTo>
                  <a:lnTo>
                    <a:pt x="207" y="770"/>
                  </a:lnTo>
                  <a:lnTo>
                    <a:pt x="163" y="770"/>
                  </a:lnTo>
                  <a:lnTo>
                    <a:pt x="134" y="776"/>
                  </a:lnTo>
                  <a:lnTo>
                    <a:pt x="126" y="776"/>
                  </a:lnTo>
                  <a:lnTo>
                    <a:pt x="112" y="773"/>
                  </a:lnTo>
                  <a:lnTo>
                    <a:pt x="109" y="773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101" y="779"/>
                  </a:lnTo>
                  <a:lnTo>
                    <a:pt x="98" y="784"/>
                  </a:lnTo>
                  <a:lnTo>
                    <a:pt x="95" y="787"/>
                  </a:lnTo>
                  <a:lnTo>
                    <a:pt x="95" y="787"/>
                  </a:lnTo>
                  <a:lnTo>
                    <a:pt x="92" y="787"/>
                  </a:lnTo>
                  <a:lnTo>
                    <a:pt x="84" y="784"/>
                  </a:lnTo>
                  <a:lnTo>
                    <a:pt x="81" y="784"/>
                  </a:lnTo>
                  <a:lnTo>
                    <a:pt x="70" y="781"/>
                  </a:lnTo>
                  <a:lnTo>
                    <a:pt x="53" y="779"/>
                  </a:lnTo>
                  <a:lnTo>
                    <a:pt x="42" y="776"/>
                  </a:lnTo>
                  <a:lnTo>
                    <a:pt x="39" y="773"/>
                  </a:lnTo>
                  <a:lnTo>
                    <a:pt x="36" y="773"/>
                  </a:lnTo>
                  <a:lnTo>
                    <a:pt x="36" y="770"/>
                  </a:lnTo>
                  <a:lnTo>
                    <a:pt x="36" y="767"/>
                  </a:lnTo>
                  <a:lnTo>
                    <a:pt x="33" y="764"/>
                  </a:lnTo>
                  <a:lnTo>
                    <a:pt x="31" y="762"/>
                  </a:lnTo>
                  <a:lnTo>
                    <a:pt x="31" y="759"/>
                  </a:lnTo>
                  <a:lnTo>
                    <a:pt x="28" y="759"/>
                  </a:lnTo>
                  <a:lnTo>
                    <a:pt x="28" y="756"/>
                  </a:lnTo>
                  <a:lnTo>
                    <a:pt x="25" y="753"/>
                  </a:lnTo>
                  <a:lnTo>
                    <a:pt x="25" y="745"/>
                  </a:lnTo>
                  <a:lnTo>
                    <a:pt x="25" y="739"/>
                  </a:lnTo>
                  <a:lnTo>
                    <a:pt x="25" y="736"/>
                  </a:lnTo>
                  <a:lnTo>
                    <a:pt x="25" y="736"/>
                  </a:lnTo>
                  <a:lnTo>
                    <a:pt x="25" y="734"/>
                  </a:lnTo>
                  <a:lnTo>
                    <a:pt x="28" y="731"/>
                  </a:lnTo>
                  <a:lnTo>
                    <a:pt x="31" y="728"/>
                  </a:lnTo>
                  <a:lnTo>
                    <a:pt x="33" y="725"/>
                  </a:lnTo>
                  <a:lnTo>
                    <a:pt x="33" y="722"/>
                  </a:lnTo>
                  <a:lnTo>
                    <a:pt x="33" y="719"/>
                  </a:lnTo>
                  <a:lnTo>
                    <a:pt x="33" y="717"/>
                  </a:lnTo>
                  <a:lnTo>
                    <a:pt x="31" y="714"/>
                  </a:lnTo>
                  <a:lnTo>
                    <a:pt x="0" y="694"/>
                  </a:lnTo>
                  <a:lnTo>
                    <a:pt x="0" y="686"/>
                  </a:lnTo>
                  <a:lnTo>
                    <a:pt x="0" y="683"/>
                  </a:lnTo>
                  <a:lnTo>
                    <a:pt x="0" y="680"/>
                  </a:lnTo>
                  <a:lnTo>
                    <a:pt x="47" y="644"/>
                  </a:lnTo>
                  <a:lnTo>
                    <a:pt x="53" y="638"/>
                  </a:lnTo>
                  <a:lnTo>
                    <a:pt x="67" y="632"/>
                  </a:lnTo>
                  <a:lnTo>
                    <a:pt x="81" y="627"/>
                  </a:lnTo>
                  <a:lnTo>
                    <a:pt x="90" y="618"/>
                  </a:lnTo>
                  <a:lnTo>
                    <a:pt x="98" y="607"/>
                  </a:lnTo>
                  <a:lnTo>
                    <a:pt x="104" y="601"/>
                  </a:lnTo>
                  <a:lnTo>
                    <a:pt x="104" y="596"/>
                  </a:lnTo>
                  <a:lnTo>
                    <a:pt x="104" y="590"/>
                  </a:lnTo>
                  <a:lnTo>
                    <a:pt x="104" y="585"/>
                  </a:lnTo>
                  <a:lnTo>
                    <a:pt x="104" y="576"/>
                  </a:lnTo>
                  <a:lnTo>
                    <a:pt x="112" y="559"/>
                  </a:lnTo>
                  <a:lnTo>
                    <a:pt x="115" y="554"/>
                  </a:lnTo>
                  <a:lnTo>
                    <a:pt x="118" y="548"/>
                  </a:lnTo>
                  <a:lnTo>
                    <a:pt x="134" y="520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4" y="509"/>
                  </a:lnTo>
                  <a:lnTo>
                    <a:pt x="132" y="503"/>
                  </a:lnTo>
                  <a:lnTo>
                    <a:pt x="129" y="500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2"/>
                  </a:lnTo>
                  <a:lnTo>
                    <a:pt x="137" y="472"/>
                  </a:lnTo>
                  <a:lnTo>
                    <a:pt x="140" y="466"/>
                  </a:lnTo>
                  <a:lnTo>
                    <a:pt x="143" y="464"/>
                  </a:lnTo>
                  <a:lnTo>
                    <a:pt x="185" y="444"/>
                  </a:lnTo>
                  <a:lnTo>
                    <a:pt x="188" y="438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1" y="430"/>
                  </a:lnTo>
                  <a:lnTo>
                    <a:pt x="188" y="427"/>
                  </a:lnTo>
                  <a:lnTo>
                    <a:pt x="185" y="424"/>
                  </a:lnTo>
                  <a:lnTo>
                    <a:pt x="174" y="416"/>
                  </a:lnTo>
                  <a:lnTo>
                    <a:pt x="171" y="416"/>
                  </a:lnTo>
                  <a:lnTo>
                    <a:pt x="168" y="416"/>
                  </a:lnTo>
                  <a:lnTo>
                    <a:pt x="165" y="416"/>
                  </a:lnTo>
                  <a:lnTo>
                    <a:pt x="163" y="419"/>
                  </a:lnTo>
                  <a:lnTo>
                    <a:pt x="157" y="422"/>
                  </a:lnTo>
                  <a:lnTo>
                    <a:pt x="157" y="424"/>
                  </a:lnTo>
                  <a:lnTo>
                    <a:pt x="154" y="430"/>
                  </a:lnTo>
                  <a:lnTo>
                    <a:pt x="154" y="433"/>
                  </a:lnTo>
                  <a:lnTo>
                    <a:pt x="151" y="436"/>
                  </a:lnTo>
                  <a:lnTo>
                    <a:pt x="148" y="436"/>
                  </a:lnTo>
                  <a:lnTo>
                    <a:pt x="146" y="433"/>
                  </a:lnTo>
                  <a:lnTo>
                    <a:pt x="143" y="430"/>
                  </a:lnTo>
                  <a:lnTo>
                    <a:pt x="143" y="427"/>
                  </a:lnTo>
                  <a:lnTo>
                    <a:pt x="140" y="424"/>
                  </a:lnTo>
                  <a:lnTo>
                    <a:pt x="143" y="413"/>
                  </a:lnTo>
                  <a:lnTo>
                    <a:pt x="146" y="413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4" y="407"/>
                  </a:lnTo>
                  <a:lnTo>
                    <a:pt x="165" y="393"/>
                  </a:lnTo>
                  <a:lnTo>
                    <a:pt x="165" y="391"/>
                  </a:lnTo>
                  <a:lnTo>
                    <a:pt x="165" y="388"/>
                  </a:lnTo>
                  <a:lnTo>
                    <a:pt x="165" y="385"/>
                  </a:lnTo>
                  <a:lnTo>
                    <a:pt x="165" y="382"/>
                  </a:lnTo>
                  <a:lnTo>
                    <a:pt x="168" y="374"/>
                  </a:lnTo>
                  <a:lnTo>
                    <a:pt x="168" y="354"/>
                  </a:lnTo>
                  <a:lnTo>
                    <a:pt x="168" y="348"/>
                  </a:lnTo>
                  <a:lnTo>
                    <a:pt x="168" y="346"/>
                  </a:lnTo>
                  <a:lnTo>
                    <a:pt x="165" y="343"/>
                  </a:lnTo>
                  <a:lnTo>
                    <a:pt x="160" y="337"/>
                  </a:lnTo>
                  <a:lnTo>
                    <a:pt x="137" y="326"/>
                  </a:lnTo>
                  <a:lnTo>
                    <a:pt x="132" y="323"/>
                  </a:lnTo>
                  <a:lnTo>
                    <a:pt x="132" y="320"/>
                  </a:lnTo>
                  <a:lnTo>
                    <a:pt x="146" y="312"/>
                  </a:lnTo>
                  <a:lnTo>
                    <a:pt x="148" y="306"/>
                  </a:lnTo>
                  <a:lnTo>
                    <a:pt x="148" y="303"/>
                  </a:lnTo>
                  <a:lnTo>
                    <a:pt x="148" y="298"/>
                  </a:lnTo>
                  <a:lnTo>
                    <a:pt x="151" y="295"/>
                  </a:lnTo>
                  <a:lnTo>
                    <a:pt x="154" y="289"/>
                  </a:lnTo>
                  <a:lnTo>
                    <a:pt x="160" y="287"/>
                  </a:lnTo>
                  <a:lnTo>
                    <a:pt x="163" y="284"/>
                  </a:lnTo>
                  <a:lnTo>
                    <a:pt x="163" y="281"/>
                  </a:lnTo>
                  <a:lnTo>
                    <a:pt x="163" y="278"/>
                  </a:lnTo>
                  <a:lnTo>
                    <a:pt x="160" y="275"/>
                  </a:lnTo>
                  <a:lnTo>
                    <a:pt x="160" y="261"/>
                  </a:lnTo>
                  <a:lnTo>
                    <a:pt x="163" y="253"/>
                  </a:lnTo>
                  <a:lnTo>
                    <a:pt x="165" y="247"/>
                  </a:lnTo>
                  <a:lnTo>
                    <a:pt x="171" y="242"/>
                  </a:lnTo>
                  <a:lnTo>
                    <a:pt x="177" y="239"/>
                  </a:lnTo>
                  <a:lnTo>
                    <a:pt x="179" y="236"/>
                  </a:lnTo>
                  <a:lnTo>
                    <a:pt x="182" y="233"/>
                  </a:lnTo>
                  <a:lnTo>
                    <a:pt x="179" y="225"/>
                  </a:lnTo>
                  <a:lnTo>
                    <a:pt x="177" y="222"/>
                  </a:lnTo>
                  <a:lnTo>
                    <a:pt x="177" y="214"/>
                  </a:lnTo>
                  <a:lnTo>
                    <a:pt x="177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68" y="199"/>
                  </a:lnTo>
                  <a:lnTo>
                    <a:pt x="165" y="197"/>
                  </a:lnTo>
                  <a:lnTo>
                    <a:pt x="165" y="191"/>
                  </a:lnTo>
                  <a:lnTo>
                    <a:pt x="168" y="188"/>
                  </a:lnTo>
                  <a:lnTo>
                    <a:pt x="177" y="171"/>
                  </a:lnTo>
                  <a:lnTo>
                    <a:pt x="191" y="157"/>
                  </a:lnTo>
                  <a:lnTo>
                    <a:pt x="193" y="152"/>
                  </a:lnTo>
                  <a:lnTo>
                    <a:pt x="191" y="140"/>
                  </a:lnTo>
                  <a:lnTo>
                    <a:pt x="188" y="132"/>
                  </a:lnTo>
                  <a:lnTo>
                    <a:pt x="188" y="129"/>
                  </a:lnTo>
                  <a:lnTo>
                    <a:pt x="185" y="126"/>
                  </a:lnTo>
                  <a:lnTo>
                    <a:pt x="185" y="124"/>
                  </a:lnTo>
                  <a:lnTo>
                    <a:pt x="182" y="121"/>
                  </a:lnTo>
                  <a:lnTo>
                    <a:pt x="182" y="115"/>
                  </a:lnTo>
                  <a:lnTo>
                    <a:pt x="179" y="110"/>
                  </a:lnTo>
                  <a:lnTo>
                    <a:pt x="179" y="101"/>
                  </a:lnTo>
                  <a:lnTo>
                    <a:pt x="182" y="95"/>
                  </a:lnTo>
                  <a:lnTo>
                    <a:pt x="182" y="93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91" y="87"/>
                  </a:lnTo>
                  <a:lnTo>
                    <a:pt x="193" y="81"/>
                  </a:lnTo>
                  <a:lnTo>
                    <a:pt x="196" y="79"/>
                  </a:lnTo>
                  <a:lnTo>
                    <a:pt x="199" y="76"/>
                  </a:lnTo>
                  <a:lnTo>
                    <a:pt x="207" y="70"/>
                  </a:lnTo>
                  <a:lnTo>
                    <a:pt x="210" y="70"/>
                  </a:lnTo>
                  <a:lnTo>
                    <a:pt x="213" y="65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6" y="53"/>
                  </a:lnTo>
                  <a:lnTo>
                    <a:pt x="210" y="45"/>
                  </a:lnTo>
                  <a:lnTo>
                    <a:pt x="210" y="39"/>
                  </a:lnTo>
                  <a:lnTo>
                    <a:pt x="213" y="36"/>
                  </a:lnTo>
                  <a:lnTo>
                    <a:pt x="216" y="31"/>
                  </a:lnTo>
                  <a:lnTo>
                    <a:pt x="221" y="22"/>
                  </a:lnTo>
                  <a:lnTo>
                    <a:pt x="227" y="20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9" y="17"/>
                  </a:lnTo>
                  <a:lnTo>
                    <a:pt x="261" y="17"/>
                  </a:lnTo>
                  <a:lnTo>
                    <a:pt x="266" y="14"/>
                  </a:lnTo>
                  <a:lnTo>
                    <a:pt x="272" y="11"/>
                  </a:lnTo>
                  <a:lnTo>
                    <a:pt x="275" y="8"/>
                  </a:lnTo>
                  <a:lnTo>
                    <a:pt x="283" y="0"/>
                  </a:lnTo>
                  <a:lnTo>
                    <a:pt x="297" y="6"/>
                  </a:lnTo>
                  <a:lnTo>
                    <a:pt x="306" y="11"/>
                  </a:lnTo>
                  <a:lnTo>
                    <a:pt x="311" y="17"/>
                  </a:lnTo>
                  <a:lnTo>
                    <a:pt x="317" y="22"/>
                  </a:lnTo>
                  <a:lnTo>
                    <a:pt x="320" y="28"/>
                  </a:lnTo>
                  <a:lnTo>
                    <a:pt x="331" y="56"/>
                  </a:lnTo>
                  <a:lnTo>
                    <a:pt x="334" y="70"/>
                  </a:lnTo>
                  <a:lnTo>
                    <a:pt x="339" y="79"/>
                  </a:lnTo>
                  <a:lnTo>
                    <a:pt x="342" y="8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3" name="Freeform 15">
              <a:extLst>
                <a:ext uri="{FF2B5EF4-FFF2-40B4-BE49-F238E27FC236}">
                  <a16:creationId xmlns:a16="http://schemas.microsoft.com/office/drawing/2014/main" id="{60D1DE1A-AE12-46E6-9563-ECAA42774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296" y="1912849"/>
              <a:ext cx="1077895" cy="1585825"/>
            </a:xfrm>
            <a:custGeom>
              <a:avLst/>
              <a:gdLst>
                <a:gd name="T0" fmla="*/ 463 w 556"/>
                <a:gd name="T1" fmla="*/ 76 h 818"/>
                <a:gd name="T2" fmla="*/ 469 w 556"/>
                <a:gd name="T3" fmla="*/ 84 h 818"/>
                <a:gd name="T4" fmla="*/ 488 w 556"/>
                <a:gd name="T5" fmla="*/ 96 h 818"/>
                <a:gd name="T6" fmla="*/ 485 w 556"/>
                <a:gd name="T7" fmla="*/ 107 h 818"/>
                <a:gd name="T8" fmla="*/ 483 w 556"/>
                <a:gd name="T9" fmla="*/ 118 h 818"/>
                <a:gd name="T10" fmla="*/ 477 w 556"/>
                <a:gd name="T11" fmla="*/ 124 h 818"/>
                <a:gd name="T12" fmla="*/ 485 w 556"/>
                <a:gd name="T13" fmla="*/ 143 h 818"/>
                <a:gd name="T14" fmla="*/ 491 w 556"/>
                <a:gd name="T15" fmla="*/ 169 h 818"/>
                <a:gd name="T16" fmla="*/ 525 w 556"/>
                <a:gd name="T17" fmla="*/ 200 h 818"/>
                <a:gd name="T18" fmla="*/ 553 w 556"/>
                <a:gd name="T19" fmla="*/ 214 h 818"/>
                <a:gd name="T20" fmla="*/ 533 w 556"/>
                <a:gd name="T21" fmla="*/ 332 h 818"/>
                <a:gd name="T22" fmla="*/ 502 w 556"/>
                <a:gd name="T23" fmla="*/ 399 h 818"/>
                <a:gd name="T24" fmla="*/ 452 w 556"/>
                <a:gd name="T25" fmla="*/ 458 h 818"/>
                <a:gd name="T26" fmla="*/ 421 w 556"/>
                <a:gd name="T27" fmla="*/ 498 h 818"/>
                <a:gd name="T28" fmla="*/ 410 w 556"/>
                <a:gd name="T29" fmla="*/ 517 h 818"/>
                <a:gd name="T30" fmla="*/ 359 w 556"/>
                <a:gd name="T31" fmla="*/ 562 h 818"/>
                <a:gd name="T32" fmla="*/ 345 w 556"/>
                <a:gd name="T33" fmla="*/ 551 h 818"/>
                <a:gd name="T34" fmla="*/ 328 w 556"/>
                <a:gd name="T35" fmla="*/ 588 h 818"/>
                <a:gd name="T36" fmla="*/ 289 w 556"/>
                <a:gd name="T37" fmla="*/ 644 h 818"/>
                <a:gd name="T38" fmla="*/ 269 w 556"/>
                <a:gd name="T39" fmla="*/ 663 h 818"/>
                <a:gd name="T40" fmla="*/ 269 w 556"/>
                <a:gd name="T41" fmla="*/ 700 h 818"/>
                <a:gd name="T42" fmla="*/ 238 w 556"/>
                <a:gd name="T43" fmla="*/ 728 h 818"/>
                <a:gd name="T44" fmla="*/ 252 w 556"/>
                <a:gd name="T45" fmla="*/ 742 h 818"/>
                <a:gd name="T46" fmla="*/ 227 w 556"/>
                <a:gd name="T47" fmla="*/ 765 h 818"/>
                <a:gd name="T48" fmla="*/ 210 w 556"/>
                <a:gd name="T49" fmla="*/ 770 h 818"/>
                <a:gd name="T50" fmla="*/ 185 w 556"/>
                <a:gd name="T51" fmla="*/ 793 h 818"/>
                <a:gd name="T52" fmla="*/ 177 w 556"/>
                <a:gd name="T53" fmla="*/ 815 h 818"/>
                <a:gd name="T54" fmla="*/ 129 w 556"/>
                <a:gd name="T55" fmla="*/ 810 h 818"/>
                <a:gd name="T56" fmla="*/ 137 w 556"/>
                <a:gd name="T57" fmla="*/ 776 h 818"/>
                <a:gd name="T58" fmla="*/ 129 w 556"/>
                <a:gd name="T59" fmla="*/ 753 h 818"/>
                <a:gd name="T60" fmla="*/ 56 w 556"/>
                <a:gd name="T61" fmla="*/ 756 h 818"/>
                <a:gd name="T62" fmla="*/ 22 w 556"/>
                <a:gd name="T63" fmla="*/ 731 h 818"/>
                <a:gd name="T64" fmla="*/ 42 w 556"/>
                <a:gd name="T65" fmla="*/ 686 h 818"/>
                <a:gd name="T66" fmla="*/ 56 w 556"/>
                <a:gd name="T67" fmla="*/ 652 h 818"/>
                <a:gd name="T68" fmla="*/ 6 w 556"/>
                <a:gd name="T69" fmla="*/ 543 h 818"/>
                <a:gd name="T70" fmla="*/ 22 w 556"/>
                <a:gd name="T71" fmla="*/ 503 h 818"/>
                <a:gd name="T72" fmla="*/ 50 w 556"/>
                <a:gd name="T73" fmla="*/ 486 h 818"/>
                <a:gd name="T74" fmla="*/ 81 w 556"/>
                <a:gd name="T75" fmla="*/ 489 h 818"/>
                <a:gd name="T76" fmla="*/ 109 w 556"/>
                <a:gd name="T77" fmla="*/ 486 h 818"/>
                <a:gd name="T78" fmla="*/ 154 w 556"/>
                <a:gd name="T79" fmla="*/ 394 h 818"/>
                <a:gd name="T80" fmla="*/ 182 w 556"/>
                <a:gd name="T81" fmla="*/ 371 h 818"/>
                <a:gd name="T82" fmla="*/ 205 w 556"/>
                <a:gd name="T83" fmla="*/ 374 h 818"/>
                <a:gd name="T84" fmla="*/ 177 w 556"/>
                <a:gd name="T85" fmla="*/ 337 h 818"/>
                <a:gd name="T86" fmla="*/ 165 w 556"/>
                <a:gd name="T87" fmla="*/ 276 h 818"/>
                <a:gd name="T88" fmla="*/ 208 w 556"/>
                <a:gd name="T89" fmla="*/ 219 h 818"/>
                <a:gd name="T90" fmla="*/ 272 w 556"/>
                <a:gd name="T91" fmla="*/ 166 h 818"/>
                <a:gd name="T92" fmla="*/ 311 w 556"/>
                <a:gd name="T93" fmla="*/ 121 h 818"/>
                <a:gd name="T94" fmla="*/ 323 w 556"/>
                <a:gd name="T95" fmla="*/ 11 h 818"/>
                <a:gd name="T96" fmla="*/ 334 w 556"/>
                <a:gd name="T97" fmla="*/ 20 h 818"/>
                <a:gd name="T98" fmla="*/ 356 w 556"/>
                <a:gd name="T99" fmla="*/ 42 h 818"/>
                <a:gd name="T100" fmla="*/ 370 w 556"/>
                <a:gd name="T101" fmla="*/ 39 h 818"/>
                <a:gd name="T102" fmla="*/ 376 w 556"/>
                <a:gd name="T103" fmla="*/ 23 h 818"/>
                <a:gd name="T104" fmla="*/ 410 w 556"/>
                <a:gd name="T105" fmla="*/ 20 h 818"/>
                <a:gd name="T106" fmla="*/ 435 w 556"/>
                <a:gd name="T107" fmla="*/ 0 h 818"/>
                <a:gd name="T108" fmla="*/ 449 w 556"/>
                <a:gd name="T109" fmla="*/ 11 h 818"/>
                <a:gd name="T110" fmla="*/ 443 w 556"/>
                <a:gd name="T111" fmla="*/ 20 h 818"/>
                <a:gd name="T112" fmla="*/ 446 w 556"/>
                <a:gd name="T113" fmla="*/ 31 h 818"/>
                <a:gd name="T114" fmla="*/ 463 w 556"/>
                <a:gd name="T115" fmla="*/ 48 h 818"/>
                <a:gd name="T116" fmla="*/ 446 w 556"/>
                <a:gd name="T117" fmla="*/ 7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818">
                  <a:moveTo>
                    <a:pt x="455" y="76"/>
                  </a:moveTo>
                  <a:lnTo>
                    <a:pt x="457" y="76"/>
                  </a:lnTo>
                  <a:lnTo>
                    <a:pt x="457" y="76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82"/>
                  </a:lnTo>
                  <a:lnTo>
                    <a:pt x="466" y="84"/>
                  </a:lnTo>
                  <a:lnTo>
                    <a:pt x="466" y="87"/>
                  </a:lnTo>
                  <a:lnTo>
                    <a:pt x="466" y="87"/>
                  </a:lnTo>
                  <a:lnTo>
                    <a:pt x="469" y="87"/>
                  </a:lnTo>
                  <a:lnTo>
                    <a:pt x="469" y="84"/>
                  </a:lnTo>
                  <a:lnTo>
                    <a:pt x="471" y="84"/>
                  </a:lnTo>
                  <a:lnTo>
                    <a:pt x="474" y="82"/>
                  </a:lnTo>
                  <a:lnTo>
                    <a:pt x="474" y="82"/>
                  </a:lnTo>
                  <a:lnTo>
                    <a:pt x="477" y="84"/>
                  </a:lnTo>
                  <a:lnTo>
                    <a:pt x="480" y="87"/>
                  </a:lnTo>
                  <a:lnTo>
                    <a:pt x="485" y="93"/>
                  </a:lnTo>
                  <a:lnTo>
                    <a:pt x="488" y="96"/>
                  </a:lnTo>
                  <a:lnTo>
                    <a:pt x="491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7" y="96"/>
                  </a:lnTo>
                  <a:lnTo>
                    <a:pt x="497" y="98"/>
                  </a:lnTo>
                  <a:lnTo>
                    <a:pt x="497" y="98"/>
                  </a:lnTo>
                  <a:lnTo>
                    <a:pt x="485" y="107"/>
                  </a:lnTo>
                  <a:lnTo>
                    <a:pt x="485" y="110"/>
                  </a:lnTo>
                  <a:lnTo>
                    <a:pt x="485" y="113"/>
                  </a:lnTo>
                  <a:lnTo>
                    <a:pt x="485" y="113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4"/>
                  </a:lnTo>
                  <a:lnTo>
                    <a:pt x="477" y="124"/>
                  </a:lnTo>
                  <a:lnTo>
                    <a:pt x="477" y="127"/>
                  </a:lnTo>
                  <a:lnTo>
                    <a:pt x="480" y="129"/>
                  </a:lnTo>
                  <a:lnTo>
                    <a:pt x="480" y="129"/>
                  </a:lnTo>
                  <a:lnTo>
                    <a:pt x="480" y="132"/>
                  </a:lnTo>
                  <a:lnTo>
                    <a:pt x="480" y="135"/>
                  </a:lnTo>
                  <a:lnTo>
                    <a:pt x="485" y="143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0" y="155"/>
                  </a:lnTo>
                  <a:lnTo>
                    <a:pt x="483" y="163"/>
                  </a:lnTo>
                  <a:lnTo>
                    <a:pt x="485" y="166"/>
                  </a:lnTo>
                  <a:lnTo>
                    <a:pt x="488" y="169"/>
                  </a:lnTo>
                  <a:lnTo>
                    <a:pt x="491" y="169"/>
                  </a:lnTo>
                  <a:lnTo>
                    <a:pt x="491" y="172"/>
                  </a:lnTo>
                  <a:lnTo>
                    <a:pt x="497" y="174"/>
                  </a:lnTo>
                  <a:lnTo>
                    <a:pt x="499" y="177"/>
                  </a:lnTo>
                  <a:lnTo>
                    <a:pt x="502" y="180"/>
                  </a:lnTo>
                  <a:lnTo>
                    <a:pt x="513" y="191"/>
                  </a:lnTo>
                  <a:lnTo>
                    <a:pt x="522" y="200"/>
                  </a:lnTo>
                  <a:lnTo>
                    <a:pt x="525" y="200"/>
                  </a:lnTo>
                  <a:lnTo>
                    <a:pt x="539" y="205"/>
                  </a:lnTo>
                  <a:lnTo>
                    <a:pt x="539" y="205"/>
                  </a:lnTo>
                  <a:lnTo>
                    <a:pt x="544" y="205"/>
                  </a:lnTo>
                  <a:lnTo>
                    <a:pt x="547" y="205"/>
                  </a:lnTo>
                  <a:lnTo>
                    <a:pt x="553" y="205"/>
                  </a:lnTo>
                  <a:lnTo>
                    <a:pt x="553" y="208"/>
                  </a:lnTo>
                  <a:lnTo>
                    <a:pt x="553" y="214"/>
                  </a:lnTo>
                  <a:lnTo>
                    <a:pt x="556" y="281"/>
                  </a:lnTo>
                  <a:lnTo>
                    <a:pt x="553" y="287"/>
                  </a:lnTo>
                  <a:lnTo>
                    <a:pt x="553" y="292"/>
                  </a:lnTo>
                  <a:lnTo>
                    <a:pt x="539" y="309"/>
                  </a:lnTo>
                  <a:lnTo>
                    <a:pt x="539" y="318"/>
                  </a:lnTo>
                  <a:lnTo>
                    <a:pt x="539" y="321"/>
                  </a:lnTo>
                  <a:lnTo>
                    <a:pt x="533" y="332"/>
                  </a:lnTo>
                  <a:lnTo>
                    <a:pt x="527" y="340"/>
                  </a:lnTo>
                  <a:lnTo>
                    <a:pt x="522" y="357"/>
                  </a:lnTo>
                  <a:lnTo>
                    <a:pt x="519" y="365"/>
                  </a:lnTo>
                  <a:lnTo>
                    <a:pt x="511" y="382"/>
                  </a:lnTo>
                  <a:lnTo>
                    <a:pt x="508" y="394"/>
                  </a:lnTo>
                  <a:lnTo>
                    <a:pt x="505" y="396"/>
                  </a:lnTo>
                  <a:lnTo>
                    <a:pt x="502" y="399"/>
                  </a:lnTo>
                  <a:lnTo>
                    <a:pt x="499" y="399"/>
                  </a:lnTo>
                  <a:lnTo>
                    <a:pt x="497" y="402"/>
                  </a:lnTo>
                  <a:lnTo>
                    <a:pt x="491" y="405"/>
                  </a:lnTo>
                  <a:lnTo>
                    <a:pt x="488" y="413"/>
                  </a:lnTo>
                  <a:lnTo>
                    <a:pt x="483" y="439"/>
                  </a:lnTo>
                  <a:lnTo>
                    <a:pt x="477" y="453"/>
                  </a:lnTo>
                  <a:lnTo>
                    <a:pt x="452" y="458"/>
                  </a:lnTo>
                  <a:lnTo>
                    <a:pt x="446" y="458"/>
                  </a:lnTo>
                  <a:lnTo>
                    <a:pt x="443" y="461"/>
                  </a:lnTo>
                  <a:lnTo>
                    <a:pt x="438" y="464"/>
                  </a:lnTo>
                  <a:lnTo>
                    <a:pt x="424" y="484"/>
                  </a:lnTo>
                  <a:lnTo>
                    <a:pt x="424" y="489"/>
                  </a:lnTo>
                  <a:lnTo>
                    <a:pt x="421" y="492"/>
                  </a:lnTo>
                  <a:lnTo>
                    <a:pt x="421" y="498"/>
                  </a:lnTo>
                  <a:lnTo>
                    <a:pt x="415" y="500"/>
                  </a:lnTo>
                  <a:lnTo>
                    <a:pt x="412" y="503"/>
                  </a:lnTo>
                  <a:lnTo>
                    <a:pt x="412" y="506"/>
                  </a:lnTo>
                  <a:lnTo>
                    <a:pt x="412" y="509"/>
                  </a:lnTo>
                  <a:lnTo>
                    <a:pt x="412" y="512"/>
                  </a:lnTo>
                  <a:lnTo>
                    <a:pt x="410" y="514"/>
                  </a:lnTo>
                  <a:lnTo>
                    <a:pt x="410" y="517"/>
                  </a:lnTo>
                  <a:lnTo>
                    <a:pt x="407" y="520"/>
                  </a:lnTo>
                  <a:lnTo>
                    <a:pt x="401" y="526"/>
                  </a:lnTo>
                  <a:lnTo>
                    <a:pt x="396" y="537"/>
                  </a:lnTo>
                  <a:lnTo>
                    <a:pt x="390" y="540"/>
                  </a:lnTo>
                  <a:lnTo>
                    <a:pt x="373" y="557"/>
                  </a:lnTo>
                  <a:lnTo>
                    <a:pt x="368" y="559"/>
                  </a:lnTo>
                  <a:lnTo>
                    <a:pt x="359" y="562"/>
                  </a:lnTo>
                  <a:lnTo>
                    <a:pt x="356" y="559"/>
                  </a:lnTo>
                  <a:lnTo>
                    <a:pt x="353" y="559"/>
                  </a:lnTo>
                  <a:lnTo>
                    <a:pt x="348" y="559"/>
                  </a:lnTo>
                  <a:lnTo>
                    <a:pt x="345" y="559"/>
                  </a:lnTo>
                  <a:lnTo>
                    <a:pt x="345" y="557"/>
                  </a:lnTo>
                  <a:lnTo>
                    <a:pt x="345" y="554"/>
                  </a:lnTo>
                  <a:lnTo>
                    <a:pt x="345" y="551"/>
                  </a:lnTo>
                  <a:lnTo>
                    <a:pt x="345" y="551"/>
                  </a:lnTo>
                  <a:lnTo>
                    <a:pt x="342" y="551"/>
                  </a:lnTo>
                  <a:lnTo>
                    <a:pt x="339" y="557"/>
                  </a:lnTo>
                  <a:lnTo>
                    <a:pt x="337" y="562"/>
                  </a:lnTo>
                  <a:lnTo>
                    <a:pt x="334" y="571"/>
                  </a:lnTo>
                  <a:lnTo>
                    <a:pt x="331" y="576"/>
                  </a:lnTo>
                  <a:lnTo>
                    <a:pt x="328" y="588"/>
                  </a:lnTo>
                  <a:lnTo>
                    <a:pt x="320" y="607"/>
                  </a:lnTo>
                  <a:lnTo>
                    <a:pt x="317" y="613"/>
                  </a:lnTo>
                  <a:lnTo>
                    <a:pt x="303" y="624"/>
                  </a:lnTo>
                  <a:lnTo>
                    <a:pt x="295" y="627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9" y="644"/>
                  </a:lnTo>
                  <a:lnTo>
                    <a:pt x="289" y="652"/>
                  </a:lnTo>
                  <a:lnTo>
                    <a:pt x="289" y="655"/>
                  </a:lnTo>
                  <a:lnTo>
                    <a:pt x="286" y="658"/>
                  </a:lnTo>
                  <a:lnTo>
                    <a:pt x="278" y="658"/>
                  </a:lnTo>
                  <a:lnTo>
                    <a:pt x="272" y="663"/>
                  </a:lnTo>
                  <a:lnTo>
                    <a:pt x="269" y="663"/>
                  </a:lnTo>
                  <a:lnTo>
                    <a:pt x="269" y="663"/>
                  </a:lnTo>
                  <a:lnTo>
                    <a:pt x="266" y="666"/>
                  </a:lnTo>
                  <a:lnTo>
                    <a:pt x="264" y="672"/>
                  </a:lnTo>
                  <a:lnTo>
                    <a:pt x="264" y="680"/>
                  </a:lnTo>
                  <a:lnTo>
                    <a:pt x="264" y="686"/>
                  </a:lnTo>
                  <a:lnTo>
                    <a:pt x="264" y="689"/>
                  </a:lnTo>
                  <a:lnTo>
                    <a:pt x="264" y="694"/>
                  </a:lnTo>
                  <a:lnTo>
                    <a:pt x="269" y="700"/>
                  </a:lnTo>
                  <a:lnTo>
                    <a:pt x="269" y="703"/>
                  </a:lnTo>
                  <a:lnTo>
                    <a:pt x="266" y="706"/>
                  </a:lnTo>
                  <a:lnTo>
                    <a:pt x="255" y="714"/>
                  </a:lnTo>
                  <a:lnTo>
                    <a:pt x="233" y="717"/>
                  </a:lnTo>
                  <a:lnTo>
                    <a:pt x="233" y="720"/>
                  </a:lnTo>
                  <a:lnTo>
                    <a:pt x="233" y="722"/>
                  </a:lnTo>
                  <a:lnTo>
                    <a:pt x="238" y="728"/>
                  </a:lnTo>
                  <a:lnTo>
                    <a:pt x="244" y="731"/>
                  </a:lnTo>
                  <a:lnTo>
                    <a:pt x="247" y="734"/>
                  </a:lnTo>
                  <a:lnTo>
                    <a:pt x="250" y="734"/>
                  </a:lnTo>
                  <a:lnTo>
                    <a:pt x="252" y="737"/>
                  </a:lnTo>
                  <a:lnTo>
                    <a:pt x="252" y="737"/>
                  </a:lnTo>
                  <a:lnTo>
                    <a:pt x="252" y="739"/>
                  </a:lnTo>
                  <a:lnTo>
                    <a:pt x="252" y="742"/>
                  </a:lnTo>
                  <a:lnTo>
                    <a:pt x="252" y="745"/>
                  </a:lnTo>
                  <a:lnTo>
                    <a:pt x="258" y="756"/>
                  </a:lnTo>
                  <a:lnTo>
                    <a:pt x="255" y="759"/>
                  </a:lnTo>
                  <a:lnTo>
                    <a:pt x="250" y="762"/>
                  </a:lnTo>
                  <a:lnTo>
                    <a:pt x="236" y="759"/>
                  </a:lnTo>
                  <a:lnTo>
                    <a:pt x="230" y="762"/>
                  </a:lnTo>
                  <a:lnTo>
                    <a:pt x="227" y="765"/>
                  </a:lnTo>
                  <a:lnTo>
                    <a:pt x="227" y="765"/>
                  </a:lnTo>
                  <a:lnTo>
                    <a:pt x="224" y="765"/>
                  </a:lnTo>
                  <a:lnTo>
                    <a:pt x="222" y="762"/>
                  </a:lnTo>
                  <a:lnTo>
                    <a:pt x="219" y="759"/>
                  </a:lnTo>
                  <a:lnTo>
                    <a:pt x="216" y="762"/>
                  </a:lnTo>
                  <a:lnTo>
                    <a:pt x="213" y="765"/>
                  </a:lnTo>
                  <a:lnTo>
                    <a:pt x="210" y="770"/>
                  </a:lnTo>
                  <a:lnTo>
                    <a:pt x="208" y="773"/>
                  </a:lnTo>
                  <a:lnTo>
                    <a:pt x="202" y="776"/>
                  </a:lnTo>
                  <a:lnTo>
                    <a:pt x="199" y="776"/>
                  </a:lnTo>
                  <a:lnTo>
                    <a:pt x="194" y="782"/>
                  </a:lnTo>
                  <a:lnTo>
                    <a:pt x="191" y="784"/>
                  </a:lnTo>
                  <a:lnTo>
                    <a:pt x="188" y="787"/>
                  </a:lnTo>
                  <a:lnTo>
                    <a:pt x="185" y="793"/>
                  </a:lnTo>
                  <a:lnTo>
                    <a:pt x="182" y="796"/>
                  </a:lnTo>
                  <a:lnTo>
                    <a:pt x="180" y="798"/>
                  </a:lnTo>
                  <a:lnTo>
                    <a:pt x="180" y="804"/>
                  </a:lnTo>
                  <a:lnTo>
                    <a:pt x="180" y="807"/>
                  </a:lnTo>
                  <a:lnTo>
                    <a:pt x="180" y="810"/>
                  </a:lnTo>
                  <a:lnTo>
                    <a:pt x="177" y="812"/>
                  </a:lnTo>
                  <a:lnTo>
                    <a:pt x="177" y="815"/>
                  </a:lnTo>
                  <a:lnTo>
                    <a:pt x="177" y="815"/>
                  </a:lnTo>
                  <a:lnTo>
                    <a:pt x="174" y="818"/>
                  </a:lnTo>
                  <a:lnTo>
                    <a:pt x="163" y="818"/>
                  </a:lnTo>
                  <a:lnTo>
                    <a:pt x="146" y="818"/>
                  </a:lnTo>
                  <a:lnTo>
                    <a:pt x="140" y="815"/>
                  </a:lnTo>
                  <a:lnTo>
                    <a:pt x="132" y="812"/>
                  </a:lnTo>
                  <a:lnTo>
                    <a:pt x="129" y="810"/>
                  </a:lnTo>
                  <a:lnTo>
                    <a:pt x="129" y="807"/>
                  </a:lnTo>
                  <a:lnTo>
                    <a:pt x="129" y="804"/>
                  </a:lnTo>
                  <a:lnTo>
                    <a:pt x="129" y="798"/>
                  </a:lnTo>
                  <a:lnTo>
                    <a:pt x="132" y="796"/>
                  </a:lnTo>
                  <a:lnTo>
                    <a:pt x="135" y="790"/>
                  </a:lnTo>
                  <a:lnTo>
                    <a:pt x="137" y="787"/>
                  </a:lnTo>
                  <a:lnTo>
                    <a:pt x="137" y="776"/>
                  </a:lnTo>
                  <a:lnTo>
                    <a:pt x="137" y="773"/>
                  </a:lnTo>
                  <a:lnTo>
                    <a:pt x="135" y="770"/>
                  </a:lnTo>
                  <a:lnTo>
                    <a:pt x="132" y="765"/>
                  </a:lnTo>
                  <a:lnTo>
                    <a:pt x="129" y="765"/>
                  </a:lnTo>
                  <a:lnTo>
                    <a:pt x="132" y="762"/>
                  </a:lnTo>
                  <a:lnTo>
                    <a:pt x="132" y="759"/>
                  </a:lnTo>
                  <a:lnTo>
                    <a:pt x="129" y="753"/>
                  </a:lnTo>
                  <a:lnTo>
                    <a:pt x="123" y="751"/>
                  </a:lnTo>
                  <a:lnTo>
                    <a:pt x="112" y="751"/>
                  </a:lnTo>
                  <a:lnTo>
                    <a:pt x="107" y="751"/>
                  </a:lnTo>
                  <a:lnTo>
                    <a:pt x="93" y="753"/>
                  </a:lnTo>
                  <a:lnTo>
                    <a:pt x="87" y="756"/>
                  </a:lnTo>
                  <a:lnTo>
                    <a:pt x="59" y="753"/>
                  </a:lnTo>
                  <a:lnTo>
                    <a:pt x="56" y="756"/>
                  </a:lnTo>
                  <a:lnTo>
                    <a:pt x="53" y="756"/>
                  </a:lnTo>
                  <a:lnTo>
                    <a:pt x="45" y="756"/>
                  </a:lnTo>
                  <a:lnTo>
                    <a:pt x="36" y="759"/>
                  </a:lnTo>
                  <a:lnTo>
                    <a:pt x="36" y="759"/>
                  </a:lnTo>
                  <a:lnTo>
                    <a:pt x="28" y="742"/>
                  </a:lnTo>
                  <a:lnTo>
                    <a:pt x="25" y="737"/>
                  </a:lnTo>
                  <a:lnTo>
                    <a:pt x="22" y="731"/>
                  </a:lnTo>
                  <a:lnTo>
                    <a:pt x="22" y="725"/>
                  </a:lnTo>
                  <a:lnTo>
                    <a:pt x="22" y="720"/>
                  </a:lnTo>
                  <a:lnTo>
                    <a:pt x="36" y="711"/>
                  </a:lnTo>
                  <a:lnTo>
                    <a:pt x="34" y="703"/>
                  </a:lnTo>
                  <a:lnTo>
                    <a:pt x="34" y="692"/>
                  </a:lnTo>
                  <a:lnTo>
                    <a:pt x="39" y="689"/>
                  </a:lnTo>
                  <a:lnTo>
                    <a:pt x="42" y="686"/>
                  </a:lnTo>
                  <a:lnTo>
                    <a:pt x="48" y="683"/>
                  </a:lnTo>
                  <a:lnTo>
                    <a:pt x="53" y="683"/>
                  </a:lnTo>
                  <a:lnTo>
                    <a:pt x="53" y="680"/>
                  </a:lnTo>
                  <a:lnTo>
                    <a:pt x="53" y="675"/>
                  </a:lnTo>
                  <a:lnTo>
                    <a:pt x="56" y="666"/>
                  </a:lnTo>
                  <a:lnTo>
                    <a:pt x="56" y="661"/>
                  </a:lnTo>
                  <a:lnTo>
                    <a:pt x="56" y="652"/>
                  </a:lnTo>
                  <a:lnTo>
                    <a:pt x="56" y="647"/>
                  </a:lnTo>
                  <a:lnTo>
                    <a:pt x="64" y="644"/>
                  </a:lnTo>
                  <a:lnTo>
                    <a:pt x="62" y="635"/>
                  </a:lnTo>
                  <a:lnTo>
                    <a:pt x="50" y="618"/>
                  </a:lnTo>
                  <a:lnTo>
                    <a:pt x="31" y="593"/>
                  </a:lnTo>
                  <a:lnTo>
                    <a:pt x="11" y="562"/>
                  </a:lnTo>
                  <a:lnTo>
                    <a:pt x="6" y="543"/>
                  </a:lnTo>
                  <a:lnTo>
                    <a:pt x="0" y="531"/>
                  </a:lnTo>
                  <a:lnTo>
                    <a:pt x="3" y="526"/>
                  </a:lnTo>
                  <a:lnTo>
                    <a:pt x="6" y="520"/>
                  </a:lnTo>
                  <a:lnTo>
                    <a:pt x="11" y="517"/>
                  </a:lnTo>
                  <a:lnTo>
                    <a:pt x="17" y="512"/>
                  </a:lnTo>
                  <a:lnTo>
                    <a:pt x="20" y="506"/>
                  </a:lnTo>
                  <a:lnTo>
                    <a:pt x="22" y="503"/>
                  </a:lnTo>
                  <a:lnTo>
                    <a:pt x="25" y="498"/>
                  </a:lnTo>
                  <a:lnTo>
                    <a:pt x="31" y="492"/>
                  </a:lnTo>
                  <a:lnTo>
                    <a:pt x="31" y="489"/>
                  </a:lnTo>
                  <a:lnTo>
                    <a:pt x="36" y="489"/>
                  </a:lnTo>
                  <a:lnTo>
                    <a:pt x="42" y="489"/>
                  </a:lnTo>
                  <a:lnTo>
                    <a:pt x="48" y="489"/>
                  </a:lnTo>
                  <a:lnTo>
                    <a:pt x="50" y="486"/>
                  </a:lnTo>
                  <a:lnTo>
                    <a:pt x="56" y="484"/>
                  </a:lnTo>
                  <a:lnTo>
                    <a:pt x="62" y="486"/>
                  </a:lnTo>
                  <a:lnTo>
                    <a:pt x="67" y="484"/>
                  </a:lnTo>
                  <a:lnTo>
                    <a:pt x="70" y="484"/>
                  </a:lnTo>
                  <a:lnTo>
                    <a:pt x="70" y="486"/>
                  </a:lnTo>
                  <a:lnTo>
                    <a:pt x="76" y="489"/>
                  </a:lnTo>
                  <a:lnTo>
                    <a:pt x="81" y="489"/>
                  </a:lnTo>
                  <a:lnTo>
                    <a:pt x="87" y="486"/>
                  </a:lnTo>
                  <a:lnTo>
                    <a:pt x="90" y="484"/>
                  </a:lnTo>
                  <a:lnTo>
                    <a:pt x="93" y="481"/>
                  </a:lnTo>
                  <a:lnTo>
                    <a:pt x="95" y="481"/>
                  </a:lnTo>
                  <a:lnTo>
                    <a:pt x="101" y="486"/>
                  </a:lnTo>
                  <a:lnTo>
                    <a:pt x="104" y="486"/>
                  </a:lnTo>
                  <a:lnTo>
                    <a:pt x="109" y="486"/>
                  </a:lnTo>
                  <a:lnTo>
                    <a:pt x="118" y="484"/>
                  </a:lnTo>
                  <a:lnTo>
                    <a:pt x="126" y="475"/>
                  </a:lnTo>
                  <a:lnTo>
                    <a:pt x="135" y="467"/>
                  </a:lnTo>
                  <a:lnTo>
                    <a:pt x="140" y="444"/>
                  </a:lnTo>
                  <a:lnTo>
                    <a:pt x="143" y="436"/>
                  </a:lnTo>
                  <a:lnTo>
                    <a:pt x="146" y="413"/>
                  </a:lnTo>
                  <a:lnTo>
                    <a:pt x="154" y="394"/>
                  </a:lnTo>
                  <a:lnTo>
                    <a:pt x="163" y="380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1" y="363"/>
                  </a:lnTo>
                  <a:lnTo>
                    <a:pt x="177" y="363"/>
                  </a:lnTo>
                  <a:lnTo>
                    <a:pt x="182" y="360"/>
                  </a:lnTo>
                  <a:lnTo>
                    <a:pt x="182" y="371"/>
                  </a:lnTo>
                  <a:lnTo>
                    <a:pt x="188" y="377"/>
                  </a:lnTo>
                  <a:lnTo>
                    <a:pt x="196" y="382"/>
                  </a:lnTo>
                  <a:lnTo>
                    <a:pt x="208" y="382"/>
                  </a:lnTo>
                  <a:lnTo>
                    <a:pt x="227" y="382"/>
                  </a:lnTo>
                  <a:lnTo>
                    <a:pt x="227" y="380"/>
                  </a:lnTo>
                  <a:lnTo>
                    <a:pt x="216" y="377"/>
                  </a:lnTo>
                  <a:lnTo>
                    <a:pt x="205" y="374"/>
                  </a:lnTo>
                  <a:lnTo>
                    <a:pt x="196" y="374"/>
                  </a:lnTo>
                  <a:lnTo>
                    <a:pt x="194" y="371"/>
                  </a:lnTo>
                  <a:lnTo>
                    <a:pt x="188" y="360"/>
                  </a:lnTo>
                  <a:lnTo>
                    <a:pt x="182" y="351"/>
                  </a:lnTo>
                  <a:lnTo>
                    <a:pt x="180" y="349"/>
                  </a:lnTo>
                  <a:lnTo>
                    <a:pt x="177" y="346"/>
                  </a:lnTo>
                  <a:lnTo>
                    <a:pt x="177" y="337"/>
                  </a:lnTo>
                  <a:lnTo>
                    <a:pt x="171" y="326"/>
                  </a:lnTo>
                  <a:lnTo>
                    <a:pt x="171" y="315"/>
                  </a:lnTo>
                  <a:lnTo>
                    <a:pt x="165" y="304"/>
                  </a:lnTo>
                  <a:lnTo>
                    <a:pt x="157" y="295"/>
                  </a:lnTo>
                  <a:lnTo>
                    <a:pt x="154" y="281"/>
                  </a:lnTo>
                  <a:lnTo>
                    <a:pt x="157" y="276"/>
                  </a:lnTo>
                  <a:lnTo>
                    <a:pt x="165" y="276"/>
                  </a:lnTo>
                  <a:lnTo>
                    <a:pt x="177" y="264"/>
                  </a:lnTo>
                  <a:lnTo>
                    <a:pt x="188" y="247"/>
                  </a:lnTo>
                  <a:lnTo>
                    <a:pt x="194" y="242"/>
                  </a:lnTo>
                  <a:lnTo>
                    <a:pt x="194" y="236"/>
                  </a:lnTo>
                  <a:lnTo>
                    <a:pt x="196" y="228"/>
                  </a:lnTo>
                  <a:lnTo>
                    <a:pt x="199" y="222"/>
                  </a:lnTo>
                  <a:lnTo>
                    <a:pt x="208" y="219"/>
                  </a:lnTo>
                  <a:lnTo>
                    <a:pt x="213" y="211"/>
                  </a:lnTo>
                  <a:lnTo>
                    <a:pt x="219" y="202"/>
                  </a:lnTo>
                  <a:lnTo>
                    <a:pt x="224" y="208"/>
                  </a:lnTo>
                  <a:lnTo>
                    <a:pt x="233" y="205"/>
                  </a:lnTo>
                  <a:lnTo>
                    <a:pt x="241" y="200"/>
                  </a:lnTo>
                  <a:lnTo>
                    <a:pt x="252" y="191"/>
                  </a:lnTo>
                  <a:lnTo>
                    <a:pt x="272" y="166"/>
                  </a:lnTo>
                  <a:lnTo>
                    <a:pt x="292" y="143"/>
                  </a:lnTo>
                  <a:lnTo>
                    <a:pt x="297" y="138"/>
                  </a:lnTo>
                  <a:lnTo>
                    <a:pt x="300" y="129"/>
                  </a:lnTo>
                  <a:lnTo>
                    <a:pt x="300" y="124"/>
                  </a:lnTo>
                  <a:lnTo>
                    <a:pt x="303" y="124"/>
                  </a:lnTo>
                  <a:lnTo>
                    <a:pt x="306" y="124"/>
                  </a:lnTo>
                  <a:lnTo>
                    <a:pt x="311" y="121"/>
                  </a:lnTo>
                  <a:lnTo>
                    <a:pt x="317" y="107"/>
                  </a:lnTo>
                  <a:lnTo>
                    <a:pt x="320" y="93"/>
                  </a:lnTo>
                  <a:lnTo>
                    <a:pt x="323" y="76"/>
                  </a:lnTo>
                  <a:lnTo>
                    <a:pt x="323" y="65"/>
                  </a:lnTo>
                  <a:lnTo>
                    <a:pt x="320" y="51"/>
                  </a:lnTo>
                  <a:lnTo>
                    <a:pt x="320" y="23"/>
                  </a:lnTo>
                  <a:lnTo>
                    <a:pt x="323" y="11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8" y="9"/>
                  </a:lnTo>
                  <a:lnTo>
                    <a:pt x="328" y="11"/>
                  </a:lnTo>
                  <a:lnTo>
                    <a:pt x="331" y="14"/>
                  </a:lnTo>
                  <a:lnTo>
                    <a:pt x="331" y="20"/>
                  </a:lnTo>
                  <a:lnTo>
                    <a:pt x="334" y="20"/>
                  </a:lnTo>
                  <a:lnTo>
                    <a:pt x="334" y="14"/>
                  </a:lnTo>
                  <a:lnTo>
                    <a:pt x="337" y="11"/>
                  </a:lnTo>
                  <a:lnTo>
                    <a:pt x="337" y="11"/>
                  </a:lnTo>
                  <a:lnTo>
                    <a:pt x="345" y="3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6" y="42"/>
                  </a:lnTo>
                  <a:lnTo>
                    <a:pt x="359" y="45"/>
                  </a:lnTo>
                  <a:lnTo>
                    <a:pt x="362" y="45"/>
                  </a:lnTo>
                  <a:lnTo>
                    <a:pt x="362" y="42"/>
                  </a:lnTo>
                  <a:lnTo>
                    <a:pt x="365" y="42"/>
                  </a:lnTo>
                  <a:lnTo>
                    <a:pt x="368" y="42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70" y="37"/>
                  </a:lnTo>
                  <a:lnTo>
                    <a:pt x="370" y="37"/>
                  </a:lnTo>
                  <a:lnTo>
                    <a:pt x="373" y="31"/>
                  </a:lnTo>
                  <a:lnTo>
                    <a:pt x="376" y="28"/>
                  </a:lnTo>
                  <a:lnTo>
                    <a:pt x="376" y="25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9" y="23"/>
                  </a:lnTo>
                  <a:lnTo>
                    <a:pt x="379" y="23"/>
                  </a:lnTo>
                  <a:lnTo>
                    <a:pt x="393" y="23"/>
                  </a:lnTo>
                  <a:lnTo>
                    <a:pt x="398" y="23"/>
                  </a:lnTo>
                  <a:lnTo>
                    <a:pt x="404" y="20"/>
                  </a:lnTo>
                  <a:lnTo>
                    <a:pt x="410" y="20"/>
                  </a:lnTo>
                  <a:lnTo>
                    <a:pt x="412" y="17"/>
                  </a:lnTo>
                  <a:lnTo>
                    <a:pt x="415" y="1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6" y="3"/>
                  </a:lnTo>
                  <a:lnTo>
                    <a:pt x="432" y="3"/>
                  </a:lnTo>
                  <a:lnTo>
                    <a:pt x="435" y="0"/>
                  </a:lnTo>
                  <a:lnTo>
                    <a:pt x="438" y="0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3" y="6"/>
                  </a:lnTo>
                  <a:lnTo>
                    <a:pt x="446" y="9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3" y="17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0" y="23"/>
                  </a:lnTo>
                  <a:lnTo>
                    <a:pt x="440" y="23"/>
                  </a:lnTo>
                  <a:lnTo>
                    <a:pt x="440" y="25"/>
                  </a:lnTo>
                  <a:lnTo>
                    <a:pt x="443" y="25"/>
                  </a:lnTo>
                  <a:lnTo>
                    <a:pt x="443" y="28"/>
                  </a:lnTo>
                  <a:lnTo>
                    <a:pt x="443" y="28"/>
                  </a:lnTo>
                  <a:lnTo>
                    <a:pt x="446" y="31"/>
                  </a:lnTo>
                  <a:lnTo>
                    <a:pt x="463" y="39"/>
                  </a:lnTo>
                  <a:lnTo>
                    <a:pt x="463" y="42"/>
                  </a:lnTo>
                  <a:lnTo>
                    <a:pt x="466" y="42"/>
                  </a:lnTo>
                  <a:lnTo>
                    <a:pt x="466" y="45"/>
                  </a:lnTo>
                  <a:lnTo>
                    <a:pt x="466" y="45"/>
                  </a:lnTo>
                  <a:lnTo>
                    <a:pt x="463" y="45"/>
                  </a:lnTo>
                  <a:lnTo>
                    <a:pt x="463" y="48"/>
                  </a:lnTo>
                  <a:lnTo>
                    <a:pt x="460" y="48"/>
                  </a:lnTo>
                  <a:lnTo>
                    <a:pt x="457" y="51"/>
                  </a:lnTo>
                  <a:lnTo>
                    <a:pt x="457" y="53"/>
                  </a:lnTo>
                  <a:lnTo>
                    <a:pt x="455" y="56"/>
                  </a:lnTo>
                  <a:lnTo>
                    <a:pt x="455" y="59"/>
                  </a:lnTo>
                  <a:lnTo>
                    <a:pt x="446" y="68"/>
                  </a:lnTo>
                  <a:lnTo>
                    <a:pt x="446" y="70"/>
                  </a:lnTo>
                  <a:lnTo>
                    <a:pt x="446" y="70"/>
                  </a:lnTo>
                  <a:lnTo>
                    <a:pt x="449" y="73"/>
                  </a:lnTo>
                  <a:lnTo>
                    <a:pt x="452" y="76"/>
                  </a:lnTo>
                  <a:lnTo>
                    <a:pt x="455" y="76"/>
                  </a:lnTo>
                  <a:lnTo>
                    <a:pt x="455" y="7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4" name="Freeform 16">
              <a:extLst>
                <a:ext uri="{FF2B5EF4-FFF2-40B4-BE49-F238E27FC236}">
                  <a16:creationId xmlns:a16="http://schemas.microsoft.com/office/drawing/2014/main" id="{1DBC9EBB-DFDC-415F-B14F-F1C00A9D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742" y="2571994"/>
              <a:ext cx="560274" cy="1149626"/>
            </a:xfrm>
            <a:custGeom>
              <a:avLst/>
              <a:gdLst>
                <a:gd name="T0" fmla="*/ 194 w 289"/>
                <a:gd name="T1" fmla="*/ 3 h 593"/>
                <a:gd name="T2" fmla="*/ 191 w 289"/>
                <a:gd name="T3" fmla="*/ 17 h 593"/>
                <a:gd name="T4" fmla="*/ 188 w 289"/>
                <a:gd name="T5" fmla="*/ 40 h 593"/>
                <a:gd name="T6" fmla="*/ 191 w 289"/>
                <a:gd name="T7" fmla="*/ 51 h 593"/>
                <a:gd name="T8" fmla="*/ 208 w 289"/>
                <a:gd name="T9" fmla="*/ 56 h 593"/>
                <a:gd name="T10" fmla="*/ 228 w 289"/>
                <a:gd name="T11" fmla="*/ 42 h 593"/>
                <a:gd name="T12" fmla="*/ 273 w 289"/>
                <a:gd name="T13" fmla="*/ 3 h 593"/>
                <a:gd name="T14" fmla="*/ 284 w 289"/>
                <a:gd name="T15" fmla="*/ 20 h 593"/>
                <a:gd name="T16" fmla="*/ 250 w 289"/>
                <a:gd name="T17" fmla="*/ 93 h 593"/>
                <a:gd name="T18" fmla="*/ 230 w 289"/>
                <a:gd name="T19" fmla="*/ 121 h 593"/>
                <a:gd name="T20" fmla="*/ 214 w 289"/>
                <a:gd name="T21" fmla="*/ 138 h 593"/>
                <a:gd name="T22" fmla="*/ 208 w 289"/>
                <a:gd name="T23" fmla="*/ 169 h 593"/>
                <a:gd name="T24" fmla="*/ 205 w 289"/>
                <a:gd name="T25" fmla="*/ 219 h 593"/>
                <a:gd name="T26" fmla="*/ 194 w 289"/>
                <a:gd name="T27" fmla="*/ 262 h 593"/>
                <a:gd name="T28" fmla="*/ 180 w 289"/>
                <a:gd name="T29" fmla="*/ 287 h 593"/>
                <a:gd name="T30" fmla="*/ 191 w 289"/>
                <a:gd name="T31" fmla="*/ 278 h 593"/>
                <a:gd name="T32" fmla="*/ 202 w 289"/>
                <a:gd name="T33" fmla="*/ 284 h 593"/>
                <a:gd name="T34" fmla="*/ 211 w 289"/>
                <a:gd name="T35" fmla="*/ 298 h 593"/>
                <a:gd name="T36" fmla="*/ 202 w 289"/>
                <a:gd name="T37" fmla="*/ 301 h 593"/>
                <a:gd name="T38" fmla="*/ 208 w 289"/>
                <a:gd name="T39" fmla="*/ 346 h 593"/>
                <a:gd name="T40" fmla="*/ 228 w 289"/>
                <a:gd name="T41" fmla="*/ 368 h 593"/>
                <a:gd name="T42" fmla="*/ 222 w 289"/>
                <a:gd name="T43" fmla="*/ 385 h 593"/>
                <a:gd name="T44" fmla="*/ 216 w 289"/>
                <a:gd name="T45" fmla="*/ 382 h 593"/>
                <a:gd name="T46" fmla="*/ 197 w 289"/>
                <a:gd name="T47" fmla="*/ 399 h 593"/>
                <a:gd name="T48" fmla="*/ 197 w 289"/>
                <a:gd name="T49" fmla="*/ 405 h 593"/>
                <a:gd name="T50" fmla="*/ 205 w 289"/>
                <a:gd name="T51" fmla="*/ 411 h 593"/>
                <a:gd name="T52" fmla="*/ 216 w 289"/>
                <a:gd name="T53" fmla="*/ 425 h 593"/>
                <a:gd name="T54" fmla="*/ 228 w 289"/>
                <a:gd name="T55" fmla="*/ 453 h 593"/>
                <a:gd name="T56" fmla="*/ 236 w 289"/>
                <a:gd name="T57" fmla="*/ 472 h 593"/>
                <a:gd name="T58" fmla="*/ 225 w 289"/>
                <a:gd name="T59" fmla="*/ 512 h 593"/>
                <a:gd name="T60" fmla="*/ 230 w 289"/>
                <a:gd name="T61" fmla="*/ 534 h 593"/>
                <a:gd name="T62" fmla="*/ 242 w 289"/>
                <a:gd name="T63" fmla="*/ 571 h 593"/>
                <a:gd name="T64" fmla="*/ 188 w 289"/>
                <a:gd name="T65" fmla="*/ 531 h 593"/>
                <a:gd name="T66" fmla="*/ 160 w 289"/>
                <a:gd name="T67" fmla="*/ 512 h 593"/>
                <a:gd name="T68" fmla="*/ 121 w 289"/>
                <a:gd name="T69" fmla="*/ 495 h 593"/>
                <a:gd name="T70" fmla="*/ 79 w 289"/>
                <a:gd name="T71" fmla="*/ 501 h 593"/>
                <a:gd name="T72" fmla="*/ 59 w 289"/>
                <a:gd name="T73" fmla="*/ 458 h 593"/>
                <a:gd name="T74" fmla="*/ 42 w 289"/>
                <a:gd name="T75" fmla="*/ 425 h 593"/>
                <a:gd name="T76" fmla="*/ 3 w 289"/>
                <a:gd name="T77" fmla="*/ 399 h 593"/>
                <a:gd name="T78" fmla="*/ 6 w 289"/>
                <a:gd name="T79" fmla="*/ 380 h 593"/>
                <a:gd name="T80" fmla="*/ 3 w 289"/>
                <a:gd name="T81" fmla="*/ 332 h 593"/>
                <a:gd name="T82" fmla="*/ 23 w 289"/>
                <a:gd name="T83" fmla="*/ 298 h 593"/>
                <a:gd name="T84" fmla="*/ 48 w 289"/>
                <a:gd name="T85" fmla="*/ 248 h 593"/>
                <a:gd name="T86" fmla="*/ 51 w 289"/>
                <a:gd name="T87" fmla="*/ 236 h 593"/>
                <a:gd name="T88" fmla="*/ 59 w 289"/>
                <a:gd name="T89" fmla="*/ 231 h 593"/>
                <a:gd name="T90" fmla="*/ 62 w 289"/>
                <a:gd name="T91" fmla="*/ 225 h 593"/>
                <a:gd name="T92" fmla="*/ 71 w 289"/>
                <a:gd name="T93" fmla="*/ 217 h 593"/>
                <a:gd name="T94" fmla="*/ 82 w 289"/>
                <a:gd name="T95" fmla="*/ 208 h 593"/>
                <a:gd name="T96" fmla="*/ 93 w 289"/>
                <a:gd name="T97" fmla="*/ 194 h 593"/>
                <a:gd name="T98" fmla="*/ 104 w 289"/>
                <a:gd name="T99" fmla="*/ 189 h 593"/>
                <a:gd name="T100" fmla="*/ 113 w 289"/>
                <a:gd name="T101" fmla="*/ 169 h 593"/>
                <a:gd name="T102" fmla="*/ 121 w 289"/>
                <a:gd name="T103" fmla="*/ 158 h 593"/>
                <a:gd name="T104" fmla="*/ 124 w 289"/>
                <a:gd name="T105" fmla="*/ 146 h 593"/>
                <a:gd name="T106" fmla="*/ 124 w 289"/>
                <a:gd name="T107" fmla="*/ 107 h 593"/>
                <a:gd name="T108" fmla="*/ 99 w 289"/>
                <a:gd name="T109" fmla="*/ 99 h 593"/>
                <a:gd name="T110" fmla="*/ 115 w 289"/>
                <a:gd name="T111" fmla="*/ 59 h 593"/>
                <a:gd name="T112" fmla="*/ 127 w 289"/>
                <a:gd name="T113" fmla="*/ 42 h 593"/>
                <a:gd name="T114" fmla="*/ 155 w 289"/>
                <a:gd name="T115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593">
                  <a:moveTo>
                    <a:pt x="163" y="3"/>
                  </a:moveTo>
                  <a:lnTo>
                    <a:pt x="183" y="0"/>
                  </a:lnTo>
                  <a:lnTo>
                    <a:pt x="191" y="3"/>
                  </a:lnTo>
                  <a:lnTo>
                    <a:pt x="194" y="3"/>
                  </a:lnTo>
                  <a:lnTo>
                    <a:pt x="194" y="6"/>
                  </a:lnTo>
                  <a:lnTo>
                    <a:pt x="191" y="9"/>
                  </a:lnTo>
                  <a:lnTo>
                    <a:pt x="188" y="11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4" y="28"/>
                  </a:lnTo>
                  <a:lnTo>
                    <a:pt x="191" y="34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8" y="45"/>
                  </a:lnTo>
                  <a:lnTo>
                    <a:pt x="191" y="48"/>
                  </a:lnTo>
                  <a:lnTo>
                    <a:pt x="191" y="51"/>
                  </a:lnTo>
                  <a:lnTo>
                    <a:pt x="194" y="54"/>
                  </a:lnTo>
                  <a:lnTo>
                    <a:pt x="200" y="56"/>
                  </a:lnTo>
                  <a:lnTo>
                    <a:pt x="205" y="56"/>
                  </a:lnTo>
                  <a:lnTo>
                    <a:pt x="208" y="56"/>
                  </a:lnTo>
                  <a:lnTo>
                    <a:pt x="214" y="54"/>
                  </a:lnTo>
                  <a:lnTo>
                    <a:pt x="216" y="51"/>
                  </a:lnTo>
                  <a:lnTo>
                    <a:pt x="222" y="48"/>
                  </a:lnTo>
                  <a:lnTo>
                    <a:pt x="228" y="42"/>
                  </a:lnTo>
                  <a:lnTo>
                    <a:pt x="230" y="40"/>
                  </a:lnTo>
                  <a:lnTo>
                    <a:pt x="242" y="34"/>
                  </a:lnTo>
                  <a:lnTo>
                    <a:pt x="245" y="31"/>
                  </a:lnTo>
                  <a:lnTo>
                    <a:pt x="273" y="3"/>
                  </a:lnTo>
                  <a:lnTo>
                    <a:pt x="278" y="0"/>
                  </a:lnTo>
                  <a:lnTo>
                    <a:pt x="281" y="0"/>
                  </a:lnTo>
                  <a:lnTo>
                    <a:pt x="289" y="3"/>
                  </a:lnTo>
                  <a:lnTo>
                    <a:pt x="284" y="20"/>
                  </a:lnTo>
                  <a:lnTo>
                    <a:pt x="259" y="79"/>
                  </a:lnTo>
                  <a:lnTo>
                    <a:pt x="253" y="90"/>
                  </a:lnTo>
                  <a:lnTo>
                    <a:pt x="253" y="93"/>
                  </a:lnTo>
                  <a:lnTo>
                    <a:pt x="250" y="93"/>
                  </a:lnTo>
                  <a:lnTo>
                    <a:pt x="245" y="96"/>
                  </a:lnTo>
                  <a:lnTo>
                    <a:pt x="242" y="99"/>
                  </a:lnTo>
                  <a:lnTo>
                    <a:pt x="239" y="101"/>
                  </a:lnTo>
                  <a:lnTo>
                    <a:pt x="230" y="121"/>
                  </a:lnTo>
                  <a:lnTo>
                    <a:pt x="225" y="124"/>
                  </a:lnTo>
                  <a:lnTo>
                    <a:pt x="222" y="127"/>
                  </a:lnTo>
                  <a:lnTo>
                    <a:pt x="216" y="132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8" y="155"/>
                  </a:lnTo>
                  <a:lnTo>
                    <a:pt x="208" y="163"/>
                  </a:lnTo>
                  <a:lnTo>
                    <a:pt x="208" y="169"/>
                  </a:lnTo>
                  <a:lnTo>
                    <a:pt x="202" y="194"/>
                  </a:lnTo>
                  <a:lnTo>
                    <a:pt x="202" y="205"/>
                  </a:lnTo>
                  <a:lnTo>
                    <a:pt x="202" y="214"/>
                  </a:lnTo>
                  <a:lnTo>
                    <a:pt x="205" y="219"/>
                  </a:lnTo>
                  <a:lnTo>
                    <a:pt x="214" y="231"/>
                  </a:lnTo>
                  <a:lnTo>
                    <a:pt x="216" y="242"/>
                  </a:lnTo>
                  <a:lnTo>
                    <a:pt x="200" y="250"/>
                  </a:lnTo>
                  <a:lnTo>
                    <a:pt x="194" y="262"/>
                  </a:lnTo>
                  <a:lnTo>
                    <a:pt x="186" y="276"/>
                  </a:lnTo>
                  <a:lnTo>
                    <a:pt x="180" y="281"/>
                  </a:lnTo>
                  <a:lnTo>
                    <a:pt x="177" y="287"/>
                  </a:lnTo>
                  <a:lnTo>
                    <a:pt x="180" y="287"/>
                  </a:lnTo>
                  <a:lnTo>
                    <a:pt x="183" y="290"/>
                  </a:lnTo>
                  <a:lnTo>
                    <a:pt x="186" y="287"/>
                  </a:lnTo>
                  <a:lnTo>
                    <a:pt x="188" y="284"/>
                  </a:lnTo>
                  <a:lnTo>
                    <a:pt x="191" y="278"/>
                  </a:lnTo>
                  <a:lnTo>
                    <a:pt x="194" y="276"/>
                  </a:lnTo>
                  <a:lnTo>
                    <a:pt x="197" y="276"/>
                  </a:lnTo>
                  <a:lnTo>
                    <a:pt x="200" y="278"/>
                  </a:lnTo>
                  <a:lnTo>
                    <a:pt x="202" y="284"/>
                  </a:lnTo>
                  <a:lnTo>
                    <a:pt x="214" y="293"/>
                  </a:lnTo>
                  <a:lnTo>
                    <a:pt x="214" y="293"/>
                  </a:lnTo>
                  <a:lnTo>
                    <a:pt x="214" y="295"/>
                  </a:lnTo>
                  <a:lnTo>
                    <a:pt x="211" y="298"/>
                  </a:lnTo>
                  <a:lnTo>
                    <a:pt x="208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2" y="301"/>
                  </a:lnTo>
                  <a:lnTo>
                    <a:pt x="202" y="304"/>
                  </a:lnTo>
                  <a:lnTo>
                    <a:pt x="202" y="332"/>
                  </a:lnTo>
                  <a:lnTo>
                    <a:pt x="202" y="340"/>
                  </a:lnTo>
                  <a:lnTo>
                    <a:pt x="208" y="346"/>
                  </a:lnTo>
                  <a:lnTo>
                    <a:pt x="211" y="352"/>
                  </a:lnTo>
                  <a:lnTo>
                    <a:pt x="222" y="360"/>
                  </a:lnTo>
                  <a:lnTo>
                    <a:pt x="228" y="363"/>
                  </a:lnTo>
                  <a:lnTo>
                    <a:pt x="228" y="368"/>
                  </a:lnTo>
                  <a:lnTo>
                    <a:pt x="228" y="374"/>
                  </a:lnTo>
                  <a:lnTo>
                    <a:pt x="228" y="377"/>
                  </a:lnTo>
                  <a:lnTo>
                    <a:pt x="225" y="382"/>
                  </a:lnTo>
                  <a:lnTo>
                    <a:pt x="222" y="385"/>
                  </a:lnTo>
                  <a:lnTo>
                    <a:pt x="222" y="385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6" y="382"/>
                  </a:lnTo>
                  <a:lnTo>
                    <a:pt x="214" y="385"/>
                  </a:lnTo>
                  <a:lnTo>
                    <a:pt x="202" y="397"/>
                  </a:lnTo>
                  <a:lnTo>
                    <a:pt x="200" y="399"/>
                  </a:lnTo>
                  <a:lnTo>
                    <a:pt x="197" y="399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200" y="408"/>
                  </a:lnTo>
                  <a:lnTo>
                    <a:pt x="202" y="408"/>
                  </a:lnTo>
                  <a:lnTo>
                    <a:pt x="205" y="411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1" y="411"/>
                  </a:lnTo>
                  <a:lnTo>
                    <a:pt x="214" y="416"/>
                  </a:lnTo>
                  <a:lnTo>
                    <a:pt x="216" y="425"/>
                  </a:lnTo>
                  <a:lnTo>
                    <a:pt x="228" y="439"/>
                  </a:lnTo>
                  <a:lnTo>
                    <a:pt x="228" y="442"/>
                  </a:lnTo>
                  <a:lnTo>
                    <a:pt x="228" y="450"/>
                  </a:lnTo>
                  <a:lnTo>
                    <a:pt x="228" y="453"/>
                  </a:lnTo>
                  <a:lnTo>
                    <a:pt x="230" y="458"/>
                  </a:lnTo>
                  <a:lnTo>
                    <a:pt x="233" y="464"/>
                  </a:lnTo>
                  <a:lnTo>
                    <a:pt x="233" y="467"/>
                  </a:lnTo>
                  <a:lnTo>
                    <a:pt x="236" y="472"/>
                  </a:lnTo>
                  <a:lnTo>
                    <a:pt x="236" y="478"/>
                  </a:lnTo>
                  <a:lnTo>
                    <a:pt x="230" y="484"/>
                  </a:lnTo>
                  <a:lnTo>
                    <a:pt x="225" y="509"/>
                  </a:lnTo>
                  <a:lnTo>
                    <a:pt x="225" y="512"/>
                  </a:lnTo>
                  <a:lnTo>
                    <a:pt x="219" y="515"/>
                  </a:lnTo>
                  <a:lnTo>
                    <a:pt x="216" y="517"/>
                  </a:lnTo>
                  <a:lnTo>
                    <a:pt x="219" y="520"/>
                  </a:lnTo>
                  <a:lnTo>
                    <a:pt x="230" y="534"/>
                  </a:lnTo>
                  <a:lnTo>
                    <a:pt x="242" y="557"/>
                  </a:lnTo>
                  <a:lnTo>
                    <a:pt x="245" y="562"/>
                  </a:lnTo>
                  <a:lnTo>
                    <a:pt x="245" y="565"/>
                  </a:lnTo>
                  <a:lnTo>
                    <a:pt x="242" y="571"/>
                  </a:lnTo>
                  <a:lnTo>
                    <a:pt x="239" y="582"/>
                  </a:lnTo>
                  <a:lnTo>
                    <a:pt x="233" y="593"/>
                  </a:lnTo>
                  <a:lnTo>
                    <a:pt x="216" y="576"/>
                  </a:lnTo>
                  <a:lnTo>
                    <a:pt x="188" y="531"/>
                  </a:lnTo>
                  <a:lnTo>
                    <a:pt x="183" y="526"/>
                  </a:lnTo>
                  <a:lnTo>
                    <a:pt x="172" y="517"/>
                  </a:lnTo>
                  <a:lnTo>
                    <a:pt x="169" y="515"/>
                  </a:lnTo>
                  <a:lnTo>
                    <a:pt x="160" y="512"/>
                  </a:lnTo>
                  <a:lnTo>
                    <a:pt x="143" y="501"/>
                  </a:lnTo>
                  <a:lnTo>
                    <a:pt x="135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01" y="503"/>
                  </a:lnTo>
                  <a:lnTo>
                    <a:pt x="90" y="503"/>
                  </a:lnTo>
                  <a:lnTo>
                    <a:pt x="82" y="503"/>
                  </a:lnTo>
                  <a:lnTo>
                    <a:pt x="79" y="501"/>
                  </a:lnTo>
                  <a:lnTo>
                    <a:pt x="76" y="492"/>
                  </a:lnTo>
                  <a:lnTo>
                    <a:pt x="68" y="475"/>
                  </a:lnTo>
                  <a:lnTo>
                    <a:pt x="62" y="464"/>
                  </a:lnTo>
                  <a:lnTo>
                    <a:pt x="59" y="458"/>
                  </a:lnTo>
                  <a:lnTo>
                    <a:pt x="51" y="447"/>
                  </a:lnTo>
                  <a:lnTo>
                    <a:pt x="48" y="442"/>
                  </a:lnTo>
                  <a:lnTo>
                    <a:pt x="45" y="433"/>
                  </a:lnTo>
                  <a:lnTo>
                    <a:pt x="42" y="425"/>
                  </a:lnTo>
                  <a:lnTo>
                    <a:pt x="37" y="419"/>
                  </a:lnTo>
                  <a:lnTo>
                    <a:pt x="6" y="405"/>
                  </a:lnTo>
                  <a:lnTo>
                    <a:pt x="3" y="402"/>
                  </a:lnTo>
                  <a:lnTo>
                    <a:pt x="3" y="399"/>
                  </a:lnTo>
                  <a:lnTo>
                    <a:pt x="3" y="394"/>
                  </a:lnTo>
                  <a:lnTo>
                    <a:pt x="3" y="388"/>
                  </a:lnTo>
                  <a:lnTo>
                    <a:pt x="6" y="382"/>
                  </a:lnTo>
                  <a:lnTo>
                    <a:pt x="6" y="380"/>
                  </a:lnTo>
                  <a:lnTo>
                    <a:pt x="0" y="363"/>
                  </a:lnTo>
                  <a:lnTo>
                    <a:pt x="0" y="360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4" y="307"/>
                  </a:lnTo>
                  <a:lnTo>
                    <a:pt x="23" y="298"/>
                  </a:lnTo>
                  <a:lnTo>
                    <a:pt x="26" y="295"/>
                  </a:lnTo>
                  <a:lnTo>
                    <a:pt x="45" y="256"/>
                  </a:lnTo>
                  <a:lnTo>
                    <a:pt x="45" y="250"/>
                  </a:lnTo>
                  <a:lnTo>
                    <a:pt x="48" y="248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6"/>
                  </a:lnTo>
                  <a:lnTo>
                    <a:pt x="51" y="236"/>
                  </a:lnTo>
                  <a:lnTo>
                    <a:pt x="51" y="233"/>
                  </a:lnTo>
                  <a:lnTo>
                    <a:pt x="56" y="233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9" y="228"/>
                  </a:lnTo>
                  <a:lnTo>
                    <a:pt x="59" y="225"/>
                  </a:lnTo>
                  <a:lnTo>
                    <a:pt x="62" y="225"/>
                  </a:lnTo>
                  <a:lnTo>
                    <a:pt x="62" y="225"/>
                  </a:lnTo>
                  <a:lnTo>
                    <a:pt x="65" y="222"/>
                  </a:lnTo>
                  <a:lnTo>
                    <a:pt x="68" y="222"/>
                  </a:lnTo>
                  <a:lnTo>
                    <a:pt x="71" y="219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3" y="211"/>
                  </a:lnTo>
                  <a:lnTo>
                    <a:pt x="76" y="208"/>
                  </a:lnTo>
                  <a:lnTo>
                    <a:pt x="82" y="208"/>
                  </a:lnTo>
                  <a:lnTo>
                    <a:pt x="85" y="205"/>
                  </a:lnTo>
                  <a:lnTo>
                    <a:pt x="87" y="203"/>
                  </a:lnTo>
                  <a:lnTo>
                    <a:pt x="90" y="197"/>
                  </a:lnTo>
                  <a:lnTo>
                    <a:pt x="93" y="194"/>
                  </a:lnTo>
                  <a:lnTo>
                    <a:pt x="96" y="191"/>
                  </a:lnTo>
                  <a:lnTo>
                    <a:pt x="99" y="191"/>
                  </a:lnTo>
                  <a:lnTo>
                    <a:pt x="101" y="191"/>
                  </a:lnTo>
                  <a:lnTo>
                    <a:pt x="104" y="189"/>
                  </a:lnTo>
                  <a:lnTo>
                    <a:pt x="107" y="186"/>
                  </a:lnTo>
                  <a:lnTo>
                    <a:pt x="110" y="183"/>
                  </a:lnTo>
                  <a:lnTo>
                    <a:pt x="110" y="172"/>
                  </a:lnTo>
                  <a:lnTo>
                    <a:pt x="113" y="169"/>
                  </a:lnTo>
                  <a:lnTo>
                    <a:pt x="113" y="163"/>
                  </a:lnTo>
                  <a:lnTo>
                    <a:pt x="115" y="160"/>
                  </a:lnTo>
                  <a:lnTo>
                    <a:pt x="118" y="158"/>
                  </a:lnTo>
                  <a:lnTo>
                    <a:pt x="121" y="158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24" y="149"/>
                  </a:lnTo>
                  <a:lnTo>
                    <a:pt x="124" y="146"/>
                  </a:lnTo>
                  <a:lnTo>
                    <a:pt x="129" y="129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4" y="107"/>
                  </a:lnTo>
                  <a:lnTo>
                    <a:pt x="118" y="107"/>
                  </a:lnTo>
                  <a:lnTo>
                    <a:pt x="104" y="110"/>
                  </a:lnTo>
                  <a:lnTo>
                    <a:pt x="93" y="113"/>
                  </a:lnTo>
                  <a:lnTo>
                    <a:pt x="99" y="99"/>
                  </a:lnTo>
                  <a:lnTo>
                    <a:pt x="104" y="73"/>
                  </a:lnTo>
                  <a:lnTo>
                    <a:pt x="107" y="65"/>
                  </a:lnTo>
                  <a:lnTo>
                    <a:pt x="113" y="62"/>
                  </a:lnTo>
                  <a:lnTo>
                    <a:pt x="115" y="59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4" y="54"/>
                  </a:lnTo>
                  <a:lnTo>
                    <a:pt x="127" y="42"/>
                  </a:lnTo>
                  <a:lnTo>
                    <a:pt x="135" y="25"/>
                  </a:lnTo>
                  <a:lnTo>
                    <a:pt x="138" y="17"/>
                  </a:lnTo>
                  <a:lnTo>
                    <a:pt x="143" y="0"/>
                  </a:lnTo>
                  <a:lnTo>
                    <a:pt x="155" y="0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5" name="Freeform 17">
              <a:extLst>
                <a:ext uri="{FF2B5EF4-FFF2-40B4-BE49-F238E27FC236}">
                  <a16:creationId xmlns:a16="http://schemas.microsoft.com/office/drawing/2014/main" id="{535D5D3E-4ED0-4EDE-A20A-6A9682E8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156" y="4561060"/>
              <a:ext cx="1006166" cy="1035245"/>
            </a:xfrm>
            <a:custGeom>
              <a:avLst/>
              <a:gdLst>
                <a:gd name="T0" fmla="*/ 443 w 519"/>
                <a:gd name="T1" fmla="*/ 11 h 534"/>
                <a:gd name="T2" fmla="*/ 449 w 519"/>
                <a:gd name="T3" fmla="*/ 42 h 534"/>
                <a:gd name="T4" fmla="*/ 485 w 519"/>
                <a:gd name="T5" fmla="*/ 45 h 534"/>
                <a:gd name="T6" fmla="*/ 508 w 519"/>
                <a:gd name="T7" fmla="*/ 79 h 534"/>
                <a:gd name="T8" fmla="*/ 510 w 519"/>
                <a:gd name="T9" fmla="*/ 124 h 534"/>
                <a:gd name="T10" fmla="*/ 502 w 519"/>
                <a:gd name="T11" fmla="*/ 141 h 534"/>
                <a:gd name="T12" fmla="*/ 491 w 519"/>
                <a:gd name="T13" fmla="*/ 144 h 534"/>
                <a:gd name="T14" fmla="*/ 485 w 519"/>
                <a:gd name="T15" fmla="*/ 155 h 534"/>
                <a:gd name="T16" fmla="*/ 505 w 519"/>
                <a:gd name="T17" fmla="*/ 189 h 534"/>
                <a:gd name="T18" fmla="*/ 510 w 519"/>
                <a:gd name="T19" fmla="*/ 214 h 534"/>
                <a:gd name="T20" fmla="*/ 505 w 519"/>
                <a:gd name="T21" fmla="*/ 262 h 534"/>
                <a:gd name="T22" fmla="*/ 499 w 519"/>
                <a:gd name="T23" fmla="*/ 304 h 534"/>
                <a:gd name="T24" fmla="*/ 508 w 519"/>
                <a:gd name="T25" fmla="*/ 309 h 534"/>
                <a:gd name="T26" fmla="*/ 519 w 519"/>
                <a:gd name="T27" fmla="*/ 323 h 534"/>
                <a:gd name="T28" fmla="*/ 516 w 519"/>
                <a:gd name="T29" fmla="*/ 368 h 534"/>
                <a:gd name="T30" fmla="*/ 513 w 519"/>
                <a:gd name="T31" fmla="*/ 402 h 534"/>
                <a:gd name="T32" fmla="*/ 496 w 519"/>
                <a:gd name="T33" fmla="*/ 425 h 534"/>
                <a:gd name="T34" fmla="*/ 482 w 519"/>
                <a:gd name="T35" fmla="*/ 433 h 534"/>
                <a:gd name="T36" fmla="*/ 465 w 519"/>
                <a:gd name="T37" fmla="*/ 427 h 534"/>
                <a:gd name="T38" fmla="*/ 449 w 519"/>
                <a:gd name="T39" fmla="*/ 427 h 534"/>
                <a:gd name="T40" fmla="*/ 437 w 519"/>
                <a:gd name="T41" fmla="*/ 456 h 534"/>
                <a:gd name="T42" fmla="*/ 423 w 519"/>
                <a:gd name="T43" fmla="*/ 492 h 534"/>
                <a:gd name="T44" fmla="*/ 387 w 519"/>
                <a:gd name="T45" fmla="*/ 534 h 534"/>
                <a:gd name="T46" fmla="*/ 370 w 519"/>
                <a:gd name="T47" fmla="*/ 456 h 534"/>
                <a:gd name="T48" fmla="*/ 350 w 519"/>
                <a:gd name="T49" fmla="*/ 441 h 534"/>
                <a:gd name="T50" fmla="*/ 300 w 519"/>
                <a:gd name="T51" fmla="*/ 413 h 534"/>
                <a:gd name="T52" fmla="*/ 233 w 519"/>
                <a:gd name="T53" fmla="*/ 405 h 534"/>
                <a:gd name="T54" fmla="*/ 185 w 519"/>
                <a:gd name="T55" fmla="*/ 388 h 534"/>
                <a:gd name="T56" fmla="*/ 146 w 519"/>
                <a:gd name="T57" fmla="*/ 360 h 534"/>
                <a:gd name="T58" fmla="*/ 115 w 519"/>
                <a:gd name="T59" fmla="*/ 357 h 534"/>
                <a:gd name="T60" fmla="*/ 101 w 519"/>
                <a:gd name="T61" fmla="*/ 385 h 534"/>
                <a:gd name="T62" fmla="*/ 45 w 519"/>
                <a:gd name="T63" fmla="*/ 425 h 534"/>
                <a:gd name="T64" fmla="*/ 5 w 519"/>
                <a:gd name="T65" fmla="*/ 402 h 534"/>
                <a:gd name="T66" fmla="*/ 28 w 519"/>
                <a:gd name="T67" fmla="*/ 329 h 534"/>
                <a:gd name="T68" fmla="*/ 8 w 519"/>
                <a:gd name="T69" fmla="*/ 298 h 534"/>
                <a:gd name="T70" fmla="*/ 0 w 519"/>
                <a:gd name="T71" fmla="*/ 273 h 534"/>
                <a:gd name="T72" fmla="*/ 22 w 519"/>
                <a:gd name="T73" fmla="*/ 242 h 534"/>
                <a:gd name="T74" fmla="*/ 67 w 519"/>
                <a:gd name="T75" fmla="*/ 256 h 534"/>
                <a:gd name="T76" fmla="*/ 120 w 519"/>
                <a:gd name="T77" fmla="*/ 217 h 534"/>
                <a:gd name="T78" fmla="*/ 182 w 519"/>
                <a:gd name="T79" fmla="*/ 200 h 534"/>
                <a:gd name="T80" fmla="*/ 244 w 519"/>
                <a:gd name="T81" fmla="*/ 186 h 534"/>
                <a:gd name="T82" fmla="*/ 297 w 519"/>
                <a:gd name="T83" fmla="*/ 183 h 534"/>
                <a:gd name="T84" fmla="*/ 331 w 519"/>
                <a:gd name="T85" fmla="*/ 158 h 534"/>
                <a:gd name="T86" fmla="*/ 345 w 519"/>
                <a:gd name="T87" fmla="*/ 172 h 534"/>
                <a:gd name="T88" fmla="*/ 381 w 519"/>
                <a:gd name="T89" fmla="*/ 177 h 534"/>
                <a:gd name="T90" fmla="*/ 407 w 519"/>
                <a:gd name="T91" fmla="*/ 172 h 534"/>
                <a:gd name="T92" fmla="*/ 407 w 519"/>
                <a:gd name="T93" fmla="*/ 146 h 534"/>
                <a:gd name="T94" fmla="*/ 421 w 519"/>
                <a:gd name="T95" fmla="*/ 127 h 534"/>
                <a:gd name="T96" fmla="*/ 415 w 519"/>
                <a:gd name="T97" fmla="*/ 107 h 534"/>
                <a:gd name="T98" fmla="*/ 395 w 519"/>
                <a:gd name="T99" fmla="*/ 99 h 534"/>
                <a:gd name="T100" fmla="*/ 378 w 519"/>
                <a:gd name="T101" fmla="*/ 115 h 534"/>
                <a:gd name="T102" fmla="*/ 381 w 519"/>
                <a:gd name="T103" fmla="*/ 82 h 534"/>
                <a:gd name="T104" fmla="*/ 401 w 519"/>
                <a:gd name="T105" fmla="*/ 48 h 534"/>
                <a:gd name="T106" fmla="*/ 395 w 519"/>
                <a:gd name="T107" fmla="*/ 40 h 534"/>
                <a:gd name="T108" fmla="*/ 384 w 519"/>
                <a:gd name="T109" fmla="*/ 2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9" h="534">
                  <a:moveTo>
                    <a:pt x="421" y="6"/>
                  </a:moveTo>
                  <a:lnTo>
                    <a:pt x="429" y="6"/>
                  </a:lnTo>
                  <a:lnTo>
                    <a:pt x="435" y="6"/>
                  </a:lnTo>
                  <a:lnTo>
                    <a:pt x="437" y="9"/>
                  </a:lnTo>
                  <a:lnTo>
                    <a:pt x="443" y="11"/>
                  </a:lnTo>
                  <a:lnTo>
                    <a:pt x="446" y="17"/>
                  </a:lnTo>
                  <a:lnTo>
                    <a:pt x="446" y="23"/>
                  </a:lnTo>
                  <a:lnTo>
                    <a:pt x="446" y="28"/>
                  </a:lnTo>
                  <a:lnTo>
                    <a:pt x="446" y="37"/>
                  </a:lnTo>
                  <a:lnTo>
                    <a:pt x="449" y="42"/>
                  </a:lnTo>
                  <a:lnTo>
                    <a:pt x="451" y="45"/>
                  </a:lnTo>
                  <a:lnTo>
                    <a:pt x="463" y="51"/>
                  </a:lnTo>
                  <a:lnTo>
                    <a:pt x="468" y="51"/>
                  </a:lnTo>
                  <a:lnTo>
                    <a:pt x="474" y="48"/>
                  </a:lnTo>
                  <a:lnTo>
                    <a:pt x="485" y="45"/>
                  </a:lnTo>
                  <a:lnTo>
                    <a:pt x="488" y="42"/>
                  </a:lnTo>
                  <a:lnTo>
                    <a:pt x="491" y="45"/>
                  </a:lnTo>
                  <a:lnTo>
                    <a:pt x="494" y="54"/>
                  </a:lnTo>
                  <a:lnTo>
                    <a:pt x="496" y="62"/>
                  </a:lnTo>
                  <a:lnTo>
                    <a:pt x="508" y="79"/>
                  </a:lnTo>
                  <a:lnTo>
                    <a:pt x="510" y="87"/>
                  </a:lnTo>
                  <a:lnTo>
                    <a:pt x="510" y="96"/>
                  </a:lnTo>
                  <a:lnTo>
                    <a:pt x="510" y="107"/>
                  </a:lnTo>
                  <a:lnTo>
                    <a:pt x="519" y="115"/>
                  </a:lnTo>
                  <a:lnTo>
                    <a:pt x="510" y="124"/>
                  </a:lnTo>
                  <a:lnTo>
                    <a:pt x="508" y="127"/>
                  </a:lnTo>
                  <a:lnTo>
                    <a:pt x="502" y="129"/>
                  </a:lnTo>
                  <a:lnTo>
                    <a:pt x="502" y="132"/>
                  </a:lnTo>
                  <a:lnTo>
                    <a:pt x="502" y="138"/>
                  </a:lnTo>
                  <a:lnTo>
                    <a:pt x="502" y="141"/>
                  </a:lnTo>
                  <a:lnTo>
                    <a:pt x="499" y="144"/>
                  </a:lnTo>
                  <a:lnTo>
                    <a:pt x="499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91" y="144"/>
                  </a:lnTo>
                  <a:lnTo>
                    <a:pt x="488" y="144"/>
                  </a:lnTo>
                  <a:lnTo>
                    <a:pt x="485" y="146"/>
                  </a:lnTo>
                  <a:lnTo>
                    <a:pt x="485" y="146"/>
                  </a:lnTo>
                  <a:lnTo>
                    <a:pt x="485" y="149"/>
                  </a:lnTo>
                  <a:lnTo>
                    <a:pt x="485" y="155"/>
                  </a:lnTo>
                  <a:lnTo>
                    <a:pt x="485" y="158"/>
                  </a:lnTo>
                  <a:lnTo>
                    <a:pt x="491" y="163"/>
                  </a:lnTo>
                  <a:lnTo>
                    <a:pt x="494" y="174"/>
                  </a:lnTo>
                  <a:lnTo>
                    <a:pt x="499" y="180"/>
                  </a:lnTo>
                  <a:lnTo>
                    <a:pt x="505" y="189"/>
                  </a:lnTo>
                  <a:lnTo>
                    <a:pt x="510" y="197"/>
                  </a:lnTo>
                  <a:lnTo>
                    <a:pt x="510" y="200"/>
                  </a:lnTo>
                  <a:lnTo>
                    <a:pt x="513" y="205"/>
                  </a:lnTo>
                  <a:lnTo>
                    <a:pt x="510" y="211"/>
                  </a:lnTo>
                  <a:lnTo>
                    <a:pt x="510" y="214"/>
                  </a:lnTo>
                  <a:lnTo>
                    <a:pt x="508" y="222"/>
                  </a:lnTo>
                  <a:lnTo>
                    <a:pt x="505" y="231"/>
                  </a:lnTo>
                  <a:lnTo>
                    <a:pt x="502" y="242"/>
                  </a:lnTo>
                  <a:lnTo>
                    <a:pt x="505" y="250"/>
                  </a:lnTo>
                  <a:lnTo>
                    <a:pt x="505" y="262"/>
                  </a:lnTo>
                  <a:lnTo>
                    <a:pt x="505" y="267"/>
                  </a:lnTo>
                  <a:lnTo>
                    <a:pt x="499" y="287"/>
                  </a:lnTo>
                  <a:lnTo>
                    <a:pt x="499" y="295"/>
                  </a:lnTo>
                  <a:lnTo>
                    <a:pt x="499" y="301"/>
                  </a:lnTo>
                  <a:lnTo>
                    <a:pt x="499" y="304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5" y="309"/>
                  </a:lnTo>
                  <a:lnTo>
                    <a:pt x="508" y="309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3" y="315"/>
                  </a:lnTo>
                  <a:lnTo>
                    <a:pt x="516" y="321"/>
                  </a:lnTo>
                  <a:lnTo>
                    <a:pt x="519" y="323"/>
                  </a:lnTo>
                  <a:lnTo>
                    <a:pt x="519" y="326"/>
                  </a:lnTo>
                  <a:lnTo>
                    <a:pt x="519" y="332"/>
                  </a:lnTo>
                  <a:lnTo>
                    <a:pt x="519" y="337"/>
                  </a:lnTo>
                  <a:lnTo>
                    <a:pt x="519" y="346"/>
                  </a:lnTo>
                  <a:lnTo>
                    <a:pt x="516" y="368"/>
                  </a:lnTo>
                  <a:lnTo>
                    <a:pt x="516" y="371"/>
                  </a:lnTo>
                  <a:lnTo>
                    <a:pt x="516" y="380"/>
                  </a:lnTo>
                  <a:lnTo>
                    <a:pt x="516" y="388"/>
                  </a:lnTo>
                  <a:lnTo>
                    <a:pt x="513" y="399"/>
                  </a:lnTo>
                  <a:lnTo>
                    <a:pt x="513" y="402"/>
                  </a:lnTo>
                  <a:lnTo>
                    <a:pt x="510" y="405"/>
                  </a:lnTo>
                  <a:lnTo>
                    <a:pt x="508" y="411"/>
                  </a:lnTo>
                  <a:lnTo>
                    <a:pt x="502" y="416"/>
                  </a:lnTo>
                  <a:lnTo>
                    <a:pt x="499" y="422"/>
                  </a:lnTo>
                  <a:lnTo>
                    <a:pt x="496" y="425"/>
                  </a:lnTo>
                  <a:lnTo>
                    <a:pt x="494" y="427"/>
                  </a:lnTo>
                  <a:lnTo>
                    <a:pt x="491" y="427"/>
                  </a:lnTo>
                  <a:lnTo>
                    <a:pt x="488" y="427"/>
                  </a:lnTo>
                  <a:lnTo>
                    <a:pt x="485" y="430"/>
                  </a:lnTo>
                  <a:lnTo>
                    <a:pt x="482" y="433"/>
                  </a:lnTo>
                  <a:lnTo>
                    <a:pt x="480" y="436"/>
                  </a:lnTo>
                  <a:lnTo>
                    <a:pt x="477" y="436"/>
                  </a:lnTo>
                  <a:lnTo>
                    <a:pt x="474" y="433"/>
                  </a:lnTo>
                  <a:lnTo>
                    <a:pt x="471" y="430"/>
                  </a:lnTo>
                  <a:lnTo>
                    <a:pt x="465" y="427"/>
                  </a:lnTo>
                  <a:lnTo>
                    <a:pt x="463" y="427"/>
                  </a:lnTo>
                  <a:lnTo>
                    <a:pt x="457" y="427"/>
                  </a:lnTo>
                  <a:lnTo>
                    <a:pt x="454" y="425"/>
                  </a:lnTo>
                  <a:lnTo>
                    <a:pt x="451" y="425"/>
                  </a:lnTo>
                  <a:lnTo>
                    <a:pt x="449" y="427"/>
                  </a:lnTo>
                  <a:lnTo>
                    <a:pt x="446" y="433"/>
                  </a:lnTo>
                  <a:lnTo>
                    <a:pt x="443" y="436"/>
                  </a:lnTo>
                  <a:lnTo>
                    <a:pt x="437" y="439"/>
                  </a:lnTo>
                  <a:lnTo>
                    <a:pt x="437" y="450"/>
                  </a:lnTo>
                  <a:lnTo>
                    <a:pt x="437" y="456"/>
                  </a:lnTo>
                  <a:lnTo>
                    <a:pt x="437" y="461"/>
                  </a:lnTo>
                  <a:lnTo>
                    <a:pt x="437" y="464"/>
                  </a:lnTo>
                  <a:lnTo>
                    <a:pt x="437" y="470"/>
                  </a:lnTo>
                  <a:lnTo>
                    <a:pt x="435" y="475"/>
                  </a:lnTo>
                  <a:lnTo>
                    <a:pt x="423" y="492"/>
                  </a:lnTo>
                  <a:lnTo>
                    <a:pt x="418" y="495"/>
                  </a:lnTo>
                  <a:lnTo>
                    <a:pt x="407" y="515"/>
                  </a:lnTo>
                  <a:lnTo>
                    <a:pt x="390" y="534"/>
                  </a:lnTo>
                  <a:lnTo>
                    <a:pt x="387" y="534"/>
                  </a:lnTo>
                  <a:lnTo>
                    <a:pt x="387" y="534"/>
                  </a:lnTo>
                  <a:lnTo>
                    <a:pt x="376" y="515"/>
                  </a:lnTo>
                  <a:lnTo>
                    <a:pt x="373" y="495"/>
                  </a:lnTo>
                  <a:lnTo>
                    <a:pt x="362" y="478"/>
                  </a:lnTo>
                  <a:lnTo>
                    <a:pt x="362" y="470"/>
                  </a:lnTo>
                  <a:lnTo>
                    <a:pt x="370" y="456"/>
                  </a:lnTo>
                  <a:lnTo>
                    <a:pt x="370" y="450"/>
                  </a:lnTo>
                  <a:lnTo>
                    <a:pt x="370" y="447"/>
                  </a:lnTo>
                  <a:lnTo>
                    <a:pt x="362" y="441"/>
                  </a:lnTo>
                  <a:lnTo>
                    <a:pt x="353" y="441"/>
                  </a:lnTo>
                  <a:lnTo>
                    <a:pt x="350" y="441"/>
                  </a:lnTo>
                  <a:lnTo>
                    <a:pt x="345" y="436"/>
                  </a:lnTo>
                  <a:lnTo>
                    <a:pt x="342" y="436"/>
                  </a:lnTo>
                  <a:lnTo>
                    <a:pt x="322" y="416"/>
                  </a:lnTo>
                  <a:lnTo>
                    <a:pt x="314" y="411"/>
                  </a:lnTo>
                  <a:lnTo>
                    <a:pt x="300" y="413"/>
                  </a:lnTo>
                  <a:lnTo>
                    <a:pt x="289" y="422"/>
                  </a:lnTo>
                  <a:lnTo>
                    <a:pt x="263" y="427"/>
                  </a:lnTo>
                  <a:lnTo>
                    <a:pt x="249" y="427"/>
                  </a:lnTo>
                  <a:lnTo>
                    <a:pt x="241" y="416"/>
                  </a:lnTo>
                  <a:lnTo>
                    <a:pt x="233" y="405"/>
                  </a:lnTo>
                  <a:lnTo>
                    <a:pt x="224" y="397"/>
                  </a:lnTo>
                  <a:lnTo>
                    <a:pt x="213" y="394"/>
                  </a:lnTo>
                  <a:lnTo>
                    <a:pt x="204" y="394"/>
                  </a:lnTo>
                  <a:lnTo>
                    <a:pt x="193" y="394"/>
                  </a:lnTo>
                  <a:lnTo>
                    <a:pt x="185" y="388"/>
                  </a:lnTo>
                  <a:lnTo>
                    <a:pt x="176" y="382"/>
                  </a:lnTo>
                  <a:lnTo>
                    <a:pt x="165" y="368"/>
                  </a:lnTo>
                  <a:lnTo>
                    <a:pt x="160" y="363"/>
                  </a:lnTo>
                  <a:lnTo>
                    <a:pt x="151" y="363"/>
                  </a:lnTo>
                  <a:lnTo>
                    <a:pt x="146" y="360"/>
                  </a:lnTo>
                  <a:lnTo>
                    <a:pt x="137" y="357"/>
                  </a:lnTo>
                  <a:lnTo>
                    <a:pt x="137" y="354"/>
                  </a:lnTo>
                  <a:lnTo>
                    <a:pt x="134" y="354"/>
                  </a:lnTo>
                  <a:lnTo>
                    <a:pt x="120" y="357"/>
                  </a:lnTo>
                  <a:lnTo>
                    <a:pt x="115" y="357"/>
                  </a:lnTo>
                  <a:lnTo>
                    <a:pt x="112" y="360"/>
                  </a:lnTo>
                  <a:lnTo>
                    <a:pt x="109" y="363"/>
                  </a:lnTo>
                  <a:lnTo>
                    <a:pt x="106" y="368"/>
                  </a:lnTo>
                  <a:lnTo>
                    <a:pt x="103" y="380"/>
                  </a:lnTo>
                  <a:lnTo>
                    <a:pt x="101" y="385"/>
                  </a:lnTo>
                  <a:lnTo>
                    <a:pt x="92" y="394"/>
                  </a:lnTo>
                  <a:lnTo>
                    <a:pt x="64" y="413"/>
                  </a:lnTo>
                  <a:lnTo>
                    <a:pt x="50" y="422"/>
                  </a:lnTo>
                  <a:lnTo>
                    <a:pt x="47" y="425"/>
                  </a:lnTo>
                  <a:lnTo>
                    <a:pt x="45" y="425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14" y="413"/>
                  </a:lnTo>
                  <a:lnTo>
                    <a:pt x="11" y="411"/>
                  </a:lnTo>
                  <a:lnTo>
                    <a:pt x="5" y="402"/>
                  </a:lnTo>
                  <a:lnTo>
                    <a:pt x="8" y="397"/>
                  </a:lnTo>
                  <a:lnTo>
                    <a:pt x="56" y="332"/>
                  </a:lnTo>
                  <a:lnTo>
                    <a:pt x="61" y="323"/>
                  </a:lnTo>
                  <a:lnTo>
                    <a:pt x="45" y="326"/>
                  </a:lnTo>
                  <a:lnTo>
                    <a:pt x="28" y="329"/>
                  </a:lnTo>
                  <a:lnTo>
                    <a:pt x="14" y="329"/>
                  </a:lnTo>
                  <a:lnTo>
                    <a:pt x="8" y="312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8"/>
                  </a:lnTo>
                  <a:lnTo>
                    <a:pt x="5" y="293"/>
                  </a:lnTo>
                  <a:lnTo>
                    <a:pt x="0" y="284"/>
                  </a:lnTo>
                  <a:lnTo>
                    <a:pt x="0" y="281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" y="264"/>
                  </a:lnTo>
                  <a:lnTo>
                    <a:pt x="5" y="256"/>
                  </a:lnTo>
                  <a:lnTo>
                    <a:pt x="11" y="250"/>
                  </a:lnTo>
                  <a:lnTo>
                    <a:pt x="16" y="245"/>
                  </a:lnTo>
                  <a:lnTo>
                    <a:pt x="22" y="242"/>
                  </a:lnTo>
                  <a:lnTo>
                    <a:pt x="31" y="242"/>
                  </a:lnTo>
                  <a:lnTo>
                    <a:pt x="39" y="242"/>
                  </a:lnTo>
                  <a:lnTo>
                    <a:pt x="45" y="245"/>
                  </a:lnTo>
                  <a:lnTo>
                    <a:pt x="61" y="253"/>
                  </a:lnTo>
                  <a:lnTo>
                    <a:pt x="67" y="256"/>
                  </a:lnTo>
                  <a:lnTo>
                    <a:pt x="75" y="250"/>
                  </a:lnTo>
                  <a:lnTo>
                    <a:pt x="81" y="245"/>
                  </a:lnTo>
                  <a:lnTo>
                    <a:pt x="87" y="236"/>
                  </a:lnTo>
                  <a:lnTo>
                    <a:pt x="92" y="228"/>
                  </a:lnTo>
                  <a:lnTo>
                    <a:pt x="120" y="217"/>
                  </a:lnTo>
                  <a:lnTo>
                    <a:pt x="126" y="208"/>
                  </a:lnTo>
                  <a:lnTo>
                    <a:pt x="126" y="205"/>
                  </a:lnTo>
                  <a:lnTo>
                    <a:pt x="132" y="205"/>
                  </a:lnTo>
                  <a:lnTo>
                    <a:pt x="160" y="203"/>
                  </a:lnTo>
                  <a:lnTo>
                    <a:pt x="182" y="200"/>
                  </a:lnTo>
                  <a:lnTo>
                    <a:pt x="204" y="189"/>
                  </a:lnTo>
                  <a:lnTo>
                    <a:pt x="213" y="186"/>
                  </a:lnTo>
                  <a:lnTo>
                    <a:pt x="233" y="186"/>
                  </a:lnTo>
                  <a:lnTo>
                    <a:pt x="241" y="186"/>
                  </a:lnTo>
                  <a:lnTo>
                    <a:pt x="244" y="186"/>
                  </a:lnTo>
                  <a:lnTo>
                    <a:pt x="252" y="189"/>
                  </a:lnTo>
                  <a:lnTo>
                    <a:pt x="258" y="189"/>
                  </a:lnTo>
                  <a:lnTo>
                    <a:pt x="283" y="189"/>
                  </a:lnTo>
                  <a:lnTo>
                    <a:pt x="291" y="186"/>
                  </a:lnTo>
                  <a:lnTo>
                    <a:pt x="297" y="183"/>
                  </a:lnTo>
                  <a:lnTo>
                    <a:pt x="306" y="172"/>
                  </a:lnTo>
                  <a:lnTo>
                    <a:pt x="308" y="169"/>
                  </a:lnTo>
                  <a:lnTo>
                    <a:pt x="320" y="163"/>
                  </a:lnTo>
                  <a:lnTo>
                    <a:pt x="325" y="160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63"/>
                  </a:lnTo>
                  <a:lnTo>
                    <a:pt x="339" y="166"/>
                  </a:lnTo>
                  <a:lnTo>
                    <a:pt x="345" y="172"/>
                  </a:lnTo>
                  <a:lnTo>
                    <a:pt x="350" y="174"/>
                  </a:lnTo>
                  <a:lnTo>
                    <a:pt x="356" y="174"/>
                  </a:lnTo>
                  <a:lnTo>
                    <a:pt x="367" y="172"/>
                  </a:lnTo>
                  <a:lnTo>
                    <a:pt x="373" y="174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93" y="177"/>
                  </a:lnTo>
                  <a:lnTo>
                    <a:pt x="398" y="174"/>
                  </a:lnTo>
                  <a:lnTo>
                    <a:pt x="404" y="174"/>
                  </a:lnTo>
                  <a:lnTo>
                    <a:pt x="407" y="172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0"/>
                  </a:lnTo>
                  <a:lnTo>
                    <a:pt x="407" y="149"/>
                  </a:lnTo>
                  <a:lnTo>
                    <a:pt x="407" y="146"/>
                  </a:lnTo>
                  <a:lnTo>
                    <a:pt x="409" y="144"/>
                  </a:lnTo>
                  <a:lnTo>
                    <a:pt x="415" y="138"/>
                  </a:lnTo>
                  <a:lnTo>
                    <a:pt x="418" y="138"/>
                  </a:lnTo>
                  <a:lnTo>
                    <a:pt x="418" y="132"/>
                  </a:lnTo>
                  <a:lnTo>
                    <a:pt x="421" y="127"/>
                  </a:lnTo>
                  <a:lnTo>
                    <a:pt x="421" y="121"/>
                  </a:lnTo>
                  <a:lnTo>
                    <a:pt x="421" y="115"/>
                  </a:lnTo>
                  <a:lnTo>
                    <a:pt x="418" y="113"/>
                  </a:lnTo>
                  <a:lnTo>
                    <a:pt x="415" y="110"/>
                  </a:lnTo>
                  <a:lnTo>
                    <a:pt x="415" y="107"/>
                  </a:lnTo>
                  <a:lnTo>
                    <a:pt x="409" y="104"/>
                  </a:lnTo>
                  <a:lnTo>
                    <a:pt x="404" y="101"/>
                  </a:lnTo>
                  <a:lnTo>
                    <a:pt x="401" y="99"/>
                  </a:lnTo>
                  <a:lnTo>
                    <a:pt x="398" y="99"/>
                  </a:lnTo>
                  <a:lnTo>
                    <a:pt x="395" y="99"/>
                  </a:lnTo>
                  <a:lnTo>
                    <a:pt x="393" y="101"/>
                  </a:lnTo>
                  <a:lnTo>
                    <a:pt x="387" y="107"/>
                  </a:lnTo>
                  <a:lnTo>
                    <a:pt x="384" y="113"/>
                  </a:lnTo>
                  <a:lnTo>
                    <a:pt x="381" y="113"/>
                  </a:lnTo>
                  <a:lnTo>
                    <a:pt x="378" y="115"/>
                  </a:lnTo>
                  <a:lnTo>
                    <a:pt x="376" y="113"/>
                  </a:lnTo>
                  <a:lnTo>
                    <a:pt x="376" y="110"/>
                  </a:lnTo>
                  <a:lnTo>
                    <a:pt x="376" y="104"/>
                  </a:lnTo>
                  <a:lnTo>
                    <a:pt x="381" y="87"/>
                  </a:lnTo>
                  <a:lnTo>
                    <a:pt x="381" y="82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87" y="65"/>
                  </a:lnTo>
                  <a:lnTo>
                    <a:pt x="398" y="51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401" y="45"/>
                  </a:lnTo>
                  <a:lnTo>
                    <a:pt x="398" y="42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0" y="37"/>
                  </a:lnTo>
                  <a:lnTo>
                    <a:pt x="387" y="34"/>
                  </a:lnTo>
                  <a:lnTo>
                    <a:pt x="387" y="28"/>
                  </a:lnTo>
                  <a:lnTo>
                    <a:pt x="384" y="20"/>
                  </a:lnTo>
                  <a:lnTo>
                    <a:pt x="387" y="0"/>
                  </a:lnTo>
                  <a:lnTo>
                    <a:pt x="395" y="6"/>
                  </a:lnTo>
                  <a:lnTo>
                    <a:pt x="407" y="6"/>
                  </a:lnTo>
                  <a:lnTo>
                    <a:pt x="421" y="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6" name="Freeform 18">
              <a:extLst>
                <a:ext uri="{FF2B5EF4-FFF2-40B4-BE49-F238E27FC236}">
                  <a16:creationId xmlns:a16="http://schemas.microsoft.com/office/drawing/2014/main" id="{6C3F3060-F50E-4A83-ABBD-88FBF8EB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297" y="1558075"/>
              <a:ext cx="854950" cy="529255"/>
            </a:xfrm>
            <a:custGeom>
              <a:avLst/>
              <a:gdLst>
                <a:gd name="T0" fmla="*/ 427 w 441"/>
                <a:gd name="T1" fmla="*/ 214 h 273"/>
                <a:gd name="T2" fmla="*/ 427 w 441"/>
                <a:gd name="T3" fmla="*/ 220 h 273"/>
                <a:gd name="T4" fmla="*/ 430 w 441"/>
                <a:gd name="T5" fmla="*/ 220 h 273"/>
                <a:gd name="T6" fmla="*/ 433 w 441"/>
                <a:gd name="T7" fmla="*/ 220 h 273"/>
                <a:gd name="T8" fmla="*/ 433 w 441"/>
                <a:gd name="T9" fmla="*/ 225 h 273"/>
                <a:gd name="T10" fmla="*/ 419 w 441"/>
                <a:gd name="T11" fmla="*/ 242 h 273"/>
                <a:gd name="T12" fmla="*/ 413 w 441"/>
                <a:gd name="T13" fmla="*/ 245 h 273"/>
                <a:gd name="T14" fmla="*/ 405 w 441"/>
                <a:gd name="T15" fmla="*/ 251 h 273"/>
                <a:gd name="T16" fmla="*/ 343 w 441"/>
                <a:gd name="T17" fmla="*/ 251 h 273"/>
                <a:gd name="T18" fmla="*/ 323 w 441"/>
                <a:gd name="T19" fmla="*/ 262 h 273"/>
                <a:gd name="T20" fmla="*/ 290 w 441"/>
                <a:gd name="T21" fmla="*/ 273 h 273"/>
                <a:gd name="T22" fmla="*/ 267 w 441"/>
                <a:gd name="T23" fmla="*/ 262 h 273"/>
                <a:gd name="T24" fmla="*/ 250 w 441"/>
                <a:gd name="T25" fmla="*/ 253 h 273"/>
                <a:gd name="T26" fmla="*/ 236 w 441"/>
                <a:gd name="T27" fmla="*/ 262 h 273"/>
                <a:gd name="T28" fmla="*/ 239 w 441"/>
                <a:gd name="T29" fmla="*/ 251 h 273"/>
                <a:gd name="T30" fmla="*/ 239 w 441"/>
                <a:gd name="T31" fmla="*/ 239 h 273"/>
                <a:gd name="T32" fmla="*/ 219 w 441"/>
                <a:gd name="T33" fmla="*/ 231 h 273"/>
                <a:gd name="T34" fmla="*/ 174 w 441"/>
                <a:gd name="T35" fmla="*/ 236 h 273"/>
                <a:gd name="T36" fmla="*/ 144 w 441"/>
                <a:gd name="T37" fmla="*/ 242 h 273"/>
                <a:gd name="T38" fmla="*/ 93 w 441"/>
                <a:gd name="T39" fmla="*/ 236 h 273"/>
                <a:gd name="T40" fmla="*/ 40 w 441"/>
                <a:gd name="T41" fmla="*/ 242 h 273"/>
                <a:gd name="T42" fmla="*/ 23 w 441"/>
                <a:gd name="T43" fmla="*/ 245 h 273"/>
                <a:gd name="T44" fmla="*/ 6 w 441"/>
                <a:gd name="T45" fmla="*/ 239 h 273"/>
                <a:gd name="T46" fmla="*/ 9 w 441"/>
                <a:gd name="T47" fmla="*/ 225 h 273"/>
                <a:gd name="T48" fmla="*/ 23 w 441"/>
                <a:gd name="T49" fmla="*/ 200 h 273"/>
                <a:gd name="T50" fmla="*/ 37 w 441"/>
                <a:gd name="T51" fmla="*/ 189 h 273"/>
                <a:gd name="T52" fmla="*/ 37 w 441"/>
                <a:gd name="T53" fmla="*/ 183 h 273"/>
                <a:gd name="T54" fmla="*/ 48 w 441"/>
                <a:gd name="T55" fmla="*/ 172 h 273"/>
                <a:gd name="T56" fmla="*/ 65 w 441"/>
                <a:gd name="T57" fmla="*/ 166 h 273"/>
                <a:gd name="T58" fmla="*/ 93 w 441"/>
                <a:gd name="T59" fmla="*/ 172 h 273"/>
                <a:gd name="T60" fmla="*/ 107 w 441"/>
                <a:gd name="T61" fmla="*/ 175 h 273"/>
                <a:gd name="T62" fmla="*/ 118 w 441"/>
                <a:gd name="T63" fmla="*/ 183 h 273"/>
                <a:gd name="T64" fmla="*/ 127 w 441"/>
                <a:gd name="T65" fmla="*/ 186 h 273"/>
                <a:gd name="T66" fmla="*/ 141 w 441"/>
                <a:gd name="T67" fmla="*/ 172 h 273"/>
                <a:gd name="T68" fmla="*/ 172 w 441"/>
                <a:gd name="T69" fmla="*/ 135 h 273"/>
                <a:gd name="T70" fmla="*/ 189 w 441"/>
                <a:gd name="T71" fmla="*/ 124 h 273"/>
                <a:gd name="T72" fmla="*/ 203 w 441"/>
                <a:gd name="T73" fmla="*/ 124 h 273"/>
                <a:gd name="T74" fmla="*/ 214 w 441"/>
                <a:gd name="T75" fmla="*/ 118 h 273"/>
                <a:gd name="T76" fmla="*/ 217 w 441"/>
                <a:gd name="T77" fmla="*/ 107 h 273"/>
                <a:gd name="T78" fmla="*/ 200 w 441"/>
                <a:gd name="T79" fmla="*/ 85 h 273"/>
                <a:gd name="T80" fmla="*/ 194 w 441"/>
                <a:gd name="T81" fmla="*/ 65 h 273"/>
                <a:gd name="T82" fmla="*/ 183 w 441"/>
                <a:gd name="T83" fmla="*/ 40 h 273"/>
                <a:gd name="T84" fmla="*/ 197 w 441"/>
                <a:gd name="T85" fmla="*/ 37 h 273"/>
                <a:gd name="T86" fmla="*/ 205 w 441"/>
                <a:gd name="T87" fmla="*/ 31 h 273"/>
                <a:gd name="T88" fmla="*/ 208 w 441"/>
                <a:gd name="T89" fmla="*/ 14 h 273"/>
                <a:gd name="T90" fmla="*/ 222 w 441"/>
                <a:gd name="T91" fmla="*/ 6 h 273"/>
                <a:gd name="T92" fmla="*/ 242 w 441"/>
                <a:gd name="T93" fmla="*/ 9 h 273"/>
                <a:gd name="T94" fmla="*/ 275 w 441"/>
                <a:gd name="T95" fmla="*/ 37 h 273"/>
                <a:gd name="T96" fmla="*/ 309 w 441"/>
                <a:gd name="T97" fmla="*/ 82 h 273"/>
                <a:gd name="T98" fmla="*/ 318 w 441"/>
                <a:gd name="T99" fmla="*/ 118 h 273"/>
                <a:gd name="T100" fmla="*/ 323 w 441"/>
                <a:gd name="T101" fmla="*/ 135 h 273"/>
                <a:gd name="T102" fmla="*/ 346 w 441"/>
                <a:gd name="T103" fmla="*/ 144 h 273"/>
                <a:gd name="T104" fmla="*/ 371 w 441"/>
                <a:gd name="T105" fmla="*/ 149 h 273"/>
                <a:gd name="T106" fmla="*/ 421 w 441"/>
                <a:gd name="T107" fmla="*/ 180 h 273"/>
                <a:gd name="T108" fmla="*/ 441 w 441"/>
                <a:gd name="T109" fmla="*/ 19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1" h="273">
                  <a:moveTo>
                    <a:pt x="441" y="194"/>
                  </a:moveTo>
                  <a:lnTo>
                    <a:pt x="430" y="211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3" y="220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3" y="225"/>
                  </a:lnTo>
                  <a:lnTo>
                    <a:pt x="430" y="225"/>
                  </a:lnTo>
                  <a:lnTo>
                    <a:pt x="424" y="231"/>
                  </a:lnTo>
                  <a:lnTo>
                    <a:pt x="419" y="242"/>
                  </a:lnTo>
                  <a:lnTo>
                    <a:pt x="416" y="242"/>
                  </a:lnTo>
                  <a:lnTo>
                    <a:pt x="416" y="245"/>
                  </a:lnTo>
                  <a:lnTo>
                    <a:pt x="413" y="245"/>
                  </a:lnTo>
                  <a:lnTo>
                    <a:pt x="413" y="245"/>
                  </a:lnTo>
                  <a:lnTo>
                    <a:pt x="410" y="245"/>
                  </a:lnTo>
                  <a:lnTo>
                    <a:pt x="405" y="251"/>
                  </a:lnTo>
                  <a:lnTo>
                    <a:pt x="393" y="262"/>
                  </a:lnTo>
                  <a:lnTo>
                    <a:pt x="348" y="251"/>
                  </a:lnTo>
                  <a:lnTo>
                    <a:pt x="343" y="251"/>
                  </a:lnTo>
                  <a:lnTo>
                    <a:pt x="337" y="253"/>
                  </a:lnTo>
                  <a:lnTo>
                    <a:pt x="332" y="259"/>
                  </a:lnTo>
                  <a:lnTo>
                    <a:pt x="323" y="262"/>
                  </a:lnTo>
                  <a:lnTo>
                    <a:pt x="306" y="270"/>
                  </a:lnTo>
                  <a:lnTo>
                    <a:pt x="298" y="273"/>
                  </a:lnTo>
                  <a:lnTo>
                    <a:pt x="290" y="273"/>
                  </a:lnTo>
                  <a:lnTo>
                    <a:pt x="278" y="270"/>
                  </a:lnTo>
                  <a:lnTo>
                    <a:pt x="273" y="267"/>
                  </a:lnTo>
                  <a:lnTo>
                    <a:pt x="267" y="262"/>
                  </a:lnTo>
                  <a:lnTo>
                    <a:pt x="259" y="256"/>
                  </a:lnTo>
                  <a:lnTo>
                    <a:pt x="253" y="253"/>
                  </a:lnTo>
                  <a:lnTo>
                    <a:pt x="250" y="253"/>
                  </a:lnTo>
                  <a:lnTo>
                    <a:pt x="247" y="253"/>
                  </a:lnTo>
                  <a:lnTo>
                    <a:pt x="239" y="262"/>
                  </a:lnTo>
                  <a:lnTo>
                    <a:pt x="236" y="262"/>
                  </a:lnTo>
                  <a:lnTo>
                    <a:pt x="236" y="259"/>
                  </a:lnTo>
                  <a:lnTo>
                    <a:pt x="236" y="256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2"/>
                  </a:lnTo>
                  <a:lnTo>
                    <a:pt x="239" y="239"/>
                  </a:lnTo>
                  <a:lnTo>
                    <a:pt x="236" y="236"/>
                  </a:lnTo>
                  <a:lnTo>
                    <a:pt x="231" y="234"/>
                  </a:lnTo>
                  <a:lnTo>
                    <a:pt x="219" y="231"/>
                  </a:lnTo>
                  <a:lnTo>
                    <a:pt x="200" y="234"/>
                  </a:lnTo>
                  <a:lnTo>
                    <a:pt x="180" y="236"/>
                  </a:lnTo>
                  <a:lnTo>
                    <a:pt x="174" y="236"/>
                  </a:lnTo>
                  <a:lnTo>
                    <a:pt x="169" y="239"/>
                  </a:lnTo>
                  <a:lnTo>
                    <a:pt x="149" y="242"/>
                  </a:lnTo>
                  <a:lnTo>
                    <a:pt x="144" y="242"/>
                  </a:lnTo>
                  <a:lnTo>
                    <a:pt x="141" y="242"/>
                  </a:lnTo>
                  <a:lnTo>
                    <a:pt x="132" y="242"/>
                  </a:lnTo>
                  <a:lnTo>
                    <a:pt x="93" y="236"/>
                  </a:lnTo>
                  <a:lnTo>
                    <a:pt x="85" y="234"/>
                  </a:lnTo>
                  <a:lnTo>
                    <a:pt x="54" y="236"/>
                  </a:lnTo>
                  <a:lnTo>
                    <a:pt x="40" y="242"/>
                  </a:lnTo>
                  <a:lnTo>
                    <a:pt x="31" y="242"/>
                  </a:lnTo>
                  <a:lnTo>
                    <a:pt x="26" y="245"/>
                  </a:lnTo>
                  <a:lnTo>
                    <a:pt x="23" y="245"/>
                  </a:lnTo>
                  <a:lnTo>
                    <a:pt x="15" y="242"/>
                  </a:lnTo>
                  <a:lnTo>
                    <a:pt x="9" y="239"/>
                  </a:lnTo>
                  <a:lnTo>
                    <a:pt x="6" y="239"/>
                  </a:lnTo>
                  <a:lnTo>
                    <a:pt x="0" y="225"/>
                  </a:lnTo>
                  <a:lnTo>
                    <a:pt x="6" y="225"/>
                  </a:lnTo>
                  <a:lnTo>
                    <a:pt x="9" y="225"/>
                  </a:lnTo>
                  <a:lnTo>
                    <a:pt x="9" y="222"/>
                  </a:lnTo>
                  <a:lnTo>
                    <a:pt x="12" y="220"/>
                  </a:lnTo>
                  <a:lnTo>
                    <a:pt x="23" y="200"/>
                  </a:lnTo>
                  <a:lnTo>
                    <a:pt x="31" y="192"/>
                  </a:lnTo>
                  <a:lnTo>
                    <a:pt x="37" y="192"/>
                  </a:lnTo>
                  <a:lnTo>
                    <a:pt x="37" y="189"/>
                  </a:lnTo>
                  <a:lnTo>
                    <a:pt x="37" y="186"/>
                  </a:lnTo>
                  <a:lnTo>
                    <a:pt x="37" y="186"/>
                  </a:lnTo>
                  <a:lnTo>
                    <a:pt x="37" y="183"/>
                  </a:lnTo>
                  <a:lnTo>
                    <a:pt x="40" y="180"/>
                  </a:lnTo>
                  <a:lnTo>
                    <a:pt x="45" y="175"/>
                  </a:lnTo>
                  <a:lnTo>
                    <a:pt x="48" y="172"/>
                  </a:lnTo>
                  <a:lnTo>
                    <a:pt x="57" y="166"/>
                  </a:lnTo>
                  <a:lnTo>
                    <a:pt x="59" y="166"/>
                  </a:lnTo>
                  <a:lnTo>
                    <a:pt x="65" y="166"/>
                  </a:lnTo>
                  <a:lnTo>
                    <a:pt x="76" y="169"/>
                  </a:lnTo>
                  <a:lnTo>
                    <a:pt x="87" y="169"/>
                  </a:lnTo>
                  <a:lnTo>
                    <a:pt x="93" y="172"/>
                  </a:lnTo>
                  <a:lnTo>
                    <a:pt x="99" y="175"/>
                  </a:lnTo>
                  <a:lnTo>
                    <a:pt x="104" y="175"/>
                  </a:lnTo>
                  <a:lnTo>
                    <a:pt x="107" y="175"/>
                  </a:lnTo>
                  <a:lnTo>
                    <a:pt x="110" y="175"/>
                  </a:lnTo>
                  <a:lnTo>
                    <a:pt x="113" y="177"/>
                  </a:lnTo>
                  <a:lnTo>
                    <a:pt x="118" y="183"/>
                  </a:lnTo>
                  <a:lnTo>
                    <a:pt x="121" y="186"/>
                  </a:lnTo>
                  <a:lnTo>
                    <a:pt x="124" y="186"/>
                  </a:lnTo>
                  <a:lnTo>
                    <a:pt x="127" y="186"/>
                  </a:lnTo>
                  <a:lnTo>
                    <a:pt x="130" y="183"/>
                  </a:lnTo>
                  <a:lnTo>
                    <a:pt x="135" y="180"/>
                  </a:lnTo>
                  <a:lnTo>
                    <a:pt x="141" y="172"/>
                  </a:lnTo>
                  <a:lnTo>
                    <a:pt x="152" y="155"/>
                  </a:lnTo>
                  <a:lnTo>
                    <a:pt x="166" y="144"/>
                  </a:lnTo>
                  <a:lnTo>
                    <a:pt x="172" y="135"/>
                  </a:lnTo>
                  <a:lnTo>
                    <a:pt x="174" y="132"/>
                  </a:lnTo>
                  <a:lnTo>
                    <a:pt x="186" y="124"/>
                  </a:lnTo>
                  <a:lnTo>
                    <a:pt x="189" y="124"/>
                  </a:lnTo>
                  <a:lnTo>
                    <a:pt x="191" y="121"/>
                  </a:lnTo>
                  <a:lnTo>
                    <a:pt x="197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1" y="121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7" y="113"/>
                  </a:lnTo>
                  <a:lnTo>
                    <a:pt x="217" y="107"/>
                  </a:lnTo>
                  <a:lnTo>
                    <a:pt x="214" y="102"/>
                  </a:lnTo>
                  <a:lnTo>
                    <a:pt x="203" y="87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197" y="71"/>
                  </a:lnTo>
                  <a:lnTo>
                    <a:pt x="194" y="65"/>
                  </a:lnTo>
                  <a:lnTo>
                    <a:pt x="183" y="45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6" y="37"/>
                  </a:lnTo>
                  <a:lnTo>
                    <a:pt x="191" y="37"/>
                  </a:lnTo>
                  <a:lnTo>
                    <a:pt x="197" y="37"/>
                  </a:lnTo>
                  <a:lnTo>
                    <a:pt x="200" y="37"/>
                  </a:lnTo>
                  <a:lnTo>
                    <a:pt x="203" y="34"/>
                  </a:lnTo>
                  <a:lnTo>
                    <a:pt x="205" y="31"/>
                  </a:lnTo>
                  <a:lnTo>
                    <a:pt x="208" y="28"/>
                  </a:lnTo>
                  <a:lnTo>
                    <a:pt x="208" y="23"/>
                  </a:lnTo>
                  <a:lnTo>
                    <a:pt x="208" y="14"/>
                  </a:lnTo>
                  <a:lnTo>
                    <a:pt x="208" y="0"/>
                  </a:lnTo>
                  <a:lnTo>
                    <a:pt x="214" y="3"/>
                  </a:lnTo>
                  <a:lnTo>
                    <a:pt x="222" y="6"/>
                  </a:lnTo>
                  <a:lnTo>
                    <a:pt x="236" y="6"/>
                  </a:lnTo>
                  <a:lnTo>
                    <a:pt x="239" y="9"/>
                  </a:lnTo>
                  <a:lnTo>
                    <a:pt x="242" y="9"/>
                  </a:lnTo>
                  <a:lnTo>
                    <a:pt x="247" y="17"/>
                  </a:lnTo>
                  <a:lnTo>
                    <a:pt x="264" y="26"/>
                  </a:lnTo>
                  <a:lnTo>
                    <a:pt x="275" y="37"/>
                  </a:lnTo>
                  <a:lnTo>
                    <a:pt x="287" y="48"/>
                  </a:lnTo>
                  <a:lnTo>
                    <a:pt x="295" y="65"/>
                  </a:lnTo>
                  <a:lnTo>
                    <a:pt x="309" y="82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8" y="118"/>
                  </a:lnTo>
                  <a:lnTo>
                    <a:pt x="318" y="124"/>
                  </a:lnTo>
                  <a:lnTo>
                    <a:pt x="320" y="130"/>
                  </a:lnTo>
                  <a:lnTo>
                    <a:pt x="323" y="135"/>
                  </a:lnTo>
                  <a:lnTo>
                    <a:pt x="337" y="138"/>
                  </a:lnTo>
                  <a:lnTo>
                    <a:pt x="340" y="141"/>
                  </a:lnTo>
                  <a:lnTo>
                    <a:pt x="346" y="144"/>
                  </a:lnTo>
                  <a:lnTo>
                    <a:pt x="351" y="147"/>
                  </a:lnTo>
                  <a:lnTo>
                    <a:pt x="360" y="147"/>
                  </a:lnTo>
                  <a:lnTo>
                    <a:pt x="371" y="149"/>
                  </a:lnTo>
                  <a:lnTo>
                    <a:pt x="388" y="158"/>
                  </a:lnTo>
                  <a:lnTo>
                    <a:pt x="402" y="169"/>
                  </a:lnTo>
                  <a:lnTo>
                    <a:pt x="421" y="180"/>
                  </a:lnTo>
                  <a:lnTo>
                    <a:pt x="424" y="183"/>
                  </a:lnTo>
                  <a:lnTo>
                    <a:pt x="433" y="192"/>
                  </a:lnTo>
                  <a:lnTo>
                    <a:pt x="441" y="194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7" name="Freeform 19">
              <a:extLst>
                <a:ext uri="{FF2B5EF4-FFF2-40B4-BE49-F238E27FC236}">
                  <a16:creationId xmlns:a16="http://schemas.microsoft.com/office/drawing/2014/main" id="{182CD636-AAD9-4A42-9F65-B91A47933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8892" y="2779431"/>
              <a:ext cx="1008104" cy="1597457"/>
            </a:xfrm>
            <a:custGeom>
              <a:avLst/>
              <a:gdLst>
                <a:gd name="T0" fmla="*/ 104 w 520"/>
                <a:gd name="T1" fmla="*/ 736 h 824"/>
                <a:gd name="T2" fmla="*/ 129 w 520"/>
                <a:gd name="T3" fmla="*/ 810 h 824"/>
                <a:gd name="T4" fmla="*/ 174 w 520"/>
                <a:gd name="T5" fmla="*/ 770 h 824"/>
                <a:gd name="T6" fmla="*/ 200 w 520"/>
                <a:gd name="T7" fmla="*/ 725 h 824"/>
                <a:gd name="T8" fmla="*/ 236 w 520"/>
                <a:gd name="T9" fmla="*/ 697 h 824"/>
                <a:gd name="T10" fmla="*/ 284 w 520"/>
                <a:gd name="T11" fmla="*/ 630 h 824"/>
                <a:gd name="T12" fmla="*/ 253 w 520"/>
                <a:gd name="T13" fmla="*/ 672 h 824"/>
                <a:gd name="T14" fmla="*/ 497 w 520"/>
                <a:gd name="T15" fmla="*/ 489 h 824"/>
                <a:gd name="T16" fmla="*/ 390 w 520"/>
                <a:gd name="T17" fmla="*/ 394 h 824"/>
                <a:gd name="T18" fmla="*/ 323 w 520"/>
                <a:gd name="T19" fmla="*/ 385 h 824"/>
                <a:gd name="T20" fmla="*/ 284 w 520"/>
                <a:gd name="T21" fmla="*/ 312 h 824"/>
                <a:gd name="T22" fmla="*/ 247 w 520"/>
                <a:gd name="T23" fmla="*/ 256 h 824"/>
                <a:gd name="T24" fmla="*/ 273 w 520"/>
                <a:gd name="T25" fmla="*/ 188 h 824"/>
                <a:gd name="T26" fmla="*/ 298 w 520"/>
                <a:gd name="T27" fmla="*/ 126 h 824"/>
                <a:gd name="T28" fmla="*/ 312 w 520"/>
                <a:gd name="T29" fmla="*/ 115 h 824"/>
                <a:gd name="T30" fmla="*/ 332 w 520"/>
                <a:gd name="T31" fmla="*/ 98 h 824"/>
                <a:gd name="T32" fmla="*/ 354 w 520"/>
                <a:gd name="T33" fmla="*/ 79 h 824"/>
                <a:gd name="T34" fmla="*/ 371 w 520"/>
                <a:gd name="T35" fmla="*/ 45 h 824"/>
                <a:gd name="T36" fmla="*/ 365 w 520"/>
                <a:gd name="T37" fmla="*/ 0 h 824"/>
                <a:gd name="T38" fmla="*/ 287 w 520"/>
                <a:gd name="T39" fmla="*/ 42 h 824"/>
                <a:gd name="T40" fmla="*/ 273 w 520"/>
                <a:gd name="T41" fmla="*/ 67 h 824"/>
                <a:gd name="T42" fmla="*/ 222 w 520"/>
                <a:gd name="T43" fmla="*/ 115 h 824"/>
                <a:gd name="T44" fmla="*/ 208 w 520"/>
                <a:gd name="T45" fmla="*/ 104 h 824"/>
                <a:gd name="T46" fmla="*/ 180 w 520"/>
                <a:gd name="T47" fmla="*/ 166 h 824"/>
                <a:gd name="T48" fmla="*/ 149 w 520"/>
                <a:gd name="T49" fmla="*/ 211 h 824"/>
                <a:gd name="T50" fmla="*/ 127 w 520"/>
                <a:gd name="T51" fmla="*/ 239 h 824"/>
                <a:gd name="T52" fmla="*/ 96 w 520"/>
                <a:gd name="T53" fmla="*/ 273 h 824"/>
                <a:gd name="T54" fmla="*/ 115 w 520"/>
                <a:gd name="T55" fmla="*/ 292 h 824"/>
                <a:gd name="T56" fmla="*/ 90 w 520"/>
                <a:gd name="T57" fmla="*/ 318 h 824"/>
                <a:gd name="T58" fmla="*/ 71 w 520"/>
                <a:gd name="T59" fmla="*/ 326 h 824"/>
                <a:gd name="T60" fmla="*/ 43 w 520"/>
                <a:gd name="T61" fmla="*/ 351 h 824"/>
                <a:gd name="T62" fmla="*/ 26 w 520"/>
                <a:gd name="T63" fmla="*/ 371 h 824"/>
                <a:gd name="T64" fmla="*/ 121 w 520"/>
                <a:gd name="T65" fmla="*/ 469 h 824"/>
                <a:gd name="T66" fmla="*/ 28 w 520"/>
                <a:gd name="T67" fmla="*/ 658 h 824"/>
                <a:gd name="T68" fmla="*/ 82 w 520"/>
                <a:gd name="T69" fmla="*/ 691 h 824"/>
                <a:gd name="T70" fmla="*/ 96 w 520"/>
                <a:gd name="T71" fmla="*/ 669 h 824"/>
                <a:gd name="T72" fmla="*/ 115 w 520"/>
                <a:gd name="T73" fmla="*/ 663 h 824"/>
                <a:gd name="T74" fmla="*/ 191 w 520"/>
                <a:gd name="T75" fmla="*/ 554 h 824"/>
                <a:gd name="T76" fmla="*/ 211 w 520"/>
                <a:gd name="T77" fmla="*/ 557 h 824"/>
                <a:gd name="T78" fmla="*/ 186 w 520"/>
                <a:gd name="T79" fmla="*/ 599 h 824"/>
                <a:gd name="T80" fmla="*/ 225 w 520"/>
                <a:gd name="T81" fmla="*/ 604 h 824"/>
                <a:gd name="T82" fmla="*/ 200 w 520"/>
                <a:gd name="T83" fmla="*/ 607 h 824"/>
                <a:gd name="T84" fmla="*/ 183 w 520"/>
                <a:gd name="T85" fmla="*/ 647 h 824"/>
                <a:gd name="T86" fmla="*/ 228 w 520"/>
                <a:gd name="T87" fmla="*/ 641 h 824"/>
                <a:gd name="T88" fmla="*/ 236 w 520"/>
                <a:gd name="T89" fmla="*/ 486 h 824"/>
                <a:gd name="T90" fmla="*/ 261 w 520"/>
                <a:gd name="T91" fmla="*/ 447 h 824"/>
                <a:gd name="T92" fmla="*/ 261 w 520"/>
                <a:gd name="T93" fmla="*/ 461 h 824"/>
                <a:gd name="T94" fmla="*/ 250 w 520"/>
                <a:gd name="T95" fmla="*/ 492 h 824"/>
                <a:gd name="T96" fmla="*/ 256 w 520"/>
                <a:gd name="T97" fmla="*/ 520 h 824"/>
                <a:gd name="T98" fmla="*/ 278 w 520"/>
                <a:gd name="T99" fmla="*/ 607 h 824"/>
                <a:gd name="T100" fmla="*/ 298 w 520"/>
                <a:gd name="T101" fmla="*/ 655 h 824"/>
                <a:gd name="T102" fmla="*/ 250 w 520"/>
                <a:gd name="T103" fmla="*/ 765 h 824"/>
                <a:gd name="T104" fmla="*/ 242 w 520"/>
                <a:gd name="T105" fmla="*/ 815 h 824"/>
                <a:gd name="T106" fmla="*/ 312 w 520"/>
                <a:gd name="T107" fmla="*/ 781 h 824"/>
                <a:gd name="T108" fmla="*/ 399 w 520"/>
                <a:gd name="T109" fmla="*/ 649 h 824"/>
                <a:gd name="T110" fmla="*/ 396 w 520"/>
                <a:gd name="T111" fmla="*/ 616 h 824"/>
                <a:gd name="T112" fmla="*/ 410 w 520"/>
                <a:gd name="T113" fmla="*/ 582 h 824"/>
                <a:gd name="T114" fmla="*/ 433 w 520"/>
                <a:gd name="T115" fmla="*/ 545 h 824"/>
                <a:gd name="T116" fmla="*/ 517 w 520"/>
                <a:gd name="T117" fmla="*/ 512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824">
                  <a:moveTo>
                    <a:pt x="194" y="675"/>
                  </a:moveTo>
                  <a:lnTo>
                    <a:pt x="177" y="675"/>
                  </a:lnTo>
                  <a:lnTo>
                    <a:pt x="169" y="677"/>
                  </a:lnTo>
                  <a:lnTo>
                    <a:pt x="149" y="689"/>
                  </a:lnTo>
                  <a:lnTo>
                    <a:pt x="127" y="694"/>
                  </a:lnTo>
                  <a:lnTo>
                    <a:pt x="121" y="697"/>
                  </a:lnTo>
                  <a:lnTo>
                    <a:pt x="115" y="711"/>
                  </a:lnTo>
                  <a:lnTo>
                    <a:pt x="104" y="736"/>
                  </a:lnTo>
                  <a:lnTo>
                    <a:pt x="104" y="739"/>
                  </a:lnTo>
                  <a:lnTo>
                    <a:pt x="101" y="784"/>
                  </a:lnTo>
                  <a:lnTo>
                    <a:pt x="99" y="798"/>
                  </a:lnTo>
                  <a:lnTo>
                    <a:pt x="101" y="807"/>
                  </a:lnTo>
                  <a:lnTo>
                    <a:pt x="107" y="810"/>
                  </a:lnTo>
                  <a:lnTo>
                    <a:pt x="115" y="812"/>
                  </a:lnTo>
                  <a:lnTo>
                    <a:pt x="124" y="812"/>
                  </a:lnTo>
                  <a:lnTo>
                    <a:pt x="129" y="810"/>
                  </a:lnTo>
                  <a:lnTo>
                    <a:pt x="138" y="807"/>
                  </a:lnTo>
                  <a:lnTo>
                    <a:pt x="152" y="807"/>
                  </a:lnTo>
                  <a:lnTo>
                    <a:pt x="158" y="798"/>
                  </a:lnTo>
                  <a:lnTo>
                    <a:pt x="160" y="793"/>
                  </a:lnTo>
                  <a:lnTo>
                    <a:pt x="166" y="787"/>
                  </a:lnTo>
                  <a:lnTo>
                    <a:pt x="166" y="779"/>
                  </a:lnTo>
                  <a:lnTo>
                    <a:pt x="169" y="773"/>
                  </a:lnTo>
                  <a:lnTo>
                    <a:pt x="174" y="770"/>
                  </a:lnTo>
                  <a:lnTo>
                    <a:pt x="177" y="765"/>
                  </a:lnTo>
                  <a:lnTo>
                    <a:pt x="183" y="756"/>
                  </a:lnTo>
                  <a:lnTo>
                    <a:pt x="188" y="748"/>
                  </a:lnTo>
                  <a:lnTo>
                    <a:pt x="191" y="742"/>
                  </a:lnTo>
                  <a:lnTo>
                    <a:pt x="191" y="742"/>
                  </a:lnTo>
                  <a:lnTo>
                    <a:pt x="194" y="739"/>
                  </a:lnTo>
                  <a:lnTo>
                    <a:pt x="197" y="734"/>
                  </a:lnTo>
                  <a:lnTo>
                    <a:pt x="200" y="725"/>
                  </a:lnTo>
                  <a:lnTo>
                    <a:pt x="202" y="725"/>
                  </a:lnTo>
                  <a:lnTo>
                    <a:pt x="205" y="720"/>
                  </a:lnTo>
                  <a:lnTo>
                    <a:pt x="208" y="717"/>
                  </a:lnTo>
                  <a:lnTo>
                    <a:pt x="225" y="708"/>
                  </a:lnTo>
                  <a:lnTo>
                    <a:pt x="231" y="706"/>
                  </a:lnTo>
                  <a:lnTo>
                    <a:pt x="233" y="703"/>
                  </a:lnTo>
                  <a:lnTo>
                    <a:pt x="233" y="700"/>
                  </a:lnTo>
                  <a:lnTo>
                    <a:pt x="236" y="697"/>
                  </a:lnTo>
                  <a:lnTo>
                    <a:pt x="236" y="694"/>
                  </a:lnTo>
                  <a:lnTo>
                    <a:pt x="219" y="691"/>
                  </a:lnTo>
                  <a:lnTo>
                    <a:pt x="194" y="675"/>
                  </a:lnTo>
                  <a:close/>
                  <a:moveTo>
                    <a:pt x="253" y="672"/>
                  </a:moveTo>
                  <a:lnTo>
                    <a:pt x="261" y="666"/>
                  </a:lnTo>
                  <a:lnTo>
                    <a:pt x="261" y="649"/>
                  </a:lnTo>
                  <a:lnTo>
                    <a:pt x="275" y="641"/>
                  </a:lnTo>
                  <a:lnTo>
                    <a:pt x="284" y="630"/>
                  </a:lnTo>
                  <a:lnTo>
                    <a:pt x="278" y="621"/>
                  </a:lnTo>
                  <a:lnTo>
                    <a:pt x="270" y="618"/>
                  </a:lnTo>
                  <a:lnTo>
                    <a:pt x="267" y="610"/>
                  </a:lnTo>
                  <a:lnTo>
                    <a:pt x="256" y="627"/>
                  </a:lnTo>
                  <a:lnTo>
                    <a:pt x="247" y="647"/>
                  </a:lnTo>
                  <a:lnTo>
                    <a:pt x="242" y="661"/>
                  </a:lnTo>
                  <a:lnTo>
                    <a:pt x="245" y="669"/>
                  </a:lnTo>
                  <a:lnTo>
                    <a:pt x="253" y="672"/>
                  </a:lnTo>
                  <a:close/>
                  <a:moveTo>
                    <a:pt x="520" y="486"/>
                  </a:moveTo>
                  <a:lnTo>
                    <a:pt x="517" y="483"/>
                  </a:lnTo>
                  <a:lnTo>
                    <a:pt x="514" y="483"/>
                  </a:lnTo>
                  <a:lnTo>
                    <a:pt x="508" y="486"/>
                  </a:lnTo>
                  <a:lnTo>
                    <a:pt x="508" y="489"/>
                  </a:lnTo>
                  <a:lnTo>
                    <a:pt x="506" y="489"/>
                  </a:lnTo>
                  <a:lnTo>
                    <a:pt x="500" y="489"/>
                  </a:lnTo>
                  <a:lnTo>
                    <a:pt x="497" y="489"/>
                  </a:lnTo>
                  <a:lnTo>
                    <a:pt x="480" y="486"/>
                  </a:lnTo>
                  <a:lnTo>
                    <a:pt x="463" y="469"/>
                  </a:lnTo>
                  <a:lnTo>
                    <a:pt x="435" y="424"/>
                  </a:lnTo>
                  <a:lnTo>
                    <a:pt x="430" y="419"/>
                  </a:lnTo>
                  <a:lnTo>
                    <a:pt x="419" y="410"/>
                  </a:lnTo>
                  <a:lnTo>
                    <a:pt x="416" y="408"/>
                  </a:lnTo>
                  <a:lnTo>
                    <a:pt x="407" y="405"/>
                  </a:lnTo>
                  <a:lnTo>
                    <a:pt x="390" y="394"/>
                  </a:lnTo>
                  <a:lnTo>
                    <a:pt x="382" y="388"/>
                  </a:lnTo>
                  <a:lnTo>
                    <a:pt x="374" y="388"/>
                  </a:lnTo>
                  <a:lnTo>
                    <a:pt x="368" y="388"/>
                  </a:lnTo>
                  <a:lnTo>
                    <a:pt x="348" y="396"/>
                  </a:lnTo>
                  <a:lnTo>
                    <a:pt x="337" y="396"/>
                  </a:lnTo>
                  <a:lnTo>
                    <a:pt x="329" y="396"/>
                  </a:lnTo>
                  <a:lnTo>
                    <a:pt x="326" y="394"/>
                  </a:lnTo>
                  <a:lnTo>
                    <a:pt x="323" y="385"/>
                  </a:lnTo>
                  <a:lnTo>
                    <a:pt x="315" y="368"/>
                  </a:lnTo>
                  <a:lnTo>
                    <a:pt x="309" y="357"/>
                  </a:lnTo>
                  <a:lnTo>
                    <a:pt x="306" y="351"/>
                  </a:lnTo>
                  <a:lnTo>
                    <a:pt x="298" y="340"/>
                  </a:lnTo>
                  <a:lnTo>
                    <a:pt x="295" y="335"/>
                  </a:lnTo>
                  <a:lnTo>
                    <a:pt x="292" y="326"/>
                  </a:lnTo>
                  <a:lnTo>
                    <a:pt x="289" y="318"/>
                  </a:lnTo>
                  <a:lnTo>
                    <a:pt x="284" y="312"/>
                  </a:lnTo>
                  <a:lnTo>
                    <a:pt x="253" y="298"/>
                  </a:lnTo>
                  <a:lnTo>
                    <a:pt x="250" y="295"/>
                  </a:lnTo>
                  <a:lnTo>
                    <a:pt x="250" y="292"/>
                  </a:lnTo>
                  <a:lnTo>
                    <a:pt x="250" y="287"/>
                  </a:lnTo>
                  <a:lnTo>
                    <a:pt x="250" y="281"/>
                  </a:lnTo>
                  <a:lnTo>
                    <a:pt x="253" y="275"/>
                  </a:lnTo>
                  <a:lnTo>
                    <a:pt x="253" y="273"/>
                  </a:lnTo>
                  <a:lnTo>
                    <a:pt x="247" y="256"/>
                  </a:lnTo>
                  <a:lnTo>
                    <a:pt x="247" y="253"/>
                  </a:lnTo>
                  <a:lnTo>
                    <a:pt x="250" y="231"/>
                  </a:lnTo>
                  <a:lnTo>
                    <a:pt x="250" y="225"/>
                  </a:lnTo>
                  <a:lnTo>
                    <a:pt x="256" y="208"/>
                  </a:lnTo>
                  <a:lnTo>
                    <a:pt x="259" y="205"/>
                  </a:lnTo>
                  <a:lnTo>
                    <a:pt x="261" y="200"/>
                  </a:lnTo>
                  <a:lnTo>
                    <a:pt x="270" y="191"/>
                  </a:lnTo>
                  <a:lnTo>
                    <a:pt x="273" y="188"/>
                  </a:lnTo>
                  <a:lnTo>
                    <a:pt x="292" y="149"/>
                  </a:lnTo>
                  <a:lnTo>
                    <a:pt x="292" y="143"/>
                  </a:lnTo>
                  <a:lnTo>
                    <a:pt x="295" y="141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5" y="129"/>
                  </a:lnTo>
                  <a:lnTo>
                    <a:pt x="298" y="129"/>
                  </a:lnTo>
                  <a:lnTo>
                    <a:pt x="298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6" y="124"/>
                  </a:lnTo>
                  <a:lnTo>
                    <a:pt x="306" y="121"/>
                  </a:lnTo>
                  <a:lnTo>
                    <a:pt x="306" y="118"/>
                  </a:lnTo>
                  <a:lnTo>
                    <a:pt x="309" y="118"/>
                  </a:lnTo>
                  <a:lnTo>
                    <a:pt x="309" y="118"/>
                  </a:lnTo>
                  <a:lnTo>
                    <a:pt x="312" y="115"/>
                  </a:lnTo>
                  <a:lnTo>
                    <a:pt x="315" y="115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18" y="107"/>
                  </a:lnTo>
                  <a:lnTo>
                    <a:pt x="320" y="104"/>
                  </a:lnTo>
                  <a:lnTo>
                    <a:pt x="323" y="101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4" y="96"/>
                  </a:lnTo>
                  <a:lnTo>
                    <a:pt x="337" y="90"/>
                  </a:lnTo>
                  <a:lnTo>
                    <a:pt x="340" y="87"/>
                  </a:lnTo>
                  <a:lnTo>
                    <a:pt x="343" y="84"/>
                  </a:lnTo>
                  <a:lnTo>
                    <a:pt x="346" y="84"/>
                  </a:lnTo>
                  <a:lnTo>
                    <a:pt x="348" y="84"/>
                  </a:lnTo>
                  <a:lnTo>
                    <a:pt x="351" y="82"/>
                  </a:lnTo>
                  <a:lnTo>
                    <a:pt x="354" y="79"/>
                  </a:lnTo>
                  <a:lnTo>
                    <a:pt x="357" y="76"/>
                  </a:lnTo>
                  <a:lnTo>
                    <a:pt x="357" y="65"/>
                  </a:lnTo>
                  <a:lnTo>
                    <a:pt x="360" y="62"/>
                  </a:lnTo>
                  <a:lnTo>
                    <a:pt x="360" y="56"/>
                  </a:lnTo>
                  <a:lnTo>
                    <a:pt x="362" y="53"/>
                  </a:lnTo>
                  <a:lnTo>
                    <a:pt x="365" y="51"/>
                  </a:lnTo>
                  <a:lnTo>
                    <a:pt x="368" y="51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2"/>
                  </a:lnTo>
                  <a:lnTo>
                    <a:pt x="371" y="39"/>
                  </a:lnTo>
                  <a:lnTo>
                    <a:pt x="376" y="22"/>
                  </a:lnTo>
                  <a:lnTo>
                    <a:pt x="376" y="8"/>
                  </a:lnTo>
                  <a:lnTo>
                    <a:pt x="376" y="6"/>
                  </a:lnTo>
                  <a:lnTo>
                    <a:pt x="371" y="0"/>
                  </a:lnTo>
                  <a:lnTo>
                    <a:pt x="365" y="0"/>
                  </a:lnTo>
                  <a:lnTo>
                    <a:pt x="351" y="3"/>
                  </a:lnTo>
                  <a:lnTo>
                    <a:pt x="340" y="6"/>
                  </a:lnTo>
                  <a:lnTo>
                    <a:pt x="315" y="11"/>
                  </a:lnTo>
                  <a:lnTo>
                    <a:pt x="309" y="11"/>
                  </a:lnTo>
                  <a:lnTo>
                    <a:pt x="306" y="14"/>
                  </a:lnTo>
                  <a:lnTo>
                    <a:pt x="301" y="17"/>
                  </a:lnTo>
                  <a:lnTo>
                    <a:pt x="287" y="37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4" y="51"/>
                  </a:lnTo>
                  <a:lnTo>
                    <a:pt x="278" y="53"/>
                  </a:lnTo>
                  <a:lnTo>
                    <a:pt x="275" y="56"/>
                  </a:lnTo>
                  <a:lnTo>
                    <a:pt x="275" y="59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70"/>
                  </a:lnTo>
                  <a:lnTo>
                    <a:pt x="270" y="73"/>
                  </a:lnTo>
                  <a:lnTo>
                    <a:pt x="264" y="79"/>
                  </a:lnTo>
                  <a:lnTo>
                    <a:pt x="259" y="90"/>
                  </a:lnTo>
                  <a:lnTo>
                    <a:pt x="253" y="93"/>
                  </a:lnTo>
                  <a:lnTo>
                    <a:pt x="236" y="110"/>
                  </a:lnTo>
                  <a:lnTo>
                    <a:pt x="231" y="112"/>
                  </a:lnTo>
                  <a:lnTo>
                    <a:pt x="222" y="115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2" y="110"/>
                  </a:lnTo>
                  <a:lnTo>
                    <a:pt x="200" y="115"/>
                  </a:lnTo>
                  <a:lnTo>
                    <a:pt x="197" y="124"/>
                  </a:lnTo>
                  <a:lnTo>
                    <a:pt x="194" y="129"/>
                  </a:lnTo>
                  <a:lnTo>
                    <a:pt x="191" y="141"/>
                  </a:lnTo>
                  <a:lnTo>
                    <a:pt x="183" y="160"/>
                  </a:lnTo>
                  <a:lnTo>
                    <a:pt x="180" y="166"/>
                  </a:lnTo>
                  <a:lnTo>
                    <a:pt x="166" y="177"/>
                  </a:lnTo>
                  <a:lnTo>
                    <a:pt x="158" y="180"/>
                  </a:lnTo>
                  <a:lnTo>
                    <a:pt x="155" y="186"/>
                  </a:lnTo>
                  <a:lnTo>
                    <a:pt x="152" y="188"/>
                  </a:lnTo>
                  <a:lnTo>
                    <a:pt x="152" y="197"/>
                  </a:lnTo>
                  <a:lnTo>
                    <a:pt x="152" y="205"/>
                  </a:lnTo>
                  <a:lnTo>
                    <a:pt x="152" y="208"/>
                  </a:lnTo>
                  <a:lnTo>
                    <a:pt x="149" y="211"/>
                  </a:lnTo>
                  <a:lnTo>
                    <a:pt x="141" y="211"/>
                  </a:lnTo>
                  <a:lnTo>
                    <a:pt x="135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29" y="219"/>
                  </a:lnTo>
                  <a:lnTo>
                    <a:pt x="127" y="225"/>
                  </a:lnTo>
                  <a:lnTo>
                    <a:pt x="127" y="233"/>
                  </a:lnTo>
                  <a:lnTo>
                    <a:pt x="127" y="239"/>
                  </a:lnTo>
                  <a:lnTo>
                    <a:pt x="127" y="242"/>
                  </a:lnTo>
                  <a:lnTo>
                    <a:pt x="127" y="247"/>
                  </a:lnTo>
                  <a:lnTo>
                    <a:pt x="132" y="253"/>
                  </a:lnTo>
                  <a:lnTo>
                    <a:pt x="132" y="256"/>
                  </a:lnTo>
                  <a:lnTo>
                    <a:pt x="129" y="259"/>
                  </a:lnTo>
                  <a:lnTo>
                    <a:pt x="118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101" y="281"/>
                  </a:lnTo>
                  <a:lnTo>
                    <a:pt x="107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15" y="290"/>
                  </a:lnTo>
                  <a:lnTo>
                    <a:pt x="115" y="290"/>
                  </a:lnTo>
                  <a:lnTo>
                    <a:pt x="115" y="292"/>
                  </a:lnTo>
                  <a:lnTo>
                    <a:pt x="115" y="295"/>
                  </a:lnTo>
                  <a:lnTo>
                    <a:pt x="115" y="298"/>
                  </a:lnTo>
                  <a:lnTo>
                    <a:pt x="121" y="309"/>
                  </a:lnTo>
                  <a:lnTo>
                    <a:pt x="118" y="312"/>
                  </a:lnTo>
                  <a:lnTo>
                    <a:pt x="113" y="315"/>
                  </a:lnTo>
                  <a:lnTo>
                    <a:pt x="99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87" y="318"/>
                  </a:lnTo>
                  <a:lnTo>
                    <a:pt x="85" y="315"/>
                  </a:lnTo>
                  <a:lnTo>
                    <a:pt x="82" y="312"/>
                  </a:lnTo>
                  <a:lnTo>
                    <a:pt x="79" y="315"/>
                  </a:lnTo>
                  <a:lnTo>
                    <a:pt x="76" y="318"/>
                  </a:lnTo>
                  <a:lnTo>
                    <a:pt x="73" y="323"/>
                  </a:lnTo>
                  <a:lnTo>
                    <a:pt x="71" y="326"/>
                  </a:lnTo>
                  <a:lnTo>
                    <a:pt x="65" y="329"/>
                  </a:lnTo>
                  <a:lnTo>
                    <a:pt x="62" y="329"/>
                  </a:lnTo>
                  <a:lnTo>
                    <a:pt x="57" y="335"/>
                  </a:lnTo>
                  <a:lnTo>
                    <a:pt x="54" y="337"/>
                  </a:lnTo>
                  <a:lnTo>
                    <a:pt x="51" y="340"/>
                  </a:lnTo>
                  <a:lnTo>
                    <a:pt x="48" y="346"/>
                  </a:lnTo>
                  <a:lnTo>
                    <a:pt x="45" y="349"/>
                  </a:lnTo>
                  <a:lnTo>
                    <a:pt x="43" y="351"/>
                  </a:lnTo>
                  <a:lnTo>
                    <a:pt x="43" y="357"/>
                  </a:lnTo>
                  <a:lnTo>
                    <a:pt x="43" y="360"/>
                  </a:lnTo>
                  <a:lnTo>
                    <a:pt x="43" y="363"/>
                  </a:lnTo>
                  <a:lnTo>
                    <a:pt x="40" y="365"/>
                  </a:lnTo>
                  <a:lnTo>
                    <a:pt x="40" y="368"/>
                  </a:lnTo>
                  <a:lnTo>
                    <a:pt x="40" y="368"/>
                  </a:lnTo>
                  <a:lnTo>
                    <a:pt x="37" y="371"/>
                  </a:lnTo>
                  <a:lnTo>
                    <a:pt x="26" y="371"/>
                  </a:lnTo>
                  <a:lnTo>
                    <a:pt x="9" y="371"/>
                  </a:lnTo>
                  <a:lnTo>
                    <a:pt x="14" y="388"/>
                  </a:lnTo>
                  <a:lnTo>
                    <a:pt x="23" y="405"/>
                  </a:lnTo>
                  <a:lnTo>
                    <a:pt x="43" y="416"/>
                  </a:lnTo>
                  <a:lnTo>
                    <a:pt x="71" y="424"/>
                  </a:lnTo>
                  <a:lnTo>
                    <a:pt x="93" y="436"/>
                  </a:lnTo>
                  <a:lnTo>
                    <a:pt x="107" y="450"/>
                  </a:lnTo>
                  <a:lnTo>
                    <a:pt x="121" y="469"/>
                  </a:lnTo>
                  <a:lnTo>
                    <a:pt x="121" y="503"/>
                  </a:lnTo>
                  <a:lnTo>
                    <a:pt x="115" y="540"/>
                  </a:lnTo>
                  <a:lnTo>
                    <a:pt x="99" y="565"/>
                  </a:lnTo>
                  <a:lnTo>
                    <a:pt x="79" y="576"/>
                  </a:lnTo>
                  <a:lnTo>
                    <a:pt x="48" y="585"/>
                  </a:lnTo>
                  <a:lnTo>
                    <a:pt x="26" y="602"/>
                  </a:lnTo>
                  <a:lnTo>
                    <a:pt x="0" y="627"/>
                  </a:lnTo>
                  <a:lnTo>
                    <a:pt x="28" y="658"/>
                  </a:lnTo>
                  <a:lnTo>
                    <a:pt x="43" y="666"/>
                  </a:lnTo>
                  <a:lnTo>
                    <a:pt x="45" y="669"/>
                  </a:lnTo>
                  <a:lnTo>
                    <a:pt x="51" y="669"/>
                  </a:lnTo>
                  <a:lnTo>
                    <a:pt x="54" y="669"/>
                  </a:lnTo>
                  <a:lnTo>
                    <a:pt x="57" y="672"/>
                  </a:lnTo>
                  <a:lnTo>
                    <a:pt x="59" y="677"/>
                  </a:lnTo>
                  <a:lnTo>
                    <a:pt x="65" y="680"/>
                  </a:lnTo>
                  <a:lnTo>
                    <a:pt x="82" y="691"/>
                  </a:lnTo>
                  <a:lnTo>
                    <a:pt x="96" y="697"/>
                  </a:lnTo>
                  <a:lnTo>
                    <a:pt x="104" y="700"/>
                  </a:lnTo>
                  <a:lnTo>
                    <a:pt x="110" y="697"/>
                  </a:lnTo>
                  <a:lnTo>
                    <a:pt x="110" y="689"/>
                  </a:lnTo>
                  <a:lnTo>
                    <a:pt x="110" y="683"/>
                  </a:lnTo>
                  <a:lnTo>
                    <a:pt x="107" y="680"/>
                  </a:lnTo>
                  <a:lnTo>
                    <a:pt x="99" y="672"/>
                  </a:lnTo>
                  <a:lnTo>
                    <a:pt x="96" y="669"/>
                  </a:lnTo>
                  <a:lnTo>
                    <a:pt x="96" y="663"/>
                  </a:lnTo>
                  <a:lnTo>
                    <a:pt x="96" y="655"/>
                  </a:lnTo>
                  <a:lnTo>
                    <a:pt x="101" y="652"/>
                  </a:lnTo>
                  <a:lnTo>
                    <a:pt x="104" y="655"/>
                  </a:lnTo>
                  <a:lnTo>
                    <a:pt x="107" y="658"/>
                  </a:lnTo>
                  <a:lnTo>
                    <a:pt x="110" y="661"/>
                  </a:lnTo>
                  <a:lnTo>
                    <a:pt x="110" y="663"/>
                  </a:lnTo>
                  <a:lnTo>
                    <a:pt x="115" y="663"/>
                  </a:lnTo>
                  <a:lnTo>
                    <a:pt x="118" y="661"/>
                  </a:lnTo>
                  <a:lnTo>
                    <a:pt x="121" y="658"/>
                  </a:lnTo>
                  <a:lnTo>
                    <a:pt x="124" y="652"/>
                  </a:lnTo>
                  <a:lnTo>
                    <a:pt x="135" y="647"/>
                  </a:lnTo>
                  <a:lnTo>
                    <a:pt x="146" y="635"/>
                  </a:lnTo>
                  <a:lnTo>
                    <a:pt x="172" y="599"/>
                  </a:lnTo>
                  <a:lnTo>
                    <a:pt x="188" y="557"/>
                  </a:lnTo>
                  <a:lnTo>
                    <a:pt x="191" y="554"/>
                  </a:lnTo>
                  <a:lnTo>
                    <a:pt x="194" y="551"/>
                  </a:lnTo>
                  <a:lnTo>
                    <a:pt x="200" y="551"/>
                  </a:lnTo>
                  <a:lnTo>
                    <a:pt x="205" y="551"/>
                  </a:lnTo>
                  <a:lnTo>
                    <a:pt x="208" y="551"/>
                  </a:lnTo>
                  <a:lnTo>
                    <a:pt x="214" y="545"/>
                  </a:lnTo>
                  <a:lnTo>
                    <a:pt x="214" y="545"/>
                  </a:lnTo>
                  <a:lnTo>
                    <a:pt x="219" y="543"/>
                  </a:lnTo>
                  <a:lnTo>
                    <a:pt x="211" y="557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197" y="562"/>
                  </a:lnTo>
                  <a:lnTo>
                    <a:pt x="194" y="568"/>
                  </a:lnTo>
                  <a:lnTo>
                    <a:pt x="194" y="576"/>
                  </a:lnTo>
                  <a:lnTo>
                    <a:pt x="186" y="593"/>
                  </a:lnTo>
                  <a:lnTo>
                    <a:pt x="186" y="599"/>
                  </a:lnTo>
                  <a:lnTo>
                    <a:pt x="186" y="604"/>
                  </a:lnTo>
                  <a:lnTo>
                    <a:pt x="191" y="604"/>
                  </a:lnTo>
                  <a:lnTo>
                    <a:pt x="200" y="599"/>
                  </a:lnTo>
                  <a:lnTo>
                    <a:pt x="208" y="599"/>
                  </a:lnTo>
                  <a:lnTo>
                    <a:pt x="216" y="607"/>
                  </a:lnTo>
                  <a:lnTo>
                    <a:pt x="222" y="610"/>
                  </a:lnTo>
                  <a:lnTo>
                    <a:pt x="222" y="602"/>
                  </a:lnTo>
                  <a:lnTo>
                    <a:pt x="225" y="604"/>
                  </a:lnTo>
                  <a:lnTo>
                    <a:pt x="225" y="610"/>
                  </a:lnTo>
                  <a:lnTo>
                    <a:pt x="225" y="613"/>
                  </a:lnTo>
                  <a:lnTo>
                    <a:pt x="219" y="613"/>
                  </a:lnTo>
                  <a:lnTo>
                    <a:pt x="216" y="613"/>
                  </a:lnTo>
                  <a:lnTo>
                    <a:pt x="214" y="610"/>
                  </a:lnTo>
                  <a:lnTo>
                    <a:pt x="211" y="607"/>
                  </a:lnTo>
                  <a:lnTo>
                    <a:pt x="208" y="607"/>
                  </a:lnTo>
                  <a:lnTo>
                    <a:pt x="200" y="607"/>
                  </a:lnTo>
                  <a:lnTo>
                    <a:pt x="194" y="610"/>
                  </a:lnTo>
                  <a:lnTo>
                    <a:pt x="194" y="616"/>
                  </a:lnTo>
                  <a:lnTo>
                    <a:pt x="191" y="624"/>
                  </a:lnTo>
                  <a:lnTo>
                    <a:pt x="180" y="632"/>
                  </a:lnTo>
                  <a:lnTo>
                    <a:pt x="174" y="638"/>
                  </a:lnTo>
                  <a:lnTo>
                    <a:pt x="177" y="644"/>
                  </a:lnTo>
                  <a:lnTo>
                    <a:pt x="180" y="647"/>
                  </a:lnTo>
                  <a:lnTo>
                    <a:pt x="183" y="647"/>
                  </a:lnTo>
                  <a:lnTo>
                    <a:pt x="191" y="647"/>
                  </a:lnTo>
                  <a:lnTo>
                    <a:pt x="194" y="647"/>
                  </a:lnTo>
                  <a:lnTo>
                    <a:pt x="197" y="652"/>
                  </a:lnTo>
                  <a:lnTo>
                    <a:pt x="200" y="655"/>
                  </a:lnTo>
                  <a:lnTo>
                    <a:pt x="205" y="652"/>
                  </a:lnTo>
                  <a:lnTo>
                    <a:pt x="219" y="647"/>
                  </a:lnTo>
                  <a:lnTo>
                    <a:pt x="225" y="644"/>
                  </a:lnTo>
                  <a:lnTo>
                    <a:pt x="228" y="641"/>
                  </a:lnTo>
                  <a:lnTo>
                    <a:pt x="239" y="630"/>
                  </a:lnTo>
                  <a:lnTo>
                    <a:pt x="242" y="627"/>
                  </a:lnTo>
                  <a:lnTo>
                    <a:pt x="245" y="613"/>
                  </a:lnTo>
                  <a:lnTo>
                    <a:pt x="250" y="540"/>
                  </a:lnTo>
                  <a:lnTo>
                    <a:pt x="250" y="528"/>
                  </a:lnTo>
                  <a:lnTo>
                    <a:pt x="239" y="509"/>
                  </a:lnTo>
                  <a:lnTo>
                    <a:pt x="236" y="498"/>
                  </a:lnTo>
                  <a:lnTo>
                    <a:pt x="236" y="486"/>
                  </a:lnTo>
                  <a:lnTo>
                    <a:pt x="239" y="472"/>
                  </a:lnTo>
                  <a:lnTo>
                    <a:pt x="242" y="464"/>
                  </a:lnTo>
                  <a:lnTo>
                    <a:pt x="245" y="461"/>
                  </a:lnTo>
                  <a:lnTo>
                    <a:pt x="245" y="458"/>
                  </a:lnTo>
                  <a:lnTo>
                    <a:pt x="259" y="458"/>
                  </a:lnTo>
                  <a:lnTo>
                    <a:pt x="261" y="455"/>
                  </a:lnTo>
                  <a:lnTo>
                    <a:pt x="261" y="450"/>
                  </a:lnTo>
                  <a:lnTo>
                    <a:pt x="261" y="447"/>
                  </a:lnTo>
                  <a:lnTo>
                    <a:pt x="264" y="444"/>
                  </a:lnTo>
                  <a:lnTo>
                    <a:pt x="287" y="433"/>
                  </a:lnTo>
                  <a:lnTo>
                    <a:pt x="284" y="441"/>
                  </a:lnTo>
                  <a:lnTo>
                    <a:pt x="278" y="444"/>
                  </a:lnTo>
                  <a:lnTo>
                    <a:pt x="270" y="447"/>
                  </a:lnTo>
                  <a:lnTo>
                    <a:pt x="267" y="450"/>
                  </a:lnTo>
                  <a:lnTo>
                    <a:pt x="267" y="458"/>
                  </a:lnTo>
                  <a:lnTo>
                    <a:pt x="261" y="461"/>
                  </a:lnTo>
                  <a:lnTo>
                    <a:pt x="256" y="464"/>
                  </a:lnTo>
                  <a:lnTo>
                    <a:pt x="250" y="469"/>
                  </a:lnTo>
                  <a:lnTo>
                    <a:pt x="253" y="475"/>
                  </a:lnTo>
                  <a:lnTo>
                    <a:pt x="253" y="478"/>
                  </a:lnTo>
                  <a:lnTo>
                    <a:pt x="250" y="481"/>
                  </a:lnTo>
                  <a:lnTo>
                    <a:pt x="247" y="486"/>
                  </a:lnTo>
                  <a:lnTo>
                    <a:pt x="247" y="489"/>
                  </a:lnTo>
                  <a:lnTo>
                    <a:pt x="250" y="492"/>
                  </a:lnTo>
                  <a:lnTo>
                    <a:pt x="250" y="495"/>
                  </a:lnTo>
                  <a:lnTo>
                    <a:pt x="250" y="498"/>
                  </a:lnTo>
                  <a:lnTo>
                    <a:pt x="253" y="498"/>
                  </a:lnTo>
                  <a:lnTo>
                    <a:pt x="256" y="503"/>
                  </a:lnTo>
                  <a:lnTo>
                    <a:pt x="256" y="506"/>
                  </a:lnTo>
                  <a:lnTo>
                    <a:pt x="259" y="509"/>
                  </a:lnTo>
                  <a:lnTo>
                    <a:pt x="259" y="512"/>
                  </a:lnTo>
                  <a:lnTo>
                    <a:pt x="256" y="520"/>
                  </a:lnTo>
                  <a:lnTo>
                    <a:pt x="256" y="526"/>
                  </a:lnTo>
                  <a:lnTo>
                    <a:pt x="259" y="543"/>
                  </a:lnTo>
                  <a:lnTo>
                    <a:pt x="259" y="565"/>
                  </a:lnTo>
                  <a:lnTo>
                    <a:pt x="259" y="571"/>
                  </a:lnTo>
                  <a:lnTo>
                    <a:pt x="261" y="573"/>
                  </a:lnTo>
                  <a:lnTo>
                    <a:pt x="264" y="582"/>
                  </a:lnTo>
                  <a:lnTo>
                    <a:pt x="273" y="602"/>
                  </a:lnTo>
                  <a:lnTo>
                    <a:pt x="278" y="607"/>
                  </a:lnTo>
                  <a:lnTo>
                    <a:pt x="281" y="610"/>
                  </a:lnTo>
                  <a:lnTo>
                    <a:pt x="284" y="610"/>
                  </a:lnTo>
                  <a:lnTo>
                    <a:pt x="292" y="610"/>
                  </a:lnTo>
                  <a:lnTo>
                    <a:pt x="292" y="610"/>
                  </a:lnTo>
                  <a:lnTo>
                    <a:pt x="298" y="624"/>
                  </a:lnTo>
                  <a:lnTo>
                    <a:pt x="301" y="641"/>
                  </a:lnTo>
                  <a:lnTo>
                    <a:pt x="301" y="649"/>
                  </a:lnTo>
                  <a:lnTo>
                    <a:pt x="298" y="655"/>
                  </a:lnTo>
                  <a:lnTo>
                    <a:pt x="287" y="666"/>
                  </a:lnTo>
                  <a:lnTo>
                    <a:pt x="281" y="675"/>
                  </a:lnTo>
                  <a:lnTo>
                    <a:pt x="275" y="694"/>
                  </a:lnTo>
                  <a:lnTo>
                    <a:pt x="273" y="703"/>
                  </a:lnTo>
                  <a:lnTo>
                    <a:pt x="270" y="711"/>
                  </a:lnTo>
                  <a:lnTo>
                    <a:pt x="267" y="714"/>
                  </a:lnTo>
                  <a:lnTo>
                    <a:pt x="261" y="728"/>
                  </a:lnTo>
                  <a:lnTo>
                    <a:pt x="250" y="765"/>
                  </a:lnTo>
                  <a:lnTo>
                    <a:pt x="247" y="773"/>
                  </a:lnTo>
                  <a:lnTo>
                    <a:pt x="245" y="787"/>
                  </a:lnTo>
                  <a:lnTo>
                    <a:pt x="242" y="795"/>
                  </a:lnTo>
                  <a:lnTo>
                    <a:pt x="245" y="801"/>
                  </a:lnTo>
                  <a:lnTo>
                    <a:pt x="242" y="810"/>
                  </a:lnTo>
                  <a:lnTo>
                    <a:pt x="239" y="815"/>
                  </a:lnTo>
                  <a:lnTo>
                    <a:pt x="239" y="815"/>
                  </a:lnTo>
                  <a:lnTo>
                    <a:pt x="242" y="815"/>
                  </a:lnTo>
                  <a:lnTo>
                    <a:pt x="270" y="818"/>
                  </a:lnTo>
                  <a:lnTo>
                    <a:pt x="273" y="818"/>
                  </a:lnTo>
                  <a:lnTo>
                    <a:pt x="287" y="824"/>
                  </a:lnTo>
                  <a:lnTo>
                    <a:pt x="289" y="815"/>
                  </a:lnTo>
                  <a:lnTo>
                    <a:pt x="289" y="812"/>
                  </a:lnTo>
                  <a:lnTo>
                    <a:pt x="292" y="807"/>
                  </a:lnTo>
                  <a:lnTo>
                    <a:pt x="312" y="784"/>
                  </a:lnTo>
                  <a:lnTo>
                    <a:pt x="312" y="781"/>
                  </a:lnTo>
                  <a:lnTo>
                    <a:pt x="312" y="770"/>
                  </a:lnTo>
                  <a:lnTo>
                    <a:pt x="309" y="759"/>
                  </a:lnTo>
                  <a:lnTo>
                    <a:pt x="309" y="753"/>
                  </a:lnTo>
                  <a:lnTo>
                    <a:pt x="309" y="745"/>
                  </a:lnTo>
                  <a:lnTo>
                    <a:pt x="315" y="734"/>
                  </a:lnTo>
                  <a:lnTo>
                    <a:pt x="393" y="649"/>
                  </a:lnTo>
                  <a:lnTo>
                    <a:pt x="396" y="649"/>
                  </a:lnTo>
                  <a:lnTo>
                    <a:pt x="399" y="649"/>
                  </a:lnTo>
                  <a:lnTo>
                    <a:pt x="399" y="647"/>
                  </a:lnTo>
                  <a:lnTo>
                    <a:pt x="405" y="644"/>
                  </a:lnTo>
                  <a:lnTo>
                    <a:pt x="410" y="635"/>
                  </a:lnTo>
                  <a:lnTo>
                    <a:pt x="413" y="632"/>
                  </a:lnTo>
                  <a:lnTo>
                    <a:pt x="413" y="627"/>
                  </a:lnTo>
                  <a:lnTo>
                    <a:pt x="410" y="624"/>
                  </a:lnTo>
                  <a:lnTo>
                    <a:pt x="407" y="613"/>
                  </a:lnTo>
                  <a:lnTo>
                    <a:pt x="396" y="616"/>
                  </a:lnTo>
                  <a:lnTo>
                    <a:pt x="388" y="621"/>
                  </a:lnTo>
                  <a:lnTo>
                    <a:pt x="382" y="621"/>
                  </a:lnTo>
                  <a:lnTo>
                    <a:pt x="379" y="618"/>
                  </a:lnTo>
                  <a:lnTo>
                    <a:pt x="379" y="613"/>
                  </a:lnTo>
                  <a:lnTo>
                    <a:pt x="399" y="593"/>
                  </a:lnTo>
                  <a:lnTo>
                    <a:pt x="410" y="585"/>
                  </a:lnTo>
                  <a:lnTo>
                    <a:pt x="413" y="585"/>
                  </a:lnTo>
                  <a:lnTo>
                    <a:pt x="410" y="582"/>
                  </a:lnTo>
                  <a:lnTo>
                    <a:pt x="410" y="579"/>
                  </a:lnTo>
                  <a:lnTo>
                    <a:pt x="410" y="576"/>
                  </a:lnTo>
                  <a:lnTo>
                    <a:pt x="410" y="573"/>
                  </a:lnTo>
                  <a:lnTo>
                    <a:pt x="410" y="562"/>
                  </a:lnTo>
                  <a:lnTo>
                    <a:pt x="416" y="559"/>
                  </a:lnTo>
                  <a:lnTo>
                    <a:pt x="419" y="554"/>
                  </a:lnTo>
                  <a:lnTo>
                    <a:pt x="427" y="548"/>
                  </a:lnTo>
                  <a:lnTo>
                    <a:pt x="433" y="545"/>
                  </a:lnTo>
                  <a:lnTo>
                    <a:pt x="438" y="543"/>
                  </a:lnTo>
                  <a:lnTo>
                    <a:pt x="480" y="534"/>
                  </a:lnTo>
                  <a:lnTo>
                    <a:pt x="489" y="531"/>
                  </a:lnTo>
                  <a:lnTo>
                    <a:pt x="497" y="528"/>
                  </a:lnTo>
                  <a:lnTo>
                    <a:pt x="506" y="523"/>
                  </a:lnTo>
                  <a:lnTo>
                    <a:pt x="511" y="520"/>
                  </a:lnTo>
                  <a:lnTo>
                    <a:pt x="514" y="514"/>
                  </a:lnTo>
                  <a:lnTo>
                    <a:pt x="517" y="512"/>
                  </a:lnTo>
                  <a:lnTo>
                    <a:pt x="520" y="506"/>
                  </a:lnTo>
                  <a:lnTo>
                    <a:pt x="520" y="489"/>
                  </a:lnTo>
                  <a:lnTo>
                    <a:pt x="520" y="48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8" name="Freeform 21">
              <a:extLst>
                <a:ext uri="{FF2B5EF4-FFF2-40B4-BE49-F238E27FC236}">
                  <a16:creationId xmlns:a16="http://schemas.microsoft.com/office/drawing/2014/main" id="{9AA97A4D-5143-40C1-BCD1-AC93FD0E5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9078" y="1154833"/>
              <a:ext cx="1203909" cy="1062386"/>
            </a:xfrm>
            <a:custGeom>
              <a:avLst/>
              <a:gdLst>
                <a:gd name="T0" fmla="*/ 447 w 621"/>
                <a:gd name="T1" fmla="*/ 45 h 548"/>
                <a:gd name="T2" fmla="*/ 410 w 621"/>
                <a:gd name="T3" fmla="*/ 62 h 548"/>
                <a:gd name="T4" fmla="*/ 601 w 621"/>
                <a:gd name="T5" fmla="*/ 279 h 548"/>
                <a:gd name="T6" fmla="*/ 601 w 621"/>
                <a:gd name="T7" fmla="*/ 245 h 548"/>
                <a:gd name="T8" fmla="*/ 612 w 621"/>
                <a:gd name="T9" fmla="*/ 208 h 548"/>
                <a:gd name="T10" fmla="*/ 584 w 621"/>
                <a:gd name="T11" fmla="*/ 189 h 548"/>
                <a:gd name="T12" fmla="*/ 593 w 621"/>
                <a:gd name="T13" fmla="*/ 113 h 548"/>
                <a:gd name="T14" fmla="*/ 576 w 621"/>
                <a:gd name="T15" fmla="*/ 85 h 548"/>
                <a:gd name="T16" fmla="*/ 550 w 621"/>
                <a:gd name="T17" fmla="*/ 62 h 548"/>
                <a:gd name="T18" fmla="*/ 511 w 621"/>
                <a:gd name="T19" fmla="*/ 37 h 548"/>
                <a:gd name="T20" fmla="*/ 472 w 621"/>
                <a:gd name="T21" fmla="*/ 17 h 548"/>
                <a:gd name="T22" fmla="*/ 466 w 621"/>
                <a:gd name="T23" fmla="*/ 54 h 548"/>
                <a:gd name="T24" fmla="*/ 447 w 621"/>
                <a:gd name="T25" fmla="*/ 68 h 548"/>
                <a:gd name="T26" fmla="*/ 430 w 621"/>
                <a:gd name="T27" fmla="*/ 79 h 548"/>
                <a:gd name="T28" fmla="*/ 410 w 621"/>
                <a:gd name="T29" fmla="*/ 107 h 548"/>
                <a:gd name="T30" fmla="*/ 346 w 621"/>
                <a:gd name="T31" fmla="*/ 124 h 548"/>
                <a:gd name="T32" fmla="*/ 289 w 621"/>
                <a:gd name="T33" fmla="*/ 130 h 548"/>
                <a:gd name="T34" fmla="*/ 197 w 621"/>
                <a:gd name="T35" fmla="*/ 169 h 548"/>
                <a:gd name="T36" fmla="*/ 169 w 621"/>
                <a:gd name="T37" fmla="*/ 194 h 548"/>
                <a:gd name="T38" fmla="*/ 169 w 621"/>
                <a:gd name="T39" fmla="*/ 203 h 548"/>
                <a:gd name="T40" fmla="*/ 158 w 621"/>
                <a:gd name="T41" fmla="*/ 166 h 548"/>
                <a:gd name="T42" fmla="*/ 101 w 621"/>
                <a:gd name="T43" fmla="*/ 200 h 548"/>
                <a:gd name="T44" fmla="*/ 51 w 621"/>
                <a:gd name="T45" fmla="*/ 222 h 548"/>
                <a:gd name="T46" fmla="*/ 0 w 621"/>
                <a:gd name="T47" fmla="*/ 259 h 548"/>
                <a:gd name="T48" fmla="*/ 23 w 621"/>
                <a:gd name="T49" fmla="*/ 295 h 548"/>
                <a:gd name="T50" fmla="*/ 26 w 621"/>
                <a:gd name="T51" fmla="*/ 340 h 548"/>
                <a:gd name="T52" fmla="*/ 42 w 621"/>
                <a:gd name="T53" fmla="*/ 391 h 548"/>
                <a:gd name="T54" fmla="*/ 56 w 621"/>
                <a:gd name="T55" fmla="*/ 433 h 548"/>
                <a:gd name="T56" fmla="*/ 71 w 621"/>
                <a:gd name="T57" fmla="*/ 430 h 548"/>
                <a:gd name="T58" fmla="*/ 79 w 621"/>
                <a:gd name="T59" fmla="*/ 414 h 548"/>
                <a:gd name="T60" fmla="*/ 107 w 621"/>
                <a:gd name="T61" fmla="*/ 411 h 548"/>
                <a:gd name="T62" fmla="*/ 135 w 621"/>
                <a:gd name="T63" fmla="*/ 394 h 548"/>
                <a:gd name="T64" fmla="*/ 152 w 621"/>
                <a:gd name="T65" fmla="*/ 402 h 548"/>
                <a:gd name="T66" fmla="*/ 146 w 621"/>
                <a:gd name="T67" fmla="*/ 411 h 548"/>
                <a:gd name="T68" fmla="*/ 146 w 621"/>
                <a:gd name="T69" fmla="*/ 419 h 548"/>
                <a:gd name="T70" fmla="*/ 166 w 621"/>
                <a:gd name="T71" fmla="*/ 436 h 548"/>
                <a:gd name="T72" fmla="*/ 149 w 621"/>
                <a:gd name="T73" fmla="*/ 459 h 548"/>
                <a:gd name="T74" fmla="*/ 160 w 621"/>
                <a:gd name="T75" fmla="*/ 467 h 548"/>
                <a:gd name="T76" fmla="*/ 166 w 621"/>
                <a:gd name="T77" fmla="*/ 473 h 548"/>
                <a:gd name="T78" fmla="*/ 177 w 621"/>
                <a:gd name="T79" fmla="*/ 473 h 548"/>
                <a:gd name="T80" fmla="*/ 197 w 621"/>
                <a:gd name="T81" fmla="*/ 487 h 548"/>
                <a:gd name="T82" fmla="*/ 188 w 621"/>
                <a:gd name="T83" fmla="*/ 504 h 548"/>
                <a:gd name="T84" fmla="*/ 183 w 621"/>
                <a:gd name="T85" fmla="*/ 509 h 548"/>
                <a:gd name="T86" fmla="*/ 180 w 621"/>
                <a:gd name="T87" fmla="*/ 518 h 548"/>
                <a:gd name="T88" fmla="*/ 205 w 621"/>
                <a:gd name="T89" fmla="*/ 537 h 548"/>
                <a:gd name="T90" fmla="*/ 250 w 621"/>
                <a:gd name="T91" fmla="*/ 548 h 548"/>
                <a:gd name="T92" fmla="*/ 247 w 621"/>
                <a:gd name="T93" fmla="*/ 540 h 548"/>
                <a:gd name="T94" fmla="*/ 253 w 621"/>
                <a:gd name="T95" fmla="*/ 526 h 548"/>
                <a:gd name="T96" fmla="*/ 289 w 621"/>
                <a:gd name="T97" fmla="*/ 475 h 548"/>
                <a:gd name="T98" fmla="*/ 278 w 621"/>
                <a:gd name="T99" fmla="*/ 450 h 548"/>
                <a:gd name="T100" fmla="*/ 303 w 621"/>
                <a:gd name="T101" fmla="*/ 428 h 548"/>
                <a:gd name="T102" fmla="*/ 346 w 621"/>
                <a:gd name="T103" fmla="*/ 414 h 548"/>
                <a:gd name="T104" fmla="*/ 413 w 621"/>
                <a:gd name="T105" fmla="*/ 433 h 548"/>
                <a:gd name="T106" fmla="*/ 441 w 621"/>
                <a:gd name="T107" fmla="*/ 394 h 548"/>
                <a:gd name="T108" fmla="*/ 463 w 621"/>
                <a:gd name="T109" fmla="*/ 374 h 548"/>
                <a:gd name="T110" fmla="*/ 511 w 621"/>
                <a:gd name="T111" fmla="*/ 383 h 548"/>
                <a:gd name="T112" fmla="*/ 534 w 621"/>
                <a:gd name="T113" fmla="*/ 391 h 548"/>
                <a:gd name="T114" fmla="*/ 590 w 621"/>
                <a:gd name="T115" fmla="*/ 332 h 548"/>
                <a:gd name="T116" fmla="*/ 618 w 621"/>
                <a:gd name="T117" fmla="*/ 3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548">
                  <a:moveTo>
                    <a:pt x="416" y="68"/>
                  </a:moveTo>
                  <a:lnTo>
                    <a:pt x="424" y="73"/>
                  </a:lnTo>
                  <a:lnTo>
                    <a:pt x="427" y="71"/>
                  </a:lnTo>
                  <a:lnTo>
                    <a:pt x="433" y="68"/>
                  </a:lnTo>
                  <a:lnTo>
                    <a:pt x="441" y="71"/>
                  </a:lnTo>
                  <a:lnTo>
                    <a:pt x="444" y="62"/>
                  </a:lnTo>
                  <a:lnTo>
                    <a:pt x="447" y="45"/>
                  </a:lnTo>
                  <a:lnTo>
                    <a:pt x="447" y="34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4" y="23"/>
                  </a:lnTo>
                  <a:lnTo>
                    <a:pt x="416" y="48"/>
                  </a:lnTo>
                  <a:lnTo>
                    <a:pt x="410" y="57"/>
                  </a:lnTo>
                  <a:lnTo>
                    <a:pt x="410" y="62"/>
                  </a:lnTo>
                  <a:lnTo>
                    <a:pt x="416" y="68"/>
                  </a:lnTo>
                  <a:close/>
                  <a:moveTo>
                    <a:pt x="621" y="315"/>
                  </a:moveTo>
                  <a:lnTo>
                    <a:pt x="618" y="310"/>
                  </a:lnTo>
                  <a:lnTo>
                    <a:pt x="607" y="295"/>
                  </a:lnTo>
                  <a:lnTo>
                    <a:pt x="604" y="293"/>
                  </a:lnTo>
                  <a:lnTo>
                    <a:pt x="604" y="290"/>
                  </a:lnTo>
                  <a:lnTo>
                    <a:pt x="601" y="279"/>
                  </a:lnTo>
                  <a:lnTo>
                    <a:pt x="598" y="273"/>
                  </a:lnTo>
                  <a:lnTo>
                    <a:pt x="587" y="253"/>
                  </a:lnTo>
                  <a:lnTo>
                    <a:pt x="587" y="251"/>
                  </a:lnTo>
                  <a:lnTo>
                    <a:pt x="587" y="248"/>
                  </a:lnTo>
                  <a:lnTo>
                    <a:pt x="590" y="245"/>
                  </a:lnTo>
                  <a:lnTo>
                    <a:pt x="595" y="245"/>
                  </a:lnTo>
                  <a:lnTo>
                    <a:pt x="601" y="245"/>
                  </a:lnTo>
                  <a:lnTo>
                    <a:pt x="604" y="245"/>
                  </a:lnTo>
                  <a:lnTo>
                    <a:pt x="607" y="242"/>
                  </a:lnTo>
                  <a:lnTo>
                    <a:pt x="609" y="239"/>
                  </a:lnTo>
                  <a:lnTo>
                    <a:pt x="612" y="236"/>
                  </a:lnTo>
                  <a:lnTo>
                    <a:pt x="612" y="231"/>
                  </a:lnTo>
                  <a:lnTo>
                    <a:pt x="612" y="222"/>
                  </a:lnTo>
                  <a:lnTo>
                    <a:pt x="612" y="208"/>
                  </a:lnTo>
                  <a:lnTo>
                    <a:pt x="612" y="208"/>
                  </a:lnTo>
                  <a:lnTo>
                    <a:pt x="607" y="203"/>
                  </a:lnTo>
                  <a:lnTo>
                    <a:pt x="598" y="197"/>
                  </a:lnTo>
                  <a:lnTo>
                    <a:pt x="593" y="194"/>
                  </a:lnTo>
                  <a:lnTo>
                    <a:pt x="590" y="194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81" y="183"/>
                  </a:lnTo>
                  <a:lnTo>
                    <a:pt x="578" y="175"/>
                  </a:lnTo>
                  <a:lnTo>
                    <a:pt x="581" y="155"/>
                  </a:lnTo>
                  <a:lnTo>
                    <a:pt x="584" y="147"/>
                  </a:lnTo>
                  <a:lnTo>
                    <a:pt x="593" y="132"/>
                  </a:lnTo>
                  <a:lnTo>
                    <a:pt x="595" y="124"/>
                  </a:lnTo>
                  <a:lnTo>
                    <a:pt x="593" y="113"/>
                  </a:lnTo>
                  <a:lnTo>
                    <a:pt x="593" y="107"/>
                  </a:lnTo>
                  <a:lnTo>
                    <a:pt x="593" y="102"/>
                  </a:lnTo>
                  <a:lnTo>
                    <a:pt x="593" y="99"/>
                  </a:lnTo>
                  <a:lnTo>
                    <a:pt x="601" y="93"/>
                  </a:lnTo>
                  <a:lnTo>
                    <a:pt x="601" y="93"/>
                  </a:lnTo>
                  <a:lnTo>
                    <a:pt x="598" y="90"/>
                  </a:lnTo>
                  <a:lnTo>
                    <a:pt x="576" y="85"/>
                  </a:lnTo>
                  <a:lnTo>
                    <a:pt x="570" y="87"/>
                  </a:lnTo>
                  <a:lnTo>
                    <a:pt x="567" y="90"/>
                  </a:lnTo>
                  <a:lnTo>
                    <a:pt x="564" y="85"/>
                  </a:lnTo>
                  <a:lnTo>
                    <a:pt x="556" y="76"/>
                  </a:lnTo>
                  <a:lnTo>
                    <a:pt x="556" y="71"/>
                  </a:lnTo>
                  <a:lnTo>
                    <a:pt x="553" y="65"/>
                  </a:lnTo>
                  <a:lnTo>
                    <a:pt x="550" y="62"/>
                  </a:lnTo>
                  <a:lnTo>
                    <a:pt x="545" y="65"/>
                  </a:lnTo>
                  <a:lnTo>
                    <a:pt x="539" y="65"/>
                  </a:lnTo>
                  <a:lnTo>
                    <a:pt x="531" y="62"/>
                  </a:lnTo>
                  <a:lnTo>
                    <a:pt x="525" y="57"/>
                  </a:lnTo>
                  <a:lnTo>
                    <a:pt x="520" y="51"/>
                  </a:lnTo>
                  <a:lnTo>
                    <a:pt x="514" y="43"/>
                  </a:lnTo>
                  <a:lnTo>
                    <a:pt x="511" y="37"/>
                  </a:lnTo>
                  <a:lnTo>
                    <a:pt x="500" y="28"/>
                  </a:lnTo>
                  <a:lnTo>
                    <a:pt x="491" y="17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69" y="6"/>
                  </a:lnTo>
                  <a:lnTo>
                    <a:pt x="472" y="12"/>
                  </a:lnTo>
                  <a:lnTo>
                    <a:pt x="472" y="17"/>
                  </a:lnTo>
                  <a:lnTo>
                    <a:pt x="469" y="20"/>
                  </a:lnTo>
                  <a:lnTo>
                    <a:pt x="455" y="34"/>
                  </a:lnTo>
                  <a:lnTo>
                    <a:pt x="452" y="40"/>
                  </a:lnTo>
                  <a:lnTo>
                    <a:pt x="452" y="45"/>
                  </a:lnTo>
                  <a:lnTo>
                    <a:pt x="455" y="48"/>
                  </a:lnTo>
                  <a:lnTo>
                    <a:pt x="461" y="51"/>
                  </a:lnTo>
                  <a:lnTo>
                    <a:pt x="466" y="54"/>
                  </a:lnTo>
                  <a:lnTo>
                    <a:pt x="475" y="54"/>
                  </a:lnTo>
                  <a:lnTo>
                    <a:pt x="477" y="59"/>
                  </a:lnTo>
                  <a:lnTo>
                    <a:pt x="461" y="54"/>
                  </a:lnTo>
                  <a:lnTo>
                    <a:pt x="455" y="57"/>
                  </a:lnTo>
                  <a:lnTo>
                    <a:pt x="449" y="62"/>
                  </a:lnTo>
                  <a:lnTo>
                    <a:pt x="447" y="65"/>
                  </a:lnTo>
                  <a:lnTo>
                    <a:pt x="447" y="68"/>
                  </a:lnTo>
                  <a:lnTo>
                    <a:pt x="447" y="71"/>
                  </a:lnTo>
                  <a:lnTo>
                    <a:pt x="444" y="73"/>
                  </a:lnTo>
                  <a:lnTo>
                    <a:pt x="441" y="76"/>
                  </a:lnTo>
                  <a:lnTo>
                    <a:pt x="438" y="76"/>
                  </a:lnTo>
                  <a:lnTo>
                    <a:pt x="435" y="76"/>
                  </a:lnTo>
                  <a:lnTo>
                    <a:pt x="433" y="73"/>
                  </a:lnTo>
                  <a:lnTo>
                    <a:pt x="430" y="79"/>
                  </a:lnTo>
                  <a:lnTo>
                    <a:pt x="427" y="82"/>
                  </a:lnTo>
                  <a:lnTo>
                    <a:pt x="424" y="85"/>
                  </a:lnTo>
                  <a:lnTo>
                    <a:pt x="424" y="102"/>
                  </a:lnTo>
                  <a:lnTo>
                    <a:pt x="421" y="107"/>
                  </a:lnTo>
                  <a:lnTo>
                    <a:pt x="419" y="113"/>
                  </a:lnTo>
                  <a:lnTo>
                    <a:pt x="410" y="118"/>
                  </a:lnTo>
                  <a:lnTo>
                    <a:pt x="410" y="107"/>
                  </a:lnTo>
                  <a:lnTo>
                    <a:pt x="407" y="99"/>
                  </a:lnTo>
                  <a:lnTo>
                    <a:pt x="402" y="90"/>
                  </a:lnTo>
                  <a:lnTo>
                    <a:pt x="396" y="85"/>
                  </a:lnTo>
                  <a:lnTo>
                    <a:pt x="388" y="82"/>
                  </a:lnTo>
                  <a:lnTo>
                    <a:pt x="382" y="85"/>
                  </a:lnTo>
                  <a:lnTo>
                    <a:pt x="354" y="121"/>
                  </a:lnTo>
                  <a:lnTo>
                    <a:pt x="346" y="124"/>
                  </a:lnTo>
                  <a:lnTo>
                    <a:pt x="337" y="127"/>
                  </a:lnTo>
                  <a:lnTo>
                    <a:pt x="326" y="130"/>
                  </a:lnTo>
                  <a:lnTo>
                    <a:pt x="317" y="132"/>
                  </a:lnTo>
                  <a:lnTo>
                    <a:pt x="306" y="127"/>
                  </a:lnTo>
                  <a:lnTo>
                    <a:pt x="303" y="130"/>
                  </a:lnTo>
                  <a:lnTo>
                    <a:pt x="298" y="130"/>
                  </a:lnTo>
                  <a:lnTo>
                    <a:pt x="289" y="130"/>
                  </a:lnTo>
                  <a:lnTo>
                    <a:pt x="284" y="130"/>
                  </a:lnTo>
                  <a:lnTo>
                    <a:pt x="275" y="135"/>
                  </a:lnTo>
                  <a:lnTo>
                    <a:pt x="273" y="135"/>
                  </a:lnTo>
                  <a:lnTo>
                    <a:pt x="247" y="132"/>
                  </a:lnTo>
                  <a:lnTo>
                    <a:pt x="239" y="135"/>
                  </a:lnTo>
                  <a:lnTo>
                    <a:pt x="214" y="158"/>
                  </a:lnTo>
                  <a:lnTo>
                    <a:pt x="197" y="169"/>
                  </a:lnTo>
                  <a:lnTo>
                    <a:pt x="183" y="163"/>
                  </a:lnTo>
                  <a:lnTo>
                    <a:pt x="174" y="166"/>
                  </a:lnTo>
                  <a:lnTo>
                    <a:pt x="172" y="172"/>
                  </a:lnTo>
                  <a:lnTo>
                    <a:pt x="172" y="180"/>
                  </a:lnTo>
                  <a:lnTo>
                    <a:pt x="172" y="189"/>
                  </a:lnTo>
                  <a:lnTo>
                    <a:pt x="172" y="191"/>
                  </a:lnTo>
                  <a:lnTo>
                    <a:pt x="169" y="194"/>
                  </a:lnTo>
                  <a:lnTo>
                    <a:pt x="169" y="197"/>
                  </a:lnTo>
                  <a:lnTo>
                    <a:pt x="172" y="197"/>
                  </a:lnTo>
                  <a:lnTo>
                    <a:pt x="174" y="203"/>
                  </a:lnTo>
                  <a:lnTo>
                    <a:pt x="183" y="220"/>
                  </a:lnTo>
                  <a:lnTo>
                    <a:pt x="180" y="217"/>
                  </a:lnTo>
                  <a:lnTo>
                    <a:pt x="174" y="206"/>
                  </a:lnTo>
                  <a:lnTo>
                    <a:pt x="169" y="203"/>
                  </a:lnTo>
                  <a:lnTo>
                    <a:pt x="166" y="200"/>
                  </a:lnTo>
                  <a:lnTo>
                    <a:pt x="163" y="197"/>
                  </a:lnTo>
                  <a:lnTo>
                    <a:pt x="160" y="191"/>
                  </a:lnTo>
                  <a:lnTo>
                    <a:pt x="169" y="169"/>
                  </a:lnTo>
                  <a:lnTo>
                    <a:pt x="169" y="163"/>
                  </a:lnTo>
                  <a:lnTo>
                    <a:pt x="166" y="161"/>
                  </a:lnTo>
                  <a:lnTo>
                    <a:pt x="158" y="166"/>
                  </a:lnTo>
                  <a:lnTo>
                    <a:pt x="135" y="175"/>
                  </a:lnTo>
                  <a:lnTo>
                    <a:pt x="127" y="177"/>
                  </a:lnTo>
                  <a:lnTo>
                    <a:pt x="124" y="180"/>
                  </a:lnTo>
                  <a:lnTo>
                    <a:pt x="118" y="189"/>
                  </a:lnTo>
                  <a:lnTo>
                    <a:pt x="115" y="191"/>
                  </a:lnTo>
                  <a:lnTo>
                    <a:pt x="104" y="200"/>
                  </a:lnTo>
                  <a:lnTo>
                    <a:pt x="101" y="200"/>
                  </a:lnTo>
                  <a:lnTo>
                    <a:pt x="99" y="203"/>
                  </a:lnTo>
                  <a:lnTo>
                    <a:pt x="90" y="208"/>
                  </a:lnTo>
                  <a:lnTo>
                    <a:pt x="79" y="208"/>
                  </a:lnTo>
                  <a:lnTo>
                    <a:pt x="71" y="214"/>
                  </a:lnTo>
                  <a:lnTo>
                    <a:pt x="65" y="214"/>
                  </a:lnTo>
                  <a:lnTo>
                    <a:pt x="59" y="214"/>
                  </a:lnTo>
                  <a:lnTo>
                    <a:pt x="51" y="222"/>
                  </a:lnTo>
                  <a:lnTo>
                    <a:pt x="45" y="222"/>
                  </a:lnTo>
                  <a:lnTo>
                    <a:pt x="34" y="225"/>
                  </a:lnTo>
                  <a:lnTo>
                    <a:pt x="28" y="225"/>
                  </a:lnTo>
                  <a:lnTo>
                    <a:pt x="23" y="220"/>
                  </a:lnTo>
                  <a:lnTo>
                    <a:pt x="12" y="231"/>
                  </a:lnTo>
                  <a:lnTo>
                    <a:pt x="3" y="242"/>
                  </a:lnTo>
                  <a:lnTo>
                    <a:pt x="0" y="259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3" y="284"/>
                  </a:lnTo>
                  <a:lnTo>
                    <a:pt x="6" y="290"/>
                  </a:lnTo>
                  <a:lnTo>
                    <a:pt x="12" y="293"/>
                  </a:lnTo>
                  <a:lnTo>
                    <a:pt x="17" y="293"/>
                  </a:lnTo>
                  <a:lnTo>
                    <a:pt x="23" y="295"/>
                  </a:lnTo>
                  <a:lnTo>
                    <a:pt x="26" y="301"/>
                  </a:lnTo>
                  <a:lnTo>
                    <a:pt x="28" y="310"/>
                  </a:lnTo>
                  <a:lnTo>
                    <a:pt x="31" y="318"/>
                  </a:lnTo>
                  <a:lnTo>
                    <a:pt x="34" y="324"/>
                  </a:lnTo>
                  <a:lnTo>
                    <a:pt x="34" y="332"/>
                  </a:lnTo>
                  <a:lnTo>
                    <a:pt x="28" y="338"/>
                  </a:lnTo>
                  <a:lnTo>
                    <a:pt x="26" y="340"/>
                  </a:lnTo>
                  <a:lnTo>
                    <a:pt x="23" y="346"/>
                  </a:lnTo>
                  <a:lnTo>
                    <a:pt x="23" y="355"/>
                  </a:lnTo>
                  <a:lnTo>
                    <a:pt x="23" y="360"/>
                  </a:lnTo>
                  <a:lnTo>
                    <a:pt x="26" y="369"/>
                  </a:lnTo>
                  <a:lnTo>
                    <a:pt x="34" y="383"/>
                  </a:lnTo>
                  <a:lnTo>
                    <a:pt x="40" y="388"/>
                  </a:lnTo>
                  <a:lnTo>
                    <a:pt x="42" y="391"/>
                  </a:lnTo>
                  <a:lnTo>
                    <a:pt x="42" y="397"/>
                  </a:lnTo>
                  <a:lnTo>
                    <a:pt x="42" y="400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8" y="425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9" y="433"/>
                  </a:lnTo>
                  <a:lnTo>
                    <a:pt x="62" y="436"/>
                  </a:lnTo>
                  <a:lnTo>
                    <a:pt x="65" y="436"/>
                  </a:lnTo>
                  <a:lnTo>
                    <a:pt x="65" y="433"/>
                  </a:lnTo>
                  <a:lnTo>
                    <a:pt x="68" y="433"/>
                  </a:lnTo>
                  <a:lnTo>
                    <a:pt x="71" y="433"/>
                  </a:lnTo>
                  <a:lnTo>
                    <a:pt x="71" y="430"/>
                  </a:lnTo>
                  <a:lnTo>
                    <a:pt x="73" y="430"/>
                  </a:lnTo>
                  <a:lnTo>
                    <a:pt x="73" y="428"/>
                  </a:lnTo>
                  <a:lnTo>
                    <a:pt x="73" y="428"/>
                  </a:lnTo>
                  <a:lnTo>
                    <a:pt x="76" y="422"/>
                  </a:lnTo>
                  <a:lnTo>
                    <a:pt x="79" y="419"/>
                  </a:lnTo>
                  <a:lnTo>
                    <a:pt x="79" y="416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82" y="414"/>
                  </a:lnTo>
                  <a:lnTo>
                    <a:pt x="82" y="414"/>
                  </a:lnTo>
                  <a:lnTo>
                    <a:pt x="96" y="414"/>
                  </a:lnTo>
                  <a:lnTo>
                    <a:pt x="101" y="414"/>
                  </a:lnTo>
                  <a:lnTo>
                    <a:pt x="107" y="411"/>
                  </a:lnTo>
                  <a:lnTo>
                    <a:pt x="113" y="411"/>
                  </a:lnTo>
                  <a:lnTo>
                    <a:pt x="115" y="408"/>
                  </a:lnTo>
                  <a:lnTo>
                    <a:pt x="118" y="405"/>
                  </a:lnTo>
                  <a:lnTo>
                    <a:pt x="127" y="397"/>
                  </a:lnTo>
                  <a:lnTo>
                    <a:pt x="129" y="397"/>
                  </a:lnTo>
                  <a:lnTo>
                    <a:pt x="129" y="394"/>
                  </a:lnTo>
                  <a:lnTo>
                    <a:pt x="135" y="394"/>
                  </a:lnTo>
                  <a:lnTo>
                    <a:pt x="138" y="391"/>
                  </a:lnTo>
                  <a:lnTo>
                    <a:pt x="141" y="391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6" y="397"/>
                  </a:lnTo>
                  <a:lnTo>
                    <a:pt x="149" y="400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5"/>
                  </a:lnTo>
                  <a:lnTo>
                    <a:pt x="152" y="405"/>
                  </a:lnTo>
                  <a:lnTo>
                    <a:pt x="146" y="408"/>
                  </a:lnTo>
                  <a:lnTo>
                    <a:pt x="146" y="411"/>
                  </a:lnTo>
                  <a:lnTo>
                    <a:pt x="146" y="411"/>
                  </a:lnTo>
                  <a:lnTo>
                    <a:pt x="143" y="414"/>
                  </a:lnTo>
                  <a:lnTo>
                    <a:pt x="143" y="414"/>
                  </a:lnTo>
                  <a:lnTo>
                    <a:pt x="143" y="416"/>
                  </a:lnTo>
                  <a:lnTo>
                    <a:pt x="146" y="416"/>
                  </a:lnTo>
                  <a:lnTo>
                    <a:pt x="146" y="419"/>
                  </a:lnTo>
                  <a:lnTo>
                    <a:pt x="146" y="419"/>
                  </a:lnTo>
                  <a:lnTo>
                    <a:pt x="149" y="422"/>
                  </a:lnTo>
                  <a:lnTo>
                    <a:pt x="166" y="430"/>
                  </a:lnTo>
                  <a:lnTo>
                    <a:pt x="166" y="433"/>
                  </a:lnTo>
                  <a:lnTo>
                    <a:pt x="169" y="433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6" y="436"/>
                  </a:lnTo>
                  <a:lnTo>
                    <a:pt x="166" y="439"/>
                  </a:lnTo>
                  <a:lnTo>
                    <a:pt x="163" y="439"/>
                  </a:lnTo>
                  <a:lnTo>
                    <a:pt x="160" y="442"/>
                  </a:lnTo>
                  <a:lnTo>
                    <a:pt x="160" y="444"/>
                  </a:lnTo>
                  <a:lnTo>
                    <a:pt x="158" y="447"/>
                  </a:lnTo>
                  <a:lnTo>
                    <a:pt x="158" y="450"/>
                  </a:lnTo>
                  <a:lnTo>
                    <a:pt x="149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52" y="464"/>
                  </a:lnTo>
                  <a:lnTo>
                    <a:pt x="155" y="467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60" y="467"/>
                  </a:lnTo>
                  <a:lnTo>
                    <a:pt x="160" y="467"/>
                  </a:lnTo>
                  <a:lnTo>
                    <a:pt x="163" y="467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73"/>
                  </a:lnTo>
                  <a:lnTo>
                    <a:pt x="169" y="475"/>
                  </a:lnTo>
                  <a:lnTo>
                    <a:pt x="169" y="478"/>
                  </a:lnTo>
                  <a:lnTo>
                    <a:pt x="169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4" y="475"/>
                  </a:lnTo>
                  <a:lnTo>
                    <a:pt x="177" y="473"/>
                  </a:lnTo>
                  <a:lnTo>
                    <a:pt x="177" y="473"/>
                  </a:lnTo>
                  <a:lnTo>
                    <a:pt x="180" y="475"/>
                  </a:lnTo>
                  <a:lnTo>
                    <a:pt x="183" y="478"/>
                  </a:lnTo>
                  <a:lnTo>
                    <a:pt x="188" y="484"/>
                  </a:lnTo>
                  <a:lnTo>
                    <a:pt x="191" y="487"/>
                  </a:lnTo>
                  <a:lnTo>
                    <a:pt x="194" y="487"/>
                  </a:lnTo>
                  <a:lnTo>
                    <a:pt x="197" y="487"/>
                  </a:lnTo>
                  <a:lnTo>
                    <a:pt x="197" y="487"/>
                  </a:lnTo>
                  <a:lnTo>
                    <a:pt x="200" y="487"/>
                  </a:lnTo>
                  <a:lnTo>
                    <a:pt x="200" y="489"/>
                  </a:lnTo>
                  <a:lnTo>
                    <a:pt x="200" y="489"/>
                  </a:lnTo>
                  <a:lnTo>
                    <a:pt x="188" y="498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6"/>
                  </a:lnTo>
                  <a:lnTo>
                    <a:pt x="186" y="506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0" y="512"/>
                  </a:lnTo>
                  <a:lnTo>
                    <a:pt x="180" y="512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183" y="523"/>
                  </a:lnTo>
                  <a:lnTo>
                    <a:pt x="183" y="526"/>
                  </a:lnTo>
                  <a:lnTo>
                    <a:pt x="188" y="534"/>
                  </a:lnTo>
                  <a:lnTo>
                    <a:pt x="197" y="534"/>
                  </a:lnTo>
                  <a:lnTo>
                    <a:pt x="205" y="537"/>
                  </a:lnTo>
                  <a:lnTo>
                    <a:pt x="225" y="540"/>
                  </a:lnTo>
                  <a:lnTo>
                    <a:pt x="236" y="543"/>
                  </a:lnTo>
                  <a:lnTo>
                    <a:pt x="242" y="546"/>
                  </a:lnTo>
                  <a:lnTo>
                    <a:pt x="245" y="546"/>
                  </a:lnTo>
                  <a:lnTo>
                    <a:pt x="247" y="548"/>
                  </a:lnTo>
                  <a:lnTo>
                    <a:pt x="247" y="548"/>
                  </a:lnTo>
                  <a:lnTo>
                    <a:pt x="250" y="548"/>
                  </a:lnTo>
                  <a:lnTo>
                    <a:pt x="250" y="546"/>
                  </a:lnTo>
                  <a:lnTo>
                    <a:pt x="253" y="546"/>
                  </a:lnTo>
                  <a:lnTo>
                    <a:pt x="253" y="543"/>
                  </a:lnTo>
                  <a:lnTo>
                    <a:pt x="253" y="543"/>
                  </a:lnTo>
                  <a:lnTo>
                    <a:pt x="250" y="540"/>
                  </a:lnTo>
                  <a:lnTo>
                    <a:pt x="250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2" y="532"/>
                  </a:lnTo>
                  <a:lnTo>
                    <a:pt x="247" y="529"/>
                  </a:lnTo>
                  <a:lnTo>
                    <a:pt x="253" y="526"/>
                  </a:lnTo>
                  <a:lnTo>
                    <a:pt x="261" y="523"/>
                  </a:lnTo>
                  <a:lnTo>
                    <a:pt x="267" y="523"/>
                  </a:lnTo>
                  <a:lnTo>
                    <a:pt x="273" y="518"/>
                  </a:lnTo>
                  <a:lnTo>
                    <a:pt x="273" y="512"/>
                  </a:lnTo>
                  <a:lnTo>
                    <a:pt x="281" y="495"/>
                  </a:lnTo>
                  <a:lnTo>
                    <a:pt x="287" y="487"/>
                  </a:lnTo>
                  <a:lnTo>
                    <a:pt x="289" y="475"/>
                  </a:lnTo>
                  <a:lnTo>
                    <a:pt x="295" y="470"/>
                  </a:lnTo>
                  <a:lnTo>
                    <a:pt x="295" y="467"/>
                  </a:lnTo>
                  <a:lnTo>
                    <a:pt x="295" y="464"/>
                  </a:lnTo>
                  <a:lnTo>
                    <a:pt x="295" y="461"/>
                  </a:lnTo>
                  <a:lnTo>
                    <a:pt x="292" y="459"/>
                  </a:lnTo>
                  <a:lnTo>
                    <a:pt x="289" y="456"/>
                  </a:lnTo>
                  <a:lnTo>
                    <a:pt x="278" y="450"/>
                  </a:lnTo>
                  <a:lnTo>
                    <a:pt x="278" y="447"/>
                  </a:lnTo>
                  <a:lnTo>
                    <a:pt x="278" y="444"/>
                  </a:lnTo>
                  <a:lnTo>
                    <a:pt x="281" y="442"/>
                  </a:lnTo>
                  <a:lnTo>
                    <a:pt x="284" y="439"/>
                  </a:lnTo>
                  <a:lnTo>
                    <a:pt x="289" y="436"/>
                  </a:lnTo>
                  <a:lnTo>
                    <a:pt x="295" y="433"/>
                  </a:lnTo>
                  <a:lnTo>
                    <a:pt x="303" y="428"/>
                  </a:lnTo>
                  <a:lnTo>
                    <a:pt x="306" y="425"/>
                  </a:lnTo>
                  <a:lnTo>
                    <a:pt x="312" y="422"/>
                  </a:lnTo>
                  <a:lnTo>
                    <a:pt x="315" y="422"/>
                  </a:lnTo>
                  <a:lnTo>
                    <a:pt x="326" y="414"/>
                  </a:lnTo>
                  <a:lnTo>
                    <a:pt x="332" y="414"/>
                  </a:lnTo>
                  <a:lnTo>
                    <a:pt x="337" y="414"/>
                  </a:lnTo>
                  <a:lnTo>
                    <a:pt x="346" y="414"/>
                  </a:lnTo>
                  <a:lnTo>
                    <a:pt x="354" y="414"/>
                  </a:lnTo>
                  <a:lnTo>
                    <a:pt x="393" y="422"/>
                  </a:lnTo>
                  <a:lnTo>
                    <a:pt x="396" y="425"/>
                  </a:lnTo>
                  <a:lnTo>
                    <a:pt x="399" y="425"/>
                  </a:lnTo>
                  <a:lnTo>
                    <a:pt x="404" y="433"/>
                  </a:lnTo>
                  <a:lnTo>
                    <a:pt x="410" y="433"/>
                  </a:lnTo>
                  <a:lnTo>
                    <a:pt x="413" y="433"/>
                  </a:lnTo>
                  <a:lnTo>
                    <a:pt x="413" y="430"/>
                  </a:lnTo>
                  <a:lnTo>
                    <a:pt x="416" y="428"/>
                  </a:lnTo>
                  <a:lnTo>
                    <a:pt x="427" y="408"/>
                  </a:lnTo>
                  <a:lnTo>
                    <a:pt x="435" y="400"/>
                  </a:lnTo>
                  <a:lnTo>
                    <a:pt x="441" y="400"/>
                  </a:lnTo>
                  <a:lnTo>
                    <a:pt x="441" y="397"/>
                  </a:lnTo>
                  <a:lnTo>
                    <a:pt x="441" y="394"/>
                  </a:lnTo>
                  <a:lnTo>
                    <a:pt x="441" y="394"/>
                  </a:lnTo>
                  <a:lnTo>
                    <a:pt x="441" y="391"/>
                  </a:lnTo>
                  <a:lnTo>
                    <a:pt x="444" y="388"/>
                  </a:lnTo>
                  <a:lnTo>
                    <a:pt x="449" y="383"/>
                  </a:lnTo>
                  <a:lnTo>
                    <a:pt x="452" y="380"/>
                  </a:lnTo>
                  <a:lnTo>
                    <a:pt x="461" y="374"/>
                  </a:lnTo>
                  <a:lnTo>
                    <a:pt x="463" y="374"/>
                  </a:lnTo>
                  <a:lnTo>
                    <a:pt x="469" y="374"/>
                  </a:lnTo>
                  <a:lnTo>
                    <a:pt x="480" y="377"/>
                  </a:lnTo>
                  <a:lnTo>
                    <a:pt x="491" y="377"/>
                  </a:lnTo>
                  <a:lnTo>
                    <a:pt x="497" y="380"/>
                  </a:lnTo>
                  <a:lnTo>
                    <a:pt x="503" y="383"/>
                  </a:lnTo>
                  <a:lnTo>
                    <a:pt x="508" y="383"/>
                  </a:lnTo>
                  <a:lnTo>
                    <a:pt x="511" y="383"/>
                  </a:lnTo>
                  <a:lnTo>
                    <a:pt x="514" y="383"/>
                  </a:lnTo>
                  <a:lnTo>
                    <a:pt x="517" y="385"/>
                  </a:lnTo>
                  <a:lnTo>
                    <a:pt x="522" y="391"/>
                  </a:lnTo>
                  <a:lnTo>
                    <a:pt x="525" y="394"/>
                  </a:lnTo>
                  <a:lnTo>
                    <a:pt x="528" y="394"/>
                  </a:lnTo>
                  <a:lnTo>
                    <a:pt x="531" y="394"/>
                  </a:lnTo>
                  <a:lnTo>
                    <a:pt x="534" y="391"/>
                  </a:lnTo>
                  <a:lnTo>
                    <a:pt x="539" y="388"/>
                  </a:lnTo>
                  <a:lnTo>
                    <a:pt x="545" y="380"/>
                  </a:lnTo>
                  <a:lnTo>
                    <a:pt x="556" y="363"/>
                  </a:lnTo>
                  <a:lnTo>
                    <a:pt x="570" y="352"/>
                  </a:lnTo>
                  <a:lnTo>
                    <a:pt x="576" y="343"/>
                  </a:lnTo>
                  <a:lnTo>
                    <a:pt x="578" y="340"/>
                  </a:lnTo>
                  <a:lnTo>
                    <a:pt x="590" y="332"/>
                  </a:lnTo>
                  <a:lnTo>
                    <a:pt x="593" y="332"/>
                  </a:lnTo>
                  <a:lnTo>
                    <a:pt x="595" y="329"/>
                  </a:lnTo>
                  <a:lnTo>
                    <a:pt x="601" y="332"/>
                  </a:lnTo>
                  <a:lnTo>
                    <a:pt x="607" y="332"/>
                  </a:lnTo>
                  <a:lnTo>
                    <a:pt x="609" y="332"/>
                  </a:lnTo>
                  <a:lnTo>
                    <a:pt x="615" y="329"/>
                  </a:lnTo>
                  <a:lnTo>
                    <a:pt x="618" y="326"/>
                  </a:lnTo>
                  <a:lnTo>
                    <a:pt x="618" y="324"/>
                  </a:lnTo>
                  <a:lnTo>
                    <a:pt x="621" y="321"/>
                  </a:lnTo>
                  <a:lnTo>
                    <a:pt x="621" y="3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9" name="Freeform 22">
              <a:extLst>
                <a:ext uri="{FF2B5EF4-FFF2-40B4-BE49-F238E27FC236}">
                  <a16:creationId xmlns:a16="http://schemas.microsoft.com/office/drawing/2014/main" id="{F4FFE5C8-36EB-4616-97DD-E5F3EC37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415" y="4359439"/>
              <a:ext cx="697918" cy="599047"/>
            </a:xfrm>
            <a:custGeom>
              <a:avLst/>
              <a:gdLst>
                <a:gd name="T0" fmla="*/ 273 w 360"/>
                <a:gd name="T1" fmla="*/ 45 h 309"/>
                <a:gd name="T2" fmla="*/ 275 w 360"/>
                <a:gd name="T3" fmla="*/ 59 h 309"/>
                <a:gd name="T4" fmla="*/ 264 w 360"/>
                <a:gd name="T5" fmla="*/ 87 h 309"/>
                <a:gd name="T6" fmla="*/ 250 w 360"/>
                <a:gd name="T7" fmla="*/ 99 h 309"/>
                <a:gd name="T8" fmla="*/ 250 w 360"/>
                <a:gd name="T9" fmla="*/ 104 h 309"/>
                <a:gd name="T10" fmla="*/ 289 w 360"/>
                <a:gd name="T11" fmla="*/ 101 h 309"/>
                <a:gd name="T12" fmla="*/ 315 w 360"/>
                <a:gd name="T13" fmla="*/ 101 h 309"/>
                <a:gd name="T14" fmla="*/ 326 w 360"/>
                <a:gd name="T15" fmla="*/ 132 h 309"/>
                <a:gd name="T16" fmla="*/ 332 w 360"/>
                <a:gd name="T17" fmla="*/ 144 h 309"/>
                <a:gd name="T18" fmla="*/ 337 w 360"/>
                <a:gd name="T19" fmla="*/ 146 h 309"/>
                <a:gd name="T20" fmla="*/ 340 w 360"/>
                <a:gd name="T21" fmla="*/ 152 h 309"/>
                <a:gd name="T22" fmla="*/ 323 w 360"/>
                <a:gd name="T23" fmla="*/ 174 h 309"/>
                <a:gd name="T24" fmla="*/ 320 w 360"/>
                <a:gd name="T25" fmla="*/ 191 h 309"/>
                <a:gd name="T26" fmla="*/ 315 w 360"/>
                <a:gd name="T27" fmla="*/ 217 h 309"/>
                <a:gd name="T28" fmla="*/ 323 w 360"/>
                <a:gd name="T29" fmla="*/ 217 h 309"/>
                <a:gd name="T30" fmla="*/ 334 w 360"/>
                <a:gd name="T31" fmla="*/ 203 h 309"/>
                <a:gd name="T32" fmla="*/ 343 w 360"/>
                <a:gd name="T33" fmla="*/ 205 h 309"/>
                <a:gd name="T34" fmla="*/ 354 w 360"/>
                <a:gd name="T35" fmla="*/ 214 h 309"/>
                <a:gd name="T36" fmla="*/ 360 w 360"/>
                <a:gd name="T37" fmla="*/ 225 h 309"/>
                <a:gd name="T38" fmla="*/ 357 w 360"/>
                <a:gd name="T39" fmla="*/ 242 h 309"/>
                <a:gd name="T40" fmla="*/ 346 w 360"/>
                <a:gd name="T41" fmla="*/ 250 h 309"/>
                <a:gd name="T42" fmla="*/ 348 w 360"/>
                <a:gd name="T43" fmla="*/ 267 h 309"/>
                <a:gd name="T44" fmla="*/ 343 w 360"/>
                <a:gd name="T45" fmla="*/ 278 h 309"/>
                <a:gd name="T46" fmla="*/ 323 w 360"/>
                <a:gd name="T47" fmla="*/ 281 h 309"/>
                <a:gd name="T48" fmla="*/ 306 w 360"/>
                <a:gd name="T49" fmla="*/ 276 h 309"/>
                <a:gd name="T50" fmla="*/ 284 w 360"/>
                <a:gd name="T51" fmla="*/ 276 h 309"/>
                <a:gd name="T52" fmla="*/ 273 w 360"/>
                <a:gd name="T53" fmla="*/ 262 h 309"/>
                <a:gd name="T54" fmla="*/ 264 w 360"/>
                <a:gd name="T55" fmla="*/ 264 h 309"/>
                <a:gd name="T56" fmla="*/ 245 w 360"/>
                <a:gd name="T57" fmla="*/ 276 h 309"/>
                <a:gd name="T58" fmla="*/ 222 w 360"/>
                <a:gd name="T59" fmla="*/ 293 h 309"/>
                <a:gd name="T60" fmla="*/ 183 w 360"/>
                <a:gd name="T61" fmla="*/ 290 h 309"/>
                <a:gd name="T62" fmla="*/ 152 w 360"/>
                <a:gd name="T63" fmla="*/ 290 h 309"/>
                <a:gd name="T64" fmla="*/ 99 w 360"/>
                <a:gd name="T65" fmla="*/ 307 h 309"/>
                <a:gd name="T66" fmla="*/ 65 w 360"/>
                <a:gd name="T67" fmla="*/ 309 h 309"/>
                <a:gd name="T68" fmla="*/ 56 w 360"/>
                <a:gd name="T69" fmla="*/ 301 h 309"/>
                <a:gd name="T70" fmla="*/ 56 w 360"/>
                <a:gd name="T71" fmla="*/ 287 h 309"/>
                <a:gd name="T72" fmla="*/ 42 w 360"/>
                <a:gd name="T73" fmla="*/ 262 h 309"/>
                <a:gd name="T74" fmla="*/ 48 w 360"/>
                <a:gd name="T75" fmla="*/ 253 h 309"/>
                <a:gd name="T76" fmla="*/ 42 w 360"/>
                <a:gd name="T77" fmla="*/ 239 h 309"/>
                <a:gd name="T78" fmla="*/ 48 w 360"/>
                <a:gd name="T79" fmla="*/ 225 h 309"/>
                <a:gd name="T80" fmla="*/ 45 w 360"/>
                <a:gd name="T81" fmla="*/ 211 h 309"/>
                <a:gd name="T82" fmla="*/ 40 w 360"/>
                <a:gd name="T83" fmla="*/ 203 h 309"/>
                <a:gd name="T84" fmla="*/ 34 w 360"/>
                <a:gd name="T85" fmla="*/ 194 h 309"/>
                <a:gd name="T86" fmla="*/ 37 w 360"/>
                <a:gd name="T87" fmla="*/ 174 h 309"/>
                <a:gd name="T88" fmla="*/ 28 w 360"/>
                <a:gd name="T89" fmla="*/ 166 h 309"/>
                <a:gd name="T90" fmla="*/ 28 w 360"/>
                <a:gd name="T91" fmla="*/ 149 h 309"/>
                <a:gd name="T92" fmla="*/ 9 w 360"/>
                <a:gd name="T93" fmla="*/ 135 h 309"/>
                <a:gd name="T94" fmla="*/ 0 w 360"/>
                <a:gd name="T95" fmla="*/ 129 h 309"/>
                <a:gd name="T96" fmla="*/ 0 w 360"/>
                <a:gd name="T97" fmla="*/ 121 h 309"/>
                <a:gd name="T98" fmla="*/ 9 w 360"/>
                <a:gd name="T99" fmla="*/ 107 h 309"/>
                <a:gd name="T100" fmla="*/ 9 w 360"/>
                <a:gd name="T101" fmla="*/ 115 h 309"/>
                <a:gd name="T102" fmla="*/ 17 w 360"/>
                <a:gd name="T103" fmla="*/ 107 h 309"/>
                <a:gd name="T104" fmla="*/ 37 w 360"/>
                <a:gd name="T105" fmla="*/ 110 h 309"/>
                <a:gd name="T106" fmla="*/ 71 w 360"/>
                <a:gd name="T107" fmla="*/ 107 h 309"/>
                <a:gd name="T108" fmla="*/ 85 w 360"/>
                <a:gd name="T109" fmla="*/ 96 h 309"/>
                <a:gd name="T110" fmla="*/ 104 w 360"/>
                <a:gd name="T111" fmla="*/ 59 h 309"/>
                <a:gd name="T112" fmla="*/ 113 w 360"/>
                <a:gd name="T113" fmla="*/ 87 h 309"/>
                <a:gd name="T114" fmla="*/ 121 w 360"/>
                <a:gd name="T115" fmla="*/ 79 h 309"/>
                <a:gd name="T116" fmla="*/ 138 w 360"/>
                <a:gd name="T117" fmla="*/ 65 h 309"/>
                <a:gd name="T118" fmla="*/ 149 w 360"/>
                <a:gd name="T119" fmla="*/ 42 h 309"/>
                <a:gd name="T120" fmla="*/ 166 w 360"/>
                <a:gd name="T121" fmla="*/ 0 h 309"/>
                <a:gd name="T122" fmla="*/ 197 w 360"/>
                <a:gd name="T123" fmla="*/ 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09">
                  <a:moveTo>
                    <a:pt x="214" y="9"/>
                  </a:moveTo>
                  <a:lnTo>
                    <a:pt x="259" y="31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5" y="54"/>
                  </a:lnTo>
                  <a:lnTo>
                    <a:pt x="275" y="59"/>
                  </a:lnTo>
                  <a:lnTo>
                    <a:pt x="275" y="65"/>
                  </a:lnTo>
                  <a:lnTo>
                    <a:pt x="267" y="82"/>
                  </a:lnTo>
                  <a:lnTo>
                    <a:pt x="264" y="87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101"/>
                  </a:lnTo>
                  <a:lnTo>
                    <a:pt x="250" y="104"/>
                  </a:lnTo>
                  <a:lnTo>
                    <a:pt x="256" y="107"/>
                  </a:lnTo>
                  <a:lnTo>
                    <a:pt x="270" y="107"/>
                  </a:lnTo>
                  <a:lnTo>
                    <a:pt x="289" y="101"/>
                  </a:lnTo>
                  <a:lnTo>
                    <a:pt x="303" y="99"/>
                  </a:lnTo>
                  <a:lnTo>
                    <a:pt x="309" y="99"/>
                  </a:lnTo>
                  <a:lnTo>
                    <a:pt x="315" y="101"/>
                  </a:lnTo>
                  <a:lnTo>
                    <a:pt x="326" y="104"/>
                  </a:lnTo>
                  <a:lnTo>
                    <a:pt x="323" y="124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9" y="141"/>
                  </a:lnTo>
                  <a:lnTo>
                    <a:pt x="332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7" y="146"/>
                  </a:lnTo>
                  <a:lnTo>
                    <a:pt x="340" y="149"/>
                  </a:lnTo>
                  <a:lnTo>
                    <a:pt x="340" y="149"/>
                  </a:lnTo>
                  <a:lnTo>
                    <a:pt x="340" y="152"/>
                  </a:lnTo>
                  <a:lnTo>
                    <a:pt x="337" y="155"/>
                  </a:lnTo>
                  <a:lnTo>
                    <a:pt x="326" y="169"/>
                  </a:lnTo>
                  <a:lnTo>
                    <a:pt x="323" y="174"/>
                  </a:lnTo>
                  <a:lnTo>
                    <a:pt x="320" y="177"/>
                  </a:lnTo>
                  <a:lnTo>
                    <a:pt x="320" y="186"/>
                  </a:lnTo>
                  <a:lnTo>
                    <a:pt x="320" y="191"/>
                  </a:lnTo>
                  <a:lnTo>
                    <a:pt x="315" y="208"/>
                  </a:lnTo>
                  <a:lnTo>
                    <a:pt x="315" y="214"/>
                  </a:lnTo>
                  <a:lnTo>
                    <a:pt x="315" y="217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6" y="211"/>
                  </a:lnTo>
                  <a:lnTo>
                    <a:pt x="332" y="205"/>
                  </a:lnTo>
                  <a:lnTo>
                    <a:pt x="334" y="203"/>
                  </a:lnTo>
                  <a:lnTo>
                    <a:pt x="337" y="203"/>
                  </a:lnTo>
                  <a:lnTo>
                    <a:pt x="340" y="203"/>
                  </a:lnTo>
                  <a:lnTo>
                    <a:pt x="343" y="205"/>
                  </a:lnTo>
                  <a:lnTo>
                    <a:pt x="348" y="208"/>
                  </a:lnTo>
                  <a:lnTo>
                    <a:pt x="354" y="211"/>
                  </a:lnTo>
                  <a:lnTo>
                    <a:pt x="354" y="214"/>
                  </a:lnTo>
                  <a:lnTo>
                    <a:pt x="357" y="217"/>
                  </a:lnTo>
                  <a:lnTo>
                    <a:pt x="360" y="219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57" y="236"/>
                  </a:lnTo>
                  <a:lnTo>
                    <a:pt x="357" y="242"/>
                  </a:lnTo>
                  <a:lnTo>
                    <a:pt x="354" y="242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6" y="253"/>
                  </a:lnTo>
                  <a:lnTo>
                    <a:pt x="348" y="264"/>
                  </a:lnTo>
                  <a:lnTo>
                    <a:pt x="348" y="267"/>
                  </a:lnTo>
                  <a:lnTo>
                    <a:pt x="348" y="270"/>
                  </a:lnTo>
                  <a:lnTo>
                    <a:pt x="346" y="276"/>
                  </a:lnTo>
                  <a:lnTo>
                    <a:pt x="343" y="278"/>
                  </a:lnTo>
                  <a:lnTo>
                    <a:pt x="337" y="278"/>
                  </a:lnTo>
                  <a:lnTo>
                    <a:pt x="332" y="281"/>
                  </a:lnTo>
                  <a:lnTo>
                    <a:pt x="323" y="281"/>
                  </a:lnTo>
                  <a:lnTo>
                    <a:pt x="320" y="281"/>
                  </a:lnTo>
                  <a:lnTo>
                    <a:pt x="312" y="278"/>
                  </a:lnTo>
                  <a:lnTo>
                    <a:pt x="306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4" y="276"/>
                  </a:lnTo>
                  <a:lnTo>
                    <a:pt x="278" y="270"/>
                  </a:lnTo>
                  <a:lnTo>
                    <a:pt x="275" y="267"/>
                  </a:lnTo>
                  <a:lnTo>
                    <a:pt x="273" y="262"/>
                  </a:lnTo>
                  <a:lnTo>
                    <a:pt x="273" y="262"/>
                  </a:lnTo>
                  <a:lnTo>
                    <a:pt x="270" y="262"/>
                  </a:lnTo>
                  <a:lnTo>
                    <a:pt x="264" y="264"/>
                  </a:lnTo>
                  <a:lnTo>
                    <a:pt x="259" y="267"/>
                  </a:lnTo>
                  <a:lnTo>
                    <a:pt x="247" y="273"/>
                  </a:lnTo>
                  <a:lnTo>
                    <a:pt x="245" y="276"/>
                  </a:lnTo>
                  <a:lnTo>
                    <a:pt x="236" y="287"/>
                  </a:lnTo>
                  <a:lnTo>
                    <a:pt x="230" y="290"/>
                  </a:lnTo>
                  <a:lnTo>
                    <a:pt x="222" y="293"/>
                  </a:lnTo>
                  <a:lnTo>
                    <a:pt x="197" y="293"/>
                  </a:lnTo>
                  <a:lnTo>
                    <a:pt x="191" y="293"/>
                  </a:lnTo>
                  <a:lnTo>
                    <a:pt x="183" y="290"/>
                  </a:lnTo>
                  <a:lnTo>
                    <a:pt x="180" y="290"/>
                  </a:lnTo>
                  <a:lnTo>
                    <a:pt x="172" y="290"/>
                  </a:lnTo>
                  <a:lnTo>
                    <a:pt x="152" y="290"/>
                  </a:lnTo>
                  <a:lnTo>
                    <a:pt x="143" y="293"/>
                  </a:lnTo>
                  <a:lnTo>
                    <a:pt x="121" y="304"/>
                  </a:lnTo>
                  <a:lnTo>
                    <a:pt x="99" y="307"/>
                  </a:lnTo>
                  <a:lnTo>
                    <a:pt x="71" y="309"/>
                  </a:lnTo>
                  <a:lnTo>
                    <a:pt x="65" y="309"/>
                  </a:lnTo>
                  <a:lnTo>
                    <a:pt x="65" y="309"/>
                  </a:lnTo>
                  <a:lnTo>
                    <a:pt x="65" y="307"/>
                  </a:lnTo>
                  <a:lnTo>
                    <a:pt x="59" y="304"/>
                  </a:lnTo>
                  <a:lnTo>
                    <a:pt x="56" y="301"/>
                  </a:lnTo>
                  <a:lnTo>
                    <a:pt x="56" y="298"/>
                  </a:lnTo>
                  <a:lnTo>
                    <a:pt x="56" y="290"/>
                  </a:lnTo>
                  <a:lnTo>
                    <a:pt x="56" y="287"/>
                  </a:lnTo>
                  <a:lnTo>
                    <a:pt x="54" y="281"/>
                  </a:lnTo>
                  <a:lnTo>
                    <a:pt x="45" y="267"/>
                  </a:lnTo>
                  <a:lnTo>
                    <a:pt x="42" y="262"/>
                  </a:lnTo>
                  <a:lnTo>
                    <a:pt x="45" y="259"/>
                  </a:lnTo>
                  <a:lnTo>
                    <a:pt x="45" y="256"/>
                  </a:lnTo>
                  <a:lnTo>
                    <a:pt x="48" y="253"/>
                  </a:lnTo>
                  <a:lnTo>
                    <a:pt x="45" y="250"/>
                  </a:lnTo>
                  <a:lnTo>
                    <a:pt x="45" y="242"/>
                  </a:lnTo>
                  <a:lnTo>
                    <a:pt x="42" y="239"/>
                  </a:lnTo>
                  <a:lnTo>
                    <a:pt x="42" y="236"/>
                  </a:lnTo>
                  <a:lnTo>
                    <a:pt x="45" y="233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8" y="217"/>
                  </a:lnTo>
                  <a:lnTo>
                    <a:pt x="45" y="211"/>
                  </a:lnTo>
                  <a:lnTo>
                    <a:pt x="45" y="205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34" y="197"/>
                  </a:lnTo>
                  <a:lnTo>
                    <a:pt x="34" y="194"/>
                  </a:lnTo>
                  <a:lnTo>
                    <a:pt x="37" y="186"/>
                  </a:lnTo>
                  <a:lnTo>
                    <a:pt x="37" y="177"/>
                  </a:lnTo>
                  <a:lnTo>
                    <a:pt x="37" y="174"/>
                  </a:lnTo>
                  <a:lnTo>
                    <a:pt x="37" y="172"/>
                  </a:lnTo>
                  <a:lnTo>
                    <a:pt x="34" y="169"/>
                  </a:lnTo>
                  <a:lnTo>
                    <a:pt x="28" y="166"/>
                  </a:lnTo>
                  <a:lnTo>
                    <a:pt x="26" y="163"/>
                  </a:lnTo>
                  <a:lnTo>
                    <a:pt x="26" y="155"/>
                  </a:lnTo>
                  <a:lnTo>
                    <a:pt x="28" y="149"/>
                  </a:lnTo>
                  <a:lnTo>
                    <a:pt x="28" y="141"/>
                  </a:lnTo>
                  <a:lnTo>
                    <a:pt x="23" y="138"/>
                  </a:lnTo>
                  <a:lnTo>
                    <a:pt x="9" y="135"/>
                  </a:lnTo>
                  <a:lnTo>
                    <a:pt x="3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14" y="101"/>
                  </a:lnTo>
                  <a:lnTo>
                    <a:pt x="9" y="113"/>
                  </a:lnTo>
                  <a:lnTo>
                    <a:pt x="9" y="115"/>
                  </a:lnTo>
                  <a:lnTo>
                    <a:pt x="12" y="124"/>
                  </a:lnTo>
                  <a:lnTo>
                    <a:pt x="14" y="121"/>
                  </a:lnTo>
                  <a:lnTo>
                    <a:pt x="17" y="107"/>
                  </a:lnTo>
                  <a:lnTo>
                    <a:pt x="20" y="101"/>
                  </a:lnTo>
                  <a:lnTo>
                    <a:pt x="31" y="113"/>
                  </a:lnTo>
                  <a:lnTo>
                    <a:pt x="37" y="110"/>
                  </a:lnTo>
                  <a:lnTo>
                    <a:pt x="62" y="104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87" y="93"/>
                  </a:lnTo>
                  <a:lnTo>
                    <a:pt x="101" y="65"/>
                  </a:lnTo>
                  <a:lnTo>
                    <a:pt x="104" y="59"/>
                  </a:lnTo>
                  <a:lnTo>
                    <a:pt x="113" y="62"/>
                  </a:lnTo>
                  <a:lnTo>
                    <a:pt x="115" y="70"/>
                  </a:lnTo>
                  <a:lnTo>
                    <a:pt x="113" y="87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79"/>
                  </a:lnTo>
                  <a:lnTo>
                    <a:pt x="124" y="73"/>
                  </a:lnTo>
                  <a:lnTo>
                    <a:pt x="127" y="70"/>
                  </a:lnTo>
                  <a:lnTo>
                    <a:pt x="138" y="65"/>
                  </a:lnTo>
                  <a:lnTo>
                    <a:pt x="143" y="56"/>
                  </a:lnTo>
                  <a:lnTo>
                    <a:pt x="146" y="51"/>
                  </a:lnTo>
                  <a:lnTo>
                    <a:pt x="149" y="42"/>
                  </a:lnTo>
                  <a:lnTo>
                    <a:pt x="152" y="25"/>
                  </a:lnTo>
                  <a:lnTo>
                    <a:pt x="158" y="14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14" y="9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0" name="Freeform 23">
              <a:extLst>
                <a:ext uri="{FF2B5EF4-FFF2-40B4-BE49-F238E27FC236}">
                  <a16:creationId xmlns:a16="http://schemas.microsoft.com/office/drawing/2014/main" id="{3C9B7566-F3A1-497A-B573-5FC36C05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351" y="2430472"/>
              <a:ext cx="664961" cy="616494"/>
            </a:xfrm>
            <a:custGeom>
              <a:avLst/>
              <a:gdLst>
                <a:gd name="T0" fmla="*/ 239 w 343"/>
                <a:gd name="T1" fmla="*/ 107 h 318"/>
                <a:gd name="T2" fmla="*/ 247 w 343"/>
                <a:gd name="T3" fmla="*/ 104 h 318"/>
                <a:gd name="T4" fmla="*/ 259 w 343"/>
                <a:gd name="T5" fmla="*/ 96 h 318"/>
                <a:gd name="T6" fmla="*/ 267 w 343"/>
                <a:gd name="T7" fmla="*/ 101 h 318"/>
                <a:gd name="T8" fmla="*/ 284 w 343"/>
                <a:gd name="T9" fmla="*/ 96 h 318"/>
                <a:gd name="T10" fmla="*/ 301 w 343"/>
                <a:gd name="T11" fmla="*/ 96 h 318"/>
                <a:gd name="T12" fmla="*/ 340 w 343"/>
                <a:gd name="T13" fmla="*/ 124 h 318"/>
                <a:gd name="T14" fmla="*/ 343 w 343"/>
                <a:gd name="T15" fmla="*/ 152 h 318"/>
                <a:gd name="T16" fmla="*/ 343 w 343"/>
                <a:gd name="T17" fmla="*/ 180 h 318"/>
                <a:gd name="T18" fmla="*/ 334 w 343"/>
                <a:gd name="T19" fmla="*/ 197 h 318"/>
                <a:gd name="T20" fmla="*/ 332 w 343"/>
                <a:gd name="T21" fmla="*/ 211 h 318"/>
                <a:gd name="T22" fmla="*/ 326 w 343"/>
                <a:gd name="T23" fmla="*/ 217 h 318"/>
                <a:gd name="T24" fmla="*/ 329 w 343"/>
                <a:gd name="T25" fmla="*/ 222 h 318"/>
                <a:gd name="T26" fmla="*/ 332 w 343"/>
                <a:gd name="T27" fmla="*/ 236 h 318"/>
                <a:gd name="T28" fmla="*/ 326 w 343"/>
                <a:gd name="T29" fmla="*/ 247 h 318"/>
                <a:gd name="T30" fmla="*/ 323 w 343"/>
                <a:gd name="T31" fmla="*/ 264 h 318"/>
                <a:gd name="T32" fmla="*/ 306 w 343"/>
                <a:gd name="T33" fmla="*/ 273 h 318"/>
                <a:gd name="T34" fmla="*/ 295 w 343"/>
                <a:gd name="T35" fmla="*/ 264 h 318"/>
                <a:gd name="T36" fmla="*/ 287 w 343"/>
                <a:gd name="T37" fmla="*/ 262 h 318"/>
                <a:gd name="T38" fmla="*/ 278 w 343"/>
                <a:gd name="T39" fmla="*/ 270 h 318"/>
                <a:gd name="T40" fmla="*/ 275 w 343"/>
                <a:gd name="T41" fmla="*/ 278 h 318"/>
                <a:gd name="T42" fmla="*/ 259 w 343"/>
                <a:gd name="T43" fmla="*/ 281 h 318"/>
                <a:gd name="T44" fmla="*/ 236 w 343"/>
                <a:gd name="T45" fmla="*/ 295 h 318"/>
                <a:gd name="T46" fmla="*/ 205 w 343"/>
                <a:gd name="T47" fmla="*/ 290 h 318"/>
                <a:gd name="T48" fmla="*/ 177 w 343"/>
                <a:gd name="T49" fmla="*/ 304 h 318"/>
                <a:gd name="T50" fmla="*/ 152 w 343"/>
                <a:gd name="T51" fmla="*/ 304 h 318"/>
                <a:gd name="T52" fmla="*/ 130 w 343"/>
                <a:gd name="T53" fmla="*/ 318 h 318"/>
                <a:gd name="T54" fmla="*/ 107 w 343"/>
                <a:gd name="T55" fmla="*/ 312 h 318"/>
                <a:gd name="T56" fmla="*/ 90 w 343"/>
                <a:gd name="T57" fmla="*/ 301 h 318"/>
                <a:gd name="T58" fmla="*/ 79 w 343"/>
                <a:gd name="T59" fmla="*/ 298 h 318"/>
                <a:gd name="T60" fmla="*/ 31 w 343"/>
                <a:gd name="T61" fmla="*/ 315 h 318"/>
                <a:gd name="T62" fmla="*/ 3 w 343"/>
                <a:gd name="T63" fmla="*/ 292 h 318"/>
                <a:gd name="T64" fmla="*/ 0 w 343"/>
                <a:gd name="T65" fmla="*/ 267 h 318"/>
                <a:gd name="T66" fmla="*/ 6 w 343"/>
                <a:gd name="T67" fmla="*/ 228 h 318"/>
                <a:gd name="T68" fmla="*/ 14 w 343"/>
                <a:gd name="T69" fmla="*/ 205 h 318"/>
                <a:gd name="T70" fmla="*/ 28 w 343"/>
                <a:gd name="T71" fmla="*/ 194 h 318"/>
                <a:gd name="T72" fmla="*/ 43 w 343"/>
                <a:gd name="T73" fmla="*/ 169 h 318"/>
                <a:gd name="T74" fmla="*/ 51 w 343"/>
                <a:gd name="T75" fmla="*/ 163 h 318"/>
                <a:gd name="T76" fmla="*/ 87 w 343"/>
                <a:gd name="T77" fmla="*/ 76 h 318"/>
                <a:gd name="T78" fmla="*/ 96 w 343"/>
                <a:gd name="T79" fmla="*/ 87 h 318"/>
                <a:gd name="T80" fmla="*/ 104 w 343"/>
                <a:gd name="T81" fmla="*/ 87 h 318"/>
                <a:gd name="T82" fmla="*/ 110 w 343"/>
                <a:gd name="T83" fmla="*/ 76 h 318"/>
                <a:gd name="T84" fmla="*/ 118 w 343"/>
                <a:gd name="T85" fmla="*/ 70 h 318"/>
                <a:gd name="T86" fmla="*/ 121 w 343"/>
                <a:gd name="T87" fmla="*/ 68 h 318"/>
                <a:gd name="T88" fmla="*/ 118 w 343"/>
                <a:gd name="T89" fmla="*/ 59 h 318"/>
                <a:gd name="T90" fmla="*/ 107 w 343"/>
                <a:gd name="T91" fmla="*/ 51 h 318"/>
                <a:gd name="T92" fmla="*/ 107 w 343"/>
                <a:gd name="T93" fmla="*/ 45 h 318"/>
                <a:gd name="T94" fmla="*/ 118 w 343"/>
                <a:gd name="T95" fmla="*/ 28 h 318"/>
                <a:gd name="T96" fmla="*/ 127 w 343"/>
                <a:gd name="T97" fmla="*/ 23 h 318"/>
                <a:gd name="T98" fmla="*/ 130 w 343"/>
                <a:gd name="T99" fmla="*/ 17 h 318"/>
                <a:gd name="T100" fmla="*/ 135 w 343"/>
                <a:gd name="T101" fmla="*/ 9 h 318"/>
                <a:gd name="T102" fmla="*/ 141 w 343"/>
                <a:gd name="T103" fmla="*/ 6 h 318"/>
                <a:gd name="T104" fmla="*/ 146 w 343"/>
                <a:gd name="T105" fmla="*/ 0 h 318"/>
                <a:gd name="T106" fmla="*/ 152 w 343"/>
                <a:gd name="T107" fmla="*/ 6 h 318"/>
                <a:gd name="T108" fmla="*/ 166 w 343"/>
                <a:gd name="T109" fmla="*/ 28 h 318"/>
                <a:gd name="T110" fmla="*/ 177 w 343"/>
                <a:gd name="T111" fmla="*/ 51 h 318"/>
                <a:gd name="T112" fmla="*/ 186 w 343"/>
                <a:gd name="T113" fmla="*/ 68 h 318"/>
                <a:gd name="T114" fmla="*/ 219 w 343"/>
                <a:gd name="T115" fmla="*/ 101 h 318"/>
                <a:gd name="T116" fmla="*/ 225 w 343"/>
                <a:gd name="T117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3" h="318">
                  <a:moveTo>
                    <a:pt x="228" y="115"/>
                  </a:moveTo>
                  <a:lnTo>
                    <a:pt x="231" y="113"/>
                  </a:lnTo>
                  <a:lnTo>
                    <a:pt x="239" y="107"/>
                  </a:lnTo>
                  <a:lnTo>
                    <a:pt x="242" y="104"/>
                  </a:lnTo>
                  <a:lnTo>
                    <a:pt x="245" y="104"/>
                  </a:lnTo>
                  <a:lnTo>
                    <a:pt x="247" y="104"/>
                  </a:lnTo>
                  <a:lnTo>
                    <a:pt x="250" y="101"/>
                  </a:lnTo>
                  <a:lnTo>
                    <a:pt x="256" y="98"/>
                  </a:lnTo>
                  <a:lnTo>
                    <a:pt x="259" y="96"/>
                  </a:lnTo>
                  <a:lnTo>
                    <a:pt x="264" y="96"/>
                  </a:lnTo>
                  <a:lnTo>
                    <a:pt x="264" y="98"/>
                  </a:lnTo>
                  <a:lnTo>
                    <a:pt x="267" y="101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84" y="96"/>
                  </a:lnTo>
                  <a:lnTo>
                    <a:pt x="287" y="96"/>
                  </a:lnTo>
                  <a:lnTo>
                    <a:pt x="292" y="96"/>
                  </a:lnTo>
                  <a:lnTo>
                    <a:pt x="301" y="96"/>
                  </a:lnTo>
                  <a:lnTo>
                    <a:pt x="306" y="96"/>
                  </a:lnTo>
                  <a:lnTo>
                    <a:pt x="318" y="98"/>
                  </a:lnTo>
                  <a:lnTo>
                    <a:pt x="340" y="124"/>
                  </a:lnTo>
                  <a:lnTo>
                    <a:pt x="337" y="135"/>
                  </a:lnTo>
                  <a:lnTo>
                    <a:pt x="337" y="138"/>
                  </a:lnTo>
                  <a:lnTo>
                    <a:pt x="343" y="152"/>
                  </a:lnTo>
                  <a:lnTo>
                    <a:pt x="343" y="163"/>
                  </a:lnTo>
                  <a:lnTo>
                    <a:pt x="343" y="172"/>
                  </a:lnTo>
                  <a:lnTo>
                    <a:pt x="343" y="180"/>
                  </a:lnTo>
                  <a:lnTo>
                    <a:pt x="340" y="188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2" y="202"/>
                  </a:lnTo>
                  <a:lnTo>
                    <a:pt x="332" y="208"/>
                  </a:lnTo>
                  <a:lnTo>
                    <a:pt x="332" y="211"/>
                  </a:lnTo>
                  <a:lnTo>
                    <a:pt x="329" y="214"/>
                  </a:lnTo>
                  <a:lnTo>
                    <a:pt x="326" y="214"/>
                  </a:lnTo>
                  <a:lnTo>
                    <a:pt x="326" y="217"/>
                  </a:lnTo>
                  <a:lnTo>
                    <a:pt x="323" y="219"/>
                  </a:lnTo>
                  <a:lnTo>
                    <a:pt x="326" y="222"/>
                  </a:lnTo>
                  <a:lnTo>
                    <a:pt x="329" y="222"/>
                  </a:lnTo>
                  <a:lnTo>
                    <a:pt x="337" y="225"/>
                  </a:lnTo>
                  <a:lnTo>
                    <a:pt x="343" y="228"/>
                  </a:lnTo>
                  <a:lnTo>
                    <a:pt x="332" y="236"/>
                  </a:lnTo>
                  <a:lnTo>
                    <a:pt x="332" y="239"/>
                  </a:lnTo>
                  <a:lnTo>
                    <a:pt x="329" y="245"/>
                  </a:lnTo>
                  <a:lnTo>
                    <a:pt x="326" y="247"/>
                  </a:lnTo>
                  <a:lnTo>
                    <a:pt x="326" y="250"/>
                  </a:lnTo>
                  <a:lnTo>
                    <a:pt x="326" y="259"/>
                  </a:lnTo>
                  <a:lnTo>
                    <a:pt x="323" y="264"/>
                  </a:lnTo>
                  <a:lnTo>
                    <a:pt x="320" y="270"/>
                  </a:lnTo>
                  <a:lnTo>
                    <a:pt x="315" y="270"/>
                  </a:lnTo>
                  <a:lnTo>
                    <a:pt x="306" y="273"/>
                  </a:lnTo>
                  <a:lnTo>
                    <a:pt x="301" y="270"/>
                  </a:lnTo>
                  <a:lnTo>
                    <a:pt x="298" y="267"/>
                  </a:lnTo>
                  <a:lnTo>
                    <a:pt x="295" y="264"/>
                  </a:lnTo>
                  <a:lnTo>
                    <a:pt x="292" y="264"/>
                  </a:lnTo>
                  <a:lnTo>
                    <a:pt x="289" y="264"/>
                  </a:lnTo>
                  <a:lnTo>
                    <a:pt x="287" y="262"/>
                  </a:lnTo>
                  <a:lnTo>
                    <a:pt x="284" y="264"/>
                  </a:lnTo>
                  <a:lnTo>
                    <a:pt x="278" y="267"/>
                  </a:lnTo>
                  <a:lnTo>
                    <a:pt x="278" y="270"/>
                  </a:lnTo>
                  <a:lnTo>
                    <a:pt x="278" y="276"/>
                  </a:lnTo>
                  <a:lnTo>
                    <a:pt x="278" y="278"/>
                  </a:lnTo>
                  <a:lnTo>
                    <a:pt x="275" y="278"/>
                  </a:lnTo>
                  <a:lnTo>
                    <a:pt x="273" y="281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0" y="290"/>
                  </a:lnTo>
                  <a:lnTo>
                    <a:pt x="245" y="292"/>
                  </a:lnTo>
                  <a:lnTo>
                    <a:pt x="236" y="295"/>
                  </a:lnTo>
                  <a:lnTo>
                    <a:pt x="228" y="292"/>
                  </a:lnTo>
                  <a:lnTo>
                    <a:pt x="211" y="290"/>
                  </a:lnTo>
                  <a:lnTo>
                    <a:pt x="205" y="290"/>
                  </a:lnTo>
                  <a:lnTo>
                    <a:pt x="197" y="292"/>
                  </a:lnTo>
                  <a:lnTo>
                    <a:pt x="188" y="295"/>
                  </a:lnTo>
                  <a:lnTo>
                    <a:pt x="177" y="304"/>
                  </a:lnTo>
                  <a:lnTo>
                    <a:pt x="169" y="306"/>
                  </a:lnTo>
                  <a:lnTo>
                    <a:pt x="158" y="304"/>
                  </a:lnTo>
                  <a:lnTo>
                    <a:pt x="152" y="304"/>
                  </a:lnTo>
                  <a:lnTo>
                    <a:pt x="146" y="306"/>
                  </a:lnTo>
                  <a:lnTo>
                    <a:pt x="138" y="315"/>
                  </a:lnTo>
                  <a:lnTo>
                    <a:pt x="130" y="318"/>
                  </a:lnTo>
                  <a:lnTo>
                    <a:pt x="121" y="318"/>
                  </a:lnTo>
                  <a:lnTo>
                    <a:pt x="113" y="315"/>
                  </a:lnTo>
                  <a:lnTo>
                    <a:pt x="107" y="312"/>
                  </a:lnTo>
                  <a:lnTo>
                    <a:pt x="96" y="306"/>
                  </a:lnTo>
                  <a:lnTo>
                    <a:pt x="93" y="304"/>
                  </a:lnTo>
                  <a:lnTo>
                    <a:pt x="90" y="301"/>
                  </a:lnTo>
                  <a:lnTo>
                    <a:pt x="87" y="298"/>
                  </a:lnTo>
                  <a:lnTo>
                    <a:pt x="85" y="298"/>
                  </a:lnTo>
                  <a:lnTo>
                    <a:pt x="79" y="298"/>
                  </a:lnTo>
                  <a:lnTo>
                    <a:pt x="68" y="298"/>
                  </a:lnTo>
                  <a:lnTo>
                    <a:pt x="59" y="301"/>
                  </a:lnTo>
                  <a:lnTo>
                    <a:pt x="31" y="315"/>
                  </a:lnTo>
                  <a:lnTo>
                    <a:pt x="14" y="315"/>
                  </a:lnTo>
                  <a:lnTo>
                    <a:pt x="12" y="304"/>
                  </a:lnTo>
                  <a:lnTo>
                    <a:pt x="3" y="292"/>
                  </a:lnTo>
                  <a:lnTo>
                    <a:pt x="0" y="287"/>
                  </a:lnTo>
                  <a:lnTo>
                    <a:pt x="0" y="278"/>
                  </a:lnTo>
                  <a:lnTo>
                    <a:pt x="0" y="267"/>
                  </a:lnTo>
                  <a:lnTo>
                    <a:pt x="6" y="242"/>
                  </a:lnTo>
                  <a:lnTo>
                    <a:pt x="6" y="236"/>
                  </a:lnTo>
                  <a:lnTo>
                    <a:pt x="6" y="228"/>
                  </a:lnTo>
                  <a:lnTo>
                    <a:pt x="6" y="222"/>
                  </a:lnTo>
                  <a:lnTo>
                    <a:pt x="12" y="211"/>
                  </a:lnTo>
                  <a:lnTo>
                    <a:pt x="14" y="205"/>
                  </a:lnTo>
                  <a:lnTo>
                    <a:pt x="20" y="200"/>
                  </a:lnTo>
                  <a:lnTo>
                    <a:pt x="23" y="197"/>
                  </a:lnTo>
                  <a:lnTo>
                    <a:pt x="28" y="194"/>
                  </a:lnTo>
                  <a:lnTo>
                    <a:pt x="37" y="174"/>
                  </a:lnTo>
                  <a:lnTo>
                    <a:pt x="40" y="172"/>
                  </a:lnTo>
                  <a:lnTo>
                    <a:pt x="43" y="169"/>
                  </a:lnTo>
                  <a:lnTo>
                    <a:pt x="48" y="166"/>
                  </a:lnTo>
                  <a:lnTo>
                    <a:pt x="51" y="166"/>
                  </a:lnTo>
                  <a:lnTo>
                    <a:pt x="51" y="163"/>
                  </a:lnTo>
                  <a:lnTo>
                    <a:pt x="57" y="152"/>
                  </a:lnTo>
                  <a:lnTo>
                    <a:pt x="82" y="93"/>
                  </a:lnTo>
                  <a:lnTo>
                    <a:pt x="87" y="76"/>
                  </a:lnTo>
                  <a:lnTo>
                    <a:pt x="93" y="84"/>
                  </a:lnTo>
                  <a:lnTo>
                    <a:pt x="93" y="87"/>
                  </a:lnTo>
                  <a:lnTo>
                    <a:pt x="96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7" y="84"/>
                  </a:lnTo>
                  <a:lnTo>
                    <a:pt x="110" y="82"/>
                  </a:lnTo>
                  <a:lnTo>
                    <a:pt x="110" y="76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8" y="70"/>
                  </a:lnTo>
                  <a:lnTo>
                    <a:pt x="121" y="70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65"/>
                  </a:lnTo>
                  <a:lnTo>
                    <a:pt x="121" y="62"/>
                  </a:lnTo>
                  <a:lnTo>
                    <a:pt x="118" y="59"/>
                  </a:lnTo>
                  <a:lnTo>
                    <a:pt x="115" y="56"/>
                  </a:lnTo>
                  <a:lnTo>
                    <a:pt x="110" y="54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13" y="39"/>
                  </a:lnTo>
                  <a:lnTo>
                    <a:pt x="115" y="28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21" y="25"/>
                  </a:lnTo>
                  <a:lnTo>
                    <a:pt x="127" y="23"/>
                  </a:lnTo>
                  <a:lnTo>
                    <a:pt x="130" y="20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2" y="14"/>
                  </a:lnTo>
                  <a:lnTo>
                    <a:pt x="132" y="11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52" y="3"/>
                  </a:lnTo>
                  <a:lnTo>
                    <a:pt x="152" y="6"/>
                  </a:lnTo>
                  <a:lnTo>
                    <a:pt x="152" y="9"/>
                  </a:lnTo>
                  <a:lnTo>
                    <a:pt x="152" y="11"/>
                  </a:lnTo>
                  <a:lnTo>
                    <a:pt x="166" y="28"/>
                  </a:lnTo>
                  <a:lnTo>
                    <a:pt x="172" y="39"/>
                  </a:lnTo>
                  <a:lnTo>
                    <a:pt x="177" y="45"/>
                  </a:lnTo>
                  <a:lnTo>
                    <a:pt x="177" y="51"/>
                  </a:lnTo>
                  <a:lnTo>
                    <a:pt x="180" y="59"/>
                  </a:lnTo>
                  <a:lnTo>
                    <a:pt x="183" y="62"/>
                  </a:lnTo>
                  <a:lnTo>
                    <a:pt x="186" y="68"/>
                  </a:lnTo>
                  <a:lnTo>
                    <a:pt x="211" y="84"/>
                  </a:lnTo>
                  <a:lnTo>
                    <a:pt x="217" y="93"/>
                  </a:lnTo>
                  <a:lnTo>
                    <a:pt x="219" y="101"/>
                  </a:lnTo>
                  <a:lnTo>
                    <a:pt x="219" y="107"/>
                  </a:lnTo>
                  <a:lnTo>
                    <a:pt x="222" y="110"/>
                  </a:lnTo>
                  <a:lnTo>
                    <a:pt x="225" y="113"/>
                  </a:lnTo>
                  <a:lnTo>
                    <a:pt x="228" y="1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1" name="Freeform 24">
              <a:extLst>
                <a:ext uri="{FF2B5EF4-FFF2-40B4-BE49-F238E27FC236}">
                  <a16:creationId xmlns:a16="http://schemas.microsoft.com/office/drawing/2014/main" id="{6C06DFBA-E000-4E0C-9D5C-560F2056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96" y="3198182"/>
              <a:ext cx="554457" cy="703734"/>
            </a:xfrm>
            <a:custGeom>
              <a:avLst/>
              <a:gdLst>
                <a:gd name="T0" fmla="*/ 202 w 286"/>
                <a:gd name="T1" fmla="*/ 23 h 363"/>
                <a:gd name="T2" fmla="*/ 221 w 286"/>
                <a:gd name="T3" fmla="*/ 23 h 363"/>
                <a:gd name="T4" fmla="*/ 233 w 286"/>
                <a:gd name="T5" fmla="*/ 12 h 363"/>
                <a:gd name="T6" fmla="*/ 244 w 286"/>
                <a:gd name="T7" fmla="*/ 9 h 363"/>
                <a:gd name="T8" fmla="*/ 263 w 286"/>
                <a:gd name="T9" fmla="*/ 20 h 363"/>
                <a:gd name="T10" fmla="*/ 277 w 286"/>
                <a:gd name="T11" fmla="*/ 26 h 363"/>
                <a:gd name="T12" fmla="*/ 283 w 286"/>
                <a:gd name="T13" fmla="*/ 34 h 363"/>
                <a:gd name="T14" fmla="*/ 280 w 286"/>
                <a:gd name="T15" fmla="*/ 48 h 363"/>
                <a:gd name="T16" fmla="*/ 286 w 286"/>
                <a:gd name="T17" fmla="*/ 68 h 363"/>
                <a:gd name="T18" fmla="*/ 280 w 286"/>
                <a:gd name="T19" fmla="*/ 79 h 363"/>
                <a:gd name="T20" fmla="*/ 266 w 286"/>
                <a:gd name="T21" fmla="*/ 88 h 363"/>
                <a:gd name="T22" fmla="*/ 258 w 286"/>
                <a:gd name="T23" fmla="*/ 99 h 363"/>
                <a:gd name="T24" fmla="*/ 252 w 286"/>
                <a:gd name="T25" fmla="*/ 104 h 363"/>
                <a:gd name="T26" fmla="*/ 252 w 286"/>
                <a:gd name="T27" fmla="*/ 124 h 363"/>
                <a:gd name="T28" fmla="*/ 255 w 286"/>
                <a:gd name="T29" fmla="*/ 135 h 363"/>
                <a:gd name="T30" fmla="*/ 261 w 286"/>
                <a:gd name="T31" fmla="*/ 149 h 363"/>
                <a:gd name="T32" fmla="*/ 247 w 286"/>
                <a:gd name="T33" fmla="*/ 180 h 363"/>
                <a:gd name="T34" fmla="*/ 235 w 286"/>
                <a:gd name="T35" fmla="*/ 206 h 363"/>
                <a:gd name="T36" fmla="*/ 244 w 286"/>
                <a:gd name="T37" fmla="*/ 214 h 363"/>
                <a:gd name="T38" fmla="*/ 247 w 286"/>
                <a:gd name="T39" fmla="*/ 231 h 363"/>
                <a:gd name="T40" fmla="*/ 249 w 286"/>
                <a:gd name="T41" fmla="*/ 245 h 363"/>
                <a:gd name="T42" fmla="*/ 235 w 286"/>
                <a:gd name="T43" fmla="*/ 256 h 363"/>
                <a:gd name="T44" fmla="*/ 230 w 286"/>
                <a:gd name="T45" fmla="*/ 284 h 363"/>
                <a:gd name="T46" fmla="*/ 233 w 286"/>
                <a:gd name="T47" fmla="*/ 293 h 363"/>
                <a:gd name="T48" fmla="*/ 221 w 286"/>
                <a:gd name="T49" fmla="*/ 304 h 363"/>
                <a:gd name="T50" fmla="*/ 218 w 286"/>
                <a:gd name="T51" fmla="*/ 315 h 363"/>
                <a:gd name="T52" fmla="*/ 196 w 286"/>
                <a:gd name="T53" fmla="*/ 327 h 363"/>
                <a:gd name="T54" fmla="*/ 126 w 286"/>
                <a:gd name="T55" fmla="*/ 338 h 363"/>
                <a:gd name="T56" fmla="*/ 98 w 286"/>
                <a:gd name="T57" fmla="*/ 357 h 363"/>
                <a:gd name="T58" fmla="*/ 67 w 286"/>
                <a:gd name="T59" fmla="*/ 360 h 363"/>
                <a:gd name="T60" fmla="*/ 47 w 286"/>
                <a:gd name="T61" fmla="*/ 352 h 363"/>
                <a:gd name="T62" fmla="*/ 25 w 286"/>
                <a:gd name="T63" fmla="*/ 324 h 363"/>
                <a:gd name="T64" fmla="*/ 16 w 286"/>
                <a:gd name="T65" fmla="*/ 318 h 363"/>
                <a:gd name="T66" fmla="*/ 11 w 286"/>
                <a:gd name="T67" fmla="*/ 310 h 363"/>
                <a:gd name="T68" fmla="*/ 5 w 286"/>
                <a:gd name="T69" fmla="*/ 304 h 363"/>
                <a:gd name="T70" fmla="*/ 0 w 286"/>
                <a:gd name="T71" fmla="*/ 290 h 363"/>
                <a:gd name="T72" fmla="*/ 39 w 286"/>
                <a:gd name="T73" fmla="*/ 256 h 363"/>
                <a:gd name="T74" fmla="*/ 42 w 286"/>
                <a:gd name="T75" fmla="*/ 242 h 363"/>
                <a:gd name="T76" fmla="*/ 39 w 286"/>
                <a:gd name="T77" fmla="*/ 231 h 363"/>
                <a:gd name="T78" fmla="*/ 44 w 286"/>
                <a:gd name="T79" fmla="*/ 172 h 363"/>
                <a:gd name="T80" fmla="*/ 44 w 286"/>
                <a:gd name="T81" fmla="*/ 138 h 363"/>
                <a:gd name="T82" fmla="*/ 53 w 286"/>
                <a:gd name="T83" fmla="*/ 127 h 363"/>
                <a:gd name="T84" fmla="*/ 75 w 286"/>
                <a:gd name="T85" fmla="*/ 121 h 363"/>
                <a:gd name="T86" fmla="*/ 101 w 286"/>
                <a:gd name="T87" fmla="*/ 90 h 363"/>
                <a:gd name="T88" fmla="*/ 101 w 286"/>
                <a:gd name="T89" fmla="*/ 59 h 363"/>
                <a:gd name="T90" fmla="*/ 101 w 286"/>
                <a:gd name="T91" fmla="*/ 40 h 363"/>
                <a:gd name="T92" fmla="*/ 92 w 286"/>
                <a:gd name="T93" fmla="*/ 23 h 363"/>
                <a:gd name="T94" fmla="*/ 112 w 286"/>
                <a:gd name="T95" fmla="*/ 3 h 363"/>
                <a:gd name="T96" fmla="*/ 126 w 286"/>
                <a:gd name="T97" fmla="*/ 3 h 363"/>
                <a:gd name="T98" fmla="*/ 151 w 286"/>
                <a:gd name="T99" fmla="*/ 17 h 363"/>
                <a:gd name="T100" fmla="*/ 188 w 286"/>
                <a:gd name="T101" fmla="*/ 2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6" h="363">
                  <a:moveTo>
                    <a:pt x="188" y="26"/>
                  </a:moveTo>
                  <a:lnTo>
                    <a:pt x="196" y="26"/>
                  </a:lnTo>
                  <a:lnTo>
                    <a:pt x="202" y="23"/>
                  </a:lnTo>
                  <a:lnTo>
                    <a:pt x="210" y="20"/>
                  </a:lnTo>
                  <a:lnTo>
                    <a:pt x="216" y="23"/>
                  </a:lnTo>
                  <a:lnTo>
                    <a:pt x="221" y="23"/>
                  </a:lnTo>
                  <a:lnTo>
                    <a:pt x="227" y="23"/>
                  </a:lnTo>
                  <a:lnTo>
                    <a:pt x="230" y="17"/>
                  </a:lnTo>
                  <a:lnTo>
                    <a:pt x="233" y="12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44" y="9"/>
                  </a:lnTo>
                  <a:lnTo>
                    <a:pt x="252" y="15"/>
                  </a:lnTo>
                  <a:lnTo>
                    <a:pt x="258" y="17"/>
                  </a:lnTo>
                  <a:lnTo>
                    <a:pt x="263" y="20"/>
                  </a:lnTo>
                  <a:lnTo>
                    <a:pt x="269" y="23"/>
                  </a:lnTo>
                  <a:lnTo>
                    <a:pt x="272" y="23"/>
                  </a:lnTo>
                  <a:lnTo>
                    <a:pt x="277" y="26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83" y="34"/>
                  </a:lnTo>
                  <a:lnTo>
                    <a:pt x="286" y="40"/>
                  </a:lnTo>
                  <a:lnTo>
                    <a:pt x="283" y="45"/>
                  </a:lnTo>
                  <a:lnTo>
                    <a:pt x="280" y="48"/>
                  </a:lnTo>
                  <a:lnTo>
                    <a:pt x="280" y="54"/>
                  </a:lnTo>
                  <a:lnTo>
                    <a:pt x="286" y="62"/>
                  </a:lnTo>
                  <a:lnTo>
                    <a:pt x="286" y="68"/>
                  </a:lnTo>
                  <a:lnTo>
                    <a:pt x="286" y="71"/>
                  </a:lnTo>
                  <a:lnTo>
                    <a:pt x="283" y="74"/>
                  </a:lnTo>
                  <a:lnTo>
                    <a:pt x="280" y="79"/>
                  </a:lnTo>
                  <a:lnTo>
                    <a:pt x="277" y="79"/>
                  </a:lnTo>
                  <a:lnTo>
                    <a:pt x="269" y="85"/>
                  </a:lnTo>
                  <a:lnTo>
                    <a:pt x="266" y="88"/>
                  </a:lnTo>
                  <a:lnTo>
                    <a:pt x="263" y="90"/>
                  </a:lnTo>
                  <a:lnTo>
                    <a:pt x="261" y="96"/>
                  </a:lnTo>
                  <a:lnTo>
                    <a:pt x="258" y="99"/>
                  </a:lnTo>
                  <a:lnTo>
                    <a:pt x="255" y="102"/>
                  </a:lnTo>
                  <a:lnTo>
                    <a:pt x="252" y="102"/>
                  </a:lnTo>
                  <a:lnTo>
                    <a:pt x="252" y="104"/>
                  </a:lnTo>
                  <a:lnTo>
                    <a:pt x="249" y="110"/>
                  </a:lnTo>
                  <a:lnTo>
                    <a:pt x="249" y="119"/>
                  </a:lnTo>
                  <a:lnTo>
                    <a:pt x="252" y="124"/>
                  </a:lnTo>
                  <a:lnTo>
                    <a:pt x="252" y="130"/>
                  </a:lnTo>
                  <a:lnTo>
                    <a:pt x="255" y="133"/>
                  </a:lnTo>
                  <a:lnTo>
                    <a:pt x="255" y="135"/>
                  </a:lnTo>
                  <a:lnTo>
                    <a:pt x="258" y="138"/>
                  </a:lnTo>
                  <a:lnTo>
                    <a:pt x="258" y="141"/>
                  </a:lnTo>
                  <a:lnTo>
                    <a:pt x="261" y="149"/>
                  </a:lnTo>
                  <a:lnTo>
                    <a:pt x="263" y="161"/>
                  </a:lnTo>
                  <a:lnTo>
                    <a:pt x="261" y="166"/>
                  </a:lnTo>
                  <a:lnTo>
                    <a:pt x="247" y="180"/>
                  </a:lnTo>
                  <a:lnTo>
                    <a:pt x="238" y="197"/>
                  </a:lnTo>
                  <a:lnTo>
                    <a:pt x="235" y="200"/>
                  </a:lnTo>
                  <a:lnTo>
                    <a:pt x="235" y="206"/>
                  </a:lnTo>
                  <a:lnTo>
                    <a:pt x="238" y="208"/>
                  </a:lnTo>
                  <a:lnTo>
                    <a:pt x="241" y="211"/>
                  </a:lnTo>
                  <a:lnTo>
                    <a:pt x="244" y="214"/>
                  </a:lnTo>
                  <a:lnTo>
                    <a:pt x="247" y="217"/>
                  </a:lnTo>
                  <a:lnTo>
                    <a:pt x="247" y="223"/>
                  </a:lnTo>
                  <a:lnTo>
                    <a:pt x="247" y="231"/>
                  </a:lnTo>
                  <a:lnTo>
                    <a:pt x="249" y="234"/>
                  </a:lnTo>
                  <a:lnTo>
                    <a:pt x="252" y="242"/>
                  </a:lnTo>
                  <a:lnTo>
                    <a:pt x="249" y="245"/>
                  </a:lnTo>
                  <a:lnTo>
                    <a:pt x="247" y="248"/>
                  </a:lnTo>
                  <a:lnTo>
                    <a:pt x="241" y="251"/>
                  </a:lnTo>
                  <a:lnTo>
                    <a:pt x="235" y="256"/>
                  </a:lnTo>
                  <a:lnTo>
                    <a:pt x="233" y="262"/>
                  </a:lnTo>
                  <a:lnTo>
                    <a:pt x="230" y="270"/>
                  </a:lnTo>
                  <a:lnTo>
                    <a:pt x="230" y="284"/>
                  </a:lnTo>
                  <a:lnTo>
                    <a:pt x="233" y="287"/>
                  </a:lnTo>
                  <a:lnTo>
                    <a:pt x="233" y="290"/>
                  </a:lnTo>
                  <a:lnTo>
                    <a:pt x="233" y="293"/>
                  </a:lnTo>
                  <a:lnTo>
                    <a:pt x="230" y="296"/>
                  </a:lnTo>
                  <a:lnTo>
                    <a:pt x="224" y="298"/>
                  </a:lnTo>
                  <a:lnTo>
                    <a:pt x="221" y="304"/>
                  </a:lnTo>
                  <a:lnTo>
                    <a:pt x="218" y="307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6" y="321"/>
                  </a:lnTo>
                  <a:lnTo>
                    <a:pt x="202" y="329"/>
                  </a:lnTo>
                  <a:lnTo>
                    <a:pt x="196" y="327"/>
                  </a:lnTo>
                  <a:lnTo>
                    <a:pt x="148" y="332"/>
                  </a:lnTo>
                  <a:lnTo>
                    <a:pt x="134" y="335"/>
                  </a:lnTo>
                  <a:lnTo>
                    <a:pt x="126" y="338"/>
                  </a:lnTo>
                  <a:lnTo>
                    <a:pt x="117" y="346"/>
                  </a:lnTo>
                  <a:lnTo>
                    <a:pt x="112" y="352"/>
                  </a:lnTo>
                  <a:lnTo>
                    <a:pt x="98" y="357"/>
                  </a:lnTo>
                  <a:lnTo>
                    <a:pt x="87" y="360"/>
                  </a:lnTo>
                  <a:lnTo>
                    <a:pt x="75" y="363"/>
                  </a:lnTo>
                  <a:lnTo>
                    <a:pt x="67" y="360"/>
                  </a:lnTo>
                  <a:lnTo>
                    <a:pt x="64" y="357"/>
                  </a:lnTo>
                  <a:lnTo>
                    <a:pt x="56" y="355"/>
                  </a:lnTo>
                  <a:lnTo>
                    <a:pt x="47" y="352"/>
                  </a:lnTo>
                  <a:lnTo>
                    <a:pt x="42" y="346"/>
                  </a:lnTo>
                  <a:lnTo>
                    <a:pt x="36" y="341"/>
                  </a:lnTo>
                  <a:lnTo>
                    <a:pt x="25" y="324"/>
                  </a:lnTo>
                  <a:lnTo>
                    <a:pt x="22" y="321"/>
                  </a:lnTo>
                  <a:lnTo>
                    <a:pt x="19" y="321"/>
                  </a:lnTo>
                  <a:lnTo>
                    <a:pt x="16" y="318"/>
                  </a:lnTo>
                  <a:lnTo>
                    <a:pt x="14" y="315"/>
                  </a:lnTo>
                  <a:lnTo>
                    <a:pt x="14" y="310"/>
                  </a:lnTo>
                  <a:lnTo>
                    <a:pt x="11" y="310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5" y="304"/>
                  </a:lnTo>
                  <a:lnTo>
                    <a:pt x="2" y="301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19" y="279"/>
                  </a:lnTo>
                  <a:lnTo>
                    <a:pt x="33" y="265"/>
                  </a:lnTo>
                  <a:lnTo>
                    <a:pt x="39" y="256"/>
                  </a:lnTo>
                  <a:lnTo>
                    <a:pt x="42" y="251"/>
                  </a:lnTo>
                  <a:lnTo>
                    <a:pt x="42" y="248"/>
                  </a:lnTo>
                  <a:lnTo>
                    <a:pt x="42" y="242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1"/>
                  </a:lnTo>
                  <a:lnTo>
                    <a:pt x="47" y="183"/>
                  </a:lnTo>
                  <a:lnTo>
                    <a:pt x="47" y="180"/>
                  </a:lnTo>
                  <a:lnTo>
                    <a:pt x="44" y="172"/>
                  </a:lnTo>
                  <a:lnTo>
                    <a:pt x="44" y="161"/>
                  </a:lnTo>
                  <a:lnTo>
                    <a:pt x="47" y="144"/>
                  </a:lnTo>
                  <a:lnTo>
                    <a:pt x="44" y="138"/>
                  </a:lnTo>
                  <a:lnTo>
                    <a:pt x="47" y="133"/>
                  </a:lnTo>
                  <a:lnTo>
                    <a:pt x="50" y="130"/>
                  </a:lnTo>
                  <a:lnTo>
                    <a:pt x="53" y="127"/>
                  </a:lnTo>
                  <a:lnTo>
                    <a:pt x="56" y="127"/>
                  </a:lnTo>
                  <a:lnTo>
                    <a:pt x="70" y="124"/>
                  </a:lnTo>
                  <a:lnTo>
                    <a:pt x="75" y="121"/>
                  </a:lnTo>
                  <a:lnTo>
                    <a:pt x="87" y="110"/>
                  </a:lnTo>
                  <a:lnTo>
                    <a:pt x="95" y="99"/>
                  </a:lnTo>
                  <a:lnTo>
                    <a:pt x="101" y="90"/>
                  </a:lnTo>
                  <a:lnTo>
                    <a:pt x="101" y="79"/>
                  </a:lnTo>
                  <a:lnTo>
                    <a:pt x="101" y="68"/>
                  </a:lnTo>
                  <a:lnTo>
                    <a:pt x="101" y="59"/>
                  </a:lnTo>
                  <a:lnTo>
                    <a:pt x="101" y="51"/>
                  </a:lnTo>
                  <a:lnTo>
                    <a:pt x="101" y="45"/>
                  </a:lnTo>
                  <a:lnTo>
                    <a:pt x="101" y="40"/>
                  </a:lnTo>
                  <a:lnTo>
                    <a:pt x="95" y="31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15"/>
                  </a:lnTo>
                  <a:lnTo>
                    <a:pt x="101" y="12"/>
                  </a:lnTo>
                  <a:lnTo>
                    <a:pt x="112" y="3"/>
                  </a:lnTo>
                  <a:lnTo>
                    <a:pt x="117" y="3"/>
                  </a:lnTo>
                  <a:lnTo>
                    <a:pt x="120" y="0"/>
                  </a:lnTo>
                  <a:lnTo>
                    <a:pt x="126" y="3"/>
                  </a:lnTo>
                  <a:lnTo>
                    <a:pt x="131" y="6"/>
                  </a:lnTo>
                  <a:lnTo>
                    <a:pt x="143" y="15"/>
                  </a:lnTo>
                  <a:lnTo>
                    <a:pt x="151" y="17"/>
                  </a:lnTo>
                  <a:lnTo>
                    <a:pt x="160" y="23"/>
                  </a:lnTo>
                  <a:lnTo>
                    <a:pt x="179" y="26"/>
                  </a:lnTo>
                  <a:lnTo>
                    <a:pt x="188" y="26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2" name="Freeform 25">
              <a:extLst>
                <a:ext uri="{FF2B5EF4-FFF2-40B4-BE49-F238E27FC236}">
                  <a16:creationId xmlns:a16="http://schemas.microsoft.com/office/drawing/2014/main" id="{23109EAE-4D54-4FF6-A985-FF357470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624" y="1335128"/>
              <a:ext cx="730876" cy="599047"/>
            </a:xfrm>
            <a:custGeom>
              <a:avLst/>
              <a:gdLst>
                <a:gd name="T0" fmla="*/ 225 w 377"/>
                <a:gd name="T1" fmla="*/ 115 h 309"/>
                <a:gd name="T2" fmla="*/ 231 w 377"/>
                <a:gd name="T3" fmla="*/ 118 h 309"/>
                <a:gd name="T4" fmla="*/ 233 w 377"/>
                <a:gd name="T5" fmla="*/ 127 h 309"/>
                <a:gd name="T6" fmla="*/ 236 w 377"/>
                <a:gd name="T7" fmla="*/ 135 h 309"/>
                <a:gd name="T8" fmla="*/ 253 w 377"/>
                <a:gd name="T9" fmla="*/ 138 h 309"/>
                <a:gd name="T10" fmla="*/ 270 w 377"/>
                <a:gd name="T11" fmla="*/ 138 h 309"/>
                <a:gd name="T12" fmla="*/ 306 w 377"/>
                <a:gd name="T13" fmla="*/ 127 h 309"/>
                <a:gd name="T14" fmla="*/ 320 w 377"/>
                <a:gd name="T15" fmla="*/ 163 h 309"/>
                <a:gd name="T16" fmla="*/ 351 w 377"/>
                <a:gd name="T17" fmla="*/ 191 h 309"/>
                <a:gd name="T18" fmla="*/ 377 w 377"/>
                <a:gd name="T19" fmla="*/ 194 h 309"/>
                <a:gd name="T20" fmla="*/ 362 w 377"/>
                <a:gd name="T21" fmla="*/ 205 h 309"/>
                <a:gd name="T22" fmla="*/ 348 w 377"/>
                <a:gd name="T23" fmla="*/ 205 h 309"/>
                <a:gd name="T24" fmla="*/ 337 w 377"/>
                <a:gd name="T25" fmla="*/ 202 h 309"/>
                <a:gd name="T26" fmla="*/ 329 w 377"/>
                <a:gd name="T27" fmla="*/ 202 h 309"/>
                <a:gd name="T28" fmla="*/ 323 w 377"/>
                <a:gd name="T29" fmla="*/ 200 h 309"/>
                <a:gd name="T30" fmla="*/ 320 w 377"/>
                <a:gd name="T31" fmla="*/ 202 h 309"/>
                <a:gd name="T32" fmla="*/ 318 w 377"/>
                <a:gd name="T33" fmla="*/ 208 h 309"/>
                <a:gd name="T34" fmla="*/ 320 w 377"/>
                <a:gd name="T35" fmla="*/ 211 h 309"/>
                <a:gd name="T36" fmla="*/ 326 w 377"/>
                <a:gd name="T37" fmla="*/ 217 h 309"/>
                <a:gd name="T38" fmla="*/ 326 w 377"/>
                <a:gd name="T39" fmla="*/ 219 h 309"/>
                <a:gd name="T40" fmla="*/ 326 w 377"/>
                <a:gd name="T41" fmla="*/ 225 h 309"/>
                <a:gd name="T42" fmla="*/ 309 w 377"/>
                <a:gd name="T43" fmla="*/ 236 h 309"/>
                <a:gd name="T44" fmla="*/ 281 w 377"/>
                <a:gd name="T45" fmla="*/ 273 h 309"/>
                <a:gd name="T46" fmla="*/ 275 w 377"/>
                <a:gd name="T47" fmla="*/ 281 h 309"/>
                <a:gd name="T48" fmla="*/ 275 w 377"/>
                <a:gd name="T49" fmla="*/ 292 h 309"/>
                <a:gd name="T50" fmla="*/ 275 w 377"/>
                <a:gd name="T51" fmla="*/ 301 h 309"/>
                <a:gd name="T52" fmla="*/ 259 w 377"/>
                <a:gd name="T53" fmla="*/ 307 h 309"/>
                <a:gd name="T54" fmla="*/ 247 w 377"/>
                <a:gd name="T55" fmla="*/ 295 h 309"/>
                <a:gd name="T56" fmla="*/ 214 w 377"/>
                <a:gd name="T57" fmla="*/ 273 h 309"/>
                <a:gd name="T58" fmla="*/ 186 w 377"/>
                <a:gd name="T59" fmla="*/ 262 h 309"/>
                <a:gd name="T60" fmla="*/ 172 w 377"/>
                <a:gd name="T61" fmla="*/ 259 h 309"/>
                <a:gd name="T62" fmla="*/ 163 w 377"/>
                <a:gd name="T63" fmla="*/ 253 h 309"/>
                <a:gd name="T64" fmla="*/ 146 w 377"/>
                <a:gd name="T65" fmla="*/ 245 h 309"/>
                <a:gd name="T66" fmla="*/ 144 w 377"/>
                <a:gd name="T67" fmla="*/ 233 h 309"/>
                <a:gd name="T68" fmla="*/ 144 w 377"/>
                <a:gd name="T69" fmla="*/ 219 h 309"/>
                <a:gd name="T70" fmla="*/ 121 w 377"/>
                <a:gd name="T71" fmla="*/ 180 h 309"/>
                <a:gd name="T72" fmla="*/ 101 w 377"/>
                <a:gd name="T73" fmla="*/ 152 h 309"/>
                <a:gd name="T74" fmla="*/ 73 w 377"/>
                <a:gd name="T75" fmla="*/ 132 h 309"/>
                <a:gd name="T76" fmla="*/ 65 w 377"/>
                <a:gd name="T77" fmla="*/ 124 h 309"/>
                <a:gd name="T78" fmla="*/ 48 w 377"/>
                <a:gd name="T79" fmla="*/ 121 h 309"/>
                <a:gd name="T80" fmla="*/ 34 w 377"/>
                <a:gd name="T81" fmla="*/ 115 h 309"/>
                <a:gd name="T82" fmla="*/ 29 w 377"/>
                <a:gd name="T83" fmla="*/ 110 h 309"/>
                <a:gd name="T84" fmla="*/ 15 w 377"/>
                <a:gd name="T85" fmla="*/ 101 h 309"/>
                <a:gd name="T86" fmla="*/ 6 w 377"/>
                <a:gd name="T87" fmla="*/ 96 h 309"/>
                <a:gd name="T88" fmla="*/ 3 w 377"/>
                <a:gd name="T89" fmla="*/ 90 h 309"/>
                <a:gd name="T90" fmla="*/ 3 w 377"/>
                <a:gd name="T91" fmla="*/ 62 h 309"/>
                <a:gd name="T92" fmla="*/ 15 w 377"/>
                <a:gd name="T93" fmla="*/ 39 h 309"/>
                <a:gd name="T94" fmla="*/ 15 w 377"/>
                <a:gd name="T95" fmla="*/ 20 h 309"/>
                <a:gd name="T96" fmla="*/ 15 w 377"/>
                <a:gd name="T97" fmla="*/ 9 h 309"/>
                <a:gd name="T98" fmla="*/ 23 w 377"/>
                <a:gd name="T99" fmla="*/ 0 h 309"/>
                <a:gd name="T100" fmla="*/ 26 w 377"/>
                <a:gd name="T101" fmla="*/ 3 h 309"/>
                <a:gd name="T102" fmla="*/ 71 w 377"/>
                <a:gd name="T103" fmla="*/ 48 h 309"/>
                <a:gd name="T104" fmla="*/ 99 w 377"/>
                <a:gd name="T105" fmla="*/ 56 h 309"/>
                <a:gd name="T106" fmla="*/ 155 w 377"/>
                <a:gd name="T107" fmla="*/ 98 h 309"/>
                <a:gd name="T108" fmla="*/ 194 w 377"/>
                <a:gd name="T109" fmla="*/ 107 h 309"/>
                <a:gd name="T110" fmla="*/ 225 w 377"/>
                <a:gd name="T111" fmla="*/ 11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7" h="309">
                  <a:moveTo>
                    <a:pt x="225" y="115"/>
                  </a:moveTo>
                  <a:lnTo>
                    <a:pt x="225" y="115"/>
                  </a:lnTo>
                  <a:lnTo>
                    <a:pt x="228" y="115"/>
                  </a:lnTo>
                  <a:lnTo>
                    <a:pt x="231" y="118"/>
                  </a:lnTo>
                  <a:lnTo>
                    <a:pt x="233" y="124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6" y="135"/>
                  </a:lnTo>
                  <a:lnTo>
                    <a:pt x="245" y="138"/>
                  </a:lnTo>
                  <a:lnTo>
                    <a:pt x="253" y="138"/>
                  </a:lnTo>
                  <a:lnTo>
                    <a:pt x="261" y="141"/>
                  </a:lnTo>
                  <a:lnTo>
                    <a:pt x="270" y="138"/>
                  </a:lnTo>
                  <a:lnTo>
                    <a:pt x="298" y="127"/>
                  </a:lnTo>
                  <a:lnTo>
                    <a:pt x="306" y="127"/>
                  </a:lnTo>
                  <a:lnTo>
                    <a:pt x="318" y="135"/>
                  </a:lnTo>
                  <a:lnTo>
                    <a:pt x="320" y="163"/>
                  </a:lnTo>
                  <a:lnTo>
                    <a:pt x="329" y="174"/>
                  </a:lnTo>
                  <a:lnTo>
                    <a:pt x="351" y="191"/>
                  </a:lnTo>
                  <a:lnTo>
                    <a:pt x="365" y="197"/>
                  </a:lnTo>
                  <a:lnTo>
                    <a:pt x="377" y="194"/>
                  </a:lnTo>
                  <a:lnTo>
                    <a:pt x="377" y="197"/>
                  </a:lnTo>
                  <a:lnTo>
                    <a:pt x="362" y="205"/>
                  </a:lnTo>
                  <a:lnTo>
                    <a:pt x="357" y="208"/>
                  </a:lnTo>
                  <a:lnTo>
                    <a:pt x="348" y="205"/>
                  </a:lnTo>
                  <a:lnTo>
                    <a:pt x="346" y="202"/>
                  </a:lnTo>
                  <a:lnTo>
                    <a:pt x="337" y="202"/>
                  </a:lnTo>
                  <a:lnTo>
                    <a:pt x="334" y="202"/>
                  </a:lnTo>
                  <a:lnTo>
                    <a:pt x="329" y="202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18" y="202"/>
                  </a:lnTo>
                  <a:lnTo>
                    <a:pt x="318" y="208"/>
                  </a:lnTo>
                  <a:lnTo>
                    <a:pt x="318" y="211"/>
                  </a:lnTo>
                  <a:lnTo>
                    <a:pt x="320" y="211"/>
                  </a:lnTo>
                  <a:lnTo>
                    <a:pt x="323" y="214"/>
                  </a:lnTo>
                  <a:lnTo>
                    <a:pt x="326" y="217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6" y="222"/>
                  </a:lnTo>
                  <a:lnTo>
                    <a:pt x="326" y="225"/>
                  </a:lnTo>
                  <a:lnTo>
                    <a:pt x="323" y="228"/>
                  </a:lnTo>
                  <a:lnTo>
                    <a:pt x="309" y="236"/>
                  </a:lnTo>
                  <a:lnTo>
                    <a:pt x="306" y="239"/>
                  </a:lnTo>
                  <a:lnTo>
                    <a:pt x="281" y="273"/>
                  </a:lnTo>
                  <a:lnTo>
                    <a:pt x="278" y="278"/>
                  </a:lnTo>
                  <a:lnTo>
                    <a:pt x="275" y="281"/>
                  </a:lnTo>
                  <a:lnTo>
                    <a:pt x="275" y="287"/>
                  </a:lnTo>
                  <a:lnTo>
                    <a:pt x="275" y="292"/>
                  </a:lnTo>
                  <a:lnTo>
                    <a:pt x="275" y="295"/>
                  </a:lnTo>
                  <a:lnTo>
                    <a:pt x="275" y="301"/>
                  </a:lnTo>
                  <a:lnTo>
                    <a:pt x="267" y="309"/>
                  </a:lnTo>
                  <a:lnTo>
                    <a:pt x="259" y="307"/>
                  </a:lnTo>
                  <a:lnTo>
                    <a:pt x="250" y="298"/>
                  </a:lnTo>
                  <a:lnTo>
                    <a:pt x="247" y="295"/>
                  </a:lnTo>
                  <a:lnTo>
                    <a:pt x="228" y="284"/>
                  </a:lnTo>
                  <a:lnTo>
                    <a:pt x="214" y="273"/>
                  </a:lnTo>
                  <a:lnTo>
                    <a:pt x="197" y="264"/>
                  </a:lnTo>
                  <a:lnTo>
                    <a:pt x="186" y="262"/>
                  </a:lnTo>
                  <a:lnTo>
                    <a:pt x="177" y="262"/>
                  </a:lnTo>
                  <a:lnTo>
                    <a:pt x="172" y="259"/>
                  </a:lnTo>
                  <a:lnTo>
                    <a:pt x="166" y="256"/>
                  </a:lnTo>
                  <a:lnTo>
                    <a:pt x="163" y="253"/>
                  </a:lnTo>
                  <a:lnTo>
                    <a:pt x="149" y="250"/>
                  </a:lnTo>
                  <a:lnTo>
                    <a:pt x="146" y="245"/>
                  </a:lnTo>
                  <a:lnTo>
                    <a:pt x="144" y="239"/>
                  </a:lnTo>
                  <a:lnTo>
                    <a:pt x="144" y="233"/>
                  </a:lnTo>
                  <a:lnTo>
                    <a:pt x="144" y="222"/>
                  </a:lnTo>
                  <a:lnTo>
                    <a:pt x="144" y="219"/>
                  </a:lnTo>
                  <a:lnTo>
                    <a:pt x="135" y="197"/>
                  </a:lnTo>
                  <a:lnTo>
                    <a:pt x="121" y="180"/>
                  </a:lnTo>
                  <a:lnTo>
                    <a:pt x="113" y="163"/>
                  </a:lnTo>
                  <a:lnTo>
                    <a:pt x="101" y="152"/>
                  </a:lnTo>
                  <a:lnTo>
                    <a:pt x="90" y="141"/>
                  </a:lnTo>
                  <a:lnTo>
                    <a:pt x="73" y="132"/>
                  </a:lnTo>
                  <a:lnTo>
                    <a:pt x="68" y="124"/>
                  </a:lnTo>
                  <a:lnTo>
                    <a:pt x="65" y="124"/>
                  </a:lnTo>
                  <a:lnTo>
                    <a:pt x="62" y="121"/>
                  </a:lnTo>
                  <a:lnTo>
                    <a:pt x="48" y="121"/>
                  </a:lnTo>
                  <a:lnTo>
                    <a:pt x="40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29" y="110"/>
                  </a:lnTo>
                  <a:lnTo>
                    <a:pt x="20" y="104"/>
                  </a:lnTo>
                  <a:lnTo>
                    <a:pt x="15" y="101"/>
                  </a:lnTo>
                  <a:lnTo>
                    <a:pt x="12" y="101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3" y="62"/>
                  </a:lnTo>
                  <a:lnTo>
                    <a:pt x="6" y="54"/>
                  </a:lnTo>
                  <a:lnTo>
                    <a:pt x="15" y="39"/>
                  </a:lnTo>
                  <a:lnTo>
                    <a:pt x="17" y="31"/>
                  </a:lnTo>
                  <a:lnTo>
                    <a:pt x="15" y="20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59" y="42"/>
                  </a:lnTo>
                  <a:lnTo>
                    <a:pt x="71" y="48"/>
                  </a:lnTo>
                  <a:lnTo>
                    <a:pt x="76" y="51"/>
                  </a:lnTo>
                  <a:lnTo>
                    <a:pt x="99" y="56"/>
                  </a:lnTo>
                  <a:lnTo>
                    <a:pt x="107" y="62"/>
                  </a:lnTo>
                  <a:lnTo>
                    <a:pt x="155" y="98"/>
                  </a:lnTo>
                  <a:lnTo>
                    <a:pt x="169" y="104"/>
                  </a:lnTo>
                  <a:lnTo>
                    <a:pt x="194" y="107"/>
                  </a:lnTo>
                  <a:lnTo>
                    <a:pt x="219" y="115"/>
                  </a:lnTo>
                  <a:lnTo>
                    <a:pt x="225" y="11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3" name="Freeform 26">
              <a:extLst>
                <a:ext uri="{FF2B5EF4-FFF2-40B4-BE49-F238E27FC236}">
                  <a16:creationId xmlns:a16="http://schemas.microsoft.com/office/drawing/2014/main" id="{12220513-4D59-4139-9528-00E3400E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45" y="3760393"/>
              <a:ext cx="734753" cy="442015"/>
            </a:xfrm>
            <a:custGeom>
              <a:avLst/>
              <a:gdLst>
                <a:gd name="T0" fmla="*/ 239 w 379"/>
                <a:gd name="T1" fmla="*/ 67 h 228"/>
                <a:gd name="T2" fmla="*/ 267 w 379"/>
                <a:gd name="T3" fmla="*/ 48 h 228"/>
                <a:gd name="T4" fmla="*/ 337 w 379"/>
                <a:gd name="T5" fmla="*/ 37 h 228"/>
                <a:gd name="T6" fmla="*/ 348 w 379"/>
                <a:gd name="T7" fmla="*/ 45 h 228"/>
                <a:gd name="T8" fmla="*/ 379 w 379"/>
                <a:gd name="T9" fmla="*/ 65 h 228"/>
                <a:gd name="T10" fmla="*/ 379 w 379"/>
                <a:gd name="T11" fmla="*/ 93 h 228"/>
                <a:gd name="T12" fmla="*/ 376 w 379"/>
                <a:gd name="T13" fmla="*/ 107 h 228"/>
                <a:gd name="T14" fmla="*/ 365 w 379"/>
                <a:gd name="T15" fmla="*/ 126 h 228"/>
                <a:gd name="T16" fmla="*/ 359 w 379"/>
                <a:gd name="T17" fmla="*/ 132 h 228"/>
                <a:gd name="T18" fmla="*/ 354 w 379"/>
                <a:gd name="T19" fmla="*/ 132 h 228"/>
                <a:gd name="T20" fmla="*/ 331 w 379"/>
                <a:gd name="T21" fmla="*/ 143 h 228"/>
                <a:gd name="T22" fmla="*/ 329 w 379"/>
                <a:gd name="T23" fmla="*/ 157 h 228"/>
                <a:gd name="T24" fmla="*/ 309 w 379"/>
                <a:gd name="T25" fmla="*/ 166 h 228"/>
                <a:gd name="T26" fmla="*/ 292 w 379"/>
                <a:gd name="T27" fmla="*/ 177 h 228"/>
                <a:gd name="T28" fmla="*/ 281 w 379"/>
                <a:gd name="T29" fmla="*/ 177 h 228"/>
                <a:gd name="T30" fmla="*/ 267 w 379"/>
                <a:gd name="T31" fmla="*/ 183 h 228"/>
                <a:gd name="T32" fmla="*/ 267 w 379"/>
                <a:gd name="T33" fmla="*/ 194 h 228"/>
                <a:gd name="T34" fmla="*/ 267 w 379"/>
                <a:gd name="T35" fmla="*/ 202 h 228"/>
                <a:gd name="T36" fmla="*/ 256 w 379"/>
                <a:gd name="T37" fmla="*/ 216 h 228"/>
                <a:gd name="T38" fmla="*/ 256 w 379"/>
                <a:gd name="T39" fmla="*/ 228 h 228"/>
                <a:gd name="T40" fmla="*/ 250 w 379"/>
                <a:gd name="T41" fmla="*/ 228 h 228"/>
                <a:gd name="T42" fmla="*/ 239 w 379"/>
                <a:gd name="T43" fmla="*/ 228 h 228"/>
                <a:gd name="T44" fmla="*/ 214 w 379"/>
                <a:gd name="T45" fmla="*/ 225 h 228"/>
                <a:gd name="T46" fmla="*/ 208 w 379"/>
                <a:gd name="T47" fmla="*/ 208 h 228"/>
                <a:gd name="T48" fmla="*/ 191 w 379"/>
                <a:gd name="T49" fmla="*/ 191 h 228"/>
                <a:gd name="T50" fmla="*/ 171 w 379"/>
                <a:gd name="T51" fmla="*/ 169 h 228"/>
                <a:gd name="T52" fmla="*/ 160 w 379"/>
                <a:gd name="T53" fmla="*/ 163 h 228"/>
                <a:gd name="T54" fmla="*/ 155 w 379"/>
                <a:gd name="T55" fmla="*/ 171 h 228"/>
                <a:gd name="T56" fmla="*/ 143 w 379"/>
                <a:gd name="T57" fmla="*/ 180 h 228"/>
                <a:gd name="T58" fmla="*/ 138 w 379"/>
                <a:gd name="T59" fmla="*/ 185 h 228"/>
                <a:gd name="T60" fmla="*/ 132 w 379"/>
                <a:gd name="T61" fmla="*/ 197 h 228"/>
                <a:gd name="T62" fmla="*/ 90 w 379"/>
                <a:gd name="T63" fmla="*/ 157 h 228"/>
                <a:gd name="T64" fmla="*/ 84 w 379"/>
                <a:gd name="T65" fmla="*/ 146 h 228"/>
                <a:gd name="T66" fmla="*/ 65 w 379"/>
                <a:gd name="T67" fmla="*/ 135 h 228"/>
                <a:gd name="T68" fmla="*/ 51 w 379"/>
                <a:gd name="T69" fmla="*/ 115 h 228"/>
                <a:gd name="T70" fmla="*/ 28 w 379"/>
                <a:gd name="T71" fmla="*/ 107 h 228"/>
                <a:gd name="T72" fmla="*/ 3 w 379"/>
                <a:gd name="T73" fmla="*/ 115 h 228"/>
                <a:gd name="T74" fmla="*/ 20 w 379"/>
                <a:gd name="T75" fmla="*/ 87 h 228"/>
                <a:gd name="T76" fmla="*/ 31 w 379"/>
                <a:gd name="T77" fmla="*/ 76 h 228"/>
                <a:gd name="T78" fmla="*/ 31 w 379"/>
                <a:gd name="T79" fmla="*/ 67 h 228"/>
                <a:gd name="T80" fmla="*/ 40 w 379"/>
                <a:gd name="T81" fmla="*/ 48 h 228"/>
                <a:gd name="T82" fmla="*/ 59 w 379"/>
                <a:gd name="T83" fmla="*/ 37 h 228"/>
                <a:gd name="T84" fmla="*/ 118 w 379"/>
                <a:gd name="T85" fmla="*/ 22 h 228"/>
                <a:gd name="T86" fmla="*/ 135 w 379"/>
                <a:gd name="T87" fmla="*/ 8 h 228"/>
                <a:gd name="T88" fmla="*/ 143 w 379"/>
                <a:gd name="T89" fmla="*/ 8 h 228"/>
                <a:gd name="T90" fmla="*/ 149 w 379"/>
                <a:gd name="T91" fmla="*/ 17 h 228"/>
                <a:gd name="T92" fmla="*/ 155 w 379"/>
                <a:gd name="T93" fmla="*/ 20 h 228"/>
                <a:gd name="T94" fmla="*/ 160 w 379"/>
                <a:gd name="T95" fmla="*/ 31 h 228"/>
                <a:gd name="T96" fmla="*/ 177 w 379"/>
                <a:gd name="T97" fmla="*/ 51 h 228"/>
                <a:gd name="T98" fmla="*/ 197 w 379"/>
                <a:gd name="T99" fmla="*/ 65 h 228"/>
                <a:gd name="T100" fmla="*/ 216 w 379"/>
                <a:gd name="T101" fmla="*/ 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9" h="228">
                  <a:moveTo>
                    <a:pt x="216" y="73"/>
                  </a:moveTo>
                  <a:lnTo>
                    <a:pt x="228" y="70"/>
                  </a:lnTo>
                  <a:lnTo>
                    <a:pt x="239" y="67"/>
                  </a:lnTo>
                  <a:lnTo>
                    <a:pt x="253" y="62"/>
                  </a:lnTo>
                  <a:lnTo>
                    <a:pt x="258" y="56"/>
                  </a:lnTo>
                  <a:lnTo>
                    <a:pt x="267" y="48"/>
                  </a:lnTo>
                  <a:lnTo>
                    <a:pt x="275" y="45"/>
                  </a:lnTo>
                  <a:lnTo>
                    <a:pt x="289" y="42"/>
                  </a:lnTo>
                  <a:lnTo>
                    <a:pt x="337" y="37"/>
                  </a:lnTo>
                  <a:lnTo>
                    <a:pt x="343" y="39"/>
                  </a:lnTo>
                  <a:lnTo>
                    <a:pt x="343" y="42"/>
                  </a:lnTo>
                  <a:lnTo>
                    <a:pt x="348" y="45"/>
                  </a:lnTo>
                  <a:lnTo>
                    <a:pt x="371" y="56"/>
                  </a:lnTo>
                  <a:lnTo>
                    <a:pt x="376" y="62"/>
                  </a:lnTo>
                  <a:lnTo>
                    <a:pt x="379" y="65"/>
                  </a:lnTo>
                  <a:lnTo>
                    <a:pt x="379" y="67"/>
                  </a:lnTo>
                  <a:lnTo>
                    <a:pt x="379" y="73"/>
                  </a:lnTo>
                  <a:lnTo>
                    <a:pt x="379" y="93"/>
                  </a:lnTo>
                  <a:lnTo>
                    <a:pt x="376" y="101"/>
                  </a:lnTo>
                  <a:lnTo>
                    <a:pt x="376" y="104"/>
                  </a:lnTo>
                  <a:lnTo>
                    <a:pt x="376" y="107"/>
                  </a:lnTo>
                  <a:lnTo>
                    <a:pt x="376" y="110"/>
                  </a:lnTo>
                  <a:lnTo>
                    <a:pt x="376" y="112"/>
                  </a:lnTo>
                  <a:lnTo>
                    <a:pt x="365" y="126"/>
                  </a:lnTo>
                  <a:lnTo>
                    <a:pt x="362" y="132"/>
                  </a:lnTo>
                  <a:lnTo>
                    <a:pt x="362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4" y="132"/>
                  </a:lnTo>
                  <a:lnTo>
                    <a:pt x="348" y="132"/>
                  </a:lnTo>
                  <a:lnTo>
                    <a:pt x="337" y="141"/>
                  </a:lnTo>
                  <a:lnTo>
                    <a:pt x="331" y="143"/>
                  </a:lnTo>
                  <a:lnTo>
                    <a:pt x="331" y="149"/>
                  </a:lnTo>
                  <a:lnTo>
                    <a:pt x="329" y="152"/>
                  </a:lnTo>
                  <a:lnTo>
                    <a:pt x="329" y="157"/>
                  </a:lnTo>
                  <a:lnTo>
                    <a:pt x="323" y="163"/>
                  </a:lnTo>
                  <a:lnTo>
                    <a:pt x="317" y="163"/>
                  </a:lnTo>
                  <a:lnTo>
                    <a:pt x="309" y="166"/>
                  </a:lnTo>
                  <a:lnTo>
                    <a:pt x="306" y="169"/>
                  </a:lnTo>
                  <a:lnTo>
                    <a:pt x="298" y="174"/>
                  </a:lnTo>
                  <a:lnTo>
                    <a:pt x="292" y="177"/>
                  </a:lnTo>
                  <a:lnTo>
                    <a:pt x="289" y="180"/>
                  </a:lnTo>
                  <a:lnTo>
                    <a:pt x="287" y="180"/>
                  </a:lnTo>
                  <a:lnTo>
                    <a:pt x="281" y="177"/>
                  </a:lnTo>
                  <a:lnTo>
                    <a:pt x="275" y="177"/>
                  </a:lnTo>
                  <a:lnTo>
                    <a:pt x="272" y="180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4" y="188"/>
                  </a:lnTo>
                  <a:lnTo>
                    <a:pt x="267" y="194"/>
                  </a:lnTo>
                  <a:lnTo>
                    <a:pt x="267" y="197"/>
                  </a:lnTo>
                  <a:lnTo>
                    <a:pt x="267" y="200"/>
                  </a:lnTo>
                  <a:lnTo>
                    <a:pt x="267" y="202"/>
                  </a:lnTo>
                  <a:lnTo>
                    <a:pt x="264" y="205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8"/>
                  </a:lnTo>
                  <a:lnTo>
                    <a:pt x="256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2" y="228"/>
                  </a:lnTo>
                  <a:lnTo>
                    <a:pt x="239" y="228"/>
                  </a:lnTo>
                  <a:lnTo>
                    <a:pt x="233" y="228"/>
                  </a:lnTo>
                  <a:lnTo>
                    <a:pt x="219" y="228"/>
                  </a:lnTo>
                  <a:lnTo>
                    <a:pt x="214" y="225"/>
                  </a:lnTo>
                  <a:lnTo>
                    <a:pt x="214" y="222"/>
                  </a:lnTo>
                  <a:lnTo>
                    <a:pt x="211" y="214"/>
                  </a:lnTo>
                  <a:lnTo>
                    <a:pt x="208" y="208"/>
                  </a:lnTo>
                  <a:lnTo>
                    <a:pt x="208" y="205"/>
                  </a:lnTo>
                  <a:lnTo>
                    <a:pt x="200" y="197"/>
                  </a:lnTo>
                  <a:lnTo>
                    <a:pt x="191" y="191"/>
                  </a:lnTo>
                  <a:lnTo>
                    <a:pt x="183" y="180"/>
                  </a:lnTo>
                  <a:lnTo>
                    <a:pt x="177" y="174"/>
                  </a:lnTo>
                  <a:lnTo>
                    <a:pt x="171" y="169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0" y="163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5" y="171"/>
                  </a:lnTo>
                  <a:lnTo>
                    <a:pt x="155" y="174"/>
                  </a:lnTo>
                  <a:lnTo>
                    <a:pt x="152" y="177"/>
                  </a:lnTo>
                  <a:lnTo>
                    <a:pt x="143" y="180"/>
                  </a:lnTo>
                  <a:lnTo>
                    <a:pt x="141" y="183"/>
                  </a:lnTo>
                  <a:lnTo>
                    <a:pt x="138" y="183"/>
                  </a:lnTo>
                  <a:lnTo>
                    <a:pt x="138" y="185"/>
                  </a:lnTo>
                  <a:lnTo>
                    <a:pt x="138" y="191"/>
                  </a:lnTo>
                  <a:lnTo>
                    <a:pt x="135" y="194"/>
                  </a:lnTo>
                  <a:lnTo>
                    <a:pt x="132" y="197"/>
                  </a:lnTo>
                  <a:lnTo>
                    <a:pt x="129" y="194"/>
                  </a:lnTo>
                  <a:lnTo>
                    <a:pt x="124" y="191"/>
                  </a:lnTo>
                  <a:lnTo>
                    <a:pt x="90" y="157"/>
                  </a:lnTo>
                  <a:lnTo>
                    <a:pt x="87" y="152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2" y="141"/>
                  </a:lnTo>
                  <a:lnTo>
                    <a:pt x="73" y="138"/>
                  </a:lnTo>
                  <a:lnTo>
                    <a:pt x="65" y="135"/>
                  </a:lnTo>
                  <a:lnTo>
                    <a:pt x="59" y="135"/>
                  </a:lnTo>
                  <a:lnTo>
                    <a:pt x="56" y="129"/>
                  </a:lnTo>
                  <a:lnTo>
                    <a:pt x="51" y="115"/>
                  </a:lnTo>
                  <a:lnTo>
                    <a:pt x="45" y="112"/>
                  </a:lnTo>
                  <a:lnTo>
                    <a:pt x="40" y="107"/>
                  </a:lnTo>
                  <a:lnTo>
                    <a:pt x="28" y="107"/>
                  </a:lnTo>
                  <a:lnTo>
                    <a:pt x="17" y="110"/>
                  </a:lnTo>
                  <a:lnTo>
                    <a:pt x="9" y="115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07"/>
                  </a:lnTo>
                  <a:lnTo>
                    <a:pt x="20" y="87"/>
                  </a:lnTo>
                  <a:lnTo>
                    <a:pt x="31" y="79"/>
                  </a:lnTo>
                  <a:lnTo>
                    <a:pt x="34" y="79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1" y="67"/>
                  </a:lnTo>
                  <a:lnTo>
                    <a:pt x="31" y="56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8" y="42"/>
                  </a:lnTo>
                  <a:lnTo>
                    <a:pt x="54" y="39"/>
                  </a:lnTo>
                  <a:lnTo>
                    <a:pt x="59" y="37"/>
                  </a:lnTo>
                  <a:lnTo>
                    <a:pt x="101" y="28"/>
                  </a:lnTo>
                  <a:lnTo>
                    <a:pt x="110" y="25"/>
                  </a:lnTo>
                  <a:lnTo>
                    <a:pt x="118" y="22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5" y="8"/>
                  </a:lnTo>
                  <a:lnTo>
                    <a:pt x="138" y="6"/>
                  </a:lnTo>
                  <a:lnTo>
                    <a:pt x="141" y="0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52" y="20"/>
                  </a:lnTo>
                  <a:lnTo>
                    <a:pt x="155" y="20"/>
                  </a:lnTo>
                  <a:lnTo>
                    <a:pt x="155" y="25"/>
                  </a:lnTo>
                  <a:lnTo>
                    <a:pt x="157" y="28"/>
                  </a:lnTo>
                  <a:lnTo>
                    <a:pt x="160" y="31"/>
                  </a:lnTo>
                  <a:lnTo>
                    <a:pt x="163" y="31"/>
                  </a:lnTo>
                  <a:lnTo>
                    <a:pt x="166" y="34"/>
                  </a:lnTo>
                  <a:lnTo>
                    <a:pt x="177" y="51"/>
                  </a:lnTo>
                  <a:lnTo>
                    <a:pt x="183" y="56"/>
                  </a:lnTo>
                  <a:lnTo>
                    <a:pt x="188" y="62"/>
                  </a:lnTo>
                  <a:lnTo>
                    <a:pt x="197" y="65"/>
                  </a:lnTo>
                  <a:lnTo>
                    <a:pt x="205" y="67"/>
                  </a:lnTo>
                  <a:lnTo>
                    <a:pt x="208" y="70"/>
                  </a:lnTo>
                  <a:lnTo>
                    <a:pt x="216" y="73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4" name="Freeform 27">
              <a:extLst>
                <a:ext uri="{FF2B5EF4-FFF2-40B4-BE49-F238E27FC236}">
                  <a16:creationId xmlns:a16="http://schemas.microsoft.com/office/drawing/2014/main" id="{13EDF9BE-75FB-42AB-B7E3-A70BF557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84" y="3008193"/>
              <a:ext cx="381917" cy="752200"/>
            </a:xfrm>
            <a:custGeom>
              <a:avLst/>
              <a:gdLst>
                <a:gd name="T0" fmla="*/ 163 w 197"/>
                <a:gd name="T1" fmla="*/ 17 h 388"/>
                <a:gd name="T2" fmla="*/ 183 w 197"/>
                <a:gd name="T3" fmla="*/ 6 h 388"/>
                <a:gd name="T4" fmla="*/ 185 w 197"/>
                <a:gd name="T5" fmla="*/ 28 h 388"/>
                <a:gd name="T6" fmla="*/ 177 w 197"/>
                <a:gd name="T7" fmla="*/ 59 h 388"/>
                <a:gd name="T8" fmla="*/ 171 w 197"/>
                <a:gd name="T9" fmla="*/ 90 h 388"/>
                <a:gd name="T10" fmla="*/ 188 w 197"/>
                <a:gd name="T11" fmla="*/ 113 h 388"/>
                <a:gd name="T12" fmla="*/ 191 w 197"/>
                <a:gd name="T13" fmla="*/ 129 h 388"/>
                <a:gd name="T14" fmla="*/ 197 w 197"/>
                <a:gd name="T15" fmla="*/ 149 h 388"/>
                <a:gd name="T16" fmla="*/ 197 w 197"/>
                <a:gd name="T17" fmla="*/ 177 h 388"/>
                <a:gd name="T18" fmla="*/ 183 w 197"/>
                <a:gd name="T19" fmla="*/ 208 h 388"/>
                <a:gd name="T20" fmla="*/ 152 w 197"/>
                <a:gd name="T21" fmla="*/ 225 h 388"/>
                <a:gd name="T22" fmla="*/ 143 w 197"/>
                <a:gd name="T23" fmla="*/ 231 h 388"/>
                <a:gd name="T24" fmla="*/ 140 w 197"/>
                <a:gd name="T25" fmla="*/ 259 h 388"/>
                <a:gd name="T26" fmla="*/ 143 w 197"/>
                <a:gd name="T27" fmla="*/ 281 h 388"/>
                <a:gd name="T28" fmla="*/ 135 w 197"/>
                <a:gd name="T29" fmla="*/ 337 h 388"/>
                <a:gd name="T30" fmla="*/ 138 w 197"/>
                <a:gd name="T31" fmla="*/ 349 h 388"/>
                <a:gd name="T32" fmla="*/ 115 w 197"/>
                <a:gd name="T33" fmla="*/ 377 h 388"/>
                <a:gd name="T34" fmla="*/ 96 w 197"/>
                <a:gd name="T35" fmla="*/ 368 h 388"/>
                <a:gd name="T36" fmla="*/ 84 w 197"/>
                <a:gd name="T37" fmla="*/ 368 h 388"/>
                <a:gd name="T38" fmla="*/ 76 w 197"/>
                <a:gd name="T39" fmla="*/ 371 h 388"/>
                <a:gd name="T40" fmla="*/ 62 w 197"/>
                <a:gd name="T41" fmla="*/ 357 h 388"/>
                <a:gd name="T42" fmla="*/ 68 w 197"/>
                <a:gd name="T43" fmla="*/ 337 h 388"/>
                <a:gd name="T44" fmla="*/ 42 w 197"/>
                <a:gd name="T45" fmla="*/ 295 h 388"/>
                <a:gd name="T46" fmla="*/ 48 w 197"/>
                <a:gd name="T47" fmla="*/ 287 h 388"/>
                <a:gd name="T48" fmla="*/ 59 w 197"/>
                <a:gd name="T49" fmla="*/ 253 h 388"/>
                <a:gd name="T50" fmla="*/ 56 w 197"/>
                <a:gd name="T51" fmla="*/ 239 h 388"/>
                <a:gd name="T52" fmla="*/ 51 w 197"/>
                <a:gd name="T53" fmla="*/ 225 h 388"/>
                <a:gd name="T54" fmla="*/ 39 w 197"/>
                <a:gd name="T55" fmla="*/ 200 h 388"/>
                <a:gd name="T56" fmla="*/ 31 w 197"/>
                <a:gd name="T57" fmla="*/ 186 h 388"/>
                <a:gd name="T58" fmla="*/ 25 w 197"/>
                <a:gd name="T59" fmla="*/ 183 h 388"/>
                <a:gd name="T60" fmla="*/ 20 w 197"/>
                <a:gd name="T61" fmla="*/ 180 h 388"/>
                <a:gd name="T62" fmla="*/ 20 w 197"/>
                <a:gd name="T63" fmla="*/ 174 h 388"/>
                <a:gd name="T64" fmla="*/ 37 w 197"/>
                <a:gd name="T65" fmla="*/ 160 h 388"/>
                <a:gd name="T66" fmla="*/ 42 w 197"/>
                <a:gd name="T67" fmla="*/ 160 h 388"/>
                <a:gd name="T68" fmla="*/ 48 w 197"/>
                <a:gd name="T69" fmla="*/ 157 h 388"/>
                <a:gd name="T70" fmla="*/ 51 w 197"/>
                <a:gd name="T71" fmla="*/ 143 h 388"/>
                <a:gd name="T72" fmla="*/ 34 w 197"/>
                <a:gd name="T73" fmla="*/ 127 h 388"/>
                <a:gd name="T74" fmla="*/ 25 w 197"/>
                <a:gd name="T75" fmla="*/ 107 h 388"/>
                <a:gd name="T76" fmla="*/ 28 w 197"/>
                <a:gd name="T77" fmla="*/ 73 h 388"/>
                <a:gd name="T78" fmla="*/ 34 w 197"/>
                <a:gd name="T79" fmla="*/ 73 h 388"/>
                <a:gd name="T80" fmla="*/ 37 w 197"/>
                <a:gd name="T81" fmla="*/ 68 h 388"/>
                <a:gd name="T82" fmla="*/ 20 w 197"/>
                <a:gd name="T83" fmla="*/ 51 h 388"/>
                <a:gd name="T84" fmla="*/ 11 w 197"/>
                <a:gd name="T85" fmla="*/ 59 h 388"/>
                <a:gd name="T86" fmla="*/ 3 w 197"/>
                <a:gd name="T87" fmla="*/ 62 h 388"/>
                <a:gd name="T88" fmla="*/ 9 w 197"/>
                <a:gd name="T89" fmla="*/ 51 h 388"/>
                <a:gd name="T90" fmla="*/ 39 w 197"/>
                <a:gd name="T91" fmla="*/ 17 h 388"/>
                <a:gd name="T92" fmla="*/ 93 w 197"/>
                <a:gd name="T93" fmla="*/ 0 h 388"/>
                <a:gd name="T94" fmla="*/ 112 w 197"/>
                <a:gd name="T95" fmla="*/ 0 h 388"/>
                <a:gd name="T96" fmla="*/ 121 w 197"/>
                <a:gd name="T97" fmla="*/ 8 h 388"/>
                <a:gd name="T98" fmla="*/ 146 w 197"/>
                <a:gd name="T99" fmla="*/ 2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388">
                  <a:moveTo>
                    <a:pt x="146" y="20"/>
                  </a:moveTo>
                  <a:lnTo>
                    <a:pt x="155" y="20"/>
                  </a:lnTo>
                  <a:lnTo>
                    <a:pt x="163" y="17"/>
                  </a:lnTo>
                  <a:lnTo>
                    <a:pt x="171" y="8"/>
                  </a:lnTo>
                  <a:lnTo>
                    <a:pt x="177" y="6"/>
                  </a:lnTo>
                  <a:lnTo>
                    <a:pt x="183" y="6"/>
                  </a:lnTo>
                  <a:lnTo>
                    <a:pt x="194" y="8"/>
                  </a:lnTo>
                  <a:lnTo>
                    <a:pt x="185" y="23"/>
                  </a:lnTo>
                  <a:lnTo>
                    <a:pt x="185" y="28"/>
                  </a:lnTo>
                  <a:lnTo>
                    <a:pt x="183" y="42"/>
                  </a:lnTo>
                  <a:lnTo>
                    <a:pt x="183" y="48"/>
                  </a:lnTo>
                  <a:lnTo>
                    <a:pt x="177" y="59"/>
                  </a:lnTo>
                  <a:lnTo>
                    <a:pt x="174" y="65"/>
                  </a:lnTo>
                  <a:lnTo>
                    <a:pt x="171" y="84"/>
                  </a:lnTo>
                  <a:lnTo>
                    <a:pt x="171" y="90"/>
                  </a:lnTo>
                  <a:lnTo>
                    <a:pt x="180" y="104"/>
                  </a:lnTo>
                  <a:lnTo>
                    <a:pt x="185" y="107"/>
                  </a:lnTo>
                  <a:lnTo>
                    <a:pt x="188" y="113"/>
                  </a:lnTo>
                  <a:lnTo>
                    <a:pt x="188" y="121"/>
                  </a:lnTo>
                  <a:lnTo>
                    <a:pt x="188" y="124"/>
                  </a:lnTo>
                  <a:lnTo>
                    <a:pt x="191" y="129"/>
                  </a:lnTo>
                  <a:lnTo>
                    <a:pt x="197" y="138"/>
                  </a:lnTo>
                  <a:lnTo>
                    <a:pt x="197" y="143"/>
                  </a:lnTo>
                  <a:lnTo>
                    <a:pt x="197" y="149"/>
                  </a:lnTo>
                  <a:lnTo>
                    <a:pt x="197" y="157"/>
                  </a:lnTo>
                  <a:lnTo>
                    <a:pt x="197" y="166"/>
                  </a:lnTo>
                  <a:lnTo>
                    <a:pt x="197" y="177"/>
                  </a:lnTo>
                  <a:lnTo>
                    <a:pt x="197" y="188"/>
                  </a:lnTo>
                  <a:lnTo>
                    <a:pt x="191" y="197"/>
                  </a:lnTo>
                  <a:lnTo>
                    <a:pt x="183" y="208"/>
                  </a:lnTo>
                  <a:lnTo>
                    <a:pt x="171" y="219"/>
                  </a:lnTo>
                  <a:lnTo>
                    <a:pt x="166" y="222"/>
                  </a:lnTo>
                  <a:lnTo>
                    <a:pt x="152" y="225"/>
                  </a:lnTo>
                  <a:lnTo>
                    <a:pt x="149" y="225"/>
                  </a:lnTo>
                  <a:lnTo>
                    <a:pt x="146" y="228"/>
                  </a:lnTo>
                  <a:lnTo>
                    <a:pt x="143" y="231"/>
                  </a:lnTo>
                  <a:lnTo>
                    <a:pt x="140" y="236"/>
                  </a:lnTo>
                  <a:lnTo>
                    <a:pt x="143" y="242"/>
                  </a:lnTo>
                  <a:lnTo>
                    <a:pt x="140" y="259"/>
                  </a:lnTo>
                  <a:lnTo>
                    <a:pt x="140" y="270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35" y="329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0"/>
                  </a:lnTo>
                  <a:lnTo>
                    <a:pt x="138" y="346"/>
                  </a:lnTo>
                  <a:lnTo>
                    <a:pt x="138" y="349"/>
                  </a:lnTo>
                  <a:lnTo>
                    <a:pt x="135" y="354"/>
                  </a:lnTo>
                  <a:lnTo>
                    <a:pt x="129" y="363"/>
                  </a:lnTo>
                  <a:lnTo>
                    <a:pt x="115" y="377"/>
                  </a:lnTo>
                  <a:lnTo>
                    <a:pt x="96" y="388"/>
                  </a:lnTo>
                  <a:lnTo>
                    <a:pt x="96" y="371"/>
                  </a:lnTo>
                  <a:lnTo>
                    <a:pt x="96" y="368"/>
                  </a:lnTo>
                  <a:lnTo>
                    <a:pt x="93" y="365"/>
                  </a:lnTo>
                  <a:lnTo>
                    <a:pt x="90" y="365"/>
                  </a:lnTo>
                  <a:lnTo>
                    <a:pt x="84" y="368"/>
                  </a:lnTo>
                  <a:lnTo>
                    <a:pt x="84" y="371"/>
                  </a:lnTo>
                  <a:lnTo>
                    <a:pt x="82" y="371"/>
                  </a:lnTo>
                  <a:lnTo>
                    <a:pt x="76" y="371"/>
                  </a:lnTo>
                  <a:lnTo>
                    <a:pt x="73" y="371"/>
                  </a:lnTo>
                  <a:lnTo>
                    <a:pt x="56" y="368"/>
                  </a:lnTo>
                  <a:lnTo>
                    <a:pt x="62" y="357"/>
                  </a:lnTo>
                  <a:lnTo>
                    <a:pt x="65" y="346"/>
                  </a:lnTo>
                  <a:lnTo>
                    <a:pt x="68" y="340"/>
                  </a:lnTo>
                  <a:lnTo>
                    <a:pt x="68" y="337"/>
                  </a:lnTo>
                  <a:lnTo>
                    <a:pt x="65" y="332"/>
                  </a:lnTo>
                  <a:lnTo>
                    <a:pt x="53" y="309"/>
                  </a:lnTo>
                  <a:lnTo>
                    <a:pt x="42" y="295"/>
                  </a:lnTo>
                  <a:lnTo>
                    <a:pt x="39" y="292"/>
                  </a:lnTo>
                  <a:lnTo>
                    <a:pt x="42" y="290"/>
                  </a:lnTo>
                  <a:lnTo>
                    <a:pt x="48" y="287"/>
                  </a:lnTo>
                  <a:lnTo>
                    <a:pt x="48" y="284"/>
                  </a:lnTo>
                  <a:lnTo>
                    <a:pt x="53" y="259"/>
                  </a:lnTo>
                  <a:lnTo>
                    <a:pt x="59" y="253"/>
                  </a:lnTo>
                  <a:lnTo>
                    <a:pt x="59" y="247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3" y="233"/>
                  </a:lnTo>
                  <a:lnTo>
                    <a:pt x="51" y="228"/>
                  </a:lnTo>
                  <a:lnTo>
                    <a:pt x="51" y="225"/>
                  </a:lnTo>
                  <a:lnTo>
                    <a:pt x="51" y="217"/>
                  </a:lnTo>
                  <a:lnTo>
                    <a:pt x="51" y="214"/>
                  </a:lnTo>
                  <a:lnTo>
                    <a:pt x="39" y="200"/>
                  </a:lnTo>
                  <a:lnTo>
                    <a:pt x="37" y="191"/>
                  </a:lnTo>
                  <a:lnTo>
                    <a:pt x="34" y="186"/>
                  </a:lnTo>
                  <a:lnTo>
                    <a:pt x="31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17" y="180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3" y="174"/>
                  </a:lnTo>
                  <a:lnTo>
                    <a:pt x="25" y="172"/>
                  </a:lnTo>
                  <a:lnTo>
                    <a:pt x="37" y="160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8" y="157"/>
                  </a:lnTo>
                  <a:lnTo>
                    <a:pt x="51" y="152"/>
                  </a:lnTo>
                  <a:lnTo>
                    <a:pt x="51" y="149"/>
                  </a:lnTo>
                  <a:lnTo>
                    <a:pt x="51" y="143"/>
                  </a:lnTo>
                  <a:lnTo>
                    <a:pt x="51" y="138"/>
                  </a:lnTo>
                  <a:lnTo>
                    <a:pt x="45" y="135"/>
                  </a:lnTo>
                  <a:lnTo>
                    <a:pt x="34" y="127"/>
                  </a:lnTo>
                  <a:lnTo>
                    <a:pt x="31" y="121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1" y="73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5" y="59"/>
                  </a:lnTo>
                  <a:lnTo>
                    <a:pt x="23" y="53"/>
                  </a:lnTo>
                  <a:lnTo>
                    <a:pt x="20" y="51"/>
                  </a:lnTo>
                  <a:lnTo>
                    <a:pt x="17" y="51"/>
                  </a:lnTo>
                  <a:lnTo>
                    <a:pt x="14" y="53"/>
                  </a:lnTo>
                  <a:lnTo>
                    <a:pt x="11" y="59"/>
                  </a:lnTo>
                  <a:lnTo>
                    <a:pt x="9" y="62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9" y="51"/>
                  </a:lnTo>
                  <a:lnTo>
                    <a:pt x="17" y="37"/>
                  </a:lnTo>
                  <a:lnTo>
                    <a:pt x="23" y="25"/>
                  </a:lnTo>
                  <a:lnTo>
                    <a:pt x="39" y="17"/>
                  </a:lnTo>
                  <a:lnTo>
                    <a:pt x="56" y="17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8" y="6"/>
                  </a:lnTo>
                  <a:lnTo>
                    <a:pt x="121" y="8"/>
                  </a:lnTo>
                  <a:lnTo>
                    <a:pt x="132" y="14"/>
                  </a:lnTo>
                  <a:lnTo>
                    <a:pt x="138" y="17"/>
                  </a:lnTo>
                  <a:lnTo>
                    <a:pt x="146" y="2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5" name="Freeform 28">
              <a:extLst>
                <a:ext uri="{FF2B5EF4-FFF2-40B4-BE49-F238E27FC236}">
                  <a16:creationId xmlns:a16="http://schemas.microsoft.com/office/drawing/2014/main" id="{FCDFD3DA-4792-4471-9567-FBD902C5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88" y="3967829"/>
              <a:ext cx="957698" cy="816177"/>
            </a:xfrm>
            <a:custGeom>
              <a:avLst/>
              <a:gdLst>
                <a:gd name="T0" fmla="*/ 230 w 494"/>
                <a:gd name="T1" fmla="*/ 78 h 421"/>
                <a:gd name="T2" fmla="*/ 244 w 494"/>
                <a:gd name="T3" fmla="*/ 70 h 421"/>
                <a:gd name="T4" fmla="*/ 249 w 494"/>
                <a:gd name="T5" fmla="*/ 59 h 421"/>
                <a:gd name="T6" fmla="*/ 263 w 494"/>
                <a:gd name="T7" fmla="*/ 62 h 421"/>
                <a:gd name="T8" fmla="*/ 292 w 494"/>
                <a:gd name="T9" fmla="*/ 90 h 421"/>
                <a:gd name="T10" fmla="*/ 306 w 494"/>
                <a:gd name="T11" fmla="*/ 115 h 421"/>
                <a:gd name="T12" fmla="*/ 331 w 494"/>
                <a:gd name="T13" fmla="*/ 121 h 421"/>
                <a:gd name="T14" fmla="*/ 345 w 494"/>
                <a:gd name="T15" fmla="*/ 121 h 421"/>
                <a:gd name="T16" fmla="*/ 348 w 494"/>
                <a:gd name="T17" fmla="*/ 112 h 421"/>
                <a:gd name="T18" fmla="*/ 359 w 494"/>
                <a:gd name="T19" fmla="*/ 95 h 421"/>
                <a:gd name="T20" fmla="*/ 356 w 494"/>
                <a:gd name="T21" fmla="*/ 81 h 421"/>
                <a:gd name="T22" fmla="*/ 367 w 494"/>
                <a:gd name="T23" fmla="*/ 70 h 421"/>
                <a:gd name="T24" fmla="*/ 384 w 494"/>
                <a:gd name="T25" fmla="*/ 70 h 421"/>
                <a:gd name="T26" fmla="*/ 409 w 494"/>
                <a:gd name="T27" fmla="*/ 56 h 421"/>
                <a:gd name="T28" fmla="*/ 423 w 494"/>
                <a:gd name="T29" fmla="*/ 42 h 421"/>
                <a:gd name="T30" fmla="*/ 446 w 494"/>
                <a:gd name="T31" fmla="*/ 25 h 421"/>
                <a:gd name="T32" fmla="*/ 449 w 494"/>
                <a:gd name="T33" fmla="*/ 45 h 421"/>
                <a:gd name="T34" fmla="*/ 457 w 494"/>
                <a:gd name="T35" fmla="*/ 42 h 421"/>
                <a:gd name="T36" fmla="*/ 468 w 494"/>
                <a:gd name="T37" fmla="*/ 28 h 421"/>
                <a:gd name="T38" fmla="*/ 488 w 494"/>
                <a:gd name="T39" fmla="*/ 36 h 421"/>
                <a:gd name="T40" fmla="*/ 494 w 494"/>
                <a:gd name="T41" fmla="*/ 48 h 421"/>
                <a:gd name="T42" fmla="*/ 443 w 494"/>
                <a:gd name="T43" fmla="*/ 78 h 421"/>
                <a:gd name="T44" fmla="*/ 429 w 494"/>
                <a:gd name="T45" fmla="*/ 109 h 421"/>
                <a:gd name="T46" fmla="*/ 440 w 494"/>
                <a:gd name="T47" fmla="*/ 123 h 421"/>
                <a:gd name="T48" fmla="*/ 418 w 494"/>
                <a:gd name="T49" fmla="*/ 166 h 421"/>
                <a:gd name="T50" fmla="*/ 407 w 494"/>
                <a:gd name="T51" fmla="*/ 202 h 421"/>
                <a:gd name="T52" fmla="*/ 393 w 494"/>
                <a:gd name="T53" fmla="*/ 230 h 421"/>
                <a:gd name="T54" fmla="*/ 350 w 494"/>
                <a:gd name="T55" fmla="*/ 256 h 421"/>
                <a:gd name="T56" fmla="*/ 303 w 494"/>
                <a:gd name="T57" fmla="*/ 306 h 421"/>
                <a:gd name="T58" fmla="*/ 263 w 494"/>
                <a:gd name="T59" fmla="*/ 334 h 421"/>
                <a:gd name="T60" fmla="*/ 258 w 494"/>
                <a:gd name="T61" fmla="*/ 348 h 421"/>
                <a:gd name="T62" fmla="*/ 263 w 494"/>
                <a:gd name="T63" fmla="*/ 362 h 421"/>
                <a:gd name="T64" fmla="*/ 263 w 494"/>
                <a:gd name="T65" fmla="*/ 391 h 421"/>
                <a:gd name="T66" fmla="*/ 252 w 494"/>
                <a:gd name="T67" fmla="*/ 419 h 421"/>
                <a:gd name="T68" fmla="*/ 235 w 494"/>
                <a:gd name="T69" fmla="*/ 402 h 421"/>
                <a:gd name="T70" fmla="*/ 219 w 494"/>
                <a:gd name="T71" fmla="*/ 360 h 421"/>
                <a:gd name="T72" fmla="*/ 199 w 494"/>
                <a:gd name="T73" fmla="*/ 354 h 421"/>
                <a:gd name="T74" fmla="*/ 174 w 494"/>
                <a:gd name="T75" fmla="*/ 348 h 421"/>
                <a:gd name="T76" fmla="*/ 171 w 494"/>
                <a:gd name="T77" fmla="*/ 323 h 421"/>
                <a:gd name="T78" fmla="*/ 154 w 494"/>
                <a:gd name="T79" fmla="*/ 312 h 421"/>
                <a:gd name="T80" fmla="*/ 112 w 494"/>
                <a:gd name="T81" fmla="*/ 306 h 421"/>
                <a:gd name="T82" fmla="*/ 75 w 494"/>
                <a:gd name="T83" fmla="*/ 303 h 421"/>
                <a:gd name="T84" fmla="*/ 36 w 494"/>
                <a:gd name="T85" fmla="*/ 303 h 421"/>
                <a:gd name="T86" fmla="*/ 47 w 494"/>
                <a:gd name="T87" fmla="*/ 295 h 421"/>
                <a:gd name="T88" fmla="*/ 61 w 494"/>
                <a:gd name="T89" fmla="*/ 261 h 421"/>
                <a:gd name="T90" fmla="*/ 45 w 494"/>
                <a:gd name="T91" fmla="*/ 233 h 421"/>
                <a:gd name="T92" fmla="*/ 5 w 494"/>
                <a:gd name="T93" fmla="*/ 194 h 421"/>
                <a:gd name="T94" fmla="*/ 22 w 494"/>
                <a:gd name="T95" fmla="*/ 146 h 421"/>
                <a:gd name="T96" fmla="*/ 106 w 494"/>
                <a:gd name="T97" fmla="*/ 36 h 421"/>
                <a:gd name="T98" fmla="*/ 118 w 494"/>
                <a:gd name="T99" fmla="*/ 31 h 421"/>
                <a:gd name="T100" fmla="*/ 123 w 494"/>
                <a:gd name="T101" fmla="*/ 11 h 421"/>
                <a:gd name="T102" fmla="*/ 143 w 494"/>
                <a:gd name="T103" fmla="*/ 8 h 421"/>
                <a:gd name="T104" fmla="*/ 165 w 494"/>
                <a:gd name="T105" fmla="*/ 31 h 421"/>
                <a:gd name="T106" fmla="*/ 179 w 494"/>
                <a:gd name="T107" fmla="*/ 45 h 421"/>
                <a:gd name="T108" fmla="*/ 224 w 494"/>
                <a:gd name="T109" fmla="*/ 9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4" h="421">
                  <a:moveTo>
                    <a:pt x="224" y="90"/>
                  </a:moveTo>
                  <a:lnTo>
                    <a:pt x="227" y="87"/>
                  </a:lnTo>
                  <a:lnTo>
                    <a:pt x="230" y="84"/>
                  </a:lnTo>
                  <a:lnTo>
                    <a:pt x="230" y="78"/>
                  </a:lnTo>
                  <a:lnTo>
                    <a:pt x="230" y="76"/>
                  </a:lnTo>
                  <a:lnTo>
                    <a:pt x="233" y="76"/>
                  </a:lnTo>
                  <a:lnTo>
                    <a:pt x="235" y="73"/>
                  </a:lnTo>
                  <a:lnTo>
                    <a:pt x="244" y="70"/>
                  </a:lnTo>
                  <a:lnTo>
                    <a:pt x="247" y="67"/>
                  </a:lnTo>
                  <a:lnTo>
                    <a:pt x="247" y="64"/>
                  </a:lnTo>
                  <a:lnTo>
                    <a:pt x="249" y="62"/>
                  </a:lnTo>
                  <a:lnTo>
                    <a:pt x="249" y="59"/>
                  </a:lnTo>
                  <a:lnTo>
                    <a:pt x="252" y="56"/>
                  </a:lnTo>
                  <a:lnTo>
                    <a:pt x="255" y="56"/>
                  </a:lnTo>
                  <a:lnTo>
                    <a:pt x="258" y="59"/>
                  </a:lnTo>
                  <a:lnTo>
                    <a:pt x="263" y="62"/>
                  </a:lnTo>
                  <a:lnTo>
                    <a:pt x="269" y="67"/>
                  </a:lnTo>
                  <a:lnTo>
                    <a:pt x="275" y="73"/>
                  </a:lnTo>
                  <a:lnTo>
                    <a:pt x="283" y="84"/>
                  </a:lnTo>
                  <a:lnTo>
                    <a:pt x="292" y="90"/>
                  </a:lnTo>
                  <a:lnTo>
                    <a:pt x="300" y="98"/>
                  </a:lnTo>
                  <a:lnTo>
                    <a:pt x="300" y="101"/>
                  </a:lnTo>
                  <a:lnTo>
                    <a:pt x="303" y="107"/>
                  </a:lnTo>
                  <a:lnTo>
                    <a:pt x="306" y="115"/>
                  </a:lnTo>
                  <a:lnTo>
                    <a:pt x="306" y="118"/>
                  </a:lnTo>
                  <a:lnTo>
                    <a:pt x="311" y="121"/>
                  </a:lnTo>
                  <a:lnTo>
                    <a:pt x="325" y="121"/>
                  </a:lnTo>
                  <a:lnTo>
                    <a:pt x="331" y="121"/>
                  </a:lnTo>
                  <a:lnTo>
                    <a:pt x="334" y="121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5" y="121"/>
                  </a:lnTo>
                  <a:lnTo>
                    <a:pt x="348" y="121"/>
                  </a:lnTo>
                  <a:lnTo>
                    <a:pt x="348" y="121"/>
                  </a:lnTo>
                  <a:lnTo>
                    <a:pt x="348" y="118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50" y="107"/>
                  </a:lnTo>
                  <a:lnTo>
                    <a:pt x="356" y="98"/>
                  </a:lnTo>
                  <a:lnTo>
                    <a:pt x="359" y="95"/>
                  </a:lnTo>
                  <a:lnTo>
                    <a:pt x="359" y="93"/>
                  </a:lnTo>
                  <a:lnTo>
                    <a:pt x="359" y="90"/>
                  </a:lnTo>
                  <a:lnTo>
                    <a:pt x="359" y="87"/>
                  </a:lnTo>
                  <a:lnTo>
                    <a:pt x="356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64" y="73"/>
                  </a:lnTo>
                  <a:lnTo>
                    <a:pt x="367" y="70"/>
                  </a:lnTo>
                  <a:lnTo>
                    <a:pt x="373" y="70"/>
                  </a:lnTo>
                  <a:lnTo>
                    <a:pt x="379" y="73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90" y="67"/>
                  </a:lnTo>
                  <a:lnTo>
                    <a:pt x="398" y="62"/>
                  </a:lnTo>
                  <a:lnTo>
                    <a:pt x="401" y="59"/>
                  </a:lnTo>
                  <a:lnTo>
                    <a:pt x="409" y="56"/>
                  </a:lnTo>
                  <a:lnTo>
                    <a:pt x="415" y="56"/>
                  </a:lnTo>
                  <a:lnTo>
                    <a:pt x="421" y="50"/>
                  </a:lnTo>
                  <a:lnTo>
                    <a:pt x="421" y="45"/>
                  </a:lnTo>
                  <a:lnTo>
                    <a:pt x="423" y="42"/>
                  </a:lnTo>
                  <a:lnTo>
                    <a:pt x="423" y="36"/>
                  </a:lnTo>
                  <a:lnTo>
                    <a:pt x="429" y="34"/>
                  </a:lnTo>
                  <a:lnTo>
                    <a:pt x="440" y="25"/>
                  </a:lnTo>
                  <a:lnTo>
                    <a:pt x="446" y="25"/>
                  </a:lnTo>
                  <a:lnTo>
                    <a:pt x="443" y="36"/>
                  </a:lnTo>
                  <a:lnTo>
                    <a:pt x="446" y="39"/>
                  </a:lnTo>
                  <a:lnTo>
                    <a:pt x="446" y="42"/>
                  </a:lnTo>
                  <a:lnTo>
                    <a:pt x="449" y="45"/>
                  </a:lnTo>
                  <a:lnTo>
                    <a:pt x="451" y="48"/>
                  </a:lnTo>
                  <a:lnTo>
                    <a:pt x="454" y="48"/>
                  </a:lnTo>
                  <a:lnTo>
                    <a:pt x="457" y="45"/>
                  </a:lnTo>
                  <a:lnTo>
                    <a:pt x="457" y="42"/>
                  </a:lnTo>
                  <a:lnTo>
                    <a:pt x="460" y="36"/>
                  </a:lnTo>
                  <a:lnTo>
                    <a:pt x="460" y="34"/>
                  </a:lnTo>
                  <a:lnTo>
                    <a:pt x="466" y="31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7" y="28"/>
                  </a:lnTo>
                  <a:lnTo>
                    <a:pt x="488" y="36"/>
                  </a:lnTo>
                  <a:lnTo>
                    <a:pt x="491" y="39"/>
                  </a:lnTo>
                  <a:lnTo>
                    <a:pt x="494" y="42"/>
                  </a:lnTo>
                  <a:lnTo>
                    <a:pt x="494" y="45"/>
                  </a:lnTo>
                  <a:lnTo>
                    <a:pt x="494" y="48"/>
                  </a:lnTo>
                  <a:lnTo>
                    <a:pt x="491" y="50"/>
                  </a:lnTo>
                  <a:lnTo>
                    <a:pt x="488" y="56"/>
                  </a:lnTo>
                  <a:lnTo>
                    <a:pt x="446" y="76"/>
                  </a:lnTo>
                  <a:lnTo>
                    <a:pt x="443" y="78"/>
                  </a:lnTo>
                  <a:lnTo>
                    <a:pt x="440" y="84"/>
                  </a:lnTo>
                  <a:lnTo>
                    <a:pt x="429" y="104"/>
                  </a:lnTo>
                  <a:lnTo>
                    <a:pt x="429" y="107"/>
                  </a:lnTo>
                  <a:lnTo>
                    <a:pt x="429" y="109"/>
                  </a:lnTo>
                  <a:lnTo>
                    <a:pt x="432" y="112"/>
                  </a:lnTo>
                  <a:lnTo>
                    <a:pt x="435" y="115"/>
                  </a:lnTo>
                  <a:lnTo>
                    <a:pt x="437" y="121"/>
                  </a:lnTo>
                  <a:lnTo>
                    <a:pt x="440" y="123"/>
                  </a:lnTo>
                  <a:lnTo>
                    <a:pt x="440" y="126"/>
                  </a:lnTo>
                  <a:lnTo>
                    <a:pt x="437" y="132"/>
                  </a:lnTo>
                  <a:lnTo>
                    <a:pt x="421" y="160"/>
                  </a:lnTo>
                  <a:lnTo>
                    <a:pt x="418" y="166"/>
                  </a:lnTo>
                  <a:lnTo>
                    <a:pt x="415" y="171"/>
                  </a:lnTo>
                  <a:lnTo>
                    <a:pt x="407" y="188"/>
                  </a:lnTo>
                  <a:lnTo>
                    <a:pt x="407" y="197"/>
                  </a:lnTo>
                  <a:lnTo>
                    <a:pt x="407" y="202"/>
                  </a:lnTo>
                  <a:lnTo>
                    <a:pt x="407" y="208"/>
                  </a:lnTo>
                  <a:lnTo>
                    <a:pt x="407" y="213"/>
                  </a:lnTo>
                  <a:lnTo>
                    <a:pt x="401" y="219"/>
                  </a:lnTo>
                  <a:lnTo>
                    <a:pt x="393" y="230"/>
                  </a:lnTo>
                  <a:lnTo>
                    <a:pt x="384" y="239"/>
                  </a:lnTo>
                  <a:lnTo>
                    <a:pt x="370" y="244"/>
                  </a:lnTo>
                  <a:lnTo>
                    <a:pt x="356" y="250"/>
                  </a:lnTo>
                  <a:lnTo>
                    <a:pt x="350" y="256"/>
                  </a:lnTo>
                  <a:lnTo>
                    <a:pt x="303" y="292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3" y="306"/>
                  </a:lnTo>
                  <a:lnTo>
                    <a:pt x="297" y="312"/>
                  </a:lnTo>
                  <a:lnTo>
                    <a:pt x="275" y="323"/>
                  </a:lnTo>
                  <a:lnTo>
                    <a:pt x="269" y="329"/>
                  </a:lnTo>
                  <a:lnTo>
                    <a:pt x="263" y="334"/>
                  </a:lnTo>
                  <a:lnTo>
                    <a:pt x="261" y="337"/>
                  </a:lnTo>
                  <a:lnTo>
                    <a:pt x="258" y="343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61" y="354"/>
                  </a:lnTo>
                  <a:lnTo>
                    <a:pt x="263" y="357"/>
                  </a:lnTo>
                  <a:lnTo>
                    <a:pt x="263" y="360"/>
                  </a:lnTo>
                  <a:lnTo>
                    <a:pt x="263" y="362"/>
                  </a:lnTo>
                  <a:lnTo>
                    <a:pt x="261" y="368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3" y="391"/>
                  </a:lnTo>
                  <a:lnTo>
                    <a:pt x="258" y="410"/>
                  </a:lnTo>
                  <a:lnTo>
                    <a:pt x="258" y="416"/>
                  </a:lnTo>
                  <a:lnTo>
                    <a:pt x="255" y="419"/>
                  </a:lnTo>
                  <a:lnTo>
                    <a:pt x="252" y="419"/>
                  </a:lnTo>
                  <a:lnTo>
                    <a:pt x="249" y="421"/>
                  </a:lnTo>
                  <a:lnTo>
                    <a:pt x="244" y="421"/>
                  </a:lnTo>
                  <a:lnTo>
                    <a:pt x="235" y="413"/>
                  </a:lnTo>
                  <a:lnTo>
                    <a:pt x="235" y="402"/>
                  </a:lnTo>
                  <a:lnTo>
                    <a:pt x="235" y="393"/>
                  </a:lnTo>
                  <a:lnTo>
                    <a:pt x="233" y="385"/>
                  </a:lnTo>
                  <a:lnTo>
                    <a:pt x="221" y="368"/>
                  </a:lnTo>
                  <a:lnTo>
                    <a:pt x="219" y="360"/>
                  </a:lnTo>
                  <a:lnTo>
                    <a:pt x="216" y="351"/>
                  </a:lnTo>
                  <a:lnTo>
                    <a:pt x="213" y="348"/>
                  </a:lnTo>
                  <a:lnTo>
                    <a:pt x="210" y="351"/>
                  </a:lnTo>
                  <a:lnTo>
                    <a:pt x="199" y="354"/>
                  </a:lnTo>
                  <a:lnTo>
                    <a:pt x="193" y="357"/>
                  </a:lnTo>
                  <a:lnTo>
                    <a:pt x="188" y="357"/>
                  </a:lnTo>
                  <a:lnTo>
                    <a:pt x="176" y="351"/>
                  </a:lnTo>
                  <a:lnTo>
                    <a:pt x="174" y="348"/>
                  </a:lnTo>
                  <a:lnTo>
                    <a:pt x="171" y="343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3"/>
                  </a:lnTo>
                  <a:lnTo>
                    <a:pt x="168" y="317"/>
                  </a:lnTo>
                  <a:lnTo>
                    <a:pt x="162" y="315"/>
                  </a:lnTo>
                  <a:lnTo>
                    <a:pt x="160" y="312"/>
                  </a:lnTo>
                  <a:lnTo>
                    <a:pt x="154" y="312"/>
                  </a:lnTo>
                  <a:lnTo>
                    <a:pt x="146" y="312"/>
                  </a:lnTo>
                  <a:lnTo>
                    <a:pt x="132" y="312"/>
                  </a:lnTo>
                  <a:lnTo>
                    <a:pt x="120" y="312"/>
                  </a:lnTo>
                  <a:lnTo>
                    <a:pt x="112" y="306"/>
                  </a:lnTo>
                  <a:lnTo>
                    <a:pt x="101" y="303"/>
                  </a:lnTo>
                  <a:lnTo>
                    <a:pt x="95" y="301"/>
                  </a:lnTo>
                  <a:lnTo>
                    <a:pt x="89" y="301"/>
                  </a:lnTo>
                  <a:lnTo>
                    <a:pt x="75" y="303"/>
                  </a:lnTo>
                  <a:lnTo>
                    <a:pt x="56" y="309"/>
                  </a:lnTo>
                  <a:lnTo>
                    <a:pt x="42" y="309"/>
                  </a:lnTo>
                  <a:lnTo>
                    <a:pt x="36" y="306"/>
                  </a:lnTo>
                  <a:lnTo>
                    <a:pt x="36" y="303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45" y="295"/>
                  </a:lnTo>
                  <a:lnTo>
                    <a:pt x="47" y="295"/>
                  </a:lnTo>
                  <a:lnTo>
                    <a:pt x="50" y="289"/>
                  </a:lnTo>
                  <a:lnTo>
                    <a:pt x="53" y="284"/>
                  </a:lnTo>
                  <a:lnTo>
                    <a:pt x="61" y="267"/>
                  </a:lnTo>
                  <a:lnTo>
                    <a:pt x="61" y="261"/>
                  </a:lnTo>
                  <a:lnTo>
                    <a:pt x="61" y="256"/>
                  </a:lnTo>
                  <a:lnTo>
                    <a:pt x="61" y="250"/>
                  </a:lnTo>
                  <a:lnTo>
                    <a:pt x="59" y="247"/>
                  </a:lnTo>
                  <a:lnTo>
                    <a:pt x="45" y="233"/>
                  </a:lnTo>
                  <a:lnTo>
                    <a:pt x="0" y="211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5" y="194"/>
                  </a:lnTo>
                  <a:lnTo>
                    <a:pt x="25" y="171"/>
                  </a:lnTo>
                  <a:lnTo>
                    <a:pt x="25" y="168"/>
                  </a:lnTo>
                  <a:lnTo>
                    <a:pt x="25" y="157"/>
                  </a:lnTo>
                  <a:lnTo>
                    <a:pt x="22" y="146"/>
                  </a:lnTo>
                  <a:lnTo>
                    <a:pt x="22" y="140"/>
                  </a:lnTo>
                  <a:lnTo>
                    <a:pt x="22" y="132"/>
                  </a:lnTo>
                  <a:lnTo>
                    <a:pt x="28" y="121"/>
                  </a:lnTo>
                  <a:lnTo>
                    <a:pt x="106" y="36"/>
                  </a:lnTo>
                  <a:lnTo>
                    <a:pt x="109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8" y="31"/>
                  </a:lnTo>
                  <a:lnTo>
                    <a:pt x="123" y="22"/>
                  </a:lnTo>
                  <a:lnTo>
                    <a:pt x="126" y="19"/>
                  </a:lnTo>
                  <a:lnTo>
                    <a:pt x="126" y="14"/>
                  </a:lnTo>
                  <a:lnTo>
                    <a:pt x="123" y="11"/>
                  </a:lnTo>
                  <a:lnTo>
                    <a:pt x="120" y="0"/>
                  </a:lnTo>
                  <a:lnTo>
                    <a:pt x="132" y="0"/>
                  </a:lnTo>
                  <a:lnTo>
                    <a:pt x="137" y="5"/>
                  </a:lnTo>
                  <a:lnTo>
                    <a:pt x="143" y="8"/>
                  </a:lnTo>
                  <a:lnTo>
                    <a:pt x="148" y="22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5" y="31"/>
                  </a:lnTo>
                  <a:lnTo>
                    <a:pt x="174" y="34"/>
                  </a:lnTo>
                  <a:lnTo>
                    <a:pt x="176" y="39"/>
                  </a:lnTo>
                  <a:lnTo>
                    <a:pt x="176" y="42"/>
                  </a:lnTo>
                  <a:lnTo>
                    <a:pt x="179" y="45"/>
                  </a:lnTo>
                  <a:lnTo>
                    <a:pt x="182" y="50"/>
                  </a:lnTo>
                  <a:lnTo>
                    <a:pt x="216" y="84"/>
                  </a:lnTo>
                  <a:lnTo>
                    <a:pt x="221" y="87"/>
                  </a:lnTo>
                  <a:lnTo>
                    <a:pt x="224" y="9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916" name="TextBox 915">
            <a:extLst>
              <a:ext uri="{FF2B5EF4-FFF2-40B4-BE49-F238E27FC236}">
                <a16:creationId xmlns:a16="http://schemas.microsoft.com/office/drawing/2014/main" id="{365AC57B-6C65-4111-8FAD-0654C9373F4A}"/>
              </a:ext>
            </a:extLst>
          </p:cNvPr>
          <p:cNvSpPr txBox="1"/>
          <p:nvPr/>
        </p:nvSpPr>
        <p:spPr>
          <a:xfrm>
            <a:off x="4255063" y="28390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ECUADOR</a:t>
            </a:r>
          </a:p>
        </p:txBody>
      </p: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A4735A32-CADF-4D36-BB21-6788F88C5971}"/>
              </a:ext>
            </a:extLst>
          </p:cNvPr>
          <p:cNvGrpSpPr/>
          <p:nvPr/>
        </p:nvGrpSpPr>
        <p:grpSpPr>
          <a:xfrm>
            <a:off x="5527445" y="1439923"/>
            <a:ext cx="2577190" cy="1001478"/>
            <a:chOff x="5527445" y="1439923"/>
            <a:chExt cx="2577190" cy="1001478"/>
          </a:xfrm>
        </p:grpSpPr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04A3473-99EE-4F36-9A0D-CD0EA95E354F}"/>
                </a:ext>
              </a:extLst>
            </p:cNvPr>
            <p:cNvSpPr/>
            <p:nvPr/>
          </p:nvSpPr>
          <p:spPr>
            <a:xfrm>
              <a:off x="5527445" y="1514821"/>
              <a:ext cx="614433" cy="652392"/>
            </a:xfrm>
            <a:custGeom>
              <a:avLst/>
              <a:gdLst>
                <a:gd name="connsiteX0" fmla="*/ 102 w 614433"/>
                <a:gd name="connsiteY0" fmla="*/ 3914 h 652392"/>
                <a:gd name="connsiteX1" fmla="*/ 8784 w 614433"/>
                <a:gd name="connsiteY1" fmla="*/ 46551 h 652392"/>
                <a:gd name="connsiteX2" fmla="*/ 34097 w 614433"/>
                <a:gd name="connsiteY2" fmla="*/ 68237 h 652392"/>
                <a:gd name="connsiteX3" fmla="*/ 49261 w 614433"/>
                <a:gd name="connsiteY3" fmla="*/ 87762 h 652392"/>
                <a:gd name="connsiteX4" fmla="*/ 67319 w 614433"/>
                <a:gd name="connsiteY4" fmla="*/ 102925 h 652392"/>
                <a:gd name="connsiteX5" fmla="*/ 76001 w 614433"/>
                <a:gd name="connsiteY5" fmla="*/ 118823 h 652392"/>
                <a:gd name="connsiteX6" fmla="*/ 99154 w 614433"/>
                <a:gd name="connsiteY6" fmla="*/ 118823 h 652392"/>
                <a:gd name="connsiteX7" fmla="*/ 117945 w 614433"/>
                <a:gd name="connsiteY7" fmla="*/ 139204 h 652392"/>
                <a:gd name="connsiteX8" fmla="*/ 123733 w 614433"/>
                <a:gd name="connsiteY8" fmla="*/ 157261 h 652392"/>
                <a:gd name="connsiteX9" fmla="*/ 136737 w 614433"/>
                <a:gd name="connsiteY9" fmla="*/ 161623 h 652392"/>
                <a:gd name="connsiteX10" fmla="*/ 143952 w 614433"/>
                <a:gd name="connsiteY10" fmla="*/ 195578 h 652392"/>
                <a:gd name="connsiteX11" fmla="*/ 163477 w 614433"/>
                <a:gd name="connsiteY11" fmla="*/ 199206 h 652392"/>
                <a:gd name="connsiteX12" fmla="*/ 178640 w 614433"/>
                <a:gd name="connsiteY12" fmla="*/ 207358 h 652392"/>
                <a:gd name="connsiteX13" fmla="*/ 181534 w 614433"/>
                <a:gd name="connsiteY13" fmla="*/ 229044 h 652392"/>
                <a:gd name="connsiteX14" fmla="*/ 199592 w 614433"/>
                <a:gd name="connsiteY14" fmla="*/ 223989 h 652392"/>
                <a:gd name="connsiteX15" fmla="*/ 199592 w 614433"/>
                <a:gd name="connsiteY15" fmla="*/ 238419 h 652392"/>
                <a:gd name="connsiteX16" fmla="*/ 211821 w 614433"/>
                <a:gd name="connsiteY16" fmla="*/ 257944 h 652392"/>
                <a:gd name="connsiteX17" fmla="*/ 222663 w 614433"/>
                <a:gd name="connsiteY17" fmla="*/ 295527 h 652392"/>
                <a:gd name="connsiteX18" fmla="*/ 227718 w 614433"/>
                <a:gd name="connsiteY18" fmla="*/ 312158 h 652392"/>
                <a:gd name="connsiteX19" fmla="*/ 249403 w 614433"/>
                <a:gd name="connsiteY19" fmla="*/ 312158 h 652392"/>
                <a:gd name="connsiteX20" fmla="*/ 262406 w 614433"/>
                <a:gd name="connsiteY20" fmla="*/ 324386 h 652392"/>
                <a:gd name="connsiteX21" fmla="*/ 269662 w 614433"/>
                <a:gd name="connsiteY21" fmla="*/ 343911 h 652392"/>
                <a:gd name="connsiteX22" fmla="*/ 294935 w 614433"/>
                <a:gd name="connsiteY22" fmla="*/ 364863 h 652392"/>
                <a:gd name="connsiteX23" fmla="*/ 294935 w 614433"/>
                <a:gd name="connsiteY23" fmla="*/ 383655 h 652392"/>
                <a:gd name="connsiteX24" fmla="*/ 310139 w 614433"/>
                <a:gd name="connsiteY24" fmla="*/ 406074 h 652392"/>
                <a:gd name="connsiteX25" fmla="*/ 323224 w 614433"/>
                <a:gd name="connsiteY25" fmla="*/ 426740 h 652392"/>
                <a:gd name="connsiteX26" fmla="*/ 323224 w 614433"/>
                <a:gd name="connsiteY26" fmla="*/ 450627 h 652392"/>
                <a:gd name="connsiteX27" fmla="*/ 341852 w 614433"/>
                <a:gd name="connsiteY27" fmla="*/ 465057 h 652392"/>
                <a:gd name="connsiteX28" fmla="*/ 354081 w 614433"/>
                <a:gd name="connsiteY28" fmla="*/ 492530 h 652392"/>
                <a:gd name="connsiteX29" fmla="*/ 380128 w 614433"/>
                <a:gd name="connsiteY29" fmla="*/ 511322 h 652392"/>
                <a:gd name="connsiteX30" fmla="*/ 398919 w 614433"/>
                <a:gd name="connsiteY30" fmla="*/ 522164 h 652392"/>
                <a:gd name="connsiteX31" fmla="*/ 411148 w 614433"/>
                <a:gd name="connsiteY31" fmla="*/ 547478 h 652392"/>
                <a:gd name="connsiteX32" fmla="*/ 437154 w 614433"/>
                <a:gd name="connsiteY32" fmla="*/ 564109 h 652392"/>
                <a:gd name="connsiteX33" fmla="*/ 455945 w 614433"/>
                <a:gd name="connsiteY33" fmla="*/ 583593 h 652392"/>
                <a:gd name="connsiteX34" fmla="*/ 482726 w 614433"/>
                <a:gd name="connsiteY34" fmla="*/ 598064 h 652392"/>
                <a:gd name="connsiteX35" fmla="*/ 497156 w 614433"/>
                <a:gd name="connsiteY35" fmla="*/ 616121 h 652392"/>
                <a:gd name="connsiteX36" fmla="*/ 523896 w 614433"/>
                <a:gd name="connsiteY36" fmla="*/ 640579 h 652392"/>
                <a:gd name="connsiteX37" fmla="*/ 537633 w 614433"/>
                <a:gd name="connsiteY37" fmla="*/ 652155 h 652392"/>
                <a:gd name="connsiteX38" fmla="*/ 532578 w 614433"/>
                <a:gd name="connsiteY38" fmla="*/ 632630 h 652392"/>
                <a:gd name="connsiteX39" fmla="*/ 538530 w 614433"/>
                <a:gd name="connsiteY39" fmla="*/ 622521 h 652392"/>
                <a:gd name="connsiteX40" fmla="*/ 556424 w 614433"/>
                <a:gd name="connsiteY40" fmla="*/ 637685 h 652392"/>
                <a:gd name="connsiteX41" fmla="*/ 568653 w 614433"/>
                <a:gd name="connsiteY41" fmla="*/ 623948 h 652392"/>
                <a:gd name="connsiteX42" fmla="*/ 578762 w 614433"/>
                <a:gd name="connsiteY42" fmla="*/ 616733 h 652392"/>
                <a:gd name="connsiteX43" fmla="*/ 585284 w 614433"/>
                <a:gd name="connsiteY43" fmla="*/ 635524 h 652392"/>
                <a:gd name="connsiteX44" fmla="*/ 597513 w 614433"/>
                <a:gd name="connsiteY44" fmla="*/ 641312 h 652392"/>
                <a:gd name="connsiteX45" fmla="*/ 605461 w 614433"/>
                <a:gd name="connsiteY45" fmla="*/ 602996 h 652392"/>
                <a:gd name="connsiteX46" fmla="*/ 599673 w 614433"/>
                <a:gd name="connsiteY46" fmla="*/ 556731 h 652392"/>
                <a:gd name="connsiteX47" fmla="*/ 605543 w 614433"/>
                <a:gd name="connsiteY47" fmla="*/ 535045 h 652392"/>
                <a:gd name="connsiteX48" fmla="*/ 605543 w 614433"/>
                <a:gd name="connsiteY48" fmla="*/ 520615 h 652392"/>
                <a:gd name="connsiteX49" fmla="*/ 609374 w 614433"/>
                <a:gd name="connsiteY49" fmla="*/ 503251 h 652392"/>
                <a:gd name="connsiteX50" fmla="*/ 609374 w 614433"/>
                <a:gd name="connsiteY50" fmla="*/ 478793 h 652392"/>
                <a:gd name="connsiteX51" fmla="*/ 590991 w 614433"/>
                <a:gd name="connsiteY51" fmla="*/ 458412 h 652392"/>
                <a:gd name="connsiteX52" fmla="*/ 580882 w 614433"/>
                <a:gd name="connsiteY52" fmla="*/ 448996 h 652392"/>
                <a:gd name="connsiteX53" fmla="*/ 553408 w 614433"/>
                <a:gd name="connsiteY53" fmla="*/ 446102 h 652392"/>
                <a:gd name="connsiteX54" fmla="*/ 541179 w 614433"/>
                <a:gd name="connsiteY54" fmla="*/ 453358 h 652392"/>
                <a:gd name="connsiteX55" fmla="*/ 535391 w 614433"/>
                <a:gd name="connsiteY55" fmla="*/ 446836 h 652392"/>
                <a:gd name="connsiteX56" fmla="*/ 546234 w 614433"/>
                <a:gd name="connsiteY56" fmla="*/ 432365 h 652392"/>
                <a:gd name="connsiteX57" fmla="*/ 536125 w 614433"/>
                <a:gd name="connsiteY57" fmla="*/ 428778 h 652392"/>
                <a:gd name="connsiteX58" fmla="*/ 528869 w 614433"/>
                <a:gd name="connsiteY58" fmla="*/ 419362 h 652392"/>
                <a:gd name="connsiteX59" fmla="*/ 520920 w 614433"/>
                <a:gd name="connsiteY59" fmla="*/ 406359 h 652392"/>
                <a:gd name="connsiteX60" fmla="*/ 520920 w 614433"/>
                <a:gd name="connsiteY60" fmla="*/ 387568 h 652392"/>
                <a:gd name="connsiteX61" fmla="*/ 512972 w 614433"/>
                <a:gd name="connsiteY61" fmla="*/ 373097 h 652392"/>
                <a:gd name="connsiteX62" fmla="*/ 488514 w 614433"/>
                <a:gd name="connsiteY62" fmla="*/ 373097 h 652392"/>
                <a:gd name="connsiteX63" fmla="*/ 466829 w 614433"/>
                <a:gd name="connsiteY63" fmla="*/ 359360 h 652392"/>
                <a:gd name="connsiteX64" fmla="*/ 469723 w 614433"/>
                <a:gd name="connsiteY64" fmla="*/ 346357 h 652392"/>
                <a:gd name="connsiteX65" fmla="*/ 463976 w 614433"/>
                <a:gd name="connsiteY65" fmla="*/ 340569 h 652392"/>
                <a:gd name="connsiteX66" fmla="*/ 464669 w 614433"/>
                <a:gd name="connsiteY66" fmla="*/ 334088 h 652392"/>
                <a:gd name="connsiteX67" fmla="*/ 473351 w 614433"/>
                <a:gd name="connsiteY67" fmla="*/ 320351 h 652392"/>
                <a:gd name="connsiteX68" fmla="*/ 484194 w 614433"/>
                <a:gd name="connsiteY68" fmla="*/ 302252 h 652392"/>
                <a:gd name="connsiteX69" fmla="*/ 458187 w 614433"/>
                <a:gd name="connsiteY69" fmla="*/ 286355 h 652392"/>
                <a:gd name="connsiteX70" fmla="*/ 429980 w 614433"/>
                <a:gd name="connsiteY70" fmla="*/ 299399 h 652392"/>
                <a:gd name="connsiteX71" fmla="*/ 422031 w 614433"/>
                <a:gd name="connsiteY71" fmla="*/ 295771 h 652392"/>
                <a:gd name="connsiteX72" fmla="*/ 440823 w 614433"/>
                <a:gd name="connsiteY72" fmla="*/ 285662 h 652392"/>
                <a:gd name="connsiteX73" fmla="*/ 432987 w 614433"/>
                <a:gd name="connsiteY73" fmla="*/ 276360 h 652392"/>
                <a:gd name="connsiteX74" fmla="*/ 432344 w 614433"/>
                <a:gd name="connsiteY74" fmla="*/ 276328 h 652392"/>
                <a:gd name="connsiteX75" fmla="*/ 409966 w 614433"/>
                <a:gd name="connsiteY75" fmla="*/ 271273 h 652392"/>
                <a:gd name="connsiteX76" fmla="*/ 391174 w 614433"/>
                <a:gd name="connsiteY76" fmla="*/ 255376 h 652392"/>
                <a:gd name="connsiteX77" fmla="*/ 385386 w 614433"/>
                <a:gd name="connsiteY77" fmla="*/ 238011 h 652392"/>
                <a:gd name="connsiteX78" fmla="*/ 366595 w 614433"/>
                <a:gd name="connsiteY78" fmla="*/ 227902 h 652392"/>
                <a:gd name="connsiteX79" fmla="*/ 348496 w 614433"/>
                <a:gd name="connsiteY79" fmla="*/ 224274 h 652392"/>
                <a:gd name="connsiteX80" fmla="*/ 344909 w 614433"/>
                <a:gd name="connsiteY80" fmla="*/ 201162 h 652392"/>
                <a:gd name="connsiteX81" fmla="*/ 326118 w 614433"/>
                <a:gd name="connsiteY81" fmla="*/ 188159 h 652392"/>
                <a:gd name="connsiteX82" fmla="*/ 320330 w 614433"/>
                <a:gd name="connsiteY82" fmla="*/ 201162 h 652392"/>
                <a:gd name="connsiteX83" fmla="*/ 323224 w 614433"/>
                <a:gd name="connsiteY83" fmla="*/ 214899 h 652392"/>
                <a:gd name="connsiteX84" fmla="*/ 307489 w 614433"/>
                <a:gd name="connsiteY84" fmla="*/ 201162 h 652392"/>
                <a:gd name="connsiteX85" fmla="*/ 292122 w 614433"/>
                <a:gd name="connsiteY85" fmla="*/ 181637 h 652392"/>
                <a:gd name="connsiteX86" fmla="*/ 287068 w 614433"/>
                <a:gd name="connsiteY86" fmla="*/ 163579 h 652392"/>
                <a:gd name="connsiteX87" fmla="*/ 279853 w 614433"/>
                <a:gd name="connsiteY87" fmla="*/ 173688 h 652392"/>
                <a:gd name="connsiteX88" fmla="*/ 270070 w 614433"/>
                <a:gd name="connsiteY88" fmla="*/ 158688 h 652392"/>
                <a:gd name="connsiteX89" fmla="*/ 248955 w 614433"/>
                <a:gd name="connsiteY89" fmla="*/ 138307 h 652392"/>
                <a:gd name="connsiteX90" fmla="*/ 215856 w 614433"/>
                <a:gd name="connsiteY90" fmla="*/ 116621 h 652392"/>
                <a:gd name="connsiteX91" fmla="*/ 201222 w 614433"/>
                <a:gd name="connsiteY91" fmla="*/ 104148 h 652392"/>
                <a:gd name="connsiteX92" fmla="*/ 187159 w 614433"/>
                <a:gd name="connsiteY92" fmla="*/ 94365 h 652392"/>
                <a:gd name="connsiteX93" fmla="*/ 170855 w 614433"/>
                <a:gd name="connsiteY93" fmla="*/ 84093 h 652392"/>
                <a:gd name="connsiteX94" fmla="*/ 177336 w 614433"/>
                <a:gd name="connsiteY94" fmla="*/ 75941 h 652392"/>
                <a:gd name="connsiteX95" fmla="*/ 159441 w 614433"/>
                <a:gd name="connsiteY95" fmla="*/ 62408 h 652392"/>
                <a:gd name="connsiteX96" fmla="*/ 158381 w 614433"/>
                <a:gd name="connsiteY96" fmla="*/ 51035 h 652392"/>
                <a:gd name="connsiteX97" fmla="*/ 133924 w 614433"/>
                <a:gd name="connsiteY97" fmla="*/ 26089 h 652392"/>
                <a:gd name="connsiteX98" fmla="*/ 129073 w 614433"/>
                <a:gd name="connsiteY98" fmla="*/ 17936 h 652392"/>
                <a:gd name="connsiteX99" fmla="*/ 116600 w 614433"/>
                <a:gd name="connsiteY99" fmla="*/ 29350 h 652392"/>
                <a:gd name="connsiteX100" fmla="*/ 102496 w 614433"/>
                <a:gd name="connsiteY100" fmla="*/ 23928 h 652392"/>
                <a:gd name="connsiteX101" fmla="*/ 82971 w 614433"/>
                <a:gd name="connsiteY101" fmla="*/ 20667 h 652392"/>
                <a:gd name="connsiteX102" fmla="*/ 66666 w 614433"/>
                <a:gd name="connsiteY102" fmla="*/ 26618 h 652392"/>
                <a:gd name="connsiteX103" fmla="*/ 41720 w 614433"/>
                <a:gd name="connsiteY103" fmla="*/ 15776 h 652392"/>
                <a:gd name="connsiteX104" fmla="*/ 23295 w 614433"/>
                <a:gd name="connsiteY104" fmla="*/ 612 h 652392"/>
                <a:gd name="connsiteX105" fmla="*/ 102 w 614433"/>
                <a:gd name="connsiteY105" fmla="*/ 3914 h 65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614433" h="652392">
                  <a:moveTo>
                    <a:pt x="102" y="3914"/>
                  </a:moveTo>
                  <a:cubicBezTo>
                    <a:pt x="102" y="3914"/>
                    <a:pt x="102" y="37869"/>
                    <a:pt x="8784" y="46551"/>
                  </a:cubicBezTo>
                  <a:cubicBezTo>
                    <a:pt x="17466" y="55234"/>
                    <a:pt x="30470" y="63182"/>
                    <a:pt x="34097" y="68237"/>
                  </a:cubicBezTo>
                  <a:cubicBezTo>
                    <a:pt x="37725" y="73291"/>
                    <a:pt x="45633" y="81974"/>
                    <a:pt x="49261" y="87762"/>
                  </a:cubicBezTo>
                  <a:cubicBezTo>
                    <a:pt x="52889" y="93550"/>
                    <a:pt x="64465" y="98604"/>
                    <a:pt x="67319" y="102925"/>
                  </a:cubicBezTo>
                  <a:cubicBezTo>
                    <a:pt x="70172" y="107246"/>
                    <a:pt x="70946" y="118823"/>
                    <a:pt x="76001" y="118823"/>
                  </a:cubicBezTo>
                  <a:cubicBezTo>
                    <a:pt x="81055" y="118823"/>
                    <a:pt x="93366" y="117396"/>
                    <a:pt x="99154" y="118823"/>
                  </a:cubicBezTo>
                  <a:cubicBezTo>
                    <a:pt x="104942" y="120249"/>
                    <a:pt x="113584" y="131051"/>
                    <a:pt x="117945" y="139204"/>
                  </a:cubicBezTo>
                  <a:cubicBezTo>
                    <a:pt x="122307" y="147356"/>
                    <a:pt x="119372" y="154367"/>
                    <a:pt x="123733" y="157261"/>
                  </a:cubicBezTo>
                  <a:cubicBezTo>
                    <a:pt x="128095" y="160155"/>
                    <a:pt x="134576" y="157261"/>
                    <a:pt x="136737" y="161623"/>
                  </a:cubicBezTo>
                  <a:cubicBezTo>
                    <a:pt x="138897" y="165984"/>
                    <a:pt x="138163" y="192684"/>
                    <a:pt x="143952" y="195578"/>
                  </a:cubicBezTo>
                  <a:cubicBezTo>
                    <a:pt x="150206" y="197889"/>
                    <a:pt x="156809" y="199116"/>
                    <a:pt x="163477" y="199206"/>
                  </a:cubicBezTo>
                  <a:cubicBezTo>
                    <a:pt x="169958" y="199899"/>
                    <a:pt x="177906" y="204260"/>
                    <a:pt x="178640" y="207358"/>
                  </a:cubicBezTo>
                  <a:cubicBezTo>
                    <a:pt x="179374" y="210456"/>
                    <a:pt x="177213" y="226883"/>
                    <a:pt x="181534" y="229044"/>
                  </a:cubicBezTo>
                  <a:cubicBezTo>
                    <a:pt x="185855" y="231204"/>
                    <a:pt x="196005" y="222522"/>
                    <a:pt x="199592" y="223989"/>
                  </a:cubicBezTo>
                  <a:cubicBezTo>
                    <a:pt x="203179" y="225456"/>
                    <a:pt x="197432" y="233364"/>
                    <a:pt x="199592" y="238419"/>
                  </a:cubicBezTo>
                  <a:cubicBezTo>
                    <a:pt x="201752" y="243473"/>
                    <a:pt x="208274" y="251422"/>
                    <a:pt x="211821" y="257944"/>
                  </a:cubicBezTo>
                  <a:cubicBezTo>
                    <a:pt x="215367" y="264466"/>
                    <a:pt x="221930" y="291206"/>
                    <a:pt x="222663" y="295527"/>
                  </a:cubicBezTo>
                  <a:cubicBezTo>
                    <a:pt x="223397" y="299847"/>
                    <a:pt x="221930" y="312891"/>
                    <a:pt x="227718" y="312158"/>
                  </a:cubicBezTo>
                  <a:cubicBezTo>
                    <a:pt x="234942" y="311791"/>
                    <a:pt x="242179" y="311791"/>
                    <a:pt x="249403" y="312158"/>
                  </a:cubicBezTo>
                  <a:cubicBezTo>
                    <a:pt x="256618" y="312158"/>
                    <a:pt x="263874" y="317905"/>
                    <a:pt x="262406" y="324386"/>
                  </a:cubicBezTo>
                  <a:cubicBezTo>
                    <a:pt x="260939" y="330868"/>
                    <a:pt x="263874" y="341751"/>
                    <a:pt x="269662" y="343911"/>
                  </a:cubicBezTo>
                  <a:cubicBezTo>
                    <a:pt x="279304" y="349280"/>
                    <a:pt x="287871" y="356385"/>
                    <a:pt x="294935" y="364863"/>
                  </a:cubicBezTo>
                  <a:cubicBezTo>
                    <a:pt x="297829" y="369958"/>
                    <a:pt x="290614" y="379334"/>
                    <a:pt x="294935" y="383655"/>
                  </a:cubicBezTo>
                  <a:cubicBezTo>
                    <a:pt x="299256" y="387975"/>
                    <a:pt x="304351" y="400286"/>
                    <a:pt x="310139" y="406074"/>
                  </a:cubicBezTo>
                  <a:cubicBezTo>
                    <a:pt x="315927" y="411862"/>
                    <a:pt x="324650" y="418995"/>
                    <a:pt x="323224" y="426740"/>
                  </a:cubicBezTo>
                  <a:cubicBezTo>
                    <a:pt x="321797" y="434485"/>
                    <a:pt x="318454" y="447121"/>
                    <a:pt x="323224" y="450627"/>
                  </a:cubicBezTo>
                  <a:cubicBezTo>
                    <a:pt x="327993" y="454132"/>
                    <a:pt x="338224" y="460002"/>
                    <a:pt x="341852" y="465057"/>
                  </a:cubicBezTo>
                  <a:cubicBezTo>
                    <a:pt x="345480" y="470111"/>
                    <a:pt x="346907" y="488902"/>
                    <a:pt x="354081" y="492530"/>
                  </a:cubicBezTo>
                  <a:cubicBezTo>
                    <a:pt x="361255" y="496158"/>
                    <a:pt x="372179" y="507694"/>
                    <a:pt x="380128" y="511322"/>
                  </a:cubicBezTo>
                  <a:cubicBezTo>
                    <a:pt x="388076" y="514950"/>
                    <a:pt x="397452" y="517844"/>
                    <a:pt x="398919" y="522164"/>
                  </a:cubicBezTo>
                  <a:cubicBezTo>
                    <a:pt x="400387" y="526485"/>
                    <a:pt x="407072" y="545317"/>
                    <a:pt x="411148" y="547478"/>
                  </a:cubicBezTo>
                  <a:cubicBezTo>
                    <a:pt x="415224" y="549638"/>
                    <a:pt x="427779" y="558321"/>
                    <a:pt x="437154" y="564109"/>
                  </a:cubicBezTo>
                  <a:cubicBezTo>
                    <a:pt x="446529" y="569897"/>
                    <a:pt x="449383" y="580699"/>
                    <a:pt x="455945" y="583593"/>
                  </a:cubicBezTo>
                  <a:cubicBezTo>
                    <a:pt x="462508" y="586487"/>
                    <a:pt x="473310" y="593743"/>
                    <a:pt x="482726" y="598064"/>
                  </a:cubicBezTo>
                  <a:cubicBezTo>
                    <a:pt x="492142" y="602385"/>
                    <a:pt x="493569" y="612534"/>
                    <a:pt x="497156" y="616121"/>
                  </a:cubicBezTo>
                  <a:cubicBezTo>
                    <a:pt x="500743" y="619708"/>
                    <a:pt x="516681" y="634220"/>
                    <a:pt x="523896" y="640579"/>
                  </a:cubicBezTo>
                  <a:cubicBezTo>
                    <a:pt x="531111" y="646938"/>
                    <a:pt x="534046" y="653582"/>
                    <a:pt x="537633" y="652155"/>
                  </a:cubicBezTo>
                  <a:cubicBezTo>
                    <a:pt x="541220" y="650728"/>
                    <a:pt x="532578" y="637685"/>
                    <a:pt x="532578" y="632630"/>
                  </a:cubicBezTo>
                  <a:cubicBezTo>
                    <a:pt x="532578" y="627576"/>
                    <a:pt x="532171" y="619627"/>
                    <a:pt x="538530" y="622521"/>
                  </a:cubicBezTo>
                  <a:cubicBezTo>
                    <a:pt x="544889" y="625415"/>
                    <a:pt x="551370" y="638418"/>
                    <a:pt x="556424" y="637685"/>
                  </a:cubicBezTo>
                  <a:cubicBezTo>
                    <a:pt x="561479" y="636951"/>
                    <a:pt x="565107" y="626149"/>
                    <a:pt x="568653" y="623948"/>
                  </a:cubicBezTo>
                  <a:cubicBezTo>
                    <a:pt x="572199" y="621747"/>
                    <a:pt x="574441" y="613839"/>
                    <a:pt x="578762" y="616733"/>
                  </a:cubicBezTo>
                  <a:cubicBezTo>
                    <a:pt x="583083" y="619627"/>
                    <a:pt x="582390" y="631203"/>
                    <a:pt x="585284" y="635524"/>
                  </a:cubicBezTo>
                  <a:cubicBezTo>
                    <a:pt x="588178" y="639845"/>
                    <a:pt x="594659" y="644207"/>
                    <a:pt x="597513" y="641312"/>
                  </a:cubicBezTo>
                  <a:cubicBezTo>
                    <a:pt x="600366" y="638418"/>
                    <a:pt x="606195" y="620361"/>
                    <a:pt x="605461" y="602996"/>
                  </a:cubicBezTo>
                  <a:cubicBezTo>
                    <a:pt x="604727" y="585631"/>
                    <a:pt x="600407" y="564679"/>
                    <a:pt x="599673" y="556731"/>
                  </a:cubicBezTo>
                  <a:cubicBezTo>
                    <a:pt x="598939" y="548782"/>
                    <a:pt x="599102" y="539407"/>
                    <a:pt x="605543" y="535045"/>
                  </a:cubicBezTo>
                  <a:cubicBezTo>
                    <a:pt x="611983" y="530684"/>
                    <a:pt x="609211" y="524936"/>
                    <a:pt x="605543" y="520615"/>
                  </a:cubicBezTo>
                  <a:cubicBezTo>
                    <a:pt x="601874" y="516295"/>
                    <a:pt x="606073" y="509039"/>
                    <a:pt x="609374" y="503251"/>
                  </a:cubicBezTo>
                  <a:cubicBezTo>
                    <a:pt x="612676" y="497463"/>
                    <a:pt x="619117" y="482870"/>
                    <a:pt x="609374" y="478793"/>
                  </a:cubicBezTo>
                  <a:cubicBezTo>
                    <a:pt x="600973" y="474460"/>
                    <a:pt x="594437" y="467213"/>
                    <a:pt x="590991" y="458412"/>
                  </a:cubicBezTo>
                  <a:cubicBezTo>
                    <a:pt x="588830" y="452624"/>
                    <a:pt x="586670" y="451890"/>
                    <a:pt x="580882" y="448996"/>
                  </a:cubicBezTo>
                  <a:cubicBezTo>
                    <a:pt x="575093" y="446102"/>
                    <a:pt x="559930" y="448996"/>
                    <a:pt x="553408" y="446102"/>
                  </a:cubicBezTo>
                  <a:cubicBezTo>
                    <a:pt x="546886" y="443208"/>
                    <a:pt x="542565" y="450464"/>
                    <a:pt x="541179" y="453358"/>
                  </a:cubicBezTo>
                  <a:cubicBezTo>
                    <a:pt x="539793" y="456252"/>
                    <a:pt x="533231" y="449730"/>
                    <a:pt x="535391" y="446836"/>
                  </a:cubicBezTo>
                  <a:cubicBezTo>
                    <a:pt x="537551" y="443942"/>
                    <a:pt x="548394" y="436727"/>
                    <a:pt x="546234" y="432365"/>
                  </a:cubicBezTo>
                  <a:cubicBezTo>
                    <a:pt x="544073" y="428004"/>
                    <a:pt x="541179" y="429471"/>
                    <a:pt x="536125" y="428778"/>
                  </a:cubicBezTo>
                  <a:cubicBezTo>
                    <a:pt x="531070" y="428085"/>
                    <a:pt x="530336" y="423683"/>
                    <a:pt x="528869" y="419362"/>
                  </a:cubicBezTo>
                  <a:cubicBezTo>
                    <a:pt x="527402" y="415041"/>
                    <a:pt x="521654" y="411414"/>
                    <a:pt x="520920" y="406359"/>
                  </a:cubicBezTo>
                  <a:cubicBezTo>
                    <a:pt x="519860" y="400139"/>
                    <a:pt x="519860" y="393788"/>
                    <a:pt x="520920" y="387568"/>
                  </a:cubicBezTo>
                  <a:cubicBezTo>
                    <a:pt x="522388" y="383206"/>
                    <a:pt x="520227" y="373097"/>
                    <a:pt x="512972" y="373097"/>
                  </a:cubicBezTo>
                  <a:cubicBezTo>
                    <a:pt x="505716" y="373097"/>
                    <a:pt x="496381" y="375258"/>
                    <a:pt x="488514" y="373097"/>
                  </a:cubicBezTo>
                  <a:cubicBezTo>
                    <a:pt x="480185" y="370545"/>
                    <a:pt x="472695" y="365801"/>
                    <a:pt x="466829" y="359360"/>
                  </a:cubicBezTo>
                  <a:cubicBezTo>
                    <a:pt x="463976" y="355039"/>
                    <a:pt x="467563" y="352145"/>
                    <a:pt x="469723" y="346357"/>
                  </a:cubicBezTo>
                  <a:cubicBezTo>
                    <a:pt x="471883" y="340569"/>
                    <a:pt x="468296" y="342729"/>
                    <a:pt x="463976" y="340569"/>
                  </a:cubicBezTo>
                  <a:cubicBezTo>
                    <a:pt x="459655" y="338408"/>
                    <a:pt x="465402" y="336248"/>
                    <a:pt x="464669" y="334088"/>
                  </a:cubicBezTo>
                  <a:cubicBezTo>
                    <a:pt x="463935" y="331927"/>
                    <a:pt x="456516" y="323245"/>
                    <a:pt x="473351" y="320351"/>
                  </a:cubicBezTo>
                  <a:cubicBezTo>
                    <a:pt x="490186" y="317457"/>
                    <a:pt x="487821" y="305880"/>
                    <a:pt x="484194" y="302252"/>
                  </a:cubicBezTo>
                  <a:cubicBezTo>
                    <a:pt x="480566" y="298625"/>
                    <a:pt x="461081" y="286355"/>
                    <a:pt x="458187" y="286355"/>
                  </a:cubicBezTo>
                  <a:cubicBezTo>
                    <a:pt x="455293" y="286355"/>
                    <a:pt x="435034" y="298584"/>
                    <a:pt x="429980" y="299399"/>
                  </a:cubicBezTo>
                  <a:cubicBezTo>
                    <a:pt x="424925" y="300214"/>
                    <a:pt x="419137" y="298665"/>
                    <a:pt x="422031" y="295771"/>
                  </a:cubicBezTo>
                  <a:cubicBezTo>
                    <a:pt x="424925" y="292877"/>
                    <a:pt x="440823" y="288556"/>
                    <a:pt x="440823" y="285662"/>
                  </a:cubicBezTo>
                  <a:cubicBezTo>
                    <a:pt x="441228" y="280930"/>
                    <a:pt x="437720" y="276764"/>
                    <a:pt x="432987" y="276360"/>
                  </a:cubicBezTo>
                  <a:cubicBezTo>
                    <a:pt x="432773" y="276340"/>
                    <a:pt x="432559" y="276332"/>
                    <a:pt x="432344" y="276328"/>
                  </a:cubicBezTo>
                  <a:cubicBezTo>
                    <a:pt x="424664" y="275839"/>
                    <a:pt x="417110" y="274135"/>
                    <a:pt x="409966" y="271273"/>
                  </a:cubicBezTo>
                  <a:cubicBezTo>
                    <a:pt x="403444" y="268379"/>
                    <a:pt x="391174" y="261164"/>
                    <a:pt x="391174" y="255376"/>
                  </a:cubicBezTo>
                  <a:cubicBezTo>
                    <a:pt x="391174" y="249588"/>
                    <a:pt x="391867" y="243147"/>
                    <a:pt x="385386" y="238011"/>
                  </a:cubicBezTo>
                  <a:cubicBezTo>
                    <a:pt x="378905" y="232875"/>
                    <a:pt x="375236" y="226475"/>
                    <a:pt x="366595" y="227902"/>
                  </a:cubicBezTo>
                  <a:cubicBezTo>
                    <a:pt x="357953" y="229329"/>
                    <a:pt x="349964" y="229329"/>
                    <a:pt x="348496" y="224274"/>
                  </a:cubicBezTo>
                  <a:cubicBezTo>
                    <a:pt x="347029" y="219220"/>
                    <a:pt x="351390" y="209111"/>
                    <a:pt x="344909" y="201162"/>
                  </a:cubicBezTo>
                  <a:cubicBezTo>
                    <a:pt x="338428" y="193214"/>
                    <a:pt x="334066" y="188934"/>
                    <a:pt x="326118" y="188159"/>
                  </a:cubicBezTo>
                  <a:cubicBezTo>
                    <a:pt x="318169" y="187385"/>
                    <a:pt x="318862" y="196841"/>
                    <a:pt x="320330" y="201162"/>
                  </a:cubicBezTo>
                  <a:cubicBezTo>
                    <a:pt x="321797" y="205483"/>
                    <a:pt x="326811" y="215633"/>
                    <a:pt x="323224" y="214899"/>
                  </a:cubicBezTo>
                  <a:cubicBezTo>
                    <a:pt x="319637" y="214165"/>
                    <a:pt x="312748" y="208377"/>
                    <a:pt x="307489" y="201162"/>
                  </a:cubicBezTo>
                  <a:cubicBezTo>
                    <a:pt x="302231" y="193947"/>
                    <a:pt x="292856" y="188159"/>
                    <a:pt x="292122" y="181637"/>
                  </a:cubicBezTo>
                  <a:cubicBezTo>
                    <a:pt x="291388" y="175115"/>
                    <a:pt x="289962" y="165006"/>
                    <a:pt x="287068" y="163579"/>
                  </a:cubicBezTo>
                  <a:cubicBezTo>
                    <a:pt x="284173" y="162153"/>
                    <a:pt x="284907" y="174422"/>
                    <a:pt x="279853" y="173688"/>
                  </a:cubicBezTo>
                  <a:cubicBezTo>
                    <a:pt x="274798" y="172955"/>
                    <a:pt x="271170" y="164639"/>
                    <a:pt x="270070" y="158688"/>
                  </a:cubicBezTo>
                  <a:cubicBezTo>
                    <a:pt x="268969" y="152737"/>
                    <a:pt x="259798" y="143524"/>
                    <a:pt x="248955" y="138307"/>
                  </a:cubicBezTo>
                  <a:cubicBezTo>
                    <a:pt x="238112" y="133089"/>
                    <a:pt x="222378" y="119312"/>
                    <a:pt x="215856" y="116621"/>
                  </a:cubicBezTo>
                  <a:cubicBezTo>
                    <a:pt x="209869" y="113974"/>
                    <a:pt x="204784" y="109640"/>
                    <a:pt x="201222" y="104148"/>
                  </a:cubicBezTo>
                  <a:cubicBezTo>
                    <a:pt x="198002" y="99257"/>
                    <a:pt x="195271" y="98197"/>
                    <a:pt x="187159" y="94365"/>
                  </a:cubicBezTo>
                  <a:cubicBezTo>
                    <a:pt x="179048" y="90534"/>
                    <a:pt x="170325" y="85724"/>
                    <a:pt x="170855" y="84093"/>
                  </a:cubicBezTo>
                  <a:cubicBezTo>
                    <a:pt x="171384" y="82463"/>
                    <a:pt x="179007" y="79732"/>
                    <a:pt x="177336" y="75941"/>
                  </a:cubicBezTo>
                  <a:cubicBezTo>
                    <a:pt x="175665" y="72150"/>
                    <a:pt x="160542" y="65098"/>
                    <a:pt x="159441" y="62408"/>
                  </a:cubicBezTo>
                  <a:cubicBezTo>
                    <a:pt x="158341" y="59717"/>
                    <a:pt x="160012" y="55886"/>
                    <a:pt x="158381" y="51035"/>
                  </a:cubicBezTo>
                  <a:cubicBezTo>
                    <a:pt x="156751" y="46184"/>
                    <a:pt x="136125" y="29879"/>
                    <a:pt x="133924" y="26089"/>
                  </a:cubicBezTo>
                  <a:cubicBezTo>
                    <a:pt x="131723" y="22298"/>
                    <a:pt x="132864" y="19037"/>
                    <a:pt x="129073" y="17936"/>
                  </a:cubicBezTo>
                  <a:cubicBezTo>
                    <a:pt x="125282" y="16836"/>
                    <a:pt x="120391" y="29350"/>
                    <a:pt x="116600" y="29350"/>
                  </a:cubicBezTo>
                  <a:cubicBezTo>
                    <a:pt x="112809" y="29350"/>
                    <a:pt x="107388" y="26089"/>
                    <a:pt x="102496" y="23928"/>
                  </a:cubicBezTo>
                  <a:cubicBezTo>
                    <a:pt x="97605" y="21768"/>
                    <a:pt x="88923" y="19037"/>
                    <a:pt x="82971" y="20667"/>
                  </a:cubicBezTo>
                  <a:cubicBezTo>
                    <a:pt x="77020" y="22298"/>
                    <a:pt x="70498" y="27148"/>
                    <a:pt x="66666" y="26618"/>
                  </a:cubicBezTo>
                  <a:cubicBezTo>
                    <a:pt x="62835" y="26089"/>
                    <a:pt x="43921" y="21197"/>
                    <a:pt x="41720" y="15776"/>
                  </a:cubicBezTo>
                  <a:cubicBezTo>
                    <a:pt x="37715" y="8575"/>
                    <a:pt x="31132" y="3157"/>
                    <a:pt x="23295" y="612"/>
                  </a:cubicBezTo>
                  <a:cubicBezTo>
                    <a:pt x="16366" y="-1141"/>
                    <a:pt x="61" y="857"/>
                    <a:pt x="102" y="39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ACB06372-EA44-4B0A-9BC2-A065A5CA213D}"/>
                </a:ext>
              </a:extLst>
            </p:cNvPr>
            <p:cNvSpPr/>
            <p:nvPr/>
          </p:nvSpPr>
          <p:spPr>
            <a:xfrm>
              <a:off x="5553411" y="1668565"/>
              <a:ext cx="49033" cy="34605"/>
            </a:xfrm>
            <a:custGeom>
              <a:avLst/>
              <a:gdLst>
                <a:gd name="connsiteX0" fmla="*/ 48976 w 49033"/>
                <a:gd name="connsiteY0" fmla="*/ 32907 h 34605"/>
                <a:gd name="connsiteX1" fmla="*/ 31611 w 49033"/>
                <a:gd name="connsiteY1" fmla="*/ 29972 h 34605"/>
                <a:gd name="connsiteX2" fmla="*/ 14817 w 49033"/>
                <a:gd name="connsiteY2" fmla="*/ 19130 h 34605"/>
                <a:gd name="connsiteX3" fmla="*/ 183 w 49033"/>
                <a:gd name="connsiteY3" fmla="*/ 10977 h 34605"/>
                <a:gd name="connsiteX4" fmla="*/ 13349 w 49033"/>
                <a:gd name="connsiteY4" fmla="*/ 297 h 34605"/>
                <a:gd name="connsiteX5" fmla="*/ 24681 w 49033"/>
                <a:gd name="connsiteY5" fmla="*/ 11140 h 34605"/>
                <a:gd name="connsiteX6" fmla="*/ 48976 w 49033"/>
                <a:gd name="connsiteY6" fmla="*/ 32907 h 3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33" h="34605">
                  <a:moveTo>
                    <a:pt x="48976" y="32907"/>
                  </a:moveTo>
                  <a:cubicBezTo>
                    <a:pt x="50728" y="36698"/>
                    <a:pt x="37562" y="33233"/>
                    <a:pt x="31611" y="29972"/>
                  </a:cubicBezTo>
                  <a:cubicBezTo>
                    <a:pt x="25660" y="26711"/>
                    <a:pt x="20238" y="18600"/>
                    <a:pt x="14817" y="19130"/>
                  </a:cubicBezTo>
                  <a:cubicBezTo>
                    <a:pt x="9395" y="19660"/>
                    <a:pt x="-917" y="13708"/>
                    <a:pt x="183" y="10977"/>
                  </a:cubicBezTo>
                  <a:cubicBezTo>
                    <a:pt x="1284" y="8246"/>
                    <a:pt x="6134" y="-2026"/>
                    <a:pt x="13349" y="297"/>
                  </a:cubicBezTo>
                  <a:cubicBezTo>
                    <a:pt x="20564" y="2621"/>
                    <a:pt x="19219" y="6819"/>
                    <a:pt x="24681" y="11140"/>
                  </a:cubicBezTo>
                  <a:cubicBezTo>
                    <a:pt x="30143" y="15461"/>
                    <a:pt x="46244" y="27119"/>
                    <a:pt x="48976" y="329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AC36625E-4BDB-4674-A7FC-77438CA076B6}"/>
                </a:ext>
              </a:extLst>
            </p:cNvPr>
            <p:cNvSpPr/>
            <p:nvPr/>
          </p:nvSpPr>
          <p:spPr>
            <a:xfrm>
              <a:off x="5637213" y="1749002"/>
              <a:ext cx="48001" cy="51765"/>
            </a:xfrm>
            <a:custGeom>
              <a:avLst/>
              <a:gdLst>
                <a:gd name="connsiteX0" fmla="*/ 1493 w 48001"/>
                <a:gd name="connsiteY0" fmla="*/ 4279 h 51765"/>
                <a:gd name="connsiteX1" fmla="*/ 7974 w 48001"/>
                <a:gd name="connsiteY1" fmla="*/ 18383 h 51765"/>
                <a:gd name="connsiteX2" fmla="*/ 23179 w 48001"/>
                <a:gd name="connsiteY2" fmla="*/ 31182 h 51765"/>
                <a:gd name="connsiteX3" fmla="*/ 30230 w 48001"/>
                <a:gd name="connsiteY3" fmla="*/ 48180 h 51765"/>
                <a:gd name="connsiteX4" fmla="*/ 40462 w 48001"/>
                <a:gd name="connsiteY4" fmla="*/ 50381 h 51765"/>
                <a:gd name="connsiteX5" fmla="*/ 48084 w 48001"/>
                <a:gd name="connsiteY5" fmla="*/ 30448 h 51765"/>
                <a:gd name="connsiteX6" fmla="*/ 34551 w 48001"/>
                <a:gd name="connsiteY6" fmla="*/ 17282 h 51765"/>
                <a:gd name="connsiteX7" fmla="*/ 19918 w 48001"/>
                <a:gd name="connsiteY7" fmla="*/ -42 h 51765"/>
                <a:gd name="connsiteX8" fmla="*/ 1493 w 48001"/>
                <a:gd name="connsiteY8" fmla="*/ 4279 h 5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01" h="51765">
                  <a:moveTo>
                    <a:pt x="1493" y="4279"/>
                  </a:moveTo>
                  <a:cubicBezTo>
                    <a:pt x="-2583" y="6195"/>
                    <a:pt x="3124" y="15122"/>
                    <a:pt x="7974" y="18383"/>
                  </a:cubicBezTo>
                  <a:cubicBezTo>
                    <a:pt x="12825" y="21644"/>
                    <a:pt x="21548" y="26535"/>
                    <a:pt x="23179" y="31182"/>
                  </a:cubicBezTo>
                  <a:cubicBezTo>
                    <a:pt x="24809" y="35829"/>
                    <a:pt x="26399" y="44960"/>
                    <a:pt x="30230" y="48180"/>
                  </a:cubicBezTo>
                  <a:cubicBezTo>
                    <a:pt x="34062" y="51400"/>
                    <a:pt x="36671" y="53071"/>
                    <a:pt x="40462" y="50381"/>
                  </a:cubicBezTo>
                  <a:cubicBezTo>
                    <a:pt x="44253" y="47691"/>
                    <a:pt x="47554" y="33302"/>
                    <a:pt x="48084" y="30448"/>
                  </a:cubicBezTo>
                  <a:cubicBezTo>
                    <a:pt x="48614" y="27595"/>
                    <a:pt x="37812" y="20013"/>
                    <a:pt x="34551" y="17282"/>
                  </a:cubicBezTo>
                  <a:cubicBezTo>
                    <a:pt x="31290" y="14551"/>
                    <a:pt x="24238" y="-42"/>
                    <a:pt x="19918" y="-42"/>
                  </a:cubicBezTo>
                  <a:cubicBezTo>
                    <a:pt x="13566" y="280"/>
                    <a:pt x="7326" y="1744"/>
                    <a:pt x="1493" y="42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3FF1882-DBDB-4CA6-9F43-0B9EDF04BCE1}"/>
                </a:ext>
              </a:extLst>
            </p:cNvPr>
            <p:cNvSpPr/>
            <p:nvPr/>
          </p:nvSpPr>
          <p:spPr>
            <a:xfrm>
              <a:off x="5720452" y="1883721"/>
              <a:ext cx="39167" cy="49011"/>
            </a:xfrm>
            <a:custGeom>
              <a:avLst/>
              <a:gdLst>
                <a:gd name="connsiteX0" fmla="*/ 1735 w 39167"/>
                <a:gd name="connsiteY0" fmla="*/ 1181 h 49011"/>
                <a:gd name="connsiteX1" fmla="*/ 6585 w 39167"/>
                <a:gd name="connsiteY1" fmla="*/ 28818 h 49011"/>
                <a:gd name="connsiteX2" fmla="*/ 38584 w 39167"/>
                <a:gd name="connsiteY2" fmla="*/ 48873 h 49011"/>
                <a:gd name="connsiteX3" fmla="*/ 30431 w 39167"/>
                <a:gd name="connsiteY3" fmla="*/ 25068 h 49011"/>
                <a:gd name="connsiteX4" fmla="*/ 22279 w 39167"/>
                <a:gd name="connsiteY4" fmla="*/ 1181 h 49011"/>
                <a:gd name="connsiteX5" fmla="*/ 1735 w 39167"/>
                <a:gd name="connsiteY5" fmla="*/ 1181 h 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67" h="49011">
                  <a:moveTo>
                    <a:pt x="1735" y="1181"/>
                  </a:moveTo>
                  <a:cubicBezTo>
                    <a:pt x="-3034" y="2771"/>
                    <a:pt x="3895" y="26657"/>
                    <a:pt x="6585" y="28818"/>
                  </a:cubicBezTo>
                  <a:cubicBezTo>
                    <a:pt x="9276" y="30978"/>
                    <a:pt x="35119" y="50503"/>
                    <a:pt x="38584" y="48873"/>
                  </a:cubicBezTo>
                  <a:cubicBezTo>
                    <a:pt x="42049" y="47242"/>
                    <a:pt x="31287" y="31100"/>
                    <a:pt x="30431" y="25068"/>
                  </a:cubicBezTo>
                  <a:cubicBezTo>
                    <a:pt x="29575" y="19035"/>
                    <a:pt x="25662" y="2812"/>
                    <a:pt x="22279" y="1181"/>
                  </a:cubicBezTo>
                  <a:cubicBezTo>
                    <a:pt x="15528" y="-449"/>
                    <a:pt x="8486" y="-449"/>
                    <a:pt x="1735" y="1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CBBC7B4-6E72-4EBF-8E37-C57ECBA57238}"/>
                </a:ext>
              </a:extLst>
            </p:cNvPr>
            <p:cNvSpPr/>
            <p:nvPr/>
          </p:nvSpPr>
          <p:spPr>
            <a:xfrm>
              <a:off x="5774151" y="1945924"/>
              <a:ext cx="14896" cy="15304"/>
            </a:xfrm>
            <a:custGeom>
              <a:avLst/>
              <a:gdLst>
                <a:gd name="connsiteX0" fmla="*/ 2250 w 14896"/>
                <a:gd name="connsiteY0" fmla="*/ 366 h 15304"/>
                <a:gd name="connsiteX1" fmla="*/ 2250 w 14896"/>
                <a:gd name="connsiteY1" fmla="*/ 11739 h 15304"/>
                <a:gd name="connsiteX2" fmla="*/ 14723 w 14896"/>
                <a:gd name="connsiteY2" fmla="*/ 15204 h 15304"/>
                <a:gd name="connsiteX3" fmla="*/ 2250 w 14896"/>
                <a:gd name="connsiteY3" fmla="*/ 366 h 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6" h="15304">
                  <a:moveTo>
                    <a:pt x="2250" y="366"/>
                  </a:moveTo>
                  <a:cubicBezTo>
                    <a:pt x="-614" y="3615"/>
                    <a:pt x="-614" y="8490"/>
                    <a:pt x="2250" y="11739"/>
                  </a:cubicBezTo>
                  <a:cubicBezTo>
                    <a:pt x="5869" y="14327"/>
                    <a:pt x="10287" y="15554"/>
                    <a:pt x="14723" y="15204"/>
                  </a:cubicBezTo>
                  <a:cubicBezTo>
                    <a:pt x="16802" y="14429"/>
                    <a:pt x="6570" y="-2895"/>
                    <a:pt x="2250" y="3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9F4B952-9754-4D90-87EE-42BB05F0110C}"/>
                </a:ext>
              </a:extLst>
            </p:cNvPr>
            <p:cNvSpPr/>
            <p:nvPr/>
          </p:nvSpPr>
          <p:spPr>
            <a:xfrm>
              <a:off x="5797804" y="1972962"/>
              <a:ext cx="15095" cy="16885"/>
            </a:xfrm>
            <a:custGeom>
              <a:avLst/>
              <a:gdLst>
                <a:gd name="connsiteX0" fmla="*/ 4072 w 15095"/>
                <a:gd name="connsiteY0" fmla="*/ 435 h 16885"/>
                <a:gd name="connsiteX1" fmla="*/ 811 w 15095"/>
                <a:gd name="connsiteY1" fmla="*/ 16740 h 16885"/>
                <a:gd name="connsiteX2" fmla="*/ 14915 w 15095"/>
                <a:gd name="connsiteY2" fmla="*/ 13479 h 16885"/>
                <a:gd name="connsiteX3" fmla="*/ 4072 w 15095"/>
                <a:gd name="connsiteY3" fmla="*/ 435 h 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5" h="16885">
                  <a:moveTo>
                    <a:pt x="4072" y="435"/>
                  </a:moveTo>
                  <a:cubicBezTo>
                    <a:pt x="1912" y="3655"/>
                    <a:pt x="-1349" y="15599"/>
                    <a:pt x="811" y="16740"/>
                  </a:cubicBezTo>
                  <a:cubicBezTo>
                    <a:pt x="5742" y="17213"/>
                    <a:pt x="10692" y="16067"/>
                    <a:pt x="14915" y="13479"/>
                  </a:cubicBezTo>
                  <a:cubicBezTo>
                    <a:pt x="17075" y="11278"/>
                    <a:pt x="6192" y="-2785"/>
                    <a:pt x="4072" y="4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A81F1F4A-8B2E-4108-80FA-A58125411C3B}"/>
                </a:ext>
              </a:extLst>
            </p:cNvPr>
            <p:cNvSpPr/>
            <p:nvPr/>
          </p:nvSpPr>
          <p:spPr>
            <a:xfrm>
              <a:off x="5815444" y="1992820"/>
              <a:ext cx="10789" cy="17572"/>
            </a:xfrm>
            <a:custGeom>
              <a:avLst/>
              <a:gdLst>
                <a:gd name="connsiteX0" fmla="*/ 1148 w 10789"/>
                <a:gd name="connsiteY0" fmla="*/ 61 h 17572"/>
                <a:gd name="connsiteX1" fmla="*/ 9749 w 10789"/>
                <a:gd name="connsiteY1" fmla="*/ 17426 h 17572"/>
                <a:gd name="connsiteX2" fmla="*/ 1148 w 10789"/>
                <a:gd name="connsiteY2" fmla="*/ 61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9" h="17572">
                  <a:moveTo>
                    <a:pt x="1148" y="61"/>
                  </a:moveTo>
                  <a:cubicBezTo>
                    <a:pt x="-2928" y="1202"/>
                    <a:pt x="5958" y="19056"/>
                    <a:pt x="9749" y="17426"/>
                  </a:cubicBezTo>
                  <a:cubicBezTo>
                    <a:pt x="13540" y="15795"/>
                    <a:pt x="7181" y="-1529"/>
                    <a:pt x="1148" y="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F3BEACA-AC37-44AB-8C31-C8B7163DD8AA}"/>
                </a:ext>
              </a:extLst>
            </p:cNvPr>
            <p:cNvSpPr/>
            <p:nvPr/>
          </p:nvSpPr>
          <p:spPr>
            <a:xfrm>
              <a:off x="6003650" y="1840991"/>
              <a:ext cx="15483" cy="17508"/>
            </a:xfrm>
            <a:custGeom>
              <a:avLst/>
              <a:gdLst>
                <a:gd name="connsiteX0" fmla="*/ 8764 w 15483"/>
                <a:gd name="connsiteY0" fmla="*/ 11 h 17508"/>
                <a:gd name="connsiteX1" fmla="*/ 122 w 15483"/>
                <a:gd name="connsiteY1" fmla="*/ 7185 h 17508"/>
                <a:gd name="connsiteX2" fmla="*/ 4443 w 15483"/>
                <a:gd name="connsiteY2" fmla="*/ 17457 h 17508"/>
                <a:gd name="connsiteX3" fmla="*/ 15286 w 15483"/>
                <a:gd name="connsiteY3" fmla="*/ 13136 h 17508"/>
                <a:gd name="connsiteX4" fmla="*/ 8764 w 15483"/>
                <a:gd name="connsiteY4" fmla="*/ 11 h 1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3" h="17508">
                  <a:moveTo>
                    <a:pt x="8764" y="11"/>
                  </a:moveTo>
                  <a:cubicBezTo>
                    <a:pt x="3546" y="2212"/>
                    <a:pt x="122" y="5554"/>
                    <a:pt x="122" y="7185"/>
                  </a:cubicBezTo>
                  <a:cubicBezTo>
                    <a:pt x="122" y="8815"/>
                    <a:pt x="-449" y="17457"/>
                    <a:pt x="4443" y="17457"/>
                  </a:cubicBezTo>
                  <a:cubicBezTo>
                    <a:pt x="8504" y="17604"/>
                    <a:pt x="12438" y="16034"/>
                    <a:pt x="15286" y="13136"/>
                  </a:cubicBezTo>
                  <a:cubicBezTo>
                    <a:pt x="16916" y="10976"/>
                    <a:pt x="11495" y="-927"/>
                    <a:pt x="8764" y="1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6515E1B-77A3-44F1-88F1-69900B9414D7}"/>
                </a:ext>
              </a:extLst>
            </p:cNvPr>
            <p:cNvSpPr/>
            <p:nvPr/>
          </p:nvSpPr>
          <p:spPr>
            <a:xfrm>
              <a:off x="6049022" y="1822095"/>
              <a:ext cx="35998" cy="30060"/>
            </a:xfrm>
            <a:custGeom>
              <a:avLst/>
              <a:gdLst>
                <a:gd name="connsiteX0" fmla="*/ 281 w 35998"/>
                <a:gd name="connsiteY0" fmla="*/ 2194 h 30060"/>
                <a:gd name="connsiteX1" fmla="*/ 4928 w 35998"/>
                <a:gd name="connsiteY1" fmla="*/ 14667 h 30060"/>
                <a:gd name="connsiteX2" fmla="*/ 281 w 35998"/>
                <a:gd name="connsiteY2" fmla="*/ 23349 h 30060"/>
                <a:gd name="connsiteX3" fmla="*/ 8189 w 35998"/>
                <a:gd name="connsiteY3" fmla="*/ 29871 h 30060"/>
                <a:gd name="connsiteX4" fmla="*/ 20621 w 35998"/>
                <a:gd name="connsiteY4" fmla="*/ 27589 h 30060"/>
                <a:gd name="connsiteX5" fmla="*/ 35826 w 35998"/>
                <a:gd name="connsiteY5" fmla="*/ 27589 h 30060"/>
                <a:gd name="connsiteX6" fmla="*/ 26083 w 35998"/>
                <a:gd name="connsiteY6" fmla="*/ 16094 h 30060"/>
                <a:gd name="connsiteX7" fmla="*/ 4928 w 35998"/>
                <a:gd name="connsiteY7" fmla="*/ 2194 h 30060"/>
                <a:gd name="connsiteX8" fmla="*/ 281 w 35998"/>
                <a:gd name="connsiteY8" fmla="*/ 2194 h 3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98" h="30060">
                  <a:moveTo>
                    <a:pt x="281" y="2194"/>
                  </a:moveTo>
                  <a:cubicBezTo>
                    <a:pt x="-575" y="6270"/>
                    <a:pt x="3827" y="11406"/>
                    <a:pt x="4928" y="14667"/>
                  </a:cubicBezTo>
                  <a:cubicBezTo>
                    <a:pt x="6029" y="17928"/>
                    <a:pt x="-1105" y="20659"/>
                    <a:pt x="281" y="23349"/>
                  </a:cubicBezTo>
                  <a:cubicBezTo>
                    <a:pt x="1667" y="26040"/>
                    <a:pt x="3827" y="30931"/>
                    <a:pt x="8189" y="29871"/>
                  </a:cubicBezTo>
                  <a:cubicBezTo>
                    <a:pt x="12550" y="28811"/>
                    <a:pt x="13529" y="24817"/>
                    <a:pt x="20621" y="27589"/>
                  </a:cubicBezTo>
                  <a:cubicBezTo>
                    <a:pt x="27714" y="30360"/>
                    <a:pt x="34195" y="30238"/>
                    <a:pt x="35826" y="27589"/>
                  </a:cubicBezTo>
                  <a:cubicBezTo>
                    <a:pt x="37456" y="24939"/>
                    <a:pt x="31505" y="17561"/>
                    <a:pt x="26083" y="16094"/>
                  </a:cubicBezTo>
                  <a:cubicBezTo>
                    <a:pt x="20662" y="14626"/>
                    <a:pt x="7618" y="4925"/>
                    <a:pt x="4928" y="2194"/>
                  </a:cubicBezTo>
                  <a:cubicBezTo>
                    <a:pt x="2238" y="-537"/>
                    <a:pt x="974" y="-1027"/>
                    <a:pt x="281" y="2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F6DCCC0-EEBD-42BE-9BD6-8733564ACAC3}"/>
                </a:ext>
              </a:extLst>
            </p:cNvPr>
            <p:cNvSpPr/>
            <p:nvPr/>
          </p:nvSpPr>
          <p:spPr>
            <a:xfrm>
              <a:off x="5920472" y="2123914"/>
              <a:ext cx="18211" cy="17738"/>
            </a:xfrm>
            <a:custGeom>
              <a:avLst/>
              <a:gdLst>
                <a:gd name="connsiteX0" fmla="*/ 4996 w 18211"/>
                <a:gd name="connsiteY0" fmla="*/ 181 h 17738"/>
                <a:gd name="connsiteX1" fmla="*/ 104 w 18211"/>
                <a:gd name="connsiteY1" fmla="*/ 7762 h 17738"/>
                <a:gd name="connsiteX2" fmla="*/ 12578 w 18211"/>
                <a:gd name="connsiteY2" fmla="*/ 17505 h 17738"/>
                <a:gd name="connsiteX3" fmla="*/ 17469 w 18211"/>
                <a:gd name="connsiteY3" fmla="*/ 8945 h 17738"/>
                <a:gd name="connsiteX4" fmla="*/ 4996 w 18211"/>
                <a:gd name="connsiteY4" fmla="*/ 181 h 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1" h="17738">
                  <a:moveTo>
                    <a:pt x="4996" y="181"/>
                  </a:moveTo>
                  <a:cubicBezTo>
                    <a:pt x="-181" y="-1368"/>
                    <a:pt x="104" y="5602"/>
                    <a:pt x="104" y="7762"/>
                  </a:cubicBezTo>
                  <a:cubicBezTo>
                    <a:pt x="104" y="9923"/>
                    <a:pt x="9317" y="19135"/>
                    <a:pt x="12578" y="17505"/>
                  </a:cubicBezTo>
                  <a:cubicBezTo>
                    <a:pt x="15839" y="15874"/>
                    <a:pt x="20159" y="11227"/>
                    <a:pt x="17469" y="8945"/>
                  </a:cubicBezTo>
                  <a:cubicBezTo>
                    <a:pt x="13958" y="5199"/>
                    <a:pt x="9712" y="2215"/>
                    <a:pt x="4996" y="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106C45F-6A7A-467E-ACF1-93E061474EF1}"/>
                </a:ext>
              </a:extLst>
            </p:cNvPr>
            <p:cNvSpPr/>
            <p:nvPr/>
          </p:nvSpPr>
          <p:spPr>
            <a:xfrm>
              <a:off x="6089051" y="1914091"/>
              <a:ext cx="94706" cy="90844"/>
            </a:xfrm>
            <a:custGeom>
              <a:avLst/>
              <a:gdLst>
                <a:gd name="connsiteX0" fmla="*/ 118 w 94706"/>
                <a:gd name="connsiteY0" fmla="*/ 31954 h 90844"/>
                <a:gd name="connsiteX1" fmla="*/ 15852 w 94706"/>
                <a:gd name="connsiteY1" fmla="*/ 18910 h 90844"/>
                <a:gd name="connsiteX2" fmla="*/ 15852 w 94706"/>
                <a:gd name="connsiteY2" fmla="*/ 8516 h 90844"/>
                <a:gd name="connsiteX3" fmla="*/ 25064 w 94706"/>
                <a:gd name="connsiteY3" fmla="*/ 3095 h 90844"/>
                <a:gd name="connsiteX4" fmla="*/ 35907 w 94706"/>
                <a:gd name="connsiteY4" fmla="*/ 17402 h 90844"/>
                <a:gd name="connsiteX5" fmla="*/ 38761 w 94706"/>
                <a:gd name="connsiteY5" fmla="*/ 364 h 90844"/>
                <a:gd name="connsiteX6" fmla="*/ 53313 w 94706"/>
                <a:gd name="connsiteY6" fmla="*/ 4154 h 90844"/>
                <a:gd name="connsiteX7" fmla="*/ 57389 w 94706"/>
                <a:gd name="connsiteY7" fmla="*/ 22538 h 90844"/>
                <a:gd name="connsiteX8" fmla="*/ 62280 w 94706"/>
                <a:gd name="connsiteY8" fmla="*/ 39577 h 90844"/>
                <a:gd name="connsiteX9" fmla="*/ 72022 w 94706"/>
                <a:gd name="connsiteY9" fmla="*/ 52417 h 90844"/>
                <a:gd name="connsiteX10" fmla="*/ 85026 w 94706"/>
                <a:gd name="connsiteY10" fmla="*/ 54781 h 90844"/>
                <a:gd name="connsiteX11" fmla="*/ 94809 w 94706"/>
                <a:gd name="connsiteY11" fmla="*/ 58857 h 90844"/>
                <a:gd name="connsiteX12" fmla="*/ 87757 w 94706"/>
                <a:gd name="connsiteY12" fmla="*/ 69089 h 90844"/>
                <a:gd name="connsiteX13" fmla="*/ 91018 w 94706"/>
                <a:gd name="connsiteY13" fmla="*/ 78749 h 90844"/>
                <a:gd name="connsiteX14" fmla="*/ 86656 w 94706"/>
                <a:gd name="connsiteY14" fmla="*/ 90774 h 90844"/>
                <a:gd name="connsiteX15" fmla="*/ 62199 w 94706"/>
                <a:gd name="connsiteY15" fmla="*/ 75896 h 90844"/>
                <a:gd name="connsiteX16" fmla="*/ 44304 w 94706"/>
                <a:gd name="connsiteY16" fmla="*/ 69089 h 90844"/>
                <a:gd name="connsiteX17" fmla="*/ 47239 w 94706"/>
                <a:gd name="connsiteY17" fmla="*/ 58857 h 90844"/>
                <a:gd name="connsiteX18" fmla="*/ 38475 w 94706"/>
                <a:gd name="connsiteY18" fmla="*/ 47077 h 90844"/>
                <a:gd name="connsiteX19" fmla="*/ 38475 w 94706"/>
                <a:gd name="connsiteY19" fmla="*/ 36560 h 90844"/>
                <a:gd name="connsiteX20" fmla="*/ 14507 w 94706"/>
                <a:gd name="connsiteY20" fmla="*/ 36560 h 90844"/>
                <a:gd name="connsiteX21" fmla="*/ 118 w 94706"/>
                <a:gd name="connsiteY21" fmla="*/ 31954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706" h="90844">
                  <a:moveTo>
                    <a:pt x="118" y="31954"/>
                  </a:moveTo>
                  <a:cubicBezTo>
                    <a:pt x="1178" y="26777"/>
                    <a:pt x="14792" y="21152"/>
                    <a:pt x="15852" y="18910"/>
                  </a:cubicBezTo>
                  <a:cubicBezTo>
                    <a:pt x="16403" y="15466"/>
                    <a:pt x="16403" y="11960"/>
                    <a:pt x="15852" y="8516"/>
                  </a:cubicBezTo>
                  <a:cubicBezTo>
                    <a:pt x="15852" y="5785"/>
                    <a:pt x="22374" y="1994"/>
                    <a:pt x="25064" y="3095"/>
                  </a:cubicBezTo>
                  <a:cubicBezTo>
                    <a:pt x="27755" y="4195"/>
                    <a:pt x="33217" y="18747"/>
                    <a:pt x="35907" y="17402"/>
                  </a:cubicBezTo>
                  <a:cubicBezTo>
                    <a:pt x="38597" y="16057"/>
                    <a:pt x="35092" y="1464"/>
                    <a:pt x="38761" y="364"/>
                  </a:cubicBezTo>
                  <a:cubicBezTo>
                    <a:pt x="42429" y="-737"/>
                    <a:pt x="52253" y="364"/>
                    <a:pt x="53313" y="4154"/>
                  </a:cubicBezTo>
                  <a:cubicBezTo>
                    <a:pt x="54372" y="7945"/>
                    <a:pt x="53802" y="20459"/>
                    <a:pt x="57389" y="22538"/>
                  </a:cubicBezTo>
                  <a:cubicBezTo>
                    <a:pt x="60976" y="24617"/>
                    <a:pt x="61750" y="35460"/>
                    <a:pt x="62280" y="39577"/>
                  </a:cubicBezTo>
                  <a:cubicBezTo>
                    <a:pt x="62810" y="43694"/>
                    <a:pt x="68761" y="51805"/>
                    <a:pt x="72022" y="52417"/>
                  </a:cubicBezTo>
                  <a:cubicBezTo>
                    <a:pt x="75283" y="53028"/>
                    <a:pt x="81805" y="52784"/>
                    <a:pt x="85026" y="54781"/>
                  </a:cubicBezTo>
                  <a:cubicBezTo>
                    <a:pt x="88246" y="56778"/>
                    <a:pt x="94809" y="54781"/>
                    <a:pt x="94809" y="58857"/>
                  </a:cubicBezTo>
                  <a:cubicBezTo>
                    <a:pt x="94809" y="62934"/>
                    <a:pt x="88857" y="67010"/>
                    <a:pt x="87757" y="69089"/>
                  </a:cubicBezTo>
                  <a:cubicBezTo>
                    <a:pt x="86656" y="71167"/>
                    <a:pt x="89387" y="73165"/>
                    <a:pt x="91018" y="78749"/>
                  </a:cubicBezTo>
                  <a:cubicBezTo>
                    <a:pt x="92648" y="84334"/>
                    <a:pt x="91548" y="91304"/>
                    <a:pt x="86656" y="90774"/>
                  </a:cubicBezTo>
                  <a:cubicBezTo>
                    <a:pt x="81765" y="90244"/>
                    <a:pt x="68761" y="76711"/>
                    <a:pt x="62199" y="75896"/>
                  </a:cubicBezTo>
                  <a:cubicBezTo>
                    <a:pt x="55636" y="75081"/>
                    <a:pt x="46465" y="71820"/>
                    <a:pt x="44304" y="69089"/>
                  </a:cubicBezTo>
                  <a:cubicBezTo>
                    <a:pt x="42144" y="66358"/>
                    <a:pt x="46913" y="62730"/>
                    <a:pt x="47239" y="58857"/>
                  </a:cubicBezTo>
                  <a:cubicBezTo>
                    <a:pt x="47565" y="54985"/>
                    <a:pt x="42388" y="51602"/>
                    <a:pt x="38475" y="47077"/>
                  </a:cubicBezTo>
                  <a:cubicBezTo>
                    <a:pt x="34562" y="42552"/>
                    <a:pt x="41818" y="39291"/>
                    <a:pt x="38475" y="36560"/>
                  </a:cubicBezTo>
                  <a:cubicBezTo>
                    <a:pt x="35133" y="33829"/>
                    <a:pt x="20458" y="36030"/>
                    <a:pt x="14507" y="36560"/>
                  </a:cubicBezTo>
                  <a:cubicBezTo>
                    <a:pt x="8556" y="37090"/>
                    <a:pt x="-330" y="34196"/>
                    <a:pt x="118" y="319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597F5C86-CA56-4DC1-A296-B44E15CF321E}"/>
                </a:ext>
              </a:extLst>
            </p:cNvPr>
            <p:cNvSpPr/>
            <p:nvPr/>
          </p:nvSpPr>
          <p:spPr>
            <a:xfrm>
              <a:off x="6225018" y="1971314"/>
              <a:ext cx="46388" cy="39366"/>
            </a:xfrm>
            <a:custGeom>
              <a:avLst/>
              <a:gdLst>
                <a:gd name="connsiteX0" fmla="*/ 10527 w 46388"/>
                <a:gd name="connsiteY0" fmla="*/ 1594 h 39366"/>
                <a:gd name="connsiteX1" fmla="*/ 10527 w 46388"/>
                <a:gd name="connsiteY1" fmla="*/ 15086 h 39366"/>
                <a:gd name="connsiteX2" fmla="*/ 785 w 46388"/>
                <a:gd name="connsiteY2" fmla="*/ 24299 h 39366"/>
                <a:gd name="connsiteX3" fmla="*/ 5962 w 46388"/>
                <a:gd name="connsiteY3" fmla="*/ 39055 h 39366"/>
                <a:gd name="connsiteX4" fmla="*/ 14114 w 46388"/>
                <a:gd name="connsiteY4" fmla="*/ 33552 h 39366"/>
                <a:gd name="connsiteX5" fmla="*/ 20106 w 46388"/>
                <a:gd name="connsiteY5" fmla="*/ 27560 h 39366"/>
                <a:gd name="connsiteX6" fmla="*/ 26588 w 46388"/>
                <a:gd name="connsiteY6" fmla="*/ 39136 h 39366"/>
                <a:gd name="connsiteX7" fmla="*/ 38531 w 46388"/>
                <a:gd name="connsiteY7" fmla="*/ 30250 h 39366"/>
                <a:gd name="connsiteX8" fmla="*/ 45583 w 46388"/>
                <a:gd name="connsiteY8" fmla="*/ 15086 h 39366"/>
                <a:gd name="connsiteX9" fmla="*/ 30949 w 46388"/>
                <a:gd name="connsiteY9" fmla="*/ 10113 h 39366"/>
                <a:gd name="connsiteX10" fmla="*/ 20106 w 46388"/>
                <a:gd name="connsiteY10" fmla="*/ 1594 h 39366"/>
                <a:gd name="connsiteX11" fmla="*/ 10527 w 46388"/>
                <a:gd name="connsiteY11" fmla="*/ 1594 h 3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88" h="39366">
                  <a:moveTo>
                    <a:pt x="10527" y="1594"/>
                  </a:moveTo>
                  <a:cubicBezTo>
                    <a:pt x="5269" y="3306"/>
                    <a:pt x="13258" y="9747"/>
                    <a:pt x="10527" y="15086"/>
                  </a:cubicBezTo>
                  <a:cubicBezTo>
                    <a:pt x="7796" y="20426"/>
                    <a:pt x="3475" y="20508"/>
                    <a:pt x="785" y="24299"/>
                  </a:cubicBezTo>
                  <a:cubicBezTo>
                    <a:pt x="-1905" y="28090"/>
                    <a:pt x="4087" y="38076"/>
                    <a:pt x="5962" y="39055"/>
                  </a:cubicBezTo>
                  <a:cubicBezTo>
                    <a:pt x="7837" y="40033"/>
                    <a:pt x="12688" y="33552"/>
                    <a:pt x="14114" y="33552"/>
                  </a:cubicBezTo>
                  <a:cubicBezTo>
                    <a:pt x="15541" y="33552"/>
                    <a:pt x="16316" y="25399"/>
                    <a:pt x="20106" y="27560"/>
                  </a:cubicBezTo>
                  <a:cubicBezTo>
                    <a:pt x="23897" y="29720"/>
                    <a:pt x="23327" y="37709"/>
                    <a:pt x="26588" y="39136"/>
                  </a:cubicBezTo>
                  <a:cubicBezTo>
                    <a:pt x="29849" y="40563"/>
                    <a:pt x="36900" y="33511"/>
                    <a:pt x="38531" y="30250"/>
                  </a:cubicBezTo>
                  <a:cubicBezTo>
                    <a:pt x="40161" y="26989"/>
                    <a:pt x="49374" y="18877"/>
                    <a:pt x="45583" y="15086"/>
                  </a:cubicBezTo>
                  <a:cubicBezTo>
                    <a:pt x="41792" y="11296"/>
                    <a:pt x="35270" y="11622"/>
                    <a:pt x="30949" y="10113"/>
                  </a:cubicBezTo>
                  <a:cubicBezTo>
                    <a:pt x="26628" y="8605"/>
                    <a:pt x="23327" y="3836"/>
                    <a:pt x="20106" y="1594"/>
                  </a:cubicBezTo>
                  <a:cubicBezTo>
                    <a:pt x="16886" y="-648"/>
                    <a:pt x="17049" y="-526"/>
                    <a:pt x="10527" y="15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ABA6CBA-3C27-42E6-ADB2-7AD20F8BF83F}"/>
                </a:ext>
              </a:extLst>
            </p:cNvPr>
            <p:cNvSpPr/>
            <p:nvPr/>
          </p:nvSpPr>
          <p:spPr>
            <a:xfrm>
              <a:off x="5879797" y="1716661"/>
              <a:ext cx="21544" cy="19997"/>
            </a:xfrm>
            <a:custGeom>
              <a:avLst/>
              <a:gdLst>
                <a:gd name="connsiteX0" fmla="*/ 8984 w 21544"/>
                <a:gd name="connsiteY0" fmla="*/ 137 h 19997"/>
                <a:gd name="connsiteX1" fmla="*/ 1729 w 21544"/>
                <a:gd name="connsiteY1" fmla="*/ 6619 h 19997"/>
                <a:gd name="connsiteX2" fmla="*/ 1484 w 21544"/>
                <a:gd name="connsiteY2" fmla="*/ 19296 h 19997"/>
                <a:gd name="connsiteX3" fmla="*/ 15832 w 21544"/>
                <a:gd name="connsiteY3" fmla="*/ 19296 h 19997"/>
                <a:gd name="connsiteX4" fmla="*/ 21621 w 21544"/>
                <a:gd name="connsiteY4" fmla="*/ 7067 h 19997"/>
                <a:gd name="connsiteX5" fmla="*/ 8984 w 21544"/>
                <a:gd name="connsiteY5" fmla="*/ 137 h 1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4" h="19997">
                  <a:moveTo>
                    <a:pt x="8984" y="137"/>
                  </a:moveTo>
                  <a:cubicBezTo>
                    <a:pt x="4908" y="1360"/>
                    <a:pt x="302" y="3358"/>
                    <a:pt x="1729" y="6619"/>
                  </a:cubicBezTo>
                  <a:cubicBezTo>
                    <a:pt x="3155" y="9880"/>
                    <a:pt x="-2348" y="18195"/>
                    <a:pt x="1484" y="19296"/>
                  </a:cubicBezTo>
                  <a:cubicBezTo>
                    <a:pt x="6226" y="20176"/>
                    <a:pt x="11090" y="20176"/>
                    <a:pt x="15832" y="19296"/>
                  </a:cubicBezTo>
                  <a:cubicBezTo>
                    <a:pt x="18360" y="18562"/>
                    <a:pt x="21987" y="9513"/>
                    <a:pt x="21621" y="7067"/>
                  </a:cubicBezTo>
                  <a:cubicBezTo>
                    <a:pt x="21254" y="4621"/>
                    <a:pt x="12694" y="-1126"/>
                    <a:pt x="8984" y="1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B36ADB5-F613-44A9-8BB3-ADB09647031A}"/>
                </a:ext>
              </a:extLst>
            </p:cNvPr>
            <p:cNvSpPr/>
            <p:nvPr/>
          </p:nvSpPr>
          <p:spPr>
            <a:xfrm>
              <a:off x="5911260" y="1735954"/>
              <a:ext cx="33729" cy="25114"/>
            </a:xfrm>
            <a:custGeom>
              <a:avLst/>
              <a:gdLst>
                <a:gd name="connsiteX0" fmla="*/ 3365 w 33729"/>
                <a:gd name="connsiteY0" fmla="*/ 3223 h 25114"/>
                <a:gd name="connsiteX1" fmla="*/ 3365 w 33729"/>
                <a:gd name="connsiteY1" fmla="*/ 10845 h 25114"/>
                <a:gd name="connsiteX2" fmla="*/ 19670 w 33729"/>
                <a:gd name="connsiteY2" fmla="*/ 18427 h 25114"/>
                <a:gd name="connsiteX3" fmla="*/ 27823 w 33729"/>
                <a:gd name="connsiteY3" fmla="*/ 24908 h 25114"/>
                <a:gd name="connsiteX4" fmla="*/ 33611 w 33729"/>
                <a:gd name="connsiteY4" fmla="*/ 13006 h 25114"/>
                <a:gd name="connsiteX5" fmla="*/ 23502 w 33729"/>
                <a:gd name="connsiteY5" fmla="*/ 6484 h 25114"/>
                <a:gd name="connsiteX6" fmla="*/ 12659 w 33729"/>
                <a:gd name="connsiteY6" fmla="*/ 655 h 25114"/>
                <a:gd name="connsiteX7" fmla="*/ 3365 w 33729"/>
                <a:gd name="connsiteY7" fmla="*/ 3223 h 2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9" h="25114">
                  <a:moveTo>
                    <a:pt x="3365" y="3223"/>
                  </a:moveTo>
                  <a:cubicBezTo>
                    <a:pt x="-222" y="4976"/>
                    <a:pt x="-1689" y="8644"/>
                    <a:pt x="3365" y="10845"/>
                  </a:cubicBezTo>
                  <a:cubicBezTo>
                    <a:pt x="8420" y="13046"/>
                    <a:pt x="17102" y="15533"/>
                    <a:pt x="19670" y="18427"/>
                  </a:cubicBezTo>
                  <a:cubicBezTo>
                    <a:pt x="22238" y="21321"/>
                    <a:pt x="26518" y="26009"/>
                    <a:pt x="27823" y="24908"/>
                  </a:cubicBezTo>
                  <a:cubicBezTo>
                    <a:pt x="29127" y="23808"/>
                    <a:pt x="35037" y="15166"/>
                    <a:pt x="33611" y="13006"/>
                  </a:cubicBezTo>
                  <a:cubicBezTo>
                    <a:pt x="30885" y="9969"/>
                    <a:pt x="27394" y="7715"/>
                    <a:pt x="23502" y="6484"/>
                  </a:cubicBezTo>
                  <a:cubicBezTo>
                    <a:pt x="19542" y="5265"/>
                    <a:pt x="15859" y="3284"/>
                    <a:pt x="12659" y="655"/>
                  </a:cubicBezTo>
                  <a:cubicBezTo>
                    <a:pt x="10132" y="-1465"/>
                    <a:pt x="6300" y="1796"/>
                    <a:pt x="3365" y="322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351D3FA0-C794-49C9-A9D3-8869D2A9A55F}"/>
                </a:ext>
              </a:extLst>
            </p:cNvPr>
            <p:cNvSpPr/>
            <p:nvPr/>
          </p:nvSpPr>
          <p:spPr>
            <a:xfrm>
              <a:off x="5923882" y="1761506"/>
              <a:ext cx="21603" cy="14983"/>
            </a:xfrm>
            <a:custGeom>
              <a:avLst/>
              <a:gdLst>
                <a:gd name="connsiteX0" fmla="*/ 8108 w 21603"/>
                <a:gd name="connsiteY0" fmla="*/ 1557 h 14983"/>
                <a:gd name="connsiteX1" fmla="*/ 159 w 21603"/>
                <a:gd name="connsiteY1" fmla="*/ 3718 h 14983"/>
                <a:gd name="connsiteX2" fmla="*/ 8108 w 21603"/>
                <a:gd name="connsiteY2" fmla="*/ 14927 h 14983"/>
                <a:gd name="connsiteX3" fmla="*/ 21315 w 21603"/>
                <a:gd name="connsiteY3" fmla="*/ 13338 h 14983"/>
                <a:gd name="connsiteX4" fmla="*/ 8108 w 21603"/>
                <a:gd name="connsiteY4" fmla="*/ 1557 h 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3" h="14983">
                  <a:moveTo>
                    <a:pt x="8108" y="1557"/>
                  </a:moveTo>
                  <a:cubicBezTo>
                    <a:pt x="4439" y="-1459"/>
                    <a:pt x="852" y="90"/>
                    <a:pt x="159" y="3718"/>
                  </a:cubicBezTo>
                  <a:cubicBezTo>
                    <a:pt x="-534" y="7346"/>
                    <a:pt x="5214" y="14561"/>
                    <a:pt x="8108" y="14927"/>
                  </a:cubicBezTo>
                  <a:cubicBezTo>
                    <a:pt x="12564" y="15037"/>
                    <a:pt x="17012" y="14504"/>
                    <a:pt x="21315" y="13338"/>
                  </a:cubicBezTo>
                  <a:cubicBezTo>
                    <a:pt x="24005" y="12359"/>
                    <a:pt x="12062" y="4778"/>
                    <a:pt x="8108" y="155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EA354C3-8B25-4F82-BA29-E21D8CE93113}"/>
                </a:ext>
              </a:extLst>
            </p:cNvPr>
            <p:cNvSpPr/>
            <p:nvPr/>
          </p:nvSpPr>
          <p:spPr>
            <a:xfrm>
              <a:off x="5956735" y="1764698"/>
              <a:ext cx="21417" cy="19685"/>
            </a:xfrm>
            <a:custGeom>
              <a:avLst/>
              <a:gdLst>
                <a:gd name="connsiteX0" fmla="*/ 4521 w 21417"/>
                <a:gd name="connsiteY0" fmla="*/ 159 h 19685"/>
                <a:gd name="connsiteX1" fmla="*/ 894 w 21417"/>
                <a:gd name="connsiteY1" fmla="*/ 10146 h 19685"/>
                <a:gd name="connsiteX2" fmla="*/ 13571 w 21417"/>
                <a:gd name="connsiteY2" fmla="*/ 18298 h 19685"/>
                <a:gd name="connsiteX3" fmla="*/ 21519 w 21417"/>
                <a:gd name="connsiteY3" fmla="*/ 18298 h 19685"/>
                <a:gd name="connsiteX4" fmla="*/ 4521 w 21417"/>
                <a:gd name="connsiteY4" fmla="*/ 159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7" h="19685">
                  <a:moveTo>
                    <a:pt x="4521" y="159"/>
                  </a:moveTo>
                  <a:cubicBezTo>
                    <a:pt x="1342" y="-1716"/>
                    <a:pt x="-1267" y="10146"/>
                    <a:pt x="894" y="10146"/>
                  </a:cubicBezTo>
                  <a:cubicBezTo>
                    <a:pt x="5484" y="12249"/>
                    <a:pt x="9752" y="14997"/>
                    <a:pt x="13571" y="18298"/>
                  </a:cubicBezTo>
                  <a:cubicBezTo>
                    <a:pt x="15772" y="20092"/>
                    <a:pt x="21519" y="20092"/>
                    <a:pt x="21519" y="18298"/>
                  </a:cubicBezTo>
                  <a:cubicBezTo>
                    <a:pt x="21519" y="16505"/>
                    <a:pt x="9943" y="3420"/>
                    <a:pt x="4521" y="1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7C1CABEA-85AD-4F92-A190-881273FE8108}"/>
                </a:ext>
              </a:extLst>
            </p:cNvPr>
            <p:cNvSpPr/>
            <p:nvPr/>
          </p:nvSpPr>
          <p:spPr>
            <a:xfrm>
              <a:off x="5984906" y="1780218"/>
              <a:ext cx="15183" cy="12514"/>
            </a:xfrm>
            <a:custGeom>
              <a:avLst/>
              <a:gdLst>
                <a:gd name="connsiteX0" fmla="*/ 1705 w 15183"/>
                <a:gd name="connsiteY0" fmla="*/ -34 h 12514"/>
                <a:gd name="connsiteX1" fmla="*/ 3539 w 15183"/>
                <a:gd name="connsiteY1" fmla="*/ 9912 h 12514"/>
                <a:gd name="connsiteX2" fmla="*/ 14382 w 15183"/>
                <a:gd name="connsiteY2" fmla="*/ 12113 h 12514"/>
                <a:gd name="connsiteX3" fmla="*/ 14382 w 15183"/>
                <a:gd name="connsiteY3" fmla="*/ 6039 h 12514"/>
                <a:gd name="connsiteX4" fmla="*/ 1705 w 15183"/>
                <a:gd name="connsiteY4" fmla="*/ -34 h 1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3" h="12514">
                  <a:moveTo>
                    <a:pt x="1705" y="-34"/>
                  </a:moveTo>
                  <a:cubicBezTo>
                    <a:pt x="-1515" y="-34"/>
                    <a:pt x="645" y="8118"/>
                    <a:pt x="3539" y="9912"/>
                  </a:cubicBezTo>
                  <a:cubicBezTo>
                    <a:pt x="6433" y="11705"/>
                    <a:pt x="12548" y="10278"/>
                    <a:pt x="14382" y="12113"/>
                  </a:cubicBezTo>
                  <a:cubicBezTo>
                    <a:pt x="16216" y="13947"/>
                    <a:pt x="14749" y="8281"/>
                    <a:pt x="14382" y="6039"/>
                  </a:cubicBezTo>
                  <a:cubicBezTo>
                    <a:pt x="14015" y="3797"/>
                    <a:pt x="8145" y="-238"/>
                    <a:pt x="1705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506D5008-3562-4058-92DA-797DA3BF3C1F}"/>
                </a:ext>
              </a:extLst>
            </p:cNvPr>
            <p:cNvSpPr/>
            <p:nvPr/>
          </p:nvSpPr>
          <p:spPr>
            <a:xfrm>
              <a:off x="6105160" y="2156951"/>
              <a:ext cx="533186" cy="174980"/>
            </a:xfrm>
            <a:custGeom>
              <a:avLst/>
              <a:gdLst>
                <a:gd name="connsiteX0" fmla="*/ 31456 w 533186"/>
                <a:gd name="connsiteY0" fmla="*/ 10351 h 174980"/>
                <a:gd name="connsiteX1" fmla="*/ 22651 w 533186"/>
                <a:gd name="connsiteY1" fmla="*/ 13041 h 174980"/>
                <a:gd name="connsiteX2" fmla="*/ 22651 w 533186"/>
                <a:gd name="connsiteY2" fmla="*/ 36887 h 174980"/>
                <a:gd name="connsiteX3" fmla="*/ 12950 w 533186"/>
                <a:gd name="connsiteY3" fmla="*/ 40515 h 174980"/>
                <a:gd name="connsiteX4" fmla="*/ 721 w 533186"/>
                <a:gd name="connsiteY4" fmla="*/ 57146 h 174980"/>
                <a:gd name="connsiteX5" fmla="*/ 27461 w 533186"/>
                <a:gd name="connsiteY5" fmla="*/ 57146 h 174980"/>
                <a:gd name="connsiteX6" fmla="*/ 44826 w 533186"/>
                <a:gd name="connsiteY6" fmla="*/ 61467 h 174980"/>
                <a:gd name="connsiteX7" fmla="*/ 61457 w 533186"/>
                <a:gd name="connsiteY7" fmla="*/ 66521 h 174980"/>
                <a:gd name="connsiteX8" fmla="*/ 61457 w 533186"/>
                <a:gd name="connsiteY8" fmla="*/ 74470 h 174980"/>
                <a:gd name="connsiteX9" fmla="*/ 65777 w 533186"/>
                <a:gd name="connsiteY9" fmla="*/ 88207 h 174980"/>
                <a:gd name="connsiteX10" fmla="*/ 93251 w 533186"/>
                <a:gd name="connsiteY10" fmla="*/ 88207 h 174980"/>
                <a:gd name="connsiteX11" fmla="*/ 125861 w 533186"/>
                <a:gd name="connsiteY11" fmla="*/ 99743 h 174980"/>
                <a:gd name="connsiteX12" fmla="*/ 153335 w 533186"/>
                <a:gd name="connsiteY12" fmla="*/ 113480 h 174980"/>
                <a:gd name="connsiteX13" fmla="*/ 173716 w 533186"/>
                <a:gd name="connsiteY13" fmla="*/ 113480 h 174980"/>
                <a:gd name="connsiteX14" fmla="*/ 191814 w 533186"/>
                <a:gd name="connsiteY14" fmla="*/ 102637 h 174980"/>
                <a:gd name="connsiteX15" fmla="*/ 235185 w 533186"/>
                <a:gd name="connsiteY15" fmla="*/ 106958 h 174980"/>
                <a:gd name="connsiteX16" fmla="*/ 259031 w 533186"/>
                <a:gd name="connsiteY16" fmla="*/ 117800 h 174980"/>
                <a:gd name="connsiteX17" fmla="*/ 280716 w 533186"/>
                <a:gd name="connsiteY17" fmla="*/ 124322 h 174980"/>
                <a:gd name="connsiteX18" fmla="*/ 313938 w 533186"/>
                <a:gd name="connsiteY18" fmla="*/ 133698 h 174980"/>
                <a:gd name="connsiteX19" fmla="*/ 346547 w 533186"/>
                <a:gd name="connsiteY19" fmla="*/ 138752 h 174980"/>
                <a:gd name="connsiteX20" fmla="*/ 372595 w 533186"/>
                <a:gd name="connsiteY20" fmla="*/ 138752 h 174980"/>
                <a:gd name="connsiteX21" fmla="*/ 396440 w 533186"/>
                <a:gd name="connsiteY21" fmla="*/ 139608 h 174980"/>
                <a:gd name="connsiteX22" fmla="*/ 410177 w 533186"/>
                <a:gd name="connsiteY22" fmla="*/ 149595 h 174980"/>
                <a:gd name="connsiteX23" fmla="*/ 424607 w 533186"/>
                <a:gd name="connsiteY23" fmla="*/ 139486 h 174980"/>
                <a:gd name="connsiteX24" fmla="*/ 447026 w 533186"/>
                <a:gd name="connsiteY24" fmla="*/ 134431 h 174980"/>
                <a:gd name="connsiteX25" fmla="*/ 465084 w 533186"/>
                <a:gd name="connsiteY25" fmla="*/ 146008 h 174980"/>
                <a:gd name="connsiteX26" fmla="*/ 482449 w 533186"/>
                <a:gd name="connsiteY26" fmla="*/ 149636 h 174980"/>
                <a:gd name="connsiteX27" fmla="*/ 501240 w 533186"/>
                <a:gd name="connsiteY27" fmla="*/ 155383 h 174980"/>
                <a:gd name="connsiteX28" fmla="*/ 531608 w 533186"/>
                <a:gd name="connsiteY28" fmla="*/ 174908 h 174980"/>
                <a:gd name="connsiteX29" fmla="*/ 527246 w 533186"/>
                <a:gd name="connsiteY29" fmla="*/ 165492 h 174980"/>
                <a:gd name="connsiteX30" fmla="*/ 508455 w 533186"/>
                <a:gd name="connsiteY30" fmla="*/ 144540 h 174980"/>
                <a:gd name="connsiteX31" fmla="*/ 512816 w 533186"/>
                <a:gd name="connsiteY31" fmla="*/ 127909 h 174980"/>
                <a:gd name="connsiteX32" fmla="*/ 507762 w 533186"/>
                <a:gd name="connsiteY32" fmla="*/ 113480 h 174980"/>
                <a:gd name="connsiteX33" fmla="*/ 501974 w 533186"/>
                <a:gd name="connsiteY33" fmla="*/ 98275 h 174980"/>
                <a:gd name="connsiteX34" fmla="*/ 479554 w 533186"/>
                <a:gd name="connsiteY34" fmla="*/ 92609 h 174980"/>
                <a:gd name="connsiteX35" fmla="*/ 467978 w 533186"/>
                <a:gd name="connsiteY35" fmla="*/ 103330 h 174980"/>
                <a:gd name="connsiteX36" fmla="*/ 452122 w 533186"/>
                <a:gd name="connsiteY36" fmla="*/ 107039 h 174980"/>
                <a:gd name="connsiteX37" fmla="*/ 437325 w 533186"/>
                <a:gd name="connsiteY37" fmla="*/ 104145 h 174980"/>
                <a:gd name="connsiteX38" fmla="*/ 430069 w 533186"/>
                <a:gd name="connsiteY38" fmla="*/ 92691 h 174980"/>
                <a:gd name="connsiteX39" fmla="*/ 414539 w 533186"/>
                <a:gd name="connsiteY39" fmla="*/ 92691 h 174980"/>
                <a:gd name="connsiteX40" fmla="*/ 421428 w 533186"/>
                <a:gd name="connsiteY40" fmla="*/ 76671 h 174980"/>
                <a:gd name="connsiteX41" fmla="*/ 437325 w 533186"/>
                <a:gd name="connsiteY41" fmla="*/ 74144 h 174980"/>
                <a:gd name="connsiteX42" fmla="*/ 454282 w 533186"/>
                <a:gd name="connsiteY42" fmla="*/ 76304 h 174980"/>
                <a:gd name="connsiteX43" fmla="*/ 459010 w 533186"/>
                <a:gd name="connsiteY43" fmla="*/ 66195 h 174980"/>
                <a:gd name="connsiteX44" fmla="*/ 474541 w 533186"/>
                <a:gd name="connsiteY44" fmla="*/ 68356 h 174980"/>
                <a:gd name="connsiteX45" fmla="*/ 482693 w 533186"/>
                <a:gd name="connsiteY45" fmla="*/ 62608 h 174980"/>
                <a:gd name="connsiteX46" fmla="*/ 493903 w 533186"/>
                <a:gd name="connsiteY46" fmla="*/ 57880 h 174980"/>
                <a:gd name="connsiteX47" fmla="*/ 483427 w 533186"/>
                <a:gd name="connsiteY47" fmla="*/ 51766 h 174980"/>
                <a:gd name="connsiteX48" fmla="*/ 455219 w 533186"/>
                <a:gd name="connsiteY48" fmla="*/ 54293 h 174980"/>
                <a:gd name="connsiteX49" fmla="*/ 423425 w 533186"/>
                <a:gd name="connsiteY49" fmla="*/ 51399 h 174980"/>
                <a:gd name="connsiteX50" fmla="*/ 413275 w 533186"/>
                <a:gd name="connsiteY50" fmla="*/ 62608 h 174980"/>
                <a:gd name="connsiteX51" fmla="*/ 401047 w 533186"/>
                <a:gd name="connsiteY51" fmla="*/ 64035 h 174980"/>
                <a:gd name="connsiteX52" fmla="*/ 391304 w 533186"/>
                <a:gd name="connsiteY52" fmla="*/ 52459 h 174980"/>
                <a:gd name="connsiteX53" fmla="*/ 373940 w 533186"/>
                <a:gd name="connsiteY53" fmla="*/ 55353 h 174980"/>
                <a:gd name="connsiteX54" fmla="*/ 358776 w 533186"/>
                <a:gd name="connsiteY54" fmla="*/ 46670 h 174980"/>
                <a:gd name="connsiteX55" fmla="*/ 347200 w 533186"/>
                <a:gd name="connsiteY55" fmla="*/ 38029 h 174980"/>
                <a:gd name="connsiteX56" fmla="*/ 339047 w 533186"/>
                <a:gd name="connsiteY56" fmla="*/ 43450 h 174980"/>
                <a:gd name="connsiteX57" fmla="*/ 328938 w 533186"/>
                <a:gd name="connsiteY57" fmla="*/ 48505 h 174980"/>
                <a:gd name="connsiteX58" fmla="*/ 318829 w 533186"/>
                <a:gd name="connsiteY58" fmla="*/ 42716 h 174980"/>
                <a:gd name="connsiteX59" fmla="*/ 318829 w 533186"/>
                <a:gd name="connsiteY59" fmla="*/ 31507 h 174980"/>
                <a:gd name="connsiteX60" fmla="*/ 305418 w 533186"/>
                <a:gd name="connsiteY60" fmla="*/ 28980 h 174980"/>
                <a:gd name="connsiteX61" fmla="*/ 291355 w 533186"/>
                <a:gd name="connsiteY61" fmla="*/ 43776 h 174980"/>
                <a:gd name="connsiteX62" fmla="*/ 287728 w 533186"/>
                <a:gd name="connsiteY62" fmla="*/ 58981 h 174980"/>
                <a:gd name="connsiteX63" fmla="*/ 268569 w 533186"/>
                <a:gd name="connsiteY63" fmla="*/ 58981 h 174980"/>
                <a:gd name="connsiteX64" fmla="*/ 248677 w 533186"/>
                <a:gd name="connsiteY64" fmla="*/ 53192 h 174980"/>
                <a:gd name="connsiteX65" fmla="*/ 237509 w 533186"/>
                <a:gd name="connsiteY65" fmla="*/ 58614 h 174980"/>
                <a:gd name="connsiteX66" fmla="*/ 221204 w 533186"/>
                <a:gd name="connsiteY66" fmla="*/ 58614 h 174980"/>
                <a:gd name="connsiteX67" fmla="*/ 210361 w 533186"/>
                <a:gd name="connsiteY67" fmla="*/ 52825 h 174980"/>
                <a:gd name="connsiteX68" fmla="*/ 188675 w 533186"/>
                <a:gd name="connsiteY68" fmla="*/ 51766 h 174980"/>
                <a:gd name="connsiteX69" fmla="*/ 178893 w 533186"/>
                <a:gd name="connsiteY69" fmla="*/ 44143 h 174980"/>
                <a:gd name="connsiteX70" fmla="*/ 177833 w 533186"/>
                <a:gd name="connsiteY70" fmla="*/ 32974 h 174980"/>
                <a:gd name="connsiteX71" fmla="*/ 163362 w 533186"/>
                <a:gd name="connsiteY71" fmla="*/ 21031 h 174980"/>
                <a:gd name="connsiteX72" fmla="*/ 155210 w 533186"/>
                <a:gd name="connsiteY72" fmla="*/ 23558 h 174980"/>
                <a:gd name="connsiteX73" fmla="*/ 148728 w 533186"/>
                <a:gd name="connsiteY73" fmla="*/ 28980 h 174980"/>
                <a:gd name="connsiteX74" fmla="*/ 140576 w 533186"/>
                <a:gd name="connsiteY74" fmla="*/ 16343 h 174980"/>
                <a:gd name="connsiteX75" fmla="*/ 129733 w 533186"/>
                <a:gd name="connsiteY75" fmla="*/ 21398 h 174980"/>
                <a:gd name="connsiteX76" fmla="*/ 119584 w 533186"/>
                <a:gd name="connsiteY76" fmla="*/ 14876 h 174980"/>
                <a:gd name="connsiteX77" fmla="*/ 108741 w 533186"/>
                <a:gd name="connsiteY77" fmla="*/ 3299 h 174980"/>
                <a:gd name="connsiteX78" fmla="*/ 96512 w 533186"/>
                <a:gd name="connsiteY78" fmla="*/ 5867 h 174980"/>
                <a:gd name="connsiteX79" fmla="*/ 84283 w 533186"/>
                <a:gd name="connsiteY79" fmla="*/ 5500 h 174980"/>
                <a:gd name="connsiteX80" fmla="*/ 83590 w 533186"/>
                <a:gd name="connsiteY80" fmla="*/ 15610 h 174980"/>
                <a:gd name="connsiteX81" fmla="*/ 73481 w 533186"/>
                <a:gd name="connsiteY81" fmla="*/ 14509 h 174980"/>
                <a:gd name="connsiteX82" fmla="*/ 73481 w 533186"/>
                <a:gd name="connsiteY82" fmla="*/ 6927 h 174980"/>
                <a:gd name="connsiteX83" fmla="*/ 57543 w 533186"/>
                <a:gd name="connsiteY83" fmla="*/ 6560 h 174980"/>
                <a:gd name="connsiteX84" fmla="*/ 43114 w 533186"/>
                <a:gd name="connsiteY84" fmla="*/ 79 h 174980"/>
                <a:gd name="connsiteX85" fmla="*/ 31456 w 533186"/>
                <a:gd name="connsiteY85" fmla="*/ 10351 h 1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33186" h="174980">
                  <a:moveTo>
                    <a:pt x="31456" y="10351"/>
                  </a:moveTo>
                  <a:cubicBezTo>
                    <a:pt x="29254" y="14713"/>
                    <a:pt x="25097" y="8680"/>
                    <a:pt x="22651" y="13041"/>
                  </a:cubicBezTo>
                  <a:cubicBezTo>
                    <a:pt x="20205" y="17403"/>
                    <a:pt x="25830" y="33423"/>
                    <a:pt x="22651" y="36887"/>
                  </a:cubicBezTo>
                  <a:cubicBezTo>
                    <a:pt x="19472" y="40352"/>
                    <a:pt x="15110" y="36887"/>
                    <a:pt x="12950" y="40515"/>
                  </a:cubicBezTo>
                  <a:cubicBezTo>
                    <a:pt x="10789" y="44143"/>
                    <a:pt x="-2948" y="57146"/>
                    <a:pt x="721" y="57146"/>
                  </a:cubicBezTo>
                  <a:cubicBezTo>
                    <a:pt x="4390" y="57146"/>
                    <a:pt x="19512" y="60000"/>
                    <a:pt x="27461" y="57146"/>
                  </a:cubicBezTo>
                  <a:cubicBezTo>
                    <a:pt x="33576" y="54709"/>
                    <a:pt x="40566" y="56445"/>
                    <a:pt x="44826" y="61467"/>
                  </a:cubicBezTo>
                  <a:cubicBezTo>
                    <a:pt x="47720" y="65095"/>
                    <a:pt x="55668" y="65788"/>
                    <a:pt x="61457" y="66521"/>
                  </a:cubicBezTo>
                  <a:cubicBezTo>
                    <a:pt x="67245" y="67255"/>
                    <a:pt x="67245" y="71576"/>
                    <a:pt x="61457" y="74470"/>
                  </a:cubicBezTo>
                  <a:cubicBezTo>
                    <a:pt x="55668" y="77364"/>
                    <a:pt x="59989" y="88941"/>
                    <a:pt x="65777" y="88207"/>
                  </a:cubicBezTo>
                  <a:cubicBezTo>
                    <a:pt x="71566" y="87473"/>
                    <a:pt x="86159" y="85394"/>
                    <a:pt x="93251" y="88207"/>
                  </a:cubicBezTo>
                  <a:cubicBezTo>
                    <a:pt x="100344" y="91020"/>
                    <a:pt x="121459" y="96115"/>
                    <a:pt x="125861" y="99743"/>
                  </a:cubicBezTo>
                  <a:cubicBezTo>
                    <a:pt x="130263" y="103371"/>
                    <a:pt x="148280" y="113480"/>
                    <a:pt x="153335" y="113480"/>
                  </a:cubicBezTo>
                  <a:cubicBezTo>
                    <a:pt x="158389" y="113480"/>
                    <a:pt x="169232" y="115640"/>
                    <a:pt x="173716" y="113480"/>
                  </a:cubicBezTo>
                  <a:cubicBezTo>
                    <a:pt x="178200" y="111319"/>
                    <a:pt x="185944" y="102637"/>
                    <a:pt x="191814" y="102637"/>
                  </a:cubicBezTo>
                  <a:cubicBezTo>
                    <a:pt x="197684" y="102637"/>
                    <a:pt x="225769" y="102637"/>
                    <a:pt x="235185" y="106958"/>
                  </a:cubicBezTo>
                  <a:cubicBezTo>
                    <a:pt x="244601" y="111278"/>
                    <a:pt x="253976" y="118534"/>
                    <a:pt x="259031" y="117800"/>
                  </a:cubicBezTo>
                  <a:cubicBezTo>
                    <a:pt x="264086" y="117067"/>
                    <a:pt x="272768" y="119961"/>
                    <a:pt x="280716" y="124322"/>
                  </a:cubicBezTo>
                  <a:cubicBezTo>
                    <a:pt x="288665" y="128684"/>
                    <a:pt x="301668" y="135165"/>
                    <a:pt x="313938" y="133698"/>
                  </a:cubicBezTo>
                  <a:cubicBezTo>
                    <a:pt x="326207" y="132230"/>
                    <a:pt x="337091" y="138059"/>
                    <a:pt x="346547" y="138752"/>
                  </a:cubicBezTo>
                  <a:cubicBezTo>
                    <a:pt x="355193" y="139861"/>
                    <a:pt x="363949" y="139861"/>
                    <a:pt x="372595" y="138752"/>
                  </a:cubicBezTo>
                  <a:cubicBezTo>
                    <a:pt x="380506" y="137256"/>
                    <a:pt x="388655" y="137546"/>
                    <a:pt x="396440" y="139608"/>
                  </a:cubicBezTo>
                  <a:cubicBezTo>
                    <a:pt x="401495" y="141646"/>
                    <a:pt x="405816" y="150329"/>
                    <a:pt x="410177" y="149595"/>
                  </a:cubicBezTo>
                  <a:cubicBezTo>
                    <a:pt x="414539" y="148861"/>
                    <a:pt x="419553" y="140953"/>
                    <a:pt x="424607" y="139486"/>
                  </a:cubicBezTo>
                  <a:cubicBezTo>
                    <a:pt x="429662" y="138018"/>
                    <a:pt x="442705" y="133698"/>
                    <a:pt x="447026" y="134431"/>
                  </a:cubicBezTo>
                  <a:cubicBezTo>
                    <a:pt x="451347" y="135165"/>
                    <a:pt x="459255" y="143807"/>
                    <a:pt x="465084" y="146008"/>
                  </a:cubicBezTo>
                  <a:cubicBezTo>
                    <a:pt x="470913" y="148209"/>
                    <a:pt x="476660" y="146782"/>
                    <a:pt x="482449" y="149636"/>
                  </a:cubicBezTo>
                  <a:cubicBezTo>
                    <a:pt x="488237" y="152489"/>
                    <a:pt x="496185" y="152489"/>
                    <a:pt x="501240" y="155383"/>
                  </a:cubicBezTo>
                  <a:cubicBezTo>
                    <a:pt x="506294" y="158277"/>
                    <a:pt x="527246" y="175764"/>
                    <a:pt x="531608" y="174908"/>
                  </a:cubicBezTo>
                  <a:cubicBezTo>
                    <a:pt x="535969" y="174052"/>
                    <a:pt x="530874" y="168386"/>
                    <a:pt x="527246" y="165492"/>
                  </a:cubicBezTo>
                  <a:cubicBezTo>
                    <a:pt x="523618" y="162598"/>
                    <a:pt x="507762" y="149595"/>
                    <a:pt x="508455" y="144540"/>
                  </a:cubicBezTo>
                  <a:cubicBezTo>
                    <a:pt x="508887" y="138777"/>
                    <a:pt x="510363" y="133143"/>
                    <a:pt x="512816" y="127909"/>
                  </a:cubicBezTo>
                  <a:cubicBezTo>
                    <a:pt x="515711" y="122855"/>
                    <a:pt x="510656" y="116374"/>
                    <a:pt x="507762" y="113480"/>
                  </a:cubicBezTo>
                  <a:cubicBezTo>
                    <a:pt x="504868" y="110585"/>
                    <a:pt x="504868" y="101251"/>
                    <a:pt x="501974" y="98275"/>
                  </a:cubicBezTo>
                  <a:cubicBezTo>
                    <a:pt x="499080" y="95300"/>
                    <a:pt x="483916" y="92732"/>
                    <a:pt x="479554" y="92609"/>
                  </a:cubicBezTo>
                  <a:cubicBezTo>
                    <a:pt x="475193" y="92487"/>
                    <a:pt x="473766" y="101903"/>
                    <a:pt x="467978" y="103330"/>
                  </a:cubicBezTo>
                  <a:cubicBezTo>
                    <a:pt x="462830" y="105091"/>
                    <a:pt x="457518" y="106334"/>
                    <a:pt x="452122" y="107039"/>
                  </a:cubicBezTo>
                  <a:cubicBezTo>
                    <a:pt x="447132" y="106387"/>
                    <a:pt x="442192" y="105421"/>
                    <a:pt x="437325" y="104145"/>
                  </a:cubicBezTo>
                  <a:cubicBezTo>
                    <a:pt x="434798" y="103778"/>
                    <a:pt x="432596" y="92813"/>
                    <a:pt x="430069" y="92691"/>
                  </a:cubicBezTo>
                  <a:cubicBezTo>
                    <a:pt x="427542" y="92569"/>
                    <a:pt x="415639" y="94973"/>
                    <a:pt x="414539" y="92691"/>
                  </a:cubicBezTo>
                  <a:cubicBezTo>
                    <a:pt x="413438" y="90408"/>
                    <a:pt x="421061" y="79199"/>
                    <a:pt x="421428" y="76671"/>
                  </a:cubicBezTo>
                  <a:cubicBezTo>
                    <a:pt x="421794" y="74144"/>
                    <a:pt x="432270" y="73084"/>
                    <a:pt x="437325" y="74144"/>
                  </a:cubicBezTo>
                  <a:cubicBezTo>
                    <a:pt x="442379" y="75204"/>
                    <a:pt x="451755" y="77772"/>
                    <a:pt x="454282" y="76304"/>
                  </a:cubicBezTo>
                  <a:cubicBezTo>
                    <a:pt x="456809" y="74837"/>
                    <a:pt x="456483" y="67663"/>
                    <a:pt x="459010" y="66195"/>
                  </a:cubicBezTo>
                  <a:cubicBezTo>
                    <a:pt x="461538" y="64728"/>
                    <a:pt x="471239" y="69090"/>
                    <a:pt x="474541" y="68356"/>
                  </a:cubicBezTo>
                  <a:cubicBezTo>
                    <a:pt x="477842" y="67622"/>
                    <a:pt x="478617" y="62934"/>
                    <a:pt x="482693" y="62608"/>
                  </a:cubicBezTo>
                  <a:cubicBezTo>
                    <a:pt x="486769" y="62282"/>
                    <a:pt x="494596" y="60407"/>
                    <a:pt x="493903" y="57880"/>
                  </a:cubicBezTo>
                  <a:cubicBezTo>
                    <a:pt x="491958" y="53922"/>
                    <a:pt x="487829" y="51513"/>
                    <a:pt x="483427" y="51766"/>
                  </a:cubicBezTo>
                  <a:cubicBezTo>
                    <a:pt x="477639" y="51766"/>
                    <a:pt x="463046" y="54986"/>
                    <a:pt x="455219" y="54293"/>
                  </a:cubicBezTo>
                  <a:cubicBezTo>
                    <a:pt x="447393" y="53600"/>
                    <a:pt x="428113" y="52092"/>
                    <a:pt x="423425" y="51399"/>
                  </a:cubicBezTo>
                  <a:cubicBezTo>
                    <a:pt x="418737" y="50706"/>
                    <a:pt x="417270" y="60407"/>
                    <a:pt x="413275" y="62608"/>
                  </a:cubicBezTo>
                  <a:cubicBezTo>
                    <a:pt x="409280" y="64809"/>
                    <a:pt x="403900" y="66195"/>
                    <a:pt x="401047" y="64035"/>
                  </a:cubicBezTo>
                  <a:cubicBezTo>
                    <a:pt x="398193" y="61875"/>
                    <a:pt x="394525" y="52459"/>
                    <a:pt x="391304" y="52459"/>
                  </a:cubicBezTo>
                  <a:cubicBezTo>
                    <a:pt x="388084" y="52459"/>
                    <a:pt x="379361" y="57187"/>
                    <a:pt x="373940" y="55353"/>
                  </a:cubicBezTo>
                  <a:cubicBezTo>
                    <a:pt x="368628" y="52935"/>
                    <a:pt x="363549" y="50029"/>
                    <a:pt x="358776" y="46670"/>
                  </a:cubicBezTo>
                  <a:cubicBezTo>
                    <a:pt x="354700" y="44510"/>
                    <a:pt x="351887" y="39089"/>
                    <a:pt x="347200" y="38029"/>
                  </a:cubicBezTo>
                  <a:cubicBezTo>
                    <a:pt x="342512" y="36969"/>
                    <a:pt x="341778" y="41616"/>
                    <a:pt x="339047" y="43450"/>
                  </a:cubicBezTo>
                  <a:cubicBezTo>
                    <a:pt x="336316" y="45284"/>
                    <a:pt x="331465" y="49198"/>
                    <a:pt x="328938" y="48505"/>
                  </a:cubicBezTo>
                  <a:cubicBezTo>
                    <a:pt x="326411" y="47812"/>
                    <a:pt x="317729" y="45610"/>
                    <a:pt x="318829" y="42716"/>
                  </a:cubicBezTo>
                  <a:cubicBezTo>
                    <a:pt x="319930" y="39822"/>
                    <a:pt x="322905" y="34564"/>
                    <a:pt x="318829" y="31507"/>
                  </a:cubicBezTo>
                  <a:cubicBezTo>
                    <a:pt x="314753" y="28450"/>
                    <a:pt x="307253" y="25352"/>
                    <a:pt x="305418" y="28980"/>
                  </a:cubicBezTo>
                  <a:cubicBezTo>
                    <a:pt x="303584" y="32607"/>
                    <a:pt x="294943" y="40189"/>
                    <a:pt x="291355" y="43776"/>
                  </a:cubicBezTo>
                  <a:cubicBezTo>
                    <a:pt x="287768" y="47363"/>
                    <a:pt x="292782" y="56820"/>
                    <a:pt x="287728" y="58981"/>
                  </a:cubicBezTo>
                  <a:cubicBezTo>
                    <a:pt x="282673" y="61141"/>
                    <a:pt x="275091" y="59714"/>
                    <a:pt x="268569" y="58981"/>
                  </a:cubicBezTo>
                  <a:cubicBezTo>
                    <a:pt x="262047" y="58247"/>
                    <a:pt x="251938" y="53559"/>
                    <a:pt x="248677" y="53192"/>
                  </a:cubicBezTo>
                  <a:cubicBezTo>
                    <a:pt x="245416" y="52825"/>
                    <a:pt x="240036" y="58981"/>
                    <a:pt x="237509" y="58614"/>
                  </a:cubicBezTo>
                  <a:cubicBezTo>
                    <a:pt x="234981" y="58247"/>
                    <a:pt x="223772" y="59347"/>
                    <a:pt x="221204" y="58614"/>
                  </a:cubicBezTo>
                  <a:cubicBezTo>
                    <a:pt x="217186" y="57562"/>
                    <a:pt x="213472" y="55577"/>
                    <a:pt x="210361" y="52825"/>
                  </a:cubicBezTo>
                  <a:cubicBezTo>
                    <a:pt x="208527" y="50298"/>
                    <a:pt x="191570" y="52459"/>
                    <a:pt x="188675" y="51766"/>
                  </a:cubicBezTo>
                  <a:cubicBezTo>
                    <a:pt x="185781" y="51073"/>
                    <a:pt x="178893" y="47404"/>
                    <a:pt x="178893" y="44143"/>
                  </a:cubicBezTo>
                  <a:cubicBezTo>
                    <a:pt x="178893" y="40882"/>
                    <a:pt x="180727" y="36561"/>
                    <a:pt x="177833" y="32974"/>
                  </a:cubicBezTo>
                  <a:cubicBezTo>
                    <a:pt x="174939" y="29387"/>
                    <a:pt x="165889" y="23925"/>
                    <a:pt x="163362" y="21031"/>
                  </a:cubicBezTo>
                  <a:cubicBezTo>
                    <a:pt x="160835" y="18137"/>
                    <a:pt x="157207" y="20664"/>
                    <a:pt x="155210" y="23558"/>
                  </a:cubicBezTo>
                  <a:cubicBezTo>
                    <a:pt x="153212" y="26452"/>
                    <a:pt x="151582" y="31140"/>
                    <a:pt x="148728" y="28980"/>
                  </a:cubicBezTo>
                  <a:cubicBezTo>
                    <a:pt x="145875" y="26819"/>
                    <a:pt x="144000" y="17403"/>
                    <a:pt x="140576" y="16343"/>
                  </a:cubicBezTo>
                  <a:cubicBezTo>
                    <a:pt x="137152" y="15283"/>
                    <a:pt x="133320" y="21031"/>
                    <a:pt x="129733" y="21398"/>
                  </a:cubicBezTo>
                  <a:cubicBezTo>
                    <a:pt x="126146" y="21765"/>
                    <a:pt x="123211" y="17770"/>
                    <a:pt x="119584" y="14876"/>
                  </a:cubicBezTo>
                  <a:cubicBezTo>
                    <a:pt x="115956" y="11982"/>
                    <a:pt x="113469" y="4767"/>
                    <a:pt x="108741" y="3299"/>
                  </a:cubicBezTo>
                  <a:cubicBezTo>
                    <a:pt x="104012" y="1832"/>
                    <a:pt x="100588" y="6193"/>
                    <a:pt x="96512" y="5867"/>
                  </a:cubicBezTo>
                  <a:cubicBezTo>
                    <a:pt x="92469" y="5219"/>
                    <a:pt x="88358" y="5097"/>
                    <a:pt x="84283" y="5500"/>
                  </a:cubicBezTo>
                  <a:cubicBezTo>
                    <a:pt x="81756" y="6193"/>
                    <a:pt x="86118" y="14876"/>
                    <a:pt x="83590" y="15610"/>
                  </a:cubicBezTo>
                  <a:cubicBezTo>
                    <a:pt x="80181" y="15993"/>
                    <a:pt x="76729" y="15618"/>
                    <a:pt x="73481" y="14509"/>
                  </a:cubicBezTo>
                  <a:cubicBezTo>
                    <a:pt x="71280" y="13816"/>
                    <a:pt x="77558" y="9454"/>
                    <a:pt x="73481" y="6927"/>
                  </a:cubicBezTo>
                  <a:cubicBezTo>
                    <a:pt x="69405" y="4400"/>
                    <a:pt x="63332" y="7294"/>
                    <a:pt x="57543" y="6560"/>
                  </a:cubicBezTo>
                  <a:cubicBezTo>
                    <a:pt x="51755" y="5827"/>
                    <a:pt x="47801" y="1139"/>
                    <a:pt x="43114" y="79"/>
                  </a:cubicBezTo>
                  <a:cubicBezTo>
                    <a:pt x="38426" y="-981"/>
                    <a:pt x="34064" y="5134"/>
                    <a:pt x="31456" y="103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E690507-4DBD-48B9-BE4A-6F96E3055C71}"/>
                </a:ext>
              </a:extLst>
            </p:cNvPr>
            <p:cNvSpPr/>
            <p:nvPr/>
          </p:nvSpPr>
          <p:spPr>
            <a:xfrm>
              <a:off x="6090841" y="2201378"/>
              <a:ext cx="14594" cy="10350"/>
            </a:xfrm>
            <a:custGeom>
              <a:avLst/>
              <a:gdLst>
                <a:gd name="connsiteX0" fmla="*/ 8844 w 14594"/>
                <a:gd name="connsiteY0" fmla="*/ 410 h 10350"/>
                <a:gd name="connsiteX1" fmla="*/ 162 w 14594"/>
                <a:gd name="connsiteY1" fmla="*/ 8562 h 10350"/>
                <a:gd name="connsiteX2" fmla="*/ 8844 w 14594"/>
                <a:gd name="connsiteY2" fmla="*/ 9663 h 10350"/>
                <a:gd name="connsiteX3" fmla="*/ 14347 w 14594"/>
                <a:gd name="connsiteY3" fmla="*/ 247 h 10350"/>
                <a:gd name="connsiteX4" fmla="*/ 8844 w 14594"/>
                <a:gd name="connsiteY4" fmla="*/ 410 h 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94" h="10350">
                  <a:moveTo>
                    <a:pt x="8844" y="410"/>
                  </a:moveTo>
                  <a:cubicBezTo>
                    <a:pt x="5583" y="1144"/>
                    <a:pt x="-572" y="6565"/>
                    <a:pt x="162" y="8562"/>
                  </a:cubicBezTo>
                  <a:cubicBezTo>
                    <a:pt x="896" y="10560"/>
                    <a:pt x="7377" y="10723"/>
                    <a:pt x="8844" y="9663"/>
                  </a:cubicBezTo>
                  <a:cubicBezTo>
                    <a:pt x="10312" y="8603"/>
                    <a:pt x="12309" y="981"/>
                    <a:pt x="14347" y="247"/>
                  </a:cubicBezTo>
                  <a:cubicBezTo>
                    <a:pt x="16385" y="-487"/>
                    <a:pt x="8844" y="410"/>
                    <a:pt x="8844" y="41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6D72BE3-D070-43D7-AB80-863251F4DD60}"/>
                </a:ext>
              </a:extLst>
            </p:cNvPr>
            <p:cNvSpPr/>
            <p:nvPr/>
          </p:nvSpPr>
          <p:spPr>
            <a:xfrm>
              <a:off x="6620601" y="2274508"/>
              <a:ext cx="65277" cy="53272"/>
            </a:xfrm>
            <a:custGeom>
              <a:avLst/>
              <a:gdLst>
                <a:gd name="connsiteX0" fmla="*/ 5284 w 65277"/>
                <a:gd name="connsiteY0" fmla="*/ 8233 h 53272"/>
                <a:gd name="connsiteX1" fmla="*/ 229 w 65277"/>
                <a:gd name="connsiteY1" fmla="*/ 18016 h 53272"/>
                <a:gd name="connsiteX2" fmla="*/ 9605 w 65277"/>
                <a:gd name="connsiteY2" fmla="*/ 27024 h 53272"/>
                <a:gd name="connsiteX3" fmla="*/ 21833 w 65277"/>
                <a:gd name="connsiteY3" fmla="*/ 27024 h 53272"/>
                <a:gd name="connsiteX4" fmla="*/ 27948 w 65277"/>
                <a:gd name="connsiteY4" fmla="*/ 36807 h 53272"/>
                <a:gd name="connsiteX5" fmla="*/ 33002 w 65277"/>
                <a:gd name="connsiteY5" fmla="*/ 48710 h 53272"/>
                <a:gd name="connsiteX6" fmla="*/ 38424 w 65277"/>
                <a:gd name="connsiteY6" fmla="*/ 52786 h 53272"/>
                <a:gd name="connsiteX7" fmla="*/ 43152 w 65277"/>
                <a:gd name="connsiteY7" fmla="*/ 36481 h 53272"/>
                <a:gd name="connsiteX8" fmla="*/ 60109 w 65277"/>
                <a:gd name="connsiteY8" fmla="*/ 27799 h 53272"/>
                <a:gd name="connsiteX9" fmla="*/ 63737 w 65277"/>
                <a:gd name="connsiteY9" fmla="*/ 16263 h 53272"/>
                <a:gd name="connsiteX10" fmla="*/ 48206 w 65277"/>
                <a:gd name="connsiteY10" fmla="*/ 9741 h 53272"/>
                <a:gd name="connsiteX11" fmla="*/ 35570 w 65277"/>
                <a:gd name="connsiteY11" fmla="*/ -42 h 53272"/>
                <a:gd name="connsiteX12" fmla="*/ 23627 w 65277"/>
                <a:gd name="connsiteY12" fmla="*/ 11168 h 53272"/>
                <a:gd name="connsiteX13" fmla="*/ 5284 w 65277"/>
                <a:gd name="connsiteY13" fmla="*/ 8233 h 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77" h="53272">
                  <a:moveTo>
                    <a:pt x="5284" y="8233"/>
                  </a:moveTo>
                  <a:cubicBezTo>
                    <a:pt x="2023" y="7173"/>
                    <a:pt x="-504" y="15122"/>
                    <a:pt x="229" y="18016"/>
                  </a:cubicBezTo>
                  <a:cubicBezTo>
                    <a:pt x="963" y="20910"/>
                    <a:pt x="5284" y="27024"/>
                    <a:pt x="9605" y="27024"/>
                  </a:cubicBezTo>
                  <a:cubicBezTo>
                    <a:pt x="13925" y="27024"/>
                    <a:pt x="19714" y="22948"/>
                    <a:pt x="21833" y="27024"/>
                  </a:cubicBezTo>
                  <a:cubicBezTo>
                    <a:pt x="23953" y="31101"/>
                    <a:pt x="24727" y="35177"/>
                    <a:pt x="27948" y="36807"/>
                  </a:cubicBezTo>
                  <a:cubicBezTo>
                    <a:pt x="31168" y="38438"/>
                    <a:pt x="33736" y="46549"/>
                    <a:pt x="33002" y="48710"/>
                  </a:cubicBezTo>
                  <a:cubicBezTo>
                    <a:pt x="32268" y="50870"/>
                    <a:pt x="37730" y="54498"/>
                    <a:pt x="38424" y="52786"/>
                  </a:cubicBezTo>
                  <a:cubicBezTo>
                    <a:pt x="39116" y="51074"/>
                    <a:pt x="39157" y="39416"/>
                    <a:pt x="43152" y="36481"/>
                  </a:cubicBezTo>
                  <a:cubicBezTo>
                    <a:pt x="48528" y="33077"/>
                    <a:pt x="54207" y="30171"/>
                    <a:pt x="60109" y="27799"/>
                  </a:cubicBezTo>
                  <a:cubicBezTo>
                    <a:pt x="65204" y="25638"/>
                    <a:pt x="66998" y="17771"/>
                    <a:pt x="63737" y="16263"/>
                  </a:cubicBezTo>
                  <a:cubicBezTo>
                    <a:pt x="60476" y="14755"/>
                    <a:pt x="51794" y="11168"/>
                    <a:pt x="48206" y="9741"/>
                  </a:cubicBezTo>
                  <a:cubicBezTo>
                    <a:pt x="44619" y="8314"/>
                    <a:pt x="39157" y="-42"/>
                    <a:pt x="35570" y="-42"/>
                  </a:cubicBezTo>
                  <a:cubicBezTo>
                    <a:pt x="31983" y="-42"/>
                    <a:pt x="26154" y="10067"/>
                    <a:pt x="23627" y="11168"/>
                  </a:cubicBezTo>
                  <a:cubicBezTo>
                    <a:pt x="21100" y="12268"/>
                    <a:pt x="5284" y="8233"/>
                    <a:pt x="5284" y="8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DD43E32-851F-44A6-A74B-3A953CB62716}"/>
                </a:ext>
              </a:extLst>
            </p:cNvPr>
            <p:cNvSpPr/>
            <p:nvPr/>
          </p:nvSpPr>
          <p:spPr>
            <a:xfrm>
              <a:off x="6651377" y="2208022"/>
              <a:ext cx="25890" cy="14988"/>
            </a:xfrm>
            <a:custGeom>
              <a:avLst/>
              <a:gdLst>
                <a:gd name="connsiteX0" fmla="*/ 6669 w 25890"/>
                <a:gd name="connsiteY0" fmla="*/ 777 h 14988"/>
                <a:gd name="connsiteX1" fmla="*/ 147 w 25890"/>
                <a:gd name="connsiteY1" fmla="*/ 10030 h 14988"/>
                <a:gd name="connsiteX2" fmla="*/ 9930 w 25890"/>
                <a:gd name="connsiteY2" fmla="*/ 14881 h 14988"/>
                <a:gd name="connsiteX3" fmla="*/ 17879 w 25890"/>
                <a:gd name="connsiteY3" fmla="*/ 10397 h 14988"/>
                <a:gd name="connsiteX4" fmla="*/ 25827 w 25890"/>
                <a:gd name="connsiteY4" fmla="*/ 3508 h 14988"/>
                <a:gd name="connsiteX5" fmla="*/ 6669 w 25890"/>
                <a:gd name="connsiteY5" fmla="*/ 777 h 1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90" h="14988">
                  <a:moveTo>
                    <a:pt x="6669" y="777"/>
                  </a:moveTo>
                  <a:cubicBezTo>
                    <a:pt x="2145" y="1755"/>
                    <a:pt x="881" y="8929"/>
                    <a:pt x="147" y="10030"/>
                  </a:cubicBezTo>
                  <a:cubicBezTo>
                    <a:pt x="-586" y="11131"/>
                    <a:pt x="7729" y="14310"/>
                    <a:pt x="9930" y="14881"/>
                  </a:cubicBezTo>
                  <a:cubicBezTo>
                    <a:pt x="12131" y="15451"/>
                    <a:pt x="16778" y="12190"/>
                    <a:pt x="17879" y="10397"/>
                  </a:cubicBezTo>
                  <a:cubicBezTo>
                    <a:pt x="20162" y="7711"/>
                    <a:pt x="22844" y="5387"/>
                    <a:pt x="25827" y="3508"/>
                  </a:cubicBezTo>
                  <a:cubicBezTo>
                    <a:pt x="27254" y="2978"/>
                    <a:pt x="19306" y="-1954"/>
                    <a:pt x="6669" y="7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C71B62D-4AEB-4463-9A06-3A61F828F5C4}"/>
                </a:ext>
              </a:extLst>
            </p:cNvPr>
            <p:cNvSpPr/>
            <p:nvPr/>
          </p:nvSpPr>
          <p:spPr>
            <a:xfrm>
              <a:off x="6506100" y="2147972"/>
              <a:ext cx="11489" cy="11658"/>
            </a:xfrm>
            <a:custGeom>
              <a:avLst/>
              <a:gdLst>
                <a:gd name="connsiteX0" fmla="*/ 6996 w 11489"/>
                <a:gd name="connsiteY0" fmla="*/ -31 h 11658"/>
                <a:gd name="connsiteX1" fmla="*/ 147 w 11489"/>
                <a:gd name="connsiteY1" fmla="*/ 8896 h 11658"/>
                <a:gd name="connsiteX2" fmla="*/ 9564 w 11489"/>
                <a:gd name="connsiteY2" fmla="*/ 11545 h 11658"/>
                <a:gd name="connsiteX3" fmla="*/ 6996 w 11489"/>
                <a:gd name="connsiteY3" fmla="*/ -31 h 1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9" h="11658">
                  <a:moveTo>
                    <a:pt x="6996" y="-31"/>
                  </a:moveTo>
                  <a:cubicBezTo>
                    <a:pt x="1574" y="-357"/>
                    <a:pt x="-219" y="6939"/>
                    <a:pt x="147" y="8896"/>
                  </a:cubicBezTo>
                  <a:cubicBezTo>
                    <a:pt x="514" y="10852"/>
                    <a:pt x="6669" y="11912"/>
                    <a:pt x="9564" y="11545"/>
                  </a:cubicBezTo>
                  <a:cubicBezTo>
                    <a:pt x="12458" y="11178"/>
                    <a:pt x="12784" y="336"/>
                    <a:pt x="6996" y="-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E5D1185-76F3-45AC-B221-73E51EAD9FDB}"/>
                </a:ext>
              </a:extLst>
            </p:cNvPr>
            <p:cNvSpPr/>
            <p:nvPr/>
          </p:nvSpPr>
          <p:spPr>
            <a:xfrm>
              <a:off x="6671272" y="2312417"/>
              <a:ext cx="7883" cy="9608"/>
            </a:xfrm>
            <a:custGeom>
              <a:avLst/>
              <a:gdLst>
                <a:gd name="connsiteX0" fmla="*/ 4221 w 7883"/>
                <a:gd name="connsiteY0" fmla="*/ -42 h 9608"/>
                <a:gd name="connsiteX1" fmla="*/ 144 w 7883"/>
                <a:gd name="connsiteY1" fmla="*/ 8111 h 9608"/>
                <a:gd name="connsiteX2" fmla="*/ 7726 w 7883"/>
                <a:gd name="connsiteY2" fmla="*/ 8111 h 9608"/>
                <a:gd name="connsiteX3" fmla="*/ 4221 w 7883"/>
                <a:gd name="connsiteY3" fmla="*/ -42 h 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3" h="9608">
                  <a:moveTo>
                    <a:pt x="4221" y="-42"/>
                  </a:moveTo>
                  <a:cubicBezTo>
                    <a:pt x="633" y="1059"/>
                    <a:pt x="-100" y="5746"/>
                    <a:pt x="144" y="8111"/>
                  </a:cubicBezTo>
                  <a:cubicBezTo>
                    <a:pt x="389" y="10475"/>
                    <a:pt x="6299" y="9578"/>
                    <a:pt x="7726" y="8111"/>
                  </a:cubicBezTo>
                  <a:cubicBezTo>
                    <a:pt x="9153" y="6643"/>
                    <a:pt x="4221" y="-42"/>
                    <a:pt x="4221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53588FC-76A5-4E42-8E46-5ABE46371CE9}"/>
                </a:ext>
              </a:extLst>
            </p:cNvPr>
            <p:cNvSpPr/>
            <p:nvPr/>
          </p:nvSpPr>
          <p:spPr>
            <a:xfrm>
              <a:off x="6692323" y="2277937"/>
              <a:ext cx="48891" cy="50066"/>
            </a:xfrm>
            <a:custGeom>
              <a:avLst/>
              <a:gdLst>
                <a:gd name="connsiteX0" fmla="*/ 778 w 48891"/>
                <a:gd name="connsiteY0" fmla="*/ 40960 h 50066"/>
                <a:gd name="connsiteX1" fmla="*/ 6200 w 48891"/>
                <a:gd name="connsiteY1" fmla="*/ 47441 h 50066"/>
                <a:gd name="connsiteX2" fmla="*/ 21730 w 48891"/>
                <a:gd name="connsiteY2" fmla="*/ 49765 h 50066"/>
                <a:gd name="connsiteX3" fmla="*/ 37627 w 48891"/>
                <a:gd name="connsiteY3" fmla="*/ 44262 h 50066"/>
                <a:gd name="connsiteX4" fmla="*/ 44149 w 48891"/>
                <a:gd name="connsiteY4" fmla="*/ 29017 h 50066"/>
                <a:gd name="connsiteX5" fmla="*/ 47736 w 48891"/>
                <a:gd name="connsiteY5" fmla="*/ 12712 h 50066"/>
                <a:gd name="connsiteX6" fmla="*/ 33307 w 48891"/>
                <a:gd name="connsiteY6" fmla="*/ 5823 h 50066"/>
                <a:gd name="connsiteX7" fmla="*/ 26418 w 48891"/>
                <a:gd name="connsiteY7" fmla="*/ 35 h 50066"/>
                <a:gd name="connsiteX8" fmla="*/ 18836 w 48891"/>
                <a:gd name="connsiteY8" fmla="*/ 12671 h 50066"/>
                <a:gd name="connsiteX9" fmla="*/ 10154 w 48891"/>
                <a:gd name="connsiteY9" fmla="*/ 12671 h 50066"/>
                <a:gd name="connsiteX10" fmla="*/ 13048 w 48891"/>
                <a:gd name="connsiteY10" fmla="*/ 30362 h 50066"/>
                <a:gd name="connsiteX11" fmla="*/ 12355 w 48891"/>
                <a:gd name="connsiteY11" fmla="*/ 39248 h 50066"/>
                <a:gd name="connsiteX12" fmla="*/ 778 w 48891"/>
                <a:gd name="connsiteY12" fmla="*/ 40960 h 5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91" h="50066">
                  <a:moveTo>
                    <a:pt x="778" y="40960"/>
                  </a:moveTo>
                  <a:cubicBezTo>
                    <a:pt x="-1545" y="42550"/>
                    <a:pt x="2572" y="45648"/>
                    <a:pt x="6200" y="47441"/>
                  </a:cubicBezTo>
                  <a:cubicBezTo>
                    <a:pt x="9828" y="49235"/>
                    <a:pt x="11621" y="50621"/>
                    <a:pt x="21730" y="49765"/>
                  </a:cubicBezTo>
                  <a:cubicBezTo>
                    <a:pt x="31839" y="48909"/>
                    <a:pt x="35467" y="49031"/>
                    <a:pt x="37627" y="44262"/>
                  </a:cubicBezTo>
                  <a:cubicBezTo>
                    <a:pt x="39788" y="39493"/>
                    <a:pt x="40155" y="31544"/>
                    <a:pt x="44149" y="29017"/>
                  </a:cubicBezTo>
                  <a:cubicBezTo>
                    <a:pt x="48144" y="26490"/>
                    <a:pt x="50631" y="14302"/>
                    <a:pt x="47736" y="12712"/>
                  </a:cubicBezTo>
                  <a:cubicBezTo>
                    <a:pt x="44842" y="11122"/>
                    <a:pt x="35834" y="7617"/>
                    <a:pt x="33307" y="5823"/>
                  </a:cubicBezTo>
                  <a:cubicBezTo>
                    <a:pt x="30779" y="4030"/>
                    <a:pt x="28619" y="-699"/>
                    <a:pt x="26418" y="35"/>
                  </a:cubicBezTo>
                  <a:cubicBezTo>
                    <a:pt x="24217" y="769"/>
                    <a:pt x="22097" y="12671"/>
                    <a:pt x="18836" y="12671"/>
                  </a:cubicBezTo>
                  <a:cubicBezTo>
                    <a:pt x="15575" y="12671"/>
                    <a:pt x="11621" y="9532"/>
                    <a:pt x="10154" y="12671"/>
                  </a:cubicBezTo>
                  <a:cubicBezTo>
                    <a:pt x="8686" y="15810"/>
                    <a:pt x="11988" y="27468"/>
                    <a:pt x="13048" y="30362"/>
                  </a:cubicBezTo>
                  <a:cubicBezTo>
                    <a:pt x="14108" y="33256"/>
                    <a:pt x="14148" y="39085"/>
                    <a:pt x="12355" y="39248"/>
                  </a:cubicBezTo>
                  <a:cubicBezTo>
                    <a:pt x="10561" y="39411"/>
                    <a:pt x="4406" y="38433"/>
                    <a:pt x="778" y="4096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B9D7ED2-5290-4ACF-8AFE-E47E7FEC57E4}"/>
                </a:ext>
              </a:extLst>
            </p:cNvPr>
            <p:cNvSpPr/>
            <p:nvPr/>
          </p:nvSpPr>
          <p:spPr>
            <a:xfrm>
              <a:off x="6740821" y="2294904"/>
              <a:ext cx="87660" cy="44986"/>
            </a:xfrm>
            <a:custGeom>
              <a:avLst/>
              <a:gdLst>
                <a:gd name="connsiteX0" fmla="*/ 8043 w 87660"/>
                <a:gd name="connsiteY0" fmla="*/ 13150 h 44986"/>
                <a:gd name="connsiteX1" fmla="*/ 2989 w 87660"/>
                <a:gd name="connsiteY1" fmla="*/ 24360 h 44986"/>
                <a:gd name="connsiteX2" fmla="*/ 625 w 87660"/>
                <a:gd name="connsiteY2" fmla="*/ 38423 h 44986"/>
                <a:gd name="connsiteX3" fmla="*/ 19253 w 87660"/>
                <a:gd name="connsiteY3" fmla="*/ 41684 h 44986"/>
                <a:gd name="connsiteX4" fmla="*/ 37311 w 87660"/>
                <a:gd name="connsiteY4" fmla="*/ 44945 h 44986"/>
                <a:gd name="connsiteX5" fmla="*/ 48887 w 87660"/>
                <a:gd name="connsiteY5" fmla="*/ 36996 h 44986"/>
                <a:gd name="connsiteX6" fmla="*/ 61116 w 87660"/>
                <a:gd name="connsiteY6" fmla="*/ 32920 h 44986"/>
                <a:gd name="connsiteX7" fmla="*/ 75912 w 87660"/>
                <a:gd name="connsiteY7" fmla="*/ 32920 h 44986"/>
                <a:gd name="connsiteX8" fmla="*/ 87489 w 87660"/>
                <a:gd name="connsiteY8" fmla="*/ 24768 h 44986"/>
                <a:gd name="connsiteX9" fmla="*/ 83413 w 87660"/>
                <a:gd name="connsiteY9" fmla="*/ 15026 h 44986"/>
                <a:gd name="connsiteX10" fmla="*/ 69676 w 87660"/>
                <a:gd name="connsiteY10" fmla="*/ 22118 h 44986"/>
                <a:gd name="connsiteX11" fmla="*/ 57773 w 87660"/>
                <a:gd name="connsiteY11" fmla="*/ 20447 h 44986"/>
                <a:gd name="connsiteX12" fmla="*/ 54512 w 87660"/>
                <a:gd name="connsiteY12" fmla="*/ 10338 h 44986"/>
                <a:gd name="connsiteX13" fmla="*/ 43833 w 87660"/>
                <a:gd name="connsiteY13" fmla="*/ 2185 h 44986"/>
                <a:gd name="connsiteX14" fmla="*/ 34620 w 87660"/>
                <a:gd name="connsiteY14" fmla="*/ 6017 h 44986"/>
                <a:gd name="connsiteX15" fmla="*/ 24144 w 87660"/>
                <a:gd name="connsiteY15" fmla="*/ 25 h 44986"/>
                <a:gd name="connsiteX16" fmla="*/ 8043 w 87660"/>
                <a:gd name="connsiteY16" fmla="*/ 13150 h 4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660" h="44986">
                  <a:moveTo>
                    <a:pt x="8043" y="13150"/>
                  </a:moveTo>
                  <a:cubicBezTo>
                    <a:pt x="5435" y="15107"/>
                    <a:pt x="1195" y="21303"/>
                    <a:pt x="2989" y="24360"/>
                  </a:cubicBezTo>
                  <a:cubicBezTo>
                    <a:pt x="4782" y="27417"/>
                    <a:pt x="-1740" y="37363"/>
                    <a:pt x="625" y="38423"/>
                  </a:cubicBezTo>
                  <a:cubicBezTo>
                    <a:pt x="6710" y="40131"/>
                    <a:pt x="12951" y="41223"/>
                    <a:pt x="19253" y="41684"/>
                  </a:cubicBezTo>
                  <a:cubicBezTo>
                    <a:pt x="24674" y="42051"/>
                    <a:pt x="33357" y="44945"/>
                    <a:pt x="37311" y="44945"/>
                  </a:cubicBezTo>
                  <a:cubicBezTo>
                    <a:pt x="41265" y="44945"/>
                    <a:pt x="45259" y="39198"/>
                    <a:pt x="48887" y="36996"/>
                  </a:cubicBezTo>
                  <a:cubicBezTo>
                    <a:pt x="52515" y="34795"/>
                    <a:pt x="56836" y="31616"/>
                    <a:pt x="61116" y="32920"/>
                  </a:cubicBezTo>
                  <a:cubicBezTo>
                    <a:pt x="66007" y="33837"/>
                    <a:pt x="71021" y="33837"/>
                    <a:pt x="75912" y="32920"/>
                  </a:cubicBezTo>
                  <a:cubicBezTo>
                    <a:pt x="80849" y="32199"/>
                    <a:pt x="85145" y="29170"/>
                    <a:pt x="87489" y="24768"/>
                  </a:cubicBezTo>
                  <a:cubicBezTo>
                    <a:pt x="88549" y="21547"/>
                    <a:pt x="86388" y="14659"/>
                    <a:pt x="83413" y="15026"/>
                  </a:cubicBezTo>
                  <a:cubicBezTo>
                    <a:pt x="80437" y="15392"/>
                    <a:pt x="73671" y="21588"/>
                    <a:pt x="69676" y="22118"/>
                  </a:cubicBezTo>
                  <a:cubicBezTo>
                    <a:pt x="65632" y="22827"/>
                    <a:pt x="61466" y="22240"/>
                    <a:pt x="57773" y="20447"/>
                  </a:cubicBezTo>
                  <a:cubicBezTo>
                    <a:pt x="55613" y="18653"/>
                    <a:pt x="58833" y="12294"/>
                    <a:pt x="54512" y="10338"/>
                  </a:cubicBezTo>
                  <a:cubicBezTo>
                    <a:pt x="50754" y="7892"/>
                    <a:pt x="47183" y="5165"/>
                    <a:pt x="43833" y="2185"/>
                  </a:cubicBezTo>
                  <a:cubicBezTo>
                    <a:pt x="41509" y="718"/>
                    <a:pt x="36821" y="4835"/>
                    <a:pt x="34620" y="6017"/>
                  </a:cubicBezTo>
                  <a:cubicBezTo>
                    <a:pt x="32419" y="7199"/>
                    <a:pt x="26672" y="1085"/>
                    <a:pt x="24144" y="25"/>
                  </a:cubicBezTo>
                  <a:cubicBezTo>
                    <a:pt x="21617" y="-1035"/>
                    <a:pt x="10978" y="10827"/>
                    <a:pt x="8043" y="131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9D8F2D2-C8D5-41D7-8BAD-425AD2084879}"/>
                </a:ext>
              </a:extLst>
            </p:cNvPr>
            <p:cNvSpPr/>
            <p:nvPr/>
          </p:nvSpPr>
          <p:spPr>
            <a:xfrm>
              <a:off x="6793609" y="2276082"/>
              <a:ext cx="89138" cy="49728"/>
            </a:xfrm>
            <a:custGeom>
              <a:avLst/>
              <a:gdLst>
                <a:gd name="connsiteX0" fmla="*/ 5026 w 89138"/>
                <a:gd name="connsiteY0" fmla="*/ 5599 h 49728"/>
                <a:gd name="connsiteX1" fmla="*/ 2498 w 89138"/>
                <a:gd name="connsiteY1" fmla="*/ 16768 h 49728"/>
                <a:gd name="connsiteX2" fmla="*/ 19455 w 89138"/>
                <a:gd name="connsiteY2" fmla="*/ 22189 h 49728"/>
                <a:gd name="connsiteX3" fmla="*/ 33192 w 89138"/>
                <a:gd name="connsiteY3" fmla="*/ 26877 h 49728"/>
                <a:gd name="connsiteX4" fmla="*/ 44035 w 89138"/>
                <a:gd name="connsiteY4" fmla="*/ 31238 h 49728"/>
                <a:gd name="connsiteX5" fmla="*/ 44035 w 89138"/>
                <a:gd name="connsiteY5" fmla="*/ 49296 h 49728"/>
                <a:gd name="connsiteX6" fmla="*/ 59606 w 89138"/>
                <a:gd name="connsiteY6" fmla="*/ 46117 h 49728"/>
                <a:gd name="connsiteX7" fmla="*/ 69715 w 89138"/>
                <a:gd name="connsiteY7" fmla="*/ 36293 h 49728"/>
                <a:gd name="connsiteX8" fmla="*/ 84879 w 89138"/>
                <a:gd name="connsiteY8" fmla="*/ 39187 h 49728"/>
                <a:gd name="connsiteX9" fmla="*/ 89240 w 89138"/>
                <a:gd name="connsiteY9" fmla="*/ 31035 h 49728"/>
                <a:gd name="connsiteX10" fmla="*/ 79457 w 89138"/>
                <a:gd name="connsiteY10" fmla="*/ 25124 h 49728"/>
                <a:gd name="connsiteX11" fmla="*/ 72976 w 89138"/>
                <a:gd name="connsiteY11" fmla="*/ 12610 h 49728"/>
                <a:gd name="connsiteX12" fmla="*/ 58139 w 89138"/>
                <a:gd name="connsiteY12" fmla="*/ 19051 h 49728"/>
                <a:gd name="connsiteX13" fmla="*/ 46562 w 89138"/>
                <a:gd name="connsiteY13" fmla="*/ 14974 h 49728"/>
                <a:gd name="connsiteX14" fmla="*/ 33192 w 89138"/>
                <a:gd name="connsiteY14" fmla="*/ 14974 h 49728"/>
                <a:gd name="connsiteX15" fmla="*/ 26344 w 89138"/>
                <a:gd name="connsiteY15" fmla="*/ 8778 h 49728"/>
                <a:gd name="connsiteX16" fmla="*/ 14768 w 89138"/>
                <a:gd name="connsiteY16" fmla="*/ 137 h 49728"/>
                <a:gd name="connsiteX17" fmla="*/ 5026 w 89138"/>
                <a:gd name="connsiteY17" fmla="*/ 5599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138" h="49728">
                  <a:moveTo>
                    <a:pt x="5026" y="5599"/>
                  </a:moveTo>
                  <a:cubicBezTo>
                    <a:pt x="175" y="5599"/>
                    <a:pt x="-1863" y="15341"/>
                    <a:pt x="2498" y="16768"/>
                  </a:cubicBezTo>
                  <a:cubicBezTo>
                    <a:pt x="6860" y="18195"/>
                    <a:pt x="16602" y="19662"/>
                    <a:pt x="19455" y="22189"/>
                  </a:cubicBezTo>
                  <a:cubicBezTo>
                    <a:pt x="22309" y="24717"/>
                    <a:pt x="29972" y="27937"/>
                    <a:pt x="33192" y="26877"/>
                  </a:cubicBezTo>
                  <a:cubicBezTo>
                    <a:pt x="36412" y="25817"/>
                    <a:pt x="41875" y="29078"/>
                    <a:pt x="44035" y="31238"/>
                  </a:cubicBezTo>
                  <a:cubicBezTo>
                    <a:pt x="46195" y="33399"/>
                    <a:pt x="39347" y="48603"/>
                    <a:pt x="44035" y="49296"/>
                  </a:cubicBezTo>
                  <a:cubicBezTo>
                    <a:pt x="48723" y="49989"/>
                    <a:pt x="56264" y="50193"/>
                    <a:pt x="59606" y="46117"/>
                  </a:cubicBezTo>
                  <a:cubicBezTo>
                    <a:pt x="62949" y="42040"/>
                    <a:pt x="65721" y="36293"/>
                    <a:pt x="69715" y="36293"/>
                  </a:cubicBezTo>
                  <a:cubicBezTo>
                    <a:pt x="73710" y="36293"/>
                    <a:pt x="81618" y="40369"/>
                    <a:pt x="84879" y="39187"/>
                  </a:cubicBezTo>
                  <a:cubicBezTo>
                    <a:pt x="88140" y="38005"/>
                    <a:pt x="89240" y="33032"/>
                    <a:pt x="89240" y="31035"/>
                  </a:cubicBezTo>
                  <a:cubicBezTo>
                    <a:pt x="89240" y="29037"/>
                    <a:pt x="81088" y="28263"/>
                    <a:pt x="79457" y="25124"/>
                  </a:cubicBezTo>
                  <a:cubicBezTo>
                    <a:pt x="77827" y="21985"/>
                    <a:pt x="76563" y="13711"/>
                    <a:pt x="72976" y="12610"/>
                  </a:cubicBezTo>
                  <a:cubicBezTo>
                    <a:pt x="69389" y="11510"/>
                    <a:pt x="62133" y="18602"/>
                    <a:pt x="58139" y="19051"/>
                  </a:cubicBezTo>
                  <a:cubicBezTo>
                    <a:pt x="54144" y="19499"/>
                    <a:pt x="51291" y="16931"/>
                    <a:pt x="46562" y="14974"/>
                  </a:cubicBezTo>
                  <a:cubicBezTo>
                    <a:pt x="41834" y="13018"/>
                    <a:pt x="37554" y="14363"/>
                    <a:pt x="33192" y="14974"/>
                  </a:cubicBezTo>
                  <a:cubicBezTo>
                    <a:pt x="28831" y="15586"/>
                    <a:pt x="29116" y="10898"/>
                    <a:pt x="26344" y="8778"/>
                  </a:cubicBezTo>
                  <a:cubicBezTo>
                    <a:pt x="23572" y="6659"/>
                    <a:pt x="17662" y="-1331"/>
                    <a:pt x="14768" y="137"/>
                  </a:cubicBezTo>
                  <a:cubicBezTo>
                    <a:pt x="11874" y="1604"/>
                    <a:pt x="9346" y="5599"/>
                    <a:pt x="5026" y="559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77E7D5CE-DD7E-4F29-B87B-07A2F134307E}"/>
                </a:ext>
              </a:extLst>
            </p:cNvPr>
            <p:cNvSpPr/>
            <p:nvPr/>
          </p:nvSpPr>
          <p:spPr>
            <a:xfrm>
              <a:off x="6887777" y="2300599"/>
              <a:ext cx="14822" cy="16674"/>
            </a:xfrm>
            <a:custGeom>
              <a:avLst/>
              <a:gdLst>
                <a:gd name="connsiteX0" fmla="*/ 5915 w 14822"/>
                <a:gd name="connsiteY0" fmla="*/ 78 h 16674"/>
                <a:gd name="connsiteX1" fmla="*/ 820 w 14822"/>
                <a:gd name="connsiteY1" fmla="*/ 16627 h 16674"/>
                <a:gd name="connsiteX2" fmla="*/ 14924 w 14822"/>
                <a:gd name="connsiteY2" fmla="*/ 5540 h 16674"/>
                <a:gd name="connsiteX3" fmla="*/ 5915 w 14822"/>
                <a:gd name="connsiteY3" fmla="*/ 78 h 1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2" h="16674">
                  <a:moveTo>
                    <a:pt x="5915" y="78"/>
                  </a:moveTo>
                  <a:cubicBezTo>
                    <a:pt x="3021" y="-1675"/>
                    <a:pt x="-1707" y="16383"/>
                    <a:pt x="820" y="16627"/>
                  </a:cubicBezTo>
                  <a:cubicBezTo>
                    <a:pt x="3347" y="16872"/>
                    <a:pt x="14924" y="8067"/>
                    <a:pt x="14924" y="5540"/>
                  </a:cubicBezTo>
                  <a:cubicBezTo>
                    <a:pt x="14924" y="3013"/>
                    <a:pt x="5915" y="78"/>
                    <a:pt x="5915" y="7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73248F5E-3D97-4AD6-BF0B-0FBECB063F69}"/>
                </a:ext>
              </a:extLst>
            </p:cNvPr>
            <p:cNvSpPr/>
            <p:nvPr/>
          </p:nvSpPr>
          <p:spPr>
            <a:xfrm>
              <a:off x="6872618" y="2278948"/>
              <a:ext cx="12665" cy="9623"/>
            </a:xfrm>
            <a:custGeom>
              <a:avLst/>
              <a:gdLst>
                <a:gd name="connsiteX0" fmla="*/ 2609 w 12665"/>
                <a:gd name="connsiteY0" fmla="*/ 533 h 9623"/>
                <a:gd name="connsiteX1" fmla="*/ 2609 w 12665"/>
                <a:gd name="connsiteY1" fmla="*/ 9582 h 9623"/>
                <a:gd name="connsiteX2" fmla="*/ 12718 w 12665"/>
                <a:gd name="connsiteY2" fmla="*/ 5057 h 9623"/>
                <a:gd name="connsiteX3" fmla="*/ 2609 w 12665"/>
                <a:gd name="connsiteY3" fmla="*/ 533 h 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5" h="9623">
                  <a:moveTo>
                    <a:pt x="2609" y="533"/>
                  </a:moveTo>
                  <a:cubicBezTo>
                    <a:pt x="-815" y="2408"/>
                    <a:pt x="-652" y="9582"/>
                    <a:pt x="2609" y="9582"/>
                  </a:cubicBezTo>
                  <a:cubicBezTo>
                    <a:pt x="5870" y="9582"/>
                    <a:pt x="13452" y="5506"/>
                    <a:pt x="12718" y="5057"/>
                  </a:cubicBezTo>
                  <a:cubicBezTo>
                    <a:pt x="11984" y="4609"/>
                    <a:pt x="7337" y="-1995"/>
                    <a:pt x="2609" y="5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DF06E2C-C110-4689-A128-60975F68380F}"/>
                </a:ext>
              </a:extLst>
            </p:cNvPr>
            <p:cNvSpPr/>
            <p:nvPr/>
          </p:nvSpPr>
          <p:spPr>
            <a:xfrm>
              <a:off x="6867574" y="2344945"/>
              <a:ext cx="107131" cy="58078"/>
            </a:xfrm>
            <a:custGeom>
              <a:avLst/>
              <a:gdLst>
                <a:gd name="connsiteX0" fmla="*/ 11729 w 107131"/>
                <a:gd name="connsiteY0" fmla="*/ 7540 h 58078"/>
                <a:gd name="connsiteX1" fmla="*/ 275 w 107131"/>
                <a:gd name="connsiteY1" fmla="*/ 11168 h 58078"/>
                <a:gd name="connsiteX2" fmla="*/ 5411 w 107131"/>
                <a:gd name="connsiteY2" fmla="*/ 21644 h 58078"/>
                <a:gd name="connsiteX3" fmla="*/ 11729 w 107131"/>
                <a:gd name="connsiteY3" fmla="*/ 29592 h 58078"/>
                <a:gd name="connsiteX4" fmla="*/ 28034 w 107131"/>
                <a:gd name="connsiteY4" fmla="*/ 32119 h 58078"/>
                <a:gd name="connsiteX5" fmla="*/ 39406 w 107131"/>
                <a:gd name="connsiteY5" fmla="*/ 29959 h 58078"/>
                <a:gd name="connsiteX6" fmla="*/ 50983 w 107131"/>
                <a:gd name="connsiteY6" fmla="*/ 45489 h 58078"/>
                <a:gd name="connsiteX7" fmla="*/ 66513 w 107131"/>
                <a:gd name="connsiteY7" fmla="*/ 49851 h 58078"/>
                <a:gd name="connsiteX8" fmla="*/ 79516 w 107131"/>
                <a:gd name="connsiteY8" fmla="*/ 58004 h 58078"/>
                <a:gd name="connsiteX9" fmla="*/ 96147 w 107131"/>
                <a:gd name="connsiteY9" fmla="*/ 56169 h 58078"/>
                <a:gd name="connsiteX10" fmla="*/ 102628 w 107131"/>
                <a:gd name="connsiteY10" fmla="*/ 48587 h 58078"/>
                <a:gd name="connsiteX11" fmla="*/ 105889 w 107131"/>
                <a:gd name="connsiteY11" fmla="*/ 40435 h 58078"/>
                <a:gd name="connsiteX12" fmla="*/ 92519 w 107131"/>
                <a:gd name="connsiteY12" fmla="*/ 29225 h 58078"/>
                <a:gd name="connsiteX13" fmla="*/ 85305 w 107131"/>
                <a:gd name="connsiteY13" fmla="*/ 17323 h 58078"/>
                <a:gd name="connsiteX14" fmla="*/ 71935 w 107131"/>
                <a:gd name="connsiteY14" fmla="*/ 18016 h 58078"/>
                <a:gd name="connsiteX15" fmla="*/ 65413 w 107131"/>
                <a:gd name="connsiteY15" fmla="*/ 7540 h 58078"/>
                <a:gd name="connsiteX16" fmla="*/ 53714 w 107131"/>
                <a:gd name="connsiteY16" fmla="*/ -42 h 58078"/>
                <a:gd name="connsiteX17" fmla="*/ 45195 w 107131"/>
                <a:gd name="connsiteY17" fmla="*/ 7173 h 58078"/>
                <a:gd name="connsiteX18" fmla="*/ 28034 w 107131"/>
                <a:gd name="connsiteY18" fmla="*/ 5013 h 58078"/>
                <a:gd name="connsiteX19" fmla="*/ 11729 w 107131"/>
                <a:gd name="connsiteY19" fmla="*/ 7540 h 5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31" h="58078">
                  <a:moveTo>
                    <a:pt x="11729" y="7540"/>
                  </a:moveTo>
                  <a:cubicBezTo>
                    <a:pt x="8794" y="9415"/>
                    <a:pt x="1375" y="8274"/>
                    <a:pt x="275" y="11168"/>
                  </a:cubicBezTo>
                  <a:cubicBezTo>
                    <a:pt x="-826" y="14062"/>
                    <a:pt x="3617" y="20543"/>
                    <a:pt x="5411" y="21644"/>
                  </a:cubicBezTo>
                  <a:cubicBezTo>
                    <a:pt x="7204" y="22744"/>
                    <a:pt x="9813" y="27799"/>
                    <a:pt x="11729" y="29592"/>
                  </a:cubicBezTo>
                  <a:cubicBezTo>
                    <a:pt x="16759" y="32144"/>
                    <a:pt x="22470" y="33029"/>
                    <a:pt x="28034" y="32119"/>
                  </a:cubicBezTo>
                  <a:cubicBezTo>
                    <a:pt x="31458" y="30693"/>
                    <a:pt x="37572" y="28043"/>
                    <a:pt x="39406" y="29959"/>
                  </a:cubicBezTo>
                  <a:cubicBezTo>
                    <a:pt x="41241" y="31875"/>
                    <a:pt x="45887" y="43329"/>
                    <a:pt x="50983" y="45489"/>
                  </a:cubicBezTo>
                  <a:cubicBezTo>
                    <a:pt x="56078" y="47650"/>
                    <a:pt x="63211" y="46223"/>
                    <a:pt x="66513" y="49851"/>
                  </a:cubicBezTo>
                  <a:cubicBezTo>
                    <a:pt x="69815" y="53479"/>
                    <a:pt x="73728" y="58493"/>
                    <a:pt x="79516" y="58004"/>
                  </a:cubicBezTo>
                  <a:cubicBezTo>
                    <a:pt x="85093" y="57714"/>
                    <a:pt x="90644" y="57103"/>
                    <a:pt x="96147" y="56169"/>
                  </a:cubicBezTo>
                  <a:cubicBezTo>
                    <a:pt x="99408" y="55476"/>
                    <a:pt x="99408" y="50381"/>
                    <a:pt x="102628" y="48587"/>
                  </a:cubicBezTo>
                  <a:cubicBezTo>
                    <a:pt x="105849" y="46794"/>
                    <a:pt x="109150" y="42799"/>
                    <a:pt x="105889" y="40435"/>
                  </a:cubicBezTo>
                  <a:cubicBezTo>
                    <a:pt x="102628" y="38071"/>
                    <a:pt x="93661" y="31753"/>
                    <a:pt x="92519" y="29225"/>
                  </a:cubicBezTo>
                  <a:cubicBezTo>
                    <a:pt x="91378" y="26698"/>
                    <a:pt x="88443" y="16997"/>
                    <a:pt x="85305" y="17323"/>
                  </a:cubicBezTo>
                  <a:cubicBezTo>
                    <a:pt x="82166" y="17649"/>
                    <a:pt x="73361" y="19116"/>
                    <a:pt x="71935" y="18016"/>
                  </a:cubicBezTo>
                  <a:cubicBezTo>
                    <a:pt x="70508" y="16915"/>
                    <a:pt x="69407" y="10067"/>
                    <a:pt x="65413" y="7540"/>
                  </a:cubicBezTo>
                  <a:cubicBezTo>
                    <a:pt x="61418" y="5013"/>
                    <a:pt x="55752" y="-42"/>
                    <a:pt x="53714" y="-42"/>
                  </a:cubicBezTo>
                  <a:cubicBezTo>
                    <a:pt x="51676" y="-42"/>
                    <a:pt x="48089" y="6847"/>
                    <a:pt x="45195" y="7173"/>
                  </a:cubicBezTo>
                  <a:cubicBezTo>
                    <a:pt x="39427" y="6900"/>
                    <a:pt x="33687" y="6179"/>
                    <a:pt x="28034" y="5013"/>
                  </a:cubicBezTo>
                  <a:cubicBezTo>
                    <a:pt x="22474" y="3790"/>
                    <a:pt x="16657" y="4691"/>
                    <a:pt x="11729" y="754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0297781-2764-4F91-9313-E44B990BF386}"/>
                </a:ext>
              </a:extLst>
            </p:cNvPr>
            <p:cNvSpPr/>
            <p:nvPr/>
          </p:nvSpPr>
          <p:spPr>
            <a:xfrm>
              <a:off x="6910444" y="2285866"/>
              <a:ext cx="181006" cy="42054"/>
            </a:xfrm>
            <a:custGeom>
              <a:avLst/>
              <a:gdLst>
                <a:gd name="connsiteX0" fmla="*/ 17366 w 181006"/>
                <a:gd name="connsiteY0" fmla="*/ 36333 h 42054"/>
                <a:gd name="connsiteX1" fmla="*/ 4363 w 181006"/>
                <a:gd name="connsiteY1" fmla="*/ 31523 h 42054"/>
                <a:gd name="connsiteX2" fmla="*/ 1673 w 181006"/>
                <a:gd name="connsiteY2" fmla="*/ 17094 h 42054"/>
                <a:gd name="connsiteX3" fmla="*/ 19567 w 181006"/>
                <a:gd name="connsiteY3" fmla="*/ 8941 h 42054"/>
                <a:gd name="connsiteX4" fmla="*/ 32040 w 181006"/>
                <a:gd name="connsiteY4" fmla="*/ 137 h 42054"/>
                <a:gd name="connsiteX5" fmla="*/ 60207 w 181006"/>
                <a:gd name="connsiteY5" fmla="*/ 2501 h 42054"/>
                <a:gd name="connsiteX6" fmla="*/ 79202 w 181006"/>
                <a:gd name="connsiteY6" fmla="*/ 14729 h 42054"/>
                <a:gd name="connsiteX7" fmla="*/ 97627 w 181006"/>
                <a:gd name="connsiteY7" fmla="*/ 22882 h 42054"/>
                <a:gd name="connsiteX8" fmla="*/ 111730 w 181006"/>
                <a:gd name="connsiteY8" fmla="*/ 16890 h 42054"/>
                <a:gd name="connsiteX9" fmla="*/ 132845 w 181006"/>
                <a:gd name="connsiteY9" fmla="*/ 16890 h 42054"/>
                <a:gd name="connsiteX10" fmla="*/ 143158 w 181006"/>
                <a:gd name="connsiteY10" fmla="*/ 22882 h 42054"/>
                <a:gd name="connsiteX11" fmla="*/ 156691 w 181006"/>
                <a:gd name="connsiteY11" fmla="*/ 11509 h 42054"/>
                <a:gd name="connsiteX12" fmla="*/ 169165 w 181006"/>
                <a:gd name="connsiteY12" fmla="*/ 8900 h 42054"/>
                <a:gd name="connsiteX13" fmla="*/ 181108 w 181006"/>
                <a:gd name="connsiteY13" fmla="*/ 12039 h 42054"/>
                <a:gd name="connsiteX14" fmla="*/ 169735 w 181006"/>
                <a:gd name="connsiteY14" fmla="*/ 22882 h 42054"/>
                <a:gd name="connsiteX15" fmla="*/ 150740 w 181006"/>
                <a:gd name="connsiteY15" fmla="*/ 33725 h 42054"/>
                <a:gd name="connsiteX16" fmla="*/ 131215 w 181006"/>
                <a:gd name="connsiteY16" fmla="*/ 31238 h 42054"/>
                <a:gd name="connsiteX17" fmla="*/ 114421 w 181006"/>
                <a:gd name="connsiteY17" fmla="*/ 39717 h 42054"/>
                <a:gd name="connsiteX18" fmla="*/ 81811 w 181006"/>
                <a:gd name="connsiteY18" fmla="*/ 39717 h 42054"/>
                <a:gd name="connsiteX19" fmla="*/ 71498 w 181006"/>
                <a:gd name="connsiteY19" fmla="*/ 41877 h 42054"/>
                <a:gd name="connsiteX20" fmla="*/ 56865 w 181006"/>
                <a:gd name="connsiteY20" fmla="*/ 36130 h 42054"/>
                <a:gd name="connsiteX21" fmla="*/ 17366 w 181006"/>
                <a:gd name="connsiteY21" fmla="*/ 36333 h 4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006" h="42054">
                  <a:moveTo>
                    <a:pt x="17366" y="36333"/>
                  </a:moveTo>
                  <a:cubicBezTo>
                    <a:pt x="12438" y="37988"/>
                    <a:pt x="7025" y="35987"/>
                    <a:pt x="4363" y="31523"/>
                  </a:cubicBezTo>
                  <a:cubicBezTo>
                    <a:pt x="3303" y="29037"/>
                    <a:pt x="-2689" y="19784"/>
                    <a:pt x="1673" y="17094"/>
                  </a:cubicBezTo>
                  <a:cubicBezTo>
                    <a:pt x="6034" y="14403"/>
                    <a:pt x="15776" y="14077"/>
                    <a:pt x="19567" y="8941"/>
                  </a:cubicBezTo>
                  <a:cubicBezTo>
                    <a:pt x="23358" y="3805"/>
                    <a:pt x="24989" y="-393"/>
                    <a:pt x="32040" y="137"/>
                  </a:cubicBezTo>
                  <a:cubicBezTo>
                    <a:pt x="39092" y="666"/>
                    <a:pt x="56498" y="-1657"/>
                    <a:pt x="60207" y="2501"/>
                  </a:cubicBezTo>
                  <a:cubicBezTo>
                    <a:pt x="63917" y="6659"/>
                    <a:pt x="75411" y="15504"/>
                    <a:pt x="79202" y="14729"/>
                  </a:cubicBezTo>
                  <a:cubicBezTo>
                    <a:pt x="82993" y="13955"/>
                    <a:pt x="91105" y="25246"/>
                    <a:pt x="97627" y="22882"/>
                  </a:cubicBezTo>
                  <a:cubicBezTo>
                    <a:pt x="104149" y="20518"/>
                    <a:pt x="106309" y="16890"/>
                    <a:pt x="111730" y="16890"/>
                  </a:cubicBezTo>
                  <a:cubicBezTo>
                    <a:pt x="117152" y="16890"/>
                    <a:pt x="130155" y="17420"/>
                    <a:pt x="132845" y="16890"/>
                  </a:cubicBezTo>
                  <a:cubicBezTo>
                    <a:pt x="135536" y="16360"/>
                    <a:pt x="138267" y="23982"/>
                    <a:pt x="143158" y="22882"/>
                  </a:cubicBezTo>
                  <a:cubicBezTo>
                    <a:pt x="148050" y="21781"/>
                    <a:pt x="151841" y="14200"/>
                    <a:pt x="156691" y="11509"/>
                  </a:cubicBezTo>
                  <a:cubicBezTo>
                    <a:pt x="161542" y="8819"/>
                    <a:pt x="165374" y="12243"/>
                    <a:pt x="169165" y="8900"/>
                  </a:cubicBezTo>
                  <a:cubicBezTo>
                    <a:pt x="172955" y="5558"/>
                    <a:pt x="181108" y="9308"/>
                    <a:pt x="181108" y="12039"/>
                  </a:cubicBezTo>
                  <a:cubicBezTo>
                    <a:pt x="181108" y="14770"/>
                    <a:pt x="176216" y="20192"/>
                    <a:pt x="169735" y="22882"/>
                  </a:cubicBezTo>
                  <a:cubicBezTo>
                    <a:pt x="163254" y="25572"/>
                    <a:pt x="158322" y="33725"/>
                    <a:pt x="150740" y="33725"/>
                  </a:cubicBezTo>
                  <a:cubicBezTo>
                    <a:pt x="144194" y="33240"/>
                    <a:pt x="137676" y="32412"/>
                    <a:pt x="131215" y="31238"/>
                  </a:cubicBezTo>
                  <a:cubicBezTo>
                    <a:pt x="127424" y="30994"/>
                    <a:pt x="120372" y="40287"/>
                    <a:pt x="114421" y="39717"/>
                  </a:cubicBezTo>
                  <a:cubicBezTo>
                    <a:pt x="108470" y="39146"/>
                    <a:pt x="87314" y="40858"/>
                    <a:pt x="81811" y="39717"/>
                  </a:cubicBezTo>
                  <a:cubicBezTo>
                    <a:pt x="76308" y="38575"/>
                    <a:pt x="76390" y="40817"/>
                    <a:pt x="71498" y="41877"/>
                  </a:cubicBezTo>
                  <a:cubicBezTo>
                    <a:pt x="66607" y="42937"/>
                    <a:pt x="62286" y="37475"/>
                    <a:pt x="56865" y="36130"/>
                  </a:cubicBezTo>
                  <a:cubicBezTo>
                    <a:pt x="51443" y="34784"/>
                    <a:pt x="17366" y="36333"/>
                    <a:pt x="17366" y="363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131D45-BF21-4AC6-A77A-0FA8B781F4AF}"/>
                </a:ext>
              </a:extLst>
            </p:cNvPr>
            <p:cNvSpPr/>
            <p:nvPr/>
          </p:nvSpPr>
          <p:spPr>
            <a:xfrm>
              <a:off x="7077876" y="2278937"/>
              <a:ext cx="14967" cy="10249"/>
            </a:xfrm>
            <a:custGeom>
              <a:avLst/>
              <a:gdLst>
                <a:gd name="connsiteX0" fmla="*/ 9885 w 14967"/>
                <a:gd name="connsiteY0" fmla="*/ -27 h 10249"/>
                <a:gd name="connsiteX1" fmla="*/ 102 w 14967"/>
                <a:gd name="connsiteY1" fmla="*/ 7065 h 10249"/>
                <a:gd name="connsiteX2" fmla="*/ 13676 w 14967"/>
                <a:gd name="connsiteY2" fmla="*/ 9593 h 10249"/>
                <a:gd name="connsiteX3" fmla="*/ 9885 w 14967"/>
                <a:gd name="connsiteY3" fmla="*/ -27 h 1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7" h="10249">
                  <a:moveTo>
                    <a:pt x="9885" y="-27"/>
                  </a:moveTo>
                  <a:cubicBezTo>
                    <a:pt x="5503" y="177"/>
                    <a:pt x="1659" y="2961"/>
                    <a:pt x="102" y="7065"/>
                  </a:cubicBezTo>
                  <a:cubicBezTo>
                    <a:pt x="102" y="8859"/>
                    <a:pt x="9885" y="11386"/>
                    <a:pt x="13676" y="9593"/>
                  </a:cubicBezTo>
                  <a:cubicBezTo>
                    <a:pt x="17466" y="7799"/>
                    <a:pt x="12616" y="-435"/>
                    <a:pt x="9885" y="-2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0FA27A0-6E12-4B4B-A803-906B53AC03DE}"/>
                </a:ext>
              </a:extLst>
            </p:cNvPr>
            <p:cNvSpPr/>
            <p:nvPr/>
          </p:nvSpPr>
          <p:spPr>
            <a:xfrm>
              <a:off x="7098973" y="2282563"/>
              <a:ext cx="23174" cy="15792"/>
            </a:xfrm>
            <a:custGeom>
              <a:avLst/>
              <a:gdLst>
                <a:gd name="connsiteX0" fmla="*/ 7742 w 23174"/>
                <a:gd name="connsiteY0" fmla="*/ 3439 h 15792"/>
                <a:gd name="connsiteX1" fmla="*/ 160 w 23174"/>
                <a:gd name="connsiteY1" fmla="*/ 15016 h 15792"/>
                <a:gd name="connsiteX2" fmla="*/ 11533 w 23174"/>
                <a:gd name="connsiteY2" fmla="*/ 12407 h 15792"/>
                <a:gd name="connsiteX3" fmla="*/ 21316 w 23174"/>
                <a:gd name="connsiteY3" fmla="*/ 12407 h 15792"/>
                <a:gd name="connsiteX4" fmla="*/ 21128 w 23174"/>
                <a:gd name="connsiteY4" fmla="*/ 2493 h 15792"/>
                <a:gd name="connsiteX5" fmla="*/ 19156 w 23174"/>
                <a:gd name="connsiteY5" fmla="*/ 1156 h 15792"/>
                <a:gd name="connsiteX6" fmla="*/ 7742 w 23174"/>
                <a:gd name="connsiteY6" fmla="*/ 3439 h 1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74" h="15792">
                  <a:moveTo>
                    <a:pt x="7742" y="3439"/>
                  </a:moveTo>
                  <a:cubicBezTo>
                    <a:pt x="3258" y="6863"/>
                    <a:pt x="-410" y="12285"/>
                    <a:pt x="160" y="15016"/>
                  </a:cubicBezTo>
                  <a:cubicBezTo>
                    <a:pt x="731" y="17747"/>
                    <a:pt x="7742" y="11958"/>
                    <a:pt x="11533" y="12407"/>
                  </a:cubicBezTo>
                  <a:cubicBezTo>
                    <a:pt x="15324" y="12855"/>
                    <a:pt x="19156" y="14119"/>
                    <a:pt x="21316" y="12407"/>
                  </a:cubicBezTo>
                  <a:cubicBezTo>
                    <a:pt x="24002" y="9619"/>
                    <a:pt x="23917" y="5180"/>
                    <a:pt x="21128" y="2493"/>
                  </a:cubicBezTo>
                  <a:cubicBezTo>
                    <a:pt x="20550" y="1939"/>
                    <a:pt x="19885" y="1487"/>
                    <a:pt x="19156" y="1156"/>
                  </a:cubicBezTo>
                  <a:cubicBezTo>
                    <a:pt x="13163" y="-1819"/>
                    <a:pt x="10351" y="1442"/>
                    <a:pt x="7742" y="343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286C35A-110D-4AC9-BC7A-E56894958063}"/>
                </a:ext>
              </a:extLst>
            </p:cNvPr>
            <p:cNvSpPr/>
            <p:nvPr/>
          </p:nvSpPr>
          <p:spPr>
            <a:xfrm>
              <a:off x="7108798" y="2290141"/>
              <a:ext cx="34008" cy="22888"/>
            </a:xfrm>
            <a:custGeom>
              <a:avLst/>
              <a:gdLst>
                <a:gd name="connsiteX0" fmla="*/ 1872 w 34008"/>
                <a:gd name="connsiteY0" fmla="*/ 10535 h 22888"/>
                <a:gd name="connsiteX1" fmla="*/ 4970 w 34008"/>
                <a:gd name="connsiteY1" fmla="*/ 22275 h 22888"/>
                <a:gd name="connsiteX2" fmla="*/ 22864 w 34008"/>
                <a:gd name="connsiteY2" fmla="*/ 18851 h 22888"/>
                <a:gd name="connsiteX3" fmla="*/ 33707 w 34008"/>
                <a:gd name="connsiteY3" fmla="*/ 304 h 22888"/>
                <a:gd name="connsiteX4" fmla="*/ 20704 w 34008"/>
                <a:gd name="connsiteY4" fmla="*/ 4869 h 22888"/>
                <a:gd name="connsiteX5" fmla="*/ 1872 w 34008"/>
                <a:gd name="connsiteY5" fmla="*/ 10535 h 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08" h="22888">
                  <a:moveTo>
                    <a:pt x="1872" y="10535"/>
                  </a:moveTo>
                  <a:cubicBezTo>
                    <a:pt x="-1756" y="10821"/>
                    <a:pt x="649" y="20278"/>
                    <a:pt x="4970" y="22275"/>
                  </a:cubicBezTo>
                  <a:cubicBezTo>
                    <a:pt x="9290" y="24272"/>
                    <a:pt x="21274" y="20522"/>
                    <a:pt x="22864" y="18851"/>
                  </a:cubicBezTo>
                  <a:cubicBezTo>
                    <a:pt x="24454" y="17180"/>
                    <a:pt x="36438" y="1853"/>
                    <a:pt x="33707" y="304"/>
                  </a:cubicBezTo>
                  <a:cubicBezTo>
                    <a:pt x="30976" y="-1245"/>
                    <a:pt x="22864" y="2791"/>
                    <a:pt x="20704" y="4869"/>
                  </a:cubicBezTo>
                  <a:cubicBezTo>
                    <a:pt x="15009" y="8322"/>
                    <a:pt x="8528" y="10274"/>
                    <a:pt x="1872" y="105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5D277B6-D05E-4E30-8985-FB9241673F73}"/>
                </a:ext>
              </a:extLst>
            </p:cNvPr>
            <p:cNvSpPr/>
            <p:nvPr/>
          </p:nvSpPr>
          <p:spPr>
            <a:xfrm>
              <a:off x="7145929" y="2283829"/>
              <a:ext cx="23357" cy="20201"/>
            </a:xfrm>
            <a:custGeom>
              <a:avLst/>
              <a:gdLst>
                <a:gd name="connsiteX0" fmla="*/ 15734 w 23357"/>
                <a:gd name="connsiteY0" fmla="*/ 18315 h 20201"/>
                <a:gd name="connsiteX1" fmla="*/ 23397 w 23357"/>
                <a:gd name="connsiteY1" fmla="*/ 7676 h 20201"/>
                <a:gd name="connsiteX2" fmla="*/ 13410 w 23357"/>
                <a:gd name="connsiteY2" fmla="*/ -28 h 20201"/>
                <a:gd name="connsiteX3" fmla="*/ 326 w 23357"/>
                <a:gd name="connsiteY3" fmla="*/ 19823 h 20201"/>
                <a:gd name="connsiteX4" fmla="*/ 15734 w 23357"/>
                <a:gd name="connsiteY4" fmla="*/ 18315 h 2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57" h="20201">
                  <a:moveTo>
                    <a:pt x="15734" y="18315"/>
                  </a:moveTo>
                  <a:cubicBezTo>
                    <a:pt x="19268" y="15588"/>
                    <a:pt x="21930" y="11891"/>
                    <a:pt x="23397" y="7676"/>
                  </a:cubicBezTo>
                  <a:cubicBezTo>
                    <a:pt x="24253" y="5108"/>
                    <a:pt x="16060" y="584"/>
                    <a:pt x="13410" y="-28"/>
                  </a:cubicBezTo>
                  <a:cubicBezTo>
                    <a:pt x="10761" y="-639"/>
                    <a:pt x="-1713" y="19090"/>
                    <a:pt x="326" y="19823"/>
                  </a:cubicBezTo>
                  <a:cubicBezTo>
                    <a:pt x="5506" y="20577"/>
                    <a:pt x="10797" y="20060"/>
                    <a:pt x="15734" y="183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F5D00E1-5B92-48A7-998E-ABF474258ACD}"/>
                </a:ext>
              </a:extLst>
            </p:cNvPr>
            <p:cNvSpPr/>
            <p:nvPr/>
          </p:nvSpPr>
          <p:spPr>
            <a:xfrm>
              <a:off x="7177835" y="2277413"/>
              <a:ext cx="42902" cy="23833"/>
            </a:xfrm>
            <a:custGeom>
              <a:avLst/>
              <a:gdLst>
                <a:gd name="connsiteX0" fmla="*/ 11587 w 42902"/>
                <a:gd name="connsiteY0" fmla="*/ 4472 h 23833"/>
                <a:gd name="connsiteX1" fmla="*/ 1274 w 42902"/>
                <a:gd name="connsiteY1" fmla="*/ 22571 h 23833"/>
                <a:gd name="connsiteX2" fmla="*/ 18639 w 42902"/>
                <a:gd name="connsiteY2" fmla="*/ 22571 h 23833"/>
                <a:gd name="connsiteX3" fmla="*/ 30011 w 42902"/>
                <a:gd name="connsiteY3" fmla="*/ 16905 h 23833"/>
                <a:gd name="connsiteX4" fmla="*/ 41384 w 42902"/>
                <a:gd name="connsiteY4" fmla="*/ 16905 h 23833"/>
                <a:gd name="connsiteX5" fmla="*/ 41384 w 42902"/>
                <a:gd name="connsiteY5" fmla="*/ 844 h 23833"/>
                <a:gd name="connsiteX6" fmla="*/ 11587 w 42902"/>
                <a:gd name="connsiteY6" fmla="*/ 4472 h 2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02" h="23833">
                  <a:moveTo>
                    <a:pt x="11587" y="4472"/>
                  </a:moveTo>
                  <a:cubicBezTo>
                    <a:pt x="8163" y="7163"/>
                    <a:pt x="-3617" y="21307"/>
                    <a:pt x="1274" y="22571"/>
                  </a:cubicBezTo>
                  <a:cubicBezTo>
                    <a:pt x="6165" y="23834"/>
                    <a:pt x="15378" y="24527"/>
                    <a:pt x="18639" y="22571"/>
                  </a:cubicBezTo>
                  <a:cubicBezTo>
                    <a:pt x="22063" y="20023"/>
                    <a:pt x="25915" y="18103"/>
                    <a:pt x="30011" y="16905"/>
                  </a:cubicBezTo>
                  <a:cubicBezTo>
                    <a:pt x="32702" y="16905"/>
                    <a:pt x="39224" y="19717"/>
                    <a:pt x="41384" y="16905"/>
                  </a:cubicBezTo>
                  <a:cubicBezTo>
                    <a:pt x="43544" y="14092"/>
                    <a:pt x="43544" y="2760"/>
                    <a:pt x="41384" y="844"/>
                  </a:cubicBezTo>
                  <a:cubicBezTo>
                    <a:pt x="39224" y="-1071"/>
                    <a:pt x="17049" y="111"/>
                    <a:pt x="11587" y="447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F67BFE4-F96A-4D8B-B4D0-0BCB09A7D87A}"/>
                </a:ext>
              </a:extLst>
            </p:cNvPr>
            <p:cNvSpPr/>
            <p:nvPr/>
          </p:nvSpPr>
          <p:spPr>
            <a:xfrm>
              <a:off x="7120970" y="2290090"/>
              <a:ext cx="213606" cy="119199"/>
            </a:xfrm>
            <a:custGeom>
              <a:avLst/>
              <a:gdLst>
                <a:gd name="connsiteX0" fmla="*/ 82270 w 213606"/>
                <a:gd name="connsiteY0" fmla="*/ 37979 h 119199"/>
                <a:gd name="connsiteX1" fmla="*/ 54063 w 213606"/>
                <a:gd name="connsiteY1" fmla="*/ 49759 h 119199"/>
                <a:gd name="connsiteX2" fmla="*/ 33478 w 213606"/>
                <a:gd name="connsiteY2" fmla="*/ 54814 h 119199"/>
                <a:gd name="connsiteX3" fmla="*/ 28586 w 213606"/>
                <a:gd name="connsiteY3" fmla="*/ 66023 h 119199"/>
                <a:gd name="connsiteX4" fmla="*/ 9061 w 213606"/>
                <a:gd name="connsiteY4" fmla="*/ 74706 h 119199"/>
                <a:gd name="connsiteX5" fmla="*/ 4985 w 213606"/>
                <a:gd name="connsiteY5" fmla="*/ 90399 h 119199"/>
                <a:gd name="connsiteX6" fmla="*/ 1316 w 213606"/>
                <a:gd name="connsiteY6" fmla="*/ 103973 h 119199"/>
                <a:gd name="connsiteX7" fmla="*/ 4985 w 213606"/>
                <a:gd name="connsiteY7" fmla="*/ 119136 h 119199"/>
                <a:gd name="connsiteX8" fmla="*/ 25081 w 213606"/>
                <a:gd name="connsiteY8" fmla="*/ 113022 h 119199"/>
                <a:gd name="connsiteX9" fmla="*/ 41182 w 213606"/>
                <a:gd name="connsiteY9" fmla="*/ 110495 h 119199"/>
                <a:gd name="connsiteX10" fmla="*/ 62786 w 213606"/>
                <a:gd name="connsiteY10" fmla="*/ 97451 h 119199"/>
                <a:gd name="connsiteX11" fmla="*/ 89322 w 213606"/>
                <a:gd name="connsiteY11" fmla="*/ 67654 h 119199"/>
                <a:gd name="connsiteX12" fmla="*/ 109418 w 213606"/>
                <a:gd name="connsiteY12" fmla="*/ 58441 h 119199"/>
                <a:gd name="connsiteX13" fmla="*/ 133264 w 213606"/>
                <a:gd name="connsiteY13" fmla="*/ 49759 h 119199"/>
                <a:gd name="connsiteX14" fmla="*/ 152218 w 213606"/>
                <a:gd name="connsiteY14" fmla="*/ 37979 h 119199"/>
                <a:gd name="connsiteX15" fmla="*/ 166322 w 213606"/>
                <a:gd name="connsiteY15" fmla="*/ 37979 h 119199"/>
                <a:gd name="connsiteX16" fmla="*/ 186377 w 213606"/>
                <a:gd name="connsiteY16" fmla="*/ 27217 h 119199"/>
                <a:gd name="connsiteX17" fmla="*/ 208062 w 213606"/>
                <a:gd name="connsiteY17" fmla="*/ 16945 h 119199"/>
                <a:gd name="connsiteX18" fmla="*/ 212383 w 213606"/>
                <a:gd name="connsiteY18" fmla="*/ 8222 h 119199"/>
                <a:gd name="connsiteX19" fmla="*/ 198850 w 213606"/>
                <a:gd name="connsiteY19" fmla="*/ 4880 h 119199"/>
                <a:gd name="connsiteX20" fmla="*/ 192328 w 213606"/>
                <a:gd name="connsiteY20" fmla="*/ -12 h 119199"/>
                <a:gd name="connsiteX21" fmla="*/ 167871 w 213606"/>
                <a:gd name="connsiteY21" fmla="*/ 11402 h 119199"/>
                <a:gd name="connsiteX22" fmla="*/ 152136 w 213606"/>
                <a:gd name="connsiteY22" fmla="*/ 10546 h 119199"/>
                <a:gd name="connsiteX23" fmla="*/ 131552 w 213606"/>
                <a:gd name="connsiteY23" fmla="*/ 13888 h 119199"/>
                <a:gd name="connsiteX24" fmla="*/ 106850 w 213606"/>
                <a:gd name="connsiteY24" fmla="*/ 16945 h 119199"/>
                <a:gd name="connsiteX25" fmla="*/ 86020 w 213606"/>
                <a:gd name="connsiteY25" fmla="*/ 27217 h 119199"/>
                <a:gd name="connsiteX26" fmla="*/ 82270 w 213606"/>
                <a:gd name="connsiteY26" fmla="*/ 37979 h 11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3606" h="119199">
                  <a:moveTo>
                    <a:pt x="82270" y="37979"/>
                  </a:moveTo>
                  <a:cubicBezTo>
                    <a:pt x="74118" y="42055"/>
                    <a:pt x="60585" y="48658"/>
                    <a:pt x="54063" y="49759"/>
                  </a:cubicBezTo>
                  <a:cubicBezTo>
                    <a:pt x="47541" y="50860"/>
                    <a:pt x="37269" y="51186"/>
                    <a:pt x="33478" y="54814"/>
                  </a:cubicBezTo>
                  <a:cubicBezTo>
                    <a:pt x="29687" y="58441"/>
                    <a:pt x="34538" y="64393"/>
                    <a:pt x="28586" y="66023"/>
                  </a:cubicBezTo>
                  <a:cubicBezTo>
                    <a:pt x="21816" y="68285"/>
                    <a:pt x="15277" y="71192"/>
                    <a:pt x="9061" y="74706"/>
                  </a:cubicBezTo>
                  <a:cubicBezTo>
                    <a:pt x="5270" y="76866"/>
                    <a:pt x="4985" y="84978"/>
                    <a:pt x="4985" y="90399"/>
                  </a:cubicBezTo>
                  <a:cubicBezTo>
                    <a:pt x="4932" y="95160"/>
                    <a:pt x="3668" y="99831"/>
                    <a:pt x="1316" y="103973"/>
                  </a:cubicBezTo>
                  <a:cubicBezTo>
                    <a:pt x="-1211" y="108864"/>
                    <a:pt x="297" y="119707"/>
                    <a:pt x="4985" y="119136"/>
                  </a:cubicBezTo>
                  <a:cubicBezTo>
                    <a:pt x="9673" y="118566"/>
                    <a:pt x="16684" y="114489"/>
                    <a:pt x="25081" y="113022"/>
                  </a:cubicBezTo>
                  <a:cubicBezTo>
                    <a:pt x="30355" y="111673"/>
                    <a:pt x="35748" y="110829"/>
                    <a:pt x="41182" y="110495"/>
                  </a:cubicBezTo>
                  <a:cubicBezTo>
                    <a:pt x="49950" y="109533"/>
                    <a:pt x="57854" y="104764"/>
                    <a:pt x="62786" y="97451"/>
                  </a:cubicBezTo>
                  <a:cubicBezTo>
                    <a:pt x="70645" y="86681"/>
                    <a:pt x="79535" y="76703"/>
                    <a:pt x="89322" y="67654"/>
                  </a:cubicBezTo>
                  <a:cubicBezTo>
                    <a:pt x="95290" y="63186"/>
                    <a:pt x="102142" y="60047"/>
                    <a:pt x="109418" y="58441"/>
                  </a:cubicBezTo>
                  <a:cubicBezTo>
                    <a:pt x="116999" y="57341"/>
                    <a:pt x="129473" y="54650"/>
                    <a:pt x="133264" y="49759"/>
                  </a:cubicBezTo>
                  <a:cubicBezTo>
                    <a:pt x="138640" y="44488"/>
                    <a:pt x="145113" y="40465"/>
                    <a:pt x="152218" y="37979"/>
                  </a:cubicBezTo>
                  <a:cubicBezTo>
                    <a:pt x="155479" y="37286"/>
                    <a:pt x="160371" y="41403"/>
                    <a:pt x="166322" y="37979"/>
                  </a:cubicBezTo>
                  <a:cubicBezTo>
                    <a:pt x="172273" y="34555"/>
                    <a:pt x="180425" y="30682"/>
                    <a:pt x="186377" y="27217"/>
                  </a:cubicBezTo>
                  <a:cubicBezTo>
                    <a:pt x="192328" y="23753"/>
                    <a:pt x="203741" y="19065"/>
                    <a:pt x="208062" y="16945"/>
                  </a:cubicBezTo>
                  <a:cubicBezTo>
                    <a:pt x="212383" y="14826"/>
                    <a:pt x="215644" y="10546"/>
                    <a:pt x="212383" y="8222"/>
                  </a:cubicBezTo>
                  <a:cubicBezTo>
                    <a:pt x="209122" y="5899"/>
                    <a:pt x="201010" y="5532"/>
                    <a:pt x="198850" y="4880"/>
                  </a:cubicBezTo>
                  <a:cubicBezTo>
                    <a:pt x="196690" y="4228"/>
                    <a:pt x="196690" y="-460"/>
                    <a:pt x="192328" y="-12"/>
                  </a:cubicBezTo>
                  <a:cubicBezTo>
                    <a:pt x="187966" y="437"/>
                    <a:pt x="173374" y="10505"/>
                    <a:pt x="167871" y="11402"/>
                  </a:cubicBezTo>
                  <a:cubicBezTo>
                    <a:pt x="162368" y="12299"/>
                    <a:pt x="157028" y="10342"/>
                    <a:pt x="152136" y="10546"/>
                  </a:cubicBezTo>
                  <a:cubicBezTo>
                    <a:pt x="147245" y="10750"/>
                    <a:pt x="138604" y="13807"/>
                    <a:pt x="131552" y="13888"/>
                  </a:cubicBezTo>
                  <a:cubicBezTo>
                    <a:pt x="124500" y="13970"/>
                    <a:pt x="112475" y="17761"/>
                    <a:pt x="106850" y="16945"/>
                  </a:cubicBezTo>
                  <a:cubicBezTo>
                    <a:pt x="101225" y="16130"/>
                    <a:pt x="89811" y="24731"/>
                    <a:pt x="86020" y="27217"/>
                  </a:cubicBezTo>
                  <a:cubicBezTo>
                    <a:pt x="82229" y="29704"/>
                    <a:pt x="84797" y="36715"/>
                    <a:pt x="82270" y="379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64993FD-898C-4941-8E4C-6AE693D2ED59}"/>
                </a:ext>
              </a:extLst>
            </p:cNvPr>
            <p:cNvSpPr/>
            <p:nvPr/>
          </p:nvSpPr>
          <p:spPr>
            <a:xfrm>
              <a:off x="7082557" y="2406602"/>
              <a:ext cx="35780" cy="34799"/>
            </a:xfrm>
            <a:custGeom>
              <a:avLst/>
              <a:gdLst>
                <a:gd name="connsiteX0" fmla="*/ 28113 w 35780"/>
                <a:gd name="connsiteY0" fmla="*/ 56 h 34799"/>
                <a:gd name="connsiteX1" fmla="*/ 23099 w 35780"/>
                <a:gd name="connsiteY1" fmla="*/ 13589 h 34799"/>
                <a:gd name="connsiteX2" fmla="*/ 8995 w 35780"/>
                <a:gd name="connsiteY2" fmla="*/ 21171 h 34799"/>
                <a:gd name="connsiteX3" fmla="*/ 313 w 35780"/>
                <a:gd name="connsiteY3" fmla="*/ 33114 h 34799"/>
                <a:gd name="connsiteX4" fmla="*/ 10381 w 35780"/>
                <a:gd name="connsiteY4" fmla="*/ 33114 h 34799"/>
                <a:gd name="connsiteX5" fmla="*/ 23099 w 35780"/>
                <a:gd name="connsiteY5" fmla="*/ 25532 h 34799"/>
                <a:gd name="connsiteX6" fmla="*/ 35572 w 35780"/>
                <a:gd name="connsiteY6" fmla="*/ 17380 h 34799"/>
                <a:gd name="connsiteX7" fmla="*/ 28113 w 35780"/>
                <a:gd name="connsiteY7" fmla="*/ 56 h 3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80" h="34799">
                  <a:moveTo>
                    <a:pt x="28113" y="56"/>
                  </a:moveTo>
                  <a:cubicBezTo>
                    <a:pt x="24933" y="-1249"/>
                    <a:pt x="25789" y="10899"/>
                    <a:pt x="23099" y="13589"/>
                  </a:cubicBezTo>
                  <a:cubicBezTo>
                    <a:pt x="19055" y="17184"/>
                    <a:pt x="14225" y="19781"/>
                    <a:pt x="8995" y="21171"/>
                  </a:cubicBezTo>
                  <a:cubicBezTo>
                    <a:pt x="4104" y="22271"/>
                    <a:pt x="1943" y="30424"/>
                    <a:pt x="313" y="33114"/>
                  </a:cubicBezTo>
                  <a:cubicBezTo>
                    <a:pt x="-1318" y="35804"/>
                    <a:pt x="6916" y="34745"/>
                    <a:pt x="10381" y="33114"/>
                  </a:cubicBezTo>
                  <a:cubicBezTo>
                    <a:pt x="13846" y="31483"/>
                    <a:pt x="18534" y="26062"/>
                    <a:pt x="23099" y="25532"/>
                  </a:cubicBezTo>
                  <a:cubicBezTo>
                    <a:pt x="27664" y="25002"/>
                    <a:pt x="33942" y="19051"/>
                    <a:pt x="35572" y="17380"/>
                  </a:cubicBezTo>
                  <a:cubicBezTo>
                    <a:pt x="37203" y="15709"/>
                    <a:pt x="32067" y="1564"/>
                    <a:pt x="28113" y="5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4AF3E4-B792-4E6B-ACD0-AA20FD75FD33}"/>
                </a:ext>
              </a:extLst>
            </p:cNvPr>
            <p:cNvSpPr/>
            <p:nvPr/>
          </p:nvSpPr>
          <p:spPr>
            <a:xfrm>
              <a:off x="7250402" y="2246895"/>
              <a:ext cx="58452" cy="25062"/>
            </a:xfrm>
            <a:custGeom>
              <a:avLst/>
              <a:gdLst>
                <a:gd name="connsiteX0" fmla="*/ 34689 w 58452"/>
                <a:gd name="connsiteY0" fmla="*/ 23576 h 25062"/>
                <a:gd name="connsiteX1" fmla="*/ 20055 w 58452"/>
                <a:gd name="connsiteY1" fmla="*/ 23576 h 25062"/>
                <a:gd name="connsiteX2" fmla="*/ 1590 w 58452"/>
                <a:gd name="connsiteY2" fmla="*/ 23576 h 25062"/>
                <a:gd name="connsiteX3" fmla="*/ 5421 w 58452"/>
                <a:gd name="connsiteY3" fmla="*/ 9473 h 25062"/>
                <a:gd name="connsiteX4" fmla="*/ 21115 w 58452"/>
                <a:gd name="connsiteY4" fmla="*/ 9473 h 25062"/>
                <a:gd name="connsiteX5" fmla="*/ 34689 w 58452"/>
                <a:gd name="connsiteY5" fmla="*/ 260 h 25062"/>
                <a:gd name="connsiteX6" fmla="*/ 53643 w 58452"/>
                <a:gd name="connsiteY6" fmla="*/ 5682 h 25062"/>
                <a:gd name="connsiteX7" fmla="*/ 56374 w 58452"/>
                <a:gd name="connsiteY7" fmla="*/ 12408 h 25062"/>
                <a:gd name="connsiteX8" fmla="*/ 34689 w 58452"/>
                <a:gd name="connsiteY8" fmla="*/ 23576 h 2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52" h="25062">
                  <a:moveTo>
                    <a:pt x="34689" y="23576"/>
                  </a:moveTo>
                  <a:cubicBezTo>
                    <a:pt x="28778" y="24555"/>
                    <a:pt x="26006" y="26267"/>
                    <a:pt x="20055" y="23576"/>
                  </a:cubicBezTo>
                  <a:cubicBezTo>
                    <a:pt x="14104" y="20886"/>
                    <a:pt x="5421" y="25207"/>
                    <a:pt x="1590" y="23576"/>
                  </a:cubicBezTo>
                  <a:cubicBezTo>
                    <a:pt x="-2242" y="21946"/>
                    <a:pt x="2160" y="12734"/>
                    <a:pt x="5421" y="9473"/>
                  </a:cubicBezTo>
                  <a:cubicBezTo>
                    <a:pt x="8682" y="6212"/>
                    <a:pt x="16794" y="12163"/>
                    <a:pt x="21115" y="9473"/>
                  </a:cubicBezTo>
                  <a:cubicBezTo>
                    <a:pt x="25436" y="6782"/>
                    <a:pt x="27107" y="1891"/>
                    <a:pt x="34689" y="260"/>
                  </a:cubicBezTo>
                  <a:cubicBezTo>
                    <a:pt x="42270" y="-1370"/>
                    <a:pt x="49322" y="4051"/>
                    <a:pt x="53643" y="5682"/>
                  </a:cubicBezTo>
                  <a:cubicBezTo>
                    <a:pt x="57964" y="7312"/>
                    <a:pt x="60695" y="12652"/>
                    <a:pt x="56374" y="12408"/>
                  </a:cubicBezTo>
                  <a:cubicBezTo>
                    <a:pt x="52053" y="12163"/>
                    <a:pt x="39947" y="22680"/>
                    <a:pt x="34689" y="2357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CF0DBCD-29DF-43D9-BB9F-B86809A077AB}"/>
                </a:ext>
              </a:extLst>
            </p:cNvPr>
            <p:cNvSpPr/>
            <p:nvPr/>
          </p:nvSpPr>
          <p:spPr>
            <a:xfrm>
              <a:off x="7356027" y="2276966"/>
              <a:ext cx="31629" cy="14976"/>
            </a:xfrm>
            <a:custGeom>
              <a:avLst/>
              <a:gdLst>
                <a:gd name="connsiteX0" fmla="*/ 10915 w 31629"/>
                <a:gd name="connsiteY0" fmla="*/ 394 h 14976"/>
                <a:gd name="connsiteX1" fmla="*/ 602 w 31629"/>
                <a:gd name="connsiteY1" fmla="*/ 1943 h 14976"/>
                <a:gd name="connsiteX2" fmla="*/ 5779 w 31629"/>
                <a:gd name="connsiteY2" fmla="*/ 9036 h 14976"/>
                <a:gd name="connsiteX3" fmla="*/ 20127 w 31629"/>
                <a:gd name="connsiteY3" fmla="*/ 13438 h 14976"/>
                <a:gd name="connsiteX4" fmla="*/ 30970 w 31629"/>
                <a:gd name="connsiteY4" fmla="*/ 13438 h 14976"/>
                <a:gd name="connsiteX5" fmla="*/ 26078 w 31629"/>
                <a:gd name="connsiteY5" fmla="*/ 5571 h 14976"/>
                <a:gd name="connsiteX6" fmla="*/ 10915 w 31629"/>
                <a:gd name="connsiteY6" fmla="*/ 394 h 1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9" h="14976">
                  <a:moveTo>
                    <a:pt x="10915" y="394"/>
                  </a:moveTo>
                  <a:cubicBezTo>
                    <a:pt x="7409" y="-531"/>
                    <a:pt x="3679" y="31"/>
                    <a:pt x="602" y="1943"/>
                  </a:cubicBezTo>
                  <a:cubicBezTo>
                    <a:pt x="-1559" y="3777"/>
                    <a:pt x="3863" y="8302"/>
                    <a:pt x="5779" y="9036"/>
                  </a:cubicBezTo>
                  <a:cubicBezTo>
                    <a:pt x="7694" y="9769"/>
                    <a:pt x="18007" y="10625"/>
                    <a:pt x="20127" y="13438"/>
                  </a:cubicBezTo>
                  <a:cubicBezTo>
                    <a:pt x="22247" y="16251"/>
                    <a:pt x="28809" y="14416"/>
                    <a:pt x="30970" y="13438"/>
                  </a:cubicBezTo>
                  <a:cubicBezTo>
                    <a:pt x="33130" y="12460"/>
                    <a:pt x="30440" y="8424"/>
                    <a:pt x="26078" y="5571"/>
                  </a:cubicBezTo>
                  <a:cubicBezTo>
                    <a:pt x="21423" y="2844"/>
                    <a:pt x="16267" y="1083"/>
                    <a:pt x="10915" y="3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5F71CBB3-A825-4A04-89A5-28583DC4AF06}"/>
                </a:ext>
              </a:extLst>
            </p:cNvPr>
            <p:cNvSpPr/>
            <p:nvPr/>
          </p:nvSpPr>
          <p:spPr>
            <a:xfrm>
              <a:off x="7338007" y="2245971"/>
              <a:ext cx="10195" cy="11145"/>
            </a:xfrm>
            <a:custGeom>
              <a:avLst/>
              <a:gdLst>
                <a:gd name="connsiteX0" fmla="*/ 1910 w 10195"/>
                <a:gd name="connsiteY0" fmla="*/ 10397 h 11145"/>
                <a:gd name="connsiteX1" fmla="*/ 1910 w 10195"/>
                <a:gd name="connsiteY1" fmla="*/ 859 h 11145"/>
                <a:gd name="connsiteX2" fmla="*/ 8431 w 10195"/>
                <a:gd name="connsiteY2" fmla="*/ 859 h 11145"/>
                <a:gd name="connsiteX3" fmla="*/ 8431 w 10195"/>
                <a:gd name="connsiteY3" fmla="*/ 10397 h 11145"/>
                <a:gd name="connsiteX4" fmla="*/ 1910 w 10195"/>
                <a:gd name="connsiteY4" fmla="*/ 10397 h 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5" h="11145">
                  <a:moveTo>
                    <a:pt x="1910" y="10397"/>
                  </a:moveTo>
                  <a:cubicBezTo>
                    <a:pt x="-2411" y="9296"/>
                    <a:pt x="2439" y="2734"/>
                    <a:pt x="1910" y="859"/>
                  </a:cubicBezTo>
                  <a:cubicBezTo>
                    <a:pt x="1380" y="-1016"/>
                    <a:pt x="6801" y="573"/>
                    <a:pt x="8431" y="859"/>
                  </a:cubicBezTo>
                  <a:cubicBezTo>
                    <a:pt x="10062" y="1144"/>
                    <a:pt x="11652" y="8767"/>
                    <a:pt x="8431" y="10397"/>
                  </a:cubicBezTo>
                  <a:cubicBezTo>
                    <a:pt x="6361" y="11339"/>
                    <a:pt x="3980" y="11339"/>
                    <a:pt x="1910" y="103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137D164-46F4-4584-AF12-0C0A4F2CA5A4}"/>
                </a:ext>
              </a:extLst>
            </p:cNvPr>
            <p:cNvSpPr/>
            <p:nvPr/>
          </p:nvSpPr>
          <p:spPr>
            <a:xfrm>
              <a:off x="7418306" y="2282579"/>
              <a:ext cx="13077" cy="10156"/>
            </a:xfrm>
            <a:custGeom>
              <a:avLst/>
              <a:gdLst>
                <a:gd name="connsiteX0" fmla="*/ 4480 w 13077"/>
                <a:gd name="connsiteY0" fmla="*/ -42 h 10156"/>
                <a:gd name="connsiteX1" fmla="*/ 118 w 13077"/>
                <a:gd name="connsiteY1" fmla="*/ 9334 h 10156"/>
                <a:gd name="connsiteX2" fmla="*/ 12592 w 13077"/>
                <a:gd name="connsiteY2" fmla="*/ 9334 h 10156"/>
                <a:gd name="connsiteX3" fmla="*/ 4480 w 13077"/>
                <a:gd name="connsiteY3" fmla="*/ -42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7" h="10156">
                  <a:moveTo>
                    <a:pt x="4480" y="-42"/>
                  </a:moveTo>
                  <a:cubicBezTo>
                    <a:pt x="-412" y="896"/>
                    <a:pt x="118" y="7458"/>
                    <a:pt x="118" y="9334"/>
                  </a:cubicBezTo>
                  <a:cubicBezTo>
                    <a:pt x="118" y="11209"/>
                    <a:pt x="9331" y="9089"/>
                    <a:pt x="12592" y="9334"/>
                  </a:cubicBezTo>
                  <a:cubicBezTo>
                    <a:pt x="15853" y="9578"/>
                    <a:pt x="4480" y="-42"/>
                    <a:pt x="448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64922C4-1A0A-46B4-922A-39D5ABB7C106}"/>
                </a:ext>
              </a:extLst>
            </p:cNvPr>
            <p:cNvSpPr/>
            <p:nvPr/>
          </p:nvSpPr>
          <p:spPr>
            <a:xfrm>
              <a:off x="7461549" y="2259419"/>
              <a:ext cx="19139" cy="17986"/>
            </a:xfrm>
            <a:custGeom>
              <a:avLst/>
              <a:gdLst>
                <a:gd name="connsiteX0" fmla="*/ 2977 w 19139"/>
                <a:gd name="connsiteY0" fmla="*/ -34 h 17986"/>
                <a:gd name="connsiteX1" fmla="*/ 246 w 19139"/>
                <a:gd name="connsiteY1" fmla="*/ 12480 h 17986"/>
                <a:gd name="connsiteX2" fmla="*/ 7868 w 19139"/>
                <a:gd name="connsiteY2" fmla="*/ 17942 h 17986"/>
                <a:gd name="connsiteX3" fmla="*/ 19241 w 19139"/>
                <a:gd name="connsiteY3" fmla="*/ 8933 h 17986"/>
                <a:gd name="connsiteX4" fmla="*/ 2977 w 19139"/>
                <a:gd name="connsiteY4" fmla="*/ -34 h 1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9" h="17986">
                  <a:moveTo>
                    <a:pt x="2977" y="-34"/>
                  </a:moveTo>
                  <a:cubicBezTo>
                    <a:pt x="-1507" y="-34"/>
                    <a:pt x="1346" y="10686"/>
                    <a:pt x="246" y="12480"/>
                  </a:cubicBezTo>
                  <a:cubicBezTo>
                    <a:pt x="-855" y="14273"/>
                    <a:pt x="4607" y="17779"/>
                    <a:pt x="7868" y="17942"/>
                  </a:cubicBezTo>
                  <a:cubicBezTo>
                    <a:pt x="11129" y="18105"/>
                    <a:pt x="19241" y="12276"/>
                    <a:pt x="19241" y="8933"/>
                  </a:cubicBezTo>
                  <a:cubicBezTo>
                    <a:pt x="19241" y="5591"/>
                    <a:pt x="8806" y="-279"/>
                    <a:pt x="2977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C9F40975-986E-42C6-92B2-F64F1ED4EF5F}"/>
                </a:ext>
              </a:extLst>
            </p:cNvPr>
            <p:cNvSpPr/>
            <p:nvPr/>
          </p:nvSpPr>
          <p:spPr>
            <a:xfrm>
              <a:off x="7530765" y="2230477"/>
              <a:ext cx="28513" cy="21744"/>
            </a:xfrm>
            <a:custGeom>
              <a:avLst/>
              <a:gdLst>
                <a:gd name="connsiteX0" fmla="*/ 6399 w 28513"/>
                <a:gd name="connsiteY0" fmla="*/ 21041 h 21744"/>
                <a:gd name="connsiteX1" fmla="*/ 448 w 28513"/>
                <a:gd name="connsiteY1" fmla="*/ 15456 h 21744"/>
                <a:gd name="connsiteX2" fmla="*/ 28615 w 28513"/>
                <a:gd name="connsiteY2" fmla="*/ 415 h 21744"/>
                <a:gd name="connsiteX3" fmla="*/ 6399 w 28513"/>
                <a:gd name="connsiteY3" fmla="*/ 21041 h 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13" h="21744">
                  <a:moveTo>
                    <a:pt x="6399" y="21041"/>
                  </a:moveTo>
                  <a:cubicBezTo>
                    <a:pt x="3302" y="23486"/>
                    <a:pt x="-1182" y="18595"/>
                    <a:pt x="448" y="15456"/>
                  </a:cubicBezTo>
                  <a:cubicBezTo>
                    <a:pt x="2079" y="12317"/>
                    <a:pt x="28615" y="-2846"/>
                    <a:pt x="28615" y="415"/>
                  </a:cubicBezTo>
                  <a:cubicBezTo>
                    <a:pt x="28615" y="3676"/>
                    <a:pt x="9090" y="18921"/>
                    <a:pt x="6399" y="210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307E80D9-E948-4CCE-BC9A-63CC7217D7F1}"/>
                </a:ext>
              </a:extLst>
            </p:cNvPr>
            <p:cNvSpPr/>
            <p:nvPr/>
          </p:nvSpPr>
          <p:spPr>
            <a:xfrm>
              <a:off x="7545003" y="2220254"/>
              <a:ext cx="52625" cy="58666"/>
            </a:xfrm>
            <a:custGeom>
              <a:avLst/>
              <a:gdLst>
                <a:gd name="connsiteX0" fmla="*/ 29214 w 52625"/>
                <a:gd name="connsiteY0" fmla="*/ -42 h 58666"/>
                <a:gd name="connsiteX1" fmla="*/ 23793 w 52625"/>
                <a:gd name="connsiteY1" fmla="*/ 12187 h 58666"/>
                <a:gd name="connsiteX2" fmla="*/ 12950 w 52625"/>
                <a:gd name="connsiteY2" fmla="*/ 25598 h 58666"/>
                <a:gd name="connsiteX3" fmla="*/ 5369 w 52625"/>
                <a:gd name="connsiteY3" fmla="*/ 34239 h 58666"/>
                <a:gd name="connsiteX4" fmla="*/ 3167 w 52625"/>
                <a:gd name="connsiteY4" fmla="*/ 43615 h 58666"/>
                <a:gd name="connsiteX5" fmla="*/ 110 w 52625"/>
                <a:gd name="connsiteY5" fmla="*/ 51563 h 58666"/>
                <a:gd name="connsiteX6" fmla="*/ 14377 w 52625"/>
                <a:gd name="connsiteY6" fmla="*/ 58452 h 58666"/>
                <a:gd name="connsiteX7" fmla="*/ 21633 w 52625"/>
                <a:gd name="connsiteY7" fmla="*/ 42147 h 58666"/>
                <a:gd name="connsiteX8" fmla="*/ 31742 w 52625"/>
                <a:gd name="connsiteY8" fmla="*/ 31794 h 58666"/>
                <a:gd name="connsiteX9" fmla="*/ 33535 w 52625"/>
                <a:gd name="connsiteY9" fmla="*/ 15733 h 58666"/>
                <a:gd name="connsiteX10" fmla="*/ 40424 w 52625"/>
                <a:gd name="connsiteY10" fmla="*/ 5991 h 58666"/>
                <a:gd name="connsiteX11" fmla="*/ 52653 w 52625"/>
                <a:gd name="connsiteY11" fmla="*/ 4197 h 58666"/>
                <a:gd name="connsiteX12" fmla="*/ 29214 w 52625"/>
                <a:gd name="connsiteY12" fmla="*/ -42 h 5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25" h="58666">
                  <a:moveTo>
                    <a:pt x="29214" y="-42"/>
                  </a:moveTo>
                  <a:cubicBezTo>
                    <a:pt x="26646" y="-42"/>
                    <a:pt x="24853" y="8641"/>
                    <a:pt x="23793" y="12187"/>
                  </a:cubicBezTo>
                  <a:cubicBezTo>
                    <a:pt x="21413" y="17527"/>
                    <a:pt x="17675" y="22153"/>
                    <a:pt x="12950" y="25598"/>
                  </a:cubicBezTo>
                  <a:cubicBezTo>
                    <a:pt x="10056" y="26617"/>
                    <a:pt x="5369" y="31671"/>
                    <a:pt x="5369" y="34239"/>
                  </a:cubicBezTo>
                  <a:cubicBezTo>
                    <a:pt x="5369" y="36807"/>
                    <a:pt x="4635" y="42881"/>
                    <a:pt x="3167" y="43615"/>
                  </a:cubicBezTo>
                  <a:cubicBezTo>
                    <a:pt x="1097" y="45730"/>
                    <a:pt x="-8" y="48608"/>
                    <a:pt x="110" y="51563"/>
                  </a:cubicBezTo>
                  <a:cubicBezTo>
                    <a:pt x="640" y="53724"/>
                    <a:pt x="11850" y="59716"/>
                    <a:pt x="14377" y="58452"/>
                  </a:cubicBezTo>
                  <a:cubicBezTo>
                    <a:pt x="16904" y="57188"/>
                    <a:pt x="20532" y="45082"/>
                    <a:pt x="21633" y="42147"/>
                  </a:cubicBezTo>
                  <a:cubicBezTo>
                    <a:pt x="22733" y="39212"/>
                    <a:pt x="27747" y="32649"/>
                    <a:pt x="31742" y="31794"/>
                  </a:cubicBezTo>
                  <a:cubicBezTo>
                    <a:pt x="35736" y="30937"/>
                    <a:pt x="34636" y="17567"/>
                    <a:pt x="33535" y="15733"/>
                  </a:cubicBezTo>
                  <a:cubicBezTo>
                    <a:pt x="32435" y="13899"/>
                    <a:pt x="37163" y="5624"/>
                    <a:pt x="40424" y="5991"/>
                  </a:cubicBezTo>
                  <a:cubicBezTo>
                    <a:pt x="44570" y="6048"/>
                    <a:pt x="48699" y="5441"/>
                    <a:pt x="52653" y="4197"/>
                  </a:cubicBezTo>
                  <a:cubicBezTo>
                    <a:pt x="54120" y="3586"/>
                    <a:pt x="33535" y="325"/>
                    <a:pt x="29214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FCE9ED4-E762-48D4-A91E-E8DF730912A9}"/>
                </a:ext>
              </a:extLst>
            </p:cNvPr>
            <p:cNvSpPr/>
            <p:nvPr/>
          </p:nvSpPr>
          <p:spPr>
            <a:xfrm>
              <a:off x="7530035" y="2278994"/>
              <a:ext cx="17576" cy="20849"/>
            </a:xfrm>
            <a:custGeom>
              <a:avLst/>
              <a:gdLst>
                <a:gd name="connsiteX0" fmla="*/ 12714 w 17576"/>
                <a:gd name="connsiteY0" fmla="*/ -3 h 20849"/>
                <a:gd name="connsiteX1" fmla="*/ 4072 w 17576"/>
                <a:gd name="connsiteY1" fmla="*/ 11044 h 20849"/>
                <a:gd name="connsiteX2" fmla="*/ 811 w 17576"/>
                <a:gd name="connsiteY2" fmla="*/ 20745 h 20849"/>
                <a:gd name="connsiteX3" fmla="*/ 17116 w 17576"/>
                <a:gd name="connsiteY3" fmla="*/ 12919 h 20849"/>
                <a:gd name="connsiteX4" fmla="*/ 12714 w 17576"/>
                <a:gd name="connsiteY4" fmla="*/ -3 h 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6" h="20849">
                  <a:moveTo>
                    <a:pt x="12714" y="-3"/>
                  </a:moveTo>
                  <a:cubicBezTo>
                    <a:pt x="9412" y="1424"/>
                    <a:pt x="6233" y="11125"/>
                    <a:pt x="4072" y="11044"/>
                  </a:cubicBezTo>
                  <a:cubicBezTo>
                    <a:pt x="1912" y="10962"/>
                    <a:pt x="-1349" y="20011"/>
                    <a:pt x="811" y="20745"/>
                  </a:cubicBezTo>
                  <a:cubicBezTo>
                    <a:pt x="2972" y="21479"/>
                    <a:pt x="14915" y="15568"/>
                    <a:pt x="17116" y="12919"/>
                  </a:cubicBezTo>
                  <a:cubicBezTo>
                    <a:pt x="19317" y="10269"/>
                    <a:pt x="14467" y="-777"/>
                    <a:pt x="12714" y="-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6908B854-A14D-49E6-A064-6ABCD093EBF0}"/>
                </a:ext>
              </a:extLst>
            </p:cNvPr>
            <p:cNvSpPr/>
            <p:nvPr/>
          </p:nvSpPr>
          <p:spPr>
            <a:xfrm>
              <a:off x="7568829" y="2196245"/>
              <a:ext cx="10693" cy="12809"/>
            </a:xfrm>
            <a:custGeom>
              <a:avLst/>
              <a:gdLst>
                <a:gd name="connsiteX0" fmla="*/ 2575 w 10693"/>
                <a:gd name="connsiteY0" fmla="*/ 12758 h 12809"/>
                <a:gd name="connsiteX1" fmla="*/ 2575 w 10693"/>
                <a:gd name="connsiteY1" fmla="*/ 121 h 12809"/>
                <a:gd name="connsiteX2" fmla="*/ 10728 w 10693"/>
                <a:gd name="connsiteY2" fmla="*/ 6440 h 12809"/>
                <a:gd name="connsiteX3" fmla="*/ 2575 w 10693"/>
                <a:gd name="connsiteY3" fmla="*/ 12758 h 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3" h="12809">
                  <a:moveTo>
                    <a:pt x="2575" y="12758"/>
                  </a:moveTo>
                  <a:cubicBezTo>
                    <a:pt x="-1175" y="13165"/>
                    <a:pt x="-238" y="1222"/>
                    <a:pt x="2575" y="121"/>
                  </a:cubicBezTo>
                  <a:cubicBezTo>
                    <a:pt x="5388" y="-979"/>
                    <a:pt x="11502" y="3749"/>
                    <a:pt x="10728" y="6440"/>
                  </a:cubicBezTo>
                  <a:cubicBezTo>
                    <a:pt x="9240" y="9778"/>
                    <a:pt x="6178" y="12146"/>
                    <a:pt x="2575" y="1275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830F9789-EFB8-44F3-9258-86AC2898E4EA}"/>
                </a:ext>
              </a:extLst>
            </p:cNvPr>
            <p:cNvSpPr/>
            <p:nvPr/>
          </p:nvSpPr>
          <p:spPr>
            <a:xfrm>
              <a:off x="6298706" y="1439923"/>
              <a:ext cx="583212" cy="624538"/>
            </a:xfrm>
            <a:custGeom>
              <a:avLst/>
              <a:gdLst>
                <a:gd name="connsiteX0" fmla="*/ 148273 w 583212"/>
                <a:gd name="connsiteY0" fmla="*/ 235298 h 624538"/>
                <a:gd name="connsiteX1" fmla="*/ 145012 w 583212"/>
                <a:gd name="connsiteY1" fmla="*/ 248831 h 624538"/>
                <a:gd name="connsiteX2" fmla="*/ 145909 w 583212"/>
                <a:gd name="connsiteY2" fmla="*/ 262935 h 624538"/>
                <a:gd name="connsiteX3" fmla="*/ 132009 w 583212"/>
                <a:gd name="connsiteY3" fmla="*/ 259674 h 624538"/>
                <a:gd name="connsiteX4" fmla="*/ 128748 w 583212"/>
                <a:gd name="connsiteY4" fmla="*/ 271088 h 624538"/>
                <a:gd name="connsiteX5" fmla="*/ 138327 w 583212"/>
                <a:gd name="connsiteY5" fmla="*/ 278140 h 624538"/>
                <a:gd name="connsiteX6" fmla="*/ 128341 w 583212"/>
                <a:gd name="connsiteY6" fmla="*/ 290613 h 624538"/>
                <a:gd name="connsiteX7" fmla="*/ 119536 w 583212"/>
                <a:gd name="connsiteY7" fmla="*/ 297624 h 624538"/>
                <a:gd name="connsiteX8" fmla="*/ 119536 w 583212"/>
                <a:gd name="connsiteY8" fmla="*/ 309037 h 624538"/>
                <a:gd name="connsiteX9" fmla="*/ 133517 w 583212"/>
                <a:gd name="connsiteY9" fmla="*/ 316619 h 624538"/>
                <a:gd name="connsiteX10" fmla="*/ 127688 w 583212"/>
                <a:gd name="connsiteY10" fmla="*/ 322570 h 624538"/>
                <a:gd name="connsiteX11" fmla="*/ 110854 w 583212"/>
                <a:gd name="connsiteY11" fmla="*/ 309037 h 624538"/>
                <a:gd name="connsiteX12" fmla="*/ 92959 w 583212"/>
                <a:gd name="connsiteY12" fmla="*/ 304676 h 624538"/>
                <a:gd name="connsiteX13" fmla="*/ 83217 w 583212"/>
                <a:gd name="connsiteY13" fmla="*/ 297094 h 624538"/>
                <a:gd name="connsiteX14" fmla="*/ 65322 w 583212"/>
                <a:gd name="connsiteY14" fmla="*/ 299254 h 624538"/>
                <a:gd name="connsiteX15" fmla="*/ 56110 w 583212"/>
                <a:gd name="connsiteY15" fmla="*/ 294404 h 624538"/>
                <a:gd name="connsiteX16" fmla="*/ 45267 w 583212"/>
                <a:gd name="connsiteY16" fmla="*/ 289512 h 624538"/>
                <a:gd name="connsiteX17" fmla="*/ 38786 w 583212"/>
                <a:gd name="connsiteY17" fmla="*/ 278955 h 624538"/>
                <a:gd name="connsiteX18" fmla="*/ 24682 w 583212"/>
                <a:gd name="connsiteY18" fmla="*/ 287882 h 624538"/>
                <a:gd name="connsiteX19" fmla="*/ 13269 w 583212"/>
                <a:gd name="connsiteY19" fmla="*/ 307937 h 624538"/>
                <a:gd name="connsiteX20" fmla="*/ 2426 w 583212"/>
                <a:gd name="connsiteY20" fmla="*/ 322611 h 624538"/>
                <a:gd name="connsiteX21" fmla="*/ 2426 w 583212"/>
                <a:gd name="connsiteY21" fmla="*/ 336674 h 624538"/>
                <a:gd name="connsiteX22" fmla="*/ 6258 w 583212"/>
                <a:gd name="connsiteY22" fmla="*/ 347517 h 624538"/>
                <a:gd name="connsiteX23" fmla="*/ 4627 w 583212"/>
                <a:gd name="connsiteY23" fmla="*/ 359990 h 624538"/>
                <a:gd name="connsiteX24" fmla="*/ 5687 w 583212"/>
                <a:gd name="connsiteY24" fmla="*/ 374624 h 624538"/>
                <a:gd name="connsiteX25" fmla="*/ 16530 w 583212"/>
                <a:gd name="connsiteY25" fmla="*/ 382165 h 624538"/>
                <a:gd name="connsiteX26" fmla="*/ 20891 w 583212"/>
                <a:gd name="connsiteY26" fmla="*/ 397165 h 624538"/>
                <a:gd name="connsiteX27" fmla="*/ 16530 w 583212"/>
                <a:gd name="connsiteY27" fmla="*/ 412369 h 624538"/>
                <a:gd name="connsiteX28" fmla="*/ 18160 w 583212"/>
                <a:gd name="connsiteY28" fmla="*/ 423620 h 624538"/>
                <a:gd name="connsiteX29" fmla="*/ 29003 w 583212"/>
                <a:gd name="connsiteY29" fmla="*/ 423620 h 624538"/>
                <a:gd name="connsiteX30" fmla="*/ 35525 w 583212"/>
                <a:gd name="connsiteY30" fmla="*/ 437153 h 624538"/>
                <a:gd name="connsiteX31" fmla="*/ 42577 w 583212"/>
                <a:gd name="connsiteY31" fmla="*/ 447466 h 624538"/>
                <a:gd name="connsiteX32" fmla="*/ 34424 w 583212"/>
                <a:gd name="connsiteY32" fmla="*/ 452887 h 624538"/>
                <a:gd name="connsiteX33" fmla="*/ 37685 w 583212"/>
                <a:gd name="connsiteY33" fmla="*/ 466461 h 624538"/>
                <a:gd name="connsiteX34" fmla="*/ 53420 w 583212"/>
                <a:gd name="connsiteY34" fmla="*/ 460469 h 624538"/>
                <a:gd name="connsiteX35" fmla="*/ 62632 w 583212"/>
                <a:gd name="connsiteY35" fmla="*/ 453988 h 624538"/>
                <a:gd name="connsiteX36" fmla="*/ 69684 w 583212"/>
                <a:gd name="connsiteY36" fmla="*/ 474369 h 624538"/>
                <a:gd name="connsiteX37" fmla="*/ 60431 w 583212"/>
                <a:gd name="connsiteY37" fmla="*/ 489940 h 624538"/>
                <a:gd name="connsiteX38" fmla="*/ 65852 w 583212"/>
                <a:gd name="connsiteY38" fmla="*/ 499723 h 624538"/>
                <a:gd name="connsiteX39" fmla="*/ 74004 w 583212"/>
                <a:gd name="connsiteY39" fmla="*/ 514886 h 624538"/>
                <a:gd name="connsiteX40" fmla="*/ 72741 w 583212"/>
                <a:gd name="connsiteY40" fmla="*/ 531762 h 624538"/>
                <a:gd name="connsiteX41" fmla="*/ 78162 w 583212"/>
                <a:gd name="connsiteY41" fmla="*/ 542523 h 624538"/>
                <a:gd name="connsiteX42" fmla="*/ 78733 w 583212"/>
                <a:gd name="connsiteY42" fmla="*/ 558828 h 624538"/>
                <a:gd name="connsiteX43" fmla="*/ 91206 w 583212"/>
                <a:gd name="connsiteY43" fmla="*/ 558828 h 624538"/>
                <a:gd name="connsiteX44" fmla="*/ 103109 w 583212"/>
                <a:gd name="connsiteY44" fmla="*/ 551491 h 624538"/>
                <a:gd name="connsiteX45" fmla="*/ 105840 w 583212"/>
                <a:gd name="connsiteY45" fmla="*/ 563190 h 624538"/>
                <a:gd name="connsiteX46" fmla="*/ 118843 w 583212"/>
                <a:gd name="connsiteY46" fmla="*/ 563190 h 624538"/>
                <a:gd name="connsiteX47" fmla="*/ 134536 w 583212"/>
                <a:gd name="connsiteY47" fmla="*/ 559929 h 624538"/>
                <a:gd name="connsiteX48" fmla="*/ 143789 w 583212"/>
                <a:gd name="connsiteY48" fmla="*/ 551491 h 624538"/>
                <a:gd name="connsiteX49" fmla="*/ 151371 w 583212"/>
                <a:gd name="connsiteY49" fmla="*/ 559399 h 624538"/>
                <a:gd name="connsiteX50" fmla="*/ 162744 w 583212"/>
                <a:gd name="connsiteY50" fmla="*/ 544194 h 624538"/>
                <a:gd name="connsiteX51" fmla="*/ 166535 w 583212"/>
                <a:gd name="connsiteY51" fmla="*/ 558828 h 624538"/>
                <a:gd name="connsiteX52" fmla="*/ 172486 w 583212"/>
                <a:gd name="connsiteY52" fmla="*/ 571057 h 624538"/>
                <a:gd name="connsiteX53" fmla="*/ 169796 w 583212"/>
                <a:gd name="connsiteY53" fmla="*/ 586913 h 624538"/>
                <a:gd name="connsiteX54" fmla="*/ 187690 w 583212"/>
                <a:gd name="connsiteY54" fmla="*/ 578761 h 624538"/>
                <a:gd name="connsiteX55" fmla="*/ 207338 w 583212"/>
                <a:gd name="connsiteY55" fmla="*/ 583122 h 624538"/>
                <a:gd name="connsiteX56" fmla="*/ 224009 w 583212"/>
                <a:gd name="connsiteY56" fmla="*/ 576600 h 624538"/>
                <a:gd name="connsiteX57" fmla="*/ 234852 w 583212"/>
                <a:gd name="connsiteY57" fmla="*/ 571057 h 624538"/>
                <a:gd name="connsiteX58" fmla="*/ 231591 w 583212"/>
                <a:gd name="connsiteY58" fmla="*/ 561437 h 624538"/>
                <a:gd name="connsiteX59" fmla="*/ 244594 w 583212"/>
                <a:gd name="connsiteY59" fmla="*/ 561437 h 624538"/>
                <a:gd name="connsiteX60" fmla="*/ 253277 w 583212"/>
                <a:gd name="connsiteY60" fmla="*/ 573910 h 624538"/>
                <a:gd name="connsiteX61" fmla="*/ 268440 w 583212"/>
                <a:gd name="connsiteY61" fmla="*/ 571057 h 624538"/>
                <a:gd name="connsiteX62" fmla="*/ 272272 w 583212"/>
                <a:gd name="connsiteY62" fmla="*/ 586954 h 624538"/>
                <a:gd name="connsiteX63" fmla="*/ 284174 w 583212"/>
                <a:gd name="connsiteY63" fmla="*/ 579861 h 624538"/>
                <a:gd name="connsiteX64" fmla="*/ 297178 w 583212"/>
                <a:gd name="connsiteY64" fmla="*/ 571057 h 624538"/>
                <a:gd name="connsiteX65" fmla="*/ 297178 w 583212"/>
                <a:gd name="connsiteY65" fmla="*/ 582022 h 624538"/>
                <a:gd name="connsiteX66" fmla="*/ 309121 w 583212"/>
                <a:gd name="connsiteY66" fmla="*/ 583122 h 624538"/>
                <a:gd name="connsiteX67" fmla="*/ 317803 w 583212"/>
                <a:gd name="connsiteY67" fmla="*/ 592864 h 624538"/>
                <a:gd name="connsiteX68" fmla="*/ 322654 w 583212"/>
                <a:gd name="connsiteY68" fmla="*/ 608069 h 624538"/>
                <a:gd name="connsiteX69" fmla="*/ 322654 w 583212"/>
                <a:gd name="connsiteY69" fmla="*/ 624374 h 624538"/>
                <a:gd name="connsiteX70" fmla="*/ 343810 w 583212"/>
                <a:gd name="connsiteY70" fmla="*/ 617852 h 624538"/>
                <a:gd name="connsiteX71" fmla="*/ 360114 w 583212"/>
                <a:gd name="connsiteY71" fmla="*/ 607009 h 624538"/>
                <a:gd name="connsiteX72" fmla="*/ 378009 w 583212"/>
                <a:gd name="connsiteY72" fmla="*/ 603218 h 624538"/>
                <a:gd name="connsiteX73" fmla="*/ 397534 w 583212"/>
                <a:gd name="connsiteY73" fmla="*/ 585853 h 624538"/>
                <a:gd name="connsiteX74" fmla="*/ 410537 w 583212"/>
                <a:gd name="connsiteY74" fmla="*/ 571097 h 624538"/>
                <a:gd name="connsiteX75" fmla="*/ 407276 w 583212"/>
                <a:gd name="connsiteY75" fmla="*/ 555526 h 624538"/>
                <a:gd name="connsiteX76" fmla="*/ 415959 w 583212"/>
                <a:gd name="connsiteY76" fmla="*/ 554956 h 624538"/>
                <a:gd name="connsiteX77" fmla="*/ 420279 w 583212"/>
                <a:gd name="connsiteY77" fmla="*/ 543583 h 624538"/>
                <a:gd name="connsiteX78" fmla="*/ 423010 w 583212"/>
                <a:gd name="connsiteY78" fmla="*/ 527849 h 624538"/>
                <a:gd name="connsiteX79" fmla="*/ 430592 w 583212"/>
                <a:gd name="connsiteY79" fmla="*/ 527849 h 624538"/>
                <a:gd name="connsiteX80" fmla="*/ 434913 w 583212"/>
                <a:gd name="connsiteY80" fmla="*/ 513786 h 624538"/>
                <a:gd name="connsiteX81" fmla="*/ 426761 w 583212"/>
                <a:gd name="connsiteY81" fmla="*/ 509424 h 624538"/>
                <a:gd name="connsiteX82" fmla="*/ 418608 w 583212"/>
                <a:gd name="connsiteY82" fmla="*/ 502943 h 624538"/>
                <a:gd name="connsiteX83" fmla="*/ 425660 w 583212"/>
                <a:gd name="connsiteY83" fmla="*/ 499111 h 624538"/>
                <a:gd name="connsiteX84" fmla="*/ 421869 w 583212"/>
                <a:gd name="connsiteY84" fmla="*/ 485578 h 624538"/>
                <a:gd name="connsiteX85" fmla="*/ 427290 w 583212"/>
                <a:gd name="connsiteY85" fmla="*/ 474328 h 624538"/>
                <a:gd name="connsiteX86" fmla="*/ 439764 w 583212"/>
                <a:gd name="connsiteY86" fmla="*/ 465523 h 624538"/>
                <a:gd name="connsiteX87" fmla="*/ 444655 w 583212"/>
                <a:gd name="connsiteY87" fmla="*/ 453580 h 624538"/>
                <a:gd name="connsiteX88" fmla="*/ 448446 w 583212"/>
                <a:gd name="connsiteY88" fmla="*/ 449789 h 624538"/>
                <a:gd name="connsiteX89" fmla="*/ 456028 w 583212"/>
                <a:gd name="connsiteY89" fmla="*/ 462792 h 624538"/>
                <a:gd name="connsiteX90" fmla="*/ 460919 w 583212"/>
                <a:gd name="connsiteY90" fmla="*/ 448159 h 624538"/>
                <a:gd name="connsiteX91" fmla="*/ 471762 w 583212"/>
                <a:gd name="connsiteY91" fmla="*/ 438946 h 624538"/>
                <a:gd name="connsiteX92" fmla="*/ 480974 w 583212"/>
                <a:gd name="connsiteY92" fmla="*/ 432995 h 624538"/>
                <a:gd name="connsiteX93" fmla="*/ 491817 w 583212"/>
                <a:gd name="connsiteY93" fmla="*/ 432465 h 624538"/>
                <a:gd name="connsiteX94" fmla="*/ 488026 w 583212"/>
                <a:gd name="connsiteY94" fmla="*/ 418361 h 624538"/>
                <a:gd name="connsiteX95" fmla="*/ 488026 w 583212"/>
                <a:gd name="connsiteY95" fmla="*/ 404258 h 624538"/>
                <a:gd name="connsiteX96" fmla="*/ 483665 w 583212"/>
                <a:gd name="connsiteY96" fmla="*/ 395575 h 624538"/>
                <a:gd name="connsiteX97" fmla="*/ 486926 w 583212"/>
                <a:gd name="connsiteY97" fmla="*/ 372259 h 624538"/>
                <a:gd name="connsiteX98" fmla="*/ 498869 w 583212"/>
                <a:gd name="connsiteY98" fmla="*/ 351145 h 624538"/>
                <a:gd name="connsiteX99" fmla="*/ 504820 w 583212"/>
                <a:gd name="connsiteY99" fmla="*/ 338671 h 624538"/>
                <a:gd name="connsiteX100" fmla="*/ 521125 w 583212"/>
                <a:gd name="connsiteY100" fmla="*/ 342462 h 624538"/>
                <a:gd name="connsiteX101" fmla="*/ 537430 w 583212"/>
                <a:gd name="connsiteY101" fmla="*/ 340832 h 624538"/>
                <a:gd name="connsiteX102" fmla="*/ 546112 w 583212"/>
                <a:gd name="connsiteY102" fmla="*/ 344093 h 624538"/>
                <a:gd name="connsiteX103" fmla="*/ 560175 w 583212"/>
                <a:gd name="connsiteY103" fmla="*/ 344093 h 624538"/>
                <a:gd name="connsiteX104" fmla="*/ 568858 w 583212"/>
                <a:gd name="connsiteY104" fmla="*/ 338141 h 624538"/>
                <a:gd name="connsiteX105" fmla="*/ 565067 w 583212"/>
                <a:gd name="connsiteY105" fmla="*/ 328359 h 624538"/>
                <a:gd name="connsiteX106" fmla="*/ 549006 w 583212"/>
                <a:gd name="connsiteY106" fmla="*/ 321307 h 624538"/>
                <a:gd name="connsiteX107" fmla="*/ 540854 w 583212"/>
                <a:gd name="connsiteY107" fmla="*/ 310831 h 624538"/>
                <a:gd name="connsiteX108" fmla="*/ 528625 w 583212"/>
                <a:gd name="connsiteY108" fmla="*/ 302678 h 624538"/>
                <a:gd name="connsiteX109" fmla="*/ 524549 w 583212"/>
                <a:gd name="connsiteY109" fmla="*/ 295830 h 624538"/>
                <a:gd name="connsiteX110" fmla="*/ 507184 w 583212"/>
                <a:gd name="connsiteY110" fmla="*/ 286781 h 624538"/>
                <a:gd name="connsiteX111" fmla="*/ 498135 w 583212"/>
                <a:gd name="connsiteY111" fmla="*/ 278099 h 624538"/>
                <a:gd name="connsiteX112" fmla="*/ 505758 w 583212"/>
                <a:gd name="connsiteY112" fmla="*/ 271618 h 624538"/>
                <a:gd name="connsiteX113" fmla="*/ 514766 w 583212"/>
                <a:gd name="connsiteY113" fmla="*/ 266196 h 624538"/>
                <a:gd name="connsiteX114" fmla="*/ 517660 w 583212"/>
                <a:gd name="connsiteY114" fmla="*/ 256780 h 624538"/>
                <a:gd name="connsiteX115" fmla="*/ 508285 w 583212"/>
                <a:gd name="connsiteY115" fmla="*/ 250625 h 624538"/>
                <a:gd name="connsiteX116" fmla="*/ 504209 w 583212"/>
                <a:gd name="connsiteY116" fmla="*/ 237989 h 624538"/>
                <a:gd name="connsiteX117" fmla="*/ 494833 w 583212"/>
                <a:gd name="connsiteY117" fmla="*/ 235461 h 624538"/>
                <a:gd name="connsiteX118" fmla="*/ 486151 w 583212"/>
                <a:gd name="connsiteY118" fmla="*/ 235461 h 624538"/>
                <a:gd name="connsiteX119" fmla="*/ 493733 w 583212"/>
                <a:gd name="connsiteY119" fmla="*/ 230407 h 624538"/>
                <a:gd name="connsiteX120" fmla="*/ 490472 w 583212"/>
                <a:gd name="connsiteY120" fmla="*/ 222255 h 624538"/>
                <a:gd name="connsiteX121" fmla="*/ 482890 w 583212"/>
                <a:gd name="connsiteY121" fmla="*/ 217567 h 624538"/>
                <a:gd name="connsiteX122" fmla="*/ 473474 w 583212"/>
                <a:gd name="connsiteY122" fmla="*/ 214306 h 624538"/>
                <a:gd name="connsiteX123" fmla="*/ 478202 w 583212"/>
                <a:gd name="connsiteY123" fmla="*/ 209618 h 624538"/>
                <a:gd name="connsiteX124" fmla="*/ 486355 w 583212"/>
                <a:gd name="connsiteY124" fmla="*/ 201466 h 624538"/>
                <a:gd name="connsiteX125" fmla="*/ 473352 w 583212"/>
                <a:gd name="connsiteY125" fmla="*/ 196371 h 624538"/>
                <a:gd name="connsiteX126" fmla="*/ 466830 w 583212"/>
                <a:gd name="connsiteY126" fmla="*/ 186995 h 624538"/>
                <a:gd name="connsiteX127" fmla="*/ 472985 w 583212"/>
                <a:gd name="connsiteY127" fmla="*/ 185202 h 624538"/>
                <a:gd name="connsiteX128" fmla="*/ 481993 w 583212"/>
                <a:gd name="connsiteY128" fmla="*/ 190949 h 624538"/>
                <a:gd name="connsiteX129" fmla="*/ 491043 w 583212"/>
                <a:gd name="connsiteY129" fmla="*/ 190623 h 624538"/>
                <a:gd name="connsiteX130" fmla="*/ 496831 w 583212"/>
                <a:gd name="connsiteY130" fmla="*/ 184672 h 624538"/>
                <a:gd name="connsiteX131" fmla="*/ 503312 w 583212"/>
                <a:gd name="connsiteY131" fmla="*/ 186262 h 624538"/>
                <a:gd name="connsiteX132" fmla="*/ 504046 w 583212"/>
                <a:gd name="connsiteY132" fmla="*/ 176519 h 624538"/>
                <a:gd name="connsiteX133" fmla="*/ 496831 w 583212"/>
                <a:gd name="connsiteY133" fmla="*/ 167470 h 624538"/>
                <a:gd name="connsiteX134" fmla="*/ 505513 w 583212"/>
                <a:gd name="connsiteY134" fmla="*/ 167470 h 624538"/>
                <a:gd name="connsiteX135" fmla="*/ 502986 w 583212"/>
                <a:gd name="connsiteY135" fmla="*/ 158788 h 624538"/>
                <a:gd name="connsiteX136" fmla="*/ 493937 w 583212"/>
                <a:gd name="connsiteY136" fmla="*/ 151573 h 624538"/>
                <a:gd name="connsiteX137" fmla="*/ 495363 w 583212"/>
                <a:gd name="connsiteY137" fmla="*/ 145051 h 624538"/>
                <a:gd name="connsiteX138" fmla="*/ 509100 w 583212"/>
                <a:gd name="connsiteY138" fmla="*/ 155894 h 624538"/>
                <a:gd name="connsiteX139" fmla="*/ 521777 w 583212"/>
                <a:gd name="connsiteY139" fmla="*/ 155894 h 624538"/>
                <a:gd name="connsiteX140" fmla="*/ 530419 w 583212"/>
                <a:gd name="connsiteY140" fmla="*/ 151206 h 624538"/>
                <a:gd name="connsiteX141" fmla="*/ 543463 w 583212"/>
                <a:gd name="connsiteY141" fmla="*/ 150472 h 624538"/>
                <a:gd name="connsiteX142" fmla="*/ 554306 w 583212"/>
                <a:gd name="connsiteY142" fmla="*/ 142320 h 624538"/>
                <a:gd name="connsiteX143" fmla="*/ 547417 w 583212"/>
                <a:gd name="connsiteY143" fmla="*/ 137591 h 624538"/>
                <a:gd name="connsiteX144" fmla="*/ 540936 w 583212"/>
                <a:gd name="connsiteY144" fmla="*/ 140119 h 624538"/>
                <a:gd name="connsiteX145" fmla="*/ 544156 w 583212"/>
                <a:gd name="connsiteY145" fmla="*/ 132904 h 624538"/>
                <a:gd name="connsiteX146" fmla="*/ 529726 w 583212"/>
                <a:gd name="connsiteY146" fmla="*/ 129276 h 624538"/>
                <a:gd name="connsiteX147" fmla="*/ 522837 w 583212"/>
                <a:gd name="connsiteY147" fmla="*/ 125200 h 624538"/>
                <a:gd name="connsiteX148" fmla="*/ 520310 w 583212"/>
                <a:gd name="connsiteY148" fmla="*/ 116151 h 624538"/>
                <a:gd name="connsiteX149" fmla="*/ 533313 w 583212"/>
                <a:gd name="connsiteY149" fmla="*/ 108936 h 624538"/>
                <a:gd name="connsiteX150" fmla="*/ 544523 w 583212"/>
                <a:gd name="connsiteY150" fmla="*/ 116517 h 624538"/>
                <a:gd name="connsiteX151" fmla="*/ 561520 w 583212"/>
                <a:gd name="connsiteY151" fmla="*/ 115784 h 624538"/>
                <a:gd name="connsiteX152" fmla="*/ 571629 w 583212"/>
                <a:gd name="connsiteY152" fmla="*/ 106775 h 624538"/>
                <a:gd name="connsiteX153" fmla="*/ 582105 w 583212"/>
                <a:gd name="connsiteY153" fmla="*/ 103514 h 624538"/>
                <a:gd name="connsiteX154" fmla="*/ 582105 w 583212"/>
                <a:gd name="connsiteY154" fmla="*/ 91571 h 624538"/>
                <a:gd name="connsiteX155" fmla="*/ 573953 w 583212"/>
                <a:gd name="connsiteY155" fmla="*/ 86516 h 624538"/>
                <a:gd name="connsiteX156" fmla="*/ 559890 w 583212"/>
                <a:gd name="connsiteY156" fmla="*/ 86516 h 624538"/>
                <a:gd name="connsiteX157" fmla="*/ 553368 w 583212"/>
                <a:gd name="connsiteY157" fmla="*/ 79302 h 624538"/>
                <a:gd name="connsiteX158" fmla="*/ 543667 w 583212"/>
                <a:gd name="connsiteY158" fmla="*/ 69967 h 624538"/>
                <a:gd name="connsiteX159" fmla="*/ 525568 w 583212"/>
                <a:gd name="connsiteY159" fmla="*/ 67807 h 624538"/>
                <a:gd name="connsiteX160" fmla="*/ 521247 w 583212"/>
                <a:gd name="connsiteY160" fmla="*/ 56964 h 624538"/>
                <a:gd name="connsiteX161" fmla="*/ 512198 w 583212"/>
                <a:gd name="connsiteY161" fmla="*/ 50116 h 624538"/>
                <a:gd name="connsiteX162" fmla="*/ 500296 w 583212"/>
                <a:gd name="connsiteY162" fmla="*/ 60592 h 624538"/>
                <a:gd name="connsiteX163" fmla="*/ 489453 w 583212"/>
                <a:gd name="connsiteY163" fmla="*/ 60225 h 624538"/>
                <a:gd name="connsiteX164" fmla="*/ 489453 w 583212"/>
                <a:gd name="connsiteY164" fmla="*/ 47996 h 624538"/>
                <a:gd name="connsiteX165" fmla="*/ 497035 w 583212"/>
                <a:gd name="connsiteY165" fmla="*/ 40781 h 624538"/>
                <a:gd name="connsiteX166" fmla="*/ 492958 w 583212"/>
                <a:gd name="connsiteY166" fmla="*/ 30305 h 624538"/>
                <a:gd name="connsiteX167" fmla="*/ 485377 w 583212"/>
                <a:gd name="connsiteY167" fmla="*/ 16935 h 624538"/>
                <a:gd name="connsiteX168" fmla="*/ 480689 w 583212"/>
                <a:gd name="connsiteY168" fmla="*/ 13308 h 624538"/>
                <a:gd name="connsiteX169" fmla="*/ 476001 w 583212"/>
                <a:gd name="connsiteY169" fmla="*/ 22357 h 624538"/>
                <a:gd name="connsiteX170" fmla="*/ 470580 w 583212"/>
                <a:gd name="connsiteY170" fmla="*/ 16569 h 624538"/>
                <a:gd name="connsiteX171" fmla="*/ 470213 w 583212"/>
                <a:gd name="connsiteY171" fmla="*/ 1405 h 624538"/>
                <a:gd name="connsiteX172" fmla="*/ 459737 w 583212"/>
                <a:gd name="connsiteY172" fmla="*/ 3565 h 624538"/>
                <a:gd name="connsiteX173" fmla="*/ 455376 w 583212"/>
                <a:gd name="connsiteY173" fmla="*/ 19096 h 624538"/>
                <a:gd name="connsiteX174" fmla="*/ 447223 w 583212"/>
                <a:gd name="connsiteY174" fmla="*/ 21990 h 624538"/>
                <a:gd name="connsiteX175" fmla="*/ 446163 w 583212"/>
                <a:gd name="connsiteY175" fmla="*/ 12615 h 624538"/>
                <a:gd name="connsiteX176" fmla="*/ 451218 w 583212"/>
                <a:gd name="connsiteY176" fmla="*/ 4462 h 624538"/>
                <a:gd name="connsiteX177" fmla="*/ 441068 w 583212"/>
                <a:gd name="connsiteY177" fmla="*/ 590 h 624538"/>
                <a:gd name="connsiteX178" fmla="*/ 433486 w 583212"/>
                <a:gd name="connsiteY178" fmla="*/ 15264 h 624538"/>
                <a:gd name="connsiteX179" fmla="*/ 428432 w 583212"/>
                <a:gd name="connsiteY179" fmla="*/ 28675 h 624538"/>
                <a:gd name="connsiteX180" fmla="*/ 414002 w 583212"/>
                <a:gd name="connsiteY180" fmla="*/ 39151 h 624538"/>
                <a:gd name="connsiteX181" fmla="*/ 404586 w 583212"/>
                <a:gd name="connsiteY181" fmla="*/ 55048 h 624538"/>
                <a:gd name="connsiteX182" fmla="*/ 395904 w 583212"/>
                <a:gd name="connsiteY182" fmla="*/ 56475 h 624538"/>
                <a:gd name="connsiteX183" fmla="*/ 395170 w 583212"/>
                <a:gd name="connsiteY183" fmla="*/ 72005 h 624538"/>
                <a:gd name="connsiteX184" fmla="*/ 391950 w 583212"/>
                <a:gd name="connsiteY184" fmla="*/ 83582 h 624538"/>
                <a:gd name="connsiteX185" fmla="*/ 383797 w 583212"/>
                <a:gd name="connsiteY185" fmla="*/ 83582 h 624538"/>
                <a:gd name="connsiteX186" fmla="*/ 371120 w 583212"/>
                <a:gd name="connsiteY186" fmla="*/ 85049 h 624538"/>
                <a:gd name="connsiteX187" fmla="*/ 366066 w 583212"/>
                <a:gd name="connsiteY187" fmla="*/ 97278 h 624538"/>
                <a:gd name="connsiteX188" fmla="*/ 368593 w 583212"/>
                <a:gd name="connsiteY188" fmla="*/ 103433 h 624538"/>
                <a:gd name="connsiteX189" fmla="*/ 375482 w 583212"/>
                <a:gd name="connsiteY189" fmla="*/ 111585 h 624538"/>
                <a:gd name="connsiteX190" fmla="*/ 366433 w 583212"/>
                <a:gd name="connsiteY190" fmla="*/ 119534 h 624538"/>
                <a:gd name="connsiteX191" fmla="*/ 357057 w 583212"/>
                <a:gd name="connsiteY191" fmla="*/ 115213 h 624538"/>
                <a:gd name="connsiteX192" fmla="*/ 343687 w 583212"/>
                <a:gd name="connsiteY192" fmla="*/ 108324 h 624538"/>
                <a:gd name="connsiteX193" fmla="*/ 324896 w 583212"/>
                <a:gd name="connsiteY193" fmla="*/ 123162 h 624538"/>
                <a:gd name="connsiteX194" fmla="*/ 311159 w 583212"/>
                <a:gd name="connsiteY194" fmla="*/ 130010 h 624538"/>
                <a:gd name="connsiteX195" fmla="*/ 302477 w 583212"/>
                <a:gd name="connsiteY195" fmla="*/ 134330 h 624538"/>
                <a:gd name="connsiteX196" fmla="*/ 285846 w 583212"/>
                <a:gd name="connsiteY196" fmla="*/ 139426 h 624538"/>
                <a:gd name="connsiteX197" fmla="*/ 285479 w 583212"/>
                <a:gd name="connsiteY197" fmla="*/ 155731 h 624538"/>
                <a:gd name="connsiteX198" fmla="*/ 276103 w 583212"/>
                <a:gd name="connsiteY198" fmla="*/ 167266 h 624538"/>
                <a:gd name="connsiteX199" fmla="*/ 259799 w 583212"/>
                <a:gd name="connsiteY199" fmla="*/ 179210 h 624538"/>
                <a:gd name="connsiteX200" fmla="*/ 245328 w 583212"/>
                <a:gd name="connsiteY200" fmla="*/ 190786 h 624538"/>
                <a:gd name="connsiteX201" fmla="*/ 242801 w 583212"/>
                <a:gd name="connsiteY201" fmla="*/ 204523 h 624538"/>
                <a:gd name="connsiteX202" fmla="*/ 236646 w 583212"/>
                <a:gd name="connsiteY202" fmla="*/ 214265 h 624538"/>
                <a:gd name="connsiteX203" fmla="*/ 224009 w 583212"/>
                <a:gd name="connsiteY203" fmla="*/ 218341 h 624538"/>
                <a:gd name="connsiteX204" fmla="*/ 214960 w 583212"/>
                <a:gd name="connsiteY204" fmla="*/ 224496 h 624538"/>
                <a:gd name="connsiteX205" fmla="*/ 186427 w 583212"/>
                <a:gd name="connsiteY205" fmla="*/ 230652 h 624538"/>
                <a:gd name="connsiteX206" fmla="*/ 178845 w 583212"/>
                <a:gd name="connsiteY206" fmla="*/ 227757 h 624538"/>
                <a:gd name="connsiteX207" fmla="*/ 148273 w 583212"/>
                <a:gd name="connsiteY207" fmla="*/ 235298 h 62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583212" h="624538">
                  <a:moveTo>
                    <a:pt x="148273" y="235298"/>
                  </a:moveTo>
                  <a:cubicBezTo>
                    <a:pt x="142322" y="239049"/>
                    <a:pt x="143382" y="243981"/>
                    <a:pt x="145012" y="248831"/>
                  </a:cubicBezTo>
                  <a:cubicBezTo>
                    <a:pt x="146643" y="253682"/>
                    <a:pt x="147376" y="261875"/>
                    <a:pt x="145909" y="262935"/>
                  </a:cubicBezTo>
                  <a:cubicBezTo>
                    <a:pt x="144442" y="263995"/>
                    <a:pt x="135270" y="258614"/>
                    <a:pt x="132009" y="259674"/>
                  </a:cubicBezTo>
                  <a:cubicBezTo>
                    <a:pt x="128748" y="260734"/>
                    <a:pt x="127688" y="268927"/>
                    <a:pt x="128748" y="271088"/>
                  </a:cubicBezTo>
                  <a:cubicBezTo>
                    <a:pt x="129808" y="273248"/>
                    <a:pt x="138123" y="274879"/>
                    <a:pt x="138327" y="278140"/>
                  </a:cubicBezTo>
                  <a:cubicBezTo>
                    <a:pt x="138531" y="281401"/>
                    <a:pt x="129033" y="288982"/>
                    <a:pt x="128341" y="290613"/>
                  </a:cubicBezTo>
                  <a:cubicBezTo>
                    <a:pt x="127648" y="292243"/>
                    <a:pt x="121696" y="294934"/>
                    <a:pt x="119536" y="297624"/>
                  </a:cubicBezTo>
                  <a:cubicBezTo>
                    <a:pt x="117375" y="300314"/>
                    <a:pt x="120636" y="307407"/>
                    <a:pt x="119536" y="309037"/>
                  </a:cubicBezTo>
                  <a:cubicBezTo>
                    <a:pt x="118435" y="310668"/>
                    <a:pt x="132335" y="315518"/>
                    <a:pt x="133517" y="316619"/>
                  </a:cubicBezTo>
                  <a:cubicBezTo>
                    <a:pt x="134699" y="317720"/>
                    <a:pt x="130379" y="323141"/>
                    <a:pt x="127688" y="322570"/>
                  </a:cubicBezTo>
                  <a:cubicBezTo>
                    <a:pt x="124998" y="322000"/>
                    <a:pt x="116846" y="312298"/>
                    <a:pt x="110854" y="309037"/>
                  </a:cubicBezTo>
                  <a:cubicBezTo>
                    <a:pt x="104861" y="305776"/>
                    <a:pt x="97320" y="306877"/>
                    <a:pt x="92959" y="304676"/>
                  </a:cubicBezTo>
                  <a:cubicBezTo>
                    <a:pt x="88597" y="302475"/>
                    <a:pt x="88108" y="296523"/>
                    <a:pt x="83217" y="297094"/>
                  </a:cubicBezTo>
                  <a:cubicBezTo>
                    <a:pt x="78325" y="297665"/>
                    <a:pt x="70214" y="300355"/>
                    <a:pt x="65322" y="299254"/>
                  </a:cubicBezTo>
                  <a:cubicBezTo>
                    <a:pt x="60431" y="298154"/>
                    <a:pt x="59901" y="298724"/>
                    <a:pt x="56110" y="294404"/>
                  </a:cubicBezTo>
                  <a:cubicBezTo>
                    <a:pt x="52319" y="290083"/>
                    <a:pt x="47957" y="292773"/>
                    <a:pt x="45267" y="289512"/>
                  </a:cubicBezTo>
                  <a:cubicBezTo>
                    <a:pt x="42577" y="286251"/>
                    <a:pt x="44737" y="280871"/>
                    <a:pt x="38786" y="278955"/>
                  </a:cubicBezTo>
                  <a:cubicBezTo>
                    <a:pt x="32835" y="277039"/>
                    <a:pt x="27373" y="282460"/>
                    <a:pt x="24682" y="287882"/>
                  </a:cubicBezTo>
                  <a:cubicBezTo>
                    <a:pt x="21992" y="293303"/>
                    <a:pt x="18160" y="304676"/>
                    <a:pt x="13269" y="307937"/>
                  </a:cubicBezTo>
                  <a:cubicBezTo>
                    <a:pt x="8197" y="311560"/>
                    <a:pt x="4402" y="316696"/>
                    <a:pt x="2426" y="322611"/>
                  </a:cubicBezTo>
                  <a:cubicBezTo>
                    <a:pt x="836" y="327992"/>
                    <a:pt x="-1895" y="334514"/>
                    <a:pt x="2426" y="336674"/>
                  </a:cubicBezTo>
                  <a:cubicBezTo>
                    <a:pt x="6747" y="338834"/>
                    <a:pt x="7847" y="346987"/>
                    <a:pt x="6258" y="347517"/>
                  </a:cubicBezTo>
                  <a:cubicBezTo>
                    <a:pt x="4668" y="348047"/>
                    <a:pt x="4057" y="356199"/>
                    <a:pt x="4627" y="359990"/>
                  </a:cubicBezTo>
                  <a:cubicBezTo>
                    <a:pt x="5198" y="363781"/>
                    <a:pt x="5157" y="371893"/>
                    <a:pt x="5687" y="374624"/>
                  </a:cubicBezTo>
                  <a:cubicBezTo>
                    <a:pt x="8041" y="378586"/>
                    <a:pt x="11995" y="381337"/>
                    <a:pt x="16530" y="382165"/>
                  </a:cubicBezTo>
                  <a:cubicBezTo>
                    <a:pt x="19261" y="381676"/>
                    <a:pt x="20891" y="393170"/>
                    <a:pt x="20891" y="397165"/>
                  </a:cubicBezTo>
                  <a:cubicBezTo>
                    <a:pt x="20533" y="402485"/>
                    <a:pt x="19046" y="407670"/>
                    <a:pt x="16530" y="412369"/>
                  </a:cubicBezTo>
                  <a:cubicBezTo>
                    <a:pt x="14369" y="416038"/>
                    <a:pt x="17100" y="421989"/>
                    <a:pt x="18160" y="423620"/>
                  </a:cubicBezTo>
                  <a:cubicBezTo>
                    <a:pt x="19220" y="425250"/>
                    <a:pt x="25742" y="419258"/>
                    <a:pt x="29003" y="423620"/>
                  </a:cubicBezTo>
                  <a:cubicBezTo>
                    <a:pt x="32264" y="427981"/>
                    <a:pt x="32794" y="433362"/>
                    <a:pt x="35525" y="437153"/>
                  </a:cubicBezTo>
                  <a:cubicBezTo>
                    <a:pt x="38256" y="440944"/>
                    <a:pt x="44737" y="445305"/>
                    <a:pt x="42577" y="447466"/>
                  </a:cubicBezTo>
                  <a:cubicBezTo>
                    <a:pt x="40416" y="449626"/>
                    <a:pt x="35525" y="447466"/>
                    <a:pt x="34424" y="452887"/>
                  </a:cubicBezTo>
                  <a:cubicBezTo>
                    <a:pt x="33989" y="457648"/>
                    <a:pt x="35135" y="462417"/>
                    <a:pt x="37685" y="466461"/>
                  </a:cubicBezTo>
                  <a:cubicBezTo>
                    <a:pt x="38786" y="468051"/>
                    <a:pt x="50159" y="463200"/>
                    <a:pt x="53420" y="460469"/>
                  </a:cubicBezTo>
                  <a:cubicBezTo>
                    <a:pt x="56681" y="457738"/>
                    <a:pt x="60431" y="451786"/>
                    <a:pt x="62632" y="453988"/>
                  </a:cubicBezTo>
                  <a:cubicBezTo>
                    <a:pt x="64833" y="456189"/>
                    <a:pt x="70784" y="468336"/>
                    <a:pt x="69684" y="474369"/>
                  </a:cubicBezTo>
                  <a:cubicBezTo>
                    <a:pt x="68583" y="480402"/>
                    <a:pt x="63162" y="486149"/>
                    <a:pt x="60431" y="489940"/>
                  </a:cubicBezTo>
                  <a:cubicBezTo>
                    <a:pt x="57700" y="493731"/>
                    <a:pt x="61001" y="496992"/>
                    <a:pt x="65852" y="499723"/>
                  </a:cubicBezTo>
                  <a:cubicBezTo>
                    <a:pt x="71004" y="503029"/>
                    <a:pt x="74086" y="508764"/>
                    <a:pt x="74004" y="514886"/>
                  </a:cubicBezTo>
                  <a:cubicBezTo>
                    <a:pt x="73312" y="519778"/>
                    <a:pt x="74004" y="525322"/>
                    <a:pt x="72741" y="531762"/>
                  </a:cubicBezTo>
                  <a:cubicBezTo>
                    <a:pt x="71477" y="538202"/>
                    <a:pt x="74942" y="538732"/>
                    <a:pt x="78162" y="542523"/>
                  </a:cubicBezTo>
                  <a:cubicBezTo>
                    <a:pt x="81382" y="546314"/>
                    <a:pt x="76532" y="556097"/>
                    <a:pt x="78733" y="558828"/>
                  </a:cubicBezTo>
                  <a:cubicBezTo>
                    <a:pt x="80934" y="561559"/>
                    <a:pt x="86885" y="561559"/>
                    <a:pt x="91206" y="558828"/>
                  </a:cubicBezTo>
                  <a:cubicBezTo>
                    <a:pt x="95527" y="556097"/>
                    <a:pt x="100948" y="551165"/>
                    <a:pt x="103109" y="551491"/>
                  </a:cubicBezTo>
                  <a:cubicBezTo>
                    <a:pt x="105269" y="551817"/>
                    <a:pt x="102049" y="562089"/>
                    <a:pt x="105840" y="563190"/>
                  </a:cubicBezTo>
                  <a:cubicBezTo>
                    <a:pt x="109631" y="564290"/>
                    <a:pt x="113992" y="561559"/>
                    <a:pt x="118843" y="563190"/>
                  </a:cubicBezTo>
                  <a:cubicBezTo>
                    <a:pt x="123694" y="564820"/>
                    <a:pt x="133477" y="562089"/>
                    <a:pt x="134536" y="559929"/>
                  </a:cubicBezTo>
                  <a:cubicBezTo>
                    <a:pt x="135596" y="557768"/>
                    <a:pt x="141058" y="551165"/>
                    <a:pt x="143789" y="551491"/>
                  </a:cubicBezTo>
                  <a:cubicBezTo>
                    <a:pt x="146520" y="551817"/>
                    <a:pt x="149211" y="559929"/>
                    <a:pt x="151371" y="559399"/>
                  </a:cubicBezTo>
                  <a:cubicBezTo>
                    <a:pt x="153532" y="558869"/>
                    <a:pt x="160054" y="544765"/>
                    <a:pt x="162744" y="544194"/>
                  </a:cubicBezTo>
                  <a:cubicBezTo>
                    <a:pt x="165434" y="543624"/>
                    <a:pt x="163844" y="556138"/>
                    <a:pt x="166535" y="558828"/>
                  </a:cubicBezTo>
                  <a:cubicBezTo>
                    <a:pt x="169225" y="561518"/>
                    <a:pt x="173587" y="569385"/>
                    <a:pt x="172486" y="571057"/>
                  </a:cubicBezTo>
                  <a:cubicBezTo>
                    <a:pt x="171385" y="572728"/>
                    <a:pt x="166535" y="586383"/>
                    <a:pt x="169796" y="586913"/>
                  </a:cubicBezTo>
                  <a:cubicBezTo>
                    <a:pt x="173057" y="587443"/>
                    <a:pt x="183329" y="578761"/>
                    <a:pt x="187690" y="578761"/>
                  </a:cubicBezTo>
                  <a:cubicBezTo>
                    <a:pt x="192052" y="578761"/>
                    <a:pt x="202039" y="583122"/>
                    <a:pt x="207338" y="583122"/>
                  </a:cubicBezTo>
                  <a:cubicBezTo>
                    <a:pt x="213423" y="582670"/>
                    <a:pt x="219232" y="580395"/>
                    <a:pt x="224009" y="576600"/>
                  </a:cubicBezTo>
                  <a:cubicBezTo>
                    <a:pt x="227352" y="574261"/>
                    <a:pt x="231000" y="572394"/>
                    <a:pt x="234852" y="571057"/>
                  </a:cubicBezTo>
                  <a:cubicBezTo>
                    <a:pt x="236483" y="570119"/>
                    <a:pt x="228901" y="563597"/>
                    <a:pt x="231591" y="561437"/>
                  </a:cubicBezTo>
                  <a:cubicBezTo>
                    <a:pt x="235655" y="559276"/>
                    <a:pt x="240530" y="559276"/>
                    <a:pt x="244594" y="561437"/>
                  </a:cubicBezTo>
                  <a:cubicBezTo>
                    <a:pt x="247855" y="563597"/>
                    <a:pt x="249486" y="573910"/>
                    <a:pt x="253277" y="573910"/>
                  </a:cubicBezTo>
                  <a:cubicBezTo>
                    <a:pt x="257068" y="573910"/>
                    <a:pt x="266280" y="570364"/>
                    <a:pt x="268440" y="571057"/>
                  </a:cubicBezTo>
                  <a:cubicBezTo>
                    <a:pt x="270601" y="571750"/>
                    <a:pt x="269541" y="586424"/>
                    <a:pt x="272272" y="586954"/>
                  </a:cubicBezTo>
                  <a:cubicBezTo>
                    <a:pt x="275003" y="587484"/>
                    <a:pt x="280913" y="582022"/>
                    <a:pt x="284174" y="579861"/>
                  </a:cubicBezTo>
                  <a:cubicBezTo>
                    <a:pt x="287435" y="577701"/>
                    <a:pt x="295017" y="572524"/>
                    <a:pt x="297178" y="571057"/>
                  </a:cubicBezTo>
                  <a:cubicBezTo>
                    <a:pt x="299338" y="569589"/>
                    <a:pt x="293387" y="581492"/>
                    <a:pt x="297178" y="582022"/>
                  </a:cubicBezTo>
                  <a:cubicBezTo>
                    <a:pt x="300968" y="582552"/>
                    <a:pt x="307490" y="580391"/>
                    <a:pt x="309121" y="583122"/>
                  </a:cubicBezTo>
                  <a:cubicBezTo>
                    <a:pt x="310751" y="585853"/>
                    <a:pt x="314542" y="592864"/>
                    <a:pt x="317803" y="592864"/>
                  </a:cubicBezTo>
                  <a:cubicBezTo>
                    <a:pt x="321064" y="592864"/>
                    <a:pt x="322654" y="601017"/>
                    <a:pt x="322654" y="608069"/>
                  </a:cubicBezTo>
                  <a:cubicBezTo>
                    <a:pt x="322654" y="615121"/>
                    <a:pt x="318333" y="623232"/>
                    <a:pt x="322654" y="624374"/>
                  </a:cubicBezTo>
                  <a:cubicBezTo>
                    <a:pt x="326975" y="625515"/>
                    <a:pt x="336228" y="618382"/>
                    <a:pt x="343810" y="617852"/>
                  </a:cubicBezTo>
                  <a:cubicBezTo>
                    <a:pt x="351391" y="617322"/>
                    <a:pt x="355753" y="609169"/>
                    <a:pt x="360114" y="607009"/>
                  </a:cubicBezTo>
                  <a:cubicBezTo>
                    <a:pt x="365890" y="604979"/>
                    <a:pt x="371907" y="603703"/>
                    <a:pt x="378009" y="603218"/>
                  </a:cubicBezTo>
                  <a:cubicBezTo>
                    <a:pt x="379639" y="603218"/>
                    <a:pt x="392643" y="591275"/>
                    <a:pt x="397534" y="585853"/>
                  </a:cubicBezTo>
                  <a:cubicBezTo>
                    <a:pt x="402140" y="581182"/>
                    <a:pt x="406481" y="576258"/>
                    <a:pt x="410537" y="571097"/>
                  </a:cubicBezTo>
                  <a:cubicBezTo>
                    <a:pt x="413798" y="566369"/>
                    <a:pt x="407276" y="558217"/>
                    <a:pt x="407276" y="555526"/>
                  </a:cubicBezTo>
                  <a:cubicBezTo>
                    <a:pt x="407276" y="552836"/>
                    <a:pt x="412168" y="555526"/>
                    <a:pt x="415959" y="554956"/>
                  </a:cubicBezTo>
                  <a:cubicBezTo>
                    <a:pt x="419749" y="554385"/>
                    <a:pt x="420279" y="546803"/>
                    <a:pt x="420279" y="543583"/>
                  </a:cubicBezTo>
                  <a:cubicBezTo>
                    <a:pt x="420866" y="538288"/>
                    <a:pt x="421779" y="533034"/>
                    <a:pt x="423010" y="527849"/>
                  </a:cubicBezTo>
                  <a:cubicBezTo>
                    <a:pt x="423540" y="525158"/>
                    <a:pt x="427861" y="530580"/>
                    <a:pt x="430592" y="527849"/>
                  </a:cubicBezTo>
                  <a:cubicBezTo>
                    <a:pt x="433857" y="523931"/>
                    <a:pt x="435414" y="518865"/>
                    <a:pt x="434913" y="513786"/>
                  </a:cubicBezTo>
                  <a:cubicBezTo>
                    <a:pt x="433853" y="509954"/>
                    <a:pt x="431122" y="510525"/>
                    <a:pt x="426761" y="509424"/>
                  </a:cubicBezTo>
                  <a:cubicBezTo>
                    <a:pt x="422399" y="508324"/>
                    <a:pt x="418078" y="504533"/>
                    <a:pt x="418608" y="502943"/>
                  </a:cubicBezTo>
                  <a:cubicBezTo>
                    <a:pt x="419138" y="501353"/>
                    <a:pt x="425660" y="502943"/>
                    <a:pt x="425660" y="499111"/>
                  </a:cubicBezTo>
                  <a:cubicBezTo>
                    <a:pt x="425053" y="494440"/>
                    <a:pt x="423777" y="489883"/>
                    <a:pt x="421869" y="485578"/>
                  </a:cubicBezTo>
                  <a:cubicBezTo>
                    <a:pt x="420406" y="480984"/>
                    <a:pt x="422786" y="476048"/>
                    <a:pt x="427290" y="474328"/>
                  </a:cubicBezTo>
                  <a:cubicBezTo>
                    <a:pt x="431962" y="472196"/>
                    <a:pt x="436189" y="469208"/>
                    <a:pt x="439764" y="465523"/>
                  </a:cubicBezTo>
                  <a:cubicBezTo>
                    <a:pt x="442911" y="462348"/>
                    <a:pt x="444672" y="458052"/>
                    <a:pt x="444655" y="453580"/>
                  </a:cubicBezTo>
                  <a:cubicBezTo>
                    <a:pt x="444655" y="449789"/>
                    <a:pt x="445185" y="443838"/>
                    <a:pt x="448446" y="449789"/>
                  </a:cubicBezTo>
                  <a:cubicBezTo>
                    <a:pt x="451707" y="455740"/>
                    <a:pt x="452767" y="463363"/>
                    <a:pt x="456028" y="462792"/>
                  </a:cubicBezTo>
                  <a:cubicBezTo>
                    <a:pt x="459289" y="462222"/>
                    <a:pt x="457658" y="453580"/>
                    <a:pt x="460919" y="448159"/>
                  </a:cubicBezTo>
                  <a:cubicBezTo>
                    <a:pt x="464180" y="442737"/>
                    <a:pt x="467400" y="442737"/>
                    <a:pt x="471762" y="438946"/>
                  </a:cubicBezTo>
                  <a:cubicBezTo>
                    <a:pt x="476124" y="435155"/>
                    <a:pt x="477183" y="432465"/>
                    <a:pt x="480974" y="432995"/>
                  </a:cubicBezTo>
                  <a:cubicBezTo>
                    <a:pt x="484765" y="433525"/>
                    <a:pt x="491817" y="434626"/>
                    <a:pt x="491817" y="432465"/>
                  </a:cubicBezTo>
                  <a:cubicBezTo>
                    <a:pt x="491817" y="430305"/>
                    <a:pt x="489086" y="423253"/>
                    <a:pt x="488026" y="418361"/>
                  </a:cubicBezTo>
                  <a:cubicBezTo>
                    <a:pt x="486966" y="413470"/>
                    <a:pt x="491246" y="406989"/>
                    <a:pt x="488026" y="404258"/>
                  </a:cubicBezTo>
                  <a:cubicBezTo>
                    <a:pt x="484806" y="401527"/>
                    <a:pt x="484765" y="398306"/>
                    <a:pt x="483665" y="395575"/>
                  </a:cubicBezTo>
                  <a:cubicBezTo>
                    <a:pt x="483102" y="387659"/>
                    <a:pt x="484215" y="379715"/>
                    <a:pt x="486926" y="372259"/>
                  </a:cubicBezTo>
                  <a:cubicBezTo>
                    <a:pt x="489657" y="366308"/>
                    <a:pt x="496668" y="355955"/>
                    <a:pt x="498869" y="351145"/>
                  </a:cubicBezTo>
                  <a:cubicBezTo>
                    <a:pt x="501070" y="346335"/>
                    <a:pt x="501559" y="339201"/>
                    <a:pt x="504820" y="338671"/>
                  </a:cubicBezTo>
                  <a:cubicBezTo>
                    <a:pt x="508081" y="338141"/>
                    <a:pt x="515133" y="341362"/>
                    <a:pt x="521125" y="342462"/>
                  </a:cubicBezTo>
                  <a:cubicBezTo>
                    <a:pt x="526608" y="343441"/>
                    <a:pt x="532249" y="342874"/>
                    <a:pt x="537430" y="340832"/>
                  </a:cubicBezTo>
                  <a:cubicBezTo>
                    <a:pt x="540691" y="339201"/>
                    <a:pt x="542321" y="344623"/>
                    <a:pt x="546112" y="344093"/>
                  </a:cubicBezTo>
                  <a:cubicBezTo>
                    <a:pt x="549903" y="343563"/>
                    <a:pt x="556955" y="344623"/>
                    <a:pt x="560175" y="344093"/>
                  </a:cubicBezTo>
                  <a:cubicBezTo>
                    <a:pt x="563395" y="343563"/>
                    <a:pt x="566697" y="339731"/>
                    <a:pt x="568858" y="338141"/>
                  </a:cubicBezTo>
                  <a:cubicBezTo>
                    <a:pt x="571018" y="336552"/>
                    <a:pt x="569958" y="332720"/>
                    <a:pt x="565067" y="328359"/>
                  </a:cubicBezTo>
                  <a:cubicBezTo>
                    <a:pt x="560175" y="323997"/>
                    <a:pt x="553694" y="324568"/>
                    <a:pt x="549006" y="321307"/>
                  </a:cubicBezTo>
                  <a:cubicBezTo>
                    <a:pt x="544319" y="318046"/>
                    <a:pt x="544930" y="313154"/>
                    <a:pt x="540854" y="310831"/>
                  </a:cubicBezTo>
                  <a:cubicBezTo>
                    <a:pt x="536586" y="308414"/>
                    <a:pt x="532498" y="305687"/>
                    <a:pt x="528625" y="302678"/>
                  </a:cubicBezTo>
                  <a:cubicBezTo>
                    <a:pt x="525364" y="300151"/>
                    <a:pt x="528625" y="296890"/>
                    <a:pt x="524549" y="295830"/>
                  </a:cubicBezTo>
                  <a:cubicBezTo>
                    <a:pt x="518549" y="293242"/>
                    <a:pt x="512744" y="290217"/>
                    <a:pt x="507184" y="286781"/>
                  </a:cubicBezTo>
                  <a:cubicBezTo>
                    <a:pt x="503744" y="284364"/>
                    <a:pt x="500691" y="281437"/>
                    <a:pt x="498135" y="278099"/>
                  </a:cubicBezTo>
                  <a:cubicBezTo>
                    <a:pt x="496709" y="276305"/>
                    <a:pt x="503557" y="271984"/>
                    <a:pt x="505758" y="271618"/>
                  </a:cubicBezTo>
                  <a:cubicBezTo>
                    <a:pt x="509284" y="270876"/>
                    <a:pt x="512459" y="268964"/>
                    <a:pt x="514766" y="266196"/>
                  </a:cubicBezTo>
                  <a:cubicBezTo>
                    <a:pt x="516829" y="263506"/>
                    <a:pt x="517856" y="260163"/>
                    <a:pt x="517660" y="256780"/>
                  </a:cubicBezTo>
                  <a:cubicBezTo>
                    <a:pt x="516927" y="254253"/>
                    <a:pt x="511872" y="251726"/>
                    <a:pt x="508285" y="250625"/>
                  </a:cubicBezTo>
                  <a:cubicBezTo>
                    <a:pt x="504698" y="249524"/>
                    <a:pt x="507184" y="240516"/>
                    <a:pt x="504209" y="237989"/>
                  </a:cubicBezTo>
                  <a:cubicBezTo>
                    <a:pt x="501233" y="235461"/>
                    <a:pt x="496627" y="236195"/>
                    <a:pt x="494833" y="235461"/>
                  </a:cubicBezTo>
                  <a:cubicBezTo>
                    <a:pt x="493040" y="234728"/>
                    <a:pt x="487211" y="236562"/>
                    <a:pt x="486151" y="235461"/>
                  </a:cubicBezTo>
                  <a:cubicBezTo>
                    <a:pt x="485091" y="234361"/>
                    <a:pt x="492999" y="231834"/>
                    <a:pt x="493733" y="230407"/>
                  </a:cubicBezTo>
                  <a:cubicBezTo>
                    <a:pt x="494467" y="228980"/>
                    <a:pt x="491939" y="225352"/>
                    <a:pt x="490472" y="222255"/>
                  </a:cubicBezTo>
                  <a:cubicBezTo>
                    <a:pt x="489004" y="219157"/>
                    <a:pt x="485417" y="218178"/>
                    <a:pt x="482890" y="217567"/>
                  </a:cubicBezTo>
                  <a:cubicBezTo>
                    <a:pt x="479682" y="216695"/>
                    <a:pt x="476535" y="215606"/>
                    <a:pt x="473474" y="214306"/>
                  </a:cubicBezTo>
                  <a:cubicBezTo>
                    <a:pt x="471314" y="213205"/>
                    <a:pt x="477102" y="212146"/>
                    <a:pt x="478202" y="209618"/>
                  </a:cubicBezTo>
                  <a:cubicBezTo>
                    <a:pt x="479303" y="207091"/>
                    <a:pt x="487945" y="203463"/>
                    <a:pt x="486355" y="201466"/>
                  </a:cubicBezTo>
                  <a:cubicBezTo>
                    <a:pt x="484765" y="199468"/>
                    <a:pt x="476246" y="199632"/>
                    <a:pt x="473352" y="196371"/>
                  </a:cubicBezTo>
                  <a:cubicBezTo>
                    <a:pt x="470661" y="193638"/>
                    <a:pt x="468456" y="190468"/>
                    <a:pt x="466830" y="186995"/>
                  </a:cubicBezTo>
                  <a:cubicBezTo>
                    <a:pt x="465729" y="184101"/>
                    <a:pt x="469357" y="184468"/>
                    <a:pt x="472985" y="185202"/>
                  </a:cubicBezTo>
                  <a:cubicBezTo>
                    <a:pt x="476613" y="185935"/>
                    <a:pt x="479833" y="192783"/>
                    <a:pt x="481993" y="190949"/>
                  </a:cubicBezTo>
                  <a:cubicBezTo>
                    <a:pt x="484154" y="189115"/>
                    <a:pt x="487415" y="190949"/>
                    <a:pt x="491043" y="190623"/>
                  </a:cubicBezTo>
                  <a:cubicBezTo>
                    <a:pt x="494670" y="190297"/>
                    <a:pt x="495363" y="186547"/>
                    <a:pt x="496831" y="184672"/>
                  </a:cubicBezTo>
                  <a:cubicBezTo>
                    <a:pt x="498298" y="182797"/>
                    <a:pt x="501152" y="188422"/>
                    <a:pt x="503312" y="186262"/>
                  </a:cubicBezTo>
                  <a:cubicBezTo>
                    <a:pt x="505692" y="183537"/>
                    <a:pt x="505990" y="179570"/>
                    <a:pt x="504046" y="176519"/>
                  </a:cubicBezTo>
                  <a:cubicBezTo>
                    <a:pt x="501885" y="173625"/>
                    <a:pt x="495893" y="168367"/>
                    <a:pt x="496831" y="167470"/>
                  </a:cubicBezTo>
                  <a:cubicBezTo>
                    <a:pt x="497768" y="166573"/>
                    <a:pt x="504046" y="169631"/>
                    <a:pt x="505513" y="167470"/>
                  </a:cubicBezTo>
                  <a:cubicBezTo>
                    <a:pt x="506981" y="165310"/>
                    <a:pt x="504046" y="160255"/>
                    <a:pt x="502986" y="158788"/>
                  </a:cubicBezTo>
                  <a:cubicBezTo>
                    <a:pt x="501926" y="157320"/>
                    <a:pt x="496097" y="153366"/>
                    <a:pt x="493937" y="151573"/>
                  </a:cubicBezTo>
                  <a:cubicBezTo>
                    <a:pt x="491776" y="149779"/>
                    <a:pt x="492469" y="144358"/>
                    <a:pt x="495363" y="145051"/>
                  </a:cubicBezTo>
                  <a:cubicBezTo>
                    <a:pt x="498257" y="145744"/>
                    <a:pt x="505880" y="154834"/>
                    <a:pt x="509100" y="155894"/>
                  </a:cubicBezTo>
                  <a:cubicBezTo>
                    <a:pt x="512320" y="156953"/>
                    <a:pt x="519250" y="158462"/>
                    <a:pt x="521777" y="155894"/>
                  </a:cubicBezTo>
                  <a:cubicBezTo>
                    <a:pt x="524133" y="153514"/>
                    <a:pt x="527137" y="151883"/>
                    <a:pt x="530419" y="151206"/>
                  </a:cubicBezTo>
                  <a:cubicBezTo>
                    <a:pt x="534495" y="150146"/>
                    <a:pt x="540202" y="152673"/>
                    <a:pt x="543463" y="150472"/>
                  </a:cubicBezTo>
                  <a:cubicBezTo>
                    <a:pt x="546724" y="148271"/>
                    <a:pt x="553939" y="145051"/>
                    <a:pt x="554306" y="142320"/>
                  </a:cubicBezTo>
                  <a:cubicBezTo>
                    <a:pt x="554672" y="139589"/>
                    <a:pt x="548884" y="138244"/>
                    <a:pt x="547417" y="137591"/>
                  </a:cubicBezTo>
                  <a:cubicBezTo>
                    <a:pt x="545949" y="136939"/>
                    <a:pt x="541995" y="141219"/>
                    <a:pt x="540936" y="140119"/>
                  </a:cubicBezTo>
                  <a:cubicBezTo>
                    <a:pt x="539876" y="139018"/>
                    <a:pt x="546357" y="134004"/>
                    <a:pt x="544156" y="132904"/>
                  </a:cubicBezTo>
                  <a:cubicBezTo>
                    <a:pt x="541955" y="131803"/>
                    <a:pt x="533680" y="127849"/>
                    <a:pt x="529726" y="129276"/>
                  </a:cubicBezTo>
                  <a:cubicBezTo>
                    <a:pt x="525772" y="130703"/>
                    <a:pt x="525364" y="126382"/>
                    <a:pt x="522837" y="125200"/>
                  </a:cubicBezTo>
                  <a:cubicBezTo>
                    <a:pt x="519768" y="123302"/>
                    <a:pt x="518667" y="119365"/>
                    <a:pt x="520310" y="116151"/>
                  </a:cubicBezTo>
                  <a:cubicBezTo>
                    <a:pt x="522470" y="113623"/>
                    <a:pt x="528462" y="107142"/>
                    <a:pt x="533313" y="108936"/>
                  </a:cubicBezTo>
                  <a:cubicBezTo>
                    <a:pt x="538164" y="110729"/>
                    <a:pt x="539835" y="117088"/>
                    <a:pt x="544523" y="116517"/>
                  </a:cubicBezTo>
                  <a:cubicBezTo>
                    <a:pt x="549210" y="115947"/>
                    <a:pt x="557893" y="118311"/>
                    <a:pt x="561520" y="115784"/>
                  </a:cubicBezTo>
                  <a:cubicBezTo>
                    <a:pt x="565148" y="113256"/>
                    <a:pt x="569102" y="107835"/>
                    <a:pt x="571629" y="106775"/>
                  </a:cubicBezTo>
                  <a:cubicBezTo>
                    <a:pt x="574157" y="105715"/>
                    <a:pt x="579211" y="104941"/>
                    <a:pt x="582105" y="103514"/>
                  </a:cubicBezTo>
                  <a:cubicBezTo>
                    <a:pt x="584999" y="102088"/>
                    <a:pt x="581738" y="95362"/>
                    <a:pt x="582105" y="91571"/>
                  </a:cubicBezTo>
                  <a:cubicBezTo>
                    <a:pt x="582472" y="87780"/>
                    <a:pt x="578029" y="87250"/>
                    <a:pt x="573953" y="86516"/>
                  </a:cubicBezTo>
                  <a:cubicBezTo>
                    <a:pt x="569877" y="85783"/>
                    <a:pt x="562417" y="88310"/>
                    <a:pt x="559890" y="86516"/>
                  </a:cubicBezTo>
                  <a:cubicBezTo>
                    <a:pt x="557032" y="84831"/>
                    <a:pt x="554758" y="82314"/>
                    <a:pt x="553368" y="79302"/>
                  </a:cubicBezTo>
                  <a:cubicBezTo>
                    <a:pt x="550515" y="74043"/>
                    <a:pt x="549088" y="69967"/>
                    <a:pt x="543667" y="69967"/>
                  </a:cubicBezTo>
                  <a:cubicBezTo>
                    <a:pt x="538245" y="69967"/>
                    <a:pt x="527362" y="69967"/>
                    <a:pt x="525568" y="67807"/>
                  </a:cubicBezTo>
                  <a:cubicBezTo>
                    <a:pt x="523775" y="65646"/>
                    <a:pt x="523408" y="59654"/>
                    <a:pt x="521247" y="56964"/>
                  </a:cubicBezTo>
                  <a:cubicBezTo>
                    <a:pt x="519087" y="54274"/>
                    <a:pt x="514725" y="50116"/>
                    <a:pt x="512198" y="50116"/>
                  </a:cubicBezTo>
                  <a:cubicBezTo>
                    <a:pt x="509671" y="50116"/>
                    <a:pt x="503516" y="60225"/>
                    <a:pt x="500296" y="60592"/>
                  </a:cubicBezTo>
                  <a:cubicBezTo>
                    <a:pt x="496696" y="61215"/>
                    <a:pt x="493003" y="61090"/>
                    <a:pt x="489453" y="60225"/>
                  </a:cubicBezTo>
                  <a:cubicBezTo>
                    <a:pt x="487619" y="59124"/>
                    <a:pt x="489453" y="50116"/>
                    <a:pt x="489453" y="47996"/>
                  </a:cubicBezTo>
                  <a:cubicBezTo>
                    <a:pt x="489453" y="45877"/>
                    <a:pt x="494874" y="42249"/>
                    <a:pt x="497035" y="40781"/>
                  </a:cubicBezTo>
                  <a:cubicBezTo>
                    <a:pt x="499195" y="39314"/>
                    <a:pt x="496301" y="33199"/>
                    <a:pt x="492958" y="30305"/>
                  </a:cubicBezTo>
                  <a:cubicBezTo>
                    <a:pt x="489233" y="26643"/>
                    <a:pt x="486608" y="22012"/>
                    <a:pt x="485377" y="16935"/>
                  </a:cubicBezTo>
                  <a:cubicBezTo>
                    <a:pt x="484643" y="12615"/>
                    <a:pt x="482482" y="12859"/>
                    <a:pt x="480689" y="13308"/>
                  </a:cubicBezTo>
                  <a:cubicBezTo>
                    <a:pt x="478895" y="13756"/>
                    <a:pt x="479588" y="21460"/>
                    <a:pt x="476001" y="22357"/>
                  </a:cubicBezTo>
                  <a:cubicBezTo>
                    <a:pt x="472414" y="23254"/>
                    <a:pt x="472740" y="17302"/>
                    <a:pt x="470580" y="16569"/>
                  </a:cubicBezTo>
                  <a:cubicBezTo>
                    <a:pt x="468420" y="15835"/>
                    <a:pt x="472007" y="2832"/>
                    <a:pt x="470213" y="1405"/>
                  </a:cubicBezTo>
                  <a:cubicBezTo>
                    <a:pt x="466581" y="258"/>
                    <a:pt x="462619" y="1075"/>
                    <a:pt x="459737" y="3565"/>
                  </a:cubicBezTo>
                  <a:cubicBezTo>
                    <a:pt x="458637" y="5726"/>
                    <a:pt x="457536" y="18362"/>
                    <a:pt x="455376" y="19096"/>
                  </a:cubicBezTo>
                  <a:cubicBezTo>
                    <a:pt x="452816" y="20457"/>
                    <a:pt x="450068" y="21432"/>
                    <a:pt x="447223" y="21990"/>
                  </a:cubicBezTo>
                  <a:cubicBezTo>
                    <a:pt x="444696" y="21990"/>
                    <a:pt x="446163" y="14408"/>
                    <a:pt x="446163" y="12615"/>
                  </a:cubicBezTo>
                  <a:cubicBezTo>
                    <a:pt x="446163" y="10821"/>
                    <a:pt x="453378" y="7193"/>
                    <a:pt x="451218" y="4462"/>
                  </a:cubicBezTo>
                  <a:cubicBezTo>
                    <a:pt x="449057" y="1731"/>
                    <a:pt x="445063" y="-1408"/>
                    <a:pt x="441068" y="590"/>
                  </a:cubicBezTo>
                  <a:cubicBezTo>
                    <a:pt x="437073" y="2587"/>
                    <a:pt x="434220" y="11677"/>
                    <a:pt x="433486" y="15264"/>
                  </a:cubicBezTo>
                  <a:cubicBezTo>
                    <a:pt x="432753" y="18851"/>
                    <a:pt x="431693" y="27207"/>
                    <a:pt x="428432" y="28675"/>
                  </a:cubicBezTo>
                  <a:cubicBezTo>
                    <a:pt x="425171" y="30142"/>
                    <a:pt x="417589" y="38050"/>
                    <a:pt x="414002" y="39151"/>
                  </a:cubicBezTo>
                  <a:cubicBezTo>
                    <a:pt x="410415" y="40251"/>
                    <a:pt x="405850" y="53214"/>
                    <a:pt x="404586" y="55048"/>
                  </a:cubicBezTo>
                  <a:cubicBezTo>
                    <a:pt x="403322" y="56882"/>
                    <a:pt x="398798" y="54314"/>
                    <a:pt x="395904" y="56475"/>
                  </a:cubicBezTo>
                  <a:cubicBezTo>
                    <a:pt x="393009" y="58635"/>
                    <a:pt x="394110" y="68418"/>
                    <a:pt x="395170" y="72005"/>
                  </a:cubicBezTo>
                  <a:cubicBezTo>
                    <a:pt x="396087" y="76159"/>
                    <a:pt x="394880" y="80498"/>
                    <a:pt x="391950" y="83582"/>
                  </a:cubicBezTo>
                  <a:cubicBezTo>
                    <a:pt x="389422" y="85416"/>
                    <a:pt x="387221" y="84315"/>
                    <a:pt x="383797" y="83582"/>
                  </a:cubicBezTo>
                  <a:cubicBezTo>
                    <a:pt x="379517" y="82910"/>
                    <a:pt x="375135" y="83417"/>
                    <a:pt x="371120" y="85049"/>
                  </a:cubicBezTo>
                  <a:cubicBezTo>
                    <a:pt x="368593" y="86476"/>
                    <a:pt x="368593" y="96259"/>
                    <a:pt x="366066" y="97278"/>
                  </a:cubicBezTo>
                  <a:cubicBezTo>
                    <a:pt x="363538" y="98297"/>
                    <a:pt x="367166" y="103066"/>
                    <a:pt x="368593" y="103433"/>
                  </a:cubicBezTo>
                  <a:cubicBezTo>
                    <a:pt x="370020" y="103800"/>
                    <a:pt x="377275" y="109914"/>
                    <a:pt x="375482" y="111585"/>
                  </a:cubicBezTo>
                  <a:cubicBezTo>
                    <a:pt x="373688" y="113256"/>
                    <a:pt x="370060" y="119738"/>
                    <a:pt x="366433" y="119534"/>
                  </a:cubicBezTo>
                  <a:cubicBezTo>
                    <a:pt x="362805" y="119330"/>
                    <a:pt x="361745" y="116640"/>
                    <a:pt x="357057" y="115213"/>
                  </a:cubicBezTo>
                  <a:cubicBezTo>
                    <a:pt x="352370" y="113786"/>
                    <a:pt x="348008" y="107591"/>
                    <a:pt x="343687" y="108324"/>
                  </a:cubicBezTo>
                  <a:cubicBezTo>
                    <a:pt x="339366" y="109058"/>
                    <a:pt x="328483" y="120553"/>
                    <a:pt x="324896" y="123162"/>
                  </a:cubicBezTo>
                  <a:cubicBezTo>
                    <a:pt x="321309" y="125770"/>
                    <a:pt x="314379" y="130377"/>
                    <a:pt x="311159" y="130010"/>
                  </a:cubicBezTo>
                  <a:cubicBezTo>
                    <a:pt x="307939" y="129643"/>
                    <a:pt x="307531" y="132537"/>
                    <a:pt x="302477" y="134330"/>
                  </a:cubicBezTo>
                  <a:cubicBezTo>
                    <a:pt x="297422" y="136124"/>
                    <a:pt x="287639" y="137225"/>
                    <a:pt x="285846" y="139426"/>
                  </a:cubicBezTo>
                  <a:cubicBezTo>
                    <a:pt x="284052" y="141627"/>
                    <a:pt x="285479" y="151328"/>
                    <a:pt x="285479" y="155731"/>
                  </a:cubicBezTo>
                  <a:cubicBezTo>
                    <a:pt x="285479" y="160133"/>
                    <a:pt x="279324" y="165840"/>
                    <a:pt x="276103" y="167266"/>
                  </a:cubicBezTo>
                  <a:cubicBezTo>
                    <a:pt x="270058" y="170340"/>
                    <a:pt x="264551" y="174374"/>
                    <a:pt x="259799" y="179210"/>
                  </a:cubicBezTo>
                  <a:cubicBezTo>
                    <a:pt x="257271" y="182838"/>
                    <a:pt x="247855" y="188585"/>
                    <a:pt x="245328" y="190786"/>
                  </a:cubicBezTo>
                  <a:cubicBezTo>
                    <a:pt x="242801" y="192987"/>
                    <a:pt x="243168" y="201262"/>
                    <a:pt x="242801" y="204523"/>
                  </a:cubicBezTo>
                  <a:cubicBezTo>
                    <a:pt x="242434" y="207784"/>
                    <a:pt x="239540" y="213898"/>
                    <a:pt x="236646" y="214265"/>
                  </a:cubicBezTo>
                  <a:cubicBezTo>
                    <a:pt x="233752" y="214632"/>
                    <a:pt x="227637" y="217893"/>
                    <a:pt x="224009" y="218341"/>
                  </a:cubicBezTo>
                  <a:cubicBezTo>
                    <a:pt x="220382" y="218790"/>
                    <a:pt x="220382" y="222418"/>
                    <a:pt x="214960" y="224496"/>
                  </a:cubicBezTo>
                  <a:cubicBezTo>
                    <a:pt x="209539" y="226575"/>
                    <a:pt x="190014" y="231711"/>
                    <a:pt x="186427" y="230652"/>
                  </a:cubicBezTo>
                  <a:cubicBezTo>
                    <a:pt x="182840" y="229592"/>
                    <a:pt x="183899" y="227024"/>
                    <a:pt x="178845" y="227757"/>
                  </a:cubicBezTo>
                  <a:cubicBezTo>
                    <a:pt x="168487" y="229531"/>
                    <a:pt x="158268" y="232051"/>
                    <a:pt x="148273" y="23529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8F01AA9-A97C-44A8-8A94-EE77B5AD7FAC}"/>
                </a:ext>
              </a:extLst>
            </p:cNvPr>
            <p:cNvSpPr/>
            <p:nvPr/>
          </p:nvSpPr>
          <p:spPr>
            <a:xfrm>
              <a:off x="6700820" y="2012866"/>
              <a:ext cx="23776" cy="44697"/>
            </a:xfrm>
            <a:custGeom>
              <a:avLst/>
              <a:gdLst>
                <a:gd name="connsiteX0" fmla="*/ 17757 w 23776"/>
                <a:gd name="connsiteY0" fmla="*/ 641 h 44697"/>
                <a:gd name="connsiteX1" fmla="*/ 1453 w 23776"/>
                <a:gd name="connsiteY1" fmla="*/ 20696 h 44697"/>
                <a:gd name="connsiteX2" fmla="*/ 1453 w 23776"/>
                <a:gd name="connsiteY2" fmla="*/ 44012 h 44697"/>
                <a:gd name="connsiteX3" fmla="*/ 12825 w 23776"/>
                <a:gd name="connsiteY3" fmla="*/ 40221 h 44697"/>
                <a:gd name="connsiteX4" fmla="*/ 22037 w 23776"/>
                <a:gd name="connsiteY4" fmla="*/ 27747 h 44697"/>
                <a:gd name="connsiteX5" fmla="*/ 22037 w 23776"/>
                <a:gd name="connsiteY5" fmla="*/ 13644 h 44697"/>
                <a:gd name="connsiteX6" fmla="*/ 17757 w 23776"/>
                <a:gd name="connsiteY6" fmla="*/ 641 h 4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76" h="44697">
                  <a:moveTo>
                    <a:pt x="17757" y="641"/>
                  </a:moveTo>
                  <a:cubicBezTo>
                    <a:pt x="15026" y="3861"/>
                    <a:pt x="2023" y="19065"/>
                    <a:pt x="1453" y="20696"/>
                  </a:cubicBezTo>
                  <a:cubicBezTo>
                    <a:pt x="882" y="22326"/>
                    <a:pt x="-1279" y="41851"/>
                    <a:pt x="1453" y="44012"/>
                  </a:cubicBezTo>
                  <a:cubicBezTo>
                    <a:pt x="4184" y="46172"/>
                    <a:pt x="10665" y="42381"/>
                    <a:pt x="12825" y="40221"/>
                  </a:cubicBezTo>
                  <a:cubicBezTo>
                    <a:pt x="14986" y="38060"/>
                    <a:pt x="19877" y="29908"/>
                    <a:pt x="22037" y="27747"/>
                  </a:cubicBezTo>
                  <a:cubicBezTo>
                    <a:pt x="24198" y="25587"/>
                    <a:pt x="24768" y="15274"/>
                    <a:pt x="22037" y="13644"/>
                  </a:cubicBezTo>
                  <a:cubicBezTo>
                    <a:pt x="19306" y="12013"/>
                    <a:pt x="21222" y="-3436"/>
                    <a:pt x="17757" y="6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ACBF0053-B6B9-452D-AC4C-153ABC07E777}"/>
                </a:ext>
              </a:extLst>
            </p:cNvPr>
            <p:cNvSpPr/>
            <p:nvPr/>
          </p:nvSpPr>
          <p:spPr>
            <a:xfrm>
              <a:off x="6249000" y="1599599"/>
              <a:ext cx="25992" cy="30227"/>
            </a:xfrm>
            <a:custGeom>
              <a:avLst/>
              <a:gdLst>
                <a:gd name="connsiteX0" fmla="*/ 120 w 25992"/>
                <a:gd name="connsiteY0" fmla="*/ 12197 h 30227"/>
                <a:gd name="connsiteX1" fmla="*/ 15813 w 25992"/>
                <a:gd name="connsiteY1" fmla="*/ -32 h 30227"/>
                <a:gd name="connsiteX2" fmla="*/ 25596 w 25992"/>
                <a:gd name="connsiteY2" fmla="*/ 12197 h 30227"/>
                <a:gd name="connsiteX3" fmla="*/ 22335 w 25992"/>
                <a:gd name="connsiteY3" fmla="*/ 30173 h 30227"/>
                <a:gd name="connsiteX4" fmla="*/ 120 w 25992"/>
                <a:gd name="connsiteY4" fmla="*/ 12197 h 3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2" h="30227">
                  <a:moveTo>
                    <a:pt x="120" y="12197"/>
                  </a:moveTo>
                  <a:cubicBezTo>
                    <a:pt x="-451" y="9017"/>
                    <a:pt x="12593" y="335"/>
                    <a:pt x="15813" y="-32"/>
                  </a:cubicBezTo>
                  <a:cubicBezTo>
                    <a:pt x="19033" y="-399"/>
                    <a:pt x="24496" y="9588"/>
                    <a:pt x="25596" y="12197"/>
                  </a:cubicBezTo>
                  <a:cubicBezTo>
                    <a:pt x="26697" y="14805"/>
                    <a:pt x="26126" y="30703"/>
                    <a:pt x="22335" y="30173"/>
                  </a:cubicBezTo>
                  <a:cubicBezTo>
                    <a:pt x="18544" y="29643"/>
                    <a:pt x="120" y="12197"/>
                    <a:pt x="120" y="121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FC164AF-AEF7-4C64-A97A-05EECBF960F6}"/>
                </a:ext>
              </a:extLst>
            </p:cNvPr>
            <p:cNvSpPr/>
            <p:nvPr/>
          </p:nvSpPr>
          <p:spPr>
            <a:xfrm>
              <a:off x="6293827" y="1660644"/>
              <a:ext cx="11362" cy="15216"/>
            </a:xfrm>
            <a:custGeom>
              <a:avLst/>
              <a:gdLst>
                <a:gd name="connsiteX0" fmla="*/ 294 w 11362"/>
                <a:gd name="connsiteY0" fmla="*/ 6996 h 15216"/>
                <a:gd name="connsiteX1" fmla="*/ 10036 w 11362"/>
                <a:gd name="connsiteY1" fmla="*/ 15148 h 15216"/>
                <a:gd name="connsiteX2" fmla="*/ 10036 w 11362"/>
                <a:gd name="connsiteY2" fmla="*/ -15 h 15216"/>
                <a:gd name="connsiteX3" fmla="*/ 294 w 11362"/>
                <a:gd name="connsiteY3" fmla="*/ 699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5216">
                  <a:moveTo>
                    <a:pt x="294" y="6996"/>
                  </a:moveTo>
                  <a:cubicBezTo>
                    <a:pt x="-1337" y="8056"/>
                    <a:pt x="7876" y="15678"/>
                    <a:pt x="10036" y="15148"/>
                  </a:cubicBezTo>
                  <a:cubicBezTo>
                    <a:pt x="12196" y="14618"/>
                    <a:pt x="11667" y="515"/>
                    <a:pt x="10036" y="-15"/>
                  </a:cubicBezTo>
                  <a:cubicBezTo>
                    <a:pt x="8406" y="-545"/>
                    <a:pt x="294" y="6996"/>
                    <a:pt x="294" y="699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D774578-4538-4E45-9E64-421BEDCC638D}"/>
                </a:ext>
              </a:extLst>
            </p:cNvPr>
            <p:cNvSpPr/>
            <p:nvPr/>
          </p:nvSpPr>
          <p:spPr>
            <a:xfrm>
              <a:off x="6297779" y="1685902"/>
              <a:ext cx="19035" cy="17713"/>
            </a:xfrm>
            <a:custGeom>
              <a:avLst/>
              <a:gdLst>
                <a:gd name="connsiteX0" fmla="*/ 1030 w 19035"/>
                <a:gd name="connsiteY0" fmla="*/ 4483 h 17713"/>
                <a:gd name="connsiteX1" fmla="*/ 1804 w 19035"/>
                <a:gd name="connsiteY1" fmla="*/ 17527 h 17713"/>
                <a:gd name="connsiteX2" fmla="*/ 19087 w 19035"/>
                <a:gd name="connsiteY2" fmla="*/ 11005 h 17713"/>
                <a:gd name="connsiteX3" fmla="*/ 13136 w 19035"/>
                <a:gd name="connsiteY3" fmla="*/ -42 h 17713"/>
                <a:gd name="connsiteX4" fmla="*/ 1030 w 19035"/>
                <a:gd name="connsiteY4" fmla="*/ 4483 h 1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35" h="17713">
                  <a:moveTo>
                    <a:pt x="1030" y="4483"/>
                  </a:moveTo>
                  <a:cubicBezTo>
                    <a:pt x="133" y="6684"/>
                    <a:pt x="-805" y="16426"/>
                    <a:pt x="1804" y="17527"/>
                  </a:cubicBezTo>
                  <a:cubicBezTo>
                    <a:pt x="4413" y="18627"/>
                    <a:pt x="18557" y="13165"/>
                    <a:pt x="19087" y="11005"/>
                  </a:cubicBezTo>
                  <a:cubicBezTo>
                    <a:pt x="19617" y="8844"/>
                    <a:pt x="15826" y="325"/>
                    <a:pt x="13136" y="-42"/>
                  </a:cubicBezTo>
                  <a:cubicBezTo>
                    <a:pt x="8898" y="855"/>
                    <a:pt x="4817" y="2379"/>
                    <a:pt x="1030" y="44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FFD2E50-8F2D-495C-B7CB-968A9BAC6264}"/>
                </a:ext>
              </a:extLst>
            </p:cNvPr>
            <p:cNvSpPr/>
            <p:nvPr/>
          </p:nvSpPr>
          <p:spPr>
            <a:xfrm>
              <a:off x="6848698" y="1730694"/>
              <a:ext cx="372471" cy="420202"/>
            </a:xfrm>
            <a:custGeom>
              <a:avLst/>
              <a:gdLst>
                <a:gd name="connsiteX0" fmla="*/ 102428 w 372471"/>
                <a:gd name="connsiteY0" fmla="*/ 51854 h 420202"/>
                <a:gd name="connsiteX1" fmla="*/ 86123 w 372471"/>
                <a:gd name="connsiteY1" fmla="*/ 51854 h 420202"/>
                <a:gd name="connsiteX2" fmla="*/ 60117 w 372471"/>
                <a:gd name="connsiteY2" fmla="*/ 87114 h 420202"/>
                <a:gd name="connsiteX3" fmla="*/ 67169 w 372471"/>
                <a:gd name="connsiteY3" fmla="*/ 96856 h 420202"/>
                <a:gd name="connsiteX4" fmla="*/ 60036 w 372471"/>
                <a:gd name="connsiteY4" fmla="*/ 105538 h 420202"/>
                <a:gd name="connsiteX5" fmla="*/ 60036 w 372471"/>
                <a:gd name="connsiteY5" fmla="*/ 131544 h 420202"/>
                <a:gd name="connsiteX6" fmla="*/ 48174 w 372471"/>
                <a:gd name="connsiteY6" fmla="*/ 146749 h 420202"/>
                <a:gd name="connsiteX7" fmla="*/ 35945 w 372471"/>
                <a:gd name="connsiteY7" fmla="*/ 157021 h 420202"/>
                <a:gd name="connsiteX8" fmla="*/ 35945 w 372471"/>
                <a:gd name="connsiteY8" fmla="*/ 207974 h 420202"/>
                <a:gd name="connsiteX9" fmla="*/ 26162 w 372471"/>
                <a:gd name="connsiteY9" fmla="*/ 213395 h 420202"/>
                <a:gd name="connsiteX10" fmla="*/ 21271 w 372471"/>
                <a:gd name="connsiteY10" fmla="*/ 234550 h 420202"/>
                <a:gd name="connsiteX11" fmla="*/ 1786 w 372471"/>
                <a:gd name="connsiteY11" fmla="*/ 249184 h 420202"/>
                <a:gd name="connsiteX12" fmla="*/ 1786 w 372471"/>
                <a:gd name="connsiteY12" fmla="*/ 258967 h 420202"/>
                <a:gd name="connsiteX13" fmla="*/ 12629 w 372471"/>
                <a:gd name="connsiteY13" fmla="*/ 258967 h 420202"/>
                <a:gd name="connsiteX14" fmla="*/ 7208 w 372471"/>
                <a:gd name="connsiteY14" fmla="*/ 274131 h 420202"/>
                <a:gd name="connsiteX15" fmla="*/ 7208 w 372471"/>
                <a:gd name="connsiteY15" fmla="*/ 287134 h 420202"/>
                <a:gd name="connsiteX16" fmla="*/ 15360 w 372471"/>
                <a:gd name="connsiteY16" fmla="*/ 300708 h 420202"/>
                <a:gd name="connsiteX17" fmla="*/ 30565 w 372471"/>
                <a:gd name="connsiteY17" fmla="*/ 295286 h 420202"/>
                <a:gd name="connsiteX18" fmla="*/ 42997 w 372471"/>
                <a:gd name="connsiteY18" fmla="*/ 293085 h 420202"/>
                <a:gd name="connsiteX19" fmla="*/ 39777 w 372471"/>
                <a:gd name="connsiteY19" fmla="*/ 304458 h 420202"/>
                <a:gd name="connsiteX20" fmla="*/ 51394 w 372471"/>
                <a:gd name="connsiteY20" fmla="*/ 318602 h 420202"/>
                <a:gd name="connsiteX21" fmla="*/ 51394 w 372471"/>
                <a:gd name="connsiteY21" fmla="*/ 345709 h 420202"/>
                <a:gd name="connsiteX22" fmla="*/ 45728 w 372471"/>
                <a:gd name="connsiteY22" fmla="*/ 366294 h 420202"/>
                <a:gd name="connsiteX23" fmla="*/ 35986 w 372471"/>
                <a:gd name="connsiteY23" fmla="*/ 394461 h 420202"/>
                <a:gd name="connsiteX24" fmla="*/ 48215 w 372471"/>
                <a:gd name="connsiteY24" fmla="*/ 410195 h 420202"/>
                <a:gd name="connsiteX25" fmla="*/ 62318 w 372471"/>
                <a:gd name="connsiteY25" fmla="*/ 419978 h 420202"/>
                <a:gd name="connsiteX26" fmla="*/ 72631 w 372471"/>
                <a:gd name="connsiteY26" fmla="*/ 408034 h 420202"/>
                <a:gd name="connsiteX27" fmla="*/ 89425 w 372471"/>
                <a:gd name="connsiteY27" fmla="*/ 406404 h 420202"/>
                <a:gd name="connsiteX28" fmla="*/ 102428 w 372471"/>
                <a:gd name="connsiteY28" fmla="*/ 413456 h 420202"/>
                <a:gd name="connsiteX29" fmla="*/ 95376 w 372471"/>
                <a:gd name="connsiteY29" fmla="*/ 390140 h 420202"/>
                <a:gd name="connsiteX30" fmla="*/ 95376 w 372471"/>
                <a:gd name="connsiteY30" fmla="*/ 367924 h 420202"/>
                <a:gd name="connsiteX31" fmla="*/ 102795 w 372471"/>
                <a:gd name="connsiteY31" fmla="*/ 350030 h 420202"/>
                <a:gd name="connsiteX32" fmla="*/ 93787 w 372471"/>
                <a:gd name="connsiteY32" fmla="*/ 330505 h 420202"/>
                <a:gd name="connsiteX33" fmla="*/ 93787 w 372471"/>
                <a:gd name="connsiteY33" fmla="*/ 313181 h 420202"/>
                <a:gd name="connsiteX34" fmla="*/ 99208 w 372471"/>
                <a:gd name="connsiteY34" fmla="*/ 304458 h 420202"/>
                <a:gd name="connsiteX35" fmla="*/ 99208 w 372471"/>
                <a:gd name="connsiteY35" fmla="*/ 282120 h 420202"/>
                <a:gd name="connsiteX36" fmla="*/ 86735 w 372471"/>
                <a:gd name="connsiteY36" fmla="*/ 267079 h 420202"/>
                <a:gd name="connsiteX37" fmla="*/ 98108 w 372471"/>
                <a:gd name="connsiteY37" fmla="*/ 258926 h 420202"/>
                <a:gd name="connsiteX38" fmla="*/ 106790 w 372471"/>
                <a:gd name="connsiteY38" fmla="*/ 246453 h 420202"/>
                <a:gd name="connsiteX39" fmla="*/ 126845 w 372471"/>
                <a:gd name="connsiteY39" fmla="*/ 246983 h 420202"/>
                <a:gd name="connsiteX40" fmla="*/ 126845 w 372471"/>
                <a:gd name="connsiteY40" fmla="*/ 258926 h 420202"/>
                <a:gd name="connsiteX41" fmla="*/ 134997 w 372471"/>
                <a:gd name="connsiteY41" fmla="*/ 266508 h 420202"/>
                <a:gd name="connsiteX42" fmla="*/ 134997 w 372471"/>
                <a:gd name="connsiteY42" fmla="*/ 282079 h 420202"/>
                <a:gd name="connsiteX43" fmla="*/ 122524 w 372471"/>
                <a:gd name="connsiteY43" fmla="*/ 290721 h 420202"/>
                <a:gd name="connsiteX44" fmla="*/ 143680 w 372471"/>
                <a:gd name="connsiteY44" fmla="*/ 311509 h 420202"/>
                <a:gd name="connsiteX45" fmla="*/ 155623 w 372471"/>
                <a:gd name="connsiteY45" fmla="*/ 311509 h 420202"/>
                <a:gd name="connsiteX46" fmla="*/ 167526 w 372471"/>
                <a:gd name="connsiteY46" fmla="*/ 330994 h 420202"/>
                <a:gd name="connsiteX47" fmla="*/ 160474 w 372471"/>
                <a:gd name="connsiteY47" fmla="*/ 349459 h 420202"/>
                <a:gd name="connsiteX48" fmla="*/ 172417 w 372471"/>
                <a:gd name="connsiteY48" fmla="*/ 366783 h 420202"/>
                <a:gd name="connsiteX49" fmla="*/ 191942 w 372471"/>
                <a:gd name="connsiteY49" fmla="*/ 368414 h 420202"/>
                <a:gd name="connsiteX50" fmla="*/ 191942 w 372471"/>
                <a:gd name="connsiteY50" fmla="*/ 349459 h 420202"/>
                <a:gd name="connsiteX51" fmla="*/ 216889 w 372471"/>
                <a:gd name="connsiteY51" fmla="*/ 343467 h 420202"/>
                <a:gd name="connsiteX52" fmla="*/ 232052 w 372471"/>
                <a:gd name="connsiteY52" fmla="*/ 347258 h 420202"/>
                <a:gd name="connsiteX53" fmla="*/ 239104 w 372471"/>
                <a:gd name="connsiteY53" fmla="*/ 324513 h 420202"/>
                <a:gd name="connsiteX54" fmla="*/ 223900 w 372471"/>
                <a:gd name="connsiteY54" fmla="*/ 320151 h 420202"/>
                <a:gd name="connsiteX55" fmla="*/ 214687 w 372471"/>
                <a:gd name="connsiteY55" fmla="*/ 307719 h 420202"/>
                <a:gd name="connsiteX56" fmla="*/ 203315 w 372471"/>
                <a:gd name="connsiteY56" fmla="*/ 299566 h 420202"/>
                <a:gd name="connsiteX57" fmla="*/ 206046 w 372471"/>
                <a:gd name="connsiteY57" fmla="*/ 284403 h 420202"/>
                <a:gd name="connsiteX58" fmla="*/ 207636 w 372471"/>
                <a:gd name="connsiteY58" fmla="*/ 264348 h 420202"/>
                <a:gd name="connsiteX59" fmla="*/ 199483 w 372471"/>
                <a:gd name="connsiteY59" fmla="*/ 255665 h 420202"/>
                <a:gd name="connsiteX60" fmla="*/ 188111 w 372471"/>
                <a:gd name="connsiteY60" fmla="*/ 235651 h 420202"/>
                <a:gd name="connsiteX61" fmla="*/ 172376 w 372471"/>
                <a:gd name="connsiteY61" fmla="*/ 221507 h 420202"/>
                <a:gd name="connsiteX62" fmla="*/ 152321 w 372471"/>
                <a:gd name="connsiteY62" fmla="*/ 203612 h 420202"/>
                <a:gd name="connsiteX63" fmla="*/ 169645 w 372471"/>
                <a:gd name="connsiteY63" fmla="*/ 205772 h 420202"/>
                <a:gd name="connsiteX64" fmla="*/ 183219 w 372471"/>
                <a:gd name="connsiteY64" fmla="*/ 190609 h 420202"/>
                <a:gd name="connsiteX65" fmla="*/ 202173 w 372471"/>
                <a:gd name="connsiteY65" fmla="*/ 187878 h 420202"/>
                <a:gd name="connsiteX66" fmla="*/ 234783 w 372471"/>
                <a:gd name="connsiteY66" fmla="*/ 152659 h 420202"/>
                <a:gd name="connsiteX67" fmla="*/ 232093 w 372471"/>
                <a:gd name="connsiteY67" fmla="*/ 141694 h 420202"/>
                <a:gd name="connsiteX68" fmla="*/ 210937 w 372471"/>
                <a:gd name="connsiteY68" fmla="*/ 141694 h 420202"/>
                <a:gd name="connsiteX69" fmla="*/ 199565 w 372471"/>
                <a:gd name="connsiteY69" fmla="*/ 141694 h 420202"/>
                <a:gd name="connsiteX70" fmla="*/ 191412 w 372471"/>
                <a:gd name="connsiteY70" fmla="*/ 153923 h 420202"/>
                <a:gd name="connsiteX71" fmla="*/ 175107 w 372471"/>
                <a:gd name="connsiteY71" fmla="*/ 152292 h 420202"/>
                <a:gd name="connsiteX72" fmla="*/ 161044 w 372471"/>
                <a:gd name="connsiteY72" fmla="*/ 146300 h 420202"/>
                <a:gd name="connsiteX73" fmla="*/ 140419 w 372471"/>
                <a:gd name="connsiteY73" fmla="*/ 168067 h 420202"/>
                <a:gd name="connsiteX74" fmla="*/ 140989 w 372471"/>
                <a:gd name="connsiteY74" fmla="*/ 177769 h 420202"/>
                <a:gd name="connsiteX75" fmla="*/ 119671 w 372471"/>
                <a:gd name="connsiteY75" fmla="*/ 179399 h 420202"/>
                <a:gd name="connsiteX76" fmla="*/ 110622 w 372471"/>
                <a:gd name="connsiteY76" fmla="*/ 172347 h 420202"/>
                <a:gd name="connsiteX77" fmla="*/ 111681 w 372471"/>
                <a:gd name="connsiteY77" fmla="*/ 157714 h 420202"/>
                <a:gd name="connsiteX78" fmla="*/ 92197 w 372471"/>
                <a:gd name="connsiteY78" fmla="*/ 149561 h 420202"/>
                <a:gd name="connsiteX79" fmla="*/ 84045 w 372471"/>
                <a:gd name="connsiteY79" fmla="*/ 133827 h 420202"/>
                <a:gd name="connsiteX80" fmla="*/ 79724 w 372471"/>
                <a:gd name="connsiteY80" fmla="*/ 111612 h 420202"/>
                <a:gd name="connsiteX81" fmla="*/ 94887 w 372471"/>
                <a:gd name="connsiteY81" fmla="*/ 83975 h 420202"/>
                <a:gd name="connsiteX82" fmla="*/ 112782 w 372471"/>
                <a:gd name="connsiteY82" fmla="*/ 72602 h 420202"/>
                <a:gd name="connsiteX83" fmla="*/ 131777 w 372471"/>
                <a:gd name="connsiteY83" fmla="*/ 80755 h 420202"/>
                <a:gd name="connsiteX84" fmla="*/ 152892 w 372471"/>
                <a:gd name="connsiteY84" fmla="*/ 74803 h 420202"/>
                <a:gd name="connsiteX85" fmla="*/ 165365 w 372471"/>
                <a:gd name="connsiteY85" fmla="*/ 70442 h 420202"/>
                <a:gd name="connsiteX86" fmla="*/ 179999 w 372471"/>
                <a:gd name="connsiteY86" fmla="*/ 78594 h 420202"/>
                <a:gd name="connsiteX87" fmla="*/ 195733 w 372471"/>
                <a:gd name="connsiteY87" fmla="*/ 72072 h 420202"/>
                <a:gd name="connsiteX88" fmla="*/ 242895 w 372471"/>
                <a:gd name="connsiteY88" fmla="*/ 74273 h 420202"/>
                <a:gd name="connsiteX89" fmla="*/ 265110 w 372471"/>
                <a:gd name="connsiteY89" fmla="*/ 84546 h 420202"/>
                <a:gd name="connsiteX90" fmla="*/ 294948 w 372471"/>
                <a:gd name="connsiteY90" fmla="*/ 82915 h 420202"/>
                <a:gd name="connsiteX91" fmla="*/ 311742 w 372471"/>
                <a:gd name="connsiteY91" fmla="*/ 76434 h 420202"/>
                <a:gd name="connsiteX92" fmla="*/ 336200 w 372471"/>
                <a:gd name="connsiteY92" fmla="*/ 61800 h 420202"/>
                <a:gd name="connsiteX93" fmla="*/ 359516 w 372471"/>
                <a:gd name="connsiteY93" fmla="*/ 35223 h 420202"/>
                <a:gd name="connsiteX94" fmla="*/ 362247 w 372471"/>
                <a:gd name="connsiteY94" fmla="*/ 21405 h 420202"/>
                <a:gd name="connsiteX95" fmla="*/ 370929 w 372471"/>
                <a:gd name="connsiteY95" fmla="*/ 18429 h 420202"/>
                <a:gd name="connsiteX96" fmla="*/ 370929 w 372471"/>
                <a:gd name="connsiteY96" fmla="*/ 4326 h 420202"/>
                <a:gd name="connsiteX97" fmla="*/ 353034 w 372471"/>
                <a:gd name="connsiteY97" fmla="*/ 5 h 420202"/>
                <a:gd name="connsiteX98" fmla="*/ 343822 w 372471"/>
                <a:gd name="connsiteY98" fmla="*/ 17859 h 420202"/>
                <a:gd name="connsiteX99" fmla="*/ 329718 w 372471"/>
                <a:gd name="connsiteY99" fmla="*/ 21405 h 420202"/>
                <a:gd name="connsiteX100" fmla="*/ 335670 w 372471"/>
                <a:gd name="connsiteY100" fmla="*/ 31962 h 420202"/>
                <a:gd name="connsiteX101" fmla="*/ 323726 w 372471"/>
                <a:gd name="connsiteY101" fmla="*/ 31432 h 420202"/>
                <a:gd name="connsiteX102" fmla="*/ 306402 w 372471"/>
                <a:gd name="connsiteY102" fmla="*/ 48756 h 420202"/>
                <a:gd name="connsiteX103" fmla="*/ 291239 w 372471"/>
                <a:gd name="connsiteY103" fmla="*/ 53118 h 420202"/>
                <a:gd name="connsiteX104" fmla="*/ 275505 w 372471"/>
                <a:gd name="connsiteY104" fmla="*/ 47167 h 420202"/>
                <a:gd name="connsiteX105" fmla="*/ 248928 w 372471"/>
                <a:gd name="connsiteY105" fmla="*/ 44436 h 420202"/>
                <a:gd name="connsiteX106" fmla="*/ 239186 w 372471"/>
                <a:gd name="connsiteY106" fmla="*/ 52588 h 420202"/>
                <a:gd name="connsiteX107" fmla="*/ 213138 w 372471"/>
                <a:gd name="connsiteY107" fmla="*/ 47167 h 420202"/>
                <a:gd name="connsiteX108" fmla="*/ 205557 w 372471"/>
                <a:gd name="connsiteY108" fmla="*/ 40115 h 420202"/>
                <a:gd name="connsiteX109" fmla="*/ 165977 w 372471"/>
                <a:gd name="connsiteY109" fmla="*/ 38484 h 420202"/>
                <a:gd name="connsiteX110" fmla="*/ 144862 w 372471"/>
                <a:gd name="connsiteY110" fmla="*/ 30332 h 420202"/>
                <a:gd name="connsiteX111" fmla="*/ 127497 w 372471"/>
                <a:gd name="connsiteY111" fmla="*/ 21405 h 420202"/>
                <a:gd name="connsiteX112" fmla="*/ 112863 w 372471"/>
                <a:gd name="connsiteY112" fmla="*/ 35223 h 420202"/>
                <a:gd name="connsiteX113" fmla="*/ 113393 w 372471"/>
                <a:gd name="connsiteY113" fmla="*/ 47697 h 420202"/>
                <a:gd name="connsiteX114" fmla="*/ 102428 w 372471"/>
                <a:gd name="connsiteY114" fmla="*/ 51854 h 4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72471" h="420202">
                  <a:moveTo>
                    <a:pt x="102428" y="51854"/>
                  </a:moveTo>
                  <a:cubicBezTo>
                    <a:pt x="97019" y="51092"/>
                    <a:pt x="91533" y="51092"/>
                    <a:pt x="86123" y="51854"/>
                  </a:cubicBezTo>
                  <a:cubicBezTo>
                    <a:pt x="82903" y="52955"/>
                    <a:pt x="61218" y="84464"/>
                    <a:pt x="60117" y="87114"/>
                  </a:cubicBezTo>
                  <a:cubicBezTo>
                    <a:pt x="59017" y="89763"/>
                    <a:pt x="67699" y="94165"/>
                    <a:pt x="67169" y="96856"/>
                  </a:cubicBezTo>
                  <a:cubicBezTo>
                    <a:pt x="66639" y="99546"/>
                    <a:pt x="61544" y="103378"/>
                    <a:pt x="60036" y="105538"/>
                  </a:cubicBezTo>
                  <a:cubicBezTo>
                    <a:pt x="58527" y="107698"/>
                    <a:pt x="63174" y="129384"/>
                    <a:pt x="60036" y="131544"/>
                  </a:cubicBezTo>
                  <a:cubicBezTo>
                    <a:pt x="56897" y="133705"/>
                    <a:pt x="50375" y="146178"/>
                    <a:pt x="48174" y="146749"/>
                  </a:cubicBezTo>
                  <a:cubicBezTo>
                    <a:pt x="45973" y="147319"/>
                    <a:pt x="36271" y="153230"/>
                    <a:pt x="35945" y="157021"/>
                  </a:cubicBezTo>
                  <a:cubicBezTo>
                    <a:pt x="35619" y="160812"/>
                    <a:pt x="35945" y="204753"/>
                    <a:pt x="35945" y="207974"/>
                  </a:cubicBezTo>
                  <a:cubicBezTo>
                    <a:pt x="35945" y="211194"/>
                    <a:pt x="28893" y="211234"/>
                    <a:pt x="26162" y="213395"/>
                  </a:cubicBezTo>
                  <a:cubicBezTo>
                    <a:pt x="23431" y="215555"/>
                    <a:pt x="22901" y="232390"/>
                    <a:pt x="21271" y="234550"/>
                  </a:cubicBezTo>
                  <a:cubicBezTo>
                    <a:pt x="19640" y="236711"/>
                    <a:pt x="1786" y="246494"/>
                    <a:pt x="1786" y="249184"/>
                  </a:cubicBezTo>
                  <a:cubicBezTo>
                    <a:pt x="1786" y="251874"/>
                    <a:pt x="-2004" y="258396"/>
                    <a:pt x="1786" y="258967"/>
                  </a:cubicBezTo>
                  <a:cubicBezTo>
                    <a:pt x="5577" y="259538"/>
                    <a:pt x="11529" y="255176"/>
                    <a:pt x="12629" y="258967"/>
                  </a:cubicBezTo>
                  <a:cubicBezTo>
                    <a:pt x="13730" y="262758"/>
                    <a:pt x="8838" y="271970"/>
                    <a:pt x="7208" y="274131"/>
                  </a:cubicBezTo>
                  <a:cubicBezTo>
                    <a:pt x="5577" y="276291"/>
                    <a:pt x="3947" y="283873"/>
                    <a:pt x="7208" y="287134"/>
                  </a:cubicBezTo>
                  <a:cubicBezTo>
                    <a:pt x="10469" y="290395"/>
                    <a:pt x="12629" y="300137"/>
                    <a:pt x="15360" y="300708"/>
                  </a:cubicBezTo>
                  <a:cubicBezTo>
                    <a:pt x="18091" y="301278"/>
                    <a:pt x="27304" y="296346"/>
                    <a:pt x="30565" y="295286"/>
                  </a:cubicBezTo>
                  <a:cubicBezTo>
                    <a:pt x="34616" y="294108"/>
                    <a:pt x="38786" y="293370"/>
                    <a:pt x="42997" y="293085"/>
                  </a:cubicBezTo>
                  <a:cubicBezTo>
                    <a:pt x="45198" y="293085"/>
                    <a:pt x="38146" y="301727"/>
                    <a:pt x="39777" y="304458"/>
                  </a:cubicBezTo>
                  <a:cubicBezTo>
                    <a:pt x="43197" y="309528"/>
                    <a:pt x="47086" y="314261"/>
                    <a:pt x="51394" y="318602"/>
                  </a:cubicBezTo>
                  <a:cubicBezTo>
                    <a:pt x="54940" y="321822"/>
                    <a:pt x="49478" y="341877"/>
                    <a:pt x="51394" y="345709"/>
                  </a:cubicBezTo>
                  <a:cubicBezTo>
                    <a:pt x="53310" y="349541"/>
                    <a:pt x="46258" y="360872"/>
                    <a:pt x="45728" y="366294"/>
                  </a:cubicBezTo>
                  <a:cubicBezTo>
                    <a:pt x="45198" y="371715"/>
                    <a:pt x="34355" y="391240"/>
                    <a:pt x="35986" y="394461"/>
                  </a:cubicBezTo>
                  <a:cubicBezTo>
                    <a:pt x="37616" y="397681"/>
                    <a:pt x="43568" y="408034"/>
                    <a:pt x="48215" y="410195"/>
                  </a:cubicBezTo>
                  <a:cubicBezTo>
                    <a:pt x="52862" y="412355"/>
                    <a:pt x="59057" y="421567"/>
                    <a:pt x="62318" y="419978"/>
                  </a:cubicBezTo>
                  <a:cubicBezTo>
                    <a:pt x="65579" y="418388"/>
                    <a:pt x="68840" y="409135"/>
                    <a:pt x="72631" y="408034"/>
                  </a:cubicBezTo>
                  <a:cubicBezTo>
                    <a:pt x="78114" y="406632"/>
                    <a:pt x="83776" y="406082"/>
                    <a:pt x="89425" y="406404"/>
                  </a:cubicBezTo>
                  <a:cubicBezTo>
                    <a:pt x="94317" y="406934"/>
                    <a:pt x="100268" y="415086"/>
                    <a:pt x="102428" y="413456"/>
                  </a:cubicBezTo>
                  <a:cubicBezTo>
                    <a:pt x="104589" y="411825"/>
                    <a:pt x="96477" y="393931"/>
                    <a:pt x="95376" y="390140"/>
                  </a:cubicBezTo>
                  <a:cubicBezTo>
                    <a:pt x="94276" y="386349"/>
                    <a:pt x="92686" y="371715"/>
                    <a:pt x="95376" y="367924"/>
                  </a:cubicBezTo>
                  <a:cubicBezTo>
                    <a:pt x="98067" y="364133"/>
                    <a:pt x="105893" y="355451"/>
                    <a:pt x="102795" y="350030"/>
                  </a:cubicBezTo>
                  <a:cubicBezTo>
                    <a:pt x="99697" y="344608"/>
                    <a:pt x="95947" y="335396"/>
                    <a:pt x="93787" y="330505"/>
                  </a:cubicBezTo>
                  <a:cubicBezTo>
                    <a:pt x="91626" y="325613"/>
                    <a:pt x="93787" y="316401"/>
                    <a:pt x="93787" y="313181"/>
                  </a:cubicBezTo>
                  <a:cubicBezTo>
                    <a:pt x="93787" y="309961"/>
                    <a:pt x="98637" y="308248"/>
                    <a:pt x="99208" y="304458"/>
                  </a:cubicBezTo>
                  <a:cubicBezTo>
                    <a:pt x="100011" y="297035"/>
                    <a:pt x="100011" y="289543"/>
                    <a:pt x="99208" y="282120"/>
                  </a:cubicBezTo>
                  <a:cubicBezTo>
                    <a:pt x="98108" y="275761"/>
                    <a:pt x="86735" y="270870"/>
                    <a:pt x="86735" y="267079"/>
                  </a:cubicBezTo>
                  <a:cubicBezTo>
                    <a:pt x="86735" y="263288"/>
                    <a:pt x="95376" y="261657"/>
                    <a:pt x="98108" y="258926"/>
                  </a:cubicBezTo>
                  <a:cubicBezTo>
                    <a:pt x="100839" y="256195"/>
                    <a:pt x="103529" y="248613"/>
                    <a:pt x="106790" y="246453"/>
                  </a:cubicBezTo>
                  <a:cubicBezTo>
                    <a:pt x="110051" y="244293"/>
                    <a:pt x="123095" y="246983"/>
                    <a:pt x="126845" y="246983"/>
                  </a:cubicBezTo>
                  <a:cubicBezTo>
                    <a:pt x="130595" y="246983"/>
                    <a:pt x="124685" y="257296"/>
                    <a:pt x="126845" y="258926"/>
                  </a:cubicBezTo>
                  <a:cubicBezTo>
                    <a:pt x="129812" y="261168"/>
                    <a:pt x="132543" y="263712"/>
                    <a:pt x="134997" y="266508"/>
                  </a:cubicBezTo>
                  <a:cubicBezTo>
                    <a:pt x="136098" y="268138"/>
                    <a:pt x="137198" y="279226"/>
                    <a:pt x="134997" y="282079"/>
                  </a:cubicBezTo>
                  <a:cubicBezTo>
                    <a:pt x="132796" y="284933"/>
                    <a:pt x="122524" y="287256"/>
                    <a:pt x="122524" y="290721"/>
                  </a:cubicBezTo>
                  <a:cubicBezTo>
                    <a:pt x="122524" y="294186"/>
                    <a:pt x="138258" y="308248"/>
                    <a:pt x="143680" y="311509"/>
                  </a:cubicBezTo>
                  <a:cubicBezTo>
                    <a:pt x="149101" y="314770"/>
                    <a:pt x="152362" y="308778"/>
                    <a:pt x="155623" y="311509"/>
                  </a:cubicBezTo>
                  <a:cubicBezTo>
                    <a:pt x="160478" y="317420"/>
                    <a:pt x="164481" y="323979"/>
                    <a:pt x="167526" y="330994"/>
                  </a:cubicBezTo>
                  <a:cubicBezTo>
                    <a:pt x="168626" y="334255"/>
                    <a:pt x="159373" y="346198"/>
                    <a:pt x="160474" y="349459"/>
                  </a:cubicBezTo>
                  <a:cubicBezTo>
                    <a:pt x="161574" y="352720"/>
                    <a:pt x="168096" y="364623"/>
                    <a:pt x="172417" y="366783"/>
                  </a:cubicBezTo>
                  <a:cubicBezTo>
                    <a:pt x="178698" y="368899"/>
                    <a:pt x="185396" y="369457"/>
                    <a:pt x="191942" y="368414"/>
                  </a:cubicBezTo>
                  <a:cubicBezTo>
                    <a:pt x="195203" y="367313"/>
                    <a:pt x="187051" y="351090"/>
                    <a:pt x="191942" y="349459"/>
                  </a:cubicBezTo>
                  <a:cubicBezTo>
                    <a:pt x="196834" y="347829"/>
                    <a:pt x="211467" y="345098"/>
                    <a:pt x="216889" y="343467"/>
                  </a:cubicBezTo>
                  <a:cubicBezTo>
                    <a:pt x="222310" y="341837"/>
                    <a:pt x="228791" y="349459"/>
                    <a:pt x="232052" y="347258"/>
                  </a:cubicBezTo>
                  <a:cubicBezTo>
                    <a:pt x="235313" y="345057"/>
                    <a:pt x="240734" y="328304"/>
                    <a:pt x="239104" y="324513"/>
                  </a:cubicBezTo>
                  <a:cubicBezTo>
                    <a:pt x="237474" y="320722"/>
                    <a:pt x="229892" y="321782"/>
                    <a:pt x="223900" y="320151"/>
                  </a:cubicBezTo>
                  <a:cubicBezTo>
                    <a:pt x="217908" y="318521"/>
                    <a:pt x="216318" y="310939"/>
                    <a:pt x="214687" y="307719"/>
                  </a:cubicBezTo>
                  <a:cubicBezTo>
                    <a:pt x="213057" y="304498"/>
                    <a:pt x="205475" y="301197"/>
                    <a:pt x="203315" y="299566"/>
                  </a:cubicBezTo>
                  <a:cubicBezTo>
                    <a:pt x="201154" y="297936"/>
                    <a:pt x="204415" y="288723"/>
                    <a:pt x="206046" y="284403"/>
                  </a:cubicBezTo>
                  <a:cubicBezTo>
                    <a:pt x="207676" y="280082"/>
                    <a:pt x="210367" y="268668"/>
                    <a:pt x="207636" y="264348"/>
                  </a:cubicBezTo>
                  <a:cubicBezTo>
                    <a:pt x="204905" y="260027"/>
                    <a:pt x="206046" y="260557"/>
                    <a:pt x="199483" y="255665"/>
                  </a:cubicBezTo>
                  <a:cubicBezTo>
                    <a:pt x="192920" y="250774"/>
                    <a:pt x="191331" y="240583"/>
                    <a:pt x="188111" y="235651"/>
                  </a:cubicBezTo>
                  <a:cubicBezTo>
                    <a:pt x="183537" y="230238"/>
                    <a:pt x="178242" y="225481"/>
                    <a:pt x="172376" y="221507"/>
                  </a:cubicBezTo>
                  <a:cubicBezTo>
                    <a:pt x="165263" y="216040"/>
                    <a:pt x="158558" y="210061"/>
                    <a:pt x="152321" y="203612"/>
                  </a:cubicBezTo>
                  <a:cubicBezTo>
                    <a:pt x="151791" y="201981"/>
                    <a:pt x="168055" y="207403"/>
                    <a:pt x="169645" y="205772"/>
                  </a:cubicBezTo>
                  <a:cubicBezTo>
                    <a:pt x="171235" y="204142"/>
                    <a:pt x="179428" y="192769"/>
                    <a:pt x="183219" y="190609"/>
                  </a:cubicBezTo>
                  <a:cubicBezTo>
                    <a:pt x="187010" y="188448"/>
                    <a:pt x="197853" y="190609"/>
                    <a:pt x="202173" y="187878"/>
                  </a:cubicBezTo>
                  <a:cubicBezTo>
                    <a:pt x="206494" y="185147"/>
                    <a:pt x="231481" y="155268"/>
                    <a:pt x="234783" y="152659"/>
                  </a:cubicBezTo>
                  <a:cubicBezTo>
                    <a:pt x="238085" y="150050"/>
                    <a:pt x="235354" y="144262"/>
                    <a:pt x="232093" y="141694"/>
                  </a:cubicBezTo>
                  <a:cubicBezTo>
                    <a:pt x="228832" y="139126"/>
                    <a:pt x="215299" y="142102"/>
                    <a:pt x="210937" y="141694"/>
                  </a:cubicBezTo>
                  <a:cubicBezTo>
                    <a:pt x="207151" y="141425"/>
                    <a:pt x="203351" y="141425"/>
                    <a:pt x="199565" y="141694"/>
                  </a:cubicBezTo>
                  <a:cubicBezTo>
                    <a:pt x="197404" y="141694"/>
                    <a:pt x="197404" y="152659"/>
                    <a:pt x="191412" y="153923"/>
                  </a:cubicBezTo>
                  <a:cubicBezTo>
                    <a:pt x="185420" y="155186"/>
                    <a:pt x="177349" y="154453"/>
                    <a:pt x="175107" y="152292"/>
                  </a:cubicBezTo>
                  <a:cubicBezTo>
                    <a:pt x="172865" y="150132"/>
                    <a:pt x="164835" y="145240"/>
                    <a:pt x="161044" y="146300"/>
                  </a:cubicBezTo>
                  <a:cubicBezTo>
                    <a:pt x="157254" y="147360"/>
                    <a:pt x="142049" y="168149"/>
                    <a:pt x="140419" y="168067"/>
                  </a:cubicBezTo>
                  <a:cubicBezTo>
                    <a:pt x="138788" y="167986"/>
                    <a:pt x="143150" y="176668"/>
                    <a:pt x="140989" y="177769"/>
                  </a:cubicBezTo>
                  <a:cubicBezTo>
                    <a:pt x="133970" y="179134"/>
                    <a:pt x="126816" y="179680"/>
                    <a:pt x="119671" y="179399"/>
                  </a:cubicBezTo>
                  <a:cubicBezTo>
                    <a:pt x="116573" y="178828"/>
                    <a:pt x="112782" y="172877"/>
                    <a:pt x="110622" y="172347"/>
                  </a:cubicBezTo>
                  <a:cubicBezTo>
                    <a:pt x="108461" y="171817"/>
                    <a:pt x="112782" y="159344"/>
                    <a:pt x="111681" y="157714"/>
                  </a:cubicBezTo>
                  <a:cubicBezTo>
                    <a:pt x="110581" y="156083"/>
                    <a:pt x="97618" y="151192"/>
                    <a:pt x="92197" y="149561"/>
                  </a:cubicBezTo>
                  <a:cubicBezTo>
                    <a:pt x="86776" y="147931"/>
                    <a:pt x="84045" y="139819"/>
                    <a:pt x="84045" y="133827"/>
                  </a:cubicBezTo>
                  <a:cubicBezTo>
                    <a:pt x="84045" y="127835"/>
                    <a:pt x="78093" y="115973"/>
                    <a:pt x="79724" y="111612"/>
                  </a:cubicBezTo>
                  <a:cubicBezTo>
                    <a:pt x="83739" y="101865"/>
                    <a:pt x="88822" y="92596"/>
                    <a:pt x="94887" y="83975"/>
                  </a:cubicBezTo>
                  <a:cubicBezTo>
                    <a:pt x="99779" y="78554"/>
                    <a:pt x="107361" y="70972"/>
                    <a:pt x="112782" y="72602"/>
                  </a:cubicBezTo>
                  <a:cubicBezTo>
                    <a:pt x="118203" y="74233"/>
                    <a:pt x="124725" y="82874"/>
                    <a:pt x="131777" y="80755"/>
                  </a:cubicBezTo>
                  <a:cubicBezTo>
                    <a:pt x="138829" y="78635"/>
                    <a:pt x="148082" y="76434"/>
                    <a:pt x="152892" y="74803"/>
                  </a:cubicBezTo>
                  <a:cubicBezTo>
                    <a:pt x="157702" y="73173"/>
                    <a:pt x="161574" y="68281"/>
                    <a:pt x="165365" y="70442"/>
                  </a:cubicBezTo>
                  <a:cubicBezTo>
                    <a:pt x="169156" y="72602"/>
                    <a:pt x="175107" y="79695"/>
                    <a:pt x="179999" y="78594"/>
                  </a:cubicBezTo>
                  <a:cubicBezTo>
                    <a:pt x="184890" y="77494"/>
                    <a:pt x="191942" y="72643"/>
                    <a:pt x="195733" y="72072"/>
                  </a:cubicBezTo>
                  <a:cubicBezTo>
                    <a:pt x="199524" y="71502"/>
                    <a:pt x="235313" y="73173"/>
                    <a:pt x="242895" y="74273"/>
                  </a:cubicBezTo>
                  <a:cubicBezTo>
                    <a:pt x="250477" y="75374"/>
                    <a:pt x="256999" y="84016"/>
                    <a:pt x="265110" y="84546"/>
                  </a:cubicBezTo>
                  <a:cubicBezTo>
                    <a:pt x="275081" y="84631"/>
                    <a:pt x="285047" y="84089"/>
                    <a:pt x="294948" y="82915"/>
                  </a:cubicBezTo>
                  <a:cubicBezTo>
                    <a:pt x="300899" y="82385"/>
                    <a:pt x="304160" y="77494"/>
                    <a:pt x="311742" y="76434"/>
                  </a:cubicBezTo>
                  <a:cubicBezTo>
                    <a:pt x="319324" y="75374"/>
                    <a:pt x="325846" y="74803"/>
                    <a:pt x="336200" y="61800"/>
                  </a:cubicBezTo>
                  <a:cubicBezTo>
                    <a:pt x="346553" y="48797"/>
                    <a:pt x="356825" y="39544"/>
                    <a:pt x="359516" y="35223"/>
                  </a:cubicBezTo>
                  <a:cubicBezTo>
                    <a:pt x="362206" y="30903"/>
                    <a:pt x="360086" y="22750"/>
                    <a:pt x="362247" y="21405"/>
                  </a:cubicBezTo>
                  <a:cubicBezTo>
                    <a:pt x="364407" y="20060"/>
                    <a:pt x="369298" y="21120"/>
                    <a:pt x="370929" y="18429"/>
                  </a:cubicBezTo>
                  <a:cubicBezTo>
                    <a:pt x="372560" y="15739"/>
                    <a:pt x="373619" y="6486"/>
                    <a:pt x="370929" y="4326"/>
                  </a:cubicBezTo>
                  <a:cubicBezTo>
                    <a:pt x="368239" y="2165"/>
                    <a:pt x="355725" y="1065"/>
                    <a:pt x="353034" y="5"/>
                  </a:cubicBezTo>
                  <a:cubicBezTo>
                    <a:pt x="350344" y="-1055"/>
                    <a:pt x="345982" y="16310"/>
                    <a:pt x="343822" y="17859"/>
                  </a:cubicBezTo>
                  <a:cubicBezTo>
                    <a:pt x="341662" y="19408"/>
                    <a:pt x="332979" y="20019"/>
                    <a:pt x="329718" y="21405"/>
                  </a:cubicBezTo>
                  <a:cubicBezTo>
                    <a:pt x="326457" y="22791"/>
                    <a:pt x="336200" y="29802"/>
                    <a:pt x="335670" y="31962"/>
                  </a:cubicBezTo>
                  <a:cubicBezTo>
                    <a:pt x="335140" y="34123"/>
                    <a:pt x="325928" y="30332"/>
                    <a:pt x="323726" y="31432"/>
                  </a:cubicBezTo>
                  <a:cubicBezTo>
                    <a:pt x="321525" y="32533"/>
                    <a:pt x="310193" y="46596"/>
                    <a:pt x="306402" y="48756"/>
                  </a:cubicBezTo>
                  <a:cubicBezTo>
                    <a:pt x="302612" y="50917"/>
                    <a:pt x="293399" y="54178"/>
                    <a:pt x="291239" y="53118"/>
                  </a:cubicBezTo>
                  <a:cubicBezTo>
                    <a:pt x="289078" y="52058"/>
                    <a:pt x="279826" y="48756"/>
                    <a:pt x="275505" y="47167"/>
                  </a:cubicBezTo>
                  <a:cubicBezTo>
                    <a:pt x="271184" y="45577"/>
                    <a:pt x="253819" y="44965"/>
                    <a:pt x="248928" y="44436"/>
                  </a:cubicBezTo>
                  <a:cubicBezTo>
                    <a:pt x="244036" y="43906"/>
                    <a:pt x="241876" y="53118"/>
                    <a:pt x="239186" y="52588"/>
                  </a:cubicBezTo>
                  <a:cubicBezTo>
                    <a:pt x="236495" y="52058"/>
                    <a:pt x="216399" y="48226"/>
                    <a:pt x="213138" y="47167"/>
                  </a:cubicBezTo>
                  <a:cubicBezTo>
                    <a:pt x="209878" y="46107"/>
                    <a:pt x="208288" y="40645"/>
                    <a:pt x="205557" y="40115"/>
                  </a:cubicBezTo>
                  <a:cubicBezTo>
                    <a:pt x="202826" y="39585"/>
                    <a:pt x="171398" y="39014"/>
                    <a:pt x="165977" y="38484"/>
                  </a:cubicBezTo>
                  <a:cubicBezTo>
                    <a:pt x="158558" y="36882"/>
                    <a:pt x="151433" y="34131"/>
                    <a:pt x="144862" y="30332"/>
                  </a:cubicBezTo>
                  <a:cubicBezTo>
                    <a:pt x="141601" y="28171"/>
                    <a:pt x="132389" y="18389"/>
                    <a:pt x="127497" y="21405"/>
                  </a:cubicBezTo>
                  <a:cubicBezTo>
                    <a:pt x="122068" y="25391"/>
                    <a:pt x="117156" y="30034"/>
                    <a:pt x="112863" y="35223"/>
                  </a:cubicBezTo>
                  <a:cubicBezTo>
                    <a:pt x="111763" y="36854"/>
                    <a:pt x="113393" y="47697"/>
                    <a:pt x="113393" y="47697"/>
                  </a:cubicBezTo>
                  <a:cubicBezTo>
                    <a:pt x="109978" y="49641"/>
                    <a:pt x="106276" y="51043"/>
                    <a:pt x="102428" y="518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B350663-B03C-4742-9F08-E4B723E65FB1}"/>
                </a:ext>
              </a:extLst>
            </p:cNvPr>
            <p:cNvSpPr/>
            <p:nvPr/>
          </p:nvSpPr>
          <p:spPr>
            <a:xfrm>
              <a:off x="7082765" y="1859917"/>
              <a:ext cx="39965" cy="27649"/>
            </a:xfrm>
            <a:custGeom>
              <a:avLst/>
              <a:gdLst>
                <a:gd name="connsiteX0" fmla="*/ 1735 w 39965"/>
                <a:gd name="connsiteY0" fmla="*/ 528 h 27649"/>
                <a:gd name="connsiteX1" fmla="*/ 5363 w 39965"/>
                <a:gd name="connsiteY1" fmla="*/ 9944 h 27649"/>
                <a:gd name="connsiteX2" fmla="*/ 12578 w 39965"/>
                <a:gd name="connsiteY2" fmla="*/ 15365 h 27649"/>
                <a:gd name="connsiteX3" fmla="*/ 12578 w 39965"/>
                <a:gd name="connsiteY3" fmla="*/ 22213 h 27649"/>
                <a:gd name="connsiteX4" fmla="*/ 21953 w 39965"/>
                <a:gd name="connsiteY4" fmla="*/ 24048 h 27649"/>
                <a:gd name="connsiteX5" fmla="*/ 35364 w 39965"/>
                <a:gd name="connsiteY5" fmla="*/ 26575 h 27649"/>
                <a:gd name="connsiteX6" fmla="*/ 38218 w 39965"/>
                <a:gd name="connsiteY6" fmla="*/ 2362 h 27649"/>
                <a:gd name="connsiteX7" fmla="*/ 1735 w 39965"/>
                <a:gd name="connsiteY7" fmla="*/ 528 h 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65" h="27649">
                  <a:moveTo>
                    <a:pt x="1735" y="528"/>
                  </a:moveTo>
                  <a:cubicBezTo>
                    <a:pt x="-2341" y="1547"/>
                    <a:pt x="2102" y="7784"/>
                    <a:pt x="5363" y="9944"/>
                  </a:cubicBezTo>
                  <a:cubicBezTo>
                    <a:pt x="8054" y="11338"/>
                    <a:pt x="10491" y="13168"/>
                    <a:pt x="12578" y="15365"/>
                  </a:cubicBezTo>
                  <a:cubicBezTo>
                    <a:pt x="13679" y="17159"/>
                    <a:pt x="11151" y="20053"/>
                    <a:pt x="12578" y="22213"/>
                  </a:cubicBezTo>
                  <a:cubicBezTo>
                    <a:pt x="14005" y="24374"/>
                    <a:pt x="19100" y="22580"/>
                    <a:pt x="21953" y="24048"/>
                  </a:cubicBezTo>
                  <a:cubicBezTo>
                    <a:pt x="24807" y="25515"/>
                    <a:pt x="28475" y="29469"/>
                    <a:pt x="35364" y="26575"/>
                  </a:cubicBezTo>
                  <a:cubicBezTo>
                    <a:pt x="42253" y="23681"/>
                    <a:pt x="40052" y="4523"/>
                    <a:pt x="38218" y="2362"/>
                  </a:cubicBezTo>
                  <a:cubicBezTo>
                    <a:pt x="36383" y="202"/>
                    <a:pt x="7524" y="-736"/>
                    <a:pt x="1735" y="52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4D1B-D30A-4F22-A561-3F17323EDBFB}"/>
                </a:ext>
              </a:extLst>
            </p:cNvPr>
            <p:cNvSpPr/>
            <p:nvPr/>
          </p:nvSpPr>
          <p:spPr>
            <a:xfrm>
              <a:off x="7077072" y="1892293"/>
              <a:ext cx="29997" cy="25831"/>
            </a:xfrm>
            <a:custGeom>
              <a:avLst/>
              <a:gdLst>
                <a:gd name="connsiteX0" fmla="*/ 12483 w 29997"/>
                <a:gd name="connsiteY0" fmla="*/ 477 h 25831"/>
                <a:gd name="connsiteX1" fmla="*/ 254 w 29997"/>
                <a:gd name="connsiteY1" fmla="*/ 21469 h 25831"/>
                <a:gd name="connsiteX2" fmla="*/ 12483 w 29997"/>
                <a:gd name="connsiteY2" fmla="*/ 25790 h 25831"/>
                <a:gd name="connsiteX3" fmla="*/ 21165 w 29997"/>
                <a:gd name="connsiteY3" fmla="*/ 13194 h 25831"/>
                <a:gd name="connsiteX4" fmla="*/ 29848 w 29997"/>
                <a:gd name="connsiteY4" fmla="*/ 2678 h 25831"/>
                <a:gd name="connsiteX5" fmla="*/ 12483 w 29997"/>
                <a:gd name="connsiteY5" fmla="*/ 477 h 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97" h="25831">
                  <a:moveTo>
                    <a:pt x="12483" y="477"/>
                  </a:moveTo>
                  <a:cubicBezTo>
                    <a:pt x="8814" y="3208"/>
                    <a:pt x="-1254" y="19635"/>
                    <a:pt x="254" y="21469"/>
                  </a:cubicBezTo>
                  <a:cubicBezTo>
                    <a:pt x="3858" y="24000"/>
                    <a:pt x="8089" y="25496"/>
                    <a:pt x="12483" y="25790"/>
                  </a:cubicBezTo>
                  <a:cubicBezTo>
                    <a:pt x="13951" y="25056"/>
                    <a:pt x="19005" y="13969"/>
                    <a:pt x="21165" y="13194"/>
                  </a:cubicBezTo>
                  <a:cubicBezTo>
                    <a:pt x="23326" y="12420"/>
                    <a:pt x="31641" y="3738"/>
                    <a:pt x="29848" y="2678"/>
                  </a:cubicBezTo>
                  <a:cubicBezTo>
                    <a:pt x="28054" y="1618"/>
                    <a:pt x="14766" y="-1195"/>
                    <a:pt x="12483" y="4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41DE63C-0B13-4165-B36D-69DA92FF0BDF}"/>
                </a:ext>
              </a:extLst>
            </p:cNvPr>
            <p:cNvSpPr/>
            <p:nvPr/>
          </p:nvSpPr>
          <p:spPr>
            <a:xfrm>
              <a:off x="7111104" y="1894443"/>
              <a:ext cx="19590" cy="19008"/>
            </a:xfrm>
            <a:custGeom>
              <a:avLst/>
              <a:gdLst>
                <a:gd name="connsiteX0" fmla="*/ 10898 w 19590"/>
                <a:gd name="connsiteY0" fmla="*/ 161 h 19008"/>
                <a:gd name="connsiteX1" fmla="*/ 299 w 19590"/>
                <a:gd name="connsiteY1" fmla="*/ 10800 h 19008"/>
                <a:gd name="connsiteX2" fmla="*/ 10898 w 19590"/>
                <a:gd name="connsiteY2" fmla="*/ 18952 h 19008"/>
                <a:gd name="connsiteX3" fmla="*/ 19580 w 19590"/>
                <a:gd name="connsiteY3" fmla="*/ 9577 h 19008"/>
                <a:gd name="connsiteX4" fmla="*/ 10898 w 19590"/>
                <a:gd name="connsiteY4" fmla="*/ 161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0" h="19008">
                  <a:moveTo>
                    <a:pt x="10898" y="161"/>
                  </a:moveTo>
                  <a:cubicBezTo>
                    <a:pt x="7555" y="1873"/>
                    <a:pt x="-1331" y="8761"/>
                    <a:pt x="299" y="10800"/>
                  </a:cubicBezTo>
                  <a:cubicBezTo>
                    <a:pt x="1930" y="12838"/>
                    <a:pt x="8452" y="19319"/>
                    <a:pt x="10898" y="18952"/>
                  </a:cubicBezTo>
                  <a:cubicBezTo>
                    <a:pt x="13343" y="18585"/>
                    <a:pt x="20681" y="12797"/>
                    <a:pt x="19580" y="9577"/>
                  </a:cubicBezTo>
                  <a:cubicBezTo>
                    <a:pt x="18479" y="6356"/>
                    <a:pt x="13751" y="-1388"/>
                    <a:pt x="10898" y="1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1E70331-A45E-419A-AB31-81FD6E5D1498}"/>
                </a:ext>
              </a:extLst>
            </p:cNvPr>
            <p:cNvSpPr/>
            <p:nvPr/>
          </p:nvSpPr>
          <p:spPr>
            <a:xfrm>
              <a:off x="7093688" y="2048347"/>
              <a:ext cx="16742" cy="16509"/>
            </a:xfrm>
            <a:custGeom>
              <a:avLst/>
              <a:gdLst>
                <a:gd name="connsiteX0" fmla="*/ 3449 w 16742"/>
                <a:gd name="connsiteY0" fmla="*/ 215 h 16509"/>
                <a:gd name="connsiteX1" fmla="*/ 1655 w 16742"/>
                <a:gd name="connsiteY1" fmla="*/ 15664 h 16509"/>
                <a:gd name="connsiteX2" fmla="*/ 15759 w 16742"/>
                <a:gd name="connsiteY2" fmla="*/ 12484 h 16509"/>
                <a:gd name="connsiteX3" fmla="*/ 15759 w 16742"/>
                <a:gd name="connsiteY3" fmla="*/ 256 h 16509"/>
                <a:gd name="connsiteX4" fmla="*/ 3449 w 16742"/>
                <a:gd name="connsiteY4" fmla="*/ 215 h 1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6509">
                  <a:moveTo>
                    <a:pt x="3449" y="215"/>
                  </a:moveTo>
                  <a:cubicBezTo>
                    <a:pt x="228" y="1275"/>
                    <a:pt x="-1239" y="13096"/>
                    <a:pt x="1655" y="15664"/>
                  </a:cubicBezTo>
                  <a:cubicBezTo>
                    <a:pt x="4549" y="18232"/>
                    <a:pt x="14291" y="13952"/>
                    <a:pt x="15759" y="12484"/>
                  </a:cubicBezTo>
                  <a:cubicBezTo>
                    <a:pt x="17226" y="11017"/>
                    <a:pt x="17185" y="949"/>
                    <a:pt x="15759" y="256"/>
                  </a:cubicBezTo>
                  <a:cubicBezTo>
                    <a:pt x="11666" y="-128"/>
                    <a:pt x="7545" y="-140"/>
                    <a:pt x="3449" y="2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6936BA26-39B9-420F-BF98-A9A7A46F12D2}"/>
                </a:ext>
              </a:extLst>
            </p:cNvPr>
            <p:cNvSpPr/>
            <p:nvPr/>
          </p:nvSpPr>
          <p:spPr>
            <a:xfrm>
              <a:off x="7067674" y="2073877"/>
              <a:ext cx="40677" cy="73112"/>
            </a:xfrm>
            <a:custGeom>
              <a:avLst/>
              <a:gdLst>
                <a:gd name="connsiteX0" fmla="*/ 26120 w 40677"/>
                <a:gd name="connsiteY0" fmla="*/ -42 h 73112"/>
                <a:gd name="connsiteX1" fmla="*/ 14666 w 40677"/>
                <a:gd name="connsiteY1" fmla="*/ 19483 h 73112"/>
                <a:gd name="connsiteX2" fmla="*/ 17560 w 40677"/>
                <a:gd name="connsiteY2" fmla="*/ 33954 h 73112"/>
                <a:gd name="connsiteX3" fmla="*/ 14177 w 40677"/>
                <a:gd name="connsiteY3" fmla="*/ 47691 h 73112"/>
                <a:gd name="connsiteX4" fmla="*/ 562 w 40677"/>
                <a:gd name="connsiteY4" fmla="*/ 56699 h 73112"/>
                <a:gd name="connsiteX5" fmla="*/ 1989 w 40677"/>
                <a:gd name="connsiteY5" fmla="*/ 68928 h 73112"/>
                <a:gd name="connsiteX6" fmla="*/ 13076 w 40677"/>
                <a:gd name="connsiteY6" fmla="*/ 73004 h 73112"/>
                <a:gd name="connsiteX7" fmla="*/ 21228 w 40677"/>
                <a:gd name="connsiteY7" fmla="*/ 68928 h 73112"/>
                <a:gd name="connsiteX8" fmla="*/ 21228 w 40677"/>
                <a:gd name="connsiteY8" fmla="*/ 56984 h 73112"/>
                <a:gd name="connsiteX9" fmla="*/ 34558 w 40677"/>
                <a:gd name="connsiteY9" fmla="*/ 55925 h 73112"/>
                <a:gd name="connsiteX10" fmla="*/ 37859 w 40677"/>
                <a:gd name="connsiteY10" fmla="*/ 43696 h 73112"/>
                <a:gd name="connsiteX11" fmla="*/ 26201 w 40677"/>
                <a:gd name="connsiteY11" fmla="*/ 40802 h 73112"/>
                <a:gd name="connsiteX12" fmla="*/ 26201 w 40677"/>
                <a:gd name="connsiteY12" fmla="*/ 27432 h 73112"/>
                <a:gd name="connsiteX13" fmla="*/ 40753 w 40677"/>
                <a:gd name="connsiteY13" fmla="*/ 14062 h 73112"/>
                <a:gd name="connsiteX14" fmla="*/ 26120 w 40677"/>
                <a:gd name="connsiteY14" fmla="*/ -42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77" h="73112">
                  <a:moveTo>
                    <a:pt x="26120" y="-42"/>
                  </a:moveTo>
                  <a:cubicBezTo>
                    <a:pt x="24041" y="1059"/>
                    <a:pt x="16459" y="17690"/>
                    <a:pt x="14666" y="19483"/>
                  </a:cubicBezTo>
                  <a:cubicBezTo>
                    <a:pt x="12872" y="21277"/>
                    <a:pt x="16826" y="30326"/>
                    <a:pt x="17560" y="33954"/>
                  </a:cubicBezTo>
                  <a:cubicBezTo>
                    <a:pt x="18294" y="37582"/>
                    <a:pt x="16989" y="45530"/>
                    <a:pt x="14177" y="47691"/>
                  </a:cubicBezTo>
                  <a:cubicBezTo>
                    <a:pt x="11364" y="49851"/>
                    <a:pt x="1948" y="54906"/>
                    <a:pt x="562" y="56699"/>
                  </a:cubicBezTo>
                  <a:cubicBezTo>
                    <a:pt x="-824" y="58493"/>
                    <a:pt x="1296" y="67216"/>
                    <a:pt x="1989" y="68928"/>
                  </a:cubicBezTo>
                  <a:cubicBezTo>
                    <a:pt x="2682" y="70640"/>
                    <a:pt x="10141" y="72556"/>
                    <a:pt x="13076" y="73004"/>
                  </a:cubicBezTo>
                  <a:cubicBezTo>
                    <a:pt x="16011" y="73452"/>
                    <a:pt x="20821" y="71577"/>
                    <a:pt x="21228" y="68928"/>
                  </a:cubicBezTo>
                  <a:cubicBezTo>
                    <a:pt x="21636" y="66278"/>
                    <a:pt x="18701" y="58085"/>
                    <a:pt x="21228" y="56984"/>
                  </a:cubicBezTo>
                  <a:cubicBezTo>
                    <a:pt x="23756" y="55884"/>
                    <a:pt x="32356" y="58085"/>
                    <a:pt x="34558" y="55925"/>
                  </a:cubicBezTo>
                  <a:cubicBezTo>
                    <a:pt x="36759" y="53764"/>
                    <a:pt x="37492" y="45449"/>
                    <a:pt x="37859" y="43696"/>
                  </a:cubicBezTo>
                  <a:cubicBezTo>
                    <a:pt x="38226" y="41943"/>
                    <a:pt x="25631" y="43003"/>
                    <a:pt x="26201" y="40802"/>
                  </a:cubicBezTo>
                  <a:cubicBezTo>
                    <a:pt x="26772" y="38601"/>
                    <a:pt x="24978" y="29592"/>
                    <a:pt x="26201" y="27432"/>
                  </a:cubicBezTo>
                  <a:cubicBezTo>
                    <a:pt x="27424" y="25271"/>
                    <a:pt x="40020" y="16222"/>
                    <a:pt x="40753" y="14062"/>
                  </a:cubicBezTo>
                  <a:cubicBezTo>
                    <a:pt x="41487" y="11901"/>
                    <a:pt x="26120" y="-42"/>
                    <a:pt x="2612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5409EB8-0C77-4387-89A5-8FBC26C51605}"/>
                </a:ext>
              </a:extLst>
            </p:cNvPr>
            <p:cNvSpPr/>
            <p:nvPr/>
          </p:nvSpPr>
          <p:spPr>
            <a:xfrm>
              <a:off x="7045491" y="2084026"/>
              <a:ext cx="30320" cy="43230"/>
            </a:xfrm>
            <a:custGeom>
              <a:avLst/>
              <a:gdLst>
                <a:gd name="connsiteX0" fmla="*/ 26739 w 30320"/>
                <a:gd name="connsiteY0" fmla="*/ -42 h 43230"/>
                <a:gd name="connsiteX1" fmla="*/ 29960 w 30320"/>
                <a:gd name="connsiteY1" fmla="*/ 21644 h 43230"/>
                <a:gd name="connsiteX2" fmla="*/ 22256 w 30320"/>
                <a:gd name="connsiteY2" fmla="*/ 26372 h 43230"/>
                <a:gd name="connsiteX3" fmla="*/ 16957 w 30320"/>
                <a:gd name="connsiteY3" fmla="*/ 42962 h 43230"/>
                <a:gd name="connsiteX4" fmla="*/ 8274 w 30320"/>
                <a:gd name="connsiteY4" fmla="*/ 38275 h 43230"/>
                <a:gd name="connsiteX5" fmla="*/ 326 w 30320"/>
                <a:gd name="connsiteY5" fmla="*/ 40435 h 43230"/>
                <a:gd name="connsiteX6" fmla="*/ 5747 w 30320"/>
                <a:gd name="connsiteY6" fmla="*/ 26372 h 43230"/>
                <a:gd name="connsiteX7" fmla="*/ 5054 w 30320"/>
                <a:gd name="connsiteY7" fmla="*/ 10434 h 43230"/>
                <a:gd name="connsiteX8" fmla="*/ 26739 w 30320"/>
                <a:gd name="connsiteY8" fmla="*/ -42 h 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20" h="43230">
                  <a:moveTo>
                    <a:pt x="26739" y="-42"/>
                  </a:moveTo>
                  <a:cubicBezTo>
                    <a:pt x="29145" y="-42"/>
                    <a:pt x="31427" y="19809"/>
                    <a:pt x="29960" y="21644"/>
                  </a:cubicBezTo>
                  <a:cubicBezTo>
                    <a:pt x="28492" y="23478"/>
                    <a:pt x="24661" y="24212"/>
                    <a:pt x="22256" y="26372"/>
                  </a:cubicBezTo>
                  <a:cubicBezTo>
                    <a:pt x="19851" y="28533"/>
                    <a:pt x="20584" y="41495"/>
                    <a:pt x="16957" y="42962"/>
                  </a:cubicBezTo>
                  <a:cubicBezTo>
                    <a:pt x="13329" y="44430"/>
                    <a:pt x="9742" y="38275"/>
                    <a:pt x="8274" y="38275"/>
                  </a:cubicBezTo>
                  <a:cubicBezTo>
                    <a:pt x="6807" y="38275"/>
                    <a:pt x="1793" y="41128"/>
                    <a:pt x="326" y="40435"/>
                  </a:cubicBezTo>
                  <a:cubicBezTo>
                    <a:pt x="-1142" y="39742"/>
                    <a:pt x="5054" y="27840"/>
                    <a:pt x="5747" y="26372"/>
                  </a:cubicBezTo>
                  <a:cubicBezTo>
                    <a:pt x="6440" y="24905"/>
                    <a:pt x="3587" y="12594"/>
                    <a:pt x="5054" y="10434"/>
                  </a:cubicBezTo>
                  <a:cubicBezTo>
                    <a:pt x="6521" y="8274"/>
                    <a:pt x="24538" y="-42"/>
                    <a:pt x="26739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15C4B5F-866E-4336-B984-9FC87119A4A2}"/>
                </a:ext>
              </a:extLst>
            </p:cNvPr>
            <p:cNvSpPr/>
            <p:nvPr/>
          </p:nvSpPr>
          <p:spPr>
            <a:xfrm>
              <a:off x="7119821" y="2116438"/>
              <a:ext cx="11026" cy="11503"/>
            </a:xfrm>
            <a:custGeom>
              <a:avLst/>
              <a:gdLst>
                <a:gd name="connsiteX0" fmla="*/ 2996 w 11026"/>
                <a:gd name="connsiteY0" fmla="*/ 75 h 11503"/>
                <a:gd name="connsiteX1" fmla="*/ 102 w 11026"/>
                <a:gd name="connsiteY1" fmla="*/ 10755 h 11503"/>
                <a:gd name="connsiteX2" fmla="*/ 10944 w 11026"/>
                <a:gd name="connsiteY2" fmla="*/ 10755 h 11503"/>
                <a:gd name="connsiteX3" fmla="*/ 2996 w 11026"/>
                <a:gd name="connsiteY3" fmla="*/ 75 h 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6" h="11503">
                  <a:moveTo>
                    <a:pt x="2996" y="75"/>
                  </a:moveTo>
                  <a:cubicBezTo>
                    <a:pt x="61" y="2480"/>
                    <a:pt x="102" y="9165"/>
                    <a:pt x="102" y="10755"/>
                  </a:cubicBezTo>
                  <a:cubicBezTo>
                    <a:pt x="102" y="12344"/>
                    <a:pt x="9477" y="10755"/>
                    <a:pt x="10944" y="10755"/>
                  </a:cubicBezTo>
                  <a:cubicBezTo>
                    <a:pt x="12412" y="10755"/>
                    <a:pt x="4667" y="-1352"/>
                    <a:pt x="2996" y="7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86EFC21-7730-4A20-87D4-E1FF98D83B9C}"/>
                </a:ext>
              </a:extLst>
            </p:cNvPr>
            <p:cNvSpPr/>
            <p:nvPr/>
          </p:nvSpPr>
          <p:spPr>
            <a:xfrm>
              <a:off x="7022538" y="2110435"/>
              <a:ext cx="16733" cy="26389"/>
            </a:xfrm>
            <a:custGeom>
              <a:avLst/>
              <a:gdLst>
                <a:gd name="connsiteX0" fmla="*/ 12355 w 16733"/>
                <a:gd name="connsiteY0" fmla="*/ -37 h 26389"/>
                <a:gd name="connsiteX1" fmla="*/ 3795 w 16733"/>
                <a:gd name="connsiteY1" fmla="*/ 5955 h 26389"/>
                <a:gd name="connsiteX2" fmla="*/ 534 w 16733"/>
                <a:gd name="connsiteY2" fmla="*/ 14108 h 26389"/>
                <a:gd name="connsiteX3" fmla="*/ 12355 w 16733"/>
                <a:gd name="connsiteY3" fmla="*/ 26336 h 26389"/>
                <a:gd name="connsiteX4" fmla="*/ 16798 w 16733"/>
                <a:gd name="connsiteY4" fmla="*/ 21282 h 26389"/>
                <a:gd name="connsiteX5" fmla="*/ 12355 w 16733"/>
                <a:gd name="connsiteY5" fmla="*/ -37 h 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3" h="26389">
                  <a:moveTo>
                    <a:pt x="12355" y="-37"/>
                  </a:moveTo>
                  <a:cubicBezTo>
                    <a:pt x="9338" y="371"/>
                    <a:pt x="5955" y="5466"/>
                    <a:pt x="3795" y="5955"/>
                  </a:cubicBezTo>
                  <a:cubicBezTo>
                    <a:pt x="1634" y="6444"/>
                    <a:pt x="-934" y="11866"/>
                    <a:pt x="534" y="14108"/>
                  </a:cubicBezTo>
                  <a:cubicBezTo>
                    <a:pt x="2001" y="16350"/>
                    <a:pt x="11132" y="26744"/>
                    <a:pt x="12355" y="26336"/>
                  </a:cubicBezTo>
                  <a:cubicBezTo>
                    <a:pt x="14454" y="25317"/>
                    <a:pt x="16056" y="23495"/>
                    <a:pt x="16798" y="21282"/>
                  </a:cubicBezTo>
                  <a:cubicBezTo>
                    <a:pt x="17165" y="19040"/>
                    <a:pt x="14760" y="-404"/>
                    <a:pt x="12355" y="-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86DFB8E-1B8A-4069-84A4-4DECD1209691}"/>
                </a:ext>
              </a:extLst>
            </p:cNvPr>
            <p:cNvSpPr/>
            <p:nvPr/>
          </p:nvSpPr>
          <p:spPr>
            <a:xfrm>
              <a:off x="6945633" y="2155423"/>
              <a:ext cx="14148" cy="39194"/>
            </a:xfrm>
            <a:custGeom>
              <a:avLst/>
              <a:gdLst>
                <a:gd name="connsiteX0" fmla="*/ 1906 w 14148"/>
                <a:gd name="connsiteY0" fmla="*/ 1567 h 39194"/>
                <a:gd name="connsiteX1" fmla="*/ 12749 w 14148"/>
                <a:gd name="connsiteY1" fmla="*/ 1567 h 39194"/>
                <a:gd name="connsiteX2" fmla="*/ 12749 w 14148"/>
                <a:gd name="connsiteY2" fmla="*/ 21418 h 39194"/>
                <a:gd name="connsiteX3" fmla="*/ 6227 w 14148"/>
                <a:gd name="connsiteY3" fmla="*/ 28674 h 39194"/>
                <a:gd name="connsiteX4" fmla="*/ 3333 w 14148"/>
                <a:gd name="connsiteY4" fmla="*/ 39150 h 39194"/>
                <a:gd name="connsiteX5" fmla="*/ 1906 w 14148"/>
                <a:gd name="connsiteY5" fmla="*/ 1567 h 3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8" h="39194">
                  <a:moveTo>
                    <a:pt x="1906" y="1567"/>
                  </a:moveTo>
                  <a:cubicBezTo>
                    <a:pt x="3373" y="-1164"/>
                    <a:pt x="10548" y="99"/>
                    <a:pt x="12749" y="1567"/>
                  </a:cubicBezTo>
                  <a:cubicBezTo>
                    <a:pt x="14950" y="3034"/>
                    <a:pt x="14542" y="17097"/>
                    <a:pt x="12749" y="21418"/>
                  </a:cubicBezTo>
                  <a:cubicBezTo>
                    <a:pt x="11253" y="24369"/>
                    <a:pt x="9003" y="26876"/>
                    <a:pt x="6227" y="28674"/>
                  </a:cubicBezTo>
                  <a:cubicBezTo>
                    <a:pt x="5493" y="29367"/>
                    <a:pt x="5126" y="38783"/>
                    <a:pt x="3333" y="39150"/>
                  </a:cubicBezTo>
                  <a:cubicBezTo>
                    <a:pt x="1539" y="39516"/>
                    <a:pt x="-2089" y="8782"/>
                    <a:pt x="1906" y="156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B4DBD2D-F7F6-4D04-8149-AC3BED93AF0A}"/>
                </a:ext>
              </a:extLst>
            </p:cNvPr>
            <p:cNvSpPr/>
            <p:nvPr/>
          </p:nvSpPr>
          <p:spPr>
            <a:xfrm>
              <a:off x="7162892" y="1918216"/>
              <a:ext cx="58658" cy="28152"/>
            </a:xfrm>
            <a:custGeom>
              <a:avLst/>
              <a:gdLst>
                <a:gd name="connsiteX0" fmla="*/ 58243 w 58658"/>
                <a:gd name="connsiteY0" fmla="*/ 6022 h 28152"/>
                <a:gd name="connsiteX1" fmla="*/ 39411 w 58658"/>
                <a:gd name="connsiteY1" fmla="*/ 8916 h 28152"/>
                <a:gd name="connsiteX2" fmla="*/ 25348 w 58658"/>
                <a:gd name="connsiteY2" fmla="*/ 7367 h 28152"/>
                <a:gd name="connsiteX3" fmla="*/ 12671 w 58658"/>
                <a:gd name="connsiteY3" fmla="*/ -11 h 28152"/>
                <a:gd name="connsiteX4" fmla="*/ 768 w 58658"/>
                <a:gd name="connsiteY4" fmla="*/ 6022 h 28152"/>
                <a:gd name="connsiteX5" fmla="*/ 3295 w 58658"/>
                <a:gd name="connsiteY5" fmla="*/ 27708 h 28152"/>
                <a:gd name="connsiteX6" fmla="*/ 19600 w 58658"/>
                <a:gd name="connsiteY6" fmla="*/ 27708 h 28152"/>
                <a:gd name="connsiteX7" fmla="*/ 32603 w 58658"/>
                <a:gd name="connsiteY7" fmla="*/ 20819 h 28152"/>
                <a:gd name="connsiteX8" fmla="*/ 55349 w 58658"/>
                <a:gd name="connsiteY8" fmla="*/ 15764 h 28152"/>
                <a:gd name="connsiteX9" fmla="*/ 58243 w 58658"/>
                <a:gd name="connsiteY9" fmla="*/ 6022 h 2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8" h="28152">
                  <a:moveTo>
                    <a:pt x="58243" y="6022"/>
                  </a:moveTo>
                  <a:cubicBezTo>
                    <a:pt x="56001" y="1946"/>
                    <a:pt x="43772" y="9283"/>
                    <a:pt x="39411" y="8916"/>
                  </a:cubicBezTo>
                  <a:cubicBezTo>
                    <a:pt x="34699" y="8663"/>
                    <a:pt x="30003" y="8146"/>
                    <a:pt x="25348" y="7367"/>
                  </a:cubicBezTo>
                  <a:cubicBezTo>
                    <a:pt x="23147" y="6756"/>
                    <a:pt x="16665" y="438"/>
                    <a:pt x="12671" y="-11"/>
                  </a:cubicBezTo>
                  <a:cubicBezTo>
                    <a:pt x="8676" y="-459"/>
                    <a:pt x="2562" y="4065"/>
                    <a:pt x="768" y="6022"/>
                  </a:cubicBezTo>
                  <a:cubicBezTo>
                    <a:pt x="-1025" y="7979"/>
                    <a:pt x="1135" y="27708"/>
                    <a:pt x="3295" y="27708"/>
                  </a:cubicBezTo>
                  <a:cubicBezTo>
                    <a:pt x="8717" y="28246"/>
                    <a:pt x="14179" y="28246"/>
                    <a:pt x="19600" y="27708"/>
                  </a:cubicBezTo>
                  <a:cubicBezTo>
                    <a:pt x="23677" y="26607"/>
                    <a:pt x="29342" y="21552"/>
                    <a:pt x="32603" y="20819"/>
                  </a:cubicBezTo>
                  <a:cubicBezTo>
                    <a:pt x="40271" y="19547"/>
                    <a:pt x="47865" y="17859"/>
                    <a:pt x="55349" y="15764"/>
                  </a:cubicBezTo>
                  <a:cubicBezTo>
                    <a:pt x="58357" y="13510"/>
                    <a:pt x="59531" y="9552"/>
                    <a:pt x="58243" y="602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EEB2164-B971-4439-9396-2878C91C5964}"/>
                </a:ext>
              </a:extLst>
            </p:cNvPr>
            <p:cNvSpPr/>
            <p:nvPr/>
          </p:nvSpPr>
          <p:spPr>
            <a:xfrm>
              <a:off x="7229197" y="1926690"/>
              <a:ext cx="51699" cy="14022"/>
            </a:xfrm>
            <a:custGeom>
              <a:avLst/>
              <a:gdLst>
                <a:gd name="connsiteX0" fmla="*/ 1313 w 51699"/>
                <a:gd name="connsiteY0" fmla="*/ 808 h 14022"/>
                <a:gd name="connsiteX1" fmla="*/ 1313 w 51699"/>
                <a:gd name="connsiteY1" fmla="*/ 12344 h 14022"/>
                <a:gd name="connsiteX2" fmla="*/ 15050 w 51699"/>
                <a:gd name="connsiteY2" fmla="*/ 12344 h 14022"/>
                <a:gd name="connsiteX3" fmla="*/ 23202 w 51699"/>
                <a:gd name="connsiteY3" fmla="*/ 13974 h 14022"/>
                <a:gd name="connsiteX4" fmla="*/ 34779 w 51699"/>
                <a:gd name="connsiteY4" fmla="*/ 9124 h 14022"/>
                <a:gd name="connsiteX5" fmla="*/ 51084 w 51699"/>
                <a:gd name="connsiteY5" fmla="*/ 7371 h 14022"/>
                <a:gd name="connsiteX6" fmla="*/ 46355 w 51699"/>
                <a:gd name="connsiteY6" fmla="*/ 808 h 14022"/>
                <a:gd name="connsiteX7" fmla="*/ 19615 w 51699"/>
                <a:gd name="connsiteY7" fmla="*/ 808 h 14022"/>
                <a:gd name="connsiteX8" fmla="*/ 1313 w 51699"/>
                <a:gd name="connsiteY8" fmla="*/ 808 h 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699" h="14022">
                  <a:moveTo>
                    <a:pt x="1313" y="808"/>
                  </a:moveTo>
                  <a:cubicBezTo>
                    <a:pt x="-114" y="1379"/>
                    <a:pt x="-480" y="11651"/>
                    <a:pt x="1313" y="12344"/>
                  </a:cubicBezTo>
                  <a:cubicBezTo>
                    <a:pt x="5846" y="13269"/>
                    <a:pt x="10517" y="13269"/>
                    <a:pt x="15050" y="12344"/>
                  </a:cubicBezTo>
                  <a:cubicBezTo>
                    <a:pt x="18311" y="11284"/>
                    <a:pt x="20104" y="14137"/>
                    <a:pt x="23202" y="13974"/>
                  </a:cubicBezTo>
                  <a:cubicBezTo>
                    <a:pt x="27266" y="12902"/>
                    <a:pt x="31163" y="11272"/>
                    <a:pt x="34779" y="9124"/>
                  </a:cubicBezTo>
                  <a:cubicBezTo>
                    <a:pt x="37673" y="7656"/>
                    <a:pt x="49209" y="9124"/>
                    <a:pt x="51084" y="7371"/>
                  </a:cubicBezTo>
                  <a:cubicBezTo>
                    <a:pt x="52959" y="5618"/>
                    <a:pt x="51084" y="1175"/>
                    <a:pt x="46355" y="808"/>
                  </a:cubicBezTo>
                  <a:cubicBezTo>
                    <a:pt x="41627" y="441"/>
                    <a:pt x="22876" y="1501"/>
                    <a:pt x="19615" y="808"/>
                  </a:cubicBezTo>
                  <a:cubicBezTo>
                    <a:pt x="13566" y="-325"/>
                    <a:pt x="7362" y="-325"/>
                    <a:pt x="1313" y="80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8578C9F4-E546-41F4-9CCA-86285D0370E3}"/>
                </a:ext>
              </a:extLst>
            </p:cNvPr>
            <p:cNvSpPr/>
            <p:nvPr/>
          </p:nvSpPr>
          <p:spPr>
            <a:xfrm>
              <a:off x="7252375" y="1944481"/>
              <a:ext cx="16716" cy="21921"/>
            </a:xfrm>
            <a:custGeom>
              <a:avLst/>
              <a:gdLst>
                <a:gd name="connsiteX0" fmla="*/ 2633 w 16716"/>
                <a:gd name="connsiteY0" fmla="*/ 1931 h 21921"/>
                <a:gd name="connsiteX1" fmla="*/ 554 w 16716"/>
                <a:gd name="connsiteY1" fmla="*/ 15546 h 21921"/>
                <a:gd name="connsiteX2" fmla="*/ 9562 w 16716"/>
                <a:gd name="connsiteY2" fmla="*/ 21293 h 21921"/>
                <a:gd name="connsiteX3" fmla="*/ 16818 w 16716"/>
                <a:gd name="connsiteY3" fmla="*/ 18440 h 21921"/>
                <a:gd name="connsiteX4" fmla="*/ 12090 w 16716"/>
                <a:gd name="connsiteY4" fmla="*/ 341 h 21921"/>
                <a:gd name="connsiteX5" fmla="*/ 2633 w 16716"/>
                <a:gd name="connsiteY5" fmla="*/ 1931 h 2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16" h="21921">
                  <a:moveTo>
                    <a:pt x="2633" y="1931"/>
                  </a:moveTo>
                  <a:cubicBezTo>
                    <a:pt x="-913" y="3602"/>
                    <a:pt x="187" y="14445"/>
                    <a:pt x="554" y="15546"/>
                  </a:cubicBezTo>
                  <a:cubicBezTo>
                    <a:pt x="3342" y="17779"/>
                    <a:pt x="6363" y="19703"/>
                    <a:pt x="9562" y="21293"/>
                  </a:cubicBezTo>
                  <a:cubicBezTo>
                    <a:pt x="12457" y="23127"/>
                    <a:pt x="16084" y="20233"/>
                    <a:pt x="16818" y="18440"/>
                  </a:cubicBezTo>
                  <a:cubicBezTo>
                    <a:pt x="16309" y="12179"/>
                    <a:pt x="14711" y="6052"/>
                    <a:pt x="12090" y="341"/>
                  </a:cubicBezTo>
                  <a:cubicBezTo>
                    <a:pt x="10663" y="-1085"/>
                    <a:pt x="2633" y="1931"/>
                    <a:pt x="2633" y="19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749E31BC-5A57-41B9-A3D1-BBCFBD24E55F}"/>
                </a:ext>
              </a:extLst>
            </p:cNvPr>
            <p:cNvSpPr/>
            <p:nvPr/>
          </p:nvSpPr>
          <p:spPr>
            <a:xfrm>
              <a:off x="7337799" y="1901632"/>
              <a:ext cx="47348" cy="25795"/>
            </a:xfrm>
            <a:custGeom>
              <a:avLst/>
              <a:gdLst>
                <a:gd name="connsiteX0" fmla="*/ 16302 w 47348"/>
                <a:gd name="connsiteY0" fmla="*/ 187 h 25795"/>
                <a:gd name="connsiteX1" fmla="*/ 772 w 47348"/>
                <a:gd name="connsiteY1" fmla="*/ 11763 h 25795"/>
                <a:gd name="connsiteX2" fmla="*/ 4400 w 47348"/>
                <a:gd name="connsiteY2" fmla="*/ 22973 h 25795"/>
                <a:gd name="connsiteX3" fmla="*/ 18830 w 47348"/>
                <a:gd name="connsiteY3" fmla="*/ 25011 h 25795"/>
                <a:gd name="connsiteX4" fmla="*/ 38722 w 47348"/>
                <a:gd name="connsiteY4" fmla="*/ 21505 h 25795"/>
                <a:gd name="connsiteX5" fmla="*/ 47404 w 47348"/>
                <a:gd name="connsiteY5" fmla="*/ 16573 h 25795"/>
                <a:gd name="connsiteX6" fmla="*/ 16302 w 47348"/>
                <a:gd name="connsiteY6" fmla="*/ 187 h 2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48" h="25795">
                  <a:moveTo>
                    <a:pt x="16302" y="187"/>
                  </a:moveTo>
                  <a:cubicBezTo>
                    <a:pt x="10335" y="2853"/>
                    <a:pt x="5032" y="6806"/>
                    <a:pt x="772" y="11763"/>
                  </a:cubicBezTo>
                  <a:cubicBezTo>
                    <a:pt x="-895" y="15884"/>
                    <a:pt x="633" y="20609"/>
                    <a:pt x="4400" y="22973"/>
                  </a:cubicBezTo>
                  <a:cubicBezTo>
                    <a:pt x="7620" y="24399"/>
                    <a:pt x="14142" y="27049"/>
                    <a:pt x="18830" y="25011"/>
                  </a:cubicBezTo>
                  <a:cubicBezTo>
                    <a:pt x="25343" y="23246"/>
                    <a:pt x="32000" y="22076"/>
                    <a:pt x="38722" y="21505"/>
                  </a:cubicBezTo>
                  <a:cubicBezTo>
                    <a:pt x="40882" y="21138"/>
                    <a:pt x="48097" y="17429"/>
                    <a:pt x="47404" y="16573"/>
                  </a:cubicBezTo>
                  <a:cubicBezTo>
                    <a:pt x="46711" y="15717"/>
                    <a:pt x="22498" y="-2259"/>
                    <a:pt x="16302" y="1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07386B7-F6F5-4D23-846D-0AF4D81232C2}"/>
                </a:ext>
              </a:extLst>
            </p:cNvPr>
            <p:cNvSpPr/>
            <p:nvPr/>
          </p:nvSpPr>
          <p:spPr>
            <a:xfrm>
              <a:off x="7337139" y="1889133"/>
              <a:ext cx="18870" cy="10631"/>
            </a:xfrm>
            <a:custGeom>
              <a:avLst/>
              <a:gdLst>
                <a:gd name="connsiteX0" fmla="*/ 5386 w 18870"/>
                <a:gd name="connsiteY0" fmla="*/ 1109 h 10631"/>
                <a:gd name="connsiteX1" fmla="*/ 616 w 18870"/>
                <a:gd name="connsiteY1" fmla="*/ 10525 h 10631"/>
                <a:gd name="connsiteX2" fmla="*/ 13701 w 18870"/>
                <a:gd name="connsiteY2" fmla="*/ 5838 h 10631"/>
                <a:gd name="connsiteX3" fmla="*/ 18796 w 18870"/>
                <a:gd name="connsiteY3" fmla="*/ 1109 h 10631"/>
                <a:gd name="connsiteX4" fmla="*/ 5386 w 18870"/>
                <a:gd name="connsiteY4" fmla="*/ 1109 h 1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70" h="10631">
                  <a:moveTo>
                    <a:pt x="5386" y="1109"/>
                  </a:moveTo>
                  <a:cubicBezTo>
                    <a:pt x="2369" y="1680"/>
                    <a:pt x="-1259" y="9792"/>
                    <a:pt x="616" y="10525"/>
                  </a:cubicBezTo>
                  <a:cubicBezTo>
                    <a:pt x="2491" y="11259"/>
                    <a:pt x="11541" y="5471"/>
                    <a:pt x="13701" y="5838"/>
                  </a:cubicBezTo>
                  <a:cubicBezTo>
                    <a:pt x="15861" y="6205"/>
                    <a:pt x="19856" y="3311"/>
                    <a:pt x="18796" y="1109"/>
                  </a:cubicBezTo>
                  <a:cubicBezTo>
                    <a:pt x="17737" y="-1092"/>
                    <a:pt x="9380" y="416"/>
                    <a:pt x="5386" y="110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9DA5EDC-5186-41B4-A0FF-524401E98E00}"/>
                </a:ext>
              </a:extLst>
            </p:cNvPr>
            <p:cNvSpPr/>
            <p:nvPr/>
          </p:nvSpPr>
          <p:spPr>
            <a:xfrm>
              <a:off x="7343728" y="1737339"/>
              <a:ext cx="81377" cy="142628"/>
            </a:xfrm>
            <a:custGeom>
              <a:avLst/>
              <a:gdLst>
                <a:gd name="connsiteX0" fmla="*/ 38948 w 81377"/>
                <a:gd name="connsiteY0" fmla="*/ 26418 h 142628"/>
                <a:gd name="connsiteX1" fmla="*/ 35320 w 81377"/>
                <a:gd name="connsiteY1" fmla="*/ 17409 h 142628"/>
                <a:gd name="connsiteX2" fmla="*/ 47957 w 81377"/>
                <a:gd name="connsiteY2" fmla="*/ 10154 h 142628"/>
                <a:gd name="connsiteX3" fmla="*/ 60960 w 81377"/>
                <a:gd name="connsiteY3" fmla="*/ 45 h 142628"/>
                <a:gd name="connsiteX4" fmla="*/ 70376 w 81377"/>
                <a:gd name="connsiteY4" fmla="*/ 4895 h 142628"/>
                <a:gd name="connsiteX5" fmla="*/ 74004 w 81377"/>
                <a:gd name="connsiteY5" fmla="*/ 26581 h 142628"/>
                <a:gd name="connsiteX6" fmla="*/ 64221 w 81377"/>
                <a:gd name="connsiteY6" fmla="*/ 32736 h 142628"/>
                <a:gd name="connsiteX7" fmla="*/ 49057 w 81377"/>
                <a:gd name="connsiteY7" fmla="*/ 40685 h 142628"/>
                <a:gd name="connsiteX8" fmla="*/ 37114 w 81377"/>
                <a:gd name="connsiteY8" fmla="*/ 46840 h 142628"/>
                <a:gd name="connsiteX9" fmla="*/ 41516 w 81377"/>
                <a:gd name="connsiteY9" fmla="*/ 54421 h 142628"/>
                <a:gd name="connsiteX10" fmla="*/ 49669 w 81377"/>
                <a:gd name="connsiteY10" fmla="*/ 54421 h 142628"/>
                <a:gd name="connsiteX11" fmla="*/ 64098 w 81377"/>
                <a:gd name="connsiteY11" fmla="*/ 56582 h 142628"/>
                <a:gd name="connsiteX12" fmla="*/ 68827 w 81377"/>
                <a:gd name="connsiteY12" fmla="*/ 68525 h 142628"/>
                <a:gd name="connsiteX13" fmla="*/ 78936 w 81377"/>
                <a:gd name="connsiteY13" fmla="*/ 74640 h 142628"/>
                <a:gd name="connsiteX14" fmla="*/ 81463 w 81377"/>
                <a:gd name="connsiteY14" fmla="*/ 83322 h 142628"/>
                <a:gd name="connsiteX15" fmla="*/ 70253 w 81377"/>
                <a:gd name="connsiteY15" fmla="*/ 78634 h 142628"/>
                <a:gd name="connsiteX16" fmla="*/ 49302 w 81377"/>
                <a:gd name="connsiteY16" fmla="*/ 71419 h 142628"/>
                <a:gd name="connsiteX17" fmla="*/ 34668 w 81377"/>
                <a:gd name="connsiteY17" fmla="*/ 66691 h 142628"/>
                <a:gd name="connsiteX18" fmla="*/ 21828 w 81377"/>
                <a:gd name="connsiteY18" fmla="*/ 67791 h 142628"/>
                <a:gd name="connsiteX19" fmla="*/ 24722 w 81377"/>
                <a:gd name="connsiteY19" fmla="*/ 80020 h 142628"/>
                <a:gd name="connsiteX20" fmla="*/ 21624 w 81377"/>
                <a:gd name="connsiteY20" fmla="*/ 92249 h 142628"/>
                <a:gd name="connsiteX21" fmla="*/ 27249 w 81377"/>
                <a:gd name="connsiteY21" fmla="*/ 104477 h 142628"/>
                <a:gd name="connsiteX22" fmla="*/ 35932 w 81377"/>
                <a:gd name="connsiteY22" fmla="*/ 116706 h 142628"/>
                <a:gd name="connsiteX23" fmla="*/ 46408 w 81377"/>
                <a:gd name="connsiteY23" fmla="*/ 131870 h 142628"/>
                <a:gd name="connsiteX24" fmla="*/ 53989 w 81377"/>
                <a:gd name="connsiteY24" fmla="*/ 142346 h 142628"/>
                <a:gd name="connsiteX25" fmla="*/ 39519 w 81377"/>
                <a:gd name="connsiteY25" fmla="*/ 142346 h 142628"/>
                <a:gd name="connsiteX26" fmla="*/ 27983 w 81377"/>
                <a:gd name="connsiteY26" fmla="*/ 134764 h 142628"/>
                <a:gd name="connsiteX27" fmla="*/ 25089 w 81377"/>
                <a:gd name="connsiteY27" fmla="*/ 117440 h 142628"/>
                <a:gd name="connsiteX28" fmla="*/ 14613 w 81377"/>
                <a:gd name="connsiteY28" fmla="*/ 108024 h 142628"/>
                <a:gd name="connsiteX29" fmla="*/ 10252 w 81377"/>
                <a:gd name="connsiteY29" fmla="*/ 94287 h 142628"/>
                <a:gd name="connsiteX30" fmla="*/ 10252 w 81377"/>
                <a:gd name="connsiteY30" fmla="*/ 71175 h 142628"/>
                <a:gd name="connsiteX31" fmla="*/ 142 w 81377"/>
                <a:gd name="connsiteY31" fmla="*/ 62125 h 142628"/>
                <a:gd name="connsiteX32" fmla="*/ 8091 w 81377"/>
                <a:gd name="connsiteY32" fmla="*/ 43701 h 142628"/>
                <a:gd name="connsiteX33" fmla="*/ 17670 w 81377"/>
                <a:gd name="connsiteY33" fmla="*/ 44068 h 142628"/>
                <a:gd name="connsiteX34" fmla="*/ 22888 w 81377"/>
                <a:gd name="connsiteY34" fmla="*/ 32491 h 142628"/>
                <a:gd name="connsiteX35" fmla="*/ 38948 w 81377"/>
                <a:gd name="connsiteY35" fmla="*/ 26418 h 1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1377" h="142628">
                  <a:moveTo>
                    <a:pt x="38948" y="26418"/>
                  </a:moveTo>
                  <a:cubicBezTo>
                    <a:pt x="41842" y="24420"/>
                    <a:pt x="32793" y="20630"/>
                    <a:pt x="35320" y="17409"/>
                  </a:cubicBezTo>
                  <a:cubicBezTo>
                    <a:pt x="37847" y="14189"/>
                    <a:pt x="43473" y="13333"/>
                    <a:pt x="47957" y="10154"/>
                  </a:cubicBezTo>
                  <a:cubicBezTo>
                    <a:pt x="52440" y="6974"/>
                    <a:pt x="57006" y="1145"/>
                    <a:pt x="60960" y="45"/>
                  </a:cubicBezTo>
                  <a:cubicBezTo>
                    <a:pt x="64808" y="-485"/>
                    <a:pt x="68574" y="1455"/>
                    <a:pt x="70376" y="4895"/>
                  </a:cubicBezTo>
                  <a:cubicBezTo>
                    <a:pt x="72214" y="12004"/>
                    <a:pt x="73429" y="19260"/>
                    <a:pt x="74004" y="26581"/>
                  </a:cubicBezTo>
                  <a:cubicBezTo>
                    <a:pt x="74370" y="30657"/>
                    <a:pt x="67848" y="32736"/>
                    <a:pt x="64221" y="32736"/>
                  </a:cubicBezTo>
                  <a:cubicBezTo>
                    <a:pt x="60593" y="32736"/>
                    <a:pt x="53011" y="39258"/>
                    <a:pt x="49057" y="40685"/>
                  </a:cubicBezTo>
                  <a:cubicBezTo>
                    <a:pt x="44753" y="42038"/>
                    <a:pt x="40713" y="44121"/>
                    <a:pt x="37114" y="46840"/>
                  </a:cubicBezTo>
                  <a:cubicBezTo>
                    <a:pt x="35687" y="48633"/>
                    <a:pt x="39763" y="53688"/>
                    <a:pt x="41516" y="54421"/>
                  </a:cubicBezTo>
                  <a:cubicBezTo>
                    <a:pt x="44206" y="54972"/>
                    <a:pt x="46978" y="54972"/>
                    <a:pt x="49669" y="54421"/>
                  </a:cubicBezTo>
                  <a:cubicBezTo>
                    <a:pt x="53256" y="54055"/>
                    <a:pt x="61571" y="53688"/>
                    <a:pt x="64098" y="56582"/>
                  </a:cubicBezTo>
                  <a:cubicBezTo>
                    <a:pt x="66626" y="59476"/>
                    <a:pt x="65566" y="65998"/>
                    <a:pt x="68827" y="68525"/>
                  </a:cubicBezTo>
                  <a:cubicBezTo>
                    <a:pt x="72088" y="71052"/>
                    <a:pt x="77468" y="73580"/>
                    <a:pt x="78936" y="74640"/>
                  </a:cubicBezTo>
                  <a:cubicBezTo>
                    <a:pt x="80725" y="77171"/>
                    <a:pt x="81614" y="80228"/>
                    <a:pt x="81463" y="83322"/>
                  </a:cubicBezTo>
                  <a:cubicBezTo>
                    <a:pt x="81096" y="85482"/>
                    <a:pt x="73881" y="80795"/>
                    <a:pt x="70253" y="78634"/>
                  </a:cubicBezTo>
                  <a:cubicBezTo>
                    <a:pt x="63446" y="75740"/>
                    <a:pt x="56447" y="73331"/>
                    <a:pt x="49302" y="71419"/>
                  </a:cubicBezTo>
                  <a:cubicBezTo>
                    <a:pt x="44573" y="69952"/>
                    <a:pt x="37766" y="68158"/>
                    <a:pt x="34668" y="66691"/>
                  </a:cubicBezTo>
                  <a:cubicBezTo>
                    <a:pt x="30380" y="65692"/>
                    <a:pt x="25884" y="66079"/>
                    <a:pt x="21828" y="67791"/>
                  </a:cubicBezTo>
                  <a:cubicBezTo>
                    <a:pt x="20727" y="68892"/>
                    <a:pt x="24722" y="77534"/>
                    <a:pt x="24722" y="80020"/>
                  </a:cubicBezTo>
                  <a:cubicBezTo>
                    <a:pt x="24029" y="84174"/>
                    <a:pt x="22990" y="88266"/>
                    <a:pt x="21624" y="92249"/>
                  </a:cubicBezTo>
                  <a:cubicBezTo>
                    <a:pt x="21649" y="96945"/>
                    <a:pt x="23699" y="101400"/>
                    <a:pt x="27249" y="104477"/>
                  </a:cubicBezTo>
                  <a:cubicBezTo>
                    <a:pt x="29410" y="105211"/>
                    <a:pt x="33404" y="112426"/>
                    <a:pt x="35932" y="116706"/>
                  </a:cubicBezTo>
                  <a:cubicBezTo>
                    <a:pt x="38459" y="120986"/>
                    <a:pt x="44084" y="128609"/>
                    <a:pt x="46408" y="131870"/>
                  </a:cubicBezTo>
                  <a:cubicBezTo>
                    <a:pt x="48731" y="135131"/>
                    <a:pt x="56884" y="141653"/>
                    <a:pt x="53989" y="142346"/>
                  </a:cubicBezTo>
                  <a:cubicBezTo>
                    <a:pt x="51095" y="143038"/>
                    <a:pt x="42046" y="141979"/>
                    <a:pt x="39519" y="142346"/>
                  </a:cubicBezTo>
                  <a:cubicBezTo>
                    <a:pt x="36992" y="142712"/>
                    <a:pt x="28309" y="138758"/>
                    <a:pt x="27983" y="134764"/>
                  </a:cubicBezTo>
                  <a:cubicBezTo>
                    <a:pt x="27657" y="130769"/>
                    <a:pt x="27249" y="119967"/>
                    <a:pt x="25089" y="117440"/>
                  </a:cubicBezTo>
                  <a:cubicBezTo>
                    <a:pt x="22223" y="113669"/>
                    <a:pt x="18669" y="110474"/>
                    <a:pt x="14613" y="108024"/>
                  </a:cubicBezTo>
                  <a:cubicBezTo>
                    <a:pt x="10985" y="106597"/>
                    <a:pt x="10252" y="98282"/>
                    <a:pt x="10252" y="94287"/>
                  </a:cubicBezTo>
                  <a:cubicBezTo>
                    <a:pt x="10252" y="90292"/>
                    <a:pt x="11719" y="74110"/>
                    <a:pt x="10252" y="71175"/>
                  </a:cubicBezTo>
                  <a:cubicBezTo>
                    <a:pt x="8784" y="68240"/>
                    <a:pt x="-591" y="65020"/>
                    <a:pt x="142" y="62125"/>
                  </a:cubicBezTo>
                  <a:cubicBezTo>
                    <a:pt x="2205" y="55746"/>
                    <a:pt x="4867" y="49579"/>
                    <a:pt x="8091" y="43701"/>
                  </a:cubicBezTo>
                  <a:cubicBezTo>
                    <a:pt x="9885" y="41541"/>
                    <a:pt x="14205" y="45861"/>
                    <a:pt x="17670" y="44068"/>
                  </a:cubicBezTo>
                  <a:cubicBezTo>
                    <a:pt x="21135" y="42274"/>
                    <a:pt x="19301" y="35019"/>
                    <a:pt x="22888" y="32491"/>
                  </a:cubicBezTo>
                  <a:cubicBezTo>
                    <a:pt x="26475" y="29964"/>
                    <a:pt x="34220" y="29679"/>
                    <a:pt x="38948" y="2641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1FF9848A-DD6A-4D8A-98AA-461F782BF70D}"/>
                </a:ext>
              </a:extLst>
            </p:cNvPr>
            <p:cNvSpPr/>
            <p:nvPr/>
          </p:nvSpPr>
          <p:spPr>
            <a:xfrm>
              <a:off x="7335565" y="1710115"/>
              <a:ext cx="42393" cy="72800"/>
            </a:xfrm>
            <a:custGeom>
              <a:avLst/>
              <a:gdLst>
                <a:gd name="connsiteX0" fmla="*/ 17721 w 42393"/>
                <a:gd name="connsiteY0" fmla="*/ 58737 h 72800"/>
                <a:gd name="connsiteX1" fmla="*/ 11892 w 42393"/>
                <a:gd name="connsiteY1" fmla="*/ 71822 h 72800"/>
                <a:gd name="connsiteX2" fmla="*/ 1906 w 42393"/>
                <a:gd name="connsiteY2" fmla="*/ 66971 h 72800"/>
                <a:gd name="connsiteX3" fmla="*/ 194 w 42393"/>
                <a:gd name="connsiteY3" fmla="*/ 46590 h 72800"/>
                <a:gd name="connsiteX4" fmla="*/ 8020 w 42393"/>
                <a:gd name="connsiteY4" fmla="*/ 38111 h 72800"/>
                <a:gd name="connsiteX5" fmla="*/ 12789 w 42393"/>
                <a:gd name="connsiteY5" fmla="*/ 21806 h 72800"/>
                <a:gd name="connsiteX6" fmla="*/ 20942 w 42393"/>
                <a:gd name="connsiteY6" fmla="*/ 13002 h 72800"/>
                <a:gd name="connsiteX7" fmla="*/ 37450 w 42393"/>
                <a:gd name="connsiteY7" fmla="*/ 488 h 72800"/>
                <a:gd name="connsiteX8" fmla="*/ 42382 w 42393"/>
                <a:gd name="connsiteY8" fmla="*/ 4564 h 72800"/>
                <a:gd name="connsiteX9" fmla="*/ 31091 w 42393"/>
                <a:gd name="connsiteY9" fmla="*/ 19157 h 72800"/>
                <a:gd name="connsiteX10" fmla="*/ 36187 w 42393"/>
                <a:gd name="connsiteY10" fmla="*/ 24904 h 72800"/>
                <a:gd name="connsiteX11" fmla="*/ 32599 w 42393"/>
                <a:gd name="connsiteY11" fmla="*/ 53438 h 72800"/>
                <a:gd name="connsiteX12" fmla="*/ 17721 w 42393"/>
                <a:gd name="connsiteY12" fmla="*/ 58737 h 7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393" h="72800">
                  <a:moveTo>
                    <a:pt x="17721" y="58737"/>
                  </a:moveTo>
                  <a:cubicBezTo>
                    <a:pt x="14053" y="60082"/>
                    <a:pt x="13645" y="69784"/>
                    <a:pt x="11892" y="71822"/>
                  </a:cubicBezTo>
                  <a:cubicBezTo>
                    <a:pt x="10140" y="73860"/>
                    <a:pt x="1580" y="72718"/>
                    <a:pt x="1906" y="66971"/>
                  </a:cubicBezTo>
                  <a:cubicBezTo>
                    <a:pt x="2232" y="61224"/>
                    <a:pt x="-418" y="49525"/>
                    <a:pt x="194" y="46590"/>
                  </a:cubicBezTo>
                  <a:cubicBezTo>
                    <a:pt x="805" y="43655"/>
                    <a:pt x="5044" y="41372"/>
                    <a:pt x="8020" y="38111"/>
                  </a:cubicBezTo>
                  <a:cubicBezTo>
                    <a:pt x="10996" y="34850"/>
                    <a:pt x="11281" y="26494"/>
                    <a:pt x="12789" y="21806"/>
                  </a:cubicBezTo>
                  <a:cubicBezTo>
                    <a:pt x="13661" y="17588"/>
                    <a:pt x="16800" y="14196"/>
                    <a:pt x="20942" y="13002"/>
                  </a:cubicBezTo>
                  <a:cubicBezTo>
                    <a:pt x="26730" y="10434"/>
                    <a:pt x="33537" y="2567"/>
                    <a:pt x="37450" y="488"/>
                  </a:cubicBezTo>
                  <a:cubicBezTo>
                    <a:pt x="41363" y="-1591"/>
                    <a:pt x="42953" y="3015"/>
                    <a:pt x="42382" y="4564"/>
                  </a:cubicBezTo>
                  <a:cubicBezTo>
                    <a:pt x="41812" y="6113"/>
                    <a:pt x="32477" y="16793"/>
                    <a:pt x="31091" y="19157"/>
                  </a:cubicBezTo>
                  <a:cubicBezTo>
                    <a:pt x="29705" y="21521"/>
                    <a:pt x="35412" y="22255"/>
                    <a:pt x="36187" y="24904"/>
                  </a:cubicBezTo>
                  <a:cubicBezTo>
                    <a:pt x="36961" y="27554"/>
                    <a:pt x="35208" y="53193"/>
                    <a:pt x="32599" y="53438"/>
                  </a:cubicBezTo>
                  <a:cubicBezTo>
                    <a:pt x="27529" y="54869"/>
                    <a:pt x="22556" y="56638"/>
                    <a:pt x="17721" y="587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24E34E37-E4EB-4268-9124-D6FF2EA27B95}"/>
                </a:ext>
              </a:extLst>
            </p:cNvPr>
            <p:cNvSpPr/>
            <p:nvPr/>
          </p:nvSpPr>
          <p:spPr>
            <a:xfrm>
              <a:off x="7381766" y="1685194"/>
              <a:ext cx="29919" cy="33442"/>
            </a:xfrm>
            <a:custGeom>
              <a:avLst/>
              <a:gdLst>
                <a:gd name="connsiteX0" fmla="*/ 3477 w 29919"/>
                <a:gd name="connsiteY0" fmla="*/ 15341 h 33442"/>
                <a:gd name="connsiteX1" fmla="*/ 1235 w 29919"/>
                <a:gd name="connsiteY1" fmla="*/ 25165 h 33442"/>
                <a:gd name="connsiteX2" fmla="*/ 9388 w 29919"/>
                <a:gd name="connsiteY2" fmla="*/ 30138 h 33442"/>
                <a:gd name="connsiteX3" fmla="*/ 17190 w 29919"/>
                <a:gd name="connsiteY3" fmla="*/ 32803 h 33442"/>
                <a:gd name="connsiteX4" fmla="*/ 18029 w 29919"/>
                <a:gd name="connsiteY4" fmla="*/ 32298 h 33442"/>
                <a:gd name="connsiteX5" fmla="*/ 26182 w 29919"/>
                <a:gd name="connsiteY5" fmla="*/ 17134 h 33442"/>
                <a:gd name="connsiteX6" fmla="*/ 29443 w 29919"/>
                <a:gd name="connsiteY6" fmla="*/ 1604 h 33442"/>
                <a:gd name="connsiteX7" fmla="*/ 16806 w 29919"/>
                <a:gd name="connsiteY7" fmla="*/ 1604 h 33442"/>
                <a:gd name="connsiteX8" fmla="*/ 3477 w 29919"/>
                <a:gd name="connsiteY8" fmla="*/ 15341 h 3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9" h="33442">
                  <a:moveTo>
                    <a:pt x="3477" y="15341"/>
                  </a:moveTo>
                  <a:cubicBezTo>
                    <a:pt x="828" y="18520"/>
                    <a:pt x="-1292" y="22678"/>
                    <a:pt x="1235" y="25165"/>
                  </a:cubicBezTo>
                  <a:cubicBezTo>
                    <a:pt x="3763" y="27651"/>
                    <a:pt x="7757" y="27243"/>
                    <a:pt x="9388" y="30138"/>
                  </a:cubicBezTo>
                  <a:cubicBezTo>
                    <a:pt x="10806" y="33028"/>
                    <a:pt x="14300" y="34222"/>
                    <a:pt x="17190" y="32803"/>
                  </a:cubicBezTo>
                  <a:cubicBezTo>
                    <a:pt x="17483" y="32657"/>
                    <a:pt x="17764" y="32489"/>
                    <a:pt x="18029" y="32298"/>
                  </a:cubicBezTo>
                  <a:cubicBezTo>
                    <a:pt x="21657" y="30138"/>
                    <a:pt x="25285" y="20069"/>
                    <a:pt x="26182" y="17134"/>
                  </a:cubicBezTo>
                  <a:cubicBezTo>
                    <a:pt x="27079" y="14199"/>
                    <a:pt x="31603" y="4131"/>
                    <a:pt x="29443" y="1604"/>
                  </a:cubicBezTo>
                  <a:cubicBezTo>
                    <a:pt x="27282" y="-923"/>
                    <a:pt x="19334" y="-230"/>
                    <a:pt x="16806" y="1604"/>
                  </a:cubicBezTo>
                  <a:cubicBezTo>
                    <a:pt x="12054" y="5872"/>
                    <a:pt x="7598" y="10462"/>
                    <a:pt x="3477" y="153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43BB550-4467-4BDC-BD29-476BCC1837B9}"/>
                </a:ext>
              </a:extLst>
            </p:cNvPr>
            <p:cNvSpPr/>
            <p:nvPr/>
          </p:nvSpPr>
          <p:spPr>
            <a:xfrm>
              <a:off x="7334519" y="1845712"/>
              <a:ext cx="22853" cy="27766"/>
            </a:xfrm>
            <a:custGeom>
              <a:avLst/>
              <a:gdLst>
                <a:gd name="connsiteX0" fmla="*/ 9473 w 22853"/>
                <a:gd name="connsiteY0" fmla="*/ 8414 h 27766"/>
                <a:gd name="connsiteX1" fmla="*/ 9473 w 22853"/>
                <a:gd name="connsiteY1" fmla="*/ 1525 h 27766"/>
                <a:gd name="connsiteX2" fmla="*/ 19623 w 22853"/>
                <a:gd name="connsiteY2" fmla="*/ 1525 h 27766"/>
                <a:gd name="connsiteX3" fmla="*/ 21620 w 22853"/>
                <a:gd name="connsiteY3" fmla="*/ 12735 h 27766"/>
                <a:gd name="connsiteX4" fmla="*/ 15547 w 22853"/>
                <a:gd name="connsiteY4" fmla="*/ 25738 h 27766"/>
                <a:gd name="connsiteX5" fmla="*/ 8169 w 22853"/>
                <a:gd name="connsiteY5" fmla="*/ 27572 h 27766"/>
                <a:gd name="connsiteX6" fmla="*/ 1198 w 22853"/>
                <a:gd name="connsiteY6" fmla="*/ 13876 h 27766"/>
                <a:gd name="connsiteX7" fmla="*/ 2747 w 22853"/>
                <a:gd name="connsiteY7" fmla="*/ 6254 h 27766"/>
                <a:gd name="connsiteX8" fmla="*/ 9473 w 22853"/>
                <a:gd name="connsiteY8" fmla="*/ 8414 h 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3" h="27766">
                  <a:moveTo>
                    <a:pt x="9473" y="8414"/>
                  </a:moveTo>
                  <a:cubicBezTo>
                    <a:pt x="11470" y="8414"/>
                    <a:pt x="5804" y="2626"/>
                    <a:pt x="9473" y="1525"/>
                  </a:cubicBezTo>
                  <a:cubicBezTo>
                    <a:pt x="13142" y="425"/>
                    <a:pt x="15669" y="-1369"/>
                    <a:pt x="19623" y="1525"/>
                  </a:cubicBezTo>
                  <a:cubicBezTo>
                    <a:pt x="23577" y="4420"/>
                    <a:pt x="23699" y="11308"/>
                    <a:pt x="21620" y="12735"/>
                  </a:cubicBezTo>
                  <a:cubicBezTo>
                    <a:pt x="19541" y="14162"/>
                    <a:pt x="16525" y="24678"/>
                    <a:pt x="15547" y="25738"/>
                  </a:cubicBezTo>
                  <a:cubicBezTo>
                    <a:pt x="13468" y="27385"/>
                    <a:pt x="10777" y="28053"/>
                    <a:pt x="8169" y="27572"/>
                  </a:cubicBezTo>
                  <a:cubicBezTo>
                    <a:pt x="5519" y="26839"/>
                    <a:pt x="3359" y="14610"/>
                    <a:pt x="1198" y="13876"/>
                  </a:cubicBezTo>
                  <a:cubicBezTo>
                    <a:pt x="-962" y="13143"/>
                    <a:pt x="342" y="6254"/>
                    <a:pt x="2747" y="6254"/>
                  </a:cubicBezTo>
                  <a:cubicBezTo>
                    <a:pt x="5152" y="6254"/>
                    <a:pt x="7231" y="8414"/>
                    <a:pt x="9473" y="84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96047AE9-EBAC-41AB-A5FA-CCFAD8129FAC}"/>
                </a:ext>
              </a:extLst>
            </p:cNvPr>
            <p:cNvSpPr/>
            <p:nvPr/>
          </p:nvSpPr>
          <p:spPr>
            <a:xfrm>
              <a:off x="7319243" y="1842427"/>
              <a:ext cx="9691" cy="15920"/>
            </a:xfrm>
            <a:custGeom>
              <a:avLst/>
              <a:gdLst>
                <a:gd name="connsiteX0" fmla="*/ 7384 w 9691"/>
                <a:gd name="connsiteY0" fmla="*/ 124 h 15920"/>
                <a:gd name="connsiteX1" fmla="*/ 169 w 9691"/>
                <a:gd name="connsiteY1" fmla="*/ 9173 h 15920"/>
                <a:gd name="connsiteX2" fmla="*/ 7384 w 9691"/>
                <a:gd name="connsiteY2" fmla="*/ 15654 h 15920"/>
                <a:gd name="connsiteX3" fmla="*/ 7384 w 9691"/>
                <a:gd name="connsiteY3" fmla="*/ 124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1" h="15920">
                  <a:moveTo>
                    <a:pt x="7384" y="124"/>
                  </a:moveTo>
                  <a:cubicBezTo>
                    <a:pt x="4857" y="1876"/>
                    <a:pt x="-564" y="7339"/>
                    <a:pt x="169" y="9173"/>
                  </a:cubicBezTo>
                  <a:cubicBezTo>
                    <a:pt x="903" y="11007"/>
                    <a:pt x="3797" y="17121"/>
                    <a:pt x="7384" y="15654"/>
                  </a:cubicBezTo>
                  <a:cubicBezTo>
                    <a:pt x="10971" y="14187"/>
                    <a:pt x="10197" y="-1833"/>
                    <a:pt x="7384" y="12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4E27A1B-87B7-47FC-9E81-A240160209FA}"/>
                </a:ext>
              </a:extLst>
            </p:cNvPr>
            <p:cNvSpPr/>
            <p:nvPr/>
          </p:nvSpPr>
          <p:spPr>
            <a:xfrm>
              <a:off x="7354268" y="1867412"/>
              <a:ext cx="10880" cy="15064"/>
            </a:xfrm>
            <a:custGeom>
              <a:avLst/>
              <a:gdLst>
                <a:gd name="connsiteX0" fmla="*/ 7252 w 10880"/>
                <a:gd name="connsiteY0" fmla="*/ 85 h 15064"/>
                <a:gd name="connsiteX1" fmla="*/ 200 w 10880"/>
                <a:gd name="connsiteY1" fmla="*/ 10928 h 15064"/>
                <a:gd name="connsiteX2" fmla="*/ 7252 w 10880"/>
                <a:gd name="connsiteY2" fmla="*/ 14515 h 15064"/>
                <a:gd name="connsiteX3" fmla="*/ 7252 w 10880"/>
                <a:gd name="connsiteY3" fmla="*/ 85 h 1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0" h="15064">
                  <a:moveTo>
                    <a:pt x="7252" y="85"/>
                  </a:moveTo>
                  <a:cubicBezTo>
                    <a:pt x="2931" y="-1301"/>
                    <a:pt x="-534" y="9093"/>
                    <a:pt x="200" y="10928"/>
                  </a:cubicBezTo>
                  <a:cubicBezTo>
                    <a:pt x="934" y="12762"/>
                    <a:pt x="4276" y="16349"/>
                    <a:pt x="7252" y="14515"/>
                  </a:cubicBezTo>
                  <a:cubicBezTo>
                    <a:pt x="10228" y="12681"/>
                    <a:pt x="13896" y="2245"/>
                    <a:pt x="7252" y="8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1459632-A88F-413B-81AE-EF541C651E5D}"/>
                </a:ext>
              </a:extLst>
            </p:cNvPr>
            <p:cNvSpPr/>
            <p:nvPr/>
          </p:nvSpPr>
          <p:spPr>
            <a:xfrm>
              <a:off x="7725738" y="2125258"/>
              <a:ext cx="28955" cy="56940"/>
            </a:xfrm>
            <a:custGeom>
              <a:avLst/>
              <a:gdLst>
                <a:gd name="connsiteX0" fmla="*/ 604 w 28955"/>
                <a:gd name="connsiteY0" fmla="*/ 42738 h 56940"/>
                <a:gd name="connsiteX1" fmla="*/ 4395 w 28955"/>
                <a:gd name="connsiteY1" fmla="*/ 22683 h 56940"/>
                <a:gd name="connsiteX2" fmla="*/ 12017 w 28955"/>
                <a:gd name="connsiteY2" fmla="*/ 467 h 56940"/>
                <a:gd name="connsiteX3" fmla="*/ 22289 w 28955"/>
                <a:gd name="connsiteY3" fmla="*/ 4788 h 56940"/>
                <a:gd name="connsiteX4" fmla="*/ 22289 w 28955"/>
                <a:gd name="connsiteY4" fmla="*/ 30264 h 56940"/>
                <a:gd name="connsiteX5" fmla="*/ 28811 w 28955"/>
                <a:gd name="connsiteY5" fmla="*/ 42738 h 56940"/>
                <a:gd name="connsiteX6" fmla="*/ 23390 w 28955"/>
                <a:gd name="connsiteY6" fmla="*/ 56841 h 56940"/>
                <a:gd name="connsiteX7" fmla="*/ 604 w 28955"/>
                <a:gd name="connsiteY7" fmla="*/ 42738 h 5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55" h="56940">
                  <a:moveTo>
                    <a:pt x="604" y="42738"/>
                  </a:moveTo>
                  <a:cubicBezTo>
                    <a:pt x="-733" y="35812"/>
                    <a:pt x="624" y="28642"/>
                    <a:pt x="4395" y="22683"/>
                  </a:cubicBezTo>
                  <a:cubicBezTo>
                    <a:pt x="8756" y="17261"/>
                    <a:pt x="8756" y="997"/>
                    <a:pt x="12017" y="467"/>
                  </a:cubicBezTo>
                  <a:cubicBezTo>
                    <a:pt x="16044" y="-1025"/>
                    <a:pt x="20536" y="867"/>
                    <a:pt x="22289" y="4788"/>
                  </a:cubicBezTo>
                  <a:cubicBezTo>
                    <a:pt x="25020" y="10209"/>
                    <a:pt x="22860" y="26473"/>
                    <a:pt x="22289" y="30264"/>
                  </a:cubicBezTo>
                  <a:cubicBezTo>
                    <a:pt x="21718" y="34055"/>
                    <a:pt x="27711" y="37316"/>
                    <a:pt x="28811" y="42738"/>
                  </a:cubicBezTo>
                  <a:cubicBezTo>
                    <a:pt x="29912" y="48159"/>
                    <a:pt x="27181" y="55741"/>
                    <a:pt x="23390" y="56841"/>
                  </a:cubicBezTo>
                  <a:cubicBezTo>
                    <a:pt x="19599" y="57942"/>
                    <a:pt x="604" y="42738"/>
                    <a:pt x="604" y="4273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42F3F95-B529-435B-835F-540B38A2F3ED}"/>
                </a:ext>
              </a:extLst>
            </p:cNvPr>
            <p:cNvSpPr/>
            <p:nvPr/>
          </p:nvSpPr>
          <p:spPr>
            <a:xfrm>
              <a:off x="7714421" y="2170073"/>
              <a:ext cx="28083" cy="42057"/>
            </a:xfrm>
            <a:custGeom>
              <a:avLst/>
              <a:gdLst>
                <a:gd name="connsiteX0" fmla="*/ 1078 w 28083"/>
                <a:gd name="connsiteY0" fmla="*/ 164 h 42057"/>
                <a:gd name="connsiteX1" fmla="*/ 1078 w 28083"/>
                <a:gd name="connsiteY1" fmla="*/ 41905 h 42057"/>
                <a:gd name="connsiteX2" fmla="*/ 11472 w 28083"/>
                <a:gd name="connsiteY2" fmla="*/ 41905 h 42057"/>
                <a:gd name="connsiteX3" fmla="*/ 28185 w 28083"/>
                <a:gd name="connsiteY3" fmla="*/ 21116 h 42057"/>
                <a:gd name="connsiteX4" fmla="*/ 1078 w 28083"/>
                <a:gd name="connsiteY4" fmla="*/ 164 h 4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83" h="42057">
                  <a:moveTo>
                    <a:pt x="1078" y="164"/>
                  </a:moveTo>
                  <a:cubicBezTo>
                    <a:pt x="100" y="2936"/>
                    <a:pt x="-512" y="41375"/>
                    <a:pt x="1078" y="41905"/>
                  </a:cubicBezTo>
                  <a:cubicBezTo>
                    <a:pt x="2668" y="42435"/>
                    <a:pt x="8823" y="40845"/>
                    <a:pt x="11472" y="41905"/>
                  </a:cubicBezTo>
                  <a:cubicBezTo>
                    <a:pt x="14122" y="42965"/>
                    <a:pt x="28185" y="23073"/>
                    <a:pt x="28185" y="21116"/>
                  </a:cubicBezTo>
                  <a:cubicBezTo>
                    <a:pt x="28185" y="19159"/>
                    <a:pt x="2015" y="-2363"/>
                    <a:pt x="1078" y="16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B0B5FB1-6E6C-45AA-B603-9813CBE46219}"/>
                </a:ext>
              </a:extLst>
            </p:cNvPr>
            <p:cNvSpPr/>
            <p:nvPr/>
          </p:nvSpPr>
          <p:spPr>
            <a:xfrm>
              <a:off x="7647220" y="2121123"/>
              <a:ext cx="23418" cy="37347"/>
            </a:xfrm>
            <a:custGeom>
              <a:avLst/>
              <a:gdLst>
                <a:gd name="connsiteX0" fmla="*/ 1062 w 23418"/>
                <a:gd name="connsiteY0" fmla="*/ 37130 h 37347"/>
                <a:gd name="connsiteX1" fmla="*/ 1062 w 23418"/>
                <a:gd name="connsiteY1" fmla="*/ 17605 h 37347"/>
                <a:gd name="connsiteX2" fmla="*/ 13005 w 23418"/>
                <a:gd name="connsiteY2" fmla="*/ 811 h 37347"/>
                <a:gd name="connsiteX3" fmla="*/ 23318 w 23418"/>
                <a:gd name="connsiteY3" fmla="*/ 811 h 37347"/>
                <a:gd name="connsiteX4" fmla="*/ 14065 w 23418"/>
                <a:gd name="connsiteY4" fmla="*/ 18543 h 37347"/>
                <a:gd name="connsiteX5" fmla="*/ 1062 w 23418"/>
                <a:gd name="connsiteY5" fmla="*/ 37130 h 3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47">
                  <a:moveTo>
                    <a:pt x="1062" y="37130"/>
                  </a:moveTo>
                  <a:cubicBezTo>
                    <a:pt x="-1099" y="36396"/>
                    <a:pt x="1062" y="20825"/>
                    <a:pt x="1062" y="17605"/>
                  </a:cubicBezTo>
                  <a:cubicBezTo>
                    <a:pt x="1062" y="14385"/>
                    <a:pt x="10845" y="2971"/>
                    <a:pt x="13005" y="811"/>
                  </a:cubicBezTo>
                  <a:cubicBezTo>
                    <a:pt x="15165" y="-1349"/>
                    <a:pt x="21687" y="1341"/>
                    <a:pt x="23318" y="811"/>
                  </a:cubicBezTo>
                  <a:cubicBezTo>
                    <a:pt x="24949" y="281"/>
                    <a:pt x="16266" y="16219"/>
                    <a:pt x="14065" y="18543"/>
                  </a:cubicBezTo>
                  <a:cubicBezTo>
                    <a:pt x="11864" y="20866"/>
                    <a:pt x="7584" y="39290"/>
                    <a:pt x="1062" y="3713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A2928D75-708B-4587-A7D4-71946C5C6E44}"/>
                </a:ext>
              </a:extLst>
            </p:cNvPr>
            <p:cNvSpPr/>
            <p:nvPr/>
          </p:nvSpPr>
          <p:spPr>
            <a:xfrm>
              <a:off x="7630827" y="2134255"/>
              <a:ext cx="11124" cy="25023"/>
            </a:xfrm>
            <a:custGeom>
              <a:avLst/>
              <a:gdLst>
                <a:gd name="connsiteX0" fmla="*/ 1191 w 11124"/>
                <a:gd name="connsiteY0" fmla="*/ 24162 h 25023"/>
                <a:gd name="connsiteX1" fmla="*/ 1191 w 11124"/>
                <a:gd name="connsiteY1" fmla="*/ 683 h 25023"/>
                <a:gd name="connsiteX2" fmla="*/ 9343 w 11124"/>
                <a:gd name="connsiteY2" fmla="*/ 683 h 25023"/>
                <a:gd name="connsiteX3" fmla="*/ 9343 w 11124"/>
                <a:gd name="connsiteY3" fmla="*/ 24162 h 25023"/>
                <a:gd name="connsiteX4" fmla="*/ 1191 w 11124"/>
                <a:gd name="connsiteY4" fmla="*/ 24162 h 2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" h="25023">
                  <a:moveTo>
                    <a:pt x="1191" y="24162"/>
                  </a:moveTo>
                  <a:cubicBezTo>
                    <a:pt x="661" y="20738"/>
                    <a:pt x="-970" y="2313"/>
                    <a:pt x="1191" y="683"/>
                  </a:cubicBezTo>
                  <a:cubicBezTo>
                    <a:pt x="3351" y="-948"/>
                    <a:pt x="7713" y="683"/>
                    <a:pt x="9343" y="683"/>
                  </a:cubicBezTo>
                  <a:cubicBezTo>
                    <a:pt x="10974" y="683"/>
                    <a:pt x="12604" y="22165"/>
                    <a:pt x="9343" y="24162"/>
                  </a:cubicBezTo>
                  <a:cubicBezTo>
                    <a:pt x="6734" y="25254"/>
                    <a:pt x="3799" y="25254"/>
                    <a:pt x="1191" y="2416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571A34C-023B-4EFC-A806-276BD2C14BBF}"/>
                </a:ext>
              </a:extLst>
            </p:cNvPr>
            <p:cNvSpPr/>
            <p:nvPr/>
          </p:nvSpPr>
          <p:spPr>
            <a:xfrm>
              <a:off x="7538326" y="1843311"/>
              <a:ext cx="566309" cy="493848"/>
            </a:xfrm>
            <a:custGeom>
              <a:avLst/>
              <a:gdLst>
                <a:gd name="connsiteX0" fmla="*/ 566411 w 566309"/>
                <a:gd name="connsiteY0" fmla="*/ 123115 h 493848"/>
                <a:gd name="connsiteX1" fmla="*/ 566411 w 566309"/>
                <a:gd name="connsiteY1" fmla="*/ 338910 h 493848"/>
                <a:gd name="connsiteX2" fmla="*/ 560623 w 566309"/>
                <a:gd name="connsiteY2" fmla="*/ 346655 h 493848"/>
                <a:gd name="connsiteX3" fmla="*/ 555568 w 566309"/>
                <a:gd name="connsiteY3" fmla="*/ 359291 h 493848"/>
                <a:gd name="connsiteX4" fmla="*/ 566411 w 566309"/>
                <a:gd name="connsiteY4" fmla="*/ 371520 h 493848"/>
                <a:gd name="connsiteX5" fmla="*/ 566411 w 566309"/>
                <a:gd name="connsiteY5" fmla="*/ 493807 h 493848"/>
                <a:gd name="connsiteX6" fmla="*/ 555568 w 566309"/>
                <a:gd name="connsiteY6" fmla="*/ 484431 h 493848"/>
                <a:gd name="connsiteX7" fmla="*/ 544032 w 566309"/>
                <a:gd name="connsiteY7" fmla="*/ 471754 h 493848"/>
                <a:gd name="connsiteX8" fmla="*/ 534616 w 566309"/>
                <a:gd name="connsiteY8" fmla="*/ 458751 h 493848"/>
                <a:gd name="connsiteX9" fmla="*/ 518719 w 566309"/>
                <a:gd name="connsiteY9" fmla="*/ 448275 h 493848"/>
                <a:gd name="connsiteX10" fmla="*/ 508977 w 566309"/>
                <a:gd name="connsiteY10" fmla="*/ 441753 h 493848"/>
                <a:gd name="connsiteX11" fmla="*/ 517129 w 566309"/>
                <a:gd name="connsiteY11" fmla="*/ 422269 h 493848"/>
                <a:gd name="connsiteX12" fmla="*/ 511708 w 566309"/>
                <a:gd name="connsiteY12" fmla="*/ 421902 h 493848"/>
                <a:gd name="connsiteX13" fmla="*/ 501558 w 566309"/>
                <a:gd name="connsiteY13" fmla="*/ 434538 h 493848"/>
                <a:gd name="connsiteX14" fmla="*/ 486395 w 566309"/>
                <a:gd name="connsiteY14" fmla="*/ 434172 h 493848"/>
                <a:gd name="connsiteX15" fmla="*/ 477712 w 566309"/>
                <a:gd name="connsiteY15" fmla="*/ 437433 h 493848"/>
                <a:gd name="connsiteX16" fmla="*/ 468337 w 566309"/>
                <a:gd name="connsiteY16" fmla="*/ 436699 h 493848"/>
                <a:gd name="connsiteX17" fmla="*/ 463609 w 566309"/>
                <a:gd name="connsiteY17" fmla="*/ 432623 h 493848"/>
                <a:gd name="connsiteX18" fmla="*/ 451706 w 566309"/>
                <a:gd name="connsiteY18" fmla="*/ 439471 h 493848"/>
                <a:gd name="connsiteX19" fmla="*/ 443554 w 566309"/>
                <a:gd name="connsiteY19" fmla="*/ 435394 h 493848"/>
                <a:gd name="connsiteX20" fmla="*/ 440293 w 566309"/>
                <a:gd name="connsiteY20" fmla="*/ 424185 h 493848"/>
                <a:gd name="connsiteX21" fmla="*/ 454029 w 566309"/>
                <a:gd name="connsiteY21" fmla="*/ 411956 h 493848"/>
                <a:gd name="connsiteX22" fmla="*/ 453663 w 566309"/>
                <a:gd name="connsiteY22" fmla="*/ 398219 h 493848"/>
                <a:gd name="connsiteX23" fmla="*/ 439844 w 566309"/>
                <a:gd name="connsiteY23" fmla="*/ 388844 h 493848"/>
                <a:gd name="connsiteX24" fmla="*/ 439844 w 566309"/>
                <a:gd name="connsiteY24" fmla="*/ 378735 h 493848"/>
                <a:gd name="connsiteX25" fmla="*/ 456924 w 566309"/>
                <a:gd name="connsiteY25" fmla="*/ 377268 h 493848"/>
                <a:gd name="connsiteX26" fmla="*/ 459451 w 566309"/>
                <a:gd name="connsiteY26" fmla="*/ 370786 h 493848"/>
                <a:gd name="connsiteX27" fmla="*/ 435238 w 566309"/>
                <a:gd name="connsiteY27" fmla="*/ 372947 h 493848"/>
                <a:gd name="connsiteX28" fmla="*/ 430184 w 566309"/>
                <a:gd name="connsiteY28" fmla="*/ 364264 h 493848"/>
                <a:gd name="connsiteX29" fmla="*/ 437399 w 566309"/>
                <a:gd name="connsiteY29" fmla="*/ 348367 h 493848"/>
                <a:gd name="connsiteX30" fmla="*/ 422928 w 566309"/>
                <a:gd name="connsiteY30" fmla="*/ 338258 h 493848"/>
                <a:gd name="connsiteX31" fmla="*/ 413553 w 566309"/>
                <a:gd name="connsiteY31" fmla="*/ 328842 h 493848"/>
                <a:gd name="connsiteX32" fmla="*/ 413553 w 566309"/>
                <a:gd name="connsiteY32" fmla="*/ 310051 h 493848"/>
                <a:gd name="connsiteX33" fmla="*/ 398715 w 566309"/>
                <a:gd name="connsiteY33" fmla="*/ 299942 h 493848"/>
                <a:gd name="connsiteX34" fmla="*/ 398715 w 566309"/>
                <a:gd name="connsiteY34" fmla="*/ 285471 h 493848"/>
                <a:gd name="connsiteX35" fmla="*/ 384978 w 566309"/>
                <a:gd name="connsiteY35" fmla="*/ 274261 h 493848"/>
                <a:gd name="connsiteX36" fmla="*/ 364027 w 566309"/>
                <a:gd name="connsiteY36" fmla="*/ 266680 h 493848"/>
                <a:gd name="connsiteX37" fmla="*/ 348129 w 566309"/>
                <a:gd name="connsiteY37" fmla="*/ 254043 h 493848"/>
                <a:gd name="connsiteX38" fmla="*/ 325384 w 566309"/>
                <a:gd name="connsiteY38" fmla="*/ 254043 h 493848"/>
                <a:gd name="connsiteX39" fmla="*/ 286701 w 566309"/>
                <a:gd name="connsiteY39" fmla="*/ 237739 h 493848"/>
                <a:gd name="connsiteX40" fmla="*/ 263548 w 566309"/>
                <a:gd name="connsiteY40" fmla="*/ 226529 h 493848"/>
                <a:gd name="connsiteX41" fmla="*/ 244063 w 566309"/>
                <a:gd name="connsiteY41" fmla="*/ 231217 h 493848"/>
                <a:gd name="connsiteX42" fmla="*/ 225517 w 566309"/>
                <a:gd name="connsiteY42" fmla="*/ 222575 h 493848"/>
                <a:gd name="connsiteX43" fmla="*/ 210720 w 566309"/>
                <a:gd name="connsiteY43" fmla="*/ 213567 h 493848"/>
                <a:gd name="connsiteX44" fmla="*/ 214796 w 566309"/>
                <a:gd name="connsiteY44" fmla="*/ 199463 h 493848"/>
                <a:gd name="connsiteX45" fmla="*/ 204320 w 566309"/>
                <a:gd name="connsiteY45" fmla="*/ 199463 h 493848"/>
                <a:gd name="connsiteX46" fmla="*/ 197839 w 566309"/>
                <a:gd name="connsiteY46" fmla="*/ 204517 h 493848"/>
                <a:gd name="connsiteX47" fmla="*/ 181942 w 566309"/>
                <a:gd name="connsiteY47" fmla="*/ 200441 h 493848"/>
                <a:gd name="connsiteX48" fmla="*/ 176235 w 566309"/>
                <a:gd name="connsiteY48" fmla="*/ 192819 h 493848"/>
                <a:gd name="connsiteX49" fmla="*/ 166737 w 566309"/>
                <a:gd name="connsiteY49" fmla="*/ 195020 h 493848"/>
                <a:gd name="connsiteX50" fmla="*/ 163476 w 566309"/>
                <a:gd name="connsiteY50" fmla="*/ 182343 h 493848"/>
                <a:gd name="connsiteX51" fmla="*/ 154468 w 566309"/>
                <a:gd name="connsiteY51" fmla="*/ 179082 h 493848"/>
                <a:gd name="connsiteX52" fmla="*/ 154468 w 566309"/>
                <a:gd name="connsiteY52" fmla="*/ 163551 h 493848"/>
                <a:gd name="connsiteX53" fmla="*/ 164210 w 566309"/>
                <a:gd name="connsiteY53" fmla="*/ 153442 h 493848"/>
                <a:gd name="connsiteX54" fmla="*/ 161316 w 566309"/>
                <a:gd name="connsiteY54" fmla="*/ 145290 h 493848"/>
                <a:gd name="connsiteX55" fmla="*/ 149087 w 566309"/>
                <a:gd name="connsiteY55" fmla="*/ 157519 h 493848"/>
                <a:gd name="connsiteX56" fmla="*/ 149087 w 566309"/>
                <a:gd name="connsiteY56" fmla="*/ 173457 h 493848"/>
                <a:gd name="connsiteX57" fmla="*/ 142199 w 566309"/>
                <a:gd name="connsiteY57" fmla="*/ 175984 h 493848"/>
                <a:gd name="connsiteX58" fmla="*/ 148354 w 566309"/>
                <a:gd name="connsiteY58" fmla="*/ 183566 h 493848"/>
                <a:gd name="connsiteX59" fmla="*/ 142117 w 566309"/>
                <a:gd name="connsiteY59" fmla="*/ 187886 h 493848"/>
                <a:gd name="connsiteX60" fmla="*/ 137511 w 566309"/>
                <a:gd name="connsiteY60" fmla="*/ 191514 h 493848"/>
                <a:gd name="connsiteX61" fmla="*/ 141873 w 566309"/>
                <a:gd name="connsiteY61" fmla="*/ 201623 h 493848"/>
                <a:gd name="connsiteX62" fmla="*/ 125935 w 566309"/>
                <a:gd name="connsiteY62" fmla="*/ 207778 h 493848"/>
                <a:gd name="connsiteX63" fmla="*/ 114032 w 566309"/>
                <a:gd name="connsiteY63" fmla="*/ 212833 h 493848"/>
                <a:gd name="connsiteX64" fmla="*/ 105350 w 566309"/>
                <a:gd name="connsiteY64" fmla="*/ 203091 h 493848"/>
                <a:gd name="connsiteX65" fmla="*/ 98257 w 566309"/>
                <a:gd name="connsiteY65" fmla="*/ 185726 h 493848"/>
                <a:gd name="connsiteX66" fmla="*/ 111505 w 566309"/>
                <a:gd name="connsiteY66" fmla="*/ 181038 h 493848"/>
                <a:gd name="connsiteX67" fmla="*/ 106776 w 566309"/>
                <a:gd name="connsiteY67" fmla="*/ 170196 h 493848"/>
                <a:gd name="connsiteX68" fmla="*/ 98216 w 566309"/>
                <a:gd name="connsiteY68" fmla="*/ 166568 h 493848"/>
                <a:gd name="connsiteX69" fmla="*/ 92673 w 566309"/>
                <a:gd name="connsiteY69" fmla="*/ 157192 h 493848"/>
                <a:gd name="connsiteX70" fmla="*/ 81504 w 566309"/>
                <a:gd name="connsiteY70" fmla="*/ 152831 h 493848"/>
                <a:gd name="connsiteX71" fmla="*/ 62345 w 566309"/>
                <a:gd name="connsiteY71" fmla="*/ 146676 h 493848"/>
                <a:gd name="connsiteX72" fmla="*/ 62345 w 566309"/>
                <a:gd name="connsiteY72" fmla="*/ 132613 h 493848"/>
                <a:gd name="connsiteX73" fmla="*/ 82727 w 566309"/>
                <a:gd name="connsiteY73" fmla="*/ 131145 h 493848"/>
                <a:gd name="connsiteX74" fmla="*/ 98420 w 566309"/>
                <a:gd name="connsiteY74" fmla="*/ 139298 h 493848"/>
                <a:gd name="connsiteX75" fmla="*/ 107673 w 566309"/>
                <a:gd name="connsiteY75" fmla="*/ 134977 h 493848"/>
                <a:gd name="connsiteX76" fmla="*/ 118516 w 566309"/>
                <a:gd name="connsiteY76" fmla="*/ 118672 h 493848"/>
                <a:gd name="connsiteX77" fmla="*/ 138041 w 566309"/>
                <a:gd name="connsiteY77" fmla="*/ 118672 h 493848"/>
                <a:gd name="connsiteX78" fmla="*/ 138041 w 566309"/>
                <a:gd name="connsiteY78" fmla="*/ 132776 h 493848"/>
                <a:gd name="connsiteX79" fmla="*/ 146723 w 566309"/>
                <a:gd name="connsiteY79" fmla="*/ 122259 h 493848"/>
                <a:gd name="connsiteX80" fmla="*/ 157933 w 566309"/>
                <a:gd name="connsiteY80" fmla="*/ 126621 h 493848"/>
                <a:gd name="connsiteX81" fmla="*/ 162254 w 566309"/>
                <a:gd name="connsiteY81" fmla="*/ 117409 h 493848"/>
                <a:gd name="connsiteX82" fmla="*/ 171996 w 566309"/>
                <a:gd name="connsiteY82" fmla="*/ 115044 h 493848"/>
                <a:gd name="connsiteX83" fmla="*/ 165515 w 566309"/>
                <a:gd name="connsiteY83" fmla="*/ 104202 h 493848"/>
                <a:gd name="connsiteX84" fmla="*/ 154672 w 566309"/>
                <a:gd name="connsiteY84" fmla="*/ 107463 h 493848"/>
                <a:gd name="connsiteX85" fmla="*/ 134780 w 566309"/>
                <a:gd name="connsiteY85" fmla="*/ 103875 h 493848"/>
                <a:gd name="connsiteX86" fmla="*/ 128625 w 566309"/>
                <a:gd name="connsiteY86" fmla="*/ 98780 h 493848"/>
                <a:gd name="connsiteX87" fmla="*/ 117456 w 566309"/>
                <a:gd name="connsiteY87" fmla="*/ 105669 h 493848"/>
                <a:gd name="connsiteX88" fmla="*/ 95404 w 566309"/>
                <a:gd name="connsiteY88" fmla="*/ 108196 h 493848"/>
                <a:gd name="connsiteX89" fmla="*/ 87455 w 566309"/>
                <a:gd name="connsiteY89" fmla="*/ 100941 h 493848"/>
                <a:gd name="connsiteX90" fmla="*/ 80566 w 566309"/>
                <a:gd name="connsiteY90" fmla="*/ 108563 h 493848"/>
                <a:gd name="connsiteX91" fmla="*/ 70090 w 566309"/>
                <a:gd name="connsiteY91" fmla="*/ 102408 h 493848"/>
                <a:gd name="connsiteX92" fmla="*/ 57454 w 566309"/>
                <a:gd name="connsiteY92" fmla="*/ 92625 h 493848"/>
                <a:gd name="connsiteX93" fmla="*/ 57454 w 566309"/>
                <a:gd name="connsiteY93" fmla="*/ 80396 h 493848"/>
                <a:gd name="connsiteX94" fmla="*/ 61041 w 566309"/>
                <a:gd name="connsiteY94" fmla="*/ 69187 h 493848"/>
                <a:gd name="connsiteX95" fmla="*/ 52889 w 566309"/>
                <a:gd name="connsiteY95" fmla="*/ 66660 h 493848"/>
                <a:gd name="connsiteX96" fmla="*/ 46734 w 566309"/>
                <a:gd name="connsiteY96" fmla="*/ 73182 h 493848"/>
                <a:gd name="connsiteX97" fmla="*/ 35891 w 566309"/>
                <a:gd name="connsiteY97" fmla="*/ 71021 h 493848"/>
                <a:gd name="connsiteX98" fmla="*/ 31529 w 566309"/>
                <a:gd name="connsiteY98" fmla="*/ 64132 h 493848"/>
                <a:gd name="connsiteX99" fmla="*/ 17466 w 566309"/>
                <a:gd name="connsiteY99" fmla="*/ 67393 h 493848"/>
                <a:gd name="connsiteX100" fmla="*/ 7683 w 566309"/>
                <a:gd name="connsiteY100" fmla="*/ 66660 h 493848"/>
                <a:gd name="connsiteX101" fmla="*/ 102 w 566309"/>
                <a:gd name="connsiteY101" fmla="*/ 58303 h 493848"/>
                <a:gd name="connsiteX102" fmla="*/ 10944 w 566309"/>
                <a:gd name="connsiteY102" fmla="*/ 48398 h 493848"/>
                <a:gd name="connsiteX103" fmla="*/ 17792 w 566309"/>
                <a:gd name="connsiteY103" fmla="*/ 36740 h 493848"/>
                <a:gd name="connsiteX104" fmla="*/ 18522 w 566309"/>
                <a:gd name="connsiteY104" fmla="*/ 27084 h 493848"/>
                <a:gd name="connsiteX105" fmla="*/ 18526 w 566309"/>
                <a:gd name="connsiteY105" fmla="*/ 27080 h 493848"/>
                <a:gd name="connsiteX106" fmla="*/ 31529 w 566309"/>
                <a:gd name="connsiteY106" fmla="*/ 20558 h 493848"/>
                <a:gd name="connsiteX107" fmla="*/ 46367 w 566309"/>
                <a:gd name="connsiteY107" fmla="*/ 24185 h 493848"/>
                <a:gd name="connsiteX108" fmla="*/ 55375 w 566309"/>
                <a:gd name="connsiteY108" fmla="*/ 20109 h 493848"/>
                <a:gd name="connsiteX109" fmla="*/ 61163 w 566309"/>
                <a:gd name="connsiteY109" fmla="*/ 8329 h 493848"/>
                <a:gd name="connsiteX110" fmla="*/ 82849 w 566309"/>
                <a:gd name="connsiteY110" fmla="*/ 176 h 493848"/>
                <a:gd name="connsiteX111" fmla="*/ 98175 w 566309"/>
                <a:gd name="connsiteY111" fmla="*/ 2337 h 493848"/>
                <a:gd name="connsiteX112" fmla="*/ 101640 w 566309"/>
                <a:gd name="connsiteY112" fmla="*/ 8492 h 493848"/>
                <a:gd name="connsiteX113" fmla="*/ 112483 w 566309"/>
                <a:gd name="connsiteY113" fmla="*/ 7758 h 493848"/>
                <a:gd name="connsiteX114" fmla="*/ 126587 w 566309"/>
                <a:gd name="connsiteY114" fmla="*/ 17867 h 493848"/>
                <a:gd name="connsiteX115" fmla="*/ 134168 w 566309"/>
                <a:gd name="connsiteY115" fmla="*/ 25816 h 493848"/>
                <a:gd name="connsiteX116" fmla="*/ 145745 w 566309"/>
                <a:gd name="connsiteY116" fmla="*/ 27283 h 493848"/>
                <a:gd name="connsiteX117" fmla="*/ 151900 w 566309"/>
                <a:gd name="connsiteY117" fmla="*/ 19131 h 493848"/>
                <a:gd name="connsiteX118" fmla="*/ 171058 w 566309"/>
                <a:gd name="connsiteY118" fmla="*/ 20558 h 493848"/>
                <a:gd name="connsiteX119" fmla="*/ 181901 w 566309"/>
                <a:gd name="connsiteY119" fmla="*/ 32786 h 493848"/>
                <a:gd name="connsiteX120" fmla="*/ 176194 w 566309"/>
                <a:gd name="connsiteY120" fmla="*/ 40735 h 493848"/>
                <a:gd name="connsiteX121" fmla="*/ 184347 w 566309"/>
                <a:gd name="connsiteY121" fmla="*/ 46156 h 493848"/>
                <a:gd name="connsiteX122" fmla="*/ 186140 w 566309"/>
                <a:gd name="connsiteY122" fmla="*/ 58385 h 493848"/>
                <a:gd name="connsiteX123" fmla="*/ 182064 w 566309"/>
                <a:gd name="connsiteY123" fmla="*/ 71266 h 493848"/>
                <a:gd name="connsiteX124" fmla="*/ 174442 w 566309"/>
                <a:gd name="connsiteY124" fmla="*/ 78114 h 493848"/>
                <a:gd name="connsiteX125" fmla="*/ 178803 w 566309"/>
                <a:gd name="connsiteY125" fmla="*/ 87489 h 493848"/>
                <a:gd name="connsiteX126" fmla="*/ 184917 w 566309"/>
                <a:gd name="connsiteY126" fmla="*/ 84187 h 493848"/>
                <a:gd name="connsiteX127" fmla="*/ 187363 w 566309"/>
                <a:gd name="connsiteY127" fmla="*/ 93644 h 493848"/>
                <a:gd name="connsiteX128" fmla="*/ 180963 w 566309"/>
                <a:gd name="connsiteY128" fmla="*/ 105221 h 493848"/>
                <a:gd name="connsiteX129" fmla="*/ 187363 w 566309"/>
                <a:gd name="connsiteY129" fmla="*/ 116797 h 493848"/>
                <a:gd name="connsiteX130" fmla="*/ 195067 w 566309"/>
                <a:gd name="connsiteY130" fmla="*/ 141254 h 493848"/>
                <a:gd name="connsiteX131" fmla="*/ 197961 w 566309"/>
                <a:gd name="connsiteY131" fmla="*/ 132613 h 493848"/>
                <a:gd name="connsiteX132" fmla="*/ 197594 w 566309"/>
                <a:gd name="connsiteY132" fmla="*/ 118509 h 493848"/>
                <a:gd name="connsiteX133" fmla="*/ 204076 w 566309"/>
                <a:gd name="connsiteY133" fmla="*/ 111294 h 493848"/>
                <a:gd name="connsiteX134" fmla="*/ 208804 w 566309"/>
                <a:gd name="connsiteY134" fmla="*/ 128251 h 493848"/>
                <a:gd name="connsiteX135" fmla="*/ 213492 w 566309"/>
                <a:gd name="connsiteY135" fmla="*/ 139828 h 493848"/>
                <a:gd name="connsiteX136" fmla="*/ 212024 w 566309"/>
                <a:gd name="connsiteY136" fmla="*/ 153931 h 493848"/>
                <a:gd name="connsiteX137" fmla="*/ 219647 w 566309"/>
                <a:gd name="connsiteY137" fmla="*/ 151404 h 493848"/>
                <a:gd name="connsiteX138" fmla="*/ 225068 w 566309"/>
                <a:gd name="connsiteY138" fmla="*/ 157192 h 493848"/>
                <a:gd name="connsiteX139" fmla="*/ 226862 w 566309"/>
                <a:gd name="connsiteY139" fmla="*/ 166935 h 493848"/>
                <a:gd name="connsiteX140" fmla="*/ 241821 w 566309"/>
                <a:gd name="connsiteY140" fmla="*/ 171622 h 493848"/>
                <a:gd name="connsiteX141" fmla="*/ 254865 w 566309"/>
                <a:gd name="connsiteY141" fmla="*/ 168361 h 493848"/>
                <a:gd name="connsiteX142" fmla="*/ 261347 w 566309"/>
                <a:gd name="connsiteY142" fmla="*/ 157192 h 493848"/>
                <a:gd name="connsiteX143" fmla="*/ 276877 w 566309"/>
                <a:gd name="connsiteY143" fmla="*/ 146676 h 493848"/>
                <a:gd name="connsiteX144" fmla="*/ 283154 w 566309"/>
                <a:gd name="connsiteY144" fmla="*/ 135507 h 493848"/>
                <a:gd name="connsiteX145" fmla="*/ 298929 w 566309"/>
                <a:gd name="connsiteY145" fmla="*/ 125031 h 493848"/>
                <a:gd name="connsiteX146" fmla="*/ 301457 w 566309"/>
                <a:gd name="connsiteY146" fmla="*/ 110194 h 493848"/>
                <a:gd name="connsiteX147" fmla="*/ 311932 w 566309"/>
                <a:gd name="connsiteY147" fmla="*/ 104039 h 493848"/>
                <a:gd name="connsiteX148" fmla="*/ 322775 w 566309"/>
                <a:gd name="connsiteY148" fmla="*/ 106933 h 493848"/>
                <a:gd name="connsiteX149" fmla="*/ 336512 w 566309"/>
                <a:gd name="connsiteY149" fmla="*/ 97557 h 493848"/>
                <a:gd name="connsiteX150" fmla="*/ 349556 w 566309"/>
                <a:gd name="connsiteY150" fmla="*/ 96090 h 493848"/>
                <a:gd name="connsiteX151" fmla="*/ 350616 w 566309"/>
                <a:gd name="connsiteY151" fmla="*/ 82353 h 493848"/>
                <a:gd name="connsiteX152" fmla="*/ 362559 w 566309"/>
                <a:gd name="connsiteY152" fmla="*/ 75505 h 493848"/>
                <a:gd name="connsiteX153" fmla="*/ 375195 w 566309"/>
                <a:gd name="connsiteY153" fmla="*/ 74038 h 493848"/>
                <a:gd name="connsiteX154" fmla="*/ 384937 w 566309"/>
                <a:gd name="connsiteY154" fmla="*/ 64295 h 493848"/>
                <a:gd name="connsiteX155" fmla="*/ 397615 w 566309"/>
                <a:gd name="connsiteY155" fmla="*/ 63929 h 493848"/>
                <a:gd name="connsiteX156" fmla="*/ 407724 w 566309"/>
                <a:gd name="connsiteY156" fmla="*/ 75505 h 493848"/>
                <a:gd name="connsiteX157" fmla="*/ 422561 w 566309"/>
                <a:gd name="connsiteY157" fmla="*/ 79133 h 493848"/>
                <a:gd name="connsiteX158" fmla="*/ 433730 w 566309"/>
                <a:gd name="connsiteY158" fmla="*/ 76932 h 493848"/>
                <a:gd name="connsiteX159" fmla="*/ 449668 w 566309"/>
                <a:gd name="connsiteY159" fmla="*/ 85084 h 493848"/>
                <a:gd name="connsiteX160" fmla="*/ 459043 w 566309"/>
                <a:gd name="connsiteY160" fmla="*/ 97761 h 493848"/>
                <a:gd name="connsiteX161" fmla="*/ 479628 w 566309"/>
                <a:gd name="connsiteY161" fmla="*/ 104242 h 493848"/>
                <a:gd name="connsiteX162" fmla="*/ 494465 w 566309"/>
                <a:gd name="connsiteY162" fmla="*/ 112395 h 493848"/>
                <a:gd name="connsiteX163" fmla="*/ 506694 w 566309"/>
                <a:gd name="connsiteY163" fmla="*/ 113495 h 493848"/>
                <a:gd name="connsiteX164" fmla="*/ 519371 w 566309"/>
                <a:gd name="connsiteY164" fmla="*/ 106973 h 493848"/>
                <a:gd name="connsiteX165" fmla="*/ 566411 w 566309"/>
                <a:gd name="connsiteY165" fmla="*/ 123115 h 49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66309" h="493848">
                  <a:moveTo>
                    <a:pt x="566411" y="123115"/>
                  </a:moveTo>
                  <a:lnTo>
                    <a:pt x="566411" y="338910"/>
                  </a:lnTo>
                  <a:cubicBezTo>
                    <a:pt x="563260" y="340304"/>
                    <a:pt x="561067" y="343239"/>
                    <a:pt x="560623" y="346655"/>
                  </a:cubicBezTo>
                  <a:cubicBezTo>
                    <a:pt x="559930" y="352403"/>
                    <a:pt x="555201" y="357131"/>
                    <a:pt x="555568" y="359291"/>
                  </a:cubicBezTo>
                  <a:cubicBezTo>
                    <a:pt x="555935" y="361452"/>
                    <a:pt x="566411" y="371520"/>
                    <a:pt x="566411" y="371520"/>
                  </a:cubicBezTo>
                  <a:lnTo>
                    <a:pt x="566411" y="493807"/>
                  </a:lnTo>
                  <a:cubicBezTo>
                    <a:pt x="566411" y="493807"/>
                    <a:pt x="558258" y="487285"/>
                    <a:pt x="555568" y="484431"/>
                  </a:cubicBezTo>
                  <a:cubicBezTo>
                    <a:pt x="551251" y="480661"/>
                    <a:pt x="547383" y="476405"/>
                    <a:pt x="544032" y="471754"/>
                  </a:cubicBezTo>
                  <a:cubicBezTo>
                    <a:pt x="542088" y="466671"/>
                    <a:pt x="538839" y="462187"/>
                    <a:pt x="534616" y="458751"/>
                  </a:cubicBezTo>
                  <a:cubicBezTo>
                    <a:pt x="528999" y="455767"/>
                    <a:pt x="523676" y="452258"/>
                    <a:pt x="518719" y="448275"/>
                  </a:cubicBezTo>
                  <a:cubicBezTo>
                    <a:pt x="515825" y="445014"/>
                    <a:pt x="508977" y="445014"/>
                    <a:pt x="508977" y="441753"/>
                  </a:cubicBezTo>
                  <a:cubicBezTo>
                    <a:pt x="508977" y="438492"/>
                    <a:pt x="517129" y="423696"/>
                    <a:pt x="517129" y="422269"/>
                  </a:cubicBezTo>
                  <a:cubicBezTo>
                    <a:pt x="517129" y="420842"/>
                    <a:pt x="513053" y="419701"/>
                    <a:pt x="511708" y="421902"/>
                  </a:cubicBezTo>
                  <a:cubicBezTo>
                    <a:pt x="510363" y="424103"/>
                    <a:pt x="503556" y="434131"/>
                    <a:pt x="501558" y="434538"/>
                  </a:cubicBezTo>
                  <a:cubicBezTo>
                    <a:pt x="496500" y="434759"/>
                    <a:pt x="491437" y="434636"/>
                    <a:pt x="486395" y="434172"/>
                  </a:cubicBezTo>
                  <a:cubicBezTo>
                    <a:pt x="482033" y="433805"/>
                    <a:pt x="480239" y="436699"/>
                    <a:pt x="477712" y="437433"/>
                  </a:cubicBezTo>
                  <a:cubicBezTo>
                    <a:pt x="474570" y="437600"/>
                    <a:pt x="471419" y="437351"/>
                    <a:pt x="468337" y="436699"/>
                  </a:cubicBezTo>
                  <a:cubicBezTo>
                    <a:pt x="466869" y="436699"/>
                    <a:pt x="466503" y="432378"/>
                    <a:pt x="463609" y="432623"/>
                  </a:cubicBezTo>
                  <a:cubicBezTo>
                    <a:pt x="460714" y="432867"/>
                    <a:pt x="453499" y="439471"/>
                    <a:pt x="451706" y="439471"/>
                  </a:cubicBezTo>
                  <a:cubicBezTo>
                    <a:pt x="449912" y="439471"/>
                    <a:pt x="446978" y="436210"/>
                    <a:pt x="443554" y="435394"/>
                  </a:cubicBezTo>
                  <a:cubicBezTo>
                    <a:pt x="440130" y="434579"/>
                    <a:pt x="439192" y="426712"/>
                    <a:pt x="440293" y="424185"/>
                  </a:cubicBezTo>
                  <a:cubicBezTo>
                    <a:pt x="441393" y="421658"/>
                    <a:pt x="452236" y="415502"/>
                    <a:pt x="454029" y="411956"/>
                  </a:cubicBezTo>
                  <a:cubicBezTo>
                    <a:pt x="455823" y="408410"/>
                    <a:pt x="455823" y="400420"/>
                    <a:pt x="453663" y="398219"/>
                  </a:cubicBezTo>
                  <a:cubicBezTo>
                    <a:pt x="451502" y="396018"/>
                    <a:pt x="440823" y="391371"/>
                    <a:pt x="439844" y="388844"/>
                  </a:cubicBezTo>
                  <a:cubicBezTo>
                    <a:pt x="439110" y="385514"/>
                    <a:pt x="439110" y="382065"/>
                    <a:pt x="439844" y="378735"/>
                  </a:cubicBezTo>
                  <a:cubicBezTo>
                    <a:pt x="440293" y="375474"/>
                    <a:pt x="452929" y="378001"/>
                    <a:pt x="456924" y="377268"/>
                  </a:cubicBezTo>
                  <a:cubicBezTo>
                    <a:pt x="460918" y="376534"/>
                    <a:pt x="459818" y="371846"/>
                    <a:pt x="459451" y="370786"/>
                  </a:cubicBezTo>
                  <a:cubicBezTo>
                    <a:pt x="459084" y="369727"/>
                    <a:pt x="437399" y="374373"/>
                    <a:pt x="435238" y="372947"/>
                  </a:cubicBezTo>
                  <a:cubicBezTo>
                    <a:pt x="432951" y="370448"/>
                    <a:pt x="431231" y="367485"/>
                    <a:pt x="430184" y="364264"/>
                  </a:cubicBezTo>
                  <a:cubicBezTo>
                    <a:pt x="429450" y="362471"/>
                    <a:pt x="439192" y="351628"/>
                    <a:pt x="437399" y="348367"/>
                  </a:cubicBezTo>
                  <a:cubicBezTo>
                    <a:pt x="435605" y="345106"/>
                    <a:pt x="425822" y="341478"/>
                    <a:pt x="422928" y="338258"/>
                  </a:cubicBezTo>
                  <a:cubicBezTo>
                    <a:pt x="420034" y="335038"/>
                    <a:pt x="413919" y="331002"/>
                    <a:pt x="413553" y="328842"/>
                  </a:cubicBezTo>
                  <a:cubicBezTo>
                    <a:pt x="413186" y="326682"/>
                    <a:pt x="413919" y="312945"/>
                    <a:pt x="413553" y="310051"/>
                  </a:cubicBezTo>
                  <a:cubicBezTo>
                    <a:pt x="413186" y="307157"/>
                    <a:pt x="401324" y="301898"/>
                    <a:pt x="398715" y="299942"/>
                  </a:cubicBezTo>
                  <a:cubicBezTo>
                    <a:pt x="396106" y="297985"/>
                    <a:pt x="400549" y="289833"/>
                    <a:pt x="398715" y="285471"/>
                  </a:cubicBezTo>
                  <a:cubicBezTo>
                    <a:pt x="395902" y="279980"/>
                    <a:pt x="390921" y="275916"/>
                    <a:pt x="384978" y="274261"/>
                  </a:cubicBezTo>
                  <a:cubicBezTo>
                    <a:pt x="378497" y="272468"/>
                    <a:pt x="367287" y="269574"/>
                    <a:pt x="364027" y="266680"/>
                  </a:cubicBezTo>
                  <a:cubicBezTo>
                    <a:pt x="360765" y="263786"/>
                    <a:pt x="351798" y="254451"/>
                    <a:pt x="348129" y="254043"/>
                  </a:cubicBezTo>
                  <a:cubicBezTo>
                    <a:pt x="344461" y="253636"/>
                    <a:pt x="332232" y="256938"/>
                    <a:pt x="325384" y="254043"/>
                  </a:cubicBezTo>
                  <a:cubicBezTo>
                    <a:pt x="318536" y="251149"/>
                    <a:pt x="291388" y="241040"/>
                    <a:pt x="286701" y="237739"/>
                  </a:cubicBezTo>
                  <a:cubicBezTo>
                    <a:pt x="279396" y="233202"/>
                    <a:pt x="271639" y="229443"/>
                    <a:pt x="263548" y="226529"/>
                  </a:cubicBezTo>
                  <a:cubicBezTo>
                    <a:pt x="259227" y="225428"/>
                    <a:pt x="249118" y="231217"/>
                    <a:pt x="244063" y="231217"/>
                  </a:cubicBezTo>
                  <a:cubicBezTo>
                    <a:pt x="239009" y="231217"/>
                    <a:pt x="228492" y="225021"/>
                    <a:pt x="225517" y="222575"/>
                  </a:cubicBezTo>
                  <a:cubicBezTo>
                    <a:pt x="222541" y="220129"/>
                    <a:pt x="212880" y="215727"/>
                    <a:pt x="210720" y="213567"/>
                  </a:cubicBezTo>
                  <a:cubicBezTo>
                    <a:pt x="208559" y="211406"/>
                    <a:pt x="216141" y="201623"/>
                    <a:pt x="214796" y="199463"/>
                  </a:cubicBezTo>
                  <a:cubicBezTo>
                    <a:pt x="213451" y="197302"/>
                    <a:pt x="205054" y="197995"/>
                    <a:pt x="204320" y="199463"/>
                  </a:cubicBezTo>
                  <a:cubicBezTo>
                    <a:pt x="203586" y="200930"/>
                    <a:pt x="201793" y="206678"/>
                    <a:pt x="197839" y="204517"/>
                  </a:cubicBezTo>
                  <a:cubicBezTo>
                    <a:pt x="192723" y="202520"/>
                    <a:pt x="187388" y="201150"/>
                    <a:pt x="181942" y="200441"/>
                  </a:cubicBezTo>
                  <a:cubicBezTo>
                    <a:pt x="178314" y="199707"/>
                    <a:pt x="178110" y="193552"/>
                    <a:pt x="176235" y="192819"/>
                  </a:cubicBezTo>
                  <a:cubicBezTo>
                    <a:pt x="174360" y="192085"/>
                    <a:pt x="168898" y="195346"/>
                    <a:pt x="166737" y="195020"/>
                  </a:cubicBezTo>
                  <a:cubicBezTo>
                    <a:pt x="164577" y="194694"/>
                    <a:pt x="165311" y="184177"/>
                    <a:pt x="163476" y="182343"/>
                  </a:cubicBezTo>
                  <a:cubicBezTo>
                    <a:pt x="161642" y="180508"/>
                    <a:pt x="156995" y="181976"/>
                    <a:pt x="154468" y="179082"/>
                  </a:cubicBezTo>
                  <a:cubicBezTo>
                    <a:pt x="151941" y="176188"/>
                    <a:pt x="154468" y="166445"/>
                    <a:pt x="154468" y="163551"/>
                  </a:cubicBezTo>
                  <a:cubicBezTo>
                    <a:pt x="154468" y="160657"/>
                    <a:pt x="162050" y="155399"/>
                    <a:pt x="164210" y="153442"/>
                  </a:cubicBezTo>
                  <a:cubicBezTo>
                    <a:pt x="166371" y="151486"/>
                    <a:pt x="162783" y="146227"/>
                    <a:pt x="161316" y="145290"/>
                  </a:cubicBezTo>
                  <a:cubicBezTo>
                    <a:pt x="159849" y="144352"/>
                    <a:pt x="149413" y="155399"/>
                    <a:pt x="149087" y="157519"/>
                  </a:cubicBezTo>
                  <a:cubicBezTo>
                    <a:pt x="148761" y="159638"/>
                    <a:pt x="151615" y="172356"/>
                    <a:pt x="149087" y="173457"/>
                  </a:cubicBezTo>
                  <a:cubicBezTo>
                    <a:pt x="146560" y="174557"/>
                    <a:pt x="143299" y="174516"/>
                    <a:pt x="142199" y="175984"/>
                  </a:cubicBezTo>
                  <a:cubicBezTo>
                    <a:pt x="141098" y="177451"/>
                    <a:pt x="149087" y="182465"/>
                    <a:pt x="148354" y="183566"/>
                  </a:cubicBezTo>
                  <a:cubicBezTo>
                    <a:pt x="147620" y="184666"/>
                    <a:pt x="144522" y="188253"/>
                    <a:pt x="142117" y="187886"/>
                  </a:cubicBezTo>
                  <a:cubicBezTo>
                    <a:pt x="139712" y="187520"/>
                    <a:pt x="138978" y="189354"/>
                    <a:pt x="137511" y="191514"/>
                  </a:cubicBezTo>
                  <a:cubicBezTo>
                    <a:pt x="136043" y="193675"/>
                    <a:pt x="142565" y="200563"/>
                    <a:pt x="141873" y="201623"/>
                  </a:cubicBezTo>
                  <a:cubicBezTo>
                    <a:pt x="136720" y="204069"/>
                    <a:pt x="131393" y="206127"/>
                    <a:pt x="125935" y="207778"/>
                  </a:cubicBezTo>
                  <a:cubicBezTo>
                    <a:pt x="121858" y="209205"/>
                    <a:pt x="117782" y="214260"/>
                    <a:pt x="114032" y="212833"/>
                  </a:cubicBezTo>
                  <a:cubicBezTo>
                    <a:pt x="110282" y="211406"/>
                    <a:pt x="108611" y="204884"/>
                    <a:pt x="105350" y="203091"/>
                  </a:cubicBezTo>
                  <a:cubicBezTo>
                    <a:pt x="102089" y="201297"/>
                    <a:pt x="98012" y="187193"/>
                    <a:pt x="98257" y="185726"/>
                  </a:cubicBezTo>
                  <a:cubicBezTo>
                    <a:pt x="98502" y="184259"/>
                    <a:pt x="111138" y="182098"/>
                    <a:pt x="111505" y="181038"/>
                  </a:cubicBezTo>
                  <a:cubicBezTo>
                    <a:pt x="110755" y="177117"/>
                    <a:pt x="109141" y="173412"/>
                    <a:pt x="106776" y="170196"/>
                  </a:cubicBezTo>
                  <a:cubicBezTo>
                    <a:pt x="104563" y="167831"/>
                    <a:pt x="101453" y="166511"/>
                    <a:pt x="98216" y="166568"/>
                  </a:cubicBezTo>
                  <a:cubicBezTo>
                    <a:pt x="94140" y="166568"/>
                    <a:pt x="94833" y="158986"/>
                    <a:pt x="92673" y="157192"/>
                  </a:cubicBezTo>
                  <a:cubicBezTo>
                    <a:pt x="89289" y="154987"/>
                    <a:pt x="85486" y="153503"/>
                    <a:pt x="81504" y="152831"/>
                  </a:cubicBezTo>
                  <a:cubicBezTo>
                    <a:pt x="78610" y="152464"/>
                    <a:pt x="63446" y="151037"/>
                    <a:pt x="62345" y="146676"/>
                  </a:cubicBezTo>
                  <a:cubicBezTo>
                    <a:pt x="61245" y="142314"/>
                    <a:pt x="60878" y="134039"/>
                    <a:pt x="62345" y="132613"/>
                  </a:cubicBezTo>
                  <a:cubicBezTo>
                    <a:pt x="63813" y="131186"/>
                    <a:pt x="77142" y="131145"/>
                    <a:pt x="82727" y="131145"/>
                  </a:cubicBezTo>
                  <a:cubicBezTo>
                    <a:pt x="88311" y="131145"/>
                    <a:pt x="94955" y="138727"/>
                    <a:pt x="98420" y="139298"/>
                  </a:cubicBezTo>
                  <a:cubicBezTo>
                    <a:pt x="101885" y="139869"/>
                    <a:pt x="104779" y="136404"/>
                    <a:pt x="107673" y="134977"/>
                  </a:cubicBezTo>
                  <a:cubicBezTo>
                    <a:pt x="110567" y="133550"/>
                    <a:pt x="113094" y="119773"/>
                    <a:pt x="118516" y="118672"/>
                  </a:cubicBezTo>
                  <a:cubicBezTo>
                    <a:pt x="123937" y="117572"/>
                    <a:pt x="136247" y="116512"/>
                    <a:pt x="138041" y="118672"/>
                  </a:cubicBezTo>
                  <a:cubicBezTo>
                    <a:pt x="139834" y="120833"/>
                    <a:pt x="135514" y="132409"/>
                    <a:pt x="138041" y="132776"/>
                  </a:cubicBezTo>
                  <a:cubicBezTo>
                    <a:pt x="140568" y="133143"/>
                    <a:pt x="144563" y="122259"/>
                    <a:pt x="146723" y="122259"/>
                  </a:cubicBezTo>
                  <a:cubicBezTo>
                    <a:pt x="148884" y="122259"/>
                    <a:pt x="155406" y="126988"/>
                    <a:pt x="157933" y="126621"/>
                  </a:cubicBezTo>
                  <a:cubicBezTo>
                    <a:pt x="160460" y="126254"/>
                    <a:pt x="160460" y="119039"/>
                    <a:pt x="162254" y="117409"/>
                  </a:cubicBezTo>
                  <a:cubicBezTo>
                    <a:pt x="164047" y="115778"/>
                    <a:pt x="170202" y="116838"/>
                    <a:pt x="171996" y="115044"/>
                  </a:cubicBezTo>
                  <a:cubicBezTo>
                    <a:pt x="173789" y="113251"/>
                    <a:pt x="166248" y="105669"/>
                    <a:pt x="165515" y="104202"/>
                  </a:cubicBezTo>
                  <a:cubicBezTo>
                    <a:pt x="164781" y="102734"/>
                    <a:pt x="157362" y="106729"/>
                    <a:pt x="154672" y="107463"/>
                  </a:cubicBezTo>
                  <a:cubicBezTo>
                    <a:pt x="147909" y="107181"/>
                    <a:pt x="141216" y="105975"/>
                    <a:pt x="134780" y="103875"/>
                  </a:cubicBezTo>
                  <a:cubicBezTo>
                    <a:pt x="132253" y="102775"/>
                    <a:pt x="131193" y="99147"/>
                    <a:pt x="128625" y="98780"/>
                  </a:cubicBezTo>
                  <a:cubicBezTo>
                    <a:pt x="126057" y="98413"/>
                    <a:pt x="120676" y="105669"/>
                    <a:pt x="117456" y="105669"/>
                  </a:cubicBezTo>
                  <a:cubicBezTo>
                    <a:pt x="114236" y="105669"/>
                    <a:pt x="98298" y="109990"/>
                    <a:pt x="95404" y="108196"/>
                  </a:cubicBezTo>
                  <a:cubicBezTo>
                    <a:pt x="92509" y="106403"/>
                    <a:pt x="89249" y="100574"/>
                    <a:pt x="87455" y="100941"/>
                  </a:cubicBezTo>
                  <a:cubicBezTo>
                    <a:pt x="85661" y="101307"/>
                    <a:pt x="83379" y="108889"/>
                    <a:pt x="80566" y="108563"/>
                  </a:cubicBezTo>
                  <a:cubicBezTo>
                    <a:pt x="76649" y="107344"/>
                    <a:pt x="73062" y="105237"/>
                    <a:pt x="70090" y="102408"/>
                  </a:cubicBezTo>
                  <a:cubicBezTo>
                    <a:pt x="65676" y="99416"/>
                    <a:pt x="61457" y="96151"/>
                    <a:pt x="57454" y="92625"/>
                  </a:cubicBezTo>
                  <a:cubicBezTo>
                    <a:pt x="55620" y="90098"/>
                    <a:pt x="58188" y="83617"/>
                    <a:pt x="57454" y="80396"/>
                  </a:cubicBezTo>
                  <a:cubicBezTo>
                    <a:pt x="56720" y="77176"/>
                    <a:pt x="62142" y="70287"/>
                    <a:pt x="61041" y="69187"/>
                  </a:cubicBezTo>
                  <a:cubicBezTo>
                    <a:pt x="59941" y="68086"/>
                    <a:pt x="53826" y="63765"/>
                    <a:pt x="52889" y="66660"/>
                  </a:cubicBezTo>
                  <a:cubicBezTo>
                    <a:pt x="51951" y="69554"/>
                    <a:pt x="48812" y="74241"/>
                    <a:pt x="46734" y="73182"/>
                  </a:cubicBezTo>
                  <a:cubicBezTo>
                    <a:pt x="44655" y="72122"/>
                    <a:pt x="38051" y="72489"/>
                    <a:pt x="35891" y="71021"/>
                  </a:cubicBezTo>
                  <a:cubicBezTo>
                    <a:pt x="33730" y="69554"/>
                    <a:pt x="34790" y="64499"/>
                    <a:pt x="31529" y="64132"/>
                  </a:cubicBezTo>
                  <a:cubicBezTo>
                    <a:pt x="26723" y="64638"/>
                    <a:pt x="22003" y="65730"/>
                    <a:pt x="17466" y="67393"/>
                  </a:cubicBezTo>
                  <a:cubicBezTo>
                    <a:pt x="13105" y="68453"/>
                    <a:pt x="9518" y="69187"/>
                    <a:pt x="7683" y="66660"/>
                  </a:cubicBezTo>
                  <a:cubicBezTo>
                    <a:pt x="5849" y="64132"/>
                    <a:pt x="1324" y="57896"/>
                    <a:pt x="102" y="58303"/>
                  </a:cubicBezTo>
                  <a:cubicBezTo>
                    <a:pt x="3379" y="54651"/>
                    <a:pt x="7011" y="51333"/>
                    <a:pt x="10944" y="48398"/>
                  </a:cubicBezTo>
                  <a:cubicBezTo>
                    <a:pt x="15020" y="45504"/>
                    <a:pt x="19097" y="37718"/>
                    <a:pt x="17792" y="36740"/>
                  </a:cubicBezTo>
                  <a:cubicBezTo>
                    <a:pt x="15326" y="33870"/>
                    <a:pt x="15652" y="29550"/>
                    <a:pt x="18522" y="27084"/>
                  </a:cubicBezTo>
                  <a:cubicBezTo>
                    <a:pt x="18522" y="27084"/>
                    <a:pt x="18526" y="27080"/>
                    <a:pt x="18526" y="27080"/>
                  </a:cubicBezTo>
                  <a:cubicBezTo>
                    <a:pt x="22602" y="24185"/>
                    <a:pt x="27942" y="22718"/>
                    <a:pt x="31529" y="20558"/>
                  </a:cubicBezTo>
                  <a:cubicBezTo>
                    <a:pt x="35116" y="18397"/>
                    <a:pt x="42372" y="23819"/>
                    <a:pt x="46367" y="24185"/>
                  </a:cubicBezTo>
                  <a:cubicBezTo>
                    <a:pt x="50361" y="24552"/>
                    <a:pt x="51788" y="23900"/>
                    <a:pt x="55375" y="20109"/>
                  </a:cubicBezTo>
                  <a:cubicBezTo>
                    <a:pt x="58962" y="16318"/>
                    <a:pt x="56476" y="10122"/>
                    <a:pt x="61163" y="8329"/>
                  </a:cubicBezTo>
                  <a:cubicBezTo>
                    <a:pt x="68215" y="5158"/>
                    <a:pt x="75455" y="2435"/>
                    <a:pt x="82849" y="176"/>
                  </a:cubicBezTo>
                  <a:cubicBezTo>
                    <a:pt x="88058" y="-455"/>
                    <a:pt x="93341" y="291"/>
                    <a:pt x="98175" y="2337"/>
                  </a:cubicBezTo>
                  <a:cubicBezTo>
                    <a:pt x="100214" y="3397"/>
                    <a:pt x="99113" y="8125"/>
                    <a:pt x="101640" y="8492"/>
                  </a:cubicBezTo>
                  <a:cubicBezTo>
                    <a:pt x="104168" y="8859"/>
                    <a:pt x="110323" y="7391"/>
                    <a:pt x="112483" y="7758"/>
                  </a:cubicBezTo>
                  <a:cubicBezTo>
                    <a:pt x="114643" y="8125"/>
                    <a:pt x="121899" y="15707"/>
                    <a:pt x="126587" y="17867"/>
                  </a:cubicBezTo>
                  <a:cubicBezTo>
                    <a:pt x="131274" y="20028"/>
                    <a:pt x="132008" y="25449"/>
                    <a:pt x="134168" y="25816"/>
                  </a:cubicBezTo>
                  <a:cubicBezTo>
                    <a:pt x="137992" y="26554"/>
                    <a:pt x="141860" y="27043"/>
                    <a:pt x="145745" y="27283"/>
                  </a:cubicBezTo>
                  <a:cubicBezTo>
                    <a:pt x="149006" y="27283"/>
                    <a:pt x="149373" y="19661"/>
                    <a:pt x="151900" y="19131"/>
                  </a:cubicBezTo>
                  <a:cubicBezTo>
                    <a:pt x="158320" y="18797"/>
                    <a:pt x="164756" y="19278"/>
                    <a:pt x="171058" y="20558"/>
                  </a:cubicBezTo>
                  <a:cubicBezTo>
                    <a:pt x="176113" y="21658"/>
                    <a:pt x="180067" y="30340"/>
                    <a:pt x="181901" y="32786"/>
                  </a:cubicBezTo>
                  <a:cubicBezTo>
                    <a:pt x="183735" y="35232"/>
                    <a:pt x="177336" y="38534"/>
                    <a:pt x="176194" y="40735"/>
                  </a:cubicBezTo>
                  <a:cubicBezTo>
                    <a:pt x="175053" y="42936"/>
                    <a:pt x="182961" y="44811"/>
                    <a:pt x="184347" y="46156"/>
                  </a:cubicBezTo>
                  <a:cubicBezTo>
                    <a:pt x="185733" y="47501"/>
                    <a:pt x="186140" y="50762"/>
                    <a:pt x="186140" y="58385"/>
                  </a:cubicBezTo>
                  <a:cubicBezTo>
                    <a:pt x="186140" y="66007"/>
                    <a:pt x="184347" y="69472"/>
                    <a:pt x="182064" y="71266"/>
                  </a:cubicBezTo>
                  <a:cubicBezTo>
                    <a:pt x="179781" y="73059"/>
                    <a:pt x="175175" y="76320"/>
                    <a:pt x="174442" y="78114"/>
                  </a:cubicBezTo>
                  <a:cubicBezTo>
                    <a:pt x="173708" y="79907"/>
                    <a:pt x="177702" y="86266"/>
                    <a:pt x="178803" y="87489"/>
                  </a:cubicBezTo>
                  <a:cubicBezTo>
                    <a:pt x="179904" y="88712"/>
                    <a:pt x="182390" y="84799"/>
                    <a:pt x="184917" y="84187"/>
                  </a:cubicBezTo>
                  <a:cubicBezTo>
                    <a:pt x="187445" y="83576"/>
                    <a:pt x="186507" y="91484"/>
                    <a:pt x="187363" y="93644"/>
                  </a:cubicBezTo>
                  <a:cubicBezTo>
                    <a:pt x="188219" y="95805"/>
                    <a:pt x="181330" y="103427"/>
                    <a:pt x="180963" y="105221"/>
                  </a:cubicBezTo>
                  <a:cubicBezTo>
                    <a:pt x="180597" y="107014"/>
                    <a:pt x="186140" y="114270"/>
                    <a:pt x="187363" y="116797"/>
                  </a:cubicBezTo>
                  <a:cubicBezTo>
                    <a:pt x="188586" y="119324"/>
                    <a:pt x="193600" y="141010"/>
                    <a:pt x="195067" y="141254"/>
                  </a:cubicBezTo>
                  <a:cubicBezTo>
                    <a:pt x="196535" y="141499"/>
                    <a:pt x="196861" y="133102"/>
                    <a:pt x="197961" y="132613"/>
                  </a:cubicBezTo>
                  <a:cubicBezTo>
                    <a:pt x="199062" y="132124"/>
                    <a:pt x="195760" y="119610"/>
                    <a:pt x="197594" y="118509"/>
                  </a:cubicBezTo>
                  <a:cubicBezTo>
                    <a:pt x="199429" y="117409"/>
                    <a:pt x="201182" y="110357"/>
                    <a:pt x="204076" y="111294"/>
                  </a:cubicBezTo>
                  <a:cubicBezTo>
                    <a:pt x="206970" y="112232"/>
                    <a:pt x="206970" y="124297"/>
                    <a:pt x="208804" y="128251"/>
                  </a:cubicBezTo>
                  <a:cubicBezTo>
                    <a:pt x="210638" y="132205"/>
                    <a:pt x="214225" y="136404"/>
                    <a:pt x="213492" y="139828"/>
                  </a:cubicBezTo>
                  <a:cubicBezTo>
                    <a:pt x="212420" y="144450"/>
                    <a:pt x="211926" y="149187"/>
                    <a:pt x="212024" y="153931"/>
                  </a:cubicBezTo>
                  <a:cubicBezTo>
                    <a:pt x="212758" y="154665"/>
                    <a:pt x="217120" y="151037"/>
                    <a:pt x="219647" y="151404"/>
                  </a:cubicBezTo>
                  <a:cubicBezTo>
                    <a:pt x="222174" y="151771"/>
                    <a:pt x="223723" y="156092"/>
                    <a:pt x="225068" y="157192"/>
                  </a:cubicBezTo>
                  <a:cubicBezTo>
                    <a:pt x="226413" y="158293"/>
                    <a:pt x="224701" y="166201"/>
                    <a:pt x="226862" y="166935"/>
                  </a:cubicBezTo>
                  <a:cubicBezTo>
                    <a:pt x="231659" y="169042"/>
                    <a:pt x="236677" y="170611"/>
                    <a:pt x="241821" y="171622"/>
                  </a:cubicBezTo>
                  <a:cubicBezTo>
                    <a:pt x="246403" y="171908"/>
                    <a:pt x="250960" y="170770"/>
                    <a:pt x="254865" y="168361"/>
                  </a:cubicBezTo>
                  <a:cubicBezTo>
                    <a:pt x="257026" y="166568"/>
                    <a:pt x="255558" y="160413"/>
                    <a:pt x="261347" y="157192"/>
                  </a:cubicBezTo>
                  <a:cubicBezTo>
                    <a:pt x="266788" y="154095"/>
                    <a:pt x="271977" y="150577"/>
                    <a:pt x="276877" y="146676"/>
                  </a:cubicBezTo>
                  <a:cubicBezTo>
                    <a:pt x="279563" y="143321"/>
                    <a:pt x="281683" y="139547"/>
                    <a:pt x="283154" y="135507"/>
                  </a:cubicBezTo>
                  <a:cubicBezTo>
                    <a:pt x="288099" y="131565"/>
                    <a:pt x="293377" y="128060"/>
                    <a:pt x="298929" y="125031"/>
                  </a:cubicBezTo>
                  <a:cubicBezTo>
                    <a:pt x="301457" y="123564"/>
                    <a:pt x="298929" y="111620"/>
                    <a:pt x="301457" y="110194"/>
                  </a:cubicBezTo>
                  <a:cubicBezTo>
                    <a:pt x="303984" y="108767"/>
                    <a:pt x="310506" y="104772"/>
                    <a:pt x="311932" y="104039"/>
                  </a:cubicBezTo>
                  <a:cubicBezTo>
                    <a:pt x="313359" y="103305"/>
                    <a:pt x="320085" y="107666"/>
                    <a:pt x="322775" y="106933"/>
                  </a:cubicBezTo>
                  <a:cubicBezTo>
                    <a:pt x="325465" y="106199"/>
                    <a:pt x="333985" y="97924"/>
                    <a:pt x="336512" y="97557"/>
                  </a:cubicBezTo>
                  <a:cubicBezTo>
                    <a:pt x="340894" y="97451"/>
                    <a:pt x="345260" y="96958"/>
                    <a:pt x="349556" y="96090"/>
                  </a:cubicBezTo>
                  <a:cubicBezTo>
                    <a:pt x="351716" y="95030"/>
                    <a:pt x="349556" y="85247"/>
                    <a:pt x="350616" y="82353"/>
                  </a:cubicBezTo>
                  <a:cubicBezTo>
                    <a:pt x="351676" y="79459"/>
                    <a:pt x="359298" y="76932"/>
                    <a:pt x="362559" y="75505"/>
                  </a:cubicBezTo>
                  <a:cubicBezTo>
                    <a:pt x="365820" y="74078"/>
                    <a:pt x="371567" y="75138"/>
                    <a:pt x="375195" y="74038"/>
                  </a:cubicBezTo>
                  <a:cubicBezTo>
                    <a:pt x="378823" y="72937"/>
                    <a:pt x="381350" y="65029"/>
                    <a:pt x="384937" y="64295"/>
                  </a:cubicBezTo>
                  <a:cubicBezTo>
                    <a:pt x="389144" y="63806"/>
                    <a:pt x="393388" y="63684"/>
                    <a:pt x="397615" y="63929"/>
                  </a:cubicBezTo>
                  <a:cubicBezTo>
                    <a:pt x="401202" y="63929"/>
                    <a:pt x="404829" y="73345"/>
                    <a:pt x="407724" y="75505"/>
                  </a:cubicBezTo>
                  <a:cubicBezTo>
                    <a:pt x="412264" y="77996"/>
                    <a:pt x="417384" y="79243"/>
                    <a:pt x="422561" y="79133"/>
                  </a:cubicBezTo>
                  <a:cubicBezTo>
                    <a:pt x="426637" y="78766"/>
                    <a:pt x="430510" y="75057"/>
                    <a:pt x="433730" y="76932"/>
                  </a:cubicBezTo>
                  <a:cubicBezTo>
                    <a:pt x="436950" y="78807"/>
                    <a:pt x="444573" y="81986"/>
                    <a:pt x="449668" y="85084"/>
                  </a:cubicBezTo>
                  <a:cubicBezTo>
                    <a:pt x="454763" y="88182"/>
                    <a:pt x="455089" y="95927"/>
                    <a:pt x="459043" y="97761"/>
                  </a:cubicBezTo>
                  <a:cubicBezTo>
                    <a:pt x="465606" y="100778"/>
                    <a:pt x="472523" y="102954"/>
                    <a:pt x="479628" y="104242"/>
                  </a:cubicBezTo>
                  <a:cubicBezTo>
                    <a:pt x="483990" y="104242"/>
                    <a:pt x="491857" y="111131"/>
                    <a:pt x="494465" y="112395"/>
                  </a:cubicBezTo>
                  <a:cubicBezTo>
                    <a:pt x="498318" y="114066"/>
                    <a:pt x="502606" y="114453"/>
                    <a:pt x="506694" y="113495"/>
                  </a:cubicBezTo>
                  <a:cubicBezTo>
                    <a:pt x="510770" y="112395"/>
                    <a:pt x="514847" y="106973"/>
                    <a:pt x="519371" y="106973"/>
                  </a:cubicBezTo>
                  <a:cubicBezTo>
                    <a:pt x="523896" y="106973"/>
                    <a:pt x="566411" y="123115"/>
                    <a:pt x="566411" y="1231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9571611-0554-4F69-AD2E-AC782A115CD5}"/>
                </a:ext>
              </a:extLst>
            </p:cNvPr>
            <p:cNvSpPr/>
            <p:nvPr/>
          </p:nvSpPr>
          <p:spPr>
            <a:xfrm>
              <a:off x="7792904" y="1912981"/>
              <a:ext cx="76174" cy="25529"/>
            </a:xfrm>
            <a:custGeom>
              <a:avLst/>
              <a:gdLst>
                <a:gd name="connsiteX0" fmla="*/ 76228 w 76174"/>
                <a:gd name="connsiteY0" fmla="*/ 8607 h 25529"/>
                <a:gd name="connsiteX1" fmla="*/ 61023 w 76174"/>
                <a:gd name="connsiteY1" fmla="*/ 6773 h 25529"/>
                <a:gd name="connsiteX2" fmla="*/ 40438 w 76174"/>
                <a:gd name="connsiteY2" fmla="*/ 5957 h 25529"/>
                <a:gd name="connsiteX3" fmla="*/ 23074 w 76174"/>
                <a:gd name="connsiteY3" fmla="*/ 658 h 25529"/>
                <a:gd name="connsiteX4" fmla="*/ 2489 w 76174"/>
                <a:gd name="connsiteY4" fmla="*/ 658 h 25529"/>
                <a:gd name="connsiteX5" fmla="*/ 9337 w 76174"/>
                <a:gd name="connsiteY5" fmla="*/ 8607 h 25529"/>
                <a:gd name="connsiteX6" fmla="*/ 32857 w 76174"/>
                <a:gd name="connsiteY6" fmla="*/ 15088 h 25529"/>
                <a:gd name="connsiteX7" fmla="*/ 40072 w 76174"/>
                <a:gd name="connsiteY7" fmla="*/ 24137 h 25529"/>
                <a:gd name="connsiteX8" fmla="*/ 59597 w 76174"/>
                <a:gd name="connsiteY8" fmla="*/ 24137 h 25529"/>
                <a:gd name="connsiteX9" fmla="*/ 76228 w 76174"/>
                <a:gd name="connsiteY9" fmla="*/ 8607 h 2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174" h="25529">
                  <a:moveTo>
                    <a:pt x="76228" y="8607"/>
                  </a:moveTo>
                  <a:cubicBezTo>
                    <a:pt x="77084" y="5631"/>
                    <a:pt x="66445" y="5346"/>
                    <a:pt x="61023" y="6773"/>
                  </a:cubicBezTo>
                  <a:cubicBezTo>
                    <a:pt x="55602" y="8199"/>
                    <a:pt x="42232" y="7669"/>
                    <a:pt x="40438" y="5957"/>
                  </a:cubicBezTo>
                  <a:cubicBezTo>
                    <a:pt x="35037" y="3104"/>
                    <a:pt x="29147" y="1306"/>
                    <a:pt x="23074" y="658"/>
                  </a:cubicBezTo>
                  <a:cubicBezTo>
                    <a:pt x="16242" y="-275"/>
                    <a:pt x="9320" y="-275"/>
                    <a:pt x="2489" y="658"/>
                  </a:cubicBezTo>
                  <a:cubicBezTo>
                    <a:pt x="-1139" y="1351"/>
                    <a:pt x="-1873" y="6773"/>
                    <a:pt x="9337" y="8607"/>
                  </a:cubicBezTo>
                  <a:cubicBezTo>
                    <a:pt x="17396" y="9883"/>
                    <a:pt x="25283" y="12055"/>
                    <a:pt x="32857" y="15088"/>
                  </a:cubicBezTo>
                  <a:cubicBezTo>
                    <a:pt x="35017" y="16189"/>
                    <a:pt x="36933" y="23241"/>
                    <a:pt x="40072" y="24137"/>
                  </a:cubicBezTo>
                  <a:cubicBezTo>
                    <a:pt x="43210" y="25034"/>
                    <a:pt x="54868" y="26665"/>
                    <a:pt x="59597" y="24137"/>
                  </a:cubicBezTo>
                  <a:cubicBezTo>
                    <a:pt x="64325" y="21610"/>
                    <a:pt x="75127" y="12316"/>
                    <a:pt x="76228" y="86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ED4F3871-2432-421C-A087-70D7DF8D51F5}"/>
                </a:ext>
              </a:extLst>
            </p:cNvPr>
            <p:cNvSpPr/>
            <p:nvPr/>
          </p:nvSpPr>
          <p:spPr>
            <a:xfrm>
              <a:off x="7803980" y="1865085"/>
              <a:ext cx="35762" cy="34248"/>
            </a:xfrm>
            <a:custGeom>
              <a:avLst/>
              <a:gdLst>
                <a:gd name="connsiteX0" fmla="*/ 35844 w 35762"/>
                <a:gd name="connsiteY0" fmla="*/ 23893 h 34248"/>
                <a:gd name="connsiteX1" fmla="*/ 23208 w 35762"/>
                <a:gd name="connsiteY1" fmla="*/ 11950 h 34248"/>
                <a:gd name="connsiteX2" fmla="*/ 9471 w 35762"/>
                <a:gd name="connsiteY2" fmla="*/ 48 h 34248"/>
                <a:gd name="connsiteX3" fmla="*/ 422 w 35762"/>
                <a:gd name="connsiteY3" fmla="*/ 4368 h 34248"/>
                <a:gd name="connsiteX4" fmla="*/ 3316 w 35762"/>
                <a:gd name="connsiteY4" fmla="*/ 15945 h 34248"/>
                <a:gd name="connsiteX5" fmla="*/ 9471 w 35762"/>
                <a:gd name="connsiteY5" fmla="*/ 24097 h 34248"/>
                <a:gd name="connsiteX6" fmla="*/ 10571 w 35762"/>
                <a:gd name="connsiteY6" fmla="*/ 34206 h 34248"/>
                <a:gd name="connsiteX7" fmla="*/ 32257 w 35762"/>
                <a:gd name="connsiteY7" fmla="*/ 31312 h 34248"/>
                <a:gd name="connsiteX8" fmla="*/ 35844 w 35762"/>
                <a:gd name="connsiteY8" fmla="*/ 23893 h 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62" h="34248">
                  <a:moveTo>
                    <a:pt x="35844" y="23893"/>
                  </a:moveTo>
                  <a:cubicBezTo>
                    <a:pt x="36374" y="22141"/>
                    <a:pt x="26102" y="15741"/>
                    <a:pt x="23208" y="11950"/>
                  </a:cubicBezTo>
                  <a:cubicBezTo>
                    <a:pt x="19478" y="7095"/>
                    <a:pt x="14807" y="3048"/>
                    <a:pt x="9471" y="48"/>
                  </a:cubicBezTo>
                  <a:cubicBezTo>
                    <a:pt x="6577" y="-686"/>
                    <a:pt x="1889" y="3309"/>
                    <a:pt x="422" y="4368"/>
                  </a:cubicBezTo>
                  <a:cubicBezTo>
                    <a:pt x="-1046" y="5428"/>
                    <a:pt x="2990" y="13051"/>
                    <a:pt x="3316" y="15945"/>
                  </a:cubicBezTo>
                  <a:cubicBezTo>
                    <a:pt x="3642" y="18839"/>
                    <a:pt x="9471" y="22426"/>
                    <a:pt x="9471" y="24097"/>
                  </a:cubicBezTo>
                  <a:cubicBezTo>
                    <a:pt x="9471" y="25769"/>
                    <a:pt x="7677" y="34206"/>
                    <a:pt x="10571" y="34206"/>
                  </a:cubicBezTo>
                  <a:cubicBezTo>
                    <a:pt x="17848" y="33652"/>
                    <a:pt x="25087" y="32686"/>
                    <a:pt x="32257" y="31312"/>
                  </a:cubicBezTo>
                  <a:cubicBezTo>
                    <a:pt x="34417" y="30252"/>
                    <a:pt x="34784" y="27358"/>
                    <a:pt x="35844" y="238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3709D8-5A5E-42BC-A7E6-24B66990FFF8}"/>
                </a:ext>
              </a:extLst>
            </p:cNvPr>
            <p:cNvSpPr/>
            <p:nvPr/>
          </p:nvSpPr>
          <p:spPr>
            <a:xfrm>
              <a:off x="7750820" y="1878417"/>
              <a:ext cx="14473" cy="15502"/>
            </a:xfrm>
            <a:custGeom>
              <a:avLst/>
              <a:gdLst>
                <a:gd name="connsiteX0" fmla="*/ 102 w 14473"/>
                <a:gd name="connsiteY0" fmla="*/ 1350 h 15502"/>
                <a:gd name="connsiteX1" fmla="*/ 14205 w 14473"/>
                <a:gd name="connsiteY1" fmla="*/ 1350 h 15502"/>
                <a:gd name="connsiteX2" fmla="*/ 7154 w 14473"/>
                <a:gd name="connsiteY2" fmla="*/ 15453 h 15502"/>
                <a:gd name="connsiteX3" fmla="*/ 102 w 14473"/>
                <a:gd name="connsiteY3" fmla="*/ 1350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3" h="15502">
                  <a:moveTo>
                    <a:pt x="102" y="1350"/>
                  </a:moveTo>
                  <a:cubicBezTo>
                    <a:pt x="102" y="-566"/>
                    <a:pt x="12045" y="-444"/>
                    <a:pt x="14205" y="1350"/>
                  </a:cubicBezTo>
                  <a:cubicBezTo>
                    <a:pt x="16366" y="3143"/>
                    <a:pt x="8417" y="15820"/>
                    <a:pt x="7154" y="15453"/>
                  </a:cubicBezTo>
                  <a:cubicBezTo>
                    <a:pt x="3526" y="11507"/>
                    <a:pt x="1080" y="6620"/>
                    <a:pt x="102" y="13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8D7E502-FF91-4336-B1DE-64F3AE3FCE7E}"/>
                </a:ext>
              </a:extLst>
            </p:cNvPr>
            <p:cNvSpPr/>
            <p:nvPr/>
          </p:nvSpPr>
          <p:spPr>
            <a:xfrm>
              <a:off x="7516201" y="1873397"/>
              <a:ext cx="26501" cy="28547"/>
            </a:xfrm>
            <a:custGeom>
              <a:avLst/>
              <a:gdLst>
                <a:gd name="connsiteX0" fmla="*/ 9591 w 26501"/>
                <a:gd name="connsiteY0" fmla="*/ 51 h 28547"/>
                <a:gd name="connsiteX1" fmla="*/ 542 w 26501"/>
                <a:gd name="connsiteY1" fmla="*/ 10731 h 28547"/>
                <a:gd name="connsiteX2" fmla="*/ 5066 w 26501"/>
                <a:gd name="connsiteY2" fmla="*/ 21003 h 28547"/>
                <a:gd name="connsiteX3" fmla="*/ 15012 w 26501"/>
                <a:gd name="connsiteY3" fmla="*/ 28218 h 28547"/>
                <a:gd name="connsiteX4" fmla="*/ 26548 w 26501"/>
                <a:gd name="connsiteY4" fmla="*/ 12728 h 28547"/>
                <a:gd name="connsiteX5" fmla="*/ 9591 w 26501"/>
                <a:gd name="connsiteY5" fmla="*/ 51 h 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01" h="28547">
                  <a:moveTo>
                    <a:pt x="9591" y="51"/>
                  </a:moveTo>
                  <a:cubicBezTo>
                    <a:pt x="5515" y="989"/>
                    <a:pt x="2702" y="9997"/>
                    <a:pt x="542" y="10731"/>
                  </a:cubicBezTo>
                  <a:cubicBezTo>
                    <a:pt x="-1618" y="11465"/>
                    <a:pt x="4863" y="20106"/>
                    <a:pt x="5066" y="21003"/>
                  </a:cubicBezTo>
                  <a:cubicBezTo>
                    <a:pt x="5270" y="21900"/>
                    <a:pt x="13545" y="30134"/>
                    <a:pt x="15012" y="28218"/>
                  </a:cubicBezTo>
                  <a:cubicBezTo>
                    <a:pt x="19158" y="23286"/>
                    <a:pt x="23010" y="18113"/>
                    <a:pt x="26548" y="12728"/>
                  </a:cubicBezTo>
                  <a:cubicBezTo>
                    <a:pt x="27526" y="9997"/>
                    <a:pt x="15298" y="-1172"/>
                    <a:pt x="9591" y="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ED990D0B-8DAF-4C65-A849-BB451268037F}"/>
                </a:ext>
              </a:extLst>
            </p:cNvPr>
            <p:cNvSpPr/>
            <p:nvPr/>
          </p:nvSpPr>
          <p:spPr>
            <a:xfrm>
              <a:off x="7498115" y="1827970"/>
              <a:ext cx="40651" cy="30430"/>
            </a:xfrm>
            <a:custGeom>
              <a:avLst/>
              <a:gdLst>
                <a:gd name="connsiteX0" fmla="*/ 18179 w 40651"/>
                <a:gd name="connsiteY0" fmla="*/ 30355 h 30430"/>
                <a:gd name="connsiteX1" fmla="*/ 14102 w 40651"/>
                <a:gd name="connsiteY1" fmla="*/ 27583 h 30430"/>
                <a:gd name="connsiteX2" fmla="*/ 18179 w 40651"/>
                <a:gd name="connsiteY2" fmla="*/ 17719 h 30430"/>
                <a:gd name="connsiteX3" fmla="*/ 936 w 40651"/>
                <a:gd name="connsiteY3" fmla="*/ 17719 h 30430"/>
                <a:gd name="connsiteX4" fmla="*/ 936 w 40651"/>
                <a:gd name="connsiteY4" fmla="*/ 10952 h 30430"/>
                <a:gd name="connsiteX5" fmla="*/ 16467 w 40651"/>
                <a:gd name="connsiteY5" fmla="*/ 109 h 30430"/>
                <a:gd name="connsiteX6" fmla="*/ 24619 w 40651"/>
                <a:gd name="connsiteY6" fmla="*/ 6998 h 30430"/>
                <a:gd name="connsiteX7" fmla="*/ 31304 w 40651"/>
                <a:gd name="connsiteY7" fmla="*/ 14417 h 30430"/>
                <a:gd name="connsiteX8" fmla="*/ 40027 w 40651"/>
                <a:gd name="connsiteY8" fmla="*/ 25056 h 30430"/>
                <a:gd name="connsiteX9" fmla="*/ 18179 w 40651"/>
                <a:gd name="connsiteY9" fmla="*/ 30355 h 3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51" h="30430">
                  <a:moveTo>
                    <a:pt x="18179" y="30355"/>
                  </a:moveTo>
                  <a:cubicBezTo>
                    <a:pt x="16834" y="30640"/>
                    <a:pt x="14632" y="29051"/>
                    <a:pt x="14102" y="27583"/>
                  </a:cubicBezTo>
                  <a:cubicBezTo>
                    <a:pt x="13573" y="26116"/>
                    <a:pt x="20054" y="20124"/>
                    <a:pt x="18179" y="17719"/>
                  </a:cubicBezTo>
                  <a:cubicBezTo>
                    <a:pt x="16304" y="15314"/>
                    <a:pt x="1629" y="17963"/>
                    <a:pt x="936" y="17719"/>
                  </a:cubicBezTo>
                  <a:cubicBezTo>
                    <a:pt x="243" y="17474"/>
                    <a:pt x="-531" y="13846"/>
                    <a:pt x="936" y="10952"/>
                  </a:cubicBezTo>
                  <a:cubicBezTo>
                    <a:pt x="2404" y="8058"/>
                    <a:pt x="13573" y="1210"/>
                    <a:pt x="16467" y="109"/>
                  </a:cubicBezTo>
                  <a:cubicBezTo>
                    <a:pt x="19361" y="-991"/>
                    <a:pt x="23315" y="4186"/>
                    <a:pt x="24619" y="6998"/>
                  </a:cubicBezTo>
                  <a:cubicBezTo>
                    <a:pt x="25924" y="9811"/>
                    <a:pt x="29307" y="14254"/>
                    <a:pt x="31304" y="14417"/>
                  </a:cubicBezTo>
                  <a:cubicBezTo>
                    <a:pt x="33302" y="14580"/>
                    <a:pt x="43533" y="23262"/>
                    <a:pt x="40027" y="25056"/>
                  </a:cubicBezTo>
                  <a:cubicBezTo>
                    <a:pt x="32869" y="27302"/>
                    <a:pt x="25569" y="29075"/>
                    <a:pt x="18179" y="303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0838907-0967-4DB7-8B0C-7720EA81BF67}"/>
                </a:ext>
              </a:extLst>
            </p:cNvPr>
            <p:cNvSpPr/>
            <p:nvPr/>
          </p:nvSpPr>
          <p:spPr>
            <a:xfrm>
              <a:off x="7527033" y="1826459"/>
              <a:ext cx="33770" cy="21684"/>
            </a:xfrm>
            <a:custGeom>
              <a:avLst/>
              <a:gdLst>
                <a:gd name="connsiteX0" fmla="*/ 2550 w 33770"/>
                <a:gd name="connsiteY0" fmla="*/ 194 h 21684"/>
                <a:gd name="connsiteX1" fmla="*/ 2550 w 33770"/>
                <a:gd name="connsiteY1" fmla="*/ 9570 h 21684"/>
                <a:gd name="connsiteX2" fmla="*/ 18243 w 33770"/>
                <a:gd name="connsiteY2" fmla="*/ 21146 h 21684"/>
                <a:gd name="connsiteX3" fmla="*/ 33814 w 33770"/>
                <a:gd name="connsiteY3" fmla="*/ 17070 h 21684"/>
                <a:gd name="connsiteX4" fmla="*/ 22238 w 33770"/>
                <a:gd name="connsiteY4" fmla="*/ 1702 h 21684"/>
                <a:gd name="connsiteX5" fmla="*/ 2550 w 33770"/>
                <a:gd name="connsiteY5" fmla="*/ 194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0" h="21684">
                  <a:moveTo>
                    <a:pt x="2550" y="194"/>
                  </a:moveTo>
                  <a:cubicBezTo>
                    <a:pt x="-507" y="724"/>
                    <a:pt x="-915" y="6716"/>
                    <a:pt x="2550" y="9570"/>
                  </a:cubicBezTo>
                  <a:cubicBezTo>
                    <a:pt x="6015" y="12423"/>
                    <a:pt x="15349" y="19352"/>
                    <a:pt x="18243" y="21146"/>
                  </a:cubicBezTo>
                  <a:cubicBezTo>
                    <a:pt x="21137" y="22940"/>
                    <a:pt x="34874" y="19475"/>
                    <a:pt x="33814" y="17070"/>
                  </a:cubicBezTo>
                  <a:cubicBezTo>
                    <a:pt x="30615" y="11485"/>
                    <a:pt x="26722" y="6321"/>
                    <a:pt x="22238" y="1702"/>
                  </a:cubicBezTo>
                  <a:cubicBezTo>
                    <a:pt x="15802" y="117"/>
                    <a:pt x="9149" y="-393"/>
                    <a:pt x="2550" y="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A6379B99-7264-4BDF-BB9E-35B57E9D59D7}"/>
                </a:ext>
              </a:extLst>
            </p:cNvPr>
            <p:cNvSpPr/>
            <p:nvPr/>
          </p:nvSpPr>
          <p:spPr>
            <a:xfrm>
              <a:off x="7471045" y="1917177"/>
              <a:ext cx="43706" cy="26997"/>
            </a:xfrm>
            <a:custGeom>
              <a:avLst/>
              <a:gdLst>
                <a:gd name="connsiteX0" fmla="*/ 12435 w 43706"/>
                <a:gd name="connsiteY0" fmla="*/ 8487 h 26997"/>
                <a:gd name="connsiteX1" fmla="*/ 207 w 43706"/>
                <a:gd name="connsiteY1" fmla="*/ 15621 h 26997"/>
                <a:gd name="connsiteX2" fmla="*/ 24052 w 43706"/>
                <a:gd name="connsiteY2" fmla="*/ 26790 h 26997"/>
                <a:gd name="connsiteX3" fmla="*/ 35629 w 43706"/>
                <a:gd name="connsiteY3" fmla="*/ 17659 h 26997"/>
                <a:gd name="connsiteX4" fmla="*/ 43781 w 43706"/>
                <a:gd name="connsiteY4" fmla="*/ 8487 h 26997"/>
                <a:gd name="connsiteX5" fmla="*/ 32939 w 43706"/>
                <a:gd name="connsiteY5" fmla="*/ 50 h 26997"/>
                <a:gd name="connsiteX6" fmla="*/ 22055 w 43706"/>
                <a:gd name="connsiteY6" fmla="*/ 8487 h 26997"/>
                <a:gd name="connsiteX7" fmla="*/ 12435 w 43706"/>
                <a:gd name="connsiteY7" fmla="*/ 8487 h 2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06" h="26997">
                  <a:moveTo>
                    <a:pt x="12435" y="8487"/>
                  </a:moveTo>
                  <a:cubicBezTo>
                    <a:pt x="7503" y="9629"/>
                    <a:pt x="-935" y="13787"/>
                    <a:pt x="207" y="15621"/>
                  </a:cubicBezTo>
                  <a:cubicBezTo>
                    <a:pt x="1348" y="17455"/>
                    <a:pt x="20791" y="25363"/>
                    <a:pt x="24052" y="26790"/>
                  </a:cubicBezTo>
                  <a:cubicBezTo>
                    <a:pt x="27313" y="28216"/>
                    <a:pt x="33795" y="20064"/>
                    <a:pt x="35629" y="17659"/>
                  </a:cubicBezTo>
                  <a:cubicBezTo>
                    <a:pt x="37463" y="15254"/>
                    <a:pt x="43211" y="9507"/>
                    <a:pt x="43781" y="8487"/>
                  </a:cubicBezTo>
                  <a:cubicBezTo>
                    <a:pt x="44352" y="7468"/>
                    <a:pt x="35629" y="-1010"/>
                    <a:pt x="32939" y="50"/>
                  </a:cubicBezTo>
                  <a:cubicBezTo>
                    <a:pt x="30248" y="1110"/>
                    <a:pt x="23808" y="9343"/>
                    <a:pt x="22055" y="8487"/>
                  </a:cubicBezTo>
                  <a:cubicBezTo>
                    <a:pt x="18916" y="7554"/>
                    <a:pt x="15574" y="7554"/>
                    <a:pt x="12435" y="84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0F3682C4-651B-4592-9B8D-4AD964368184}"/>
                </a:ext>
              </a:extLst>
            </p:cNvPr>
            <p:cNvSpPr/>
            <p:nvPr/>
          </p:nvSpPr>
          <p:spPr>
            <a:xfrm>
              <a:off x="7466688" y="1887485"/>
              <a:ext cx="15485" cy="12663"/>
            </a:xfrm>
            <a:custGeom>
              <a:avLst/>
              <a:gdLst>
                <a:gd name="connsiteX0" fmla="*/ 895 w 15485"/>
                <a:gd name="connsiteY0" fmla="*/ 1493 h 12663"/>
                <a:gd name="connsiteX1" fmla="*/ 2363 w 15485"/>
                <a:gd name="connsiteY1" fmla="*/ 11317 h 12663"/>
                <a:gd name="connsiteX2" fmla="*/ 15366 w 15485"/>
                <a:gd name="connsiteY2" fmla="*/ 11317 h 12663"/>
                <a:gd name="connsiteX3" fmla="*/ 11004 w 15485"/>
                <a:gd name="connsiteY3" fmla="*/ 25 h 12663"/>
                <a:gd name="connsiteX4" fmla="*/ 895 w 15485"/>
                <a:gd name="connsiteY4" fmla="*/ 1493 h 1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5" h="12663">
                  <a:moveTo>
                    <a:pt x="895" y="1493"/>
                  </a:moveTo>
                  <a:cubicBezTo>
                    <a:pt x="-450" y="4713"/>
                    <a:pt x="-164" y="10583"/>
                    <a:pt x="2363" y="11317"/>
                  </a:cubicBezTo>
                  <a:cubicBezTo>
                    <a:pt x="4890" y="12050"/>
                    <a:pt x="14265" y="13844"/>
                    <a:pt x="15366" y="11317"/>
                  </a:cubicBezTo>
                  <a:cubicBezTo>
                    <a:pt x="16467" y="8789"/>
                    <a:pt x="13206" y="270"/>
                    <a:pt x="11004" y="25"/>
                  </a:cubicBezTo>
                  <a:cubicBezTo>
                    <a:pt x="8803" y="-219"/>
                    <a:pt x="1507" y="188"/>
                    <a:pt x="895" y="14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F8537A0-6BEE-49C1-B164-F5514E3341C0}"/>
                </a:ext>
              </a:extLst>
            </p:cNvPr>
            <p:cNvSpPr/>
            <p:nvPr/>
          </p:nvSpPr>
          <p:spPr>
            <a:xfrm>
              <a:off x="7910104" y="2233566"/>
              <a:ext cx="72892" cy="62161"/>
            </a:xfrm>
            <a:custGeom>
              <a:avLst/>
              <a:gdLst>
                <a:gd name="connsiteX0" fmla="*/ 55879 w 72892"/>
                <a:gd name="connsiteY0" fmla="*/ 16 h 62161"/>
                <a:gd name="connsiteX1" fmla="*/ 72836 w 72892"/>
                <a:gd name="connsiteY1" fmla="*/ 14120 h 62161"/>
                <a:gd name="connsiteX2" fmla="*/ 64357 w 72892"/>
                <a:gd name="connsiteY2" fmla="*/ 26756 h 62161"/>
                <a:gd name="connsiteX3" fmla="*/ 62360 w 72892"/>
                <a:gd name="connsiteY3" fmla="*/ 45548 h 62161"/>
                <a:gd name="connsiteX4" fmla="*/ 42876 w 72892"/>
                <a:gd name="connsiteY4" fmla="*/ 61852 h 62161"/>
                <a:gd name="connsiteX5" fmla="*/ 28038 w 72892"/>
                <a:gd name="connsiteY5" fmla="*/ 58632 h 62161"/>
                <a:gd name="connsiteX6" fmla="*/ 13201 w 72892"/>
                <a:gd name="connsiteY6" fmla="*/ 61893 h 62161"/>
                <a:gd name="connsiteX7" fmla="*/ 564 w 72892"/>
                <a:gd name="connsiteY7" fmla="*/ 59325 h 62161"/>
                <a:gd name="connsiteX8" fmla="*/ 4641 w 72892"/>
                <a:gd name="connsiteY8" fmla="*/ 44895 h 62161"/>
                <a:gd name="connsiteX9" fmla="*/ 14383 w 72892"/>
                <a:gd name="connsiteY9" fmla="*/ 36213 h 62161"/>
                <a:gd name="connsiteX10" fmla="*/ 20171 w 72892"/>
                <a:gd name="connsiteY10" fmla="*/ 16321 h 62161"/>
                <a:gd name="connsiteX11" fmla="*/ 55879 w 72892"/>
                <a:gd name="connsiteY11" fmla="*/ 16 h 6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892" h="62161">
                  <a:moveTo>
                    <a:pt x="55879" y="16"/>
                  </a:moveTo>
                  <a:cubicBezTo>
                    <a:pt x="60566" y="668"/>
                    <a:pt x="71409" y="11593"/>
                    <a:pt x="72836" y="14120"/>
                  </a:cubicBezTo>
                  <a:cubicBezTo>
                    <a:pt x="74263" y="16647"/>
                    <a:pt x="65621" y="26349"/>
                    <a:pt x="64357" y="26756"/>
                  </a:cubicBezTo>
                  <a:cubicBezTo>
                    <a:pt x="63094" y="27164"/>
                    <a:pt x="65621" y="43387"/>
                    <a:pt x="62360" y="45548"/>
                  </a:cubicBezTo>
                  <a:cubicBezTo>
                    <a:pt x="59099" y="47708"/>
                    <a:pt x="46463" y="62179"/>
                    <a:pt x="42876" y="61852"/>
                  </a:cubicBezTo>
                  <a:cubicBezTo>
                    <a:pt x="37878" y="61033"/>
                    <a:pt x="32926" y="59957"/>
                    <a:pt x="28038" y="58632"/>
                  </a:cubicBezTo>
                  <a:cubicBezTo>
                    <a:pt x="25144" y="57899"/>
                    <a:pt x="17196" y="61159"/>
                    <a:pt x="13201" y="61893"/>
                  </a:cubicBezTo>
                  <a:cubicBezTo>
                    <a:pt x="9206" y="62627"/>
                    <a:pt x="2032" y="61526"/>
                    <a:pt x="564" y="59325"/>
                  </a:cubicBezTo>
                  <a:cubicBezTo>
                    <a:pt x="-903" y="57124"/>
                    <a:pt x="1298" y="48849"/>
                    <a:pt x="4641" y="44895"/>
                  </a:cubicBezTo>
                  <a:cubicBezTo>
                    <a:pt x="7983" y="40941"/>
                    <a:pt x="11856" y="39107"/>
                    <a:pt x="14383" y="36213"/>
                  </a:cubicBezTo>
                  <a:cubicBezTo>
                    <a:pt x="16910" y="33319"/>
                    <a:pt x="15117" y="19908"/>
                    <a:pt x="20171" y="16321"/>
                  </a:cubicBezTo>
                  <a:cubicBezTo>
                    <a:pt x="25226" y="12734"/>
                    <a:pt x="47930" y="-1044"/>
                    <a:pt x="55879" y="1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FD5F945-0FDD-4F0C-9753-920FA997CC0B}"/>
                </a:ext>
              </a:extLst>
            </p:cNvPr>
            <p:cNvSpPr/>
            <p:nvPr/>
          </p:nvSpPr>
          <p:spPr>
            <a:xfrm>
              <a:off x="7968725" y="2286804"/>
              <a:ext cx="21892" cy="12881"/>
            </a:xfrm>
            <a:custGeom>
              <a:avLst/>
              <a:gdLst>
                <a:gd name="connsiteX0" fmla="*/ 3372 w 21892"/>
                <a:gd name="connsiteY0" fmla="*/ 625 h 12881"/>
                <a:gd name="connsiteX1" fmla="*/ 844 w 21892"/>
                <a:gd name="connsiteY1" fmla="*/ 11467 h 12881"/>
                <a:gd name="connsiteX2" fmla="*/ 12421 w 21892"/>
                <a:gd name="connsiteY2" fmla="*/ 11467 h 12881"/>
                <a:gd name="connsiteX3" fmla="*/ 21837 w 21892"/>
                <a:gd name="connsiteY3" fmla="*/ 6739 h 12881"/>
                <a:gd name="connsiteX4" fmla="*/ 3372 w 21892"/>
                <a:gd name="connsiteY4" fmla="*/ 625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12881">
                  <a:moveTo>
                    <a:pt x="3372" y="625"/>
                  </a:moveTo>
                  <a:cubicBezTo>
                    <a:pt x="-705" y="1521"/>
                    <a:pt x="-216" y="9307"/>
                    <a:pt x="844" y="11467"/>
                  </a:cubicBezTo>
                  <a:cubicBezTo>
                    <a:pt x="1904" y="13628"/>
                    <a:pt x="10260" y="12935"/>
                    <a:pt x="12421" y="11467"/>
                  </a:cubicBezTo>
                  <a:cubicBezTo>
                    <a:pt x="14581" y="10000"/>
                    <a:pt x="23264" y="10326"/>
                    <a:pt x="21837" y="6739"/>
                  </a:cubicBezTo>
                  <a:cubicBezTo>
                    <a:pt x="20410" y="3152"/>
                    <a:pt x="14500" y="-1862"/>
                    <a:pt x="3372" y="62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3A183563-5C13-46C7-A71D-B9F9793D33EB}"/>
                </a:ext>
              </a:extLst>
            </p:cNvPr>
            <p:cNvSpPr/>
            <p:nvPr/>
          </p:nvSpPr>
          <p:spPr>
            <a:xfrm>
              <a:off x="7377638" y="1979545"/>
              <a:ext cx="158784" cy="66632"/>
            </a:xfrm>
            <a:custGeom>
              <a:avLst/>
              <a:gdLst>
                <a:gd name="connsiteX0" fmla="*/ 5364 w 158784"/>
                <a:gd name="connsiteY0" fmla="*/ 6855 h 66632"/>
                <a:gd name="connsiteX1" fmla="*/ 513 w 158784"/>
                <a:gd name="connsiteY1" fmla="*/ 17698 h 66632"/>
                <a:gd name="connsiteX2" fmla="*/ 7606 w 158784"/>
                <a:gd name="connsiteY2" fmla="*/ 25280 h 66632"/>
                <a:gd name="connsiteX3" fmla="*/ 16573 w 158784"/>
                <a:gd name="connsiteY3" fmla="*/ 36489 h 66632"/>
                <a:gd name="connsiteX4" fmla="*/ 23095 w 158784"/>
                <a:gd name="connsiteY4" fmla="*/ 44642 h 66632"/>
                <a:gd name="connsiteX5" fmla="*/ 33571 w 158784"/>
                <a:gd name="connsiteY5" fmla="*/ 42115 h 66632"/>
                <a:gd name="connsiteX6" fmla="*/ 36832 w 158784"/>
                <a:gd name="connsiteY6" fmla="*/ 34166 h 66632"/>
                <a:gd name="connsiteX7" fmla="*/ 40093 w 158784"/>
                <a:gd name="connsiteY7" fmla="*/ 26014 h 66632"/>
                <a:gd name="connsiteX8" fmla="*/ 49835 w 158784"/>
                <a:gd name="connsiteY8" fmla="*/ 27440 h 66632"/>
                <a:gd name="connsiteX9" fmla="*/ 45148 w 158784"/>
                <a:gd name="connsiteY9" fmla="*/ 36123 h 66632"/>
                <a:gd name="connsiteX10" fmla="*/ 53096 w 158784"/>
                <a:gd name="connsiteY10" fmla="*/ 40810 h 66632"/>
                <a:gd name="connsiteX11" fmla="*/ 67526 w 158784"/>
                <a:gd name="connsiteY11" fmla="*/ 39017 h 66632"/>
                <a:gd name="connsiteX12" fmla="*/ 83831 w 158784"/>
                <a:gd name="connsiteY12" fmla="*/ 42644 h 66632"/>
                <a:gd name="connsiteX13" fmla="*/ 85665 w 158784"/>
                <a:gd name="connsiteY13" fmla="*/ 33228 h 66632"/>
                <a:gd name="connsiteX14" fmla="*/ 96916 w 158784"/>
                <a:gd name="connsiteY14" fmla="*/ 35063 h 66632"/>
                <a:gd name="connsiteX15" fmla="*/ 108411 w 158784"/>
                <a:gd name="connsiteY15" fmla="*/ 42644 h 66632"/>
                <a:gd name="connsiteX16" fmla="*/ 126509 w 158784"/>
                <a:gd name="connsiteY16" fmla="*/ 48433 h 66632"/>
                <a:gd name="connsiteX17" fmla="*/ 138738 w 158784"/>
                <a:gd name="connsiteY17" fmla="*/ 53487 h 66632"/>
                <a:gd name="connsiteX18" fmla="*/ 146890 w 158784"/>
                <a:gd name="connsiteY18" fmla="*/ 65716 h 66632"/>
                <a:gd name="connsiteX19" fmla="*/ 155573 w 158784"/>
                <a:gd name="connsiteY19" fmla="*/ 65716 h 66632"/>
                <a:gd name="connsiteX20" fmla="*/ 158467 w 158784"/>
                <a:gd name="connsiteY20" fmla="*/ 36816 h 66632"/>
                <a:gd name="connsiteX21" fmla="*/ 143996 w 158784"/>
                <a:gd name="connsiteY21" fmla="*/ 36816 h 66632"/>
                <a:gd name="connsiteX22" fmla="*/ 141184 w 158784"/>
                <a:gd name="connsiteY22" fmla="*/ 24872 h 66632"/>
                <a:gd name="connsiteX23" fmla="*/ 127365 w 158784"/>
                <a:gd name="connsiteY23" fmla="*/ 15130 h 66632"/>
                <a:gd name="connsiteX24" fmla="*/ 107881 w 158784"/>
                <a:gd name="connsiteY24" fmla="*/ 14763 h 66632"/>
                <a:gd name="connsiteX25" fmla="*/ 101359 w 158784"/>
                <a:gd name="connsiteY25" fmla="*/ 7181 h 66632"/>
                <a:gd name="connsiteX26" fmla="*/ 79592 w 158784"/>
                <a:gd name="connsiteY26" fmla="*/ -33 h 66632"/>
                <a:gd name="connsiteX27" fmla="*/ 65570 w 158784"/>
                <a:gd name="connsiteY27" fmla="*/ 10076 h 66632"/>
                <a:gd name="connsiteX28" fmla="*/ 55461 w 158784"/>
                <a:gd name="connsiteY28" fmla="*/ 11502 h 66632"/>
                <a:gd name="connsiteX29" fmla="*/ 52200 w 158784"/>
                <a:gd name="connsiteY29" fmla="*/ 2127 h 66632"/>
                <a:gd name="connsiteX30" fmla="*/ 43517 w 158784"/>
                <a:gd name="connsiteY30" fmla="*/ 2820 h 66632"/>
                <a:gd name="connsiteX31" fmla="*/ 39196 w 158784"/>
                <a:gd name="connsiteY31" fmla="*/ 7181 h 66632"/>
                <a:gd name="connsiteX32" fmla="*/ 5364 w 158784"/>
                <a:gd name="connsiteY32" fmla="*/ 6855 h 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784" h="66632">
                  <a:moveTo>
                    <a:pt x="5364" y="6855"/>
                  </a:moveTo>
                  <a:cubicBezTo>
                    <a:pt x="1777" y="5388"/>
                    <a:pt x="2470" y="15864"/>
                    <a:pt x="513" y="17698"/>
                  </a:cubicBezTo>
                  <a:cubicBezTo>
                    <a:pt x="-1443" y="19532"/>
                    <a:pt x="4019" y="23119"/>
                    <a:pt x="7606" y="25280"/>
                  </a:cubicBezTo>
                  <a:cubicBezTo>
                    <a:pt x="11283" y="28410"/>
                    <a:pt x="14323" y="32218"/>
                    <a:pt x="16573" y="36489"/>
                  </a:cubicBezTo>
                  <a:cubicBezTo>
                    <a:pt x="18408" y="39384"/>
                    <a:pt x="19468" y="43704"/>
                    <a:pt x="23095" y="44642"/>
                  </a:cubicBezTo>
                  <a:cubicBezTo>
                    <a:pt x="26723" y="45579"/>
                    <a:pt x="31044" y="42481"/>
                    <a:pt x="33571" y="42115"/>
                  </a:cubicBezTo>
                  <a:cubicBezTo>
                    <a:pt x="36098" y="41748"/>
                    <a:pt x="35365" y="36326"/>
                    <a:pt x="36832" y="34166"/>
                  </a:cubicBezTo>
                  <a:cubicBezTo>
                    <a:pt x="38300" y="32006"/>
                    <a:pt x="37566" y="26543"/>
                    <a:pt x="40093" y="26014"/>
                  </a:cubicBezTo>
                  <a:cubicBezTo>
                    <a:pt x="43411" y="25488"/>
                    <a:pt x="46807" y="25989"/>
                    <a:pt x="49835" y="27440"/>
                  </a:cubicBezTo>
                  <a:cubicBezTo>
                    <a:pt x="50936" y="28541"/>
                    <a:pt x="44781" y="34329"/>
                    <a:pt x="45148" y="36123"/>
                  </a:cubicBezTo>
                  <a:cubicBezTo>
                    <a:pt x="45515" y="37916"/>
                    <a:pt x="50202" y="40199"/>
                    <a:pt x="53096" y="40810"/>
                  </a:cubicBezTo>
                  <a:cubicBezTo>
                    <a:pt x="55990" y="41422"/>
                    <a:pt x="63205" y="38283"/>
                    <a:pt x="67526" y="39017"/>
                  </a:cubicBezTo>
                  <a:cubicBezTo>
                    <a:pt x="71847" y="39750"/>
                    <a:pt x="81263" y="43093"/>
                    <a:pt x="83831" y="42644"/>
                  </a:cubicBezTo>
                  <a:cubicBezTo>
                    <a:pt x="86399" y="42196"/>
                    <a:pt x="83505" y="33595"/>
                    <a:pt x="85665" y="33228"/>
                  </a:cubicBezTo>
                  <a:cubicBezTo>
                    <a:pt x="89448" y="33620"/>
                    <a:pt x="93206" y="34231"/>
                    <a:pt x="96916" y="35063"/>
                  </a:cubicBezTo>
                  <a:cubicBezTo>
                    <a:pt x="100992" y="35389"/>
                    <a:pt x="101930" y="40117"/>
                    <a:pt x="108411" y="42644"/>
                  </a:cubicBezTo>
                  <a:cubicBezTo>
                    <a:pt x="114892" y="45172"/>
                    <a:pt x="121781" y="45905"/>
                    <a:pt x="126509" y="48433"/>
                  </a:cubicBezTo>
                  <a:cubicBezTo>
                    <a:pt x="130492" y="50332"/>
                    <a:pt x="134576" y="52020"/>
                    <a:pt x="138738" y="53487"/>
                  </a:cubicBezTo>
                  <a:cubicBezTo>
                    <a:pt x="142080" y="54914"/>
                    <a:pt x="145341" y="65390"/>
                    <a:pt x="146890" y="65716"/>
                  </a:cubicBezTo>
                  <a:cubicBezTo>
                    <a:pt x="148439" y="66042"/>
                    <a:pt x="153779" y="67509"/>
                    <a:pt x="155573" y="65716"/>
                  </a:cubicBezTo>
                  <a:cubicBezTo>
                    <a:pt x="157366" y="63922"/>
                    <a:pt x="159893" y="37549"/>
                    <a:pt x="158467" y="36816"/>
                  </a:cubicBezTo>
                  <a:cubicBezTo>
                    <a:pt x="157040" y="36082"/>
                    <a:pt x="145464" y="38650"/>
                    <a:pt x="143996" y="36816"/>
                  </a:cubicBezTo>
                  <a:cubicBezTo>
                    <a:pt x="142529" y="34981"/>
                    <a:pt x="142732" y="26340"/>
                    <a:pt x="141184" y="24872"/>
                  </a:cubicBezTo>
                  <a:cubicBezTo>
                    <a:pt x="139635" y="23405"/>
                    <a:pt x="129566" y="16720"/>
                    <a:pt x="127365" y="15130"/>
                  </a:cubicBezTo>
                  <a:cubicBezTo>
                    <a:pt x="125164" y="13540"/>
                    <a:pt x="111468" y="15130"/>
                    <a:pt x="107881" y="14763"/>
                  </a:cubicBezTo>
                  <a:cubicBezTo>
                    <a:pt x="104294" y="14396"/>
                    <a:pt x="103805" y="6611"/>
                    <a:pt x="101359" y="7181"/>
                  </a:cubicBezTo>
                  <a:cubicBezTo>
                    <a:pt x="98913" y="7752"/>
                    <a:pt x="83831" y="293"/>
                    <a:pt x="79592" y="-33"/>
                  </a:cubicBezTo>
                  <a:cubicBezTo>
                    <a:pt x="75352" y="-360"/>
                    <a:pt x="68097" y="8975"/>
                    <a:pt x="65570" y="10076"/>
                  </a:cubicBezTo>
                  <a:cubicBezTo>
                    <a:pt x="62272" y="10976"/>
                    <a:pt x="58876" y="11453"/>
                    <a:pt x="55461" y="11502"/>
                  </a:cubicBezTo>
                  <a:cubicBezTo>
                    <a:pt x="54360" y="11502"/>
                    <a:pt x="53667" y="2820"/>
                    <a:pt x="52200" y="2127"/>
                  </a:cubicBezTo>
                  <a:cubicBezTo>
                    <a:pt x="50732" y="1434"/>
                    <a:pt x="45718" y="3187"/>
                    <a:pt x="43517" y="2820"/>
                  </a:cubicBezTo>
                  <a:cubicBezTo>
                    <a:pt x="41316" y="2453"/>
                    <a:pt x="41357" y="6448"/>
                    <a:pt x="39196" y="7181"/>
                  </a:cubicBezTo>
                  <a:cubicBezTo>
                    <a:pt x="37036" y="7915"/>
                    <a:pt x="5364" y="6855"/>
                    <a:pt x="5364" y="68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49C68413-7468-4B63-927B-96B7746C6DC5}"/>
                </a:ext>
              </a:extLst>
            </p:cNvPr>
            <p:cNvSpPr/>
            <p:nvPr/>
          </p:nvSpPr>
          <p:spPr>
            <a:xfrm>
              <a:off x="7351502" y="2001962"/>
              <a:ext cx="25467" cy="21209"/>
            </a:xfrm>
            <a:custGeom>
              <a:avLst/>
              <a:gdLst>
                <a:gd name="connsiteX0" fmla="*/ 13768 w 25467"/>
                <a:gd name="connsiteY0" fmla="*/ 2863 h 21209"/>
                <a:gd name="connsiteX1" fmla="*/ 23918 w 25467"/>
                <a:gd name="connsiteY1" fmla="*/ 2863 h 21209"/>
                <a:gd name="connsiteX2" fmla="*/ 23918 w 25467"/>
                <a:gd name="connsiteY2" fmla="*/ 12279 h 21209"/>
                <a:gd name="connsiteX3" fmla="*/ 19842 w 25467"/>
                <a:gd name="connsiteY3" fmla="*/ 20920 h 21209"/>
                <a:gd name="connsiteX4" fmla="*/ 14045 w 25467"/>
                <a:gd name="connsiteY4" fmla="*/ 18079 h 21209"/>
                <a:gd name="connsiteX5" fmla="*/ 13931 w 25467"/>
                <a:gd name="connsiteY5" fmla="*/ 17700 h 21209"/>
                <a:gd name="connsiteX6" fmla="*/ 10181 w 25467"/>
                <a:gd name="connsiteY6" fmla="*/ 9548 h 21209"/>
                <a:gd name="connsiteX7" fmla="*/ 235 w 25467"/>
                <a:gd name="connsiteY7" fmla="*/ 1395 h 21209"/>
                <a:gd name="connsiteX8" fmla="*/ 13768 w 25467"/>
                <a:gd name="connsiteY8" fmla="*/ 2863 h 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67" h="21209">
                  <a:moveTo>
                    <a:pt x="13768" y="2863"/>
                  </a:moveTo>
                  <a:cubicBezTo>
                    <a:pt x="16744" y="6368"/>
                    <a:pt x="21391" y="335"/>
                    <a:pt x="23918" y="2863"/>
                  </a:cubicBezTo>
                  <a:cubicBezTo>
                    <a:pt x="26119" y="5614"/>
                    <a:pt x="26119" y="9527"/>
                    <a:pt x="23918" y="12279"/>
                  </a:cubicBezTo>
                  <a:cubicBezTo>
                    <a:pt x="22124" y="13705"/>
                    <a:pt x="22980" y="20431"/>
                    <a:pt x="19842" y="20920"/>
                  </a:cubicBezTo>
                  <a:cubicBezTo>
                    <a:pt x="17457" y="21736"/>
                    <a:pt x="14860" y="20468"/>
                    <a:pt x="14045" y="18079"/>
                  </a:cubicBezTo>
                  <a:cubicBezTo>
                    <a:pt x="14000" y="17957"/>
                    <a:pt x="13964" y="17830"/>
                    <a:pt x="13931" y="17700"/>
                  </a:cubicBezTo>
                  <a:cubicBezTo>
                    <a:pt x="12949" y="14867"/>
                    <a:pt x="11689" y="12136"/>
                    <a:pt x="10181" y="9548"/>
                  </a:cubicBezTo>
                  <a:cubicBezTo>
                    <a:pt x="9284" y="8814"/>
                    <a:pt x="-1192" y="2863"/>
                    <a:pt x="235" y="1395"/>
                  </a:cubicBezTo>
                  <a:cubicBezTo>
                    <a:pt x="1662" y="-72"/>
                    <a:pt x="10140" y="-1458"/>
                    <a:pt x="13768" y="286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E42B8F3-8D36-4B23-A33C-8647551C66F5}"/>
                </a:ext>
              </a:extLst>
            </p:cNvPr>
            <p:cNvSpPr/>
            <p:nvPr/>
          </p:nvSpPr>
          <p:spPr>
            <a:xfrm>
              <a:off x="7361029" y="1989371"/>
              <a:ext cx="12495" cy="9177"/>
            </a:xfrm>
            <a:custGeom>
              <a:avLst/>
              <a:gdLst>
                <a:gd name="connsiteX0" fmla="*/ 490 w 12495"/>
                <a:gd name="connsiteY0" fmla="*/ 983 h 9177"/>
                <a:gd name="connsiteX1" fmla="*/ 6075 w 12495"/>
                <a:gd name="connsiteY1" fmla="*/ 9135 h 9177"/>
                <a:gd name="connsiteX2" fmla="*/ 12597 w 12495"/>
                <a:gd name="connsiteY2" fmla="*/ 983 h 9177"/>
                <a:gd name="connsiteX3" fmla="*/ 490 w 12495"/>
                <a:gd name="connsiteY3" fmla="*/ 983 h 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" h="9177">
                  <a:moveTo>
                    <a:pt x="490" y="983"/>
                  </a:moveTo>
                  <a:cubicBezTo>
                    <a:pt x="-1303" y="2083"/>
                    <a:pt x="3548" y="9135"/>
                    <a:pt x="6075" y="9135"/>
                  </a:cubicBezTo>
                  <a:cubicBezTo>
                    <a:pt x="8602" y="9135"/>
                    <a:pt x="12597" y="2287"/>
                    <a:pt x="12597" y="983"/>
                  </a:cubicBezTo>
                  <a:cubicBezTo>
                    <a:pt x="12597" y="-322"/>
                    <a:pt x="2814" y="-444"/>
                    <a:pt x="490" y="9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660D867-4F40-4B1F-9F14-FB1FD18C5DBB}"/>
                </a:ext>
              </a:extLst>
            </p:cNvPr>
            <p:cNvSpPr/>
            <p:nvPr/>
          </p:nvSpPr>
          <p:spPr>
            <a:xfrm>
              <a:off x="7367243" y="2025337"/>
              <a:ext cx="23371" cy="14544"/>
            </a:xfrm>
            <a:custGeom>
              <a:avLst/>
              <a:gdLst>
                <a:gd name="connsiteX0" fmla="*/ 6383 w 23371"/>
                <a:gd name="connsiteY0" fmla="*/ 2233 h 14544"/>
                <a:gd name="connsiteX1" fmla="*/ 147 w 23371"/>
                <a:gd name="connsiteY1" fmla="*/ 7981 h 14544"/>
                <a:gd name="connsiteX2" fmla="*/ 3245 w 23371"/>
                <a:gd name="connsiteY2" fmla="*/ 14503 h 14544"/>
                <a:gd name="connsiteX3" fmla="*/ 12905 w 23371"/>
                <a:gd name="connsiteY3" fmla="*/ 11242 h 14544"/>
                <a:gd name="connsiteX4" fmla="*/ 23014 w 23371"/>
                <a:gd name="connsiteY4" fmla="*/ 8348 h 14544"/>
                <a:gd name="connsiteX5" fmla="*/ 20120 w 23371"/>
                <a:gd name="connsiteY5" fmla="*/ 399 h 14544"/>
                <a:gd name="connsiteX6" fmla="*/ 6383 w 23371"/>
                <a:gd name="connsiteY6" fmla="*/ 2233 h 1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" h="14544">
                  <a:moveTo>
                    <a:pt x="6383" y="2233"/>
                  </a:moveTo>
                  <a:cubicBezTo>
                    <a:pt x="3245" y="3334"/>
                    <a:pt x="-342" y="5820"/>
                    <a:pt x="147" y="7981"/>
                  </a:cubicBezTo>
                  <a:cubicBezTo>
                    <a:pt x="636" y="10141"/>
                    <a:pt x="-261" y="14503"/>
                    <a:pt x="3245" y="14503"/>
                  </a:cubicBezTo>
                  <a:cubicBezTo>
                    <a:pt x="6750" y="14503"/>
                    <a:pt x="10704" y="11609"/>
                    <a:pt x="12905" y="11242"/>
                  </a:cubicBezTo>
                  <a:cubicBezTo>
                    <a:pt x="16386" y="10712"/>
                    <a:pt x="19782" y="9738"/>
                    <a:pt x="23014" y="8348"/>
                  </a:cubicBezTo>
                  <a:cubicBezTo>
                    <a:pt x="24441" y="7288"/>
                    <a:pt x="22281" y="1866"/>
                    <a:pt x="20120" y="399"/>
                  </a:cubicBezTo>
                  <a:cubicBezTo>
                    <a:pt x="17960" y="-1068"/>
                    <a:pt x="8381" y="1540"/>
                    <a:pt x="6383" y="2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0C3E5A07-4074-43C5-BCE1-3A64E21473E6}"/>
                </a:ext>
              </a:extLst>
            </p:cNvPr>
            <p:cNvSpPr/>
            <p:nvPr/>
          </p:nvSpPr>
          <p:spPr>
            <a:xfrm>
              <a:off x="7343500" y="2009520"/>
              <a:ext cx="7925" cy="10212"/>
            </a:xfrm>
            <a:custGeom>
              <a:avLst/>
              <a:gdLst>
                <a:gd name="connsiteX0" fmla="*/ 493 w 7925"/>
                <a:gd name="connsiteY0" fmla="*/ 359 h 10212"/>
                <a:gd name="connsiteX1" fmla="*/ 4854 w 7925"/>
                <a:gd name="connsiteY1" fmla="*/ 10142 h 10212"/>
                <a:gd name="connsiteX2" fmla="*/ 7993 w 7925"/>
                <a:gd name="connsiteY2" fmla="*/ 5251 h 10212"/>
                <a:gd name="connsiteX3" fmla="*/ 493 w 7925"/>
                <a:gd name="connsiteY3" fmla="*/ 359 h 1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5" h="10212">
                  <a:moveTo>
                    <a:pt x="493" y="359"/>
                  </a:moveTo>
                  <a:cubicBezTo>
                    <a:pt x="-1056" y="1215"/>
                    <a:pt x="2327" y="9775"/>
                    <a:pt x="4854" y="10142"/>
                  </a:cubicBezTo>
                  <a:cubicBezTo>
                    <a:pt x="7382" y="10509"/>
                    <a:pt x="7504" y="7248"/>
                    <a:pt x="7993" y="5251"/>
                  </a:cubicBezTo>
                  <a:cubicBezTo>
                    <a:pt x="8482" y="3253"/>
                    <a:pt x="3672" y="-1434"/>
                    <a:pt x="493" y="3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FA79E7B-2E4F-4978-A32B-6F8A47A00FD2}"/>
                </a:ext>
              </a:extLst>
            </p:cNvPr>
            <p:cNvSpPr/>
            <p:nvPr/>
          </p:nvSpPr>
          <p:spPr>
            <a:xfrm>
              <a:off x="7259457" y="1998932"/>
              <a:ext cx="72083" cy="41674"/>
            </a:xfrm>
            <a:custGeom>
              <a:avLst/>
              <a:gdLst>
                <a:gd name="connsiteX0" fmla="*/ 69616 w 72083"/>
                <a:gd name="connsiteY0" fmla="*/ 24154 h 41674"/>
                <a:gd name="connsiteX1" fmla="*/ 69616 w 72083"/>
                <a:gd name="connsiteY1" fmla="*/ 13556 h 41674"/>
                <a:gd name="connsiteX2" fmla="*/ 60078 w 72083"/>
                <a:gd name="connsiteY2" fmla="*/ 8257 h 41674"/>
                <a:gd name="connsiteX3" fmla="*/ 48216 w 72083"/>
                <a:gd name="connsiteY3" fmla="*/ 104 h 41674"/>
                <a:gd name="connsiteX4" fmla="*/ 25838 w 72083"/>
                <a:gd name="connsiteY4" fmla="*/ 104 h 41674"/>
                <a:gd name="connsiteX5" fmla="*/ 18256 w 72083"/>
                <a:gd name="connsiteY5" fmla="*/ 5159 h 41674"/>
                <a:gd name="connsiteX6" fmla="*/ 8473 w 72083"/>
                <a:gd name="connsiteY6" fmla="*/ 3365 h 41674"/>
                <a:gd name="connsiteX7" fmla="*/ 1625 w 72083"/>
                <a:gd name="connsiteY7" fmla="*/ 1572 h 41674"/>
                <a:gd name="connsiteX8" fmla="*/ 1625 w 72083"/>
                <a:gd name="connsiteY8" fmla="*/ 22890 h 41674"/>
                <a:gd name="connsiteX9" fmla="*/ 14628 w 72083"/>
                <a:gd name="connsiteY9" fmla="*/ 26763 h 41674"/>
                <a:gd name="connsiteX10" fmla="*/ 30933 w 72083"/>
                <a:gd name="connsiteY10" fmla="*/ 41315 h 41674"/>
                <a:gd name="connsiteX11" fmla="*/ 44670 w 72083"/>
                <a:gd name="connsiteY11" fmla="*/ 41315 h 41674"/>
                <a:gd name="connsiteX12" fmla="*/ 52822 w 72083"/>
                <a:gd name="connsiteY12" fmla="*/ 35893 h 41674"/>
                <a:gd name="connsiteX13" fmla="*/ 64847 w 72083"/>
                <a:gd name="connsiteY13" fmla="*/ 34059 h 41674"/>
                <a:gd name="connsiteX14" fmla="*/ 69616 w 72083"/>
                <a:gd name="connsiteY14" fmla="*/ 24154 h 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83" h="41674">
                  <a:moveTo>
                    <a:pt x="69616" y="24154"/>
                  </a:moveTo>
                  <a:cubicBezTo>
                    <a:pt x="72959" y="21056"/>
                    <a:pt x="73122" y="14371"/>
                    <a:pt x="69616" y="13556"/>
                  </a:cubicBezTo>
                  <a:cubicBezTo>
                    <a:pt x="66205" y="12243"/>
                    <a:pt x="62997" y="10458"/>
                    <a:pt x="60078" y="8257"/>
                  </a:cubicBezTo>
                  <a:cubicBezTo>
                    <a:pt x="57632" y="6830"/>
                    <a:pt x="51477" y="308"/>
                    <a:pt x="48216" y="104"/>
                  </a:cubicBezTo>
                  <a:cubicBezTo>
                    <a:pt x="44955" y="-100"/>
                    <a:pt x="29792" y="1205"/>
                    <a:pt x="25838" y="104"/>
                  </a:cubicBezTo>
                  <a:cubicBezTo>
                    <a:pt x="21884" y="-996"/>
                    <a:pt x="21762" y="4466"/>
                    <a:pt x="18256" y="5159"/>
                  </a:cubicBezTo>
                  <a:cubicBezTo>
                    <a:pt x="14751" y="5852"/>
                    <a:pt x="10104" y="2631"/>
                    <a:pt x="8473" y="3365"/>
                  </a:cubicBezTo>
                  <a:cubicBezTo>
                    <a:pt x="6843" y="4099"/>
                    <a:pt x="4152" y="-711"/>
                    <a:pt x="1625" y="1572"/>
                  </a:cubicBezTo>
                  <a:cubicBezTo>
                    <a:pt x="-902" y="3854"/>
                    <a:pt x="158" y="21953"/>
                    <a:pt x="1625" y="22890"/>
                  </a:cubicBezTo>
                  <a:cubicBezTo>
                    <a:pt x="3093" y="23828"/>
                    <a:pt x="11000" y="23094"/>
                    <a:pt x="14628" y="26763"/>
                  </a:cubicBezTo>
                  <a:cubicBezTo>
                    <a:pt x="19646" y="32062"/>
                    <a:pt x="25100" y="36929"/>
                    <a:pt x="30933" y="41315"/>
                  </a:cubicBezTo>
                  <a:cubicBezTo>
                    <a:pt x="33460" y="42415"/>
                    <a:pt x="40308" y="40214"/>
                    <a:pt x="44670" y="41315"/>
                  </a:cubicBezTo>
                  <a:cubicBezTo>
                    <a:pt x="49032" y="42415"/>
                    <a:pt x="49358" y="36260"/>
                    <a:pt x="52822" y="35893"/>
                  </a:cubicBezTo>
                  <a:cubicBezTo>
                    <a:pt x="56890" y="35783"/>
                    <a:pt x="60930" y="35168"/>
                    <a:pt x="64847" y="34059"/>
                  </a:cubicBezTo>
                  <a:cubicBezTo>
                    <a:pt x="68231" y="32266"/>
                    <a:pt x="69616" y="24154"/>
                    <a:pt x="69616" y="241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65CCEB25-3F71-4379-A26E-EB2AE40B35FB}"/>
                </a:ext>
              </a:extLst>
            </p:cNvPr>
            <p:cNvSpPr/>
            <p:nvPr/>
          </p:nvSpPr>
          <p:spPr>
            <a:xfrm>
              <a:off x="7323969" y="2039632"/>
              <a:ext cx="13286" cy="10684"/>
            </a:xfrm>
            <a:custGeom>
              <a:avLst/>
              <a:gdLst>
                <a:gd name="connsiteX0" fmla="*/ 5104 w 13286"/>
                <a:gd name="connsiteY0" fmla="*/ 166 h 10684"/>
                <a:gd name="connsiteX1" fmla="*/ 253 w 13286"/>
                <a:gd name="connsiteY1" fmla="*/ 6118 h 10684"/>
                <a:gd name="connsiteX2" fmla="*/ 7672 w 13286"/>
                <a:gd name="connsiteY2" fmla="*/ 10642 h 10684"/>
                <a:gd name="connsiteX3" fmla="*/ 13256 w 13286"/>
                <a:gd name="connsiteY3" fmla="*/ 3794 h 10684"/>
                <a:gd name="connsiteX4" fmla="*/ 5104 w 13286"/>
                <a:gd name="connsiteY4" fmla="*/ 166 h 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6" h="10684">
                  <a:moveTo>
                    <a:pt x="5104" y="166"/>
                  </a:moveTo>
                  <a:cubicBezTo>
                    <a:pt x="1028" y="1634"/>
                    <a:pt x="1394" y="2653"/>
                    <a:pt x="253" y="6118"/>
                  </a:cubicBezTo>
                  <a:cubicBezTo>
                    <a:pt x="-888" y="9582"/>
                    <a:pt x="4696" y="10642"/>
                    <a:pt x="7672" y="10642"/>
                  </a:cubicBezTo>
                  <a:cubicBezTo>
                    <a:pt x="10648" y="10642"/>
                    <a:pt x="14112" y="5221"/>
                    <a:pt x="13256" y="3794"/>
                  </a:cubicBezTo>
                  <a:cubicBezTo>
                    <a:pt x="12400" y="2367"/>
                    <a:pt x="8161" y="-893"/>
                    <a:pt x="5104" y="1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AC9EB3F-1FC0-4BE4-AF7F-97D13654C310}"/>
                </a:ext>
              </a:extLst>
            </p:cNvPr>
            <p:cNvSpPr/>
            <p:nvPr/>
          </p:nvSpPr>
          <p:spPr>
            <a:xfrm>
              <a:off x="5677578" y="1601117"/>
              <a:ext cx="22495" cy="113237"/>
            </a:xfrm>
            <a:custGeom>
              <a:avLst/>
              <a:gdLst>
                <a:gd name="connsiteX0" fmla="*/ 22597 w 22495"/>
                <a:gd name="connsiteY0" fmla="*/ -42 h 113237"/>
                <a:gd name="connsiteX1" fmla="*/ 12610 w 22495"/>
                <a:gd name="connsiteY1" fmla="*/ 3627 h 113237"/>
                <a:gd name="connsiteX2" fmla="*/ 12610 w 22495"/>
                <a:gd name="connsiteY2" fmla="*/ 15570 h 113237"/>
                <a:gd name="connsiteX3" fmla="*/ 137 w 22495"/>
                <a:gd name="connsiteY3" fmla="*/ 25312 h 113237"/>
                <a:gd name="connsiteX4" fmla="*/ 6129 w 22495"/>
                <a:gd name="connsiteY4" fmla="*/ 45367 h 113237"/>
                <a:gd name="connsiteX5" fmla="*/ 14281 w 22495"/>
                <a:gd name="connsiteY5" fmla="*/ 58941 h 113237"/>
                <a:gd name="connsiteX6" fmla="*/ 11387 w 22495"/>
                <a:gd name="connsiteY6" fmla="*/ 71414 h 113237"/>
                <a:gd name="connsiteX7" fmla="*/ 13751 w 22495"/>
                <a:gd name="connsiteY7" fmla="*/ 85477 h 113237"/>
                <a:gd name="connsiteX8" fmla="*/ 15871 w 22495"/>
                <a:gd name="connsiteY8" fmla="*/ 113196 h 1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95" h="113237">
                  <a:moveTo>
                    <a:pt x="22597" y="-42"/>
                  </a:moveTo>
                  <a:cubicBezTo>
                    <a:pt x="22597" y="-42"/>
                    <a:pt x="13711" y="936"/>
                    <a:pt x="12610" y="3627"/>
                  </a:cubicBezTo>
                  <a:cubicBezTo>
                    <a:pt x="11509" y="6317"/>
                    <a:pt x="18031" y="13369"/>
                    <a:pt x="12610" y="15570"/>
                  </a:cubicBezTo>
                  <a:cubicBezTo>
                    <a:pt x="7189" y="17771"/>
                    <a:pt x="707" y="20991"/>
                    <a:pt x="137" y="25312"/>
                  </a:cubicBezTo>
                  <a:cubicBezTo>
                    <a:pt x="-434" y="29633"/>
                    <a:pt x="6129" y="45367"/>
                    <a:pt x="6129" y="45367"/>
                  </a:cubicBezTo>
                  <a:cubicBezTo>
                    <a:pt x="6129" y="45367"/>
                    <a:pt x="13711" y="57311"/>
                    <a:pt x="14281" y="58941"/>
                  </a:cubicBezTo>
                  <a:cubicBezTo>
                    <a:pt x="14852" y="60572"/>
                    <a:pt x="14281" y="69213"/>
                    <a:pt x="11387" y="71414"/>
                  </a:cubicBezTo>
                  <a:cubicBezTo>
                    <a:pt x="8493" y="73615"/>
                    <a:pt x="13751" y="82787"/>
                    <a:pt x="13751" y="85477"/>
                  </a:cubicBezTo>
                  <a:cubicBezTo>
                    <a:pt x="13583" y="94763"/>
                    <a:pt x="14292" y="104044"/>
                    <a:pt x="15871" y="113196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A5BF0265-ADAD-4E00-AB8D-454A2C410A67}"/>
                </a:ext>
              </a:extLst>
            </p:cNvPr>
            <p:cNvSpPr/>
            <p:nvPr/>
          </p:nvSpPr>
          <p:spPr>
            <a:xfrm>
              <a:off x="5750700" y="1779474"/>
              <a:ext cx="242657" cy="109407"/>
            </a:xfrm>
            <a:custGeom>
              <a:avLst/>
              <a:gdLst>
                <a:gd name="connsiteX0" fmla="*/ 102 w 242657"/>
                <a:gd name="connsiteY0" fmla="*/ 40412 h 109407"/>
                <a:gd name="connsiteX1" fmla="*/ 9436 w 242657"/>
                <a:gd name="connsiteY1" fmla="*/ 30181 h 109407"/>
                <a:gd name="connsiteX2" fmla="*/ 14287 w 242657"/>
                <a:gd name="connsiteY2" fmla="*/ 18278 h 109407"/>
                <a:gd name="connsiteX3" fmla="*/ 24600 w 242657"/>
                <a:gd name="connsiteY3" fmla="*/ 18278 h 109407"/>
                <a:gd name="connsiteX4" fmla="*/ 38703 w 242657"/>
                <a:gd name="connsiteY4" fmla="*/ 25330 h 109407"/>
                <a:gd name="connsiteX5" fmla="*/ 43024 w 242657"/>
                <a:gd name="connsiteY5" fmla="*/ 16770 h 109407"/>
                <a:gd name="connsiteX6" fmla="*/ 37603 w 242657"/>
                <a:gd name="connsiteY6" fmla="*/ 1443 h 109407"/>
                <a:gd name="connsiteX7" fmla="*/ 49546 w 242657"/>
                <a:gd name="connsiteY7" fmla="*/ 1443 h 109407"/>
                <a:gd name="connsiteX8" fmla="*/ 64180 w 242657"/>
                <a:gd name="connsiteY8" fmla="*/ -24 h 109407"/>
                <a:gd name="connsiteX9" fmla="*/ 67971 w 242657"/>
                <a:gd name="connsiteY9" fmla="*/ 11756 h 109407"/>
                <a:gd name="connsiteX10" fmla="*/ 67971 w 242657"/>
                <a:gd name="connsiteY10" fmla="*/ 29651 h 109407"/>
                <a:gd name="connsiteX11" fmla="*/ 84276 w 242657"/>
                <a:gd name="connsiteY11" fmla="*/ 29121 h 109407"/>
                <a:gd name="connsiteX12" fmla="*/ 98909 w 242657"/>
                <a:gd name="connsiteY12" fmla="*/ 40412 h 109407"/>
                <a:gd name="connsiteX13" fmla="*/ 98909 w 242657"/>
                <a:gd name="connsiteY13" fmla="*/ 55127 h 109407"/>
                <a:gd name="connsiteX14" fmla="*/ 100866 w 242657"/>
                <a:gd name="connsiteY14" fmla="*/ 69231 h 109407"/>
                <a:gd name="connsiteX15" fmla="*/ 116804 w 242657"/>
                <a:gd name="connsiteY15" fmla="*/ 84394 h 109407"/>
                <a:gd name="connsiteX16" fmla="*/ 127117 w 242657"/>
                <a:gd name="connsiteY16" fmla="*/ 99028 h 109407"/>
                <a:gd name="connsiteX17" fmla="*/ 150963 w 242657"/>
                <a:gd name="connsiteY17" fmla="*/ 109341 h 109407"/>
                <a:gd name="connsiteX18" fmla="*/ 161765 w 242657"/>
                <a:gd name="connsiteY18" fmla="*/ 97275 h 109407"/>
                <a:gd name="connsiteX19" fmla="*/ 175298 w 242657"/>
                <a:gd name="connsiteY19" fmla="*/ 98376 h 109407"/>
                <a:gd name="connsiteX20" fmla="*/ 194293 w 242657"/>
                <a:gd name="connsiteY20" fmla="*/ 109259 h 109407"/>
                <a:gd name="connsiteX21" fmla="*/ 207826 w 242657"/>
                <a:gd name="connsiteY21" fmla="*/ 91854 h 109407"/>
                <a:gd name="connsiteX22" fmla="*/ 242759 w 242657"/>
                <a:gd name="connsiteY22" fmla="*/ 91854 h 10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2657" h="109407">
                  <a:moveTo>
                    <a:pt x="102" y="40412"/>
                  </a:moveTo>
                  <a:cubicBezTo>
                    <a:pt x="3425" y="37200"/>
                    <a:pt x="6542" y="33784"/>
                    <a:pt x="9436" y="30181"/>
                  </a:cubicBezTo>
                  <a:cubicBezTo>
                    <a:pt x="12697" y="25860"/>
                    <a:pt x="11597" y="20968"/>
                    <a:pt x="14287" y="18278"/>
                  </a:cubicBezTo>
                  <a:cubicBezTo>
                    <a:pt x="16977" y="15588"/>
                    <a:pt x="22439" y="17178"/>
                    <a:pt x="24600" y="18278"/>
                  </a:cubicBezTo>
                  <a:cubicBezTo>
                    <a:pt x="26760" y="19379"/>
                    <a:pt x="34913" y="26920"/>
                    <a:pt x="38703" y="25330"/>
                  </a:cubicBezTo>
                  <a:cubicBezTo>
                    <a:pt x="42494" y="23740"/>
                    <a:pt x="43024" y="21784"/>
                    <a:pt x="43024" y="16770"/>
                  </a:cubicBezTo>
                  <a:cubicBezTo>
                    <a:pt x="43024" y="11756"/>
                    <a:pt x="33812" y="4174"/>
                    <a:pt x="37603" y="1443"/>
                  </a:cubicBezTo>
                  <a:cubicBezTo>
                    <a:pt x="41394" y="-1288"/>
                    <a:pt x="45185" y="383"/>
                    <a:pt x="49546" y="1443"/>
                  </a:cubicBezTo>
                  <a:cubicBezTo>
                    <a:pt x="53908" y="2503"/>
                    <a:pt x="61449" y="139"/>
                    <a:pt x="64180" y="-24"/>
                  </a:cubicBezTo>
                  <a:cubicBezTo>
                    <a:pt x="66911" y="-187"/>
                    <a:pt x="67441" y="8495"/>
                    <a:pt x="67971" y="11756"/>
                  </a:cubicBezTo>
                  <a:cubicBezTo>
                    <a:pt x="68501" y="15017"/>
                    <a:pt x="63079" y="29651"/>
                    <a:pt x="67971" y="29651"/>
                  </a:cubicBezTo>
                  <a:cubicBezTo>
                    <a:pt x="72862" y="29651"/>
                    <a:pt x="78854" y="28020"/>
                    <a:pt x="84276" y="29121"/>
                  </a:cubicBezTo>
                  <a:cubicBezTo>
                    <a:pt x="89697" y="30221"/>
                    <a:pt x="95118" y="37029"/>
                    <a:pt x="98909" y="40412"/>
                  </a:cubicBezTo>
                  <a:cubicBezTo>
                    <a:pt x="102700" y="43795"/>
                    <a:pt x="100010" y="51866"/>
                    <a:pt x="98909" y="55127"/>
                  </a:cubicBezTo>
                  <a:cubicBezTo>
                    <a:pt x="97809" y="58388"/>
                    <a:pt x="96871" y="67070"/>
                    <a:pt x="100866" y="69231"/>
                  </a:cubicBezTo>
                  <a:cubicBezTo>
                    <a:pt x="106767" y="73629"/>
                    <a:pt x="112118" y="78720"/>
                    <a:pt x="116804" y="84394"/>
                  </a:cubicBezTo>
                  <a:cubicBezTo>
                    <a:pt x="121125" y="89286"/>
                    <a:pt x="123856" y="96338"/>
                    <a:pt x="127117" y="99028"/>
                  </a:cubicBezTo>
                  <a:cubicBezTo>
                    <a:pt x="130378" y="101718"/>
                    <a:pt x="148231" y="109871"/>
                    <a:pt x="150963" y="109341"/>
                  </a:cubicBezTo>
                  <a:cubicBezTo>
                    <a:pt x="153694" y="108811"/>
                    <a:pt x="158463" y="100129"/>
                    <a:pt x="161765" y="97275"/>
                  </a:cubicBezTo>
                  <a:cubicBezTo>
                    <a:pt x="166084" y="94874"/>
                    <a:pt x="171423" y="95306"/>
                    <a:pt x="175298" y="98376"/>
                  </a:cubicBezTo>
                  <a:cubicBezTo>
                    <a:pt x="178559" y="101066"/>
                    <a:pt x="189931" y="109830"/>
                    <a:pt x="194293" y="109259"/>
                  </a:cubicBezTo>
                  <a:cubicBezTo>
                    <a:pt x="198654" y="108689"/>
                    <a:pt x="202445" y="94055"/>
                    <a:pt x="207826" y="91854"/>
                  </a:cubicBezTo>
                  <a:cubicBezTo>
                    <a:pt x="213206" y="89653"/>
                    <a:pt x="242759" y="91854"/>
                    <a:pt x="242759" y="9185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5BF9A2A0-6713-4745-8C40-B765A5342CAB}"/>
                </a:ext>
              </a:extLst>
            </p:cNvPr>
            <p:cNvSpPr/>
            <p:nvPr/>
          </p:nvSpPr>
          <p:spPr>
            <a:xfrm>
              <a:off x="5805048" y="1701514"/>
              <a:ext cx="22926" cy="78752"/>
            </a:xfrm>
            <a:custGeom>
              <a:avLst/>
              <a:gdLst>
                <a:gd name="connsiteX0" fmla="*/ 16598 w 22926"/>
                <a:gd name="connsiteY0" fmla="*/ -42 h 78752"/>
                <a:gd name="connsiteX1" fmla="*/ 13623 w 22926"/>
                <a:gd name="connsiteY1" fmla="*/ 17078 h 78752"/>
                <a:gd name="connsiteX2" fmla="*/ 21775 w 22926"/>
                <a:gd name="connsiteY2" fmla="*/ 25231 h 78752"/>
                <a:gd name="connsiteX3" fmla="*/ 21775 w 22926"/>
                <a:gd name="connsiteY3" fmla="*/ 39905 h 78752"/>
                <a:gd name="connsiteX4" fmla="*/ 13623 w 22926"/>
                <a:gd name="connsiteY4" fmla="*/ 43125 h 78752"/>
                <a:gd name="connsiteX5" fmla="*/ 7712 w 22926"/>
                <a:gd name="connsiteY5" fmla="*/ 53968 h 78752"/>
                <a:gd name="connsiteX6" fmla="*/ 130 w 22926"/>
                <a:gd name="connsiteY6" fmla="*/ 53968 h 78752"/>
                <a:gd name="connsiteX7" fmla="*/ 5592 w 22926"/>
                <a:gd name="connsiteY7" fmla="*/ 78711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26" h="78752">
                  <a:moveTo>
                    <a:pt x="16598" y="-42"/>
                  </a:moveTo>
                  <a:cubicBezTo>
                    <a:pt x="16598" y="-42"/>
                    <a:pt x="14152" y="13287"/>
                    <a:pt x="13623" y="17078"/>
                  </a:cubicBezTo>
                  <a:cubicBezTo>
                    <a:pt x="13093" y="20869"/>
                    <a:pt x="20674" y="22500"/>
                    <a:pt x="21775" y="25231"/>
                  </a:cubicBezTo>
                  <a:cubicBezTo>
                    <a:pt x="22876" y="27962"/>
                    <a:pt x="23935" y="37174"/>
                    <a:pt x="21775" y="39905"/>
                  </a:cubicBezTo>
                  <a:cubicBezTo>
                    <a:pt x="19615" y="42636"/>
                    <a:pt x="18432" y="42066"/>
                    <a:pt x="13623" y="43125"/>
                  </a:cubicBezTo>
                  <a:cubicBezTo>
                    <a:pt x="8813" y="44185"/>
                    <a:pt x="7712" y="50748"/>
                    <a:pt x="7712" y="53968"/>
                  </a:cubicBezTo>
                  <a:cubicBezTo>
                    <a:pt x="7712" y="57188"/>
                    <a:pt x="-440" y="48547"/>
                    <a:pt x="130" y="53968"/>
                  </a:cubicBezTo>
                  <a:cubicBezTo>
                    <a:pt x="701" y="59389"/>
                    <a:pt x="8283" y="74716"/>
                    <a:pt x="5592" y="787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A02E96C-72AC-46F6-9999-A0611E7B1794}"/>
                </a:ext>
              </a:extLst>
            </p:cNvPr>
            <p:cNvSpPr/>
            <p:nvPr/>
          </p:nvSpPr>
          <p:spPr>
            <a:xfrm>
              <a:off x="5881565" y="1889020"/>
              <a:ext cx="167636" cy="95143"/>
            </a:xfrm>
            <a:custGeom>
              <a:avLst/>
              <a:gdLst>
                <a:gd name="connsiteX0" fmla="*/ 20057 w 167636"/>
                <a:gd name="connsiteY0" fmla="*/ -42 h 95143"/>
                <a:gd name="connsiteX1" fmla="*/ 20057 w 167636"/>
                <a:gd name="connsiteY1" fmla="*/ 11901 h 95143"/>
                <a:gd name="connsiteX2" fmla="*/ 5423 w 167636"/>
                <a:gd name="connsiteY2" fmla="*/ 20339 h 95143"/>
                <a:gd name="connsiteX3" fmla="*/ 532 w 167636"/>
                <a:gd name="connsiteY3" fmla="*/ 34443 h 95143"/>
                <a:gd name="connsiteX4" fmla="*/ 532 w 167636"/>
                <a:gd name="connsiteY4" fmla="*/ 49607 h 95143"/>
                <a:gd name="connsiteX5" fmla="*/ 532 w 167636"/>
                <a:gd name="connsiteY5" fmla="*/ 61020 h 95143"/>
                <a:gd name="connsiteX6" fmla="*/ 7135 w 167636"/>
                <a:gd name="connsiteY6" fmla="*/ 70762 h 95143"/>
                <a:gd name="connsiteX7" fmla="*/ 11211 w 167636"/>
                <a:gd name="connsiteY7" fmla="*/ 83765 h 95143"/>
                <a:gd name="connsiteX8" fmla="*/ 26538 w 167636"/>
                <a:gd name="connsiteY8" fmla="*/ 90817 h 95143"/>
                <a:gd name="connsiteX9" fmla="*/ 39011 w 167636"/>
                <a:gd name="connsiteY9" fmla="*/ 94078 h 95143"/>
                <a:gd name="connsiteX10" fmla="*/ 58006 w 167636"/>
                <a:gd name="connsiteY10" fmla="*/ 81075 h 95143"/>
                <a:gd name="connsiteX11" fmla="*/ 71540 w 167636"/>
                <a:gd name="connsiteY11" fmla="*/ 82135 h 95143"/>
                <a:gd name="connsiteX12" fmla="*/ 75330 w 167636"/>
                <a:gd name="connsiteY12" fmla="*/ 71292 h 95143"/>
                <a:gd name="connsiteX13" fmla="*/ 85643 w 167636"/>
                <a:gd name="connsiteY13" fmla="*/ 69132 h 95143"/>
                <a:gd name="connsiteX14" fmla="*/ 93225 w 167636"/>
                <a:gd name="connsiteY14" fmla="*/ 58860 h 95143"/>
                <a:gd name="connsiteX15" fmla="*/ 100277 w 167636"/>
                <a:gd name="connsiteY15" fmla="*/ 75164 h 95143"/>
                <a:gd name="connsiteX16" fmla="*/ 111894 w 167636"/>
                <a:gd name="connsiteY16" fmla="*/ 61591 h 95143"/>
                <a:gd name="connsiteX17" fmla="*/ 123593 w 167636"/>
                <a:gd name="connsiteY17" fmla="*/ 44797 h 95143"/>
                <a:gd name="connsiteX18" fmla="*/ 138756 w 167636"/>
                <a:gd name="connsiteY18" fmla="*/ 39905 h 95143"/>
                <a:gd name="connsiteX19" fmla="*/ 153961 w 167636"/>
                <a:gd name="connsiteY19" fmla="*/ 43166 h 95143"/>
                <a:gd name="connsiteX20" fmla="*/ 167738 w 167636"/>
                <a:gd name="connsiteY20" fmla="*/ 34361 h 9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636" h="95143">
                  <a:moveTo>
                    <a:pt x="20057" y="-42"/>
                  </a:moveTo>
                  <a:cubicBezTo>
                    <a:pt x="20057" y="-42"/>
                    <a:pt x="25478" y="7540"/>
                    <a:pt x="20057" y="11901"/>
                  </a:cubicBezTo>
                  <a:cubicBezTo>
                    <a:pt x="15573" y="15346"/>
                    <a:pt x="10652" y="18187"/>
                    <a:pt x="5423" y="20339"/>
                  </a:cubicBezTo>
                  <a:cubicBezTo>
                    <a:pt x="1632" y="21970"/>
                    <a:pt x="2" y="32283"/>
                    <a:pt x="532" y="34443"/>
                  </a:cubicBezTo>
                  <a:cubicBezTo>
                    <a:pt x="1285" y="39469"/>
                    <a:pt x="1285" y="44581"/>
                    <a:pt x="532" y="49607"/>
                  </a:cubicBezTo>
                  <a:cubicBezTo>
                    <a:pt x="-42" y="53389"/>
                    <a:pt x="-42" y="57237"/>
                    <a:pt x="532" y="61020"/>
                  </a:cubicBezTo>
                  <a:cubicBezTo>
                    <a:pt x="532" y="64281"/>
                    <a:pt x="7135" y="66441"/>
                    <a:pt x="7135" y="70762"/>
                  </a:cubicBezTo>
                  <a:cubicBezTo>
                    <a:pt x="7135" y="75083"/>
                    <a:pt x="6809" y="81075"/>
                    <a:pt x="11211" y="83765"/>
                  </a:cubicBezTo>
                  <a:cubicBezTo>
                    <a:pt x="15614" y="86456"/>
                    <a:pt x="22217" y="88127"/>
                    <a:pt x="26538" y="90817"/>
                  </a:cubicBezTo>
                  <a:cubicBezTo>
                    <a:pt x="30859" y="93507"/>
                    <a:pt x="34690" y="96809"/>
                    <a:pt x="39011" y="94078"/>
                  </a:cubicBezTo>
                  <a:cubicBezTo>
                    <a:pt x="43332" y="91347"/>
                    <a:pt x="52585" y="81605"/>
                    <a:pt x="58006" y="81075"/>
                  </a:cubicBezTo>
                  <a:cubicBezTo>
                    <a:pt x="63428" y="80545"/>
                    <a:pt x="69379" y="83765"/>
                    <a:pt x="71540" y="82135"/>
                  </a:cubicBezTo>
                  <a:cubicBezTo>
                    <a:pt x="73700" y="80504"/>
                    <a:pt x="71010" y="72393"/>
                    <a:pt x="75330" y="71292"/>
                  </a:cubicBezTo>
                  <a:cubicBezTo>
                    <a:pt x="79651" y="70191"/>
                    <a:pt x="82382" y="71292"/>
                    <a:pt x="85643" y="69132"/>
                  </a:cubicBezTo>
                  <a:cubicBezTo>
                    <a:pt x="88904" y="66971"/>
                    <a:pt x="89434" y="58860"/>
                    <a:pt x="93225" y="58860"/>
                  </a:cubicBezTo>
                  <a:cubicBezTo>
                    <a:pt x="97016" y="58860"/>
                    <a:pt x="97587" y="72393"/>
                    <a:pt x="100277" y="75164"/>
                  </a:cubicBezTo>
                  <a:cubicBezTo>
                    <a:pt x="102967" y="77936"/>
                    <a:pt x="111568" y="67542"/>
                    <a:pt x="111894" y="61591"/>
                  </a:cubicBezTo>
                  <a:cubicBezTo>
                    <a:pt x="112220" y="55639"/>
                    <a:pt x="118701" y="45286"/>
                    <a:pt x="123593" y="44797"/>
                  </a:cubicBezTo>
                  <a:cubicBezTo>
                    <a:pt x="128984" y="44495"/>
                    <a:pt x="134206" y="42811"/>
                    <a:pt x="138756" y="39905"/>
                  </a:cubicBezTo>
                  <a:cubicBezTo>
                    <a:pt x="143118" y="36644"/>
                    <a:pt x="150700" y="41536"/>
                    <a:pt x="153961" y="43166"/>
                  </a:cubicBezTo>
                  <a:cubicBezTo>
                    <a:pt x="157222" y="44797"/>
                    <a:pt x="163621" y="45082"/>
                    <a:pt x="167738" y="3436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A4D1CAD5-3847-4B0F-82A8-02EA62AF7441}"/>
                </a:ext>
              </a:extLst>
            </p:cNvPr>
            <p:cNvSpPr/>
            <p:nvPr/>
          </p:nvSpPr>
          <p:spPr>
            <a:xfrm>
              <a:off x="5855500" y="1953547"/>
              <a:ext cx="28615" cy="15204"/>
            </a:xfrm>
            <a:custGeom>
              <a:avLst/>
              <a:gdLst>
                <a:gd name="connsiteX0" fmla="*/ 102 w 28615"/>
                <a:gd name="connsiteY0" fmla="*/ 15162 h 15204"/>
                <a:gd name="connsiteX1" fmla="*/ 7806 w 28615"/>
                <a:gd name="connsiteY1" fmla="*/ 10434 h 15204"/>
                <a:gd name="connsiteX2" fmla="*/ 28717 w 28615"/>
                <a:gd name="connsiteY2" fmla="*/ -42 h 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15" h="15204">
                  <a:moveTo>
                    <a:pt x="102" y="15162"/>
                  </a:moveTo>
                  <a:cubicBezTo>
                    <a:pt x="102" y="15162"/>
                    <a:pt x="3485" y="12961"/>
                    <a:pt x="7806" y="10434"/>
                  </a:cubicBezTo>
                  <a:cubicBezTo>
                    <a:pt x="12126" y="7907"/>
                    <a:pt x="24681" y="8314"/>
                    <a:pt x="2871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BFE4971A-069B-476D-ACA6-01C9CAA8E10E}"/>
                </a:ext>
              </a:extLst>
            </p:cNvPr>
            <p:cNvSpPr/>
            <p:nvPr/>
          </p:nvSpPr>
          <p:spPr>
            <a:xfrm>
              <a:off x="5920475" y="1983181"/>
              <a:ext cx="91058" cy="126281"/>
            </a:xfrm>
            <a:custGeom>
              <a:avLst/>
              <a:gdLst>
                <a:gd name="connsiteX0" fmla="*/ 102 w 91058"/>
                <a:gd name="connsiteY0" fmla="*/ -42 h 126281"/>
                <a:gd name="connsiteX1" fmla="*/ 5360 w 91058"/>
                <a:gd name="connsiteY1" fmla="*/ 12594 h 126281"/>
                <a:gd name="connsiteX2" fmla="*/ 15836 w 91058"/>
                <a:gd name="connsiteY2" fmla="*/ 17323 h 126281"/>
                <a:gd name="connsiteX3" fmla="*/ 24518 w 91058"/>
                <a:gd name="connsiteY3" fmla="*/ 21399 h 126281"/>
                <a:gd name="connsiteX4" fmla="*/ 24518 w 91058"/>
                <a:gd name="connsiteY4" fmla="*/ 32976 h 126281"/>
                <a:gd name="connsiteX5" fmla="*/ 36747 w 91058"/>
                <a:gd name="connsiteY5" fmla="*/ 30081 h 126281"/>
                <a:gd name="connsiteX6" fmla="*/ 44899 w 91058"/>
                <a:gd name="connsiteY6" fmla="*/ 40557 h 126281"/>
                <a:gd name="connsiteX7" fmla="*/ 52277 w 91058"/>
                <a:gd name="connsiteY7" fmla="*/ 44634 h 126281"/>
                <a:gd name="connsiteX8" fmla="*/ 35972 w 91058"/>
                <a:gd name="connsiteY8" fmla="*/ 52786 h 126281"/>
                <a:gd name="connsiteX9" fmla="*/ 32345 w 91058"/>
                <a:gd name="connsiteY9" fmla="*/ 61428 h 126281"/>
                <a:gd name="connsiteX10" fmla="*/ 49342 w 91058"/>
                <a:gd name="connsiteY10" fmla="*/ 77732 h 126281"/>
                <a:gd name="connsiteX11" fmla="*/ 60878 w 91058"/>
                <a:gd name="connsiteY11" fmla="*/ 85885 h 126281"/>
                <a:gd name="connsiteX12" fmla="*/ 80403 w 91058"/>
                <a:gd name="connsiteY12" fmla="*/ 91306 h 126281"/>
                <a:gd name="connsiteX13" fmla="*/ 86191 w 91058"/>
                <a:gd name="connsiteY13" fmla="*/ 102883 h 126281"/>
                <a:gd name="connsiteX14" fmla="*/ 91001 w 91058"/>
                <a:gd name="connsiteY14" fmla="*/ 113685 h 126281"/>
                <a:gd name="connsiteX15" fmla="*/ 83297 w 91058"/>
                <a:gd name="connsiteY15" fmla="*/ 126239 h 1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058" h="126281">
                  <a:moveTo>
                    <a:pt x="102" y="-42"/>
                  </a:moveTo>
                  <a:cubicBezTo>
                    <a:pt x="102" y="-42"/>
                    <a:pt x="3893" y="9700"/>
                    <a:pt x="5360" y="12594"/>
                  </a:cubicBezTo>
                  <a:cubicBezTo>
                    <a:pt x="6827" y="15489"/>
                    <a:pt x="13512" y="17323"/>
                    <a:pt x="15836" y="17323"/>
                  </a:cubicBezTo>
                  <a:cubicBezTo>
                    <a:pt x="18159" y="17323"/>
                    <a:pt x="24518" y="19483"/>
                    <a:pt x="24518" y="21399"/>
                  </a:cubicBezTo>
                  <a:cubicBezTo>
                    <a:pt x="24518" y="23315"/>
                    <a:pt x="23051" y="31875"/>
                    <a:pt x="24518" y="32976"/>
                  </a:cubicBezTo>
                  <a:cubicBezTo>
                    <a:pt x="25986" y="34076"/>
                    <a:pt x="33201" y="28899"/>
                    <a:pt x="36747" y="30081"/>
                  </a:cubicBezTo>
                  <a:cubicBezTo>
                    <a:pt x="40293" y="31264"/>
                    <a:pt x="42943" y="40190"/>
                    <a:pt x="44899" y="40557"/>
                  </a:cubicBezTo>
                  <a:cubicBezTo>
                    <a:pt x="46856" y="40924"/>
                    <a:pt x="54478" y="42025"/>
                    <a:pt x="52277" y="44634"/>
                  </a:cubicBezTo>
                  <a:cubicBezTo>
                    <a:pt x="47582" y="48628"/>
                    <a:pt x="41987" y="51429"/>
                    <a:pt x="35972" y="52786"/>
                  </a:cubicBezTo>
                  <a:cubicBezTo>
                    <a:pt x="31611" y="53153"/>
                    <a:pt x="30877" y="58207"/>
                    <a:pt x="32345" y="61428"/>
                  </a:cubicBezTo>
                  <a:cubicBezTo>
                    <a:pt x="33812" y="64648"/>
                    <a:pt x="45715" y="71944"/>
                    <a:pt x="49342" y="77732"/>
                  </a:cubicBezTo>
                  <a:cubicBezTo>
                    <a:pt x="52970" y="83521"/>
                    <a:pt x="55090" y="85355"/>
                    <a:pt x="60878" y="85885"/>
                  </a:cubicBezTo>
                  <a:cubicBezTo>
                    <a:pt x="66666" y="86415"/>
                    <a:pt x="75349" y="87352"/>
                    <a:pt x="80403" y="91306"/>
                  </a:cubicBezTo>
                  <a:cubicBezTo>
                    <a:pt x="85458" y="95260"/>
                    <a:pt x="85091" y="98562"/>
                    <a:pt x="86191" y="102883"/>
                  </a:cubicBezTo>
                  <a:cubicBezTo>
                    <a:pt x="87200" y="106718"/>
                    <a:pt x="88825" y="110367"/>
                    <a:pt x="91001" y="113685"/>
                  </a:cubicBezTo>
                  <a:cubicBezTo>
                    <a:pt x="92469" y="115111"/>
                    <a:pt x="83297" y="126239"/>
                    <a:pt x="83297" y="12623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87F087D5-CFF6-486B-93BD-31C6D0F710D9}"/>
                </a:ext>
              </a:extLst>
            </p:cNvPr>
            <p:cNvSpPr/>
            <p:nvPr/>
          </p:nvSpPr>
          <p:spPr>
            <a:xfrm>
              <a:off x="6011374" y="2039522"/>
              <a:ext cx="116335" cy="67651"/>
            </a:xfrm>
            <a:custGeom>
              <a:avLst/>
              <a:gdLst>
                <a:gd name="connsiteX0" fmla="*/ 116437 w 116335"/>
                <a:gd name="connsiteY0" fmla="*/ 19679 h 67651"/>
                <a:gd name="connsiteX1" fmla="*/ 107102 w 116335"/>
                <a:gd name="connsiteY1" fmla="*/ 19679 h 67651"/>
                <a:gd name="connsiteX2" fmla="*/ 101314 w 116335"/>
                <a:gd name="connsiteY2" fmla="*/ 6798 h 67651"/>
                <a:gd name="connsiteX3" fmla="*/ 89371 w 116335"/>
                <a:gd name="connsiteY3" fmla="*/ -9 h 67651"/>
                <a:gd name="connsiteX4" fmla="*/ 74900 w 116335"/>
                <a:gd name="connsiteY4" fmla="*/ 12994 h 67651"/>
                <a:gd name="connsiteX5" fmla="*/ 72047 w 116335"/>
                <a:gd name="connsiteY5" fmla="*/ 23470 h 67651"/>
                <a:gd name="connsiteX6" fmla="*/ 55049 w 116335"/>
                <a:gd name="connsiteY6" fmla="*/ 27098 h 67651"/>
                <a:gd name="connsiteX7" fmla="*/ 37929 w 116335"/>
                <a:gd name="connsiteY7" fmla="*/ 28565 h 67651"/>
                <a:gd name="connsiteX8" fmla="*/ 29002 w 116335"/>
                <a:gd name="connsiteY8" fmla="*/ 40101 h 67651"/>
                <a:gd name="connsiteX9" fmla="*/ 33078 w 116335"/>
                <a:gd name="connsiteY9" fmla="*/ 54938 h 67651"/>
                <a:gd name="connsiteX10" fmla="*/ 25496 w 116335"/>
                <a:gd name="connsiteY10" fmla="*/ 59993 h 67651"/>
                <a:gd name="connsiteX11" fmla="*/ 18241 w 116335"/>
                <a:gd name="connsiteY11" fmla="*/ 67574 h 67651"/>
                <a:gd name="connsiteX12" fmla="*/ 102 w 116335"/>
                <a:gd name="connsiteY12" fmla="*/ 57343 h 6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335" h="67651">
                  <a:moveTo>
                    <a:pt x="116437" y="19679"/>
                  </a:moveTo>
                  <a:cubicBezTo>
                    <a:pt x="116437" y="19679"/>
                    <a:pt x="107795" y="23062"/>
                    <a:pt x="107102" y="19679"/>
                  </a:cubicBezTo>
                  <a:cubicBezTo>
                    <a:pt x="106409" y="16295"/>
                    <a:pt x="104208" y="7124"/>
                    <a:pt x="101314" y="6798"/>
                  </a:cubicBezTo>
                  <a:cubicBezTo>
                    <a:pt x="98420" y="6472"/>
                    <a:pt x="91898" y="724"/>
                    <a:pt x="89371" y="-9"/>
                  </a:cubicBezTo>
                  <a:cubicBezTo>
                    <a:pt x="86844" y="-743"/>
                    <a:pt x="75267" y="11200"/>
                    <a:pt x="74900" y="12994"/>
                  </a:cubicBezTo>
                  <a:cubicBezTo>
                    <a:pt x="74533" y="14787"/>
                    <a:pt x="74207" y="22043"/>
                    <a:pt x="72047" y="23470"/>
                  </a:cubicBezTo>
                  <a:cubicBezTo>
                    <a:pt x="66681" y="25805"/>
                    <a:pt x="60901" y="27040"/>
                    <a:pt x="55049" y="27098"/>
                  </a:cubicBezTo>
                  <a:cubicBezTo>
                    <a:pt x="49303" y="26837"/>
                    <a:pt x="43547" y="27330"/>
                    <a:pt x="37929" y="28565"/>
                  </a:cubicBezTo>
                  <a:cubicBezTo>
                    <a:pt x="33853" y="29625"/>
                    <a:pt x="27208" y="36514"/>
                    <a:pt x="29002" y="40101"/>
                  </a:cubicBezTo>
                  <a:cubicBezTo>
                    <a:pt x="30796" y="43688"/>
                    <a:pt x="34423" y="52044"/>
                    <a:pt x="33078" y="54938"/>
                  </a:cubicBezTo>
                  <a:cubicBezTo>
                    <a:pt x="31733" y="57832"/>
                    <a:pt x="27290" y="59014"/>
                    <a:pt x="25496" y="59993"/>
                  </a:cubicBezTo>
                  <a:cubicBezTo>
                    <a:pt x="23703" y="60971"/>
                    <a:pt x="20809" y="66841"/>
                    <a:pt x="18241" y="67574"/>
                  </a:cubicBezTo>
                  <a:cubicBezTo>
                    <a:pt x="15673" y="68308"/>
                    <a:pt x="102" y="57343"/>
                    <a:pt x="102" y="57343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7C2247E8-76F1-4935-A5F7-A57F74D58A4E}"/>
                </a:ext>
              </a:extLst>
            </p:cNvPr>
            <p:cNvSpPr/>
            <p:nvPr/>
          </p:nvSpPr>
          <p:spPr>
            <a:xfrm>
              <a:off x="6161787" y="2162616"/>
              <a:ext cx="37175" cy="60328"/>
            </a:xfrm>
            <a:custGeom>
              <a:avLst/>
              <a:gdLst>
                <a:gd name="connsiteX0" fmla="*/ 102 w 37175"/>
                <a:gd name="connsiteY0" fmla="*/ 60286 h 60328"/>
                <a:gd name="connsiteX1" fmla="*/ 3200 w 37175"/>
                <a:gd name="connsiteY1" fmla="*/ 50381 h 60328"/>
                <a:gd name="connsiteX2" fmla="*/ 3200 w 37175"/>
                <a:gd name="connsiteY2" fmla="*/ 34484 h 60328"/>
                <a:gd name="connsiteX3" fmla="*/ 2344 w 37175"/>
                <a:gd name="connsiteY3" fmla="*/ 23274 h 60328"/>
                <a:gd name="connsiteX4" fmla="*/ 12616 w 37175"/>
                <a:gd name="connsiteY4" fmla="*/ 17853 h 60328"/>
                <a:gd name="connsiteX5" fmla="*/ 24518 w 37175"/>
                <a:gd name="connsiteY5" fmla="*/ 23641 h 60328"/>
                <a:gd name="connsiteX6" fmla="*/ 33567 w 37175"/>
                <a:gd name="connsiteY6" fmla="*/ 21848 h 60328"/>
                <a:gd name="connsiteX7" fmla="*/ 37277 w 37175"/>
                <a:gd name="connsiteY7" fmla="*/ -42 h 6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5" h="60328">
                  <a:moveTo>
                    <a:pt x="102" y="60286"/>
                  </a:moveTo>
                  <a:cubicBezTo>
                    <a:pt x="701" y="56866"/>
                    <a:pt x="1742" y="53536"/>
                    <a:pt x="3200" y="50381"/>
                  </a:cubicBezTo>
                  <a:cubicBezTo>
                    <a:pt x="5035" y="45241"/>
                    <a:pt x="5035" y="39624"/>
                    <a:pt x="3200" y="34484"/>
                  </a:cubicBezTo>
                  <a:cubicBezTo>
                    <a:pt x="1406" y="31957"/>
                    <a:pt x="2507" y="25435"/>
                    <a:pt x="2344" y="23274"/>
                  </a:cubicBezTo>
                  <a:cubicBezTo>
                    <a:pt x="2180" y="21114"/>
                    <a:pt x="10496" y="18220"/>
                    <a:pt x="12616" y="17853"/>
                  </a:cubicBezTo>
                  <a:cubicBezTo>
                    <a:pt x="14735" y="17486"/>
                    <a:pt x="22725" y="23641"/>
                    <a:pt x="24518" y="23641"/>
                  </a:cubicBezTo>
                  <a:cubicBezTo>
                    <a:pt x="27649" y="24041"/>
                    <a:pt x="30825" y="23413"/>
                    <a:pt x="33567" y="21848"/>
                  </a:cubicBezTo>
                  <a:cubicBezTo>
                    <a:pt x="36095" y="19646"/>
                    <a:pt x="37277" y="-42"/>
                    <a:pt x="3727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7DFAD97-D8DF-435F-9BBF-A2FF315D5ACF}"/>
                </a:ext>
              </a:extLst>
            </p:cNvPr>
            <p:cNvSpPr/>
            <p:nvPr/>
          </p:nvSpPr>
          <p:spPr>
            <a:xfrm>
              <a:off x="6177766" y="2172114"/>
              <a:ext cx="2649" cy="9579"/>
            </a:xfrm>
            <a:custGeom>
              <a:avLst/>
              <a:gdLst>
                <a:gd name="connsiteX0" fmla="*/ 2650 w 2649"/>
                <a:gd name="connsiteY0" fmla="*/ 0 h 9579"/>
                <a:gd name="connsiteX1" fmla="*/ 0 w 2649"/>
                <a:gd name="connsiteY1" fmla="*/ 9579 h 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49" h="9579">
                  <a:moveTo>
                    <a:pt x="2650" y="0"/>
                  </a:moveTo>
                  <a:lnTo>
                    <a:pt x="0" y="9579"/>
                  </a:lnTo>
                </a:path>
              </a:pathLst>
            </a:custGeom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FF6A664-8ACB-47D0-8F90-3885EEEEEB70}"/>
                </a:ext>
              </a:extLst>
            </p:cNvPr>
            <p:cNvSpPr/>
            <p:nvPr/>
          </p:nvSpPr>
          <p:spPr>
            <a:xfrm>
              <a:off x="6279605" y="2208840"/>
              <a:ext cx="18253" cy="50830"/>
            </a:xfrm>
            <a:custGeom>
              <a:avLst/>
              <a:gdLst>
                <a:gd name="connsiteX0" fmla="*/ 16798 w 18253"/>
                <a:gd name="connsiteY0" fmla="*/ -42 h 50830"/>
                <a:gd name="connsiteX1" fmla="*/ 16798 w 18253"/>
                <a:gd name="connsiteY1" fmla="*/ 14062 h 50830"/>
                <a:gd name="connsiteX2" fmla="*/ 6322 w 18253"/>
                <a:gd name="connsiteY2" fmla="*/ 14062 h 50830"/>
                <a:gd name="connsiteX3" fmla="*/ 493 w 18253"/>
                <a:gd name="connsiteY3" fmla="*/ 25108 h 50830"/>
                <a:gd name="connsiteX4" fmla="*/ 3387 w 18253"/>
                <a:gd name="connsiteY4" fmla="*/ 31630 h 50830"/>
                <a:gd name="connsiteX5" fmla="*/ 17410 w 18253"/>
                <a:gd name="connsiteY5" fmla="*/ 31630 h 50830"/>
                <a:gd name="connsiteX6" fmla="*/ 17124 w 18253"/>
                <a:gd name="connsiteY6" fmla="*/ 50789 h 5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50830">
                  <a:moveTo>
                    <a:pt x="16798" y="-42"/>
                  </a:moveTo>
                  <a:cubicBezTo>
                    <a:pt x="16798" y="-42"/>
                    <a:pt x="18225" y="13124"/>
                    <a:pt x="16798" y="14062"/>
                  </a:cubicBezTo>
                  <a:cubicBezTo>
                    <a:pt x="15372" y="14999"/>
                    <a:pt x="8646" y="12024"/>
                    <a:pt x="6322" y="14062"/>
                  </a:cubicBezTo>
                  <a:cubicBezTo>
                    <a:pt x="3999" y="16100"/>
                    <a:pt x="1839" y="22540"/>
                    <a:pt x="493" y="25108"/>
                  </a:cubicBezTo>
                  <a:cubicBezTo>
                    <a:pt x="-852" y="27676"/>
                    <a:pt x="1553" y="31997"/>
                    <a:pt x="3387" y="31630"/>
                  </a:cubicBezTo>
                  <a:cubicBezTo>
                    <a:pt x="5222" y="31264"/>
                    <a:pt x="15127" y="30204"/>
                    <a:pt x="17410" y="31630"/>
                  </a:cubicBezTo>
                  <a:cubicBezTo>
                    <a:pt x="19692" y="33057"/>
                    <a:pt x="17124" y="50789"/>
                    <a:pt x="17124" y="5078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18DD5C5-349E-45A8-A025-B2A5F1A1C09B}"/>
                </a:ext>
              </a:extLst>
            </p:cNvPr>
            <p:cNvSpPr/>
            <p:nvPr/>
          </p:nvSpPr>
          <p:spPr>
            <a:xfrm>
              <a:off x="6359117" y="2250119"/>
              <a:ext cx="53527" cy="40653"/>
            </a:xfrm>
            <a:custGeom>
              <a:avLst/>
              <a:gdLst>
                <a:gd name="connsiteX0" fmla="*/ 102 w 53527"/>
                <a:gd name="connsiteY0" fmla="*/ 23858 h 40653"/>
                <a:gd name="connsiteX1" fmla="*/ 8702 w 53527"/>
                <a:gd name="connsiteY1" fmla="*/ 17092 h 40653"/>
                <a:gd name="connsiteX2" fmla="*/ 8702 w 53527"/>
                <a:gd name="connsiteY2" fmla="*/ 6983 h 40653"/>
                <a:gd name="connsiteX3" fmla="*/ 16855 w 53527"/>
                <a:gd name="connsiteY3" fmla="*/ 94 h 40653"/>
                <a:gd name="connsiteX4" fmla="*/ 28798 w 53527"/>
                <a:gd name="connsiteY4" fmla="*/ 8042 h 40653"/>
                <a:gd name="connsiteX5" fmla="*/ 36951 w 53527"/>
                <a:gd name="connsiteY5" fmla="*/ 15624 h 40653"/>
                <a:gd name="connsiteX6" fmla="*/ 49587 w 53527"/>
                <a:gd name="connsiteY6" fmla="*/ 16358 h 40653"/>
                <a:gd name="connsiteX7" fmla="*/ 49587 w 53527"/>
                <a:gd name="connsiteY7" fmla="*/ 25774 h 40653"/>
                <a:gd name="connsiteX8" fmla="*/ 52440 w 53527"/>
                <a:gd name="connsiteY8" fmla="*/ 40611 h 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527" h="40653">
                  <a:moveTo>
                    <a:pt x="102" y="23858"/>
                  </a:moveTo>
                  <a:cubicBezTo>
                    <a:pt x="2666" y="21241"/>
                    <a:pt x="5556" y="18967"/>
                    <a:pt x="8702" y="17092"/>
                  </a:cubicBezTo>
                  <a:cubicBezTo>
                    <a:pt x="11963" y="15624"/>
                    <a:pt x="6542" y="9510"/>
                    <a:pt x="8702" y="6983"/>
                  </a:cubicBezTo>
                  <a:cubicBezTo>
                    <a:pt x="10863" y="4455"/>
                    <a:pt x="13757" y="-966"/>
                    <a:pt x="16855" y="94"/>
                  </a:cubicBezTo>
                  <a:cubicBezTo>
                    <a:pt x="20992" y="2499"/>
                    <a:pt x="24983" y="5152"/>
                    <a:pt x="28798" y="8042"/>
                  </a:cubicBezTo>
                  <a:cubicBezTo>
                    <a:pt x="33119" y="10570"/>
                    <a:pt x="33853" y="15298"/>
                    <a:pt x="36951" y="15624"/>
                  </a:cubicBezTo>
                  <a:cubicBezTo>
                    <a:pt x="40049" y="15950"/>
                    <a:pt x="46693" y="15624"/>
                    <a:pt x="49587" y="16358"/>
                  </a:cubicBezTo>
                  <a:cubicBezTo>
                    <a:pt x="52481" y="17092"/>
                    <a:pt x="46693" y="24510"/>
                    <a:pt x="49587" y="25774"/>
                  </a:cubicBezTo>
                  <a:cubicBezTo>
                    <a:pt x="52481" y="27038"/>
                    <a:pt x="55294" y="32337"/>
                    <a:pt x="52440" y="406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BB712B7-3C4D-4007-B745-9749A49B7200}"/>
                </a:ext>
              </a:extLst>
            </p:cNvPr>
            <p:cNvSpPr/>
            <p:nvPr/>
          </p:nvSpPr>
          <p:spPr>
            <a:xfrm>
              <a:off x="6418579" y="2201666"/>
              <a:ext cx="42564" cy="89065"/>
            </a:xfrm>
            <a:custGeom>
              <a:avLst/>
              <a:gdLst>
                <a:gd name="connsiteX0" fmla="*/ 111 w 42564"/>
                <a:gd name="connsiteY0" fmla="*/ 89024 h 89065"/>
                <a:gd name="connsiteX1" fmla="*/ 3005 w 42564"/>
                <a:gd name="connsiteY1" fmla="*/ 78548 h 89065"/>
                <a:gd name="connsiteX2" fmla="*/ 18209 w 42564"/>
                <a:gd name="connsiteY2" fmla="*/ 70599 h 89065"/>
                <a:gd name="connsiteX3" fmla="*/ 20003 w 42564"/>
                <a:gd name="connsiteY3" fmla="*/ 60857 h 89065"/>
                <a:gd name="connsiteX4" fmla="*/ 17109 w 42564"/>
                <a:gd name="connsiteY4" fmla="*/ 52704 h 89065"/>
                <a:gd name="connsiteX5" fmla="*/ 10342 w 42564"/>
                <a:gd name="connsiteY5" fmla="*/ 45816 h 89065"/>
                <a:gd name="connsiteX6" fmla="*/ 10342 w 42564"/>
                <a:gd name="connsiteY6" fmla="*/ 29918 h 89065"/>
                <a:gd name="connsiteX7" fmla="*/ 18209 w 42564"/>
                <a:gd name="connsiteY7" fmla="*/ 29918 h 89065"/>
                <a:gd name="connsiteX8" fmla="*/ 25424 w 42564"/>
                <a:gd name="connsiteY8" fmla="*/ 36073 h 89065"/>
                <a:gd name="connsiteX9" fmla="*/ 33577 w 42564"/>
                <a:gd name="connsiteY9" fmla="*/ 28288 h 89065"/>
                <a:gd name="connsiteX10" fmla="*/ 33577 w 42564"/>
                <a:gd name="connsiteY10" fmla="*/ 7295 h 89065"/>
                <a:gd name="connsiteX11" fmla="*/ 42667 w 42564"/>
                <a:gd name="connsiteY11" fmla="*/ -42 h 8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64" h="89065">
                  <a:moveTo>
                    <a:pt x="111" y="89024"/>
                  </a:moveTo>
                  <a:cubicBezTo>
                    <a:pt x="111" y="89024"/>
                    <a:pt x="-215" y="80341"/>
                    <a:pt x="3005" y="78548"/>
                  </a:cubicBezTo>
                  <a:cubicBezTo>
                    <a:pt x="6225" y="76754"/>
                    <a:pt x="15682" y="72393"/>
                    <a:pt x="18209" y="70599"/>
                  </a:cubicBezTo>
                  <a:cubicBezTo>
                    <a:pt x="20578" y="67941"/>
                    <a:pt x="21271" y="64183"/>
                    <a:pt x="20003" y="60857"/>
                  </a:cubicBezTo>
                  <a:cubicBezTo>
                    <a:pt x="18902" y="58330"/>
                    <a:pt x="20737" y="52908"/>
                    <a:pt x="17109" y="52704"/>
                  </a:cubicBezTo>
                  <a:cubicBezTo>
                    <a:pt x="13705" y="51922"/>
                    <a:pt x="11064" y="49236"/>
                    <a:pt x="10342" y="45816"/>
                  </a:cubicBezTo>
                  <a:cubicBezTo>
                    <a:pt x="9894" y="43288"/>
                    <a:pt x="8263" y="32079"/>
                    <a:pt x="10342" y="29918"/>
                  </a:cubicBezTo>
                  <a:cubicBezTo>
                    <a:pt x="12519" y="27758"/>
                    <a:pt x="16033" y="27758"/>
                    <a:pt x="18209" y="29918"/>
                  </a:cubicBezTo>
                  <a:cubicBezTo>
                    <a:pt x="20370" y="32079"/>
                    <a:pt x="21103" y="36807"/>
                    <a:pt x="25424" y="36073"/>
                  </a:cubicBezTo>
                  <a:cubicBezTo>
                    <a:pt x="29248" y="34961"/>
                    <a:pt x="32289" y="32054"/>
                    <a:pt x="33577" y="28288"/>
                  </a:cubicBezTo>
                  <a:cubicBezTo>
                    <a:pt x="33577" y="27024"/>
                    <a:pt x="32150" y="9986"/>
                    <a:pt x="33577" y="7295"/>
                  </a:cubicBezTo>
                  <a:cubicBezTo>
                    <a:pt x="36210" y="4393"/>
                    <a:pt x="39275" y="1919"/>
                    <a:pt x="4266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A020F90-764F-47D9-A56C-332D41A64D22}"/>
                </a:ext>
              </a:extLst>
            </p:cNvPr>
            <p:cNvSpPr/>
            <p:nvPr/>
          </p:nvSpPr>
          <p:spPr>
            <a:xfrm>
              <a:off x="7152308" y="2339850"/>
              <a:ext cx="23790" cy="26874"/>
            </a:xfrm>
            <a:custGeom>
              <a:avLst/>
              <a:gdLst>
                <a:gd name="connsiteX0" fmla="*/ 102 w 23790"/>
                <a:gd name="connsiteY0" fmla="*/ 14388 h 26874"/>
                <a:gd name="connsiteX1" fmla="*/ 5523 w 23790"/>
                <a:gd name="connsiteY1" fmla="*/ 18953 h 26874"/>
                <a:gd name="connsiteX2" fmla="*/ 13105 w 23790"/>
                <a:gd name="connsiteY2" fmla="*/ 26576 h 26874"/>
                <a:gd name="connsiteX3" fmla="*/ 21257 w 23790"/>
                <a:gd name="connsiteY3" fmla="*/ 14347 h 26874"/>
                <a:gd name="connsiteX4" fmla="*/ 22888 w 23790"/>
                <a:gd name="connsiteY4" fmla="*/ -42 h 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0" h="26874">
                  <a:moveTo>
                    <a:pt x="102" y="14388"/>
                  </a:moveTo>
                  <a:cubicBezTo>
                    <a:pt x="102" y="14388"/>
                    <a:pt x="2262" y="16263"/>
                    <a:pt x="5523" y="18953"/>
                  </a:cubicBezTo>
                  <a:cubicBezTo>
                    <a:pt x="8784" y="21644"/>
                    <a:pt x="9844" y="28206"/>
                    <a:pt x="13105" y="26576"/>
                  </a:cubicBezTo>
                  <a:cubicBezTo>
                    <a:pt x="16366" y="24945"/>
                    <a:pt x="19056" y="17404"/>
                    <a:pt x="21257" y="14347"/>
                  </a:cubicBezTo>
                  <a:cubicBezTo>
                    <a:pt x="24062" y="10084"/>
                    <a:pt x="24665" y="4740"/>
                    <a:pt x="22888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F91D2560-8134-4A3F-A34D-DB81F63A7E62}"/>
                </a:ext>
              </a:extLst>
            </p:cNvPr>
            <p:cNvSpPr/>
            <p:nvPr/>
          </p:nvSpPr>
          <p:spPr>
            <a:xfrm>
              <a:off x="7201436" y="2328110"/>
              <a:ext cx="14248" cy="29756"/>
            </a:xfrm>
            <a:custGeom>
              <a:avLst/>
              <a:gdLst>
                <a:gd name="connsiteX0" fmla="*/ 1805 w 14248"/>
                <a:gd name="connsiteY0" fmla="*/ -42 h 29756"/>
                <a:gd name="connsiteX1" fmla="*/ 1805 w 14248"/>
                <a:gd name="connsiteY1" fmla="*/ 8111 h 29756"/>
                <a:gd name="connsiteX2" fmla="*/ 11547 w 14248"/>
                <a:gd name="connsiteY2" fmla="*/ 4034 h 29756"/>
                <a:gd name="connsiteX3" fmla="*/ 11547 w 14248"/>
                <a:gd name="connsiteY3" fmla="*/ 16874 h 29756"/>
                <a:gd name="connsiteX4" fmla="*/ 8816 w 14248"/>
                <a:gd name="connsiteY4" fmla="*/ 29715 h 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8" h="29756">
                  <a:moveTo>
                    <a:pt x="1805" y="-42"/>
                  </a:moveTo>
                  <a:cubicBezTo>
                    <a:pt x="1805" y="-42"/>
                    <a:pt x="-2027" y="6847"/>
                    <a:pt x="1805" y="8111"/>
                  </a:cubicBezTo>
                  <a:cubicBezTo>
                    <a:pt x="5636" y="9374"/>
                    <a:pt x="9957" y="1222"/>
                    <a:pt x="11547" y="4034"/>
                  </a:cubicBezTo>
                  <a:cubicBezTo>
                    <a:pt x="13136" y="6847"/>
                    <a:pt x="16968" y="14347"/>
                    <a:pt x="11547" y="16874"/>
                  </a:cubicBezTo>
                  <a:cubicBezTo>
                    <a:pt x="6125" y="19402"/>
                    <a:pt x="6655" y="25924"/>
                    <a:pt x="8816" y="2971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A3C3E1-9927-4BFB-B9FD-1BB81FF437E9}"/>
                </a:ext>
              </a:extLst>
            </p:cNvPr>
            <p:cNvSpPr/>
            <p:nvPr/>
          </p:nvSpPr>
          <p:spPr>
            <a:xfrm>
              <a:off x="6343872" y="1585383"/>
              <a:ext cx="452052" cy="201365"/>
            </a:xfrm>
            <a:custGeom>
              <a:avLst/>
              <a:gdLst>
                <a:gd name="connsiteX0" fmla="*/ 102 w 452052"/>
                <a:gd name="connsiteY0" fmla="*/ 144053 h 201365"/>
                <a:gd name="connsiteX1" fmla="*/ 2262 w 452052"/>
                <a:gd name="connsiteY1" fmla="*/ 164434 h 201365"/>
                <a:gd name="connsiteX2" fmla="*/ 15999 w 452052"/>
                <a:gd name="connsiteY2" fmla="*/ 174217 h 201365"/>
                <a:gd name="connsiteX3" fmla="*/ 30469 w 452052"/>
                <a:gd name="connsiteY3" fmla="*/ 184692 h 201365"/>
                <a:gd name="connsiteX4" fmla="*/ 40578 w 452052"/>
                <a:gd name="connsiteY4" fmla="*/ 192274 h 201365"/>
                <a:gd name="connsiteX5" fmla="*/ 48160 w 452052"/>
                <a:gd name="connsiteY5" fmla="*/ 201323 h 201365"/>
                <a:gd name="connsiteX6" fmla="*/ 66952 w 452052"/>
                <a:gd name="connsiteY6" fmla="*/ 199163 h 201365"/>
                <a:gd name="connsiteX7" fmla="*/ 75104 w 452052"/>
                <a:gd name="connsiteY7" fmla="*/ 189747 h 201365"/>
                <a:gd name="connsiteX8" fmla="*/ 97523 w 452052"/>
                <a:gd name="connsiteY8" fmla="*/ 190481 h 201365"/>
                <a:gd name="connsiteX9" fmla="*/ 117048 w 452052"/>
                <a:gd name="connsiteY9" fmla="*/ 195168 h 201365"/>
                <a:gd name="connsiteX10" fmla="*/ 132579 w 452052"/>
                <a:gd name="connsiteY10" fmla="*/ 184692 h 201365"/>
                <a:gd name="connsiteX11" fmla="*/ 143422 w 452052"/>
                <a:gd name="connsiteY11" fmla="*/ 180616 h 201365"/>
                <a:gd name="connsiteX12" fmla="*/ 151003 w 452052"/>
                <a:gd name="connsiteY12" fmla="*/ 164026 h 201365"/>
                <a:gd name="connsiteX13" fmla="*/ 171384 w 452052"/>
                <a:gd name="connsiteY13" fmla="*/ 157504 h 201365"/>
                <a:gd name="connsiteX14" fmla="*/ 190909 w 452052"/>
                <a:gd name="connsiteY14" fmla="*/ 157137 h 201365"/>
                <a:gd name="connsiteX15" fmla="*/ 203138 w 452052"/>
                <a:gd name="connsiteY15" fmla="*/ 170507 h 201365"/>
                <a:gd name="connsiteX16" fmla="*/ 219035 w 452052"/>
                <a:gd name="connsiteY16" fmla="*/ 175929 h 201365"/>
                <a:gd name="connsiteX17" fmla="*/ 233139 w 452052"/>
                <a:gd name="connsiteY17" fmla="*/ 175562 h 201365"/>
                <a:gd name="connsiteX18" fmla="*/ 245368 w 452052"/>
                <a:gd name="connsiteY18" fmla="*/ 163333 h 201365"/>
                <a:gd name="connsiteX19" fmla="*/ 265749 w 452052"/>
                <a:gd name="connsiteY19" fmla="*/ 161540 h 201365"/>
                <a:gd name="connsiteX20" fmla="*/ 279853 w 452052"/>
                <a:gd name="connsiteY20" fmla="*/ 164067 h 201365"/>
                <a:gd name="connsiteX21" fmla="*/ 284540 w 452052"/>
                <a:gd name="connsiteY21" fmla="*/ 148129 h 201365"/>
                <a:gd name="connsiteX22" fmla="*/ 295750 w 452052"/>
                <a:gd name="connsiteY22" fmla="*/ 136960 h 201365"/>
                <a:gd name="connsiteX23" fmla="*/ 289962 w 452052"/>
                <a:gd name="connsiteY23" fmla="*/ 125017 h 201365"/>
                <a:gd name="connsiteX24" fmla="*/ 300438 w 452052"/>
                <a:gd name="connsiteY24" fmla="*/ 117802 h 201365"/>
                <a:gd name="connsiteX25" fmla="*/ 313441 w 452052"/>
                <a:gd name="connsiteY25" fmla="*/ 111647 h 201365"/>
                <a:gd name="connsiteX26" fmla="*/ 310180 w 452052"/>
                <a:gd name="connsiteY26" fmla="*/ 102231 h 201365"/>
                <a:gd name="connsiteX27" fmla="*/ 306103 w 452052"/>
                <a:gd name="connsiteY27" fmla="*/ 92488 h 201365"/>
                <a:gd name="connsiteX28" fmla="*/ 313685 w 452052"/>
                <a:gd name="connsiteY28" fmla="*/ 79118 h 201365"/>
                <a:gd name="connsiteX29" fmla="*/ 323794 w 452052"/>
                <a:gd name="connsiteY29" fmla="*/ 79118 h 201365"/>
                <a:gd name="connsiteX30" fmla="*/ 331743 w 452052"/>
                <a:gd name="connsiteY30" fmla="*/ 65015 h 201365"/>
                <a:gd name="connsiteX31" fmla="*/ 339365 w 452052"/>
                <a:gd name="connsiteY31" fmla="*/ 53805 h 201365"/>
                <a:gd name="connsiteX32" fmla="*/ 333210 w 452052"/>
                <a:gd name="connsiteY32" fmla="*/ 41169 h 201365"/>
                <a:gd name="connsiteX33" fmla="*/ 336838 w 452052"/>
                <a:gd name="connsiteY33" fmla="*/ 25272 h 201365"/>
                <a:gd name="connsiteX34" fmla="*/ 341526 w 452052"/>
                <a:gd name="connsiteY34" fmla="*/ 8274 h 201365"/>
                <a:gd name="connsiteX35" fmla="*/ 352002 w 452052"/>
                <a:gd name="connsiteY35" fmla="*/ 2159 h 201365"/>
                <a:gd name="connsiteX36" fmla="*/ 360154 w 452052"/>
                <a:gd name="connsiteY36" fmla="*/ 8641 h 201365"/>
                <a:gd name="connsiteX37" fmla="*/ 368307 w 452052"/>
                <a:gd name="connsiteY37" fmla="*/ 1996 h 201365"/>
                <a:gd name="connsiteX38" fmla="*/ 378783 w 452052"/>
                <a:gd name="connsiteY38" fmla="*/ 1996 h 201365"/>
                <a:gd name="connsiteX39" fmla="*/ 389625 w 452052"/>
                <a:gd name="connsiteY39" fmla="*/ 6480 h 201365"/>
                <a:gd name="connsiteX40" fmla="*/ 401569 w 452052"/>
                <a:gd name="connsiteY40" fmla="*/ -42 h 201365"/>
                <a:gd name="connsiteX41" fmla="*/ 430102 w 452052"/>
                <a:gd name="connsiteY41" fmla="*/ 4034 h 201365"/>
                <a:gd name="connsiteX42" fmla="*/ 435890 w 452052"/>
                <a:gd name="connsiteY42" fmla="*/ 12717 h 201365"/>
                <a:gd name="connsiteX43" fmla="*/ 445632 w 452052"/>
                <a:gd name="connsiteY43" fmla="*/ 22092 h 201365"/>
                <a:gd name="connsiteX44" fmla="*/ 452154 w 452052"/>
                <a:gd name="connsiteY44" fmla="*/ 39294 h 20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2052" h="201365">
                  <a:moveTo>
                    <a:pt x="102" y="144053"/>
                  </a:moveTo>
                  <a:cubicBezTo>
                    <a:pt x="250" y="150897"/>
                    <a:pt x="973" y="157712"/>
                    <a:pt x="2262" y="164434"/>
                  </a:cubicBezTo>
                  <a:cubicBezTo>
                    <a:pt x="3729" y="167328"/>
                    <a:pt x="12045" y="171689"/>
                    <a:pt x="15999" y="174217"/>
                  </a:cubicBezTo>
                  <a:cubicBezTo>
                    <a:pt x="19953" y="176744"/>
                    <a:pt x="29002" y="182369"/>
                    <a:pt x="30469" y="184692"/>
                  </a:cubicBezTo>
                  <a:cubicBezTo>
                    <a:pt x="33025" y="188153"/>
                    <a:pt x="36539" y="190790"/>
                    <a:pt x="40578" y="192274"/>
                  </a:cubicBezTo>
                  <a:cubicBezTo>
                    <a:pt x="42739" y="192274"/>
                    <a:pt x="43839" y="201323"/>
                    <a:pt x="48160" y="201323"/>
                  </a:cubicBezTo>
                  <a:cubicBezTo>
                    <a:pt x="54466" y="201030"/>
                    <a:pt x="60744" y="200308"/>
                    <a:pt x="66952" y="199163"/>
                  </a:cubicBezTo>
                  <a:cubicBezTo>
                    <a:pt x="69846" y="198429"/>
                    <a:pt x="72740" y="191011"/>
                    <a:pt x="75104" y="189747"/>
                  </a:cubicBezTo>
                  <a:cubicBezTo>
                    <a:pt x="77468" y="188483"/>
                    <a:pt x="90675" y="191214"/>
                    <a:pt x="97523" y="190481"/>
                  </a:cubicBezTo>
                  <a:cubicBezTo>
                    <a:pt x="104371" y="189747"/>
                    <a:pt x="113421" y="196962"/>
                    <a:pt x="117048" y="195168"/>
                  </a:cubicBezTo>
                  <a:cubicBezTo>
                    <a:pt x="120676" y="193375"/>
                    <a:pt x="129277" y="186119"/>
                    <a:pt x="132579" y="184692"/>
                  </a:cubicBezTo>
                  <a:cubicBezTo>
                    <a:pt x="136321" y="183698"/>
                    <a:pt x="139953" y="182332"/>
                    <a:pt x="143422" y="180616"/>
                  </a:cubicBezTo>
                  <a:cubicBezTo>
                    <a:pt x="145582" y="178823"/>
                    <a:pt x="147049" y="166186"/>
                    <a:pt x="151003" y="164026"/>
                  </a:cubicBezTo>
                  <a:cubicBezTo>
                    <a:pt x="157623" y="161344"/>
                    <a:pt x="164438" y="159163"/>
                    <a:pt x="171384" y="157504"/>
                  </a:cubicBezTo>
                  <a:cubicBezTo>
                    <a:pt x="176439" y="156077"/>
                    <a:pt x="188708" y="155711"/>
                    <a:pt x="190909" y="157137"/>
                  </a:cubicBezTo>
                  <a:cubicBezTo>
                    <a:pt x="193111" y="158564"/>
                    <a:pt x="200285" y="168714"/>
                    <a:pt x="203138" y="170507"/>
                  </a:cubicBezTo>
                  <a:cubicBezTo>
                    <a:pt x="207875" y="173670"/>
                    <a:pt x="213353" y="175541"/>
                    <a:pt x="219035" y="175929"/>
                  </a:cubicBezTo>
                  <a:cubicBezTo>
                    <a:pt x="224457" y="175562"/>
                    <a:pt x="230245" y="176295"/>
                    <a:pt x="233139" y="175562"/>
                  </a:cubicBezTo>
                  <a:cubicBezTo>
                    <a:pt x="236033" y="174828"/>
                    <a:pt x="243982" y="163659"/>
                    <a:pt x="245368" y="163333"/>
                  </a:cubicBezTo>
                  <a:cubicBezTo>
                    <a:pt x="246754" y="163007"/>
                    <a:pt x="261673" y="161866"/>
                    <a:pt x="265749" y="161540"/>
                  </a:cubicBezTo>
                  <a:cubicBezTo>
                    <a:pt x="269825" y="161213"/>
                    <a:pt x="277651" y="165127"/>
                    <a:pt x="279853" y="164067"/>
                  </a:cubicBezTo>
                  <a:cubicBezTo>
                    <a:pt x="282054" y="163007"/>
                    <a:pt x="283440" y="150697"/>
                    <a:pt x="284540" y="148129"/>
                  </a:cubicBezTo>
                  <a:cubicBezTo>
                    <a:pt x="285641" y="145561"/>
                    <a:pt x="294649" y="139487"/>
                    <a:pt x="295750" y="136960"/>
                  </a:cubicBezTo>
                  <a:cubicBezTo>
                    <a:pt x="296850" y="134433"/>
                    <a:pt x="289595" y="126117"/>
                    <a:pt x="289962" y="125017"/>
                  </a:cubicBezTo>
                  <a:cubicBezTo>
                    <a:pt x="293027" y="122045"/>
                    <a:pt x="296569" y="119607"/>
                    <a:pt x="300438" y="117802"/>
                  </a:cubicBezTo>
                  <a:cubicBezTo>
                    <a:pt x="302231" y="117435"/>
                    <a:pt x="312014" y="114541"/>
                    <a:pt x="313441" y="111647"/>
                  </a:cubicBezTo>
                  <a:cubicBezTo>
                    <a:pt x="314867" y="108752"/>
                    <a:pt x="311280" y="104432"/>
                    <a:pt x="310180" y="102231"/>
                  </a:cubicBezTo>
                  <a:cubicBezTo>
                    <a:pt x="309079" y="100029"/>
                    <a:pt x="304758" y="95382"/>
                    <a:pt x="306103" y="92488"/>
                  </a:cubicBezTo>
                  <a:cubicBezTo>
                    <a:pt x="307449" y="89594"/>
                    <a:pt x="314011" y="81279"/>
                    <a:pt x="313685" y="79118"/>
                  </a:cubicBezTo>
                  <a:cubicBezTo>
                    <a:pt x="313359" y="76958"/>
                    <a:pt x="321267" y="80219"/>
                    <a:pt x="323794" y="79118"/>
                  </a:cubicBezTo>
                  <a:cubicBezTo>
                    <a:pt x="326322" y="78018"/>
                    <a:pt x="330316" y="68276"/>
                    <a:pt x="331743" y="65015"/>
                  </a:cubicBezTo>
                  <a:cubicBezTo>
                    <a:pt x="333170" y="61754"/>
                    <a:pt x="338265" y="56006"/>
                    <a:pt x="339365" y="53805"/>
                  </a:cubicBezTo>
                  <a:cubicBezTo>
                    <a:pt x="340466" y="51604"/>
                    <a:pt x="333577" y="44430"/>
                    <a:pt x="333210" y="41169"/>
                  </a:cubicBezTo>
                  <a:cubicBezTo>
                    <a:pt x="333043" y="35647"/>
                    <a:pt x="334291" y="30174"/>
                    <a:pt x="336838" y="25272"/>
                  </a:cubicBezTo>
                  <a:cubicBezTo>
                    <a:pt x="339365" y="21644"/>
                    <a:pt x="340914" y="10434"/>
                    <a:pt x="341526" y="8274"/>
                  </a:cubicBezTo>
                  <a:cubicBezTo>
                    <a:pt x="342137" y="6113"/>
                    <a:pt x="348374" y="3586"/>
                    <a:pt x="352002" y="2159"/>
                  </a:cubicBezTo>
                  <a:cubicBezTo>
                    <a:pt x="355630" y="733"/>
                    <a:pt x="357056" y="9374"/>
                    <a:pt x="360154" y="8641"/>
                  </a:cubicBezTo>
                  <a:cubicBezTo>
                    <a:pt x="363252" y="7907"/>
                    <a:pt x="365576" y="2526"/>
                    <a:pt x="368307" y="1996"/>
                  </a:cubicBezTo>
                  <a:cubicBezTo>
                    <a:pt x="371038" y="1466"/>
                    <a:pt x="373728" y="3994"/>
                    <a:pt x="378783" y="1996"/>
                  </a:cubicBezTo>
                  <a:cubicBezTo>
                    <a:pt x="383837" y="-1"/>
                    <a:pt x="386935" y="6480"/>
                    <a:pt x="389625" y="6480"/>
                  </a:cubicBezTo>
                  <a:cubicBezTo>
                    <a:pt x="392316" y="6480"/>
                    <a:pt x="397778" y="325"/>
                    <a:pt x="401569" y="-42"/>
                  </a:cubicBezTo>
                  <a:cubicBezTo>
                    <a:pt x="411164" y="651"/>
                    <a:pt x="420698" y="2013"/>
                    <a:pt x="430102" y="4034"/>
                  </a:cubicBezTo>
                  <a:cubicBezTo>
                    <a:pt x="432262" y="4768"/>
                    <a:pt x="433730" y="11249"/>
                    <a:pt x="435890" y="12717"/>
                  </a:cubicBezTo>
                  <a:cubicBezTo>
                    <a:pt x="439649" y="15261"/>
                    <a:pt x="442946" y="18432"/>
                    <a:pt x="445632" y="22092"/>
                  </a:cubicBezTo>
                  <a:cubicBezTo>
                    <a:pt x="446366" y="24252"/>
                    <a:pt x="452154" y="39294"/>
                    <a:pt x="452154" y="3929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1870AAB-B22E-4CF3-BD19-60564791F3DF}"/>
                </a:ext>
              </a:extLst>
            </p:cNvPr>
            <p:cNvSpPr/>
            <p:nvPr/>
          </p:nvSpPr>
          <p:spPr>
            <a:xfrm>
              <a:off x="6601203" y="1557501"/>
              <a:ext cx="60767" cy="54440"/>
            </a:xfrm>
            <a:custGeom>
              <a:avLst/>
              <a:gdLst>
                <a:gd name="connsiteX0" fmla="*/ 59777 w 60767"/>
                <a:gd name="connsiteY0" fmla="*/ -42 h 54440"/>
                <a:gd name="connsiteX1" fmla="*/ 56109 w 60767"/>
                <a:gd name="connsiteY1" fmla="*/ 12921 h 54440"/>
                <a:gd name="connsiteX2" fmla="*/ 59777 w 60767"/>
                <a:gd name="connsiteY2" fmla="*/ 22663 h 54440"/>
                <a:gd name="connsiteX3" fmla="*/ 59777 w 60767"/>
                <a:gd name="connsiteY3" fmla="*/ 36033 h 54440"/>
                <a:gd name="connsiteX4" fmla="*/ 49628 w 60767"/>
                <a:gd name="connsiteY4" fmla="*/ 40109 h 54440"/>
                <a:gd name="connsiteX5" fmla="*/ 46000 w 60767"/>
                <a:gd name="connsiteY5" fmla="*/ 31957 h 54440"/>
                <a:gd name="connsiteX6" fmla="*/ 46000 w 60767"/>
                <a:gd name="connsiteY6" fmla="*/ 18587 h 54440"/>
                <a:gd name="connsiteX7" fmla="*/ 37847 w 60767"/>
                <a:gd name="connsiteY7" fmla="*/ 9170 h 54440"/>
                <a:gd name="connsiteX8" fmla="*/ 34220 w 60767"/>
                <a:gd name="connsiteY8" fmla="*/ 20258 h 54440"/>
                <a:gd name="connsiteX9" fmla="*/ 34220 w 60767"/>
                <a:gd name="connsiteY9" fmla="*/ 47120 h 54440"/>
                <a:gd name="connsiteX10" fmla="*/ 20687 w 60767"/>
                <a:gd name="connsiteY10" fmla="*/ 54294 h 54440"/>
                <a:gd name="connsiteX11" fmla="*/ 3729 w 60767"/>
                <a:gd name="connsiteY11" fmla="*/ 38723 h 54440"/>
                <a:gd name="connsiteX12" fmla="*/ 102 w 60767"/>
                <a:gd name="connsiteY12" fmla="*/ 16671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767" h="54440">
                  <a:moveTo>
                    <a:pt x="59777" y="-42"/>
                  </a:moveTo>
                  <a:cubicBezTo>
                    <a:pt x="59777" y="-42"/>
                    <a:pt x="55375" y="10393"/>
                    <a:pt x="56109" y="12921"/>
                  </a:cubicBezTo>
                  <a:cubicBezTo>
                    <a:pt x="56818" y="16339"/>
                    <a:pt x="58053" y="19626"/>
                    <a:pt x="59777" y="22663"/>
                  </a:cubicBezTo>
                  <a:cubicBezTo>
                    <a:pt x="61233" y="27000"/>
                    <a:pt x="61233" y="31695"/>
                    <a:pt x="59777" y="36033"/>
                  </a:cubicBezTo>
                  <a:cubicBezTo>
                    <a:pt x="56655" y="37971"/>
                    <a:pt x="53223" y="39350"/>
                    <a:pt x="49628" y="40109"/>
                  </a:cubicBezTo>
                  <a:cubicBezTo>
                    <a:pt x="47793" y="39742"/>
                    <a:pt x="47427" y="33220"/>
                    <a:pt x="46000" y="31957"/>
                  </a:cubicBezTo>
                  <a:cubicBezTo>
                    <a:pt x="44573" y="30693"/>
                    <a:pt x="46367" y="20747"/>
                    <a:pt x="46000" y="18587"/>
                  </a:cubicBezTo>
                  <a:cubicBezTo>
                    <a:pt x="43958" y="14922"/>
                    <a:pt x="41182" y="11716"/>
                    <a:pt x="37847" y="9170"/>
                  </a:cubicBezTo>
                  <a:cubicBezTo>
                    <a:pt x="36380" y="8478"/>
                    <a:pt x="33527" y="17323"/>
                    <a:pt x="34220" y="20258"/>
                  </a:cubicBezTo>
                  <a:cubicBezTo>
                    <a:pt x="34913" y="23193"/>
                    <a:pt x="36910" y="44226"/>
                    <a:pt x="34220" y="47120"/>
                  </a:cubicBezTo>
                  <a:cubicBezTo>
                    <a:pt x="30188" y="50326"/>
                    <a:pt x="25602" y="52759"/>
                    <a:pt x="20687" y="54294"/>
                  </a:cubicBezTo>
                  <a:cubicBezTo>
                    <a:pt x="16610" y="55721"/>
                    <a:pt x="6950" y="42066"/>
                    <a:pt x="3729" y="38723"/>
                  </a:cubicBezTo>
                  <a:cubicBezTo>
                    <a:pt x="509" y="35381"/>
                    <a:pt x="102" y="16671"/>
                    <a:pt x="102" y="1667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A2FC3EA0-3053-47A3-9D40-B1E4C546C411}"/>
                </a:ext>
              </a:extLst>
            </p:cNvPr>
            <p:cNvSpPr/>
            <p:nvPr/>
          </p:nvSpPr>
          <p:spPr>
            <a:xfrm>
              <a:off x="6403344" y="1747698"/>
              <a:ext cx="195204" cy="253989"/>
            </a:xfrm>
            <a:custGeom>
              <a:avLst/>
              <a:gdLst>
                <a:gd name="connsiteX0" fmla="*/ 194945 w 195204"/>
                <a:gd name="connsiteY0" fmla="*/ -42 h 253989"/>
                <a:gd name="connsiteX1" fmla="*/ 194945 w 195204"/>
                <a:gd name="connsiteY1" fmla="*/ 16263 h 253989"/>
                <a:gd name="connsiteX2" fmla="*/ 184958 w 195204"/>
                <a:gd name="connsiteY2" fmla="*/ 19524 h 253989"/>
                <a:gd name="connsiteX3" fmla="*/ 175175 w 195204"/>
                <a:gd name="connsiteY3" fmla="*/ 27676 h 253989"/>
                <a:gd name="connsiteX4" fmla="*/ 179252 w 195204"/>
                <a:gd name="connsiteY4" fmla="*/ 35829 h 253989"/>
                <a:gd name="connsiteX5" fmla="*/ 178151 w 195204"/>
                <a:gd name="connsiteY5" fmla="*/ 48058 h 253989"/>
                <a:gd name="connsiteX6" fmla="*/ 166574 w 195204"/>
                <a:gd name="connsiteY6" fmla="*/ 54213 h 253989"/>
                <a:gd name="connsiteX7" fmla="*/ 155406 w 195204"/>
                <a:gd name="connsiteY7" fmla="*/ 69743 h 253989"/>
                <a:gd name="connsiteX8" fmla="*/ 155406 w 195204"/>
                <a:gd name="connsiteY8" fmla="*/ 83480 h 253989"/>
                <a:gd name="connsiteX9" fmla="*/ 153571 w 195204"/>
                <a:gd name="connsiteY9" fmla="*/ 93263 h 253989"/>
                <a:gd name="connsiteX10" fmla="*/ 140201 w 195204"/>
                <a:gd name="connsiteY10" fmla="*/ 96483 h 253989"/>
                <a:gd name="connsiteX11" fmla="*/ 142729 w 195204"/>
                <a:gd name="connsiteY11" fmla="*/ 110954 h 253989"/>
                <a:gd name="connsiteX12" fmla="*/ 128299 w 195204"/>
                <a:gd name="connsiteY12" fmla="*/ 110954 h 253989"/>
                <a:gd name="connsiteX13" fmla="*/ 111668 w 195204"/>
                <a:gd name="connsiteY13" fmla="*/ 120696 h 253989"/>
                <a:gd name="connsiteX14" fmla="*/ 95770 w 195204"/>
                <a:gd name="connsiteY14" fmla="*/ 124772 h 253989"/>
                <a:gd name="connsiteX15" fmla="*/ 77346 w 195204"/>
                <a:gd name="connsiteY15" fmla="*/ 122612 h 253989"/>
                <a:gd name="connsiteX16" fmla="*/ 65403 w 195204"/>
                <a:gd name="connsiteY16" fmla="*/ 131987 h 253989"/>
                <a:gd name="connsiteX17" fmla="*/ 50565 w 195204"/>
                <a:gd name="connsiteY17" fmla="*/ 138876 h 253989"/>
                <a:gd name="connsiteX18" fmla="*/ 50565 w 195204"/>
                <a:gd name="connsiteY18" fmla="*/ 149352 h 253989"/>
                <a:gd name="connsiteX19" fmla="*/ 38337 w 195204"/>
                <a:gd name="connsiteY19" fmla="*/ 152246 h 253989"/>
                <a:gd name="connsiteX20" fmla="*/ 28594 w 195204"/>
                <a:gd name="connsiteY20" fmla="*/ 164882 h 253989"/>
                <a:gd name="connsiteX21" fmla="*/ 15224 w 195204"/>
                <a:gd name="connsiteY21" fmla="*/ 164882 h 253989"/>
                <a:gd name="connsiteX22" fmla="*/ 17018 w 195204"/>
                <a:gd name="connsiteY22" fmla="*/ 176459 h 253989"/>
                <a:gd name="connsiteX23" fmla="*/ 12656 w 195204"/>
                <a:gd name="connsiteY23" fmla="*/ 186568 h 253989"/>
                <a:gd name="connsiteX24" fmla="*/ 12656 w 195204"/>
                <a:gd name="connsiteY24" fmla="*/ 201731 h 253989"/>
                <a:gd name="connsiteX25" fmla="*/ 21706 w 195204"/>
                <a:gd name="connsiteY25" fmla="*/ 208620 h 253989"/>
                <a:gd name="connsiteX26" fmla="*/ 21339 w 195204"/>
                <a:gd name="connsiteY26" fmla="*/ 220849 h 253989"/>
                <a:gd name="connsiteX27" fmla="*/ 27127 w 195204"/>
                <a:gd name="connsiteY27" fmla="*/ 230265 h 253989"/>
                <a:gd name="connsiteX28" fmla="*/ 24233 w 195204"/>
                <a:gd name="connsiteY28" fmla="*/ 236053 h 253989"/>
                <a:gd name="connsiteX29" fmla="*/ 16080 w 195204"/>
                <a:gd name="connsiteY29" fmla="*/ 236053 h 253989"/>
                <a:gd name="connsiteX30" fmla="*/ 102 w 195204"/>
                <a:gd name="connsiteY30" fmla="*/ 253947 h 25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5204" h="253989">
                  <a:moveTo>
                    <a:pt x="194945" y="-42"/>
                  </a:moveTo>
                  <a:cubicBezTo>
                    <a:pt x="195426" y="5384"/>
                    <a:pt x="195426" y="10838"/>
                    <a:pt x="194945" y="16263"/>
                  </a:cubicBezTo>
                  <a:cubicBezTo>
                    <a:pt x="193967" y="18057"/>
                    <a:pt x="186792" y="18423"/>
                    <a:pt x="184958" y="19524"/>
                  </a:cubicBezTo>
                  <a:cubicBezTo>
                    <a:pt x="181453" y="21933"/>
                    <a:pt x="178179" y="24664"/>
                    <a:pt x="175175" y="27676"/>
                  </a:cubicBezTo>
                  <a:cubicBezTo>
                    <a:pt x="173749" y="29470"/>
                    <a:pt x="177336" y="34891"/>
                    <a:pt x="179252" y="35829"/>
                  </a:cubicBezTo>
                  <a:cubicBezTo>
                    <a:pt x="181167" y="36766"/>
                    <a:pt x="179252" y="45204"/>
                    <a:pt x="178151" y="48058"/>
                  </a:cubicBezTo>
                  <a:cubicBezTo>
                    <a:pt x="177050" y="50911"/>
                    <a:pt x="169142" y="53112"/>
                    <a:pt x="166574" y="54213"/>
                  </a:cubicBezTo>
                  <a:cubicBezTo>
                    <a:pt x="164006" y="55313"/>
                    <a:pt x="156465" y="67216"/>
                    <a:pt x="155406" y="69743"/>
                  </a:cubicBezTo>
                  <a:cubicBezTo>
                    <a:pt x="154346" y="72270"/>
                    <a:pt x="156099" y="81320"/>
                    <a:pt x="155406" y="83480"/>
                  </a:cubicBezTo>
                  <a:cubicBezTo>
                    <a:pt x="154713" y="85640"/>
                    <a:pt x="155406" y="91632"/>
                    <a:pt x="153571" y="93263"/>
                  </a:cubicBezTo>
                  <a:cubicBezTo>
                    <a:pt x="149230" y="94763"/>
                    <a:pt x="144750" y="95843"/>
                    <a:pt x="140201" y="96483"/>
                  </a:cubicBezTo>
                  <a:cubicBezTo>
                    <a:pt x="137674" y="97217"/>
                    <a:pt x="143829" y="110220"/>
                    <a:pt x="142729" y="110954"/>
                  </a:cubicBezTo>
                  <a:cubicBezTo>
                    <a:pt x="141628" y="111687"/>
                    <a:pt x="131193" y="109527"/>
                    <a:pt x="128299" y="110954"/>
                  </a:cubicBezTo>
                  <a:cubicBezTo>
                    <a:pt x="125405" y="112380"/>
                    <a:pt x="116070" y="119636"/>
                    <a:pt x="111668" y="120696"/>
                  </a:cubicBezTo>
                  <a:cubicBezTo>
                    <a:pt x="107265" y="121756"/>
                    <a:pt x="98298" y="125424"/>
                    <a:pt x="95770" y="124772"/>
                  </a:cubicBezTo>
                  <a:cubicBezTo>
                    <a:pt x="93243" y="124120"/>
                    <a:pt x="79139" y="122978"/>
                    <a:pt x="77346" y="122612"/>
                  </a:cubicBezTo>
                  <a:cubicBezTo>
                    <a:pt x="75552" y="122245"/>
                    <a:pt x="68664" y="130764"/>
                    <a:pt x="65403" y="131987"/>
                  </a:cubicBezTo>
                  <a:cubicBezTo>
                    <a:pt x="60210" y="133707"/>
                    <a:pt x="55233" y="136018"/>
                    <a:pt x="50565" y="138876"/>
                  </a:cubicBezTo>
                  <a:cubicBezTo>
                    <a:pt x="49505" y="140302"/>
                    <a:pt x="52400" y="148985"/>
                    <a:pt x="50565" y="149352"/>
                  </a:cubicBezTo>
                  <a:cubicBezTo>
                    <a:pt x="46432" y="150049"/>
                    <a:pt x="42348" y="151019"/>
                    <a:pt x="38337" y="152246"/>
                  </a:cubicBezTo>
                  <a:cubicBezTo>
                    <a:pt x="35809" y="153306"/>
                    <a:pt x="31815" y="164148"/>
                    <a:pt x="28594" y="164882"/>
                  </a:cubicBezTo>
                  <a:cubicBezTo>
                    <a:pt x="25374" y="165616"/>
                    <a:pt x="17385" y="162722"/>
                    <a:pt x="15224" y="164882"/>
                  </a:cubicBezTo>
                  <a:cubicBezTo>
                    <a:pt x="13064" y="167042"/>
                    <a:pt x="16651" y="173034"/>
                    <a:pt x="17018" y="176459"/>
                  </a:cubicBezTo>
                  <a:cubicBezTo>
                    <a:pt x="17385" y="179883"/>
                    <a:pt x="12942" y="184040"/>
                    <a:pt x="12656" y="186568"/>
                  </a:cubicBezTo>
                  <a:cubicBezTo>
                    <a:pt x="12371" y="189095"/>
                    <a:pt x="11230" y="198511"/>
                    <a:pt x="12656" y="201731"/>
                  </a:cubicBezTo>
                  <a:cubicBezTo>
                    <a:pt x="14083" y="204951"/>
                    <a:pt x="19178" y="207152"/>
                    <a:pt x="21706" y="208620"/>
                  </a:cubicBezTo>
                  <a:cubicBezTo>
                    <a:pt x="24233" y="210087"/>
                    <a:pt x="20972" y="216772"/>
                    <a:pt x="21339" y="220849"/>
                  </a:cubicBezTo>
                  <a:cubicBezTo>
                    <a:pt x="22431" y="224432"/>
                    <a:pt x="24424" y="227672"/>
                    <a:pt x="27127" y="230265"/>
                  </a:cubicBezTo>
                  <a:cubicBezTo>
                    <a:pt x="27127" y="230265"/>
                    <a:pt x="26067" y="236053"/>
                    <a:pt x="24233" y="236053"/>
                  </a:cubicBezTo>
                  <a:cubicBezTo>
                    <a:pt x="22399" y="236053"/>
                    <a:pt x="17018" y="233159"/>
                    <a:pt x="16080" y="236053"/>
                  </a:cubicBezTo>
                  <a:cubicBezTo>
                    <a:pt x="15143" y="238947"/>
                    <a:pt x="102" y="253947"/>
                    <a:pt x="102" y="253947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BC6AB451-03E5-4D08-A306-DDE15547F275}"/>
                </a:ext>
              </a:extLst>
            </p:cNvPr>
            <p:cNvSpPr/>
            <p:nvPr/>
          </p:nvSpPr>
          <p:spPr>
            <a:xfrm>
              <a:off x="6581271" y="1786228"/>
              <a:ext cx="152613" cy="172351"/>
            </a:xfrm>
            <a:custGeom>
              <a:avLst/>
              <a:gdLst>
                <a:gd name="connsiteX0" fmla="*/ 152715 w 152613"/>
                <a:gd name="connsiteY0" fmla="*/ 169111 h 172351"/>
                <a:gd name="connsiteX1" fmla="*/ 141832 w 152613"/>
                <a:gd name="connsiteY1" fmla="*/ 171597 h 172351"/>
                <a:gd name="connsiteX2" fmla="*/ 132783 w 152613"/>
                <a:gd name="connsiteY2" fmla="*/ 165850 h 172351"/>
                <a:gd name="connsiteX3" fmla="*/ 118312 w 152613"/>
                <a:gd name="connsiteY3" fmla="*/ 161774 h 172351"/>
                <a:gd name="connsiteX4" fmla="*/ 118312 w 152613"/>
                <a:gd name="connsiteY4" fmla="*/ 145876 h 172351"/>
                <a:gd name="connsiteX5" fmla="*/ 123407 w 152613"/>
                <a:gd name="connsiteY5" fmla="*/ 130713 h 172351"/>
                <a:gd name="connsiteX6" fmla="*/ 116804 w 152613"/>
                <a:gd name="connsiteY6" fmla="*/ 120930 h 172351"/>
                <a:gd name="connsiteX7" fmla="*/ 109304 w 152613"/>
                <a:gd name="connsiteY7" fmla="*/ 104625 h 172351"/>
                <a:gd name="connsiteX8" fmla="*/ 91939 w 152613"/>
                <a:gd name="connsiteY8" fmla="*/ 95576 h 172351"/>
                <a:gd name="connsiteX9" fmla="*/ 84357 w 152613"/>
                <a:gd name="connsiteY9" fmla="*/ 86201 h 172351"/>
                <a:gd name="connsiteX10" fmla="*/ 84357 w 152613"/>
                <a:gd name="connsiteY10" fmla="*/ 72097 h 172351"/>
                <a:gd name="connsiteX11" fmla="*/ 75675 w 152613"/>
                <a:gd name="connsiteY11" fmla="*/ 62722 h 172351"/>
                <a:gd name="connsiteX12" fmla="*/ 82930 w 152613"/>
                <a:gd name="connsiteY12" fmla="*/ 44256 h 172351"/>
                <a:gd name="connsiteX13" fmla="*/ 75593 w 152613"/>
                <a:gd name="connsiteY13" fmla="*/ 36675 h 172351"/>
                <a:gd name="connsiteX14" fmla="*/ 65933 w 152613"/>
                <a:gd name="connsiteY14" fmla="*/ 48251 h 172351"/>
                <a:gd name="connsiteX15" fmla="*/ 65933 w 152613"/>
                <a:gd name="connsiteY15" fmla="*/ 36634 h 172351"/>
                <a:gd name="connsiteX16" fmla="*/ 69560 w 152613"/>
                <a:gd name="connsiteY16" fmla="*/ 15723 h 172351"/>
                <a:gd name="connsiteX17" fmla="*/ 62672 w 152613"/>
                <a:gd name="connsiteY17" fmla="*/ 192 h 172351"/>
                <a:gd name="connsiteX18" fmla="*/ 48568 w 152613"/>
                <a:gd name="connsiteY18" fmla="*/ 5614 h 172351"/>
                <a:gd name="connsiteX19" fmla="*/ 35198 w 152613"/>
                <a:gd name="connsiteY19" fmla="*/ 10668 h 172351"/>
                <a:gd name="connsiteX20" fmla="*/ 18893 w 152613"/>
                <a:gd name="connsiteY20" fmla="*/ 3779 h 172351"/>
                <a:gd name="connsiteX21" fmla="*/ 102 w 152613"/>
                <a:gd name="connsiteY21" fmla="*/ 9568 h 17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613" h="172351">
                  <a:moveTo>
                    <a:pt x="152715" y="169111"/>
                  </a:moveTo>
                  <a:cubicBezTo>
                    <a:pt x="152715" y="169111"/>
                    <a:pt x="145786" y="174125"/>
                    <a:pt x="141832" y="171597"/>
                  </a:cubicBezTo>
                  <a:cubicBezTo>
                    <a:pt x="137878" y="169070"/>
                    <a:pt x="135677" y="166543"/>
                    <a:pt x="132783" y="165850"/>
                  </a:cubicBezTo>
                  <a:cubicBezTo>
                    <a:pt x="129888" y="165157"/>
                    <a:pt x="120880" y="164016"/>
                    <a:pt x="118312" y="161774"/>
                  </a:cubicBezTo>
                  <a:cubicBezTo>
                    <a:pt x="115744" y="159532"/>
                    <a:pt x="116885" y="150197"/>
                    <a:pt x="118312" y="145876"/>
                  </a:cubicBezTo>
                  <a:cubicBezTo>
                    <a:pt x="119739" y="141556"/>
                    <a:pt x="124100" y="133933"/>
                    <a:pt x="123407" y="130713"/>
                  </a:cubicBezTo>
                  <a:cubicBezTo>
                    <a:pt x="121785" y="127097"/>
                    <a:pt x="119551" y="123787"/>
                    <a:pt x="116804" y="120930"/>
                  </a:cubicBezTo>
                  <a:cubicBezTo>
                    <a:pt x="114725" y="118036"/>
                    <a:pt x="112728" y="107927"/>
                    <a:pt x="109304" y="104625"/>
                  </a:cubicBezTo>
                  <a:cubicBezTo>
                    <a:pt x="105880" y="101323"/>
                    <a:pt x="95567" y="98470"/>
                    <a:pt x="91939" y="95576"/>
                  </a:cubicBezTo>
                  <a:cubicBezTo>
                    <a:pt x="88311" y="92682"/>
                    <a:pt x="84357" y="90155"/>
                    <a:pt x="84357" y="86201"/>
                  </a:cubicBezTo>
                  <a:cubicBezTo>
                    <a:pt x="84357" y="82247"/>
                    <a:pt x="86517" y="74624"/>
                    <a:pt x="84357" y="72097"/>
                  </a:cubicBezTo>
                  <a:cubicBezTo>
                    <a:pt x="82197" y="69570"/>
                    <a:pt x="76775" y="66309"/>
                    <a:pt x="75675" y="62722"/>
                  </a:cubicBezTo>
                  <a:cubicBezTo>
                    <a:pt x="74574" y="59135"/>
                    <a:pt x="83256" y="46824"/>
                    <a:pt x="82930" y="44256"/>
                  </a:cubicBezTo>
                  <a:cubicBezTo>
                    <a:pt x="82604" y="41688"/>
                    <a:pt x="76571" y="37775"/>
                    <a:pt x="75593" y="36675"/>
                  </a:cubicBezTo>
                  <a:cubicBezTo>
                    <a:pt x="74615" y="35574"/>
                    <a:pt x="68827" y="47884"/>
                    <a:pt x="65933" y="48251"/>
                  </a:cubicBezTo>
                  <a:cubicBezTo>
                    <a:pt x="63038" y="48618"/>
                    <a:pt x="65933" y="41974"/>
                    <a:pt x="65933" y="36634"/>
                  </a:cubicBezTo>
                  <a:cubicBezTo>
                    <a:pt x="65933" y="31294"/>
                    <a:pt x="70253" y="20044"/>
                    <a:pt x="69560" y="15723"/>
                  </a:cubicBezTo>
                  <a:cubicBezTo>
                    <a:pt x="68867" y="11402"/>
                    <a:pt x="68460" y="1619"/>
                    <a:pt x="62672" y="192"/>
                  </a:cubicBezTo>
                  <a:cubicBezTo>
                    <a:pt x="56883" y="-1234"/>
                    <a:pt x="51829" y="4269"/>
                    <a:pt x="48568" y="5614"/>
                  </a:cubicBezTo>
                  <a:cubicBezTo>
                    <a:pt x="45307" y="6959"/>
                    <a:pt x="38092" y="12462"/>
                    <a:pt x="35198" y="10668"/>
                  </a:cubicBezTo>
                  <a:cubicBezTo>
                    <a:pt x="29952" y="7949"/>
                    <a:pt x="24502" y="5646"/>
                    <a:pt x="18893" y="3779"/>
                  </a:cubicBezTo>
                  <a:cubicBezTo>
                    <a:pt x="15306" y="2720"/>
                    <a:pt x="102" y="9568"/>
                    <a:pt x="102" y="9568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838D5A3-392E-4A27-BF9D-9088AAB056B5}"/>
                </a:ext>
              </a:extLst>
            </p:cNvPr>
            <p:cNvSpPr/>
            <p:nvPr/>
          </p:nvSpPr>
          <p:spPr>
            <a:xfrm>
              <a:off x="6603695" y="1898681"/>
              <a:ext cx="91180" cy="122816"/>
            </a:xfrm>
            <a:custGeom>
              <a:avLst/>
              <a:gdLst>
                <a:gd name="connsiteX0" fmla="*/ 2053 w 91180"/>
                <a:gd name="connsiteY0" fmla="*/ 122775 h 122816"/>
                <a:gd name="connsiteX1" fmla="*/ 504 w 91180"/>
                <a:gd name="connsiteY1" fmla="*/ 110138 h 122816"/>
                <a:gd name="connsiteX2" fmla="*/ 9187 w 91180"/>
                <a:gd name="connsiteY2" fmla="*/ 105410 h 122816"/>
                <a:gd name="connsiteX3" fmla="*/ 9187 w 91180"/>
                <a:gd name="connsiteY3" fmla="*/ 90980 h 122816"/>
                <a:gd name="connsiteX4" fmla="*/ 22190 w 91180"/>
                <a:gd name="connsiteY4" fmla="*/ 78303 h 122816"/>
                <a:gd name="connsiteX5" fmla="*/ 30138 w 91180"/>
                <a:gd name="connsiteY5" fmla="*/ 76510 h 122816"/>
                <a:gd name="connsiteX6" fmla="*/ 38087 w 91180"/>
                <a:gd name="connsiteY6" fmla="*/ 64933 h 122816"/>
                <a:gd name="connsiteX7" fmla="*/ 38087 w 91180"/>
                <a:gd name="connsiteY7" fmla="*/ 53031 h 122816"/>
                <a:gd name="connsiteX8" fmla="*/ 56145 w 91180"/>
                <a:gd name="connsiteY8" fmla="*/ 50503 h 122816"/>
                <a:gd name="connsiteX9" fmla="*/ 64297 w 91180"/>
                <a:gd name="connsiteY9" fmla="*/ 33872 h 122816"/>
                <a:gd name="connsiteX10" fmla="*/ 68373 w 91180"/>
                <a:gd name="connsiteY10" fmla="*/ 16508 h 122816"/>
                <a:gd name="connsiteX11" fmla="*/ 78115 w 91180"/>
                <a:gd name="connsiteY11" fmla="*/ 11820 h 122816"/>
                <a:gd name="connsiteX12" fmla="*/ 91282 w 91180"/>
                <a:gd name="connsiteY12" fmla="*/ -42 h 12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180" h="122816">
                  <a:moveTo>
                    <a:pt x="2053" y="122775"/>
                  </a:moveTo>
                  <a:cubicBezTo>
                    <a:pt x="2053" y="122775"/>
                    <a:pt x="-963" y="112666"/>
                    <a:pt x="504" y="110138"/>
                  </a:cubicBezTo>
                  <a:cubicBezTo>
                    <a:pt x="1972" y="107611"/>
                    <a:pt x="7352" y="107937"/>
                    <a:pt x="9187" y="105410"/>
                  </a:cubicBezTo>
                  <a:cubicBezTo>
                    <a:pt x="11021" y="102883"/>
                    <a:pt x="5110" y="93874"/>
                    <a:pt x="9187" y="90980"/>
                  </a:cubicBezTo>
                  <a:cubicBezTo>
                    <a:pt x="13263" y="88086"/>
                    <a:pt x="19296" y="80137"/>
                    <a:pt x="22190" y="78303"/>
                  </a:cubicBezTo>
                  <a:cubicBezTo>
                    <a:pt x="25084" y="76469"/>
                    <a:pt x="27978" y="79404"/>
                    <a:pt x="30138" y="76510"/>
                  </a:cubicBezTo>
                  <a:cubicBezTo>
                    <a:pt x="32299" y="73616"/>
                    <a:pt x="36293" y="67460"/>
                    <a:pt x="38087" y="64933"/>
                  </a:cubicBezTo>
                  <a:cubicBezTo>
                    <a:pt x="39880" y="62406"/>
                    <a:pt x="35560" y="55191"/>
                    <a:pt x="38087" y="53031"/>
                  </a:cubicBezTo>
                  <a:cubicBezTo>
                    <a:pt x="40614" y="50870"/>
                    <a:pt x="53250" y="53031"/>
                    <a:pt x="56145" y="50503"/>
                  </a:cubicBezTo>
                  <a:cubicBezTo>
                    <a:pt x="59039" y="47976"/>
                    <a:pt x="61933" y="38275"/>
                    <a:pt x="64297" y="33872"/>
                  </a:cubicBezTo>
                  <a:cubicBezTo>
                    <a:pt x="66661" y="29470"/>
                    <a:pt x="66131" y="20136"/>
                    <a:pt x="68373" y="16508"/>
                  </a:cubicBezTo>
                  <a:cubicBezTo>
                    <a:pt x="70615" y="12880"/>
                    <a:pt x="74488" y="13614"/>
                    <a:pt x="78115" y="11820"/>
                  </a:cubicBezTo>
                  <a:cubicBezTo>
                    <a:pt x="82872" y="8294"/>
                    <a:pt x="87279" y="4320"/>
                    <a:pt x="912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941A1CD-FC0F-4776-A936-87CB6B92BBDA}"/>
                </a:ext>
              </a:extLst>
            </p:cNvPr>
            <p:cNvSpPr/>
            <p:nvPr/>
          </p:nvSpPr>
          <p:spPr>
            <a:xfrm>
              <a:off x="6983553" y="1984607"/>
              <a:ext cx="73575" cy="18791"/>
            </a:xfrm>
            <a:custGeom>
              <a:avLst/>
              <a:gdLst>
                <a:gd name="connsiteX0" fmla="*/ 102 w 73575"/>
                <a:gd name="connsiteY0" fmla="*/ 12635 h 18791"/>
                <a:gd name="connsiteX1" fmla="*/ 2629 w 73575"/>
                <a:gd name="connsiteY1" fmla="*/ 4687 h 18791"/>
                <a:gd name="connsiteX2" fmla="*/ 7357 w 73575"/>
                <a:gd name="connsiteY2" fmla="*/ -42 h 18791"/>
                <a:gd name="connsiteX3" fmla="*/ 19586 w 73575"/>
                <a:gd name="connsiteY3" fmla="*/ 1792 h 18791"/>
                <a:gd name="connsiteX4" fmla="*/ 23214 w 73575"/>
                <a:gd name="connsiteY4" fmla="*/ 10475 h 18791"/>
                <a:gd name="connsiteX5" fmla="*/ 39029 w 73575"/>
                <a:gd name="connsiteY5" fmla="*/ 6399 h 18791"/>
                <a:gd name="connsiteX6" fmla="*/ 51258 w 73575"/>
                <a:gd name="connsiteY6" fmla="*/ 10475 h 18791"/>
                <a:gd name="connsiteX7" fmla="*/ 55742 w 73575"/>
                <a:gd name="connsiteY7" fmla="*/ 17323 h 18791"/>
                <a:gd name="connsiteX8" fmla="*/ 73677 w 73575"/>
                <a:gd name="connsiteY8" fmla="*/ 18750 h 1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75" h="18791">
                  <a:moveTo>
                    <a:pt x="102" y="12635"/>
                  </a:moveTo>
                  <a:cubicBezTo>
                    <a:pt x="1206" y="10075"/>
                    <a:pt x="2054" y="7414"/>
                    <a:pt x="2629" y="4687"/>
                  </a:cubicBezTo>
                  <a:cubicBezTo>
                    <a:pt x="2788" y="2143"/>
                    <a:pt x="4814" y="117"/>
                    <a:pt x="7357" y="-42"/>
                  </a:cubicBezTo>
                  <a:cubicBezTo>
                    <a:pt x="10251" y="-42"/>
                    <a:pt x="17466" y="1792"/>
                    <a:pt x="19586" y="1792"/>
                  </a:cubicBezTo>
                  <a:cubicBezTo>
                    <a:pt x="21706" y="1792"/>
                    <a:pt x="20686" y="10475"/>
                    <a:pt x="23214" y="10475"/>
                  </a:cubicBezTo>
                  <a:cubicBezTo>
                    <a:pt x="25741" y="10475"/>
                    <a:pt x="33934" y="6399"/>
                    <a:pt x="39029" y="6399"/>
                  </a:cubicBezTo>
                  <a:cubicBezTo>
                    <a:pt x="44125" y="6399"/>
                    <a:pt x="46489" y="9089"/>
                    <a:pt x="51258" y="10475"/>
                  </a:cubicBezTo>
                  <a:cubicBezTo>
                    <a:pt x="56027" y="11861"/>
                    <a:pt x="53948" y="17323"/>
                    <a:pt x="55742" y="17323"/>
                  </a:cubicBezTo>
                  <a:cubicBezTo>
                    <a:pt x="57536" y="17323"/>
                    <a:pt x="73677" y="18750"/>
                    <a:pt x="73677" y="18750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A727506-F471-40DE-9844-D2EC7B5BD3B8}"/>
                </a:ext>
              </a:extLst>
            </p:cNvPr>
            <p:cNvSpPr/>
            <p:nvPr/>
          </p:nvSpPr>
          <p:spPr>
            <a:xfrm>
              <a:off x="6898627" y="1872715"/>
              <a:ext cx="128182" cy="119922"/>
            </a:xfrm>
            <a:custGeom>
              <a:avLst/>
              <a:gdLst>
                <a:gd name="connsiteX0" fmla="*/ 2402 w 128182"/>
                <a:gd name="connsiteY0" fmla="*/ -42 h 119922"/>
                <a:gd name="connsiteX1" fmla="*/ 5541 w 128182"/>
                <a:gd name="connsiteY1" fmla="*/ 21725 h 119922"/>
                <a:gd name="connsiteX2" fmla="*/ 119 w 128182"/>
                <a:gd name="connsiteY2" fmla="*/ 31223 h 119922"/>
                <a:gd name="connsiteX3" fmla="*/ 7334 w 128182"/>
                <a:gd name="connsiteY3" fmla="*/ 38560 h 119922"/>
                <a:gd name="connsiteX4" fmla="*/ 14916 w 128182"/>
                <a:gd name="connsiteY4" fmla="*/ 47568 h 119922"/>
                <a:gd name="connsiteX5" fmla="*/ 14916 w 128182"/>
                <a:gd name="connsiteY5" fmla="*/ 63466 h 119922"/>
                <a:gd name="connsiteX6" fmla="*/ 21805 w 128182"/>
                <a:gd name="connsiteY6" fmla="*/ 63466 h 119922"/>
                <a:gd name="connsiteX7" fmla="*/ 27593 w 128182"/>
                <a:gd name="connsiteY7" fmla="*/ 57351 h 119922"/>
                <a:gd name="connsiteX8" fmla="*/ 38762 w 128182"/>
                <a:gd name="connsiteY8" fmla="*/ 61428 h 119922"/>
                <a:gd name="connsiteX9" fmla="*/ 47444 w 128182"/>
                <a:gd name="connsiteY9" fmla="*/ 53846 h 119922"/>
                <a:gd name="connsiteX10" fmla="*/ 57920 w 128182"/>
                <a:gd name="connsiteY10" fmla="*/ 64281 h 119922"/>
                <a:gd name="connsiteX11" fmla="*/ 68070 w 128182"/>
                <a:gd name="connsiteY11" fmla="*/ 80586 h 119922"/>
                <a:gd name="connsiteX12" fmla="*/ 87228 w 128182"/>
                <a:gd name="connsiteY12" fmla="*/ 89635 h 119922"/>
                <a:gd name="connsiteX13" fmla="*/ 96970 w 128182"/>
                <a:gd name="connsiteY13" fmla="*/ 84580 h 119922"/>
                <a:gd name="connsiteX14" fmla="*/ 111767 w 128182"/>
                <a:gd name="connsiteY14" fmla="*/ 86374 h 119922"/>
                <a:gd name="connsiteX15" fmla="*/ 115843 w 128182"/>
                <a:gd name="connsiteY15" fmla="*/ 95056 h 119922"/>
                <a:gd name="connsiteX16" fmla="*/ 127787 w 128182"/>
                <a:gd name="connsiteY16" fmla="*/ 101538 h 119922"/>
                <a:gd name="connsiteX17" fmla="*/ 125952 w 128182"/>
                <a:gd name="connsiteY17" fmla="*/ 112013 h 119922"/>
                <a:gd name="connsiteX18" fmla="*/ 117148 w 128182"/>
                <a:gd name="connsiteY18" fmla="*/ 119881 h 11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8182" h="119922">
                  <a:moveTo>
                    <a:pt x="2402" y="-42"/>
                  </a:moveTo>
                  <a:cubicBezTo>
                    <a:pt x="2402" y="-42"/>
                    <a:pt x="5174" y="17567"/>
                    <a:pt x="5541" y="21725"/>
                  </a:cubicBezTo>
                  <a:cubicBezTo>
                    <a:pt x="5908" y="25883"/>
                    <a:pt x="486" y="28614"/>
                    <a:pt x="119" y="31223"/>
                  </a:cubicBezTo>
                  <a:cubicBezTo>
                    <a:pt x="-248" y="33832"/>
                    <a:pt x="5174" y="36726"/>
                    <a:pt x="7334" y="38560"/>
                  </a:cubicBezTo>
                  <a:cubicBezTo>
                    <a:pt x="10408" y="41059"/>
                    <a:pt x="12980" y="44116"/>
                    <a:pt x="14916" y="47568"/>
                  </a:cubicBezTo>
                  <a:cubicBezTo>
                    <a:pt x="16383" y="50829"/>
                    <a:pt x="14549" y="61672"/>
                    <a:pt x="14916" y="63466"/>
                  </a:cubicBezTo>
                  <a:cubicBezTo>
                    <a:pt x="15283" y="65259"/>
                    <a:pt x="19644" y="62773"/>
                    <a:pt x="21805" y="63466"/>
                  </a:cubicBezTo>
                  <a:cubicBezTo>
                    <a:pt x="23965" y="64159"/>
                    <a:pt x="25066" y="58044"/>
                    <a:pt x="27593" y="57351"/>
                  </a:cubicBezTo>
                  <a:cubicBezTo>
                    <a:pt x="30120" y="56658"/>
                    <a:pt x="34808" y="60938"/>
                    <a:pt x="38762" y="61428"/>
                  </a:cubicBezTo>
                  <a:cubicBezTo>
                    <a:pt x="42716" y="61917"/>
                    <a:pt x="44183" y="53275"/>
                    <a:pt x="47444" y="53846"/>
                  </a:cubicBezTo>
                  <a:cubicBezTo>
                    <a:pt x="50705" y="54416"/>
                    <a:pt x="53966" y="57718"/>
                    <a:pt x="57920" y="64281"/>
                  </a:cubicBezTo>
                  <a:cubicBezTo>
                    <a:pt x="61874" y="70844"/>
                    <a:pt x="63708" y="78425"/>
                    <a:pt x="68070" y="80586"/>
                  </a:cubicBezTo>
                  <a:cubicBezTo>
                    <a:pt x="72431" y="82746"/>
                    <a:pt x="83967" y="89635"/>
                    <a:pt x="87228" y="89635"/>
                  </a:cubicBezTo>
                  <a:cubicBezTo>
                    <a:pt x="90489" y="89635"/>
                    <a:pt x="93343" y="84214"/>
                    <a:pt x="96970" y="84580"/>
                  </a:cubicBezTo>
                  <a:cubicBezTo>
                    <a:pt x="100598" y="84947"/>
                    <a:pt x="109973" y="86007"/>
                    <a:pt x="111767" y="86374"/>
                  </a:cubicBezTo>
                  <a:cubicBezTo>
                    <a:pt x="113561" y="86741"/>
                    <a:pt x="112501" y="93222"/>
                    <a:pt x="115843" y="95056"/>
                  </a:cubicBezTo>
                  <a:cubicBezTo>
                    <a:pt x="119186" y="96891"/>
                    <a:pt x="126686" y="100845"/>
                    <a:pt x="127787" y="101538"/>
                  </a:cubicBezTo>
                  <a:cubicBezTo>
                    <a:pt x="128887" y="102231"/>
                    <a:pt x="128113" y="111687"/>
                    <a:pt x="125952" y="112013"/>
                  </a:cubicBezTo>
                  <a:cubicBezTo>
                    <a:pt x="123792" y="112340"/>
                    <a:pt x="117148" y="119881"/>
                    <a:pt x="117148" y="11988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99B0A2C-6C63-45E3-8455-A061F8ED3BBF}"/>
                </a:ext>
              </a:extLst>
            </p:cNvPr>
            <p:cNvSpPr/>
            <p:nvPr/>
          </p:nvSpPr>
          <p:spPr>
            <a:xfrm>
              <a:off x="6985951" y="1771014"/>
              <a:ext cx="68080" cy="36848"/>
            </a:xfrm>
            <a:custGeom>
              <a:avLst/>
              <a:gdLst>
                <a:gd name="connsiteX0" fmla="*/ 6916 w 68080"/>
                <a:gd name="connsiteY0" fmla="*/ 36807 h 36848"/>
                <a:gd name="connsiteX1" fmla="*/ 3859 w 68080"/>
                <a:gd name="connsiteY1" fmla="*/ 29959 h 36848"/>
                <a:gd name="connsiteX2" fmla="*/ 9647 w 68080"/>
                <a:gd name="connsiteY2" fmla="*/ 23845 h 36848"/>
                <a:gd name="connsiteX3" fmla="*/ 231 w 68080"/>
                <a:gd name="connsiteY3" fmla="*/ 11616 h 36848"/>
                <a:gd name="connsiteX4" fmla="*/ 9647 w 68080"/>
                <a:gd name="connsiteY4" fmla="*/ 3464 h 36848"/>
                <a:gd name="connsiteX5" fmla="*/ 27705 w 68080"/>
                <a:gd name="connsiteY5" fmla="*/ 7540 h 36848"/>
                <a:gd name="connsiteX6" fmla="*/ 53018 w 68080"/>
                <a:gd name="connsiteY6" fmla="*/ 6439 h 36848"/>
                <a:gd name="connsiteX7" fmla="*/ 68182 w 68080"/>
                <a:gd name="connsiteY7" fmla="*/ -42 h 3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0" h="36848">
                  <a:moveTo>
                    <a:pt x="6916" y="36807"/>
                  </a:moveTo>
                  <a:cubicBezTo>
                    <a:pt x="6916" y="36807"/>
                    <a:pt x="3125" y="32160"/>
                    <a:pt x="3859" y="29959"/>
                  </a:cubicBezTo>
                  <a:cubicBezTo>
                    <a:pt x="4593" y="27758"/>
                    <a:pt x="9647" y="26372"/>
                    <a:pt x="9647" y="23845"/>
                  </a:cubicBezTo>
                  <a:cubicBezTo>
                    <a:pt x="9647" y="21318"/>
                    <a:pt x="-1196" y="14796"/>
                    <a:pt x="231" y="11616"/>
                  </a:cubicBezTo>
                  <a:cubicBezTo>
                    <a:pt x="2404" y="7948"/>
                    <a:pt x="5705" y="5090"/>
                    <a:pt x="9647" y="3464"/>
                  </a:cubicBezTo>
                  <a:cubicBezTo>
                    <a:pt x="13723" y="1670"/>
                    <a:pt x="22283" y="8885"/>
                    <a:pt x="27705" y="7540"/>
                  </a:cubicBezTo>
                  <a:cubicBezTo>
                    <a:pt x="33126" y="6195"/>
                    <a:pt x="50124" y="7540"/>
                    <a:pt x="53018" y="6439"/>
                  </a:cubicBezTo>
                  <a:cubicBezTo>
                    <a:pt x="55912" y="5339"/>
                    <a:pt x="68182" y="-42"/>
                    <a:pt x="681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8574852-EDC1-4C27-8A60-ADDA2C519F8C}"/>
                </a:ext>
              </a:extLst>
            </p:cNvPr>
            <p:cNvSpPr/>
            <p:nvPr/>
          </p:nvSpPr>
          <p:spPr>
            <a:xfrm>
              <a:off x="7099583" y="1775212"/>
              <a:ext cx="21419" cy="39946"/>
            </a:xfrm>
            <a:custGeom>
              <a:avLst/>
              <a:gdLst>
                <a:gd name="connsiteX0" fmla="*/ 121 w 21419"/>
                <a:gd name="connsiteY0" fmla="*/ -42 h 39946"/>
                <a:gd name="connsiteX1" fmla="*/ 121 w 21419"/>
                <a:gd name="connsiteY1" fmla="*/ 11331 h 39946"/>
                <a:gd name="connsiteX2" fmla="*/ 7581 w 21419"/>
                <a:gd name="connsiteY2" fmla="*/ 14021 h 39946"/>
                <a:gd name="connsiteX3" fmla="*/ 15733 w 21419"/>
                <a:gd name="connsiteY3" fmla="*/ 14021 h 39946"/>
                <a:gd name="connsiteX4" fmla="*/ 15733 w 21419"/>
                <a:gd name="connsiteY4" fmla="*/ 25435 h 39946"/>
                <a:gd name="connsiteX5" fmla="*/ 21522 w 21419"/>
                <a:gd name="connsiteY5" fmla="*/ 39905 h 3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19" h="39946">
                  <a:moveTo>
                    <a:pt x="121" y="-42"/>
                  </a:moveTo>
                  <a:cubicBezTo>
                    <a:pt x="121" y="-42"/>
                    <a:pt x="488" y="9497"/>
                    <a:pt x="121" y="11331"/>
                  </a:cubicBezTo>
                  <a:cubicBezTo>
                    <a:pt x="-245" y="13165"/>
                    <a:pt x="4565" y="13084"/>
                    <a:pt x="7581" y="14021"/>
                  </a:cubicBezTo>
                  <a:cubicBezTo>
                    <a:pt x="10597" y="14959"/>
                    <a:pt x="14551" y="13084"/>
                    <a:pt x="15733" y="14021"/>
                  </a:cubicBezTo>
                  <a:cubicBezTo>
                    <a:pt x="16915" y="14959"/>
                    <a:pt x="14266" y="23967"/>
                    <a:pt x="15733" y="25435"/>
                  </a:cubicBezTo>
                  <a:cubicBezTo>
                    <a:pt x="18032" y="30102"/>
                    <a:pt x="19969" y="34940"/>
                    <a:pt x="21522" y="3990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7" name="TextBox 916">
            <a:extLst>
              <a:ext uri="{FF2B5EF4-FFF2-40B4-BE49-F238E27FC236}">
                <a16:creationId xmlns:a16="http://schemas.microsoft.com/office/drawing/2014/main" id="{4C95F710-B461-48FE-9CAF-415480BC7661}"/>
              </a:ext>
            </a:extLst>
          </p:cNvPr>
          <p:cNvSpPr txBox="1"/>
          <p:nvPr/>
        </p:nvSpPr>
        <p:spPr>
          <a:xfrm>
            <a:off x="7137410" y="13259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INDONESIA</a:t>
            </a:r>
          </a:p>
        </p:txBody>
      </p: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8B75C74-6A6D-4430-BD72-D5B6754AEF37}"/>
              </a:ext>
            </a:extLst>
          </p:cNvPr>
          <p:cNvGrpSpPr/>
          <p:nvPr/>
        </p:nvGrpSpPr>
        <p:grpSpPr>
          <a:xfrm>
            <a:off x="5668507" y="3273616"/>
            <a:ext cx="2750698" cy="914421"/>
            <a:chOff x="5668507" y="3273616"/>
            <a:chExt cx="2750698" cy="914421"/>
          </a:xfrm>
        </p:grpSpPr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FDC9AD2-56B5-457F-A5B0-F9AC7EC97946}"/>
                </a:ext>
              </a:extLst>
            </p:cNvPr>
            <p:cNvSpPr/>
            <p:nvPr/>
          </p:nvSpPr>
          <p:spPr>
            <a:xfrm>
              <a:off x="7870382" y="3273616"/>
              <a:ext cx="548823" cy="452322"/>
            </a:xfrm>
            <a:custGeom>
              <a:avLst/>
              <a:gdLst>
                <a:gd name="connsiteX0" fmla="*/ 356795 w 548823"/>
                <a:gd name="connsiteY0" fmla="*/ 450510 h 452322"/>
                <a:gd name="connsiteX1" fmla="*/ 349175 w 548823"/>
                <a:gd name="connsiteY1" fmla="*/ 450510 h 452322"/>
                <a:gd name="connsiteX2" fmla="*/ 333302 w 548823"/>
                <a:gd name="connsiteY2" fmla="*/ 450510 h 452322"/>
                <a:gd name="connsiteX3" fmla="*/ 328469 w 548823"/>
                <a:gd name="connsiteY3" fmla="*/ 449655 h 452322"/>
                <a:gd name="connsiteX4" fmla="*/ 327577 w 548823"/>
                <a:gd name="connsiteY4" fmla="*/ 448875 h 452322"/>
                <a:gd name="connsiteX5" fmla="*/ 320142 w 548823"/>
                <a:gd name="connsiteY5" fmla="*/ 442369 h 452322"/>
                <a:gd name="connsiteX6" fmla="*/ 319585 w 548823"/>
                <a:gd name="connsiteY6" fmla="*/ 440659 h 452322"/>
                <a:gd name="connsiteX7" fmla="*/ 320663 w 548823"/>
                <a:gd name="connsiteY7" fmla="*/ 438801 h 452322"/>
                <a:gd name="connsiteX8" fmla="*/ 323153 w 548823"/>
                <a:gd name="connsiteY8" fmla="*/ 437054 h 452322"/>
                <a:gd name="connsiteX9" fmla="*/ 326016 w 548823"/>
                <a:gd name="connsiteY9" fmla="*/ 435678 h 452322"/>
                <a:gd name="connsiteX10" fmla="*/ 328209 w 548823"/>
                <a:gd name="connsiteY10" fmla="*/ 435009 h 452322"/>
                <a:gd name="connsiteX11" fmla="*/ 330811 w 548823"/>
                <a:gd name="connsiteY11" fmla="*/ 435195 h 452322"/>
                <a:gd name="connsiteX12" fmla="*/ 335867 w 548823"/>
                <a:gd name="connsiteY12" fmla="*/ 436831 h 452322"/>
                <a:gd name="connsiteX13" fmla="*/ 338394 w 548823"/>
                <a:gd name="connsiteY13" fmla="*/ 437239 h 452322"/>
                <a:gd name="connsiteX14" fmla="*/ 339955 w 548823"/>
                <a:gd name="connsiteY14" fmla="*/ 437946 h 452322"/>
                <a:gd name="connsiteX15" fmla="*/ 341294 w 548823"/>
                <a:gd name="connsiteY15" fmla="*/ 439544 h 452322"/>
                <a:gd name="connsiteX16" fmla="*/ 343153 w 548823"/>
                <a:gd name="connsiteY16" fmla="*/ 442555 h 452322"/>
                <a:gd name="connsiteX17" fmla="*/ 344491 w 548823"/>
                <a:gd name="connsiteY17" fmla="*/ 443856 h 452322"/>
                <a:gd name="connsiteX18" fmla="*/ 345680 w 548823"/>
                <a:gd name="connsiteY18" fmla="*/ 444600 h 452322"/>
                <a:gd name="connsiteX19" fmla="*/ 347056 w 548823"/>
                <a:gd name="connsiteY19" fmla="*/ 444934 h 452322"/>
                <a:gd name="connsiteX20" fmla="*/ 348988 w 548823"/>
                <a:gd name="connsiteY20" fmla="*/ 444934 h 452322"/>
                <a:gd name="connsiteX21" fmla="*/ 355494 w 548823"/>
                <a:gd name="connsiteY21" fmla="*/ 447053 h 452322"/>
                <a:gd name="connsiteX22" fmla="*/ 356089 w 548823"/>
                <a:gd name="connsiteY22" fmla="*/ 448466 h 452322"/>
                <a:gd name="connsiteX23" fmla="*/ 356089 w 548823"/>
                <a:gd name="connsiteY23" fmla="*/ 448466 h 452322"/>
                <a:gd name="connsiteX24" fmla="*/ 309176 w 548823"/>
                <a:gd name="connsiteY24" fmla="*/ 450101 h 452322"/>
                <a:gd name="connsiteX25" fmla="*/ 307949 w 548823"/>
                <a:gd name="connsiteY25" fmla="*/ 448986 h 452322"/>
                <a:gd name="connsiteX26" fmla="*/ 305682 w 548823"/>
                <a:gd name="connsiteY26" fmla="*/ 448131 h 452322"/>
                <a:gd name="connsiteX27" fmla="*/ 301965 w 548823"/>
                <a:gd name="connsiteY27" fmla="*/ 448391 h 452322"/>
                <a:gd name="connsiteX28" fmla="*/ 299697 w 548823"/>
                <a:gd name="connsiteY28" fmla="*/ 448391 h 452322"/>
                <a:gd name="connsiteX29" fmla="*/ 294902 w 548823"/>
                <a:gd name="connsiteY29" fmla="*/ 447648 h 452322"/>
                <a:gd name="connsiteX30" fmla="*/ 291184 w 548823"/>
                <a:gd name="connsiteY30" fmla="*/ 446570 h 452322"/>
                <a:gd name="connsiteX31" fmla="*/ 287876 w 548823"/>
                <a:gd name="connsiteY31" fmla="*/ 444525 h 452322"/>
                <a:gd name="connsiteX32" fmla="*/ 279995 w 548823"/>
                <a:gd name="connsiteY32" fmla="*/ 436199 h 452322"/>
                <a:gd name="connsiteX33" fmla="*/ 268620 w 548823"/>
                <a:gd name="connsiteY33" fmla="*/ 430362 h 452322"/>
                <a:gd name="connsiteX34" fmla="*/ 263453 w 548823"/>
                <a:gd name="connsiteY34" fmla="*/ 426645 h 452322"/>
                <a:gd name="connsiteX35" fmla="*/ 262338 w 548823"/>
                <a:gd name="connsiteY35" fmla="*/ 425195 h 452322"/>
                <a:gd name="connsiteX36" fmla="*/ 261520 w 548823"/>
                <a:gd name="connsiteY36" fmla="*/ 423894 h 452322"/>
                <a:gd name="connsiteX37" fmla="*/ 260442 w 548823"/>
                <a:gd name="connsiteY37" fmla="*/ 422928 h 452322"/>
                <a:gd name="connsiteX38" fmla="*/ 258398 w 548823"/>
                <a:gd name="connsiteY38" fmla="*/ 422556 h 452322"/>
                <a:gd name="connsiteX39" fmla="*/ 256688 w 548823"/>
                <a:gd name="connsiteY39" fmla="*/ 422965 h 452322"/>
                <a:gd name="connsiteX40" fmla="*/ 254457 w 548823"/>
                <a:gd name="connsiteY40" fmla="*/ 425010 h 452322"/>
                <a:gd name="connsiteX41" fmla="*/ 253082 w 548823"/>
                <a:gd name="connsiteY41" fmla="*/ 425753 h 452322"/>
                <a:gd name="connsiteX42" fmla="*/ 227284 w 548823"/>
                <a:gd name="connsiteY42" fmla="*/ 426273 h 452322"/>
                <a:gd name="connsiteX43" fmla="*/ 219403 w 548823"/>
                <a:gd name="connsiteY43" fmla="*/ 424117 h 452322"/>
                <a:gd name="connsiteX44" fmla="*/ 213641 w 548823"/>
                <a:gd name="connsiteY44" fmla="*/ 424117 h 452322"/>
                <a:gd name="connsiteX45" fmla="*/ 202489 w 548823"/>
                <a:gd name="connsiteY45" fmla="*/ 426199 h 452322"/>
                <a:gd name="connsiteX46" fmla="*/ 197136 w 548823"/>
                <a:gd name="connsiteY46" fmla="*/ 425010 h 452322"/>
                <a:gd name="connsiteX47" fmla="*/ 192006 w 548823"/>
                <a:gd name="connsiteY47" fmla="*/ 421292 h 452322"/>
                <a:gd name="connsiteX48" fmla="*/ 189516 w 548823"/>
                <a:gd name="connsiteY48" fmla="*/ 420958 h 452322"/>
                <a:gd name="connsiteX49" fmla="*/ 185055 w 548823"/>
                <a:gd name="connsiteY49" fmla="*/ 424675 h 452322"/>
                <a:gd name="connsiteX50" fmla="*/ 182416 w 548823"/>
                <a:gd name="connsiteY50" fmla="*/ 425456 h 452322"/>
                <a:gd name="connsiteX51" fmla="*/ 179702 w 548823"/>
                <a:gd name="connsiteY51" fmla="*/ 425456 h 452322"/>
                <a:gd name="connsiteX52" fmla="*/ 175985 w 548823"/>
                <a:gd name="connsiteY52" fmla="*/ 424006 h 452322"/>
                <a:gd name="connsiteX53" fmla="*/ 172453 w 548823"/>
                <a:gd name="connsiteY53" fmla="*/ 425827 h 452322"/>
                <a:gd name="connsiteX54" fmla="*/ 170595 w 548823"/>
                <a:gd name="connsiteY54" fmla="*/ 425827 h 452322"/>
                <a:gd name="connsiteX55" fmla="*/ 164461 w 548823"/>
                <a:gd name="connsiteY55" fmla="*/ 416906 h 452322"/>
                <a:gd name="connsiteX56" fmla="*/ 162937 w 548823"/>
                <a:gd name="connsiteY56" fmla="*/ 416720 h 452322"/>
                <a:gd name="connsiteX57" fmla="*/ 161971 w 548823"/>
                <a:gd name="connsiteY57" fmla="*/ 418504 h 452322"/>
                <a:gd name="connsiteX58" fmla="*/ 158997 w 548823"/>
                <a:gd name="connsiteY58" fmla="*/ 421441 h 452322"/>
                <a:gd name="connsiteX59" fmla="*/ 157919 w 548823"/>
                <a:gd name="connsiteY59" fmla="*/ 423448 h 452322"/>
                <a:gd name="connsiteX60" fmla="*/ 157919 w 548823"/>
                <a:gd name="connsiteY60" fmla="*/ 424898 h 452322"/>
                <a:gd name="connsiteX61" fmla="*/ 158588 w 548823"/>
                <a:gd name="connsiteY61" fmla="*/ 425902 h 452322"/>
                <a:gd name="connsiteX62" fmla="*/ 158923 w 548823"/>
                <a:gd name="connsiteY62" fmla="*/ 426831 h 452322"/>
                <a:gd name="connsiteX63" fmla="*/ 157770 w 548823"/>
                <a:gd name="connsiteY63" fmla="*/ 427946 h 452322"/>
                <a:gd name="connsiteX64" fmla="*/ 155317 w 548823"/>
                <a:gd name="connsiteY64" fmla="*/ 428578 h 452322"/>
                <a:gd name="connsiteX65" fmla="*/ 153718 w 548823"/>
                <a:gd name="connsiteY65" fmla="*/ 427946 h 452322"/>
                <a:gd name="connsiteX66" fmla="*/ 152231 w 548823"/>
                <a:gd name="connsiteY66" fmla="*/ 427946 h 452322"/>
                <a:gd name="connsiteX67" fmla="*/ 148774 w 548823"/>
                <a:gd name="connsiteY67" fmla="*/ 431664 h 452322"/>
                <a:gd name="connsiteX68" fmla="*/ 147324 w 548823"/>
                <a:gd name="connsiteY68" fmla="*/ 432110 h 452322"/>
                <a:gd name="connsiteX69" fmla="*/ 145838 w 548823"/>
                <a:gd name="connsiteY69" fmla="*/ 431924 h 452322"/>
                <a:gd name="connsiteX70" fmla="*/ 144462 w 548823"/>
                <a:gd name="connsiteY70" fmla="*/ 431255 h 452322"/>
                <a:gd name="connsiteX71" fmla="*/ 140745 w 548823"/>
                <a:gd name="connsiteY71" fmla="*/ 425195 h 452322"/>
                <a:gd name="connsiteX72" fmla="*/ 140224 w 548823"/>
                <a:gd name="connsiteY72" fmla="*/ 423411 h 452322"/>
                <a:gd name="connsiteX73" fmla="*/ 139704 w 548823"/>
                <a:gd name="connsiteY73" fmla="*/ 422705 h 452322"/>
                <a:gd name="connsiteX74" fmla="*/ 138737 w 548823"/>
                <a:gd name="connsiteY74" fmla="*/ 422370 h 452322"/>
                <a:gd name="connsiteX75" fmla="*/ 137771 w 548823"/>
                <a:gd name="connsiteY75" fmla="*/ 422370 h 452322"/>
                <a:gd name="connsiteX76" fmla="*/ 136804 w 548823"/>
                <a:gd name="connsiteY76" fmla="*/ 422370 h 452322"/>
                <a:gd name="connsiteX77" fmla="*/ 133087 w 548823"/>
                <a:gd name="connsiteY77" fmla="*/ 418653 h 452322"/>
                <a:gd name="connsiteX78" fmla="*/ 129370 w 548823"/>
                <a:gd name="connsiteY78" fmla="*/ 419322 h 452322"/>
                <a:gd name="connsiteX79" fmla="*/ 125467 w 548823"/>
                <a:gd name="connsiteY79" fmla="*/ 421329 h 452322"/>
                <a:gd name="connsiteX80" fmla="*/ 121489 w 548823"/>
                <a:gd name="connsiteY80" fmla="*/ 422482 h 452322"/>
                <a:gd name="connsiteX81" fmla="*/ 119556 w 548823"/>
                <a:gd name="connsiteY81" fmla="*/ 422222 h 452322"/>
                <a:gd name="connsiteX82" fmla="*/ 113237 w 548823"/>
                <a:gd name="connsiteY82" fmla="*/ 420512 h 452322"/>
                <a:gd name="connsiteX83" fmla="*/ 110003 w 548823"/>
                <a:gd name="connsiteY83" fmla="*/ 420512 h 452322"/>
                <a:gd name="connsiteX84" fmla="*/ 108553 w 548823"/>
                <a:gd name="connsiteY84" fmla="*/ 420251 h 452322"/>
                <a:gd name="connsiteX85" fmla="*/ 107029 w 548823"/>
                <a:gd name="connsiteY85" fmla="*/ 419396 h 452322"/>
                <a:gd name="connsiteX86" fmla="*/ 105876 w 548823"/>
                <a:gd name="connsiteY86" fmla="*/ 422445 h 452322"/>
                <a:gd name="connsiteX87" fmla="*/ 104835 w 548823"/>
                <a:gd name="connsiteY87" fmla="*/ 424154 h 452322"/>
                <a:gd name="connsiteX88" fmla="*/ 103349 w 548823"/>
                <a:gd name="connsiteY88" fmla="*/ 425381 h 452322"/>
                <a:gd name="connsiteX89" fmla="*/ 100784 w 548823"/>
                <a:gd name="connsiteY89" fmla="*/ 426905 h 452322"/>
                <a:gd name="connsiteX90" fmla="*/ 94055 w 548823"/>
                <a:gd name="connsiteY90" fmla="*/ 433634 h 452322"/>
                <a:gd name="connsiteX91" fmla="*/ 92308 w 548823"/>
                <a:gd name="connsiteY91" fmla="*/ 434600 h 452322"/>
                <a:gd name="connsiteX92" fmla="*/ 89966 w 548823"/>
                <a:gd name="connsiteY92" fmla="*/ 433782 h 452322"/>
                <a:gd name="connsiteX93" fmla="*/ 88517 w 548823"/>
                <a:gd name="connsiteY93" fmla="*/ 432072 h 452322"/>
                <a:gd name="connsiteX94" fmla="*/ 87662 w 548823"/>
                <a:gd name="connsiteY94" fmla="*/ 429842 h 452322"/>
                <a:gd name="connsiteX95" fmla="*/ 87104 w 548823"/>
                <a:gd name="connsiteY95" fmla="*/ 427500 h 452322"/>
                <a:gd name="connsiteX96" fmla="*/ 86212 w 548823"/>
                <a:gd name="connsiteY96" fmla="*/ 426459 h 452322"/>
                <a:gd name="connsiteX97" fmla="*/ 84502 w 548823"/>
                <a:gd name="connsiteY97" fmla="*/ 425530 h 452322"/>
                <a:gd name="connsiteX98" fmla="*/ 81156 w 548823"/>
                <a:gd name="connsiteY98" fmla="*/ 424266 h 452322"/>
                <a:gd name="connsiteX99" fmla="*/ 75246 w 548823"/>
                <a:gd name="connsiteY99" fmla="*/ 423894 h 452322"/>
                <a:gd name="connsiteX100" fmla="*/ 72458 w 548823"/>
                <a:gd name="connsiteY100" fmla="*/ 423188 h 452322"/>
                <a:gd name="connsiteX101" fmla="*/ 71119 w 548823"/>
                <a:gd name="connsiteY101" fmla="*/ 421143 h 452322"/>
                <a:gd name="connsiteX102" fmla="*/ 70488 w 548823"/>
                <a:gd name="connsiteY102" fmla="*/ 418913 h 452322"/>
                <a:gd name="connsiteX103" fmla="*/ 69261 w 548823"/>
                <a:gd name="connsiteY103" fmla="*/ 417761 h 452322"/>
                <a:gd name="connsiteX104" fmla="*/ 67588 w 548823"/>
                <a:gd name="connsiteY104" fmla="*/ 417947 h 452322"/>
                <a:gd name="connsiteX105" fmla="*/ 65730 w 548823"/>
                <a:gd name="connsiteY105" fmla="*/ 419805 h 452322"/>
                <a:gd name="connsiteX106" fmla="*/ 64354 w 548823"/>
                <a:gd name="connsiteY106" fmla="*/ 424266 h 452322"/>
                <a:gd name="connsiteX107" fmla="*/ 64354 w 548823"/>
                <a:gd name="connsiteY107" fmla="*/ 428913 h 452322"/>
                <a:gd name="connsiteX108" fmla="*/ 63722 w 548823"/>
                <a:gd name="connsiteY108" fmla="*/ 433113 h 452322"/>
                <a:gd name="connsiteX109" fmla="*/ 58406 w 548823"/>
                <a:gd name="connsiteY109" fmla="*/ 437686 h 452322"/>
                <a:gd name="connsiteX110" fmla="*/ 57849 w 548823"/>
                <a:gd name="connsiteY110" fmla="*/ 439470 h 452322"/>
                <a:gd name="connsiteX111" fmla="*/ 57180 w 548823"/>
                <a:gd name="connsiteY111" fmla="*/ 440957 h 452322"/>
                <a:gd name="connsiteX112" fmla="*/ 55247 w 548823"/>
                <a:gd name="connsiteY112" fmla="*/ 441440 h 452322"/>
                <a:gd name="connsiteX113" fmla="*/ 53871 w 548823"/>
                <a:gd name="connsiteY113" fmla="*/ 440659 h 452322"/>
                <a:gd name="connsiteX114" fmla="*/ 52905 w 548823"/>
                <a:gd name="connsiteY114" fmla="*/ 439470 h 452322"/>
                <a:gd name="connsiteX115" fmla="*/ 51827 w 548823"/>
                <a:gd name="connsiteY115" fmla="*/ 439024 h 452322"/>
                <a:gd name="connsiteX116" fmla="*/ 45842 w 548823"/>
                <a:gd name="connsiteY116" fmla="*/ 444563 h 452322"/>
                <a:gd name="connsiteX117" fmla="*/ 44875 w 548823"/>
                <a:gd name="connsiteY117" fmla="*/ 445864 h 452322"/>
                <a:gd name="connsiteX118" fmla="*/ 43909 w 548823"/>
                <a:gd name="connsiteY118" fmla="*/ 446793 h 452322"/>
                <a:gd name="connsiteX119" fmla="*/ 41084 w 548823"/>
                <a:gd name="connsiteY119" fmla="*/ 447536 h 452322"/>
                <a:gd name="connsiteX120" fmla="*/ 39820 w 548823"/>
                <a:gd name="connsiteY120" fmla="*/ 448875 h 452322"/>
                <a:gd name="connsiteX121" fmla="*/ 38742 w 548823"/>
                <a:gd name="connsiteY121" fmla="*/ 452146 h 452322"/>
                <a:gd name="connsiteX122" fmla="*/ 38742 w 548823"/>
                <a:gd name="connsiteY122" fmla="*/ 452146 h 452322"/>
                <a:gd name="connsiteX123" fmla="*/ 38035 w 548823"/>
                <a:gd name="connsiteY123" fmla="*/ 450993 h 452322"/>
                <a:gd name="connsiteX124" fmla="*/ 37441 w 548823"/>
                <a:gd name="connsiteY124" fmla="*/ 449209 h 452322"/>
                <a:gd name="connsiteX125" fmla="*/ 37032 w 548823"/>
                <a:gd name="connsiteY125" fmla="*/ 446942 h 452322"/>
                <a:gd name="connsiteX126" fmla="*/ 37032 w 548823"/>
                <a:gd name="connsiteY126" fmla="*/ 443596 h 452322"/>
                <a:gd name="connsiteX127" fmla="*/ 37329 w 548823"/>
                <a:gd name="connsiteY127" fmla="*/ 441626 h 452322"/>
                <a:gd name="connsiteX128" fmla="*/ 37924 w 548823"/>
                <a:gd name="connsiteY128" fmla="*/ 439990 h 452322"/>
                <a:gd name="connsiteX129" fmla="*/ 42162 w 548823"/>
                <a:gd name="connsiteY129" fmla="*/ 434452 h 452322"/>
                <a:gd name="connsiteX130" fmla="*/ 42719 w 548823"/>
                <a:gd name="connsiteY130" fmla="*/ 433262 h 452322"/>
                <a:gd name="connsiteX131" fmla="*/ 43723 w 548823"/>
                <a:gd name="connsiteY131" fmla="*/ 430251 h 452322"/>
                <a:gd name="connsiteX132" fmla="*/ 43983 w 548823"/>
                <a:gd name="connsiteY132" fmla="*/ 428764 h 452322"/>
                <a:gd name="connsiteX133" fmla="*/ 43723 w 548823"/>
                <a:gd name="connsiteY133" fmla="*/ 427240 h 452322"/>
                <a:gd name="connsiteX134" fmla="*/ 42905 w 548823"/>
                <a:gd name="connsiteY134" fmla="*/ 425456 h 452322"/>
                <a:gd name="connsiteX135" fmla="*/ 41009 w 548823"/>
                <a:gd name="connsiteY135" fmla="*/ 423002 h 452322"/>
                <a:gd name="connsiteX136" fmla="*/ 39597 w 548823"/>
                <a:gd name="connsiteY136" fmla="*/ 421701 h 452322"/>
                <a:gd name="connsiteX137" fmla="*/ 38444 w 548823"/>
                <a:gd name="connsiteY137" fmla="*/ 420995 h 452322"/>
                <a:gd name="connsiteX138" fmla="*/ 37366 w 548823"/>
                <a:gd name="connsiteY138" fmla="*/ 420623 h 452322"/>
                <a:gd name="connsiteX139" fmla="*/ 35136 w 548823"/>
                <a:gd name="connsiteY139" fmla="*/ 420103 h 452322"/>
                <a:gd name="connsiteX140" fmla="*/ 33984 w 548823"/>
                <a:gd name="connsiteY140" fmla="*/ 419731 h 452322"/>
                <a:gd name="connsiteX141" fmla="*/ 32943 w 548823"/>
                <a:gd name="connsiteY141" fmla="*/ 419211 h 452322"/>
                <a:gd name="connsiteX142" fmla="*/ 32088 w 548823"/>
                <a:gd name="connsiteY142" fmla="*/ 418132 h 452322"/>
                <a:gd name="connsiteX143" fmla="*/ 31419 w 548823"/>
                <a:gd name="connsiteY143" fmla="*/ 416534 h 452322"/>
                <a:gd name="connsiteX144" fmla="*/ 31196 w 548823"/>
                <a:gd name="connsiteY144" fmla="*/ 414081 h 452322"/>
                <a:gd name="connsiteX145" fmla="*/ 31196 w 548823"/>
                <a:gd name="connsiteY145" fmla="*/ 410735 h 452322"/>
                <a:gd name="connsiteX146" fmla="*/ 31196 w 548823"/>
                <a:gd name="connsiteY146" fmla="*/ 409620 h 452322"/>
                <a:gd name="connsiteX147" fmla="*/ 30749 w 548823"/>
                <a:gd name="connsiteY147" fmla="*/ 408356 h 452322"/>
                <a:gd name="connsiteX148" fmla="*/ 28631 w 548823"/>
                <a:gd name="connsiteY148" fmla="*/ 404862 h 452322"/>
                <a:gd name="connsiteX149" fmla="*/ 27850 w 548823"/>
                <a:gd name="connsiteY149" fmla="*/ 402817 h 452322"/>
                <a:gd name="connsiteX150" fmla="*/ 27441 w 548823"/>
                <a:gd name="connsiteY150" fmla="*/ 392074 h 452322"/>
                <a:gd name="connsiteX151" fmla="*/ 27441 w 548823"/>
                <a:gd name="connsiteY151" fmla="*/ 390922 h 452322"/>
                <a:gd name="connsiteX152" fmla="*/ 27664 w 548823"/>
                <a:gd name="connsiteY152" fmla="*/ 390178 h 452322"/>
                <a:gd name="connsiteX153" fmla="*/ 32236 w 548823"/>
                <a:gd name="connsiteY153" fmla="*/ 382223 h 452322"/>
                <a:gd name="connsiteX154" fmla="*/ 32720 w 548823"/>
                <a:gd name="connsiteY154" fmla="*/ 380774 h 452322"/>
                <a:gd name="connsiteX155" fmla="*/ 32980 w 548823"/>
                <a:gd name="connsiteY155" fmla="*/ 379324 h 452322"/>
                <a:gd name="connsiteX156" fmla="*/ 33389 w 548823"/>
                <a:gd name="connsiteY156" fmla="*/ 374417 h 452322"/>
                <a:gd name="connsiteX157" fmla="*/ 33946 w 548823"/>
                <a:gd name="connsiteY157" fmla="*/ 371778 h 452322"/>
                <a:gd name="connsiteX158" fmla="*/ 34393 w 548823"/>
                <a:gd name="connsiteY158" fmla="*/ 370514 h 452322"/>
                <a:gd name="connsiteX159" fmla="*/ 35062 w 548823"/>
                <a:gd name="connsiteY159" fmla="*/ 369361 h 452322"/>
                <a:gd name="connsiteX160" fmla="*/ 37924 w 548823"/>
                <a:gd name="connsiteY160" fmla="*/ 366573 h 452322"/>
                <a:gd name="connsiteX161" fmla="*/ 38705 w 548823"/>
                <a:gd name="connsiteY161" fmla="*/ 365309 h 452322"/>
                <a:gd name="connsiteX162" fmla="*/ 39299 w 548823"/>
                <a:gd name="connsiteY162" fmla="*/ 363823 h 452322"/>
                <a:gd name="connsiteX163" fmla="*/ 41493 w 548823"/>
                <a:gd name="connsiteY163" fmla="*/ 356722 h 452322"/>
                <a:gd name="connsiteX164" fmla="*/ 41493 w 548823"/>
                <a:gd name="connsiteY164" fmla="*/ 355273 h 452322"/>
                <a:gd name="connsiteX165" fmla="*/ 41493 w 548823"/>
                <a:gd name="connsiteY165" fmla="*/ 353749 h 452322"/>
                <a:gd name="connsiteX166" fmla="*/ 38444 w 548823"/>
                <a:gd name="connsiteY166" fmla="*/ 340478 h 452322"/>
                <a:gd name="connsiteX167" fmla="*/ 37589 w 548823"/>
                <a:gd name="connsiteY167" fmla="*/ 338954 h 452322"/>
                <a:gd name="connsiteX168" fmla="*/ 36511 w 548823"/>
                <a:gd name="connsiteY168" fmla="*/ 338024 h 452322"/>
                <a:gd name="connsiteX169" fmla="*/ 34690 w 548823"/>
                <a:gd name="connsiteY169" fmla="*/ 337653 h 452322"/>
                <a:gd name="connsiteX170" fmla="*/ 32199 w 548823"/>
                <a:gd name="connsiteY170" fmla="*/ 337653 h 452322"/>
                <a:gd name="connsiteX171" fmla="*/ 28147 w 548823"/>
                <a:gd name="connsiteY171" fmla="*/ 338322 h 452322"/>
                <a:gd name="connsiteX172" fmla="*/ 21382 w 548823"/>
                <a:gd name="connsiteY172" fmla="*/ 338731 h 452322"/>
                <a:gd name="connsiteX173" fmla="*/ 8483 w 548823"/>
                <a:gd name="connsiteY173" fmla="*/ 337355 h 452322"/>
                <a:gd name="connsiteX174" fmla="*/ 8483 w 548823"/>
                <a:gd name="connsiteY174" fmla="*/ 337355 h 452322"/>
                <a:gd name="connsiteX175" fmla="*/ 12200 w 548823"/>
                <a:gd name="connsiteY175" fmla="*/ 334121 h 452322"/>
                <a:gd name="connsiteX176" fmla="*/ 16661 w 548823"/>
                <a:gd name="connsiteY176" fmla="*/ 328397 h 452322"/>
                <a:gd name="connsiteX177" fmla="*/ 18408 w 548823"/>
                <a:gd name="connsiteY177" fmla="*/ 327504 h 452322"/>
                <a:gd name="connsiteX178" fmla="*/ 21270 w 548823"/>
                <a:gd name="connsiteY178" fmla="*/ 327021 h 452322"/>
                <a:gd name="connsiteX179" fmla="*/ 23947 w 548823"/>
                <a:gd name="connsiteY179" fmla="*/ 325794 h 452322"/>
                <a:gd name="connsiteX180" fmla="*/ 26177 w 548823"/>
                <a:gd name="connsiteY180" fmla="*/ 324196 h 452322"/>
                <a:gd name="connsiteX181" fmla="*/ 27478 w 548823"/>
                <a:gd name="connsiteY181" fmla="*/ 322597 h 452322"/>
                <a:gd name="connsiteX182" fmla="*/ 28333 w 548823"/>
                <a:gd name="connsiteY182" fmla="*/ 320367 h 452322"/>
                <a:gd name="connsiteX183" fmla="*/ 29300 w 548823"/>
                <a:gd name="connsiteY183" fmla="*/ 314642 h 452322"/>
                <a:gd name="connsiteX184" fmla="*/ 29300 w 548823"/>
                <a:gd name="connsiteY184" fmla="*/ 309550 h 452322"/>
                <a:gd name="connsiteX185" fmla="*/ 29634 w 548823"/>
                <a:gd name="connsiteY185" fmla="*/ 308211 h 452322"/>
                <a:gd name="connsiteX186" fmla="*/ 31121 w 548823"/>
                <a:gd name="connsiteY186" fmla="*/ 305312 h 452322"/>
                <a:gd name="connsiteX187" fmla="*/ 32274 w 548823"/>
                <a:gd name="connsiteY187" fmla="*/ 304122 h 452322"/>
                <a:gd name="connsiteX188" fmla="*/ 33537 w 548823"/>
                <a:gd name="connsiteY188" fmla="*/ 303268 h 452322"/>
                <a:gd name="connsiteX189" fmla="*/ 34058 w 548823"/>
                <a:gd name="connsiteY189" fmla="*/ 302227 h 452322"/>
                <a:gd name="connsiteX190" fmla="*/ 33129 w 548823"/>
                <a:gd name="connsiteY190" fmla="*/ 300331 h 452322"/>
                <a:gd name="connsiteX191" fmla="*/ 27850 w 548823"/>
                <a:gd name="connsiteY191" fmla="*/ 302821 h 452322"/>
                <a:gd name="connsiteX192" fmla="*/ 22646 w 548823"/>
                <a:gd name="connsiteY192" fmla="*/ 302821 h 452322"/>
                <a:gd name="connsiteX193" fmla="*/ 17888 w 548823"/>
                <a:gd name="connsiteY193" fmla="*/ 300851 h 452322"/>
                <a:gd name="connsiteX194" fmla="*/ 5620 w 548823"/>
                <a:gd name="connsiteY194" fmla="*/ 289774 h 452322"/>
                <a:gd name="connsiteX195" fmla="*/ 5286 w 548823"/>
                <a:gd name="connsiteY195" fmla="*/ 288473 h 452322"/>
                <a:gd name="connsiteX196" fmla="*/ 5583 w 548823"/>
                <a:gd name="connsiteY196" fmla="*/ 287283 h 452322"/>
                <a:gd name="connsiteX197" fmla="*/ 5583 w 548823"/>
                <a:gd name="connsiteY197" fmla="*/ 286391 h 452322"/>
                <a:gd name="connsiteX198" fmla="*/ 4096 w 548823"/>
                <a:gd name="connsiteY198" fmla="*/ 286019 h 452322"/>
                <a:gd name="connsiteX199" fmla="*/ 3465 w 548823"/>
                <a:gd name="connsiteY199" fmla="*/ 286354 h 452322"/>
                <a:gd name="connsiteX200" fmla="*/ 751 w 548823"/>
                <a:gd name="connsiteY200" fmla="*/ 288733 h 452322"/>
                <a:gd name="connsiteX201" fmla="*/ -30 w 548823"/>
                <a:gd name="connsiteY201" fmla="*/ 287023 h 452322"/>
                <a:gd name="connsiteX202" fmla="*/ 379 w 548823"/>
                <a:gd name="connsiteY202" fmla="*/ 285015 h 452322"/>
                <a:gd name="connsiteX203" fmla="*/ 1234 w 548823"/>
                <a:gd name="connsiteY203" fmla="*/ 282859 h 452322"/>
                <a:gd name="connsiteX204" fmla="*/ 2126 w 548823"/>
                <a:gd name="connsiteY204" fmla="*/ 278250 h 452322"/>
                <a:gd name="connsiteX205" fmla="*/ 3130 w 548823"/>
                <a:gd name="connsiteY205" fmla="*/ 276391 h 452322"/>
                <a:gd name="connsiteX206" fmla="*/ 4134 w 548823"/>
                <a:gd name="connsiteY206" fmla="*/ 274904 h 452322"/>
                <a:gd name="connsiteX207" fmla="*/ 4580 w 548823"/>
                <a:gd name="connsiteY207" fmla="*/ 273826 h 452322"/>
                <a:gd name="connsiteX208" fmla="*/ 6215 w 548823"/>
                <a:gd name="connsiteY208" fmla="*/ 272339 h 452322"/>
                <a:gd name="connsiteX209" fmla="*/ 13650 w 548823"/>
                <a:gd name="connsiteY209" fmla="*/ 268065 h 452322"/>
                <a:gd name="connsiteX210" fmla="*/ 15323 w 548823"/>
                <a:gd name="connsiteY210" fmla="*/ 265202 h 452322"/>
                <a:gd name="connsiteX211" fmla="*/ 16884 w 548823"/>
                <a:gd name="connsiteY211" fmla="*/ 263083 h 452322"/>
                <a:gd name="connsiteX212" fmla="*/ 26809 w 548823"/>
                <a:gd name="connsiteY212" fmla="*/ 255983 h 452322"/>
                <a:gd name="connsiteX213" fmla="*/ 31716 w 548823"/>
                <a:gd name="connsiteY213" fmla="*/ 245277 h 452322"/>
                <a:gd name="connsiteX214" fmla="*/ 34467 w 548823"/>
                <a:gd name="connsiteY214" fmla="*/ 242527 h 452322"/>
                <a:gd name="connsiteX215" fmla="*/ 36437 w 548823"/>
                <a:gd name="connsiteY215" fmla="*/ 245761 h 452322"/>
                <a:gd name="connsiteX216" fmla="*/ 31567 w 548823"/>
                <a:gd name="connsiteY216" fmla="*/ 254794 h 452322"/>
                <a:gd name="connsiteX217" fmla="*/ 34467 w 548823"/>
                <a:gd name="connsiteY217" fmla="*/ 258846 h 452322"/>
                <a:gd name="connsiteX218" fmla="*/ 35173 w 548823"/>
                <a:gd name="connsiteY218" fmla="*/ 257396 h 452322"/>
                <a:gd name="connsiteX219" fmla="*/ 35805 w 548823"/>
                <a:gd name="connsiteY219" fmla="*/ 253678 h 452322"/>
                <a:gd name="connsiteX220" fmla="*/ 36474 w 548823"/>
                <a:gd name="connsiteY220" fmla="*/ 252154 h 452322"/>
                <a:gd name="connsiteX221" fmla="*/ 41270 w 548823"/>
                <a:gd name="connsiteY221" fmla="*/ 256318 h 452322"/>
                <a:gd name="connsiteX222" fmla="*/ 44169 w 548823"/>
                <a:gd name="connsiteY222" fmla="*/ 257619 h 452322"/>
                <a:gd name="connsiteX223" fmla="*/ 56548 w 548823"/>
                <a:gd name="connsiteY223" fmla="*/ 258474 h 452322"/>
                <a:gd name="connsiteX224" fmla="*/ 60600 w 548823"/>
                <a:gd name="connsiteY224" fmla="*/ 258251 h 452322"/>
                <a:gd name="connsiteX225" fmla="*/ 64317 w 548823"/>
                <a:gd name="connsiteY225" fmla="*/ 257061 h 452322"/>
                <a:gd name="connsiteX226" fmla="*/ 68666 w 548823"/>
                <a:gd name="connsiteY226" fmla="*/ 253344 h 452322"/>
                <a:gd name="connsiteX227" fmla="*/ 72383 w 548823"/>
                <a:gd name="connsiteY227" fmla="*/ 247805 h 452322"/>
                <a:gd name="connsiteX228" fmla="*/ 75171 w 548823"/>
                <a:gd name="connsiteY228" fmla="*/ 241597 h 452322"/>
                <a:gd name="connsiteX229" fmla="*/ 76881 w 548823"/>
                <a:gd name="connsiteY229" fmla="*/ 235947 h 452322"/>
                <a:gd name="connsiteX230" fmla="*/ 77922 w 548823"/>
                <a:gd name="connsiteY230" fmla="*/ 229776 h 452322"/>
                <a:gd name="connsiteX231" fmla="*/ 78740 w 548823"/>
                <a:gd name="connsiteY231" fmla="*/ 227025 h 452322"/>
                <a:gd name="connsiteX232" fmla="*/ 80264 w 548823"/>
                <a:gd name="connsiteY232" fmla="*/ 224758 h 452322"/>
                <a:gd name="connsiteX233" fmla="*/ 82309 w 548823"/>
                <a:gd name="connsiteY233" fmla="*/ 223085 h 452322"/>
                <a:gd name="connsiteX234" fmla="*/ 94910 w 548823"/>
                <a:gd name="connsiteY234" fmla="*/ 216022 h 452322"/>
                <a:gd name="connsiteX235" fmla="*/ 97104 w 548823"/>
                <a:gd name="connsiteY235" fmla="*/ 213606 h 452322"/>
                <a:gd name="connsiteX236" fmla="*/ 98033 w 548823"/>
                <a:gd name="connsiteY236" fmla="*/ 210372 h 452322"/>
                <a:gd name="connsiteX237" fmla="*/ 98442 w 548823"/>
                <a:gd name="connsiteY237" fmla="*/ 203867 h 452322"/>
                <a:gd name="connsiteX238" fmla="*/ 99297 w 548823"/>
                <a:gd name="connsiteY238" fmla="*/ 201153 h 452322"/>
                <a:gd name="connsiteX239" fmla="*/ 107884 w 548823"/>
                <a:gd name="connsiteY239" fmla="*/ 187176 h 452322"/>
                <a:gd name="connsiteX240" fmla="*/ 109854 w 548823"/>
                <a:gd name="connsiteY240" fmla="*/ 181079 h 452322"/>
                <a:gd name="connsiteX241" fmla="*/ 107661 w 548823"/>
                <a:gd name="connsiteY241" fmla="*/ 176916 h 452322"/>
                <a:gd name="connsiteX242" fmla="*/ 104501 w 548823"/>
                <a:gd name="connsiteY242" fmla="*/ 178031 h 452322"/>
                <a:gd name="connsiteX243" fmla="*/ 103423 w 548823"/>
                <a:gd name="connsiteY243" fmla="*/ 176210 h 452322"/>
                <a:gd name="connsiteX244" fmla="*/ 104835 w 548823"/>
                <a:gd name="connsiteY244" fmla="*/ 173570 h 452322"/>
                <a:gd name="connsiteX245" fmla="*/ 109073 w 548823"/>
                <a:gd name="connsiteY245" fmla="*/ 172195 h 452322"/>
                <a:gd name="connsiteX246" fmla="*/ 111564 w 548823"/>
                <a:gd name="connsiteY246" fmla="*/ 170634 h 452322"/>
                <a:gd name="connsiteX247" fmla="*/ 118181 w 548823"/>
                <a:gd name="connsiteY247" fmla="*/ 160671 h 452322"/>
                <a:gd name="connsiteX248" fmla="*/ 121192 w 548823"/>
                <a:gd name="connsiteY248" fmla="*/ 157958 h 452322"/>
                <a:gd name="connsiteX249" fmla="*/ 122939 w 548823"/>
                <a:gd name="connsiteY249" fmla="*/ 157066 h 452322"/>
                <a:gd name="connsiteX250" fmla="*/ 125318 w 548823"/>
                <a:gd name="connsiteY250" fmla="*/ 156731 h 452322"/>
                <a:gd name="connsiteX251" fmla="*/ 126954 w 548823"/>
                <a:gd name="connsiteY251" fmla="*/ 157289 h 452322"/>
                <a:gd name="connsiteX252" fmla="*/ 129072 w 548823"/>
                <a:gd name="connsiteY252" fmla="*/ 158255 h 452322"/>
                <a:gd name="connsiteX253" fmla="*/ 130820 w 548823"/>
                <a:gd name="connsiteY253" fmla="*/ 158590 h 452322"/>
                <a:gd name="connsiteX254" fmla="*/ 131563 w 548823"/>
                <a:gd name="connsiteY254" fmla="*/ 157214 h 452322"/>
                <a:gd name="connsiteX255" fmla="*/ 131005 w 548823"/>
                <a:gd name="connsiteY255" fmla="*/ 152493 h 452322"/>
                <a:gd name="connsiteX256" fmla="*/ 129295 w 548823"/>
                <a:gd name="connsiteY256" fmla="*/ 152122 h 452322"/>
                <a:gd name="connsiteX257" fmla="*/ 126619 w 548823"/>
                <a:gd name="connsiteY257" fmla="*/ 153423 h 452322"/>
                <a:gd name="connsiteX258" fmla="*/ 122902 w 548823"/>
                <a:gd name="connsiteY258" fmla="*/ 153831 h 452322"/>
                <a:gd name="connsiteX259" fmla="*/ 122902 w 548823"/>
                <a:gd name="connsiteY259" fmla="*/ 152939 h 452322"/>
                <a:gd name="connsiteX260" fmla="*/ 126619 w 548823"/>
                <a:gd name="connsiteY260" fmla="*/ 150932 h 452322"/>
                <a:gd name="connsiteX261" fmla="*/ 128849 w 548823"/>
                <a:gd name="connsiteY261" fmla="*/ 148516 h 452322"/>
                <a:gd name="connsiteX262" fmla="*/ 129444 w 548823"/>
                <a:gd name="connsiteY262" fmla="*/ 148032 h 452322"/>
                <a:gd name="connsiteX263" fmla="*/ 130448 w 548823"/>
                <a:gd name="connsiteY263" fmla="*/ 147847 h 452322"/>
                <a:gd name="connsiteX264" fmla="*/ 133273 w 548823"/>
                <a:gd name="connsiteY264" fmla="*/ 148032 h 452322"/>
                <a:gd name="connsiteX265" fmla="*/ 134574 w 548823"/>
                <a:gd name="connsiteY265" fmla="*/ 147178 h 452322"/>
                <a:gd name="connsiteX266" fmla="*/ 134871 w 548823"/>
                <a:gd name="connsiteY266" fmla="*/ 146694 h 452322"/>
                <a:gd name="connsiteX267" fmla="*/ 134871 w 548823"/>
                <a:gd name="connsiteY267" fmla="*/ 145914 h 452322"/>
                <a:gd name="connsiteX268" fmla="*/ 136061 w 548823"/>
                <a:gd name="connsiteY268" fmla="*/ 141416 h 452322"/>
                <a:gd name="connsiteX269" fmla="*/ 136433 w 548823"/>
                <a:gd name="connsiteY269" fmla="*/ 140524 h 452322"/>
                <a:gd name="connsiteX270" fmla="*/ 137176 w 548823"/>
                <a:gd name="connsiteY270" fmla="*/ 139334 h 452322"/>
                <a:gd name="connsiteX271" fmla="*/ 138477 w 548823"/>
                <a:gd name="connsiteY271" fmla="*/ 137847 h 452322"/>
                <a:gd name="connsiteX272" fmla="*/ 150893 w 548823"/>
                <a:gd name="connsiteY272" fmla="*/ 128368 h 452322"/>
                <a:gd name="connsiteX273" fmla="*/ 153012 w 548823"/>
                <a:gd name="connsiteY273" fmla="*/ 126249 h 452322"/>
                <a:gd name="connsiteX274" fmla="*/ 155540 w 548823"/>
                <a:gd name="connsiteY274" fmla="*/ 124279 h 452322"/>
                <a:gd name="connsiteX275" fmla="*/ 158179 w 548823"/>
                <a:gd name="connsiteY275" fmla="*/ 123089 h 452322"/>
                <a:gd name="connsiteX276" fmla="*/ 160261 w 548823"/>
                <a:gd name="connsiteY276" fmla="*/ 121528 h 452322"/>
                <a:gd name="connsiteX277" fmla="*/ 161078 w 548823"/>
                <a:gd name="connsiteY277" fmla="*/ 118517 h 452322"/>
                <a:gd name="connsiteX278" fmla="*/ 161078 w 548823"/>
                <a:gd name="connsiteY278" fmla="*/ 115989 h 452322"/>
                <a:gd name="connsiteX279" fmla="*/ 161562 w 548823"/>
                <a:gd name="connsiteY279" fmla="*/ 113276 h 452322"/>
                <a:gd name="connsiteX280" fmla="*/ 162603 w 548823"/>
                <a:gd name="connsiteY280" fmla="*/ 111157 h 452322"/>
                <a:gd name="connsiteX281" fmla="*/ 164461 w 548823"/>
                <a:gd name="connsiteY281" fmla="*/ 110302 h 452322"/>
                <a:gd name="connsiteX282" fmla="*/ 166915 w 548823"/>
                <a:gd name="connsiteY282" fmla="*/ 108406 h 452322"/>
                <a:gd name="connsiteX283" fmla="*/ 175613 w 548823"/>
                <a:gd name="connsiteY283" fmla="*/ 96734 h 452322"/>
                <a:gd name="connsiteX284" fmla="*/ 177732 w 548823"/>
                <a:gd name="connsiteY284" fmla="*/ 94726 h 452322"/>
                <a:gd name="connsiteX285" fmla="*/ 179182 w 548823"/>
                <a:gd name="connsiteY285" fmla="*/ 92756 h 452322"/>
                <a:gd name="connsiteX286" fmla="*/ 180037 w 548823"/>
                <a:gd name="connsiteY286" fmla="*/ 90265 h 452322"/>
                <a:gd name="connsiteX287" fmla="*/ 180297 w 548823"/>
                <a:gd name="connsiteY287" fmla="*/ 86548 h 452322"/>
                <a:gd name="connsiteX288" fmla="*/ 180074 w 548823"/>
                <a:gd name="connsiteY288" fmla="*/ 81753 h 452322"/>
                <a:gd name="connsiteX289" fmla="*/ 180297 w 548823"/>
                <a:gd name="connsiteY289" fmla="*/ 80340 h 452322"/>
                <a:gd name="connsiteX290" fmla="*/ 180892 w 548823"/>
                <a:gd name="connsiteY290" fmla="*/ 79225 h 452322"/>
                <a:gd name="connsiteX291" fmla="*/ 182602 w 548823"/>
                <a:gd name="connsiteY291" fmla="*/ 76883 h 452322"/>
                <a:gd name="connsiteX292" fmla="*/ 183159 w 548823"/>
                <a:gd name="connsiteY292" fmla="*/ 75433 h 452322"/>
                <a:gd name="connsiteX293" fmla="*/ 182936 w 548823"/>
                <a:gd name="connsiteY293" fmla="*/ 70006 h 452322"/>
                <a:gd name="connsiteX294" fmla="*/ 183420 w 548823"/>
                <a:gd name="connsiteY294" fmla="*/ 67664 h 452322"/>
                <a:gd name="connsiteX295" fmla="*/ 187360 w 548823"/>
                <a:gd name="connsiteY295" fmla="*/ 65768 h 452322"/>
                <a:gd name="connsiteX296" fmla="*/ 188549 w 548823"/>
                <a:gd name="connsiteY296" fmla="*/ 63575 h 452322"/>
                <a:gd name="connsiteX297" fmla="*/ 189888 w 548823"/>
                <a:gd name="connsiteY297" fmla="*/ 57999 h 452322"/>
                <a:gd name="connsiteX298" fmla="*/ 189888 w 548823"/>
                <a:gd name="connsiteY298" fmla="*/ 54914 h 452322"/>
                <a:gd name="connsiteX299" fmla="*/ 190222 w 548823"/>
                <a:gd name="connsiteY299" fmla="*/ 53687 h 452322"/>
                <a:gd name="connsiteX300" fmla="*/ 191226 w 548823"/>
                <a:gd name="connsiteY300" fmla="*/ 53167 h 452322"/>
                <a:gd name="connsiteX301" fmla="*/ 191821 w 548823"/>
                <a:gd name="connsiteY301" fmla="*/ 52683 h 452322"/>
                <a:gd name="connsiteX302" fmla="*/ 193308 w 548823"/>
                <a:gd name="connsiteY302" fmla="*/ 50416 h 452322"/>
                <a:gd name="connsiteX303" fmla="*/ 194088 w 548823"/>
                <a:gd name="connsiteY303" fmla="*/ 48743 h 452322"/>
                <a:gd name="connsiteX304" fmla="*/ 195278 w 548823"/>
                <a:gd name="connsiteY304" fmla="*/ 47553 h 452322"/>
                <a:gd name="connsiteX305" fmla="*/ 196802 w 548823"/>
                <a:gd name="connsiteY305" fmla="*/ 46661 h 452322"/>
                <a:gd name="connsiteX306" fmla="*/ 198400 w 548823"/>
                <a:gd name="connsiteY306" fmla="*/ 46438 h 452322"/>
                <a:gd name="connsiteX307" fmla="*/ 198846 w 548823"/>
                <a:gd name="connsiteY307" fmla="*/ 46996 h 452322"/>
                <a:gd name="connsiteX308" fmla="*/ 200296 w 548823"/>
                <a:gd name="connsiteY308" fmla="*/ 50193 h 452322"/>
                <a:gd name="connsiteX309" fmla="*/ 206058 w 548823"/>
                <a:gd name="connsiteY309" fmla="*/ 53910 h 452322"/>
                <a:gd name="connsiteX310" fmla="*/ 206913 w 548823"/>
                <a:gd name="connsiteY310" fmla="*/ 55471 h 452322"/>
                <a:gd name="connsiteX311" fmla="*/ 208846 w 548823"/>
                <a:gd name="connsiteY311" fmla="*/ 65620 h 452322"/>
                <a:gd name="connsiteX312" fmla="*/ 206244 w 548823"/>
                <a:gd name="connsiteY312" fmla="*/ 64133 h 452322"/>
                <a:gd name="connsiteX313" fmla="*/ 204757 w 548823"/>
                <a:gd name="connsiteY313" fmla="*/ 63649 h 452322"/>
                <a:gd name="connsiteX314" fmla="*/ 204051 w 548823"/>
                <a:gd name="connsiteY314" fmla="*/ 64244 h 452322"/>
                <a:gd name="connsiteX315" fmla="*/ 203158 w 548823"/>
                <a:gd name="connsiteY315" fmla="*/ 68631 h 452322"/>
                <a:gd name="connsiteX316" fmla="*/ 203158 w 548823"/>
                <a:gd name="connsiteY316" fmla="*/ 69486 h 452322"/>
                <a:gd name="connsiteX317" fmla="*/ 204794 w 548823"/>
                <a:gd name="connsiteY317" fmla="*/ 70898 h 452322"/>
                <a:gd name="connsiteX318" fmla="*/ 206987 w 548823"/>
                <a:gd name="connsiteY318" fmla="*/ 71679 h 452322"/>
                <a:gd name="connsiteX319" fmla="*/ 208995 w 548823"/>
                <a:gd name="connsiteY319" fmla="*/ 72906 h 452322"/>
                <a:gd name="connsiteX320" fmla="*/ 209887 w 548823"/>
                <a:gd name="connsiteY320" fmla="*/ 75842 h 452322"/>
                <a:gd name="connsiteX321" fmla="*/ 209329 w 548823"/>
                <a:gd name="connsiteY321" fmla="*/ 81381 h 452322"/>
                <a:gd name="connsiteX322" fmla="*/ 207805 w 548823"/>
                <a:gd name="connsiteY322" fmla="*/ 85098 h 452322"/>
                <a:gd name="connsiteX323" fmla="*/ 203196 w 548823"/>
                <a:gd name="connsiteY323" fmla="*/ 91901 h 452322"/>
                <a:gd name="connsiteX324" fmla="*/ 200668 w 548823"/>
                <a:gd name="connsiteY324" fmla="*/ 96808 h 452322"/>
                <a:gd name="connsiteX325" fmla="*/ 198698 w 548823"/>
                <a:gd name="connsiteY325" fmla="*/ 102904 h 452322"/>
                <a:gd name="connsiteX326" fmla="*/ 199441 w 548823"/>
                <a:gd name="connsiteY326" fmla="*/ 107811 h 452322"/>
                <a:gd name="connsiteX327" fmla="*/ 205129 w 548823"/>
                <a:gd name="connsiteY327" fmla="*/ 109224 h 452322"/>
                <a:gd name="connsiteX328" fmla="*/ 208065 w 548823"/>
                <a:gd name="connsiteY328" fmla="*/ 107774 h 452322"/>
                <a:gd name="connsiteX329" fmla="*/ 210259 w 548823"/>
                <a:gd name="connsiteY329" fmla="*/ 105172 h 452322"/>
                <a:gd name="connsiteX330" fmla="*/ 211931 w 548823"/>
                <a:gd name="connsiteY330" fmla="*/ 102644 h 452322"/>
                <a:gd name="connsiteX331" fmla="*/ 213344 w 548823"/>
                <a:gd name="connsiteY331" fmla="*/ 101529 h 452322"/>
                <a:gd name="connsiteX332" fmla="*/ 215240 w 548823"/>
                <a:gd name="connsiteY332" fmla="*/ 100711 h 452322"/>
                <a:gd name="connsiteX333" fmla="*/ 221485 w 548823"/>
                <a:gd name="connsiteY333" fmla="*/ 94689 h 452322"/>
                <a:gd name="connsiteX334" fmla="*/ 226057 w 548823"/>
                <a:gd name="connsiteY334" fmla="*/ 91381 h 452322"/>
                <a:gd name="connsiteX335" fmla="*/ 226949 w 548823"/>
                <a:gd name="connsiteY335" fmla="*/ 89671 h 452322"/>
                <a:gd name="connsiteX336" fmla="*/ 227507 w 548823"/>
                <a:gd name="connsiteY336" fmla="*/ 84801 h 452322"/>
                <a:gd name="connsiteX337" fmla="*/ 228176 w 548823"/>
                <a:gd name="connsiteY337" fmla="*/ 84206 h 452322"/>
                <a:gd name="connsiteX338" fmla="*/ 229105 w 548823"/>
                <a:gd name="connsiteY338" fmla="*/ 83909 h 452322"/>
                <a:gd name="connsiteX339" fmla="*/ 230072 w 548823"/>
                <a:gd name="connsiteY339" fmla="*/ 83128 h 452322"/>
                <a:gd name="connsiteX340" fmla="*/ 232005 w 548823"/>
                <a:gd name="connsiteY340" fmla="*/ 79411 h 452322"/>
                <a:gd name="connsiteX341" fmla="*/ 237060 w 548823"/>
                <a:gd name="connsiteY341" fmla="*/ 74207 h 452322"/>
                <a:gd name="connsiteX342" fmla="*/ 237841 w 548823"/>
                <a:gd name="connsiteY342" fmla="*/ 72125 h 452322"/>
                <a:gd name="connsiteX343" fmla="*/ 236986 w 548823"/>
                <a:gd name="connsiteY343" fmla="*/ 69188 h 452322"/>
                <a:gd name="connsiteX344" fmla="*/ 233826 w 548823"/>
                <a:gd name="connsiteY344" fmla="*/ 63018 h 452322"/>
                <a:gd name="connsiteX345" fmla="*/ 233826 w 548823"/>
                <a:gd name="connsiteY345" fmla="*/ 60044 h 452322"/>
                <a:gd name="connsiteX346" fmla="*/ 234941 w 548823"/>
                <a:gd name="connsiteY346" fmla="*/ 58408 h 452322"/>
                <a:gd name="connsiteX347" fmla="*/ 236057 w 548823"/>
                <a:gd name="connsiteY347" fmla="*/ 58408 h 452322"/>
                <a:gd name="connsiteX348" fmla="*/ 237358 w 548823"/>
                <a:gd name="connsiteY348" fmla="*/ 58891 h 452322"/>
                <a:gd name="connsiteX349" fmla="*/ 239068 w 548823"/>
                <a:gd name="connsiteY349" fmla="*/ 59226 h 452322"/>
                <a:gd name="connsiteX350" fmla="*/ 240257 w 548823"/>
                <a:gd name="connsiteY350" fmla="*/ 58743 h 452322"/>
                <a:gd name="connsiteX351" fmla="*/ 241186 w 548823"/>
                <a:gd name="connsiteY351" fmla="*/ 57739 h 452322"/>
                <a:gd name="connsiteX352" fmla="*/ 241558 w 548823"/>
                <a:gd name="connsiteY352" fmla="*/ 56698 h 452322"/>
                <a:gd name="connsiteX353" fmla="*/ 241038 w 548823"/>
                <a:gd name="connsiteY353" fmla="*/ 56252 h 452322"/>
                <a:gd name="connsiteX354" fmla="*/ 239960 w 548823"/>
                <a:gd name="connsiteY354" fmla="*/ 55583 h 452322"/>
                <a:gd name="connsiteX355" fmla="*/ 239700 w 548823"/>
                <a:gd name="connsiteY355" fmla="*/ 54096 h 452322"/>
                <a:gd name="connsiteX356" fmla="*/ 239960 w 548823"/>
                <a:gd name="connsiteY356" fmla="*/ 52498 h 452322"/>
                <a:gd name="connsiteX357" fmla="*/ 240517 w 548823"/>
                <a:gd name="connsiteY357" fmla="*/ 51494 h 452322"/>
                <a:gd name="connsiteX358" fmla="*/ 241967 w 548823"/>
                <a:gd name="connsiteY358" fmla="*/ 51197 h 452322"/>
                <a:gd name="connsiteX359" fmla="*/ 243677 w 548823"/>
                <a:gd name="connsiteY359" fmla="*/ 51643 h 452322"/>
                <a:gd name="connsiteX360" fmla="*/ 245238 w 548823"/>
                <a:gd name="connsiteY360" fmla="*/ 52275 h 452322"/>
                <a:gd name="connsiteX361" fmla="*/ 246316 w 548823"/>
                <a:gd name="connsiteY361" fmla="*/ 52460 h 452322"/>
                <a:gd name="connsiteX362" fmla="*/ 247543 w 548823"/>
                <a:gd name="connsiteY362" fmla="*/ 51791 h 452322"/>
                <a:gd name="connsiteX363" fmla="*/ 249662 w 548823"/>
                <a:gd name="connsiteY363" fmla="*/ 49933 h 452322"/>
                <a:gd name="connsiteX364" fmla="*/ 250591 w 548823"/>
                <a:gd name="connsiteY364" fmla="*/ 49933 h 452322"/>
                <a:gd name="connsiteX365" fmla="*/ 251669 w 548823"/>
                <a:gd name="connsiteY365" fmla="*/ 50565 h 452322"/>
                <a:gd name="connsiteX366" fmla="*/ 255387 w 548823"/>
                <a:gd name="connsiteY366" fmla="*/ 52089 h 452322"/>
                <a:gd name="connsiteX367" fmla="*/ 256539 w 548823"/>
                <a:gd name="connsiteY367" fmla="*/ 52386 h 452322"/>
                <a:gd name="connsiteX368" fmla="*/ 256985 w 548823"/>
                <a:gd name="connsiteY368" fmla="*/ 52944 h 452322"/>
                <a:gd name="connsiteX369" fmla="*/ 264420 w 548823"/>
                <a:gd name="connsiteY369" fmla="*/ 57367 h 452322"/>
                <a:gd name="connsiteX370" fmla="*/ 265200 w 548823"/>
                <a:gd name="connsiteY370" fmla="*/ 58036 h 452322"/>
                <a:gd name="connsiteX371" fmla="*/ 265758 w 548823"/>
                <a:gd name="connsiteY371" fmla="*/ 59152 h 452322"/>
                <a:gd name="connsiteX372" fmla="*/ 265758 w 548823"/>
                <a:gd name="connsiteY372" fmla="*/ 61568 h 452322"/>
                <a:gd name="connsiteX373" fmla="*/ 264866 w 548823"/>
                <a:gd name="connsiteY373" fmla="*/ 68333 h 452322"/>
                <a:gd name="connsiteX374" fmla="*/ 264271 w 548823"/>
                <a:gd name="connsiteY374" fmla="*/ 69746 h 452322"/>
                <a:gd name="connsiteX375" fmla="*/ 262338 w 548823"/>
                <a:gd name="connsiteY375" fmla="*/ 70787 h 452322"/>
                <a:gd name="connsiteX376" fmla="*/ 261706 w 548823"/>
                <a:gd name="connsiteY376" fmla="*/ 73240 h 452322"/>
                <a:gd name="connsiteX377" fmla="*/ 262004 w 548823"/>
                <a:gd name="connsiteY377" fmla="*/ 76140 h 452322"/>
                <a:gd name="connsiteX378" fmla="*/ 262784 w 548823"/>
                <a:gd name="connsiteY378" fmla="*/ 78519 h 452322"/>
                <a:gd name="connsiteX379" fmla="*/ 267840 w 548823"/>
                <a:gd name="connsiteY379" fmla="*/ 85136 h 452322"/>
                <a:gd name="connsiteX380" fmla="*/ 268620 w 548823"/>
                <a:gd name="connsiteY380" fmla="*/ 87700 h 452322"/>
                <a:gd name="connsiteX381" fmla="*/ 268992 w 548823"/>
                <a:gd name="connsiteY381" fmla="*/ 96436 h 452322"/>
                <a:gd name="connsiteX382" fmla="*/ 269587 w 548823"/>
                <a:gd name="connsiteY382" fmla="*/ 98741 h 452322"/>
                <a:gd name="connsiteX383" fmla="*/ 271185 w 548823"/>
                <a:gd name="connsiteY383" fmla="*/ 101715 h 452322"/>
                <a:gd name="connsiteX384" fmla="*/ 273007 w 548823"/>
                <a:gd name="connsiteY384" fmla="*/ 102756 h 452322"/>
                <a:gd name="connsiteX385" fmla="*/ 278657 w 548823"/>
                <a:gd name="connsiteY385" fmla="*/ 102756 h 452322"/>
                <a:gd name="connsiteX386" fmla="*/ 280813 w 548823"/>
                <a:gd name="connsiteY386" fmla="*/ 103462 h 452322"/>
                <a:gd name="connsiteX387" fmla="*/ 282709 w 548823"/>
                <a:gd name="connsiteY387" fmla="*/ 105098 h 452322"/>
                <a:gd name="connsiteX388" fmla="*/ 285757 w 548823"/>
                <a:gd name="connsiteY388" fmla="*/ 108629 h 452322"/>
                <a:gd name="connsiteX389" fmla="*/ 289251 w 548823"/>
                <a:gd name="connsiteY389" fmla="*/ 111863 h 452322"/>
                <a:gd name="connsiteX390" fmla="*/ 291668 w 548823"/>
                <a:gd name="connsiteY390" fmla="*/ 113647 h 452322"/>
                <a:gd name="connsiteX391" fmla="*/ 293972 w 548823"/>
                <a:gd name="connsiteY391" fmla="*/ 114428 h 452322"/>
                <a:gd name="connsiteX392" fmla="*/ 296240 w 548823"/>
                <a:gd name="connsiteY392" fmla="*/ 113870 h 452322"/>
                <a:gd name="connsiteX393" fmla="*/ 297801 w 548823"/>
                <a:gd name="connsiteY393" fmla="*/ 112309 h 452322"/>
                <a:gd name="connsiteX394" fmla="*/ 301147 w 548823"/>
                <a:gd name="connsiteY394" fmla="*/ 106696 h 452322"/>
                <a:gd name="connsiteX395" fmla="*/ 303340 w 548823"/>
                <a:gd name="connsiteY395" fmla="*/ 104057 h 452322"/>
                <a:gd name="connsiteX396" fmla="*/ 304492 w 548823"/>
                <a:gd name="connsiteY396" fmla="*/ 104057 h 452322"/>
                <a:gd name="connsiteX397" fmla="*/ 304938 w 548823"/>
                <a:gd name="connsiteY397" fmla="*/ 106213 h 452322"/>
                <a:gd name="connsiteX398" fmla="*/ 304938 w 548823"/>
                <a:gd name="connsiteY398" fmla="*/ 109930 h 452322"/>
                <a:gd name="connsiteX399" fmla="*/ 305496 w 548823"/>
                <a:gd name="connsiteY399" fmla="*/ 109930 h 452322"/>
                <a:gd name="connsiteX400" fmla="*/ 308767 w 548823"/>
                <a:gd name="connsiteY400" fmla="*/ 113201 h 452322"/>
                <a:gd name="connsiteX401" fmla="*/ 308210 w 548823"/>
                <a:gd name="connsiteY401" fmla="*/ 113015 h 452322"/>
                <a:gd name="connsiteX402" fmla="*/ 307838 w 548823"/>
                <a:gd name="connsiteY402" fmla="*/ 113647 h 452322"/>
                <a:gd name="connsiteX403" fmla="*/ 307838 w 548823"/>
                <a:gd name="connsiteY403" fmla="*/ 114539 h 452322"/>
                <a:gd name="connsiteX404" fmla="*/ 307838 w 548823"/>
                <a:gd name="connsiteY404" fmla="*/ 115209 h 452322"/>
                <a:gd name="connsiteX405" fmla="*/ 308358 w 548823"/>
                <a:gd name="connsiteY405" fmla="*/ 115469 h 452322"/>
                <a:gd name="connsiteX406" fmla="*/ 310143 w 548823"/>
                <a:gd name="connsiteY406" fmla="*/ 115915 h 452322"/>
                <a:gd name="connsiteX407" fmla="*/ 310700 w 548823"/>
                <a:gd name="connsiteY407" fmla="*/ 116175 h 452322"/>
                <a:gd name="connsiteX408" fmla="*/ 312819 w 548823"/>
                <a:gd name="connsiteY408" fmla="*/ 118108 h 452322"/>
                <a:gd name="connsiteX409" fmla="*/ 314157 w 548823"/>
                <a:gd name="connsiteY409" fmla="*/ 118777 h 452322"/>
                <a:gd name="connsiteX410" fmla="*/ 315979 w 548823"/>
                <a:gd name="connsiteY410" fmla="*/ 119037 h 452322"/>
                <a:gd name="connsiteX411" fmla="*/ 317949 w 548823"/>
                <a:gd name="connsiteY411" fmla="*/ 118071 h 452322"/>
                <a:gd name="connsiteX412" fmla="*/ 319436 w 548823"/>
                <a:gd name="connsiteY412" fmla="*/ 117811 h 452322"/>
                <a:gd name="connsiteX413" fmla="*/ 320811 w 548823"/>
                <a:gd name="connsiteY413" fmla="*/ 118517 h 452322"/>
                <a:gd name="connsiteX414" fmla="*/ 324157 w 548823"/>
                <a:gd name="connsiteY414" fmla="*/ 122234 h 452322"/>
                <a:gd name="connsiteX415" fmla="*/ 325681 w 548823"/>
                <a:gd name="connsiteY415" fmla="*/ 124465 h 452322"/>
                <a:gd name="connsiteX416" fmla="*/ 327056 w 548823"/>
                <a:gd name="connsiteY416" fmla="*/ 127550 h 452322"/>
                <a:gd name="connsiteX417" fmla="*/ 328023 w 548823"/>
                <a:gd name="connsiteY417" fmla="*/ 127550 h 452322"/>
                <a:gd name="connsiteX418" fmla="*/ 328543 w 548823"/>
                <a:gd name="connsiteY418" fmla="*/ 126323 h 452322"/>
                <a:gd name="connsiteX419" fmla="*/ 329213 w 548823"/>
                <a:gd name="connsiteY419" fmla="*/ 125766 h 452322"/>
                <a:gd name="connsiteX420" fmla="*/ 329993 w 548823"/>
                <a:gd name="connsiteY420" fmla="*/ 125766 h 452322"/>
                <a:gd name="connsiteX421" fmla="*/ 330885 w 548823"/>
                <a:gd name="connsiteY421" fmla="*/ 126435 h 452322"/>
                <a:gd name="connsiteX422" fmla="*/ 331517 w 548823"/>
                <a:gd name="connsiteY422" fmla="*/ 127401 h 452322"/>
                <a:gd name="connsiteX423" fmla="*/ 331517 w 548823"/>
                <a:gd name="connsiteY423" fmla="*/ 128479 h 452322"/>
                <a:gd name="connsiteX424" fmla="*/ 331517 w 548823"/>
                <a:gd name="connsiteY424" fmla="*/ 129929 h 452322"/>
                <a:gd name="connsiteX425" fmla="*/ 331517 w 548823"/>
                <a:gd name="connsiteY425" fmla="*/ 131565 h 452322"/>
                <a:gd name="connsiteX426" fmla="*/ 331963 w 548823"/>
                <a:gd name="connsiteY426" fmla="*/ 132866 h 452322"/>
                <a:gd name="connsiteX427" fmla="*/ 333264 w 548823"/>
                <a:gd name="connsiteY427" fmla="*/ 135319 h 452322"/>
                <a:gd name="connsiteX428" fmla="*/ 333525 w 548823"/>
                <a:gd name="connsiteY428" fmla="*/ 136286 h 452322"/>
                <a:gd name="connsiteX429" fmla="*/ 333004 w 548823"/>
                <a:gd name="connsiteY429" fmla="*/ 137587 h 452322"/>
                <a:gd name="connsiteX430" fmla="*/ 332038 w 548823"/>
                <a:gd name="connsiteY430" fmla="*/ 138851 h 452322"/>
                <a:gd name="connsiteX431" fmla="*/ 331368 w 548823"/>
                <a:gd name="connsiteY431" fmla="*/ 140152 h 452322"/>
                <a:gd name="connsiteX432" fmla="*/ 332818 w 548823"/>
                <a:gd name="connsiteY432" fmla="*/ 143869 h 452322"/>
                <a:gd name="connsiteX433" fmla="*/ 331517 w 548823"/>
                <a:gd name="connsiteY433" fmla="*/ 153200 h 452322"/>
                <a:gd name="connsiteX434" fmla="*/ 330625 w 548823"/>
                <a:gd name="connsiteY434" fmla="*/ 155318 h 452322"/>
                <a:gd name="connsiteX435" fmla="*/ 328506 w 548823"/>
                <a:gd name="connsiteY435" fmla="*/ 155541 h 452322"/>
                <a:gd name="connsiteX436" fmla="*/ 323860 w 548823"/>
                <a:gd name="connsiteY436" fmla="*/ 154686 h 452322"/>
                <a:gd name="connsiteX437" fmla="*/ 321257 w 548823"/>
                <a:gd name="connsiteY437" fmla="*/ 155579 h 452322"/>
                <a:gd name="connsiteX438" fmla="*/ 318730 w 548823"/>
                <a:gd name="connsiteY438" fmla="*/ 157289 h 452322"/>
                <a:gd name="connsiteX439" fmla="*/ 314678 w 548823"/>
                <a:gd name="connsiteY439" fmla="*/ 161006 h 452322"/>
                <a:gd name="connsiteX440" fmla="*/ 313414 w 548823"/>
                <a:gd name="connsiteY440" fmla="*/ 163385 h 452322"/>
                <a:gd name="connsiteX441" fmla="*/ 314157 w 548823"/>
                <a:gd name="connsiteY441" fmla="*/ 165653 h 452322"/>
                <a:gd name="connsiteX442" fmla="*/ 317168 w 548823"/>
                <a:gd name="connsiteY442" fmla="*/ 169370 h 452322"/>
                <a:gd name="connsiteX443" fmla="*/ 319436 w 548823"/>
                <a:gd name="connsiteY443" fmla="*/ 174871 h 452322"/>
                <a:gd name="connsiteX444" fmla="*/ 321481 w 548823"/>
                <a:gd name="connsiteY444" fmla="*/ 175726 h 452322"/>
                <a:gd name="connsiteX445" fmla="*/ 321927 w 548823"/>
                <a:gd name="connsiteY445" fmla="*/ 176544 h 452322"/>
                <a:gd name="connsiteX446" fmla="*/ 322150 w 548823"/>
                <a:gd name="connsiteY446" fmla="*/ 177920 h 452322"/>
                <a:gd name="connsiteX447" fmla="*/ 322521 w 548823"/>
                <a:gd name="connsiteY447" fmla="*/ 178998 h 452322"/>
                <a:gd name="connsiteX448" fmla="*/ 322521 w 548823"/>
                <a:gd name="connsiteY448" fmla="*/ 180150 h 452322"/>
                <a:gd name="connsiteX449" fmla="*/ 321889 w 548823"/>
                <a:gd name="connsiteY449" fmla="*/ 181860 h 452322"/>
                <a:gd name="connsiteX450" fmla="*/ 320737 w 548823"/>
                <a:gd name="connsiteY450" fmla="*/ 183050 h 452322"/>
                <a:gd name="connsiteX451" fmla="*/ 319436 w 548823"/>
                <a:gd name="connsiteY451" fmla="*/ 183458 h 452322"/>
                <a:gd name="connsiteX452" fmla="*/ 318395 w 548823"/>
                <a:gd name="connsiteY452" fmla="*/ 184090 h 452322"/>
                <a:gd name="connsiteX453" fmla="*/ 318023 w 548823"/>
                <a:gd name="connsiteY453" fmla="*/ 185800 h 452322"/>
                <a:gd name="connsiteX454" fmla="*/ 318916 w 548823"/>
                <a:gd name="connsiteY454" fmla="*/ 188105 h 452322"/>
                <a:gd name="connsiteX455" fmla="*/ 320923 w 548823"/>
                <a:gd name="connsiteY455" fmla="*/ 188626 h 452322"/>
                <a:gd name="connsiteX456" fmla="*/ 322893 w 548823"/>
                <a:gd name="connsiteY456" fmla="*/ 189518 h 452322"/>
                <a:gd name="connsiteX457" fmla="*/ 323822 w 548823"/>
                <a:gd name="connsiteY457" fmla="*/ 192975 h 452322"/>
                <a:gd name="connsiteX458" fmla="*/ 323005 w 548823"/>
                <a:gd name="connsiteY458" fmla="*/ 195280 h 452322"/>
                <a:gd name="connsiteX459" fmla="*/ 320997 w 548823"/>
                <a:gd name="connsiteY459" fmla="*/ 197213 h 452322"/>
                <a:gd name="connsiteX460" fmla="*/ 316090 w 548823"/>
                <a:gd name="connsiteY460" fmla="*/ 200224 h 452322"/>
                <a:gd name="connsiteX461" fmla="*/ 298322 w 548823"/>
                <a:gd name="connsiteY461" fmla="*/ 206246 h 452322"/>
                <a:gd name="connsiteX462" fmla="*/ 294939 w 548823"/>
                <a:gd name="connsiteY462" fmla="*/ 209963 h 452322"/>
                <a:gd name="connsiteX463" fmla="*/ 297429 w 548823"/>
                <a:gd name="connsiteY463" fmla="*/ 209517 h 452322"/>
                <a:gd name="connsiteX464" fmla="*/ 305459 w 548823"/>
                <a:gd name="connsiteY464" fmla="*/ 206023 h 452322"/>
                <a:gd name="connsiteX465" fmla="*/ 309176 w 548823"/>
                <a:gd name="connsiteY465" fmla="*/ 205130 h 452322"/>
                <a:gd name="connsiteX466" fmla="*/ 319101 w 548823"/>
                <a:gd name="connsiteY466" fmla="*/ 205130 h 452322"/>
                <a:gd name="connsiteX467" fmla="*/ 328469 w 548823"/>
                <a:gd name="connsiteY467" fmla="*/ 203978 h 452322"/>
                <a:gd name="connsiteX468" fmla="*/ 335420 w 548823"/>
                <a:gd name="connsiteY468" fmla="*/ 204721 h 452322"/>
                <a:gd name="connsiteX469" fmla="*/ 337911 w 548823"/>
                <a:gd name="connsiteY469" fmla="*/ 204461 h 452322"/>
                <a:gd name="connsiteX470" fmla="*/ 338729 w 548823"/>
                <a:gd name="connsiteY470" fmla="*/ 202863 h 452322"/>
                <a:gd name="connsiteX471" fmla="*/ 337539 w 548823"/>
                <a:gd name="connsiteY471" fmla="*/ 199369 h 452322"/>
                <a:gd name="connsiteX472" fmla="*/ 339026 w 548823"/>
                <a:gd name="connsiteY472" fmla="*/ 198476 h 452322"/>
                <a:gd name="connsiteX473" fmla="*/ 340476 w 548823"/>
                <a:gd name="connsiteY473" fmla="*/ 198476 h 452322"/>
                <a:gd name="connsiteX474" fmla="*/ 342149 w 548823"/>
                <a:gd name="connsiteY474" fmla="*/ 198997 h 452322"/>
                <a:gd name="connsiteX475" fmla="*/ 344156 w 548823"/>
                <a:gd name="connsiteY475" fmla="*/ 199294 h 452322"/>
                <a:gd name="connsiteX476" fmla="*/ 346647 w 548823"/>
                <a:gd name="connsiteY476" fmla="*/ 199294 h 452322"/>
                <a:gd name="connsiteX477" fmla="*/ 353301 w 548823"/>
                <a:gd name="connsiteY477" fmla="*/ 198030 h 452322"/>
                <a:gd name="connsiteX478" fmla="*/ 354676 w 548823"/>
                <a:gd name="connsiteY478" fmla="*/ 197064 h 452322"/>
                <a:gd name="connsiteX479" fmla="*/ 355531 w 548823"/>
                <a:gd name="connsiteY479" fmla="*/ 195317 h 452322"/>
                <a:gd name="connsiteX480" fmla="*/ 357464 w 548823"/>
                <a:gd name="connsiteY480" fmla="*/ 193532 h 452322"/>
                <a:gd name="connsiteX481" fmla="*/ 361181 w 548823"/>
                <a:gd name="connsiteY481" fmla="*/ 190819 h 452322"/>
                <a:gd name="connsiteX482" fmla="*/ 365716 w 548823"/>
                <a:gd name="connsiteY482" fmla="*/ 184908 h 452322"/>
                <a:gd name="connsiteX483" fmla="*/ 368207 w 548823"/>
                <a:gd name="connsiteY483" fmla="*/ 183644 h 452322"/>
                <a:gd name="connsiteX484" fmla="*/ 368802 w 548823"/>
                <a:gd name="connsiteY484" fmla="*/ 182938 h 452322"/>
                <a:gd name="connsiteX485" fmla="*/ 369768 w 548823"/>
                <a:gd name="connsiteY485" fmla="*/ 182529 h 452322"/>
                <a:gd name="connsiteX486" fmla="*/ 371776 w 548823"/>
                <a:gd name="connsiteY486" fmla="*/ 183050 h 452322"/>
                <a:gd name="connsiteX487" fmla="*/ 376571 w 548823"/>
                <a:gd name="connsiteY487" fmla="*/ 187956 h 452322"/>
                <a:gd name="connsiteX488" fmla="*/ 376868 w 548823"/>
                <a:gd name="connsiteY488" fmla="*/ 189332 h 452322"/>
                <a:gd name="connsiteX489" fmla="*/ 376868 w 548823"/>
                <a:gd name="connsiteY489" fmla="*/ 190893 h 452322"/>
                <a:gd name="connsiteX490" fmla="*/ 376868 w 548823"/>
                <a:gd name="connsiteY490" fmla="*/ 192157 h 452322"/>
                <a:gd name="connsiteX491" fmla="*/ 379285 w 548823"/>
                <a:gd name="connsiteY491" fmla="*/ 193421 h 452322"/>
                <a:gd name="connsiteX492" fmla="*/ 379656 w 548823"/>
                <a:gd name="connsiteY492" fmla="*/ 195131 h 452322"/>
                <a:gd name="connsiteX493" fmla="*/ 379433 w 548823"/>
                <a:gd name="connsiteY493" fmla="*/ 197993 h 452322"/>
                <a:gd name="connsiteX494" fmla="*/ 380140 w 548823"/>
                <a:gd name="connsiteY494" fmla="*/ 201264 h 452322"/>
                <a:gd name="connsiteX495" fmla="*/ 386013 w 548823"/>
                <a:gd name="connsiteY495" fmla="*/ 209182 h 452322"/>
                <a:gd name="connsiteX496" fmla="*/ 386794 w 548823"/>
                <a:gd name="connsiteY496" fmla="*/ 209889 h 452322"/>
                <a:gd name="connsiteX497" fmla="*/ 386794 w 548823"/>
                <a:gd name="connsiteY497" fmla="*/ 210818 h 452322"/>
                <a:gd name="connsiteX498" fmla="*/ 382705 w 548823"/>
                <a:gd name="connsiteY498" fmla="*/ 216394 h 452322"/>
                <a:gd name="connsiteX499" fmla="*/ 380623 w 548823"/>
                <a:gd name="connsiteY499" fmla="*/ 217621 h 452322"/>
                <a:gd name="connsiteX500" fmla="*/ 377500 w 548823"/>
                <a:gd name="connsiteY500" fmla="*/ 218550 h 452322"/>
                <a:gd name="connsiteX501" fmla="*/ 374229 w 548823"/>
                <a:gd name="connsiteY501" fmla="*/ 218550 h 452322"/>
                <a:gd name="connsiteX502" fmla="*/ 371627 w 548823"/>
                <a:gd name="connsiteY502" fmla="*/ 217621 h 452322"/>
                <a:gd name="connsiteX503" fmla="*/ 369285 w 548823"/>
                <a:gd name="connsiteY503" fmla="*/ 218401 h 452322"/>
                <a:gd name="connsiteX504" fmla="*/ 360587 w 548823"/>
                <a:gd name="connsiteY504" fmla="*/ 217621 h 452322"/>
                <a:gd name="connsiteX505" fmla="*/ 358208 w 548823"/>
                <a:gd name="connsiteY505" fmla="*/ 218401 h 452322"/>
                <a:gd name="connsiteX506" fmla="*/ 356721 w 548823"/>
                <a:gd name="connsiteY506" fmla="*/ 220111 h 452322"/>
                <a:gd name="connsiteX507" fmla="*/ 356460 w 548823"/>
                <a:gd name="connsiteY507" fmla="*/ 221821 h 452322"/>
                <a:gd name="connsiteX508" fmla="*/ 357762 w 548823"/>
                <a:gd name="connsiteY508" fmla="*/ 222602 h 452322"/>
                <a:gd name="connsiteX509" fmla="*/ 358356 w 548823"/>
                <a:gd name="connsiteY509" fmla="*/ 223643 h 452322"/>
                <a:gd name="connsiteX510" fmla="*/ 362557 w 548823"/>
                <a:gd name="connsiteY510" fmla="*/ 234572 h 452322"/>
                <a:gd name="connsiteX511" fmla="*/ 363709 w 548823"/>
                <a:gd name="connsiteY511" fmla="*/ 235538 h 452322"/>
                <a:gd name="connsiteX512" fmla="*/ 364341 w 548823"/>
                <a:gd name="connsiteY512" fmla="*/ 235538 h 452322"/>
                <a:gd name="connsiteX513" fmla="*/ 365159 w 548823"/>
                <a:gd name="connsiteY513" fmla="*/ 235204 h 452322"/>
                <a:gd name="connsiteX514" fmla="*/ 366832 w 548823"/>
                <a:gd name="connsiteY514" fmla="*/ 234832 h 452322"/>
                <a:gd name="connsiteX515" fmla="*/ 368988 w 548823"/>
                <a:gd name="connsiteY515" fmla="*/ 234163 h 452322"/>
                <a:gd name="connsiteX516" fmla="*/ 374564 w 548823"/>
                <a:gd name="connsiteY516" fmla="*/ 231560 h 452322"/>
                <a:gd name="connsiteX517" fmla="*/ 376943 w 548823"/>
                <a:gd name="connsiteY517" fmla="*/ 231003 h 452322"/>
                <a:gd name="connsiteX518" fmla="*/ 378058 w 548823"/>
                <a:gd name="connsiteY518" fmla="*/ 231263 h 452322"/>
                <a:gd name="connsiteX519" fmla="*/ 379024 w 548823"/>
                <a:gd name="connsiteY519" fmla="*/ 232453 h 452322"/>
                <a:gd name="connsiteX520" fmla="*/ 380326 w 548823"/>
                <a:gd name="connsiteY520" fmla="*/ 232936 h 452322"/>
                <a:gd name="connsiteX521" fmla="*/ 381404 w 548823"/>
                <a:gd name="connsiteY521" fmla="*/ 232676 h 452322"/>
                <a:gd name="connsiteX522" fmla="*/ 382742 w 548823"/>
                <a:gd name="connsiteY522" fmla="*/ 232118 h 452322"/>
                <a:gd name="connsiteX523" fmla="*/ 384229 w 548823"/>
                <a:gd name="connsiteY523" fmla="*/ 231821 h 452322"/>
                <a:gd name="connsiteX524" fmla="*/ 385604 w 548823"/>
                <a:gd name="connsiteY524" fmla="*/ 232453 h 452322"/>
                <a:gd name="connsiteX525" fmla="*/ 387017 w 548823"/>
                <a:gd name="connsiteY525" fmla="*/ 234497 h 452322"/>
                <a:gd name="connsiteX526" fmla="*/ 388057 w 548823"/>
                <a:gd name="connsiteY526" fmla="*/ 235055 h 452322"/>
                <a:gd name="connsiteX527" fmla="*/ 389396 w 548823"/>
                <a:gd name="connsiteY527" fmla="*/ 234423 h 452322"/>
                <a:gd name="connsiteX528" fmla="*/ 390511 w 548823"/>
                <a:gd name="connsiteY528" fmla="*/ 232862 h 452322"/>
                <a:gd name="connsiteX529" fmla="*/ 390511 w 548823"/>
                <a:gd name="connsiteY529" fmla="*/ 231598 h 452322"/>
                <a:gd name="connsiteX530" fmla="*/ 389879 w 548823"/>
                <a:gd name="connsiteY530" fmla="*/ 230148 h 452322"/>
                <a:gd name="connsiteX531" fmla="*/ 390808 w 548823"/>
                <a:gd name="connsiteY531" fmla="*/ 227657 h 452322"/>
                <a:gd name="connsiteX532" fmla="*/ 391440 w 548823"/>
                <a:gd name="connsiteY532" fmla="*/ 226691 h 452322"/>
                <a:gd name="connsiteX533" fmla="*/ 392332 w 548823"/>
                <a:gd name="connsiteY533" fmla="*/ 225687 h 452322"/>
                <a:gd name="connsiteX534" fmla="*/ 392704 w 548823"/>
                <a:gd name="connsiteY534" fmla="*/ 224535 h 452322"/>
                <a:gd name="connsiteX535" fmla="*/ 391589 w 548823"/>
                <a:gd name="connsiteY535" fmla="*/ 221933 h 452322"/>
                <a:gd name="connsiteX536" fmla="*/ 391812 w 548823"/>
                <a:gd name="connsiteY536" fmla="*/ 220446 h 452322"/>
                <a:gd name="connsiteX537" fmla="*/ 393968 w 548823"/>
                <a:gd name="connsiteY537" fmla="*/ 218773 h 452322"/>
                <a:gd name="connsiteX538" fmla="*/ 400213 w 548823"/>
                <a:gd name="connsiteY538" fmla="*/ 218178 h 452322"/>
                <a:gd name="connsiteX539" fmla="*/ 406012 w 548823"/>
                <a:gd name="connsiteY539" fmla="*/ 215576 h 452322"/>
                <a:gd name="connsiteX540" fmla="*/ 409023 w 548823"/>
                <a:gd name="connsiteY540" fmla="*/ 216245 h 452322"/>
                <a:gd name="connsiteX541" fmla="*/ 416458 w 548823"/>
                <a:gd name="connsiteY541" fmla="*/ 219962 h 452322"/>
                <a:gd name="connsiteX542" fmla="*/ 417164 w 548823"/>
                <a:gd name="connsiteY542" fmla="*/ 220186 h 452322"/>
                <a:gd name="connsiteX543" fmla="*/ 417870 w 548823"/>
                <a:gd name="connsiteY543" fmla="*/ 219628 h 452322"/>
                <a:gd name="connsiteX544" fmla="*/ 419394 w 548823"/>
                <a:gd name="connsiteY544" fmla="*/ 217881 h 452322"/>
                <a:gd name="connsiteX545" fmla="*/ 420584 w 548823"/>
                <a:gd name="connsiteY545" fmla="*/ 217435 h 452322"/>
                <a:gd name="connsiteX546" fmla="*/ 421997 w 548823"/>
                <a:gd name="connsiteY546" fmla="*/ 217992 h 452322"/>
                <a:gd name="connsiteX547" fmla="*/ 423298 w 548823"/>
                <a:gd name="connsiteY547" fmla="*/ 218847 h 452322"/>
                <a:gd name="connsiteX548" fmla="*/ 424190 w 548823"/>
                <a:gd name="connsiteY548" fmla="*/ 219256 h 452322"/>
                <a:gd name="connsiteX549" fmla="*/ 426941 w 548823"/>
                <a:gd name="connsiteY549" fmla="*/ 219925 h 452322"/>
                <a:gd name="connsiteX550" fmla="*/ 441289 w 548823"/>
                <a:gd name="connsiteY550" fmla="*/ 228289 h 452322"/>
                <a:gd name="connsiteX551" fmla="*/ 446233 w 548823"/>
                <a:gd name="connsiteY551" fmla="*/ 232341 h 452322"/>
                <a:gd name="connsiteX552" fmla="*/ 448129 w 548823"/>
                <a:gd name="connsiteY552" fmla="*/ 233494 h 452322"/>
                <a:gd name="connsiteX553" fmla="*/ 450583 w 548823"/>
                <a:gd name="connsiteY553" fmla="*/ 234646 h 452322"/>
                <a:gd name="connsiteX554" fmla="*/ 452664 w 548823"/>
                <a:gd name="connsiteY554" fmla="*/ 235984 h 452322"/>
                <a:gd name="connsiteX555" fmla="*/ 453445 w 548823"/>
                <a:gd name="connsiteY555" fmla="*/ 237806 h 452322"/>
                <a:gd name="connsiteX556" fmla="*/ 452925 w 548823"/>
                <a:gd name="connsiteY556" fmla="*/ 239181 h 452322"/>
                <a:gd name="connsiteX557" fmla="*/ 451884 w 548823"/>
                <a:gd name="connsiteY557" fmla="*/ 239999 h 452322"/>
                <a:gd name="connsiteX558" fmla="*/ 450917 w 548823"/>
                <a:gd name="connsiteY558" fmla="*/ 240519 h 452322"/>
                <a:gd name="connsiteX559" fmla="*/ 450471 w 548823"/>
                <a:gd name="connsiteY559" fmla="*/ 241040 h 452322"/>
                <a:gd name="connsiteX560" fmla="*/ 449096 w 548823"/>
                <a:gd name="connsiteY560" fmla="*/ 249032 h 452322"/>
                <a:gd name="connsiteX561" fmla="*/ 448167 w 548823"/>
                <a:gd name="connsiteY561" fmla="*/ 252043 h 452322"/>
                <a:gd name="connsiteX562" fmla="*/ 447721 w 548823"/>
                <a:gd name="connsiteY562" fmla="*/ 255054 h 452322"/>
                <a:gd name="connsiteX563" fmla="*/ 448650 w 548823"/>
                <a:gd name="connsiteY563" fmla="*/ 257991 h 452322"/>
                <a:gd name="connsiteX564" fmla="*/ 449616 w 548823"/>
                <a:gd name="connsiteY564" fmla="*/ 257991 h 452322"/>
                <a:gd name="connsiteX565" fmla="*/ 450992 w 548823"/>
                <a:gd name="connsiteY565" fmla="*/ 254273 h 452322"/>
                <a:gd name="connsiteX566" fmla="*/ 451847 w 548823"/>
                <a:gd name="connsiteY566" fmla="*/ 252675 h 452322"/>
                <a:gd name="connsiteX567" fmla="*/ 452925 w 548823"/>
                <a:gd name="connsiteY567" fmla="*/ 251448 h 452322"/>
                <a:gd name="connsiteX568" fmla="*/ 453556 w 548823"/>
                <a:gd name="connsiteY568" fmla="*/ 250036 h 452322"/>
                <a:gd name="connsiteX569" fmla="*/ 453333 w 548823"/>
                <a:gd name="connsiteY569" fmla="*/ 246318 h 452322"/>
                <a:gd name="connsiteX570" fmla="*/ 453928 w 548823"/>
                <a:gd name="connsiteY570" fmla="*/ 244794 h 452322"/>
                <a:gd name="connsiteX571" fmla="*/ 457646 w 548823"/>
                <a:gd name="connsiteY571" fmla="*/ 242304 h 452322"/>
                <a:gd name="connsiteX572" fmla="*/ 460731 w 548823"/>
                <a:gd name="connsiteY572" fmla="*/ 242304 h 452322"/>
                <a:gd name="connsiteX573" fmla="*/ 463407 w 548823"/>
                <a:gd name="connsiteY573" fmla="*/ 244199 h 452322"/>
                <a:gd name="connsiteX574" fmla="*/ 469987 w 548823"/>
                <a:gd name="connsiteY574" fmla="*/ 252266 h 452322"/>
                <a:gd name="connsiteX575" fmla="*/ 472701 w 548823"/>
                <a:gd name="connsiteY575" fmla="*/ 254794 h 452322"/>
                <a:gd name="connsiteX576" fmla="*/ 475117 w 548823"/>
                <a:gd name="connsiteY576" fmla="*/ 255872 h 452322"/>
                <a:gd name="connsiteX577" fmla="*/ 478834 w 548823"/>
                <a:gd name="connsiteY577" fmla="*/ 256541 h 452322"/>
                <a:gd name="connsiteX578" fmla="*/ 481585 w 548823"/>
                <a:gd name="connsiteY578" fmla="*/ 258400 h 452322"/>
                <a:gd name="connsiteX579" fmla="*/ 483407 w 548823"/>
                <a:gd name="connsiteY579" fmla="*/ 261187 h 452322"/>
                <a:gd name="connsiteX580" fmla="*/ 484299 w 548823"/>
                <a:gd name="connsiteY580" fmla="*/ 264607 h 452322"/>
                <a:gd name="connsiteX581" fmla="*/ 485340 w 548823"/>
                <a:gd name="connsiteY581" fmla="*/ 263827 h 452322"/>
                <a:gd name="connsiteX582" fmla="*/ 485934 w 548823"/>
                <a:gd name="connsiteY582" fmla="*/ 263121 h 452322"/>
                <a:gd name="connsiteX583" fmla="*/ 486195 w 548823"/>
                <a:gd name="connsiteY583" fmla="*/ 262191 h 452322"/>
                <a:gd name="connsiteX584" fmla="*/ 486195 w 548823"/>
                <a:gd name="connsiteY584" fmla="*/ 260741 h 452322"/>
                <a:gd name="connsiteX585" fmla="*/ 492811 w 548823"/>
                <a:gd name="connsiteY585" fmla="*/ 265760 h 452322"/>
                <a:gd name="connsiteX586" fmla="*/ 495376 w 548823"/>
                <a:gd name="connsiteY586" fmla="*/ 266503 h 452322"/>
                <a:gd name="connsiteX587" fmla="*/ 498313 w 548823"/>
                <a:gd name="connsiteY587" fmla="*/ 267842 h 452322"/>
                <a:gd name="connsiteX588" fmla="*/ 500692 w 548823"/>
                <a:gd name="connsiteY588" fmla="*/ 270815 h 452322"/>
                <a:gd name="connsiteX589" fmla="*/ 501212 w 548823"/>
                <a:gd name="connsiteY589" fmla="*/ 273789 h 452322"/>
                <a:gd name="connsiteX590" fmla="*/ 498722 w 548823"/>
                <a:gd name="connsiteY590" fmla="*/ 275165 h 452322"/>
                <a:gd name="connsiteX591" fmla="*/ 500246 w 548823"/>
                <a:gd name="connsiteY591" fmla="*/ 276429 h 452322"/>
                <a:gd name="connsiteX592" fmla="*/ 502439 w 548823"/>
                <a:gd name="connsiteY592" fmla="*/ 277209 h 452322"/>
                <a:gd name="connsiteX593" fmla="*/ 504707 w 548823"/>
                <a:gd name="connsiteY593" fmla="*/ 277209 h 452322"/>
                <a:gd name="connsiteX594" fmla="*/ 506380 w 548823"/>
                <a:gd name="connsiteY594" fmla="*/ 276205 h 452322"/>
                <a:gd name="connsiteX595" fmla="*/ 506788 w 548823"/>
                <a:gd name="connsiteY595" fmla="*/ 274310 h 452322"/>
                <a:gd name="connsiteX596" fmla="*/ 505971 w 548823"/>
                <a:gd name="connsiteY596" fmla="*/ 272823 h 452322"/>
                <a:gd name="connsiteX597" fmla="*/ 505599 w 548823"/>
                <a:gd name="connsiteY597" fmla="*/ 271633 h 452322"/>
                <a:gd name="connsiteX598" fmla="*/ 507421 w 548823"/>
                <a:gd name="connsiteY598" fmla="*/ 270444 h 452322"/>
                <a:gd name="connsiteX599" fmla="*/ 510840 w 548823"/>
                <a:gd name="connsiteY599" fmla="*/ 270444 h 452322"/>
                <a:gd name="connsiteX600" fmla="*/ 517494 w 548823"/>
                <a:gd name="connsiteY600" fmla="*/ 273938 h 452322"/>
                <a:gd name="connsiteX601" fmla="*/ 521695 w 548823"/>
                <a:gd name="connsiteY601" fmla="*/ 273938 h 452322"/>
                <a:gd name="connsiteX602" fmla="*/ 532624 w 548823"/>
                <a:gd name="connsiteY602" fmla="*/ 268734 h 452322"/>
                <a:gd name="connsiteX603" fmla="*/ 536341 w 548823"/>
                <a:gd name="connsiteY603" fmla="*/ 268176 h 452322"/>
                <a:gd name="connsiteX604" fmla="*/ 538534 w 548823"/>
                <a:gd name="connsiteY604" fmla="*/ 269254 h 452322"/>
                <a:gd name="connsiteX605" fmla="*/ 540579 w 548823"/>
                <a:gd name="connsiteY605" fmla="*/ 271410 h 452322"/>
                <a:gd name="connsiteX606" fmla="*/ 543924 w 548823"/>
                <a:gd name="connsiteY606" fmla="*/ 275945 h 452322"/>
                <a:gd name="connsiteX607" fmla="*/ 546973 w 548823"/>
                <a:gd name="connsiteY607" fmla="*/ 278956 h 452322"/>
                <a:gd name="connsiteX608" fmla="*/ 548274 w 548823"/>
                <a:gd name="connsiteY608" fmla="*/ 280815 h 452322"/>
                <a:gd name="connsiteX609" fmla="*/ 548794 w 548823"/>
                <a:gd name="connsiteY609" fmla="*/ 283120 h 452322"/>
                <a:gd name="connsiteX610" fmla="*/ 548497 w 548823"/>
                <a:gd name="connsiteY610" fmla="*/ 286168 h 452322"/>
                <a:gd name="connsiteX611" fmla="*/ 547159 w 548823"/>
                <a:gd name="connsiteY611" fmla="*/ 290852 h 452322"/>
                <a:gd name="connsiteX612" fmla="*/ 546861 w 548823"/>
                <a:gd name="connsiteY612" fmla="*/ 293268 h 452322"/>
                <a:gd name="connsiteX613" fmla="*/ 547567 w 548823"/>
                <a:gd name="connsiteY613" fmla="*/ 299773 h 452322"/>
                <a:gd name="connsiteX614" fmla="*/ 547270 w 548823"/>
                <a:gd name="connsiteY614" fmla="*/ 303491 h 452322"/>
                <a:gd name="connsiteX615" fmla="*/ 544036 w 548823"/>
                <a:gd name="connsiteY615" fmla="*/ 306241 h 452322"/>
                <a:gd name="connsiteX616" fmla="*/ 537233 w 548823"/>
                <a:gd name="connsiteY616" fmla="*/ 313676 h 452322"/>
                <a:gd name="connsiteX617" fmla="*/ 531694 w 548823"/>
                <a:gd name="connsiteY617" fmla="*/ 316836 h 452322"/>
                <a:gd name="connsiteX618" fmla="*/ 506082 w 548823"/>
                <a:gd name="connsiteY618" fmla="*/ 326129 h 452322"/>
                <a:gd name="connsiteX619" fmla="*/ 480061 w 548823"/>
                <a:gd name="connsiteY619" fmla="*/ 333564 h 452322"/>
                <a:gd name="connsiteX620" fmla="*/ 475005 w 548823"/>
                <a:gd name="connsiteY620" fmla="*/ 336686 h 452322"/>
                <a:gd name="connsiteX621" fmla="*/ 471734 w 548823"/>
                <a:gd name="connsiteY621" fmla="*/ 338099 h 452322"/>
                <a:gd name="connsiteX622" fmla="*/ 468240 w 548823"/>
                <a:gd name="connsiteY622" fmla="*/ 339140 h 452322"/>
                <a:gd name="connsiteX623" fmla="*/ 465303 w 548823"/>
                <a:gd name="connsiteY623" fmla="*/ 339437 h 452322"/>
                <a:gd name="connsiteX624" fmla="*/ 463110 w 548823"/>
                <a:gd name="connsiteY624" fmla="*/ 338917 h 452322"/>
                <a:gd name="connsiteX625" fmla="*/ 458724 w 548823"/>
                <a:gd name="connsiteY625" fmla="*/ 337058 h 452322"/>
                <a:gd name="connsiteX626" fmla="*/ 454709 w 548823"/>
                <a:gd name="connsiteY626" fmla="*/ 336426 h 452322"/>
                <a:gd name="connsiteX627" fmla="*/ 451809 w 548823"/>
                <a:gd name="connsiteY627" fmla="*/ 335571 h 452322"/>
                <a:gd name="connsiteX628" fmla="*/ 450025 w 548823"/>
                <a:gd name="connsiteY628" fmla="*/ 335571 h 452322"/>
                <a:gd name="connsiteX629" fmla="*/ 448315 w 548823"/>
                <a:gd name="connsiteY629" fmla="*/ 336166 h 452322"/>
                <a:gd name="connsiteX630" fmla="*/ 444189 w 548823"/>
                <a:gd name="connsiteY630" fmla="*/ 339400 h 452322"/>
                <a:gd name="connsiteX631" fmla="*/ 441141 w 548823"/>
                <a:gd name="connsiteY631" fmla="*/ 341258 h 452322"/>
                <a:gd name="connsiteX632" fmla="*/ 439803 w 548823"/>
                <a:gd name="connsiteY632" fmla="*/ 341258 h 452322"/>
                <a:gd name="connsiteX633" fmla="*/ 437981 w 548823"/>
                <a:gd name="connsiteY633" fmla="*/ 339957 h 452322"/>
                <a:gd name="connsiteX634" fmla="*/ 437200 w 548823"/>
                <a:gd name="connsiteY634" fmla="*/ 338917 h 452322"/>
                <a:gd name="connsiteX635" fmla="*/ 434636 w 548823"/>
                <a:gd name="connsiteY635" fmla="*/ 334604 h 452322"/>
                <a:gd name="connsiteX636" fmla="*/ 429952 w 548823"/>
                <a:gd name="connsiteY636" fmla="*/ 329326 h 452322"/>
                <a:gd name="connsiteX637" fmla="*/ 425565 w 548823"/>
                <a:gd name="connsiteY637" fmla="*/ 327095 h 452322"/>
                <a:gd name="connsiteX638" fmla="*/ 422666 w 548823"/>
                <a:gd name="connsiteY638" fmla="*/ 326203 h 452322"/>
                <a:gd name="connsiteX639" fmla="*/ 421327 w 548823"/>
                <a:gd name="connsiteY639" fmla="*/ 326947 h 452322"/>
                <a:gd name="connsiteX640" fmla="*/ 419989 w 548823"/>
                <a:gd name="connsiteY640" fmla="*/ 326538 h 452322"/>
                <a:gd name="connsiteX641" fmla="*/ 416978 w 548823"/>
                <a:gd name="connsiteY641" fmla="*/ 328434 h 452322"/>
                <a:gd name="connsiteX642" fmla="*/ 412666 w 548823"/>
                <a:gd name="connsiteY642" fmla="*/ 332151 h 452322"/>
                <a:gd name="connsiteX643" fmla="*/ 411514 w 548823"/>
                <a:gd name="connsiteY643" fmla="*/ 331333 h 452322"/>
                <a:gd name="connsiteX644" fmla="*/ 410807 w 548823"/>
                <a:gd name="connsiteY644" fmla="*/ 331854 h 452322"/>
                <a:gd name="connsiteX645" fmla="*/ 410547 w 548823"/>
                <a:gd name="connsiteY645" fmla="*/ 333266 h 452322"/>
                <a:gd name="connsiteX646" fmla="*/ 410547 w 548823"/>
                <a:gd name="connsiteY646" fmla="*/ 335088 h 452322"/>
                <a:gd name="connsiteX647" fmla="*/ 405157 w 548823"/>
                <a:gd name="connsiteY647" fmla="*/ 333787 h 452322"/>
                <a:gd name="connsiteX648" fmla="*/ 400139 w 548823"/>
                <a:gd name="connsiteY648" fmla="*/ 336798 h 452322"/>
                <a:gd name="connsiteX649" fmla="*/ 392370 w 548823"/>
                <a:gd name="connsiteY649" fmla="*/ 345533 h 452322"/>
                <a:gd name="connsiteX650" fmla="*/ 389991 w 548823"/>
                <a:gd name="connsiteY650" fmla="*/ 347318 h 452322"/>
                <a:gd name="connsiteX651" fmla="*/ 388950 w 548823"/>
                <a:gd name="connsiteY651" fmla="*/ 348433 h 452322"/>
                <a:gd name="connsiteX652" fmla="*/ 388541 w 548823"/>
                <a:gd name="connsiteY652" fmla="*/ 349920 h 452322"/>
                <a:gd name="connsiteX653" fmla="*/ 388541 w 548823"/>
                <a:gd name="connsiteY653" fmla="*/ 351630 h 452322"/>
                <a:gd name="connsiteX654" fmla="*/ 389136 w 548823"/>
                <a:gd name="connsiteY654" fmla="*/ 352224 h 452322"/>
                <a:gd name="connsiteX655" fmla="*/ 390065 w 548823"/>
                <a:gd name="connsiteY655" fmla="*/ 352522 h 452322"/>
                <a:gd name="connsiteX656" fmla="*/ 393782 w 548823"/>
                <a:gd name="connsiteY656" fmla="*/ 354864 h 452322"/>
                <a:gd name="connsiteX657" fmla="*/ 394712 w 548823"/>
                <a:gd name="connsiteY657" fmla="*/ 355682 h 452322"/>
                <a:gd name="connsiteX658" fmla="*/ 395529 w 548823"/>
                <a:gd name="connsiteY658" fmla="*/ 356946 h 452322"/>
                <a:gd name="connsiteX659" fmla="*/ 397091 w 548823"/>
                <a:gd name="connsiteY659" fmla="*/ 360997 h 452322"/>
                <a:gd name="connsiteX660" fmla="*/ 400436 w 548823"/>
                <a:gd name="connsiteY660" fmla="*/ 366127 h 452322"/>
                <a:gd name="connsiteX661" fmla="*/ 404153 w 548823"/>
                <a:gd name="connsiteY661" fmla="*/ 370700 h 452322"/>
                <a:gd name="connsiteX662" fmla="*/ 408540 w 548823"/>
                <a:gd name="connsiteY662" fmla="*/ 374751 h 452322"/>
                <a:gd name="connsiteX663" fmla="*/ 413410 w 548823"/>
                <a:gd name="connsiteY663" fmla="*/ 378283 h 452322"/>
                <a:gd name="connsiteX664" fmla="*/ 415194 w 548823"/>
                <a:gd name="connsiteY664" fmla="*/ 379993 h 452322"/>
                <a:gd name="connsiteX665" fmla="*/ 416383 w 548823"/>
                <a:gd name="connsiteY665" fmla="*/ 380885 h 452322"/>
                <a:gd name="connsiteX666" fmla="*/ 417647 w 548823"/>
                <a:gd name="connsiteY666" fmla="*/ 381257 h 452322"/>
                <a:gd name="connsiteX667" fmla="*/ 418948 w 548823"/>
                <a:gd name="connsiteY667" fmla="*/ 381257 h 452322"/>
                <a:gd name="connsiteX668" fmla="*/ 421885 w 548823"/>
                <a:gd name="connsiteY668" fmla="*/ 381628 h 452322"/>
                <a:gd name="connsiteX669" fmla="*/ 422963 w 548823"/>
                <a:gd name="connsiteY669" fmla="*/ 382074 h 452322"/>
                <a:gd name="connsiteX670" fmla="*/ 423632 w 548823"/>
                <a:gd name="connsiteY670" fmla="*/ 382929 h 452322"/>
                <a:gd name="connsiteX671" fmla="*/ 424747 w 548823"/>
                <a:gd name="connsiteY671" fmla="*/ 385494 h 452322"/>
                <a:gd name="connsiteX672" fmla="*/ 425379 w 548823"/>
                <a:gd name="connsiteY672" fmla="*/ 386498 h 452322"/>
                <a:gd name="connsiteX673" fmla="*/ 426272 w 548823"/>
                <a:gd name="connsiteY673" fmla="*/ 387242 h 452322"/>
                <a:gd name="connsiteX674" fmla="*/ 427238 w 548823"/>
                <a:gd name="connsiteY674" fmla="*/ 387874 h 452322"/>
                <a:gd name="connsiteX675" fmla="*/ 429654 w 548823"/>
                <a:gd name="connsiteY675" fmla="*/ 388877 h 452322"/>
                <a:gd name="connsiteX676" fmla="*/ 430026 w 548823"/>
                <a:gd name="connsiteY676" fmla="*/ 386498 h 452322"/>
                <a:gd name="connsiteX677" fmla="*/ 431922 w 548823"/>
                <a:gd name="connsiteY677" fmla="*/ 385978 h 452322"/>
                <a:gd name="connsiteX678" fmla="*/ 434450 w 548823"/>
                <a:gd name="connsiteY678" fmla="*/ 386684 h 452322"/>
                <a:gd name="connsiteX679" fmla="*/ 436457 w 548823"/>
                <a:gd name="connsiteY679" fmla="*/ 387911 h 452322"/>
                <a:gd name="connsiteX680" fmla="*/ 437944 w 548823"/>
                <a:gd name="connsiteY680" fmla="*/ 389807 h 452322"/>
                <a:gd name="connsiteX681" fmla="*/ 438241 w 548823"/>
                <a:gd name="connsiteY681" fmla="*/ 391591 h 452322"/>
                <a:gd name="connsiteX682" fmla="*/ 437498 w 548823"/>
                <a:gd name="connsiteY682" fmla="*/ 393301 h 452322"/>
                <a:gd name="connsiteX683" fmla="*/ 435974 w 548823"/>
                <a:gd name="connsiteY683" fmla="*/ 395122 h 452322"/>
                <a:gd name="connsiteX684" fmla="*/ 435416 w 548823"/>
                <a:gd name="connsiteY684" fmla="*/ 396907 h 452322"/>
                <a:gd name="connsiteX685" fmla="*/ 436643 w 548823"/>
                <a:gd name="connsiteY685" fmla="*/ 398468 h 452322"/>
                <a:gd name="connsiteX686" fmla="*/ 438353 w 548823"/>
                <a:gd name="connsiteY686" fmla="*/ 399806 h 452322"/>
                <a:gd name="connsiteX687" fmla="*/ 439208 w 548823"/>
                <a:gd name="connsiteY687" fmla="*/ 400958 h 452322"/>
                <a:gd name="connsiteX688" fmla="*/ 440397 w 548823"/>
                <a:gd name="connsiteY688" fmla="*/ 401814 h 452322"/>
                <a:gd name="connsiteX689" fmla="*/ 442962 w 548823"/>
                <a:gd name="connsiteY689" fmla="*/ 400512 h 452322"/>
                <a:gd name="connsiteX690" fmla="*/ 446977 w 548823"/>
                <a:gd name="connsiteY690" fmla="*/ 397539 h 452322"/>
                <a:gd name="connsiteX691" fmla="*/ 448538 w 548823"/>
                <a:gd name="connsiteY691" fmla="*/ 398319 h 452322"/>
                <a:gd name="connsiteX692" fmla="*/ 451958 w 548823"/>
                <a:gd name="connsiteY692" fmla="*/ 398802 h 452322"/>
                <a:gd name="connsiteX693" fmla="*/ 453668 w 548823"/>
                <a:gd name="connsiteY693" fmla="*/ 399434 h 452322"/>
                <a:gd name="connsiteX694" fmla="*/ 452887 w 548823"/>
                <a:gd name="connsiteY694" fmla="*/ 401367 h 452322"/>
                <a:gd name="connsiteX695" fmla="*/ 454486 w 548823"/>
                <a:gd name="connsiteY695" fmla="*/ 403970 h 452322"/>
                <a:gd name="connsiteX696" fmla="*/ 460062 w 548823"/>
                <a:gd name="connsiteY696" fmla="*/ 409992 h 452322"/>
                <a:gd name="connsiteX697" fmla="*/ 460062 w 548823"/>
                <a:gd name="connsiteY697" fmla="*/ 411032 h 452322"/>
                <a:gd name="connsiteX698" fmla="*/ 458835 w 548823"/>
                <a:gd name="connsiteY698" fmla="*/ 412519 h 452322"/>
                <a:gd name="connsiteX699" fmla="*/ 457311 w 548823"/>
                <a:gd name="connsiteY699" fmla="*/ 413486 h 452322"/>
                <a:gd name="connsiteX700" fmla="*/ 456084 w 548823"/>
                <a:gd name="connsiteY700" fmla="*/ 413263 h 452322"/>
                <a:gd name="connsiteX701" fmla="*/ 454709 w 548823"/>
                <a:gd name="connsiteY701" fmla="*/ 412594 h 452322"/>
                <a:gd name="connsiteX702" fmla="*/ 452553 w 548823"/>
                <a:gd name="connsiteY702" fmla="*/ 412110 h 452322"/>
                <a:gd name="connsiteX703" fmla="*/ 453259 w 548823"/>
                <a:gd name="connsiteY703" fmla="*/ 414452 h 452322"/>
                <a:gd name="connsiteX704" fmla="*/ 452627 w 548823"/>
                <a:gd name="connsiteY704" fmla="*/ 416571 h 452322"/>
                <a:gd name="connsiteX705" fmla="*/ 451215 w 548823"/>
                <a:gd name="connsiteY705" fmla="*/ 418355 h 452322"/>
                <a:gd name="connsiteX706" fmla="*/ 449765 w 548823"/>
                <a:gd name="connsiteY706" fmla="*/ 419768 h 452322"/>
                <a:gd name="connsiteX707" fmla="*/ 447609 w 548823"/>
                <a:gd name="connsiteY707" fmla="*/ 421329 h 452322"/>
                <a:gd name="connsiteX708" fmla="*/ 445639 w 548823"/>
                <a:gd name="connsiteY708" fmla="*/ 421813 h 452322"/>
                <a:gd name="connsiteX709" fmla="*/ 440100 w 548823"/>
                <a:gd name="connsiteY709" fmla="*/ 421590 h 452322"/>
                <a:gd name="connsiteX710" fmla="*/ 437758 w 548823"/>
                <a:gd name="connsiteY710" fmla="*/ 421887 h 452322"/>
                <a:gd name="connsiteX711" fmla="*/ 433223 w 548823"/>
                <a:gd name="connsiteY711" fmla="*/ 423188 h 452322"/>
                <a:gd name="connsiteX712" fmla="*/ 430546 w 548823"/>
                <a:gd name="connsiteY712" fmla="*/ 423597 h 452322"/>
                <a:gd name="connsiteX713" fmla="*/ 424487 w 548823"/>
                <a:gd name="connsiteY713" fmla="*/ 423597 h 452322"/>
                <a:gd name="connsiteX714" fmla="*/ 421253 w 548823"/>
                <a:gd name="connsiteY714" fmla="*/ 423039 h 452322"/>
                <a:gd name="connsiteX715" fmla="*/ 419060 w 548823"/>
                <a:gd name="connsiteY715" fmla="*/ 421478 h 452322"/>
                <a:gd name="connsiteX716" fmla="*/ 417239 w 548823"/>
                <a:gd name="connsiteY716" fmla="*/ 423931 h 452322"/>
                <a:gd name="connsiteX717" fmla="*/ 416160 w 548823"/>
                <a:gd name="connsiteY717" fmla="*/ 424638 h 452322"/>
                <a:gd name="connsiteX718" fmla="*/ 403484 w 548823"/>
                <a:gd name="connsiteY718" fmla="*/ 428355 h 452322"/>
                <a:gd name="connsiteX719" fmla="*/ 392109 w 548823"/>
                <a:gd name="connsiteY719" fmla="*/ 429396 h 452322"/>
                <a:gd name="connsiteX720" fmla="*/ 388764 w 548823"/>
                <a:gd name="connsiteY720" fmla="*/ 430474 h 452322"/>
                <a:gd name="connsiteX721" fmla="*/ 370177 w 548823"/>
                <a:gd name="connsiteY721" fmla="*/ 439879 h 452322"/>
                <a:gd name="connsiteX722" fmla="*/ 367092 w 548823"/>
                <a:gd name="connsiteY722" fmla="*/ 439879 h 452322"/>
                <a:gd name="connsiteX723" fmla="*/ 358468 w 548823"/>
                <a:gd name="connsiteY723" fmla="*/ 437351 h 452322"/>
                <a:gd name="connsiteX724" fmla="*/ 356163 w 548823"/>
                <a:gd name="connsiteY724" fmla="*/ 436979 h 452322"/>
                <a:gd name="connsiteX725" fmla="*/ 354453 w 548823"/>
                <a:gd name="connsiteY725" fmla="*/ 436236 h 452322"/>
                <a:gd name="connsiteX726" fmla="*/ 349026 w 548823"/>
                <a:gd name="connsiteY726" fmla="*/ 431255 h 452322"/>
                <a:gd name="connsiteX727" fmla="*/ 347056 w 548823"/>
                <a:gd name="connsiteY727" fmla="*/ 430065 h 452322"/>
                <a:gd name="connsiteX728" fmla="*/ 345903 w 548823"/>
                <a:gd name="connsiteY728" fmla="*/ 429545 h 452322"/>
                <a:gd name="connsiteX729" fmla="*/ 344677 w 548823"/>
                <a:gd name="connsiteY729" fmla="*/ 429322 h 452322"/>
                <a:gd name="connsiteX730" fmla="*/ 344156 w 548823"/>
                <a:gd name="connsiteY730" fmla="*/ 428727 h 452322"/>
                <a:gd name="connsiteX731" fmla="*/ 343189 w 548823"/>
                <a:gd name="connsiteY731" fmla="*/ 426088 h 452322"/>
                <a:gd name="connsiteX732" fmla="*/ 342669 w 548823"/>
                <a:gd name="connsiteY732" fmla="*/ 425493 h 452322"/>
                <a:gd name="connsiteX733" fmla="*/ 340773 w 548823"/>
                <a:gd name="connsiteY733" fmla="*/ 425307 h 452322"/>
                <a:gd name="connsiteX734" fmla="*/ 336387 w 548823"/>
                <a:gd name="connsiteY734" fmla="*/ 423560 h 452322"/>
                <a:gd name="connsiteX735" fmla="*/ 332893 w 548823"/>
                <a:gd name="connsiteY735" fmla="*/ 422928 h 452322"/>
                <a:gd name="connsiteX736" fmla="*/ 331629 w 548823"/>
                <a:gd name="connsiteY736" fmla="*/ 422519 h 452322"/>
                <a:gd name="connsiteX737" fmla="*/ 328543 w 548823"/>
                <a:gd name="connsiteY737" fmla="*/ 420363 h 452322"/>
                <a:gd name="connsiteX738" fmla="*/ 326945 w 548823"/>
                <a:gd name="connsiteY738" fmla="*/ 417872 h 452322"/>
                <a:gd name="connsiteX739" fmla="*/ 325681 w 548823"/>
                <a:gd name="connsiteY739" fmla="*/ 415159 h 452322"/>
                <a:gd name="connsiteX740" fmla="*/ 323451 w 548823"/>
                <a:gd name="connsiteY740" fmla="*/ 412482 h 452322"/>
                <a:gd name="connsiteX741" fmla="*/ 321332 w 548823"/>
                <a:gd name="connsiteY741" fmla="*/ 412742 h 452322"/>
                <a:gd name="connsiteX742" fmla="*/ 318284 w 548823"/>
                <a:gd name="connsiteY742" fmla="*/ 414750 h 452322"/>
                <a:gd name="connsiteX743" fmla="*/ 315533 w 548823"/>
                <a:gd name="connsiteY743" fmla="*/ 417129 h 452322"/>
                <a:gd name="connsiteX744" fmla="*/ 314306 w 548823"/>
                <a:gd name="connsiteY744" fmla="*/ 418690 h 452322"/>
                <a:gd name="connsiteX745" fmla="*/ 314827 w 548823"/>
                <a:gd name="connsiteY745" fmla="*/ 419880 h 452322"/>
                <a:gd name="connsiteX746" fmla="*/ 317503 w 548823"/>
                <a:gd name="connsiteY746" fmla="*/ 421515 h 452322"/>
                <a:gd name="connsiteX747" fmla="*/ 318172 w 548823"/>
                <a:gd name="connsiteY747" fmla="*/ 423039 h 452322"/>
                <a:gd name="connsiteX748" fmla="*/ 318172 w 548823"/>
                <a:gd name="connsiteY748" fmla="*/ 428838 h 452322"/>
                <a:gd name="connsiteX749" fmla="*/ 318655 w 548823"/>
                <a:gd name="connsiteY749" fmla="*/ 430325 h 452322"/>
                <a:gd name="connsiteX750" fmla="*/ 320774 w 548823"/>
                <a:gd name="connsiteY750" fmla="*/ 432333 h 452322"/>
                <a:gd name="connsiteX751" fmla="*/ 320997 w 548823"/>
                <a:gd name="connsiteY751" fmla="*/ 434117 h 452322"/>
                <a:gd name="connsiteX752" fmla="*/ 320365 w 548823"/>
                <a:gd name="connsiteY752" fmla="*/ 435715 h 452322"/>
                <a:gd name="connsiteX753" fmla="*/ 319176 w 548823"/>
                <a:gd name="connsiteY753" fmla="*/ 437054 h 452322"/>
                <a:gd name="connsiteX754" fmla="*/ 316239 w 548823"/>
                <a:gd name="connsiteY754" fmla="*/ 438987 h 452322"/>
                <a:gd name="connsiteX755" fmla="*/ 315310 w 548823"/>
                <a:gd name="connsiteY755" fmla="*/ 439916 h 452322"/>
                <a:gd name="connsiteX756" fmla="*/ 314603 w 548823"/>
                <a:gd name="connsiteY756" fmla="*/ 441143 h 452322"/>
                <a:gd name="connsiteX757" fmla="*/ 313786 w 548823"/>
                <a:gd name="connsiteY757" fmla="*/ 442109 h 452322"/>
                <a:gd name="connsiteX758" fmla="*/ 313340 w 548823"/>
                <a:gd name="connsiteY758" fmla="*/ 443262 h 452322"/>
                <a:gd name="connsiteX759" fmla="*/ 313860 w 548823"/>
                <a:gd name="connsiteY759" fmla="*/ 444005 h 452322"/>
                <a:gd name="connsiteX760" fmla="*/ 316313 w 548823"/>
                <a:gd name="connsiteY760" fmla="*/ 446384 h 452322"/>
                <a:gd name="connsiteX761" fmla="*/ 317280 w 548823"/>
                <a:gd name="connsiteY761" fmla="*/ 447536 h 452322"/>
                <a:gd name="connsiteX762" fmla="*/ 315867 w 548823"/>
                <a:gd name="connsiteY762" fmla="*/ 447536 h 452322"/>
                <a:gd name="connsiteX763" fmla="*/ 314678 w 548823"/>
                <a:gd name="connsiteY763" fmla="*/ 447722 h 452322"/>
                <a:gd name="connsiteX764" fmla="*/ 400585 w 548823"/>
                <a:gd name="connsiteY764" fmla="*/ 211710 h 452322"/>
                <a:gd name="connsiteX765" fmla="*/ 402481 w 548823"/>
                <a:gd name="connsiteY765" fmla="*/ 212342 h 452322"/>
                <a:gd name="connsiteX766" fmla="*/ 402927 w 548823"/>
                <a:gd name="connsiteY766" fmla="*/ 213680 h 452322"/>
                <a:gd name="connsiteX767" fmla="*/ 402183 w 548823"/>
                <a:gd name="connsiteY767" fmla="*/ 215056 h 452322"/>
                <a:gd name="connsiteX768" fmla="*/ 400585 w 548823"/>
                <a:gd name="connsiteY768" fmla="*/ 215650 h 452322"/>
                <a:gd name="connsiteX769" fmla="*/ 399693 w 548823"/>
                <a:gd name="connsiteY769" fmla="*/ 215650 h 452322"/>
                <a:gd name="connsiteX770" fmla="*/ 397202 w 548823"/>
                <a:gd name="connsiteY770" fmla="*/ 216543 h 452322"/>
                <a:gd name="connsiteX771" fmla="*/ 396347 w 548823"/>
                <a:gd name="connsiteY771" fmla="*/ 216543 h 452322"/>
                <a:gd name="connsiteX772" fmla="*/ 395306 w 548823"/>
                <a:gd name="connsiteY772" fmla="*/ 216543 h 452322"/>
                <a:gd name="connsiteX773" fmla="*/ 394005 w 548823"/>
                <a:gd name="connsiteY773" fmla="*/ 216171 h 452322"/>
                <a:gd name="connsiteX774" fmla="*/ 393039 w 548823"/>
                <a:gd name="connsiteY774" fmla="*/ 215502 h 452322"/>
                <a:gd name="connsiteX775" fmla="*/ 392779 w 548823"/>
                <a:gd name="connsiteY775" fmla="*/ 214535 h 452322"/>
                <a:gd name="connsiteX776" fmla="*/ 393633 w 548823"/>
                <a:gd name="connsiteY776" fmla="*/ 213234 h 452322"/>
                <a:gd name="connsiteX777" fmla="*/ 395195 w 548823"/>
                <a:gd name="connsiteY777" fmla="*/ 212156 h 452322"/>
                <a:gd name="connsiteX778" fmla="*/ 396905 w 548823"/>
                <a:gd name="connsiteY778" fmla="*/ 211710 h 452322"/>
                <a:gd name="connsiteX779" fmla="*/ 471586 w 548823"/>
                <a:gd name="connsiteY779" fmla="*/ 403561 h 452322"/>
                <a:gd name="connsiteX780" fmla="*/ 474745 w 548823"/>
                <a:gd name="connsiteY780" fmla="*/ 404453 h 452322"/>
                <a:gd name="connsiteX781" fmla="*/ 476306 w 548823"/>
                <a:gd name="connsiteY781" fmla="*/ 406460 h 452322"/>
                <a:gd name="connsiteX782" fmla="*/ 475786 w 548823"/>
                <a:gd name="connsiteY782" fmla="*/ 408430 h 452322"/>
                <a:gd name="connsiteX783" fmla="*/ 472552 w 548823"/>
                <a:gd name="connsiteY783" fmla="*/ 409322 h 452322"/>
                <a:gd name="connsiteX784" fmla="*/ 467311 w 548823"/>
                <a:gd name="connsiteY784" fmla="*/ 409322 h 452322"/>
                <a:gd name="connsiteX785" fmla="*/ 465341 w 548823"/>
                <a:gd name="connsiteY785" fmla="*/ 411293 h 452322"/>
                <a:gd name="connsiteX786" fmla="*/ 464374 w 548823"/>
                <a:gd name="connsiteY786" fmla="*/ 411293 h 452322"/>
                <a:gd name="connsiteX787" fmla="*/ 463593 w 548823"/>
                <a:gd name="connsiteY787" fmla="*/ 410847 h 452322"/>
                <a:gd name="connsiteX788" fmla="*/ 463593 w 548823"/>
                <a:gd name="connsiteY788" fmla="*/ 410400 h 452322"/>
                <a:gd name="connsiteX789" fmla="*/ 463593 w 548823"/>
                <a:gd name="connsiteY789" fmla="*/ 407464 h 452322"/>
                <a:gd name="connsiteX790" fmla="*/ 462961 w 548823"/>
                <a:gd name="connsiteY790" fmla="*/ 406720 h 452322"/>
                <a:gd name="connsiteX791" fmla="*/ 461251 w 548823"/>
                <a:gd name="connsiteY791" fmla="*/ 405345 h 452322"/>
                <a:gd name="connsiteX792" fmla="*/ 460731 w 548823"/>
                <a:gd name="connsiteY792" fmla="*/ 404564 h 452322"/>
                <a:gd name="connsiteX793" fmla="*/ 460248 w 548823"/>
                <a:gd name="connsiteY793" fmla="*/ 403040 h 452322"/>
                <a:gd name="connsiteX794" fmla="*/ 460768 w 548823"/>
                <a:gd name="connsiteY794" fmla="*/ 402668 h 452322"/>
                <a:gd name="connsiteX795" fmla="*/ 464485 w 548823"/>
                <a:gd name="connsiteY795" fmla="*/ 402668 h 452322"/>
                <a:gd name="connsiteX796" fmla="*/ 441327 w 548823"/>
                <a:gd name="connsiteY796" fmla="*/ 381517 h 452322"/>
                <a:gd name="connsiteX797" fmla="*/ 443222 w 548823"/>
                <a:gd name="connsiteY797" fmla="*/ 379138 h 452322"/>
                <a:gd name="connsiteX798" fmla="*/ 446940 w 548823"/>
                <a:gd name="connsiteY798" fmla="*/ 379138 h 452322"/>
                <a:gd name="connsiteX799" fmla="*/ 450917 w 548823"/>
                <a:gd name="connsiteY799" fmla="*/ 380550 h 452322"/>
                <a:gd name="connsiteX800" fmla="*/ 453966 w 548823"/>
                <a:gd name="connsiteY800" fmla="*/ 382298 h 452322"/>
                <a:gd name="connsiteX801" fmla="*/ 453966 w 548823"/>
                <a:gd name="connsiteY801" fmla="*/ 383338 h 452322"/>
                <a:gd name="connsiteX802" fmla="*/ 451884 w 548823"/>
                <a:gd name="connsiteY802" fmla="*/ 383524 h 452322"/>
                <a:gd name="connsiteX803" fmla="*/ 450545 w 548823"/>
                <a:gd name="connsiteY803" fmla="*/ 384454 h 452322"/>
                <a:gd name="connsiteX804" fmla="*/ 449951 w 548823"/>
                <a:gd name="connsiteY804" fmla="*/ 386052 h 452322"/>
                <a:gd name="connsiteX805" fmla="*/ 449951 w 548823"/>
                <a:gd name="connsiteY805" fmla="*/ 388134 h 452322"/>
                <a:gd name="connsiteX806" fmla="*/ 447237 w 548823"/>
                <a:gd name="connsiteY806" fmla="*/ 385643 h 452322"/>
                <a:gd name="connsiteX807" fmla="*/ 446568 w 548823"/>
                <a:gd name="connsiteY807" fmla="*/ 385271 h 452322"/>
                <a:gd name="connsiteX808" fmla="*/ 445825 w 548823"/>
                <a:gd name="connsiteY808" fmla="*/ 385941 h 452322"/>
                <a:gd name="connsiteX809" fmla="*/ 445341 w 548823"/>
                <a:gd name="connsiteY809" fmla="*/ 387204 h 452322"/>
                <a:gd name="connsiteX810" fmla="*/ 444746 w 548823"/>
                <a:gd name="connsiteY810" fmla="*/ 388134 h 452322"/>
                <a:gd name="connsiteX811" fmla="*/ 443631 w 548823"/>
                <a:gd name="connsiteY811" fmla="*/ 387650 h 452322"/>
                <a:gd name="connsiteX812" fmla="*/ 441475 w 548823"/>
                <a:gd name="connsiteY812" fmla="*/ 386015 h 452322"/>
                <a:gd name="connsiteX813" fmla="*/ 439208 w 548823"/>
                <a:gd name="connsiteY813" fmla="*/ 384937 h 452322"/>
                <a:gd name="connsiteX814" fmla="*/ 437015 w 548823"/>
                <a:gd name="connsiteY814" fmla="*/ 384379 h 452322"/>
                <a:gd name="connsiteX815" fmla="*/ 435119 w 548823"/>
                <a:gd name="connsiteY815" fmla="*/ 384379 h 452322"/>
                <a:gd name="connsiteX816" fmla="*/ 434561 w 548823"/>
                <a:gd name="connsiteY816" fmla="*/ 384119 h 452322"/>
                <a:gd name="connsiteX817" fmla="*/ 433297 w 548823"/>
                <a:gd name="connsiteY817" fmla="*/ 382892 h 452322"/>
                <a:gd name="connsiteX818" fmla="*/ 432665 w 548823"/>
                <a:gd name="connsiteY818" fmla="*/ 382446 h 452322"/>
                <a:gd name="connsiteX819" fmla="*/ 427870 w 548823"/>
                <a:gd name="connsiteY819" fmla="*/ 381591 h 452322"/>
                <a:gd name="connsiteX820" fmla="*/ 418279 w 548823"/>
                <a:gd name="connsiteY820" fmla="*/ 378617 h 452322"/>
                <a:gd name="connsiteX821" fmla="*/ 418279 w 548823"/>
                <a:gd name="connsiteY821" fmla="*/ 377725 h 452322"/>
                <a:gd name="connsiteX822" fmla="*/ 429431 w 548823"/>
                <a:gd name="connsiteY822" fmla="*/ 377725 h 452322"/>
                <a:gd name="connsiteX823" fmla="*/ 430955 w 548823"/>
                <a:gd name="connsiteY823" fmla="*/ 377316 h 452322"/>
                <a:gd name="connsiteX824" fmla="*/ 431922 w 548823"/>
                <a:gd name="connsiteY824" fmla="*/ 376350 h 452322"/>
                <a:gd name="connsiteX825" fmla="*/ 432740 w 548823"/>
                <a:gd name="connsiteY825" fmla="*/ 375346 h 452322"/>
                <a:gd name="connsiteX826" fmla="*/ 433781 w 548823"/>
                <a:gd name="connsiteY826" fmla="*/ 374789 h 452322"/>
                <a:gd name="connsiteX827" fmla="*/ 436531 w 548823"/>
                <a:gd name="connsiteY827" fmla="*/ 375272 h 452322"/>
                <a:gd name="connsiteX828" fmla="*/ 437795 w 548823"/>
                <a:gd name="connsiteY828" fmla="*/ 377279 h 452322"/>
                <a:gd name="connsiteX829" fmla="*/ 438947 w 548823"/>
                <a:gd name="connsiteY829" fmla="*/ 379770 h 452322"/>
                <a:gd name="connsiteX830" fmla="*/ 295385 w 548823"/>
                <a:gd name="connsiteY830" fmla="*/ 83128 h 452322"/>
                <a:gd name="connsiteX831" fmla="*/ 299102 w 548823"/>
                <a:gd name="connsiteY831" fmla="*/ 87552 h 452322"/>
                <a:gd name="connsiteX832" fmla="*/ 301481 w 548823"/>
                <a:gd name="connsiteY832" fmla="*/ 91938 h 452322"/>
                <a:gd name="connsiteX833" fmla="*/ 300887 w 548823"/>
                <a:gd name="connsiteY833" fmla="*/ 96287 h 452322"/>
                <a:gd name="connsiteX834" fmla="*/ 295571 w 548823"/>
                <a:gd name="connsiteY834" fmla="*/ 100562 h 452322"/>
                <a:gd name="connsiteX835" fmla="*/ 291853 w 548823"/>
                <a:gd name="connsiteY835" fmla="*/ 101603 h 452322"/>
                <a:gd name="connsiteX836" fmla="*/ 287579 w 548823"/>
                <a:gd name="connsiteY836" fmla="*/ 101603 h 452322"/>
                <a:gd name="connsiteX837" fmla="*/ 283266 w 548823"/>
                <a:gd name="connsiteY837" fmla="*/ 100971 h 452322"/>
                <a:gd name="connsiteX838" fmla="*/ 279549 w 548823"/>
                <a:gd name="connsiteY838" fmla="*/ 99782 h 452322"/>
                <a:gd name="connsiteX839" fmla="*/ 278248 w 548823"/>
                <a:gd name="connsiteY839" fmla="*/ 98778 h 452322"/>
                <a:gd name="connsiteX840" fmla="*/ 277765 w 548823"/>
                <a:gd name="connsiteY840" fmla="*/ 97589 h 452322"/>
                <a:gd name="connsiteX841" fmla="*/ 278100 w 548823"/>
                <a:gd name="connsiteY841" fmla="*/ 96325 h 452322"/>
                <a:gd name="connsiteX842" fmla="*/ 279363 w 548823"/>
                <a:gd name="connsiteY842" fmla="*/ 95284 h 452322"/>
                <a:gd name="connsiteX843" fmla="*/ 280850 w 548823"/>
                <a:gd name="connsiteY843" fmla="*/ 94801 h 452322"/>
                <a:gd name="connsiteX844" fmla="*/ 287950 w 548823"/>
                <a:gd name="connsiteY844" fmla="*/ 94503 h 452322"/>
                <a:gd name="connsiteX845" fmla="*/ 290181 w 548823"/>
                <a:gd name="connsiteY845" fmla="*/ 93946 h 452322"/>
                <a:gd name="connsiteX846" fmla="*/ 291816 w 548823"/>
                <a:gd name="connsiteY846" fmla="*/ 92645 h 452322"/>
                <a:gd name="connsiteX847" fmla="*/ 292448 w 548823"/>
                <a:gd name="connsiteY847" fmla="*/ 90303 h 452322"/>
                <a:gd name="connsiteX848" fmla="*/ 291184 w 548823"/>
                <a:gd name="connsiteY848" fmla="*/ 89039 h 452322"/>
                <a:gd name="connsiteX849" fmla="*/ 286203 w 548823"/>
                <a:gd name="connsiteY849" fmla="*/ 88778 h 452322"/>
                <a:gd name="connsiteX850" fmla="*/ 285683 w 548823"/>
                <a:gd name="connsiteY850" fmla="*/ 86883 h 452322"/>
                <a:gd name="connsiteX851" fmla="*/ 287318 w 548823"/>
                <a:gd name="connsiteY851" fmla="*/ 85173 h 452322"/>
                <a:gd name="connsiteX852" fmla="*/ 293043 w 548823"/>
                <a:gd name="connsiteY852" fmla="*/ 84429 h 452322"/>
                <a:gd name="connsiteX853" fmla="*/ 230072 w 548823"/>
                <a:gd name="connsiteY853" fmla="*/ -177 h 452322"/>
                <a:gd name="connsiteX854" fmla="*/ 232079 w 548823"/>
                <a:gd name="connsiteY854" fmla="*/ 1682 h 452322"/>
                <a:gd name="connsiteX855" fmla="*/ 232897 w 548823"/>
                <a:gd name="connsiteY855" fmla="*/ 5027 h 452322"/>
                <a:gd name="connsiteX856" fmla="*/ 232562 w 548823"/>
                <a:gd name="connsiteY856" fmla="*/ 8447 h 452322"/>
                <a:gd name="connsiteX857" fmla="*/ 231113 w 548823"/>
                <a:gd name="connsiteY857" fmla="*/ 10529 h 452322"/>
                <a:gd name="connsiteX858" fmla="*/ 228548 w 548823"/>
                <a:gd name="connsiteY858" fmla="*/ 8076 h 452322"/>
                <a:gd name="connsiteX859" fmla="*/ 226466 w 548823"/>
                <a:gd name="connsiteY859" fmla="*/ 9079 h 452322"/>
                <a:gd name="connsiteX860" fmla="*/ 225723 w 548823"/>
                <a:gd name="connsiteY860" fmla="*/ 11719 h 452322"/>
                <a:gd name="connsiteX861" fmla="*/ 227210 w 548823"/>
                <a:gd name="connsiteY861" fmla="*/ 14284 h 452322"/>
                <a:gd name="connsiteX862" fmla="*/ 213827 w 548823"/>
                <a:gd name="connsiteY862" fmla="*/ 17666 h 452322"/>
                <a:gd name="connsiteX863" fmla="*/ 214459 w 548823"/>
                <a:gd name="connsiteY863" fmla="*/ 19005 h 452322"/>
                <a:gd name="connsiteX864" fmla="*/ 215686 w 548823"/>
                <a:gd name="connsiteY864" fmla="*/ 19748 h 452322"/>
                <a:gd name="connsiteX865" fmla="*/ 216429 w 548823"/>
                <a:gd name="connsiteY865" fmla="*/ 20566 h 452322"/>
                <a:gd name="connsiteX866" fmla="*/ 215723 w 548823"/>
                <a:gd name="connsiteY866" fmla="*/ 22090 h 452322"/>
                <a:gd name="connsiteX867" fmla="*/ 214422 w 548823"/>
                <a:gd name="connsiteY867" fmla="*/ 22722 h 452322"/>
                <a:gd name="connsiteX868" fmla="*/ 212452 w 548823"/>
                <a:gd name="connsiteY868" fmla="*/ 22722 h 452322"/>
                <a:gd name="connsiteX869" fmla="*/ 210444 w 548823"/>
                <a:gd name="connsiteY869" fmla="*/ 22499 h 452322"/>
                <a:gd name="connsiteX870" fmla="*/ 208957 w 548823"/>
                <a:gd name="connsiteY870" fmla="*/ 21941 h 452322"/>
                <a:gd name="connsiteX871" fmla="*/ 215723 w 548823"/>
                <a:gd name="connsiteY871" fmla="*/ 9302 h 452322"/>
                <a:gd name="connsiteX872" fmla="*/ 217730 w 548823"/>
                <a:gd name="connsiteY872" fmla="*/ 8410 h 452322"/>
                <a:gd name="connsiteX873" fmla="*/ 222414 w 548823"/>
                <a:gd name="connsiteY873" fmla="*/ 7258 h 452322"/>
                <a:gd name="connsiteX874" fmla="*/ 224347 w 548823"/>
                <a:gd name="connsiteY874" fmla="*/ 6403 h 452322"/>
                <a:gd name="connsiteX875" fmla="*/ 253714 w 548823"/>
                <a:gd name="connsiteY875" fmla="*/ 1645 h 452322"/>
                <a:gd name="connsiteX876" fmla="*/ 264234 w 548823"/>
                <a:gd name="connsiteY876" fmla="*/ -177 h 452322"/>
                <a:gd name="connsiteX877" fmla="*/ 267542 w 548823"/>
                <a:gd name="connsiteY877" fmla="*/ 790 h 452322"/>
                <a:gd name="connsiteX878" fmla="*/ 269215 w 548823"/>
                <a:gd name="connsiteY878" fmla="*/ 3132 h 452322"/>
                <a:gd name="connsiteX879" fmla="*/ 269215 w 548823"/>
                <a:gd name="connsiteY879" fmla="*/ 6440 h 452322"/>
                <a:gd name="connsiteX880" fmla="*/ 267840 w 548823"/>
                <a:gd name="connsiteY880" fmla="*/ 17295 h 452322"/>
                <a:gd name="connsiteX881" fmla="*/ 266278 w 548823"/>
                <a:gd name="connsiteY881" fmla="*/ 21532 h 452322"/>
                <a:gd name="connsiteX882" fmla="*/ 264160 w 548823"/>
                <a:gd name="connsiteY882" fmla="*/ 24209 h 452322"/>
                <a:gd name="connsiteX883" fmla="*/ 261706 w 548823"/>
                <a:gd name="connsiteY883" fmla="*/ 22982 h 452322"/>
                <a:gd name="connsiteX884" fmla="*/ 259104 w 548823"/>
                <a:gd name="connsiteY884" fmla="*/ 24023 h 452322"/>
                <a:gd name="connsiteX885" fmla="*/ 250963 w 548823"/>
                <a:gd name="connsiteY885" fmla="*/ 25621 h 452322"/>
                <a:gd name="connsiteX886" fmla="*/ 249216 w 548823"/>
                <a:gd name="connsiteY886" fmla="*/ 26402 h 452322"/>
                <a:gd name="connsiteX887" fmla="*/ 248398 w 548823"/>
                <a:gd name="connsiteY887" fmla="*/ 27183 h 452322"/>
                <a:gd name="connsiteX888" fmla="*/ 244681 w 548823"/>
                <a:gd name="connsiteY888" fmla="*/ 28930 h 452322"/>
                <a:gd name="connsiteX889" fmla="*/ 243380 w 548823"/>
                <a:gd name="connsiteY889" fmla="*/ 29785 h 452322"/>
                <a:gd name="connsiteX890" fmla="*/ 242413 w 548823"/>
                <a:gd name="connsiteY890" fmla="*/ 31420 h 452322"/>
                <a:gd name="connsiteX891" fmla="*/ 241856 w 548823"/>
                <a:gd name="connsiteY891" fmla="*/ 33019 h 452322"/>
                <a:gd name="connsiteX892" fmla="*/ 241075 w 548823"/>
                <a:gd name="connsiteY892" fmla="*/ 34431 h 452322"/>
                <a:gd name="connsiteX893" fmla="*/ 239551 w 548823"/>
                <a:gd name="connsiteY893" fmla="*/ 35584 h 452322"/>
                <a:gd name="connsiteX894" fmla="*/ 238510 w 548823"/>
                <a:gd name="connsiteY894" fmla="*/ 32164 h 452322"/>
                <a:gd name="connsiteX895" fmla="*/ 237432 w 548823"/>
                <a:gd name="connsiteY895" fmla="*/ 21421 h 452322"/>
                <a:gd name="connsiteX896" fmla="*/ 238101 w 548823"/>
                <a:gd name="connsiteY896" fmla="*/ 19116 h 452322"/>
                <a:gd name="connsiteX897" fmla="*/ 238659 w 548823"/>
                <a:gd name="connsiteY897" fmla="*/ 18075 h 452322"/>
                <a:gd name="connsiteX898" fmla="*/ 238659 w 548823"/>
                <a:gd name="connsiteY898" fmla="*/ 11830 h 452322"/>
                <a:gd name="connsiteX899" fmla="*/ 239179 w 548823"/>
                <a:gd name="connsiteY899" fmla="*/ 10529 h 452322"/>
                <a:gd name="connsiteX900" fmla="*/ 239960 w 548823"/>
                <a:gd name="connsiteY900" fmla="*/ 9823 h 452322"/>
                <a:gd name="connsiteX901" fmla="*/ 242153 w 548823"/>
                <a:gd name="connsiteY901" fmla="*/ 9042 h 452322"/>
                <a:gd name="connsiteX902" fmla="*/ 243528 w 548823"/>
                <a:gd name="connsiteY902" fmla="*/ 8262 h 452322"/>
                <a:gd name="connsiteX903" fmla="*/ 246911 w 548823"/>
                <a:gd name="connsiteY903" fmla="*/ 4879 h 452322"/>
                <a:gd name="connsiteX904" fmla="*/ 250034 w 548823"/>
                <a:gd name="connsiteY904" fmla="*/ 2686 h 452322"/>
                <a:gd name="connsiteX905" fmla="*/ 251781 w 548823"/>
                <a:gd name="connsiteY905" fmla="*/ 1942 h 4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</a:cxnLst>
              <a:rect l="l" t="t" r="r" b="b"/>
              <a:pathLst>
                <a:path w="548823" h="452322">
                  <a:moveTo>
                    <a:pt x="356795" y="450510"/>
                  </a:moveTo>
                  <a:lnTo>
                    <a:pt x="349175" y="450510"/>
                  </a:lnTo>
                  <a:lnTo>
                    <a:pt x="333302" y="450510"/>
                  </a:lnTo>
                  <a:lnTo>
                    <a:pt x="328469" y="449655"/>
                  </a:lnTo>
                  <a:lnTo>
                    <a:pt x="327577" y="448875"/>
                  </a:lnTo>
                  <a:lnTo>
                    <a:pt x="320142" y="442369"/>
                  </a:lnTo>
                  <a:lnTo>
                    <a:pt x="319585" y="440659"/>
                  </a:lnTo>
                  <a:lnTo>
                    <a:pt x="320663" y="438801"/>
                  </a:lnTo>
                  <a:lnTo>
                    <a:pt x="323153" y="437054"/>
                  </a:lnTo>
                  <a:lnTo>
                    <a:pt x="326016" y="435678"/>
                  </a:lnTo>
                  <a:lnTo>
                    <a:pt x="328209" y="435009"/>
                  </a:lnTo>
                  <a:lnTo>
                    <a:pt x="330811" y="435195"/>
                  </a:lnTo>
                  <a:lnTo>
                    <a:pt x="335867" y="436831"/>
                  </a:lnTo>
                  <a:lnTo>
                    <a:pt x="338394" y="437239"/>
                  </a:lnTo>
                  <a:lnTo>
                    <a:pt x="339955" y="437946"/>
                  </a:lnTo>
                  <a:lnTo>
                    <a:pt x="341294" y="439544"/>
                  </a:lnTo>
                  <a:lnTo>
                    <a:pt x="343153" y="442555"/>
                  </a:lnTo>
                  <a:lnTo>
                    <a:pt x="344491" y="443856"/>
                  </a:lnTo>
                  <a:lnTo>
                    <a:pt x="345680" y="444600"/>
                  </a:lnTo>
                  <a:lnTo>
                    <a:pt x="347056" y="444934"/>
                  </a:lnTo>
                  <a:lnTo>
                    <a:pt x="348988" y="444934"/>
                  </a:lnTo>
                  <a:lnTo>
                    <a:pt x="355494" y="447053"/>
                  </a:lnTo>
                  <a:lnTo>
                    <a:pt x="356089" y="448466"/>
                  </a:lnTo>
                  <a:lnTo>
                    <a:pt x="356089" y="448466"/>
                  </a:lnTo>
                  <a:close/>
                  <a:moveTo>
                    <a:pt x="309176" y="450101"/>
                  </a:moveTo>
                  <a:lnTo>
                    <a:pt x="307949" y="448986"/>
                  </a:lnTo>
                  <a:lnTo>
                    <a:pt x="305682" y="448131"/>
                  </a:lnTo>
                  <a:lnTo>
                    <a:pt x="301965" y="448391"/>
                  </a:lnTo>
                  <a:lnTo>
                    <a:pt x="299697" y="448391"/>
                  </a:lnTo>
                  <a:lnTo>
                    <a:pt x="294902" y="447648"/>
                  </a:lnTo>
                  <a:lnTo>
                    <a:pt x="291184" y="446570"/>
                  </a:lnTo>
                  <a:lnTo>
                    <a:pt x="287876" y="444525"/>
                  </a:lnTo>
                  <a:lnTo>
                    <a:pt x="279995" y="436199"/>
                  </a:lnTo>
                  <a:lnTo>
                    <a:pt x="268620" y="430362"/>
                  </a:lnTo>
                  <a:lnTo>
                    <a:pt x="263453" y="426645"/>
                  </a:lnTo>
                  <a:lnTo>
                    <a:pt x="262338" y="425195"/>
                  </a:lnTo>
                  <a:lnTo>
                    <a:pt x="261520" y="423894"/>
                  </a:lnTo>
                  <a:lnTo>
                    <a:pt x="260442" y="422928"/>
                  </a:lnTo>
                  <a:lnTo>
                    <a:pt x="258398" y="422556"/>
                  </a:lnTo>
                  <a:lnTo>
                    <a:pt x="256688" y="422965"/>
                  </a:lnTo>
                  <a:lnTo>
                    <a:pt x="254457" y="425010"/>
                  </a:lnTo>
                  <a:lnTo>
                    <a:pt x="253082" y="425753"/>
                  </a:lnTo>
                  <a:lnTo>
                    <a:pt x="227284" y="426273"/>
                  </a:lnTo>
                  <a:lnTo>
                    <a:pt x="219403" y="424117"/>
                  </a:lnTo>
                  <a:lnTo>
                    <a:pt x="213641" y="424117"/>
                  </a:lnTo>
                  <a:lnTo>
                    <a:pt x="202489" y="426199"/>
                  </a:lnTo>
                  <a:lnTo>
                    <a:pt x="197136" y="425010"/>
                  </a:lnTo>
                  <a:lnTo>
                    <a:pt x="192006" y="421292"/>
                  </a:lnTo>
                  <a:lnTo>
                    <a:pt x="189516" y="420958"/>
                  </a:lnTo>
                  <a:lnTo>
                    <a:pt x="185055" y="424675"/>
                  </a:lnTo>
                  <a:lnTo>
                    <a:pt x="182416" y="425456"/>
                  </a:lnTo>
                  <a:lnTo>
                    <a:pt x="179702" y="425456"/>
                  </a:lnTo>
                  <a:lnTo>
                    <a:pt x="175985" y="424006"/>
                  </a:lnTo>
                  <a:lnTo>
                    <a:pt x="172453" y="425827"/>
                  </a:lnTo>
                  <a:lnTo>
                    <a:pt x="170595" y="425827"/>
                  </a:lnTo>
                  <a:lnTo>
                    <a:pt x="164461" y="416906"/>
                  </a:lnTo>
                  <a:lnTo>
                    <a:pt x="162937" y="416720"/>
                  </a:lnTo>
                  <a:lnTo>
                    <a:pt x="161971" y="418504"/>
                  </a:lnTo>
                  <a:lnTo>
                    <a:pt x="158997" y="421441"/>
                  </a:lnTo>
                  <a:lnTo>
                    <a:pt x="157919" y="423448"/>
                  </a:lnTo>
                  <a:lnTo>
                    <a:pt x="157919" y="424898"/>
                  </a:lnTo>
                  <a:lnTo>
                    <a:pt x="158588" y="425902"/>
                  </a:lnTo>
                  <a:lnTo>
                    <a:pt x="158923" y="426831"/>
                  </a:lnTo>
                  <a:lnTo>
                    <a:pt x="157770" y="427946"/>
                  </a:lnTo>
                  <a:lnTo>
                    <a:pt x="155317" y="428578"/>
                  </a:lnTo>
                  <a:lnTo>
                    <a:pt x="153718" y="427946"/>
                  </a:lnTo>
                  <a:lnTo>
                    <a:pt x="152231" y="427946"/>
                  </a:lnTo>
                  <a:lnTo>
                    <a:pt x="148774" y="431664"/>
                  </a:lnTo>
                  <a:lnTo>
                    <a:pt x="147324" y="432110"/>
                  </a:lnTo>
                  <a:lnTo>
                    <a:pt x="145838" y="431924"/>
                  </a:lnTo>
                  <a:lnTo>
                    <a:pt x="144462" y="431255"/>
                  </a:lnTo>
                  <a:lnTo>
                    <a:pt x="140745" y="425195"/>
                  </a:lnTo>
                  <a:lnTo>
                    <a:pt x="140224" y="423411"/>
                  </a:lnTo>
                  <a:lnTo>
                    <a:pt x="139704" y="422705"/>
                  </a:lnTo>
                  <a:lnTo>
                    <a:pt x="138737" y="422370"/>
                  </a:lnTo>
                  <a:lnTo>
                    <a:pt x="137771" y="422370"/>
                  </a:lnTo>
                  <a:lnTo>
                    <a:pt x="136804" y="422370"/>
                  </a:lnTo>
                  <a:lnTo>
                    <a:pt x="133087" y="418653"/>
                  </a:lnTo>
                  <a:lnTo>
                    <a:pt x="129370" y="419322"/>
                  </a:lnTo>
                  <a:lnTo>
                    <a:pt x="125467" y="421329"/>
                  </a:lnTo>
                  <a:lnTo>
                    <a:pt x="121489" y="422482"/>
                  </a:lnTo>
                  <a:lnTo>
                    <a:pt x="119556" y="422222"/>
                  </a:lnTo>
                  <a:lnTo>
                    <a:pt x="113237" y="420512"/>
                  </a:lnTo>
                  <a:lnTo>
                    <a:pt x="110003" y="420512"/>
                  </a:lnTo>
                  <a:lnTo>
                    <a:pt x="108553" y="420251"/>
                  </a:lnTo>
                  <a:lnTo>
                    <a:pt x="107029" y="419396"/>
                  </a:lnTo>
                  <a:lnTo>
                    <a:pt x="105876" y="422445"/>
                  </a:lnTo>
                  <a:lnTo>
                    <a:pt x="104835" y="424154"/>
                  </a:lnTo>
                  <a:lnTo>
                    <a:pt x="103349" y="425381"/>
                  </a:lnTo>
                  <a:lnTo>
                    <a:pt x="100784" y="426905"/>
                  </a:lnTo>
                  <a:lnTo>
                    <a:pt x="94055" y="433634"/>
                  </a:lnTo>
                  <a:lnTo>
                    <a:pt x="92308" y="434600"/>
                  </a:lnTo>
                  <a:lnTo>
                    <a:pt x="89966" y="433782"/>
                  </a:lnTo>
                  <a:lnTo>
                    <a:pt x="88517" y="432072"/>
                  </a:lnTo>
                  <a:lnTo>
                    <a:pt x="87662" y="429842"/>
                  </a:lnTo>
                  <a:lnTo>
                    <a:pt x="87104" y="427500"/>
                  </a:lnTo>
                  <a:lnTo>
                    <a:pt x="86212" y="426459"/>
                  </a:lnTo>
                  <a:lnTo>
                    <a:pt x="84502" y="425530"/>
                  </a:lnTo>
                  <a:lnTo>
                    <a:pt x="81156" y="424266"/>
                  </a:lnTo>
                  <a:lnTo>
                    <a:pt x="75246" y="423894"/>
                  </a:lnTo>
                  <a:lnTo>
                    <a:pt x="72458" y="423188"/>
                  </a:lnTo>
                  <a:lnTo>
                    <a:pt x="71119" y="421143"/>
                  </a:lnTo>
                  <a:lnTo>
                    <a:pt x="70488" y="418913"/>
                  </a:lnTo>
                  <a:lnTo>
                    <a:pt x="69261" y="417761"/>
                  </a:lnTo>
                  <a:lnTo>
                    <a:pt x="67588" y="417947"/>
                  </a:lnTo>
                  <a:lnTo>
                    <a:pt x="65730" y="419805"/>
                  </a:lnTo>
                  <a:lnTo>
                    <a:pt x="64354" y="424266"/>
                  </a:lnTo>
                  <a:lnTo>
                    <a:pt x="64354" y="428913"/>
                  </a:lnTo>
                  <a:lnTo>
                    <a:pt x="63722" y="433113"/>
                  </a:lnTo>
                  <a:lnTo>
                    <a:pt x="58406" y="437686"/>
                  </a:lnTo>
                  <a:lnTo>
                    <a:pt x="57849" y="439470"/>
                  </a:lnTo>
                  <a:lnTo>
                    <a:pt x="57180" y="440957"/>
                  </a:lnTo>
                  <a:lnTo>
                    <a:pt x="55247" y="441440"/>
                  </a:lnTo>
                  <a:lnTo>
                    <a:pt x="53871" y="440659"/>
                  </a:lnTo>
                  <a:lnTo>
                    <a:pt x="52905" y="439470"/>
                  </a:lnTo>
                  <a:lnTo>
                    <a:pt x="51827" y="439024"/>
                  </a:lnTo>
                  <a:lnTo>
                    <a:pt x="45842" y="444563"/>
                  </a:lnTo>
                  <a:lnTo>
                    <a:pt x="44875" y="445864"/>
                  </a:lnTo>
                  <a:lnTo>
                    <a:pt x="43909" y="446793"/>
                  </a:lnTo>
                  <a:lnTo>
                    <a:pt x="41084" y="447536"/>
                  </a:lnTo>
                  <a:lnTo>
                    <a:pt x="39820" y="448875"/>
                  </a:lnTo>
                  <a:lnTo>
                    <a:pt x="38742" y="452146"/>
                  </a:lnTo>
                  <a:lnTo>
                    <a:pt x="38742" y="452146"/>
                  </a:lnTo>
                  <a:lnTo>
                    <a:pt x="38035" y="450993"/>
                  </a:lnTo>
                  <a:lnTo>
                    <a:pt x="37441" y="449209"/>
                  </a:lnTo>
                  <a:lnTo>
                    <a:pt x="37032" y="446942"/>
                  </a:lnTo>
                  <a:lnTo>
                    <a:pt x="37032" y="443596"/>
                  </a:lnTo>
                  <a:lnTo>
                    <a:pt x="37329" y="441626"/>
                  </a:lnTo>
                  <a:lnTo>
                    <a:pt x="37924" y="439990"/>
                  </a:lnTo>
                  <a:lnTo>
                    <a:pt x="42162" y="434452"/>
                  </a:lnTo>
                  <a:lnTo>
                    <a:pt x="42719" y="433262"/>
                  </a:lnTo>
                  <a:lnTo>
                    <a:pt x="43723" y="430251"/>
                  </a:lnTo>
                  <a:lnTo>
                    <a:pt x="43983" y="428764"/>
                  </a:lnTo>
                  <a:lnTo>
                    <a:pt x="43723" y="427240"/>
                  </a:lnTo>
                  <a:lnTo>
                    <a:pt x="42905" y="425456"/>
                  </a:lnTo>
                  <a:lnTo>
                    <a:pt x="41009" y="423002"/>
                  </a:lnTo>
                  <a:lnTo>
                    <a:pt x="39597" y="421701"/>
                  </a:lnTo>
                  <a:lnTo>
                    <a:pt x="38444" y="420995"/>
                  </a:lnTo>
                  <a:lnTo>
                    <a:pt x="37366" y="420623"/>
                  </a:lnTo>
                  <a:lnTo>
                    <a:pt x="35136" y="420103"/>
                  </a:lnTo>
                  <a:lnTo>
                    <a:pt x="33984" y="419731"/>
                  </a:lnTo>
                  <a:lnTo>
                    <a:pt x="32943" y="419211"/>
                  </a:lnTo>
                  <a:lnTo>
                    <a:pt x="32088" y="418132"/>
                  </a:lnTo>
                  <a:lnTo>
                    <a:pt x="31419" y="416534"/>
                  </a:lnTo>
                  <a:lnTo>
                    <a:pt x="31196" y="414081"/>
                  </a:lnTo>
                  <a:lnTo>
                    <a:pt x="31196" y="410735"/>
                  </a:lnTo>
                  <a:lnTo>
                    <a:pt x="31196" y="409620"/>
                  </a:lnTo>
                  <a:lnTo>
                    <a:pt x="30749" y="408356"/>
                  </a:lnTo>
                  <a:lnTo>
                    <a:pt x="28631" y="404862"/>
                  </a:lnTo>
                  <a:lnTo>
                    <a:pt x="27850" y="402817"/>
                  </a:lnTo>
                  <a:lnTo>
                    <a:pt x="27441" y="392074"/>
                  </a:lnTo>
                  <a:lnTo>
                    <a:pt x="27441" y="390922"/>
                  </a:lnTo>
                  <a:lnTo>
                    <a:pt x="27664" y="390178"/>
                  </a:lnTo>
                  <a:lnTo>
                    <a:pt x="32236" y="382223"/>
                  </a:lnTo>
                  <a:lnTo>
                    <a:pt x="32720" y="380774"/>
                  </a:lnTo>
                  <a:lnTo>
                    <a:pt x="32980" y="379324"/>
                  </a:lnTo>
                  <a:lnTo>
                    <a:pt x="33389" y="374417"/>
                  </a:lnTo>
                  <a:lnTo>
                    <a:pt x="33946" y="371778"/>
                  </a:lnTo>
                  <a:lnTo>
                    <a:pt x="34393" y="370514"/>
                  </a:lnTo>
                  <a:lnTo>
                    <a:pt x="35062" y="369361"/>
                  </a:lnTo>
                  <a:lnTo>
                    <a:pt x="37924" y="366573"/>
                  </a:lnTo>
                  <a:lnTo>
                    <a:pt x="38705" y="365309"/>
                  </a:lnTo>
                  <a:lnTo>
                    <a:pt x="39299" y="363823"/>
                  </a:lnTo>
                  <a:lnTo>
                    <a:pt x="41493" y="356722"/>
                  </a:lnTo>
                  <a:lnTo>
                    <a:pt x="41493" y="355273"/>
                  </a:lnTo>
                  <a:lnTo>
                    <a:pt x="41493" y="353749"/>
                  </a:lnTo>
                  <a:lnTo>
                    <a:pt x="38444" y="340478"/>
                  </a:lnTo>
                  <a:lnTo>
                    <a:pt x="37589" y="338954"/>
                  </a:lnTo>
                  <a:lnTo>
                    <a:pt x="36511" y="338024"/>
                  </a:lnTo>
                  <a:lnTo>
                    <a:pt x="34690" y="337653"/>
                  </a:lnTo>
                  <a:lnTo>
                    <a:pt x="32199" y="337653"/>
                  </a:lnTo>
                  <a:lnTo>
                    <a:pt x="28147" y="338322"/>
                  </a:lnTo>
                  <a:lnTo>
                    <a:pt x="21382" y="338731"/>
                  </a:lnTo>
                  <a:lnTo>
                    <a:pt x="8483" y="337355"/>
                  </a:lnTo>
                  <a:lnTo>
                    <a:pt x="8483" y="337355"/>
                  </a:lnTo>
                  <a:lnTo>
                    <a:pt x="12200" y="334121"/>
                  </a:lnTo>
                  <a:lnTo>
                    <a:pt x="16661" y="328397"/>
                  </a:lnTo>
                  <a:lnTo>
                    <a:pt x="18408" y="327504"/>
                  </a:lnTo>
                  <a:lnTo>
                    <a:pt x="21270" y="327021"/>
                  </a:lnTo>
                  <a:lnTo>
                    <a:pt x="23947" y="325794"/>
                  </a:lnTo>
                  <a:lnTo>
                    <a:pt x="26177" y="324196"/>
                  </a:lnTo>
                  <a:lnTo>
                    <a:pt x="27478" y="322597"/>
                  </a:lnTo>
                  <a:lnTo>
                    <a:pt x="28333" y="320367"/>
                  </a:lnTo>
                  <a:lnTo>
                    <a:pt x="29300" y="314642"/>
                  </a:lnTo>
                  <a:lnTo>
                    <a:pt x="29300" y="309550"/>
                  </a:lnTo>
                  <a:lnTo>
                    <a:pt x="29634" y="308211"/>
                  </a:lnTo>
                  <a:lnTo>
                    <a:pt x="31121" y="305312"/>
                  </a:lnTo>
                  <a:lnTo>
                    <a:pt x="32274" y="304122"/>
                  </a:lnTo>
                  <a:lnTo>
                    <a:pt x="33537" y="303268"/>
                  </a:lnTo>
                  <a:lnTo>
                    <a:pt x="34058" y="302227"/>
                  </a:lnTo>
                  <a:lnTo>
                    <a:pt x="33129" y="300331"/>
                  </a:lnTo>
                  <a:lnTo>
                    <a:pt x="27850" y="302821"/>
                  </a:lnTo>
                  <a:lnTo>
                    <a:pt x="22646" y="302821"/>
                  </a:lnTo>
                  <a:lnTo>
                    <a:pt x="17888" y="300851"/>
                  </a:lnTo>
                  <a:lnTo>
                    <a:pt x="5620" y="289774"/>
                  </a:lnTo>
                  <a:lnTo>
                    <a:pt x="5286" y="288473"/>
                  </a:lnTo>
                  <a:lnTo>
                    <a:pt x="5583" y="287283"/>
                  </a:lnTo>
                  <a:lnTo>
                    <a:pt x="5583" y="286391"/>
                  </a:lnTo>
                  <a:lnTo>
                    <a:pt x="4096" y="286019"/>
                  </a:lnTo>
                  <a:lnTo>
                    <a:pt x="3465" y="286354"/>
                  </a:lnTo>
                  <a:lnTo>
                    <a:pt x="751" y="288733"/>
                  </a:lnTo>
                  <a:lnTo>
                    <a:pt x="-30" y="287023"/>
                  </a:lnTo>
                  <a:lnTo>
                    <a:pt x="379" y="285015"/>
                  </a:lnTo>
                  <a:lnTo>
                    <a:pt x="1234" y="282859"/>
                  </a:lnTo>
                  <a:lnTo>
                    <a:pt x="2126" y="278250"/>
                  </a:lnTo>
                  <a:lnTo>
                    <a:pt x="3130" y="276391"/>
                  </a:lnTo>
                  <a:lnTo>
                    <a:pt x="4134" y="274904"/>
                  </a:lnTo>
                  <a:lnTo>
                    <a:pt x="4580" y="273826"/>
                  </a:lnTo>
                  <a:lnTo>
                    <a:pt x="6215" y="272339"/>
                  </a:lnTo>
                  <a:lnTo>
                    <a:pt x="13650" y="268065"/>
                  </a:lnTo>
                  <a:lnTo>
                    <a:pt x="15323" y="265202"/>
                  </a:lnTo>
                  <a:lnTo>
                    <a:pt x="16884" y="263083"/>
                  </a:lnTo>
                  <a:lnTo>
                    <a:pt x="26809" y="255983"/>
                  </a:lnTo>
                  <a:lnTo>
                    <a:pt x="31716" y="245277"/>
                  </a:lnTo>
                  <a:lnTo>
                    <a:pt x="34467" y="242527"/>
                  </a:lnTo>
                  <a:lnTo>
                    <a:pt x="36437" y="245761"/>
                  </a:lnTo>
                  <a:lnTo>
                    <a:pt x="31567" y="254794"/>
                  </a:lnTo>
                  <a:lnTo>
                    <a:pt x="34467" y="258846"/>
                  </a:lnTo>
                  <a:lnTo>
                    <a:pt x="35173" y="257396"/>
                  </a:lnTo>
                  <a:lnTo>
                    <a:pt x="35805" y="253678"/>
                  </a:lnTo>
                  <a:lnTo>
                    <a:pt x="36474" y="252154"/>
                  </a:lnTo>
                  <a:lnTo>
                    <a:pt x="41270" y="256318"/>
                  </a:lnTo>
                  <a:lnTo>
                    <a:pt x="44169" y="257619"/>
                  </a:lnTo>
                  <a:lnTo>
                    <a:pt x="56548" y="258474"/>
                  </a:lnTo>
                  <a:lnTo>
                    <a:pt x="60600" y="258251"/>
                  </a:lnTo>
                  <a:lnTo>
                    <a:pt x="64317" y="257061"/>
                  </a:lnTo>
                  <a:lnTo>
                    <a:pt x="68666" y="253344"/>
                  </a:lnTo>
                  <a:lnTo>
                    <a:pt x="72383" y="247805"/>
                  </a:lnTo>
                  <a:lnTo>
                    <a:pt x="75171" y="241597"/>
                  </a:lnTo>
                  <a:lnTo>
                    <a:pt x="76881" y="235947"/>
                  </a:lnTo>
                  <a:lnTo>
                    <a:pt x="77922" y="229776"/>
                  </a:lnTo>
                  <a:lnTo>
                    <a:pt x="78740" y="227025"/>
                  </a:lnTo>
                  <a:lnTo>
                    <a:pt x="80264" y="224758"/>
                  </a:lnTo>
                  <a:lnTo>
                    <a:pt x="82309" y="223085"/>
                  </a:lnTo>
                  <a:lnTo>
                    <a:pt x="94910" y="216022"/>
                  </a:lnTo>
                  <a:lnTo>
                    <a:pt x="97104" y="213606"/>
                  </a:lnTo>
                  <a:lnTo>
                    <a:pt x="98033" y="210372"/>
                  </a:lnTo>
                  <a:lnTo>
                    <a:pt x="98442" y="203867"/>
                  </a:lnTo>
                  <a:lnTo>
                    <a:pt x="99297" y="201153"/>
                  </a:lnTo>
                  <a:lnTo>
                    <a:pt x="107884" y="187176"/>
                  </a:lnTo>
                  <a:lnTo>
                    <a:pt x="109854" y="181079"/>
                  </a:lnTo>
                  <a:lnTo>
                    <a:pt x="107661" y="176916"/>
                  </a:lnTo>
                  <a:lnTo>
                    <a:pt x="104501" y="178031"/>
                  </a:lnTo>
                  <a:lnTo>
                    <a:pt x="103423" y="176210"/>
                  </a:lnTo>
                  <a:lnTo>
                    <a:pt x="104835" y="173570"/>
                  </a:lnTo>
                  <a:lnTo>
                    <a:pt x="109073" y="172195"/>
                  </a:lnTo>
                  <a:lnTo>
                    <a:pt x="111564" y="170634"/>
                  </a:lnTo>
                  <a:lnTo>
                    <a:pt x="118181" y="160671"/>
                  </a:lnTo>
                  <a:lnTo>
                    <a:pt x="121192" y="157958"/>
                  </a:lnTo>
                  <a:lnTo>
                    <a:pt x="122939" y="157066"/>
                  </a:lnTo>
                  <a:lnTo>
                    <a:pt x="125318" y="156731"/>
                  </a:lnTo>
                  <a:lnTo>
                    <a:pt x="126954" y="157289"/>
                  </a:lnTo>
                  <a:lnTo>
                    <a:pt x="129072" y="158255"/>
                  </a:lnTo>
                  <a:lnTo>
                    <a:pt x="130820" y="158590"/>
                  </a:lnTo>
                  <a:lnTo>
                    <a:pt x="131563" y="157214"/>
                  </a:lnTo>
                  <a:lnTo>
                    <a:pt x="131005" y="152493"/>
                  </a:lnTo>
                  <a:lnTo>
                    <a:pt x="129295" y="152122"/>
                  </a:lnTo>
                  <a:lnTo>
                    <a:pt x="126619" y="153423"/>
                  </a:lnTo>
                  <a:lnTo>
                    <a:pt x="122902" y="153831"/>
                  </a:lnTo>
                  <a:lnTo>
                    <a:pt x="122902" y="152939"/>
                  </a:lnTo>
                  <a:lnTo>
                    <a:pt x="126619" y="150932"/>
                  </a:lnTo>
                  <a:lnTo>
                    <a:pt x="128849" y="148516"/>
                  </a:lnTo>
                  <a:lnTo>
                    <a:pt x="129444" y="148032"/>
                  </a:lnTo>
                  <a:lnTo>
                    <a:pt x="130448" y="147847"/>
                  </a:lnTo>
                  <a:lnTo>
                    <a:pt x="133273" y="148032"/>
                  </a:lnTo>
                  <a:lnTo>
                    <a:pt x="134574" y="147178"/>
                  </a:lnTo>
                  <a:lnTo>
                    <a:pt x="134871" y="146694"/>
                  </a:lnTo>
                  <a:lnTo>
                    <a:pt x="134871" y="145914"/>
                  </a:lnTo>
                  <a:lnTo>
                    <a:pt x="136061" y="141416"/>
                  </a:lnTo>
                  <a:lnTo>
                    <a:pt x="136433" y="140524"/>
                  </a:lnTo>
                  <a:lnTo>
                    <a:pt x="137176" y="139334"/>
                  </a:lnTo>
                  <a:lnTo>
                    <a:pt x="138477" y="137847"/>
                  </a:lnTo>
                  <a:lnTo>
                    <a:pt x="150893" y="128368"/>
                  </a:lnTo>
                  <a:lnTo>
                    <a:pt x="153012" y="126249"/>
                  </a:lnTo>
                  <a:lnTo>
                    <a:pt x="155540" y="124279"/>
                  </a:lnTo>
                  <a:lnTo>
                    <a:pt x="158179" y="123089"/>
                  </a:lnTo>
                  <a:lnTo>
                    <a:pt x="160261" y="121528"/>
                  </a:lnTo>
                  <a:lnTo>
                    <a:pt x="161078" y="118517"/>
                  </a:lnTo>
                  <a:lnTo>
                    <a:pt x="161078" y="115989"/>
                  </a:lnTo>
                  <a:lnTo>
                    <a:pt x="161562" y="113276"/>
                  </a:lnTo>
                  <a:lnTo>
                    <a:pt x="162603" y="111157"/>
                  </a:lnTo>
                  <a:lnTo>
                    <a:pt x="164461" y="110302"/>
                  </a:lnTo>
                  <a:lnTo>
                    <a:pt x="166915" y="108406"/>
                  </a:lnTo>
                  <a:lnTo>
                    <a:pt x="175613" y="96734"/>
                  </a:lnTo>
                  <a:lnTo>
                    <a:pt x="177732" y="94726"/>
                  </a:lnTo>
                  <a:lnTo>
                    <a:pt x="179182" y="92756"/>
                  </a:lnTo>
                  <a:lnTo>
                    <a:pt x="180037" y="90265"/>
                  </a:lnTo>
                  <a:lnTo>
                    <a:pt x="180297" y="86548"/>
                  </a:lnTo>
                  <a:lnTo>
                    <a:pt x="180074" y="81753"/>
                  </a:lnTo>
                  <a:lnTo>
                    <a:pt x="180297" y="80340"/>
                  </a:lnTo>
                  <a:lnTo>
                    <a:pt x="180892" y="79225"/>
                  </a:lnTo>
                  <a:lnTo>
                    <a:pt x="182602" y="76883"/>
                  </a:lnTo>
                  <a:lnTo>
                    <a:pt x="183159" y="75433"/>
                  </a:lnTo>
                  <a:lnTo>
                    <a:pt x="182936" y="70006"/>
                  </a:lnTo>
                  <a:lnTo>
                    <a:pt x="183420" y="67664"/>
                  </a:lnTo>
                  <a:lnTo>
                    <a:pt x="187360" y="65768"/>
                  </a:lnTo>
                  <a:lnTo>
                    <a:pt x="188549" y="63575"/>
                  </a:lnTo>
                  <a:lnTo>
                    <a:pt x="189888" y="57999"/>
                  </a:lnTo>
                  <a:lnTo>
                    <a:pt x="189888" y="54914"/>
                  </a:lnTo>
                  <a:lnTo>
                    <a:pt x="190222" y="53687"/>
                  </a:lnTo>
                  <a:lnTo>
                    <a:pt x="191226" y="53167"/>
                  </a:lnTo>
                  <a:lnTo>
                    <a:pt x="191821" y="52683"/>
                  </a:lnTo>
                  <a:lnTo>
                    <a:pt x="193308" y="50416"/>
                  </a:lnTo>
                  <a:lnTo>
                    <a:pt x="194088" y="48743"/>
                  </a:lnTo>
                  <a:lnTo>
                    <a:pt x="195278" y="47553"/>
                  </a:lnTo>
                  <a:lnTo>
                    <a:pt x="196802" y="46661"/>
                  </a:lnTo>
                  <a:lnTo>
                    <a:pt x="198400" y="46438"/>
                  </a:lnTo>
                  <a:lnTo>
                    <a:pt x="198846" y="46996"/>
                  </a:lnTo>
                  <a:lnTo>
                    <a:pt x="200296" y="50193"/>
                  </a:lnTo>
                  <a:lnTo>
                    <a:pt x="206058" y="53910"/>
                  </a:lnTo>
                  <a:lnTo>
                    <a:pt x="206913" y="55471"/>
                  </a:lnTo>
                  <a:lnTo>
                    <a:pt x="208846" y="65620"/>
                  </a:lnTo>
                  <a:lnTo>
                    <a:pt x="206244" y="64133"/>
                  </a:lnTo>
                  <a:lnTo>
                    <a:pt x="204757" y="63649"/>
                  </a:lnTo>
                  <a:lnTo>
                    <a:pt x="204051" y="64244"/>
                  </a:lnTo>
                  <a:lnTo>
                    <a:pt x="203158" y="68631"/>
                  </a:lnTo>
                  <a:lnTo>
                    <a:pt x="203158" y="69486"/>
                  </a:lnTo>
                  <a:lnTo>
                    <a:pt x="204794" y="70898"/>
                  </a:lnTo>
                  <a:lnTo>
                    <a:pt x="206987" y="71679"/>
                  </a:lnTo>
                  <a:lnTo>
                    <a:pt x="208995" y="72906"/>
                  </a:lnTo>
                  <a:lnTo>
                    <a:pt x="209887" y="75842"/>
                  </a:lnTo>
                  <a:lnTo>
                    <a:pt x="209329" y="81381"/>
                  </a:lnTo>
                  <a:lnTo>
                    <a:pt x="207805" y="85098"/>
                  </a:lnTo>
                  <a:lnTo>
                    <a:pt x="203196" y="91901"/>
                  </a:lnTo>
                  <a:lnTo>
                    <a:pt x="200668" y="96808"/>
                  </a:lnTo>
                  <a:lnTo>
                    <a:pt x="198698" y="102904"/>
                  </a:lnTo>
                  <a:lnTo>
                    <a:pt x="199441" y="107811"/>
                  </a:lnTo>
                  <a:lnTo>
                    <a:pt x="205129" y="109224"/>
                  </a:lnTo>
                  <a:lnTo>
                    <a:pt x="208065" y="107774"/>
                  </a:lnTo>
                  <a:lnTo>
                    <a:pt x="210259" y="105172"/>
                  </a:lnTo>
                  <a:lnTo>
                    <a:pt x="211931" y="102644"/>
                  </a:lnTo>
                  <a:lnTo>
                    <a:pt x="213344" y="101529"/>
                  </a:lnTo>
                  <a:lnTo>
                    <a:pt x="215240" y="100711"/>
                  </a:lnTo>
                  <a:lnTo>
                    <a:pt x="221485" y="94689"/>
                  </a:lnTo>
                  <a:lnTo>
                    <a:pt x="226057" y="91381"/>
                  </a:lnTo>
                  <a:lnTo>
                    <a:pt x="226949" y="89671"/>
                  </a:lnTo>
                  <a:lnTo>
                    <a:pt x="227507" y="84801"/>
                  </a:lnTo>
                  <a:lnTo>
                    <a:pt x="228176" y="84206"/>
                  </a:lnTo>
                  <a:lnTo>
                    <a:pt x="229105" y="83909"/>
                  </a:lnTo>
                  <a:lnTo>
                    <a:pt x="230072" y="83128"/>
                  </a:lnTo>
                  <a:lnTo>
                    <a:pt x="232005" y="79411"/>
                  </a:lnTo>
                  <a:lnTo>
                    <a:pt x="237060" y="74207"/>
                  </a:lnTo>
                  <a:lnTo>
                    <a:pt x="237841" y="72125"/>
                  </a:lnTo>
                  <a:lnTo>
                    <a:pt x="236986" y="69188"/>
                  </a:lnTo>
                  <a:lnTo>
                    <a:pt x="233826" y="63018"/>
                  </a:lnTo>
                  <a:lnTo>
                    <a:pt x="233826" y="60044"/>
                  </a:lnTo>
                  <a:lnTo>
                    <a:pt x="234941" y="58408"/>
                  </a:lnTo>
                  <a:lnTo>
                    <a:pt x="236057" y="58408"/>
                  </a:lnTo>
                  <a:lnTo>
                    <a:pt x="237358" y="58891"/>
                  </a:lnTo>
                  <a:lnTo>
                    <a:pt x="239068" y="59226"/>
                  </a:lnTo>
                  <a:lnTo>
                    <a:pt x="240257" y="58743"/>
                  </a:lnTo>
                  <a:lnTo>
                    <a:pt x="241186" y="57739"/>
                  </a:lnTo>
                  <a:lnTo>
                    <a:pt x="241558" y="56698"/>
                  </a:lnTo>
                  <a:lnTo>
                    <a:pt x="241038" y="56252"/>
                  </a:lnTo>
                  <a:lnTo>
                    <a:pt x="239960" y="55583"/>
                  </a:lnTo>
                  <a:lnTo>
                    <a:pt x="239700" y="54096"/>
                  </a:lnTo>
                  <a:lnTo>
                    <a:pt x="239960" y="52498"/>
                  </a:lnTo>
                  <a:lnTo>
                    <a:pt x="240517" y="51494"/>
                  </a:lnTo>
                  <a:lnTo>
                    <a:pt x="241967" y="51197"/>
                  </a:lnTo>
                  <a:lnTo>
                    <a:pt x="243677" y="51643"/>
                  </a:lnTo>
                  <a:lnTo>
                    <a:pt x="245238" y="52275"/>
                  </a:lnTo>
                  <a:lnTo>
                    <a:pt x="246316" y="52460"/>
                  </a:lnTo>
                  <a:lnTo>
                    <a:pt x="247543" y="51791"/>
                  </a:lnTo>
                  <a:lnTo>
                    <a:pt x="249662" y="49933"/>
                  </a:lnTo>
                  <a:lnTo>
                    <a:pt x="250591" y="49933"/>
                  </a:lnTo>
                  <a:lnTo>
                    <a:pt x="251669" y="50565"/>
                  </a:lnTo>
                  <a:lnTo>
                    <a:pt x="255387" y="52089"/>
                  </a:lnTo>
                  <a:lnTo>
                    <a:pt x="256539" y="52386"/>
                  </a:lnTo>
                  <a:lnTo>
                    <a:pt x="256985" y="52944"/>
                  </a:lnTo>
                  <a:lnTo>
                    <a:pt x="264420" y="57367"/>
                  </a:lnTo>
                  <a:lnTo>
                    <a:pt x="265200" y="58036"/>
                  </a:lnTo>
                  <a:lnTo>
                    <a:pt x="265758" y="59152"/>
                  </a:lnTo>
                  <a:lnTo>
                    <a:pt x="265758" y="61568"/>
                  </a:lnTo>
                  <a:lnTo>
                    <a:pt x="264866" y="68333"/>
                  </a:lnTo>
                  <a:lnTo>
                    <a:pt x="264271" y="69746"/>
                  </a:lnTo>
                  <a:lnTo>
                    <a:pt x="262338" y="70787"/>
                  </a:lnTo>
                  <a:lnTo>
                    <a:pt x="261706" y="73240"/>
                  </a:lnTo>
                  <a:lnTo>
                    <a:pt x="262004" y="76140"/>
                  </a:lnTo>
                  <a:lnTo>
                    <a:pt x="262784" y="78519"/>
                  </a:lnTo>
                  <a:lnTo>
                    <a:pt x="267840" y="85136"/>
                  </a:lnTo>
                  <a:lnTo>
                    <a:pt x="268620" y="87700"/>
                  </a:lnTo>
                  <a:lnTo>
                    <a:pt x="268992" y="96436"/>
                  </a:lnTo>
                  <a:lnTo>
                    <a:pt x="269587" y="98741"/>
                  </a:lnTo>
                  <a:lnTo>
                    <a:pt x="271185" y="101715"/>
                  </a:lnTo>
                  <a:lnTo>
                    <a:pt x="273007" y="102756"/>
                  </a:lnTo>
                  <a:lnTo>
                    <a:pt x="278657" y="102756"/>
                  </a:lnTo>
                  <a:lnTo>
                    <a:pt x="280813" y="103462"/>
                  </a:lnTo>
                  <a:lnTo>
                    <a:pt x="282709" y="105098"/>
                  </a:lnTo>
                  <a:lnTo>
                    <a:pt x="285757" y="108629"/>
                  </a:lnTo>
                  <a:lnTo>
                    <a:pt x="289251" y="111863"/>
                  </a:lnTo>
                  <a:lnTo>
                    <a:pt x="291668" y="113647"/>
                  </a:lnTo>
                  <a:lnTo>
                    <a:pt x="293972" y="114428"/>
                  </a:lnTo>
                  <a:lnTo>
                    <a:pt x="296240" y="113870"/>
                  </a:lnTo>
                  <a:lnTo>
                    <a:pt x="297801" y="112309"/>
                  </a:lnTo>
                  <a:lnTo>
                    <a:pt x="301147" y="106696"/>
                  </a:lnTo>
                  <a:lnTo>
                    <a:pt x="303340" y="104057"/>
                  </a:lnTo>
                  <a:lnTo>
                    <a:pt x="304492" y="104057"/>
                  </a:lnTo>
                  <a:lnTo>
                    <a:pt x="304938" y="106213"/>
                  </a:lnTo>
                  <a:lnTo>
                    <a:pt x="304938" y="109930"/>
                  </a:lnTo>
                  <a:lnTo>
                    <a:pt x="305496" y="109930"/>
                  </a:lnTo>
                  <a:lnTo>
                    <a:pt x="308767" y="113201"/>
                  </a:lnTo>
                  <a:lnTo>
                    <a:pt x="308210" y="113015"/>
                  </a:lnTo>
                  <a:lnTo>
                    <a:pt x="307838" y="113647"/>
                  </a:lnTo>
                  <a:lnTo>
                    <a:pt x="307838" y="114539"/>
                  </a:lnTo>
                  <a:lnTo>
                    <a:pt x="307838" y="115209"/>
                  </a:lnTo>
                  <a:lnTo>
                    <a:pt x="308358" y="115469"/>
                  </a:lnTo>
                  <a:lnTo>
                    <a:pt x="310143" y="115915"/>
                  </a:lnTo>
                  <a:lnTo>
                    <a:pt x="310700" y="116175"/>
                  </a:lnTo>
                  <a:lnTo>
                    <a:pt x="312819" y="118108"/>
                  </a:lnTo>
                  <a:lnTo>
                    <a:pt x="314157" y="118777"/>
                  </a:lnTo>
                  <a:lnTo>
                    <a:pt x="315979" y="119037"/>
                  </a:lnTo>
                  <a:lnTo>
                    <a:pt x="317949" y="118071"/>
                  </a:lnTo>
                  <a:lnTo>
                    <a:pt x="319436" y="117811"/>
                  </a:lnTo>
                  <a:lnTo>
                    <a:pt x="320811" y="118517"/>
                  </a:lnTo>
                  <a:lnTo>
                    <a:pt x="324157" y="122234"/>
                  </a:lnTo>
                  <a:lnTo>
                    <a:pt x="325681" y="124465"/>
                  </a:lnTo>
                  <a:lnTo>
                    <a:pt x="327056" y="127550"/>
                  </a:lnTo>
                  <a:lnTo>
                    <a:pt x="328023" y="127550"/>
                  </a:lnTo>
                  <a:lnTo>
                    <a:pt x="328543" y="126323"/>
                  </a:lnTo>
                  <a:lnTo>
                    <a:pt x="329213" y="125766"/>
                  </a:lnTo>
                  <a:lnTo>
                    <a:pt x="329993" y="125766"/>
                  </a:lnTo>
                  <a:lnTo>
                    <a:pt x="330885" y="126435"/>
                  </a:lnTo>
                  <a:lnTo>
                    <a:pt x="331517" y="127401"/>
                  </a:lnTo>
                  <a:lnTo>
                    <a:pt x="331517" y="128479"/>
                  </a:lnTo>
                  <a:lnTo>
                    <a:pt x="331517" y="129929"/>
                  </a:lnTo>
                  <a:lnTo>
                    <a:pt x="331517" y="131565"/>
                  </a:lnTo>
                  <a:lnTo>
                    <a:pt x="331963" y="132866"/>
                  </a:lnTo>
                  <a:lnTo>
                    <a:pt x="333264" y="135319"/>
                  </a:lnTo>
                  <a:lnTo>
                    <a:pt x="333525" y="136286"/>
                  </a:lnTo>
                  <a:lnTo>
                    <a:pt x="333004" y="137587"/>
                  </a:lnTo>
                  <a:lnTo>
                    <a:pt x="332038" y="138851"/>
                  </a:lnTo>
                  <a:lnTo>
                    <a:pt x="331368" y="140152"/>
                  </a:lnTo>
                  <a:lnTo>
                    <a:pt x="332818" y="143869"/>
                  </a:lnTo>
                  <a:lnTo>
                    <a:pt x="331517" y="153200"/>
                  </a:lnTo>
                  <a:lnTo>
                    <a:pt x="330625" y="155318"/>
                  </a:lnTo>
                  <a:lnTo>
                    <a:pt x="328506" y="155541"/>
                  </a:lnTo>
                  <a:lnTo>
                    <a:pt x="323860" y="154686"/>
                  </a:lnTo>
                  <a:lnTo>
                    <a:pt x="321257" y="155579"/>
                  </a:lnTo>
                  <a:lnTo>
                    <a:pt x="318730" y="157289"/>
                  </a:lnTo>
                  <a:lnTo>
                    <a:pt x="314678" y="161006"/>
                  </a:lnTo>
                  <a:lnTo>
                    <a:pt x="313414" y="163385"/>
                  </a:lnTo>
                  <a:lnTo>
                    <a:pt x="314157" y="165653"/>
                  </a:lnTo>
                  <a:lnTo>
                    <a:pt x="317168" y="169370"/>
                  </a:lnTo>
                  <a:lnTo>
                    <a:pt x="319436" y="174871"/>
                  </a:lnTo>
                  <a:lnTo>
                    <a:pt x="321481" y="175726"/>
                  </a:lnTo>
                  <a:lnTo>
                    <a:pt x="321927" y="176544"/>
                  </a:lnTo>
                  <a:lnTo>
                    <a:pt x="322150" y="177920"/>
                  </a:lnTo>
                  <a:lnTo>
                    <a:pt x="322521" y="178998"/>
                  </a:lnTo>
                  <a:lnTo>
                    <a:pt x="322521" y="180150"/>
                  </a:lnTo>
                  <a:lnTo>
                    <a:pt x="321889" y="181860"/>
                  </a:lnTo>
                  <a:lnTo>
                    <a:pt x="320737" y="183050"/>
                  </a:lnTo>
                  <a:lnTo>
                    <a:pt x="319436" y="183458"/>
                  </a:lnTo>
                  <a:lnTo>
                    <a:pt x="318395" y="184090"/>
                  </a:lnTo>
                  <a:lnTo>
                    <a:pt x="318023" y="185800"/>
                  </a:lnTo>
                  <a:lnTo>
                    <a:pt x="318916" y="188105"/>
                  </a:lnTo>
                  <a:lnTo>
                    <a:pt x="320923" y="188626"/>
                  </a:lnTo>
                  <a:lnTo>
                    <a:pt x="322893" y="189518"/>
                  </a:lnTo>
                  <a:lnTo>
                    <a:pt x="323822" y="192975"/>
                  </a:lnTo>
                  <a:lnTo>
                    <a:pt x="323005" y="195280"/>
                  </a:lnTo>
                  <a:lnTo>
                    <a:pt x="320997" y="197213"/>
                  </a:lnTo>
                  <a:lnTo>
                    <a:pt x="316090" y="200224"/>
                  </a:lnTo>
                  <a:lnTo>
                    <a:pt x="298322" y="206246"/>
                  </a:lnTo>
                  <a:lnTo>
                    <a:pt x="294939" y="209963"/>
                  </a:lnTo>
                  <a:lnTo>
                    <a:pt x="297429" y="209517"/>
                  </a:lnTo>
                  <a:lnTo>
                    <a:pt x="305459" y="206023"/>
                  </a:lnTo>
                  <a:lnTo>
                    <a:pt x="309176" y="205130"/>
                  </a:lnTo>
                  <a:lnTo>
                    <a:pt x="319101" y="205130"/>
                  </a:lnTo>
                  <a:lnTo>
                    <a:pt x="328469" y="203978"/>
                  </a:lnTo>
                  <a:lnTo>
                    <a:pt x="335420" y="204721"/>
                  </a:lnTo>
                  <a:lnTo>
                    <a:pt x="337911" y="204461"/>
                  </a:lnTo>
                  <a:lnTo>
                    <a:pt x="338729" y="202863"/>
                  </a:lnTo>
                  <a:lnTo>
                    <a:pt x="337539" y="199369"/>
                  </a:lnTo>
                  <a:lnTo>
                    <a:pt x="339026" y="198476"/>
                  </a:lnTo>
                  <a:lnTo>
                    <a:pt x="340476" y="198476"/>
                  </a:lnTo>
                  <a:lnTo>
                    <a:pt x="342149" y="198997"/>
                  </a:lnTo>
                  <a:lnTo>
                    <a:pt x="344156" y="199294"/>
                  </a:lnTo>
                  <a:lnTo>
                    <a:pt x="346647" y="199294"/>
                  </a:lnTo>
                  <a:lnTo>
                    <a:pt x="353301" y="198030"/>
                  </a:lnTo>
                  <a:lnTo>
                    <a:pt x="354676" y="197064"/>
                  </a:lnTo>
                  <a:lnTo>
                    <a:pt x="355531" y="195317"/>
                  </a:lnTo>
                  <a:lnTo>
                    <a:pt x="357464" y="193532"/>
                  </a:lnTo>
                  <a:lnTo>
                    <a:pt x="361181" y="190819"/>
                  </a:lnTo>
                  <a:lnTo>
                    <a:pt x="365716" y="184908"/>
                  </a:lnTo>
                  <a:lnTo>
                    <a:pt x="368207" y="183644"/>
                  </a:lnTo>
                  <a:lnTo>
                    <a:pt x="368802" y="182938"/>
                  </a:lnTo>
                  <a:lnTo>
                    <a:pt x="369768" y="182529"/>
                  </a:lnTo>
                  <a:lnTo>
                    <a:pt x="371776" y="183050"/>
                  </a:lnTo>
                  <a:lnTo>
                    <a:pt x="376571" y="187956"/>
                  </a:lnTo>
                  <a:lnTo>
                    <a:pt x="376868" y="189332"/>
                  </a:lnTo>
                  <a:lnTo>
                    <a:pt x="376868" y="190893"/>
                  </a:lnTo>
                  <a:lnTo>
                    <a:pt x="376868" y="192157"/>
                  </a:lnTo>
                  <a:lnTo>
                    <a:pt x="379285" y="193421"/>
                  </a:lnTo>
                  <a:lnTo>
                    <a:pt x="379656" y="195131"/>
                  </a:lnTo>
                  <a:lnTo>
                    <a:pt x="379433" y="197993"/>
                  </a:lnTo>
                  <a:lnTo>
                    <a:pt x="380140" y="201264"/>
                  </a:lnTo>
                  <a:lnTo>
                    <a:pt x="386013" y="209182"/>
                  </a:lnTo>
                  <a:lnTo>
                    <a:pt x="386794" y="209889"/>
                  </a:lnTo>
                  <a:lnTo>
                    <a:pt x="386794" y="210818"/>
                  </a:lnTo>
                  <a:lnTo>
                    <a:pt x="382705" y="216394"/>
                  </a:lnTo>
                  <a:lnTo>
                    <a:pt x="380623" y="217621"/>
                  </a:lnTo>
                  <a:lnTo>
                    <a:pt x="377500" y="218550"/>
                  </a:lnTo>
                  <a:lnTo>
                    <a:pt x="374229" y="218550"/>
                  </a:lnTo>
                  <a:lnTo>
                    <a:pt x="371627" y="217621"/>
                  </a:lnTo>
                  <a:lnTo>
                    <a:pt x="369285" y="218401"/>
                  </a:lnTo>
                  <a:lnTo>
                    <a:pt x="360587" y="217621"/>
                  </a:lnTo>
                  <a:lnTo>
                    <a:pt x="358208" y="218401"/>
                  </a:lnTo>
                  <a:lnTo>
                    <a:pt x="356721" y="220111"/>
                  </a:lnTo>
                  <a:lnTo>
                    <a:pt x="356460" y="221821"/>
                  </a:lnTo>
                  <a:lnTo>
                    <a:pt x="357762" y="222602"/>
                  </a:lnTo>
                  <a:lnTo>
                    <a:pt x="358356" y="223643"/>
                  </a:lnTo>
                  <a:lnTo>
                    <a:pt x="362557" y="234572"/>
                  </a:lnTo>
                  <a:lnTo>
                    <a:pt x="363709" y="235538"/>
                  </a:lnTo>
                  <a:lnTo>
                    <a:pt x="364341" y="235538"/>
                  </a:lnTo>
                  <a:lnTo>
                    <a:pt x="365159" y="235204"/>
                  </a:lnTo>
                  <a:lnTo>
                    <a:pt x="366832" y="234832"/>
                  </a:lnTo>
                  <a:lnTo>
                    <a:pt x="368988" y="234163"/>
                  </a:lnTo>
                  <a:lnTo>
                    <a:pt x="374564" y="231560"/>
                  </a:lnTo>
                  <a:lnTo>
                    <a:pt x="376943" y="231003"/>
                  </a:lnTo>
                  <a:lnTo>
                    <a:pt x="378058" y="231263"/>
                  </a:lnTo>
                  <a:lnTo>
                    <a:pt x="379024" y="232453"/>
                  </a:lnTo>
                  <a:lnTo>
                    <a:pt x="380326" y="232936"/>
                  </a:lnTo>
                  <a:lnTo>
                    <a:pt x="381404" y="232676"/>
                  </a:lnTo>
                  <a:lnTo>
                    <a:pt x="382742" y="232118"/>
                  </a:lnTo>
                  <a:lnTo>
                    <a:pt x="384229" y="231821"/>
                  </a:lnTo>
                  <a:lnTo>
                    <a:pt x="385604" y="232453"/>
                  </a:lnTo>
                  <a:lnTo>
                    <a:pt x="387017" y="234497"/>
                  </a:lnTo>
                  <a:lnTo>
                    <a:pt x="388057" y="235055"/>
                  </a:lnTo>
                  <a:lnTo>
                    <a:pt x="389396" y="234423"/>
                  </a:lnTo>
                  <a:lnTo>
                    <a:pt x="390511" y="232862"/>
                  </a:lnTo>
                  <a:lnTo>
                    <a:pt x="390511" y="231598"/>
                  </a:lnTo>
                  <a:lnTo>
                    <a:pt x="389879" y="230148"/>
                  </a:lnTo>
                  <a:lnTo>
                    <a:pt x="390808" y="227657"/>
                  </a:lnTo>
                  <a:lnTo>
                    <a:pt x="391440" y="226691"/>
                  </a:lnTo>
                  <a:lnTo>
                    <a:pt x="392332" y="225687"/>
                  </a:lnTo>
                  <a:lnTo>
                    <a:pt x="392704" y="224535"/>
                  </a:lnTo>
                  <a:lnTo>
                    <a:pt x="391589" y="221933"/>
                  </a:lnTo>
                  <a:lnTo>
                    <a:pt x="391812" y="220446"/>
                  </a:lnTo>
                  <a:lnTo>
                    <a:pt x="393968" y="218773"/>
                  </a:lnTo>
                  <a:lnTo>
                    <a:pt x="400213" y="218178"/>
                  </a:lnTo>
                  <a:lnTo>
                    <a:pt x="406012" y="215576"/>
                  </a:lnTo>
                  <a:lnTo>
                    <a:pt x="409023" y="216245"/>
                  </a:lnTo>
                  <a:lnTo>
                    <a:pt x="416458" y="219962"/>
                  </a:lnTo>
                  <a:lnTo>
                    <a:pt x="417164" y="220186"/>
                  </a:lnTo>
                  <a:lnTo>
                    <a:pt x="417870" y="219628"/>
                  </a:lnTo>
                  <a:lnTo>
                    <a:pt x="419394" y="217881"/>
                  </a:lnTo>
                  <a:lnTo>
                    <a:pt x="420584" y="217435"/>
                  </a:lnTo>
                  <a:lnTo>
                    <a:pt x="421997" y="217992"/>
                  </a:lnTo>
                  <a:lnTo>
                    <a:pt x="423298" y="218847"/>
                  </a:lnTo>
                  <a:lnTo>
                    <a:pt x="424190" y="219256"/>
                  </a:lnTo>
                  <a:lnTo>
                    <a:pt x="426941" y="219925"/>
                  </a:lnTo>
                  <a:lnTo>
                    <a:pt x="441289" y="228289"/>
                  </a:lnTo>
                  <a:lnTo>
                    <a:pt x="446233" y="232341"/>
                  </a:lnTo>
                  <a:lnTo>
                    <a:pt x="448129" y="233494"/>
                  </a:lnTo>
                  <a:lnTo>
                    <a:pt x="450583" y="234646"/>
                  </a:lnTo>
                  <a:lnTo>
                    <a:pt x="452664" y="235984"/>
                  </a:lnTo>
                  <a:lnTo>
                    <a:pt x="453445" y="237806"/>
                  </a:lnTo>
                  <a:lnTo>
                    <a:pt x="452925" y="239181"/>
                  </a:lnTo>
                  <a:lnTo>
                    <a:pt x="451884" y="239999"/>
                  </a:lnTo>
                  <a:lnTo>
                    <a:pt x="450917" y="240519"/>
                  </a:lnTo>
                  <a:lnTo>
                    <a:pt x="450471" y="241040"/>
                  </a:lnTo>
                  <a:lnTo>
                    <a:pt x="449096" y="249032"/>
                  </a:lnTo>
                  <a:lnTo>
                    <a:pt x="448167" y="252043"/>
                  </a:lnTo>
                  <a:lnTo>
                    <a:pt x="447721" y="255054"/>
                  </a:lnTo>
                  <a:lnTo>
                    <a:pt x="448650" y="257991"/>
                  </a:lnTo>
                  <a:lnTo>
                    <a:pt x="449616" y="257991"/>
                  </a:lnTo>
                  <a:lnTo>
                    <a:pt x="450992" y="254273"/>
                  </a:lnTo>
                  <a:lnTo>
                    <a:pt x="451847" y="252675"/>
                  </a:lnTo>
                  <a:lnTo>
                    <a:pt x="452925" y="251448"/>
                  </a:lnTo>
                  <a:lnTo>
                    <a:pt x="453556" y="250036"/>
                  </a:lnTo>
                  <a:lnTo>
                    <a:pt x="453333" y="246318"/>
                  </a:lnTo>
                  <a:lnTo>
                    <a:pt x="453928" y="244794"/>
                  </a:lnTo>
                  <a:lnTo>
                    <a:pt x="457646" y="242304"/>
                  </a:lnTo>
                  <a:lnTo>
                    <a:pt x="460731" y="242304"/>
                  </a:lnTo>
                  <a:lnTo>
                    <a:pt x="463407" y="244199"/>
                  </a:lnTo>
                  <a:lnTo>
                    <a:pt x="469987" y="252266"/>
                  </a:lnTo>
                  <a:lnTo>
                    <a:pt x="472701" y="254794"/>
                  </a:lnTo>
                  <a:lnTo>
                    <a:pt x="475117" y="255872"/>
                  </a:lnTo>
                  <a:lnTo>
                    <a:pt x="478834" y="256541"/>
                  </a:lnTo>
                  <a:lnTo>
                    <a:pt x="481585" y="258400"/>
                  </a:lnTo>
                  <a:lnTo>
                    <a:pt x="483407" y="261187"/>
                  </a:lnTo>
                  <a:lnTo>
                    <a:pt x="484299" y="264607"/>
                  </a:lnTo>
                  <a:lnTo>
                    <a:pt x="485340" y="263827"/>
                  </a:lnTo>
                  <a:lnTo>
                    <a:pt x="485934" y="263121"/>
                  </a:lnTo>
                  <a:lnTo>
                    <a:pt x="486195" y="262191"/>
                  </a:lnTo>
                  <a:lnTo>
                    <a:pt x="486195" y="260741"/>
                  </a:lnTo>
                  <a:lnTo>
                    <a:pt x="492811" y="265760"/>
                  </a:lnTo>
                  <a:lnTo>
                    <a:pt x="495376" y="266503"/>
                  </a:lnTo>
                  <a:lnTo>
                    <a:pt x="498313" y="267842"/>
                  </a:lnTo>
                  <a:lnTo>
                    <a:pt x="500692" y="270815"/>
                  </a:lnTo>
                  <a:lnTo>
                    <a:pt x="501212" y="273789"/>
                  </a:lnTo>
                  <a:lnTo>
                    <a:pt x="498722" y="275165"/>
                  </a:lnTo>
                  <a:lnTo>
                    <a:pt x="500246" y="276429"/>
                  </a:lnTo>
                  <a:lnTo>
                    <a:pt x="502439" y="277209"/>
                  </a:lnTo>
                  <a:lnTo>
                    <a:pt x="504707" y="277209"/>
                  </a:lnTo>
                  <a:lnTo>
                    <a:pt x="506380" y="276205"/>
                  </a:lnTo>
                  <a:lnTo>
                    <a:pt x="506788" y="274310"/>
                  </a:lnTo>
                  <a:lnTo>
                    <a:pt x="505971" y="272823"/>
                  </a:lnTo>
                  <a:lnTo>
                    <a:pt x="505599" y="271633"/>
                  </a:lnTo>
                  <a:lnTo>
                    <a:pt x="507421" y="270444"/>
                  </a:lnTo>
                  <a:lnTo>
                    <a:pt x="510840" y="270444"/>
                  </a:lnTo>
                  <a:lnTo>
                    <a:pt x="517494" y="273938"/>
                  </a:lnTo>
                  <a:lnTo>
                    <a:pt x="521695" y="273938"/>
                  </a:lnTo>
                  <a:lnTo>
                    <a:pt x="532624" y="268734"/>
                  </a:lnTo>
                  <a:lnTo>
                    <a:pt x="536341" y="268176"/>
                  </a:lnTo>
                  <a:lnTo>
                    <a:pt x="538534" y="269254"/>
                  </a:lnTo>
                  <a:lnTo>
                    <a:pt x="540579" y="271410"/>
                  </a:lnTo>
                  <a:lnTo>
                    <a:pt x="543924" y="275945"/>
                  </a:lnTo>
                  <a:lnTo>
                    <a:pt x="546973" y="278956"/>
                  </a:lnTo>
                  <a:lnTo>
                    <a:pt x="548274" y="280815"/>
                  </a:lnTo>
                  <a:lnTo>
                    <a:pt x="548794" y="283120"/>
                  </a:lnTo>
                  <a:lnTo>
                    <a:pt x="548497" y="286168"/>
                  </a:lnTo>
                  <a:lnTo>
                    <a:pt x="547159" y="290852"/>
                  </a:lnTo>
                  <a:lnTo>
                    <a:pt x="546861" y="293268"/>
                  </a:lnTo>
                  <a:lnTo>
                    <a:pt x="547567" y="299773"/>
                  </a:lnTo>
                  <a:lnTo>
                    <a:pt x="547270" y="303491"/>
                  </a:lnTo>
                  <a:lnTo>
                    <a:pt x="544036" y="306241"/>
                  </a:lnTo>
                  <a:lnTo>
                    <a:pt x="537233" y="313676"/>
                  </a:lnTo>
                  <a:lnTo>
                    <a:pt x="531694" y="316836"/>
                  </a:lnTo>
                  <a:lnTo>
                    <a:pt x="506082" y="326129"/>
                  </a:lnTo>
                  <a:lnTo>
                    <a:pt x="480061" y="333564"/>
                  </a:lnTo>
                  <a:lnTo>
                    <a:pt x="475005" y="336686"/>
                  </a:lnTo>
                  <a:lnTo>
                    <a:pt x="471734" y="338099"/>
                  </a:lnTo>
                  <a:lnTo>
                    <a:pt x="468240" y="339140"/>
                  </a:lnTo>
                  <a:lnTo>
                    <a:pt x="465303" y="339437"/>
                  </a:lnTo>
                  <a:lnTo>
                    <a:pt x="463110" y="338917"/>
                  </a:lnTo>
                  <a:lnTo>
                    <a:pt x="458724" y="337058"/>
                  </a:lnTo>
                  <a:lnTo>
                    <a:pt x="454709" y="336426"/>
                  </a:lnTo>
                  <a:lnTo>
                    <a:pt x="451809" y="335571"/>
                  </a:lnTo>
                  <a:lnTo>
                    <a:pt x="450025" y="335571"/>
                  </a:lnTo>
                  <a:lnTo>
                    <a:pt x="448315" y="336166"/>
                  </a:lnTo>
                  <a:lnTo>
                    <a:pt x="444189" y="339400"/>
                  </a:lnTo>
                  <a:lnTo>
                    <a:pt x="441141" y="341258"/>
                  </a:lnTo>
                  <a:lnTo>
                    <a:pt x="439803" y="341258"/>
                  </a:lnTo>
                  <a:lnTo>
                    <a:pt x="437981" y="339957"/>
                  </a:lnTo>
                  <a:lnTo>
                    <a:pt x="437200" y="338917"/>
                  </a:lnTo>
                  <a:lnTo>
                    <a:pt x="434636" y="334604"/>
                  </a:lnTo>
                  <a:lnTo>
                    <a:pt x="429952" y="329326"/>
                  </a:lnTo>
                  <a:lnTo>
                    <a:pt x="425565" y="327095"/>
                  </a:lnTo>
                  <a:lnTo>
                    <a:pt x="422666" y="326203"/>
                  </a:lnTo>
                  <a:lnTo>
                    <a:pt x="421327" y="326947"/>
                  </a:lnTo>
                  <a:lnTo>
                    <a:pt x="419989" y="326538"/>
                  </a:lnTo>
                  <a:lnTo>
                    <a:pt x="416978" y="328434"/>
                  </a:lnTo>
                  <a:lnTo>
                    <a:pt x="412666" y="332151"/>
                  </a:lnTo>
                  <a:lnTo>
                    <a:pt x="411514" y="331333"/>
                  </a:lnTo>
                  <a:lnTo>
                    <a:pt x="410807" y="331854"/>
                  </a:lnTo>
                  <a:lnTo>
                    <a:pt x="410547" y="333266"/>
                  </a:lnTo>
                  <a:lnTo>
                    <a:pt x="410547" y="335088"/>
                  </a:lnTo>
                  <a:lnTo>
                    <a:pt x="405157" y="333787"/>
                  </a:lnTo>
                  <a:lnTo>
                    <a:pt x="400139" y="336798"/>
                  </a:lnTo>
                  <a:lnTo>
                    <a:pt x="392370" y="345533"/>
                  </a:lnTo>
                  <a:lnTo>
                    <a:pt x="389991" y="347318"/>
                  </a:lnTo>
                  <a:lnTo>
                    <a:pt x="388950" y="348433"/>
                  </a:lnTo>
                  <a:lnTo>
                    <a:pt x="388541" y="349920"/>
                  </a:lnTo>
                  <a:lnTo>
                    <a:pt x="388541" y="351630"/>
                  </a:lnTo>
                  <a:lnTo>
                    <a:pt x="389136" y="352224"/>
                  </a:lnTo>
                  <a:lnTo>
                    <a:pt x="390065" y="352522"/>
                  </a:lnTo>
                  <a:lnTo>
                    <a:pt x="393782" y="354864"/>
                  </a:lnTo>
                  <a:lnTo>
                    <a:pt x="394712" y="355682"/>
                  </a:lnTo>
                  <a:lnTo>
                    <a:pt x="395529" y="356946"/>
                  </a:lnTo>
                  <a:lnTo>
                    <a:pt x="397091" y="360997"/>
                  </a:lnTo>
                  <a:lnTo>
                    <a:pt x="400436" y="366127"/>
                  </a:lnTo>
                  <a:lnTo>
                    <a:pt x="404153" y="370700"/>
                  </a:lnTo>
                  <a:lnTo>
                    <a:pt x="408540" y="374751"/>
                  </a:lnTo>
                  <a:lnTo>
                    <a:pt x="413410" y="378283"/>
                  </a:lnTo>
                  <a:lnTo>
                    <a:pt x="415194" y="379993"/>
                  </a:lnTo>
                  <a:lnTo>
                    <a:pt x="416383" y="380885"/>
                  </a:lnTo>
                  <a:lnTo>
                    <a:pt x="417647" y="381257"/>
                  </a:lnTo>
                  <a:lnTo>
                    <a:pt x="418948" y="381257"/>
                  </a:lnTo>
                  <a:lnTo>
                    <a:pt x="421885" y="381628"/>
                  </a:lnTo>
                  <a:lnTo>
                    <a:pt x="422963" y="382074"/>
                  </a:lnTo>
                  <a:lnTo>
                    <a:pt x="423632" y="382929"/>
                  </a:lnTo>
                  <a:lnTo>
                    <a:pt x="424747" y="385494"/>
                  </a:lnTo>
                  <a:lnTo>
                    <a:pt x="425379" y="386498"/>
                  </a:lnTo>
                  <a:lnTo>
                    <a:pt x="426272" y="387242"/>
                  </a:lnTo>
                  <a:lnTo>
                    <a:pt x="427238" y="387874"/>
                  </a:lnTo>
                  <a:lnTo>
                    <a:pt x="429654" y="388877"/>
                  </a:lnTo>
                  <a:lnTo>
                    <a:pt x="430026" y="386498"/>
                  </a:lnTo>
                  <a:lnTo>
                    <a:pt x="431922" y="385978"/>
                  </a:lnTo>
                  <a:lnTo>
                    <a:pt x="434450" y="386684"/>
                  </a:lnTo>
                  <a:lnTo>
                    <a:pt x="436457" y="387911"/>
                  </a:lnTo>
                  <a:lnTo>
                    <a:pt x="437944" y="389807"/>
                  </a:lnTo>
                  <a:lnTo>
                    <a:pt x="438241" y="391591"/>
                  </a:lnTo>
                  <a:lnTo>
                    <a:pt x="437498" y="393301"/>
                  </a:lnTo>
                  <a:lnTo>
                    <a:pt x="435974" y="395122"/>
                  </a:lnTo>
                  <a:lnTo>
                    <a:pt x="435416" y="396907"/>
                  </a:lnTo>
                  <a:lnTo>
                    <a:pt x="436643" y="398468"/>
                  </a:lnTo>
                  <a:lnTo>
                    <a:pt x="438353" y="399806"/>
                  </a:lnTo>
                  <a:lnTo>
                    <a:pt x="439208" y="400958"/>
                  </a:lnTo>
                  <a:lnTo>
                    <a:pt x="440397" y="401814"/>
                  </a:lnTo>
                  <a:lnTo>
                    <a:pt x="442962" y="400512"/>
                  </a:lnTo>
                  <a:lnTo>
                    <a:pt x="446977" y="397539"/>
                  </a:lnTo>
                  <a:lnTo>
                    <a:pt x="448538" y="398319"/>
                  </a:lnTo>
                  <a:lnTo>
                    <a:pt x="451958" y="398802"/>
                  </a:lnTo>
                  <a:lnTo>
                    <a:pt x="453668" y="399434"/>
                  </a:lnTo>
                  <a:lnTo>
                    <a:pt x="452887" y="401367"/>
                  </a:lnTo>
                  <a:lnTo>
                    <a:pt x="454486" y="403970"/>
                  </a:lnTo>
                  <a:lnTo>
                    <a:pt x="460062" y="409992"/>
                  </a:lnTo>
                  <a:lnTo>
                    <a:pt x="460062" y="411032"/>
                  </a:lnTo>
                  <a:lnTo>
                    <a:pt x="458835" y="412519"/>
                  </a:lnTo>
                  <a:lnTo>
                    <a:pt x="457311" y="413486"/>
                  </a:lnTo>
                  <a:lnTo>
                    <a:pt x="456084" y="413263"/>
                  </a:lnTo>
                  <a:lnTo>
                    <a:pt x="454709" y="412594"/>
                  </a:lnTo>
                  <a:lnTo>
                    <a:pt x="452553" y="412110"/>
                  </a:lnTo>
                  <a:lnTo>
                    <a:pt x="453259" y="414452"/>
                  </a:lnTo>
                  <a:lnTo>
                    <a:pt x="452627" y="416571"/>
                  </a:lnTo>
                  <a:lnTo>
                    <a:pt x="451215" y="418355"/>
                  </a:lnTo>
                  <a:lnTo>
                    <a:pt x="449765" y="419768"/>
                  </a:lnTo>
                  <a:lnTo>
                    <a:pt x="447609" y="421329"/>
                  </a:lnTo>
                  <a:lnTo>
                    <a:pt x="445639" y="421813"/>
                  </a:lnTo>
                  <a:lnTo>
                    <a:pt x="440100" y="421590"/>
                  </a:lnTo>
                  <a:lnTo>
                    <a:pt x="437758" y="421887"/>
                  </a:lnTo>
                  <a:lnTo>
                    <a:pt x="433223" y="423188"/>
                  </a:lnTo>
                  <a:lnTo>
                    <a:pt x="430546" y="423597"/>
                  </a:lnTo>
                  <a:lnTo>
                    <a:pt x="424487" y="423597"/>
                  </a:lnTo>
                  <a:lnTo>
                    <a:pt x="421253" y="423039"/>
                  </a:lnTo>
                  <a:lnTo>
                    <a:pt x="419060" y="421478"/>
                  </a:lnTo>
                  <a:lnTo>
                    <a:pt x="417239" y="423931"/>
                  </a:lnTo>
                  <a:lnTo>
                    <a:pt x="416160" y="424638"/>
                  </a:lnTo>
                  <a:lnTo>
                    <a:pt x="403484" y="428355"/>
                  </a:lnTo>
                  <a:lnTo>
                    <a:pt x="392109" y="429396"/>
                  </a:lnTo>
                  <a:lnTo>
                    <a:pt x="388764" y="430474"/>
                  </a:lnTo>
                  <a:lnTo>
                    <a:pt x="370177" y="439879"/>
                  </a:lnTo>
                  <a:lnTo>
                    <a:pt x="367092" y="439879"/>
                  </a:lnTo>
                  <a:lnTo>
                    <a:pt x="358468" y="437351"/>
                  </a:lnTo>
                  <a:lnTo>
                    <a:pt x="356163" y="436979"/>
                  </a:lnTo>
                  <a:lnTo>
                    <a:pt x="354453" y="436236"/>
                  </a:lnTo>
                  <a:lnTo>
                    <a:pt x="349026" y="431255"/>
                  </a:lnTo>
                  <a:lnTo>
                    <a:pt x="347056" y="430065"/>
                  </a:lnTo>
                  <a:lnTo>
                    <a:pt x="345903" y="429545"/>
                  </a:lnTo>
                  <a:lnTo>
                    <a:pt x="344677" y="429322"/>
                  </a:lnTo>
                  <a:lnTo>
                    <a:pt x="344156" y="428727"/>
                  </a:lnTo>
                  <a:lnTo>
                    <a:pt x="343189" y="426088"/>
                  </a:lnTo>
                  <a:lnTo>
                    <a:pt x="342669" y="425493"/>
                  </a:lnTo>
                  <a:lnTo>
                    <a:pt x="340773" y="425307"/>
                  </a:lnTo>
                  <a:lnTo>
                    <a:pt x="336387" y="423560"/>
                  </a:lnTo>
                  <a:lnTo>
                    <a:pt x="332893" y="422928"/>
                  </a:lnTo>
                  <a:lnTo>
                    <a:pt x="331629" y="422519"/>
                  </a:lnTo>
                  <a:lnTo>
                    <a:pt x="328543" y="420363"/>
                  </a:lnTo>
                  <a:lnTo>
                    <a:pt x="326945" y="417872"/>
                  </a:lnTo>
                  <a:lnTo>
                    <a:pt x="325681" y="415159"/>
                  </a:lnTo>
                  <a:lnTo>
                    <a:pt x="323451" y="412482"/>
                  </a:lnTo>
                  <a:lnTo>
                    <a:pt x="321332" y="412742"/>
                  </a:lnTo>
                  <a:lnTo>
                    <a:pt x="318284" y="414750"/>
                  </a:lnTo>
                  <a:lnTo>
                    <a:pt x="315533" y="417129"/>
                  </a:lnTo>
                  <a:lnTo>
                    <a:pt x="314306" y="418690"/>
                  </a:lnTo>
                  <a:lnTo>
                    <a:pt x="314827" y="419880"/>
                  </a:lnTo>
                  <a:lnTo>
                    <a:pt x="317503" y="421515"/>
                  </a:lnTo>
                  <a:lnTo>
                    <a:pt x="318172" y="423039"/>
                  </a:lnTo>
                  <a:lnTo>
                    <a:pt x="318172" y="428838"/>
                  </a:lnTo>
                  <a:lnTo>
                    <a:pt x="318655" y="430325"/>
                  </a:lnTo>
                  <a:lnTo>
                    <a:pt x="320774" y="432333"/>
                  </a:lnTo>
                  <a:lnTo>
                    <a:pt x="320997" y="434117"/>
                  </a:lnTo>
                  <a:lnTo>
                    <a:pt x="320365" y="435715"/>
                  </a:lnTo>
                  <a:lnTo>
                    <a:pt x="319176" y="437054"/>
                  </a:lnTo>
                  <a:lnTo>
                    <a:pt x="316239" y="438987"/>
                  </a:lnTo>
                  <a:lnTo>
                    <a:pt x="315310" y="439916"/>
                  </a:lnTo>
                  <a:lnTo>
                    <a:pt x="314603" y="441143"/>
                  </a:lnTo>
                  <a:lnTo>
                    <a:pt x="313786" y="442109"/>
                  </a:lnTo>
                  <a:lnTo>
                    <a:pt x="313340" y="443262"/>
                  </a:lnTo>
                  <a:lnTo>
                    <a:pt x="313860" y="444005"/>
                  </a:lnTo>
                  <a:lnTo>
                    <a:pt x="316313" y="446384"/>
                  </a:lnTo>
                  <a:lnTo>
                    <a:pt x="317280" y="447536"/>
                  </a:lnTo>
                  <a:lnTo>
                    <a:pt x="315867" y="447536"/>
                  </a:lnTo>
                  <a:lnTo>
                    <a:pt x="314678" y="447722"/>
                  </a:lnTo>
                  <a:close/>
                  <a:moveTo>
                    <a:pt x="400585" y="211710"/>
                  </a:moveTo>
                  <a:lnTo>
                    <a:pt x="402481" y="212342"/>
                  </a:lnTo>
                  <a:lnTo>
                    <a:pt x="402927" y="213680"/>
                  </a:lnTo>
                  <a:lnTo>
                    <a:pt x="402183" y="215056"/>
                  </a:lnTo>
                  <a:lnTo>
                    <a:pt x="400585" y="215650"/>
                  </a:lnTo>
                  <a:lnTo>
                    <a:pt x="399693" y="215650"/>
                  </a:lnTo>
                  <a:lnTo>
                    <a:pt x="397202" y="216543"/>
                  </a:lnTo>
                  <a:lnTo>
                    <a:pt x="396347" y="216543"/>
                  </a:lnTo>
                  <a:lnTo>
                    <a:pt x="395306" y="216543"/>
                  </a:lnTo>
                  <a:lnTo>
                    <a:pt x="394005" y="216171"/>
                  </a:lnTo>
                  <a:lnTo>
                    <a:pt x="393039" y="215502"/>
                  </a:lnTo>
                  <a:lnTo>
                    <a:pt x="392779" y="214535"/>
                  </a:lnTo>
                  <a:lnTo>
                    <a:pt x="393633" y="213234"/>
                  </a:lnTo>
                  <a:lnTo>
                    <a:pt x="395195" y="212156"/>
                  </a:lnTo>
                  <a:lnTo>
                    <a:pt x="396905" y="211710"/>
                  </a:lnTo>
                  <a:close/>
                  <a:moveTo>
                    <a:pt x="471586" y="403561"/>
                  </a:moveTo>
                  <a:lnTo>
                    <a:pt x="474745" y="404453"/>
                  </a:lnTo>
                  <a:lnTo>
                    <a:pt x="476306" y="406460"/>
                  </a:lnTo>
                  <a:lnTo>
                    <a:pt x="475786" y="408430"/>
                  </a:lnTo>
                  <a:lnTo>
                    <a:pt x="472552" y="409322"/>
                  </a:lnTo>
                  <a:lnTo>
                    <a:pt x="467311" y="409322"/>
                  </a:lnTo>
                  <a:lnTo>
                    <a:pt x="465341" y="411293"/>
                  </a:lnTo>
                  <a:lnTo>
                    <a:pt x="464374" y="411293"/>
                  </a:lnTo>
                  <a:lnTo>
                    <a:pt x="463593" y="410847"/>
                  </a:lnTo>
                  <a:lnTo>
                    <a:pt x="463593" y="410400"/>
                  </a:lnTo>
                  <a:lnTo>
                    <a:pt x="463593" y="407464"/>
                  </a:lnTo>
                  <a:lnTo>
                    <a:pt x="462961" y="406720"/>
                  </a:lnTo>
                  <a:lnTo>
                    <a:pt x="461251" y="405345"/>
                  </a:lnTo>
                  <a:lnTo>
                    <a:pt x="460731" y="404564"/>
                  </a:lnTo>
                  <a:lnTo>
                    <a:pt x="460248" y="403040"/>
                  </a:lnTo>
                  <a:lnTo>
                    <a:pt x="460768" y="402668"/>
                  </a:lnTo>
                  <a:lnTo>
                    <a:pt x="464485" y="402668"/>
                  </a:lnTo>
                  <a:close/>
                  <a:moveTo>
                    <a:pt x="441327" y="381517"/>
                  </a:moveTo>
                  <a:lnTo>
                    <a:pt x="443222" y="379138"/>
                  </a:lnTo>
                  <a:lnTo>
                    <a:pt x="446940" y="379138"/>
                  </a:lnTo>
                  <a:lnTo>
                    <a:pt x="450917" y="380550"/>
                  </a:lnTo>
                  <a:lnTo>
                    <a:pt x="453966" y="382298"/>
                  </a:lnTo>
                  <a:lnTo>
                    <a:pt x="453966" y="383338"/>
                  </a:lnTo>
                  <a:lnTo>
                    <a:pt x="451884" y="383524"/>
                  </a:lnTo>
                  <a:lnTo>
                    <a:pt x="450545" y="384454"/>
                  </a:lnTo>
                  <a:lnTo>
                    <a:pt x="449951" y="386052"/>
                  </a:lnTo>
                  <a:lnTo>
                    <a:pt x="449951" y="388134"/>
                  </a:lnTo>
                  <a:lnTo>
                    <a:pt x="447237" y="385643"/>
                  </a:lnTo>
                  <a:lnTo>
                    <a:pt x="446568" y="385271"/>
                  </a:lnTo>
                  <a:lnTo>
                    <a:pt x="445825" y="385941"/>
                  </a:lnTo>
                  <a:lnTo>
                    <a:pt x="445341" y="387204"/>
                  </a:lnTo>
                  <a:lnTo>
                    <a:pt x="444746" y="388134"/>
                  </a:lnTo>
                  <a:lnTo>
                    <a:pt x="443631" y="387650"/>
                  </a:lnTo>
                  <a:lnTo>
                    <a:pt x="441475" y="386015"/>
                  </a:lnTo>
                  <a:lnTo>
                    <a:pt x="439208" y="384937"/>
                  </a:lnTo>
                  <a:lnTo>
                    <a:pt x="437015" y="384379"/>
                  </a:lnTo>
                  <a:lnTo>
                    <a:pt x="435119" y="384379"/>
                  </a:lnTo>
                  <a:lnTo>
                    <a:pt x="434561" y="384119"/>
                  </a:lnTo>
                  <a:lnTo>
                    <a:pt x="433297" y="382892"/>
                  </a:lnTo>
                  <a:lnTo>
                    <a:pt x="432665" y="382446"/>
                  </a:lnTo>
                  <a:lnTo>
                    <a:pt x="427870" y="381591"/>
                  </a:lnTo>
                  <a:lnTo>
                    <a:pt x="418279" y="378617"/>
                  </a:lnTo>
                  <a:lnTo>
                    <a:pt x="418279" y="377725"/>
                  </a:lnTo>
                  <a:lnTo>
                    <a:pt x="429431" y="377725"/>
                  </a:lnTo>
                  <a:lnTo>
                    <a:pt x="430955" y="377316"/>
                  </a:lnTo>
                  <a:lnTo>
                    <a:pt x="431922" y="376350"/>
                  </a:lnTo>
                  <a:lnTo>
                    <a:pt x="432740" y="375346"/>
                  </a:lnTo>
                  <a:lnTo>
                    <a:pt x="433781" y="374789"/>
                  </a:lnTo>
                  <a:lnTo>
                    <a:pt x="436531" y="375272"/>
                  </a:lnTo>
                  <a:lnTo>
                    <a:pt x="437795" y="377279"/>
                  </a:lnTo>
                  <a:lnTo>
                    <a:pt x="438947" y="379770"/>
                  </a:lnTo>
                  <a:close/>
                  <a:moveTo>
                    <a:pt x="295385" y="83128"/>
                  </a:moveTo>
                  <a:lnTo>
                    <a:pt x="299102" y="87552"/>
                  </a:lnTo>
                  <a:lnTo>
                    <a:pt x="301481" y="91938"/>
                  </a:lnTo>
                  <a:lnTo>
                    <a:pt x="300887" y="96287"/>
                  </a:lnTo>
                  <a:lnTo>
                    <a:pt x="295571" y="100562"/>
                  </a:lnTo>
                  <a:lnTo>
                    <a:pt x="291853" y="101603"/>
                  </a:lnTo>
                  <a:lnTo>
                    <a:pt x="287579" y="101603"/>
                  </a:lnTo>
                  <a:lnTo>
                    <a:pt x="283266" y="100971"/>
                  </a:lnTo>
                  <a:lnTo>
                    <a:pt x="279549" y="99782"/>
                  </a:lnTo>
                  <a:lnTo>
                    <a:pt x="278248" y="98778"/>
                  </a:lnTo>
                  <a:lnTo>
                    <a:pt x="277765" y="97589"/>
                  </a:lnTo>
                  <a:lnTo>
                    <a:pt x="278100" y="96325"/>
                  </a:lnTo>
                  <a:lnTo>
                    <a:pt x="279363" y="95284"/>
                  </a:lnTo>
                  <a:lnTo>
                    <a:pt x="280850" y="94801"/>
                  </a:lnTo>
                  <a:lnTo>
                    <a:pt x="287950" y="94503"/>
                  </a:lnTo>
                  <a:lnTo>
                    <a:pt x="290181" y="93946"/>
                  </a:lnTo>
                  <a:lnTo>
                    <a:pt x="291816" y="92645"/>
                  </a:lnTo>
                  <a:lnTo>
                    <a:pt x="292448" y="90303"/>
                  </a:lnTo>
                  <a:lnTo>
                    <a:pt x="291184" y="89039"/>
                  </a:lnTo>
                  <a:lnTo>
                    <a:pt x="286203" y="88778"/>
                  </a:lnTo>
                  <a:lnTo>
                    <a:pt x="285683" y="86883"/>
                  </a:lnTo>
                  <a:lnTo>
                    <a:pt x="287318" y="85173"/>
                  </a:lnTo>
                  <a:lnTo>
                    <a:pt x="293043" y="84429"/>
                  </a:lnTo>
                  <a:close/>
                  <a:moveTo>
                    <a:pt x="230072" y="-177"/>
                  </a:moveTo>
                  <a:lnTo>
                    <a:pt x="232079" y="1682"/>
                  </a:lnTo>
                  <a:lnTo>
                    <a:pt x="232897" y="5027"/>
                  </a:lnTo>
                  <a:lnTo>
                    <a:pt x="232562" y="8447"/>
                  </a:lnTo>
                  <a:lnTo>
                    <a:pt x="231113" y="10529"/>
                  </a:lnTo>
                  <a:lnTo>
                    <a:pt x="228548" y="8076"/>
                  </a:lnTo>
                  <a:lnTo>
                    <a:pt x="226466" y="9079"/>
                  </a:lnTo>
                  <a:lnTo>
                    <a:pt x="225723" y="11719"/>
                  </a:lnTo>
                  <a:lnTo>
                    <a:pt x="227210" y="14284"/>
                  </a:lnTo>
                  <a:lnTo>
                    <a:pt x="213827" y="17666"/>
                  </a:lnTo>
                  <a:lnTo>
                    <a:pt x="214459" y="19005"/>
                  </a:lnTo>
                  <a:lnTo>
                    <a:pt x="215686" y="19748"/>
                  </a:lnTo>
                  <a:lnTo>
                    <a:pt x="216429" y="20566"/>
                  </a:lnTo>
                  <a:lnTo>
                    <a:pt x="215723" y="22090"/>
                  </a:lnTo>
                  <a:lnTo>
                    <a:pt x="214422" y="22722"/>
                  </a:lnTo>
                  <a:lnTo>
                    <a:pt x="212452" y="22722"/>
                  </a:lnTo>
                  <a:lnTo>
                    <a:pt x="210444" y="22499"/>
                  </a:lnTo>
                  <a:lnTo>
                    <a:pt x="208957" y="21941"/>
                  </a:lnTo>
                  <a:lnTo>
                    <a:pt x="215723" y="9302"/>
                  </a:lnTo>
                  <a:lnTo>
                    <a:pt x="217730" y="8410"/>
                  </a:lnTo>
                  <a:lnTo>
                    <a:pt x="222414" y="7258"/>
                  </a:lnTo>
                  <a:lnTo>
                    <a:pt x="224347" y="6403"/>
                  </a:lnTo>
                  <a:close/>
                  <a:moveTo>
                    <a:pt x="253714" y="1645"/>
                  </a:moveTo>
                  <a:lnTo>
                    <a:pt x="264234" y="-177"/>
                  </a:lnTo>
                  <a:lnTo>
                    <a:pt x="267542" y="790"/>
                  </a:lnTo>
                  <a:lnTo>
                    <a:pt x="269215" y="3132"/>
                  </a:lnTo>
                  <a:lnTo>
                    <a:pt x="269215" y="6440"/>
                  </a:lnTo>
                  <a:lnTo>
                    <a:pt x="267840" y="17295"/>
                  </a:lnTo>
                  <a:lnTo>
                    <a:pt x="266278" y="21532"/>
                  </a:lnTo>
                  <a:lnTo>
                    <a:pt x="264160" y="24209"/>
                  </a:lnTo>
                  <a:lnTo>
                    <a:pt x="261706" y="22982"/>
                  </a:lnTo>
                  <a:lnTo>
                    <a:pt x="259104" y="24023"/>
                  </a:lnTo>
                  <a:lnTo>
                    <a:pt x="250963" y="25621"/>
                  </a:lnTo>
                  <a:lnTo>
                    <a:pt x="249216" y="26402"/>
                  </a:lnTo>
                  <a:lnTo>
                    <a:pt x="248398" y="27183"/>
                  </a:lnTo>
                  <a:lnTo>
                    <a:pt x="244681" y="28930"/>
                  </a:lnTo>
                  <a:lnTo>
                    <a:pt x="243380" y="29785"/>
                  </a:lnTo>
                  <a:lnTo>
                    <a:pt x="242413" y="31420"/>
                  </a:lnTo>
                  <a:lnTo>
                    <a:pt x="241856" y="33019"/>
                  </a:lnTo>
                  <a:lnTo>
                    <a:pt x="241075" y="34431"/>
                  </a:lnTo>
                  <a:lnTo>
                    <a:pt x="239551" y="35584"/>
                  </a:lnTo>
                  <a:lnTo>
                    <a:pt x="238510" y="32164"/>
                  </a:lnTo>
                  <a:lnTo>
                    <a:pt x="237432" y="21421"/>
                  </a:lnTo>
                  <a:lnTo>
                    <a:pt x="238101" y="19116"/>
                  </a:lnTo>
                  <a:lnTo>
                    <a:pt x="238659" y="18075"/>
                  </a:lnTo>
                  <a:lnTo>
                    <a:pt x="238659" y="11830"/>
                  </a:lnTo>
                  <a:lnTo>
                    <a:pt x="239179" y="10529"/>
                  </a:lnTo>
                  <a:lnTo>
                    <a:pt x="239960" y="9823"/>
                  </a:lnTo>
                  <a:lnTo>
                    <a:pt x="242153" y="9042"/>
                  </a:lnTo>
                  <a:lnTo>
                    <a:pt x="243528" y="8262"/>
                  </a:lnTo>
                  <a:lnTo>
                    <a:pt x="246911" y="4879"/>
                  </a:lnTo>
                  <a:lnTo>
                    <a:pt x="250034" y="2686"/>
                  </a:lnTo>
                  <a:lnTo>
                    <a:pt x="251781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83C057F4-3F9C-40DF-A027-2D6500C0975A}"/>
                </a:ext>
              </a:extLst>
            </p:cNvPr>
            <p:cNvSpPr/>
            <p:nvPr/>
          </p:nvSpPr>
          <p:spPr>
            <a:xfrm>
              <a:off x="5668507" y="3365211"/>
              <a:ext cx="102820" cy="75684"/>
            </a:xfrm>
            <a:custGeom>
              <a:avLst/>
              <a:gdLst>
                <a:gd name="connsiteX0" fmla="*/ 77588 w 102820"/>
                <a:gd name="connsiteY0" fmla="*/ 1161 h 75684"/>
                <a:gd name="connsiteX1" fmla="*/ 78220 w 102820"/>
                <a:gd name="connsiteY1" fmla="*/ 1942 h 75684"/>
                <a:gd name="connsiteX2" fmla="*/ 79446 w 102820"/>
                <a:gd name="connsiteY2" fmla="*/ 2611 h 75684"/>
                <a:gd name="connsiteX3" fmla="*/ 81751 w 102820"/>
                <a:gd name="connsiteY3" fmla="*/ 2611 h 75684"/>
                <a:gd name="connsiteX4" fmla="*/ 81751 w 102820"/>
                <a:gd name="connsiteY4" fmla="*/ 2351 h 75684"/>
                <a:gd name="connsiteX5" fmla="*/ 83870 w 102820"/>
                <a:gd name="connsiteY5" fmla="*/ 1013 h 75684"/>
                <a:gd name="connsiteX6" fmla="*/ 85134 w 102820"/>
                <a:gd name="connsiteY6" fmla="*/ 1013 h 75684"/>
                <a:gd name="connsiteX7" fmla="*/ 86769 w 102820"/>
                <a:gd name="connsiteY7" fmla="*/ 1013 h 75684"/>
                <a:gd name="connsiteX8" fmla="*/ 88256 w 102820"/>
                <a:gd name="connsiteY8" fmla="*/ 1533 h 75684"/>
                <a:gd name="connsiteX9" fmla="*/ 89223 w 102820"/>
                <a:gd name="connsiteY9" fmla="*/ 2574 h 75684"/>
                <a:gd name="connsiteX10" fmla="*/ 94390 w 102820"/>
                <a:gd name="connsiteY10" fmla="*/ 18410 h 75684"/>
                <a:gd name="connsiteX11" fmla="*/ 95988 w 102820"/>
                <a:gd name="connsiteY11" fmla="*/ 21086 h 75684"/>
                <a:gd name="connsiteX12" fmla="*/ 98739 w 102820"/>
                <a:gd name="connsiteY12" fmla="*/ 23502 h 75684"/>
                <a:gd name="connsiteX13" fmla="*/ 102791 w 102820"/>
                <a:gd name="connsiteY13" fmla="*/ 25435 h 75684"/>
                <a:gd name="connsiteX14" fmla="*/ 102568 w 102820"/>
                <a:gd name="connsiteY14" fmla="*/ 27517 h 75684"/>
                <a:gd name="connsiteX15" fmla="*/ 102568 w 102820"/>
                <a:gd name="connsiteY15" fmla="*/ 28075 h 75684"/>
                <a:gd name="connsiteX16" fmla="*/ 102568 w 102820"/>
                <a:gd name="connsiteY16" fmla="*/ 29190 h 75684"/>
                <a:gd name="connsiteX17" fmla="*/ 101193 w 102820"/>
                <a:gd name="connsiteY17" fmla="*/ 35472 h 75684"/>
                <a:gd name="connsiteX18" fmla="*/ 100784 w 102820"/>
                <a:gd name="connsiteY18" fmla="*/ 36030 h 75684"/>
                <a:gd name="connsiteX19" fmla="*/ 100189 w 102820"/>
                <a:gd name="connsiteY19" fmla="*/ 36587 h 75684"/>
                <a:gd name="connsiteX20" fmla="*/ 96881 w 102820"/>
                <a:gd name="connsiteY20" fmla="*/ 38855 h 75684"/>
                <a:gd name="connsiteX21" fmla="*/ 95468 w 102820"/>
                <a:gd name="connsiteY21" fmla="*/ 40007 h 75684"/>
                <a:gd name="connsiteX22" fmla="*/ 80004 w 102820"/>
                <a:gd name="connsiteY22" fmla="*/ 57553 h 75684"/>
                <a:gd name="connsiteX23" fmla="*/ 80004 w 102820"/>
                <a:gd name="connsiteY23" fmla="*/ 57962 h 75684"/>
                <a:gd name="connsiteX24" fmla="*/ 79781 w 102820"/>
                <a:gd name="connsiteY24" fmla="*/ 58594 h 75684"/>
                <a:gd name="connsiteX25" fmla="*/ 79595 w 102820"/>
                <a:gd name="connsiteY25" fmla="*/ 60044 h 75684"/>
                <a:gd name="connsiteX26" fmla="*/ 79075 w 102820"/>
                <a:gd name="connsiteY26" fmla="*/ 61828 h 75684"/>
                <a:gd name="connsiteX27" fmla="*/ 77997 w 102820"/>
                <a:gd name="connsiteY27" fmla="*/ 62980 h 75684"/>
                <a:gd name="connsiteX28" fmla="*/ 77997 w 102820"/>
                <a:gd name="connsiteY28" fmla="*/ 62980 h 75684"/>
                <a:gd name="connsiteX29" fmla="*/ 74316 w 102820"/>
                <a:gd name="connsiteY29" fmla="*/ 58631 h 75684"/>
                <a:gd name="connsiteX30" fmla="*/ 71268 w 102820"/>
                <a:gd name="connsiteY30" fmla="*/ 52572 h 75684"/>
                <a:gd name="connsiteX31" fmla="*/ 69112 w 102820"/>
                <a:gd name="connsiteY31" fmla="*/ 45992 h 75684"/>
                <a:gd name="connsiteX32" fmla="*/ 68220 w 102820"/>
                <a:gd name="connsiteY32" fmla="*/ 39970 h 75684"/>
                <a:gd name="connsiteX33" fmla="*/ 67700 w 102820"/>
                <a:gd name="connsiteY33" fmla="*/ 37294 h 75684"/>
                <a:gd name="connsiteX34" fmla="*/ 68852 w 102820"/>
                <a:gd name="connsiteY34" fmla="*/ 35101 h 75684"/>
                <a:gd name="connsiteX35" fmla="*/ 70079 w 102820"/>
                <a:gd name="connsiteY35" fmla="*/ 32015 h 75684"/>
                <a:gd name="connsiteX36" fmla="*/ 70674 w 102820"/>
                <a:gd name="connsiteY36" fmla="*/ 28521 h 75684"/>
                <a:gd name="connsiteX37" fmla="*/ 70674 w 102820"/>
                <a:gd name="connsiteY37" fmla="*/ 27294 h 75684"/>
                <a:gd name="connsiteX38" fmla="*/ 70227 w 102820"/>
                <a:gd name="connsiteY38" fmla="*/ 24841 h 75684"/>
                <a:gd name="connsiteX39" fmla="*/ 70227 w 102820"/>
                <a:gd name="connsiteY39" fmla="*/ 23577 h 75684"/>
                <a:gd name="connsiteX40" fmla="*/ 71194 w 102820"/>
                <a:gd name="connsiteY40" fmla="*/ 22090 h 75684"/>
                <a:gd name="connsiteX41" fmla="*/ 72421 w 102820"/>
                <a:gd name="connsiteY41" fmla="*/ 21049 h 75684"/>
                <a:gd name="connsiteX42" fmla="*/ 73238 w 102820"/>
                <a:gd name="connsiteY42" fmla="*/ 19822 h 75684"/>
                <a:gd name="connsiteX43" fmla="*/ 72978 w 102820"/>
                <a:gd name="connsiteY43" fmla="*/ 17815 h 75684"/>
                <a:gd name="connsiteX44" fmla="*/ 71863 w 102820"/>
                <a:gd name="connsiteY44" fmla="*/ 14544 h 75684"/>
                <a:gd name="connsiteX45" fmla="*/ 71863 w 102820"/>
                <a:gd name="connsiteY45" fmla="*/ 12165 h 75684"/>
                <a:gd name="connsiteX46" fmla="*/ 72792 w 102820"/>
                <a:gd name="connsiteY46" fmla="*/ 6440 h 75684"/>
                <a:gd name="connsiteX47" fmla="*/ 72978 w 102820"/>
                <a:gd name="connsiteY47" fmla="*/ 3243 h 75684"/>
                <a:gd name="connsiteX48" fmla="*/ 73350 w 102820"/>
                <a:gd name="connsiteY48" fmla="*/ 1645 h 75684"/>
                <a:gd name="connsiteX49" fmla="*/ 74242 w 102820"/>
                <a:gd name="connsiteY49" fmla="*/ 455 h 75684"/>
                <a:gd name="connsiteX50" fmla="*/ 76249 w 102820"/>
                <a:gd name="connsiteY50" fmla="*/ -177 h 75684"/>
                <a:gd name="connsiteX51" fmla="*/ 77513 w 102820"/>
                <a:gd name="connsiteY51" fmla="*/ 604 h 75684"/>
                <a:gd name="connsiteX52" fmla="*/ 19746 w 102820"/>
                <a:gd name="connsiteY52" fmla="*/ 65545 h 75684"/>
                <a:gd name="connsiteX53" fmla="*/ 21717 w 102820"/>
                <a:gd name="connsiteY53" fmla="*/ 61196 h 75684"/>
                <a:gd name="connsiteX54" fmla="*/ 25025 w 102820"/>
                <a:gd name="connsiteY54" fmla="*/ 59858 h 75684"/>
                <a:gd name="connsiteX55" fmla="*/ 26846 w 102820"/>
                <a:gd name="connsiteY55" fmla="*/ 58148 h 75684"/>
                <a:gd name="connsiteX56" fmla="*/ 27218 w 102820"/>
                <a:gd name="connsiteY56" fmla="*/ 60564 h 75684"/>
                <a:gd name="connsiteX57" fmla="*/ 26177 w 102820"/>
                <a:gd name="connsiteY57" fmla="*/ 61716 h 75684"/>
                <a:gd name="connsiteX58" fmla="*/ 25136 w 102820"/>
                <a:gd name="connsiteY58" fmla="*/ 63315 h 75684"/>
                <a:gd name="connsiteX59" fmla="*/ 25136 w 102820"/>
                <a:gd name="connsiteY59" fmla="*/ 65025 h 75684"/>
                <a:gd name="connsiteX60" fmla="*/ 24913 w 102820"/>
                <a:gd name="connsiteY60" fmla="*/ 65954 h 75684"/>
                <a:gd name="connsiteX61" fmla="*/ 24913 w 102820"/>
                <a:gd name="connsiteY61" fmla="*/ 68222 h 75684"/>
                <a:gd name="connsiteX62" fmla="*/ 25806 w 102820"/>
                <a:gd name="connsiteY62" fmla="*/ 70638 h 75684"/>
                <a:gd name="connsiteX63" fmla="*/ 25285 w 102820"/>
                <a:gd name="connsiteY63" fmla="*/ 72757 h 75684"/>
                <a:gd name="connsiteX64" fmla="*/ 23947 w 102820"/>
                <a:gd name="connsiteY64" fmla="*/ 74764 h 75684"/>
                <a:gd name="connsiteX65" fmla="*/ 22274 w 102820"/>
                <a:gd name="connsiteY65" fmla="*/ 75508 h 75684"/>
                <a:gd name="connsiteX66" fmla="*/ 20044 w 102820"/>
                <a:gd name="connsiteY66" fmla="*/ 73500 h 75684"/>
                <a:gd name="connsiteX67" fmla="*/ 19263 w 102820"/>
                <a:gd name="connsiteY67" fmla="*/ 71344 h 75684"/>
                <a:gd name="connsiteX68" fmla="*/ 17962 w 102820"/>
                <a:gd name="connsiteY68" fmla="*/ 70973 h 75684"/>
                <a:gd name="connsiteX69" fmla="*/ 17070 w 102820"/>
                <a:gd name="connsiteY69" fmla="*/ 68073 h 75684"/>
                <a:gd name="connsiteX70" fmla="*/ 35768 w 102820"/>
                <a:gd name="connsiteY70" fmla="*/ 48297 h 75684"/>
                <a:gd name="connsiteX71" fmla="*/ 37181 w 102820"/>
                <a:gd name="connsiteY71" fmla="*/ 50490 h 75684"/>
                <a:gd name="connsiteX72" fmla="*/ 37701 w 102820"/>
                <a:gd name="connsiteY72" fmla="*/ 51754 h 75684"/>
                <a:gd name="connsiteX73" fmla="*/ 37961 w 102820"/>
                <a:gd name="connsiteY73" fmla="*/ 52906 h 75684"/>
                <a:gd name="connsiteX74" fmla="*/ 36511 w 102820"/>
                <a:gd name="connsiteY74" fmla="*/ 53687 h 75684"/>
                <a:gd name="connsiteX75" fmla="*/ 34504 w 102820"/>
                <a:gd name="connsiteY75" fmla="*/ 54245 h 75684"/>
                <a:gd name="connsiteX76" fmla="*/ 33315 w 102820"/>
                <a:gd name="connsiteY76" fmla="*/ 55546 h 75684"/>
                <a:gd name="connsiteX77" fmla="*/ 31530 w 102820"/>
                <a:gd name="connsiteY77" fmla="*/ 56661 h 75684"/>
                <a:gd name="connsiteX78" fmla="*/ 30861 w 102820"/>
                <a:gd name="connsiteY78" fmla="*/ 58668 h 75684"/>
                <a:gd name="connsiteX79" fmla="*/ 28594 w 102820"/>
                <a:gd name="connsiteY79" fmla="*/ 57256 h 75684"/>
                <a:gd name="connsiteX80" fmla="*/ 27887 w 102820"/>
                <a:gd name="connsiteY80" fmla="*/ 53873 h 75684"/>
                <a:gd name="connsiteX81" fmla="*/ 25211 w 102820"/>
                <a:gd name="connsiteY81" fmla="*/ 53873 h 75684"/>
                <a:gd name="connsiteX82" fmla="*/ 22683 w 102820"/>
                <a:gd name="connsiteY82" fmla="*/ 54802 h 75684"/>
                <a:gd name="connsiteX83" fmla="*/ 20490 w 102820"/>
                <a:gd name="connsiteY83" fmla="*/ 57479 h 75684"/>
                <a:gd name="connsiteX84" fmla="*/ 18594 w 102820"/>
                <a:gd name="connsiteY84" fmla="*/ 59672 h 75684"/>
                <a:gd name="connsiteX85" fmla="*/ 16289 w 102820"/>
                <a:gd name="connsiteY85" fmla="*/ 59672 h 75684"/>
                <a:gd name="connsiteX86" fmla="*/ 14505 w 102820"/>
                <a:gd name="connsiteY86" fmla="*/ 61456 h 75684"/>
                <a:gd name="connsiteX87" fmla="*/ 12795 w 102820"/>
                <a:gd name="connsiteY87" fmla="*/ 62237 h 75684"/>
                <a:gd name="connsiteX88" fmla="*/ 11680 w 102820"/>
                <a:gd name="connsiteY88" fmla="*/ 62683 h 75684"/>
                <a:gd name="connsiteX89" fmla="*/ 9821 w 102820"/>
                <a:gd name="connsiteY89" fmla="*/ 55806 h 75684"/>
                <a:gd name="connsiteX90" fmla="*/ 10750 w 102820"/>
                <a:gd name="connsiteY90" fmla="*/ 53352 h 75684"/>
                <a:gd name="connsiteX91" fmla="*/ 10304 w 102820"/>
                <a:gd name="connsiteY91" fmla="*/ 49635 h 75684"/>
                <a:gd name="connsiteX92" fmla="*/ 8037 w 102820"/>
                <a:gd name="connsiteY92" fmla="*/ 48855 h 75684"/>
                <a:gd name="connsiteX93" fmla="*/ 4320 w 102820"/>
                <a:gd name="connsiteY93" fmla="*/ 48111 h 75684"/>
                <a:gd name="connsiteX94" fmla="*/ 1792 w 102820"/>
                <a:gd name="connsiteY94" fmla="*/ 48297 h 75684"/>
                <a:gd name="connsiteX95" fmla="*/ 565 w 102820"/>
                <a:gd name="connsiteY95" fmla="*/ 46327 h 75684"/>
                <a:gd name="connsiteX96" fmla="*/ 7 w 102820"/>
                <a:gd name="connsiteY96" fmla="*/ 43836 h 75684"/>
                <a:gd name="connsiteX97" fmla="*/ -30 w 102820"/>
                <a:gd name="connsiteY97" fmla="*/ 38335 h 75684"/>
                <a:gd name="connsiteX98" fmla="*/ 3353 w 102820"/>
                <a:gd name="connsiteY98" fmla="*/ 39598 h 75684"/>
                <a:gd name="connsiteX99" fmla="*/ 6067 w 102820"/>
                <a:gd name="connsiteY99" fmla="*/ 38409 h 75684"/>
                <a:gd name="connsiteX100" fmla="*/ 10639 w 102820"/>
                <a:gd name="connsiteY100" fmla="*/ 38595 h 75684"/>
                <a:gd name="connsiteX101" fmla="*/ 12758 w 102820"/>
                <a:gd name="connsiteY101" fmla="*/ 40007 h 75684"/>
                <a:gd name="connsiteX102" fmla="*/ 17590 w 102820"/>
                <a:gd name="connsiteY102" fmla="*/ 40602 h 75684"/>
                <a:gd name="connsiteX103" fmla="*/ 19709 w 102820"/>
                <a:gd name="connsiteY103" fmla="*/ 40193 h 75684"/>
                <a:gd name="connsiteX104" fmla="*/ 21977 w 102820"/>
                <a:gd name="connsiteY104" fmla="*/ 38335 h 75684"/>
                <a:gd name="connsiteX105" fmla="*/ 23650 w 102820"/>
                <a:gd name="connsiteY105" fmla="*/ 35770 h 75684"/>
                <a:gd name="connsiteX106" fmla="*/ 25025 w 102820"/>
                <a:gd name="connsiteY106" fmla="*/ 35770 h 75684"/>
                <a:gd name="connsiteX107" fmla="*/ 27144 w 102820"/>
                <a:gd name="connsiteY107" fmla="*/ 35770 h 75684"/>
                <a:gd name="connsiteX108" fmla="*/ 26475 w 102820"/>
                <a:gd name="connsiteY108" fmla="*/ 34580 h 75684"/>
                <a:gd name="connsiteX109" fmla="*/ 26252 w 102820"/>
                <a:gd name="connsiteY109" fmla="*/ 33539 h 75684"/>
                <a:gd name="connsiteX110" fmla="*/ 27553 w 102820"/>
                <a:gd name="connsiteY110" fmla="*/ 33539 h 75684"/>
                <a:gd name="connsiteX111" fmla="*/ 28817 w 102820"/>
                <a:gd name="connsiteY111" fmla="*/ 34097 h 75684"/>
                <a:gd name="connsiteX112" fmla="*/ 29895 w 102820"/>
                <a:gd name="connsiteY112" fmla="*/ 37182 h 75684"/>
                <a:gd name="connsiteX113" fmla="*/ 30973 w 102820"/>
                <a:gd name="connsiteY113" fmla="*/ 39190 h 75684"/>
                <a:gd name="connsiteX114" fmla="*/ 32608 w 102820"/>
                <a:gd name="connsiteY114" fmla="*/ 40565 h 75684"/>
                <a:gd name="connsiteX115" fmla="*/ 35508 w 102820"/>
                <a:gd name="connsiteY115" fmla="*/ 41903 h 75684"/>
                <a:gd name="connsiteX116" fmla="*/ 35322 w 102820"/>
                <a:gd name="connsiteY116" fmla="*/ 43093 h 75684"/>
                <a:gd name="connsiteX117" fmla="*/ 36326 w 102820"/>
                <a:gd name="connsiteY117" fmla="*/ 43688 h 75684"/>
                <a:gd name="connsiteX118" fmla="*/ 37552 w 102820"/>
                <a:gd name="connsiteY118" fmla="*/ 44728 h 75684"/>
                <a:gd name="connsiteX119" fmla="*/ 36920 w 102820"/>
                <a:gd name="connsiteY119" fmla="*/ 46438 h 7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2820" h="75684">
                  <a:moveTo>
                    <a:pt x="77588" y="1161"/>
                  </a:moveTo>
                  <a:lnTo>
                    <a:pt x="78220" y="1942"/>
                  </a:lnTo>
                  <a:lnTo>
                    <a:pt x="79446" y="2611"/>
                  </a:lnTo>
                  <a:lnTo>
                    <a:pt x="81751" y="2611"/>
                  </a:lnTo>
                  <a:lnTo>
                    <a:pt x="81751" y="2351"/>
                  </a:lnTo>
                  <a:lnTo>
                    <a:pt x="83870" y="1013"/>
                  </a:lnTo>
                  <a:lnTo>
                    <a:pt x="85134" y="1013"/>
                  </a:lnTo>
                  <a:lnTo>
                    <a:pt x="86769" y="1013"/>
                  </a:lnTo>
                  <a:lnTo>
                    <a:pt x="88256" y="1533"/>
                  </a:lnTo>
                  <a:lnTo>
                    <a:pt x="89223" y="2574"/>
                  </a:lnTo>
                  <a:lnTo>
                    <a:pt x="94390" y="18410"/>
                  </a:lnTo>
                  <a:lnTo>
                    <a:pt x="95988" y="21086"/>
                  </a:lnTo>
                  <a:lnTo>
                    <a:pt x="98739" y="23502"/>
                  </a:lnTo>
                  <a:lnTo>
                    <a:pt x="102791" y="25435"/>
                  </a:lnTo>
                  <a:lnTo>
                    <a:pt x="102568" y="27517"/>
                  </a:lnTo>
                  <a:lnTo>
                    <a:pt x="102568" y="28075"/>
                  </a:lnTo>
                  <a:lnTo>
                    <a:pt x="102568" y="29190"/>
                  </a:lnTo>
                  <a:lnTo>
                    <a:pt x="101193" y="35472"/>
                  </a:lnTo>
                  <a:lnTo>
                    <a:pt x="100784" y="36030"/>
                  </a:lnTo>
                  <a:lnTo>
                    <a:pt x="100189" y="36587"/>
                  </a:lnTo>
                  <a:lnTo>
                    <a:pt x="96881" y="38855"/>
                  </a:lnTo>
                  <a:lnTo>
                    <a:pt x="95468" y="40007"/>
                  </a:lnTo>
                  <a:lnTo>
                    <a:pt x="80004" y="57553"/>
                  </a:lnTo>
                  <a:lnTo>
                    <a:pt x="80004" y="57962"/>
                  </a:lnTo>
                  <a:lnTo>
                    <a:pt x="79781" y="58594"/>
                  </a:lnTo>
                  <a:lnTo>
                    <a:pt x="79595" y="60044"/>
                  </a:lnTo>
                  <a:lnTo>
                    <a:pt x="79075" y="61828"/>
                  </a:lnTo>
                  <a:lnTo>
                    <a:pt x="77997" y="62980"/>
                  </a:lnTo>
                  <a:lnTo>
                    <a:pt x="77997" y="62980"/>
                  </a:lnTo>
                  <a:lnTo>
                    <a:pt x="74316" y="58631"/>
                  </a:lnTo>
                  <a:lnTo>
                    <a:pt x="71268" y="52572"/>
                  </a:lnTo>
                  <a:lnTo>
                    <a:pt x="69112" y="45992"/>
                  </a:lnTo>
                  <a:lnTo>
                    <a:pt x="68220" y="39970"/>
                  </a:lnTo>
                  <a:lnTo>
                    <a:pt x="67700" y="37294"/>
                  </a:lnTo>
                  <a:lnTo>
                    <a:pt x="68852" y="35101"/>
                  </a:lnTo>
                  <a:lnTo>
                    <a:pt x="70079" y="32015"/>
                  </a:lnTo>
                  <a:lnTo>
                    <a:pt x="70674" y="28521"/>
                  </a:lnTo>
                  <a:lnTo>
                    <a:pt x="70674" y="27294"/>
                  </a:lnTo>
                  <a:lnTo>
                    <a:pt x="70227" y="24841"/>
                  </a:lnTo>
                  <a:lnTo>
                    <a:pt x="70227" y="23577"/>
                  </a:lnTo>
                  <a:lnTo>
                    <a:pt x="71194" y="22090"/>
                  </a:lnTo>
                  <a:lnTo>
                    <a:pt x="72421" y="21049"/>
                  </a:lnTo>
                  <a:lnTo>
                    <a:pt x="73238" y="19822"/>
                  </a:lnTo>
                  <a:lnTo>
                    <a:pt x="72978" y="17815"/>
                  </a:lnTo>
                  <a:lnTo>
                    <a:pt x="71863" y="14544"/>
                  </a:lnTo>
                  <a:lnTo>
                    <a:pt x="71863" y="12165"/>
                  </a:lnTo>
                  <a:lnTo>
                    <a:pt x="72792" y="6440"/>
                  </a:lnTo>
                  <a:lnTo>
                    <a:pt x="72978" y="3243"/>
                  </a:lnTo>
                  <a:lnTo>
                    <a:pt x="73350" y="1645"/>
                  </a:lnTo>
                  <a:lnTo>
                    <a:pt x="74242" y="455"/>
                  </a:lnTo>
                  <a:lnTo>
                    <a:pt x="76249" y="-177"/>
                  </a:lnTo>
                  <a:lnTo>
                    <a:pt x="77513" y="604"/>
                  </a:lnTo>
                  <a:close/>
                  <a:moveTo>
                    <a:pt x="19746" y="65545"/>
                  </a:moveTo>
                  <a:lnTo>
                    <a:pt x="21717" y="61196"/>
                  </a:lnTo>
                  <a:lnTo>
                    <a:pt x="25025" y="59858"/>
                  </a:lnTo>
                  <a:lnTo>
                    <a:pt x="26846" y="58148"/>
                  </a:lnTo>
                  <a:lnTo>
                    <a:pt x="27218" y="60564"/>
                  </a:lnTo>
                  <a:lnTo>
                    <a:pt x="26177" y="61716"/>
                  </a:lnTo>
                  <a:lnTo>
                    <a:pt x="25136" y="63315"/>
                  </a:lnTo>
                  <a:lnTo>
                    <a:pt x="25136" y="65025"/>
                  </a:lnTo>
                  <a:lnTo>
                    <a:pt x="24913" y="65954"/>
                  </a:lnTo>
                  <a:lnTo>
                    <a:pt x="24913" y="68222"/>
                  </a:lnTo>
                  <a:lnTo>
                    <a:pt x="25806" y="70638"/>
                  </a:lnTo>
                  <a:lnTo>
                    <a:pt x="25285" y="72757"/>
                  </a:lnTo>
                  <a:lnTo>
                    <a:pt x="23947" y="74764"/>
                  </a:lnTo>
                  <a:lnTo>
                    <a:pt x="22274" y="75508"/>
                  </a:lnTo>
                  <a:lnTo>
                    <a:pt x="20044" y="73500"/>
                  </a:lnTo>
                  <a:lnTo>
                    <a:pt x="19263" y="71344"/>
                  </a:lnTo>
                  <a:lnTo>
                    <a:pt x="17962" y="70973"/>
                  </a:lnTo>
                  <a:lnTo>
                    <a:pt x="17070" y="68073"/>
                  </a:lnTo>
                  <a:close/>
                  <a:moveTo>
                    <a:pt x="35768" y="48297"/>
                  </a:moveTo>
                  <a:lnTo>
                    <a:pt x="37181" y="50490"/>
                  </a:lnTo>
                  <a:lnTo>
                    <a:pt x="37701" y="51754"/>
                  </a:lnTo>
                  <a:lnTo>
                    <a:pt x="37961" y="52906"/>
                  </a:lnTo>
                  <a:lnTo>
                    <a:pt x="36511" y="53687"/>
                  </a:lnTo>
                  <a:lnTo>
                    <a:pt x="34504" y="54245"/>
                  </a:lnTo>
                  <a:lnTo>
                    <a:pt x="33315" y="55546"/>
                  </a:lnTo>
                  <a:lnTo>
                    <a:pt x="31530" y="56661"/>
                  </a:lnTo>
                  <a:lnTo>
                    <a:pt x="30861" y="58668"/>
                  </a:lnTo>
                  <a:lnTo>
                    <a:pt x="28594" y="57256"/>
                  </a:lnTo>
                  <a:lnTo>
                    <a:pt x="27887" y="53873"/>
                  </a:lnTo>
                  <a:lnTo>
                    <a:pt x="25211" y="53873"/>
                  </a:lnTo>
                  <a:lnTo>
                    <a:pt x="22683" y="54802"/>
                  </a:lnTo>
                  <a:lnTo>
                    <a:pt x="20490" y="57479"/>
                  </a:lnTo>
                  <a:lnTo>
                    <a:pt x="18594" y="59672"/>
                  </a:lnTo>
                  <a:lnTo>
                    <a:pt x="16289" y="59672"/>
                  </a:lnTo>
                  <a:lnTo>
                    <a:pt x="14505" y="61456"/>
                  </a:lnTo>
                  <a:lnTo>
                    <a:pt x="12795" y="62237"/>
                  </a:lnTo>
                  <a:lnTo>
                    <a:pt x="11680" y="62683"/>
                  </a:lnTo>
                  <a:lnTo>
                    <a:pt x="9821" y="55806"/>
                  </a:lnTo>
                  <a:lnTo>
                    <a:pt x="10750" y="53352"/>
                  </a:lnTo>
                  <a:lnTo>
                    <a:pt x="10304" y="49635"/>
                  </a:lnTo>
                  <a:lnTo>
                    <a:pt x="8037" y="48855"/>
                  </a:lnTo>
                  <a:lnTo>
                    <a:pt x="4320" y="48111"/>
                  </a:lnTo>
                  <a:lnTo>
                    <a:pt x="1792" y="48297"/>
                  </a:lnTo>
                  <a:lnTo>
                    <a:pt x="565" y="46327"/>
                  </a:lnTo>
                  <a:lnTo>
                    <a:pt x="7" y="43836"/>
                  </a:lnTo>
                  <a:lnTo>
                    <a:pt x="-30" y="38335"/>
                  </a:lnTo>
                  <a:lnTo>
                    <a:pt x="3353" y="39598"/>
                  </a:lnTo>
                  <a:lnTo>
                    <a:pt x="6067" y="38409"/>
                  </a:lnTo>
                  <a:lnTo>
                    <a:pt x="10639" y="38595"/>
                  </a:lnTo>
                  <a:lnTo>
                    <a:pt x="12758" y="40007"/>
                  </a:lnTo>
                  <a:lnTo>
                    <a:pt x="17590" y="40602"/>
                  </a:lnTo>
                  <a:lnTo>
                    <a:pt x="19709" y="40193"/>
                  </a:lnTo>
                  <a:lnTo>
                    <a:pt x="21977" y="38335"/>
                  </a:lnTo>
                  <a:lnTo>
                    <a:pt x="23650" y="35770"/>
                  </a:lnTo>
                  <a:lnTo>
                    <a:pt x="25025" y="35770"/>
                  </a:lnTo>
                  <a:lnTo>
                    <a:pt x="27144" y="35770"/>
                  </a:lnTo>
                  <a:lnTo>
                    <a:pt x="26475" y="34580"/>
                  </a:lnTo>
                  <a:lnTo>
                    <a:pt x="26252" y="33539"/>
                  </a:lnTo>
                  <a:lnTo>
                    <a:pt x="27553" y="33539"/>
                  </a:lnTo>
                  <a:lnTo>
                    <a:pt x="28817" y="34097"/>
                  </a:lnTo>
                  <a:lnTo>
                    <a:pt x="29895" y="37182"/>
                  </a:lnTo>
                  <a:lnTo>
                    <a:pt x="30973" y="39190"/>
                  </a:lnTo>
                  <a:lnTo>
                    <a:pt x="32608" y="40565"/>
                  </a:lnTo>
                  <a:lnTo>
                    <a:pt x="35508" y="41903"/>
                  </a:lnTo>
                  <a:lnTo>
                    <a:pt x="35322" y="43093"/>
                  </a:lnTo>
                  <a:lnTo>
                    <a:pt x="36326" y="43688"/>
                  </a:lnTo>
                  <a:lnTo>
                    <a:pt x="37552" y="44728"/>
                  </a:lnTo>
                  <a:lnTo>
                    <a:pt x="36920" y="4643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7760D69-E9EF-4185-9D69-3C08BE753A13}"/>
                </a:ext>
              </a:extLst>
            </p:cNvPr>
            <p:cNvSpPr/>
            <p:nvPr/>
          </p:nvSpPr>
          <p:spPr>
            <a:xfrm>
              <a:off x="5746236" y="3390749"/>
              <a:ext cx="125384" cy="203039"/>
            </a:xfrm>
            <a:custGeom>
              <a:avLst/>
              <a:gdLst>
                <a:gd name="connsiteX0" fmla="*/ 24876 w 125384"/>
                <a:gd name="connsiteY0" fmla="*/ -177 h 203039"/>
                <a:gd name="connsiteX1" fmla="*/ 26214 w 125384"/>
                <a:gd name="connsiteY1" fmla="*/ 492 h 203039"/>
                <a:gd name="connsiteX2" fmla="*/ 29337 w 125384"/>
                <a:gd name="connsiteY2" fmla="*/ 1459 h 203039"/>
                <a:gd name="connsiteX3" fmla="*/ 31716 w 125384"/>
                <a:gd name="connsiteY3" fmla="*/ 1645 h 203039"/>
                <a:gd name="connsiteX4" fmla="*/ 35433 w 125384"/>
                <a:gd name="connsiteY4" fmla="*/ 1236 h 203039"/>
                <a:gd name="connsiteX5" fmla="*/ 37478 w 125384"/>
                <a:gd name="connsiteY5" fmla="*/ 1645 h 203039"/>
                <a:gd name="connsiteX6" fmla="*/ 41976 w 125384"/>
                <a:gd name="connsiteY6" fmla="*/ 4879 h 203039"/>
                <a:gd name="connsiteX7" fmla="*/ 44504 w 125384"/>
                <a:gd name="connsiteY7" fmla="*/ 6068 h 203039"/>
                <a:gd name="connsiteX8" fmla="*/ 53053 w 125384"/>
                <a:gd name="connsiteY8" fmla="*/ 8559 h 203039"/>
                <a:gd name="connsiteX9" fmla="*/ 57849 w 125384"/>
                <a:gd name="connsiteY9" fmla="*/ 10678 h 203039"/>
                <a:gd name="connsiteX10" fmla="*/ 60377 w 125384"/>
                <a:gd name="connsiteY10" fmla="*/ 11273 h 203039"/>
                <a:gd name="connsiteX11" fmla="*/ 62867 w 125384"/>
                <a:gd name="connsiteY11" fmla="*/ 10938 h 203039"/>
                <a:gd name="connsiteX12" fmla="*/ 71900 w 125384"/>
                <a:gd name="connsiteY12" fmla="*/ 4470 h 203039"/>
                <a:gd name="connsiteX13" fmla="*/ 74317 w 125384"/>
                <a:gd name="connsiteY13" fmla="*/ 4470 h 203039"/>
                <a:gd name="connsiteX14" fmla="*/ 74317 w 125384"/>
                <a:gd name="connsiteY14" fmla="*/ 5325 h 203039"/>
                <a:gd name="connsiteX15" fmla="*/ 74317 w 125384"/>
                <a:gd name="connsiteY15" fmla="*/ 8485 h 203039"/>
                <a:gd name="connsiteX16" fmla="*/ 74688 w 125384"/>
                <a:gd name="connsiteY16" fmla="*/ 9637 h 203039"/>
                <a:gd name="connsiteX17" fmla="*/ 75878 w 125384"/>
                <a:gd name="connsiteY17" fmla="*/ 10529 h 203039"/>
                <a:gd name="connsiteX18" fmla="*/ 77179 w 125384"/>
                <a:gd name="connsiteY18" fmla="*/ 10715 h 203039"/>
                <a:gd name="connsiteX19" fmla="*/ 78629 w 125384"/>
                <a:gd name="connsiteY19" fmla="*/ 10715 h 203039"/>
                <a:gd name="connsiteX20" fmla="*/ 80227 w 125384"/>
                <a:gd name="connsiteY20" fmla="*/ 10938 h 203039"/>
                <a:gd name="connsiteX21" fmla="*/ 83461 w 125384"/>
                <a:gd name="connsiteY21" fmla="*/ 12834 h 203039"/>
                <a:gd name="connsiteX22" fmla="*/ 84762 w 125384"/>
                <a:gd name="connsiteY22" fmla="*/ 15510 h 203039"/>
                <a:gd name="connsiteX23" fmla="*/ 85134 w 125384"/>
                <a:gd name="connsiteY23" fmla="*/ 22201 h 203039"/>
                <a:gd name="connsiteX24" fmla="*/ 85468 w 125384"/>
                <a:gd name="connsiteY24" fmla="*/ 23837 h 203039"/>
                <a:gd name="connsiteX25" fmla="*/ 86100 w 125384"/>
                <a:gd name="connsiteY25" fmla="*/ 25398 h 203039"/>
                <a:gd name="connsiteX26" fmla="*/ 87773 w 125384"/>
                <a:gd name="connsiteY26" fmla="*/ 28223 h 203039"/>
                <a:gd name="connsiteX27" fmla="*/ 88033 w 125384"/>
                <a:gd name="connsiteY27" fmla="*/ 29413 h 203039"/>
                <a:gd name="connsiteX28" fmla="*/ 87736 w 125384"/>
                <a:gd name="connsiteY28" fmla="*/ 30714 h 203039"/>
                <a:gd name="connsiteX29" fmla="*/ 87290 w 125384"/>
                <a:gd name="connsiteY29" fmla="*/ 31904 h 203039"/>
                <a:gd name="connsiteX30" fmla="*/ 87290 w 125384"/>
                <a:gd name="connsiteY30" fmla="*/ 31904 h 203039"/>
                <a:gd name="connsiteX31" fmla="*/ 87030 w 125384"/>
                <a:gd name="connsiteY31" fmla="*/ 33168 h 203039"/>
                <a:gd name="connsiteX32" fmla="*/ 87030 w 125384"/>
                <a:gd name="connsiteY32" fmla="*/ 37257 h 203039"/>
                <a:gd name="connsiteX33" fmla="*/ 87364 w 125384"/>
                <a:gd name="connsiteY33" fmla="*/ 38446 h 203039"/>
                <a:gd name="connsiteX34" fmla="*/ 88554 w 125384"/>
                <a:gd name="connsiteY34" fmla="*/ 40528 h 203039"/>
                <a:gd name="connsiteX35" fmla="*/ 89149 w 125384"/>
                <a:gd name="connsiteY35" fmla="*/ 40528 h 203039"/>
                <a:gd name="connsiteX36" fmla="*/ 89929 w 125384"/>
                <a:gd name="connsiteY36" fmla="*/ 39561 h 203039"/>
                <a:gd name="connsiteX37" fmla="*/ 91639 w 125384"/>
                <a:gd name="connsiteY37" fmla="*/ 39004 h 203039"/>
                <a:gd name="connsiteX38" fmla="*/ 93535 w 125384"/>
                <a:gd name="connsiteY38" fmla="*/ 39264 h 203039"/>
                <a:gd name="connsiteX39" fmla="*/ 99371 w 125384"/>
                <a:gd name="connsiteY39" fmla="*/ 40714 h 203039"/>
                <a:gd name="connsiteX40" fmla="*/ 101973 w 125384"/>
                <a:gd name="connsiteY40" fmla="*/ 40045 h 203039"/>
                <a:gd name="connsiteX41" fmla="*/ 105691 w 125384"/>
                <a:gd name="connsiteY41" fmla="*/ 36067 h 203039"/>
                <a:gd name="connsiteX42" fmla="*/ 108367 w 125384"/>
                <a:gd name="connsiteY42" fmla="*/ 35509 h 203039"/>
                <a:gd name="connsiteX43" fmla="*/ 112902 w 125384"/>
                <a:gd name="connsiteY43" fmla="*/ 39227 h 203039"/>
                <a:gd name="connsiteX44" fmla="*/ 115207 w 125384"/>
                <a:gd name="connsiteY44" fmla="*/ 39970 h 203039"/>
                <a:gd name="connsiteX45" fmla="*/ 121638 w 125384"/>
                <a:gd name="connsiteY45" fmla="*/ 38595 h 203039"/>
                <a:gd name="connsiteX46" fmla="*/ 123422 w 125384"/>
                <a:gd name="connsiteY46" fmla="*/ 39227 h 203039"/>
                <a:gd name="connsiteX47" fmla="*/ 124352 w 125384"/>
                <a:gd name="connsiteY47" fmla="*/ 41048 h 203039"/>
                <a:gd name="connsiteX48" fmla="*/ 124723 w 125384"/>
                <a:gd name="connsiteY48" fmla="*/ 43911 h 203039"/>
                <a:gd name="connsiteX49" fmla="*/ 124463 w 125384"/>
                <a:gd name="connsiteY49" fmla="*/ 47330 h 203039"/>
                <a:gd name="connsiteX50" fmla="*/ 123199 w 125384"/>
                <a:gd name="connsiteY50" fmla="*/ 48520 h 203039"/>
                <a:gd name="connsiteX51" fmla="*/ 121340 w 125384"/>
                <a:gd name="connsiteY51" fmla="*/ 49375 h 203039"/>
                <a:gd name="connsiteX52" fmla="*/ 119482 w 125384"/>
                <a:gd name="connsiteY52" fmla="*/ 51717 h 203039"/>
                <a:gd name="connsiteX53" fmla="*/ 119482 w 125384"/>
                <a:gd name="connsiteY53" fmla="*/ 54988 h 203039"/>
                <a:gd name="connsiteX54" fmla="*/ 121749 w 125384"/>
                <a:gd name="connsiteY54" fmla="*/ 57107 h 203039"/>
                <a:gd name="connsiteX55" fmla="*/ 124352 w 125384"/>
                <a:gd name="connsiteY55" fmla="*/ 59077 h 203039"/>
                <a:gd name="connsiteX56" fmla="*/ 125355 w 125384"/>
                <a:gd name="connsiteY56" fmla="*/ 61865 h 203039"/>
                <a:gd name="connsiteX57" fmla="*/ 124612 w 125384"/>
                <a:gd name="connsiteY57" fmla="*/ 67367 h 203039"/>
                <a:gd name="connsiteX58" fmla="*/ 124389 w 125384"/>
                <a:gd name="connsiteY58" fmla="*/ 75396 h 203039"/>
                <a:gd name="connsiteX59" fmla="*/ 123422 w 125384"/>
                <a:gd name="connsiteY59" fmla="*/ 80006 h 203039"/>
                <a:gd name="connsiteX60" fmla="*/ 123162 w 125384"/>
                <a:gd name="connsiteY60" fmla="*/ 82645 h 203039"/>
                <a:gd name="connsiteX61" fmla="*/ 122084 w 125384"/>
                <a:gd name="connsiteY61" fmla="*/ 85247 h 203039"/>
                <a:gd name="connsiteX62" fmla="*/ 119556 w 125384"/>
                <a:gd name="connsiteY62" fmla="*/ 86176 h 203039"/>
                <a:gd name="connsiteX63" fmla="*/ 116582 w 125384"/>
                <a:gd name="connsiteY63" fmla="*/ 86771 h 203039"/>
                <a:gd name="connsiteX64" fmla="*/ 114278 w 125384"/>
                <a:gd name="connsiteY64" fmla="*/ 88258 h 203039"/>
                <a:gd name="connsiteX65" fmla="*/ 108516 w 125384"/>
                <a:gd name="connsiteY65" fmla="*/ 99968 h 203039"/>
                <a:gd name="connsiteX66" fmla="*/ 107624 w 125384"/>
                <a:gd name="connsiteY66" fmla="*/ 101529 h 203039"/>
                <a:gd name="connsiteX67" fmla="*/ 107289 w 125384"/>
                <a:gd name="connsiteY67" fmla="*/ 103165 h 203039"/>
                <a:gd name="connsiteX68" fmla="*/ 107549 w 125384"/>
                <a:gd name="connsiteY68" fmla="*/ 104800 h 203039"/>
                <a:gd name="connsiteX69" fmla="*/ 108256 w 125384"/>
                <a:gd name="connsiteY69" fmla="*/ 105953 h 203039"/>
                <a:gd name="connsiteX70" fmla="*/ 107363 w 125384"/>
                <a:gd name="connsiteY70" fmla="*/ 105953 h 203039"/>
                <a:gd name="connsiteX71" fmla="*/ 106843 w 125384"/>
                <a:gd name="connsiteY71" fmla="*/ 105953 h 203039"/>
                <a:gd name="connsiteX72" fmla="*/ 106323 w 125384"/>
                <a:gd name="connsiteY72" fmla="*/ 105953 h 203039"/>
                <a:gd name="connsiteX73" fmla="*/ 105988 w 125384"/>
                <a:gd name="connsiteY73" fmla="*/ 106287 h 203039"/>
                <a:gd name="connsiteX74" fmla="*/ 105765 w 125384"/>
                <a:gd name="connsiteY74" fmla="*/ 106659 h 203039"/>
                <a:gd name="connsiteX75" fmla="*/ 106360 w 125384"/>
                <a:gd name="connsiteY75" fmla="*/ 109001 h 203039"/>
                <a:gd name="connsiteX76" fmla="*/ 106583 w 125384"/>
                <a:gd name="connsiteY76" fmla="*/ 109410 h 203039"/>
                <a:gd name="connsiteX77" fmla="*/ 107178 w 125384"/>
                <a:gd name="connsiteY77" fmla="*/ 110116 h 203039"/>
                <a:gd name="connsiteX78" fmla="*/ 107624 w 125384"/>
                <a:gd name="connsiteY78" fmla="*/ 110934 h 203039"/>
                <a:gd name="connsiteX79" fmla="*/ 107921 w 125384"/>
                <a:gd name="connsiteY79" fmla="*/ 111231 h 203039"/>
                <a:gd name="connsiteX80" fmla="*/ 109148 w 125384"/>
                <a:gd name="connsiteY80" fmla="*/ 111975 h 203039"/>
                <a:gd name="connsiteX81" fmla="*/ 109482 w 125384"/>
                <a:gd name="connsiteY81" fmla="*/ 112235 h 203039"/>
                <a:gd name="connsiteX82" fmla="*/ 109742 w 125384"/>
                <a:gd name="connsiteY82" fmla="*/ 112532 h 203039"/>
                <a:gd name="connsiteX83" fmla="*/ 109742 w 125384"/>
                <a:gd name="connsiteY83" fmla="*/ 112904 h 203039"/>
                <a:gd name="connsiteX84" fmla="*/ 109742 w 125384"/>
                <a:gd name="connsiteY84" fmla="*/ 113722 h 203039"/>
                <a:gd name="connsiteX85" fmla="*/ 107809 w 125384"/>
                <a:gd name="connsiteY85" fmla="*/ 121751 h 203039"/>
                <a:gd name="connsiteX86" fmla="*/ 107549 w 125384"/>
                <a:gd name="connsiteY86" fmla="*/ 122272 h 203039"/>
                <a:gd name="connsiteX87" fmla="*/ 107103 w 125384"/>
                <a:gd name="connsiteY87" fmla="*/ 122792 h 203039"/>
                <a:gd name="connsiteX88" fmla="*/ 105393 w 125384"/>
                <a:gd name="connsiteY88" fmla="*/ 123982 h 203039"/>
                <a:gd name="connsiteX89" fmla="*/ 104687 w 125384"/>
                <a:gd name="connsiteY89" fmla="*/ 124688 h 203039"/>
                <a:gd name="connsiteX90" fmla="*/ 103646 w 125384"/>
                <a:gd name="connsiteY90" fmla="*/ 126100 h 203039"/>
                <a:gd name="connsiteX91" fmla="*/ 102494 w 125384"/>
                <a:gd name="connsiteY91" fmla="*/ 127178 h 203039"/>
                <a:gd name="connsiteX92" fmla="*/ 102196 w 125384"/>
                <a:gd name="connsiteY92" fmla="*/ 127587 h 203039"/>
                <a:gd name="connsiteX93" fmla="*/ 102196 w 125384"/>
                <a:gd name="connsiteY93" fmla="*/ 128219 h 203039"/>
                <a:gd name="connsiteX94" fmla="*/ 102382 w 125384"/>
                <a:gd name="connsiteY94" fmla="*/ 129334 h 203039"/>
                <a:gd name="connsiteX95" fmla="*/ 102680 w 125384"/>
                <a:gd name="connsiteY95" fmla="*/ 129966 h 203039"/>
                <a:gd name="connsiteX96" fmla="*/ 103051 w 125384"/>
                <a:gd name="connsiteY96" fmla="*/ 130375 h 203039"/>
                <a:gd name="connsiteX97" fmla="*/ 103460 w 125384"/>
                <a:gd name="connsiteY97" fmla="*/ 130561 h 203039"/>
                <a:gd name="connsiteX98" fmla="*/ 103943 w 125384"/>
                <a:gd name="connsiteY98" fmla="*/ 130561 h 203039"/>
                <a:gd name="connsiteX99" fmla="*/ 104352 w 125384"/>
                <a:gd name="connsiteY99" fmla="*/ 130821 h 203039"/>
                <a:gd name="connsiteX100" fmla="*/ 104724 w 125384"/>
                <a:gd name="connsiteY100" fmla="*/ 131082 h 203039"/>
                <a:gd name="connsiteX101" fmla="*/ 104984 w 125384"/>
                <a:gd name="connsiteY101" fmla="*/ 131528 h 203039"/>
                <a:gd name="connsiteX102" fmla="*/ 104984 w 125384"/>
                <a:gd name="connsiteY102" fmla="*/ 132048 h 203039"/>
                <a:gd name="connsiteX103" fmla="*/ 104984 w 125384"/>
                <a:gd name="connsiteY103" fmla="*/ 132754 h 203039"/>
                <a:gd name="connsiteX104" fmla="*/ 104687 w 125384"/>
                <a:gd name="connsiteY104" fmla="*/ 135208 h 203039"/>
                <a:gd name="connsiteX105" fmla="*/ 104687 w 125384"/>
                <a:gd name="connsiteY105" fmla="*/ 136397 h 203039"/>
                <a:gd name="connsiteX106" fmla="*/ 104687 w 125384"/>
                <a:gd name="connsiteY106" fmla="*/ 136918 h 203039"/>
                <a:gd name="connsiteX107" fmla="*/ 104204 w 125384"/>
                <a:gd name="connsiteY107" fmla="*/ 138702 h 203039"/>
                <a:gd name="connsiteX108" fmla="*/ 103274 w 125384"/>
                <a:gd name="connsiteY108" fmla="*/ 140821 h 203039"/>
                <a:gd name="connsiteX109" fmla="*/ 102419 w 125384"/>
                <a:gd name="connsiteY109" fmla="*/ 142196 h 203039"/>
                <a:gd name="connsiteX110" fmla="*/ 100635 w 125384"/>
                <a:gd name="connsiteY110" fmla="*/ 144018 h 203039"/>
                <a:gd name="connsiteX111" fmla="*/ 99706 w 125384"/>
                <a:gd name="connsiteY111" fmla="*/ 144464 h 203039"/>
                <a:gd name="connsiteX112" fmla="*/ 98999 w 125384"/>
                <a:gd name="connsiteY112" fmla="*/ 144464 h 203039"/>
                <a:gd name="connsiteX113" fmla="*/ 98330 w 125384"/>
                <a:gd name="connsiteY113" fmla="*/ 143869 h 203039"/>
                <a:gd name="connsiteX114" fmla="*/ 97959 w 125384"/>
                <a:gd name="connsiteY114" fmla="*/ 143869 h 203039"/>
                <a:gd name="connsiteX115" fmla="*/ 97438 w 125384"/>
                <a:gd name="connsiteY115" fmla="*/ 144129 h 203039"/>
                <a:gd name="connsiteX116" fmla="*/ 96806 w 125384"/>
                <a:gd name="connsiteY116" fmla="*/ 144798 h 203039"/>
                <a:gd name="connsiteX117" fmla="*/ 95765 w 125384"/>
                <a:gd name="connsiteY117" fmla="*/ 146434 h 203039"/>
                <a:gd name="connsiteX118" fmla="*/ 95171 w 125384"/>
                <a:gd name="connsiteY118" fmla="*/ 147215 h 203039"/>
                <a:gd name="connsiteX119" fmla="*/ 94427 w 125384"/>
                <a:gd name="connsiteY119" fmla="*/ 149111 h 203039"/>
                <a:gd name="connsiteX120" fmla="*/ 93832 w 125384"/>
                <a:gd name="connsiteY120" fmla="*/ 154575 h 203039"/>
                <a:gd name="connsiteX121" fmla="*/ 93832 w 125384"/>
                <a:gd name="connsiteY121" fmla="*/ 155727 h 203039"/>
                <a:gd name="connsiteX122" fmla="*/ 93832 w 125384"/>
                <a:gd name="connsiteY122" fmla="*/ 158069 h 203039"/>
                <a:gd name="connsiteX123" fmla="*/ 92866 w 125384"/>
                <a:gd name="connsiteY123" fmla="*/ 162121 h 203039"/>
                <a:gd name="connsiteX124" fmla="*/ 92531 w 125384"/>
                <a:gd name="connsiteY124" fmla="*/ 163050 h 203039"/>
                <a:gd name="connsiteX125" fmla="*/ 92085 w 125384"/>
                <a:gd name="connsiteY125" fmla="*/ 163905 h 203039"/>
                <a:gd name="connsiteX126" fmla="*/ 91565 w 125384"/>
                <a:gd name="connsiteY126" fmla="*/ 164649 h 203039"/>
                <a:gd name="connsiteX127" fmla="*/ 89743 w 125384"/>
                <a:gd name="connsiteY127" fmla="*/ 166693 h 203039"/>
                <a:gd name="connsiteX128" fmla="*/ 88814 w 125384"/>
                <a:gd name="connsiteY128" fmla="*/ 167177 h 203039"/>
                <a:gd name="connsiteX129" fmla="*/ 87327 w 125384"/>
                <a:gd name="connsiteY129" fmla="*/ 167734 h 203039"/>
                <a:gd name="connsiteX130" fmla="*/ 83610 w 125384"/>
                <a:gd name="connsiteY130" fmla="*/ 168664 h 203039"/>
                <a:gd name="connsiteX131" fmla="*/ 78814 w 125384"/>
                <a:gd name="connsiteY131" fmla="*/ 169333 h 203039"/>
                <a:gd name="connsiteX132" fmla="*/ 77811 w 125384"/>
                <a:gd name="connsiteY132" fmla="*/ 170076 h 203039"/>
                <a:gd name="connsiteX133" fmla="*/ 76473 w 125384"/>
                <a:gd name="connsiteY133" fmla="*/ 172641 h 203039"/>
                <a:gd name="connsiteX134" fmla="*/ 76175 w 125384"/>
                <a:gd name="connsiteY134" fmla="*/ 174240 h 203039"/>
                <a:gd name="connsiteX135" fmla="*/ 76175 w 125384"/>
                <a:gd name="connsiteY135" fmla="*/ 174686 h 203039"/>
                <a:gd name="connsiteX136" fmla="*/ 75692 w 125384"/>
                <a:gd name="connsiteY136" fmla="*/ 175355 h 203039"/>
                <a:gd name="connsiteX137" fmla="*/ 74986 w 125384"/>
                <a:gd name="connsiteY137" fmla="*/ 176024 h 203039"/>
                <a:gd name="connsiteX138" fmla="*/ 71566 w 125384"/>
                <a:gd name="connsiteY138" fmla="*/ 178403 h 203039"/>
                <a:gd name="connsiteX139" fmla="*/ 71120 w 125384"/>
                <a:gd name="connsiteY139" fmla="*/ 178886 h 203039"/>
                <a:gd name="connsiteX140" fmla="*/ 70636 w 125384"/>
                <a:gd name="connsiteY140" fmla="*/ 179555 h 203039"/>
                <a:gd name="connsiteX141" fmla="*/ 69596 w 125384"/>
                <a:gd name="connsiteY141" fmla="*/ 181823 h 203039"/>
                <a:gd name="connsiteX142" fmla="*/ 69001 w 125384"/>
                <a:gd name="connsiteY142" fmla="*/ 183979 h 203039"/>
                <a:gd name="connsiteX143" fmla="*/ 69001 w 125384"/>
                <a:gd name="connsiteY143" fmla="*/ 184314 h 203039"/>
                <a:gd name="connsiteX144" fmla="*/ 69001 w 125384"/>
                <a:gd name="connsiteY144" fmla="*/ 184537 h 203039"/>
                <a:gd name="connsiteX145" fmla="*/ 68480 w 125384"/>
                <a:gd name="connsiteY145" fmla="*/ 185317 h 203039"/>
                <a:gd name="connsiteX146" fmla="*/ 58518 w 125384"/>
                <a:gd name="connsiteY146" fmla="*/ 194201 h 203039"/>
                <a:gd name="connsiteX147" fmla="*/ 57886 w 125384"/>
                <a:gd name="connsiteY147" fmla="*/ 195391 h 203039"/>
                <a:gd name="connsiteX148" fmla="*/ 57254 w 125384"/>
                <a:gd name="connsiteY148" fmla="*/ 197436 h 203039"/>
                <a:gd name="connsiteX149" fmla="*/ 57031 w 125384"/>
                <a:gd name="connsiteY149" fmla="*/ 197807 h 203039"/>
                <a:gd name="connsiteX150" fmla="*/ 56734 w 125384"/>
                <a:gd name="connsiteY150" fmla="*/ 198142 h 203039"/>
                <a:gd name="connsiteX151" fmla="*/ 54652 w 125384"/>
                <a:gd name="connsiteY151" fmla="*/ 199889 h 203039"/>
                <a:gd name="connsiteX152" fmla="*/ 52682 w 125384"/>
                <a:gd name="connsiteY152" fmla="*/ 202305 h 203039"/>
                <a:gd name="connsiteX153" fmla="*/ 52310 w 125384"/>
                <a:gd name="connsiteY153" fmla="*/ 202603 h 203039"/>
                <a:gd name="connsiteX154" fmla="*/ 51864 w 125384"/>
                <a:gd name="connsiteY154" fmla="*/ 202863 h 203039"/>
                <a:gd name="connsiteX155" fmla="*/ 51232 w 125384"/>
                <a:gd name="connsiteY155" fmla="*/ 202863 h 203039"/>
                <a:gd name="connsiteX156" fmla="*/ 50377 w 125384"/>
                <a:gd name="connsiteY156" fmla="*/ 202863 h 203039"/>
                <a:gd name="connsiteX157" fmla="*/ 49299 w 125384"/>
                <a:gd name="connsiteY157" fmla="*/ 202640 h 203039"/>
                <a:gd name="connsiteX158" fmla="*/ 48332 w 125384"/>
                <a:gd name="connsiteY158" fmla="*/ 202194 h 203039"/>
                <a:gd name="connsiteX159" fmla="*/ 46920 w 125384"/>
                <a:gd name="connsiteY159" fmla="*/ 201153 h 203039"/>
                <a:gd name="connsiteX160" fmla="*/ 45321 w 125384"/>
                <a:gd name="connsiteY160" fmla="*/ 200447 h 203039"/>
                <a:gd name="connsiteX161" fmla="*/ 44838 w 125384"/>
                <a:gd name="connsiteY161" fmla="*/ 200447 h 203039"/>
                <a:gd name="connsiteX162" fmla="*/ 43946 w 125384"/>
                <a:gd name="connsiteY162" fmla="*/ 199294 h 203039"/>
                <a:gd name="connsiteX163" fmla="*/ 42905 w 125384"/>
                <a:gd name="connsiteY163" fmla="*/ 195577 h 203039"/>
                <a:gd name="connsiteX164" fmla="*/ 47217 w 125384"/>
                <a:gd name="connsiteY164" fmla="*/ 196320 h 203039"/>
                <a:gd name="connsiteX165" fmla="*/ 48630 w 125384"/>
                <a:gd name="connsiteY165" fmla="*/ 196320 h 203039"/>
                <a:gd name="connsiteX166" fmla="*/ 49113 w 125384"/>
                <a:gd name="connsiteY166" fmla="*/ 196320 h 203039"/>
                <a:gd name="connsiteX167" fmla="*/ 49522 w 125384"/>
                <a:gd name="connsiteY167" fmla="*/ 196060 h 203039"/>
                <a:gd name="connsiteX168" fmla="*/ 49931 w 125384"/>
                <a:gd name="connsiteY168" fmla="*/ 195726 h 203039"/>
                <a:gd name="connsiteX169" fmla="*/ 50303 w 125384"/>
                <a:gd name="connsiteY169" fmla="*/ 195131 h 203039"/>
                <a:gd name="connsiteX170" fmla="*/ 50303 w 125384"/>
                <a:gd name="connsiteY170" fmla="*/ 194536 h 203039"/>
                <a:gd name="connsiteX171" fmla="*/ 50303 w 125384"/>
                <a:gd name="connsiteY171" fmla="*/ 193978 h 203039"/>
                <a:gd name="connsiteX172" fmla="*/ 47924 w 125384"/>
                <a:gd name="connsiteY172" fmla="*/ 177548 h 203039"/>
                <a:gd name="connsiteX173" fmla="*/ 45470 w 125384"/>
                <a:gd name="connsiteY173" fmla="*/ 148627 h 203039"/>
                <a:gd name="connsiteX174" fmla="*/ 45730 w 125384"/>
                <a:gd name="connsiteY174" fmla="*/ 140189 h 203039"/>
                <a:gd name="connsiteX175" fmla="*/ 45991 w 125384"/>
                <a:gd name="connsiteY175" fmla="*/ 138962 h 203039"/>
                <a:gd name="connsiteX176" fmla="*/ 46660 w 125384"/>
                <a:gd name="connsiteY176" fmla="*/ 137252 h 203039"/>
                <a:gd name="connsiteX177" fmla="*/ 44243 w 125384"/>
                <a:gd name="connsiteY177" fmla="*/ 136174 h 203039"/>
                <a:gd name="connsiteX178" fmla="*/ 42013 w 125384"/>
                <a:gd name="connsiteY178" fmla="*/ 135803 h 203039"/>
                <a:gd name="connsiteX179" fmla="*/ 21642 w 125384"/>
                <a:gd name="connsiteY179" fmla="*/ 134576 h 203039"/>
                <a:gd name="connsiteX180" fmla="*/ 21642 w 125384"/>
                <a:gd name="connsiteY180" fmla="*/ 134576 h 203039"/>
                <a:gd name="connsiteX181" fmla="*/ 21159 w 125384"/>
                <a:gd name="connsiteY181" fmla="*/ 132420 h 203039"/>
                <a:gd name="connsiteX182" fmla="*/ 20155 w 125384"/>
                <a:gd name="connsiteY182" fmla="*/ 120599 h 203039"/>
                <a:gd name="connsiteX183" fmla="*/ 21419 w 125384"/>
                <a:gd name="connsiteY183" fmla="*/ 121156 h 203039"/>
                <a:gd name="connsiteX184" fmla="*/ 23092 w 125384"/>
                <a:gd name="connsiteY184" fmla="*/ 121528 h 203039"/>
                <a:gd name="connsiteX185" fmla="*/ 24690 w 125384"/>
                <a:gd name="connsiteY185" fmla="*/ 121528 h 203039"/>
                <a:gd name="connsiteX186" fmla="*/ 25880 w 125384"/>
                <a:gd name="connsiteY186" fmla="*/ 120710 h 203039"/>
                <a:gd name="connsiteX187" fmla="*/ 26103 w 125384"/>
                <a:gd name="connsiteY187" fmla="*/ 119335 h 203039"/>
                <a:gd name="connsiteX188" fmla="*/ 25025 w 125384"/>
                <a:gd name="connsiteY188" fmla="*/ 118480 h 203039"/>
                <a:gd name="connsiteX189" fmla="*/ 23687 w 125384"/>
                <a:gd name="connsiteY189" fmla="*/ 117848 h 203039"/>
                <a:gd name="connsiteX190" fmla="*/ 23018 w 125384"/>
                <a:gd name="connsiteY190" fmla="*/ 117216 h 203039"/>
                <a:gd name="connsiteX191" fmla="*/ 24579 w 125384"/>
                <a:gd name="connsiteY191" fmla="*/ 100748 h 203039"/>
                <a:gd name="connsiteX192" fmla="*/ 20862 w 125384"/>
                <a:gd name="connsiteY192" fmla="*/ 72348 h 203039"/>
                <a:gd name="connsiteX193" fmla="*/ 19672 w 125384"/>
                <a:gd name="connsiteY193" fmla="*/ 69895 h 203039"/>
                <a:gd name="connsiteX194" fmla="*/ 17627 w 125384"/>
                <a:gd name="connsiteY194" fmla="*/ 67218 h 203039"/>
                <a:gd name="connsiteX195" fmla="*/ 15955 w 125384"/>
                <a:gd name="connsiteY195" fmla="*/ 64170 h 203039"/>
                <a:gd name="connsiteX196" fmla="*/ 13427 w 125384"/>
                <a:gd name="connsiteY196" fmla="*/ 57850 h 203039"/>
                <a:gd name="connsiteX197" fmla="*/ 8371 w 125384"/>
                <a:gd name="connsiteY197" fmla="*/ 48632 h 203039"/>
                <a:gd name="connsiteX198" fmla="*/ 6699 w 125384"/>
                <a:gd name="connsiteY198" fmla="*/ 43018 h 203039"/>
                <a:gd name="connsiteX199" fmla="*/ 4543 w 125384"/>
                <a:gd name="connsiteY199" fmla="*/ 40825 h 203039"/>
                <a:gd name="connsiteX200" fmla="*/ -30 w 125384"/>
                <a:gd name="connsiteY200" fmla="*/ 37628 h 203039"/>
                <a:gd name="connsiteX201" fmla="*/ -30 w 125384"/>
                <a:gd name="connsiteY201" fmla="*/ 37405 h 203039"/>
                <a:gd name="connsiteX202" fmla="*/ -30 w 125384"/>
                <a:gd name="connsiteY202" fmla="*/ 37405 h 203039"/>
                <a:gd name="connsiteX203" fmla="*/ 1048 w 125384"/>
                <a:gd name="connsiteY203" fmla="*/ 36253 h 203039"/>
                <a:gd name="connsiteX204" fmla="*/ 1569 w 125384"/>
                <a:gd name="connsiteY204" fmla="*/ 34469 h 203039"/>
                <a:gd name="connsiteX205" fmla="*/ 1755 w 125384"/>
                <a:gd name="connsiteY205" fmla="*/ 33019 h 203039"/>
                <a:gd name="connsiteX206" fmla="*/ 1978 w 125384"/>
                <a:gd name="connsiteY206" fmla="*/ 32387 h 203039"/>
                <a:gd name="connsiteX207" fmla="*/ 1978 w 125384"/>
                <a:gd name="connsiteY207" fmla="*/ 31978 h 203039"/>
                <a:gd name="connsiteX208" fmla="*/ 17442 w 125384"/>
                <a:gd name="connsiteY208" fmla="*/ 14432 h 203039"/>
                <a:gd name="connsiteX209" fmla="*/ 18854 w 125384"/>
                <a:gd name="connsiteY209" fmla="*/ 13280 h 203039"/>
                <a:gd name="connsiteX210" fmla="*/ 22163 w 125384"/>
                <a:gd name="connsiteY210" fmla="*/ 11012 h 203039"/>
                <a:gd name="connsiteX211" fmla="*/ 22757 w 125384"/>
                <a:gd name="connsiteY211" fmla="*/ 10455 h 203039"/>
                <a:gd name="connsiteX212" fmla="*/ 23166 w 125384"/>
                <a:gd name="connsiteY212" fmla="*/ 9897 h 203039"/>
                <a:gd name="connsiteX213" fmla="*/ 24542 w 125384"/>
                <a:gd name="connsiteY213" fmla="*/ 3615 h 203039"/>
                <a:gd name="connsiteX214" fmla="*/ 24542 w 125384"/>
                <a:gd name="connsiteY214" fmla="*/ 2500 h 203039"/>
                <a:gd name="connsiteX215" fmla="*/ 24542 w 125384"/>
                <a:gd name="connsiteY215" fmla="*/ 1942 h 20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25384" h="203039">
                  <a:moveTo>
                    <a:pt x="24876" y="-177"/>
                  </a:moveTo>
                  <a:lnTo>
                    <a:pt x="26214" y="492"/>
                  </a:lnTo>
                  <a:lnTo>
                    <a:pt x="29337" y="1459"/>
                  </a:lnTo>
                  <a:lnTo>
                    <a:pt x="31716" y="1645"/>
                  </a:lnTo>
                  <a:lnTo>
                    <a:pt x="35433" y="1236"/>
                  </a:lnTo>
                  <a:lnTo>
                    <a:pt x="37478" y="1645"/>
                  </a:lnTo>
                  <a:lnTo>
                    <a:pt x="41976" y="4879"/>
                  </a:lnTo>
                  <a:lnTo>
                    <a:pt x="44504" y="6068"/>
                  </a:lnTo>
                  <a:lnTo>
                    <a:pt x="53053" y="8559"/>
                  </a:lnTo>
                  <a:lnTo>
                    <a:pt x="57849" y="10678"/>
                  </a:lnTo>
                  <a:lnTo>
                    <a:pt x="60377" y="11273"/>
                  </a:lnTo>
                  <a:lnTo>
                    <a:pt x="62867" y="10938"/>
                  </a:lnTo>
                  <a:lnTo>
                    <a:pt x="71900" y="4470"/>
                  </a:lnTo>
                  <a:lnTo>
                    <a:pt x="74317" y="4470"/>
                  </a:lnTo>
                  <a:lnTo>
                    <a:pt x="74317" y="5325"/>
                  </a:lnTo>
                  <a:lnTo>
                    <a:pt x="74317" y="8485"/>
                  </a:lnTo>
                  <a:lnTo>
                    <a:pt x="74688" y="9637"/>
                  </a:lnTo>
                  <a:lnTo>
                    <a:pt x="75878" y="10529"/>
                  </a:lnTo>
                  <a:lnTo>
                    <a:pt x="77179" y="10715"/>
                  </a:lnTo>
                  <a:lnTo>
                    <a:pt x="78629" y="10715"/>
                  </a:lnTo>
                  <a:lnTo>
                    <a:pt x="80227" y="10938"/>
                  </a:lnTo>
                  <a:lnTo>
                    <a:pt x="83461" y="12834"/>
                  </a:lnTo>
                  <a:lnTo>
                    <a:pt x="84762" y="15510"/>
                  </a:lnTo>
                  <a:lnTo>
                    <a:pt x="85134" y="22201"/>
                  </a:lnTo>
                  <a:lnTo>
                    <a:pt x="85468" y="23837"/>
                  </a:lnTo>
                  <a:lnTo>
                    <a:pt x="86100" y="25398"/>
                  </a:lnTo>
                  <a:lnTo>
                    <a:pt x="87773" y="28223"/>
                  </a:lnTo>
                  <a:lnTo>
                    <a:pt x="88033" y="29413"/>
                  </a:lnTo>
                  <a:lnTo>
                    <a:pt x="87736" y="30714"/>
                  </a:lnTo>
                  <a:lnTo>
                    <a:pt x="87290" y="31904"/>
                  </a:lnTo>
                  <a:lnTo>
                    <a:pt x="87290" y="31904"/>
                  </a:lnTo>
                  <a:lnTo>
                    <a:pt x="87030" y="33168"/>
                  </a:lnTo>
                  <a:lnTo>
                    <a:pt x="87030" y="37257"/>
                  </a:lnTo>
                  <a:lnTo>
                    <a:pt x="87364" y="38446"/>
                  </a:lnTo>
                  <a:lnTo>
                    <a:pt x="88554" y="40528"/>
                  </a:lnTo>
                  <a:lnTo>
                    <a:pt x="89149" y="40528"/>
                  </a:lnTo>
                  <a:lnTo>
                    <a:pt x="89929" y="39561"/>
                  </a:lnTo>
                  <a:lnTo>
                    <a:pt x="91639" y="39004"/>
                  </a:lnTo>
                  <a:lnTo>
                    <a:pt x="93535" y="39264"/>
                  </a:lnTo>
                  <a:lnTo>
                    <a:pt x="99371" y="40714"/>
                  </a:lnTo>
                  <a:lnTo>
                    <a:pt x="101973" y="40045"/>
                  </a:lnTo>
                  <a:lnTo>
                    <a:pt x="105691" y="36067"/>
                  </a:lnTo>
                  <a:lnTo>
                    <a:pt x="108367" y="35509"/>
                  </a:lnTo>
                  <a:lnTo>
                    <a:pt x="112902" y="39227"/>
                  </a:lnTo>
                  <a:lnTo>
                    <a:pt x="115207" y="39970"/>
                  </a:lnTo>
                  <a:lnTo>
                    <a:pt x="121638" y="38595"/>
                  </a:lnTo>
                  <a:lnTo>
                    <a:pt x="123422" y="39227"/>
                  </a:lnTo>
                  <a:lnTo>
                    <a:pt x="124352" y="41048"/>
                  </a:lnTo>
                  <a:lnTo>
                    <a:pt x="124723" y="43911"/>
                  </a:lnTo>
                  <a:lnTo>
                    <a:pt x="124463" y="47330"/>
                  </a:lnTo>
                  <a:lnTo>
                    <a:pt x="123199" y="48520"/>
                  </a:lnTo>
                  <a:lnTo>
                    <a:pt x="121340" y="49375"/>
                  </a:lnTo>
                  <a:lnTo>
                    <a:pt x="119482" y="51717"/>
                  </a:lnTo>
                  <a:lnTo>
                    <a:pt x="119482" y="54988"/>
                  </a:lnTo>
                  <a:lnTo>
                    <a:pt x="121749" y="57107"/>
                  </a:lnTo>
                  <a:lnTo>
                    <a:pt x="124352" y="59077"/>
                  </a:lnTo>
                  <a:lnTo>
                    <a:pt x="125355" y="61865"/>
                  </a:lnTo>
                  <a:lnTo>
                    <a:pt x="124612" y="67367"/>
                  </a:lnTo>
                  <a:lnTo>
                    <a:pt x="124389" y="75396"/>
                  </a:lnTo>
                  <a:lnTo>
                    <a:pt x="123422" y="80006"/>
                  </a:lnTo>
                  <a:lnTo>
                    <a:pt x="123162" y="82645"/>
                  </a:lnTo>
                  <a:lnTo>
                    <a:pt x="122084" y="85247"/>
                  </a:lnTo>
                  <a:lnTo>
                    <a:pt x="119556" y="86176"/>
                  </a:lnTo>
                  <a:lnTo>
                    <a:pt x="116582" y="86771"/>
                  </a:lnTo>
                  <a:lnTo>
                    <a:pt x="114278" y="88258"/>
                  </a:lnTo>
                  <a:lnTo>
                    <a:pt x="108516" y="99968"/>
                  </a:lnTo>
                  <a:lnTo>
                    <a:pt x="107624" y="101529"/>
                  </a:lnTo>
                  <a:lnTo>
                    <a:pt x="107289" y="103165"/>
                  </a:lnTo>
                  <a:lnTo>
                    <a:pt x="107549" y="104800"/>
                  </a:lnTo>
                  <a:lnTo>
                    <a:pt x="108256" y="105953"/>
                  </a:lnTo>
                  <a:lnTo>
                    <a:pt x="107363" y="105953"/>
                  </a:lnTo>
                  <a:lnTo>
                    <a:pt x="106843" y="105953"/>
                  </a:lnTo>
                  <a:lnTo>
                    <a:pt x="106323" y="105953"/>
                  </a:lnTo>
                  <a:lnTo>
                    <a:pt x="105988" y="106287"/>
                  </a:lnTo>
                  <a:lnTo>
                    <a:pt x="105765" y="106659"/>
                  </a:lnTo>
                  <a:lnTo>
                    <a:pt x="106360" y="109001"/>
                  </a:lnTo>
                  <a:lnTo>
                    <a:pt x="106583" y="109410"/>
                  </a:lnTo>
                  <a:lnTo>
                    <a:pt x="107178" y="110116"/>
                  </a:lnTo>
                  <a:lnTo>
                    <a:pt x="107624" y="110934"/>
                  </a:lnTo>
                  <a:lnTo>
                    <a:pt x="107921" y="111231"/>
                  </a:lnTo>
                  <a:lnTo>
                    <a:pt x="109148" y="111975"/>
                  </a:lnTo>
                  <a:lnTo>
                    <a:pt x="109482" y="112235"/>
                  </a:lnTo>
                  <a:lnTo>
                    <a:pt x="109742" y="112532"/>
                  </a:lnTo>
                  <a:lnTo>
                    <a:pt x="109742" y="112904"/>
                  </a:lnTo>
                  <a:lnTo>
                    <a:pt x="109742" y="113722"/>
                  </a:lnTo>
                  <a:lnTo>
                    <a:pt x="107809" y="121751"/>
                  </a:lnTo>
                  <a:lnTo>
                    <a:pt x="107549" y="122272"/>
                  </a:lnTo>
                  <a:lnTo>
                    <a:pt x="107103" y="122792"/>
                  </a:lnTo>
                  <a:lnTo>
                    <a:pt x="105393" y="123982"/>
                  </a:lnTo>
                  <a:lnTo>
                    <a:pt x="104687" y="124688"/>
                  </a:lnTo>
                  <a:lnTo>
                    <a:pt x="103646" y="126100"/>
                  </a:lnTo>
                  <a:lnTo>
                    <a:pt x="102494" y="127178"/>
                  </a:lnTo>
                  <a:lnTo>
                    <a:pt x="102196" y="127587"/>
                  </a:lnTo>
                  <a:lnTo>
                    <a:pt x="102196" y="128219"/>
                  </a:lnTo>
                  <a:lnTo>
                    <a:pt x="102382" y="129334"/>
                  </a:lnTo>
                  <a:lnTo>
                    <a:pt x="102680" y="129966"/>
                  </a:lnTo>
                  <a:lnTo>
                    <a:pt x="103051" y="130375"/>
                  </a:lnTo>
                  <a:lnTo>
                    <a:pt x="103460" y="130561"/>
                  </a:lnTo>
                  <a:lnTo>
                    <a:pt x="103943" y="130561"/>
                  </a:lnTo>
                  <a:lnTo>
                    <a:pt x="104352" y="130821"/>
                  </a:lnTo>
                  <a:lnTo>
                    <a:pt x="104724" y="131082"/>
                  </a:lnTo>
                  <a:lnTo>
                    <a:pt x="104984" y="131528"/>
                  </a:lnTo>
                  <a:lnTo>
                    <a:pt x="104984" y="132048"/>
                  </a:lnTo>
                  <a:lnTo>
                    <a:pt x="104984" y="132754"/>
                  </a:lnTo>
                  <a:lnTo>
                    <a:pt x="104687" y="135208"/>
                  </a:lnTo>
                  <a:lnTo>
                    <a:pt x="104687" y="136397"/>
                  </a:lnTo>
                  <a:lnTo>
                    <a:pt x="104687" y="136918"/>
                  </a:lnTo>
                  <a:lnTo>
                    <a:pt x="104204" y="138702"/>
                  </a:lnTo>
                  <a:lnTo>
                    <a:pt x="103274" y="140821"/>
                  </a:lnTo>
                  <a:lnTo>
                    <a:pt x="102419" y="142196"/>
                  </a:lnTo>
                  <a:lnTo>
                    <a:pt x="100635" y="144018"/>
                  </a:lnTo>
                  <a:lnTo>
                    <a:pt x="99706" y="144464"/>
                  </a:lnTo>
                  <a:lnTo>
                    <a:pt x="98999" y="144464"/>
                  </a:lnTo>
                  <a:lnTo>
                    <a:pt x="98330" y="143869"/>
                  </a:lnTo>
                  <a:lnTo>
                    <a:pt x="97959" y="143869"/>
                  </a:lnTo>
                  <a:lnTo>
                    <a:pt x="97438" y="144129"/>
                  </a:lnTo>
                  <a:lnTo>
                    <a:pt x="96806" y="144798"/>
                  </a:lnTo>
                  <a:lnTo>
                    <a:pt x="95765" y="146434"/>
                  </a:lnTo>
                  <a:lnTo>
                    <a:pt x="95171" y="147215"/>
                  </a:lnTo>
                  <a:lnTo>
                    <a:pt x="94427" y="149111"/>
                  </a:lnTo>
                  <a:lnTo>
                    <a:pt x="93832" y="154575"/>
                  </a:lnTo>
                  <a:lnTo>
                    <a:pt x="93832" y="155727"/>
                  </a:lnTo>
                  <a:lnTo>
                    <a:pt x="93832" y="158069"/>
                  </a:lnTo>
                  <a:lnTo>
                    <a:pt x="92866" y="162121"/>
                  </a:lnTo>
                  <a:lnTo>
                    <a:pt x="92531" y="163050"/>
                  </a:lnTo>
                  <a:lnTo>
                    <a:pt x="92085" y="163905"/>
                  </a:lnTo>
                  <a:lnTo>
                    <a:pt x="91565" y="164649"/>
                  </a:lnTo>
                  <a:lnTo>
                    <a:pt x="89743" y="166693"/>
                  </a:lnTo>
                  <a:lnTo>
                    <a:pt x="88814" y="167177"/>
                  </a:lnTo>
                  <a:lnTo>
                    <a:pt x="87327" y="167734"/>
                  </a:lnTo>
                  <a:lnTo>
                    <a:pt x="83610" y="168664"/>
                  </a:lnTo>
                  <a:lnTo>
                    <a:pt x="78814" y="169333"/>
                  </a:lnTo>
                  <a:lnTo>
                    <a:pt x="77811" y="170076"/>
                  </a:lnTo>
                  <a:lnTo>
                    <a:pt x="76473" y="172641"/>
                  </a:lnTo>
                  <a:lnTo>
                    <a:pt x="76175" y="174240"/>
                  </a:lnTo>
                  <a:lnTo>
                    <a:pt x="76175" y="174686"/>
                  </a:lnTo>
                  <a:lnTo>
                    <a:pt x="75692" y="175355"/>
                  </a:lnTo>
                  <a:lnTo>
                    <a:pt x="74986" y="176024"/>
                  </a:lnTo>
                  <a:lnTo>
                    <a:pt x="71566" y="178403"/>
                  </a:lnTo>
                  <a:lnTo>
                    <a:pt x="71120" y="178886"/>
                  </a:lnTo>
                  <a:lnTo>
                    <a:pt x="70636" y="179555"/>
                  </a:lnTo>
                  <a:lnTo>
                    <a:pt x="69596" y="181823"/>
                  </a:lnTo>
                  <a:lnTo>
                    <a:pt x="69001" y="183979"/>
                  </a:lnTo>
                  <a:lnTo>
                    <a:pt x="69001" y="184314"/>
                  </a:lnTo>
                  <a:lnTo>
                    <a:pt x="69001" y="184537"/>
                  </a:lnTo>
                  <a:lnTo>
                    <a:pt x="68480" y="185317"/>
                  </a:lnTo>
                  <a:lnTo>
                    <a:pt x="58518" y="194201"/>
                  </a:lnTo>
                  <a:lnTo>
                    <a:pt x="57886" y="195391"/>
                  </a:lnTo>
                  <a:lnTo>
                    <a:pt x="57254" y="197436"/>
                  </a:lnTo>
                  <a:lnTo>
                    <a:pt x="57031" y="197807"/>
                  </a:lnTo>
                  <a:lnTo>
                    <a:pt x="56734" y="198142"/>
                  </a:lnTo>
                  <a:lnTo>
                    <a:pt x="54652" y="199889"/>
                  </a:lnTo>
                  <a:lnTo>
                    <a:pt x="52682" y="202305"/>
                  </a:lnTo>
                  <a:lnTo>
                    <a:pt x="52310" y="202603"/>
                  </a:lnTo>
                  <a:lnTo>
                    <a:pt x="51864" y="202863"/>
                  </a:lnTo>
                  <a:lnTo>
                    <a:pt x="51232" y="202863"/>
                  </a:lnTo>
                  <a:lnTo>
                    <a:pt x="50377" y="202863"/>
                  </a:lnTo>
                  <a:lnTo>
                    <a:pt x="49299" y="202640"/>
                  </a:lnTo>
                  <a:lnTo>
                    <a:pt x="48332" y="202194"/>
                  </a:lnTo>
                  <a:lnTo>
                    <a:pt x="46920" y="201153"/>
                  </a:lnTo>
                  <a:lnTo>
                    <a:pt x="45321" y="200447"/>
                  </a:lnTo>
                  <a:lnTo>
                    <a:pt x="44838" y="200447"/>
                  </a:lnTo>
                  <a:lnTo>
                    <a:pt x="43946" y="199294"/>
                  </a:lnTo>
                  <a:lnTo>
                    <a:pt x="42905" y="195577"/>
                  </a:lnTo>
                  <a:lnTo>
                    <a:pt x="47217" y="196320"/>
                  </a:lnTo>
                  <a:lnTo>
                    <a:pt x="48630" y="196320"/>
                  </a:lnTo>
                  <a:lnTo>
                    <a:pt x="49113" y="196320"/>
                  </a:lnTo>
                  <a:lnTo>
                    <a:pt x="49522" y="196060"/>
                  </a:lnTo>
                  <a:lnTo>
                    <a:pt x="49931" y="195726"/>
                  </a:lnTo>
                  <a:lnTo>
                    <a:pt x="50303" y="195131"/>
                  </a:lnTo>
                  <a:lnTo>
                    <a:pt x="50303" y="194536"/>
                  </a:lnTo>
                  <a:lnTo>
                    <a:pt x="50303" y="193978"/>
                  </a:lnTo>
                  <a:lnTo>
                    <a:pt x="47924" y="177548"/>
                  </a:lnTo>
                  <a:lnTo>
                    <a:pt x="45470" y="148627"/>
                  </a:lnTo>
                  <a:lnTo>
                    <a:pt x="45730" y="140189"/>
                  </a:lnTo>
                  <a:lnTo>
                    <a:pt x="45991" y="138962"/>
                  </a:lnTo>
                  <a:lnTo>
                    <a:pt x="46660" y="137252"/>
                  </a:lnTo>
                  <a:lnTo>
                    <a:pt x="44243" y="136174"/>
                  </a:lnTo>
                  <a:lnTo>
                    <a:pt x="42013" y="135803"/>
                  </a:lnTo>
                  <a:lnTo>
                    <a:pt x="21642" y="134576"/>
                  </a:lnTo>
                  <a:lnTo>
                    <a:pt x="21642" y="134576"/>
                  </a:lnTo>
                  <a:lnTo>
                    <a:pt x="21159" y="132420"/>
                  </a:lnTo>
                  <a:lnTo>
                    <a:pt x="20155" y="120599"/>
                  </a:lnTo>
                  <a:lnTo>
                    <a:pt x="21419" y="121156"/>
                  </a:lnTo>
                  <a:lnTo>
                    <a:pt x="23092" y="121528"/>
                  </a:lnTo>
                  <a:lnTo>
                    <a:pt x="24690" y="121528"/>
                  </a:lnTo>
                  <a:lnTo>
                    <a:pt x="25880" y="120710"/>
                  </a:lnTo>
                  <a:lnTo>
                    <a:pt x="26103" y="119335"/>
                  </a:lnTo>
                  <a:lnTo>
                    <a:pt x="25025" y="118480"/>
                  </a:lnTo>
                  <a:lnTo>
                    <a:pt x="23687" y="117848"/>
                  </a:lnTo>
                  <a:lnTo>
                    <a:pt x="23018" y="117216"/>
                  </a:lnTo>
                  <a:lnTo>
                    <a:pt x="24579" y="100748"/>
                  </a:lnTo>
                  <a:lnTo>
                    <a:pt x="20862" y="72348"/>
                  </a:lnTo>
                  <a:lnTo>
                    <a:pt x="19672" y="69895"/>
                  </a:lnTo>
                  <a:lnTo>
                    <a:pt x="17627" y="67218"/>
                  </a:lnTo>
                  <a:lnTo>
                    <a:pt x="15955" y="64170"/>
                  </a:lnTo>
                  <a:lnTo>
                    <a:pt x="13427" y="57850"/>
                  </a:lnTo>
                  <a:lnTo>
                    <a:pt x="8371" y="48632"/>
                  </a:lnTo>
                  <a:lnTo>
                    <a:pt x="6699" y="43018"/>
                  </a:lnTo>
                  <a:lnTo>
                    <a:pt x="4543" y="40825"/>
                  </a:lnTo>
                  <a:lnTo>
                    <a:pt x="-30" y="37628"/>
                  </a:lnTo>
                  <a:lnTo>
                    <a:pt x="-30" y="37405"/>
                  </a:lnTo>
                  <a:lnTo>
                    <a:pt x="-30" y="37405"/>
                  </a:lnTo>
                  <a:lnTo>
                    <a:pt x="1048" y="36253"/>
                  </a:lnTo>
                  <a:lnTo>
                    <a:pt x="1569" y="34469"/>
                  </a:lnTo>
                  <a:lnTo>
                    <a:pt x="1755" y="33019"/>
                  </a:lnTo>
                  <a:lnTo>
                    <a:pt x="1978" y="32387"/>
                  </a:lnTo>
                  <a:lnTo>
                    <a:pt x="1978" y="31978"/>
                  </a:lnTo>
                  <a:lnTo>
                    <a:pt x="17442" y="14432"/>
                  </a:lnTo>
                  <a:lnTo>
                    <a:pt x="18854" y="13280"/>
                  </a:lnTo>
                  <a:lnTo>
                    <a:pt x="22163" y="11012"/>
                  </a:lnTo>
                  <a:lnTo>
                    <a:pt x="22757" y="10455"/>
                  </a:lnTo>
                  <a:lnTo>
                    <a:pt x="23166" y="9897"/>
                  </a:lnTo>
                  <a:lnTo>
                    <a:pt x="24542" y="3615"/>
                  </a:lnTo>
                  <a:lnTo>
                    <a:pt x="24542" y="2500"/>
                  </a:lnTo>
                  <a:lnTo>
                    <a:pt x="24542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CDD2C2B-EAC3-4581-90DB-8CAD1522585E}"/>
                </a:ext>
              </a:extLst>
            </p:cNvPr>
            <p:cNvSpPr/>
            <p:nvPr/>
          </p:nvSpPr>
          <p:spPr>
            <a:xfrm>
              <a:off x="5906378" y="3428740"/>
              <a:ext cx="185382" cy="239357"/>
            </a:xfrm>
            <a:custGeom>
              <a:avLst/>
              <a:gdLst>
                <a:gd name="connsiteX0" fmla="*/ 102271 w 185382"/>
                <a:gd name="connsiteY0" fmla="*/ -177 h 239357"/>
                <a:gd name="connsiteX1" fmla="*/ 105988 w 185382"/>
                <a:gd name="connsiteY1" fmla="*/ 2425 h 239357"/>
                <a:gd name="connsiteX2" fmla="*/ 113423 w 185382"/>
                <a:gd name="connsiteY2" fmla="*/ 7481 h 239357"/>
                <a:gd name="connsiteX3" fmla="*/ 115021 w 185382"/>
                <a:gd name="connsiteY3" fmla="*/ 8262 h 239357"/>
                <a:gd name="connsiteX4" fmla="*/ 118329 w 185382"/>
                <a:gd name="connsiteY4" fmla="*/ 7444 h 239357"/>
                <a:gd name="connsiteX5" fmla="*/ 118961 w 185382"/>
                <a:gd name="connsiteY5" fmla="*/ 5808 h 239357"/>
                <a:gd name="connsiteX6" fmla="*/ 117772 w 185382"/>
                <a:gd name="connsiteY6" fmla="*/ 4656 h 239357"/>
                <a:gd name="connsiteX7" fmla="*/ 115467 w 185382"/>
                <a:gd name="connsiteY7" fmla="*/ 5399 h 239357"/>
                <a:gd name="connsiteX8" fmla="*/ 117066 w 185382"/>
                <a:gd name="connsiteY8" fmla="*/ 3169 h 239357"/>
                <a:gd name="connsiteX9" fmla="*/ 120077 w 185382"/>
                <a:gd name="connsiteY9" fmla="*/ 3169 h 239357"/>
                <a:gd name="connsiteX10" fmla="*/ 136321 w 185382"/>
                <a:gd name="connsiteY10" fmla="*/ 9154 h 239357"/>
                <a:gd name="connsiteX11" fmla="*/ 139481 w 185382"/>
                <a:gd name="connsiteY11" fmla="*/ 11050 h 239357"/>
                <a:gd name="connsiteX12" fmla="*/ 145317 w 185382"/>
                <a:gd name="connsiteY12" fmla="*/ 17257 h 239357"/>
                <a:gd name="connsiteX13" fmla="*/ 162157 w 185382"/>
                <a:gd name="connsiteY13" fmla="*/ 50453 h 239357"/>
                <a:gd name="connsiteX14" fmla="*/ 165056 w 185382"/>
                <a:gd name="connsiteY14" fmla="*/ 54170 h 239357"/>
                <a:gd name="connsiteX15" fmla="*/ 168030 w 185382"/>
                <a:gd name="connsiteY15" fmla="*/ 56549 h 239357"/>
                <a:gd name="connsiteX16" fmla="*/ 167733 w 185382"/>
                <a:gd name="connsiteY16" fmla="*/ 56772 h 239357"/>
                <a:gd name="connsiteX17" fmla="*/ 162603 w 185382"/>
                <a:gd name="connsiteY17" fmla="*/ 63241 h 239357"/>
                <a:gd name="connsiteX18" fmla="*/ 151860 w 185382"/>
                <a:gd name="connsiteY18" fmla="*/ 73277 h 239357"/>
                <a:gd name="connsiteX19" fmla="*/ 146916 w 185382"/>
                <a:gd name="connsiteY19" fmla="*/ 78519 h 239357"/>
                <a:gd name="connsiteX20" fmla="*/ 146246 w 185382"/>
                <a:gd name="connsiteY20" fmla="*/ 80340 h 239357"/>
                <a:gd name="connsiteX21" fmla="*/ 148142 w 185382"/>
                <a:gd name="connsiteY21" fmla="*/ 88109 h 239357"/>
                <a:gd name="connsiteX22" fmla="*/ 148514 w 185382"/>
                <a:gd name="connsiteY22" fmla="*/ 89039 h 239357"/>
                <a:gd name="connsiteX23" fmla="*/ 148886 w 185382"/>
                <a:gd name="connsiteY23" fmla="*/ 90451 h 239357"/>
                <a:gd name="connsiteX24" fmla="*/ 148886 w 185382"/>
                <a:gd name="connsiteY24" fmla="*/ 91232 h 239357"/>
                <a:gd name="connsiteX25" fmla="*/ 148514 w 185382"/>
                <a:gd name="connsiteY25" fmla="*/ 93611 h 239357"/>
                <a:gd name="connsiteX26" fmla="*/ 148737 w 185382"/>
                <a:gd name="connsiteY26" fmla="*/ 101046 h 239357"/>
                <a:gd name="connsiteX27" fmla="*/ 148737 w 185382"/>
                <a:gd name="connsiteY27" fmla="*/ 101492 h 239357"/>
                <a:gd name="connsiteX28" fmla="*/ 148477 w 185382"/>
                <a:gd name="connsiteY28" fmla="*/ 101901 h 239357"/>
                <a:gd name="connsiteX29" fmla="*/ 147325 w 185382"/>
                <a:gd name="connsiteY29" fmla="*/ 102644 h 239357"/>
                <a:gd name="connsiteX30" fmla="*/ 147325 w 185382"/>
                <a:gd name="connsiteY30" fmla="*/ 104019 h 239357"/>
                <a:gd name="connsiteX31" fmla="*/ 148328 w 185382"/>
                <a:gd name="connsiteY31" fmla="*/ 112346 h 239357"/>
                <a:gd name="connsiteX32" fmla="*/ 148328 w 185382"/>
                <a:gd name="connsiteY32" fmla="*/ 114614 h 239357"/>
                <a:gd name="connsiteX33" fmla="*/ 148068 w 185382"/>
                <a:gd name="connsiteY33" fmla="*/ 115952 h 239357"/>
                <a:gd name="connsiteX34" fmla="*/ 147585 w 185382"/>
                <a:gd name="connsiteY34" fmla="*/ 115952 h 239357"/>
                <a:gd name="connsiteX35" fmla="*/ 147585 w 185382"/>
                <a:gd name="connsiteY35" fmla="*/ 116435 h 239357"/>
                <a:gd name="connsiteX36" fmla="*/ 147845 w 185382"/>
                <a:gd name="connsiteY36" fmla="*/ 117253 h 239357"/>
                <a:gd name="connsiteX37" fmla="*/ 150113 w 185382"/>
                <a:gd name="connsiteY37" fmla="*/ 120078 h 239357"/>
                <a:gd name="connsiteX38" fmla="*/ 153235 w 185382"/>
                <a:gd name="connsiteY38" fmla="*/ 122606 h 239357"/>
                <a:gd name="connsiteX39" fmla="*/ 153793 w 185382"/>
                <a:gd name="connsiteY39" fmla="*/ 123312 h 239357"/>
                <a:gd name="connsiteX40" fmla="*/ 154053 w 185382"/>
                <a:gd name="connsiteY40" fmla="*/ 124613 h 239357"/>
                <a:gd name="connsiteX41" fmla="*/ 153384 w 185382"/>
                <a:gd name="connsiteY41" fmla="*/ 128331 h 239357"/>
                <a:gd name="connsiteX42" fmla="*/ 151748 w 185382"/>
                <a:gd name="connsiteY42" fmla="*/ 131788 h 239357"/>
                <a:gd name="connsiteX43" fmla="*/ 151748 w 185382"/>
                <a:gd name="connsiteY43" fmla="*/ 132383 h 239357"/>
                <a:gd name="connsiteX44" fmla="*/ 151339 w 185382"/>
                <a:gd name="connsiteY44" fmla="*/ 135580 h 239357"/>
                <a:gd name="connsiteX45" fmla="*/ 151042 w 185382"/>
                <a:gd name="connsiteY45" fmla="*/ 143720 h 239357"/>
                <a:gd name="connsiteX46" fmla="*/ 151414 w 185382"/>
                <a:gd name="connsiteY46" fmla="*/ 145876 h 239357"/>
                <a:gd name="connsiteX47" fmla="*/ 151414 w 185382"/>
                <a:gd name="connsiteY47" fmla="*/ 146434 h 239357"/>
                <a:gd name="connsiteX48" fmla="*/ 151414 w 185382"/>
                <a:gd name="connsiteY48" fmla="*/ 146992 h 239357"/>
                <a:gd name="connsiteX49" fmla="*/ 151191 w 185382"/>
                <a:gd name="connsiteY49" fmla="*/ 147958 h 239357"/>
                <a:gd name="connsiteX50" fmla="*/ 150336 w 185382"/>
                <a:gd name="connsiteY50" fmla="*/ 150300 h 239357"/>
                <a:gd name="connsiteX51" fmla="*/ 150336 w 185382"/>
                <a:gd name="connsiteY51" fmla="*/ 150858 h 239357"/>
                <a:gd name="connsiteX52" fmla="*/ 150633 w 185382"/>
                <a:gd name="connsiteY52" fmla="*/ 151415 h 239357"/>
                <a:gd name="connsiteX53" fmla="*/ 151599 w 185382"/>
                <a:gd name="connsiteY53" fmla="*/ 151899 h 239357"/>
                <a:gd name="connsiteX54" fmla="*/ 153495 w 185382"/>
                <a:gd name="connsiteY54" fmla="*/ 152345 h 239357"/>
                <a:gd name="connsiteX55" fmla="*/ 153867 w 185382"/>
                <a:gd name="connsiteY55" fmla="*/ 152568 h 239357"/>
                <a:gd name="connsiteX56" fmla="*/ 154573 w 185382"/>
                <a:gd name="connsiteY56" fmla="*/ 153125 h 239357"/>
                <a:gd name="connsiteX57" fmla="*/ 155019 w 185382"/>
                <a:gd name="connsiteY57" fmla="*/ 153348 h 239357"/>
                <a:gd name="connsiteX58" fmla="*/ 155577 w 185382"/>
                <a:gd name="connsiteY58" fmla="*/ 153348 h 239357"/>
                <a:gd name="connsiteX59" fmla="*/ 156097 w 185382"/>
                <a:gd name="connsiteY59" fmla="*/ 153348 h 239357"/>
                <a:gd name="connsiteX60" fmla="*/ 156655 w 185382"/>
                <a:gd name="connsiteY60" fmla="*/ 153348 h 239357"/>
                <a:gd name="connsiteX61" fmla="*/ 157175 w 185382"/>
                <a:gd name="connsiteY61" fmla="*/ 153683 h 239357"/>
                <a:gd name="connsiteX62" fmla="*/ 157807 w 185382"/>
                <a:gd name="connsiteY62" fmla="*/ 154278 h 239357"/>
                <a:gd name="connsiteX63" fmla="*/ 158885 w 185382"/>
                <a:gd name="connsiteY63" fmla="*/ 154798 h 239357"/>
                <a:gd name="connsiteX64" fmla="*/ 159257 w 185382"/>
                <a:gd name="connsiteY64" fmla="*/ 155058 h 239357"/>
                <a:gd name="connsiteX65" fmla="*/ 161227 w 185382"/>
                <a:gd name="connsiteY65" fmla="*/ 157289 h 239357"/>
                <a:gd name="connsiteX66" fmla="*/ 161896 w 185382"/>
                <a:gd name="connsiteY66" fmla="*/ 157809 h 239357"/>
                <a:gd name="connsiteX67" fmla="*/ 162491 w 185382"/>
                <a:gd name="connsiteY67" fmla="*/ 158144 h 239357"/>
                <a:gd name="connsiteX68" fmla="*/ 162937 w 185382"/>
                <a:gd name="connsiteY68" fmla="*/ 158367 h 239357"/>
                <a:gd name="connsiteX69" fmla="*/ 163346 w 185382"/>
                <a:gd name="connsiteY69" fmla="*/ 158590 h 239357"/>
                <a:gd name="connsiteX70" fmla="*/ 163829 w 185382"/>
                <a:gd name="connsiteY70" fmla="*/ 158961 h 239357"/>
                <a:gd name="connsiteX71" fmla="*/ 165168 w 185382"/>
                <a:gd name="connsiteY71" fmla="*/ 160486 h 239357"/>
                <a:gd name="connsiteX72" fmla="*/ 166283 w 185382"/>
                <a:gd name="connsiteY72" fmla="*/ 161303 h 239357"/>
                <a:gd name="connsiteX73" fmla="*/ 166580 w 185382"/>
                <a:gd name="connsiteY73" fmla="*/ 161601 h 239357"/>
                <a:gd name="connsiteX74" fmla="*/ 166320 w 185382"/>
                <a:gd name="connsiteY74" fmla="*/ 162233 h 239357"/>
                <a:gd name="connsiteX75" fmla="*/ 165688 w 185382"/>
                <a:gd name="connsiteY75" fmla="*/ 163051 h 239357"/>
                <a:gd name="connsiteX76" fmla="*/ 165502 w 185382"/>
                <a:gd name="connsiteY76" fmla="*/ 163422 h 239357"/>
                <a:gd name="connsiteX77" fmla="*/ 165502 w 185382"/>
                <a:gd name="connsiteY77" fmla="*/ 163943 h 239357"/>
                <a:gd name="connsiteX78" fmla="*/ 165502 w 185382"/>
                <a:gd name="connsiteY78" fmla="*/ 164389 h 239357"/>
                <a:gd name="connsiteX79" fmla="*/ 165242 w 185382"/>
                <a:gd name="connsiteY79" fmla="*/ 164798 h 239357"/>
                <a:gd name="connsiteX80" fmla="*/ 164870 w 185382"/>
                <a:gd name="connsiteY80" fmla="*/ 165021 h 239357"/>
                <a:gd name="connsiteX81" fmla="*/ 163867 w 185382"/>
                <a:gd name="connsiteY81" fmla="*/ 165244 h 239357"/>
                <a:gd name="connsiteX82" fmla="*/ 163458 w 185382"/>
                <a:gd name="connsiteY82" fmla="*/ 165504 h 239357"/>
                <a:gd name="connsiteX83" fmla="*/ 163197 w 185382"/>
                <a:gd name="connsiteY83" fmla="*/ 165876 h 239357"/>
                <a:gd name="connsiteX84" fmla="*/ 163197 w 185382"/>
                <a:gd name="connsiteY84" fmla="*/ 166619 h 239357"/>
                <a:gd name="connsiteX85" fmla="*/ 164870 w 185382"/>
                <a:gd name="connsiteY85" fmla="*/ 173459 h 239357"/>
                <a:gd name="connsiteX86" fmla="*/ 164684 w 185382"/>
                <a:gd name="connsiteY86" fmla="*/ 174202 h 239357"/>
                <a:gd name="connsiteX87" fmla="*/ 164424 w 185382"/>
                <a:gd name="connsiteY87" fmla="*/ 174686 h 239357"/>
                <a:gd name="connsiteX88" fmla="*/ 163978 w 185382"/>
                <a:gd name="connsiteY88" fmla="*/ 174686 h 239357"/>
                <a:gd name="connsiteX89" fmla="*/ 163569 w 185382"/>
                <a:gd name="connsiteY89" fmla="*/ 174909 h 239357"/>
                <a:gd name="connsiteX90" fmla="*/ 163235 w 185382"/>
                <a:gd name="connsiteY90" fmla="*/ 175206 h 239357"/>
                <a:gd name="connsiteX91" fmla="*/ 162937 w 185382"/>
                <a:gd name="connsiteY91" fmla="*/ 175541 h 239357"/>
                <a:gd name="connsiteX92" fmla="*/ 162937 w 185382"/>
                <a:gd name="connsiteY92" fmla="*/ 175875 h 239357"/>
                <a:gd name="connsiteX93" fmla="*/ 162937 w 185382"/>
                <a:gd name="connsiteY93" fmla="*/ 176470 h 239357"/>
                <a:gd name="connsiteX94" fmla="*/ 162937 w 185382"/>
                <a:gd name="connsiteY94" fmla="*/ 177102 h 239357"/>
                <a:gd name="connsiteX95" fmla="*/ 163160 w 185382"/>
                <a:gd name="connsiteY95" fmla="*/ 178254 h 239357"/>
                <a:gd name="connsiteX96" fmla="*/ 164461 w 185382"/>
                <a:gd name="connsiteY96" fmla="*/ 182195 h 239357"/>
                <a:gd name="connsiteX97" fmla="*/ 164796 w 185382"/>
                <a:gd name="connsiteY97" fmla="*/ 184462 h 239357"/>
                <a:gd name="connsiteX98" fmla="*/ 164573 w 185382"/>
                <a:gd name="connsiteY98" fmla="*/ 185577 h 239357"/>
                <a:gd name="connsiteX99" fmla="*/ 164350 w 185382"/>
                <a:gd name="connsiteY99" fmla="*/ 188328 h 239357"/>
                <a:gd name="connsiteX100" fmla="*/ 164610 w 185382"/>
                <a:gd name="connsiteY100" fmla="*/ 188997 h 239357"/>
                <a:gd name="connsiteX101" fmla="*/ 165205 w 185382"/>
                <a:gd name="connsiteY101" fmla="*/ 189555 h 239357"/>
                <a:gd name="connsiteX102" fmla="*/ 166729 w 185382"/>
                <a:gd name="connsiteY102" fmla="*/ 190224 h 239357"/>
                <a:gd name="connsiteX103" fmla="*/ 167398 w 185382"/>
                <a:gd name="connsiteY103" fmla="*/ 190224 h 239357"/>
                <a:gd name="connsiteX104" fmla="*/ 167286 w 185382"/>
                <a:gd name="connsiteY104" fmla="*/ 190410 h 239357"/>
                <a:gd name="connsiteX105" fmla="*/ 167547 w 185382"/>
                <a:gd name="connsiteY105" fmla="*/ 190038 h 239357"/>
                <a:gd name="connsiteX106" fmla="*/ 167881 w 185382"/>
                <a:gd name="connsiteY106" fmla="*/ 189778 h 239357"/>
                <a:gd name="connsiteX107" fmla="*/ 168327 w 185382"/>
                <a:gd name="connsiteY107" fmla="*/ 189778 h 239357"/>
                <a:gd name="connsiteX108" fmla="*/ 168811 w 185382"/>
                <a:gd name="connsiteY108" fmla="*/ 189778 h 239357"/>
                <a:gd name="connsiteX109" fmla="*/ 169331 w 185382"/>
                <a:gd name="connsiteY109" fmla="*/ 189778 h 239357"/>
                <a:gd name="connsiteX110" fmla="*/ 172788 w 185382"/>
                <a:gd name="connsiteY110" fmla="*/ 191339 h 239357"/>
                <a:gd name="connsiteX111" fmla="*/ 179777 w 185382"/>
                <a:gd name="connsiteY111" fmla="*/ 196283 h 239357"/>
                <a:gd name="connsiteX112" fmla="*/ 180260 w 185382"/>
                <a:gd name="connsiteY112" fmla="*/ 196506 h 239357"/>
                <a:gd name="connsiteX113" fmla="*/ 181301 w 185382"/>
                <a:gd name="connsiteY113" fmla="*/ 196766 h 239357"/>
                <a:gd name="connsiteX114" fmla="*/ 181747 w 185382"/>
                <a:gd name="connsiteY114" fmla="*/ 197213 h 239357"/>
                <a:gd name="connsiteX115" fmla="*/ 182081 w 185382"/>
                <a:gd name="connsiteY115" fmla="*/ 197993 h 239357"/>
                <a:gd name="connsiteX116" fmla="*/ 182267 w 185382"/>
                <a:gd name="connsiteY116" fmla="*/ 200000 h 239357"/>
                <a:gd name="connsiteX117" fmla="*/ 182490 w 185382"/>
                <a:gd name="connsiteY117" fmla="*/ 201116 h 239357"/>
                <a:gd name="connsiteX118" fmla="*/ 183234 w 185382"/>
                <a:gd name="connsiteY118" fmla="*/ 202194 h 239357"/>
                <a:gd name="connsiteX119" fmla="*/ 183717 w 185382"/>
                <a:gd name="connsiteY119" fmla="*/ 202640 h 239357"/>
                <a:gd name="connsiteX120" fmla="*/ 184089 w 185382"/>
                <a:gd name="connsiteY120" fmla="*/ 203235 h 239357"/>
                <a:gd name="connsiteX121" fmla="*/ 185353 w 185382"/>
                <a:gd name="connsiteY121" fmla="*/ 206283 h 239357"/>
                <a:gd name="connsiteX122" fmla="*/ 185353 w 185382"/>
                <a:gd name="connsiteY122" fmla="*/ 207324 h 239357"/>
                <a:gd name="connsiteX123" fmla="*/ 184572 w 185382"/>
                <a:gd name="connsiteY123" fmla="*/ 209405 h 239357"/>
                <a:gd name="connsiteX124" fmla="*/ 181784 w 185382"/>
                <a:gd name="connsiteY124" fmla="*/ 209405 h 239357"/>
                <a:gd name="connsiteX125" fmla="*/ 180594 w 185382"/>
                <a:gd name="connsiteY125" fmla="*/ 208996 h 239357"/>
                <a:gd name="connsiteX126" fmla="*/ 179182 w 185382"/>
                <a:gd name="connsiteY126" fmla="*/ 207881 h 239357"/>
                <a:gd name="connsiteX127" fmla="*/ 178736 w 185382"/>
                <a:gd name="connsiteY127" fmla="*/ 207658 h 239357"/>
                <a:gd name="connsiteX128" fmla="*/ 178178 w 185382"/>
                <a:gd name="connsiteY128" fmla="*/ 207658 h 239357"/>
                <a:gd name="connsiteX129" fmla="*/ 177621 w 185382"/>
                <a:gd name="connsiteY129" fmla="*/ 207918 h 239357"/>
                <a:gd name="connsiteX130" fmla="*/ 176989 w 185382"/>
                <a:gd name="connsiteY130" fmla="*/ 208699 h 239357"/>
                <a:gd name="connsiteX131" fmla="*/ 176803 w 185382"/>
                <a:gd name="connsiteY131" fmla="*/ 209294 h 239357"/>
                <a:gd name="connsiteX132" fmla="*/ 176803 w 185382"/>
                <a:gd name="connsiteY132" fmla="*/ 210967 h 239357"/>
                <a:gd name="connsiteX133" fmla="*/ 176617 w 185382"/>
                <a:gd name="connsiteY133" fmla="*/ 211450 h 239357"/>
                <a:gd name="connsiteX134" fmla="*/ 176171 w 185382"/>
                <a:gd name="connsiteY134" fmla="*/ 212305 h 239357"/>
                <a:gd name="connsiteX135" fmla="*/ 176171 w 185382"/>
                <a:gd name="connsiteY135" fmla="*/ 212714 h 239357"/>
                <a:gd name="connsiteX136" fmla="*/ 176171 w 185382"/>
                <a:gd name="connsiteY136" fmla="*/ 213160 h 239357"/>
                <a:gd name="connsiteX137" fmla="*/ 176171 w 185382"/>
                <a:gd name="connsiteY137" fmla="*/ 213680 h 239357"/>
                <a:gd name="connsiteX138" fmla="*/ 176171 w 185382"/>
                <a:gd name="connsiteY138" fmla="*/ 214089 h 239357"/>
                <a:gd name="connsiteX139" fmla="*/ 176691 w 185382"/>
                <a:gd name="connsiteY139" fmla="*/ 214870 h 239357"/>
                <a:gd name="connsiteX140" fmla="*/ 176877 w 185382"/>
                <a:gd name="connsiteY140" fmla="*/ 215316 h 239357"/>
                <a:gd name="connsiteX141" fmla="*/ 177249 w 185382"/>
                <a:gd name="connsiteY141" fmla="*/ 217435 h 239357"/>
                <a:gd name="connsiteX142" fmla="*/ 177249 w 185382"/>
                <a:gd name="connsiteY142" fmla="*/ 218550 h 239357"/>
                <a:gd name="connsiteX143" fmla="*/ 177249 w 185382"/>
                <a:gd name="connsiteY143" fmla="*/ 219070 h 239357"/>
                <a:gd name="connsiteX144" fmla="*/ 177063 w 185382"/>
                <a:gd name="connsiteY144" fmla="*/ 219516 h 239357"/>
                <a:gd name="connsiteX145" fmla="*/ 176691 w 185382"/>
                <a:gd name="connsiteY145" fmla="*/ 219851 h 239357"/>
                <a:gd name="connsiteX146" fmla="*/ 176171 w 185382"/>
                <a:gd name="connsiteY146" fmla="*/ 219851 h 239357"/>
                <a:gd name="connsiteX147" fmla="*/ 174312 w 185382"/>
                <a:gd name="connsiteY147" fmla="*/ 219479 h 239357"/>
                <a:gd name="connsiteX148" fmla="*/ 172193 w 185382"/>
                <a:gd name="connsiteY148" fmla="*/ 219256 h 239357"/>
                <a:gd name="connsiteX149" fmla="*/ 171599 w 185382"/>
                <a:gd name="connsiteY149" fmla="*/ 219070 h 239357"/>
                <a:gd name="connsiteX150" fmla="*/ 171152 w 185382"/>
                <a:gd name="connsiteY150" fmla="*/ 218773 h 239357"/>
                <a:gd name="connsiteX151" fmla="*/ 170892 w 185382"/>
                <a:gd name="connsiteY151" fmla="*/ 218438 h 239357"/>
                <a:gd name="connsiteX152" fmla="*/ 170521 w 185382"/>
                <a:gd name="connsiteY152" fmla="*/ 218141 h 239357"/>
                <a:gd name="connsiteX153" fmla="*/ 170149 w 185382"/>
                <a:gd name="connsiteY153" fmla="*/ 217844 h 239357"/>
                <a:gd name="connsiteX154" fmla="*/ 169703 w 185382"/>
                <a:gd name="connsiteY154" fmla="*/ 217844 h 239357"/>
                <a:gd name="connsiteX155" fmla="*/ 169145 w 185382"/>
                <a:gd name="connsiteY155" fmla="*/ 217844 h 239357"/>
                <a:gd name="connsiteX156" fmla="*/ 168625 w 185382"/>
                <a:gd name="connsiteY156" fmla="*/ 218513 h 239357"/>
                <a:gd name="connsiteX157" fmla="*/ 168030 w 185382"/>
                <a:gd name="connsiteY157" fmla="*/ 219479 h 239357"/>
                <a:gd name="connsiteX158" fmla="*/ 167770 w 185382"/>
                <a:gd name="connsiteY158" fmla="*/ 219814 h 239357"/>
                <a:gd name="connsiteX159" fmla="*/ 167286 w 185382"/>
                <a:gd name="connsiteY159" fmla="*/ 220148 h 239357"/>
                <a:gd name="connsiteX160" fmla="*/ 166580 w 185382"/>
                <a:gd name="connsiteY160" fmla="*/ 220706 h 239357"/>
                <a:gd name="connsiteX161" fmla="*/ 166283 w 185382"/>
                <a:gd name="connsiteY161" fmla="*/ 221040 h 239357"/>
                <a:gd name="connsiteX162" fmla="*/ 165465 w 185382"/>
                <a:gd name="connsiteY162" fmla="*/ 221710 h 239357"/>
                <a:gd name="connsiteX163" fmla="*/ 164424 w 185382"/>
                <a:gd name="connsiteY163" fmla="*/ 222342 h 239357"/>
                <a:gd name="connsiteX164" fmla="*/ 163867 w 185382"/>
                <a:gd name="connsiteY164" fmla="*/ 222528 h 239357"/>
                <a:gd name="connsiteX165" fmla="*/ 163160 w 185382"/>
                <a:gd name="connsiteY165" fmla="*/ 222528 h 239357"/>
                <a:gd name="connsiteX166" fmla="*/ 161934 w 185382"/>
                <a:gd name="connsiteY166" fmla="*/ 222267 h 239357"/>
                <a:gd name="connsiteX167" fmla="*/ 161264 w 185382"/>
                <a:gd name="connsiteY167" fmla="*/ 222007 h 239357"/>
                <a:gd name="connsiteX168" fmla="*/ 160707 w 185382"/>
                <a:gd name="connsiteY168" fmla="*/ 221710 h 239357"/>
                <a:gd name="connsiteX169" fmla="*/ 159369 w 185382"/>
                <a:gd name="connsiteY169" fmla="*/ 220632 h 239357"/>
                <a:gd name="connsiteX170" fmla="*/ 156878 w 185382"/>
                <a:gd name="connsiteY170" fmla="*/ 219256 h 239357"/>
                <a:gd name="connsiteX171" fmla="*/ 156283 w 185382"/>
                <a:gd name="connsiteY171" fmla="*/ 218587 h 239357"/>
                <a:gd name="connsiteX172" fmla="*/ 155540 w 185382"/>
                <a:gd name="connsiteY172" fmla="*/ 217435 h 239357"/>
                <a:gd name="connsiteX173" fmla="*/ 155242 w 185382"/>
                <a:gd name="connsiteY173" fmla="*/ 217137 h 239357"/>
                <a:gd name="connsiteX174" fmla="*/ 154648 w 185382"/>
                <a:gd name="connsiteY174" fmla="*/ 217137 h 239357"/>
                <a:gd name="connsiteX175" fmla="*/ 153867 w 185382"/>
                <a:gd name="connsiteY175" fmla="*/ 217137 h 239357"/>
                <a:gd name="connsiteX176" fmla="*/ 152603 w 185382"/>
                <a:gd name="connsiteY176" fmla="*/ 217137 h 239357"/>
                <a:gd name="connsiteX177" fmla="*/ 151860 w 185382"/>
                <a:gd name="connsiteY177" fmla="*/ 217137 h 239357"/>
                <a:gd name="connsiteX178" fmla="*/ 151191 w 185382"/>
                <a:gd name="connsiteY178" fmla="*/ 217137 h 239357"/>
                <a:gd name="connsiteX179" fmla="*/ 150261 w 185382"/>
                <a:gd name="connsiteY179" fmla="*/ 216766 h 239357"/>
                <a:gd name="connsiteX180" fmla="*/ 149518 w 185382"/>
                <a:gd name="connsiteY180" fmla="*/ 216766 h 239357"/>
                <a:gd name="connsiteX181" fmla="*/ 148551 w 185382"/>
                <a:gd name="connsiteY181" fmla="*/ 216766 h 239357"/>
                <a:gd name="connsiteX182" fmla="*/ 146655 w 185382"/>
                <a:gd name="connsiteY182" fmla="*/ 217137 h 239357"/>
                <a:gd name="connsiteX183" fmla="*/ 145503 w 185382"/>
                <a:gd name="connsiteY183" fmla="*/ 217621 h 239357"/>
                <a:gd name="connsiteX184" fmla="*/ 144239 w 185382"/>
                <a:gd name="connsiteY184" fmla="*/ 218773 h 239357"/>
                <a:gd name="connsiteX185" fmla="*/ 144239 w 185382"/>
                <a:gd name="connsiteY185" fmla="*/ 219368 h 239357"/>
                <a:gd name="connsiteX186" fmla="*/ 144239 w 185382"/>
                <a:gd name="connsiteY186" fmla="*/ 219851 h 239357"/>
                <a:gd name="connsiteX187" fmla="*/ 144462 w 185382"/>
                <a:gd name="connsiteY187" fmla="*/ 220186 h 239357"/>
                <a:gd name="connsiteX188" fmla="*/ 144462 w 185382"/>
                <a:gd name="connsiteY188" fmla="*/ 220669 h 239357"/>
                <a:gd name="connsiteX189" fmla="*/ 144462 w 185382"/>
                <a:gd name="connsiteY189" fmla="*/ 221152 h 239357"/>
                <a:gd name="connsiteX190" fmla="*/ 144276 w 185382"/>
                <a:gd name="connsiteY190" fmla="*/ 221561 h 239357"/>
                <a:gd name="connsiteX191" fmla="*/ 142604 w 185382"/>
                <a:gd name="connsiteY191" fmla="*/ 223680 h 239357"/>
                <a:gd name="connsiteX192" fmla="*/ 141340 w 185382"/>
                <a:gd name="connsiteY192" fmla="*/ 224907 h 239357"/>
                <a:gd name="connsiteX193" fmla="*/ 141079 w 185382"/>
                <a:gd name="connsiteY193" fmla="*/ 225278 h 239357"/>
                <a:gd name="connsiteX194" fmla="*/ 140262 w 185382"/>
                <a:gd name="connsiteY194" fmla="*/ 227063 h 239357"/>
                <a:gd name="connsiteX195" fmla="*/ 139555 w 185382"/>
                <a:gd name="connsiteY195" fmla="*/ 227323 h 239357"/>
                <a:gd name="connsiteX196" fmla="*/ 138552 w 185382"/>
                <a:gd name="connsiteY196" fmla="*/ 227323 h 239357"/>
                <a:gd name="connsiteX197" fmla="*/ 136284 w 185382"/>
                <a:gd name="connsiteY197" fmla="*/ 226951 h 239357"/>
                <a:gd name="connsiteX198" fmla="*/ 135280 w 185382"/>
                <a:gd name="connsiteY198" fmla="*/ 226654 h 239357"/>
                <a:gd name="connsiteX199" fmla="*/ 134500 w 185382"/>
                <a:gd name="connsiteY199" fmla="*/ 226319 h 239357"/>
                <a:gd name="connsiteX200" fmla="*/ 131749 w 185382"/>
                <a:gd name="connsiteY200" fmla="*/ 224646 h 239357"/>
                <a:gd name="connsiteX201" fmla="*/ 130968 w 185382"/>
                <a:gd name="connsiteY201" fmla="*/ 224646 h 239357"/>
                <a:gd name="connsiteX202" fmla="*/ 129927 w 185382"/>
                <a:gd name="connsiteY202" fmla="*/ 224646 h 239357"/>
                <a:gd name="connsiteX203" fmla="*/ 126879 w 185382"/>
                <a:gd name="connsiteY203" fmla="*/ 225501 h 239357"/>
                <a:gd name="connsiteX204" fmla="*/ 125987 w 185382"/>
                <a:gd name="connsiteY204" fmla="*/ 225947 h 239357"/>
                <a:gd name="connsiteX205" fmla="*/ 125541 w 185382"/>
                <a:gd name="connsiteY205" fmla="*/ 226245 h 239357"/>
                <a:gd name="connsiteX206" fmla="*/ 124054 w 185382"/>
                <a:gd name="connsiteY206" fmla="*/ 228103 h 239357"/>
                <a:gd name="connsiteX207" fmla="*/ 121192 w 185382"/>
                <a:gd name="connsiteY207" fmla="*/ 227695 h 239357"/>
                <a:gd name="connsiteX208" fmla="*/ 120671 w 185382"/>
                <a:gd name="connsiteY208" fmla="*/ 227471 h 239357"/>
                <a:gd name="connsiteX209" fmla="*/ 120114 w 185382"/>
                <a:gd name="connsiteY209" fmla="*/ 227137 h 239357"/>
                <a:gd name="connsiteX210" fmla="*/ 119854 w 185382"/>
                <a:gd name="connsiteY210" fmla="*/ 226728 h 239357"/>
                <a:gd name="connsiteX211" fmla="*/ 119482 w 185382"/>
                <a:gd name="connsiteY211" fmla="*/ 225873 h 239357"/>
                <a:gd name="connsiteX212" fmla="*/ 119184 w 185382"/>
                <a:gd name="connsiteY212" fmla="*/ 225501 h 239357"/>
                <a:gd name="connsiteX213" fmla="*/ 118887 w 185382"/>
                <a:gd name="connsiteY213" fmla="*/ 225204 h 239357"/>
                <a:gd name="connsiteX214" fmla="*/ 118441 w 185382"/>
                <a:gd name="connsiteY214" fmla="*/ 225018 h 239357"/>
                <a:gd name="connsiteX215" fmla="*/ 117995 w 185382"/>
                <a:gd name="connsiteY215" fmla="*/ 225018 h 239357"/>
                <a:gd name="connsiteX216" fmla="*/ 117549 w 185382"/>
                <a:gd name="connsiteY216" fmla="*/ 224832 h 239357"/>
                <a:gd name="connsiteX217" fmla="*/ 117214 w 185382"/>
                <a:gd name="connsiteY217" fmla="*/ 224498 h 239357"/>
                <a:gd name="connsiteX218" fmla="*/ 117214 w 185382"/>
                <a:gd name="connsiteY218" fmla="*/ 224014 h 239357"/>
                <a:gd name="connsiteX219" fmla="*/ 117214 w 185382"/>
                <a:gd name="connsiteY219" fmla="*/ 223531 h 239357"/>
                <a:gd name="connsiteX220" fmla="*/ 117214 w 185382"/>
                <a:gd name="connsiteY220" fmla="*/ 222936 h 239357"/>
                <a:gd name="connsiteX221" fmla="*/ 117214 w 185382"/>
                <a:gd name="connsiteY221" fmla="*/ 222416 h 239357"/>
                <a:gd name="connsiteX222" fmla="*/ 117214 w 185382"/>
                <a:gd name="connsiteY222" fmla="*/ 221970 h 239357"/>
                <a:gd name="connsiteX223" fmla="*/ 116954 w 185382"/>
                <a:gd name="connsiteY223" fmla="*/ 221598 h 239357"/>
                <a:gd name="connsiteX224" fmla="*/ 116099 w 185382"/>
                <a:gd name="connsiteY224" fmla="*/ 220594 h 239357"/>
                <a:gd name="connsiteX225" fmla="*/ 111006 w 185382"/>
                <a:gd name="connsiteY225" fmla="*/ 216877 h 239357"/>
                <a:gd name="connsiteX226" fmla="*/ 110709 w 185382"/>
                <a:gd name="connsiteY226" fmla="*/ 216543 h 239357"/>
                <a:gd name="connsiteX227" fmla="*/ 110709 w 185382"/>
                <a:gd name="connsiteY227" fmla="*/ 216134 h 239357"/>
                <a:gd name="connsiteX228" fmla="*/ 110709 w 185382"/>
                <a:gd name="connsiteY228" fmla="*/ 215613 h 239357"/>
                <a:gd name="connsiteX229" fmla="*/ 110709 w 185382"/>
                <a:gd name="connsiteY229" fmla="*/ 214498 h 239357"/>
                <a:gd name="connsiteX230" fmla="*/ 110709 w 185382"/>
                <a:gd name="connsiteY230" fmla="*/ 214052 h 239357"/>
                <a:gd name="connsiteX231" fmla="*/ 109817 w 185382"/>
                <a:gd name="connsiteY231" fmla="*/ 211859 h 239357"/>
                <a:gd name="connsiteX232" fmla="*/ 109557 w 185382"/>
                <a:gd name="connsiteY232" fmla="*/ 211487 h 239357"/>
                <a:gd name="connsiteX233" fmla="*/ 109259 w 185382"/>
                <a:gd name="connsiteY233" fmla="*/ 211227 h 239357"/>
                <a:gd name="connsiteX234" fmla="*/ 108107 w 185382"/>
                <a:gd name="connsiteY234" fmla="*/ 211227 h 239357"/>
                <a:gd name="connsiteX235" fmla="*/ 100412 w 185382"/>
                <a:gd name="connsiteY235" fmla="*/ 214535 h 239357"/>
                <a:gd name="connsiteX236" fmla="*/ 98962 w 185382"/>
                <a:gd name="connsiteY236" fmla="*/ 214535 h 239357"/>
                <a:gd name="connsiteX237" fmla="*/ 98107 w 185382"/>
                <a:gd name="connsiteY237" fmla="*/ 213940 h 239357"/>
                <a:gd name="connsiteX238" fmla="*/ 97401 w 185382"/>
                <a:gd name="connsiteY238" fmla="*/ 213346 h 239357"/>
                <a:gd name="connsiteX239" fmla="*/ 97029 w 185382"/>
                <a:gd name="connsiteY239" fmla="*/ 213123 h 239357"/>
                <a:gd name="connsiteX240" fmla="*/ 96546 w 185382"/>
                <a:gd name="connsiteY240" fmla="*/ 213123 h 239357"/>
                <a:gd name="connsiteX241" fmla="*/ 95505 w 185382"/>
                <a:gd name="connsiteY241" fmla="*/ 213123 h 239357"/>
                <a:gd name="connsiteX242" fmla="*/ 95171 w 185382"/>
                <a:gd name="connsiteY242" fmla="*/ 212862 h 239357"/>
                <a:gd name="connsiteX243" fmla="*/ 93795 w 185382"/>
                <a:gd name="connsiteY243" fmla="*/ 211004 h 239357"/>
                <a:gd name="connsiteX244" fmla="*/ 93498 w 185382"/>
                <a:gd name="connsiteY244" fmla="*/ 210706 h 239357"/>
                <a:gd name="connsiteX245" fmla="*/ 93200 w 185382"/>
                <a:gd name="connsiteY245" fmla="*/ 210483 h 239357"/>
                <a:gd name="connsiteX246" fmla="*/ 92866 w 185382"/>
                <a:gd name="connsiteY246" fmla="*/ 210483 h 239357"/>
                <a:gd name="connsiteX247" fmla="*/ 92457 w 185382"/>
                <a:gd name="connsiteY247" fmla="*/ 210744 h 239357"/>
                <a:gd name="connsiteX248" fmla="*/ 91788 w 185382"/>
                <a:gd name="connsiteY248" fmla="*/ 211487 h 239357"/>
                <a:gd name="connsiteX249" fmla="*/ 91230 w 185382"/>
                <a:gd name="connsiteY249" fmla="*/ 211859 h 239357"/>
                <a:gd name="connsiteX250" fmla="*/ 89223 w 185382"/>
                <a:gd name="connsiteY250" fmla="*/ 211859 h 239357"/>
                <a:gd name="connsiteX251" fmla="*/ 88702 w 185382"/>
                <a:gd name="connsiteY251" fmla="*/ 211636 h 239357"/>
                <a:gd name="connsiteX252" fmla="*/ 88294 w 185382"/>
                <a:gd name="connsiteY252" fmla="*/ 211264 h 239357"/>
                <a:gd name="connsiteX253" fmla="*/ 87848 w 185382"/>
                <a:gd name="connsiteY253" fmla="*/ 210483 h 239357"/>
                <a:gd name="connsiteX254" fmla="*/ 87364 w 185382"/>
                <a:gd name="connsiteY254" fmla="*/ 210483 h 239357"/>
                <a:gd name="connsiteX255" fmla="*/ 86807 w 185382"/>
                <a:gd name="connsiteY255" fmla="*/ 210744 h 239357"/>
                <a:gd name="connsiteX256" fmla="*/ 85803 w 185382"/>
                <a:gd name="connsiteY256" fmla="*/ 211970 h 239357"/>
                <a:gd name="connsiteX257" fmla="*/ 85506 w 185382"/>
                <a:gd name="connsiteY257" fmla="*/ 212714 h 239357"/>
                <a:gd name="connsiteX258" fmla="*/ 85506 w 185382"/>
                <a:gd name="connsiteY258" fmla="*/ 213383 h 239357"/>
                <a:gd name="connsiteX259" fmla="*/ 85506 w 185382"/>
                <a:gd name="connsiteY259" fmla="*/ 213866 h 239357"/>
                <a:gd name="connsiteX260" fmla="*/ 85506 w 185382"/>
                <a:gd name="connsiteY260" fmla="*/ 214387 h 239357"/>
                <a:gd name="connsiteX261" fmla="*/ 85506 w 185382"/>
                <a:gd name="connsiteY261" fmla="*/ 215539 h 239357"/>
                <a:gd name="connsiteX262" fmla="*/ 85506 w 185382"/>
                <a:gd name="connsiteY262" fmla="*/ 216654 h 239357"/>
                <a:gd name="connsiteX263" fmla="*/ 84056 w 185382"/>
                <a:gd name="connsiteY263" fmla="*/ 222936 h 239357"/>
                <a:gd name="connsiteX264" fmla="*/ 83684 w 185382"/>
                <a:gd name="connsiteY264" fmla="*/ 223791 h 239357"/>
                <a:gd name="connsiteX265" fmla="*/ 83350 w 185382"/>
                <a:gd name="connsiteY265" fmla="*/ 224275 h 239357"/>
                <a:gd name="connsiteX266" fmla="*/ 81825 w 185382"/>
                <a:gd name="connsiteY266" fmla="*/ 225650 h 239357"/>
                <a:gd name="connsiteX267" fmla="*/ 81045 w 185382"/>
                <a:gd name="connsiteY267" fmla="*/ 226802 h 239357"/>
                <a:gd name="connsiteX268" fmla="*/ 80599 w 185382"/>
                <a:gd name="connsiteY268" fmla="*/ 227657 h 239357"/>
                <a:gd name="connsiteX269" fmla="*/ 80599 w 185382"/>
                <a:gd name="connsiteY269" fmla="*/ 228103 h 239357"/>
                <a:gd name="connsiteX270" fmla="*/ 80599 w 185382"/>
                <a:gd name="connsiteY270" fmla="*/ 228624 h 239357"/>
                <a:gd name="connsiteX271" fmla="*/ 80599 w 185382"/>
                <a:gd name="connsiteY271" fmla="*/ 230297 h 239357"/>
                <a:gd name="connsiteX272" fmla="*/ 80339 w 185382"/>
                <a:gd name="connsiteY272" fmla="*/ 230668 h 239357"/>
                <a:gd name="connsiteX273" fmla="*/ 79818 w 185382"/>
                <a:gd name="connsiteY273" fmla="*/ 230668 h 239357"/>
                <a:gd name="connsiteX274" fmla="*/ 78889 w 185382"/>
                <a:gd name="connsiteY274" fmla="*/ 230334 h 239357"/>
                <a:gd name="connsiteX275" fmla="*/ 78368 w 185382"/>
                <a:gd name="connsiteY275" fmla="*/ 229962 h 239357"/>
                <a:gd name="connsiteX276" fmla="*/ 78034 w 185382"/>
                <a:gd name="connsiteY276" fmla="*/ 229516 h 239357"/>
                <a:gd name="connsiteX277" fmla="*/ 77811 w 185382"/>
                <a:gd name="connsiteY277" fmla="*/ 229107 h 239357"/>
                <a:gd name="connsiteX278" fmla="*/ 77142 w 185382"/>
                <a:gd name="connsiteY278" fmla="*/ 227286 h 239357"/>
                <a:gd name="connsiteX279" fmla="*/ 77142 w 185382"/>
                <a:gd name="connsiteY279" fmla="*/ 226802 h 239357"/>
                <a:gd name="connsiteX280" fmla="*/ 77142 w 185382"/>
                <a:gd name="connsiteY280" fmla="*/ 226319 h 239357"/>
                <a:gd name="connsiteX281" fmla="*/ 77402 w 185382"/>
                <a:gd name="connsiteY281" fmla="*/ 225278 h 239357"/>
                <a:gd name="connsiteX282" fmla="*/ 77402 w 185382"/>
                <a:gd name="connsiteY282" fmla="*/ 224721 h 239357"/>
                <a:gd name="connsiteX283" fmla="*/ 77402 w 185382"/>
                <a:gd name="connsiteY283" fmla="*/ 224163 h 239357"/>
                <a:gd name="connsiteX284" fmla="*/ 77402 w 185382"/>
                <a:gd name="connsiteY284" fmla="*/ 223680 h 239357"/>
                <a:gd name="connsiteX285" fmla="*/ 77179 w 185382"/>
                <a:gd name="connsiteY285" fmla="*/ 223271 h 239357"/>
                <a:gd name="connsiteX286" fmla="*/ 76919 w 185382"/>
                <a:gd name="connsiteY286" fmla="*/ 222899 h 239357"/>
                <a:gd name="connsiteX287" fmla="*/ 76547 w 185382"/>
                <a:gd name="connsiteY287" fmla="*/ 222602 h 239357"/>
                <a:gd name="connsiteX288" fmla="*/ 74168 w 185382"/>
                <a:gd name="connsiteY288" fmla="*/ 221226 h 239357"/>
                <a:gd name="connsiteX289" fmla="*/ 73499 w 185382"/>
                <a:gd name="connsiteY289" fmla="*/ 220669 h 239357"/>
                <a:gd name="connsiteX290" fmla="*/ 73053 w 185382"/>
                <a:gd name="connsiteY290" fmla="*/ 220446 h 239357"/>
                <a:gd name="connsiteX291" fmla="*/ 72532 w 185382"/>
                <a:gd name="connsiteY291" fmla="*/ 220260 h 239357"/>
                <a:gd name="connsiteX292" fmla="*/ 71789 w 185382"/>
                <a:gd name="connsiteY292" fmla="*/ 220260 h 239357"/>
                <a:gd name="connsiteX293" fmla="*/ 71343 w 185382"/>
                <a:gd name="connsiteY293" fmla="*/ 219963 h 239357"/>
                <a:gd name="connsiteX294" fmla="*/ 71120 w 185382"/>
                <a:gd name="connsiteY294" fmla="*/ 219516 h 239357"/>
                <a:gd name="connsiteX295" fmla="*/ 71120 w 185382"/>
                <a:gd name="connsiteY295" fmla="*/ 218996 h 239357"/>
                <a:gd name="connsiteX296" fmla="*/ 71120 w 185382"/>
                <a:gd name="connsiteY296" fmla="*/ 217918 h 239357"/>
                <a:gd name="connsiteX297" fmla="*/ 71120 w 185382"/>
                <a:gd name="connsiteY297" fmla="*/ 217472 h 239357"/>
                <a:gd name="connsiteX298" fmla="*/ 70897 w 185382"/>
                <a:gd name="connsiteY298" fmla="*/ 217026 h 239357"/>
                <a:gd name="connsiteX299" fmla="*/ 70599 w 185382"/>
                <a:gd name="connsiteY299" fmla="*/ 216728 h 239357"/>
                <a:gd name="connsiteX300" fmla="*/ 70190 w 185382"/>
                <a:gd name="connsiteY300" fmla="*/ 216468 h 239357"/>
                <a:gd name="connsiteX301" fmla="*/ 69781 w 185382"/>
                <a:gd name="connsiteY301" fmla="*/ 216468 h 239357"/>
                <a:gd name="connsiteX302" fmla="*/ 68666 w 185382"/>
                <a:gd name="connsiteY302" fmla="*/ 216468 h 239357"/>
                <a:gd name="connsiteX303" fmla="*/ 68146 w 185382"/>
                <a:gd name="connsiteY303" fmla="*/ 216468 h 239357"/>
                <a:gd name="connsiteX304" fmla="*/ 67737 w 185382"/>
                <a:gd name="connsiteY304" fmla="*/ 216245 h 239357"/>
                <a:gd name="connsiteX305" fmla="*/ 67477 w 185382"/>
                <a:gd name="connsiteY305" fmla="*/ 215873 h 239357"/>
                <a:gd name="connsiteX306" fmla="*/ 67477 w 185382"/>
                <a:gd name="connsiteY306" fmla="*/ 215353 h 239357"/>
                <a:gd name="connsiteX307" fmla="*/ 67477 w 185382"/>
                <a:gd name="connsiteY307" fmla="*/ 214795 h 239357"/>
                <a:gd name="connsiteX308" fmla="*/ 67477 w 185382"/>
                <a:gd name="connsiteY308" fmla="*/ 213532 h 239357"/>
                <a:gd name="connsiteX309" fmla="*/ 67477 w 185382"/>
                <a:gd name="connsiteY309" fmla="*/ 212416 h 239357"/>
                <a:gd name="connsiteX310" fmla="*/ 67477 w 185382"/>
                <a:gd name="connsiteY310" fmla="*/ 211896 h 239357"/>
                <a:gd name="connsiteX311" fmla="*/ 67254 w 185382"/>
                <a:gd name="connsiteY311" fmla="*/ 211487 h 239357"/>
                <a:gd name="connsiteX312" fmla="*/ 66993 w 185382"/>
                <a:gd name="connsiteY312" fmla="*/ 211115 h 239357"/>
                <a:gd name="connsiteX313" fmla="*/ 66622 w 185382"/>
                <a:gd name="connsiteY313" fmla="*/ 210855 h 239357"/>
                <a:gd name="connsiteX314" fmla="*/ 66064 w 185382"/>
                <a:gd name="connsiteY314" fmla="*/ 210855 h 239357"/>
                <a:gd name="connsiteX315" fmla="*/ 65246 w 185382"/>
                <a:gd name="connsiteY315" fmla="*/ 210855 h 239357"/>
                <a:gd name="connsiteX316" fmla="*/ 64057 w 185382"/>
                <a:gd name="connsiteY316" fmla="*/ 211041 h 239357"/>
                <a:gd name="connsiteX317" fmla="*/ 63350 w 185382"/>
                <a:gd name="connsiteY317" fmla="*/ 211264 h 239357"/>
                <a:gd name="connsiteX318" fmla="*/ 62756 w 185382"/>
                <a:gd name="connsiteY318" fmla="*/ 211673 h 239357"/>
                <a:gd name="connsiteX319" fmla="*/ 62347 w 185382"/>
                <a:gd name="connsiteY319" fmla="*/ 212342 h 239357"/>
                <a:gd name="connsiteX320" fmla="*/ 61863 w 185382"/>
                <a:gd name="connsiteY320" fmla="*/ 213643 h 239357"/>
                <a:gd name="connsiteX321" fmla="*/ 61863 w 185382"/>
                <a:gd name="connsiteY321" fmla="*/ 214535 h 239357"/>
                <a:gd name="connsiteX322" fmla="*/ 61863 w 185382"/>
                <a:gd name="connsiteY322" fmla="*/ 218067 h 239357"/>
                <a:gd name="connsiteX323" fmla="*/ 61863 w 185382"/>
                <a:gd name="connsiteY323" fmla="*/ 218661 h 239357"/>
                <a:gd name="connsiteX324" fmla="*/ 61343 w 185382"/>
                <a:gd name="connsiteY324" fmla="*/ 221933 h 239357"/>
                <a:gd name="connsiteX325" fmla="*/ 61343 w 185382"/>
                <a:gd name="connsiteY325" fmla="*/ 224832 h 239357"/>
                <a:gd name="connsiteX326" fmla="*/ 61343 w 185382"/>
                <a:gd name="connsiteY326" fmla="*/ 225985 h 239357"/>
                <a:gd name="connsiteX327" fmla="*/ 60823 w 185382"/>
                <a:gd name="connsiteY327" fmla="*/ 227955 h 239357"/>
                <a:gd name="connsiteX328" fmla="*/ 59484 w 185382"/>
                <a:gd name="connsiteY328" fmla="*/ 227583 h 239357"/>
                <a:gd name="connsiteX329" fmla="*/ 59261 w 185382"/>
                <a:gd name="connsiteY329" fmla="*/ 227955 h 239357"/>
                <a:gd name="connsiteX330" fmla="*/ 58704 w 185382"/>
                <a:gd name="connsiteY330" fmla="*/ 228364 h 239357"/>
                <a:gd name="connsiteX331" fmla="*/ 57774 w 185382"/>
                <a:gd name="connsiteY331" fmla="*/ 228773 h 239357"/>
                <a:gd name="connsiteX332" fmla="*/ 54615 w 185382"/>
                <a:gd name="connsiteY332" fmla="*/ 229442 h 239357"/>
                <a:gd name="connsiteX333" fmla="*/ 53723 w 185382"/>
                <a:gd name="connsiteY333" fmla="*/ 229851 h 239357"/>
                <a:gd name="connsiteX334" fmla="*/ 52607 w 185382"/>
                <a:gd name="connsiteY334" fmla="*/ 231226 h 239357"/>
                <a:gd name="connsiteX335" fmla="*/ 51678 w 185382"/>
                <a:gd name="connsiteY335" fmla="*/ 231858 h 239357"/>
                <a:gd name="connsiteX336" fmla="*/ 47477 w 185382"/>
                <a:gd name="connsiteY336" fmla="*/ 234163 h 239357"/>
                <a:gd name="connsiteX337" fmla="*/ 46288 w 185382"/>
                <a:gd name="connsiteY337" fmla="*/ 234980 h 239357"/>
                <a:gd name="connsiteX338" fmla="*/ 45545 w 185382"/>
                <a:gd name="connsiteY338" fmla="*/ 235650 h 239357"/>
                <a:gd name="connsiteX339" fmla="*/ 45136 w 185382"/>
                <a:gd name="connsiteY339" fmla="*/ 236505 h 239357"/>
                <a:gd name="connsiteX340" fmla="*/ 44243 w 185382"/>
                <a:gd name="connsiteY340" fmla="*/ 237545 h 239357"/>
                <a:gd name="connsiteX341" fmla="*/ 43574 w 185382"/>
                <a:gd name="connsiteY341" fmla="*/ 237917 h 239357"/>
                <a:gd name="connsiteX342" fmla="*/ 42571 w 185382"/>
                <a:gd name="connsiteY342" fmla="*/ 238326 h 239357"/>
                <a:gd name="connsiteX343" fmla="*/ 39411 w 185382"/>
                <a:gd name="connsiteY343" fmla="*/ 239181 h 239357"/>
                <a:gd name="connsiteX344" fmla="*/ 38556 w 185382"/>
                <a:gd name="connsiteY344" fmla="*/ 239181 h 239357"/>
                <a:gd name="connsiteX345" fmla="*/ 37961 w 185382"/>
                <a:gd name="connsiteY345" fmla="*/ 238623 h 239357"/>
                <a:gd name="connsiteX346" fmla="*/ 36846 w 185382"/>
                <a:gd name="connsiteY346" fmla="*/ 238140 h 239357"/>
                <a:gd name="connsiteX347" fmla="*/ 34801 w 185382"/>
                <a:gd name="connsiteY347" fmla="*/ 238475 h 239357"/>
                <a:gd name="connsiteX348" fmla="*/ 33203 w 185382"/>
                <a:gd name="connsiteY348" fmla="*/ 237099 h 239357"/>
                <a:gd name="connsiteX349" fmla="*/ 32199 w 185382"/>
                <a:gd name="connsiteY349" fmla="*/ 236058 h 239357"/>
                <a:gd name="connsiteX350" fmla="*/ 31605 w 185382"/>
                <a:gd name="connsiteY350" fmla="*/ 235761 h 239357"/>
                <a:gd name="connsiteX351" fmla="*/ 29746 w 185382"/>
                <a:gd name="connsiteY351" fmla="*/ 235018 h 239357"/>
                <a:gd name="connsiteX352" fmla="*/ 29077 w 185382"/>
                <a:gd name="connsiteY352" fmla="*/ 234609 h 239357"/>
                <a:gd name="connsiteX353" fmla="*/ 28631 w 185382"/>
                <a:gd name="connsiteY353" fmla="*/ 234237 h 239357"/>
                <a:gd name="connsiteX354" fmla="*/ 28371 w 185382"/>
                <a:gd name="connsiteY354" fmla="*/ 233902 h 239357"/>
                <a:gd name="connsiteX355" fmla="*/ 27813 w 185382"/>
                <a:gd name="connsiteY355" fmla="*/ 233531 h 239357"/>
                <a:gd name="connsiteX356" fmla="*/ 26846 w 185382"/>
                <a:gd name="connsiteY356" fmla="*/ 233308 h 239357"/>
                <a:gd name="connsiteX357" fmla="*/ 25025 w 185382"/>
                <a:gd name="connsiteY357" fmla="*/ 233047 h 239357"/>
                <a:gd name="connsiteX358" fmla="*/ 23352 w 185382"/>
                <a:gd name="connsiteY358" fmla="*/ 233345 h 239357"/>
                <a:gd name="connsiteX359" fmla="*/ 22534 w 185382"/>
                <a:gd name="connsiteY359" fmla="*/ 233642 h 239357"/>
                <a:gd name="connsiteX360" fmla="*/ 22051 w 185382"/>
                <a:gd name="connsiteY360" fmla="*/ 233865 h 239357"/>
                <a:gd name="connsiteX361" fmla="*/ 20304 w 185382"/>
                <a:gd name="connsiteY361" fmla="*/ 234349 h 239357"/>
                <a:gd name="connsiteX362" fmla="*/ 19858 w 185382"/>
                <a:gd name="connsiteY362" fmla="*/ 234683 h 239357"/>
                <a:gd name="connsiteX363" fmla="*/ 19858 w 185382"/>
                <a:gd name="connsiteY363" fmla="*/ 235129 h 239357"/>
                <a:gd name="connsiteX364" fmla="*/ 19858 w 185382"/>
                <a:gd name="connsiteY364" fmla="*/ 235687 h 239357"/>
                <a:gd name="connsiteX365" fmla="*/ 19858 w 185382"/>
                <a:gd name="connsiteY365" fmla="*/ 236282 h 239357"/>
                <a:gd name="connsiteX366" fmla="*/ 19858 w 185382"/>
                <a:gd name="connsiteY366" fmla="*/ 236802 h 239357"/>
                <a:gd name="connsiteX367" fmla="*/ 19412 w 185382"/>
                <a:gd name="connsiteY367" fmla="*/ 237137 h 239357"/>
                <a:gd name="connsiteX368" fmla="*/ 18557 w 185382"/>
                <a:gd name="connsiteY368" fmla="*/ 237137 h 239357"/>
                <a:gd name="connsiteX369" fmla="*/ 16921 w 185382"/>
                <a:gd name="connsiteY369" fmla="*/ 236802 h 239357"/>
                <a:gd name="connsiteX370" fmla="*/ 15137 w 185382"/>
                <a:gd name="connsiteY370" fmla="*/ 235464 h 239357"/>
                <a:gd name="connsiteX371" fmla="*/ 14691 w 185382"/>
                <a:gd name="connsiteY371" fmla="*/ 235018 h 239357"/>
                <a:gd name="connsiteX372" fmla="*/ 12646 w 185382"/>
                <a:gd name="connsiteY372" fmla="*/ 233233 h 239357"/>
                <a:gd name="connsiteX373" fmla="*/ 11011 w 185382"/>
                <a:gd name="connsiteY373" fmla="*/ 232601 h 239357"/>
                <a:gd name="connsiteX374" fmla="*/ 5026 w 185382"/>
                <a:gd name="connsiteY374" fmla="*/ 231300 h 239357"/>
                <a:gd name="connsiteX375" fmla="*/ 3725 w 185382"/>
                <a:gd name="connsiteY375" fmla="*/ 227583 h 239357"/>
                <a:gd name="connsiteX376" fmla="*/ 2684 w 185382"/>
                <a:gd name="connsiteY376" fmla="*/ 225539 h 239357"/>
                <a:gd name="connsiteX377" fmla="*/ -30 w 185382"/>
                <a:gd name="connsiteY377" fmla="*/ 221821 h 239357"/>
                <a:gd name="connsiteX378" fmla="*/ 1680 w 185382"/>
                <a:gd name="connsiteY378" fmla="*/ 219219 h 239357"/>
                <a:gd name="connsiteX379" fmla="*/ 2089 w 185382"/>
                <a:gd name="connsiteY379" fmla="*/ 219219 h 239357"/>
                <a:gd name="connsiteX380" fmla="*/ 2684 w 185382"/>
                <a:gd name="connsiteY380" fmla="*/ 218959 h 239357"/>
                <a:gd name="connsiteX381" fmla="*/ 3093 w 185382"/>
                <a:gd name="connsiteY381" fmla="*/ 218959 h 239357"/>
                <a:gd name="connsiteX382" fmla="*/ 3539 w 185382"/>
                <a:gd name="connsiteY382" fmla="*/ 218773 h 239357"/>
                <a:gd name="connsiteX383" fmla="*/ 3948 w 185382"/>
                <a:gd name="connsiteY383" fmla="*/ 218587 h 239357"/>
                <a:gd name="connsiteX384" fmla="*/ 4394 w 185382"/>
                <a:gd name="connsiteY384" fmla="*/ 218587 h 239357"/>
                <a:gd name="connsiteX385" fmla="*/ 4840 w 185382"/>
                <a:gd name="connsiteY385" fmla="*/ 218587 h 239357"/>
                <a:gd name="connsiteX386" fmla="*/ 5360 w 185382"/>
                <a:gd name="connsiteY386" fmla="*/ 218587 h 239357"/>
                <a:gd name="connsiteX387" fmla="*/ 5844 w 185382"/>
                <a:gd name="connsiteY387" fmla="*/ 218587 h 239357"/>
                <a:gd name="connsiteX388" fmla="*/ 6178 w 185382"/>
                <a:gd name="connsiteY388" fmla="*/ 218104 h 239357"/>
                <a:gd name="connsiteX389" fmla="*/ 6401 w 185382"/>
                <a:gd name="connsiteY389" fmla="*/ 217286 h 239357"/>
                <a:gd name="connsiteX390" fmla="*/ 6401 w 185382"/>
                <a:gd name="connsiteY390" fmla="*/ 215539 h 239357"/>
                <a:gd name="connsiteX391" fmla="*/ 6104 w 185382"/>
                <a:gd name="connsiteY391" fmla="*/ 213829 h 239357"/>
                <a:gd name="connsiteX392" fmla="*/ 6104 w 185382"/>
                <a:gd name="connsiteY392" fmla="*/ 213383 h 239357"/>
                <a:gd name="connsiteX393" fmla="*/ 6104 w 185382"/>
                <a:gd name="connsiteY393" fmla="*/ 212900 h 239357"/>
                <a:gd name="connsiteX394" fmla="*/ 6104 w 185382"/>
                <a:gd name="connsiteY394" fmla="*/ 212379 h 239357"/>
                <a:gd name="connsiteX395" fmla="*/ 6364 w 185382"/>
                <a:gd name="connsiteY395" fmla="*/ 211859 h 239357"/>
                <a:gd name="connsiteX396" fmla="*/ 7070 w 185382"/>
                <a:gd name="connsiteY396" fmla="*/ 211413 h 239357"/>
                <a:gd name="connsiteX397" fmla="*/ 7702 w 185382"/>
                <a:gd name="connsiteY397" fmla="*/ 211413 h 239357"/>
                <a:gd name="connsiteX398" fmla="*/ 8260 w 185382"/>
                <a:gd name="connsiteY398" fmla="*/ 211413 h 239357"/>
                <a:gd name="connsiteX399" fmla="*/ 8743 w 185382"/>
                <a:gd name="connsiteY399" fmla="*/ 211004 h 239357"/>
                <a:gd name="connsiteX400" fmla="*/ 9152 w 185382"/>
                <a:gd name="connsiteY400" fmla="*/ 210260 h 239357"/>
                <a:gd name="connsiteX401" fmla="*/ 9672 w 185382"/>
                <a:gd name="connsiteY401" fmla="*/ 208736 h 239357"/>
                <a:gd name="connsiteX402" fmla="*/ 10081 w 185382"/>
                <a:gd name="connsiteY402" fmla="*/ 207993 h 239357"/>
                <a:gd name="connsiteX403" fmla="*/ 10416 w 185382"/>
                <a:gd name="connsiteY403" fmla="*/ 207472 h 239357"/>
                <a:gd name="connsiteX404" fmla="*/ 10750 w 185382"/>
                <a:gd name="connsiteY404" fmla="*/ 207138 h 239357"/>
                <a:gd name="connsiteX405" fmla="*/ 10750 w 185382"/>
                <a:gd name="connsiteY405" fmla="*/ 206580 h 239357"/>
                <a:gd name="connsiteX406" fmla="*/ 10750 w 185382"/>
                <a:gd name="connsiteY406" fmla="*/ 205279 h 239357"/>
                <a:gd name="connsiteX407" fmla="*/ 10379 w 185382"/>
                <a:gd name="connsiteY407" fmla="*/ 204015 h 239357"/>
                <a:gd name="connsiteX408" fmla="*/ 9449 w 185382"/>
                <a:gd name="connsiteY408" fmla="*/ 201785 h 239357"/>
                <a:gd name="connsiteX409" fmla="*/ 9449 w 185382"/>
                <a:gd name="connsiteY409" fmla="*/ 201339 h 239357"/>
                <a:gd name="connsiteX410" fmla="*/ 9449 w 185382"/>
                <a:gd name="connsiteY410" fmla="*/ 200781 h 239357"/>
                <a:gd name="connsiteX411" fmla="*/ 10007 w 185382"/>
                <a:gd name="connsiteY411" fmla="*/ 200186 h 239357"/>
                <a:gd name="connsiteX412" fmla="*/ 10825 w 185382"/>
                <a:gd name="connsiteY412" fmla="*/ 198774 h 239357"/>
                <a:gd name="connsiteX413" fmla="*/ 11197 w 185382"/>
                <a:gd name="connsiteY413" fmla="*/ 198514 h 239357"/>
                <a:gd name="connsiteX414" fmla="*/ 11605 w 185382"/>
                <a:gd name="connsiteY414" fmla="*/ 198291 h 239357"/>
                <a:gd name="connsiteX415" fmla="*/ 12646 w 185382"/>
                <a:gd name="connsiteY415" fmla="*/ 198291 h 239357"/>
                <a:gd name="connsiteX416" fmla="*/ 13241 w 185382"/>
                <a:gd name="connsiteY416" fmla="*/ 198291 h 239357"/>
                <a:gd name="connsiteX417" fmla="*/ 14319 w 185382"/>
                <a:gd name="connsiteY417" fmla="*/ 198291 h 239357"/>
                <a:gd name="connsiteX418" fmla="*/ 14839 w 185382"/>
                <a:gd name="connsiteY418" fmla="*/ 197882 h 239357"/>
                <a:gd name="connsiteX419" fmla="*/ 15248 w 185382"/>
                <a:gd name="connsiteY419" fmla="*/ 197138 h 239357"/>
                <a:gd name="connsiteX420" fmla="*/ 16587 w 185382"/>
                <a:gd name="connsiteY420" fmla="*/ 193086 h 239357"/>
                <a:gd name="connsiteX421" fmla="*/ 16773 w 185382"/>
                <a:gd name="connsiteY421" fmla="*/ 192008 h 239357"/>
                <a:gd name="connsiteX422" fmla="*/ 16773 w 185382"/>
                <a:gd name="connsiteY422" fmla="*/ 191376 h 239357"/>
                <a:gd name="connsiteX423" fmla="*/ 15806 w 185382"/>
                <a:gd name="connsiteY423" fmla="*/ 185726 h 239357"/>
                <a:gd name="connsiteX424" fmla="*/ 15397 w 185382"/>
                <a:gd name="connsiteY424" fmla="*/ 184908 h 239357"/>
                <a:gd name="connsiteX425" fmla="*/ 13947 w 185382"/>
                <a:gd name="connsiteY425" fmla="*/ 183496 h 239357"/>
                <a:gd name="connsiteX426" fmla="*/ 12795 w 185382"/>
                <a:gd name="connsiteY426" fmla="*/ 180968 h 239357"/>
                <a:gd name="connsiteX427" fmla="*/ 14988 w 185382"/>
                <a:gd name="connsiteY427" fmla="*/ 179295 h 239357"/>
                <a:gd name="connsiteX428" fmla="*/ 15397 w 185382"/>
                <a:gd name="connsiteY428" fmla="*/ 178775 h 239357"/>
                <a:gd name="connsiteX429" fmla="*/ 15843 w 185382"/>
                <a:gd name="connsiteY429" fmla="*/ 178068 h 239357"/>
                <a:gd name="connsiteX430" fmla="*/ 15843 w 185382"/>
                <a:gd name="connsiteY430" fmla="*/ 177065 h 239357"/>
                <a:gd name="connsiteX431" fmla="*/ 15843 w 185382"/>
                <a:gd name="connsiteY431" fmla="*/ 175689 h 239357"/>
                <a:gd name="connsiteX432" fmla="*/ 15843 w 185382"/>
                <a:gd name="connsiteY432" fmla="*/ 175206 h 239357"/>
                <a:gd name="connsiteX433" fmla="*/ 16215 w 185382"/>
                <a:gd name="connsiteY433" fmla="*/ 174351 h 239357"/>
                <a:gd name="connsiteX434" fmla="*/ 16698 w 185382"/>
                <a:gd name="connsiteY434" fmla="*/ 173496 h 239357"/>
                <a:gd name="connsiteX435" fmla="*/ 16698 w 185382"/>
                <a:gd name="connsiteY435" fmla="*/ 173050 h 239357"/>
                <a:gd name="connsiteX436" fmla="*/ 16958 w 185382"/>
                <a:gd name="connsiteY436" fmla="*/ 170820 h 239357"/>
                <a:gd name="connsiteX437" fmla="*/ 16958 w 185382"/>
                <a:gd name="connsiteY437" fmla="*/ 169704 h 239357"/>
                <a:gd name="connsiteX438" fmla="*/ 17144 w 185382"/>
                <a:gd name="connsiteY438" fmla="*/ 168626 h 239357"/>
                <a:gd name="connsiteX439" fmla="*/ 17442 w 185382"/>
                <a:gd name="connsiteY439" fmla="*/ 167809 h 239357"/>
                <a:gd name="connsiteX440" fmla="*/ 19040 w 185382"/>
                <a:gd name="connsiteY440" fmla="*/ 164835 h 239357"/>
                <a:gd name="connsiteX441" fmla="*/ 19375 w 185382"/>
                <a:gd name="connsiteY441" fmla="*/ 163831 h 239357"/>
                <a:gd name="connsiteX442" fmla="*/ 19375 w 185382"/>
                <a:gd name="connsiteY442" fmla="*/ 163013 h 239357"/>
                <a:gd name="connsiteX443" fmla="*/ 19375 w 185382"/>
                <a:gd name="connsiteY443" fmla="*/ 162493 h 239357"/>
                <a:gd name="connsiteX444" fmla="*/ 19375 w 185382"/>
                <a:gd name="connsiteY444" fmla="*/ 161898 h 239357"/>
                <a:gd name="connsiteX445" fmla="*/ 19375 w 185382"/>
                <a:gd name="connsiteY445" fmla="*/ 161266 h 239357"/>
                <a:gd name="connsiteX446" fmla="*/ 19784 w 185382"/>
                <a:gd name="connsiteY446" fmla="*/ 160448 h 239357"/>
                <a:gd name="connsiteX447" fmla="*/ 19784 w 185382"/>
                <a:gd name="connsiteY447" fmla="*/ 159779 h 239357"/>
                <a:gd name="connsiteX448" fmla="*/ 19784 w 185382"/>
                <a:gd name="connsiteY448" fmla="*/ 159110 h 239357"/>
                <a:gd name="connsiteX449" fmla="*/ 19784 w 185382"/>
                <a:gd name="connsiteY449" fmla="*/ 158552 h 239357"/>
                <a:gd name="connsiteX450" fmla="*/ 19784 w 185382"/>
                <a:gd name="connsiteY450" fmla="*/ 157437 h 239357"/>
                <a:gd name="connsiteX451" fmla="*/ 19784 w 185382"/>
                <a:gd name="connsiteY451" fmla="*/ 156768 h 239357"/>
                <a:gd name="connsiteX452" fmla="*/ 20118 w 185382"/>
                <a:gd name="connsiteY452" fmla="*/ 155950 h 239357"/>
                <a:gd name="connsiteX453" fmla="*/ 20118 w 185382"/>
                <a:gd name="connsiteY453" fmla="*/ 154649 h 239357"/>
                <a:gd name="connsiteX454" fmla="*/ 20118 w 185382"/>
                <a:gd name="connsiteY454" fmla="*/ 153460 h 239357"/>
                <a:gd name="connsiteX455" fmla="*/ 20527 w 185382"/>
                <a:gd name="connsiteY455" fmla="*/ 151304 h 239357"/>
                <a:gd name="connsiteX456" fmla="*/ 20527 w 185382"/>
                <a:gd name="connsiteY456" fmla="*/ 150821 h 239357"/>
                <a:gd name="connsiteX457" fmla="*/ 20899 w 185382"/>
                <a:gd name="connsiteY457" fmla="*/ 150114 h 239357"/>
                <a:gd name="connsiteX458" fmla="*/ 22869 w 185382"/>
                <a:gd name="connsiteY458" fmla="*/ 147252 h 239357"/>
                <a:gd name="connsiteX459" fmla="*/ 23166 w 185382"/>
                <a:gd name="connsiteY459" fmla="*/ 146583 h 239357"/>
                <a:gd name="connsiteX460" fmla="*/ 23166 w 185382"/>
                <a:gd name="connsiteY460" fmla="*/ 146099 h 239357"/>
                <a:gd name="connsiteX461" fmla="*/ 23166 w 185382"/>
                <a:gd name="connsiteY461" fmla="*/ 143832 h 239357"/>
                <a:gd name="connsiteX462" fmla="*/ 23166 w 185382"/>
                <a:gd name="connsiteY462" fmla="*/ 143200 h 239357"/>
                <a:gd name="connsiteX463" fmla="*/ 23984 w 185382"/>
                <a:gd name="connsiteY463" fmla="*/ 141602 h 239357"/>
                <a:gd name="connsiteX464" fmla="*/ 23984 w 185382"/>
                <a:gd name="connsiteY464" fmla="*/ 140821 h 239357"/>
                <a:gd name="connsiteX465" fmla="*/ 23984 w 185382"/>
                <a:gd name="connsiteY465" fmla="*/ 139557 h 239357"/>
                <a:gd name="connsiteX466" fmla="*/ 23984 w 185382"/>
                <a:gd name="connsiteY466" fmla="*/ 139074 h 239357"/>
                <a:gd name="connsiteX467" fmla="*/ 24430 w 185382"/>
                <a:gd name="connsiteY467" fmla="*/ 138814 h 239357"/>
                <a:gd name="connsiteX468" fmla="*/ 25397 w 185382"/>
                <a:gd name="connsiteY468" fmla="*/ 138814 h 239357"/>
                <a:gd name="connsiteX469" fmla="*/ 26066 w 185382"/>
                <a:gd name="connsiteY469" fmla="*/ 138814 h 239357"/>
                <a:gd name="connsiteX470" fmla="*/ 26623 w 185382"/>
                <a:gd name="connsiteY470" fmla="*/ 138814 h 239357"/>
                <a:gd name="connsiteX471" fmla="*/ 27107 w 185382"/>
                <a:gd name="connsiteY471" fmla="*/ 138553 h 239357"/>
                <a:gd name="connsiteX472" fmla="*/ 27516 w 185382"/>
                <a:gd name="connsiteY472" fmla="*/ 137773 h 239357"/>
                <a:gd name="connsiteX473" fmla="*/ 27999 w 185382"/>
                <a:gd name="connsiteY473" fmla="*/ 136620 h 239357"/>
                <a:gd name="connsiteX474" fmla="*/ 28482 w 185382"/>
                <a:gd name="connsiteY474" fmla="*/ 136026 h 239357"/>
                <a:gd name="connsiteX475" fmla="*/ 30712 w 185382"/>
                <a:gd name="connsiteY475" fmla="*/ 134278 h 239357"/>
                <a:gd name="connsiteX476" fmla="*/ 31307 w 185382"/>
                <a:gd name="connsiteY476" fmla="*/ 133461 h 239357"/>
                <a:gd name="connsiteX477" fmla="*/ 31567 w 185382"/>
                <a:gd name="connsiteY477" fmla="*/ 132754 h 239357"/>
                <a:gd name="connsiteX478" fmla="*/ 31567 w 185382"/>
                <a:gd name="connsiteY478" fmla="*/ 132160 h 239357"/>
                <a:gd name="connsiteX479" fmla="*/ 31567 w 185382"/>
                <a:gd name="connsiteY479" fmla="*/ 131639 h 239357"/>
                <a:gd name="connsiteX480" fmla="*/ 31567 w 185382"/>
                <a:gd name="connsiteY480" fmla="*/ 131082 h 239357"/>
                <a:gd name="connsiteX481" fmla="*/ 31976 w 185382"/>
                <a:gd name="connsiteY481" fmla="*/ 130412 h 239357"/>
                <a:gd name="connsiteX482" fmla="*/ 32757 w 185382"/>
                <a:gd name="connsiteY482" fmla="*/ 129706 h 239357"/>
                <a:gd name="connsiteX483" fmla="*/ 34578 w 185382"/>
                <a:gd name="connsiteY483" fmla="*/ 128517 h 239357"/>
                <a:gd name="connsiteX484" fmla="*/ 35396 w 185382"/>
                <a:gd name="connsiteY484" fmla="*/ 127847 h 239357"/>
                <a:gd name="connsiteX485" fmla="*/ 35879 w 185382"/>
                <a:gd name="connsiteY485" fmla="*/ 127253 h 239357"/>
                <a:gd name="connsiteX486" fmla="*/ 36140 w 185382"/>
                <a:gd name="connsiteY486" fmla="*/ 126881 h 239357"/>
                <a:gd name="connsiteX487" fmla="*/ 36511 w 185382"/>
                <a:gd name="connsiteY487" fmla="*/ 126621 h 239357"/>
                <a:gd name="connsiteX488" fmla="*/ 36995 w 185382"/>
                <a:gd name="connsiteY488" fmla="*/ 126621 h 239357"/>
                <a:gd name="connsiteX489" fmla="*/ 37775 w 185382"/>
                <a:gd name="connsiteY489" fmla="*/ 127067 h 239357"/>
                <a:gd name="connsiteX490" fmla="*/ 38891 w 185382"/>
                <a:gd name="connsiteY490" fmla="*/ 128256 h 239357"/>
                <a:gd name="connsiteX491" fmla="*/ 39299 w 185382"/>
                <a:gd name="connsiteY491" fmla="*/ 128479 h 239357"/>
                <a:gd name="connsiteX492" fmla="*/ 39820 w 185382"/>
                <a:gd name="connsiteY492" fmla="*/ 128479 h 239357"/>
                <a:gd name="connsiteX493" fmla="*/ 40935 w 185382"/>
                <a:gd name="connsiteY493" fmla="*/ 128479 h 239357"/>
                <a:gd name="connsiteX494" fmla="*/ 42050 w 185382"/>
                <a:gd name="connsiteY494" fmla="*/ 128665 h 239357"/>
                <a:gd name="connsiteX495" fmla="*/ 42905 w 185382"/>
                <a:gd name="connsiteY495" fmla="*/ 129037 h 239357"/>
                <a:gd name="connsiteX496" fmla="*/ 44429 w 185382"/>
                <a:gd name="connsiteY496" fmla="*/ 130078 h 239357"/>
                <a:gd name="connsiteX497" fmla="*/ 44838 w 185382"/>
                <a:gd name="connsiteY497" fmla="*/ 130078 h 239357"/>
                <a:gd name="connsiteX498" fmla="*/ 45359 w 185382"/>
                <a:gd name="connsiteY498" fmla="*/ 130078 h 239357"/>
                <a:gd name="connsiteX499" fmla="*/ 46214 w 185382"/>
                <a:gd name="connsiteY499" fmla="*/ 129074 h 239357"/>
                <a:gd name="connsiteX500" fmla="*/ 46883 w 185382"/>
                <a:gd name="connsiteY500" fmla="*/ 128554 h 239357"/>
                <a:gd name="connsiteX501" fmla="*/ 47998 w 185382"/>
                <a:gd name="connsiteY501" fmla="*/ 128219 h 239357"/>
                <a:gd name="connsiteX502" fmla="*/ 48741 w 185382"/>
                <a:gd name="connsiteY502" fmla="*/ 128219 h 239357"/>
                <a:gd name="connsiteX503" fmla="*/ 49411 w 185382"/>
                <a:gd name="connsiteY503" fmla="*/ 128219 h 239357"/>
                <a:gd name="connsiteX504" fmla="*/ 49968 w 185382"/>
                <a:gd name="connsiteY504" fmla="*/ 128219 h 239357"/>
                <a:gd name="connsiteX505" fmla="*/ 50489 w 185382"/>
                <a:gd name="connsiteY505" fmla="*/ 128219 h 239357"/>
                <a:gd name="connsiteX506" fmla="*/ 51009 w 185382"/>
                <a:gd name="connsiteY506" fmla="*/ 128219 h 239357"/>
                <a:gd name="connsiteX507" fmla="*/ 51529 w 185382"/>
                <a:gd name="connsiteY507" fmla="*/ 128219 h 239357"/>
                <a:gd name="connsiteX508" fmla="*/ 52050 w 185382"/>
                <a:gd name="connsiteY508" fmla="*/ 127996 h 239357"/>
                <a:gd name="connsiteX509" fmla="*/ 52645 w 185382"/>
                <a:gd name="connsiteY509" fmla="*/ 127662 h 239357"/>
                <a:gd name="connsiteX510" fmla="*/ 54317 w 185382"/>
                <a:gd name="connsiteY510" fmla="*/ 126509 h 239357"/>
                <a:gd name="connsiteX511" fmla="*/ 54726 w 185382"/>
                <a:gd name="connsiteY511" fmla="*/ 126100 h 239357"/>
                <a:gd name="connsiteX512" fmla="*/ 55135 w 185382"/>
                <a:gd name="connsiteY512" fmla="*/ 125208 h 239357"/>
                <a:gd name="connsiteX513" fmla="*/ 55135 w 185382"/>
                <a:gd name="connsiteY513" fmla="*/ 124651 h 239357"/>
                <a:gd name="connsiteX514" fmla="*/ 54503 w 185382"/>
                <a:gd name="connsiteY514" fmla="*/ 122569 h 239357"/>
                <a:gd name="connsiteX515" fmla="*/ 54801 w 185382"/>
                <a:gd name="connsiteY515" fmla="*/ 118554 h 239357"/>
                <a:gd name="connsiteX516" fmla="*/ 55098 w 185382"/>
                <a:gd name="connsiteY516" fmla="*/ 117104 h 239357"/>
                <a:gd name="connsiteX517" fmla="*/ 55098 w 185382"/>
                <a:gd name="connsiteY517" fmla="*/ 116064 h 239357"/>
                <a:gd name="connsiteX518" fmla="*/ 55098 w 185382"/>
                <a:gd name="connsiteY518" fmla="*/ 115209 h 239357"/>
                <a:gd name="connsiteX519" fmla="*/ 54578 w 185382"/>
                <a:gd name="connsiteY519" fmla="*/ 113573 h 239357"/>
                <a:gd name="connsiteX520" fmla="*/ 54578 w 185382"/>
                <a:gd name="connsiteY520" fmla="*/ 112532 h 239357"/>
                <a:gd name="connsiteX521" fmla="*/ 54801 w 185382"/>
                <a:gd name="connsiteY521" fmla="*/ 111194 h 239357"/>
                <a:gd name="connsiteX522" fmla="*/ 55358 w 185382"/>
                <a:gd name="connsiteY522" fmla="*/ 110079 h 239357"/>
                <a:gd name="connsiteX523" fmla="*/ 55358 w 185382"/>
                <a:gd name="connsiteY523" fmla="*/ 109633 h 239357"/>
                <a:gd name="connsiteX524" fmla="*/ 55358 w 185382"/>
                <a:gd name="connsiteY524" fmla="*/ 109112 h 239357"/>
                <a:gd name="connsiteX525" fmla="*/ 55358 w 185382"/>
                <a:gd name="connsiteY525" fmla="*/ 108629 h 239357"/>
                <a:gd name="connsiteX526" fmla="*/ 55358 w 185382"/>
                <a:gd name="connsiteY526" fmla="*/ 107774 h 239357"/>
                <a:gd name="connsiteX527" fmla="*/ 55061 w 185382"/>
                <a:gd name="connsiteY527" fmla="*/ 106733 h 239357"/>
                <a:gd name="connsiteX528" fmla="*/ 54355 w 185382"/>
                <a:gd name="connsiteY528" fmla="*/ 105581 h 239357"/>
                <a:gd name="connsiteX529" fmla="*/ 53834 w 185382"/>
                <a:gd name="connsiteY529" fmla="*/ 105209 h 239357"/>
                <a:gd name="connsiteX530" fmla="*/ 53277 w 185382"/>
                <a:gd name="connsiteY530" fmla="*/ 105209 h 239357"/>
                <a:gd name="connsiteX531" fmla="*/ 52756 w 185382"/>
                <a:gd name="connsiteY531" fmla="*/ 105209 h 239357"/>
                <a:gd name="connsiteX532" fmla="*/ 52273 w 185382"/>
                <a:gd name="connsiteY532" fmla="*/ 105209 h 239357"/>
                <a:gd name="connsiteX533" fmla="*/ 51492 w 185382"/>
                <a:gd name="connsiteY533" fmla="*/ 104800 h 239357"/>
                <a:gd name="connsiteX534" fmla="*/ 51083 w 185382"/>
                <a:gd name="connsiteY534" fmla="*/ 104800 h 239357"/>
                <a:gd name="connsiteX535" fmla="*/ 50637 w 185382"/>
                <a:gd name="connsiteY535" fmla="*/ 104800 h 239357"/>
                <a:gd name="connsiteX536" fmla="*/ 50228 w 185382"/>
                <a:gd name="connsiteY536" fmla="*/ 104800 h 239357"/>
                <a:gd name="connsiteX537" fmla="*/ 49411 w 185382"/>
                <a:gd name="connsiteY537" fmla="*/ 105246 h 239357"/>
                <a:gd name="connsiteX538" fmla="*/ 48964 w 185382"/>
                <a:gd name="connsiteY538" fmla="*/ 105246 h 239357"/>
                <a:gd name="connsiteX539" fmla="*/ 48444 w 185382"/>
                <a:gd name="connsiteY539" fmla="*/ 105246 h 239357"/>
                <a:gd name="connsiteX540" fmla="*/ 47998 w 185382"/>
                <a:gd name="connsiteY540" fmla="*/ 105246 h 239357"/>
                <a:gd name="connsiteX541" fmla="*/ 46846 w 185382"/>
                <a:gd name="connsiteY541" fmla="*/ 104428 h 239357"/>
                <a:gd name="connsiteX542" fmla="*/ 46437 w 185382"/>
                <a:gd name="connsiteY542" fmla="*/ 104428 h 239357"/>
                <a:gd name="connsiteX543" fmla="*/ 45879 w 185382"/>
                <a:gd name="connsiteY543" fmla="*/ 104428 h 239357"/>
                <a:gd name="connsiteX544" fmla="*/ 44764 w 185382"/>
                <a:gd name="connsiteY544" fmla="*/ 104428 h 239357"/>
                <a:gd name="connsiteX545" fmla="*/ 44281 w 185382"/>
                <a:gd name="connsiteY545" fmla="*/ 104428 h 239357"/>
                <a:gd name="connsiteX546" fmla="*/ 43909 w 185382"/>
                <a:gd name="connsiteY546" fmla="*/ 104243 h 239357"/>
                <a:gd name="connsiteX547" fmla="*/ 43909 w 185382"/>
                <a:gd name="connsiteY547" fmla="*/ 103648 h 239357"/>
                <a:gd name="connsiteX548" fmla="*/ 43909 w 185382"/>
                <a:gd name="connsiteY548" fmla="*/ 102793 h 239357"/>
                <a:gd name="connsiteX549" fmla="*/ 44838 w 185382"/>
                <a:gd name="connsiteY549" fmla="*/ 100191 h 239357"/>
                <a:gd name="connsiteX550" fmla="*/ 45805 w 185382"/>
                <a:gd name="connsiteY550" fmla="*/ 98295 h 239357"/>
                <a:gd name="connsiteX551" fmla="*/ 46288 w 185382"/>
                <a:gd name="connsiteY551" fmla="*/ 96882 h 239357"/>
                <a:gd name="connsiteX552" fmla="*/ 46288 w 185382"/>
                <a:gd name="connsiteY552" fmla="*/ 96139 h 239357"/>
                <a:gd name="connsiteX553" fmla="*/ 46288 w 185382"/>
                <a:gd name="connsiteY553" fmla="*/ 95247 h 239357"/>
                <a:gd name="connsiteX554" fmla="*/ 45991 w 185382"/>
                <a:gd name="connsiteY554" fmla="*/ 93574 h 239357"/>
                <a:gd name="connsiteX555" fmla="*/ 45693 w 185382"/>
                <a:gd name="connsiteY555" fmla="*/ 92756 h 239357"/>
                <a:gd name="connsiteX556" fmla="*/ 45321 w 185382"/>
                <a:gd name="connsiteY556" fmla="*/ 92198 h 239357"/>
                <a:gd name="connsiteX557" fmla="*/ 44206 w 185382"/>
                <a:gd name="connsiteY557" fmla="*/ 91529 h 239357"/>
                <a:gd name="connsiteX558" fmla="*/ 43835 w 185382"/>
                <a:gd name="connsiteY558" fmla="*/ 91232 h 239357"/>
                <a:gd name="connsiteX559" fmla="*/ 43500 w 185382"/>
                <a:gd name="connsiteY559" fmla="*/ 90897 h 239357"/>
                <a:gd name="connsiteX560" fmla="*/ 43500 w 185382"/>
                <a:gd name="connsiteY560" fmla="*/ 90191 h 239357"/>
                <a:gd name="connsiteX561" fmla="*/ 43500 w 185382"/>
                <a:gd name="connsiteY561" fmla="*/ 89225 h 239357"/>
                <a:gd name="connsiteX562" fmla="*/ 43500 w 185382"/>
                <a:gd name="connsiteY562" fmla="*/ 87403 h 239357"/>
                <a:gd name="connsiteX563" fmla="*/ 43500 w 185382"/>
                <a:gd name="connsiteY563" fmla="*/ 85805 h 239357"/>
                <a:gd name="connsiteX564" fmla="*/ 43500 w 185382"/>
                <a:gd name="connsiteY564" fmla="*/ 85470 h 239357"/>
                <a:gd name="connsiteX565" fmla="*/ 43500 w 185382"/>
                <a:gd name="connsiteY565" fmla="*/ 84504 h 239357"/>
                <a:gd name="connsiteX566" fmla="*/ 43500 w 185382"/>
                <a:gd name="connsiteY566" fmla="*/ 83797 h 239357"/>
                <a:gd name="connsiteX567" fmla="*/ 43797 w 185382"/>
                <a:gd name="connsiteY567" fmla="*/ 82980 h 239357"/>
                <a:gd name="connsiteX568" fmla="*/ 44690 w 185382"/>
                <a:gd name="connsiteY568" fmla="*/ 81753 h 239357"/>
                <a:gd name="connsiteX569" fmla="*/ 45730 w 185382"/>
                <a:gd name="connsiteY569" fmla="*/ 80675 h 239357"/>
                <a:gd name="connsiteX570" fmla="*/ 47292 w 185382"/>
                <a:gd name="connsiteY570" fmla="*/ 79634 h 239357"/>
                <a:gd name="connsiteX571" fmla="*/ 47589 w 185382"/>
                <a:gd name="connsiteY571" fmla="*/ 79337 h 239357"/>
                <a:gd name="connsiteX572" fmla="*/ 48109 w 185382"/>
                <a:gd name="connsiteY572" fmla="*/ 77329 h 239357"/>
                <a:gd name="connsiteX573" fmla="*/ 48332 w 185382"/>
                <a:gd name="connsiteY573" fmla="*/ 69895 h 239357"/>
                <a:gd name="connsiteX574" fmla="*/ 48035 w 185382"/>
                <a:gd name="connsiteY574" fmla="*/ 69040 h 239357"/>
                <a:gd name="connsiteX575" fmla="*/ 50414 w 185382"/>
                <a:gd name="connsiteY575" fmla="*/ 66809 h 239357"/>
                <a:gd name="connsiteX576" fmla="*/ 52124 w 185382"/>
                <a:gd name="connsiteY576" fmla="*/ 66326 h 239357"/>
                <a:gd name="connsiteX577" fmla="*/ 53983 w 185382"/>
                <a:gd name="connsiteY577" fmla="*/ 66921 h 239357"/>
                <a:gd name="connsiteX578" fmla="*/ 55061 w 185382"/>
                <a:gd name="connsiteY578" fmla="*/ 68296 h 239357"/>
                <a:gd name="connsiteX579" fmla="*/ 55953 w 185382"/>
                <a:gd name="connsiteY579" fmla="*/ 70006 h 239357"/>
                <a:gd name="connsiteX580" fmla="*/ 57180 w 185382"/>
                <a:gd name="connsiteY580" fmla="*/ 71530 h 239357"/>
                <a:gd name="connsiteX581" fmla="*/ 60154 w 185382"/>
                <a:gd name="connsiteY581" fmla="*/ 73129 h 239357"/>
                <a:gd name="connsiteX582" fmla="*/ 62458 w 185382"/>
                <a:gd name="connsiteY582" fmla="*/ 72868 h 239357"/>
                <a:gd name="connsiteX583" fmla="*/ 64094 w 185382"/>
                <a:gd name="connsiteY583" fmla="*/ 71121 h 239357"/>
                <a:gd name="connsiteX584" fmla="*/ 65209 w 185382"/>
                <a:gd name="connsiteY584" fmla="*/ 68110 h 239357"/>
                <a:gd name="connsiteX585" fmla="*/ 65953 w 185382"/>
                <a:gd name="connsiteY585" fmla="*/ 67255 h 239357"/>
                <a:gd name="connsiteX586" fmla="*/ 70042 w 185382"/>
                <a:gd name="connsiteY586" fmla="*/ 64765 h 239357"/>
                <a:gd name="connsiteX587" fmla="*/ 70897 w 185382"/>
                <a:gd name="connsiteY587" fmla="*/ 63501 h 239357"/>
                <a:gd name="connsiteX588" fmla="*/ 71380 w 185382"/>
                <a:gd name="connsiteY588" fmla="*/ 62237 h 239357"/>
                <a:gd name="connsiteX589" fmla="*/ 72086 w 185382"/>
                <a:gd name="connsiteY589" fmla="*/ 61047 h 239357"/>
                <a:gd name="connsiteX590" fmla="*/ 73647 w 185382"/>
                <a:gd name="connsiteY590" fmla="*/ 60044 h 239357"/>
                <a:gd name="connsiteX591" fmla="*/ 78182 w 185382"/>
                <a:gd name="connsiteY591" fmla="*/ 56066 h 239357"/>
                <a:gd name="connsiteX592" fmla="*/ 79075 w 185382"/>
                <a:gd name="connsiteY592" fmla="*/ 50676 h 239357"/>
                <a:gd name="connsiteX593" fmla="*/ 79075 w 185382"/>
                <a:gd name="connsiteY593" fmla="*/ 44654 h 239357"/>
                <a:gd name="connsiteX594" fmla="*/ 81194 w 185382"/>
                <a:gd name="connsiteY594" fmla="*/ 38818 h 239357"/>
                <a:gd name="connsiteX595" fmla="*/ 84651 w 185382"/>
                <a:gd name="connsiteY595" fmla="*/ 34617 h 239357"/>
                <a:gd name="connsiteX596" fmla="*/ 96658 w 185382"/>
                <a:gd name="connsiteY596" fmla="*/ 26476 h 239357"/>
                <a:gd name="connsiteX597" fmla="*/ 100375 w 185382"/>
                <a:gd name="connsiteY597" fmla="*/ 22759 h 239357"/>
                <a:gd name="connsiteX598" fmla="*/ 101936 w 185382"/>
                <a:gd name="connsiteY598" fmla="*/ 18261 h 239357"/>
                <a:gd name="connsiteX599" fmla="*/ 101304 w 185382"/>
                <a:gd name="connsiteY599" fmla="*/ 7109 h 23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185382" h="239357">
                  <a:moveTo>
                    <a:pt x="102271" y="-177"/>
                  </a:moveTo>
                  <a:lnTo>
                    <a:pt x="105988" y="2425"/>
                  </a:lnTo>
                  <a:lnTo>
                    <a:pt x="113423" y="7481"/>
                  </a:lnTo>
                  <a:lnTo>
                    <a:pt x="115021" y="8262"/>
                  </a:lnTo>
                  <a:lnTo>
                    <a:pt x="118329" y="7444"/>
                  </a:lnTo>
                  <a:lnTo>
                    <a:pt x="118961" y="5808"/>
                  </a:lnTo>
                  <a:lnTo>
                    <a:pt x="117772" y="4656"/>
                  </a:lnTo>
                  <a:lnTo>
                    <a:pt x="115467" y="5399"/>
                  </a:lnTo>
                  <a:lnTo>
                    <a:pt x="117066" y="3169"/>
                  </a:lnTo>
                  <a:lnTo>
                    <a:pt x="120077" y="3169"/>
                  </a:lnTo>
                  <a:lnTo>
                    <a:pt x="136321" y="9154"/>
                  </a:lnTo>
                  <a:lnTo>
                    <a:pt x="139481" y="11050"/>
                  </a:lnTo>
                  <a:lnTo>
                    <a:pt x="145317" y="17257"/>
                  </a:lnTo>
                  <a:lnTo>
                    <a:pt x="162157" y="50453"/>
                  </a:lnTo>
                  <a:lnTo>
                    <a:pt x="165056" y="54170"/>
                  </a:lnTo>
                  <a:lnTo>
                    <a:pt x="168030" y="56549"/>
                  </a:lnTo>
                  <a:lnTo>
                    <a:pt x="167733" y="56772"/>
                  </a:lnTo>
                  <a:lnTo>
                    <a:pt x="162603" y="63241"/>
                  </a:lnTo>
                  <a:lnTo>
                    <a:pt x="151860" y="73277"/>
                  </a:lnTo>
                  <a:lnTo>
                    <a:pt x="146916" y="78519"/>
                  </a:lnTo>
                  <a:lnTo>
                    <a:pt x="146246" y="80340"/>
                  </a:lnTo>
                  <a:lnTo>
                    <a:pt x="148142" y="88109"/>
                  </a:lnTo>
                  <a:lnTo>
                    <a:pt x="148514" y="89039"/>
                  </a:lnTo>
                  <a:lnTo>
                    <a:pt x="148886" y="90451"/>
                  </a:lnTo>
                  <a:lnTo>
                    <a:pt x="148886" y="91232"/>
                  </a:lnTo>
                  <a:lnTo>
                    <a:pt x="148514" y="93611"/>
                  </a:lnTo>
                  <a:lnTo>
                    <a:pt x="148737" y="101046"/>
                  </a:lnTo>
                  <a:lnTo>
                    <a:pt x="148737" y="101492"/>
                  </a:lnTo>
                  <a:lnTo>
                    <a:pt x="148477" y="101901"/>
                  </a:lnTo>
                  <a:lnTo>
                    <a:pt x="147325" y="102644"/>
                  </a:lnTo>
                  <a:lnTo>
                    <a:pt x="147325" y="104019"/>
                  </a:lnTo>
                  <a:lnTo>
                    <a:pt x="148328" y="112346"/>
                  </a:lnTo>
                  <a:lnTo>
                    <a:pt x="148328" y="114614"/>
                  </a:lnTo>
                  <a:lnTo>
                    <a:pt x="148068" y="115952"/>
                  </a:lnTo>
                  <a:lnTo>
                    <a:pt x="147585" y="115952"/>
                  </a:lnTo>
                  <a:lnTo>
                    <a:pt x="147585" y="116435"/>
                  </a:lnTo>
                  <a:lnTo>
                    <a:pt x="147845" y="117253"/>
                  </a:lnTo>
                  <a:lnTo>
                    <a:pt x="150113" y="120078"/>
                  </a:lnTo>
                  <a:lnTo>
                    <a:pt x="153235" y="122606"/>
                  </a:lnTo>
                  <a:lnTo>
                    <a:pt x="153793" y="123312"/>
                  </a:lnTo>
                  <a:lnTo>
                    <a:pt x="154053" y="124613"/>
                  </a:lnTo>
                  <a:lnTo>
                    <a:pt x="153384" y="128331"/>
                  </a:lnTo>
                  <a:lnTo>
                    <a:pt x="151748" y="131788"/>
                  </a:lnTo>
                  <a:lnTo>
                    <a:pt x="151748" y="132383"/>
                  </a:lnTo>
                  <a:lnTo>
                    <a:pt x="151339" y="135580"/>
                  </a:lnTo>
                  <a:lnTo>
                    <a:pt x="151042" y="143720"/>
                  </a:lnTo>
                  <a:lnTo>
                    <a:pt x="151414" y="145876"/>
                  </a:lnTo>
                  <a:lnTo>
                    <a:pt x="151414" y="146434"/>
                  </a:lnTo>
                  <a:lnTo>
                    <a:pt x="151414" y="146992"/>
                  </a:lnTo>
                  <a:lnTo>
                    <a:pt x="151191" y="147958"/>
                  </a:lnTo>
                  <a:lnTo>
                    <a:pt x="150336" y="150300"/>
                  </a:lnTo>
                  <a:lnTo>
                    <a:pt x="150336" y="150858"/>
                  </a:lnTo>
                  <a:lnTo>
                    <a:pt x="150633" y="151415"/>
                  </a:lnTo>
                  <a:lnTo>
                    <a:pt x="151599" y="151899"/>
                  </a:lnTo>
                  <a:lnTo>
                    <a:pt x="153495" y="152345"/>
                  </a:lnTo>
                  <a:lnTo>
                    <a:pt x="153867" y="152568"/>
                  </a:lnTo>
                  <a:lnTo>
                    <a:pt x="154573" y="153125"/>
                  </a:lnTo>
                  <a:lnTo>
                    <a:pt x="155019" y="153348"/>
                  </a:lnTo>
                  <a:lnTo>
                    <a:pt x="155577" y="153348"/>
                  </a:lnTo>
                  <a:lnTo>
                    <a:pt x="156097" y="153348"/>
                  </a:lnTo>
                  <a:lnTo>
                    <a:pt x="156655" y="153348"/>
                  </a:lnTo>
                  <a:lnTo>
                    <a:pt x="157175" y="153683"/>
                  </a:lnTo>
                  <a:lnTo>
                    <a:pt x="157807" y="154278"/>
                  </a:lnTo>
                  <a:lnTo>
                    <a:pt x="158885" y="154798"/>
                  </a:lnTo>
                  <a:lnTo>
                    <a:pt x="159257" y="155058"/>
                  </a:lnTo>
                  <a:lnTo>
                    <a:pt x="161227" y="157289"/>
                  </a:lnTo>
                  <a:lnTo>
                    <a:pt x="161896" y="157809"/>
                  </a:lnTo>
                  <a:lnTo>
                    <a:pt x="162491" y="158144"/>
                  </a:lnTo>
                  <a:lnTo>
                    <a:pt x="162937" y="158367"/>
                  </a:lnTo>
                  <a:lnTo>
                    <a:pt x="163346" y="158590"/>
                  </a:lnTo>
                  <a:lnTo>
                    <a:pt x="163829" y="158961"/>
                  </a:lnTo>
                  <a:lnTo>
                    <a:pt x="165168" y="160486"/>
                  </a:lnTo>
                  <a:lnTo>
                    <a:pt x="166283" y="161303"/>
                  </a:lnTo>
                  <a:lnTo>
                    <a:pt x="166580" y="161601"/>
                  </a:lnTo>
                  <a:lnTo>
                    <a:pt x="166320" y="162233"/>
                  </a:lnTo>
                  <a:lnTo>
                    <a:pt x="165688" y="163051"/>
                  </a:lnTo>
                  <a:lnTo>
                    <a:pt x="165502" y="163422"/>
                  </a:lnTo>
                  <a:lnTo>
                    <a:pt x="165502" y="163943"/>
                  </a:lnTo>
                  <a:lnTo>
                    <a:pt x="165502" y="164389"/>
                  </a:lnTo>
                  <a:lnTo>
                    <a:pt x="165242" y="164798"/>
                  </a:lnTo>
                  <a:lnTo>
                    <a:pt x="164870" y="165021"/>
                  </a:lnTo>
                  <a:lnTo>
                    <a:pt x="163867" y="165244"/>
                  </a:lnTo>
                  <a:lnTo>
                    <a:pt x="163458" y="165504"/>
                  </a:lnTo>
                  <a:lnTo>
                    <a:pt x="163197" y="165876"/>
                  </a:lnTo>
                  <a:lnTo>
                    <a:pt x="163197" y="166619"/>
                  </a:lnTo>
                  <a:lnTo>
                    <a:pt x="164870" y="173459"/>
                  </a:lnTo>
                  <a:lnTo>
                    <a:pt x="164684" y="174202"/>
                  </a:lnTo>
                  <a:lnTo>
                    <a:pt x="164424" y="174686"/>
                  </a:lnTo>
                  <a:lnTo>
                    <a:pt x="163978" y="174686"/>
                  </a:lnTo>
                  <a:lnTo>
                    <a:pt x="163569" y="174909"/>
                  </a:lnTo>
                  <a:lnTo>
                    <a:pt x="163235" y="175206"/>
                  </a:lnTo>
                  <a:lnTo>
                    <a:pt x="162937" y="175541"/>
                  </a:lnTo>
                  <a:lnTo>
                    <a:pt x="162937" y="175875"/>
                  </a:lnTo>
                  <a:lnTo>
                    <a:pt x="162937" y="176470"/>
                  </a:lnTo>
                  <a:lnTo>
                    <a:pt x="162937" y="177102"/>
                  </a:lnTo>
                  <a:lnTo>
                    <a:pt x="163160" y="178254"/>
                  </a:lnTo>
                  <a:lnTo>
                    <a:pt x="164461" y="182195"/>
                  </a:lnTo>
                  <a:lnTo>
                    <a:pt x="164796" y="184462"/>
                  </a:lnTo>
                  <a:lnTo>
                    <a:pt x="164573" y="185577"/>
                  </a:lnTo>
                  <a:lnTo>
                    <a:pt x="164350" y="188328"/>
                  </a:lnTo>
                  <a:lnTo>
                    <a:pt x="164610" y="188997"/>
                  </a:lnTo>
                  <a:lnTo>
                    <a:pt x="165205" y="189555"/>
                  </a:lnTo>
                  <a:lnTo>
                    <a:pt x="166729" y="190224"/>
                  </a:lnTo>
                  <a:lnTo>
                    <a:pt x="167398" y="190224"/>
                  </a:lnTo>
                  <a:lnTo>
                    <a:pt x="167286" y="190410"/>
                  </a:lnTo>
                  <a:lnTo>
                    <a:pt x="167547" y="190038"/>
                  </a:lnTo>
                  <a:lnTo>
                    <a:pt x="167881" y="189778"/>
                  </a:lnTo>
                  <a:lnTo>
                    <a:pt x="168327" y="189778"/>
                  </a:lnTo>
                  <a:lnTo>
                    <a:pt x="168811" y="189778"/>
                  </a:lnTo>
                  <a:lnTo>
                    <a:pt x="169331" y="189778"/>
                  </a:lnTo>
                  <a:lnTo>
                    <a:pt x="172788" y="191339"/>
                  </a:lnTo>
                  <a:lnTo>
                    <a:pt x="179777" y="196283"/>
                  </a:lnTo>
                  <a:lnTo>
                    <a:pt x="180260" y="196506"/>
                  </a:lnTo>
                  <a:lnTo>
                    <a:pt x="181301" y="196766"/>
                  </a:lnTo>
                  <a:lnTo>
                    <a:pt x="181747" y="197213"/>
                  </a:lnTo>
                  <a:lnTo>
                    <a:pt x="182081" y="197993"/>
                  </a:lnTo>
                  <a:lnTo>
                    <a:pt x="182267" y="200000"/>
                  </a:lnTo>
                  <a:lnTo>
                    <a:pt x="182490" y="201116"/>
                  </a:lnTo>
                  <a:lnTo>
                    <a:pt x="183234" y="202194"/>
                  </a:lnTo>
                  <a:lnTo>
                    <a:pt x="183717" y="202640"/>
                  </a:lnTo>
                  <a:lnTo>
                    <a:pt x="184089" y="203235"/>
                  </a:lnTo>
                  <a:lnTo>
                    <a:pt x="185353" y="206283"/>
                  </a:lnTo>
                  <a:lnTo>
                    <a:pt x="185353" y="207324"/>
                  </a:lnTo>
                  <a:lnTo>
                    <a:pt x="184572" y="209405"/>
                  </a:lnTo>
                  <a:lnTo>
                    <a:pt x="181784" y="209405"/>
                  </a:lnTo>
                  <a:lnTo>
                    <a:pt x="180594" y="208996"/>
                  </a:lnTo>
                  <a:lnTo>
                    <a:pt x="179182" y="207881"/>
                  </a:lnTo>
                  <a:lnTo>
                    <a:pt x="178736" y="207658"/>
                  </a:lnTo>
                  <a:lnTo>
                    <a:pt x="178178" y="207658"/>
                  </a:lnTo>
                  <a:lnTo>
                    <a:pt x="177621" y="207918"/>
                  </a:lnTo>
                  <a:lnTo>
                    <a:pt x="176989" y="208699"/>
                  </a:lnTo>
                  <a:lnTo>
                    <a:pt x="176803" y="209294"/>
                  </a:lnTo>
                  <a:lnTo>
                    <a:pt x="176803" y="210967"/>
                  </a:lnTo>
                  <a:lnTo>
                    <a:pt x="176617" y="211450"/>
                  </a:lnTo>
                  <a:lnTo>
                    <a:pt x="176171" y="212305"/>
                  </a:lnTo>
                  <a:lnTo>
                    <a:pt x="176171" y="212714"/>
                  </a:lnTo>
                  <a:lnTo>
                    <a:pt x="176171" y="213160"/>
                  </a:lnTo>
                  <a:lnTo>
                    <a:pt x="176171" y="213680"/>
                  </a:lnTo>
                  <a:lnTo>
                    <a:pt x="176171" y="214089"/>
                  </a:lnTo>
                  <a:lnTo>
                    <a:pt x="176691" y="214870"/>
                  </a:lnTo>
                  <a:lnTo>
                    <a:pt x="176877" y="215316"/>
                  </a:lnTo>
                  <a:lnTo>
                    <a:pt x="177249" y="217435"/>
                  </a:lnTo>
                  <a:lnTo>
                    <a:pt x="177249" y="218550"/>
                  </a:lnTo>
                  <a:lnTo>
                    <a:pt x="177249" y="219070"/>
                  </a:lnTo>
                  <a:lnTo>
                    <a:pt x="177063" y="219516"/>
                  </a:lnTo>
                  <a:lnTo>
                    <a:pt x="176691" y="219851"/>
                  </a:lnTo>
                  <a:lnTo>
                    <a:pt x="176171" y="219851"/>
                  </a:lnTo>
                  <a:lnTo>
                    <a:pt x="174312" y="219479"/>
                  </a:lnTo>
                  <a:lnTo>
                    <a:pt x="172193" y="219256"/>
                  </a:lnTo>
                  <a:lnTo>
                    <a:pt x="171599" y="219070"/>
                  </a:lnTo>
                  <a:lnTo>
                    <a:pt x="171152" y="218773"/>
                  </a:lnTo>
                  <a:lnTo>
                    <a:pt x="170892" y="218438"/>
                  </a:lnTo>
                  <a:lnTo>
                    <a:pt x="170521" y="218141"/>
                  </a:lnTo>
                  <a:lnTo>
                    <a:pt x="170149" y="217844"/>
                  </a:lnTo>
                  <a:lnTo>
                    <a:pt x="169703" y="217844"/>
                  </a:lnTo>
                  <a:lnTo>
                    <a:pt x="169145" y="217844"/>
                  </a:lnTo>
                  <a:lnTo>
                    <a:pt x="168625" y="218513"/>
                  </a:lnTo>
                  <a:lnTo>
                    <a:pt x="168030" y="219479"/>
                  </a:lnTo>
                  <a:lnTo>
                    <a:pt x="167770" y="219814"/>
                  </a:lnTo>
                  <a:lnTo>
                    <a:pt x="167286" y="220148"/>
                  </a:lnTo>
                  <a:lnTo>
                    <a:pt x="166580" y="220706"/>
                  </a:lnTo>
                  <a:lnTo>
                    <a:pt x="166283" y="221040"/>
                  </a:lnTo>
                  <a:lnTo>
                    <a:pt x="165465" y="221710"/>
                  </a:lnTo>
                  <a:lnTo>
                    <a:pt x="164424" y="222342"/>
                  </a:lnTo>
                  <a:lnTo>
                    <a:pt x="163867" y="222528"/>
                  </a:lnTo>
                  <a:lnTo>
                    <a:pt x="163160" y="222528"/>
                  </a:lnTo>
                  <a:lnTo>
                    <a:pt x="161934" y="222267"/>
                  </a:lnTo>
                  <a:lnTo>
                    <a:pt x="161264" y="222007"/>
                  </a:lnTo>
                  <a:lnTo>
                    <a:pt x="160707" y="221710"/>
                  </a:lnTo>
                  <a:lnTo>
                    <a:pt x="159369" y="220632"/>
                  </a:lnTo>
                  <a:lnTo>
                    <a:pt x="156878" y="219256"/>
                  </a:lnTo>
                  <a:lnTo>
                    <a:pt x="156283" y="218587"/>
                  </a:lnTo>
                  <a:lnTo>
                    <a:pt x="155540" y="217435"/>
                  </a:lnTo>
                  <a:lnTo>
                    <a:pt x="155242" y="217137"/>
                  </a:lnTo>
                  <a:lnTo>
                    <a:pt x="154648" y="217137"/>
                  </a:lnTo>
                  <a:lnTo>
                    <a:pt x="153867" y="217137"/>
                  </a:lnTo>
                  <a:lnTo>
                    <a:pt x="152603" y="217137"/>
                  </a:lnTo>
                  <a:lnTo>
                    <a:pt x="151860" y="217137"/>
                  </a:lnTo>
                  <a:lnTo>
                    <a:pt x="151191" y="217137"/>
                  </a:lnTo>
                  <a:lnTo>
                    <a:pt x="150261" y="216766"/>
                  </a:lnTo>
                  <a:lnTo>
                    <a:pt x="149518" y="216766"/>
                  </a:lnTo>
                  <a:lnTo>
                    <a:pt x="148551" y="216766"/>
                  </a:lnTo>
                  <a:lnTo>
                    <a:pt x="146655" y="217137"/>
                  </a:lnTo>
                  <a:lnTo>
                    <a:pt x="145503" y="217621"/>
                  </a:lnTo>
                  <a:lnTo>
                    <a:pt x="144239" y="218773"/>
                  </a:lnTo>
                  <a:lnTo>
                    <a:pt x="144239" y="219368"/>
                  </a:lnTo>
                  <a:lnTo>
                    <a:pt x="144239" y="219851"/>
                  </a:lnTo>
                  <a:lnTo>
                    <a:pt x="144462" y="220186"/>
                  </a:lnTo>
                  <a:lnTo>
                    <a:pt x="144462" y="220669"/>
                  </a:lnTo>
                  <a:lnTo>
                    <a:pt x="144462" y="221152"/>
                  </a:lnTo>
                  <a:lnTo>
                    <a:pt x="144276" y="221561"/>
                  </a:lnTo>
                  <a:lnTo>
                    <a:pt x="142604" y="223680"/>
                  </a:lnTo>
                  <a:lnTo>
                    <a:pt x="141340" y="224907"/>
                  </a:lnTo>
                  <a:lnTo>
                    <a:pt x="141079" y="225278"/>
                  </a:lnTo>
                  <a:lnTo>
                    <a:pt x="140262" y="227063"/>
                  </a:lnTo>
                  <a:lnTo>
                    <a:pt x="139555" y="227323"/>
                  </a:lnTo>
                  <a:lnTo>
                    <a:pt x="138552" y="227323"/>
                  </a:lnTo>
                  <a:lnTo>
                    <a:pt x="136284" y="226951"/>
                  </a:lnTo>
                  <a:lnTo>
                    <a:pt x="135280" y="226654"/>
                  </a:lnTo>
                  <a:lnTo>
                    <a:pt x="134500" y="226319"/>
                  </a:lnTo>
                  <a:lnTo>
                    <a:pt x="131749" y="224646"/>
                  </a:lnTo>
                  <a:lnTo>
                    <a:pt x="130968" y="224646"/>
                  </a:lnTo>
                  <a:lnTo>
                    <a:pt x="129927" y="224646"/>
                  </a:lnTo>
                  <a:lnTo>
                    <a:pt x="126879" y="225501"/>
                  </a:lnTo>
                  <a:lnTo>
                    <a:pt x="125987" y="225947"/>
                  </a:lnTo>
                  <a:lnTo>
                    <a:pt x="125541" y="226245"/>
                  </a:lnTo>
                  <a:lnTo>
                    <a:pt x="124054" y="228103"/>
                  </a:lnTo>
                  <a:lnTo>
                    <a:pt x="121192" y="227695"/>
                  </a:lnTo>
                  <a:lnTo>
                    <a:pt x="120671" y="227471"/>
                  </a:lnTo>
                  <a:lnTo>
                    <a:pt x="120114" y="227137"/>
                  </a:lnTo>
                  <a:lnTo>
                    <a:pt x="119854" y="226728"/>
                  </a:lnTo>
                  <a:lnTo>
                    <a:pt x="119482" y="225873"/>
                  </a:lnTo>
                  <a:lnTo>
                    <a:pt x="119184" y="225501"/>
                  </a:lnTo>
                  <a:lnTo>
                    <a:pt x="118887" y="225204"/>
                  </a:lnTo>
                  <a:lnTo>
                    <a:pt x="118441" y="225018"/>
                  </a:lnTo>
                  <a:lnTo>
                    <a:pt x="117995" y="225018"/>
                  </a:lnTo>
                  <a:lnTo>
                    <a:pt x="117549" y="224832"/>
                  </a:lnTo>
                  <a:lnTo>
                    <a:pt x="117214" y="224498"/>
                  </a:lnTo>
                  <a:lnTo>
                    <a:pt x="117214" y="224014"/>
                  </a:lnTo>
                  <a:lnTo>
                    <a:pt x="117214" y="223531"/>
                  </a:lnTo>
                  <a:lnTo>
                    <a:pt x="117214" y="222936"/>
                  </a:lnTo>
                  <a:lnTo>
                    <a:pt x="117214" y="222416"/>
                  </a:lnTo>
                  <a:lnTo>
                    <a:pt x="117214" y="221970"/>
                  </a:lnTo>
                  <a:lnTo>
                    <a:pt x="116954" y="221598"/>
                  </a:lnTo>
                  <a:lnTo>
                    <a:pt x="116099" y="220594"/>
                  </a:lnTo>
                  <a:lnTo>
                    <a:pt x="111006" y="216877"/>
                  </a:lnTo>
                  <a:lnTo>
                    <a:pt x="110709" y="216543"/>
                  </a:lnTo>
                  <a:lnTo>
                    <a:pt x="110709" y="216134"/>
                  </a:lnTo>
                  <a:lnTo>
                    <a:pt x="110709" y="215613"/>
                  </a:lnTo>
                  <a:lnTo>
                    <a:pt x="110709" y="214498"/>
                  </a:lnTo>
                  <a:lnTo>
                    <a:pt x="110709" y="214052"/>
                  </a:lnTo>
                  <a:lnTo>
                    <a:pt x="109817" y="211859"/>
                  </a:lnTo>
                  <a:lnTo>
                    <a:pt x="109557" y="211487"/>
                  </a:lnTo>
                  <a:lnTo>
                    <a:pt x="109259" y="211227"/>
                  </a:lnTo>
                  <a:lnTo>
                    <a:pt x="108107" y="211227"/>
                  </a:lnTo>
                  <a:lnTo>
                    <a:pt x="100412" y="214535"/>
                  </a:lnTo>
                  <a:lnTo>
                    <a:pt x="98962" y="214535"/>
                  </a:lnTo>
                  <a:lnTo>
                    <a:pt x="98107" y="213940"/>
                  </a:lnTo>
                  <a:lnTo>
                    <a:pt x="97401" y="213346"/>
                  </a:lnTo>
                  <a:lnTo>
                    <a:pt x="97029" y="213123"/>
                  </a:lnTo>
                  <a:lnTo>
                    <a:pt x="96546" y="213123"/>
                  </a:lnTo>
                  <a:lnTo>
                    <a:pt x="95505" y="213123"/>
                  </a:lnTo>
                  <a:lnTo>
                    <a:pt x="95171" y="212862"/>
                  </a:lnTo>
                  <a:lnTo>
                    <a:pt x="93795" y="211004"/>
                  </a:lnTo>
                  <a:lnTo>
                    <a:pt x="93498" y="210706"/>
                  </a:lnTo>
                  <a:lnTo>
                    <a:pt x="93200" y="210483"/>
                  </a:lnTo>
                  <a:lnTo>
                    <a:pt x="92866" y="210483"/>
                  </a:lnTo>
                  <a:lnTo>
                    <a:pt x="92457" y="210744"/>
                  </a:lnTo>
                  <a:lnTo>
                    <a:pt x="91788" y="211487"/>
                  </a:lnTo>
                  <a:lnTo>
                    <a:pt x="91230" y="211859"/>
                  </a:lnTo>
                  <a:lnTo>
                    <a:pt x="89223" y="211859"/>
                  </a:lnTo>
                  <a:lnTo>
                    <a:pt x="88702" y="211636"/>
                  </a:lnTo>
                  <a:lnTo>
                    <a:pt x="88294" y="211264"/>
                  </a:lnTo>
                  <a:lnTo>
                    <a:pt x="87848" y="210483"/>
                  </a:lnTo>
                  <a:lnTo>
                    <a:pt x="87364" y="210483"/>
                  </a:lnTo>
                  <a:lnTo>
                    <a:pt x="86807" y="210744"/>
                  </a:lnTo>
                  <a:lnTo>
                    <a:pt x="85803" y="211970"/>
                  </a:lnTo>
                  <a:lnTo>
                    <a:pt x="85506" y="212714"/>
                  </a:lnTo>
                  <a:lnTo>
                    <a:pt x="85506" y="213383"/>
                  </a:lnTo>
                  <a:lnTo>
                    <a:pt x="85506" y="213866"/>
                  </a:lnTo>
                  <a:lnTo>
                    <a:pt x="85506" y="214387"/>
                  </a:lnTo>
                  <a:lnTo>
                    <a:pt x="85506" y="215539"/>
                  </a:lnTo>
                  <a:lnTo>
                    <a:pt x="85506" y="216654"/>
                  </a:lnTo>
                  <a:lnTo>
                    <a:pt x="84056" y="222936"/>
                  </a:lnTo>
                  <a:lnTo>
                    <a:pt x="83684" y="223791"/>
                  </a:lnTo>
                  <a:lnTo>
                    <a:pt x="83350" y="224275"/>
                  </a:lnTo>
                  <a:lnTo>
                    <a:pt x="81825" y="225650"/>
                  </a:lnTo>
                  <a:lnTo>
                    <a:pt x="81045" y="226802"/>
                  </a:lnTo>
                  <a:lnTo>
                    <a:pt x="80599" y="227657"/>
                  </a:lnTo>
                  <a:lnTo>
                    <a:pt x="80599" y="228103"/>
                  </a:lnTo>
                  <a:lnTo>
                    <a:pt x="80599" y="228624"/>
                  </a:lnTo>
                  <a:lnTo>
                    <a:pt x="80599" y="230297"/>
                  </a:lnTo>
                  <a:lnTo>
                    <a:pt x="80339" y="230668"/>
                  </a:lnTo>
                  <a:lnTo>
                    <a:pt x="79818" y="230668"/>
                  </a:lnTo>
                  <a:lnTo>
                    <a:pt x="78889" y="230334"/>
                  </a:lnTo>
                  <a:lnTo>
                    <a:pt x="78368" y="229962"/>
                  </a:lnTo>
                  <a:lnTo>
                    <a:pt x="78034" y="229516"/>
                  </a:lnTo>
                  <a:lnTo>
                    <a:pt x="77811" y="229107"/>
                  </a:lnTo>
                  <a:lnTo>
                    <a:pt x="77142" y="227286"/>
                  </a:lnTo>
                  <a:lnTo>
                    <a:pt x="77142" y="226802"/>
                  </a:lnTo>
                  <a:lnTo>
                    <a:pt x="77142" y="226319"/>
                  </a:lnTo>
                  <a:lnTo>
                    <a:pt x="77402" y="225278"/>
                  </a:lnTo>
                  <a:lnTo>
                    <a:pt x="77402" y="224721"/>
                  </a:lnTo>
                  <a:lnTo>
                    <a:pt x="77402" y="224163"/>
                  </a:lnTo>
                  <a:lnTo>
                    <a:pt x="77402" y="223680"/>
                  </a:lnTo>
                  <a:lnTo>
                    <a:pt x="77179" y="223271"/>
                  </a:lnTo>
                  <a:lnTo>
                    <a:pt x="76919" y="222899"/>
                  </a:lnTo>
                  <a:lnTo>
                    <a:pt x="76547" y="222602"/>
                  </a:lnTo>
                  <a:lnTo>
                    <a:pt x="74168" y="221226"/>
                  </a:lnTo>
                  <a:lnTo>
                    <a:pt x="73499" y="220669"/>
                  </a:lnTo>
                  <a:lnTo>
                    <a:pt x="73053" y="220446"/>
                  </a:lnTo>
                  <a:lnTo>
                    <a:pt x="72532" y="220260"/>
                  </a:lnTo>
                  <a:lnTo>
                    <a:pt x="71789" y="220260"/>
                  </a:lnTo>
                  <a:lnTo>
                    <a:pt x="71343" y="219963"/>
                  </a:lnTo>
                  <a:lnTo>
                    <a:pt x="71120" y="219516"/>
                  </a:lnTo>
                  <a:lnTo>
                    <a:pt x="71120" y="218996"/>
                  </a:lnTo>
                  <a:lnTo>
                    <a:pt x="71120" y="217918"/>
                  </a:lnTo>
                  <a:lnTo>
                    <a:pt x="71120" y="217472"/>
                  </a:lnTo>
                  <a:lnTo>
                    <a:pt x="70897" y="217026"/>
                  </a:lnTo>
                  <a:lnTo>
                    <a:pt x="70599" y="216728"/>
                  </a:lnTo>
                  <a:lnTo>
                    <a:pt x="70190" y="216468"/>
                  </a:lnTo>
                  <a:lnTo>
                    <a:pt x="69781" y="216468"/>
                  </a:lnTo>
                  <a:lnTo>
                    <a:pt x="68666" y="216468"/>
                  </a:lnTo>
                  <a:lnTo>
                    <a:pt x="68146" y="216468"/>
                  </a:lnTo>
                  <a:lnTo>
                    <a:pt x="67737" y="216245"/>
                  </a:lnTo>
                  <a:lnTo>
                    <a:pt x="67477" y="215873"/>
                  </a:lnTo>
                  <a:lnTo>
                    <a:pt x="67477" y="215353"/>
                  </a:lnTo>
                  <a:lnTo>
                    <a:pt x="67477" y="214795"/>
                  </a:lnTo>
                  <a:lnTo>
                    <a:pt x="67477" y="213532"/>
                  </a:lnTo>
                  <a:lnTo>
                    <a:pt x="67477" y="212416"/>
                  </a:lnTo>
                  <a:lnTo>
                    <a:pt x="67477" y="211896"/>
                  </a:lnTo>
                  <a:lnTo>
                    <a:pt x="67254" y="211487"/>
                  </a:lnTo>
                  <a:lnTo>
                    <a:pt x="66993" y="211115"/>
                  </a:lnTo>
                  <a:lnTo>
                    <a:pt x="66622" y="210855"/>
                  </a:lnTo>
                  <a:lnTo>
                    <a:pt x="66064" y="210855"/>
                  </a:lnTo>
                  <a:lnTo>
                    <a:pt x="65246" y="210855"/>
                  </a:lnTo>
                  <a:lnTo>
                    <a:pt x="64057" y="211041"/>
                  </a:lnTo>
                  <a:lnTo>
                    <a:pt x="63350" y="211264"/>
                  </a:lnTo>
                  <a:lnTo>
                    <a:pt x="62756" y="211673"/>
                  </a:lnTo>
                  <a:lnTo>
                    <a:pt x="62347" y="212342"/>
                  </a:lnTo>
                  <a:lnTo>
                    <a:pt x="61863" y="213643"/>
                  </a:lnTo>
                  <a:lnTo>
                    <a:pt x="61863" y="214535"/>
                  </a:lnTo>
                  <a:lnTo>
                    <a:pt x="61863" y="218067"/>
                  </a:lnTo>
                  <a:lnTo>
                    <a:pt x="61863" y="218661"/>
                  </a:lnTo>
                  <a:lnTo>
                    <a:pt x="61343" y="221933"/>
                  </a:lnTo>
                  <a:lnTo>
                    <a:pt x="61343" y="224832"/>
                  </a:lnTo>
                  <a:lnTo>
                    <a:pt x="61343" y="225985"/>
                  </a:lnTo>
                  <a:lnTo>
                    <a:pt x="60823" y="227955"/>
                  </a:lnTo>
                  <a:lnTo>
                    <a:pt x="59484" y="227583"/>
                  </a:lnTo>
                  <a:lnTo>
                    <a:pt x="59261" y="227955"/>
                  </a:lnTo>
                  <a:lnTo>
                    <a:pt x="58704" y="228364"/>
                  </a:lnTo>
                  <a:lnTo>
                    <a:pt x="57774" y="228773"/>
                  </a:lnTo>
                  <a:lnTo>
                    <a:pt x="54615" y="229442"/>
                  </a:lnTo>
                  <a:lnTo>
                    <a:pt x="53723" y="229851"/>
                  </a:lnTo>
                  <a:lnTo>
                    <a:pt x="52607" y="231226"/>
                  </a:lnTo>
                  <a:lnTo>
                    <a:pt x="51678" y="231858"/>
                  </a:lnTo>
                  <a:lnTo>
                    <a:pt x="47477" y="234163"/>
                  </a:lnTo>
                  <a:lnTo>
                    <a:pt x="46288" y="234980"/>
                  </a:lnTo>
                  <a:lnTo>
                    <a:pt x="45545" y="235650"/>
                  </a:lnTo>
                  <a:lnTo>
                    <a:pt x="45136" y="236505"/>
                  </a:lnTo>
                  <a:lnTo>
                    <a:pt x="44243" y="237545"/>
                  </a:lnTo>
                  <a:lnTo>
                    <a:pt x="43574" y="237917"/>
                  </a:lnTo>
                  <a:lnTo>
                    <a:pt x="42571" y="238326"/>
                  </a:lnTo>
                  <a:lnTo>
                    <a:pt x="39411" y="239181"/>
                  </a:lnTo>
                  <a:lnTo>
                    <a:pt x="38556" y="239181"/>
                  </a:lnTo>
                  <a:lnTo>
                    <a:pt x="37961" y="238623"/>
                  </a:lnTo>
                  <a:lnTo>
                    <a:pt x="36846" y="238140"/>
                  </a:lnTo>
                  <a:lnTo>
                    <a:pt x="34801" y="238475"/>
                  </a:lnTo>
                  <a:lnTo>
                    <a:pt x="33203" y="237099"/>
                  </a:lnTo>
                  <a:lnTo>
                    <a:pt x="32199" y="236058"/>
                  </a:lnTo>
                  <a:lnTo>
                    <a:pt x="31605" y="235761"/>
                  </a:lnTo>
                  <a:lnTo>
                    <a:pt x="29746" y="235018"/>
                  </a:lnTo>
                  <a:lnTo>
                    <a:pt x="29077" y="234609"/>
                  </a:lnTo>
                  <a:lnTo>
                    <a:pt x="28631" y="234237"/>
                  </a:lnTo>
                  <a:lnTo>
                    <a:pt x="28371" y="233902"/>
                  </a:lnTo>
                  <a:lnTo>
                    <a:pt x="27813" y="233531"/>
                  </a:lnTo>
                  <a:lnTo>
                    <a:pt x="26846" y="233308"/>
                  </a:lnTo>
                  <a:lnTo>
                    <a:pt x="25025" y="233047"/>
                  </a:lnTo>
                  <a:lnTo>
                    <a:pt x="23352" y="233345"/>
                  </a:lnTo>
                  <a:lnTo>
                    <a:pt x="22534" y="233642"/>
                  </a:lnTo>
                  <a:lnTo>
                    <a:pt x="22051" y="233865"/>
                  </a:lnTo>
                  <a:lnTo>
                    <a:pt x="20304" y="234349"/>
                  </a:lnTo>
                  <a:lnTo>
                    <a:pt x="19858" y="234683"/>
                  </a:lnTo>
                  <a:lnTo>
                    <a:pt x="19858" y="235129"/>
                  </a:lnTo>
                  <a:lnTo>
                    <a:pt x="19858" y="235687"/>
                  </a:lnTo>
                  <a:lnTo>
                    <a:pt x="19858" y="236282"/>
                  </a:lnTo>
                  <a:lnTo>
                    <a:pt x="19858" y="236802"/>
                  </a:lnTo>
                  <a:lnTo>
                    <a:pt x="19412" y="237137"/>
                  </a:lnTo>
                  <a:lnTo>
                    <a:pt x="18557" y="237137"/>
                  </a:lnTo>
                  <a:lnTo>
                    <a:pt x="16921" y="236802"/>
                  </a:lnTo>
                  <a:lnTo>
                    <a:pt x="15137" y="235464"/>
                  </a:lnTo>
                  <a:lnTo>
                    <a:pt x="14691" y="235018"/>
                  </a:lnTo>
                  <a:lnTo>
                    <a:pt x="12646" y="233233"/>
                  </a:lnTo>
                  <a:lnTo>
                    <a:pt x="11011" y="232601"/>
                  </a:lnTo>
                  <a:lnTo>
                    <a:pt x="5026" y="231300"/>
                  </a:lnTo>
                  <a:lnTo>
                    <a:pt x="3725" y="227583"/>
                  </a:lnTo>
                  <a:lnTo>
                    <a:pt x="2684" y="225539"/>
                  </a:lnTo>
                  <a:lnTo>
                    <a:pt x="-30" y="221821"/>
                  </a:lnTo>
                  <a:lnTo>
                    <a:pt x="1680" y="219219"/>
                  </a:lnTo>
                  <a:lnTo>
                    <a:pt x="2089" y="219219"/>
                  </a:lnTo>
                  <a:lnTo>
                    <a:pt x="2684" y="218959"/>
                  </a:lnTo>
                  <a:lnTo>
                    <a:pt x="3093" y="218959"/>
                  </a:lnTo>
                  <a:lnTo>
                    <a:pt x="3539" y="218773"/>
                  </a:lnTo>
                  <a:lnTo>
                    <a:pt x="3948" y="218587"/>
                  </a:lnTo>
                  <a:lnTo>
                    <a:pt x="4394" y="218587"/>
                  </a:lnTo>
                  <a:lnTo>
                    <a:pt x="4840" y="218587"/>
                  </a:lnTo>
                  <a:lnTo>
                    <a:pt x="5360" y="218587"/>
                  </a:lnTo>
                  <a:lnTo>
                    <a:pt x="5844" y="218587"/>
                  </a:lnTo>
                  <a:lnTo>
                    <a:pt x="6178" y="218104"/>
                  </a:lnTo>
                  <a:lnTo>
                    <a:pt x="6401" y="217286"/>
                  </a:lnTo>
                  <a:lnTo>
                    <a:pt x="6401" y="215539"/>
                  </a:lnTo>
                  <a:lnTo>
                    <a:pt x="6104" y="213829"/>
                  </a:lnTo>
                  <a:lnTo>
                    <a:pt x="6104" y="213383"/>
                  </a:lnTo>
                  <a:lnTo>
                    <a:pt x="6104" y="212900"/>
                  </a:lnTo>
                  <a:lnTo>
                    <a:pt x="6104" y="212379"/>
                  </a:lnTo>
                  <a:lnTo>
                    <a:pt x="6364" y="211859"/>
                  </a:lnTo>
                  <a:lnTo>
                    <a:pt x="7070" y="211413"/>
                  </a:lnTo>
                  <a:lnTo>
                    <a:pt x="7702" y="211413"/>
                  </a:lnTo>
                  <a:lnTo>
                    <a:pt x="8260" y="211413"/>
                  </a:lnTo>
                  <a:lnTo>
                    <a:pt x="8743" y="211004"/>
                  </a:lnTo>
                  <a:lnTo>
                    <a:pt x="9152" y="210260"/>
                  </a:lnTo>
                  <a:lnTo>
                    <a:pt x="9672" y="208736"/>
                  </a:lnTo>
                  <a:lnTo>
                    <a:pt x="10081" y="207993"/>
                  </a:lnTo>
                  <a:lnTo>
                    <a:pt x="10416" y="207472"/>
                  </a:lnTo>
                  <a:lnTo>
                    <a:pt x="10750" y="207138"/>
                  </a:lnTo>
                  <a:lnTo>
                    <a:pt x="10750" y="206580"/>
                  </a:lnTo>
                  <a:lnTo>
                    <a:pt x="10750" y="205279"/>
                  </a:lnTo>
                  <a:lnTo>
                    <a:pt x="10379" y="204015"/>
                  </a:lnTo>
                  <a:lnTo>
                    <a:pt x="9449" y="201785"/>
                  </a:lnTo>
                  <a:lnTo>
                    <a:pt x="9449" y="201339"/>
                  </a:lnTo>
                  <a:lnTo>
                    <a:pt x="9449" y="200781"/>
                  </a:lnTo>
                  <a:lnTo>
                    <a:pt x="10007" y="200186"/>
                  </a:lnTo>
                  <a:lnTo>
                    <a:pt x="10825" y="198774"/>
                  </a:lnTo>
                  <a:lnTo>
                    <a:pt x="11197" y="198514"/>
                  </a:lnTo>
                  <a:lnTo>
                    <a:pt x="11605" y="198291"/>
                  </a:lnTo>
                  <a:lnTo>
                    <a:pt x="12646" y="198291"/>
                  </a:lnTo>
                  <a:lnTo>
                    <a:pt x="13241" y="198291"/>
                  </a:lnTo>
                  <a:lnTo>
                    <a:pt x="14319" y="198291"/>
                  </a:lnTo>
                  <a:lnTo>
                    <a:pt x="14839" y="197882"/>
                  </a:lnTo>
                  <a:lnTo>
                    <a:pt x="15248" y="197138"/>
                  </a:lnTo>
                  <a:lnTo>
                    <a:pt x="16587" y="193086"/>
                  </a:lnTo>
                  <a:lnTo>
                    <a:pt x="16773" y="192008"/>
                  </a:lnTo>
                  <a:lnTo>
                    <a:pt x="16773" y="191376"/>
                  </a:lnTo>
                  <a:lnTo>
                    <a:pt x="15806" y="185726"/>
                  </a:lnTo>
                  <a:lnTo>
                    <a:pt x="15397" y="184908"/>
                  </a:lnTo>
                  <a:lnTo>
                    <a:pt x="13947" y="183496"/>
                  </a:lnTo>
                  <a:lnTo>
                    <a:pt x="12795" y="180968"/>
                  </a:lnTo>
                  <a:lnTo>
                    <a:pt x="14988" y="179295"/>
                  </a:lnTo>
                  <a:lnTo>
                    <a:pt x="15397" y="178775"/>
                  </a:lnTo>
                  <a:lnTo>
                    <a:pt x="15843" y="178068"/>
                  </a:lnTo>
                  <a:lnTo>
                    <a:pt x="15843" y="177065"/>
                  </a:lnTo>
                  <a:lnTo>
                    <a:pt x="15843" y="175689"/>
                  </a:lnTo>
                  <a:lnTo>
                    <a:pt x="15843" y="175206"/>
                  </a:lnTo>
                  <a:lnTo>
                    <a:pt x="16215" y="174351"/>
                  </a:lnTo>
                  <a:lnTo>
                    <a:pt x="16698" y="173496"/>
                  </a:lnTo>
                  <a:lnTo>
                    <a:pt x="16698" y="173050"/>
                  </a:lnTo>
                  <a:lnTo>
                    <a:pt x="16958" y="170820"/>
                  </a:lnTo>
                  <a:lnTo>
                    <a:pt x="16958" y="169704"/>
                  </a:lnTo>
                  <a:lnTo>
                    <a:pt x="17144" y="168626"/>
                  </a:lnTo>
                  <a:lnTo>
                    <a:pt x="17442" y="167809"/>
                  </a:lnTo>
                  <a:lnTo>
                    <a:pt x="19040" y="164835"/>
                  </a:lnTo>
                  <a:lnTo>
                    <a:pt x="19375" y="163831"/>
                  </a:lnTo>
                  <a:lnTo>
                    <a:pt x="19375" y="163013"/>
                  </a:lnTo>
                  <a:lnTo>
                    <a:pt x="19375" y="162493"/>
                  </a:lnTo>
                  <a:lnTo>
                    <a:pt x="19375" y="161898"/>
                  </a:lnTo>
                  <a:lnTo>
                    <a:pt x="19375" y="161266"/>
                  </a:lnTo>
                  <a:lnTo>
                    <a:pt x="19784" y="160448"/>
                  </a:lnTo>
                  <a:lnTo>
                    <a:pt x="19784" y="159779"/>
                  </a:lnTo>
                  <a:lnTo>
                    <a:pt x="19784" y="159110"/>
                  </a:lnTo>
                  <a:lnTo>
                    <a:pt x="19784" y="158552"/>
                  </a:lnTo>
                  <a:lnTo>
                    <a:pt x="19784" y="157437"/>
                  </a:lnTo>
                  <a:lnTo>
                    <a:pt x="19784" y="156768"/>
                  </a:lnTo>
                  <a:lnTo>
                    <a:pt x="20118" y="155950"/>
                  </a:lnTo>
                  <a:lnTo>
                    <a:pt x="20118" y="154649"/>
                  </a:lnTo>
                  <a:lnTo>
                    <a:pt x="20118" y="153460"/>
                  </a:lnTo>
                  <a:lnTo>
                    <a:pt x="20527" y="151304"/>
                  </a:lnTo>
                  <a:lnTo>
                    <a:pt x="20527" y="150821"/>
                  </a:lnTo>
                  <a:lnTo>
                    <a:pt x="20899" y="150114"/>
                  </a:lnTo>
                  <a:lnTo>
                    <a:pt x="22869" y="147252"/>
                  </a:lnTo>
                  <a:lnTo>
                    <a:pt x="23166" y="146583"/>
                  </a:lnTo>
                  <a:lnTo>
                    <a:pt x="23166" y="146099"/>
                  </a:lnTo>
                  <a:lnTo>
                    <a:pt x="23166" y="143832"/>
                  </a:lnTo>
                  <a:lnTo>
                    <a:pt x="23166" y="143200"/>
                  </a:lnTo>
                  <a:lnTo>
                    <a:pt x="23984" y="141602"/>
                  </a:lnTo>
                  <a:lnTo>
                    <a:pt x="23984" y="140821"/>
                  </a:lnTo>
                  <a:lnTo>
                    <a:pt x="23984" y="139557"/>
                  </a:lnTo>
                  <a:lnTo>
                    <a:pt x="23984" y="139074"/>
                  </a:lnTo>
                  <a:lnTo>
                    <a:pt x="24430" y="138814"/>
                  </a:lnTo>
                  <a:lnTo>
                    <a:pt x="25397" y="138814"/>
                  </a:lnTo>
                  <a:lnTo>
                    <a:pt x="26066" y="138814"/>
                  </a:lnTo>
                  <a:lnTo>
                    <a:pt x="26623" y="138814"/>
                  </a:lnTo>
                  <a:lnTo>
                    <a:pt x="27107" y="138553"/>
                  </a:lnTo>
                  <a:lnTo>
                    <a:pt x="27516" y="137773"/>
                  </a:lnTo>
                  <a:lnTo>
                    <a:pt x="27999" y="136620"/>
                  </a:lnTo>
                  <a:lnTo>
                    <a:pt x="28482" y="136026"/>
                  </a:lnTo>
                  <a:lnTo>
                    <a:pt x="30712" y="134278"/>
                  </a:lnTo>
                  <a:lnTo>
                    <a:pt x="31307" y="133461"/>
                  </a:lnTo>
                  <a:lnTo>
                    <a:pt x="31567" y="132754"/>
                  </a:lnTo>
                  <a:lnTo>
                    <a:pt x="31567" y="132160"/>
                  </a:lnTo>
                  <a:lnTo>
                    <a:pt x="31567" y="131639"/>
                  </a:lnTo>
                  <a:lnTo>
                    <a:pt x="31567" y="131082"/>
                  </a:lnTo>
                  <a:lnTo>
                    <a:pt x="31976" y="130412"/>
                  </a:lnTo>
                  <a:lnTo>
                    <a:pt x="32757" y="129706"/>
                  </a:lnTo>
                  <a:lnTo>
                    <a:pt x="34578" y="128517"/>
                  </a:lnTo>
                  <a:lnTo>
                    <a:pt x="35396" y="127847"/>
                  </a:lnTo>
                  <a:lnTo>
                    <a:pt x="35879" y="127253"/>
                  </a:lnTo>
                  <a:lnTo>
                    <a:pt x="36140" y="126881"/>
                  </a:lnTo>
                  <a:lnTo>
                    <a:pt x="36511" y="126621"/>
                  </a:lnTo>
                  <a:lnTo>
                    <a:pt x="36995" y="126621"/>
                  </a:lnTo>
                  <a:lnTo>
                    <a:pt x="37775" y="127067"/>
                  </a:lnTo>
                  <a:lnTo>
                    <a:pt x="38891" y="128256"/>
                  </a:lnTo>
                  <a:lnTo>
                    <a:pt x="39299" y="128479"/>
                  </a:lnTo>
                  <a:lnTo>
                    <a:pt x="39820" y="128479"/>
                  </a:lnTo>
                  <a:lnTo>
                    <a:pt x="40935" y="128479"/>
                  </a:lnTo>
                  <a:lnTo>
                    <a:pt x="42050" y="128665"/>
                  </a:lnTo>
                  <a:lnTo>
                    <a:pt x="42905" y="129037"/>
                  </a:lnTo>
                  <a:lnTo>
                    <a:pt x="44429" y="130078"/>
                  </a:lnTo>
                  <a:lnTo>
                    <a:pt x="44838" y="130078"/>
                  </a:lnTo>
                  <a:lnTo>
                    <a:pt x="45359" y="130078"/>
                  </a:lnTo>
                  <a:lnTo>
                    <a:pt x="46214" y="129074"/>
                  </a:lnTo>
                  <a:lnTo>
                    <a:pt x="46883" y="128554"/>
                  </a:lnTo>
                  <a:lnTo>
                    <a:pt x="47998" y="128219"/>
                  </a:lnTo>
                  <a:lnTo>
                    <a:pt x="48741" y="128219"/>
                  </a:lnTo>
                  <a:lnTo>
                    <a:pt x="49411" y="128219"/>
                  </a:lnTo>
                  <a:lnTo>
                    <a:pt x="49968" y="128219"/>
                  </a:lnTo>
                  <a:lnTo>
                    <a:pt x="50489" y="128219"/>
                  </a:lnTo>
                  <a:lnTo>
                    <a:pt x="51009" y="128219"/>
                  </a:lnTo>
                  <a:lnTo>
                    <a:pt x="51529" y="128219"/>
                  </a:lnTo>
                  <a:lnTo>
                    <a:pt x="52050" y="127996"/>
                  </a:lnTo>
                  <a:lnTo>
                    <a:pt x="52645" y="127662"/>
                  </a:lnTo>
                  <a:lnTo>
                    <a:pt x="54317" y="126509"/>
                  </a:lnTo>
                  <a:lnTo>
                    <a:pt x="54726" y="126100"/>
                  </a:lnTo>
                  <a:lnTo>
                    <a:pt x="55135" y="125208"/>
                  </a:lnTo>
                  <a:lnTo>
                    <a:pt x="55135" y="124651"/>
                  </a:lnTo>
                  <a:lnTo>
                    <a:pt x="54503" y="122569"/>
                  </a:lnTo>
                  <a:lnTo>
                    <a:pt x="54801" y="118554"/>
                  </a:lnTo>
                  <a:lnTo>
                    <a:pt x="55098" y="117104"/>
                  </a:lnTo>
                  <a:lnTo>
                    <a:pt x="55098" y="116064"/>
                  </a:lnTo>
                  <a:lnTo>
                    <a:pt x="55098" y="115209"/>
                  </a:lnTo>
                  <a:lnTo>
                    <a:pt x="54578" y="113573"/>
                  </a:lnTo>
                  <a:lnTo>
                    <a:pt x="54578" y="112532"/>
                  </a:lnTo>
                  <a:lnTo>
                    <a:pt x="54801" y="111194"/>
                  </a:lnTo>
                  <a:lnTo>
                    <a:pt x="55358" y="110079"/>
                  </a:lnTo>
                  <a:lnTo>
                    <a:pt x="55358" y="109633"/>
                  </a:lnTo>
                  <a:lnTo>
                    <a:pt x="55358" y="109112"/>
                  </a:lnTo>
                  <a:lnTo>
                    <a:pt x="55358" y="108629"/>
                  </a:lnTo>
                  <a:lnTo>
                    <a:pt x="55358" y="107774"/>
                  </a:lnTo>
                  <a:lnTo>
                    <a:pt x="55061" y="106733"/>
                  </a:lnTo>
                  <a:lnTo>
                    <a:pt x="54355" y="105581"/>
                  </a:lnTo>
                  <a:lnTo>
                    <a:pt x="53834" y="105209"/>
                  </a:lnTo>
                  <a:lnTo>
                    <a:pt x="53277" y="105209"/>
                  </a:lnTo>
                  <a:lnTo>
                    <a:pt x="52756" y="105209"/>
                  </a:lnTo>
                  <a:lnTo>
                    <a:pt x="52273" y="105209"/>
                  </a:lnTo>
                  <a:lnTo>
                    <a:pt x="51492" y="104800"/>
                  </a:lnTo>
                  <a:lnTo>
                    <a:pt x="51083" y="104800"/>
                  </a:lnTo>
                  <a:lnTo>
                    <a:pt x="50637" y="104800"/>
                  </a:lnTo>
                  <a:lnTo>
                    <a:pt x="50228" y="104800"/>
                  </a:lnTo>
                  <a:lnTo>
                    <a:pt x="49411" y="105246"/>
                  </a:lnTo>
                  <a:lnTo>
                    <a:pt x="48964" y="105246"/>
                  </a:lnTo>
                  <a:lnTo>
                    <a:pt x="48444" y="105246"/>
                  </a:lnTo>
                  <a:lnTo>
                    <a:pt x="47998" y="105246"/>
                  </a:lnTo>
                  <a:lnTo>
                    <a:pt x="46846" y="104428"/>
                  </a:lnTo>
                  <a:lnTo>
                    <a:pt x="46437" y="104428"/>
                  </a:lnTo>
                  <a:lnTo>
                    <a:pt x="45879" y="104428"/>
                  </a:lnTo>
                  <a:lnTo>
                    <a:pt x="44764" y="104428"/>
                  </a:lnTo>
                  <a:lnTo>
                    <a:pt x="44281" y="104428"/>
                  </a:lnTo>
                  <a:lnTo>
                    <a:pt x="43909" y="104243"/>
                  </a:lnTo>
                  <a:lnTo>
                    <a:pt x="43909" y="103648"/>
                  </a:lnTo>
                  <a:lnTo>
                    <a:pt x="43909" y="102793"/>
                  </a:lnTo>
                  <a:lnTo>
                    <a:pt x="44838" y="100191"/>
                  </a:lnTo>
                  <a:lnTo>
                    <a:pt x="45805" y="98295"/>
                  </a:lnTo>
                  <a:lnTo>
                    <a:pt x="46288" y="96882"/>
                  </a:lnTo>
                  <a:lnTo>
                    <a:pt x="46288" y="96139"/>
                  </a:lnTo>
                  <a:lnTo>
                    <a:pt x="46288" y="95247"/>
                  </a:lnTo>
                  <a:lnTo>
                    <a:pt x="45991" y="93574"/>
                  </a:lnTo>
                  <a:lnTo>
                    <a:pt x="45693" y="92756"/>
                  </a:lnTo>
                  <a:lnTo>
                    <a:pt x="45321" y="92198"/>
                  </a:lnTo>
                  <a:lnTo>
                    <a:pt x="44206" y="91529"/>
                  </a:lnTo>
                  <a:lnTo>
                    <a:pt x="43835" y="91232"/>
                  </a:lnTo>
                  <a:lnTo>
                    <a:pt x="43500" y="90897"/>
                  </a:lnTo>
                  <a:lnTo>
                    <a:pt x="43500" y="90191"/>
                  </a:lnTo>
                  <a:lnTo>
                    <a:pt x="43500" y="89225"/>
                  </a:lnTo>
                  <a:lnTo>
                    <a:pt x="43500" y="87403"/>
                  </a:lnTo>
                  <a:lnTo>
                    <a:pt x="43500" y="85805"/>
                  </a:lnTo>
                  <a:lnTo>
                    <a:pt x="43500" y="85470"/>
                  </a:lnTo>
                  <a:lnTo>
                    <a:pt x="43500" y="84504"/>
                  </a:lnTo>
                  <a:lnTo>
                    <a:pt x="43500" y="83797"/>
                  </a:lnTo>
                  <a:lnTo>
                    <a:pt x="43797" y="82980"/>
                  </a:lnTo>
                  <a:lnTo>
                    <a:pt x="44690" y="81753"/>
                  </a:lnTo>
                  <a:lnTo>
                    <a:pt x="45730" y="80675"/>
                  </a:lnTo>
                  <a:lnTo>
                    <a:pt x="47292" y="79634"/>
                  </a:lnTo>
                  <a:lnTo>
                    <a:pt x="47589" y="79337"/>
                  </a:lnTo>
                  <a:lnTo>
                    <a:pt x="48109" y="77329"/>
                  </a:lnTo>
                  <a:lnTo>
                    <a:pt x="48332" y="69895"/>
                  </a:lnTo>
                  <a:lnTo>
                    <a:pt x="48035" y="69040"/>
                  </a:lnTo>
                  <a:lnTo>
                    <a:pt x="50414" y="66809"/>
                  </a:lnTo>
                  <a:lnTo>
                    <a:pt x="52124" y="66326"/>
                  </a:lnTo>
                  <a:lnTo>
                    <a:pt x="53983" y="66921"/>
                  </a:lnTo>
                  <a:lnTo>
                    <a:pt x="55061" y="68296"/>
                  </a:lnTo>
                  <a:lnTo>
                    <a:pt x="55953" y="70006"/>
                  </a:lnTo>
                  <a:lnTo>
                    <a:pt x="57180" y="71530"/>
                  </a:lnTo>
                  <a:lnTo>
                    <a:pt x="60154" y="73129"/>
                  </a:lnTo>
                  <a:lnTo>
                    <a:pt x="62458" y="72868"/>
                  </a:lnTo>
                  <a:lnTo>
                    <a:pt x="64094" y="71121"/>
                  </a:lnTo>
                  <a:lnTo>
                    <a:pt x="65209" y="68110"/>
                  </a:lnTo>
                  <a:lnTo>
                    <a:pt x="65953" y="67255"/>
                  </a:lnTo>
                  <a:lnTo>
                    <a:pt x="70042" y="64765"/>
                  </a:lnTo>
                  <a:lnTo>
                    <a:pt x="70897" y="63501"/>
                  </a:lnTo>
                  <a:lnTo>
                    <a:pt x="71380" y="62237"/>
                  </a:lnTo>
                  <a:lnTo>
                    <a:pt x="72086" y="61047"/>
                  </a:lnTo>
                  <a:lnTo>
                    <a:pt x="73647" y="60044"/>
                  </a:lnTo>
                  <a:lnTo>
                    <a:pt x="78182" y="56066"/>
                  </a:lnTo>
                  <a:lnTo>
                    <a:pt x="79075" y="50676"/>
                  </a:lnTo>
                  <a:lnTo>
                    <a:pt x="79075" y="44654"/>
                  </a:lnTo>
                  <a:lnTo>
                    <a:pt x="81194" y="38818"/>
                  </a:lnTo>
                  <a:lnTo>
                    <a:pt x="84651" y="34617"/>
                  </a:lnTo>
                  <a:lnTo>
                    <a:pt x="96658" y="26476"/>
                  </a:lnTo>
                  <a:lnTo>
                    <a:pt x="100375" y="22759"/>
                  </a:lnTo>
                  <a:lnTo>
                    <a:pt x="101936" y="18261"/>
                  </a:lnTo>
                  <a:lnTo>
                    <a:pt x="101304" y="710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04F17DE1-A12F-43C1-8D72-7979F842321A}"/>
                </a:ext>
              </a:extLst>
            </p:cNvPr>
            <p:cNvSpPr/>
            <p:nvPr/>
          </p:nvSpPr>
          <p:spPr>
            <a:xfrm>
              <a:off x="5769543" y="3477808"/>
              <a:ext cx="194118" cy="315302"/>
            </a:xfrm>
            <a:custGeom>
              <a:avLst/>
              <a:gdLst>
                <a:gd name="connsiteX0" fmla="*/ 84799 w 194118"/>
                <a:gd name="connsiteY0" fmla="*/ 19042 h 315302"/>
                <a:gd name="connsiteX1" fmla="*/ 85877 w 194118"/>
                <a:gd name="connsiteY1" fmla="*/ 20677 h 315302"/>
                <a:gd name="connsiteX2" fmla="*/ 87513 w 194118"/>
                <a:gd name="connsiteY2" fmla="*/ 24023 h 315302"/>
                <a:gd name="connsiteX3" fmla="*/ 88479 w 194118"/>
                <a:gd name="connsiteY3" fmla="*/ 25138 h 315302"/>
                <a:gd name="connsiteX4" fmla="*/ 89855 w 194118"/>
                <a:gd name="connsiteY4" fmla="*/ 25659 h 315302"/>
                <a:gd name="connsiteX5" fmla="*/ 92531 w 194118"/>
                <a:gd name="connsiteY5" fmla="*/ 25659 h 315302"/>
                <a:gd name="connsiteX6" fmla="*/ 93907 w 194118"/>
                <a:gd name="connsiteY6" fmla="*/ 25919 h 315302"/>
                <a:gd name="connsiteX7" fmla="*/ 97066 w 194118"/>
                <a:gd name="connsiteY7" fmla="*/ 28038 h 315302"/>
                <a:gd name="connsiteX8" fmla="*/ 99706 w 194118"/>
                <a:gd name="connsiteY8" fmla="*/ 31123 h 315302"/>
                <a:gd name="connsiteX9" fmla="*/ 101862 w 194118"/>
                <a:gd name="connsiteY9" fmla="*/ 34840 h 315302"/>
                <a:gd name="connsiteX10" fmla="*/ 103460 w 194118"/>
                <a:gd name="connsiteY10" fmla="*/ 38372 h 315302"/>
                <a:gd name="connsiteX11" fmla="*/ 105802 w 194118"/>
                <a:gd name="connsiteY11" fmla="*/ 39450 h 315302"/>
                <a:gd name="connsiteX12" fmla="*/ 109519 w 194118"/>
                <a:gd name="connsiteY12" fmla="*/ 38223 h 315302"/>
                <a:gd name="connsiteX13" fmla="*/ 116062 w 194118"/>
                <a:gd name="connsiteY13" fmla="*/ 34246 h 315302"/>
                <a:gd name="connsiteX14" fmla="*/ 118255 w 194118"/>
                <a:gd name="connsiteY14" fmla="*/ 32201 h 315302"/>
                <a:gd name="connsiteX15" fmla="*/ 120039 w 194118"/>
                <a:gd name="connsiteY15" fmla="*/ 29710 h 315302"/>
                <a:gd name="connsiteX16" fmla="*/ 121229 w 194118"/>
                <a:gd name="connsiteY16" fmla="*/ 26848 h 315302"/>
                <a:gd name="connsiteX17" fmla="*/ 121638 w 194118"/>
                <a:gd name="connsiteY17" fmla="*/ 23726 h 315302"/>
                <a:gd name="connsiteX18" fmla="*/ 123385 w 194118"/>
                <a:gd name="connsiteY18" fmla="*/ 17332 h 315302"/>
                <a:gd name="connsiteX19" fmla="*/ 127697 w 194118"/>
                <a:gd name="connsiteY19" fmla="*/ 15064 h 315302"/>
                <a:gd name="connsiteX20" fmla="*/ 133199 w 194118"/>
                <a:gd name="connsiteY20" fmla="*/ 14061 h 315302"/>
                <a:gd name="connsiteX21" fmla="*/ 138589 w 194118"/>
                <a:gd name="connsiteY21" fmla="*/ 11496 h 315302"/>
                <a:gd name="connsiteX22" fmla="*/ 143496 w 194118"/>
                <a:gd name="connsiteY22" fmla="*/ 8299 h 315302"/>
                <a:gd name="connsiteX23" fmla="*/ 158588 w 194118"/>
                <a:gd name="connsiteY23" fmla="*/ 2463 h 315302"/>
                <a:gd name="connsiteX24" fmla="*/ 163420 w 194118"/>
                <a:gd name="connsiteY24" fmla="*/ 567 h 315302"/>
                <a:gd name="connsiteX25" fmla="*/ 166655 w 194118"/>
                <a:gd name="connsiteY25" fmla="*/ -177 h 315302"/>
                <a:gd name="connsiteX26" fmla="*/ 169666 w 194118"/>
                <a:gd name="connsiteY26" fmla="*/ 530 h 315302"/>
                <a:gd name="connsiteX27" fmla="*/ 171896 w 194118"/>
                <a:gd name="connsiteY27" fmla="*/ 3466 h 315302"/>
                <a:gd name="connsiteX28" fmla="*/ 172528 w 194118"/>
                <a:gd name="connsiteY28" fmla="*/ 5065 h 315302"/>
                <a:gd name="connsiteX29" fmla="*/ 173271 w 194118"/>
                <a:gd name="connsiteY29" fmla="*/ 6180 h 315302"/>
                <a:gd name="connsiteX30" fmla="*/ 174387 w 194118"/>
                <a:gd name="connsiteY30" fmla="*/ 6849 h 315302"/>
                <a:gd name="connsiteX31" fmla="*/ 176022 w 194118"/>
                <a:gd name="connsiteY31" fmla="*/ 7146 h 315302"/>
                <a:gd name="connsiteX32" fmla="*/ 177323 w 194118"/>
                <a:gd name="connsiteY32" fmla="*/ 7667 h 315302"/>
                <a:gd name="connsiteX33" fmla="*/ 177323 w 194118"/>
                <a:gd name="connsiteY33" fmla="*/ 8819 h 315302"/>
                <a:gd name="connsiteX34" fmla="*/ 176877 w 194118"/>
                <a:gd name="connsiteY34" fmla="*/ 10232 h 315302"/>
                <a:gd name="connsiteX35" fmla="*/ 176877 w 194118"/>
                <a:gd name="connsiteY35" fmla="*/ 11496 h 315302"/>
                <a:gd name="connsiteX36" fmla="*/ 179628 w 194118"/>
                <a:gd name="connsiteY36" fmla="*/ 17927 h 315302"/>
                <a:gd name="connsiteX37" fmla="*/ 181784 w 194118"/>
                <a:gd name="connsiteY37" fmla="*/ 20343 h 315302"/>
                <a:gd name="connsiteX38" fmla="*/ 184721 w 194118"/>
                <a:gd name="connsiteY38" fmla="*/ 20975 h 315302"/>
                <a:gd name="connsiteX39" fmla="*/ 186096 w 194118"/>
                <a:gd name="connsiteY39" fmla="*/ 20268 h 315302"/>
                <a:gd name="connsiteX40" fmla="*/ 186096 w 194118"/>
                <a:gd name="connsiteY40" fmla="*/ 20268 h 315302"/>
                <a:gd name="connsiteX41" fmla="*/ 186393 w 194118"/>
                <a:gd name="connsiteY41" fmla="*/ 21123 h 315302"/>
                <a:gd name="connsiteX42" fmla="*/ 186170 w 194118"/>
                <a:gd name="connsiteY42" fmla="*/ 28558 h 315302"/>
                <a:gd name="connsiteX43" fmla="*/ 185650 w 194118"/>
                <a:gd name="connsiteY43" fmla="*/ 30565 h 315302"/>
                <a:gd name="connsiteX44" fmla="*/ 185353 w 194118"/>
                <a:gd name="connsiteY44" fmla="*/ 30863 h 315302"/>
                <a:gd name="connsiteX45" fmla="*/ 183791 w 194118"/>
                <a:gd name="connsiteY45" fmla="*/ 31904 h 315302"/>
                <a:gd name="connsiteX46" fmla="*/ 182750 w 194118"/>
                <a:gd name="connsiteY46" fmla="*/ 32982 h 315302"/>
                <a:gd name="connsiteX47" fmla="*/ 181858 w 194118"/>
                <a:gd name="connsiteY47" fmla="*/ 34208 h 315302"/>
                <a:gd name="connsiteX48" fmla="*/ 181561 w 194118"/>
                <a:gd name="connsiteY48" fmla="*/ 35026 h 315302"/>
                <a:gd name="connsiteX49" fmla="*/ 181561 w 194118"/>
                <a:gd name="connsiteY49" fmla="*/ 35732 h 315302"/>
                <a:gd name="connsiteX50" fmla="*/ 181561 w 194118"/>
                <a:gd name="connsiteY50" fmla="*/ 36699 h 315302"/>
                <a:gd name="connsiteX51" fmla="*/ 181561 w 194118"/>
                <a:gd name="connsiteY51" fmla="*/ 37034 h 315302"/>
                <a:gd name="connsiteX52" fmla="*/ 181561 w 194118"/>
                <a:gd name="connsiteY52" fmla="*/ 38632 h 315302"/>
                <a:gd name="connsiteX53" fmla="*/ 181561 w 194118"/>
                <a:gd name="connsiteY53" fmla="*/ 40453 h 315302"/>
                <a:gd name="connsiteX54" fmla="*/ 181561 w 194118"/>
                <a:gd name="connsiteY54" fmla="*/ 41420 h 315302"/>
                <a:gd name="connsiteX55" fmla="*/ 181561 w 194118"/>
                <a:gd name="connsiteY55" fmla="*/ 42126 h 315302"/>
                <a:gd name="connsiteX56" fmla="*/ 181896 w 194118"/>
                <a:gd name="connsiteY56" fmla="*/ 42461 h 315302"/>
                <a:gd name="connsiteX57" fmla="*/ 182267 w 194118"/>
                <a:gd name="connsiteY57" fmla="*/ 42758 h 315302"/>
                <a:gd name="connsiteX58" fmla="*/ 183382 w 194118"/>
                <a:gd name="connsiteY58" fmla="*/ 43427 h 315302"/>
                <a:gd name="connsiteX59" fmla="*/ 183754 w 194118"/>
                <a:gd name="connsiteY59" fmla="*/ 43985 h 315302"/>
                <a:gd name="connsiteX60" fmla="*/ 184052 w 194118"/>
                <a:gd name="connsiteY60" fmla="*/ 44803 h 315302"/>
                <a:gd name="connsiteX61" fmla="*/ 184349 w 194118"/>
                <a:gd name="connsiteY61" fmla="*/ 46476 h 315302"/>
                <a:gd name="connsiteX62" fmla="*/ 184349 w 194118"/>
                <a:gd name="connsiteY62" fmla="*/ 47368 h 315302"/>
                <a:gd name="connsiteX63" fmla="*/ 184349 w 194118"/>
                <a:gd name="connsiteY63" fmla="*/ 48111 h 315302"/>
                <a:gd name="connsiteX64" fmla="*/ 183866 w 194118"/>
                <a:gd name="connsiteY64" fmla="*/ 49524 h 315302"/>
                <a:gd name="connsiteX65" fmla="*/ 182899 w 194118"/>
                <a:gd name="connsiteY65" fmla="*/ 51420 h 315302"/>
                <a:gd name="connsiteX66" fmla="*/ 181970 w 194118"/>
                <a:gd name="connsiteY66" fmla="*/ 54022 h 315302"/>
                <a:gd name="connsiteX67" fmla="*/ 181970 w 194118"/>
                <a:gd name="connsiteY67" fmla="*/ 54877 h 315302"/>
                <a:gd name="connsiteX68" fmla="*/ 181970 w 194118"/>
                <a:gd name="connsiteY68" fmla="*/ 55471 h 315302"/>
                <a:gd name="connsiteX69" fmla="*/ 182342 w 194118"/>
                <a:gd name="connsiteY69" fmla="*/ 55657 h 315302"/>
                <a:gd name="connsiteX70" fmla="*/ 182825 w 194118"/>
                <a:gd name="connsiteY70" fmla="*/ 55657 h 315302"/>
                <a:gd name="connsiteX71" fmla="*/ 183940 w 194118"/>
                <a:gd name="connsiteY71" fmla="*/ 55657 h 315302"/>
                <a:gd name="connsiteX72" fmla="*/ 185167 w 194118"/>
                <a:gd name="connsiteY72" fmla="*/ 55657 h 315302"/>
                <a:gd name="connsiteX73" fmla="*/ 185576 w 194118"/>
                <a:gd name="connsiteY73" fmla="*/ 55657 h 315302"/>
                <a:gd name="connsiteX74" fmla="*/ 186728 w 194118"/>
                <a:gd name="connsiteY74" fmla="*/ 56475 h 315302"/>
                <a:gd name="connsiteX75" fmla="*/ 187174 w 194118"/>
                <a:gd name="connsiteY75" fmla="*/ 56475 h 315302"/>
                <a:gd name="connsiteX76" fmla="*/ 187695 w 194118"/>
                <a:gd name="connsiteY76" fmla="*/ 56475 h 315302"/>
                <a:gd name="connsiteX77" fmla="*/ 188141 w 194118"/>
                <a:gd name="connsiteY77" fmla="*/ 56475 h 315302"/>
                <a:gd name="connsiteX78" fmla="*/ 188958 w 194118"/>
                <a:gd name="connsiteY78" fmla="*/ 56029 h 315302"/>
                <a:gd name="connsiteX79" fmla="*/ 189367 w 194118"/>
                <a:gd name="connsiteY79" fmla="*/ 56029 h 315302"/>
                <a:gd name="connsiteX80" fmla="*/ 189813 w 194118"/>
                <a:gd name="connsiteY80" fmla="*/ 56029 h 315302"/>
                <a:gd name="connsiteX81" fmla="*/ 190222 w 194118"/>
                <a:gd name="connsiteY81" fmla="*/ 56029 h 315302"/>
                <a:gd name="connsiteX82" fmla="*/ 191003 w 194118"/>
                <a:gd name="connsiteY82" fmla="*/ 56438 h 315302"/>
                <a:gd name="connsiteX83" fmla="*/ 191486 w 194118"/>
                <a:gd name="connsiteY83" fmla="*/ 56438 h 315302"/>
                <a:gd name="connsiteX84" fmla="*/ 192007 w 194118"/>
                <a:gd name="connsiteY84" fmla="*/ 56438 h 315302"/>
                <a:gd name="connsiteX85" fmla="*/ 192564 w 194118"/>
                <a:gd name="connsiteY85" fmla="*/ 56438 h 315302"/>
                <a:gd name="connsiteX86" fmla="*/ 193085 w 194118"/>
                <a:gd name="connsiteY86" fmla="*/ 56810 h 315302"/>
                <a:gd name="connsiteX87" fmla="*/ 193791 w 194118"/>
                <a:gd name="connsiteY87" fmla="*/ 57962 h 315302"/>
                <a:gd name="connsiteX88" fmla="*/ 194088 w 194118"/>
                <a:gd name="connsiteY88" fmla="*/ 59003 h 315302"/>
                <a:gd name="connsiteX89" fmla="*/ 194088 w 194118"/>
                <a:gd name="connsiteY89" fmla="*/ 59858 h 315302"/>
                <a:gd name="connsiteX90" fmla="*/ 194088 w 194118"/>
                <a:gd name="connsiteY90" fmla="*/ 60490 h 315302"/>
                <a:gd name="connsiteX91" fmla="*/ 194088 w 194118"/>
                <a:gd name="connsiteY91" fmla="*/ 61010 h 315302"/>
                <a:gd name="connsiteX92" fmla="*/ 194088 w 194118"/>
                <a:gd name="connsiteY92" fmla="*/ 61456 h 315302"/>
                <a:gd name="connsiteX93" fmla="*/ 193531 w 194118"/>
                <a:gd name="connsiteY93" fmla="*/ 62571 h 315302"/>
                <a:gd name="connsiteX94" fmla="*/ 193308 w 194118"/>
                <a:gd name="connsiteY94" fmla="*/ 63910 h 315302"/>
                <a:gd name="connsiteX95" fmla="*/ 193308 w 194118"/>
                <a:gd name="connsiteY95" fmla="*/ 64951 h 315302"/>
                <a:gd name="connsiteX96" fmla="*/ 193828 w 194118"/>
                <a:gd name="connsiteY96" fmla="*/ 66586 h 315302"/>
                <a:gd name="connsiteX97" fmla="*/ 193828 w 194118"/>
                <a:gd name="connsiteY97" fmla="*/ 67441 h 315302"/>
                <a:gd name="connsiteX98" fmla="*/ 193828 w 194118"/>
                <a:gd name="connsiteY98" fmla="*/ 68147 h 315302"/>
                <a:gd name="connsiteX99" fmla="*/ 193531 w 194118"/>
                <a:gd name="connsiteY99" fmla="*/ 69597 h 315302"/>
                <a:gd name="connsiteX100" fmla="*/ 193233 w 194118"/>
                <a:gd name="connsiteY100" fmla="*/ 73612 h 315302"/>
                <a:gd name="connsiteX101" fmla="*/ 193865 w 194118"/>
                <a:gd name="connsiteY101" fmla="*/ 75694 h 315302"/>
                <a:gd name="connsiteX102" fmla="*/ 193865 w 194118"/>
                <a:gd name="connsiteY102" fmla="*/ 76251 h 315302"/>
                <a:gd name="connsiteX103" fmla="*/ 193456 w 194118"/>
                <a:gd name="connsiteY103" fmla="*/ 77143 h 315302"/>
                <a:gd name="connsiteX104" fmla="*/ 193047 w 194118"/>
                <a:gd name="connsiteY104" fmla="*/ 77552 h 315302"/>
                <a:gd name="connsiteX105" fmla="*/ 191375 w 194118"/>
                <a:gd name="connsiteY105" fmla="*/ 78705 h 315302"/>
                <a:gd name="connsiteX106" fmla="*/ 190780 w 194118"/>
                <a:gd name="connsiteY106" fmla="*/ 79039 h 315302"/>
                <a:gd name="connsiteX107" fmla="*/ 190259 w 194118"/>
                <a:gd name="connsiteY107" fmla="*/ 79262 h 315302"/>
                <a:gd name="connsiteX108" fmla="*/ 189739 w 194118"/>
                <a:gd name="connsiteY108" fmla="*/ 79262 h 315302"/>
                <a:gd name="connsiteX109" fmla="*/ 189219 w 194118"/>
                <a:gd name="connsiteY109" fmla="*/ 79262 h 315302"/>
                <a:gd name="connsiteX110" fmla="*/ 188698 w 194118"/>
                <a:gd name="connsiteY110" fmla="*/ 79262 h 315302"/>
                <a:gd name="connsiteX111" fmla="*/ 188141 w 194118"/>
                <a:gd name="connsiteY111" fmla="*/ 79262 h 315302"/>
                <a:gd name="connsiteX112" fmla="*/ 187471 w 194118"/>
                <a:gd name="connsiteY112" fmla="*/ 79262 h 315302"/>
                <a:gd name="connsiteX113" fmla="*/ 186728 w 194118"/>
                <a:gd name="connsiteY113" fmla="*/ 79262 h 315302"/>
                <a:gd name="connsiteX114" fmla="*/ 185613 w 194118"/>
                <a:gd name="connsiteY114" fmla="*/ 79597 h 315302"/>
                <a:gd name="connsiteX115" fmla="*/ 184944 w 194118"/>
                <a:gd name="connsiteY115" fmla="*/ 80117 h 315302"/>
                <a:gd name="connsiteX116" fmla="*/ 184089 w 194118"/>
                <a:gd name="connsiteY116" fmla="*/ 81121 h 315302"/>
                <a:gd name="connsiteX117" fmla="*/ 183568 w 194118"/>
                <a:gd name="connsiteY117" fmla="*/ 81121 h 315302"/>
                <a:gd name="connsiteX118" fmla="*/ 183159 w 194118"/>
                <a:gd name="connsiteY118" fmla="*/ 81121 h 315302"/>
                <a:gd name="connsiteX119" fmla="*/ 181635 w 194118"/>
                <a:gd name="connsiteY119" fmla="*/ 80080 h 315302"/>
                <a:gd name="connsiteX120" fmla="*/ 180780 w 194118"/>
                <a:gd name="connsiteY120" fmla="*/ 79708 h 315302"/>
                <a:gd name="connsiteX121" fmla="*/ 179665 w 194118"/>
                <a:gd name="connsiteY121" fmla="*/ 79522 h 315302"/>
                <a:gd name="connsiteX122" fmla="*/ 178550 w 194118"/>
                <a:gd name="connsiteY122" fmla="*/ 79522 h 315302"/>
                <a:gd name="connsiteX123" fmla="*/ 178029 w 194118"/>
                <a:gd name="connsiteY123" fmla="*/ 79522 h 315302"/>
                <a:gd name="connsiteX124" fmla="*/ 177621 w 194118"/>
                <a:gd name="connsiteY124" fmla="*/ 79299 h 315302"/>
                <a:gd name="connsiteX125" fmla="*/ 176505 w 194118"/>
                <a:gd name="connsiteY125" fmla="*/ 78110 h 315302"/>
                <a:gd name="connsiteX126" fmla="*/ 175725 w 194118"/>
                <a:gd name="connsiteY126" fmla="*/ 77664 h 315302"/>
                <a:gd name="connsiteX127" fmla="*/ 175242 w 194118"/>
                <a:gd name="connsiteY127" fmla="*/ 77664 h 315302"/>
                <a:gd name="connsiteX128" fmla="*/ 174870 w 194118"/>
                <a:gd name="connsiteY128" fmla="*/ 77924 h 315302"/>
                <a:gd name="connsiteX129" fmla="*/ 174610 w 194118"/>
                <a:gd name="connsiteY129" fmla="*/ 78296 h 315302"/>
                <a:gd name="connsiteX130" fmla="*/ 174126 w 194118"/>
                <a:gd name="connsiteY130" fmla="*/ 78890 h 315302"/>
                <a:gd name="connsiteX131" fmla="*/ 173308 w 194118"/>
                <a:gd name="connsiteY131" fmla="*/ 79560 h 315302"/>
                <a:gd name="connsiteX132" fmla="*/ 171487 w 194118"/>
                <a:gd name="connsiteY132" fmla="*/ 80749 h 315302"/>
                <a:gd name="connsiteX133" fmla="*/ 170706 w 194118"/>
                <a:gd name="connsiteY133" fmla="*/ 81455 h 315302"/>
                <a:gd name="connsiteX134" fmla="*/ 170297 w 194118"/>
                <a:gd name="connsiteY134" fmla="*/ 82125 h 315302"/>
                <a:gd name="connsiteX135" fmla="*/ 170297 w 194118"/>
                <a:gd name="connsiteY135" fmla="*/ 82682 h 315302"/>
                <a:gd name="connsiteX136" fmla="*/ 170297 w 194118"/>
                <a:gd name="connsiteY136" fmla="*/ 83203 h 315302"/>
                <a:gd name="connsiteX137" fmla="*/ 170297 w 194118"/>
                <a:gd name="connsiteY137" fmla="*/ 83797 h 315302"/>
                <a:gd name="connsiteX138" fmla="*/ 170037 w 194118"/>
                <a:gd name="connsiteY138" fmla="*/ 84504 h 315302"/>
                <a:gd name="connsiteX139" fmla="*/ 169442 w 194118"/>
                <a:gd name="connsiteY139" fmla="*/ 85321 h 315302"/>
                <a:gd name="connsiteX140" fmla="*/ 167212 w 194118"/>
                <a:gd name="connsiteY140" fmla="*/ 87069 h 315302"/>
                <a:gd name="connsiteX141" fmla="*/ 166729 w 194118"/>
                <a:gd name="connsiteY141" fmla="*/ 87663 h 315302"/>
                <a:gd name="connsiteX142" fmla="*/ 166246 w 194118"/>
                <a:gd name="connsiteY142" fmla="*/ 88816 h 315302"/>
                <a:gd name="connsiteX143" fmla="*/ 165837 w 194118"/>
                <a:gd name="connsiteY143" fmla="*/ 89596 h 315302"/>
                <a:gd name="connsiteX144" fmla="*/ 165353 w 194118"/>
                <a:gd name="connsiteY144" fmla="*/ 89857 h 315302"/>
                <a:gd name="connsiteX145" fmla="*/ 164796 w 194118"/>
                <a:gd name="connsiteY145" fmla="*/ 89857 h 315302"/>
                <a:gd name="connsiteX146" fmla="*/ 164127 w 194118"/>
                <a:gd name="connsiteY146" fmla="*/ 89857 h 315302"/>
                <a:gd name="connsiteX147" fmla="*/ 163160 w 194118"/>
                <a:gd name="connsiteY147" fmla="*/ 89857 h 315302"/>
                <a:gd name="connsiteX148" fmla="*/ 162714 w 194118"/>
                <a:gd name="connsiteY148" fmla="*/ 90117 h 315302"/>
                <a:gd name="connsiteX149" fmla="*/ 162714 w 194118"/>
                <a:gd name="connsiteY149" fmla="*/ 90600 h 315302"/>
                <a:gd name="connsiteX150" fmla="*/ 162714 w 194118"/>
                <a:gd name="connsiteY150" fmla="*/ 91864 h 315302"/>
                <a:gd name="connsiteX151" fmla="*/ 162714 w 194118"/>
                <a:gd name="connsiteY151" fmla="*/ 92645 h 315302"/>
                <a:gd name="connsiteX152" fmla="*/ 161896 w 194118"/>
                <a:gd name="connsiteY152" fmla="*/ 94243 h 315302"/>
                <a:gd name="connsiteX153" fmla="*/ 161896 w 194118"/>
                <a:gd name="connsiteY153" fmla="*/ 94875 h 315302"/>
                <a:gd name="connsiteX154" fmla="*/ 161896 w 194118"/>
                <a:gd name="connsiteY154" fmla="*/ 97142 h 315302"/>
                <a:gd name="connsiteX155" fmla="*/ 161896 w 194118"/>
                <a:gd name="connsiteY155" fmla="*/ 97626 h 315302"/>
                <a:gd name="connsiteX156" fmla="*/ 161599 w 194118"/>
                <a:gd name="connsiteY156" fmla="*/ 98295 h 315302"/>
                <a:gd name="connsiteX157" fmla="*/ 159146 w 194118"/>
                <a:gd name="connsiteY157" fmla="*/ 100451 h 315302"/>
                <a:gd name="connsiteX158" fmla="*/ 158774 w 194118"/>
                <a:gd name="connsiteY158" fmla="*/ 101157 h 315302"/>
                <a:gd name="connsiteX159" fmla="*/ 158774 w 194118"/>
                <a:gd name="connsiteY159" fmla="*/ 101640 h 315302"/>
                <a:gd name="connsiteX160" fmla="*/ 158365 w 194118"/>
                <a:gd name="connsiteY160" fmla="*/ 103796 h 315302"/>
                <a:gd name="connsiteX161" fmla="*/ 158365 w 194118"/>
                <a:gd name="connsiteY161" fmla="*/ 104986 h 315302"/>
                <a:gd name="connsiteX162" fmla="*/ 158365 w 194118"/>
                <a:gd name="connsiteY162" fmla="*/ 106287 h 315302"/>
                <a:gd name="connsiteX163" fmla="*/ 158030 w 194118"/>
                <a:gd name="connsiteY163" fmla="*/ 107105 h 315302"/>
                <a:gd name="connsiteX164" fmla="*/ 158030 w 194118"/>
                <a:gd name="connsiteY164" fmla="*/ 107886 h 315302"/>
                <a:gd name="connsiteX165" fmla="*/ 158030 w 194118"/>
                <a:gd name="connsiteY165" fmla="*/ 109001 h 315302"/>
                <a:gd name="connsiteX166" fmla="*/ 158030 w 194118"/>
                <a:gd name="connsiteY166" fmla="*/ 109558 h 315302"/>
                <a:gd name="connsiteX167" fmla="*/ 158030 w 194118"/>
                <a:gd name="connsiteY167" fmla="*/ 110227 h 315302"/>
                <a:gd name="connsiteX168" fmla="*/ 158030 w 194118"/>
                <a:gd name="connsiteY168" fmla="*/ 110897 h 315302"/>
                <a:gd name="connsiteX169" fmla="*/ 157621 w 194118"/>
                <a:gd name="connsiteY169" fmla="*/ 111714 h 315302"/>
                <a:gd name="connsiteX170" fmla="*/ 157621 w 194118"/>
                <a:gd name="connsiteY170" fmla="*/ 112346 h 315302"/>
                <a:gd name="connsiteX171" fmla="*/ 157621 w 194118"/>
                <a:gd name="connsiteY171" fmla="*/ 112941 h 315302"/>
                <a:gd name="connsiteX172" fmla="*/ 157621 w 194118"/>
                <a:gd name="connsiteY172" fmla="*/ 113461 h 315302"/>
                <a:gd name="connsiteX173" fmla="*/ 157621 w 194118"/>
                <a:gd name="connsiteY173" fmla="*/ 114279 h 315302"/>
                <a:gd name="connsiteX174" fmla="*/ 157287 w 194118"/>
                <a:gd name="connsiteY174" fmla="*/ 115283 h 315302"/>
                <a:gd name="connsiteX175" fmla="*/ 155688 w 194118"/>
                <a:gd name="connsiteY175" fmla="*/ 118257 h 315302"/>
                <a:gd name="connsiteX176" fmla="*/ 155391 w 194118"/>
                <a:gd name="connsiteY176" fmla="*/ 119075 h 315302"/>
                <a:gd name="connsiteX177" fmla="*/ 155205 w 194118"/>
                <a:gd name="connsiteY177" fmla="*/ 120153 h 315302"/>
                <a:gd name="connsiteX178" fmla="*/ 155205 w 194118"/>
                <a:gd name="connsiteY178" fmla="*/ 121268 h 315302"/>
                <a:gd name="connsiteX179" fmla="*/ 154945 w 194118"/>
                <a:gd name="connsiteY179" fmla="*/ 123498 h 315302"/>
                <a:gd name="connsiteX180" fmla="*/ 154945 w 194118"/>
                <a:gd name="connsiteY180" fmla="*/ 123944 h 315302"/>
                <a:gd name="connsiteX181" fmla="*/ 154462 w 194118"/>
                <a:gd name="connsiteY181" fmla="*/ 124799 h 315302"/>
                <a:gd name="connsiteX182" fmla="*/ 154090 w 194118"/>
                <a:gd name="connsiteY182" fmla="*/ 125654 h 315302"/>
                <a:gd name="connsiteX183" fmla="*/ 154090 w 194118"/>
                <a:gd name="connsiteY183" fmla="*/ 126138 h 315302"/>
                <a:gd name="connsiteX184" fmla="*/ 154090 w 194118"/>
                <a:gd name="connsiteY184" fmla="*/ 127513 h 315302"/>
                <a:gd name="connsiteX185" fmla="*/ 154090 w 194118"/>
                <a:gd name="connsiteY185" fmla="*/ 128517 h 315302"/>
                <a:gd name="connsiteX186" fmla="*/ 153644 w 194118"/>
                <a:gd name="connsiteY186" fmla="*/ 129223 h 315302"/>
                <a:gd name="connsiteX187" fmla="*/ 153235 w 194118"/>
                <a:gd name="connsiteY187" fmla="*/ 129743 h 315302"/>
                <a:gd name="connsiteX188" fmla="*/ 151042 w 194118"/>
                <a:gd name="connsiteY188" fmla="*/ 131416 h 315302"/>
                <a:gd name="connsiteX189" fmla="*/ 152194 w 194118"/>
                <a:gd name="connsiteY189" fmla="*/ 133944 h 315302"/>
                <a:gd name="connsiteX190" fmla="*/ 153644 w 194118"/>
                <a:gd name="connsiteY190" fmla="*/ 135357 h 315302"/>
                <a:gd name="connsiteX191" fmla="*/ 154053 w 194118"/>
                <a:gd name="connsiteY191" fmla="*/ 136174 h 315302"/>
                <a:gd name="connsiteX192" fmla="*/ 155019 w 194118"/>
                <a:gd name="connsiteY192" fmla="*/ 141825 h 315302"/>
                <a:gd name="connsiteX193" fmla="*/ 155019 w 194118"/>
                <a:gd name="connsiteY193" fmla="*/ 142456 h 315302"/>
                <a:gd name="connsiteX194" fmla="*/ 154833 w 194118"/>
                <a:gd name="connsiteY194" fmla="*/ 143535 h 315302"/>
                <a:gd name="connsiteX195" fmla="*/ 153495 w 194118"/>
                <a:gd name="connsiteY195" fmla="*/ 147586 h 315302"/>
                <a:gd name="connsiteX196" fmla="*/ 153086 w 194118"/>
                <a:gd name="connsiteY196" fmla="*/ 148330 h 315302"/>
                <a:gd name="connsiteX197" fmla="*/ 152566 w 194118"/>
                <a:gd name="connsiteY197" fmla="*/ 148739 h 315302"/>
                <a:gd name="connsiteX198" fmla="*/ 151488 w 194118"/>
                <a:gd name="connsiteY198" fmla="*/ 148739 h 315302"/>
                <a:gd name="connsiteX199" fmla="*/ 149481 w 194118"/>
                <a:gd name="connsiteY199" fmla="*/ 148739 h 315302"/>
                <a:gd name="connsiteX200" fmla="*/ 148440 w 194118"/>
                <a:gd name="connsiteY200" fmla="*/ 148739 h 315302"/>
                <a:gd name="connsiteX201" fmla="*/ 148031 w 194118"/>
                <a:gd name="connsiteY201" fmla="*/ 148962 h 315302"/>
                <a:gd name="connsiteX202" fmla="*/ 147659 w 194118"/>
                <a:gd name="connsiteY202" fmla="*/ 149222 h 315302"/>
                <a:gd name="connsiteX203" fmla="*/ 146841 w 194118"/>
                <a:gd name="connsiteY203" fmla="*/ 150635 h 315302"/>
                <a:gd name="connsiteX204" fmla="*/ 146284 w 194118"/>
                <a:gd name="connsiteY204" fmla="*/ 151229 h 315302"/>
                <a:gd name="connsiteX205" fmla="*/ 146284 w 194118"/>
                <a:gd name="connsiteY205" fmla="*/ 151787 h 315302"/>
                <a:gd name="connsiteX206" fmla="*/ 146284 w 194118"/>
                <a:gd name="connsiteY206" fmla="*/ 152233 h 315302"/>
                <a:gd name="connsiteX207" fmla="*/ 147213 w 194118"/>
                <a:gd name="connsiteY207" fmla="*/ 154463 h 315302"/>
                <a:gd name="connsiteX208" fmla="*/ 147585 w 194118"/>
                <a:gd name="connsiteY208" fmla="*/ 155727 h 315302"/>
                <a:gd name="connsiteX209" fmla="*/ 147585 w 194118"/>
                <a:gd name="connsiteY209" fmla="*/ 156471 h 315302"/>
                <a:gd name="connsiteX210" fmla="*/ 147585 w 194118"/>
                <a:gd name="connsiteY210" fmla="*/ 157028 h 315302"/>
                <a:gd name="connsiteX211" fmla="*/ 147250 w 194118"/>
                <a:gd name="connsiteY211" fmla="*/ 157363 h 315302"/>
                <a:gd name="connsiteX212" fmla="*/ 146916 w 194118"/>
                <a:gd name="connsiteY212" fmla="*/ 157883 h 315302"/>
                <a:gd name="connsiteX213" fmla="*/ 146507 w 194118"/>
                <a:gd name="connsiteY213" fmla="*/ 158627 h 315302"/>
                <a:gd name="connsiteX214" fmla="*/ 145986 w 194118"/>
                <a:gd name="connsiteY214" fmla="*/ 160151 h 315302"/>
                <a:gd name="connsiteX215" fmla="*/ 145577 w 194118"/>
                <a:gd name="connsiteY215" fmla="*/ 160894 h 315302"/>
                <a:gd name="connsiteX216" fmla="*/ 145094 w 194118"/>
                <a:gd name="connsiteY216" fmla="*/ 161303 h 315302"/>
                <a:gd name="connsiteX217" fmla="*/ 144537 w 194118"/>
                <a:gd name="connsiteY217" fmla="*/ 161303 h 315302"/>
                <a:gd name="connsiteX218" fmla="*/ 143905 w 194118"/>
                <a:gd name="connsiteY218" fmla="*/ 161303 h 315302"/>
                <a:gd name="connsiteX219" fmla="*/ 143198 w 194118"/>
                <a:gd name="connsiteY219" fmla="*/ 161749 h 315302"/>
                <a:gd name="connsiteX220" fmla="*/ 142938 w 194118"/>
                <a:gd name="connsiteY220" fmla="*/ 162270 h 315302"/>
                <a:gd name="connsiteX221" fmla="*/ 142938 w 194118"/>
                <a:gd name="connsiteY221" fmla="*/ 162790 h 315302"/>
                <a:gd name="connsiteX222" fmla="*/ 142938 w 194118"/>
                <a:gd name="connsiteY222" fmla="*/ 163273 h 315302"/>
                <a:gd name="connsiteX223" fmla="*/ 142938 w 194118"/>
                <a:gd name="connsiteY223" fmla="*/ 163720 h 315302"/>
                <a:gd name="connsiteX224" fmla="*/ 143235 w 194118"/>
                <a:gd name="connsiteY224" fmla="*/ 165430 h 315302"/>
                <a:gd name="connsiteX225" fmla="*/ 143235 w 194118"/>
                <a:gd name="connsiteY225" fmla="*/ 167177 h 315302"/>
                <a:gd name="connsiteX226" fmla="*/ 143012 w 194118"/>
                <a:gd name="connsiteY226" fmla="*/ 167995 h 315302"/>
                <a:gd name="connsiteX227" fmla="*/ 142678 w 194118"/>
                <a:gd name="connsiteY227" fmla="*/ 168478 h 315302"/>
                <a:gd name="connsiteX228" fmla="*/ 142195 w 194118"/>
                <a:gd name="connsiteY228" fmla="*/ 168478 h 315302"/>
                <a:gd name="connsiteX229" fmla="*/ 141674 w 194118"/>
                <a:gd name="connsiteY229" fmla="*/ 168478 h 315302"/>
                <a:gd name="connsiteX230" fmla="*/ 141228 w 194118"/>
                <a:gd name="connsiteY230" fmla="*/ 168478 h 315302"/>
                <a:gd name="connsiteX231" fmla="*/ 140782 w 194118"/>
                <a:gd name="connsiteY231" fmla="*/ 168478 h 315302"/>
                <a:gd name="connsiteX232" fmla="*/ 140373 w 194118"/>
                <a:gd name="connsiteY232" fmla="*/ 168664 h 315302"/>
                <a:gd name="connsiteX233" fmla="*/ 139927 w 194118"/>
                <a:gd name="connsiteY233" fmla="*/ 168849 h 315302"/>
                <a:gd name="connsiteX234" fmla="*/ 139518 w 194118"/>
                <a:gd name="connsiteY234" fmla="*/ 168849 h 315302"/>
                <a:gd name="connsiteX235" fmla="*/ 138923 w 194118"/>
                <a:gd name="connsiteY235" fmla="*/ 169110 h 315302"/>
                <a:gd name="connsiteX236" fmla="*/ 138514 w 194118"/>
                <a:gd name="connsiteY236" fmla="*/ 169110 h 315302"/>
                <a:gd name="connsiteX237" fmla="*/ 136804 w 194118"/>
                <a:gd name="connsiteY237" fmla="*/ 171712 h 315302"/>
                <a:gd name="connsiteX238" fmla="*/ 139518 w 194118"/>
                <a:gd name="connsiteY238" fmla="*/ 175429 h 315302"/>
                <a:gd name="connsiteX239" fmla="*/ 140559 w 194118"/>
                <a:gd name="connsiteY239" fmla="*/ 178514 h 315302"/>
                <a:gd name="connsiteX240" fmla="*/ 141786 w 194118"/>
                <a:gd name="connsiteY240" fmla="*/ 182232 h 315302"/>
                <a:gd name="connsiteX241" fmla="*/ 139741 w 194118"/>
                <a:gd name="connsiteY241" fmla="*/ 187659 h 315302"/>
                <a:gd name="connsiteX242" fmla="*/ 139518 w 194118"/>
                <a:gd name="connsiteY242" fmla="*/ 189964 h 315302"/>
                <a:gd name="connsiteX243" fmla="*/ 139518 w 194118"/>
                <a:gd name="connsiteY243" fmla="*/ 191042 h 315302"/>
                <a:gd name="connsiteX244" fmla="*/ 140262 w 194118"/>
                <a:gd name="connsiteY244" fmla="*/ 193830 h 315302"/>
                <a:gd name="connsiteX245" fmla="*/ 140262 w 194118"/>
                <a:gd name="connsiteY245" fmla="*/ 194239 h 315302"/>
                <a:gd name="connsiteX246" fmla="*/ 140559 w 194118"/>
                <a:gd name="connsiteY246" fmla="*/ 194648 h 315302"/>
                <a:gd name="connsiteX247" fmla="*/ 141934 w 194118"/>
                <a:gd name="connsiteY247" fmla="*/ 195986 h 315302"/>
                <a:gd name="connsiteX248" fmla="*/ 142529 w 194118"/>
                <a:gd name="connsiteY248" fmla="*/ 197361 h 315302"/>
                <a:gd name="connsiteX249" fmla="*/ 142529 w 194118"/>
                <a:gd name="connsiteY249" fmla="*/ 198142 h 315302"/>
                <a:gd name="connsiteX250" fmla="*/ 142529 w 194118"/>
                <a:gd name="connsiteY250" fmla="*/ 198662 h 315302"/>
                <a:gd name="connsiteX251" fmla="*/ 142157 w 194118"/>
                <a:gd name="connsiteY251" fmla="*/ 198885 h 315302"/>
                <a:gd name="connsiteX252" fmla="*/ 141674 w 194118"/>
                <a:gd name="connsiteY252" fmla="*/ 199108 h 315302"/>
                <a:gd name="connsiteX253" fmla="*/ 141191 w 194118"/>
                <a:gd name="connsiteY253" fmla="*/ 199517 h 315302"/>
                <a:gd name="connsiteX254" fmla="*/ 140076 w 194118"/>
                <a:gd name="connsiteY254" fmla="*/ 202008 h 315302"/>
                <a:gd name="connsiteX255" fmla="*/ 139630 w 194118"/>
                <a:gd name="connsiteY255" fmla="*/ 203346 h 315302"/>
                <a:gd name="connsiteX256" fmla="*/ 139332 w 194118"/>
                <a:gd name="connsiteY256" fmla="*/ 204052 h 315302"/>
                <a:gd name="connsiteX257" fmla="*/ 138998 w 194118"/>
                <a:gd name="connsiteY257" fmla="*/ 204573 h 315302"/>
                <a:gd name="connsiteX258" fmla="*/ 138626 w 194118"/>
                <a:gd name="connsiteY258" fmla="*/ 204833 h 315302"/>
                <a:gd name="connsiteX259" fmla="*/ 137771 w 194118"/>
                <a:gd name="connsiteY259" fmla="*/ 205688 h 315302"/>
                <a:gd name="connsiteX260" fmla="*/ 136470 w 194118"/>
                <a:gd name="connsiteY260" fmla="*/ 207733 h 315302"/>
                <a:gd name="connsiteX261" fmla="*/ 138254 w 194118"/>
                <a:gd name="connsiteY261" fmla="*/ 208959 h 315302"/>
                <a:gd name="connsiteX262" fmla="*/ 139816 w 194118"/>
                <a:gd name="connsiteY262" fmla="*/ 211264 h 315302"/>
                <a:gd name="connsiteX263" fmla="*/ 140559 w 194118"/>
                <a:gd name="connsiteY263" fmla="*/ 211970 h 315302"/>
                <a:gd name="connsiteX264" fmla="*/ 141154 w 194118"/>
                <a:gd name="connsiteY264" fmla="*/ 212156 h 315302"/>
                <a:gd name="connsiteX265" fmla="*/ 142083 w 194118"/>
                <a:gd name="connsiteY265" fmla="*/ 211859 h 315302"/>
                <a:gd name="connsiteX266" fmla="*/ 148588 w 194118"/>
                <a:gd name="connsiteY266" fmla="*/ 213829 h 315302"/>
                <a:gd name="connsiteX267" fmla="*/ 150224 w 194118"/>
                <a:gd name="connsiteY267" fmla="*/ 214163 h 315302"/>
                <a:gd name="connsiteX268" fmla="*/ 150782 w 194118"/>
                <a:gd name="connsiteY268" fmla="*/ 214461 h 315302"/>
                <a:gd name="connsiteX269" fmla="*/ 151153 w 194118"/>
                <a:gd name="connsiteY269" fmla="*/ 214870 h 315302"/>
                <a:gd name="connsiteX270" fmla="*/ 151153 w 194118"/>
                <a:gd name="connsiteY270" fmla="*/ 215353 h 315302"/>
                <a:gd name="connsiteX271" fmla="*/ 151153 w 194118"/>
                <a:gd name="connsiteY271" fmla="*/ 215688 h 315302"/>
                <a:gd name="connsiteX272" fmla="*/ 151153 w 194118"/>
                <a:gd name="connsiteY272" fmla="*/ 216171 h 315302"/>
                <a:gd name="connsiteX273" fmla="*/ 150744 w 194118"/>
                <a:gd name="connsiteY273" fmla="*/ 216989 h 315302"/>
                <a:gd name="connsiteX274" fmla="*/ 150744 w 194118"/>
                <a:gd name="connsiteY274" fmla="*/ 217472 h 315302"/>
                <a:gd name="connsiteX275" fmla="*/ 150373 w 194118"/>
                <a:gd name="connsiteY275" fmla="*/ 218401 h 315302"/>
                <a:gd name="connsiteX276" fmla="*/ 149815 w 194118"/>
                <a:gd name="connsiteY276" fmla="*/ 219145 h 315302"/>
                <a:gd name="connsiteX277" fmla="*/ 149592 w 194118"/>
                <a:gd name="connsiteY277" fmla="*/ 219591 h 315302"/>
                <a:gd name="connsiteX278" fmla="*/ 149592 w 194118"/>
                <a:gd name="connsiteY278" fmla="*/ 220074 h 315302"/>
                <a:gd name="connsiteX279" fmla="*/ 149592 w 194118"/>
                <a:gd name="connsiteY279" fmla="*/ 220743 h 315302"/>
                <a:gd name="connsiteX280" fmla="*/ 150075 w 194118"/>
                <a:gd name="connsiteY280" fmla="*/ 221152 h 315302"/>
                <a:gd name="connsiteX281" fmla="*/ 151116 w 194118"/>
                <a:gd name="connsiteY281" fmla="*/ 221821 h 315302"/>
                <a:gd name="connsiteX282" fmla="*/ 151599 w 194118"/>
                <a:gd name="connsiteY282" fmla="*/ 222230 h 315302"/>
                <a:gd name="connsiteX283" fmla="*/ 152120 w 194118"/>
                <a:gd name="connsiteY283" fmla="*/ 223680 h 315302"/>
                <a:gd name="connsiteX284" fmla="*/ 152343 w 194118"/>
                <a:gd name="connsiteY284" fmla="*/ 229516 h 315302"/>
                <a:gd name="connsiteX285" fmla="*/ 153123 w 194118"/>
                <a:gd name="connsiteY285" fmla="*/ 231114 h 315302"/>
                <a:gd name="connsiteX286" fmla="*/ 153644 w 194118"/>
                <a:gd name="connsiteY286" fmla="*/ 231560 h 315302"/>
                <a:gd name="connsiteX287" fmla="*/ 154276 w 194118"/>
                <a:gd name="connsiteY287" fmla="*/ 232378 h 315302"/>
                <a:gd name="connsiteX288" fmla="*/ 154499 w 194118"/>
                <a:gd name="connsiteY288" fmla="*/ 233010 h 315302"/>
                <a:gd name="connsiteX289" fmla="*/ 154499 w 194118"/>
                <a:gd name="connsiteY289" fmla="*/ 233531 h 315302"/>
                <a:gd name="connsiteX290" fmla="*/ 154239 w 194118"/>
                <a:gd name="connsiteY290" fmla="*/ 234200 h 315302"/>
                <a:gd name="connsiteX291" fmla="*/ 154239 w 194118"/>
                <a:gd name="connsiteY291" fmla="*/ 235055 h 315302"/>
                <a:gd name="connsiteX292" fmla="*/ 154053 w 194118"/>
                <a:gd name="connsiteY292" fmla="*/ 236690 h 315302"/>
                <a:gd name="connsiteX293" fmla="*/ 154053 w 194118"/>
                <a:gd name="connsiteY293" fmla="*/ 237434 h 315302"/>
                <a:gd name="connsiteX294" fmla="*/ 154387 w 194118"/>
                <a:gd name="connsiteY294" fmla="*/ 237917 h 315302"/>
                <a:gd name="connsiteX295" fmla="*/ 154796 w 194118"/>
                <a:gd name="connsiteY295" fmla="*/ 238140 h 315302"/>
                <a:gd name="connsiteX296" fmla="*/ 156172 w 194118"/>
                <a:gd name="connsiteY296" fmla="*/ 238772 h 315302"/>
                <a:gd name="connsiteX297" fmla="*/ 158142 w 194118"/>
                <a:gd name="connsiteY297" fmla="*/ 239255 h 315302"/>
                <a:gd name="connsiteX298" fmla="*/ 158514 w 194118"/>
                <a:gd name="connsiteY298" fmla="*/ 239255 h 315302"/>
                <a:gd name="connsiteX299" fmla="*/ 159852 w 194118"/>
                <a:gd name="connsiteY299" fmla="*/ 239664 h 315302"/>
                <a:gd name="connsiteX300" fmla="*/ 160558 w 194118"/>
                <a:gd name="connsiteY300" fmla="*/ 240036 h 315302"/>
                <a:gd name="connsiteX301" fmla="*/ 160558 w 194118"/>
                <a:gd name="connsiteY301" fmla="*/ 240519 h 315302"/>
                <a:gd name="connsiteX302" fmla="*/ 160558 w 194118"/>
                <a:gd name="connsiteY302" fmla="*/ 240891 h 315302"/>
                <a:gd name="connsiteX303" fmla="*/ 160038 w 194118"/>
                <a:gd name="connsiteY303" fmla="*/ 241597 h 315302"/>
                <a:gd name="connsiteX304" fmla="*/ 160038 w 194118"/>
                <a:gd name="connsiteY304" fmla="*/ 242601 h 315302"/>
                <a:gd name="connsiteX305" fmla="*/ 160038 w 194118"/>
                <a:gd name="connsiteY305" fmla="*/ 244199 h 315302"/>
                <a:gd name="connsiteX306" fmla="*/ 160818 w 194118"/>
                <a:gd name="connsiteY306" fmla="*/ 247917 h 315302"/>
                <a:gd name="connsiteX307" fmla="*/ 161413 w 194118"/>
                <a:gd name="connsiteY307" fmla="*/ 249589 h 315302"/>
                <a:gd name="connsiteX308" fmla="*/ 161934 w 194118"/>
                <a:gd name="connsiteY308" fmla="*/ 250445 h 315302"/>
                <a:gd name="connsiteX309" fmla="*/ 162380 w 194118"/>
                <a:gd name="connsiteY309" fmla="*/ 250445 h 315302"/>
                <a:gd name="connsiteX310" fmla="*/ 163495 w 194118"/>
                <a:gd name="connsiteY310" fmla="*/ 249850 h 315302"/>
                <a:gd name="connsiteX311" fmla="*/ 163941 w 194118"/>
                <a:gd name="connsiteY311" fmla="*/ 249850 h 315302"/>
                <a:gd name="connsiteX312" fmla="*/ 164350 w 194118"/>
                <a:gd name="connsiteY312" fmla="*/ 249850 h 315302"/>
                <a:gd name="connsiteX313" fmla="*/ 165465 w 194118"/>
                <a:gd name="connsiteY313" fmla="*/ 250593 h 315302"/>
                <a:gd name="connsiteX314" fmla="*/ 165985 w 194118"/>
                <a:gd name="connsiteY314" fmla="*/ 250816 h 315302"/>
                <a:gd name="connsiteX315" fmla="*/ 167286 w 194118"/>
                <a:gd name="connsiteY315" fmla="*/ 252080 h 315302"/>
                <a:gd name="connsiteX316" fmla="*/ 170744 w 194118"/>
                <a:gd name="connsiteY316" fmla="*/ 256801 h 315302"/>
                <a:gd name="connsiteX317" fmla="*/ 167807 w 194118"/>
                <a:gd name="connsiteY317" fmla="*/ 265277 h 315302"/>
                <a:gd name="connsiteX318" fmla="*/ 167361 w 194118"/>
                <a:gd name="connsiteY318" fmla="*/ 267767 h 315302"/>
                <a:gd name="connsiteX319" fmla="*/ 167361 w 194118"/>
                <a:gd name="connsiteY319" fmla="*/ 268213 h 315302"/>
                <a:gd name="connsiteX320" fmla="*/ 167361 w 194118"/>
                <a:gd name="connsiteY320" fmla="*/ 268213 h 315302"/>
                <a:gd name="connsiteX321" fmla="*/ 168811 w 194118"/>
                <a:gd name="connsiteY321" fmla="*/ 269774 h 315302"/>
                <a:gd name="connsiteX322" fmla="*/ 169071 w 194118"/>
                <a:gd name="connsiteY322" fmla="*/ 271076 h 315302"/>
                <a:gd name="connsiteX323" fmla="*/ 169926 w 194118"/>
                <a:gd name="connsiteY323" fmla="*/ 281373 h 315302"/>
                <a:gd name="connsiteX324" fmla="*/ 170744 w 194118"/>
                <a:gd name="connsiteY324" fmla="*/ 283714 h 315302"/>
                <a:gd name="connsiteX325" fmla="*/ 171227 w 194118"/>
                <a:gd name="connsiteY325" fmla="*/ 284458 h 315302"/>
                <a:gd name="connsiteX326" fmla="*/ 172379 w 194118"/>
                <a:gd name="connsiteY326" fmla="*/ 285722 h 315302"/>
                <a:gd name="connsiteX327" fmla="*/ 172862 w 194118"/>
                <a:gd name="connsiteY327" fmla="*/ 286911 h 315302"/>
                <a:gd name="connsiteX328" fmla="*/ 172862 w 194118"/>
                <a:gd name="connsiteY328" fmla="*/ 287989 h 315302"/>
                <a:gd name="connsiteX329" fmla="*/ 172862 w 194118"/>
                <a:gd name="connsiteY329" fmla="*/ 289551 h 315302"/>
                <a:gd name="connsiteX330" fmla="*/ 172156 w 194118"/>
                <a:gd name="connsiteY330" fmla="*/ 295424 h 315302"/>
                <a:gd name="connsiteX331" fmla="*/ 172156 w 194118"/>
                <a:gd name="connsiteY331" fmla="*/ 296651 h 315302"/>
                <a:gd name="connsiteX332" fmla="*/ 172491 w 194118"/>
                <a:gd name="connsiteY332" fmla="*/ 297394 h 315302"/>
                <a:gd name="connsiteX333" fmla="*/ 172974 w 194118"/>
                <a:gd name="connsiteY333" fmla="*/ 297394 h 315302"/>
                <a:gd name="connsiteX334" fmla="*/ 173532 w 194118"/>
                <a:gd name="connsiteY334" fmla="*/ 297394 h 315302"/>
                <a:gd name="connsiteX335" fmla="*/ 174684 w 194118"/>
                <a:gd name="connsiteY335" fmla="*/ 297952 h 315302"/>
                <a:gd name="connsiteX336" fmla="*/ 176059 w 194118"/>
                <a:gd name="connsiteY336" fmla="*/ 300108 h 315302"/>
                <a:gd name="connsiteX337" fmla="*/ 173494 w 194118"/>
                <a:gd name="connsiteY337" fmla="*/ 300851 h 315302"/>
                <a:gd name="connsiteX338" fmla="*/ 173160 w 194118"/>
                <a:gd name="connsiteY338" fmla="*/ 301186 h 315302"/>
                <a:gd name="connsiteX339" fmla="*/ 172565 w 194118"/>
                <a:gd name="connsiteY339" fmla="*/ 301818 h 315302"/>
                <a:gd name="connsiteX340" fmla="*/ 172156 w 194118"/>
                <a:gd name="connsiteY340" fmla="*/ 302524 h 315302"/>
                <a:gd name="connsiteX341" fmla="*/ 167249 w 194118"/>
                <a:gd name="connsiteY341" fmla="*/ 308881 h 315302"/>
                <a:gd name="connsiteX342" fmla="*/ 164350 w 194118"/>
                <a:gd name="connsiteY342" fmla="*/ 311743 h 315302"/>
                <a:gd name="connsiteX343" fmla="*/ 162937 w 194118"/>
                <a:gd name="connsiteY343" fmla="*/ 312747 h 315302"/>
                <a:gd name="connsiteX344" fmla="*/ 161785 w 194118"/>
                <a:gd name="connsiteY344" fmla="*/ 313416 h 315302"/>
                <a:gd name="connsiteX345" fmla="*/ 161190 w 194118"/>
                <a:gd name="connsiteY345" fmla="*/ 313602 h 315302"/>
                <a:gd name="connsiteX346" fmla="*/ 160298 w 194118"/>
                <a:gd name="connsiteY346" fmla="*/ 313602 h 315302"/>
                <a:gd name="connsiteX347" fmla="*/ 159777 w 194118"/>
                <a:gd name="connsiteY347" fmla="*/ 313602 h 315302"/>
                <a:gd name="connsiteX348" fmla="*/ 159406 w 194118"/>
                <a:gd name="connsiteY348" fmla="*/ 313379 h 315302"/>
                <a:gd name="connsiteX349" fmla="*/ 159146 w 194118"/>
                <a:gd name="connsiteY349" fmla="*/ 313156 h 315302"/>
                <a:gd name="connsiteX350" fmla="*/ 159146 w 194118"/>
                <a:gd name="connsiteY350" fmla="*/ 312895 h 315302"/>
                <a:gd name="connsiteX351" fmla="*/ 158291 w 194118"/>
                <a:gd name="connsiteY351" fmla="*/ 311408 h 315302"/>
                <a:gd name="connsiteX352" fmla="*/ 157956 w 194118"/>
                <a:gd name="connsiteY352" fmla="*/ 311111 h 315302"/>
                <a:gd name="connsiteX353" fmla="*/ 157584 w 194118"/>
                <a:gd name="connsiteY353" fmla="*/ 310851 h 315302"/>
                <a:gd name="connsiteX354" fmla="*/ 156729 w 194118"/>
                <a:gd name="connsiteY354" fmla="*/ 310405 h 315302"/>
                <a:gd name="connsiteX355" fmla="*/ 156320 w 194118"/>
                <a:gd name="connsiteY355" fmla="*/ 310145 h 315302"/>
                <a:gd name="connsiteX356" fmla="*/ 155986 w 194118"/>
                <a:gd name="connsiteY356" fmla="*/ 309884 h 315302"/>
                <a:gd name="connsiteX357" fmla="*/ 155688 w 194118"/>
                <a:gd name="connsiteY357" fmla="*/ 309550 h 315302"/>
                <a:gd name="connsiteX358" fmla="*/ 155465 w 194118"/>
                <a:gd name="connsiteY358" fmla="*/ 309178 h 315302"/>
                <a:gd name="connsiteX359" fmla="*/ 155131 w 194118"/>
                <a:gd name="connsiteY359" fmla="*/ 308843 h 315302"/>
                <a:gd name="connsiteX360" fmla="*/ 154648 w 194118"/>
                <a:gd name="connsiteY360" fmla="*/ 308583 h 315302"/>
                <a:gd name="connsiteX361" fmla="*/ 153421 w 194118"/>
                <a:gd name="connsiteY361" fmla="*/ 308249 h 315302"/>
                <a:gd name="connsiteX362" fmla="*/ 153086 w 194118"/>
                <a:gd name="connsiteY362" fmla="*/ 308026 h 315302"/>
                <a:gd name="connsiteX363" fmla="*/ 153086 w 194118"/>
                <a:gd name="connsiteY363" fmla="*/ 307803 h 315302"/>
                <a:gd name="connsiteX364" fmla="*/ 153086 w 194118"/>
                <a:gd name="connsiteY364" fmla="*/ 307468 h 315302"/>
                <a:gd name="connsiteX365" fmla="*/ 152380 w 194118"/>
                <a:gd name="connsiteY365" fmla="*/ 305647 h 315302"/>
                <a:gd name="connsiteX366" fmla="*/ 152157 w 194118"/>
                <a:gd name="connsiteY366" fmla="*/ 305275 h 315302"/>
                <a:gd name="connsiteX367" fmla="*/ 151005 w 194118"/>
                <a:gd name="connsiteY367" fmla="*/ 303937 h 315302"/>
                <a:gd name="connsiteX368" fmla="*/ 150670 w 194118"/>
                <a:gd name="connsiteY368" fmla="*/ 303639 h 315302"/>
                <a:gd name="connsiteX369" fmla="*/ 150336 w 194118"/>
                <a:gd name="connsiteY369" fmla="*/ 303416 h 315302"/>
                <a:gd name="connsiteX370" fmla="*/ 149927 w 194118"/>
                <a:gd name="connsiteY370" fmla="*/ 303416 h 315302"/>
                <a:gd name="connsiteX371" fmla="*/ 148254 w 194118"/>
                <a:gd name="connsiteY371" fmla="*/ 303156 h 315302"/>
                <a:gd name="connsiteX372" fmla="*/ 147139 w 194118"/>
                <a:gd name="connsiteY372" fmla="*/ 302859 h 315302"/>
                <a:gd name="connsiteX373" fmla="*/ 146284 w 194118"/>
                <a:gd name="connsiteY373" fmla="*/ 302375 h 315302"/>
                <a:gd name="connsiteX374" fmla="*/ 145838 w 194118"/>
                <a:gd name="connsiteY374" fmla="*/ 302078 h 315302"/>
                <a:gd name="connsiteX375" fmla="*/ 145466 w 194118"/>
                <a:gd name="connsiteY375" fmla="*/ 301706 h 315302"/>
                <a:gd name="connsiteX376" fmla="*/ 144834 w 194118"/>
                <a:gd name="connsiteY376" fmla="*/ 301335 h 315302"/>
                <a:gd name="connsiteX377" fmla="*/ 144462 w 194118"/>
                <a:gd name="connsiteY377" fmla="*/ 301149 h 315302"/>
                <a:gd name="connsiteX378" fmla="*/ 144276 w 194118"/>
                <a:gd name="connsiteY378" fmla="*/ 301186 h 315302"/>
                <a:gd name="connsiteX379" fmla="*/ 143905 w 194118"/>
                <a:gd name="connsiteY379" fmla="*/ 300888 h 315302"/>
                <a:gd name="connsiteX380" fmla="*/ 143607 w 194118"/>
                <a:gd name="connsiteY380" fmla="*/ 300554 h 315302"/>
                <a:gd name="connsiteX381" fmla="*/ 143384 w 194118"/>
                <a:gd name="connsiteY381" fmla="*/ 300145 h 315302"/>
                <a:gd name="connsiteX382" fmla="*/ 143384 w 194118"/>
                <a:gd name="connsiteY382" fmla="*/ 299699 h 315302"/>
                <a:gd name="connsiteX383" fmla="*/ 143384 w 194118"/>
                <a:gd name="connsiteY383" fmla="*/ 299178 h 315302"/>
                <a:gd name="connsiteX384" fmla="*/ 143012 w 194118"/>
                <a:gd name="connsiteY384" fmla="*/ 298658 h 315302"/>
                <a:gd name="connsiteX385" fmla="*/ 142529 w 194118"/>
                <a:gd name="connsiteY385" fmla="*/ 298138 h 315302"/>
                <a:gd name="connsiteX386" fmla="*/ 140559 w 194118"/>
                <a:gd name="connsiteY386" fmla="*/ 297469 h 315302"/>
                <a:gd name="connsiteX387" fmla="*/ 139369 w 194118"/>
                <a:gd name="connsiteY387" fmla="*/ 297469 h 315302"/>
                <a:gd name="connsiteX388" fmla="*/ 137436 w 194118"/>
                <a:gd name="connsiteY388" fmla="*/ 297654 h 315302"/>
                <a:gd name="connsiteX389" fmla="*/ 136544 w 194118"/>
                <a:gd name="connsiteY389" fmla="*/ 297915 h 315302"/>
                <a:gd name="connsiteX390" fmla="*/ 135838 w 194118"/>
                <a:gd name="connsiteY390" fmla="*/ 298138 h 315302"/>
                <a:gd name="connsiteX391" fmla="*/ 135466 w 194118"/>
                <a:gd name="connsiteY391" fmla="*/ 298398 h 315302"/>
                <a:gd name="connsiteX392" fmla="*/ 135206 w 194118"/>
                <a:gd name="connsiteY392" fmla="*/ 298770 h 315302"/>
                <a:gd name="connsiteX393" fmla="*/ 135206 w 194118"/>
                <a:gd name="connsiteY393" fmla="*/ 299216 h 315302"/>
                <a:gd name="connsiteX394" fmla="*/ 135206 w 194118"/>
                <a:gd name="connsiteY394" fmla="*/ 299699 h 315302"/>
                <a:gd name="connsiteX395" fmla="*/ 134834 w 194118"/>
                <a:gd name="connsiteY395" fmla="*/ 300628 h 315302"/>
                <a:gd name="connsiteX396" fmla="*/ 134648 w 194118"/>
                <a:gd name="connsiteY396" fmla="*/ 301000 h 315302"/>
                <a:gd name="connsiteX397" fmla="*/ 134648 w 194118"/>
                <a:gd name="connsiteY397" fmla="*/ 301446 h 315302"/>
                <a:gd name="connsiteX398" fmla="*/ 134648 w 194118"/>
                <a:gd name="connsiteY398" fmla="*/ 301818 h 315302"/>
                <a:gd name="connsiteX399" fmla="*/ 134909 w 194118"/>
                <a:gd name="connsiteY399" fmla="*/ 302152 h 315302"/>
                <a:gd name="connsiteX400" fmla="*/ 135764 w 194118"/>
                <a:gd name="connsiteY400" fmla="*/ 303119 h 315302"/>
                <a:gd name="connsiteX401" fmla="*/ 136024 w 194118"/>
                <a:gd name="connsiteY401" fmla="*/ 303491 h 315302"/>
                <a:gd name="connsiteX402" fmla="*/ 136693 w 194118"/>
                <a:gd name="connsiteY402" fmla="*/ 305349 h 315302"/>
                <a:gd name="connsiteX403" fmla="*/ 137325 w 194118"/>
                <a:gd name="connsiteY403" fmla="*/ 307840 h 315302"/>
                <a:gd name="connsiteX404" fmla="*/ 137622 w 194118"/>
                <a:gd name="connsiteY404" fmla="*/ 310256 h 315302"/>
                <a:gd name="connsiteX405" fmla="*/ 136247 w 194118"/>
                <a:gd name="connsiteY405" fmla="*/ 312189 h 315302"/>
                <a:gd name="connsiteX406" fmla="*/ 133273 w 194118"/>
                <a:gd name="connsiteY406" fmla="*/ 313973 h 315302"/>
                <a:gd name="connsiteX407" fmla="*/ 131898 w 194118"/>
                <a:gd name="connsiteY407" fmla="*/ 314419 h 315302"/>
                <a:gd name="connsiteX408" fmla="*/ 128478 w 194118"/>
                <a:gd name="connsiteY408" fmla="*/ 315126 h 315302"/>
                <a:gd name="connsiteX409" fmla="*/ 126210 w 194118"/>
                <a:gd name="connsiteY409" fmla="*/ 315126 h 315302"/>
                <a:gd name="connsiteX410" fmla="*/ 125690 w 194118"/>
                <a:gd name="connsiteY410" fmla="*/ 314940 h 315302"/>
                <a:gd name="connsiteX411" fmla="*/ 125244 w 194118"/>
                <a:gd name="connsiteY411" fmla="*/ 314940 h 315302"/>
                <a:gd name="connsiteX412" fmla="*/ 124872 w 194118"/>
                <a:gd name="connsiteY412" fmla="*/ 314680 h 315302"/>
                <a:gd name="connsiteX413" fmla="*/ 124575 w 194118"/>
                <a:gd name="connsiteY413" fmla="*/ 314345 h 315302"/>
                <a:gd name="connsiteX414" fmla="*/ 124352 w 194118"/>
                <a:gd name="connsiteY414" fmla="*/ 313936 h 315302"/>
                <a:gd name="connsiteX415" fmla="*/ 123943 w 194118"/>
                <a:gd name="connsiteY415" fmla="*/ 313044 h 315302"/>
                <a:gd name="connsiteX416" fmla="*/ 123943 w 194118"/>
                <a:gd name="connsiteY416" fmla="*/ 312561 h 315302"/>
                <a:gd name="connsiteX417" fmla="*/ 123943 w 194118"/>
                <a:gd name="connsiteY417" fmla="*/ 312040 h 315302"/>
                <a:gd name="connsiteX418" fmla="*/ 123943 w 194118"/>
                <a:gd name="connsiteY418" fmla="*/ 311483 h 315302"/>
                <a:gd name="connsiteX419" fmla="*/ 123943 w 194118"/>
                <a:gd name="connsiteY419" fmla="*/ 310888 h 315302"/>
                <a:gd name="connsiteX420" fmla="*/ 123943 w 194118"/>
                <a:gd name="connsiteY420" fmla="*/ 310442 h 315302"/>
                <a:gd name="connsiteX421" fmla="*/ 123943 w 194118"/>
                <a:gd name="connsiteY421" fmla="*/ 309290 h 315302"/>
                <a:gd name="connsiteX422" fmla="*/ 122679 w 194118"/>
                <a:gd name="connsiteY422" fmla="*/ 308509 h 315302"/>
                <a:gd name="connsiteX423" fmla="*/ 121675 w 194118"/>
                <a:gd name="connsiteY423" fmla="*/ 308509 h 315302"/>
                <a:gd name="connsiteX424" fmla="*/ 119705 w 194118"/>
                <a:gd name="connsiteY424" fmla="*/ 309475 h 315302"/>
                <a:gd name="connsiteX425" fmla="*/ 119147 w 194118"/>
                <a:gd name="connsiteY425" fmla="*/ 309475 h 315302"/>
                <a:gd name="connsiteX426" fmla="*/ 118701 w 194118"/>
                <a:gd name="connsiteY426" fmla="*/ 309290 h 315302"/>
                <a:gd name="connsiteX427" fmla="*/ 117883 w 194118"/>
                <a:gd name="connsiteY427" fmla="*/ 308323 h 315302"/>
                <a:gd name="connsiteX428" fmla="*/ 117140 w 194118"/>
                <a:gd name="connsiteY428" fmla="*/ 307728 h 315302"/>
                <a:gd name="connsiteX429" fmla="*/ 116545 w 194118"/>
                <a:gd name="connsiteY429" fmla="*/ 307728 h 315302"/>
                <a:gd name="connsiteX430" fmla="*/ 116099 w 194118"/>
                <a:gd name="connsiteY430" fmla="*/ 307728 h 315302"/>
                <a:gd name="connsiteX431" fmla="*/ 115058 w 194118"/>
                <a:gd name="connsiteY431" fmla="*/ 308397 h 315302"/>
                <a:gd name="connsiteX432" fmla="*/ 114055 w 194118"/>
                <a:gd name="connsiteY432" fmla="*/ 308732 h 315302"/>
                <a:gd name="connsiteX433" fmla="*/ 113497 w 194118"/>
                <a:gd name="connsiteY433" fmla="*/ 308732 h 315302"/>
                <a:gd name="connsiteX434" fmla="*/ 113088 w 194118"/>
                <a:gd name="connsiteY434" fmla="*/ 308509 h 315302"/>
                <a:gd name="connsiteX435" fmla="*/ 112159 w 194118"/>
                <a:gd name="connsiteY435" fmla="*/ 306799 h 315302"/>
                <a:gd name="connsiteX436" fmla="*/ 111787 w 194118"/>
                <a:gd name="connsiteY436" fmla="*/ 306353 h 315302"/>
                <a:gd name="connsiteX437" fmla="*/ 111229 w 194118"/>
                <a:gd name="connsiteY437" fmla="*/ 305832 h 315302"/>
                <a:gd name="connsiteX438" fmla="*/ 110783 w 194118"/>
                <a:gd name="connsiteY438" fmla="*/ 305832 h 315302"/>
                <a:gd name="connsiteX439" fmla="*/ 110449 w 194118"/>
                <a:gd name="connsiteY439" fmla="*/ 306130 h 315302"/>
                <a:gd name="connsiteX440" fmla="*/ 110151 w 194118"/>
                <a:gd name="connsiteY440" fmla="*/ 306650 h 315302"/>
                <a:gd name="connsiteX441" fmla="*/ 109742 w 194118"/>
                <a:gd name="connsiteY441" fmla="*/ 306650 h 315302"/>
                <a:gd name="connsiteX442" fmla="*/ 109371 w 194118"/>
                <a:gd name="connsiteY442" fmla="*/ 306650 h 315302"/>
                <a:gd name="connsiteX443" fmla="*/ 109073 w 194118"/>
                <a:gd name="connsiteY443" fmla="*/ 306316 h 315302"/>
                <a:gd name="connsiteX444" fmla="*/ 109073 w 194118"/>
                <a:gd name="connsiteY444" fmla="*/ 305944 h 315302"/>
                <a:gd name="connsiteX445" fmla="*/ 109073 w 194118"/>
                <a:gd name="connsiteY445" fmla="*/ 305052 h 315302"/>
                <a:gd name="connsiteX446" fmla="*/ 108850 w 194118"/>
                <a:gd name="connsiteY446" fmla="*/ 304569 h 315302"/>
                <a:gd name="connsiteX447" fmla="*/ 107624 w 194118"/>
                <a:gd name="connsiteY447" fmla="*/ 303491 h 315302"/>
                <a:gd name="connsiteX448" fmla="*/ 107066 w 194118"/>
                <a:gd name="connsiteY448" fmla="*/ 303491 h 315302"/>
                <a:gd name="connsiteX449" fmla="*/ 106731 w 194118"/>
                <a:gd name="connsiteY449" fmla="*/ 303714 h 315302"/>
                <a:gd name="connsiteX450" fmla="*/ 106731 w 194118"/>
                <a:gd name="connsiteY450" fmla="*/ 304197 h 315302"/>
                <a:gd name="connsiteX451" fmla="*/ 106731 w 194118"/>
                <a:gd name="connsiteY451" fmla="*/ 304754 h 315302"/>
                <a:gd name="connsiteX452" fmla="*/ 106397 w 194118"/>
                <a:gd name="connsiteY452" fmla="*/ 305275 h 315302"/>
                <a:gd name="connsiteX453" fmla="*/ 104613 w 194118"/>
                <a:gd name="connsiteY453" fmla="*/ 306204 h 315302"/>
                <a:gd name="connsiteX454" fmla="*/ 103386 w 194118"/>
                <a:gd name="connsiteY454" fmla="*/ 306204 h 315302"/>
                <a:gd name="connsiteX455" fmla="*/ 102605 w 194118"/>
                <a:gd name="connsiteY455" fmla="*/ 305832 h 315302"/>
                <a:gd name="connsiteX456" fmla="*/ 101973 w 194118"/>
                <a:gd name="connsiteY456" fmla="*/ 305832 h 315302"/>
                <a:gd name="connsiteX457" fmla="*/ 101416 w 194118"/>
                <a:gd name="connsiteY457" fmla="*/ 305832 h 315302"/>
                <a:gd name="connsiteX458" fmla="*/ 100449 w 194118"/>
                <a:gd name="connsiteY458" fmla="*/ 306687 h 315302"/>
                <a:gd name="connsiteX459" fmla="*/ 100115 w 194118"/>
                <a:gd name="connsiteY459" fmla="*/ 306687 h 315302"/>
                <a:gd name="connsiteX460" fmla="*/ 100115 w 194118"/>
                <a:gd name="connsiteY460" fmla="*/ 306427 h 315302"/>
                <a:gd name="connsiteX461" fmla="*/ 100375 w 194118"/>
                <a:gd name="connsiteY461" fmla="*/ 305572 h 315302"/>
                <a:gd name="connsiteX462" fmla="*/ 100375 w 194118"/>
                <a:gd name="connsiteY462" fmla="*/ 305089 h 315302"/>
                <a:gd name="connsiteX463" fmla="*/ 100375 w 194118"/>
                <a:gd name="connsiteY463" fmla="*/ 304643 h 315302"/>
                <a:gd name="connsiteX464" fmla="*/ 100375 w 194118"/>
                <a:gd name="connsiteY464" fmla="*/ 304234 h 315302"/>
                <a:gd name="connsiteX465" fmla="*/ 100709 w 194118"/>
                <a:gd name="connsiteY465" fmla="*/ 303974 h 315302"/>
                <a:gd name="connsiteX466" fmla="*/ 101379 w 194118"/>
                <a:gd name="connsiteY466" fmla="*/ 303974 h 315302"/>
                <a:gd name="connsiteX467" fmla="*/ 102642 w 194118"/>
                <a:gd name="connsiteY467" fmla="*/ 304234 h 315302"/>
                <a:gd name="connsiteX468" fmla="*/ 103274 w 194118"/>
                <a:gd name="connsiteY468" fmla="*/ 304234 h 315302"/>
                <a:gd name="connsiteX469" fmla="*/ 103572 w 194118"/>
                <a:gd name="connsiteY469" fmla="*/ 303974 h 315302"/>
                <a:gd name="connsiteX470" fmla="*/ 103572 w 194118"/>
                <a:gd name="connsiteY470" fmla="*/ 303565 h 315302"/>
                <a:gd name="connsiteX471" fmla="*/ 103312 w 194118"/>
                <a:gd name="connsiteY471" fmla="*/ 303230 h 315302"/>
                <a:gd name="connsiteX472" fmla="*/ 102680 w 194118"/>
                <a:gd name="connsiteY472" fmla="*/ 302636 h 315302"/>
                <a:gd name="connsiteX473" fmla="*/ 102419 w 194118"/>
                <a:gd name="connsiteY473" fmla="*/ 302301 h 315302"/>
                <a:gd name="connsiteX474" fmla="*/ 102419 w 194118"/>
                <a:gd name="connsiteY474" fmla="*/ 301892 h 315302"/>
                <a:gd name="connsiteX475" fmla="*/ 102419 w 194118"/>
                <a:gd name="connsiteY475" fmla="*/ 300888 h 315302"/>
                <a:gd name="connsiteX476" fmla="*/ 102196 w 194118"/>
                <a:gd name="connsiteY476" fmla="*/ 300331 h 315302"/>
                <a:gd name="connsiteX477" fmla="*/ 101862 w 194118"/>
                <a:gd name="connsiteY477" fmla="*/ 300331 h 315302"/>
                <a:gd name="connsiteX478" fmla="*/ 101490 w 194118"/>
                <a:gd name="connsiteY478" fmla="*/ 300517 h 315302"/>
                <a:gd name="connsiteX479" fmla="*/ 101193 w 194118"/>
                <a:gd name="connsiteY479" fmla="*/ 300851 h 315302"/>
                <a:gd name="connsiteX480" fmla="*/ 100932 w 194118"/>
                <a:gd name="connsiteY480" fmla="*/ 301223 h 315302"/>
                <a:gd name="connsiteX481" fmla="*/ 100635 w 194118"/>
                <a:gd name="connsiteY481" fmla="*/ 301520 h 315302"/>
                <a:gd name="connsiteX482" fmla="*/ 99669 w 194118"/>
                <a:gd name="connsiteY482" fmla="*/ 301186 h 315302"/>
                <a:gd name="connsiteX483" fmla="*/ 98851 w 194118"/>
                <a:gd name="connsiteY483" fmla="*/ 301632 h 315302"/>
                <a:gd name="connsiteX484" fmla="*/ 98516 w 194118"/>
                <a:gd name="connsiteY484" fmla="*/ 301929 h 315302"/>
                <a:gd name="connsiteX485" fmla="*/ 97959 w 194118"/>
                <a:gd name="connsiteY485" fmla="*/ 302747 h 315302"/>
                <a:gd name="connsiteX486" fmla="*/ 97550 w 194118"/>
                <a:gd name="connsiteY486" fmla="*/ 303082 h 315302"/>
                <a:gd name="connsiteX487" fmla="*/ 97252 w 194118"/>
                <a:gd name="connsiteY487" fmla="*/ 303082 h 315302"/>
                <a:gd name="connsiteX488" fmla="*/ 97252 w 194118"/>
                <a:gd name="connsiteY488" fmla="*/ 302710 h 315302"/>
                <a:gd name="connsiteX489" fmla="*/ 97252 w 194118"/>
                <a:gd name="connsiteY489" fmla="*/ 301706 h 315302"/>
                <a:gd name="connsiteX490" fmla="*/ 97252 w 194118"/>
                <a:gd name="connsiteY490" fmla="*/ 300740 h 315302"/>
                <a:gd name="connsiteX491" fmla="*/ 97252 w 194118"/>
                <a:gd name="connsiteY491" fmla="*/ 299141 h 315302"/>
                <a:gd name="connsiteX492" fmla="*/ 96992 w 194118"/>
                <a:gd name="connsiteY492" fmla="*/ 298509 h 315302"/>
                <a:gd name="connsiteX493" fmla="*/ 96509 w 194118"/>
                <a:gd name="connsiteY493" fmla="*/ 298324 h 315302"/>
                <a:gd name="connsiteX494" fmla="*/ 95951 w 194118"/>
                <a:gd name="connsiteY494" fmla="*/ 298324 h 315302"/>
                <a:gd name="connsiteX495" fmla="*/ 94725 w 194118"/>
                <a:gd name="connsiteY495" fmla="*/ 298658 h 315302"/>
                <a:gd name="connsiteX496" fmla="*/ 93609 w 194118"/>
                <a:gd name="connsiteY496" fmla="*/ 298658 h 315302"/>
                <a:gd name="connsiteX497" fmla="*/ 93052 w 194118"/>
                <a:gd name="connsiteY497" fmla="*/ 298361 h 315302"/>
                <a:gd name="connsiteX498" fmla="*/ 92680 w 194118"/>
                <a:gd name="connsiteY498" fmla="*/ 297840 h 315302"/>
                <a:gd name="connsiteX499" fmla="*/ 92457 w 194118"/>
                <a:gd name="connsiteY499" fmla="*/ 297245 h 315302"/>
                <a:gd name="connsiteX500" fmla="*/ 91974 w 194118"/>
                <a:gd name="connsiteY500" fmla="*/ 296613 h 315302"/>
                <a:gd name="connsiteX501" fmla="*/ 91453 w 194118"/>
                <a:gd name="connsiteY501" fmla="*/ 296390 h 315302"/>
                <a:gd name="connsiteX502" fmla="*/ 90970 w 194118"/>
                <a:gd name="connsiteY502" fmla="*/ 296390 h 315302"/>
                <a:gd name="connsiteX503" fmla="*/ 90598 w 194118"/>
                <a:gd name="connsiteY503" fmla="*/ 296390 h 315302"/>
                <a:gd name="connsiteX504" fmla="*/ 90004 w 194118"/>
                <a:gd name="connsiteY504" fmla="*/ 296799 h 315302"/>
                <a:gd name="connsiteX505" fmla="*/ 89706 w 194118"/>
                <a:gd name="connsiteY505" fmla="*/ 296799 h 315302"/>
                <a:gd name="connsiteX506" fmla="*/ 89372 w 194118"/>
                <a:gd name="connsiteY506" fmla="*/ 296799 h 315302"/>
                <a:gd name="connsiteX507" fmla="*/ 88517 w 194118"/>
                <a:gd name="connsiteY507" fmla="*/ 296799 h 315302"/>
                <a:gd name="connsiteX508" fmla="*/ 88517 w 194118"/>
                <a:gd name="connsiteY508" fmla="*/ 296799 h 315302"/>
                <a:gd name="connsiteX509" fmla="*/ 88145 w 194118"/>
                <a:gd name="connsiteY509" fmla="*/ 296799 h 315302"/>
                <a:gd name="connsiteX510" fmla="*/ 87848 w 194118"/>
                <a:gd name="connsiteY510" fmla="*/ 297060 h 315302"/>
                <a:gd name="connsiteX511" fmla="*/ 87587 w 194118"/>
                <a:gd name="connsiteY511" fmla="*/ 297469 h 315302"/>
                <a:gd name="connsiteX512" fmla="*/ 87587 w 194118"/>
                <a:gd name="connsiteY512" fmla="*/ 297952 h 315302"/>
                <a:gd name="connsiteX513" fmla="*/ 87587 w 194118"/>
                <a:gd name="connsiteY513" fmla="*/ 298918 h 315302"/>
                <a:gd name="connsiteX514" fmla="*/ 87364 w 194118"/>
                <a:gd name="connsiteY514" fmla="*/ 299253 h 315302"/>
                <a:gd name="connsiteX515" fmla="*/ 86955 w 194118"/>
                <a:gd name="connsiteY515" fmla="*/ 299550 h 315302"/>
                <a:gd name="connsiteX516" fmla="*/ 85952 w 194118"/>
                <a:gd name="connsiteY516" fmla="*/ 299848 h 315302"/>
                <a:gd name="connsiteX517" fmla="*/ 85320 w 194118"/>
                <a:gd name="connsiteY517" fmla="*/ 299848 h 315302"/>
                <a:gd name="connsiteX518" fmla="*/ 84836 w 194118"/>
                <a:gd name="connsiteY518" fmla="*/ 299624 h 315302"/>
                <a:gd name="connsiteX519" fmla="*/ 84576 w 194118"/>
                <a:gd name="connsiteY519" fmla="*/ 299253 h 315302"/>
                <a:gd name="connsiteX520" fmla="*/ 84576 w 194118"/>
                <a:gd name="connsiteY520" fmla="*/ 298807 h 315302"/>
                <a:gd name="connsiteX521" fmla="*/ 84576 w 194118"/>
                <a:gd name="connsiteY521" fmla="*/ 298324 h 315302"/>
                <a:gd name="connsiteX522" fmla="*/ 84576 w 194118"/>
                <a:gd name="connsiteY522" fmla="*/ 297803 h 315302"/>
                <a:gd name="connsiteX523" fmla="*/ 84911 w 194118"/>
                <a:gd name="connsiteY523" fmla="*/ 296874 h 315302"/>
                <a:gd name="connsiteX524" fmla="*/ 85320 w 194118"/>
                <a:gd name="connsiteY524" fmla="*/ 296130 h 315302"/>
                <a:gd name="connsiteX525" fmla="*/ 85915 w 194118"/>
                <a:gd name="connsiteY525" fmla="*/ 295387 h 315302"/>
                <a:gd name="connsiteX526" fmla="*/ 85915 w 194118"/>
                <a:gd name="connsiteY526" fmla="*/ 294978 h 315302"/>
                <a:gd name="connsiteX527" fmla="*/ 85654 w 194118"/>
                <a:gd name="connsiteY527" fmla="*/ 294383 h 315302"/>
                <a:gd name="connsiteX528" fmla="*/ 84985 w 194118"/>
                <a:gd name="connsiteY528" fmla="*/ 293677 h 315302"/>
                <a:gd name="connsiteX529" fmla="*/ 81528 w 194118"/>
                <a:gd name="connsiteY529" fmla="*/ 291558 h 315302"/>
                <a:gd name="connsiteX530" fmla="*/ 81305 w 194118"/>
                <a:gd name="connsiteY530" fmla="*/ 291186 h 315302"/>
                <a:gd name="connsiteX531" fmla="*/ 81305 w 194118"/>
                <a:gd name="connsiteY531" fmla="*/ 290777 h 315302"/>
                <a:gd name="connsiteX532" fmla="*/ 81305 w 194118"/>
                <a:gd name="connsiteY532" fmla="*/ 290331 h 315302"/>
                <a:gd name="connsiteX533" fmla="*/ 81305 w 194118"/>
                <a:gd name="connsiteY533" fmla="*/ 289848 h 315302"/>
                <a:gd name="connsiteX534" fmla="*/ 81305 w 194118"/>
                <a:gd name="connsiteY534" fmla="*/ 289402 h 315302"/>
                <a:gd name="connsiteX535" fmla="*/ 81305 w 194118"/>
                <a:gd name="connsiteY535" fmla="*/ 288882 h 315302"/>
                <a:gd name="connsiteX536" fmla="*/ 81305 w 194118"/>
                <a:gd name="connsiteY536" fmla="*/ 288324 h 315302"/>
                <a:gd name="connsiteX537" fmla="*/ 80933 w 194118"/>
                <a:gd name="connsiteY537" fmla="*/ 287580 h 315302"/>
                <a:gd name="connsiteX538" fmla="*/ 80487 w 194118"/>
                <a:gd name="connsiteY538" fmla="*/ 287283 h 315302"/>
                <a:gd name="connsiteX539" fmla="*/ 79930 w 194118"/>
                <a:gd name="connsiteY539" fmla="*/ 287283 h 315302"/>
                <a:gd name="connsiteX540" fmla="*/ 78852 w 194118"/>
                <a:gd name="connsiteY540" fmla="*/ 287283 h 315302"/>
                <a:gd name="connsiteX541" fmla="*/ 74911 w 194118"/>
                <a:gd name="connsiteY541" fmla="*/ 288398 h 315302"/>
                <a:gd name="connsiteX542" fmla="*/ 69781 w 194118"/>
                <a:gd name="connsiteY542" fmla="*/ 288844 h 315302"/>
                <a:gd name="connsiteX543" fmla="*/ 67179 w 194118"/>
                <a:gd name="connsiteY543" fmla="*/ 289551 h 315302"/>
                <a:gd name="connsiteX544" fmla="*/ 66659 w 194118"/>
                <a:gd name="connsiteY544" fmla="*/ 289774 h 315302"/>
                <a:gd name="connsiteX545" fmla="*/ 66659 w 194118"/>
                <a:gd name="connsiteY545" fmla="*/ 289774 h 315302"/>
                <a:gd name="connsiteX546" fmla="*/ 66659 w 194118"/>
                <a:gd name="connsiteY546" fmla="*/ 289774 h 315302"/>
                <a:gd name="connsiteX547" fmla="*/ 67216 w 194118"/>
                <a:gd name="connsiteY547" fmla="*/ 288696 h 315302"/>
                <a:gd name="connsiteX548" fmla="*/ 65618 w 194118"/>
                <a:gd name="connsiteY548" fmla="*/ 288287 h 315302"/>
                <a:gd name="connsiteX549" fmla="*/ 62495 w 194118"/>
                <a:gd name="connsiteY549" fmla="*/ 288733 h 315302"/>
                <a:gd name="connsiteX550" fmla="*/ 60934 w 194118"/>
                <a:gd name="connsiteY550" fmla="*/ 289179 h 315302"/>
                <a:gd name="connsiteX551" fmla="*/ 60265 w 194118"/>
                <a:gd name="connsiteY551" fmla="*/ 289737 h 315302"/>
                <a:gd name="connsiteX552" fmla="*/ 58704 w 194118"/>
                <a:gd name="connsiteY552" fmla="*/ 290368 h 315302"/>
                <a:gd name="connsiteX553" fmla="*/ 55247 w 194118"/>
                <a:gd name="connsiteY553" fmla="*/ 289290 h 315302"/>
                <a:gd name="connsiteX554" fmla="*/ 51529 w 194118"/>
                <a:gd name="connsiteY554" fmla="*/ 287543 h 315302"/>
                <a:gd name="connsiteX555" fmla="*/ 49596 w 194118"/>
                <a:gd name="connsiteY555" fmla="*/ 286354 h 315302"/>
                <a:gd name="connsiteX556" fmla="*/ 47998 w 194118"/>
                <a:gd name="connsiteY556" fmla="*/ 284235 h 315302"/>
                <a:gd name="connsiteX557" fmla="*/ 47143 w 194118"/>
                <a:gd name="connsiteY557" fmla="*/ 282042 h 315302"/>
                <a:gd name="connsiteX558" fmla="*/ 46771 w 194118"/>
                <a:gd name="connsiteY558" fmla="*/ 279440 h 315302"/>
                <a:gd name="connsiteX559" fmla="*/ 46771 w 194118"/>
                <a:gd name="connsiteY559" fmla="*/ 272414 h 315302"/>
                <a:gd name="connsiteX560" fmla="*/ 47477 w 194118"/>
                <a:gd name="connsiteY560" fmla="*/ 270109 h 315302"/>
                <a:gd name="connsiteX561" fmla="*/ 49225 w 194118"/>
                <a:gd name="connsiteY561" fmla="*/ 269105 h 315302"/>
                <a:gd name="connsiteX562" fmla="*/ 58072 w 194118"/>
                <a:gd name="connsiteY562" fmla="*/ 269514 h 315302"/>
                <a:gd name="connsiteX563" fmla="*/ 60823 w 194118"/>
                <a:gd name="connsiteY563" fmla="*/ 269068 h 315302"/>
                <a:gd name="connsiteX564" fmla="*/ 63053 w 194118"/>
                <a:gd name="connsiteY564" fmla="*/ 266317 h 315302"/>
                <a:gd name="connsiteX565" fmla="*/ 65469 w 194118"/>
                <a:gd name="connsiteY565" fmla="*/ 265202 h 315302"/>
                <a:gd name="connsiteX566" fmla="*/ 68332 w 194118"/>
                <a:gd name="connsiteY566" fmla="*/ 264719 h 315302"/>
                <a:gd name="connsiteX567" fmla="*/ 70636 w 194118"/>
                <a:gd name="connsiteY567" fmla="*/ 265165 h 315302"/>
                <a:gd name="connsiteX568" fmla="*/ 69224 w 194118"/>
                <a:gd name="connsiteY568" fmla="*/ 262154 h 315302"/>
                <a:gd name="connsiteX569" fmla="*/ 65953 w 194118"/>
                <a:gd name="connsiteY569" fmla="*/ 262489 h 315302"/>
                <a:gd name="connsiteX570" fmla="*/ 62607 w 194118"/>
                <a:gd name="connsiteY570" fmla="*/ 264161 h 315302"/>
                <a:gd name="connsiteX571" fmla="*/ 61083 w 194118"/>
                <a:gd name="connsiteY571" fmla="*/ 265165 h 315302"/>
                <a:gd name="connsiteX572" fmla="*/ 57366 w 194118"/>
                <a:gd name="connsiteY572" fmla="*/ 264831 h 315302"/>
                <a:gd name="connsiteX573" fmla="*/ 56734 w 194118"/>
                <a:gd name="connsiteY573" fmla="*/ 262637 h 315302"/>
                <a:gd name="connsiteX574" fmla="*/ 57254 w 194118"/>
                <a:gd name="connsiteY574" fmla="*/ 259329 h 315302"/>
                <a:gd name="connsiteX575" fmla="*/ 57254 w 194118"/>
                <a:gd name="connsiteY575" fmla="*/ 255612 h 315302"/>
                <a:gd name="connsiteX576" fmla="*/ 55841 w 194118"/>
                <a:gd name="connsiteY576" fmla="*/ 253716 h 315302"/>
                <a:gd name="connsiteX577" fmla="*/ 48407 w 194118"/>
                <a:gd name="connsiteY577" fmla="*/ 248772 h 315302"/>
                <a:gd name="connsiteX578" fmla="*/ 46102 w 194118"/>
                <a:gd name="connsiteY578" fmla="*/ 246541 h 315302"/>
                <a:gd name="connsiteX579" fmla="*/ 43351 w 194118"/>
                <a:gd name="connsiteY579" fmla="*/ 244534 h 315302"/>
                <a:gd name="connsiteX580" fmla="*/ 40229 w 194118"/>
                <a:gd name="connsiteY580" fmla="*/ 243939 h 315302"/>
                <a:gd name="connsiteX581" fmla="*/ 37032 w 194118"/>
                <a:gd name="connsiteY581" fmla="*/ 245909 h 315302"/>
                <a:gd name="connsiteX582" fmla="*/ 35619 w 194118"/>
                <a:gd name="connsiteY582" fmla="*/ 243047 h 315302"/>
                <a:gd name="connsiteX583" fmla="*/ 34281 w 194118"/>
                <a:gd name="connsiteY583" fmla="*/ 238475 h 315302"/>
                <a:gd name="connsiteX584" fmla="*/ 33686 w 194118"/>
                <a:gd name="connsiteY584" fmla="*/ 234237 h 315302"/>
                <a:gd name="connsiteX585" fmla="*/ 34578 w 194118"/>
                <a:gd name="connsiteY585" fmla="*/ 232378 h 315302"/>
                <a:gd name="connsiteX586" fmla="*/ 32497 w 194118"/>
                <a:gd name="connsiteY586" fmla="*/ 231709 h 315302"/>
                <a:gd name="connsiteX587" fmla="*/ 31865 w 194118"/>
                <a:gd name="connsiteY587" fmla="*/ 229999 h 315302"/>
                <a:gd name="connsiteX588" fmla="*/ 31865 w 194118"/>
                <a:gd name="connsiteY588" fmla="*/ 227806 h 315302"/>
                <a:gd name="connsiteX589" fmla="*/ 31307 w 194118"/>
                <a:gd name="connsiteY589" fmla="*/ 225613 h 315302"/>
                <a:gd name="connsiteX590" fmla="*/ 29709 w 194118"/>
                <a:gd name="connsiteY590" fmla="*/ 224014 h 315302"/>
                <a:gd name="connsiteX591" fmla="*/ 28296 w 194118"/>
                <a:gd name="connsiteY591" fmla="*/ 223717 h 315302"/>
                <a:gd name="connsiteX592" fmla="*/ 27701 w 194118"/>
                <a:gd name="connsiteY592" fmla="*/ 222899 h 315302"/>
                <a:gd name="connsiteX593" fmla="*/ 28445 w 194118"/>
                <a:gd name="connsiteY593" fmla="*/ 219851 h 315302"/>
                <a:gd name="connsiteX594" fmla="*/ 29746 w 194118"/>
                <a:gd name="connsiteY594" fmla="*/ 216134 h 315302"/>
                <a:gd name="connsiteX595" fmla="*/ 30192 w 194118"/>
                <a:gd name="connsiteY595" fmla="*/ 214201 h 315302"/>
                <a:gd name="connsiteX596" fmla="*/ 30192 w 194118"/>
                <a:gd name="connsiteY596" fmla="*/ 211524 h 315302"/>
                <a:gd name="connsiteX597" fmla="*/ 30824 w 194118"/>
                <a:gd name="connsiteY597" fmla="*/ 209666 h 315302"/>
                <a:gd name="connsiteX598" fmla="*/ 33500 w 194118"/>
                <a:gd name="connsiteY598" fmla="*/ 207733 h 315302"/>
                <a:gd name="connsiteX599" fmla="*/ 34095 w 194118"/>
                <a:gd name="connsiteY599" fmla="*/ 205762 h 315302"/>
                <a:gd name="connsiteX600" fmla="*/ 34467 w 194118"/>
                <a:gd name="connsiteY600" fmla="*/ 202045 h 315302"/>
                <a:gd name="connsiteX601" fmla="*/ 36995 w 194118"/>
                <a:gd name="connsiteY601" fmla="*/ 192863 h 315302"/>
                <a:gd name="connsiteX602" fmla="*/ 38779 w 194118"/>
                <a:gd name="connsiteY602" fmla="*/ 189146 h 315302"/>
                <a:gd name="connsiteX603" fmla="*/ 36660 w 194118"/>
                <a:gd name="connsiteY603" fmla="*/ 190001 h 315302"/>
                <a:gd name="connsiteX604" fmla="*/ 34132 w 194118"/>
                <a:gd name="connsiteY604" fmla="*/ 189332 h 315302"/>
                <a:gd name="connsiteX605" fmla="*/ 32051 w 194118"/>
                <a:gd name="connsiteY605" fmla="*/ 187473 h 315302"/>
                <a:gd name="connsiteX606" fmla="*/ 31158 w 194118"/>
                <a:gd name="connsiteY606" fmla="*/ 184797 h 315302"/>
                <a:gd name="connsiteX607" fmla="*/ 31642 w 194118"/>
                <a:gd name="connsiteY607" fmla="*/ 181972 h 315302"/>
                <a:gd name="connsiteX608" fmla="*/ 32943 w 194118"/>
                <a:gd name="connsiteY608" fmla="*/ 179370 h 315302"/>
                <a:gd name="connsiteX609" fmla="*/ 34801 w 194118"/>
                <a:gd name="connsiteY609" fmla="*/ 178143 h 315302"/>
                <a:gd name="connsiteX610" fmla="*/ 36995 w 194118"/>
                <a:gd name="connsiteY610" fmla="*/ 179444 h 315302"/>
                <a:gd name="connsiteX611" fmla="*/ 37961 w 194118"/>
                <a:gd name="connsiteY611" fmla="*/ 177436 h 315302"/>
                <a:gd name="connsiteX612" fmla="*/ 39039 w 194118"/>
                <a:gd name="connsiteY612" fmla="*/ 175838 h 315302"/>
                <a:gd name="connsiteX613" fmla="*/ 40266 w 194118"/>
                <a:gd name="connsiteY613" fmla="*/ 174574 h 315302"/>
                <a:gd name="connsiteX614" fmla="*/ 41678 w 194118"/>
                <a:gd name="connsiteY614" fmla="*/ 173682 h 315302"/>
                <a:gd name="connsiteX615" fmla="*/ 38333 w 194118"/>
                <a:gd name="connsiteY615" fmla="*/ 173087 h 315302"/>
                <a:gd name="connsiteX616" fmla="*/ 35248 w 194118"/>
                <a:gd name="connsiteY616" fmla="*/ 174202 h 315302"/>
                <a:gd name="connsiteX617" fmla="*/ 32980 w 194118"/>
                <a:gd name="connsiteY617" fmla="*/ 174202 h 315302"/>
                <a:gd name="connsiteX618" fmla="*/ 32422 w 194118"/>
                <a:gd name="connsiteY618" fmla="*/ 171080 h 315302"/>
                <a:gd name="connsiteX619" fmla="*/ 31939 w 194118"/>
                <a:gd name="connsiteY619" fmla="*/ 164091 h 315302"/>
                <a:gd name="connsiteX620" fmla="*/ 33240 w 194118"/>
                <a:gd name="connsiteY620" fmla="*/ 162270 h 315302"/>
                <a:gd name="connsiteX621" fmla="*/ 37292 w 194118"/>
                <a:gd name="connsiteY621" fmla="*/ 162010 h 315302"/>
                <a:gd name="connsiteX622" fmla="*/ 37292 w 194118"/>
                <a:gd name="connsiteY622" fmla="*/ 160932 h 315302"/>
                <a:gd name="connsiteX623" fmla="*/ 36474 w 194118"/>
                <a:gd name="connsiteY623" fmla="*/ 160932 h 315302"/>
                <a:gd name="connsiteX624" fmla="*/ 34393 w 194118"/>
                <a:gd name="connsiteY624" fmla="*/ 160114 h 315302"/>
                <a:gd name="connsiteX625" fmla="*/ 35471 w 194118"/>
                <a:gd name="connsiteY625" fmla="*/ 158106 h 315302"/>
                <a:gd name="connsiteX626" fmla="*/ 35136 w 194118"/>
                <a:gd name="connsiteY626" fmla="*/ 157214 h 315302"/>
                <a:gd name="connsiteX627" fmla="*/ 32422 w 194118"/>
                <a:gd name="connsiteY627" fmla="*/ 156248 h 315302"/>
                <a:gd name="connsiteX628" fmla="*/ 30973 w 194118"/>
                <a:gd name="connsiteY628" fmla="*/ 156062 h 315302"/>
                <a:gd name="connsiteX629" fmla="*/ 30080 w 194118"/>
                <a:gd name="connsiteY629" fmla="*/ 156508 h 315302"/>
                <a:gd name="connsiteX630" fmla="*/ 29374 w 194118"/>
                <a:gd name="connsiteY630" fmla="*/ 156322 h 315302"/>
                <a:gd name="connsiteX631" fmla="*/ 28594 w 194118"/>
                <a:gd name="connsiteY631" fmla="*/ 154352 h 315302"/>
                <a:gd name="connsiteX632" fmla="*/ 28594 w 194118"/>
                <a:gd name="connsiteY632" fmla="*/ 152382 h 315302"/>
                <a:gd name="connsiteX633" fmla="*/ 29709 w 194118"/>
                <a:gd name="connsiteY633" fmla="*/ 150040 h 315302"/>
                <a:gd name="connsiteX634" fmla="*/ 29709 w 194118"/>
                <a:gd name="connsiteY634" fmla="*/ 148590 h 315302"/>
                <a:gd name="connsiteX635" fmla="*/ 28854 w 194118"/>
                <a:gd name="connsiteY635" fmla="*/ 148107 h 315302"/>
                <a:gd name="connsiteX636" fmla="*/ 27516 w 194118"/>
                <a:gd name="connsiteY636" fmla="*/ 148107 h 315302"/>
                <a:gd name="connsiteX637" fmla="*/ 26289 w 194118"/>
                <a:gd name="connsiteY637" fmla="*/ 147549 h 315302"/>
                <a:gd name="connsiteX638" fmla="*/ 25843 w 194118"/>
                <a:gd name="connsiteY638" fmla="*/ 145691 h 315302"/>
                <a:gd name="connsiteX639" fmla="*/ 24430 w 194118"/>
                <a:gd name="connsiteY639" fmla="*/ 146434 h 315302"/>
                <a:gd name="connsiteX640" fmla="*/ 22943 w 194118"/>
                <a:gd name="connsiteY640" fmla="*/ 146732 h 315302"/>
                <a:gd name="connsiteX641" fmla="*/ 19598 w 194118"/>
                <a:gd name="connsiteY641" fmla="*/ 146732 h 315302"/>
                <a:gd name="connsiteX642" fmla="*/ 18074 w 194118"/>
                <a:gd name="connsiteY642" fmla="*/ 146137 h 315302"/>
                <a:gd name="connsiteX643" fmla="*/ 18743 w 194118"/>
                <a:gd name="connsiteY643" fmla="*/ 144910 h 315302"/>
                <a:gd name="connsiteX644" fmla="*/ 20192 w 194118"/>
                <a:gd name="connsiteY644" fmla="*/ 143832 h 315302"/>
                <a:gd name="connsiteX645" fmla="*/ 21010 w 194118"/>
                <a:gd name="connsiteY645" fmla="*/ 143832 h 315302"/>
                <a:gd name="connsiteX646" fmla="*/ 21010 w 194118"/>
                <a:gd name="connsiteY646" fmla="*/ 141936 h 315302"/>
                <a:gd name="connsiteX647" fmla="*/ 20490 w 194118"/>
                <a:gd name="connsiteY647" fmla="*/ 141341 h 315302"/>
                <a:gd name="connsiteX648" fmla="*/ 19449 w 194118"/>
                <a:gd name="connsiteY648" fmla="*/ 140895 h 315302"/>
                <a:gd name="connsiteX649" fmla="*/ 17813 w 194118"/>
                <a:gd name="connsiteY649" fmla="*/ 139520 h 315302"/>
                <a:gd name="connsiteX650" fmla="*/ 16401 w 194118"/>
                <a:gd name="connsiteY650" fmla="*/ 138814 h 315302"/>
                <a:gd name="connsiteX651" fmla="*/ 14839 w 194118"/>
                <a:gd name="connsiteY651" fmla="*/ 139148 h 315302"/>
                <a:gd name="connsiteX652" fmla="*/ 13464 w 194118"/>
                <a:gd name="connsiteY652" fmla="*/ 140040 h 315302"/>
                <a:gd name="connsiteX653" fmla="*/ 12498 w 194118"/>
                <a:gd name="connsiteY653" fmla="*/ 141044 h 315302"/>
                <a:gd name="connsiteX654" fmla="*/ 10788 w 194118"/>
                <a:gd name="connsiteY654" fmla="*/ 139074 h 315302"/>
                <a:gd name="connsiteX655" fmla="*/ 9970 w 194118"/>
                <a:gd name="connsiteY655" fmla="*/ 137215 h 315302"/>
                <a:gd name="connsiteX656" fmla="*/ 9487 w 194118"/>
                <a:gd name="connsiteY656" fmla="*/ 135319 h 315302"/>
                <a:gd name="connsiteX657" fmla="*/ 8669 w 194118"/>
                <a:gd name="connsiteY657" fmla="*/ 133275 h 315302"/>
                <a:gd name="connsiteX658" fmla="*/ 5212 w 194118"/>
                <a:gd name="connsiteY658" fmla="*/ 129334 h 315302"/>
                <a:gd name="connsiteX659" fmla="*/ 4357 w 194118"/>
                <a:gd name="connsiteY659" fmla="*/ 126361 h 315302"/>
                <a:gd name="connsiteX660" fmla="*/ 2238 w 194118"/>
                <a:gd name="connsiteY660" fmla="*/ 121565 h 315302"/>
                <a:gd name="connsiteX661" fmla="*/ 1085 w 194118"/>
                <a:gd name="connsiteY661" fmla="*/ 119595 h 315302"/>
                <a:gd name="connsiteX662" fmla="*/ -30 w 194118"/>
                <a:gd name="connsiteY662" fmla="*/ 116398 h 315302"/>
                <a:gd name="connsiteX663" fmla="*/ -30 w 194118"/>
                <a:gd name="connsiteY663" fmla="*/ 115209 h 315302"/>
                <a:gd name="connsiteX664" fmla="*/ 491 w 194118"/>
                <a:gd name="connsiteY664" fmla="*/ 115209 h 315302"/>
                <a:gd name="connsiteX665" fmla="*/ 1160 w 194118"/>
                <a:gd name="connsiteY665" fmla="*/ 115394 h 315302"/>
                <a:gd name="connsiteX666" fmla="*/ 1755 w 194118"/>
                <a:gd name="connsiteY666" fmla="*/ 115023 h 315302"/>
                <a:gd name="connsiteX667" fmla="*/ 3204 w 194118"/>
                <a:gd name="connsiteY667" fmla="*/ 113461 h 315302"/>
                <a:gd name="connsiteX668" fmla="*/ 4766 w 194118"/>
                <a:gd name="connsiteY668" fmla="*/ 112160 h 315302"/>
                <a:gd name="connsiteX669" fmla="*/ 5323 w 194118"/>
                <a:gd name="connsiteY669" fmla="*/ 111417 h 315302"/>
                <a:gd name="connsiteX670" fmla="*/ 5323 w 194118"/>
                <a:gd name="connsiteY670" fmla="*/ 111417 h 315302"/>
                <a:gd name="connsiteX671" fmla="*/ 15955 w 194118"/>
                <a:gd name="connsiteY671" fmla="*/ 108964 h 315302"/>
                <a:gd name="connsiteX672" fmla="*/ 17404 w 194118"/>
                <a:gd name="connsiteY672" fmla="*/ 108964 h 315302"/>
                <a:gd name="connsiteX673" fmla="*/ 19189 w 194118"/>
                <a:gd name="connsiteY673" fmla="*/ 109633 h 315302"/>
                <a:gd name="connsiteX674" fmla="*/ 20230 w 194118"/>
                <a:gd name="connsiteY674" fmla="*/ 113350 h 315302"/>
                <a:gd name="connsiteX675" fmla="*/ 21122 w 194118"/>
                <a:gd name="connsiteY675" fmla="*/ 114502 h 315302"/>
                <a:gd name="connsiteX676" fmla="*/ 21605 w 194118"/>
                <a:gd name="connsiteY676" fmla="*/ 114502 h 315302"/>
                <a:gd name="connsiteX677" fmla="*/ 23203 w 194118"/>
                <a:gd name="connsiteY677" fmla="*/ 115209 h 315302"/>
                <a:gd name="connsiteX678" fmla="*/ 24616 w 194118"/>
                <a:gd name="connsiteY678" fmla="*/ 116249 h 315302"/>
                <a:gd name="connsiteX679" fmla="*/ 25583 w 194118"/>
                <a:gd name="connsiteY679" fmla="*/ 116696 h 315302"/>
                <a:gd name="connsiteX680" fmla="*/ 26661 w 194118"/>
                <a:gd name="connsiteY680" fmla="*/ 116919 h 315302"/>
                <a:gd name="connsiteX681" fmla="*/ 27516 w 194118"/>
                <a:gd name="connsiteY681" fmla="*/ 116919 h 315302"/>
                <a:gd name="connsiteX682" fmla="*/ 28147 w 194118"/>
                <a:gd name="connsiteY682" fmla="*/ 116919 h 315302"/>
                <a:gd name="connsiteX683" fmla="*/ 28594 w 194118"/>
                <a:gd name="connsiteY683" fmla="*/ 116658 h 315302"/>
                <a:gd name="connsiteX684" fmla="*/ 28965 w 194118"/>
                <a:gd name="connsiteY684" fmla="*/ 116361 h 315302"/>
                <a:gd name="connsiteX685" fmla="*/ 30935 w 194118"/>
                <a:gd name="connsiteY685" fmla="*/ 113945 h 315302"/>
                <a:gd name="connsiteX686" fmla="*/ 33017 w 194118"/>
                <a:gd name="connsiteY686" fmla="*/ 112198 h 315302"/>
                <a:gd name="connsiteX687" fmla="*/ 33315 w 194118"/>
                <a:gd name="connsiteY687" fmla="*/ 111863 h 315302"/>
                <a:gd name="connsiteX688" fmla="*/ 33538 w 194118"/>
                <a:gd name="connsiteY688" fmla="*/ 111491 h 315302"/>
                <a:gd name="connsiteX689" fmla="*/ 34170 w 194118"/>
                <a:gd name="connsiteY689" fmla="*/ 109447 h 315302"/>
                <a:gd name="connsiteX690" fmla="*/ 34801 w 194118"/>
                <a:gd name="connsiteY690" fmla="*/ 108257 h 315302"/>
                <a:gd name="connsiteX691" fmla="*/ 44764 w 194118"/>
                <a:gd name="connsiteY691" fmla="*/ 99373 h 315302"/>
                <a:gd name="connsiteX692" fmla="*/ 45284 w 194118"/>
                <a:gd name="connsiteY692" fmla="*/ 98592 h 315302"/>
                <a:gd name="connsiteX693" fmla="*/ 45284 w 194118"/>
                <a:gd name="connsiteY693" fmla="*/ 98369 h 315302"/>
                <a:gd name="connsiteX694" fmla="*/ 45284 w 194118"/>
                <a:gd name="connsiteY694" fmla="*/ 98035 h 315302"/>
                <a:gd name="connsiteX695" fmla="*/ 45879 w 194118"/>
                <a:gd name="connsiteY695" fmla="*/ 95879 h 315302"/>
                <a:gd name="connsiteX696" fmla="*/ 46920 w 194118"/>
                <a:gd name="connsiteY696" fmla="*/ 93611 h 315302"/>
                <a:gd name="connsiteX697" fmla="*/ 47403 w 194118"/>
                <a:gd name="connsiteY697" fmla="*/ 92942 h 315302"/>
                <a:gd name="connsiteX698" fmla="*/ 47849 w 194118"/>
                <a:gd name="connsiteY698" fmla="*/ 92459 h 315302"/>
                <a:gd name="connsiteX699" fmla="*/ 51269 w 194118"/>
                <a:gd name="connsiteY699" fmla="*/ 90080 h 315302"/>
                <a:gd name="connsiteX700" fmla="*/ 51975 w 194118"/>
                <a:gd name="connsiteY700" fmla="*/ 89410 h 315302"/>
                <a:gd name="connsiteX701" fmla="*/ 52459 w 194118"/>
                <a:gd name="connsiteY701" fmla="*/ 88741 h 315302"/>
                <a:gd name="connsiteX702" fmla="*/ 52459 w 194118"/>
                <a:gd name="connsiteY702" fmla="*/ 88295 h 315302"/>
                <a:gd name="connsiteX703" fmla="*/ 52756 w 194118"/>
                <a:gd name="connsiteY703" fmla="*/ 86697 h 315302"/>
                <a:gd name="connsiteX704" fmla="*/ 54094 w 194118"/>
                <a:gd name="connsiteY704" fmla="*/ 84132 h 315302"/>
                <a:gd name="connsiteX705" fmla="*/ 55098 w 194118"/>
                <a:gd name="connsiteY705" fmla="*/ 83388 h 315302"/>
                <a:gd name="connsiteX706" fmla="*/ 59893 w 194118"/>
                <a:gd name="connsiteY706" fmla="*/ 82719 h 315302"/>
                <a:gd name="connsiteX707" fmla="*/ 63611 w 194118"/>
                <a:gd name="connsiteY707" fmla="*/ 81790 h 315302"/>
                <a:gd name="connsiteX708" fmla="*/ 65098 w 194118"/>
                <a:gd name="connsiteY708" fmla="*/ 81232 h 315302"/>
                <a:gd name="connsiteX709" fmla="*/ 66027 w 194118"/>
                <a:gd name="connsiteY709" fmla="*/ 80749 h 315302"/>
                <a:gd name="connsiteX710" fmla="*/ 67848 w 194118"/>
                <a:gd name="connsiteY710" fmla="*/ 78705 h 315302"/>
                <a:gd name="connsiteX711" fmla="*/ 68369 w 194118"/>
                <a:gd name="connsiteY711" fmla="*/ 77961 h 315302"/>
                <a:gd name="connsiteX712" fmla="*/ 68815 w 194118"/>
                <a:gd name="connsiteY712" fmla="*/ 77106 h 315302"/>
                <a:gd name="connsiteX713" fmla="*/ 69149 w 194118"/>
                <a:gd name="connsiteY713" fmla="*/ 76177 h 315302"/>
                <a:gd name="connsiteX714" fmla="*/ 70116 w 194118"/>
                <a:gd name="connsiteY714" fmla="*/ 72125 h 315302"/>
                <a:gd name="connsiteX715" fmla="*/ 70116 w 194118"/>
                <a:gd name="connsiteY715" fmla="*/ 69783 h 315302"/>
                <a:gd name="connsiteX716" fmla="*/ 70116 w 194118"/>
                <a:gd name="connsiteY716" fmla="*/ 68631 h 315302"/>
                <a:gd name="connsiteX717" fmla="*/ 70711 w 194118"/>
                <a:gd name="connsiteY717" fmla="*/ 63166 h 315302"/>
                <a:gd name="connsiteX718" fmla="*/ 71454 w 194118"/>
                <a:gd name="connsiteY718" fmla="*/ 61270 h 315302"/>
                <a:gd name="connsiteX719" fmla="*/ 72049 w 194118"/>
                <a:gd name="connsiteY719" fmla="*/ 60490 h 315302"/>
                <a:gd name="connsiteX720" fmla="*/ 73090 w 194118"/>
                <a:gd name="connsiteY720" fmla="*/ 58854 h 315302"/>
                <a:gd name="connsiteX721" fmla="*/ 73722 w 194118"/>
                <a:gd name="connsiteY721" fmla="*/ 58185 h 315302"/>
                <a:gd name="connsiteX722" fmla="*/ 74242 w 194118"/>
                <a:gd name="connsiteY722" fmla="*/ 57925 h 315302"/>
                <a:gd name="connsiteX723" fmla="*/ 74614 w 194118"/>
                <a:gd name="connsiteY723" fmla="*/ 57925 h 315302"/>
                <a:gd name="connsiteX724" fmla="*/ 75283 w 194118"/>
                <a:gd name="connsiteY724" fmla="*/ 58520 h 315302"/>
                <a:gd name="connsiteX725" fmla="*/ 75989 w 194118"/>
                <a:gd name="connsiteY725" fmla="*/ 58520 h 315302"/>
                <a:gd name="connsiteX726" fmla="*/ 76919 w 194118"/>
                <a:gd name="connsiteY726" fmla="*/ 58074 h 315302"/>
                <a:gd name="connsiteX727" fmla="*/ 78703 w 194118"/>
                <a:gd name="connsiteY727" fmla="*/ 56252 h 315302"/>
                <a:gd name="connsiteX728" fmla="*/ 79558 w 194118"/>
                <a:gd name="connsiteY728" fmla="*/ 54877 h 315302"/>
                <a:gd name="connsiteX729" fmla="*/ 80487 w 194118"/>
                <a:gd name="connsiteY729" fmla="*/ 52758 h 315302"/>
                <a:gd name="connsiteX730" fmla="*/ 80970 w 194118"/>
                <a:gd name="connsiteY730" fmla="*/ 50973 h 315302"/>
                <a:gd name="connsiteX731" fmla="*/ 80970 w 194118"/>
                <a:gd name="connsiteY731" fmla="*/ 50453 h 315302"/>
                <a:gd name="connsiteX732" fmla="*/ 80970 w 194118"/>
                <a:gd name="connsiteY732" fmla="*/ 49263 h 315302"/>
                <a:gd name="connsiteX733" fmla="*/ 81268 w 194118"/>
                <a:gd name="connsiteY733" fmla="*/ 46810 h 315302"/>
                <a:gd name="connsiteX734" fmla="*/ 81268 w 194118"/>
                <a:gd name="connsiteY734" fmla="*/ 46104 h 315302"/>
                <a:gd name="connsiteX735" fmla="*/ 81268 w 194118"/>
                <a:gd name="connsiteY735" fmla="*/ 45583 h 315302"/>
                <a:gd name="connsiteX736" fmla="*/ 81008 w 194118"/>
                <a:gd name="connsiteY736" fmla="*/ 45137 h 315302"/>
                <a:gd name="connsiteX737" fmla="*/ 80636 w 194118"/>
                <a:gd name="connsiteY737" fmla="*/ 44877 h 315302"/>
                <a:gd name="connsiteX738" fmla="*/ 80227 w 194118"/>
                <a:gd name="connsiteY738" fmla="*/ 44617 h 315302"/>
                <a:gd name="connsiteX739" fmla="*/ 79744 w 194118"/>
                <a:gd name="connsiteY739" fmla="*/ 44617 h 315302"/>
                <a:gd name="connsiteX740" fmla="*/ 79335 w 194118"/>
                <a:gd name="connsiteY740" fmla="*/ 44431 h 315302"/>
                <a:gd name="connsiteX741" fmla="*/ 78963 w 194118"/>
                <a:gd name="connsiteY741" fmla="*/ 44022 h 315302"/>
                <a:gd name="connsiteX742" fmla="*/ 78666 w 194118"/>
                <a:gd name="connsiteY742" fmla="*/ 43390 h 315302"/>
                <a:gd name="connsiteX743" fmla="*/ 78480 w 194118"/>
                <a:gd name="connsiteY743" fmla="*/ 42275 h 315302"/>
                <a:gd name="connsiteX744" fmla="*/ 78480 w 194118"/>
                <a:gd name="connsiteY744" fmla="*/ 41643 h 315302"/>
                <a:gd name="connsiteX745" fmla="*/ 78777 w 194118"/>
                <a:gd name="connsiteY745" fmla="*/ 41234 h 315302"/>
                <a:gd name="connsiteX746" fmla="*/ 79930 w 194118"/>
                <a:gd name="connsiteY746" fmla="*/ 40156 h 315302"/>
                <a:gd name="connsiteX747" fmla="*/ 80970 w 194118"/>
                <a:gd name="connsiteY747" fmla="*/ 38743 h 315302"/>
                <a:gd name="connsiteX748" fmla="*/ 81677 w 194118"/>
                <a:gd name="connsiteY748" fmla="*/ 38037 h 315302"/>
                <a:gd name="connsiteX749" fmla="*/ 83387 w 194118"/>
                <a:gd name="connsiteY749" fmla="*/ 36848 h 315302"/>
                <a:gd name="connsiteX750" fmla="*/ 83833 w 194118"/>
                <a:gd name="connsiteY750" fmla="*/ 36327 h 315302"/>
                <a:gd name="connsiteX751" fmla="*/ 84093 w 194118"/>
                <a:gd name="connsiteY751" fmla="*/ 35807 h 315302"/>
                <a:gd name="connsiteX752" fmla="*/ 86026 w 194118"/>
                <a:gd name="connsiteY752" fmla="*/ 27777 h 315302"/>
                <a:gd name="connsiteX753" fmla="*/ 86026 w 194118"/>
                <a:gd name="connsiteY753" fmla="*/ 26960 h 315302"/>
                <a:gd name="connsiteX754" fmla="*/ 86026 w 194118"/>
                <a:gd name="connsiteY754" fmla="*/ 26588 h 315302"/>
                <a:gd name="connsiteX755" fmla="*/ 85766 w 194118"/>
                <a:gd name="connsiteY755" fmla="*/ 26291 h 315302"/>
                <a:gd name="connsiteX756" fmla="*/ 85431 w 194118"/>
                <a:gd name="connsiteY756" fmla="*/ 26030 h 315302"/>
                <a:gd name="connsiteX757" fmla="*/ 84205 w 194118"/>
                <a:gd name="connsiteY757" fmla="*/ 25287 h 315302"/>
                <a:gd name="connsiteX758" fmla="*/ 83907 w 194118"/>
                <a:gd name="connsiteY758" fmla="*/ 24989 h 315302"/>
                <a:gd name="connsiteX759" fmla="*/ 83461 w 194118"/>
                <a:gd name="connsiteY759" fmla="*/ 24172 h 315302"/>
                <a:gd name="connsiteX760" fmla="*/ 82866 w 194118"/>
                <a:gd name="connsiteY760" fmla="*/ 23465 h 315302"/>
                <a:gd name="connsiteX761" fmla="*/ 82643 w 194118"/>
                <a:gd name="connsiteY761" fmla="*/ 23056 h 315302"/>
                <a:gd name="connsiteX762" fmla="*/ 82049 w 194118"/>
                <a:gd name="connsiteY762" fmla="*/ 20715 h 315302"/>
                <a:gd name="connsiteX763" fmla="*/ 82272 w 194118"/>
                <a:gd name="connsiteY763" fmla="*/ 20343 h 315302"/>
                <a:gd name="connsiteX764" fmla="*/ 82606 w 194118"/>
                <a:gd name="connsiteY764" fmla="*/ 20008 h 315302"/>
                <a:gd name="connsiteX765" fmla="*/ 83127 w 194118"/>
                <a:gd name="connsiteY765" fmla="*/ 20008 h 315302"/>
                <a:gd name="connsiteX766" fmla="*/ 83647 w 194118"/>
                <a:gd name="connsiteY766" fmla="*/ 20008 h 31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194118" h="315302">
                  <a:moveTo>
                    <a:pt x="84799" y="19042"/>
                  </a:moveTo>
                  <a:lnTo>
                    <a:pt x="85877" y="20677"/>
                  </a:lnTo>
                  <a:lnTo>
                    <a:pt x="87513" y="24023"/>
                  </a:lnTo>
                  <a:lnTo>
                    <a:pt x="88479" y="25138"/>
                  </a:lnTo>
                  <a:lnTo>
                    <a:pt x="89855" y="25659"/>
                  </a:lnTo>
                  <a:lnTo>
                    <a:pt x="92531" y="25659"/>
                  </a:lnTo>
                  <a:lnTo>
                    <a:pt x="93907" y="25919"/>
                  </a:lnTo>
                  <a:lnTo>
                    <a:pt x="97066" y="28038"/>
                  </a:lnTo>
                  <a:lnTo>
                    <a:pt x="99706" y="31123"/>
                  </a:lnTo>
                  <a:lnTo>
                    <a:pt x="101862" y="34840"/>
                  </a:lnTo>
                  <a:lnTo>
                    <a:pt x="103460" y="38372"/>
                  </a:lnTo>
                  <a:lnTo>
                    <a:pt x="105802" y="39450"/>
                  </a:lnTo>
                  <a:lnTo>
                    <a:pt x="109519" y="38223"/>
                  </a:lnTo>
                  <a:lnTo>
                    <a:pt x="116062" y="34246"/>
                  </a:lnTo>
                  <a:lnTo>
                    <a:pt x="118255" y="32201"/>
                  </a:lnTo>
                  <a:lnTo>
                    <a:pt x="120039" y="29710"/>
                  </a:lnTo>
                  <a:lnTo>
                    <a:pt x="121229" y="26848"/>
                  </a:lnTo>
                  <a:lnTo>
                    <a:pt x="121638" y="23726"/>
                  </a:lnTo>
                  <a:lnTo>
                    <a:pt x="123385" y="17332"/>
                  </a:lnTo>
                  <a:lnTo>
                    <a:pt x="127697" y="15064"/>
                  </a:lnTo>
                  <a:lnTo>
                    <a:pt x="133199" y="14061"/>
                  </a:lnTo>
                  <a:lnTo>
                    <a:pt x="138589" y="11496"/>
                  </a:lnTo>
                  <a:lnTo>
                    <a:pt x="143496" y="8299"/>
                  </a:lnTo>
                  <a:lnTo>
                    <a:pt x="158588" y="2463"/>
                  </a:lnTo>
                  <a:lnTo>
                    <a:pt x="163420" y="567"/>
                  </a:lnTo>
                  <a:lnTo>
                    <a:pt x="166655" y="-177"/>
                  </a:lnTo>
                  <a:lnTo>
                    <a:pt x="169666" y="530"/>
                  </a:lnTo>
                  <a:lnTo>
                    <a:pt x="171896" y="3466"/>
                  </a:lnTo>
                  <a:lnTo>
                    <a:pt x="172528" y="5065"/>
                  </a:lnTo>
                  <a:lnTo>
                    <a:pt x="173271" y="6180"/>
                  </a:lnTo>
                  <a:lnTo>
                    <a:pt x="174387" y="6849"/>
                  </a:lnTo>
                  <a:lnTo>
                    <a:pt x="176022" y="7146"/>
                  </a:lnTo>
                  <a:lnTo>
                    <a:pt x="177323" y="7667"/>
                  </a:lnTo>
                  <a:lnTo>
                    <a:pt x="177323" y="8819"/>
                  </a:lnTo>
                  <a:lnTo>
                    <a:pt x="176877" y="10232"/>
                  </a:lnTo>
                  <a:lnTo>
                    <a:pt x="176877" y="11496"/>
                  </a:lnTo>
                  <a:lnTo>
                    <a:pt x="179628" y="17927"/>
                  </a:lnTo>
                  <a:lnTo>
                    <a:pt x="181784" y="20343"/>
                  </a:lnTo>
                  <a:lnTo>
                    <a:pt x="184721" y="20975"/>
                  </a:lnTo>
                  <a:lnTo>
                    <a:pt x="186096" y="20268"/>
                  </a:lnTo>
                  <a:lnTo>
                    <a:pt x="186096" y="20268"/>
                  </a:lnTo>
                  <a:lnTo>
                    <a:pt x="186393" y="21123"/>
                  </a:lnTo>
                  <a:lnTo>
                    <a:pt x="186170" y="28558"/>
                  </a:lnTo>
                  <a:lnTo>
                    <a:pt x="185650" y="30565"/>
                  </a:lnTo>
                  <a:lnTo>
                    <a:pt x="185353" y="30863"/>
                  </a:lnTo>
                  <a:lnTo>
                    <a:pt x="183791" y="31904"/>
                  </a:lnTo>
                  <a:lnTo>
                    <a:pt x="182750" y="32982"/>
                  </a:lnTo>
                  <a:lnTo>
                    <a:pt x="181858" y="34208"/>
                  </a:lnTo>
                  <a:lnTo>
                    <a:pt x="181561" y="35026"/>
                  </a:lnTo>
                  <a:lnTo>
                    <a:pt x="181561" y="35732"/>
                  </a:lnTo>
                  <a:lnTo>
                    <a:pt x="181561" y="36699"/>
                  </a:lnTo>
                  <a:lnTo>
                    <a:pt x="181561" y="37034"/>
                  </a:lnTo>
                  <a:lnTo>
                    <a:pt x="181561" y="38632"/>
                  </a:lnTo>
                  <a:lnTo>
                    <a:pt x="181561" y="40453"/>
                  </a:lnTo>
                  <a:lnTo>
                    <a:pt x="181561" y="41420"/>
                  </a:lnTo>
                  <a:lnTo>
                    <a:pt x="181561" y="42126"/>
                  </a:lnTo>
                  <a:lnTo>
                    <a:pt x="181896" y="42461"/>
                  </a:lnTo>
                  <a:lnTo>
                    <a:pt x="182267" y="42758"/>
                  </a:lnTo>
                  <a:lnTo>
                    <a:pt x="183382" y="43427"/>
                  </a:lnTo>
                  <a:lnTo>
                    <a:pt x="183754" y="43985"/>
                  </a:lnTo>
                  <a:lnTo>
                    <a:pt x="184052" y="44803"/>
                  </a:lnTo>
                  <a:lnTo>
                    <a:pt x="184349" y="46476"/>
                  </a:lnTo>
                  <a:lnTo>
                    <a:pt x="184349" y="47368"/>
                  </a:lnTo>
                  <a:lnTo>
                    <a:pt x="184349" y="48111"/>
                  </a:lnTo>
                  <a:lnTo>
                    <a:pt x="183866" y="49524"/>
                  </a:lnTo>
                  <a:lnTo>
                    <a:pt x="182899" y="51420"/>
                  </a:lnTo>
                  <a:lnTo>
                    <a:pt x="181970" y="54022"/>
                  </a:lnTo>
                  <a:lnTo>
                    <a:pt x="181970" y="54877"/>
                  </a:lnTo>
                  <a:lnTo>
                    <a:pt x="181970" y="55471"/>
                  </a:lnTo>
                  <a:lnTo>
                    <a:pt x="182342" y="55657"/>
                  </a:lnTo>
                  <a:lnTo>
                    <a:pt x="182825" y="55657"/>
                  </a:lnTo>
                  <a:lnTo>
                    <a:pt x="183940" y="55657"/>
                  </a:lnTo>
                  <a:lnTo>
                    <a:pt x="185167" y="55657"/>
                  </a:lnTo>
                  <a:lnTo>
                    <a:pt x="185576" y="55657"/>
                  </a:lnTo>
                  <a:lnTo>
                    <a:pt x="186728" y="56475"/>
                  </a:lnTo>
                  <a:lnTo>
                    <a:pt x="187174" y="56475"/>
                  </a:lnTo>
                  <a:lnTo>
                    <a:pt x="187695" y="56475"/>
                  </a:lnTo>
                  <a:lnTo>
                    <a:pt x="188141" y="56475"/>
                  </a:lnTo>
                  <a:lnTo>
                    <a:pt x="188958" y="56029"/>
                  </a:lnTo>
                  <a:lnTo>
                    <a:pt x="189367" y="56029"/>
                  </a:lnTo>
                  <a:lnTo>
                    <a:pt x="189813" y="56029"/>
                  </a:lnTo>
                  <a:lnTo>
                    <a:pt x="190222" y="56029"/>
                  </a:lnTo>
                  <a:lnTo>
                    <a:pt x="191003" y="56438"/>
                  </a:lnTo>
                  <a:lnTo>
                    <a:pt x="191486" y="56438"/>
                  </a:lnTo>
                  <a:lnTo>
                    <a:pt x="192007" y="56438"/>
                  </a:lnTo>
                  <a:lnTo>
                    <a:pt x="192564" y="56438"/>
                  </a:lnTo>
                  <a:lnTo>
                    <a:pt x="193085" y="56810"/>
                  </a:lnTo>
                  <a:lnTo>
                    <a:pt x="193791" y="57962"/>
                  </a:lnTo>
                  <a:lnTo>
                    <a:pt x="194088" y="59003"/>
                  </a:lnTo>
                  <a:lnTo>
                    <a:pt x="194088" y="59858"/>
                  </a:lnTo>
                  <a:lnTo>
                    <a:pt x="194088" y="60490"/>
                  </a:lnTo>
                  <a:lnTo>
                    <a:pt x="194088" y="61010"/>
                  </a:lnTo>
                  <a:lnTo>
                    <a:pt x="194088" y="61456"/>
                  </a:lnTo>
                  <a:lnTo>
                    <a:pt x="193531" y="62571"/>
                  </a:lnTo>
                  <a:lnTo>
                    <a:pt x="193308" y="63910"/>
                  </a:lnTo>
                  <a:lnTo>
                    <a:pt x="193308" y="64951"/>
                  </a:lnTo>
                  <a:lnTo>
                    <a:pt x="193828" y="66586"/>
                  </a:lnTo>
                  <a:lnTo>
                    <a:pt x="193828" y="67441"/>
                  </a:lnTo>
                  <a:lnTo>
                    <a:pt x="193828" y="68147"/>
                  </a:lnTo>
                  <a:lnTo>
                    <a:pt x="193531" y="69597"/>
                  </a:lnTo>
                  <a:lnTo>
                    <a:pt x="193233" y="73612"/>
                  </a:lnTo>
                  <a:lnTo>
                    <a:pt x="193865" y="75694"/>
                  </a:lnTo>
                  <a:lnTo>
                    <a:pt x="193865" y="76251"/>
                  </a:lnTo>
                  <a:lnTo>
                    <a:pt x="193456" y="77143"/>
                  </a:lnTo>
                  <a:lnTo>
                    <a:pt x="193047" y="77552"/>
                  </a:lnTo>
                  <a:lnTo>
                    <a:pt x="191375" y="78705"/>
                  </a:lnTo>
                  <a:lnTo>
                    <a:pt x="190780" y="79039"/>
                  </a:lnTo>
                  <a:lnTo>
                    <a:pt x="190259" y="79262"/>
                  </a:lnTo>
                  <a:lnTo>
                    <a:pt x="189739" y="79262"/>
                  </a:lnTo>
                  <a:lnTo>
                    <a:pt x="189219" y="79262"/>
                  </a:lnTo>
                  <a:lnTo>
                    <a:pt x="188698" y="79262"/>
                  </a:lnTo>
                  <a:lnTo>
                    <a:pt x="188141" y="79262"/>
                  </a:lnTo>
                  <a:lnTo>
                    <a:pt x="187471" y="79262"/>
                  </a:lnTo>
                  <a:lnTo>
                    <a:pt x="186728" y="79262"/>
                  </a:lnTo>
                  <a:lnTo>
                    <a:pt x="185613" y="79597"/>
                  </a:lnTo>
                  <a:lnTo>
                    <a:pt x="184944" y="80117"/>
                  </a:lnTo>
                  <a:lnTo>
                    <a:pt x="184089" y="81121"/>
                  </a:lnTo>
                  <a:lnTo>
                    <a:pt x="183568" y="81121"/>
                  </a:lnTo>
                  <a:lnTo>
                    <a:pt x="183159" y="81121"/>
                  </a:lnTo>
                  <a:lnTo>
                    <a:pt x="181635" y="80080"/>
                  </a:lnTo>
                  <a:lnTo>
                    <a:pt x="180780" y="79708"/>
                  </a:lnTo>
                  <a:lnTo>
                    <a:pt x="179665" y="79522"/>
                  </a:lnTo>
                  <a:lnTo>
                    <a:pt x="178550" y="79522"/>
                  </a:lnTo>
                  <a:lnTo>
                    <a:pt x="178029" y="79522"/>
                  </a:lnTo>
                  <a:lnTo>
                    <a:pt x="177621" y="79299"/>
                  </a:lnTo>
                  <a:lnTo>
                    <a:pt x="176505" y="78110"/>
                  </a:lnTo>
                  <a:lnTo>
                    <a:pt x="175725" y="77664"/>
                  </a:lnTo>
                  <a:lnTo>
                    <a:pt x="175242" y="77664"/>
                  </a:lnTo>
                  <a:lnTo>
                    <a:pt x="174870" y="77924"/>
                  </a:lnTo>
                  <a:lnTo>
                    <a:pt x="174610" y="78296"/>
                  </a:lnTo>
                  <a:lnTo>
                    <a:pt x="174126" y="78890"/>
                  </a:lnTo>
                  <a:lnTo>
                    <a:pt x="173308" y="79560"/>
                  </a:lnTo>
                  <a:lnTo>
                    <a:pt x="171487" y="80749"/>
                  </a:lnTo>
                  <a:lnTo>
                    <a:pt x="170706" y="81455"/>
                  </a:lnTo>
                  <a:lnTo>
                    <a:pt x="170297" y="82125"/>
                  </a:lnTo>
                  <a:lnTo>
                    <a:pt x="170297" y="82682"/>
                  </a:lnTo>
                  <a:lnTo>
                    <a:pt x="170297" y="83203"/>
                  </a:lnTo>
                  <a:lnTo>
                    <a:pt x="170297" y="83797"/>
                  </a:lnTo>
                  <a:lnTo>
                    <a:pt x="170037" y="84504"/>
                  </a:lnTo>
                  <a:lnTo>
                    <a:pt x="169442" y="85321"/>
                  </a:lnTo>
                  <a:lnTo>
                    <a:pt x="167212" y="87069"/>
                  </a:lnTo>
                  <a:lnTo>
                    <a:pt x="166729" y="87663"/>
                  </a:lnTo>
                  <a:lnTo>
                    <a:pt x="166246" y="88816"/>
                  </a:lnTo>
                  <a:lnTo>
                    <a:pt x="165837" y="89596"/>
                  </a:lnTo>
                  <a:lnTo>
                    <a:pt x="165353" y="89857"/>
                  </a:lnTo>
                  <a:lnTo>
                    <a:pt x="164796" y="89857"/>
                  </a:lnTo>
                  <a:lnTo>
                    <a:pt x="164127" y="89857"/>
                  </a:lnTo>
                  <a:lnTo>
                    <a:pt x="163160" y="89857"/>
                  </a:lnTo>
                  <a:lnTo>
                    <a:pt x="162714" y="90117"/>
                  </a:lnTo>
                  <a:lnTo>
                    <a:pt x="162714" y="90600"/>
                  </a:lnTo>
                  <a:lnTo>
                    <a:pt x="162714" y="91864"/>
                  </a:lnTo>
                  <a:lnTo>
                    <a:pt x="162714" y="92645"/>
                  </a:lnTo>
                  <a:lnTo>
                    <a:pt x="161896" y="94243"/>
                  </a:lnTo>
                  <a:lnTo>
                    <a:pt x="161896" y="94875"/>
                  </a:lnTo>
                  <a:lnTo>
                    <a:pt x="161896" y="97142"/>
                  </a:lnTo>
                  <a:lnTo>
                    <a:pt x="161896" y="97626"/>
                  </a:lnTo>
                  <a:lnTo>
                    <a:pt x="161599" y="98295"/>
                  </a:lnTo>
                  <a:lnTo>
                    <a:pt x="159146" y="100451"/>
                  </a:lnTo>
                  <a:lnTo>
                    <a:pt x="158774" y="101157"/>
                  </a:lnTo>
                  <a:lnTo>
                    <a:pt x="158774" y="101640"/>
                  </a:lnTo>
                  <a:lnTo>
                    <a:pt x="158365" y="103796"/>
                  </a:lnTo>
                  <a:lnTo>
                    <a:pt x="158365" y="104986"/>
                  </a:lnTo>
                  <a:lnTo>
                    <a:pt x="158365" y="106287"/>
                  </a:lnTo>
                  <a:lnTo>
                    <a:pt x="158030" y="107105"/>
                  </a:lnTo>
                  <a:lnTo>
                    <a:pt x="158030" y="107886"/>
                  </a:lnTo>
                  <a:lnTo>
                    <a:pt x="158030" y="109001"/>
                  </a:lnTo>
                  <a:lnTo>
                    <a:pt x="158030" y="109558"/>
                  </a:lnTo>
                  <a:lnTo>
                    <a:pt x="158030" y="110227"/>
                  </a:lnTo>
                  <a:lnTo>
                    <a:pt x="158030" y="110897"/>
                  </a:lnTo>
                  <a:lnTo>
                    <a:pt x="157621" y="111714"/>
                  </a:lnTo>
                  <a:lnTo>
                    <a:pt x="157621" y="112346"/>
                  </a:lnTo>
                  <a:lnTo>
                    <a:pt x="157621" y="112941"/>
                  </a:lnTo>
                  <a:lnTo>
                    <a:pt x="157621" y="113461"/>
                  </a:lnTo>
                  <a:lnTo>
                    <a:pt x="157621" y="114279"/>
                  </a:lnTo>
                  <a:lnTo>
                    <a:pt x="157287" y="115283"/>
                  </a:lnTo>
                  <a:lnTo>
                    <a:pt x="155688" y="118257"/>
                  </a:lnTo>
                  <a:lnTo>
                    <a:pt x="155391" y="119075"/>
                  </a:lnTo>
                  <a:lnTo>
                    <a:pt x="155205" y="120153"/>
                  </a:lnTo>
                  <a:lnTo>
                    <a:pt x="155205" y="121268"/>
                  </a:lnTo>
                  <a:lnTo>
                    <a:pt x="154945" y="123498"/>
                  </a:lnTo>
                  <a:lnTo>
                    <a:pt x="154945" y="123944"/>
                  </a:lnTo>
                  <a:lnTo>
                    <a:pt x="154462" y="124799"/>
                  </a:lnTo>
                  <a:lnTo>
                    <a:pt x="154090" y="125654"/>
                  </a:lnTo>
                  <a:lnTo>
                    <a:pt x="154090" y="126138"/>
                  </a:lnTo>
                  <a:lnTo>
                    <a:pt x="154090" y="127513"/>
                  </a:lnTo>
                  <a:lnTo>
                    <a:pt x="154090" y="128517"/>
                  </a:lnTo>
                  <a:lnTo>
                    <a:pt x="153644" y="129223"/>
                  </a:lnTo>
                  <a:lnTo>
                    <a:pt x="153235" y="129743"/>
                  </a:lnTo>
                  <a:lnTo>
                    <a:pt x="151042" y="131416"/>
                  </a:lnTo>
                  <a:lnTo>
                    <a:pt x="152194" y="133944"/>
                  </a:lnTo>
                  <a:lnTo>
                    <a:pt x="153644" y="135357"/>
                  </a:lnTo>
                  <a:lnTo>
                    <a:pt x="154053" y="136174"/>
                  </a:lnTo>
                  <a:lnTo>
                    <a:pt x="155019" y="141825"/>
                  </a:lnTo>
                  <a:lnTo>
                    <a:pt x="155019" y="142456"/>
                  </a:lnTo>
                  <a:lnTo>
                    <a:pt x="154833" y="143535"/>
                  </a:lnTo>
                  <a:lnTo>
                    <a:pt x="153495" y="147586"/>
                  </a:lnTo>
                  <a:lnTo>
                    <a:pt x="153086" y="148330"/>
                  </a:lnTo>
                  <a:lnTo>
                    <a:pt x="152566" y="148739"/>
                  </a:lnTo>
                  <a:lnTo>
                    <a:pt x="151488" y="148739"/>
                  </a:lnTo>
                  <a:lnTo>
                    <a:pt x="149481" y="148739"/>
                  </a:lnTo>
                  <a:lnTo>
                    <a:pt x="148440" y="148739"/>
                  </a:lnTo>
                  <a:lnTo>
                    <a:pt x="148031" y="148962"/>
                  </a:lnTo>
                  <a:lnTo>
                    <a:pt x="147659" y="149222"/>
                  </a:lnTo>
                  <a:lnTo>
                    <a:pt x="146841" y="150635"/>
                  </a:lnTo>
                  <a:lnTo>
                    <a:pt x="146284" y="151229"/>
                  </a:lnTo>
                  <a:lnTo>
                    <a:pt x="146284" y="151787"/>
                  </a:lnTo>
                  <a:lnTo>
                    <a:pt x="146284" y="152233"/>
                  </a:lnTo>
                  <a:lnTo>
                    <a:pt x="147213" y="154463"/>
                  </a:lnTo>
                  <a:lnTo>
                    <a:pt x="147585" y="155727"/>
                  </a:lnTo>
                  <a:lnTo>
                    <a:pt x="147585" y="156471"/>
                  </a:lnTo>
                  <a:lnTo>
                    <a:pt x="147585" y="157028"/>
                  </a:lnTo>
                  <a:lnTo>
                    <a:pt x="147250" y="157363"/>
                  </a:lnTo>
                  <a:lnTo>
                    <a:pt x="146916" y="157883"/>
                  </a:lnTo>
                  <a:lnTo>
                    <a:pt x="146507" y="158627"/>
                  </a:lnTo>
                  <a:lnTo>
                    <a:pt x="145986" y="160151"/>
                  </a:lnTo>
                  <a:lnTo>
                    <a:pt x="145577" y="160894"/>
                  </a:lnTo>
                  <a:lnTo>
                    <a:pt x="145094" y="161303"/>
                  </a:lnTo>
                  <a:lnTo>
                    <a:pt x="144537" y="161303"/>
                  </a:lnTo>
                  <a:lnTo>
                    <a:pt x="143905" y="161303"/>
                  </a:lnTo>
                  <a:lnTo>
                    <a:pt x="143198" y="161749"/>
                  </a:lnTo>
                  <a:lnTo>
                    <a:pt x="142938" y="162270"/>
                  </a:lnTo>
                  <a:lnTo>
                    <a:pt x="142938" y="162790"/>
                  </a:lnTo>
                  <a:lnTo>
                    <a:pt x="142938" y="163273"/>
                  </a:lnTo>
                  <a:lnTo>
                    <a:pt x="142938" y="163720"/>
                  </a:lnTo>
                  <a:lnTo>
                    <a:pt x="143235" y="165430"/>
                  </a:lnTo>
                  <a:lnTo>
                    <a:pt x="143235" y="167177"/>
                  </a:lnTo>
                  <a:lnTo>
                    <a:pt x="143012" y="167995"/>
                  </a:lnTo>
                  <a:lnTo>
                    <a:pt x="142678" y="168478"/>
                  </a:lnTo>
                  <a:lnTo>
                    <a:pt x="142195" y="168478"/>
                  </a:lnTo>
                  <a:lnTo>
                    <a:pt x="141674" y="168478"/>
                  </a:lnTo>
                  <a:lnTo>
                    <a:pt x="141228" y="168478"/>
                  </a:lnTo>
                  <a:lnTo>
                    <a:pt x="140782" y="168478"/>
                  </a:lnTo>
                  <a:lnTo>
                    <a:pt x="140373" y="168664"/>
                  </a:lnTo>
                  <a:lnTo>
                    <a:pt x="139927" y="168849"/>
                  </a:lnTo>
                  <a:lnTo>
                    <a:pt x="139518" y="168849"/>
                  </a:lnTo>
                  <a:lnTo>
                    <a:pt x="138923" y="169110"/>
                  </a:lnTo>
                  <a:lnTo>
                    <a:pt x="138514" y="169110"/>
                  </a:lnTo>
                  <a:lnTo>
                    <a:pt x="136804" y="171712"/>
                  </a:lnTo>
                  <a:lnTo>
                    <a:pt x="139518" y="175429"/>
                  </a:lnTo>
                  <a:lnTo>
                    <a:pt x="140559" y="178514"/>
                  </a:lnTo>
                  <a:lnTo>
                    <a:pt x="141786" y="182232"/>
                  </a:lnTo>
                  <a:lnTo>
                    <a:pt x="139741" y="187659"/>
                  </a:lnTo>
                  <a:lnTo>
                    <a:pt x="139518" y="189964"/>
                  </a:lnTo>
                  <a:lnTo>
                    <a:pt x="139518" y="191042"/>
                  </a:lnTo>
                  <a:lnTo>
                    <a:pt x="140262" y="193830"/>
                  </a:lnTo>
                  <a:lnTo>
                    <a:pt x="140262" y="194239"/>
                  </a:lnTo>
                  <a:lnTo>
                    <a:pt x="140559" y="194648"/>
                  </a:lnTo>
                  <a:lnTo>
                    <a:pt x="141934" y="195986"/>
                  </a:lnTo>
                  <a:lnTo>
                    <a:pt x="142529" y="197361"/>
                  </a:lnTo>
                  <a:lnTo>
                    <a:pt x="142529" y="198142"/>
                  </a:lnTo>
                  <a:lnTo>
                    <a:pt x="142529" y="198662"/>
                  </a:lnTo>
                  <a:lnTo>
                    <a:pt x="142157" y="198885"/>
                  </a:lnTo>
                  <a:lnTo>
                    <a:pt x="141674" y="199108"/>
                  </a:lnTo>
                  <a:lnTo>
                    <a:pt x="141191" y="199517"/>
                  </a:lnTo>
                  <a:lnTo>
                    <a:pt x="140076" y="202008"/>
                  </a:lnTo>
                  <a:lnTo>
                    <a:pt x="139630" y="203346"/>
                  </a:lnTo>
                  <a:lnTo>
                    <a:pt x="139332" y="204052"/>
                  </a:lnTo>
                  <a:lnTo>
                    <a:pt x="138998" y="204573"/>
                  </a:lnTo>
                  <a:lnTo>
                    <a:pt x="138626" y="204833"/>
                  </a:lnTo>
                  <a:lnTo>
                    <a:pt x="137771" y="205688"/>
                  </a:lnTo>
                  <a:lnTo>
                    <a:pt x="136470" y="207733"/>
                  </a:lnTo>
                  <a:lnTo>
                    <a:pt x="138254" y="208959"/>
                  </a:lnTo>
                  <a:lnTo>
                    <a:pt x="139816" y="211264"/>
                  </a:lnTo>
                  <a:lnTo>
                    <a:pt x="140559" y="211970"/>
                  </a:lnTo>
                  <a:lnTo>
                    <a:pt x="141154" y="212156"/>
                  </a:lnTo>
                  <a:lnTo>
                    <a:pt x="142083" y="211859"/>
                  </a:lnTo>
                  <a:lnTo>
                    <a:pt x="148588" y="213829"/>
                  </a:lnTo>
                  <a:lnTo>
                    <a:pt x="150224" y="214163"/>
                  </a:lnTo>
                  <a:lnTo>
                    <a:pt x="150782" y="214461"/>
                  </a:lnTo>
                  <a:lnTo>
                    <a:pt x="151153" y="214870"/>
                  </a:lnTo>
                  <a:lnTo>
                    <a:pt x="151153" y="215353"/>
                  </a:lnTo>
                  <a:lnTo>
                    <a:pt x="151153" y="215688"/>
                  </a:lnTo>
                  <a:lnTo>
                    <a:pt x="151153" y="216171"/>
                  </a:lnTo>
                  <a:lnTo>
                    <a:pt x="150744" y="216989"/>
                  </a:lnTo>
                  <a:lnTo>
                    <a:pt x="150744" y="217472"/>
                  </a:lnTo>
                  <a:lnTo>
                    <a:pt x="150373" y="218401"/>
                  </a:lnTo>
                  <a:lnTo>
                    <a:pt x="149815" y="219145"/>
                  </a:lnTo>
                  <a:lnTo>
                    <a:pt x="149592" y="219591"/>
                  </a:lnTo>
                  <a:lnTo>
                    <a:pt x="149592" y="220074"/>
                  </a:lnTo>
                  <a:lnTo>
                    <a:pt x="149592" y="220743"/>
                  </a:lnTo>
                  <a:lnTo>
                    <a:pt x="150075" y="221152"/>
                  </a:lnTo>
                  <a:lnTo>
                    <a:pt x="151116" y="221821"/>
                  </a:lnTo>
                  <a:lnTo>
                    <a:pt x="151599" y="222230"/>
                  </a:lnTo>
                  <a:lnTo>
                    <a:pt x="152120" y="223680"/>
                  </a:lnTo>
                  <a:lnTo>
                    <a:pt x="152343" y="229516"/>
                  </a:lnTo>
                  <a:lnTo>
                    <a:pt x="153123" y="231114"/>
                  </a:lnTo>
                  <a:lnTo>
                    <a:pt x="153644" y="231560"/>
                  </a:lnTo>
                  <a:lnTo>
                    <a:pt x="154276" y="232378"/>
                  </a:lnTo>
                  <a:lnTo>
                    <a:pt x="154499" y="233010"/>
                  </a:lnTo>
                  <a:lnTo>
                    <a:pt x="154499" y="233531"/>
                  </a:lnTo>
                  <a:lnTo>
                    <a:pt x="154239" y="234200"/>
                  </a:lnTo>
                  <a:lnTo>
                    <a:pt x="154239" y="235055"/>
                  </a:lnTo>
                  <a:lnTo>
                    <a:pt x="154053" y="236690"/>
                  </a:lnTo>
                  <a:lnTo>
                    <a:pt x="154053" y="237434"/>
                  </a:lnTo>
                  <a:lnTo>
                    <a:pt x="154387" y="237917"/>
                  </a:lnTo>
                  <a:lnTo>
                    <a:pt x="154796" y="238140"/>
                  </a:lnTo>
                  <a:lnTo>
                    <a:pt x="156172" y="238772"/>
                  </a:lnTo>
                  <a:lnTo>
                    <a:pt x="158142" y="239255"/>
                  </a:lnTo>
                  <a:lnTo>
                    <a:pt x="158514" y="239255"/>
                  </a:lnTo>
                  <a:lnTo>
                    <a:pt x="159852" y="239664"/>
                  </a:lnTo>
                  <a:lnTo>
                    <a:pt x="160558" y="240036"/>
                  </a:lnTo>
                  <a:lnTo>
                    <a:pt x="160558" y="240519"/>
                  </a:lnTo>
                  <a:lnTo>
                    <a:pt x="160558" y="240891"/>
                  </a:lnTo>
                  <a:lnTo>
                    <a:pt x="160038" y="241597"/>
                  </a:lnTo>
                  <a:lnTo>
                    <a:pt x="160038" y="242601"/>
                  </a:lnTo>
                  <a:lnTo>
                    <a:pt x="160038" y="244199"/>
                  </a:lnTo>
                  <a:lnTo>
                    <a:pt x="160818" y="247917"/>
                  </a:lnTo>
                  <a:lnTo>
                    <a:pt x="161413" y="249589"/>
                  </a:lnTo>
                  <a:lnTo>
                    <a:pt x="161934" y="250445"/>
                  </a:lnTo>
                  <a:lnTo>
                    <a:pt x="162380" y="250445"/>
                  </a:lnTo>
                  <a:lnTo>
                    <a:pt x="163495" y="249850"/>
                  </a:lnTo>
                  <a:lnTo>
                    <a:pt x="163941" y="249850"/>
                  </a:lnTo>
                  <a:lnTo>
                    <a:pt x="164350" y="249850"/>
                  </a:lnTo>
                  <a:lnTo>
                    <a:pt x="165465" y="250593"/>
                  </a:lnTo>
                  <a:lnTo>
                    <a:pt x="165985" y="250816"/>
                  </a:lnTo>
                  <a:lnTo>
                    <a:pt x="167286" y="252080"/>
                  </a:lnTo>
                  <a:lnTo>
                    <a:pt x="170744" y="256801"/>
                  </a:lnTo>
                  <a:lnTo>
                    <a:pt x="167807" y="265277"/>
                  </a:lnTo>
                  <a:lnTo>
                    <a:pt x="167361" y="267767"/>
                  </a:lnTo>
                  <a:lnTo>
                    <a:pt x="167361" y="268213"/>
                  </a:lnTo>
                  <a:lnTo>
                    <a:pt x="167361" y="268213"/>
                  </a:lnTo>
                  <a:lnTo>
                    <a:pt x="168811" y="269774"/>
                  </a:lnTo>
                  <a:lnTo>
                    <a:pt x="169071" y="271076"/>
                  </a:lnTo>
                  <a:lnTo>
                    <a:pt x="169926" y="281373"/>
                  </a:lnTo>
                  <a:lnTo>
                    <a:pt x="170744" y="283714"/>
                  </a:lnTo>
                  <a:lnTo>
                    <a:pt x="171227" y="284458"/>
                  </a:lnTo>
                  <a:lnTo>
                    <a:pt x="172379" y="285722"/>
                  </a:lnTo>
                  <a:lnTo>
                    <a:pt x="172862" y="286911"/>
                  </a:lnTo>
                  <a:lnTo>
                    <a:pt x="172862" y="287989"/>
                  </a:lnTo>
                  <a:lnTo>
                    <a:pt x="172862" y="289551"/>
                  </a:lnTo>
                  <a:lnTo>
                    <a:pt x="172156" y="295424"/>
                  </a:lnTo>
                  <a:lnTo>
                    <a:pt x="172156" y="296651"/>
                  </a:lnTo>
                  <a:lnTo>
                    <a:pt x="172491" y="297394"/>
                  </a:lnTo>
                  <a:lnTo>
                    <a:pt x="172974" y="297394"/>
                  </a:lnTo>
                  <a:lnTo>
                    <a:pt x="173532" y="297394"/>
                  </a:lnTo>
                  <a:lnTo>
                    <a:pt x="174684" y="297952"/>
                  </a:lnTo>
                  <a:lnTo>
                    <a:pt x="176059" y="300108"/>
                  </a:lnTo>
                  <a:lnTo>
                    <a:pt x="173494" y="300851"/>
                  </a:lnTo>
                  <a:lnTo>
                    <a:pt x="173160" y="301186"/>
                  </a:lnTo>
                  <a:lnTo>
                    <a:pt x="172565" y="301818"/>
                  </a:lnTo>
                  <a:lnTo>
                    <a:pt x="172156" y="302524"/>
                  </a:lnTo>
                  <a:lnTo>
                    <a:pt x="167249" y="308881"/>
                  </a:lnTo>
                  <a:lnTo>
                    <a:pt x="164350" y="311743"/>
                  </a:lnTo>
                  <a:lnTo>
                    <a:pt x="162937" y="312747"/>
                  </a:lnTo>
                  <a:lnTo>
                    <a:pt x="161785" y="313416"/>
                  </a:lnTo>
                  <a:lnTo>
                    <a:pt x="161190" y="313602"/>
                  </a:lnTo>
                  <a:lnTo>
                    <a:pt x="160298" y="313602"/>
                  </a:lnTo>
                  <a:lnTo>
                    <a:pt x="159777" y="313602"/>
                  </a:lnTo>
                  <a:lnTo>
                    <a:pt x="159406" y="313379"/>
                  </a:lnTo>
                  <a:lnTo>
                    <a:pt x="159146" y="313156"/>
                  </a:lnTo>
                  <a:lnTo>
                    <a:pt x="159146" y="312895"/>
                  </a:lnTo>
                  <a:lnTo>
                    <a:pt x="158291" y="311408"/>
                  </a:lnTo>
                  <a:lnTo>
                    <a:pt x="157956" y="311111"/>
                  </a:lnTo>
                  <a:lnTo>
                    <a:pt x="157584" y="310851"/>
                  </a:lnTo>
                  <a:lnTo>
                    <a:pt x="156729" y="310405"/>
                  </a:lnTo>
                  <a:lnTo>
                    <a:pt x="156320" y="310145"/>
                  </a:lnTo>
                  <a:lnTo>
                    <a:pt x="155986" y="309884"/>
                  </a:lnTo>
                  <a:lnTo>
                    <a:pt x="155688" y="309550"/>
                  </a:lnTo>
                  <a:lnTo>
                    <a:pt x="155465" y="309178"/>
                  </a:lnTo>
                  <a:lnTo>
                    <a:pt x="155131" y="308843"/>
                  </a:lnTo>
                  <a:lnTo>
                    <a:pt x="154648" y="308583"/>
                  </a:lnTo>
                  <a:lnTo>
                    <a:pt x="153421" y="308249"/>
                  </a:lnTo>
                  <a:lnTo>
                    <a:pt x="153086" y="308026"/>
                  </a:lnTo>
                  <a:lnTo>
                    <a:pt x="153086" y="307803"/>
                  </a:lnTo>
                  <a:lnTo>
                    <a:pt x="153086" y="307468"/>
                  </a:lnTo>
                  <a:lnTo>
                    <a:pt x="152380" y="305647"/>
                  </a:lnTo>
                  <a:lnTo>
                    <a:pt x="152157" y="305275"/>
                  </a:lnTo>
                  <a:lnTo>
                    <a:pt x="151005" y="303937"/>
                  </a:lnTo>
                  <a:lnTo>
                    <a:pt x="150670" y="303639"/>
                  </a:lnTo>
                  <a:lnTo>
                    <a:pt x="150336" y="303416"/>
                  </a:lnTo>
                  <a:lnTo>
                    <a:pt x="149927" y="303416"/>
                  </a:lnTo>
                  <a:lnTo>
                    <a:pt x="148254" y="303156"/>
                  </a:lnTo>
                  <a:lnTo>
                    <a:pt x="147139" y="302859"/>
                  </a:lnTo>
                  <a:lnTo>
                    <a:pt x="146284" y="302375"/>
                  </a:lnTo>
                  <a:lnTo>
                    <a:pt x="145838" y="302078"/>
                  </a:lnTo>
                  <a:lnTo>
                    <a:pt x="145466" y="301706"/>
                  </a:lnTo>
                  <a:lnTo>
                    <a:pt x="144834" y="301335"/>
                  </a:lnTo>
                  <a:lnTo>
                    <a:pt x="144462" y="301149"/>
                  </a:lnTo>
                  <a:lnTo>
                    <a:pt x="144276" y="301186"/>
                  </a:lnTo>
                  <a:lnTo>
                    <a:pt x="143905" y="300888"/>
                  </a:lnTo>
                  <a:lnTo>
                    <a:pt x="143607" y="300554"/>
                  </a:lnTo>
                  <a:lnTo>
                    <a:pt x="143384" y="300145"/>
                  </a:lnTo>
                  <a:lnTo>
                    <a:pt x="143384" y="299699"/>
                  </a:lnTo>
                  <a:lnTo>
                    <a:pt x="143384" y="299178"/>
                  </a:lnTo>
                  <a:lnTo>
                    <a:pt x="143012" y="298658"/>
                  </a:lnTo>
                  <a:lnTo>
                    <a:pt x="142529" y="298138"/>
                  </a:lnTo>
                  <a:lnTo>
                    <a:pt x="140559" y="297469"/>
                  </a:lnTo>
                  <a:lnTo>
                    <a:pt x="139369" y="297469"/>
                  </a:lnTo>
                  <a:lnTo>
                    <a:pt x="137436" y="297654"/>
                  </a:lnTo>
                  <a:lnTo>
                    <a:pt x="136544" y="297915"/>
                  </a:lnTo>
                  <a:lnTo>
                    <a:pt x="135838" y="298138"/>
                  </a:lnTo>
                  <a:lnTo>
                    <a:pt x="135466" y="298398"/>
                  </a:lnTo>
                  <a:lnTo>
                    <a:pt x="135206" y="298770"/>
                  </a:lnTo>
                  <a:lnTo>
                    <a:pt x="135206" y="299216"/>
                  </a:lnTo>
                  <a:lnTo>
                    <a:pt x="135206" y="299699"/>
                  </a:lnTo>
                  <a:lnTo>
                    <a:pt x="134834" y="300628"/>
                  </a:lnTo>
                  <a:lnTo>
                    <a:pt x="134648" y="301000"/>
                  </a:lnTo>
                  <a:lnTo>
                    <a:pt x="134648" y="301446"/>
                  </a:lnTo>
                  <a:lnTo>
                    <a:pt x="134648" y="301818"/>
                  </a:lnTo>
                  <a:lnTo>
                    <a:pt x="134909" y="302152"/>
                  </a:lnTo>
                  <a:lnTo>
                    <a:pt x="135764" y="303119"/>
                  </a:lnTo>
                  <a:lnTo>
                    <a:pt x="136024" y="303491"/>
                  </a:lnTo>
                  <a:lnTo>
                    <a:pt x="136693" y="305349"/>
                  </a:lnTo>
                  <a:lnTo>
                    <a:pt x="137325" y="307840"/>
                  </a:lnTo>
                  <a:lnTo>
                    <a:pt x="137622" y="310256"/>
                  </a:lnTo>
                  <a:lnTo>
                    <a:pt x="136247" y="312189"/>
                  </a:lnTo>
                  <a:lnTo>
                    <a:pt x="133273" y="313973"/>
                  </a:lnTo>
                  <a:lnTo>
                    <a:pt x="131898" y="314419"/>
                  </a:lnTo>
                  <a:lnTo>
                    <a:pt x="128478" y="315126"/>
                  </a:lnTo>
                  <a:lnTo>
                    <a:pt x="126210" y="315126"/>
                  </a:lnTo>
                  <a:lnTo>
                    <a:pt x="125690" y="314940"/>
                  </a:lnTo>
                  <a:lnTo>
                    <a:pt x="125244" y="314940"/>
                  </a:lnTo>
                  <a:lnTo>
                    <a:pt x="124872" y="314680"/>
                  </a:lnTo>
                  <a:lnTo>
                    <a:pt x="124575" y="314345"/>
                  </a:lnTo>
                  <a:lnTo>
                    <a:pt x="124352" y="313936"/>
                  </a:lnTo>
                  <a:lnTo>
                    <a:pt x="123943" y="313044"/>
                  </a:lnTo>
                  <a:lnTo>
                    <a:pt x="123943" y="312561"/>
                  </a:lnTo>
                  <a:lnTo>
                    <a:pt x="123943" y="312040"/>
                  </a:lnTo>
                  <a:lnTo>
                    <a:pt x="123943" y="311483"/>
                  </a:lnTo>
                  <a:lnTo>
                    <a:pt x="123943" y="310888"/>
                  </a:lnTo>
                  <a:lnTo>
                    <a:pt x="123943" y="310442"/>
                  </a:lnTo>
                  <a:lnTo>
                    <a:pt x="123943" y="309290"/>
                  </a:lnTo>
                  <a:lnTo>
                    <a:pt x="122679" y="308509"/>
                  </a:lnTo>
                  <a:lnTo>
                    <a:pt x="121675" y="308509"/>
                  </a:lnTo>
                  <a:lnTo>
                    <a:pt x="119705" y="309475"/>
                  </a:lnTo>
                  <a:lnTo>
                    <a:pt x="119147" y="309475"/>
                  </a:lnTo>
                  <a:lnTo>
                    <a:pt x="118701" y="309290"/>
                  </a:lnTo>
                  <a:lnTo>
                    <a:pt x="117883" y="308323"/>
                  </a:lnTo>
                  <a:lnTo>
                    <a:pt x="117140" y="307728"/>
                  </a:lnTo>
                  <a:lnTo>
                    <a:pt x="116545" y="307728"/>
                  </a:lnTo>
                  <a:lnTo>
                    <a:pt x="116099" y="307728"/>
                  </a:lnTo>
                  <a:lnTo>
                    <a:pt x="115058" y="308397"/>
                  </a:lnTo>
                  <a:lnTo>
                    <a:pt x="114055" y="308732"/>
                  </a:lnTo>
                  <a:lnTo>
                    <a:pt x="113497" y="308732"/>
                  </a:lnTo>
                  <a:lnTo>
                    <a:pt x="113088" y="308509"/>
                  </a:lnTo>
                  <a:lnTo>
                    <a:pt x="112159" y="306799"/>
                  </a:lnTo>
                  <a:lnTo>
                    <a:pt x="111787" y="306353"/>
                  </a:lnTo>
                  <a:lnTo>
                    <a:pt x="111229" y="305832"/>
                  </a:lnTo>
                  <a:lnTo>
                    <a:pt x="110783" y="305832"/>
                  </a:lnTo>
                  <a:lnTo>
                    <a:pt x="110449" y="306130"/>
                  </a:lnTo>
                  <a:lnTo>
                    <a:pt x="110151" y="306650"/>
                  </a:lnTo>
                  <a:lnTo>
                    <a:pt x="109742" y="306650"/>
                  </a:lnTo>
                  <a:lnTo>
                    <a:pt x="109371" y="306650"/>
                  </a:lnTo>
                  <a:lnTo>
                    <a:pt x="109073" y="306316"/>
                  </a:lnTo>
                  <a:lnTo>
                    <a:pt x="109073" y="305944"/>
                  </a:lnTo>
                  <a:lnTo>
                    <a:pt x="109073" y="305052"/>
                  </a:lnTo>
                  <a:lnTo>
                    <a:pt x="108850" y="304569"/>
                  </a:lnTo>
                  <a:lnTo>
                    <a:pt x="107624" y="303491"/>
                  </a:lnTo>
                  <a:lnTo>
                    <a:pt x="107066" y="303491"/>
                  </a:lnTo>
                  <a:lnTo>
                    <a:pt x="106731" y="303714"/>
                  </a:lnTo>
                  <a:lnTo>
                    <a:pt x="106731" y="304197"/>
                  </a:lnTo>
                  <a:lnTo>
                    <a:pt x="106731" y="304754"/>
                  </a:lnTo>
                  <a:lnTo>
                    <a:pt x="106397" y="305275"/>
                  </a:lnTo>
                  <a:lnTo>
                    <a:pt x="104613" y="306204"/>
                  </a:lnTo>
                  <a:lnTo>
                    <a:pt x="103386" y="306204"/>
                  </a:lnTo>
                  <a:lnTo>
                    <a:pt x="102605" y="305832"/>
                  </a:lnTo>
                  <a:lnTo>
                    <a:pt x="101973" y="305832"/>
                  </a:lnTo>
                  <a:lnTo>
                    <a:pt x="101416" y="305832"/>
                  </a:lnTo>
                  <a:lnTo>
                    <a:pt x="100449" y="306687"/>
                  </a:lnTo>
                  <a:lnTo>
                    <a:pt x="100115" y="306687"/>
                  </a:lnTo>
                  <a:lnTo>
                    <a:pt x="100115" y="306427"/>
                  </a:lnTo>
                  <a:lnTo>
                    <a:pt x="100375" y="305572"/>
                  </a:lnTo>
                  <a:lnTo>
                    <a:pt x="100375" y="305089"/>
                  </a:lnTo>
                  <a:lnTo>
                    <a:pt x="100375" y="304643"/>
                  </a:lnTo>
                  <a:lnTo>
                    <a:pt x="100375" y="304234"/>
                  </a:lnTo>
                  <a:lnTo>
                    <a:pt x="100709" y="303974"/>
                  </a:lnTo>
                  <a:lnTo>
                    <a:pt x="101379" y="303974"/>
                  </a:lnTo>
                  <a:lnTo>
                    <a:pt x="102642" y="304234"/>
                  </a:lnTo>
                  <a:lnTo>
                    <a:pt x="103274" y="304234"/>
                  </a:lnTo>
                  <a:lnTo>
                    <a:pt x="103572" y="303974"/>
                  </a:lnTo>
                  <a:lnTo>
                    <a:pt x="103572" y="303565"/>
                  </a:lnTo>
                  <a:lnTo>
                    <a:pt x="103312" y="303230"/>
                  </a:lnTo>
                  <a:lnTo>
                    <a:pt x="102680" y="302636"/>
                  </a:lnTo>
                  <a:lnTo>
                    <a:pt x="102419" y="302301"/>
                  </a:lnTo>
                  <a:lnTo>
                    <a:pt x="102419" y="301892"/>
                  </a:lnTo>
                  <a:lnTo>
                    <a:pt x="102419" y="300888"/>
                  </a:lnTo>
                  <a:lnTo>
                    <a:pt x="102196" y="300331"/>
                  </a:lnTo>
                  <a:lnTo>
                    <a:pt x="101862" y="300331"/>
                  </a:lnTo>
                  <a:lnTo>
                    <a:pt x="101490" y="300517"/>
                  </a:lnTo>
                  <a:lnTo>
                    <a:pt x="101193" y="300851"/>
                  </a:lnTo>
                  <a:lnTo>
                    <a:pt x="100932" y="301223"/>
                  </a:lnTo>
                  <a:lnTo>
                    <a:pt x="100635" y="301520"/>
                  </a:lnTo>
                  <a:lnTo>
                    <a:pt x="99669" y="301186"/>
                  </a:lnTo>
                  <a:lnTo>
                    <a:pt x="98851" y="301632"/>
                  </a:lnTo>
                  <a:lnTo>
                    <a:pt x="98516" y="301929"/>
                  </a:lnTo>
                  <a:lnTo>
                    <a:pt x="97959" y="302747"/>
                  </a:lnTo>
                  <a:lnTo>
                    <a:pt x="97550" y="303082"/>
                  </a:lnTo>
                  <a:lnTo>
                    <a:pt x="97252" y="303082"/>
                  </a:lnTo>
                  <a:lnTo>
                    <a:pt x="97252" y="302710"/>
                  </a:lnTo>
                  <a:lnTo>
                    <a:pt x="97252" y="301706"/>
                  </a:lnTo>
                  <a:lnTo>
                    <a:pt x="97252" y="300740"/>
                  </a:lnTo>
                  <a:lnTo>
                    <a:pt x="97252" y="299141"/>
                  </a:lnTo>
                  <a:lnTo>
                    <a:pt x="96992" y="298509"/>
                  </a:lnTo>
                  <a:lnTo>
                    <a:pt x="96509" y="298324"/>
                  </a:lnTo>
                  <a:lnTo>
                    <a:pt x="95951" y="298324"/>
                  </a:lnTo>
                  <a:lnTo>
                    <a:pt x="94725" y="298658"/>
                  </a:lnTo>
                  <a:lnTo>
                    <a:pt x="93609" y="298658"/>
                  </a:lnTo>
                  <a:lnTo>
                    <a:pt x="93052" y="298361"/>
                  </a:lnTo>
                  <a:lnTo>
                    <a:pt x="92680" y="297840"/>
                  </a:lnTo>
                  <a:lnTo>
                    <a:pt x="92457" y="297245"/>
                  </a:lnTo>
                  <a:lnTo>
                    <a:pt x="91974" y="296613"/>
                  </a:lnTo>
                  <a:lnTo>
                    <a:pt x="91453" y="296390"/>
                  </a:lnTo>
                  <a:lnTo>
                    <a:pt x="90970" y="296390"/>
                  </a:lnTo>
                  <a:lnTo>
                    <a:pt x="90598" y="296390"/>
                  </a:lnTo>
                  <a:lnTo>
                    <a:pt x="90004" y="296799"/>
                  </a:lnTo>
                  <a:lnTo>
                    <a:pt x="89706" y="296799"/>
                  </a:lnTo>
                  <a:lnTo>
                    <a:pt x="89372" y="296799"/>
                  </a:lnTo>
                  <a:lnTo>
                    <a:pt x="88517" y="296799"/>
                  </a:lnTo>
                  <a:lnTo>
                    <a:pt x="88517" y="296799"/>
                  </a:lnTo>
                  <a:lnTo>
                    <a:pt x="88145" y="296799"/>
                  </a:lnTo>
                  <a:lnTo>
                    <a:pt x="87848" y="297060"/>
                  </a:lnTo>
                  <a:lnTo>
                    <a:pt x="87587" y="297469"/>
                  </a:lnTo>
                  <a:lnTo>
                    <a:pt x="87587" y="297952"/>
                  </a:lnTo>
                  <a:lnTo>
                    <a:pt x="87587" y="298918"/>
                  </a:lnTo>
                  <a:lnTo>
                    <a:pt x="87364" y="299253"/>
                  </a:lnTo>
                  <a:lnTo>
                    <a:pt x="86955" y="299550"/>
                  </a:lnTo>
                  <a:lnTo>
                    <a:pt x="85952" y="299848"/>
                  </a:lnTo>
                  <a:lnTo>
                    <a:pt x="85320" y="299848"/>
                  </a:lnTo>
                  <a:lnTo>
                    <a:pt x="84836" y="299624"/>
                  </a:lnTo>
                  <a:lnTo>
                    <a:pt x="84576" y="299253"/>
                  </a:lnTo>
                  <a:lnTo>
                    <a:pt x="84576" y="298807"/>
                  </a:lnTo>
                  <a:lnTo>
                    <a:pt x="84576" y="298324"/>
                  </a:lnTo>
                  <a:lnTo>
                    <a:pt x="84576" y="297803"/>
                  </a:lnTo>
                  <a:lnTo>
                    <a:pt x="84911" y="296874"/>
                  </a:lnTo>
                  <a:lnTo>
                    <a:pt x="85320" y="296130"/>
                  </a:lnTo>
                  <a:lnTo>
                    <a:pt x="85915" y="295387"/>
                  </a:lnTo>
                  <a:lnTo>
                    <a:pt x="85915" y="294978"/>
                  </a:lnTo>
                  <a:lnTo>
                    <a:pt x="85654" y="294383"/>
                  </a:lnTo>
                  <a:lnTo>
                    <a:pt x="84985" y="293677"/>
                  </a:lnTo>
                  <a:lnTo>
                    <a:pt x="81528" y="291558"/>
                  </a:lnTo>
                  <a:lnTo>
                    <a:pt x="81305" y="291186"/>
                  </a:lnTo>
                  <a:lnTo>
                    <a:pt x="81305" y="290777"/>
                  </a:lnTo>
                  <a:lnTo>
                    <a:pt x="81305" y="290331"/>
                  </a:lnTo>
                  <a:lnTo>
                    <a:pt x="81305" y="289848"/>
                  </a:lnTo>
                  <a:lnTo>
                    <a:pt x="81305" y="289402"/>
                  </a:lnTo>
                  <a:lnTo>
                    <a:pt x="81305" y="288882"/>
                  </a:lnTo>
                  <a:lnTo>
                    <a:pt x="81305" y="288324"/>
                  </a:lnTo>
                  <a:lnTo>
                    <a:pt x="80933" y="287580"/>
                  </a:lnTo>
                  <a:lnTo>
                    <a:pt x="80487" y="287283"/>
                  </a:lnTo>
                  <a:lnTo>
                    <a:pt x="79930" y="287283"/>
                  </a:lnTo>
                  <a:lnTo>
                    <a:pt x="78852" y="287283"/>
                  </a:lnTo>
                  <a:lnTo>
                    <a:pt x="74911" y="288398"/>
                  </a:lnTo>
                  <a:lnTo>
                    <a:pt x="69781" y="288844"/>
                  </a:lnTo>
                  <a:lnTo>
                    <a:pt x="67179" y="289551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7216" y="288696"/>
                  </a:lnTo>
                  <a:lnTo>
                    <a:pt x="65618" y="288287"/>
                  </a:lnTo>
                  <a:lnTo>
                    <a:pt x="62495" y="288733"/>
                  </a:lnTo>
                  <a:lnTo>
                    <a:pt x="60934" y="289179"/>
                  </a:lnTo>
                  <a:lnTo>
                    <a:pt x="60265" y="289737"/>
                  </a:lnTo>
                  <a:lnTo>
                    <a:pt x="58704" y="290368"/>
                  </a:lnTo>
                  <a:lnTo>
                    <a:pt x="55247" y="289290"/>
                  </a:lnTo>
                  <a:lnTo>
                    <a:pt x="51529" y="287543"/>
                  </a:lnTo>
                  <a:lnTo>
                    <a:pt x="49596" y="286354"/>
                  </a:lnTo>
                  <a:lnTo>
                    <a:pt x="47998" y="284235"/>
                  </a:lnTo>
                  <a:lnTo>
                    <a:pt x="47143" y="282042"/>
                  </a:lnTo>
                  <a:lnTo>
                    <a:pt x="46771" y="279440"/>
                  </a:lnTo>
                  <a:lnTo>
                    <a:pt x="46771" y="272414"/>
                  </a:lnTo>
                  <a:lnTo>
                    <a:pt x="47477" y="270109"/>
                  </a:lnTo>
                  <a:lnTo>
                    <a:pt x="49225" y="269105"/>
                  </a:lnTo>
                  <a:lnTo>
                    <a:pt x="58072" y="269514"/>
                  </a:lnTo>
                  <a:lnTo>
                    <a:pt x="60823" y="269068"/>
                  </a:lnTo>
                  <a:lnTo>
                    <a:pt x="63053" y="266317"/>
                  </a:lnTo>
                  <a:lnTo>
                    <a:pt x="65469" y="265202"/>
                  </a:lnTo>
                  <a:lnTo>
                    <a:pt x="68332" y="264719"/>
                  </a:lnTo>
                  <a:lnTo>
                    <a:pt x="70636" y="265165"/>
                  </a:lnTo>
                  <a:lnTo>
                    <a:pt x="69224" y="262154"/>
                  </a:lnTo>
                  <a:lnTo>
                    <a:pt x="65953" y="262489"/>
                  </a:lnTo>
                  <a:lnTo>
                    <a:pt x="62607" y="264161"/>
                  </a:lnTo>
                  <a:lnTo>
                    <a:pt x="61083" y="265165"/>
                  </a:lnTo>
                  <a:lnTo>
                    <a:pt x="57366" y="264831"/>
                  </a:lnTo>
                  <a:lnTo>
                    <a:pt x="56734" y="262637"/>
                  </a:lnTo>
                  <a:lnTo>
                    <a:pt x="57254" y="259329"/>
                  </a:lnTo>
                  <a:lnTo>
                    <a:pt x="57254" y="255612"/>
                  </a:lnTo>
                  <a:lnTo>
                    <a:pt x="55841" y="253716"/>
                  </a:lnTo>
                  <a:lnTo>
                    <a:pt x="48407" y="248772"/>
                  </a:lnTo>
                  <a:lnTo>
                    <a:pt x="46102" y="246541"/>
                  </a:lnTo>
                  <a:lnTo>
                    <a:pt x="43351" y="244534"/>
                  </a:lnTo>
                  <a:lnTo>
                    <a:pt x="40229" y="243939"/>
                  </a:lnTo>
                  <a:lnTo>
                    <a:pt x="37032" y="245909"/>
                  </a:lnTo>
                  <a:lnTo>
                    <a:pt x="35619" y="243047"/>
                  </a:lnTo>
                  <a:lnTo>
                    <a:pt x="34281" y="238475"/>
                  </a:lnTo>
                  <a:lnTo>
                    <a:pt x="33686" y="234237"/>
                  </a:lnTo>
                  <a:lnTo>
                    <a:pt x="34578" y="232378"/>
                  </a:lnTo>
                  <a:lnTo>
                    <a:pt x="32497" y="231709"/>
                  </a:lnTo>
                  <a:lnTo>
                    <a:pt x="31865" y="229999"/>
                  </a:lnTo>
                  <a:lnTo>
                    <a:pt x="31865" y="227806"/>
                  </a:lnTo>
                  <a:lnTo>
                    <a:pt x="31307" y="225613"/>
                  </a:lnTo>
                  <a:lnTo>
                    <a:pt x="29709" y="224014"/>
                  </a:lnTo>
                  <a:lnTo>
                    <a:pt x="28296" y="223717"/>
                  </a:lnTo>
                  <a:lnTo>
                    <a:pt x="27701" y="222899"/>
                  </a:lnTo>
                  <a:lnTo>
                    <a:pt x="28445" y="219851"/>
                  </a:lnTo>
                  <a:lnTo>
                    <a:pt x="29746" y="216134"/>
                  </a:lnTo>
                  <a:lnTo>
                    <a:pt x="30192" y="214201"/>
                  </a:lnTo>
                  <a:lnTo>
                    <a:pt x="30192" y="211524"/>
                  </a:lnTo>
                  <a:lnTo>
                    <a:pt x="30824" y="209666"/>
                  </a:lnTo>
                  <a:lnTo>
                    <a:pt x="33500" y="207733"/>
                  </a:lnTo>
                  <a:lnTo>
                    <a:pt x="34095" y="205762"/>
                  </a:lnTo>
                  <a:lnTo>
                    <a:pt x="34467" y="202045"/>
                  </a:lnTo>
                  <a:lnTo>
                    <a:pt x="36995" y="192863"/>
                  </a:lnTo>
                  <a:lnTo>
                    <a:pt x="38779" y="189146"/>
                  </a:lnTo>
                  <a:lnTo>
                    <a:pt x="36660" y="190001"/>
                  </a:lnTo>
                  <a:lnTo>
                    <a:pt x="34132" y="189332"/>
                  </a:lnTo>
                  <a:lnTo>
                    <a:pt x="32051" y="187473"/>
                  </a:lnTo>
                  <a:lnTo>
                    <a:pt x="31158" y="184797"/>
                  </a:lnTo>
                  <a:lnTo>
                    <a:pt x="31642" y="181972"/>
                  </a:lnTo>
                  <a:lnTo>
                    <a:pt x="32943" y="179370"/>
                  </a:lnTo>
                  <a:lnTo>
                    <a:pt x="34801" y="178143"/>
                  </a:lnTo>
                  <a:lnTo>
                    <a:pt x="36995" y="179444"/>
                  </a:lnTo>
                  <a:lnTo>
                    <a:pt x="37961" y="177436"/>
                  </a:lnTo>
                  <a:lnTo>
                    <a:pt x="39039" y="175838"/>
                  </a:lnTo>
                  <a:lnTo>
                    <a:pt x="40266" y="174574"/>
                  </a:lnTo>
                  <a:lnTo>
                    <a:pt x="41678" y="173682"/>
                  </a:lnTo>
                  <a:lnTo>
                    <a:pt x="38333" y="173087"/>
                  </a:lnTo>
                  <a:lnTo>
                    <a:pt x="35248" y="174202"/>
                  </a:lnTo>
                  <a:lnTo>
                    <a:pt x="32980" y="174202"/>
                  </a:lnTo>
                  <a:lnTo>
                    <a:pt x="32422" y="171080"/>
                  </a:lnTo>
                  <a:lnTo>
                    <a:pt x="31939" y="164091"/>
                  </a:lnTo>
                  <a:lnTo>
                    <a:pt x="33240" y="162270"/>
                  </a:lnTo>
                  <a:lnTo>
                    <a:pt x="37292" y="162010"/>
                  </a:lnTo>
                  <a:lnTo>
                    <a:pt x="37292" y="160932"/>
                  </a:lnTo>
                  <a:lnTo>
                    <a:pt x="36474" y="160932"/>
                  </a:lnTo>
                  <a:lnTo>
                    <a:pt x="34393" y="160114"/>
                  </a:lnTo>
                  <a:lnTo>
                    <a:pt x="35471" y="158106"/>
                  </a:lnTo>
                  <a:lnTo>
                    <a:pt x="35136" y="157214"/>
                  </a:lnTo>
                  <a:lnTo>
                    <a:pt x="32422" y="156248"/>
                  </a:lnTo>
                  <a:lnTo>
                    <a:pt x="30973" y="156062"/>
                  </a:lnTo>
                  <a:lnTo>
                    <a:pt x="30080" y="156508"/>
                  </a:lnTo>
                  <a:lnTo>
                    <a:pt x="29374" y="156322"/>
                  </a:lnTo>
                  <a:lnTo>
                    <a:pt x="28594" y="154352"/>
                  </a:lnTo>
                  <a:lnTo>
                    <a:pt x="28594" y="152382"/>
                  </a:lnTo>
                  <a:lnTo>
                    <a:pt x="29709" y="150040"/>
                  </a:lnTo>
                  <a:lnTo>
                    <a:pt x="29709" y="148590"/>
                  </a:lnTo>
                  <a:lnTo>
                    <a:pt x="28854" y="148107"/>
                  </a:lnTo>
                  <a:lnTo>
                    <a:pt x="27516" y="148107"/>
                  </a:lnTo>
                  <a:lnTo>
                    <a:pt x="26289" y="147549"/>
                  </a:lnTo>
                  <a:lnTo>
                    <a:pt x="25843" y="145691"/>
                  </a:lnTo>
                  <a:lnTo>
                    <a:pt x="24430" y="146434"/>
                  </a:lnTo>
                  <a:lnTo>
                    <a:pt x="22943" y="146732"/>
                  </a:lnTo>
                  <a:lnTo>
                    <a:pt x="19598" y="146732"/>
                  </a:lnTo>
                  <a:lnTo>
                    <a:pt x="18074" y="146137"/>
                  </a:lnTo>
                  <a:lnTo>
                    <a:pt x="18743" y="144910"/>
                  </a:lnTo>
                  <a:lnTo>
                    <a:pt x="20192" y="143832"/>
                  </a:lnTo>
                  <a:lnTo>
                    <a:pt x="21010" y="143832"/>
                  </a:lnTo>
                  <a:lnTo>
                    <a:pt x="21010" y="141936"/>
                  </a:lnTo>
                  <a:lnTo>
                    <a:pt x="20490" y="141341"/>
                  </a:lnTo>
                  <a:lnTo>
                    <a:pt x="19449" y="140895"/>
                  </a:lnTo>
                  <a:lnTo>
                    <a:pt x="17813" y="139520"/>
                  </a:lnTo>
                  <a:lnTo>
                    <a:pt x="16401" y="138814"/>
                  </a:lnTo>
                  <a:lnTo>
                    <a:pt x="14839" y="139148"/>
                  </a:lnTo>
                  <a:lnTo>
                    <a:pt x="13464" y="140040"/>
                  </a:lnTo>
                  <a:lnTo>
                    <a:pt x="12498" y="141044"/>
                  </a:lnTo>
                  <a:lnTo>
                    <a:pt x="10788" y="139074"/>
                  </a:lnTo>
                  <a:lnTo>
                    <a:pt x="9970" y="137215"/>
                  </a:lnTo>
                  <a:lnTo>
                    <a:pt x="9487" y="135319"/>
                  </a:lnTo>
                  <a:lnTo>
                    <a:pt x="8669" y="133275"/>
                  </a:lnTo>
                  <a:lnTo>
                    <a:pt x="5212" y="129334"/>
                  </a:lnTo>
                  <a:lnTo>
                    <a:pt x="4357" y="126361"/>
                  </a:lnTo>
                  <a:lnTo>
                    <a:pt x="2238" y="121565"/>
                  </a:lnTo>
                  <a:lnTo>
                    <a:pt x="1085" y="119595"/>
                  </a:lnTo>
                  <a:lnTo>
                    <a:pt x="-30" y="116398"/>
                  </a:lnTo>
                  <a:lnTo>
                    <a:pt x="-30" y="115209"/>
                  </a:lnTo>
                  <a:lnTo>
                    <a:pt x="491" y="115209"/>
                  </a:lnTo>
                  <a:lnTo>
                    <a:pt x="1160" y="115394"/>
                  </a:lnTo>
                  <a:lnTo>
                    <a:pt x="1755" y="115023"/>
                  </a:lnTo>
                  <a:lnTo>
                    <a:pt x="3204" y="113461"/>
                  </a:lnTo>
                  <a:lnTo>
                    <a:pt x="4766" y="112160"/>
                  </a:lnTo>
                  <a:lnTo>
                    <a:pt x="5323" y="111417"/>
                  </a:lnTo>
                  <a:lnTo>
                    <a:pt x="5323" y="111417"/>
                  </a:lnTo>
                  <a:lnTo>
                    <a:pt x="15955" y="108964"/>
                  </a:lnTo>
                  <a:lnTo>
                    <a:pt x="17404" y="108964"/>
                  </a:lnTo>
                  <a:lnTo>
                    <a:pt x="19189" y="109633"/>
                  </a:lnTo>
                  <a:lnTo>
                    <a:pt x="20230" y="113350"/>
                  </a:lnTo>
                  <a:lnTo>
                    <a:pt x="21122" y="114502"/>
                  </a:lnTo>
                  <a:lnTo>
                    <a:pt x="21605" y="114502"/>
                  </a:lnTo>
                  <a:lnTo>
                    <a:pt x="23203" y="115209"/>
                  </a:lnTo>
                  <a:lnTo>
                    <a:pt x="24616" y="116249"/>
                  </a:lnTo>
                  <a:lnTo>
                    <a:pt x="25583" y="116696"/>
                  </a:lnTo>
                  <a:lnTo>
                    <a:pt x="26661" y="116919"/>
                  </a:lnTo>
                  <a:lnTo>
                    <a:pt x="27516" y="116919"/>
                  </a:lnTo>
                  <a:lnTo>
                    <a:pt x="28147" y="116919"/>
                  </a:lnTo>
                  <a:lnTo>
                    <a:pt x="28594" y="116658"/>
                  </a:lnTo>
                  <a:lnTo>
                    <a:pt x="28965" y="116361"/>
                  </a:lnTo>
                  <a:lnTo>
                    <a:pt x="30935" y="113945"/>
                  </a:lnTo>
                  <a:lnTo>
                    <a:pt x="33017" y="112198"/>
                  </a:lnTo>
                  <a:lnTo>
                    <a:pt x="33315" y="111863"/>
                  </a:lnTo>
                  <a:lnTo>
                    <a:pt x="33538" y="111491"/>
                  </a:lnTo>
                  <a:lnTo>
                    <a:pt x="34170" y="109447"/>
                  </a:lnTo>
                  <a:lnTo>
                    <a:pt x="34801" y="108257"/>
                  </a:lnTo>
                  <a:lnTo>
                    <a:pt x="44764" y="99373"/>
                  </a:lnTo>
                  <a:lnTo>
                    <a:pt x="45284" y="98592"/>
                  </a:lnTo>
                  <a:lnTo>
                    <a:pt x="45284" y="98369"/>
                  </a:lnTo>
                  <a:lnTo>
                    <a:pt x="45284" y="98035"/>
                  </a:lnTo>
                  <a:lnTo>
                    <a:pt x="45879" y="95879"/>
                  </a:lnTo>
                  <a:lnTo>
                    <a:pt x="46920" y="93611"/>
                  </a:lnTo>
                  <a:lnTo>
                    <a:pt x="47403" y="92942"/>
                  </a:lnTo>
                  <a:lnTo>
                    <a:pt x="47849" y="92459"/>
                  </a:lnTo>
                  <a:lnTo>
                    <a:pt x="51269" y="90080"/>
                  </a:lnTo>
                  <a:lnTo>
                    <a:pt x="51975" y="89410"/>
                  </a:lnTo>
                  <a:lnTo>
                    <a:pt x="52459" y="88741"/>
                  </a:lnTo>
                  <a:lnTo>
                    <a:pt x="52459" y="88295"/>
                  </a:lnTo>
                  <a:lnTo>
                    <a:pt x="52756" y="86697"/>
                  </a:lnTo>
                  <a:lnTo>
                    <a:pt x="54094" y="84132"/>
                  </a:lnTo>
                  <a:lnTo>
                    <a:pt x="55098" y="83388"/>
                  </a:lnTo>
                  <a:lnTo>
                    <a:pt x="59893" y="82719"/>
                  </a:lnTo>
                  <a:lnTo>
                    <a:pt x="63611" y="81790"/>
                  </a:lnTo>
                  <a:lnTo>
                    <a:pt x="65098" y="81232"/>
                  </a:lnTo>
                  <a:lnTo>
                    <a:pt x="66027" y="80749"/>
                  </a:lnTo>
                  <a:lnTo>
                    <a:pt x="67848" y="78705"/>
                  </a:lnTo>
                  <a:lnTo>
                    <a:pt x="68369" y="77961"/>
                  </a:lnTo>
                  <a:lnTo>
                    <a:pt x="68815" y="77106"/>
                  </a:lnTo>
                  <a:lnTo>
                    <a:pt x="69149" y="76177"/>
                  </a:lnTo>
                  <a:lnTo>
                    <a:pt x="70116" y="72125"/>
                  </a:lnTo>
                  <a:lnTo>
                    <a:pt x="70116" y="69783"/>
                  </a:lnTo>
                  <a:lnTo>
                    <a:pt x="70116" y="68631"/>
                  </a:lnTo>
                  <a:lnTo>
                    <a:pt x="70711" y="63166"/>
                  </a:lnTo>
                  <a:lnTo>
                    <a:pt x="71454" y="61270"/>
                  </a:lnTo>
                  <a:lnTo>
                    <a:pt x="72049" y="60490"/>
                  </a:lnTo>
                  <a:lnTo>
                    <a:pt x="73090" y="58854"/>
                  </a:lnTo>
                  <a:lnTo>
                    <a:pt x="73722" y="58185"/>
                  </a:lnTo>
                  <a:lnTo>
                    <a:pt x="74242" y="57925"/>
                  </a:lnTo>
                  <a:lnTo>
                    <a:pt x="74614" y="57925"/>
                  </a:lnTo>
                  <a:lnTo>
                    <a:pt x="75283" y="58520"/>
                  </a:lnTo>
                  <a:lnTo>
                    <a:pt x="75989" y="58520"/>
                  </a:lnTo>
                  <a:lnTo>
                    <a:pt x="76919" y="58074"/>
                  </a:lnTo>
                  <a:lnTo>
                    <a:pt x="78703" y="56252"/>
                  </a:lnTo>
                  <a:lnTo>
                    <a:pt x="79558" y="54877"/>
                  </a:lnTo>
                  <a:lnTo>
                    <a:pt x="80487" y="52758"/>
                  </a:lnTo>
                  <a:lnTo>
                    <a:pt x="80970" y="50973"/>
                  </a:lnTo>
                  <a:lnTo>
                    <a:pt x="80970" y="50453"/>
                  </a:lnTo>
                  <a:lnTo>
                    <a:pt x="80970" y="49263"/>
                  </a:lnTo>
                  <a:lnTo>
                    <a:pt x="81268" y="46810"/>
                  </a:lnTo>
                  <a:lnTo>
                    <a:pt x="81268" y="46104"/>
                  </a:lnTo>
                  <a:lnTo>
                    <a:pt x="81268" y="45583"/>
                  </a:lnTo>
                  <a:lnTo>
                    <a:pt x="81008" y="45137"/>
                  </a:lnTo>
                  <a:lnTo>
                    <a:pt x="80636" y="44877"/>
                  </a:lnTo>
                  <a:lnTo>
                    <a:pt x="80227" y="44617"/>
                  </a:lnTo>
                  <a:lnTo>
                    <a:pt x="79744" y="44617"/>
                  </a:lnTo>
                  <a:lnTo>
                    <a:pt x="79335" y="44431"/>
                  </a:lnTo>
                  <a:lnTo>
                    <a:pt x="78963" y="44022"/>
                  </a:lnTo>
                  <a:lnTo>
                    <a:pt x="78666" y="43390"/>
                  </a:lnTo>
                  <a:lnTo>
                    <a:pt x="78480" y="42275"/>
                  </a:lnTo>
                  <a:lnTo>
                    <a:pt x="78480" y="41643"/>
                  </a:lnTo>
                  <a:lnTo>
                    <a:pt x="78777" y="41234"/>
                  </a:lnTo>
                  <a:lnTo>
                    <a:pt x="79930" y="40156"/>
                  </a:lnTo>
                  <a:lnTo>
                    <a:pt x="80970" y="38743"/>
                  </a:lnTo>
                  <a:lnTo>
                    <a:pt x="81677" y="38037"/>
                  </a:lnTo>
                  <a:lnTo>
                    <a:pt x="83387" y="36848"/>
                  </a:lnTo>
                  <a:lnTo>
                    <a:pt x="83833" y="36327"/>
                  </a:lnTo>
                  <a:lnTo>
                    <a:pt x="84093" y="35807"/>
                  </a:lnTo>
                  <a:lnTo>
                    <a:pt x="86026" y="27777"/>
                  </a:lnTo>
                  <a:lnTo>
                    <a:pt x="86026" y="26960"/>
                  </a:lnTo>
                  <a:lnTo>
                    <a:pt x="86026" y="26588"/>
                  </a:lnTo>
                  <a:lnTo>
                    <a:pt x="85766" y="26291"/>
                  </a:lnTo>
                  <a:lnTo>
                    <a:pt x="85431" y="26030"/>
                  </a:lnTo>
                  <a:lnTo>
                    <a:pt x="84205" y="25287"/>
                  </a:lnTo>
                  <a:lnTo>
                    <a:pt x="83907" y="24989"/>
                  </a:lnTo>
                  <a:lnTo>
                    <a:pt x="83461" y="24172"/>
                  </a:lnTo>
                  <a:lnTo>
                    <a:pt x="82866" y="23465"/>
                  </a:lnTo>
                  <a:lnTo>
                    <a:pt x="82643" y="23056"/>
                  </a:lnTo>
                  <a:lnTo>
                    <a:pt x="82049" y="20715"/>
                  </a:lnTo>
                  <a:lnTo>
                    <a:pt x="82272" y="20343"/>
                  </a:lnTo>
                  <a:lnTo>
                    <a:pt x="82606" y="20008"/>
                  </a:lnTo>
                  <a:lnTo>
                    <a:pt x="83127" y="20008"/>
                  </a:lnTo>
                  <a:lnTo>
                    <a:pt x="83647" y="2000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6D55B2C3-3013-4179-9E6F-66011519DBE9}"/>
                </a:ext>
              </a:extLst>
            </p:cNvPr>
            <p:cNvSpPr/>
            <p:nvPr/>
          </p:nvSpPr>
          <p:spPr>
            <a:xfrm>
              <a:off x="7053763" y="3610962"/>
              <a:ext cx="860892" cy="577075"/>
            </a:xfrm>
            <a:custGeom>
              <a:avLst/>
              <a:gdLst>
                <a:gd name="connsiteX0" fmla="*/ 786591 w 860892"/>
                <a:gd name="connsiteY0" fmla="*/ 7518 h 577075"/>
                <a:gd name="connsiteX1" fmla="*/ 788933 w 860892"/>
                <a:gd name="connsiteY1" fmla="*/ 7518 h 577075"/>
                <a:gd name="connsiteX2" fmla="*/ 791088 w 860892"/>
                <a:gd name="connsiteY2" fmla="*/ 7258 h 577075"/>
                <a:gd name="connsiteX3" fmla="*/ 792650 w 860892"/>
                <a:gd name="connsiteY3" fmla="*/ 6217 h 577075"/>
                <a:gd name="connsiteX4" fmla="*/ 793988 w 860892"/>
                <a:gd name="connsiteY4" fmla="*/ 1533 h 577075"/>
                <a:gd name="connsiteX5" fmla="*/ 795624 w 860892"/>
                <a:gd name="connsiteY5" fmla="*/ 269 h 577075"/>
                <a:gd name="connsiteX6" fmla="*/ 797557 w 860892"/>
                <a:gd name="connsiteY6" fmla="*/ 455 h 577075"/>
                <a:gd name="connsiteX7" fmla="*/ 799118 w 860892"/>
                <a:gd name="connsiteY7" fmla="*/ 2425 h 577075"/>
                <a:gd name="connsiteX8" fmla="*/ 799527 w 860892"/>
                <a:gd name="connsiteY8" fmla="*/ 3429 h 577075"/>
                <a:gd name="connsiteX9" fmla="*/ 800270 w 860892"/>
                <a:gd name="connsiteY9" fmla="*/ 3689 h 577075"/>
                <a:gd name="connsiteX10" fmla="*/ 803319 w 860892"/>
                <a:gd name="connsiteY10" fmla="*/ 3466 h 577075"/>
                <a:gd name="connsiteX11" fmla="*/ 804657 w 860892"/>
                <a:gd name="connsiteY11" fmla="*/ 3726 h 577075"/>
                <a:gd name="connsiteX12" fmla="*/ 806107 w 860892"/>
                <a:gd name="connsiteY12" fmla="*/ 4284 h 577075"/>
                <a:gd name="connsiteX13" fmla="*/ 807185 w 860892"/>
                <a:gd name="connsiteY13" fmla="*/ 5065 h 577075"/>
                <a:gd name="connsiteX14" fmla="*/ 808709 w 860892"/>
                <a:gd name="connsiteY14" fmla="*/ 7815 h 577075"/>
                <a:gd name="connsiteX15" fmla="*/ 811162 w 860892"/>
                <a:gd name="connsiteY15" fmla="*/ 8633 h 577075"/>
                <a:gd name="connsiteX16" fmla="*/ 814062 w 860892"/>
                <a:gd name="connsiteY16" fmla="*/ 8633 h 577075"/>
                <a:gd name="connsiteX17" fmla="*/ 816329 w 860892"/>
                <a:gd name="connsiteY17" fmla="*/ 8187 h 577075"/>
                <a:gd name="connsiteX18" fmla="*/ 818002 w 860892"/>
                <a:gd name="connsiteY18" fmla="*/ 7072 h 577075"/>
                <a:gd name="connsiteX19" fmla="*/ 822649 w 860892"/>
                <a:gd name="connsiteY19" fmla="*/ 2351 h 577075"/>
                <a:gd name="connsiteX20" fmla="*/ 823243 w 860892"/>
                <a:gd name="connsiteY20" fmla="*/ 1496 h 577075"/>
                <a:gd name="connsiteX21" fmla="*/ 825176 w 860892"/>
                <a:gd name="connsiteY21" fmla="*/ -177 h 577075"/>
                <a:gd name="connsiteX22" fmla="*/ 825176 w 860892"/>
                <a:gd name="connsiteY22" fmla="*/ -177 h 577075"/>
                <a:gd name="connsiteX23" fmla="*/ 838075 w 860892"/>
                <a:gd name="connsiteY23" fmla="*/ 1199 h 577075"/>
                <a:gd name="connsiteX24" fmla="*/ 844841 w 860892"/>
                <a:gd name="connsiteY24" fmla="*/ 790 h 577075"/>
                <a:gd name="connsiteX25" fmla="*/ 848893 w 860892"/>
                <a:gd name="connsiteY25" fmla="*/ 121 h 577075"/>
                <a:gd name="connsiteX26" fmla="*/ 851458 w 860892"/>
                <a:gd name="connsiteY26" fmla="*/ 121 h 577075"/>
                <a:gd name="connsiteX27" fmla="*/ 853279 w 860892"/>
                <a:gd name="connsiteY27" fmla="*/ 492 h 577075"/>
                <a:gd name="connsiteX28" fmla="*/ 854357 w 860892"/>
                <a:gd name="connsiteY28" fmla="*/ 1422 h 577075"/>
                <a:gd name="connsiteX29" fmla="*/ 855212 w 860892"/>
                <a:gd name="connsiteY29" fmla="*/ 2946 h 577075"/>
                <a:gd name="connsiteX30" fmla="*/ 858260 w 860892"/>
                <a:gd name="connsiteY30" fmla="*/ 16217 h 577075"/>
                <a:gd name="connsiteX31" fmla="*/ 858260 w 860892"/>
                <a:gd name="connsiteY31" fmla="*/ 17741 h 577075"/>
                <a:gd name="connsiteX32" fmla="*/ 858260 w 860892"/>
                <a:gd name="connsiteY32" fmla="*/ 19190 h 577075"/>
                <a:gd name="connsiteX33" fmla="*/ 856067 w 860892"/>
                <a:gd name="connsiteY33" fmla="*/ 26290 h 577075"/>
                <a:gd name="connsiteX34" fmla="*/ 855472 w 860892"/>
                <a:gd name="connsiteY34" fmla="*/ 27777 h 577075"/>
                <a:gd name="connsiteX35" fmla="*/ 854692 w 860892"/>
                <a:gd name="connsiteY35" fmla="*/ 29041 h 577075"/>
                <a:gd name="connsiteX36" fmla="*/ 851829 w 860892"/>
                <a:gd name="connsiteY36" fmla="*/ 31829 h 577075"/>
                <a:gd name="connsiteX37" fmla="*/ 851160 w 860892"/>
                <a:gd name="connsiteY37" fmla="*/ 32982 h 577075"/>
                <a:gd name="connsiteX38" fmla="*/ 850714 w 860892"/>
                <a:gd name="connsiteY38" fmla="*/ 34246 h 577075"/>
                <a:gd name="connsiteX39" fmla="*/ 850157 w 860892"/>
                <a:gd name="connsiteY39" fmla="*/ 36885 h 577075"/>
                <a:gd name="connsiteX40" fmla="*/ 849748 w 860892"/>
                <a:gd name="connsiteY40" fmla="*/ 41792 h 577075"/>
                <a:gd name="connsiteX41" fmla="*/ 849488 w 860892"/>
                <a:gd name="connsiteY41" fmla="*/ 43241 h 577075"/>
                <a:gd name="connsiteX42" fmla="*/ 849004 w 860892"/>
                <a:gd name="connsiteY42" fmla="*/ 44691 h 577075"/>
                <a:gd name="connsiteX43" fmla="*/ 844543 w 860892"/>
                <a:gd name="connsiteY43" fmla="*/ 52795 h 577075"/>
                <a:gd name="connsiteX44" fmla="*/ 844320 w 860892"/>
                <a:gd name="connsiteY44" fmla="*/ 53538 h 577075"/>
                <a:gd name="connsiteX45" fmla="*/ 844320 w 860892"/>
                <a:gd name="connsiteY45" fmla="*/ 54691 h 577075"/>
                <a:gd name="connsiteX46" fmla="*/ 844729 w 860892"/>
                <a:gd name="connsiteY46" fmla="*/ 65434 h 577075"/>
                <a:gd name="connsiteX47" fmla="*/ 845510 w 860892"/>
                <a:gd name="connsiteY47" fmla="*/ 67478 h 577075"/>
                <a:gd name="connsiteX48" fmla="*/ 847629 w 860892"/>
                <a:gd name="connsiteY48" fmla="*/ 70973 h 577075"/>
                <a:gd name="connsiteX49" fmla="*/ 848075 w 860892"/>
                <a:gd name="connsiteY49" fmla="*/ 72237 h 577075"/>
                <a:gd name="connsiteX50" fmla="*/ 848075 w 860892"/>
                <a:gd name="connsiteY50" fmla="*/ 73352 h 577075"/>
                <a:gd name="connsiteX51" fmla="*/ 848075 w 860892"/>
                <a:gd name="connsiteY51" fmla="*/ 76697 h 577075"/>
                <a:gd name="connsiteX52" fmla="*/ 848298 w 860892"/>
                <a:gd name="connsiteY52" fmla="*/ 79151 h 577075"/>
                <a:gd name="connsiteX53" fmla="*/ 848967 w 860892"/>
                <a:gd name="connsiteY53" fmla="*/ 80749 h 577075"/>
                <a:gd name="connsiteX54" fmla="*/ 849822 w 860892"/>
                <a:gd name="connsiteY54" fmla="*/ 81827 h 577075"/>
                <a:gd name="connsiteX55" fmla="*/ 850863 w 860892"/>
                <a:gd name="connsiteY55" fmla="*/ 82348 h 577075"/>
                <a:gd name="connsiteX56" fmla="*/ 852015 w 860892"/>
                <a:gd name="connsiteY56" fmla="*/ 82719 h 577075"/>
                <a:gd name="connsiteX57" fmla="*/ 854246 w 860892"/>
                <a:gd name="connsiteY57" fmla="*/ 83240 h 577075"/>
                <a:gd name="connsiteX58" fmla="*/ 855324 w 860892"/>
                <a:gd name="connsiteY58" fmla="*/ 83611 h 577075"/>
                <a:gd name="connsiteX59" fmla="*/ 856476 w 860892"/>
                <a:gd name="connsiteY59" fmla="*/ 84318 h 577075"/>
                <a:gd name="connsiteX60" fmla="*/ 857889 w 860892"/>
                <a:gd name="connsiteY60" fmla="*/ 85619 h 577075"/>
                <a:gd name="connsiteX61" fmla="*/ 859785 w 860892"/>
                <a:gd name="connsiteY61" fmla="*/ 88072 h 577075"/>
                <a:gd name="connsiteX62" fmla="*/ 860602 w 860892"/>
                <a:gd name="connsiteY62" fmla="*/ 89857 h 577075"/>
                <a:gd name="connsiteX63" fmla="*/ 860862 w 860892"/>
                <a:gd name="connsiteY63" fmla="*/ 91381 h 577075"/>
                <a:gd name="connsiteX64" fmla="*/ 860602 w 860892"/>
                <a:gd name="connsiteY64" fmla="*/ 92868 h 577075"/>
                <a:gd name="connsiteX65" fmla="*/ 859599 w 860892"/>
                <a:gd name="connsiteY65" fmla="*/ 95879 h 577075"/>
                <a:gd name="connsiteX66" fmla="*/ 859041 w 860892"/>
                <a:gd name="connsiteY66" fmla="*/ 97068 h 577075"/>
                <a:gd name="connsiteX67" fmla="*/ 854803 w 860892"/>
                <a:gd name="connsiteY67" fmla="*/ 102607 h 577075"/>
                <a:gd name="connsiteX68" fmla="*/ 854209 w 860892"/>
                <a:gd name="connsiteY68" fmla="*/ 104243 h 577075"/>
                <a:gd name="connsiteX69" fmla="*/ 853911 w 860892"/>
                <a:gd name="connsiteY69" fmla="*/ 106213 h 577075"/>
                <a:gd name="connsiteX70" fmla="*/ 853911 w 860892"/>
                <a:gd name="connsiteY70" fmla="*/ 109558 h 577075"/>
                <a:gd name="connsiteX71" fmla="*/ 854320 w 860892"/>
                <a:gd name="connsiteY71" fmla="*/ 111826 h 577075"/>
                <a:gd name="connsiteX72" fmla="*/ 854915 w 860892"/>
                <a:gd name="connsiteY72" fmla="*/ 113610 h 577075"/>
                <a:gd name="connsiteX73" fmla="*/ 855621 w 860892"/>
                <a:gd name="connsiteY73" fmla="*/ 114763 h 577075"/>
                <a:gd name="connsiteX74" fmla="*/ 855621 w 860892"/>
                <a:gd name="connsiteY74" fmla="*/ 114763 h 577075"/>
                <a:gd name="connsiteX75" fmla="*/ 854803 w 860892"/>
                <a:gd name="connsiteY75" fmla="*/ 117216 h 577075"/>
                <a:gd name="connsiteX76" fmla="*/ 853242 w 860892"/>
                <a:gd name="connsiteY76" fmla="*/ 129595 h 577075"/>
                <a:gd name="connsiteX77" fmla="*/ 851458 w 860892"/>
                <a:gd name="connsiteY77" fmla="*/ 135691 h 577075"/>
                <a:gd name="connsiteX78" fmla="*/ 848781 w 860892"/>
                <a:gd name="connsiteY78" fmla="*/ 141155 h 577075"/>
                <a:gd name="connsiteX79" fmla="*/ 847480 w 860892"/>
                <a:gd name="connsiteY79" fmla="*/ 142717 h 577075"/>
                <a:gd name="connsiteX80" fmla="*/ 842536 w 860892"/>
                <a:gd name="connsiteY80" fmla="*/ 145430 h 577075"/>
                <a:gd name="connsiteX81" fmla="*/ 841570 w 860892"/>
                <a:gd name="connsiteY81" fmla="*/ 146397 h 577075"/>
                <a:gd name="connsiteX82" fmla="*/ 841570 w 860892"/>
                <a:gd name="connsiteY82" fmla="*/ 149594 h 577075"/>
                <a:gd name="connsiteX83" fmla="*/ 843800 w 860892"/>
                <a:gd name="connsiteY83" fmla="*/ 151601 h 577075"/>
                <a:gd name="connsiteX84" fmla="*/ 846662 w 860892"/>
                <a:gd name="connsiteY84" fmla="*/ 153237 h 577075"/>
                <a:gd name="connsiteX85" fmla="*/ 848633 w 860892"/>
                <a:gd name="connsiteY85" fmla="*/ 155244 h 577075"/>
                <a:gd name="connsiteX86" fmla="*/ 848633 w 860892"/>
                <a:gd name="connsiteY86" fmla="*/ 159891 h 577075"/>
                <a:gd name="connsiteX87" fmla="*/ 843205 w 860892"/>
                <a:gd name="connsiteY87" fmla="*/ 176247 h 577075"/>
                <a:gd name="connsiteX88" fmla="*/ 842388 w 860892"/>
                <a:gd name="connsiteY88" fmla="*/ 181749 h 577075"/>
                <a:gd name="connsiteX89" fmla="*/ 842388 w 860892"/>
                <a:gd name="connsiteY89" fmla="*/ 187324 h 577075"/>
                <a:gd name="connsiteX90" fmla="*/ 842982 w 860892"/>
                <a:gd name="connsiteY90" fmla="*/ 190670 h 577075"/>
                <a:gd name="connsiteX91" fmla="*/ 846439 w 860892"/>
                <a:gd name="connsiteY91" fmla="*/ 199146 h 577075"/>
                <a:gd name="connsiteX92" fmla="*/ 846439 w 860892"/>
                <a:gd name="connsiteY92" fmla="*/ 200632 h 577075"/>
                <a:gd name="connsiteX93" fmla="*/ 846179 w 860892"/>
                <a:gd name="connsiteY93" fmla="*/ 203458 h 577075"/>
                <a:gd name="connsiteX94" fmla="*/ 846179 w 860892"/>
                <a:gd name="connsiteY94" fmla="*/ 204870 h 577075"/>
                <a:gd name="connsiteX95" fmla="*/ 846662 w 860892"/>
                <a:gd name="connsiteY95" fmla="*/ 206655 h 577075"/>
                <a:gd name="connsiteX96" fmla="*/ 848967 w 860892"/>
                <a:gd name="connsiteY96" fmla="*/ 210818 h 577075"/>
                <a:gd name="connsiteX97" fmla="*/ 850082 w 860892"/>
                <a:gd name="connsiteY97" fmla="*/ 213717 h 577075"/>
                <a:gd name="connsiteX98" fmla="*/ 850082 w 860892"/>
                <a:gd name="connsiteY98" fmla="*/ 215279 h 577075"/>
                <a:gd name="connsiteX99" fmla="*/ 849264 w 860892"/>
                <a:gd name="connsiteY99" fmla="*/ 216580 h 577075"/>
                <a:gd name="connsiteX100" fmla="*/ 847815 w 860892"/>
                <a:gd name="connsiteY100" fmla="*/ 217137 h 577075"/>
                <a:gd name="connsiteX101" fmla="*/ 846551 w 860892"/>
                <a:gd name="connsiteY101" fmla="*/ 216766 h 577075"/>
                <a:gd name="connsiteX102" fmla="*/ 845324 w 860892"/>
                <a:gd name="connsiteY102" fmla="*/ 216171 h 577075"/>
                <a:gd name="connsiteX103" fmla="*/ 843912 w 860892"/>
                <a:gd name="connsiteY103" fmla="*/ 215948 h 577075"/>
                <a:gd name="connsiteX104" fmla="*/ 840938 w 860892"/>
                <a:gd name="connsiteY104" fmla="*/ 218996 h 577075"/>
                <a:gd name="connsiteX105" fmla="*/ 838373 w 860892"/>
                <a:gd name="connsiteY105" fmla="*/ 225501 h 577075"/>
                <a:gd name="connsiteX106" fmla="*/ 833949 w 860892"/>
                <a:gd name="connsiteY106" fmla="*/ 246578 h 577075"/>
                <a:gd name="connsiteX107" fmla="*/ 833949 w 860892"/>
                <a:gd name="connsiteY107" fmla="*/ 249032 h 577075"/>
                <a:gd name="connsiteX108" fmla="*/ 836143 w 860892"/>
                <a:gd name="connsiteY108" fmla="*/ 251745 h 577075"/>
                <a:gd name="connsiteX109" fmla="*/ 838261 w 860892"/>
                <a:gd name="connsiteY109" fmla="*/ 252452 h 577075"/>
                <a:gd name="connsiteX110" fmla="*/ 838633 w 860892"/>
                <a:gd name="connsiteY110" fmla="*/ 253493 h 577075"/>
                <a:gd name="connsiteX111" fmla="*/ 833726 w 860892"/>
                <a:gd name="connsiteY111" fmla="*/ 259998 h 577075"/>
                <a:gd name="connsiteX112" fmla="*/ 832871 w 860892"/>
                <a:gd name="connsiteY112" fmla="*/ 262526 h 577075"/>
                <a:gd name="connsiteX113" fmla="*/ 832351 w 860892"/>
                <a:gd name="connsiteY113" fmla="*/ 268473 h 577075"/>
                <a:gd name="connsiteX114" fmla="*/ 831198 w 860892"/>
                <a:gd name="connsiteY114" fmla="*/ 271224 h 577075"/>
                <a:gd name="connsiteX115" fmla="*/ 828968 w 860892"/>
                <a:gd name="connsiteY115" fmla="*/ 272191 h 577075"/>
                <a:gd name="connsiteX116" fmla="*/ 823206 w 860892"/>
                <a:gd name="connsiteY116" fmla="*/ 272823 h 577075"/>
                <a:gd name="connsiteX117" fmla="*/ 814024 w 860892"/>
                <a:gd name="connsiteY117" fmla="*/ 276800 h 577075"/>
                <a:gd name="connsiteX118" fmla="*/ 809601 w 860892"/>
                <a:gd name="connsiteY118" fmla="*/ 277544 h 577075"/>
                <a:gd name="connsiteX119" fmla="*/ 805623 w 860892"/>
                <a:gd name="connsiteY119" fmla="*/ 275611 h 577075"/>
                <a:gd name="connsiteX120" fmla="*/ 801906 w 860892"/>
                <a:gd name="connsiteY120" fmla="*/ 270295 h 577075"/>
                <a:gd name="connsiteX121" fmla="*/ 800010 w 860892"/>
                <a:gd name="connsiteY121" fmla="*/ 269737 h 577075"/>
                <a:gd name="connsiteX122" fmla="*/ 797594 w 860892"/>
                <a:gd name="connsiteY122" fmla="*/ 273455 h 577075"/>
                <a:gd name="connsiteX123" fmla="*/ 795215 w 860892"/>
                <a:gd name="connsiteY123" fmla="*/ 278399 h 577075"/>
                <a:gd name="connsiteX124" fmla="*/ 793579 w 860892"/>
                <a:gd name="connsiteY124" fmla="*/ 280220 h 577075"/>
                <a:gd name="connsiteX125" fmla="*/ 785624 w 860892"/>
                <a:gd name="connsiteY125" fmla="*/ 285610 h 577075"/>
                <a:gd name="connsiteX126" fmla="*/ 783357 w 860892"/>
                <a:gd name="connsiteY126" fmla="*/ 287766 h 577075"/>
                <a:gd name="connsiteX127" fmla="*/ 781498 w 860892"/>
                <a:gd name="connsiteY127" fmla="*/ 290703 h 577075"/>
                <a:gd name="connsiteX128" fmla="*/ 780903 w 860892"/>
                <a:gd name="connsiteY128" fmla="*/ 292376 h 577075"/>
                <a:gd name="connsiteX129" fmla="*/ 780531 w 860892"/>
                <a:gd name="connsiteY129" fmla="*/ 293825 h 577075"/>
                <a:gd name="connsiteX130" fmla="*/ 780011 w 860892"/>
                <a:gd name="connsiteY130" fmla="*/ 295238 h 577075"/>
                <a:gd name="connsiteX131" fmla="*/ 778933 w 860892"/>
                <a:gd name="connsiteY131" fmla="*/ 296874 h 577075"/>
                <a:gd name="connsiteX132" fmla="*/ 777000 w 860892"/>
                <a:gd name="connsiteY132" fmla="*/ 298509 h 577075"/>
                <a:gd name="connsiteX133" fmla="*/ 775810 w 860892"/>
                <a:gd name="connsiteY133" fmla="*/ 299030 h 577075"/>
                <a:gd name="connsiteX134" fmla="*/ 775513 w 860892"/>
                <a:gd name="connsiteY134" fmla="*/ 299662 h 577075"/>
                <a:gd name="connsiteX135" fmla="*/ 776219 w 860892"/>
                <a:gd name="connsiteY135" fmla="*/ 301558 h 577075"/>
                <a:gd name="connsiteX136" fmla="*/ 779937 w 860892"/>
                <a:gd name="connsiteY136" fmla="*/ 306279 h 577075"/>
                <a:gd name="connsiteX137" fmla="*/ 780829 w 860892"/>
                <a:gd name="connsiteY137" fmla="*/ 309029 h 577075"/>
                <a:gd name="connsiteX138" fmla="*/ 779305 w 860892"/>
                <a:gd name="connsiteY138" fmla="*/ 312449 h 577075"/>
                <a:gd name="connsiteX139" fmla="*/ 777781 w 860892"/>
                <a:gd name="connsiteY139" fmla="*/ 313490 h 577075"/>
                <a:gd name="connsiteX140" fmla="*/ 776294 w 860892"/>
                <a:gd name="connsiteY140" fmla="*/ 313787 h 577075"/>
                <a:gd name="connsiteX141" fmla="*/ 775030 w 860892"/>
                <a:gd name="connsiteY141" fmla="*/ 314345 h 577075"/>
                <a:gd name="connsiteX142" fmla="*/ 774175 w 860892"/>
                <a:gd name="connsiteY142" fmla="*/ 316055 h 577075"/>
                <a:gd name="connsiteX143" fmla="*/ 774175 w 860892"/>
                <a:gd name="connsiteY143" fmla="*/ 317430 h 577075"/>
                <a:gd name="connsiteX144" fmla="*/ 775699 w 860892"/>
                <a:gd name="connsiteY144" fmla="*/ 320256 h 577075"/>
                <a:gd name="connsiteX145" fmla="*/ 776145 w 860892"/>
                <a:gd name="connsiteY145" fmla="*/ 321594 h 577075"/>
                <a:gd name="connsiteX146" fmla="*/ 775513 w 860892"/>
                <a:gd name="connsiteY146" fmla="*/ 324493 h 577075"/>
                <a:gd name="connsiteX147" fmla="*/ 774286 w 860892"/>
                <a:gd name="connsiteY147" fmla="*/ 327616 h 577075"/>
                <a:gd name="connsiteX148" fmla="*/ 773989 w 860892"/>
                <a:gd name="connsiteY148" fmla="*/ 330478 h 577075"/>
                <a:gd name="connsiteX149" fmla="*/ 776071 w 860892"/>
                <a:gd name="connsiteY149" fmla="*/ 332411 h 577075"/>
                <a:gd name="connsiteX150" fmla="*/ 777632 w 860892"/>
                <a:gd name="connsiteY150" fmla="*/ 332411 h 577075"/>
                <a:gd name="connsiteX151" fmla="*/ 780680 w 860892"/>
                <a:gd name="connsiteY151" fmla="*/ 330961 h 577075"/>
                <a:gd name="connsiteX152" fmla="*/ 782167 w 860892"/>
                <a:gd name="connsiteY152" fmla="*/ 330515 h 577075"/>
                <a:gd name="connsiteX153" fmla="*/ 783840 w 860892"/>
                <a:gd name="connsiteY153" fmla="*/ 330515 h 577075"/>
                <a:gd name="connsiteX154" fmla="*/ 785661 w 860892"/>
                <a:gd name="connsiteY154" fmla="*/ 331036 h 577075"/>
                <a:gd name="connsiteX155" fmla="*/ 787371 w 860892"/>
                <a:gd name="connsiteY155" fmla="*/ 331854 h 577075"/>
                <a:gd name="connsiteX156" fmla="*/ 788747 w 860892"/>
                <a:gd name="connsiteY156" fmla="*/ 332783 h 577075"/>
                <a:gd name="connsiteX157" fmla="*/ 790865 w 860892"/>
                <a:gd name="connsiteY157" fmla="*/ 335088 h 577075"/>
                <a:gd name="connsiteX158" fmla="*/ 793022 w 860892"/>
                <a:gd name="connsiteY158" fmla="*/ 338322 h 577075"/>
                <a:gd name="connsiteX159" fmla="*/ 794620 w 860892"/>
                <a:gd name="connsiteY159" fmla="*/ 341630 h 577075"/>
                <a:gd name="connsiteX160" fmla="*/ 794955 w 860892"/>
                <a:gd name="connsiteY160" fmla="*/ 344084 h 577075"/>
                <a:gd name="connsiteX161" fmla="*/ 793059 w 860892"/>
                <a:gd name="connsiteY161" fmla="*/ 346797 h 577075"/>
                <a:gd name="connsiteX162" fmla="*/ 790159 w 860892"/>
                <a:gd name="connsiteY162" fmla="*/ 347801 h 577075"/>
                <a:gd name="connsiteX163" fmla="*/ 783803 w 860892"/>
                <a:gd name="connsiteY163" fmla="*/ 348396 h 577075"/>
                <a:gd name="connsiteX164" fmla="*/ 780792 w 860892"/>
                <a:gd name="connsiteY164" fmla="*/ 350291 h 577075"/>
                <a:gd name="connsiteX165" fmla="*/ 775513 w 860892"/>
                <a:gd name="connsiteY165" fmla="*/ 356276 h 577075"/>
                <a:gd name="connsiteX166" fmla="*/ 773357 w 860892"/>
                <a:gd name="connsiteY166" fmla="*/ 357540 h 577075"/>
                <a:gd name="connsiteX167" fmla="*/ 770941 w 860892"/>
                <a:gd name="connsiteY167" fmla="*/ 358618 h 577075"/>
                <a:gd name="connsiteX168" fmla="*/ 764956 w 860892"/>
                <a:gd name="connsiteY168" fmla="*/ 363711 h 577075"/>
                <a:gd name="connsiteX169" fmla="*/ 762279 w 860892"/>
                <a:gd name="connsiteY169" fmla="*/ 365458 h 577075"/>
                <a:gd name="connsiteX170" fmla="*/ 756889 w 860892"/>
                <a:gd name="connsiteY170" fmla="*/ 365012 h 577075"/>
                <a:gd name="connsiteX171" fmla="*/ 755179 w 860892"/>
                <a:gd name="connsiteY171" fmla="*/ 365979 h 577075"/>
                <a:gd name="connsiteX172" fmla="*/ 754213 w 860892"/>
                <a:gd name="connsiteY172" fmla="*/ 369027 h 577075"/>
                <a:gd name="connsiteX173" fmla="*/ 754399 w 860892"/>
                <a:gd name="connsiteY173" fmla="*/ 371963 h 577075"/>
                <a:gd name="connsiteX174" fmla="*/ 754808 w 860892"/>
                <a:gd name="connsiteY174" fmla="*/ 374119 h 577075"/>
                <a:gd name="connsiteX175" fmla="*/ 753915 w 860892"/>
                <a:gd name="connsiteY175" fmla="*/ 375755 h 577075"/>
                <a:gd name="connsiteX176" fmla="*/ 750198 w 860892"/>
                <a:gd name="connsiteY176" fmla="*/ 377019 h 577075"/>
                <a:gd name="connsiteX177" fmla="*/ 739344 w 860892"/>
                <a:gd name="connsiteY177" fmla="*/ 378469 h 577075"/>
                <a:gd name="connsiteX178" fmla="*/ 735106 w 860892"/>
                <a:gd name="connsiteY178" fmla="*/ 380922 h 577075"/>
                <a:gd name="connsiteX179" fmla="*/ 732987 w 860892"/>
                <a:gd name="connsiteY179" fmla="*/ 386424 h 577075"/>
                <a:gd name="connsiteX180" fmla="*/ 731388 w 860892"/>
                <a:gd name="connsiteY180" fmla="*/ 394081 h 577075"/>
                <a:gd name="connsiteX181" fmla="*/ 731388 w 860892"/>
                <a:gd name="connsiteY181" fmla="*/ 396684 h 577075"/>
                <a:gd name="connsiteX182" fmla="*/ 731909 w 860892"/>
                <a:gd name="connsiteY182" fmla="*/ 397910 h 577075"/>
                <a:gd name="connsiteX183" fmla="*/ 733507 w 860892"/>
                <a:gd name="connsiteY183" fmla="*/ 400141 h 577075"/>
                <a:gd name="connsiteX184" fmla="*/ 733805 w 860892"/>
                <a:gd name="connsiteY184" fmla="*/ 401553 h 577075"/>
                <a:gd name="connsiteX185" fmla="*/ 733805 w 860892"/>
                <a:gd name="connsiteY185" fmla="*/ 406237 h 577075"/>
                <a:gd name="connsiteX186" fmla="*/ 733805 w 860892"/>
                <a:gd name="connsiteY186" fmla="*/ 407427 h 577075"/>
                <a:gd name="connsiteX187" fmla="*/ 735255 w 860892"/>
                <a:gd name="connsiteY187" fmla="*/ 410549 h 577075"/>
                <a:gd name="connsiteX188" fmla="*/ 736890 w 860892"/>
                <a:gd name="connsiteY188" fmla="*/ 410549 h 577075"/>
                <a:gd name="connsiteX189" fmla="*/ 739121 w 860892"/>
                <a:gd name="connsiteY189" fmla="*/ 409545 h 577075"/>
                <a:gd name="connsiteX190" fmla="*/ 742355 w 860892"/>
                <a:gd name="connsiteY190" fmla="*/ 409174 h 577075"/>
                <a:gd name="connsiteX191" fmla="*/ 743730 w 860892"/>
                <a:gd name="connsiteY191" fmla="*/ 410066 h 577075"/>
                <a:gd name="connsiteX192" fmla="*/ 744325 w 860892"/>
                <a:gd name="connsiteY192" fmla="*/ 411924 h 577075"/>
                <a:gd name="connsiteX193" fmla="*/ 744325 w 860892"/>
                <a:gd name="connsiteY193" fmla="*/ 414081 h 577075"/>
                <a:gd name="connsiteX194" fmla="*/ 743990 w 860892"/>
                <a:gd name="connsiteY194" fmla="*/ 415828 h 577075"/>
                <a:gd name="connsiteX195" fmla="*/ 742763 w 860892"/>
                <a:gd name="connsiteY195" fmla="*/ 418727 h 577075"/>
                <a:gd name="connsiteX196" fmla="*/ 742132 w 860892"/>
                <a:gd name="connsiteY196" fmla="*/ 421069 h 577075"/>
                <a:gd name="connsiteX197" fmla="*/ 742132 w 860892"/>
                <a:gd name="connsiteY197" fmla="*/ 423485 h 577075"/>
                <a:gd name="connsiteX198" fmla="*/ 742726 w 860892"/>
                <a:gd name="connsiteY198" fmla="*/ 426459 h 577075"/>
                <a:gd name="connsiteX199" fmla="*/ 742503 w 860892"/>
                <a:gd name="connsiteY199" fmla="*/ 429099 h 577075"/>
                <a:gd name="connsiteX200" fmla="*/ 740682 w 860892"/>
                <a:gd name="connsiteY200" fmla="*/ 430809 h 577075"/>
                <a:gd name="connsiteX201" fmla="*/ 732838 w 860892"/>
                <a:gd name="connsiteY201" fmla="*/ 433857 h 577075"/>
                <a:gd name="connsiteX202" fmla="*/ 725404 w 860892"/>
                <a:gd name="connsiteY202" fmla="*/ 434786 h 577075"/>
                <a:gd name="connsiteX203" fmla="*/ 724028 w 860892"/>
                <a:gd name="connsiteY203" fmla="*/ 435344 h 577075"/>
                <a:gd name="connsiteX204" fmla="*/ 722541 w 860892"/>
                <a:gd name="connsiteY204" fmla="*/ 436422 h 577075"/>
                <a:gd name="connsiteX205" fmla="*/ 721277 w 860892"/>
                <a:gd name="connsiteY205" fmla="*/ 437760 h 577075"/>
                <a:gd name="connsiteX206" fmla="*/ 720534 w 860892"/>
                <a:gd name="connsiteY206" fmla="*/ 438987 h 577075"/>
                <a:gd name="connsiteX207" fmla="*/ 720125 w 860892"/>
                <a:gd name="connsiteY207" fmla="*/ 440548 h 577075"/>
                <a:gd name="connsiteX208" fmla="*/ 720125 w 860892"/>
                <a:gd name="connsiteY208" fmla="*/ 441514 h 577075"/>
                <a:gd name="connsiteX209" fmla="*/ 720571 w 860892"/>
                <a:gd name="connsiteY209" fmla="*/ 442518 h 577075"/>
                <a:gd name="connsiteX210" fmla="*/ 721017 w 860892"/>
                <a:gd name="connsiteY210" fmla="*/ 444265 h 577075"/>
                <a:gd name="connsiteX211" fmla="*/ 721017 w 860892"/>
                <a:gd name="connsiteY211" fmla="*/ 448614 h 577075"/>
                <a:gd name="connsiteX212" fmla="*/ 719456 w 860892"/>
                <a:gd name="connsiteY212" fmla="*/ 458317 h 577075"/>
                <a:gd name="connsiteX213" fmla="*/ 716854 w 860892"/>
                <a:gd name="connsiteY213" fmla="*/ 465751 h 577075"/>
                <a:gd name="connsiteX214" fmla="*/ 713137 w 860892"/>
                <a:gd name="connsiteY214" fmla="*/ 471736 h 577075"/>
                <a:gd name="connsiteX215" fmla="*/ 711055 w 860892"/>
                <a:gd name="connsiteY215" fmla="*/ 474115 h 577075"/>
                <a:gd name="connsiteX216" fmla="*/ 706111 w 860892"/>
                <a:gd name="connsiteY216" fmla="*/ 478093 h 577075"/>
                <a:gd name="connsiteX217" fmla="*/ 704550 w 860892"/>
                <a:gd name="connsiteY217" fmla="*/ 480472 h 577075"/>
                <a:gd name="connsiteX218" fmla="*/ 704550 w 860892"/>
                <a:gd name="connsiteY218" fmla="*/ 483855 h 577075"/>
                <a:gd name="connsiteX219" fmla="*/ 705181 w 860892"/>
                <a:gd name="connsiteY219" fmla="*/ 486828 h 577075"/>
                <a:gd name="connsiteX220" fmla="*/ 705181 w 860892"/>
                <a:gd name="connsiteY220" fmla="*/ 489839 h 577075"/>
                <a:gd name="connsiteX221" fmla="*/ 704289 w 860892"/>
                <a:gd name="connsiteY221" fmla="*/ 492553 h 577075"/>
                <a:gd name="connsiteX222" fmla="*/ 702022 w 860892"/>
                <a:gd name="connsiteY222" fmla="*/ 494672 h 577075"/>
                <a:gd name="connsiteX223" fmla="*/ 698751 w 860892"/>
                <a:gd name="connsiteY223" fmla="*/ 495453 h 577075"/>
                <a:gd name="connsiteX224" fmla="*/ 695740 w 860892"/>
                <a:gd name="connsiteY224" fmla="*/ 494523 h 577075"/>
                <a:gd name="connsiteX225" fmla="*/ 684588 w 860892"/>
                <a:gd name="connsiteY225" fmla="*/ 486643 h 577075"/>
                <a:gd name="connsiteX226" fmla="*/ 681354 w 860892"/>
                <a:gd name="connsiteY226" fmla="*/ 485081 h 577075"/>
                <a:gd name="connsiteX227" fmla="*/ 678082 w 860892"/>
                <a:gd name="connsiteY227" fmla="*/ 484598 h 577075"/>
                <a:gd name="connsiteX228" fmla="*/ 675406 w 860892"/>
                <a:gd name="connsiteY228" fmla="*/ 485304 h 577075"/>
                <a:gd name="connsiteX229" fmla="*/ 654626 w 860892"/>
                <a:gd name="connsiteY229" fmla="*/ 494040 h 577075"/>
                <a:gd name="connsiteX230" fmla="*/ 654254 w 860892"/>
                <a:gd name="connsiteY230" fmla="*/ 494040 h 577075"/>
                <a:gd name="connsiteX231" fmla="*/ 651243 w 860892"/>
                <a:gd name="connsiteY231" fmla="*/ 496159 h 577075"/>
                <a:gd name="connsiteX232" fmla="*/ 649868 w 860892"/>
                <a:gd name="connsiteY232" fmla="*/ 496568 h 577075"/>
                <a:gd name="connsiteX233" fmla="*/ 648009 w 860892"/>
                <a:gd name="connsiteY233" fmla="*/ 495973 h 577075"/>
                <a:gd name="connsiteX234" fmla="*/ 646597 w 860892"/>
                <a:gd name="connsiteY234" fmla="*/ 494635 h 577075"/>
                <a:gd name="connsiteX235" fmla="*/ 645333 w 860892"/>
                <a:gd name="connsiteY235" fmla="*/ 493073 h 577075"/>
                <a:gd name="connsiteX236" fmla="*/ 643883 w 860892"/>
                <a:gd name="connsiteY236" fmla="*/ 491847 h 577075"/>
                <a:gd name="connsiteX237" fmla="*/ 638753 w 860892"/>
                <a:gd name="connsiteY237" fmla="*/ 490211 h 577075"/>
                <a:gd name="connsiteX238" fmla="*/ 633103 w 860892"/>
                <a:gd name="connsiteY238" fmla="*/ 490211 h 577075"/>
                <a:gd name="connsiteX239" fmla="*/ 612881 w 860892"/>
                <a:gd name="connsiteY239" fmla="*/ 493371 h 577075"/>
                <a:gd name="connsiteX240" fmla="*/ 610910 w 860892"/>
                <a:gd name="connsiteY240" fmla="*/ 495155 h 577075"/>
                <a:gd name="connsiteX241" fmla="*/ 607676 w 860892"/>
                <a:gd name="connsiteY241" fmla="*/ 497906 h 577075"/>
                <a:gd name="connsiteX242" fmla="*/ 599275 w 860892"/>
                <a:gd name="connsiteY242" fmla="*/ 508500 h 577075"/>
                <a:gd name="connsiteX243" fmla="*/ 576971 w 860892"/>
                <a:gd name="connsiteY243" fmla="*/ 523370 h 577075"/>
                <a:gd name="connsiteX244" fmla="*/ 573514 w 860892"/>
                <a:gd name="connsiteY244" fmla="*/ 524150 h 577075"/>
                <a:gd name="connsiteX245" fmla="*/ 569537 w 860892"/>
                <a:gd name="connsiteY245" fmla="*/ 522180 h 577075"/>
                <a:gd name="connsiteX246" fmla="*/ 562585 w 860892"/>
                <a:gd name="connsiteY246" fmla="*/ 513742 h 577075"/>
                <a:gd name="connsiteX247" fmla="*/ 559574 w 860892"/>
                <a:gd name="connsiteY247" fmla="*/ 512069 h 577075"/>
                <a:gd name="connsiteX248" fmla="*/ 556601 w 860892"/>
                <a:gd name="connsiteY248" fmla="*/ 512069 h 577075"/>
                <a:gd name="connsiteX249" fmla="*/ 553664 w 860892"/>
                <a:gd name="connsiteY249" fmla="*/ 512887 h 577075"/>
                <a:gd name="connsiteX250" fmla="*/ 548125 w 860892"/>
                <a:gd name="connsiteY250" fmla="*/ 515192 h 577075"/>
                <a:gd name="connsiteX251" fmla="*/ 541769 w 860892"/>
                <a:gd name="connsiteY251" fmla="*/ 514968 h 577075"/>
                <a:gd name="connsiteX252" fmla="*/ 531434 w 860892"/>
                <a:gd name="connsiteY252" fmla="*/ 506902 h 577075"/>
                <a:gd name="connsiteX253" fmla="*/ 524743 w 860892"/>
                <a:gd name="connsiteY253" fmla="*/ 504448 h 577075"/>
                <a:gd name="connsiteX254" fmla="*/ 516565 w 860892"/>
                <a:gd name="connsiteY254" fmla="*/ 502776 h 577075"/>
                <a:gd name="connsiteX255" fmla="*/ 510283 w 860892"/>
                <a:gd name="connsiteY255" fmla="*/ 502367 h 577075"/>
                <a:gd name="connsiteX256" fmla="*/ 508276 w 860892"/>
                <a:gd name="connsiteY256" fmla="*/ 501772 h 577075"/>
                <a:gd name="connsiteX257" fmla="*/ 503703 w 860892"/>
                <a:gd name="connsiteY257" fmla="*/ 498055 h 577075"/>
                <a:gd name="connsiteX258" fmla="*/ 498536 w 860892"/>
                <a:gd name="connsiteY258" fmla="*/ 495564 h 577075"/>
                <a:gd name="connsiteX259" fmla="*/ 493146 w 860892"/>
                <a:gd name="connsiteY259" fmla="*/ 495081 h 577075"/>
                <a:gd name="connsiteX260" fmla="*/ 487681 w 860892"/>
                <a:gd name="connsiteY260" fmla="*/ 496047 h 577075"/>
                <a:gd name="connsiteX261" fmla="*/ 482329 w 860892"/>
                <a:gd name="connsiteY261" fmla="*/ 497832 h 577075"/>
                <a:gd name="connsiteX262" fmla="*/ 480210 w 860892"/>
                <a:gd name="connsiteY262" fmla="*/ 497832 h 577075"/>
                <a:gd name="connsiteX263" fmla="*/ 479801 w 860892"/>
                <a:gd name="connsiteY263" fmla="*/ 496717 h 577075"/>
                <a:gd name="connsiteX264" fmla="*/ 480619 w 860892"/>
                <a:gd name="connsiteY264" fmla="*/ 495192 h 577075"/>
                <a:gd name="connsiteX265" fmla="*/ 484894 w 860892"/>
                <a:gd name="connsiteY265" fmla="*/ 492033 h 577075"/>
                <a:gd name="connsiteX266" fmla="*/ 487087 w 860892"/>
                <a:gd name="connsiteY266" fmla="*/ 489765 h 577075"/>
                <a:gd name="connsiteX267" fmla="*/ 488648 w 860892"/>
                <a:gd name="connsiteY267" fmla="*/ 487089 h 577075"/>
                <a:gd name="connsiteX268" fmla="*/ 489466 w 860892"/>
                <a:gd name="connsiteY268" fmla="*/ 484003 h 577075"/>
                <a:gd name="connsiteX269" fmla="*/ 489466 w 860892"/>
                <a:gd name="connsiteY269" fmla="*/ 480806 h 577075"/>
                <a:gd name="connsiteX270" fmla="*/ 488165 w 860892"/>
                <a:gd name="connsiteY270" fmla="*/ 478911 h 577075"/>
                <a:gd name="connsiteX271" fmla="*/ 485786 w 860892"/>
                <a:gd name="connsiteY271" fmla="*/ 477572 h 577075"/>
                <a:gd name="connsiteX272" fmla="*/ 482440 w 860892"/>
                <a:gd name="connsiteY272" fmla="*/ 476234 h 577075"/>
                <a:gd name="connsiteX273" fmla="*/ 480024 w 860892"/>
                <a:gd name="connsiteY273" fmla="*/ 475862 h 577075"/>
                <a:gd name="connsiteX274" fmla="*/ 473258 w 860892"/>
                <a:gd name="connsiteY274" fmla="*/ 476123 h 577075"/>
                <a:gd name="connsiteX275" fmla="*/ 470508 w 860892"/>
                <a:gd name="connsiteY275" fmla="*/ 475528 h 577075"/>
                <a:gd name="connsiteX276" fmla="*/ 468166 w 860892"/>
                <a:gd name="connsiteY276" fmla="*/ 474710 h 577075"/>
                <a:gd name="connsiteX277" fmla="*/ 465861 w 860892"/>
                <a:gd name="connsiteY277" fmla="*/ 474413 h 577075"/>
                <a:gd name="connsiteX278" fmla="*/ 463259 w 860892"/>
                <a:gd name="connsiteY278" fmla="*/ 475342 h 577075"/>
                <a:gd name="connsiteX279" fmla="*/ 461883 w 860892"/>
                <a:gd name="connsiteY279" fmla="*/ 476606 h 577075"/>
                <a:gd name="connsiteX280" fmla="*/ 461028 w 860892"/>
                <a:gd name="connsiteY280" fmla="*/ 477944 h 577075"/>
                <a:gd name="connsiteX281" fmla="*/ 460062 w 860892"/>
                <a:gd name="connsiteY281" fmla="*/ 479096 h 577075"/>
                <a:gd name="connsiteX282" fmla="*/ 458389 w 860892"/>
                <a:gd name="connsiteY282" fmla="*/ 479877 h 577075"/>
                <a:gd name="connsiteX283" fmla="*/ 457423 w 860892"/>
                <a:gd name="connsiteY283" fmla="*/ 479877 h 577075"/>
                <a:gd name="connsiteX284" fmla="*/ 453705 w 860892"/>
                <a:gd name="connsiteY284" fmla="*/ 478762 h 577075"/>
                <a:gd name="connsiteX285" fmla="*/ 411700 w 860892"/>
                <a:gd name="connsiteY285" fmla="*/ 476569 h 577075"/>
                <a:gd name="connsiteX286" fmla="*/ 408243 w 860892"/>
                <a:gd name="connsiteY286" fmla="*/ 477349 h 577075"/>
                <a:gd name="connsiteX287" fmla="*/ 405975 w 860892"/>
                <a:gd name="connsiteY287" fmla="*/ 478948 h 577075"/>
                <a:gd name="connsiteX288" fmla="*/ 404042 w 860892"/>
                <a:gd name="connsiteY288" fmla="*/ 480918 h 577075"/>
                <a:gd name="connsiteX289" fmla="*/ 401626 w 860892"/>
                <a:gd name="connsiteY289" fmla="*/ 482777 h 577075"/>
                <a:gd name="connsiteX290" fmla="*/ 399135 w 860892"/>
                <a:gd name="connsiteY290" fmla="*/ 483557 h 577075"/>
                <a:gd name="connsiteX291" fmla="*/ 390474 w 860892"/>
                <a:gd name="connsiteY291" fmla="*/ 484412 h 577075"/>
                <a:gd name="connsiteX292" fmla="*/ 387128 w 860892"/>
                <a:gd name="connsiteY292" fmla="*/ 485527 h 577075"/>
                <a:gd name="connsiteX293" fmla="*/ 370995 w 860892"/>
                <a:gd name="connsiteY293" fmla="*/ 493185 h 577075"/>
                <a:gd name="connsiteX294" fmla="*/ 368393 w 860892"/>
                <a:gd name="connsiteY294" fmla="*/ 495229 h 577075"/>
                <a:gd name="connsiteX295" fmla="*/ 367352 w 860892"/>
                <a:gd name="connsiteY295" fmla="*/ 498724 h 577075"/>
                <a:gd name="connsiteX296" fmla="*/ 368059 w 860892"/>
                <a:gd name="connsiteY296" fmla="*/ 499951 h 577075"/>
                <a:gd name="connsiteX297" fmla="*/ 371255 w 860892"/>
                <a:gd name="connsiteY297" fmla="*/ 499951 h 577075"/>
                <a:gd name="connsiteX298" fmla="*/ 372110 w 860892"/>
                <a:gd name="connsiteY298" fmla="*/ 501140 h 577075"/>
                <a:gd name="connsiteX299" fmla="*/ 372110 w 860892"/>
                <a:gd name="connsiteY299" fmla="*/ 502813 h 577075"/>
                <a:gd name="connsiteX300" fmla="*/ 371627 w 860892"/>
                <a:gd name="connsiteY300" fmla="*/ 504300 h 577075"/>
                <a:gd name="connsiteX301" fmla="*/ 367241 w 860892"/>
                <a:gd name="connsiteY301" fmla="*/ 513073 h 577075"/>
                <a:gd name="connsiteX302" fmla="*/ 359806 w 860892"/>
                <a:gd name="connsiteY302" fmla="*/ 534299 h 577075"/>
                <a:gd name="connsiteX303" fmla="*/ 358802 w 860892"/>
                <a:gd name="connsiteY303" fmla="*/ 535934 h 577075"/>
                <a:gd name="connsiteX304" fmla="*/ 356907 w 860892"/>
                <a:gd name="connsiteY304" fmla="*/ 536789 h 577075"/>
                <a:gd name="connsiteX305" fmla="*/ 353189 w 860892"/>
                <a:gd name="connsiteY305" fmla="*/ 537272 h 577075"/>
                <a:gd name="connsiteX306" fmla="*/ 342037 w 860892"/>
                <a:gd name="connsiteY306" fmla="*/ 537272 h 577075"/>
                <a:gd name="connsiteX307" fmla="*/ 333190 w 860892"/>
                <a:gd name="connsiteY307" fmla="*/ 540060 h 577075"/>
                <a:gd name="connsiteX308" fmla="*/ 320960 w 860892"/>
                <a:gd name="connsiteY308" fmla="*/ 554632 h 577075"/>
                <a:gd name="connsiteX309" fmla="*/ 312522 w 860892"/>
                <a:gd name="connsiteY309" fmla="*/ 556788 h 577075"/>
                <a:gd name="connsiteX310" fmla="*/ 308507 w 860892"/>
                <a:gd name="connsiteY310" fmla="*/ 555636 h 577075"/>
                <a:gd name="connsiteX311" fmla="*/ 301073 w 860892"/>
                <a:gd name="connsiteY311" fmla="*/ 552551 h 577075"/>
                <a:gd name="connsiteX312" fmla="*/ 297355 w 860892"/>
                <a:gd name="connsiteY312" fmla="*/ 551510 h 577075"/>
                <a:gd name="connsiteX313" fmla="*/ 294865 w 860892"/>
                <a:gd name="connsiteY313" fmla="*/ 551324 h 577075"/>
                <a:gd name="connsiteX314" fmla="*/ 292783 w 860892"/>
                <a:gd name="connsiteY314" fmla="*/ 551584 h 577075"/>
                <a:gd name="connsiteX315" fmla="*/ 281036 w 860892"/>
                <a:gd name="connsiteY315" fmla="*/ 556156 h 577075"/>
                <a:gd name="connsiteX316" fmla="*/ 277765 w 860892"/>
                <a:gd name="connsiteY316" fmla="*/ 560803 h 577075"/>
                <a:gd name="connsiteX317" fmla="*/ 276055 w 860892"/>
                <a:gd name="connsiteY317" fmla="*/ 561658 h 577075"/>
                <a:gd name="connsiteX318" fmla="*/ 274494 w 860892"/>
                <a:gd name="connsiteY318" fmla="*/ 558498 h 577075"/>
                <a:gd name="connsiteX319" fmla="*/ 273936 w 860892"/>
                <a:gd name="connsiteY319" fmla="*/ 556119 h 577075"/>
                <a:gd name="connsiteX320" fmla="*/ 273156 w 860892"/>
                <a:gd name="connsiteY320" fmla="*/ 554037 h 577075"/>
                <a:gd name="connsiteX321" fmla="*/ 271706 w 860892"/>
                <a:gd name="connsiteY321" fmla="*/ 552699 h 577075"/>
                <a:gd name="connsiteX322" fmla="*/ 269215 w 860892"/>
                <a:gd name="connsiteY322" fmla="*/ 552699 h 577075"/>
                <a:gd name="connsiteX323" fmla="*/ 263714 w 860892"/>
                <a:gd name="connsiteY323" fmla="*/ 554446 h 577075"/>
                <a:gd name="connsiteX324" fmla="*/ 260963 w 860892"/>
                <a:gd name="connsiteY324" fmla="*/ 554967 h 577075"/>
                <a:gd name="connsiteX325" fmla="*/ 257952 w 860892"/>
                <a:gd name="connsiteY325" fmla="*/ 554967 h 577075"/>
                <a:gd name="connsiteX326" fmla="*/ 254829 w 860892"/>
                <a:gd name="connsiteY326" fmla="*/ 554075 h 577075"/>
                <a:gd name="connsiteX327" fmla="*/ 236020 w 860892"/>
                <a:gd name="connsiteY327" fmla="*/ 545748 h 577075"/>
                <a:gd name="connsiteX328" fmla="*/ 233232 w 860892"/>
                <a:gd name="connsiteY328" fmla="*/ 545450 h 577075"/>
                <a:gd name="connsiteX329" fmla="*/ 202006 w 860892"/>
                <a:gd name="connsiteY329" fmla="*/ 553480 h 577075"/>
                <a:gd name="connsiteX330" fmla="*/ 193196 w 860892"/>
                <a:gd name="connsiteY330" fmla="*/ 553777 h 577075"/>
                <a:gd name="connsiteX331" fmla="*/ 188958 w 860892"/>
                <a:gd name="connsiteY331" fmla="*/ 554483 h 577075"/>
                <a:gd name="connsiteX332" fmla="*/ 185241 w 860892"/>
                <a:gd name="connsiteY332" fmla="*/ 556379 h 577075"/>
                <a:gd name="connsiteX333" fmla="*/ 177435 w 860892"/>
                <a:gd name="connsiteY333" fmla="*/ 563033 h 577075"/>
                <a:gd name="connsiteX334" fmla="*/ 176059 w 860892"/>
                <a:gd name="connsiteY334" fmla="*/ 565189 h 577075"/>
                <a:gd name="connsiteX335" fmla="*/ 176059 w 860892"/>
                <a:gd name="connsiteY335" fmla="*/ 567717 h 577075"/>
                <a:gd name="connsiteX336" fmla="*/ 175725 w 860892"/>
                <a:gd name="connsiteY336" fmla="*/ 568832 h 577075"/>
                <a:gd name="connsiteX337" fmla="*/ 174721 w 860892"/>
                <a:gd name="connsiteY337" fmla="*/ 569539 h 577075"/>
                <a:gd name="connsiteX338" fmla="*/ 173941 w 860892"/>
                <a:gd name="connsiteY338" fmla="*/ 569353 h 577075"/>
                <a:gd name="connsiteX339" fmla="*/ 172528 w 860892"/>
                <a:gd name="connsiteY339" fmla="*/ 568200 h 577075"/>
                <a:gd name="connsiteX340" fmla="*/ 172119 w 860892"/>
                <a:gd name="connsiteY340" fmla="*/ 567940 h 577075"/>
                <a:gd name="connsiteX341" fmla="*/ 170372 w 860892"/>
                <a:gd name="connsiteY341" fmla="*/ 568869 h 577075"/>
                <a:gd name="connsiteX342" fmla="*/ 170372 w 860892"/>
                <a:gd name="connsiteY342" fmla="*/ 569278 h 577075"/>
                <a:gd name="connsiteX343" fmla="*/ 167584 w 860892"/>
                <a:gd name="connsiteY343" fmla="*/ 570356 h 577075"/>
                <a:gd name="connsiteX344" fmla="*/ 167026 w 860892"/>
                <a:gd name="connsiteY344" fmla="*/ 570356 h 577075"/>
                <a:gd name="connsiteX345" fmla="*/ 165428 w 860892"/>
                <a:gd name="connsiteY345" fmla="*/ 569799 h 577075"/>
                <a:gd name="connsiteX346" fmla="*/ 164684 w 860892"/>
                <a:gd name="connsiteY346" fmla="*/ 569799 h 577075"/>
                <a:gd name="connsiteX347" fmla="*/ 163123 w 860892"/>
                <a:gd name="connsiteY347" fmla="*/ 570728 h 577075"/>
                <a:gd name="connsiteX348" fmla="*/ 160521 w 860892"/>
                <a:gd name="connsiteY348" fmla="*/ 573219 h 577075"/>
                <a:gd name="connsiteX349" fmla="*/ 158700 w 860892"/>
                <a:gd name="connsiteY349" fmla="*/ 573888 h 577075"/>
                <a:gd name="connsiteX350" fmla="*/ 156804 w 860892"/>
                <a:gd name="connsiteY350" fmla="*/ 573628 h 577075"/>
                <a:gd name="connsiteX351" fmla="*/ 155540 w 860892"/>
                <a:gd name="connsiteY351" fmla="*/ 572698 h 577075"/>
                <a:gd name="connsiteX352" fmla="*/ 154610 w 860892"/>
                <a:gd name="connsiteY352" fmla="*/ 571583 h 577075"/>
                <a:gd name="connsiteX353" fmla="*/ 153570 w 860892"/>
                <a:gd name="connsiteY353" fmla="*/ 570951 h 577075"/>
                <a:gd name="connsiteX354" fmla="*/ 151971 w 860892"/>
                <a:gd name="connsiteY354" fmla="*/ 570951 h 577075"/>
                <a:gd name="connsiteX355" fmla="*/ 151451 w 860892"/>
                <a:gd name="connsiteY355" fmla="*/ 571397 h 577075"/>
                <a:gd name="connsiteX356" fmla="*/ 150930 w 860892"/>
                <a:gd name="connsiteY356" fmla="*/ 572438 h 577075"/>
                <a:gd name="connsiteX357" fmla="*/ 149555 w 860892"/>
                <a:gd name="connsiteY357" fmla="*/ 574148 h 577075"/>
                <a:gd name="connsiteX358" fmla="*/ 143644 w 860892"/>
                <a:gd name="connsiteY358" fmla="*/ 576899 h 577075"/>
                <a:gd name="connsiteX359" fmla="*/ 136990 w 860892"/>
                <a:gd name="connsiteY359" fmla="*/ 576081 h 577075"/>
                <a:gd name="connsiteX360" fmla="*/ 130522 w 860892"/>
                <a:gd name="connsiteY360" fmla="*/ 572921 h 577075"/>
                <a:gd name="connsiteX361" fmla="*/ 125244 w 860892"/>
                <a:gd name="connsiteY361" fmla="*/ 568758 h 577075"/>
                <a:gd name="connsiteX362" fmla="*/ 119370 w 860892"/>
                <a:gd name="connsiteY362" fmla="*/ 560766 h 577075"/>
                <a:gd name="connsiteX363" fmla="*/ 117066 w 860892"/>
                <a:gd name="connsiteY363" fmla="*/ 558684 h 577075"/>
                <a:gd name="connsiteX364" fmla="*/ 115318 w 860892"/>
                <a:gd name="connsiteY364" fmla="*/ 557978 h 577075"/>
                <a:gd name="connsiteX365" fmla="*/ 108181 w 860892"/>
                <a:gd name="connsiteY365" fmla="*/ 556417 h 577075"/>
                <a:gd name="connsiteX366" fmla="*/ 106137 w 860892"/>
                <a:gd name="connsiteY366" fmla="*/ 556751 h 577075"/>
                <a:gd name="connsiteX367" fmla="*/ 104241 w 860892"/>
                <a:gd name="connsiteY367" fmla="*/ 557346 h 577075"/>
                <a:gd name="connsiteX368" fmla="*/ 102940 w 860892"/>
                <a:gd name="connsiteY368" fmla="*/ 556900 h 577075"/>
                <a:gd name="connsiteX369" fmla="*/ 102717 w 860892"/>
                <a:gd name="connsiteY369" fmla="*/ 554037 h 577075"/>
                <a:gd name="connsiteX370" fmla="*/ 101973 w 860892"/>
                <a:gd name="connsiteY370" fmla="*/ 550618 h 577075"/>
                <a:gd name="connsiteX371" fmla="*/ 94985 w 860892"/>
                <a:gd name="connsiteY371" fmla="*/ 540432 h 577075"/>
                <a:gd name="connsiteX372" fmla="*/ 91974 w 860892"/>
                <a:gd name="connsiteY372" fmla="*/ 534484 h 577075"/>
                <a:gd name="connsiteX373" fmla="*/ 89892 w 860892"/>
                <a:gd name="connsiteY373" fmla="*/ 531622 h 577075"/>
                <a:gd name="connsiteX374" fmla="*/ 87364 w 860892"/>
                <a:gd name="connsiteY374" fmla="*/ 530321 h 577075"/>
                <a:gd name="connsiteX375" fmla="*/ 79112 w 860892"/>
                <a:gd name="connsiteY375" fmla="*/ 529243 h 577075"/>
                <a:gd name="connsiteX376" fmla="*/ 76473 w 860892"/>
                <a:gd name="connsiteY376" fmla="*/ 528239 h 577075"/>
                <a:gd name="connsiteX377" fmla="*/ 73276 w 860892"/>
                <a:gd name="connsiteY377" fmla="*/ 525897 h 577075"/>
                <a:gd name="connsiteX378" fmla="*/ 70339 w 860892"/>
                <a:gd name="connsiteY378" fmla="*/ 520544 h 577075"/>
                <a:gd name="connsiteX379" fmla="*/ 67737 w 860892"/>
                <a:gd name="connsiteY379" fmla="*/ 518165 h 577075"/>
                <a:gd name="connsiteX380" fmla="*/ 62718 w 860892"/>
                <a:gd name="connsiteY380" fmla="*/ 515749 h 577075"/>
                <a:gd name="connsiteX381" fmla="*/ 60971 w 860892"/>
                <a:gd name="connsiteY381" fmla="*/ 514225 h 577075"/>
                <a:gd name="connsiteX382" fmla="*/ 59261 w 860892"/>
                <a:gd name="connsiteY382" fmla="*/ 511288 h 577075"/>
                <a:gd name="connsiteX383" fmla="*/ 56585 w 860892"/>
                <a:gd name="connsiteY383" fmla="*/ 503036 h 577075"/>
                <a:gd name="connsiteX384" fmla="*/ 54875 w 860892"/>
                <a:gd name="connsiteY384" fmla="*/ 500768 h 577075"/>
                <a:gd name="connsiteX385" fmla="*/ 52310 w 860892"/>
                <a:gd name="connsiteY385" fmla="*/ 499504 h 577075"/>
                <a:gd name="connsiteX386" fmla="*/ 49596 w 860892"/>
                <a:gd name="connsiteY386" fmla="*/ 499504 h 577075"/>
                <a:gd name="connsiteX387" fmla="*/ 46808 w 860892"/>
                <a:gd name="connsiteY387" fmla="*/ 499839 h 577075"/>
                <a:gd name="connsiteX388" fmla="*/ 44020 w 860892"/>
                <a:gd name="connsiteY388" fmla="*/ 499579 h 577075"/>
                <a:gd name="connsiteX389" fmla="*/ 41567 w 860892"/>
                <a:gd name="connsiteY389" fmla="*/ 497571 h 577075"/>
                <a:gd name="connsiteX390" fmla="*/ 39114 w 860892"/>
                <a:gd name="connsiteY390" fmla="*/ 491624 h 577075"/>
                <a:gd name="connsiteX391" fmla="*/ 38073 w 860892"/>
                <a:gd name="connsiteY391" fmla="*/ 490657 h 577075"/>
                <a:gd name="connsiteX392" fmla="*/ 35433 w 860892"/>
                <a:gd name="connsiteY392" fmla="*/ 492144 h 577075"/>
                <a:gd name="connsiteX393" fmla="*/ 34578 w 860892"/>
                <a:gd name="connsiteY393" fmla="*/ 491921 h 577075"/>
                <a:gd name="connsiteX394" fmla="*/ 34244 w 860892"/>
                <a:gd name="connsiteY394" fmla="*/ 487981 h 577075"/>
                <a:gd name="connsiteX395" fmla="*/ 33277 w 860892"/>
                <a:gd name="connsiteY395" fmla="*/ 486494 h 577075"/>
                <a:gd name="connsiteX396" fmla="*/ 20824 w 860892"/>
                <a:gd name="connsiteY396" fmla="*/ 475788 h 577075"/>
                <a:gd name="connsiteX397" fmla="*/ 18111 w 860892"/>
                <a:gd name="connsiteY397" fmla="*/ 472405 h 577075"/>
                <a:gd name="connsiteX398" fmla="*/ 16587 w 860892"/>
                <a:gd name="connsiteY398" fmla="*/ 469543 h 577075"/>
                <a:gd name="connsiteX399" fmla="*/ 15843 w 860892"/>
                <a:gd name="connsiteY399" fmla="*/ 466792 h 577075"/>
                <a:gd name="connsiteX400" fmla="*/ 15657 w 860892"/>
                <a:gd name="connsiteY400" fmla="*/ 460361 h 577075"/>
                <a:gd name="connsiteX401" fmla="*/ 16587 w 860892"/>
                <a:gd name="connsiteY401" fmla="*/ 449209 h 577075"/>
                <a:gd name="connsiteX402" fmla="*/ 15843 w 860892"/>
                <a:gd name="connsiteY402" fmla="*/ 446496 h 577075"/>
                <a:gd name="connsiteX403" fmla="*/ 13353 w 860892"/>
                <a:gd name="connsiteY403" fmla="*/ 445566 h 577075"/>
                <a:gd name="connsiteX404" fmla="*/ 7182 w 860892"/>
                <a:gd name="connsiteY404" fmla="*/ 445566 h 577075"/>
                <a:gd name="connsiteX405" fmla="*/ 5360 w 860892"/>
                <a:gd name="connsiteY405" fmla="*/ 444934 h 577075"/>
                <a:gd name="connsiteX406" fmla="*/ 3762 w 860892"/>
                <a:gd name="connsiteY406" fmla="*/ 443596 h 577075"/>
                <a:gd name="connsiteX407" fmla="*/ 2498 w 860892"/>
                <a:gd name="connsiteY407" fmla="*/ 441886 h 577075"/>
                <a:gd name="connsiteX408" fmla="*/ 1569 w 860892"/>
                <a:gd name="connsiteY408" fmla="*/ 440176 h 577075"/>
                <a:gd name="connsiteX409" fmla="*/ 825 w 860892"/>
                <a:gd name="connsiteY409" fmla="*/ 438429 h 577075"/>
                <a:gd name="connsiteX410" fmla="*/ 825 w 860892"/>
                <a:gd name="connsiteY410" fmla="*/ 436347 h 577075"/>
                <a:gd name="connsiteX411" fmla="*/ -30 w 860892"/>
                <a:gd name="connsiteY411" fmla="*/ 431255 h 577075"/>
                <a:gd name="connsiteX412" fmla="*/ -30 w 860892"/>
                <a:gd name="connsiteY412" fmla="*/ 429136 h 577075"/>
                <a:gd name="connsiteX413" fmla="*/ 1197 w 860892"/>
                <a:gd name="connsiteY413" fmla="*/ 427389 h 577075"/>
                <a:gd name="connsiteX414" fmla="*/ 6290 w 860892"/>
                <a:gd name="connsiteY414" fmla="*/ 423039 h 577075"/>
                <a:gd name="connsiteX415" fmla="*/ 7777 w 860892"/>
                <a:gd name="connsiteY415" fmla="*/ 421329 h 577075"/>
                <a:gd name="connsiteX416" fmla="*/ 9896 w 860892"/>
                <a:gd name="connsiteY416" fmla="*/ 418207 h 577075"/>
                <a:gd name="connsiteX417" fmla="*/ 13613 w 860892"/>
                <a:gd name="connsiteY417" fmla="*/ 411701 h 577075"/>
                <a:gd name="connsiteX418" fmla="*/ 16215 w 860892"/>
                <a:gd name="connsiteY418" fmla="*/ 404267 h 577075"/>
                <a:gd name="connsiteX419" fmla="*/ 16215 w 860892"/>
                <a:gd name="connsiteY419" fmla="*/ 404267 h 577075"/>
                <a:gd name="connsiteX420" fmla="*/ 16847 w 860892"/>
                <a:gd name="connsiteY420" fmla="*/ 406646 h 577075"/>
                <a:gd name="connsiteX421" fmla="*/ 17144 w 860892"/>
                <a:gd name="connsiteY421" fmla="*/ 409768 h 577075"/>
                <a:gd name="connsiteX422" fmla="*/ 18557 w 860892"/>
                <a:gd name="connsiteY422" fmla="*/ 415456 h 577075"/>
                <a:gd name="connsiteX423" fmla="*/ 18743 w 860892"/>
                <a:gd name="connsiteY423" fmla="*/ 418207 h 577075"/>
                <a:gd name="connsiteX424" fmla="*/ 18259 w 860892"/>
                <a:gd name="connsiteY424" fmla="*/ 420474 h 577075"/>
                <a:gd name="connsiteX425" fmla="*/ 17590 w 860892"/>
                <a:gd name="connsiteY425" fmla="*/ 422407 h 577075"/>
                <a:gd name="connsiteX426" fmla="*/ 17590 w 860892"/>
                <a:gd name="connsiteY426" fmla="*/ 424675 h 577075"/>
                <a:gd name="connsiteX427" fmla="*/ 18854 w 860892"/>
                <a:gd name="connsiteY427" fmla="*/ 427797 h 577075"/>
                <a:gd name="connsiteX428" fmla="*/ 22980 w 860892"/>
                <a:gd name="connsiteY428" fmla="*/ 433634 h 577075"/>
                <a:gd name="connsiteX429" fmla="*/ 25545 w 860892"/>
                <a:gd name="connsiteY429" fmla="*/ 436236 h 577075"/>
                <a:gd name="connsiteX430" fmla="*/ 28408 w 860892"/>
                <a:gd name="connsiteY430" fmla="*/ 438355 h 577075"/>
                <a:gd name="connsiteX431" fmla="*/ 37069 w 860892"/>
                <a:gd name="connsiteY431" fmla="*/ 442072 h 577075"/>
                <a:gd name="connsiteX432" fmla="*/ 42013 w 860892"/>
                <a:gd name="connsiteY432" fmla="*/ 445343 h 577075"/>
                <a:gd name="connsiteX433" fmla="*/ 47738 w 860892"/>
                <a:gd name="connsiteY433" fmla="*/ 447759 h 577075"/>
                <a:gd name="connsiteX434" fmla="*/ 50117 w 860892"/>
                <a:gd name="connsiteY434" fmla="*/ 449544 h 577075"/>
                <a:gd name="connsiteX435" fmla="*/ 51827 w 860892"/>
                <a:gd name="connsiteY435" fmla="*/ 451923 h 577075"/>
                <a:gd name="connsiteX436" fmla="*/ 54169 w 860892"/>
                <a:gd name="connsiteY436" fmla="*/ 456792 h 577075"/>
                <a:gd name="connsiteX437" fmla="*/ 55879 w 860892"/>
                <a:gd name="connsiteY437" fmla="*/ 459060 h 577075"/>
                <a:gd name="connsiteX438" fmla="*/ 57849 w 860892"/>
                <a:gd name="connsiteY438" fmla="*/ 459506 h 577075"/>
                <a:gd name="connsiteX439" fmla="*/ 64763 w 860892"/>
                <a:gd name="connsiteY439" fmla="*/ 459506 h 577075"/>
                <a:gd name="connsiteX440" fmla="*/ 66436 w 860892"/>
                <a:gd name="connsiteY440" fmla="*/ 459209 h 577075"/>
                <a:gd name="connsiteX441" fmla="*/ 68555 w 860892"/>
                <a:gd name="connsiteY441" fmla="*/ 458094 h 577075"/>
                <a:gd name="connsiteX442" fmla="*/ 71603 w 860892"/>
                <a:gd name="connsiteY442" fmla="*/ 457722 h 577075"/>
                <a:gd name="connsiteX443" fmla="*/ 89483 w 860892"/>
                <a:gd name="connsiteY443" fmla="*/ 457722 h 577075"/>
                <a:gd name="connsiteX444" fmla="*/ 91342 w 860892"/>
                <a:gd name="connsiteY444" fmla="*/ 458168 h 577075"/>
                <a:gd name="connsiteX445" fmla="*/ 94093 w 860892"/>
                <a:gd name="connsiteY445" fmla="*/ 460064 h 577075"/>
                <a:gd name="connsiteX446" fmla="*/ 95654 w 860892"/>
                <a:gd name="connsiteY446" fmla="*/ 460510 h 577075"/>
                <a:gd name="connsiteX447" fmla="*/ 96286 w 860892"/>
                <a:gd name="connsiteY447" fmla="*/ 460101 h 577075"/>
                <a:gd name="connsiteX448" fmla="*/ 98442 w 860892"/>
                <a:gd name="connsiteY448" fmla="*/ 458317 h 577075"/>
                <a:gd name="connsiteX449" fmla="*/ 99483 w 860892"/>
                <a:gd name="connsiteY449" fmla="*/ 457722 h 577075"/>
                <a:gd name="connsiteX450" fmla="*/ 100784 w 860892"/>
                <a:gd name="connsiteY450" fmla="*/ 457239 h 577075"/>
                <a:gd name="connsiteX451" fmla="*/ 101602 w 860892"/>
                <a:gd name="connsiteY451" fmla="*/ 457239 h 577075"/>
                <a:gd name="connsiteX452" fmla="*/ 102419 w 860892"/>
                <a:gd name="connsiteY452" fmla="*/ 457759 h 577075"/>
                <a:gd name="connsiteX453" fmla="*/ 105765 w 860892"/>
                <a:gd name="connsiteY453" fmla="*/ 461476 h 577075"/>
                <a:gd name="connsiteX454" fmla="*/ 106731 w 860892"/>
                <a:gd name="connsiteY454" fmla="*/ 461774 h 577075"/>
                <a:gd name="connsiteX455" fmla="*/ 107438 w 860892"/>
                <a:gd name="connsiteY455" fmla="*/ 459320 h 577075"/>
                <a:gd name="connsiteX456" fmla="*/ 108776 w 860892"/>
                <a:gd name="connsiteY456" fmla="*/ 457648 h 577075"/>
                <a:gd name="connsiteX457" fmla="*/ 109148 w 860892"/>
                <a:gd name="connsiteY457" fmla="*/ 456830 h 577075"/>
                <a:gd name="connsiteX458" fmla="*/ 109148 w 860892"/>
                <a:gd name="connsiteY458" fmla="*/ 455938 h 577075"/>
                <a:gd name="connsiteX459" fmla="*/ 108441 w 860892"/>
                <a:gd name="connsiteY459" fmla="*/ 454525 h 577075"/>
                <a:gd name="connsiteX460" fmla="*/ 108441 w 860892"/>
                <a:gd name="connsiteY460" fmla="*/ 453967 h 577075"/>
                <a:gd name="connsiteX461" fmla="*/ 108218 w 860892"/>
                <a:gd name="connsiteY461" fmla="*/ 449507 h 577075"/>
                <a:gd name="connsiteX462" fmla="*/ 108441 w 860892"/>
                <a:gd name="connsiteY462" fmla="*/ 448206 h 577075"/>
                <a:gd name="connsiteX463" fmla="*/ 110151 w 860892"/>
                <a:gd name="connsiteY463" fmla="*/ 445157 h 577075"/>
                <a:gd name="connsiteX464" fmla="*/ 112419 w 860892"/>
                <a:gd name="connsiteY464" fmla="*/ 443745 h 577075"/>
                <a:gd name="connsiteX465" fmla="*/ 114315 w 860892"/>
                <a:gd name="connsiteY465" fmla="*/ 444451 h 577075"/>
                <a:gd name="connsiteX466" fmla="*/ 115393 w 860892"/>
                <a:gd name="connsiteY466" fmla="*/ 448540 h 577075"/>
                <a:gd name="connsiteX467" fmla="*/ 116694 w 860892"/>
                <a:gd name="connsiteY467" fmla="*/ 450250 h 577075"/>
                <a:gd name="connsiteX468" fmla="*/ 117140 w 860892"/>
                <a:gd name="connsiteY468" fmla="*/ 451068 h 577075"/>
                <a:gd name="connsiteX469" fmla="*/ 117140 w 860892"/>
                <a:gd name="connsiteY469" fmla="*/ 451997 h 577075"/>
                <a:gd name="connsiteX470" fmla="*/ 116917 w 860892"/>
                <a:gd name="connsiteY470" fmla="*/ 454005 h 577075"/>
                <a:gd name="connsiteX471" fmla="*/ 116917 w 860892"/>
                <a:gd name="connsiteY471" fmla="*/ 454897 h 577075"/>
                <a:gd name="connsiteX472" fmla="*/ 117363 w 860892"/>
                <a:gd name="connsiteY472" fmla="*/ 455900 h 577075"/>
                <a:gd name="connsiteX473" fmla="*/ 117995 w 860892"/>
                <a:gd name="connsiteY473" fmla="*/ 456681 h 577075"/>
                <a:gd name="connsiteX474" fmla="*/ 118776 w 860892"/>
                <a:gd name="connsiteY474" fmla="*/ 457313 h 577075"/>
                <a:gd name="connsiteX475" fmla="*/ 119705 w 860892"/>
                <a:gd name="connsiteY475" fmla="*/ 457871 h 577075"/>
                <a:gd name="connsiteX476" fmla="*/ 120709 w 860892"/>
                <a:gd name="connsiteY476" fmla="*/ 458279 h 577075"/>
                <a:gd name="connsiteX477" fmla="*/ 121935 w 860892"/>
                <a:gd name="connsiteY477" fmla="*/ 458540 h 577075"/>
                <a:gd name="connsiteX478" fmla="*/ 125058 w 860892"/>
                <a:gd name="connsiteY478" fmla="*/ 458726 h 577075"/>
                <a:gd name="connsiteX479" fmla="*/ 126470 w 860892"/>
                <a:gd name="connsiteY479" fmla="*/ 458131 h 577075"/>
                <a:gd name="connsiteX480" fmla="*/ 128180 w 860892"/>
                <a:gd name="connsiteY480" fmla="*/ 455491 h 577075"/>
                <a:gd name="connsiteX481" fmla="*/ 132381 w 860892"/>
                <a:gd name="connsiteY481" fmla="*/ 454079 h 577075"/>
                <a:gd name="connsiteX482" fmla="*/ 134946 w 860892"/>
                <a:gd name="connsiteY482" fmla="*/ 452666 h 577075"/>
                <a:gd name="connsiteX483" fmla="*/ 137213 w 860892"/>
                <a:gd name="connsiteY483" fmla="*/ 452406 h 577075"/>
                <a:gd name="connsiteX484" fmla="*/ 138998 w 860892"/>
                <a:gd name="connsiteY484" fmla="*/ 454897 h 577075"/>
                <a:gd name="connsiteX485" fmla="*/ 137288 w 860892"/>
                <a:gd name="connsiteY485" fmla="*/ 457053 h 577075"/>
                <a:gd name="connsiteX486" fmla="*/ 136061 w 860892"/>
                <a:gd name="connsiteY486" fmla="*/ 459023 h 577075"/>
                <a:gd name="connsiteX487" fmla="*/ 135355 w 860892"/>
                <a:gd name="connsiteY487" fmla="*/ 461179 h 577075"/>
                <a:gd name="connsiteX488" fmla="*/ 135095 w 860892"/>
                <a:gd name="connsiteY488" fmla="*/ 464004 h 577075"/>
                <a:gd name="connsiteX489" fmla="*/ 134574 w 860892"/>
                <a:gd name="connsiteY489" fmla="*/ 465082 h 577075"/>
                <a:gd name="connsiteX490" fmla="*/ 132084 w 860892"/>
                <a:gd name="connsiteY490" fmla="*/ 467647 h 577075"/>
                <a:gd name="connsiteX491" fmla="*/ 131266 w 860892"/>
                <a:gd name="connsiteY491" fmla="*/ 469246 h 577075"/>
                <a:gd name="connsiteX492" fmla="*/ 134983 w 860892"/>
                <a:gd name="connsiteY492" fmla="*/ 467721 h 577075"/>
                <a:gd name="connsiteX493" fmla="*/ 136953 w 860892"/>
                <a:gd name="connsiteY493" fmla="*/ 467536 h 577075"/>
                <a:gd name="connsiteX494" fmla="*/ 138961 w 860892"/>
                <a:gd name="connsiteY494" fmla="*/ 468316 h 577075"/>
                <a:gd name="connsiteX495" fmla="*/ 140299 w 860892"/>
                <a:gd name="connsiteY495" fmla="*/ 469878 h 577075"/>
                <a:gd name="connsiteX496" fmla="*/ 140671 w 860892"/>
                <a:gd name="connsiteY496" fmla="*/ 471401 h 577075"/>
                <a:gd name="connsiteX497" fmla="*/ 141154 w 860892"/>
                <a:gd name="connsiteY497" fmla="*/ 472591 h 577075"/>
                <a:gd name="connsiteX498" fmla="*/ 142715 w 860892"/>
                <a:gd name="connsiteY498" fmla="*/ 473186 h 577075"/>
                <a:gd name="connsiteX499" fmla="*/ 143979 w 860892"/>
                <a:gd name="connsiteY499" fmla="*/ 472889 h 577075"/>
                <a:gd name="connsiteX500" fmla="*/ 146878 w 860892"/>
                <a:gd name="connsiteY500" fmla="*/ 471401 h 577075"/>
                <a:gd name="connsiteX501" fmla="*/ 148514 w 860892"/>
                <a:gd name="connsiteY501" fmla="*/ 471401 h 577075"/>
                <a:gd name="connsiteX502" fmla="*/ 150410 w 860892"/>
                <a:gd name="connsiteY502" fmla="*/ 472071 h 577075"/>
                <a:gd name="connsiteX503" fmla="*/ 156172 w 860892"/>
                <a:gd name="connsiteY503" fmla="*/ 475230 h 577075"/>
                <a:gd name="connsiteX504" fmla="*/ 164238 w 860892"/>
                <a:gd name="connsiteY504" fmla="*/ 477647 h 577075"/>
                <a:gd name="connsiteX505" fmla="*/ 167956 w 860892"/>
                <a:gd name="connsiteY505" fmla="*/ 479654 h 577075"/>
                <a:gd name="connsiteX506" fmla="*/ 169740 w 860892"/>
                <a:gd name="connsiteY506" fmla="*/ 483000 h 577075"/>
                <a:gd name="connsiteX507" fmla="*/ 168885 w 860892"/>
                <a:gd name="connsiteY507" fmla="*/ 486494 h 577075"/>
                <a:gd name="connsiteX508" fmla="*/ 166394 w 860892"/>
                <a:gd name="connsiteY508" fmla="*/ 489022 h 577075"/>
                <a:gd name="connsiteX509" fmla="*/ 161116 w 860892"/>
                <a:gd name="connsiteY509" fmla="*/ 492479 h 577075"/>
                <a:gd name="connsiteX510" fmla="*/ 161116 w 860892"/>
                <a:gd name="connsiteY510" fmla="*/ 493520 h 577075"/>
                <a:gd name="connsiteX511" fmla="*/ 164833 w 860892"/>
                <a:gd name="connsiteY511" fmla="*/ 493520 h 577075"/>
                <a:gd name="connsiteX512" fmla="*/ 167733 w 860892"/>
                <a:gd name="connsiteY512" fmla="*/ 492999 h 577075"/>
                <a:gd name="connsiteX513" fmla="*/ 170335 w 860892"/>
                <a:gd name="connsiteY513" fmla="*/ 491698 h 577075"/>
                <a:gd name="connsiteX514" fmla="*/ 173123 w 860892"/>
                <a:gd name="connsiteY514" fmla="*/ 489282 h 577075"/>
                <a:gd name="connsiteX515" fmla="*/ 174498 w 860892"/>
                <a:gd name="connsiteY515" fmla="*/ 486605 h 577075"/>
                <a:gd name="connsiteX516" fmla="*/ 174498 w 860892"/>
                <a:gd name="connsiteY516" fmla="*/ 483892 h 577075"/>
                <a:gd name="connsiteX517" fmla="*/ 173792 w 860892"/>
                <a:gd name="connsiteY517" fmla="*/ 481364 h 577075"/>
                <a:gd name="connsiteX518" fmla="*/ 173792 w 860892"/>
                <a:gd name="connsiteY518" fmla="*/ 479171 h 577075"/>
                <a:gd name="connsiteX519" fmla="*/ 177509 w 860892"/>
                <a:gd name="connsiteY519" fmla="*/ 476271 h 577075"/>
                <a:gd name="connsiteX520" fmla="*/ 184014 w 860892"/>
                <a:gd name="connsiteY520" fmla="*/ 477163 h 577075"/>
                <a:gd name="connsiteX521" fmla="*/ 195947 w 860892"/>
                <a:gd name="connsiteY521" fmla="*/ 482033 h 577075"/>
                <a:gd name="connsiteX522" fmla="*/ 201969 w 860892"/>
                <a:gd name="connsiteY522" fmla="*/ 485973 h 577075"/>
                <a:gd name="connsiteX523" fmla="*/ 212638 w 860892"/>
                <a:gd name="connsiteY523" fmla="*/ 496642 h 577075"/>
                <a:gd name="connsiteX524" fmla="*/ 218028 w 860892"/>
                <a:gd name="connsiteY524" fmla="*/ 500359 h 577075"/>
                <a:gd name="connsiteX525" fmla="*/ 226355 w 860892"/>
                <a:gd name="connsiteY525" fmla="*/ 504523 h 577075"/>
                <a:gd name="connsiteX526" fmla="*/ 228139 w 860892"/>
                <a:gd name="connsiteY526" fmla="*/ 505118 h 577075"/>
                <a:gd name="connsiteX527" fmla="*/ 231484 w 860892"/>
                <a:gd name="connsiteY527" fmla="*/ 504634 h 577075"/>
                <a:gd name="connsiteX528" fmla="*/ 236131 w 860892"/>
                <a:gd name="connsiteY528" fmla="*/ 502218 h 577075"/>
                <a:gd name="connsiteX529" fmla="*/ 239068 w 860892"/>
                <a:gd name="connsiteY529" fmla="*/ 501289 h 577075"/>
                <a:gd name="connsiteX530" fmla="*/ 242897 w 860892"/>
                <a:gd name="connsiteY530" fmla="*/ 502590 h 577075"/>
                <a:gd name="connsiteX531" fmla="*/ 247952 w 860892"/>
                <a:gd name="connsiteY531" fmla="*/ 506753 h 577075"/>
                <a:gd name="connsiteX532" fmla="*/ 253454 w 860892"/>
                <a:gd name="connsiteY532" fmla="*/ 509355 h 577075"/>
                <a:gd name="connsiteX533" fmla="*/ 259476 w 860892"/>
                <a:gd name="connsiteY533" fmla="*/ 506530 h 577075"/>
                <a:gd name="connsiteX534" fmla="*/ 257134 w 860892"/>
                <a:gd name="connsiteY534" fmla="*/ 506530 h 577075"/>
                <a:gd name="connsiteX535" fmla="*/ 253417 w 860892"/>
                <a:gd name="connsiteY535" fmla="*/ 505080 h 577075"/>
                <a:gd name="connsiteX536" fmla="*/ 251484 w 860892"/>
                <a:gd name="connsiteY536" fmla="*/ 504709 h 577075"/>
                <a:gd name="connsiteX537" fmla="*/ 250852 w 860892"/>
                <a:gd name="connsiteY537" fmla="*/ 503854 h 577075"/>
                <a:gd name="connsiteX538" fmla="*/ 249551 w 860892"/>
                <a:gd name="connsiteY538" fmla="*/ 500136 h 577075"/>
                <a:gd name="connsiteX539" fmla="*/ 248584 w 860892"/>
                <a:gd name="connsiteY539" fmla="*/ 499244 h 577075"/>
                <a:gd name="connsiteX540" fmla="*/ 246354 w 860892"/>
                <a:gd name="connsiteY540" fmla="*/ 498910 h 577075"/>
                <a:gd name="connsiteX541" fmla="*/ 242451 w 860892"/>
                <a:gd name="connsiteY541" fmla="*/ 497534 h 577075"/>
                <a:gd name="connsiteX542" fmla="*/ 240406 w 860892"/>
                <a:gd name="connsiteY542" fmla="*/ 497534 h 577075"/>
                <a:gd name="connsiteX543" fmla="*/ 238770 w 860892"/>
                <a:gd name="connsiteY543" fmla="*/ 497980 h 577075"/>
                <a:gd name="connsiteX544" fmla="*/ 233678 w 860892"/>
                <a:gd name="connsiteY544" fmla="*/ 500322 h 577075"/>
                <a:gd name="connsiteX545" fmla="*/ 230667 w 860892"/>
                <a:gd name="connsiteY545" fmla="*/ 500322 h 577075"/>
                <a:gd name="connsiteX546" fmla="*/ 228027 w 860892"/>
                <a:gd name="connsiteY546" fmla="*/ 499542 h 577075"/>
                <a:gd name="connsiteX547" fmla="*/ 225723 w 860892"/>
                <a:gd name="connsiteY547" fmla="*/ 498017 h 577075"/>
                <a:gd name="connsiteX548" fmla="*/ 223715 w 860892"/>
                <a:gd name="connsiteY548" fmla="*/ 495936 h 577075"/>
                <a:gd name="connsiteX549" fmla="*/ 221188 w 860892"/>
                <a:gd name="connsiteY549" fmla="*/ 494077 h 577075"/>
                <a:gd name="connsiteX550" fmla="*/ 214980 w 860892"/>
                <a:gd name="connsiteY550" fmla="*/ 491624 h 577075"/>
                <a:gd name="connsiteX551" fmla="*/ 212675 w 860892"/>
                <a:gd name="connsiteY551" fmla="*/ 489654 h 577075"/>
                <a:gd name="connsiteX552" fmla="*/ 210110 w 860892"/>
                <a:gd name="connsiteY552" fmla="*/ 482962 h 577075"/>
                <a:gd name="connsiteX553" fmla="*/ 207433 w 860892"/>
                <a:gd name="connsiteY553" fmla="*/ 480360 h 577075"/>
                <a:gd name="connsiteX554" fmla="*/ 206839 w 860892"/>
                <a:gd name="connsiteY554" fmla="*/ 478650 h 577075"/>
                <a:gd name="connsiteX555" fmla="*/ 206839 w 860892"/>
                <a:gd name="connsiteY555" fmla="*/ 474561 h 577075"/>
                <a:gd name="connsiteX556" fmla="*/ 206839 w 860892"/>
                <a:gd name="connsiteY556" fmla="*/ 473409 h 577075"/>
                <a:gd name="connsiteX557" fmla="*/ 208734 w 860892"/>
                <a:gd name="connsiteY557" fmla="*/ 468539 h 577075"/>
                <a:gd name="connsiteX558" fmla="*/ 209887 w 860892"/>
                <a:gd name="connsiteY558" fmla="*/ 463409 h 577075"/>
                <a:gd name="connsiteX559" fmla="*/ 211188 w 860892"/>
                <a:gd name="connsiteY559" fmla="*/ 461588 h 577075"/>
                <a:gd name="connsiteX560" fmla="*/ 219255 w 860892"/>
                <a:gd name="connsiteY560" fmla="*/ 460027 h 577075"/>
                <a:gd name="connsiteX561" fmla="*/ 222340 w 860892"/>
                <a:gd name="connsiteY561" fmla="*/ 460027 h 577075"/>
                <a:gd name="connsiteX562" fmla="*/ 225091 w 860892"/>
                <a:gd name="connsiteY562" fmla="*/ 460993 h 577075"/>
                <a:gd name="connsiteX563" fmla="*/ 226949 w 860892"/>
                <a:gd name="connsiteY563" fmla="*/ 463484 h 577075"/>
                <a:gd name="connsiteX564" fmla="*/ 228771 w 860892"/>
                <a:gd name="connsiteY564" fmla="*/ 466755 h 577075"/>
                <a:gd name="connsiteX565" fmla="*/ 231038 w 860892"/>
                <a:gd name="connsiteY565" fmla="*/ 468688 h 577075"/>
                <a:gd name="connsiteX566" fmla="*/ 234235 w 860892"/>
                <a:gd name="connsiteY566" fmla="*/ 467238 h 577075"/>
                <a:gd name="connsiteX567" fmla="*/ 236020 w 860892"/>
                <a:gd name="connsiteY567" fmla="*/ 466904 h 577075"/>
                <a:gd name="connsiteX568" fmla="*/ 237990 w 860892"/>
                <a:gd name="connsiteY568" fmla="*/ 468279 h 577075"/>
                <a:gd name="connsiteX569" fmla="*/ 240332 w 860892"/>
                <a:gd name="connsiteY569" fmla="*/ 469506 h 577075"/>
                <a:gd name="connsiteX570" fmla="*/ 243343 w 860892"/>
                <a:gd name="connsiteY570" fmla="*/ 468651 h 577075"/>
                <a:gd name="connsiteX571" fmla="*/ 240555 w 860892"/>
                <a:gd name="connsiteY571" fmla="*/ 467796 h 577075"/>
                <a:gd name="connsiteX572" fmla="*/ 239217 w 860892"/>
                <a:gd name="connsiteY572" fmla="*/ 467201 h 577075"/>
                <a:gd name="connsiteX573" fmla="*/ 236689 w 860892"/>
                <a:gd name="connsiteY573" fmla="*/ 465268 h 577075"/>
                <a:gd name="connsiteX574" fmla="*/ 235462 w 860892"/>
                <a:gd name="connsiteY574" fmla="*/ 465268 h 577075"/>
                <a:gd name="connsiteX575" fmla="*/ 234235 w 860892"/>
                <a:gd name="connsiteY575" fmla="*/ 465268 h 577075"/>
                <a:gd name="connsiteX576" fmla="*/ 231484 w 860892"/>
                <a:gd name="connsiteY576" fmla="*/ 464525 h 577075"/>
                <a:gd name="connsiteX577" fmla="*/ 230555 w 860892"/>
                <a:gd name="connsiteY577" fmla="*/ 464525 h 577075"/>
                <a:gd name="connsiteX578" fmla="*/ 230109 w 860892"/>
                <a:gd name="connsiteY578" fmla="*/ 464153 h 577075"/>
                <a:gd name="connsiteX579" fmla="*/ 230109 w 860892"/>
                <a:gd name="connsiteY579" fmla="*/ 462480 h 577075"/>
                <a:gd name="connsiteX580" fmla="*/ 228511 w 860892"/>
                <a:gd name="connsiteY580" fmla="*/ 460175 h 577075"/>
                <a:gd name="connsiteX581" fmla="*/ 228213 w 860892"/>
                <a:gd name="connsiteY581" fmla="*/ 459543 h 577075"/>
                <a:gd name="connsiteX582" fmla="*/ 227693 w 860892"/>
                <a:gd name="connsiteY582" fmla="*/ 459023 h 577075"/>
                <a:gd name="connsiteX583" fmla="*/ 225165 w 860892"/>
                <a:gd name="connsiteY583" fmla="*/ 458503 h 577075"/>
                <a:gd name="connsiteX584" fmla="*/ 224273 w 860892"/>
                <a:gd name="connsiteY584" fmla="*/ 458205 h 577075"/>
                <a:gd name="connsiteX585" fmla="*/ 223715 w 860892"/>
                <a:gd name="connsiteY585" fmla="*/ 457536 h 577075"/>
                <a:gd name="connsiteX586" fmla="*/ 220481 w 860892"/>
                <a:gd name="connsiteY586" fmla="*/ 451997 h 577075"/>
                <a:gd name="connsiteX587" fmla="*/ 219775 w 860892"/>
                <a:gd name="connsiteY587" fmla="*/ 450101 h 577075"/>
                <a:gd name="connsiteX588" fmla="*/ 219478 w 860892"/>
                <a:gd name="connsiteY588" fmla="*/ 448020 h 577075"/>
                <a:gd name="connsiteX589" fmla="*/ 220147 w 860892"/>
                <a:gd name="connsiteY589" fmla="*/ 447202 h 577075"/>
                <a:gd name="connsiteX590" fmla="*/ 223306 w 860892"/>
                <a:gd name="connsiteY590" fmla="*/ 446421 h 577075"/>
                <a:gd name="connsiteX591" fmla="*/ 224273 w 860892"/>
                <a:gd name="connsiteY591" fmla="*/ 445566 h 577075"/>
                <a:gd name="connsiteX592" fmla="*/ 224050 w 860892"/>
                <a:gd name="connsiteY592" fmla="*/ 444786 h 577075"/>
                <a:gd name="connsiteX593" fmla="*/ 221931 w 860892"/>
                <a:gd name="connsiteY593" fmla="*/ 443447 h 577075"/>
                <a:gd name="connsiteX594" fmla="*/ 221411 w 860892"/>
                <a:gd name="connsiteY594" fmla="*/ 442295 h 577075"/>
                <a:gd name="connsiteX595" fmla="*/ 221894 w 860892"/>
                <a:gd name="connsiteY595" fmla="*/ 439470 h 577075"/>
                <a:gd name="connsiteX596" fmla="*/ 223083 w 860892"/>
                <a:gd name="connsiteY596" fmla="*/ 436905 h 577075"/>
                <a:gd name="connsiteX597" fmla="*/ 226206 w 860892"/>
                <a:gd name="connsiteY597" fmla="*/ 432110 h 577075"/>
                <a:gd name="connsiteX598" fmla="*/ 230592 w 860892"/>
                <a:gd name="connsiteY598" fmla="*/ 422965 h 577075"/>
                <a:gd name="connsiteX599" fmla="*/ 234607 w 860892"/>
                <a:gd name="connsiteY599" fmla="*/ 409992 h 577075"/>
                <a:gd name="connsiteX600" fmla="*/ 234867 w 860892"/>
                <a:gd name="connsiteY600" fmla="*/ 406720 h 577075"/>
                <a:gd name="connsiteX601" fmla="*/ 235648 w 860892"/>
                <a:gd name="connsiteY601" fmla="*/ 406051 h 577075"/>
                <a:gd name="connsiteX602" fmla="*/ 237321 w 860892"/>
                <a:gd name="connsiteY602" fmla="*/ 406311 h 577075"/>
                <a:gd name="connsiteX603" fmla="*/ 240109 w 860892"/>
                <a:gd name="connsiteY603" fmla="*/ 407204 h 577075"/>
                <a:gd name="connsiteX604" fmla="*/ 243566 w 860892"/>
                <a:gd name="connsiteY604" fmla="*/ 406943 h 577075"/>
                <a:gd name="connsiteX605" fmla="*/ 239848 w 860892"/>
                <a:gd name="connsiteY605" fmla="*/ 403858 h 577075"/>
                <a:gd name="connsiteX606" fmla="*/ 239588 w 860892"/>
                <a:gd name="connsiteY606" fmla="*/ 400512 h 577075"/>
                <a:gd name="connsiteX607" fmla="*/ 241521 w 860892"/>
                <a:gd name="connsiteY607" fmla="*/ 398728 h 577075"/>
                <a:gd name="connsiteX608" fmla="*/ 244049 w 860892"/>
                <a:gd name="connsiteY608" fmla="*/ 398914 h 577075"/>
                <a:gd name="connsiteX609" fmla="*/ 246800 w 860892"/>
                <a:gd name="connsiteY609" fmla="*/ 399918 h 577075"/>
                <a:gd name="connsiteX610" fmla="*/ 251930 w 860892"/>
                <a:gd name="connsiteY610" fmla="*/ 400921 h 577075"/>
                <a:gd name="connsiteX611" fmla="*/ 253082 w 860892"/>
                <a:gd name="connsiteY611" fmla="*/ 400698 h 577075"/>
                <a:gd name="connsiteX612" fmla="*/ 254978 w 860892"/>
                <a:gd name="connsiteY612" fmla="*/ 399472 h 577075"/>
                <a:gd name="connsiteX613" fmla="*/ 255907 w 860892"/>
                <a:gd name="connsiteY613" fmla="*/ 398431 h 577075"/>
                <a:gd name="connsiteX614" fmla="*/ 258509 w 860892"/>
                <a:gd name="connsiteY614" fmla="*/ 394713 h 577075"/>
                <a:gd name="connsiteX615" fmla="*/ 258918 w 860892"/>
                <a:gd name="connsiteY615" fmla="*/ 393598 h 577075"/>
                <a:gd name="connsiteX616" fmla="*/ 257617 w 860892"/>
                <a:gd name="connsiteY616" fmla="*/ 392446 h 577075"/>
                <a:gd name="connsiteX617" fmla="*/ 255944 w 860892"/>
                <a:gd name="connsiteY617" fmla="*/ 393003 h 577075"/>
                <a:gd name="connsiteX618" fmla="*/ 254569 w 860892"/>
                <a:gd name="connsiteY618" fmla="*/ 394453 h 577075"/>
                <a:gd name="connsiteX619" fmla="*/ 253417 w 860892"/>
                <a:gd name="connsiteY619" fmla="*/ 397947 h 577075"/>
                <a:gd name="connsiteX620" fmla="*/ 252078 w 860892"/>
                <a:gd name="connsiteY620" fmla="*/ 398245 h 577075"/>
                <a:gd name="connsiteX621" fmla="*/ 250591 w 860892"/>
                <a:gd name="connsiteY621" fmla="*/ 397687 h 577075"/>
                <a:gd name="connsiteX622" fmla="*/ 246874 w 860892"/>
                <a:gd name="connsiteY622" fmla="*/ 395197 h 577075"/>
                <a:gd name="connsiteX623" fmla="*/ 243975 w 860892"/>
                <a:gd name="connsiteY623" fmla="*/ 394713 h 577075"/>
                <a:gd name="connsiteX624" fmla="*/ 233938 w 860892"/>
                <a:gd name="connsiteY624" fmla="*/ 396200 h 577075"/>
                <a:gd name="connsiteX625" fmla="*/ 231968 w 860892"/>
                <a:gd name="connsiteY625" fmla="*/ 395940 h 577075"/>
                <a:gd name="connsiteX626" fmla="*/ 231224 w 860892"/>
                <a:gd name="connsiteY626" fmla="*/ 394416 h 577075"/>
                <a:gd name="connsiteX627" fmla="*/ 231224 w 860892"/>
                <a:gd name="connsiteY627" fmla="*/ 391219 h 577075"/>
                <a:gd name="connsiteX628" fmla="*/ 232079 w 860892"/>
                <a:gd name="connsiteY628" fmla="*/ 388989 h 577075"/>
                <a:gd name="connsiteX629" fmla="*/ 234198 w 860892"/>
                <a:gd name="connsiteY629" fmla="*/ 386721 h 577075"/>
                <a:gd name="connsiteX630" fmla="*/ 236986 w 860892"/>
                <a:gd name="connsiteY630" fmla="*/ 385383 h 577075"/>
                <a:gd name="connsiteX631" fmla="*/ 239811 w 860892"/>
                <a:gd name="connsiteY631" fmla="*/ 385941 h 577075"/>
                <a:gd name="connsiteX632" fmla="*/ 238324 w 860892"/>
                <a:gd name="connsiteY632" fmla="*/ 383301 h 577075"/>
                <a:gd name="connsiteX633" fmla="*/ 235685 w 860892"/>
                <a:gd name="connsiteY633" fmla="*/ 382335 h 577075"/>
                <a:gd name="connsiteX634" fmla="*/ 233194 w 860892"/>
                <a:gd name="connsiteY634" fmla="*/ 381851 h 577075"/>
                <a:gd name="connsiteX635" fmla="*/ 232079 w 860892"/>
                <a:gd name="connsiteY635" fmla="*/ 380736 h 577075"/>
                <a:gd name="connsiteX636" fmla="*/ 232302 w 860892"/>
                <a:gd name="connsiteY636" fmla="*/ 378209 h 577075"/>
                <a:gd name="connsiteX637" fmla="*/ 233975 w 860892"/>
                <a:gd name="connsiteY637" fmla="*/ 371592 h 577075"/>
                <a:gd name="connsiteX638" fmla="*/ 235388 w 860892"/>
                <a:gd name="connsiteY638" fmla="*/ 361778 h 577075"/>
                <a:gd name="connsiteX639" fmla="*/ 237135 w 860892"/>
                <a:gd name="connsiteY639" fmla="*/ 358061 h 577075"/>
                <a:gd name="connsiteX640" fmla="*/ 240852 w 860892"/>
                <a:gd name="connsiteY640" fmla="*/ 355273 h 577075"/>
                <a:gd name="connsiteX641" fmla="*/ 242004 w 860892"/>
                <a:gd name="connsiteY641" fmla="*/ 357615 h 577075"/>
                <a:gd name="connsiteX642" fmla="*/ 243863 w 860892"/>
                <a:gd name="connsiteY642" fmla="*/ 358730 h 577075"/>
                <a:gd name="connsiteX643" fmla="*/ 248584 w 860892"/>
                <a:gd name="connsiteY643" fmla="*/ 360217 h 577075"/>
                <a:gd name="connsiteX644" fmla="*/ 250183 w 860892"/>
                <a:gd name="connsiteY644" fmla="*/ 361592 h 577075"/>
                <a:gd name="connsiteX645" fmla="*/ 253900 w 860892"/>
                <a:gd name="connsiteY645" fmla="*/ 365904 h 577075"/>
                <a:gd name="connsiteX646" fmla="*/ 255052 w 860892"/>
                <a:gd name="connsiteY646" fmla="*/ 366834 h 577075"/>
                <a:gd name="connsiteX647" fmla="*/ 255833 w 860892"/>
                <a:gd name="connsiteY647" fmla="*/ 367242 h 577075"/>
                <a:gd name="connsiteX648" fmla="*/ 256725 w 860892"/>
                <a:gd name="connsiteY648" fmla="*/ 368060 h 577075"/>
                <a:gd name="connsiteX649" fmla="*/ 257729 w 860892"/>
                <a:gd name="connsiteY649" fmla="*/ 368618 h 577075"/>
                <a:gd name="connsiteX650" fmla="*/ 258918 w 860892"/>
                <a:gd name="connsiteY650" fmla="*/ 368320 h 577075"/>
                <a:gd name="connsiteX651" fmla="*/ 263305 w 860892"/>
                <a:gd name="connsiteY651" fmla="*/ 365309 h 577075"/>
                <a:gd name="connsiteX652" fmla="*/ 264606 w 860892"/>
                <a:gd name="connsiteY652" fmla="*/ 364901 h 577075"/>
                <a:gd name="connsiteX653" fmla="*/ 269327 w 860892"/>
                <a:gd name="connsiteY653" fmla="*/ 364194 h 577075"/>
                <a:gd name="connsiteX654" fmla="*/ 270330 w 860892"/>
                <a:gd name="connsiteY654" fmla="*/ 364417 h 577075"/>
                <a:gd name="connsiteX655" fmla="*/ 272895 w 860892"/>
                <a:gd name="connsiteY655" fmla="*/ 366313 h 577075"/>
                <a:gd name="connsiteX656" fmla="*/ 275646 w 860892"/>
                <a:gd name="connsiteY656" fmla="*/ 367874 h 577075"/>
                <a:gd name="connsiteX657" fmla="*/ 274494 w 860892"/>
                <a:gd name="connsiteY657" fmla="*/ 365347 h 577075"/>
                <a:gd name="connsiteX658" fmla="*/ 271669 w 860892"/>
                <a:gd name="connsiteY658" fmla="*/ 362447 h 577075"/>
                <a:gd name="connsiteX659" fmla="*/ 266241 w 860892"/>
                <a:gd name="connsiteY659" fmla="*/ 357615 h 577075"/>
                <a:gd name="connsiteX660" fmla="*/ 265089 w 860892"/>
                <a:gd name="connsiteY660" fmla="*/ 355905 h 577075"/>
                <a:gd name="connsiteX661" fmla="*/ 263416 w 860892"/>
                <a:gd name="connsiteY661" fmla="*/ 350031 h 577075"/>
                <a:gd name="connsiteX662" fmla="*/ 262338 w 860892"/>
                <a:gd name="connsiteY662" fmla="*/ 347950 h 577075"/>
                <a:gd name="connsiteX663" fmla="*/ 266687 w 860892"/>
                <a:gd name="connsiteY663" fmla="*/ 348210 h 577075"/>
                <a:gd name="connsiteX664" fmla="*/ 270591 w 860892"/>
                <a:gd name="connsiteY664" fmla="*/ 349213 h 577075"/>
                <a:gd name="connsiteX665" fmla="*/ 273936 w 860892"/>
                <a:gd name="connsiteY665" fmla="*/ 349213 h 577075"/>
                <a:gd name="connsiteX666" fmla="*/ 276724 w 860892"/>
                <a:gd name="connsiteY666" fmla="*/ 346872 h 577075"/>
                <a:gd name="connsiteX667" fmla="*/ 277468 w 860892"/>
                <a:gd name="connsiteY667" fmla="*/ 347206 h 577075"/>
                <a:gd name="connsiteX668" fmla="*/ 277691 w 860892"/>
                <a:gd name="connsiteY668" fmla="*/ 347392 h 577075"/>
                <a:gd name="connsiteX669" fmla="*/ 277914 w 860892"/>
                <a:gd name="connsiteY669" fmla="*/ 347392 h 577075"/>
                <a:gd name="connsiteX670" fmla="*/ 278694 w 860892"/>
                <a:gd name="connsiteY670" fmla="*/ 346946 h 577075"/>
                <a:gd name="connsiteX671" fmla="*/ 275646 w 860892"/>
                <a:gd name="connsiteY671" fmla="*/ 345794 h 577075"/>
                <a:gd name="connsiteX672" fmla="*/ 270330 w 860892"/>
                <a:gd name="connsiteY672" fmla="*/ 344492 h 577075"/>
                <a:gd name="connsiteX673" fmla="*/ 268100 w 860892"/>
                <a:gd name="connsiteY673" fmla="*/ 343117 h 577075"/>
                <a:gd name="connsiteX674" fmla="*/ 266316 w 860892"/>
                <a:gd name="connsiteY674" fmla="*/ 341593 h 577075"/>
                <a:gd name="connsiteX675" fmla="*/ 264903 w 860892"/>
                <a:gd name="connsiteY675" fmla="*/ 340069 h 577075"/>
                <a:gd name="connsiteX676" fmla="*/ 264122 w 860892"/>
                <a:gd name="connsiteY676" fmla="*/ 337913 h 577075"/>
                <a:gd name="connsiteX677" fmla="*/ 264122 w 860892"/>
                <a:gd name="connsiteY677" fmla="*/ 334456 h 577075"/>
                <a:gd name="connsiteX678" fmla="*/ 266576 w 860892"/>
                <a:gd name="connsiteY678" fmla="*/ 325869 h 577075"/>
                <a:gd name="connsiteX679" fmla="*/ 267282 w 860892"/>
                <a:gd name="connsiteY679" fmla="*/ 320367 h 577075"/>
                <a:gd name="connsiteX680" fmla="*/ 268211 w 860892"/>
                <a:gd name="connsiteY680" fmla="*/ 318323 h 577075"/>
                <a:gd name="connsiteX681" fmla="*/ 269736 w 860892"/>
                <a:gd name="connsiteY681" fmla="*/ 316798 h 577075"/>
                <a:gd name="connsiteX682" fmla="*/ 280070 w 860892"/>
                <a:gd name="connsiteY682" fmla="*/ 309290 h 577075"/>
                <a:gd name="connsiteX683" fmla="*/ 295385 w 860892"/>
                <a:gd name="connsiteY683" fmla="*/ 299810 h 577075"/>
                <a:gd name="connsiteX684" fmla="*/ 299660 w 860892"/>
                <a:gd name="connsiteY684" fmla="*/ 297729 h 577075"/>
                <a:gd name="connsiteX685" fmla="*/ 326425 w 860892"/>
                <a:gd name="connsiteY685" fmla="*/ 292450 h 577075"/>
                <a:gd name="connsiteX686" fmla="*/ 347836 w 860892"/>
                <a:gd name="connsiteY686" fmla="*/ 291707 h 577075"/>
                <a:gd name="connsiteX687" fmla="*/ 387686 w 860892"/>
                <a:gd name="connsiteY687" fmla="*/ 281187 h 577075"/>
                <a:gd name="connsiteX688" fmla="*/ 426495 w 860892"/>
                <a:gd name="connsiteY688" fmla="*/ 270964 h 577075"/>
                <a:gd name="connsiteX689" fmla="*/ 447869 w 860892"/>
                <a:gd name="connsiteY689" fmla="*/ 266429 h 577075"/>
                <a:gd name="connsiteX690" fmla="*/ 456493 w 860892"/>
                <a:gd name="connsiteY690" fmla="*/ 263046 h 577075"/>
                <a:gd name="connsiteX691" fmla="*/ 458129 w 860892"/>
                <a:gd name="connsiteY691" fmla="*/ 263046 h 577075"/>
                <a:gd name="connsiteX692" fmla="*/ 482477 w 860892"/>
                <a:gd name="connsiteY692" fmla="*/ 255612 h 577075"/>
                <a:gd name="connsiteX693" fmla="*/ 487161 w 860892"/>
                <a:gd name="connsiteY693" fmla="*/ 253158 h 577075"/>
                <a:gd name="connsiteX694" fmla="*/ 494596 w 860892"/>
                <a:gd name="connsiteY694" fmla="*/ 245166 h 577075"/>
                <a:gd name="connsiteX695" fmla="*/ 497570 w 860892"/>
                <a:gd name="connsiteY695" fmla="*/ 239813 h 577075"/>
                <a:gd name="connsiteX696" fmla="*/ 495748 w 860892"/>
                <a:gd name="connsiteY696" fmla="*/ 236728 h 577075"/>
                <a:gd name="connsiteX697" fmla="*/ 496826 w 860892"/>
                <a:gd name="connsiteY697" fmla="*/ 235464 h 577075"/>
                <a:gd name="connsiteX698" fmla="*/ 500543 w 860892"/>
                <a:gd name="connsiteY698" fmla="*/ 232973 h 577075"/>
                <a:gd name="connsiteX699" fmla="*/ 507272 w 860892"/>
                <a:gd name="connsiteY699" fmla="*/ 227063 h 577075"/>
                <a:gd name="connsiteX700" fmla="*/ 508796 w 860892"/>
                <a:gd name="connsiteY700" fmla="*/ 226245 h 577075"/>
                <a:gd name="connsiteX701" fmla="*/ 509353 w 860892"/>
                <a:gd name="connsiteY701" fmla="*/ 224944 h 577075"/>
                <a:gd name="connsiteX702" fmla="*/ 514037 w 860892"/>
                <a:gd name="connsiteY702" fmla="*/ 217509 h 577075"/>
                <a:gd name="connsiteX703" fmla="*/ 524966 w 860892"/>
                <a:gd name="connsiteY703" fmla="*/ 207881 h 577075"/>
                <a:gd name="connsiteX704" fmla="*/ 527531 w 860892"/>
                <a:gd name="connsiteY704" fmla="*/ 204164 h 577075"/>
                <a:gd name="connsiteX705" fmla="*/ 527977 w 860892"/>
                <a:gd name="connsiteY705" fmla="*/ 203049 h 577075"/>
                <a:gd name="connsiteX706" fmla="*/ 528275 w 860892"/>
                <a:gd name="connsiteY706" fmla="*/ 201896 h 577075"/>
                <a:gd name="connsiteX707" fmla="*/ 528498 w 860892"/>
                <a:gd name="connsiteY707" fmla="*/ 198885 h 577075"/>
                <a:gd name="connsiteX708" fmla="*/ 529241 w 860892"/>
                <a:gd name="connsiteY708" fmla="*/ 197473 h 577075"/>
                <a:gd name="connsiteX709" fmla="*/ 532512 w 860892"/>
                <a:gd name="connsiteY709" fmla="*/ 194908 h 577075"/>
                <a:gd name="connsiteX710" fmla="*/ 533256 w 860892"/>
                <a:gd name="connsiteY710" fmla="*/ 194053 h 577075"/>
                <a:gd name="connsiteX711" fmla="*/ 534222 w 860892"/>
                <a:gd name="connsiteY711" fmla="*/ 192529 h 577075"/>
                <a:gd name="connsiteX712" fmla="*/ 540913 w 860892"/>
                <a:gd name="connsiteY712" fmla="*/ 185094 h 577075"/>
                <a:gd name="connsiteX713" fmla="*/ 544185 w 860892"/>
                <a:gd name="connsiteY713" fmla="*/ 179407 h 577075"/>
                <a:gd name="connsiteX714" fmla="*/ 545337 w 860892"/>
                <a:gd name="connsiteY714" fmla="*/ 176247 h 577075"/>
                <a:gd name="connsiteX715" fmla="*/ 545783 w 860892"/>
                <a:gd name="connsiteY715" fmla="*/ 172976 h 577075"/>
                <a:gd name="connsiteX716" fmla="*/ 546898 w 860892"/>
                <a:gd name="connsiteY716" fmla="*/ 170374 h 577075"/>
                <a:gd name="connsiteX717" fmla="*/ 549575 w 860892"/>
                <a:gd name="connsiteY717" fmla="*/ 168180 h 577075"/>
                <a:gd name="connsiteX718" fmla="*/ 555151 w 860892"/>
                <a:gd name="connsiteY718" fmla="*/ 164314 h 577075"/>
                <a:gd name="connsiteX719" fmla="*/ 589127 w 860892"/>
                <a:gd name="connsiteY719" fmla="*/ 134985 h 577075"/>
                <a:gd name="connsiteX720" fmla="*/ 618531 w 860892"/>
                <a:gd name="connsiteY720" fmla="*/ 96696 h 577075"/>
                <a:gd name="connsiteX721" fmla="*/ 621468 w 860892"/>
                <a:gd name="connsiteY721" fmla="*/ 89894 h 577075"/>
                <a:gd name="connsiteX722" fmla="*/ 620464 w 860892"/>
                <a:gd name="connsiteY722" fmla="*/ 84355 h 577075"/>
                <a:gd name="connsiteX723" fmla="*/ 623475 w 860892"/>
                <a:gd name="connsiteY723" fmla="*/ 79708 h 577075"/>
                <a:gd name="connsiteX724" fmla="*/ 624888 w 860892"/>
                <a:gd name="connsiteY724" fmla="*/ 73761 h 577075"/>
                <a:gd name="connsiteX725" fmla="*/ 624888 w 860892"/>
                <a:gd name="connsiteY725" fmla="*/ 67069 h 577075"/>
                <a:gd name="connsiteX726" fmla="*/ 621765 w 860892"/>
                <a:gd name="connsiteY726" fmla="*/ 53873 h 577075"/>
                <a:gd name="connsiteX727" fmla="*/ 622657 w 860892"/>
                <a:gd name="connsiteY727" fmla="*/ 51605 h 577075"/>
                <a:gd name="connsiteX728" fmla="*/ 625854 w 860892"/>
                <a:gd name="connsiteY728" fmla="*/ 50676 h 577075"/>
                <a:gd name="connsiteX729" fmla="*/ 635036 w 860892"/>
                <a:gd name="connsiteY729" fmla="*/ 55062 h 577075"/>
                <a:gd name="connsiteX730" fmla="*/ 642693 w 860892"/>
                <a:gd name="connsiteY730" fmla="*/ 56252 h 577075"/>
                <a:gd name="connsiteX731" fmla="*/ 645667 w 860892"/>
                <a:gd name="connsiteY731" fmla="*/ 57776 h 577075"/>
                <a:gd name="connsiteX732" fmla="*/ 650240 w 860892"/>
                <a:gd name="connsiteY732" fmla="*/ 61493 h 577075"/>
                <a:gd name="connsiteX733" fmla="*/ 653697 w 860892"/>
                <a:gd name="connsiteY733" fmla="*/ 62832 h 577075"/>
                <a:gd name="connsiteX734" fmla="*/ 655332 w 860892"/>
                <a:gd name="connsiteY734" fmla="*/ 63910 h 577075"/>
                <a:gd name="connsiteX735" fmla="*/ 656410 w 860892"/>
                <a:gd name="connsiteY735" fmla="*/ 66772 h 577075"/>
                <a:gd name="connsiteX736" fmla="*/ 657265 w 860892"/>
                <a:gd name="connsiteY736" fmla="*/ 67218 h 577075"/>
                <a:gd name="connsiteX737" fmla="*/ 659236 w 860892"/>
                <a:gd name="connsiteY737" fmla="*/ 67218 h 577075"/>
                <a:gd name="connsiteX738" fmla="*/ 660239 w 860892"/>
                <a:gd name="connsiteY738" fmla="*/ 67627 h 577075"/>
                <a:gd name="connsiteX739" fmla="*/ 660574 w 860892"/>
                <a:gd name="connsiteY739" fmla="*/ 68556 h 577075"/>
                <a:gd name="connsiteX740" fmla="*/ 660574 w 860892"/>
                <a:gd name="connsiteY740" fmla="*/ 69672 h 577075"/>
                <a:gd name="connsiteX741" fmla="*/ 661020 w 860892"/>
                <a:gd name="connsiteY741" fmla="*/ 70601 h 577075"/>
                <a:gd name="connsiteX742" fmla="*/ 662507 w 860892"/>
                <a:gd name="connsiteY742" fmla="*/ 72199 h 577075"/>
                <a:gd name="connsiteX743" fmla="*/ 663324 w 860892"/>
                <a:gd name="connsiteY743" fmla="*/ 73761 h 577075"/>
                <a:gd name="connsiteX744" fmla="*/ 664403 w 860892"/>
                <a:gd name="connsiteY744" fmla="*/ 77701 h 577075"/>
                <a:gd name="connsiteX745" fmla="*/ 664403 w 860892"/>
                <a:gd name="connsiteY745" fmla="*/ 81604 h 577075"/>
                <a:gd name="connsiteX746" fmla="*/ 666336 w 860892"/>
                <a:gd name="connsiteY746" fmla="*/ 84504 h 577075"/>
                <a:gd name="connsiteX747" fmla="*/ 667265 w 860892"/>
                <a:gd name="connsiteY747" fmla="*/ 90786 h 577075"/>
                <a:gd name="connsiteX748" fmla="*/ 666819 w 860892"/>
                <a:gd name="connsiteY748" fmla="*/ 92124 h 577075"/>
                <a:gd name="connsiteX749" fmla="*/ 664849 w 860892"/>
                <a:gd name="connsiteY749" fmla="*/ 93834 h 577075"/>
                <a:gd name="connsiteX750" fmla="*/ 664403 w 860892"/>
                <a:gd name="connsiteY750" fmla="*/ 94652 h 577075"/>
                <a:gd name="connsiteX751" fmla="*/ 664663 w 860892"/>
                <a:gd name="connsiteY751" fmla="*/ 96771 h 577075"/>
                <a:gd name="connsiteX752" fmla="*/ 665295 w 860892"/>
                <a:gd name="connsiteY752" fmla="*/ 98035 h 577075"/>
                <a:gd name="connsiteX753" fmla="*/ 670090 w 860892"/>
                <a:gd name="connsiteY753" fmla="*/ 98369 h 577075"/>
                <a:gd name="connsiteX754" fmla="*/ 676224 w 860892"/>
                <a:gd name="connsiteY754" fmla="*/ 99596 h 577075"/>
                <a:gd name="connsiteX755" fmla="*/ 681948 w 860892"/>
                <a:gd name="connsiteY755" fmla="*/ 98555 h 577075"/>
                <a:gd name="connsiteX756" fmla="*/ 684550 w 860892"/>
                <a:gd name="connsiteY756" fmla="*/ 98555 h 577075"/>
                <a:gd name="connsiteX757" fmla="*/ 686298 w 860892"/>
                <a:gd name="connsiteY757" fmla="*/ 100414 h 577075"/>
                <a:gd name="connsiteX758" fmla="*/ 689197 w 860892"/>
                <a:gd name="connsiteY758" fmla="*/ 109298 h 577075"/>
                <a:gd name="connsiteX759" fmla="*/ 690572 w 860892"/>
                <a:gd name="connsiteY759" fmla="*/ 112049 h 577075"/>
                <a:gd name="connsiteX760" fmla="*/ 692580 w 860892"/>
                <a:gd name="connsiteY760" fmla="*/ 114763 h 577075"/>
                <a:gd name="connsiteX761" fmla="*/ 701390 w 860892"/>
                <a:gd name="connsiteY761" fmla="*/ 122903 h 577075"/>
                <a:gd name="connsiteX762" fmla="*/ 704364 w 860892"/>
                <a:gd name="connsiteY762" fmla="*/ 124985 h 577075"/>
                <a:gd name="connsiteX763" fmla="*/ 705479 w 860892"/>
                <a:gd name="connsiteY763" fmla="*/ 126063 h 577075"/>
                <a:gd name="connsiteX764" fmla="*/ 706148 w 860892"/>
                <a:gd name="connsiteY764" fmla="*/ 127513 h 577075"/>
                <a:gd name="connsiteX765" fmla="*/ 707189 w 860892"/>
                <a:gd name="connsiteY765" fmla="*/ 131007 h 577075"/>
                <a:gd name="connsiteX766" fmla="*/ 707895 w 860892"/>
                <a:gd name="connsiteY766" fmla="*/ 132085 h 577075"/>
                <a:gd name="connsiteX767" fmla="*/ 713657 w 860892"/>
                <a:gd name="connsiteY767" fmla="*/ 132754 h 577075"/>
                <a:gd name="connsiteX768" fmla="*/ 720274 w 860892"/>
                <a:gd name="connsiteY768" fmla="*/ 129037 h 577075"/>
                <a:gd name="connsiteX769" fmla="*/ 733136 w 860892"/>
                <a:gd name="connsiteY769" fmla="*/ 116696 h 577075"/>
                <a:gd name="connsiteX770" fmla="*/ 734214 w 860892"/>
                <a:gd name="connsiteY770" fmla="*/ 114651 h 577075"/>
                <a:gd name="connsiteX771" fmla="*/ 734994 w 860892"/>
                <a:gd name="connsiteY771" fmla="*/ 108852 h 577075"/>
                <a:gd name="connsiteX772" fmla="*/ 735998 w 860892"/>
                <a:gd name="connsiteY772" fmla="*/ 106101 h 577075"/>
                <a:gd name="connsiteX773" fmla="*/ 739195 w 860892"/>
                <a:gd name="connsiteY773" fmla="*/ 101343 h 577075"/>
                <a:gd name="connsiteX774" fmla="*/ 740199 w 860892"/>
                <a:gd name="connsiteY774" fmla="*/ 98741 h 577075"/>
                <a:gd name="connsiteX775" fmla="*/ 739715 w 860892"/>
                <a:gd name="connsiteY775" fmla="*/ 96288 h 577075"/>
                <a:gd name="connsiteX776" fmla="*/ 735366 w 860892"/>
                <a:gd name="connsiteY776" fmla="*/ 98072 h 577075"/>
                <a:gd name="connsiteX777" fmla="*/ 735366 w 860892"/>
                <a:gd name="connsiteY777" fmla="*/ 95209 h 577075"/>
                <a:gd name="connsiteX778" fmla="*/ 736184 w 860892"/>
                <a:gd name="connsiteY778" fmla="*/ 93908 h 577075"/>
                <a:gd name="connsiteX779" fmla="*/ 737076 w 860892"/>
                <a:gd name="connsiteY779" fmla="*/ 93053 h 577075"/>
                <a:gd name="connsiteX780" fmla="*/ 740459 w 860892"/>
                <a:gd name="connsiteY780" fmla="*/ 89782 h 577075"/>
                <a:gd name="connsiteX781" fmla="*/ 741983 w 860892"/>
                <a:gd name="connsiteY781" fmla="*/ 87403 h 577075"/>
                <a:gd name="connsiteX782" fmla="*/ 743024 w 860892"/>
                <a:gd name="connsiteY782" fmla="*/ 85024 h 577075"/>
                <a:gd name="connsiteX783" fmla="*/ 744288 w 860892"/>
                <a:gd name="connsiteY783" fmla="*/ 79708 h 577075"/>
                <a:gd name="connsiteX784" fmla="*/ 744622 w 860892"/>
                <a:gd name="connsiteY784" fmla="*/ 75694 h 577075"/>
                <a:gd name="connsiteX785" fmla="*/ 743581 w 860892"/>
                <a:gd name="connsiteY785" fmla="*/ 74987 h 577075"/>
                <a:gd name="connsiteX786" fmla="*/ 741500 w 860892"/>
                <a:gd name="connsiteY786" fmla="*/ 75359 h 577075"/>
                <a:gd name="connsiteX787" fmla="*/ 738749 w 860892"/>
                <a:gd name="connsiteY787" fmla="*/ 74355 h 577075"/>
                <a:gd name="connsiteX788" fmla="*/ 736258 w 860892"/>
                <a:gd name="connsiteY788" fmla="*/ 70415 h 577075"/>
                <a:gd name="connsiteX789" fmla="*/ 735403 w 860892"/>
                <a:gd name="connsiteY789" fmla="*/ 65285 h 577075"/>
                <a:gd name="connsiteX790" fmla="*/ 734734 w 860892"/>
                <a:gd name="connsiteY790" fmla="*/ 48855 h 577075"/>
                <a:gd name="connsiteX791" fmla="*/ 734251 w 860892"/>
                <a:gd name="connsiteY791" fmla="*/ 45732 h 577075"/>
                <a:gd name="connsiteX792" fmla="*/ 733433 w 860892"/>
                <a:gd name="connsiteY792" fmla="*/ 42833 h 577075"/>
                <a:gd name="connsiteX793" fmla="*/ 730719 w 860892"/>
                <a:gd name="connsiteY793" fmla="*/ 37665 h 577075"/>
                <a:gd name="connsiteX794" fmla="*/ 729679 w 860892"/>
                <a:gd name="connsiteY794" fmla="*/ 35026 h 577075"/>
                <a:gd name="connsiteX795" fmla="*/ 729679 w 860892"/>
                <a:gd name="connsiteY795" fmla="*/ 32721 h 577075"/>
                <a:gd name="connsiteX796" fmla="*/ 729679 w 860892"/>
                <a:gd name="connsiteY796" fmla="*/ 32721 h 577075"/>
                <a:gd name="connsiteX797" fmla="*/ 730905 w 860892"/>
                <a:gd name="connsiteY797" fmla="*/ 31606 h 577075"/>
                <a:gd name="connsiteX798" fmla="*/ 736035 w 860892"/>
                <a:gd name="connsiteY798" fmla="*/ 29450 h 577075"/>
                <a:gd name="connsiteX799" fmla="*/ 738414 w 860892"/>
                <a:gd name="connsiteY799" fmla="*/ 27926 h 577075"/>
                <a:gd name="connsiteX800" fmla="*/ 742912 w 860892"/>
                <a:gd name="connsiteY800" fmla="*/ 23614 h 577075"/>
                <a:gd name="connsiteX801" fmla="*/ 745440 w 860892"/>
                <a:gd name="connsiteY801" fmla="*/ 22016 h 577075"/>
                <a:gd name="connsiteX802" fmla="*/ 748600 w 860892"/>
                <a:gd name="connsiteY802" fmla="*/ 21161 h 577075"/>
                <a:gd name="connsiteX803" fmla="*/ 751165 w 860892"/>
                <a:gd name="connsiteY803" fmla="*/ 21161 h 577075"/>
                <a:gd name="connsiteX804" fmla="*/ 753730 w 860892"/>
                <a:gd name="connsiteY804" fmla="*/ 21607 h 577075"/>
                <a:gd name="connsiteX805" fmla="*/ 756183 w 860892"/>
                <a:gd name="connsiteY805" fmla="*/ 21607 h 577075"/>
                <a:gd name="connsiteX806" fmla="*/ 758413 w 860892"/>
                <a:gd name="connsiteY806" fmla="*/ 20231 h 577075"/>
                <a:gd name="connsiteX807" fmla="*/ 759343 w 860892"/>
                <a:gd name="connsiteY807" fmla="*/ 18075 h 577075"/>
                <a:gd name="connsiteX808" fmla="*/ 759343 w 860892"/>
                <a:gd name="connsiteY808" fmla="*/ 15733 h 577075"/>
                <a:gd name="connsiteX809" fmla="*/ 759789 w 860892"/>
                <a:gd name="connsiteY809" fmla="*/ 13540 h 577075"/>
                <a:gd name="connsiteX810" fmla="*/ 762986 w 860892"/>
                <a:gd name="connsiteY810" fmla="*/ 10343 h 577075"/>
                <a:gd name="connsiteX811" fmla="*/ 764510 w 860892"/>
                <a:gd name="connsiteY811" fmla="*/ 9637 h 577075"/>
                <a:gd name="connsiteX812" fmla="*/ 765811 w 860892"/>
                <a:gd name="connsiteY812" fmla="*/ 8819 h 577075"/>
                <a:gd name="connsiteX813" fmla="*/ 766963 w 860892"/>
                <a:gd name="connsiteY813" fmla="*/ 7815 h 577075"/>
                <a:gd name="connsiteX814" fmla="*/ 767781 w 860892"/>
                <a:gd name="connsiteY814" fmla="*/ 6514 h 577075"/>
                <a:gd name="connsiteX815" fmla="*/ 768710 w 860892"/>
                <a:gd name="connsiteY815" fmla="*/ 9377 h 577075"/>
                <a:gd name="connsiteX816" fmla="*/ 768710 w 860892"/>
                <a:gd name="connsiteY816" fmla="*/ 14841 h 577075"/>
                <a:gd name="connsiteX817" fmla="*/ 769528 w 860892"/>
                <a:gd name="connsiteY817" fmla="*/ 19934 h 577075"/>
                <a:gd name="connsiteX818" fmla="*/ 769528 w 860892"/>
                <a:gd name="connsiteY818" fmla="*/ 19934 h 577075"/>
                <a:gd name="connsiteX819" fmla="*/ 768562 w 860892"/>
                <a:gd name="connsiteY819" fmla="*/ 31086 h 577075"/>
                <a:gd name="connsiteX820" fmla="*/ 769119 w 860892"/>
                <a:gd name="connsiteY820" fmla="*/ 42535 h 577075"/>
                <a:gd name="connsiteX821" fmla="*/ 770346 w 860892"/>
                <a:gd name="connsiteY821" fmla="*/ 47962 h 577075"/>
                <a:gd name="connsiteX822" fmla="*/ 774918 w 860892"/>
                <a:gd name="connsiteY822" fmla="*/ 58928 h 577075"/>
                <a:gd name="connsiteX823" fmla="*/ 776554 w 860892"/>
                <a:gd name="connsiteY823" fmla="*/ 64467 h 577075"/>
                <a:gd name="connsiteX824" fmla="*/ 778227 w 860892"/>
                <a:gd name="connsiteY824" fmla="*/ 78296 h 577075"/>
                <a:gd name="connsiteX825" fmla="*/ 779342 w 860892"/>
                <a:gd name="connsiteY825" fmla="*/ 80303 h 577075"/>
                <a:gd name="connsiteX826" fmla="*/ 781201 w 860892"/>
                <a:gd name="connsiteY826" fmla="*/ 81530 h 577075"/>
                <a:gd name="connsiteX827" fmla="*/ 789193 w 860892"/>
                <a:gd name="connsiteY827" fmla="*/ 84504 h 577075"/>
                <a:gd name="connsiteX828" fmla="*/ 792092 w 860892"/>
                <a:gd name="connsiteY828" fmla="*/ 85136 h 577075"/>
                <a:gd name="connsiteX829" fmla="*/ 796293 w 860892"/>
                <a:gd name="connsiteY829" fmla="*/ 84727 h 577075"/>
                <a:gd name="connsiteX830" fmla="*/ 797445 w 860892"/>
                <a:gd name="connsiteY830" fmla="*/ 85136 h 577075"/>
                <a:gd name="connsiteX831" fmla="*/ 799638 w 860892"/>
                <a:gd name="connsiteY831" fmla="*/ 86994 h 577075"/>
                <a:gd name="connsiteX832" fmla="*/ 801125 w 860892"/>
                <a:gd name="connsiteY832" fmla="*/ 87589 h 577075"/>
                <a:gd name="connsiteX833" fmla="*/ 803802 w 860892"/>
                <a:gd name="connsiteY833" fmla="*/ 87589 h 577075"/>
                <a:gd name="connsiteX834" fmla="*/ 805028 w 860892"/>
                <a:gd name="connsiteY834" fmla="*/ 88072 h 577075"/>
                <a:gd name="connsiteX835" fmla="*/ 807556 w 860892"/>
                <a:gd name="connsiteY835" fmla="*/ 89745 h 577075"/>
                <a:gd name="connsiteX836" fmla="*/ 810828 w 860892"/>
                <a:gd name="connsiteY836" fmla="*/ 91195 h 577075"/>
                <a:gd name="connsiteX837" fmla="*/ 813876 w 860892"/>
                <a:gd name="connsiteY837" fmla="*/ 91195 h 577075"/>
                <a:gd name="connsiteX838" fmla="*/ 815920 w 860892"/>
                <a:gd name="connsiteY838" fmla="*/ 88964 h 577075"/>
                <a:gd name="connsiteX839" fmla="*/ 815548 w 860892"/>
                <a:gd name="connsiteY839" fmla="*/ 86065 h 577075"/>
                <a:gd name="connsiteX840" fmla="*/ 813541 w 860892"/>
                <a:gd name="connsiteY840" fmla="*/ 83054 h 577075"/>
                <a:gd name="connsiteX841" fmla="*/ 808597 w 860892"/>
                <a:gd name="connsiteY841" fmla="*/ 78407 h 577075"/>
                <a:gd name="connsiteX842" fmla="*/ 805400 w 860892"/>
                <a:gd name="connsiteY842" fmla="*/ 74095 h 577075"/>
                <a:gd name="connsiteX843" fmla="*/ 803542 w 860892"/>
                <a:gd name="connsiteY843" fmla="*/ 68556 h 577075"/>
                <a:gd name="connsiteX844" fmla="*/ 802761 w 860892"/>
                <a:gd name="connsiteY844" fmla="*/ 62646 h 577075"/>
                <a:gd name="connsiteX845" fmla="*/ 802761 w 860892"/>
                <a:gd name="connsiteY845" fmla="*/ 57107 h 577075"/>
                <a:gd name="connsiteX846" fmla="*/ 803876 w 860892"/>
                <a:gd name="connsiteY846" fmla="*/ 51568 h 577075"/>
                <a:gd name="connsiteX847" fmla="*/ 804099 w 860892"/>
                <a:gd name="connsiteY847" fmla="*/ 49115 h 577075"/>
                <a:gd name="connsiteX848" fmla="*/ 803504 w 860892"/>
                <a:gd name="connsiteY848" fmla="*/ 45769 h 577075"/>
                <a:gd name="connsiteX849" fmla="*/ 795178 w 860892"/>
                <a:gd name="connsiteY849" fmla="*/ 19339 h 577075"/>
                <a:gd name="connsiteX850" fmla="*/ 791460 w 860892"/>
                <a:gd name="connsiteY850" fmla="*/ 14358 h 577075"/>
                <a:gd name="connsiteX851" fmla="*/ 789639 w 860892"/>
                <a:gd name="connsiteY851" fmla="*/ 13094 h 577075"/>
                <a:gd name="connsiteX852" fmla="*/ 787780 w 860892"/>
                <a:gd name="connsiteY852" fmla="*/ 12239 h 577075"/>
                <a:gd name="connsiteX853" fmla="*/ 786479 w 860892"/>
                <a:gd name="connsiteY853" fmla="*/ 10901 h 577075"/>
                <a:gd name="connsiteX854" fmla="*/ 263305 w 860892"/>
                <a:gd name="connsiteY854" fmla="*/ 360960 h 577075"/>
                <a:gd name="connsiteX855" fmla="*/ 263305 w 860892"/>
                <a:gd name="connsiteY855" fmla="*/ 361481 h 577075"/>
                <a:gd name="connsiteX856" fmla="*/ 263305 w 860892"/>
                <a:gd name="connsiteY856" fmla="*/ 362782 h 577075"/>
                <a:gd name="connsiteX857" fmla="*/ 262933 w 860892"/>
                <a:gd name="connsiteY857" fmla="*/ 363637 h 577075"/>
                <a:gd name="connsiteX858" fmla="*/ 261557 w 860892"/>
                <a:gd name="connsiteY858" fmla="*/ 362819 h 577075"/>
                <a:gd name="connsiteX859" fmla="*/ 260182 w 860892"/>
                <a:gd name="connsiteY859" fmla="*/ 362224 h 577075"/>
                <a:gd name="connsiteX860" fmla="*/ 258918 w 860892"/>
                <a:gd name="connsiteY860" fmla="*/ 362819 h 577075"/>
                <a:gd name="connsiteX861" fmla="*/ 257840 w 860892"/>
                <a:gd name="connsiteY861" fmla="*/ 364046 h 577075"/>
                <a:gd name="connsiteX862" fmla="*/ 257208 w 860892"/>
                <a:gd name="connsiteY862" fmla="*/ 365347 h 577075"/>
                <a:gd name="connsiteX863" fmla="*/ 255721 w 860892"/>
                <a:gd name="connsiteY863" fmla="*/ 363488 h 577075"/>
                <a:gd name="connsiteX864" fmla="*/ 253677 w 860892"/>
                <a:gd name="connsiteY864" fmla="*/ 357615 h 577075"/>
                <a:gd name="connsiteX865" fmla="*/ 252190 w 860892"/>
                <a:gd name="connsiteY865" fmla="*/ 356425 h 577075"/>
                <a:gd name="connsiteX866" fmla="*/ 249476 w 860892"/>
                <a:gd name="connsiteY866" fmla="*/ 355198 h 577075"/>
                <a:gd name="connsiteX867" fmla="*/ 248844 w 860892"/>
                <a:gd name="connsiteY867" fmla="*/ 352262 h 577075"/>
                <a:gd name="connsiteX868" fmla="*/ 249885 w 860892"/>
                <a:gd name="connsiteY868" fmla="*/ 346091 h 577075"/>
                <a:gd name="connsiteX869" fmla="*/ 250183 w 860892"/>
                <a:gd name="connsiteY869" fmla="*/ 340403 h 577075"/>
                <a:gd name="connsiteX870" fmla="*/ 247543 w 860892"/>
                <a:gd name="connsiteY870" fmla="*/ 317133 h 577075"/>
                <a:gd name="connsiteX871" fmla="*/ 247841 w 860892"/>
                <a:gd name="connsiteY871" fmla="*/ 310107 h 577075"/>
                <a:gd name="connsiteX872" fmla="*/ 249848 w 860892"/>
                <a:gd name="connsiteY872" fmla="*/ 305647 h 577075"/>
                <a:gd name="connsiteX873" fmla="*/ 254681 w 860892"/>
                <a:gd name="connsiteY873" fmla="*/ 307505 h 577075"/>
                <a:gd name="connsiteX874" fmla="*/ 257543 w 860892"/>
                <a:gd name="connsiteY874" fmla="*/ 311929 h 577075"/>
                <a:gd name="connsiteX875" fmla="*/ 259030 w 860892"/>
                <a:gd name="connsiteY875" fmla="*/ 317802 h 577075"/>
                <a:gd name="connsiteX876" fmla="*/ 259030 w 860892"/>
                <a:gd name="connsiteY876" fmla="*/ 342262 h 577075"/>
                <a:gd name="connsiteX877" fmla="*/ 260219 w 860892"/>
                <a:gd name="connsiteY877" fmla="*/ 352671 h 57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860892" h="577075">
                  <a:moveTo>
                    <a:pt x="786591" y="7518"/>
                  </a:moveTo>
                  <a:lnTo>
                    <a:pt x="788933" y="7518"/>
                  </a:lnTo>
                  <a:lnTo>
                    <a:pt x="791088" y="7258"/>
                  </a:lnTo>
                  <a:lnTo>
                    <a:pt x="792650" y="6217"/>
                  </a:lnTo>
                  <a:lnTo>
                    <a:pt x="793988" y="1533"/>
                  </a:lnTo>
                  <a:lnTo>
                    <a:pt x="795624" y="269"/>
                  </a:lnTo>
                  <a:lnTo>
                    <a:pt x="797557" y="455"/>
                  </a:lnTo>
                  <a:lnTo>
                    <a:pt x="799118" y="2425"/>
                  </a:lnTo>
                  <a:lnTo>
                    <a:pt x="799527" y="3429"/>
                  </a:lnTo>
                  <a:lnTo>
                    <a:pt x="800270" y="3689"/>
                  </a:lnTo>
                  <a:lnTo>
                    <a:pt x="803319" y="3466"/>
                  </a:lnTo>
                  <a:lnTo>
                    <a:pt x="804657" y="3726"/>
                  </a:lnTo>
                  <a:lnTo>
                    <a:pt x="806107" y="4284"/>
                  </a:lnTo>
                  <a:lnTo>
                    <a:pt x="807185" y="5065"/>
                  </a:lnTo>
                  <a:lnTo>
                    <a:pt x="808709" y="7815"/>
                  </a:lnTo>
                  <a:lnTo>
                    <a:pt x="811162" y="8633"/>
                  </a:lnTo>
                  <a:lnTo>
                    <a:pt x="814062" y="8633"/>
                  </a:lnTo>
                  <a:lnTo>
                    <a:pt x="816329" y="8187"/>
                  </a:lnTo>
                  <a:lnTo>
                    <a:pt x="818002" y="7072"/>
                  </a:lnTo>
                  <a:lnTo>
                    <a:pt x="822649" y="2351"/>
                  </a:lnTo>
                  <a:lnTo>
                    <a:pt x="823243" y="1496"/>
                  </a:lnTo>
                  <a:lnTo>
                    <a:pt x="825176" y="-177"/>
                  </a:lnTo>
                  <a:lnTo>
                    <a:pt x="825176" y="-177"/>
                  </a:lnTo>
                  <a:lnTo>
                    <a:pt x="838075" y="1199"/>
                  </a:lnTo>
                  <a:lnTo>
                    <a:pt x="844841" y="790"/>
                  </a:lnTo>
                  <a:lnTo>
                    <a:pt x="848893" y="121"/>
                  </a:lnTo>
                  <a:lnTo>
                    <a:pt x="851458" y="121"/>
                  </a:lnTo>
                  <a:lnTo>
                    <a:pt x="853279" y="492"/>
                  </a:lnTo>
                  <a:lnTo>
                    <a:pt x="854357" y="1422"/>
                  </a:lnTo>
                  <a:lnTo>
                    <a:pt x="855212" y="2946"/>
                  </a:lnTo>
                  <a:lnTo>
                    <a:pt x="858260" y="16217"/>
                  </a:lnTo>
                  <a:lnTo>
                    <a:pt x="858260" y="17741"/>
                  </a:lnTo>
                  <a:lnTo>
                    <a:pt x="858260" y="19190"/>
                  </a:lnTo>
                  <a:lnTo>
                    <a:pt x="856067" y="26290"/>
                  </a:lnTo>
                  <a:lnTo>
                    <a:pt x="855472" y="27777"/>
                  </a:lnTo>
                  <a:lnTo>
                    <a:pt x="854692" y="29041"/>
                  </a:lnTo>
                  <a:lnTo>
                    <a:pt x="851829" y="31829"/>
                  </a:lnTo>
                  <a:lnTo>
                    <a:pt x="851160" y="32982"/>
                  </a:lnTo>
                  <a:lnTo>
                    <a:pt x="850714" y="34246"/>
                  </a:lnTo>
                  <a:lnTo>
                    <a:pt x="850157" y="36885"/>
                  </a:lnTo>
                  <a:lnTo>
                    <a:pt x="849748" y="41792"/>
                  </a:lnTo>
                  <a:lnTo>
                    <a:pt x="849488" y="43241"/>
                  </a:lnTo>
                  <a:lnTo>
                    <a:pt x="849004" y="44691"/>
                  </a:lnTo>
                  <a:lnTo>
                    <a:pt x="844543" y="52795"/>
                  </a:lnTo>
                  <a:lnTo>
                    <a:pt x="844320" y="53538"/>
                  </a:lnTo>
                  <a:lnTo>
                    <a:pt x="844320" y="54691"/>
                  </a:lnTo>
                  <a:lnTo>
                    <a:pt x="844729" y="65434"/>
                  </a:lnTo>
                  <a:lnTo>
                    <a:pt x="845510" y="67478"/>
                  </a:lnTo>
                  <a:lnTo>
                    <a:pt x="847629" y="70973"/>
                  </a:lnTo>
                  <a:lnTo>
                    <a:pt x="848075" y="72237"/>
                  </a:lnTo>
                  <a:lnTo>
                    <a:pt x="848075" y="73352"/>
                  </a:lnTo>
                  <a:lnTo>
                    <a:pt x="848075" y="76697"/>
                  </a:lnTo>
                  <a:lnTo>
                    <a:pt x="848298" y="79151"/>
                  </a:lnTo>
                  <a:lnTo>
                    <a:pt x="848967" y="80749"/>
                  </a:lnTo>
                  <a:lnTo>
                    <a:pt x="849822" y="81827"/>
                  </a:lnTo>
                  <a:lnTo>
                    <a:pt x="850863" y="82348"/>
                  </a:lnTo>
                  <a:lnTo>
                    <a:pt x="852015" y="82719"/>
                  </a:lnTo>
                  <a:lnTo>
                    <a:pt x="854246" y="83240"/>
                  </a:lnTo>
                  <a:lnTo>
                    <a:pt x="855324" y="83611"/>
                  </a:lnTo>
                  <a:lnTo>
                    <a:pt x="856476" y="84318"/>
                  </a:lnTo>
                  <a:lnTo>
                    <a:pt x="857889" y="85619"/>
                  </a:lnTo>
                  <a:lnTo>
                    <a:pt x="859785" y="88072"/>
                  </a:lnTo>
                  <a:lnTo>
                    <a:pt x="860602" y="89857"/>
                  </a:lnTo>
                  <a:lnTo>
                    <a:pt x="860862" y="91381"/>
                  </a:lnTo>
                  <a:lnTo>
                    <a:pt x="860602" y="92868"/>
                  </a:lnTo>
                  <a:lnTo>
                    <a:pt x="859599" y="95879"/>
                  </a:lnTo>
                  <a:lnTo>
                    <a:pt x="859041" y="97068"/>
                  </a:lnTo>
                  <a:lnTo>
                    <a:pt x="854803" y="102607"/>
                  </a:lnTo>
                  <a:lnTo>
                    <a:pt x="854209" y="104243"/>
                  </a:lnTo>
                  <a:lnTo>
                    <a:pt x="853911" y="106213"/>
                  </a:lnTo>
                  <a:lnTo>
                    <a:pt x="853911" y="109558"/>
                  </a:lnTo>
                  <a:lnTo>
                    <a:pt x="854320" y="111826"/>
                  </a:lnTo>
                  <a:lnTo>
                    <a:pt x="854915" y="113610"/>
                  </a:lnTo>
                  <a:lnTo>
                    <a:pt x="855621" y="114763"/>
                  </a:lnTo>
                  <a:lnTo>
                    <a:pt x="855621" y="114763"/>
                  </a:lnTo>
                  <a:lnTo>
                    <a:pt x="854803" y="117216"/>
                  </a:lnTo>
                  <a:lnTo>
                    <a:pt x="853242" y="129595"/>
                  </a:lnTo>
                  <a:lnTo>
                    <a:pt x="851458" y="135691"/>
                  </a:lnTo>
                  <a:lnTo>
                    <a:pt x="848781" y="141155"/>
                  </a:lnTo>
                  <a:lnTo>
                    <a:pt x="847480" y="142717"/>
                  </a:lnTo>
                  <a:lnTo>
                    <a:pt x="842536" y="145430"/>
                  </a:lnTo>
                  <a:lnTo>
                    <a:pt x="841570" y="146397"/>
                  </a:lnTo>
                  <a:lnTo>
                    <a:pt x="841570" y="149594"/>
                  </a:lnTo>
                  <a:lnTo>
                    <a:pt x="843800" y="151601"/>
                  </a:lnTo>
                  <a:lnTo>
                    <a:pt x="846662" y="153237"/>
                  </a:lnTo>
                  <a:lnTo>
                    <a:pt x="848633" y="155244"/>
                  </a:lnTo>
                  <a:lnTo>
                    <a:pt x="848633" y="159891"/>
                  </a:lnTo>
                  <a:lnTo>
                    <a:pt x="843205" y="176247"/>
                  </a:lnTo>
                  <a:lnTo>
                    <a:pt x="842388" y="181749"/>
                  </a:lnTo>
                  <a:lnTo>
                    <a:pt x="842388" y="187324"/>
                  </a:lnTo>
                  <a:lnTo>
                    <a:pt x="842982" y="190670"/>
                  </a:lnTo>
                  <a:lnTo>
                    <a:pt x="846439" y="199146"/>
                  </a:lnTo>
                  <a:lnTo>
                    <a:pt x="846439" y="200632"/>
                  </a:lnTo>
                  <a:lnTo>
                    <a:pt x="846179" y="203458"/>
                  </a:lnTo>
                  <a:lnTo>
                    <a:pt x="846179" y="204870"/>
                  </a:lnTo>
                  <a:lnTo>
                    <a:pt x="846662" y="206655"/>
                  </a:lnTo>
                  <a:lnTo>
                    <a:pt x="848967" y="210818"/>
                  </a:lnTo>
                  <a:lnTo>
                    <a:pt x="850082" y="213717"/>
                  </a:lnTo>
                  <a:lnTo>
                    <a:pt x="850082" y="215279"/>
                  </a:lnTo>
                  <a:lnTo>
                    <a:pt x="849264" y="216580"/>
                  </a:lnTo>
                  <a:lnTo>
                    <a:pt x="847815" y="217137"/>
                  </a:lnTo>
                  <a:lnTo>
                    <a:pt x="846551" y="216766"/>
                  </a:lnTo>
                  <a:lnTo>
                    <a:pt x="845324" y="216171"/>
                  </a:lnTo>
                  <a:lnTo>
                    <a:pt x="843912" y="215948"/>
                  </a:lnTo>
                  <a:lnTo>
                    <a:pt x="840938" y="218996"/>
                  </a:lnTo>
                  <a:lnTo>
                    <a:pt x="838373" y="225501"/>
                  </a:lnTo>
                  <a:lnTo>
                    <a:pt x="833949" y="246578"/>
                  </a:lnTo>
                  <a:lnTo>
                    <a:pt x="833949" y="249032"/>
                  </a:lnTo>
                  <a:lnTo>
                    <a:pt x="836143" y="251745"/>
                  </a:lnTo>
                  <a:lnTo>
                    <a:pt x="838261" y="252452"/>
                  </a:lnTo>
                  <a:lnTo>
                    <a:pt x="838633" y="253493"/>
                  </a:lnTo>
                  <a:lnTo>
                    <a:pt x="833726" y="259998"/>
                  </a:lnTo>
                  <a:lnTo>
                    <a:pt x="832871" y="262526"/>
                  </a:lnTo>
                  <a:lnTo>
                    <a:pt x="832351" y="268473"/>
                  </a:lnTo>
                  <a:lnTo>
                    <a:pt x="831198" y="271224"/>
                  </a:lnTo>
                  <a:lnTo>
                    <a:pt x="828968" y="272191"/>
                  </a:lnTo>
                  <a:lnTo>
                    <a:pt x="823206" y="272823"/>
                  </a:lnTo>
                  <a:lnTo>
                    <a:pt x="814024" y="276800"/>
                  </a:lnTo>
                  <a:lnTo>
                    <a:pt x="809601" y="277544"/>
                  </a:lnTo>
                  <a:lnTo>
                    <a:pt x="805623" y="275611"/>
                  </a:lnTo>
                  <a:lnTo>
                    <a:pt x="801906" y="270295"/>
                  </a:lnTo>
                  <a:lnTo>
                    <a:pt x="800010" y="269737"/>
                  </a:lnTo>
                  <a:lnTo>
                    <a:pt x="797594" y="273455"/>
                  </a:lnTo>
                  <a:lnTo>
                    <a:pt x="795215" y="278399"/>
                  </a:lnTo>
                  <a:lnTo>
                    <a:pt x="793579" y="280220"/>
                  </a:lnTo>
                  <a:lnTo>
                    <a:pt x="785624" y="285610"/>
                  </a:lnTo>
                  <a:lnTo>
                    <a:pt x="783357" y="287766"/>
                  </a:lnTo>
                  <a:lnTo>
                    <a:pt x="781498" y="290703"/>
                  </a:lnTo>
                  <a:lnTo>
                    <a:pt x="780903" y="292376"/>
                  </a:lnTo>
                  <a:lnTo>
                    <a:pt x="780531" y="293825"/>
                  </a:lnTo>
                  <a:lnTo>
                    <a:pt x="780011" y="295238"/>
                  </a:lnTo>
                  <a:lnTo>
                    <a:pt x="778933" y="296874"/>
                  </a:lnTo>
                  <a:lnTo>
                    <a:pt x="777000" y="298509"/>
                  </a:lnTo>
                  <a:lnTo>
                    <a:pt x="775810" y="299030"/>
                  </a:lnTo>
                  <a:lnTo>
                    <a:pt x="775513" y="299662"/>
                  </a:lnTo>
                  <a:lnTo>
                    <a:pt x="776219" y="301558"/>
                  </a:lnTo>
                  <a:lnTo>
                    <a:pt x="779937" y="306279"/>
                  </a:lnTo>
                  <a:lnTo>
                    <a:pt x="780829" y="309029"/>
                  </a:lnTo>
                  <a:lnTo>
                    <a:pt x="779305" y="312449"/>
                  </a:lnTo>
                  <a:lnTo>
                    <a:pt x="777781" y="313490"/>
                  </a:lnTo>
                  <a:lnTo>
                    <a:pt x="776294" y="313787"/>
                  </a:lnTo>
                  <a:lnTo>
                    <a:pt x="775030" y="314345"/>
                  </a:lnTo>
                  <a:lnTo>
                    <a:pt x="774175" y="316055"/>
                  </a:lnTo>
                  <a:lnTo>
                    <a:pt x="774175" y="317430"/>
                  </a:lnTo>
                  <a:lnTo>
                    <a:pt x="775699" y="320256"/>
                  </a:lnTo>
                  <a:lnTo>
                    <a:pt x="776145" y="321594"/>
                  </a:lnTo>
                  <a:lnTo>
                    <a:pt x="775513" y="324493"/>
                  </a:lnTo>
                  <a:lnTo>
                    <a:pt x="774286" y="327616"/>
                  </a:lnTo>
                  <a:lnTo>
                    <a:pt x="773989" y="330478"/>
                  </a:lnTo>
                  <a:lnTo>
                    <a:pt x="776071" y="332411"/>
                  </a:lnTo>
                  <a:lnTo>
                    <a:pt x="777632" y="332411"/>
                  </a:lnTo>
                  <a:lnTo>
                    <a:pt x="780680" y="330961"/>
                  </a:lnTo>
                  <a:lnTo>
                    <a:pt x="782167" y="330515"/>
                  </a:lnTo>
                  <a:lnTo>
                    <a:pt x="783840" y="330515"/>
                  </a:lnTo>
                  <a:lnTo>
                    <a:pt x="785661" y="331036"/>
                  </a:lnTo>
                  <a:lnTo>
                    <a:pt x="787371" y="331854"/>
                  </a:lnTo>
                  <a:lnTo>
                    <a:pt x="788747" y="332783"/>
                  </a:lnTo>
                  <a:lnTo>
                    <a:pt x="790865" y="335088"/>
                  </a:lnTo>
                  <a:lnTo>
                    <a:pt x="793022" y="338322"/>
                  </a:lnTo>
                  <a:lnTo>
                    <a:pt x="794620" y="341630"/>
                  </a:lnTo>
                  <a:lnTo>
                    <a:pt x="794955" y="344084"/>
                  </a:lnTo>
                  <a:lnTo>
                    <a:pt x="793059" y="346797"/>
                  </a:lnTo>
                  <a:lnTo>
                    <a:pt x="790159" y="347801"/>
                  </a:lnTo>
                  <a:lnTo>
                    <a:pt x="783803" y="348396"/>
                  </a:lnTo>
                  <a:lnTo>
                    <a:pt x="780792" y="350291"/>
                  </a:lnTo>
                  <a:lnTo>
                    <a:pt x="775513" y="356276"/>
                  </a:lnTo>
                  <a:lnTo>
                    <a:pt x="773357" y="357540"/>
                  </a:lnTo>
                  <a:lnTo>
                    <a:pt x="770941" y="358618"/>
                  </a:lnTo>
                  <a:lnTo>
                    <a:pt x="764956" y="363711"/>
                  </a:lnTo>
                  <a:lnTo>
                    <a:pt x="762279" y="365458"/>
                  </a:lnTo>
                  <a:lnTo>
                    <a:pt x="756889" y="365012"/>
                  </a:lnTo>
                  <a:lnTo>
                    <a:pt x="755179" y="365979"/>
                  </a:lnTo>
                  <a:lnTo>
                    <a:pt x="754213" y="369027"/>
                  </a:lnTo>
                  <a:lnTo>
                    <a:pt x="754399" y="371963"/>
                  </a:lnTo>
                  <a:lnTo>
                    <a:pt x="754808" y="374119"/>
                  </a:lnTo>
                  <a:lnTo>
                    <a:pt x="753915" y="375755"/>
                  </a:lnTo>
                  <a:lnTo>
                    <a:pt x="750198" y="377019"/>
                  </a:lnTo>
                  <a:lnTo>
                    <a:pt x="739344" y="378469"/>
                  </a:lnTo>
                  <a:lnTo>
                    <a:pt x="735106" y="380922"/>
                  </a:lnTo>
                  <a:lnTo>
                    <a:pt x="732987" y="386424"/>
                  </a:lnTo>
                  <a:lnTo>
                    <a:pt x="731388" y="394081"/>
                  </a:lnTo>
                  <a:lnTo>
                    <a:pt x="731388" y="396684"/>
                  </a:lnTo>
                  <a:lnTo>
                    <a:pt x="731909" y="397910"/>
                  </a:lnTo>
                  <a:lnTo>
                    <a:pt x="733507" y="400141"/>
                  </a:lnTo>
                  <a:lnTo>
                    <a:pt x="733805" y="401553"/>
                  </a:lnTo>
                  <a:lnTo>
                    <a:pt x="733805" y="406237"/>
                  </a:lnTo>
                  <a:lnTo>
                    <a:pt x="733805" y="407427"/>
                  </a:lnTo>
                  <a:lnTo>
                    <a:pt x="735255" y="410549"/>
                  </a:lnTo>
                  <a:lnTo>
                    <a:pt x="736890" y="410549"/>
                  </a:lnTo>
                  <a:lnTo>
                    <a:pt x="739121" y="409545"/>
                  </a:lnTo>
                  <a:lnTo>
                    <a:pt x="742355" y="409174"/>
                  </a:lnTo>
                  <a:lnTo>
                    <a:pt x="743730" y="410066"/>
                  </a:lnTo>
                  <a:lnTo>
                    <a:pt x="744325" y="411924"/>
                  </a:lnTo>
                  <a:lnTo>
                    <a:pt x="744325" y="414081"/>
                  </a:lnTo>
                  <a:lnTo>
                    <a:pt x="743990" y="415828"/>
                  </a:lnTo>
                  <a:lnTo>
                    <a:pt x="742763" y="418727"/>
                  </a:lnTo>
                  <a:lnTo>
                    <a:pt x="742132" y="421069"/>
                  </a:lnTo>
                  <a:lnTo>
                    <a:pt x="742132" y="423485"/>
                  </a:lnTo>
                  <a:lnTo>
                    <a:pt x="742726" y="426459"/>
                  </a:lnTo>
                  <a:lnTo>
                    <a:pt x="742503" y="429099"/>
                  </a:lnTo>
                  <a:lnTo>
                    <a:pt x="740682" y="430809"/>
                  </a:lnTo>
                  <a:lnTo>
                    <a:pt x="732838" y="433857"/>
                  </a:lnTo>
                  <a:lnTo>
                    <a:pt x="725404" y="434786"/>
                  </a:lnTo>
                  <a:lnTo>
                    <a:pt x="724028" y="435344"/>
                  </a:lnTo>
                  <a:lnTo>
                    <a:pt x="722541" y="436422"/>
                  </a:lnTo>
                  <a:lnTo>
                    <a:pt x="721277" y="437760"/>
                  </a:lnTo>
                  <a:lnTo>
                    <a:pt x="720534" y="438987"/>
                  </a:lnTo>
                  <a:lnTo>
                    <a:pt x="720125" y="440548"/>
                  </a:lnTo>
                  <a:lnTo>
                    <a:pt x="720125" y="441514"/>
                  </a:lnTo>
                  <a:lnTo>
                    <a:pt x="720571" y="442518"/>
                  </a:lnTo>
                  <a:lnTo>
                    <a:pt x="721017" y="444265"/>
                  </a:lnTo>
                  <a:lnTo>
                    <a:pt x="721017" y="448614"/>
                  </a:lnTo>
                  <a:lnTo>
                    <a:pt x="719456" y="458317"/>
                  </a:lnTo>
                  <a:lnTo>
                    <a:pt x="716854" y="465751"/>
                  </a:lnTo>
                  <a:lnTo>
                    <a:pt x="713137" y="471736"/>
                  </a:lnTo>
                  <a:lnTo>
                    <a:pt x="711055" y="474115"/>
                  </a:lnTo>
                  <a:lnTo>
                    <a:pt x="706111" y="478093"/>
                  </a:lnTo>
                  <a:lnTo>
                    <a:pt x="704550" y="480472"/>
                  </a:lnTo>
                  <a:lnTo>
                    <a:pt x="704550" y="483855"/>
                  </a:lnTo>
                  <a:lnTo>
                    <a:pt x="705181" y="486828"/>
                  </a:lnTo>
                  <a:lnTo>
                    <a:pt x="705181" y="489839"/>
                  </a:lnTo>
                  <a:lnTo>
                    <a:pt x="704289" y="492553"/>
                  </a:lnTo>
                  <a:lnTo>
                    <a:pt x="702022" y="494672"/>
                  </a:lnTo>
                  <a:lnTo>
                    <a:pt x="698751" y="495453"/>
                  </a:lnTo>
                  <a:lnTo>
                    <a:pt x="695740" y="494523"/>
                  </a:lnTo>
                  <a:lnTo>
                    <a:pt x="684588" y="486643"/>
                  </a:lnTo>
                  <a:lnTo>
                    <a:pt x="681354" y="485081"/>
                  </a:lnTo>
                  <a:lnTo>
                    <a:pt x="678082" y="484598"/>
                  </a:lnTo>
                  <a:lnTo>
                    <a:pt x="675406" y="485304"/>
                  </a:lnTo>
                  <a:lnTo>
                    <a:pt x="654626" y="494040"/>
                  </a:lnTo>
                  <a:lnTo>
                    <a:pt x="654254" y="494040"/>
                  </a:lnTo>
                  <a:lnTo>
                    <a:pt x="651243" y="496159"/>
                  </a:lnTo>
                  <a:lnTo>
                    <a:pt x="649868" y="496568"/>
                  </a:lnTo>
                  <a:lnTo>
                    <a:pt x="648009" y="495973"/>
                  </a:lnTo>
                  <a:lnTo>
                    <a:pt x="646597" y="494635"/>
                  </a:lnTo>
                  <a:lnTo>
                    <a:pt x="645333" y="493073"/>
                  </a:lnTo>
                  <a:lnTo>
                    <a:pt x="643883" y="491847"/>
                  </a:lnTo>
                  <a:lnTo>
                    <a:pt x="638753" y="490211"/>
                  </a:lnTo>
                  <a:lnTo>
                    <a:pt x="633103" y="490211"/>
                  </a:lnTo>
                  <a:lnTo>
                    <a:pt x="612881" y="493371"/>
                  </a:lnTo>
                  <a:lnTo>
                    <a:pt x="610910" y="495155"/>
                  </a:lnTo>
                  <a:lnTo>
                    <a:pt x="607676" y="497906"/>
                  </a:lnTo>
                  <a:lnTo>
                    <a:pt x="599275" y="508500"/>
                  </a:lnTo>
                  <a:lnTo>
                    <a:pt x="576971" y="523370"/>
                  </a:lnTo>
                  <a:lnTo>
                    <a:pt x="573514" y="524150"/>
                  </a:lnTo>
                  <a:lnTo>
                    <a:pt x="569537" y="522180"/>
                  </a:lnTo>
                  <a:lnTo>
                    <a:pt x="562585" y="513742"/>
                  </a:lnTo>
                  <a:lnTo>
                    <a:pt x="559574" y="512069"/>
                  </a:lnTo>
                  <a:lnTo>
                    <a:pt x="556601" y="512069"/>
                  </a:lnTo>
                  <a:lnTo>
                    <a:pt x="553664" y="512887"/>
                  </a:lnTo>
                  <a:lnTo>
                    <a:pt x="548125" y="515192"/>
                  </a:lnTo>
                  <a:lnTo>
                    <a:pt x="541769" y="514968"/>
                  </a:lnTo>
                  <a:lnTo>
                    <a:pt x="531434" y="506902"/>
                  </a:lnTo>
                  <a:lnTo>
                    <a:pt x="524743" y="504448"/>
                  </a:lnTo>
                  <a:lnTo>
                    <a:pt x="516565" y="502776"/>
                  </a:lnTo>
                  <a:lnTo>
                    <a:pt x="510283" y="502367"/>
                  </a:lnTo>
                  <a:lnTo>
                    <a:pt x="508276" y="501772"/>
                  </a:lnTo>
                  <a:lnTo>
                    <a:pt x="503703" y="498055"/>
                  </a:lnTo>
                  <a:lnTo>
                    <a:pt x="498536" y="495564"/>
                  </a:lnTo>
                  <a:lnTo>
                    <a:pt x="493146" y="495081"/>
                  </a:lnTo>
                  <a:lnTo>
                    <a:pt x="487681" y="496047"/>
                  </a:lnTo>
                  <a:lnTo>
                    <a:pt x="482329" y="497832"/>
                  </a:lnTo>
                  <a:lnTo>
                    <a:pt x="480210" y="497832"/>
                  </a:lnTo>
                  <a:lnTo>
                    <a:pt x="479801" y="496717"/>
                  </a:lnTo>
                  <a:lnTo>
                    <a:pt x="480619" y="495192"/>
                  </a:lnTo>
                  <a:lnTo>
                    <a:pt x="484894" y="492033"/>
                  </a:lnTo>
                  <a:lnTo>
                    <a:pt x="487087" y="489765"/>
                  </a:lnTo>
                  <a:lnTo>
                    <a:pt x="488648" y="487089"/>
                  </a:lnTo>
                  <a:lnTo>
                    <a:pt x="489466" y="484003"/>
                  </a:lnTo>
                  <a:lnTo>
                    <a:pt x="489466" y="480806"/>
                  </a:lnTo>
                  <a:lnTo>
                    <a:pt x="488165" y="478911"/>
                  </a:lnTo>
                  <a:lnTo>
                    <a:pt x="485786" y="477572"/>
                  </a:lnTo>
                  <a:lnTo>
                    <a:pt x="482440" y="476234"/>
                  </a:lnTo>
                  <a:lnTo>
                    <a:pt x="480024" y="475862"/>
                  </a:lnTo>
                  <a:lnTo>
                    <a:pt x="473258" y="476123"/>
                  </a:lnTo>
                  <a:lnTo>
                    <a:pt x="470508" y="475528"/>
                  </a:lnTo>
                  <a:lnTo>
                    <a:pt x="468166" y="474710"/>
                  </a:lnTo>
                  <a:lnTo>
                    <a:pt x="465861" y="474413"/>
                  </a:lnTo>
                  <a:lnTo>
                    <a:pt x="463259" y="475342"/>
                  </a:lnTo>
                  <a:lnTo>
                    <a:pt x="461883" y="476606"/>
                  </a:lnTo>
                  <a:lnTo>
                    <a:pt x="461028" y="477944"/>
                  </a:lnTo>
                  <a:lnTo>
                    <a:pt x="460062" y="479096"/>
                  </a:lnTo>
                  <a:lnTo>
                    <a:pt x="458389" y="479877"/>
                  </a:lnTo>
                  <a:lnTo>
                    <a:pt x="457423" y="479877"/>
                  </a:lnTo>
                  <a:lnTo>
                    <a:pt x="453705" y="478762"/>
                  </a:lnTo>
                  <a:lnTo>
                    <a:pt x="411700" y="476569"/>
                  </a:lnTo>
                  <a:lnTo>
                    <a:pt x="408243" y="477349"/>
                  </a:lnTo>
                  <a:lnTo>
                    <a:pt x="405975" y="478948"/>
                  </a:lnTo>
                  <a:lnTo>
                    <a:pt x="404042" y="480918"/>
                  </a:lnTo>
                  <a:lnTo>
                    <a:pt x="401626" y="482777"/>
                  </a:lnTo>
                  <a:lnTo>
                    <a:pt x="399135" y="483557"/>
                  </a:lnTo>
                  <a:lnTo>
                    <a:pt x="390474" y="484412"/>
                  </a:lnTo>
                  <a:lnTo>
                    <a:pt x="387128" y="485527"/>
                  </a:lnTo>
                  <a:lnTo>
                    <a:pt x="370995" y="493185"/>
                  </a:lnTo>
                  <a:lnTo>
                    <a:pt x="368393" y="495229"/>
                  </a:lnTo>
                  <a:lnTo>
                    <a:pt x="367352" y="498724"/>
                  </a:lnTo>
                  <a:lnTo>
                    <a:pt x="368059" y="499951"/>
                  </a:lnTo>
                  <a:lnTo>
                    <a:pt x="371255" y="499951"/>
                  </a:lnTo>
                  <a:lnTo>
                    <a:pt x="372110" y="501140"/>
                  </a:lnTo>
                  <a:lnTo>
                    <a:pt x="372110" y="502813"/>
                  </a:lnTo>
                  <a:lnTo>
                    <a:pt x="371627" y="504300"/>
                  </a:lnTo>
                  <a:lnTo>
                    <a:pt x="367241" y="513073"/>
                  </a:lnTo>
                  <a:lnTo>
                    <a:pt x="359806" y="534299"/>
                  </a:lnTo>
                  <a:lnTo>
                    <a:pt x="358802" y="535934"/>
                  </a:lnTo>
                  <a:lnTo>
                    <a:pt x="356907" y="536789"/>
                  </a:lnTo>
                  <a:lnTo>
                    <a:pt x="353189" y="537272"/>
                  </a:lnTo>
                  <a:lnTo>
                    <a:pt x="342037" y="537272"/>
                  </a:lnTo>
                  <a:lnTo>
                    <a:pt x="333190" y="540060"/>
                  </a:lnTo>
                  <a:lnTo>
                    <a:pt x="320960" y="554632"/>
                  </a:lnTo>
                  <a:lnTo>
                    <a:pt x="312522" y="556788"/>
                  </a:lnTo>
                  <a:lnTo>
                    <a:pt x="308507" y="555636"/>
                  </a:lnTo>
                  <a:lnTo>
                    <a:pt x="301073" y="552551"/>
                  </a:lnTo>
                  <a:lnTo>
                    <a:pt x="297355" y="551510"/>
                  </a:lnTo>
                  <a:lnTo>
                    <a:pt x="294865" y="551324"/>
                  </a:lnTo>
                  <a:lnTo>
                    <a:pt x="292783" y="551584"/>
                  </a:lnTo>
                  <a:lnTo>
                    <a:pt x="281036" y="556156"/>
                  </a:lnTo>
                  <a:lnTo>
                    <a:pt x="277765" y="560803"/>
                  </a:lnTo>
                  <a:lnTo>
                    <a:pt x="276055" y="561658"/>
                  </a:lnTo>
                  <a:lnTo>
                    <a:pt x="274494" y="558498"/>
                  </a:lnTo>
                  <a:lnTo>
                    <a:pt x="273936" y="556119"/>
                  </a:lnTo>
                  <a:lnTo>
                    <a:pt x="273156" y="554037"/>
                  </a:lnTo>
                  <a:lnTo>
                    <a:pt x="271706" y="552699"/>
                  </a:lnTo>
                  <a:lnTo>
                    <a:pt x="269215" y="552699"/>
                  </a:lnTo>
                  <a:lnTo>
                    <a:pt x="263714" y="554446"/>
                  </a:lnTo>
                  <a:lnTo>
                    <a:pt x="260963" y="554967"/>
                  </a:lnTo>
                  <a:lnTo>
                    <a:pt x="257952" y="554967"/>
                  </a:lnTo>
                  <a:lnTo>
                    <a:pt x="254829" y="554075"/>
                  </a:lnTo>
                  <a:lnTo>
                    <a:pt x="236020" y="545748"/>
                  </a:lnTo>
                  <a:lnTo>
                    <a:pt x="233232" y="545450"/>
                  </a:lnTo>
                  <a:lnTo>
                    <a:pt x="202006" y="553480"/>
                  </a:lnTo>
                  <a:lnTo>
                    <a:pt x="193196" y="553777"/>
                  </a:lnTo>
                  <a:lnTo>
                    <a:pt x="188958" y="554483"/>
                  </a:lnTo>
                  <a:lnTo>
                    <a:pt x="185241" y="556379"/>
                  </a:lnTo>
                  <a:lnTo>
                    <a:pt x="177435" y="563033"/>
                  </a:lnTo>
                  <a:lnTo>
                    <a:pt x="176059" y="565189"/>
                  </a:lnTo>
                  <a:lnTo>
                    <a:pt x="176059" y="567717"/>
                  </a:lnTo>
                  <a:lnTo>
                    <a:pt x="175725" y="568832"/>
                  </a:lnTo>
                  <a:lnTo>
                    <a:pt x="174721" y="569539"/>
                  </a:lnTo>
                  <a:lnTo>
                    <a:pt x="173941" y="569353"/>
                  </a:lnTo>
                  <a:lnTo>
                    <a:pt x="172528" y="568200"/>
                  </a:lnTo>
                  <a:lnTo>
                    <a:pt x="172119" y="567940"/>
                  </a:lnTo>
                  <a:lnTo>
                    <a:pt x="170372" y="568869"/>
                  </a:lnTo>
                  <a:lnTo>
                    <a:pt x="170372" y="569278"/>
                  </a:lnTo>
                  <a:lnTo>
                    <a:pt x="167584" y="570356"/>
                  </a:lnTo>
                  <a:lnTo>
                    <a:pt x="167026" y="570356"/>
                  </a:lnTo>
                  <a:lnTo>
                    <a:pt x="165428" y="569799"/>
                  </a:lnTo>
                  <a:lnTo>
                    <a:pt x="164684" y="569799"/>
                  </a:lnTo>
                  <a:lnTo>
                    <a:pt x="163123" y="570728"/>
                  </a:lnTo>
                  <a:lnTo>
                    <a:pt x="160521" y="573219"/>
                  </a:lnTo>
                  <a:lnTo>
                    <a:pt x="158700" y="573888"/>
                  </a:lnTo>
                  <a:lnTo>
                    <a:pt x="156804" y="573628"/>
                  </a:lnTo>
                  <a:lnTo>
                    <a:pt x="155540" y="572698"/>
                  </a:lnTo>
                  <a:lnTo>
                    <a:pt x="154610" y="571583"/>
                  </a:lnTo>
                  <a:lnTo>
                    <a:pt x="153570" y="570951"/>
                  </a:lnTo>
                  <a:lnTo>
                    <a:pt x="151971" y="570951"/>
                  </a:lnTo>
                  <a:lnTo>
                    <a:pt x="151451" y="571397"/>
                  </a:lnTo>
                  <a:lnTo>
                    <a:pt x="150930" y="572438"/>
                  </a:lnTo>
                  <a:lnTo>
                    <a:pt x="149555" y="574148"/>
                  </a:lnTo>
                  <a:lnTo>
                    <a:pt x="143644" y="576899"/>
                  </a:lnTo>
                  <a:lnTo>
                    <a:pt x="136990" y="576081"/>
                  </a:lnTo>
                  <a:lnTo>
                    <a:pt x="130522" y="572921"/>
                  </a:lnTo>
                  <a:lnTo>
                    <a:pt x="125244" y="568758"/>
                  </a:lnTo>
                  <a:lnTo>
                    <a:pt x="119370" y="560766"/>
                  </a:lnTo>
                  <a:lnTo>
                    <a:pt x="117066" y="558684"/>
                  </a:lnTo>
                  <a:lnTo>
                    <a:pt x="115318" y="557978"/>
                  </a:lnTo>
                  <a:lnTo>
                    <a:pt x="108181" y="556417"/>
                  </a:lnTo>
                  <a:lnTo>
                    <a:pt x="106137" y="556751"/>
                  </a:lnTo>
                  <a:lnTo>
                    <a:pt x="104241" y="557346"/>
                  </a:lnTo>
                  <a:lnTo>
                    <a:pt x="102940" y="556900"/>
                  </a:lnTo>
                  <a:lnTo>
                    <a:pt x="102717" y="554037"/>
                  </a:lnTo>
                  <a:lnTo>
                    <a:pt x="101973" y="550618"/>
                  </a:lnTo>
                  <a:lnTo>
                    <a:pt x="94985" y="540432"/>
                  </a:lnTo>
                  <a:lnTo>
                    <a:pt x="91974" y="534484"/>
                  </a:lnTo>
                  <a:lnTo>
                    <a:pt x="89892" y="531622"/>
                  </a:lnTo>
                  <a:lnTo>
                    <a:pt x="87364" y="530321"/>
                  </a:lnTo>
                  <a:lnTo>
                    <a:pt x="79112" y="529243"/>
                  </a:lnTo>
                  <a:lnTo>
                    <a:pt x="76473" y="528239"/>
                  </a:lnTo>
                  <a:lnTo>
                    <a:pt x="73276" y="525897"/>
                  </a:lnTo>
                  <a:lnTo>
                    <a:pt x="70339" y="520544"/>
                  </a:lnTo>
                  <a:lnTo>
                    <a:pt x="67737" y="518165"/>
                  </a:lnTo>
                  <a:lnTo>
                    <a:pt x="62718" y="515749"/>
                  </a:lnTo>
                  <a:lnTo>
                    <a:pt x="60971" y="514225"/>
                  </a:lnTo>
                  <a:lnTo>
                    <a:pt x="59261" y="511288"/>
                  </a:lnTo>
                  <a:lnTo>
                    <a:pt x="56585" y="503036"/>
                  </a:lnTo>
                  <a:lnTo>
                    <a:pt x="54875" y="500768"/>
                  </a:lnTo>
                  <a:lnTo>
                    <a:pt x="52310" y="499504"/>
                  </a:lnTo>
                  <a:lnTo>
                    <a:pt x="49596" y="499504"/>
                  </a:lnTo>
                  <a:lnTo>
                    <a:pt x="46808" y="499839"/>
                  </a:lnTo>
                  <a:lnTo>
                    <a:pt x="44020" y="499579"/>
                  </a:lnTo>
                  <a:lnTo>
                    <a:pt x="41567" y="497571"/>
                  </a:lnTo>
                  <a:lnTo>
                    <a:pt x="39114" y="491624"/>
                  </a:lnTo>
                  <a:lnTo>
                    <a:pt x="38073" y="490657"/>
                  </a:lnTo>
                  <a:lnTo>
                    <a:pt x="35433" y="492144"/>
                  </a:lnTo>
                  <a:lnTo>
                    <a:pt x="34578" y="491921"/>
                  </a:lnTo>
                  <a:lnTo>
                    <a:pt x="34244" y="487981"/>
                  </a:lnTo>
                  <a:lnTo>
                    <a:pt x="33277" y="486494"/>
                  </a:lnTo>
                  <a:lnTo>
                    <a:pt x="20824" y="475788"/>
                  </a:lnTo>
                  <a:lnTo>
                    <a:pt x="18111" y="472405"/>
                  </a:lnTo>
                  <a:lnTo>
                    <a:pt x="16587" y="469543"/>
                  </a:lnTo>
                  <a:lnTo>
                    <a:pt x="15843" y="466792"/>
                  </a:lnTo>
                  <a:lnTo>
                    <a:pt x="15657" y="460361"/>
                  </a:lnTo>
                  <a:lnTo>
                    <a:pt x="16587" y="449209"/>
                  </a:lnTo>
                  <a:lnTo>
                    <a:pt x="15843" y="446496"/>
                  </a:lnTo>
                  <a:lnTo>
                    <a:pt x="13353" y="445566"/>
                  </a:lnTo>
                  <a:lnTo>
                    <a:pt x="7182" y="445566"/>
                  </a:lnTo>
                  <a:lnTo>
                    <a:pt x="5360" y="444934"/>
                  </a:lnTo>
                  <a:lnTo>
                    <a:pt x="3762" y="443596"/>
                  </a:lnTo>
                  <a:lnTo>
                    <a:pt x="2498" y="441886"/>
                  </a:lnTo>
                  <a:lnTo>
                    <a:pt x="1569" y="440176"/>
                  </a:lnTo>
                  <a:lnTo>
                    <a:pt x="825" y="438429"/>
                  </a:lnTo>
                  <a:lnTo>
                    <a:pt x="825" y="436347"/>
                  </a:lnTo>
                  <a:lnTo>
                    <a:pt x="-30" y="431255"/>
                  </a:lnTo>
                  <a:lnTo>
                    <a:pt x="-30" y="429136"/>
                  </a:lnTo>
                  <a:lnTo>
                    <a:pt x="1197" y="427389"/>
                  </a:lnTo>
                  <a:lnTo>
                    <a:pt x="6290" y="423039"/>
                  </a:lnTo>
                  <a:lnTo>
                    <a:pt x="7777" y="421329"/>
                  </a:lnTo>
                  <a:lnTo>
                    <a:pt x="9896" y="418207"/>
                  </a:lnTo>
                  <a:lnTo>
                    <a:pt x="13613" y="411701"/>
                  </a:lnTo>
                  <a:lnTo>
                    <a:pt x="16215" y="404267"/>
                  </a:lnTo>
                  <a:lnTo>
                    <a:pt x="16215" y="404267"/>
                  </a:lnTo>
                  <a:lnTo>
                    <a:pt x="16847" y="406646"/>
                  </a:lnTo>
                  <a:lnTo>
                    <a:pt x="17144" y="409768"/>
                  </a:lnTo>
                  <a:lnTo>
                    <a:pt x="18557" y="415456"/>
                  </a:lnTo>
                  <a:lnTo>
                    <a:pt x="18743" y="418207"/>
                  </a:lnTo>
                  <a:lnTo>
                    <a:pt x="18259" y="420474"/>
                  </a:lnTo>
                  <a:lnTo>
                    <a:pt x="17590" y="422407"/>
                  </a:lnTo>
                  <a:lnTo>
                    <a:pt x="17590" y="424675"/>
                  </a:lnTo>
                  <a:lnTo>
                    <a:pt x="18854" y="427797"/>
                  </a:lnTo>
                  <a:lnTo>
                    <a:pt x="22980" y="433634"/>
                  </a:lnTo>
                  <a:lnTo>
                    <a:pt x="25545" y="436236"/>
                  </a:lnTo>
                  <a:lnTo>
                    <a:pt x="28408" y="438355"/>
                  </a:lnTo>
                  <a:lnTo>
                    <a:pt x="37069" y="442072"/>
                  </a:lnTo>
                  <a:lnTo>
                    <a:pt x="42013" y="445343"/>
                  </a:lnTo>
                  <a:lnTo>
                    <a:pt x="47738" y="447759"/>
                  </a:lnTo>
                  <a:lnTo>
                    <a:pt x="50117" y="449544"/>
                  </a:lnTo>
                  <a:lnTo>
                    <a:pt x="51827" y="451923"/>
                  </a:lnTo>
                  <a:lnTo>
                    <a:pt x="54169" y="456792"/>
                  </a:lnTo>
                  <a:lnTo>
                    <a:pt x="55879" y="459060"/>
                  </a:lnTo>
                  <a:lnTo>
                    <a:pt x="57849" y="459506"/>
                  </a:lnTo>
                  <a:lnTo>
                    <a:pt x="64763" y="459506"/>
                  </a:lnTo>
                  <a:lnTo>
                    <a:pt x="66436" y="459209"/>
                  </a:lnTo>
                  <a:lnTo>
                    <a:pt x="68555" y="458094"/>
                  </a:lnTo>
                  <a:lnTo>
                    <a:pt x="71603" y="457722"/>
                  </a:lnTo>
                  <a:lnTo>
                    <a:pt x="89483" y="457722"/>
                  </a:lnTo>
                  <a:lnTo>
                    <a:pt x="91342" y="458168"/>
                  </a:lnTo>
                  <a:lnTo>
                    <a:pt x="94093" y="460064"/>
                  </a:lnTo>
                  <a:lnTo>
                    <a:pt x="95654" y="460510"/>
                  </a:lnTo>
                  <a:lnTo>
                    <a:pt x="96286" y="460101"/>
                  </a:lnTo>
                  <a:lnTo>
                    <a:pt x="98442" y="458317"/>
                  </a:lnTo>
                  <a:lnTo>
                    <a:pt x="99483" y="457722"/>
                  </a:lnTo>
                  <a:lnTo>
                    <a:pt x="100784" y="457239"/>
                  </a:lnTo>
                  <a:lnTo>
                    <a:pt x="101602" y="457239"/>
                  </a:lnTo>
                  <a:lnTo>
                    <a:pt x="102419" y="457759"/>
                  </a:lnTo>
                  <a:lnTo>
                    <a:pt x="105765" y="461476"/>
                  </a:lnTo>
                  <a:lnTo>
                    <a:pt x="106731" y="461774"/>
                  </a:lnTo>
                  <a:lnTo>
                    <a:pt x="107438" y="459320"/>
                  </a:lnTo>
                  <a:lnTo>
                    <a:pt x="108776" y="457648"/>
                  </a:lnTo>
                  <a:lnTo>
                    <a:pt x="109148" y="456830"/>
                  </a:lnTo>
                  <a:lnTo>
                    <a:pt x="109148" y="455938"/>
                  </a:lnTo>
                  <a:lnTo>
                    <a:pt x="108441" y="454525"/>
                  </a:lnTo>
                  <a:lnTo>
                    <a:pt x="108441" y="453967"/>
                  </a:lnTo>
                  <a:lnTo>
                    <a:pt x="108218" y="449507"/>
                  </a:lnTo>
                  <a:lnTo>
                    <a:pt x="108441" y="448206"/>
                  </a:lnTo>
                  <a:lnTo>
                    <a:pt x="110151" y="445157"/>
                  </a:lnTo>
                  <a:lnTo>
                    <a:pt x="112419" y="443745"/>
                  </a:lnTo>
                  <a:lnTo>
                    <a:pt x="114315" y="444451"/>
                  </a:lnTo>
                  <a:lnTo>
                    <a:pt x="115393" y="448540"/>
                  </a:lnTo>
                  <a:lnTo>
                    <a:pt x="116694" y="450250"/>
                  </a:lnTo>
                  <a:lnTo>
                    <a:pt x="117140" y="451068"/>
                  </a:lnTo>
                  <a:lnTo>
                    <a:pt x="117140" y="451997"/>
                  </a:lnTo>
                  <a:lnTo>
                    <a:pt x="116917" y="454005"/>
                  </a:lnTo>
                  <a:lnTo>
                    <a:pt x="116917" y="454897"/>
                  </a:lnTo>
                  <a:lnTo>
                    <a:pt x="117363" y="455900"/>
                  </a:lnTo>
                  <a:lnTo>
                    <a:pt x="117995" y="456681"/>
                  </a:lnTo>
                  <a:lnTo>
                    <a:pt x="118776" y="457313"/>
                  </a:lnTo>
                  <a:lnTo>
                    <a:pt x="119705" y="457871"/>
                  </a:lnTo>
                  <a:lnTo>
                    <a:pt x="120709" y="458279"/>
                  </a:lnTo>
                  <a:lnTo>
                    <a:pt x="121935" y="458540"/>
                  </a:lnTo>
                  <a:lnTo>
                    <a:pt x="125058" y="458726"/>
                  </a:lnTo>
                  <a:lnTo>
                    <a:pt x="126470" y="458131"/>
                  </a:lnTo>
                  <a:lnTo>
                    <a:pt x="128180" y="455491"/>
                  </a:lnTo>
                  <a:lnTo>
                    <a:pt x="132381" y="454079"/>
                  </a:lnTo>
                  <a:lnTo>
                    <a:pt x="134946" y="452666"/>
                  </a:lnTo>
                  <a:lnTo>
                    <a:pt x="137213" y="452406"/>
                  </a:lnTo>
                  <a:lnTo>
                    <a:pt x="138998" y="454897"/>
                  </a:lnTo>
                  <a:lnTo>
                    <a:pt x="137288" y="457053"/>
                  </a:lnTo>
                  <a:lnTo>
                    <a:pt x="136061" y="459023"/>
                  </a:lnTo>
                  <a:lnTo>
                    <a:pt x="135355" y="461179"/>
                  </a:lnTo>
                  <a:lnTo>
                    <a:pt x="135095" y="464004"/>
                  </a:lnTo>
                  <a:lnTo>
                    <a:pt x="134574" y="465082"/>
                  </a:lnTo>
                  <a:lnTo>
                    <a:pt x="132084" y="467647"/>
                  </a:lnTo>
                  <a:lnTo>
                    <a:pt x="131266" y="469246"/>
                  </a:lnTo>
                  <a:lnTo>
                    <a:pt x="134983" y="467721"/>
                  </a:lnTo>
                  <a:lnTo>
                    <a:pt x="136953" y="467536"/>
                  </a:lnTo>
                  <a:lnTo>
                    <a:pt x="138961" y="468316"/>
                  </a:lnTo>
                  <a:lnTo>
                    <a:pt x="140299" y="469878"/>
                  </a:lnTo>
                  <a:lnTo>
                    <a:pt x="140671" y="471401"/>
                  </a:lnTo>
                  <a:lnTo>
                    <a:pt x="141154" y="472591"/>
                  </a:lnTo>
                  <a:lnTo>
                    <a:pt x="142715" y="473186"/>
                  </a:lnTo>
                  <a:lnTo>
                    <a:pt x="143979" y="472889"/>
                  </a:lnTo>
                  <a:lnTo>
                    <a:pt x="146878" y="471401"/>
                  </a:lnTo>
                  <a:lnTo>
                    <a:pt x="148514" y="471401"/>
                  </a:lnTo>
                  <a:lnTo>
                    <a:pt x="150410" y="472071"/>
                  </a:lnTo>
                  <a:lnTo>
                    <a:pt x="156172" y="475230"/>
                  </a:lnTo>
                  <a:lnTo>
                    <a:pt x="164238" y="477647"/>
                  </a:lnTo>
                  <a:lnTo>
                    <a:pt x="167956" y="479654"/>
                  </a:lnTo>
                  <a:lnTo>
                    <a:pt x="169740" y="483000"/>
                  </a:lnTo>
                  <a:lnTo>
                    <a:pt x="168885" y="486494"/>
                  </a:lnTo>
                  <a:lnTo>
                    <a:pt x="166394" y="489022"/>
                  </a:lnTo>
                  <a:lnTo>
                    <a:pt x="161116" y="492479"/>
                  </a:lnTo>
                  <a:lnTo>
                    <a:pt x="161116" y="493520"/>
                  </a:lnTo>
                  <a:lnTo>
                    <a:pt x="164833" y="493520"/>
                  </a:lnTo>
                  <a:lnTo>
                    <a:pt x="167733" y="492999"/>
                  </a:lnTo>
                  <a:lnTo>
                    <a:pt x="170335" y="491698"/>
                  </a:lnTo>
                  <a:lnTo>
                    <a:pt x="173123" y="489282"/>
                  </a:lnTo>
                  <a:lnTo>
                    <a:pt x="174498" y="486605"/>
                  </a:lnTo>
                  <a:lnTo>
                    <a:pt x="174498" y="483892"/>
                  </a:lnTo>
                  <a:lnTo>
                    <a:pt x="173792" y="481364"/>
                  </a:lnTo>
                  <a:lnTo>
                    <a:pt x="173792" y="479171"/>
                  </a:lnTo>
                  <a:lnTo>
                    <a:pt x="177509" y="476271"/>
                  </a:lnTo>
                  <a:lnTo>
                    <a:pt x="184014" y="477163"/>
                  </a:lnTo>
                  <a:lnTo>
                    <a:pt x="195947" y="482033"/>
                  </a:lnTo>
                  <a:lnTo>
                    <a:pt x="201969" y="485973"/>
                  </a:lnTo>
                  <a:lnTo>
                    <a:pt x="212638" y="496642"/>
                  </a:lnTo>
                  <a:lnTo>
                    <a:pt x="218028" y="500359"/>
                  </a:lnTo>
                  <a:lnTo>
                    <a:pt x="226355" y="504523"/>
                  </a:lnTo>
                  <a:lnTo>
                    <a:pt x="228139" y="505118"/>
                  </a:lnTo>
                  <a:lnTo>
                    <a:pt x="231484" y="504634"/>
                  </a:lnTo>
                  <a:lnTo>
                    <a:pt x="236131" y="502218"/>
                  </a:lnTo>
                  <a:lnTo>
                    <a:pt x="239068" y="501289"/>
                  </a:lnTo>
                  <a:lnTo>
                    <a:pt x="242897" y="502590"/>
                  </a:lnTo>
                  <a:lnTo>
                    <a:pt x="247952" y="506753"/>
                  </a:lnTo>
                  <a:lnTo>
                    <a:pt x="253454" y="509355"/>
                  </a:lnTo>
                  <a:lnTo>
                    <a:pt x="259476" y="506530"/>
                  </a:lnTo>
                  <a:lnTo>
                    <a:pt x="257134" y="506530"/>
                  </a:lnTo>
                  <a:lnTo>
                    <a:pt x="253417" y="505080"/>
                  </a:lnTo>
                  <a:lnTo>
                    <a:pt x="251484" y="504709"/>
                  </a:lnTo>
                  <a:lnTo>
                    <a:pt x="250852" y="503854"/>
                  </a:lnTo>
                  <a:lnTo>
                    <a:pt x="249551" y="500136"/>
                  </a:lnTo>
                  <a:lnTo>
                    <a:pt x="248584" y="499244"/>
                  </a:lnTo>
                  <a:lnTo>
                    <a:pt x="246354" y="498910"/>
                  </a:lnTo>
                  <a:lnTo>
                    <a:pt x="242451" y="497534"/>
                  </a:lnTo>
                  <a:lnTo>
                    <a:pt x="240406" y="497534"/>
                  </a:lnTo>
                  <a:lnTo>
                    <a:pt x="238770" y="497980"/>
                  </a:lnTo>
                  <a:lnTo>
                    <a:pt x="233678" y="500322"/>
                  </a:lnTo>
                  <a:lnTo>
                    <a:pt x="230667" y="500322"/>
                  </a:lnTo>
                  <a:lnTo>
                    <a:pt x="228027" y="499542"/>
                  </a:lnTo>
                  <a:lnTo>
                    <a:pt x="225723" y="498017"/>
                  </a:lnTo>
                  <a:lnTo>
                    <a:pt x="223715" y="495936"/>
                  </a:lnTo>
                  <a:lnTo>
                    <a:pt x="221188" y="494077"/>
                  </a:lnTo>
                  <a:lnTo>
                    <a:pt x="214980" y="491624"/>
                  </a:lnTo>
                  <a:lnTo>
                    <a:pt x="212675" y="489654"/>
                  </a:lnTo>
                  <a:lnTo>
                    <a:pt x="210110" y="482962"/>
                  </a:lnTo>
                  <a:lnTo>
                    <a:pt x="207433" y="480360"/>
                  </a:lnTo>
                  <a:lnTo>
                    <a:pt x="206839" y="478650"/>
                  </a:lnTo>
                  <a:lnTo>
                    <a:pt x="206839" y="474561"/>
                  </a:lnTo>
                  <a:lnTo>
                    <a:pt x="206839" y="473409"/>
                  </a:lnTo>
                  <a:lnTo>
                    <a:pt x="208734" y="468539"/>
                  </a:lnTo>
                  <a:lnTo>
                    <a:pt x="209887" y="463409"/>
                  </a:lnTo>
                  <a:lnTo>
                    <a:pt x="211188" y="461588"/>
                  </a:lnTo>
                  <a:lnTo>
                    <a:pt x="219255" y="460027"/>
                  </a:lnTo>
                  <a:lnTo>
                    <a:pt x="222340" y="460027"/>
                  </a:lnTo>
                  <a:lnTo>
                    <a:pt x="225091" y="460993"/>
                  </a:lnTo>
                  <a:lnTo>
                    <a:pt x="226949" y="463484"/>
                  </a:lnTo>
                  <a:lnTo>
                    <a:pt x="228771" y="466755"/>
                  </a:lnTo>
                  <a:lnTo>
                    <a:pt x="231038" y="468688"/>
                  </a:lnTo>
                  <a:lnTo>
                    <a:pt x="234235" y="467238"/>
                  </a:lnTo>
                  <a:lnTo>
                    <a:pt x="236020" y="466904"/>
                  </a:lnTo>
                  <a:lnTo>
                    <a:pt x="237990" y="468279"/>
                  </a:lnTo>
                  <a:lnTo>
                    <a:pt x="240332" y="469506"/>
                  </a:lnTo>
                  <a:lnTo>
                    <a:pt x="243343" y="468651"/>
                  </a:lnTo>
                  <a:lnTo>
                    <a:pt x="240555" y="467796"/>
                  </a:lnTo>
                  <a:lnTo>
                    <a:pt x="239217" y="467201"/>
                  </a:lnTo>
                  <a:lnTo>
                    <a:pt x="236689" y="465268"/>
                  </a:lnTo>
                  <a:lnTo>
                    <a:pt x="235462" y="465268"/>
                  </a:lnTo>
                  <a:lnTo>
                    <a:pt x="234235" y="465268"/>
                  </a:lnTo>
                  <a:lnTo>
                    <a:pt x="231484" y="464525"/>
                  </a:lnTo>
                  <a:lnTo>
                    <a:pt x="230555" y="464525"/>
                  </a:lnTo>
                  <a:lnTo>
                    <a:pt x="230109" y="464153"/>
                  </a:lnTo>
                  <a:lnTo>
                    <a:pt x="230109" y="462480"/>
                  </a:lnTo>
                  <a:lnTo>
                    <a:pt x="228511" y="460175"/>
                  </a:lnTo>
                  <a:lnTo>
                    <a:pt x="228213" y="459543"/>
                  </a:lnTo>
                  <a:lnTo>
                    <a:pt x="227693" y="459023"/>
                  </a:lnTo>
                  <a:lnTo>
                    <a:pt x="225165" y="458503"/>
                  </a:lnTo>
                  <a:lnTo>
                    <a:pt x="224273" y="458205"/>
                  </a:lnTo>
                  <a:lnTo>
                    <a:pt x="223715" y="457536"/>
                  </a:lnTo>
                  <a:lnTo>
                    <a:pt x="220481" y="451997"/>
                  </a:lnTo>
                  <a:lnTo>
                    <a:pt x="219775" y="450101"/>
                  </a:lnTo>
                  <a:lnTo>
                    <a:pt x="219478" y="448020"/>
                  </a:lnTo>
                  <a:lnTo>
                    <a:pt x="220147" y="447202"/>
                  </a:lnTo>
                  <a:lnTo>
                    <a:pt x="223306" y="446421"/>
                  </a:lnTo>
                  <a:lnTo>
                    <a:pt x="224273" y="445566"/>
                  </a:lnTo>
                  <a:lnTo>
                    <a:pt x="224050" y="444786"/>
                  </a:lnTo>
                  <a:lnTo>
                    <a:pt x="221931" y="443447"/>
                  </a:lnTo>
                  <a:lnTo>
                    <a:pt x="221411" y="442295"/>
                  </a:lnTo>
                  <a:lnTo>
                    <a:pt x="221894" y="439470"/>
                  </a:lnTo>
                  <a:lnTo>
                    <a:pt x="223083" y="436905"/>
                  </a:lnTo>
                  <a:lnTo>
                    <a:pt x="226206" y="432110"/>
                  </a:lnTo>
                  <a:lnTo>
                    <a:pt x="230592" y="422965"/>
                  </a:lnTo>
                  <a:lnTo>
                    <a:pt x="234607" y="409992"/>
                  </a:lnTo>
                  <a:lnTo>
                    <a:pt x="234867" y="406720"/>
                  </a:lnTo>
                  <a:lnTo>
                    <a:pt x="235648" y="406051"/>
                  </a:lnTo>
                  <a:lnTo>
                    <a:pt x="237321" y="406311"/>
                  </a:lnTo>
                  <a:lnTo>
                    <a:pt x="240109" y="407204"/>
                  </a:lnTo>
                  <a:lnTo>
                    <a:pt x="243566" y="406943"/>
                  </a:lnTo>
                  <a:lnTo>
                    <a:pt x="239848" y="403858"/>
                  </a:lnTo>
                  <a:lnTo>
                    <a:pt x="239588" y="400512"/>
                  </a:lnTo>
                  <a:lnTo>
                    <a:pt x="241521" y="398728"/>
                  </a:lnTo>
                  <a:lnTo>
                    <a:pt x="244049" y="398914"/>
                  </a:lnTo>
                  <a:lnTo>
                    <a:pt x="246800" y="399918"/>
                  </a:lnTo>
                  <a:lnTo>
                    <a:pt x="251930" y="400921"/>
                  </a:lnTo>
                  <a:lnTo>
                    <a:pt x="253082" y="400698"/>
                  </a:lnTo>
                  <a:lnTo>
                    <a:pt x="254978" y="399472"/>
                  </a:lnTo>
                  <a:lnTo>
                    <a:pt x="255907" y="398431"/>
                  </a:lnTo>
                  <a:lnTo>
                    <a:pt x="258509" y="394713"/>
                  </a:lnTo>
                  <a:lnTo>
                    <a:pt x="258918" y="393598"/>
                  </a:lnTo>
                  <a:lnTo>
                    <a:pt x="257617" y="392446"/>
                  </a:lnTo>
                  <a:lnTo>
                    <a:pt x="255944" y="393003"/>
                  </a:lnTo>
                  <a:lnTo>
                    <a:pt x="254569" y="394453"/>
                  </a:lnTo>
                  <a:lnTo>
                    <a:pt x="253417" y="397947"/>
                  </a:lnTo>
                  <a:lnTo>
                    <a:pt x="252078" y="398245"/>
                  </a:lnTo>
                  <a:lnTo>
                    <a:pt x="250591" y="397687"/>
                  </a:lnTo>
                  <a:lnTo>
                    <a:pt x="246874" y="395197"/>
                  </a:lnTo>
                  <a:lnTo>
                    <a:pt x="243975" y="394713"/>
                  </a:lnTo>
                  <a:lnTo>
                    <a:pt x="233938" y="396200"/>
                  </a:lnTo>
                  <a:lnTo>
                    <a:pt x="231968" y="395940"/>
                  </a:lnTo>
                  <a:lnTo>
                    <a:pt x="231224" y="394416"/>
                  </a:lnTo>
                  <a:lnTo>
                    <a:pt x="231224" y="391219"/>
                  </a:lnTo>
                  <a:lnTo>
                    <a:pt x="232079" y="388989"/>
                  </a:lnTo>
                  <a:lnTo>
                    <a:pt x="234198" y="386721"/>
                  </a:lnTo>
                  <a:lnTo>
                    <a:pt x="236986" y="385383"/>
                  </a:lnTo>
                  <a:lnTo>
                    <a:pt x="239811" y="385941"/>
                  </a:lnTo>
                  <a:lnTo>
                    <a:pt x="238324" y="383301"/>
                  </a:lnTo>
                  <a:lnTo>
                    <a:pt x="235685" y="382335"/>
                  </a:lnTo>
                  <a:lnTo>
                    <a:pt x="233194" y="381851"/>
                  </a:lnTo>
                  <a:lnTo>
                    <a:pt x="232079" y="380736"/>
                  </a:lnTo>
                  <a:lnTo>
                    <a:pt x="232302" y="378209"/>
                  </a:lnTo>
                  <a:lnTo>
                    <a:pt x="233975" y="371592"/>
                  </a:lnTo>
                  <a:lnTo>
                    <a:pt x="235388" y="361778"/>
                  </a:lnTo>
                  <a:lnTo>
                    <a:pt x="237135" y="358061"/>
                  </a:lnTo>
                  <a:lnTo>
                    <a:pt x="240852" y="355273"/>
                  </a:lnTo>
                  <a:lnTo>
                    <a:pt x="242004" y="357615"/>
                  </a:lnTo>
                  <a:lnTo>
                    <a:pt x="243863" y="358730"/>
                  </a:lnTo>
                  <a:lnTo>
                    <a:pt x="248584" y="360217"/>
                  </a:lnTo>
                  <a:lnTo>
                    <a:pt x="250183" y="361592"/>
                  </a:lnTo>
                  <a:lnTo>
                    <a:pt x="253900" y="365904"/>
                  </a:lnTo>
                  <a:lnTo>
                    <a:pt x="255052" y="366834"/>
                  </a:lnTo>
                  <a:lnTo>
                    <a:pt x="255833" y="367242"/>
                  </a:lnTo>
                  <a:lnTo>
                    <a:pt x="256725" y="368060"/>
                  </a:lnTo>
                  <a:lnTo>
                    <a:pt x="257729" y="368618"/>
                  </a:lnTo>
                  <a:lnTo>
                    <a:pt x="258918" y="368320"/>
                  </a:lnTo>
                  <a:lnTo>
                    <a:pt x="263305" y="365309"/>
                  </a:lnTo>
                  <a:lnTo>
                    <a:pt x="264606" y="364901"/>
                  </a:lnTo>
                  <a:lnTo>
                    <a:pt x="269327" y="364194"/>
                  </a:lnTo>
                  <a:lnTo>
                    <a:pt x="270330" y="364417"/>
                  </a:lnTo>
                  <a:lnTo>
                    <a:pt x="272895" y="366313"/>
                  </a:lnTo>
                  <a:lnTo>
                    <a:pt x="275646" y="367874"/>
                  </a:lnTo>
                  <a:lnTo>
                    <a:pt x="274494" y="365347"/>
                  </a:lnTo>
                  <a:lnTo>
                    <a:pt x="271669" y="362447"/>
                  </a:lnTo>
                  <a:lnTo>
                    <a:pt x="266241" y="357615"/>
                  </a:lnTo>
                  <a:lnTo>
                    <a:pt x="265089" y="355905"/>
                  </a:lnTo>
                  <a:lnTo>
                    <a:pt x="263416" y="350031"/>
                  </a:lnTo>
                  <a:lnTo>
                    <a:pt x="262338" y="347950"/>
                  </a:lnTo>
                  <a:lnTo>
                    <a:pt x="266687" y="348210"/>
                  </a:lnTo>
                  <a:lnTo>
                    <a:pt x="270591" y="349213"/>
                  </a:lnTo>
                  <a:lnTo>
                    <a:pt x="273936" y="349213"/>
                  </a:lnTo>
                  <a:lnTo>
                    <a:pt x="276724" y="346872"/>
                  </a:lnTo>
                  <a:lnTo>
                    <a:pt x="277468" y="347206"/>
                  </a:lnTo>
                  <a:lnTo>
                    <a:pt x="277691" y="347392"/>
                  </a:lnTo>
                  <a:lnTo>
                    <a:pt x="277914" y="347392"/>
                  </a:lnTo>
                  <a:lnTo>
                    <a:pt x="278694" y="346946"/>
                  </a:lnTo>
                  <a:lnTo>
                    <a:pt x="275646" y="345794"/>
                  </a:lnTo>
                  <a:lnTo>
                    <a:pt x="270330" y="344492"/>
                  </a:lnTo>
                  <a:lnTo>
                    <a:pt x="268100" y="343117"/>
                  </a:lnTo>
                  <a:lnTo>
                    <a:pt x="266316" y="341593"/>
                  </a:lnTo>
                  <a:lnTo>
                    <a:pt x="264903" y="340069"/>
                  </a:lnTo>
                  <a:lnTo>
                    <a:pt x="264122" y="337913"/>
                  </a:lnTo>
                  <a:lnTo>
                    <a:pt x="264122" y="334456"/>
                  </a:lnTo>
                  <a:lnTo>
                    <a:pt x="266576" y="325869"/>
                  </a:lnTo>
                  <a:lnTo>
                    <a:pt x="267282" y="320367"/>
                  </a:lnTo>
                  <a:lnTo>
                    <a:pt x="268211" y="318323"/>
                  </a:lnTo>
                  <a:lnTo>
                    <a:pt x="269736" y="316798"/>
                  </a:lnTo>
                  <a:lnTo>
                    <a:pt x="280070" y="309290"/>
                  </a:lnTo>
                  <a:lnTo>
                    <a:pt x="295385" y="299810"/>
                  </a:lnTo>
                  <a:lnTo>
                    <a:pt x="299660" y="297729"/>
                  </a:lnTo>
                  <a:lnTo>
                    <a:pt x="326425" y="292450"/>
                  </a:lnTo>
                  <a:lnTo>
                    <a:pt x="347836" y="291707"/>
                  </a:lnTo>
                  <a:lnTo>
                    <a:pt x="387686" y="281187"/>
                  </a:lnTo>
                  <a:lnTo>
                    <a:pt x="426495" y="270964"/>
                  </a:lnTo>
                  <a:lnTo>
                    <a:pt x="447869" y="266429"/>
                  </a:lnTo>
                  <a:lnTo>
                    <a:pt x="456493" y="263046"/>
                  </a:lnTo>
                  <a:lnTo>
                    <a:pt x="458129" y="263046"/>
                  </a:lnTo>
                  <a:lnTo>
                    <a:pt x="482477" y="255612"/>
                  </a:lnTo>
                  <a:lnTo>
                    <a:pt x="487161" y="253158"/>
                  </a:lnTo>
                  <a:lnTo>
                    <a:pt x="494596" y="245166"/>
                  </a:lnTo>
                  <a:lnTo>
                    <a:pt x="497570" y="239813"/>
                  </a:lnTo>
                  <a:lnTo>
                    <a:pt x="495748" y="236728"/>
                  </a:lnTo>
                  <a:lnTo>
                    <a:pt x="496826" y="235464"/>
                  </a:lnTo>
                  <a:lnTo>
                    <a:pt x="500543" y="232973"/>
                  </a:lnTo>
                  <a:lnTo>
                    <a:pt x="507272" y="227063"/>
                  </a:lnTo>
                  <a:lnTo>
                    <a:pt x="508796" y="226245"/>
                  </a:lnTo>
                  <a:lnTo>
                    <a:pt x="509353" y="224944"/>
                  </a:lnTo>
                  <a:lnTo>
                    <a:pt x="514037" y="217509"/>
                  </a:lnTo>
                  <a:lnTo>
                    <a:pt x="524966" y="207881"/>
                  </a:lnTo>
                  <a:lnTo>
                    <a:pt x="527531" y="204164"/>
                  </a:lnTo>
                  <a:lnTo>
                    <a:pt x="527977" y="203049"/>
                  </a:lnTo>
                  <a:lnTo>
                    <a:pt x="528275" y="201896"/>
                  </a:lnTo>
                  <a:lnTo>
                    <a:pt x="528498" y="198885"/>
                  </a:lnTo>
                  <a:lnTo>
                    <a:pt x="529241" y="197473"/>
                  </a:lnTo>
                  <a:lnTo>
                    <a:pt x="532512" y="194908"/>
                  </a:lnTo>
                  <a:lnTo>
                    <a:pt x="533256" y="194053"/>
                  </a:lnTo>
                  <a:lnTo>
                    <a:pt x="534222" y="192529"/>
                  </a:lnTo>
                  <a:lnTo>
                    <a:pt x="540913" y="185094"/>
                  </a:lnTo>
                  <a:lnTo>
                    <a:pt x="544185" y="179407"/>
                  </a:lnTo>
                  <a:lnTo>
                    <a:pt x="545337" y="176247"/>
                  </a:lnTo>
                  <a:lnTo>
                    <a:pt x="545783" y="172976"/>
                  </a:lnTo>
                  <a:lnTo>
                    <a:pt x="546898" y="170374"/>
                  </a:lnTo>
                  <a:lnTo>
                    <a:pt x="549575" y="168180"/>
                  </a:lnTo>
                  <a:lnTo>
                    <a:pt x="555151" y="164314"/>
                  </a:lnTo>
                  <a:lnTo>
                    <a:pt x="589127" y="134985"/>
                  </a:lnTo>
                  <a:lnTo>
                    <a:pt x="618531" y="96696"/>
                  </a:lnTo>
                  <a:lnTo>
                    <a:pt x="621468" y="89894"/>
                  </a:lnTo>
                  <a:lnTo>
                    <a:pt x="620464" y="84355"/>
                  </a:lnTo>
                  <a:lnTo>
                    <a:pt x="623475" y="79708"/>
                  </a:lnTo>
                  <a:lnTo>
                    <a:pt x="624888" y="73761"/>
                  </a:lnTo>
                  <a:lnTo>
                    <a:pt x="624888" y="67069"/>
                  </a:lnTo>
                  <a:lnTo>
                    <a:pt x="621765" y="53873"/>
                  </a:lnTo>
                  <a:lnTo>
                    <a:pt x="622657" y="51605"/>
                  </a:lnTo>
                  <a:lnTo>
                    <a:pt x="625854" y="50676"/>
                  </a:lnTo>
                  <a:lnTo>
                    <a:pt x="635036" y="55062"/>
                  </a:lnTo>
                  <a:lnTo>
                    <a:pt x="642693" y="56252"/>
                  </a:lnTo>
                  <a:lnTo>
                    <a:pt x="645667" y="57776"/>
                  </a:lnTo>
                  <a:lnTo>
                    <a:pt x="650240" y="61493"/>
                  </a:lnTo>
                  <a:lnTo>
                    <a:pt x="653697" y="62832"/>
                  </a:lnTo>
                  <a:lnTo>
                    <a:pt x="655332" y="63910"/>
                  </a:lnTo>
                  <a:lnTo>
                    <a:pt x="656410" y="66772"/>
                  </a:lnTo>
                  <a:lnTo>
                    <a:pt x="657265" y="67218"/>
                  </a:lnTo>
                  <a:lnTo>
                    <a:pt x="659236" y="67218"/>
                  </a:lnTo>
                  <a:lnTo>
                    <a:pt x="660239" y="67627"/>
                  </a:lnTo>
                  <a:lnTo>
                    <a:pt x="660574" y="68556"/>
                  </a:lnTo>
                  <a:lnTo>
                    <a:pt x="660574" y="69672"/>
                  </a:lnTo>
                  <a:lnTo>
                    <a:pt x="661020" y="70601"/>
                  </a:lnTo>
                  <a:lnTo>
                    <a:pt x="662507" y="72199"/>
                  </a:lnTo>
                  <a:lnTo>
                    <a:pt x="663324" y="73761"/>
                  </a:lnTo>
                  <a:lnTo>
                    <a:pt x="664403" y="77701"/>
                  </a:lnTo>
                  <a:lnTo>
                    <a:pt x="664403" y="81604"/>
                  </a:lnTo>
                  <a:lnTo>
                    <a:pt x="666336" y="84504"/>
                  </a:lnTo>
                  <a:lnTo>
                    <a:pt x="667265" y="90786"/>
                  </a:lnTo>
                  <a:lnTo>
                    <a:pt x="666819" y="92124"/>
                  </a:lnTo>
                  <a:lnTo>
                    <a:pt x="664849" y="93834"/>
                  </a:lnTo>
                  <a:lnTo>
                    <a:pt x="664403" y="94652"/>
                  </a:lnTo>
                  <a:lnTo>
                    <a:pt x="664663" y="96771"/>
                  </a:lnTo>
                  <a:lnTo>
                    <a:pt x="665295" y="98035"/>
                  </a:lnTo>
                  <a:lnTo>
                    <a:pt x="670090" y="98369"/>
                  </a:lnTo>
                  <a:lnTo>
                    <a:pt x="676224" y="99596"/>
                  </a:lnTo>
                  <a:lnTo>
                    <a:pt x="681948" y="98555"/>
                  </a:lnTo>
                  <a:lnTo>
                    <a:pt x="684550" y="98555"/>
                  </a:lnTo>
                  <a:lnTo>
                    <a:pt x="686298" y="100414"/>
                  </a:lnTo>
                  <a:lnTo>
                    <a:pt x="689197" y="109298"/>
                  </a:lnTo>
                  <a:lnTo>
                    <a:pt x="690572" y="112049"/>
                  </a:lnTo>
                  <a:lnTo>
                    <a:pt x="692580" y="114763"/>
                  </a:lnTo>
                  <a:lnTo>
                    <a:pt x="701390" y="122903"/>
                  </a:lnTo>
                  <a:lnTo>
                    <a:pt x="704364" y="124985"/>
                  </a:lnTo>
                  <a:lnTo>
                    <a:pt x="705479" y="126063"/>
                  </a:lnTo>
                  <a:lnTo>
                    <a:pt x="706148" y="127513"/>
                  </a:lnTo>
                  <a:lnTo>
                    <a:pt x="707189" y="131007"/>
                  </a:lnTo>
                  <a:lnTo>
                    <a:pt x="707895" y="132085"/>
                  </a:lnTo>
                  <a:lnTo>
                    <a:pt x="713657" y="132754"/>
                  </a:lnTo>
                  <a:lnTo>
                    <a:pt x="720274" y="129037"/>
                  </a:lnTo>
                  <a:lnTo>
                    <a:pt x="733136" y="116696"/>
                  </a:lnTo>
                  <a:lnTo>
                    <a:pt x="734214" y="114651"/>
                  </a:lnTo>
                  <a:lnTo>
                    <a:pt x="734994" y="108852"/>
                  </a:lnTo>
                  <a:lnTo>
                    <a:pt x="735998" y="106101"/>
                  </a:lnTo>
                  <a:lnTo>
                    <a:pt x="739195" y="101343"/>
                  </a:lnTo>
                  <a:lnTo>
                    <a:pt x="740199" y="98741"/>
                  </a:lnTo>
                  <a:lnTo>
                    <a:pt x="739715" y="96288"/>
                  </a:lnTo>
                  <a:lnTo>
                    <a:pt x="735366" y="98072"/>
                  </a:lnTo>
                  <a:lnTo>
                    <a:pt x="735366" y="95209"/>
                  </a:lnTo>
                  <a:lnTo>
                    <a:pt x="736184" y="93908"/>
                  </a:lnTo>
                  <a:lnTo>
                    <a:pt x="737076" y="93053"/>
                  </a:lnTo>
                  <a:lnTo>
                    <a:pt x="740459" y="89782"/>
                  </a:lnTo>
                  <a:lnTo>
                    <a:pt x="741983" y="87403"/>
                  </a:lnTo>
                  <a:lnTo>
                    <a:pt x="743024" y="85024"/>
                  </a:lnTo>
                  <a:lnTo>
                    <a:pt x="744288" y="79708"/>
                  </a:lnTo>
                  <a:lnTo>
                    <a:pt x="744622" y="75694"/>
                  </a:lnTo>
                  <a:lnTo>
                    <a:pt x="743581" y="74987"/>
                  </a:lnTo>
                  <a:lnTo>
                    <a:pt x="741500" y="75359"/>
                  </a:lnTo>
                  <a:lnTo>
                    <a:pt x="738749" y="74355"/>
                  </a:lnTo>
                  <a:lnTo>
                    <a:pt x="736258" y="70415"/>
                  </a:lnTo>
                  <a:lnTo>
                    <a:pt x="735403" y="65285"/>
                  </a:lnTo>
                  <a:lnTo>
                    <a:pt x="734734" y="48855"/>
                  </a:lnTo>
                  <a:lnTo>
                    <a:pt x="734251" y="45732"/>
                  </a:lnTo>
                  <a:lnTo>
                    <a:pt x="733433" y="42833"/>
                  </a:lnTo>
                  <a:lnTo>
                    <a:pt x="730719" y="37665"/>
                  </a:lnTo>
                  <a:lnTo>
                    <a:pt x="729679" y="35026"/>
                  </a:lnTo>
                  <a:lnTo>
                    <a:pt x="729679" y="32721"/>
                  </a:lnTo>
                  <a:lnTo>
                    <a:pt x="729679" y="32721"/>
                  </a:lnTo>
                  <a:lnTo>
                    <a:pt x="730905" y="31606"/>
                  </a:lnTo>
                  <a:lnTo>
                    <a:pt x="736035" y="29450"/>
                  </a:lnTo>
                  <a:lnTo>
                    <a:pt x="738414" y="27926"/>
                  </a:lnTo>
                  <a:lnTo>
                    <a:pt x="742912" y="23614"/>
                  </a:lnTo>
                  <a:lnTo>
                    <a:pt x="745440" y="22016"/>
                  </a:lnTo>
                  <a:lnTo>
                    <a:pt x="748600" y="21161"/>
                  </a:lnTo>
                  <a:lnTo>
                    <a:pt x="751165" y="21161"/>
                  </a:lnTo>
                  <a:lnTo>
                    <a:pt x="753730" y="21607"/>
                  </a:lnTo>
                  <a:lnTo>
                    <a:pt x="756183" y="21607"/>
                  </a:lnTo>
                  <a:lnTo>
                    <a:pt x="758413" y="20231"/>
                  </a:lnTo>
                  <a:lnTo>
                    <a:pt x="759343" y="18075"/>
                  </a:lnTo>
                  <a:lnTo>
                    <a:pt x="759343" y="15733"/>
                  </a:lnTo>
                  <a:lnTo>
                    <a:pt x="759789" y="13540"/>
                  </a:lnTo>
                  <a:lnTo>
                    <a:pt x="762986" y="10343"/>
                  </a:lnTo>
                  <a:lnTo>
                    <a:pt x="764510" y="9637"/>
                  </a:lnTo>
                  <a:lnTo>
                    <a:pt x="765811" y="8819"/>
                  </a:lnTo>
                  <a:lnTo>
                    <a:pt x="766963" y="7815"/>
                  </a:lnTo>
                  <a:lnTo>
                    <a:pt x="767781" y="6514"/>
                  </a:lnTo>
                  <a:lnTo>
                    <a:pt x="768710" y="9377"/>
                  </a:lnTo>
                  <a:lnTo>
                    <a:pt x="768710" y="14841"/>
                  </a:lnTo>
                  <a:lnTo>
                    <a:pt x="769528" y="19934"/>
                  </a:lnTo>
                  <a:lnTo>
                    <a:pt x="769528" y="19934"/>
                  </a:lnTo>
                  <a:lnTo>
                    <a:pt x="768562" y="31086"/>
                  </a:lnTo>
                  <a:lnTo>
                    <a:pt x="769119" y="42535"/>
                  </a:lnTo>
                  <a:lnTo>
                    <a:pt x="770346" y="47962"/>
                  </a:lnTo>
                  <a:lnTo>
                    <a:pt x="774918" y="58928"/>
                  </a:lnTo>
                  <a:lnTo>
                    <a:pt x="776554" y="64467"/>
                  </a:lnTo>
                  <a:lnTo>
                    <a:pt x="778227" y="78296"/>
                  </a:lnTo>
                  <a:lnTo>
                    <a:pt x="779342" y="80303"/>
                  </a:lnTo>
                  <a:lnTo>
                    <a:pt x="781201" y="81530"/>
                  </a:lnTo>
                  <a:lnTo>
                    <a:pt x="789193" y="84504"/>
                  </a:lnTo>
                  <a:lnTo>
                    <a:pt x="792092" y="85136"/>
                  </a:lnTo>
                  <a:lnTo>
                    <a:pt x="796293" y="84727"/>
                  </a:lnTo>
                  <a:lnTo>
                    <a:pt x="797445" y="85136"/>
                  </a:lnTo>
                  <a:lnTo>
                    <a:pt x="799638" y="86994"/>
                  </a:lnTo>
                  <a:lnTo>
                    <a:pt x="801125" y="87589"/>
                  </a:lnTo>
                  <a:lnTo>
                    <a:pt x="803802" y="87589"/>
                  </a:lnTo>
                  <a:lnTo>
                    <a:pt x="805028" y="88072"/>
                  </a:lnTo>
                  <a:lnTo>
                    <a:pt x="807556" y="89745"/>
                  </a:lnTo>
                  <a:lnTo>
                    <a:pt x="810828" y="91195"/>
                  </a:lnTo>
                  <a:lnTo>
                    <a:pt x="813876" y="91195"/>
                  </a:lnTo>
                  <a:lnTo>
                    <a:pt x="815920" y="88964"/>
                  </a:lnTo>
                  <a:lnTo>
                    <a:pt x="815548" y="86065"/>
                  </a:lnTo>
                  <a:lnTo>
                    <a:pt x="813541" y="83054"/>
                  </a:lnTo>
                  <a:lnTo>
                    <a:pt x="808597" y="78407"/>
                  </a:lnTo>
                  <a:lnTo>
                    <a:pt x="805400" y="74095"/>
                  </a:lnTo>
                  <a:lnTo>
                    <a:pt x="803542" y="68556"/>
                  </a:lnTo>
                  <a:lnTo>
                    <a:pt x="802761" y="62646"/>
                  </a:lnTo>
                  <a:lnTo>
                    <a:pt x="802761" y="57107"/>
                  </a:lnTo>
                  <a:lnTo>
                    <a:pt x="803876" y="51568"/>
                  </a:lnTo>
                  <a:lnTo>
                    <a:pt x="804099" y="49115"/>
                  </a:lnTo>
                  <a:lnTo>
                    <a:pt x="803504" y="45769"/>
                  </a:lnTo>
                  <a:lnTo>
                    <a:pt x="795178" y="19339"/>
                  </a:lnTo>
                  <a:lnTo>
                    <a:pt x="791460" y="14358"/>
                  </a:lnTo>
                  <a:lnTo>
                    <a:pt x="789639" y="13094"/>
                  </a:lnTo>
                  <a:lnTo>
                    <a:pt x="787780" y="12239"/>
                  </a:lnTo>
                  <a:lnTo>
                    <a:pt x="786479" y="10901"/>
                  </a:lnTo>
                  <a:close/>
                  <a:moveTo>
                    <a:pt x="263305" y="360960"/>
                  </a:moveTo>
                  <a:lnTo>
                    <a:pt x="263305" y="361481"/>
                  </a:lnTo>
                  <a:lnTo>
                    <a:pt x="263305" y="362782"/>
                  </a:lnTo>
                  <a:lnTo>
                    <a:pt x="262933" y="363637"/>
                  </a:lnTo>
                  <a:lnTo>
                    <a:pt x="261557" y="362819"/>
                  </a:lnTo>
                  <a:lnTo>
                    <a:pt x="260182" y="362224"/>
                  </a:lnTo>
                  <a:lnTo>
                    <a:pt x="258918" y="362819"/>
                  </a:lnTo>
                  <a:lnTo>
                    <a:pt x="257840" y="364046"/>
                  </a:lnTo>
                  <a:lnTo>
                    <a:pt x="257208" y="365347"/>
                  </a:lnTo>
                  <a:lnTo>
                    <a:pt x="255721" y="363488"/>
                  </a:lnTo>
                  <a:lnTo>
                    <a:pt x="253677" y="357615"/>
                  </a:lnTo>
                  <a:lnTo>
                    <a:pt x="252190" y="356425"/>
                  </a:lnTo>
                  <a:lnTo>
                    <a:pt x="249476" y="355198"/>
                  </a:lnTo>
                  <a:lnTo>
                    <a:pt x="248844" y="352262"/>
                  </a:lnTo>
                  <a:lnTo>
                    <a:pt x="249885" y="346091"/>
                  </a:lnTo>
                  <a:lnTo>
                    <a:pt x="250183" y="340403"/>
                  </a:lnTo>
                  <a:lnTo>
                    <a:pt x="247543" y="317133"/>
                  </a:lnTo>
                  <a:lnTo>
                    <a:pt x="247841" y="310107"/>
                  </a:lnTo>
                  <a:lnTo>
                    <a:pt x="249848" y="305647"/>
                  </a:lnTo>
                  <a:lnTo>
                    <a:pt x="254681" y="307505"/>
                  </a:lnTo>
                  <a:lnTo>
                    <a:pt x="257543" y="311929"/>
                  </a:lnTo>
                  <a:lnTo>
                    <a:pt x="259030" y="317802"/>
                  </a:lnTo>
                  <a:lnTo>
                    <a:pt x="259030" y="342262"/>
                  </a:lnTo>
                  <a:lnTo>
                    <a:pt x="260219" y="352671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8D3EF1E8-A56F-4436-9569-BAFDE53E8A97}"/>
                </a:ext>
              </a:extLst>
            </p:cNvPr>
            <p:cNvSpPr/>
            <p:nvPr/>
          </p:nvSpPr>
          <p:spPr>
            <a:xfrm>
              <a:off x="5743857" y="3525724"/>
              <a:ext cx="52674" cy="63157"/>
            </a:xfrm>
            <a:custGeom>
              <a:avLst/>
              <a:gdLst>
                <a:gd name="connsiteX0" fmla="*/ 30935 w 52674"/>
                <a:gd name="connsiteY0" fmla="*/ 62980 h 63157"/>
                <a:gd name="connsiteX1" fmla="*/ 31642 w 52674"/>
                <a:gd name="connsiteY1" fmla="*/ 62051 h 63157"/>
                <a:gd name="connsiteX2" fmla="*/ 32645 w 52674"/>
                <a:gd name="connsiteY2" fmla="*/ 57442 h 63157"/>
                <a:gd name="connsiteX3" fmla="*/ 34690 w 52674"/>
                <a:gd name="connsiteY3" fmla="*/ 53055 h 63157"/>
                <a:gd name="connsiteX4" fmla="*/ 35025 w 52674"/>
                <a:gd name="connsiteY4" fmla="*/ 50156 h 63157"/>
                <a:gd name="connsiteX5" fmla="*/ 34653 w 52674"/>
                <a:gd name="connsiteY5" fmla="*/ 48594 h 63157"/>
                <a:gd name="connsiteX6" fmla="*/ 33352 w 52674"/>
                <a:gd name="connsiteY6" fmla="*/ 45769 h 63157"/>
                <a:gd name="connsiteX7" fmla="*/ 33017 w 52674"/>
                <a:gd name="connsiteY7" fmla="*/ 44914 h 63157"/>
                <a:gd name="connsiteX8" fmla="*/ 33352 w 52674"/>
                <a:gd name="connsiteY8" fmla="*/ 43204 h 63157"/>
                <a:gd name="connsiteX9" fmla="*/ 34727 w 52674"/>
                <a:gd name="connsiteY9" fmla="*/ 40639 h 63157"/>
                <a:gd name="connsiteX10" fmla="*/ 35025 w 52674"/>
                <a:gd name="connsiteY10" fmla="*/ 39078 h 63157"/>
                <a:gd name="connsiteX11" fmla="*/ 34578 w 52674"/>
                <a:gd name="connsiteY11" fmla="*/ 37257 h 63157"/>
                <a:gd name="connsiteX12" fmla="*/ 31233 w 52674"/>
                <a:gd name="connsiteY12" fmla="*/ 30863 h 63157"/>
                <a:gd name="connsiteX13" fmla="*/ 28296 w 52674"/>
                <a:gd name="connsiteY13" fmla="*/ 26848 h 63157"/>
                <a:gd name="connsiteX14" fmla="*/ 27590 w 52674"/>
                <a:gd name="connsiteY14" fmla="*/ 24915 h 63157"/>
                <a:gd name="connsiteX15" fmla="*/ 27367 w 52674"/>
                <a:gd name="connsiteY15" fmla="*/ 21718 h 63157"/>
                <a:gd name="connsiteX16" fmla="*/ 28259 w 52674"/>
                <a:gd name="connsiteY16" fmla="*/ 9637 h 63157"/>
                <a:gd name="connsiteX17" fmla="*/ 27367 w 52674"/>
                <a:gd name="connsiteY17" fmla="*/ 6329 h 63157"/>
                <a:gd name="connsiteX18" fmla="*/ 24170 w 52674"/>
                <a:gd name="connsiteY18" fmla="*/ 715 h 63157"/>
                <a:gd name="connsiteX19" fmla="*/ 23984 w 52674"/>
                <a:gd name="connsiteY19" fmla="*/ -177 h 63157"/>
                <a:gd name="connsiteX20" fmla="*/ 23984 w 52674"/>
                <a:gd name="connsiteY20" fmla="*/ -177 h 63157"/>
                <a:gd name="connsiteX21" fmla="*/ 44355 w 52674"/>
                <a:gd name="connsiteY21" fmla="*/ 1050 h 63157"/>
                <a:gd name="connsiteX22" fmla="*/ 46585 w 52674"/>
                <a:gd name="connsiteY22" fmla="*/ 1422 h 63157"/>
                <a:gd name="connsiteX23" fmla="*/ 49002 w 52674"/>
                <a:gd name="connsiteY23" fmla="*/ 2500 h 63157"/>
                <a:gd name="connsiteX24" fmla="*/ 48332 w 52674"/>
                <a:gd name="connsiteY24" fmla="*/ 4210 h 63157"/>
                <a:gd name="connsiteX25" fmla="*/ 48072 w 52674"/>
                <a:gd name="connsiteY25" fmla="*/ 5436 h 63157"/>
                <a:gd name="connsiteX26" fmla="*/ 47812 w 52674"/>
                <a:gd name="connsiteY26" fmla="*/ 13875 h 63157"/>
                <a:gd name="connsiteX27" fmla="*/ 50265 w 52674"/>
                <a:gd name="connsiteY27" fmla="*/ 42795 h 63157"/>
                <a:gd name="connsiteX28" fmla="*/ 52645 w 52674"/>
                <a:gd name="connsiteY28" fmla="*/ 59226 h 63157"/>
                <a:gd name="connsiteX29" fmla="*/ 52645 w 52674"/>
                <a:gd name="connsiteY29" fmla="*/ 59969 h 63157"/>
                <a:gd name="connsiteX30" fmla="*/ 52645 w 52674"/>
                <a:gd name="connsiteY30" fmla="*/ 60564 h 63157"/>
                <a:gd name="connsiteX31" fmla="*/ 52273 w 52674"/>
                <a:gd name="connsiteY31" fmla="*/ 61159 h 63157"/>
                <a:gd name="connsiteX32" fmla="*/ 51864 w 52674"/>
                <a:gd name="connsiteY32" fmla="*/ 61493 h 63157"/>
                <a:gd name="connsiteX33" fmla="*/ 51455 w 52674"/>
                <a:gd name="connsiteY33" fmla="*/ 61754 h 63157"/>
                <a:gd name="connsiteX34" fmla="*/ 50972 w 52674"/>
                <a:gd name="connsiteY34" fmla="*/ 61754 h 63157"/>
                <a:gd name="connsiteX35" fmla="*/ 49299 w 52674"/>
                <a:gd name="connsiteY35" fmla="*/ 61754 h 63157"/>
                <a:gd name="connsiteX36" fmla="*/ 44987 w 52674"/>
                <a:gd name="connsiteY36" fmla="*/ 61010 h 63157"/>
                <a:gd name="connsiteX37" fmla="*/ 43203 w 52674"/>
                <a:gd name="connsiteY37" fmla="*/ 60341 h 63157"/>
                <a:gd name="connsiteX38" fmla="*/ 41753 w 52674"/>
                <a:gd name="connsiteY38" fmla="*/ 60341 h 63157"/>
                <a:gd name="connsiteX39" fmla="*/ 31121 w 52674"/>
                <a:gd name="connsiteY39" fmla="*/ 62795 h 63157"/>
                <a:gd name="connsiteX40" fmla="*/ 31121 w 52674"/>
                <a:gd name="connsiteY40" fmla="*/ 62795 h 63157"/>
                <a:gd name="connsiteX41" fmla="*/ 17739 w 52674"/>
                <a:gd name="connsiteY41" fmla="*/ 16440 h 63157"/>
                <a:gd name="connsiteX42" fmla="*/ 18966 w 52674"/>
                <a:gd name="connsiteY42" fmla="*/ 18633 h 63157"/>
                <a:gd name="connsiteX43" fmla="*/ 21122 w 52674"/>
                <a:gd name="connsiteY43" fmla="*/ 19822 h 63157"/>
                <a:gd name="connsiteX44" fmla="*/ 22460 w 52674"/>
                <a:gd name="connsiteY44" fmla="*/ 21123 h 63157"/>
                <a:gd name="connsiteX45" fmla="*/ 19895 w 52674"/>
                <a:gd name="connsiteY45" fmla="*/ 25956 h 63157"/>
                <a:gd name="connsiteX46" fmla="*/ 19263 w 52674"/>
                <a:gd name="connsiteY46" fmla="*/ 31420 h 63157"/>
                <a:gd name="connsiteX47" fmla="*/ 18706 w 52674"/>
                <a:gd name="connsiteY47" fmla="*/ 33911 h 63157"/>
                <a:gd name="connsiteX48" fmla="*/ 15286 w 52674"/>
                <a:gd name="connsiteY48" fmla="*/ 40416 h 63157"/>
                <a:gd name="connsiteX49" fmla="*/ 14802 w 52674"/>
                <a:gd name="connsiteY49" fmla="*/ 42907 h 63157"/>
                <a:gd name="connsiteX50" fmla="*/ 7368 w 52674"/>
                <a:gd name="connsiteY50" fmla="*/ 41531 h 63157"/>
                <a:gd name="connsiteX51" fmla="*/ 1792 w 52674"/>
                <a:gd name="connsiteY51" fmla="*/ 41531 h 63157"/>
                <a:gd name="connsiteX52" fmla="*/ 1792 w 52674"/>
                <a:gd name="connsiteY52" fmla="*/ 41829 h 63157"/>
                <a:gd name="connsiteX53" fmla="*/ 1792 w 52674"/>
                <a:gd name="connsiteY53" fmla="*/ 42201 h 63157"/>
                <a:gd name="connsiteX54" fmla="*/ 1346 w 52674"/>
                <a:gd name="connsiteY54" fmla="*/ 42201 h 63157"/>
                <a:gd name="connsiteX55" fmla="*/ 602 w 52674"/>
                <a:gd name="connsiteY55" fmla="*/ 41903 h 63157"/>
                <a:gd name="connsiteX56" fmla="*/ 7 w 52674"/>
                <a:gd name="connsiteY56" fmla="*/ 41234 h 63157"/>
                <a:gd name="connsiteX57" fmla="*/ 7 w 52674"/>
                <a:gd name="connsiteY57" fmla="*/ 40602 h 63157"/>
                <a:gd name="connsiteX58" fmla="*/ 1940 w 52674"/>
                <a:gd name="connsiteY58" fmla="*/ 39450 h 63157"/>
                <a:gd name="connsiteX59" fmla="*/ 2386 w 52674"/>
                <a:gd name="connsiteY59" fmla="*/ 37480 h 63157"/>
                <a:gd name="connsiteX60" fmla="*/ 1717 w 52674"/>
                <a:gd name="connsiteY60" fmla="*/ 30045 h 63157"/>
                <a:gd name="connsiteX61" fmla="*/ 1978 w 52674"/>
                <a:gd name="connsiteY61" fmla="*/ 23465 h 63157"/>
                <a:gd name="connsiteX62" fmla="*/ 1680 w 52674"/>
                <a:gd name="connsiteY62" fmla="*/ 22201 h 63157"/>
                <a:gd name="connsiteX63" fmla="*/ 1011 w 52674"/>
                <a:gd name="connsiteY63" fmla="*/ 21086 h 63157"/>
                <a:gd name="connsiteX64" fmla="*/ 379 w 52674"/>
                <a:gd name="connsiteY64" fmla="*/ 20231 h 63157"/>
                <a:gd name="connsiteX65" fmla="*/ 82 w 52674"/>
                <a:gd name="connsiteY65" fmla="*/ 19599 h 63157"/>
                <a:gd name="connsiteX66" fmla="*/ 379 w 52674"/>
                <a:gd name="connsiteY66" fmla="*/ 18224 h 63157"/>
                <a:gd name="connsiteX67" fmla="*/ 862 w 52674"/>
                <a:gd name="connsiteY67" fmla="*/ 17146 h 63157"/>
                <a:gd name="connsiteX68" fmla="*/ 862 w 52674"/>
                <a:gd name="connsiteY68" fmla="*/ 16179 h 63157"/>
                <a:gd name="connsiteX69" fmla="*/ -30 w 52674"/>
                <a:gd name="connsiteY69" fmla="*/ 15176 h 63157"/>
                <a:gd name="connsiteX70" fmla="*/ 1717 w 52674"/>
                <a:gd name="connsiteY70" fmla="*/ 14507 h 63157"/>
                <a:gd name="connsiteX71" fmla="*/ 2424 w 52674"/>
                <a:gd name="connsiteY71" fmla="*/ 15324 h 63157"/>
                <a:gd name="connsiteX72" fmla="*/ 3018 w 52674"/>
                <a:gd name="connsiteY72" fmla="*/ 16551 h 63157"/>
                <a:gd name="connsiteX73" fmla="*/ 4319 w 52674"/>
                <a:gd name="connsiteY73" fmla="*/ 17183 h 63157"/>
                <a:gd name="connsiteX74" fmla="*/ 5435 w 52674"/>
                <a:gd name="connsiteY74" fmla="*/ 16811 h 63157"/>
                <a:gd name="connsiteX75" fmla="*/ 6253 w 52674"/>
                <a:gd name="connsiteY75" fmla="*/ 15919 h 63157"/>
                <a:gd name="connsiteX76" fmla="*/ 6401 w 52674"/>
                <a:gd name="connsiteY76" fmla="*/ 15362 h 63157"/>
                <a:gd name="connsiteX77" fmla="*/ 7145 w 52674"/>
                <a:gd name="connsiteY77" fmla="*/ 14692 h 63157"/>
                <a:gd name="connsiteX78" fmla="*/ 9821 w 52674"/>
                <a:gd name="connsiteY78" fmla="*/ 14060 h 63157"/>
                <a:gd name="connsiteX79" fmla="*/ 12646 w 52674"/>
                <a:gd name="connsiteY79" fmla="*/ 14060 h 63157"/>
                <a:gd name="connsiteX80" fmla="*/ 15360 w 52674"/>
                <a:gd name="connsiteY80" fmla="*/ 14915 h 6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2674" h="63157">
                  <a:moveTo>
                    <a:pt x="30935" y="62980"/>
                  </a:moveTo>
                  <a:lnTo>
                    <a:pt x="31642" y="62051"/>
                  </a:lnTo>
                  <a:lnTo>
                    <a:pt x="32645" y="57442"/>
                  </a:lnTo>
                  <a:lnTo>
                    <a:pt x="34690" y="53055"/>
                  </a:lnTo>
                  <a:lnTo>
                    <a:pt x="35025" y="50156"/>
                  </a:lnTo>
                  <a:lnTo>
                    <a:pt x="34653" y="48594"/>
                  </a:lnTo>
                  <a:lnTo>
                    <a:pt x="33352" y="45769"/>
                  </a:lnTo>
                  <a:lnTo>
                    <a:pt x="33017" y="44914"/>
                  </a:lnTo>
                  <a:lnTo>
                    <a:pt x="33352" y="43204"/>
                  </a:lnTo>
                  <a:lnTo>
                    <a:pt x="34727" y="40639"/>
                  </a:lnTo>
                  <a:lnTo>
                    <a:pt x="35025" y="39078"/>
                  </a:lnTo>
                  <a:lnTo>
                    <a:pt x="34578" y="37257"/>
                  </a:lnTo>
                  <a:lnTo>
                    <a:pt x="31233" y="30863"/>
                  </a:lnTo>
                  <a:lnTo>
                    <a:pt x="28296" y="26848"/>
                  </a:lnTo>
                  <a:lnTo>
                    <a:pt x="27590" y="24915"/>
                  </a:lnTo>
                  <a:lnTo>
                    <a:pt x="27367" y="21718"/>
                  </a:lnTo>
                  <a:lnTo>
                    <a:pt x="28259" y="9637"/>
                  </a:lnTo>
                  <a:lnTo>
                    <a:pt x="27367" y="6329"/>
                  </a:lnTo>
                  <a:lnTo>
                    <a:pt x="24170" y="715"/>
                  </a:lnTo>
                  <a:lnTo>
                    <a:pt x="23984" y="-177"/>
                  </a:lnTo>
                  <a:lnTo>
                    <a:pt x="23984" y="-177"/>
                  </a:lnTo>
                  <a:lnTo>
                    <a:pt x="44355" y="1050"/>
                  </a:lnTo>
                  <a:lnTo>
                    <a:pt x="46585" y="1422"/>
                  </a:lnTo>
                  <a:lnTo>
                    <a:pt x="49002" y="2500"/>
                  </a:lnTo>
                  <a:lnTo>
                    <a:pt x="48332" y="4210"/>
                  </a:lnTo>
                  <a:lnTo>
                    <a:pt x="48072" y="5436"/>
                  </a:lnTo>
                  <a:lnTo>
                    <a:pt x="47812" y="13875"/>
                  </a:lnTo>
                  <a:lnTo>
                    <a:pt x="50265" y="42795"/>
                  </a:lnTo>
                  <a:lnTo>
                    <a:pt x="52645" y="59226"/>
                  </a:lnTo>
                  <a:lnTo>
                    <a:pt x="52645" y="59969"/>
                  </a:lnTo>
                  <a:lnTo>
                    <a:pt x="52645" y="60564"/>
                  </a:lnTo>
                  <a:lnTo>
                    <a:pt x="52273" y="61159"/>
                  </a:lnTo>
                  <a:lnTo>
                    <a:pt x="51864" y="61493"/>
                  </a:lnTo>
                  <a:lnTo>
                    <a:pt x="51455" y="61754"/>
                  </a:lnTo>
                  <a:lnTo>
                    <a:pt x="50972" y="61754"/>
                  </a:lnTo>
                  <a:lnTo>
                    <a:pt x="49299" y="61754"/>
                  </a:lnTo>
                  <a:lnTo>
                    <a:pt x="44987" y="61010"/>
                  </a:lnTo>
                  <a:lnTo>
                    <a:pt x="43203" y="60341"/>
                  </a:lnTo>
                  <a:lnTo>
                    <a:pt x="41753" y="60341"/>
                  </a:lnTo>
                  <a:lnTo>
                    <a:pt x="31121" y="62795"/>
                  </a:lnTo>
                  <a:lnTo>
                    <a:pt x="31121" y="62795"/>
                  </a:lnTo>
                  <a:close/>
                  <a:moveTo>
                    <a:pt x="17739" y="16440"/>
                  </a:moveTo>
                  <a:lnTo>
                    <a:pt x="18966" y="18633"/>
                  </a:lnTo>
                  <a:lnTo>
                    <a:pt x="21122" y="19822"/>
                  </a:lnTo>
                  <a:lnTo>
                    <a:pt x="22460" y="21123"/>
                  </a:lnTo>
                  <a:lnTo>
                    <a:pt x="19895" y="25956"/>
                  </a:lnTo>
                  <a:lnTo>
                    <a:pt x="19263" y="31420"/>
                  </a:lnTo>
                  <a:lnTo>
                    <a:pt x="18706" y="33911"/>
                  </a:lnTo>
                  <a:lnTo>
                    <a:pt x="15286" y="40416"/>
                  </a:lnTo>
                  <a:lnTo>
                    <a:pt x="14802" y="42907"/>
                  </a:lnTo>
                  <a:lnTo>
                    <a:pt x="7368" y="41531"/>
                  </a:lnTo>
                  <a:lnTo>
                    <a:pt x="1792" y="41531"/>
                  </a:lnTo>
                  <a:lnTo>
                    <a:pt x="1792" y="41829"/>
                  </a:lnTo>
                  <a:lnTo>
                    <a:pt x="1792" y="42201"/>
                  </a:lnTo>
                  <a:lnTo>
                    <a:pt x="1346" y="42201"/>
                  </a:lnTo>
                  <a:lnTo>
                    <a:pt x="602" y="41903"/>
                  </a:lnTo>
                  <a:lnTo>
                    <a:pt x="7" y="41234"/>
                  </a:lnTo>
                  <a:lnTo>
                    <a:pt x="7" y="40602"/>
                  </a:lnTo>
                  <a:lnTo>
                    <a:pt x="1940" y="39450"/>
                  </a:lnTo>
                  <a:lnTo>
                    <a:pt x="2386" y="37480"/>
                  </a:lnTo>
                  <a:lnTo>
                    <a:pt x="1717" y="30045"/>
                  </a:lnTo>
                  <a:lnTo>
                    <a:pt x="1978" y="23465"/>
                  </a:lnTo>
                  <a:lnTo>
                    <a:pt x="1680" y="22201"/>
                  </a:lnTo>
                  <a:lnTo>
                    <a:pt x="1011" y="21086"/>
                  </a:lnTo>
                  <a:lnTo>
                    <a:pt x="379" y="20231"/>
                  </a:lnTo>
                  <a:lnTo>
                    <a:pt x="82" y="19599"/>
                  </a:lnTo>
                  <a:lnTo>
                    <a:pt x="379" y="18224"/>
                  </a:lnTo>
                  <a:lnTo>
                    <a:pt x="862" y="17146"/>
                  </a:lnTo>
                  <a:lnTo>
                    <a:pt x="862" y="16179"/>
                  </a:lnTo>
                  <a:lnTo>
                    <a:pt x="-30" y="15176"/>
                  </a:lnTo>
                  <a:lnTo>
                    <a:pt x="1717" y="14507"/>
                  </a:lnTo>
                  <a:lnTo>
                    <a:pt x="2424" y="15324"/>
                  </a:lnTo>
                  <a:lnTo>
                    <a:pt x="3018" y="16551"/>
                  </a:lnTo>
                  <a:lnTo>
                    <a:pt x="4319" y="17183"/>
                  </a:lnTo>
                  <a:lnTo>
                    <a:pt x="5435" y="16811"/>
                  </a:lnTo>
                  <a:lnTo>
                    <a:pt x="6253" y="15919"/>
                  </a:lnTo>
                  <a:lnTo>
                    <a:pt x="6401" y="15362"/>
                  </a:lnTo>
                  <a:lnTo>
                    <a:pt x="7145" y="14692"/>
                  </a:lnTo>
                  <a:lnTo>
                    <a:pt x="9821" y="14060"/>
                  </a:lnTo>
                  <a:lnTo>
                    <a:pt x="12646" y="14060"/>
                  </a:lnTo>
                  <a:lnTo>
                    <a:pt x="15360" y="14915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823E49-530F-41E1-9356-88268A500221}"/>
                </a:ext>
              </a:extLst>
            </p:cNvPr>
            <p:cNvSpPr/>
            <p:nvPr/>
          </p:nvSpPr>
          <p:spPr>
            <a:xfrm>
              <a:off x="5831920" y="3765937"/>
              <a:ext cx="160178" cy="177464"/>
            </a:xfrm>
            <a:custGeom>
              <a:avLst/>
              <a:gdLst>
                <a:gd name="connsiteX0" fmla="*/ 127437 w 160178"/>
                <a:gd name="connsiteY0" fmla="*/ 177288 h 177464"/>
                <a:gd name="connsiteX1" fmla="*/ 126322 w 160178"/>
                <a:gd name="connsiteY1" fmla="*/ 177288 h 177464"/>
                <a:gd name="connsiteX2" fmla="*/ 124575 w 160178"/>
                <a:gd name="connsiteY2" fmla="*/ 176247 h 177464"/>
                <a:gd name="connsiteX3" fmla="*/ 123199 w 160178"/>
                <a:gd name="connsiteY3" fmla="*/ 174723 h 177464"/>
                <a:gd name="connsiteX4" fmla="*/ 120746 w 160178"/>
                <a:gd name="connsiteY4" fmla="*/ 172976 h 177464"/>
                <a:gd name="connsiteX5" fmla="*/ 113014 w 160178"/>
                <a:gd name="connsiteY5" fmla="*/ 171637 h 177464"/>
                <a:gd name="connsiteX6" fmla="*/ 110151 w 160178"/>
                <a:gd name="connsiteY6" fmla="*/ 170299 h 177464"/>
                <a:gd name="connsiteX7" fmla="*/ 105430 w 160178"/>
                <a:gd name="connsiteY7" fmla="*/ 169519 h 177464"/>
                <a:gd name="connsiteX8" fmla="*/ 102382 w 160178"/>
                <a:gd name="connsiteY8" fmla="*/ 168217 h 177464"/>
                <a:gd name="connsiteX9" fmla="*/ 96806 w 160178"/>
                <a:gd name="connsiteY9" fmla="*/ 164277 h 177464"/>
                <a:gd name="connsiteX10" fmla="*/ 93572 w 160178"/>
                <a:gd name="connsiteY10" fmla="*/ 160560 h 177464"/>
                <a:gd name="connsiteX11" fmla="*/ 86658 w 160178"/>
                <a:gd name="connsiteY11" fmla="*/ 149965 h 177464"/>
                <a:gd name="connsiteX12" fmla="*/ 82309 w 160178"/>
                <a:gd name="connsiteY12" fmla="*/ 146248 h 177464"/>
                <a:gd name="connsiteX13" fmla="*/ 76138 w 160178"/>
                <a:gd name="connsiteY13" fmla="*/ 144798 h 177464"/>
                <a:gd name="connsiteX14" fmla="*/ 69893 w 160178"/>
                <a:gd name="connsiteY14" fmla="*/ 144204 h 177464"/>
                <a:gd name="connsiteX15" fmla="*/ 66510 w 160178"/>
                <a:gd name="connsiteY15" fmla="*/ 141936 h 177464"/>
                <a:gd name="connsiteX16" fmla="*/ 68889 w 160178"/>
                <a:gd name="connsiteY16" fmla="*/ 135617 h 177464"/>
                <a:gd name="connsiteX17" fmla="*/ 65767 w 160178"/>
                <a:gd name="connsiteY17" fmla="*/ 135171 h 177464"/>
                <a:gd name="connsiteX18" fmla="*/ 66027 w 160178"/>
                <a:gd name="connsiteY18" fmla="*/ 133312 h 177464"/>
                <a:gd name="connsiteX19" fmla="*/ 73015 w 160178"/>
                <a:gd name="connsiteY19" fmla="*/ 124576 h 177464"/>
                <a:gd name="connsiteX20" fmla="*/ 75023 w 160178"/>
                <a:gd name="connsiteY20" fmla="*/ 122718 h 177464"/>
                <a:gd name="connsiteX21" fmla="*/ 77030 w 160178"/>
                <a:gd name="connsiteY21" fmla="*/ 121974 h 177464"/>
                <a:gd name="connsiteX22" fmla="*/ 78629 w 160178"/>
                <a:gd name="connsiteY22" fmla="*/ 120376 h 177464"/>
                <a:gd name="connsiteX23" fmla="*/ 78629 w 160178"/>
                <a:gd name="connsiteY23" fmla="*/ 116658 h 177464"/>
                <a:gd name="connsiteX24" fmla="*/ 77513 w 160178"/>
                <a:gd name="connsiteY24" fmla="*/ 109893 h 177464"/>
                <a:gd name="connsiteX25" fmla="*/ 76621 w 160178"/>
                <a:gd name="connsiteY25" fmla="*/ 108109 h 177464"/>
                <a:gd name="connsiteX26" fmla="*/ 72607 w 160178"/>
                <a:gd name="connsiteY26" fmla="*/ 104949 h 177464"/>
                <a:gd name="connsiteX27" fmla="*/ 71677 w 160178"/>
                <a:gd name="connsiteY27" fmla="*/ 103164 h 177464"/>
                <a:gd name="connsiteX28" fmla="*/ 68889 w 160178"/>
                <a:gd name="connsiteY28" fmla="*/ 84875 h 177464"/>
                <a:gd name="connsiteX29" fmla="*/ 68071 w 160178"/>
                <a:gd name="connsiteY29" fmla="*/ 82087 h 177464"/>
                <a:gd name="connsiteX30" fmla="*/ 66064 w 160178"/>
                <a:gd name="connsiteY30" fmla="*/ 79820 h 177464"/>
                <a:gd name="connsiteX31" fmla="*/ 61232 w 160178"/>
                <a:gd name="connsiteY31" fmla="*/ 75731 h 177464"/>
                <a:gd name="connsiteX32" fmla="*/ 60674 w 160178"/>
                <a:gd name="connsiteY32" fmla="*/ 74653 h 177464"/>
                <a:gd name="connsiteX33" fmla="*/ 60228 w 160178"/>
                <a:gd name="connsiteY33" fmla="*/ 73389 h 177464"/>
                <a:gd name="connsiteX34" fmla="*/ 59410 w 160178"/>
                <a:gd name="connsiteY34" fmla="*/ 72348 h 177464"/>
                <a:gd name="connsiteX35" fmla="*/ 56585 w 160178"/>
                <a:gd name="connsiteY35" fmla="*/ 71642 h 177464"/>
                <a:gd name="connsiteX36" fmla="*/ 55210 w 160178"/>
                <a:gd name="connsiteY36" fmla="*/ 70973 h 177464"/>
                <a:gd name="connsiteX37" fmla="*/ 54057 w 160178"/>
                <a:gd name="connsiteY37" fmla="*/ 70192 h 177464"/>
                <a:gd name="connsiteX38" fmla="*/ 53574 w 160178"/>
                <a:gd name="connsiteY38" fmla="*/ 69523 h 177464"/>
                <a:gd name="connsiteX39" fmla="*/ 52607 w 160178"/>
                <a:gd name="connsiteY39" fmla="*/ 67255 h 177464"/>
                <a:gd name="connsiteX40" fmla="*/ 45953 w 160178"/>
                <a:gd name="connsiteY40" fmla="*/ 58482 h 177464"/>
                <a:gd name="connsiteX41" fmla="*/ 41567 w 160178"/>
                <a:gd name="connsiteY41" fmla="*/ 53947 h 177464"/>
                <a:gd name="connsiteX42" fmla="*/ 40712 w 160178"/>
                <a:gd name="connsiteY42" fmla="*/ 52721 h 177464"/>
                <a:gd name="connsiteX43" fmla="*/ 39560 w 160178"/>
                <a:gd name="connsiteY43" fmla="*/ 49486 h 177464"/>
                <a:gd name="connsiteX44" fmla="*/ 36772 w 160178"/>
                <a:gd name="connsiteY44" fmla="*/ 45472 h 177464"/>
                <a:gd name="connsiteX45" fmla="*/ 35396 w 160178"/>
                <a:gd name="connsiteY45" fmla="*/ 39227 h 177464"/>
                <a:gd name="connsiteX46" fmla="*/ 34393 w 160178"/>
                <a:gd name="connsiteY46" fmla="*/ 36179 h 177464"/>
                <a:gd name="connsiteX47" fmla="*/ 32051 w 160178"/>
                <a:gd name="connsiteY47" fmla="*/ 33168 h 177464"/>
                <a:gd name="connsiteX48" fmla="*/ 21902 w 160178"/>
                <a:gd name="connsiteY48" fmla="*/ 26142 h 177464"/>
                <a:gd name="connsiteX49" fmla="*/ 18445 w 160178"/>
                <a:gd name="connsiteY49" fmla="*/ 24655 h 177464"/>
                <a:gd name="connsiteX50" fmla="*/ 17070 w 160178"/>
                <a:gd name="connsiteY50" fmla="*/ 23726 h 177464"/>
                <a:gd name="connsiteX51" fmla="*/ 16289 w 160178"/>
                <a:gd name="connsiteY51" fmla="*/ 22722 h 177464"/>
                <a:gd name="connsiteX52" fmla="*/ 14096 w 160178"/>
                <a:gd name="connsiteY52" fmla="*/ 19005 h 177464"/>
                <a:gd name="connsiteX53" fmla="*/ 10379 w 160178"/>
                <a:gd name="connsiteY53" fmla="*/ 14469 h 177464"/>
                <a:gd name="connsiteX54" fmla="*/ 8000 w 160178"/>
                <a:gd name="connsiteY54" fmla="*/ 12834 h 177464"/>
                <a:gd name="connsiteX55" fmla="*/ 1457 w 160178"/>
                <a:gd name="connsiteY55" fmla="*/ 11681 h 177464"/>
                <a:gd name="connsiteX56" fmla="*/ -30 w 160178"/>
                <a:gd name="connsiteY56" fmla="*/ 10232 h 177464"/>
                <a:gd name="connsiteX57" fmla="*/ -30 w 160178"/>
                <a:gd name="connsiteY57" fmla="*/ 7815 h 177464"/>
                <a:gd name="connsiteX58" fmla="*/ 1457 w 160178"/>
                <a:gd name="connsiteY58" fmla="*/ 4544 h 177464"/>
                <a:gd name="connsiteX59" fmla="*/ 3799 w 160178"/>
                <a:gd name="connsiteY59" fmla="*/ 2314 h 177464"/>
                <a:gd name="connsiteX60" fmla="*/ 3799 w 160178"/>
                <a:gd name="connsiteY60" fmla="*/ 2314 h 177464"/>
                <a:gd name="connsiteX61" fmla="*/ 4319 w 160178"/>
                <a:gd name="connsiteY61" fmla="*/ 2091 h 177464"/>
                <a:gd name="connsiteX62" fmla="*/ 6922 w 160178"/>
                <a:gd name="connsiteY62" fmla="*/ 1384 h 177464"/>
                <a:gd name="connsiteX63" fmla="*/ 12052 w 160178"/>
                <a:gd name="connsiteY63" fmla="*/ 938 h 177464"/>
                <a:gd name="connsiteX64" fmla="*/ 15992 w 160178"/>
                <a:gd name="connsiteY64" fmla="*/ -177 h 177464"/>
                <a:gd name="connsiteX65" fmla="*/ 17070 w 160178"/>
                <a:gd name="connsiteY65" fmla="*/ -177 h 177464"/>
                <a:gd name="connsiteX66" fmla="*/ 17627 w 160178"/>
                <a:gd name="connsiteY66" fmla="*/ -177 h 177464"/>
                <a:gd name="connsiteX67" fmla="*/ 18074 w 160178"/>
                <a:gd name="connsiteY67" fmla="*/ 121 h 177464"/>
                <a:gd name="connsiteX68" fmla="*/ 18445 w 160178"/>
                <a:gd name="connsiteY68" fmla="*/ 864 h 177464"/>
                <a:gd name="connsiteX69" fmla="*/ 18445 w 160178"/>
                <a:gd name="connsiteY69" fmla="*/ 1422 h 177464"/>
                <a:gd name="connsiteX70" fmla="*/ 18445 w 160178"/>
                <a:gd name="connsiteY70" fmla="*/ 1942 h 177464"/>
                <a:gd name="connsiteX71" fmla="*/ 18445 w 160178"/>
                <a:gd name="connsiteY71" fmla="*/ 2388 h 177464"/>
                <a:gd name="connsiteX72" fmla="*/ 18445 w 160178"/>
                <a:gd name="connsiteY72" fmla="*/ 2871 h 177464"/>
                <a:gd name="connsiteX73" fmla="*/ 18445 w 160178"/>
                <a:gd name="connsiteY73" fmla="*/ 3317 h 177464"/>
                <a:gd name="connsiteX74" fmla="*/ 18445 w 160178"/>
                <a:gd name="connsiteY74" fmla="*/ 3726 h 177464"/>
                <a:gd name="connsiteX75" fmla="*/ 18668 w 160178"/>
                <a:gd name="connsiteY75" fmla="*/ 4098 h 177464"/>
                <a:gd name="connsiteX76" fmla="*/ 22125 w 160178"/>
                <a:gd name="connsiteY76" fmla="*/ 6217 h 177464"/>
                <a:gd name="connsiteX77" fmla="*/ 22795 w 160178"/>
                <a:gd name="connsiteY77" fmla="*/ 6923 h 177464"/>
                <a:gd name="connsiteX78" fmla="*/ 23055 w 160178"/>
                <a:gd name="connsiteY78" fmla="*/ 7518 h 177464"/>
                <a:gd name="connsiteX79" fmla="*/ 23055 w 160178"/>
                <a:gd name="connsiteY79" fmla="*/ 7927 h 177464"/>
                <a:gd name="connsiteX80" fmla="*/ 22460 w 160178"/>
                <a:gd name="connsiteY80" fmla="*/ 8670 h 177464"/>
                <a:gd name="connsiteX81" fmla="*/ 22051 w 160178"/>
                <a:gd name="connsiteY81" fmla="*/ 9414 h 177464"/>
                <a:gd name="connsiteX82" fmla="*/ 21717 w 160178"/>
                <a:gd name="connsiteY82" fmla="*/ 10343 h 177464"/>
                <a:gd name="connsiteX83" fmla="*/ 21717 w 160178"/>
                <a:gd name="connsiteY83" fmla="*/ 10864 h 177464"/>
                <a:gd name="connsiteX84" fmla="*/ 21717 w 160178"/>
                <a:gd name="connsiteY84" fmla="*/ 11347 h 177464"/>
                <a:gd name="connsiteX85" fmla="*/ 21717 w 160178"/>
                <a:gd name="connsiteY85" fmla="*/ 11793 h 177464"/>
                <a:gd name="connsiteX86" fmla="*/ 21977 w 160178"/>
                <a:gd name="connsiteY86" fmla="*/ 12165 h 177464"/>
                <a:gd name="connsiteX87" fmla="*/ 22460 w 160178"/>
                <a:gd name="connsiteY87" fmla="*/ 12388 h 177464"/>
                <a:gd name="connsiteX88" fmla="*/ 23092 w 160178"/>
                <a:gd name="connsiteY88" fmla="*/ 12388 h 177464"/>
                <a:gd name="connsiteX89" fmla="*/ 24096 w 160178"/>
                <a:gd name="connsiteY89" fmla="*/ 12090 h 177464"/>
                <a:gd name="connsiteX90" fmla="*/ 24505 w 160178"/>
                <a:gd name="connsiteY90" fmla="*/ 11793 h 177464"/>
                <a:gd name="connsiteX91" fmla="*/ 24728 w 160178"/>
                <a:gd name="connsiteY91" fmla="*/ 11458 h 177464"/>
                <a:gd name="connsiteX92" fmla="*/ 24728 w 160178"/>
                <a:gd name="connsiteY92" fmla="*/ 10492 h 177464"/>
                <a:gd name="connsiteX93" fmla="*/ 24728 w 160178"/>
                <a:gd name="connsiteY93" fmla="*/ 10009 h 177464"/>
                <a:gd name="connsiteX94" fmla="*/ 24988 w 160178"/>
                <a:gd name="connsiteY94" fmla="*/ 9600 h 177464"/>
                <a:gd name="connsiteX95" fmla="*/ 25285 w 160178"/>
                <a:gd name="connsiteY95" fmla="*/ 9340 h 177464"/>
                <a:gd name="connsiteX96" fmla="*/ 25657 w 160178"/>
                <a:gd name="connsiteY96" fmla="*/ 9340 h 177464"/>
                <a:gd name="connsiteX97" fmla="*/ 25657 w 160178"/>
                <a:gd name="connsiteY97" fmla="*/ 9340 h 177464"/>
                <a:gd name="connsiteX98" fmla="*/ 26661 w 160178"/>
                <a:gd name="connsiteY98" fmla="*/ 9340 h 177464"/>
                <a:gd name="connsiteX99" fmla="*/ 26995 w 160178"/>
                <a:gd name="connsiteY99" fmla="*/ 9340 h 177464"/>
                <a:gd name="connsiteX100" fmla="*/ 27292 w 160178"/>
                <a:gd name="connsiteY100" fmla="*/ 9340 h 177464"/>
                <a:gd name="connsiteX101" fmla="*/ 27887 w 160178"/>
                <a:gd name="connsiteY101" fmla="*/ 8931 h 177464"/>
                <a:gd name="connsiteX102" fmla="*/ 28259 w 160178"/>
                <a:gd name="connsiteY102" fmla="*/ 8931 h 177464"/>
                <a:gd name="connsiteX103" fmla="*/ 28742 w 160178"/>
                <a:gd name="connsiteY103" fmla="*/ 8931 h 177464"/>
                <a:gd name="connsiteX104" fmla="*/ 29263 w 160178"/>
                <a:gd name="connsiteY104" fmla="*/ 9154 h 177464"/>
                <a:gd name="connsiteX105" fmla="*/ 29746 w 160178"/>
                <a:gd name="connsiteY105" fmla="*/ 9786 h 177464"/>
                <a:gd name="connsiteX106" fmla="*/ 29969 w 160178"/>
                <a:gd name="connsiteY106" fmla="*/ 10380 h 177464"/>
                <a:gd name="connsiteX107" fmla="*/ 30341 w 160178"/>
                <a:gd name="connsiteY107" fmla="*/ 10901 h 177464"/>
                <a:gd name="connsiteX108" fmla="*/ 30898 w 160178"/>
                <a:gd name="connsiteY108" fmla="*/ 11198 h 177464"/>
                <a:gd name="connsiteX109" fmla="*/ 32013 w 160178"/>
                <a:gd name="connsiteY109" fmla="*/ 11198 h 177464"/>
                <a:gd name="connsiteX110" fmla="*/ 33240 w 160178"/>
                <a:gd name="connsiteY110" fmla="*/ 10864 h 177464"/>
                <a:gd name="connsiteX111" fmla="*/ 33686 w 160178"/>
                <a:gd name="connsiteY111" fmla="*/ 10864 h 177464"/>
                <a:gd name="connsiteX112" fmla="*/ 34170 w 160178"/>
                <a:gd name="connsiteY112" fmla="*/ 11049 h 177464"/>
                <a:gd name="connsiteX113" fmla="*/ 34430 w 160178"/>
                <a:gd name="connsiteY113" fmla="*/ 11681 h 177464"/>
                <a:gd name="connsiteX114" fmla="*/ 34430 w 160178"/>
                <a:gd name="connsiteY114" fmla="*/ 13280 h 177464"/>
                <a:gd name="connsiteX115" fmla="*/ 34430 w 160178"/>
                <a:gd name="connsiteY115" fmla="*/ 14246 h 177464"/>
                <a:gd name="connsiteX116" fmla="*/ 34430 w 160178"/>
                <a:gd name="connsiteY116" fmla="*/ 15250 h 177464"/>
                <a:gd name="connsiteX117" fmla="*/ 34430 w 160178"/>
                <a:gd name="connsiteY117" fmla="*/ 15622 h 177464"/>
                <a:gd name="connsiteX118" fmla="*/ 34727 w 160178"/>
                <a:gd name="connsiteY118" fmla="*/ 15622 h 177464"/>
                <a:gd name="connsiteX119" fmla="*/ 35136 w 160178"/>
                <a:gd name="connsiteY119" fmla="*/ 15287 h 177464"/>
                <a:gd name="connsiteX120" fmla="*/ 35694 w 160178"/>
                <a:gd name="connsiteY120" fmla="*/ 14469 h 177464"/>
                <a:gd name="connsiteX121" fmla="*/ 36028 w 160178"/>
                <a:gd name="connsiteY121" fmla="*/ 14172 h 177464"/>
                <a:gd name="connsiteX122" fmla="*/ 37292 w 160178"/>
                <a:gd name="connsiteY122" fmla="*/ 13057 h 177464"/>
                <a:gd name="connsiteX123" fmla="*/ 37627 w 160178"/>
                <a:gd name="connsiteY123" fmla="*/ 12797 h 177464"/>
                <a:gd name="connsiteX124" fmla="*/ 37924 w 160178"/>
                <a:gd name="connsiteY124" fmla="*/ 12499 h 177464"/>
                <a:gd name="connsiteX125" fmla="*/ 38184 w 160178"/>
                <a:gd name="connsiteY125" fmla="*/ 12128 h 177464"/>
                <a:gd name="connsiteX126" fmla="*/ 38482 w 160178"/>
                <a:gd name="connsiteY126" fmla="*/ 11793 h 177464"/>
                <a:gd name="connsiteX127" fmla="*/ 38853 w 160178"/>
                <a:gd name="connsiteY127" fmla="*/ 11607 h 177464"/>
                <a:gd name="connsiteX128" fmla="*/ 39188 w 160178"/>
                <a:gd name="connsiteY128" fmla="*/ 11607 h 177464"/>
                <a:gd name="connsiteX129" fmla="*/ 39411 w 160178"/>
                <a:gd name="connsiteY129" fmla="*/ 12165 h 177464"/>
                <a:gd name="connsiteX130" fmla="*/ 39411 w 160178"/>
                <a:gd name="connsiteY130" fmla="*/ 13168 h 177464"/>
                <a:gd name="connsiteX131" fmla="*/ 39411 w 160178"/>
                <a:gd name="connsiteY131" fmla="*/ 13577 h 177464"/>
                <a:gd name="connsiteX132" fmla="*/ 39671 w 160178"/>
                <a:gd name="connsiteY132" fmla="*/ 13912 h 177464"/>
                <a:gd name="connsiteX133" fmla="*/ 40303 w 160178"/>
                <a:gd name="connsiteY133" fmla="*/ 14507 h 177464"/>
                <a:gd name="connsiteX134" fmla="*/ 40563 w 160178"/>
                <a:gd name="connsiteY134" fmla="*/ 14841 h 177464"/>
                <a:gd name="connsiteX135" fmla="*/ 40563 w 160178"/>
                <a:gd name="connsiteY135" fmla="*/ 15250 h 177464"/>
                <a:gd name="connsiteX136" fmla="*/ 40266 w 160178"/>
                <a:gd name="connsiteY136" fmla="*/ 15510 h 177464"/>
                <a:gd name="connsiteX137" fmla="*/ 39634 w 160178"/>
                <a:gd name="connsiteY137" fmla="*/ 15510 h 177464"/>
                <a:gd name="connsiteX138" fmla="*/ 38370 w 160178"/>
                <a:gd name="connsiteY138" fmla="*/ 15250 h 177464"/>
                <a:gd name="connsiteX139" fmla="*/ 37701 w 160178"/>
                <a:gd name="connsiteY139" fmla="*/ 15250 h 177464"/>
                <a:gd name="connsiteX140" fmla="*/ 37366 w 160178"/>
                <a:gd name="connsiteY140" fmla="*/ 15510 h 177464"/>
                <a:gd name="connsiteX141" fmla="*/ 37366 w 160178"/>
                <a:gd name="connsiteY141" fmla="*/ 15919 h 177464"/>
                <a:gd name="connsiteX142" fmla="*/ 37366 w 160178"/>
                <a:gd name="connsiteY142" fmla="*/ 16365 h 177464"/>
                <a:gd name="connsiteX143" fmla="*/ 37366 w 160178"/>
                <a:gd name="connsiteY143" fmla="*/ 16848 h 177464"/>
                <a:gd name="connsiteX144" fmla="*/ 37106 w 160178"/>
                <a:gd name="connsiteY144" fmla="*/ 17703 h 177464"/>
                <a:gd name="connsiteX145" fmla="*/ 37106 w 160178"/>
                <a:gd name="connsiteY145" fmla="*/ 17964 h 177464"/>
                <a:gd name="connsiteX146" fmla="*/ 37441 w 160178"/>
                <a:gd name="connsiteY146" fmla="*/ 17964 h 177464"/>
                <a:gd name="connsiteX147" fmla="*/ 38407 w 160178"/>
                <a:gd name="connsiteY147" fmla="*/ 17109 h 177464"/>
                <a:gd name="connsiteX148" fmla="*/ 38965 w 160178"/>
                <a:gd name="connsiteY148" fmla="*/ 17109 h 177464"/>
                <a:gd name="connsiteX149" fmla="*/ 39597 w 160178"/>
                <a:gd name="connsiteY149" fmla="*/ 17109 h 177464"/>
                <a:gd name="connsiteX150" fmla="*/ 40377 w 160178"/>
                <a:gd name="connsiteY150" fmla="*/ 17480 h 177464"/>
                <a:gd name="connsiteX151" fmla="*/ 41121 w 160178"/>
                <a:gd name="connsiteY151" fmla="*/ 17480 h 177464"/>
                <a:gd name="connsiteX152" fmla="*/ 42905 w 160178"/>
                <a:gd name="connsiteY152" fmla="*/ 16551 h 177464"/>
                <a:gd name="connsiteX153" fmla="*/ 43240 w 160178"/>
                <a:gd name="connsiteY153" fmla="*/ 16031 h 177464"/>
                <a:gd name="connsiteX154" fmla="*/ 43240 w 160178"/>
                <a:gd name="connsiteY154" fmla="*/ 15473 h 177464"/>
                <a:gd name="connsiteX155" fmla="*/ 43240 w 160178"/>
                <a:gd name="connsiteY155" fmla="*/ 14990 h 177464"/>
                <a:gd name="connsiteX156" fmla="*/ 43574 w 160178"/>
                <a:gd name="connsiteY156" fmla="*/ 14767 h 177464"/>
                <a:gd name="connsiteX157" fmla="*/ 44132 w 160178"/>
                <a:gd name="connsiteY157" fmla="*/ 14767 h 177464"/>
                <a:gd name="connsiteX158" fmla="*/ 45359 w 160178"/>
                <a:gd name="connsiteY158" fmla="*/ 15845 h 177464"/>
                <a:gd name="connsiteX159" fmla="*/ 45582 w 160178"/>
                <a:gd name="connsiteY159" fmla="*/ 16328 h 177464"/>
                <a:gd name="connsiteX160" fmla="*/ 45582 w 160178"/>
                <a:gd name="connsiteY160" fmla="*/ 17220 h 177464"/>
                <a:gd name="connsiteX161" fmla="*/ 45582 w 160178"/>
                <a:gd name="connsiteY161" fmla="*/ 17592 h 177464"/>
                <a:gd name="connsiteX162" fmla="*/ 45879 w 160178"/>
                <a:gd name="connsiteY162" fmla="*/ 17927 h 177464"/>
                <a:gd name="connsiteX163" fmla="*/ 46251 w 160178"/>
                <a:gd name="connsiteY163" fmla="*/ 17927 h 177464"/>
                <a:gd name="connsiteX164" fmla="*/ 46660 w 160178"/>
                <a:gd name="connsiteY164" fmla="*/ 17927 h 177464"/>
                <a:gd name="connsiteX165" fmla="*/ 46957 w 160178"/>
                <a:gd name="connsiteY165" fmla="*/ 17406 h 177464"/>
                <a:gd name="connsiteX166" fmla="*/ 47292 w 160178"/>
                <a:gd name="connsiteY166" fmla="*/ 17109 h 177464"/>
                <a:gd name="connsiteX167" fmla="*/ 47738 w 160178"/>
                <a:gd name="connsiteY167" fmla="*/ 17109 h 177464"/>
                <a:gd name="connsiteX168" fmla="*/ 48295 w 160178"/>
                <a:gd name="connsiteY168" fmla="*/ 17629 h 177464"/>
                <a:gd name="connsiteX169" fmla="*/ 48667 w 160178"/>
                <a:gd name="connsiteY169" fmla="*/ 18075 h 177464"/>
                <a:gd name="connsiteX170" fmla="*/ 49596 w 160178"/>
                <a:gd name="connsiteY170" fmla="*/ 19785 h 177464"/>
                <a:gd name="connsiteX171" fmla="*/ 50005 w 160178"/>
                <a:gd name="connsiteY171" fmla="*/ 20008 h 177464"/>
                <a:gd name="connsiteX172" fmla="*/ 50563 w 160178"/>
                <a:gd name="connsiteY172" fmla="*/ 20008 h 177464"/>
                <a:gd name="connsiteX173" fmla="*/ 51567 w 160178"/>
                <a:gd name="connsiteY173" fmla="*/ 19674 h 177464"/>
                <a:gd name="connsiteX174" fmla="*/ 52607 w 160178"/>
                <a:gd name="connsiteY174" fmla="*/ 19005 h 177464"/>
                <a:gd name="connsiteX175" fmla="*/ 53053 w 160178"/>
                <a:gd name="connsiteY175" fmla="*/ 19005 h 177464"/>
                <a:gd name="connsiteX176" fmla="*/ 53648 w 160178"/>
                <a:gd name="connsiteY176" fmla="*/ 19005 h 177464"/>
                <a:gd name="connsiteX177" fmla="*/ 54392 w 160178"/>
                <a:gd name="connsiteY177" fmla="*/ 19599 h 177464"/>
                <a:gd name="connsiteX178" fmla="*/ 55210 w 160178"/>
                <a:gd name="connsiteY178" fmla="*/ 20566 h 177464"/>
                <a:gd name="connsiteX179" fmla="*/ 55656 w 160178"/>
                <a:gd name="connsiteY179" fmla="*/ 20752 h 177464"/>
                <a:gd name="connsiteX180" fmla="*/ 56213 w 160178"/>
                <a:gd name="connsiteY180" fmla="*/ 20752 h 177464"/>
                <a:gd name="connsiteX181" fmla="*/ 58183 w 160178"/>
                <a:gd name="connsiteY181" fmla="*/ 19785 h 177464"/>
                <a:gd name="connsiteX182" fmla="*/ 59187 w 160178"/>
                <a:gd name="connsiteY182" fmla="*/ 19785 h 177464"/>
                <a:gd name="connsiteX183" fmla="*/ 60451 w 160178"/>
                <a:gd name="connsiteY183" fmla="*/ 20566 h 177464"/>
                <a:gd name="connsiteX184" fmla="*/ 60451 w 160178"/>
                <a:gd name="connsiteY184" fmla="*/ 21718 h 177464"/>
                <a:gd name="connsiteX185" fmla="*/ 60451 w 160178"/>
                <a:gd name="connsiteY185" fmla="*/ 22164 h 177464"/>
                <a:gd name="connsiteX186" fmla="*/ 60451 w 160178"/>
                <a:gd name="connsiteY186" fmla="*/ 22759 h 177464"/>
                <a:gd name="connsiteX187" fmla="*/ 60451 w 160178"/>
                <a:gd name="connsiteY187" fmla="*/ 23317 h 177464"/>
                <a:gd name="connsiteX188" fmla="*/ 60451 w 160178"/>
                <a:gd name="connsiteY188" fmla="*/ 23837 h 177464"/>
                <a:gd name="connsiteX189" fmla="*/ 60451 w 160178"/>
                <a:gd name="connsiteY189" fmla="*/ 24320 h 177464"/>
                <a:gd name="connsiteX190" fmla="*/ 60860 w 160178"/>
                <a:gd name="connsiteY190" fmla="*/ 25212 h 177464"/>
                <a:gd name="connsiteX191" fmla="*/ 61083 w 160178"/>
                <a:gd name="connsiteY191" fmla="*/ 25621 h 177464"/>
                <a:gd name="connsiteX192" fmla="*/ 61380 w 160178"/>
                <a:gd name="connsiteY192" fmla="*/ 25956 h 177464"/>
                <a:gd name="connsiteX193" fmla="*/ 61752 w 160178"/>
                <a:gd name="connsiteY193" fmla="*/ 26216 h 177464"/>
                <a:gd name="connsiteX194" fmla="*/ 62198 w 160178"/>
                <a:gd name="connsiteY194" fmla="*/ 26216 h 177464"/>
                <a:gd name="connsiteX195" fmla="*/ 62718 w 160178"/>
                <a:gd name="connsiteY195" fmla="*/ 26402 h 177464"/>
                <a:gd name="connsiteX196" fmla="*/ 64986 w 160178"/>
                <a:gd name="connsiteY196" fmla="*/ 26402 h 177464"/>
                <a:gd name="connsiteX197" fmla="*/ 68406 w 160178"/>
                <a:gd name="connsiteY197" fmla="*/ 25696 h 177464"/>
                <a:gd name="connsiteX198" fmla="*/ 69781 w 160178"/>
                <a:gd name="connsiteY198" fmla="*/ 25250 h 177464"/>
                <a:gd name="connsiteX199" fmla="*/ 72755 w 160178"/>
                <a:gd name="connsiteY199" fmla="*/ 23465 h 177464"/>
                <a:gd name="connsiteX200" fmla="*/ 74131 w 160178"/>
                <a:gd name="connsiteY200" fmla="*/ 21532 h 177464"/>
                <a:gd name="connsiteX201" fmla="*/ 73833 w 160178"/>
                <a:gd name="connsiteY201" fmla="*/ 19116 h 177464"/>
                <a:gd name="connsiteX202" fmla="*/ 73201 w 160178"/>
                <a:gd name="connsiteY202" fmla="*/ 16625 h 177464"/>
                <a:gd name="connsiteX203" fmla="*/ 72532 w 160178"/>
                <a:gd name="connsiteY203" fmla="*/ 14767 h 177464"/>
                <a:gd name="connsiteX204" fmla="*/ 72272 w 160178"/>
                <a:gd name="connsiteY204" fmla="*/ 14395 h 177464"/>
                <a:gd name="connsiteX205" fmla="*/ 71417 w 160178"/>
                <a:gd name="connsiteY205" fmla="*/ 13429 h 177464"/>
                <a:gd name="connsiteX206" fmla="*/ 71157 w 160178"/>
                <a:gd name="connsiteY206" fmla="*/ 13094 h 177464"/>
                <a:gd name="connsiteX207" fmla="*/ 71157 w 160178"/>
                <a:gd name="connsiteY207" fmla="*/ 12722 h 177464"/>
                <a:gd name="connsiteX208" fmla="*/ 71157 w 160178"/>
                <a:gd name="connsiteY208" fmla="*/ 12276 h 177464"/>
                <a:gd name="connsiteX209" fmla="*/ 71343 w 160178"/>
                <a:gd name="connsiteY209" fmla="*/ 11904 h 177464"/>
                <a:gd name="connsiteX210" fmla="*/ 71714 w 160178"/>
                <a:gd name="connsiteY210" fmla="*/ 10975 h 177464"/>
                <a:gd name="connsiteX211" fmla="*/ 71714 w 160178"/>
                <a:gd name="connsiteY211" fmla="*/ 10492 h 177464"/>
                <a:gd name="connsiteX212" fmla="*/ 71714 w 160178"/>
                <a:gd name="connsiteY212" fmla="*/ 10046 h 177464"/>
                <a:gd name="connsiteX213" fmla="*/ 71975 w 160178"/>
                <a:gd name="connsiteY213" fmla="*/ 9674 h 177464"/>
                <a:gd name="connsiteX214" fmla="*/ 72346 w 160178"/>
                <a:gd name="connsiteY214" fmla="*/ 9414 h 177464"/>
                <a:gd name="connsiteX215" fmla="*/ 73053 w 160178"/>
                <a:gd name="connsiteY215" fmla="*/ 9191 h 177464"/>
                <a:gd name="connsiteX216" fmla="*/ 73945 w 160178"/>
                <a:gd name="connsiteY216" fmla="*/ 8931 h 177464"/>
                <a:gd name="connsiteX217" fmla="*/ 75878 w 160178"/>
                <a:gd name="connsiteY217" fmla="*/ 8745 h 177464"/>
                <a:gd name="connsiteX218" fmla="*/ 77067 w 160178"/>
                <a:gd name="connsiteY218" fmla="*/ 8745 h 177464"/>
                <a:gd name="connsiteX219" fmla="*/ 78480 w 160178"/>
                <a:gd name="connsiteY219" fmla="*/ 9377 h 177464"/>
                <a:gd name="connsiteX220" fmla="*/ 78963 w 160178"/>
                <a:gd name="connsiteY220" fmla="*/ 9897 h 177464"/>
                <a:gd name="connsiteX221" fmla="*/ 79335 w 160178"/>
                <a:gd name="connsiteY221" fmla="*/ 10418 h 177464"/>
                <a:gd name="connsiteX222" fmla="*/ 79335 w 160178"/>
                <a:gd name="connsiteY222" fmla="*/ 10938 h 177464"/>
                <a:gd name="connsiteX223" fmla="*/ 79335 w 160178"/>
                <a:gd name="connsiteY223" fmla="*/ 11384 h 177464"/>
                <a:gd name="connsiteX224" fmla="*/ 79558 w 160178"/>
                <a:gd name="connsiteY224" fmla="*/ 11793 h 177464"/>
                <a:gd name="connsiteX225" fmla="*/ 79855 w 160178"/>
                <a:gd name="connsiteY225" fmla="*/ 12128 h 177464"/>
                <a:gd name="connsiteX226" fmla="*/ 80227 w 160178"/>
                <a:gd name="connsiteY226" fmla="*/ 12425 h 177464"/>
                <a:gd name="connsiteX227" fmla="*/ 80599 w 160178"/>
                <a:gd name="connsiteY227" fmla="*/ 12648 h 177464"/>
                <a:gd name="connsiteX228" fmla="*/ 80970 w 160178"/>
                <a:gd name="connsiteY228" fmla="*/ 12834 h 177464"/>
                <a:gd name="connsiteX229" fmla="*/ 81602 w 160178"/>
                <a:gd name="connsiteY229" fmla="*/ 13206 h 177464"/>
                <a:gd name="connsiteX230" fmla="*/ 81974 w 160178"/>
                <a:gd name="connsiteY230" fmla="*/ 13577 h 177464"/>
                <a:gd name="connsiteX231" fmla="*/ 82420 w 160178"/>
                <a:gd name="connsiteY231" fmla="*/ 13875 h 177464"/>
                <a:gd name="connsiteX232" fmla="*/ 83275 w 160178"/>
                <a:gd name="connsiteY232" fmla="*/ 14358 h 177464"/>
                <a:gd name="connsiteX233" fmla="*/ 84390 w 160178"/>
                <a:gd name="connsiteY233" fmla="*/ 14655 h 177464"/>
                <a:gd name="connsiteX234" fmla="*/ 86063 w 160178"/>
                <a:gd name="connsiteY234" fmla="*/ 14915 h 177464"/>
                <a:gd name="connsiteX235" fmla="*/ 86472 w 160178"/>
                <a:gd name="connsiteY235" fmla="*/ 14915 h 177464"/>
                <a:gd name="connsiteX236" fmla="*/ 86807 w 160178"/>
                <a:gd name="connsiteY236" fmla="*/ 15139 h 177464"/>
                <a:gd name="connsiteX237" fmla="*/ 87141 w 160178"/>
                <a:gd name="connsiteY237" fmla="*/ 15436 h 177464"/>
                <a:gd name="connsiteX238" fmla="*/ 88294 w 160178"/>
                <a:gd name="connsiteY238" fmla="*/ 16774 h 177464"/>
                <a:gd name="connsiteX239" fmla="*/ 88517 w 160178"/>
                <a:gd name="connsiteY239" fmla="*/ 17146 h 177464"/>
                <a:gd name="connsiteX240" fmla="*/ 89223 w 160178"/>
                <a:gd name="connsiteY240" fmla="*/ 18967 h 177464"/>
                <a:gd name="connsiteX241" fmla="*/ 89223 w 160178"/>
                <a:gd name="connsiteY241" fmla="*/ 19302 h 177464"/>
                <a:gd name="connsiteX242" fmla="*/ 89223 w 160178"/>
                <a:gd name="connsiteY242" fmla="*/ 19525 h 177464"/>
                <a:gd name="connsiteX243" fmla="*/ 89557 w 160178"/>
                <a:gd name="connsiteY243" fmla="*/ 19748 h 177464"/>
                <a:gd name="connsiteX244" fmla="*/ 90784 w 160178"/>
                <a:gd name="connsiteY244" fmla="*/ 20083 h 177464"/>
                <a:gd name="connsiteX245" fmla="*/ 91267 w 160178"/>
                <a:gd name="connsiteY245" fmla="*/ 20343 h 177464"/>
                <a:gd name="connsiteX246" fmla="*/ 91602 w 160178"/>
                <a:gd name="connsiteY246" fmla="*/ 20677 h 177464"/>
                <a:gd name="connsiteX247" fmla="*/ 91825 w 160178"/>
                <a:gd name="connsiteY247" fmla="*/ 21049 h 177464"/>
                <a:gd name="connsiteX248" fmla="*/ 92122 w 160178"/>
                <a:gd name="connsiteY248" fmla="*/ 21384 h 177464"/>
                <a:gd name="connsiteX249" fmla="*/ 92457 w 160178"/>
                <a:gd name="connsiteY249" fmla="*/ 21644 h 177464"/>
                <a:gd name="connsiteX250" fmla="*/ 92866 w 160178"/>
                <a:gd name="connsiteY250" fmla="*/ 21904 h 177464"/>
                <a:gd name="connsiteX251" fmla="*/ 93721 w 160178"/>
                <a:gd name="connsiteY251" fmla="*/ 22350 h 177464"/>
                <a:gd name="connsiteX252" fmla="*/ 94093 w 160178"/>
                <a:gd name="connsiteY252" fmla="*/ 22610 h 177464"/>
                <a:gd name="connsiteX253" fmla="*/ 94427 w 160178"/>
                <a:gd name="connsiteY253" fmla="*/ 22908 h 177464"/>
                <a:gd name="connsiteX254" fmla="*/ 95282 w 160178"/>
                <a:gd name="connsiteY254" fmla="*/ 24395 h 177464"/>
                <a:gd name="connsiteX255" fmla="*/ 95282 w 160178"/>
                <a:gd name="connsiteY255" fmla="*/ 24655 h 177464"/>
                <a:gd name="connsiteX256" fmla="*/ 95542 w 160178"/>
                <a:gd name="connsiteY256" fmla="*/ 24878 h 177464"/>
                <a:gd name="connsiteX257" fmla="*/ 95914 w 160178"/>
                <a:gd name="connsiteY257" fmla="*/ 25101 h 177464"/>
                <a:gd name="connsiteX258" fmla="*/ 96435 w 160178"/>
                <a:gd name="connsiteY258" fmla="*/ 25101 h 177464"/>
                <a:gd name="connsiteX259" fmla="*/ 97327 w 160178"/>
                <a:gd name="connsiteY259" fmla="*/ 25101 h 177464"/>
                <a:gd name="connsiteX260" fmla="*/ 97921 w 160178"/>
                <a:gd name="connsiteY260" fmla="*/ 24915 h 177464"/>
                <a:gd name="connsiteX261" fmla="*/ 99074 w 160178"/>
                <a:gd name="connsiteY261" fmla="*/ 24246 h 177464"/>
                <a:gd name="connsiteX262" fmla="*/ 100486 w 160178"/>
                <a:gd name="connsiteY262" fmla="*/ 23242 h 177464"/>
                <a:gd name="connsiteX263" fmla="*/ 103386 w 160178"/>
                <a:gd name="connsiteY263" fmla="*/ 20380 h 177464"/>
                <a:gd name="connsiteX264" fmla="*/ 108293 w 160178"/>
                <a:gd name="connsiteY264" fmla="*/ 14023 h 177464"/>
                <a:gd name="connsiteX265" fmla="*/ 108702 w 160178"/>
                <a:gd name="connsiteY265" fmla="*/ 13317 h 177464"/>
                <a:gd name="connsiteX266" fmla="*/ 109296 w 160178"/>
                <a:gd name="connsiteY266" fmla="*/ 12685 h 177464"/>
                <a:gd name="connsiteX267" fmla="*/ 111638 w 160178"/>
                <a:gd name="connsiteY267" fmla="*/ 13057 h 177464"/>
                <a:gd name="connsiteX268" fmla="*/ 114203 w 160178"/>
                <a:gd name="connsiteY268" fmla="*/ 12313 h 177464"/>
                <a:gd name="connsiteX269" fmla="*/ 118181 w 160178"/>
                <a:gd name="connsiteY269" fmla="*/ 18559 h 177464"/>
                <a:gd name="connsiteX270" fmla="*/ 120002 w 160178"/>
                <a:gd name="connsiteY270" fmla="*/ 20157 h 177464"/>
                <a:gd name="connsiteX271" fmla="*/ 120857 w 160178"/>
                <a:gd name="connsiteY271" fmla="*/ 20529 h 177464"/>
                <a:gd name="connsiteX272" fmla="*/ 123199 w 160178"/>
                <a:gd name="connsiteY272" fmla="*/ 21867 h 177464"/>
                <a:gd name="connsiteX273" fmla="*/ 123943 w 160178"/>
                <a:gd name="connsiteY273" fmla="*/ 22053 h 177464"/>
                <a:gd name="connsiteX274" fmla="*/ 124463 w 160178"/>
                <a:gd name="connsiteY274" fmla="*/ 22053 h 177464"/>
                <a:gd name="connsiteX275" fmla="*/ 125578 w 160178"/>
                <a:gd name="connsiteY275" fmla="*/ 22053 h 177464"/>
                <a:gd name="connsiteX276" fmla="*/ 126136 w 160178"/>
                <a:gd name="connsiteY276" fmla="*/ 22053 h 177464"/>
                <a:gd name="connsiteX277" fmla="*/ 128887 w 160178"/>
                <a:gd name="connsiteY277" fmla="*/ 23131 h 177464"/>
                <a:gd name="connsiteX278" fmla="*/ 133682 w 160178"/>
                <a:gd name="connsiteY278" fmla="*/ 25882 h 177464"/>
                <a:gd name="connsiteX279" fmla="*/ 134500 w 160178"/>
                <a:gd name="connsiteY279" fmla="*/ 26625 h 177464"/>
                <a:gd name="connsiteX280" fmla="*/ 135057 w 160178"/>
                <a:gd name="connsiteY280" fmla="*/ 27926 h 177464"/>
                <a:gd name="connsiteX281" fmla="*/ 135318 w 160178"/>
                <a:gd name="connsiteY281" fmla="*/ 28298 h 177464"/>
                <a:gd name="connsiteX282" fmla="*/ 135875 w 160178"/>
                <a:gd name="connsiteY282" fmla="*/ 29004 h 177464"/>
                <a:gd name="connsiteX283" fmla="*/ 136135 w 160178"/>
                <a:gd name="connsiteY283" fmla="*/ 29376 h 177464"/>
                <a:gd name="connsiteX284" fmla="*/ 136135 w 160178"/>
                <a:gd name="connsiteY284" fmla="*/ 29822 h 177464"/>
                <a:gd name="connsiteX285" fmla="*/ 136135 w 160178"/>
                <a:gd name="connsiteY285" fmla="*/ 30305 h 177464"/>
                <a:gd name="connsiteX286" fmla="*/ 136730 w 160178"/>
                <a:gd name="connsiteY286" fmla="*/ 31755 h 177464"/>
                <a:gd name="connsiteX287" fmla="*/ 138775 w 160178"/>
                <a:gd name="connsiteY287" fmla="*/ 34617 h 177464"/>
                <a:gd name="connsiteX288" fmla="*/ 140076 w 160178"/>
                <a:gd name="connsiteY288" fmla="*/ 36625 h 177464"/>
                <a:gd name="connsiteX289" fmla="*/ 140076 w 160178"/>
                <a:gd name="connsiteY289" fmla="*/ 37926 h 177464"/>
                <a:gd name="connsiteX290" fmla="*/ 139146 w 160178"/>
                <a:gd name="connsiteY290" fmla="*/ 42201 h 177464"/>
                <a:gd name="connsiteX291" fmla="*/ 138886 w 160178"/>
                <a:gd name="connsiteY291" fmla="*/ 42870 h 177464"/>
                <a:gd name="connsiteX292" fmla="*/ 138626 w 160178"/>
                <a:gd name="connsiteY292" fmla="*/ 43241 h 177464"/>
                <a:gd name="connsiteX293" fmla="*/ 138291 w 160178"/>
                <a:gd name="connsiteY293" fmla="*/ 43539 h 177464"/>
                <a:gd name="connsiteX294" fmla="*/ 137920 w 160178"/>
                <a:gd name="connsiteY294" fmla="*/ 43762 h 177464"/>
                <a:gd name="connsiteX295" fmla="*/ 136990 w 160178"/>
                <a:gd name="connsiteY295" fmla="*/ 44059 h 177464"/>
                <a:gd name="connsiteX296" fmla="*/ 136581 w 160178"/>
                <a:gd name="connsiteY296" fmla="*/ 44319 h 177464"/>
                <a:gd name="connsiteX297" fmla="*/ 136210 w 160178"/>
                <a:gd name="connsiteY297" fmla="*/ 44580 h 177464"/>
                <a:gd name="connsiteX298" fmla="*/ 133756 w 160178"/>
                <a:gd name="connsiteY298" fmla="*/ 49152 h 177464"/>
                <a:gd name="connsiteX299" fmla="*/ 133310 w 160178"/>
                <a:gd name="connsiteY299" fmla="*/ 50416 h 177464"/>
                <a:gd name="connsiteX300" fmla="*/ 133310 w 160178"/>
                <a:gd name="connsiteY300" fmla="*/ 51382 h 177464"/>
                <a:gd name="connsiteX301" fmla="*/ 133310 w 160178"/>
                <a:gd name="connsiteY301" fmla="*/ 51903 h 177464"/>
                <a:gd name="connsiteX302" fmla="*/ 133310 w 160178"/>
                <a:gd name="connsiteY302" fmla="*/ 52386 h 177464"/>
                <a:gd name="connsiteX303" fmla="*/ 133310 w 160178"/>
                <a:gd name="connsiteY303" fmla="*/ 52869 h 177464"/>
                <a:gd name="connsiteX304" fmla="*/ 133496 w 160178"/>
                <a:gd name="connsiteY304" fmla="*/ 53315 h 177464"/>
                <a:gd name="connsiteX305" fmla="*/ 134463 w 160178"/>
                <a:gd name="connsiteY305" fmla="*/ 54914 h 177464"/>
                <a:gd name="connsiteX306" fmla="*/ 134834 w 160178"/>
                <a:gd name="connsiteY306" fmla="*/ 55769 h 177464"/>
                <a:gd name="connsiteX307" fmla="*/ 134834 w 160178"/>
                <a:gd name="connsiteY307" fmla="*/ 56215 h 177464"/>
                <a:gd name="connsiteX308" fmla="*/ 135875 w 160178"/>
                <a:gd name="connsiteY308" fmla="*/ 60750 h 177464"/>
                <a:gd name="connsiteX309" fmla="*/ 135875 w 160178"/>
                <a:gd name="connsiteY309" fmla="*/ 61493 h 177464"/>
                <a:gd name="connsiteX310" fmla="*/ 135875 w 160178"/>
                <a:gd name="connsiteY310" fmla="*/ 62125 h 177464"/>
                <a:gd name="connsiteX311" fmla="*/ 134648 w 160178"/>
                <a:gd name="connsiteY311" fmla="*/ 64281 h 177464"/>
                <a:gd name="connsiteX312" fmla="*/ 133087 w 160178"/>
                <a:gd name="connsiteY312" fmla="*/ 67999 h 177464"/>
                <a:gd name="connsiteX313" fmla="*/ 142232 w 160178"/>
                <a:gd name="connsiteY313" fmla="*/ 79783 h 177464"/>
                <a:gd name="connsiteX314" fmla="*/ 142715 w 160178"/>
                <a:gd name="connsiteY314" fmla="*/ 80043 h 177464"/>
                <a:gd name="connsiteX315" fmla="*/ 143161 w 160178"/>
                <a:gd name="connsiteY315" fmla="*/ 80043 h 177464"/>
                <a:gd name="connsiteX316" fmla="*/ 144574 w 160178"/>
                <a:gd name="connsiteY316" fmla="*/ 80415 h 177464"/>
                <a:gd name="connsiteX317" fmla="*/ 149741 w 160178"/>
                <a:gd name="connsiteY317" fmla="*/ 82979 h 177464"/>
                <a:gd name="connsiteX318" fmla="*/ 150559 w 160178"/>
                <a:gd name="connsiteY318" fmla="*/ 83240 h 177464"/>
                <a:gd name="connsiteX319" fmla="*/ 154276 w 160178"/>
                <a:gd name="connsiteY319" fmla="*/ 83649 h 177464"/>
                <a:gd name="connsiteX320" fmla="*/ 155131 w 160178"/>
                <a:gd name="connsiteY320" fmla="*/ 83649 h 177464"/>
                <a:gd name="connsiteX321" fmla="*/ 155912 w 160178"/>
                <a:gd name="connsiteY321" fmla="*/ 84095 h 177464"/>
                <a:gd name="connsiteX322" fmla="*/ 156209 w 160178"/>
                <a:gd name="connsiteY322" fmla="*/ 84392 h 177464"/>
                <a:gd name="connsiteX323" fmla="*/ 156729 w 160178"/>
                <a:gd name="connsiteY323" fmla="*/ 85173 h 177464"/>
                <a:gd name="connsiteX324" fmla="*/ 157213 w 160178"/>
                <a:gd name="connsiteY324" fmla="*/ 86511 h 177464"/>
                <a:gd name="connsiteX325" fmla="*/ 158105 w 160178"/>
                <a:gd name="connsiteY325" fmla="*/ 88147 h 177464"/>
                <a:gd name="connsiteX326" fmla="*/ 158439 w 160178"/>
                <a:gd name="connsiteY326" fmla="*/ 89039 h 177464"/>
                <a:gd name="connsiteX327" fmla="*/ 158439 w 160178"/>
                <a:gd name="connsiteY327" fmla="*/ 89559 h 177464"/>
                <a:gd name="connsiteX328" fmla="*/ 158439 w 160178"/>
                <a:gd name="connsiteY328" fmla="*/ 90117 h 177464"/>
                <a:gd name="connsiteX329" fmla="*/ 158030 w 160178"/>
                <a:gd name="connsiteY329" fmla="*/ 93834 h 177464"/>
                <a:gd name="connsiteX330" fmla="*/ 158030 w 160178"/>
                <a:gd name="connsiteY330" fmla="*/ 94429 h 177464"/>
                <a:gd name="connsiteX331" fmla="*/ 158030 w 160178"/>
                <a:gd name="connsiteY331" fmla="*/ 94949 h 177464"/>
                <a:gd name="connsiteX332" fmla="*/ 158588 w 160178"/>
                <a:gd name="connsiteY332" fmla="*/ 96250 h 177464"/>
                <a:gd name="connsiteX333" fmla="*/ 159480 w 160178"/>
                <a:gd name="connsiteY333" fmla="*/ 97849 h 177464"/>
                <a:gd name="connsiteX334" fmla="*/ 159480 w 160178"/>
                <a:gd name="connsiteY334" fmla="*/ 98295 h 177464"/>
                <a:gd name="connsiteX335" fmla="*/ 159703 w 160178"/>
                <a:gd name="connsiteY335" fmla="*/ 98741 h 177464"/>
                <a:gd name="connsiteX336" fmla="*/ 160001 w 160178"/>
                <a:gd name="connsiteY336" fmla="*/ 99670 h 177464"/>
                <a:gd name="connsiteX337" fmla="*/ 160001 w 160178"/>
                <a:gd name="connsiteY337" fmla="*/ 100153 h 177464"/>
                <a:gd name="connsiteX338" fmla="*/ 160001 w 160178"/>
                <a:gd name="connsiteY338" fmla="*/ 101269 h 177464"/>
                <a:gd name="connsiteX339" fmla="*/ 159257 w 160178"/>
                <a:gd name="connsiteY339" fmla="*/ 105581 h 177464"/>
                <a:gd name="connsiteX340" fmla="*/ 159257 w 160178"/>
                <a:gd name="connsiteY340" fmla="*/ 107588 h 177464"/>
                <a:gd name="connsiteX341" fmla="*/ 159554 w 160178"/>
                <a:gd name="connsiteY341" fmla="*/ 109707 h 177464"/>
                <a:gd name="connsiteX342" fmla="*/ 159554 w 160178"/>
                <a:gd name="connsiteY342" fmla="*/ 111974 h 177464"/>
                <a:gd name="connsiteX343" fmla="*/ 160149 w 160178"/>
                <a:gd name="connsiteY343" fmla="*/ 113908 h 177464"/>
                <a:gd name="connsiteX344" fmla="*/ 160149 w 160178"/>
                <a:gd name="connsiteY344" fmla="*/ 114948 h 177464"/>
                <a:gd name="connsiteX345" fmla="*/ 160149 w 160178"/>
                <a:gd name="connsiteY345" fmla="*/ 115506 h 177464"/>
                <a:gd name="connsiteX346" fmla="*/ 159815 w 160178"/>
                <a:gd name="connsiteY346" fmla="*/ 115989 h 177464"/>
                <a:gd name="connsiteX347" fmla="*/ 159034 w 160178"/>
                <a:gd name="connsiteY347" fmla="*/ 116398 h 177464"/>
                <a:gd name="connsiteX348" fmla="*/ 157956 w 160178"/>
                <a:gd name="connsiteY348" fmla="*/ 116881 h 177464"/>
                <a:gd name="connsiteX349" fmla="*/ 157547 w 160178"/>
                <a:gd name="connsiteY349" fmla="*/ 117104 h 177464"/>
                <a:gd name="connsiteX350" fmla="*/ 157138 w 160178"/>
                <a:gd name="connsiteY350" fmla="*/ 117662 h 177464"/>
                <a:gd name="connsiteX351" fmla="*/ 156766 w 160178"/>
                <a:gd name="connsiteY351" fmla="*/ 118554 h 177464"/>
                <a:gd name="connsiteX352" fmla="*/ 156209 w 160178"/>
                <a:gd name="connsiteY352" fmla="*/ 120376 h 177464"/>
                <a:gd name="connsiteX353" fmla="*/ 155874 w 160178"/>
                <a:gd name="connsiteY353" fmla="*/ 122272 h 177464"/>
                <a:gd name="connsiteX354" fmla="*/ 155874 w 160178"/>
                <a:gd name="connsiteY354" fmla="*/ 124576 h 177464"/>
                <a:gd name="connsiteX355" fmla="*/ 155651 w 160178"/>
                <a:gd name="connsiteY355" fmla="*/ 125543 h 177464"/>
                <a:gd name="connsiteX356" fmla="*/ 155317 w 160178"/>
                <a:gd name="connsiteY356" fmla="*/ 126100 h 177464"/>
                <a:gd name="connsiteX357" fmla="*/ 154796 w 160178"/>
                <a:gd name="connsiteY357" fmla="*/ 126621 h 177464"/>
                <a:gd name="connsiteX358" fmla="*/ 152194 w 160178"/>
                <a:gd name="connsiteY358" fmla="*/ 128479 h 177464"/>
                <a:gd name="connsiteX359" fmla="*/ 151934 w 160178"/>
                <a:gd name="connsiteY359" fmla="*/ 128777 h 177464"/>
                <a:gd name="connsiteX360" fmla="*/ 151599 w 160178"/>
                <a:gd name="connsiteY360" fmla="*/ 129260 h 177464"/>
                <a:gd name="connsiteX361" fmla="*/ 151265 w 160178"/>
                <a:gd name="connsiteY361" fmla="*/ 130003 h 177464"/>
                <a:gd name="connsiteX362" fmla="*/ 150596 w 160178"/>
                <a:gd name="connsiteY362" fmla="*/ 132643 h 177464"/>
                <a:gd name="connsiteX363" fmla="*/ 150075 w 160178"/>
                <a:gd name="connsiteY363" fmla="*/ 135988 h 177464"/>
                <a:gd name="connsiteX364" fmla="*/ 149629 w 160178"/>
                <a:gd name="connsiteY364" fmla="*/ 137475 h 177464"/>
                <a:gd name="connsiteX365" fmla="*/ 149183 w 160178"/>
                <a:gd name="connsiteY365" fmla="*/ 138107 h 177464"/>
                <a:gd name="connsiteX366" fmla="*/ 148440 w 160178"/>
                <a:gd name="connsiteY366" fmla="*/ 138851 h 177464"/>
                <a:gd name="connsiteX367" fmla="*/ 146730 w 160178"/>
                <a:gd name="connsiteY367" fmla="*/ 140115 h 177464"/>
                <a:gd name="connsiteX368" fmla="*/ 145800 w 160178"/>
                <a:gd name="connsiteY368" fmla="*/ 140635 h 177464"/>
                <a:gd name="connsiteX369" fmla="*/ 144945 w 160178"/>
                <a:gd name="connsiteY369" fmla="*/ 140858 h 177464"/>
                <a:gd name="connsiteX370" fmla="*/ 144425 w 160178"/>
                <a:gd name="connsiteY370" fmla="*/ 140858 h 177464"/>
                <a:gd name="connsiteX371" fmla="*/ 139221 w 160178"/>
                <a:gd name="connsiteY371" fmla="*/ 139854 h 177464"/>
                <a:gd name="connsiteX372" fmla="*/ 136173 w 160178"/>
                <a:gd name="connsiteY372" fmla="*/ 139445 h 177464"/>
                <a:gd name="connsiteX373" fmla="*/ 134983 w 160178"/>
                <a:gd name="connsiteY373" fmla="*/ 139445 h 177464"/>
                <a:gd name="connsiteX374" fmla="*/ 133050 w 160178"/>
                <a:gd name="connsiteY374" fmla="*/ 139780 h 177464"/>
                <a:gd name="connsiteX375" fmla="*/ 132790 w 160178"/>
                <a:gd name="connsiteY375" fmla="*/ 139780 h 177464"/>
                <a:gd name="connsiteX376" fmla="*/ 132790 w 160178"/>
                <a:gd name="connsiteY376" fmla="*/ 141044 h 177464"/>
                <a:gd name="connsiteX377" fmla="*/ 132790 w 160178"/>
                <a:gd name="connsiteY377" fmla="*/ 143200 h 177464"/>
                <a:gd name="connsiteX378" fmla="*/ 134240 w 160178"/>
                <a:gd name="connsiteY378" fmla="*/ 151601 h 177464"/>
                <a:gd name="connsiteX379" fmla="*/ 134500 w 160178"/>
                <a:gd name="connsiteY379" fmla="*/ 157289 h 177464"/>
                <a:gd name="connsiteX380" fmla="*/ 131154 w 160178"/>
                <a:gd name="connsiteY380" fmla="*/ 164723 h 177464"/>
                <a:gd name="connsiteX381" fmla="*/ 129927 w 160178"/>
                <a:gd name="connsiteY381" fmla="*/ 166731 h 177464"/>
                <a:gd name="connsiteX382" fmla="*/ 129927 w 160178"/>
                <a:gd name="connsiteY382" fmla="*/ 167363 h 177464"/>
                <a:gd name="connsiteX383" fmla="*/ 129704 w 160178"/>
                <a:gd name="connsiteY383" fmla="*/ 169816 h 177464"/>
                <a:gd name="connsiteX384" fmla="*/ 129481 w 160178"/>
                <a:gd name="connsiteY384" fmla="*/ 170857 h 177464"/>
                <a:gd name="connsiteX385" fmla="*/ 128664 w 160178"/>
                <a:gd name="connsiteY385" fmla="*/ 172046 h 177464"/>
                <a:gd name="connsiteX386" fmla="*/ 127846 w 160178"/>
                <a:gd name="connsiteY386" fmla="*/ 173756 h 177464"/>
                <a:gd name="connsiteX387" fmla="*/ 127511 w 160178"/>
                <a:gd name="connsiteY387" fmla="*/ 177213 h 177464"/>
                <a:gd name="connsiteX388" fmla="*/ 126768 w 160178"/>
                <a:gd name="connsiteY388" fmla="*/ 91790 h 177464"/>
                <a:gd name="connsiteX389" fmla="*/ 125615 w 160178"/>
                <a:gd name="connsiteY389" fmla="*/ 91790 h 177464"/>
                <a:gd name="connsiteX390" fmla="*/ 122307 w 160178"/>
                <a:gd name="connsiteY390" fmla="*/ 90303 h 177464"/>
                <a:gd name="connsiteX391" fmla="*/ 120671 w 160178"/>
                <a:gd name="connsiteY391" fmla="*/ 88444 h 177464"/>
                <a:gd name="connsiteX392" fmla="*/ 120039 w 160178"/>
                <a:gd name="connsiteY392" fmla="*/ 88444 h 177464"/>
                <a:gd name="connsiteX393" fmla="*/ 119556 w 160178"/>
                <a:gd name="connsiteY393" fmla="*/ 88444 h 177464"/>
                <a:gd name="connsiteX394" fmla="*/ 119556 w 160178"/>
                <a:gd name="connsiteY394" fmla="*/ 88444 h 177464"/>
                <a:gd name="connsiteX395" fmla="*/ 119296 w 160178"/>
                <a:gd name="connsiteY395" fmla="*/ 88778 h 177464"/>
                <a:gd name="connsiteX396" fmla="*/ 118367 w 160178"/>
                <a:gd name="connsiteY396" fmla="*/ 89522 h 177464"/>
                <a:gd name="connsiteX397" fmla="*/ 116582 w 160178"/>
                <a:gd name="connsiteY397" fmla="*/ 90414 h 177464"/>
                <a:gd name="connsiteX398" fmla="*/ 116322 w 160178"/>
                <a:gd name="connsiteY398" fmla="*/ 90637 h 177464"/>
                <a:gd name="connsiteX399" fmla="*/ 116322 w 160178"/>
                <a:gd name="connsiteY399" fmla="*/ 90860 h 177464"/>
                <a:gd name="connsiteX400" fmla="*/ 115876 w 160178"/>
                <a:gd name="connsiteY400" fmla="*/ 91864 h 177464"/>
                <a:gd name="connsiteX401" fmla="*/ 113943 w 160178"/>
                <a:gd name="connsiteY401" fmla="*/ 95284 h 177464"/>
                <a:gd name="connsiteX402" fmla="*/ 113943 w 160178"/>
                <a:gd name="connsiteY402" fmla="*/ 95767 h 177464"/>
                <a:gd name="connsiteX403" fmla="*/ 114389 w 160178"/>
                <a:gd name="connsiteY403" fmla="*/ 100637 h 177464"/>
                <a:gd name="connsiteX404" fmla="*/ 114389 w 160178"/>
                <a:gd name="connsiteY404" fmla="*/ 101120 h 177464"/>
                <a:gd name="connsiteX405" fmla="*/ 114947 w 160178"/>
                <a:gd name="connsiteY405" fmla="*/ 102161 h 177464"/>
                <a:gd name="connsiteX406" fmla="*/ 115244 w 160178"/>
                <a:gd name="connsiteY406" fmla="*/ 102533 h 177464"/>
                <a:gd name="connsiteX407" fmla="*/ 115653 w 160178"/>
                <a:gd name="connsiteY407" fmla="*/ 102979 h 177464"/>
                <a:gd name="connsiteX408" fmla="*/ 116062 w 160178"/>
                <a:gd name="connsiteY408" fmla="*/ 103313 h 177464"/>
                <a:gd name="connsiteX409" fmla="*/ 117846 w 160178"/>
                <a:gd name="connsiteY409" fmla="*/ 104391 h 177464"/>
                <a:gd name="connsiteX410" fmla="*/ 118292 w 160178"/>
                <a:gd name="connsiteY410" fmla="*/ 104875 h 177464"/>
                <a:gd name="connsiteX411" fmla="*/ 118590 w 160178"/>
                <a:gd name="connsiteY411" fmla="*/ 105469 h 177464"/>
                <a:gd name="connsiteX412" fmla="*/ 118590 w 160178"/>
                <a:gd name="connsiteY412" fmla="*/ 106101 h 177464"/>
                <a:gd name="connsiteX413" fmla="*/ 118590 w 160178"/>
                <a:gd name="connsiteY413" fmla="*/ 106845 h 177464"/>
                <a:gd name="connsiteX414" fmla="*/ 118590 w 160178"/>
                <a:gd name="connsiteY414" fmla="*/ 107142 h 177464"/>
                <a:gd name="connsiteX415" fmla="*/ 118590 w 160178"/>
                <a:gd name="connsiteY415" fmla="*/ 107328 h 177464"/>
                <a:gd name="connsiteX416" fmla="*/ 118590 w 160178"/>
                <a:gd name="connsiteY416" fmla="*/ 107328 h 177464"/>
                <a:gd name="connsiteX417" fmla="*/ 118813 w 160178"/>
                <a:gd name="connsiteY417" fmla="*/ 107514 h 177464"/>
                <a:gd name="connsiteX418" fmla="*/ 119036 w 160178"/>
                <a:gd name="connsiteY418" fmla="*/ 107811 h 177464"/>
                <a:gd name="connsiteX419" fmla="*/ 119333 w 160178"/>
                <a:gd name="connsiteY419" fmla="*/ 108666 h 177464"/>
                <a:gd name="connsiteX420" fmla="*/ 119333 w 160178"/>
                <a:gd name="connsiteY420" fmla="*/ 109149 h 177464"/>
                <a:gd name="connsiteX421" fmla="*/ 119333 w 160178"/>
                <a:gd name="connsiteY421" fmla="*/ 109707 h 177464"/>
                <a:gd name="connsiteX422" fmla="*/ 119333 w 160178"/>
                <a:gd name="connsiteY422" fmla="*/ 110079 h 177464"/>
                <a:gd name="connsiteX423" fmla="*/ 118553 w 160178"/>
                <a:gd name="connsiteY423" fmla="*/ 111082 h 177464"/>
                <a:gd name="connsiteX424" fmla="*/ 118292 w 160178"/>
                <a:gd name="connsiteY424" fmla="*/ 111566 h 177464"/>
                <a:gd name="connsiteX425" fmla="*/ 118292 w 160178"/>
                <a:gd name="connsiteY425" fmla="*/ 112086 h 177464"/>
                <a:gd name="connsiteX426" fmla="*/ 118292 w 160178"/>
                <a:gd name="connsiteY426" fmla="*/ 112718 h 177464"/>
                <a:gd name="connsiteX427" fmla="*/ 118664 w 160178"/>
                <a:gd name="connsiteY427" fmla="*/ 113722 h 177464"/>
                <a:gd name="connsiteX428" fmla="*/ 118664 w 160178"/>
                <a:gd name="connsiteY428" fmla="*/ 114465 h 177464"/>
                <a:gd name="connsiteX429" fmla="*/ 118887 w 160178"/>
                <a:gd name="connsiteY429" fmla="*/ 115060 h 177464"/>
                <a:gd name="connsiteX430" fmla="*/ 119296 w 160178"/>
                <a:gd name="connsiteY430" fmla="*/ 115506 h 177464"/>
                <a:gd name="connsiteX431" fmla="*/ 120039 w 160178"/>
                <a:gd name="connsiteY431" fmla="*/ 115766 h 177464"/>
                <a:gd name="connsiteX432" fmla="*/ 120894 w 160178"/>
                <a:gd name="connsiteY432" fmla="*/ 115766 h 177464"/>
                <a:gd name="connsiteX433" fmla="*/ 121824 w 160178"/>
                <a:gd name="connsiteY433" fmla="*/ 115766 h 177464"/>
                <a:gd name="connsiteX434" fmla="*/ 125541 w 160178"/>
                <a:gd name="connsiteY434" fmla="*/ 115283 h 177464"/>
                <a:gd name="connsiteX435" fmla="*/ 126470 w 160178"/>
                <a:gd name="connsiteY435" fmla="*/ 115283 h 177464"/>
                <a:gd name="connsiteX436" fmla="*/ 126916 w 160178"/>
                <a:gd name="connsiteY436" fmla="*/ 115283 h 177464"/>
                <a:gd name="connsiteX437" fmla="*/ 127214 w 160178"/>
                <a:gd name="connsiteY437" fmla="*/ 115543 h 177464"/>
                <a:gd name="connsiteX438" fmla="*/ 127437 w 160178"/>
                <a:gd name="connsiteY438" fmla="*/ 115952 h 177464"/>
                <a:gd name="connsiteX439" fmla="*/ 127697 w 160178"/>
                <a:gd name="connsiteY439" fmla="*/ 116547 h 177464"/>
                <a:gd name="connsiteX440" fmla="*/ 128032 w 160178"/>
                <a:gd name="connsiteY440" fmla="*/ 116547 h 177464"/>
                <a:gd name="connsiteX441" fmla="*/ 128478 w 160178"/>
                <a:gd name="connsiteY441" fmla="*/ 116138 h 177464"/>
                <a:gd name="connsiteX442" fmla="*/ 128775 w 160178"/>
                <a:gd name="connsiteY442" fmla="*/ 115543 h 177464"/>
                <a:gd name="connsiteX443" fmla="*/ 129035 w 160178"/>
                <a:gd name="connsiteY443" fmla="*/ 114762 h 177464"/>
                <a:gd name="connsiteX444" fmla="*/ 129370 w 160178"/>
                <a:gd name="connsiteY444" fmla="*/ 114279 h 177464"/>
                <a:gd name="connsiteX445" fmla="*/ 129742 w 160178"/>
                <a:gd name="connsiteY445" fmla="*/ 114093 h 177464"/>
                <a:gd name="connsiteX446" fmla="*/ 130262 w 160178"/>
                <a:gd name="connsiteY446" fmla="*/ 114093 h 177464"/>
                <a:gd name="connsiteX447" fmla="*/ 130782 w 160178"/>
                <a:gd name="connsiteY447" fmla="*/ 114093 h 177464"/>
                <a:gd name="connsiteX448" fmla="*/ 131191 w 160178"/>
                <a:gd name="connsiteY448" fmla="*/ 113722 h 177464"/>
                <a:gd name="connsiteX449" fmla="*/ 131414 w 160178"/>
                <a:gd name="connsiteY449" fmla="*/ 113164 h 177464"/>
                <a:gd name="connsiteX450" fmla="*/ 131414 w 160178"/>
                <a:gd name="connsiteY450" fmla="*/ 112383 h 177464"/>
                <a:gd name="connsiteX451" fmla="*/ 130820 w 160178"/>
                <a:gd name="connsiteY451" fmla="*/ 107031 h 177464"/>
                <a:gd name="connsiteX452" fmla="*/ 130151 w 160178"/>
                <a:gd name="connsiteY452" fmla="*/ 104354 h 177464"/>
                <a:gd name="connsiteX453" fmla="*/ 130151 w 160178"/>
                <a:gd name="connsiteY453" fmla="*/ 102756 h 177464"/>
                <a:gd name="connsiteX454" fmla="*/ 130151 w 160178"/>
                <a:gd name="connsiteY454" fmla="*/ 101789 h 177464"/>
                <a:gd name="connsiteX455" fmla="*/ 130485 w 160178"/>
                <a:gd name="connsiteY455" fmla="*/ 101380 h 177464"/>
                <a:gd name="connsiteX456" fmla="*/ 131005 w 160178"/>
                <a:gd name="connsiteY456" fmla="*/ 100860 h 177464"/>
                <a:gd name="connsiteX457" fmla="*/ 131229 w 160178"/>
                <a:gd name="connsiteY457" fmla="*/ 100265 h 177464"/>
                <a:gd name="connsiteX458" fmla="*/ 131452 w 160178"/>
                <a:gd name="connsiteY458" fmla="*/ 98295 h 177464"/>
                <a:gd name="connsiteX459" fmla="*/ 131749 w 160178"/>
                <a:gd name="connsiteY459" fmla="*/ 97700 h 177464"/>
                <a:gd name="connsiteX460" fmla="*/ 132678 w 160178"/>
                <a:gd name="connsiteY460" fmla="*/ 96808 h 177464"/>
                <a:gd name="connsiteX461" fmla="*/ 132901 w 160178"/>
                <a:gd name="connsiteY461" fmla="*/ 96399 h 177464"/>
                <a:gd name="connsiteX462" fmla="*/ 132901 w 160178"/>
                <a:gd name="connsiteY462" fmla="*/ 95804 h 177464"/>
                <a:gd name="connsiteX463" fmla="*/ 132901 w 160178"/>
                <a:gd name="connsiteY463" fmla="*/ 94949 h 177464"/>
                <a:gd name="connsiteX464" fmla="*/ 132678 w 160178"/>
                <a:gd name="connsiteY464" fmla="*/ 94094 h 177464"/>
                <a:gd name="connsiteX465" fmla="*/ 132046 w 160178"/>
                <a:gd name="connsiteY465" fmla="*/ 92868 h 177464"/>
                <a:gd name="connsiteX466" fmla="*/ 131489 w 160178"/>
                <a:gd name="connsiteY466" fmla="*/ 91381 h 177464"/>
                <a:gd name="connsiteX467" fmla="*/ 131005 w 160178"/>
                <a:gd name="connsiteY467" fmla="*/ 90823 h 177464"/>
                <a:gd name="connsiteX468" fmla="*/ 130671 w 160178"/>
                <a:gd name="connsiteY468" fmla="*/ 90340 h 177464"/>
                <a:gd name="connsiteX469" fmla="*/ 130151 w 160178"/>
                <a:gd name="connsiteY469" fmla="*/ 90117 h 177464"/>
                <a:gd name="connsiteX470" fmla="*/ 129519 w 160178"/>
                <a:gd name="connsiteY470" fmla="*/ 90117 h 177464"/>
                <a:gd name="connsiteX471" fmla="*/ 128180 w 160178"/>
                <a:gd name="connsiteY471" fmla="*/ 90712 h 177464"/>
                <a:gd name="connsiteX472" fmla="*/ 127511 w 160178"/>
                <a:gd name="connsiteY472" fmla="*/ 91232 h 177464"/>
                <a:gd name="connsiteX473" fmla="*/ 121861 w 160178"/>
                <a:gd name="connsiteY473" fmla="*/ 138330 h 177464"/>
                <a:gd name="connsiteX474" fmla="*/ 122865 w 160178"/>
                <a:gd name="connsiteY474" fmla="*/ 138070 h 177464"/>
                <a:gd name="connsiteX475" fmla="*/ 124872 w 160178"/>
                <a:gd name="connsiteY475" fmla="*/ 136323 h 177464"/>
                <a:gd name="connsiteX476" fmla="*/ 125504 w 160178"/>
                <a:gd name="connsiteY476" fmla="*/ 135356 h 177464"/>
                <a:gd name="connsiteX477" fmla="*/ 125987 w 160178"/>
                <a:gd name="connsiteY477" fmla="*/ 134167 h 177464"/>
                <a:gd name="connsiteX478" fmla="*/ 128701 w 160178"/>
                <a:gd name="connsiteY478" fmla="*/ 130673 h 177464"/>
                <a:gd name="connsiteX479" fmla="*/ 128701 w 160178"/>
                <a:gd name="connsiteY479" fmla="*/ 128219 h 177464"/>
                <a:gd name="connsiteX480" fmla="*/ 127660 w 160178"/>
                <a:gd name="connsiteY480" fmla="*/ 126881 h 177464"/>
                <a:gd name="connsiteX481" fmla="*/ 126582 w 160178"/>
                <a:gd name="connsiteY481" fmla="*/ 125803 h 177464"/>
                <a:gd name="connsiteX482" fmla="*/ 126173 w 160178"/>
                <a:gd name="connsiteY482" fmla="*/ 123350 h 177464"/>
                <a:gd name="connsiteX483" fmla="*/ 125095 w 160178"/>
                <a:gd name="connsiteY483" fmla="*/ 124019 h 177464"/>
                <a:gd name="connsiteX484" fmla="*/ 124500 w 160178"/>
                <a:gd name="connsiteY484" fmla="*/ 124204 h 177464"/>
                <a:gd name="connsiteX485" fmla="*/ 123682 w 160178"/>
                <a:gd name="connsiteY485" fmla="*/ 124613 h 177464"/>
                <a:gd name="connsiteX486" fmla="*/ 121601 w 160178"/>
                <a:gd name="connsiteY486" fmla="*/ 125022 h 177464"/>
                <a:gd name="connsiteX487" fmla="*/ 120671 w 160178"/>
                <a:gd name="connsiteY487" fmla="*/ 125468 h 177464"/>
                <a:gd name="connsiteX488" fmla="*/ 120374 w 160178"/>
                <a:gd name="connsiteY488" fmla="*/ 126249 h 177464"/>
                <a:gd name="connsiteX489" fmla="*/ 120671 w 160178"/>
                <a:gd name="connsiteY489" fmla="*/ 127067 h 177464"/>
                <a:gd name="connsiteX490" fmla="*/ 121192 w 160178"/>
                <a:gd name="connsiteY490" fmla="*/ 127847 h 177464"/>
                <a:gd name="connsiteX491" fmla="*/ 121192 w 160178"/>
                <a:gd name="connsiteY491" fmla="*/ 128479 h 177464"/>
                <a:gd name="connsiteX492" fmla="*/ 120746 w 160178"/>
                <a:gd name="connsiteY492" fmla="*/ 129000 h 177464"/>
                <a:gd name="connsiteX493" fmla="*/ 120746 w 160178"/>
                <a:gd name="connsiteY493" fmla="*/ 129929 h 177464"/>
                <a:gd name="connsiteX494" fmla="*/ 121303 w 160178"/>
                <a:gd name="connsiteY494" fmla="*/ 132085 h 177464"/>
                <a:gd name="connsiteX495" fmla="*/ 121303 w 160178"/>
                <a:gd name="connsiteY495" fmla="*/ 132791 h 177464"/>
                <a:gd name="connsiteX496" fmla="*/ 121006 w 160178"/>
                <a:gd name="connsiteY496" fmla="*/ 133238 h 177464"/>
                <a:gd name="connsiteX497" fmla="*/ 120709 w 160178"/>
                <a:gd name="connsiteY497" fmla="*/ 133907 h 177464"/>
                <a:gd name="connsiteX498" fmla="*/ 120337 w 160178"/>
                <a:gd name="connsiteY498" fmla="*/ 134278 h 177464"/>
                <a:gd name="connsiteX499" fmla="*/ 119816 w 160178"/>
                <a:gd name="connsiteY499" fmla="*/ 135579 h 177464"/>
                <a:gd name="connsiteX500" fmla="*/ 119816 w 160178"/>
                <a:gd name="connsiteY500" fmla="*/ 136583 h 177464"/>
                <a:gd name="connsiteX501" fmla="*/ 120374 w 160178"/>
                <a:gd name="connsiteY501" fmla="*/ 137661 h 177464"/>
                <a:gd name="connsiteX502" fmla="*/ 121080 w 160178"/>
                <a:gd name="connsiteY502" fmla="*/ 138182 h 177464"/>
                <a:gd name="connsiteX503" fmla="*/ 64354 w 160178"/>
                <a:gd name="connsiteY503" fmla="*/ 114168 h 177464"/>
                <a:gd name="connsiteX504" fmla="*/ 63834 w 160178"/>
                <a:gd name="connsiteY504" fmla="*/ 115729 h 177464"/>
                <a:gd name="connsiteX505" fmla="*/ 62756 w 160178"/>
                <a:gd name="connsiteY505" fmla="*/ 116473 h 177464"/>
                <a:gd name="connsiteX506" fmla="*/ 60525 w 160178"/>
                <a:gd name="connsiteY506" fmla="*/ 117030 h 177464"/>
                <a:gd name="connsiteX507" fmla="*/ 59596 w 160178"/>
                <a:gd name="connsiteY507" fmla="*/ 115655 h 177464"/>
                <a:gd name="connsiteX508" fmla="*/ 60637 w 160178"/>
                <a:gd name="connsiteY508" fmla="*/ 113722 h 177464"/>
                <a:gd name="connsiteX509" fmla="*/ 63202 w 160178"/>
                <a:gd name="connsiteY509" fmla="*/ 112681 h 177464"/>
                <a:gd name="connsiteX510" fmla="*/ 73685 w 160178"/>
                <a:gd name="connsiteY510" fmla="*/ 113424 h 177464"/>
                <a:gd name="connsiteX511" fmla="*/ 73499 w 160178"/>
                <a:gd name="connsiteY511" fmla="*/ 114428 h 177464"/>
                <a:gd name="connsiteX512" fmla="*/ 73722 w 160178"/>
                <a:gd name="connsiteY512" fmla="*/ 116212 h 177464"/>
                <a:gd name="connsiteX513" fmla="*/ 73350 w 160178"/>
                <a:gd name="connsiteY513" fmla="*/ 119446 h 177464"/>
                <a:gd name="connsiteX514" fmla="*/ 71417 w 160178"/>
                <a:gd name="connsiteY514" fmla="*/ 121231 h 177464"/>
                <a:gd name="connsiteX515" fmla="*/ 68741 w 160178"/>
                <a:gd name="connsiteY515" fmla="*/ 122272 h 177464"/>
                <a:gd name="connsiteX516" fmla="*/ 66622 w 160178"/>
                <a:gd name="connsiteY516" fmla="*/ 123758 h 177464"/>
                <a:gd name="connsiteX517" fmla="*/ 65804 w 160178"/>
                <a:gd name="connsiteY517" fmla="*/ 124576 h 177464"/>
                <a:gd name="connsiteX518" fmla="*/ 64986 w 160178"/>
                <a:gd name="connsiteY518" fmla="*/ 125245 h 177464"/>
                <a:gd name="connsiteX519" fmla="*/ 63945 w 160178"/>
                <a:gd name="connsiteY519" fmla="*/ 125580 h 177464"/>
                <a:gd name="connsiteX520" fmla="*/ 63685 w 160178"/>
                <a:gd name="connsiteY520" fmla="*/ 124576 h 177464"/>
                <a:gd name="connsiteX521" fmla="*/ 63945 w 160178"/>
                <a:gd name="connsiteY521" fmla="*/ 123089 h 177464"/>
                <a:gd name="connsiteX522" fmla="*/ 67328 w 160178"/>
                <a:gd name="connsiteY522" fmla="*/ 114577 h 177464"/>
                <a:gd name="connsiteX523" fmla="*/ 69224 w 160178"/>
                <a:gd name="connsiteY523" fmla="*/ 111603 h 177464"/>
                <a:gd name="connsiteX524" fmla="*/ 71714 w 160178"/>
                <a:gd name="connsiteY524" fmla="*/ 110599 h 177464"/>
                <a:gd name="connsiteX525" fmla="*/ 73499 w 160178"/>
                <a:gd name="connsiteY525" fmla="*/ 111454 h 17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60178" h="177464">
                  <a:moveTo>
                    <a:pt x="127437" y="177288"/>
                  </a:moveTo>
                  <a:lnTo>
                    <a:pt x="126322" y="177288"/>
                  </a:lnTo>
                  <a:lnTo>
                    <a:pt x="124575" y="176247"/>
                  </a:lnTo>
                  <a:lnTo>
                    <a:pt x="123199" y="174723"/>
                  </a:lnTo>
                  <a:lnTo>
                    <a:pt x="120746" y="172976"/>
                  </a:lnTo>
                  <a:lnTo>
                    <a:pt x="113014" y="171637"/>
                  </a:lnTo>
                  <a:lnTo>
                    <a:pt x="110151" y="170299"/>
                  </a:lnTo>
                  <a:lnTo>
                    <a:pt x="105430" y="169519"/>
                  </a:lnTo>
                  <a:lnTo>
                    <a:pt x="102382" y="168217"/>
                  </a:lnTo>
                  <a:lnTo>
                    <a:pt x="96806" y="164277"/>
                  </a:lnTo>
                  <a:lnTo>
                    <a:pt x="93572" y="160560"/>
                  </a:lnTo>
                  <a:lnTo>
                    <a:pt x="86658" y="149965"/>
                  </a:lnTo>
                  <a:lnTo>
                    <a:pt x="82309" y="146248"/>
                  </a:lnTo>
                  <a:lnTo>
                    <a:pt x="76138" y="144798"/>
                  </a:lnTo>
                  <a:lnTo>
                    <a:pt x="69893" y="144204"/>
                  </a:lnTo>
                  <a:lnTo>
                    <a:pt x="66510" y="141936"/>
                  </a:lnTo>
                  <a:lnTo>
                    <a:pt x="68889" y="135617"/>
                  </a:lnTo>
                  <a:lnTo>
                    <a:pt x="65767" y="135171"/>
                  </a:lnTo>
                  <a:lnTo>
                    <a:pt x="66027" y="133312"/>
                  </a:lnTo>
                  <a:lnTo>
                    <a:pt x="73015" y="124576"/>
                  </a:lnTo>
                  <a:lnTo>
                    <a:pt x="75023" y="122718"/>
                  </a:lnTo>
                  <a:lnTo>
                    <a:pt x="77030" y="121974"/>
                  </a:lnTo>
                  <a:lnTo>
                    <a:pt x="78629" y="120376"/>
                  </a:lnTo>
                  <a:lnTo>
                    <a:pt x="78629" y="116658"/>
                  </a:lnTo>
                  <a:lnTo>
                    <a:pt x="77513" y="109893"/>
                  </a:lnTo>
                  <a:lnTo>
                    <a:pt x="76621" y="108109"/>
                  </a:lnTo>
                  <a:lnTo>
                    <a:pt x="72607" y="104949"/>
                  </a:lnTo>
                  <a:lnTo>
                    <a:pt x="71677" y="103164"/>
                  </a:lnTo>
                  <a:lnTo>
                    <a:pt x="68889" y="84875"/>
                  </a:lnTo>
                  <a:lnTo>
                    <a:pt x="68071" y="82087"/>
                  </a:lnTo>
                  <a:lnTo>
                    <a:pt x="66064" y="79820"/>
                  </a:lnTo>
                  <a:lnTo>
                    <a:pt x="61232" y="75731"/>
                  </a:lnTo>
                  <a:lnTo>
                    <a:pt x="60674" y="74653"/>
                  </a:lnTo>
                  <a:lnTo>
                    <a:pt x="60228" y="73389"/>
                  </a:lnTo>
                  <a:lnTo>
                    <a:pt x="59410" y="72348"/>
                  </a:lnTo>
                  <a:lnTo>
                    <a:pt x="56585" y="71642"/>
                  </a:lnTo>
                  <a:lnTo>
                    <a:pt x="55210" y="70973"/>
                  </a:lnTo>
                  <a:lnTo>
                    <a:pt x="54057" y="70192"/>
                  </a:lnTo>
                  <a:lnTo>
                    <a:pt x="53574" y="69523"/>
                  </a:lnTo>
                  <a:lnTo>
                    <a:pt x="52607" y="67255"/>
                  </a:lnTo>
                  <a:lnTo>
                    <a:pt x="45953" y="58482"/>
                  </a:lnTo>
                  <a:lnTo>
                    <a:pt x="41567" y="53947"/>
                  </a:lnTo>
                  <a:lnTo>
                    <a:pt x="40712" y="52721"/>
                  </a:lnTo>
                  <a:lnTo>
                    <a:pt x="39560" y="49486"/>
                  </a:lnTo>
                  <a:lnTo>
                    <a:pt x="36772" y="45472"/>
                  </a:lnTo>
                  <a:lnTo>
                    <a:pt x="35396" y="39227"/>
                  </a:lnTo>
                  <a:lnTo>
                    <a:pt x="34393" y="36179"/>
                  </a:lnTo>
                  <a:lnTo>
                    <a:pt x="32051" y="33168"/>
                  </a:lnTo>
                  <a:lnTo>
                    <a:pt x="21902" y="26142"/>
                  </a:lnTo>
                  <a:lnTo>
                    <a:pt x="18445" y="24655"/>
                  </a:lnTo>
                  <a:lnTo>
                    <a:pt x="17070" y="23726"/>
                  </a:lnTo>
                  <a:lnTo>
                    <a:pt x="16289" y="22722"/>
                  </a:lnTo>
                  <a:lnTo>
                    <a:pt x="14096" y="19005"/>
                  </a:lnTo>
                  <a:lnTo>
                    <a:pt x="10379" y="14469"/>
                  </a:lnTo>
                  <a:lnTo>
                    <a:pt x="8000" y="12834"/>
                  </a:lnTo>
                  <a:lnTo>
                    <a:pt x="1457" y="11681"/>
                  </a:lnTo>
                  <a:lnTo>
                    <a:pt x="-30" y="10232"/>
                  </a:lnTo>
                  <a:lnTo>
                    <a:pt x="-30" y="7815"/>
                  </a:lnTo>
                  <a:lnTo>
                    <a:pt x="1457" y="4544"/>
                  </a:lnTo>
                  <a:lnTo>
                    <a:pt x="3799" y="2314"/>
                  </a:lnTo>
                  <a:lnTo>
                    <a:pt x="3799" y="2314"/>
                  </a:lnTo>
                  <a:lnTo>
                    <a:pt x="4319" y="2091"/>
                  </a:lnTo>
                  <a:lnTo>
                    <a:pt x="6922" y="1384"/>
                  </a:lnTo>
                  <a:lnTo>
                    <a:pt x="12052" y="938"/>
                  </a:lnTo>
                  <a:lnTo>
                    <a:pt x="15992" y="-177"/>
                  </a:lnTo>
                  <a:lnTo>
                    <a:pt x="17070" y="-177"/>
                  </a:lnTo>
                  <a:lnTo>
                    <a:pt x="17627" y="-177"/>
                  </a:lnTo>
                  <a:lnTo>
                    <a:pt x="18074" y="121"/>
                  </a:lnTo>
                  <a:lnTo>
                    <a:pt x="18445" y="864"/>
                  </a:lnTo>
                  <a:lnTo>
                    <a:pt x="18445" y="1422"/>
                  </a:lnTo>
                  <a:lnTo>
                    <a:pt x="18445" y="1942"/>
                  </a:lnTo>
                  <a:lnTo>
                    <a:pt x="18445" y="2388"/>
                  </a:lnTo>
                  <a:lnTo>
                    <a:pt x="18445" y="2871"/>
                  </a:lnTo>
                  <a:lnTo>
                    <a:pt x="18445" y="3317"/>
                  </a:lnTo>
                  <a:lnTo>
                    <a:pt x="18445" y="3726"/>
                  </a:lnTo>
                  <a:lnTo>
                    <a:pt x="18668" y="4098"/>
                  </a:lnTo>
                  <a:lnTo>
                    <a:pt x="22125" y="6217"/>
                  </a:lnTo>
                  <a:lnTo>
                    <a:pt x="22795" y="6923"/>
                  </a:lnTo>
                  <a:lnTo>
                    <a:pt x="23055" y="7518"/>
                  </a:lnTo>
                  <a:lnTo>
                    <a:pt x="23055" y="7927"/>
                  </a:lnTo>
                  <a:lnTo>
                    <a:pt x="22460" y="8670"/>
                  </a:lnTo>
                  <a:lnTo>
                    <a:pt x="22051" y="9414"/>
                  </a:lnTo>
                  <a:lnTo>
                    <a:pt x="21717" y="10343"/>
                  </a:lnTo>
                  <a:lnTo>
                    <a:pt x="21717" y="10864"/>
                  </a:lnTo>
                  <a:lnTo>
                    <a:pt x="21717" y="11347"/>
                  </a:lnTo>
                  <a:lnTo>
                    <a:pt x="21717" y="11793"/>
                  </a:lnTo>
                  <a:lnTo>
                    <a:pt x="21977" y="12165"/>
                  </a:lnTo>
                  <a:lnTo>
                    <a:pt x="22460" y="12388"/>
                  </a:lnTo>
                  <a:lnTo>
                    <a:pt x="23092" y="12388"/>
                  </a:lnTo>
                  <a:lnTo>
                    <a:pt x="24096" y="12090"/>
                  </a:lnTo>
                  <a:lnTo>
                    <a:pt x="24505" y="11793"/>
                  </a:lnTo>
                  <a:lnTo>
                    <a:pt x="24728" y="11458"/>
                  </a:lnTo>
                  <a:lnTo>
                    <a:pt x="24728" y="10492"/>
                  </a:lnTo>
                  <a:lnTo>
                    <a:pt x="24728" y="10009"/>
                  </a:lnTo>
                  <a:lnTo>
                    <a:pt x="24988" y="9600"/>
                  </a:lnTo>
                  <a:lnTo>
                    <a:pt x="25285" y="9340"/>
                  </a:lnTo>
                  <a:lnTo>
                    <a:pt x="25657" y="9340"/>
                  </a:lnTo>
                  <a:lnTo>
                    <a:pt x="25657" y="9340"/>
                  </a:lnTo>
                  <a:lnTo>
                    <a:pt x="26661" y="9340"/>
                  </a:lnTo>
                  <a:lnTo>
                    <a:pt x="26995" y="9340"/>
                  </a:lnTo>
                  <a:lnTo>
                    <a:pt x="27292" y="9340"/>
                  </a:lnTo>
                  <a:lnTo>
                    <a:pt x="27887" y="8931"/>
                  </a:lnTo>
                  <a:lnTo>
                    <a:pt x="28259" y="8931"/>
                  </a:lnTo>
                  <a:lnTo>
                    <a:pt x="28742" y="8931"/>
                  </a:lnTo>
                  <a:lnTo>
                    <a:pt x="29263" y="9154"/>
                  </a:lnTo>
                  <a:lnTo>
                    <a:pt x="29746" y="9786"/>
                  </a:lnTo>
                  <a:lnTo>
                    <a:pt x="29969" y="10380"/>
                  </a:lnTo>
                  <a:lnTo>
                    <a:pt x="30341" y="10901"/>
                  </a:lnTo>
                  <a:lnTo>
                    <a:pt x="30898" y="11198"/>
                  </a:lnTo>
                  <a:lnTo>
                    <a:pt x="32013" y="11198"/>
                  </a:lnTo>
                  <a:lnTo>
                    <a:pt x="33240" y="10864"/>
                  </a:lnTo>
                  <a:lnTo>
                    <a:pt x="33686" y="10864"/>
                  </a:lnTo>
                  <a:lnTo>
                    <a:pt x="34170" y="11049"/>
                  </a:lnTo>
                  <a:lnTo>
                    <a:pt x="34430" y="11681"/>
                  </a:lnTo>
                  <a:lnTo>
                    <a:pt x="34430" y="13280"/>
                  </a:lnTo>
                  <a:lnTo>
                    <a:pt x="34430" y="14246"/>
                  </a:lnTo>
                  <a:lnTo>
                    <a:pt x="34430" y="15250"/>
                  </a:lnTo>
                  <a:lnTo>
                    <a:pt x="34430" y="15622"/>
                  </a:lnTo>
                  <a:lnTo>
                    <a:pt x="34727" y="15622"/>
                  </a:lnTo>
                  <a:lnTo>
                    <a:pt x="35136" y="15287"/>
                  </a:lnTo>
                  <a:lnTo>
                    <a:pt x="35694" y="14469"/>
                  </a:lnTo>
                  <a:lnTo>
                    <a:pt x="36028" y="14172"/>
                  </a:lnTo>
                  <a:lnTo>
                    <a:pt x="37292" y="13057"/>
                  </a:lnTo>
                  <a:lnTo>
                    <a:pt x="37627" y="12797"/>
                  </a:lnTo>
                  <a:lnTo>
                    <a:pt x="37924" y="12499"/>
                  </a:lnTo>
                  <a:lnTo>
                    <a:pt x="38184" y="12128"/>
                  </a:lnTo>
                  <a:lnTo>
                    <a:pt x="38482" y="11793"/>
                  </a:lnTo>
                  <a:lnTo>
                    <a:pt x="38853" y="11607"/>
                  </a:lnTo>
                  <a:lnTo>
                    <a:pt x="39188" y="11607"/>
                  </a:lnTo>
                  <a:lnTo>
                    <a:pt x="39411" y="12165"/>
                  </a:lnTo>
                  <a:lnTo>
                    <a:pt x="39411" y="13168"/>
                  </a:lnTo>
                  <a:lnTo>
                    <a:pt x="39411" y="13577"/>
                  </a:lnTo>
                  <a:lnTo>
                    <a:pt x="39671" y="13912"/>
                  </a:lnTo>
                  <a:lnTo>
                    <a:pt x="40303" y="14507"/>
                  </a:lnTo>
                  <a:lnTo>
                    <a:pt x="40563" y="14841"/>
                  </a:lnTo>
                  <a:lnTo>
                    <a:pt x="40563" y="15250"/>
                  </a:lnTo>
                  <a:lnTo>
                    <a:pt x="40266" y="15510"/>
                  </a:lnTo>
                  <a:lnTo>
                    <a:pt x="39634" y="15510"/>
                  </a:lnTo>
                  <a:lnTo>
                    <a:pt x="38370" y="15250"/>
                  </a:lnTo>
                  <a:lnTo>
                    <a:pt x="37701" y="15250"/>
                  </a:lnTo>
                  <a:lnTo>
                    <a:pt x="37366" y="15510"/>
                  </a:lnTo>
                  <a:lnTo>
                    <a:pt x="37366" y="15919"/>
                  </a:lnTo>
                  <a:lnTo>
                    <a:pt x="37366" y="16365"/>
                  </a:lnTo>
                  <a:lnTo>
                    <a:pt x="37366" y="16848"/>
                  </a:lnTo>
                  <a:lnTo>
                    <a:pt x="37106" y="17703"/>
                  </a:lnTo>
                  <a:lnTo>
                    <a:pt x="37106" y="17964"/>
                  </a:lnTo>
                  <a:lnTo>
                    <a:pt x="37441" y="17964"/>
                  </a:lnTo>
                  <a:lnTo>
                    <a:pt x="38407" y="17109"/>
                  </a:lnTo>
                  <a:lnTo>
                    <a:pt x="38965" y="17109"/>
                  </a:lnTo>
                  <a:lnTo>
                    <a:pt x="39597" y="17109"/>
                  </a:lnTo>
                  <a:lnTo>
                    <a:pt x="40377" y="17480"/>
                  </a:lnTo>
                  <a:lnTo>
                    <a:pt x="41121" y="17480"/>
                  </a:lnTo>
                  <a:lnTo>
                    <a:pt x="42905" y="16551"/>
                  </a:lnTo>
                  <a:lnTo>
                    <a:pt x="43240" y="16031"/>
                  </a:lnTo>
                  <a:lnTo>
                    <a:pt x="43240" y="15473"/>
                  </a:lnTo>
                  <a:lnTo>
                    <a:pt x="43240" y="14990"/>
                  </a:lnTo>
                  <a:lnTo>
                    <a:pt x="43574" y="14767"/>
                  </a:lnTo>
                  <a:lnTo>
                    <a:pt x="44132" y="14767"/>
                  </a:lnTo>
                  <a:lnTo>
                    <a:pt x="45359" y="15845"/>
                  </a:lnTo>
                  <a:lnTo>
                    <a:pt x="45582" y="16328"/>
                  </a:lnTo>
                  <a:lnTo>
                    <a:pt x="45582" y="17220"/>
                  </a:lnTo>
                  <a:lnTo>
                    <a:pt x="45582" y="17592"/>
                  </a:lnTo>
                  <a:lnTo>
                    <a:pt x="45879" y="17927"/>
                  </a:lnTo>
                  <a:lnTo>
                    <a:pt x="46251" y="17927"/>
                  </a:lnTo>
                  <a:lnTo>
                    <a:pt x="46660" y="17927"/>
                  </a:lnTo>
                  <a:lnTo>
                    <a:pt x="46957" y="17406"/>
                  </a:lnTo>
                  <a:lnTo>
                    <a:pt x="47292" y="17109"/>
                  </a:lnTo>
                  <a:lnTo>
                    <a:pt x="47738" y="17109"/>
                  </a:lnTo>
                  <a:lnTo>
                    <a:pt x="48295" y="17629"/>
                  </a:lnTo>
                  <a:lnTo>
                    <a:pt x="48667" y="18075"/>
                  </a:lnTo>
                  <a:lnTo>
                    <a:pt x="49596" y="19785"/>
                  </a:lnTo>
                  <a:lnTo>
                    <a:pt x="50005" y="20008"/>
                  </a:lnTo>
                  <a:lnTo>
                    <a:pt x="50563" y="20008"/>
                  </a:lnTo>
                  <a:lnTo>
                    <a:pt x="51567" y="19674"/>
                  </a:lnTo>
                  <a:lnTo>
                    <a:pt x="52607" y="19005"/>
                  </a:lnTo>
                  <a:lnTo>
                    <a:pt x="53053" y="19005"/>
                  </a:lnTo>
                  <a:lnTo>
                    <a:pt x="53648" y="19005"/>
                  </a:lnTo>
                  <a:lnTo>
                    <a:pt x="54392" y="19599"/>
                  </a:lnTo>
                  <a:lnTo>
                    <a:pt x="55210" y="20566"/>
                  </a:lnTo>
                  <a:lnTo>
                    <a:pt x="55656" y="20752"/>
                  </a:lnTo>
                  <a:lnTo>
                    <a:pt x="56213" y="20752"/>
                  </a:lnTo>
                  <a:lnTo>
                    <a:pt x="58183" y="19785"/>
                  </a:lnTo>
                  <a:lnTo>
                    <a:pt x="59187" y="19785"/>
                  </a:lnTo>
                  <a:lnTo>
                    <a:pt x="60451" y="20566"/>
                  </a:lnTo>
                  <a:lnTo>
                    <a:pt x="60451" y="21718"/>
                  </a:lnTo>
                  <a:lnTo>
                    <a:pt x="60451" y="22164"/>
                  </a:lnTo>
                  <a:lnTo>
                    <a:pt x="60451" y="22759"/>
                  </a:lnTo>
                  <a:lnTo>
                    <a:pt x="60451" y="23317"/>
                  </a:lnTo>
                  <a:lnTo>
                    <a:pt x="60451" y="23837"/>
                  </a:lnTo>
                  <a:lnTo>
                    <a:pt x="60451" y="24320"/>
                  </a:lnTo>
                  <a:lnTo>
                    <a:pt x="60860" y="25212"/>
                  </a:lnTo>
                  <a:lnTo>
                    <a:pt x="61083" y="25621"/>
                  </a:lnTo>
                  <a:lnTo>
                    <a:pt x="61380" y="25956"/>
                  </a:lnTo>
                  <a:lnTo>
                    <a:pt x="61752" y="26216"/>
                  </a:lnTo>
                  <a:lnTo>
                    <a:pt x="62198" y="26216"/>
                  </a:lnTo>
                  <a:lnTo>
                    <a:pt x="62718" y="26402"/>
                  </a:lnTo>
                  <a:lnTo>
                    <a:pt x="64986" y="26402"/>
                  </a:lnTo>
                  <a:lnTo>
                    <a:pt x="68406" y="25696"/>
                  </a:lnTo>
                  <a:lnTo>
                    <a:pt x="69781" y="25250"/>
                  </a:lnTo>
                  <a:lnTo>
                    <a:pt x="72755" y="23465"/>
                  </a:lnTo>
                  <a:lnTo>
                    <a:pt x="74131" y="21532"/>
                  </a:lnTo>
                  <a:lnTo>
                    <a:pt x="73833" y="19116"/>
                  </a:lnTo>
                  <a:lnTo>
                    <a:pt x="73201" y="16625"/>
                  </a:lnTo>
                  <a:lnTo>
                    <a:pt x="72532" y="14767"/>
                  </a:lnTo>
                  <a:lnTo>
                    <a:pt x="72272" y="14395"/>
                  </a:lnTo>
                  <a:lnTo>
                    <a:pt x="71417" y="13429"/>
                  </a:lnTo>
                  <a:lnTo>
                    <a:pt x="71157" y="13094"/>
                  </a:lnTo>
                  <a:lnTo>
                    <a:pt x="71157" y="12722"/>
                  </a:lnTo>
                  <a:lnTo>
                    <a:pt x="71157" y="12276"/>
                  </a:lnTo>
                  <a:lnTo>
                    <a:pt x="71343" y="11904"/>
                  </a:lnTo>
                  <a:lnTo>
                    <a:pt x="71714" y="10975"/>
                  </a:lnTo>
                  <a:lnTo>
                    <a:pt x="71714" y="10492"/>
                  </a:lnTo>
                  <a:lnTo>
                    <a:pt x="71714" y="10046"/>
                  </a:lnTo>
                  <a:lnTo>
                    <a:pt x="71975" y="9674"/>
                  </a:lnTo>
                  <a:lnTo>
                    <a:pt x="72346" y="9414"/>
                  </a:lnTo>
                  <a:lnTo>
                    <a:pt x="73053" y="9191"/>
                  </a:lnTo>
                  <a:lnTo>
                    <a:pt x="73945" y="8931"/>
                  </a:lnTo>
                  <a:lnTo>
                    <a:pt x="75878" y="8745"/>
                  </a:lnTo>
                  <a:lnTo>
                    <a:pt x="77067" y="8745"/>
                  </a:lnTo>
                  <a:lnTo>
                    <a:pt x="78480" y="9377"/>
                  </a:lnTo>
                  <a:lnTo>
                    <a:pt x="78963" y="9897"/>
                  </a:lnTo>
                  <a:lnTo>
                    <a:pt x="79335" y="10418"/>
                  </a:lnTo>
                  <a:lnTo>
                    <a:pt x="79335" y="10938"/>
                  </a:lnTo>
                  <a:lnTo>
                    <a:pt x="79335" y="11384"/>
                  </a:lnTo>
                  <a:lnTo>
                    <a:pt x="79558" y="11793"/>
                  </a:lnTo>
                  <a:lnTo>
                    <a:pt x="79855" y="12128"/>
                  </a:lnTo>
                  <a:lnTo>
                    <a:pt x="80227" y="12425"/>
                  </a:lnTo>
                  <a:lnTo>
                    <a:pt x="80599" y="12648"/>
                  </a:lnTo>
                  <a:lnTo>
                    <a:pt x="80970" y="12834"/>
                  </a:lnTo>
                  <a:lnTo>
                    <a:pt x="81602" y="13206"/>
                  </a:lnTo>
                  <a:lnTo>
                    <a:pt x="81974" y="13577"/>
                  </a:lnTo>
                  <a:lnTo>
                    <a:pt x="82420" y="13875"/>
                  </a:lnTo>
                  <a:lnTo>
                    <a:pt x="83275" y="14358"/>
                  </a:lnTo>
                  <a:lnTo>
                    <a:pt x="84390" y="14655"/>
                  </a:lnTo>
                  <a:lnTo>
                    <a:pt x="86063" y="14915"/>
                  </a:lnTo>
                  <a:lnTo>
                    <a:pt x="86472" y="14915"/>
                  </a:lnTo>
                  <a:lnTo>
                    <a:pt x="86807" y="15139"/>
                  </a:lnTo>
                  <a:lnTo>
                    <a:pt x="87141" y="15436"/>
                  </a:lnTo>
                  <a:lnTo>
                    <a:pt x="88294" y="16774"/>
                  </a:lnTo>
                  <a:lnTo>
                    <a:pt x="88517" y="17146"/>
                  </a:lnTo>
                  <a:lnTo>
                    <a:pt x="89223" y="18967"/>
                  </a:lnTo>
                  <a:lnTo>
                    <a:pt x="89223" y="19302"/>
                  </a:lnTo>
                  <a:lnTo>
                    <a:pt x="89223" y="19525"/>
                  </a:lnTo>
                  <a:lnTo>
                    <a:pt x="89557" y="19748"/>
                  </a:lnTo>
                  <a:lnTo>
                    <a:pt x="90784" y="20083"/>
                  </a:lnTo>
                  <a:lnTo>
                    <a:pt x="91267" y="20343"/>
                  </a:lnTo>
                  <a:lnTo>
                    <a:pt x="91602" y="20677"/>
                  </a:lnTo>
                  <a:lnTo>
                    <a:pt x="91825" y="21049"/>
                  </a:lnTo>
                  <a:lnTo>
                    <a:pt x="92122" y="21384"/>
                  </a:lnTo>
                  <a:lnTo>
                    <a:pt x="92457" y="21644"/>
                  </a:lnTo>
                  <a:lnTo>
                    <a:pt x="92866" y="21904"/>
                  </a:lnTo>
                  <a:lnTo>
                    <a:pt x="93721" y="22350"/>
                  </a:lnTo>
                  <a:lnTo>
                    <a:pt x="94093" y="22610"/>
                  </a:lnTo>
                  <a:lnTo>
                    <a:pt x="94427" y="22908"/>
                  </a:lnTo>
                  <a:lnTo>
                    <a:pt x="95282" y="24395"/>
                  </a:lnTo>
                  <a:lnTo>
                    <a:pt x="95282" y="24655"/>
                  </a:lnTo>
                  <a:lnTo>
                    <a:pt x="95542" y="24878"/>
                  </a:lnTo>
                  <a:lnTo>
                    <a:pt x="95914" y="25101"/>
                  </a:lnTo>
                  <a:lnTo>
                    <a:pt x="96435" y="25101"/>
                  </a:lnTo>
                  <a:lnTo>
                    <a:pt x="97327" y="25101"/>
                  </a:lnTo>
                  <a:lnTo>
                    <a:pt x="97921" y="24915"/>
                  </a:lnTo>
                  <a:lnTo>
                    <a:pt x="99074" y="24246"/>
                  </a:lnTo>
                  <a:lnTo>
                    <a:pt x="100486" y="23242"/>
                  </a:lnTo>
                  <a:lnTo>
                    <a:pt x="103386" y="20380"/>
                  </a:lnTo>
                  <a:lnTo>
                    <a:pt x="108293" y="14023"/>
                  </a:lnTo>
                  <a:lnTo>
                    <a:pt x="108702" y="13317"/>
                  </a:lnTo>
                  <a:lnTo>
                    <a:pt x="109296" y="12685"/>
                  </a:lnTo>
                  <a:lnTo>
                    <a:pt x="111638" y="13057"/>
                  </a:lnTo>
                  <a:lnTo>
                    <a:pt x="114203" y="12313"/>
                  </a:lnTo>
                  <a:lnTo>
                    <a:pt x="118181" y="18559"/>
                  </a:lnTo>
                  <a:lnTo>
                    <a:pt x="120002" y="20157"/>
                  </a:lnTo>
                  <a:lnTo>
                    <a:pt x="120857" y="20529"/>
                  </a:lnTo>
                  <a:lnTo>
                    <a:pt x="123199" y="21867"/>
                  </a:lnTo>
                  <a:lnTo>
                    <a:pt x="123943" y="22053"/>
                  </a:lnTo>
                  <a:lnTo>
                    <a:pt x="124463" y="22053"/>
                  </a:lnTo>
                  <a:lnTo>
                    <a:pt x="125578" y="22053"/>
                  </a:lnTo>
                  <a:lnTo>
                    <a:pt x="126136" y="22053"/>
                  </a:lnTo>
                  <a:lnTo>
                    <a:pt x="128887" y="23131"/>
                  </a:lnTo>
                  <a:lnTo>
                    <a:pt x="133682" y="25882"/>
                  </a:lnTo>
                  <a:lnTo>
                    <a:pt x="134500" y="26625"/>
                  </a:lnTo>
                  <a:lnTo>
                    <a:pt x="135057" y="27926"/>
                  </a:lnTo>
                  <a:lnTo>
                    <a:pt x="135318" y="28298"/>
                  </a:lnTo>
                  <a:lnTo>
                    <a:pt x="135875" y="29004"/>
                  </a:lnTo>
                  <a:lnTo>
                    <a:pt x="136135" y="29376"/>
                  </a:lnTo>
                  <a:lnTo>
                    <a:pt x="136135" y="29822"/>
                  </a:lnTo>
                  <a:lnTo>
                    <a:pt x="136135" y="30305"/>
                  </a:lnTo>
                  <a:lnTo>
                    <a:pt x="136730" y="31755"/>
                  </a:lnTo>
                  <a:lnTo>
                    <a:pt x="138775" y="34617"/>
                  </a:lnTo>
                  <a:lnTo>
                    <a:pt x="140076" y="36625"/>
                  </a:lnTo>
                  <a:lnTo>
                    <a:pt x="140076" y="37926"/>
                  </a:lnTo>
                  <a:lnTo>
                    <a:pt x="139146" y="42201"/>
                  </a:lnTo>
                  <a:lnTo>
                    <a:pt x="138886" y="42870"/>
                  </a:lnTo>
                  <a:lnTo>
                    <a:pt x="138626" y="43241"/>
                  </a:lnTo>
                  <a:lnTo>
                    <a:pt x="138291" y="43539"/>
                  </a:lnTo>
                  <a:lnTo>
                    <a:pt x="137920" y="43762"/>
                  </a:lnTo>
                  <a:lnTo>
                    <a:pt x="136990" y="44059"/>
                  </a:lnTo>
                  <a:lnTo>
                    <a:pt x="136581" y="44319"/>
                  </a:lnTo>
                  <a:lnTo>
                    <a:pt x="136210" y="44580"/>
                  </a:lnTo>
                  <a:lnTo>
                    <a:pt x="133756" y="49152"/>
                  </a:lnTo>
                  <a:lnTo>
                    <a:pt x="133310" y="50416"/>
                  </a:lnTo>
                  <a:lnTo>
                    <a:pt x="133310" y="51382"/>
                  </a:lnTo>
                  <a:lnTo>
                    <a:pt x="133310" y="51903"/>
                  </a:lnTo>
                  <a:lnTo>
                    <a:pt x="133310" y="52386"/>
                  </a:lnTo>
                  <a:lnTo>
                    <a:pt x="133310" y="52869"/>
                  </a:lnTo>
                  <a:lnTo>
                    <a:pt x="133496" y="53315"/>
                  </a:lnTo>
                  <a:lnTo>
                    <a:pt x="134463" y="54914"/>
                  </a:lnTo>
                  <a:lnTo>
                    <a:pt x="134834" y="55769"/>
                  </a:lnTo>
                  <a:lnTo>
                    <a:pt x="134834" y="56215"/>
                  </a:lnTo>
                  <a:lnTo>
                    <a:pt x="135875" y="60750"/>
                  </a:lnTo>
                  <a:lnTo>
                    <a:pt x="135875" y="61493"/>
                  </a:lnTo>
                  <a:lnTo>
                    <a:pt x="135875" y="62125"/>
                  </a:lnTo>
                  <a:lnTo>
                    <a:pt x="134648" y="64281"/>
                  </a:lnTo>
                  <a:lnTo>
                    <a:pt x="133087" y="67999"/>
                  </a:lnTo>
                  <a:lnTo>
                    <a:pt x="142232" y="79783"/>
                  </a:lnTo>
                  <a:lnTo>
                    <a:pt x="142715" y="80043"/>
                  </a:lnTo>
                  <a:lnTo>
                    <a:pt x="143161" y="80043"/>
                  </a:lnTo>
                  <a:lnTo>
                    <a:pt x="144574" y="80415"/>
                  </a:lnTo>
                  <a:lnTo>
                    <a:pt x="149741" y="82979"/>
                  </a:lnTo>
                  <a:lnTo>
                    <a:pt x="150559" y="83240"/>
                  </a:lnTo>
                  <a:lnTo>
                    <a:pt x="154276" y="83649"/>
                  </a:lnTo>
                  <a:lnTo>
                    <a:pt x="155131" y="83649"/>
                  </a:lnTo>
                  <a:lnTo>
                    <a:pt x="155912" y="84095"/>
                  </a:lnTo>
                  <a:lnTo>
                    <a:pt x="156209" y="84392"/>
                  </a:lnTo>
                  <a:lnTo>
                    <a:pt x="156729" y="85173"/>
                  </a:lnTo>
                  <a:lnTo>
                    <a:pt x="157213" y="86511"/>
                  </a:lnTo>
                  <a:lnTo>
                    <a:pt x="158105" y="88147"/>
                  </a:lnTo>
                  <a:lnTo>
                    <a:pt x="158439" y="89039"/>
                  </a:lnTo>
                  <a:lnTo>
                    <a:pt x="158439" y="89559"/>
                  </a:lnTo>
                  <a:lnTo>
                    <a:pt x="158439" y="90117"/>
                  </a:lnTo>
                  <a:lnTo>
                    <a:pt x="158030" y="93834"/>
                  </a:lnTo>
                  <a:lnTo>
                    <a:pt x="158030" y="94429"/>
                  </a:lnTo>
                  <a:lnTo>
                    <a:pt x="158030" y="94949"/>
                  </a:lnTo>
                  <a:lnTo>
                    <a:pt x="158588" y="96250"/>
                  </a:lnTo>
                  <a:lnTo>
                    <a:pt x="159480" y="97849"/>
                  </a:lnTo>
                  <a:lnTo>
                    <a:pt x="159480" y="98295"/>
                  </a:lnTo>
                  <a:lnTo>
                    <a:pt x="159703" y="98741"/>
                  </a:lnTo>
                  <a:lnTo>
                    <a:pt x="160001" y="99670"/>
                  </a:lnTo>
                  <a:lnTo>
                    <a:pt x="160001" y="100153"/>
                  </a:lnTo>
                  <a:lnTo>
                    <a:pt x="160001" y="101269"/>
                  </a:lnTo>
                  <a:lnTo>
                    <a:pt x="159257" y="105581"/>
                  </a:lnTo>
                  <a:lnTo>
                    <a:pt x="159257" y="107588"/>
                  </a:lnTo>
                  <a:lnTo>
                    <a:pt x="159554" y="109707"/>
                  </a:lnTo>
                  <a:lnTo>
                    <a:pt x="159554" y="111974"/>
                  </a:lnTo>
                  <a:lnTo>
                    <a:pt x="160149" y="113908"/>
                  </a:lnTo>
                  <a:lnTo>
                    <a:pt x="160149" y="114948"/>
                  </a:lnTo>
                  <a:lnTo>
                    <a:pt x="160149" y="115506"/>
                  </a:lnTo>
                  <a:lnTo>
                    <a:pt x="159815" y="115989"/>
                  </a:lnTo>
                  <a:lnTo>
                    <a:pt x="159034" y="116398"/>
                  </a:lnTo>
                  <a:lnTo>
                    <a:pt x="157956" y="116881"/>
                  </a:lnTo>
                  <a:lnTo>
                    <a:pt x="157547" y="117104"/>
                  </a:lnTo>
                  <a:lnTo>
                    <a:pt x="157138" y="117662"/>
                  </a:lnTo>
                  <a:lnTo>
                    <a:pt x="156766" y="118554"/>
                  </a:lnTo>
                  <a:lnTo>
                    <a:pt x="156209" y="120376"/>
                  </a:lnTo>
                  <a:lnTo>
                    <a:pt x="155874" y="122272"/>
                  </a:lnTo>
                  <a:lnTo>
                    <a:pt x="155874" y="124576"/>
                  </a:lnTo>
                  <a:lnTo>
                    <a:pt x="155651" y="125543"/>
                  </a:lnTo>
                  <a:lnTo>
                    <a:pt x="155317" y="126100"/>
                  </a:lnTo>
                  <a:lnTo>
                    <a:pt x="154796" y="126621"/>
                  </a:lnTo>
                  <a:lnTo>
                    <a:pt x="152194" y="128479"/>
                  </a:lnTo>
                  <a:lnTo>
                    <a:pt x="151934" y="128777"/>
                  </a:lnTo>
                  <a:lnTo>
                    <a:pt x="151599" y="129260"/>
                  </a:lnTo>
                  <a:lnTo>
                    <a:pt x="151265" y="130003"/>
                  </a:lnTo>
                  <a:lnTo>
                    <a:pt x="150596" y="132643"/>
                  </a:lnTo>
                  <a:lnTo>
                    <a:pt x="150075" y="135988"/>
                  </a:lnTo>
                  <a:lnTo>
                    <a:pt x="149629" y="137475"/>
                  </a:lnTo>
                  <a:lnTo>
                    <a:pt x="149183" y="138107"/>
                  </a:lnTo>
                  <a:lnTo>
                    <a:pt x="148440" y="138851"/>
                  </a:lnTo>
                  <a:lnTo>
                    <a:pt x="146730" y="140115"/>
                  </a:lnTo>
                  <a:lnTo>
                    <a:pt x="145800" y="140635"/>
                  </a:lnTo>
                  <a:lnTo>
                    <a:pt x="144945" y="140858"/>
                  </a:lnTo>
                  <a:lnTo>
                    <a:pt x="144425" y="140858"/>
                  </a:lnTo>
                  <a:lnTo>
                    <a:pt x="139221" y="139854"/>
                  </a:lnTo>
                  <a:lnTo>
                    <a:pt x="136173" y="139445"/>
                  </a:lnTo>
                  <a:lnTo>
                    <a:pt x="134983" y="139445"/>
                  </a:lnTo>
                  <a:lnTo>
                    <a:pt x="133050" y="139780"/>
                  </a:lnTo>
                  <a:lnTo>
                    <a:pt x="132790" y="139780"/>
                  </a:lnTo>
                  <a:lnTo>
                    <a:pt x="132790" y="141044"/>
                  </a:lnTo>
                  <a:lnTo>
                    <a:pt x="132790" y="143200"/>
                  </a:lnTo>
                  <a:lnTo>
                    <a:pt x="134240" y="151601"/>
                  </a:lnTo>
                  <a:lnTo>
                    <a:pt x="134500" y="157289"/>
                  </a:lnTo>
                  <a:lnTo>
                    <a:pt x="131154" y="164723"/>
                  </a:lnTo>
                  <a:lnTo>
                    <a:pt x="129927" y="166731"/>
                  </a:lnTo>
                  <a:lnTo>
                    <a:pt x="129927" y="167363"/>
                  </a:lnTo>
                  <a:lnTo>
                    <a:pt x="129704" y="169816"/>
                  </a:lnTo>
                  <a:lnTo>
                    <a:pt x="129481" y="170857"/>
                  </a:lnTo>
                  <a:lnTo>
                    <a:pt x="128664" y="172046"/>
                  </a:lnTo>
                  <a:lnTo>
                    <a:pt x="127846" y="173756"/>
                  </a:lnTo>
                  <a:lnTo>
                    <a:pt x="127511" y="177213"/>
                  </a:lnTo>
                  <a:close/>
                  <a:moveTo>
                    <a:pt x="126768" y="91790"/>
                  </a:moveTo>
                  <a:lnTo>
                    <a:pt x="125615" y="91790"/>
                  </a:lnTo>
                  <a:lnTo>
                    <a:pt x="122307" y="90303"/>
                  </a:lnTo>
                  <a:lnTo>
                    <a:pt x="120671" y="88444"/>
                  </a:lnTo>
                  <a:lnTo>
                    <a:pt x="120039" y="88444"/>
                  </a:lnTo>
                  <a:lnTo>
                    <a:pt x="119556" y="88444"/>
                  </a:lnTo>
                  <a:lnTo>
                    <a:pt x="119556" y="88444"/>
                  </a:lnTo>
                  <a:lnTo>
                    <a:pt x="119296" y="88778"/>
                  </a:lnTo>
                  <a:lnTo>
                    <a:pt x="118367" y="89522"/>
                  </a:lnTo>
                  <a:lnTo>
                    <a:pt x="116582" y="90414"/>
                  </a:lnTo>
                  <a:lnTo>
                    <a:pt x="116322" y="90637"/>
                  </a:lnTo>
                  <a:lnTo>
                    <a:pt x="116322" y="90860"/>
                  </a:lnTo>
                  <a:lnTo>
                    <a:pt x="115876" y="91864"/>
                  </a:lnTo>
                  <a:lnTo>
                    <a:pt x="113943" y="95284"/>
                  </a:lnTo>
                  <a:lnTo>
                    <a:pt x="113943" y="95767"/>
                  </a:lnTo>
                  <a:lnTo>
                    <a:pt x="114389" y="100637"/>
                  </a:lnTo>
                  <a:lnTo>
                    <a:pt x="114389" y="101120"/>
                  </a:lnTo>
                  <a:lnTo>
                    <a:pt x="114947" y="102161"/>
                  </a:lnTo>
                  <a:lnTo>
                    <a:pt x="115244" y="102533"/>
                  </a:lnTo>
                  <a:lnTo>
                    <a:pt x="115653" y="102979"/>
                  </a:lnTo>
                  <a:lnTo>
                    <a:pt x="116062" y="103313"/>
                  </a:lnTo>
                  <a:lnTo>
                    <a:pt x="117846" y="104391"/>
                  </a:lnTo>
                  <a:lnTo>
                    <a:pt x="118292" y="104875"/>
                  </a:lnTo>
                  <a:lnTo>
                    <a:pt x="118590" y="105469"/>
                  </a:lnTo>
                  <a:lnTo>
                    <a:pt x="118590" y="106101"/>
                  </a:lnTo>
                  <a:lnTo>
                    <a:pt x="118590" y="106845"/>
                  </a:lnTo>
                  <a:lnTo>
                    <a:pt x="118590" y="107142"/>
                  </a:lnTo>
                  <a:lnTo>
                    <a:pt x="118590" y="107328"/>
                  </a:lnTo>
                  <a:lnTo>
                    <a:pt x="118590" y="107328"/>
                  </a:lnTo>
                  <a:lnTo>
                    <a:pt x="118813" y="107514"/>
                  </a:lnTo>
                  <a:lnTo>
                    <a:pt x="119036" y="107811"/>
                  </a:lnTo>
                  <a:lnTo>
                    <a:pt x="119333" y="108666"/>
                  </a:lnTo>
                  <a:lnTo>
                    <a:pt x="119333" y="109149"/>
                  </a:lnTo>
                  <a:lnTo>
                    <a:pt x="119333" y="109707"/>
                  </a:lnTo>
                  <a:lnTo>
                    <a:pt x="119333" y="110079"/>
                  </a:lnTo>
                  <a:lnTo>
                    <a:pt x="118553" y="111082"/>
                  </a:lnTo>
                  <a:lnTo>
                    <a:pt x="118292" y="111566"/>
                  </a:lnTo>
                  <a:lnTo>
                    <a:pt x="118292" y="112086"/>
                  </a:lnTo>
                  <a:lnTo>
                    <a:pt x="118292" y="112718"/>
                  </a:lnTo>
                  <a:lnTo>
                    <a:pt x="118664" y="113722"/>
                  </a:lnTo>
                  <a:lnTo>
                    <a:pt x="118664" y="114465"/>
                  </a:lnTo>
                  <a:lnTo>
                    <a:pt x="118887" y="115060"/>
                  </a:lnTo>
                  <a:lnTo>
                    <a:pt x="119296" y="115506"/>
                  </a:lnTo>
                  <a:lnTo>
                    <a:pt x="120039" y="115766"/>
                  </a:lnTo>
                  <a:lnTo>
                    <a:pt x="120894" y="115766"/>
                  </a:lnTo>
                  <a:lnTo>
                    <a:pt x="121824" y="115766"/>
                  </a:lnTo>
                  <a:lnTo>
                    <a:pt x="125541" y="115283"/>
                  </a:lnTo>
                  <a:lnTo>
                    <a:pt x="126470" y="115283"/>
                  </a:lnTo>
                  <a:lnTo>
                    <a:pt x="126916" y="115283"/>
                  </a:lnTo>
                  <a:lnTo>
                    <a:pt x="127214" y="115543"/>
                  </a:lnTo>
                  <a:lnTo>
                    <a:pt x="127437" y="115952"/>
                  </a:lnTo>
                  <a:lnTo>
                    <a:pt x="127697" y="116547"/>
                  </a:lnTo>
                  <a:lnTo>
                    <a:pt x="128032" y="116547"/>
                  </a:lnTo>
                  <a:lnTo>
                    <a:pt x="128478" y="116138"/>
                  </a:lnTo>
                  <a:lnTo>
                    <a:pt x="128775" y="115543"/>
                  </a:lnTo>
                  <a:lnTo>
                    <a:pt x="129035" y="114762"/>
                  </a:lnTo>
                  <a:lnTo>
                    <a:pt x="129370" y="114279"/>
                  </a:lnTo>
                  <a:lnTo>
                    <a:pt x="129742" y="114093"/>
                  </a:lnTo>
                  <a:lnTo>
                    <a:pt x="130262" y="114093"/>
                  </a:lnTo>
                  <a:lnTo>
                    <a:pt x="130782" y="114093"/>
                  </a:lnTo>
                  <a:lnTo>
                    <a:pt x="131191" y="113722"/>
                  </a:lnTo>
                  <a:lnTo>
                    <a:pt x="131414" y="113164"/>
                  </a:lnTo>
                  <a:lnTo>
                    <a:pt x="131414" y="112383"/>
                  </a:lnTo>
                  <a:lnTo>
                    <a:pt x="130820" y="107031"/>
                  </a:lnTo>
                  <a:lnTo>
                    <a:pt x="130151" y="104354"/>
                  </a:lnTo>
                  <a:lnTo>
                    <a:pt x="130151" y="102756"/>
                  </a:lnTo>
                  <a:lnTo>
                    <a:pt x="130151" y="101789"/>
                  </a:lnTo>
                  <a:lnTo>
                    <a:pt x="130485" y="101380"/>
                  </a:lnTo>
                  <a:lnTo>
                    <a:pt x="131005" y="100860"/>
                  </a:lnTo>
                  <a:lnTo>
                    <a:pt x="131229" y="100265"/>
                  </a:lnTo>
                  <a:lnTo>
                    <a:pt x="131452" y="98295"/>
                  </a:lnTo>
                  <a:lnTo>
                    <a:pt x="131749" y="97700"/>
                  </a:lnTo>
                  <a:lnTo>
                    <a:pt x="132678" y="96808"/>
                  </a:lnTo>
                  <a:lnTo>
                    <a:pt x="132901" y="96399"/>
                  </a:lnTo>
                  <a:lnTo>
                    <a:pt x="132901" y="95804"/>
                  </a:lnTo>
                  <a:lnTo>
                    <a:pt x="132901" y="94949"/>
                  </a:lnTo>
                  <a:lnTo>
                    <a:pt x="132678" y="94094"/>
                  </a:lnTo>
                  <a:lnTo>
                    <a:pt x="132046" y="92868"/>
                  </a:lnTo>
                  <a:lnTo>
                    <a:pt x="131489" y="91381"/>
                  </a:lnTo>
                  <a:lnTo>
                    <a:pt x="131005" y="90823"/>
                  </a:lnTo>
                  <a:lnTo>
                    <a:pt x="130671" y="90340"/>
                  </a:lnTo>
                  <a:lnTo>
                    <a:pt x="130151" y="90117"/>
                  </a:lnTo>
                  <a:lnTo>
                    <a:pt x="129519" y="90117"/>
                  </a:lnTo>
                  <a:lnTo>
                    <a:pt x="128180" y="90712"/>
                  </a:lnTo>
                  <a:lnTo>
                    <a:pt x="127511" y="91232"/>
                  </a:lnTo>
                  <a:close/>
                  <a:moveTo>
                    <a:pt x="121861" y="138330"/>
                  </a:moveTo>
                  <a:lnTo>
                    <a:pt x="122865" y="138070"/>
                  </a:lnTo>
                  <a:lnTo>
                    <a:pt x="124872" y="136323"/>
                  </a:lnTo>
                  <a:lnTo>
                    <a:pt x="125504" y="135356"/>
                  </a:lnTo>
                  <a:lnTo>
                    <a:pt x="125987" y="134167"/>
                  </a:lnTo>
                  <a:lnTo>
                    <a:pt x="128701" y="130673"/>
                  </a:lnTo>
                  <a:lnTo>
                    <a:pt x="128701" y="128219"/>
                  </a:lnTo>
                  <a:lnTo>
                    <a:pt x="127660" y="126881"/>
                  </a:lnTo>
                  <a:lnTo>
                    <a:pt x="126582" y="125803"/>
                  </a:lnTo>
                  <a:lnTo>
                    <a:pt x="126173" y="123350"/>
                  </a:lnTo>
                  <a:lnTo>
                    <a:pt x="125095" y="124019"/>
                  </a:lnTo>
                  <a:lnTo>
                    <a:pt x="124500" y="124204"/>
                  </a:lnTo>
                  <a:lnTo>
                    <a:pt x="123682" y="124613"/>
                  </a:lnTo>
                  <a:lnTo>
                    <a:pt x="121601" y="125022"/>
                  </a:lnTo>
                  <a:lnTo>
                    <a:pt x="120671" y="125468"/>
                  </a:lnTo>
                  <a:lnTo>
                    <a:pt x="120374" y="126249"/>
                  </a:lnTo>
                  <a:lnTo>
                    <a:pt x="120671" y="127067"/>
                  </a:lnTo>
                  <a:lnTo>
                    <a:pt x="121192" y="127847"/>
                  </a:lnTo>
                  <a:lnTo>
                    <a:pt x="121192" y="128479"/>
                  </a:lnTo>
                  <a:lnTo>
                    <a:pt x="120746" y="129000"/>
                  </a:lnTo>
                  <a:lnTo>
                    <a:pt x="120746" y="129929"/>
                  </a:lnTo>
                  <a:lnTo>
                    <a:pt x="121303" y="132085"/>
                  </a:lnTo>
                  <a:lnTo>
                    <a:pt x="121303" y="132791"/>
                  </a:lnTo>
                  <a:lnTo>
                    <a:pt x="121006" y="133238"/>
                  </a:lnTo>
                  <a:lnTo>
                    <a:pt x="120709" y="133907"/>
                  </a:lnTo>
                  <a:lnTo>
                    <a:pt x="120337" y="134278"/>
                  </a:lnTo>
                  <a:lnTo>
                    <a:pt x="119816" y="135579"/>
                  </a:lnTo>
                  <a:lnTo>
                    <a:pt x="119816" y="136583"/>
                  </a:lnTo>
                  <a:lnTo>
                    <a:pt x="120374" y="137661"/>
                  </a:lnTo>
                  <a:lnTo>
                    <a:pt x="121080" y="138182"/>
                  </a:lnTo>
                  <a:close/>
                  <a:moveTo>
                    <a:pt x="64354" y="114168"/>
                  </a:moveTo>
                  <a:lnTo>
                    <a:pt x="63834" y="115729"/>
                  </a:lnTo>
                  <a:lnTo>
                    <a:pt x="62756" y="116473"/>
                  </a:lnTo>
                  <a:lnTo>
                    <a:pt x="60525" y="117030"/>
                  </a:lnTo>
                  <a:lnTo>
                    <a:pt x="59596" y="115655"/>
                  </a:lnTo>
                  <a:lnTo>
                    <a:pt x="60637" y="113722"/>
                  </a:lnTo>
                  <a:lnTo>
                    <a:pt x="63202" y="112681"/>
                  </a:lnTo>
                  <a:close/>
                  <a:moveTo>
                    <a:pt x="73685" y="113424"/>
                  </a:moveTo>
                  <a:lnTo>
                    <a:pt x="73499" y="114428"/>
                  </a:lnTo>
                  <a:lnTo>
                    <a:pt x="73722" y="116212"/>
                  </a:lnTo>
                  <a:lnTo>
                    <a:pt x="73350" y="119446"/>
                  </a:lnTo>
                  <a:lnTo>
                    <a:pt x="71417" y="121231"/>
                  </a:lnTo>
                  <a:lnTo>
                    <a:pt x="68741" y="122272"/>
                  </a:lnTo>
                  <a:lnTo>
                    <a:pt x="66622" y="123758"/>
                  </a:lnTo>
                  <a:lnTo>
                    <a:pt x="65804" y="124576"/>
                  </a:lnTo>
                  <a:lnTo>
                    <a:pt x="64986" y="125245"/>
                  </a:lnTo>
                  <a:lnTo>
                    <a:pt x="63945" y="125580"/>
                  </a:lnTo>
                  <a:lnTo>
                    <a:pt x="63685" y="124576"/>
                  </a:lnTo>
                  <a:lnTo>
                    <a:pt x="63945" y="123089"/>
                  </a:lnTo>
                  <a:lnTo>
                    <a:pt x="67328" y="114577"/>
                  </a:lnTo>
                  <a:lnTo>
                    <a:pt x="69224" y="111603"/>
                  </a:lnTo>
                  <a:lnTo>
                    <a:pt x="71714" y="110599"/>
                  </a:lnTo>
                  <a:lnTo>
                    <a:pt x="73499" y="11145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2E83752-198B-467C-8D11-822D8B3A1456}"/>
                </a:ext>
              </a:extLst>
            </p:cNvPr>
            <p:cNvSpPr/>
            <p:nvPr/>
          </p:nvSpPr>
          <p:spPr>
            <a:xfrm>
              <a:off x="5959349" y="3847272"/>
              <a:ext cx="137466" cy="124790"/>
            </a:xfrm>
            <a:custGeom>
              <a:avLst/>
              <a:gdLst>
                <a:gd name="connsiteX0" fmla="*/ 37441 w 137466"/>
                <a:gd name="connsiteY0" fmla="*/ 124613 h 124790"/>
                <a:gd name="connsiteX1" fmla="*/ 37441 w 137466"/>
                <a:gd name="connsiteY1" fmla="*/ 124167 h 124790"/>
                <a:gd name="connsiteX2" fmla="*/ 35136 w 137466"/>
                <a:gd name="connsiteY2" fmla="*/ 123610 h 124790"/>
                <a:gd name="connsiteX3" fmla="*/ 32906 w 137466"/>
                <a:gd name="connsiteY3" fmla="*/ 122755 h 124790"/>
                <a:gd name="connsiteX4" fmla="*/ 28779 w 137466"/>
                <a:gd name="connsiteY4" fmla="*/ 120264 h 124790"/>
                <a:gd name="connsiteX5" fmla="*/ 26289 w 137466"/>
                <a:gd name="connsiteY5" fmla="*/ 121900 h 124790"/>
                <a:gd name="connsiteX6" fmla="*/ 21865 w 137466"/>
                <a:gd name="connsiteY6" fmla="*/ 122160 h 124790"/>
                <a:gd name="connsiteX7" fmla="*/ 20155 w 137466"/>
                <a:gd name="connsiteY7" fmla="*/ 124167 h 124790"/>
                <a:gd name="connsiteX8" fmla="*/ 19152 w 137466"/>
                <a:gd name="connsiteY8" fmla="*/ 120673 h 124790"/>
                <a:gd name="connsiteX9" fmla="*/ 18891 w 137466"/>
                <a:gd name="connsiteY9" fmla="*/ 116212 h 124790"/>
                <a:gd name="connsiteX10" fmla="*/ 18148 w 137466"/>
                <a:gd name="connsiteY10" fmla="*/ 112495 h 124790"/>
                <a:gd name="connsiteX11" fmla="*/ 15806 w 137466"/>
                <a:gd name="connsiteY11" fmla="*/ 110859 h 124790"/>
                <a:gd name="connsiteX12" fmla="*/ 14839 w 137466"/>
                <a:gd name="connsiteY12" fmla="*/ 110376 h 124790"/>
                <a:gd name="connsiteX13" fmla="*/ 13501 w 137466"/>
                <a:gd name="connsiteY13" fmla="*/ 109224 h 124790"/>
                <a:gd name="connsiteX14" fmla="*/ 11457 w 137466"/>
                <a:gd name="connsiteY14" fmla="*/ 107031 h 124790"/>
                <a:gd name="connsiteX15" fmla="*/ 8632 w 137466"/>
                <a:gd name="connsiteY15" fmla="*/ 98890 h 124790"/>
                <a:gd name="connsiteX16" fmla="*/ 7405 w 137466"/>
                <a:gd name="connsiteY16" fmla="*/ 97403 h 124790"/>
                <a:gd name="connsiteX17" fmla="*/ 5546 w 137466"/>
                <a:gd name="connsiteY17" fmla="*/ 96622 h 124790"/>
                <a:gd name="connsiteX18" fmla="*/ -30 w 137466"/>
                <a:gd name="connsiteY18" fmla="*/ 96102 h 124790"/>
                <a:gd name="connsiteX19" fmla="*/ -30 w 137466"/>
                <a:gd name="connsiteY19" fmla="*/ 96102 h 124790"/>
                <a:gd name="connsiteX20" fmla="*/ 305 w 137466"/>
                <a:gd name="connsiteY20" fmla="*/ 92645 h 124790"/>
                <a:gd name="connsiteX21" fmla="*/ 1123 w 137466"/>
                <a:gd name="connsiteY21" fmla="*/ 90934 h 124790"/>
                <a:gd name="connsiteX22" fmla="*/ 1940 w 137466"/>
                <a:gd name="connsiteY22" fmla="*/ 89745 h 124790"/>
                <a:gd name="connsiteX23" fmla="*/ 2163 w 137466"/>
                <a:gd name="connsiteY23" fmla="*/ 88704 h 124790"/>
                <a:gd name="connsiteX24" fmla="*/ 2387 w 137466"/>
                <a:gd name="connsiteY24" fmla="*/ 86251 h 124790"/>
                <a:gd name="connsiteX25" fmla="*/ 2387 w 137466"/>
                <a:gd name="connsiteY25" fmla="*/ 85619 h 124790"/>
                <a:gd name="connsiteX26" fmla="*/ 3613 w 137466"/>
                <a:gd name="connsiteY26" fmla="*/ 83611 h 124790"/>
                <a:gd name="connsiteX27" fmla="*/ 6959 w 137466"/>
                <a:gd name="connsiteY27" fmla="*/ 76177 h 124790"/>
                <a:gd name="connsiteX28" fmla="*/ 6699 w 137466"/>
                <a:gd name="connsiteY28" fmla="*/ 70489 h 124790"/>
                <a:gd name="connsiteX29" fmla="*/ 5249 w 137466"/>
                <a:gd name="connsiteY29" fmla="*/ 62088 h 124790"/>
                <a:gd name="connsiteX30" fmla="*/ 5249 w 137466"/>
                <a:gd name="connsiteY30" fmla="*/ 59932 h 124790"/>
                <a:gd name="connsiteX31" fmla="*/ 5249 w 137466"/>
                <a:gd name="connsiteY31" fmla="*/ 58668 h 124790"/>
                <a:gd name="connsiteX32" fmla="*/ 5509 w 137466"/>
                <a:gd name="connsiteY32" fmla="*/ 58668 h 124790"/>
                <a:gd name="connsiteX33" fmla="*/ 7442 w 137466"/>
                <a:gd name="connsiteY33" fmla="*/ 58334 h 124790"/>
                <a:gd name="connsiteX34" fmla="*/ 8632 w 137466"/>
                <a:gd name="connsiteY34" fmla="*/ 58334 h 124790"/>
                <a:gd name="connsiteX35" fmla="*/ 12907 w 137466"/>
                <a:gd name="connsiteY35" fmla="*/ 58594 h 124790"/>
                <a:gd name="connsiteX36" fmla="*/ 18111 w 137466"/>
                <a:gd name="connsiteY36" fmla="*/ 59598 h 124790"/>
                <a:gd name="connsiteX37" fmla="*/ 18631 w 137466"/>
                <a:gd name="connsiteY37" fmla="*/ 59598 h 124790"/>
                <a:gd name="connsiteX38" fmla="*/ 19486 w 137466"/>
                <a:gd name="connsiteY38" fmla="*/ 59375 h 124790"/>
                <a:gd name="connsiteX39" fmla="*/ 20415 w 137466"/>
                <a:gd name="connsiteY39" fmla="*/ 58854 h 124790"/>
                <a:gd name="connsiteX40" fmla="*/ 22125 w 137466"/>
                <a:gd name="connsiteY40" fmla="*/ 57590 h 124790"/>
                <a:gd name="connsiteX41" fmla="*/ 22869 w 137466"/>
                <a:gd name="connsiteY41" fmla="*/ 56847 h 124790"/>
                <a:gd name="connsiteX42" fmla="*/ 23315 w 137466"/>
                <a:gd name="connsiteY42" fmla="*/ 56215 h 124790"/>
                <a:gd name="connsiteX43" fmla="*/ 23761 w 137466"/>
                <a:gd name="connsiteY43" fmla="*/ 54728 h 124790"/>
                <a:gd name="connsiteX44" fmla="*/ 24281 w 137466"/>
                <a:gd name="connsiteY44" fmla="*/ 51382 h 124790"/>
                <a:gd name="connsiteX45" fmla="*/ 24951 w 137466"/>
                <a:gd name="connsiteY45" fmla="*/ 48743 h 124790"/>
                <a:gd name="connsiteX46" fmla="*/ 25285 w 137466"/>
                <a:gd name="connsiteY46" fmla="*/ 48000 h 124790"/>
                <a:gd name="connsiteX47" fmla="*/ 25620 w 137466"/>
                <a:gd name="connsiteY47" fmla="*/ 47516 h 124790"/>
                <a:gd name="connsiteX48" fmla="*/ 25880 w 137466"/>
                <a:gd name="connsiteY48" fmla="*/ 47219 h 124790"/>
                <a:gd name="connsiteX49" fmla="*/ 28482 w 137466"/>
                <a:gd name="connsiteY49" fmla="*/ 45360 h 124790"/>
                <a:gd name="connsiteX50" fmla="*/ 29002 w 137466"/>
                <a:gd name="connsiteY50" fmla="*/ 44840 h 124790"/>
                <a:gd name="connsiteX51" fmla="*/ 29337 w 137466"/>
                <a:gd name="connsiteY51" fmla="*/ 44282 h 124790"/>
                <a:gd name="connsiteX52" fmla="*/ 29560 w 137466"/>
                <a:gd name="connsiteY52" fmla="*/ 43316 h 124790"/>
                <a:gd name="connsiteX53" fmla="*/ 29560 w 137466"/>
                <a:gd name="connsiteY53" fmla="*/ 41643 h 124790"/>
                <a:gd name="connsiteX54" fmla="*/ 29895 w 137466"/>
                <a:gd name="connsiteY54" fmla="*/ 39747 h 124790"/>
                <a:gd name="connsiteX55" fmla="*/ 30452 w 137466"/>
                <a:gd name="connsiteY55" fmla="*/ 37926 h 124790"/>
                <a:gd name="connsiteX56" fmla="*/ 30824 w 137466"/>
                <a:gd name="connsiteY56" fmla="*/ 37033 h 124790"/>
                <a:gd name="connsiteX57" fmla="*/ 31233 w 137466"/>
                <a:gd name="connsiteY57" fmla="*/ 36476 h 124790"/>
                <a:gd name="connsiteX58" fmla="*/ 31642 w 137466"/>
                <a:gd name="connsiteY58" fmla="*/ 36253 h 124790"/>
                <a:gd name="connsiteX59" fmla="*/ 32720 w 137466"/>
                <a:gd name="connsiteY59" fmla="*/ 35770 h 124790"/>
                <a:gd name="connsiteX60" fmla="*/ 33500 w 137466"/>
                <a:gd name="connsiteY60" fmla="*/ 35361 h 124790"/>
                <a:gd name="connsiteX61" fmla="*/ 33835 w 137466"/>
                <a:gd name="connsiteY61" fmla="*/ 34877 h 124790"/>
                <a:gd name="connsiteX62" fmla="*/ 33835 w 137466"/>
                <a:gd name="connsiteY62" fmla="*/ 34320 h 124790"/>
                <a:gd name="connsiteX63" fmla="*/ 33835 w 137466"/>
                <a:gd name="connsiteY63" fmla="*/ 33279 h 124790"/>
                <a:gd name="connsiteX64" fmla="*/ 33240 w 137466"/>
                <a:gd name="connsiteY64" fmla="*/ 31346 h 124790"/>
                <a:gd name="connsiteX65" fmla="*/ 33240 w 137466"/>
                <a:gd name="connsiteY65" fmla="*/ 29078 h 124790"/>
                <a:gd name="connsiteX66" fmla="*/ 32943 w 137466"/>
                <a:gd name="connsiteY66" fmla="*/ 26960 h 124790"/>
                <a:gd name="connsiteX67" fmla="*/ 32943 w 137466"/>
                <a:gd name="connsiteY67" fmla="*/ 24952 h 124790"/>
                <a:gd name="connsiteX68" fmla="*/ 33686 w 137466"/>
                <a:gd name="connsiteY68" fmla="*/ 20640 h 124790"/>
                <a:gd name="connsiteX69" fmla="*/ 33686 w 137466"/>
                <a:gd name="connsiteY69" fmla="*/ 19525 h 124790"/>
                <a:gd name="connsiteX70" fmla="*/ 33686 w 137466"/>
                <a:gd name="connsiteY70" fmla="*/ 19042 h 124790"/>
                <a:gd name="connsiteX71" fmla="*/ 33389 w 137466"/>
                <a:gd name="connsiteY71" fmla="*/ 18112 h 124790"/>
                <a:gd name="connsiteX72" fmla="*/ 33166 w 137466"/>
                <a:gd name="connsiteY72" fmla="*/ 17666 h 124790"/>
                <a:gd name="connsiteX73" fmla="*/ 33166 w 137466"/>
                <a:gd name="connsiteY73" fmla="*/ 17220 h 124790"/>
                <a:gd name="connsiteX74" fmla="*/ 32274 w 137466"/>
                <a:gd name="connsiteY74" fmla="*/ 15622 h 124790"/>
                <a:gd name="connsiteX75" fmla="*/ 31716 w 137466"/>
                <a:gd name="connsiteY75" fmla="*/ 14321 h 124790"/>
                <a:gd name="connsiteX76" fmla="*/ 31716 w 137466"/>
                <a:gd name="connsiteY76" fmla="*/ 13800 h 124790"/>
                <a:gd name="connsiteX77" fmla="*/ 31716 w 137466"/>
                <a:gd name="connsiteY77" fmla="*/ 13206 h 124790"/>
                <a:gd name="connsiteX78" fmla="*/ 32125 w 137466"/>
                <a:gd name="connsiteY78" fmla="*/ 9488 h 124790"/>
                <a:gd name="connsiteX79" fmla="*/ 32125 w 137466"/>
                <a:gd name="connsiteY79" fmla="*/ 8931 h 124790"/>
                <a:gd name="connsiteX80" fmla="*/ 32125 w 137466"/>
                <a:gd name="connsiteY80" fmla="*/ 8410 h 124790"/>
                <a:gd name="connsiteX81" fmla="*/ 31790 w 137466"/>
                <a:gd name="connsiteY81" fmla="*/ 7518 h 124790"/>
                <a:gd name="connsiteX82" fmla="*/ 30898 w 137466"/>
                <a:gd name="connsiteY82" fmla="*/ 5882 h 124790"/>
                <a:gd name="connsiteX83" fmla="*/ 30415 w 137466"/>
                <a:gd name="connsiteY83" fmla="*/ 4544 h 124790"/>
                <a:gd name="connsiteX84" fmla="*/ 29895 w 137466"/>
                <a:gd name="connsiteY84" fmla="*/ 3764 h 124790"/>
                <a:gd name="connsiteX85" fmla="*/ 29597 w 137466"/>
                <a:gd name="connsiteY85" fmla="*/ 3466 h 124790"/>
                <a:gd name="connsiteX86" fmla="*/ 28817 w 137466"/>
                <a:gd name="connsiteY86" fmla="*/ 3020 h 124790"/>
                <a:gd name="connsiteX87" fmla="*/ 27962 w 137466"/>
                <a:gd name="connsiteY87" fmla="*/ 3020 h 124790"/>
                <a:gd name="connsiteX88" fmla="*/ 28668 w 137466"/>
                <a:gd name="connsiteY88" fmla="*/ 2388 h 124790"/>
                <a:gd name="connsiteX89" fmla="*/ 29002 w 137466"/>
                <a:gd name="connsiteY89" fmla="*/ 2202 h 124790"/>
                <a:gd name="connsiteX90" fmla="*/ 29449 w 137466"/>
                <a:gd name="connsiteY90" fmla="*/ 1905 h 124790"/>
                <a:gd name="connsiteX91" fmla="*/ 29709 w 137466"/>
                <a:gd name="connsiteY91" fmla="*/ 1570 h 124790"/>
                <a:gd name="connsiteX92" fmla="*/ 29709 w 137466"/>
                <a:gd name="connsiteY92" fmla="*/ 1124 h 124790"/>
                <a:gd name="connsiteX93" fmla="*/ 29709 w 137466"/>
                <a:gd name="connsiteY93" fmla="*/ 641 h 124790"/>
                <a:gd name="connsiteX94" fmla="*/ 29895 w 137466"/>
                <a:gd name="connsiteY94" fmla="*/ 158 h 124790"/>
                <a:gd name="connsiteX95" fmla="*/ 30192 w 137466"/>
                <a:gd name="connsiteY95" fmla="*/ -177 h 124790"/>
                <a:gd name="connsiteX96" fmla="*/ 31010 w 137466"/>
                <a:gd name="connsiteY96" fmla="*/ -177 h 124790"/>
                <a:gd name="connsiteX97" fmla="*/ 32274 w 137466"/>
                <a:gd name="connsiteY97" fmla="*/ 418 h 124790"/>
                <a:gd name="connsiteX98" fmla="*/ 34876 w 137466"/>
                <a:gd name="connsiteY98" fmla="*/ 2202 h 124790"/>
                <a:gd name="connsiteX99" fmla="*/ 35879 w 137466"/>
                <a:gd name="connsiteY99" fmla="*/ 3169 h 124790"/>
                <a:gd name="connsiteX100" fmla="*/ 36400 w 137466"/>
                <a:gd name="connsiteY100" fmla="*/ 4024 h 124790"/>
                <a:gd name="connsiteX101" fmla="*/ 36400 w 137466"/>
                <a:gd name="connsiteY101" fmla="*/ 4581 h 124790"/>
                <a:gd name="connsiteX102" fmla="*/ 36400 w 137466"/>
                <a:gd name="connsiteY102" fmla="*/ 5065 h 124790"/>
                <a:gd name="connsiteX103" fmla="*/ 36660 w 137466"/>
                <a:gd name="connsiteY103" fmla="*/ 5399 h 124790"/>
                <a:gd name="connsiteX104" fmla="*/ 37032 w 137466"/>
                <a:gd name="connsiteY104" fmla="*/ 5659 h 124790"/>
                <a:gd name="connsiteX105" fmla="*/ 37850 w 137466"/>
                <a:gd name="connsiteY105" fmla="*/ 6105 h 124790"/>
                <a:gd name="connsiteX106" fmla="*/ 38519 w 137466"/>
                <a:gd name="connsiteY106" fmla="*/ 6700 h 124790"/>
                <a:gd name="connsiteX107" fmla="*/ 38816 w 137466"/>
                <a:gd name="connsiteY107" fmla="*/ 6960 h 124790"/>
                <a:gd name="connsiteX108" fmla="*/ 39299 w 137466"/>
                <a:gd name="connsiteY108" fmla="*/ 7369 h 124790"/>
                <a:gd name="connsiteX109" fmla="*/ 39783 w 137466"/>
                <a:gd name="connsiteY109" fmla="*/ 7555 h 124790"/>
                <a:gd name="connsiteX110" fmla="*/ 40563 w 137466"/>
                <a:gd name="connsiteY110" fmla="*/ 7555 h 124790"/>
                <a:gd name="connsiteX111" fmla="*/ 43165 w 137466"/>
                <a:gd name="connsiteY111" fmla="*/ 7555 h 124790"/>
                <a:gd name="connsiteX112" fmla="*/ 45061 w 137466"/>
                <a:gd name="connsiteY112" fmla="*/ 7369 h 124790"/>
                <a:gd name="connsiteX113" fmla="*/ 45619 w 137466"/>
                <a:gd name="connsiteY113" fmla="*/ 7369 h 124790"/>
                <a:gd name="connsiteX114" fmla="*/ 46176 w 137466"/>
                <a:gd name="connsiteY114" fmla="*/ 7704 h 124790"/>
                <a:gd name="connsiteX115" fmla="*/ 46920 w 137466"/>
                <a:gd name="connsiteY115" fmla="*/ 8484 h 124790"/>
                <a:gd name="connsiteX116" fmla="*/ 47254 w 137466"/>
                <a:gd name="connsiteY116" fmla="*/ 9079 h 124790"/>
                <a:gd name="connsiteX117" fmla="*/ 47738 w 137466"/>
                <a:gd name="connsiteY117" fmla="*/ 10641 h 124790"/>
                <a:gd name="connsiteX118" fmla="*/ 47961 w 137466"/>
                <a:gd name="connsiteY118" fmla="*/ 11087 h 124790"/>
                <a:gd name="connsiteX119" fmla="*/ 47961 w 137466"/>
                <a:gd name="connsiteY119" fmla="*/ 11533 h 124790"/>
                <a:gd name="connsiteX120" fmla="*/ 47961 w 137466"/>
                <a:gd name="connsiteY120" fmla="*/ 12053 h 124790"/>
                <a:gd name="connsiteX121" fmla="*/ 47961 w 137466"/>
                <a:gd name="connsiteY121" fmla="*/ 13726 h 124790"/>
                <a:gd name="connsiteX122" fmla="*/ 47961 w 137466"/>
                <a:gd name="connsiteY122" fmla="*/ 14246 h 124790"/>
                <a:gd name="connsiteX123" fmla="*/ 47961 w 137466"/>
                <a:gd name="connsiteY123" fmla="*/ 14692 h 124790"/>
                <a:gd name="connsiteX124" fmla="*/ 48407 w 137466"/>
                <a:gd name="connsiteY124" fmla="*/ 14953 h 124790"/>
                <a:gd name="connsiteX125" fmla="*/ 49076 w 137466"/>
                <a:gd name="connsiteY125" fmla="*/ 14953 h 124790"/>
                <a:gd name="connsiteX126" fmla="*/ 50377 w 137466"/>
                <a:gd name="connsiteY126" fmla="*/ 14581 h 124790"/>
                <a:gd name="connsiteX127" fmla="*/ 51678 w 137466"/>
                <a:gd name="connsiteY127" fmla="*/ 14023 h 124790"/>
                <a:gd name="connsiteX128" fmla="*/ 52756 w 137466"/>
                <a:gd name="connsiteY128" fmla="*/ 13243 h 124790"/>
                <a:gd name="connsiteX129" fmla="*/ 53165 w 137466"/>
                <a:gd name="connsiteY129" fmla="*/ 12982 h 124790"/>
                <a:gd name="connsiteX130" fmla="*/ 53611 w 137466"/>
                <a:gd name="connsiteY130" fmla="*/ 12982 h 124790"/>
                <a:gd name="connsiteX131" fmla="*/ 55210 w 137466"/>
                <a:gd name="connsiteY131" fmla="*/ 12722 h 124790"/>
                <a:gd name="connsiteX132" fmla="*/ 55581 w 137466"/>
                <a:gd name="connsiteY132" fmla="*/ 12499 h 124790"/>
                <a:gd name="connsiteX133" fmla="*/ 55879 w 137466"/>
                <a:gd name="connsiteY133" fmla="*/ 12202 h 124790"/>
                <a:gd name="connsiteX134" fmla="*/ 56139 w 137466"/>
                <a:gd name="connsiteY134" fmla="*/ 11830 h 124790"/>
                <a:gd name="connsiteX135" fmla="*/ 56957 w 137466"/>
                <a:gd name="connsiteY135" fmla="*/ 11830 h 124790"/>
                <a:gd name="connsiteX136" fmla="*/ 58258 w 137466"/>
                <a:gd name="connsiteY136" fmla="*/ 12202 h 124790"/>
                <a:gd name="connsiteX137" fmla="*/ 63945 w 137466"/>
                <a:gd name="connsiteY137" fmla="*/ 14953 h 124790"/>
                <a:gd name="connsiteX138" fmla="*/ 81379 w 137466"/>
                <a:gd name="connsiteY138" fmla="*/ 20640 h 124790"/>
                <a:gd name="connsiteX139" fmla="*/ 82457 w 137466"/>
                <a:gd name="connsiteY139" fmla="*/ 20900 h 124790"/>
                <a:gd name="connsiteX140" fmla="*/ 93163 w 137466"/>
                <a:gd name="connsiteY140" fmla="*/ 22610 h 124790"/>
                <a:gd name="connsiteX141" fmla="*/ 94093 w 137466"/>
                <a:gd name="connsiteY141" fmla="*/ 23242 h 124790"/>
                <a:gd name="connsiteX142" fmla="*/ 99669 w 137466"/>
                <a:gd name="connsiteY142" fmla="*/ 29264 h 124790"/>
                <a:gd name="connsiteX143" fmla="*/ 99892 w 137466"/>
                <a:gd name="connsiteY143" fmla="*/ 29673 h 124790"/>
                <a:gd name="connsiteX144" fmla="*/ 104055 w 137466"/>
                <a:gd name="connsiteY144" fmla="*/ 35026 h 124790"/>
                <a:gd name="connsiteX145" fmla="*/ 132344 w 137466"/>
                <a:gd name="connsiteY145" fmla="*/ 54319 h 124790"/>
                <a:gd name="connsiteX146" fmla="*/ 132753 w 137466"/>
                <a:gd name="connsiteY146" fmla="*/ 54505 h 124790"/>
                <a:gd name="connsiteX147" fmla="*/ 133162 w 137466"/>
                <a:gd name="connsiteY147" fmla="*/ 54505 h 124790"/>
                <a:gd name="connsiteX148" fmla="*/ 133645 w 137466"/>
                <a:gd name="connsiteY148" fmla="*/ 54505 h 124790"/>
                <a:gd name="connsiteX149" fmla="*/ 134017 w 137466"/>
                <a:gd name="connsiteY149" fmla="*/ 54282 h 124790"/>
                <a:gd name="connsiteX150" fmla="*/ 134314 w 137466"/>
                <a:gd name="connsiteY150" fmla="*/ 53984 h 124790"/>
                <a:gd name="connsiteX151" fmla="*/ 134686 w 137466"/>
                <a:gd name="connsiteY151" fmla="*/ 53724 h 124790"/>
                <a:gd name="connsiteX152" fmla="*/ 135020 w 137466"/>
                <a:gd name="connsiteY152" fmla="*/ 53724 h 124790"/>
                <a:gd name="connsiteX153" fmla="*/ 135987 w 137466"/>
                <a:gd name="connsiteY153" fmla="*/ 55211 h 124790"/>
                <a:gd name="connsiteX154" fmla="*/ 137436 w 137466"/>
                <a:gd name="connsiteY154" fmla="*/ 61791 h 124790"/>
                <a:gd name="connsiteX155" fmla="*/ 136693 w 137466"/>
                <a:gd name="connsiteY155" fmla="*/ 66029 h 124790"/>
                <a:gd name="connsiteX156" fmla="*/ 129184 w 137466"/>
                <a:gd name="connsiteY156" fmla="*/ 86808 h 124790"/>
                <a:gd name="connsiteX157" fmla="*/ 127957 w 137466"/>
                <a:gd name="connsiteY157" fmla="*/ 90526 h 124790"/>
                <a:gd name="connsiteX158" fmla="*/ 127957 w 137466"/>
                <a:gd name="connsiteY158" fmla="*/ 92013 h 124790"/>
                <a:gd name="connsiteX159" fmla="*/ 128626 w 137466"/>
                <a:gd name="connsiteY159" fmla="*/ 93128 h 124790"/>
                <a:gd name="connsiteX160" fmla="*/ 129035 w 137466"/>
                <a:gd name="connsiteY160" fmla="*/ 94020 h 124790"/>
                <a:gd name="connsiteX161" fmla="*/ 129035 w 137466"/>
                <a:gd name="connsiteY161" fmla="*/ 94615 h 124790"/>
                <a:gd name="connsiteX162" fmla="*/ 129035 w 137466"/>
                <a:gd name="connsiteY162" fmla="*/ 95061 h 124790"/>
                <a:gd name="connsiteX163" fmla="*/ 128106 w 137466"/>
                <a:gd name="connsiteY163" fmla="*/ 96027 h 124790"/>
                <a:gd name="connsiteX164" fmla="*/ 127660 w 137466"/>
                <a:gd name="connsiteY164" fmla="*/ 96622 h 124790"/>
                <a:gd name="connsiteX165" fmla="*/ 127214 w 137466"/>
                <a:gd name="connsiteY165" fmla="*/ 97477 h 124790"/>
                <a:gd name="connsiteX166" fmla="*/ 126359 w 137466"/>
                <a:gd name="connsiteY166" fmla="*/ 99447 h 124790"/>
                <a:gd name="connsiteX167" fmla="*/ 126061 w 137466"/>
                <a:gd name="connsiteY167" fmla="*/ 100711 h 124790"/>
                <a:gd name="connsiteX168" fmla="*/ 125801 w 137466"/>
                <a:gd name="connsiteY168" fmla="*/ 102235 h 124790"/>
                <a:gd name="connsiteX169" fmla="*/ 125801 w 137466"/>
                <a:gd name="connsiteY169" fmla="*/ 102979 h 124790"/>
                <a:gd name="connsiteX170" fmla="*/ 125801 w 137466"/>
                <a:gd name="connsiteY170" fmla="*/ 103722 h 124790"/>
                <a:gd name="connsiteX171" fmla="*/ 126061 w 137466"/>
                <a:gd name="connsiteY171" fmla="*/ 104354 h 124790"/>
                <a:gd name="connsiteX172" fmla="*/ 126322 w 137466"/>
                <a:gd name="connsiteY172" fmla="*/ 105432 h 124790"/>
                <a:gd name="connsiteX173" fmla="*/ 126136 w 137466"/>
                <a:gd name="connsiteY173" fmla="*/ 106138 h 124790"/>
                <a:gd name="connsiteX174" fmla="*/ 125392 w 137466"/>
                <a:gd name="connsiteY174" fmla="*/ 107886 h 124790"/>
                <a:gd name="connsiteX175" fmla="*/ 125392 w 137466"/>
                <a:gd name="connsiteY175" fmla="*/ 108555 h 124790"/>
                <a:gd name="connsiteX176" fmla="*/ 125727 w 137466"/>
                <a:gd name="connsiteY176" fmla="*/ 110227 h 124790"/>
                <a:gd name="connsiteX177" fmla="*/ 126099 w 137466"/>
                <a:gd name="connsiteY177" fmla="*/ 111454 h 124790"/>
                <a:gd name="connsiteX178" fmla="*/ 126099 w 137466"/>
                <a:gd name="connsiteY178" fmla="*/ 111937 h 124790"/>
                <a:gd name="connsiteX179" fmla="*/ 126099 w 137466"/>
                <a:gd name="connsiteY179" fmla="*/ 112681 h 124790"/>
                <a:gd name="connsiteX180" fmla="*/ 125764 w 137466"/>
                <a:gd name="connsiteY180" fmla="*/ 113387 h 124790"/>
                <a:gd name="connsiteX181" fmla="*/ 124017 w 137466"/>
                <a:gd name="connsiteY181" fmla="*/ 115394 h 124790"/>
                <a:gd name="connsiteX182" fmla="*/ 123571 w 137466"/>
                <a:gd name="connsiteY182" fmla="*/ 116696 h 124790"/>
                <a:gd name="connsiteX183" fmla="*/ 123199 w 137466"/>
                <a:gd name="connsiteY183" fmla="*/ 120413 h 124790"/>
                <a:gd name="connsiteX184" fmla="*/ 103163 w 137466"/>
                <a:gd name="connsiteY184" fmla="*/ 115729 h 124790"/>
                <a:gd name="connsiteX185" fmla="*/ 101081 w 137466"/>
                <a:gd name="connsiteY185" fmla="*/ 114539 h 124790"/>
                <a:gd name="connsiteX186" fmla="*/ 92977 w 137466"/>
                <a:gd name="connsiteY186" fmla="*/ 111082 h 124790"/>
                <a:gd name="connsiteX187" fmla="*/ 88702 w 137466"/>
                <a:gd name="connsiteY187" fmla="*/ 111082 h 124790"/>
                <a:gd name="connsiteX188" fmla="*/ 87290 w 137466"/>
                <a:gd name="connsiteY188" fmla="*/ 111343 h 124790"/>
                <a:gd name="connsiteX189" fmla="*/ 77774 w 137466"/>
                <a:gd name="connsiteY189" fmla="*/ 114502 h 124790"/>
                <a:gd name="connsiteX190" fmla="*/ 76658 w 137466"/>
                <a:gd name="connsiteY190" fmla="*/ 114502 h 124790"/>
                <a:gd name="connsiteX191" fmla="*/ 70934 w 137466"/>
                <a:gd name="connsiteY191" fmla="*/ 113276 h 124790"/>
                <a:gd name="connsiteX192" fmla="*/ 67216 w 137466"/>
                <a:gd name="connsiteY192" fmla="*/ 111826 h 124790"/>
                <a:gd name="connsiteX193" fmla="*/ 64800 w 137466"/>
                <a:gd name="connsiteY193" fmla="*/ 110488 h 124790"/>
                <a:gd name="connsiteX194" fmla="*/ 64020 w 137466"/>
                <a:gd name="connsiteY194" fmla="*/ 110488 h 124790"/>
                <a:gd name="connsiteX195" fmla="*/ 63536 w 137466"/>
                <a:gd name="connsiteY195" fmla="*/ 110822 h 124790"/>
                <a:gd name="connsiteX196" fmla="*/ 61194 w 137466"/>
                <a:gd name="connsiteY196" fmla="*/ 113201 h 124790"/>
                <a:gd name="connsiteX197" fmla="*/ 60711 w 137466"/>
                <a:gd name="connsiteY197" fmla="*/ 113536 h 124790"/>
                <a:gd name="connsiteX198" fmla="*/ 60042 w 137466"/>
                <a:gd name="connsiteY198" fmla="*/ 113908 h 124790"/>
                <a:gd name="connsiteX199" fmla="*/ 54131 w 137466"/>
                <a:gd name="connsiteY199" fmla="*/ 115469 h 124790"/>
                <a:gd name="connsiteX200" fmla="*/ 53314 w 137466"/>
                <a:gd name="connsiteY200" fmla="*/ 115469 h 124790"/>
                <a:gd name="connsiteX201" fmla="*/ 50600 w 137466"/>
                <a:gd name="connsiteY201" fmla="*/ 114688 h 124790"/>
                <a:gd name="connsiteX202" fmla="*/ 49931 w 137466"/>
                <a:gd name="connsiteY202" fmla="*/ 114688 h 124790"/>
                <a:gd name="connsiteX203" fmla="*/ 49522 w 137466"/>
                <a:gd name="connsiteY203" fmla="*/ 114874 h 124790"/>
                <a:gd name="connsiteX204" fmla="*/ 49522 w 137466"/>
                <a:gd name="connsiteY204" fmla="*/ 115134 h 124790"/>
                <a:gd name="connsiteX205" fmla="*/ 49522 w 137466"/>
                <a:gd name="connsiteY205" fmla="*/ 115469 h 124790"/>
                <a:gd name="connsiteX206" fmla="*/ 49522 w 137466"/>
                <a:gd name="connsiteY206" fmla="*/ 116881 h 124790"/>
                <a:gd name="connsiteX207" fmla="*/ 49299 w 137466"/>
                <a:gd name="connsiteY207" fmla="*/ 117216 h 124790"/>
                <a:gd name="connsiteX208" fmla="*/ 49076 w 137466"/>
                <a:gd name="connsiteY208" fmla="*/ 117439 h 124790"/>
                <a:gd name="connsiteX209" fmla="*/ 48593 w 137466"/>
                <a:gd name="connsiteY209" fmla="*/ 117736 h 124790"/>
                <a:gd name="connsiteX210" fmla="*/ 48258 w 137466"/>
                <a:gd name="connsiteY210" fmla="*/ 118145 h 124790"/>
                <a:gd name="connsiteX211" fmla="*/ 47738 w 137466"/>
                <a:gd name="connsiteY211" fmla="*/ 119409 h 124790"/>
                <a:gd name="connsiteX212" fmla="*/ 47329 w 137466"/>
                <a:gd name="connsiteY212" fmla="*/ 119409 h 124790"/>
                <a:gd name="connsiteX213" fmla="*/ 46883 w 137466"/>
                <a:gd name="connsiteY213" fmla="*/ 119409 h 124790"/>
                <a:gd name="connsiteX214" fmla="*/ 46511 w 137466"/>
                <a:gd name="connsiteY214" fmla="*/ 119075 h 124790"/>
                <a:gd name="connsiteX215" fmla="*/ 46251 w 137466"/>
                <a:gd name="connsiteY215" fmla="*/ 118740 h 124790"/>
                <a:gd name="connsiteX216" fmla="*/ 45730 w 137466"/>
                <a:gd name="connsiteY216" fmla="*/ 117811 h 124790"/>
                <a:gd name="connsiteX217" fmla="*/ 43351 w 137466"/>
                <a:gd name="connsiteY217" fmla="*/ 120636 h 124790"/>
                <a:gd name="connsiteX218" fmla="*/ 42162 w 137466"/>
                <a:gd name="connsiteY218" fmla="*/ 121751 h 124790"/>
                <a:gd name="connsiteX219" fmla="*/ 37627 w 137466"/>
                <a:gd name="connsiteY219" fmla="*/ 124279 h 1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37466" h="124790">
                  <a:moveTo>
                    <a:pt x="37441" y="124613"/>
                  </a:moveTo>
                  <a:lnTo>
                    <a:pt x="37441" y="124167"/>
                  </a:lnTo>
                  <a:lnTo>
                    <a:pt x="35136" y="123610"/>
                  </a:lnTo>
                  <a:lnTo>
                    <a:pt x="32906" y="122755"/>
                  </a:lnTo>
                  <a:lnTo>
                    <a:pt x="28779" y="120264"/>
                  </a:lnTo>
                  <a:lnTo>
                    <a:pt x="26289" y="121900"/>
                  </a:lnTo>
                  <a:lnTo>
                    <a:pt x="21865" y="122160"/>
                  </a:lnTo>
                  <a:lnTo>
                    <a:pt x="20155" y="124167"/>
                  </a:lnTo>
                  <a:lnTo>
                    <a:pt x="19152" y="120673"/>
                  </a:lnTo>
                  <a:lnTo>
                    <a:pt x="18891" y="116212"/>
                  </a:lnTo>
                  <a:lnTo>
                    <a:pt x="18148" y="112495"/>
                  </a:lnTo>
                  <a:lnTo>
                    <a:pt x="15806" y="110859"/>
                  </a:lnTo>
                  <a:lnTo>
                    <a:pt x="14839" y="110376"/>
                  </a:lnTo>
                  <a:lnTo>
                    <a:pt x="13501" y="109224"/>
                  </a:lnTo>
                  <a:lnTo>
                    <a:pt x="11457" y="107031"/>
                  </a:lnTo>
                  <a:lnTo>
                    <a:pt x="8632" y="98890"/>
                  </a:lnTo>
                  <a:lnTo>
                    <a:pt x="7405" y="97403"/>
                  </a:lnTo>
                  <a:lnTo>
                    <a:pt x="5546" y="96622"/>
                  </a:lnTo>
                  <a:lnTo>
                    <a:pt x="-30" y="96102"/>
                  </a:lnTo>
                  <a:lnTo>
                    <a:pt x="-30" y="96102"/>
                  </a:lnTo>
                  <a:lnTo>
                    <a:pt x="305" y="92645"/>
                  </a:lnTo>
                  <a:lnTo>
                    <a:pt x="1123" y="90934"/>
                  </a:lnTo>
                  <a:lnTo>
                    <a:pt x="1940" y="89745"/>
                  </a:lnTo>
                  <a:lnTo>
                    <a:pt x="2163" y="88704"/>
                  </a:lnTo>
                  <a:lnTo>
                    <a:pt x="2387" y="86251"/>
                  </a:lnTo>
                  <a:lnTo>
                    <a:pt x="2387" y="85619"/>
                  </a:lnTo>
                  <a:lnTo>
                    <a:pt x="3613" y="83611"/>
                  </a:lnTo>
                  <a:lnTo>
                    <a:pt x="6959" y="76177"/>
                  </a:lnTo>
                  <a:lnTo>
                    <a:pt x="6699" y="70489"/>
                  </a:lnTo>
                  <a:lnTo>
                    <a:pt x="5249" y="62088"/>
                  </a:lnTo>
                  <a:lnTo>
                    <a:pt x="5249" y="59932"/>
                  </a:lnTo>
                  <a:lnTo>
                    <a:pt x="5249" y="58668"/>
                  </a:lnTo>
                  <a:lnTo>
                    <a:pt x="5509" y="58668"/>
                  </a:lnTo>
                  <a:lnTo>
                    <a:pt x="7442" y="58334"/>
                  </a:lnTo>
                  <a:lnTo>
                    <a:pt x="8632" y="58334"/>
                  </a:lnTo>
                  <a:lnTo>
                    <a:pt x="12907" y="58594"/>
                  </a:lnTo>
                  <a:lnTo>
                    <a:pt x="18111" y="59598"/>
                  </a:lnTo>
                  <a:lnTo>
                    <a:pt x="18631" y="59598"/>
                  </a:lnTo>
                  <a:lnTo>
                    <a:pt x="19486" y="59375"/>
                  </a:lnTo>
                  <a:lnTo>
                    <a:pt x="20415" y="58854"/>
                  </a:lnTo>
                  <a:lnTo>
                    <a:pt x="22125" y="57590"/>
                  </a:lnTo>
                  <a:lnTo>
                    <a:pt x="22869" y="56847"/>
                  </a:lnTo>
                  <a:lnTo>
                    <a:pt x="23315" y="56215"/>
                  </a:lnTo>
                  <a:lnTo>
                    <a:pt x="23761" y="54728"/>
                  </a:lnTo>
                  <a:lnTo>
                    <a:pt x="24281" y="51382"/>
                  </a:lnTo>
                  <a:lnTo>
                    <a:pt x="24951" y="48743"/>
                  </a:lnTo>
                  <a:lnTo>
                    <a:pt x="25285" y="48000"/>
                  </a:lnTo>
                  <a:lnTo>
                    <a:pt x="25620" y="47516"/>
                  </a:lnTo>
                  <a:lnTo>
                    <a:pt x="25880" y="47219"/>
                  </a:lnTo>
                  <a:lnTo>
                    <a:pt x="28482" y="45360"/>
                  </a:lnTo>
                  <a:lnTo>
                    <a:pt x="29002" y="44840"/>
                  </a:lnTo>
                  <a:lnTo>
                    <a:pt x="29337" y="44282"/>
                  </a:lnTo>
                  <a:lnTo>
                    <a:pt x="29560" y="43316"/>
                  </a:lnTo>
                  <a:lnTo>
                    <a:pt x="29560" y="41643"/>
                  </a:lnTo>
                  <a:lnTo>
                    <a:pt x="29895" y="39747"/>
                  </a:lnTo>
                  <a:lnTo>
                    <a:pt x="30452" y="37926"/>
                  </a:lnTo>
                  <a:lnTo>
                    <a:pt x="30824" y="37033"/>
                  </a:lnTo>
                  <a:lnTo>
                    <a:pt x="31233" y="36476"/>
                  </a:lnTo>
                  <a:lnTo>
                    <a:pt x="31642" y="36253"/>
                  </a:lnTo>
                  <a:lnTo>
                    <a:pt x="32720" y="35770"/>
                  </a:lnTo>
                  <a:lnTo>
                    <a:pt x="33500" y="35361"/>
                  </a:lnTo>
                  <a:lnTo>
                    <a:pt x="33835" y="34877"/>
                  </a:lnTo>
                  <a:lnTo>
                    <a:pt x="33835" y="34320"/>
                  </a:lnTo>
                  <a:lnTo>
                    <a:pt x="33835" y="33279"/>
                  </a:lnTo>
                  <a:lnTo>
                    <a:pt x="33240" y="31346"/>
                  </a:lnTo>
                  <a:lnTo>
                    <a:pt x="33240" y="29078"/>
                  </a:lnTo>
                  <a:lnTo>
                    <a:pt x="32943" y="26960"/>
                  </a:lnTo>
                  <a:lnTo>
                    <a:pt x="32943" y="24952"/>
                  </a:lnTo>
                  <a:lnTo>
                    <a:pt x="33686" y="20640"/>
                  </a:lnTo>
                  <a:lnTo>
                    <a:pt x="33686" y="19525"/>
                  </a:lnTo>
                  <a:lnTo>
                    <a:pt x="33686" y="19042"/>
                  </a:lnTo>
                  <a:lnTo>
                    <a:pt x="33389" y="18112"/>
                  </a:lnTo>
                  <a:lnTo>
                    <a:pt x="33166" y="17666"/>
                  </a:lnTo>
                  <a:lnTo>
                    <a:pt x="33166" y="17220"/>
                  </a:lnTo>
                  <a:lnTo>
                    <a:pt x="32274" y="15622"/>
                  </a:lnTo>
                  <a:lnTo>
                    <a:pt x="31716" y="14321"/>
                  </a:lnTo>
                  <a:lnTo>
                    <a:pt x="31716" y="13800"/>
                  </a:lnTo>
                  <a:lnTo>
                    <a:pt x="31716" y="13206"/>
                  </a:lnTo>
                  <a:lnTo>
                    <a:pt x="32125" y="9488"/>
                  </a:lnTo>
                  <a:lnTo>
                    <a:pt x="32125" y="8931"/>
                  </a:lnTo>
                  <a:lnTo>
                    <a:pt x="32125" y="8410"/>
                  </a:lnTo>
                  <a:lnTo>
                    <a:pt x="31790" y="7518"/>
                  </a:lnTo>
                  <a:lnTo>
                    <a:pt x="30898" y="5882"/>
                  </a:lnTo>
                  <a:lnTo>
                    <a:pt x="30415" y="4544"/>
                  </a:lnTo>
                  <a:lnTo>
                    <a:pt x="29895" y="3764"/>
                  </a:lnTo>
                  <a:lnTo>
                    <a:pt x="29597" y="3466"/>
                  </a:lnTo>
                  <a:lnTo>
                    <a:pt x="28817" y="3020"/>
                  </a:lnTo>
                  <a:lnTo>
                    <a:pt x="27962" y="3020"/>
                  </a:lnTo>
                  <a:lnTo>
                    <a:pt x="28668" y="2388"/>
                  </a:lnTo>
                  <a:lnTo>
                    <a:pt x="29002" y="2202"/>
                  </a:lnTo>
                  <a:lnTo>
                    <a:pt x="29449" y="1905"/>
                  </a:lnTo>
                  <a:lnTo>
                    <a:pt x="29709" y="1570"/>
                  </a:lnTo>
                  <a:lnTo>
                    <a:pt x="29709" y="1124"/>
                  </a:lnTo>
                  <a:lnTo>
                    <a:pt x="29709" y="641"/>
                  </a:lnTo>
                  <a:lnTo>
                    <a:pt x="29895" y="158"/>
                  </a:lnTo>
                  <a:lnTo>
                    <a:pt x="30192" y="-177"/>
                  </a:lnTo>
                  <a:lnTo>
                    <a:pt x="31010" y="-177"/>
                  </a:lnTo>
                  <a:lnTo>
                    <a:pt x="32274" y="418"/>
                  </a:lnTo>
                  <a:lnTo>
                    <a:pt x="34876" y="2202"/>
                  </a:lnTo>
                  <a:lnTo>
                    <a:pt x="35879" y="3169"/>
                  </a:lnTo>
                  <a:lnTo>
                    <a:pt x="36400" y="4024"/>
                  </a:lnTo>
                  <a:lnTo>
                    <a:pt x="36400" y="4581"/>
                  </a:lnTo>
                  <a:lnTo>
                    <a:pt x="36400" y="5065"/>
                  </a:lnTo>
                  <a:lnTo>
                    <a:pt x="36660" y="5399"/>
                  </a:lnTo>
                  <a:lnTo>
                    <a:pt x="37032" y="5659"/>
                  </a:lnTo>
                  <a:lnTo>
                    <a:pt x="37850" y="6105"/>
                  </a:lnTo>
                  <a:lnTo>
                    <a:pt x="38519" y="6700"/>
                  </a:lnTo>
                  <a:lnTo>
                    <a:pt x="38816" y="6960"/>
                  </a:lnTo>
                  <a:lnTo>
                    <a:pt x="39299" y="7369"/>
                  </a:lnTo>
                  <a:lnTo>
                    <a:pt x="39783" y="7555"/>
                  </a:lnTo>
                  <a:lnTo>
                    <a:pt x="40563" y="7555"/>
                  </a:lnTo>
                  <a:lnTo>
                    <a:pt x="43165" y="7555"/>
                  </a:lnTo>
                  <a:lnTo>
                    <a:pt x="45061" y="7369"/>
                  </a:lnTo>
                  <a:lnTo>
                    <a:pt x="45619" y="7369"/>
                  </a:lnTo>
                  <a:lnTo>
                    <a:pt x="46176" y="7704"/>
                  </a:lnTo>
                  <a:lnTo>
                    <a:pt x="46920" y="8484"/>
                  </a:lnTo>
                  <a:lnTo>
                    <a:pt x="47254" y="9079"/>
                  </a:lnTo>
                  <a:lnTo>
                    <a:pt x="47738" y="10641"/>
                  </a:lnTo>
                  <a:lnTo>
                    <a:pt x="47961" y="11087"/>
                  </a:lnTo>
                  <a:lnTo>
                    <a:pt x="47961" y="11533"/>
                  </a:lnTo>
                  <a:lnTo>
                    <a:pt x="47961" y="12053"/>
                  </a:lnTo>
                  <a:lnTo>
                    <a:pt x="47961" y="13726"/>
                  </a:lnTo>
                  <a:lnTo>
                    <a:pt x="47961" y="14246"/>
                  </a:lnTo>
                  <a:lnTo>
                    <a:pt x="47961" y="14692"/>
                  </a:lnTo>
                  <a:lnTo>
                    <a:pt x="48407" y="14953"/>
                  </a:lnTo>
                  <a:lnTo>
                    <a:pt x="49076" y="14953"/>
                  </a:lnTo>
                  <a:lnTo>
                    <a:pt x="50377" y="14581"/>
                  </a:lnTo>
                  <a:lnTo>
                    <a:pt x="51678" y="14023"/>
                  </a:lnTo>
                  <a:lnTo>
                    <a:pt x="52756" y="13243"/>
                  </a:lnTo>
                  <a:lnTo>
                    <a:pt x="53165" y="12982"/>
                  </a:lnTo>
                  <a:lnTo>
                    <a:pt x="53611" y="12982"/>
                  </a:lnTo>
                  <a:lnTo>
                    <a:pt x="55210" y="12722"/>
                  </a:lnTo>
                  <a:lnTo>
                    <a:pt x="55581" y="12499"/>
                  </a:lnTo>
                  <a:lnTo>
                    <a:pt x="55879" y="12202"/>
                  </a:lnTo>
                  <a:lnTo>
                    <a:pt x="56139" y="11830"/>
                  </a:lnTo>
                  <a:lnTo>
                    <a:pt x="56957" y="11830"/>
                  </a:lnTo>
                  <a:lnTo>
                    <a:pt x="58258" y="12202"/>
                  </a:lnTo>
                  <a:lnTo>
                    <a:pt x="63945" y="14953"/>
                  </a:lnTo>
                  <a:lnTo>
                    <a:pt x="81379" y="20640"/>
                  </a:lnTo>
                  <a:lnTo>
                    <a:pt x="82457" y="20900"/>
                  </a:lnTo>
                  <a:lnTo>
                    <a:pt x="93163" y="22610"/>
                  </a:lnTo>
                  <a:lnTo>
                    <a:pt x="94093" y="23242"/>
                  </a:lnTo>
                  <a:lnTo>
                    <a:pt x="99669" y="29264"/>
                  </a:lnTo>
                  <a:lnTo>
                    <a:pt x="99892" y="29673"/>
                  </a:lnTo>
                  <a:lnTo>
                    <a:pt x="104055" y="35026"/>
                  </a:lnTo>
                  <a:lnTo>
                    <a:pt x="132344" y="54319"/>
                  </a:lnTo>
                  <a:lnTo>
                    <a:pt x="132753" y="54505"/>
                  </a:lnTo>
                  <a:lnTo>
                    <a:pt x="133162" y="54505"/>
                  </a:lnTo>
                  <a:lnTo>
                    <a:pt x="133645" y="54505"/>
                  </a:lnTo>
                  <a:lnTo>
                    <a:pt x="134017" y="54282"/>
                  </a:lnTo>
                  <a:lnTo>
                    <a:pt x="134314" y="53984"/>
                  </a:lnTo>
                  <a:lnTo>
                    <a:pt x="134686" y="53724"/>
                  </a:lnTo>
                  <a:lnTo>
                    <a:pt x="135020" y="53724"/>
                  </a:lnTo>
                  <a:lnTo>
                    <a:pt x="135987" y="55211"/>
                  </a:lnTo>
                  <a:lnTo>
                    <a:pt x="137436" y="61791"/>
                  </a:lnTo>
                  <a:lnTo>
                    <a:pt x="136693" y="66029"/>
                  </a:lnTo>
                  <a:lnTo>
                    <a:pt x="129184" y="86808"/>
                  </a:lnTo>
                  <a:lnTo>
                    <a:pt x="127957" y="90526"/>
                  </a:lnTo>
                  <a:lnTo>
                    <a:pt x="127957" y="92013"/>
                  </a:lnTo>
                  <a:lnTo>
                    <a:pt x="128626" y="93128"/>
                  </a:lnTo>
                  <a:lnTo>
                    <a:pt x="129035" y="94020"/>
                  </a:lnTo>
                  <a:lnTo>
                    <a:pt x="129035" y="94615"/>
                  </a:lnTo>
                  <a:lnTo>
                    <a:pt x="129035" y="95061"/>
                  </a:lnTo>
                  <a:lnTo>
                    <a:pt x="128106" y="96027"/>
                  </a:lnTo>
                  <a:lnTo>
                    <a:pt x="127660" y="96622"/>
                  </a:lnTo>
                  <a:lnTo>
                    <a:pt x="127214" y="97477"/>
                  </a:lnTo>
                  <a:lnTo>
                    <a:pt x="126359" y="99447"/>
                  </a:lnTo>
                  <a:lnTo>
                    <a:pt x="126061" y="100711"/>
                  </a:lnTo>
                  <a:lnTo>
                    <a:pt x="125801" y="102235"/>
                  </a:lnTo>
                  <a:lnTo>
                    <a:pt x="125801" y="102979"/>
                  </a:lnTo>
                  <a:lnTo>
                    <a:pt x="125801" y="103722"/>
                  </a:lnTo>
                  <a:lnTo>
                    <a:pt x="126061" y="104354"/>
                  </a:lnTo>
                  <a:lnTo>
                    <a:pt x="126322" y="105432"/>
                  </a:lnTo>
                  <a:lnTo>
                    <a:pt x="126136" y="106138"/>
                  </a:lnTo>
                  <a:lnTo>
                    <a:pt x="125392" y="107886"/>
                  </a:lnTo>
                  <a:lnTo>
                    <a:pt x="125392" y="108555"/>
                  </a:lnTo>
                  <a:lnTo>
                    <a:pt x="125727" y="110227"/>
                  </a:lnTo>
                  <a:lnTo>
                    <a:pt x="126099" y="111454"/>
                  </a:lnTo>
                  <a:lnTo>
                    <a:pt x="126099" y="111937"/>
                  </a:lnTo>
                  <a:lnTo>
                    <a:pt x="126099" y="112681"/>
                  </a:lnTo>
                  <a:lnTo>
                    <a:pt x="125764" y="113387"/>
                  </a:lnTo>
                  <a:lnTo>
                    <a:pt x="124017" y="115394"/>
                  </a:lnTo>
                  <a:lnTo>
                    <a:pt x="123571" y="116696"/>
                  </a:lnTo>
                  <a:lnTo>
                    <a:pt x="123199" y="120413"/>
                  </a:lnTo>
                  <a:lnTo>
                    <a:pt x="103163" y="115729"/>
                  </a:lnTo>
                  <a:lnTo>
                    <a:pt x="101081" y="114539"/>
                  </a:lnTo>
                  <a:lnTo>
                    <a:pt x="92977" y="111082"/>
                  </a:lnTo>
                  <a:lnTo>
                    <a:pt x="88702" y="111082"/>
                  </a:lnTo>
                  <a:lnTo>
                    <a:pt x="87290" y="111343"/>
                  </a:lnTo>
                  <a:lnTo>
                    <a:pt x="77774" y="114502"/>
                  </a:lnTo>
                  <a:lnTo>
                    <a:pt x="76658" y="114502"/>
                  </a:lnTo>
                  <a:lnTo>
                    <a:pt x="70934" y="113276"/>
                  </a:lnTo>
                  <a:lnTo>
                    <a:pt x="67216" y="111826"/>
                  </a:lnTo>
                  <a:lnTo>
                    <a:pt x="64800" y="110488"/>
                  </a:lnTo>
                  <a:lnTo>
                    <a:pt x="64020" y="110488"/>
                  </a:lnTo>
                  <a:lnTo>
                    <a:pt x="63536" y="110822"/>
                  </a:lnTo>
                  <a:lnTo>
                    <a:pt x="61194" y="113201"/>
                  </a:lnTo>
                  <a:lnTo>
                    <a:pt x="60711" y="113536"/>
                  </a:lnTo>
                  <a:lnTo>
                    <a:pt x="60042" y="113908"/>
                  </a:lnTo>
                  <a:lnTo>
                    <a:pt x="54131" y="115469"/>
                  </a:lnTo>
                  <a:lnTo>
                    <a:pt x="53314" y="115469"/>
                  </a:lnTo>
                  <a:lnTo>
                    <a:pt x="50600" y="114688"/>
                  </a:lnTo>
                  <a:lnTo>
                    <a:pt x="49931" y="114688"/>
                  </a:lnTo>
                  <a:lnTo>
                    <a:pt x="49522" y="114874"/>
                  </a:lnTo>
                  <a:lnTo>
                    <a:pt x="49522" y="115134"/>
                  </a:lnTo>
                  <a:lnTo>
                    <a:pt x="49522" y="115469"/>
                  </a:lnTo>
                  <a:lnTo>
                    <a:pt x="49522" y="116881"/>
                  </a:lnTo>
                  <a:lnTo>
                    <a:pt x="49299" y="117216"/>
                  </a:lnTo>
                  <a:lnTo>
                    <a:pt x="49076" y="117439"/>
                  </a:lnTo>
                  <a:lnTo>
                    <a:pt x="48593" y="117736"/>
                  </a:lnTo>
                  <a:lnTo>
                    <a:pt x="48258" y="118145"/>
                  </a:lnTo>
                  <a:lnTo>
                    <a:pt x="47738" y="119409"/>
                  </a:lnTo>
                  <a:lnTo>
                    <a:pt x="47329" y="119409"/>
                  </a:lnTo>
                  <a:lnTo>
                    <a:pt x="46883" y="119409"/>
                  </a:lnTo>
                  <a:lnTo>
                    <a:pt x="46511" y="119075"/>
                  </a:lnTo>
                  <a:lnTo>
                    <a:pt x="46251" y="118740"/>
                  </a:lnTo>
                  <a:lnTo>
                    <a:pt x="45730" y="117811"/>
                  </a:lnTo>
                  <a:lnTo>
                    <a:pt x="43351" y="120636"/>
                  </a:lnTo>
                  <a:lnTo>
                    <a:pt x="42162" y="121751"/>
                  </a:lnTo>
                  <a:lnTo>
                    <a:pt x="37627" y="12427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8F04C34-C818-4ABA-99B1-0ED1F2CD0272}"/>
                </a:ext>
              </a:extLst>
            </p:cNvPr>
            <p:cNvSpPr/>
            <p:nvPr/>
          </p:nvSpPr>
          <p:spPr>
            <a:xfrm>
              <a:off x="5996745" y="3958271"/>
              <a:ext cx="85572" cy="55722"/>
            </a:xfrm>
            <a:custGeom>
              <a:avLst/>
              <a:gdLst>
                <a:gd name="connsiteX0" fmla="*/ 70153 w 85572"/>
                <a:gd name="connsiteY0" fmla="*/ 55471 h 55722"/>
                <a:gd name="connsiteX1" fmla="*/ 50526 w 85572"/>
                <a:gd name="connsiteY1" fmla="*/ 47479 h 55722"/>
                <a:gd name="connsiteX2" fmla="*/ 27999 w 85572"/>
                <a:gd name="connsiteY2" fmla="*/ 38149 h 55722"/>
                <a:gd name="connsiteX3" fmla="*/ 23278 w 85572"/>
                <a:gd name="connsiteY3" fmla="*/ 35472 h 55722"/>
                <a:gd name="connsiteX4" fmla="*/ 19560 w 85572"/>
                <a:gd name="connsiteY4" fmla="*/ 32424 h 55722"/>
                <a:gd name="connsiteX5" fmla="*/ 8966 w 85572"/>
                <a:gd name="connsiteY5" fmla="*/ 20714 h 55722"/>
                <a:gd name="connsiteX6" fmla="*/ 7405 w 85572"/>
                <a:gd name="connsiteY6" fmla="*/ 19971 h 55722"/>
                <a:gd name="connsiteX7" fmla="*/ 4394 w 85572"/>
                <a:gd name="connsiteY7" fmla="*/ 19376 h 55722"/>
                <a:gd name="connsiteX8" fmla="*/ 1643 w 85572"/>
                <a:gd name="connsiteY8" fmla="*/ 17778 h 55722"/>
                <a:gd name="connsiteX9" fmla="*/ -30 w 85572"/>
                <a:gd name="connsiteY9" fmla="*/ 15622 h 55722"/>
                <a:gd name="connsiteX10" fmla="*/ -30 w 85572"/>
                <a:gd name="connsiteY10" fmla="*/ 13615 h 55722"/>
                <a:gd name="connsiteX11" fmla="*/ -30 w 85572"/>
                <a:gd name="connsiteY11" fmla="*/ 13615 h 55722"/>
                <a:gd name="connsiteX12" fmla="*/ 4505 w 85572"/>
                <a:gd name="connsiteY12" fmla="*/ 11087 h 55722"/>
                <a:gd name="connsiteX13" fmla="*/ 5695 w 85572"/>
                <a:gd name="connsiteY13" fmla="*/ 9972 h 55722"/>
                <a:gd name="connsiteX14" fmla="*/ 8074 w 85572"/>
                <a:gd name="connsiteY14" fmla="*/ 7146 h 55722"/>
                <a:gd name="connsiteX15" fmla="*/ 8594 w 85572"/>
                <a:gd name="connsiteY15" fmla="*/ 8076 h 55722"/>
                <a:gd name="connsiteX16" fmla="*/ 8855 w 85572"/>
                <a:gd name="connsiteY16" fmla="*/ 8410 h 55722"/>
                <a:gd name="connsiteX17" fmla="*/ 9226 w 85572"/>
                <a:gd name="connsiteY17" fmla="*/ 8745 h 55722"/>
                <a:gd name="connsiteX18" fmla="*/ 9672 w 85572"/>
                <a:gd name="connsiteY18" fmla="*/ 8745 h 55722"/>
                <a:gd name="connsiteX19" fmla="*/ 10081 w 85572"/>
                <a:gd name="connsiteY19" fmla="*/ 8745 h 55722"/>
                <a:gd name="connsiteX20" fmla="*/ 10602 w 85572"/>
                <a:gd name="connsiteY20" fmla="*/ 7481 h 55722"/>
                <a:gd name="connsiteX21" fmla="*/ 10936 w 85572"/>
                <a:gd name="connsiteY21" fmla="*/ 7072 h 55722"/>
                <a:gd name="connsiteX22" fmla="*/ 11420 w 85572"/>
                <a:gd name="connsiteY22" fmla="*/ 6775 h 55722"/>
                <a:gd name="connsiteX23" fmla="*/ 11643 w 85572"/>
                <a:gd name="connsiteY23" fmla="*/ 6552 h 55722"/>
                <a:gd name="connsiteX24" fmla="*/ 11866 w 85572"/>
                <a:gd name="connsiteY24" fmla="*/ 6217 h 55722"/>
                <a:gd name="connsiteX25" fmla="*/ 11866 w 85572"/>
                <a:gd name="connsiteY25" fmla="*/ 4804 h 55722"/>
                <a:gd name="connsiteX26" fmla="*/ 11866 w 85572"/>
                <a:gd name="connsiteY26" fmla="*/ 4470 h 55722"/>
                <a:gd name="connsiteX27" fmla="*/ 11866 w 85572"/>
                <a:gd name="connsiteY27" fmla="*/ 4210 h 55722"/>
                <a:gd name="connsiteX28" fmla="*/ 12275 w 85572"/>
                <a:gd name="connsiteY28" fmla="*/ 4024 h 55722"/>
                <a:gd name="connsiteX29" fmla="*/ 12944 w 85572"/>
                <a:gd name="connsiteY29" fmla="*/ 4024 h 55722"/>
                <a:gd name="connsiteX30" fmla="*/ 15657 w 85572"/>
                <a:gd name="connsiteY30" fmla="*/ 4804 h 55722"/>
                <a:gd name="connsiteX31" fmla="*/ 16475 w 85572"/>
                <a:gd name="connsiteY31" fmla="*/ 4804 h 55722"/>
                <a:gd name="connsiteX32" fmla="*/ 22386 w 85572"/>
                <a:gd name="connsiteY32" fmla="*/ 3243 h 55722"/>
                <a:gd name="connsiteX33" fmla="*/ 23055 w 85572"/>
                <a:gd name="connsiteY33" fmla="*/ 2871 h 55722"/>
                <a:gd name="connsiteX34" fmla="*/ 23538 w 85572"/>
                <a:gd name="connsiteY34" fmla="*/ 2537 h 55722"/>
                <a:gd name="connsiteX35" fmla="*/ 25880 w 85572"/>
                <a:gd name="connsiteY35" fmla="*/ 158 h 55722"/>
                <a:gd name="connsiteX36" fmla="*/ 26363 w 85572"/>
                <a:gd name="connsiteY36" fmla="*/ -177 h 55722"/>
                <a:gd name="connsiteX37" fmla="*/ 27144 w 85572"/>
                <a:gd name="connsiteY37" fmla="*/ -177 h 55722"/>
                <a:gd name="connsiteX38" fmla="*/ 29560 w 85572"/>
                <a:gd name="connsiteY38" fmla="*/ 1162 h 55722"/>
                <a:gd name="connsiteX39" fmla="*/ 33277 w 85572"/>
                <a:gd name="connsiteY39" fmla="*/ 2611 h 55722"/>
                <a:gd name="connsiteX40" fmla="*/ 39002 w 85572"/>
                <a:gd name="connsiteY40" fmla="*/ 3838 h 55722"/>
                <a:gd name="connsiteX41" fmla="*/ 40117 w 85572"/>
                <a:gd name="connsiteY41" fmla="*/ 3838 h 55722"/>
                <a:gd name="connsiteX42" fmla="*/ 49634 w 85572"/>
                <a:gd name="connsiteY42" fmla="*/ 678 h 55722"/>
                <a:gd name="connsiteX43" fmla="*/ 51046 w 85572"/>
                <a:gd name="connsiteY43" fmla="*/ 418 h 55722"/>
                <a:gd name="connsiteX44" fmla="*/ 55321 w 85572"/>
                <a:gd name="connsiteY44" fmla="*/ 418 h 55722"/>
                <a:gd name="connsiteX45" fmla="*/ 63425 w 85572"/>
                <a:gd name="connsiteY45" fmla="*/ 3875 h 55722"/>
                <a:gd name="connsiteX46" fmla="*/ 65506 w 85572"/>
                <a:gd name="connsiteY46" fmla="*/ 5065 h 55722"/>
                <a:gd name="connsiteX47" fmla="*/ 85543 w 85572"/>
                <a:gd name="connsiteY47" fmla="*/ 9711 h 55722"/>
                <a:gd name="connsiteX48" fmla="*/ 82532 w 85572"/>
                <a:gd name="connsiteY48" fmla="*/ 11756 h 55722"/>
                <a:gd name="connsiteX49" fmla="*/ 79298 w 85572"/>
                <a:gd name="connsiteY49" fmla="*/ 13131 h 55722"/>
                <a:gd name="connsiteX50" fmla="*/ 78182 w 85572"/>
                <a:gd name="connsiteY50" fmla="*/ 14098 h 55722"/>
                <a:gd name="connsiteX51" fmla="*/ 75357 w 85572"/>
                <a:gd name="connsiteY51" fmla="*/ 17815 h 55722"/>
                <a:gd name="connsiteX52" fmla="*/ 74688 w 85572"/>
                <a:gd name="connsiteY52" fmla="*/ 19005 h 55722"/>
                <a:gd name="connsiteX53" fmla="*/ 74391 w 85572"/>
                <a:gd name="connsiteY53" fmla="*/ 19897 h 55722"/>
                <a:gd name="connsiteX54" fmla="*/ 74391 w 85572"/>
                <a:gd name="connsiteY54" fmla="*/ 20417 h 55722"/>
                <a:gd name="connsiteX55" fmla="*/ 74763 w 85572"/>
                <a:gd name="connsiteY55" fmla="*/ 21904 h 55722"/>
                <a:gd name="connsiteX56" fmla="*/ 74763 w 85572"/>
                <a:gd name="connsiteY56" fmla="*/ 22425 h 55722"/>
                <a:gd name="connsiteX57" fmla="*/ 74577 w 85572"/>
                <a:gd name="connsiteY57" fmla="*/ 23465 h 55722"/>
                <a:gd name="connsiteX58" fmla="*/ 71900 w 85572"/>
                <a:gd name="connsiteY58" fmla="*/ 30900 h 55722"/>
                <a:gd name="connsiteX59" fmla="*/ 71566 w 85572"/>
                <a:gd name="connsiteY59" fmla="*/ 32424 h 55722"/>
                <a:gd name="connsiteX60" fmla="*/ 71566 w 85572"/>
                <a:gd name="connsiteY60" fmla="*/ 33502 h 55722"/>
                <a:gd name="connsiteX61" fmla="*/ 71789 w 85572"/>
                <a:gd name="connsiteY61" fmla="*/ 34580 h 55722"/>
                <a:gd name="connsiteX62" fmla="*/ 71789 w 85572"/>
                <a:gd name="connsiteY62" fmla="*/ 35212 h 55722"/>
                <a:gd name="connsiteX63" fmla="*/ 71789 w 85572"/>
                <a:gd name="connsiteY63" fmla="*/ 36216 h 55722"/>
                <a:gd name="connsiteX64" fmla="*/ 71566 w 85572"/>
                <a:gd name="connsiteY64" fmla="*/ 36773 h 55722"/>
                <a:gd name="connsiteX65" fmla="*/ 71305 w 85572"/>
                <a:gd name="connsiteY65" fmla="*/ 37219 h 55722"/>
                <a:gd name="connsiteX66" fmla="*/ 68926 w 85572"/>
                <a:gd name="connsiteY66" fmla="*/ 39264 h 55722"/>
                <a:gd name="connsiteX67" fmla="*/ 68926 w 85572"/>
                <a:gd name="connsiteY67" fmla="*/ 39859 h 55722"/>
                <a:gd name="connsiteX68" fmla="*/ 68926 w 85572"/>
                <a:gd name="connsiteY68" fmla="*/ 40305 h 55722"/>
                <a:gd name="connsiteX69" fmla="*/ 69372 w 85572"/>
                <a:gd name="connsiteY69" fmla="*/ 41160 h 55722"/>
                <a:gd name="connsiteX70" fmla="*/ 69707 w 85572"/>
                <a:gd name="connsiteY70" fmla="*/ 42052 h 55722"/>
                <a:gd name="connsiteX71" fmla="*/ 69930 w 85572"/>
                <a:gd name="connsiteY71" fmla="*/ 42386 h 55722"/>
                <a:gd name="connsiteX72" fmla="*/ 70302 w 85572"/>
                <a:gd name="connsiteY72" fmla="*/ 42610 h 55722"/>
                <a:gd name="connsiteX73" fmla="*/ 71268 w 85572"/>
                <a:gd name="connsiteY73" fmla="*/ 42833 h 55722"/>
                <a:gd name="connsiteX74" fmla="*/ 73462 w 85572"/>
                <a:gd name="connsiteY74" fmla="*/ 43762 h 55722"/>
                <a:gd name="connsiteX75" fmla="*/ 74168 w 85572"/>
                <a:gd name="connsiteY75" fmla="*/ 44282 h 55722"/>
                <a:gd name="connsiteX76" fmla="*/ 74651 w 85572"/>
                <a:gd name="connsiteY76" fmla="*/ 44282 h 55722"/>
                <a:gd name="connsiteX77" fmla="*/ 75729 w 85572"/>
                <a:gd name="connsiteY77" fmla="*/ 44282 h 55722"/>
                <a:gd name="connsiteX78" fmla="*/ 76175 w 85572"/>
                <a:gd name="connsiteY78" fmla="*/ 44468 h 55722"/>
                <a:gd name="connsiteX79" fmla="*/ 76547 w 85572"/>
                <a:gd name="connsiteY79" fmla="*/ 44728 h 55722"/>
                <a:gd name="connsiteX80" fmla="*/ 76807 w 85572"/>
                <a:gd name="connsiteY80" fmla="*/ 45583 h 55722"/>
                <a:gd name="connsiteX81" fmla="*/ 76807 w 85572"/>
                <a:gd name="connsiteY81" fmla="*/ 46773 h 55722"/>
                <a:gd name="connsiteX82" fmla="*/ 76584 w 85572"/>
                <a:gd name="connsiteY82" fmla="*/ 49598 h 55722"/>
                <a:gd name="connsiteX83" fmla="*/ 76212 w 85572"/>
                <a:gd name="connsiteY83" fmla="*/ 50750 h 55722"/>
                <a:gd name="connsiteX84" fmla="*/ 75729 w 85572"/>
                <a:gd name="connsiteY84" fmla="*/ 51382 h 55722"/>
                <a:gd name="connsiteX85" fmla="*/ 75209 w 85572"/>
                <a:gd name="connsiteY85" fmla="*/ 51382 h 55722"/>
                <a:gd name="connsiteX86" fmla="*/ 73647 w 85572"/>
                <a:gd name="connsiteY86" fmla="*/ 51122 h 55722"/>
                <a:gd name="connsiteX87" fmla="*/ 72309 w 85572"/>
                <a:gd name="connsiteY87" fmla="*/ 51828 h 55722"/>
                <a:gd name="connsiteX88" fmla="*/ 69930 w 85572"/>
                <a:gd name="connsiteY88" fmla="*/ 55546 h 5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85572" h="55722">
                  <a:moveTo>
                    <a:pt x="70153" y="55471"/>
                  </a:moveTo>
                  <a:lnTo>
                    <a:pt x="50526" y="47479"/>
                  </a:lnTo>
                  <a:lnTo>
                    <a:pt x="27999" y="38149"/>
                  </a:lnTo>
                  <a:lnTo>
                    <a:pt x="23278" y="35472"/>
                  </a:lnTo>
                  <a:lnTo>
                    <a:pt x="19560" y="32424"/>
                  </a:lnTo>
                  <a:lnTo>
                    <a:pt x="8966" y="20714"/>
                  </a:lnTo>
                  <a:lnTo>
                    <a:pt x="7405" y="19971"/>
                  </a:lnTo>
                  <a:lnTo>
                    <a:pt x="4394" y="19376"/>
                  </a:lnTo>
                  <a:lnTo>
                    <a:pt x="1643" y="17778"/>
                  </a:lnTo>
                  <a:lnTo>
                    <a:pt x="-30" y="15622"/>
                  </a:lnTo>
                  <a:lnTo>
                    <a:pt x="-30" y="13615"/>
                  </a:lnTo>
                  <a:lnTo>
                    <a:pt x="-30" y="13615"/>
                  </a:lnTo>
                  <a:lnTo>
                    <a:pt x="4505" y="11087"/>
                  </a:lnTo>
                  <a:lnTo>
                    <a:pt x="5695" y="9972"/>
                  </a:lnTo>
                  <a:lnTo>
                    <a:pt x="8074" y="7146"/>
                  </a:lnTo>
                  <a:lnTo>
                    <a:pt x="8594" y="8076"/>
                  </a:lnTo>
                  <a:lnTo>
                    <a:pt x="8855" y="8410"/>
                  </a:lnTo>
                  <a:lnTo>
                    <a:pt x="9226" y="8745"/>
                  </a:lnTo>
                  <a:lnTo>
                    <a:pt x="9672" y="8745"/>
                  </a:lnTo>
                  <a:lnTo>
                    <a:pt x="10081" y="8745"/>
                  </a:lnTo>
                  <a:lnTo>
                    <a:pt x="10602" y="7481"/>
                  </a:lnTo>
                  <a:lnTo>
                    <a:pt x="10936" y="7072"/>
                  </a:lnTo>
                  <a:lnTo>
                    <a:pt x="11420" y="6775"/>
                  </a:lnTo>
                  <a:lnTo>
                    <a:pt x="11643" y="6552"/>
                  </a:lnTo>
                  <a:lnTo>
                    <a:pt x="11866" y="6217"/>
                  </a:lnTo>
                  <a:lnTo>
                    <a:pt x="11866" y="4804"/>
                  </a:lnTo>
                  <a:lnTo>
                    <a:pt x="11866" y="4470"/>
                  </a:lnTo>
                  <a:lnTo>
                    <a:pt x="11866" y="4210"/>
                  </a:lnTo>
                  <a:lnTo>
                    <a:pt x="12275" y="4024"/>
                  </a:lnTo>
                  <a:lnTo>
                    <a:pt x="12944" y="4024"/>
                  </a:lnTo>
                  <a:lnTo>
                    <a:pt x="15657" y="4804"/>
                  </a:lnTo>
                  <a:lnTo>
                    <a:pt x="16475" y="4804"/>
                  </a:lnTo>
                  <a:lnTo>
                    <a:pt x="22386" y="3243"/>
                  </a:lnTo>
                  <a:lnTo>
                    <a:pt x="23055" y="2871"/>
                  </a:lnTo>
                  <a:lnTo>
                    <a:pt x="23538" y="2537"/>
                  </a:lnTo>
                  <a:lnTo>
                    <a:pt x="25880" y="158"/>
                  </a:lnTo>
                  <a:lnTo>
                    <a:pt x="26363" y="-177"/>
                  </a:lnTo>
                  <a:lnTo>
                    <a:pt x="27144" y="-177"/>
                  </a:lnTo>
                  <a:lnTo>
                    <a:pt x="29560" y="1162"/>
                  </a:lnTo>
                  <a:lnTo>
                    <a:pt x="33277" y="2611"/>
                  </a:lnTo>
                  <a:lnTo>
                    <a:pt x="39002" y="3838"/>
                  </a:lnTo>
                  <a:lnTo>
                    <a:pt x="40117" y="3838"/>
                  </a:lnTo>
                  <a:lnTo>
                    <a:pt x="49634" y="678"/>
                  </a:lnTo>
                  <a:lnTo>
                    <a:pt x="51046" y="418"/>
                  </a:lnTo>
                  <a:lnTo>
                    <a:pt x="55321" y="418"/>
                  </a:lnTo>
                  <a:lnTo>
                    <a:pt x="63425" y="3875"/>
                  </a:lnTo>
                  <a:lnTo>
                    <a:pt x="65506" y="5065"/>
                  </a:lnTo>
                  <a:lnTo>
                    <a:pt x="85543" y="9711"/>
                  </a:lnTo>
                  <a:lnTo>
                    <a:pt x="82532" y="11756"/>
                  </a:lnTo>
                  <a:lnTo>
                    <a:pt x="79298" y="13131"/>
                  </a:lnTo>
                  <a:lnTo>
                    <a:pt x="78182" y="14098"/>
                  </a:lnTo>
                  <a:lnTo>
                    <a:pt x="75357" y="17815"/>
                  </a:lnTo>
                  <a:lnTo>
                    <a:pt x="74688" y="19005"/>
                  </a:lnTo>
                  <a:lnTo>
                    <a:pt x="74391" y="19897"/>
                  </a:lnTo>
                  <a:lnTo>
                    <a:pt x="74391" y="20417"/>
                  </a:lnTo>
                  <a:lnTo>
                    <a:pt x="74763" y="21904"/>
                  </a:lnTo>
                  <a:lnTo>
                    <a:pt x="74763" y="22425"/>
                  </a:lnTo>
                  <a:lnTo>
                    <a:pt x="74577" y="23465"/>
                  </a:lnTo>
                  <a:lnTo>
                    <a:pt x="71900" y="30900"/>
                  </a:lnTo>
                  <a:lnTo>
                    <a:pt x="71566" y="32424"/>
                  </a:lnTo>
                  <a:lnTo>
                    <a:pt x="71566" y="33502"/>
                  </a:lnTo>
                  <a:lnTo>
                    <a:pt x="71789" y="34580"/>
                  </a:lnTo>
                  <a:lnTo>
                    <a:pt x="71789" y="35212"/>
                  </a:lnTo>
                  <a:lnTo>
                    <a:pt x="71789" y="36216"/>
                  </a:lnTo>
                  <a:lnTo>
                    <a:pt x="71566" y="36773"/>
                  </a:lnTo>
                  <a:lnTo>
                    <a:pt x="71305" y="37219"/>
                  </a:lnTo>
                  <a:lnTo>
                    <a:pt x="68926" y="39264"/>
                  </a:lnTo>
                  <a:lnTo>
                    <a:pt x="68926" y="39859"/>
                  </a:lnTo>
                  <a:lnTo>
                    <a:pt x="68926" y="40305"/>
                  </a:lnTo>
                  <a:lnTo>
                    <a:pt x="69372" y="41160"/>
                  </a:lnTo>
                  <a:lnTo>
                    <a:pt x="69707" y="42052"/>
                  </a:lnTo>
                  <a:lnTo>
                    <a:pt x="69930" y="42386"/>
                  </a:lnTo>
                  <a:lnTo>
                    <a:pt x="70302" y="42610"/>
                  </a:lnTo>
                  <a:lnTo>
                    <a:pt x="71268" y="42833"/>
                  </a:lnTo>
                  <a:lnTo>
                    <a:pt x="73462" y="43762"/>
                  </a:lnTo>
                  <a:lnTo>
                    <a:pt x="74168" y="44282"/>
                  </a:lnTo>
                  <a:lnTo>
                    <a:pt x="74651" y="44282"/>
                  </a:lnTo>
                  <a:lnTo>
                    <a:pt x="75729" y="44282"/>
                  </a:lnTo>
                  <a:lnTo>
                    <a:pt x="76175" y="44468"/>
                  </a:lnTo>
                  <a:lnTo>
                    <a:pt x="76547" y="44728"/>
                  </a:lnTo>
                  <a:lnTo>
                    <a:pt x="76807" y="45583"/>
                  </a:lnTo>
                  <a:lnTo>
                    <a:pt x="76807" y="46773"/>
                  </a:lnTo>
                  <a:lnTo>
                    <a:pt x="76584" y="49598"/>
                  </a:lnTo>
                  <a:lnTo>
                    <a:pt x="76212" y="50750"/>
                  </a:lnTo>
                  <a:lnTo>
                    <a:pt x="75729" y="51382"/>
                  </a:lnTo>
                  <a:lnTo>
                    <a:pt x="75209" y="51382"/>
                  </a:lnTo>
                  <a:lnTo>
                    <a:pt x="73647" y="51122"/>
                  </a:lnTo>
                  <a:lnTo>
                    <a:pt x="72309" y="51828"/>
                  </a:lnTo>
                  <a:lnTo>
                    <a:pt x="69930" y="5554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325DDB76-8177-47F0-B274-324DC7833783}"/>
                </a:ext>
              </a:extLst>
            </p:cNvPr>
            <p:cNvSpPr/>
            <p:nvPr/>
          </p:nvSpPr>
          <p:spPr>
            <a:xfrm>
              <a:off x="6065330" y="3901731"/>
              <a:ext cx="254821" cy="227350"/>
            </a:xfrm>
            <a:custGeom>
              <a:avLst/>
              <a:gdLst>
                <a:gd name="connsiteX0" fmla="*/ 162900 w 254821"/>
                <a:gd name="connsiteY0" fmla="*/ 30900 h 227350"/>
                <a:gd name="connsiteX1" fmla="*/ 164573 w 254821"/>
                <a:gd name="connsiteY1" fmla="*/ 31643 h 227350"/>
                <a:gd name="connsiteX2" fmla="*/ 166729 w 254821"/>
                <a:gd name="connsiteY2" fmla="*/ 32089 h 227350"/>
                <a:gd name="connsiteX3" fmla="*/ 169182 w 254821"/>
                <a:gd name="connsiteY3" fmla="*/ 32089 h 227350"/>
                <a:gd name="connsiteX4" fmla="*/ 169926 w 254821"/>
                <a:gd name="connsiteY4" fmla="*/ 32498 h 227350"/>
                <a:gd name="connsiteX5" fmla="*/ 172045 w 254821"/>
                <a:gd name="connsiteY5" fmla="*/ 34431 h 227350"/>
                <a:gd name="connsiteX6" fmla="*/ 173532 w 254821"/>
                <a:gd name="connsiteY6" fmla="*/ 34952 h 227350"/>
                <a:gd name="connsiteX7" fmla="*/ 174907 w 254821"/>
                <a:gd name="connsiteY7" fmla="*/ 34766 h 227350"/>
                <a:gd name="connsiteX8" fmla="*/ 178215 w 254821"/>
                <a:gd name="connsiteY8" fmla="*/ 33130 h 227350"/>
                <a:gd name="connsiteX9" fmla="*/ 180409 w 254821"/>
                <a:gd name="connsiteY9" fmla="*/ 33948 h 227350"/>
                <a:gd name="connsiteX10" fmla="*/ 180632 w 254821"/>
                <a:gd name="connsiteY10" fmla="*/ 34952 h 227350"/>
                <a:gd name="connsiteX11" fmla="*/ 180260 w 254821"/>
                <a:gd name="connsiteY11" fmla="*/ 36141 h 227350"/>
                <a:gd name="connsiteX12" fmla="*/ 180669 w 254821"/>
                <a:gd name="connsiteY12" fmla="*/ 37442 h 227350"/>
                <a:gd name="connsiteX13" fmla="*/ 185538 w 254821"/>
                <a:gd name="connsiteY13" fmla="*/ 41160 h 227350"/>
                <a:gd name="connsiteX14" fmla="*/ 187248 w 254821"/>
                <a:gd name="connsiteY14" fmla="*/ 43316 h 227350"/>
                <a:gd name="connsiteX15" fmla="*/ 190966 w 254821"/>
                <a:gd name="connsiteY15" fmla="*/ 51271 h 227350"/>
                <a:gd name="connsiteX16" fmla="*/ 189739 w 254821"/>
                <a:gd name="connsiteY16" fmla="*/ 54505 h 227350"/>
                <a:gd name="connsiteX17" fmla="*/ 189739 w 254821"/>
                <a:gd name="connsiteY17" fmla="*/ 57219 h 227350"/>
                <a:gd name="connsiteX18" fmla="*/ 190780 w 254821"/>
                <a:gd name="connsiteY18" fmla="*/ 59821 h 227350"/>
                <a:gd name="connsiteX19" fmla="*/ 201114 w 254821"/>
                <a:gd name="connsiteY19" fmla="*/ 72868 h 227350"/>
                <a:gd name="connsiteX20" fmla="*/ 202341 w 254821"/>
                <a:gd name="connsiteY20" fmla="*/ 74021 h 227350"/>
                <a:gd name="connsiteX21" fmla="*/ 205426 w 254821"/>
                <a:gd name="connsiteY21" fmla="*/ 76288 h 227350"/>
                <a:gd name="connsiteX22" fmla="*/ 206393 w 254821"/>
                <a:gd name="connsiteY22" fmla="*/ 77180 h 227350"/>
                <a:gd name="connsiteX23" fmla="*/ 206987 w 254821"/>
                <a:gd name="connsiteY23" fmla="*/ 78667 h 227350"/>
                <a:gd name="connsiteX24" fmla="*/ 206987 w 254821"/>
                <a:gd name="connsiteY24" fmla="*/ 81716 h 227350"/>
                <a:gd name="connsiteX25" fmla="*/ 207285 w 254821"/>
                <a:gd name="connsiteY25" fmla="*/ 83277 h 227350"/>
                <a:gd name="connsiteX26" fmla="*/ 208214 w 254821"/>
                <a:gd name="connsiteY26" fmla="*/ 84838 h 227350"/>
                <a:gd name="connsiteX27" fmla="*/ 210705 w 254821"/>
                <a:gd name="connsiteY27" fmla="*/ 87886 h 227350"/>
                <a:gd name="connsiteX28" fmla="*/ 211188 w 254821"/>
                <a:gd name="connsiteY28" fmla="*/ 89559 h 227350"/>
                <a:gd name="connsiteX29" fmla="*/ 210891 w 254821"/>
                <a:gd name="connsiteY29" fmla="*/ 90860 h 227350"/>
                <a:gd name="connsiteX30" fmla="*/ 209515 w 254821"/>
                <a:gd name="connsiteY30" fmla="*/ 93611 h 227350"/>
                <a:gd name="connsiteX31" fmla="*/ 209218 w 254821"/>
                <a:gd name="connsiteY31" fmla="*/ 95284 h 227350"/>
                <a:gd name="connsiteX32" fmla="*/ 210184 w 254821"/>
                <a:gd name="connsiteY32" fmla="*/ 98146 h 227350"/>
                <a:gd name="connsiteX33" fmla="*/ 216764 w 254821"/>
                <a:gd name="connsiteY33" fmla="*/ 106250 h 227350"/>
                <a:gd name="connsiteX34" fmla="*/ 220481 w 254821"/>
                <a:gd name="connsiteY34" fmla="*/ 115060 h 227350"/>
                <a:gd name="connsiteX35" fmla="*/ 223046 w 254821"/>
                <a:gd name="connsiteY35" fmla="*/ 118554 h 227350"/>
                <a:gd name="connsiteX36" fmla="*/ 224682 w 254821"/>
                <a:gd name="connsiteY36" fmla="*/ 122048 h 227350"/>
                <a:gd name="connsiteX37" fmla="*/ 225611 w 254821"/>
                <a:gd name="connsiteY37" fmla="*/ 123573 h 227350"/>
                <a:gd name="connsiteX38" fmla="*/ 228548 w 254821"/>
                <a:gd name="connsiteY38" fmla="*/ 126955 h 227350"/>
                <a:gd name="connsiteX39" fmla="*/ 229440 w 254821"/>
                <a:gd name="connsiteY39" fmla="*/ 128479 h 227350"/>
                <a:gd name="connsiteX40" fmla="*/ 230592 w 254821"/>
                <a:gd name="connsiteY40" fmla="*/ 131565 h 227350"/>
                <a:gd name="connsiteX41" fmla="*/ 230778 w 254821"/>
                <a:gd name="connsiteY41" fmla="*/ 134278 h 227350"/>
                <a:gd name="connsiteX42" fmla="*/ 230406 w 254821"/>
                <a:gd name="connsiteY42" fmla="*/ 140375 h 227350"/>
                <a:gd name="connsiteX43" fmla="*/ 231038 w 254821"/>
                <a:gd name="connsiteY43" fmla="*/ 143274 h 227350"/>
                <a:gd name="connsiteX44" fmla="*/ 232600 w 254821"/>
                <a:gd name="connsiteY44" fmla="*/ 146285 h 227350"/>
                <a:gd name="connsiteX45" fmla="*/ 234533 w 254821"/>
                <a:gd name="connsiteY45" fmla="*/ 147921 h 227350"/>
                <a:gd name="connsiteX46" fmla="*/ 236205 w 254821"/>
                <a:gd name="connsiteY46" fmla="*/ 146546 h 227350"/>
                <a:gd name="connsiteX47" fmla="*/ 237098 w 254821"/>
                <a:gd name="connsiteY47" fmla="*/ 146546 h 227350"/>
                <a:gd name="connsiteX48" fmla="*/ 241001 w 254821"/>
                <a:gd name="connsiteY48" fmla="*/ 153348 h 227350"/>
                <a:gd name="connsiteX49" fmla="*/ 242265 w 254821"/>
                <a:gd name="connsiteY49" fmla="*/ 159779 h 227350"/>
                <a:gd name="connsiteX50" fmla="*/ 244867 w 254821"/>
                <a:gd name="connsiteY50" fmla="*/ 163497 h 227350"/>
                <a:gd name="connsiteX51" fmla="*/ 245573 w 254821"/>
                <a:gd name="connsiteY51" fmla="*/ 165541 h 227350"/>
                <a:gd name="connsiteX52" fmla="*/ 245796 w 254821"/>
                <a:gd name="connsiteY52" fmla="*/ 170299 h 227350"/>
                <a:gd name="connsiteX53" fmla="*/ 246614 w 254821"/>
                <a:gd name="connsiteY53" fmla="*/ 172232 h 227350"/>
                <a:gd name="connsiteX54" fmla="*/ 248287 w 254821"/>
                <a:gd name="connsiteY54" fmla="*/ 174165 h 227350"/>
                <a:gd name="connsiteX55" fmla="*/ 249402 w 254821"/>
                <a:gd name="connsiteY55" fmla="*/ 175987 h 227350"/>
                <a:gd name="connsiteX56" fmla="*/ 248658 w 254821"/>
                <a:gd name="connsiteY56" fmla="*/ 177436 h 227350"/>
                <a:gd name="connsiteX57" fmla="*/ 249588 w 254821"/>
                <a:gd name="connsiteY57" fmla="*/ 179332 h 227350"/>
                <a:gd name="connsiteX58" fmla="*/ 250591 w 254821"/>
                <a:gd name="connsiteY58" fmla="*/ 185168 h 227350"/>
                <a:gd name="connsiteX59" fmla="*/ 253454 w 254821"/>
                <a:gd name="connsiteY59" fmla="*/ 192826 h 227350"/>
                <a:gd name="connsiteX60" fmla="*/ 254792 w 254821"/>
                <a:gd name="connsiteY60" fmla="*/ 199257 h 227350"/>
                <a:gd name="connsiteX61" fmla="*/ 254792 w 254821"/>
                <a:gd name="connsiteY61" fmla="*/ 202789 h 227350"/>
                <a:gd name="connsiteX62" fmla="*/ 253825 w 254821"/>
                <a:gd name="connsiteY62" fmla="*/ 204313 h 227350"/>
                <a:gd name="connsiteX63" fmla="*/ 252673 w 254821"/>
                <a:gd name="connsiteY63" fmla="*/ 205577 h 227350"/>
                <a:gd name="connsiteX64" fmla="*/ 253045 w 254821"/>
                <a:gd name="connsiteY64" fmla="*/ 211747 h 227350"/>
                <a:gd name="connsiteX65" fmla="*/ 252339 w 254821"/>
                <a:gd name="connsiteY65" fmla="*/ 213866 h 227350"/>
                <a:gd name="connsiteX66" fmla="*/ 247060 w 254821"/>
                <a:gd name="connsiteY66" fmla="*/ 213866 h 227350"/>
                <a:gd name="connsiteX67" fmla="*/ 246354 w 254821"/>
                <a:gd name="connsiteY67" fmla="*/ 214349 h 227350"/>
                <a:gd name="connsiteX68" fmla="*/ 244904 w 254821"/>
                <a:gd name="connsiteY68" fmla="*/ 216357 h 227350"/>
                <a:gd name="connsiteX69" fmla="*/ 244198 w 254821"/>
                <a:gd name="connsiteY69" fmla="*/ 216840 h 227350"/>
                <a:gd name="connsiteX70" fmla="*/ 237878 w 254821"/>
                <a:gd name="connsiteY70" fmla="*/ 216543 h 227350"/>
                <a:gd name="connsiteX71" fmla="*/ 235127 w 254821"/>
                <a:gd name="connsiteY71" fmla="*/ 215985 h 227350"/>
                <a:gd name="connsiteX72" fmla="*/ 229477 w 254821"/>
                <a:gd name="connsiteY72" fmla="*/ 213717 h 227350"/>
                <a:gd name="connsiteX73" fmla="*/ 228362 w 254821"/>
                <a:gd name="connsiteY73" fmla="*/ 212788 h 227350"/>
                <a:gd name="connsiteX74" fmla="*/ 228362 w 254821"/>
                <a:gd name="connsiteY74" fmla="*/ 211338 h 227350"/>
                <a:gd name="connsiteX75" fmla="*/ 228362 w 254821"/>
                <a:gd name="connsiteY75" fmla="*/ 208662 h 227350"/>
                <a:gd name="connsiteX76" fmla="*/ 227618 w 254821"/>
                <a:gd name="connsiteY76" fmla="*/ 206654 h 227350"/>
                <a:gd name="connsiteX77" fmla="*/ 225946 w 254821"/>
                <a:gd name="connsiteY77" fmla="*/ 205168 h 227350"/>
                <a:gd name="connsiteX78" fmla="*/ 224013 w 254821"/>
                <a:gd name="connsiteY78" fmla="*/ 203866 h 227350"/>
                <a:gd name="connsiteX79" fmla="*/ 222637 w 254821"/>
                <a:gd name="connsiteY79" fmla="*/ 202491 h 227350"/>
                <a:gd name="connsiteX80" fmla="*/ 221857 w 254821"/>
                <a:gd name="connsiteY80" fmla="*/ 197324 h 227350"/>
                <a:gd name="connsiteX81" fmla="*/ 225574 w 254821"/>
                <a:gd name="connsiteY81" fmla="*/ 194871 h 227350"/>
                <a:gd name="connsiteX82" fmla="*/ 230741 w 254821"/>
                <a:gd name="connsiteY82" fmla="*/ 192826 h 227350"/>
                <a:gd name="connsiteX83" fmla="*/ 234161 w 254821"/>
                <a:gd name="connsiteY83" fmla="*/ 188923 h 227350"/>
                <a:gd name="connsiteX84" fmla="*/ 231559 w 254821"/>
                <a:gd name="connsiteY84" fmla="*/ 188328 h 227350"/>
                <a:gd name="connsiteX85" fmla="*/ 229068 w 254821"/>
                <a:gd name="connsiteY85" fmla="*/ 188960 h 227350"/>
                <a:gd name="connsiteX86" fmla="*/ 226726 w 254821"/>
                <a:gd name="connsiteY86" fmla="*/ 190336 h 227350"/>
                <a:gd name="connsiteX87" fmla="*/ 222005 w 254821"/>
                <a:gd name="connsiteY87" fmla="*/ 193867 h 227350"/>
                <a:gd name="connsiteX88" fmla="*/ 220964 w 254821"/>
                <a:gd name="connsiteY88" fmla="*/ 194387 h 227350"/>
                <a:gd name="connsiteX89" fmla="*/ 220221 w 254821"/>
                <a:gd name="connsiteY89" fmla="*/ 193235 h 227350"/>
                <a:gd name="connsiteX90" fmla="*/ 219403 w 254821"/>
                <a:gd name="connsiteY90" fmla="*/ 190670 h 227350"/>
                <a:gd name="connsiteX91" fmla="*/ 214942 w 254821"/>
                <a:gd name="connsiteY91" fmla="*/ 181488 h 227350"/>
                <a:gd name="connsiteX92" fmla="*/ 211634 w 254821"/>
                <a:gd name="connsiteY92" fmla="*/ 176507 h 227350"/>
                <a:gd name="connsiteX93" fmla="*/ 208474 w 254821"/>
                <a:gd name="connsiteY93" fmla="*/ 174351 h 227350"/>
                <a:gd name="connsiteX94" fmla="*/ 207656 w 254821"/>
                <a:gd name="connsiteY94" fmla="*/ 176024 h 227350"/>
                <a:gd name="connsiteX95" fmla="*/ 209069 w 254821"/>
                <a:gd name="connsiteY95" fmla="*/ 179741 h 227350"/>
                <a:gd name="connsiteX96" fmla="*/ 214385 w 254821"/>
                <a:gd name="connsiteY96" fmla="*/ 188142 h 227350"/>
                <a:gd name="connsiteX97" fmla="*/ 214385 w 254821"/>
                <a:gd name="connsiteY97" fmla="*/ 190112 h 227350"/>
                <a:gd name="connsiteX98" fmla="*/ 213641 w 254821"/>
                <a:gd name="connsiteY98" fmla="*/ 194016 h 227350"/>
                <a:gd name="connsiteX99" fmla="*/ 213939 w 254821"/>
                <a:gd name="connsiteY99" fmla="*/ 195837 h 227350"/>
                <a:gd name="connsiteX100" fmla="*/ 214571 w 254821"/>
                <a:gd name="connsiteY100" fmla="*/ 197844 h 227350"/>
                <a:gd name="connsiteX101" fmla="*/ 214905 w 254821"/>
                <a:gd name="connsiteY101" fmla="*/ 200001 h 227350"/>
                <a:gd name="connsiteX102" fmla="*/ 214533 w 254821"/>
                <a:gd name="connsiteY102" fmla="*/ 202194 h 227350"/>
                <a:gd name="connsiteX103" fmla="*/ 209589 w 254821"/>
                <a:gd name="connsiteY103" fmla="*/ 206208 h 227350"/>
                <a:gd name="connsiteX104" fmla="*/ 202861 w 254821"/>
                <a:gd name="connsiteY104" fmla="*/ 204573 h 227350"/>
                <a:gd name="connsiteX105" fmla="*/ 190706 w 254821"/>
                <a:gd name="connsiteY105" fmla="*/ 198253 h 227350"/>
                <a:gd name="connsiteX106" fmla="*/ 186988 w 254821"/>
                <a:gd name="connsiteY106" fmla="*/ 198551 h 227350"/>
                <a:gd name="connsiteX107" fmla="*/ 181338 w 254821"/>
                <a:gd name="connsiteY107" fmla="*/ 201487 h 227350"/>
                <a:gd name="connsiteX108" fmla="*/ 178401 w 254821"/>
                <a:gd name="connsiteY108" fmla="*/ 202194 h 227350"/>
                <a:gd name="connsiteX109" fmla="*/ 172751 w 254821"/>
                <a:gd name="connsiteY109" fmla="*/ 201710 h 227350"/>
                <a:gd name="connsiteX110" fmla="*/ 170632 w 254821"/>
                <a:gd name="connsiteY110" fmla="*/ 201896 h 227350"/>
                <a:gd name="connsiteX111" fmla="*/ 168364 w 254821"/>
                <a:gd name="connsiteY111" fmla="*/ 203123 h 227350"/>
                <a:gd name="connsiteX112" fmla="*/ 161190 w 254821"/>
                <a:gd name="connsiteY112" fmla="*/ 212156 h 227350"/>
                <a:gd name="connsiteX113" fmla="*/ 156990 w 254821"/>
                <a:gd name="connsiteY113" fmla="*/ 215539 h 227350"/>
                <a:gd name="connsiteX114" fmla="*/ 152008 w 254821"/>
                <a:gd name="connsiteY114" fmla="*/ 214610 h 227350"/>
                <a:gd name="connsiteX115" fmla="*/ 151748 w 254821"/>
                <a:gd name="connsiteY115" fmla="*/ 213978 h 227350"/>
                <a:gd name="connsiteX116" fmla="*/ 150744 w 254821"/>
                <a:gd name="connsiteY116" fmla="*/ 212528 h 227350"/>
                <a:gd name="connsiteX117" fmla="*/ 149666 w 254821"/>
                <a:gd name="connsiteY117" fmla="*/ 211524 h 227350"/>
                <a:gd name="connsiteX118" fmla="*/ 149146 w 254821"/>
                <a:gd name="connsiteY118" fmla="*/ 212193 h 227350"/>
                <a:gd name="connsiteX119" fmla="*/ 149146 w 254821"/>
                <a:gd name="connsiteY119" fmla="*/ 213755 h 227350"/>
                <a:gd name="connsiteX120" fmla="*/ 149815 w 254821"/>
                <a:gd name="connsiteY120" fmla="*/ 215873 h 227350"/>
                <a:gd name="connsiteX121" fmla="*/ 149815 w 254821"/>
                <a:gd name="connsiteY121" fmla="*/ 217026 h 227350"/>
                <a:gd name="connsiteX122" fmla="*/ 149443 w 254821"/>
                <a:gd name="connsiteY122" fmla="*/ 218587 h 227350"/>
                <a:gd name="connsiteX123" fmla="*/ 146916 w 254821"/>
                <a:gd name="connsiteY123" fmla="*/ 222304 h 227350"/>
                <a:gd name="connsiteX124" fmla="*/ 144945 w 254821"/>
                <a:gd name="connsiteY124" fmla="*/ 227174 h 227350"/>
                <a:gd name="connsiteX125" fmla="*/ 143235 w 254821"/>
                <a:gd name="connsiteY125" fmla="*/ 224460 h 227350"/>
                <a:gd name="connsiteX126" fmla="*/ 138329 w 254821"/>
                <a:gd name="connsiteY126" fmla="*/ 220260 h 227350"/>
                <a:gd name="connsiteX127" fmla="*/ 136321 w 254821"/>
                <a:gd name="connsiteY127" fmla="*/ 217509 h 227350"/>
                <a:gd name="connsiteX128" fmla="*/ 135132 w 254821"/>
                <a:gd name="connsiteY128" fmla="*/ 214721 h 227350"/>
                <a:gd name="connsiteX129" fmla="*/ 130597 w 254821"/>
                <a:gd name="connsiteY129" fmla="*/ 199517 h 227350"/>
                <a:gd name="connsiteX130" fmla="*/ 127994 w 254821"/>
                <a:gd name="connsiteY130" fmla="*/ 194127 h 227350"/>
                <a:gd name="connsiteX131" fmla="*/ 124054 w 254821"/>
                <a:gd name="connsiteY131" fmla="*/ 189629 h 227350"/>
                <a:gd name="connsiteX132" fmla="*/ 118144 w 254821"/>
                <a:gd name="connsiteY132" fmla="*/ 185912 h 227350"/>
                <a:gd name="connsiteX133" fmla="*/ 101453 w 254821"/>
                <a:gd name="connsiteY133" fmla="*/ 179592 h 227350"/>
                <a:gd name="connsiteX134" fmla="*/ 77811 w 254821"/>
                <a:gd name="connsiteY134" fmla="*/ 164723 h 227350"/>
                <a:gd name="connsiteX135" fmla="*/ 72086 w 254821"/>
                <a:gd name="connsiteY135" fmla="*/ 162010 h 227350"/>
                <a:gd name="connsiteX136" fmla="*/ 68964 w 254821"/>
                <a:gd name="connsiteY136" fmla="*/ 161155 h 227350"/>
                <a:gd name="connsiteX137" fmla="*/ 65767 w 254821"/>
                <a:gd name="connsiteY137" fmla="*/ 160820 h 227350"/>
                <a:gd name="connsiteX138" fmla="*/ 63425 w 254821"/>
                <a:gd name="connsiteY138" fmla="*/ 160262 h 227350"/>
                <a:gd name="connsiteX139" fmla="*/ 61826 w 254821"/>
                <a:gd name="connsiteY139" fmla="*/ 158813 h 227350"/>
                <a:gd name="connsiteX140" fmla="*/ 59522 w 254821"/>
                <a:gd name="connsiteY140" fmla="*/ 155095 h 227350"/>
                <a:gd name="connsiteX141" fmla="*/ 56845 w 254821"/>
                <a:gd name="connsiteY141" fmla="*/ 151899 h 227350"/>
                <a:gd name="connsiteX142" fmla="*/ 53500 w 254821"/>
                <a:gd name="connsiteY142" fmla="*/ 148999 h 227350"/>
                <a:gd name="connsiteX143" fmla="*/ 49559 w 254821"/>
                <a:gd name="connsiteY143" fmla="*/ 146508 h 227350"/>
                <a:gd name="connsiteX144" fmla="*/ 45210 w 254821"/>
                <a:gd name="connsiteY144" fmla="*/ 144464 h 227350"/>
                <a:gd name="connsiteX145" fmla="*/ 42942 w 254821"/>
                <a:gd name="connsiteY145" fmla="*/ 145282 h 227350"/>
                <a:gd name="connsiteX146" fmla="*/ 35991 w 254821"/>
                <a:gd name="connsiteY146" fmla="*/ 146360 h 227350"/>
                <a:gd name="connsiteX147" fmla="*/ 33612 w 254821"/>
                <a:gd name="connsiteY147" fmla="*/ 146360 h 227350"/>
                <a:gd name="connsiteX148" fmla="*/ 30489 w 254821"/>
                <a:gd name="connsiteY148" fmla="*/ 144650 h 227350"/>
                <a:gd name="connsiteX149" fmla="*/ 28631 w 254821"/>
                <a:gd name="connsiteY149" fmla="*/ 141899 h 227350"/>
                <a:gd name="connsiteX150" fmla="*/ 25954 w 254821"/>
                <a:gd name="connsiteY150" fmla="*/ 135914 h 227350"/>
                <a:gd name="connsiteX151" fmla="*/ 23650 w 254821"/>
                <a:gd name="connsiteY151" fmla="*/ 133200 h 227350"/>
                <a:gd name="connsiteX152" fmla="*/ 12200 w 254821"/>
                <a:gd name="connsiteY152" fmla="*/ 124019 h 227350"/>
                <a:gd name="connsiteX153" fmla="*/ 10602 w 254821"/>
                <a:gd name="connsiteY153" fmla="*/ 122309 h 227350"/>
                <a:gd name="connsiteX154" fmla="*/ 9598 w 254821"/>
                <a:gd name="connsiteY154" fmla="*/ 120524 h 227350"/>
                <a:gd name="connsiteX155" fmla="*/ 10825 w 254821"/>
                <a:gd name="connsiteY155" fmla="*/ 120264 h 227350"/>
                <a:gd name="connsiteX156" fmla="*/ 10825 w 254821"/>
                <a:gd name="connsiteY156" fmla="*/ 119818 h 227350"/>
                <a:gd name="connsiteX157" fmla="*/ 10527 w 254821"/>
                <a:gd name="connsiteY157" fmla="*/ 119223 h 227350"/>
                <a:gd name="connsiteX158" fmla="*/ 10527 w 254821"/>
                <a:gd name="connsiteY158" fmla="*/ 118591 h 227350"/>
                <a:gd name="connsiteX159" fmla="*/ 8780 w 254821"/>
                <a:gd name="connsiteY159" fmla="*/ 116844 h 227350"/>
                <a:gd name="connsiteX160" fmla="*/ 6253 w 254821"/>
                <a:gd name="connsiteY160" fmla="*/ 114986 h 227350"/>
                <a:gd name="connsiteX161" fmla="*/ 974 w 254821"/>
                <a:gd name="connsiteY161" fmla="*/ 111900 h 227350"/>
                <a:gd name="connsiteX162" fmla="*/ 974 w 254821"/>
                <a:gd name="connsiteY162" fmla="*/ 111900 h 227350"/>
                <a:gd name="connsiteX163" fmla="*/ 3353 w 254821"/>
                <a:gd name="connsiteY163" fmla="*/ 108183 h 227350"/>
                <a:gd name="connsiteX164" fmla="*/ 4691 w 254821"/>
                <a:gd name="connsiteY164" fmla="*/ 107477 h 227350"/>
                <a:gd name="connsiteX165" fmla="*/ 6253 w 254821"/>
                <a:gd name="connsiteY165" fmla="*/ 107737 h 227350"/>
                <a:gd name="connsiteX166" fmla="*/ 6773 w 254821"/>
                <a:gd name="connsiteY166" fmla="*/ 107737 h 227350"/>
                <a:gd name="connsiteX167" fmla="*/ 7256 w 254821"/>
                <a:gd name="connsiteY167" fmla="*/ 107105 h 227350"/>
                <a:gd name="connsiteX168" fmla="*/ 7628 w 254821"/>
                <a:gd name="connsiteY168" fmla="*/ 105952 h 227350"/>
                <a:gd name="connsiteX169" fmla="*/ 7851 w 254821"/>
                <a:gd name="connsiteY169" fmla="*/ 103127 h 227350"/>
                <a:gd name="connsiteX170" fmla="*/ 7851 w 254821"/>
                <a:gd name="connsiteY170" fmla="*/ 101938 h 227350"/>
                <a:gd name="connsiteX171" fmla="*/ 7591 w 254821"/>
                <a:gd name="connsiteY171" fmla="*/ 101083 h 227350"/>
                <a:gd name="connsiteX172" fmla="*/ 7219 w 254821"/>
                <a:gd name="connsiteY172" fmla="*/ 100823 h 227350"/>
                <a:gd name="connsiteX173" fmla="*/ 6773 w 254821"/>
                <a:gd name="connsiteY173" fmla="*/ 100637 h 227350"/>
                <a:gd name="connsiteX174" fmla="*/ 5695 w 254821"/>
                <a:gd name="connsiteY174" fmla="*/ 100637 h 227350"/>
                <a:gd name="connsiteX175" fmla="*/ 5212 w 254821"/>
                <a:gd name="connsiteY175" fmla="*/ 100637 h 227350"/>
                <a:gd name="connsiteX176" fmla="*/ 4505 w 254821"/>
                <a:gd name="connsiteY176" fmla="*/ 100116 h 227350"/>
                <a:gd name="connsiteX177" fmla="*/ 2312 w 254821"/>
                <a:gd name="connsiteY177" fmla="*/ 99187 h 227350"/>
                <a:gd name="connsiteX178" fmla="*/ 1346 w 254821"/>
                <a:gd name="connsiteY178" fmla="*/ 98964 h 227350"/>
                <a:gd name="connsiteX179" fmla="*/ 974 w 254821"/>
                <a:gd name="connsiteY179" fmla="*/ 98741 h 227350"/>
                <a:gd name="connsiteX180" fmla="*/ 751 w 254821"/>
                <a:gd name="connsiteY180" fmla="*/ 98406 h 227350"/>
                <a:gd name="connsiteX181" fmla="*/ 416 w 254821"/>
                <a:gd name="connsiteY181" fmla="*/ 97514 h 227350"/>
                <a:gd name="connsiteX182" fmla="*/ -30 w 254821"/>
                <a:gd name="connsiteY182" fmla="*/ 96659 h 227350"/>
                <a:gd name="connsiteX183" fmla="*/ -30 w 254821"/>
                <a:gd name="connsiteY183" fmla="*/ 96213 h 227350"/>
                <a:gd name="connsiteX184" fmla="*/ -30 w 254821"/>
                <a:gd name="connsiteY184" fmla="*/ 95618 h 227350"/>
                <a:gd name="connsiteX185" fmla="*/ 2349 w 254821"/>
                <a:gd name="connsiteY185" fmla="*/ 93574 h 227350"/>
                <a:gd name="connsiteX186" fmla="*/ 2610 w 254821"/>
                <a:gd name="connsiteY186" fmla="*/ 93128 h 227350"/>
                <a:gd name="connsiteX187" fmla="*/ 2833 w 254821"/>
                <a:gd name="connsiteY187" fmla="*/ 92570 h 227350"/>
                <a:gd name="connsiteX188" fmla="*/ 2833 w 254821"/>
                <a:gd name="connsiteY188" fmla="*/ 91566 h 227350"/>
                <a:gd name="connsiteX189" fmla="*/ 2833 w 254821"/>
                <a:gd name="connsiteY189" fmla="*/ 90935 h 227350"/>
                <a:gd name="connsiteX190" fmla="*/ 2610 w 254821"/>
                <a:gd name="connsiteY190" fmla="*/ 89857 h 227350"/>
                <a:gd name="connsiteX191" fmla="*/ 2610 w 254821"/>
                <a:gd name="connsiteY191" fmla="*/ 88778 h 227350"/>
                <a:gd name="connsiteX192" fmla="*/ 2944 w 254821"/>
                <a:gd name="connsiteY192" fmla="*/ 87254 h 227350"/>
                <a:gd name="connsiteX193" fmla="*/ 5621 w 254821"/>
                <a:gd name="connsiteY193" fmla="*/ 79820 h 227350"/>
                <a:gd name="connsiteX194" fmla="*/ 5806 w 254821"/>
                <a:gd name="connsiteY194" fmla="*/ 78779 h 227350"/>
                <a:gd name="connsiteX195" fmla="*/ 5806 w 254821"/>
                <a:gd name="connsiteY195" fmla="*/ 77998 h 227350"/>
                <a:gd name="connsiteX196" fmla="*/ 5435 w 254821"/>
                <a:gd name="connsiteY196" fmla="*/ 76511 h 227350"/>
                <a:gd name="connsiteX197" fmla="*/ 5435 w 254821"/>
                <a:gd name="connsiteY197" fmla="*/ 75991 h 227350"/>
                <a:gd name="connsiteX198" fmla="*/ 5732 w 254821"/>
                <a:gd name="connsiteY198" fmla="*/ 75099 h 227350"/>
                <a:gd name="connsiteX199" fmla="*/ 6401 w 254821"/>
                <a:gd name="connsiteY199" fmla="*/ 73909 h 227350"/>
                <a:gd name="connsiteX200" fmla="*/ 9226 w 254821"/>
                <a:gd name="connsiteY200" fmla="*/ 70192 h 227350"/>
                <a:gd name="connsiteX201" fmla="*/ 10342 w 254821"/>
                <a:gd name="connsiteY201" fmla="*/ 69225 h 227350"/>
                <a:gd name="connsiteX202" fmla="*/ 13576 w 254821"/>
                <a:gd name="connsiteY202" fmla="*/ 67850 h 227350"/>
                <a:gd name="connsiteX203" fmla="*/ 16587 w 254821"/>
                <a:gd name="connsiteY203" fmla="*/ 65806 h 227350"/>
                <a:gd name="connsiteX204" fmla="*/ 16958 w 254821"/>
                <a:gd name="connsiteY204" fmla="*/ 62088 h 227350"/>
                <a:gd name="connsiteX205" fmla="*/ 17404 w 254821"/>
                <a:gd name="connsiteY205" fmla="*/ 60787 h 227350"/>
                <a:gd name="connsiteX206" fmla="*/ 19152 w 254821"/>
                <a:gd name="connsiteY206" fmla="*/ 58780 h 227350"/>
                <a:gd name="connsiteX207" fmla="*/ 19486 w 254821"/>
                <a:gd name="connsiteY207" fmla="*/ 58074 h 227350"/>
                <a:gd name="connsiteX208" fmla="*/ 19486 w 254821"/>
                <a:gd name="connsiteY208" fmla="*/ 57330 h 227350"/>
                <a:gd name="connsiteX209" fmla="*/ 19486 w 254821"/>
                <a:gd name="connsiteY209" fmla="*/ 56847 h 227350"/>
                <a:gd name="connsiteX210" fmla="*/ 19114 w 254821"/>
                <a:gd name="connsiteY210" fmla="*/ 55620 h 227350"/>
                <a:gd name="connsiteX211" fmla="*/ 18780 w 254821"/>
                <a:gd name="connsiteY211" fmla="*/ 53947 h 227350"/>
                <a:gd name="connsiteX212" fmla="*/ 18780 w 254821"/>
                <a:gd name="connsiteY212" fmla="*/ 53278 h 227350"/>
                <a:gd name="connsiteX213" fmla="*/ 19523 w 254821"/>
                <a:gd name="connsiteY213" fmla="*/ 51531 h 227350"/>
                <a:gd name="connsiteX214" fmla="*/ 19709 w 254821"/>
                <a:gd name="connsiteY214" fmla="*/ 50825 h 227350"/>
                <a:gd name="connsiteX215" fmla="*/ 19449 w 254821"/>
                <a:gd name="connsiteY215" fmla="*/ 49747 h 227350"/>
                <a:gd name="connsiteX216" fmla="*/ 19189 w 254821"/>
                <a:gd name="connsiteY216" fmla="*/ 49115 h 227350"/>
                <a:gd name="connsiteX217" fmla="*/ 19189 w 254821"/>
                <a:gd name="connsiteY217" fmla="*/ 48371 h 227350"/>
                <a:gd name="connsiteX218" fmla="*/ 19189 w 254821"/>
                <a:gd name="connsiteY218" fmla="*/ 47628 h 227350"/>
                <a:gd name="connsiteX219" fmla="*/ 19449 w 254821"/>
                <a:gd name="connsiteY219" fmla="*/ 46104 h 227350"/>
                <a:gd name="connsiteX220" fmla="*/ 19746 w 254821"/>
                <a:gd name="connsiteY220" fmla="*/ 44840 h 227350"/>
                <a:gd name="connsiteX221" fmla="*/ 20601 w 254821"/>
                <a:gd name="connsiteY221" fmla="*/ 42870 h 227350"/>
                <a:gd name="connsiteX222" fmla="*/ 21047 w 254821"/>
                <a:gd name="connsiteY222" fmla="*/ 42015 h 227350"/>
                <a:gd name="connsiteX223" fmla="*/ 21493 w 254821"/>
                <a:gd name="connsiteY223" fmla="*/ 41420 h 227350"/>
                <a:gd name="connsiteX224" fmla="*/ 22423 w 254821"/>
                <a:gd name="connsiteY224" fmla="*/ 40453 h 227350"/>
                <a:gd name="connsiteX225" fmla="*/ 22423 w 254821"/>
                <a:gd name="connsiteY225" fmla="*/ 40007 h 227350"/>
                <a:gd name="connsiteX226" fmla="*/ 22423 w 254821"/>
                <a:gd name="connsiteY226" fmla="*/ 39413 h 227350"/>
                <a:gd name="connsiteX227" fmla="*/ 22014 w 254821"/>
                <a:gd name="connsiteY227" fmla="*/ 38520 h 227350"/>
                <a:gd name="connsiteX228" fmla="*/ 21345 w 254821"/>
                <a:gd name="connsiteY228" fmla="*/ 37405 h 227350"/>
                <a:gd name="connsiteX229" fmla="*/ 21345 w 254821"/>
                <a:gd name="connsiteY229" fmla="*/ 35918 h 227350"/>
                <a:gd name="connsiteX230" fmla="*/ 22572 w 254821"/>
                <a:gd name="connsiteY230" fmla="*/ 32201 h 227350"/>
                <a:gd name="connsiteX231" fmla="*/ 30452 w 254821"/>
                <a:gd name="connsiteY231" fmla="*/ 11458 h 227350"/>
                <a:gd name="connsiteX232" fmla="*/ 31196 w 254821"/>
                <a:gd name="connsiteY232" fmla="*/ 7221 h 227350"/>
                <a:gd name="connsiteX233" fmla="*/ 37292 w 254821"/>
                <a:gd name="connsiteY233" fmla="*/ 9265 h 227350"/>
                <a:gd name="connsiteX234" fmla="*/ 44727 w 254821"/>
                <a:gd name="connsiteY234" fmla="*/ 12239 h 227350"/>
                <a:gd name="connsiteX235" fmla="*/ 46697 w 254821"/>
                <a:gd name="connsiteY235" fmla="*/ 13429 h 227350"/>
                <a:gd name="connsiteX236" fmla="*/ 66622 w 254821"/>
                <a:gd name="connsiteY236" fmla="*/ 37368 h 227350"/>
                <a:gd name="connsiteX237" fmla="*/ 71603 w 254821"/>
                <a:gd name="connsiteY237" fmla="*/ 41420 h 227350"/>
                <a:gd name="connsiteX238" fmla="*/ 93684 w 254821"/>
                <a:gd name="connsiteY238" fmla="*/ 50490 h 227350"/>
                <a:gd name="connsiteX239" fmla="*/ 94427 w 254821"/>
                <a:gd name="connsiteY239" fmla="*/ 50676 h 227350"/>
                <a:gd name="connsiteX240" fmla="*/ 94948 w 254821"/>
                <a:gd name="connsiteY240" fmla="*/ 50676 h 227350"/>
                <a:gd name="connsiteX241" fmla="*/ 115876 w 254821"/>
                <a:gd name="connsiteY241" fmla="*/ 42907 h 227350"/>
                <a:gd name="connsiteX242" fmla="*/ 121898 w 254821"/>
                <a:gd name="connsiteY242" fmla="*/ 41643 h 227350"/>
                <a:gd name="connsiteX243" fmla="*/ 123794 w 254821"/>
                <a:gd name="connsiteY243" fmla="*/ 41643 h 227350"/>
                <a:gd name="connsiteX244" fmla="*/ 125504 w 254821"/>
                <a:gd name="connsiteY244" fmla="*/ 42535 h 227350"/>
                <a:gd name="connsiteX245" fmla="*/ 127325 w 254821"/>
                <a:gd name="connsiteY245" fmla="*/ 43799 h 227350"/>
                <a:gd name="connsiteX246" fmla="*/ 135206 w 254821"/>
                <a:gd name="connsiteY246" fmla="*/ 46847 h 227350"/>
                <a:gd name="connsiteX247" fmla="*/ 135875 w 254821"/>
                <a:gd name="connsiteY247" fmla="*/ 47405 h 227350"/>
                <a:gd name="connsiteX248" fmla="*/ 137102 w 254821"/>
                <a:gd name="connsiteY248" fmla="*/ 48669 h 227350"/>
                <a:gd name="connsiteX249" fmla="*/ 137808 w 254821"/>
                <a:gd name="connsiteY249" fmla="*/ 49747 h 227350"/>
                <a:gd name="connsiteX250" fmla="*/ 138180 w 254821"/>
                <a:gd name="connsiteY250" fmla="*/ 50081 h 227350"/>
                <a:gd name="connsiteX251" fmla="*/ 158179 w 254821"/>
                <a:gd name="connsiteY251" fmla="*/ 61939 h 227350"/>
                <a:gd name="connsiteX252" fmla="*/ 159369 w 254821"/>
                <a:gd name="connsiteY252" fmla="*/ 62386 h 227350"/>
                <a:gd name="connsiteX253" fmla="*/ 159889 w 254821"/>
                <a:gd name="connsiteY253" fmla="*/ 62386 h 227350"/>
                <a:gd name="connsiteX254" fmla="*/ 159889 w 254821"/>
                <a:gd name="connsiteY254" fmla="*/ 61828 h 227350"/>
                <a:gd name="connsiteX255" fmla="*/ 159889 w 254821"/>
                <a:gd name="connsiteY255" fmla="*/ 61270 h 227350"/>
                <a:gd name="connsiteX256" fmla="*/ 159889 w 254821"/>
                <a:gd name="connsiteY256" fmla="*/ 60973 h 227350"/>
                <a:gd name="connsiteX257" fmla="*/ 159889 w 254821"/>
                <a:gd name="connsiteY257" fmla="*/ 60638 h 227350"/>
                <a:gd name="connsiteX258" fmla="*/ 160112 w 254821"/>
                <a:gd name="connsiteY258" fmla="*/ 60267 h 227350"/>
                <a:gd name="connsiteX259" fmla="*/ 161636 w 254821"/>
                <a:gd name="connsiteY259" fmla="*/ 58259 h 227350"/>
                <a:gd name="connsiteX260" fmla="*/ 161636 w 254821"/>
                <a:gd name="connsiteY260" fmla="*/ 57813 h 227350"/>
                <a:gd name="connsiteX261" fmla="*/ 161636 w 254821"/>
                <a:gd name="connsiteY261" fmla="*/ 57293 h 227350"/>
                <a:gd name="connsiteX262" fmla="*/ 161636 w 254821"/>
                <a:gd name="connsiteY262" fmla="*/ 55694 h 227350"/>
                <a:gd name="connsiteX263" fmla="*/ 161636 w 254821"/>
                <a:gd name="connsiteY263" fmla="*/ 54839 h 227350"/>
                <a:gd name="connsiteX264" fmla="*/ 161339 w 254821"/>
                <a:gd name="connsiteY264" fmla="*/ 54059 h 227350"/>
                <a:gd name="connsiteX265" fmla="*/ 160930 w 254821"/>
                <a:gd name="connsiteY265" fmla="*/ 53315 h 227350"/>
                <a:gd name="connsiteX266" fmla="*/ 160224 w 254821"/>
                <a:gd name="connsiteY266" fmla="*/ 52498 h 227350"/>
                <a:gd name="connsiteX267" fmla="*/ 159778 w 254821"/>
                <a:gd name="connsiteY267" fmla="*/ 52237 h 227350"/>
                <a:gd name="connsiteX268" fmla="*/ 159331 w 254821"/>
                <a:gd name="connsiteY268" fmla="*/ 52051 h 227350"/>
                <a:gd name="connsiteX269" fmla="*/ 158142 w 254821"/>
                <a:gd name="connsiteY269" fmla="*/ 51754 h 227350"/>
                <a:gd name="connsiteX270" fmla="*/ 157733 w 254821"/>
                <a:gd name="connsiteY270" fmla="*/ 51531 h 227350"/>
                <a:gd name="connsiteX271" fmla="*/ 157361 w 254821"/>
                <a:gd name="connsiteY271" fmla="*/ 51271 h 227350"/>
                <a:gd name="connsiteX272" fmla="*/ 157175 w 254821"/>
                <a:gd name="connsiteY272" fmla="*/ 50862 h 227350"/>
                <a:gd name="connsiteX273" fmla="*/ 157175 w 254821"/>
                <a:gd name="connsiteY273" fmla="*/ 50639 h 227350"/>
                <a:gd name="connsiteX274" fmla="*/ 157175 w 254821"/>
                <a:gd name="connsiteY274" fmla="*/ 50379 h 227350"/>
                <a:gd name="connsiteX275" fmla="*/ 157175 w 254821"/>
                <a:gd name="connsiteY275" fmla="*/ 50044 h 227350"/>
                <a:gd name="connsiteX276" fmla="*/ 157473 w 254821"/>
                <a:gd name="connsiteY276" fmla="*/ 49189 h 227350"/>
                <a:gd name="connsiteX277" fmla="*/ 157733 w 254821"/>
                <a:gd name="connsiteY277" fmla="*/ 48632 h 227350"/>
                <a:gd name="connsiteX278" fmla="*/ 158662 w 254821"/>
                <a:gd name="connsiteY278" fmla="*/ 47591 h 227350"/>
                <a:gd name="connsiteX279" fmla="*/ 158662 w 254821"/>
                <a:gd name="connsiteY279" fmla="*/ 47368 h 227350"/>
                <a:gd name="connsiteX280" fmla="*/ 158662 w 254821"/>
                <a:gd name="connsiteY280" fmla="*/ 47070 h 227350"/>
                <a:gd name="connsiteX281" fmla="*/ 158662 w 254821"/>
                <a:gd name="connsiteY281" fmla="*/ 46810 h 227350"/>
                <a:gd name="connsiteX282" fmla="*/ 157993 w 254821"/>
                <a:gd name="connsiteY282" fmla="*/ 45026 h 227350"/>
                <a:gd name="connsiteX283" fmla="*/ 157993 w 254821"/>
                <a:gd name="connsiteY283" fmla="*/ 44431 h 227350"/>
                <a:gd name="connsiteX284" fmla="*/ 157993 w 254821"/>
                <a:gd name="connsiteY284" fmla="*/ 44096 h 227350"/>
                <a:gd name="connsiteX285" fmla="*/ 158291 w 254821"/>
                <a:gd name="connsiteY285" fmla="*/ 43725 h 227350"/>
                <a:gd name="connsiteX286" fmla="*/ 158848 w 254821"/>
                <a:gd name="connsiteY286" fmla="*/ 43279 h 227350"/>
                <a:gd name="connsiteX287" fmla="*/ 159034 w 254821"/>
                <a:gd name="connsiteY287" fmla="*/ 43279 h 227350"/>
                <a:gd name="connsiteX288" fmla="*/ 159369 w 254821"/>
                <a:gd name="connsiteY288" fmla="*/ 42610 h 227350"/>
                <a:gd name="connsiteX289" fmla="*/ 159369 w 254821"/>
                <a:gd name="connsiteY289" fmla="*/ 42201 h 227350"/>
                <a:gd name="connsiteX290" fmla="*/ 159629 w 254821"/>
                <a:gd name="connsiteY290" fmla="*/ 41308 h 227350"/>
                <a:gd name="connsiteX291" fmla="*/ 159629 w 254821"/>
                <a:gd name="connsiteY291" fmla="*/ 40825 h 227350"/>
                <a:gd name="connsiteX292" fmla="*/ 159629 w 254821"/>
                <a:gd name="connsiteY292" fmla="*/ 40491 h 227350"/>
                <a:gd name="connsiteX293" fmla="*/ 159369 w 254821"/>
                <a:gd name="connsiteY293" fmla="*/ 39933 h 227350"/>
                <a:gd name="connsiteX294" fmla="*/ 159071 w 254821"/>
                <a:gd name="connsiteY294" fmla="*/ 39413 h 227350"/>
                <a:gd name="connsiteX295" fmla="*/ 158699 w 254821"/>
                <a:gd name="connsiteY295" fmla="*/ 38967 h 227350"/>
                <a:gd name="connsiteX296" fmla="*/ 158365 w 254821"/>
                <a:gd name="connsiteY296" fmla="*/ 38632 h 227350"/>
                <a:gd name="connsiteX297" fmla="*/ 158068 w 254821"/>
                <a:gd name="connsiteY297" fmla="*/ 38372 h 227350"/>
                <a:gd name="connsiteX298" fmla="*/ 156878 w 254821"/>
                <a:gd name="connsiteY298" fmla="*/ 37777 h 227350"/>
                <a:gd name="connsiteX299" fmla="*/ 156655 w 254821"/>
                <a:gd name="connsiteY299" fmla="*/ 37591 h 227350"/>
                <a:gd name="connsiteX300" fmla="*/ 156320 w 254821"/>
                <a:gd name="connsiteY300" fmla="*/ 37182 h 227350"/>
                <a:gd name="connsiteX301" fmla="*/ 156320 w 254821"/>
                <a:gd name="connsiteY301" fmla="*/ 36587 h 227350"/>
                <a:gd name="connsiteX302" fmla="*/ 156841 w 254821"/>
                <a:gd name="connsiteY302" fmla="*/ 35807 h 227350"/>
                <a:gd name="connsiteX303" fmla="*/ 159963 w 254821"/>
                <a:gd name="connsiteY303" fmla="*/ 34320 h 227350"/>
                <a:gd name="connsiteX304" fmla="*/ 160224 w 254821"/>
                <a:gd name="connsiteY304" fmla="*/ 34060 h 227350"/>
                <a:gd name="connsiteX305" fmla="*/ 161487 w 254821"/>
                <a:gd name="connsiteY305" fmla="*/ 32127 h 227350"/>
                <a:gd name="connsiteX306" fmla="*/ 244495 w 254821"/>
                <a:gd name="connsiteY306" fmla="*/ 14804 h 227350"/>
                <a:gd name="connsiteX307" fmla="*/ 244830 w 254821"/>
                <a:gd name="connsiteY307" fmla="*/ 21755 h 227350"/>
                <a:gd name="connsiteX308" fmla="*/ 244495 w 254821"/>
                <a:gd name="connsiteY308" fmla="*/ 23428 h 227350"/>
                <a:gd name="connsiteX309" fmla="*/ 242822 w 254821"/>
                <a:gd name="connsiteY309" fmla="*/ 24692 h 227350"/>
                <a:gd name="connsiteX310" fmla="*/ 240220 w 254821"/>
                <a:gd name="connsiteY310" fmla="*/ 25547 h 227350"/>
                <a:gd name="connsiteX311" fmla="*/ 237432 w 254821"/>
                <a:gd name="connsiteY311" fmla="*/ 25547 h 227350"/>
                <a:gd name="connsiteX312" fmla="*/ 235388 w 254821"/>
                <a:gd name="connsiteY312" fmla="*/ 24766 h 227350"/>
                <a:gd name="connsiteX313" fmla="*/ 232711 w 254821"/>
                <a:gd name="connsiteY313" fmla="*/ 21904 h 227350"/>
                <a:gd name="connsiteX314" fmla="*/ 231596 w 254821"/>
                <a:gd name="connsiteY314" fmla="*/ 20194 h 227350"/>
                <a:gd name="connsiteX315" fmla="*/ 231596 w 254821"/>
                <a:gd name="connsiteY315" fmla="*/ 18967 h 227350"/>
                <a:gd name="connsiteX316" fmla="*/ 231596 w 254821"/>
                <a:gd name="connsiteY316" fmla="*/ 18187 h 227350"/>
                <a:gd name="connsiteX317" fmla="*/ 230890 w 254821"/>
                <a:gd name="connsiteY317" fmla="*/ 15808 h 227350"/>
                <a:gd name="connsiteX318" fmla="*/ 231076 w 254821"/>
                <a:gd name="connsiteY318" fmla="*/ 14618 h 227350"/>
                <a:gd name="connsiteX319" fmla="*/ 231707 w 254821"/>
                <a:gd name="connsiteY319" fmla="*/ 13837 h 227350"/>
                <a:gd name="connsiteX320" fmla="*/ 233492 w 254821"/>
                <a:gd name="connsiteY320" fmla="*/ 12945 h 227350"/>
                <a:gd name="connsiteX321" fmla="*/ 234384 w 254821"/>
                <a:gd name="connsiteY321" fmla="*/ 12239 h 227350"/>
                <a:gd name="connsiteX322" fmla="*/ 235722 w 254821"/>
                <a:gd name="connsiteY322" fmla="*/ 10083 h 227350"/>
                <a:gd name="connsiteX323" fmla="*/ 235722 w 254821"/>
                <a:gd name="connsiteY323" fmla="*/ 8001 h 227350"/>
                <a:gd name="connsiteX324" fmla="*/ 235165 w 254821"/>
                <a:gd name="connsiteY324" fmla="*/ 5882 h 227350"/>
                <a:gd name="connsiteX325" fmla="*/ 234830 w 254821"/>
                <a:gd name="connsiteY325" fmla="*/ 3615 h 227350"/>
                <a:gd name="connsiteX326" fmla="*/ 235127 w 254821"/>
                <a:gd name="connsiteY326" fmla="*/ 2128 h 227350"/>
                <a:gd name="connsiteX327" fmla="*/ 235945 w 254821"/>
                <a:gd name="connsiteY327" fmla="*/ 678 h 227350"/>
                <a:gd name="connsiteX328" fmla="*/ 237172 w 254821"/>
                <a:gd name="connsiteY328" fmla="*/ -177 h 227350"/>
                <a:gd name="connsiteX329" fmla="*/ 238696 w 254821"/>
                <a:gd name="connsiteY329" fmla="*/ -177 h 227350"/>
                <a:gd name="connsiteX330" fmla="*/ 239365 w 254821"/>
                <a:gd name="connsiteY330" fmla="*/ 455 h 227350"/>
                <a:gd name="connsiteX331" fmla="*/ 239588 w 254821"/>
                <a:gd name="connsiteY331" fmla="*/ 1236 h 227350"/>
                <a:gd name="connsiteX332" fmla="*/ 239588 w 254821"/>
                <a:gd name="connsiteY332" fmla="*/ 2909 h 227350"/>
                <a:gd name="connsiteX333" fmla="*/ 239960 w 254821"/>
                <a:gd name="connsiteY333" fmla="*/ 3949 h 227350"/>
                <a:gd name="connsiteX334" fmla="*/ 241744 w 254821"/>
                <a:gd name="connsiteY334" fmla="*/ 6663 h 227350"/>
                <a:gd name="connsiteX335" fmla="*/ 242636 w 254821"/>
                <a:gd name="connsiteY335" fmla="*/ 8484 h 22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254821" h="227350">
                  <a:moveTo>
                    <a:pt x="162900" y="30900"/>
                  </a:moveTo>
                  <a:lnTo>
                    <a:pt x="164573" y="31643"/>
                  </a:lnTo>
                  <a:lnTo>
                    <a:pt x="166729" y="32089"/>
                  </a:lnTo>
                  <a:lnTo>
                    <a:pt x="169182" y="32089"/>
                  </a:lnTo>
                  <a:lnTo>
                    <a:pt x="169926" y="32498"/>
                  </a:lnTo>
                  <a:lnTo>
                    <a:pt x="172045" y="34431"/>
                  </a:lnTo>
                  <a:lnTo>
                    <a:pt x="173532" y="34952"/>
                  </a:lnTo>
                  <a:lnTo>
                    <a:pt x="174907" y="34766"/>
                  </a:lnTo>
                  <a:lnTo>
                    <a:pt x="178215" y="33130"/>
                  </a:lnTo>
                  <a:lnTo>
                    <a:pt x="180409" y="33948"/>
                  </a:lnTo>
                  <a:lnTo>
                    <a:pt x="180632" y="34952"/>
                  </a:lnTo>
                  <a:lnTo>
                    <a:pt x="180260" y="36141"/>
                  </a:lnTo>
                  <a:lnTo>
                    <a:pt x="180669" y="37442"/>
                  </a:lnTo>
                  <a:lnTo>
                    <a:pt x="185538" y="41160"/>
                  </a:lnTo>
                  <a:lnTo>
                    <a:pt x="187248" y="43316"/>
                  </a:lnTo>
                  <a:lnTo>
                    <a:pt x="190966" y="51271"/>
                  </a:lnTo>
                  <a:lnTo>
                    <a:pt x="189739" y="54505"/>
                  </a:lnTo>
                  <a:lnTo>
                    <a:pt x="189739" y="57219"/>
                  </a:lnTo>
                  <a:lnTo>
                    <a:pt x="190780" y="59821"/>
                  </a:lnTo>
                  <a:lnTo>
                    <a:pt x="201114" y="72868"/>
                  </a:lnTo>
                  <a:lnTo>
                    <a:pt x="202341" y="74021"/>
                  </a:lnTo>
                  <a:lnTo>
                    <a:pt x="205426" y="76288"/>
                  </a:lnTo>
                  <a:lnTo>
                    <a:pt x="206393" y="77180"/>
                  </a:lnTo>
                  <a:lnTo>
                    <a:pt x="206987" y="78667"/>
                  </a:lnTo>
                  <a:lnTo>
                    <a:pt x="206987" y="81716"/>
                  </a:lnTo>
                  <a:lnTo>
                    <a:pt x="207285" y="83277"/>
                  </a:lnTo>
                  <a:lnTo>
                    <a:pt x="208214" y="84838"/>
                  </a:lnTo>
                  <a:lnTo>
                    <a:pt x="210705" y="87886"/>
                  </a:lnTo>
                  <a:lnTo>
                    <a:pt x="211188" y="89559"/>
                  </a:lnTo>
                  <a:lnTo>
                    <a:pt x="210891" y="90860"/>
                  </a:lnTo>
                  <a:lnTo>
                    <a:pt x="209515" y="93611"/>
                  </a:lnTo>
                  <a:lnTo>
                    <a:pt x="209218" y="95284"/>
                  </a:lnTo>
                  <a:lnTo>
                    <a:pt x="210184" y="98146"/>
                  </a:lnTo>
                  <a:lnTo>
                    <a:pt x="216764" y="106250"/>
                  </a:lnTo>
                  <a:lnTo>
                    <a:pt x="220481" y="115060"/>
                  </a:lnTo>
                  <a:lnTo>
                    <a:pt x="223046" y="118554"/>
                  </a:lnTo>
                  <a:lnTo>
                    <a:pt x="224682" y="122048"/>
                  </a:lnTo>
                  <a:lnTo>
                    <a:pt x="225611" y="123573"/>
                  </a:lnTo>
                  <a:lnTo>
                    <a:pt x="228548" y="126955"/>
                  </a:lnTo>
                  <a:lnTo>
                    <a:pt x="229440" y="128479"/>
                  </a:lnTo>
                  <a:lnTo>
                    <a:pt x="230592" y="131565"/>
                  </a:lnTo>
                  <a:lnTo>
                    <a:pt x="230778" y="134278"/>
                  </a:lnTo>
                  <a:lnTo>
                    <a:pt x="230406" y="140375"/>
                  </a:lnTo>
                  <a:lnTo>
                    <a:pt x="231038" y="143274"/>
                  </a:lnTo>
                  <a:lnTo>
                    <a:pt x="232600" y="146285"/>
                  </a:lnTo>
                  <a:lnTo>
                    <a:pt x="234533" y="147921"/>
                  </a:lnTo>
                  <a:lnTo>
                    <a:pt x="236205" y="146546"/>
                  </a:lnTo>
                  <a:lnTo>
                    <a:pt x="237098" y="146546"/>
                  </a:lnTo>
                  <a:lnTo>
                    <a:pt x="241001" y="153348"/>
                  </a:lnTo>
                  <a:lnTo>
                    <a:pt x="242265" y="159779"/>
                  </a:lnTo>
                  <a:lnTo>
                    <a:pt x="244867" y="163497"/>
                  </a:lnTo>
                  <a:lnTo>
                    <a:pt x="245573" y="165541"/>
                  </a:lnTo>
                  <a:lnTo>
                    <a:pt x="245796" y="170299"/>
                  </a:lnTo>
                  <a:lnTo>
                    <a:pt x="246614" y="172232"/>
                  </a:lnTo>
                  <a:lnTo>
                    <a:pt x="248287" y="174165"/>
                  </a:lnTo>
                  <a:lnTo>
                    <a:pt x="249402" y="175987"/>
                  </a:lnTo>
                  <a:lnTo>
                    <a:pt x="248658" y="177436"/>
                  </a:lnTo>
                  <a:lnTo>
                    <a:pt x="249588" y="179332"/>
                  </a:lnTo>
                  <a:lnTo>
                    <a:pt x="250591" y="185168"/>
                  </a:lnTo>
                  <a:lnTo>
                    <a:pt x="253454" y="192826"/>
                  </a:lnTo>
                  <a:lnTo>
                    <a:pt x="254792" y="199257"/>
                  </a:lnTo>
                  <a:lnTo>
                    <a:pt x="254792" y="202789"/>
                  </a:lnTo>
                  <a:lnTo>
                    <a:pt x="253825" y="204313"/>
                  </a:lnTo>
                  <a:lnTo>
                    <a:pt x="252673" y="205577"/>
                  </a:lnTo>
                  <a:lnTo>
                    <a:pt x="253045" y="211747"/>
                  </a:lnTo>
                  <a:lnTo>
                    <a:pt x="252339" y="213866"/>
                  </a:lnTo>
                  <a:lnTo>
                    <a:pt x="247060" y="213866"/>
                  </a:lnTo>
                  <a:lnTo>
                    <a:pt x="246354" y="214349"/>
                  </a:lnTo>
                  <a:lnTo>
                    <a:pt x="244904" y="216357"/>
                  </a:lnTo>
                  <a:lnTo>
                    <a:pt x="244198" y="216840"/>
                  </a:lnTo>
                  <a:lnTo>
                    <a:pt x="237878" y="216543"/>
                  </a:lnTo>
                  <a:lnTo>
                    <a:pt x="235127" y="215985"/>
                  </a:lnTo>
                  <a:lnTo>
                    <a:pt x="229477" y="213717"/>
                  </a:lnTo>
                  <a:lnTo>
                    <a:pt x="228362" y="212788"/>
                  </a:lnTo>
                  <a:lnTo>
                    <a:pt x="228362" y="211338"/>
                  </a:lnTo>
                  <a:lnTo>
                    <a:pt x="228362" y="208662"/>
                  </a:lnTo>
                  <a:lnTo>
                    <a:pt x="227618" y="206654"/>
                  </a:lnTo>
                  <a:lnTo>
                    <a:pt x="225946" y="205168"/>
                  </a:lnTo>
                  <a:lnTo>
                    <a:pt x="224013" y="203866"/>
                  </a:lnTo>
                  <a:lnTo>
                    <a:pt x="222637" y="202491"/>
                  </a:lnTo>
                  <a:lnTo>
                    <a:pt x="221857" y="197324"/>
                  </a:lnTo>
                  <a:lnTo>
                    <a:pt x="225574" y="194871"/>
                  </a:lnTo>
                  <a:lnTo>
                    <a:pt x="230741" y="192826"/>
                  </a:lnTo>
                  <a:lnTo>
                    <a:pt x="234161" y="188923"/>
                  </a:lnTo>
                  <a:lnTo>
                    <a:pt x="231559" y="188328"/>
                  </a:lnTo>
                  <a:lnTo>
                    <a:pt x="229068" y="188960"/>
                  </a:lnTo>
                  <a:lnTo>
                    <a:pt x="226726" y="190336"/>
                  </a:lnTo>
                  <a:lnTo>
                    <a:pt x="222005" y="193867"/>
                  </a:lnTo>
                  <a:lnTo>
                    <a:pt x="220964" y="194387"/>
                  </a:lnTo>
                  <a:lnTo>
                    <a:pt x="220221" y="193235"/>
                  </a:lnTo>
                  <a:lnTo>
                    <a:pt x="219403" y="190670"/>
                  </a:lnTo>
                  <a:lnTo>
                    <a:pt x="214942" y="181488"/>
                  </a:lnTo>
                  <a:lnTo>
                    <a:pt x="211634" y="176507"/>
                  </a:lnTo>
                  <a:lnTo>
                    <a:pt x="208474" y="174351"/>
                  </a:lnTo>
                  <a:lnTo>
                    <a:pt x="207656" y="176024"/>
                  </a:lnTo>
                  <a:lnTo>
                    <a:pt x="209069" y="179741"/>
                  </a:lnTo>
                  <a:lnTo>
                    <a:pt x="214385" y="188142"/>
                  </a:lnTo>
                  <a:lnTo>
                    <a:pt x="214385" y="190112"/>
                  </a:lnTo>
                  <a:lnTo>
                    <a:pt x="213641" y="194016"/>
                  </a:lnTo>
                  <a:lnTo>
                    <a:pt x="213939" y="195837"/>
                  </a:lnTo>
                  <a:lnTo>
                    <a:pt x="214571" y="197844"/>
                  </a:lnTo>
                  <a:lnTo>
                    <a:pt x="214905" y="200001"/>
                  </a:lnTo>
                  <a:lnTo>
                    <a:pt x="214533" y="202194"/>
                  </a:lnTo>
                  <a:lnTo>
                    <a:pt x="209589" y="206208"/>
                  </a:lnTo>
                  <a:lnTo>
                    <a:pt x="202861" y="204573"/>
                  </a:lnTo>
                  <a:lnTo>
                    <a:pt x="190706" y="198253"/>
                  </a:lnTo>
                  <a:lnTo>
                    <a:pt x="186988" y="198551"/>
                  </a:lnTo>
                  <a:lnTo>
                    <a:pt x="181338" y="201487"/>
                  </a:lnTo>
                  <a:lnTo>
                    <a:pt x="178401" y="202194"/>
                  </a:lnTo>
                  <a:lnTo>
                    <a:pt x="172751" y="201710"/>
                  </a:lnTo>
                  <a:lnTo>
                    <a:pt x="170632" y="201896"/>
                  </a:lnTo>
                  <a:lnTo>
                    <a:pt x="168364" y="203123"/>
                  </a:lnTo>
                  <a:lnTo>
                    <a:pt x="161190" y="212156"/>
                  </a:lnTo>
                  <a:lnTo>
                    <a:pt x="156990" y="215539"/>
                  </a:lnTo>
                  <a:lnTo>
                    <a:pt x="152008" y="214610"/>
                  </a:lnTo>
                  <a:lnTo>
                    <a:pt x="151748" y="213978"/>
                  </a:lnTo>
                  <a:lnTo>
                    <a:pt x="150744" y="212528"/>
                  </a:lnTo>
                  <a:lnTo>
                    <a:pt x="149666" y="211524"/>
                  </a:lnTo>
                  <a:lnTo>
                    <a:pt x="149146" y="212193"/>
                  </a:lnTo>
                  <a:lnTo>
                    <a:pt x="149146" y="213755"/>
                  </a:lnTo>
                  <a:lnTo>
                    <a:pt x="149815" y="215873"/>
                  </a:lnTo>
                  <a:lnTo>
                    <a:pt x="149815" y="217026"/>
                  </a:lnTo>
                  <a:lnTo>
                    <a:pt x="149443" y="218587"/>
                  </a:lnTo>
                  <a:lnTo>
                    <a:pt x="146916" y="222304"/>
                  </a:lnTo>
                  <a:lnTo>
                    <a:pt x="144945" y="227174"/>
                  </a:lnTo>
                  <a:lnTo>
                    <a:pt x="143235" y="224460"/>
                  </a:lnTo>
                  <a:lnTo>
                    <a:pt x="138329" y="220260"/>
                  </a:lnTo>
                  <a:lnTo>
                    <a:pt x="136321" y="217509"/>
                  </a:lnTo>
                  <a:lnTo>
                    <a:pt x="135132" y="214721"/>
                  </a:lnTo>
                  <a:lnTo>
                    <a:pt x="130597" y="199517"/>
                  </a:lnTo>
                  <a:lnTo>
                    <a:pt x="127994" y="194127"/>
                  </a:lnTo>
                  <a:lnTo>
                    <a:pt x="124054" y="189629"/>
                  </a:lnTo>
                  <a:lnTo>
                    <a:pt x="118144" y="185912"/>
                  </a:lnTo>
                  <a:lnTo>
                    <a:pt x="101453" y="179592"/>
                  </a:lnTo>
                  <a:lnTo>
                    <a:pt x="77811" y="164723"/>
                  </a:lnTo>
                  <a:lnTo>
                    <a:pt x="72086" y="162010"/>
                  </a:lnTo>
                  <a:lnTo>
                    <a:pt x="68964" y="161155"/>
                  </a:lnTo>
                  <a:lnTo>
                    <a:pt x="65767" y="160820"/>
                  </a:lnTo>
                  <a:lnTo>
                    <a:pt x="63425" y="160262"/>
                  </a:lnTo>
                  <a:lnTo>
                    <a:pt x="61826" y="158813"/>
                  </a:lnTo>
                  <a:lnTo>
                    <a:pt x="59522" y="155095"/>
                  </a:lnTo>
                  <a:lnTo>
                    <a:pt x="56845" y="151899"/>
                  </a:lnTo>
                  <a:lnTo>
                    <a:pt x="53500" y="148999"/>
                  </a:lnTo>
                  <a:lnTo>
                    <a:pt x="49559" y="146508"/>
                  </a:lnTo>
                  <a:lnTo>
                    <a:pt x="45210" y="144464"/>
                  </a:lnTo>
                  <a:lnTo>
                    <a:pt x="42942" y="145282"/>
                  </a:lnTo>
                  <a:lnTo>
                    <a:pt x="35991" y="146360"/>
                  </a:lnTo>
                  <a:lnTo>
                    <a:pt x="33612" y="146360"/>
                  </a:lnTo>
                  <a:lnTo>
                    <a:pt x="30489" y="144650"/>
                  </a:lnTo>
                  <a:lnTo>
                    <a:pt x="28631" y="141899"/>
                  </a:lnTo>
                  <a:lnTo>
                    <a:pt x="25954" y="135914"/>
                  </a:lnTo>
                  <a:lnTo>
                    <a:pt x="23650" y="133200"/>
                  </a:lnTo>
                  <a:lnTo>
                    <a:pt x="12200" y="124019"/>
                  </a:lnTo>
                  <a:lnTo>
                    <a:pt x="10602" y="122309"/>
                  </a:lnTo>
                  <a:lnTo>
                    <a:pt x="9598" y="120524"/>
                  </a:lnTo>
                  <a:lnTo>
                    <a:pt x="10825" y="120264"/>
                  </a:lnTo>
                  <a:lnTo>
                    <a:pt x="10825" y="119818"/>
                  </a:lnTo>
                  <a:lnTo>
                    <a:pt x="10527" y="119223"/>
                  </a:lnTo>
                  <a:lnTo>
                    <a:pt x="10527" y="118591"/>
                  </a:lnTo>
                  <a:lnTo>
                    <a:pt x="8780" y="116844"/>
                  </a:lnTo>
                  <a:lnTo>
                    <a:pt x="6253" y="114986"/>
                  </a:lnTo>
                  <a:lnTo>
                    <a:pt x="974" y="111900"/>
                  </a:lnTo>
                  <a:lnTo>
                    <a:pt x="974" y="111900"/>
                  </a:lnTo>
                  <a:lnTo>
                    <a:pt x="3353" y="108183"/>
                  </a:lnTo>
                  <a:lnTo>
                    <a:pt x="4691" y="107477"/>
                  </a:lnTo>
                  <a:lnTo>
                    <a:pt x="6253" y="107737"/>
                  </a:lnTo>
                  <a:lnTo>
                    <a:pt x="6773" y="107737"/>
                  </a:lnTo>
                  <a:lnTo>
                    <a:pt x="7256" y="107105"/>
                  </a:lnTo>
                  <a:lnTo>
                    <a:pt x="7628" y="105952"/>
                  </a:lnTo>
                  <a:lnTo>
                    <a:pt x="7851" y="103127"/>
                  </a:lnTo>
                  <a:lnTo>
                    <a:pt x="7851" y="101938"/>
                  </a:lnTo>
                  <a:lnTo>
                    <a:pt x="7591" y="101083"/>
                  </a:lnTo>
                  <a:lnTo>
                    <a:pt x="7219" y="100823"/>
                  </a:lnTo>
                  <a:lnTo>
                    <a:pt x="6773" y="100637"/>
                  </a:lnTo>
                  <a:lnTo>
                    <a:pt x="5695" y="100637"/>
                  </a:lnTo>
                  <a:lnTo>
                    <a:pt x="5212" y="100637"/>
                  </a:lnTo>
                  <a:lnTo>
                    <a:pt x="4505" y="100116"/>
                  </a:lnTo>
                  <a:lnTo>
                    <a:pt x="2312" y="99187"/>
                  </a:lnTo>
                  <a:lnTo>
                    <a:pt x="1346" y="98964"/>
                  </a:lnTo>
                  <a:lnTo>
                    <a:pt x="974" y="98741"/>
                  </a:lnTo>
                  <a:lnTo>
                    <a:pt x="751" y="98406"/>
                  </a:lnTo>
                  <a:lnTo>
                    <a:pt x="416" y="97514"/>
                  </a:lnTo>
                  <a:lnTo>
                    <a:pt x="-30" y="96659"/>
                  </a:lnTo>
                  <a:lnTo>
                    <a:pt x="-30" y="96213"/>
                  </a:lnTo>
                  <a:lnTo>
                    <a:pt x="-30" y="95618"/>
                  </a:lnTo>
                  <a:lnTo>
                    <a:pt x="2349" y="93574"/>
                  </a:lnTo>
                  <a:lnTo>
                    <a:pt x="2610" y="93128"/>
                  </a:lnTo>
                  <a:lnTo>
                    <a:pt x="2833" y="92570"/>
                  </a:lnTo>
                  <a:lnTo>
                    <a:pt x="2833" y="91566"/>
                  </a:lnTo>
                  <a:lnTo>
                    <a:pt x="2833" y="90935"/>
                  </a:lnTo>
                  <a:lnTo>
                    <a:pt x="2610" y="89857"/>
                  </a:lnTo>
                  <a:lnTo>
                    <a:pt x="2610" y="88778"/>
                  </a:lnTo>
                  <a:lnTo>
                    <a:pt x="2944" y="87254"/>
                  </a:lnTo>
                  <a:lnTo>
                    <a:pt x="5621" y="79820"/>
                  </a:lnTo>
                  <a:lnTo>
                    <a:pt x="5806" y="78779"/>
                  </a:lnTo>
                  <a:lnTo>
                    <a:pt x="5806" y="77998"/>
                  </a:lnTo>
                  <a:lnTo>
                    <a:pt x="5435" y="76511"/>
                  </a:lnTo>
                  <a:lnTo>
                    <a:pt x="5435" y="75991"/>
                  </a:lnTo>
                  <a:lnTo>
                    <a:pt x="5732" y="75099"/>
                  </a:lnTo>
                  <a:lnTo>
                    <a:pt x="6401" y="73909"/>
                  </a:lnTo>
                  <a:lnTo>
                    <a:pt x="9226" y="70192"/>
                  </a:lnTo>
                  <a:lnTo>
                    <a:pt x="10342" y="69225"/>
                  </a:lnTo>
                  <a:lnTo>
                    <a:pt x="13576" y="67850"/>
                  </a:lnTo>
                  <a:lnTo>
                    <a:pt x="16587" y="65806"/>
                  </a:lnTo>
                  <a:lnTo>
                    <a:pt x="16958" y="62088"/>
                  </a:lnTo>
                  <a:lnTo>
                    <a:pt x="17404" y="60787"/>
                  </a:lnTo>
                  <a:lnTo>
                    <a:pt x="19152" y="58780"/>
                  </a:lnTo>
                  <a:lnTo>
                    <a:pt x="19486" y="58074"/>
                  </a:lnTo>
                  <a:lnTo>
                    <a:pt x="19486" y="57330"/>
                  </a:lnTo>
                  <a:lnTo>
                    <a:pt x="19486" y="56847"/>
                  </a:lnTo>
                  <a:lnTo>
                    <a:pt x="19114" y="55620"/>
                  </a:lnTo>
                  <a:lnTo>
                    <a:pt x="18780" y="53947"/>
                  </a:lnTo>
                  <a:lnTo>
                    <a:pt x="18780" y="53278"/>
                  </a:lnTo>
                  <a:lnTo>
                    <a:pt x="19523" y="51531"/>
                  </a:lnTo>
                  <a:lnTo>
                    <a:pt x="19709" y="50825"/>
                  </a:lnTo>
                  <a:lnTo>
                    <a:pt x="19449" y="49747"/>
                  </a:lnTo>
                  <a:lnTo>
                    <a:pt x="19189" y="49115"/>
                  </a:lnTo>
                  <a:lnTo>
                    <a:pt x="19189" y="48371"/>
                  </a:lnTo>
                  <a:lnTo>
                    <a:pt x="19189" y="47628"/>
                  </a:lnTo>
                  <a:lnTo>
                    <a:pt x="19449" y="46104"/>
                  </a:lnTo>
                  <a:lnTo>
                    <a:pt x="19746" y="44840"/>
                  </a:lnTo>
                  <a:lnTo>
                    <a:pt x="20601" y="42870"/>
                  </a:lnTo>
                  <a:lnTo>
                    <a:pt x="21047" y="42015"/>
                  </a:lnTo>
                  <a:lnTo>
                    <a:pt x="21493" y="41420"/>
                  </a:lnTo>
                  <a:lnTo>
                    <a:pt x="22423" y="40453"/>
                  </a:lnTo>
                  <a:lnTo>
                    <a:pt x="22423" y="40007"/>
                  </a:lnTo>
                  <a:lnTo>
                    <a:pt x="22423" y="39413"/>
                  </a:lnTo>
                  <a:lnTo>
                    <a:pt x="22014" y="38520"/>
                  </a:lnTo>
                  <a:lnTo>
                    <a:pt x="21345" y="37405"/>
                  </a:lnTo>
                  <a:lnTo>
                    <a:pt x="21345" y="35918"/>
                  </a:lnTo>
                  <a:lnTo>
                    <a:pt x="22572" y="32201"/>
                  </a:lnTo>
                  <a:lnTo>
                    <a:pt x="30452" y="11458"/>
                  </a:lnTo>
                  <a:lnTo>
                    <a:pt x="31196" y="7221"/>
                  </a:lnTo>
                  <a:lnTo>
                    <a:pt x="37292" y="9265"/>
                  </a:lnTo>
                  <a:lnTo>
                    <a:pt x="44727" y="12239"/>
                  </a:lnTo>
                  <a:lnTo>
                    <a:pt x="46697" y="13429"/>
                  </a:lnTo>
                  <a:lnTo>
                    <a:pt x="66622" y="37368"/>
                  </a:lnTo>
                  <a:lnTo>
                    <a:pt x="71603" y="41420"/>
                  </a:lnTo>
                  <a:lnTo>
                    <a:pt x="93684" y="50490"/>
                  </a:lnTo>
                  <a:lnTo>
                    <a:pt x="94427" y="50676"/>
                  </a:lnTo>
                  <a:lnTo>
                    <a:pt x="94948" y="50676"/>
                  </a:lnTo>
                  <a:lnTo>
                    <a:pt x="115876" y="42907"/>
                  </a:lnTo>
                  <a:lnTo>
                    <a:pt x="121898" y="41643"/>
                  </a:lnTo>
                  <a:lnTo>
                    <a:pt x="123794" y="41643"/>
                  </a:lnTo>
                  <a:lnTo>
                    <a:pt x="125504" y="42535"/>
                  </a:lnTo>
                  <a:lnTo>
                    <a:pt x="127325" y="43799"/>
                  </a:lnTo>
                  <a:lnTo>
                    <a:pt x="135206" y="46847"/>
                  </a:lnTo>
                  <a:lnTo>
                    <a:pt x="135875" y="47405"/>
                  </a:lnTo>
                  <a:lnTo>
                    <a:pt x="137102" y="48669"/>
                  </a:lnTo>
                  <a:lnTo>
                    <a:pt x="137808" y="49747"/>
                  </a:lnTo>
                  <a:lnTo>
                    <a:pt x="138180" y="50081"/>
                  </a:lnTo>
                  <a:lnTo>
                    <a:pt x="158179" y="61939"/>
                  </a:lnTo>
                  <a:lnTo>
                    <a:pt x="159369" y="62386"/>
                  </a:lnTo>
                  <a:lnTo>
                    <a:pt x="159889" y="62386"/>
                  </a:lnTo>
                  <a:lnTo>
                    <a:pt x="159889" y="61828"/>
                  </a:lnTo>
                  <a:lnTo>
                    <a:pt x="159889" y="61270"/>
                  </a:lnTo>
                  <a:lnTo>
                    <a:pt x="159889" y="60973"/>
                  </a:lnTo>
                  <a:lnTo>
                    <a:pt x="159889" y="60638"/>
                  </a:lnTo>
                  <a:lnTo>
                    <a:pt x="160112" y="60267"/>
                  </a:lnTo>
                  <a:lnTo>
                    <a:pt x="161636" y="58259"/>
                  </a:lnTo>
                  <a:lnTo>
                    <a:pt x="161636" y="57813"/>
                  </a:lnTo>
                  <a:lnTo>
                    <a:pt x="161636" y="57293"/>
                  </a:lnTo>
                  <a:lnTo>
                    <a:pt x="161636" y="55694"/>
                  </a:lnTo>
                  <a:lnTo>
                    <a:pt x="161636" y="54839"/>
                  </a:lnTo>
                  <a:lnTo>
                    <a:pt x="161339" y="54059"/>
                  </a:lnTo>
                  <a:lnTo>
                    <a:pt x="160930" y="53315"/>
                  </a:lnTo>
                  <a:lnTo>
                    <a:pt x="160224" y="52498"/>
                  </a:lnTo>
                  <a:lnTo>
                    <a:pt x="159778" y="52237"/>
                  </a:lnTo>
                  <a:lnTo>
                    <a:pt x="159331" y="52051"/>
                  </a:lnTo>
                  <a:lnTo>
                    <a:pt x="158142" y="51754"/>
                  </a:lnTo>
                  <a:lnTo>
                    <a:pt x="157733" y="51531"/>
                  </a:lnTo>
                  <a:lnTo>
                    <a:pt x="157361" y="51271"/>
                  </a:lnTo>
                  <a:lnTo>
                    <a:pt x="157175" y="50862"/>
                  </a:lnTo>
                  <a:lnTo>
                    <a:pt x="157175" y="50639"/>
                  </a:lnTo>
                  <a:lnTo>
                    <a:pt x="157175" y="50379"/>
                  </a:lnTo>
                  <a:lnTo>
                    <a:pt x="157175" y="50044"/>
                  </a:lnTo>
                  <a:lnTo>
                    <a:pt x="157473" y="49189"/>
                  </a:lnTo>
                  <a:lnTo>
                    <a:pt x="157733" y="48632"/>
                  </a:lnTo>
                  <a:lnTo>
                    <a:pt x="158662" y="47591"/>
                  </a:lnTo>
                  <a:lnTo>
                    <a:pt x="158662" y="47368"/>
                  </a:lnTo>
                  <a:lnTo>
                    <a:pt x="158662" y="47070"/>
                  </a:lnTo>
                  <a:lnTo>
                    <a:pt x="158662" y="46810"/>
                  </a:lnTo>
                  <a:lnTo>
                    <a:pt x="157993" y="45026"/>
                  </a:lnTo>
                  <a:lnTo>
                    <a:pt x="157993" y="44431"/>
                  </a:lnTo>
                  <a:lnTo>
                    <a:pt x="157993" y="44096"/>
                  </a:lnTo>
                  <a:lnTo>
                    <a:pt x="158291" y="43725"/>
                  </a:lnTo>
                  <a:lnTo>
                    <a:pt x="158848" y="43279"/>
                  </a:lnTo>
                  <a:lnTo>
                    <a:pt x="159034" y="43279"/>
                  </a:lnTo>
                  <a:lnTo>
                    <a:pt x="159369" y="42610"/>
                  </a:lnTo>
                  <a:lnTo>
                    <a:pt x="159369" y="42201"/>
                  </a:lnTo>
                  <a:lnTo>
                    <a:pt x="159629" y="41308"/>
                  </a:lnTo>
                  <a:lnTo>
                    <a:pt x="159629" y="40825"/>
                  </a:lnTo>
                  <a:lnTo>
                    <a:pt x="159629" y="40491"/>
                  </a:lnTo>
                  <a:lnTo>
                    <a:pt x="159369" y="39933"/>
                  </a:lnTo>
                  <a:lnTo>
                    <a:pt x="159071" y="39413"/>
                  </a:lnTo>
                  <a:lnTo>
                    <a:pt x="158699" y="38967"/>
                  </a:lnTo>
                  <a:lnTo>
                    <a:pt x="158365" y="38632"/>
                  </a:lnTo>
                  <a:lnTo>
                    <a:pt x="158068" y="38372"/>
                  </a:lnTo>
                  <a:lnTo>
                    <a:pt x="156878" y="37777"/>
                  </a:lnTo>
                  <a:lnTo>
                    <a:pt x="156655" y="37591"/>
                  </a:lnTo>
                  <a:lnTo>
                    <a:pt x="156320" y="37182"/>
                  </a:lnTo>
                  <a:lnTo>
                    <a:pt x="156320" y="36587"/>
                  </a:lnTo>
                  <a:lnTo>
                    <a:pt x="156841" y="35807"/>
                  </a:lnTo>
                  <a:lnTo>
                    <a:pt x="159963" y="34320"/>
                  </a:lnTo>
                  <a:lnTo>
                    <a:pt x="160224" y="34060"/>
                  </a:lnTo>
                  <a:lnTo>
                    <a:pt x="161487" y="32127"/>
                  </a:lnTo>
                  <a:close/>
                  <a:moveTo>
                    <a:pt x="244495" y="14804"/>
                  </a:moveTo>
                  <a:lnTo>
                    <a:pt x="244830" y="21755"/>
                  </a:lnTo>
                  <a:lnTo>
                    <a:pt x="244495" y="23428"/>
                  </a:lnTo>
                  <a:lnTo>
                    <a:pt x="242822" y="24692"/>
                  </a:lnTo>
                  <a:lnTo>
                    <a:pt x="240220" y="25547"/>
                  </a:lnTo>
                  <a:lnTo>
                    <a:pt x="237432" y="25547"/>
                  </a:lnTo>
                  <a:lnTo>
                    <a:pt x="235388" y="24766"/>
                  </a:lnTo>
                  <a:lnTo>
                    <a:pt x="232711" y="21904"/>
                  </a:lnTo>
                  <a:lnTo>
                    <a:pt x="231596" y="20194"/>
                  </a:lnTo>
                  <a:lnTo>
                    <a:pt x="231596" y="18967"/>
                  </a:lnTo>
                  <a:lnTo>
                    <a:pt x="231596" y="18187"/>
                  </a:lnTo>
                  <a:lnTo>
                    <a:pt x="230890" y="15808"/>
                  </a:lnTo>
                  <a:lnTo>
                    <a:pt x="231076" y="14618"/>
                  </a:lnTo>
                  <a:lnTo>
                    <a:pt x="231707" y="13837"/>
                  </a:lnTo>
                  <a:lnTo>
                    <a:pt x="233492" y="12945"/>
                  </a:lnTo>
                  <a:lnTo>
                    <a:pt x="234384" y="12239"/>
                  </a:lnTo>
                  <a:lnTo>
                    <a:pt x="235722" y="10083"/>
                  </a:lnTo>
                  <a:lnTo>
                    <a:pt x="235722" y="8001"/>
                  </a:lnTo>
                  <a:lnTo>
                    <a:pt x="235165" y="5882"/>
                  </a:lnTo>
                  <a:lnTo>
                    <a:pt x="234830" y="3615"/>
                  </a:lnTo>
                  <a:lnTo>
                    <a:pt x="235127" y="2128"/>
                  </a:lnTo>
                  <a:lnTo>
                    <a:pt x="235945" y="678"/>
                  </a:lnTo>
                  <a:lnTo>
                    <a:pt x="237172" y="-177"/>
                  </a:lnTo>
                  <a:lnTo>
                    <a:pt x="238696" y="-177"/>
                  </a:lnTo>
                  <a:lnTo>
                    <a:pt x="239365" y="455"/>
                  </a:lnTo>
                  <a:lnTo>
                    <a:pt x="239588" y="1236"/>
                  </a:lnTo>
                  <a:lnTo>
                    <a:pt x="239588" y="2909"/>
                  </a:lnTo>
                  <a:lnTo>
                    <a:pt x="239960" y="3949"/>
                  </a:lnTo>
                  <a:lnTo>
                    <a:pt x="241744" y="6663"/>
                  </a:lnTo>
                  <a:lnTo>
                    <a:pt x="242636" y="848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1C0E246F-ACAC-447D-9C9B-F967C9242A5C}"/>
                </a:ext>
              </a:extLst>
            </p:cNvPr>
            <p:cNvSpPr/>
            <p:nvPr/>
          </p:nvSpPr>
          <p:spPr>
            <a:xfrm>
              <a:off x="5906155" y="3636612"/>
              <a:ext cx="321993" cy="327606"/>
            </a:xfrm>
            <a:custGeom>
              <a:avLst/>
              <a:gdLst>
                <a:gd name="connsiteX0" fmla="*/ 294419 w 321993"/>
                <a:gd name="connsiteY0" fmla="*/ 85805 h 327606"/>
                <a:gd name="connsiteX1" fmla="*/ 294158 w 321993"/>
                <a:gd name="connsiteY1" fmla="*/ 85805 h 327606"/>
                <a:gd name="connsiteX2" fmla="*/ 293006 w 321993"/>
                <a:gd name="connsiteY2" fmla="*/ 86214 h 327606"/>
                <a:gd name="connsiteX3" fmla="*/ 291854 w 321993"/>
                <a:gd name="connsiteY3" fmla="*/ 87031 h 327606"/>
                <a:gd name="connsiteX4" fmla="*/ 288954 w 321993"/>
                <a:gd name="connsiteY4" fmla="*/ 90749 h 327606"/>
                <a:gd name="connsiteX5" fmla="*/ 287727 w 321993"/>
                <a:gd name="connsiteY5" fmla="*/ 92942 h 327606"/>
                <a:gd name="connsiteX6" fmla="*/ 287727 w 321993"/>
                <a:gd name="connsiteY6" fmla="*/ 95433 h 327606"/>
                <a:gd name="connsiteX7" fmla="*/ 288694 w 321993"/>
                <a:gd name="connsiteY7" fmla="*/ 99819 h 327606"/>
                <a:gd name="connsiteX8" fmla="*/ 293898 w 321993"/>
                <a:gd name="connsiteY8" fmla="*/ 112792 h 327606"/>
                <a:gd name="connsiteX9" fmla="*/ 293378 w 321993"/>
                <a:gd name="connsiteY9" fmla="*/ 116287 h 327606"/>
                <a:gd name="connsiteX10" fmla="*/ 290181 w 321993"/>
                <a:gd name="connsiteY10" fmla="*/ 114354 h 327606"/>
                <a:gd name="connsiteX11" fmla="*/ 287802 w 321993"/>
                <a:gd name="connsiteY11" fmla="*/ 118405 h 327606"/>
                <a:gd name="connsiteX12" fmla="*/ 286315 w 321993"/>
                <a:gd name="connsiteY12" fmla="*/ 124688 h 327606"/>
                <a:gd name="connsiteX13" fmla="*/ 285832 w 321993"/>
                <a:gd name="connsiteY13" fmla="*/ 129297 h 327606"/>
                <a:gd name="connsiteX14" fmla="*/ 285832 w 321993"/>
                <a:gd name="connsiteY14" fmla="*/ 134502 h 327606"/>
                <a:gd name="connsiteX15" fmla="*/ 285423 w 321993"/>
                <a:gd name="connsiteY15" fmla="*/ 137029 h 327606"/>
                <a:gd name="connsiteX16" fmla="*/ 283006 w 321993"/>
                <a:gd name="connsiteY16" fmla="*/ 137029 h 327606"/>
                <a:gd name="connsiteX17" fmla="*/ 281594 w 321993"/>
                <a:gd name="connsiteY17" fmla="*/ 138814 h 327606"/>
                <a:gd name="connsiteX18" fmla="*/ 280441 w 321993"/>
                <a:gd name="connsiteY18" fmla="*/ 141230 h 327606"/>
                <a:gd name="connsiteX19" fmla="*/ 279847 w 321993"/>
                <a:gd name="connsiteY19" fmla="*/ 143163 h 327606"/>
                <a:gd name="connsiteX20" fmla="*/ 279847 w 321993"/>
                <a:gd name="connsiteY20" fmla="*/ 145951 h 327606"/>
                <a:gd name="connsiteX21" fmla="*/ 280590 w 321993"/>
                <a:gd name="connsiteY21" fmla="*/ 148293 h 327606"/>
                <a:gd name="connsiteX22" fmla="*/ 285980 w 321993"/>
                <a:gd name="connsiteY22" fmla="*/ 160151 h 327606"/>
                <a:gd name="connsiteX23" fmla="*/ 286501 w 321993"/>
                <a:gd name="connsiteY23" fmla="*/ 161898 h 327606"/>
                <a:gd name="connsiteX24" fmla="*/ 288954 w 321993"/>
                <a:gd name="connsiteY24" fmla="*/ 165355 h 327606"/>
                <a:gd name="connsiteX25" fmla="*/ 293712 w 321993"/>
                <a:gd name="connsiteY25" fmla="*/ 169890 h 327606"/>
                <a:gd name="connsiteX26" fmla="*/ 297021 w 321993"/>
                <a:gd name="connsiteY26" fmla="*/ 174611 h 327606"/>
                <a:gd name="connsiteX27" fmla="*/ 295013 w 321993"/>
                <a:gd name="connsiteY27" fmla="*/ 178700 h 327606"/>
                <a:gd name="connsiteX28" fmla="*/ 299809 w 321993"/>
                <a:gd name="connsiteY28" fmla="*/ 177771 h 327606"/>
                <a:gd name="connsiteX29" fmla="*/ 292969 w 321993"/>
                <a:gd name="connsiteY29" fmla="*/ 192269 h 327606"/>
                <a:gd name="connsiteX30" fmla="*/ 292225 w 321993"/>
                <a:gd name="connsiteY30" fmla="*/ 198068 h 327606"/>
                <a:gd name="connsiteX31" fmla="*/ 294530 w 321993"/>
                <a:gd name="connsiteY31" fmla="*/ 215390 h 327606"/>
                <a:gd name="connsiteX32" fmla="*/ 295497 w 321993"/>
                <a:gd name="connsiteY32" fmla="*/ 218178 h 327606"/>
                <a:gd name="connsiteX33" fmla="*/ 296166 w 321993"/>
                <a:gd name="connsiteY33" fmla="*/ 221003 h 327606"/>
                <a:gd name="connsiteX34" fmla="*/ 293155 w 321993"/>
                <a:gd name="connsiteY34" fmla="*/ 254942 h 327606"/>
                <a:gd name="connsiteX35" fmla="*/ 294084 w 321993"/>
                <a:gd name="connsiteY35" fmla="*/ 260518 h 327606"/>
                <a:gd name="connsiteX36" fmla="*/ 298619 w 321993"/>
                <a:gd name="connsiteY36" fmla="*/ 270481 h 327606"/>
                <a:gd name="connsiteX37" fmla="*/ 305124 w 321993"/>
                <a:gd name="connsiteY37" fmla="*/ 279179 h 327606"/>
                <a:gd name="connsiteX38" fmla="*/ 321704 w 321993"/>
                <a:gd name="connsiteY38" fmla="*/ 295573 h 327606"/>
                <a:gd name="connsiteX39" fmla="*/ 321964 w 321993"/>
                <a:gd name="connsiteY39" fmla="*/ 295573 h 327606"/>
                <a:gd name="connsiteX40" fmla="*/ 321518 w 321993"/>
                <a:gd name="connsiteY40" fmla="*/ 296576 h 327606"/>
                <a:gd name="connsiteX41" fmla="*/ 320254 w 321993"/>
                <a:gd name="connsiteY41" fmla="*/ 298509 h 327606"/>
                <a:gd name="connsiteX42" fmla="*/ 319994 w 321993"/>
                <a:gd name="connsiteY42" fmla="*/ 298770 h 327606"/>
                <a:gd name="connsiteX43" fmla="*/ 316871 w 321993"/>
                <a:gd name="connsiteY43" fmla="*/ 300256 h 327606"/>
                <a:gd name="connsiteX44" fmla="*/ 316351 w 321993"/>
                <a:gd name="connsiteY44" fmla="*/ 301037 h 327606"/>
                <a:gd name="connsiteX45" fmla="*/ 316351 w 321993"/>
                <a:gd name="connsiteY45" fmla="*/ 302227 h 327606"/>
                <a:gd name="connsiteX46" fmla="*/ 316685 w 321993"/>
                <a:gd name="connsiteY46" fmla="*/ 302636 h 327606"/>
                <a:gd name="connsiteX47" fmla="*/ 316908 w 321993"/>
                <a:gd name="connsiteY47" fmla="*/ 302821 h 327606"/>
                <a:gd name="connsiteX48" fmla="*/ 318098 w 321993"/>
                <a:gd name="connsiteY48" fmla="*/ 303416 h 327606"/>
                <a:gd name="connsiteX49" fmla="*/ 318395 w 321993"/>
                <a:gd name="connsiteY49" fmla="*/ 303676 h 327606"/>
                <a:gd name="connsiteX50" fmla="*/ 318730 w 321993"/>
                <a:gd name="connsiteY50" fmla="*/ 304011 h 327606"/>
                <a:gd name="connsiteX51" fmla="*/ 319101 w 321993"/>
                <a:gd name="connsiteY51" fmla="*/ 304457 h 327606"/>
                <a:gd name="connsiteX52" fmla="*/ 319399 w 321993"/>
                <a:gd name="connsiteY52" fmla="*/ 304977 h 327606"/>
                <a:gd name="connsiteX53" fmla="*/ 319659 w 321993"/>
                <a:gd name="connsiteY53" fmla="*/ 305535 h 327606"/>
                <a:gd name="connsiteX54" fmla="*/ 319659 w 321993"/>
                <a:gd name="connsiteY54" fmla="*/ 305870 h 327606"/>
                <a:gd name="connsiteX55" fmla="*/ 319659 w 321993"/>
                <a:gd name="connsiteY55" fmla="*/ 306353 h 327606"/>
                <a:gd name="connsiteX56" fmla="*/ 319399 w 321993"/>
                <a:gd name="connsiteY56" fmla="*/ 307245 h 327606"/>
                <a:gd name="connsiteX57" fmla="*/ 319399 w 321993"/>
                <a:gd name="connsiteY57" fmla="*/ 307654 h 327606"/>
                <a:gd name="connsiteX58" fmla="*/ 319064 w 321993"/>
                <a:gd name="connsiteY58" fmla="*/ 308323 h 327606"/>
                <a:gd name="connsiteX59" fmla="*/ 318878 w 321993"/>
                <a:gd name="connsiteY59" fmla="*/ 308323 h 327606"/>
                <a:gd name="connsiteX60" fmla="*/ 318321 w 321993"/>
                <a:gd name="connsiteY60" fmla="*/ 308769 h 327606"/>
                <a:gd name="connsiteX61" fmla="*/ 318023 w 321993"/>
                <a:gd name="connsiteY61" fmla="*/ 309141 h 327606"/>
                <a:gd name="connsiteX62" fmla="*/ 318023 w 321993"/>
                <a:gd name="connsiteY62" fmla="*/ 309475 h 327606"/>
                <a:gd name="connsiteX63" fmla="*/ 318023 w 321993"/>
                <a:gd name="connsiteY63" fmla="*/ 310070 h 327606"/>
                <a:gd name="connsiteX64" fmla="*/ 318693 w 321993"/>
                <a:gd name="connsiteY64" fmla="*/ 311854 h 327606"/>
                <a:gd name="connsiteX65" fmla="*/ 318693 w 321993"/>
                <a:gd name="connsiteY65" fmla="*/ 312115 h 327606"/>
                <a:gd name="connsiteX66" fmla="*/ 318693 w 321993"/>
                <a:gd name="connsiteY66" fmla="*/ 312412 h 327606"/>
                <a:gd name="connsiteX67" fmla="*/ 318693 w 321993"/>
                <a:gd name="connsiteY67" fmla="*/ 312635 h 327606"/>
                <a:gd name="connsiteX68" fmla="*/ 317763 w 321993"/>
                <a:gd name="connsiteY68" fmla="*/ 313676 h 327606"/>
                <a:gd name="connsiteX69" fmla="*/ 317503 w 321993"/>
                <a:gd name="connsiteY69" fmla="*/ 314234 h 327606"/>
                <a:gd name="connsiteX70" fmla="*/ 317206 w 321993"/>
                <a:gd name="connsiteY70" fmla="*/ 315089 h 327606"/>
                <a:gd name="connsiteX71" fmla="*/ 317206 w 321993"/>
                <a:gd name="connsiteY71" fmla="*/ 315423 h 327606"/>
                <a:gd name="connsiteX72" fmla="*/ 317206 w 321993"/>
                <a:gd name="connsiteY72" fmla="*/ 315683 h 327606"/>
                <a:gd name="connsiteX73" fmla="*/ 317206 w 321993"/>
                <a:gd name="connsiteY73" fmla="*/ 315906 h 327606"/>
                <a:gd name="connsiteX74" fmla="*/ 317392 w 321993"/>
                <a:gd name="connsiteY74" fmla="*/ 316315 h 327606"/>
                <a:gd name="connsiteX75" fmla="*/ 317763 w 321993"/>
                <a:gd name="connsiteY75" fmla="*/ 316575 h 327606"/>
                <a:gd name="connsiteX76" fmla="*/ 318172 w 321993"/>
                <a:gd name="connsiteY76" fmla="*/ 316799 h 327606"/>
                <a:gd name="connsiteX77" fmla="*/ 319362 w 321993"/>
                <a:gd name="connsiteY77" fmla="*/ 317096 h 327606"/>
                <a:gd name="connsiteX78" fmla="*/ 319808 w 321993"/>
                <a:gd name="connsiteY78" fmla="*/ 317282 h 327606"/>
                <a:gd name="connsiteX79" fmla="*/ 320254 w 321993"/>
                <a:gd name="connsiteY79" fmla="*/ 317542 h 327606"/>
                <a:gd name="connsiteX80" fmla="*/ 320960 w 321993"/>
                <a:gd name="connsiteY80" fmla="*/ 318360 h 327606"/>
                <a:gd name="connsiteX81" fmla="*/ 321369 w 321993"/>
                <a:gd name="connsiteY81" fmla="*/ 319103 h 327606"/>
                <a:gd name="connsiteX82" fmla="*/ 321666 w 321993"/>
                <a:gd name="connsiteY82" fmla="*/ 319884 h 327606"/>
                <a:gd name="connsiteX83" fmla="*/ 321666 w 321993"/>
                <a:gd name="connsiteY83" fmla="*/ 320739 h 327606"/>
                <a:gd name="connsiteX84" fmla="*/ 321666 w 321993"/>
                <a:gd name="connsiteY84" fmla="*/ 322337 h 327606"/>
                <a:gd name="connsiteX85" fmla="*/ 321666 w 321993"/>
                <a:gd name="connsiteY85" fmla="*/ 322858 h 327606"/>
                <a:gd name="connsiteX86" fmla="*/ 321666 w 321993"/>
                <a:gd name="connsiteY86" fmla="*/ 323304 h 327606"/>
                <a:gd name="connsiteX87" fmla="*/ 320142 w 321993"/>
                <a:gd name="connsiteY87" fmla="*/ 325311 h 327606"/>
                <a:gd name="connsiteX88" fmla="*/ 319919 w 321993"/>
                <a:gd name="connsiteY88" fmla="*/ 325683 h 327606"/>
                <a:gd name="connsiteX89" fmla="*/ 319919 w 321993"/>
                <a:gd name="connsiteY89" fmla="*/ 326017 h 327606"/>
                <a:gd name="connsiteX90" fmla="*/ 319919 w 321993"/>
                <a:gd name="connsiteY90" fmla="*/ 326315 h 327606"/>
                <a:gd name="connsiteX91" fmla="*/ 319919 w 321993"/>
                <a:gd name="connsiteY91" fmla="*/ 326872 h 327606"/>
                <a:gd name="connsiteX92" fmla="*/ 319919 w 321993"/>
                <a:gd name="connsiteY92" fmla="*/ 327430 h 327606"/>
                <a:gd name="connsiteX93" fmla="*/ 319399 w 321993"/>
                <a:gd name="connsiteY93" fmla="*/ 327430 h 327606"/>
                <a:gd name="connsiteX94" fmla="*/ 318209 w 321993"/>
                <a:gd name="connsiteY94" fmla="*/ 326984 h 327606"/>
                <a:gd name="connsiteX95" fmla="*/ 298210 w 321993"/>
                <a:gd name="connsiteY95" fmla="*/ 315126 h 327606"/>
                <a:gd name="connsiteX96" fmla="*/ 297838 w 321993"/>
                <a:gd name="connsiteY96" fmla="*/ 314791 h 327606"/>
                <a:gd name="connsiteX97" fmla="*/ 297132 w 321993"/>
                <a:gd name="connsiteY97" fmla="*/ 313713 h 327606"/>
                <a:gd name="connsiteX98" fmla="*/ 295905 w 321993"/>
                <a:gd name="connsiteY98" fmla="*/ 312449 h 327606"/>
                <a:gd name="connsiteX99" fmla="*/ 295236 w 321993"/>
                <a:gd name="connsiteY99" fmla="*/ 311892 h 327606"/>
                <a:gd name="connsiteX100" fmla="*/ 287356 w 321993"/>
                <a:gd name="connsiteY100" fmla="*/ 308843 h 327606"/>
                <a:gd name="connsiteX101" fmla="*/ 285534 w 321993"/>
                <a:gd name="connsiteY101" fmla="*/ 307580 h 327606"/>
                <a:gd name="connsiteX102" fmla="*/ 283824 w 321993"/>
                <a:gd name="connsiteY102" fmla="*/ 306687 h 327606"/>
                <a:gd name="connsiteX103" fmla="*/ 281928 w 321993"/>
                <a:gd name="connsiteY103" fmla="*/ 306687 h 327606"/>
                <a:gd name="connsiteX104" fmla="*/ 275906 w 321993"/>
                <a:gd name="connsiteY104" fmla="*/ 307951 h 327606"/>
                <a:gd name="connsiteX105" fmla="*/ 254978 w 321993"/>
                <a:gd name="connsiteY105" fmla="*/ 315721 h 327606"/>
                <a:gd name="connsiteX106" fmla="*/ 254457 w 321993"/>
                <a:gd name="connsiteY106" fmla="*/ 315721 h 327606"/>
                <a:gd name="connsiteX107" fmla="*/ 253714 w 321993"/>
                <a:gd name="connsiteY107" fmla="*/ 315535 h 327606"/>
                <a:gd name="connsiteX108" fmla="*/ 231633 w 321993"/>
                <a:gd name="connsiteY108" fmla="*/ 306464 h 327606"/>
                <a:gd name="connsiteX109" fmla="*/ 226652 w 321993"/>
                <a:gd name="connsiteY109" fmla="*/ 302412 h 327606"/>
                <a:gd name="connsiteX110" fmla="*/ 206727 w 321993"/>
                <a:gd name="connsiteY110" fmla="*/ 278473 h 327606"/>
                <a:gd name="connsiteX111" fmla="*/ 204757 w 321993"/>
                <a:gd name="connsiteY111" fmla="*/ 277284 h 327606"/>
                <a:gd name="connsiteX112" fmla="*/ 197322 w 321993"/>
                <a:gd name="connsiteY112" fmla="*/ 274310 h 327606"/>
                <a:gd name="connsiteX113" fmla="*/ 191226 w 321993"/>
                <a:gd name="connsiteY113" fmla="*/ 272265 h 327606"/>
                <a:gd name="connsiteX114" fmla="*/ 189776 w 321993"/>
                <a:gd name="connsiteY114" fmla="*/ 265686 h 327606"/>
                <a:gd name="connsiteX115" fmla="*/ 188810 w 321993"/>
                <a:gd name="connsiteY115" fmla="*/ 264199 h 327606"/>
                <a:gd name="connsiteX116" fmla="*/ 188475 w 321993"/>
                <a:gd name="connsiteY116" fmla="*/ 264199 h 327606"/>
                <a:gd name="connsiteX117" fmla="*/ 188103 w 321993"/>
                <a:gd name="connsiteY117" fmla="*/ 264459 h 327606"/>
                <a:gd name="connsiteX118" fmla="*/ 187806 w 321993"/>
                <a:gd name="connsiteY118" fmla="*/ 264756 h 327606"/>
                <a:gd name="connsiteX119" fmla="*/ 187434 w 321993"/>
                <a:gd name="connsiteY119" fmla="*/ 264979 h 327606"/>
                <a:gd name="connsiteX120" fmla="*/ 186951 w 321993"/>
                <a:gd name="connsiteY120" fmla="*/ 264979 h 327606"/>
                <a:gd name="connsiteX121" fmla="*/ 186542 w 321993"/>
                <a:gd name="connsiteY121" fmla="*/ 264979 h 327606"/>
                <a:gd name="connsiteX122" fmla="*/ 186133 w 321993"/>
                <a:gd name="connsiteY122" fmla="*/ 264793 h 327606"/>
                <a:gd name="connsiteX123" fmla="*/ 157844 w 321993"/>
                <a:gd name="connsiteY123" fmla="*/ 245500 h 327606"/>
                <a:gd name="connsiteX124" fmla="*/ 153681 w 321993"/>
                <a:gd name="connsiteY124" fmla="*/ 240147 h 327606"/>
                <a:gd name="connsiteX125" fmla="*/ 153458 w 321993"/>
                <a:gd name="connsiteY125" fmla="*/ 239739 h 327606"/>
                <a:gd name="connsiteX126" fmla="*/ 147882 w 321993"/>
                <a:gd name="connsiteY126" fmla="*/ 233717 h 327606"/>
                <a:gd name="connsiteX127" fmla="*/ 146953 w 321993"/>
                <a:gd name="connsiteY127" fmla="*/ 233085 h 327606"/>
                <a:gd name="connsiteX128" fmla="*/ 136247 w 321993"/>
                <a:gd name="connsiteY128" fmla="*/ 231375 h 327606"/>
                <a:gd name="connsiteX129" fmla="*/ 135169 w 321993"/>
                <a:gd name="connsiteY129" fmla="*/ 231114 h 327606"/>
                <a:gd name="connsiteX130" fmla="*/ 117735 w 321993"/>
                <a:gd name="connsiteY130" fmla="*/ 225427 h 327606"/>
                <a:gd name="connsiteX131" fmla="*/ 112047 w 321993"/>
                <a:gd name="connsiteY131" fmla="*/ 222676 h 327606"/>
                <a:gd name="connsiteX132" fmla="*/ 110746 w 321993"/>
                <a:gd name="connsiteY132" fmla="*/ 222304 h 327606"/>
                <a:gd name="connsiteX133" fmla="*/ 109928 w 321993"/>
                <a:gd name="connsiteY133" fmla="*/ 222304 h 327606"/>
                <a:gd name="connsiteX134" fmla="*/ 109668 w 321993"/>
                <a:gd name="connsiteY134" fmla="*/ 222676 h 327606"/>
                <a:gd name="connsiteX135" fmla="*/ 109371 w 321993"/>
                <a:gd name="connsiteY135" fmla="*/ 222974 h 327606"/>
                <a:gd name="connsiteX136" fmla="*/ 108999 w 321993"/>
                <a:gd name="connsiteY136" fmla="*/ 223197 h 327606"/>
                <a:gd name="connsiteX137" fmla="*/ 107401 w 321993"/>
                <a:gd name="connsiteY137" fmla="*/ 223457 h 327606"/>
                <a:gd name="connsiteX138" fmla="*/ 106954 w 321993"/>
                <a:gd name="connsiteY138" fmla="*/ 223457 h 327606"/>
                <a:gd name="connsiteX139" fmla="*/ 106546 w 321993"/>
                <a:gd name="connsiteY139" fmla="*/ 223717 h 327606"/>
                <a:gd name="connsiteX140" fmla="*/ 105468 w 321993"/>
                <a:gd name="connsiteY140" fmla="*/ 224498 h 327606"/>
                <a:gd name="connsiteX141" fmla="*/ 104166 w 321993"/>
                <a:gd name="connsiteY141" fmla="*/ 225055 h 327606"/>
                <a:gd name="connsiteX142" fmla="*/ 102865 w 321993"/>
                <a:gd name="connsiteY142" fmla="*/ 225427 h 327606"/>
                <a:gd name="connsiteX143" fmla="*/ 102196 w 321993"/>
                <a:gd name="connsiteY143" fmla="*/ 225427 h 327606"/>
                <a:gd name="connsiteX144" fmla="*/ 101750 w 321993"/>
                <a:gd name="connsiteY144" fmla="*/ 225167 h 327606"/>
                <a:gd name="connsiteX145" fmla="*/ 101750 w 321993"/>
                <a:gd name="connsiteY145" fmla="*/ 224721 h 327606"/>
                <a:gd name="connsiteX146" fmla="*/ 101750 w 321993"/>
                <a:gd name="connsiteY146" fmla="*/ 224200 h 327606"/>
                <a:gd name="connsiteX147" fmla="*/ 101750 w 321993"/>
                <a:gd name="connsiteY147" fmla="*/ 222527 h 327606"/>
                <a:gd name="connsiteX148" fmla="*/ 101750 w 321993"/>
                <a:gd name="connsiteY148" fmla="*/ 222007 h 327606"/>
                <a:gd name="connsiteX149" fmla="*/ 101750 w 321993"/>
                <a:gd name="connsiteY149" fmla="*/ 221561 h 327606"/>
                <a:gd name="connsiteX150" fmla="*/ 101527 w 321993"/>
                <a:gd name="connsiteY150" fmla="*/ 221115 h 327606"/>
                <a:gd name="connsiteX151" fmla="*/ 101044 w 321993"/>
                <a:gd name="connsiteY151" fmla="*/ 219554 h 327606"/>
                <a:gd name="connsiteX152" fmla="*/ 100709 w 321993"/>
                <a:gd name="connsiteY152" fmla="*/ 218959 h 327606"/>
                <a:gd name="connsiteX153" fmla="*/ 99966 w 321993"/>
                <a:gd name="connsiteY153" fmla="*/ 218178 h 327606"/>
                <a:gd name="connsiteX154" fmla="*/ 99408 w 321993"/>
                <a:gd name="connsiteY154" fmla="*/ 217844 h 327606"/>
                <a:gd name="connsiteX155" fmla="*/ 98851 w 321993"/>
                <a:gd name="connsiteY155" fmla="*/ 217844 h 327606"/>
                <a:gd name="connsiteX156" fmla="*/ 96955 w 321993"/>
                <a:gd name="connsiteY156" fmla="*/ 218030 h 327606"/>
                <a:gd name="connsiteX157" fmla="*/ 94353 w 321993"/>
                <a:gd name="connsiteY157" fmla="*/ 218030 h 327606"/>
                <a:gd name="connsiteX158" fmla="*/ 93572 w 321993"/>
                <a:gd name="connsiteY158" fmla="*/ 218030 h 327606"/>
                <a:gd name="connsiteX159" fmla="*/ 93089 w 321993"/>
                <a:gd name="connsiteY159" fmla="*/ 217844 h 327606"/>
                <a:gd name="connsiteX160" fmla="*/ 92606 w 321993"/>
                <a:gd name="connsiteY160" fmla="*/ 217435 h 327606"/>
                <a:gd name="connsiteX161" fmla="*/ 92308 w 321993"/>
                <a:gd name="connsiteY161" fmla="*/ 217175 h 327606"/>
                <a:gd name="connsiteX162" fmla="*/ 91639 w 321993"/>
                <a:gd name="connsiteY162" fmla="*/ 216580 h 327606"/>
                <a:gd name="connsiteX163" fmla="*/ 90821 w 321993"/>
                <a:gd name="connsiteY163" fmla="*/ 216134 h 327606"/>
                <a:gd name="connsiteX164" fmla="*/ 90450 w 321993"/>
                <a:gd name="connsiteY164" fmla="*/ 215873 h 327606"/>
                <a:gd name="connsiteX165" fmla="*/ 90189 w 321993"/>
                <a:gd name="connsiteY165" fmla="*/ 215539 h 327606"/>
                <a:gd name="connsiteX166" fmla="*/ 90189 w 321993"/>
                <a:gd name="connsiteY166" fmla="*/ 215056 h 327606"/>
                <a:gd name="connsiteX167" fmla="*/ 90189 w 321993"/>
                <a:gd name="connsiteY167" fmla="*/ 214498 h 327606"/>
                <a:gd name="connsiteX168" fmla="*/ 89669 w 321993"/>
                <a:gd name="connsiteY168" fmla="*/ 213643 h 327606"/>
                <a:gd name="connsiteX169" fmla="*/ 88665 w 321993"/>
                <a:gd name="connsiteY169" fmla="*/ 212677 h 327606"/>
                <a:gd name="connsiteX170" fmla="*/ 86063 w 321993"/>
                <a:gd name="connsiteY170" fmla="*/ 210892 h 327606"/>
                <a:gd name="connsiteX171" fmla="*/ 84799 w 321993"/>
                <a:gd name="connsiteY171" fmla="*/ 210297 h 327606"/>
                <a:gd name="connsiteX172" fmla="*/ 83981 w 321993"/>
                <a:gd name="connsiteY172" fmla="*/ 210297 h 327606"/>
                <a:gd name="connsiteX173" fmla="*/ 83684 w 321993"/>
                <a:gd name="connsiteY173" fmla="*/ 210632 h 327606"/>
                <a:gd name="connsiteX174" fmla="*/ 83498 w 321993"/>
                <a:gd name="connsiteY174" fmla="*/ 211115 h 327606"/>
                <a:gd name="connsiteX175" fmla="*/ 83498 w 321993"/>
                <a:gd name="connsiteY175" fmla="*/ 211599 h 327606"/>
                <a:gd name="connsiteX176" fmla="*/ 83498 w 321993"/>
                <a:gd name="connsiteY176" fmla="*/ 212045 h 327606"/>
                <a:gd name="connsiteX177" fmla="*/ 83238 w 321993"/>
                <a:gd name="connsiteY177" fmla="*/ 212379 h 327606"/>
                <a:gd name="connsiteX178" fmla="*/ 82792 w 321993"/>
                <a:gd name="connsiteY178" fmla="*/ 212677 h 327606"/>
                <a:gd name="connsiteX179" fmla="*/ 82457 w 321993"/>
                <a:gd name="connsiteY179" fmla="*/ 212862 h 327606"/>
                <a:gd name="connsiteX180" fmla="*/ 81751 w 321993"/>
                <a:gd name="connsiteY180" fmla="*/ 213494 h 327606"/>
                <a:gd name="connsiteX181" fmla="*/ 78034 w 321993"/>
                <a:gd name="connsiteY181" fmla="*/ 213085 h 327606"/>
                <a:gd name="connsiteX182" fmla="*/ 77216 w 321993"/>
                <a:gd name="connsiteY182" fmla="*/ 212825 h 327606"/>
                <a:gd name="connsiteX183" fmla="*/ 72049 w 321993"/>
                <a:gd name="connsiteY183" fmla="*/ 210260 h 327606"/>
                <a:gd name="connsiteX184" fmla="*/ 70636 w 321993"/>
                <a:gd name="connsiteY184" fmla="*/ 209889 h 327606"/>
                <a:gd name="connsiteX185" fmla="*/ 70190 w 321993"/>
                <a:gd name="connsiteY185" fmla="*/ 209889 h 327606"/>
                <a:gd name="connsiteX186" fmla="*/ 69707 w 321993"/>
                <a:gd name="connsiteY186" fmla="*/ 209628 h 327606"/>
                <a:gd name="connsiteX187" fmla="*/ 60562 w 321993"/>
                <a:gd name="connsiteY187" fmla="*/ 197845 h 327606"/>
                <a:gd name="connsiteX188" fmla="*/ 62124 w 321993"/>
                <a:gd name="connsiteY188" fmla="*/ 194127 h 327606"/>
                <a:gd name="connsiteX189" fmla="*/ 63350 w 321993"/>
                <a:gd name="connsiteY189" fmla="*/ 191971 h 327606"/>
                <a:gd name="connsiteX190" fmla="*/ 63350 w 321993"/>
                <a:gd name="connsiteY190" fmla="*/ 191339 h 327606"/>
                <a:gd name="connsiteX191" fmla="*/ 63350 w 321993"/>
                <a:gd name="connsiteY191" fmla="*/ 190596 h 327606"/>
                <a:gd name="connsiteX192" fmla="*/ 62310 w 321993"/>
                <a:gd name="connsiteY192" fmla="*/ 186061 h 327606"/>
                <a:gd name="connsiteX193" fmla="*/ 62310 w 321993"/>
                <a:gd name="connsiteY193" fmla="*/ 185615 h 327606"/>
                <a:gd name="connsiteX194" fmla="*/ 61938 w 321993"/>
                <a:gd name="connsiteY194" fmla="*/ 184760 h 327606"/>
                <a:gd name="connsiteX195" fmla="*/ 60971 w 321993"/>
                <a:gd name="connsiteY195" fmla="*/ 183161 h 327606"/>
                <a:gd name="connsiteX196" fmla="*/ 60785 w 321993"/>
                <a:gd name="connsiteY196" fmla="*/ 182715 h 327606"/>
                <a:gd name="connsiteX197" fmla="*/ 60785 w 321993"/>
                <a:gd name="connsiteY197" fmla="*/ 182232 h 327606"/>
                <a:gd name="connsiteX198" fmla="*/ 60785 w 321993"/>
                <a:gd name="connsiteY198" fmla="*/ 181749 h 327606"/>
                <a:gd name="connsiteX199" fmla="*/ 60785 w 321993"/>
                <a:gd name="connsiteY199" fmla="*/ 181228 h 327606"/>
                <a:gd name="connsiteX200" fmla="*/ 60785 w 321993"/>
                <a:gd name="connsiteY200" fmla="*/ 180262 h 327606"/>
                <a:gd name="connsiteX201" fmla="*/ 61232 w 321993"/>
                <a:gd name="connsiteY201" fmla="*/ 178998 h 327606"/>
                <a:gd name="connsiteX202" fmla="*/ 63685 w 321993"/>
                <a:gd name="connsiteY202" fmla="*/ 174425 h 327606"/>
                <a:gd name="connsiteX203" fmla="*/ 64057 w 321993"/>
                <a:gd name="connsiteY203" fmla="*/ 174165 h 327606"/>
                <a:gd name="connsiteX204" fmla="*/ 64466 w 321993"/>
                <a:gd name="connsiteY204" fmla="*/ 173905 h 327606"/>
                <a:gd name="connsiteX205" fmla="*/ 65395 w 321993"/>
                <a:gd name="connsiteY205" fmla="*/ 173608 h 327606"/>
                <a:gd name="connsiteX206" fmla="*/ 65767 w 321993"/>
                <a:gd name="connsiteY206" fmla="*/ 173385 h 327606"/>
                <a:gd name="connsiteX207" fmla="*/ 66101 w 321993"/>
                <a:gd name="connsiteY207" fmla="*/ 173087 h 327606"/>
                <a:gd name="connsiteX208" fmla="*/ 66361 w 321993"/>
                <a:gd name="connsiteY208" fmla="*/ 172715 h 327606"/>
                <a:gd name="connsiteX209" fmla="*/ 66622 w 321993"/>
                <a:gd name="connsiteY209" fmla="*/ 172046 h 327606"/>
                <a:gd name="connsiteX210" fmla="*/ 67551 w 321993"/>
                <a:gd name="connsiteY210" fmla="*/ 167771 h 327606"/>
                <a:gd name="connsiteX211" fmla="*/ 67551 w 321993"/>
                <a:gd name="connsiteY211" fmla="*/ 166470 h 327606"/>
                <a:gd name="connsiteX212" fmla="*/ 66250 w 321993"/>
                <a:gd name="connsiteY212" fmla="*/ 164463 h 327606"/>
                <a:gd name="connsiteX213" fmla="*/ 64205 w 321993"/>
                <a:gd name="connsiteY213" fmla="*/ 161601 h 327606"/>
                <a:gd name="connsiteX214" fmla="*/ 63611 w 321993"/>
                <a:gd name="connsiteY214" fmla="*/ 160151 h 327606"/>
                <a:gd name="connsiteX215" fmla="*/ 63611 w 321993"/>
                <a:gd name="connsiteY215" fmla="*/ 159668 h 327606"/>
                <a:gd name="connsiteX216" fmla="*/ 63611 w 321993"/>
                <a:gd name="connsiteY216" fmla="*/ 159222 h 327606"/>
                <a:gd name="connsiteX217" fmla="*/ 63350 w 321993"/>
                <a:gd name="connsiteY217" fmla="*/ 158850 h 327606"/>
                <a:gd name="connsiteX218" fmla="*/ 62793 w 321993"/>
                <a:gd name="connsiteY218" fmla="*/ 158144 h 327606"/>
                <a:gd name="connsiteX219" fmla="*/ 62533 w 321993"/>
                <a:gd name="connsiteY219" fmla="*/ 157772 h 327606"/>
                <a:gd name="connsiteX220" fmla="*/ 61975 w 321993"/>
                <a:gd name="connsiteY220" fmla="*/ 156471 h 327606"/>
                <a:gd name="connsiteX221" fmla="*/ 61157 w 321993"/>
                <a:gd name="connsiteY221" fmla="*/ 155727 h 327606"/>
                <a:gd name="connsiteX222" fmla="*/ 56362 w 321993"/>
                <a:gd name="connsiteY222" fmla="*/ 152977 h 327606"/>
                <a:gd name="connsiteX223" fmla="*/ 53611 w 321993"/>
                <a:gd name="connsiteY223" fmla="*/ 151899 h 327606"/>
                <a:gd name="connsiteX224" fmla="*/ 53053 w 321993"/>
                <a:gd name="connsiteY224" fmla="*/ 151899 h 327606"/>
                <a:gd name="connsiteX225" fmla="*/ 51938 w 321993"/>
                <a:gd name="connsiteY225" fmla="*/ 151899 h 327606"/>
                <a:gd name="connsiteX226" fmla="*/ 51418 w 321993"/>
                <a:gd name="connsiteY226" fmla="*/ 151899 h 327606"/>
                <a:gd name="connsiteX227" fmla="*/ 50674 w 321993"/>
                <a:gd name="connsiteY227" fmla="*/ 151713 h 327606"/>
                <a:gd name="connsiteX228" fmla="*/ 48332 w 321993"/>
                <a:gd name="connsiteY228" fmla="*/ 150374 h 327606"/>
                <a:gd name="connsiteX229" fmla="*/ 47477 w 321993"/>
                <a:gd name="connsiteY229" fmla="*/ 150003 h 327606"/>
                <a:gd name="connsiteX230" fmla="*/ 45656 w 321993"/>
                <a:gd name="connsiteY230" fmla="*/ 148404 h 327606"/>
                <a:gd name="connsiteX231" fmla="*/ 41678 w 321993"/>
                <a:gd name="connsiteY231" fmla="*/ 142159 h 327606"/>
                <a:gd name="connsiteX232" fmla="*/ 40303 w 321993"/>
                <a:gd name="connsiteY232" fmla="*/ 140003 h 327606"/>
                <a:gd name="connsiteX233" fmla="*/ 39151 w 321993"/>
                <a:gd name="connsiteY233" fmla="*/ 139445 h 327606"/>
                <a:gd name="connsiteX234" fmla="*/ 38593 w 321993"/>
                <a:gd name="connsiteY234" fmla="*/ 139445 h 327606"/>
                <a:gd name="connsiteX235" fmla="*/ 38110 w 321993"/>
                <a:gd name="connsiteY235" fmla="*/ 139445 h 327606"/>
                <a:gd name="connsiteX236" fmla="*/ 37775 w 321993"/>
                <a:gd name="connsiteY236" fmla="*/ 138702 h 327606"/>
                <a:gd name="connsiteX237" fmla="*/ 37775 w 321993"/>
                <a:gd name="connsiteY237" fmla="*/ 137475 h 327606"/>
                <a:gd name="connsiteX238" fmla="*/ 38482 w 321993"/>
                <a:gd name="connsiteY238" fmla="*/ 131602 h 327606"/>
                <a:gd name="connsiteX239" fmla="*/ 38482 w 321993"/>
                <a:gd name="connsiteY239" fmla="*/ 130041 h 327606"/>
                <a:gd name="connsiteX240" fmla="*/ 38482 w 321993"/>
                <a:gd name="connsiteY240" fmla="*/ 128963 h 327606"/>
                <a:gd name="connsiteX241" fmla="*/ 37998 w 321993"/>
                <a:gd name="connsiteY241" fmla="*/ 127773 h 327606"/>
                <a:gd name="connsiteX242" fmla="*/ 36846 w 321993"/>
                <a:gd name="connsiteY242" fmla="*/ 126509 h 327606"/>
                <a:gd name="connsiteX243" fmla="*/ 36363 w 321993"/>
                <a:gd name="connsiteY243" fmla="*/ 125766 h 327606"/>
                <a:gd name="connsiteX244" fmla="*/ 35545 w 321993"/>
                <a:gd name="connsiteY244" fmla="*/ 123424 h 327606"/>
                <a:gd name="connsiteX245" fmla="*/ 34690 w 321993"/>
                <a:gd name="connsiteY245" fmla="*/ 113127 h 327606"/>
                <a:gd name="connsiteX246" fmla="*/ 34430 w 321993"/>
                <a:gd name="connsiteY246" fmla="*/ 111826 h 327606"/>
                <a:gd name="connsiteX247" fmla="*/ 32980 w 321993"/>
                <a:gd name="connsiteY247" fmla="*/ 110265 h 327606"/>
                <a:gd name="connsiteX248" fmla="*/ 32980 w 321993"/>
                <a:gd name="connsiteY248" fmla="*/ 110265 h 327606"/>
                <a:gd name="connsiteX249" fmla="*/ 32980 w 321993"/>
                <a:gd name="connsiteY249" fmla="*/ 109818 h 327606"/>
                <a:gd name="connsiteX250" fmla="*/ 33426 w 321993"/>
                <a:gd name="connsiteY250" fmla="*/ 107328 h 327606"/>
                <a:gd name="connsiteX251" fmla="*/ 36363 w 321993"/>
                <a:gd name="connsiteY251" fmla="*/ 98852 h 327606"/>
                <a:gd name="connsiteX252" fmla="*/ 32906 w 321993"/>
                <a:gd name="connsiteY252" fmla="*/ 94131 h 327606"/>
                <a:gd name="connsiteX253" fmla="*/ 31605 w 321993"/>
                <a:gd name="connsiteY253" fmla="*/ 92868 h 327606"/>
                <a:gd name="connsiteX254" fmla="*/ 31084 w 321993"/>
                <a:gd name="connsiteY254" fmla="*/ 92645 h 327606"/>
                <a:gd name="connsiteX255" fmla="*/ 29969 w 321993"/>
                <a:gd name="connsiteY255" fmla="*/ 91901 h 327606"/>
                <a:gd name="connsiteX256" fmla="*/ 29560 w 321993"/>
                <a:gd name="connsiteY256" fmla="*/ 91901 h 327606"/>
                <a:gd name="connsiteX257" fmla="*/ 29114 w 321993"/>
                <a:gd name="connsiteY257" fmla="*/ 91901 h 327606"/>
                <a:gd name="connsiteX258" fmla="*/ 27999 w 321993"/>
                <a:gd name="connsiteY258" fmla="*/ 92496 h 327606"/>
                <a:gd name="connsiteX259" fmla="*/ 27553 w 321993"/>
                <a:gd name="connsiteY259" fmla="*/ 92496 h 327606"/>
                <a:gd name="connsiteX260" fmla="*/ 27032 w 321993"/>
                <a:gd name="connsiteY260" fmla="*/ 91641 h 327606"/>
                <a:gd name="connsiteX261" fmla="*/ 26438 w 321993"/>
                <a:gd name="connsiteY261" fmla="*/ 89968 h 327606"/>
                <a:gd name="connsiteX262" fmla="*/ 25657 w 321993"/>
                <a:gd name="connsiteY262" fmla="*/ 86251 h 327606"/>
                <a:gd name="connsiteX263" fmla="*/ 25657 w 321993"/>
                <a:gd name="connsiteY263" fmla="*/ 84652 h 327606"/>
                <a:gd name="connsiteX264" fmla="*/ 25657 w 321993"/>
                <a:gd name="connsiteY264" fmla="*/ 83649 h 327606"/>
                <a:gd name="connsiteX265" fmla="*/ 26177 w 321993"/>
                <a:gd name="connsiteY265" fmla="*/ 82942 h 327606"/>
                <a:gd name="connsiteX266" fmla="*/ 26177 w 321993"/>
                <a:gd name="connsiteY266" fmla="*/ 82571 h 327606"/>
                <a:gd name="connsiteX267" fmla="*/ 26177 w 321993"/>
                <a:gd name="connsiteY267" fmla="*/ 82087 h 327606"/>
                <a:gd name="connsiteX268" fmla="*/ 25471 w 321993"/>
                <a:gd name="connsiteY268" fmla="*/ 81716 h 327606"/>
                <a:gd name="connsiteX269" fmla="*/ 24133 w 321993"/>
                <a:gd name="connsiteY269" fmla="*/ 81307 h 327606"/>
                <a:gd name="connsiteX270" fmla="*/ 23761 w 321993"/>
                <a:gd name="connsiteY270" fmla="*/ 81307 h 327606"/>
                <a:gd name="connsiteX271" fmla="*/ 21791 w 321993"/>
                <a:gd name="connsiteY271" fmla="*/ 80823 h 327606"/>
                <a:gd name="connsiteX272" fmla="*/ 18074 w 321993"/>
                <a:gd name="connsiteY272" fmla="*/ 79188 h 327606"/>
                <a:gd name="connsiteX273" fmla="*/ 17665 w 321993"/>
                <a:gd name="connsiteY273" fmla="*/ 78965 h 327606"/>
                <a:gd name="connsiteX274" fmla="*/ 17330 w 321993"/>
                <a:gd name="connsiteY274" fmla="*/ 78482 h 327606"/>
                <a:gd name="connsiteX275" fmla="*/ 17330 w 321993"/>
                <a:gd name="connsiteY275" fmla="*/ 77738 h 327606"/>
                <a:gd name="connsiteX276" fmla="*/ 17516 w 321993"/>
                <a:gd name="connsiteY276" fmla="*/ 76103 h 327606"/>
                <a:gd name="connsiteX277" fmla="*/ 17516 w 321993"/>
                <a:gd name="connsiteY277" fmla="*/ 75248 h 327606"/>
                <a:gd name="connsiteX278" fmla="*/ 17776 w 321993"/>
                <a:gd name="connsiteY278" fmla="*/ 74578 h 327606"/>
                <a:gd name="connsiteX279" fmla="*/ 17776 w 321993"/>
                <a:gd name="connsiteY279" fmla="*/ 74058 h 327606"/>
                <a:gd name="connsiteX280" fmla="*/ 17553 w 321993"/>
                <a:gd name="connsiteY280" fmla="*/ 73426 h 327606"/>
                <a:gd name="connsiteX281" fmla="*/ 16921 w 321993"/>
                <a:gd name="connsiteY281" fmla="*/ 72608 h 327606"/>
                <a:gd name="connsiteX282" fmla="*/ 16401 w 321993"/>
                <a:gd name="connsiteY282" fmla="*/ 72162 h 327606"/>
                <a:gd name="connsiteX283" fmla="*/ 15620 w 321993"/>
                <a:gd name="connsiteY283" fmla="*/ 70564 h 327606"/>
                <a:gd name="connsiteX284" fmla="*/ 15397 w 321993"/>
                <a:gd name="connsiteY284" fmla="*/ 64727 h 327606"/>
                <a:gd name="connsiteX285" fmla="*/ 14877 w 321993"/>
                <a:gd name="connsiteY285" fmla="*/ 63278 h 327606"/>
                <a:gd name="connsiteX286" fmla="*/ 14393 w 321993"/>
                <a:gd name="connsiteY286" fmla="*/ 62869 h 327606"/>
                <a:gd name="connsiteX287" fmla="*/ 13353 w 321993"/>
                <a:gd name="connsiteY287" fmla="*/ 62200 h 327606"/>
                <a:gd name="connsiteX288" fmla="*/ 12869 w 321993"/>
                <a:gd name="connsiteY288" fmla="*/ 61791 h 327606"/>
                <a:gd name="connsiteX289" fmla="*/ 12869 w 321993"/>
                <a:gd name="connsiteY289" fmla="*/ 61122 h 327606"/>
                <a:gd name="connsiteX290" fmla="*/ 12869 w 321993"/>
                <a:gd name="connsiteY290" fmla="*/ 60639 h 327606"/>
                <a:gd name="connsiteX291" fmla="*/ 13092 w 321993"/>
                <a:gd name="connsiteY291" fmla="*/ 60192 h 327606"/>
                <a:gd name="connsiteX292" fmla="*/ 13650 w 321993"/>
                <a:gd name="connsiteY292" fmla="*/ 59449 h 327606"/>
                <a:gd name="connsiteX293" fmla="*/ 14022 w 321993"/>
                <a:gd name="connsiteY293" fmla="*/ 58520 h 327606"/>
                <a:gd name="connsiteX294" fmla="*/ 14022 w 321993"/>
                <a:gd name="connsiteY294" fmla="*/ 58036 h 327606"/>
                <a:gd name="connsiteX295" fmla="*/ 14431 w 321993"/>
                <a:gd name="connsiteY295" fmla="*/ 57219 h 327606"/>
                <a:gd name="connsiteX296" fmla="*/ 14431 w 321993"/>
                <a:gd name="connsiteY296" fmla="*/ 56735 h 327606"/>
                <a:gd name="connsiteX297" fmla="*/ 14431 w 321993"/>
                <a:gd name="connsiteY297" fmla="*/ 56289 h 327606"/>
                <a:gd name="connsiteX298" fmla="*/ 14431 w 321993"/>
                <a:gd name="connsiteY298" fmla="*/ 55806 h 327606"/>
                <a:gd name="connsiteX299" fmla="*/ 14059 w 321993"/>
                <a:gd name="connsiteY299" fmla="*/ 55397 h 327606"/>
                <a:gd name="connsiteX300" fmla="*/ 13501 w 321993"/>
                <a:gd name="connsiteY300" fmla="*/ 55100 h 327606"/>
                <a:gd name="connsiteX301" fmla="*/ 11866 w 321993"/>
                <a:gd name="connsiteY301" fmla="*/ 54765 h 327606"/>
                <a:gd name="connsiteX302" fmla="*/ 5360 w 321993"/>
                <a:gd name="connsiteY302" fmla="*/ 52795 h 327606"/>
                <a:gd name="connsiteX303" fmla="*/ 4431 w 321993"/>
                <a:gd name="connsiteY303" fmla="*/ 53092 h 327606"/>
                <a:gd name="connsiteX304" fmla="*/ 3948 w 321993"/>
                <a:gd name="connsiteY304" fmla="*/ 53167 h 327606"/>
                <a:gd name="connsiteX305" fmla="*/ 3316 w 321993"/>
                <a:gd name="connsiteY305" fmla="*/ 52646 h 327606"/>
                <a:gd name="connsiteX306" fmla="*/ 1755 w 321993"/>
                <a:gd name="connsiteY306" fmla="*/ 50341 h 327606"/>
                <a:gd name="connsiteX307" fmla="*/ -30 w 321993"/>
                <a:gd name="connsiteY307" fmla="*/ 49115 h 327606"/>
                <a:gd name="connsiteX308" fmla="*/ 1271 w 321993"/>
                <a:gd name="connsiteY308" fmla="*/ 47070 h 327606"/>
                <a:gd name="connsiteX309" fmla="*/ 2126 w 321993"/>
                <a:gd name="connsiteY309" fmla="*/ 46215 h 327606"/>
                <a:gd name="connsiteX310" fmla="*/ 2498 w 321993"/>
                <a:gd name="connsiteY310" fmla="*/ 45955 h 327606"/>
                <a:gd name="connsiteX311" fmla="*/ 2833 w 321993"/>
                <a:gd name="connsiteY311" fmla="*/ 45435 h 327606"/>
                <a:gd name="connsiteX312" fmla="*/ 3130 w 321993"/>
                <a:gd name="connsiteY312" fmla="*/ 44728 h 327606"/>
                <a:gd name="connsiteX313" fmla="*/ 3576 w 321993"/>
                <a:gd name="connsiteY313" fmla="*/ 43390 h 327606"/>
                <a:gd name="connsiteX314" fmla="*/ 4691 w 321993"/>
                <a:gd name="connsiteY314" fmla="*/ 40900 h 327606"/>
                <a:gd name="connsiteX315" fmla="*/ 5174 w 321993"/>
                <a:gd name="connsiteY315" fmla="*/ 40491 h 327606"/>
                <a:gd name="connsiteX316" fmla="*/ 5658 w 321993"/>
                <a:gd name="connsiteY316" fmla="*/ 40268 h 327606"/>
                <a:gd name="connsiteX317" fmla="*/ 6029 w 321993"/>
                <a:gd name="connsiteY317" fmla="*/ 40045 h 327606"/>
                <a:gd name="connsiteX318" fmla="*/ 6029 w 321993"/>
                <a:gd name="connsiteY318" fmla="*/ 39524 h 327606"/>
                <a:gd name="connsiteX319" fmla="*/ 6029 w 321993"/>
                <a:gd name="connsiteY319" fmla="*/ 38743 h 327606"/>
                <a:gd name="connsiteX320" fmla="*/ 5435 w 321993"/>
                <a:gd name="connsiteY320" fmla="*/ 37368 h 327606"/>
                <a:gd name="connsiteX321" fmla="*/ 4059 w 321993"/>
                <a:gd name="connsiteY321" fmla="*/ 36030 h 327606"/>
                <a:gd name="connsiteX322" fmla="*/ 3762 w 321993"/>
                <a:gd name="connsiteY322" fmla="*/ 35621 h 327606"/>
                <a:gd name="connsiteX323" fmla="*/ 3762 w 321993"/>
                <a:gd name="connsiteY323" fmla="*/ 35212 h 327606"/>
                <a:gd name="connsiteX324" fmla="*/ 3018 w 321993"/>
                <a:gd name="connsiteY324" fmla="*/ 32424 h 327606"/>
                <a:gd name="connsiteX325" fmla="*/ 3018 w 321993"/>
                <a:gd name="connsiteY325" fmla="*/ 31346 h 327606"/>
                <a:gd name="connsiteX326" fmla="*/ 3241 w 321993"/>
                <a:gd name="connsiteY326" fmla="*/ 29041 h 327606"/>
                <a:gd name="connsiteX327" fmla="*/ 5286 w 321993"/>
                <a:gd name="connsiteY327" fmla="*/ 23614 h 327606"/>
                <a:gd name="connsiteX328" fmla="*/ 10899 w 321993"/>
                <a:gd name="connsiteY328" fmla="*/ 25064 h 327606"/>
                <a:gd name="connsiteX329" fmla="*/ 12535 w 321993"/>
                <a:gd name="connsiteY329" fmla="*/ 25696 h 327606"/>
                <a:gd name="connsiteX330" fmla="*/ 14579 w 321993"/>
                <a:gd name="connsiteY330" fmla="*/ 27480 h 327606"/>
                <a:gd name="connsiteX331" fmla="*/ 15025 w 321993"/>
                <a:gd name="connsiteY331" fmla="*/ 27926 h 327606"/>
                <a:gd name="connsiteX332" fmla="*/ 16810 w 321993"/>
                <a:gd name="connsiteY332" fmla="*/ 29264 h 327606"/>
                <a:gd name="connsiteX333" fmla="*/ 18445 w 321993"/>
                <a:gd name="connsiteY333" fmla="*/ 29599 h 327606"/>
                <a:gd name="connsiteX334" fmla="*/ 19300 w 321993"/>
                <a:gd name="connsiteY334" fmla="*/ 29599 h 327606"/>
                <a:gd name="connsiteX335" fmla="*/ 19746 w 321993"/>
                <a:gd name="connsiteY335" fmla="*/ 29264 h 327606"/>
                <a:gd name="connsiteX336" fmla="*/ 19746 w 321993"/>
                <a:gd name="connsiteY336" fmla="*/ 28744 h 327606"/>
                <a:gd name="connsiteX337" fmla="*/ 19746 w 321993"/>
                <a:gd name="connsiteY337" fmla="*/ 28149 h 327606"/>
                <a:gd name="connsiteX338" fmla="*/ 19746 w 321993"/>
                <a:gd name="connsiteY338" fmla="*/ 27592 h 327606"/>
                <a:gd name="connsiteX339" fmla="*/ 19746 w 321993"/>
                <a:gd name="connsiteY339" fmla="*/ 27145 h 327606"/>
                <a:gd name="connsiteX340" fmla="*/ 20192 w 321993"/>
                <a:gd name="connsiteY340" fmla="*/ 26811 h 327606"/>
                <a:gd name="connsiteX341" fmla="*/ 21940 w 321993"/>
                <a:gd name="connsiteY341" fmla="*/ 26328 h 327606"/>
                <a:gd name="connsiteX342" fmla="*/ 22423 w 321993"/>
                <a:gd name="connsiteY342" fmla="*/ 26105 h 327606"/>
                <a:gd name="connsiteX343" fmla="*/ 23241 w 321993"/>
                <a:gd name="connsiteY343" fmla="*/ 25807 h 327606"/>
                <a:gd name="connsiteX344" fmla="*/ 24913 w 321993"/>
                <a:gd name="connsiteY344" fmla="*/ 25510 h 327606"/>
                <a:gd name="connsiteX345" fmla="*/ 26735 w 321993"/>
                <a:gd name="connsiteY345" fmla="*/ 25770 h 327606"/>
                <a:gd name="connsiteX346" fmla="*/ 27701 w 321993"/>
                <a:gd name="connsiteY346" fmla="*/ 25993 h 327606"/>
                <a:gd name="connsiteX347" fmla="*/ 28259 w 321993"/>
                <a:gd name="connsiteY347" fmla="*/ 26365 h 327606"/>
                <a:gd name="connsiteX348" fmla="*/ 28519 w 321993"/>
                <a:gd name="connsiteY348" fmla="*/ 26699 h 327606"/>
                <a:gd name="connsiteX349" fmla="*/ 28965 w 321993"/>
                <a:gd name="connsiteY349" fmla="*/ 27071 h 327606"/>
                <a:gd name="connsiteX350" fmla="*/ 29634 w 321993"/>
                <a:gd name="connsiteY350" fmla="*/ 27480 h 327606"/>
                <a:gd name="connsiteX351" fmla="*/ 31679 w 321993"/>
                <a:gd name="connsiteY351" fmla="*/ 28224 h 327606"/>
                <a:gd name="connsiteX352" fmla="*/ 32274 w 321993"/>
                <a:gd name="connsiteY352" fmla="*/ 28521 h 327606"/>
                <a:gd name="connsiteX353" fmla="*/ 33277 w 321993"/>
                <a:gd name="connsiteY353" fmla="*/ 29562 h 327606"/>
                <a:gd name="connsiteX354" fmla="*/ 34876 w 321993"/>
                <a:gd name="connsiteY354" fmla="*/ 30937 h 327606"/>
                <a:gd name="connsiteX355" fmla="*/ 36920 w 321993"/>
                <a:gd name="connsiteY355" fmla="*/ 30603 h 327606"/>
                <a:gd name="connsiteX356" fmla="*/ 38036 w 321993"/>
                <a:gd name="connsiteY356" fmla="*/ 31086 h 327606"/>
                <a:gd name="connsiteX357" fmla="*/ 38630 w 321993"/>
                <a:gd name="connsiteY357" fmla="*/ 31643 h 327606"/>
                <a:gd name="connsiteX358" fmla="*/ 39485 w 321993"/>
                <a:gd name="connsiteY358" fmla="*/ 31643 h 327606"/>
                <a:gd name="connsiteX359" fmla="*/ 42645 w 321993"/>
                <a:gd name="connsiteY359" fmla="*/ 30788 h 327606"/>
                <a:gd name="connsiteX360" fmla="*/ 43649 w 321993"/>
                <a:gd name="connsiteY360" fmla="*/ 30380 h 327606"/>
                <a:gd name="connsiteX361" fmla="*/ 44318 w 321993"/>
                <a:gd name="connsiteY361" fmla="*/ 30008 h 327606"/>
                <a:gd name="connsiteX362" fmla="*/ 45210 w 321993"/>
                <a:gd name="connsiteY362" fmla="*/ 28967 h 327606"/>
                <a:gd name="connsiteX363" fmla="*/ 45619 w 321993"/>
                <a:gd name="connsiteY363" fmla="*/ 28112 h 327606"/>
                <a:gd name="connsiteX364" fmla="*/ 46362 w 321993"/>
                <a:gd name="connsiteY364" fmla="*/ 27443 h 327606"/>
                <a:gd name="connsiteX365" fmla="*/ 47552 w 321993"/>
                <a:gd name="connsiteY365" fmla="*/ 26625 h 327606"/>
                <a:gd name="connsiteX366" fmla="*/ 51752 w 321993"/>
                <a:gd name="connsiteY366" fmla="*/ 24320 h 327606"/>
                <a:gd name="connsiteX367" fmla="*/ 52682 w 321993"/>
                <a:gd name="connsiteY367" fmla="*/ 23688 h 327606"/>
                <a:gd name="connsiteX368" fmla="*/ 53797 w 321993"/>
                <a:gd name="connsiteY368" fmla="*/ 22313 h 327606"/>
                <a:gd name="connsiteX369" fmla="*/ 54689 w 321993"/>
                <a:gd name="connsiteY369" fmla="*/ 21904 h 327606"/>
                <a:gd name="connsiteX370" fmla="*/ 57849 w 321993"/>
                <a:gd name="connsiteY370" fmla="*/ 21235 h 327606"/>
                <a:gd name="connsiteX371" fmla="*/ 58778 w 321993"/>
                <a:gd name="connsiteY371" fmla="*/ 20826 h 327606"/>
                <a:gd name="connsiteX372" fmla="*/ 59336 w 321993"/>
                <a:gd name="connsiteY372" fmla="*/ 20417 h 327606"/>
                <a:gd name="connsiteX373" fmla="*/ 59559 w 321993"/>
                <a:gd name="connsiteY373" fmla="*/ 20045 h 327606"/>
                <a:gd name="connsiteX374" fmla="*/ 59782 w 321993"/>
                <a:gd name="connsiteY374" fmla="*/ 19599 h 327606"/>
                <a:gd name="connsiteX375" fmla="*/ 60302 w 321993"/>
                <a:gd name="connsiteY375" fmla="*/ 17629 h 327606"/>
                <a:gd name="connsiteX376" fmla="*/ 60302 w 321993"/>
                <a:gd name="connsiteY376" fmla="*/ 16477 h 327606"/>
                <a:gd name="connsiteX377" fmla="*/ 60302 w 321993"/>
                <a:gd name="connsiteY377" fmla="*/ 13577 h 327606"/>
                <a:gd name="connsiteX378" fmla="*/ 60823 w 321993"/>
                <a:gd name="connsiteY378" fmla="*/ 10306 h 327606"/>
                <a:gd name="connsiteX379" fmla="*/ 60823 w 321993"/>
                <a:gd name="connsiteY379" fmla="*/ 9711 h 327606"/>
                <a:gd name="connsiteX380" fmla="*/ 60823 w 321993"/>
                <a:gd name="connsiteY380" fmla="*/ 6180 h 327606"/>
                <a:gd name="connsiteX381" fmla="*/ 60823 w 321993"/>
                <a:gd name="connsiteY381" fmla="*/ 5288 h 327606"/>
                <a:gd name="connsiteX382" fmla="*/ 61306 w 321993"/>
                <a:gd name="connsiteY382" fmla="*/ 3987 h 327606"/>
                <a:gd name="connsiteX383" fmla="*/ 61715 w 321993"/>
                <a:gd name="connsiteY383" fmla="*/ 3317 h 327606"/>
                <a:gd name="connsiteX384" fmla="*/ 62310 w 321993"/>
                <a:gd name="connsiteY384" fmla="*/ 2909 h 327606"/>
                <a:gd name="connsiteX385" fmla="*/ 63016 w 321993"/>
                <a:gd name="connsiteY385" fmla="*/ 2686 h 327606"/>
                <a:gd name="connsiteX386" fmla="*/ 64205 w 321993"/>
                <a:gd name="connsiteY386" fmla="*/ 2500 h 327606"/>
                <a:gd name="connsiteX387" fmla="*/ 65023 w 321993"/>
                <a:gd name="connsiteY387" fmla="*/ 2500 h 327606"/>
                <a:gd name="connsiteX388" fmla="*/ 65581 w 321993"/>
                <a:gd name="connsiteY388" fmla="*/ 2500 h 327606"/>
                <a:gd name="connsiteX389" fmla="*/ 65953 w 321993"/>
                <a:gd name="connsiteY389" fmla="*/ 2760 h 327606"/>
                <a:gd name="connsiteX390" fmla="*/ 66213 w 321993"/>
                <a:gd name="connsiteY390" fmla="*/ 3132 h 327606"/>
                <a:gd name="connsiteX391" fmla="*/ 66436 w 321993"/>
                <a:gd name="connsiteY391" fmla="*/ 3541 h 327606"/>
                <a:gd name="connsiteX392" fmla="*/ 66436 w 321993"/>
                <a:gd name="connsiteY392" fmla="*/ 4061 h 327606"/>
                <a:gd name="connsiteX393" fmla="*/ 66436 w 321993"/>
                <a:gd name="connsiteY393" fmla="*/ 5176 h 327606"/>
                <a:gd name="connsiteX394" fmla="*/ 66436 w 321993"/>
                <a:gd name="connsiteY394" fmla="*/ 6440 h 327606"/>
                <a:gd name="connsiteX395" fmla="*/ 66436 w 321993"/>
                <a:gd name="connsiteY395" fmla="*/ 6998 h 327606"/>
                <a:gd name="connsiteX396" fmla="*/ 66436 w 321993"/>
                <a:gd name="connsiteY396" fmla="*/ 7518 h 327606"/>
                <a:gd name="connsiteX397" fmla="*/ 66696 w 321993"/>
                <a:gd name="connsiteY397" fmla="*/ 7890 h 327606"/>
                <a:gd name="connsiteX398" fmla="*/ 67105 w 321993"/>
                <a:gd name="connsiteY398" fmla="*/ 8113 h 327606"/>
                <a:gd name="connsiteX399" fmla="*/ 67625 w 321993"/>
                <a:gd name="connsiteY399" fmla="*/ 8113 h 327606"/>
                <a:gd name="connsiteX400" fmla="*/ 68741 w 321993"/>
                <a:gd name="connsiteY400" fmla="*/ 8113 h 327606"/>
                <a:gd name="connsiteX401" fmla="*/ 69149 w 321993"/>
                <a:gd name="connsiteY401" fmla="*/ 8113 h 327606"/>
                <a:gd name="connsiteX402" fmla="*/ 69558 w 321993"/>
                <a:gd name="connsiteY402" fmla="*/ 8373 h 327606"/>
                <a:gd name="connsiteX403" fmla="*/ 69856 w 321993"/>
                <a:gd name="connsiteY403" fmla="*/ 8670 h 327606"/>
                <a:gd name="connsiteX404" fmla="*/ 70079 w 321993"/>
                <a:gd name="connsiteY404" fmla="*/ 9116 h 327606"/>
                <a:gd name="connsiteX405" fmla="*/ 70079 w 321993"/>
                <a:gd name="connsiteY405" fmla="*/ 9563 h 327606"/>
                <a:gd name="connsiteX406" fmla="*/ 70079 w 321993"/>
                <a:gd name="connsiteY406" fmla="*/ 10641 h 327606"/>
                <a:gd name="connsiteX407" fmla="*/ 70079 w 321993"/>
                <a:gd name="connsiteY407" fmla="*/ 11161 h 327606"/>
                <a:gd name="connsiteX408" fmla="*/ 70302 w 321993"/>
                <a:gd name="connsiteY408" fmla="*/ 11607 h 327606"/>
                <a:gd name="connsiteX409" fmla="*/ 70748 w 321993"/>
                <a:gd name="connsiteY409" fmla="*/ 11904 h 327606"/>
                <a:gd name="connsiteX410" fmla="*/ 71491 w 321993"/>
                <a:gd name="connsiteY410" fmla="*/ 11904 h 327606"/>
                <a:gd name="connsiteX411" fmla="*/ 72012 w 321993"/>
                <a:gd name="connsiteY411" fmla="*/ 12090 h 327606"/>
                <a:gd name="connsiteX412" fmla="*/ 72458 w 321993"/>
                <a:gd name="connsiteY412" fmla="*/ 12313 h 327606"/>
                <a:gd name="connsiteX413" fmla="*/ 73127 w 321993"/>
                <a:gd name="connsiteY413" fmla="*/ 12871 h 327606"/>
                <a:gd name="connsiteX414" fmla="*/ 75506 w 321993"/>
                <a:gd name="connsiteY414" fmla="*/ 14246 h 327606"/>
                <a:gd name="connsiteX415" fmla="*/ 75878 w 321993"/>
                <a:gd name="connsiteY415" fmla="*/ 14544 h 327606"/>
                <a:gd name="connsiteX416" fmla="*/ 76138 w 321993"/>
                <a:gd name="connsiteY416" fmla="*/ 14915 h 327606"/>
                <a:gd name="connsiteX417" fmla="*/ 76361 w 321993"/>
                <a:gd name="connsiteY417" fmla="*/ 15324 h 327606"/>
                <a:gd name="connsiteX418" fmla="*/ 76361 w 321993"/>
                <a:gd name="connsiteY418" fmla="*/ 15808 h 327606"/>
                <a:gd name="connsiteX419" fmla="*/ 76361 w 321993"/>
                <a:gd name="connsiteY419" fmla="*/ 16365 h 327606"/>
                <a:gd name="connsiteX420" fmla="*/ 76361 w 321993"/>
                <a:gd name="connsiteY420" fmla="*/ 16923 h 327606"/>
                <a:gd name="connsiteX421" fmla="*/ 76101 w 321993"/>
                <a:gd name="connsiteY421" fmla="*/ 17964 h 327606"/>
                <a:gd name="connsiteX422" fmla="*/ 76101 w 321993"/>
                <a:gd name="connsiteY422" fmla="*/ 18447 h 327606"/>
                <a:gd name="connsiteX423" fmla="*/ 76101 w 321993"/>
                <a:gd name="connsiteY423" fmla="*/ 18930 h 327606"/>
                <a:gd name="connsiteX424" fmla="*/ 76770 w 321993"/>
                <a:gd name="connsiteY424" fmla="*/ 20752 h 327606"/>
                <a:gd name="connsiteX425" fmla="*/ 76993 w 321993"/>
                <a:gd name="connsiteY425" fmla="*/ 21161 h 327606"/>
                <a:gd name="connsiteX426" fmla="*/ 77328 w 321993"/>
                <a:gd name="connsiteY426" fmla="*/ 21607 h 327606"/>
                <a:gd name="connsiteX427" fmla="*/ 77848 w 321993"/>
                <a:gd name="connsiteY427" fmla="*/ 21978 h 327606"/>
                <a:gd name="connsiteX428" fmla="*/ 78777 w 321993"/>
                <a:gd name="connsiteY428" fmla="*/ 22313 h 327606"/>
                <a:gd name="connsiteX429" fmla="*/ 79298 w 321993"/>
                <a:gd name="connsiteY429" fmla="*/ 22313 h 327606"/>
                <a:gd name="connsiteX430" fmla="*/ 79558 w 321993"/>
                <a:gd name="connsiteY430" fmla="*/ 21941 h 327606"/>
                <a:gd name="connsiteX431" fmla="*/ 79558 w 321993"/>
                <a:gd name="connsiteY431" fmla="*/ 20268 h 327606"/>
                <a:gd name="connsiteX432" fmla="*/ 79558 w 321993"/>
                <a:gd name="connsiteY432" fmla="*/ 19748 h 327606"/>
                <a:gd name="connsiteX433" fmla="*/ 79558 w 321993"/>
                <a:gd name="connsiteY433" fmla="*/ 19302 h 327606"/>
                <a:gd name="connsiteX434" fmla="*/ 80004 w 321993"/>
                <a:gd name="connsiteY434" fmla="*/ 18447 h 327606"/>
                <a:gd name="connsiteX435" fmla="*/ 80785 w 321993"/>
                <a:gd name="connsiteY435" fmla="*/ 17295 h 327606"/>
                <a:gd name="connsiteX436" fmla="*/ 82309 w 321993"/>
                <a:gd name="connsiteY436" fmla="*/ 15919 h 327606"/>
                <a:gd name="connsiteX437" fmla="*/ 82643 w 321993"/>
                <a:gd name="connsiteY437" fmla="*/ 15436 h 327606"/>
                <a:gd name="connsiteX438" fmla="*/ 83015 w 321993"/>
                <a:gd name="connsiteY438" fmla="*/ 14581 h 327606"/>
                <a:gd name="connsiteX439" fmla="*/ 84465 w 321993"/>
                <a:gd name="connsiteY439" fmla="*/ 8299 h 327606"/>
                <a:gd name="connsiteX440" fmla="*/ 84465 w 321993"/>
                <a:gd name="connsiteY440" fmla="*/ 7184 h 327606"/>
                <a:gd name="connsiteX441" fmla="*/ 84465 w 321993"/>
                <a:gd name="connsiteY441" fmla="*/ 6031 h 327606"/>
                <a:gd name="connsiteX442" fmla="*/ 84465 w 321993"/>
                <a:gd name="connsiteY442" fmla="*/ 5511 h 327606"/>
                <a:gd name="connsiteX443" fmla="*/ 84465 w 321993"/>
                <a:gd name="connsiteY443" fmla="*/ 5027 h 327606"/>
                <a:gd name="connsiteX444" fmla="*/ 84465 w 321993"/>
                <a:gd name="connsiteY444" fmla="*/ 4358 h 327606"/>
                <a:gd name="connsiteX445" fmla="*/ 84762 w 321993"/>
                <a:gd name="connsiteY445" fmla="*/ 3578 h 327606"/>
                <a:gd name="connsiteX446" fmla="*/ 85766 w 321993"/>
                <a:gd name="connsiteY446" fmla="*/ 2351 h 327606"/>
                <a:gd name="connsiteX447" fmla="*/ 86323 w 321993"/>
                <a:gd name="connsiteY447" fmla="*/ 2091 h 327606"/>
                <a:gd name="connsiteX448" fmla="*/ 86807 w 321993"/>
                <a:gd name="connsiteY448" fmla="*/ 2091 h 327606"/>
                <a:gd name="connsiteX449" fmla="*/ 87253 w 321993"/>
                <a:gd name="connsiteY449" fmla="*/ 2871 h 327606"/>
                <a:gd name="connsiteX450" fmla="*/ 87662 w 321993"/>
                <a:gd name="connsiteY450" fmla="*/ 3243 h 327606"/>
                <a:gd name="connsiteX451" fmla="*/ 88182 w 321993"/>
                <a:gd name="connsiteY451" fmla="*/ 3466 h 327606"/>
                <a:gd name="connsiteX452" fmla="*/ 89111 w 321993"/>
                <a:gd name="connsiteY452" fmla="*/ 3466 h 327606"/>
                <a:gd name="connsiteX453" fmla="*/ 89669 w 321993"/>
                <a:gd name="connsiteY453" fmla="*/ 3094 h 327606"/>
                <a:gd name="connsiteX454" fmla="*/ 90338 w 321993"/>
                <a:gd name="connsiteY454" fmla="*/ 2351 h 327606"/>
                <a:gd name="connsiteX455" fmla="*/ 90747 w 321993"/>
                <a:gd name="connsiteY455" fmla="*/ 2091 h 327606"/>
                <a:gd name="connsiteX456" fmla="*/ 91082 w 321993"/>
                <a:gd name="connsiteY456" fmla="*/ 2091 h 327606"/>
                <a:gd name="connsiteX457" fmla="*/ 91379 w 321993"/>
                <a:gd name="connsiteY457" fmla="*/ 2314 h 327606"/>
                <a:gd name="connsiteX458" fmla="*/ 91676 w 321993"/>
                <a:gd name="connsiteY458" fmla="*/ 2611 h 327606"/>
                <a:gd name="connsiteX459" fmla="*/ 93052 w 321993"/>
                <a:gd name="connsiteY459" fmla="*/ 4470 h 327606"/>
                <a:gd name="connsiteX460" fmla="*/ 93386 w 321993"/>
                <a:gd name="connsiteY460" fmla="*/ 4730 h 327606"/>
                <a:gd name="connsiteX461" fmla="*/ 94427 w 321993"/>
                <a:gd name="connsiteY461" fmla="*/ 4730 h 327606"/>
                <a:gd name="connsiteX462" fmla="*/ 94910 w 321993"/>
                <a:gd name="connsiteY462" fmla="*/ 4730 h 327606"/>
                <a:gd name="connsiteX463" fmla="*/ 95282 w 321993"/>
                <a:gd name="connsiteY463" fmla="*/ 4953 h 327606"/>
                <a:gd name="connsiteX464" fmla="*/ 95988 w 321993"/>
                <a:gd name="connsiteY464" fmla="*/ 5548 h 327606"/>
                <a:gd name="connsiteX465" fmla="*/ 96843 w 321993"/>
                <a:gd name="connsiteY465" fmla="*/ 6143 h 327606"/>
                <a:gd name="connsiteX466" fmla="*/ 98293 w 321993"/>
                <a:gd name="connsiteY466" fmla="*/ 6143 h 327606"/>
                <a:gd name="connsiteX467" fmla="*/ 105988 w 321993"/>
                <a:gd name="connsiteY467" fmla="*/ 2834 h 327606"/>
                <a:gd name="connsiteX468" fmla="*/ 107140 w 321993"/>
                <a:gd name="connsiteY468" fmla="*/ 2834 h 327606"/>
                <a:gd name="connsiteX469" fmla="*/ 107438 w 321993"/>
                <a:gd name="connsiteY469" fmla="*/ 3094 h 327606"/>
                <a:gd name="connsiteX470" fmla="*/ 107698 w 321993"/>
                <a:gd name="connsiteY470" fmla="*/ 3466 h 327606"/>
                <a:gd name="connsiteX471" fmla="*/ 108590 w 321993"/>
                <a:gd name="connsiteY471" fmla="*/ 5659 h 327606"/>
                <a:gd name="connsiteX472" fmla="*/ 108590 w 321993"/>
                <a:gd name="connsiteY472" fmla="*/ 6105 h 327606"/>
                <a:gd name="connsiteX473" fmla="*/ 108590 w 321993"/>
                <a:gd name="connsiteY473" fmla="*/ 7221 h 327606"/>
                <a:gd name="connsiteX474" fmla="*/ 108590 w 321993"/>
                <a:gd name="connsiteY474" fmla="*/ 7741 h 327606"/>
                <a:gd name="connsiteX475" fmla="*/ 108590 w 321993"/>
                <a:gd name="connsiteY475" fmla="*/ 8150 h 327606"/>
                <a:gd name="connsiteX476" fmla="*/ 108887 w 321993"/>
                <a:gd name="connsiteY476" fmla="*/ 8485 h 327606"/>
                <a:gd name="connsiteX477" fmla="*/ 113980 w 321993"/>
                <a:gd name="connsiteY477" fmla="*/ 12202 h 327606"/>
                <a:gd name="connsiteX478" fmla="*/ 114835 w 321993"/>
                <a:gd name="connsiteY478" fmla="*/ 13206 h 327606"/>
                <a:gd name="connsiteX479" fmla="*/ 115095 w 321993"/>
                <a:gd name="connsiteY479" fmla="*/ 13577 h 327606"/>
                <a:gd name="connsiteX480" fmla="*/ 115095 w 321993"/>
                <a:gd name="connsiteY480" fmla="*/ 14023 h 327606"/>
                <a:gd name="connsiteX481" fmla="*/ 115095 w 321993"/>
                <a:gd name="connsiteY481" fmla="*/ 14544 h 327606"/>
                <a:gd name="connsiteX482" fmla="*/ 115095 w 321993"/>
                <a:gd name="connsiteY482" fmla="*/ 15139 h 327606"/>
                <a:gd name="connsiteX483" fmla="*/ 115095 w 321993"/>
                <a:gd name="connsiteY483" fmla="*/ 15622 h 327606"/>
                <a:gd name="connsiteX484" fmla="*/ 115095 w 321993"/>
                <a:gd name="connsiteY484" fmla="*/ 16105 h 327606"/>
                <a:gd name="connsiteX485" fmla="*/ 115430 w 321993"/>
                <a:gd name="connsiteY485" fmla="*/ 16440 h 327606"/>
                <a:gd name="connsiteX486" fmla="*/ 115876 w 321993"/>
                <a:gd name="connsiteY486" fmla="*/ 16626 h 327606"/>
                <a:gd name="connsiteX487" fmla="*/ 116322 w 321993"/>
                <a:gd name="connsiteY487" fmla="*/ 16626 h 327606"/>
                <a:gd name="connsiteX488" fmla="*/ 116768 w 321993"/>
                <a:gd name="connsiteY488" fmla="*/ 16811 h 327606"/>
                <a:gd name="connsiteX489" fmla="*/ 117066 w 321993"/>
                <a:gd name="connsiteY489" fmla="*/ 17109 h 327606"/>
                <a:gd name="connsiteX490" fmla="*/ 117363 w 321993"/>
                <a:gd name="connsiteY490" fmla="*/ 17480 h 327606"/>
                <a:gd name="connsiteX491" fmla="*/ 117735 w 321993"/>
                <a:gd name="connsiteY491" fmla="*/ 18335 h 327606"/>
                <a:gd name="connsiteX492" fmla="*/ 117995 w 321993"/>
                <a:gd name="connsiteY492" fmla="*/ 18744 h 327606"/>
                <a:gd name="connsiteX493" fmla="*/ 118553 w 321993"/>
                <a:gd name="connsiteY493" fmla="*/ 19079 h 327606"/>
                <a:gd name="connsiteX494" fmla="*/ 119073 w 321993"/>
                <a:gd name="connsiteY494" fmla="*/ 19302 h 327606"/>
                <a:gd name="connsiteX495" fmla="*/ 121935 w 321993"/>
                <a:gd name="connsiteY495" fmla="*/ 19711 h 327606"/>
                <a:gd name="connsiteX496" fmla="*/ 123422 w 321993"/>
                <a:gd name="connsiteY496" fmla="*/ 17852 h 327606"/>
                <a:gd name="connsiteX497" fmla="*/ 123868 w 321993"/>
                <a:gd name="connsiteY497" fmla="*/ 17555 h 327606"/>
                <a:gd name="connsiteX498" fmla="*/ 124760 w 321993"/>
                <a:gd name="connsiteY498" fmla="*/ 17109 h 327606"/>
                <a:gd name="connsiteX499" fmla="*/ 127809 w 321993"/>
                <a:gd name="connsiteY499" fmla="*/ 16254 h 327606"/>
                <a:gd name="connsiteX500" fmla="*/ 128849 w 321993"/>
                <a:gd name="connsiteY500" fmla="*/ 16254 h 327606"/>
                <a:gd name="connsiteX501" fmla="*/ 129630 w 321993"/>
                <a:gd name="connsiteY501" fmla="*/ 16254 h 327606"/>
                <a:gd name="connsiteX502" fmla="*/ 132381 w 321993"/>
                <a:gd name="connsiteY502" fmla="*/ 17927 h 327606"/>
                <a:gd name="connsiteX503" fmla="*/ 133162 w 321993"/>
                <a:gd name="connsiteY503" fmla="*/ 18261 h 327606"/>
                <a:gd name="connsiteX504" fmla="*/ 134165 w 321993"/>
                <a:gd name="connsiteY504" fmla="*/ 18559 h 327606"/>
                <a:gd name="connsiteX505" fmla="*/ 136433 w 321993"/>
                <a:gd name="connsiteY505" fmla="*/ 18930 h 327606"/>
                <a:gd name="connsiteX506" fmla="*/ 137436 w 321993"/>
                <a:gd name="connsiteY506" fmla="*/ 18930 h 327606"/>
                <a:gd name="connsiteX507" fmla="*/ 138143 w 321993"/>
                <a:gd name="connsiteY507" fmla="*/ 18670 h 327606"/>
                <a:gd name="connsiteX508" fmla="*/ 138961 w 321993"/>
                <a:gd name="connsiteY508" fmla="*/ 16886 h 327606"/>
                <a:gd name="connsiteX509" fmla="*/ 139221 w 321993"/>
                <a:gd name="connsiteY509" fmla="*/ 16514 h 327606"/>
                <a:gd name="connsiteX510" fmla="*/ 140485 w 321993"/>
                <a:gd name="connsiteY510" fmla="*/ 15287 h 327606"/>
                <a:gd name="connsiteX511" fmla="*/ 142157 w 321993"/>
                <a:gd name="connsiteY511" fmla="*/ 13168 h 327606"/>
                <a:gd name="connsiteX512" fmla="*/ 142343 w 321993"/>
                <a:gd name="connsiteY512" fmla="*/ 12760 h 327606"/>
                <a:gd name="connsiteX513" fmla="*/ 142343 w 321993"/>
                <a:gd name="connsiteY513" fmla="*/ 12276 h 327606"/>
                <a:gd name="connsiteX514" fmla="*/ 142343 w 321993"/>
                <a:gd name="connsiteY514" fmla="*/ 11793 h 327606"/>
                <a:gd name="connsiteX515" fmla="*/ 142120 w 321993"/>
                <a:gd name="connsiteY515" fmla="*/ 11458 h 327606"/>
                <a:gd name="connsiteX516" fmla="*/ 142120 w 321993"/>
                <a:gd name="connsiteY516" fmla="*/ 10975 h 327606"/>
                <a:gd name="connsiteX517" fmla="*/ 142120 w 321993"/>
                <a:gd name="connsiteY517" fmla="*/ 10380 h 327606"/>
                <a:gd name="connsiteX518" fmla="*/ 143384 w 321993"/>
                <a:gd name="connsiteY518" fmla="*/ 9228 h 327606"/>
                <a:gd name="connsiteX519" fmla="*/ 144537 w 321993"/>
                <a:gd name="connsiteY519" fmla="*/ 8745 h 327606"/>
                <a:gd name="connsiteX520" fmla="*/ 146432 w 321993"/>
                <a:gd name="connsiteY520" fmla="*/ 8373 h 327606"/>
                <a:gd name="connsiteX521" fmla="*/ 147399 w 321993"/>
                <a:gd name="connsiteY521" fmla="*/ 8373 h 327606"/>
                <a:gd name="connsiteX522" fmla="*/ 148142 w 321993"/>
                <a:gd name="connsiteY522" fmla="*/ 8373 h 327606"/>
                <a:gd name="connsiteX523" fmla="*/ 149072 w 321993"/>
                <a:gd name="connsiteY523" fmla="*/ 8745 h 327606"/>
                <a:gd name="connsiteX524" fmla="*/ 149741 w 321993"/>
                <a:gd name="connsiteY524" fmla="*/ 8745 h 327606"/>
                <a:gd name="connsiteX525" fmla="*/ 150484 w 321993"/>
                <a:gd name="connsiteY525" fmla="*/ 8745 h 327606"/>
                <a:gd name="connsiteX526" fmla="*/ 151748 w 321993"/>
                <a:gd name="connsiteY526" fmla="*/ 8745 h 327606"/>
                <a:gd name="connsiteX527" fmla="*/ 152529 w 321993"/>
                <a:gd name="connsiteY527" fmla="*/ 8745 h 327606"/>
                <a:gd name="connsiteX528" fmla="*/ 153124 w 321993"/>
                <a:gd name="connsiteY528" fmla="*/ 8745 h 327606"/>
                <a:gd name="connsiteX529" fmla="*/ 153421 w 321993"/>
                <a:gd name="connsiteY529" fmla="*/ 9042 h 327606"/>
                <a:gd name="connsiteX530" fmla="*/ 154164 w 321993"/>
                <a:gd name="connsiteY530" fmla="*/ 10195 h 327606"/>
                <a:gd name="connsiteX531" fmla="*/ 154759 w 321993"/>
                <a:gd name="connsiteY531" fmla="*/ 10864 h 327606"/>
                <a:gd name="connsiteX532" fmla="*/ 157250 w 321993"/>
                <a:gd name="connsiteY532" fmla="*/ 12239 h 327606"/>
                <a:gd name="connsiteX533" fmla="*/ 158588 w 321993"/>
                <a:gd name="connsiteY533" fmla="*/ 13317 h 327606"/>
                <a:gd name="connsiteX534" fmla="*/ 159146 w 321993"/>
                <a:gd name="connsiteY534" fmla="*/ 13614 h 327606"/>
                <a:gd name="connsiteX535" fmla="*/ 159815 w 321993"/>
                <a:gd name="connsiteY535" fmla="*/ 13875 h 327606"/>
                <a:gd name="connsiteX536" fmla="*/ 161041 w 321993"/>
                <a:gd name="connsiteY536" fmla="*/ 14135 h 327606"/>
                <a:gd name="connsiteX537" fmla="*/ 161748 w 321993"/>
                <a:gd name="connsiteY537" fmla="*/ 14135 h 327606"/>
                <a:gd name="connsiteX538" fmla="*/ 162305 w 321993"/>
                <a:gd name="connsiteY538" fmla="*/ 13949 h 327606"/>
                <a:gd name="connsiteX539" fmla="*/ 163346 w 321993"/>
                <a:gd name="connsiteY539" fmla="*/ 13317 h 327606"/>
                <a:gd name="connsiteX540" fmla="*/ 164164 w 321993"/>
                <a:gd name="connsiteY540" fmla="*/ 12648 h 327606"/>
                <a:gd name="connsiteX541" fmla="*/ 164461 w 321993"/>
                <a:gd name="connsiteY541" fmla="*/ 12313 h 327606"/>
                <a:gd name="connsiteX542" fmla="*/ 167509 w 321993"/>
                <a:gd name="connsiteY542" fmla="*/ 12276 h 327606"/>
                <a:gd name="connsiteX543" fmla="*/ 167807 w 321993"/>
                <a:gd name="connsiteY543" fmla="*/ 11979 h 327606"/>
                <a:gd name="connsiteX544" fmla="*/ 168067 w 321993"/>
                <a:gd name="connsiteY544" fmla="*/ 11644 h 327606"/>
                <a:gd name="connsiteX545" fmla="*/ 168662 w 321993"/>
                <a:gd name="connsiteY545" fmla="*/ 10678 h 327606"/>
                <a:gd name="connsiteX546" fmla="*/ 169182 w 321993"/>
                <a:gd name="connsiteY546" fmla="*/ 10009 h 327606"/>
                <a:gd name="connsiteX547" fmla="*/ 169740 w 321993"/>
                <a:gd name="connsiteY547" fmla="*/ 10009 h 327606"/>
                <a:gd name="connsiteX548" fmla="*/ 170186 w 321993"/>
                <a:gd name="connsiteY548" fmla="*/ 10009 h 327606"/>
                <a:gd name="connsiteX549" fmla="*/ 170558 w 321993"/>
                <a:gd name="connsiteY549" fmla="*/ 10306 h 327606"/>
                <a:gd name="connsiteX550" fmla="*/ 170929 w 321993"/>
                <a:gd name="connsiteY550" fmla="*/ 10603 h 327606"/>
                <a:gd name="connsiteX551" fmla="*/ 171190 w 321993"/>
                <a:gd name="connsiteY551" fmla="*/ 10938 h 327606"/>
                <a:gd name="connsiteX552" fmla="*/ 171636 w 321993"/>
                <a:gd name="connsiteY552" fmla="*/ 11235 h 327606"/>
                <a:gd name="connsiteX553" fmla="*/ 172230 w 321993"/>
                <a:gd name="connsiteY553" fmla="*/ 11421 h 327606"/>
                <a:gd name="connsiteX554" fmla="*/ 174349 w 321993"/>
                <a:gd name="connsiteY554" fmla="*/ 11644 h 327606"/>
                <a:gd name="connsiteX555" fmla="*/ 176208 w 321993"/>
                <a:gd name="connsiteY555" fmla="*/ 12016 h 327606"/>
                <a:gd name="connsiteX556" fmla="*/ 176728 w 321993"/>
                <a:gd name="connsiteY556" fmla="*/ 12016 h 327606"/>
                <a:gd name="connsiteX557" fmla="*/ 177100 w 321993"/>
                <a:gd name="connsiteY557" fmla="*/ 11681 h 327606"/>
                <a:gd name="connsiteX558" fmla="*/ 177286 w 321993"/>
                <a:gd name="connsiteY558" fmla="*/ 11235 h 327606"/>
                <a:gd name="connsiteX559" fmla="*/ 177286 w 321993"/>
                <a:gd name="connsiteY559" fmla="*/ 10715 h 327606"/>
                <a:gd name="connsiteX560" fmla="*/ 177286 w 321993"/>
                <a:gd name="connsiteY560" fmla="*/ 9600 h 327606"/>
                <a:gd name="connsiteX561" fmla="*/ 176914 w 321993"/>
                <a:gd name="connsiteY561" fmla="*/ 7481 h 327606"/>
                <a:gd name="connsiteX562" fmla="*/ 176728 w 321993"/>
                <a:gd name="connsiteY562" fmla="*/ 7035 h 327606"/>
                <a:gd name="connsiteX563" fmla="*/ 176208 w 321993"/>
                <a:gd name="connsiteY563" fmla="*/ 6254 h 327606"/>
                <a:gd name="connsiteX564" fmla="*/ 176208 w 321993"/>
                <a:gd name="connsiteY564" fmla="*/ 5845 h 327606"/>
                <a:gd name="connsiteX565" fmla="*/ 176208 w 321993"/>
                <a:gd name="connsiteY565" fmla="*/ 5325 h 327606"/>
                <a:gd name="connsiteX566" fmla="*/ 176208 w 321993"/>
                <a:gd name="connsiteY566" fmla="*/ 4879 h 327606"/>
                <a:gd name="connsiteX567" fmla="*/ 176208 w 321993"/>
                <a:gd name="connsiteY567" fmla="*/ 4470 h 327606"/>
                <a:gd name="connsiteX568" fmla="*/ 176654 w 321993"/>
                <a:gd name="connsiteY568" fmla="*/ 3615 h 327606"/>
                <a:gd name="connsiteX569" fmla="*/ 176840 w 321993"/>
                <a:gd name="connsiteY569" fmla="*/ 3132 h 327606"/>
                <a:gd name="connsiteX570" fmla="*/ 176840 w 321993"/>
                <a:gd name="connsiteY570" fmla="*/ 1459 h 327606"/>
                <a:gd name="connsiteX571" fmla="*/ 177026 w 321993"/>
                <a:gd name="connsiteY571" fmla="*/ 864 h 327606"/>
                <a:gd name="connsiteX572" fmla="*/ 177658 w 321993"/>
                <a:gd name="connsiteY572" fmla="*/ 83 h 327606"/>
                <a:gd name="connsiteX573" fmla="*/ 178215 w 321993"/>
                <a:gd name="connsiteY573" fmla="*/ -177 h 327606"/>
                <a:gd name="connsiteX574" fmla="*/ 178773 w 321993"/>
                <a:gd name="connsiteY574" fmla="*/ -177 h 327606"/>
                <a:gd name="connsiteX575" fmla="*/ 179219 w 321993"/>
                <a:gd name="connsiteY575" fmla="*/ 46 h 327606"/>
                <a:gd name="connsiteX576" fmla="*/ 180632 w 321993"/>
                <a:gd name="connsiteY576" fmla="*/ 1162 h 327606"/>
                <a:gd name="connsiteX577" fmla="*/ 181821 w 321993"/>
                <a:gd name="connsiteY577" fmla="*/ 1570 h 327606"/>
                <a:gd name="connsiteX578" fmla="*/ 184609 w 321993"/>
                <a:gd name="connsiteY578" fmla="*/ 1570 h 327606"/>
                <a:gd name="connsiteX579" fmla="*/ 187583 w 321993"/>
                <a:gd name="connsiteY579" fmla="*/ 7184 h 327606"/>
                <a:gd name="connsiteX580" fmla="*/ 188773 w 321993"/>
                <a:gd name="connsiteY580" fmla="*/ 8745 h 327606"/>
                <a:gd name="connsiteX581" fmla="*/ 190966 w 321993"/>
                <a:gd name="connsiteY581" fmla="*/ 9972 h 327606"/>
                <a:gd name="connsiteX582" fmla="*/ 193531 w 321993"/>
                <a:gd name="connsiteY582" fmla="*/ 11867 h 327606"/>
                <a:gd name="connsiteX583" fmla="*/ 194943 w 321993"/>
                <a:gd name="connsiteY583" fmla="*/ 12685 h 327606"/>
                <a:gd name="connsiteX584" fmla="*/ 197545 w 321993"/>
                <a:gd name="connsiteY584" fmla="*/ 13503 h 327606"/>
                <a:gd name="connsiteX585" fmla="*/ 198438 w 321993"/>
                <a:gd name="connsiteY585" fmla="*/ 13689 h 327606"/>
                <a:gd name="connsiteX586" fmla="*/ 199293 w 321993"/>
                <a:gd name="connsiteY586" fmla="*/ 13949 h 327606"/>
                <a:gd name="connsiteX587" fmla="*/ 201857 w 321993"/>
                <a:gd name="connsiteY587" fmla="*/ 14284 h 327606"/>
                <a:gd name="connsiteX588" fmla="*/ 204237 w 321993"/>
                <a:gd name="connsiteY588" fmla="*/ 14284 h 327606"/>
                <a:gd name="connsiteX589" fmla="*/ 208177 w 321993"/>
                <a:gd name="connsiteY589" fmla="*/ 13838 h 327606"/>
                <a:gd name="connsiteX590" fmla="*/ 210259 w 321993"/>
                <a:gd name="connsiteY590" fmla="*/ 14507 h 327606"/>
                <a:gd name="connsiteX591" fmla="*/ 212861 w 321993"/>
                <a:gd name="connsiteY591" fmla="*/ 16886 h 327606"/>
                <a:gd name="connsiteX592" fmla="*/ 214162 w 321993"/>
                <a:gd name="connsiteY592" fmla="*/ 18373 h 327606"/>
                <a:gd name="connsiteX593" fmla="*/ 214385 w 321993"/>
                <a:gd name="connsiteY593" fmla="*/ 18744 h 327606"/>
                <a:gd name="connsiteX594" fmla="*/ 214794 w 321993"/>
                <a:gd name="connsiteY594" fmla="*/ 19934 h 327606"/>
                <a:gd name="connsiteX595" fmla="*/ 214794 w 321993"/>
                <a:gd name="connsiteY595" fmla="*/ 20863 h 327606"/>
                <a:gd name="connsiteX596" fmla="*/ 215277 w 321993"/>
                <a:gd name="connsiteY596" fmla="*/ 22499 h 327606"/>
                <a:gd name="connsiteX597" fmla="*/ 215277 w 321993"/>
                <a:gd name="connsiteY597" fmla="*/ 23428 h 327606"/>
                <a:gd name="connsiteX598" fmla="*/ 215054 w 321993"/>
                <a:gd name="connsiteY598" fmla="*/ 23911 h 327606"/>
                <a:gd name="connsiteX599" fmla="*/ 214682 w 321993"/>
                <a:gd name="connsiteY599" fmla="*/ 24283 h 327606"/>
                <a:gd name="connsiteX600" fmla="*/ 214348 w 321993"/>
                <a:gd name="connsiteY600" fmla="*/ 24915 h 327606"/>
                <a:gd name="connsiteX601" fmla="*/ 214348 w 321993"/>
                <a:gd name="connsiteY601" fmla="*/ 28001 h 327606"/>
                <a:gd name="connsiteX602" fmla="*/ 214348 w 321993"/>
                <a:gd name="connsiteY602" fmla="*/ 28447 h 327606"/>
                <a:gd name="connsiteX603" fmla="*/ 214348 w 321993"/>
                <a:gd name="connsiteY603" fmla="*/ 28930 h 327606"/>
                <a:gd name="connsiteX604" fmla="*/ 214087 w 321993"/>
                <a:gd name="connsiteY604" fmla="*/ 29264 h 327606"/>
                <a:gd name="connsiteX605" fmla="*/ 213753 w 321993"/>
                <a:gd name="connsiteY605" fmla="*/ 29562 h 327606"/>
                <a:gd name="connsiteX606" fmla="*/ 213270 w 321993"/>
                <a:gd name="connsiteY606" fmla="*/ 29748 h 327606"/>
                <a:gd name="connsiteX607" fmla="*/ 211820 w 321993"/>
                <a:gd name="connsiteY607" fmla="*/ 30231 h 327606"/>
                <a:gd name="connsiteX608" fmla="*/ 211448 w 321993"/>
                <a:gd name="connsiteY608" fmla="*/ 30454 h 327606"/>
                <a:gd name="connsiteX609" fmla="*/ 211076 w 321993"/>
                <a:gd name="connsiteY609" fmla="*/ 30900 h 327606"/>
                <a:gd name="connsiteX610" fmla="*/ 210779 w 321993"/>
                <a:gd name="connsiteY610" fmla="*/ 31532 h 327606"/>
                <a:gd name="connsiteX611" fmla="*/ 210482 w 321993"/>
                <a:gd name="connsiteY611" fmla="*/ 32647 h 327606"/>
                <a:gd name="connsiteX612" fmla="*/ 210482 w 321993"/>
                <a:gd name="connsiteY612" fmla="*/ 33837 h 327606"/>
                <a:gd name="connsiteX613" fmla="*/ 210742 w 321993"/>
                <a:gd name="connsiteY613" fmla="*/ 35212 h 327606"/>
                <a:gd name="connsiteX614" fmla="*/ 211485 w 321993"/>
                <a:gd name="connsiteY614" fmla="*/ 37703 h 327606"/>
                <a:gd name="connsiteX615" fmla="*/ 211931 w 321993"/>
                <a:gd name="connsiteY615" fmla="*/ 38818 h 327606"/>
                <a:gd name="connsiteX616" fmla="*/ 212415 w 321993"/>
                <a:gd name="connsiteY616" fmla="*/ 39561 h 327606"/>
                <a:gd name="connsiteX617" fmla="*/ 213567 w 321993"/>
                <a:gd name="connsiteY617" fmla="*/ 40268 h 327606"/>
                <a:gd name="connsiteX618" fmla="*/ 214608 w 321993"/>
                <a:gd name="connsiteY618" fmla="*/ 41346 h 327606"/>
                <a:gd name="connsiteX619" fmla="*/ 215463 w 321993"/>
                <a:gd name="connsiteY619" fmla="*/ 42610 h 327606"/>
                <a:gd name="connsiteX620" fmla="*/ 216058 w 321993"/>
                <a:gd name="connsiteY620" fmla="*/ 43204 h 327606"/>
                <a:gd name="connsiteX621" fmla="*/ 216615 w 321993"/>
                <a:gd name="connsiteY621" fmla="*/ 43539 h 327606"/>
                <a:gd name="connsiteX622" fmla="*/ 218362 w 321993"/>
                <a:gd name="connsiteY622" fmla="*/ 43539 h 327606"/>
                <a:gd name="connsiteX623" fmla="*/ 218846 w 321993"/>
                <a:gd name="connsiteY623" fmla="*/ 43539 h 327606"/>
                <a:gd name="connsiteX624" fmla="*/ 219292 w 321993"/>
                <a:gd name="connsiteY624" fmla="*/ 43539 h 327606"/>
                <a:gd name="connsiteX625" fmla="*/ 220333 w 321993"/>
                <a:gd name="connsiteY625" fmla="*/ 43539 h 327606"/>
                <a:gd name="connsiteX626" fmla="*/ 220890 w 321993"/>
                <a:gd name="connsiteY626" fmla="*/ 43539 h 327606"/>
                <a:gd name="connsiteX627" fmla="*/ 222600 w 321993"/>
                <a:gd name="connsiteY627" fmla="*/ 43539 h 327606"/>
                <a:gd name="connsiteX628" fmla="*/ 223121 w 321993"/>
                <a:gd name="connsiteY628" fmla="*/ 43539 h 327606"/>
                <a:gd name="connsiteX629" fmla="*/ 223529 w 321993"/>
                <a:gd name="connsiteY629" fmla="*/ 43725 h 327606"/>
                <a:gd name="connsiteX630" fmla="*/ 223975 w 321993"/>
                <a:gd name="connsiteY630" fmla="*/ 44059 h 327606"/>
                <a:gd name="connsiteX631" fmla="*/ 224793 w 321993"/>
                <a:gd name="connsiteY631" fmla="*/ 44877 h 327606"/>
                <a:gd name="connsiteX632" fmla="*/ 225202 w 321993"/>
                <a:gd name="connsiteY632" fmla="*/ 45100 h 327606"/>
                <a:gd name="connsiteX633" fmla="*/ 225611 w 321993"/>
                <a:gd name="connsiteY633" fmla="*/ 45100 h 327606"/>
                <a:gd name="connsiteX634" fmla="*/ 225946 w 321993"/>
                <a:gd name="connsiteY634" fmla="*/ 44877 h 327606"/>
                <a:gd name="connsiteX635" fmla="*/ 226169 w 321993"/>
                <a:gd name="connsiteY635" fmla="*/ 44468 h 327606"/>
                <a:gd name="connsiteX636" fmla="*/ 226392 w 321993"/>
                <a:gd name="connsiteY636" fmla="*/ 43427 h 327606"/>
                <a:gd name="connsiteX637" fmla="*/ 226392 w 321993"/>
                <a:gd name="connsiteY637" fmla="*/ 42981 h 327606"/>
                <a:gd name="connsiteX638" fmla="*/ 226726 w 321993"/>
                <a:gd name="connsiteY638" fmla="*/ 42684 h 327606"/>
                <a:gd name="connsiteX639" fmla="*/ 227098 w 321993"/>
                <a:gd name="connsiteY639" fmla="*/ 42461 h 327606"/>
                <a:gd name="connsiteX640" fmla="*/ 227470 w 321993"/>
                <a:gd name="connsiteY640" fmla="*/ 42163 h 327606"/>
                <a:gd name="connsiteX641" fmla="*/ 227990 w 321993"/>
                <a:gd name="connsiteY641" fmla="*/ 42163 h 327606"/>
                <a:gd name="connsiteX642" fmla="*/ 228696 w 321993"/>
                <a:gd name="connsiteY642" fmla="*/ 42498 h 327606"/>
                <a:gd name="connsiteX643" fmla="*/ 233492 w 321993"/>
                <a:gd name="connsiteY643" fmla="*/ 46996 h 327606"/>
                <a:gd name="connsiteX644" fmla="*/ 233826 w 321993"/>
                <a:gd name="connsiteY644" fmla="*/ 47553 h 327606"/>
                <a:gd name="connsiteX645" fmla="*/ 233826 w 321993"/>
                <a:gd name="connsiteY645" fmla="*/ 48074 h 327606"/>
                <a:gd name="connsiteX646" fmla="*/ 233826 w 321993"/>
                <a:gd name="connsiteY646" fmla="*/ 49561 h 327606"/>
                <a:gd name="connsiteX647" fmla="*/ 234087 w 321993"/>
                <a:gd name="connsiteY647" fmla="*/ 50713 h 327606"/>
                <a:gd name="connsiteX648" fmla="*/ 234347 w 321993"/>
                <a:gd name="connsiteY648" fmla="*/ 51197 h 327606"/>
                <a:gd name="connsiteX649" fmla="*/ 235313 w 321993"/>
                <a:gd name="connsiteY649" fmla="*/ 51197 h 327606"/>
                <a:gd name="connsiteX650" fmla="*/ 235313 w 321993"/>
                <a:gd name="connsiteY650" fmla="*/ 53055 h 327606"/>
                <a:gd name="connsiteX651" fmla="*/ 234533 w 321993"/>
                <a:gd name="connsiteY651" fmla="*/ 54951 h 327606"/>
                <a:gd name="connsiteX652" fmla="*/ 233455 w 321993"/>
                <a:gd name="connsiteY652" fmla="*/ 56996 h 327606"/>
                <a:gd name="connsiteX653" fmla="*/ 233157 w 321993"/>
                <a:gd name="connsiteY653" fmla="*/ 58111 h 327606"/>
                <a:gd name="connsiteX654" fmla="*/ 233157 w 321993"/>
                <a:gd name="connsiteY654" fmla="*/ 58891 h 327606"/>
                <a:gd name="connsiteX655" fmla="*/ 233901 w 321993"/>
                <a:gd name="connsiteY655" fmla="*/ 61122 h 327606"/>
                <a:gd name="connsiteX656" fmla="*/ 233901 w 321993"/>
                <a:gd name="connsiteY656" fmla="*/ 61642 h 327606"/>
                <a:gd name="connsiteX657" fmla="*/ 233603 w 321993"/>
                <a:gd name="connsiteY657" fmla="*/ 62014 h 327606"/>
                <a:gd name="connsiteX658" fmla="*/ 232637 w 321993"/>
                <a:gd name="connsiteY658" fmla="*/ 62014 h 327606"/>
                <a:gd name="connsiteX659" fmla="*/ 232154 w 321993"/>
                <a:gd name="connsiteY659" fmla="*/ 62014 h 327606"/>
                <a:gd name="connsiteX660" fmla="*/ 230964 w 321993"/>
                <a:gd name="connsiteY660" fmla="*/ 61716 h 327606"/>
                <a:gd name="connsiteX661" fmla="*/ 230444 w 321993"/>
                <a:gd name="connsiteY661" fmla="*/ 61716 h 327606"/>
                <a:gd name="connsiteX662" fmla="*/ 229886 w 321993"/>
                <a:gd name="connsiteY662" fmla="*/ 61716 h 327606"/>
                <a:gd name="connsiteX663" fmla="*/ 229217 w 321993"/>
                <a:gd name="connsiteY663" fmla="*/ 61977 h 327606"/>
                <a:gd name="connsiteX664" fmla="*/ 228362 w 321993"/>
                <a:gd name="connsiteY664" fmla="*/ 62460 h 327606"/>
                <a:gd name="connsiteX665" fmla="*/ 227024 w 321993"/>
                <a:gd name="connsiteY665" fmla="*/ 63501 h 327606"/>
                <a:gd name="connsiteX666" fmla="*/ 226466 w 321993"/>
                <a:gd name="connsiteY666" fmla="*/ 64170 h 327606"/>
                <a:gd name="connsiteX667" fmla="*/ 226132 w 321993"/>
                <a:gd name="connsiteY667" fmla="*/ 64951 h 327606"/>
                <a:gd name="connsiteX668" fmla="*/ 225425 w 321993"/>
                <a:gd name="connsiteY668" fmla="*/ 67107 h 327606"/>
                <a:gd name="connsiteX669" fmla="*/ 224793 w 321993"/>
                <a:gd name="connsiteY669" fmla="*/ 67999 h 327606"/>
                <a:gd name="connsiteX670" fmla="*/ 223604 w 321993"/>
                <a:gd name="connsiteY670" fmla="*/ 69188 h 327606"/>
                <a:gd name="connsiteX671" fmla="*/ 223009 w 321993"/>
                <a:gd name="connsiteY671" fmla="*/ 70043 h 327606"/>
                <a:gd name="connsiteX672" fmla="*/ 222712 w 321993"/>
                <a:gd name="connsiteY672" fmla="*/ 70787 h 327606"/>
                <a:gd name="connsiteX673" fmla="*/ 222712 w 321993"/>
                <a:gd name="connsiteY673" fmla="*/ 71753 h 327606"/>
                <a:gd name="connsiteX674" fmla="*/ 222340 w 321993"/>
                <a:gd name="connsiteY674" fmla="*/ 74207 h 327606"/>
                <a:gd name="connsiteX675" fmla="*/ 220927 w 321993"/>
                <a:gd name="connsiteY675" fmla="*/ 79671 h 327606"/>
                <a:gd name="connsiteX676" fmla="*/ 221150 w 321993"/>
                <a:gd name="connsiteY676" fmla="*/ 82162 h 327606"/>
                <a:gd name="connsiteX677" fmla="*/ 221150 w 321993"/>
                <a:gd name="connsiteY677" fmla="*/ 83203 h 327606"/>
                <a:gd name="connsiteX678" fmla="*/ 220890 w 321993"/>
                <a:gd name="connsiteY678" fmla="*/ 85173 h 327606"/>
                <a:gd name="connsiteX679" fmla="*/ 220630 w 321993"/>
                <a:gd name="connsiteY679" fmla="*/ 86139 h 327606"/>
                <a:gd name="connsiteX680" fmla="*/ 220370 w 321993"/>
                <a:gd name="connsiteY680" fmla="*/ 86846 h 327606"/>
                <a:gd name="connsiteX681" fmla="*/ 218585 w 321993"/>
                <a:gd name="connsiteY681" fmla="*/ 89113 h 327606"/>
                <a:gd name="connsiteX682" fmla="*/ 218585 w 321993"/>
                <a:gd name="connsiteY682" fmla="*/ 89745 h 327606"/>
                <a:gd name="connsiteX683" fmla="*/ 218585 w 321993"/>
                <a:gd name="connsiteY683" fmla="*/ 90340 h 327606"/>
                <a:gd name="connsiteX684" fmla="*/ 219998 w 321993"/>
                <a:gd name="connsiteY684" fmla="*/ 92682 h 327606"/>
                <a:gd name="connsiteX685" fmla="*/ 220556 w 321993"/>
                <a:gd name="connsiteY685" fmla="*/ 93388 h 327606"/>
                <a:gd name="connsiteX686" fmla="*/ 220890 w 321993"/>
                <a:gd name="connsiteY686" fmla="*/ 93723 h 327606"/>
                <a:gd name="connsiteX687" fmla="*/ 221225 w 321993"/>
                <a:gd name="connsiteY687" fmla="*/ 94020 h 327606"/>
                <a:gd name="connsiteX688" fmla="*/ 221634 w 321993"/>
                <a:gd name="connsiteY688" fmla="*/ 94243 h 327606"/>
                <a:gd name="connsiteX689" fmla="*/ 222154 w 321993"/>
                <a:gd name="connsiteY689" fmla="*/ 94243 h 327606"/>
                <a:gd name="connsiteX690" fmla="*/ 223529 w 321993"/>
                <a:gd name="connsiteY690" fmla="*/ 94243 h 327606"/>
                <a:gd name="connsiteX691" fmla="*/ 231150 w 321993"/>
                <a:gd name="connsiteY691" fmla="*/ 90972 h 327606"/>
                <a:gd name="connsiteX692" fmla="*/ 233306 w 321993"/>
                <a:gd name="connsiteY692" fmla="*/ 90674 h 327606"/>
                <a:gd name="connsiteX693" fmla="*/ 233938 w 321993"/>
                <a:gd name="connsiteY693" fmla="*/ 91269 h 327606"/>
                <a:gd name="connsiteX694" fmla="*/ 234310 w 321993"/>
                <a:gd name="connsiteY694" fmla="*/ 91529 h 327606"/>
                <a:gd name="connsiteX695" fmla="*/ 234756 w 321993"/>
                <a:gd name="connsiteY695" fmla="*/ 91752 h 327606"/>
                <a:gd name="connsiteX696" fmla="*/ 236614 w 321993"/>
                <a:gd name="connsiteY696" fmla="*/ 92421 h 327606"/>
                <a:gd name="connsiteX697" fmla="*/ 240332 w 321993"/>
                <a:gd name="connsiteY697" fmla="*/ 93277 h 327606"/>
                <a:gd name="connsiteX698" fmla="*/ 241261 w 321993"/>
                <a:gd name="connsiteY698" fmla="*/ 93648 h 327606"/>
                <a:gd name="connsiteX699" fmla="*/ 241781 w 321993"/>
                <a:gd name="connsiteY699" fmla="*/ 94057 h 327606"/>
                <a:gd name="connsiteX700" fmla="*/ 242376 w 321993"/>
                <a:gd name="connsiteY700" fmla="*/ 94652 h 327606"/>
                <a:gd name="connsiteX701" fmla="*/ 243343 w 321993"/>
                <a:gd name="connsiteY701" fmla="*/ 95358 h 327606"/>
                <a:gd name="connsiteX702" fmla="*/ 248175 w 321993"/>
                <a:gd name="connsiteY702" fmla="*/ 97142 h 327606"/>
                <a:gd name="connsiteX703" fmla="*/ 248658 w 321993"/>
                <a:gd name="connsiteY703" fmla="*/ 97366 h 327606"/>
                <a:gd name="connsiteX704" fmla="*/ 249030 w 321993"/>
                <a:gd name="connsiteY704" fmla="*/ 97589 h 327606"/>
                <a:gd name="connsiteX705" fmla="*/ 249328 w 321993"/>
                <a:gd name="connsiteY705" fmla="*/ 97960 h 327606"/>
                <a:gd name="connsiteX706" fmla="*/ 249551 w 321993"/>
                <a:gd name="connsiteY706" fmla="*/ 98369 h 327606"/>
                <a:gd name="connsiteX707" fmla="*/ 249551 w 321993"/>
                <a:gd name="connsiteY707" fmla="*/ 98815 h 327606"/>
                <a:gd name="connsiteX708" fmla="*/ 249811 w 321993"/>
                <a:gd name="connsiteY708" fmla="*/ 99187 h 327606"/>
                <a:gd name="connsiteX709" fmla="*/ 250108 w 321993"/>
                <a:gd name="connsiteY709" fmla="*/ 99522 h 327606"/>
                <a:gd name="connsiteX710" fmla="*/ 250480 w 321993"/>
                <a:gd name="connsiteY710" fmla="*/ 99782 h 327606"/>
                <a:gd name="connsiteX711" fmla="*/ 250814 w 321993"/>
                <a:gd name="connsiteY711" fmla="*/ 100079 h 327606"/>
                <a:gd name="connsiteX712" fmla="*/ 251335 w 321993"/>
                <a:gd name="connsiteY712" fmla="*/ 100934 h 327606"/>
                <a:gd name="connsiteX713" fmla="*/ 251818 w 321993"/>
                <a:gd name="connsiteY713" fmla="*/ 101417 h 327606"/>
                <a:gd name="connsiteX714" fmla="*/ 252636 w 321993"/>
                <a:gd name="connsiteY714" fmla="*/ 101864 h 327606"/>
                <a:gd name="connsiteX715" fmla="*/ 253417 w 321993"/>
                <a:gd name="connsiteY715" fmla="*/ 102272 h 327606"/>
                <a:gd name="connsiteX716" fmla="*/ 256688 w 321993"/>
                <a:gd name="connsiteY716" fmla="*/ 104540 h 327606"/>
                <a:gd name="connsiteX717" fmla="*/ 257580 w 321993"/>
                <a:gd name="connsiteY717" fmla="*/ 104837 h 327606"/>
                <a:gd name="connsiteX718" fmla="*/ 258249 w 321993"/>
                <a:gd name="connsiteY718" fmla="*/ 104837 h 327606"/>
                <a:gd name="connsiteX719" fmla="*/ 259178 w 321993"/>
                <a:gd name="connsiteY719" fmla="*/ 104205 h 327606"/>
                <a:gd name="connsiteX720" fmla="*/ 259996 w 321993"/>
                <a:gd name="connsiteY720" fmla="*/ 103982 h 327606"/>
                <a:gd name="connsiteX721" fmla="*/ 260368 w 321993"/>
                <a:gd name="connsiteY721" fmla="*/ 104205 h 327606"/>
                <a:gd name="connsiteX722" fmla="*/ 260628 w 321993"/>
                <a:gd name="connsiteY722" fmla="*/ 104651 h 327606"/>
                <a:gd name="connsiteX723" fmla="*/ 260628 w 321993"/>
                <a:gd name="connsiteY723" fmla="*/ 105730 h 327606"/>
                <a:gd name="connsiteX724" fmla="*/ 260851 w 321993"/>
                <a:gd name="connsiteY724" fmla="*/ 106287 h 327606"/>
                <a:gd name="connsiteX725" fmla="*/ 261186 w 321993"/>
                <a:gd name="connsiteY725" fmla="*/ 106807 h 327606"/>
                <a:gd name="connsiteX726" fmla="*/ 261706 w 321993"/>
                <a:gd name="connsiteY726" fmla="*/ 107439 h 327606"/>
                <a:gd name="connsiteX727" fmla="*/ 262227 w 321993"/>
                <a:gd name="connsiteY727" fmla="*/ 107625 h 327606"/>
                <a:gd name="connsiteX728" fmla="*/ 262673 w 321993"/>
                <a:gd name="connsiteY728" fmla="*/ 107625 h 327606"/>
                <a:gd name="connsiteX729" fmla="*/ 263193 w 321993"/>
                <a:gd name="connsiteY729" fmla="*/ 107328 h 327606"/>
                <a:gd name="connsiteX730" fmla="*/ 263788 w 321993"/>
                <a:gd name="connsiteY730" fmla="*/ 107068 h 327606"/>
                <a:gd name="connsiteX731" fmla="*/ 264866 w 321993"/>
                <a:gd name="connsiteY731" fmla="*/ 107068 h 327606"/>
                <a:gd name="connsiteX732" fmla="*/ 265349 w 321993"/>
                <a:gd name="connsiteY732" fmla="*/ 107291 h 327606"/>
                <a:gd name="connsiteX733" fmla="*/ 265684 w 321993"/>
                <a:gd name="connsiteY733" fmla="*/ 107774 h 327606"/>
                <a:gd name="connsiteX734" fmla="*/ 265684 w 321993"/>
                <a:gd name="connsiteY734" fmla="*/ 109744 h 327606"/>
                <a:gd name="connsiteX735" fmla="*/ 265684 w 321993"/>
                <a:gd name="connsiteY735" fmla="*/ 110042 h 327606"/>
                <a:gd name="connsiteX736" fmla="*/ 265981 w 321993"/>
                <a:gd name="connsiteY736" fmla="*/ 110822 h 327606"/>
                <a:gd name="connsiteX737" fmla="*/ 266502 w 321993"/>
                <a:gd name="connsiteY737" fmla="*/ 111640 h 327606"/>
                <a:gd name="connsiteX738" fmla="*/ 267542 w 321993"/>
                <a:gd name="connsiteY738" fmla="*/ 113015 h 327606"/>
                <a:gd name="connsiteX739" fmla="*/ 269810 w 321993"/>
                <a:gd name="connsiteY739" fmla="*/ 115209 h 327606"/>
                <a:gd name="connsiteX740" fmla="*/ 270368 w 321993"/>
                <a:gd name="connsiteY740" fmla="*/ 115989 h 327606"/>
                <a:gd name="connsiteX741" fmla="*/ 270368 w 321993"/>
                <a:gd name="connsiteY741" fmla="*/ 116398 h 327606"/>
                <a:gd name="connsiteX742" fmla="*/ 270368 w 321993"/>
                <a:gd name="connsiteY742" fmla="*/ 116881 h 327606"/>
                <a:gd name="connsiteX743" fmla="*/ 270368 w 321993"/>
                <a:gd name="connsiteY743" fmla="*/ 117402 h 327606"/>
                <a:gd name="connsiteX744" fmla="*/ 270182 w 321993"/>
                <a:gd name="connsiteY744" fmla="*/ 118405 h 327606"/>
                <a:gd name="connsiteX745" fmla="*/ 270182 w 321993"/>
                <a:gd name="connsiteY745" fmla="*/ 118963 h 327606"/>
                <a:gd name="connsiteX746" fmla="*/ 270368 w 321993"/>
                <a:gd name="connsiteY746" fmla="*/ 119558 h 327606"/>
                <a:gd name="connsiteX747" fmla="*/ 271966 w 321993"/>
                <a:gd name="connsiteY747" fmla="*/ 121156 h 327606"/>
                <a:gd name="connsiteX748" fmla="*/ 272412 w 321993"/>
                <a:gd name="connsiteY748" fmla="*/ 121974 h 327606"/>
                <a:gd name="connsiteX749" fmla="*/ 273676 w 321993"/>
                <a:gd name="connsiteY749" fmla="*/ 125022 h 327606"/>
                <a:gd name="connsiteX750" fmla="*/ 274048 w 321993"/>
                <a:gd name="connsiteY750" fmla="*/ 125580 h 327606"/>
                <a:gd name="connsiteX751" fmla="*/ 274568 w 321993"/>
                <a:gd name="connsiteY751" fmla="*/ 126175 h 327606"/>
                <a:gd name="connsiteX752" fmla="*/ 275572 w 321993"/>
                <a:gd name="connsiteY752" fmla="*/ 127141 h 327606"/>
                <a:gd name="connsiteX753" fmla="*/ 276129 w 321993"/>
                <a:gd name="connsiteY753" fmla="*/ 127141 h 327606"/>
                <a:gd name="connsiteX754" fmla="*/ 276464 w 321993"/>
                <a:gd name="connsiteY754" fmla="*/ 127141 h 327606"/>
                <a:gd name="connsiteX755" fmla="*/ 276464 w 321993"/>
                <a:gd name="connsiteY755" fmla="*/ 126621 h 327606"/>
                <a:gd name="connsiteX756" fmla="*/ 276018 w 321993"/>
                <a:gd name="connsiteY756" fmla="*/ 123498 h 327606"/>
                <a:gd name="connsiteX757" fmla="*/ 276018 w 321993"/>
                <a:gd name="connsiteY757" fmla="*/ 123052 h 327606"/>
                <a:gd name="connsiteX758" fmla="*/ 276241 w 321993"/>
                <a:gd name="connsiteY758" fmla="*/ 122680 h 327606"/>
                <a:gd name="connsiteX759" fmla="*/ 276538 w 321993"/>
                <a:gd name="connsiteY759" fmla="*/ 122346 h 327606"/>
                <a:gd name="connsiteX760" fmla="*/ 276873 w 321993"/>
                <a:gd name="connsiteY760" fmla="*/ 122086 h 327606"/>
                <a:gd name="connsiteX761" fmla="*/ 277207 w 321993"/>
                <a:gd name="connsiteY761" fmla="*/ 121788 h 327606"/>
                <a:gd name="connsiteX762" fmla="*/ 277839 w 321993"/>
                <a:gd name="connsiteY762" fmla="*/ 120970 h 327606"/>
                <a:gd name="connsiteX763" fmla="*/ 278471 w 321993"/>
                <a:gd name="connsiteY763" fmla="*/ 119892 h 327606"/>
                <a:gd name="connsiteX764" fmla="*/ 278843 w 321993"/>
                <a:gd name="connsiteY764" fmla="*/ 118963 h 327606"/>
                <a:gd name="connsiteX765" fmla="*/ 279178 w 321993"/>
                <a:gd name="connsiteY765" fmla="*/ 117476 h 327606"/>
                <a:gd name="connsiteX766" fmla="*/ 279178 w 321993"/>
                <a:gd name="connsiteY766" fmla="*/ 116324 h 327606"/>
                <a:gd name="connsiteX767" fmla="*/ 279178 w 321993"/>
                <a:gd name="connsiteY767" fmla="*/ 115803 h 327606"/>
                <a:gd name="connsiteX768" fmla="*/ 277951 w 321993"/>
                <a:gd name="connsiteY768" fmla="*/ 112086 h 327606"/>
                <a:gd name="connsiteX769" fmla="*/ 276836 w 321993"/>
                <a:gd name="connsiteY769" fmla="*/ 109893 h 327606"/>
                <a:gd name="connsiteX770" fmla="*/ 276836 w 321993"/>
                <a:gd name="connsiteY770" fmla="*/ 109893 h 327606"/>
                <a:gd name="connsiteX771" fmla="*/ 276836 w 321993"/>
                <a:gd name="connsiteY771" fmla="*/ 109707 h 327606"/>
                <a:gd name="connsiteX772" fmla="*/ 276613 w 321993"/>
                <a:gd name="connsiteY772" fmla="*/ 109075 h 327606"/>
                <a:gd name="connsiteX773" fmla="*/ 276613 w 321993"/>
                <a:gd name="connsiteY773" fmla="*/ 108592 h 327606"/>
                <a:gd name="connsiteX774" fmla="*/ 276613 w 321993"/>
                <a:gd name="connsiteY774" fmla="*/ 108034 h 327606"/>
                <a:gd name="connsiteX775" fmla="*/ 276798 w 321993"/>
                <a:gd name="connsiteY775" fmla="*/ 106956 h 327606"/>
                <a:gd name="connsiteX776" fmla="*/ 277059 w 321993"/>
                <a:gd name="connsiteY776" fmla="*/ 105915 h 327606"/>
                <a:gd name="connsiteX777" fmla="*/ 277059 w 321993"/>
                <a:gd name="connsiteY777" fmla="*/ 105358 h 327606"/>
                <a:gd name="connsiteX778" fmla="*/ 277059 w 321993"/>
                <a:gd name="connsiteY778" fmla="*/ 104800 h 327606"/>
                <a:gd name="connsiteX779" fmla="*/ 277059 w 321993"/>
                <a:gd name="connsiteY779" fmla="*/ 103685 h 327606"/>
                <a:gd name="connsiteX780" fmla="*/ 276761 w 321993"/>
                <a:gd name="connsiteY780" fmla="*/ 102756 h 327606"/>
                <a:gd name="connsiteX781" fmla="*/ 276538 w 321993"/>
                <a:gd name="connsiteY781" fmla="*/ 102384 h 327606"/>
                <a:gd name="connsiteX782" fmla="*/ 276241 w 321993"/>
                <a:gd name="connsiteY782" fmla="*/ 102087 h 327606"/>
                <a:gd name="connsiteX783" fmla="*/ 275832 w 321993"/>
                <a:gd name="connsiteY783" fmla="*/ 101826 h 327606"/>
                <a:gd name="connsiteX784" fmla="*/ 275014 w 321993"/>
                <a:gd name="connsiteY784" fmla="*/ 101343 h 327606"/>
                <a:gd name="connsiteX785" fmla="*/ 274642 w 321993"/>
                <a:gd name="connsiteY785" fmla="*/ 101046 h 327606"/>
                <a:gd name="connsiteX786" fmla="*/ 274345 w 321993"/>
                <a:gd name="connsiteY786" fmla="*/ 100711 h 327606"/>
                <a:gd name="connsiteX787" fmla="*/ 274159 w 321993"/>
                <a:gd name="connsiteY787" fmla="*/ 100339 h 327606"/>
                <a:gd name="connsiteX788" fmla="*/ 274159 w 321993"/>
                <a:gd name="connsiteY788" fmla="*/ 99856 h 327606"/>
                <a:gd name="connsiteX789" fmla="*/ 273973 w 321993"/>
                <a:gd name="connsiteY789" fmla="*/ 98778 h 327606"/>
                <a:gd name="connsiteX790" fmla="*/ 273973 w 321993"/>
                <a:gd name="connsiteY790" fmla="*/ 97663 h 327606"/>
                <a:gd name="connsiteX791" fmla="*/ 275312 w 321993"/>
                <a:gd name="connsiteY791" fmla="*/ 94057 h 327606"/>
                <a:gd name="connsiteX792" fmla="*/ 275535 w 321993"/>
                <a:gd name="connsiteY792" fmla="*/ 93611 h 327606"/>
                <a:gd name="connsiteX793" fmla="*/ 275795 w 321993"/>
                <a:gd name="connsiteY793" fmla="*/ 93239 h 327606"/>
                <a:gd name="connsiteX794" fmla="*/ 276464 w 321993"/>
                <a:gd name="connsiteY794" fmla="*/ 92645 h 327606"/>
                <a:gd name="connsiteX795" fmla="*/ 276724 w 321993"/>
                <a:gd name="connsiteY795" fmla="*/ 92273 h 327606"/>
                <a:gd name="connsiteX796" fmla="*/ 277207 w 321993"/>
                <a:gd name="connsiteY796" fmla="*/ 91492 h 327606"/>
                <a:gd name="connsiteX797" fmla="*/ 277393 w 321993"/>
                <a:gd name="connsiteY797" fmla="*/ 91046 h 327606"/>
                <a:gd name="connsiteX798" fmla="*/ 277393 w 321993"/>
                <a:gd name="connsiteY798" fmla="*/ 90526 h 327606"/>
                <a:gd name="connsiteX799" fmla="*/ 277579 w 321993"/>
                <a:gd name="connsiteY799" fmla="*/ 89448 h 327606"/>
                <a:gd name="connsiteX800" fmla="*/ 277579 w 321993"/>
                <a:gd name="connsiteY800" fmla="*/ 88295 h 327606"/>
                <a:gd name="connsiteX801" fmla="*/ 277170 w 321993"/>
                <a:gd name="connsiteY801" fmla="*/ 86176 h 327606"/>
                <a:gd name="connsiteX802" fmla="*/ 277170 w 321993"/>
                <a:gd name="connsiteY802" fmla="*/ 85619 h 327606"/>
                <a:gd name="connsiteX803" fmla="*/ 276687 w 321993"/>
                <a:gd name="connsiteY803" fmla="*/ 82942 h 327606"/>
                <a:gd name="connsiteX804" fmla="*/ 276687 w 321993"/>
                <a:gd name="connsiteY804" fmla="*/ 82348 h 327606"/>
                <a:gd name="connsiteX805" fmla="*/ 276947 w 321993"/>
                <a:gd name="connsiteY805" fmla="*/ 82348 h 327606"/>
                <a:gd name="connsiteX806" fmla="*/ 278174 w 321993"/>
                <a:gd name="connsiteY806" fmla="*/ 82794 h 327606"/>
                <a:gd name="connsiteX807" fmla="*/ 278583 w 321993"/>
                <a:gd name="connsiteY807" fmla="*/ 83054 h 327606"/>
                <a:gd name="connsiteX808" fmla="*/ 278917 w 321993"/>
                <a:gd name="connsiteY808" fmla="*/ 83351 h 327606"/>
                <a:gd name="connsiteX809" fmla="*/ 279178 w 321993"/>
                <a:gd name="connsiteY809" fmla="*/ 83686 h 327606"/>
                <a:gd name="connsiteX810" fmla="*/ 279512 w 321993"/>
                <a:gd name="connsiteY810" fmla="*/ 83983 h 327606"/>
                <a:gd name="connsiteX811" fmla="*/ 279921 w 321993"/>
                <a:gd name="connsiteY811" fmla="*/ 84206 h 327606"/>
                <a:gd name="connsiteX812" fmla="*/ 280404 w 321993"/>
                <a:gd name="connsiteY812" fmla="*/ 84206 h 327606"/>
                <a:gd name="connsiteX813" fmla="*/ 290627 w 321993"/>
                <a:gd name="connsiteY813" fmla="*/ 84615 h 327606"/>
                <a:gd name="connsiteX814" fmla="*/ 292560 w 321993"/>
                <a:gd name="connsiteY814" fmla="*/ 85024 h 327606"/>
                <a:gd name="connsiteX815" fmla="*/ 293526 w 321993"/>
                <a:gd name="connsiteY815" fmla="*/ 85396 h 3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</a:cxnLst>
              <a:rect l="l" t="t" r="r" b="b"/>
              <a:pathLst>
                <a:path w="321993" h="327606">
                  <a:moveTo>
                    <a:pt x="294419" y="85805"/>
                  </a:moveTo>
                  <a:lnTo>
                    <a:pt x="294158" y="85805"/>
                  </a:lnTo>
                  <a:lnTo>
                    <a:pt x="293006" y="86214"/>
                  </a:lnTo>
                  <a:lnTo>
                    <a:pt x="291854" y="87031"/>
                  </a:lnTo>
                  <a:lnTo>
                    <a:pt x="288954" y="90749"/>
                  </a:lnTo>
                  <a:lnTo>
                    <a:pt x="287727" y="92942"/>
                  </a:lnTo>
                  <a:lnTo>
                    <a:pt x="287727" y="95433"/>
                  </a:lnTo>
                  <a:lnTo>
                    <a:pt x="288694" y="99819"/>
                  </a:lnTo>
                  <a:lnTo>
                    <a:pt x="293898" y="112792"/>
                  </a:lnTo>
                  <a:lnTo>
                    <a:pt x="293378" y="116287"/>
                  </a:lnTo>
                  <a:lnTo>
                    <a:pt x="290181" y="114354"/>
                  </a:lnTo>
                  <a:lnTo>
                    <a:pt x="287802" y="118405"/>
                  </a:lnTo>
                  <a:lnTo>
                    <a:pt x="286315" y="124688"/>
                  </a:lnTo>
                  <a:lnTo>
                    <a:pt x="285832" y="129297"/>
                  </a:lnTo>
                  <a:lnTo>
                    <a:pt x="285832" y="134502"/>
                  </a:lnTo>
                  <a:lnTo>
                    <a:pt x="285423" y="137029"/>
                  </a:lnTo>
                  <a:lnTo>
                    <a:pt x="283006" y="137029"/>
                  </a:lnTo>
                  <a:lnTo>
                    <a:pt x="281594" y="138814"/>
                  </a:lnTo>
                  <a:lnTo>
                    <a:pt x="280441" y="141230"/>
                  </a:lnTo>
                  <a:lnTo>
                    <a:pt x="279847" y="143163"/>
                  </a:lnTo>
                  <a:lnTo>
                    <a:pt x="279847" y="145951"/>
                  </a:lnTo>
                  <a:lnTo>
                    <a:pt x="280590" y="148293"/>
                  </a:lnTo>
                  <a:lnTo>
                    <a:pt x="285980" y="160151"/>
                  </a:lnTo>
                  <a:lnTo>
                    <a:pt x="286501" y="161898"/>
                  </a:lnTo>
                  <a:lnTo>
                    <a:pt x="288954" y="165355"/>
                  </a:lnTo>
                  <a:lnTo>
                    <a:pt x="293712" y="169890"/>
                  </a:lnTo>
                  <a:lnTo>
                    <a:pt x="297021" y="174611"/>
                  </a:lnTo>
                  <a:lnTo>
                    <a:pt x="295013" y="178700"/>
                  </a:lnTo>
                  <a:lnTo>
                    <a:pt x="299809" y="177771"/>
                  </a:lnTo>
                  <a:lnTo>
                    <a:pt x="292969" y="192269"/>
                  </a:lnTo>
                  <a:lnTo>
                    <a:pt x="292225" y="198068"/>
                  </a:lnTo>
                  <a:lnTo>
                    <a:pt x="294530" y="215390"/>
                  </a:lnTo>
                  <a:lnTo>
                    <a:pt x="295497" y="218178"/>
                  </a:lnTo>
                  <a:lnTo>
                    <a:pt x="296166" y="221003"/>
                  </a:lnTo>
                  <a:lnTo>
                    <a:pt x="293155" y="254942"/>
                  </a:lnTo>
                  <a:lnTo>
                    <a:pt x="294084" y="260518"/>
                  </a:lnTo>
                  <a:lnTo>
                    <a:pt x="298619" y="270481"/>
                  </a:lnTo>
                  <a:lnTo>
                    <a:pt x="305124" y="279179"/>
                  </a:lnTo>
                  <a:lnTo>
                    <a:pt x="321704" y="295573"/>
                  </a:lnTo>
                  <a:lnTo>
                    <a:pt x="321964" y="295573"/>
                  </a:lnTo>
                  <a:lnTo>
                    <a:pt x="321518" y="296576"/>
                  </a:lnTo>
                  <a:lnTo>
                    <a:pt x="320254" y="298509"/>
                  </a:lnTo>
                  <a:lnTo>
                    <a:pt x="319994" y="298770"/>
                  </a:lnTo>
                  <a:lnTo>
                    <a:pt x="316871" y="300256"/>
                  </a:lnTo>
                  <a:lnTo>
                    <a:pt x="316351" y="301037"/>
                  </a:lnTo>
                  <a:lnTo>
                    <a:pt x="316351" y="302227"/>
                  </a:lnTo>
                  <a:lnTo>
                    <a:pt x="316685" y="302636"/>
                  </a:lnTo>
                  <a:lnTo>
                    <a:pt x="316908" y="302821"/>
                  </a:lnTo>
                  <a:lnTo>
                    <a:pt x="318098" y="303416"/>
                  </a:lnTo>
                  <a:lnTo>
                    <a:pt x="318395" y="303676"/>
                  </a:lnTo>
                  <a:lnTo>
                    <a:pt x="318730" y="304011"/>
                  </a:lnTo>
                  <a:lnTo>
                    <a:pt x="319101" y="304457"/>
                  </a:lnTo>
                  <a:lnTo>
                    <a:pt x="319399" y="304977"/>
                  </a:lnTo>
                  <a:lnTo>
                    <a:pt x="319659" y="305535"/>
                  </a:lnTo>
                  <a:lnTo>
                    <a:pt x="319659" y="305870"/>
                  </a:lnTo>
                  <a:lnTo>
                    <a:pt x="319659" y="306353"/>
                  </a:lnTo>
                  <a:lnTo>
                    <a:pt x="319399" y="307245"/>
                  </a:lnTo>
                  <a:lnTo>
                    <a:pt x="319399" y="307654"/>
                  </a:lnTo>
                  <a:lnTo>
                    <a:pt x="319064" y="308323"/>
                  </a:lnTo>
                  <a:lnTo>
                    <a:pt x="318878" y="308323"/>
                  </a:lnTo>
                  <a:lnTo>
                    <a:pt x="318321" y="308769"/>
                  </a:lnTo>
                  <a:lnTo>
                    <a:pt x="318023" y="309141"/>
                  </a:lnTo>
                  <a:lnTo>
                    <a:pt x="318023" y="309475"/>
                  </a:lnTo>
                  <a:lnTo>
                    <a:pt x="318023" y="310070"/>
                  </a:lnTo>
                  <a:lnTo>
                    <a:pt x="318693" y="311854"/>
                  </a:lnTo>
                  <a:lnTo>
                    <a:pt x="318693" y="312115"/>
                  </a:lnTo>
                  <a:lnTo>
                    <a:pt x="318693" y="312412"/>
                  </a:lnTo>
                  <a:lnTo>
                    <a:pt x="318693" y="312635"/>
                  </a:lnTo>
                  <a:lnTo>
                    <a:pt x="317763" y="313676"/>
                  </a:lnTo>
                  <a:lnTo>
                    <a:pt x="317503" y="314234"/>
                  </a:lnTo>
                  <a:lnTo>
                    <a:pt x="317206" y="315089"/>
                  </a:lnTo>
                  <a:lnTo>
                    <a:pt x="317206" y="315423"/>
                  </a:lnTo>
                  <a:lnTo>
                    <a:pt x="317206" y="315683"/>
                  </a:lnTo>
                  <a:lnTo>
                    <a:pt x="317206" y="315906"/>
                  </a:lnTo>
                  <a:lnTo>
                    <a:pt x="317392" y="316315"/>
                  </a:lnTo>
                  <a:lnTo>
                    <a:pt x="317763" y="316575"/>
                  </a:lnTo>
                  <a:lnTo>
                    <a:pt x="318172" y="316799"/>
                  </a:lnTo>
                  <a:lnTo>
                    <a:pt x="319362" y="317096"/>
                  </a:lnTo>
                  <a:lnTo>
                    <a:pt x="319808" y="317282"/>
                  </a:lnTo>
                  <a:lnTo>
                    <a:pt x="320254" y="317542"/>
                  </a:lnTo>
                  <a:lnTo>
                    <a:pt x="320960" y="318360"/>
                  </a:lnTo>
                  <a:lnTo>
                    <a:pt x="321369" y="319103"/>
                  </a:lnTo>
                  <a:lnTo>
                    <a:pt x="321666" y="319884"/>
                  </a:lnTo>
                  <a:lnTo>
                    <a:pt x="321666" y="320739"/>
                  </a:lnTo>
                  <a:lnTo>
                    <a:pt x="321666" y="322337"/>
                  </a:lnTo>
                  <a:lnTo>
                    <a:pt x="321666" y="322858"/>
                  </a:lnTo>
                  <a:lnTo>
                    <a:pt x="321666" y="323304"/>
                  </a:lnTo>
                  <a:lnTo>
                    <a:pt x="320142" y="325311"/>
                  </a:lnTo>
                  <a:lnTo>
                    <a:pt x="319919" y="325683"/>
                  </a:lnTo>
                  <a:lnTo>
                    <a:pt x="319919" y="326017"/>
                  </a:lnTo>
                  <a:lnTo>
                    <a:pt x="319919" y="326315"/>
                  </a:lnTo>
                  <a:lnTo>
                    <a:pt x="319919" y="326872"/>
                  </a:lnTo>
                  <a:lnTo>
                    <a:pt x="319919" y="327430"/>
                  </a:lnTo>
                  <a:lnTo>
                    <a:pt x="319399" y="327430"/>
                  </a:lnTo>
                  <a:lnTo>
                    <a:pt x="318209" y="326984"/>
                  </a:lnTo>
                  <a:lnTo>
                    <a:pt x="298210" y="315126"/>
                  </a:lnTo>
                  <a:lnTo>
                    <a:pt x="297838" y="314791"/>
                  </a:lnTo>
                  <a:lnTo>
                    <a:pt x="297132" y="313713"/>
                  </a:lnTo>
                  <a:lnTo>
                    <a:pt x="295905" y="312449"/>
                  </a:lnTo>
                  <a:lnTo>
                    <a:pt x="295236" y="311892"/>
                  </a:lnTo>
                  <a:lnTo>
                    <a:pt x="287356" y="308843"/>
                  </a:lnTo>
                  <a:lnTo>
                    <a:pt x="285534" y="307580"/>
                  </a:lnTo>
                  <a:lnTo>
                    <a:pt x="283824" y="306687"/>
                  </a:lnTo>
                  <a:lnTo>
                    <a:pt x="281928" y="306687"/>
                  </a:lnTo>
                  <a:lnTo>
                    <a:pt x="275906" y="307951"/>
                  </a:lnTo>
                  <a:lnTo>
                    <a:pt x="254978" y="315721"/>
                  </a:lnTo>
                  <a:lnTo>
                    <a:pt x="254457" y="315721"/>
                  </a:lnTo>
                  <a:lnTo>
                    <a:pt x="253714" y="315535"/>
                  </a:lnTo>
                  <a:lnTo>
                    <a:pt x="231633" y="306464"/>
                  </a:lnTo>
                  <a:lnTo>
                    <a:pt x="226652" y="302412"/>
                  </a:lnTo>
                  <a:lnTo>
                    <a:pt x="206727" y="278473"/>
                  </a:lnTo>
                  <a:lnTo>
                    <a:pt x="204757" y="277284"/>
                  </a:lnTo>
                  <a:lnTo>
                    <a:pt x="197322" y="274310"/>
                  </a:lnTo>
                  <a:lnTo>
                    <a:pt x="191226" y="272265"/>
                  </a:lnTo>
                  <a:lnTo>
                    <a:pt x="189776" y="265686"/>
                  </a:lnTo>
                  <a:lnTo>
                    <a:pt x="188810" y="264199"/>
                  </a:lnTo>
                  <a:lnTo>
                    <a:pt x="188475" y="264199"/>
                  </a:lnTo>
                  <a:lnTo>
                    <a:pt x="188103" y="264459"/>
                  </a:lnTo>
                  <a:lnTo>
                    <a:pt x="187806" y="264756"/>
                  </a:lnTo>
                  <a:lnTo>
                    <a:pt x="187434" y="264979"/>
                  </a:lnTo>
                  <a:lnTo>
                    <a:pt x="186951" y="264979"/>
                  </a:lnTo>
                  <a:lnTo>
                    <a:pt x="186542" y="264979"/>
                  </a:lnTo>
                  <a:lnTo>
                    <a:pt x="186133" y="264793"/>
                  </a:lnTo>
                  <a:lnTo>
                    <a:pt x="157844" y="245500"/>
                  </a:lnTo>
                  <a:lnTo>
                    <a:pt x="153681" y="240147"/>
                  </a:lnTo>
                  <a:lnTo>
                    <a:pt x="153458" y="239739"/>
                  </a:lnTo>
                  <a:lnTo>
                    <a:pt x="147882" y="233717"/>
                  </a:lnTo>
                  <a:lnTo>
                    <a:pt x="146953" y="233085"/>
                  </a:lnTo>
                  <a:lnTo>
                    <a:pt x="136247" y="231375"/>
                  </a:lnTo>
                  <a:lnTo>
                    <a:pt x="135169" y="231114"/>
                  </a:lnTo>
                  <a:lnTo>
                    <a:pt x="117735" y="225427"/>
                  </a:lnTo>
                  <a:lnTo>
                    <a:pt x="112047" y="222676"/>
                  </a:lnTo>
                  <a:lnTo>
                    <a:pt x="110746" y="222304"/>
                  </a:lnTo>
                  <a:lnTo>
                    <a:pt x="109928" y="222304"/>
                  </a:lnTo>
                  <a:lnTo>
                    <a:pt x="109668" y="222676"/>
                  </a:lnTo>
                  <a:lnTo>
                    <a:pt x="109371" y="222974"/>
                  </a:lnTo>
                  <a:lnTo>
                    <a:pt x="108999" y="223197"/>
                  </a:lnTo>
                  <a:lnTo>
                    <a:pt x="107401" y="223457"/>
                  </a:lnTo>
                  <a:lnTo>
                    <a:pt x="106954" y="223457"/>
                  </a:lnTo>
                  <a:lnTo>
                    <a:pt x="106546" y="223717"/>
                  </a:lnTo>
                  <a:lnTo>
                    <a:pt x="105468" y="224498"/>
                  </a:lnTo>
                  <a:lnTo>
                    <a:pt x="104166" y="225055"/>
                  </a:lnTo>
                  <a:lnTo>
                    <a:pt x="102865" y="225427"/>
                  </a:lnTo>
                  <a:lnTo>
                    <a:pt x="102196" y="225427"/>
                  </a:lnTo>
                  <a:lnTo>
                    <a:pt x="101750" y="225167"/>
                  </a:lnTo>
                  <a:lnTo>
                    <a:pt x="101750" y="224721"/>
                  </a:lnTo>
                  <a:lnTo>
                    <a:pt x="101750" y="224200"/>
                  </a:lnTo>
                  <a:lnTo>
                    <a:pt x="101750" y="222527"/>
                  </a:lnTo>
                  <a:lnTo>
                    <a:pt x="101750" y="222007"/>
                  </a:lnTo>
                  <a:lnTo>
                    <a:pt x="101750" y="221561"/>
                  </a:lnTo>
                  <a:lnTo>
                    <a:pt x="101527" y="221115"/>
                  </a:lnTo>
                  <a:lnTo>
                    <a:pt x="101044" y="219554"/>
                  </a:lnTo>
                  <a:lnTo>
                    <a:pt x="100709" y="218959"/>
                  </a:lnTo>
                  <a:lnTo>
                    <a:pt x="99966" y="218178"/>
                  </a:lnTo>
                  <a:lnTo>
                    <a:pt x="99408" y="217844"/>
                  </a:lnTo>
                  <a:lnTo>
                    <a:pt x="98851" y="217844"/>
                  </a:lnTo>
                  <a:lnTo>
                    <a:pt x="96955" y="218030"/>
                  </a:lnTo>
                  <a:lnTo>
                    <a:pt x="94353" y="218030"/>
                  </a:lnTo>
                  <a:lnTo>
                    <a:pt x="93572" y="218030"/>
                  </a:lnTo>
                  <a:lnTo>
                    <a:pt x="93089" y="217844"/>
                  </a:lnTo>
                  <a:lnTo>
                    <a:pt x="92606" y="217435"/>
                  </a:lnTo>
                  <a:lnTo>
                    <a:pt x="92308" y="217175"/>
                  </a:lnTo>
                  <a:lnTo>
                    <a:pt x="91639" y="216580"/>
                  </a:lnTo>
                  <a:lnTo>
                    <a:pt x="90821" y="216134"/>
                  </a:lnTo>
                  <a:lnTo>
                    <a:pt x="90450" y="215873"/>
                  </a:lnTo>
                  <a:lnTo>
                    <a:pt x="90189" y="215539"/>
                  </a:lnTo>
                  <a:lnTo>
                    <a:pt x="90189" y="215056"/>
                  </a:lnTo>
                  <a:lnTo>
                    <a:pt x="90189" y="214498"/>
                  </a:lnTo>
                  <a:lnTo>
                    <a:pt x="89669" y="213643"/>
                  </a:lnTo>
                  <a:lnTo>
                    <a:pt x="88665" y="212677"/>
                  </a:lnTo>
                  <a:lnTo>
                    <a:pt x="86063" y="210892"/>
                  </a:lnTo>
                  <a:lnTo>
                    <a:pt x="84799" y="210297"/>
                  </a:lnTo>
                  <a:lnTo>
                    <a:pt x="83981" y="210297"/>
                  </a:lnTo>
                  <a:lnTo>
                    <a:pt x="83684" y="210632"/>
                  </a:lnTo>
                  <a:lnTo>
                    <a:pt x="83498" y="211115"/>
                  </a:lnTo>
                  <a:lnTo>
                    <a:pt x="83498" y="211599"/>
                  </a:lnTo>
                  <a:lnTo>
                    <a:pt x="83498" y="212045"/>
                  </a:lnTo>
                  <a:lnTo>
                    <a:pt x="83238" y="212379"/>
                  </a:lnTo>
                  <a:lnTo>
                    <a:pt x="82792" y="212677"/>
                  </a:lnTo>
                  <a:lnTo>
                    <a:pt x="82457" y="212862"/>
                  </a:lnTo>
                  <a:lnTo>
                    <a:pt x="81751" y="213494"/>
                  </a:lnTo>
                  <a:lnTo>
                    <a:pt x="78034" y="213085"/>
                  </a:lnTo>
                  <a:lnTo>
                    <a:pt x="77216" y="212825"/>
                  </a:lnTo>
                  <a:lnTo>
                    <a:pt x="72049" y="210260"/>
                  </a:lnTo>
                  <a:lnTo>
                    <a:pt x="70636" y="209889"/>
                  </a:lnTo>
                  <a:lnTo>
                    <a:pt x="70190" y="209889"/>
                  </a:lnTo>
                  <a:lnTo>
                    <a:pt x="69707" y="209628"/>
                  </a:lnTo>
                  <a:lnTo>
                    <a:pt x="60562" y="197845"/>
                  </a:lnTo>
                  <a:lnTo>
                    <a:pt x="62124" y="194127"/>
                  </a:lnTo>
                  <a:lnTo>
                    <a:pt x="63350" y="191971"/>
                  </a:lnTo>
                  <a:lnTo>
                    <a:pt x="63350" y="191339"/>
                  </a:lnTo>
                  <a:lnTo>
                    <a:pt x="63350" y="190596"/>
                  </a:lnTo>
                  <a:lnTo>
                    <a:pt x="62310" y="186061"/>
                  </a:lnTo>
                  <a:lnTo>
                    <a:pt x="62310" y="185615"/>
                  </a:lnTo>
                  <a:lnTo>
                    <a:pt x="61938" y="184760"/>
                  </a:lnTo>
                  <a:lnTo>
                    <a:pt x="60971" y="183161"/>
                  </a:lnTo>
                  <a:lnTo>
                    <a:pt x="60785" y="182715"/>
                  </a:lnTo>
                  <a:lnTo>
                    <a:pt x="60785" y="182232"/>
                  </a:lnTo>
                  <a:lnTo>
                    <a:pt x="60785" y="181749"/>
                  </a:lnTo>
                  <a:lnTo>
                    <a:pt x="60785" y="181228"/>
                  </a:lnTo>
                  <a:lnTo>
                    <a:pt x="60785" y="180262"/>
                  </a:lnTo>
                  <a:lnTo>
                    <a:pt x="61232" y="178998"/>
                  </a:lnTo>
                  <a:lnTo>
                    <a:pt x="63685" y="174425"/>
                  </a:lnTo>
                  <a:lnTo>
                    <a:pt x="64057" y="174165"/>
                  </a:lnTo>
                  <a:lnTo>
                    <a:pt x="64466" y="173905"/>
                  </a:lnTo>
                  <a:lnTo>
                    <a:pt x="65395" y="173608"/>
                  </a:lnTo>
                  <a:lnTo>
                    <a:pt x="65767" y="173385"/>
                  </a:lnTo>
                  <a:lnTo>
                    <a:pt x="66101" y="173087"/>
                  </a:lnTo>
                  <a:lnTo>
                    <a:pt x="66361" y="172715"/>
                  </a:lnTo>
                  <a:lnTo>
                    <a:pt x="66622" y="172046"/>
                  </a:lnTo>
                  <a:lnTo>
                    <a:pt x="67551" y="167771"/>
                  </a:lnTo>
                  <a:lnTo>
                    <a:pt x="67551" y="166470"/>
                  </a:lnTo>
                  <a:lnTo>
                    <a:pt x="66250" y="164463"/>
                  </a:lnTo>
                  <a:lnTo>
                    <a:pt x="64205" y="161601"/>
                  </a:lnTo>
                  <a:lnTo>
                    <a:pt x="63611" y="160151"/>
                  </a:lnTo>
                  <a:lnTo>
                    <a:pt x="63611" y="159668"/>
                  </a:lnTo>
                  <a:lnTo>
                    <a:pt x="63611" y="159222"/>
                  </a:lnTo>
                  <a:lnTo>
                    <a:pt x="63350" y="158850"/>
                  </a:lnTo>
                  <a:lnTo>
                    <a:pt x="62793" y="158144"/>
                  </a:lnTo>
                  <a:lnTo>
                    <a:pt x="62533" y="157772"/>
                  </a:lnTo>
                  <a:lnTo>
                    <a:pt x="61975" y="156471"/>
                  </a:lnTo>
                  <a:lnTo>
                    <a:pt x="61157" y="155727"/>
                  </a:lnTo>
                  <a:lnTo>
                    <a:pt x="56362" y="152977"/>
                  </a:lnTo>
                  <a:lnTo>
                    <a:pt x="53611" y="151899"/>
                  </a:lnTo>
                  <a:lnTo>
                    <a:pt x="53053" y="151899"/>
                  </a:lnTo>
                  <a:lnTo>
                    <a:pt x="51938" y="151899"/>
                  </a:lnTo>
                  <a:lnTo>
                    <a:pt x="51418" y="151899"/>
                  </a:lnTo>
                  <a:lnTo>
                    <a:pt x="50674" y="151713"/>
                  </a:lnTo>
                  <a:lnTo>
                    <a:pt x="48332" y="150374"/>
                  </a:lnTo>
                  <a:lnTo>
                    <a:pt x="47477" y="150003"/>
                  </a:lnTo>
                  <a:lnTo>
                    <a:pt x="45656" y="148404"/>
                  </a:lnTo>
                  <a:lnTo>
                    <a:pt x="41678" y="142159"/>
                  </a:lnTo>
                  <a:lnTo>
                    <a:pt x="40303" y="140003"/>
                  </a:lnTo>
                  <a:lnTo>
                    <a:pt x="39151" y="139445"/>
                  </a:lnTo>
                  <a:lnTo>
                    <a:pt x="38593" y="139445"/>
                  </a:lnTo>
                  <a:lnTo>
                    <a:pt x="38110" y="139445"/>
                  </a:lnTo>
                  <a:lnTo>
                    <a:pt x="37775" y="138702"/>
                  </a:lnTo>
                  <a:lnTo>
                    <a:pt x="37775" y="137475"/>
                  </a:lnTo>
                  <a:lnTo>
                    <a:pt x="38482" y="131602"/>
                  </a:lnTo>
                  <a:lnTo>
                    <a:pt x="38482" y="130041"/>
                  </a:lnTo>
                  <a:lnTo>
                    <a:pt x="38482" y="128963"/>
                  </a:lnTo>
                  <a:lnTo>
                    <a:pt x="37998" y="127773"/>
                  </a:lnTo>
                  <a:lnTo>
                    <a:pt x="36846" y="126509"/>
                  </a:lnTo>
                  <a:lnTo>
                    <a:pt x="36363" y="125766"/>
                  </a:lnTo>
                  <a:lnTo>
                    <a:pt x="35545" y="123424"/>
                  </a:lnTo>
                  <a:lnTo>
                    <a:pt x="34690" y="113127"/>
                  </a:lnTo>
                  <a:lnTo>
                    <a:pt x="34430" y="111826"/>
                  </a:lnTo>
                  <a:lnTo>
                    <a:pt x="32980" y="110265"/>
                  </a:lnTo>
                  <a:lnTo>
                    <a:pt x="32980" y="110265"/>
                  </a:lnTo>
                  <a:lnTo>
                    <a:pt x="32980" y="109818"/>
                  </a:lnTo>
                  <a:lnTo>
                    <a:pt x="33426" y="107328"/>
                  </a:lnTo>
                  <a:lnTo>
                    <a:pt x="36363" y="98852"/>
                  </a:lnTo>
                  <a:lnTo>
                    <a:pt x="32906" y="94131"/>
                  </a:lnTo>
                  <a:lnTo>
                    <a:pt x="31605" y="92868"/>
                  </a:lnTo>
                  <a:lnTo>
                    <a:pt x="31084" y="92645"/>
                  </a:lnTo>
                  <a:lnTo>
                    <a:pt x="29969" y="91901"/>
                  </a:lnTo>
                  <a:lnTo>
                    <a:pt x="29560" y="91901"/>
                  </a:lnTo>
                  <a:lnTo>
                    <a:pt x="29114" y="91901"/>
                  </a:lnTo>
                  <a:lnTo>
                    <a:pt x="27999" y="92496"/>
                  </a:lnTo>
                  <a:lnTo>
                    <a:pt x="27553" y="92496"/>
                  </a:lnTo>
                  <a:lnTo>
                    <a:pt x="27032" y="91641"/>
                  </a:lnTo>
                  <a:lnTo>
                    <a:pt x="26438" y="89968"/>
                  </a:lnTo>
                  <a:lnTo>
                    <a:pt x="25657" y="86251"/>
                  </a:lnTo>
                  <a:lnTo>
                    <a:pt x="25657" y="84652"/>
                  </a:lnTo>
                  <a:lnTo>
                    <a:pt x="25657" y="83649"/>
                  </a:lnTo>
                  <a:lnTo>
                    <a:pt x="26177" y="82942"/>
                  </a:lnTo>
                  <a:lnTo>
                    <a:pt x="26177" y="82571"/>
                  </a:lnTo>
                  <a:lnTo>
                    <a:pt x="26177" y="82087"/>
                  </a:lnTo>
                  <a:lnTo>
                    <a:pt x="25471" y="81716"/>
                  </a:lnTo>
                  <a:lnTo>
                    <a:pt x="24133" y="81307"/>
                  </a:lnTo>
                  <a:lnTo>
                    <a:pt x="23761" y="81307"/>
                  </a:lnTo>
                  <a:lnTo>
                    <a:pt x="21791" y="80823"/>
                  </a:lnTo>
                  <a:lnTo>
                    <a:pt x="18074" y="79188"/>
                  </a:lnTo>
                  <a:lnTo>
                    <a:pt x="17665" y="78965"/>
                  </a:lnTo>
                  <a:lnTo>
                    <a:pt x="17330" y="78482"/>
                  </a:lnTo>
                  <a:lnTo>
                    <a:pt x="17330" y="77738"/>
                  </a:lnTo>
                  <a:lnTo>
                    <a:pt x="17516" y="76103"/>
                  </a:lnTo>
                  <a:lnTo>
                    <a:pt x="17516" y="75248"/>
                  </a:lnTo>
                  <a:lnTo>
                    <a:pt x="17776" y="74578"/>
                  </a:lnTo>
                  <a:lnTo>
                    <a:pt x="17776" y="74058"/>
                  </a:lnTo>
                  <a:lnTo>
                    <a:pt x="17553" y="73426"/>
                  </a:lnTo>
                  <a:lnTo>
                    <a:pt x="16921" y="72608"/>
                  </a:lnTo>
                  <a:lnTo>
                    <a:pt x="16401" y="72162"/>
                  </a:lnTo>
                  <a:lnTo>
                    <a:pt x="15620" y="70564"/>
                  </a:lnTo>
                  <a:lnTo>
                    <a:pt x="15397" y="64727"/>
                  </a:lnTo>
                  <a:lnTo>
                    <a:pt x="14877" y="63278"/>
                  </a:lnTo>
                  <a:lnTo>
                    <a:pt x="14393" y="62869"/>
                  </a:lnTo>
                  <a:lnTo>
                    <a:pt x="13353" y="62200"/>
                  </a:lnTo>
                  <a:lnTo>
                    <a:pt x="12869" y="61791"/>
                  </a:lnTo>
                  <a:lnTo>
                    <a:pt x="12869" y="61122"/>
                  </a:lnTo>
                  <a:lnTo>
                    <a:pt x="12869" y="60639"/>
                  </a:lnTo>
                  <a:lnTo>
                    <a:pt x="13092" y="60192"/>
                  </a:lnTo>
                  <a:lnTo>
                    <a:pt x="13650" y="59449"/>
                  </a:lnTo>
                  <a:lnTo>
                    <a:pt x="14022" y="58520"/>
                  </a:lnTo>
                  <a:lnTo>
                    <a:pt x="14022" y="58036"/>
                  </a:lnTo>
                  <a:lnTo>
                    <a:pt x="14431" y="57219"/>
                  </a:lnTo>
                  <a:lnTo>
                    <a:pt x="14431" y="56735"/>
                  </a:lnTo>
                  <a:lnTo>
                    <a:pt x="14431" y="56289"/>
                  </a:lnTo>
                  <a:lnTo>
                    <a:pt x="14431" y="55806"/>
                  </a:lnTo>
                  <a:lnTo>
                    <a:pt x="14059" y="55397"/>
                  </a:lnTo>
                  <a:lnTo>
                    <a:pt x="13501" y="55100"/>
                  </a:lnTo>
                  <a:lnTo>
                    <a:pt x="11866" y="54765"/>
                  </a:lnTo>
                  <a:lnTo>
                    <a:pt x="5360" y="52795"/>
                  </a:lnTo>
                  <a:lnTo>
                    <a:pt x="4431" y="53092"/>
                  </a:lnTo>
                  <a:lnTo>
                    <a:pt x="3948" y="53167"/>
                  </a:lnTo>
                  <a:lnTo>
                    <a:pt x="3316" y="52646"/>
                  </a:lnTo>
                  <a:lnTo>
                    <a:pt x="1755" y="50341"/>
                  </a:lnTo>
                  <a:lnTo>
                    <a:pt x="-30" y="49115"/>
                  </a:lnTo>
                  <a:lnTo>
                    <a:pt x="1271" y="47070"/>
                  </a:lnTo>
                  <a:lnTo>
                    <a:pt x="2126" y="46215"/>
                  </a:lnTo>
                  <a:lnTo>
                    <a:pt x="2498" y="45955"/>
                  </a:lnTo>
                  <a:lnTo>
                    <a:pt x="2833" y="45435"/>
                  </a:lnTo>
                  <a:lnTo>
                    <a:pt x="3130" y="44728"/>
                  </a:lnTo>
                  <a:lnTo>
                    <a:pt x="3576" y="43390"/>
                  </a:lnTo>
                  <a:lnTo>
                    <a:pt x="4691" y="40900"/>
                  </a:lnTo>
                  <a:lnTo>
                    <a:pt x="5174" y="40491"/>
                  </a:lnTo>
                  <a:lnTo>
                    <a:pt x="5658" y="40268"/>
                  </a:lnTo>
                  <a:lnTo>
                    <a:pt x="6029" y="40045"/>
                  </a:lnTo>
                  <a:lnTo>
                    <a:pt x="6029" y="39524"/>
                  </a:lnTo>
                  <a:lnTo>
                    <a:pt x="6029" y="38743"/>
                  </a:lnTo>
                  <a:lnTo>
                    <a:pt x="5435" y="37368"/>
                  </a:lnTo>
                  <a:lnTo>
                    <a:pt x="4059" y="36030"/>
                  </a:lnTo>
                  <a:lnTo>
                    <a:pt x="3762" y="35621"/>
                  </a:lnTo>
                  <a:lnTo>
                    <a:pt x="3762" y="35212"/>
                  </a:lnTo>
                  <a:lnTo>
                    <a:pt x="3018" y="32424"/>
                  </a:lnTo>
                  <a:lnTo>
                    <a:pt x="3018" y="31346"/>
                  </a:lnTo>
                  <a:lnTo>
                    <a:pt x="3241" y="29041"/>
                  </a:lnTo>
                  <a:lnTo>
                    <a:pt x="5286" y="23614"/>
                  </a:lnTo>
                  <a:lnTo>
                    <a:pt x="10899" y="25064"/>
                  </a:lnTo>
                  <a:lnTo>
                    <a:pt x="12535" y="25696"/>
                  </a:lnTo>
                  <a:lnTo>
                    <a:pt x="14579" y="27480"/>
                  </a:lnTo>
                  <a:lnTo>
                    <a:pt x="15025" y="27926"/>
                  </a:lnTo>
                  <a:lnTo>
                    <a:pt x="16810" y="29264"/>
                  </a:lnTo>
                  <a:lnTo>
                    <a:pt x="18445" y="29599"/>
                  </a:lnTo>
                  <a:lnTo>
                    <a:pt x="19300" y="29599"/>
                  </a:lnTo>
                  <a:lnTo>
                    <a:pt x="19746" y="29264"/>
                  </a:lnTo>
                  <a:lnTo>
                    <a:pt x="19746" y="28744"/>
                  </a:lnTo>
                  <a:lnTo>
                    <a:pt x="19746" y="28149"/>
                  </a:lnTo>
                  <a:lnTo>
                    <a:pt x="19746" y="27592"/>
                  </a:lnTo>
                  <a:lnTo>
                    <a:pt x="19746" y="27145"/>
                  </a:lnTo>
                  <a:lnTo>
                    <a:pt x="20192" y="26811"/>
                  </a:lnTo>
                  <a:lnTo>
                    <a:pt x="21940" y="26328"/>
                  </a:lnTo>
                  <a:lnTo>
                    <a:pt x="22423" y="26105"/>
                  </a:lnTo>
                  <a:lnTo>
                    <a:pt x="23241" y="25807"/>
                  </a:lnTo>
                  <a:lnTo>
                    <a:pt x="24913" y="25510"/>
                  </a:lnTo>
                  <a:lnTo>
                    <a:pt x="26735" y="25770"/>
                  </a:lnTo>
                  <a:lnTo>
                    <a:pt x="27701" y="25993"/>
                  </a:lnTo>
                  <a:lnTo>
                    <a:pt x="28259" y="26365"/>
                  </a:lnTo>
                  <a:lnTo>
                    <a:pt x="28519" y="26699"/>
                  </a:lnTo>
                  <a:lnTo>
                    <a:pt x="28965" y="27071"/>
                  </a:lnTo>
                  <a:lnTo>
                    <a:pt x="29634" y="27480"/>
                  </a:lnTo>
                  <a:lnTo>
                    <a:pt x="31679" y="28224"/>
                  </a:lnTo>
                  <a:lnTo>
                    <a:pt x="32274" y="28521"/>
                  </a:lnTo>
                  <a:lnTo>
                    <a:pt x="33277" y="29562"/>
                  </a:lnTo>
                  <a:lnTo>
                    <a:pt x="34876" y="30937"/>
                  </a:lnTo>
                  <a:lnTo>
                    <a:pt x="36920" y="30603"/>
                  </a:lnTo>
                  <a:lnTo>
                    <a:pt x="38036" y="31086"/>
                  </a:lnTo>
                  <a:lnTo>
                    <a:pt x="38630" y="31643"/>
                  </a:lnTo>
                  <a:lnTo>
                    <a:pt x="39485" y="31643"/>
                  </a:lnTo>
                  <a:lnTo>
                    <a:pt x="42645" y="30788"/>
                  </a:lnTo>
                  <a:lnTo>
                    <a:pt x="43649" y="30380"/>
                  </a:lnTo>
                  <a:lnTo>
                    <a:pt x="44318" y="30008"/>
                  </a:lnTo>
                  <a:lnTo>
                    <a:pt x="45210" y="28967"/>
                  </a:lnTo>
                  <a:lnTo>
                    <a:pt x="45619" y="28112"/>
                  </a:lnTo>
                  <a:lnTo>
                    <a:pt x="46362" y="27443"/>
                  </a:lnTo>
                  <a:lnTo>
                    <a:pt x="47552" y="26625"/>
                  </a:lnTo>
                  <a:lnTo>
                    <a:pt x="51752" y="24320"/>
                  </a:lnTo>
                  <a:lnTo>
                    <a:pt x="52682" y="23688"/>
                  </a:lnTo>
                  <a:lnTo>
                    <a:pt x="53797" y="22313"/>
                  </a:lnTo>
                  <a:lnTo>
                    <a:pt x="54689" y="21904"/>
                  </a:lnTo>
                  <a:lnTo>
                    <a:pt x="57849" y="21235"/>
                  </a:lnTo>
                  <a:lnTo>
                    <a:pt x="58778" y="20826"/>
                  </a:lnTo>
                  <a:lnTo>
                    <a:pt x="59336" y="20417"/>
                  </a:lnTo>
                  <a:lnTo>
                    <a:pt x="59559" y="20045"/>
                  </a:lnTo>
                  <a:lnTo>
                    <a:pt x="59782" y="19599"/>
                  </a:lnTo>
                  <a:lnTo>
                    <a:pt x="60302" y="17629"/>
                  </a:lnTo>
                  <a:lnTo>
                    <a:pt x="60302" y="16477"/>
                  </a:lnTo>
                  <a:lnTo>
                    <a:pt x="60302" y="13577"/>
                  </a:lnTo>
                  <a:lnTo>
                    <a:pt x="60823" y="10306"/>
                  </a:lnTo>
                  <a:lnTo>
                    <a:pt x="60823" y="9711"/>
                  </a:lnTo>
                  <a:lnTo>
                    <a:pt x="60823" y="6180"/>
                  </a:lnTo>
                  <a:lnTo>
                    <a:pt x="60823" y="5288"/>
                  </a:lnTo>
                  <a:lnTo>
                    <a:pt x="61306" y="3987"/>
                  </a:lnTo>
                  <a:lnTo>
                    <a:pt x="61715" y="3317"/>
                  </a:lnTo>
                  <a:lnTo>
                    <a:pt x="62310" y="2909"/>
                  </a:lnTo>
                  <a:lnTo>
                    <a:pt x="63016" y="2686"/>
                  </a:lnTo>
                  <a:lnTo>
                    <a:pt x="64205" y="2500"/>
                  </a:lnTo>
                  <a:lnTo>
                    <a:pt x="65023" y="2500"/>
                  </a:lnTo>
                  <a:lnTo>
                    <a:pt x="65581" y="2500"/>
                  </a:lnTo>
                  <a:lnTo>
                    <a:pt x="65953" y="2760"/>
                  </a:lnTo>
                  <a:lnTo>
                    <a:pt x="66213" y="3132"/>
                  </a:lnTo>
                  <a:lnTo>
                    <a:pt x="66436" y="3541"/>
                  </a:lnTo>
                  <a:lnTo>
                    <a:pt x="66436" y="4061"/>
                  </a:lnTo>
                  <a:lnTo>
                    <a:pt x="66436" y="5176"/>
                  </a:lnTo>
                  <a:lnTo>
                    <a:pt x="66436" y="6440"/>
                  </a:lnTo>
                  <a:lnTo>
                    <a:pt x="66436" y="6998"/>
                  </a:lnTo>
                  <a:lnTo>
                    <a:pt x="66436" y="7518"/>
                  </a:lnTo>
                  <a:lnTo>
                    <a:pt x="66696" y="7890"/>
                  </a:lnTo>
                  <a:lnTo>
                    <a:pt x="67105" y="8113"/>
                  </a:lnTo>
                  <a:lnTo>
                    <a:pt x="67625" y="8113"/>
                  </a:lnTo>
                  <a:lnTo>
                    <a:pt x="68741" y="8113"/>
                  </a:lnTo>
                  <a:lnTo>
                    <a:pt x="69149" y="8113"/>
                  </a:lnTo>
                  <a:lnTo>
                    <a:pt x="69558" y="8373"/>
                  </a:lnTo>
                  <a:lnTo>
                    <a:pt x="69856" y="8670"/>
                  </a:lnTo>
                  <a:lnTo>
                    <a:pt x="70079" y="9116"/>
                  </a:lnTo>
                  <a:lnTo>
                    <a:pt x="70079" y="9563"/>
                  </a:lnTo>
                  <a:lnTo>
                    <a:pt x="70079" y="10641"/>
                  </a:lnTo>
                  <a:lnTo>
                    <a:pt x="70079" y="11161"/>
                  </a:lnTo>
                  <a:lnTo>
                    <a:pt x="70302" y="11607"/>
                  </a:lnTo>
                  <a:lnTo>
                    <a:pt x="70748" y="11904"/>
                  </a:lnTo>
                  <a:lnTo>
                    <a:pt x="71491" y="11904"/>
                  </a:lnTo>
                  <a:lnTo>
                    <a:pt x="72012" y="12090"/>
                  </a:lnTo>
                  <a:lnTo>
                    <a:pt x="72458" y="12313"/>
                  </a:lnTo>
                  <a:lnTo>
                    <a:pt x="73127" y="12871"/>
                  </a:lnTo>
                  <a:lnTo>
                    <a:pt x="75506" y="14246"/>
                  </a:lnTo>
                  <a:lnTo>
                    <a:pt x="75878" y="14544"/>
                  </a:lnTo>
                  <a:lnTo>
                    <a:pt x="76138" y="14915"/>
                  </a:lnTo>
                  <a:lnTo>
                    <a:pt x="76361" y="15324"/>
                  </a:lnTo>
                  <a:lnTo>
                    <a:pt x="76361" y="15808"/>
                  </a:lnTo>
                  <a:lnTo>
                    <a:pt x="76361" y="16365"/>
                  </a:lnTo>
                  <a:lnTo>
                    <a:pt x="76361" y="16923"/>
                  </a:lnTo>
                  <a:lnTo>
                    <a:pt x="76101" y="17964"/>
                  </a:lnTo>
                  <a:lnTo>
                    <a:pt x="76101" y="18447"/>
                  </a:lnTo>
                  <a:lnTo>
                    <a:pt x="76101" y="18930"/>
                  </a:lnTo>
                  <a:lnTo>
                    <a:pt x="76770" y="20752"/>
                  </a:lnTo>
                  <a:lnTo>
                    <a:pt x="76993" y="21161"/>
                  </a:lnTo>
                  <a:lnTo>
                    <a:pt x="77328" y="21607"/>
                  </a:lnTo>
                  <a:lnTo>
                    <a:pt x="77848" y="21978"/>
                  </a:lnTo>
                  <a:lnTo>
                    <a:pt x="78777" y="22313"/>
                  </a:lnTo>
                  <a:lnTo>
                    <a:pt x="79298" y="22313"/>
                  </a:lnTo>
                  <a:lnTo>
                    <a:pt x="79558" y="21941"/>
                  </a:lnTo>
                  <a:lnTo>
                    <a:pt x="79558" y="20268"/>
                  </a:lnTo>
                  <a:lnTo>
                    <a:pt x="79558" y="19748"/>
                  </a:lnTo>
                  <a:lnTo>
                    <a:pt x="79558" y="19302"/>
                  </a:lnTo>
                  <a:lnTo>
                    <a:pt x="80004" y="18447"/>
                  </a:lnTo>
                  <a:lnTo>
                    <a:pt x="80785" y="17295"/>
                  </a:lnTo>
                  <a:lnTo>
                    <a:pt x="82309" y="15919"/>
                  </a:lnTo>
                  <a:lnTo>
                    <a:pt x="82643" y="15436"/>
                  </a:lnTo>
                  <a:lnTo>
                    <a:pt x="83015" y="14581"/>
                  </a:lnTo>
                  <a:lnTo>
                    <a:pt x="84465" y="8299"/>
                  </a:lnTo>
                  <a:lnTo>
                    <a:pt x="84465" y="7184"/>
                  </a:lnTo>
                  <a:lnTo>
                    <a:pt x="84465" y="6031"/>
                  </a:lnTo>
                  <a:lnTo>
                    <a:pt x="84465" y="5511"/>
                  </a:lnTo>
                  <a:lnTo>
                    <a:pt x="84465" y="5027"/>
                  </a:lnTo>
                  <a:lnTo>
                    <a:pt x="84465" y="4358"/>
                  </a:lnTo>
                  <a:lnTo>
                    <a:pt x="84762" y="3578"/>
                  </a:lnTo>
                  <a:lnTo>
                    <a:pt x="85766" y="2351"/>
                  </a:lnTo>
                  <a:lnTo>
                    <a:pt x="86323" y="2091"/>
                  </a:lnTo>
                  <a:lnTo>
                    <a:pt x="86807" y="2091"/>
                  </a:lnTo>
                  <a:lnTo>
                    <a:pt x="87253" y="2871"/>
                  </a:lnTo>
                  <a:lnTo>
                    <a:pt x="87662" y="3243"/>
                  </a:lnTo>
                  <a:lnTo>
                    <a:pt x="88182" y="3466"/>
                  </a:lnTo>
                  <a:lnTo>
                    <a:pt x="89111" y="3466"/>
                  </a:lnTo>
                  <a:lnTo>
                    <a:pt x="89669" y="3094"/>
                  </a:lnTo>
                  <a:lnTo>
                    <a:pt x="90338" y="2351"/>
                  </a:lnTo>
                  <a:lnTo>
                    <a:pt x="90747" y="2091"/>
                  </a:lnTo>
                  <a:lnTo>
                    <a:pt x="91082" y="2091"/>
                  </a:lnTo>
                  <a:lnTo>
                    <a:pt x="91379" y="2314"/>
                  </a:lnTo>
                  <a:lnTo>
                    <a:pt x="91676" y="2611"/>
                  </a:lnTo>
                  <a:lnTo>
                    <a:pt x="93052" y="4470"/>
                  </a:lnTo>
                  <a:lnTo>
                    <a:pt x="93386" y="4730"/>
                  </a:lnTo>
                  <a:lnTo>
                    <a:pt x="94427" y="4730"/>
                  </a:lnTo>
                  <a:lnTo>
                    <a:pt x="94910" y="4730"/>
                  </a:lnTo>
                  <a:lnTo>
                    <a:pt x="95282" y="4953"/>
                  </a:lnTo>
                  <a:lnTo>
                    <a:pt x="95988" y="5548"/>
                  </a:lnTo>
                  <a:lnTo>
                    <a:pt x="96843" y="6143"/>
                  </a:lnTo>
                  <a:lnTo>
                    <a:pt x="98293" y="6143"/>
                  </a:lnTo>
                  <a:lnTo>
                    <a:pt x="105988" y="2834"/>
                  </a:lnTo>
                  <a:lnTo>
                    <a:pt x="107140" y="2834"/>
                  </a:lnTo>
                  <a:lnTo>
                    <a:pt x="107438" y="3094"/>
                  </a:lnTo>
                  <a:lnTo>
                    <a:pt x="107698" y="3466"/>
                  </a:lnTo>
                  <a:lnTo>
                    <a:pt x="108590" y="5659"/>
                  </a:lnTo>
                  <a:lnTo>
                    <a:pt x="108590" y="6105"/>
                  </a:lnTo>
                  <a:lnTo>
                    <a:pt x="108590" y="7221"/>
                  </a:lnTo>
                  <a:lnTo>
                    <a:pt x="108590" y="7741"/>
                  </a:lnTo>
                  <a:lnTo>
                    <a:pt x="108590" y="8150"/>
                  </a:lnTo>
                  <a:lnTo>
                    <a:pt x="108887" y="8485"/>
                  </a:lnTo>
                  <a:lnTo>
                    <a:pt x="113980" y="12202"/>
                  </a:lnTo>
                  <a:lnTo>
                    <a:pt x="114835" y="13206"/>
                  </a:lnTo>
                  <a:lnTo>
                    <a:pt x="115095" y="13577"/>
                  </a:lnTo>
                  <a:lnTo>
                    <a:pt x="115095" y="14023"/>
                  </a:lnTo>
                  <a:lnTo>
                    <a:pt x="115095" y="14544"/>
                  </a:lnTo>
                  <a:lnTo>
                    <a:pt x="115095" y="15139"/>
                  </a:lnTo>
                  <a:lnTo>
                    <a:pt x="115095" y="15622"/>
                  </a:lnTo>
                  <a:lnTo>
                    <a:pt x="115095" y="16105"/>
                  </a:lnTo>
                  <a:lnTo>
                    <a:pt x="115430" y="16440"/>
                  </a:lnTo>
                  <a:lnTo>
                    <a:pt x="115876" y="16626"/>
                  </a:lnTo>
                  <a:lnTo>
                    <a:pt x="116322" y="16626"/>
                  </a:lnTo>
                  <a:lnTo>
                    <a:pt x="116768" y="16811"/>
                  </a:lnTo>
                  <a:lnTo>
                    <a:pt x="117066" y="17109"/>
                  </a:lnTo>
                  <a:lnTo>
                    <a:pt x="117363" y="17480"/>
                  </a:lnTo>
                  <a:lnTo>
                    <a:pt x="117735" y="18335"/>
                  </a:lnTo>
                  <a:lnTo>
                    <a:pt x="117995" y="18744"/>
                  </a:lnTo>
                  <a:lnTo>
                    <a:pt x="118553" y="19079"/>
                  </a:lnTo>
                  <a:lnTo>
                    <a:pt x="119073" y="19302"/>
                  </a:lnTo>
                  <a:lnTo>
                    <a:pt x="121935" y="19711"/>
                  </a:lnTo>
                  <a:lnTo>
                    <a:pt x="123422" y="17852"/>
                  </a:lnTo>
                  <a:lnTo>
                    <a:pt x="123868" y="17555"/>
                  </a:lnTo>
                  <a:lnTo>
                    <a:pt x="124760" y="17109"/>
                  </a:lnTo>
                  <a:lnTo>
                    <a:pt x="127809" y="16254"/>
                  </a:lnTo>
                  <a:lnTo>
                    <a:pt x="128849" y="16254"/>
                  </a:lnTo>
                  <a:lnTo>
                    <a:pt x="129630" y="16254"/>
                  </a:lnTo>
                  <a:lnTo>
                    <a:pt x="132381" y="17927"/>
                  </a:lnTo>
                  <a:lnTo>
                    <a:pt x="133162" y="18261"/>
                  </a:lnTo>
                  <a:lnTo>
                    <a:pt x="134165" y="18559"/>
                  </a:lnTo>
                  <a:lnTo>
                    <a:pt x="136433" y="18930"/>
                  </a:lnTo>
                  <a:lnTo>
                    <a:pt x="137436" y="18930"/>
                  </a:lnTo>
                  <a:lnTo>
                    <a:pt x="138143" y="18670"/>
                  </a:lnTo>
                  <a:lnTo>
                    <a:pt x="138961" y="16886"/>
                  </a:lnTo>
                  <a:lnTo>
                    <a:pt x="139221" y="16514"/>
                  </a:lnTo>
                  <a:lnTo>
                    <a:pt x="140485" y="15287"/>
                  </a:lnTo>
                  <a:lnTo>
                    <a:pt x="142157" y="13168"/>
                  </a:lnTo>
                  <a:lnTo>
                    <a:pt x="142343" y="12760"/>
                  </a:lnTo>
                  <a:lnTo>
                    <a:pt x="142343" y="12276"/>
                  </a:lnTo>
                  <a:lnTo>
                    <a:pt x="142343" y="11793"/>
                  </a:lnTo>
                  <a:lnTo>
                    <a:pt x="142120" y="11458"/>
                  </a:lnTo>
                  <a:lnTo>
                    <a:pt x="142120" y="10975"/>
                  </a:lnTo>
                  <a:lnTo>
                    <a:pt x="142120" y="10380"/>
                  </a:lnTo>
                  <a:lnTo>
                    <a:pt x="143384" y="9228"/>
                  </a:lnTo>
                  <a:lnTo>
                    <a:pt x="144537" y="8745"/>
                  </a:lnTo>
                  <a:lnTo>
                    <a:pt x="146432" y="8373"/>
                  </a:lnTo>
                  <a:lnTo>
                    <a:pt x="147399" y="8373"/>
                  </a:lnTo>
                  <a:lnTo>
                    <a:pt x="148142" y="8373"/>
                  </a:lnTo>
                  <a:lnTo>
                    <a:pt x="149072" y="8745"/>
                  </a:lnTo>
                  <a:lnTo>
                    <a:pt x="149741" y="8745"/>
                  </a:lnTo>
                  <a:lnTo>
                    <a:pt x="150484" y="8745"/>
                  </a:lnTo>
                  <a:lnTo>
                    <a:pt x="151748" y="8745"/>
                  </a:lnTo>
                  <a:lnTo>
                    <a:pt x="152529" y="8745"/>
                  </a:lnTo>
                  <a:lnTo>
                    <a:pt x="153124" y="8745"/>
                  </a:lnTo>
                  <a:lnTo>
                    <a:pt x="153421" y="9042"/>
                  </a:lnTo>
                  <a:lnTo>
                    <a:pt x="154164" y="10195"/>
                  </a:lnTo>
                  <a:lnTo>
                    <a:pt x="154759" y="10864"/>
                  </a:lnTo>
                  <a:lnTo>
                    <a:pt x="157250" y="12239"/>
                  </a:lnTo>
                  <a:lnTo>
                    <a:pt x="158588" y="13317"/>
                  </a:lnTo>
                  <a:lnTo>
                    <a:pt x="159146" y="13614"/>
                  </a:lnTo>
                  <a:lnTo>
                    <a:pt x="159815" y="13875"/>
                  </a:lnTo>
                  <a:lnTo>
                    <a:pt x="161041" y="14135"/>
                  </a:lnTo>
                  <a:lnTo>
                    <a:pt x="161748" y="14135"/>
                  </a:lnTo>
                  <a:lnTo>
                    <a:pt x="162305" y="13949"/>
                  </a:lnTo>
                  <a:lnTo>
                    <a:pt x="163346" y="13317"/>
                  </a:lnTo>
                  <a:lnTo>
                    <a:pt x="164164" y="12648"/>
                  </a:lnTo>
                  <a:lnTo>
                    <a:pt x="164461" y="12313"/>
                  </a:lnTo>
                  <a:lnTo>
                    <a:pt x="167509" y="12276"/>
                  </a:lnTo>
                  <a:lnTo>
                    <a:pt x="167807" y="11979"/>
                  </a:lnTo>
                  <a:lnTo>
                    <a:pt x="168067" y="11644"/>
                  </a:lnTo>
                  <a:lnTo>
                    <a:pt x="168662" y="10678"/>
                  </a:lnTo>
                  <a:lnTo>
                    <a:pt x="169182" y="10009"/>
                  </a:lnTo>
                  <a:lnTo>
                    <a:pt x="169740" y="10009"/>
                  </a:lnTo>
                  <a:lnTo>
                    <a:pt x="170186" y="10009"/>
                  </a:lnTo>
                  <a:lnTo>
                    <a:pt x="170558" y="10306"/>
                  </a:lnTo>
                  <a:lnTo>
                    <a:pt x="170929" y="10603"/>
                  </a:lnTo>
                  <a:lnTo>
                    <a:pt x="171190" y="10938"/>
                  </a:lnTo>
                  <a:lnTo>
                    <a:pt x="171636" y="11235"/>
                  </a:lnTo>
                  <a:lnTo>
                    <a:pt x="172230" y="11421"/>
                  </a:lnTo>
                  <a:lnTo>
                    <a:pt x="174349" y="11644"/>
                  </a:lnTo>
                  <a:lnTo>
                    <a:pt x="176208" y="12016"/>
                  </a:lnTo>
                  <a:lnTo>
                    <a:pt x="176728" y="12016"/>
                  </a:lnTo>
                  <a:lnTo>
                    <a:pt x="177100" y="11681"/>
                  </a:lnTo>
                  <a:lnTo>
                    <a:pt x="177286" y="11235"/>
                  </a:lnTo>
                  <a:lnTo>
                    <a:pt x="177286" y="10715"/>
                  </a:lnTo>
                  <a:lnTo>
                    <a:pt x="177286" y="9600"/>
                  </a:lnTo>
                  <a:lnTo>
                    <a:pt x="176914" y="7481"/>
                  </a:lnTo>
                  <a:lnTo>
                    <a:pt x="176728" y="7035"/>
                  </a:lnTo>
                  <a:lnTo>
                    <a:pt x="176208" y="6254"/>
                  </a:lnTo>
                  <a:lnTo>
                    <a:pt x="176208" y="5845"/>
                  </a:lnTo>
                  <a:lnTo>
                    <a:pt x="176208" y="5325"/>
                  </a:lnTo>
                  <a:lnTo>
                    <a:pt x="176208" y="4879"/>
                  </a:lnTo>
                  <a:lnTo>
                    <a:pt x="176208" y="4470"/>
                  </a:lnTo>
                  <a:lnTo>
                    <a:pt x="176654" y="3615"/>
                  </a:lnTo>
                  <a:lnTo>
                    <a:pt x="176840" y="3132"/>
                  </a:lnTo>
                  <a:lnTo>
                    <a:pt x="176840" y="1459"/>
                  </a:lnTo>
                  <a:lnTo>
                    <a:pt x="177026" y="864"/>
                  </a:lnTo>
                  <a:lnTo>
                    <a:pt x="177658" y="83"/>
                  </a:lnTo>
                  <a:lnTo>
                    <a:pt x="178215" y="-177"/>
                  </a:lnTo>
                  <a:lnTo>
                    <a:pt x="178773" y="-177"/>
                  </a:lnTo>
                  <a:lnTo>
                    <a:pt x="179219" y="46"/>
                  </a:lnTo>
                  <a:lnTo>
                    <a:pt x="180632" y="1162"/>
                  </a:lnTo>
                  <a:lnTo>
                    <a:pt x="181821" y="1570"/>
                  </a:lnTo>
                  <a:lnTo>
                    <a:pt x="184609" y="1570"/>
                  </a:lnTo>
                  <a:lnTo>
                    <a:pt x="187583" y="7184"/>
                  </a:lnTo>
                  <a:lnTo>
                    <a:pt x="188773" y="8745"/>
                  </a:lnTo>
                  <a:lnTo>
                    <a:pt x="190966" y="9972"/>
                  </a:lnTo>
                  <a:lnTo>
                    <a:pt x="193531" y="11867"/>
                  </a:lnTo>
                  <a:lnTo>
                    <a:pt x="194943" y="12685"/>
                  </a:lnTo>
                  <a:lnTo>
                    <a:pt x="197545" y="13503"/>
                  </a:lnTo>
                  <a:lnTo>
                    <a:pt x="198438" y="13689"/>
                  </a:lnTo>
                  <a:lnTo>
                    <a:pt x="199293" y="13949"/>
                  </a:lnTo>
                  <a:lnTo>
                    <a:pt x="201857" y="14284"/>
                  </a:lnTo>
                  <a:lnTo>
                    <a:pt x="204237" y="14284"/>
                  </a:lnTo>
                  <a:lnTo>
                    <a:pt x="208177" y="13838"/>
                  </a:lnTo>
                  <a:lnTo>
                    <a:pt x="210259" y="14507"/>
                  </a:lnTo>
                  <a:lnTo>
                    <a:pt x="212861" y="16886"/>
                  </a:lnTo>
                  <a:lnTo>
                    <a:pt x="214162" y="18373"/>
                  </a:lnTo>
                  <a:lnTo>
                    <a:pt x="214385" y="18744"/>
                  </a:lnTo>
                  <a:lnTo>
                    <a:pt x="214794" y="19934"/>
                  </a:lnTo>
                  <a:lnTo>
                    <a:pt x="214794" y="20863"/>
                  </a:lnTo>
                  <a:lnTo>
                    <a:pt x="215277" y="22499"/>
                  </a:lnTo>
                  <a:lnTo>
                    <a:pt x="215277" y="23428"/>
                  </a:lnTo>
                  <a:lnTo>
                    <a:pt x="215054" y="23911"/>
                  </a:lnTo>
                  <a:lnTo>
                    <a:pt x="214682" y="24283"/>
                  </a:lnTo>
                  <a:lnTo>
                    <a:pt x="214348" y="24915"/>
                  </a:lnTo>
                  <a:lnTo>
                    <a:pt x="214348" y="28001"/>
                  </a:lnTo>
                  <a:lnTo>
                    <a:pt x="214348" y="28447"/>
                  </a:lnTo>
                  <a:lnTo>
                    <a:pt x="214348" y="28930"/>
                  </a:lnTo>
                  <a:lnTo>
                    <a:pt x="214087" y="29264"/>
                  </a:lnTo>
                  <a:lnTo>
                    <a:pt x="213753" y="29562"/>
                  </a:lnTo>
                  <a:lnTo>
                    <a:pt x="213270" y="29748"/>
                  </a:lnTo>
                  <a:lnTo>
                    <a:pt x="211820" y="30231"/>
                  </a:lnTo>
                  <a:lnTo>
                    <a:pt x="211448" y="30454"/>
                  </a:lnTo>
                  <a:lnTo>
                    <a:pt x="211076" y="30900"/>
                  </a:lnTo>
                  <a:lnTo>
                    <a:pt x="210779" y="31532"/>
                  </a:lnTo>
                  <a:lnTo>
                    <a:pt x="210482" y="32647"/>
                  </a:lnTo>
                  <a:lnTo>
                    <a:pt x="210482" y="33837"/>
                  </a:lnTo>
                  <a:lnTo>
                    <a:pt x="210742" y="35212"/>
                  </a:lnTo>
                  <a:lnTo>
                    <a:pt x="211485" y="37703"/>
                  </a:lnTo>
                  <a:lnTo>
                    <a:pt x="211931" y="38818"/>
                  </a:lnTo>
                  <a:lnTo>
                    <a:pt x="212415" y="39561"/>
                  </a:lnTo>
                  <a:lnTo>
                    <a:pt x="213567" y="40268"/>
                  </a:lnTo>
                  <a:lnTo>
                    <a:pt x="214608" y="41346"/>
                  </a:lnTo>
                  <a:lnTo>
                    <a:pt x="215463" y="42610"/>
                  </a:lnTo>
                  <a:lnTo>
                    <a:pt x="216058" y="43204"/>
                  </a:lnTo>
                  <a:lnTo>
                    <a:pt x="216615" y="43539"/>
                  </a:lnTo>
                  <a:lnTo>
                    <a:pt x="218362" y="43539"/>
                  </a:lnTo>
                  <a:lnTo>
                    <a:pt x="218846" y="43539"/>
                  </a:lnTo>
                  <a:lnTo>
                    <a:pt x="219292" y="43539"/>
                  </a:lnTo>
                  <a:lnTo>
                    <a:pt x="220333" y="43539"/>
                  </a:lnTo>
                  <a:lnTo>
                    <a:pt x="220890" y="43539"/>
                  </a:lnTo>
                  <a:lnTo>
                    <a:pt x="222600" y="43539"/>
                  </a:lnTo>
                  <a:lnTo>
                    <a:pt x="223121" y="43539"/>
                  </a:lnTo>
                  <a:lnTo>
                    <a:pt x="223529" y="43725"/>
                  </a:lnTo>
                  <a:lnTo>
                    <a:pt x="223975" y="44059"/>
                  </a:lnTo>
                  <a:lnTo>
                    <a:pt x="224793" y="44877"/>
                  </a:lnTo>
                  <a:lnTo>
                    <a:pt x="225202" y="45100"/>
                  </a:lnTo>
                  <a:lnTo>
                    <a:pt x="225611" y="45100"/>
                  </a:lnTo>
                  <a:lnTo>
                    <a:pt x="225946" y="44877"/>
                  </a:lnTo>
                  <a:lnTo>
                    <a:pt x="226169" y="44468"/>
                  </a:lnTo>
                  <a:lnTo>
                    <a:pt x="226392" y="43427"/>
                  </a:lnTo>
                  <a:lnTo>
                    <a:pt x="226392" y="42981"/>
                  </a:lnTo>
                  <a:lnTo>
                    <a:pt x="226726" y="42684"/>
                  </a:lnTo>
                  <a:lnTo>
                    <a:pt x="227098" y="42461"/>
                  </a:lnTo>
                  <a:lnTo>
                    <a:pt x="227470" y="42163"/>
                  </a:lnTo>
                  <a:lnTo>
                    <a:pt x="227990" y="42163"/>
                  </a:lnTo>
                  <a:lnTo>
                    <a:pt x="228696" y="42498"/>
                  </a:lnTo>
                  <a:lnTo>
                    <a:pt x="233492" y="46996"/>
                  </a:lnTo>
                  <a:lnTo>
                    <a:pt x="233826" y="47553"/>
                  </a:lnTo>
                  <a:lnTo>
                    <a:pt x="233826" y="48074"/>
                  </a:lnTo>
                  <a:lnTo>
                    <a:pt x="233826" y="49561"/>
                  </a:lnTo>
                  <a:lnTo>
                    <a:pt x="234087" y="50713"/>
                  </a:lnTo>
                  <a:lnTo>
                    <a:pt x="234347" y="51197"/>
                  </a:lnTo>
                  <a:lnTo>
                    <a:pt x="235313" y="51197"/>
                  </a:lnTo>
                  <a:lnTo>
                    <a:pt x="235313" y="53055"/>
                  </a:lnTo>
                  <a:lnTo>
                    <a:pt x="234533" y="54951"/>
                  </a:lnTo>
                  <a:lnTo>
                    <a:pt x="233455" y="56996"/>
                  </a:lnTo>
                  <a:lnTo>
                    <a:pt x="233157" y="58111"/>
                  </a:lnTo>
                  <a:lnTo>
                    <a:pt x="233157" y="58891"/>
                  </a:lnTo>
                  <a:lnTo>
                    <a:pt x="233901" y="61122"/>
                  </a:lnTo>
                  <a:lnTo>
                    <a:pt x="233901" y="61642"/>
                  </a:lnTo>
                  <a:lnTo>
                    <a:pt x="233603" y="62014"/>
                  </a:lnTo>
                  <a:lnTo>
                    <a:pt x="232637" y="62014"/>
                  </a:lnTo>
                  <a:lnTo>
                    <a:pt x="232154" y="62014"/>
                  </a:lnTo>
                  <a:lnTo>
                    <a:pt x="230964" y="61716"/>
                  </a:lnTo>
                  <a:lnTo>
                    <a:pt x="230444" y="61716"/>
                  </a:lnTo>
                  <a:lnTo>
                    <a:pt x="229886" y="61716"/>
                  </a:lnTo>
                  <a:lnTo>
                    <a:pt x="229217" y="61977"/>
                  </a:lnTo>
                  <a:lnTo>
                    <a:pt x="228362" y="62460"/>
                  </a:lnTo>
                  <a:lnTo>
                    <a:pt x="227024" y="63501"/>
                  </a:lnTo>
                  <a:lnTo>
                    <a:pt x="226466" y="64170"/>
                  </a:lnTo>
                  <a:lnTo>
                    <a:pt x="226132" y="64951"/>
                  </a:lnTo>
                  <a:lnTo>
                    <a:pt x="225425" y="67107"/>
                  </a:lnTo>
                  <a:lnTo>
                    <a:pt x="224793" y="67999"/>
                  </a:lnTo>
                  <a:lnTo>
                    <a:pt x="223604" y="69188"/>
                  </a:lnTo>
                  <a:lnTo>
                    <a:pt x="223009" y="70043"/>
                  </a:lnTo>
                  <a:lnTo>
                    <a:pt x="222712" y="70787"/>
                  </a:lnTo>
                  <a:lnTo>
                    <a:pt x="222712" y="71753"/>
                  </a:lnTo>
                  <a:lnTo>
                    <a:pt x="222340" y="74207"/>
                  </a:lnTo>
                  <a:lnTo>
                    <a:pt x="220927" y="79671"/>
                  </a:lnTo>
                  <a:lnTo>
                    <a:pt x="221150" y="82162"/>
                  </a:lnTo>
                  <a:lnTo>
                    <a:pt x="221150" y="83203"/>
                  </a:lnTo>
                  <a:lnTo>
                    <a:pt x="220890" y="85173"/>
                  </a:lnTo>
                  <a:lnTo>
                    <a:pt x="220630" y="86139"/>
                  </a:lnTo>
                  <a:lnTo>
                    <a:pt x="220370" y="86846"/>
                  </a:lnTo>
                  <a:lnTo>
                    <a:pt x="218585" y="89113"/>
                  </a:lnTo>
                  <a:lnTo>
                    <a:pt x="218585" y="89745"/>
                  </a:lnTo>
                  <a:lnTo>
                    <a:pt x="218585" y="90340"/>
                  </a:lnTo>
                  <a:lnTo>
                    <a:pt x="219998" y="92682"/>
                  </a:lnTo>
                  <a:lnTo>
                    <a:pt x="220556" y="93388"/>
                  </a:lnTo>
                  <a:lnTo>
                    <a:pt x="220890" y="93723"/>
                  </a:lnTo>
                  <a:lnTo>
                    <a:pt x="221225" y="94020"/>
                  </a:lnTo>
                  <a:lnTo>
                    <a:pt x="221634" y="94243"/>
                  </a:lnTo>
                  <a:lnTo>
                    <a:pt x="222154" y="94243"/>
                  </a:lnTo>
                  <a:lnTo>
                    <a:pt x="223529" y="94243"/>
                  </a:lnTo>
                  <a:lnTo>
                    <a:pt x="231150" y="90972"/>
                  </a:lnTo>
                  <a:lnTo>
                    <a:pt x="233306" y="90674"/>
                  </a:lnTo>
                  <a:lnTo>
                    <a:pt x="233938" y="91269"/>
                  </a:lnTo>
                  <a:lnTo>
                    <a:pt x="234310" y="91529"/>
                  </a:lnTo>
                  <a:lnTo>
                    <a:pt x="234756" y="91752"/>
                  </a:lnTo>
                  <a:lnTo>
                    <a:pt x="236614" y="92421"/>
                  </a:lnTo>
                  <a:lnTo>
                    <a:pt x="240332" y="93277"/>
                  </a:lnTo>
                  <a:lnTo>
                    <a:pt x="241261" y="93648"/>
                  </a:lnTo>
                  <a:lnTo>
                    <a:pt x="241781" y="94057"/>
                  </a:lnTo>
                  <a:lnTo>
                    <a:pt x="242376" y="94652"/>
                  </a:lnTo>
                  <a:lnTo>
                    <a:pt x="243343" y="95358"/>
                  </a:lnTo>
                  <a:lnTo>
                    <a:pt x="248175" y="97142"/>
                  </a:lnTo>
                  <a:lnTo>
                    <a:pt x="248658" y="97366"/>
                  </a:lnTo>
                  <a:lnTo>
                    <a:pt x="249030" y="97589"/>
                  </a:lnTo>
                  <a:lnTo>
                    <a:pt x="249328" y="97960"/>
                  </a:lnTo>
                  <a:lnTo>
                    <a:pt x="249551" y="98369"/>
                  </a:lnTo>
                  <a:lnTo>
                    <a:pt x="249551" y="98815"/>
                  </a:lnTo>
                  <a:lnTo>
                    <a:pt x="249811" y="99187"/>
                  </a:lnTo>
                  <a:lnTo>
                    <a:pt x="250108" y="99522"/>
                  </a:lnTo>
                  <a:lnTo>
                    <a:pt x="250480" y="99782"/>
                  </a:lnTo>
                  <a:lnTo>
                    <a:pt x="250814" y="100079"/>
                  </a:lnTo>
                  <a:lnTo>
                    <a:pt x="251335" y="100934"/>
                  </a:lnTo>
                  <a:lnTo>
                    <a:pt x="251818" y="101417"/>
                  </a:lnTo>
                  <a:lnTo>
                    <a:pt x="252636" y="101864"/>
                  </a:lnTo>
                  <a:lnTo>
                    <a:pt x="253417" y="102272"/>
                  </a:lnTo>
                  <a:lnTo>
                    <a:pt x="256688" y="104540"/>
                  </a:lnTo>
                  <a:lnTo>
                    <a:pt x="257580" y="104837"/>
                  </a:lnTo>
                  <a:lnTo>
                    <a:pt x="258249" y="104837"/>
                  </a:lnTo>
                  <a:lnTo>
                    <a:pt x="259178" y="104205"/>
                  </a:lnTo>
                  <a:lnTo>
                    <a:pt x="259996" y="103982"/>
                  </a:lnTo>
                  <a:lnTo>
                    <a:pt x="260368" y="104205"/>
                  </a:lnTo>
                  <a:lnTo>
                    <a:pt x="260628" y="104651"/>
                  </a:lnTo>
                  <a:lnTo>
                    <a:pt x="260628" y="105730"/>
                  </a:lnTo>
                  <a:lnTo>
                    <a:pt x="260851" y="106287"/>
                  </a:lnTo>
                  <a:lnTo>
                    <a:pt x="261186" y="106807"/>
                  </a:lnTo>
                  <a:lnTo>
                    <a:pt x="261706" y="107439"/>
                  </a:lnTo>
                  <a:lnTo>
                    <a:pt x="262227" y="107625"/>
                  </a:lnTo>
                  <a:lnTo>
                    <a:pt x="262673" y="107625"/>
                  </a:lnTo>
                  <a:lnTo>
                    <a:pt x="263193" y="107328"/>
                  </a:lnTo>
                  <a:lnTo>
                    <a:pt x="263788" y="107068"/>
                  </a:lnTo>
                  <a:lnTo>
                    <a:pt x="264866" y="107068"/>
                  </a:lnTo>
                  <a:lnTo>
                    <a:pt x="265349" y="107291"/>
                  </a:lnTo>
                  <a:lnTo>
                    <a:pt x="265684" y="107774"/>
                  </a:lnTo>
                  <a:lnTo>
                    <a:pt x="265684" y="109744"/>
                  </a:lnTo>
                  <a:lnTo>
                    <a:pt x="265684" y="110042"/>
                  </a:lnTo>
                  <a:lnTo>
                    <a:pt x="265981" y="110822"/>
                  </a:lnTo>
                  <a:lnTo>
                    <a:pt x="266502" y="111640"/>
                  </a:lnTo>
                  <a:lnTo>
                    <a:pt x="267542" y="113015"/>
                  </a:lnTo>
                  <a:lnTo>
                    <a:pt x="269810" y="115209"/>
                  </a:lnTo>
                  <a:lnTo>
                    <a:pt x="270368" y="115989"/>
                  </a:lnTo>
                  <a:lnTo>
                    <a:pt x="270368" y="116398"/>
                  </a:lnTo>
                  <a:lnTo>
                    <a:pt x="270368" y="116881"/>
                  </a:lnTo>
                  <a:lnTo>
                    <a:pt x="270368" y="117402"/>
                  </a:lnTo>
                  <a:lnTo>
                    <a:pt x="270182" y="118405"/>
                  </a:lnTo>
                  <a:lnTo>
                    <a:pt x="270182" y="118963"/>
                  </a:lnTo>
                  <a:lnTo>
                    <a:pt x="270368" y="119558"/>
                  </a:lnTo>
                  <a:lnTo>
                    <a:pt x="271966" y="121156"/>
                  </a:lnTo>
                  <a:lnTo>
                    <a:pt x="272412" y="121974"/>
                  </a:lnTo>
                  <a:lnTo>
                    <a:pt x="273676" y="125022"/>
                  </a:lnTo>
                  <a:lnTo>
                    <a:pt x="274048" y="125580"/>
                  </a:lnTo>
                  <a:lnTo>
                    <a:pt x="274568" y="126175"/>
                  </a:lnTo>
                  <a:lnTo>
                    <a:pt x="275572" y="127141"/>
                  </a:lnTo>
                  <a:lnTo>
                    <a:pt x="276129" y="127141"/>
                  </a:lnTo>
                  <a:lnTo>
                    <a:pt x="276464" y="127141"/>
                  </a:lnTo>
                  <a:lnTo>
                    <a:pt x="276464" y="126621"/>
                  </a:lnTo>
                  <a:lnTo>
                    <a:pt x="276018" y="123498"/>
                  </a:lnTo>
                  <a:lnTo>
                    <a:pt x="276018" y="123052"/>
                  </a:lnTo>
                  <a:lnTo>
                    <a:pt x="276241" y="122680"/>
                  </a:lnTo>
                  <a:lnTo>
                    <a:pt x="276538" y="122346"/>
                  </a:lnTo>
                  <a:lnTo>
                    <a:pt x="276873" y="122086"/>
                  </a:lnTo>
                  <a:lnTo>
                    <a:pt x="277207" y="121788"/>
                  </a:lnTo>
                  <a:lnTo>
                    <a:pt x="277839" y="120970"/>
                  </a:lnTo>
                  <a:lnTo>
                    <a:pt x="278471" y="119892"/>
                  </a:lnTo>
                  <a:lnTo>
                    <a:pt x="278843" y="118963"/>
                  </a:lnTo>
                  <a:lnTo>
                    <a:pt x="279178" y="117476"/>
                  </a:lnTo>
                  <a:lnTo>
                    <a:pt x="279178" y="116324"/>
                  </a:lnTo>
                  <a:lnTo>
                    <a:pt x="279178" y="115803"/>
                  </a:lnTo>
                  <a:lnTo>
                    <a:pt x="277951" y="112086"/>
                  </a:lnTo>
                  <a:lnTo>
                    <a:pt x="276836" y="109893"/>
                  </a:lnTo>
                  <a:lnTo>
                    <a:pt x="276836" y="109893"/>
                  </a:lnTo>
                  <a:lnTo>
                    <a:pt x="276836" y="109707"/>
                  </a:lnTo>
                  <a:lnTo>
                    <a:pt x="276613" y="109075"/>
                  </a:lnTo>
                  <a:lnTo>
                    <a:pt x="276613" y="108592"/>
                  </a:lnTo>
                  <a:lnTo>
                    <a:pt x="276613" y="108034"/>
                  </a:lnTo>
                  <a:lnTo>
                    <a:pt x="276798" y="106956"/>
                  </a:lnTo>
                  <a:lnTo>
                    <a:pt x="277059" y="105915"/>
                  </a:lnTo>
                  <a:lnTo>
                    <a:pt x="277059" y="105358"/>
                  </a:lnTo>
                  <a:lnTo>
                    <a:pt x="277059" y="104800"/>
                  </a:lnTo>
                  <a:lnTo>
                    <a:pt x="277059" y="103685"/>
                  </a:lnTo>
                  <a:lnTo>
                    <a:pt x="276761" y="102756"/>
                  </a:lnTo>
                  <a:lnTo>
                    <a:pt x="276538" y="102384"/>
                  </a:lnTo>
                  <a:lnTo>
                    <a:pt x="276241" y="102087"/>
                  </a:lnTo>
                  <a:lnTo>
                    <a:pt x="275832" y="101826"/>
                  </a:lnTo>
                  <a:lnTo>
                    <a:pt x="275014" y="101343"/>
                  </a:lnTo>
                  <a:lnTo>
                    <a:pt x="274642" y="101046"/>
                  </a:lnTo>
                  <a:lnTo>
                    <a:pt x="274345" y="100711"/>
                  </a:lnTo>
                  <a:lnTo>
                    <a:pt x="274159" y="100339"/>
                  </a:lnTo>
                  <a:lnTo>
                    <a:pt x="274159" y="99856"/>
                  </a:lnTo>
                  <a:lnTo>
                    <a:pt x="273973" y="98778"/>
                  </a:lnTo>
                  <a:lnTo>
                    <a:pt x="273973" y="97663"/>
                  </a:lnTo>
                  <a:lnTo>
                    <a:pt x="275312" y="94057"/>
                  </a:lnTo>
                  <a:lnTo>
                    <a:pt x="275535" y="93611"/>
                  </a:lnTo>
                  <a:lnTo>
                    <a:pt x="275795" y="93239"/>
                  </a:lnTo>
                  <a:lnTo>
                    <a:pt x="276464" y="92645"/>
                  </a:lnTo>
                  <a:lnTo>
                    <a:pt x="276724" y="92273"/>
                  </a:lnTo>
                  <a:lnTo>
                    <a:pt x="277207" y="91492"/>
                  </a:lnTo>
                  <a:lnTo>
                    <a:pt x="277393" y="91046"/>
                  </a:lnTo>
                  <a:lnTo>
                    <a:pt x="277393" y="90526"/>
                  </a:lnTo>
                  <a:lnTo>
                    <a:pt x="277579" y="89448"/>
                  </a:lnTo>
                  <a:lnTo>
                    <a:pt x="277579" y="88295"/>
                  </a:lnTo>
                  <a:lnTo>
                    <a:pt x="277170" y="86176"/>
                  </a:lnTo>
                  <a:lnTo>
                    <a:pt x="277170" y="85619"/>
                  </a:lnTo>
                  <a:lnTo>
                    <a:pt x="276687" y="82942"/>
                  </a:lnTo>
                  <a:lnTo>
                    <a:pt x="276687" y="82348"/>
                  </a:lnTo>
                  <a:lnTo>
                    <a:pt x="276947" y="82348"/>
                  </a:lnTo>
                  <a:lnTo>
                    <a:pt x="278174" y="82794"/>
                  </a:lnTo>
                  <a:lnTo>
                    <a:pt x="278583" y="83054"/>
                  </a:lnTo>
                  <a:lnTo>
                    <a:pt x="278917" y="83351"/>
                  </a:lnTo>
                  <a:lnTo>
                    <a:pt x="279178" y="83686"/>
                  </a:lnTo>
                  <a:lnTo>
                    <a:pt x="279512" y="83983"/>
                  </a:lnTo>
                  <a:lnTo>
                    <a:pt x="279921" y="84206"/>
                  </a:lnTo>
                  <a:lnTo>
                    <a:pt x="280404" y="84206"/>
                  </a:lnTo>
                  <a:lnTo>
                    <a:pt x="290627" y="84615"/>
                  </a:lnTo>
                  <a:lnTo>
                    <a:pt x="292560" y="85024"/>
                  </a:lnTo>
                  <a:lnTo>
                    <a:pt x="293526" y="8539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EB14218-130D-4412-A9D4-C2EE066BA912}"/>
                </a:ext>
              </a:extLst>
            </p:cNvPr>
            <p:cNvSpPr/>
            <p:nvPr/>
          </p:nvSpPr>
          <p:spPr>
            <a:xfrm>
              <a:off x="6052431" y="3485503"/>
              <a:ext cx="155643" cy="278054"/>
            </a:xfrm>
            <a:custGeom>
              <a:avLst/>
              <a:gdLst>
                <a:gd name="connsiteX0" fmla="*/ 21902 w 155643"/>
                <a:gd name="connsiteY0" fmla="*/ -177 h 278054"/>
                <a:gd name="connsiteX1" fmla="*/ 23092 w 155643"/>
                <a:gd name="connsiteY1" fmla="*/ 790 h 278054"/>
                <a:gd name="connsiteX2" fmla="*/ 30527 w 155643"/>
                <a:gd name="connsiteY2" fmla="*/ 5362 h 278054"/>
                <a:gd name="connsiteX3" fmla="*/ 33761 w 155643"/>
                <a:gd name="connsiteY3" fmla="*/ 7927 h 278054"/>
                <a:gd name="connsiteX4" fmla="*/ 36549 w 155643"/>
                <a:gd name="connsiteY4" fmla="*/ 11347 h 278054"/>
                <a:gd name="connsiteX5" fmla="*/ 38370 w 155643"/>
                <a:gd name="connsiteY5" fmla="*/ 15919 h 278054"/>
                <a:gd name="connsiteX6" fmla="*/ 39783 w 155643"/>
                <a:gd name="connsiteY6" fmla="*/ 18112 h 278054"/>
                <a:gd name="connsiteX7" fmla="*/ 43500 w 155643"/>
                <a:gd name="connsiteY7" fmla="*/ 19822 h 278054"/>
                <a:gd name="connsiteX8" fmla="*/ 68592 w 155643"/>
                <a:gd name="connsiteY8" fmla="*/ 39710 h 278054"/>
                <a:gd name="connsiteX9" fmla="*/ 74540 w 155643"/>
                <a:gd name="connsiteY9" fmla="*/ 42684 h 278054"/>
                <a:gd name="connsiteX10" fmla="*/ 80339 w 155643"/>
                <a:gd name="connsiteY10" fmla="*/ 43873 h 278054"/>
                <a:gd name="connsiteX11" fmla="*/ 82606 w 155643"/>
                <a:gd name="connsiteY11" fmla="*/ 45360 h 278054"/>
                <a:gd name="connsiteX12" fmla="*/ 90041 w 155643"/>
                <a:gd name="connsiteY12" fmla="*/ 51828 h 278054"/>
                <a:gd name="connsiteX13" fmla="*/ 103014 w 155643"/>
                <a:gd name="connsiteY13" fmla="*/ 66475 h 278054"/>
                <a:gd name="connsiteX14" fmla="*/ 117326 w 155643"/>
                <a:gd name="connsiteY14" fmla="*/ 89039 h 278054"/>
                <a:gd name="connsiteX15" fmla="*/ 122233 w 155643"/>
                <a:gd name="connsiteY15" fmla="*/ 100971 h 278054"/>
                <a:gd name="connsiteX16" fmla="*/ 136135 w 155643"/>
                <a:gd name="connsiteY16" fmla="*/ 124316 h 278054"/>
                <a:gd name="connsiteX17" fmla="*/ 144351 w 155643"/>
                <a:gd name="connsiteY17" fmla="*/ 139185 h 278054"/>
                <a:gd name="connsiteX18" fmla="*/ 145168 w 155643"/>
                <a:gd name="connsiteY18" fmla="*/ 141862 h 278054"/>
                <a:gd name="connsiteX19" fmla="*/ 145726 w 155643"/>
                <a:gd name="connsiteY19" fmla="*/ 142865 h 278054"/>
                <a:gd name="connsiteX20" fmla="*/ 148179 w 155643"/>
                <a:gd name="connsiteY20" fmla="*/ 145728 h 278054"/>
                <a:gd name="connsiteX21" fmla="*/ 148923 w 155643"/>
                <a:gd name="connsiteY21" fmla="*/ 147140 h 278054"/>
                <a:gd name="connsiteX22" fmla="*/ 148923 w 155643"/>
                <a:gd name="connsiteY22" fmla="*/ 148776 h 278054"/>
                <a:gd name="connsiteX23" fmla="*/ 147882 w 155643"/>
                <a:gd name="connsiteY23" fmla="*/ 152902 h 278054"/>
                <a:gd name="connsiteX24" fmla="*/ 147882 w 155643"/>
                <a:gd name="connsiteY24" fmla="*/ 156099 h 278054"/>
                <a:gd name="connsiteX25" fmla="*/ 149258 w 155643"/>
                <a:gd name="connsiteY25" fmla="*/ 161972 h 278054"/>
                <a:gd name="connsiteX26" fmla="*/ 151637 w 155643"/>
                <a:gd name="connsiteY26" fmla="*/ 183198 h 278054"/>
                <a:gd name="connsiteX27" fmla="*/ 151637 w 155643"/>
                <a:gd name="connsiteY27" fmla="*/ 186432 h 278054"/>
                <a:gd name="connsiteX28" fmla="*/ 150261 w 155643"/>
                <a:gd name="connsiteY28" fmla="*/ 189072 h 278054"/>
                <a:gd name="connsiteX29" fmla="*/ 149295 w 155643"/>
                <a:gd name="connsiteY29" fmla="*/ 191860 h 278054"/>
                <a:gd name="connsiteX30" fmla="*/ 151042 w 155643"/>
                <a:gd name="connsiteY30" fmla="*/ 198142 h 278054"/>
                <a:gd name="connsiteX31" fmla="*/ 150744 w 155643"/>
                <a:gd name="connsiteY31" fmla="*/ 200224 h 278054"/>
                <a:gd name="connsiteX32" fmla="*/ 155280 w 155643"/>
                <a:gd name="connsiteY32" fmla="*/ 213197 h 278054"/>
                <a:gd name="connsiteX33" fmla="*/ 155614 w 155643"/>
                <a:gd name="connsiteY33" fmla="*/ 217472 h 278054"/>
                <a:gd name="connsiteX34" fmla="*/ 155242 w 155643"/>
                <a:gd name="connsiteY34" fmla="*/ 218996 h 278054"/>
                <a:gd name="connsiteX35" fmla="*/ 153347 w 155643"/>
                <a:gd name="connsiteY35" fmla="*/ 223940 h 278054"/>
                <a:gd name="connsiteX36" fmla="*/ 152231 w 155643"/>
                <a:gd name="connsiteY36" fmla="*/ 225613 h 278054"/>
                <a:gd name="connsiteX37" fmla="*/ 151339 w 155643"/>
                <a:gd name="connsiteY37" fmla="*/ 226579 h 278054"/>
                <a:gd name="connsiteX38" fmla="*/ 149332 w 155643"/>
                <a:gd name="connsiteY38" fmla="*/ 228958 h 278054"/>
                <a:gd name="connsiteX39" fmla="*/ 148811 w 155643"/>
                <a:gd name="connsiteY39" fmla="*/ 230036 h 278054"/>
                <a:gd name="connsiteX40" fmla="*/ 148811 w 155643"/>
                <a:gd name="connsiteY40" fmla="*/ 231226 h 278054"/>
                <a:gd name="connsiteX41" fmla="*/ 149704 w 155643"/>
                <a:gd name="connsiteY41" fmla="*/ 234943 h 278054"/>
                <a:gd name="connsiteX42" fmla="*/ 148849 w 155643"/>
                <a:gd name="connsiteY42" fmla="*/ 236393 h 278054"/>
                <a:gd name="connsiteX43" fmla="*/ 148031 w 155643"/>
                <a:gd name="connsiteY43" fmla="*/ 236876 h 278054"/>
                <a:gd name="connsiteX44" fmla="*/ 147473 w 155643"/>
                <a:gd name="connsiteY44" fmla="*/ 236505 h 278054"/>
                <a:gd name="connsiteX45" fmla="*/ 146507 w 155643"/>
                <a:gd name="connsiteY45" fmla="*/ 236133 h 278054"/>
                <a:gd name="connsiteX46" fmla="*/ 144574 w 155643"/>
                <a:gd name="connsiteY46" fmla="*/ 235724 h 278054"/>
                <a:gd name="connsiteX47" fmla="*/ 134351 w 155643"/>
                <a:gd name="connsiteY47" fmla="*/ 235315 h 278054"/>
                <a:gd name="connsiteX48" fmla="*/ 133868 w 155643"/>
                <a:gd name="connsiteY48" fmla="*/ 235315 h 278054"/>
                <a:gd name="connsiteX49" fmla="*/ 133459 w 155643"/>
                <a:gd name="connsiteY49" fmla="*/ 235092 h 278054"/>
                <a:gd name="connsiteX50" fmla="*/ 133124 w 155643"/>
                <a:gd name="connsiteY50" fmla="*/ 234795 h 278054"/>
                <a:gd name="connsiteX51" fmla="*/ 132864 w 155643"/>
                <a:gd name="connsiteY51" fmla="*/ 234460 h 278054"/>
                <a:gd name="connsiteX52" fmla="*/ 132753 w 155643"/>
                <a:gd name="connsiteY52" fmla="*/ 234014 h 278054"/>
                <a:gd name="connsiteX53" fmla="*/ 132344 w 155643"/>
                <a:gd name="connsiteY53" fmla="*/ 233754 h 278054"/>
                <a:gd name="connsiteX54" fmla="*/ 131117 w 155643"/>
                <a:gd name="connsiteY54" fmla="*/ 233308 h 278054"/>
                <a:gd name="connsiteX55" fmla="*/ 130857 w 155643"/>
                <a:gd name="connsiteY55" fmla="*/ 233308 h 278054"/>
                <a:gd name="connsiteX56" fmla="*/ 130857 w 155643"/>
                <a:gd name="connsiteY56" fmla="*/ 234014 h 278054"/>
                <a:gd name="connsiteX57" fmla="*/ 131340 w 155643"/>
                <a:gd name="connsiteY57" fmla="*/ 236690 h 278054"/>
                <a:gd name="connsiteX58" fmla="*/ 131340 w 155643"/>
                <a:gd name="connsiteY58" fmla="*/ 237248 h 278054"/>
                <a:gd name="connsiteX59" fmla="*/ 131749 w 155643"/>
                <a:gd name="connsiteY59" fmla="*/ 239367 h 278054"/>
                <a:gd name="connsiteX60" fmla="*/ 131749 w 155643"/>
                <a:gd name="connsiteY60" fmla="*/ 240519 h 278054"/>
                <a:gd name="connsiteX61" fmla="*/ 131563 w 155643"/>
                <a:gd name="connsiteY61" fmla="*/ 241597 h 278054"/>
                <a:gd name="connsiteX62" fmla="*/ 131563 w 155643"/>
                <a:gd name="connsiteY62" fmla="*/ 242118 h 278054"/>
                <a:gd name="connsiteX63" fmla="*/ 131377 w 155643"/>
                <a:gd name="connsiteY63" fmla="*/ 242564 h 278054"/>
                <a:gd name="connsiteX64" fmla="*/ 130894 w 155643"/>
                <a:gd name="connsiteY64" fmla="*/ 243344 h 278054"/>
                <a:gd name="connsiteX65" fmla="*/ 130634 w 155643"/>
                <a:gd name="connsiteY65" fmla="*/ 243716 h 278054"/>
                <a:gd name="connsiteX66" fmla="*/ 129965 w 155643"/>
                <a:gd name="connsiteY66" fmla="*/ 244311 h 278054"/>
                <a:gd name="connsiteX67" fmla="*/ 129704 w 155643"/>
                <a:gd name="connsiteY67" fmla="*/ 244683 h 278054"/>
                <a:gd name="connsiteX68" fmla="*/ 129035 w 155643"/>
                <a:gd name="connsiteY68" fmla="*/ 245166 h 278054"/>
                <a:gd name="connsiteX69" fmla="*/ 128478 w 155643"/>
                <a:gd name="connsiteY69" fmla="*/ 248400 h 278054"/>
                <a:gd name="connsiteX70" fmla="*/ 128478 w 155643"/>
                <a:gd name="connsiteY70" fmla="*/ 249515 h 278054"/>
                <a:gd name="connsiteX71" fmla="*/ 128664 w 155643"/>
                <a:gd name="connsiteY71" fmla="*/ 250593 h 278054"/>
                <a:gd name="connsiteX72" fmla="*/ 128664 w 155643"/>
                <a:gd name="connsiteY72" fmla="*/ 251076 h 278054"/>
                <a:gd name="connsiteX73" fmla="*/ 128849 w 155643"/>
                <a:gd name="connsiteY73" fmla="*/ 251448 h 278054"/>
                <a:gd name="connsiteX74" fmla="*/ 129147 w 155643"/>
                <a:gd name="connsiteY74" fmla="*/ 251783 h 278054"/>
                <a:gd name="connsiteX75" fmla="*/ 129519 w 155643"/>
                <a:gd name="connsiteY75" fmla="*/ 252080 h 278054"/>
                <a:gd name="connsiteX76" fmla="*/ 130336 w 155643"/>
                <a:gd name="connsiteY76" fmla="*/ 252563 h 278054"/>
                <a:gd name="connsiteX77" fmla="*/ 130745 w 155643"/>
                <a:gd name="connsiteY77" fmla="*/ 252824 h 278054"/>
                <a:gd name="connsiteX78" fmla="*/ 131043 w 155643"/>
                <a:gd name="connsiteY78" fmla="*/ 253121 h 278054"/>
                <a:gd name="connsiteX79" fmla="*/ 131266 w 155643"/>
                <a:gd name="connsiteY79" fmla="*/ 253493 h 278054"/>
                <a:gd name="connsiteX80" fmla="*/ 131563 w 155643"/>
                <a:gd name="connsiteY80" fmla="*/ 254422 h 278054"/>
                <a:gd name="connsiteX81" fmla="*/ 131563 w 155643"/>
                <a:gd name="connsiteY81" fmla="*/ 255537 h 278054"/>
                <a:gd name="connsiteX82" fmla="*/ 131563 w 155643"/>
                <a:gd name="connsiteY82" fmla="*/ 256095 h 278054"/>
                <a:gd name="connsiteX83" fmla="*/ 131563 w 155643"/>
                <a:gd name="connsiteY83" fmla="*/ 256652 h 278054"/>
                <a:gd name="connsiteX84" fmla="*/ 131303 w 155643"/>
                <a:gd name="connsiteY84" fmla="*/ 257693 h 278054"/>
                <a:gd name="connsiteX85" fmla="*/ 131117 w 155643"/>
                <a:gd name="connsiteY85" fmla="*/ 258771 h 278054"/>
                <a:gd name="connsiteX86" fmla="*/ 131117 w 155643"/>
                <a:gd name="connsiteY86" fmla="*/ 259329 h 278054"/>
                <a:gd name="connsiteX87" fmla="*/ 131117 w 155643"/>
                <a:gd name="connsiteY87" fmla="*/ 259812 h 278054"/>
                <a:gd name="connsiteX88" fmla="*/ 131340 w 155643"/>
                <a:gd name="connsiteY88" fmla="*/ 260444 h 278054"/>
                <a:gd name="connsiteX89" fmla="*/ 131340 w 155643"/>
                <a:gd name="connsiteY89" fmla="*/ 260630 h 278054"/>
                <a:gd name="connsiteX90" fmla="*/ 131340 w 155643"/>
                <a:gd name="connsiteY90" fmla="*/ 260630 h 278054"/>
                <a:gd name="connsiteX91" fmla="*/ 132455 w 155643"/>
                <a:gd name="connsiteY91" fmla="*/ 262823 h 278054"/>
                <a:gd name="connsiteX92" fmla="*/ 133682 w 155643"/>
                <a:gd name="connsiteY92" fmla="*/ 266540 h 278054"/>
                <a:gd name="connsiteX93" fmla="*/ 133682 w 155643"/>
                <a:gd name="connsiteY93" fmla="*/ 267061 h 278054"/>
                <a:gd name="connsiteX94" fmla="*/ 133682 w 155643"/>
                <a:gd name="connsiteY94" fmla="*/ 268213 h 278054"/>
                <a:gd name="connsiteX95" fmla="*/ 133347 w 155643"/>
                <a:gd name="connsiteY95" fmla="*/ 269700 h 278054"/>
                <a:gd name="connsiteX96" fmla="*/ 132976 w 155643"/>
                <a:gd name="connsiteY96" fmla="*/ 270630 h 278054"/>
                <a:gd name="connsiteX97" fmla="*/ 132344 w 155643"/>
                <a:gd name="connsiteY97" fmla="*/ 271708 h 278054"/>
                <a:gd name="connsiteX98" fmla="*/ 131712 w 155643"/>
                <a:gd name="connsiteY98" fmla="*/ 272525 h 278054"/>
                <a:gd name="connsiteX99" fmla="*/ 131377 w 155643"/>
                <a:gd name="connsiteY99" fmla="*/ 272823 h 278054"/>
                <a:gd name="connsiteX100" fmla="*/ 131043 w 155643"/>
                <a:gd name="connsiteY100" fmla="*/ 273083 h 278054"/>
                <a:gd name="connsiteX101" fmla="*/ 130745 w 155643"/>
                <a:gd name="connsiteY101" fmla="*/ 273417 h 278054"/>
                <a:gd name="connsiteX102" fmla="*/ 130522 w 155643"/>
                <a:gd name="connsiteY102" fmla="*/ 273789 h 278054"/>
                <a:gd name="connsiteX103" fmla="*/ 130522 w 155643"/>
                <a:gd name="connsiteY103" fmla="*/ 274235 h 278054"/>
                <a:gd name="connsiteX104" fmla="*/ 130968 w 155643"/>
                <a:gd name="connsiteY104" fmla="*/ 277358 h 278054"/>
                <a:gd name="connsiteX105" fmla="*/ 130968 w 155643"/>
                <a:gd name="connsiteY105" fmla="*/ 277878 h 278054"/>
                <a:gd name="connsiteX106" fmla="*/ 130634 w 155643"/>
                <a:gd name="connsiteY106" fmla="*/ 277878 h 278054"/>
                <a:gd name="connsiteX107" fmla="*/ 130076 w 155643"/>
                <a:gd name="connsiteY107" fmla="*/ 277878 h 278054"/>
                <a:gd name="connsiteX108" fmla="*/ 129072 w 155643"/>
                <a:gd name="connsiteY108" fmla="*/ 276912 h 278054"/>
                <a:gd name="connsiteX109" fmla="*/ 128552 w 155643"/>
                <a:gd name="connsiteY109" fmla="*/ 276317 h 278054"/>
                <a:gd name="connsiteX110" fmla="*/ 128180 w 155643"/>
                <a:gd name="connsiteY110" fmla="*/ 275759 h 278054"/>
                <a:gd name="connsiteX111" fmla="*/ 126916 w 155643"/>
                <a:gd name="connsiteY111" fmla="*/ 272711 h 278054"/>
                <a:gd name="connsiteX112" fmla="*/ 126470 w 155643"/>
                <a:gd name="connsiteY112" fmla="*/ 271893 h 278054"/>
                <a:gd name="connsiteX113" fmla="*/ 124872 w 155643"/>
                <a:gd name="connsiteY113" fmla="*/ 270295 h 278054"/>
                <a:gd name="connsiteX114" fmla="*/ 124686 w 155643"/>
                <a:gd name="connsiteY114" fmla="*/ 269700 h 278054"/>
                <a:gd name="connsiteX115" fmla="*/ 124686 w 155643"/>
                <a:gd name="connsiteY115" fmla="*/ 269143 h 278054"/>
                <a:gd name="connsiteX116" fmla="*/ 124872 w 155643"/>
                <a:gd name="connsiteY116" fmla="*/ 268139 h 278054"/>
                <a:gd name="connsiteX117" fmla="*/ 124872 w 155643"/>
                <a:gd name="connsiteY117" fmla="*/ 267618 h 278054"/>
                <a:gd name="connsiteX118" fmla="*/ 124872 w 155643"/>
                <a:gd name="connsiteY118" fmla="*/ 267135 h 278054"/>
                <a:gd name="connsiteX119" fmla="*/ 124872 w 155643"/>
                <a:gd name="connsiteY119" fmla="*/ 266726 h 278054"/>
                <a:gd name="connsiteX120" fmla="*/ 124314 w 155643"/>
                <a:gd name="connsiteY120" fmla="*/ 265946 h 278054"/>
                <a:gd name="connsiteX121" fmla="*/ 122047 w 155643"/>
                <a:gd name="connsiteY121" fmla="*/ 263752 h 278054"/>
                <a:gd name="connsiteX122" fmla="*/ 121006 w 155643"/>
                <a:gd name="connsiteY122" fmla="*/ 262377 h 278054"/>
                <a:gd name="connsiteX123" fmla="*/ 120485 w 155643"/>
                <a:gd name="connsiteY123" fmla="*/ 261559 h 278054"/>
                <a:gd name="connsiteX124" fmla="*/ 120188 w 155643"/>
                <a:gd name="connsiteY124" fmla="*/ 260779 h 278054"/>
                <a:gd name="connsiteX125" fmla="*/ 120188 w 155643"/>
                <a:gd name="connsiteY125" fmla="*/ 260481 h 278054"/>
                <a:gd name="connsiteX126" fmla="*/ 120188 w 155643"/>
                <a:gd name="connsiteY126" fmla="*/ 258511 h 278054"/>
                <a:gd name="connsiteX127" fmla="*/ 119854 w 155643"/>
                <a:gd name="connsiteY127" fmla="*/ 258028 h 278054"/>
                <a:gd name="connsiteX128" fmla="*/ 119370 w 155643"/>
                <a:gd name="connsiteY128" fmla="*/ 257805 h 278054"/>
                <a:gd name="connsiteX129" fmla="*/ 118292 w 155643"/>
                <a:gd name="connsiteY129" fmla="*/ 257805 h 278054"/>
                <a:gd name="connsiteX130" fmla="*/ 117698 w 155643"/>
                <a:gd name="connsiteY130" fmla="*/ 258065 h 278054"/>
                <a:gd name="connsiteX131" fmla="*/ 117177 w 155643"/>
                <a:gd name="connsiteY131" fmla="*/ 258362 h 278054"/>
                <a:gd name="connsiteX132" fmla="*/ 116731 w 155643"/>
                <a:gd name="connsiteY132" fmla="*/ 258362 h 278054"/>
                <a:gd name="connsiteX133" fmla="*/ 116211 w 155643"/>
                <a:gd name="connsiteY133" fmla="*/ 258176 h 278054"/>
                <a:gd name="connsiteX134" fmla="*/ 115690 w 155643"/>
                <a:gd name="connsiteY134" fmla="*/ 257544 h 278054"/>
                <a:gd name="connsiteX135" fmla="*/ 115356 w 155643"/>
                <a:gd name="connsiteY135" fmla="*/ 257024 h 278054"/>
                <a:gd name="connsiteX136" fmla="*/ 115133 w 155643"/>
                <a:gd name="connsiteY136" fmla="*/ 256467 h 278054"/>
                <a:gd name="connsiteX137" fmla="*/ 115133 w 155643"/>
                <a:gd name="connsiteY137" fmla="*/ 255388 h 278054"/>
                <a:gd name="connsiteX138" fmla="*/ 114872 w 155643"/>
                <a:gd name="connsiteY138" fmla="*/ 254942 h 278054"/>
                <a:gd name="connsiteX139" fmla="*/ 114501 w 155643"/>
                <a:gd name="connsiteY139" fmla="*/ 254719 h 278054"/>
                <a:gd name="connsiteX140" fmla="*/ 113683 w 155643"/>
                <a:gd name="connsiteY140" fmla="*/ 254942 h 278054"/>
                <a:gd name="connsiteX141" fmla="*/ 112753 w 155643"/>
                <a:gd name="connsiteY141" fmla="*/ 255574 h 278054"/>
                <a:gd name="connsiteX142" fmla="*/ 112084 w 155643"/>
                <a:gd name="connsiteY142" fmla="*/ 255574 h 278054"/>
                <a:gd name="connsiteX143" fmla="*/ 111192 w 155643"/>
                <a:gd name="connsiteY143" fmla="*/ 255277 h 278054"/>
                <a:gd name="connsiteX144" fmla="*/ 107921 w 155643"/>
                <a:gd name="connsiteY144" fmla="*/ 253009 h 278054"/>
                <a:gd name="connsiteX145" fmla="*/ 107140 w 155643"/>
                <a:gd name="connsiteY145" fmla="*/ 252601 h 278054"/>
                <a:gd name="connsiteX146" fmla="*/ 106323 w 155643"/>
                <a:gd name="connsiteY146" fmla="*/ 252154 h 278054"/>
                <a:gd name="connsiteX147" fmla="*/ 105839 w 155643"/>
                <a:gd name="connsiteY147" fmla="*/ 251671 h 278054"/>
                <a:gd name="connsiteX148" fmla="*/ 105319 w 155643"/>
                <a:gd name="connsiteY148" fmla="*/ 250816 h 278054"/>
                <a:gd name="connsiteX149" fmla="*/ 104984 w 155643"/>
                <a:gd name="connsiteY149" fmla="*/ 250519 h 278054"/>
                <a:gd name="connsiteX150" fmla="*/ 104613 w 155643"/>
                <a:gd name="connsiteY150" fmla="*/ 250259 h 278054"/>
                <a:gd name="connsiteX151" fmla="*/ 104315 w 155643"/>
                <a:gd name="connsiteY151" fmla="*/ 249924 h 278054"/>
                <a:gd name="connsiteX152" fmla="*/ 104055 w 155643"/>
                <a:gd name="connsiteY152" fmla="*/ 249552 h 278054"/>
                <a:gd name="connsiteX153" fmla="*/ 104055 w 155643"/>
                <a:gd name="connsiteY153" fmla="*/ 249106 h 278054"/>
                <a:gd name="connsiteX154" fmla="*/ 103832 w 155643"/>
                <a:gd name="connsiteY154" fmla="*/ 248697 h 278054"/>
                <a:gd name="connsiteX155" fmla="*/ 103535 w 155643"/>
                <a:gd name="connsiteY155" fmla="*/ 248326 h 278054"/>
                <a:gd name="connsiteX156" fmla="*/ 103163 w 155643"/>
                <a:gd name="connsiteY156" fmla="*/ 248103 h 278054"/>
                <a:gd name="connsiteX157" fmla="*/ 102680 w 155643"/>
                <a:gd name="connsiteY157" fmla="*/ 247880 h 278054"/>
                <a:gd name="connsiteX158" fmla="*/ 97847 w 155643"/>
                <a:gd name="connsiteY158" fmla="*/ 246095 h 278054"/>
                <a:gd name="connsiteX159" fmla="*/ 96881 w 155643"/>
                <a:gd name="connsiteY159" fmla="*/ 245389 h 278054"/>
                <a:gd name="connsiteX160" fmla="*/ 96286 w 155643"/>
                <a:gd name="connsiteY160" fmla="*/ 244794 h 278054"/>
                <a:gd name="connsiteX161" fmla="*/ 95765 w 155643"/>
                <a:gd name="connsiteY161" fmla="*/ 244385 h 278054"/>
                <a:gd name="connsiteX162" fmla="*/ 94836 w 155643"/>
                <a:gd name="connsiteY162" fmla="*/ 244014 h 278054"/>
                <a:gd name="connsiteX163" fmla="*/ 91119 w 155643"/>
                <a:gd name="connsiteY163" fmla="*/ 243158 h 278054"/>
                <a:gd name="connsiteX164" fmla="*/ 89260 w 155643"/>
                <a:gd name="connsiteY164" fmla="*/ 242489 h 278054"/>
                <a:gd name="connsiteX165" fmla="*/ 88814 w 155643"/>
                <a:gd name="connsiteY165" fmla="*/ 242266 h 278054"/>
                <a:gd name="connsiteX166" fmla="*/ 88442 w 155643"/>
                <a:gd name="connsiteY166" fmla="*/ 242006 h 278054"/>
                <a:gd name="connsiteX167" fmla="*/ 87810 w 155643"/>
                <a:gd name="connsiteY167" fmla="*/ 241411 h 278054"/>
                <a:gd name="connsiteX168" fmla="*/ 85654 w 155643"/>
                <a:gd name="connsiteY168" fmla="*/ 241709 h 278054"/>
                <a:gd name="connsiteX169" fmla="*/ 78034 w 155643"/>
                <a:gd name="connsiteY169" fmla="*/ 244980 h 278054"/>
                <a:gd name="connsiteX170" fmla="*/ 76658 w 155643"/>
                <a:gd name="connsiteY170" fmla="*/ 244980 h 278054"/>
                <a:gd name="connsiteX171" fmla="*/ 76138 w 155643"/>
                <a:gd name="connsiteY171" fmla="*/ 244980 h 278054"/>
                <a:gd name="connsiteX172" fmla="*/ 75729 w 155643"/>
                <a:gd name="connsiteY172" fmla="*/ 244757 h 278054"/>
                <a:gd name="connsiteX173" fmla="*/ 75395 w 155643"/>
                <a:gd name="connsiteY173" fmla="*/ 244460 h 278054"/>
                <a:gd name="connsiteX174" fmla="*/ 75060 w 155643"/>
                <a:gd name="connsiteY174" fmla="*/ 244125 h 278054"/>
                <a:gd name="connsiteX175" fmla="*/ 74502 w 155643"/>
                <a:gd name="connsiteY175" fmla="*/ 243419 h 278054"/>
                <a:gd name="connsiteX176" fmla="*/ 73090 w 155643"/>
                <a:gd name="connsiteY176" fmla="*/ 241077 h 278054"/>
                <a:gd name="connsiteX177" fmla="*/ 73090 w 155643"/>
                <a:gd name="connsiteY177" fmla="*/ 240519 h 278054"/>
                <a:gd name="connsiteX178" fmla="*/ 73090 w 155643"/>
                <a:gd name="connsiteY178" fmla="*/ 239887 h 278054"/>
                <a:gd name="connsiteX179" fmla="*/ 74874 w 155643"/>
                <a:gd name="connsiteY179" fmla="*/ 237620 h 278054"/>
                <a:gd name="connsiteX180" fmla="*/ 75134 w 155643"/>
                <a:gd name="connsiteY180" fmla="*/ 236913 h 278054"/>
                <a:gd name="connsiteX181" fmla="*/ 75395 w 155643"/>
                <a:gd name="connsiteY181" fmla="*/ 235947 h 278054"/>
                <a:gd name="connsiteX182" fmla="*/ 75655 w 155643"/>
                <a:gd name="connsiteY182" fmla="*/ 233977 h 278054"/>
                <a:gd name="connsiteX183" fmla="*/ 75655 w 155643"/>
                <a:gd name="connsiteY183" fmla="*/ 232936 h 278054"/>
                <a:gd name="connsiteX184" fmla="*/ 75432 w 155643"/>
                <a:gd name="connsiteY184" fmla="*/ 230445 h 278054"/>
                <a:gd name="connsiteX185" fmla="*/ 76844 w 155643"/>
                <a:gd name="connsiteY185" fmla="*/ 224981 h 278054"/>
                <a:gd name="connsiteX186" fmla="*/ 77216 w 155643"/>
                <a:gd name="connsiteY186" fmla="*/ 222527 h 278054"/>
                <a:gd name="connsiteX187" fmla="*/ 77216 w 155643"/>
                <a:gd name="connsiteY187" fmla="*/ 221933 h 278054"/>
                <a:gd name="connsiteX188" fmla="*/ 77513 w 155643"/>
                <a:gd name="connsiteY188" fmla="*/ 221189 h 278054"/>
                <a:gd name="connsiteX189" fmla="*/ 78108 w 155643"/>
                <a:gd name="connsiteY189" fmla="*/ 220334 h 278054"/>
                <a:gd name="connsiteX190" fmla="*/ 79298 w 155643"/>
                <a:gd name="connsiteY190" fmla="*/ 219145 h 278054"/>
                <a:gd name="connsiteX191" fmla="*/ 79930 w 155643"/>
                <a:gd name="connsiteY191" fmla="*/ 218253 h 278054"/>
                <a:gd name="connsiteX192" fmla="*/ 80636 w 155643"/>
                <a:gd name="connsiteY192" fmla="*/ 216096 h 278054"/>
                <a:gd name="connsiteX193" fmla="*/ 80971 w 155643"/>
                <a:gd name="connsiteY193" fmla="*/ 215316 h 278054"/>
                <a:gd name="connsiteX194" fmla="*/ 81528 w 155643"/>
                <a:gd name="connsiteY194" fmla="*/ 214647 h 278054"/>
                <a:gd name="connsiteX195" fmla="*/ 82866 w 155643"/>
                <a:gd name="connsiteY195" fmla="*/ 213606 h 278054"/>
                <a:gd name="connsiteX196" fmla="*/ 83721 w 155643"/>
                <a:gd name="connsiteY196" fmla="*/ 213123 h 278054"/>
                <a:gd name="connsiteX197" fmla="*/ 84390 w 155643"/>
                <a:gd name="connsiteY197" fmla="*/ 212862 h 278054"/>
                <a:gd name="connsiteX198" fmla="*/ 84428 w 155643"/>
                <a:gd name="connsiteY198" fmla="*/ 212862 h 278054"/>
                <a:gd name="connsiteX199" fmla="*/ 84948 w 155643"/>
                <a:gd name="connsiteY199" fmla="*/ 212862 h 278054"/>
                <a:gd name="connsiteX200" fmla="*/ 86138 w 155643"/>
                <a:gd name="connsiteY200" fmla="*/ 213160 h 278054"/>
                <a:gd name="connsiteX201" fmla="*/ 86621 w 155643"/>
                <a:gd name="connsiteY201" fmla="*/ 213160 h 278054"/>
                <a:gd name="connsiteX202" fmla="*/ 87587 w 155643"/>
                <a:gd name="connsiteY202" fmla="*/ 213160 h 278054"/>
                <a:gd name="connsiteX203" fmla="*/ 87885 w 155643"/>
                <a:gd name="connsiteY203" fmla="*/ 212788 h 278054"/>
                <a:gd name="connsiteX204" fmla="*/ 87885 w 155643"/>
                <a:gd name="connsiteY204" fmla="*/ 212268 h 278054"/>
                <a:gd name="connsiteX205" fmla="*/ 87141 w 155643"/>
                <a:gd name="connsiteY205" fmla="*/ 210037 h 278054"/>
                <a:gd name="connsiteX206" fmla="*/ 87141 w 155643"/>
                <a:gd name="connsiteY206" fmla="*/ 209257 h 278054"/>
                <a:gd name="connsiteX207" fmla="*/ 87439 w 155643"/>
                <a:gd name="connsiteY207" fmla="*/ 208141 h 278054"/>
                <a:gd name="connsiteX208" fmla="*/ 88517 w 155643"/>
                <a:gd name="connsiteY208" fmla="*/ 206097 h 278054"/>
                <a:gd name="connsiteX209" fmla="*/ 89297 w 155643"/>
                <a:gd name="connsiteY209" fmla="*/ 204201 h 278054"/>
                <a:gd name="connsiteX210" fmla="*/ 89297 w 155643"/>
                <a:gd name="connsiteY210" fmla="*/ 202342 h 278054"/>
                <a:gd name="connsiteX211" fmla="*/ 88331 w 155643"/>
                <a:gd name="connsiteY211" fmla="*/ 202342 h 278054"/>
                <a:gd name="connsiteX212" fmla="*/ 88071 w 155643"/>
                <a:gd name="connsiteY212" fmla="*/ 201859 h 278054"/>
                <a:gd name="connsiteX213" fmla="*/ 87810 w 155643"/>
                <a:gd name="connsiteY213" fmla="*/ 200707 h 278054"/>
                <a:gd name="connsiteX214" fmla="*/ 87810 w 155643"/>
                <a:gd name="connsiteY214" fmla="*/ 199220 h 278054"/>
                <a:gd name="connsiteX215" fmla="*/ 87810 w 155643"/>
                <a:gd name="connsiteY215" fmla="*/ 198699 h 278054"/>
                <a:gd name="connsiteX216" fmla="*/ 87476 w 155643"/>
                <a:gd name="connsiteY216" fmla="*/ 198142 h 278054"/>
                <a:gd name="connsiteX217" fmla="*/ 82680 w 155643"/>
                <a:gd name="connsiteY217" fmla="*/ 193644 h 278054"/>
                <a:gd name="connsiteX218" fmla="*/ 81974 w 155643"/>
                <a:gd name="connsiteY218" fmla="*/ 193309 h 278054"/>
                <a:gd name="connsiteX219" fmla="*/ 81454 w 155643"/>
                <a:gd name="connsiteY219" fmla="*/ 193309 h 278054"/>
                <a:gd name="connsiteX220" fmla="*/ 81082 w 155643"/>
                <a:gd name="connsiteY220" fmla="*/ 193607 h 278054"/>
                <a:gd name="connsiteX221" fmla="*/ 80710 w 155643"/>
                <a:gd name="connsiteY221" fmla="*/ 193830 h 278054"/>
                <a:gd name="connsiteX222" fmla="*/ 80376 w 155643"/>
                <a:gd name="connsiteY222" fmla="*/ 194127 h 278054"/>
                <a:gd name="connsiteX223" fmla="*/ 80376 w 155643"/>
                <a:gd name="connsiteY223" fmla="*/ 194573 h 278054"/>
                <a:gd name="connsiteX224" fmla="*/ 80153 w 155643"/>
                <a:gd name="connsiteY224" fmla="*/ 195614 h 278054"/>
                <a:gd name="connsiteX225" fmla="*/ 79930 w 155643"/>
                <a:gd name="connsiteY225" fmla="*/ 196023 h 278054"/>
                <a:gd name="connsiteX226" fmla="*/ 79595 w 155643"/>
                <a:gd name="connsiteY226" fmla="*/ 196246 h 278054"/>
                <a:gd name="connsiteX227" fmla="*/ 79186 w 155643"/>
                <a:gd name="connsiteY227" fmla="*/ 196246 h 278054"/>
                <a:gd name="connsiteX228" fmla="*/ 78777 w 155643"/>
                <a:gd name="connsiteY228" fmla="*/ 196023 h 278054"/>
                <a:gd name="connsiteX229" fmla="*/ 77959 w 155643"/>
                <a:gd name="connsiteY229" fmla="*/ 195205 h 278054"/>
                <a:gd name="connsiteX230" fmla="*/ 77513 w 155643"/>
                <a:gd name="connsiteY230" fmla="*/ 194871 h 278054"/>
                <a:gd name="connsiteX231" fmla="*/ 77104 w 155643"/>
                <a:gd name="connsiteY231" fmla="*/ 194685 h 278054"/>
                <a:gd name="connsiteX232" fmla="*/ 76584 w 155643"/>
                <a:gd name="connsiteY232" fmla="*/ 194685 h 278054"/>
                <a:gd name="connsiteX233" fmla="*/ 74874 w 155643"/>
                <a:gd name="connsiteY233" fmla="*/ 194685 h 278054"/>
                <a:gd name="connsiteX234" fmla="*/ 74316 w 155643"/>
                <a:gd name="connsiteY234" fmla="*/ 194685 h 278054"/>
                <a:gd name="connsiteX235" fmla="*/ 73276 w 155643"/>
                <a:gd name="connsiteY235" fmla="*/ 194685 h 278054"/>
                <a:gd name="connsiteX236" fmla="*/ 72830 w 155643"/>
                <a:gd name="connsiteY236" fmla="*/ 194685 h 278054"/>
                <a:gd name="connsiteX237" fmla="*/ 72346 w 155643"/>
                <a:gd name="connsiteY237" fmla="*/ 194685 h 278054"/>
                <a:gd name="connsiteX238" fmla="*/ 70599 w 155643"/>
                <a:gd name="connsiteY238" fmla="*/ 194685 h 278054"/>
                <a:gd name="connsiteX239" fmla="*/ 70042 w 155643"/>
                <a:gd name="connsiteY239" fmla="*/ 194350 h 278054"/>
                <a:gd name="connsiteX240" fmla="*/ 69447 w 155643"/>
                <a:gd name="connsiteY240" fmla="*/ 193755 h 278054"/>
                <a:gd name="connsiteX241" fmla="*/ 68592 w 155643"/>
                <a:gd name="connsiteY241" fmla="*/ 192492 h 278054"/>
                <a:gd name="connsiteX242" fmla="*/ 67551 w 155643"/>
                <a:gd name="connsiteY242" fmla="*/ 191414 h 278054"/>
                <a:gd name="connsiteX243" fmla="*/ 66399 w 155643"/>
                <a:gd name="connsiteY243" fmla="*/ 190707 h 278054"/>
                <a:gd name="connsiteX244" fmla="*/ 65915 w 155643"/>
                <a:gd name="connsiteY244" fmla="*/ 189964 h 278054"/>
                <a:gd name="connsiteX245" fmla="*/ 65469 w 155643"/>
                <a:gd name="connsiteY245" fmla="*/ 188849 h 278054"/>
                <a:gd name="connsiteX246" fmla="*/ 64726 w 155643"/>
                <a:gd name="connsiteY246" fmla="*/ 186358 h 278054"/>
                <a:gd name="connsiteX247" fmla="*/ 64466 w 155643"/>
                <a:gd name="connsiteY247" fmla="*/ 184983 h 278054"/>
                <a:gd name="connsiteX248" fmla="*/ 64466 w 155643"/>
                <a:gd name="connsiteY248" fmla="*/ 183793 h 278054"/>
                <a:gd name="connsiteX249" fmla="*/ 64763 w 155643"/>
                <a:gd name="connsiteY249" fmla="*/ 182678 h 278054"/>
                <a:gd name="connsiteX250" fmla="*/ 65060 w 155643"/>
                <a:gd name="connsiteY250" fmla="*/ 182046 h 278054"/>
                <a:gd name="connsiteX251" fmla="*/ 65432 w 155643"/>
                <a:gd name="connsiteY251" fmla="*/ 181600 h 278054"/>
                <a:gd name="connsiteX252" fmla="*/ 65804 w 155643"/>
                <a:gd name="connsiteY252" fmla="*/ 181377 h 278054"/>
                <a:gd name="connsiteX253" fmla="*/ 67254 w 155643"/>
                <a:gd name="connsiteY253" fmla="*/ 180894 h 278054"/>
                <a:gd name="connsiteX254" fmla="*/ 67737 w 155643"/>
                <a:gd name="connsiteY254" fmla="*/ 180708 h 278054"/>
                <a:gd name="connsiteX255" fmla="*/ 68071 w 155643"/>
                <a:gd name="connsiteY255" fmla="*/ 180410 h 278054"/>
                <a:gd name="connsiteX256" fmla="*/ 68332 w 155643"/>
                <a:gd name="connsiteY256" fmla="*/ 180076 h 278054"/>
                <a:gd name="connsiteX257" fmla="*/ 68332 w 155643"/>
                <a:gd name="connsiteY257" fmla="*/ 179592 h 278054"/>
                <a:gd name="connsiteX258" fmla="*/ 68332 w 155643"/>
                <a:gd name="connsiteY258" fmla="*/ 179146 h 278054"/>
                <a:gd name="connsiteX259" fmla="*/ 68332 w 155643"/>
                <a:gd name="connsiteY259" fmla="*/ 176061 h 278054"/>
                <a:gd name="connsiteX260" fmla="*/ 68666 w 155643"/>
                <a:gd name="connsiteY260" fmla="*/ 175429 h 278054"/>
                <a:gd name="connsiteX261" fmla="*/ 69038 w 155643"/>
                <a:gd name="connsiteY261" fmla="*/ 175057 h 278054"/>
                <a:gd name="connsiteX262" fmla="*/ 69558 w 155643"/>
                <a:gd name="connsiteY262" fmla="*/ 174537 h 278054"/>
                <a:gd name="connsiteX263" fmla="*/ 69558 w 155643"/>
                <a:gd name="connsiteY263" fmla="*/ 173645 h 278054"/>
                <a:gd name="connsiteX264" fmla="*/ 69075 w 155643"/>
                <a:gd name="connsiteY264" fmla="*/ 172009 h 278054"/>
                <a:gd name="connsiteX265" fmla="*/ 69075 w 155643"/>
                <a:gd name="connsiteY265" fmla="*/ 171080 h 278054"/>
                <a:gd name="connsiteX266" fmla="*/ 68666 w 155643"/>
                <a:gd name="connsiteY266" fmla="*/ 169890 h 278054"/>
                <a:gd name="connsiteX267" fmla="*/ 68443 w 155643"/>
                <a:gd name="connsiteY267" fmla="*/ 169519 h 278054"/>
                <a:gd name="connsiteX268" fmla="*/ 67142 w 155643"/>
                <a:gd name="connsiteY268" fmla="*/ 168032 h 278054"/>
                <a:gd name="connsiteX269" fmla="*/ 64540 w 155643"/>
                <a:gd name="connsiteY269" fmla="*/ 165652 h 278054"/>
                <a:gd name="connsiteX270" fmla="*/ 62458 w 155643"/>
                <a:gd name="connsiteY270" fmla="*/ 164983 h 278054"/>
                <a:gd name="connsiteX271" fmla="*/ 58518 w 155643"/>
                <a:gd name="connsiteY271" fmla="*/ 165429 h 278054"/>
                <a:gd name="connsiteX272" fmla="*/ 56139 w 155643"/>
                <a:gd name="connsiteY272" fmla="*/ 165429 h 278054"/>
                <a:gd name="connsiteX273" fmla="*/ 53574 w 155643"/>
                <a:gd name="connsiteY273" fmla="*/ 165095 h 278054"/>
                <a:gd name="connsiteX274" fmla="*/ 52719 w 155643"/>
                <a:gd name="connsiteY274" fmla="*/ 164835 h 278054"/>
                <a:gd name="connsiteX275" fmla="*/ 51827 w 155643"/>
                <a:gd name="connsiteY275" fmla="*/ 164649 h 278054"/>
                <a:gd name="connsiteX276" fmla="*/ 49225 w 155643"/>
                <a:gd name="connsiteY276" fmla="*/ 163831 h 278054"/>
                <a:gd name="connsiteX277" fmla="*/ 47812 w 155643"/>
                <a:gd name="connsiteY277" fmla="*/ 163013 h 278054"/>
                <a:gd name="connsiteX278" fmla="*/ 45247 w 155643"/>
                <a:gd name="connsiteY278" fmla="*/ 161117 h 278054"/>
                <a:gd name="connsiteX279" fmla="*/ 43054 w 155643"/>
                <a:gd name="connsiteY279" fmla="*/ 159891 h 278054"/>
                <a:gd name="connsiteX280" fmla="*/ 41864 w 155643"/>
                <a:gd name="connsiteY280" fmla="*/ 158329 h 278054"/>
                <a:gd name="connsiteX281" fmla="*/ 38891 w 155643"/>
                <a:gd name="connsiteY281" fmla="*/ 152716 h 278054"/>
                <a:gd name="connsiteX282" fmla="*/ 39671 w 155643"/>
                <a:gd name="connsiteY282" fmla="*/ 150635 h 278054"/>
                <a:gd name="connsiteX283" fmla="*/ 39671 w 155643"/>
                <a:gd name="connsiteY283" fmla="*/ 149594 h 278054"/>
                <a:gd name="connsiteX284" fmla="*/ 38407 w 155643"/>
                <a:gd name="connsiteY284" fmla="*/ 146546 h 278054"/>
                <a:gd name="connsiteX285" fmla="*/ 38036 w 155643"/>
                <a:gd name="connsiteY285" fmla="*/ 145951 h 278054"/>
                <a:gd name="connsiteX286" fmla="*/ 37552 w 155643"/>
                <a:gd name="connsiteY286" fmla="*/ 145505 h 278054"/>
                <a:gd name="connsiteX287" fmla="*/ 36809 w 155643"/>
                <a:gd name="connsiteY287" fmla="*/ 144427 h 278054"/>
                <a:gd name="connsiteX288" fmla="*/ 36586 w 155643"/>
                <a:gd name="connsiteY288" fmla="*/ 143312 h 278054"/>
                <a:gd name="connsiteX289" fmla="*/ 36400 w 155643"/>
                <a:gd name="connsiteY289" fmla="*/ 141304 h 278054"/>
                <a:gd name="connsiteX290" fmla="*/ 36065 w 155643"/>
                <a:gd name="connsiteY290" fmla="*/ 140524 h 278054"/>
                <a:gd name="connsiteX291" fmla="*/ 35619 w 155643"/>
                <a:gd name="connsiteY291" fmla="*/ 140077 h 278054"/>
                <a:gd name="connsiteX292" fmla="*/ 34578 w 155643"/>
                <a:gd name="connsiteY292" fmla="*/ 139817 h 278054"/>
                <a:gd name="connsiteX293" fmla="*/ 34095 w 155643"/>
                <a:gd name="connsiteY293" fmla="*/ 139594 h 278054"/>
                <a:gd name="connsiteX294" fmla="*/ 27107 w 155643"/>
                <a:gd name="connsiteY294" fmla="*/ 134650 h 278054"/>
                <a:gd name="connsiteX295" fmla="*/ 23650 w 155643"/>
                <a:gd name="connsiteY295" fmla="*/ 133089 h 278054"/>
                <a:gd name="connsiteX296" fmla="*/ 23129 w 155643"/>
                <a:gd name="connsiteY296" fmla="*/ 133089 h 278054"/>
                <a:gd name="connsiteX297" fmla="*/ 22646 w 155643"/>
                <a:gd name="connsiteY297" fmla="*/ 133089 h 278054"/>
                <a:gd name="connsiteX298" fmla="*/ 22200 w 155643"/>
                <a:gd name="connsiteY298" fmla="*/ 133089 h 278054"/>
                <a:gd name="connsiteX299" fmla="*/ 21865 w 155643"/>
                <a:gd name="connsiteY299" fmla="*/ 133349 h 278054"/>
                <a:gd name="connsiteX300" fmla="*/ 21605 w 155643"/>
                <a:gd name="connsiteY300" fmla="*/ 133721 h 278054"/>
                <a:gd name="connsiteX301" fmla="*/ 21122 w 155643"/>
                <a:gd name="connsiteY301" fmla="*/ 133981 h 278054"/>
                <a:gd name="connsiteX302" fmla="*/ 20453 w 155643"/>
                <a:gd name="connsiteY302" fmla="*/ 133981 h 278054"/>
                <a:gd name="connsiteX303" fmla="*/ 18929 w 155643"/>
                <a:gd name="connsiteY303" fmla="*/ 133312 h 278054"/>
                <a:gd name="connsiteX304" fmla="*/ 18334 w 155643"/>
                <a:gd name="connsiteY304" fmla="*/ 132754 h 278054"/>
                <a:gd name="connsiteX305" fmla="*/ 18074 w 155643"/>
                <a:gd name="connsiteY305" fmla="*/ 132085 h 278054"/>
                <a:gd name="connsiteX306" fmla="*/ 18297 w 155643"/>
                <a:gd name="connsiteY306" fmla="*/ 129334 h 278054"/>
                <a:gd name="connsiteX307" fmla="*/ 18520 w 155643"/>
                <a:gd name="connsiteY307" fmla="*/ 128219 h 278054"/>
                <a:gd name="connsiteX308" fmla="*/ 18185 w 155643"/>
                <a:gd name="connsiteY308" fmla="*/ 125952 h 278054"/>
                <a:gd name="connsiteX309" fmla="*/ 16884 w 155643"/>
                <a:gd name="connsiteY309" fmla="*/ 122011 h 278054"/>
                <a:gd name="connsiteX310" fmla="*/ 16661 w 155643"/>
                <a:gd name="connsiteY310" fmla="*/ 120859 h 278054"/>
                <a:gd name="connsiteX311" fmla="*/ 16661 w 155643"/>
                <a:gd name="connsiteY311" fmla="*/ 120227 h 278054"/>
                <a:gd name="connsiteX312" fmla="*/ 16661 w 155643"/>
                <a:gd name="connsiteY312" fmla="*/ 119632 h 278054"/>
                <a:gd name="connsiteX313" fmla="*/ 16661 w 155643"/>
                <a:gd name="connsiteY313" fmla="*/ 119298 h 278054"/>
                <a:gd name="connsiteX314" fmla="*/ 16958 w 155643"/>
                <a:gd name="connsiteY314" fmla="*/ 118963 h 278054"/>
                <a:gd name="connsiteX315" fmla="*/ 17293 w 155643"/>
                <a:gd name="connsiteY315" fmla="*/ 118666 h 278054"/>
                <a:gd name="connsiteX316" fmla="*/ 17702 w 155643"/>
                <a:gd name="connsiteY316" fmla="*/ 118443 h 278054"/>
                <a:gd name="connsiteX317" fmla="*/ 18148 w 155643"/>
                <a:gd name="connsiteY317" fmla="*/ 118443 h 278054"/>
                <a:gd name="connsiteX318" fmla="*/ 18408 w 155643"/>
                <a:gd name="connsiteY318" fmla="*/ 117959 h 278054"/>
                <a:gd name="connsiteX319" fmla="*/ 18594 w 155643"/>
                <a:gd name="connsiteY319" fmla="*/ 117216 h 278054"/>
                <a:gd name="connsiteX320" fmla="*/ 16921 w 155643"/>
                <a:gd name="connsiteY320" fmla="*/ 110376 h 278054"/>
                <a:gd name="connsiteX321" fmla="*/ 16921 w 155643"/>
                <a:gd name="connsiteY321" fmla="*/ 109633 h 278054"/>
                <a:gd name="connsiteX322" fmla="*/ 17181 w 155643"/>
                <a:gd name="connsiteY322" fmla="*/ 109261 h 278054"/>
                <a:gd name="connsiteX323" fmla="*/ 17590 w 155643"/>
                <a:gd name="connsiteY323" fmla="*/ 109001 h 278054"/>
                <a:gd name="connsiteX324" fmla="*/ 18594 w 155643"/>
                <a:gd name="connsiteY324" fmla="*/ 108778 h 278054"/>
                <a:gd name="connsiteX325" fmla="*/ 18966 w 155643"/>
                <a:gd name="connsiteY325" fmla="*/ 108555 h 278054"/>
                <a:gd name="connsiteX326" fmla="*/ 19226 w 155643"/>
                <a:gd name="connsiteY326" fmla="*/ 108146 h 278054"/>
                <a:gd name="connsiteX327" fmla="*/ 19226 w 155643"/>
                <a:gd name="connsiteY327" fmla="*/ 107700 h 278054"/>
                <a:gd name="connsiteX328" fmla="*/ 19226 w 155643"/>
                <a:gd name="connsiteY328" fmla="*/ 107179 h 278054"/>
                <a:gd name="connsiteX329" fmla="*/ 19412 w 155643"/>
                <a:gd name="connsiteY329" fmla="*/ 106807 h 278054"/>
                <a:gd name="connsiteX330" fmla="*/ 20044 w 155643"/>
                <a:gd name="connsiteY330" fmla="*/ 105990 h 278054"/>
                <a:gd name="connsiteX331" fmla="*/ 20304 w 155643"/>
                <a:gd name="connsiteY331" fmla="*/ 105358 h 278054"/>
                <a:gd name="connsiteX332" fmla="*/ 20007 w 155643"/>
                <a:gd name="connsiteY332" fmla="*/ 105060 h 278054"/>
                <a:gd name="connsiteX333" fmla="*/ 18891 w 155643"/>
                <a:gd name="connsiteY333" fmla="*/ 104243 h 278054"/>
                <a:gd name="connsiteX334" fmla="*/ 17553 w 155643"/>
                <a:gd name="connsiteY334" fmla="*/ 102718 h 278054"/>
                <a:gd name="connsiteX335" fmla="*/ 17070 w 155643"/>
                <a:gd name="connsiteY335" fmla="*/ 102347 h 278054"/>
                <a:gd name="connsiteX336" fmla="*/ 16661 w 155643"/>
                <a:gd name="connsiteY336" fmla="*/ 102124 h 278054"/>
                <a:gd name="connsiteX337" fmla="*/ 16215 w 155643"/>
                <a:gd name="connsiteY337" fmla="*/ 101901 h 278054"/>
                <a:gd name="connsiteX338" fmla="*/ 15620 w 155643"/>
                <a:gd name="connsiteY338" fmla="*/ 101566 h 278054"/>
                <a:gd name="connsiteX339" fmla="*/ 14951 w 155643"/>
                <a:gd name="connsiteY339" fmla="*/ 101046 h 278054"/>
                <a:gd name="connsiteX340" fmla="*/ 12981 w 155643"/>
                <a:gd name="connsiteY340" fmla="*/ 98815 h 278054"/>
                <a:gd name="connsiteX341" fmla="*/ 12609 w 155643"/>
                <a:gd name="connsiteY341" fmla="*/ 98555 h 278054"/>
                <a:gd name="connsiteX342" fmla="*/ 11531 w 155643"/>
                <a:gd name="connsiteY342" fmla="*/ 98035 h 278054"/>
                <a:gd name="connsiteX343" fmla="*/ 10899 w 155643"/>
                <a:gd name="connsiteY343" fmla="*/ 97440 h 278054"/>
                <a:gd name="connsiteX344" fmla="*/ 10379 w 155643"/>
                <a:gd name="connsiteY344" fmla="*/ 97105 h 278054"/>
                <a:gd name="connsiteX345" fmla="*/ 9821 w 155643"/>
                <a:gd name="connsiteY345" fmla="*/ 97105 h 278054"/>
                <a:gd name="connsiteX346" fmla="*/ 9301 w 155643"/>
                <a:gd name="connsiteY346" fmla="*/ 97105 h 278054"/>
                <a:gd name="connsiteX347" fmla="*/ 8743 w 155643"/>
                <a:gd name="connsiteY347" fmla="*/ 97105 h 278054"/>
                <a:gd name="connsiteX348" fmla="*/ 8297 w 155643"/>
                <a:gd name="connsiteY348" fmla="*/ 96882 h 278054"/>
                <a:gd name="connsiteX349" fmla="*/ 7591 w 155643"/>
                <a:gd name="connsiteY349" fmla="*/ 96325 h 278054"/>
                <a:gd name="connsiteX350" fmla="*/ 7219 w 155643"/>
                <a:gd name="connsiteY350" fmla="*/ 96102 h 278054"/>
                <a:gd name="connsiteX351" fmla="*/ 5323 w 155643"/>
                <a:gd name="connsiteY351" fmla="*/ 95656 h 278054"/>
                <a:gd name="connsiteX352" fmla="*/ 4357 w 155643"/>
                <a:gd name="connsiteY352" fmla="*/ 95172 h 278054"/>
                <a:gd name="connsiteX353" fmla="*/ 4059 w 155643"/>
                <a:gd name="connsiteY353" fmla="*/ 94615 h 278054"/>
                <a:gd name="connsiteX354" fmla="*/ 4059 w 155643"/>
                <a:gd name="connsiteY354" fmla="*/ 94057 h 278054"/>
                <a:gd name="connsiteX355" fmla="*/ 4914 w 155643"/>
                <a:gd name="connsiteY355" fmla="*/ 91715 h 278054"/>
                <a:gd name="connsiteX356" fmla="*/ 5137 w 155643"/>
                <a:gd name="connsiteY356" fmla="*/ 90749 h 278054"/>
                <a:gd name="connsiteX357" fmla="*/ 5137 w 155643"/>
                <a:gd name="connsiteY357" fmla="*/ 90191 h 278054"/>
                <a:gd name="connsiteX358" fmla="*/ 5137 w 155643"/>
                <a:gd name="connsiteY358" fmla="*/ 89634 h 278054"/>
                <a:gd name="connsiteX359" fmla="*/ 4766 w 155643"/>
                <a:gd name="connsiteY359" fmla="*/ 87477 h 278054"/>
                <a:gd name="connsiteX360" fmla="*/ 5063 w 155643"/>
                <a:gd name="connsiteY360" fmla="*/ 79337 h 278054"/>
                <a:gd name="connsiteX361" fmla="*/ 5472 w 155643"/>
                <a:gd name="connsiteY361" fmla="*/ 76140 h 278054"/>
                <a:gd name="connsiteX362" fmla="*/ 5472 w 155643"/>
                <a:gd name="connsiteY362" fmla="*/ 75545 h 278054"/>
                <a:gd name="connsiteX363" fmla="*/ 7107 w 155643"/>
                <a:gd name="connsiteY363" fmla="*/ 72088 h 278054"/>
                <a:gd name="connsiteX364" fmla="*/ 7777 w 155643"/>
                <a:gd name="connsiteY364" fmla="*/ 68370 h 278054"/>
                <a:gd name="connsiteX365" fmla="*/ 7516 w 155643"/>
                <a:gd name="connsiteY365" fmla="*/ 67069 h 278054"/>
                <a:gd name="connsiteX366" fmla="*/ 6959 w 155643"/>
                <a:gd name="connsiteY366" fmla="*/ 66363 h 278054"/>
                <a:gd name="connsiteX367" fmla="*/ 3836 w 155643"/>
                <a:gd name="connsiteY367" fmla="*/ 63835 h 278054"/>
                <a:gd name="connsiteX368" fmla="*/ 1569 w 155643"/>
                <a:gd name="connsiteY368" fmla="*/ 61010 h 278054"/>
                <a:gd name="connsiteX369" fmla="*/ 1308 w 155643"/>
                <a:gd name="connsiteY369" fmla="*/ 60192 h 278054"/>
                <a:gd name="connsiteX370" fmla="*/ 1308 w 155643"/>
                <a:gd name="connsiteY370" fmla="*/ 59709 h 278054"/>
                <a:gd name="connsiteX371" fmla="*/ 1792 w 155643"/>
                <a:gd name="connsiteY371" fmla="*/ 59709 h 278054"/>
                <a:gd name="connsiteX372" fmla="*/ 2052 w 155643"/>
                <a:gd name="connsiteY372" fmla="*/ 58371 h 278054"/>
                <a:gd name="connsiteX373" fmla="*/ 2052 w 155643"/>
                <a:gd name="connsiteY373" fmla="*/ 56103 h 278054"/>
                <a:gd name="connsiteX374" fmla="*/ 1048 w 155643"/>
                <a:gd name="connsiteY374" fmla="*/ 47777 h 278054"/>
                <a:gd name="connsiteX375" fmla="*/ 1048 w 155643"/>
                <a:gd name="connsiteY375" fmla="*/ 46401 h 278054"/>
                <a:gd name="connsiteX376" fmla="*/ 2201 w 155643"/>
                <a:gd name="connsiteY376" fmla="*/ 45658 h 278054"/>
                <a:gd name="connsiteX377" fmla="*/ 2461 w 155643"/>
                <a:gd name="connsiteY377" fmla="*/ 45249 h 278054"/>
                <a:gd name="connsiteX378" fmla="*/ 2461 w 155643"/>
                <a:gd name="connsiteY378" fmla="*/ 44803 h 278054"/>
                <a:gd name="connsiteX379" fmla="*/ 2238 w 155643"/>
                <a:gd name="connsiteY379" fmla="*/ 37368 h 278054"/>
                <a:gd name="connsiteX380" fmla="*/ 2610 w 155643"/>
                <a:gd name="connsiteY380" fmla="*/ 34989 h 278054"/>
                <a:gd name="connsiteX381" fmla="*/ 2610 w 155643"/>
                <a:gd name="connsiteY381" fmla="*/ 34208 h 278054"/>
                <a:gd name="connsiteX382" fmla="*/ 2238 w 155643"/>
                <a:gd name="connsiteY382" fmla="*/ 32796 h 278054"/>
                <a:gd name="connsiteX383" fmla="*/ 1866 w 155643"/>
                <a:gd name="connsiteY383" fmla="*/ 31866 h 278054"/>
                <a:gd name="connsiteX384" fmla="*/ -30 w 155643"/>
                <a:gd name="connsiteY384" fmla="*/ 24097 h 278054"/>
                <a:gd name="connsiteX385" fmla="*/ 639 w 155643"/>
                <a:gd name="connsiteY385" fmla="*/ 22276 h 278054"/>
                <a:gd name="connsiteX386" fmla="*/ 5583 w 155643"/>
                <a:gd name="connsiteY386" fmla="*/ 17034 h 278054"/>
                <a:gd name="connsiteX387" fmla="*/ 16326 w 155643"/>
                <a:gd name="connsiteY387" fmla="*/ 6998 h 278054"/>
                <a:gd name="connsiteX388" fmla="*/ 21456 w 155643"/>
                <a:gd name="connsiteY388" fmla="*/ 530 h 2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155643" h="278054">
                  <a:moveTo>
                    <a:pt x="21902" y="-177"/>
                  </a:moveTo>
                  <a:lnTo>
                    <a:pt x="23092" y="790"/>
                  </a:lnTo>
                  <a:lnTo>
                    <a:pt x="30527" y="5362"/>
                  </a:lnTo>
                  <a:lnTo>
                    <a:pt x="33761" y="7927"/>
                  </a:lnTo>
                  <a:lnTo>
                    <a:pt x="36549" y="11347"/>
                  </a:lnTo>
                  <a:lnTo>
                    <a:pt x="38370" y="15919"/>
                  </a:lnTo>
                  <a:lnTo>
                    <a:pt x="39783" y="18112"/>
                  </a:lnTo>
                  <a:lnTo>
                    <a:pt x="43500" y="19822"/>
                  </a:lnTo>
                  <a:lnTo>
                    <a:pt x="68592" y="39710"/>
                  </a:lnTo>
                  <a:lnTo>
                    <a:pt x="74540" y="42684"/>
                  </a:lnTo>
                  <a:lnTo>
                    <a:pt x="80339" y="43873"/>
                  </a:lnTo>
                  <a:lnTo>
                    <a:pt x="82606" y="45360"/>
                  </a:lnTo>
                  <a:lnTo>
                    <a:pt x="90041" y="51828"/>
                  </a:lnTo>
                  <a:lnTo>
                    <a:pt x="103014" y="66475"/>
                  </a:lnTo>
                  <a:lnTo>
                    <a:pt x="117326" y="89039"/>
                  </a:lnTo>
                  <a:lnTo>
                    <a:pt x="122233" y="100971"/>
                  </a:lnTo>
                  <a:lnTo>
                    <a:pt x="136135" y="124316"/>
                  </a:lnTo>
                  <a:lnTo>
                    <a:pt x="144351" y="139185"/>
                  </a:lnTo>
                  <a:lnTo>
                    <a:pt x="145168" y="141862"/>
                  </a:lnTo>
                  <a:lnTo>
                    <a:pt x="145726" y="142865"/>
                  </a:lnTo>
                  <a:lnTo>
                    <a:pt x="148179" y="145728"/>
                  </a:lnTo>
                  <a:lnTo>
                    <a:pt x="148923" y="147140"/>
                  </a:lnTo>
                  <a:lnTo>
                    <a:pt x="148923" y="148776"/>
                  </a:lnTo>
                  <a:lnTo>
                    <a:pt x="147882" y="152902"/>
                  </a:lnTo>
                  <a:lnTo>
                    <a:pt x="147882" y="156099"/>
                  </a:lnTo>
                  <a:lnTo>
                    <a:pt x="149258" y="161972"/>
                  </a:lnTo>
                  <a:lnTo>
                    <a:pt x="151637" y="183198"/>
                  </a:lnTo>
                  <a:lnTo>
                    <a:pt x="151637" y="186432"/>
                  </a:lnTo>
                  <a:lnTo>
                    <a:pt x="150261" y="189072"/>
                  </a:lnTo>
                  <a:lnTo>
                    <a:pt x="149295" y="191860"/>
                  </a:lnTo>
                  <a:lnTo>
                    <a:pt x="151042" y="198142"/>
                  </a:lnTo>
                  <a:lnTo>
                    <a:pt x="150744" y="200224"/>
                  </a:lnTo>
                  <a:lnTo>
                    <a:pt x="155280" y="213197"/>
                  </a:lnTo>
                  <a:lnTo>
                    <a:pt x="155614" y="217472"/>
                  </a:lnTo>
                  <a:lnTo>
                    <a:pt x="155242" y="218996"/>
                  </a:lnTo>
                  <a:lnTo>
                    <a:pt x="153347" y="223940"/>
                  </a:lnTo>
                  <a:lnTo>
                    <a:pt x="152231" y="225613"/>
                  </a:lnTo>
                  <a:lnTo>
                    <a:pt x="151339" y="226579"/>
                  </a:lnTo>
                  <a:lnTo>
                    <a:pt x="149332" y="228958"/>
                  </a:lnTo>
                  <a:lnTo>
                    <a:pt x="148811" y="230036"/>
                  </a:lnTo>
                  <a:lnTo>
                    <a:pt x="148811" y="231226"/>
                  </a:lnTo>
                  <a:lnTo>
                    <a:pt x="149704" y="234943"/>
                  </a:lnTo>
                  <a:lnTo>
                    <a:pt x="148849" y="236393"/>
                  </a:lnTo>
                  <a:lnTo>
                    <a:pt x="148031" y="236876"/>
                  </a:lnTo>
                  <a:lnTo>
                    <a:pt x="147473" y="236505"/>
                  </a:lnTo>
                  <a:lnTo>
                    <a:pt x="146507" y="236133"/>
                  </a:lnTo>
                  <a:lnTo>
                    <a:pt x="144574" y="235724"/>
                  </a:lnTo>
                  <a:lnTo>
                    <a:pt x="134351" y="235315"/>
                  </a:lnTo>
                  <a:lnTo>
                    <a:pt x="133868" y="235315"/>
                  </a:lnTo>
                  <a:lnTo>
                    <a:pt x="133459" y="235092"/>
                  </a:lnTo>
                  <a:lnTo>
                    <a:pt x="133124" y="234795"/>
                  </a:lnTo>
                  <a:lnTo>
                    <a:pt x="132864" y="234460"/>
                  </a:lnTo>
                  <a:lnTo>
                    <a:pt x="132753" y="234014"/>
                  </a:lnTo>
                  <a:lnTo>
                    <a:pt x="132344" y="233754"/>
                  </a:lnTo>
                  <a:lnTo>
                    <a:pt x="131117" y="233308"/>
                  </a:lnTo>
                  <a:lnTo>
                    <a:pt x="130857" y="233308"/>
                  </a:lnTo>
                  <a:lnTo>
                    <a:pt x="130857" y="234014"/>
                  </a:lnTo>
                  <a:lnTo>
                    <a:pt x="131340" y="236690"/>
                  </a:lnTo>
                  <a:lnTo>
                    <a:pt x="131340" y="237248"/>
                  </a:lnTo>
                  <a:lnTo>
                    <a:pt x="131749" y="239367"/>
                  </a:lnTo>
                  <a:lnTo>
                    <a:pt x="131749" y="240519"/>
                  </a:lnTo>
                  <a:lnTo>
                    <a:pt x="131563" y="241597"/>
                  </a:lnTo>
                  <a:lnTo>
                    <a:pt x="131563" y="242118"/>
                  </a:lnTo>
                  <a:lnTo>
                    <a:pt x="131377" y="242564"/>
                  </a:lnTo>
                  <a:lnTo>
                    <a:pt x="130894" y="243344"/>
                  </a:lnTo>
                  <a:lnTo>
                    <a:pt x="130634" y="243716"/>
                  </a:lnTo>
                  <a:lnTo>
                    <a:pt x="129965" y="244311"/>
                  </a:lnTo>
                  <a:lnTo>
                    <a:pt x="129704" y="244683"/>
                  </a:lnTo>
                  <a:lnTo>
                    <a:pt x="129035" y="245166"/>
                  </a:lnTo>
                  <a:lnTo>
                    <a:pt x="128478" y="248400"/>
                  </a:lnTo>
                  <a:lnTo>
                    <a:pt x="128478" y="249515"/>
                  </a:lnTo>
                  <a:lnTo>
                    <a:pt x="128664" y="250593"/>
                  </a:lnTo>
                  <a:lnTo>
                    <a:pt x="128664" y="251076"/>
                  </a:lnTo>
                  <a:lnTo>
                    <a:pt x="128849" y="251448"/>
                  </a:lnTo>
                  <a:lnTo>
                    <a:pt x="129147" y="251783"/>
                  </a:lnTo>
                  <a:lnTo>
                    <a:pt x="129519" y="252080"/>
                  </a:lnTo>
                  <a:lnTo>
                    <a:pt x="130336" y="252563"/>
                  </a:lnTo>
                  <a:lnTo>
                    <a:pt x="130745" y="252824"/>
                  </a:lnTo>
                  <a:lnTo>
                    <a:pt x="131043" y="253121"/>
                  </a:lnTo>
                  <a:lnTo>
                    <a:pt x="131266" y="253493"/>
                  </a:lnTo>
                  <a:lnTo>
                    <a:pt x="131563" y="254422"/>
                  </a:lnTo>
                  <a:lnTo>
                    <a:pt x="131563" y="255537"/>
                  </a:lnTo>
                  <a:lnTo>
                    <a:pt x="131563" y="256095"/>
                  </a:lnTo>
                  <a:lnTo>
                    <a:pt x="131563" y="256652"/>
                  </a:lnTo>
                  <a:lnTo>
                    <a:pt x="131303" y="257693"/>
                  </a:lnTo>
                  <a:lnTo>
                    <a:pt x="131117" y="258771"/>
                  </a:lnTo>
                  <a:lnTo>
                    <a:pt x="131117" y="259329"/>
                  </a:lnTo>
                  <a:lnTo>
                    <a:pt x="131117" y="259812"/>
                  </a:lnTo>
                  <a:lnTo>
                    <a:pt x="131340" y="260444"/>
                  </a:lnTo>
                  <a:lnTo>
                    <a:pt x="131340" y="260630"/>
                  </a:lnTo>
                  <a:lnTo>
                    <a:pt x="131340" y="260630"/>
                  </a:lnTo>
                  <a:lnTo>
                    <a:pt x="132455" y="262823"/>
                  </a:lnTo>
                  <a:lnTo>
                    <a:pt x="133682" y="266540"/>
                  </a:lnTo>
                  <a:lnTo>
                    <a:pt x="133682" y="267061"/>
                  </a:lnTo>
                  <a:lnTo>
                    <a:pt x="133682" y="268213"/>
                  </a:lnTo>
                  <a:lnTo>
                    <a:pt x="133347" y="269700"/>
                  </a:lnTo>
                  <a:lnTo>
                    <a:pt x="132976" y="270630"/>
                  </a:lnTo>
                  <a:lnTo>
                    <a:pt x="132344" y="271708"/>
                  </a:lnTo>
                  <a:lnTo>
                    <a:pt x="131712" y="272525"/>
                  </a:lnTo>
                  <a:lnTo>
                    <a:pt x="131377" y="272823"/>
                  </a:lnTo>
                  <a:lnTo>
                    <a:pt x="131043" y="273083"/>
                  </a:lnTo>
                  <a:lnTo>
                    <a:pt x="130745" y="273417"/>
                  </a:lnTo>
                  <a:lnTo>
                    <a:pt x="130522" y="273789"/>
                  </a:lnTo>
                  <a:lnTo>
                    <a:pt x="130522" y="274235"/>
                  </a:lnTo>
                  <a:lnTo>
                    <a:pt x="130968" y="277358"/>
                  </a:lnTo>
                  <a:lnTo>
                    <a:pt x="130968" y="277878"/>
                  </a:lnTo>
                  <a:lnTo>
                    <a:pt x="130634" y="277878"/>
                  </a:lnTo>
                  <a:lnTo>
                    <a:pt x="130076" y="277878"/>
                  </a:lnTo>
                  <a:lnTo>
                    <a:pt x="129072" y="276912"/>
                  </a:lnTo>
                  <a:lnTo>
                    <a:pt x="128552" y="276317"/>
                  </a:lnTo>
                  <a:lnTo>
                    <a:pt x="128180" y="275759"/>
                  </a:lnTo>
                  <a:lnTo>
                    <a:pt x="126916" y="272711"/>
                  </a:lnTo>
                  <a:lnTo>
                    <a:pt x="126470" y="271893"/>
                  </a:lnTo>
                  <a:lnTo>
                    <a:pt x="124872" y="270295"/>
                  </a:lnTo>
                  <a:lnTo>
                    <a:pt x="124686" y="269700"/>
                  </a:lnTo>
                  <a:lnTo>
                    <a:pt x="124686" y="269143"/>
                  </a:lnTo>
                  <a:lnTo>
                    <a:pt x="124872" y="268139"/>
                  </a:lnTo>
                  <a:lnTo>
                    <a:pt x="124872" y="267618"/>
                  </a:lnTo>
                  <a:lnTo>
                    <a:pt x="124872" y="267135"/>
                  </a:lnTo>
                  <a:lnTo>
                    <a:pt x="124872" y="266726"/>
                  </a:lnTo>
                  <a:lnTo>
                    <a:pt x="124314" y="265946"/>
                  </a:lnTo>
                  <a:lnTo>
                    <a:pt x="122047" y="263752"/>
                  </a:lnTo>
                  <a:lnTo>
                    <a:pt x="121006" y="262377"/>
                  </a:lnTo>
                  <a:lnTo>
                    <a:pt x="120485" y="261559"/>
                  </a:lnTo>
                  <a:lnTo>
                    <a:pt x="120188" y="260779"/>
                  </a:lnTo>
                  <a:lnTo>
                    <a:pt x="120188" y="260481"/>
                  </a:lnTo>
                  <a:lnTo>
                    <a:pt x="120188" y="258511"/>
                  </a:lnTo>
                  <a:lnTo>
                    <a:pt x="119854" y="258028"/>
                  </a:lnTo>
                  <a:lnTo>
                    <a:pt x="119370" y="257805"/>
                  </a:lnTo>
                  <a:lnTo>
                    <a:pt x="118292" y="257805"/>
                  </a:lnTo>
                  <a:lnTo>
                    <a:pt x="117698" y="258065"/>
                  </a:lnTo>
                  <a:lnTo>
                    <a:pt x="117177" y="258362"/>
                  </a:lnTo>
                  <a:lnTo>
                    <a:pt x="116731" y="258362"/>
                  </a:lnTo>
                  <a:lnTo>
                    <a:pt x="116211" y="258176"/>
                  </a:lnTo>
                  <a:lnTo>
                    <a:pt x="115690" y="257544"/>
                  </a:lnTo>
                  <a:lnTo>
                    <a:pt x="115356" y="257024"/>
                  </a:lnTo>
                  <a:lnTo>
                    <a:pt x="115133" y="256467"/>
                  </a:lnTo>
                  <a:lnTo>
                    <a:pt x="115133" y="255388"/>
                  </a:lnTo>
                  <a:lnTo>
                    <a:pt x="114872" y="254942"/>
                  </a:lnTo>
                  <a:lnTo>
                    <a:pt x="114501" y="254719"/>
                  </a:lnTo>
                  <a:lnTo>
                    <a:pt x="113683" y="254942"/>
                  </a:lnTo>
                  <a:lnTo>
                    <a:pt x="112753" y="255574"/>
                  </a:lnTo>
                  <a:lnTo>
                    <a:pt x="112084" y="255574"/>
                  </a:lnTo>
                  <a:lnTo>
                    <a:pt x="111192" y="255277"/>
                  </a:lnTo>
                  <a:lnTo>
                    <a:pt x="107921" y="253009"/>
                  </a:lnTo>
                  <a:lnTo>
                    <a:pt x="107140" y="252601"/>
                  </a:lnTo>
                  <a:lnTo>
                    <a:pt x="106323" y="252154"/>
                  </a:lnTo>
                  <a:lnTo>
                    <a:pt x="105839" y="251671"/>
                  </a:lnTo>
                  <a:lnTo>
                    <a:pt x="105319" y="250816"/>
                  </a:lnTo>
                  <a:lnTo>
                    <a:pt x="104984" y="250519"/>
                  </a:lnTo>
                  <a:lnTo>
                    <a:pt x="104613" y="250259"/>
                  </a:lnTo>
                  <a:lnTo>
                    <a:pt x="104315" y="249924"/>
                  </a:lnTo>
                  <a:lnTo>
                    <a:pt x="104055" y="249552"/>
                  </a:lnTo>
                  <a:lnTo>
                    <a:pt x="104055" y="249106"/>
                  </a:lnTo>
                  <a:lnTo>
                    <a:pt x="103832" y="248697"/>
                  </a:lnTo>
                  <a:lnTo>
                    <a:pt x="103535" y="248326"/>
                  </a:lnTo>
                  <a:lnTo>
                    <a:pt x="103163" y="248103"/>
                  </a:lnTo>
                  <a:lnTo>
                    <a:pt x="102680" y="247880"/>
                  </a:lnTo>
                  <a:lnTo>
                    <a:pt x="97847" y="246095"/>
                  </a:lnTo>
                  <a:lnTo>
                    <a:pt x="96881" y="245389"/>
                  </a:lnTo>
                  <a:lnTo>
                    <a:pt x="96286" y="244794"/>
                  </a:lnTo>
                  <a:lnTo>
                    <a:pt x="95765" y="244385"/>
                  </a:lnTo>
                  <a:lnTo>
                    <a:pt x="94836" y="244014"/>
                  </a:lnTo>
                  <a:lnTo>
                    <a:pt x="91119" y="243158"/>
                  </a:lnTo>
                  <a:lnTo>
                    <a:pt x="89260" y="242489"/>
                  </a:lnTo>
                  <a:lnTo>
                    <a:pt x="88814" y="242266"/>
                  </a:lnTo>
                  <a:lnTo>
                    <a:pt x="88442" y="242006"/>
                  </a:lnTo>
                  <a:lnTo>
                    <a:pt x="87810" y="241411"/>
                  </a:lnTo>
                  <a:lnTo>
                    <a:pt x="85654" y="241709"/>
                  </a:lnTo>
                  <a:lnTo>
                    <a:pt x="78034" y="244980"/>
                  </a:lnTo>
                  <a:lnTo>
                    <a:pt x="76658" y="244980"/>
                  </a:lnTo>
                  <a:lnTo>
                    <a:pt x="76138" y="244980"/>
                  </a:lnTo>
                  <a:lnTo>
                    <a:pt x="75729" y="244757"/>
                  </a:lnTo>
                  <a:lnTo>
                    <a:pt x="75395" y="244460"/>
                  </a:lnTo>
                  <a:lnTo>
                    <a:pt x="75060" y="244125"/>
                  </a:lnTo>
                  <a:lnTo>
                    <a:pt x="74502" y="243419"/>
                  </a:lnTo>
                  <a:lnTo>
                    <a:pt x="73090" y="241077"/>
                  </a:lnTo>
                  <a:lnTo>
                    <a:pt x="73090" y="240519"/>
                  </a:lnTo>
                  <a:lnTo>
                    <a:pt x="73090" y="239887"/>
                  </a:lnTo>
                  <a:lnTo>
                    <a:pt x="74874" y="237620"/>
                  </a:lnTo>
                  <a:lnTo>
                    <a:pt x="75134" y="236913"/>
                  </a:lnTo>
                  <a:lnTo>
                    <a:pt x="75395" y="235947"/>
                  </a:lnTo>
                  <a:lnTo>
                    <a:pt x="75655" y="233977"/>
                  </a:lnTo>
                  <a:lnTo>
                    <a:pt x="75655" y="232936"/>
                  </a:lnTo>
                  <a:lnTo>
                    <a:pt x="75432" y="230445"/>
                  </a:lnTo>
                  <a:lnTo>
                    <a:pt x="76844" y="224981"/>
                  </a:lnTo>
                  <a:lnTo>
                    <a:pt x="77216" y="222527"/>
                  </a:lnTo>
                  <a:lnTo>
                    <a:pt x="77216" y="221933"/>
                  </a:lnTo>
                  <a:lnTo>
                    <a:pt x="77513" y="221189"/>
                  </a:lnTo>
                  <a:lnTo>
                    <a:pt x="78108" y="220334"/>
                  </a:lnTo>
                  <a:lnTo>
                    <a:pt x="79298" y="219145"/>
                  </a:lnTo>
                  <a:lnTo>
                    <a:pt x="79930" y="218253"/>
                  </a:lnTo>
                  <a:lnTo>
                    <a:pt x="80636" y="216096"/>
                  </a:lnTo>
                  <a:lnTo>
                    <a:pt x="80971" y="215316"/>
                  </a:lnTo>
                  <a:lnTo>
                    <a:pt x="81528" y="214647"/>
                  </a:lnTo>
                  <a:lnTo>
                    <a:pt x="82866" y="213606"/>
                  </a:lnTo>
                  <a:lnTo>
                    <a:pt x="83721" y="213123"/>
                  </a:lnTo>
                  <a:lnTo>
                    <a:pt x="84390" y="212862"/>
                  </a:lnTo>
                  <a:lnTo>
                    <a:pt x="84428" y="212862"/>
                  </a:lnTo>
                  <a:lnTo>
                    <a:pt x="84948" y="212862"/>
                  </a:lnTo>
                  <a:lnTo>
                    <a:pt x="86138" y="213160"/>
                  </a:lnTo>
                  <a:lnTo>
                    <a:pt x="86621" y="213160"/>
                  </a:lnTo>
                  <a:lnTo>
                    <a:pt x="87587" y="213160"/>
                  </a:lnTo>
                  <a:lnTo>
                    <a:pt x="87885" y="212788"/>
                  </a:lnTo>
                  <a:lnTo>
                    <a:pt x="87885" y="212268"/>
                  </a:lnTo>
                  <a:lnTo>
                    <a:pt x="87141" y="210037"/>
                  </a:lnTo>
                  <a:lnTo>
                    <a:pt x="87141" y="209257"/>
                  </a:lnTo>
                  <a:lnTo>
                    <a:pt x="87439" y="208141"/>
                  </a:lnTo>
                  <a:lnTo>
                    <a:pt x="88517" y="206097"/>
                  </a:lnTo>
                  <a:lnTo>
                    <a:pt x="89297" y="204201"/>
                  </a:lnTo>
                  <a:lnTo>
                    <a:pt x="89297" y="202342"/>
                  </a:lnTo>
                  <a:lnTo>
                    <a:pt x="88331" y="202342"/>
                  </a:lnTo>
                  <a:lnTo>
                    <a:pt x="88071" y="201859"/>
                  </a:lnTo>
                  <a:lnTo>
                    <a:pt x="87810" y="200707"/>
                  </a:lnTo>
                  <a:lnTo>
                    <a:pt x="87810" y="199220"/>
                  </a:lnTo>
                  <a:lnTo>
                    <a:pt x="87810" y="198699"/>
                  </a:lnTo>
                  <a:lnTo>
                    <a:pt x="87476" y="198142"/>
                  </a:lnTo>
                  <a:lnTo>
                    <a:pt x="82680" y="193644"/>
                  </a:lnTo>
                  <a:lnTo>
                    <a:pt x="81974" y="193309"/>
                  </a:lnTo>
                  <a:lnTo>
                    <a:pt x="81454" y="193309"/>
                  </a:lnTo>
                  <a:lnTo>
                    <a:pt x="81082" y="193607"/>
                  </a:lnTo>
                  <a:lnTo>
                    <a:pt x="80710" y="193830"/>
                  </a:lnTo>
                  <a:lnTo>
                    <a:pt x="80376" y="194127"/>
                  </a:lnTo>
                  <a:lnTo>
                    <a:pt x="80376" y="194573"/>
                  </a:lnTo>
                  <a:lnTo>
                    <a:pt x="80153" y="195614"/>
                  </a:lnTo>
                  <a:lnTo>
                    <a:pt x="79930" y="196023"/>
                  </a:lnTo>
                  <a:lnTo>
                    <a:pt x="79595" y="196246"/>
                  </a:lnTo>
                  <a:lnTo>
                    <a:pt x="79186" y="196246"/>
                  </a:lnTo>
                  <a:lnTo>
                    <a:pt x="78777" y="196023"/>
                  </a:lnTo>
                  <a:lnTo>
                    <a:pt x="77959" y="195205"/>
                  </a:lnTo>
                  <a:lnTo>
                    <a:pt x="77513" y="194871"/>
                  </a:lnTo>
                  <a:lnTo>
                    <a:pt x="77104" y="194685"/>
                  </a:lnTo>
                  <a:lnTo>
                    <a:pt x="76584" y="194685"/>
                  </a:lnTo>
                  <a:lnTo>
                    <a:pt x="74874" y="194685"/>
                  </a:lnTo>
                  <a:lnTo>
                    <a:pt x="74316" y="194685"/>
                  </a:lnTo>
                  <a:lnTo>
                    <a:pt x="73276" y="194685"/>
                  </a:lnTo>
                  <a:lnTo>
                    <a:pt x="72830" y="194685"/>
                  </a:lnTo>
                  <a:lnTo>
                    <a:pt x="72346" y="194685"/>
                  </a:lnTo>
                  <a:lnTo>
                    <a:pt x="70599" y="194685"/>
                  </a:lnTo>
                  <a:lnTo>
                    <a:pt x="70042" y="194350"/>
                  </a:lnTo>
                  <a:lnTo>
                    <a:pt x="69447" y="193755"/>
                  </a:lnTo>
                  <a:lnTo>
                    <a:pt x="68592" y="192492"/>
                  </a:lnTo>
                  <a:lnTo>
                    <a:pt x="67551" y="191414"/>
                  </a:lnTo>
                  <a:lnTo>
                    <a:pt x="66399" y="190707"/>
                  </a:lnTo>
                  <a:lnTo>
                    <a:pt x="65915" y="189964"/>
                  </a:lnTo>
                  <a:lnTo>
                    <a:pt x="65469" y="188849"/>
                  </a:lnTo>
                  <a:lnTo>
                    <a:pt x="64726" y="186358"/>
                  </a:lnTo>
                  <a:lnTo>
                    <a:pt x="64466" y="184983"/>
                  </a:lnTo>
                  <a:lnTo>
                    <a:pt x="64466" y="183793"/>
                  </a:lnTo>
                  <a:lnTo>
                    <a:pt x="64763" y="182678"/>
                  </a:lnTo>
                  <a:lnTo>
                    <a:pt x="65060" y="182046"/>
                  </a:lnTo>
                  <a:lnTo>
                    <a:pt x="65432" y="181600"/>
                  </a:lnTo>
                  <a:lnTo>
                    <a:pt x="65804" y="181377"/>
                  </a:lnTo>
                  <a:lnTo>
                    <a:pt x="67254" y="180894"/>
                  </a:lnTo>
                  <a:lnTo>
                    <a:pt x="67737" y="180708"/>
                  </a:lnTo>
                  <a:lnTo>
                    <a:pt x="68071" y="180410"/>
                  </a:lnTo>
                  <a:lnTo>
                    <a:pt x="68332" y="180076"/>
                  </a:lnTo>
                  <a:lnTo>
                    <a:pt x="68332" y="179592"/>
                  </a:lnTo>
                  <a:lnTo>
                    <a:pt x="68332" y="179146"/>
                  </a:lnTo>
                  <a:lnTo>
                    <a:pt x="68332" y="176061"/>
                  </a:lnTo>
                  <a:lnTo>
                    <a:pt x="68666" y="175429"/>
                  </a:lnTo>
                  <a:lnTo>
                    <a:pt x="69038" y="175057"/>
                  </a:lnTo>
                  <a:lnTo>
                    <a:pt x="69558" y="174537"/>
                  </a:lnTo>
                  <a:lnTo>
                    <a:pt x="69558" y="173645"/>
                  </a:lnTo>
                  <a:lnTo>
                    <a:pt x="69075" y="172009"/>
                  </a:lnTo>
                  <a:lnTo>
                    <a:pt x="69075" y="171080"/>
                  </a:lnTo>
                  <a:lnTo>
                    <a:pt x="68666" y="169890"/>
                  </a:lnTo>
                  <a:lnTo>
                    <a:pt x="68443" y="169519"/>
                  </a:lnTo>
                  <a:lnTo>
                    <a:pt x="67142" y="168032"/>
                  </a:lnTo>
                  <a:lnTo>
                    <a:pt x="64540" y="165652"/>
                  </a:lnTo>
                  <a:lnTo>
                    <a:pt x="62458" y="164983"/>
                  </a:lnTo>
                  <a:lnTo>
                    <a:pt x="58518" y="165429"/>
                  </a:lnTo>
                  <a:lnTo>
                    <a:pt x="56139" y="165429"/>
                  </a:lnTo>
                  <a:lnTo>
                    <a:pt x="53574" y="165095"/>
                  </a:lnTo>
                  <a:lnTo>
                    <a:pt x="52719" y="164835"/>
                  </a:lnTo>
                  <a:lnTo>
                    <a:pt x="51827" y="164649"/>
                  </a:lnTo>
                  <a:lnTo>
                    <a:pt x="49225" y="163831"/>
                  </a:lnTo>
                  <a:lnTo>
                    <a:pt x="47812" y="163013"/>
                  </a:lnTo>
                  <a:lnTo>
                    <a:pt x="45247" y="161117"/>
                  </a:lnTo>
                  <a:lnTo>
                    <a:pt x="43054" y="159891"/>
                  </a:lnTo>
                  <a:lnTo>
                    <a:pt x="41864" y="158329"/>
                  </a:lnTo>
                  <a:lnTo>
                    <a:pt x="38891" y="152716"/>
                  </a:lnTo>
                  <a:lnTo>
                    <a:pt x="39671" y="150635"/>
                  </a:lnTo>
                  <a:lnTo>
                    <a:pt x="39671" y="149594"/>
                  </a:lnTo>
                  <a:lnTo>
                    <a:pt x="38407" y="146546"/>
                  </a:lnTo>
                  <a:lnTo>
                    <a:pt x="38036" y="145951"/>
                  </a:lnTo>
                  <a:lnTo>
                    <a:pt x="37552" y="145505"/>
                  </a:lnTo>
                  <a:lnTo>
                    <a:pt x="36809" y="144427"/>
                  </a:lnTo>
                  <a:lnTo>
                    <a:pt x="36586" y="143312"/>
                  </a:lnTo>
                  <a:lnTo>
                    <a:pt x="36400" y="141304"/>
                  </a:lnTo>
                  <a:lnTo>
                    <a:pt x="36065" y="140524"/>
                  </a:lnTo>
                  <a:lnTo>
                    <a:pt x="35619" y="140077"/>
                  </a:lnTo>
                  <a:lnTo>
                    <a:pt x="34578" y="139817"/>
                  </a:lnTo>
                  <a:lnTo>
                    <a:pt x="34095" y="139594"/>
                  </a:lnTo>
                  <a:lnTo>
                    <a:pt x="27107" y="134650"/>
                  </a:lnTo>
                  <a:lnTo>
                    <a:pt x="23650" y="133089"/>
                  </a:lnTo>
                  <a:lnTo>
                    <a:pt x="23129" y="133089"/>
                  </a:lnTo>
                  <a:lnTo>
                    <a:pt x="22646" y="133089"/>
                  </a:lnTo>
                  <a:lnTo>
                    <a:pt x="22200" y="133089"/>
                  </a:lnTo>
                  <a:lnTo>
                    <a:pt x="21865" y="133349"/>
                  </a:lnTo>
                  <a:lnTo>
                    <a:pt x="21605" y="133721"/>
                  </a:lnTo>
                  <a:lnTo>
                    <a:pt x="21122" y="133981"/>
                  </a:lnTo>
                  <a:lnTo>
                    <a:pt x="20453" y="133981"/>
                  </a:lnTo>
                  <a:lnTo>
                    <a:pt x="18929" y="133312"/>
                  </a:lnTo>
                  <a:lnTo>
                    <a:pt x="18334" y="132754"/>
                  </a:lnTo>
                  <a:lnTo>
                    <a:pt x="18074" y="132085"/>
                  </a:lnTo>
                  <a:lnTo>
                    <a:pt x="18297" y="129334"/>
                  </a:lnTo>
                  <a:lnTo>
                    <a:pt x="18520" y="128219"/>
                  </a:lnTo>
                  <a:lnTo>
                    <a:pt x="18185" y="125952"/>
                  </a:lnTo>
                  <a:lnTo>
                    <a:pt x="16884" y="122011"/>
                  </a:lnTo>
                  <a:lnTo>
                    <a:pt x="16661" y="120859"/>
                  </a:lnTo>
                  <a:lnTo>
                    <a:pt x="16661" y="120227"/>
                  </a:lnTo>
                  <a:lnTo>
                    <a:pt x="16661" y="119632"/>
                  </a:lnTo>
                  <a:lnTo>
                    <a:pt x="16661" y="119298"/>
                  </a:lnTo>
                  <a:lnTo>
                    <a:pt x="16958" y="118963"/>
                  </a:lnTo>
                  <a:lnTo>
                    <a:pt x="17293" y="118666"/>
                  </a:lnTo>
                  <a:lnTo>
                    <a:pt x="17702" y="118443"/>
                  </a:lnTo>
                  <a:lnTo>
                    <a:pt x="18148" y="118443"/>
                  </a:lnTo>
                  <a:lnTo>
                    <a:pt x="18408" y="117959"/>
                  </a:lnTo>
                  <a:lnTo>
                    <a:pt x="18594" y="117216"/>
                  </a:lnTo>
                  <a:lnTo>
                    <a:pt x="16921" y="110376"/>
                  </a:lnTo>
                  <a:lnTo>
                    <a:pt x="16921" y="109633"/>
                  </a:lnTo>
                  <a:lnTo>
                    <a:pt x="17181" y="109261"/>
                  </a:lnTo>
                  <a:lnTo>
                    <a:pt x="17590" y="109001"/>
                  </a:lnTo>
                  <a:lnTo>
                    <a:pt x="18594" y="108778"/>
                  </a:lnTo>
                  <a:lnTo>
                    <a:pt x="18966" y="108555"/>
                  </a:lnTo>
                  <a:lnTo>
                    <a:pt x="19226" y="108146"/>
                  </a:lnTo>
                  <a:lnTo>
                    <a:pt x="19226" y="107700"/>
                  </a:lnTo>
                  <a:lnTo>
                    <a:pt x="19226" y="107179"/>
                  </a:lnTo>
                  <a:lnTo>
                    <a:pt x="19412" y="106807"/>
                  </a:lnTo>
                  <a:lnTo>
                    <a:pt x="20044" y="105990"/>
                  </a:lnTo>
                  <a:lnTo>
                    <a:pt x="20304" y="105358"/>
                  </a:lnTo>
                  <a:lnTo>
                    <a:pt x="20007" y="105060"/>
                  </a:lnTo>
                  <a:lnTo>
                    <a:pt x="18891" y="104243"/>
                  </a:lnTo>
                  <a:lnTo>
                    <a:pt x="17553" y="102718"/>
                  </a:lnTo>
                  <a:lnTo>
                    <a:pt x="17070" y="102347"/>
                  </a:lnTo>
                  <a:lnTo>
                    <a:pt x="16661" y="102124"/>
                  </a:lnTo>
                  <a:lnTo>
                    <a:pt x="16215" y="101901"/>
                  </a:lnTo>
                  <a:lnTo>
                    <a:pt x="15620" y="101566"/>
                  </a:lnTo>
                  <a:lnTo>
                    <a:pt x="14951" y="101046"/>
                  </a:lnTo>
                  <a:lnTo>
                    <a:pt x="12981" y="98815"/>
                  </a:lnTo>
                  <a:lnTo>
                    <a:pt x="12609" y="98555"/>
                  </a:lnTo>
                  <a:lnTo>
                    <a:pt x="11531" y="98035"/>
                  </a:lnTo>
                  <a:lnTo>
                    <a:pt x="10899" y="97440"/>
                  </a:lnTo>
                  <a:lnTo>
                    <a:pt x="10379" y="97105"/>
                  </a:lnTo>
                  <a:lnTo>
                    <a:pt x="9821" y="97105"/>
                  </a:lnTo>
                  <a:lnTo>
                    <a:pt x="9301" y="97105"/>
                  </a:lnTo>
                  <a:lnTo>
                    <a:pt x="8743" y="97105"/>
                  </a:lnTo>
                  <a:lnTo>
                    <a:pt x="8297" y="96882"/>
                  </a:lnTo>
                  <a:lnTo>
                    <a:pt x="7591" y="96325"/>
                  </a:lnTo>
                  <a:lnTo>
                    <a:pt x="7219" y="96102"/>
                  </a:lnTo>
                  <a:lnTo>
                    <a:pt x="5323" y="95656"/>
                  </a:lnTo>
                  <a:lnTo>
                    <a:pt x="4357" y="95172"/>
                  </a:lnTo>
                  <a:lnTo>
                    <a:pt x="4059" y="94615"/>
                  </a:lnTo>
                  <a:lnTo>
                    <a:pt x="4059" y="94057"/>
                  </a:lnTo>
                  <a:lnTo>
                    <a:pt x="4914" y="91715"/>
                  </a:lnTo>
                  <a:lnTo>
                    <a:pt x="5137" y="90749"/>
                  </a:lnTo>
                  <a:lnTo>
                    <a:pt x="5137" y="90191"/>
                  </a:lnTo>
                  <a:lnTo>
                    <a:pt x="5137" y="89634"/>
                  </a:lnTo>
                  <a:lnTo>
                    <a:pt x="4766" y="87477"/>
                  </a:lnTo>
                  <a:lnTo>
                    <a:pt x="5063" y="79337"/>
                  </a:lnTo>
                  <a:lnTo>
                    <a:pt x="5472" y="76140"/>
                  </a:lnTo>
                  <a:lnTo>
                    <a:pt x="5472" y="75545"/>
                  </a:lnTo>
                  <a:lnTo>
                    <a:pt x="7107" y="72088"/>
                  </a:lnTo>
                  <a:lnTo>
                    <a:pt x="7777" y="68370"/>
                  </a:lnTo>
                  <a:lnTo>
                    <a:pt x="7516" y="67069"/>
                  </a:lnTo>
                  <a:lnTo>
                    <a:pt x="6959" y="66363"/>
                  </a:lnTo>
                  <a:lnTo>
                    <a:pt x="3836" y="63835"/>
                  </a:lnTo>
                  <a:lnTo>
                    <a:pt x="1569" y="61010"/>
                  </a:lnTo>
                  <a:lnTo>
                    <a:pt x="1308" y="60192"/>
                  </a:lnTo>
                  <a:lnTo>
                    <a:pt x="1308" y="59709"/>
                  </a:lnTo>
                  <a:lnTo>
                    <a:pt x="1792" y="59709"/>
                  </a:lnTo>
                  <a:lnTo>
                    <a:pt x="2052" y="58371"/>
                  </a:lnTo>
                  <a:lnTo>
                    <a:pt x="2052" y="56103"/>
                  </a:lnTo>
                  <a:lnTo>
                    <a:pt x="1048" y="47777"/>
                  </a:lnTo>
                  <a:lnTo>
                    <a:pt x="1048" y="46401"/>
                  </a:lnTo>
                  <a:lnTo>
                    <a:pt x="2201" y="45658"/>
                  </a:lnTo>
                  <a:lnTo>
                    <a:pt x="2461" y="45249"/>
                  </a:lnTo>
                  <a:lnTo>
                    <a:pt x="2461" y="44803"/>
                  </a:lnTo>
                  <a:lnTo>
                    <a:pt x="2238" y="37368"/>
                  </a:lnTo>
                  <a:lnTo>
                    <a:pt x="2610" y="34989"/>
                  </a:lnTo>
                  <a:lnTo>
                    <a:pt x="2610" y="34208"/>
                  </a:lnTo>
                  <a:lnTo>
                    <a:pt x="2238" y="32796"/>
                  </a:lnTo>
                  <a:lnTo>
                    <a:pt x="1866" y="31866"/>
                  </a:lnTo>
                  <a:lnTo>
                    <a:pt x="-30" y="24097"/>
                  </a:lnTo>
                  <a:lnTo>
                    <a:pt x="639" y="22276"/>
                  </a:lnTo>
                  <a:lnTo>
                    <a:pt x="5583" y="17034"/>
                  </a:lnTo>
                  <a:lnTo>
                    <a:pt x="16326" y="6998"/>
                  </a:lnTo>
                  <a:lnTo>
                    <a:pt x="21456" y="530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44FA3912-9222-46C9-A524-95148CA66AB4}"/>
                </a:ext>
              </a:extLst>
            </p:cNvPr>
            <p:cNvSpPr/>
            <p:nvPr/>
          </p:nvSpPr>
          <p:spPr>
            <a:xfrm>
              <a:off x="7842093" y="3551337"/>
              <a:ext cx="14200" cy="19032"/>
            </a:xfrm>
            <a:custGeom>
              <a:avLst/>
              <a:gdLst>
                <a:gd name="connsiteX0" fmla="*/ 12609 w 14200"/>
                <a:gd name="connsiteY0" fmla="*/ 2834 h 19032"/>
                <a:gd name="connsiteX1" fmla="*/ 14170 w 14200"/>
                <a:gd name="connsiteY1" fmla="*/ 9897 h 19032"/>
                <a:gd name="connsiteX2" fmla="*/ 14170 w 14200"/>
                <a:gd name="connsiteY2" fmla="*/ 13280 h 19032"/>
                <a:gd name="connsiteX3" fmla="*/ 11717 w 14200"/>
                <a:gd name="connsiteY3" fmla="*/ 15919 h 19032"/>
                <a:gd name="connsiteX4" fmla="*/ 10342 w 14200"/>
                <a:gd name="connsiteY4" fmla="*/ 15919 h 19032"/>
                <a:gd name="connsiteX5" fmla="*/ 7591 w 14200"/>
                <a:gd name="connsiteY5" fmla="*/ 14246 h 19032"/>
                <a:gd name="connsiteX6" fmla="*/ 6439 w 14200"/>
                <a:gd name="connsiteY6" fmla="*/ 14432 h 19032"/>
                <a:gd name="connsiteX7" fmla="*/ 3688 w 14200"/>
                <a:gd name="connsiteY7" fmla="*/ 16774 h 19032"/>
                <a:gd name="connsiteX8" fmla="*/ -30 w 14200"/>
                <a:gd name="connsiteY8" fmla="*/ 18856 h 19032"/>
                <a:gd name="connsiteX9" fmla="*/ 230 w 14200"/>
                <a:gd name="connsiteY9" fmla="*/ 16774 h 19032"/>
                <a:gd name="connsiteX10" fmla="*/ 4171 w 14200"/>
                <a:gd name="connsiteY10" fmla="*/ 5845 h 19032"/>
                <a:gd name="connsiteX11" fmla="*/ 5323 w 14200"/>
                <a:gd name="connsiteY11" fmla="*/ 4433 h 19032"/>
                <a:gd name="connsiteX12" fmla="*/ 9338 w 14200"/>
                <a:gd name="connsiteY12" fmla="*/ 715 h 19032"/>
                <a:gd name="connsiteX13" fmla="*/ 11531 w 14200"/>
                <a:gd name="connsiteY13" fmla="*/ -177 h 1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00" h="19032">
                  <a:moveTo>
                    <a:pt x="12609" y="2834"/>
                  </a:moveTo>
                  <a:lnTo>
                    <a:pt x="14170" y="9897"/>
                  </a:lnTo>
                  <a:lnTo>
                    <a:pt x="14170" y="13280"/>
                  </a:lnTo>
                  <a:lnTo>
                    <a:pt x="11717" y="15919"/>
                  </a:lnTo>
                  <a:lnTo>
                    <a:pt x="10342" y="15919"/>
                  </a:lnTo>
                  <a:lnTo>
                    <a:pt x="7591" y="14246"/>
                  </a:lnTo>
                  <a:lnTo>
                    <a:pt x="6439" y="14432"/>
                  </a:lnTo>
                  <a:lnTo>
                    <a:pt x="3688" y="16774"/>
                  </a:lnTo>
                  <a:lnTo>
                    <a:pt x="-30" y="18856"/>
                  </a:lnTo>
                  <a:lnTo>
                    <a:pt x="230" y="16774"/>
                  </a:lnTo>
                  <a:lnTo>
                    <a:pt x="4171" y="5845"/>
                  </a:lnTo>
                  <a:lnTo>
                    <a:pt x="5323" y="4433"/>
                  </a:lnTo>
                  <a:lnTo>
                    <a:pt x="9338" y="715"/>
                  </a:lnTo>
                  <a:lnTo>
                    <a:pt x="11531" y="-177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055CB0C-4CCB-4EDC-A64D-1F9B4E647900}"/>
                </a:ext>
              </a:extLst>
            </p:cNvPr>
            <p:cNvSpPr/>
            <p:nvPr/>
          </p:nvSpPr>
          <p:spPr>
            <a:xfrm>
              <a:off x="5946376" y="3854446"/>
              <a:ext cx="18735" cy="28474"/>
            </a:xfrm>
            <a:custGeom>
              <a:avLst/>
              <a:gdLst>
                <a:gd name="connsiteX0" fmla="*/ 12312 w 18735"/>
                <a:gd name="connsiteY0" fmla="*/ 3169 h 28474"/>
                <a:gd name="connsiteX1" fmla="*/ 13315 w 18735"/>
                <a:gd name="connsiteY1" fmla="*/ 2909 h 28474"/>
                <a:gd name="connsiteX2" fmla="*/ 13985 w 18735"/>
                <a:gd name="connsiteY2" fmla="*/ 2388 h 28474"/>
                <a:gd name="connsiteX3" fmla="*/ 15323 w 18735"/>
                <a:gd name="connsiteY3" fmla="*/ 1793 h 28474"/>
                <a:gd name="connsiteX4" fmla="*/ 15955 w 18735"/>
                <a:gd name="connsiteY4" fmla="*/ 1793 h 28474"/>
                <a:gd name="connsiteX5" fmla="*/ 16475 w 18735"/>
                <a:gd name="connsiteY5" fmla="*/ 2016 h 28474"/>
                <a:gd name="connsiteX6" fmla="*/ 16810 w 18735"/>
                <a:gd name="connsiteY6" fmla="*/ 2500 h 28474"/>
                <a:gd name="connsiteX7" fmla="*/ 17293 w 18735"/>
                <a:gd name="connsiteY7" fmla="*/ 3057 h 28474"/>
                <a:gd name="connsiteX8" fmla="*/ 17851 w 18735"/>
                <a:gd name="connsiteY8" fmla="*/ 4544 h 28474"/>
                <a:gd name="connsiteX9" fmla="*/ 18482 w 18735"/>
                <a:gd name="connsiteY9" fmla="*/ 5771 h 28474"/>
                <a:gd name="connsiteX10" fmla="*/ 18706 w 18735"/>
                <a:gd name="connsiteY10" fmla="*/ 6626 h 28474"/>
                <a:gd name="connsiteX11" fmla="*/ 18706 w 18735"/>
                <a:gd name="connsiteY11" fmla="*/ 7481 h 28474"/>
                <a:gd name="connsiteX12" fmla="*/ 18706 w 18735"/>
                <a:gd name="connsiteY12" fmla="*/ 8076 h 28474"/>
                <a:gd name="connsiteX13" fmla="*/ 18482 w 18735"/>
                <a:gd name="connsiteY13" fmla="*/ 8484 h 28474"/>
                <a:gd name="connsiteX14" fmla="*/ 17553 w 18735"/>
                <a:gd name="connsiteY14" fmla="*/ 9377 h 28474"/>
                <a:gd name="connsiteX15" fmla="*/ 17256 w 18735"/>
                <a:gd name="connsiteY15" fmla="*/ 9972 h 28474"/>
                <a:gd name="connsiteX16" fmla="*/ 17033 w 18735"/>
                <a:gd name="connsiteY16" fmla="*/ 11942 h 28474"/>
                <a:gd name="connsiteX17" fmla="*/ 16810 w 18735"/>
                <a:gd name="connsiteY17" fmla="*/ 12536 h 28474"/>
                <a:gd name="connsiteX18" fmla="*/ 16289 w 18735"/>
                <a:gd name="connsiteY18" fmla="*/ 13057 h 28474"/>
                <a:gd name="connsiteX19" fmla="*/ 15955 w 18735"/>
                <a:gd name="connsiteY19" fmla="*/ 13466 h 28474"/>
                <a:gd name="connsiteX20" fmla="*/ 15955 w 18735"/>
                <a:gd name="connsiteY20" fmla="*/ 14432 h 28474"/>
                <a:gd name="connsiteX21" fmla="*/ 15955 w 18735"/>
                <a:gd name="connsiteY21" fmla="*/ 16031 h 28474"/>
                <a:gd name="connsiteX22" fmla="*/ 16624 w 18735"/>
                <a:gd name="connsiteY22" fmla="*/ 18707 h 28474"/>
                <a:gd name="connsiteX23" fmla="*/ 17219 w 18735"/>
                <a:gd name="connsiteY23" fmla="*/ 24060 h 28474"/>
                <a:gd name="connsiteX24" fmla="*/ 17219 w 18735"/>
                <a:gd name="connsiteY24" fmla="*/ 24915 h 28474"/>
                <a:gd name="connsiteX25" fmla="*/ 16996 w 18735"/>
                <a:gd name="connsiteY25" fmla="*/ 25473 h 28474"/>
                <a:gd name="connsiteX26" fmla="*/ 16587 w 18735"/>
                <a:gd name="connsiteY26" fmla="*/ 25844 h 28474"/>
                <a:gd name="connsiteX27" fmla="*/ 16066 w 18735"/>
                <a:gd name="connsiteY27" fmla="*/ 25844 h 28474"/>
                <a:gd name="connsiteX28" fmla="*/ 15769 w 18735"/>
                <a:gd name="connsiteY28" fmla="*/ 25844 h 28474"/>
                <a:gd name="connsiteX29" fmla="*/ 15397 w 18735"/>
                <a:gd name="connsiteY29" fmla="*/ 26030 h 28474"/>
                <a:gd name="connsiteX30" fmla="*/ 15063 w 18735"/>
                <a:gd name="connsiteY30" fmla="*/ 26513 h 28474"/>
                <a:gd name="connsiteX31" fmla="*/ 14802 w 18735"/>
                <a:gd name="connsiteY31" fmla="*/ 27294 h 28474"/>
                <a:gd name="connsiteX32" fmla="*/ 14505 w 18735"/>
                <a:gd name="connsiteY32" fmla="*/ 27889 h 28474"/>
                <a:gd name="connsiteX33" fmla="*/ 14059 w 18735"/>
                <a:gd name="connsiteY33" fmla="*/ 28298 h 28474"/>
                <a:gd name="connsiteX34" fmla="*/ 13724 w 18735"/>
                <a:gd name="connsiteY34" fmla="*/ 28298 h 28474"/>
                <a:gd name="connsiteX35" fmla="*/ 13464 w 18735"/>
                <a:gd name="connsiteY35" fmla="*/ 27703 h 28474"/>
                <a:gd name="connsiteX36" fmla="*/ 13241 w 18735"/>
                <a:gd name="connsiteY36" fmla="*/ 27294 h 28474"/>
                <a:gd name="connsiteX37" fmla="*/ 12944 w 18735"/>
                <a:gd name="connsiteY37" fmla="*/ 27034 h 28474"/>
                <a:gd name="connsiteX38" fmla="*/ 12498 w 18735"/>
                <a:gd name="connsiteY38" fmla="*/ 27034 h 28474"/>
                <a:gd name="connsiteX39" fmla="*/ 11568 w 18735"/>
                <a:gd name="connsiteY39" fmla="*/ 27034 h 28474"/>
                <a:gd name="connsiteX40" fmla="*/ 7851 w 18735"/>
                <a:gd name="connsiteY40" fmla="*/ 27517 h 28474"/>
                <a:gd name="connsiteX41" fmla="*/ 6922 w 18735"/>
                <a:gd name="connsiteY41" fmla="*/ 27517 h 28474"/>
                <a:gd name="connsiteX42" fmla="*/ 6067 w 18735"/>
                <a:gd name="connsiteY42" fmla="*/ 27517 h 28474"/>
                <a:gd name="connsiteX43" fmla="*/ 5323 w 18735"/>
                <a:gd name="connsiteY43" fmla="*/ 27257 h 28474"/>
                <a:gd name="connsiteX44" fmla="*/ 4914 w 18735"/>
                <a:gd name="connsiteY44" fmla="*/ 26811 h 28474"/>
                <a:gd name="connsiteX45" fmla="*/ 4691 w 18735"/>
                <a:gd name="connsiteY45" fmla="*/ 26216 h 28474"/>
                <a:gd name="connsiteX46" fmla="*/ 4691 w 18735"/>
                <a:gd name="connsiteY46" fmla="*/ 25473 h 28474"/>
                <a:gd name="connsiteX47" fmla="*/ 4319 w 18735"/>
                <a:gd name="connsiteY47" fmla="*/ 24469 h 28474"/>
                <a:gd name="connsiteX48" fmla="*/ 4319 w 18735"/>
                <a:gd name="connsiteY48" fmla="*/ 23837 h 28474"/>
                <a:gd name="connsiteX49" fmla="*/ 4319 w 18735"/>
                <a:gd name="connsiteY49" fmla="*/ 23317 h 28474"/>
                <a:gd name="connsiteX50" fmla="*/ 4580 w 18735"/>
                <a:gd name="connsiteY50" fmla="*/ 22833 h 28474"/>
                <a:gd name="connsiteX51" fmla="*/ 5360 w 18735"/>
                <a:gd name="connsiteY51" fmla="*/ 21830 h 28474"/>
                <a:gd name="connsiteX52" fmla="*/ 5360 w 18735"/>
                <a:gd name="connsiteY52" fmla="*/ 21458 h 28474"/>
                <a:gd name="connsiteX53" fmla="*/ 5360 w 18735"/>
                <a:gd name="connsiteY53" fmla="*/ 20975 h 28474"/>
                <a:gd name="connsiteX54" fmla="*/ 5360 w 18735"/>
                <a:gd name="connsiteY54" fmla="*/ 20491 h 28474"/>
                <a:gd name="connsiteX55" fmla="*/ 5063 w 18735"/>
                <a:gd name="connsiteY55" fmla="*/ 19636 h 28474"/>
                <a:gd name="connsiteX56" fmla="*/ 4840 w 18735"/>
                <a:gd name="connsiteY56" fmla="*/ 19339 h 28474"/>
                <a:gd name="connsiteX57" fmla="*/ 4617 w 18735"/>
                <a:gd name="connsiteY57" fmla="*/ 19153 h 28474"/>
                <a:gd name="connsiteX58" fmla="*/ 4617 w 18735"/>
                <a:gd name="connsiteY58" fmla="*/ 19153 h 28474"/>
                <a:gd name="connsiteX59" fmla="*/ 4617 w 18735"/>
                <a:gd name="connsiteY59" fmla="*/ 18967 h 28474"/>
                <a:gd name="connsiteX60" fmla="*/ 4617 w 18735"/>
                <a:gd name="connsiteY60" fmla="*/ 18670 h 28474"/>
                <a:gd name="connsiteX61" fmla="*/ 4617 w 18735"/>
                <a:gd name="connsiteY61" fmla="*/ 17480 h 28474"/>
                <a:gd name="connsiteX62" fmla="*/ 4617 w 18735"/>
                <a:gd name="connsiteY62" fmla="*/ 16848 h 28474"/>
                <a:gd name="connsiteX63" fmla="*/ 4319 w 18735"/>
                <a:gd name="connsiteY63" fmla="*/ 16254 h 28474"/>
                <a:gd name="connsiteX64" fmla="*/ 3873 w 18735"/>
                <a:gd name="connsiteY64" fmla="*/ 15771 h 28474"/>
                <a:gd name="connsiteX65" fmla="*/ 2089 w 18735"/>
                <a:gd name="connsiteY65" fmla="*/ 14692 h 28474"/>
                <a:gd name="connsiteX66" fmla="*/ 1680 w 18735"/>
                <a:gd name="connsiteY66" fmla="*/ 14358 h 28474"/>
                <a:gd name="connsiteX67" fmla="*/ 1271 w 18735"/>
                <a:gd name="connsiteY67" fmla="*/ 13912 h 28474"/>
                <a:gd name="connsiteX68" fmla="*/ 974 w 18735"/>
                <a:gd name="connsiteY68" fmla="*/ 13540 h 28474"/>
                <a:gd name="connsiteX69" fmla="*/ 416 w 18735"/>
                <a:gd name="connsiteY69" fmla="*/ 12499 h 28474"/>
                <a:gd name="connsiteX70" fmla="*/ 416 w 18735"/>
                <a:gd name="connsiteY70" fmla="*/ 12016 h 28474"/>
                <a:gd name="connsiteX71" fmla="*/ -30 w 18735"/>
                <a:gd name="connsiteY71" fmla="*/ 7146 h 28474"/>
                <a:gd name="connsiteX72" fmla="*/ -30 w 18735"/>
                <a:gd name="connsiteY72" fmla="*/ 6663 h 28474"/>
                <a:gd name="connsiteX73" fmla="*/ 1903 w 18735"/>
                <a:gd name="connsiteY73" fmla="*/ 3243 h 28474"/>
                <a:gd name="connsiteX74" fmla="*/ 2349 w 18735"/>
                <a:gd name="connsiteY74" fmla="*/ 2239 h 28474"/>
                <a:gd name="connsiteX75" fmla="*/ 2349 w 18735"/>
                <a:gd name="connsiteY75" fmla="*/ 2016 h 28474"/>
                <a:gd name="connsiteX76" fmla="*/ 2610 w 18735"/>
                <a:gd name="connsiteY76" fmla="*/ 1793 h 28474"/>
                <a:gd name="connsiteX77" fmla="*/ 4394 w 18735"/>
                <a:gd name="connsiteY77" fmla="*/ 901 h 28474"/>
                <a:gd name="connsiteX78" fmla="*/ 5323 w 18735"/>
                <a:gd name="connsiteY78" fmla="*/ 158 h 28474"/>
                <a:gd name="connsiteX79" fmla="*/ 5583 w 18735"/>
                <a:gd name="connsiteY79" fmla="*/ -177 h 28474"/>
                <a:gd name="connsiteX80" fmla="*/ 5583 w 18735"/>
                <a:gd name="connsiteY80" fmla="*/ -177 h 28474"/>
                <a:gd name="connsiteX81" fmla="*/ 6067 w 18735"/>
                <a:gd name="connsiteY81" fmla="*/ -177 h 28474"/>
                <a:gd name="connsiteX82" fmla="*/ 6699 w 18735"/>
                <a:gd name="connsiteY82" fmla="*/ -177 h 28474"/>
                <a:gd name="connsiteX83" fmla="*/ 8334 w 18735"/>
                <a:gd name="connsiteY83" fmla="*/ 1682 h 28474"/>
                <a:gd name="connsiteX84" fmla="*/ 11643 w 18735"/>
                <a:gd name="connsiteY84" fmla="*/ 3169 h 2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35" h="28474">
                  <a:moveTo>
                    <a:pt x="12312" y="3169"/>
                  </a:moveTo>
                  <a:lnTo>
                    <a:pt x="13315" y="2909"/>
                  </a:lnTo>
                  <a:lnTo>
                    <a:pt x="13985" y="2388"/>
                  </a:lnTo>
                  <a:lnTo>
                    <a:pt x="15323" y="1793"/>
                  </a:lnTo>
                  <a:lnTo>
                    <a:pt x="15955" y="1793"/>
                  </a:lnTo>
                  <a:lnTo>
                    <a:pt x="16475" y="2016"/>
                  </a:lnTo>
                  <a:lnTo>
                    <a:pt x="16810" y="2500"/>
                  </a:lnTo>
                  <a:lnTo>
                    <a:pt x="17293" y="3057"/>
                  </a:lnTo>
                  <a:lnTo>
                    <a:pt x="17851" y="4544"/>
                  </a:lnTo>
                  <a:lnTo>
                    <a:pt x="18482" y="5771"/>
                  </a:lnTo>
                  <a:lnTo>
                    <a:pt x="18706" y="6626"/>
                  </a:lnTo>
                  <a:lnTo>
                    <a:pt x="18706" y="7481"/>
                  </a:lnTo>
                  <a:lnTo>
                    <a:pt x="18706" y="8076"/>
                  </a:lnTo>
                  <a:lnTo>
                    <a:pt x="18482" y="8484"/>
                  </a:lnTo>
                  <a:lnTo>
                    <a:pt x="17553" y="9377"/>
                  </a:lnTo>
                  <a:lnTo>
                    <a:pt x="17256" y="9972"/>
                  </a:lnTo>
                  <a:lnTo>
                    <a:pt x="17033" y="11942"/>
                  </a:lnTo>
                  <a:lnTo>
                    <a:pt x="16810" y="12536"/>
                  </a:lnTo>
                  <a:lnTo>
                    <a:pt x="16289" y="13057"/>
                  </a:lnTo>
                  <a:lnTo>
                    <a:pt x="15955" y="13466"/>
                  </a:lnTo>
                  <a:lnTo>
                    <a:pt x="15955" y="14432"/>
                  </a:lnTo>
                  <a:lnTo>
                    <a:pt x="15955" y="16031"/>
                  </a:lnTo>
                  <a:lnTo>
                    <a:pt x="16624" y="18707"/>
                  </a:lnTo>
                  <a:lnTo>
                    <a:pt x="17219" y="24060"/>
                  </a:lnTo>
                  <a:lnTo>
                    <a:pt x="17219" y="24915"/>
                  </a:lnTo>
                  <a:lnTo>
                    <a:pt x="16996" y="25473"/>
                  </a:lnTo>
                  <a:lnTo>
                    <a:pt x="16587" y="25844"/>
                  </a:lnTo>
                  <a:lnTo>
                    <a:pt x="16066" y="25844"/>
                  </a:lnTo>
                  <a:lnTo>
                    <a:pt x="15769" y="25844"/>
                  </a:lnTo>
                  <a:lnTo>
                    <a:pt x="15397" y="26030"/>
                  </a:lnTo>
                  <a:lnTo>
                    <a:pt x="15063" y="26513"/>
                  </a:lnTo>
                  <a:lnTo>
                    <a:pt x="14802" y="27294"/>
                  </a:lnTo>
                  <a:lnTo>
                    <a:pt x="14505" y="27889"/>
                  </a:lnTo>
                  <a:lnTo>
                    <a:pt x="14059" y="28298"/>
                  </a:lnTo>
                  <a:lnTo>
                    <a:pt x="13724" y="28298"/>
                  </a:lnTo>
                  <a:lnTo>
                    <a:pt x="13464" y="27703"/>
                  </a:lnTo>
                  <a:lnTo>
                    <a:pt x="13241" y="27294"/>
                  </a:lnTo>
                  <a:lnTo>
                    <a:pt x="12944" y="27034"/>
                  </a:lnTo>
                  <a:lnTo>
                    <a:pt x="12498" y="27034"/>
                  </a:lnTo>
                  <a:lnTo>
                    <a:pt x="11568" y="27034"/>
                  </a:lnTo>
                  <a:lnTo>
                    <a:pt x="7851" y="27517"/>
                  </a:lnTo>
                  <a:lnTo>
                    <a:pt x="6922" y="27517"/>
                  </a:lnTo>
                  <a:lnTo>
                    <a:pt x="6067" y="27517"/>
                  </a:lnTo>
                  <a:lnTo>
                    <a:pt x="5323" y="27257"/>
                  </a:lnTo>
                  <a:lnTo>
                    <a:pt x="4914" y="26811"/>
                  </a:lnTo>
                  <a:lnTo>
                    <a:pt x="4691" y="26216"/>
                  </a:lnTo>
                  <a:lnTo>
                    <a:pt x="4691" y="25473"/>
                  </a:lnTo>
                  <a:lnTo>
                    <a:pt x="4319" y="24469"/>
                  </a:lnTo>
                  <a:lnTo>
                    <a:pt x="4319" y="23837"/>
                  </a:lnTo>
                  <a:lnTo>
                    <a:pt x="4319" y="23317"/>
                  </a:lnTo>
                  <a:lnTo>
                    <a:pt x="4580" y="22833"/>
                  </a:lnTo>
                  <a:lnTo>
                    <a:pt x="5360" y="21830"/>
                  </a:lnTo>
                  <a:lnTo>
                    <a:pt x="5360" y="21458"/>
                  </a:lnTo>
                  <a:lnTo>
                    <a:pt x="5360" y="20975"/>
                  </a:lnTo>
                  <a:lnTo>
                    <a:pt x="5360" y="20491"/>
                  </a:lnTo>
                  <a:lnTo>
                    <a:pt x="5063" y="19636"/>
                  </a:lnTo>
                  <a:lnTo>
                    <a:pt x="4840" y="19339"/>
                  </a:lnTo>
                  <a:lnTo>
                    <a:pt x="4617" y="19153"/>
                  </a:lnTo>
                  <a:lnTo>
                    <a:pt x="4617" y="19153"/>
                  </a:lnTo>
                  <a:lnTo>
                    <a:pt x="4617" y="18967"/>
                  </a:lnTo>
                  <a:lnTo>
                    <a:pt x="4617" y="18670"/>
                  </a:lnTo>
                  <a:lnTo>
                    <a:pt x="4617" y="17480"/>
                  </a:lnTo>
                  <a:lnTo>
                    <a:pt x="4617" y="16848"/>
                  </a:lnTo>
                  <a:lnTo>
                    <a:pt x="4319" y="16254"/>
                  </a:lnTo>
                  <a:lnTo>
                    <a:pt x="3873" y="15771"/>
                  </a:lnTo>
                  <a:lnTo>
                    <a:pt x="2089" y="14692"/>
                  </a:lnTo>
                  <a:lnTo>
                    <a:pt x="1680" y="14358"/>
                  </a:lnTo>
                  <a:lnTo>
                    <a:pt x="1271" y="13912"/>
                  </a:lnTo>
                  <a:lnTo>
                    <a:pt x="974" y="13540"/>
                  </a:lnTo>
                  <a:lnTo>
                    <a:pt x="416" y="12499"/>
                  </a:lnTo>
                  <a:lnTo>
                    <a:pt x="416" y="12016"/>
                  </a:lnTo>
                  <a:lnTo>
                    <a:pt x="-30" y="7146"/>
                  </a:lnTo>
                  <a:lnTo>
                    <a:pt x="-30" y="6663"/>
                  </a:lnTo>
                  <a:lnTo>
                    <a:pt x="1903" y="3243"/>
                  </a:lnTo>
                  <a:lnTo>
                    <a:pt x="2349" y="2239"/>
                  </a:lnTo>
                  <a:lnTo>
                    <a:pt x="2349" y="2016"/>
                  </a:lnTo>
                  <a:lnTo>
                    <a:pt x="2610" y="1793"/>
                  </a:lnTo>
                  <a:lnTo>
                    <a:pt x="4394" y="901"/>
                  </a:lnTo>
                  <a:lnTo>
                    <a:pt x="5323" y="158"/>
                  </a:lnTo>
                  <a:lnTo>
                    <a:pt x="5583" y="-177"/>
                  </a:lnTo>
                  <a:lnTo>
                    <a:pt x="5583" y="-177"/>
                  </a:lnTo>
                  <a:lnTo>
                    <a:pt x="6067" y="-177"/>
                  </a:lnTo>
                  <a:lnTo>
                    <a:pt x="6699" y="-177"/>
                  </a:lnTo>
                  <a:lnTo>
                    <a:pt x="8334" y="1682"/>
                  </a:lnTo>
                  <a:lnTo>
                    <a:pt x="11643" y="316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B43FD357-771A-441F-B77C-F2C977997D5B}"/>
                </a:ext>
              </a:extLst>
            </p:cNvPr>
            <p:cNvSpPr/>
            <p:nvPr/>
          </p:nvSpPr>
          <p:spPr>
            <a:xfrm>
              <a:off x="5951952" y="3889501"/>
              <a:ext cx="8884" cy="14832"/>
            </a:xfrm>
            <a:custGeom>
              <a:avLst/>
              <a:gdLst>
                <a:gd name="connsiteX0" fmla="*/ 1829 w 8884"/>
                <a:gd name="connsiteY0" fmla="*/ 14655 h 14832"/>
                <a:gd name="connsiteX1" fmla="*/ 1234 w 8884"/>
                <a:gd name="connsiteY1" fmla="*/ 14655 h 14832"/>
                <a:gd name="connsiteX2" fmla="*/ 528 w 8884"/>
                <a:gd name="connsiteY2" fmla="*/ 14135 h 14832"/>
                <a:gd name="connsiteX3" fmla="*/ -30 w 8884"/>
                <a:gd name="connsiteY3" fmla="*/ 13057 h 14832"/>
                <a:gd name="connsiteX4" fmla="*/ -30 w 8884"/>
                <a:gd name="connsiteY4" fmla="*/ 12053 h 14832"/>
                <a:gd name="connsiteX5" fmla="*/ 491 w 8884"/>
                <a:gd name="connsiteY5" fmla="*/ 10752 h 14832"/>
                <a:gd name="connsiteX6" fmla="*/ 862 w 8884"/>
                <a:gd name="connsiteY6" fmla="*/ 10380 h 14832"/>
                <a:gd name="connsiteX7" fmla="*/ 1160 w 8884"/>
                <a:gd name="connsiteY7" fmla="*/ 9711 h 14832"/>
                <a:gd name="connsiteX8" fmla="*/ 1457 w 8884"/>
                <a:gd name="connsiteY8" fmla="*/ 9265 h 14832"/>
                <a:gd name="connsiteX9" fmla="*/ 1457 w 8884"/>
                <a:gd name="connsiteY9" fmla="*/ 8559 h 14832"/>
                <a:gd name="connsiteX10" fmla="*/ 900 w 8884"/>
                <a:gd name="connsiteY10" fmla="*/ 6403 h 14832"/>
                <a:gd name="connsiteX11" fmla="*/ 900 w 8884"/>
                <a:gd name="connsiteY11" fmla="*/ 5474 h 14832"/>
                <a:gd name="connsiteX12" fmla="*/ 1346 w 8884"/>
                <a:gd name="connsiteY12" fmla="*/ 4953 h 14832"/>
                <a:gd name="connsiteX13" fmla="*/ 1346 w 8884"/>
                <a:gd name="connsiteY13" fmla="*/ 4321 h 14832"/>
                <a:gd name="connsiteX14" fmla="*/ 825 w 8884"/>
                <a:gd name="connsiteY14" fmla="*/ 3541 h 14832"/>
                <a:gd name="connsiteX15" fmla="*/ 528 w 8884"/>
                <a:gd name="connsiteY15" fmla="*/ 2723 h 14832"/>
                <a:gd name="connsiteX16" fmla="*/ 825 w 8884"/>
                <a:gd name="connsiteY16" fmla="*/ 1942 h 14832"/>
                <a:gd name="connsiteX17" fmla="*/ 1755 w 8884"/>
                <a:gd name="connsiteY17" fmla="*/ 1496 h 14832"/>
                <a:gd name="connsiteX18" fmla="*/ 3836 w 8884"/>
                <a:gd name="connsiteY18" fmla="*/ 1087 h 14832"/>
                <a:gd name="connsiteX19" fmla="*/ 4654 w 8884"/>
                <a:gd name="connsiteY19" fmla="*/ 678 h 14832"/>
                <a:gd name="connsiteX20" fmla="*/ 5249 w 8884"/>
                <a:gd name="connsiteY20" fmla="*/ 492 h 14832"/>
                <a:gd name="connsiteX21" fmla="*/ 6327 w 8884"/>
                <a:gd name="connsiteY21" fmla="*/ -177 h 14832"/>
                <a:gd name="connsiteX22" fmla="*/ 6736 w 8884"/>
                <a:gd name="connsiteY22" fmla="*/ 2277 h 14832"/>
                <a:gd name="connsiteX23" fmla="*/ 7814 w 8884"/>
                <a:gd name="connsiteY23" fmla="*/ 3355 h 14832"/>
                <a:gd name="connsiteX24" fmla="*/ 8855 w 8884"/>
                <a:gd name="connsiteY24" fmla="*/ 4693 h 14832"/>
                <a:gd name="connsiteX25" fmla="*/ 8855 w 8884"/>
                <a:gd name="connsiteY25" fmla="*/ 7146 h 14832"/>
                <a:gd name="connsiteX26" fmla="*/ 6141 w 8884"/>
                <a:gd name="connsiteY26" fmla="*/ 10641 h 14832"/>
                <a:gd name="connsiteX27" fmla="*/ 5658 w 8884"/>
                <a:gd name="connsiteY27" fmla="*/ 11830 h 14832"/>
                <a:gd name="connsiteX28" fmla="*/ 5026 w 8884"/>
                <a:gd name="connsiteY28" fmla="*/ 12797 h 14832"/>
                <a:gd name="connsiteX29" fmla="*/ 3018 w 8884"/>
                <a:gd name="connsiteY29" fmla="*/ 14544 h 1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4" h="14832">
                  <a:moveTo>
                    <a:pt x="1829" y="14655"/>
                  </a:moveTo>
                  <a:lnTo>
                    <a:pt x="1234" y="14655"/>
                  </a:lnTo>
                  <a:lnTo>
                    <a:pt x="528" y="14135"/>
                  </a:lnTo>
                  <a:lnTo>
                    <a:pt x="-30" y="13057"/>
                  </a:lnTo>
                  <a:lnTo>
                    <a:pt x="-30" y="12053"/>
                  </a:lnTo>
                  <a:lnTo>
                    <a:pt x="491" y="10752"/>
                  </a:lnTo>
                  <a:lnTo>
                    <a:pt x="862" y="10380"/>
                  </a:lnTo>
                  <a:lnTo>
                    <a:pt x="1160" y="9711"/>
                  </a:lnTo>
                  <a:lnTo>
                    <a:pt x="1457" y="9265"/>
                  </a:lnTo>
                  <a:lnTo>
                    <a:pt x="1457" y="8559"/>
                  </a:lnTo>
                  <a:lnTo>
                    <a:pt x="900" y="6403"/>
                  </a:lnTo>
                  <a:lnTo>
                    <a:pt x="900" y="5474"/>
                  </a:lnTo>
                  <a:lnTo>
                    <a:pt x="1346" y="4953"/>
                  </a:lnTo>
                  <a:lnTo>
                    <a:pt x="1346" y="4321"/>
                  </a:lnTo>
                  <a:lnTo>
                    <a:pt x="825" y="3541"/>
                  </a:lnTo>
                  <a:lnTo>
                    <a:pt x="528" y="2723"/>
                  </a:lnTo>
                  <a:lnTo>
                    <a:pt x="825" y="1942"/>
                  </a:lnTo>
                  <a:lnTo>
                    <a:pt x="1755" y="1496"/>
                  </a:lnTo>
                  <a:lnTo>
                    <a:pt x="3836" y="1087"/>
                  </a:lnTo>
                  <a:lnTo>
                    <a:pt x="4654" y="678"/>
                  </a:lnTo>
                  <a:lnTo>
                    <a:pt x="5249" y="492"/>
                  </a:lnTo>
                  <a:lnTo>
                    <a:pt x="6327" y="-177"/>
                  </a:lnTo>
                  <a:lnTo>
                    <a:pt x="6736" y="2277"/>
                  </a:lnTo>
                  <a:lnTo>
                    <a:pt x="7814" y="3355"/>
                  </a:lnTo>
                  <a:lnTo>
                    <a:pt x="8855" y="4693"/>
                  </a:lnTo>
                  <a:lnTo>
                    <a:pt x="8855" y="7146"/>
                  </a:lnTo>
                  <a:lnTo>
                    <a:pt x="6141" y="10641"/>
                  </a:lnTo>
                  <a:lnTo>
                    <a:pt x="5658" y="11830"/>
                  </a:lnTo>
                  <a:lnTo>
                    <a:pt x="5026" y="12797"/>
                  </a:lnTo>
                  <a:lnTo>
                    <a:pt x="3018" y="1454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8" name="TextBox 917">
            <a:extLst>
              <a:ext uri="{FF2B5EF4-FFF2-40B4-BE49-F238E27FC236}">
                <a16:creationId xmlns:a16="http://schemas.microsoft.com/office/drawing/2014/main" id="{D8AA4C32-A98F-42BA-BA45-F917319046AF}"/>
              </a:ext>
            </a:extLst>
          </p:cNvPr>
          <p:cNvSpPr txBox="1"/>
          <p:nvPr/>
        </p:nvSpPr>
        <p:spPr>
          <a:xfrm>
            <a:off x="6360087" y="339054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MALAYSIA</a:t>
            </a:r>
          </a:p>
        </p:txBody>
      </p: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BF08EE12-86AC-4C5C-8E34-51BC48D7D436}"/>
              </a:ext>
            </a:extLst>
          </p:cNvPr>
          <p:cNvGrpSpPr/>
          <p:nvPr/>
        </p:nvGrpSpPr>
        <p:grpSpPr>
          <a:xfrm>
            <a:off x="9165525" y="1183641"/>
            <a:ext cx="1587488" cy="2787513"/>
            <a:chOff x="4632674" y="854868"/>
            <a:chExt cx="2929222" cy="5143499"/>
          </a:xfrm>
          <a:solidFill>
            <a:srgbClr val="D9D9D9"/>
          </a:solidFill>
        </p:grpSpPr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BA38F17-D1E7-41BC-83A4-4BDE5C12B3E4}"/>
                </a:ext>
              </a:extLst>
            </p:cNvPr>
            <p:cNvSpPr/>
            <p:nvPr/>
          </p:nvSpPr>
          <p:spPr>
            <a:xfrm>
              <a:off x="5384101" y="4908517"/>
              <a:ext cx="1658969" cy="1089850"/>
            </a:xfrm>
            <a:custGeom>
              <a:avLst/>
              <a:gdLst>
                <a:gd name="connsiteX0" fmla="*/ 431903 w 1658969"/>
                <a:gd name="connsiteY0" fmla="*/ 810072 h 1089850"/>
                <a:gd name="connsiteX1" fmla="*/ 435714 w 1658969"/>
                <a:gd name="connsiteY1" fmla="*/ 810643 h 1089850"/>
                <a:gd name="connsiteX2" fmla="*/ 440857 w 1658969"/>
                <a:gd name="connsiteY2" fmla="*/ 815025 h 1089850"/>
                <a:gd name="connsiteX3" fmla="*/ 445239 w 1658969"/>
                <a:gd name="connsiteY3" fmla="*/ 821120 h 1089850"/>
                <a:gd name="connsiteX4" fmla="*/ 446667 w 1658969"/>
                <a:gd name="connsiteY4" fmla="*/ 826740 h 1089850"/>
                <a:gd name="connsiteX5" fmla="*/ 443238 w 1658969"/>
                <a:gd name="connsiteY5" fmla="*/ 833122 h 1089850"/>
                <a:gd name="connsiteX6" fmla="*/ 437714 w 1658969"/>
                <a:gd name="connsiteY6" fmla="*/ 833980 h 1089850"/>
                <a:gd name="connsiteX7" fmla="*/ 428951 w 1658969"/>
                <a:gd name="connsiteY7" fmla="*/ 831027 h 1089850"/>
                <a:gd name="connsiteX8" fmla="*/ 426665 w 1658969"/>
                <a:gd name="connsiteY8" fmla="*/ 829598 h 1089850"/>
                <a:gd name="connsiteX9" fmla="*/ 423522 w 1658969"/>
                <a:gd name="connsiteY9" fmla="*/ 826264 h 1089850"/>
                <a:gd name="connsiteX10" fmla="*/ 420759 w 1658969"/>
                <a:gd name="connsiteY10" fmla="*/ 822454 h 1089850"/>
                <a:gd name="connsiteX11" fmla="*/ 419521 w 1658969"/>
                <a:gd name="connsiteY11" fmla="*/ 819501 h 1089850"/>
                <a:gd name="connsiteX12" fmla="*/ 420950 w 1658969"/>
                <a:gd name="connsiteY12" fmla="*/ 816453 h 1089850"/>
                <a:gd name="connsiteX13" fmla="*/ 424188 w 1658969"/>
                <a:gd name="connsiteY13" fmla="*/ 813501 h 1089850"/>
                <a:gd name="connsiteX14" fmla="*/ 428379 w 1658969"/>
                <a:gd name="connsiteY14" fmla="*/ 811215 h 1089850"/>
                <a:gd name="connsiteX15" fmla="*/ 747943 w 1658969"/>
                <a:gd name="connsiteY15" fmla="*/ 670054 h 1089850"/>
                <a:gd name="connsiteX16" fmla="*/ 756039 w 1658969"/>
                <a:gd name="connsiteY16" fmla="*/ 666435 h 1089850"/>
                <a:gd name="connsiteX17" fmla="*/ 759468 w 1658969"/>
                <a:gd name="connsiteY17" fmla="*/ 666435 h 1089850"/>
                <a:gd name="connsiteX18" fmla="*/ 760325 w 1658969"/>
                <a:gd name="connsiteY18" fmla="*/ 670245 h 1089850"/>
                <a:gd name="connsiteX19" fmla="*/ 758611 w 1658969"/>
                <a:gd name="connsiteY19" fmla="*/ 671483 h 1089850"/>
                <a:gd name="connsiteX20" fmla="*/ 751086 w 1658969"/>
                <a:gd name="connsiteY20" fmla="*/ 675579 h 1089850"/>
                <a:gd name="connsiteX21" fmla="*/ 737561 w 1658969"/>
                <a:gd name="connsiteY21" fmla="*/ 680532 h 1089850"/>
                <a:gd name="connsiteX22" fmla="*/ 734322 w 1658969"/>
                <a:gd name="connsiteY22" fmla="*/ 679770 h 1089850"/>
                <a:gd name="connsiteX23" fmla="*/ 718320 w 1658969"/>
                <a:gd name="connsiteY23" fmla="*/ 669102 h 1089850"/>
                <a:gd name="connsiteX24" fmla="*/ 712224 w 1658969"/>
                <a:gd name="connsiteY24" fmla="*/ 662339 h 1089850"/>
                <a:gd name="connsiteX25" fmla="*/ 709748 w 1658969"/>
                <a:gd name="connsiteY25" fmla="*/ 656910 h 1089850"/>
                <a:gd name="connsiteX26" fmla="*/ 714986 w 1658969"/>
                <a:gd name="connsiteY26" fmla="*/ 657672 h 1089850"/>
                <a:gd name="connsiteX27" fmla="*/ 730893 w 1658969"/>
                <a:gd name="connsiteY27" fmla="*/ 667197 h 1089850"/>
                <a:gd name="connsiteX28" fmla="*/ 738418 w 1658969"/>
                <a:gd name="connsiteY28" fmla="*/ 670149 h 1089850"/>
                <a:gd name="connsiteX29" fmla="*/ 349226 w 1658969"/>
                <a:gd name="connsiteY29" fmla="*/ 564136 h 1089850"/>
                <a:gd name="connsiteX30" fmla="*/ 351417 w 1658969"/>
                <a:gd name="connsiteY30" fmla="*/ 565565 h 1089850"/>
                <a:gd name="connsiteX31" fmla="*/ 352941 w 1658969"/>
                <a:gd name="connsiteY31" fmla="*/ 568136 h 1089850"/>
                <a:gd name="connsiteX32" fmla="*/ 353894 w 1658969"/>
                <a:gd name="connsiteY32" fmla="*/ 571089 h 1089850"/>
                <a:gd name="connsiteX33" fmla="*/ 354370 w 1658969"/>
                <a:gd name="connsiteY33" fmla="*/ 573661 h 1089850"/>
                <a:gd name="connsiteX34" fmla="*/ 354370 w 1658969"/>
                <a:gd name="connsiteY34" fmla="*/ 579662 h 1089850"/>
                <a:gd name="connsiteX35" fmla="*/ 347893 w 1658969"/>
                <a:gd name="connsiteY35" fmla="*/ 600522 h 1089850"/>
                <a:gd name="connsiteX36" fmla="*/ 346178 w 1658969"/>
                <a:gd name="connsiteY36" fmla="*/ 603570 h 1089850"/>
                <a:gd name="connsiteX37" fmla="*/ 343892 w 1658969"/>
                <a:gd name="connsiteY37" fmla="*/ 605951 h 1089850"/>
                <a:gd name="connsiteX38" fmla="*/ 340844 w 1658969"/>
                <a:gd name="connsiteY38" fmla="*/ 607379 h 1089850"/>
                <a:gd name="connsiteX39" fmla="*/ 336558 w 1658969"/>
                <a:gd name="connsiteY39" fmla="*/ 607379 h 1089850"/>
                <a:gd name="connsiteX40" fmla="*/ 324557 w 1658969"/>
                <a:gd name="connsiteY40" fmla="*/ 605665 h 1089850"/>
                <a:gd name="connsiteX41" fmla="*/ 321128 w 1658969"/>
                <a:gd name="connsiteY41" fmla="*/ 604046 h 1089850"/>
                <a:gd name="connsiteX42" fmla="*/ 319223 w 1658969"/>
                <a:gd name="connsiteY42" fmla="*/ 600712 h 1089850"/>
                <a:gd name="connsiteX43" fmla="*/ 320270 w 1658969"/>
                <a:gd name="connsiteY43" fmla="*/ 598521 h 1089850"/>
                <a:gd name="connsiteX44" fmla="*/ 323318 w 1658969"/>
                <a:gd name="connsiteY44" fmla="*/ 597283 h 1089850"/>
                <a:gd name="connsiteX45" fmla="*/ 327224 w 1658969"/>
                <a:gd name="connsiteY45" fmla="*/ 597283 h 1089850"/>
                <a:gd name="connsiteX46" fmla="*/ 329415 w 1658969"/>
                <a:gd name="connsiteY46" fmla="*/ 595855 h 1089850"/>
                <a:gd name="connsiteX47" fmla="*/ 331796 w 1658969"/>
                <a:gd name="connsiteY47" fmla="*/ 592616 h 1089850"/>
                <a:gd name="connsiteX48" fmla="*/ 333796 w 1658969"/>
                <a:gd name="connsiteY48" fmla="*/ 588711 h 1089850"/>
                <a:gd name="connsiteX49" fmla="*/ 334653 w 1658969"/>
                <a:gd name="connsiteY49" fmla="*/ 585758 h 1089850"/>
                <a:gd name="connsiteX50" fmla="*/ 335606 w 1658969"/>
                <a:gd name="connsiteY50" fmla="*/ 583472 h 1089850"/>
                <a:gd name="connsiteX51" fmla="*/ 339892 w 1658969"/>
                <a:gd name="connsiteY51" fmla="*/ 576614 h 1089850"/>
                <a:gd name="connsiteX52" fmla="*/ 341702 w 1658969"/>
                <a:gd name="connsiteY52" fmla="*/ 570042 h 1089850"/>
                <a:gd name="connsiteX53" fmla="*/ 343797 w 1658969"/>
                <a:gd name="connsiteY53" fmla="*/ 566994 h 1089850"/>
                <a:gd name="connsiteX54" fmla="*/ 346559 w 1658969"/>
                <a:gd name="connsiteY54" fmla="*/ 564803 h 1089850"/>
                <a:gd name="connsiteX55" fmla="*/ 539726 w 1658969"/>
                <a:gd name="connsiteY55" fmla="*/ 734919 h 1089850"/>
                <a:gd name="connsiteX56" fmla="*/ 543536 w 1658969"/>
                <a:gd name="connsiteY56" fmla="*/ 736348 h 1089850"/>
                <a:gd name="connsiteX57" fmla="*/ 544965 w 1658969"/>
                <a:gd name="connsiteY57" fmla="*/ 737967 h 1089850"/>
                <a:gd name="connsiteX58" fmla="*/ 543917 w 1658969"/>
                <a:gd name="connsiteY58" fmla="*/ 741015 h 1089850"/>
                <a:gd name="connsiteX59" fmla="*/ 542108 w 1658969"/>
                <a:gd name="connsiteY59" fmla="*/ 741015 h 1089850"/>
                <a:gd name="connsiteX60" fmla="*/ 533535 w 1658969"/>
                <a:gd name="connsiteY60" fmla="*/ 741015 h 1089850"/>
                <a:gd name="connsiteX61" fmla="*/ 522962 w 1658969"/>
                <a:gd name="connsiteY61" fmla="*/ 745016 h 1089850"/>
                <a:gd name="connsiteX62" fmla="*/ 518200 w 1658969"/>
                <a:gd name="connsiteY62" fmla="*/ 744444 h 1089850"/>
                <a:gd name="connsiteX63" fmla="*/ 514771 w 1658969"/>
                <a:gd name="connsiteY63" fmla="*/ 739110 h 1089850"/>
                <a:gd name="connsiteX64" fmla="*/ 514771 w 1658969"/>
                <a:gd name="connsiteY64" fmla="*/ 734729 h 1089850"/>
                <a:gd name="connsiteX65" fmla="*/ 516962 w 1658969"/>
                <a:gd name="connsiteY65" fmla="*/ 730919 h 1089850"/>
                <a:gd name="connsiteX66" fmla="*/ 520105 w 1658969"/>
                <a:gd name="connsiteY66" fmla="*/ 728157 h 1089850"/>
                <a:gd name="connsiteX67" fmla="*/ 523248 w 1658969"/>
                <a:gd name="connsiteY67" fmla="*/ 726633 h 1089850"/>
                <a:gd name="connsiteX68" fmla="*/ 528392 w 1658969"/>
                <a:gd name="connsiteY68" fmla="*/ 726633 h 1089850"/>
                <a:gd name="connsiteX69" fmla="*/ 532964 w 1658969"/>
                <a:gd name="connsiteY69" fmla="*/ 728538 h 1089850"/>
                <a:gd name="connsiteX70" fmla="*/ 536869 w 1658969"/>
                <a:gd name="connsiteY70" fmla="*/ 731395 h 1089850"/>
                <a:gd name="connsiteX71" fmla="*/ 589542 w 1658969"/>
                <a:gd name="connsiteY71" fmla="*/ 678531 h 1089850"/>
                <a:gd name="connsiteX72" fmla="*/ 596210 w 1658969"/>
                <a:gd name="connsiteY72" fmla="*/ 680437 h 1089850"/>
                <a:gd name="connsiteX73" fmla="*/ 601544 w 1658969"/>
                <a:gd name="connsiteY73" fmla="*/ 684246 h 1089850"/>
                <a:gd name="connsiteX74" fmla="*/ 603830 w 1658969"/>
                <a:gd name="connsiteY74" fmla="*/ 689485 h 1089850"/>
                <a:gd name="connsiteX75" fmla="*/ 601067 w 1658969"/>
                <a:gd name="connsiteY75" fmla="*/ 696152 h 1089850"/>
                <a:gd name="connsiteX76" fmla="*/ 598115 w 1658969"/>
                <a:gd name="connsiteY76" fmla="*/ 697677 h 1089850"/>
                <a:gd name="connsiteX77" fmla="*/ 595162 w 1658969"/>
                <a:gd name="connsiteY77" fmla="*/ 697677 h 1089850"/>
                <a:gd name="connsiteX78" fmla="*/ 592685 w 1658969"/>
                <a:gd name="connsiteY78" fmla="*/ 698629 h 1089850"/>
                <a:gd name="connsiteX79" fmla="*/ 591638 w 1658969"/>
                <a:gd name="connsiteY79" fmla="*/ 702535 h 1089850"/>
                <a:gd name="connsiteX80" fmla="*/ 591638 w 1658969"/>
                <a:gd name="connsiteY80" fmla="*/ 707773 h 1089850"/>
                <a:gd name="connsiteX81" fmla="*/ 590495 w 1658969"/>
                <a:gd name="connsiteY81" fmla="*/ 707773 h 1089850"/>
                <a:gd name="connsiteX82" fmla="*/ 579350 w 1658969"/>
                <a:gd name="connsiteY82" fmla="*/ 708821 h 1089850"/>
                <a:gd name="connsiteX83" fmla="*/ 577255 w 1658969"/>
                <a:gd name="connsiteY83" fmla="*/ 709678 h 1089850"/>
                <a:gd name="connsiteX84" fmla="*/ 574207 w 1658969"/>
                <a:gd name="connsiteY84" fmla="*/ 712060 h 1089850"/>
                <a:gd name="connsiteX85" fmla="*/ 565825 w 1658969"/>
                <a:gd name="connsiteY85" fmla="*/ 721585 h 1089850"/>
                <a:gd name="connsiteX86" fmla="*/ 562586 w 1658969"/>
                <a:gd name="connsiteY86" fmla="*/ 723489 h 1089850"/>
                <a:gd name="connsiteX87" fmla="*/ 559253 w 1658969"/>
                <a:gd name="connsiteY87" fmla="*/ 723489 h 1089850"/>
                <a:gd name="connsiteX88" fmla="*/ 556109 w 1658969"/>
                <a:gd name="connsiteY88" fmla="*/ 721965 h 1089850"/>
                <a:gd name="connsiteX89" fmla="*/ 553252 w 1658969"/>
                <a:gd name="connsiteY89" fmla="*/ 719489 h 1089850"/>
                <a:gd name="connsiteX90" fmla="*/ 550775 w 1658969"/>
                <a:gd name="connsiteY90" fmla="*/ 715489 h 1089850"/>
                <a:gd name="connsiteX91" fmla="*/ 550775 w 1658969"/>
                <a:gd name="connsiteY91" fmla="*/ 711964 h 1089850"/>
                <a:gd name="connsiteX92" fmla="*/ 550775 w 1658969"/>
                <a:gd name="connsiteY92" fmla="*/ 708821 h 1089850"/>
                <a:gd name="connsiteX93" fmla="*/ 550775 w 1658969"/>
                <a:gd name="connsiteY93" fmla="*/ 705964 h 1089850"/>
                <a:gd name="connsiteX94" fmla="*/ 543251 w 1658969"/>
                <a:gd name="connsiteY94" fmla="*/ 698153 h 1089850"/>
                <a:gd name="connsiteX95" fmla="*/ 531630 w 1658969"/>
                <a:gd name="connsiteY95" fmla="*/ 698724 h 1089850"/>
                <a:gd name="connsiteX96" fmla="*/ 506960 w 1658969"/>
                <a:gd name="connsiteY96" fmla="*/ 709964 h 1089850"/>
                <a:gd name="connsiteX97" fmla="*/ 500960 w 1658969"/>
                <a:gd name="connsiteY97" fmla="*/ 713679 h 1089850"/>
                <a:gd name="connsiteX98" fmla="*/ 498769 w 1658969"/>
                <a:gd name="connsiteY98" fmla="*/ 714536 h 1089850"/>
                <a:gd name="connsiteX99" fmla="*/ 496292 w 1658969"/>
                <a:gd name="connsiteY99" fmla="*/ 714536 h 1089850"/>
                <a:gd name="connsiteX100" fmla="*/ 494578 w 1658969"/>
                <a:gd name="connsiteY100" fmla="*/ 712917 h 1089850"/>
                <a:gd name="connsiteX101" fmla="*/ 490673 w 1658969"/>
                <a:gd name="connsiteY101" fmla="*/ 707392 h 1089850"/>
                <a:gd name="connsiteX102" fmla="*/ 489339 w 1658969"/>
                <a:gd name="connsiteY102" fmla="*/ 706154 h 1089850"/>
                <a:gd name="connsiteX103" fmla="*/ 476671 w 1658969"/>
                <a:gd name="connsiteY103" fmla="*/ 703868 h 1089850"/>
                <a:gd name="connsiteX104" fmla="*/ 474004 w 1658969"/>
                <a:gd name="connsiteY104" fmla="*/ 705011 h 1089850"/>
                <a:gd name="connsiteX105" fmla="*/ 463241 w 1658969"/>
                <a:gd name="connsiteY105" fmla="*/ 712250 h 1089850"/>
                <a:gd name="connsiteX106" fmla="*/ 457049 w 1658969"/>
                <a:gd name="connsiteY106" fmla="*/ 715202 h 1089850"/>
                <a:gd name="connsiteX107" fmla="*/ 454192 w 1658969"/>
                <a:gd name="connsiteY107" fmla="*/ 715202 h 1089850"/>
                <a:gd name="connsiteX108" fmla="*/ 450763 w 1658969"/>
                <a:gd name="connsiteY108" fmla="*/ 714250 h 1089850"/>
                <a:gd name="connsiteX109" fmla="*/ 449239 w 1658969"/>
                <a:gd name="connsiteY109" fmla="*/ 712726 h 1089850"/>
                <a:gd name="connsiteX110" fmla="*/ 449239 w 1658969"/>
                <a:gd name="connsiteY110" fmla="*/ 710916 h 1089850"/>
                <a:gd name="connsiteX111" fmla="*/ 449239 w 1658969"/>
                <a:gd name="connsiteY111" fmla="*/ 708821 h 1089850"/>
                <a:gd name="connsiteX112" fmla="*/ 448667 w 1658969"/>
                <a:gd name="connsiteY112" fmla="*/ 707487 h 1089850"/>
                <a:gd name="connsiteX113" fmla="*/ 446858 w 1658969"/>
                <a:gd name="connsiteY113" fmla="*/ 706440 h 1089850"/>
                <a:gd name="connsiteX114" fmla="*/ 443048 w 1658969"/>
                <a:gd name="connsiteY114" fmla="*/ 705487 h 1089850"/>
                <a:gd name="connsiteX115" fmla="*/ 441619 w 1658969"/>
                <a:gd name="connsiteY115" fmla="*/ 704439 h 1089850"/>
                <a:gd name="connsiteX116" fmla="*/ 436857 w 1658969"/>
                <a:gd name="connsiteY116" fmla="*/ 697581 h 1089850"/>
                <a:gd name="connsiteX117" fmla="*/ 435523 w 1658969"/>
                <a:gd name="connsiteY117" fmla="*/ 691961 h 1089850"/>
                <a:gd name="connsiteX118" fmla="*/ 436952 w 1658969"/>
                <a:gd name="connsiteY118" fmla="*/ 686627 h 1089850"/>
                <a:gd name="connsiteX119" fmla="*/ 440666 w 1658969"/>
                <a:gd name="connsiteY119" fmla="*/ 680437 h 1089850"/>
                <a:gd name="connsiteX120" fmla="*/ 445715 w 1658969"/>
                <a:gd name="connsiteY120" fmla="*/ 675483 h 1089850"/>
                <a:gd name="connsiteX121" fmla="*/ 457145 w 1658969"/>
                <a:gd name="connsiteY121" fmla="*/ 670626 h 1089850"/>
                <a:gd name="connsiteX122" fmla="*/ 465527 w 1658969"/>
                <a:gd name="connsiteY122" fmla="*/ 664815 h 1089850"/>
                <a:gd name="connsiteX123" fmla="*/ 472194 w 1658969"/>
                <a:gd name="connsiteY123" fmla="*/ 664053 h 1089850"/>
                <a:gd name="connsiteX124" fmla="*/ 474861 w 1658969"/>
                <a:gd name="connsiteY124" fmla="*/ 662530 h 1089850"/>
                <a:gd name="connsiteX125" fmla="*/ 481719 w 1658969"/>
                <a:gd name="connsiteY125" fmla="*/ 653005 h 1089850"/>
                <a:gd name="connsiteX126" fmla="*/ 484100 w 1658969"/>
                <a:gd name="connsiteY126" fmla="*/ 651671 h 1089850"/>
                <a:gd name="connsiteX127" fmla="*/ 487053 w 1658969"/>
                <a:gd name="connsiteY127" fmla="*/ 651004 h 1089850"/>
                <a:gd name="connsiteX128" fmla="*/ 497626 w 1658969"/>
                <a:gd name="connsiteY128" fmla="*/ 651576 h 1089850"/>
                <a:gd name="connsiteX129" fmla="*/ 503436 w 1658969"/>
                <a:gd name="connsiteY129" fmla="*/ 651576 h 1089850"/>
                <a:gd name="connsiteX130" fmla="*/ 508961 w 1658969"/>
                <a:gd name="connsiteY130" fmla="*/ 651576 h 1089850"/>
                <a:gd name="connsiteX131" fmla="*/ 512390 w 1658969"/>
                <a:gd name="connsiteY131" fmla="*/ 652909 h 1089850"/>
                <a:gd name="connsiteX132" fmla="*/ 519152 w 1658969"/>
                <a:gd name="connsiteY132" fmla="*/ 657005 h 1089850"/>
                <a:gd name="connsiteX133" fmla="*/ 522486 w 1658969"/>
                <a:gd name="connsiteY133" fmla="*/ 657767 h 1089850"/>
                <a:gd name="connsiteX134" fmla="*/ 528487 w 1658969"/>
                <a:gd name="connsiteY134" fmla="*/ 661196 h 1089850"/>
                <a:gd name="connsiteX135" fmla="*/ 535535 w 1658969"/>
                <a:gd name="connsiteY135" fmla="*/ 676531 h 1089850"/>
                <a:gd name="connsiteX136" fmla="*/ 540298 w 1658969"/>
                <a:gd name="connsiteY136" fmla="*/ 680913 h 1089850"/>
                <a:gd name="connsiteX137" fmla="*/ 545823 w 1658969"/>
                <a:gd name="connsiteY137" fmla="*/ 679484 h 1089850"/>
                <a:gd name="connsiteX138" fmla="*/ 550775 w 1658969"/>
                <a:gd name="connsiteY138" fmla="*/ 675293 h 1089850"/>
                <a:gd name="connsiteX139" fmla="*/ 556491 w 1658969"/>
                <a:gd name="connsiteY139" fmla="*/ 672531 h 1089850"/>
                <a:gd name="connsiteX140" fmla="*/ 570207 w 1658969"/>
                <a:gd name="connsiteY140" fmla="*/ 678722 h 1089850"/>
                <a:gd name="connsiteX141" fmla="*/ 576969 w 1658969"/>
                <a:gd name="connsiteY141" fmla="*/ 679198 h 1089850"/>
                <a:gd name="connsiteX142" fmla="*/ 431427 w 1658969"/>
                <a:gd name="connsiteY142" fmla="*/ 770543 h 1089850"/>
                <a:gd name="connsiteX143" fmla="*/ 437142 w 1658969"/>
                <a:gd name="connsiteY143" fmla="*/ 773591 h 1089850"/>
                <a:gd name="connsiteX144" fmla="*/ 438190 w 1658969"/>
                <a:gd name="connsiteY144" fmla="*/ 776258 h 1089850"/>
                <a:gd name="connsiteX145" fmla="*/ 435523 w 1658969"/>
                <a:gd name="connsiteY145" fmla="*/ 776925 h 1089850"/>
                <a:gd name="connsiteX146" fmla="*/ 431427 w 1658969"/>
                <a:gd name="connsiteY146" fmla="*/ 779115 h 1089850"/>
                <a:gd name="connsiteX147" fmla="*/ 424950 w 1658969"/>
                <a:gd name="connsiteY147" fmla="*/ 781306 h 1089850"/>
                <a:gd name="connsiteX148" fmla="*/ 419235 w 1658969"/>
                <a:gd name="connsiteY148" fmla="*/ 781306 h 1089850"/>
                <a:gd name="connsiteX149" fmla="*/ 415616 w 1658969"/>
                <a:gd name="connsiteY149" fmla="*/ 782164 h 1089850"/>
                <a:gd name="connsiteX150" fmla="*/ 412949 w 1658969"/>
                <a:gd name="connsiteY150" fmla="*/ 781116 h 1089850"/>
                <a:gd name="connsiteX151" fmla="*/ 412091 w 1658969"/>
                <a:gd name="connsiteY151" fmla="*/ 777782 h 1089850"/>
                <a:gd name="connsiteX152" fmla="*/ 415425 w 1658969"/>
                <a:gd name="connsiteY152" fmla="*/ 772543 h 1089850"/>
                <a:gd name="connsiteX153" fmla="*/ 423140 w 1658969"/>
                <a:gd name="connsiteY153" fmla="*/ 769210 h 1089850"/>
                <a:gd name="connsiteX154" fmla="*/ 427903 w 1658969"/>
                <a:gd name="connsiteY154" fmla="*/ 769210 h 1089850"/>
                <a:gd name="connsiteX155" fmla="*/ 444762 w 1658969"/>
                <a:gd name="connsiteY155" fmla="*/ 753779 h 1089850"/>
                <a:gd name="connsiteX156" fmla="*/ 448382 w 1658969"/>
                <a:gd name="connsiteY156" fmla="*/ 755494 h 1089850"/>
                <a:gd name="connsiteX157" fmla="*/ 452382 w 1658969"/>
                <a:gd name="connsiteY157" fmla="*/ 761589 h 1089850"/>
                <a:gd name="connsiteX158" fmla="*/ 450858 w 1658969"/>
                <a:gd name="connsiteY158" fmla="*/ 768161 h 1089850"/>
                <a:gd name="connsiteX159" fmla="*/ 446477 w 1658969"/>
                <a:gd name="connsiteY159" fmla="*/ 771781 h 1089850"/>
                <a:gd name="connsiteX160" fmla="*/ 440666 w 1658969"/>
                <a:gd name="connsiteY160" fmla="*/ 768733 h 1089850"/>
                <a:gd name="connsiteX161" fmla="*/ 440666 w 1658969"/>
                <a:gd name="connsiteY161" fmla="*/ 759208 h 1089850"/>
                <a:gd name="connsiteX162" fmla="*/ 1434505 w 1658969"/>
                <a:gd name="connsiteY162" fmla="*/ 242953 h 1089850"/>
                <a:gd name="connsiteX163" fmla="*/ 1433267 w 1658969"/>
                <a:gd name="connsiteY163" fmla="*/ 240572 h 1089850"/>
                <a:gd name="connsiteX164" fmla="*/ 1430409 w 1658969"/>
                <a:gd name="connsiteY164" fmla="*/ 238953 h 1089850"/>
                <a:gd name="connsiteX165" fmla="*/ 1426980 w 1658969"/>
                <a:gd name="connsiteY165" fmla="*/ 234000 h 1089850"/>
                <a:gd name="connsiteX166" fmla="*/ 1412693 w 1658969"/>
                <a:gd name="connsiteY166" fmla="*/ 203424 h 1089850"/>
                <a:gd name="connsiteX167" fmla="*/ 1403168 w 1658969"/>
                <a:gd name="connsiteY167" fmla="*/ 190661 h 1089850"/>
                <a:gd name="connsiteX168" fmla="*/ 1389737 w 1658969"/>
                <a:gd name="connsiteY168" fmla="*/ 181136 h 1089850"/>
                <a:gd name="connsiteX169" fmla="*/ 1387451 w 1658969"/>
                <a:gd name="connsiteY169" fmla="*/ 181136 h 1089850"/>
                <a:gd name="connsiteX170" fmla="*/ 1371068 w 1658969"/>
                <a:gd name="connsiteY170" fmla="*/ 169039 h 1089850"/>
                <a:gd name="connsiteX171" fmla="*/ 1356400 w 1658969"/>
                <a:gd name="connsiteY171" fmla="*/ 161419 h 1089850"/>
                <a:gd name="connsiteX172" fmla="*/ 1354114 w 1658969"/>
                <a:gd name="connsiteY172" fmla="*/ 163705 h 1089850"/>
                <a:gd name="connsiteX173" fmla="*/ 1348875 w 1658969"/>
                <a:gd name="connsiteY173" fmla="*/ 161229 h 1089850"/>
                <a:gd name="connsiteX174" fmla="*/ 1341827 w 1658969"/>
                <a:gd name="connsiteY174" fmla="*/ 159990 h 1089850"/>
                <a:gd name="connsiteX175" fmla="*/ 1341827 w 1658969"/>
                <a:gd name="connsiteY175" fmla="*/ 159990 h 1089850"/>
                <a:gd name="connsiteX176" fmla="*/ 1344017 w 1658969"/>
                <a:gd name="connsiteY176" fmla="*/ 149037 h 1089850"/>
                <a:gd name="connsiteX177" fmla="*/ 1344017 w 1658969"/>
                <a:gd name="connsiteY177" fmla="*/ 149037 h 1089850"/>
                <a:gd name="connsiteX178" fmla="*/ 1370116 w 1658969"/>
                <a:gd name="connsiteY178" fmla="*/ 159800 h 1089850"/>
                <a:gd name="connsiteX179" fmla="*/ 1381641 w 1658969"/>
                <a:gd name="connsiteY179" fmla="*/ 160657 h 1089850"/>
                <a:gd name="connsiteX180" fmla="*/ 1381641 w 1658969"/>
                <a:gd name="connsiteY180" fmla="*/ 160657 h 1089850"/>
                <a:gd name="connsiteX181" fmla="*/ 1384213 w 1658969"/>
                <a:gd name="connsiteY181" fmla="*/ 151132 h 1089850"/>
                <a:gd name="connsiteX182" fmla="*/ 1385451 w 1658969"/>
                <a:gd name="connsiteY182" fmla="*/ 140940 h 1089850"/>
                <a:gd name="connsiteX183" fmla="*/ 1398405 w 1658969"/>
                <a:gd name="connsiteY183" fmla="*/ 125319 h 1089850"/>
                <a:gd name="connsiteX184" fmla="*/ 1401263 w 1658969"/>
                <a:gd name="connsiteY184" fmla="*/ 117223 h 1089850"/>
                <a:gd name="connsiteX185" fmla="*/ 1400310 w 1658969"/>
                <a:gd name="connsiteY185" fmla="*/ 101697 h 1089850"/>
                <a:gd name="connsiteX186" fmla="*/ 1401453 w 1658969"/>
                <a:gd name="connsiteY186" fmla="*/ 99126 h 1089850"/>
                <a:gd name="connsiteX187" fmla="*/ 1401453 w 1658969"/>
                <a:gd name="connsiteY187" fmla="*/ 99126 h 1089850"/>
                <a:gd name="connsiteX188" fmla="*/ 1413074 w 1658969"/>
                <a:gd name="connsiteY188" fmla="*/ 98459 h 1089850"/>
                <a:gd name="connsiteX189" fmla="*/ 1416312 w 1658969"/>
                <a:gd name="connsiteY189" fmla="*/ 97506 h 1089850"/>
                <a:gd name="connsiteX190" fmla="*/ 1419836 w 1658969"/>
                <a:gd name="connsiteY190" fmla="*/ 94554 h 1089850"/>
                <a:gd name="connsiteX191" fmla="*/ 1422408 w 1658969"/>
                <a:gd name="connsiteY191" fmla="*/ 90363 h 1089850"/>
                <a:gd name="connsiteX192" fmla="*/ 1428981 w 1658969"/>
                <a:gd name="connsiteY192" fmla="*/ 73694 h 1089850"/>
                <a:gd name="connsiteX193" fmla="*/ 1430219 w 1658969"/>
                <a:gd name="connsiteY193" fmla="*/ 68360 h 1089850"/>
                <a:gd name="connsiteX194" fmla="*/ 1432886 w 1658969"/>
                <a:gd name="connsiteY194" fmla="*/ 64550 h 1089850"/>
                <a:gd name="connsiteX195" fmla="*/ 1432886 w 1658969"/>
                <a:gd name="connsiteY195" fmla="*/ 64550 h 1089850"/>
                <a:gd name="connsiteX196" fmla="*/ 1440029 w 1658969"/>
                <a:gd name="connsiteY196" fmla="*/ 61026 h 1089850"/>
                <a:gd name="connsiteX197" fmla="*/ 1444220 w 1658969"/>
                <a:gd name="connsiteY197" fmla="*/ 60073 h 1089850"/>
                <a:gd name="connsiteX198" fmla="*/ 1457460 w 1658969"/>
                <a:gd name="connsiteY198" fmla="*/ 60073 h 1089850"/>
                <a:gd name="connsiteX199" fmla="*/ 1460699 w 1658969"/>
                <a:gd name="connsiteY199" fmla="*/ 60073 h 1089850"/>
                <a:gd name="connsiteX200" fmla="*/ 1460699 w 1658969"/>
                <a:gd name="connsiteY200" fmla="*/ 60073 h 1089850"/>
                <a:gd name="connsiteX201" fmla="*/ 1460699 w 1658969"/>
                <a:gd name="connsiteY201" fmla="*/ 59216 h 1089850"/>
                <a:gd name="connsiteX202" fmla="*/ 1460699 w 1658969"/>
                <a:gd name="connsiteY202" fmla="*/ 57787 h 1089850"/>
                <a:gd name="connsiteX203" fmla="*/ 1461842 w 1658969"/>
                <a:gd name="connsiteY203" fmla="*/ 55787 h 1089850"/>
                <a:gd name="connsiteX204" fmla="*/ 1465175 w 1658969"/>
                <a:gd name="connsiteY204" fmla="*/ 51596 h 1089850"/>
                <a:gd name="connsiteX205" fmla="*/ 1472033 w 1658969"/>
                <a:gd name="connsiteY205" fmla="*/ 43214 h 1089850"/>
                <a:gd name="connsiteX206" fmla="*/ 1474700 w 1658969"/>
                <a:gd name="connsiteY206" fmla="*/ 34737 h 1089850"/>
                <a:gd name="connsiteX207" fmla="*/ 1472510 w 1658969"/>
                <a:gd name="connsiteY207" fmla="*/ 12353 h 1089850"/>
                <a:gd name="connsiteX208" fmla="*/ 1475082 w 1658969"/>
                <a:gd name="connsiteY208" fmla="*/ 2828 h 1089850"/>
                <a:gd name="connsiteX209" fmla="*/ 1475082 w 1658969"/>
                <a:gd name="connsiteY209" fmla="*/ 2828 h 1089850"/>
                <a:gd name="connsiteX210" fmla="*/ 1478129 w 1658969"/>
                <a:gd name="connsiteY210" fmla="*/ 637 h 1089850"/>
                <a:gd name="connsiteX211" fmla="*/ 1478129 w 1658969"/>
                <a:gd name="connsiteY211" fmla="*/ 637 h 1089850"/>
                <a:gd name="connsiteX212" fmla="*/ 1482797 w 1658969"/>
                <a:gd name="connsiteY212" fmla="*/ -30 h 1089850"/>
                <a:gd name="connsiteX213" fmla="*/ 1492322 w 1658969"/>
                <a:gd name="connsiteY213" fmla="*/ -30 h 1089850"/>
                <a:gd name="connsiteX214" fmla="*/ 1494417 w 1658969"/>
                <a:gd name="connsiteY214" fmla="*/ 1399 h 1089850"/>
                <a:gd name="connsiteX215" fmla="*/ 1495656 w 1658969"/>
                <a:gd name="connsiteY215" fmla="*/ 4828 h 1089850"/>
                <a:gd name="connsiteX216" fmla="*/ 1496513 w 1658969"/>
                <a:gd name="connsiteY216" fmla="*/ 8829 h 1089850"/>
                <a:gd name="connsiteX217" fmla="*/ 1497751 w 1658969"/>
                <a:gd name="connsiteY217" fmla="*/ 11781 h 1089850"/>
                <a:gd name="connsiteX218" fmla="*/ 1503942 w 1658969"/>
                <a:gd name="connsiteY218" fmla="*/ 17020 h 1089850"/>
                <a:gd name="connsiteX219" fmla="*/ 1528517 w 1658969"/>
                <a:gd name="connsiteY219" fmla="*/ 29688 h 1089850"/>
                <a:gd name="connsiteX220" fmla="*/ 1540042 w 1658969"/>
                <a:gd name="connsiteY220" fmla="*/ 39213 h 1089850"/>
                <a:gd name="connsiteX221" fmla="*/ 1561950 w 1658969"/>
                <a:gd name="connsiteY221" fmla="*/ 60740 h 1089850"/>
                <a:gd name="connsiteX222" fmla="*/ 1574618 w 1658969"/>
                <a:gd name="connsiteY222" fmla="*/ 67026 h 1089850"/>
                <a:gd name="connsiteX223" fmla="*/ 1574618 w 1658969"/>
                <a:gd name="connsiteY223" fmla="*/ 67026 h 1089850"/>
                <a:gd name="connsiteX224" fmla="*/ 1582333 w 1658969"/>
                <a:gd name="connsiteY224" fmla="*/ 73694 h 1089850"/>
                <a:gd name="connsiteX225" fmla="*/ 1585667 w 1658969"/>
                <a:gd name="connsiteY225" fmla="*/ 77599 h 1089850"/>
                <a:gd name="connsiteX226" fmla="*/ 1587191 w 1658969"/>
                <a:gd name="connsiteY226" fmla="*/ 81600 h 1089850"/>
                <a:gd name="connsiteX227" fmla="*/ 1585952 w 1658969"/>
                <a:gd name="connsiteY227" fmla="*/ 88458 h 1089850"/>
                <a:gd name="connsiteX228" fmla="*/ 1585952 w 1658969"/>
                <a:gd name="connsiteY228" fmla="*/ 88458 h 1089850"/>
                <a:gd name="connsiteX229" fmla="*/ 1581952 w 1658969"/>
                <a:gd name="connsiteY229" fmla="*/ 89982 h 1089850"/>
                <a:gd name="connsiteX230" fmla="*/ 1576904 w 1658969"/>
                <a:gd name="connsiteY230" fmla="*/ 89410 h 1089850"/>
                <a:gd name="connsiteX231" fmla="*/ 1572427 w 1658969"/>
                <a:gd name="connsiteY231" fmla="*/ 89410 h 1089850"/>
                <a:gd name="connsiteX232" fmla="*/ 1569950 w 1658969"/>
                <a:gd name="connsiteY232" fmla="*/ 91125 h 1089850"/>
                <a:gd name="connsiteX233" fmla="*/ 1566998 w 1658969"/>
                <a:gd name="connsiteY233" fmla="*/ 93125 h 1089850"/>
                <a:gd name="connsiteX234" fmla="*/ 1566998 w 1658969"/>
                <a:gd name="connsiteY234" fmla="*/ 96744 h 1089850"/>
                <a:gd name="connsiteX235" fmla="*/ 1572617 w 1658969"/>
                <a:gd name="connsiteY235" fmla="*/ 104936 h 1089850"/>
                <a:gd name="connsiteX236" fmla="*/ 1573189 w 1658969"/>
                <a:gd name="connsiteY236" fmla="*/ 107412 h 1089850"/>
                <a:gd name="connsiteX237" fmla="*/ 1573189 w 1658969"/>
                <a:gd name="connsiteY237" fmla="*/ 110365 h 1089850"/>
                <a:gd name="connsiteX238" fmla="*/ 1573665 w 1658969"/>
                <a:gd name="connsiteY238" fmla="*/ 113508 h 1089850"/>
                <a:gd name="connsiteX239" fmla="*/ 1574999 w 1658969"/>
                <a:gd name="connsiteY239" fmla="*/ 116366 h 1089850"/>
                <a:gd name="connsiteX240" fmla="*/ 1577094 w 1658969"/>
                <a:gd name="connsiteY240" fmla="*/ 118176 h 1089850"/>
                <a:gd name="connsiteX241" fmla="*/ 1581952 w 1658969"/>
                <a:gd name="connsiteY241" fmla="*/ 119795 h 1089850"/>
                <a:gd name="connsiteX242" fmla="*/ 1583857 w 1658969"/>
                <a:gd name="connsiteY242" fmla="*/ 120938 h 1089850"/>
                <a:gd name="connsiteX243" fmla="*/ 1597192 w 1658969"/>
                <a:gd name="connsiteY243" fmla="*/ 137702 h 1089850"/>
                <a:gd name="connsiteX244" fmla="*/ 1606717 w 1658969"/>
                <a:gd name="connsiteY244" fmla="*/ 154561 h 1089850"/>
                <a:gd name="connsiteX245" fmla="*/ 1608527 w 1658969"/>
                <a:gd name="connsiteY245" fmla="*/ 163039 h 1089850"/>
                <a:gd name="connsiteX246" fmla="*/ 1609384 w 1658969"/>
                <a:gd name="connsiteY246" fmla="*/ 165134 h 1089850"/>
                <a:gd name="connsiteX247" fmla="*/ 1612908 w 1658969"/>
                <a:gd name="connsiteY247" fmla="*/ 170468 h 1089850"/>
                <a:gd name="connsiteX248" fmla="*/ 1614623 w 1658969"/>
                <a:gd name="connsiteY248" fmla="*/ 173802 h 1089850"/>
                <a:gd name="connsiteX249" fmla="*/ 1615290 w 1658969"/>
                <a:gd name="connsiteY249" fmla="*/ 175992 h 1089850"/>
                <a:gd name="connsiteX250" fmla="*/ 1616623 w 1658969"/>
                <a:gd name="connsiteY250" fmla="*/ 177993 h 1089850"/>
                <a:gd name="connsiteX251" fmla="*/ 1623005 w 1658969"/>
                <a:gd name="connsiteY251" fmla="*/ 181993 h 1089850"/>
                <a:gd name="connsiteX252" fmla="*/ 1625195 w 1658969"/>
                <a:gd name="connsiteY252" fmla="*/ 183803 h 1089850"/>
                <a:gd name="connsiteX253" fmla="*/ 1626910 w 1658969"/>
                <a:gd name="connsiteY253" fmla="*/ 185803 h 1089850"/>
                <a:gd name="connsiteX254" fmla="*/ 1628339 w 1658969"/>
                <a:gd name="connsiteY254" fmla="*/ 188280 h 1089850"/>
                <a:gd name="connsiteX255" fmla="*/ 1628339 w 1658969"/>
                <a:gd name="connsiteY255" fmla="*/ 188280 h 1089850"/>
                <a:gd name="connsiteX256" fmla="*/ 1622338 w 1658969"/>
                <a:gd name="connsiteY256" fmla="*/ 187803 h 1089850"/>
                <a:gd name="connsiteX257" fmla="*/ 1603288 w 1658969"/>
                <a:gd name="connsiteY257" fmla="*/ 183041 h 1089850"/>
                <a:gd name="connsiteX258" fmla="*/ 1594811 w 1658969"/>
                <a:gd name="connsiteY258" fmla="*/ 183041 h 1089850"/>
                <a:gd name="connsiteX259" fmla="*/ 1579475 w 1658969"/>
                <a:gd name="connsiteY259" fmla="*/ 185232 h 1089850"/>
                <a:gd name="connsiteX260" fmla="*/ 1571093 w 1658969"/>
                <a:gd name="connsiteY260" fmla="*/ 185708 h 1089850"/>
                <a:gd name="connsiteX261" fmla="*/ 1565855 w 1658969"/>
                <a:gd name="connsiteY261" fmla="*/ 185708 h 1089850"/>
                <a:gd name="connsiteX262" fmla="*/ 1562331 w 1658969"/>
                <a:gd name="connsiteY262" fmla="*/ 184851 h 1089850"/>
                <a:gd name="connsiteX263" fmla="*/ 1559187 w 1658969"/>
                <a:gd name="connsiteY263" fmla="*/ 183136 h 1089850"/>
                <a:gd name="connsiteX264" fmla="*/ 1555187 w 1658969"/>
                <a:gd name="connsiteY264" fmla="*/ 179993 h 1089850"/>
                <a:gd name="connsiteX265" fmla="*/ 1552139 w 1658969"/>
                <a:gd name="connsiteY265" fmla="*/ 176850 h 1089850"/>
                <a:gd name="connsiteX266" fmla="*/ 1548900 w 1658969"/>
                <a:gd name="connsiteY266" fmla="*/ 170849 h 1089850"/>
                <a:gd name="connsiteX267" fmla="*/ 1547186 w 1658969"/>
                <a:gd name="connsiteY267" fmla="*/ 168468 h 1089850"/>
                <a:gd name="connsiteX268" fmla="*/ 1541471 w 1658969"/>
                <a:gd name="connsiteY268" fmla="*/ 164658 h 1089850"/>
                <a:gd name="connsiteX269" fmla="*/ 1536518 w 1658969"/>
                <a:gd name="connsiteY269" fmla="*/ 164658 h 1089850"/>
                <a:gd name="connsiteX270" fmla="*/ 1523850 w 1658969"/>
                <a:gd name="connsiteY270" fmla="*/ 170944 h 1089850"/>
                <a:gd name="connsiteX271" fmla="*/ 1523850 w 1658969"/>
                <a:gd name="connsiteY271" fmla="*/ 170944 h 1089850"/>
                <a:gd name="connsiteX272" fmla="*/ 1519087 w 1658969"/>
                <a:gd name="connsiteY272" fmla="*/ 210759 h 1089850"/>
                <a:gd name="connsiteX273" fmla="*/ 1521278 w 1658969"/>
                <a:gd name="connsiteY273" fmla="*/ 221046 h 1089850"/>
                <a:gd name="connsiteX274" fmla="*/ 1529374 w 1658969"/>
                <a:gd name="connsiteY274" fmla="*/ 231999 h 1089850"/>
                <a:gd name="connsiteX275" fmla="*/ 1532517 w 1658969"/>
                <a:gd name="connsiteY275" fmla="*/ 238191 h 1089850"/>
                <a:gd name="connsiteX276" fmla="*/ 1532517 w 1658969"/>
                <a:gd name="connsiteY276" fmla="*/ 243334 h 1089850"/>
                <a:gd name="connsiteX277" fmla="*/ 1484035 w 1658969"/>
                <a:gd name="connsiteY277" fmla="*/ 314391 h 1089850"/>
                <a:gd name="connsiteX278" fmla="*/ 1481844 w 1658969"/>
                <a:gd name="connsiteY278" fmla="*/ 322201 h 1089850"/>
                <a:gd name="connsiteX279" fmla="*/ 1481844 w 1658969"/>
                <a:gd name="connsiteY279" fmla="*/ 322201 h 1089850"/>
                <a:gd name="connsiteX280" fmla="*/ 1486035 w 1658969"/>
                <a:gd name="connsiteY280" fmla="*/ 323820 h 1089850"/>
                <a:gd name="connsiteX281" fmla="*/ 1486035 w 1658969"/>
                <a:gd name="connsiteY281" fmla="*/ 323820 h 1089850"/>
                <a:gd name="connsiteX282" fmla="*/ 1488607 w 1658969"/>
                <a:gd name="connsiteY282" fmla="*/ 324868 h 1089850"/>
                <a:gd name="connsiteX283" fmla="*/ 1493750 w 1658969"/>
                <a:gd name="connsiteY283" fmla="*/ 324201 h 1089850"/>
                <a:gd name="connsiteX284" fmla="*/ 1497560 w 1658969"/>
                <a:gd name="connsiteY284" fmla="*/ 323058 h 1089850"/>
                <a:gd name="connsiteX285" fmla="*/ 1498418 w 1658969"/>
                <a:gd name="connsiteY285" fmla="*/ 322487 h 1089850"/>
                <a:gd name="connsiteX286" fmla="*/ 1500894 w 1658969"/>
                <a:gd name="connsiteY286" fmla="*/ 320772 h 1089850"/>
                <a:gd name="connsiteX287" fmla="*/ 1504800 w 1658969"/>
                <a:gd name="connsiteY287" fmla="*/ 316391 h 1089850"/>
                <a:gd name="connsiteX288" fmla="*/ 1510991 w 1658969"/>
                <a:gd name="connsiteY288" fmla="*/ 307437 h 1089850"/>
                <a:gd name="connsiteX289" fmla="*/ 1515086 w 1658969"/>
                <a:gd name="connsiteY289" fmla="*/ 303723 h 1089850"/>
                <a:gd name="connsiteX290" fmla="*/ 1520325 w 1658969"/>
                <a:gd name="connsiteY290" fmla="*/ 302580 h 1089850"/>
                <a:gd name="connsiteX291" fmla="*/ 1527850 w 1658969"/>
                <a:gd name="connsiteY291" fmla="*/ 303723 h 1089850"/>
                <a:gd name="connsiteX292" fmla="*/ 1531755 w 1658969"/>
                <a:gd name="connsiteY292" fmla="*/ 306009 h 1089850"/>
                <a:gd name="connsiteX293" fmla="*/ 1532232 w 1658969"/>
                <a:gd name="connsiteY293" fmla="*/ 310390 h 1089850"/>
                <a:gd name="connsiteX294" fmla="*/ 1529850 w 1658969"/>
                <a:gd name="connsiteY294" fmla="*/ 318010 h 1089850"/>
                <a:gd name="connsiteX295" fmla="*/ 1519087 w 1658969"/>
                <a:gd name="connsiteY295" fmla="*/ 343251 h 1089850"/>
                <a:gd name="connsiteX296" fmla="*/ 1519087 w 1658969"/>
                <a:gd name="connsiteY296" fmla="*/ 345633 h 1089850"/>
                <a:gd name="connsiteX297" fmla="*/ 1522611 w 1658969"/>
                <a:gd name="connsiteY297" fmla="*/ 350586 h 1089850"/>
                <a:gd name="connsiteX298" fmla="*/ 1526707 w 1658969"/>
                <a:gd name="connsiteY298" fmla="*/ 354491 h 1089850"/>
                <a:gd name="connsiteX299" fmla="*/ 1530517 w 1658969"/>
                <a:gd name="connsiteY299" fmla="*/ 357063 h 1089850"/>
                <a:gd name="connsiteX300" fmla="*/ 1534899 w 1658969"/>
                <a:gd name="connsiteY300" fmla="*/ 358491 h 1089850"/>
                <a:gd name="connsiteX301" fmla="*/ 1540328 w 1658969"/>
                <a:gd name="connsiteY301" fmla="*/ 358968 h 1089850"/>
                <a:gd name="connsiteX302" fmla="*/ 1545376 w 1658969"/>
                <a:gd name="connsiteY302" fmla="*/ 360301 h 1089850"/>
                <a:gd name="connsiteX303" fmla="*/ 1551662 w 1658969"/>
                <a:gd name="connsiteY303" fmla="*/ 365254 h 1089850"/>
                <a:gd name="connsiteX304" fmla="*/ 1553091 w 1658969"/>
                <a:gd name="connsiteY304" fmla="*/ 365254 h 1089850"/>
                <a:gd name="connsiteX305" fmla="*/ 1553091 w 1658969"/>
                <a:gd name="connsiteY305" fmla="*/ 371636 h 1089850"/>
                <a:gd name="connsiteX306" fmla="*/ 1553091 w 1658969"/>
                <a:gd name="connsiteY306" fmla="*/ 373731 h 1089850"/>
                <a:gd name="connsiteX307" fmla="*/ 1553567 w 1658969"/>
                <a:gd name="connsiteY307" fmla="*/ 375827 h 1089850"/>
                <a:gd name="connsiteX308" fmla="*/ 1554996 w 1658969"/>
                <a:gd name="connsiteY308" fmla="*/ 377637 h 1089850"/>
                <a:gd name="connsiteX309" fmla="*/ 1559854 w 1658969"/>
                <a:gd name="connsiteY309" fmla="*/ 380970 h 1089850"/>
                <a:gd name="connsiteX310" fmla="*/ 1563759 w 1658969"/>
                <a:gd name="connsiteY310" fmla="*/ 382685 h 1089850"/>
                <a:gd name="connsiteX311" fmla="*/ 1573284 w 1658969"/>
                <a:gd name="connsiteY311" fmla="*/ 384780 h 1089850"/>
                <a:gd name="connsiteX312" fmla="*/ 1577285 w 1658969"/>
                <a:gd name="connsiteY312" fmla="*/ 386495 h 1089850"/>
                <a:gd name="connsiteX313" fmla="*/ 1581190 w 1658969"/>
                <a:gd name="connsiteY313" fmla="*/ 388876 h 1089850"/>
                <a:gd name="connsiteX314" fmla="*/ 1585381 w 1658969"/>
                <a:gd name="connsiteY314" fmla="*/ 390686 h 1089850"/>
                <a:gd name="connsiteX315" fmla="*/ 1589858 w 1658969"/>
                <a:gd name="connsiteY315" fmla="*/ 390686 h 1089850"/>
                <a:gd name="connsiteX316" fmla="*/ 1592810 w 1658969"/>
                <a:gd name="connsiteY316" fmla="*/ 388209 h 1089850"/>
                <a:gd name="connsiteX317" fmla="*/ 1597859 w 1658969"/>
                <a:gd name="connsiteY317" fmla="*/ 379923 h 1089850"/>
                <a:gd name="connsiteX318" fmla="*/ 1601669 w 1658969"/>
                <a:gd name="connsiteY318" fmla="*/ 376970 h 1089850"/>
                <a:gd name="connsiteX319" fmla="*/ 1600050 w 1658969"/>
                <a:gd name="connsiteY319" fmla="*/ 375541 h 1089850"/>
                <a:gd name="connsiteX320" fmla="*/ 1598240 w 1658969"/>
                <a:gd name="connsiteY320" fmla="*/ 374303 h 1089850"/>
                <a:gd name="connsiteX321" fmla="*/ 1599287 w 1658969"/>
                <a:gd name="connsiteY321" fmla="*/ 369731 h 1089850"/>
                <a:gd name="connsiteX322" fmla="*/ 1597668 w 1658969"/>
                <a:gd name="connsiteY322" fmla="*/ 364778 h 1089850"/>
                <a:gd name="connsiteX323" fmla="*/ 1594334 w 1658969"/>
                <a:gd name="connsiteY323" fmla="*/ 360682 h 1089850"/>
                <a:gd name="connsiteX324" fmla="*/ 1589953 w 1658969"/>
                <a:gd name="connsiteY324" fmla="*/ 358301 h 1089850"/>
                <a:gd name="connsiteX325" fmla="*/ 1585286 w 1658969"/>
                <a:gd name="connsiteY325" fmla="*/ 351729 h 1089850"/>
                <a:gd name="connsiteX326" fmla="*/ 1590620 w 1658969"/>
                <a:gd name="connsiteY326" fmla="*/ 346585 h 1089850"/>
                <a:gd name="connsiteX327" fmla="*/ 1590620 w 1658969"/>
                <a:gd name="connsiteY327" fmla="*/ 346585 h 1089850"/>
                <a:gd name="connsiteX328" fmla="*/ 1599097 w 1658969"/>
                <a:gd name="connsiteY328" fmla="*/ 341918 h 1089850"/>
                <a:gd name="connsiteX329" fmla="*/ 1599097 w 1658969"/>
                <a:gd name="connsiteY329" fmla="*/ 341918 h 1089850"/>
                <a:gd name="connsiteX330" fmla="*/ 1602145 w 1658969"/>
                <a:gd name="connsiteY330" fmla="*/ 339441 h 1089850"/>
                <a:gd name="connsiteX331" fmla="*/ 1602145 w 1658969"/>
                <a:gd name="connsiteY331" fmla="*/ 337346 h 1089850"/>
                <a:gd name="connsiteX332" fmla="*/ 1598335 w 1658969"/>
                <a:gd name="connsiteY332" fmla="*/ 334393 h 1089850"/>
                <a:gd name="connsiteX333" fmla="*/ 1595097 w 1658969"/>
                <a:gd name="connsiteY333" fmla="*/ 330583 h 1089850"/>
                <a:gd name="connsiteX334" fmla="*/ 1593287 w 1658969"/>
                <a:gd name="connsiteY334" fmla="*/ 325344 h 1089850"/>
                <a:gd name="connsiteX335" fmla="*/ 1594906 w 1658969"/>
                <a:gd name="connsiteY335" fmla="*/ 321534 h 1089850"/>
                <a:gd name="connsiteX336" fmla="*/ 1602240 w 1658969"/>
                <a:gd name="connsiteY336" fmla="*/ 314010 h 1089850"/>
                <a:gd name="connsiteX337" fmla="*/ 1606812 w 1658969"/>
                <a:gd name="connsiteY337" fmla="*/ 319248 h 1089850"/>
                <a:gd name="connsiteX338" fmla="*/ 1607765 w 1658969"/>
                <a:gd name="connsiteY338" fmla="*/ 321058 h 1089850"/>
                <a:gd name="connsiteX339" fmla="*/ 1608241 w 1658969"/>
                <a:gd name="connsiteY339" fmla="*/ 321630 h 1089850"/>
                <a:gd name="connsiteX340" fmla="*/ 1619766 w 1658969"/>
                <a:gd name="connsiteY340" fmla="*/ 340680 h 1089850"/>
                <a:gd name="connsiteX341" fmla="*/ 1625195 w 1658969"/>
                <a:gd name="connsiteY341" fmla="*/ 352681 h 1089850"/>
                <a:gd name="connsiteX342" fmla="*/ 1623957 w 1658969"/>
                <a:gd name="connsiteY342" fmla="*/ 358491 h 1089850"/>
                <a:gd name="connsiteX343" fmla="*/ 1621957 w 1658969"/>
                <a:gd name="connsiteY343" fmla="*/ 360777 h 1089850"/>
                <a:gd name="connsiteX344" fmla="*/ 1620528 w 1658969"/>
                <a:gd name="connsiteY344" fmla="*/ 365635 h 1089850"/>
                <a:gd name="connsiteX345" fmla="*/ 1619861 w 1658969"/>
                <a:gd name="connsiteY345" fmla="*/ 371160 h 1089850"/>
                <a:gd name="connsiteX346" fmla="*/ 1619861 w 1658969"/>
                <a:gd name="connsiteY346" fmla="*/ 375351 h 1089850"/>
                <a:gd name="connsiteX347" fmla="*/ 1621481 w 1658969"/>
                <a:gd name="connsiteY347" fmla="*/ 381351 h 1089850"/>
                <a:gd name="connsiteX348" fmla="*/ 1624052 w 1658969"/>
                <a:gd name="connsiteY348" fmla="*/ 383542 h 1089850"/>
                <a:gd name="connsiteX349" fmla="*/ 1635673 w 1658969"/>
                <a:gd name="connsiteY349" fmla="*/ 382971 h 1089850"/>
                <a:gd name="connsiteX350" fmla="*/ 1637007 w 1658969"/>
                <a:gd name="connsiteY350" fmla="*/ 446407 h 1089850"/>
                <a:gd name="connsiteX351" fmla="*/ 1639388 w 1658969"/>
                <a:gd name="connsiteY351" fmla="*/ 449265 h 1089850"/>
                <a:gd name="connsiteX352" fmla="*/ 1655009 w 1658969"/>
                <a:gd name="connsiteY352" fmla="*/ 458314 h 1089850"/>
                <a:gd name="connsiteX353" fmla="*/ 1655009 w 1658969"/>
                <a:gd name="connsiteY353" fmla="*/ 458314 h 1089850"/>
                <a:gd name="connsiteX354" fmla="*/ 1649865 w 1658969"/>
                <a:gd name="connsiteY354" fmla="*/ 466029 h 1089850"/>
                <a:gd name="connsiteX355" fmla="*/ 1649008 w 1658969"/>
                <a:gd name="connsiteY355" fmla="*/ 472125 h 1089850"/>
                <a:gd name="connsiteX356" fmla="*/ 1652056 w 1658969"/>
                <a:gd name="connsiteY356" fmla="*/ 478030 h 1089850"/>
                <a:gd name="connsiteX357" fmla="*/ 1658724 w 1658969"/>
                <a:gd name="connsiteY357" fmla="*/ 485650 h 1089850"/>
                <a:gd name="connsiteX358" fmla="*/ 1658724 w 1658969"/>
                <a:gd name="connsiteY358" fmla="*/ 485650 h 1089850"/>
                <a:gd name="connsiteX359" fmla="*/ 1646532 w 1658969"/>
                <a:gd name="connsiteY359" fmla="*/ 486603 h 1089850"/>
                <a:gd name="connsiteX360" fmla="*/ 1637007 w 1658969"/>
                <a:gd name="connsiteY360" fmla="*/ 484888 h 1089850"/>
                <a:gd name="connsiteX361" fmla="*/ 1628434 w 1658969"/>
                <a:gd name="connsiteY361" fmla="*/ 480316 h 1089850"/>
                <a:gd name="connsiteX362" fmla="*/ 1619481 w 1658969"/>
                <a:gd name="connsiteY362" fmla="*/ 472506 h 1089850"/>
                <a:gd name="connsiteX363" fmla="*/ 1613861 w 1658969"/>
                <a:gd name="connsiteY363" fmla="*/ 464124 h 1089850"/>
                <a:gd name="connsiteX364" fmla="*/ 1608241 w 1658969"/>
                <a:gd name="connsiteY364" fmla="*/ 453551 h 1089850"/>
                <a:gd name="connsiteX365" fmla="*/ 1601859 w 1658969"/>
                <a:gd name="connsiteY365" fmla="*/ 445169 h 1089850"/>
                <a:gd name="connsiteX366" fmla="*/ 1593858 w 1658969"/>
                <a:gd name="connsiteY366" fmla="*/ 443264 h 1089850"/>
                <a:gd name="connsiteX367" fmla="*/ 1599097 w 1658969"/>
                <a:gd name="connsiteY367" fmla="*/ 422595 h 1089850"/>
                <a:gd name="connsiteX368" fmla="*/ 1577190 w 1658969"/>
                <a:gd name="connsiteY368" fmla="*/ 423261 h 1089850"/>
                <a:gd name="connsiteX369" fmla="*/ 1578428 w 1658969"/>
                <a:gd name="connsiteY369" fmla="*/ 418118 h 1089850"/>
                <a:gd name="connsiteX370" fmla="*/ 1565474 w 1658969"/>
                <a:gd name="connsiteY370" fmla="*/ 421642 h 1089850"/>
                <a:gd name="connsiteX371" fmla="*/ 1558901 w 1658969"/>
                <a:gd name="connsiteY371" fmla="*/ 424214 h 1089850"/>
                <a:gd name="connsiteX372" fmla="*/ 1558901 w 1658969"/>
                <a:gd name="connsiteY372" fmla="*/ 424214 h 1089850"/>
                <a:gd name="connsiteX373" fmla="*/ 1555282 w 1658969"/>
                <a:gd name="connsiteY373" fmla="*/ 427357 h 1089850"/>
                <a:gd name="connsiteX374" fmla="*/ 1558044 w 1658969"/>
                <a:gd name="connsiteY374" fmla="*/ 436025 h 1089850"/>
                <a:gd name="connsiteX375" fmla="*/ 1558044 w 1658969"/>
                <a:gd name="connsiteY375" fmla="*/ 438597 h 1089850"/>
                <a:gd name="connsiteX376" fmla="*/ 1552329 w 1658969"/>
                <a:gd name="connsiteY376" fmla="*/ 450503 h 1089850"/>
                <a:gd name="connsiteX377" fmla="*/ 1552329 w 1658969"/>
                <a:gd name="connsiteY377" fmla="*/ 450503 h 1089850"/>
                <a:gd name="connsiteX378" fmla="*/ 1540614 w 1658969"/>
                <a:gd name="connsiteY378" fmla="*/ 456694 h 1089850"/>
                <a:gd name="connsiteX379" fmla="*/ 1526326 w 1658969"/>
                <a:gd name="connsiteY379" fmla="*/ 459075 h 1089850"/>
                <a:gd name="connsiteX380" fmla="*/ 1463937 w 1658969"/>
                <a:gd name="connsiteY380" fmla="*/ 459075 h 1089850"/>
                <a:gd name="connsiteX381" fmla="*/ 1458222 w 1658969"/>
                <a:gd name="connsiteY381" fmla="*/ 457932 h 1089850"/>
                <a:gd name="connsiteX382" fmla="*/ 1458222 w 1658969"/>
                <a:gd name="connsiteY382" fmla="*/ 455551 h 1089850"/>
                <a:gd name="connsiteX383" fmla="*/ 1459460 w 1658969"/>
                <a:gd name="connsiteY383" fmla="*/ 452503 h 1089850"/>
                <a:gd name="connsiteX384" fmla="*/ 1457556 w 1658969"/>
                <a:gd name="connsiteY384" fmla="*/ 449836 h 1089850"/>
                <a:gd name="connsiteX385" fmla="*/ 1450507 w 1658969"/>
                <a:gd name="connsiteY385" fmla="*/ 448407 h 1089850"/>
                <a:gd name="connsiteX386" fmla="*/ 1394976 w 1658969"/>
                <a:gd name="connsiteY386" fmla="*/ 449360 h 1089850"/>
                <a:gd name="connsiteX387" fmla="*/ 1394309 w 1658969"/>
                <a:gd name="connsiteY387" fmla="*/ 449360 h 1089850"/>
                <a:gd name="connsiteX388" fmla="*/ 1395072 w 1658969"/>
                <a:gd name="connsiteY388" fmla="*/ 443073 h 1089850"/>
                <a:gd name="connsiteX389" fmla="*/ 1394119 w 1658969"/>
                <a:gd name="connsiteY389" fmla="*/ 436787 h 1089850"/>
                <a:gd name="connsiteX390" fmla="*/ 1388214 w 1658969"/>
                <a:gd name="connsiteY390" fmla="*/ 434120 h 1089850"/>
                <a:gd name="connsiteX391" fmla="*/ 1387356 w 1658969"/>
                <a:gd name="connsiteY391" fmla="*/ 434787 h 1089850"/>
                <a:gd name="connsiteX392" fmla="*/ 1384023 w 1658969"/>
                <a:gd name="connsiteY392" fmla="*/ 439644 h 1089850"/>
                <a:gd name="connsiteX393" fmla="*/ 1382213 w 1658969"/>
                <a:gd name="connsiteY393" fmla="*/ 440883 h 1089850"/>
                <a:gd name="connsiteX394" fmla="*/ 1381356 w 1658969"/>
                <a:gd name="connsiteY394" fmla="*/ 440406 h 1089850"/>
                <a:gd name="connsiteX395" fmla="*/ 1380784 w 1658969"/>
                <a:gd name="connsiteY395" fmla="*/ 439168 h 1089850"/>
                <a:gd name="connsiteX396" fmla="*/ 1379832 w 1658969"/>
                <a:gd name="connsiteY396" fmla="*/ 438501 h 1089850"/>
                <a:gd name="connsiteX397" fmla="*/ 1377641 w 1658969"/>
                <a:gd name="connsiteY397" fmla="*/ 437644 h 1089850"/>
                <a:gd name="connsiteX398" fmla="*/ 1375450 w 1658969"/>
                <a:gd name="connsiteY398" fmla="*/ 435453 h 1089850"/>
                <a:gd name="connsiteX399" fmla="*/ 1373640 w 1658969"/>
                <a:gd name="connsiteY399" fmla="*/ 432786 h 1089850"/>
                <a:gd name="connsiteX400" fmla="*/ 1372592 w 1658969"/>
                <a:gd name="connsiteY400" fmla="*/ 430119 h 1089850"/>
                <a:gd name="connsiteX401" fmla="*/ 1372592 w 1658969"/>
                <a:gd name="connsiteY401" fmla="*/ 426786 h 1089850"/>
                <a:gd name="connsiteX402" fmla="*/ 1374402 w 1658969"/>
                <a:gd name="connsiteY402" fmla="*/ 421166 h 1089850"/>
                <a:gd name="connsiteX403" fmla="*/ 1374878 w 1658969"/>
                <a:gd name="connsiteY403" fmla="*/ 418594 h 1089850"/>
                <a:gd name="connsiteX404" fmla="*/ 1375545 w 1658969"/>
                <a:gd name="connsiteY404" fmla="*/ 386114 h 1089850"/>
                <a:gd name="connsiteX405" fmla="*/ 1379641 w 1658969"/>
                <a:gd name="connsiteY405" fmla="*/ 370779 h 1089850"/>
                <a:gd name="connsiteX406" fmla="*/ 1392024 w 1658969"/>
                <a:gd name="connsiteY406" fmla="*/ 340394 h 1089850"/>
                <a:gd name="connsiteX407" fmla="*/ 1398596 w 1658969"/>
                <a:gd name="connsiteY407" fmla="*/ 333822 h 1089850"/>
                <a:gd name="connsiteX408" fmla="*/ 1403834 w 1658969"/>
                <a:gd name="connsiteY408" fmla="*/ 332393 h 1089850"/>
                <a:gd name="connsiteX409" fmla="*/ 1410788 w 1658969"/>
                <a:gd name="connsiteY409" fmla="*/ 328869 h 1089850"/>
                <a:gd name="connsiteX410" fmla="*/ 1422408 w 1658969"/>
                <a:gd name="connsiteY410" fmla="*/ 321249 h 1089850"/>
                <a:gd name="connsiteX411" fmla="*/ 1433743 w 1658969"/>
                <a:gd name="connsiteY411" fmla="*/ 311724 h 1089850"/>
                <a:gd name="connsiteX412" fmla="*/ 1438886 w 1658969"/>
                <a:gd name="connsiteY412" fmla="*/ 306294 h 1089850"/>
                <a:gd name="connsiteX413" fmla="*/ 1442125 w 1658969"/>
                <a:gd name="connsiteY413" fmla="*/ 297912 h 1089850"/>
                <a:gd name="connsiteX414" fmla="*/ 1447650 w 1658969"/>
                <a:gd name="connsiteY414" fmla="*/ 292769 h 1089850"/>
                <a:gd name="connsiteX415" fmla="*/ 1449650 w 1658969"/>
                <a:gd name="connsiteY415" fmla="*/ 289911 h 1089850"/>
                <a:gd name="connsiteX416" fmla="*/ 1449650 w 1658969"/>
                <a:gd name="connsiteY416" fmla="*/ 287054 h 1089850"/>
                <a:gd name="connsiteX417" fmla="*/ 1449650 w 1658969"/>
                <a:gd name="connsiteY417" fmla="*/ 277529 h 1089850"/>
                <a:gd name="connsiteX418" fmla="*/ 1449650 w 1658969"/>
                <a:gd name="connsiteY418" fmla="*/ 269718 h 1089850"/>
                <a:gd name="connsiteX419" fmla="*/ 1451174 w 1658969"/>
                <a:gd name="connsiteY419" fmla="*/ 263813 h 1089850"/>
                <a:gd name="connsiteX420" fmla="*/ 1457460 w 1658969"/>
                <a:gd name="connsiteY420" fmla="*/ 252097 h 1089850"/>
                <a:gd name="connsiteX421" fmla="*/ 1453079 w 1658969"/>
                <a:gd name="connsiteY421" fmla="*/ 248859 h 1089850"/>
                <a:gd name="connsiteX422" fmla="*/ 1449078 w 1658969"/>
                <a:gd name="connsiteY422" fmla="*/ 248859 h 1089850"/>
                <a:gd name="connsiteX423" fmla="*/ 1439553 w 1658969"/>
                <a:gd name="connsiteY423" fmla="*/ 250478 h 1089850"/>
                <a:gd name="connsiteX424" fmla="*/ 1435934 w 1658969"/>
                <a:gd name="connsiteY424" fmla="*/ 248859 h 1089850"/>
                <a:gd name="connsiteX425" fmla="*/ 247309 w 1658969"/>
                <a:gd name="connsiteY425" fmla="*/ 903893 h 1089850"/>
                <a:gd name="connsiteX426" fmla="*/ 247309 w 1658969"/>
                <a:gd name="connsiteY426" fmla="*/ 908370 h 1089850"/>
                <a:gd name="connsiteX427" fmla="*/ 242642 w 1658969"/>
                <a:gd name="connsiteY427" fmla="*/ 927420 h 1089850"/>
                <a:gd name="connsiteX428" fmla="*/ 241118 w 1658969"/>
                <a:gd name="connsiteY428" fmla="*/ 939516 h 1089850"/>
                <a:gd name="connsiteX429" fmla="*/ 239403 w 1658969"/>
                <a:gd name="connsiteY429" fmla="*/ 945898 h 1089850"/>
                <a:gd name="connsiteX430" fmla="*/ 236260 w 1658969"/>
                <a:gd name="connsiteY430" fmla="*/ 950279 h 1089850"/>
                <a:gd name="connsiteX431" fmla="*/ 231878 w 1658969"/>
                <a:gd name="connsiteY431" fmla="*/ 948756 h 1089850"/>
                <a:gd name="connsiteX432" fmla="*/ 228545 w 1658969"/>
                <a:gd name="connsiteY432" fmla="*/ 946851 h 1089850"/>
                <a:gd name="connsiteX433" fmla="*/ 226544 w 1658969"/>
                <a:gd name="connsiteY433" fmla="*/ 943707 h 1089850"/>
                <a:gd name="connsiteX434" fmla="*/ 225878 w 1658969"/>
                <a:gd name="connsiteY434" fmla="*/ 938755 h 1089850"/>
                <a:gd name="connsiteX435" fmla="*/ 227783 w 1658969"/>
                <a:gd name="connsiteY435" fmla="*/ 929801 h 1089850"/>
                <a:gd name="connsiteX436" fmla="*/ 227783 w 1658969"/>
                <a:gd name="connsiteY436" fmla="*/ 925419 h 1089850"/>
                <a:gd name="connsiteX437" fmla="*/ 225592 w 1658969"/>
                <a:gd name="connsiteY437" fmla="*/ 923038 h 1089850"/>
                <a:gd name="connsiteX438" fmla="*/ 223687 w 1658969"/>
                <a:gd name="connsiteY438" fmla="*/ 923610 h 1089850"/>
                <a:gd name="connsiteX439" fmla="*/ 222830 w 1658969"/>
                <a:gd name="connsiteY439" fmla="*/ 925705 h 1089850"/>
                <a:gd name="connsiteX440" fmla="*/ 222353 w 1658969"/>
                <a:gd name="connsiteY440" fmla="*/ 928182 h 1089850"/>
                <a:gd name="connsiteX441" fmla="*/ 221496 w 1658969"/>
                <a:gd name="connsiteY441" fmla="*/ 929515 h 1089850"/>
                <a:gd name="connsiteX442" fmla="*/ 219877 w 1658969"/>
                <a:gd name="connsiteY442" fmla="*/ 929515 h 1089850"/>
                <a:gd name="connsiteX443" fmla="*/ 214448 w 1658969"/>
                <a:gd name="connsiteY443" fmla="*/ 929515 h 1089850"/>
                <a:gd name="connsiteX444" fmla="*/ 212162 w 1658969"/>
                <a:gd name="connsiteY444" fmla="*/ 928277 h 1089850"/>
                <a:gd name="connsiteX445" fmla="*/ 209876 w 1658969"/>
                <a:gd name="connsiteY445" fmla="*/ 925419 h 1089850"/>
                <a:gd name="connsiteX446" fmla="*/ 208066 w 1658969"/>
                <a:gd name="connsiteY446" fmla="*/ 921895 h 1089850"/>
                <a:gd name="connsiteX447" fmla="*/ 207875 w 1658969"/>
                <a:gd name="connsiteY447" fmla="*/ 918371 h 1089850"/>
                <a:gd name="connsiteX448" fmla="*/ 204637 w 1658969"/>
                <a:gd name="connsiteY448" fmla="*/ 922753 h 1089850"/>
                <a:gd name="connsiteX449" fmla="*/ 203970 w 1658969"/>
                <a:gd name="connsiteY449" fmla="*/ 932278 h 1089850"/>
                <a:gd name="connsiteX450" fmla="*/ 201589 w 1658969"/>
                <a:gd name="connsiteY450" fmla="*/ 936659 h 1089850"/>
                <a:gd name="connsiteX451" fmla="*/ 197207 w 1658969"/>
                <a:gd name="connsiteY451" fmla="*/ 938469 h 1089850"/>
                <a:gd name="connsiteX452" fmla="*/ 192635 w 1658969"/>
                <a:gd name="connsiteY452" fmla="*/ 937516 h 1089850"/>
                <a:gd name="connsiteX453" fmla="*/ 188444 w 1658969"/>
                <a:gd name="connsiteY453" fmla="*/ 935611 h 1089850"/>
                <a:gd name="connsiteX454" fmla="*/ 185015 w 1658969"/>
                <a:gd name="connsiteY454" fmla="*/ 934564 h 1089850"/>
                <a:gd name="connsiteX455" fmla="*/ 178824 w 1658969"/>
                <a:gd name="connsiteY455" fmla="*/ 935420 h 1089850"/>
                <a:gd name="connsiteX456" fmla="*/ 176443 w 1658969"/>
                <a:gd name="connsiteY456" fmla="*/ 937897 h 1089850"/>
                <a:gd name="connsiteX457" fmla="*/ 175205 w 1658969"/>
                <a:gd name="connsiteY457" fmla="*/ 941326 h 1089850"/>
                <a:gd name="connsiteX458" fmla="*/ 172633 w 1658969"/>
                <a:gd name="connsiteY458" fmla="*/ 945136 h 1089850"/>
                <a:gd name="connsiteX459" fmla="*/ 170442 w 1658969"/>
                <a:gd name="connsiteY459" fmla="*/ 945708 h 1089850"/>
                <a:gd name="connsiteX460" fmla="*/ 167585 w 1658969"/>
                <a:gd name="connsiteY460" fmla="*/ 945708 h 1089850"/>
                <a:gd name="connsiteX461" fmla="*/ 165203 w 1658969"/>
                <a:gd name="connsiteY461" fmla="*/ 945708 h 1089850"/>
                <a:gd name="connsiteX462" fmla="*/ 164156 w 1658969"/>
                <a:gd name="connsiteY462" fmla="*/ 948089 h 1089850"/>
                <a:gd name="connsiteX463" fmla="*/ 162156 w 1658969"/>
                <a:gd name="connsiteY463" fmla="*/ 957614 h 1089850"/>
                <a:gd name="connsiteX464" fmla="*/ 157202 w 1658969"/>
                <a:gd name="connsiteY464" fmla="*/ 961329 h 1089850"/>
                <a:gd name="connsiteX465" fmla="*/ 153964 w 1658969"/>
                <a:gd name="connsiteY465" fmla="*/ 960567 h 1089850"/>
                <a:gd name="connsiteX466" fmla="*/ 151202 w 1658969"/>
                <a:gd name="connsiteY466" fmla="*/ 958281 h 1089850"/>
                <a:gd name="connsiteX467" fmla="*/ 147582 w 1658969"/>
                <a:gd name="connsiteY467" fmla="*/ 957614 h 1089850"/>
                <a:gd name="connsiteX468" fmla="*/ 145201 w 1658969"/>
                <a:gd name="connsiteY468" fmla="*/ 959328 h 1089850"/>
                <a:gd name="connsiteX469" fmla="*/ 140819 w 1658969"/>
                <a:gd name="connsiteY469" fmla="*/ 964948 h 1089850"/>
                <a:gd name="connsiteX470" fmla="*/ 138248 w 1658969"/>
                <a:gd name="connsiteY470" fmla="*/ 966187 h 1089850"/>
                <a:gd name="connsiteX471" fmla="*/ 128723 w 1658969"/>
                <a:gd name="connsiteY471" fmla="*/ 966187 h 1089850"/>
                <a:gd name="connsiteX472" fmla="*/ 124722 w 1658969"/>
                <a:gd name="connsiteY472" fmla="*/ 967710 h 1089850"/>
                <a:gd name="connsiteX473" fmla="*/ 121960 w 1658969"/>
                <a:gd name="connsiteY473" fmla="*/ 969425 h 1089850"/>
                <a:gd name="connsiteX474" fmla="*/ 119483 w 1658969"/>
                <a:gd name="connsiteY474" fmla="*/ 969425 h 1089850"/>
                <a:gd name="connsiteX475" fmla="*/ 116245 w 1658969"/>
                <a:gd name="connsiteY475" fmla="*/ 966091 h 1089850"/>
                <a:gd name="connsiteX476" fmla="*/ 115483 w 1658969"/>
                <a:gd name="connsiteY476" fmla="*/ 962281 h 1089850"/>
                <a:gd name="connsiteX477" fmla="*/ 116150 w 1658969"/>
                <a:gd name="connsiteY477" fmla="*/ 951804 h 1089850"/>
                <a:gd name="connsiteX478" fmla="*/ 114149 w 1658969"/>
                <a:gd name="connsiteY478" fmla="*/ 946946 h 1089850"/>
                <a:gd name="connsiteX479" fmla="*/ 117007 w 1658969"/>
                <a:gd name="connsiteY479" fmla="*/ 944469 h 1089850"/>
                <a:gd name="connsiteX480" fmla="*/ 119293 w 1658969"/>
                <a:gd name="connsiteY480" fmla="*/ 943136 h 1089850"/>
                <a:gd name="connsiteX481" fmla="*/ 130056 w 1658969"/>
                <a:gd name="connsiteY481" fmla="*/ 939611 h 1089850"/>
                <a:gd name="connsiteX482" fmla="*/ 139581 w 1658969"/>
                <a:gd name="connsiteY482" fmla="*/ 935135 h 1089850"/>
                <a:gd name="connsiteX483" fmla="*/ 141486 w 1658969"/>
                <a:gd name="connsiteY483" fmla="*/ 933421 h 1089850"/>
                <a:gd name="connsiteX484" fmla="*/ 143296 w 1658969"/>
                <a:gd name="connsiteY484" fmla="*/ 932658 h 1089850"/>
                <a:gd name="connsiteX485" fmla="*/ 153869 w 1658969"/>
                <a:gd name="connsiteY485" fmla="*/ 926372 h 1089850"/>
                <a:gd name="connsiteX486" fmla="*/ 158155 w 1658969"/>
                <a:gd name="connsiteY486" fmla="*/ 918847 h 1089850"/>
                <a:gd name="connsiteX487" fmla="*/ 160632 w 1658969"/>
                <a:gd name="connsiteY487" fmla="*/ 916466 h 1089850"/>
                <a:gd name="connsiteX488" fmla="*/ 170157 w 1658969"/>
                <a:gd name="connsiteY488" fmla="*/ 914942 h 1089850"/>
                <a:gd name="connsiteX489" fmla="*/ 177300 w 1658969"/>
                <a:gd name="connsiteY489" fmla="*/ 912179 h 1089850"/>
                <a:gd name="connsiteX490" fmla="*/ 179872 w 1658969"/>
                <a:gd name="connsiteY490" fmla="*/ 911608 h 1089850"/>
                <a:gd name="connsiteX491" fmla="*/ 182253 w 1658969"/>
                <a:gd name="connsiteY491" fmla="*/ 910656 h 1089850"/>
                <a:gd name="connsiteX492" fmla="*/ 187206 w 1658969"/>
                <a:gd name="connsiteY492" fmla="*/ 905417 h 1089850"/>
                <a:gd name="connsiteX493" fmla="*/ 190349 w 1658969"/>
                <a:gd name="connsiteY493" fmla="*/ 905417 h 1089850"/>
                <a:gd name="connsiteX494" fmla="*/ 192540 w 1658969"/>
                <a:gd name="connsiteY494" fmla="*/ 906369 h 1089850"/>
                <a:gd name="connsiteX495" fmla="*/ 194540 w 1658969"/>
                <a:gd name="connsiteY495" fmla="*/ 906941 h 1089850"/>
                <a:gd name="connsiteX496" fmla="*/ 197589 w 1658969"/>
                <a:gd name="connsiteY496" fmla="*/ 905702 h 1089850"/>
                <a:gd name="connsiteX497" fmla="*/ 198160 w 1658969"/>
                <a:gd name="connsiteY497" fmla="*/ 904179 h 1089850"/>
                <a:gd name="connsiteX498" fmla="*/ 199493 w 1658969"/>
                <a:gd name="connsiteY498" fmla="*/ 898463 h 1089850"/>
                <a:gd name="connsiteX499" fmla="*/ 200827 w 1658969"/>
                <a:gd name="connsiteY499" fmla="*/ 896177 h 1089850"/>
                <a:gd name="connsiteX500" fmla="*/ 208923 w 1658969"/>
                <a:gd name="connsiteY500" fmla="*/ 891415 h 1089850"/>
                <a:gd name="connsiteX501" fmla="*/ 211876 w 1658969"/>
                <a:gd name="connsiteY501" fmla="*/ 887795 h 1089850"/>
                <a:gd name="connsiteX502" fmla="*/ 215591 w 1658969"/>
                <a:gd name="connsiteY502" fmla="*/ 885891 h 1089850"/>
                <a:gd name="connsiteX503" fmla="*/ 222449 w 1658969"/>
                <a:gd name="connsiteY503" fmla="*/ 883319 h 1089850"/>
                <a:gd name="connsiteX504" fmla="*/ 228259 w 1658969"/>
                <a:gd name="connsiteY504" fmla="*/ 879413 h 1089850"/>
                <a:gd name="connsiteX505" fmla="*/ 231498 w 1658969"/>
                <a:gd name="connsiteY505" fmla="*/ 878080 h 1089850"/>
                <a:gd name="connsiteX506" fmla="*/ 234545 w 1658969"/>
                <a:gd name="connsiteY506" fmla="*/ 878080 h 1089850"/>
                <a:gd name="connsiteX507" fmla="*/ 236260 w 1658969"/>
                <a:gd name="connsiteY507" fmla="*/ 880462 h 1089850"/>
                <a:gd name="connsiteX508" fmla="*/ 236832 w 1658969"/>
                <a:gd name="connsiteY508" fmla="*/ 883890 h 1089850"/>
                <a:gd name="connsiteX509" fmla="*/ 236832 w 1658969"/>
                <a:gd name="connsiteY509" fmla="*/ 899797 h 1089850"/>
                <a:gd name="connsiteX510" fmla="*/ 238070 w 1658969"/>
                <a:gd name="connsiteY510" fmla="*/ 901988 h 1089850"/>
                <a:gd name="connsiteX511" fmla="*/ 240260 w 1658969"/>
                <a:gd name="connsiteY511" fmla="*/ 901988 h 1089850"/>
                <a:gd name="connsiteX512" fmla="*/ 242737 w 1658969"/>
                <a:gd name="connsiteY512" fmla="*/ 900940 h 1089850"/>
                <a:gd name="connsiteX513" fmla="*/ 245214 w 1658969"/>
                <a:gd name="connsiteY513" fmla="*/ 900940 h 1089850"/>
                <a:gd name="connsiteX514" fmla="*/ 14137 w 1658969"/>
                <a:gd name="connsiteY514" fmla="*/ 1030385 h 1089850"/>
                <a:gd name="connsiteX515" fmla="*/ 15090 w 1658969"/>
                <a:gd name="connsiteY515" fmla="*/ 1036100 h 1089850"/>
                <a:gd name="connsiteX516" fmla="*/ 19471 w 1658969"/>
                <a:gd name="connsiteY516" fmla="*/ 1046196 h 1089850"/>
                <a:gd name="connsiteX517" fmla="*/ 20519 w 1658969"/>
                <a:gd name="connsiteY517" fmla="*/ 1051149 h 1089850"/>
                <a:gd name="connsiteX518" fmla="*/ 20519 w 1658969"/>
                <a:gd name="connsiteY518" fmla="*/ 1056769 h 1089850"/>
                <a:gd name="connsiteX519" fmla="*/ 19661 w 1658969"/>
                <a:gd name="connsiteY519" fmla="*/ 1061627 h 1089850"/>
                <a:gd name="connsiteX520" fmla="*/ 18328 w 1658969"/>
                <a:gd name="connsiteY520" fmla="*/ 1066104 h 1089850"/>
                <a:gd name="connsiteX521" fmla="*/ 9374 w 1658969"/>
                <a:gd name="connsiteY521" fmla="*/ 1086582 h 1089850"/>
                <a:gd name="connsiteX522" fmla="*/ 6231 w 1658969"/>
                <a:gd name="connsiteY522" fmla="*/ 1089821 h 1089850"/>
                <a:gd name="connsiteX523" fmla="*/ 6231 w 1658969"/>
                <a:gd name="connsiteY523" fmla="*/ 1070771 h 1089850"/>
                <a:gd name="connsiteX524" fmla="*/ 8136 w 1658969"/>
                <a:gd name="connsiteY524" fmla="*/ 1053055 h 1089850"/>
                <a:gd name="connsiteX525" fmla="*/ 6326 w 1658969"/>
                <a:gd name="connsiteY525" fmla="*/ 1032671 h 1089850"/>
                <a:gd name="connsiteX526" fmla="*/ 3755 w 1658969"/>
                <a:gd name="connsiteY526" fmla="*/ 1023146 h 1089850"/>
                <a:gd name="connsiteX527" fmla="*/ -246 w 1658969"/>
                <a:gd name="connsiteY527" fmla="*/ 1014478 h 1089850"/>
                <a:gd name="connsiteX528" fmla="*/ 3278 w 1658969"/>
                <a:gd name="connsiteY528" fmla="*/ 1013716 h 1089850"/>
                <a:gd name="connsiteX529" fmla="*/ 6803 w 1658969"/>
                <a:gd name="connsiteY529" fmla="*/ 1014859 h 1089850"/>
                <a:gd name="connsiteX530" fmla="*/ 9946 w 1658969"/>
                <a:gd name="connsiteY530" fmla="*/ 1017240 h 1089850"/>
                <a:gd name="connsiteX531" fmla="*/ 12041 w 1658969"/>
                <a:gd name="connsiteY531" fmla="*/ 1020289 h 1089850"/>
                <a:gd name="connsiteX532" fmla="*/ 13089 w 1658969"/>
                <a:gd name="connsiteY532" fmla="*/ 1022670 h 1089850"/>
                <a:gd name="connsiteX533" fmla="*/ 13756 w 1658969"/>
                <a:gd name="connsiteY533" fmla="*/ 1025146 h 1089850"/>
                <a:gd name="connsiteX534" fmla="*/ 13756 w 1658969"/>
                <a:gd name="connsiteY534" fmla="*/ 1027718 h 1089850"/>
                <a:gd name="connsiteX535" fmla="*/ 119579 w 1658969"/>
                <a:gd name="connsiteY535" fmla="*/ 1039910 h 1089850"/>
                <a:gd name="connsiteX536" fmla="*/ 126532 w 1658969"/>
                <a:gd name="connsiteY536" fmla="*/ 1043815 h 1089850"/>
                <a:gd name="connsiteX537" fmla="*/ 127675 w 1658969"/>
                <a:gd name="connsiteY537" fmla="*/ 1046672 h 1089850"/>
                <a:gd name="connsiteX538" fmla="*/ 125294 w 1658969"/>
                <a:gd name="connsiteY538" fmla="*/ 1047244 h 1089850"/>
                <a:gd name="connsiteX539" fmla="*/ 120531 w 1658969"/>
                <a:gd name="connsiteY539" fmla="*/ 1047244 h 1089850"/>
                <a:gd name="connsiteX540" fmla="*/ 116054 w 1658969"/>
                <a:gd name="connsiteY540" fmla="*/ 1045053 h 1089850"/>
                <a:gd name="connsiteX541" fmla="*/ 113959 w 1658969"/>
                <a:gd name="connsiteY541" fmla="*/ 1041053 h 1089850"/>
                <a:gd name="connsiteX542" fmla="*/ 121389 w 1658969"/>
                <a:gd name="connsiteY542" fmla="*/ 1027146 h 1089850"/>
                <a:gd name="connsiteX543" fmla="*/ 116626 w 1658969"/>
                <a:gd name="connsiteY543" fmla="*/ 1027146 h 1089850"/>
                <a:gd name="connsiteX544" fmla="*/ 109768 w 1658969"/>
                <a:gd name="connsiteY544" fmla="*/ 1022003 h 1089850"/>
                <a:gd name="connsiteX545" fmla="*/ 107291 w 1658969"/>
                <a:gd name="connsiteY545" fmla="*/ 1014002 h 1089850"/>
                <a:gd name="connsiteX546" fmla="*/ 108149 w 1658969"/>
                <a:gd name="connsiteY546" fmla="*/ 1009144 h 1089850"/>
                <a:gd name="connsiteX547" fmla="*/ 111482 w 1658969"/>
                <a:gd name="connsiteY547" fmla="*/ 1007525 h 1089850"/>
                <a:gd name="connsiteX548" fmla="*/ 114911 w 1658969"/>
                <a:gd name="connsiteY548" fmla="*/ 1009049 h 1089850"/>
                <a:gd name="connsiteX549" fmla="*/ 116721 w 1658969"/>
                <a:gd name="connsiteY549" fmla="*/ 1011526 h 1089850"/>
                <a:gd name="connsiteX550" fmla="*/ 123103 w 1658969"/>
                <a:gd name="connsiteY550" fmla="*/ 1014383 h 1089850"/>
                <a:gd name="connsiteX551" fmla="*/ 125579 w 1658969"/>
                <a:gd name="connsiteY551" fmla="*/ 1019526 h 1089850"/>
                <a:gd name="connsiteX552" fmla="*/ 125579 w 1658969"/>
                <a:gd name="connsiteY552" fmla="*/ 1024003 h 1089850"/>
                <a:gd name="connsiteX553" fmla="*/ 123198 w 1658969"/>
                <a:gd name="connsiteY553" fmla="*/ 1026289 h 1089850"/>
                <a:gd name="connsiteX554" fmla="*/ 109197 w 1658969"/>
                <a:gd name="connsiteY554" fmla="*/ 967901 h 1089850"/>
                <a:gd name="connsiteX555" fmla="*/ 107863 w 1658969"/>
                <a:gd name="connsiteY555" fmla="*/ 968377 h 1089850"/>
                <a:gd name="connsiteX556" fmla="*/ 107291 w 1658969"/>
                <a:gd name="connsiteY556" fmla="*/ 969235 h 1089850"/>
                <a:gd name="connsiteX557" fmla="*/ 105958 w 1658969"/>
                <a:gd name="connsiteY557" fmla="*/ 971330 h 1089850"/>
                <a:gd name="connsiteX558" fmla="*/ 102529 w 1658969"/>
                <a:gd name="connsiteY558" fmla="*/ 972664 h 1089850"/>
                <a:gd name="connsiteX559" fmla="*/ 95671 w 1658969"/>
                <a:gd name="connsiteY559" fmla="*/ 974378 h 1089850"/>
                <a:gd name="connsiteX560" fmla="*/ 93766 w 1658969"/>
                <a:gd name="connsiteY560" fmla="*/ 971997 h 1089850"/>
                <a:gd name="connsiteX561" fmla="*/ 94623 w 1658969"/>
                <a:gd name="connsiteY561" fmla="*/ 966282 h 1089850"/>
                <a:gd name="connsiteX562" fmla="*/ 100910 w 1658969"/>
                <a:gd name="connsiteY562" fmla="*/ 955709 h 1089850"/>
                <a:gd name="connsiteX563" fmla="*/ 105006 w 1658969"/>
                <a:gd name="connsiteY563" fmla="*/ 951613 h 1089850"/>
                <a:gd name="connsiteX564" fmla="*/ 109673 w 1658969"/>
                <a:gd name="connsiteY564" fmla="*/ 948565 h 1089850"/>
                <a:gd name="connsiteX565" fmla="*/ 112054 w 1658969"/>
                <a:gd name="connsiteY565" fmla="*/ 949327 h 1089850"/>
                <a:gd name="connsiteX566" fmla="*/ 112054 w 1658969"/>
                <a:gd name="connsiteY566" fmla="*/ 953423 h 1089850"/>
                <a:gd name="connsiteX567" fmla="*/ 112530 w 1658969"/>
                <a:gd name="connsiteY567" fmla="*/ 956947 h 1089850"/>
                <a:gd name="connsiteX568" fmla="*/ 113578 w 1658969"/>
                <a:gd name="connsiteY568" fmla="*/ 960281 h 1089850"/>
                <a:gd name="connsiteX569" fmla="*/ 114149 w 1658969"/>
                <a:gd name="connsiteY569" fmla="*/ 964091 h 1089850"/>
                <a:gd name="connsiteX570" fmla="*/ 112816 w 1658969"/>
                <a:gd name="connsiteY570" fmla="*/ 967520 h 1089850"/>
                <a:gd name="connsiteX571" fmla="*/ 110720 w 1658969"/>
                <a:gd name="connsiteY571" fmla="*/ 968568 h 1089850"/>
                <a:gd name="connsiteX572" fmla="*/ 792425 w 1658969"/>
                <a:gd name="connsiteY572" fmla="*/ 454884 h 1089850"/>
                <a:gd name="connsiteX573" fmla="*/ 797759 w 1658969"/>
                <a:gd name="connsiteY573" fmla="*/ 454884 h 1089850"/>
                <a:gd name="connsiteX574" fmla="*/ 800331 w 1658969"/>
                <a:gd name="connsiteY574" fmla="*/ 454884 h 1089850"/>
                <a:gd name="connsiteX575" fmla="*/ 803093 w 1658969"/>
                <a:gd name="connsiteY575" fmla="*/ 456123 h 1089850"/>
                <a:gd name="connsiteX576" fmla="*/ 807284 w 1658969"/>
                <a:gd name="connsiteY576" fmla="*/ 460409 h 1089850"/>
                <a:gd name="connsiteX577" fmla="*/ 809665 w 1658969"/>
                <a:gd name="connsiteY577" fmla="*/ 462314 h 1089850"/>
                <a:gd name="connsiteX578" fmla="*/ 812808 w 1658969"/>
                <a:gd name="connsiteY578" fmla="*/ 463647 h 1089850"/>
                <a:gd name="connsiteX579" fmla="*/ 820333 w 1658969"/>
                <a:gd name="connsiteY579" fmla="*/ 465362 h 1089850"/>
                <a:gd name="connsiteX580" fmla="*/ 823857 w 1658969"/>
                <a:gd name="connsiteY580" fmla="*/ 465362 h 1089850"/>
                <a:gd name="connsiteX581" fmla="*/ 824905 w 1658969"/>
                <a:gd name="connsiteY581" fmla="*/ 466600 h 1089850"/>
                <a:gd name="connsiteX582" fmla="*/ 826429 w 1658969"/>
                <a:gd name="connsiteY582" fmla="*/ 469553 h 1089850"/>
                <a:gd name="connsiteX583" fmla="*/ 828715 w 1658969"/>
                <a:gd name="connsiteY583" fmla="*/ 472315 h 1089850"/>
                <a:gd name="connsiteX584" fmla="*/ 832239 w 1658969"/>
                <a:gd name="connsiteY584" fmla="*/ 473649 h 1089850"/>
                <a:gd name="connsiteX585" fmla="*/ 845765 w 1658969"/>
                <a:gd name="connsiteY585" fmla="*/ 475554 h 1089850"/>
                <a:gd name="connsiteX586" fmla="*/ 848908 w 1658969"/>
                <a:gd name="connsiteY586" fmla="*/ 477078 h 1089850"/>
                <a:gd name="connsiteX587" fmla="*/ 850813 w 1658969"/>
                <a:gd name="connsiteY587" fmla="*/ 478792 h 1089850"/>
                <a:gd name="connsiteX588" fmla="*/ 852242 w 1658969"/>
                <a:gd name="connsiteY588" fmla="*/ 480602 h 1089850"/>
                <a:gd name="connsiteX589" fmla="*/ 853861 w 1658969"/>
                <a:gd name="connsiteY589" fmla="*/ 482031 h 1089850"/>
                <a:gd name="connsiteX590" fmla="*/ 857195 w 1658969"/>
                <a:gd name="connsiteY590" fmla="*/ 483364 h 1089850"/>
                <a:gd name="connsiteX591" fmla="*/ 864910 w 1658969"/>
                <a:gd name="connsiteY591" fmla="*/ 485745 h 1089850"/>
                <a:gd name="connsiteX592" fmla="*/ 867482 w 1658969"/>
                <a:gd name="connsiteY592" fmla="*/ 487079 h 1089850"/>
                <a:gd name="connsiteX593" fmla="*/ 877007 w 1658969"/>
                <a:gd name="connsiteY593" fmla="*/ 493080 h 1089850"/>
                <a:gd name="connsiteX594" fmla="*/ 878816 w 1658969"/>
                <a:gd name="connsiteY594" fmla="*/ 496223 h 1089850"/>
                <a:gd name="connsiteX595" fmla="*/ 874625 w 1658969"/>
                <a:gd name="connsiteY595" fmla="*/ 500795 h 1089850"/>
                <a:gd name="connsiteX596" fmla="*/ 868339 w 1658969"/>
                <a:gd name="connsiteY596" fmla="*/ 502700 h 1089850"/>
                <a:gd name="connsiteX597" fmla="*/ 854242 w 1658969"/>
                <a:gd name="connsiteY597" fmla="*/ 502700 h 1089850"/>
                <a:gd name="connsiteX598" fmla="*/ 848527 w 1658969"/>
                <a:gd name="connsiteY598" fmla="*/ 505748 h 1089850"/>
                <a:gd name="connsiteX599" fmla="*/ 845384 w 1658969"/>
                <a:gd name="connsiteY599" fmla="*/ 509748 h 1089850"/>
                <a:gd name="connsiteX600" fmla="*/ 842526 w 1658969"/>
                <a:gd name="connsiteY600" fmla="*/ 514130 h 1089850"/>
                <a:gd name="connsiteX601" fmla="*/ 840431 w 1658969"/>
                <a:gd name="connsiteY601" fmla="*/ 518702 h 1089850"/>
                <a:gd name="connsiteX602" fmla="*/ 839002 w 1658969"/>
                <a:gd name="connsiteY602" fmla="*/ 523560 h 1089850"/>
                <a:gd name="connsiteX603" fmla="*/ 837287 w 1658969"/>
                <a:gd name="connsiteY603" fmla="*/ 537371 h 1089850"/>
                <a:gd name="connsiteX604" fmla="*/ 834335 w 1658969"/>
                <a:gd name="connsiteY604" fmla="*/ 542419 h 1089850"/>
                <a:gd name="connsiteX605" fmla="*/ 827572 w 1658969"/>
                <a:gd name="connsiteY605" fmla="*/ 544419 h 1089850"/>
                <a:gd name="connsiteX606" fmla="*/ 820714 w 1658969"/>
                <a:gd name="connsiteY606" fmla="*/ 544419 h 1089850"/>
                <a:gd name="connsiteX607" fmla="*/ 814047 w 1658969"/>
                <a:gd name="connsiteY607" fmla="*/ 545848 h 1089850"/>
                <a:gd name="connsiteX608" fmla="*/ 794997 w 1658969"/>
                <a:gd name="connsiteY608" fmla="*/ 553373 h 1089850"/>
                <a:gd name="connsiteX609" fmla="*/ 789282 w 1658969"/>
                <a:gd name="connsiteY609" fmla="*/ 554420 h 1089850"/>
                <a:gd name="connsiteX610" fmla="*/ 775947 w 1658969"/>
                <a:gd name="connsiteY610" fmla="*/ 554420 h 1089850"/>
                <a:gd name="connsiteX611" fmla="*/ 766422 w 1658969"/>
                <a:gd name="connsiteY611" fmla="*/ 556040 h 1089850"/>
                <a:gd name="connsiteX612" fmla="*/ 764993 w 1658969"/>
                <a:gd name="connsiteY612" fmla="*/ 555373 h 1089850"/>
                <a:gd name="connsiteX613" fmla="*/ 764993 w 1658969"/>
                <a:gd name="connsiteY613" fmla="*/ 548991 h 1089850"/>
                <a:gd name="connsiteX614" fmla="*/ 764231 w 1658969"/>
                <a:gd name="connsiteY614" fmla="*/ 546324 h 1089850"/>
                <a:gd name="connsiteX615" fmla="*/ 762992 w 1658969"/>
                <a:gd name="connsiteY615" fmla="*/ 543943 h 1089850"/>
                <a:gd name="connsiteX616" fmla="*/ 741275 w 1658969"/>
                <a:gd name="connsiteY616" fmla="*/ 526703 h 1089850"/>
                <a:gd name="connsiteX617" fmla="*/ 741275 w 1658969"/>
                <a:gd name="connsiteY617" fmla="*/ 510606 h 1089850"/>
                <a:gd name="connsiteX618" fmla="*/ 739847 w 1658969"/>
                <a:gd name="connsiteY618" fmla="*/ 504891 h 1089850"/>
                <a:gd name="connsiteX619" fmla="*/ 734036 w 1658969"/>
                <a:gd name="connsiteY619" fmla="*/ 502224 h 1089850"/>
                <a:gd name="connsiteX620" fmla="*/ 727178 w 1658969"/>
                <a:gd name="connsiteY620" fmla="*/ 501747 h 1089850"/>
                <a:gd name="connsiteX621" fmla="*/ 721559 w 1658969"/>
                <a:gd name="connsiteY621" fmla="*/ 499366 h 1089850"/>
                <a:gd name="connsiteX622" fmla="*/ 719177 w 1658969"/>
                <a:gd name="connsiteY622" fmla="*/ 491270 h 1089850"/>
                <a:gd name="connsiteX623" fmla="*/ 720416 w 1658969"/>
                <a:gd name="connsiteY623" fmla="*/ 483364 h 1089850"/>
                <a:gd name="connsiteX624" fmla="*/ 723845 w 1658969"/>
                <a:gd name="connsiteY624" fmla="*/ 478602 h 1089850"/>
                <a:gd name="connsiteX625" fmla="*/ 728988 w 1658969"/>
                <a:gd name="connsiteY625" fmla="*/ 476125 h 1089850"/>
                <a:gd name="connsiteX626" fmla="*/ 753563 w 1658969"/>
                <a:gd name="connsiteY626" fmla="*/ 474030 h 1089850"/>
                <a:gd name="connsiteX627" fmla="*/ 756516 w 1658969"/>
                <a:gd name="connsiteY627" fmla="*/ 483555 h 1089850"/>
                <a:gd name="connsiteX628" fmla="*/ 762326 w 1658969"/>
                <a:gd name="connsiteY628" fmla="*/ 484983 h 1089850"/>
                <a:gd name="connsiteX629" fmla="*/ 767279 w 1658969"/>
                <a:gd name="connsiteY629" fmla="*/ 503176 h 1089850"/>
                <a:gd name="connsiteX630" fmla="*/ 807855 w 1658969"/>
                <a:gd name="connsiteY630" fmla="*/ 500890 h 1089850"/>
                <a:gd name="connsiteX631" fmla="*/ 794997 w 1658969"/>
                <a:gd name="connsiteY631" fmla="*/ 474601 h 1089850"/>
                <a:gd name="connsiteX632" fmla="*/ 792710 w 1658969"/>
                <a:gd name="connsiteY632" fmla="*/ 461266 h 1089850"/>
                <a:gd name="connsiteX633" fmla="*/ 665075 w 1658969"/>
                <a:gd name="connsiteY633" fmla="*/ 479649 h 1089850"/>
                <a:gd name="connsiteX634" fmla="*/ 665075 w 1658969"/>
                <a:gd name="connsiteY634" fmla="*/ 500700 h 1089850"/>
                <a:gd name="connsiteX635" fmla="*/ 663361 w 1658969"/>
                <a:gd name="connsiteY635" fmla="*/ 507081 h 1089850"/>
                <a:gd name="connsiteX636" fmla="*/ 661266 w 1658969"/>
                <a:gd name="connsiteY636" fmla="*/ 508986 h 1089850"/>
                <a:gd name="connsiteX637" fmla="*/ 659456 w 1658969"/>
                <a:gd name="connsiteY637" fmla="*/ 506510 h 1089850"/>
                <a:gd name="connsiteX638" fmla="*/ 658694 w 1658969"/>
                <a:gd name="connsiteY638" fmla="*/ 499747 h 1089850"/>
                <a:gd name="connsiteX639" fmla="*/ 656789 w 1658969"/>
                <a:gd name="connsiteY639" fmla="*/ 495556 h 1089850"/>
                <a:gd name="connsiteX640" fmla="*/ 653169 w 1658969"/>
                <a:gd name="connsiteY640" fmla="*/ 491080 h 1089850"/>
                <a:gd name="connsiteX641" fmla="*/ 650978 w 1658969"/>
                <a:gd name="connsiteY641" fmla="*/ 487555 h 1089850"/>
                <a:gd name="connsiteX642" fmla="*/ 653455 w 1658969"/>
                <a:gd name="connsiteY642" fmla="*/ 486126 h 1089850"/>
                <a:gd name="connsiteX643" fmla="*/ 656027 w 1658969"/>
                <a:gd name="connsiteY643" fmla="*/ 483269 h 1089850"/>
                <a:gd name="connsiteX644" fmla="*/ 658503 w 1658969"/>
                <a:gd name="connsiteY644" fmla="*/ 477935 h 1089850"/>
                <a:gd name="connsiteX645" fmla="*/ 661361 w 1658969"/>
                <a:gd name="connsiteY645" fmla="*/ 475077 h 108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1658969" h="1089850">
                  <a:moveTo>
                    <a:pt x="431903" y="810072"/>
                  </a:moveTo>
                  <a:lnTo>
                    <a:pt x="435714" y="810643"/>
                  </a:lnTo>
                  <a:lnTo>
                    <a:pt x="440857" y="815025"/>
                  </a:lnTo>
                  <a:lnTo>
                    <a:pt x="445239" y="821120"/>
                  </a:lnTo>
                  <a:lnTo>
                    <a:pt x="446667" y="826740"/>
                  </a:lnTo>
                  <a:lnTo>
                    <a:pt x="443238" y="833122"/>
                  </a:lnTo>
                  <a:lnTo>
                    <a:pt x="437714" y="833980"/>
                  </a:lnTo>
                  <a:lnTo>
                    <a:pt x="428951" y="831027"/>
                  </a:lnTo>
                  <a:lnTo>
                    <a:pt x="426665" y="829598"/>
                  </a:lnTo>
                  <a:lnTo>
                    <a:pt x="423522" y="826264"/>
                  </a:lnTo>
                  <a:lnTo>
                    <a:pt x="420759" y="822454"/>
                  </a:lnTo>
                  <a:lnTo>
                    <a:pt x="419521" y="819501"/>
                  </a:lnTo>
                  <a:lnTo>
                    <a:pt x="420950" y="816453"/>
                  </a:lnTo>
                  <a:lnTo>
                    <a:pt x="424188" y="813501"/>
                  </a:lnTo>
                  <a:lnTo>
                    <a:pt x="428379" y="811215"/>
                  </a:lnTo>
                  <a:close/>
                  <a:moveTo>
                    <a:pt x="747943" y="670054"/>
                  </a:moveTo>
                  <a:lnTo>
                    <a:pt x="756039" y="666435"/>
                  </a:lnTo>
                  <a:lnTo>
                    <a:pt x="759468" y="666435"/>
                  </a:lnTo>
                  <a:lnTo>
                    <a:pt x="760325" y="670245"/>
                  </a:lnTo>
                  <a:lnTo>
                    <a:pt x="758611" y="671483"/>
                  </a:lnTo>
                  <a:lnTo>
                    <a:pt x="751086" y="675579"/>
                  </a:lnTo>
                  <a:lnTo>
                    <a:pt x="737561" y="680532"/>
                  </a:lnTo>
                  <a:lnTo>
                    <a:pt x="734322" y="679770"/>
                  </a:lnTo>
                  <a:lnTo>
                    <a:pt x="718320" y="669102"/>
                  </a:lnTo>
                  <a:lnTo>
                    <a:pt x="712224" y="662339"/>
                  </a:lnTo>
                  <a:lnTo>
                    <a:pt x="709748" y="656910"/>
                  </a:lnTo>
                  <a:lnTo>
                    <a:pt x="714986" y="657672"/>
                  </a:lnTo>
                  <a:lnTo>
                    <a:pt x="730893" y="667197"/>
                  </a:lnTo>
                  <a:lnTo>
                    <a:pt x="738418" y="670149"/>
                  </a:lnTo>
                  <a:close/>
                  <a:moveTo>
                    <a:pt x="349226" y="564136"/>
                  </a:moveTo>
                  <a:lnTo>
                    <a:pt x="351417" y="565565"/>
                  </a:lnTo>
                  <a:lnTo>
                    <a:pt x="352941" y="568136"/>
                  </a:lnTo>
                  <a:lnTo>
                    <a:pt x="353894" y="571089"/>
                  </a:lnTo>
                  <a:lnTo>
                    <a:pt x="354370" y="573661"/>
                  </a:lnTo>
                  <a:lnTo>
                    <a:pt x="354370" y="579662"/>
                  </a:lnTo>
                  <a:lnTo>
                    <a:pt x="347893" y="600522"/>
                  </a:lnTo>
                  <a:lnTo>
                    <a:pt x="346178" y="603570"/>
                  </a:lnTo>
                  <a:lnTo>
                    <a:pt x="343892" y="605951"/>
                  </a:lnTo>
                  <a:lnTo>
                    <a:pt x="340844" y="607379"/>
                  </a:lnTo>
                  <a:lnTo>
                    <a:pt x="336558" y="607379"/>
                  </a:lnTo>
                  <a:lnTo>
                    <a:pt x="324557" y="605665"/>
                  </a:lnTo>
                  <a:lnTo>
                    <a:pt x="321128" y="604046"/>
                  </a:lnTo>
                  <a:lnTo>
                    <a:pt x="319223" y="600712"/>
                  </a:lnTo>
                  <a:lnTo>
                    <a:pt x="320270" y="598521"/>
                  </a:lnTo>
                  <a:lnTo>
                    <a:pt x="323318" y="597283"/>
                  </a:lnTo>
                  <a:lnTo>
                    <a:pt x="327224" y="597283"/>
                  </a:lnTo>
                  <a:lnTo>
                    <a:pt x="329415" y="595855"/>
                  </a:lnTo>
                  <a:lnTo>
                    <a:pt x="331796" y="592616"/>
                  </a:lnTo>
                  <a:lnTo>
                    <a:pt x="333796" y="588711"/>
                  </a:lnTo>
                  <a:lnTo>
                    <a:pt x="334653" y="585758"/>
                  </a:lnTo>
                  <a:lnTo>
                    <a:pt x="335606" y="583472"/>
                  </a:lnTo>
                  <a:lnTo>
                    <a:pt x="339892" y="576614"/>
                  </a:lnTo>
                  <a:lnTo>
                    <a:pt x="341702" y="570042"/>
                  </a:lnTo>
                  <a:lnTo>
                    <a:pt x="343797" y="566994"/>
                  </a:lnTo>
                  <a:lnTo>
                    <a:pt x="346559" y="564803"/>
                  </a:lnTo>
                  <a:close/>
                  <a:moveTo>
                    <a:pt x="539726" y="734919"/>
                  </a:moveTo>
                  <a:lnTo>
                    <a:pt x="543536" y="736348"/>
                  </a:lnTo>
                  <a:lnTo>
                    <a:pt x="544965" y="737967"/>
                  </a:lnTo>
                  <a:lnTo>
                    <a:pt x="543917" y="741015"/>
                  </a:lnTo>
                  <a:lnTo>
                    <a:pt x="542108" y="741015"/>
                  </a:lnTo>
                  <a:lnTo>
                    <a:pt x="533535" y="741015"/>
                  </a:lnTo>
                  <a:lnTo>
                    <a:pt x="522962" y="745016"/>
                  </a:lnTo>
                  <a:lnTo>
                    <a:pt x="518200" y="744444"/>
                  </a:lnTo>
                  <a:lnTo>
                    <a:pt x="514771" y="739110"/>
                  </a:lnTo>
                  <a:lnTo>
                    <a:pt x="514771" y="734729"/>
                  </a:lnTo>
                  <a:lnTo>
                    <a:pt x="516962" y="730919"/>
                  </a:lnTo>
                  <a:lnTo>
                    <a:pt x="520105" y="728157"/>
                  </a:lnTo>
                  <a:lnTo>
                    <a:pt x="523248" y="726633"/>
                  </a:lnTo>
                  <a:lnTo>
                    <a:pt x="528392" y="726633"/>
                  </a:lnTo>
                  <a:lnTo>
                    <a:pt x="532964" y="728538"/>
                  </a:lnTo>
                  <a:lnTo>
                    <a:pt x="536869" y="731395"/>
                  </a:lnTo>
                  <a:close/>
                  <a:moveTo>
                    <a:pt x="589542" y="678531"/>
                  </a:moveTo>
                  <a:lnTo>
                    <a:pt x="596210" y="680437"/>
                  </a:lnTo>
                  <a:lnTo>
                    <a:pt x="601544" y="684246"/>
                  </a:lnTo>
                  <a:lnTo>
                    <a:pt x="603830" y="689485"/>
                  </a:lnTo>
                  <a:lnTo>
                    <a:pt x="601067" y="696152"/>
                  </a:lnTo>
                  <a:lnTo>
                    <a:pt x="598115" y="697677"/>
                  </a:lnTo>
                  <a:lnTo>
                    <a:pt x="595162" y="697677"/>
                  </a:lnTo>
                  <a:lnTo>
                    <a:pt x="592685" y="698629"/>
                  </a:lnTo>
                  <a:lnTo>
                    <a:pt x="591638" y="702535"/>
                  </a:lnTo>
                  <a:lnTo>
                    <a:pt x="591638" y="707773"/>
                  </a:lnTo>
                  <a:lnTo>
                    <a:pt x="590495" y="707773"/>
                  </a:lnTo>
                  <a:lnTo>
                    <a:pt x="579350" y="708821"/>
                  </a:lnTo>
                  <a:lnTo>
                    <a:pt x="577255" y="709678"/>
                  </a:lnTo>
                  <a:lnTo>
                    <a:pt x="574207" y="712060"/>
                  </a:lnTo>
                  <a:lnTo>
                    <a:pt x="565825" y="721585"/>
                  </a:lnTo>
                  <a:lnTo>
                    <a:pt x="562586" y="723489"/>
                  </a:lnTo>
                  <a:lnTo>
                    <a:pt x="559253" y="723489"/>
                  </a:lnTo>
                  <a:lnTo>
                    <a:pt x="556109" y="721965"/>
                  </a:lnTo>
                  <a:lnTo>
                    <a:pt x="553252" y="719489"/>
                  </a:lnTo>
                  <a:lnTo>
                    <a:pt x="550775" y="715489"/>
                  </a:lnTo>
                  <a:lnTo>
                    <a:pt x="550775" y="711964"/>
                  </a:lnTo>
                  <a:lnTo>
                    <a:pt x="550775" y="708821"/>
                  </a:lnTo>
                  <a:lnTo>
                    <a:pt x="550775" y="705964"/>
                  </a:lnTo>
                  <a:lnTo>
                    <a:pt x="543251" y="698153"/>
                  </a:lnTo>
                  <a:lnTo>
                    <a:pt x="531630" y="698724"/>
                  </a:lnTo>
                  <a:lnTo>
                    <a:pt x="506960" y="709964"/>
                  </a:lnTo>
                  <a:lnTo>
                    <a:pt x="500960" y="713679"/>
                  </a:lnTo>
                  <a:lnTo>
                    <a:pt x="498769" y="714536"/>
                  </a:lnTo>
                  <a:lnTo>
                    <a:pt x="496292" y="714536"/>
                  </a:lnTo>
                  <a:lnTo>
                    <a:pt x="494578" y="712917"/>
                  </a:lnTo>
                  <a:lnTo>
                    <a:pt x="490673" y="707392"/>
                  </a:lnTo>
                  <a:lnTo>
                    <a:pt x="489339" y="706154"/>
                  </a:lnTo>
                  <a:lnTo>
                    <a:pt x="476671" y="703868"/>
                  </a:lnTo>
                  <a:lnTo>
                    <a:pt x="474004" y="705011"/>
                  </a:lnTo>
                  <a:lnTo>
                    <a:pt x="463241" y="712250"/>
                  </a:lnTo>
                  <a:lnTo>
                    <a:pt x="457049" y="715202"/>
                  </a:lnTo>
                  <a:lnTo>
                    <a:pt x="454192" y="715202"/>
                  </a:lnTo>
                  <a:lnTo>
                    <a:pt x="450763" y="714250"/>
                  </a:lnTo>
                  <a:lnTo>
                    <a:pt x="449239" y="712726"/>
                  </a:lnTo>
                  <a:lnTo>
                    <a:pt x="449239" y="710916"/>
                  </a:lnTo>
                  <a:lnTo>
                    <a:pt x="449239" y="708821"/>
                  </a:lnTo>
                  <a:lnTo>
                    <a:pt x="448667" y="707487"/>
                  </a:lnTo>
                  <a:lnTo>
                    <a:pt x="446858" y="706440"/>
                  </a:lnTo>
                  <a:lnTo>
                    <a:pt x="443048" y="705487"/>
                  </a:lnTo>
                  <a:lnTo>
                    <a:pt x="441619" y="704439"/>
                  </a:lnTo>
                  <a:lnTo>
                    <a:pt x="436857" y="697581"/>
                  </a:lnTo>
                  <a:lnTo>
                    <a:pt x="435523" y="691961"/>
                  </a:lnTo>
                  <a:lnTo>
                    <a:pt x="436952" y="686627"/>
                  </a:lnTo>
                  <a:lnTo>
                    <a:pt x="440666" y="680437"/>
                  </a:lnTo>
                  <a:lnTo>
                    <a:pt x="445715" y="675483"/>
                  </a:lnTo>
                  <a:lnTo>
                    <a:pt x="457145" y="670626"/>
                  </a:lnTo>
                  <a:lnTo>
                    <a:pt x="465527" y="664815"/>
                  </a:lnTo>
                  <a:lnTo>
                    <a:pt x="472194" y="664053"/>
                  </a:lnTo>
                  <a:lnTo>
                    <a:pt x="474861" y="662530"/>
                  </a:lnTo>
                  <a:lnTo>
                    <a:pt x="481719" y="653005"/>
                  </a:lnTo>
                  <a:lnTo>
                    <a:pt x="484100" y="651671"/>
                  </a:lnTo>
                  <a:lnTo>
                    <a:pt x="487053" y="651004"/>
                  </a:lnTo>
                  <a:lnTo>
                    <a:pt x="497626" y="651576"/>
                  </a:lnTo>
                  <a:lnTo>
                    <a:pt x="503436" y="651576"/>
                  </a:lnTo>
                  <a:lnTo>
                    <a:pt x="508961" y="651576"/>
                  </a:lnTo>
                  <a:lnTo>
                    <a:pt x="512390" y="652909"/>
                  </a:lnTo>
                  <a:lnTo>
                    <a:pt x="519152" y="657005"/>
                  </a:lnTo>
                  <a:lnTo>
                    <a:pt x="522486" y="657767"/>
                  </a:lnTo>
                  <a:lnTo>
                    <a:pt x="528487" y="661196"/>
                  </a:lnTo>
                  <a:lnTo>
                    <a:pt x="535535" y="676531"/>
                  </a:lnTo>
                  <a:lnTo>
                    <a:pt x="540298" y="680913"/>
                  </a:lnTo>
                  <a:lnTo>
                    <a:pt x="545823" y="679484"/>
                  </a:lnTo>
                  <a:lnTo>
                    <a:pt x="550775" y="675293"/>
                  </a:lnTo>
                  <a:lnTo>
                    <a:pt x="556491" y="672531"/>
                  </a:lnTo>
                  <a:lnTo>
                    <a:pt x="570207" y="678722"/>
                  </a:lnTo>
                  <a:lnTo>
                    <a:pt x="576969" y="679198"/>
                  </a:lnTo>
                  <a:close/>
                  <a:moveTo>
                    <a:pt x="431427" y="770543"/>
                  </a:moveTo>
                  <a:lnTo>
                    <a:pt x="437142" y="773591"/>
                  </a:lnTo>
                  <a:lnTo>
                    <a:pt x="438190" y="776258"/>
                  </a:lnTo>
                  <a:lnTo>
                    <a:pt x="435523" y="776925"/>
                  </a:lnTo>
                  <a:lnTo>
                    <a:pt x="431427" y="779115"/>
                  </a:lnTo>
                  <a:lnTo>
                    <a:pt x="424950" y="781306"/>
                  </a:lnTo>
                  <a:lnTo>
                    <a:pt x="419235" y="781306"/>
                  </a:lnTo>
                  <a:lnTo>
                    <a:pt x="415616" y="782164"/>
                  </a:lnTo>
                  <a:lnTo>
                    <a:pt x="412949" y="781116"/>
                  </a:lnTo>
                  <a:lnTo>
                    <a:pt x="412091" y="777782"/>
                  </a:lnTo>
                  <a:lnTo>
                    <a:pt x="415425" y="772543"/>
                  </a:lnTo>
                  <a:lnTo>
                    <a:pt x="423140" y="769210"/>
                  </a:lnTo>
                  <a:lnTo>
                    <a:pt x="427903" y="769210"/>
                  </a:lnTo>
                  <a:close/>
                  <a:moveTo>
                    <a:pt x="444762" y="753779"/>
                  </a:moveTo>
                  <a:lnTo>
                    <a:pt x="448382" y="755494"/>
                  </a:lnTo>
                  <a:lnTo>
                    <a:pt x="452382" y="761589"/>
                  </a:lnTo>
                  <a:lnTo>
                    <a:pt x="450858" y="768161"/>
                  </a:lnTo>
                  <a:lnTo>
                    <a:pt x="446477" y="771781"/>
                  </a:lnTo>
                  <a:lnTo>
                    <a:pt x="440666" y="768733"/>
                  </a:lnTo>
                  <a:lnTo>
                    <a:pt x="440666" y="759208"/>
                  </a:lnTo>
                  <a:close/>
                  <a:moveTo>
                    <a:pt x="1434505" y="242953"/>
                  </a:moveTo>
                  <a:lnTo>
                    <a:pt x="1433267" y="240572"/>
                  </a:lnTo>
                  <a:lnTo>
                    <a:pt x="1430409" y="238953"/>
                  </a:lnTo>
                  <a:lnTo>
                    <a:pt x="1426980" y="234000"/>
                  </a:lnTo>
                  <a:lnTo>
                    <a:pt x="1412693" y="203424"/>
                  </a:lnTo>
                  <a:lnTo>
                    <a:pt x="1403168" y="190661"/>
                  </a:lnTo>
                  <a:lnTo>
                    <a:pt x="1389737" y="181136"/>
                  </a:lnTo>
                  <a:lnTo>
                    <a:pt x="1387451" y="181136"/>
                  </a:lnTo>
                  <a:lnTo>
                    <a:pt x="1371068" y="169039"/>
                  </a:lnTo>
                  <a:lnTo>
                    <a:pt x="1356400" y="161419"/>
                  </a:lnTo>
                  <a:lnTo>
                    <a:pt x="1354114" y="163705"/>
                  </a:lnTo>
                  <a:lnTo>
                    <a:pt x="1348875" y="161229"/>
                  </a:lnTo>
                  <a:lnTo>
                    <a:pt x="1341827" y="159990"/>
                  </a:lnTo>
                  <a:lnTo>
                    <a:pt x="1341827" y="159990"/>
                  </a:lnTo>
                  <a:lnTo>
                    <a:pt x="1344017" y="149037"/>
                  </a:lnTo>
                  <a:lnTo>
                    <a:pt x="1344017" y="149037"/>
                  </a:lnTo>
                  <a:lnTo>
                    <a:pt x="1370116" y="159800"/>
                  </a:lnTo>
                  <a:lnTo>
                    <a:pt x="1381641" y="160657"/>
                  </a:lnTo>
                  <a:lnTo>
                    <a:pt x="1381641" y="160657"/>
                  </a:lnTo>
                  <a:lnTo>
                    <a:pt x="1384213" y="151132"/>
                  </a:lnTo>
                  <a:lnTo>
                    <a:pt x="1385451" y="140940"/>
                  </a:lnTo>
                  <a:lnTo>
                    <a:pt x="1398405" y="125319"/>
                  </a:lnTo>
                  <a:lnTo>
                    <a:pt x="1401263" y="117223"/>
                  </a:lnTo>
                  <a:lnTo>
                    <a:pt x="1400310" y="101697"/>
                  </a:lnTo>
                  <a:lnTo>
                    <a:pt x="1401453" y="99126"/>
                  </a:lnTo>
                  <a:lnTo>
                    <a:pt x="1401453" y="99126"/>
                  </a:lnTo>
                  <a:lnTo>
                    <a:pt x="1413074" y="98459"/>
                  </a:lnTo>
                  <a:lnTo>
                    <a:pt x="1416312" y="97506"/>
                  </a:lnTo>
                  <a:lnTo>
                    <a:pt x="1419836" y="94554"/>
                  </a:lnTo>
                  <a:lnTo>
                    <a:pt x="1422408" y="90363"/>
                  </a:lnTo>
                  <a:lnTo>
                    <a:pt x="1428981" y="73694"/>
                  </a:lnTo>
                  <a:lnTo>
                    <a:pt x="1430219" y="68360"/>
                  </a:lnTo>
                  <a:lnTo>
                    <a:pt x="1432886" y="64550"/>
                  </a:lnTo>
                  <a:lnTo>
                    <a:pt x="1432886" y="64550"/>
                  </a:lnTo>
                  <a:lnTo>
                    <a:pt x="1440029" y="61026"/>
                  </a:lnTo>
                  <a:lnTo>
                    <a:pt x="1444220" y="60073"/>
                  </a:lnTo>
                  <a:lnTo>
                    <a:pt x="1457460" y="60073"/>
                  </a:lnTo>
                  <a:lnTo>
                    <a:pt x="1460699" y="60073"/>
                  </a:lnTo>
                  <a:lnTo>
                    <a:pt x="1460699" y="60073"/>
                  </a:lnTo>
                  <a:lnTo>
                    <a:pt x="1460699" y="59216"/>
                  </a:lnTo>
                  <a:lnTo>
                    <a:pt x="1460699" y="57787"/>
                  </a:lnTo>
                  <a:lnTo>
                    <a:pt x="1461842" y="55787"/>
                  </a:lnTo>
                  <a:lnTo>
                    <a:pt x="1465175" y="51596"/>
                  </a:lnTo>
                  <a:lnTo>
                    <a:pt x="1472033" y="43214"/>
                  </a:lnTo>
                  <a:lnTo>
                    <a:pt x="1474700" y="34737"/>
                  </a:lnTo>
                  <a:lnTo>
                    <a:pt x="1472510" y="12353"/>
                  </a:lnTo>
                  <a:lnTo>
                    <a:pt x="1475082" y="2828"/>
                  </a:lnTo>
                  <a:lnTo>
                    <a:pt x="1475082" y="2828"/>
                  </a:lnTo>
                  <a:lnTo>
                    <a:pt x="1478129" y="637"/>
                  </a:lnTo>
                  <a:lnTo>
                    <a:pt x="1478129" y="637"/>
                  </a:lnTo>
                  <a:lnTo>
                    <a:pt x="1482797" y="-30"/>
                  </a:lnTo>
                  <a:lnTo>
                    <a:pt x="1492322" y="-30"/>
                  </a:lnTo>
                  <a:lnTo>
                    <a:pt x="1494417" y="1399"/>
                  </a:lnTo>
                  <a:lnTo>
                    <a:pt x="1495656" y="4828"/>
                  </a:lnTo>
                  <a:lnTo>
                    <a:pt x="1496513" y="8829"/>
                  </a:lnTo>
                  <a:lnTo>
                    <a:pt x="1497751" y="11781"/>
                  </a:lnTo>
                  <a:lnTo>
                    <a:pt x="1503942" y="17020"/>
                  </a:lnTo>
                  <a:lnTo>
                    <a:pt x="1528517" y="29688"/>
                  </a:lnTo>
                  <a:lnTo>
                    <a:pt x="1540042" y="39213"/>
                  </a:lnTo>
                  <a:lnTo>
                    <a:pt x="1561950" y="60740"/>
                  </a:lnTo>
                  <a:lnTo>
                    <a:pt x="1574618" y="67026"/>
                  </a:lnTo>
                  <a:lnTo>
                    <a:pt x="1574618" y="67026"/>
                  </a:lnTo>
                  <a:lnTo>
                    <a:pt x="1582333" y="73694"/>
                  </a:lnTo>
                  <a:lnTo>
                    <a:pt x="1585667" y="77599"/>
                  </a:lnTo>
                  <a:lnTo>
                    <a:pt x="1587191" y="81600"/>
                  </a:lnTo>
                  <a:lnTo>
                    <a:pt x="1585952" y="88458"/>
                  </a:lnTo>
                  <a:lnTo>
                    <a:pt x="1585952" y="88458"/>
                  </a:lnTo>
                  <a:lnTo>
                    <a:pt x="1581952" y="89982"/>
                  </a:lnTo>
                  <a:lnTo>
                    <a:pt x="1576904" y="89410"/>
                  </a:lnTo>
                  <a:lnTo>
                    <a:pt x="1572427" y="89410"/>
                  </a:lnTo>
                  <a:lnTo>
                    <a:pt x="1569950" y="91125"/>
                  </a:lnTo>
                  <a:lnTo>
                    <a:pt x="1566998" y="93125"/>
                  </a:lnTo>
                  <a:lnTo>
                    <a:pt x="1566998" y="96744"/>
                  </a:lnTo>
                  <a:lnTo>
                    <a:pt x="1572617" y="104936"/>
                  </a:lnTo>
                  <a:lnTo>
                    <a:pt x="1573189" y="107412"/>
                  </a:lnTo>
                  <a:lnTo>
                    <a:pt x="1573189" y="110365"/>
                  </a:lnTo>
                  <a:lnTo>
                    <a:pt x="1573665" y="113508"/>
                  </a:lnTo>
                  <a:lnTo>
                    <a:pt x="1574999" y="116366"/>
                  </a:lnTo>
                  <a:lnTo>
                    <a:pt x="1577094" y="118176"/>
                  </a:lnTo>
                  <a:lnTo>
                    <a:pt x="1581952" y="119795"/>
                  </a:lnTo>
                  <a:lnTo>
                    <a:pt x="1583857" y="120938"/>
                  </a:lnTo>
                  <a:lnTo>
                    <a:pt x="1597192" y="137702"/>
                  </a:lnTo>
                  <a:lnTo>
                    <a:pt x="1606717" y="154561"/>
                  </a:lnTo>
                  <a:lnTo>
                    <a:pt x="1608527" y="163039"/>
                  </a:lnTo>
                  <a:lnTo>
                    <a:pt x="1609384" y="165134"/>
                  </a:lnTo>
                  <a:lnTo>
                    <a:pt x="1612908" y="170468"/>
                  </a:lnTo>
                  <a:lnTo>
                    <a:pt x="1614623" y="173802"/>
                  </a:lnTo>
                  <a:lnTo>
                    <a:pt x="1615290" y="175992"/>
                  </a:lnTo>
                  <a:lnTo>
                    <a:pt x="1616623" y="177993"/>
                  </a:lnTo>
                  <a:lnTo>
                    <a:pt x="1623005" y="181993"/>
                  </a:lnTo>
                  <a:lnTo>
                    <a:pt x="1625195" y="183803"/>
                  </a:lnTo>
                  <a:lnTo>
                    <a:pt x="1626910" y="185803"/>
                  </a:lnTo>
                  <a:lnTo>
                    <a:pt x="1628339" y="188280"/>
                  </a:lnTo>
                  <a:lnTo>
                    <a:pt x="1628339" y="188280"/>
                  </a:lnTo>
                  <a:lnTo>
                    <a:pt x="1622338" y="187803"/>
                  </a:lnTo>
                  <a:lnTo>
                    <a:pt x="1603288" y="183041"/>
                  </a:lnTo>
                  <a:lnTo>
                    <a:pt x="1594811" y="183041"/>
                  </a:lnTo>
                  <a:lnTo>
                    <a:pt x="1579475" y="185232"/>
                  </a:lnTo>
                  <a:lnTo>
                    <a:pt x="1571093" y="185708"/>
                  </a:lnTo>
                  <a:lnTo>
                    <a:pt x="1565855" y="185708"/>
                  </a:lnTo>
                  <a:lnTo>
                    <a:pt x="1562331" y="184851"/>
                  </a:lnTo>
                  <a:lnTo>
                    <a:pt x="1559187" y="183136"/>
                  </a:lnTo>
                  <a:lnTo>
                    <a:pt x="1555187" y="179993"/>
                  </a:lnTo>
                  <a:lnTo>
                    <a:pt x="1552139" y="176850"/>
                  </a:lnTo>
                  <a:lnTo>
                    <a:pt x="1548900" y="170849"/>
                  </a:lnTo>
                  <a:lnTo>
                    <a:pt x="1547186" y="168468"/>
                  </a:lnTo>
                  <a:lnTo>
                    <a:pt x="1541471" y="164658"/>
                  </a:lnTo>
                  <a:lnTo>
                    <a:pt x="1536518" y="164658"/>
                  </a:lnTo>
                  <a:lnTo>
                    <a:pt x="1523850" y="170944"/>
                  </a:lnTo>
                  <a:lnTo>
                    <a:pt x="1523850" y="170944"/>
                  </a:lnTo>
                  <a:lnTo>
                    <a:pt x="1519087" y="210759"/>
                  </a:lnTo>
                  <a:lnTo>
                    <a:pt x="1521278" y="221046"/>
                  </a:lnTo>
                  <a:lnTo>
                    <a:pt x="1529374" y="231999"/>
                  </a:lnTo>
                  <a:lnTo>
                    <a:pt x="1532517" y="238191"/>
                  </a:lnTo>
                  <a:lnTo>
                    <a:pt x="1532517" y="243334"/>
                  </a:lnTo>
                  <a:lnTo>
                    <a:pt x="1484035" y="314391"/>
                  </a:lnTo>
                  <a:lnTo>
                    <a:pt x="1481844" y="322201"/>
                  </a:lnTo>
                  <a:lnTo>
                    <a:pt x="1481844" y="322201"/>
                  </a:lnTo>
                  <a:lnTo>
                    <a:pt x="1486035" y="323820"/>
                  </a:lnTo>
                  <a:lnTo>
                    <a:pt x="1486035" y="323820"/>
                  </a:lnTo>
                  <a:lnTo>
                    <a:pt x="1488607" y="324868"/>
                  </a:lnTo>
                  <a:lnTo>
                    <a:pt x="1493750" y="324201"/>
                  </a:lnTo>
                  <a:lnTo>
                    <a:pt x="1497560" y="323058"/>
                  </a:lnTo>
                  <a:lnTo>
                    <a:pt x="1498418" y="322487"/>
                  </a:lnTo>
                  <a:lnTo>
                    <a:pt x="1500894" y="320772"/>
                  </a:lnTo>
                  <a:lnTo>
                    <a:pt x="1504800" y="316391"/>
                  </a:lnTo>
                  <a:lnTo>
                    <a:pt x="1510991" y="307437"/>
                  </a:lnTo>
                  <a:lnTo>
                    <a:pt x="1515086" y="303723"/>
                  </a:lnTo>
                  <a:lnTo>
                    <a:pt x="1520325" y="302580"/>
                  </a:lnTo>
                  <a:lnTo>
                    <a:pt x="1527850" y="303723"/>
                  </a:lnTo>
                  <a:lnTo>
                    <a:pt x="1531755" y="306009"/>
                  </a:lnTo>
                  <a:lnTo>
                    <a:pt x="1532232" y="310390"/>
                  </a:lnTo>
                  <a:lnTo>
                    <a:pt x="1529850" y="318010"/>
                  </a:lnTo>
                  <a:lnTo>
                    <a:pt x="1519087" y="343251"/>
                  </a:lnTo>
                  <a:lnTo>
                    <a:pt x="1519087" y="345633"/>
                  </a:lnTo>
                  <a:lnTo>
                    <a:pt x="1522611" y="350586"/>
                  </a:lnTo>
                  <a:lnTo>
                    <a:pt x="1526707" y="354491"/>
                  </a:lnTo>
                  <a:lnTo>
                    <a:pt x="1530517" y="357063"/>
                  </a:lnTo>
                  <a:lnTo>
                    <a:pt x="1534899" y="358491"/>
                  </a:lnTo>
                  <a:lnTo>
                    <a:pt x="1540328" y="358968"/>
                  </a:lnTo>
                  <a:lnTo>
                    <a:pt x="1545376" y="360301"/>
                  </a:lnTo>
                  <a:lnTo>
                    <a:pt x="1551662" y="365254"/>
                  </a:lnTo>
                  <a:lnTo>
                    <a:pt x="1553091" y="365254"/>
                  </a:lnTo>
                  <a:lnTo>
                    <a:pt x="1553091" y="371636"/>
                  </a:lnTo>
                  <a:lnTo>
                    <a:pt x="1553091" y="373731"/>
                  </a:lnTo>
                  <a:lnTo>
                    <a:pt x="1553567" y="375827"/>
                  </a:lnTo>
                  <a:lnTo>
                    <a:pt x="1554996" y="377637"/>
                  </a:lnTo>
                  <a:lnTo>
                    <a:pt x="1559854" y="380970"/>
                  </a:lnTo>
                  <a:lnTo>
                    <a:pt x="1563759" y="382685"/>
                  </a:lnTo>
                  <a:lnTo>
                    <a:pt x="1573284" y="384780"/>
                  </a:lnTo>
                  <a:lnTo>
                    <a:pt x="1577285" y="386495"/>
                  </a:lnTo>
                  <a:lnTo>
                    <a:pt x="1581190" y="388876"/>
                  </a:lnTo>
                  <a:lnTo>
                    <a:pt x="1585381" y="390686"/>
                  </a:lnTo>
                  <a:lnTo>
                    <a:pt x="1589858" y="390686"/>
                  </a:lnTo>
                  <a:lnTo>
                    <a:pt x="1592810" y="388209"/>
                  </a:lnTo>
                  <a:lnTo>
                    <a:pt x="1597859" y="379923"/>
                  </a:lnTo>
                  <a:lnTo>
                    <a:pt x="1601669" y="376970"/>
                  </a:lnTo>
                  <a:lnTo>
                    <a:pt x="1600050" y="375541"/>
                  </a:lnTo>
                  <a:lnTo>
                    <a:pt x="1598240" y="374303"/>
                  </a:lnTo>
                  <a:lnTo>
                    <a:pt x="1599287" y="369731"/>
                  </a:lnTo>
                  <a:lnTo>
                    <a:pt x="1597668" y="364778"/>
                  </a:lnTo>
                  <a:lnTo>
                    <a:pt x="1594334" y="360682"/>
                  </a:lnTo>
                  <a:lnTo>
                    <a:pt x="1589953" y="358301"/>
                  </a:lnTo>
                  <a:lnTo>
                    <a:pt x="1585286" y="351729"/>
                  </a:lnTo>
                  <a:lnTo>
                    <a:pt x="1590620" y="346585"/>
                  </a:lnTo>
                  <a:lnTo>
                    <a:pt x="1590620" y="346585"/>
                  </a:lnTo>
                  <a:lnTo>
                    <a:pt x="1599097" y="341918"/>
                  </a:lnTo>
                  <a:lnTo>
                    <a:pt x="1599097" y="341918"/>
                  </a:lnTo>
                  <a:lnTo>
                    <a:pt x="1602145" y="339441"/>
                  </a:lnTo>
                  <a:lnTo>
                    <a:pt x="1602145" y="337346"/>
                  </a:lnTo>
                  <a:lnTo>
                    <a:pt x="1598335" y="334393"/>
                  </a:lnTo>
                  <a:lnTo>
                    <a:pt x="1595097" y="330583"/>
                  </a:lnTo>
                  <a:lnTo>
                    <a:pt x="1593287" y="325344"/>
                  </a:lnTo>
                  <a:lnTo>
                    <a:pt x="1594906" y="321534"/>
                  </a:lnTo>
                  <a:lnTo>
                    <a:pt x="1602240" y="314010"/>
                  </a:lnTo>
                  <a:lnTo>
                    <a:pt x="1606812" y="319248"/>
                  </a:lnTo>
                  <a:lnTo>
                    <a:pt x="1607765" y="321058"/>
                  </a:lnTo>
                  <a:lnTo>
                    <a:pt x="1608241" y="321630"/>
                  </a:lnTo>
                  <a:lnTo>
                    <a:pt x="1619766" y="340680"/>
                  </a:lnTo>
                  <a:lnTo>
                    <a:pt x="1625195" y="352681"/>
                  </a:lnTo>
                  <a:lnTo>
                    <a:pt x="1623957" y="358491"/>
                  </a:lnTo>
                  <a:lnTo>
                    <a:pt x="1621957" y="360777"/>
                  </a:lnTo>
                  <a:lnTo>
                    <a:pt x="1620528" y="365635"/>
                  </a:lnTo>
                  <a:lnTo>
                    <a:pt x="1619861" y="371160"/>
                  </a:lnTo>
                  <a:lnTo>
                    <a:pt x="1619861" y="375351"/>
                  </a:lnTo>
                  <a:lnTo>
                    <a:pt x="1621481" y="381351"/>
                  </a:lnTo>
                  <a:lnTo>
                    <a:pt x="1624052" y="383542"/>
                  </a:lnTo>
                  <a:lnTo>
                    <a:pt x="1635673" y="382971"/>
                  </a:lnTo>
                  <a:lnTo>
                    <a:pt x="1637007" y="446407"/>
                  </a:lnTo>
                  <a:lnTo>
                    <a:pt x="1639388" y="449265"/>
                  </a:lnTo>
                  <a:lnTo>
                    <a:pt x="1655009" y="458314"/>
                  </a:lnTo>
                  <a:lnTo>
                    <a:pt x="1655009" y="458314"/>
                  </a:lnTo>
                  <a:lnTo>
                    <a:pt x="1649865" y="466029"/>
                  </a:lnTo>
                  <a:lnTo>
                    <a:pt x="1649008" y="472125"/>
                  </a:lnTo>
                  <a:lnTo>
                    <a:pt x="1652056" y="478030"/>
                  </a:lnTo>
                  <a:lnTo>
                    <a:pt x="1658724" y="485650"/>
                  </a:lnTo>
                  <a:lnTo>
                    <a:pt x="1658724" y="485650"/>
                  </a:lnTo>
                  <a:lnTo>
                    <a:pt x="1646532" y="486603"/>
                  </a:lnTo>
                  <a:lnTo>
                    <a:pt x="1637007" y="484888"/>
                  </a:lnTo>
                  <a:lnTo>
                    <a:pt x="1628434" y="480316"/>
                  </a:lnTo>
                  <a:lnTo>
                    <a:pt x="1619481" y="472506"/>
                  </a:lnTo>
                  <a:lnTo>
                    <a:pt x="1613861" y="464124"/>
                  </a:lnTo>
                  <a:lnTo>
                    <a:pt x="1608241" y="453551"/>
                  </a:lnTo>
                  <a:lnTo>
                    <a:pt x="1601859" y="445169"/>
                  </a:lnTo>
                  <a:lnTo>
                    <a:pt x="1593858" y="443264"/>
                  </a:lnTo>
                  <a:lnTo>
                    <a:pt x="1599097" y="422595"/>
                  </a:lnTo>
                  <a:lnTo>
                    <a:pt x="1577190" y="423261"/>
                  </a:lnTo>
                  <a:lnTo>
                    <a:pt x="1578428" y="418118"/>
                  </a:lnTo>
                  <a:lnTo>
                    <a:pt x="1565474" y="421642"/>
                  </a:lnTo>
                  <a:lnTo>
                    <a:pt x="1558901" y="424214"/>
                  </a:lnTo>
                  <a:lnTo>
                    <a:pt x="1558901" y="424214"/>
                  </a:lnTo>
                  <a:lnTo>
                    <a:pt x="1555282" y="427357"/>
                  </a:lnTo>
                  <a:lnTo>
                    <a:pt x="1558044" y="436025"/>
                  </a:lnTo>
                  <a:lnTo>
                    <a:pt x="1558044" y="438597"/>
                  </a:lnTo>
                  <a:lnTo>
                    <a:pt x="1552329" y="450503"/>
                  </a:lnTo>
                  <a:lnTo>
                    <a:pt x="1552329" y="450503"/>
                  </a:lnTo>
                  <a:lnTo>
                    <a:pt x="1540614" y="456694"/>
                  </a:lnTo>
                  <a:lnTo>
                    <a:pt x="1526326" y="459075"/>
                  </a:lnTo>
                  <a:lnTo>
                    <a:pt x="1463937" y="459075"/>
                  </a:lnTo>
                  <a:lnTo>
                    <a:pt x="1458222" y="457932"/>
                  </a:lnTo>
                  <a:lnTo>
                    <a:pt x="1458222" y="455551"/>
                  </a:lnTo>
                  <a:lnTo>
                    <a:pt x="1459460" y="452503"/>
                  </a:lnTo>
                  <a:lnTo>
                    <a:pt x="1457556" y="449836"/>
                  </a:lnTo>
                  <a:lnTo>
                    <a:pt x="1450507" y="448407"/>
                  </a:lnTo>
                  <a:lnTo>
                    <a:pt x="1394976" y="449360"/>
                  </a:lnTo>
                  <a:lnTo>
                    <a:pt x="1394309" y="449360"/>
                  </a:lnTo>
                  <a:lnTo>
                    <a:pt x="1395072" y="443073"/>
                  </a:lnTo>
                  <a:lnTo>
                    <a:pt x="1394119" y="436787"/>
                  </a:lnTo>
                  <a:lnTo>
                    <a:pt x="1388214" y="434120"/>
                  </a:lnTo>
                  <a:lnTo>
                    <a:pt x="1387356" y="434787"/>
                  </a:lnTo>
                  <a:lnTo>
                    <a:pt x="1384023" y="439644"/>
                  </a:lnTo>
                  <a:lnTo>
                    <a:pt x="1382213" y="440883"/>
                  </a:lnTo>
                  <a:lnTo>
                    <a:pt x="1381356" y="440406"/>
                  </a:lnTo>
                  <a:lnTo>
                    <a:pt x="1380784" y="439168"/>
                  </a:lnTo>
                  <a:lnTo>
                    <a:pt x="1379832" y="438501"/>
                  </a:lnTo>
                  <a:lnTo>
                    <a:pt x="1377641" y="437644"/>
                  </a:lnTo>
                  <a:lnTo>
                    <a:pt x="1375450" y="435453"/>
                  </a:lnTo>
                  <a:lnTo>
                    <a:pt x="1373640" y="432786"/>
                  </a:lnTo>
                  <a:lnTo>
                    <a:pt x="1372592" y="430119"/>
                  </a:lnTo>
                  <a:lnTo>
                    <a:pt x="1372592" y="426786"/>
                  </a:lnTo>
                  <a:lnTo>
                    <a:pt x="1374402" y="421166"/>
                  </a:lnTo>
                  <a:lnTo>
                    <a:pt x="1374878" y="418594"/>
                  </a:lnTo>
                  <a:lnTo>
                    <a:pt x="1375545" y="386114"/>
                  </a:lnTo>
                  <a:lnTo>
                    <a:pt x="1379641" y="370779"/>
                  </a:lnTo>
                  <a:lnTo>
                    <a:pt x="1392024" y="340394"/>
                  </a:lnTo>
                  <a:lnTo>
                    <a:pt x="1398596" y="333822"/>
                  </a:lnTo>
                  <a:lnTo>
                    <a:pt x="1403834" y="332393"/>
                  </a:lnTo>
                  <a:lnTo>
                    <a:pt x="1410788" y="328869"/>
                  </a:lnTo>
                  <a:lnTo>
                    <a:pt x="1422408" y="321249"/>
                  </a:lnTo>
                  <a:lnTo>
                    <a:pt x="1433743" y="311724"/>
                  </a:lnTo>
                  <a:lnTo>
                    <a:pt x="1438886" y="306294"/>
                  </a:lnTo>
                  <a:lnTo>
                    <a:pt x="1442125" y="297912"/>
                  </a:lnTo>
                  <a:lnTo>
                    <a:pt x="1447650" y="292769"/>
                  </a:lnTo>
                  <a:lnTo>
                    <a:pt x="1449650" y="289911"/>
                  </a:lnTo>
                  <a:lnTo>
                    <a:pt x="1449650" y="287054"/>
                  </a:lnTo>
                  <a:lnTo>
                    <a:pt x="1449650" y="277529"/>
                  </a:lnTo>
                  <a:lnTo>
                    <a:pt x="1449650" y="269718"/>
                  </a:lnTo>
                  <a:lnTo>
                    <a:pt x="1451174" y="263813"/>
                  </a:lnTo>
                  <a:lnTo>
                    <a:pt x="1457460" y="252097"/>
                  </a:lnTo>
                  <a:lnTo>
                    <a:pt x="1453079" y="248859"/>
                  </a:lnTo>
                  <a:lnTo>
                    <a:pt x="1449078" y="248859"/>
                  </a:lnTo>
                  <a:lnTo>
                    <a:pt x="1439553" y="250478"/>
                  </a:lnTo>
                  <a:lnTo>
                    <a:pt x="1435934" y="248859"/>
                  </a:lnTo>
                  <a:close/>
                  <a:moveTo>
                    <a:pt x="247309" y="903893"/>
                  </a:moveTo>
                  <a:lnTo>
                    <a:pt x="247309" y="908370"/>
                  </a:lnTo>
                  <a:lnTo>
                    <a:pt x="242642" y="927420"/>
                  </a:lnTo>
                  <a:lnTo>
                    <a:pt x="241118" y="939516"/>
                  </a:lnTo>
                  <a:lnTo>
                    <a:pt x="239403" y="945898"/>
                  </a:lnTo>
                  <a:lnTo>
                    <a:pt x="236260" y="950279"/>
                  </a:lnTo>
                  <a:lnTo>
                    <a:pt x="231878" y="948756"/>
                  </a:lnTo>
                  <a:lnTo>
                    <a:pt x="228545" y="946851"/>
                  </a:lnTo>
                  <a:lnTo>
                    <a:pt x="226544" y="943707"/>
                  </a:lnTo>
                  <a:lnTo>
                    <a:pt x="225878" y="938755"/>
                  </a:lnTo>
                  <a:lnTo>
                    <a:pt x="227783" y="929801"/>
                  </a:lnTo>
                  <a:lnTo>
                    <a:pt x="227783" y="925419"/>
                  </a:lnTo>
                  <a:lnTo>
                    <a:pt x="225592" y="923038"/>
                  </a:lnTo>
                  <a:lnTo>
                    <a:pt x="223687" y="923610"/>
                  </a:lnTo>
                  <a:lnTo>
                    <a:pt x="222830" y="925705"/>
                  </a:lnTo>
                  <a:lnTo>
                    <a:pt x="222353" y="928182"/>
                  </a:lnTo>
                  <a:lnTo>
                    <a:pt x="221496" y="929515"/>
                  </a:lnTo>
                  <a:lnTo>
                    <a:pt x="219877" y="929515"/>
                  </a:lnTo>
                  <a:lnTo>
                    <a:pt x="214448" y="929515"/>
                  </a:lnTo>
                  <a:lnTo>
                    <a:pt x="212162" y="928277"/>
                  </a:lnTo>
                  <a:lnTo>
                    <a:pt x="209876" y="925419"/>
                  </a:lnTo>
                  <a:lnTo>
                    <a:pt x="208066" y="921895"/>
                  </a:lnTo>
                  <a:lnTo>
                    <a:pt x="207875" y="918371"/>
                  </a:lnTo>
                  <a:lnTo>
                    <a:pt x="204637" y="922753"/>
                  </a:lnTo>
                  <a:lnTo>
                    <a:pt x="203970" y="932278"/>
                  </a:lnTo>
                  <a:lnTo>
                    <a:pt x="201589" y="936659"/>
                  </a:lnTo>
                  <a:lnTo>
                    <a:pt x="197207" y="938469"/>
                  </a:lnTo>
                  <a:lnTo>
                    <a:pt x="192635" y="937516"/>
                  </a:lnTo>
                  <a:lnTo>
                    <a:pt x="188444" y="935611"/>
                  </a:lnTo>
                  <a:lnTo>
                    <a:pt x="185015" y="934564"/>
                  </a:lnTo>
                  <a:lnTo>
                    <a:pt x="178824" y="935420"/>
                  </a:lnTo>
                  <a:lnTo>
                    <a:pt x="176443" y="937897"/>
                  </a:lnTo>
                  <a:lnTo>
                    <a:pt x="175205" y="941326"/>
                  </a:lnTo>
                  <a:lnTo>
                    <a:pt x="172633" y="945136"/>
                  </a:lnTo>
                  <a:lnTo>
                    <a:pt x="170442" y="945708"/>
                  </a:lnTo>
                  <a:lnTo>
                    <a:pt x="167585" y="945708"/>
                  </a:lnTo>
                  <a:lnTo>
                    <a:pt x="165203" y="945708"/>
                  </a:lnTo>
                  <a:lnTo>
                    <a:pt x="164156" y="948089"/>
                  </a:lnTo>
                  <a:lnTo>
                    <a:pt x="162156" y="957614"/>
                  </a:lnTo>
                  <a:lnTo>
                    <a:pt x="157202" y="961329"/>
                  </a:lnTo>
                  <a:lnTo>
                    <a:pt x="153964" y="960567"/>
                  </a:lnTo>
                  <a:lnTo>
                    <a:pt x="151202" y="958281"/>
                  </a:lnTo>
                  <a:lnTo>
                    <a:pt x="147582" y="957614"/>
                  </a:lnTo>
                  <a:lnTo>
                    <a:pt x="145201" y="959328"/>
                  </a:lnTo>
                  <a:lnTo>
                    <a:pt x="140819" y="964948"/>
                  </a:lnTo>
                  <a:lnTo>
                    <a:pt x="138248" y="966187"/>
                  </a:lnTo>
                  <a:lnTo>
                    <a:pt x="128723" y="966187"/>
                  </a:lnTo>
                  <a:lnTo>
                    <a:pt x="124722" y="967710"/>
                  </a:lnTo>
                  <a:lnTo>
                    <a:pt x="121960" y="969425"/>
                  </a:lnTo>
                  <a:lnTo>
                    <a:pt x="119483" y="969425"/>
                  </a:lnTo>
                  <a:lnTo>
                    <a:pt x="116245" y="966091"/>
                  </a:lnTo>
                  <a:lnTo>
                    <a:pt x="115483" y="962281"/>
                  </a:lnTo>
                  <a:lnTo>
                    <a:pt x="116150" y="951804"/>
                  </a:lnTo>
                  <a:lnTo>
                    <a:pt x="114149" y="946946"/>
                  </a:lnTo>
                  <a:lnTo>
                    <a:pt x="117007" y="944469"/>
                  </a:lnTo>
                  <a:lnTo>
                    <a:pt x="119293" y="943136"/>
                  </a:lnTo>
                  <a:lnTo>
                    <a:pt x="130056" y="939611"/>
                  </a:lnTo>
                  <a:lnTo>
                    <a:pt x="139581" y="935135"/>
                  </a:lnTo>
                  <a:lnTo>
                    <a:pt x="141486" y="933421"/>
                  </a:lnTo>
                  <a:lnTo>
                    <a:pt x="143296" y="932658"/>
                  </a:lnTo>
                  <a:lnTo>
                    <a:pt x="153869" y="926372"/>
                  </a:lnTo>
                  <a:lnTo>
                    <a:pt x="158155" y="918847"/>
                  </a:lnTo>
                  <a:lnTo>
                    <a:pt x="160632" y="916466"/>
                  </a:lnTo>
                  <a:lnTo>
                    <a:pt x="170157" y="914942"/>
                  </a:lnTo>
                  <a:lnTo>
                    <a:pt x="177300" y="912179"/>
                  </a:lnTo>
                  <a:lnTo>
                    <a:pt x="179872" y="911608"/>
                  </a:lnTo>
                  <a:lnTo>
                    <a:pt x="182253" y="910656"/>
                  </a:lnTo>
                  <a:lnTo>
                    <a:pt x="187206" y="905417"/>
                  </a:lnTo>
                  <a:lnTo>
                    <a:pt x="190349" y="905417"/>
                  </a:lnTo>
                  <a:lnTo>
                    <a:pt x="192540" y="906369"/>
                  </a:lnTo>
                  <a:lnTo>
                    <a:pt x="194540" y="906941"/>
                  </a:lnTo>
                  <a:lnTo>
                    <a:pt x="197589" y="905702"/>
                  </a:lnTo>
                  <a:lnTo>
                    <a:pt x="198160" y="904179"/>
                  </a:lnTo>
                  <a:lnTo>
                    <a:pt x="199493" y="898463"/>
                  </a:lnTo>
                  <a:lnTo>
                    <a:pt x="200827" y="896177"/>
                  </a:lnTo>
                  <a:lnTo>
                    <a:pt x="208923" y="891415"/>
                  </a:lnTo>
                  <a:lnTo>
                    <a:pt x="211876" y="887795"/>
                  </a:lnTo>
                  <a:lnTo>
                    <a:pt x="215591" y="885891"/>
                  </a:lnTo>
                  <a:lnTo>
                    <a:pt x="222449" y="883319"/>
                  </a:lnTo>
                  <a:lnTo>
                    <a:pt x="228259" y="879413"/>
                  </a:lnTo>
                  <a:lnTo>
                    <a:pt x="231498" y="878080"/>
                  </a:lnTo>
                  <a:lnTo>
                    <a:pt x="234545" y="878080"/>
                  </a:lnTo>
                  <a:lnTo>
                    <a:pt x="236260" y="880462"/>
                  </a:lnTo>
                  <a:lnTo>
                    <a:pt x="236832" y="883890"/>
                  </a:lnTo>
                  <a:lnTo>
                    <a:pt x="236832" y="899797"/>
                  </a:lnTo>
                  <a:lnTo>
                    <a:pt x="238070" y="901988"/>
                  </a:lnTo>
                  <a:lnTo>
                    <a:pt x="240260" y="901988"/>
                  </a:lnTo>
                  <a:lnTo>
                    <a:pt x="242737" y="900940"/>
                  </a:lnTo>
                  <a:lnTo>
                    <a:pt x="245214" y="900940"/>
                  </a:lnTo>
                  <a:close/>
                  <a:moveTo>
                    <a:pt x="14137" y="1030385"/>
                  </a:moveTo>
                  <a:lnTo>
                    <a:pt x="15090" y="1036100"/>
                  </a:lnTo>
                  <a:lnTo>
                    <a:pt x="19471" y="1046196"/>
                  </a:lnTo>
                  <a:lnTo>
                    <a:pt x="20519" y="1051149"/>
                  </a:lnTo>
                  <a:lnTo>
                    <a:pt x="20519" y="1056769"/>
                  </a:lnTo>
                  <a:lnTo>
                    <a:pt x="19661" y="1061627"/>
                  </a:lnTo>
                  <a:lnTo>
                    <a:pt x="18328" y="1066104"/>
                  </a:lnTo>
                  <a:lnTo>
                    <a:pt x="9374" y="1086582"/>
                  </a:lnTo>
                  <a:lnTo>
                    <a:pt x="6231" y="1089821"/>
                  </a:lnTo>
                  <a:lnTo>
                    <a:pt x="6231" y="1070771"/>
                  </a:lnTo>
                  <a:lnTo>
                    <a:pt x="8136" y="1053055"/>
                  </a:lnTo>
                  <a:lnTo>
                    <a:pt x="6326" y="1032671"/>
                  </a:lnTo>
                  <a:lnTo>
                    <a:pt x="3755" y="1023146"/>
                  </a:lnTo>
                  <a:lnTo>
                    <a:pt x="-246" y="1014478"/>
                  </a:lnTo>
                  <a:lnTo>
                    <a:pt x="3278" y="1013716"/>
                  </a:lnTo>
                  <a:lnTo>
                    <a:pt x="6803" y="1014859"/>
                  </a:lnTo>
                  <a:lnTo>
                    <a:pt x="9946" y="1017240"/>
                  </a:lnTo>
                  <a:lnTo>
                    <a:pt x="12041" y="1020289"/>
                  </a:lnTo>
                  <a:lnTo>
                    <a:pt x="13089" y="1022670"/>
                  </a:lnTo>
                  <a:lnTo>
                    <a:pt x="13756" y="1025146"/>
                  </a:lnTo>
                  <a:lnTo>
                    <a:pt x="13756" y="1027718"/>
                  </a:lnTo>
                  <a:close/>
                  <a:moveTo>
                    <a:pt x="119579" y="1039910"/>
                  </a:moveTo>
                  <a:lnTo>
                    <a:pt x="126532" y="1043815"/>
                  </a:lnTo>
                  <a:lnTo>
                    <a:pt x="127675" y="1046672"/>
                  </a:lnTo>
                  <a:lnTo>
                    <a:pt x="125294" y="1047244"/>
                  </a:lnTo>
                  <a:lnTo>
                    <a:pt x="120531" y="1047244"/>
                  </a:lnTo>
                  <a:lnTo>
                    <a:pt x="116054" y="1045053"/>
                  </a:lnTo>
                  <a:lnTo>
                    <a:pt x="113959" y="1041053"/>
                  </a:lnTo>
                  <a:close/>
                  <a:moveTo>
                    <a:pt x="121389" y="1027146"/>
                  </a:moveTo>
                  <a:lnTo>
                    <a:pt x="116626" y="1027146"/>
                  </a:lnTo>
                  <a:lnTo>
                    <a:pt x="109768" y="1022003"/>
                  </a:lnTo>
                  <a:lnTo>
                    <a:pt x="107291" y="1014002"/>
                  </a:lnTo>
                  <a:lnTo>
                    <a:pt x="108149" y="1009144"/>
                  </a:lnTo>
                  <a:lnTo>
                    <a:pt x="111482" y="1007525"/>
                  </a:lnTo>
                  <a:lnTo>
                    <a:pt x="114911" y="1009049"/>
                  </a:lnTo>
                  <a:lnTo>
                    <a:pt x="116721" y="1011526"/>
                  </a:lnTo>
                  <a:lnTo>
                    <a:pt x="123103" y="1014383"/>
                  </a:lnTo>
                  <a:lnTo>
                    <a:pt x="125579" y="1019526"/>
                  </a:lnTo>
                  <a:lnTo>
                    <a:pt x="125579" y="1024003"/>
                  </a:lnTo>
                  <a:lnTo>
                    <a:pt x="123198" y="1026289"/>
                  </a:lnTo>
                  <a:close/>
                  <a:moveTo>
                    <a:pt x="109197" y="967901"/>
                  </a:moveTo>
                  <a:lnTo>
                    <a:pt x="107863" y="968377"/>
                  </a:lnTo>
                  <a:lnTo>
                    <a:pt x="107291" y="969235"/>
                  </a:lnTo>
                  <a:lnTo>
                    <a:pt x="105958" y="971330"/>
                  </a:lnTo>
                  <a:lnTo>
                    <a:pt x="102529" y="972664"/>
                  </a:lnTo>
                  <a:lnTo>
                    <a:pt x="95671" y="974378"/>
                  </a:lnTo>
                  <a:lnTo>
                    <a:pt x="93766" y="971997"/>
                  </a:lnTo>
                  <a:lnTo>
                    <a:pt x="94623" y="966282"/>
                  </a:lnTo>
                  <a:lnTo>
                    <a:pt x="100910" y="955709"/>
                  </a:lnTo>
                  <a:lnTo>
                    <a:pt x="105006" y="951613"/>
                  </a:lnTo>
                  <a:lnTo>
                    <a:pt x="109673" y="948565"/>
                  </a:lnTo>
                  <a:lnTo>
                    <a:pt x="112054" y="949327"/>
                  </a:lnTo>
                  <a:lnTo>
                    <a:pt x="112054" y="953423"/>
                  </a:lnTo>
                  <a:lnTo>
                    <a:pt x="112530" y="956947"/>
                  </a:lnTo>
                  <a:lnTo>
                    <a:pt x="113578" y="960281"/>
                  </a:lnTo>
                  <a:lnTo>
                    <a:pt x="114149" y="964091"/>
                  </a:lnTo>
                  <a:lnTo>
                    <a:pt x="112816" y="967520"/>
                  </a:lnTo>
                  <a:lnTo>
                    <a:pt x="110720" y="968568"/>
                  </a:lnTo>
                  <a:close/>
                  <a:moveTo>
                    <a:pt x="792425" y="454884"/>
                  </a:moveTo>
                  <a:lnTo>
                    <a:pt x="797759" y="454884"/>
                  </a:lnTo>
                  <a:lnTo>
                    <a:pt x="800331" y="454884"/>
                  </a:lnTo>
                  <a:lnTo>
                    <a:pt x="803093" y="456123"/>
                  </a:lnTo>
                  <a:lnTo>
                    <a:pt x="807284" y="460409"/>
                  </a:lnTo>
                  <a:lnTo>
                    <a:pt x="809665" y="462314"/>
                  </a:lnTo>
                  <a:lnTo>
                    <a:pt x="812808" y="463647"/>
                  </a:lnTo>
                  <a:lnTo>
                    <a:pt x="820333" y="465362"/>
                  </a:lnTo>
                  <a:lnTo>
                    <a:pt x="823857" y="465362"/>
                  </a:lnTo>
                  <a:lnTo>
                    <a:pt x="824905" y="466600"/>
                  </a:lnTo>
                  <a:lnTo>
                    <a:pt x="826429" y="469553"/>
                  </a:lnTo>
                  <a:lnTo>
                    <a:pt x="828715" y="472315"/>
                  </a:lnTo>
                  <a:lnTo>
                    <a:pt x="832239" y="473649"/>
                  </a:lnTo>
                  <a:lnTo>
                    <a:pt x="845765" y="475554"/>
                  </a:lnTo>
                  <a:lnTo>
                    <a:pt x="848908" y="477078"/>
                  </a:lnTo>
                  <a:lnTo>
                    <a:pt x="850813" y="478792"/>
                  </a:lnTo>
                  <a:lnTo>
                    <a:pt x="852242" y="480602"/>
                  </a:lnTo>
                  <a:lnTo>
                    <a:pt x="853861" y="482031"/>
                  </a:lnTo>
                  <a:lnTo>
                    <a:pt x="857195" y="483364"/>
                  </a:lnTo>
                  <a:lnTo>
                    <a:pt x="864910" y="485745"/>
                  </a:lnTo>
                  <a:lnTo>
                    <a:pt x="867482" y="487079"/>
                  </a:lnTo>
                  <a:lnTo>
                    <a:pt x="877007" y="493080"/>
                  </a:lnTo>
                  <a:lnTo>
                    <a:pt x="878816" y="496223"/>
                  </a:lnTo>
                  <a:lnTo>
                    <a:pt x="874625" y="500795"/>
                  </a:lnTo>
                  <a:lnTo>
                    <a:pt x="868339" y="502700"/>
                  </a:lnTo>
                  <a:lnTo>
                    <a:pt x="854242" y="502700"/>
                  </a:lnTo>
                  <a:lnTo>
                    <a:pt x="848527" y="505748"/>
                  </a:lnTo>
                  <a:lnTo>
                    <a:pt x="845384" y="509748"/>
                  </a:lnTo>
                  <a:lnTo>
                    <a:pt x="842526" y="514130"/>
                  </a:lnTo>
                  <a:lnTo>
                    <a:pt x="840431" y="518702"/>
                  </a:lnTo>
                  <a:lnTo>
                    <a:pt x="839002" y="523560"/>
                  </a:lnTo>
                  <a:lnTo>
                    <a:pt x="837287" y="537371"/>
                  </a:lnTo>
                  <a:lnTo>
                    <a:pt x="834335" y="542419"/>
                  </a:lnTo>
                  <a:lnTo>
                    <a:pt x="827572" y="544419"/>
                  </a:lnTo>
                  <a:lnTo>
                    <a:pt x="820714" y="544419"/>
                  </a:lnTo>
                  <a:lnTo>
                    <a:pt x="814047" y="545848"/>
                  </a:lnTo>
                  <a:lnTo>
                    <a:pt x="794997" y="553373"/>
                  </a:lnTo>
                  <a:lnTo>
                    <a:pt x="789282" y="554420"/>
                  </a:lnTo>
                  <a:lnTo>
                    <a:pt x="775947" y="554420"/>
                  </a:lnTo>
                  <a:lnTo>
                    <a:pt x="766422" y="556040"/>
                  </a:lnTo>
                  <a:lnTo>
                    <a:pt x="764993" y="555373"/>
                  </a:lnTo>
                  <a:lnTo>
                    <a:pt x="764993" y="548991"/>
                  </a:lnTo>
                  <a:lnTo>
                    <a:pt x="764231" y="546324"/>
                  </a:lnTo>
                  <a:lnTo>
                    <a:pt x="762992" y="543943"/>
                  </a:lnTo>
                  <a:lnTo>
                    <a:pt x="741275" y="526703"/>
                  </a:lnTo>
                  <a:lnTo>
                    <a:pt x="741275" y="510606"/>
                  </a:lnTo>
                  <a:lnTo>
                    <a:pt x="739847" y="504891"/>
                  </a:lnTo>
                  <a:lnTo>
                    <a:pt x="734036" y="502224"/>
                  </a:lnTo>
                  <a:lnTo>
                    <a:pt x="727178" y="501747"/>
                  </a:lnTo>
                  <a:lnTo>
                    <a:pt x="721559" y="499366"/>
                  </a:lnTo>
                  <a:lnTo>
                    <a:pt x="719177" y="491270"/>
                  </a:lnTo>
                  <a:lnTo>
                    <a:pt x="720416" y="483364"/>
                  </a:lnTo>
                  <a:lnTo>
                    <a:pt x="723845" y="478602"/>
                  </a:lnTo>
                  <a:lnTo>
                    <a:pt x="728988" y="476125"/>
                  </a:lnTo>
                  <a:lnTo>
                    <a:pt x="753563" y="474030"/>
                  </a:lnTo>
                  <a:lnTo>
                    <a:pt x="756516" y="483555"/>
                  </a:lnTo>
                  <a:lnTo>
                    <a:pt x="762326" y="484983"/>
                  </a:lnTo>
                  <a:lnTo>
                    <a:pt x="767279" y="503176"/>
                  </a:lnTo>
                  <a:lnTo>
                    <a:pt x="807855" y="500890"/>
                  </a:lnTo>
                  <a:lnTo>
                    <a:pt x="794997" y="474601"/>
                  </a:lnTo>
                  <a:lnTo>
                    <a:pt x="792710" y="461266"/>
                  </a:lnTo>
                  <a:close/>
                  <a:moveTo>
                    <a:pt x="665075" y="479649"/>
                  </a:moveTo>
                  <a:lnTo>
                    <a:pt x="665075" y="500700"/>
                  </a:lnTo>
                  <a:lnTo>
                    <a:pt x="663361" y="507081"/>
                  </a:lnTo>
                  <a:lnTo>
                    <a:pt x="661266" y="508986"/>
                  </a:lnTo>
                  <a:lnTo>
                    <a:pt x="659456" y="506510"/>
                  </a:lnTo>
                  <a:lnTo>
                    <a:pt x="658694" y="499747"/>
                  </a:lnTo>
                  <a:lnTo>
                    <a:pt x="656789" y="495556"/>
                  </a:lnTo>
                  <a:lnTo>
                    <a:pt x="653169" y="491080"/>
                  </a:lnTo>
                  <a:lnTo>
                    <a:pt x="650978" y="487555"/>
                  </a:lnTo>
                  <a:lnTo>
                    <a:pt x="653455" y="486126"/>
                  </a:lnTo>
                  <a:lnTo>
                    <a:pt x="656027" y="483269"/>
                  </a:lnTo>
                  <a:lnTo>
                    <a:pt x="658503" y="477935"/>
                  </a:lnTo>
                  <a:lnTo>
                    <a:pt x="661361" y="47507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1A88A0-F048-4C3A-825C-D584CD6274A1}"/>
                </a:ext>
              </a:extLst>
            </p:cNvPr>
            <p:cNvSpPr/>
            <p:nvPr/>
          </p:nvSpPr>
          <p:spPr>
            <a:xfrm>
              <a:off x="7114222" y="4979193"/>
              <a:ext cx="447674" cy="802385"/>
            </a:xfrm>
            <a:custGeom>
              <a:avLst/>
              <a:gdLst>
                <a:gd name="connsiteX0" fmla="*/ 197398 w 447674"/>
                <a:gd name="connsiteY0" fmla="*/ 320105 h 802385"/>
                <a:gd name="connsiteX1" fmla="*/ 198160 w 447674"/>
                <a:gd name="connsiteY1" fmla="*/ 322773 h 802385"/>
                <a:gd name="connsiteX2" fmla="*/ 196921 w 447674"/>
                <a:gd name="connsiteY2" fmla="*/ 326106 h 802385"/>
                <a:gd name="connsiteX3" fmla="*/ 195207 w 447674"/>
                <a:gd name="connsiteY3" fmla="*/ 329535 h 802385"/>
                <a:gd name="connsiteX4" fmla="*/ 193016 w 447674"/>
                <a:gd name="connsiteY4" fmla="*/ 336679 h 802385"/>
                <a:gd name="connsiteX5" fmla="*/ 190254 w 447674"/>
                <a:gd name="connsiteY5" fmla="*/ 335250 h 802385"/>
                <a:gd name="connsiteX6" fmla="*/ 185968 w 447674"/>
                <a:gd name="connsiteY6" fmla="*/ 329535 h 802385"/>
                <a:gd name="connsiteX7" fmla="*/ 183491 w 447674"/>
                <a:gd name="connsiteY7" fmla="*/ 323535 h 802385"/>
                <a:gd name="connsiteX8" fmla="*/ 181300 w 447674"/>
                <a:gd name="connsiteY8" fmla="*/ 310676 h 802385"/>
                <a:gd name="connsiteX9" fmla="*/ 177395 w 447674"/>
                <a:gd name="connsiteY9" fmla="*/ 302865 h 802385"/>
                <a:gd name="connsiteX10" fmla="*/ 176348 w 447674"/>
                <a:gd name="connsiteY10" fmla="*/ 299532 h 802385"/>
                <a:gd name="connsiteX11" fmla="*/ 175014 w 447674"/>
                <a:gd name="connsiteY11" fmla="*/ 288387 h 802385"/>
                <a:gd name="connsiteX12" fmla="*/ 173395 w 447674"/>
                <a:gd name="connsiteY12" fmla="*/ 287149 h 802385"/>
                <a:gd name="connsiteX13" fmla="*/ 170823 w 447674"/>
                <a:gd name="connsiteY13" fmla="*/ 287149 h 802385"/>
                <a:gd name="connsiteX14" fmla="*/ 164822 w 447674"/>
                <a:gd name="connsiteY14" fmla="*/ 284577 h 802385"/>
                <a:gd name="connsiteX15" fmla="*/ 163012 w 447674"/>
                <a:gd name="connsiteY15" fmla="*/ 284577 h 802385"/>
                <a:gd name="connsiteX16" fmla="*/ 161870 w 447674"/>
                <a:gd name="connsiteY16" fmla="*/ 283434 h 802385"/>
                <a:gd name="connsiteX17" fmla="*/ 161107 w 447674"/>
                <a:gd name="connsiteY17" fmla="*/ 279815 h 802385"/>
                <a:gd name="connsiteX18" fmla="*/ 161107 w 447674"/>
                <a:gd name="connsiteY18" fmla="*/ 276576 h 802385"/>
                <a:gd name="connsiteX19" fmla="*/ 162441 w 447674"/>
                <a:gd name="connsiteY19" fmla="*/ 273147 h 802385"/>
                <a:gd name="connsiteX20" fmla="*/ 164251 w 447674"/>
                <a:gd name="connsiteY20" fmla="*/ 270480 h 802385"/>
                <a:gd name="connsiteX21" fmla="*/ 166156 w 447674"/>
                <a:gd name="connsiteY21" fmla="*/ 269433 h 802385"/>
                <a:gd name="connsiteX22" fmla="*/ 168346 w 447674"/>
                <a:gd name="connsiteY22" fmla="*/ 266099 h 802385"/>
                <a:gd name="connsiteX23" fmla="*/ 170061 w 447674"/>
                <a:gd name="connsiteY23" fmla="*/ 250763 h 802385"/>
                <a:gd name="connsiteX24" fmla="*/ 171395 w 447674"/>
                <a:gd name="connsiteY24" fmla="*/ 246287 h 802385"/>
                <a:gd name="connsiteX25" fmla="*/ 174252 w 447674"/>
                <a:gd name="connsiteY25" fmla="*/ 244953 h 802385"/>
                <a:gd name="connsiteX26" fmla="*/ 176633 w 447674"/>
                <a:gd name="connsiteY26" fmla="*/ 245810 h 802385"/>
                <a:gd name="connsiteX27" fmla="*/ 178348 w 447674"/>
                <a:gd name="connsiteY27" fmla="*/ 248001 h 802385"/>
                <a:gd name="connsiteX28" fmla="*/ 179491 w 447674"/>
                <a:gd name="connsiteY28" fmla="*/ 250573 h 802385"/>
                <a:gd name="connsiteX29" fmla="*/ 184444 w 447674"/>
                <a:gd name="connsiteY29" fmla="*/ 255335 h 802385"/>
                <a:gd name="connsiteX30" fmla="*/ 189873 w 447674"/>
                <a:gd name="connsiteY30" fmla="*/ 259145 h 802385"/>
                <a:gd name="connsiteX31" fmla="*/ 194255 w 447674"/>
                <a:gd name="connsiteY31" fmla="*/ 263527 h 802385"/>
                <a:gd name="connsiteX32" fmla="*/ 196065 w 447674"/>
                <a:gd name="connsiteY32" fmla="*/ 270385 h 802385"/>
                <a:gd name="connsiteX33" fmla="*/ 194064 w 447674"/>
                <a:gd name="connsiteY33" fmla="*/ 309533 h 802385"/>
                <a:gd name="connsiteX34" fmla="*/ 194922 w 447674"/>
                <a:gd name="connsiteY34" fmla="*/ 316200 h 802385"/>
                <a:gd name="connsiteX35" fmla="*/ 209399 w 447674"/>
                <a:gd name="connsiteY35" fmla="*/ 196280 h 802385"/>
                <a:gd name="connsiteX36" fmla="*/ 207780 w 447674"/>
                <a:gd name="connsiteY36" fmla="*/ 195804 h 802385"/>
                <a:gd name="connsiteX37" fmla="*/ 202160 w 447674"/>
                <a:gd name="connsiteY37" fmla="*/ 197233 h 802385"/>
                <a:gd name="connsiteX38" fmla="*/ 183872 w 447674"/>
                <a:gd name="connsiteY38" fmla="*/ 210473 h 802385"/>
                <a:gd name="connsiteX39" fmla="*/ 166061 w 447674"/>
                <a:gd name="connsiteY39" fmla="*/ 220665 h 802385"/>
                <a:gd name="connsiteX40" fmla="*/ 162632 w 447674"/>
                <a:gd name="connsiteY40" fmla="*/ 223712 h 802385"/>
                <a:gd name="connsiteX41" fmla="*/ 162632 w 447674"/>
                <a:gd name="connsiteY41" fmla="*/ 223712 h 802385"/>
                <a:gd name="connsiteX42" fmla="*/ 160060 w 447674"/>
                <a:gd name="connsiteY42" fmla="*/ 225999 h 802385"/>
                <a:gd name="connsiteX43" fmla="*/ 156631 w 447674"/>
                <a:gd name="connsiteY43" fmla="*/ 232094 h 802385"/>
                <a:gd name="connsiteX44" fmla="*/ 155773 w 447674"/>
                <a:gd name="connsiteY44" fmla="*/ 238857 h 802385"/>
                <a:gd name="connsiteX45" fmla="*/ 157393 w 447674"/>
                <a:gd name="connsiteY45" fmla="*/ 258765 h 802385"/>
                <a:gd name="connsiteX46" fmla="*/ 157393 w 447674"/>
                <a:gd name="connsiteY46" fmla="*/ 265146 h 802385"/>
                <a:gd name="connsiteX47" fmla="*/ 156345 w 447674"/>
                <a:gd name="connsiteY47" fmla="*/ 268004 h 802385"/>
                <a:gd name="connsiteX48" fmla="*/ 153773 w 447674"/>
                <a:gd name="connsiteY48" fmla="*/ 271623 h 802385"/>
                <a:gd name="connsiteX49" fmla="*/ 153202 w 447674"/>
                <a:gd name="connsiteY49" fmla="*/ 274290 h 802385"/>
                <a:gd name="connsiteX50" fmla="*/ 151582 w 447674"/>
                <a:gd name="connsiteY50" fmla="*/ 277434 h 802385"/>
                <a:gd name="connsiteX51" fmla="*/ 140819 w 447674"/>
                <a:gd name="connsiteY51" fmla="*/ 287911 h 802385"/>
                <a:gd name="connsiteX52" fmla="*/ 132342 w 447674"/>
                <a:gd name="connsiteY52" fmla="*/ 292769 h 802385"/>
                <a:gd name="connsiteX53" fmla="*/ 122055 w 447674"/>
                <a:gd name="connsiteY53" fmla="*/ 295245 h 802385"/>
                <a:gd name="connsiteX54" fmla="*/ 112530 w 447674"/>
                <a:gd name="connsiteY54" fmla="*/ 299817 h 802385"/>
                <a:gd name="connsiteX55" fmla="*/ 105767 w 447674"/>
                <a:gd name="connsiteY55" fmla="*/ 311057 h 802385"/>
                <a:gd name="connsiteX56" fmla="*/ 104815 w 447674"/>
                <a:gd name="connsiteY56" fmla="*/ 324392 h 802385"/>
                <a:gd name="connsiteX57" fmla="*/ 103672 w 447674"/>
                <a:gd name="connsiteY57" fmla="*/ 331154 h 802385"/>
                <a:gd name="connsiteX58" fmla="*/ 100338 w 447674"/>
                <a:gd name="connsiteY58" fmla="*/ 334012 h 802385"/>
                <a:gd name="connsiteX59" fmla="*/ 86622 w 447674"/>
                <a:gd name="connsiteY59" fmla="*/ 350681 h 802385"/>
                <a:gd name="connsiteX60" fmla="*/ 80240 w 447674"/>
                <a:gd name="connsiteY60" fmla="*/ 362111 h 802385"/>
                <a:gd name="connsiteX61" fmla="*/ 75859 w 447674"/>
                <a:gd name="connsiteY61" fmla="*/ 375351 h 802385"/>
                <a:gd name="connsiteX62" fmla="*/ 73192 w 447674"/>
                <a:gd name="connsiteY62" fmla="*/ 389638 h 802385"/>
                <a:gd name="connsiteX63" fmla="*/ 72430 w 447674"/>
                <a:gd name="connsiteY63" fmla="*/ 404116 h 802385"/>
                <a:gd name="connsiteX64" fmla="*/ 73287 w 447674"/>
                <a:gd name="connsiteY64" fmla="*/ 409355 h 802385"/>
                <a:gd name="connsiteX65" fmla="*/ 77478 w 447674"/>
                <a:gd name="connsiteY65" fmla="*/ 421261 h 802385"/>
                <a:gd name="connsiteX66" fmla="*/ 78430 w 447674"/>
                <a:gd name="connsiteY66" fmla="*/ 427262 h 802385"/>
                <a:gd name="connsiteX67" fmla="*/ 80907 w 447674"/>
                <a:gd name="connsiteY67" fmla="*/ 430215 h 802385"/>
                <a:gd name="connsiteX68" fmla="*/ 85860 w 447674"/>
                <a:gd name="connsiteY68" fmla="*/ 432215 h 802385"/>
                <a:gd name="connsiteX69" fmla="*/ 89670 w 447674"/>
                <a:gd name="connsiteY69" fmla="*/ 430405 h 802385"/>
                <a:gd name="connsiteX70" fmla="*/ 88908 w 447674"/>
                <a:gd name="connsiteY70" fmla="*/ 421928 h 802385"/>
                <a:gd name="connsiteX71" fmla="*/ 98433 w 447674"/>
                <a:gd name="connsiteY71" fmla="*/ 428405 h 802385"/>
                <a:gd name="connsiteX72" fmla="*/ 111482 w 447674"/>
                <a:gd name="connsiteY72" fmla="*/ 445264 h 802385"/>
                <a:gd name="connsiteX73" fmla="*/ 119483 w 447674"/>
                <a:gd name="connsiteY73" fmla="*/ 453360 h 802385"/>
                <a:gd name="connsiteX74" fmla="*/ 125198 w 447674"/>
                <a:gd name="connsiteY74" fmla="*/ 449741 h 802385"/>
                <a:gd name="connsiteX75" fmla="*/ 131389 w 447674"/>
                <a:gd name="connsiteY75" fmla="*/ 452122 h 802385"/>
                <a:gd name="connsiteX76" fmla="*/ 136343 w 447674"/>
                <a:gd name="connsiteY76" fmla="*/ 457551 h 802385"/>
                <a:gd name="connsiteX77" fmla="*/ 138343 w 447674"/>
                <a:gd name="connsiteY77" fmla="*/ 462885 h 802385"/>
                <a:gd name="connsiteX78" fmla="*/ 138343 w 447674"/>
                <a:gd name="connsiteY78" fmla="*/ 474791 h 802385"/>
                <a:gd name="connsiteX79" fmla="*/ 139486 w 447674"/>
                <a:gd name="connsiteY79" fmla="*/ 479364 h 802385"/>
                <a:gd name="connsiteX80" fmla="*/ 148249 w 447674"/>
                <a:gd name="connsiteY80" fmla="*/ 498414 h 802385"/>
                <a:gd name="connsiteX81" fmla="*/ 151487 w 447674"/>
                <a:gd name="connsiteY81" fmla="*/ 502700 h 802385"/>
                <a:gd name="connsiteX82" fmla="*/ 152631 w 447674"/>
                <a:gd name="connsiteY82" fmla="*/ 505176 h 802385"/>
                <a:gd name="connsiteX83" fmla="*/ 152631 w 447674"/>
                <a:gd name="connsiteY83" fmla="*/ 508700 h 802385"/>
                <a:gd name="connsiteX84" fmla="*/ 152631 w 447674"/>
                <a:gd name="connsiteY84" fmla="*/ 515463 h 802385"/>
                <a:gd name="connsiteX85" fmla="*/ 152631 w 447674"/>
                <a:gd name="connsiteY85" fmla="*/ 518797 h 802385"/>
                <a:gd name="connsiteX86" fmla="*/ 153678 w 447674"/>
                <a:gd name="connsiteY86" fmla="*/ 520988 h 802385"/>
                <a:gd name="connsiteX87" fmla="*/ 156345 w 447674"/>
                <a:gd name="connsiteY87" fmla="*/ 524703 h 802385"/>
                <a:gd name="connsiteX88" fmla="*/ 171014 w 447674"/>
                <a:gd name="connsiteY88" fmla="*/ 564517 h 802385"/>
                <a:gd name="connsiteX89" fmla="*/ 172157 w 447674"/>
                <a:gd name="connsiteY89" fmla="*/ 569851 h 802385"/>
                <a:gd name="connsiteX90" fmla="*/ 172157 w 447674"/>
                <a:gd name="connsiteY90" fmla="*/ 576328 h 802385"/>
                <a:gd name="connsiteX91" fmla="*/ 170918 w 447674"/>
                <a:gd name="connsiteY91" fmla="*/ 582900 h 802385"/>
                <a:gd name="connsiteX92" fmla="*/ 167775 w 447674"/>
                <a:gd name="connsiteY92" fmla="*/ 588425 h 802385"/>
                <a:gd name="connsiteX93" fmla="*/ 166632 w 447674"/>
                <a:gd name="connsiteY93" fmla="*/ 591568 h 802385"/>
                <a:gd name="connsiteX94" fmla="*/ 168728 w 447674"/>
                <a:gd name="connsiteY94" fmla="*/ 597855 h 802385"/>
                <a:gd name="connsiteX95" fmla="*/ 167775 w 447674"/>
                <a:gd name="connsiteY95" fmla="*/ 601093 h 802385"/>
                <a:gd name="connsiteX96" fmla="*/ 166537 w 447674"/>
                <a:gd name="connsiteY96" fmla="*/ 603474 h 802385"/>
                <a:gd name="connsiteX97" fmla="*/ 164537 w 447674"/>
                <a:gd name="connsiteY97" fmla="*/ 612428 h 802385"/>
                <a:gd name="connsiteX98" fmla="*/ 159012 w 447674"/>
                <a:gd name="connsiteY98" fmla="*/ 625382 h 802385"/>
                <a:gd name="connsiteX99" fmla="*/ 137009 w 447674"/>
                <a:gd name="connsiteY99" fmla="*/ 652242 h 802385"/>
                <a:gd name="connsiteX100" fmla="*/ 108434 w 447674"/>
                <a:gd name="connsiteY100" fmla="*/ 693676 h 802385"/>
                <a:gd name="connsiteX101" fmla="*/ 89384 w 447674"/>
                <a:gd name="connsiteY101" fmla="*/ 726728 h 802385"/>
                <a:gd name="connsiteX102" fmla="*/ 84907 w 447674"/>
                <a:gd name="connsiteY102" fmla="*/ 732633 h 802385"/>
                <a:gd name="connsiteX103" fmla="*/ 79288 w 447674"/>
                <a:gd name="connsiteY103" fmla="*/ 737967 h 802385"/>
                <a:gd name="connsiteX104" fmla="*/ 74525 w 447674"/>
                <a:gd name="connsiteY104" fmla="*/ 740158 h 802385"/>
                <a:gd name="connsiteX105" fmla="*/ 69572 w 447674"/>
                <a:gd name="connsiteY105" fmla="*/ 740158 h 802385"/>
                <a:gd name="connsiteX106" fmla="*/ 54904 w 447674"/>
                <a:gd name="connsiteY106" fmla="*/ 739396 h 802385"/>
                <a:gd name="connsiteX107" fmla="*/ 50522 w 447674"/>
                <a:gd name="connsiteY107" fmla="*/ 738158 h 802385"/>
                <a:gd name="connsiteX108" fmla="*/ 49951 w 447674"/>
                <a:gd name="connsiteY108" fmla="*/ 736919 h 802385"/>
                <a:gd name="connsiteX109" fmla="*/ 51284 w 447674"/>
                <a:gd name="connsiteY109" fmla="*/ 735967 h 802385"/>
                <a:gd name="connsiteX110" fmla="*/ 62143 w 447674"/>
                <a:gd name="connsiteY110" fmla="*/ 730347 h 802385"/>
                <a:gd name="connsiteX111" fmla="*/ 62143 w 447674"/>
                <a:gd name="connsiteY111" fmla="*/ 730347 h 802385"/>
                <a:gd name="connsiteX112" fmla="*/ 66715 w 447674"/>
                <a:gd name="connsiteY112" fmla="*/ 726918 h 802385"/>
                <a:gd name="connsiteX113" fmla="*/ 66715 w 447674"/>
                <a:gd name="connsiteY113" fmla="*/ 726918 h 802385"/>
                <a:gd name="connsiteX114" fmla="*/ 70715 w 447674"/>
                <a:gd name="connsiteY114" fmla="*/ 721965 h 802385"/>
                <a:gd name="connsiteX115" fmla="*/ 96718 w 447674"/>
                <a:gd name="connsiteY115" fmla="*/ 662053 h 802385"/>
                <a:gd name="connsiteX116" fmla="*/ 98052 w 447674"/>
                <a:gd name="connsiteY116" fmla="*/ 661006 h 802385"/>
                <a:gd name="connsiteX117" fmla="*/ 100148 w 447674"/>
                <a:gd name="connsiteY117" fmla="*/ 661006 h 802385"/>
                <a:gd name="connsiteX118" fmla="*/ 101767 w 447674"/>
                <a:gd name="connsiteY118" fmla="*/ 660529 h 802385"/>
                <a:gd name="connsiteX119" fmla="*/ 101767 w 447674"/>
                <a:gd name="connsiteY119" fmla="*/ 660529 h 802385"/>
                <a:gd name="connsiteX120" fmla="*/ 101767 w 447674"/>
                <a:gd name="connsiteY120" fmla="*/ 658243 h 802385"/>
                <a:gd name="connsiteX121" fmla="*/ 101767 w 447674"/>
                <a:gd name="connsiteY121" fmla="*/ 655576 h 802385"/>
                <a:gd name="connsiteX122" fmla="*/ 101100 w 447674"/>
                <a:gd name="connsiteY122" fmla="*/ 639574 h 802385"/>
                <a:gd name="connsiteX123" fmla="*/ 101671 w 447674"/>
                <a:gd name="connsiteY123" fmla="*/ 636336 h 802385"/>
                <a:gd name="connsiteX124" fmla="*/ 111196 w 447674"/>
                <a:gd name="connsiteY124" fmla="*/ 606998 h 802385"/>
                <a:gd name="connsiteX125" fmla="*/ 111196 w 447674"/>
                <a:gd name="connsiteY125" fmla="*/ 601379 h 802385"/>
                <a:gd name="connsiteX126" fmla="*/ 111196 w 447674"/>
                <a:gd name="connsiteY126" fmla="*/ 601379 h 802385"/>
                <a:gd name="connsiteX127" fmla="*/ 112911 w 447674"/>
                <a:gd name="connsiteY127" fmla="*/ 600236 h 802385"/>
                <a:gd name="connsiteX128" fmla="*/ 114340 w 447674"/>
                <a:gd name="connsiteY128" fmla="*/ 598712 h 802385"/>
                <a:gd name="connsiteX129" fmla="*/ 115387 w 447674"/>
                <a:gd name="connsiteY129" fmla="*/ 596902 h 802385"/>
                <a:gd name="connsiteX130" fmla="*/ 116245 w 447674"/>
                <a:gd name="connsiteY130" fmla="*/ 594711 h 802385"/>
                <a:gd name="connsiteX131" fmla="*/ 117578 w 447674"/>
                <a:gd name="connsiteY131" fmla="*/ 586615 h 802385"/>
                <a:gd name="connsiteX132" fmla="*/ 117578 w 447674"/>
                <a:gd name="connsiteY132" fmla="*/ 580995 h 802385"/>
                <a:gd name="connsiteX133" fmla="*/ 116340 w 447674"/>
                <a:gd name="connsiteY133" fmla="*/ 578138 h 802385"/>
                <a:gd name="connsiteX134" fmla="*/ 114531 w 447674"/>
                <a:gd name="connsiteY134" fmla="*/ 576328 h 802385"/>
                <a:gd name="connsiteX135" fmla="*/ 112244 w 447674"/>
                <a:gd name="connsiteY135" fmla="*/ 573185 h 802385"/>
                <a:gd name="connsiteX136" fmla="*/ 110434 w 447674"/>
                <a:gd name="connsiteY136" fmla="*/ 570041 h 802385"/>
                <a:gd name="connsiteX137" fmla="*/ 109958 w 447674"/>
                <a:gd name="connsiteY137" fmla="*/ 567660 h 802385"/>
                <a:gd name="connsiteX138" fmla="*/ 110434 w 447674"/>
                <a:gd name="connsiteY138" fmla="*/ 564422 h 802385"/>
                <a:gd name="connsiteX139" fmla="*/ 109577 w 447674"/>
                <a:gd name="connsiteY139" fmla="*/ 558135 h 802385"/>
                <a:gd name="connsiteX140" fmla="*/ 109577 w 447674"/>
                <a:gd name="connsiteY140" fmla="*/ 554611 h 802385"/>
                <a:gd name="connsiteX141" fmla="*/ 110530 w 447674"/>
                <a:gd name="connsiteY141" fmla="*/ 550515 h 802385"/>
                <a:gd name="connsiteX142" fmla="*/ 111863 w 447674"/>
                <a:gd name="connsiteY142" fmla="*/ 546896 h 802385"/>
                <a:gd name="connsiteX143" fmla="*/ 111863 w 447674"/>
                <a:gd name="connsiteY143" fmla="*/ 543181 h 802385"/>
                <a:gd name="connsiteX144" fmla="*/ 105006 w 447674"/>
                <a:gd name="connsiteY144" fmla="*/ 532418 h 802385"/>
                <a:gd name="connsiteX145" fmla="*/ 97766 w 447674"/>
                <a:gd name="connsiteY145" fmla="*/ 518321 h 802385"/>
                <a:gd name="connsiteX146" fmla="*/ 92146 w 447674"/>
                <a:gd name="connsiteY146" fmla="*/ 513653 h 802385"/>
                <a:gd name="connsiteX147" fmla="*/ 89384 w 447674"/>
                <a:gd name="connsiteY147" fmla="*/ 512797 h 802385"/>
                <a:gd name="connsiteX148" fmla="*/ 86050 w 447674"/>
                <a:gd name="connsiteY148" fmla="*/ 512797 h 802385"/>
                <a:gd name="connsiteX149" fmla="*/ 82812 w 447674"/>
                <a:gd name="connsiteY149" fmla="*/ 513368 h 802385"/>
                <a:gd name="connsiteX150" fmla="*/ 77192 w 447674"/>
                <a:gd name="connsiteY150" fmla="*/ 516225 h 802385"/>
                <a:gd name="connsiteX151" fmla="*/ 74906 w 447674"/>
                <a:gd name="connsiteY151" fmla="*/ 514796 h 802385"/>
                <a:gd name="connsiteX152" fmla="*/ 72525 w 447674"/>
                <a:gd name="connsiteY152" fmla="*/ 513082 h 802385"/>
                <a:gd name="connsiteX153" fmla="*/ 65477 w 447674"/>
                <a:gd name="connsiteY153" fmla="*/ 513082 h 802385"/>
                <a:gd name="connsiteX154" fmla="*/ 51380 w 447674"/>
                <a:gd name="connsiteY154" fmla="*/ 510987 h 802385"/>
                <a:gd name="connsiteX155" fmla="*/ 43664 w 447674"/>
                <a:gd name="connsiteY155" fmla="*/ 511748 h 802385"/>
                <a:gd name="connsiteX156" fmla="*/ 40807 w 447674"/>
                <a:gd name="connsiteY156" fmla="*/ 511748 h 802385"/>
                <a:gd name="connsiteX157" fmla="*/ 36616 w 447674"/>
                <a:gd name="connsiteY157" fmla="*/ 510415 h 802385"/>
                <a:gd name="connsiteX158" fmla="*/ 32234 w 447674"/>
                <a:gd name="connsiteY158" fmla="*/ 507843 h 802385"/>
                <a:gd name="connsiteX159" fmla="*/ 21757 w 447674"/>
                <a:gd name="connsiteY159" fmla="*/ 497365 h 802385"/>
                <a:gd name="connsiteX160" fmla="*/ 18042 w 447674"/>
                <a:gd name="connsiteY160" fmla="*/ 494889 h 802385"/>
                <a:gd name="connsiteX161" fmla="*/ 10422 w 447674"/>
                <a:gd name="connsiteY161" fmla="*/ 490794 h 802385"/>
                <a:gd name="connsiteX162" fmla="*/ 7660 w 447674"/>
                <a:gd name="connsiteY162" fmla="*/ 488793 h 802385"/>
                <a:gd name="connsiteX163" fmla="*/ 7660 w 447674"/>
                <a:gd name="connsiteY163" fmla="*/ 482983 h 802385"/>
                <a:gd name="connsiteX164" fmla="*/ 7660 w 447674"/>
                <a:gd name="connsiteY164" fmla="*/ 481269 h 802385"/>
                <a:gd name="connsiteX165" fmla="*/ 5945 w 447674"/>
                <a:gd name="connsiteY165" fmla="*/ 479744 h 802385"/>
                <a:gd name="connsiteX166" fmla="*/ 3374 w 447674"/>
                <a:gd name="connsiteY166" fmla="*/ 478888 h 802385"/>
                <a:gd name="connsiteX167" fmla="*/ 897 w 447674"/>
                <a:gd name="connsiteY167" fmla="*/ 478315 h 802385"/>
                <a:gd name="connsiteX168" fmla="*/ -246 w 447674"/>
                <a:gd name="connsiteY168" fmla="*/ 478315 h 802385"/>
                <a:gd name="connsiteX169" fmla="*/ -246 w 447674"/>
                <a:gd name="connsiteY169" fmla="*/ 476982 h 802385"/>
                <a:gd name="connsiteX170" fmla="*/ -246 w 447674"/>
                <a:gd name="connsiteY170" fmla="*/ 474506 h 802385"/>
                <a:gd name="connsiteX171" fmla="*/ 1087 w 447674"/>
                <a:gd name="connsiteY171" fmla="*/ 472410 h 802385"/>
                <a:gd name="connsiteX172" fmla="*/ 3278 w 447674"/>
                <a:gd name="connsiteY172" fmla="*/ 470696 h 802385"/>
                <a:gd name="connsiteX173" fmla="*/ 5564 w 447674"/>
                <a:gd name="connsiteY173" fmla="*/ 467934 h 802385"/>
                <a:gd name="connsiteX174" fmla="*/ 7469 w 447674"/>
                <a:gd name="connsiteY174" fmla="*/ 460694 h 802385"/>
                <a:gd name="connsiteX175" fmla="*/ 8422 w 447674"/>
                <a:gd name="connsiteY175" fmla="*/ 444693 h 802385"/>
                <a:gd name="connsiteX176" fmla="*/ 11279 w 447674"/>
                <a:gd name="connsiteY176" fmla="*/ 438120 h 802385"/>
                <a:gd name="connsiteX177" fmla="*/ 11279 w 447674"/>
                <a:gd name="connsiteY177" fmla="*/ 438120 h 802385"/>
                <a:gd name="connsiteX178" fmla="*/ 16423 w 447674"/>
                <a:gd name="connsiteY178" fmla="*/ 407831 h 802385"/>
                <a:gd name="connsiteX179" fmla="*/ 15946 w 447674"/>
                <a:gd name="connsiteY179" fmla="*/ 402878 h 802385"/>
                <a:gd name="connsiteX180" fmla="*/ 13470 w 447674"/>
                <a:gd name="connsiteY180" fmla="*/ 397925 h 802385"/>
                <a:gd name="connsiteX181" fmla="*/ 6612 w 447674"/>
                <a:gd name="connsiteY181" fmla="*/ 389543 h 802385"/>
                <a:gd name="connsiteX182" fmla="*/ 4612 w 447674"/>
                <a:gd name="connsiteY182" fmla="*/ 385637 h 802385"/>
                <a:gd name="connsiteX183" fmla="*/ 3088 w 447674"/>
                <a:gd name="connsiteY183" fmla="*/ 371255 h 802385"/>
                <a:gd name="connsiteX184" fmla="*/ 8136 w 447674"/>
                <a:gd name="connsiteY184" fmla="*/ 352205 h 802385"/>
                <a:gd name="connsiteX185" fmla="*/ 39092 w 447674"/>
                <a:gd name="connsiteY185" fmla="*/ 318486 h 802385"/>
                <a:gd name="connsiteX186" fmla="*/ 39092 w 447674"/>
                <a:gd name="connsiteY186" fmla="*/ 303818 h 802385"/>
                <a:gd name="connsiteX187" fmla="*/ 40140 w 447674"/>
                <a:gd name="connsiteY187" fmla="*/ 303151 h 802385"/>
                <a:gd name="connsiteX188" fmla="*/ 41950 w 447674"/>
                <a:gd name="connsiteY188" fmla="*/ 301913 h 802385"/>
                <a:gd name="connsiteX189" fmla="*/ 49189 w 447674"/>
                <a:gd name="connsiteY189" fmla="*/ 299436 h 802385"/>
                <a:gd name="connsiteX190" fmla="*/ 51094 w 447674"/>
                <a:gd name="connsiteY190" fmla="*/ 298484 h 802385"/>
                <a:gd name="connsiteX191" fmla="*/ 51094 w 447674"/>
                <a:gd name="connsiteY191" fmla="*/ 298484 h 802385"/>
                <a:gd name="connsiteX192" fmla="*/ 52903 w 447674"/>
                <a:gd name="connsiteY192" fmla="*/ 296102 h 802385"/>
                <a:gd name="connsiteX193" fmla="*/ 52903 w 447674"/>
                <a:gd name="connsiteY193" fmla="*/ 295055 h 802385"/>
                <a:gd name="connsiteX194" fmla="*/ 51665 w 447674"/>
                <a:gd name="connsiteY194" fmla="*/ 293721 h 802385"/>
                <a:gd name="connsiteX195" fmla="*/ 50427 w 447674"/>
                <a:gd name="connsiteY195" fmla="*/ 290102 h 802385"/>
                <a:gd name="connsiteX196" fmla="*/ 49475 w 447674"/>
                <a:gd name="connsiteY196" fmla="*/ 272290 h 802385"/>
                <a:gd name="connsiteX197" fmla="*/ 47855 w 447674"/>
                <a:gd name="connsiteY197" fmla="*/ 267337 h 802385"/>
                <a:gd name="connsiteX198" fmla="*/ 43855 w 447674"/>
                <a:gd name="connsiteY198" fmla="*/ 263336 h 802385"/>
                <a:gd name="connsiteX199" fmla="*/ 32711 w 447674"/>
                <a:gd name="connsiteY199" fmla="*/ 256860 h 802385"/>
                <a:gd name="connsiteX200" fmla="*/ 28710 w 447674"/>
                <a:gd name="connsiteY200" fmla="*/ 253240 h 802385"/>
                <a:gd name="connsiteX201" fmla="*/ 25091 w 447674"/>
                <a:gd name="connsiteY201" fmla="*/ 248668 h 802385"/>
                <a:gd name="connsiteX202" fmla="*/ 25662 w 447674"/>
                <a:gd name="connsiteY202" fmla="*/ 246763 h 802385"/>
                <a:gd name="connsiteX203" fmla="*/ 28996 w 447674"/>
                <a:gd name="connsiteY203" fmla="*/ 239048 h 802385"/>
                <a:gd name="connsiteX204" fmla="*/ 32425 w 447674"/>
                <a:gd name="connsiteY204" fmla="*/ 233809 h 802385"/>
                <a:gd name="connsiteX205" fmla="*/ 33377 w 447674"/>
                <a:gd name="connsiteY205" fmla="*/ 231713 h 802385"/>
                <a:gd name="connsiteX206" fmla="*/ 33377 w 447674"/>
                <a:gd name="connsiteY206" fmla="*/ 225808 h 802385"/>
                <a:gd name="connsiteX207" fmla="*/ 31282 w 447674"/>
                <a:gd name="connsiteY207" fmla="*/ 212473 h 802385"/>
                <a:gd name="connsiteX208" fmla="*/ 30520 w 447674"/>
                <a:gd name="connsiteY208" fmla="*/ 201995 h 802385"/>
                <a:gd name="connsiteX209" fmla="*/ 28805 w 447674"/>
                <a:gd name="connsiteY209" fmla="*/ 193994 h 802385"/>
                <a:gd name="connsiteX210" fmla="*/ 28805 w 447674"/>
                <a:gd name="connsiteY210" fmla="*/ 189518 h 802385"/>
                <a:gd name="connsiteX211" fmla="*/ 31282 w 447674"/>
                <a:gd name="connsiteY211" fmla="*/ 173325 h 802385"/>
                <a:gd name="connsiteX212" fmla="*/ 40807 w 447674"/>
                <a:gd name="connsiteY212" fmla="*/ 141417 h 802385"/>
                <a:gd name="connsiteX213" fmla="*/ 40807 w 447674"/>
                <a:gd name="connsiteY213" fmla="*/ 137226 h 802385"/>
                <a:gd name="connsiteX214" fmla="*/ 39854 w 447674"/>
                <a:gd name="connsiteY214" fmla="*/ 134082 h 802385"/>
                <a:gd name="connsiteX215" fmla="*/ 37283 w 447674"/>
                <a:gd name="connsiteY215" fmla="*/ 130368 h 802385"/>
                <a:gd name="connsiteX216" fmla="*/ 37283 w 447674"/>
                <a:gd name="connsiteY216" fmla="*/ 127796 h 802385"/>
                <a:gd name="connsiteX217" fmla="*/ 39759 w 447674"/>
                <a:gd name="connsiteY217" fmla="*/ 127796 h 802385"/>
                <a:gd name="connsiteX218" fmla="*/ 41854 w 447674"/>
                <a:gd name="connsiteY218" fmla="*/ 126843 h 802385"/>
                <a:gd name="connsiteX219" fmla="*/ 41854 w 447674"/>
                <a:gd name="connsiteY219" fmla="*/ 126843 h 802385"/>
                <a:gd name="connsiteX220" fmla="*/ 43283 w 447674"/>
                <a:gd name="connsiteY220" fmla="*/ 125224 h 802385"/>
                <a:gd name="connsiteX221" fmla="*/ 44141 w 447674"/>
                <a:gd name="connsiteY221" fmla="*/ 122843 h 802385"/>
                <a:gd name="connsiteX222" fmla="*/ 45569 w 447674"/>
                <a:gd name="connsiteY222" fmla="*/ 115794 h 802385"/>
                <a:gd name="connsiteX223" fmla="*/ 47665 w 447674"/>
                <a:gd name="connsiteY223" fmla="*/ 110270 h 802385"/>
                <a:gd name="connsiteX224" fmla="*/ 49094 w 447674"/>
                <a:gd name="connsiteY224" fmla="*/ 104745 h 802385"/>
                <a:gd name="connsiteX225" fmla="*/ 49094 w 447674"/>
                <a:gd name="connsiteY225" fmla="*/ 97697 h 802385"/>
                <a:gd name="connsiteX226" fmla="*/ 49094 w 447674"/>
                <a:gd name="connsiteY226" fmla="*/ 97697 h 802385"/>
                <a:gd name="connsiteX227" fmla="*/ 53190 w 447674"/>
                <a:gd name="connsiteY227" fmla="*/ 98935 h 802385"/>
                <a:gd name="connsiteX228" fmla="*/ 56237 w 447674"/>
                <a:gd name="connsiteY228" fmla="*/ 98935 h 802385"/>
                <a:gd name="connsiteX229" fmla="*/ 59190 w 447674"/>
                <a:gd name="connsiteY229" fmla="*/ 98268 h 802385"/>
                <a:gd name="connsiteX230" fmla="*/ 62524 w 447674"/>
                <a:gd name="connsiteY230" fmla="*/ 98268 h 802385"/>
                <a:gd name="connsiteX231" fmla="*/ 66429 w 447674"/>
                <a:gd name="connsiteY231" fmla="*/ 98935 h 802385"/>
                <a:gd name="connsiteX232" fmla="*/ 75002 w 447674"/>
                <a:gd name="connsiteY232" fmla="*/ 101316 h 802385"/>
                <a:gd name="connsiteX233" fmla="*/ 78430 w 447674"/>
                <a:gd name="connsiteY233" fmla="*/ 101316 h 802385"/>
                <a:gd name="connsiteX234" fmla="*/ 84907 w 447674"/>
                <a:gd name="connsiteY234" fmla="*/ 97030 h 802385"/>
                <a:gd name="connsiteX235" fmla="*/ 84907 w 447674"/>
                <a:gd name="connsiteY235" fmla="*/ 97030 h 802385"/>
                <a:gd name="connsiteX236" fmla="*/ 88908 w 447674"/>
                <a:gd name="connsiteY236" fmla="*/ 88648 h 802385"/>
                <a:gd name="connsiteX237" fmla="*/ 90908 w 447674"/>
                <a:gd name="connsiteY237" fmla="*/ 79123 h 802385"/>
                <a:gd name="connsiteX238" fmla="*/ 91670 w 447674"/>
                <a:gd name="connsiteY238" fmla="*/ 67121 h 802385"/>
                <a:gd name="connsiteX239" fmla="*/ 91670 w 447674"/>
                <a:gd name="connsiteY239" fmla="*/ 63026 h 802385"/>
                <a:gd name="connsiteX240" fmla="*/ 90908 w 447674"/>
                <a:gd name="connsiteY240" fmla="*/ 58930 h 802385"/>
                <a:gd name="connsiteX241" fmla="*/ 86908 w 447674"/>
                <a:gd name="connsiteY241" fmla="*/ 49405 h 802385"/>
                <a:gd name="connsiteX242" fmla="*/ 85670 w 447674"/>
                <a:gd name="connsiteY242" fmla="*/ 44833 h 802385"/>
                <a:gd name="connsiteX243" fmla="*/ 84241 w 447674"/>
                <a:gd name="connsiteY243" fmla="*/ 34641 h 802385"/>
                <a:gd name="connsiteX244" fmla="*/ 82050 w 447674"/>
                <a:gd name="connsiteY244" fmla="*/ 25593 h 802385"/>
                <a:gd name="connsiteX245" fmla="*/ 70811 w 447674"/>
                <a:gd name="connsiteY245" fmla="*/ 351 h 802385"/>
                <a:gd name="connsiteX246" fmla="*/ 70811 w 447674"/>
                <a:gd name="connsiteY246" fmla="*/ 351 h 802385"/>
                <a:gd name="connsiteX247" fmla="*/ 162156 w 447674"/>
                <a:gd name="connsiteY247" fmla="*/ 351 h 802385"/>
                <a:gd name="connsiteX248" fmla="*/ 316079 w 447674"/>
                <a:gd name="connsiteY248" fmla="*/ -30 h 802385"/>
                <a:gd name="connsiteX249" fmla="*/ 348750 w 447674"/>
                <a:gd name="connsiteY249" fmla="*/ -30 h 802385"/>
                <a:gd name="connsiteX250" fmla="*/ 348750 w 447674"/>
                <a:gd name="connsiteY250" fmla="*/ -30 h 802385"/>
                <a:gd name="connsiteX251" fmla="*/ 351227 w 447674"/>
                <a:gd name="connsiteY251" fmla="*/ 9495 h 802385"/>
                <a:gd name="connsiteX252" fmla="*/ 355703 w 447674"/>
                <a:gd name="connsiteY252" fmla="*/ 17496 h 802385"/>
                <a:gd name="connsiteX253" fmla="*/ 362085 w 447674"/>
                <a:gd name="connsiteY253" fmla="*/ 23973 h 802385"/>
                <a:gd name="connsiteX254" fmla="*/ 370562 w 447674"/>
                <a:gd name="connsiteY254" fmla="*/ 28069 h 802385"/>
                <a:gd name="connsiteX255" fmla="*/ 376753 w 447674"/>
                <a:gd name="connsiteY255" fmla="*/ 29974 h 802385"/>
                <a:gd name="connsiteX256" fmla="*/ 376753 w 447674"/>
                <a:gd name="connsiteY256" fmla="*/ 34260 h 802385"/>
                <a:gd name="connsiteX257" fmla="*/ 379230 w 447674"/>
                <a:gd name="connsiteY257" fmla="*/ 42642 h 802385"/>
                <a:gd name="connsiteX258" fmla="*/ 383707 w 447674"/>
                <a:gd name="connsiteY258" fmla="*/ 50262 h 802385"/>
                <a:gd name="connsiteX259" fmla="*/ 389517 w 447674"/>
                <a:gd name="connsiteY259" fmla="*/ 55882 h 802385"/>
                <a:gd name="connsiteX260" fmla="*/ 398471 w 447674"/>
                <a:gd name="connsiteY260" fmla="*/ 61311 h 802385"/>
                <a:gd name="connsiteX261" fmla="*/ 399804 w 447674"/>
                <a:gd name="connsiteY261" fmla="*/ 63026 h 802385"/>
                <a:gd name="connsiteX262" fmla="*/ 401042 w 447674"/>
                <a:gd name="connsiteY262" fmla="*/ 66264 h 802385"/>
                <a:gd name="connsiteX263" fmla="*/ 408377 w 447674"/>
                <a:gd name="connsiteY263" fmla="*/ 76742 h 802385"/>
                <a:gd name="connsiteX264" fmla="*/ 415520 w 447674"/>
                <a:gd name="connsiteY264" fmla="*/ 81028 h 802385"/>
                <a:gd name="connsiteX265" fmla="*/ 431046 w 447674"/>
                <a:gd name="connsiteY265" fmla="*/ 82647 h 802385"/>
                <a:gd name="connsiteX266" fmla="*/ 437332 w 447674"/>
                <a:gd name="connsiteY266" fmla="*/ 85124 h 802385"/>
                <a:gd name="connsiteX267" fmla="*/ 435142 w 447674"/>
                <a:gd name="connsiteY267" fmla="*/ 91982 h 802385"/>
                <a:gd name="connsiteX268" fmla="*/ 433999 w 447674"/>
                <a:gd name="connsiteY268" fmla="*/ 98744 h 802385"/>
                <a:gd name="connsiteX269" fmla="*/ 433141 w 447674"/>
                <a:gd name="connsiteY269" fmla="*/ 113603 h 802385"/>
                <a:gd name="connsiteX270" fmla="*/ 434475 w 447674"/>
                <a:gd name="connsiteY270" fmla="*/ 120652 h 802385"/>
                <a:gd name="connsiteX271" fmla="*/ 440285 w 447674"/>
                <a:gd name="connsiteY271" fmla="*/ 135797 h 802385"/>
                <a:gd name="connsiteX272" fmla="*/ 442762 w 447674"/>
                <a:gd name="connsiteY272" fmla="*/ 150275 h 802385"/>
                <a:gd name="connsiteX273" fmla="*/ 444762 w 447674"/>
                <a:gd name="connsiteY273" fmla="*/ 156847 h 802385"/>
                <a:gd name="connsiteX274" fmla="*/ 444762 w 447674"/>
                <a:gd name="connsiteY274" fmla="*/ 162848 h 802385"/>
                <a:gd name="connsiteX275" fmla="*/ 441333 w 447674"/>
                <a:gd name="connsiteY275" fmla="*/ 169134 h 802385"/>
                <a:gd name="connsiteX276" fmla="*/ 437809 w 447674"/>
                <a:gd name="connsiteY276" fmla="*/ 171420 h 802385"/>
                <a:gd name="connsiteX277" fmla="*/ 434475 w 447674"/>
                <a:gd name="connsiteY277" fmla="*/ 172754 h 802385"/>
                <a:gd name="connsiteX278" fmla="*/ 431903 w 447674"/>
                <a:gd name="connsiteY278" fmla="*/ 174944 h 802385"/>
                <a:gd name="connsiteX279" fmla="*/ 430951 w 447674"/>
                <a:gd name="connsiteY279" fmla="*/ 179707 h 802385"/>
                <a:gd name="connsiteX280" fmla="*/ 431998 w 447674"/>
                <a:gd name="connsiteY280" fmla="*/ 180850 h 802385"/>
                <a:gd name="connsiteX281" fmla="*/ 439047 w 447674"/>
                <a:gd name="connsiteY281" fmla="*/ 185993 h 802385"/>
                <a:gd name="connsiteX282" fmla="*/ 436666 w 447674"/>
                <a:gd name="connsiteY282" fmla="*/ 192852 h 802385"/>
                <a:gd name="connsiteX283" fmla="*/ 436666 w 447674"/>
                <a:gd name="connsiteY283" fmla="*/ 207329 h 802385"/>
                <a:gd name="connsiteX284" fmla="*/ 433141 w 447674"/>
                <a:gd name="connsiteY284" fmla="*/ 213140 h 802385"/>
                <a:gd name="connsiteX285" fmla="*/ 435618 w 447674"/>
                <a:gd name="connsiteY285" fmla="*/ 214854 h 802385"/>
                <a:gd name="connsiteX286" fmla="*/ 445143 w 447674"/>
                <a:gd name="connsiteY286" fmla="*/ 220474 h 802385"/>
                <a:gd name="connsiteX287" fmla="*/ 447429 w 447674"/>
                <a:gd name="connsiteY287" fmla="*/ 220474 h 802385"/>
                <a:gd name="connsiteX288" fmla="*/ 445810 w 447674"/>
                <a:gd name="connsiteY288" fmla="*/ 226284 h 802385"/>
                <a:gd name="connsiteX289" fmla="*/ 438475 w 447674"/>
                <a:gd name="connsiteY289" fmla="*/ 235809 h 802385"/>
                <a:gd name="connsiteX290" fmla="*/ 436856 w 447674"/>
                <a:gd name="connsiteY290" fmla="*/ 241429 h 802385"/>
                <a:gd name="connsiteX291" fmla="*/ 435904 w 447674"/>
                <a:gd name="connsiteY291" fmla="*/ 243715 h 802385"/>
                <a:gd name="connsiteX292" fmla="*/ 433523 w 447674"/>
                <a:gd name="connsiteY292" fmla="*/ 244572 h 802385"/>
                <a:gd name="connsiteX293" fmla="*/ 430855 w 447674"/>
                <a:gd name="connsiteY293" fmla="*/ 245144 h 802385"/>
                <a:gd name="connsiteX294" fmla="*/ 428570 w 447674"/>
                <a:gd name="connsiteY294" fmla="*/ 246573 h 802385"/>
                <a:gd name="connsiteX295" fmla="*/ 426950 w 447674"/>
                <a:gd name="connsiteY295" fmla="*/ 249240 h 802385"/>
                <a:gd name="connsiteX296" fmla="*/ 420664 w 447674"/>
                <a:gd name="connsiteY296" fmla="*/ 265718 h 802385"/>
                <a:gd name="connsiteX297" fmla="*/ 418759 w 447674"/>
                <a:gd name="connsiteY297" fmla="*/ 268861 h 802385"/>
                <a:gd name="connsiteX298" fmla="*/ 409234 w 447674"/>
                <a:gd name="connsiteY298" fmla="*/ 278386 h 802385"/>
                <a:gd name="connsiteX299" fmla="*/ 404852 w 447674"/>
                <a:gd name="connsiteY299" fmla="*/ 285339 h 802385"/>
                <a:gd name="connsiteX300" fmla="*/ 402471 w 447674"/>
                <a:gd name="connsiteY300" fmla="*/ 293721 h 802385"/>
                <a:gd name="connsiteX301" fmla="*/ 401709 w 447674"/>
                <a:gd name="connsiteY301" fmla="*/ 304580 h 802385"/>
                <a:gd name="connsiteX302" fmla="*/ 397328 w 447674"/>
                <a:gd name="connsiteY302" fmla="*/ 310580 h 802385"/>
                <a:gd name="connsiteX303" fmla="*/ 386945 w 447674"/>
                <a:gd name="connsiteY303" fmla="*/ 311628 h 802385"/>
                <a:gd name="connsiteX304" fmla="*/ 375134 w 447674"/>
                <a:gd name="connsiteY304" fmla="*/ 309437 h 802385"/>
                <a:gd name="connsiteX305" fmla="*/ 366372 w 447674"/>
                <a:gd name="connsiteY305" fmla="*/ 305532 h 802385"/>
                <a:gd name="connsiteX306" fmla="*/ 358561 w 447674"/>
                <a:gd name="connsiteY306" fmla="*/ 312200 h 802385"/>
                <a:gd name="connsiteX307" fmla="*/ 354275 w 447674"/>
                <a:gd name="connsiteY307" fmla="*/ 321153 h 802385"/>
                <a:gd name="connsiteX308" fmla="*/ 352274 w 447674"/>
                <a:gd name="connsiteY308" fmla="*/ 330678 h 802385"/>
                <a:gd name="connsiteX309" fmla="*/ 352274 w 447674"/>
                <a:gd name="connsiteY309" fmla="*/ 338489 h 802385"/>
                <a:gd name="connsiteX310" fmla="*/ 353989 w 447674"/>
                <a:gd name="connsiteY310" fmla="*/ 342108 h 802385"/>
                <a:gd name="connsiteX311" fmla="*/ 362181 w 447674"/>
                <a:gd name="connsiteY311" fmla="*/ 349061 h 802385"/>
                <a:gd name="connsiteX312" fmla="*/ 364847 w 447674"/>
                <a:gd name="connsiteY312" fmla="*/ 351919 h 802385"/>
                <a:gd name="connsiteX313" fmla="*/ 366086 w 447674"/>
                <a:gd name="connsiteY313" fmla="*/ 356586 h 802385"/>
                <a:gd name="connsiteX314" fmla="*/ 366657 w 447674"/>
                <a:gd name="connsiteY314" fmla="*/ 362968 h 802385"/>
                <a:gd name="connsiteX315" fmla="*/ 365990 w 447674"/>
                <a:gd name="connsiteY315" fmla="*/ 368588 h 802385"/>
                <a:gd name="connsiteX316" fmla="*/ 363704 w 447674"/>
                <a:gd name="connsiteY316" fmla="*/ 371064 h 802385"/>
                <a:gd name="connsiteX317" fmla="*/ 354179 w 447674"/>
                <a:gd name="connsiteY317" fmla="*/ 367540 h 802385"/>
                <a:gd name="connsiteX318" fmla="*/ 348845 w 447674"/>
                <a:gd name="connsiteY318" fmla="*/ 359063 h 802385"/>
                <a:gd name="connsiteX319" fmla="*/ 341892 w 447674"/>
                <a:gd name="connsiteY319" fmla="*/ 339346 h 802385"/>
                <a:gd name="connsiteX320" fmla="*/ 334177 w 447674"/>
                <a:gd name="connsiteY320" fmla="*/ 330488 h 802385"/>
                <a:gd name="connsiteX321" fmla="*/ 325128 w 447674"/>
                <a:gd name="connsiteY321" fmla="*/ 326011 h 802385"/>
                <a:gd name="connsiteX322" fmla="*/ 318747 w 447674"/>
                <a:gd name="connsiteY322" fmla="*/ 328678 h 802385"/>
                <a:gd name="connsiteX323" fmla="*/ 318747 w 447674"/>
                <a:gd name="connsiteY323" fmla="*/ 341442 h 802385"/>
                <a:gd name="connsiteX324" fmla="*/ 316651 w 447674"/>
                <a:gd name="connsiteY324" fmla="*/ 341442 h 802385"/>
                <a:gd name="connsiteX325" fmla="*/ 315889 w 447674"/>
                <a:gd name="connsiteY325" fmla="*/ 339632 h 802385"/>
                <a:gd name="connsiteX326" fmla="*/ 312555 w 447674"/>
                <a:gd name="connsiteY326" fmla="*/ 335250 h 802385"/>
                <a:gd name="connsiteX327" fmla="*/ 311317 w 447674"/>
                <a:gd name="connsiteY327" fmla="*/ 341727 h 802385"/>
                <a:gd name="connsiteX328" fmla="*/ 314460 w 447674"/>
                <a:gd name="connsiteY328" fmla="*/ 348204 h 802385"/>
                <a:gd name="connsiteX329" fmla="*/ 318841 w 447674"/>
                <a:gd name="connsiteY329" fmla="*/ 354205 h 802385"/>
                <a:gd name="connsiteX330" fmla="*/ 323414 w 447674"/>
                <a:gd name="connsiteY330" fmla="*/ 365159 h 802385"/>
                <a:gd name="connsiteX331" fmla="*/ 328843 w 447674"/>
                <a:gd name="connsiteY331" fmla="*/ 370112 h 802385"/>
                <a:gd name="connsiteX332" fmla="*/ 334462 w 447674"/>
                <a:gd name="connsiteY332" fmla="*/ 374112 h 802385"/>
                <a:gd name="connsiteX333" fmla="*/ 337511 w 447674"/>
                <a:gd name="connsiteY333" fmla="*/ 377160 h 802385"/>
                <a:gd name="connsiteX334" fmla="*/ 338368 w 447674"/>
                <a:gd name="connsiteY334" fmla="*/ 383828 h 802385"/>
                <a:gd name="connsiteX335" fmla="*/ 334367 w 447674"/>
                <a:gd name="connsiteY335" fmla="*/ 396305 h 802385"/>
                <a:gd name="connsiteX336" fmla="*/ 329700 w 447674"/>
                <a:gd name="connsiteY336" fmla="*/ 423071 h 802385"/>
                <a:gd name="connsiteX337" fmla="*/ 329128 w 447674"/>
                <a:gd name="connsiteY337" fmla="*/ 468029 h 802385"/>
                <a:gd name="connsiteX338" fmla="*/ 324081 w 447674"/>
                <a:gd name="connsiteY338" fmla="*/ 492032 h 802385"/>
                <a:gd name="connsiteX339" fmla="*/ 322842 w 447674"/>
                <a:gd name="connsiteY339" fmla="*/ 519845 h 802385"/>
                <a:gd name="connsiteX340" fmla="*/ 321032 w 447674"/>
                <a:gd name="connsiteY340" fmla="*/ 524703 h 802385"/>
                <a:gd name="connsiteX341" fmla="*/ 316651 w 447674"/>
                <a:gd name="connsiteY341" fmla="*/ 523655 h 802385"/>
                <a:gd name="connsiteX342" fmla="*/ 315603 w 447674"/>
                <a:gd name="connsiteY342" fmla="*/ 519369 h 802385"/>
                <a:gd name="connsiteX343" fmla="*/ 314270 w 447674"/>
                <a:gd name="connsiteY343" fmla="*/ 503938 h 802385"/>
                <a:gd name="connsiteX344" fmla="*/ 313603 w 447674"/>
                <a:gd name="connsiteY344" fmla="*/ 500509 h 802385"/>
                <a:gd name="connsiteX345" fmla="*/ 303221 w 447674"/>
                <a:gd name="connsiteY345" fmla="*/ 493270 h 802385"/>
                <a:gd name="connsiteX346" fmla="*/ 301982 w 447674"/>
                <a:gd name="connsiteY346" fmla="*/ 490412 h 802385"/>
                <a:gd name="connsiteX347" fmla="*/ 301982 w 447674"/>
                <a:gd name="connsiteY347" fmla="*/ 485745 h 802385"/>
                <a:gd name="connsiteX348" fmla="*/ 301982 w 447674"/>
                <a:gd name="connsiteY348" fmla="*/ 481935 h 802385"/>
                <a:gd name="connsiteX349" fmla="*/ 301982 w 447674"/>
                <a:gd name="connsiteY349" fmla="*/ 478602 h 802385"/>
                <a:gd name="connsiteX350" fmla="*/ 294362 w 447674"/>
                <a:gd name="connsiteY350" fmla="*/ 464409 h 802385"/>
                <a:gd name="connsiteX351" fmla="*/ 290457 w 447674"/>
                <a:gd name="connsiteY351" fmla="*/ 459456 h 802385"/>
                <a:gd name="connsiteX352" fmla="*/ 288933 w 447674"/>
                <a:gd name="connsiteY352" fmla="*/ 453170 h 802385"/>
                <a:gd name="connsiteX353" fmla="*/ 285218 w 447674"/>
                <a:gd name="connsiteY353" fmla="*/ 415070 h 802385"/>
                <a:gd name="connsiteX354" fmla="*/ 285218 w 447674"/>
                <a:gd name="connsiteY354" fmla="*/ 407926 h 802385"/>
                <a:gd name="connsiteX355" fmla="*/ 288933 w 447674"/>
                <a:gd name="connsiteY355" fmla="*/ 388876 h 802385"/>
                <a:gd name="connsiteX356" fmla="*/ 288933 w 447674"/>
                <a:gd name="connsiteY356" fmla="*/ 382113 h 802385"/>
                <a:gd name="connsiteX357" fmla="*/ 285695 w 447674"/>
                <a:gd name="connsiteY357" fmla="*/ 371255 h 802385"/>
                <a:gd name="connsiteX358" fmla="*/ 284932 w 447674"/>
                <a:gd name="connsiteY358" fmla="*/ 364587 h 802385"/>
                <a:gd name="connsiteX359" fmla="*/ 284932 w 447674"/>
                <a:gd name="connsiteY359" fmla="*/ 356586 h 802385"/>
                <a:gd name="connsiteX360" fmla="*/ 283885 w 447674"/>
                <a:gd name="connsiteY360" fmla="*/ 352967 h 802385"/>
                <a:gd name="connsiteX361" fmla="*/ 280265 w 447674"/>
                <a:gd name="connsiteY361" fmla="*/ 351348 h 802385"/>
                <a:gd name="connsiteX362" fmla="*/ 272550 w 447674"/>
                <a:gd name="connsiteY362" fmla="*/ 349061 h 802385"/>
                <a:gd name="connsiteX363" fmla="*/ 266549 w 447674"/>
                <a:gd name="connsiteY363" fmla="*/ 345633 h 802385"/>
                <a:gd name="connsiteX364" fmla="*/ 254834 w 447674"/>
                <a:gd name="connsiteY364" fmla="*/ 329059 h 802385"/>
                <a:gd name="connsiteX365" fmla="*/ 252833 w 447674"/>
                <a:gd name="connsiteY365" fmla="*/ 323344 h 802385"/>
                <a:gd name="connsiteX366" fmla="*/ 255500 w 447674"/>
                <a:gd name="connsiteY366" fmla="*/ 309152 h 802385"/>
                <a:gd name="connsiteX367" fmla="*/ 255500 w 447674"/>
                <a:gd name="connsiteY367" fmla="*/ 302960 h 802385"/>
                <a:gd name="connsiteX368" fmla="*/ 251881 w 447674"/>
                <a:gd name="connsiteY368" fmla="*/ 296388 h 802385"/>
                <a:gd name="connsiteX369" fmla="*/ 245689 w 447674"/>
                <a:gd name="connsiteY369" fmla="*/ 290387 h 802385"/>
                <a:gd name="connsiteX370" fmla="*/ 233783 w 447674"/>
                <a:gd name="connsiteY370" fmla="*/ 278862 h 802385"/>
                <a:gd name="connsiteX371" fmla="*/ 230068 w 447674"/>
                <a:gd name="connsiteY371" fmla="*/ 274004 h 802385"/>
                <a:gd name="connsiteX372" fmla="*/ 228640 w 447674"/>
                <a:gd name="connsiteY372" fmla="*/ 269433 h 802385"/>
                <a:gd name="connsiteX373" fmla="*/ 226449 w 447674"/>
                <a:gd name="connsiteY373" fmla="*/ 256860 h 802385"/>
                <a:gd name="connsiteX374" fmla="*/ 214257 w 447674"/>
                <a:gd name="connsiteY374" fmla="*/ 227237 h 802385"/>
                <a:gd name="connsiteX375" fmla="*/ 214257 w 447674"/>
                <a:gd name="connsiteY375" fmla="*/ 214950 h 802385"/>
                <a:gd name="connsiteX376" fmla="*/ 215209 w 447674"/>
                <a:gd name="connsiteY376" fmla="*/ 208187 h 802385"/>
                <a:gd name="connsiteX377" fmla="*/ 215209 w 447674"/>
                <a:gd name="connsiteY377" fmla="*/ 202186 h 802385"/>
                <a:gd name="connsiteX378" fmla="*/ 212828 w 447674"/>
                <a:gd name="connsiteY378" fmla="*/ 197804 h 802385"/>
                <a:gd name="connsiteX379" fmla="*/ 84431 w 447674"/>
                <a:gd name="connsiteY379" fmla="*/ 785021 h 802385"/>
                <a:gd name="connsiteX380" fmla="*/ 85479 w 447674"/>
                <a:gd name="connsiteY380" fmla="*/ 786640 h 802385"/>
                <a:gd name="connsiteX381" fmla="*/ 86146 w 447674"/>
                <a:gd name="connsiteY381" fmla="*/ 790545 h 802385"/>
                <a:gd name="connsiteX382" fmla="*/ 86146 w 447674"/>
                <a:gd name="connsiteY382" fmla="*/ 799499 h 802385"/>
                <a:gd name="connsiteX383" fmla="*/ 84812 w 447674"/>
                <a:gd name="connsiteY383" fmla="*/ 802356 h 802385"/>
                <a:gd name="connsiteX384" fmla="*/ 82621 w 447674"/>
                <a:gd name="connsiteY384" fmla="*/ 802356 h 802385"/>
                <a:gd name="connsiteX385" fmla="*/ 78812 w 447674"/>
                <a:gd name="connsiteY385" fmla="*/ 801213 h 802385"/>
                <a:gd name="connsiteX386" fmla="*/ 73192 w 447674"/>
                <a:gd name="connsiteY386" fmla="*/ 801213 h 802385"/>
                <a:gd name="connsiteX387" fmla="*/ 68143 w 447674"/>
                <a:gd name="connsiteY387" fmla="*/ 802261 h 802385"/>
                <a:gd name="connsiteX388" fmla="*/ 64429 w 447674"/>
                <a:gd name="connsiteY388" fmla="*/ 800832 h 802385"/>
                <a:gd name="connsiteX389" fmla="*/ 61857 w 447674"/>
                <a:gd name="connsiteY389" fmla="*/ 798165 h 802385"/>
                <a:gd name="connsiteX390" fmla="*/ 59190 w 447674"/>
                <a:gd name="connsiteY390" fmla="*/ 795975 h 802385"/>
                <a:gd name="connsiteX391" fmla="*/ 59190 w 447674"/>
                <a:gd name="connsiteY391" fmla="*/ 794546 h 802385"/>
                <a:gd name="connsiteX392" fmla="*/ 61762 w 447674"/>
                <a:gd name="connsiteY392" fmla="*/ 792164 h 802385"/>
                <a:gd name="connsiteX393" fmla="*/ 66715 w 447674"/>
                <a:gd name="connsiteY393" fmla="*/ 785497 h 802385"/>
                <a:gd name="connsiteX394" fmla="*/ 72334 w 447674"/>
                <a:gd name="connsiteY394" fmla="*/ 782735 h 802385"/>
                <a:gd name="connsiteX395" fmla="*/ 80812 w 447674"/>
                <a:gd name="connsiteY395" fmla="*/ 782735 h 80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47674" h="802385">
                  <a:moveTo>
                    <a:pt x="197398" y="320105"/>
                  </a:moveTo>
                  <a:lnTo>
                    <a:pt x="198160" y="322773"/>
                  </a:lnTo>
                  <a:lnTo>
                    <a:pt x="196921" y="326106"/>
                  </a:lnTo>
                  <a:lnTo>
                    <a:pt x="195207" y="329535"/>
                  </a:lnTo>
                  <a:lnTo>
                    <a:pt x="193016" y="336679"/>
                  </a:lnTo>
                  <a:lnTo>
                    <a:pt x="190254" y="335250"/>
                  </a:lnTo>
                  <a:lnTo>
                    <a:pt x="185968" y="329535"/>
                  </a:lnTo>
                  <a:lnTo>
                    <a:pt x="183491" y="323535"/>
                  </a:lnTo>
                  <a:lnTo>
                    <a:pt x="181300" y="310676"/>
                  </a:lnTo>
                  <a:lnTo>
                    <a:pt x="177395" y="302865"/>
                  </a:lnTo>
                  <a:lnTo>
                    <a:pt x="176348" y="299532"/>
                  </a:lnTo>
                  <a:lnTo>
                    <a:pt x="175014" y="288387"/>
                  </a:lnTo>
                  <a:lnTo>
                    <a:pt x="173395" y="287149"/>
                  </a:lnTo>
                  <a:lnTo>
                    <a:pt x="170823" y="287149"/>
                  </a:lnTo>
                  <a:lnTo>
                    <a:pt x="164822" y="284577"/>
                  </a:lnTo>
                  <a:lnTo>
                    <a:pt x="163012" y="284577"/>
                  </a:lnTo>
                  <a:lnTo>
                    <a:pt x="161870" y="283434"/>
                  </a:lnTo>
                  <a:lnTo>
                    <a:pt x="161107" y="279815"/>
                  </a:lnTo>
                  <a:lnTo>
                    <a:pt x="161107" y="276576"/>
                  </a:lnTo>
                  <a:lnTo>
                    <a:pt x="162441" y="273147"/>
                  </a:lnTo>
                  <a:lnTo>
                    <a:pt x="164251" y="270480"/>
                  </a:lnTo>
                  <a:lnTo>
                    <a:pt x="166156" y="269433"/>
                  </a:lnTo>
                  <a:lnTo>
                    <a:pt x="168346" y="266099"/>
                  </a:lnTo>
                  <a:lnTo>
                    <a:pt x="170061" y="250763"/>
                  </a:lnTo>
                  <a:lnTo>
                    <a:pt x="171395" y="246287"/>
                  </a:lnTo>
                  <a:lnTo>
                    <a:pt x="174252" y="244953"/>
                  </a:lnTo>
                  <a:lnTo>
                    <a:pt x="176633" y="245810"/>
                  </a:lnTo>
                  <a:lnTo>
                    <a:pt x="178348" y="248001"/>
                  </a:lnTo>
                  <a:lnTo>
                    <a:pt x="179491" y="250573"/>
                  </a:lnTo>
                  <a:lnTo>
                    <a:pt x="184444" y="255335"/>
                  </a:lnTo>
                  <a:lnTo>
                    <a:pt x="189873" y="259145"/>
                  </a:lnTo>
                  <a:lnTo>
                    <a:pt x="194255" y="263527"/>
                  </a:lnTo>
                  <a:lnTo>
                    <a:pt x="196065" y="270385"/>
                  </a:lnTo>
                  <a:lnTo>
                    <a:pt x="194064" y="309533"/>
                  </a:lnTo>
                  <a:lnTo>
                    <a:pt x="194922" y="316200"/>
                  </a:lnTo>
                  <a:close/>
                  <a:moveTo>
                    <a:pt x="209399" y="196280"/>
                  </a:moveTo>
                  <a:lnTo>
                    <a:pt x="207780" y="195804"/>
                  </a:lnTo>
                  <a:lnTo>
                    <a:pt x="202160" y="197233"/>
                  </a:lnTo>
                  <a:lnTo>
                    <a:pt x="183872" y="210473"/>
                  </a:lnTo>
                  <a:lnTo>
                    <a:pt x="166061" y="220665"/>
                  </a:lnTo>
                  <a:lnTo>
                    <a:pt x="162632" y="223712"/>
                  </a:lnTo>
                  <a:lnTo>
                    <a:pt x="162632" y="223712"/>
                  </a:lnTo>
                  <a:lnTo>
                    <a:pt x="160060" y="225999"/>
                  </a:lnTo>
                  <a:lnTo>
                    <a:pt x="156631" y="232094"/>
                  </a:lnTo>
                  <a:lnTo>
                    <a:pt x="155773" y="238857"/>
                  </a:lnTo>
                  <a:lnTo>
                    <a:pt x="157393" y="258765"/>
                  </a:lnTo>
                  <a:lnTo>
                    <a:pt x="157393" y="265146"/>
                  </a:lnTo>
                  <a:lnTo>
                    <a:pt x="156345" y="268004"/>
                  </a:lnTo>
                  <a:lnTo>
                    <a:pt x="153773" y="271623"/>
                  </a:lnTo>
                  <a:lnTo>
                    <a:pt x="153202" y="274290"/>
                  </a:lnTo>
                  <a:lnTo>
                    <a:pt x="151582" y="277434"/>
                  </a:lnTo>
                  <a:lnTo>
                    <a:pt x="140819" y="287911"/>
                  </a:lnTo>
                  <a:lnTo>
                    <a:pt x="132342" y="292769"/>
                  </a:lnTo>
                  <a:lnTo>
                    <a:pt x="122055" y="295245"/>
                  </a:lnTo>
                  <a:lnTo>
                    <a:pt x="112530" y="299817"/>
                  </a:lnTo>
                  <a:lnTo>
                    <a:pt x="105767" y="311057"/>
                  </a:lnTo>
                  <a:lnTo>
                    <a:pt x="104815" y="324392"/>
                  </a:lnTo>
                  <a:lnTo>
                    <a:pt x="103672" y="331154"/>
                  </a:lnTo>
                  <a:lnTo>
                    <a:pt x="100338" y="334012"/>
                  </a:lnTo>
                  <a:lnTo>
                    <a:pt x="86622" y="350681"/>
                  </a:lnTo>
                  <a:lnTo>
                    <a:pt x="80240" y="362111"/>
                  </a:lnTo>
                  <a:lnTo>
                    <a:pt x="75859" y="375351"/>
                  </a:lnTo>
                  <a:lnTo>
                    <a:pt x="73192" y="389638"/>
                  </a:lnTo>
                  <a:lnTo>
                    <a:pt x="72430" y="404116"/>
                  </a:lnTo>
                  <a:lnTo>
                    <a:pt x="73287" y="409355"/>
                  </a:lnTo>
                  <a:lnTo>
                    <a:pt x="77478" y="421261"/>
                  </a:lnTo>
                  <a:lnTo>
                    <a:pt x="78430" y="427262"/>
                  </a:lnTo>
                  <a:lnTo>
                    <a:pt x="80907" y="430215"/>
                  </a:lnTo>
                  <a:lnTo>
                    <a:pt x="85860" y="432215"/>
                  </a:lnTo>
                  <a:lnTo>
                    <a:pt x="89670" y="430405"/>
                  </a:lnTo>
                  <a:lnTo>
                    <a:pt x="88908" y="421928"/>
                  </a:lnTo>
                  <a:lnTo>
                    <a:pt x="98433" y="428405"/>
                  </a:lnTo>
                  <a:lnTo>
                    <a:pt x="111482" y="445264"/>
                  </a:lnTo>
                  <a:lnTo>
                    <a:pt x="119483" y="453360"/>
                  </a:lnTo>
                  <a:lnTo>
                    <a:pt x="125198" y="449741"/>
                  </a:lnTo>
                  <a:lnTo>
                    <a:pt x="131389" y="452122"/>
                  </a:lnTo>
                  <a:lnTo>
                    <a:pt x="136343" y="457551"/>
                  </a:lnTo>
                  <a:lnTo>
                    <a:pt x="138343" y="462885"/>
                  </a:lnTo>
                  <a:lnTo>
                    <a:pt x="138343" y="474791"/>
                  </a:lnTo>
                  <a:lnTo>
                    <a:pt x="139486" y="479364"/>
                  </a:lnTo>
                  <a:lnTo>
                    <a:pt x="148249" y="498414"/>
                  </a:lnTo>
                  <a:lnTo>
                    <a:pt x="151487" y="502700"/>
                  </a:lnTo>
                  <a:lnTo>
                    <a:pt x="152631" y="505176"/>
                  </a:lnTo>
                  <a:lnTo>
                    <a:pt x="152631" y="508700"/>
                  </a:lnTo>
                  <a:lnTo>
                    <a:pt x="152631" y="515463"/>
                  </a:lnTo>
                  <a:lnTo>
                    <a:pt x="152631" y="518797"/>
                  </a:lnTo>
                  <a:lnTo>
                    <a:pt x="153678" y="520988"/>
                  </a:lnTo>
                  <a:lnTo>
                    <a:pt x="156345" y="524703"/>
                  </a:lnTo>
                  <a:lnTo>
                    <a:pt x="171014" y="564517"/>
                  </a:lnTo>
                  <a:lnTo>
                    <a:pt x="172157" y="569851"/>
                  </a:lnTo>
                  <a:lnTo>
                    <a:pt x="172157" y="576328"/>
                  </a:lnTo>
                  <a:lnTo>
                    <a:pt x="170918" y="582900"/>
                  </a:lnTo>
                  <a:lnTo>
                    <a:pt x="167775" y="588425"/>
                  </a:lnTo>
                  <a:lnTo>
                    <a:pt x="166632" y="591568"/>
                  </a:lnTo>
                  <a:lnTo>
                    <a:pt x="168728" y="597855"/>
                  </a:lnTo>
                  <a:lnTo>
                    <a:pt x="167775" y="601093"/>
                  </a:lnTo>
                  <a:lnTo>
                    <a:pt x="166537" y="603474"/>
                  </a:lnTo>
                  <a:lnTo>
                    <a:pt x="164537" y="612428"/>
                  </a:lnTo>
                  <a:lnTo>
                    <a:pt x="159012" y="625382"/>
                  </a:lnTo>
                  <a:lnTo>
                    <a:pt x="137009" y="652242"/>
                  </a:lnTo>
                  <a:lnTo>
                    <a:pt x="108434" y="693676"/>
                  </a:lnTo>
                  <a:lnTo>
                    <a:pt x="89384" y="726728"/>
                  </a:lnTo>
                  <a:lnTo>
                    <a:pt x="84907" y="732633"/>
                  </a:lnTo>
                  <a:lnTo>
                    <a:pt x="79288" y="737967"/>
                  </a:lnTo>
                  <a:lnTo>
                    <a:pt x="74525" y="740158"/>
                  </a:lnTo>
                  <a:lnTo>
                    <a:pt x="69572" y="740158"/>
                  </a:lnTo>
                  <a:lnTo>
                    <a:pt x="54904" y="739396"/>
                  </a:lnTo>
                  <a:lnTo>
                    <a:pt x="50522" y="738158"/>
                  </a:lnTo>
                  <a:lnTo>
                    <a:pt x="49951" y="736919"/>
                  </a:lnTo>
                  <a:lnTo>
                    <a:pt x="51284" y="735967"/>
                  </a:lnTo>
                  <a:lnTo>
                    <a:pt x="62143" y="730347"/>
                  </a:lnTo>
                  <a:lnTo>
                    <a:pt x="62143" y="730347"/>
                  </a:lnTo>
                  <a:lnTo>
                    <a:pt x="66715" y="726918"/>
                  </a:lnTo>
                  <a:lnTo>
                    <a:pt x="66715" y="726918"/>
                  </a:lnTo>
                  <a:lnTo>
                    <a:pt x="70715" y="721965"/>
                  </a:lnTo>
                  <a:lnTo>
                    <a:pt x="96718" y="662053"/>
                  </a:lnTo>
                  <a:lnTo>
                    <a:pt x="98052" y="661006"/>
                  </a:lnTo>
                  <a:lnTo>
                    <a:pt x="100148" y="661006"/>
                  </a:lnTo>
                  <a:lnTo>
                    <a:pt x="101767" y="660529"/>
                  </a:lnTo>
                  <a:lnTo>
                    <a:pt x="101767" y="660529"/>
                  </a:lnTo>
                  <a:lnTo>
                    <a:pt x="101767" y="658243"/>
                  </a:lnTo>
                  <a:lnTo>
                    <a:pt x="101767" y="655576"/>
                  </a:lnTo>
                  <a:lnTo>
                    <a:pt x="101100" y="639574"/>
                  </a:lnTo>
                  <a:lnTo>
                    <a:pt x="101671" y="636336"/>
                  </a:lnTo>
                  <a:lnTo>
                    <a:pt x="111196" y="606998"/>
                  </a:lnTo>
                  <a:lnTo>
                    <a:pt x="111196" y="601379"/>
                  </a:lnTo>
                  <a:lnTo>
                    <a:pt x="111196" y="601379"/>
                  </a:lnTo>
                  <a:lnTo>
                    <a:pt x="112911" y="600236"/>
                  </a:lnTo>
                  <a:lnTo>
                    <a:pt x="114340" y="598712"/>
                  </a:lnTo>
                  <a:lnTo>
                    <a:pt x="115387" y="596902"/>
                  </a:lnTo>
                  <a:lnTo>
                    <a:pt x="116245" y="594711"/>
                  </a:lnTo>
                  <a:lnTo>
                    <a:pt x="117578" y="586615"/>
                  </a:lnTo>
                  <a:lnTo>
                    <a:pt x="117578" y="580995"/>
                  </a:lnTo>
                  <a:lnTo>
                    <a:pt x="116340" y="578138"/>
                  </a:lnTo>
                  <a:lnTo>
                    <a:pt x="114531" y="576328"/>
                  </a:lnTo>
                  <a:lnTo>
                    <a:pt x="112244" y="573185"/>
                  </a:lnTo>
                  <a:lnTo>
                    <a:pt x="110434" y="570041"/>
                  </a:lnTo>
                  <a:lnTo>
                    <a:pt x="109958" y="567660"/>
                  </a:lnTo>
                  <a:lnTo>
                    <a:pt x="110434" y="564422"/>
                  </a:lnTo>
                  <a:lnTo>
                    <a:pt x="109577" y="558135"/>
                  </a:lnTo>
                  <a:lnTo>
                    <a:pt x="109577" y="554611"/>
                  </a:lnTo>
                  <a:lnTo>
                    <a:pt x="110530" y="550515"/>
                  </a:lnTo>
                  <a:lnTo>
                    <a:pt x="111863" y="546896"/>
                  </a:lnTo>
                  <a:lnTo>
                    <a:pt x="111863" y="543181"/>
                  </a:lnTo>
                  <a:lnTo>
                    <a:pt x="105006" y="532418"/>
                  </a:lnTo>
                  <a:lnTo>
                    <a:pt x="97766" y="518321"/>
                  </a:lnTo>
                  <a:lnTo>
                    <a:pt x="92146" y="513653"/>
                  </a:lnTo>
                  <a:lnTo>
                    <a:pt x="89384" y="512797"/>
                  </a:lnTo>
                  <a:lnTo>
                    <a:pt x="86050" y="512797"/>
                  </a:lnTo>
                  <a:lnTo>
                    <a:pt x="82812" y="513368"/>
                  </a:lnTo>
                  <a:lnTo>
                    <a:pt x="77192" y="516225"/>
                  </a:lnTo>
                  <a:lnTo>
                    <a:pt x="74906" y="514796"/>
                  </a:lnTo>
                  <a:lnTo>
                    <a:pt x="72525" y="513082"/>
                  </a:lnTo>
                  <a:lnTo>
                    <a:pt x="65477" y="513082"/>
                  </a:lnTo>
                  <a:lnTo>
                    <a:pt x="51380" y="510987"/>
                  </a:lnTo>
                  <a:lnTo>
                    <a:pt x="43664" y="511748"/>
                  </a:lnTo>
                  <a:lnTo>
                    <a:pt x="40807" y="511748"/>
                  </a:lnTo>
                  <a:lnTo>
                    <a:pt x="36616" y="510415"/>
                  </a:lnTo>
                  <a:lnTo>
                    <a:pt x="32234" y="507843"/>
                  </a:lnTo>
                  <a:lnTo>
                    <a:pt x="21757" y="497365"/>
                  </a:lnTo>
                  <a:lnTo>
                    <a:pt x="18042" y="494889"/>
                  </a:lnTo>
                  <a:lnTo>
                    <a:pt x="10422" y="490794"/>
                  </a:lnTo>
                  <a:lnTo>
                    <a:pt x="7660" y="488793"/>
                  </a:lnTo>
                  <a:lnTo>
                    <a:pt x="7660" y="482983"/>
                  </a:lnTo>
                  <a:lnTo>
                    <a:pt x="7660" y="481269"/>
                  </a:lnTo>
                  <a:lnTo>
                    <a:pt x="5945" y="479744"/>
                  </a:lnTo>
                  <a:lnTo>
                    <a:pt x="3374" y="478888"/>
                  </a:lnTo>
                  <a:lnTo>
                    <a:pt x="897" y="478315"/>
                  </a:lnTo>
                  <a:lnTo>
                    <a:pt x="-246" y="478315"/>
                  </a:lnTo>
                  <a:lnTo>
                    <a:pt x="-246" y="476982"/>
                  </a:lnTo>
                  <a:lnTo>
                    <a:pt x="-246" y="474506"/>
                  </a:lnTo>
                  <a:lnTo>
                    <a:pt x="1087" y="472410"/>
                  </a:lnTo>
                  <a:lnTo>
                    <a:pt x="3278" y="470696"/>
                  </a:lnTo>
                  <a:lnTo>
                    <a:pt x="5564" y="467934"/>
                  </a:lnTo>
                  <a:lnTo>
                    <a:pt x="7469" y="460694"/>
                  </a:lnTo>
                  <a:lnTo>
                    <a:pt x="8422" y="444693"/>
                  </a:lnTo>
                  <a:lnTo>
                    <a:pt x="11279" y="438120"/>
                  </a:lnTo>
                  <a:lnTo>
                    <a:pt x="11279" y="438120"/>
                  </a:lnTo>
                  <a:lnTo>
                    <a:pt x="16423" y="407831"/>
                  </a:lnTo>
                  <a:lnTo>
                    <a:pt x="15946" y="402878"/>
                  </a:lnTo>
                  <a:lnTo>
                    <a:pt x="13470" y="397925"/>
                  </a:lnTo>
                  <a:lnTo>
                    <a:pt x="6612" y="389543"/>
                  </a:lnTo>
                  <a:lnTo>
                    <a:pt x="4612" y="385637"/>
                  </a:lnTo>
                  <a:lnTo>
                    <a:pt x="3088" y="371255"/>
                  </a:lnTo>
                  <a:lnTo>
                    <a:pt x="8136" y="352205"/>
                  </a:lnTo>
                  <a:lnTo>
                    <a:pt x="39092" y="318486"/>
                  </a:lnTo>
                  <a:lnTo>
                    <a:pt x="39092" y="303818"/>
                  </a:lnTo>
                  <a:lnTo>
                    <a:pt x="40140" y="303151"/>
                  </a:lnTo>
                  <a:lnTo>
                    <a:pt x="41950" y="301913"/>
                  </a:lnTo>
                  <a:lnTo>
                    <a:pt x="49189" y="299436"/>
                  </a:lnTo>
                  <a:lnTo>
                    <a:pt x="51094" y="298484"/>
                  </a:lnTo>
                  <a:lnTo>
                    <a:pt x="51094" y="298484"/>
                  </a:lnTo>
                  <a:lnTo>
                    <a:pt x="52903" y="296102"/>
                  </a:lnTo>
                  <a:lnTo>
                    <a:pt x="52903" y="295055"/>
                  </a:lnTo>
                  <a:lnTo>
                    <a:pt x="51665" y="293721"/>
                  </a:lnTo>
                  <a:lnTo>
                    <a:pt x="50427" y="290102"/>
                  </a:lnTo>
                  <a:lnTo>
                    <a:pt x="49475" y="272290"/>
                  </a:lnTo>
                  <a:lnTo>
                    <a:pt x="47855" y="267337"/>
                  </a:lnTo>
                  <a:lnTo>
                    <a:pt x="43855" y="263336"/>
                  </a:lnTo>
                  <a:lnTo>
                    <a:pt x="32711" y="256860"/>
                  </a:lnTo>
                  <a:lnTo>
                    <a:pt x="28710" y="253240"/>
                  </a:lnTo>
                  <a:lnTo>
                    <a:pt x="25091" y="248668"/>
                  </a:lnTo>
                  <a:lnTo>
                    <a:pt x="25662" y="246763"/>
                  </a:lnTo>
                  <a:lnTo>
                    <a:pt x="28996" y="239048"/>
                  </a:lnTo>
                  <a:lnTo>
                    <a:pt x="32425" y="233809"/>
                  </a:lnTo>
                  <a:lnTo>
                    <a:pt x="33377" y="231713"/>
                  </a:lnTo>
                  <a:lnTo>
                    <a:pt x="33377" y="225808"/>
                  </a:lnTo>
                  <a:lnTo>
                    <a:pt x="31282" y="212473"/>
                  </a:lnTo>
                  <a:lnTo>
                    <a:pt x="30520" y="201995"/>
                  </a:lnTo>
                  <a:lnTo>
                    <a:pt x="28805" y="193994"/>
                  </a:lnTo>
                  <a:lnTo>
                    <a:pt x="28805" y="189518"/>
                  </a:lnTo>
                  <a:lnTo>
                    <a:pt x="31282" y="173325"/>
                  </a:lnTo>
                  <a:lnTo>
                    <a:pt x="40807" y="141417"/>
                  </a:lnTo>
                  <a:lnTo>
                    <a:pt x="40807" y="137226"/>
                  </a:lnTo>
                  <a:lnTo>
                    <a:pt x="39854" y="134082"/>
                  </a:lnTo>
                  <a:lnTo>
                    <a:pt x="37283" y="130368"/>
                  </a:lnTo>
                  <a:lnTo>
                    <a:pt x="37283" y="127796"/>
                  </a:lnTo>
                  <a:lnTo>
                    <a:pt x="39759" y="127796"/>
                  </a:lnTo>
                  <a:lnTo>
                    <a:pt x="41854" y="126843"/>
                  </a:lnTo>
                  <a:lnTo>
                    <a:pt x="41854" y="126843"/>
                  </a:lnTo>
                  <a:lnTo>
                    <a:pt x="43283" y="125224"/>
                  </a:lnTo>
                  <a:lnTo>
                    <a:pt x="44141" y="122843"/>
                  </a:lnTo>
                  <a:lnTo>
                    <a:pt x="45569" y="115794"/>
                  </a:lnTo>
                  <a:lnTo>
                    <a:pt x="47665" y="110270"/>
                  </a:lnTo>
                  <a:lnTo>
                    <a:pt x="49094" y="104745"/>
                  </a:lnTo>
                  <a:lnTo>
                    <a:pt x="49094" y="97697"/>
                  </a:lnTo>
                  <a:lnTo>
                    <a:pt x="49094" y="97697"/>
                  </a:lnTo>
                  <a:lnTo>
                    <a:pt x="53190" y="98935"/>
                  </a:lnTo>
                  <a:lnTo>
                    <a:pt x="56237" y="98935"/>
                  </a:lnTo>
                  <a:lnTo>
                    <a:pt x="59190" y="98268"/>
                  </a:lnTo>
                  <a:lnTo>
                    <a:pt x="62524" y="98268"/>
                  </a:lnTo>
                  <a:lnTo>
                    <a:pt x="66429" y="98935"/>
                  </a:lnTo>
                  <a:lnTo>
                    <a:pt x="75002" y="101316"/>
                  </a:lnTo>
                  <a:lnTo>
                    <a:pt x="78430" y="101316"/>
                  </a:lnTo>
                  <a:lnTo>
                    <a:pt x="84907" y="97030"/>
                  </a:lnTo>
                  <a:lnTo>
                    <a:pt x="84907" y="97030"/>
                  </a:lnTo>
                  <a:lnTo>
                    <a:pt x="88908" y="88648"/>
                  </a:lnTo>
                  <a:lnTo>
                    <a:pt x="90908" y="79123"/>
                  </a:lnTo>
                  <a:lnTo>
                    <a:pt x="91670" y="67121"/>
                  </a:lnTo>
                  <a:lnTo>
                    <a:pt x="91670" y="63026"/>
                  </a:lnTo>
                  <a:lnTo>
                    <a:pt x="90908" y="58930"/>
                  </a:lnTo>
                  <a:lnTo>
                    <a:pt x="86908" y="49405"/>
                  </a:lnTo>
                  <a:lnTo>
                    <a:pt x="85670" y="44833"/>
                  </a:lnTo>
                  <a:lnTo>
                    <a:pt x="84241" y="34641"/>
                  </a:lnTo>
                  <a:lnTo>
                    <a:pt x="82050" y="25593"/>
                  </a:lnTo>
                  <a:lnTo>
                    <a:pt x="70811" y="351"/>
                  </a:lnTo>
                  <a:lnTo>
                    <a:pt x="70811" y="351"/>
                  </a:lnTo>
                  <a:lnTo>
                    <a:pt x="162156" y="351"/>
                  </a:lnTo>
                  <a:lnTo>
                    <a:pt x="316079" y="-30"/>
                  </a:lnTo>
                  <a:lnTo>
                    <a:pt x="348750" y="-30"/>
                  </a:lnTo>
                  <a:lnTo>
                    <a:pt x="348750" y="-30"/>
                  </a:lnTo>
                  <a:lnTo>
                    <a:pt x="351227" y="9495"/>
                  </a:lnTo>
                  <a:lnTo>
                    <a:pt x="355703" y="17496"/>
                  </a:lnTo>
                  <a:lnTo>
                    <a:pt x="362085" y="23973"/>
                  </a:lnTo>
                  <a:lnTo>
                    <a:pt x="370562" y="28069"/>
                  </a:lnTo>
                  <a:lnTo>
                    <a:pt x="376753" y="29974"/>
                  </a:lnTo>
                  <a:lnTo>
                    <a:pt x="376753" y="34260"/>
                  </a:lnTo>
                  <a:lnTo>
                    <a:pt x="379230" y="42642"/>
                  </a:lnTo>
                  <a:lnTo>
                    <a:pt x="383707" y="50262"/>
                  </a:lnTo>
                  <a:lnTo>
                    <a:pt x="389517" y="55882"/>
                  </a:lnTo>
                  <a:lnTo>
                    <a:pt x="398471" y="61311"/>
                  </a:lnTo>
                  <a:lnTo>
                    <a:pt x="399804" y="63026"/>
                  </a:lnTo>
                  <a:lnTo>
                    <a:pt x="401042" y="66264"/>
                  </a:lnTo>
                  <a:lnTo>
                    <a:pt x="408377" y="76742"/>
                  </a:lnTo>
                  <a:lnTo>
                    <a:pt x="415520" y="81028"/>
                  </a:lnTo>
                  <a:lnTo>
                    <a:pt x="431046" y="82647"/>
                  </a:lnTo>
                  <a:lnTo>
                    <a:pt x="437332" y="85124"/>
                  </a:lnTo>
                  <a:lnTo>
                    <a:pt x="435142" y="91982"/>
                  </a:lnTo>
                  <a:lnTo>
                    <a:pt x="433999" y="98744"/>
                  </a:lnTo>
                  <a:lnTo>
                    <a:pt x="433141" y="113603"/>
                  </a:lnTo>
                  <a:lnTo>
                    <a:pt x="434475" y="120652"/>
                  </a:lnTo>
                  <a:lnTo>
                    <a:pt x="440285" y="135797"/>
                  </a:lnTo>
                  <a:lnTo>
                    <a:pt x="442762" y="150275"/>
                  </a:lnTo>
                  <a:lnTo>
                    <a:pt x="444762" y="156847"/>
                  </a:lnTo>
                  <a:lnTo>
                    <a:pt x="444762" y="162848"/>
                  </a:lnTo>
                  <a:lnTo>
                    <a:pt x="441333" y="169134"/>
                  </a:lnTo>
                  <a:lnTo>
                    <a:pt x="437809" y="171420"/>
                  </a:lnTo>
                  <a:lnTo>
                    <a:pt x="434475" y="172754"/>
                  </a:lnTo>
                  <a:lnTo>
                    <a:pt x="431903" y="174944"/>
                  </a:lnTo>
                  <a:lnTo>
                    <a:pt x="430951" y="179707"/>
                  </a:lnTo>
                  <a:lnTo>
                    <a:pt x="431998" y="180850"/>
                  </a:lnTo>
                  <a:lnTo>
                    <a:pt x="439047" y="185993"/>
                  </a:lnTo>
                  <a:lnTo>
                    <a:pt x="436666" y="192852"/>
                  </a:lnTo>
                  <a:lnTo>
                    <a:pt x="436666" y="207329"/>
                  </a:lnTo>
                  <a:lnTo>
                    <a:pt x="433141" y="213140"/>
                  </a:lnTo>
                  <a:lnTo>
                    <a:pt x="435618" y="214854"/>
                  </a:lnTo>
                  <a:lnTo>
                    <a:pt x="445143" y="220474"/>
                  </a:lnTo>
                  <a:lnTo>
                    <a:pt x="447429" y="220474"/>
                  </a:lnTo>
                  <a:lnTo>
                    <a:pt x="445810" y="226284"/>
                  </a:lnTo>
                  <a:lnTo>
                    <a:pt x="438475" y="235809"/>
                  </a:lnTo>
                  <a:lnTo>
                    <a:pt x="436856" y="241429"/>
                  </a:lnTo>
                  <a:lnTo>
                    <a:pt x="435904" y="243715"/>
                  </a:lnTo>
                  <a:lnTo>
                    <a:pt x="433523" y="244572"/>
                  </a:lnTo>
                  <a:lnTo>
                    <a:pt x="430855" y="245144"/>
                  </a:lnTo>
                  <a:lnTo>
                    <a:pt x="428570" y="246573"/>
                  </a:lnTo>
                  <a:lnTo>
                    <a:pt x="426950" y="249240"/>
                  </a:lnTo>
                  <a:lnTo>
                    <a:pt x="420664" y="265718"/>
                  </a:lnTo>
                  <a:lnTo>
                    <a:pt x="418759" y="268861"/>
                  </a:lnTo>
                  <a:lnTo>
                    <a:pt x="409234" y="278386"/>
                  </a:lnTo>
                  <a:lnTo>
                    <a:pt x="404852" y="285339"/>
                  </a:lnTo>
                  <a:lnTo>
                    <a:pt x="402471" y="293721"/>
                  </a:lnTo>
                  <a:lnTo>
                    <a:pt x="401709" y="304580"/>
                  </a:lnTo>
                  <a:lnTo>
                    <a:pt x="397328" y="310580"/>
                  </a:lnTo>
                  <a:lnTo>
                    <a:pt x="386945" y="311628"/>
                  </a:lnTo>
                  <a:lnTo>
                    <a:pt x="375134" y="309437"/>
                  </a:lnTo>
                  <a:lnTo>
                    <a:pt x="366372" y="305532"/>
                  </a:lnTo>
                  <a:lnTo>
                    <a:pt x="358561" y="312200"/>
                  </a:lnTo>
                  <a:lnTo>
                    <a:pt x="354275" y="321153"/>
                  </a:lnTo>
                  <a:lnTo>
                    <a:pt x="352274" y="330678"/>
                  </a:lnTo>
                  <a:lnTo>
                    <a:pt x="352274" y="338489"/>
                  </a:lnTo>
                  <a:lnTo>
                    <a:pt x="353989" y="342108"/>
                  </a:lnTo>
                  <a:lnTo>
                    <a:pt x="362181" y="349061"/>
                  </a:lnTo>
                  <a:lnTo>
                    <a:pt x="364847" y="351919"/>
                  </a:lnTo>
                  <a:lnTo>
                    <a:pt x="366086" y="356586"/>
                  </a:lnTo>
                  <a:lnTo>
                    <a:pt x="366657" y="362968"/>
                  </a:lnTo>
                  <a:lnTo>
                    <a:pt x="365990" y="368588"/>
                  </a:lnTo>
                  <a:lnTo>
                    <a:pt x="363704" y="371064"/>
                  </a:lnTo>
                  <a:lnTo>
                    <a:pt x="354179" y="367540"/>
                  </a:lnTo>
                  <a:lnTo>
                    <a:pt x="348845" y="359063"/>
                  </a:lnTo>
                  <a:lnTo>
                    <a:pt x="341892" y="339346"/>
                  </a:lnTo>
                  <a:lnTo>
                    <a:pt x="334177" y="330488"/>
                  </a:lnTo>
                  <a:lnTo>
                    <a:pt x="325128" y="326011"/>
                  </a:lnTo>
                  <a:lnTo>
                    <a:pt x="318747" y="328678"/>
                  </a:lnTo>
                  <a:lnTo>
                    <a:pt x="318747" y="341442"/>
                  </a:lnTo>
                  <a:lnTo>
                    <a:pt x="316651" y="341442"/>
                  </a:lnTo>
                  <a:lnTo>
                    <a:pt x="315889" y="339632"/>
                  </a:lnTo>
                  <a:lnTo>
                    <a:pt x="312555" y="335250"/>
                  </a:lnTo>
                  <a:lnTo>
                    <a:pt x="311317" y="341727"/>
                  </a:lnTo>
                  <a:lnTo>
                    <a:pt x="314460" y="348204"/>
                  </a:lnTo>
                  <a:lnTo>
                    <a:pt x="318841" y="354205"/>
                  </a:lnTo>
                  <a:lnTo>
                    <a:pt x="323414" y="365159"/>
                  </a:lnTo>
                  <a:lnTo>
                    <a:pt x="328843" y="370112"/>
                  </a:lnTo>
                  <a:lnTo>
                    <a:pt x="334462" y="374112"/>
                  </a:lnTo>
                  <a:lnTo>
                    <a:pt x="337511" y="377160"/>
                  </a:lnTo>
                  <a:lnTo>
                    <a:pt x="338368" y="383828"/>
                  </a:lnTo>
                  <a:lnTo>
                    <a:pt x="334367" y="396305"/>
                  </a:lnTo>
                  <a:lnTo>
                    <a:pt x="329700" y="423071"/>
                  </a:lnTo>
                  <a:lnTo>
                    <a:pt x="329128" y="468029"/>
                  </a:lnTo>
                  <a:lnTo>
                    <a:pt x="324081" y="492032"/>
                  </a:lnTo>
                  <a:lnTo>
                    <a:pt x="322842" y="519845"/>
                  </a:lnTo>
                  <a:lnTo>
                    <a:pt x="321032" y="524703"/>
                  </a:lnTo>
                  <a:lnTo>
                    <a:pt x="316651" y="523655"/>
                  </a:lnTo>
                  <a:lnTo>
                    <a:pt x="315603" y="519369"/>
                  </a:lnTo>
                  <a:lnTo>
                    <a:pt x="314270" y="503938"/>
                  </a:lnTo>
                  <a:lnTo>
                    <a:pt x="313603" y="500509"/>
                  </a:lnTo>
                  <a:lnTo>
                    <a:pt x="303221" y="493270"/>
                  </a:lnTo>
                  <a:lnTo>
                    <a:pt x="301982" y="490412"/>
                  </a:lnTo>
                  <a:lnTo>
                    <a:pt x="301982" y="485745"/>
                  </a:lnTo>
                  <a:lnTo>
                    <a:pt x="301982" y="481935"/>
                  </a:lnTo>
                  <a:lnTo>
                    <a:pt x="301982" y="478602"/>
                  </a:lnTo>
                  <a:lnTo>
                    <a:pt x="294362" y="464409"/>
                  </a:lnTo>
                  <a:lnTo>
                    <a:pt x="290457" y="459456"/>
                  </a:lnTo>
                  <a:lnTo>
                    <a:pt x="288933" y="453170"/>
                  </a:lnTo>
                  <a:lnTo>
                    <a:pt x="285218" y="415070"/>
                  </a:lnTo>
                  <a:lnTo>
                    <a:pt x="285218" y="407926"/>
                  </a:lnTo>
                  <a:lnTo>
                    <a:pt x="288933" y="388876"/>
                  </a:lnTo>
                  <a:lnTo>
                    <a:pt x="288933" y="382113"/>
                  </a:lnTo>
                  <a:lnTo>
                    <a:pt x="285695" y="371255"/>
                  </a:lnTo>
                  <a:lnTo>
                    <a:pt x="284932" y="364587"/>
                  </a:lnTo>
                  <a:lnTo>
                    <a:pt x="284932" y="356586"/>
                  </a:lnTo>
                  <a:lnTo>
                    <a:pt x="283885" y="352967"/>
                  </a:lnTo>
                  <a:lnTo>
                    <a:pt x="280265" y="351348"/>
                  </a:lnTo>
                  <a:lnTo>
                    <a:pt x="272550" y="349061"/>
                  </a:lnTo>
                  <a:lnTo>
                    <a:pt x="266549" y="345633"/>
                  </a:lnTo>
                  <a:lnTo>
                    <a:pt x="254834" y="329059"/>
                  </a:lnTo>
                  <a:lnTo>
                    <a:pt x="252833" y="323344"/>
                  </a:lnTo>
                  <a:lnTo>
                    <a:pt x="255500" y="309152"/>
                  </a:lnTo>
                  <a:lnTo>
                    <a:pt x="255500" y="302960"/>
                  </a:lnTo>
                  <a:lnTo>
                    <a:pt x="251881" y="296388"/>
                  </a:lnTo>
                  <a:lnTo>
                    <a:pt x="245689" y="290387"/>
                  </a:lnTo>
                  <a:lnTo>
                    <a:pt x="233783" y="278862"/>
                  </a:lnTo>
                  <a:lnTo>
                    <a:pt x="230068" y="274004"/>
                  </a:lnTo>
                  <a:lnTo>
                    <a:pt x="228640" y="269433"/>
                  </a:lnTo>
                  <a:lnTo>
                    <a:pt x="226449" y="256860"/>
                  </a:lnTo>
                  <a:lnTo>
                    <a:pt x="214257" y="227237"/>
                  </a:lnTo>
                  <a:lnTo>
                    <a:pt x="214257" y="214950"/>
                  </a:lnTo>
                  <a:lnTo>
                    <a:pt x="215209" y="208187"/>
                  </a:lnTo>
                  <a:lnTo>
                    <a:pt x="215209" y="202186"/>
                  </a:lnTo>
                  <a:lnTo>
                    <a:pt x="212828" y="197804"/>
                  </a:lnTo>
                  <a:close/>
                  <a:moveTo>
                    <a:pt x="84431" y="785021"/>
                  </a:moveTo>
                  <a:lnTo>
                    <a:pt x="85479" y="786640"/>
                  </a:lnTo>
                  <a:lnTo>
                    <a:pt x="86146" y="790545"/>
                  </a:lnTo>
                  <a:lnTo>
                    <a:pt x="86146" y="799499"/>
                  </a:lnTo>
                  <a:lnTo>
                    <a:pt x="84812" y="802356"/>
                  </a:lnTo>
                  <a:lnTo>
                    <a:pt x="82621" y="802356"/>
                  </a:lnTo>
                  <a:lnTo>
                    <a:pt x="78812" y="801213"/>
                  </a:lnTo>
                  <a:lnTo>
                    <a:pt x="73192" y="801213"/>
                  </a:lnTo>
                  <a:lnTo>
                    <a:pt x="68143" y="802261"/>
                  </a:lnTo>
                  <a:lnTo>
                    <a:pt x="64429" y="800832"/>
                  </a:lnTo>
                  <a:lnTo>
                    <a:pt x="61857" y="798165"/>
                  </a:lnTo>
                  <a:lnTo>
                    <a:pt x="59190" y="795975"/>
                  </a:lnTo>
                  <a:lnTo>
                    <a:pt x="59190" y="794546"/>
                  </a:lnTo>
                  <a:lnTo>
                    <a:pt x="61762" y="792164"/>
                  </a:lnTo>
                  <a:lnTo>
                    <a:pt x="66715" y="785497"/>
                  </a:lnTo>
                  <a:lnTo>
                    <a:pt x="72334" y="782735"/>
                  </a:lnTo>
                  <a:lnTo>
                    <a:pt x="80812" y="782735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F321EA0-774D-4116-AECF-D0406379B76B}"/>
                </a:ext>
              </a:extLst>
            </p:cNvPr>
            <p:cNvSpPr/>
            <p:nvPr/>
          </p:nvSpPr>
          <p:spPr>
            <a:xfrm>
              <a:off x="6131147" y="4755641"/>
              <a:ext cx="548830" cy="561403"/>
            </a:xfrm>
            <a:custGeom>
              <a:avLst/>
              <a:gdLst>
                <a:gd name="connsiteX0" fmla="*/ 325224 w 548830"/>
                <a:gd name="connsiteY0" fmla="*/ 410593 h 561403"/>
                <a:gd name="connsiteX1" fmla="*/ 319127 w 548830"/>
                <a:gd name="connsiteY1" fmla="*/ 409736 h 561403"/>
                <a:gd name="connsiteX2" fmla="*/ 316937 w 548830"/>
                <a:gd name="connsiteY2" fmla="*/ 408688 h 561403"/>
                <a:gd name="connsiteX3" fmla="*/ 318842 w 548830"/>
                <a:gd name="connsiteY3" fmla="*/ 413641 h 561403"/>
                <a:gd name="connsiteX4" fmla="*/ 319318 w 548830"/>
                <a:gd name="connsiteY4" fmla="*/ 416689 h 561403"/>
                <a:gd name="connsiteX5" fmla="*/ 318842 w 548830"/>
                <a:gd name="connsiteY5" fmla="*/ 419070 h 561403"/>
                <a:gd name="connsiteX6" fmla="*/ 316651 w 548830"/>
                <a:gd name="connsiteY6" fmla="*/ 421070 h 561403"/>
                <a:gd name="connsiteX7" fmla="*/ 314651 w 548830"/>
                <a:gd name="connsiteY7" fmla="*/ 421070 h 561403"/>
                <a:gd name="connsiteX8" fmla="*/ 312650 w 548830"/>
                <a:gd name="connsiteY8" fmla="*/ 421070 h 561403"/>
                <a:gd name="connsiteX9" fmla="*/ 310936 w 548830"/>
                <a:gd name="connsiteY9" fmla="*/ 421070 h 561403"/>
                <a:gd name="connsiteX10" fmla="*/ 301887 w 548830"/>
                <a:gd name="connsiteY10" fmla="*/ 427833 h 561403"/>
                <a:gd name="connsiteX11" fmla="*/ 298268 w 548830"/>
                <a:gd name="connsiteY11" fmla="*/ 429643 h 561403"/>
                <a:gd name="connsiteX12" fmla="*/ 295696 w 548830"/>
                <a:gd name="connsiteY12" fmla="*/ 430310 h 561403"/>
                <a:gd name="connsiteX13" fmla="*/ 291791 w 548830"/>
                <a:gd name="connsiteY13" fmla="*/ 430881 h 561403"/>
                <a:gd name="connsiteX14" fmla="*/ 289790 w 548830"/>
                <a:gd name="connsiteY14" fmla="*/ 431548 h 561403"/>
                <a:gd name="connsiteX15" fmla="*/ 288552 w 548830"/>
                <a:gd name="connsiteY15" fmla="*/ 432882 h 561403"/>
                <a:gd name="connsiteX16" fmla="*/ 286933 w 548830"/>
                <a:gd name="connsiteY16" fmla="*/ 436692 h 561403"/>
                <a:gd name="connsiteX17" fmla="*/ 285885 w 548830"/>
                <a:gd name="connsiteY17" fmla="*/ 437835 h 561403"/>
                <a:gd name="connsiteX18" fmla="*/ 281313 w 548830"/>
                <a:gd name="connsiteY18" fmla="*/ 438692 h 561403"/>
                <a:gd name="connsiteX19" fmla="*/ 278170 w 548830"/>
                <a:gd name="connsiteY19" fmla="*/ 437644 h 561403"/>
                <a:gd name="connsiteX20" fmla="*/ 275789 w 548830"/>
                <a:gd name="connsiteY20" fmla="*/ 434596 h 561403"/>
                <a:gd name="connsiteX21" fmla="*/ 273312 w 548830"/>
                <a:gd name="connsiteY21" fmla="*/ 429643 h 561403"/>
                <a:gd name="connsiteX22" fmla="*/ 271502 w 548830"/>
                <a:gd name="connsiteY22" fmla="*/ 421928 h 561403"/>
                <a:gd name="connsiteX23" fmla="*/ 271502 w 548830"/>
                <a:gd name="connsiteY23" fmla="*/ 410402 h 561403"/>
                <a:gd name="connsiteX24" fmla="*/ 274360 w 548830"/>
                <a:gd name="connsiteY24" fmla="*/ 400116 h 561403"/>
                <a:gd name="connsiteX25" fmla="*/ 281885 w 548830"/>
                <a:gd name="connsiteY25" fmla="*/ 396020 h 561403"/>
                <a:gd name="connsiteX26" fmla="*/ 286266 w 548830"/>
                <a:gd name="connsiteY26" fmla="*/ 398496 h 561403"/>
                <a:gd name="connsiteX27" fmla="*/ 289886 w 548830"/>
                <a:gd name="connsiteY27" fmla="*/ 403068 h 561403"/>
                <a:gd name="connsiteX28" fmla="*/ 293600 w 548830"/>
                <a:gd name="connsiteY28" fmla="*/ 406688 h 561403"/>
                <a:gd name="connsiteX29" fmla="*/ 298363 w 548830"/>
                <a:gd name="connsiteY29" fmla="*/ 406688 h 561403"/>
                <a:gd name="connsiteX30" fmla="*/ 300458 w 548830"/>
                <a:gd name="connsiteY30" fmla="*/ 403640 h 561403"/>
                <a:gd name="connsiteX31" fmla="*/ 300935 w 548830"/>
                <a:gd name="connsiteY31" fmla="*/ 399735 h 561403"/>
                <a:gd name="connsiteX32" fmla="*/ 301792 w 548830"/>
                <a:gd name="connsiteY32" fmla="*/ 396210 h 561403"/>
                <a:gd name="connsiteX33" fmla="*/ 305126 w 548830"/>
                <a:gd name="connsiteY33" fmla="*/ 394305 h 561403"/>
                <a:gd name="connsiteX34" fmla="*/ 310650 w 548830"/>
                <a:gd name="connsiteY34" fmla="*/ 396401 h 561403"/>
                <a:gd name="connsiteX35" fmla="*/ 316937 w 548830"/>
                <a:gd name="connsiteY35" fmla="*/ 400877 h 561403"/>
                <a:gd name="connsiteX36" fmla="*/ 322271 w 548830"/>
                <a:gd name="connsiteY36" fmla="*/ 406211 h 561403"/>
                <a:gd name="connsiteX37" fmla="*/ 363324 w 548830"/>
                <a:gd name="connsiteY37" fmla="*/ 309437 h 561403"/>
                <a:gd name="connsiteX38" fmla="*/ 359799 w 548830"/>
                <a:gd name="connsiteY38" fmla="*/ 315248 h 561403"/>
                <a:gd name="connsiteX39" fmla="*/ 351417 w 548830"/>
                <a:gd name="connsiteY39" fmla="*/ 323820 h 561403"/>
                <a:gd name="connsiteX40" fmla="*/ 349322 w 548830"/>
                <a:gd name="connsiteY40" fmla="*/ 327535 h 561403"/>
                <a:gd name="connsiteX41" fmla="*/ 349322 w 548830"/>
                <a:gd name="connsiteY41" fmla="*/ 330583 h 561403"/>
                <a:gd name="connsiteX42" fmla="*/ 350274 w 548830"/>
                <a:gd name="connsiteY42" fmla="*/ 333726 h 561403"/>
                <a:gd name="connsiteX43" fmla="*/ 350274 w 548830"/>
                <a:gd name="connsiteY43" fmla="*/ 337441 h 561403"/>
                <a:gd name="connsiteX44" fmla="*/ 349036 w 548830"/>
                <a:gd name="connsiteY44" fmla="*/ 338870 h 561403"/>
                <a:gd name="connsiteX45" fmla="*/ 344940 w 548830"/>
                <a:gd name="connsiteY45" fmla="*/ 341537 h 561403"/>
                <a:gd name="connsiteX46" fmla="*/ 344083 w 548830"/>
                <a:gd name="connsiteY46" fmla="*/ 342585 h 561403"/>
                <a:gd name="connsiteX47" fmla="*/ 344083 w 548830"/>
                <a:gd name="connsiteY47" fmla="*/ 344775 h 561403"/>
                <a:gd name="connsiteX48" fmla="*/ 345035 w 548830"/>
                <a:gd name="connsiteY48" fmla="*/ 346013 h 561403"/>
                <a:gd name="connsiteX49" fmla="*/ 345798 w 548830"/>
                <a:gd name="connsiteY49" fmla="*/ 347347 h 561403"/>
                <a:gd name="connsiteX50" fmla="*/ 345798 w 548830"/>
                <a:gd name="connsiteY50" fmla="*/ 350014 h 561403"/>
                <a:gd name="connsiteX51" fmla="*/ 344083 w 548830"/>
                <a:gd name="connsiteY51" fmla="*/ 355443 h 561403"/>
                <a:gd name="connsiteX52" fmla="*/ 339416 w 548830"/>
                <a:gd name="connsiteY52" fmla="*/ 362111 h 561403"/>
                <a:gd name="connsiteX53" fmla="*/ 337130 w 548830"/>
                <a:gd name="connsiteY53" fmla="*/ 366397 h 561403"/>
                <a:gd name="connsiteX54" fmla="*/ 336654 w 548830"/>
                <a:gd name="connsiteY54" fmla="*/ 370969 h 561403"/>
                <a:gd name="connsiteX55" fmla="*/ 337130 w 548830"/>
                <a:gd name="connsiteY55" fmla="*/ 380494 h 561403"/>
                <a:gd name="connsiteX56" fmla="*/ 335415 w 548830"/>
                <a:gd name="connsiteY56" fmla="*/ 383637 h 561403"/>
                <a:gd name="connsiteX57" fmla="*/ 332082 w 548830"/>
                <a:gd name="connsiteY57" fmla="*/ 385161 h 561403"/>
                <a:gd name="connsiteX58" fmla="*/ 330367 w 548830"/>
                <a:gd name="connsiteY58" fmla="*/ 384209 h 561403"/>
                <a:gd name="connsiteX59" fmla="*/ 328748 w 548830"/>
                <a:gd name="connsiteY59" fmla="*/ 382494 h 561403"/>
                <a:gd name="connsiteX60" fmla="*/ 325795 w 548830"/>
                <a:gd name="connsiteY60" fmla="*/ 381542 h 561403"/>
                <a:gd name="connsiteX61" fmla="*/ 325795 w 548830"/>
                <a:gd name="connsiteY61" fmla="*/ 381542 h 561403"/>
                <a:gd name="connsiteX62" fmla="*/ 318842 w 548830"/>
                <a:gd name="connsiteY62" fmla="*/ 379827 h 561403"/>
                <a:gd name="connsiteX63" fmla="*/ 316365 w 548830"/>
                <a:gd name="connsiteY63" fmla="*/ 375636 h 561403"/>
                <a:gd name="connsiteX64" fmla="*/ 311698 w 548830"/>
                <a:gd name="connsiteY64" fmla="*/ 363920 h 561403"/>
                <a:gd name="connsiteX65" fmla="*/ 308745 w 548830"/>
                <a:gd name="connsiteY65" fmla="*/ 360968 h 561403"/>
                <a:gd name="connsiteX66" fmla="*/ 305031 w 548830"/>
                <a:gd name="connsiteY66" fmla="*/ 362301 h 561403"/>
                <a:gd name="connsiteX67" fmla="*/ 301125 w 548830"/>
                <a:gd name="connsiteY67" fmla="*/ 365921 h 561403"/>
                <a:gd name="connsiteX68" fmla="*/ 297887 w 548830"/>
                <a:gd name="connsiteY68" fmla="*/ 370207 h 561403"/>
                <a:gd name="connsiteX69" fmla="*/ 296267 w 548830"/>
                <a:gd name="connsiteY69" fmla="*/ 373350 h 561403"/>
                <a:gd name="connsiteX70" fmla="*/ 296267 w 548830"/>
                <a:gd name="connsiteY70" fmla="*/ 377732 h 561403"/>
                <a:gd name="connsiteX71" fmla="*/ 297030 w 548830"/>
                <a:gd name="connsiteY71" fmla="*/ 380494 h 561403"/>
                <a:gd name="connsiteX72" fmla="*/ 297030 w 548830"/>
                <a:gd name="connsiteY72" fmla="*/ 382875 h 561403"/>
                <a:gd name="connsiteX73" fmla="*/ 292743 w 548830"/>
                <a:gd name="connsiteY73" fmla="*/ 386114 h 561403"/>
                <a:gd name="connsiteX74" fmla="*/ 289409 w 548830"/>
                <a:gd name="connsiteY74" fmla="*/ 387447 h 561403"/>
                <a:gd name="connsiteX75" fmla="*/ 285123 w 548830"/>
                <a:gd name="connsiteY75" fmla="*/ 388304 h 561403"/>
                <a:gd name="connsiteX76" fmla="*/ 280456 w 548830"/>
                <a:gd name="connsiteY76" fmla="*/ 388304 h 561403"/>
                <a:gd name="connsiteX77" fmla="*/ 276074 w 548830"/>
                <a:gd name="connsiteY77" fmla="*/ 386495 h 561403"/>
                <a:gd name="connsiteX78" fmla="*/ 277884 w 548830"/>
                <a:gd name="connsiteY78" fmla="*/ 382685 h 561403"/>
                <a:gd name="connsiteX79" fmla="*/ 276932 w 548830"/>
                <a:gd name="connsiteY79" fmla="*/ 380208 h 561403"/>
                <a:gd name="connsiteX80" fmla="*/ 275027 w 548830"/>
                <a:gd name="connsiteY80" fmla="*/ 378970 h 561403"/>
                <a:gd name="connsiteX81" fmla="*/ 273979 w 548830"/>
                <a:gd name="connsiteY81" fmla="*/ 378970 h 561403"/>
                <a:gd name="connsiteX82" fmla="*/ 273407 w 548830"/>
                <a:gd name="connsiteY82" fmla="*/ 379732 h 561403"/>
                <a:gd name="connsiteX83" fmla="*/ 272074 w 548830"/>
                <a:gd name="connsiteY83" fmla="*/ 380303 h 561403"/>
                <a:gd name="connsiteX84" fmla="*/ 270740 w 548830"/>
                <a:gd name="connsiteY84" fmla="*/ 380303 h 561403"/>
                <a:gd name="connsiteX85" fmla="*/ 269788 w 548830"/>
                <a:gd name="connsiteY85" fmla="*/ 380303 h 561403"/>
                <a:gd name="connsiteX86" fmla="*/ 269788 w 548830"/>
                <a:gd name="connsiteY86" fmla="*/ 378589 h 561403"/>
                <a:gd name="connsiteX87" fmla="*/ 270550 w 548830"/>
                <a:gd name="connsiteY87" fmla="*/ 376970 h 561403"/>
                <a:gd name="connsiteX88" fmla="*/ 271693 w 548830"/>
                <a:gd name="connsiteY88" fmla="*/ 376017 h 561403"/>
                <a:gd name="connsiteX89" fmla="*/ 272265 w 548830"/>
                <a:gd name="connsiteY89" fmla="*/ 376017 h 561403"/>
                <a:gd name="connsiteX90" fmla="*/ 272265 w 548830"/>
                <a:gd name="connsiteY90" fmla="*/ 368969 h 561403"/>
                <a:gd name="connsiteX91" fmla="*/ 273693 w 548830"/>
                <a:gd name="connsiteY91" fmla="*/ 365063 h 561403"/>
                <a:gd name="connsiteX92" fmla="*/ 277313 w 548830"/>
                <a:gd name="connsiteY92" fmla="*/ 364397 h 561403"/>
                <a:gd name="connsiteX93" fmla="*/ 283218 w 548830"/>
                <a:gd name="connsiteY93" fmla="*/ 367445 h 561403"/>
                <a:gd name="connsiteX94" fmla="*/ 283885 w 548830"/>
                <a:gd name="connsiteY94" fmla="*/ 360682 h 561403"/>
                <a:gd name="connsiteX95" fmla="*/ 281504 w 548830"/>
                <a:gd name="connsiteY95" fmla="*/ 356205 h 561403"/>
                <a:gd name="connsiteX96" fmla="*/ 278265 w 548830"/>
                <a:gd name="connsiteY96" fmla="*/ 352395 h 561403"/>
                <a:gd name="connsiteX97" fmla="*/ 276837 w 548830"/>
                <a:gd name="connsiteY97" fmla="*/ 347633 h 561403"/>
                <a:gd name="connsiteX98" fmla="*/ 274550 w 548830"/>
                <a:gd name="connsiteY98" fmla="*/ 328583 h 561403"/>
                <a:gd name="connsiteX99" fmla="*/ 272646 w 548830"/>
                <a:gd name="connsiteY99" fmla="*/ 323439 h 561403"/>
                <a:gd name="connsiteX100" fmla="*/ 275027 w 548830"/>
                <a:gd name="connsiteY100" fmla="*/ 319344 h 561403"/>
                <a:gd name="connsiteX101" fmla="*/ 277122 w 548830"/>
                <a:gd name="connsiteY101" fmla="*/ 313248 h 561403"/>
                <a:gd name="connsiteX102" fmla="*/ 278551 w 548830"/>
                <a:gd name="connsiteY102" fmla="*/ 306675 h 561403"/>
                <a:gd name="connsiteX103" fmla="*/ 279027 w 548830"/>
                <a:gd name="connsiteY103" fmla="*/ 301246 h 561403"/>
                <a:gd name="connsiteX104" fmla="*/ 275884 w 548830"/>
                <a:gd name="connsiteY104" fmla="*/ 296579 h 561403"/>
                <a:gd name="connsiteX105" fmla="*/ 268645 w 548830"/>
                <a:gd name="connsiteY105" fmla="*/ 296579 h 561403"/>
                <a:gd name="connsiteX106" fmla="*/ 256072 w 548830"/>
                <a:gd name="connsiteY106" fmla="*/ 298388 h 561403"/>
                <a:gd name="connsiteX107" fmla="*/ 253500 w 548830"/>
                <a:gd name="connsiteY107" fmla="*/ 296293 h 561403"/>
                <a:gd name="connsiteX108" fmla="*/ 248738 w 548830"/>
                <a:gd name="connsiteY108" fmla="*/ 290102 h 561403"/>
                <a:gd name="connsiteX109" fmla="*/ 245499 w 548830"/>
                <a:gd name="connsiteY109" fmla="*/ 287911 h 561403"/>
                <a:gd name="connsiteX110" fmla="*/ 232069 w 548830"/>
                <a:gd name="connsiteY110" fmla="*/ 287911 h 561403"/>
                <a:gd name="connsiteX111" fmla="*/ 229402 w 548830"/>
                <a:gd name="connsiteY111" fmla="*/ 288578 h 561403"/>
                <a:gd name="connsiteX112" fmla="*/ 223211 w 548830"/>
                <a:gd name="connsiteY112" fmla="*/ 291531 h 561403"/>
                <a:gd name="connsiteX113" fmla="*/ 219591 w 548830"/>
                <a:gd name="connsiteY113" fmla="*/ 292197 h 561403"/>
                <a:gd name="connsiteX114" fmla="*/ 212924 w 548830"/>
                <a:gd name="connsiteY114" fmla="*/ 296102 h 561403"/>
                <a:gd name="connsiteX115" fmla="*/ 187016 w 548830"/>
                <a:gd name="connsiteY115" fmla="*/ 316200 h 561403"/>
                <a:gd name="connsiteX116" fmla="*/ 179205 w 548830"/>
                <a:gd name="connsiteY116" fmla="*/ 325059 h 561403"/>
                <a:gd name="connsiteX117" fmla="*/ 166537 w 548830"/>
                <a:gd name="connsiteY117" fmla="*/ 342870 h 561403"/>
                <a:gd name="connsiteX118" fmla="*/ 163489 w 548830"/>
                <a:gd name="connsiteY118" fmla="*/ 348395 h 561403"/>
                <a:gd name="connsiteX119" fmla="*/ 163489 w 548830"/>
                <a:gd name="connsiteY119" fmla="*/ 352110 h 561403"/>
                <a:gd name="connsiteX120" fmla="*/ 169014 w 548830"/>
                <a:gd name="connsiteY120" fmla="*/ 353348 h 561403"/>
                <a:gd name="connsiteX121" fmla="*/ 175109 w 548830"/>
                <a:gd name="connsiteY121" fmla="*/ 351633 h 561403"/>
                <a:gd name="connsiteX122" fmla="*/ 179300 w 548830"/>
                <a:gd name="connsiteY122" fmla="*/ 352110 h 561403"/>
                <a:gd name="connsiteX123" fmla="*/ 179300 w 548830"/>
                <a:gd name="connsiteY123" fmla="*/ 359729 h 561403"/>
                <a:gd name="connsiteX124" fmla="*/ 177396 w 548830"/>
                <a:gd name="connsiteY124" fmla="*/ 363920 h 561403"/>
                <a:gd name="connsiteX125" fmla="*/ 173966 w 548830"/>
                <a:gd name="connsiteY125" fmla="*/ 369159 h 561403"/>
                <a:gd name="connsiteX126" fmla="*/ 170061 w 548830"/>
                <a:gd name="connsiteY126" fmla="*/ 373731 h 561403"/>
                <a:gd name="connsiteX127" fmla="*/ 166727 w 548830"/>
                <a:gd name="connsiteY127" fmla="*/ 376208 h 561403"/>
                <a:gd name="connsiteX128" fmla="*/ 169109 w 548830"/>
                <a:gd name="connsiteY128" fmla="*/ 365635 h 561403"/>
                <a:gd name="connsiteX129" fmla="*/ 169109 w 548830"/>
                <a:gd name="connsiteY129" fmla="*/ 363635 h 561403"/>
                <a:gd name="connsiteX130" fmla="*/ 165775 w 548830"/>
                <a:gd name="connsiteY130" fmla="*/ 363635 h 561403"/>
                <a:gd name="connsiteX131" fmla="*/ 162251 w 548830"/>
                <a:gd name="connsiteY131" fmla="*/ 366397 h 561403"/>
                <a:gd name="connsiteX132" fmla="*/ 159584 w 548830"/>
                <a:gd name="connsiteY132" fmla="*/ 370302 h 561403"/>
                <a:gd name="connsiteX133" fmla="*/ 158536 w 548830"/>
                <a:gd name="connsiteY133" fmla="*/ 373350 h 561403"/>
                <a:gd name="connsiteX134" fmla="*/ 155393 w 548830"/>
                <a:gd name="connsiteY134" fmla="*/ 376494 h 561403"/>
                <a:gd name="connsiteX135" fmla="*/ 141486 w 548830"/>
                <a:gd name="connsiteY135" fmla="*/ 384780 h 561403"/>
                <a:gd name="connsiteX136" fmla="*/ 137867 w 548830"/>
                <a:gd name="connsiteY136" fmla="*/ 390971 h 561403"/>
                <a:gd name="connsiteX137" fmla="*/ 139772 w 548830"/>
                <a:gd name="connsiteY137" fmla="*/ 397829 h 561403"/>
                <a:gd name="connsiteX138" fmla="*/ 144153 w 548830"/>
                <a:gd name="connsiteY138" fmla="*/ 403926 h 561403"/>
                <a:gd name="connsiteX139" fmla="*/ 147297 w 548830"/>
                <a:gd name="connsiteY139" fmla="*/ 409641 h 561403"/>
                <a:gd name="connsiteX140" fmla="*/ 145296 w 548830"/>
                <a:gd name="connsiteY140" fmla="*/ 415451 h 561403"/>
                <a:gd name="connsiteX141" fmla="*/ 142629 w 548830"/>
                <a:gd name="connsiteY141" fmla="*/ 418689 h 561403"/>
                <a:gd name="connsiteX142" fmla="*/ 136914 w 548830"/>
                <a:gd name="connsiteY142" fmla="*/ 428214 h 561403"/>
                <a:gd name="connsiteX143" fmla="*/ 133485 w 548830"/>
                <a:gd name="connsiteY143" fmla="*/ 430691 h 561403"/>
                <a:gd name="connsiteX144" fmla="*/ 130247 w 548830"/>
                <a:gd name="connsiteY144" fmla="*/ 430691 h 561403"/>
                <a:gd name="connsiteX145" fmla="*/ 127008 w 548830"/>
                <a:gd name="connsiteY145" fmla="*/ 430691 h 561403"/>
                <a:gd name="connsiteX146" fmla="*/ 123293 w 548830"/>
                <a:gd name="connsiteY146" fmla="*/ 431643 h 561403"/>
                <a:gd name="connsiteX147" fmla="*/ 117388 w 548830"/>
                <a:gd name="connsiteY147" fmla="*/ 439740 h 561403"/>
                <a:gd name="connsiteX148" fmla="*/ 112911 w 548830"/>
                <a:gd name="connsiteY148" fmla="*/ 453646 h 561403"/>
                <a:gd name="connsiteX149" fmla="*/ 108625 w 548830"/>
                <a:gd name="connsiteY149" fmla="*/ 479459 h 561403"/>
                <a:gd name="connsiteX150" fmla="*/ 107958 w 548830"/>
                <a:gd name="connsiteY150" fmla="*/ 493651 h 561403"/>
                <a:gd name="connsiteX151" fmla="*/ 106148 w 548830"/>
                <a:gd name="connsiteY151" fmla="*/ 499461 h 561403"/>
                <a:gd name="connsiteX152" fmla="*/ 93671 w 548830"/>
                <a:gd name="connsiteY152" fmla="*/ 516702 h 561403"/>
                <a:gd name="connsiteX153" fmla="*/ 83003 w 548830"/>
                <a:gd name="connsiteY153" fmla="*/ 544229 h 561403"/>
                <a:gd name="connsiteX154" fmla="*/ 79098 w 548830"/>
                <a:gd name="connsiteY154" fmla="*/ 551753 h 561403"/>
                <a:gd name="connsiteX155" fmla="*/ 73001 w 548830"/>
                <a:gd name="connsiteY155" fmla="*/ 555944 h 561403"/>
                <a:gd name="connsiteX156" fmla="*/ 69763 w 548830"/>
                <a:gd name="connsiteY156" fmla="*/ 560421 h 561403"/>
                <a:gd name="connsiteX157" fmla="*/ 68239 w 548830"/>
                <a:gd name="connsiteY157" fmla="*/ 561374 h 561403"/>
                <a:gd name="connsiteX158" fmla="*/ 61286 w 548830"/>
                <a:gd name="connsiteY158" fmla="*/ 561374 h 561403"/>
                <a:gd name="connsiteX159" fmla="*/ 58619 w 548830"/>
                <a:gd name="connsiteY159" fmla="*/ 560707 h 561403"/>
                <a:gd name="connsiteX160" fmla="*/ 41855 w 548830"/>
                <a:gd name="connsiteY160" fmla="*/ 553087 h 561403"/>
                <a:gd name="connsiteX161" fmla="*/ 18614 w 548830"/>
                <a:gd name="connsiteY161" fmla="*/ 540609 h 561403"/>
                <a:gd name="connsiteX162" fmla="*/ 11280 w 548830"/>
                <a:gd name="connsiteY162" fmla="*/ 534323 h 561403"/>
                <a:gd name="connsiteX163" fmla="*/ -246 w 548830"/>
                <a:gd name="connsiteY163" fmla="*/ 510415 h 561403"/>
                <a:gd name="connsiteX164" fmla="*/ -246 w 548830"/>
                <a:gd name="connsiteY164" fmla="*/ 484983 h 561403"/>
                <a:gd name="connsiteX165" fmla="*/ 1755 w 548830"/>
                <a:gd name="connsiteY165" fmla="*/ 480697 h 561403"/>
                <a:gd name="connsiteX166" fmla="*/ 10613 w 548830"/>
                <a:gd name="connsiteY166" fmla="*/ 461647 h 561403"/>
                <a:gd name="connsiteX167" fmla="*/ 32425 w 548830"/>
                <a:gd name="connsiteY167" fmla="*/ 442597 h 561403"/>
                <a:gd name="connsiteX168" fmla="*/ 42522 w 548830"/>
                <a:gd name="connsiteY168" fmla="*/ 437739 h 561403"/>
                <a:gd name="connsiteX169" fmla="*/ 44998 w 548830"/>
                <a:gd name="connsiteY169" fmla="*/ 436120 h 561403"/>
                <a:gd name="connsiteX170" fmla="*/ 46236 w 548830"/>
                <a:gd name="connsiteY170" fmla="*/ 434025 h 561403"/>
                <a:gd name="connsiteX171" fmla="*/ 46998 w 548830"/>
                <a:gd name="connsiteY171" fmla="*/ 431262 h 561403"/>
                <a:gd name="connsiteX172" fmla="*/ 46427 w 548830"/>
                <a:gd name="connsiteY172" fmla="*/ 428786 h 561403"/>
                <a:gd name="connsiteX173" fmla="*/ 43855 w 548830"/>
                <a:gd name="connsiteY173" fmla="*/ 427738 h 561403"/>
                <a:gd name="connsiteX174" fmla="*/ 40616 w 548830"/>
                <a:gd name="connsiteY174" fmla="*/ 424214 h 561403"/>
                <a:gd name="connsiteX175" fmla="*/ 41283 w 548830"/>
                <a:gd name="connsiteY175" fmla="*/ 416308 h 561403"/>
                <a:gd name="connsiteX176" fmla="*/ 44998 w 548830"/>
                <a:gd name="connsiteY176" fmla="*/ 402687 h 561403"/>
                <a:gd name="connsiteX177" fmla="*/ 44998 w 548830"/>
                <a:gd name="connsiteY177" fmla="*/ 393162 h 561403"/>
                <a:gd name="connsiteX178" fmla="*/ 44998 w 548830"/>
                <a:gd name="connsiteY178" fmla="*/ 390019 h 561403"/>
                <a:gd name="connsiteX179" fmla="*/ 46522 w 548830"/>
                <a:gd name="connsiteY179" fmla="*/ 386781 h 561403"/>
                <a:gd name="connsiteX180" fmla="*/ 50427 w 548830"/>
                <a:gd name="connsiteY180" fmla="*/ 381351 h 561403"/>
                <a:gd name="connsiteX181" fmla="*/ 51189 w 548830"/>
                <a:gd name="connsiteY181" fmla="*/ 378684 h 561403"/>
                <a:gd name="connsiteX182" fmla="*/ 51951 w 548830"/>
                <a:gd name="connsiteY182" fmla="*/ 371350 h 561403"/>
                <a:gd name="connsiteX183" fmla="*/ 54332 w 548830"/>
                <a:gd name="connsiteY183" fmla="*/ 366969 h 561403"/>
                <a:gd name="connsiteX184" fmla="*/ 58142 w 548830"/>
                <a:gd name="connsiteY184" fmla="*/ 364016 h 561403"/>
                <a:gd name="connsiteX185" fmla="*/ 63476 w 548830"/>
                <a:gd name="connsiteY185" fmla="*/ 360968 h 561403"/>
                <a:gd name="connsiteX186" fmla="*/ 67096 w 548830"/>
                <a:gd name="connsiteY186" fmla="*/ 358206 h 561403"/>
                <a:gd name="connsiteX187" fmla="*/ 72335 w 548830"/>
                <a:gd name="connsiteY187" fmla="*/ 353252 h 561403"/>
                <a:gd name="connsiteX188" fmla="*/ 75002 w 548830"/>
                <a:gd name="connsiteY188" fmla="*/ 348395 h 561403"/>
                <a:gd name="connsiteX189" fmla="*/ 65477 w 548830"/>
                <a:gd name="connsiteY189" fmla="*/ 343918 h 561403"/>
                <a:gd name="connsiteX190" fmla="*/ 64905 w 548830"/>
                <a:gd name="connsiteY190" fmla="*/ 338584 h 561403"/>
                <a:gd name="connsiteX191" fmla="*/ 68048 w 548830"/>
                <a:gd name="connsiteY191" fmla="*/ 327344 h 561403"/>
                <a:gd name="connsiteX192" fmla="*/ 68048 w 548830"/>
                <a:gd name="connsiteY192" fmla="*/ 314200 h 561403"/>
                <a:gd name="connsiteX193" fmla="*/ 66524 w 548830"/>
                <a:gd name="connsiteY193" fmla="*/ 307247 h 561403"/>
                <a:gd name="connsiteX194" fmla="*/ 62619 w 548830"/>
                <a:gd name="connsiteY194" fmla="*/ 304199 h 561403"/>
                <a:gd name="connsiteX195" fmla="*/ 60143 w 548830"/>
                <a:gd name="connsiteY195" fmla="*/ 300675 h 561403"/>
                <a:gd name="connsiteX196" fmla="*/ 62715 w 548830"/>
                <a:gd name="connsiteY196" fmla="*/ 292674 h 561403"/>
                <a:gd name="connsiteX197" fmla="*/ 69954 w 548830"/>
                <a:gd name="connsiteY197" fmla="*/ 279148 h 561403"/>
                <a:gd name="connsiteX198" fmla="*/ 95957 w 548830"/>
                <a:gd name="connsiteY198" fmla="*/ 246668 h 561403"/>
                <a:gd name="connsiteX199" fmla="*/ 103577 w 548830"/>
                <a:gd name="connsiteY199" fmla="*/ 232952 h 561403"/>
                <a:gd name="connsiteX200" fmla="*/ 107196 w 548830"/>
                <a:gd name="connsiteY200" fmla="*/ 228570 h 561403"/>
                <a:gd name="connsiteX201" fmla="*/ 110625 w 548830"/>
                <a:gd name="connsiteY201" fmla="*/ 225618 h 561403"/>
                <a:gd name="connsiteX202" fmla="*/ 119483 w 548830"/>
                <a:gd name="connsiteY202" fmla="*/ 219426 h 561403"/>
                <a:gd name="connsiteX203" fmla="*/ 129008 w 548830"/>
                <a:gd name="connsiteY203" fmla="*/ 216950 h 561403"/>
                <a:gd name="connsiteX204" fmla="*/ 140343 w 548830"/>
                <a:gd name="connsiteY204" fmla="*/ 210092 h 561403"/>
                <a:gd name="connsiteX205" fmla="*/ 163965 w 548830"/>
                <a:gd name="connsiteY205" fmla="*/ 202091 h 561403"/>
                <a:gd name="connsiteX206" fmla="*/ 171490 w 548830"/>
                <a:gd name="connsiteY206" fmla="*/ 200757 h 561403"/>
                <a:gd name="connsiteX207" fmla="*/ 176252 w 548830"/>
                <a:gd name="connsiteY207" fmla="*/ 203519 h 561403"/>
                <a:gd name="connsiteX208" fmla="*/ 177491 w 548830"/>
                <a:gd name="connsiteY208" fmla="*/ 200852 h 561403"/>
                <a:gd name="connsiteX209" fmla="*/ 179682 w 548830"/>
                <a:gd name="connsiteY209" fmla="*/ 199519 h 561403"/>
                <a:gd name="connsiteX210" fmla="*/ 182158 w 548830"/>
                <a:gd name="connsiteY210" fmla="*/ 199519 h 561403"/>
                <a:gd name="connsiteX211" fmla="*/ 184349 w 548830"/>
                <a:gd name="connsiteY211" fmla="*/ 201519 h 561403"/>
                <a:gd name="connsiteX212" fmla="*/ 189683 w 548830"/>
                <a:gd name="connsiteY212" fmla="*/ 199043 h 561403"/>
                <a:gd name="connsiteX213" fmla="*/ 213114 w 548830"/>
                <a:gd name="connsiteY213" fmla="*/ 193899 h 561403"/>
                <a:gd name="connsiteX214" fmla="*/ 224830 w 548830"/>
                <a:gd name="connsiteY214" fmla="*/ 189137 h 561403"/>
                <a:gd name="connsiteX215" fmla="*/ 228164 w 548830"/>
                <a:gd name="connsiteY215" fmla="*/ 186851 h 561403"/>
                <a:gd name="connsiteX216" fmla="*/ 233688 w 548830"/>
                <a:gd name="connsiteY216" fmla="*/ 176468 h 561403"/>
                <a:gd name="connsiteX217" fmla="*/ 237117 w 548830"/>
                <a:gd name="connsiteY217" fmla="*/ 172087 h 561403"/>
                <a:gd name="connsiteX218" fmla="*/ 238737 w 548830"/>
                <a:gd name="connsiteY218" fmla="*/ 175230 h 561403"/>
                <a:gd name="connsiteX219" fmla="*/ 241023 w 548830"/>
                <a:gd name="connsiteY219" fmla="*/ 182088 h 561403"/>
                <a:gd name="connsiteX220" fmla="*/ 246833 w 548830"/>
                <a:gd name="connsiteY220" fmla="*/ 185708 h 561403"/>
                <a:gd name="connsiteX221" fmla="*/ 254167 w 548830"/>
                <a:gd name="connsiteY221" fmla="*/ 187041 h 561403"/>
                <a:gd name="connsiteX222" fmla="*/ 261311 w 548830"/>
                <a:gd name="connsiteY222" fmla="*/ 187041 h 561403"/>
                <a:gd name="connsiteX223" fmla="*/ 290552 w 548830"/>
                <a:gd name="connsiteY223" fmla="*/ 181993 h 561403"/>
                <a:gd name="connsiteX224" fmla="*/ 294553 w 548830"/>
                <a:gd name="connsiteY224" fmla="*/ 179135 h 561403"/>
                <a:gd name="connsiteX225" fmla="*/ 297982 w 548830"/>
                <a:gd name="connsiteY225" fmla="*/ 178469 h 561403"/>
                <a:gd name="connsiteX226" fmla="*/ 305031 w 548830"/>
                <a:gd name="connsiteY226" fmla="*/ 178469 h 561403"/>
                <a:gd name="connsiteX227" fmla="*/ 308364 w 548830"/>
                <a:gd name="connsiteY227" fmla="*/ 177897 h 561403"/>
                <a:gd name="connsiteX228" fmla="*/ 311603 w 548830"/>
                <a:gd name="connsiteY228" fmla="*/ 176754 h 561403"/>
                <a:gd name="connsiteX229" fmla="*/ 317889 w 548830"/>
                <a:gd name="connsiteY229" fmla="*/ 173230 h 561403"/>
                <a:gd name="connsiteX230" fmla="*/ 335225 w 548830"/>
                <a:gd name="connsiteY230" fmla="*/ 158657 h 561403"/>
                <a:gd name="connsiteX231" fmla="*/ 338654 w 548830"/>
                <a:gd name="connsiteY231" fmla="*/ 151608 h 561403"/>
                <a:gd name="connsiteX232" fmla="*/ 334653 w 548830"/>
                <a:gd name="connsiteY232" fmla="*/ 146084 h 561403"/>
                <a:gd name="connsiteX233" fmla="*/ 323699 w 548830"/>
                <a:gd name="connsiteY233" fmla="*/ 138750 h 561403"/>
                <a:gd name="connsiteX234" fmla="*/ 322938 w 548830"/>
                <a:gd name="connsiteY234" fmla="*/ 136749 h 561403"/>
                <a:gd name="connsiteX235" fmla="*/ 321795 w 548830"/>
                <a:gd name="connsiteY235" fmla="*/ 130082 h 561403"/>
                <a:gd name="connsiteX236" fmla="*/ 321795 w 548830"/>
                <a:gd name="connsiteY236" fmla="*/ 128272 h 561403"/>
                <a:gd name="connsiteX237" fmla="*/ 323318 w 548830"/>
                <a:gd name="connsiteY237" fmla="*/ 126558 h 561403"/>
                <a:gd name="connsiteX238" fmla="*/ 328938 w 548830"/>
                <a:gd name="connsiteY238" fmla="*/ 123319 h 561403"/>
                <a:gd name="connsiteX239" fmla="*/ 329986 w 548830"/>
                <a:gd name="connsiteY239" fmla="*/ 123319 h 561403"/>
                <a:gd name="connsiteX240" fmla="*/ 330653 w 548830"/>
                <a:gd name="connsiteY240" fmla="*/ 121795 h 561403"/>
                <a:gd name="connsiteX241" fmla="*/ 331986 w 548830"/>
                <a:gd name="connsiteY241" fmla="*/ 120271 h 561403"/>
                <a:gd name="connsiteX242" fmla="*/ 333415 w 548830"/>
                <a:gd name="connsiteY242" fmla="*/ 118176 h 561403"/>
                <a:gd name="connsiteX243" fmla="*/ 333987 w 548830"/>
                <a:gd name="connsiteY243" fmla="*/ 114937 h 561403"/>
                <a:gd name="connsiteX244" fmla="*/ 333987 w 548830"/>
                <a:gd name="connsiteY244" fmla="*/ 111413 h 561403"/>
                <a:gd name="connsiteX245" fmla="*/ 332463 w 548830"/>
                <a:gd name="connsiteY245" fmla="*/ 105031 h 561403"/>
                <a:gd name="connsiteX246" fmla="*/ 332463 w 548830"/>
                <a:gd name="connsiteY246" fmla="*/ 101411 h 561403"/>
                <a:gd name="connsiteX247" fmla="*/ 334653 w 548830"/>
                <a:gd name="connsiteY247" fmla="*/ 95982 h 561403"/>
                <a:gd name="connsiteX248" fmla="*/ 341416 w 548830"/>
                <a:gd name="connsiteY248" fmla="*/ 86457 h 561403"/>
                <a:gd name="connsiteX249" fmla="*/ 342845 w 548830"/>
                <a:gd name="connsiteY249" fmla="*/ 80837 h 561403"/>
                <a:gd name="connsiteX250" fmla="*/ 344274 w 548830"/>
                <a:gd name="connsiteY250" fmla="*/ 77218 h 561403"/>
                <a:gd name="connsiteX251" fmla="*/ 347607 w 548830"/>
                <a:gd name="connsiteY251" fmla="*/ 72456 h 561403"/>
                <a:gd name="connsiteX252" fmla="*/ 351703 w 548830"/>
                <a:gd name="connsiteY252" fmla="*/ 67884 h 561403"/>
                <a:gd name="connsiteX253" fmla="*/ 355323 w 548830"/>
                <a:gd name="connsiteY253" fmla="*/ 64931 h 561403"/>
                <a:gd name="connsiteX254" fmla="*/ 359704 w 548830"/>
                <a:gd name="connsiteY254" fmla="*/ 63502 h 561403"/>
                <a:gd name="connsiteX255" fmla="*/ 383516 w 548830"/>
                <a:gd name="connsiteY255" fmla="*/ 59978 h 561403"/>
                <a:gd name="connsiteX256" fmla="*/ 393994 w 548830"/>
                <a:gd name="connsiteY256" fmla="*/ 56453 h 561403"/>
                <a:gd name="connsiteX257" fmla="*/ 398947 w 548830"/>
                <a:gd name="connsiteY257" fmla="*/ 56453 h 561403"/>
                <a:gd name="connsiteX258" fmla="*/ 400185 w 548830"/>
                <a:gd name="connsiteY258" fmla="*/ 57501 h 561403"/>
                <a:gd name="connsiteX259" fmla="*/ 403233 w 548830"/>
                <a:gd name="connsiteY259" fmla="*/ 61502 h 561403"/>
                <a:gd name="connsiteX260" fmla="*/ 405233 w 548830"/>
                <a:gd name="connsiteY260" fmla="*/ 62931 h 561403"/>
                <a:gd name="connsiteX261" fmla="*/ 408282 w 548830"/>
                <a:gd name="connsiteY261" fmla="*/ 63407 h 561403"/>
                <a:gd name="connsiteX262" fmla="*/ 426093 w 548830"/>
                <a:gd name="connsiteY262" fmla="*/ 61787 h 561403"/>
                <a:gd name="connsiteX263" fmla="*/ 431332 w 548830"/>
                <a:gd name="connsiteY263" fmla="*/ 58930 h 561403"/>
                <a:gd name="connsiteX264" fmla="*/ 435237 w 548830"/>
                <a:gd name="connsiteY264" fmla="*/ 54929 h 561403"/>
                <a:gd name="connsiteX265" fmla="*/ 439905 w 548830"/>
                <a:gd name="connsiteY265" fmla="*/ 47881 h 561403"/>
                <a:gd name="connsiteX266" fmla="*/ 440857 w 548830"/>
                <a:gd name="connsiteY266" fmla="*/ 45690 h 561403"/>
                <a:gd name="connsiteX267" fmla="*/ 445143 w 548830"/>
                <a:gd name="connsiteY267" fmla="*/ 31403 h 561403"/>
                <a:gd name="connsiteX268" fmla="*/ 447524 w 548830"/>
                <a:gd name="connsiteY268" fmla="*/ 28260 h 561403"/>
                <a:gd name="connsiteX269" fmla="*/ 452192 w 548830"/>
                <a:gd name="connsiteY269" fmla="*/ 27117 h 561403"/>
                <a:gd name="connsiteX270" fmla="*/ 453811 w 548830"/>
                <a:gd name="connsiteY270" fmla="*/ 27593 h 561403"/>
                <a:gd name="connsiteX271" fmla="*/ 455430 w 548830"/>
                <a:gd name="connsiteY271" fmla="*/ 28641 h 561403"/>
                <a:gd name="connsiteX272" fmla="*/ 457145 w 548830"/>
                <a:gd name="connsiteY272" fmla="*/ 29402 h 561403"/>
                <a:gd name="connsiteX273" fmla="*/ 459431 w 548830"/>
                <a:gd name="connsiteY273" fmla="*/ 29402 h 561403"/>
                <a:gd name="connsiteX274" fmla="*/ 460859 w 548830"/>
                <a:gd name="connsiteY274" fmla="*/ 28450 h 561403"/>
                <a:gd name="connsiteX275" fmla="*/ 464574 w 548830"/>
                <a:gd name="connsiteY275" fmla="*/ 25211 h 561403"/>
                <a:gd name="connsiteX276" fmla="*/ 467241 w 548830"/>
                <a:gd name="connsiteY276" fmla="*/ 23592 h 561403"/>
                <a:gd name="connsiteX277" fmla="*/ 465908 w 548830"/>
                <a:gd name="connsiteY277" fmla="*/ 19973 h 561403"/>
                <a:gd name="connsiteX278" fmla="*/ 456383 w 548830"/>
                <a:gd name="connsiteY278" fmla="*/ 8828 h 561403"/>
                <a:gd name="connsiteX279" fmla="*/ 453906 w 548830"/>
                <a:gd name="connsiteY279" fmla="*/ 5209 h 561403"/>
                <a:gd name="connsiteX280" fmla="*/ 453430 w 548830"/>
                <a:gd name="connsiteY280" fmla="*/ 2161 h 561403"/>
                <a:gd name="connsiteX281" fmla="*/ 455525 w 548830"/>
                <a:gd name="connsiteY281" fmla="*/ 923 h 561403"/>
                <a:gd name="connsiteX282" fmla="*/ 459716 w 548830"/>
                <a:gd name="connsiteY282" fmla="*/ -30 h 561403"/>
                <a:gd name="connsiteX283" fmla="*/ 463907 w 548830"/>
                <a:gd name="connsiteY283" fmla="*/ -30 h 561403"/>
                <a:gd name="connsiteX284" fmla="*/ 465813 w 548830"/>
                <a:gd name="connsiteY284" fmla="*/ 1304 h 561403"/>
                <a:gd name="connsiteX285" fmla="*/ 467527 w 548830"/>
                <a:gd name="connsiteY285" fmla="*/ 1304 h 561403"/>
                <a:gd name="connsiteX286" fmla="*/ 475147 w 548830"/>
                <a:gd name="connsiteY286" fmla="*/ 5781 h 561403"/>
                <a:gd name="connsiteX287" fmla="*/ 480005 w 548830"/>
                <a:gd name="connsiteY287" fmla="*/ 9400 h 561403"/>
                <a:gd name="connsiteX288" fmla="*/ 483243 w 548830"/>
                <a:gd name="connsiteY288" fmla="*/ 10352 h 561403"/>
                <a:gd name="connsiteX289" fmla="*/ 486767 w 548830"/>
                <a:gd name="connsiteY289" fmla="*/ 10352 h 561403"/>
                <a:gd name="connsiteX290" fmla="*/ 490673 w 548830"/>
                <a:gd name="connsiteY290" fmla="*/ 8638 h 561403"/>
                <a:gd name="connsiteX291" fmla="*/ 490673 w 548830"/>
                <a:gd name="connsiteY291" fmla="*/ 24450 h 561403"/>
                <a:gd name="connsiteX292" fmla="*/ 493054 w 548830"/>
                <a:gd name="connsiteY292" fmla="*/ 32069 h 561403"/>
                <a:gd name="connsiteX293" fmla="*/ 498483 w 548830"/>
                <a:gd name="connsiteY293" fmla="*/ 32069 h 561403"/>
                <a:gd name="connsiteX294" fmla="*/ 500388 w 548830"/>
                <a:gd name="connsiteY294" fmla="*/ 33212 h 561403"/>
                <a:gd name="connsiteX295" fmla="*/ 501246 w 548830"/>
                <a:gd name="connsiteY295" fmla="*/ 33212 h 561403"/>
                <a:gd name="connsiteX296" fmla="*/ 503436 w 548830"/>
                <a:gd name="connsiteY296" fmla="*/ 151894 h 561403"/>
                <a:gd name="connsiteX297" fmla="*/ 501912 w 548830"/>
                <a:gd name="connsiteY297" fmla="*/ 183231 h 561403"/>
                <a:gd name="connsiteX298" fmla="*/ 503150 w 548830"/>
                <a:gd name="connsiteY298" fmla="*/ 201329 h 561403"/>
                <a:gd name="connsiteX299" fmla="*/ 508199 w 548830"/>
                <a:gd name="connsiteY299" fmla="*/ 210854 h 561403"/>
                <a:gd name="connsiteX300" fmla="*/ 520391 w 548830"/>
                <a:gd name="connsiteY300" fmla="*/ 213044 h 561403"/>
                <a:gd name="connsiteX301" fmla="*/ 523915 w 548830"/>
                <a:gd name="connsiteY301" fmla="*/ 214187 h 561403"/>
                <a:gd name="connsiteX302" fmla="*/ 526391 w 548830"/>
                <a:gd name="connsiteY302" fmla="*/ 216474 h 561403"/>
                <a:gd name="connsiteX303" fmla="*/ 527439 w 548830"/>
                <a:gd name="connsiteY303" fmla="*/ 218664 h 561403"/>
                <a:gd name="connsiteX304" fmla="*/ 529344 w 548830"/>
                <a:gd name="connsiteY304" fmla="*/ 220379 h 561403"/>
                <a:gd name="connsiteX305" fmla="*/ 534583 w 548830"/>
                <a:gd name="connsiteY305" fmla="*/ 220379 h 561403"/>
                <a:gd name="connsiteX306" fmla="*/ 540298 w 548830"/>
                <a:gd name="connsiteY306" fmla="*/ 219617 h 561403"/>
                <a:gd name="connsiteX307" fmla="*/ 540298 w 548830"/>
                <a:gd name="connsiteY307" fmla="*/ 219617 h 561403"/>
                <a:gd name="connsiteX308" fmla="*/ 540298 w 548830"/>
                <a:gd name="connsiteY308" fmla="*/ 222760 h 561403"/>
                <a:gd name="connsiteX309" fmla="*/ 538869 w 548830"/>
                <a:gd name="connsiteY309" fmla="*/ 228666 h 561403"/>
                <a:gd name="connsiteX310" fmla="*/ 538869 w 548830"/>
                <a:gd name="connsiteY310" fmla="*/ 232190 h 561403"/>
                <a:gd name="connsiteX311" fmla="*/ 538869 w 548830"/>
                <a:gd name="connsiteY311" fmla="*/ 232190 h 561403"/>
                <a:gd name="connsiteX312" fmla="*/ 538869 w 548830"/>
                <a:gd name="connsiteY312" fmla="*/ 232666 h 561403"/>
                <a:gd name="connsiteX313" fmla="*/ 540203 w 548830"/>
                <a:gd name="connsiteY313" fmla="*/ 234000 h 561403"/>
                <a:gd name="connsiteX314" fmla="*/ 540203 w 548830"/>
                <a:gd name="connsiteY314" fmla="*/ 234000 h 561403"/>
                <a:gd name="connsiteX315" fmla="*/ 543917 w 548830"/>
                <a:gd name="connsiteY315" fmla="*/ 232476 h 561403"/>
                <a:gd name="connsiteX316" fmla="*/ 543917 w 548830"/>
                <a:gd name="connsiteY316" fmla="*/ 232476 h 561403"/>
                <a:gd name="connsiteX317" fmla="*/ 545441 w 548830"/>
                <a:gd name="connsiteY317" fmla="*/ 239048 h 561403"/>
                <a:gd name="connsiteX318" fmla="*/ 547823 w 548830"/>
                <a:gd name="connsiteY318" fmla="*/ 244763 h 561403"/>
                <a:gd name="connsiteX319" fmla="*/ 548585 w 548830"/>
                <a:gd name="connsiteY319" fmla="*/ 250287 h 561403"/>
                <a:gd name="connsiteX320" fmla="*/ 545346 w 548830"/>
                <a:gd name="connsiteY320" fmla="*/ 256098 h 561403"/>
                <a:gd name="connsiteX321" fmla="*/ 539155 w 548830"/>
                <a:gd name="connsiteY321" fmla="*/ 260860 h 561403"/>
                <a:gd name="connsiteX322" fmla="*/ 525344 w 548830"/>
                <a:gd name="connsiteY322" fmla="*/ 269147 h 561403"/>
                <a:gd name="connsiteX323" fmla="*/ 525344 w 548830"/>
                <a:gd name="connsiteY323" fmla="*/ 269147 h 561403"/>
                <a:gd name="connsiteX324" fmla="*/ 521439 w 548830"/>
                <a:gd name="connsiteY324" fmla="*/ 273624 h 561403"/>
                <a:gd name="connsiteX325" fmla="*/ 521439 w 548830"/>
                <a:gd name="connsiteY325" fmla="*/ 273624 h 561403"/>
                <a:gd name="connsiteX326" fmla="*/ 519819 w 548830"/>
                <a:gd name="connsiteY326" fmla="*/ 273052 h 561403"/>
                <a:gd name="connsiteX327" fmla="*/ 513057 w 548830"/>
                <a:gd name="connsiteY327" fmla="*/ 271909 h 561403"/>
                <a:gd name="connsiteX328" fmla="*/ 494007 w 548830"/>
                <a:gd name="connsiteY328" fmla="*/ 273052 h 561403"/>
                <a:gd name="connsiteX329" fmla="*/ 488577 w 548830"/>
                <a:gd name="connsiteY329" fmla="*/ 274195 h 561403"/>
                <a:gd name="connsiteX330" fmla="*/ 481052 w 548830"/>
                <a:gd name="connsiteY330" fmla="*/ 276957 h 561403"/>
                <a:gd name="connsiteX331" fmla="*/ 474004 w 548830"/>
                <a:gd name="connsiteY331" fmla="*/ 280386 h 561403"/>
                <a:gd name="connsiteX332" fmla="*/ 470289 w 548830"/>
                <a:gd name="connsiteY332" fmla="*/ 283529 h 561403"/>
                <a:gd name="connsiteX333" fmla="*/ 471432 w 548830"/>
                <a:gd name="connsiteY333" fmla="*/ 294198 h 561403"/>
                <a:gd name="connsiteX334" fmla="*/ 479719 w 548830"/>
                <a:gd name="connsiteY334" fmla="*/ 302484 h 561403"/>
                <a:gd name="connsiteX335" fmla="*/ 486387 w 548830"/>
                <a:gd name="connsiteY335" fmla="*/ 312009 h 561403"/>
                <a:gd name="connsiteX336" fmla="*/ 482767 w 548830"/>
                <a:gd name="connsiteY336" fmla="*/ 325916 h 561403"/>
                <a:gd name="connsiteX337" fmla="*/ 480100 w 548830"/>
                <a:gd name="connsiteY337" fmla="*/ 329059 h 561403"/>
                <a:gd name="connsiteX338" fmla="*/ 476957 w 548830"/>
                <a:gd name="connsiteY338" fmla="*/ 331917 h 561403"/>
                <a:gd name="connsiteX339" fmla="*/ 473528 w 548830"/>
                <a:gd name="connsiteY339" fmla="*/ 334298 h 561403"/>
                <a:gd name="connsiteX340" fmla="*/ 470289 w 548830"/>
                <a:gd name="connsiteY340" fmla="*/ 336108 h 561403"/>
                <a:gd name="connsiteX341" fmla="*/ 459526 w 548830"/>
                <a:gd name="connsiteY341" fmla="*/ 338108 h 561403"/>
                <a:gd name="connsiteX342" fmla="*/ 456764 w 548830"/>
                <a:gd name="connsiteY342" fmla="*/ 339346 h 561403"/>
                <a:gd name="connsiteX343" fmla="*/ 455621 w 548830"/>
                <a:gd name="connsiteY343" fmla="*/ 341727 h 561403"/>
                <a:gd name="connsiteX344" fmla="*/ 455621 w 548830"/>
                <a:gd name="connsiteY344" fmla="*/ 345252 h 561403"/>
                <a:gd name="connsiteX345" fmla="*/ 455621 w 548830"/>
                <a:gd name="connsiteY345" fmla="*/ 351919 h 561403"/>
                <a:gd name="connsiteX346" fmla="*/ 454382 w 548830"/>
                <a:gd name="connsiteY346" fmla="*/ 352776 h 561403"/>
                <a:gd name="connsiteX347" fmla="*/ 448096 w 548830"/>
                <a:gd name="connsiteY347" fmla="*/ 348966 h 561403"/>
                <a:gd name="connsiteX348" fmla="*/ 445239 w 548830"/>
                <a:gd name="connsiteY348" fmla="*/ 348966 h 561403"/>
                <a:gd name="connsiteX349" fmla="*/ 442667 w 548830"/>
                <a:gd name="connsiteY349" fmla="*/ 354110 h 561403"/>
                <a:gd name="connsiteX350" fmla="*/ 446667 w 548830"/>
                <a:gd name="connsiteY350" fmla="*/ 360206 h 561403"/>
                <a:gd name="connsiteX351" fmla="*/ 452668 w 548830"/>
                <a:gd name="connsiteY351" fmla="*/ 366207 h 561403"/>
                <a:gd name="connsiteX352" fmla="*/ 455621 w 548830"/>
                <a:gd name="connsiteY352" fmla="*/ 371064 h 561403"/>
                <a:gd name="connsiteX353" fmla="*/ 457526 w 548830"/>
                <a:gd name="connsiteY353" fmla="*/ 378589 h 561403"/>
                <a:gd name="connsiteX354" fmla="*/ 462098 w 548830"/>
                <a:gd name="connsiteY354" fmla="*/ 382780 h 561403"/>
                <a:gd name="connsiteX355" fmla="*/ 467622 w 548830"/>
                <a:gd name="connsiteY355" fmla="*/ 385923 h 561403"/>
                <a:gd name="connsiteX356" fmla="*/ 472385 w 548830"/>
                <a:gd name="connsiteY356" fmla="*/ 390686 h 561403"/>
                <a:gd name="connsiteX357" fmla="*/ 474575 w 548830"/>
                <a:gd name="connsiteY357" fmla="*/ 397258 h 561403"/>
                <a:gd name="connsiteX358" fmla="*/ 474575 w 548830"/>
                <a:gd name="connsiteY358" fmla="*/ 404116 h 561403"/>
                <a:gd name="connsiteX359" fmla="*/ 472671 w 548830"/>
                <a:gd name="connsiteY359" fmla="*/ 410498 h 561403"/>
                <a:gd name="connsiteX360" fmla="*/ 469527 w 548830"/>
                <a:gd name="connsiteY360" fmla="*/ 415165 h 561403"/>
                <a:gd name="connsiteX361" fmla="*/ 466479 w 548830"/>
                <a:gd name="connsiteY361" fmla="*/ 416403 h 561403"/>
                <a:gd name="connsiteX362" fmla="*/ 460955 w 548830"/>
                <a:gd name="connsiteY362" fmla="*/ 414022 h 561403"/>
                <a:gd name="connsiteX363" fmla="*/ 451430 w 548830"/>
                <a:gd name="connsiteY363" fmla="*/ 406974 h 561403"/>
                <a:gd name="connsiteX364" fmla="*/ 441905 w 548830"/>
                <a:gd name="connsiteY364" fmla="*/ 402402 h 561403"/>
                <a:gd name="connsiteX365" fmla="*/ 437714 w 548830"/>
                <a:gd name="connsiteY365" fmla="*/ 399258 h 561403"/>
                <a:gd name="connsiteX366" fmla="*/ 428856 w 548830"/>
                <a:gd name="connsiteY366" fmla="*/ 389733 h 561403"/>
                <a:gd name="connsiteX367" fmla="*/ 426189 w 548830"/>
                <a:gd name="connsiteY367" fmla="*/ 384876 h 561403"/>
                <a:gd name="connsiteX368" fmla="*/ 421807 w 548830"/>
                <a:gd name="connsiteY368" fmla="*/ 381732 h 561403"/>
                <a:gd name="connsiteX369" fmla="*/ 420759 w 548830"/>
                <a:gd name="connsiteY369" fmla="*/ 380208 h 561403"/>
                <a:gd name="connsiteX370" fmla="*/ 420759 w 548830"/>
                <a:gd name="connsiteY370" fmla="*/ 373445 h 561403"/>
                <a:gd name="connsiteX371" fmla="*/ 420188 w 548830"/>
                <a:gd name="connsiteY371" fmla="*/ 370874 h 561403"/>
                <a:gd name="connsiteX372" fmla="*/ 418949 w 548830"/>
                <a:gd name="connsiteY372" fmla="*/ 368683 h 561403"/>
                <a:gd name="connsiteX373" fmla="*/ 414092 w 548830"/>
                <a:gd name="connsiteY373" fmla="*/ 366778 h 561403"/>
                <a:gd name="connsiteX374" fmla="*/ 407900 w 548830"/>
                <a:gd name="connsiteY374" fmla="*/ 367540 h 561403"/>
                <a:gd name="connsiteX375" fmla="*/ 402376 w 548830"/>
                <a:gd name="connsiteY375" fmla="*/ 370112 h 561403"/>
                <a:gd name="connsiteX376" fmla="*/ 400090 w 548830"/>
                <a:gd name="connsiteY376" fmla="*/ 373827 h 561403"/>
                <a:gd name="connsiteX377" fmla="*/ 398375 w 548830"/>
                <a:gd name="connsiteY377" fmla="*/ 378113 h 561403"/>
                <a:gd name="connsiteX378" fmla="*/ 394375 w 548830"/>
                <a:gd name="connsiteY378" fmla="*/ 380399 h 561403"/>
                <a:gd name="connsiteX379" fmla="*/ 389613 w 548830"/>
                <a:gd name="connsiteY379" fmla="*/ 380399 h 561403"/>
                <a:gd name="connsiteX380" fmla="*/ 385612 w 548830"/>
                <a:gd name="connsiteY380" fmla="*/ 378875 h 561403"/>
                <a:gd name="connsiteX381" fmla="*/ 376563 w 548830"/>
                <a:gd name="connsiteY381" fmla="*/ 370588 h 561403"/>
                <a:gd name="connsiteX382" fmla="*/ 372563 w 548830"/>
                <a:gd name="connsiteY382" fmla="*/ 364968 h 561403"/>
                <a:gd name="connsiteX383" fmla="*/ 370943 w 548830"/>
                <a:gd name="connsiteY383" fmla="*/ 359158 h 561403"/>
                <a:gd name="connsiteX384" fmla="*/ 372563 w 548830"/>
                <a:gd name="connsiteY384" fmla="*/ 352395 h 561403"/>
                <a:gd name="connsiteX385" fmla="*/ 376944 w 548830"/>
                <a:gd name="connsiteY385" fmla="*/ 350204 h 561403"/>
                <a:gd name="connsiteX386" fmla="*/ 382374 w 548830"/>
                <a:gd name="connsiteY386" fmla="*/ 349443 h 561403"/>
                <a:gd name="connsiteX387" fmla="*/ 387707 w 548830"/>
                <a:gd name="connsiteY387" fmla="*/ 347347 h 561403"/>
                <a:gd name="connsiteX388" fmla="*/ 390756 w 548830"/>
                <a:gd name="connsiteY388" fmla="*/ 342203 h 561403"/>
                <a:gd name="connsiteX389" fmla="*/ 390756 w 548830"/>
                <a:gd name="connsiteY389" fmla="*/ 336012 h 561403"/>
                <a:gd name="connsiteX390" fmla="*/ 387231 w 548830"/>
                <a:gd name="connsiteY390" fmla="*/ 330774 h 561403"/>
                <a:gd name="connsiteX391" fmla="*/ 380564 w 548830"/>
                <a:gd name="connsiteY391" fmla="*/ 328487 h 561403"/>
                <a:gd name="connsiteX392" fmla="*/ 376658 w 548830"/>
                <a:gd name="connsiteY392" fmla="*/ 325249 h 561403"/>
                <a:gd name="connsiteX393" fmla="*/ 375134 w 548830"/>
                <a:gd name="connsiteY393" fmla="*/ 317534 h 561403"/>
                <a:gd name="connsiteX394" fmla="*/ 374563 w 548830"/>
                <a:gd name="connsiteY394" fmla="*/ 309057 h 561403"/>
                <a:gd name="connsiteX395" fmla="*/ 373325 w 548830"/>
                <a:gd name="connsiteY395" fmla="*/ 303246 h 561403"/>
                <a:gd name="connsiteX396" fmla="*/ 369896 w 548830"/>
                <a:gd name="connsiteY396" fmla="*/ 300770 h 561403"/>
                <a:gd name="connsiteX397" fmla="*/ 366657 w 548830"/>
                <a:gd name="connsiteY397" fmla="*/ 303627 h 56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</a:cxnLst>
              <a:rect l="l" t="t" r="r" b="b"/>
              <a:pathLst>
                <a:path w="548830" h="561403">
                  <a:moveTo>
                    <a:pt x="325224" y="410593"/>
                  </a:moveTo>
                  <a:lnTo>
                    <a:pt x="319127" y="409736"/>
                  </a:lnTo>
                  <a:lnTo>
                    <a:pt x="316937" y="408688"/>
                  </a:lnTo>
                  <a:lnTo>
                    <a:pt x="318842" y="413641"/>
                  </a:lnTo>
                  <a:lnTo>
                    <a:pt x="319318" y="416689"/>
                  </a:lnTo>
                  <a:lnTo>
                    <a:pt x="318842" y="419070"/>
                  </a:lnTo>
                  <a:lnTo>
                    <a:pt x="316651" y="421070"/>
                  </a:lnTo>
                  <a:lnTo>
                    <a:pt x="314651" y="421070"/>
                  </a:lnTo>
                  <a:lnTo>
                    <a:pt x="312650" y="421070"/>
                  </a:lnTo>
                  <a:lnTo>
                    <a:pt x="310936" y="421070"/>
                  </a:lnTo>
                  <a:lnTo>
                    <a:pt x="301887" y="427833"/>
                  </a:lnTo>
                  <a:lnTo>
                    <a:pt x="298268" y="429643"/>
                  </a:lnTo>
                  <a:lnTo>
                    <a:pt x="295696" y="430310"/>
                  </a:lnTo>
                  <a:lnTo>
                    <a:pt x="291791" y="430881"/>
                  </a:lnTo>
                  <a:lnTo>
                    <a:pt x="289790" y="431548"/>
                  </a:lnTo>
                  <a:lnTo>
                    <a:pt x="288552" y="432882"/>
                  </a:lnTo>
                  <a:lnTo>
                    <a:pt x="286933" y="436692"/>
                  </a:lnTo>
                  <a:lnTo>
                    <a:pt x="285885" y="437835"/>
                  </a:lnTo>
                  <a:lnTo>
                    <a:pt x="281313" y="438692"/>
                  </a:lnTo>
                  <a:lnTo>
                    <a:pt x="278170" y="437644"/>
                  </a:lnTo>
                  <a:lnTo>
                    <a:pt x="275789" y="434596"/>
                  </a:lnTo>
                  <a:lnTo>
                    <a:pt x="273312" y="429643"/>
                  </a:lnTo>
                  <a:lnTo>
                    <a:pt x="271502" y="421928"/>
                  </a:lnTo>
                  <a:lnTo>
                    <a:pt x="271502" y="410402"/>
                  </a:lnTo>
                  <a:lnTo>
                    <a:pt x="274360" y="400116"/>
                  </a:lnTo>
                  <a:lnTo>
                    <a:pt x="281885" y="396020"/>
                  </a:lnTo>
                  <a:lnTo>
                    <a:pt x="286266" y="398496"/>
                  </a:lnTo>
                  <a:lnTo>
                    <a:pt x="289886" y="403068"/>
                  </a:lnTo>
                  <a:lnTo>
                    <a:pt x="293600" y="406688"/>
                  </a:lnTo>
                  <a:lnTo>
                    <a:pt x="298363" y="406688"/>
                  </a:lnTo>
                  <a:lnTo>
                    <a:pt x="300458" y="403640"/>
                  </a:lnTo>
                  <a:lnTo>
                    <a:pt x="300935" y="399735"/>
                  </a:lnTo>
                  <a:lnTo>
                    <a:pt x="301792" y="396210"/>
                  </a:lnTo>
                  <a:lnTo>
                    <a:pt x="305126" y="394305"/>
                  </a:lnTo>
                  <a:lnTo>
                    <a:pt x="310650" y="396401"/>
                  </a:lnTo>
                  <a:lnTo>
                    <a:pt x="316937" y="400877"/>
                  </a:lnTo>
                  <a:lnTo>
                    <a:pt x="322271" y="406211"/>
                  </a:lnTo>
                  <a:close/>
                  <a:moveTo>
                    <a:pt x="363324" y="309437"/>
                  </a:moveTo>
                  <a:lnTo>
                    <a:pt x="359799" y="315248"/>
                  </a:lnTo>
                  <a:lnTo>
                    <a:pt x="351417" y="323820"/>
                  </a:lnTo>
                  <a:lnTo>
                    <a:pt x="349322" y="327535"/>
                  </a:lnTo>
                  <a:lnTo>
                    <a:pt x="349322" y="330583"/>
                  </a:lnTo>
                  <a:lnTo>
                    <a:pt x="350274" y="333726"/>
                  </a:lnTo>
                  <a:lnTo>
                    <a:pt x="350274" y="337441"/>
                  </a:lnTo>
                  <a:lnTo>
                    <a:pt x="349036" y="338870"/>
                  </a:lnTo>
                  <a:lnTo>
                    <a:pt x="344940" y="341537"/>
                  </a:lnTo>
                  <a:lnTo>
                    <a:pt x="344083" y="342585"/>
                  </a:lnTo>
                  <a:lnTo>
                    <a:pt x="344083" y="344775"/>
                  </a:lnTo>
                  <a:lnTo>
                    <a:pt x="345035" y="346013"/>
                  </a:lnTo>
                  <a:lnTo>
                    <a:pt x="345798" y="347347"/>
                  </a:lnTo>
                  <a:lnTo>
                    <a:pt x="345798" y="350014"/>
                  </a:lnTo>
                  <a:lnTo>
                    <a:pt x="344083" y="355443"/>
                  </a:lnTo>
                  <a:lnTo>
                    <a:pt x="339416" y="362111"/>
                  </a:lnTo>
                  <a:lnTo>
                    <a:pt x="337130" y="366397"/>
                  </a:lnTo>
                  <a:lnTo>
                    <a:pt x="336654" y="370969"/>
                  </a:lnTo>
                  <a:lnTo>
                    <a:pt x="337130" y="380494"/>
                  </a:lnTo>
                  <a:lnTo>
                    <a:pt x="335415" y="383637"/>
                  </a:lnTo>
                  <a:lnTo>
                    <a:pt x="332082" y="385161"/>
                  </a:lnTo>
                  <a:lnTo>
                    <a:pt x="330367" y="384209"/>
                  </a:lnTo>
                  <a:lnTo>
                    <a:pt x="328748" y="382494"/>
                  </a:lnTo>
                  <a:lnTo>
                    <a:pt x="325795" y="381542"/>
                  </a:lnTo>
                  <a:lnTo>
                    <a:pt x="325795" y="381542"/>
                  </a:lnTo>
                  <a:lnTo>
                    <a:pt x="318842" y="379827"/>
                  </a:lnTo>
                  <a:lnTo>
                    <a:pt x="316365" y="375636"/>
                  </a:lnTo>
                  <a:lnTo>
                    <a:pt x="311698" y="363920"/>
                  </a:lnTo>
                  <a:lnTo>
                    <a:pt x="308745" y="360968"/>
                  </a:lnTo>
                  <a:lnTo>
                    <a:pt x="305031" y="362301"/>
                  </a:lnTo>
                  <a:lnTo>
                    <a:pt x="301125" y="365921"/>
                  </a:lnTo>
                  <a:lnTo>
                    <a:pt x="297887" y="370207"/>
                  </a:lnTo>
                  <a:lnTo>
                    <a:pt x="296267" y="373350"/>
                  </a:lnTo>
                  <a:lnTo>
                    <a:pt x="296267" y="377732"/>
                  </a:lnTo>
                  <a:lnTo>
                    <a:pt x="297030" y="380494"/>
                  </a:lnTo>
                  <a:lnTo>
                    <a:pt x="297030" y="382875"/>
                  </a:lnTo>
                  <a:lnTo>
                    <a:pt x="292743" y="386114"/>
                  </a:lnTo>
                  <a:lnTo>
                    <a:pt x="289409" y="387447"/>
                  </a:lnTo>
                  <a:lnTo>
                    <a:pt x="285123" y="388304"/>
                  </a:lnTo>
                  <a:lnTo>
                    <a:pt x="280456" y="388304"/>
                  </a:lnTo>
                  <a:lnTo>
                    <a:pt x="276074" y="386495"/>
                  </a:lnTo>
                  <a:lnTo>
                    <a:pt x="277884" y="382685"/>
                  </a:lnTo>
                  <a:lnTo>
                    <a:pt x="276932" y="380208"/>
                  </a:lnTo>
                  <a:lnTo>
                    <a:pt x="275027" y="378970"/>
                  </a:lnTo>
                  <a:lnTo>
                    <a:pt x="273979" y="378970"/>
                  </a:lnTo>
                  <a:lnTo>
                    <a:pt x="273407" y="379732"/>
                  </a:lnTo>
                  <a:lnTo>
                    <a:pt x="272074" y="380303"/>
                  </a:lnTo>
                  <a:lnTo>
                    <a:pt x="270740" y="380303"/>
                  </a:lnTo>
                  <a:lnTo>
                    <a:pt x="269788" y="380303"/>
                  </a:lnTo>
                  <a:lnTo>
                    <a:pt x="269788" y="378589"/>
                  </a:lnTo>
                  <a:lnTo>
                    <a:pt x="270550" y="376970"/>
                  </a:lnTo>
                  <a:lnTo>
                    <a:pt x="271693" y="376017"/>
                  </a:lnTo>
                  <a:lnTo>
                    <a:pt x="272265" y="376017"/>
                  </a:lnTo>
                  <a:lnTo>
                    <a:pt x="272265" y="368969"/>
                  </a:lnTo>
                  <a:lnTo>
                    <a:pt x="273693" y="365063"/>
                  </a:lnTo>
                  <a:lnTo>
                    <a:pt x="277313" y="364397"/>
                  </a:lnTo>
                  <a:lnTo>
                    <a:pt x="283218" y="367445"/>
                  </a:lnTo>
                  <a:lnTo>
                    <a:pt x="283885" y="360682"/>
                  </a:lnTo>
                  <a:lnTo>
                    <a:pt x="281504" y="356205"/>
                  </a:lnTo>
                  <a:lnTo>
                    <a:pt x="278265" y="352395"/>
                  </a:lnTo>
                  <a:lnTo>
                    <a:pt x="276837" y="347633"/>
                  </a:lnTo>
                  <a:lnTo>
                    <a:pt x="274550" y="328583"/>
                  </a:lnTo>
                  <a:lnTo>
                    <a:pt x="272646" y="323439"/>
                  </a:lnTo>
                  <a:lnTo>
                    <a:pt x="275027" y="319344"/>
                  </a:lnTo>
                  <a:lnTo>
                    <a:pt x="277122" y="313248"/>
                  </a:lnTo>
                  <a:lnTo>
                    <a:pt x="278551" y="306675"/>
                  </a:lnTo>
                  <a:lnTo>
                    <a:pt x="279027" y="301246"/>
                  </a:lnTo>
                  <a:lnTo>
                    <a:pt x="275884" y="296579"/>
                  </a:lnTo>
                  <a:lnTo>
                    <a:pt x="268645" y="296579"/>
                  </a:lnTo>
                  <a:lnTo>
                    <a:pt x="256072" y="298388"/>
                  </a:lnTo>
                  <a:lnTo>
                    <a:pt x="253500" y="296293"/>
                  </a:lnTo>
                  <a:lnTo>
                    <a:pt x="248738" y="290102"/>
                  </a:lnTo>
                  <a:lnTo>
                    <a:pt x="245499" y="287911"/>
                  </a:lnTo>
                  <a:lnTo>
                    <a:pt x="232069" y="287911"/>
                  </a:lnTo>
                  <a:lnTo>
                    <a:pt x="229402" y="288578"/>
                  </a:lnTo>
                  <a:lnTo>
                    <a:pt x="223211" y="291531"/>
                  </a:lnTo>
                  <a:lnTo>
                    <a:pt x="219591" y="292197"/>
                  </a:lnTo>
                  <a:lnTo>
                    <a:pt x="212924" y="296102"/>
                  </a:lnTo>
                  <a:lnTo>
                    <a:pt x="187016" y="316200"/>
                  </a:lnTo>
                  <a:lnTo>
                    <a:pt x="179205" y="325059"/>
                  </a:lnTo>
                  <a:lnTo>
                    <a:pt x="166537" y="342870"/>
                  </a:lnTo>
                  <a:lnTo>
                    <a:pt x="163489" y="348395"/>
                  </a:lnTo>
                  <a:lnTo>
                    <a:pt x="163489" y="352110"/>
                  </a:lnTo>
                  <a:lnTo>
                    <a:pt x="169014" y="353348"/>
                  </a:lnTo>
                  <a:lnTo>
                    <a:pt x="175109" y="351633"/>
                  </a:lnTo>
                  <a:lnTo>
                    <a:pt x="179300" y="352110"/>
                  </a:lnTo>
                  <a:lnTo>
                    <a:pt x="179300" y="359729"/>
                  </a:lnTo>
                  <a:lnTo>
                    <a:pt x="177396" y="363920"/>
                  </a:lnTo>
                  <a:lnTo>
                    <a:pt x="173966" y="369159"/>
                  </a:lnTo>
                  <a:lnTo>
                    <a:pt x="170061" y="373731"/>
                  </a:lnTo>
                  <a:lnTo>
                    <a:pt x="166727" y="376208"/>
                  </a:lnTo>
                  <a:lnTo>
                    <a:pt x="169109" y="365635"/>
                  </a:lnTo>
                  <a:lnTo>
                    <a:pt x="169109" y="363635"/>
                  </a:lnTo>
                  <a:lnTo>
                    <a:pt x="165775" y="363635"/>
                  </a:lnTo>
                  <a:lnTo>
                    <a:pt x="162251" y="366397"/>
                  </a:lnTo>
                  <a:lnTo>
                    <a:pt x="159584" y="370302"/>
                  </a:lnTo>
                  <a:lnTo>
                    <a:pt x="158536" y="373350"/>
                  </a:lnTo>
                  <a:lnTo>
                    <a:pt x="155393" y="376494"/>
                  </a:lnTo>
                  <a:lnTo>
                    <a:pt x="141486" y="384780"/>
                  </a:lnTo>
                  <a:lnTo>
                    <a:pt x="137867" y="390971"/>
                  </a:lnTo>
                  <a:lnTo>
                    <a:pt x="139772" y="397829"/>
                  </a:lnTo>
                  <a:lnTo>
                    <a:pt x="144153" y="403926"/>
                  </a:lnTo>
                  <a:lnTo>
                    <a:pt x="147297" y="409641"/>
                  </a:lnTo>
                  <a:lnTo>
                    <a:pt x="145296" y="415451"/>
                  </a:lnTo>
                  <a:lnTo>
                    <a:pt x="142629" y="418689"/>
                  </a:lnTo>
                  <a:lnTo>
                    <a:pt x="136914" y="428214"/>
                  </a:lnTo>
                  <a:lnTo>
                    <a:pt x="133485" y="430691"/>
                  </a:lnTo>
                  <a:lnTo>
                    <a:pt x="130247" y="430691"/>
                  </a:lnTo>
                  <a:lnTo>
                    <a:pt x="127008" y="430691"/>
                  </a:lnTo>
                  <a:lnTo>
                    <a:pt x="123293" y="431643"/>
                  </a:lnTo>
                  <a:lnTo>
                    <a:pt x="117388" y="439740"/>
                  </a:lnTo>
                  <a:lnTo>
                    <a:pt x="112911" y="453646"/>
                  </a:lnTo>
                  <a:lnTo>
                    <a:pt x="108625" y="479459"/>
                  </a:lnTo>
                  <a:lnTo>
                    <a:pt x="107958" y="493651"/>
                  </a:lnTo>
                  <a:lnTo>
                    <a:pt x="106148" y="499461"/>
                  </a:lnTo>
                  <a:lnTo>
                    <a:pt x="93671" y="516702"/>
                  </a:lnTo>
                  <a:lnTo>
                    <a:pt x="83003" y="544229"/>
                  </a:lnTo>
                  <a:lnTo>
                    <a:pt x="79098" y="551753"/>
                  </a:lnTo>
                  <a:lnTo>
                    <a:pt x="73001" y="555944"/>
                  </a:lnTo>
                  <a:lnTo>
                    <a:pt x="69763" y="560421"/>
                  </a:lnTo>
                  <a:lnTo>
                    <a:pt x="68239" y="561374"/>
                  </a:lnTo>
                  <a:lnTo>
                    <a:pt x="61286" y="561374"/>
                  </a:lnTo>
                  <a:lnTo>
                    <a:pt x="58619" y="560707"/>
                  </a:lnTo>
                  <a:lnTo>
                    <a:pt x="41855" y="553087"/>
                  </a:lnTo>
                  <a:lnTo>
                    <a:pt x="18614" y="540609"/>
                  </a:lnTo>
                  <a:lnTo>
                    <a:pt x="11280" y="534323"/>
                  </a:lnTo>
                  <a:lnTo>
                    <a:pt x="-246" y="510415"/>
                  </a:lnTo>
                  <a:lnTo>
                    <a:pt x="-246" y="484983"/>
                  </a:lnTo>
                  <a:lnTo>
                    <a:pt x="1755" y="480697"/>
                  </a:lnTo>
                  <a:lnTo>
                    <a:pt x="10613" y="461647"/>
                  </a:lnTo>
                  <a:lnTo>
                    <a:pt x="32425" y="442597"/>
                  </a:lnTo>
                  <a:lnTo>
                    <a:pt x="42522" y="437739"/>
                  </a:lnTo>
                  <a:lnTo>
                    <a:pt x="44998" y="436120"/>
                  </a:lnTo>
                  <a:lnTo>
                    <a:pt x="46236" y="434025"/>
                  </a:lnTo>
                  <a:lnTo>
                    <a:pt x="46998" y="431262"/>
                  </a:lnTo>
                  <a:lnTo>
                    <a:pt x="46427" y="428786"/>
                  </a:lnTo>
                  <a:lnTo>
                    <a:pt x="43855" y="427738"/>
                  </a:lnTo>
                  <a:lnTo>
                    <a:pt x="40616" y="424214"/>
                  </a:lnTo>
                  <a:lnTo>
                    <a:pt x="41283" y="416308"/>
                  </a:lnTo>
                  <a:lnTo>
                    <a:pt x="44998" y="402687"/>
                  </a:lnTo>
                  <a:lnTo>
                    <a:pt x="44998" y="393162"/>
                  </a:lnTo>
                  <a:lnTo>
                    <a:pt x="44998" y="390019"/>
                  </a:lnTo>
                  <a:lnTo>
                    <a:pt x="46522" y="386781"/>
                  </a:lnTo>
                  <a:lnTo>
                    <a:pt x="50427" y="381351"/>
                  </a:lnTo>
                  <a:lnTo>
                    <a:pt x="51189" y="378684"/>
                  </a:lnTo>
                  <a:lnTo>
                    <a:pt x="51951" y="371350"/>
                  </a:lnTo>
                  <a:lnTo>
                    <a:pt x="54332" y="366969"/>
                  </a:lnTo>
                  <a:lnTo>
                    <a:pt x="58142" y="364016"/>
                  </a:lnTo>
                  <a:lnTo>
                    <a:pt x="63476" y="360968"/>
                  </a:lnTo>
                  <a:lnTo>
                    <a:pt x="67096" y="358206"/>
                  </a:lnTo>
                  <a:lnTo>
                    <a:pt x="72335" y="353252"/>
                  </a:lnTo>
                  <a:lnTo>
                    <a:pt x="75002" y="348395"/>
                  </a:lnTo>
                  <a:lnTo>
                    <a:pt x="65477" y="343918"/>
                  </a:lnTo>
                  <a:lnTo>
                    <a:pt x="64905" y="338584"/>
                  </a:lnTo>
                  <a:lnTo>
                    <a:pt x="68048" y="327344"/>
                  </a:lnTo>
                  <a:lnTo>
                    <a:pt x="68048" y="314200"/>
                  </a:lnTo>
                  <a:lnTo>
                    <a:pt x="66524" y="307247"/>
                  </a:lnTo>
                  <a:lnTo>
                    <a:pt x="62619" y="304199"/>
                  </a:lnTo>
                  <a:lnTo>
                    <a:pt x="60143" y="300675"/>
                  </a:lnTo>
                  <a:lnTo>
                    <a:pt x="62715" y="292674"/>
                  </a:lnTo>
                  <a:lnTo>
                    <a:pt x="69954" y="279148"/>
                  </a:lnTo>
                  <a:lnTo>
                    <a:pt x="95957" y="246668"/>
                  </a:lnTo>
                  <a:lnTo>
                    <a:pt x="103577" y="232952"/>
                  </a:lnTo>
                  <a:lnTo>
                    <a:pt x="107196" y="228570"/>
                  </a:lnTo>
                  <a:lnTo>
                    <a:pt x="110625" y="225618"/>
                  </a:lnTo>
                  <a:lnTo>
                    <a:pt x="119483" y="219426"/>
                  </a:lnTo>
                  <a:lnTo>
                    <a:pt x="129008" y="216950"/>
                  </a:lnTo>
                  <a:lnTo>
                    <a:pt x="140343" y="210092"/>
                  </a:lnTo>
                  <a:lnTo>
                    <a:pt x="163965" y="202091"/>
                  </a:lnTo>
                  <a:lnTo>
                    <a:pt x="171490" y="200757"/>
                  </a:lnTo>
                  <a:lnTo>
                    <a:pt x="176252" y="203519"/>
                  </a:lnTo>
                  <a:lnTo>
                    <a:pt x="177491" y="200852"/>
                  </a:lnTo>
                  <a:lnTo>
                    <a:pt x="179682" y="199519"/>
                  </a:lnTo>
                  <a:lnTo>
                    <a:pt x="182158" y="199519"/>
                  </a:lnTo>
                  <a:lnTo>
                    <a:pt x="184349" y="201519"/>
                  </a:lnTo>
                  <a:lnTo>
                    <a:pt x="189683" y="199043"/>
                  </a:lnTo>
                  <a:lnTo>
                    <a:pt x="213114" y="193899"/>
                  </a:lnTo>
                  <a:lnTo>
                    <a:pt x="224830" y="189137"/>
                  </a:lnTo>
                  <a:lnTo>
                    <a:pt x="228164" y="186851"/>
                  </a:lnTo>
                  <a:lnTo>
                    <a:pt x="233688" y="176468"/>
                  </a:lnTo>
                  <a:lnTo>
                    <a:pt x="237117" y="172087"/>
                  </a:lnTo>
                  <a:lnTo>
                    <a:pt x="238737" y="175230"/>
                  </a:lnTo>
                  <a:lnTo>
                    <a:pt x="241023" y="182088"/>
                  </a:lnTo>
                  <a:lnTo>
                    <a:pt x="246833" y="185708"/>
                  </a:lnTo>
                  <a:lnTo>
                    <a:pt x="254167" y="187041"/>
                  </a:lnTo>
                  <a:lnTo>
                    <a:pt x="261311" y="187041"/>
                  </a:lnTo>
                  <a:lnTo>
                    <a:pt x="290552" y="181993"/>
                  </a:lnTo>
                  <a:lnTo>
                    <a:pt x="294553" y="179135"/>
                  </a:lnTo>
                  <a:lnTo>
                    <a:pt x="297982" y="178469"/>
                  </a:lnTo>
                  <a:lnTo>
                    <a:pt x="305031" y="178469"/>
                  </a:lnTo>
                  <a:lnTo>
                    <a:pt x="308364" y="177897"/>
                  </a:lnTo>
                  <a:lnTo>
                    <a:pt x="311603" y="176754"/>
                  </a:lnTo>
                  <a:lnTo>
                    <a:pt x="317889" y="173230"/>
                  </a:lnTo>
                  <a:lnTo>
                    <a:pt x="335225" y="158657"/>
                  </a:lnTo>
                  <a:lnTo>
                    <a:pt x="338654" y="151608"/>
                  </a:lnTo>
                  <a:lnTo>
                    <a:pt x="334653" y="146084"/>
                  </a:lnTo>
                  <a:lnTo>
                    <a:pt x="323699" y="138750"/>
                  </a:lnTo>
                  <a:lnTo>
                    <a:pt x="322938" y="136749"/>
                  </a:lnTo>
                  <a:lnTo>
                    <a:pt x="321795" y="130082"/>
                  </a:lnTo>
                  <a:lnTo>
                    <a:pt x="321795" y="128272"/>
                  </a:lnTo>
                  <a:lnTo>
                    <a:pt x="323318" y="126558"/>
                  </a:lnTo>
                  <a:lnTo>
                    <a:pt x="328938" y="123319"/>
                  </a:lnTo>
                  <a:lnTo>
                    <a:pt x="329986" y="123319"/>
                  </a:lnTo>
                  <a:lnTo>
                    <a:pt x="330653" y="121795"/>
                  </a:lnTo>
                  <a:lnTo>
                    <a:pt x="331986" y="120271"/>
                  </a:lnTo>
                  <a:lnTo>
                    <a:pt x="333415" y="118176"/>
                  </a:lnTo>
                  <a:lnTo>
                    <a:pt x="333987" y="114937"/>
                  </a:lnTo>
                  <a:lnTo>
                    <a:pt x="333987" y="111413"/>
                  </a:lnTo>
                  <a:lnTo>
                    <a:pt x="332463" y="105031"/>
                  </a:lnTo>
                  <a:lnTo>
                    <a:pt x="332463" y="101411"/>
                  </a:lnTo>
                  <a:lnTo>
                    <a:pt x="334653" y="95982"/>
                  </a:lnTo>
                  <a:lnTo>
                    <a:pt x="341416" y="86457"/>
                  </a:lnTo>
                  <a:lnTo>
                    <a:pt x="342845" y="80837"/>
                  </a:lnTo>
                  <a:lnTo>
                    <a:pt x="344274" y="77218"/>
                  </a:lnTo>
                  <a:lnTo>
                    <a:pt x="347607" y="72456"/>
                  </a:lnTo>
                  <a:lnTo>
                    <a:pt x="351703" y="67884"/>
                  </a:lnTo>
                  <a:lnTo>
                    <a:pt x="355323" y="64931"/>
                  </a:lnTo>
                  <a:lnTo>
                    <a:pt x="359704" y="63502"/>
                  </a:lnTo>
                  <a:lnTo>
                    <a:pt x="383516" y="59978"/>
                  </a:lnTo>
                  <a:lnTo>
                    <a:pt x="393994" y="56453"/>
                  </a:lnTo>
                  <a:lnTo>
                    <a:pt x="398947" y="56453"/>
                  </a:lnTo>
                  <a:lnTo>
                    <a:pt x="400185" y="57501"/>
                  </a:lnTo>
                  <a:lnTo>
                    <a:pt x="403233" y="61502"/>
                  </a:lnTo>
                  <a:lnTo>
                    <a:pt x="405233" y="62931"/>
                  </a:lnTo>
                  <a:lnTo>
                    <a:pt x="408282" y="63407"/>
                  </a:lnTo>
                  <a:lnTo>
                    <a:pt x="426093" y="61787"/>
                  </a:lnTo>
                  <a:lnTo>
                    <a:pt x="431332" y="58930"/>
                  </a:lnTo>
                  <a:lnTo>
                    <a:pt x="435237" y="54929"/>
                  </a:lnTo>
                  <a:lnTo>
                    <a:pt x="439905" y="47881"/>
                  </a:lnTo>
                  <a:lnTo>
                    <a:pt x="440857" y="45690"/>
                  </a:lnTo>
                  <a:lnTo>
                    <a:pt x="445143" y="31403"/>
                  </a:lnTo>
                  <a:lnTo>
                    <a:pt x="447524" y="28260"/>
                  </a:lnTo>
                  <a:lnTo>
                    <a:pt x="452192" y="27117"/>
                  </a:lnTo>
                  <a:lnTo>
                    <a:pt x="453811" y="27593"/>
                  </a:lnTo>
                  <a:lnTo>
                    <a:pt x="455430" y="28641"/>
                  </a:lnTo>
                  <a:lnTo>
                    <a:pt x="457145" y="29402"/>
                  </a:lnTo>
                  <a:lnTo>
                    <a:pt x="459431" y="29402"/>
                  </a:lnTo>
                  <a:lnTo>
                    <a:pt x="460859" y="28450"/>
                  </a:lnTo>
                  <a:lnTo>
                    <a:pt x="464574" y="25211"/>
                  </a:lnTo>
                  <a:lnTo>
                    <a:pt x="467241" y="23592"/>
                  </a:lnTo>
                  <a:lnTo>
                    <a:pt x="465908" y="19973"/>
                  </a:lnTo>
                  <a:lnTo>
                    <a:pt x="456383" y="8828"/>
                  </a:lnTo>
                  <a:lnTo>
                    <a:pt x="453906" y="5209"/>
                  </a:lnTo>
                  <a:lnTo>
                    <a:pt x="453430" y="2161"/>
                  </a:lnTo>
                  <a:lnTo>
                    <a:pt x="455525" y="923"/>
                  </a:lnTo>
                  <a:lnTo>
                    <a:pt x="459716" y="-30"/>
                  </a:lnTo>
                  <a:lnTo>
                    <a:pt x="463907" y="-30"/>
                  </a:lnTo>
                  <a:lnTo>
                    <a:pt x="465813" y="1304"/>
                  </a:lnTo>
                  <a:lnTo>
                    <a:pt x="467527" y="1304"/>
                  </a:lnTo>
                  <a:lnTo>
                    <a:pt x="475147" y="5781"/>
                  </a:lnTo>
                  <a:lnTo>
                    <a:pt x="480005" y="9400"/>
                  </a:lnTo>
                  <a:lnTo>
                    <a:pt x="483243" y="10352"/>
                  </a:lnTo>
                  <a:lnTo>
                    <a:pt x="486767" y="10352"/>
                  </a:lnTo>
                  <a:lnTo>
                    <a:pt x="490673" y="8638"/>
                  </a:lnTo>
                  <a:lnTo>
                    <a:pt x="490673" y="24450"/>
                  </a:lnTo>
                  <a:lnTo>
                    <a:pt x="493054" y="32069"/>
                  </a:lnTo>
                  <a:lnTo>
                    <a:pt x="498483" y="32069"/>
                  </a:lnTo>
                  <a:lnTo>
                    <a:pt x="500388" y="33212"/>
                  </a:lnTo>
                  <a:lnTo>
                    <a:pt x="501246" y="33212"/>
                  </a:lnTo>
                  <a:lnTo>
                    <a:pt x="503436" y="151894"/>
                  </a:lnTo>
                  <a:lnTo>
                    <a:pt x="501912" y="183231"/>
                  </a:lnTo>
                  <a:lnTo>
                    <a:pt x="503150" y="201329"/>
                  </a:lnTo>
                  <a:lnTo>
                    <a:pt x="508199" y="210854"/>
                  </a:lnTo>
                  <a:lnTo>
                    <a:pt x="520391" y="213044"/>
                  </a:lnTo>
                  <a:lnTo>
                    <a:pt x="523915" y="214187"/>
                  </a:lnTo>
                  <a:lnTo>
                    <a:pt x="526391" y="216474"/>
                  </a:lnTo>
                  <a:lnTo>
                    <a:pt x="527439" y="218664"/>
                  </a:lnTo>
                  <a:lnTo>
                    <a:pt x="529344" y="220379"/>
                  </a:lnTo>
                  <a:lnTo>
                    <a:pt x="534583" y="220379"/>
                  </a:lnTo>
                  <a:lnTo>
                    <a:pt x="540298" y="219617"/>
                  </a:lnTo>
                  <a:lnTo>
                    <a:pt x="540298" y="219617"/>
                  </a:lnTo>
                  <a:lnTo>
                    <a:pt x="540298" y="222760"/>
                  </a:lnTo>
                  <a:lnTo>
                    <a:pt x="538869" y="228666"/>
                  </a:lnTo>
                  <a:lnTo>
                    <a:pt x="538869" y="232190"/>
                  </a:lnTo>
                  <a:lnTo>
                    <a:pt x="538869" y="232190"/>
                  </a:lnTo>
                  <a:lnTo>
                    <a:pt x="538869" y="232666"/>
                  </a:lnTo>
                  <a:lnTo>
                    <a:pt x="540203" y="234000"/>
                  </a:lnTo>
                  <a:lnTo>
                    <a:pt x="540203" y="234000"/>
                  </a:lnTo>
                  <a:lnTo>
                    <a:pt x="543917" y="232476"/>
                  </a:lnTo>
                  <a:lnTo>
                    <a:pt x="543917" y="232476"/>
                  </a:lnTo>
                  <a:lnTo>
                    <a:pt x="545441" y="239048"/>
                  </a:lnTo>
                  <a:lnTo>
                    <a:pt x="547823" y="244763"/>
                  </a:lnTo>
                  <a:lnTo>
                    <a:pt x="548585" y="250287"/>
                  </a:lnTo>
                  <a:lnTo>
                    <a:pt x="545346" y="256098"/>
                  </a:lnTo>
                  <a:lnTo>
                    <a:pt x="539155" y="260860"/>
                  </a:lnTo>
                  <a:lnTo>
                    <a:pt x="525344" y="269147"/>
                  </a:lnTo>
                  <a:lnTo>
                    <a:pt x="525344" y="269147"/>
                  </a:lnTo>
                  <a:lnTo>
                    <a:pt x="521439" y="273624"/>
                  </a:lnTo>
                  <a:lnTo>
                    <a:pt x="521439" y="273624"/>
                  </a:lnTo>
                  <a:lnTo>
                    <a:pt x="519819" y="273052"/>
                  </a:lnTo>
                  <a:lnTo>
                    <a:pt x="513057" y="271909"/>
                  </a:lnTo>
                  <a:lnTo>
                    <a:pt x="494007" y="273052"/>
                  </a:lnTo>
                  <a:lnTo>
                    <a:pt x="488577" y="274195"/>
                  </a:lnTo>
                  <a:lnTo>
                    <a:pt x="481052" y="276957"/>
                  </a:lnTo>
                  <a:lnTo>
                    <a:pt x="474004" y="280386"/>
                  </a:lnTo>
                  <a:lnTo>
                    <a:pt x="470289" y="283529"/>
                  </a:lnTo>
                  <a:lnTo>
                    <a:pt x="471432" y="294198"/>
                  </a:lnTo>
                  <a:lnTo>
                    <a:pt x="479719" y="302484"/>
                  </a:lnTo>
                  <a:lnTo>
                    <a:pt x="486387" y="312009"/>
                  </a:lnTo>
                  <a:lnTo>
                    <a:pt x="482767" y="325916"/>
                  </a:lnTo>
                  <a:lnTo>
                    <a:pt x="480100" y="329059"/>
                  </a:lnTo>
                  <a:lnTo>
                    <a:pt x="476957" y="331917"/>
                  </a:lnTo>
                  <a:lnTo>
                    <a:pt x="473528" y="334298"/>
                  </a:lnTo>
                  <a:lnTo>
                    <a:pt x="470289" y="336108"/>
                  </a:lnTo>
                  <a:lnTo>
                    <a:pt x="459526" y="338108"/>
                  </a:lnTo>
                  <a:lnTo>
                    <a:pt x="456764" y="339346"/>
                  </a:lnTo>
                  <a:lnTo>
                    <a:pt x="455621" y="341727"/>
                  </a:lnTo>
                  <a:lnTo>
                    <a:pt x="455621" y="345252"/>
                  </a:lnTo>
                  <a:lnTo>
                    <a:pt x="455621" y="351919"/>
                  </a:lnTo>
                  <a:lnTo>
                    <a:pt x="454382" y="352776"/>
                  </a:lnTo>
                  <a:lnTo>
                    <a:pt x="448096" y="348966"/>
                  </a:lnTo>
                  <a:lnTo>
                    <a:pt x="445239" y="348966"/>
                  </a:lnTo>
                  <a:lnTo>
                    <a:pt x="442667" y="354110"/>
                  </a:lnTo>
                  <a:lnTo>
                    <a:pt x="446667" y="360206"/>
                  </a:lnTo>
                  <a:lnTo>
                    <a:pt x="452668" y="366207"/>
                  </a:lnTo>
                  <a:lnTo>
                    <a:pt x="455621" y="371064"/>
                  </a:lnTo>
                  <a:lnTo>
                    <a:pt x="457526" y="378589"/>
                  </a:lnTo>
                  <a:lnTo>
                    <a:pt x="462098" y="382780"/>
                  </a:lnTo>
                  <a:lnTo>
                    <a:pt x="467622" y="385923"/>
                  </a:lnTo>
                  <a:lnTo>
                    <a:pt x="472385" y="390686"/>
                  </a:lnTo>
                  <a:lnTo>
                    <a:pt x="474575" y="397258"/>
                  </a:lnTo>
                  <a:lnTo>
                    <a:pt x="474575" y="404116"/>
                  </a:lnTo>
                  <a:lnTo>
                    <a:pt x="472671" y="410498"/>
                  </a:lnTo>
                  <a:lnTo>
                    <a:pt x="469527" y="415165"/>
                  </a:lnTo>
                  <a:lnTo>
                    <a:pt x="466479" y="416403"/>
                  </a:lnTo>
                  <a:lnTo>
                    <a:pt x="460955" y="414022"/>
                  </a:lnTo>
                  <a:lnTo>
                    <a:pt x="451430" y="406974"/>
                  </a:lnTo>
                  <a:lnTo>
                    <a:pt x="441905" y="402402"/>
                  </a:lnTo>
                  <a:lnTo>
                    <a:pt x="437714" y="399258"/>
                  </a:lnTo>
                  <a:lnTo>
                    <a:pt x="428856" y="389733"/>
                  </a:lnTo>
                  <a:lnTo>
                    <a:pt x="426189" y="384876"/>
                  </a:lnTo>
                  <a:lnTo>
                    <a:pt x="421807" y="381732"/>
                  </a:lnTo>
                  <a:lnTo>
                    <a:pt x="420759" y="380208"/>
                  </a:lnTo>
                  <a:lnTo>
                    <a:pt x="420759" y="373445"/>
                  </a:lnTo>
                  <a:lnTo>
                    <a:pt x="420188" y="370874"/>
                  </a:lnTo>
                  <a:lnTo>
                    <a:pt x="418949" y="368683"/>
                  </a:lnTo>
                  <a:lnTo>
                    <a:pt x="414092" y="366778"/>
                  </a:lnTo>
                  <a:lnTo>
                    <a:pt x="407900" y="367540"/>
                  </a:lnTo>
                  <a:lnTo>
                    <a:pt x="402376" y="370112"/>
                  </a:lnTo>
                  <a:lnTo>
                    <a:pt x="400090" y="373827"/>
                  </a:lnTo>
                  <a:lnTo>
                    <a:pt x="398375" y="378113"/>
                  </a:lnTo>
                  <a:lnTo>
                    <a:pt x="394375" y="380399"/>
                  </a:lnTo>
                  <a:lnTo>
                    <a:pt x="389613" y="380399"/>
                  </a:lnTo>
                  <a:lnTo>
                    <a:pt x="385612" y="378875"/>
                  </a:lnTo>
                  <a:lnTo>
                    <a:pt x="376563" y="370588"/>
                  </a:lnTo>
                  <a:lnTo>
                    <a:pt x="372563" y="364968"/>
                  </a:lnTo>
                  <a:lnTo>
                    <a:pt x="370943" y="359158"/>
                  </a:lnTo>
                  <a:lnTo>
                    <a:pt x="372563" y="352395"/>
                  </a:lnTo>
                  <a:lnTo>
                    <a:pt x="376944" y="350204"/>
                  </a:lnTo>
                  <a:lnTo>
                    <a:pt x="382374" y="349443"/>
                  </a:lnTo>
                  <a:lnTo>
                    <a:pt x="387707" y="347347"/>
                  </a:lnTo>
                  <a:lnTo>
                    <a:pt x="390756" y="342203"/>
                  </a:lnTo>
                  <a:lnTo>
                    <a:pt x="390756" y="336012"/>
                  </a:lnTo>
                  <a:lnTo>
                    <a:pt x="387231" y="330774"/>
                  </a:lnTo>
                  <a:lnTo>
                    <a:pt x="380564" y="328487"/>
                  </a:lnTo>
                  <a:lnTo>
                    <a:pt x="376658" y="325249"/>
                  </a:lnTo>
                  <a:lnTo>
                    <a:pt x="375134" y="317534"/>
                  </a:lnTo>
                  <a:lnTo>
                    <a:pt x="374563" y="309057"/>
                  </a:lnTo>
                  <a:lnTo>
                    <a:pt x="373325" y="303246"/>
                  </a:lnTo>
                  <a:lnTo>
                    <a:pt x="369896" y="300770"/>
                  </a:lnTo>
                  <a:lnTo>
                    <a:pt x="366657" y="3036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023468A-0AF4-479F-95B1-325AD1536EAD}"/>
                </a:ext>
              </a:extLst>
            </p:cNvPr>
            <p:cNvSpPr/>
            <p:nvPr/>
          </p:nvSpPr>
          <p:spPr>
            <a:xfrm>
              <a:off x="4632674" y="3164585"/>
              <a:ext cx="1738026" cy="2127789"/>
            </a:xfrm>
            <a:custGeom>
              <a:avLst/>
              <a:gdLst>
                <a:gd name="connsiteX0" fmla="*/ 1302203 w 1738026"/>
                <a:gd name="connsiteY0" fmla="*/ 1312230 h 2127789"/>
                <a:gd name="connsiteX1" fmla="*/ 1303536 w 1738026"/>
                <a:gd name="connsiteY1" fmla="*/ 1313468 h 2127789"/>
                <a:gd name="connsiteX2" fmla="*/ 1303536 w 1738026"/>
                <a:gd name="connsiteY2" fmla="*/ 1314325 h 2127789"/>
                <a:gd name="connsiteX3" fmla="*/ 1296678 w 1738026"/>
                <a:gd name="connsiteY3" fmla="*/ 1323850 h 2127789"/>
                <a:gd name="connsiteX4" fmla="*/ 1293345 w 1738026"/>
                <a:gd name="connsiteY4" fmla="*/ 1327279 h 2127789"/>
                <a:gd name="connsiteX5" fmla="*/ 1289535 w 1738026"/>
                <a:gd name="connsiteY5" fmla="*/ 1329565 h 2127789"/>
                <a:gd name="connsiteX6" fmla="*/ 1290296 w 1738026"/>
                <a:gd name="connsiteY6" fmla="*/ 1326898 h 2127789"/>
                <a:gd name="connsiteX7" fmla="*/ 1293345 w 1738026"/>
                <a:gd name="connsiteY7" fmla="*/ 1320421 h 2127789"/>
                <a:gd name="connsiteX8" fmla="*/ 1294678 w 1738026"/>
                <a:gd name="connsiteY8" fmla="*/ 1319088 h 2127789"/>
                <a:gd name="connsiteX9" fmla="*/ 1298012 w 1738026"/>
                <a:gd name="connsiteY9" fmla="*/ 1317754 h 2127789"/>
                <a:gd name="connsiteX10" fmla="*/ 1299821 w 1738026"/>
                <a:gd name="connsiteY10" fmla="*/ 1314611 h 2127789"/>
                <a:gd name="connsiteX11" fmla="*/ 1301346 w 1738026"/>
                <a:gd name="connsiteY11" fmla="*/ 1311087 h 2127789"/>
                <a:gd name="connsiteX12" fmla="*/ 1304012 w 1738026"/>
                <a:gd name="connsiteY12" fmla="*/ 1308324 h 2127789"/>
                <a:gd name="connsiteX13" fmla="*/ 1304012 w 1738026"/>
                <a:gd name="connsiteY13" fmla="*/ 1310325 h 2127789"/>
                <a:gd name="connsiteX14" fmla="*/ 1304012 w 1738026"/>
                <a:gd name="connsiteY14" fmla="*/ 1311182 h 2127789"/>
                <a:gd name="connsiteX15" fmla="*/ 1303441 w 1738026"/>
                <a:gd name="connsiteY15" fmla="*/ 1311753 h 2127789"/>
                <a:gd name="connsiteX16" fmla="*/ 810713 w 1738026"/>
                <a:gd name="connsiteY16" fmla="*/ 868650 h 2127789"/>
                <a:gd name="connsiteX17" fmla="*/ 812999 w 1738026"/>
                <a:gd name="connsiteY17" fmla="*/ 872365 h 2127789"/>
                <a:gd name="connsiteX18" fmla="*/ 814808 w 1738026"/>
                <a:gd name="connsiteY18" fmla="*/ 876556 h 2127789"/>
                <a:gd name="connsiteX19" fmla="*/ 815761 w 1738026"/>
                <a:gd name="connsiteY19" fmla="*/ 881033 h 2127789"/>
                <a:gd name="connsiteX20" fmla="*/ 815761 w 1738026"/>
                <a:gd name="connsiteY20" fmla="*/ 885510 h 2127789"/>
                <a:gd name="connsiteX21" fmla="*/ 813761 w 1738026"/>
                <a:gd name="connsiteY21" fmla="*/ 885510 h 2127789"/>
                <a:gd name="connsiteX22" fmla="*/ 812046 w 1738026"/>
                <a:gd name="connsiteY22" fmla="*/ 884176 h 2127789"/>
                <a:gd name="connsiteX23" fmla="*/ 810046 w 1738026"/>
                <a:gd name="connsiteY23" fmla="*/ 884176 h 2127789"/>
                <a:gd name="connsiteX24" fmla="*/ 807760 w 1738026"/>
                <a:gd name="connsiteY24" fmla="*/ 885510 h 2127789"/>
                <a:gd name="connsiteX25" fmla="*/ 805188 w 1738026"/>
                <a:gd name="connsiteY25" fmla="*/ 887415 h 2127789"/>
                <a:gd name="connsiteX26" fmla="*/ 803855 w 1738026"/>
                <a:gd name="connsiteY26" fmla="*/ 882462 h 2127789"/>
                <a:gd name="connsiteX27" fmla="*/ 800330 w 1738026"/>
                <a:gd name="connsiteY27" fmla="*/ 879318 h 2127789"/>
                <a:gd name="connsiteX28" fmla="*/ 796806 w 1738026"/>
                <a:gd name="connsiteY28" fmla="*/ 877318 h 2127789"/>
                <a:gd name="connsiteX29" fmla="*/ 795092 w 1738026"/>
                <a:gd name="connsiteY29" fmla="*/ 875794 h 2127789"/>
                <a:gd name="connsiteX30" fmla="*/ 794139 w 1738026"/>
                <a:gd name="connsiteY30" fmla="*/ 864078 h 2127789"/>
                <a:gd name="connsiteX31" fmla="*/ 795092 w 1738026"/>
                <a:gd name="connsiteY31" fmla="*/ 859792 h 2127789"/>
                <a:gd name="connsiteX32" fmla="*/ 807379 w 1738026"/>
                <a:gd name="connsiteY32" fmla="*/ 864936 h 2127789"/>
                <a:gd name="connsiteX33" fmla="*/ 804903 w 1738026"/>
                <a:gd name="connsiteY33" fmla="*/ 828360 h 2127789"/>
                <a:gd name="connsiteX34" fmla="*/ 809570 w 1738026"/>
                <a:gd name="connsiteY34" fmla="*/ 831408 h 2127789"/>
                <a:gd name="connsiteX35" fmla="*/ 810808 w 1738026"/>
                <a:gd name="connsiteY35" fmla="*/ 834075 h 2127789"/>
                <a:gd name="connsiteX36" fmla="*/ 809379 w 1738026"/>
                <a:gd name="connsiteY36" fmla="*/ 836742 h 2127789"/>
                <a:gd name="connsiteX37" fmla="*/ 803950 w 1738026"/>
                <a:gd name="connsiteY37" fmla="*/ 841790 h 2127789"/>
                <a:gd name="connsiteX38" fmla="*/ 797759 w 1738026"/>
                <a:gd name="connsiteY38" fmla="*/ 846362 h 2127789"/>
                <a:gd name="connsiteX39" fmla="*/ 795949 w 1738026"/>
                <a:gd name="connsiteY39" fmla="*/ 847314 h 2127789"/>
                <a:gd name="connsiteX40" fmla="*/ 791853 w 1738026"/>
                <a:gd name="connsiteY40" fmla="*/ 845600 h 2127789"/>
                <a:gd name="connsiteX41" fmla="*/ 790996 w 1738026"/>
                <a:gd name="connsiteY41" fmla="*/ 841694 h 2127789"/>
                <a:gd name="connsiteX42" fmla="*/ 791758 w 1738026"/>
                <a:gd name="connsiteY42" fmla="*/ 837408 h 2127789"/>
                <a:gd name="connsiteX43" fmla="*/ 792711 w 1738026"/>
                <a:gd name="connsiteY43" fmla="*/ 834837 h 2127789"/>
                <a:gd name="connsiteX44" fmla="*/ 793568 w 1738026"/>
                <a:gd name="connsiteY44" fmla="*/ 834837 h 2127789"/>
                <a:gd name="connsiteX45" fmla="*/ 798997 w 1738026"/>
                <a:gd name="connsiteY45" fmla="*/ 832265 h 2127789"/>
                <a:gd name="connsiteX46" fmla="*/ 800235 w 1738026"/>
                <a:gd name="connsiteY46" fmla="*/ 830931 h 2127789"/>
                <a:gd name="connsiteX47" fmla="*/ 801093 w 1738026"/>
                <a:gd name="connsiteY47" fmla="*/ 829598 h 2127789"/>
                <a:gd name="connsiteX48" fmla="*/ 802236 w 1738026"/>
                <a:gd name="connsiteY48" fmla="*/ 828550 h 2127789"/>
                <a:gd name="connsiteX49" fmla="*/ 478671 w 1738026"/>
                <a:gd name="connsiteY49" fmla="*/ 2116997 h 2127789"/>
                <a:gd name="connsiteX50" fmla="*/ 473528 w 1738026"/>
                <a:gd name="connsiteY50" fmla="*/ 2114806 h 2127789"/>
                <a:gd name="connsiteX51" fmla="*/ 473528 w 1738026"/>
                <a:gd name="connsiteY51" fmla="*/ 2117950 h 2127789"/>
                <a:gd name="connsiteX52" fmla="*/ 476766 w 1738026"/>
                <a:gd name="connsiteY52" fmla="*/ 2125379 h 2127789"/>
                <a:gd name="connsiteX53" fmla="*/ 473052 w 1738026"/>
                <a:gd name="connsiteY53" fmla="*/ 2127760 h 2127789"/>
                <a:gd name="connsiteX54" fmla="*/ 468384 w 1738026"/>
                <a:gd name="connsiteY54" fmla="*/ 2127760 h 2127789"/>
                <a:gd name="connsiteX55" fmla="*/ 460383 w 1738026"/>
                <a:gd name="connsiteY55" fmla="*/ 2125474 h 2127789"/>
                <a:gd name="connsiteX56" fmla="*/ 450858 w 1738026"/>
                <a:gd name="connsiteY56" fmla="*/ 2124426 h 2127789"/>
                <a:gd name="connsiteX57" fmla="*/ 447905 w 1738026"/>
                <a:gd name="connsiteY57" fmla="*/ 2122331 h 2127789"/>
                <a:gd name="connsiteX58" fmla="*/ 445810 w 1738026"/>
                <a:gd name="connsiteY58" fmla="*/ 2117092 h 2127789"/>
                <a:gd name="connsiteX59" fmla="*/ 445810 w 1738026"/>
                <a:gd name="connsiteY59" fmla="*/ 2113473 h 2127789"/>
                <a:gd name="connsiteX60" fmla="*/ 447048 w 1738026"/>
                <a:gd name="connsiteY60" fmla="*/ 2110710 h 2127789"/>
                <a:gd name="connsiteX61" fmla="*/ 450001 w 1738026"/>
                <a:gd name="connsiteY61" fmla="*/ 2108520 h 2127789"/>
                <a:gd name="connsiteX62" fmla="*/ 454573 w 1738026"/>
                <a:gd name="connsiteY62" fmla="*/ 2106519 h 2127789"/>
                <a:gd name="connsiteX63" fmla="*/ 460193 w 1738026"/>
                <a:gd name="connsiteY63" fmla="*/ 2107662 h 2127789"/>
                <a:gd name="connsiteX64" fmla="*/ 463907 w 1738026"/>
                <a:gd name="connsiteY64" fmla="*/ 2106900 h 2127789"/>
                <a:gd name="connsiteX65" fmla="*/ 467051 w 1738026"/>
                <a:gd name="connsiteY65" fmla="*/ 2105376 h 2127789"/>
                <a:gd name="connsiteX66" fmla="*/ 470956 w 1738026"/>
                <a:gd name="connsiteY66" fmla="*/ 2104615 h 2127789"/>
                <a:gd name="connsiteX67" fmla="*/ 475337 w 1738026"/>
                <a:gd name="connsiteY67" fmla="*/ 2105662 h 2127789"/>
                <a:gd name="connsiteX68" fmla="*/ 477719 w 1738026"/>
                <a:gd name="connsiteY68" fmla="*/ 2108329 h 2127789"/>
                <a:gd name="connsiteX69" fmla="*/ 481338 w 1738026"/>
                <a:gd name="connsiteY69" fmla="*/ 2114997 h 2127789"/>
                <a:gd name="connsiteX70" fmla="*/ 38045 w 1738026"/>
                <a:gd name="connsiteY70" fmla="*/ 1795528 h 2127789"/>
                <a:gd name="connsiteX71" fmla="*/ 36806 w 1738026"/>
                <a:gd name="connsiteY71" fmla="*/ 1801529 h 2127789"/>
                <a:gd name="connsiteX72" fmla="*/ 36806 w 1738026"/>
                <a:gd name="connsiteY72" fmla="*/ 1804196 h 2127789"/>
                <a:gd name="connsiteX73" fmla="*/ 37378 w 1738026"/>
                <a:gd name="connsiteY73" fmla="*/ 1805815 h 2127789"/>
                <a:gd name="connsiteX74" fmla="*/ 40235 w 1738026"/>
                <a:gd name="connsiteY74" fmla="*/ 1809720 h 2127789"/>
                <a:gd name="connsiteX75" fmla="*/ 38902 w 1738026"/>
                <a:gd name="connsiteY75" fmla="*/ 1812007 h 2127789"/>
                <a:gd name="connsiteX76" fmla="*/ 35949 w 1738026"/>
                <a:gd name="connsiteY76" fmla="*/ 1813531 h 2127789"/>
                <a:gd name="connsiteX77" fmla="*/ 34235 w 1738026"/>
                <a:gd name="connsiteY77" fmla="*/ 1815340 h 2127789"/>
                <a:gd name="connsiteX78" fmla="*/ 34235 w 1738026"/>
                <a:gd name="connsiteY78" fmla="*/ 1820103 h 2127789"/>
                <a:gd name="connsiteX79" fmla="*/ 37378 w 1738026"/>
                <a:gd name="connsiteY79" fmla="*/ 1831152 h 2127789"/>
                <a:gd name="connsiteX80" fmla="*/ 38140 w 1738026"/>
                <a:gd name="connsiteY80" fmla="*/ 1837438 h 2127789"/>
                <a:gd name="connsiteX81" fmla="*/ 38140 w 1738026"/>
                <a:gd name="connsiteY81" fmla="*/ 1838962 h 2127789"/>
                <a:gd name="connsiteX82" fmla="*/ 36521 w 1738026"/>
                <a:gd name="connsiteY82" fmla="*/ 1841724 h 2127789"/>
                <a:gd name="connsiteX83" fmla="*/ 36521 w 1738026"/>
                <a:gd name="connsiteY83" fmla="*/ 1842772 h 2127789"/>
                <a:gd name="connsiteX84" fmla="*/ 36521 w 1738026"/>
                <a:gd name="connsiteY84" fmla="*/ 1848678 h 2127789"/>
                <a:gd name="connsiteX85" fmla="*/ 36521 w 1738026"/>
                <a:gd name="connsiteY85" fmla="*/ 1848678 h 2127789"/>
                <a:gd name="connsiteX86" fmla="*/ 38521 w 1738026"/>
                <a:gd name="connsiteY86" fmla="*/ 1850868 h 2127789"/>
                <a:gd name="connsiteX87" fmla="*/ 39092 w 1738026"/>
                <a:gd name="connsiteY87" fmla="*/ 1852107 h 2127789"/>
                <a:gd name="connsiteX88" fmla="*/ 37664 w 1738026"/>
                <a:gd name="connsiteY88" fmla="*/ 1852678 h 2127789"/>
                <a:gd name="connsiteX89" fmla="*/ 37092 w 1738026"/>
                <a:gd name="connsiteY89" fmla="*/ 1853154 h 2127789"/>
                <a:gd name="connsiteX90" fmla="*/ 34901 w 1738026"/>
                <a:gd name="connsiteY90" fmla="*/ 1855345 h 2127789"/>
                <a:gd name="connsiteX91" fmla="*/ 34901 w 1738026"/>
                <a:gd name="connsiteY91" fmla="*/ 1856012 h 2127789"/>
                <a:gd name="connsiteX92" fmla="*/ 33568 w 1738026"/>
                <a:gd name="connsiteY92" fmla="*/ 1859346 h 2127789"/>
                <a:gd name="connsiteX93" fmla="*/ 30044 w 1738026"/>
                <a:gd name="connsiteY93" fmla="*/ 1863346 h 2127789"/>
                <a:gd name="connsiteX94" fmla="*/ 25376 w 1738026"/>
                <a:gd name="connsiteY94" fmla="*/ 1866585 h 2127789"/>
                <a:gd name="connsiteX95" fmla="*/ 20328 w 1738026"/>
                <a:gd name="connsiteY95" fmla="*/ 1867537 h 2127789"/>
                <a:gd name="connsiteX96" fmla="*/ 23567 w 1738026"/>
                <a:gd name="connsiteY96" fmla="*/ 1872776 h 2127789"/>
                <a:gd name="connsiteX97" fmla="*/ 21090 w 1738026"/>
                <a:gd name="connsiteY97" fmla="*/ 1874681 h 2127789"/>
                <a:gd name="connsiteX98" fmla="*/ 16137 w 1738026"/>
                <a:gd name="connsiteY98" fmla="*/ 1874109 h 2127789"/>
                <a:gd name="connsiteX99" fmla="*/ 11946 w 1738026"/>
                <a:gd name="connsiteY99" fmla="*/ 1871919 h 2127789"/>
                <a:gd name="connsiteX100" fmla="*/ 13661 w 1738026"/>
                <a:gd name="connsiteY100" fmla="*/ 1866966 h 2127789"/>
                <a:gd name="connsiteX101" fmla="*/ 12041 w 1738026"/>
                <a:gd name="connsiteY101" fmla="*/ 1862203 h 2127789"/>
                <a:gd name="connsiteX102" fmla="*/ 5850 w 1738026"/>
                <a:gd name="connsiteY102" fmla="*/ 1852678 h 2127789"/>
                <a:gd name="connsiteX103" fmla="*/ -246 w 1738026"/>
                <a:gd name="connsiteY103" fmla="*/ 1837152 h 2127789"/>
                <a:gd name="connsiteX104" fmla="*/ -246 w 1738026"/>
                <a:gd name="connsiteY104" fmla="*/ 1835628 h 2127789"/>
                <a:gd name="connsiteX105" fmla="*/ 1850 w 1738026"/>
                <a:gd name="connsiteY105" fmla="*/ 1794004 h 2127789"/>
                <a:gd name="connsiteX106" fmla="*/ 5183 w 1738026"/>
                <a:gd name="connsiteY106" fmla="*/ 1796195 h 2127789"/>
                <a:gd name="connsiteX107" fmla="*/ 5850 w 1738026"/>
                <a:gd name="connsiteY107" fmla="*/ 1799243 h 2127789"/>
                <a:gd name="connsiteX108" fmla="*/ 5850 w 1738026"/>
                <a:gd name="connsiteY108" fmla="*/ 1802386 h 2127789"/>
                <a:gd name="connsiteX109" fmla="*/ 7755 w 1738026"/>
                <a:gd name="connsiteY109" fmla="*/ 1804577 h 2127789"/>
                <a:gd name="connsiteX110" fmla="*/ 12137 w 1738026"/>
                <a:gd name="connsiteY110" fmla="*/ 1804577 h 2127789"/>
                <a:gd name="connsiteX111" fmla="*/ 13756 w 1738026"/>
                <a:gd name="connsiteY111" fmla="*/ 1800767 h 2127789"/>
                <a:gd name="connsiteX112" fmla="*/ 14708 w 1738026"/>
                <a:gd name="connsiteY112" fmla="*/ 1796195 h 2127789"/>
                <a:gd name="connsiteX113" fmla="*/ 17185 w 1738026"/>
                <a:gd name="connsiteY113" fmla="*/ 1794004 h 2127789"/>
                <a:gd name="connsiteX114" fmla="*/ 30901 w 1738026"/>
                <a:gd name="connsiteY114" fmla="*/ 1791623 h 2127789"/>
                <a:gd name="connsiteX115" fmla="*/ 35378 w 1738026"/>
                <a:gd name="connsiteY115" fmla="*/ 1791623 h 2127789"/>
                <a:gd name="connsiteX116" fmla="*/ 21566 w 1738026"/>
                <a:gd name="connsiteY116" fmla="*/ 1792385 h 2127789"/>
                <a:gd name="connsiteX117" fmla="*/ 18518 w 1738026"/>
                <a:gd name="connsiteY117" fmla="*/ 1789432 h 2127789"/>
                <a:gd name="connsiteX118" fmla="*/ 16994 w 1738026"/>
                <a:gd name="connsiteY118" fmla="*/ 1786289 h 2127789"/>
                <a:gd name="connsiteX119" fmla="*/ 15089 w 1738026"/>
                <a:gd name="connsiteY119" fmla="*/ 1783527 h 2127789"/>
                <a:gd name="connsiteX120" fmla="*/ 11089 w 1738026"/>
                <a:gd name="connsiteY120" fmla="*/ 1781717 h 2127789"/>
                <a:gd name="connsiteX121" fmla="*/ 20614 w 1738026"/>
                <a:gd name="connsiteY121" fmla="*/ 1773811 h 2127789"/>
                <a:gd name="connsiteX122" fmla="*/ 26138 w 1738026"/>
                <a:gd name="connsiteY122" fmla="*/ 1771620 h 2127789"/>
                <a:gd name="connsiteX123" fmla="*/ 29948 w 1738026"/>
                <a:gd name="connsiteY123" fmla="*/ 1775431 h 2127789"/>
                <a:gd name="connsiteX124" fmla="*/ 33187 w 1738026"/>
                <a:gd name="connsiteY124" fmla="*/ 1784956 h 2127789"/>
                <a:gd name="connsiteX125" fmla="*/ 33187 w 1738026"/>
                <a:gd name="connsiteY125" fmla="*/ 1786956 h 2127789"/>
                <a:gd name="connsiteX126" fmla="*/ 30520 w 1738026"/>
                <a:gd name="connsiteY126" fmla="*/ 1788480 h 2127789"/>
                <a:gd name="connsiteX127" fmla="*/ 27567 w 1738026"/>
                <a:gd name="connsiteY127" fmla="*/ 1788480 h 2127789"/>
                <a:gd name="connsiteX128" fmla="*/ 24614 w 1738026"/>
                <a:gd name="connsiteY128" fmla="*/ 1789337 h 2127789"/>
                <a:gd name="connsiteX129" fmla="*/ 63191 w 1738026"/>
                <a:gd name="connsiteY129" fmla="*/ 1758666 h 2127789"/>
                <a:gd name="connsiteX130" fmla="*/ 69858 w 1738026"/>
                <a:gd name="connsiteY130" fmla="*/ 1758666 h 2127789"/>
                <a:gd name="connsiteX131" fmla="*/ 74430 w 1738026"/>
                <a:gd name="connsiteY131" fmla="*/ 1761715 h 2127789"/>
                <a:gd name="connsiteX132" fmla="*/ 74430 w 1738026"/>
                <a:gd name="connsiteY132" fmla="*/ 1765143 h 2127789"/>
                <a:gd name="connsiteX133" fmla="*/ 68048 w 1738026"/>
                <a:gd name="connsiteY133" fmla="*/ 1766763 h 2127789"/>
                <a:gd name="connsiteX134" fmla="*/ 61095 w 1738026"/>
                <a:gd name="connsiteY134" fmla="*/ 1764762 h 2127789"/>
                <a:gd name="connsiteX135" fmla="*/ 58238 w 1738026"/>
                <a:gd name="connsiteY135" fmla="*/ 1760667 h 2127789"/>
                <a:gd name="connsiteX136" fmla="*/ 59000 w 1738026"/>
                <a:gd name="connsiteY136" fmla="*/ 1757523 h 2127789"/>
                <a:gd name="connsiteX137" fmla="*/ 110816 w 1738026"/>
                <a:gd name="connsiteY137" fmla="*/ 1714375 h 2127789"/>
                <a:gd name="connsiteX138" fmla="*/ 119864 w 1738026"/>
                <a:gd name="connsiteY138" fmla="*/ 1720471 h 2127789"/>
                <a:gd name="connsiteX139" fmla="*/ 119864 w 1738026"/>
                <a:gd name="connsiteY139" fmla="*/ 1728853 h 2127789"/>
                <a:gd name="connsiteX140" fmla="*/ 117960 w 1738026"/>
                <a:gd name="connsiteY140" fmla="*/ 1738378 h 2127789"/>
                <a:gd name="connsiteX141" fmla="*/ 121198 w 1738026"/>
                <a:gd name="connsiteY141" fmla="*/ 1746189 h 2127789"/>
                <a:gd name="connsiteX142" fmla="*/ 118721 w 1738026"/>
                <a:gd name="connsiteY142" fmla="*/ 1749903 h 2127789"/>
                <a:gd name="connsiteX143" fmla="*/ 116054 w 1738026"/>
                <a:gd name="connsiteY143" fmla="*/ 1752951 h 2127789"/>
                <a:gd name="connsiteX144" fmla="*/ 112816 w 1738026"/>
                <a:gd name="connsiteY144" fmla="*/ 1754190 h 2127789"/>
                <a:gd name="connsiteX145" fmla="*/ 108720 w 1738026"/>
                <a:gd name="connsiteY145" fmla="*/ 1752285 h 2127789"/>
                <a:gd name="connsiteX146" fmla="*/ 99957 w 1738026"/>
                <a:gd name="connsiteY146" fmla="*/ 1756857 h 2127789"/>
                <a:gd name="connsiteX147" fmla="*/ 96719 w 1738026"/>
                <a:gd name="connsiteY147" fmla="*/ 1749903 h 2127789"/>
                <a:gd name="connsiteX148" fmla="*/ 95766 w 1738026"/>
                <a:gd name="connsiteY148" fmla="*/ 1738854 h 2127789"/>
                <a:gd name="connsiteX149" fmla="*/ 94052 w 1738026"/>
                <a:gd name="connsiteY149" fmla="*/ 1731425 h 2127789"/>
                <a:gd name="connsiteX150" fmla="*/ 95957 w 1738026"/>
                <a:gd name="connsiteY150" fmla="*/ 1727139 h 2127789"/>
                <a:gd name="connsiteX151" fmla="*/ 96909 w 1738026"/>
                <a:gd name="connsiteY151" fmla="*/ 1717614 h 2127789"/>
                <a:gd name="connsiteX152" fmla="*/ 98433 w 1738026"/>
                <a:gd name="connsiteY152" fmla="*/ 1714090 h 2127789"/>
                <a:gd name="connsiteX153" fmla="*/ 100910 w 1738026"/>
                <a:gd name="connsiteY153" fmla="*/ 1715613 h 2127789"/>
                <a:gd name="connsiteX154" fmla="*/ 103577 w 1738026"/>
                <a:gd name="connsiteY154" fmla="*/ 1715613 h 2127789"/>
                <a:gd name="connsiteX155" fmla="*/ 106148 w 1738026"/>
                <a:gd name="connsiteY155" fmla="*/ 1714375 h 2127789"/>
                <a:gd name="connsiteX156" fmla="*/ 108720 w 1738026"/>
                <a:gd name="connsiteY156" fmla="*/ 1712280 h 2127789"/>
                <a:gd name="connsiteX157" fmla="*/ 108720 w 1738026"/>
                <a:gd name="connsiteY157" fmla="*/ 1713613 h 2127789"/>
                <a:gd name="connsiteX158" fmla="*/ 109196 w 1738026"/>
                <a:gd name="connsiteY158" fmla="*/ 1713613 h 2127789"/>
                <a:gd name="connsiteX159" fmla="*/ 109958 w 1738026"/>
                <a:gd name="connsiteY159" fmla="*/ 1713613 h 2127789"/>
                <a:gd name="connsiteX160" fmla="*/ 85765 w 1738026"/>
                <a:gd name="connsiteY160" fmla="*/ 1716661 h 2127789"/>
                <a:gd name="connsiteX161" fmla="*/ 89003 w 1738026"/>
                <a:gd name="connsiteY161" fmla="*/ 1714566 h 2127789"/>
                <a:gd name="connsiteX162" fmla="*/ 91194 w 1738026"/>
                <a:gd name="connsiteY162" fmla="*/ 1714566 h 2127789"/>
                <a:gd name="connsiteX163" fmla="*/ 92337 w 1738026"/>
                <a:gd name="connsiteY163" fmla="*/ 1716852 h 2127789"/>
                <a:gd name="connsiteX164" fmla="*/ 92337 w 1738026"/>
                <a:gd name="connsiteY164" fmla="*/ 1720757 h 2127789"/>
                <a:gd name="connsiteX165" fmla="*/ 86146 w 1738026"/>
                <a:gd name="connsiteY165" fmla="*/ 1726282 h 2127789"/>
                <a:gd name="connsiteX166" fmla="*/ 77383 w 1738026"/>
                <a:gd name="connsiteY166" fmla="*/ 1731711 h 2127789"/>
                <a:gd name="connsiteX167" fmla="*/ 69953 w 1738026"/>
                <a:gd name="connsiteY167" fmla="*/ 1732663 h 2127789"/>
                <a:gd name="connsiteX168" fmla="*/ 67382 w 1738026"/>
                <a:gd name="connsiteY168" fmla="*/ 1724757 h 2127789"/>
                <a:gd name="connsiteX169" fmla="*/ 69763 w 1738026"/>
                <a:gd name="connsiteY169" fmla="*/ 1721138 h 2127789"/>
                <a:gd name="connsiteX170" fmla="*/ 85955 w 1738026"/>
                <a:gd name="connsiteY170" fmla="*/ 1707803 h 2127789"/>
                <a:gd name="connsiteX171" fmla="*/ 85384 w 1738026"/>
                <a:gd name="connsiteY171" fmla="*/ 1711708 h 2127789"/>
                <a:gd name="connsiteX172" fmla="*/ 85384 w 1738026"/>
                <a:gd name="connsiteY172" fmla="*/ 1712661 h 2127789"/>
                <a:gd name="connsiteX173" fmla="*/ 84241 w 1738026"/>
                <a:gd name="connsiteY173" fmla="*/ 1714090 h 2127789"/>
                <a:gd name="connsiteX174" fmla="*/ 907011 w 1738026"/>
                <a:gd name="connsiteY174" fmla="*/ 1012859 h 2127789"/>
                <a:gd name="connsiteX175" fmla="*/ 914249 w 1738026"/>
                <a:gd name="connsiteY175" fmla="*/ 1015431 h 2127789"/>
                <a:gd name="connsiteX176" fmla="*/ 922060 w 1738026"/>
                <a:gd name="connsiteY176" fmla="*/ 1020098 h 2127789"/>
                <a:gd name="connsiteX177" fmla="*/ 925489 w 1738026"/>
                <a:gd name="connsiteY177" fmla="*/ 1024765 h 2127789"/>
                <a:gd name="connsiteX178" fmla="*/ 919203 w 1738026"/>
                <a:gd name="connsiteY178" fmla="*/ 1027623 h 2127789"/>
                <a:gd name="connsiteX179" fmla="*/ 919203 w 1738026"/>
                <a:gd name="connsiteY179" fmla="*/ 1029718 h 2127789"/>
                <a:gd name="connsiteX180" fmla="*/ 920060 w 1738026"/>
                <a:gd name="connsiteY180" fmla="*/ 1032576 h 2127789"/>
                <a:gd name="connsiteX181" fmla="*/ 917297 w 1738026"/>
                <a:gd name="connsiteY181" fmla="*/ 1035243 h 2127789"/>
                <a:gd name="connsiteX182" fmla="*/ 912440 w 1738026"/>
                <a:gd name="connsiteY182" fmla="*/ 1036195 h 2127789"/>
                <a:gd name="connsiteX183" fmla="*/ 907011 w 1738026"/>
                <a:gd name="connsiteY183" fmla="*/ 1033909 h 2127789"/>
                <a:gd name="connsiteX184" fmla="*/ 907011 w 1738026"/>
                <a:gd name="connsiteY184" fmla="*/ 1036005 h 2127789"/>
                <a:gd name="connsiteX185" fmla="*/ 906344 w 1738026"/>
                <a:gd name="connsiteY185" fmla="*/ 1037433 h 2127789"/>
                <a:gd name="connsiteX186" fmla="*/ 905487 w 1738026"/>
                <a:gd name="connsiteY186" fmla="*/ 1038672 h 2127789"/>
                <a:gd name="connsiteX187" fmla="*/ 904915 w 1738026"/>
                <a:gd name="connsiteY187" fmla="*/ 1040196 h 2127789"/>
                <a:gd name="connsiteX188" fmla="*/ 897676 w 1738026"/>
                <a:gd name="connsiteY188" fmla="*/ 1030099 h 2127789"/>
                <a:gd name="connsiteX189" fmla="*/ 894628 w 1738026"/>
                <a:gd name="connsiteY189" fmla="*/ 1027623 h 2127789"/>
                <a:gd name="connsiteX190" fmla="*/ 895580 w 1738026"/>
                <a:gd name="connsiteY190" fmla="*/ 1033719 h 2127789"/>
                <a:gd name="connsiteX191" fmla="*/ 897295 w 1738026"/>
                <a:gd name="connsiteY191" fmla="*/ 1039910 h 2127789"/>
                <a:gd name="connsiteX192" fmla="*/ 898057 w 1738026"/>
                <a:gd name="connsiteY192" fmla="*/ 1045720 h 2127789"/>
                <a:gd name="connsiteX193" fmla="*/ 896438 w 1738026"/>
                <a:gd name="connsiteY193" fmla="*/ 1050768 h 2127789"/>
                <a:gd name="connsiteX194" fmla="*/ 893961 w 1738026"/>
                <a:gd name="connsiteY194" fmla="*/ 1051435 h 2127789"/>
                <a:gd name="connsiteX195" fmla="*/ 890532 w 1738026"/>
                <a:gd name="connsiteY195" fmla="*/ 1050864 h 2127789"/>
                <a:gd name="connsiteX196" fmla="*/ 887484 w 1738026"/>
                <a:gd name="connsiteY196" fmla="*/ 1050864 h 2127789"/>
                <a:gd name="connsiteX197" fmla="*/ 886151 w 1738026"/>
                <a:gd name="connsiteY197" fmla="*/ 1053816 h 2127789"/>
                <a:gd name="connsiteX198" fmla="*/ 885008 w 1738026"/>
                <a:gd name="connsiteY198" fmla="*/ 1055626 h 2127789"/>
                <a:gd name="connsiteX199" fmla="*/ 882341 w 1738026"/>
                <a:gd name="connsiteY199" fmla="*/ 1056483 h 2127789"/>
                <a:gd name="connsiteX200" fmla="*/ 876912 w 1738026"/>
                <a:gd name="connsiteY200" fmla="*/ 1056483 h 2127789"/>
                <a:gd name="connsiteX201" fmla="*/ 872435 w 1738026"/>
                <a:gd name="connsiteY201" fmla="*/ 1057912 h 2127789"/>
                <a:gd name="connsiteX202" fmla="*/ 868148 w 1738026"/>
                <a:gd name="connsiteY202" fmla="*/ 1060198 h 2127789"/>
                <a:gd name="connsiteX203" fmla="*/ 863577 w 1738026"/>
                <a:gd name="connsiteY203" fmla="*/ 1060960 h 2127789"/>
                <a:gd name="connsiteX204" fmla="*/ 858147 w 1738026"/>
                <a:gd name="connsiteY204" fmla="*/ 1057626 h 2127789"/>
                <a:gd name="connsiteX205" fmla="*/ 855861 w 1738026"/>
                <a:gd name="connsiteY205" fmla="*/ 1052864 h 2127789"/>
                <a:gd name="connsiteX206" fmla="*/ 855004 w 1738026"/>
                <a:gd name="connsiteY206" fmla="*/ 1046292 h 2127789"/>
                <a:gd name="connsiteX207" fmla="*/ 855004 w 1738026"/>
                <a:gd name="connsiteY207" fmla="*/ 1033528 h 2127789"/>
                <a:gd name="connsiteX208" fmla="*/ 851289 w 1738026"/>
                <a:gd name="connsiteY208" fmla="*/ 1035052 h 2127789"/>
                <a:gd name="connsiteX209" fmla="*/ 848527 w 1738026"/>
                <a:gd name="connsiteY209" fmla="*/ 1034004 h 2127789"/>
                <a:gd name="connsiteX210" fmla="*/ 847194 w 1738026"/>
                <a:gd name="connsiteY210" fmla="*/ 1032194 h 2127789"/>
                <a:gd name="connsiteX211" fmla="*/ 847670 w 1738026"/>
                <a:gd name="connsiteY211" fmla="*/ 1031242 h 2127789"/>
                <a:gd name="connsiteX212" fmla="*/ 860147 w 1738026"/>
                <a:gd name="connsiteY212" fmla="*/ 1021717 h 2127789"/>
                <a:gd name="connsiteX213" fmla="*/ 863195 w 1738026"/>
                <a:gd name="connsiteY213" fmla="*/ 1018098 h 2127789"/>
                <a:gd name="connsiteX214" fmla="*/ 870339 w 1738026"/>
                <a:gd name="connsiteY214" fmla="*/ 1005429 h 2127789"/>
                <a:gd name="connsiteX215" fmla="*/ 873006 w 1738026"/>
                <a:gd name="connsiteY215" fmla="*/ 1002000 h 2127789"/>
                <a:gd name="connsiteX216" fmla="*/ 874721 w 1738026"/>
                <a:gd name="connsiteY216" fmla="*/ 1000476 h 2127789"/>
                <a:gd name="connsiteX217" fmla="*/ 876626 w 1738026"/>
                <a:gd name="connsiteY217" fmla="*/ 999714 h 2127789"/>
                <a:gd name="connsiteX218" fmla="*/ 879578 w 1738026"/>
                <a:gd name="connsiteY218" fmla="*/ 999714 h 2127789"/>
                <a:gd name="connsiteX219" fmla="*/ 889103 w 1738026"/>
                <a:gd name="connsiteY219" fmla="*/ 1005334 h 2127789"/>
                <a:gd name="connsiteX220" fmla="*/ 897962 w 1738026"/>
                <a:gd name="connsiteY220" fmla="*/ 1009144 h 2127789"/>
                <a:gd name="connsiteX221" fmla="*/ 509246 w 1738026"/>
                <a:gd name="connsiteY221" fmla="*/ 1346234 h 2127789"/>
                <a:gd name="connsiteX222" fmla="*/ 495054 w 1738026"/>
                <a:gd name="connsiteY222" fmla="*/ 1369284 h 2127789"/>
                <a:gd name="connsiteX223" fmla="*/ 484481 w 1738026"/>
                <a:gd name="connsiteY223" fmla="*/ 1379857 h 2127789"/>
                <a:gd name="connsiteX224" fmla="*/ 482862 w 1738026"/>
                <a:gd name="connsiteY224" fmla="*/ 1383096 h 2127789"/>
                <a:gd name="connsiteX225" fmla="*/ 481433 w 1738026"/>
                <a:gd name="connsiteY225" fmla="*/ 1388715 h 2127789"/>
                <a:gd name="connsiteX226" fmla="*/ 478195 w 1738026"/>
                <a:gd name="connsiteY226" fmla="*/ 1394431 h 2127789"/>
                <a:gd name="connsiteX227" fmla="*/ 466479 w 1738026"/>
                <a:gd name="connsiteY227" fmla="*/ 1409956 h 2127789"/>
                <a:gd name="connsiteX228" fmla="*/ 464765 w 1738026"/>
                <a:gd name="connsiteY228" fmla="*/ 1411480 h 2127789"/>
                <a:gd name="connsiteX229" fmla="*/ 453525 w 1738026"/>
                <a:gd name="connsiteY229" fmla="*/ 1419005 h 2127789"/>
                <a:gd name="connsiteX230" fmla="*/ 450668 w 1738026"/>
                <a:gd name="connsiteY230" fmla="*/ 1419862 h 2127789"/>
                <a:gd name="connsiteX231" fmla="*/ 446096 w 1738026"/>
                <a:gd name="connsiteY231" fmla="*/ 1422434 h 2127789"/>
                <a:gd name="connsiteX232" fmla="*/ 430856 w 1738026"/>
                <a:gd name="connsiteY232" fmla="*/ 1438722 h 2127789"/>
                <a:gd name="connsiteX233" fmla="*/ 426188 w 1738026"/>
                <a:gd name="connsiteY233" fmla="*/ 1447104 h 2127789"/>
                <a:gd name="connsiteX234" fmla="*/ 422760 w 1738026"/>
                <a:gd name="connsiteY234" fmla="*/ 1450057 h 2127789"/>
                <a:gd name="connsiteX235" fmla="*/ 417330 w 1738026"/>
                <a:gd name="connsiteY235" fmla="*/ 1451295 h 2127789"/>
                <a:gd name="connsiteX236" fmla="*/ 404948 w 1738026"/>
                <a:gd name="connsiteY236" fmla="*/ 1451295 h 2127789"/>
                <a:gd name="connsiteX237" fmla="*/ 401709 w 1738026"/>
                <a:gd name="connsiteY237" fmla="*/ 1452152 h 2127789"/>
                <a:gd name="connsiteX238" fmla="*/ 394756 w 1738026"/>
                <a:gd name="connsiteY238" fmla="*/ 1456343 h 2127789"/>
                <a:gd name="connsiteX239" fmla="*/ 391327 w 1738026"/>
                <a:gd name="connsiteY239" fmla="*/ 1457772 h 2127789"/>
                <a:gd name="connsiteX240" fmla="*/ 372848 w 1738026"/>
                <a:gd name="connsiteY240" fmla="*/ 1458438 h 2127789"/>
                <a:gd name="connsiteX241" fmla="*/ 367419 w 1738026"/>
                <a:gd name="connsiteY241" fmla="*/ 1460820 h 2127789"/>
                <a:gd name="connsiteX242" fmla="*/ 365038 w 1738026"/>
                <a:gd name="connsiteY242" fmla="*/ 1462534 h 2127789"/>
                <a:gd name="connsiteX243" fmla="*/ 357037 w 1738026"/>
                <a:gd name="connsiteY243" fmla="*/ 1466154 h 2127789"/>
                <a:gd name="connsiteX244" fmla="*/ 355513 w 1738026"/>
                <a:gd name="connsiteY244" fmla="*/ 1467487 h 2127789"/>
                <a:gd name="connsiteX245" fmla="*/ 353894 w 1738026"/>
                <a:gd name="connsiteY245" fmla="*/ 1477012 h 2127789"/>
                <a:gd name="connsiteX246" fmla="*/ 349703 w 1738026"/>
                <a:gd name="connsiteY246" fmla="*/ 1485204 h 2127789"/>
                <a:gd name="connsiteX247" fmla="*/ 349703 w 1738026"/>
                <a:gd name="connsiteY247" fmla="*/ 1486632 h 2127789"/>
                <a:gd name="connsiteX248" fmla="*/ 350179 w 1738026"/>
                <a:gd name="connsiteY248" fmla="*/ 1490061 h 2127789"/>
                <a:gd name="connsiteX249" fmla="*/ 350179 w 1738026"/>
                <a:gd name="connsiteY249" fmla="*/ 1491490 h 2127789"/>
                <a:gd name="connsiteX250" fmla="*/ 349036 w 1738026"/>
                <a:gd name="connsiteY250" fmla="*/ 1491966 h 2127789"/>
                <a:gd name="connsiteX251" fmla="*/ 346940 w 1738026"/>
                <a:gd name="connsiteY251" fmla="*/ 1491966 h 2127789"/>
                <a:gd name="connsiteX252" fmla="*/ 344845 w 1738026"/>
                <a:gd name="connsiteY252" fmla="*/ 1492538 h 2127789"/>
                <a:gd name="connsiteX253" fmla="*/ 343988 w 1738026"/>
                <a:gd name="connsiteY253" fmla="*/ 1494824 h 2127789"/>
                <a:gd name="connsiteX254" fmla="*/ 342940 w 1738026"/>
                <a:gd name="connsiteY254" fmla="*/ 1500539 h 2127789"/>
                <a:gd name="connsiteX255" fmla="*/ 340273 w 1738026"/>
                <a:gd name="connsiteY255" fmla="*/ 1507778 h 2127789"/>
                <a:gd name="connsiteX256" fmla="*/ 333605 w 1738026"/>
                <a:gd name="connsiteY256" fmla="*/ 1521399 h 2127789"/>
                <a:gd name="connsiteX257" fmla="*/ 320080 w 1738026"/>
                <a:gd name="connsiteY257" fmla="*/ 1541211 h 2127789"/>
                <a:gd name="connsiteX258" fmla="*/ 316079 w 1738026"/>
                <a:gd name="connsiteY258" fmla="*/ 1544259 h 2127789"/>
                <a:gd name="connsiteX259" fmla="*/ 288743 w 1738026"/>
                <a:gd name="connsiteY259" fmla="*/ 1558927 h 2127789"/>
                <a:gd name="connsiteX260" fmla="*/ 267407 w 1738026"/>
                <a:gd name="connsiteY260" fmla="*/ 1575882 h 2127789"/>
                <a:gd name="connsiteX261" fmla="*/ 247309 w 1738026"/>
                <a:gd name="connsiteY261" fmla="*/ 1597789 h 2127789"/>
                <a:gd name="connsiteX262" fmla="*/ 241689 w 1738026"/>
                <a:gd name="connsiteY262" fmla="*/ 1601790 h 2127789"/>
                <a:gd name="connsiteX263" fmla="*/ 234927 w 1738026"/>
                <a:gd name="connsiteY263" fmla="*/ 1603314 h 2127789"/>
                <a:gd name="connsiteX264" fmla="*/ 228354 w 1738026"/>
                <a:gd name="connsiteY264" fmla="*/ 1603981 h 2127789"/>
                <a:gd name="connsiteX265" fmla="*/ 224354 w 1738026"/>
                <a:gd name="connsiteY265" fmla="*/ 1605695 h 2127789"/>
                <a:gd name="connsiteX266" fmla="*/ 220639 w 1738026"/>
                <a:gd name="connsiteY266" fmla="*/ 1607790 h 2127789"/>
                <a:gd name="connsiteX267" fmla="*/ 215019 w 1738026"/>
                <a:gd name="connsiteY267" fmla="*/ 1609600 h 2127789"/>
                <a:gd name="connsiteX268" fmla="*/ 208733 w 1738026"/>
                <a:gd name="connsiteY268" fmla="*/ 1609600 h 2127789"/>
                <a:gd name="connsiteX269" fmla="*/ 191207 w 1738026"/>
                <a:gd name="connsiteY269" fmla="*/ 1607314 h 2127789"/>
                <a:gd name="connsiteX270" fmla="*/ 184158 w 1738026"/>
                <a:gd name="connsiteY270" fmla="*/ 1610267 h 2127789"/>
                <a:gd name="connsiteX271" fmla="*/ 181682 w 1738026"/>
                <a:gd name="connsiteY271" fmla="*/ 1617220 h 2127789"/>
                <a:gd name="connsiteX272" fmla="*/ 181682 w 1738026"/>
                <a:gd name="connsiteY272" fmla="*/ 1630174 h 2127789"/>
                <a:gd name="connsiteX273" fmla="*/ 179300 w 1738026"/>
                <a:gd name="connsiteY273" fmla="*/ 1636556 h 2127789"/>
                <a:gd name="connsiteX274" fmla="*/ 171109 w 1738026"/>
                <a:gd name="connsiteY274" fmla="*/ 1647510 h 2127789"/>
                <a:gd name="connsiteX275" fmla="*/ 169299 w 1738026"/>
                <a:gd name="connsiteY275" fmla="*/ 1654273 h 2127789"/>
                <a:gd name="connsiteX276" fmla="*/ 167966 w 1738026"/>
                <a:gd name="connsiteY276" fmla="*/ 1657606 h 2127789"/>
                <a:gd name="connsiteX277" fmla="*/ 165013 w 1738026"/>
                <a:gd name="connsiteY277" fmla="*/ 1659511 h 2127789"/>
                <a:gd name="connsiteX278" fmla="*/ 162060 w 1738026"/>
                <a:gd name="connsiteY278" fmla="*/ 1659511 h 2127789"/>
                <a:gd name="connsiteX279" fmla="*/ 160727 w 1738026"/>
                <a:gd name="connsiteY279" fmla="*/ 1658273 h 2127789"/>
                <a:gd name="connsiteX280" fmla="*/ 159298 w 1738026"/>
                <a:gd name="connsiteY280" fmla="*/ 1655415 h 2127789"/>
                <a:gd name="connsiteX281" fmla="*/ 155583 w 1738026"/>
                <a:gd name="connsiteY281" fmla="*/ 1655415 h 2127789"/>
                <a:gd name="connsiteX282" fmla="*/ 127008 w 1738026"/>
                <a:gd name="connsiteY282" fmla="*/ 1663798 h 2127789"/>
                <a:gd name="connsiteX283" fmla="*/ 116721 w 1738026"/>
                <a:gd name="connsiteY283" fmla="*/ 1668465 h 2127789"/>
                <a:gd name="connsiteX284" fmla="*/ 108720 w 1738026"/>
                <a:gd name="connsiteY284" fmla="*/ 1674370 h 2127789"/>
                <a:gd name="connsiteX285" fmla="*/ 107768 w 1738026"/>
                <a:gd name="connsiteY285" fmla="*/ 1676180 h 2127789"/>
                <a:gd name="connsiteX286" fmla="*/ 105386 w 1738026"/>
                <a:gd name="connsiteY286" fmla="*/ 1681323 h 2127789"/>
                <a:gd name="connsiteX287" fmla="*/ 104434 w 1738026"/>
                <a:gd name="connsiteY287" fmla="*/ 1682752 h 2127789"/>
                <a:gd name="connsiteX288" fmla="*/ 94052 w 1738026"/>
                <a:gd name="connsiteY288" fmla="*/ 1685895 h 2127789"/>
                <a:gd name="connsiteX289" fmla="*/ 92147 w 1738026"/>
                <a:gd name="connsiteY289" fmla="*/ 1691039 h 2127789"/>
                <a:gd name="connsiteX290" fmla="*/ 87765 w 1738026"/>
                <a:gd name="connsiteY290" fmla="*/ 1695325 h 2127789"/>
                <a:gd name="connsiteX291" fmla="*/ 79574 w 1738026"/>
                <a:gd name="connsiteY291" fmla="*/ 1701421 h 2127789"/>
                <a:gd name="connsiteX292" fmla="*/ 72144 w 1738026"/>
                <a:gd name="connsiteY292" fmla="*/ 1710279 h 2127789"/>
                <a:gd name="connsiteX293" fmla="*/ 69953 w 1738026"/>
                <a:gd name="connsiteY293" fmla="*/ 1709232 h 2127789"/>
                <a:gd name="connsiteX294" fmla="*/ 69191 w 1738026"/>
                <a:gd name="connsiteY294" fmla="*/ 1700564 h 2127789"/>
                <a:gd name="connsiteX295" fmla="*/ 69858 w 1738026"/>
                <a:gd name="connsiteY295" fmla="*/ 1696944 h 2127789"/>
                <a:gd name="connsiteX296" fmla="*/ 72716 w 1738026"/>
                <a:gd name="connsiteY296" fmla="*/ 1690944 h 2127789"/>
                <a:gd name="connsiteX297" fmla="*/ 74240 w 1738026"/>
                <a:gd name="connsiteY297" fmla="*/ 1684562 h 2127789"/>
                <a:gd name="connsiteX298" fmla="*/ 76240 w 1738026"/>
                <a:gd name="connsiteY298" fmla="*/ 1681990 h 2127789"/>
                <a:gd name="connsiteX299" fmla="*/ 78335 w 1738026"/>
                <a:gd name="connsiteY299" fmla="*/ 1680085 h 2127789"/>
                <a:gd name="connsiteX300" fmla="*/ 79574 w 1738026"/>
                <a:gd name="connsiteY300" fmla="*/ 1678561 h 2127789"/>
                <a:gd name="connsiteX301" fmla="*/ 79574 w 1738026"/>
                <a:gd name="connsiteY301" fmla="*/ 1675513 h 2127789"/>
                <a:gd name="connsiteX302" fmla="*/ 79574 w 1738026"/>
                <a:gd name="connsiteY302" fmla="*/ 1669132 h 2127789"/>
                <a:gd name="connsiteX303" fmla="*/ 79574 w 1738026"/>
                <a:gd name="connsiteY303" fmla="*/ 1659607 h 2127789"/>
                <a:gd name="connsiteX304" fmla="*/ 80431 w 1738026"/>
                <a:gd name="connsiteY304" fmla="*/ 1658082 h 2127789"/>
                <a:gd name="connsiteX305" fmla="*/ 83098 w 1738026"/>
                <a:gd name="connsiteY305" fmla="*/ 1656273 h 2127789"/>
                <a:gd name="connsiteX306" fmla="*/ 84812 w 1738026"/>
                <a:gd name="connsiteY306" fmla="*/ 1648748 h 2127789"/>
                <a:gd name="connsiteX307" fmla="*/ 87479 w 1738026"/>
                <a:gd name="connsiteY307" fmla="*/ 1642842 h 2127789"/>
                <a:gd name="connsiteX308" fmla="*/ 94052 w 1738026"/>
                <a:gd name="connsiteY308" fmla="*/ 1632460 h 2127789"/>
                <a:gd name="connsiteX309" fmla="*/ 93290 w 1738026"/>
                <a:gd name="connsiteY309" fmla="*/ 1631984 h 2127789"/>
                <a:gd name="connsiteX310" fmla="*/ 92147 w 1738026"/>
                <a:gd name="connsiteY310" fmla="*/ 1625983 h 2127789"/>
                <a:gd name="connsiteX311" fmla="*/ 97004 w 1738026"/>
                <a:gd name="connsiteY311" fmla="*/ 1627507 h 2127789"/>
                <a:gd name="connsiteX312" fmla="*/ 99100 w 1738026"/>
                <a:gd name="connsiteY312" fmla="*/ 1622840 h 2127789"/>
                <a:gd name="connsiteX313" fmla="*/ 100529 w 1738026"/>
                <a:gd name="connsiteY313" fmla="*/ 1616553 h 2127789"/>
                <a:gd name="connsiteX314" fmla="*/ 103481 w 1738026"/>
                <a:gd name="connsiteY314" fmla="*/ 1613410 h 2127789"/>
                <a:gd name="connsiteX315" fmla="*/ 106815 w 1738026"/>
                <a:gd name="connsiteY315" fmla="*/ 1611791 h 2127789"/>
                <a:gd name="connsiteX316" fmla="*/ 111387 w 1738026"/>
                <a:gd name="connsiteY316" fmla="*/ 1607981 h 2127789"/>
                <a:gd name="connsiteX317" fmla="*/ 115864 w 1738026"/>
                <a:gd name="connsiteY317" fmla="*/ 1603218 h 2127789"/>
                <a:gd name="connsiteX318" fmla="*/ 119102 w 1738026"/>
                <a:gd name="connsiteY318" fmla="*/ 1598742 h 2127789"/>
                <a:gd name="connsiteX319" fmla="*/ 115007 w 1738026"/>
                <a:gd name="connsiteY319" fmla="*/ 1598742 h 2127789"/>
                <a:gd name="connsiteX320" fmla="*/ 121198 w 1738026"/>
                <a:gd name="connsiteY320" fmla="*/ 1589217 h 2127789"/>
                <a:gd name="connsiteX321" fmla="*/ 126151 w 1738026"/>
                <a:gd name="connsiteY321" fmla="*/ 1584454 h 2127789"/>
                <a:gd name="connsiteX322" fmla="*/ 138819 w 1738026"/>
                <a:gd name="connsiteY322" fmla="*/ 1580740 h 2127789"/>
                <a:gd name="connsiteX323" fmla="*/ 144248 w 1738026"/>
                <a:gd name="connsiteY323" fmla="*/ 1576358 h 2127789"/>
                <a:gd name="connsiteX324" fmla="*/ 148725 w 1738026"/>
                <a:gd name="connsiteY324" fmla="*/ 1570833 h 2127789"/>
                <a:gd name="connsiteX325" fmla="*/ 169775 w 1738026"/>
                <a:gd name="connsiteY325" fmla="*/ 1537496 h 2127789"/>
                <a:gd name="connsiteX326" fmla="*/ 177110 w 1738026"/>
                <a:gd name="connsiteY326" fmla="*/ 1529685 h 2127789"/>
                <a:gd name="connsiteX327" fmla="*/ 201018 w 1738026"/>
                <a:gd name="connsiteY327" fmla="*/ 1509207 h 2127789"/>
                <a:gd name="connsiteX328" fmla="*/ 206828 w 1738026"/>
                <a:gd name="connsiteY328" fmla="*/ 1500253 h 2127789"/>
                <a:gd name="connsiteX329" fmla="*/ 209114 w 1738026"/>
                <a:gd name="connsiteY329" fmla="*/ 1493490 h 2127789"/>
                <a:gd name="connsiteX330" fmla="*/ 211495 w 1738026"/>
                <a:gd name="connsiteY330" fmla="*/ 1488823 h 2127789"/>
                <a:gd name="connsiteX331" fmla="*/ 215495 w 1738026"/>
                <a:gd name="connsiteY331" fmla="*/ 1486156 h 2127789"/>
                <a:gd name="connsiteX332" fmla="*/ 222544 w 1738026"/>
                <a:gd name="connsiteY332" fmla="*/ 1485299 h 2127789"/>
                <a:gd name="connsiteX333" fmla="*/ 226354 w 1738026"/>
                <a:gd name="connsiteY333" fmla="*/ 1482251 h 2127789"/>
                <a:gd name="connsiteX334" fmla="*/ 228735 w 1738026"/>
                <a:gd name="connsiteY334" fmla="*/ 1481584 h 2127789"/>
                <a:gd name="connsiteX335" fmla="*/ 229783 w 1738026"/>
                <a:gd name="connsiteY335" fmla="*/ 1484346 h 2127789"/>
                <a:gd name="connsiteX336" fmla="*/ 231021 w 1738026"/>
                <a:gd name="connsiteY336" fmla="*/ 1486442 h 2127789"/>
                <a:gd name="connsiteX337" fmla="*/ 233974 w 1738026"/>
                <a:gd name="connsiteY337" fmla="*/ 1486918 h 2127789"/>
                <a:gd name="connsiteX338" fmla="*/ 237403 w 1738026"/>
                <a:gd name="connsiteY338" fmla="*/ 1486442 h 2127789"/>
                <a:gd name="connsiteX339" fmla="*/ 240165 w 1738026"/>
                <a:gd name="connsiteY339" fmla="*/ 1485299 h 2127789"/>
                <a:gd name="connsiteX340" fmla="*/ 243785 w 1738026"/>
                <a:gd name="connsiteY340" fmla="*/ 1482727 h 2127789"/>
                <a:gd name="connsiteX341" fmla="*/ 245690 w 1738026"/>
                <a:gd name="connsiteY341" fmla="*/ 1480156 h 2127789"/>
                <a:gd name="connsiteX342" fmla="*/ 249404 w 1738026"/>
                <a:gd name="connsiteY342" fmla="*/ 1469678 h 2127789"/>
                <a:gd name="connsiteX343" fmla="*/ 249976 w 1738026"/>
                <a:gd name="connsiteY343" fmla="*/ 1469011 h 2127789"/>
                <a:gd name="connsiteX344" fmla="*/ 251690 w 1738026"/>
                <a:gd name="connsiteY344" fmla="*/ 1467487 h 2127789"/>
                <a:gd name="connsiteX345" fmla="*/ 252738 w 1738026"/>
                <a:gd name="connsiteY345" fmla="*/ 1465201 h 2127789"/>
                <a:gd name="connsiteX346" fmla="*/ 252071 w 1738026"/>
                <a:gd name="connsiteY346" fmla="*/ 1462915 h 2127789"/>
                <a:gd name="connsiteX347" fmla="*/ 250547 w 1738026"/>
                <a:gd name="connsiteY347" fmla="*/ 1460153 h 2127789"/>
                <a:gd name="connsiteX348" fmla="*/ 254262 w 1738026"/>
                <a:gd name="connsiteY348" fmla="*/ 1456533 h 2127789"/>
                <a:gd name="connsiteX349" fmla="*/ 266454 w 1738026"/>
                <a:gd name="connsiteY349" fmla="*/ 1448818 h 2127789"/>
                <a:gd name="connsiteX350" fmla="*/ 270455 w 1738026"/>
                <a:gd name="connsiteY350" fmla="*/ 1447390 h 2127789"/>
                <a:gd name="connsiteX351" fmla="*/ 275503 w 1738026"/>
                <a:gd name="connsiteY351" fmla="*/ 1444151 h 2127789"/>
                <a:gd name="connsiteX352" fmla="*/ 282647 w 1738026"/>
                <a:gd name="connsiteY352" fmla="*/ 1429673 h 2127789"/>
                <a:gd name="connsiteX353" fmla="*/ 287028 w 1738026"/>
                <a:gd name="connsiteY353" fmla="*/ 1426434 h 2127789"/>
                <a:gd name="connsiteX354" fmla="*/ 299315 w 1738026"/>
                <a:gd name="connsiteY354" fmla="*/ 1427958 h 2127789"/>
                <a:gd name="connsiteX355" fmla="*/ 305793 w 1738026"/>
                <a:gd name="connsiteY355" fmla="*/ 1427958 h 2127789"/>
                <a:gd name="connsiteX356" fmla="*/ 312841 w 1738026"/>
                <a:gd name="connsiteY356" fmla="*/ 1424910 h 2127789"/>
                <a:gd name="connsiteX357" fmla="*/ 312841 w 1738026"/>
                <a:gd name="connsiteY357" fmla="*/ 1428435 h 2127789"/>
                <a:gd name="connsiteX358" fmla="*/ 312841 w 1738026"/>
                <a:gd name="connsiteY358" fmla="*/ 1431387 h 2127789"/>
                <a:gd name="connsiteX359" fmla="*/ 314365 w 1738026"/>
                <a:gd name="connsiteY359" fmla="*/ 1433769 h 2127789"/>
                <a:gd name="connsiteX360" fmla="*/ 316937 w 1738026"/>
                <a:gd name="connsiteY360" fmla="*/ 1435388 h 2127789"/>
                <a:gd name="connsiteX361" fmla="*/ 320937 w 1738026"/>
                <a:gd name="connsiteY361" fmla="*/ 1432340 h 2127789"/>
                <a:gd name="connsiteX362" fmla="*/ 323890 w 1738026"/>
                <a:gd name="connsiteY362" fmla="*/ 1429101 h 2127789"/>
                <a:gd name="connsiteX363" fmla="*/ 329605 w 1738026"/>
                <a:gd name="connsiteY363" fmla="*/ 1420529 h 2127789"/>
                <a:gd name="connsiteX364" fmla="*/ 332462 w 1738026"/>
                <a:gd name="connsiteY364" fmla="*/ 1417481 h 2127789"/>
                <a:gd name="connsiteX365" fmla="*/ 354561 w 1738026"/>
                <a:gd name="connsiteY365" fmla="*/ 1403193 h 2127789"/>
                <a:gd name="connsiteX366" fmla="*/ 356561 w 1738026"/>
                <a:gd name="connsiteY366" fmla="*/ 1401574 h 2127789"/>
                <a:gd name="connsiteX367" fmla="*/ 357037 w 1738026"/>
                <a:gd name="connsiteY367" fmla="*/ 1398907 h 2127789"/>
                <a:gd name="connsiteX368" fmla="*/ 355799 w 1738026"/>
                <a:gd name="connsiteY368" fmla="*/ 1392335 h 2127789"/>
                <a:gd name="connsiteX369" fmla="*/ 356561 w 1738026"/>
                <a:gd name="connsiteY369" fmla="*/ 1388811 h 2127789"/>
                <a:gd name="connsiteX370" fmla="*/ 360942 w 1738026"/>
                <a:gd name="connsiteY370" fmla="*/ 1385096 h 2127789"/>
                <a:gd name="connsiteX371" fmla="*/ 368086 w 1738026"/>
                <a:gd name="connsiteY371" fmla="*/ 1381667 h 2127789"/>
                <a:gd name="connsiteX372" fmla="*/ 374563 w 1738026"/>
                <a:gd name="connsiteY372" fmla="*/ 1377381 h 2127789"/>
                <a:gd name="connsiteX373" fmla="*/ 381611 w 1738026"/>
                <a:gd name="connsiteY373" fmla="*/ 1360140 h 2127789"/>
                <a:gd name="connsiteX374" fmla="*/ 400090 w 1738026"/>
                <a:gd name="connsiteY374" fmla="*/ 1347282 h 2127789"/>
                <a:gd name="connsiteX375" fmla="*/ 406281 w 1738026"/>
                <a:gd name="connsiteY375" fmla="*/ 1336518 h 2127789"/>
                <a:gd name="connsiteX376" fmla="*/ 414949 w 1738026"/>
                <a:gd name="connsiteY376" fmla="*/ 1329089 h 2127789"/>
                <a:gd name="connsiteX377" fmla="*/ 416949 w 1738026"/>
                <a:gd name="connsiteY377" fmla="*/ 1326803 h 2127789"/>
                <a:gd name="connsiteX378" fmla="*/ 417616 w 1738026"/>
                <a:gd name="connsiteY378" fmla="*/ 1325184 h 2127789"/>
                <a:gd name="connsiteX379" fmla="*/ 419045 w 1738026"/>
                <a:gd name="connsiteY379" fmla="*/ 1323660 h 2127789"/>
                <a:gd name="connsiteX380" fmla="*/ 420473 w 1738026"/>
                <a:gd name="connsiteY380" fmla="*/ 1321659 h 2127789"/>
                <a:gd name="connsiteX381" fmla="*/ 421140 w 1738026"/>
                <a:gd name="connsiteY381" fmla="*/ 1318421 h 2127789"/>
                <a:gd name="connsiteX382" fmla="*/ 421140 w 1738026"/>
                <a:gd name="connsiteY382" fmla="*/ 1311468 h 2127789"/>
                <a:gd name="connsiteX383" fmla="*/ 422188 w 1738026"/>
                <a:gd name="connsiteY383" fmla="*/ 1308515 h 2127789"/>
                <a:gd name="connsiteX384" fmla="*/ 425522 w 1738026"/>
                <a:gd name="connsiteY384" fmla="*/ 1304610 h 2127789"/>
                <a:gd name="connsiteX385" fmla="*/ 429046 w 1738026"/>
                <a:gd name="connsiteY385" fmla="*/ 1305848 h 2127789"/>
                <a:gd name="connsiteX386" fmla="*/ 432285 w 1738026"/>
                <a:gd name="connsiteY386" fmla="*/ 1304800 h 2127789"/>
                <a:gd name="connsiteX387" fmla="*/ 437999 w 1738026"/>
                <a:gd name="connsiteY387" fmla="*/ 1300228 h 2127789"/>
                <a:gd name="connsiteX388" fmla="*/ 440190 w 1738026"/>
                <a:gd name="connsiteY388" fmla="*/ 1299085 h 2127789"/>
                <a:gd name="connsiteX389" fmla="*/ 442286 w 1738026"/>
                <a:gd name="connsiteY389" fmla="*/ 1299085 h 2127789"/>
                <a:gd name="connsiteX390" fmla="*/ 443810 w 1738026"/>
                <a:gd name="connsiteY390" fmla="*/ 1298133 h 2127789"/>
                <a:gd name="connsiteX391" fmla="*/ 445048 w 1738026"/>
                <a:gd name="connsiteY391" fmla="*/ 1292894 h 2127789"/>
                <a:gd name="connsiteX392" fmla="*/ 446572 w 1738026"/>
                <a:gd name="connsiteY392" fmla="*/ 1292037 h 2127789"/>
                <a:gd name="connsiteX393" fmla="*/ 448572 w 1738026"/>
                <a:gd name="connsiteY393" fmla="*/ 1292037 h 2127789"/>
                <a:gd name="connsiteX394" fmla="*/ 450572 w 1738026"/>
                <a:gd name="connsiteY394" fmla="*/ 1290703 h 2127789"/>
                <a:gd name="connsiteX395" fmla="*/ 453049 w 1738026"/>
                <a:gd name="connsiteY395" fmla="*/ 1287750 h 2127789"/>
                <a:gd name="connsiteX396" fmla="*/ 477243 w 1738026"/>
                <a:gd name="connsiteY396" fmla="*/ 1269748 h 2127789"/>
                <a:gd name="connsiteX397" fmla="*/ 479338 w 1738026"/>
                <a:gd name="connsiteY397" fmla="*/ 1266415 h 2127789"/>
                <a:gd name="connsiteX398" fmla="*/ 482672 w 1738026"/>
                <a:gd name="connsiteY398" fmla="*/ 1258032 h 2127789"/>
                <a:gd name="connsiteX399" fmla="*/ 496959 w 1738026"/>
                <a:gd name="connsiteY399" fmla="*/ 1244126 h 2127789"/>
                <a:gd name="connsiteX400" fmla="*/ 500293 w 1738026"/>
                <a:gd name="connsiteY400" fmla="*/ 1238982 h 2127789"/>
                <a:gd name="connsiteX401" fmla="*/ 500769 w 1738026"/>
                <a:gd name="connsiteY401" fmla="*/ 1235553 h 2127789"/>
                <a:gd name="connsiteX402" fmla="*/ 502293 w 1738026"/>
                <a:gd name="connsiteY402" fmla="*/ 1230791 h 2127789"/>
                <a:gd name="connsiteX403" fmla="*/ 504579 w 1738026"/>
                <a:gd name="connsiteY403" fmla="*/ 1225838 h 2127789"/>
                <a:gd name="connsiteX404" fmla="*/ 515628 w 1738026"/>
                <a:gd name="connsiteY404" fmla="*/ 1210979 h 2127789"/>
                <a:gd name="connsiteX405" fmla="*/ 518962 w 1738026"/>
                <a:gd name="connsiteY405" fmla="*/ 1208121 h 2127789"/>
                <a:gd name="connsiteX406" fmla="*/ 515438 w 1738026"/>
                <a:gd name="connsiteY406" fmla="*/ 1201454 h 2127789"/>
                <a:gd name="connsiteX407" fmla="*/ 520581 w 1738026"/>
                <a:gd name="connsiteY407" fmla="*/ 1196596 h 2127789"/>
                <a:gd name="connsiteX408" fmla="*/ 535440 w 1738026"/>
                <a:gd name="connsiteY408" fmla="*/ 1189167 h 2127789"/>
                <a:gd name="connsiteX409" fmla="*/ 537345 w 1738026"/>
                <a:gd name="connsiteY409" fmla="*/ 1186119 h 2127789"/>
                <a:gd name="connsiteX410" fmla="*/ 547918 w 1738026"/>
                <a:gd name="connsiteY410" fmla="*/ 1163068 h 2127789"/>
                <a:gd name="connsiteX411" fmla="*/ 550395 w 1738026"/>
                <a:gd name="connsiteY411" fmla="*/ 1159925 h 2127789"/>
                <a:gd name="connsiteX412" fmla="*/ 551919 w 1738026"/>
                <a:gd name="connsiteY412" fmla="*/ 1169450 h 2127789"/>
                <a:gd name="connsiteX413" fmla="*/ 551919 w 1738026"/>
                <a:gd name="connsiteY413" fmla="*/ 1174403 h 2127789"/>
                <a:gd name="connsiteX414" fmla="*/ 549252 w 1738026"/>
                <a:gd name="connsiteY414" fmla="*/ 1176498 h 2127789"/>
                <a:gd name="connsiteX415" fmla="*/ 547728 w 1738026"/>
                <a:gd name="connsiteY415" fmla="*/ 1178594 h 2127789"/>
                <a:gd name="connsiteX416" fmla="*/ 552776 w 1738026"/>
                <a:gd name="connsiteY416" fmla="*/ 1182594 h 2127789"/>
                <a:gd name="connsiteX417" fmla="*/ 559348 w 1738026"/>
                <a:gd name="connsiteY417" fmla="*/ 1184881 h 2127789"/>
                <a:gd name="connsiteX418" fmla="*/ 562587 w 1738026"/>
                <a:gd name="connsiteY418" fmla="*/ 1181737 h 2127789"/>
                <a:gd name="connsiteX419" fmla="*/ 563444 w 1738026"/>
                <a:gd name="connsiteY419" fmla="*/ 1179261 h 2127789"/>
                <a:gd name="connsiteX420" fmla="*/ 565444 w 1738026"/>
                <a:gd name="connsiteY420" fmla="*/ 1177165 h 2127789"/>
                <a:gd name="connsiteX421" fmla="*/ 567539 w 1738026"/>
                <a:gd name="connsiteY421" fmla="*/ 1175546 h 2127789"/>
                <a:gd name="connsiteX422" fmla="*/ 568778 w 1738026"/>
                <a:gd name="connsiteY422" fmla="*/ 1174212 h 2127789"/>
                <a:gd name="connsiteX423" fmla="*/ 570397 w 1738026"/>
                <a:gd name="connsiteY423" fmla="*/ 1170498 h 2127789"/>
                <a:gd name="connsiteX424" fmla="*/ 570397 w 1738026"/>
                <a:gd name="connsiteY424" fmla="*/ 1169164 h 2127789"/>
                <a:gd name="connsiteX425" fmla="*/ 569730 w 1738026"/>
                <a:gd name="connsiteY425" fmla="*/ 1168307 h 2127789"/>
                <a:gd name="connsiteX426" fmla="*/ 564015 w 1738026"/>
                <a:gd name="connsiteY426" fmla="*/ 1157829 h 2127789"/>
                <a:gd name="connsiteX427" fmla="*/ 562396 w 1738026"/>
                <a:gd name="connsiteY427" fmla="*/ 1153067 h 2127789"/>
                <a:gd name="connsiteX428" fmla="*/ 562396 w 1738026"/>
                <a:gd name="connsiteY428" fmla="*/ 1146876 h 2127789"/>
                <a:gd name="connsiteX429" fmla="*/ 563539 w 1738026"/>
                <a:gd name="connsiteY429" fmla="*/ 1141732 h 2127789"/>
                <a:gd name="connsiteX430" fmla="*/ 565539 w 1738026"/>
                <a:gd name="connsiteY430" fmla="*/ 1140018 h 2127789"/>
                <a:gd name="connsiteX431" fmla="*/ 571826 w 1738026"/>
                <a:gd name="connsiteY431" fmla="*/ 1140494 h 2127789"/>
                <a:gd name="connsiteX432" fmla="*/ 575540 w 1738026"/>
                <a:gd name="connsiteY432" fmla="*/ 1139541 h 2127789"/>
                <a:gd name="connsiteX433" fmla="*/ 581637 w 1738026"/>
                <a:gd name="connsiteY433" fmla="*/ 1135255 h 2127789"/>
                <a:gd name="connsiteX434" fmla="*/ 586399 w 1738026"/>
                <a:gd name="connsiteY434" fmla="*/ 1134207 h 2127789"/>
                <a:gd name="connsiteX435" fmla="*/ 594686 w 1738026"/>
                <a:gd name="connsiteY435" fmla="*/ 1135732 h 2127789"/>
                <a:gd name="connsiteX436" fmla="*/ 599258 w 1738026"/>
                <a:gd name="connsiteY436" fmla="*/ 1135732 h 2127789"/>
                <a:gd name="connsiteX437" fmla="*/ 604211 w 1738026"/>
                <a:gd name="connsiteY437" fmla="*/ 1132493 h 2127789"/>
                <a:gd name="connsiteX438" fmla="*/ 606782 w 1738026"/>
                <a:gd name="connsiteY438" fmla="*/ 1127826 h 2127789"/>
                <a:gd name="connsiteX439" fmla="*/ 607354 w 1738026"/>
                <a:gd name="connsiteY439" fmla="*/ 1122492 h 2127789"/>
                <a:gd name="connsiteX440" fmla="*/ 606306 w 1738026"/>
                <a:gd name="connsiteY440" fmla="*/ 1117348 h 2127789"/>
                <a:gd name="connsiteX441" fmla="*/ 604211 w 1738026"/>
                <a:gd name="connsiteY441" fmla="*/ 1113348 h 2127789"/>
                <a:gd name="connsiteX442" fmla="*/ 606306 w 1738026"/>
                <a:gd name="connsiteY442" fmla="*/ 1112586 h 2127789"/>
                <a:gd name="connsiteX443" fmla="*/ 607163 w 1738026"/>
                <a:gd name="connsiteY443" fmla="*/ 1111919 h 2127789"/>
                <a:gd name="connsiteX444" fmla="*/ 608116 w 1738026"/>
                <a:gd name="connsiteY444" fmla="*/ 1111919 h 2127789"/>
                <a:gd name="connsiteX445" fmla="*/ 610402 w 1738026"/>
                <a:gd name="connsiteY445" fmla="*/ 1113157 h 2127789"/>
                <a:gd name="connsiteX446" fmla="*/ 613164 w 1738026"/>
                <a:gd name="connsiteY446" fmla="*/ 1110109 h 2127789"/>
                <a:gd name="connsiteX447" fmla="*/ 617450 w 1738026"/>
                <a:gd name="connsiteY447" fmla="*/ 1107633 h 2127789"/>
                <a:gd name="connsiteX448" fmla="*/ 622308 w 1738026"/>
                <a:gd name="connsiteY448" fmla="*/ 1105823 h 2127789"/>
                <a:gd name="connsiteX449" fmla="*/ 626975 w 1738026"/>
                <a:gd name="connsiteY449" fmla="*/ 1104775 h 2127789"/>
                <a:gd name="connsiteX450" fmla="*/ 626023 w 1738026"/>
                <a:gd name="connsiteY450" fmla="*/ 1099917 h 2127789"/>
                <a:gd name="connsiteX451" fmla="*/ 628595 w 1738026"/>
                <a:gd name="connsiteY451" fmla="*/ 1095822 h 2127789"/>
                <a:gd name="connsiteX452" fmla="*/ 629738 w 1738026"/>
                <a:gd name="connsiteY452" fmla="*/ 1092488 h 2127789"/>
                <a:gd name="connsiteX453" fmla="*/ 624880 w 1738026"/>
                <a:gd name="connsiteY453" fmla="*/ 1090011 h 2127789"/>
                <a:gd name="connsiteX454" fmla="*/ 621927 w 1738026"/>
                <a:gd name="connsiteY454" fmla="*/ 1091154 h 2127789"/>
                <a:gd name="connsiteX455" fmla="*/ 618212 w 1738026"/>
                <a:gd name="connsiteY455" fmla="*/ 1093536 h 2127789"/>
                <a:gd name="connsiteX456" fmla="*/ 614688 w 1738026"/>
                <a:gd name="connsiteY456" fmla="*/ 1094107 h 2127789"/>
                <a:gd name="connsiteX457" fmla="*/ 612307 w 1738026"/>
                <a:gd name="connsiteY457" fmla="*/ 1090011 h 2127789"/>
                <a:gd name="connsiteX458" fmla="*/ 613260 w 1738026"/>
                <a:gd name="connsiteY458" fmla="*/ 1086678 h 2127789"/>
                <a:gd name="connsiteX459" fmla="*/ 616307 w 1738026"/>
                <a:gd name="connsiteY459" fmla="*/ 1082010 h 2127789"/>
                <a:gd name="connsiteX460" fmla="*/ 620022 w 1738026"/>
                <a:gd name="connsiteY460" fmla="*/ 1077629 h 2127789"/>
                <a:gd name="connsiteX461" fmla="*/ 622975 w 1738026"/>
                <a:gd name="connsiteY461" fmla="*/ 1075248 h 2127789"/>
                <a:gd name="connsiteX462" fmla="*/ 627833 w 1738026"/>
                <a:gd name="connsiteY462" fmla="*/ 1074676 h 2127789"/>
                <a:gd name="connsiteX463" fmla="*/ 632786 w 1738026"/>
                <a:gd name="connsiteY463" fmla="*/ 1075533 h 2127789"/>
                <a:gd name="connsiteX464" fmla="*/ 637453 w 1738026"/>
                <a:gd name="connsiteY464" fmla="*/ 1077438 h 2127789"/>
                <a:gd name="connsiteX465" fmla="*/ 641263 w 1738026"/>
                <a:gd name="connsiteY465" fmla="*/ 1079534 h 2127789"/>
                <a:gd name="connsiteX466" fmla="*/ 643454 w 1738026"/>
                <a:gd name="connsiteY466" fmla="*/ 1075438 h 2127789"/>
                <a:gd name="connsiteX467" fmla="*/ 643454 w 1738026"/>
                <a:gd name="connsiteY467" fmla="*/ 1072104 h 2127789"/>
                <a:gd name="connsiteX468" fmla="*/ 644978 w 1738026"/>
                <a:gd name="connsiteY468" fmla="*/ 1069818 h 2127789"/>
                <a:gd name="connsiteX469" fmla="*/ 651836 w 1738026"/>
                <a:gd name="connsiteY469" fmla="*/ 1068961 h 2127789"/>
                <a:gd name="connsiteX470" fmla="*/ 649645 w 1738026"/>
                <a:gd name="connsiteY470" fmla="*/ 1064961 h 2127789"/>
                <a:gd name="connsiteX471" fmla="*/ 646883 w 1738026"/>
                <a:gd name="connsiteY471" fmla="*/ 1062770 h 2127789"/>
                <a:gd name="connsiteX472" fmla="*/ 645073 w 1738026"/>
                <a:gd name="connsiteY472" fmla="*/ 1060579 h 2127789"/>
                <a:gd name="connsiteX473" fmla="*/ 645073 w 1738026"/>
                <a:gd name="connsiteY473" fmla="*/ 1056293 h 2127789"/>
                <a:gd name="connsiteX474" fmla="*/ 646787 w 1738026"/>
                <a:gd name="connsiteY474" fmla="*/ 1054293 h 2127789"/>
                <a:gd name="connsiteX475" fmla="*/ 652788 w 1738026"/>
                <a:gd name="connsiteY475" fmla="*/ 1052007 h 2127789"/>
                <a:gd name="connsiteX476" fmla="*/ 655550 w 1738026"/>
                <a:gd name="connsiteY476" fmla="*/ 1049816 h 2127789"/>
                <a:gd name="connsiteX477" fmla="*/ 654979 w 1738026"/>
                <a:gd name="connsiteY477" fmla="*/ 1053150 h 2127789"/>
                <a:gd name="connsiteX478" fmla="*/ 654979 w 1738026"/>
                <a:gd name="connsiteY478" fmla="*/ 1054578 h 2127789"/>
                <a:gd name="connsiteX479" fmla="*/ 653836 w 1738026"/>
                <a:gd name="connsiteY479" fmla="*/ 1056293 h 2127789"/>
                <a:gd name="connsiteX480" fmla="*/ 655455 w 1738026"/>
                <a:gd name="connsiteY480" fmla="*/ 1060103 h 2127789"/>
                <a:gd name="connsiteX481" fmla="*/ 658027 w 1738026"/>
                <a:gd name="connsiteY481" fmla="*/ 1078391 h 2127789"/>
                <a:gd name="connsiteX482" fmla="*/ 660503 w 1738026"/>
                <a:gd name="connsiteY482" fmla="*/ 1080486 h 2127789"/>
                <a:gd name="connsiteX483" fmla="*/ 665837 w 1738026"/>
                <a:gd name="connsiteY483" fmla="*/ 1077343 h 2127789"/>
                <a:gd name="connsiteX484" fmla="*/ 674600 w 1738026"/>
                <a:gd name="connsiteY484" fmla="*/ 1068961 h 2127789"/>
                <a:gd name="connsiteX485" fmla="*/ 677744 w 1738026"/>
                <a:gd name="connsiteY485" fmla="*/ 1062103 h 2127789"/>
                <a:gd name="connsiteX486" fmla="*/ 678791 w 1738026"/>
                <a:gd name="connsiteY486" fmla="*/ 1060389 h 2127789"/>
                <a:gd name="connsiteX487" fmla="*/ 680887 w 1738026"/>
                <a:gd name="connsiteY487" fmla="*/ 1059246 h 2127789"/>
                <a:gd name="connsiteX488" fmla="*/ 683745 w 1738026"/>
                <a:gd name="connsiteY488" fmla="*/ 1058484 h 2127789"/>
                <a:gd name="connsiteX489" fmla="*/ 686126 w 1738026"/>
                <a:gd name="connsiteY489" fmla="*/ 1057341 h 2127789"/>
                <a:gd name="connsiteX490" fmla="*/ 689174 w 1738026"/>
                <a:gd name="connsiteY490" fmla="*/ 1050483 h 2127789"/>
                <a:gd name="connsiteX491" fmla="*/ 699461 w 1738026"/>
                <a:gd name="connsiteY491" fmla="*/ 1047816 h 2127789"/>
                <a:gd name="connsiteX492" fmla="*/ 703747 w 1738026"/>
                <a:gd name="connsiteY492" fmla="*/ 1043529 h 2127789"/>
                <a:gd name="connsiteX493" fmla="*/ 700889 w 1738026"/>
                <a:gd name="connsiteY493" fmla="*/ 1040005 h 2127789"/>
                <a:gd name="connsiteX494" fmla="*/ 696984 w 1738026"/>
                <a:gd name="connsiteY494" fmla="*/ 1036481 h 2127789"/>
                <a:gd name="connsiteX495" fmla="*/ 694412 w 1738026"/>
                <a:gd name="connsiteY495" fmla="*/ 1032766 h 2127789"/>
                <a:gd name="connsiteX496" fmla="*/ 695460 w 1738026"/>
                <a:gd name="connsiteY496" fmla="*/ 1028766 h 2127789"/>
                <a:gd name="connsiteX497" fmla="*/ 701175 w 1738026"/>
                <a:gd name="connsiteY497" fmla="*/ 1031052 h 2127789"/>
                <a:gd name="connsiteX498" fmla="*/ 707652 w 1738026"/>
                <a:gd name="connsiteY498" fmla="*/ 1028194 h 2127789"/>
                <a:gd name="connsiteX499" fmla="*/ 713177 w 1738026"/>
                <a:gd name="connsiteY499" fmla="*/ 1023051 h 2127789"/>
                <a:gd name="connsiteX500" fmla="*/ 716225 w 1738026"/>
                <a:gd name="connsiteY500" fmla="*/ 1018193 h 2127789"/>
                <a:gd name="connsiteX501" fmla="*/ 724130 w 1738026"/>
                <a:gd name="connsiteY501" fmla="*/ 977045 h 2127789"/>
                <a:gd name="connsiteX502" fmla="*/ 723178 w 1738026"/>
                <a:gd name="connsiteY502" fmla="*/ 973140 h 2127789"/>
                <a:gd name="connsiteX503" fmla="*/ 719463 w 1738026"/>
                <a:gd name="connsiteY503" fmla="*/ 968473 h 2127789"/>
                <a:gd name="connsiteX504" fmla="*/ 718130 w 1738026"/>
                <a:gd name="connsiteY504" fmla="*/ 966567 h 2127789"/>
                <a:gd name="connsiteX505" fmla="*/ 717082 w 1738026"/>
                <a:gd name="connsiteY505" fmla="*/ 964091 h 2127789"/>
                <a:gd name="connsiteX506" fmla="*/ 715558 w 1738026"/>
                <a:gd name="connsiteY506" fmla="*/ 961900 h 2127789"/>
                <a:gd name="connsiteX507" fmla="*/ 713177 w 1738026"/>
                <a:gd name="connsiteY507" fmla="*/ 960948 h 2127789"/>
                <a:gd name="connsiteX508" fmla="*/ 711081 w 1738026"/>
                <a:gd name="connsiteY508" fmla="*/ 961805 h 2127789"/>
                <a:gd name="connsiteX509" fmla="*/ 707938 w 1738026"/>
                <a:gd name="connsiteY509" fmla="*/ 965139 h 2127789"/>
                <a:gd name="connsiteX510" fmla="*/ 705843 w 1738026"/>
                <a:gd name="connsiteY510" fmla="*/ 965139 h 2127789"/>
                <a:gd name="connsiteX511" fmla="*/ 702509 w 1738026"/>
                <a:gd name="connsiteY511" fmla="*/ 962186 h 2127789"/>
                <a:gd name="connsiteX512" fmla="*/ 701461 w 1738026"/>
                <a:gd name="connsiteY512" fmla="*/ 958090 h 2127789"/>
                <a:gd name="connsiteX513" fmla="*/ 701461 w 1738026"/>
                <a:gd name="connsiteY513" fmla="*/ 949423 h 2127789"/>
                <a:gd name="connsiteX514" fmla="*/ 699842 w 1738026"/>
                <a:gd name="connsiteY514" fmla="*/ 945231 h 2127789"/>
                <a:gd name="connsiteX515" fmla="*/ 696032 w 1738026"/>
                <a:gd name="connsiteY515" fmla="*/ 941898 h 2127789"/>
                <a:gd name="connsiteX516" fmla="*/ 691269 w 1738026"/>
                <a:gd name="connsiteY516" fmla="*/ 939421 h 2127789"/>
                <a:gd name="connsiteX517" fmla="*/ 686888 w 1738026"/>
                <a:gd name="connsiteY517" fmla="*/ 937707 h 2127789"/>
                <a:gd name="connsiteX518" fmla="*/ 695746 w 1738026"/>
                <a:gd name="connsiteY518" fmla="*/ 926467 h 2127789"/>
                <a:gd name="connsiteX519" fmla="*/ 697270 w 1738026"/>
                <a:gd name="connsiteY519" fmla="*/ 925324 h 2127789"/>
                <a:gd name="connsiteX520" fmla="*/ 694794 w 1738026"/>
                <a:gd name="connsiteY520" fmla="*/ 921800 h 2127789"/>
                <a:gd name="connsiteX521" fmla="*/ 690888 w 1738026"/>
                <a:gd name="connsiteY521" fmla="*/ 919895 h 2127789"/>
                <a:gd name="connsiteX522" fmla="*/ 688507 w 1738026"/>
                <a:gd name="connsiteY522" fmla="*/ 917514 h 2127789"/>
                <a:gd name="connsiteX523" fmla="*/ 691079 w 1738026"/>
                <a:gd name="connsiteY523" fmla="*/ 912465 h 2127789"/>
                <a:gd name="connsiteX524" fmla="*/ 686602 w 1738026"/>
                <a:gd name="connsiteY524" fmla="*/ 909703 h 2127789"/>
                <a:gd name="connsiteX525" fmla="*/ 689555 w 1738026"/>
                <a:gd name="connsiteY525" fmla="*/ 906750 h 2127789"/>
                <a:gd name="connsiteX526" fmla="*/ 694127 w 1738026"/>
                <a:gd name="connsiteY526" fmla="*/ 906750 h 2127789"/>
                <a:gd name="connsiteX527" fmla="*/ 695174 w 1738026"/>
                <a:gd name="connsiteY527" fmla="*/ 914180 h 2127789"/>
                <a:gd name="connsiteX528" fmla="*/ 697270 w 1738026"/>
                <a:gd name="connsiteY528" fmla="*/ 914180 h 2127789"/>
                <a:gd name="connsiteX529" fmla="*/ 697270 w 1738026"/>
                <a:gd name="connsiteY529" fmla="*/ 912846 h 2127789"/>
                <a:gd name="connsiteX530" fmla="*/ 698889 w 1738026"/>
                <a:gd name="connsiteY530" fmla="*/ 909894 h 2127789"/>
                <a:gd name="connsiteX531" fmla="*/ 700032 w 1738026"/>
                <a:gd name="connsiteY531" fmla="*/ 912370 h 2127789"/>
                <a:gd name="connsiteX532" fmla="*/ 701556 w 1738026"/>
                <a:gd name="connsiteY532" fmla="*/ 913704 h 2127789"/>
                <a:gd name="connsiteX533" fmla="*/ 703175 w 1738026"/>
                <a:gd name="connsiteY533" fmla="*/ 913704 h 2127789"/>
                <a:gd name="connsiteX534" fmla="*/ 705080 w 1738026"/>
                <a:gd name="connsiteY534" fmla="*/ 912180 h 2127789"/>
                <a:gd name="connsiteX535" fmla="*/ 707176 w 1738026"/>
                <a:gd name="connsiteY535" fmla="*/ 912180 h 2127789"/>
                <a:gd name="connsiteX536" fmla="*/ 706033 w 1738026"/>
                <a:gd name="connsiteY536" fmla="*/ 915894 h 2127789"/>
                <a:gd name="connsiteX537" fmla="*/ 705176 w 1738026"/>
                <a:gd name="connsiteY537" fmla="*/ 916847 h 2127789"/>
                <a:gd name="connsiteX538" fmla="*/ 702985 w 1738026"/>
                <a:gd name="connsiteY538" fmla="*/ 918276 h 2127789"/>
                <a:gd name="connsiteX539" fmla="*/ 707176 w 1738026"/>
                <a:gd name="connsiteY539" fmla="*/ 926943 h 2127789"/>
                <a:gd name="connsiteX540" fmla="*/ 700985 w 1738026"/>
                <a:gd name="connsiteY540" fmla="*/ 926943 h 2127789"/>
                <a:gd name="connsiteX541" fmla="*/ 702985 w 1738026"/>
                <a:gd name="connsiteY541" fmla="*/ 929991 h 2127789"/>
                <a:gd name="connsiteX542" fmla="*/ 706223 w 1738026"/>
                <a:gd name="connsiteY542" fmla="*/ 931039 h 2127789"/>
                <a:gd name="connsiteX543" fmla="*/ 709938 w 1738026"/>
                <a:gd name="connsiteY543" fmla="*/ 930563 h 2127789"/>
                <a:gd name="connsiteX544" fmla="*/ 713558 w 1738026"/>
                <a:gd name="connsiteY544" fmla="*/ 929039 h 2127789"/>
                <a:gd name="connsiteX545" fmla="*/ 711462 w 1738026"/>
                <a:gd name="connsiteY545" fmla="*/ 935516 h 2127789"/>
                <a:gd name="connsiteX546" fmla="*/ 712700 w 1738026"/>
                <a:gd name="connsiteY546" fmla="*/ 938564 h 2127789"/>
                <a:gd name="connsiteX547" fmla="*/ 715844 w 1738026"/>
                <a:gd name="connsiteY547" fmla="*/ 941040 h 2127789"/>
                <a:gd name="connsiteX548" fmla="*/ 719749 w 1738026"/>
                <a:gd name="connsiteY548" fmla="*/ 945898 h 2127789"/>
                <a:gd name="connsiteX549" fmla="*/ 721654 w 1738026"/>
                <a:gd name="connsiteY549" fmla="*/ 945898 h 2127789"/>
                <a:gd name="connsiteX550" fmla="*/ 721654 w 1738026"/>
                <a:gd name="connsiteY550" fmla="*/ 943612 h 2127789"/>
                <a:gd name="connsiteX551" fmla="*/ 723940 w 1738026"/>
                <a:gd name="connsiteY551" fmla="*/ 943612 h 2127789"/>
                <a:gd name="connsiteX552" fmla="*/ 725273 w 1738026"/>
                <a:gd name="connsiteY552" fmla="*/ 949803 h 2127789"/>
                <a:gd name="connsiteX553" fmla="*/ 730322 w 1738026"/>
                <a:gd name="connsiteY553" fmla="*/ 952756 h 2127789"/>
                <a:gd name="connsiteX554" fmla="*/ 735846 w 1738026"/>
                <a:gd name="connsiteY554" fmla="*/ 955137 h 2127789"/>
                <a:gd name="connsiteX555" fmla="*/ 738418 w 1738026"/>
                <a:gd name="connsiteY555" fmla="*/ 959709 h 2127789"/>
                <a:gd name="connsiteX556" fmla="*/ 739370 w 1738026"/>
                <a:gd name="connsiteY556" fmla="*/ 962948 h 2127789"/>
                <a:gd name="connsiteX557" fmla="*/ 741561 w 1738026"/>
                <a:gd name="connsiteY557" fmla="*/ 964758 h 2127789"/>
                <a:gd name="connsiteX558" fmla="*/ 743657 w 1738026"/>
                <a:gd name="connsiteY558" fmla="*/ 964758 h 2127789"/>
                <a:gd name="connsiteX559" fmla="*/ 745657 w 1738026"/>
                <a:gd name="connsiteY559" fmla="*/ 962186 h 2127789"/>
                <a:gd name="connsiteX560" fmla="*/ 747943 w 1738026"/>
                <a:gd name="connsiteY560" fmla="*/ 964377 h 2127789"/>
                <a:gd name="connsiteX561" fmla="*/ 750134 w 1738026"/>
                <a:gd name="connsiteY561" fmla="*/ 967615 h 2127789"/>
                <a:gd name="connsiteX562" fmla="*/ 751944 w 1738026"/>
                <a:gd name="connsiteY562" fmla="*/ 971235 h 2127789"/>
                <a:gd name="connsiteX563" fmla="*/ 752515 w 1738026"/>
                <a:gd name="connsiteY563" fmla="*/ 973616 h 2127789"/>
                <a:gd name="connsiteX564" fmla="*/ 753658 w 1738026"/>
                <a:gd name="connsiteY564" fmla="*/ 975235 h 2127789"/>
                <a:gd name="connsiteX565" fmla="*/ 757278 w 1738026"/>
                <a:gd name="connsiteY565" fmla="*/ 975235 h 2127789"/>
                <a:gd name="connsiteX566" fmla="*/ 760516 w 1738026"/>
                <a:gd name="connsiteY566" fmla="*/ 973521 h 2127789"/>
                <a:gd name="connsiteX567" fmla="*/ 761087 w 1738026"/>
                <a:gd name="connsiteY567" fmla="*/ 970949 h 2127789"/>
                <a:gd name="connsiteX568" fmla="*/ 759945 w 1738026"/>
                <a:gd name="connsiteY568" fmla="*/ 968091 h 2127789"/>
                <a:gd name="connsiteX569" fmla="*/ 758230 w 1738026"/>
                <a:gd name="connsiteY569" fmla="*/ 965615 h 2127789"/>
                <a:gd name="connsiteX570" fmla="*/ 753944 w 1738026"/>
                <a:gd name="connsiteY570" fmla="*/ 956090 h 2127789"/>
                <a:gd name="connsiteX571" fmla="*/ 752039 w 1738026"/>
                <a:gd name="connsiteY571" fmla="*/ 953994 h 2127789"/>
                <a:gd name="connsiteX572" fmla="*/ 753372 w 1738026"/>
                <a:gd name="connsiteY572" fmla="*/ 949518 h 2127789"/>
                <a:gd name="connsiteX573" fmla="*/ 755944 w 1738026"/>
                <a:gd name="connsiteY573" fmla="*/ 945041 h 2127789"/>
                <a:gd name="connsiteX574" fmla="*/ 757278 w 1738026"/>
                <a:gd name="connsiteY574" fmla="*/ 943231 h 2127789"/>
                <a:gd name="connsiteX575" fmla="*/ 755182 w 1738026"/>
                <a:gd name="connsiteY575" fmla="*/ 939993 h 2127789"/>
                <a:gd name="connsiteX576" fmla="*/ 750610 w 1738026"/>
                <a:gd name="connsiteY576" fmla="*/ 936659 h 2127789"/>
                <a:gd name="connsiteX577" fmla="*/ 745562 w 1738026"/>
                <a:gd name="connsiteY577" fmla="*/ 933992 h 2127789"/>
                <a:gd name="connsiteX578" fmla="*/ 741561 w 1738026"/>
                <a:gd name="connsiteY578" fmla="*/ 932849 h 2127789"/>
                <a:gd name="connsiteX579" fmla="*/ 736322 w 1738026"/>
                <a:gd name="connsiteY579" fmla="*/ 932849 h 2127789"/>
                <a:gd name="connsiteX580" fmla="*/ 730988 w 1738026"/>
                <a:gd name="connsiteY580" fmla="*/ 931896 h 2127789"/>
                <a:gd name="connsiteX581" fmla="*/ 726416 w 1738026"/>
                <a:gd name="connsiteY581" fmla="*/ 928848 h 2127789"/>
                <a:gd name="connsiteX582" fmla="*/ 723940 w 1738026"/>
                <a:gd name="connsiteY582" fmla="*/ 922371 h 2127789"/>
                <a:gd name="connsiteX583" fmla="*/ 724416 w 1738026"/>
                <a:gd name="connsiteY583" fmla="*/ 919514 h 2127789"/>
                <a:gd name="connsiteX584" fmla="*/ 727560 w 1738026"/>
                <a:gd name="connsiteY584" fmla="*/ 913418 h 2127789"/>
                <a:gd name="connsiteX585" fmla="*/ 728036 w 1738026"/>
                <a:gd name="connsiteY585" fmla="*/ 911894 h 2127789"/>
                <a:gd name="connsiteX586" fmla="*/ 725369 w 1738026"/>
                <a:gd name="connsiteY586" fmla="*/ 911227 h 2127789"/>
                <a:gd name="connsiteX587" fmla="*/ 721082 w 1738026"/>
                <a:gd name="connsiteY587" fmla="*/ 911799 h 2127789"/>
                <a:gd name="connsiteX588" fmla="*/ 717177 w 1738026"/>
                <a:gd name="connsiteY588" fmla="*/ 911799 h 2127789"/>
                <a:gd name="connsiteX589" fmla="*/ 715463 w 1738026"/>
                <a:gd name="connsiteY589" fmla="*/ 908846 h 2127789"/>
                <a:gd name="connsiteX590" fmla="*/ 715463 w 1738026"/>
                <a:gd name="connsiteY590" fmla="*/ 891034 h 2127789"/>
                <a:gd name="connsiteX591" fmla="*/ 717272 w 1738026"/>
                <a:gd name="connsiteY591" fmla="*/ 886557 h 2127789"/>
                <a:gd name="connsiteX592" fmla="*/ 717272 w 1738026"/>
                <a:gd name="connsiteY592" fmla="*/ 884271 h 2127789"/>
                <a:gd name="connsiteX593" fmla="*/ 719463 w 1738026"/>
                <a:gd name="connsiteY593" fmla="*/ 884271 h 2127789"/>
                <a:gd name="connsiteX594" fmla="*/ 720035 w 1738026"/>
                <a:gd name="connsiteY594" fmla="*/ 887700 h 2127789"/>
                <a:gd name="connsiteX595" fmla="*/ 721654 w 1738026"/>
                <a:gd name="connsiteY595" fmla="*/ 889986 h 2127789"/>
                <a:gd name="connsiteX596" fmla="*/ 724226 w 1738026"/>
                <a:gd name="connsiteY596" fmla="*/ 891129 h 2127789"/>
                <a:gd name="connsiteX597" fmla="*/ 727750 w 1738026"/>
                <a:gd name="connsiteY597" fmla="*/ 891129 h 2127789"/>
                <a:gd name="connsiteX598" fmla="*/ 725369 w 1738026"/>
                <a:gd name="connsiteY598" fmla="*/ 884176 h 2127789"/>
                <a:gd name="connsiteX599" fmla="*/ 717749 w 1738026"/>
                <a:gd name="connsiteY599" fmla="*/ 871508 h 2127789"/>
                <a:gd name="connsiteX600" fmla="*/ 717272 w 1738026"/>
                <a:gd name="connsiteY600" fmla="*/ 863507 h 2127789"/>
                <a:gd name="connsiteX601" fmla="*/ 720035 w 1738026"/>
                <a:gd name="connsiteY601" fmla="*/ 859602 h 2127789"/>
                <a:gd name="connsiteX602" fmla="*/ 723940 w 1738026"/>
                <a:gd name="connsiteY602" fmla="*/ 863888 h 2127789"/>
                <a:gd name="connsiteX603" fmla="*/ 728417 w 1738026"/>
                <a:gd name="connsiteY603" fmla="*/ 870556 h 2127789"/>
                <a:gd name="connsiteX604" fmla="*/ 732798 w 1738026"/>
                <a:gd name="connsiteY604" fmla="*/ 874080 h 2127789"/>
                <a:gd name="connsiteX605" fmla="*/ 735941 w 1738026"/>
                <a:gd name="connsiteY605" fmla="*/ 874746 h 2127789"/>
                <a:gd name="connsiteX606" fmla="*/ 738894 w 1738026"/>
                <a:gd name="connsiteY606" fmla="*/ 875889 h 2127789"/>
                <a:gd name="connsiteX607" fmla="*/ 741561 w 1738026"/>
                <a:gd name="connsiteY607" fmla="*/ 875889 h 2127789"/>
                <a:gd name="connsiteX608" fmla="*/ 744323 w 1738026"/>
                <a:gd name="connsiteY608" fmla="*/ 873794 h 2127789"/>
                <a:gd name="connsiteX609" fmla="*/ 745466 w 1738026"/>
                <a:gd name="connsiteY609" fmla="*/ 870174 h 2127789"/>
                <a:gd name="connsiteX610" fmla="*/ 745466 w 1738026"/>
                <a:gd name="connsiteY610" fmla="*/ 861602 h 2127789"/>
                <a:gd name="connsiteX611" fmla="*/ 749753 w 1738026"/>
                <a:gd name="connsiteY611" fmla="*/ 852553 h 2127789"/>
                <a:gd name="connsiteX612" fmla="*/ 747943 w 1738026"/>
                <a:gd name="connsiteY612" fmla="*/ 848934 h 2127789"/>
                <a:gd name="connsiteX613" fmla="*/ 745181 w 1738026"/>
                <a:gd name="connsiteY613" fmla="*/ 846933 h 2127789"/>
                <a:gd name="connsiteX614" fmla="*/ 744609 w 1738026"/>
                <a:gd name="connsiteY614" fmla="*/ 847410 h 2127789"/>
                <a:gd name="connsiteX615" fmla="*/ 739656 w 1738026"/>
                <a:gd name="connsiteY615" fmla="*/ 841123 h 2127789"/>
                <a:gd name="connsiteX616" fmla="*/ 737656 w 1738026"/>
                <a:gd name="connsiteY616" fmla="*/ 837313 h 2127789"/>
                <a:gd name="connsiteX617" fmla="*/ 736322 w 1738026"/>
                <a:gd name="connsiteY617" fmla="*/ 832646 h 2127789"/>
                <a:gd name="connsiteX618" fmla="*/ 740228 w 1738026"/>
                <a:gd name="connsiteY618" fmla="*/ 832646 h 2127789"/>
                <a:gd name="connsiteX619" fmla="*/ 744038 w 1738026"/>
                <a:gd name="connsiteY619" fmla="*/ 829122 h 2127789"/>
                <a:gd name="connsiteX620" fmla="*/ 747181 w 1738026"/>
                <a:gd name="connsiteY620" fmla="*/ 824073 h 2127789"/>
                <a:gd name="connsiteX621" fmla="*/ 748800 w 1738026"/>
                <a:gd name="connsiteY621" fmla="*/ 819597 h 2127789"/>
                <a:gd name="connsiteX622" fmla="*/ 748800 w 1738026"/>
                <a:gd name="connsiteY622" fmla="*/ 812739 h 2127789"/>
                <a:gd name="connsiteX623" fmla="*/ 746419 w 1738026"/>
                <a:gd name="connsiteY623" fmla="*/ 797975 h 2127789"/>
                <a:gd name="connsiteX624" fmla="*/ 747943 w 1738026"/>
                <a:gd name="connsiteY624" fmla="*/ 793022 h 2127789"/>
                <a:gd name="connsiteX625" fmla="*/ 749372 w 1738026"/>
                <a:gd name="connsiteY625" fmla="*/ 791498 h 2127789"/>
                <a:gd name="connsiteX626" fmla="*/ 750324 w 1738026"/>
                <a:gd name="connsiteY626" fmla="*/ 790164 h 2127789"/>
                <a:gd name="connsiteX627" fmla="*/ 750800 w 1738026"/>
                <a:gd name="connsiteY627" fmla="*/ 788736 h 2127789"/>
                <a:gd name="connsiteX628" fmla="*/ 750800 w 1738026"/>
                <a:gd name="connsiteY628" fmla="*/ 786640 h 2127789"/>
                <a:gd name="connsiteX629" fmla="*/ 751658 w 1738026"/>
                <a:gd name="connsiteY629" fmla="*/ 785402 h 2127789"/>
                <a:gd name="connsiteX630" fmla="*/ 753468 w 1738026"/>
                <a:gd name="connsiteY630" fmla="*/ 785402 h 2127789"/>
                <a:gd name="connsiteX631" fmla="*/ 755087 w 1738026"/>
                <a:gd name="connsiteY631" fmla="*/ 786259 h 2127789"/>
                <a:gd name="connsiteX632" fmla="*/ 755087 w 1738026"/>
                <a:gd name="connsiteY632" fmla="*/ 787593 h 2127789"/>
                <a:gd name="connsiteX633" fmla="*/ 759945 w 1738026"/>
                <a:gd name="connsiteY633" fmla="*/ 782640 h 2127789"/>
                <a:gd name="connsiteX634" fmla="*/ 762516 w 1738026"/>
                <a:gd name="connsiteY634" fmla="*/ 779211 h 2127789"/>
                <a:gd name="connsiteX635" fmla="*/ 763564 w 1738026"/>
                <a:gd name="connsiteY635" fmla="*/ 775877 h 2127789"/>
                <a:gd name="connsiteX636" fmla="*/ 764326 w 1738026"/>
                <a:gd name="connsiteY636" fmla="*/ 767304 h 2127789"/>
                <a:gd name="connsiteX637" fmla="*/ 765660 w 1738026"/>
                <a:gd name="connsiteY637" fmla="*/ 762923 h 2127789"/>
                <a:gd name="connsiteX638" fmla="*/ 767755 w 1738026"/>
                <a:gd name="connsiteY638" fmla="*/ 759684 h 2127789"/>
                <a:gd name="connsiteX639" fmla="*/ 770994 w 1738026"/>
                <a:gd name="connsiteY639" fmla="*/ 758923 h 2127789"/>
                <a:gd name="connsiteX640" fmla="*/ 773184 w 1738026"/>
                <a:gd name="connsiteY640" fmla="*/ 762066 h 2127789"/>
                <a:gd name="connsiteX641" fmla="*/ 774327 w 1738026"/>
                <a:gd name="connsiteY641" fmla="*/ 766828 h 2127789"/>
                <a:gd name="connsiteX642" fmla="*/ 774327 w 1738026"/>
                <a:gd name="connsiteY642" fmla="*/ 770638 h 2127789"/>
                <a:gd name="connsiteX643" fmla="*/ 774327 w 1738026"/>
                <a:gd name="connsiteY643" fmla="*/ 776353 h 2127789"/>
                <a:gd name="connsiteX644" fmla="*/ 774327 w 1738026"/>
                <a:gd name="connsiteY644" fmla="*/ 778163 h 2127789"/>
                <a:gd name="connsiteX645" fmla="*/ 775280 w 1738026"/>
                <a:gd name="connsiteY645" fmla="*/ 781592 h 2127789"/>
                <a:gd name="connsiteX646" fmla="*/ 776613 w 1738026"/>
                <a:gd name="connsiteY646" fmla="*/ 784926 h 2127789"/>
                <a:gd name="connsiteX647" fmla="*/ 778613 w 1738026"/>
                <a:gd name="connsiteY647" fmla="*/ 787878 h 2127789"/>
                <a:gd name="connsiteX648" fmla="*/ 781471 w 1738026"/>
                <a:gd name="connsiteY648" fmla="*/ 789974 h 2127789"/>
                <a:gd name="connsiteX649" fmla="*/ 782233 w 1738026"/>
                <a:gd name="connsiteY649" fmla="*/ 788640 h 2127789"/>
                <a:gd name="connsiteX650" fmla="*/ 784138 w 1738026"/>
                <a:gd name="connsiteY650" fmla="*/ 787212 h 2127789"/>
                <a:gd name="connsiteX651" fmla="*/ 785567 w 1738026"/>
                <a:gd name="connsiteY651" fmla="*/ 785688 h 2127789"/>
                <a:gd name="connsiteX652" fmla="*/ 790044 w 1738026"/>
                <a:gd name="connsiteY652" fmla="*/ 796832 h 2127789"/>
                <a:gd name="connsiteX653" fmla="*/ 790615 w 1738026"/>
                <a:gd name="connsiteY653" fmla="*/ 809119 h 2127789"/>
                <a:gd name="connsiteX654" fmla="*/ 788234 w 1738026"/>
                <a:gd name="connsiteY654" fmla="*/ 821978 h 2127789"/>
                <a:gd name="connsiteX655" fmla="*/ 783566 w 1738026"/>
                <a:gd name="connsiteY655" fmla="*/ 834646 h 2127789"/>
                <a:gd name="connsiteX656" fmla="*/ 775946 w 1738026"/>
                <a:gd name="connsiteY656" fmla="*/ 847219 h 2127789"/>
                <a:gd name="connsiteX657" fmla="*/ 774613 w 1738026"/>
                <a:gd name="connsiteY657" fmla="*/ 853696 h 2127789"/>
                <a:gd name="connsiteX658" fmla="*/ 778328 w 1738026"/>
                <a:gd name="connsiteY658" fmla="*/ 860935 h 2127789"/>
                <a:gd name="connsiteX659" fmla="*/ 785853 w 1738026"/>
                <a:gd name="connsiteY659" fmla="*/ 867698 h 2127789"/>
                <a:gd name="connsiteX660" fmla="*/ 788424 w 1738026"/>
                <a:gd name="connsiteY660" fmla="*/ 871794 h 2127789"/>
                <a:gd name="connsiteX661" fmla="*/ 791663 w 1738026"/>
                <a:gd name="connsiteY661" fmla="*/ 885319 h 2127789"/>
                <a:gd name="connsiteX662" fmla="*/ 791091 w 1738026"/>
                <a:gd name="connsiteY662" fmla="*/ 887700 h 2127789"/>
                <a:gd name="connsiteX663" fmla="*/ 787662 w 1738026"/>
                <a:gd name="connsiteY663" fmla="*/ 889701 h 2127789"/>
                <a:gd name="connsiteX664" fmla="*/ 781280 w 1738026"/>
                <a:gd name="connsiteY664" fmla="*/ 886081 h 2127789"/>
                <a:gd name="connsiteX665" fmla="*/ 776994 w 1738026"/>
                <a:gd name="connsiteY665" fmla="*/ 884652 h 2127789"/>
                <a:gd name="connsiteX666" fmla="*/ 774994 w 1738026"/>
                <a:gd name="connsiteY666" fmla="*/ 886367 h 2127789"/>
                <a:gd name="connsiteX667" fmla="*/ 771660 w 1738026"/>
                <a:gd name="connsiteY667" fmla="*/ 895130 h 2127789"/>
                <a:gd name="connsiteX668" fmla="*/ 771089 w 1738026"/>
                <a:gd name="connsiteY668" fmla="*/ 899035 h 2127789"/>
                <a:gd name="connsiteX669" fmla="*/ 771089 w 1738026"/>
                <a:gd name="connsiteY669" fmla="*/ 902845 h 2127789"/>
                <a:gd name="connsiteX670" fmla="*/ 772518 w 1738026"/>
                <a:gd name="connsiteY670" fmla="*/ 909417 h 2127789"/>
                <a:gd name="connsiteX671" fmla="*/ 772518 w 1738026"/>
                <a:gd name="connsiteY671" fmla="*/ 912942 h 2127789"/>
                <a:gd name="connsiteX672" fmla="*/ 772518 w 1738026"/>
                <a:gd name="connsiteY672" fmla="*/ 915894 h 2127789"/>
                <a:gd name="connsiteX673" fmla="*/ 770994 w 1738026"/>
                <a:gd name="connsiteY673" fmla="*/ 921990 h 2127789"/>
                <a:gd name="connsiteX674" fmla="*/ 770994 w 1738026"/>
                <a:gd name="connsiteY674" fmla="*/ 925610 h 2127789"/>
                <a:gd name="connsiteX675" fmla="*/ 771851 w 1738026"/>
                <a:gd name="connsiteY675" fmla="*/ 928658 h 2127789"/>
                <a:gd name="connsiteX676" fmla="*/ 774422 w 1738026"/>
                <a:gd name="connsiteY676" fmla="*/ 933516 h 2127789"/>
                <a:gd name="connsiteX677" fmla="*/ 775470 w 1738026"/>
                <a:gd name="connsiteY677" fmla="*/ 940183 h 2127789"/>
                <a:gd name="connsiteX678" fmla="*/ 776804 w 1738026"/>
                <a:gd name="connsiteY678" fmla="*/ 943326 h 2127789"/>
                <a:gd name="connsiteX679" fmla="*/ 779185 w 1738026"/>
                <a:gd name="connsiteY679" fmla="*/ 945708 h 2127789"/>
                <a:gd name="connsiteX680" fmla="*/ 782423 w 1738026"/>
                <a:gd name="connsiteY680" fmla="*/ 946660 h 2127789"/>
                <a:gd name="connsiteX681" fmla="*/ 786233 w 1738026"/>
                <a:gd name="connsiteY681" fmla="*/ 946089 h 2127789"/>
                <a:gd name="connsiteX682" fmla="*/ 788615 w 1738026"/>
                <a:gd name="connsiteY682" fmla="*/ 944660 h 2127789"/>
                <a:gd name="connsiteX683" fmla="*/ 790234 w 1738026"/>
                <a:gd name="connsiteY683" fmla="*/ 943136 h 2127789"/>
                <a:gd name="connsiteX684" fmla="*/ 791663 w 1738026"/>
                <a:gd name="connsiteY684" fmla="*/ 942279 h 2127789"/>
                <a:gd name="connsiteX685" fmla="*/ 795473 w 1738026"/>
                <a:gd name="connsiteY685" fmla="*/ 941517 h 2127789"/>
                <a:gd name="connsiteX686" fmla="*/ 796616 w 1738026"/>
                <a:gd name="connsiteY686" fmla="*/ 941517 h 2127789"/>
                <a:gd name="connsiteX687" fmla="*/ 797949 w 1738026"/>
                <a:gd name="connsiteY687" fmla="*/ 940755 h 2127789"/>
                <a:gd name="connsiteX688" fmla="*/ 800712 w 1738026"/>
                <a:gd name="connsiteY688" fmla="*/ 944660 h 2127789"/>
                <a:gd name="connsiteX689" fmla="*/ 800712 w 1738026"/>
                <a:gd name="connsiteY689" fmla="*/ 948851 h 2127789"/>
                <a:gd name="connsiteX690" fmla="*/ 799092 w 1738026"/>
                <a:gd name="connsiteY690" fmla="*/ 952947 h 2127789"/>
                <a:gd name="connsiteX691" fmla="*/ 798235 w 1738026"/>
                <a:gd name="connsiteY691" fmla="*/ 956661 h 2127789"/>
                <a:gd name="connsiteX692" fmla="*/ 800235 w 1738026"/>
                <a:gd name="connsiteY692" fmla="*/ 966186 h 2127789"/>
                <a:gd name="connsiteX693" fmla="*/ 800235 w 1738026"/>
                <a:gd name="connsiteY693" fmla="*/ 977712 h 2127789"/>
                <a:gd name="connsiteX694" fmla="*/ 799092 w 1738026"/>
                <a:gd name="connsiteY694" fmla="*/ 983998 h 2127789"/>
                <a:gd name="connsiteX695" fmla="*/ 797282 w 1738026"/>
                <a:gd name="connsiteY695" fmla="*/ 988475 h 2127789"/>
                <a:gd name="connsiteX696" fmla="*/ 797282 w 1738026"/>
                <a:gd name="connsiteY696" fmla="*/ 991618 h 2127789"/>
                <a:gd name="connsiteX697" fmla="*/ 802045 w 1738026"/>
                <a:gd name="connsiteY697" fmla="*/ 993618 h 2127789"/>
                <a:gd name="connsiteX698" fmla="*/ 808331 w 1738026"/>
                <a:gd name="connsiteY698" fmla="*/ 992952 h 2127789"/>
                <a:gd name="connsiteX699" fmla="*/ 812618 w 1738026"/>
                <a:gd name="connsiteY699" fmla="*/ 990475 h 2127789"/>
                <a:gd name="connsiteX700" fmla="*/ 816332 w 1738026"/>
                <a:gd name="connsiteY700" fmla="*/ 990475 h 2127789"/>
                <a:gd name="connsiteX701" fmla="*/ 820904 w 1738026"/>
                <a:gd name="connsiteY701" fmla="*/ 997524 h 2127789"/>
                <a:gd name="connsiteX702" fmla="*/ 818047 w 1738026"/>
                <a:gd name="connsiteY702" fmla="*/ 996666 h 2127789"/>
                <a:gd name="connsiteX703" fmla="*/ 815475 w 1738026"/>
                <a:gd name="connsiteY703" fmla="*/ 996666 h 2127789"/>
                <a:gd name="connsiteX704" fmla="*/ 812999 w 1738026"/>
                <a:gd name="connsiteY704" fmla="*/ 996666 h 2127789"/>
                <a:gd name="connsiteX705" fmla="*/ 810522 w 1738026"/>
                <a:gd name="connsiteY705" fmla="*/ 997619 h 2127789"/>
                <a:gd name="connsiteX706" fmla="*/ 812237 w 1738026"/>
                <a:gd name="connsiteY706" fmla="*/ 1000191 h 2127789"/>
                <a:gd name="connsiteX707" fmla="*/ 812999 w 1738026"/>
                <a:gd name="connsiteY707" fmla="*/ 1002096 h 2127789"/>
                <a:gd name="connsiteX708" fmla="*/ 812999 w 1738026"/>
                <a:gd name="connsiteY708" fmla="*/ 1003810 h 2127789"/>
                <a:gd name="connsiteX709" fmla="*/ 812522 w 1738026"/>
                <a:gd name="connsiteY709" fmla="*/ 1006096 h 2127789"/>
                <a:gd name="connsiteX710" fmla="*/ 816713 w 1738026"/>
                <a:gd name="connsiteY710" fmla="*/ 1009906 h 2127789"/>
                <a:gd name="connsiteX711" fmla="*/ 819095 w 1738026"/>
                <a:gd name="connsiteY711" fmla="*/ 1022669 h 2127789"/>
                <a:gd name="connsiteX712" fmla="*/ 821857 w 1738026"/>
                <a:gd name="connsiteY712" fmla="*/ 1028385 h 2127789"/>
                <a:gd name="connsiteX713" fmla="*/ 834620 w 1738026"/>
                <a:gd name="connsiteY713" fmla="*/ 1034481 h 2127789"/>
                <a:gd name="connsiteX714" fmla="*/ 838049 w 1738026"/>
                <a:gd name="connsiteY714" fmla="*/ 1038862 h 2127789"/>
                <a:gd name="connsiteX715" fmla="*/ 833382 w 1738026"/>
                <a:gd name="connsiteY715" fmla="*/ 1046292 h 2127789"/>
                <a:gd name="connsiteX716" fmla="*/ 830906 w 1738026"/>
                <a:gd name="connsiteY716" fmla="*/ 1047435 h 2127789"/>
                <a:gd name="connsiteX717" fmla="*/ 823857 w 1738026"/>
                <a:gd name="connsiteY717" fmla="*/ 1049054 h 2127789"/>
                <a:gd name="connsiteX718" fmla="*/ 820809 w 1738026"/>
                <a:gd name="connsiteY718" fmla="*/ 1050483 h 2127789"/>
                <a:gd name="connsiteX719" fmla="*/ 814523 w 1738026"/>
                <a:gd name="connsiteY719" fmla="*/ 1060008 h 2127789"/>
                <a:gd name="connsiteX720" fmla="*/ 812046 w 1738026"/>
                <a:gd name="connsiteY720" fmla="*/ 1061532 h 2127789"/>
                <a:gd name="connsiteX721" fmla="*/ 798045 w 1738026"/>
                <a:gd name="connsiteY721" fmla="*/ 1073724 h 2127789"/>
                <a:gd name="connsiteX722" fmla="*/ 792711 w 1738026"/>
                <a:gd name="connsiteY722" fmla="*/ 1081344 h 2127789"/>
                <a:gd name="connsiteX723" fmla="*/ 788900 w 1738026"/>
                <a:gd name="connsiteY723" fmla="*/ 1083534 h 2127789"/>
                <a:gd name="connsiteX724" fmla="*/ 782519 w 1738026"/>
                <a:gd name="connsiteY724" fmla="*/ 1084296 h 2127789"/>
                <a:gd name="connsiteX725" fmla="*/ 769946 w 1738026"/>
                <a:gd name="connsiteY725" fmla="*/ 1084296 h 2127789"/>
                <a:gd name="connsiteX726" fmla="*/ 766326 w 1738026"/>
                <a:gd name="connsiteY726" fmla="*/ 1084296 h 2127789"/>
                <a:gd name="connsiteX727" fmla="*/ 761373 w 1738026"/>
                <a:gd name="connsiteY727" fmla="*/ 1082582 h 2127789"/>
                <a:gd name="connsiteX728" fmla="*/ 759278 w 1738026"/>
                <a:gd name="connsiteY728" fmla="*/ 1082582 h 2127789"/>
                <a:gd name="connsiteX729" fmla="*/ 754991 w 1738026"/>
                <a:gd name="connsiteY729" fmla="*/ 1084201 h 2127789"/>
                <a:gd name="connsiteX730" fmla="*/ 745466 w 1738026"/>
                <a:gd name="connsiteY730" fmla="*/ 1089916 h 2127789"/>
                <a:gd name="connsiteX731" fmla="*/ 740228 w 1738026"/>
                <a:gd name="connsiteY731" fmla="*/ 1090678 h 2127789"/>
                <a:gd name="connsiteX732" fmla="*/ 734227 w 1738026"/>
                <a:gd name="connsiteY732" fmla="*/ 1092678 h 2127789"/>
                <a:gd name="connsiteX733" fmla="*/ 727369 w 1738026"/>
                <a:gd name="connsiteY733" fmla="*/ 1097346 h 2127789"/>
                <a:gd name="connsiteX734" fmla="*/ 706223 w 1738026"/>
                <a:gd name="connsiteY734" fmla="*/ 1118206 h 2127789"/>
                <a:gd name="connsiteX735" fmla="*/ 697461 w 1738026"/>
                <a:gd name="connsiteY735" fmla="*/ 1130302 h 2127789"/>
                <a:gd name="connsiteX736" fmla="*/ 691364 w 1738026"/>
                <a:gd name="connsiteY736" fmla="*/ 1143447 h 2127789"/>
                <a:gd name="connsiteX737" fmla="*/ 686412 w 1738026"/>
                <a:gd name="connsiteY737" fmla="*/ 1172784 h 2127789"/>
                <a:gd name="connsiteX738" fmla="*/ 678982 w 1738026"/>
                <a:gd name="connsiteY738" fmla="*/ 1181356 h 2127789"/>
                <a:gd name="connsiteX739" fmla="*/ 667838 w 1738026"/>
                <a:gd name="connsiteY739" fmla="*/ 1186023 h 2127789"/>
                <a:gd name="connsiteX740" fmla="*/ 653836 w 1738026"/>
                <a:gd name="connsiteY740" fmla="*/ 1189833 h 2127789"/>
                <a:gd name="connsiteX741" fmla="*/ 650502 w 1738026"/>
                <a:gd name="connsiteY741" fmla="*/ 1191167 h 2127789"/>
                <a:gd name="connsiteX742" fmla="*/ 644502 w 1738026"/>
                <a:gd name="connsiteY742" fmla="*/ 1194882 h 2127789"/>
                <a:gd name="connsiteX743" fmla="*/ 641263 w 1738026"/>
                <a:gd name="connsiteY743" fmla="*/ 1196310 h 2127789"/>
                <a:gd name="connsiteX744" fmla="*/ 637834 w 1738026"/>
                <a:gd name="connsiteY744" fmla="*/ 1196310 h 2127789"/>
                <a:gd name="connsiteX745" fmla="*/ 630404 w 1738026"/>
                <a:gd name="connsiteY745" fmla="*/ 1195548 h 2127789"/>
                <a:gd name="connsiteX746" fmla="*/ 626975 w 1738026"/>
                <a:gd name="connsiteY746" fmla="*/ 1195548 h 2127789"/>
                <a:gd name="connsiteX747" fmla="*/ 624023 w 1738026"/>
                <a:gd name="connsiteY747" fmla="*/ 1196787 h 2127789"/>
                <a:gd name="connsiteX748" fmla="*/ 617927 w 1738026"/>
                <a:gd name="connsiteY748" fmla="*/ 1200406 h 2127789"/>
                <a:gd name="connsiteX749" fmla="*/ 614593 w 1738026"/>
                <a:gd name="connsiteY749" fmla="*/ 1201835 h 2127789"/>
                <a:gd name="connsiteX750" fmla="*/ 611259 w 1738026"/>
                <a:gd name="connsiteY750" fmla="*/ 1202692 h 2127789"/>
                <a:gd name="connsiteX751" fmla="*/ 604687 w 1738026"/>
                <a:gd name="connsiteY751" fmla="*/ 1203835 h 2127789"/>
                <a:gd name="connsiteX752" fmla="*/ 590019 w 1738026"/>
                <a:gd name="connsiteY752" fmla="*/ 1204502 h 2127789"/>
                <a:gd name="connsiteX753" fmla="*/ 581446 w 1738026"/>
                <a:gd name="connsiteY753" fmla="*/ 1206598 h 2127789"/>
                <a:gd name="connsiteX754" fmla="*/ 573540 w 1738026"/>
                <a:gd name="connsiteY754" fmla="*/ 1210503 h 2127789"/>
                <a:gd name="connsiteX755" fmla="*/ 564682 w 1738026"/>
                <a:gd name="connsiteY755" fmla="*/ 1216694 h 2127789"/>
                <a:gd name="connsiteX756" fmla="*/ 557729 w 1738026"/>
                <a:gd name="connsiteY756" fmla="*/ 1214789 h 2127789"/>
                <a:gd name="connsiteX757" fmla="*/ 550966 w 1738026"/>
                <a:gd name="connsiteY757" fmla="*/ 1218218 h 2127789"/>
                <a:gd name="connsiteX758" fmla="*/ 545822 w 1738026"/>
                <a:gd name="connsiteY758" fmla="*/ 1224885 h 2127789"/>
                <a:gd name="connsiteX759" fmla="*/ 543727 w 1738026"/>
                <a:gd name="connsiteY759" fmla="*/ 1232601 h 2127789"/>
                <a:gd name="connsiteX760" fmla="*/ 544965 w 1738026"/>
                <a:gd name="connsiteY760" fmla="*/ 1242126 h 2127789"/>
                <a:gd name="connsiteX761" fmla="*/ 551347 w 1738026"/>
                <a:gd name="connsiteY761" fmla="*/ 1254984 h 2127789"/>
                <a:gd name="connsiteX762" fmla="*/ 554109 w 1738026"/>
                <a:gd name="connsiteY762" fmla="*/ 1262985 h 2127789"/>
                <a:gd name="connsiteX763" fmla="*/ 552014 w 1738026"/>
                <a:gd name="connsiteY763" fmla="*/ 1279559 h 2127789"/>
                <a:gd name="connsiteX764" fmla="*/ 548108 w 1738026"/>
                <a:gd name="connsiteY764" fmla="*/ 1281273 h 2127789"/>
                <a:gd name="connsiteX765" fmla="*/ 543346 w 1738026"/>
                <a:gd name="connsiteY765" fmla="*/ 1280035 h 2127789"/>
                <a:gd name="connsiteX766" fmla="*/ 539250 w 1738026"/>
                <a:gd name="connsiteY766" fmla="*/ 1276701 h 2127789"/>
                <a:gd name="connsiteX767" fmla="*/ 537536 w 1738026"/>
                <a:gd name="connsiteY767" fmla="*/ 1272320 h 2127789"/>
                <a:gd name="connsiteX768" fmla="*/ 538679 w 1738026"/>
                <a:gd name="connsiteY768" fmla="*/ 1266795 h 2127789"/>
                <a:gd name="connsiteX769" fmla="*/ 537440 w 1738026"/>
                <a:gd name="connsiteY769" fmla="*/ 1265367 h 2127789"/>
                <a:gd name="connsiteX770" fmla="*/ 532392 w 1738026"/>
                <a:gd name="connsiteY770" fmla="*/ 1264890 h 2127789"/>
                <a:gd name="connsiteX771" fmla="*/ 528773 w 1738026"/>
                <a:gd name="connsiteY771" fmla="*/ 1266891 h 2127789"/>
                <a:gd name="connsiteX772" fmla="*/ 528773 w 1738026"/>
                <a:gd name="connsiteY772" fmla="*/ 1271558 h 2127789"/>
                <a:gd name="connsiteX773" fmla="*/ 529820 w 1738026"/>
                <a:gd name="connsiteY773" fmla="*/ 1277178 h 2127789"/>
                <a:gd name="connsiteX774" fmla="*/ 528773 w 1738026"/>
                <a:gd name="connsiteY774" fmla="*/ 1281750 h 2127789"/>
                <a:gd name="connsiteX775" fmla="*/ 532106 w 1738026"/>
                <a:gd name="connsiteY775" fmla="*/ 1283464 h 2127789"/>
                <a:gd name="connsiteX776" fmla="*/ 534107 w 1738026"/>
                <a:gd name="connsiteY776" fmla="*/ 1285845 h 2127789"/>
                <a:gd name="connsiteX777" fmla="*/ 534107 w 1738026"/>
                <a:gd name="connsiteY777" fmla="*/ 1288893 h 2127789"/>
                <a:gd name="connsiteX778" fmla="*/ 532678 w 1738026"/>
                <a:gd name="connsiteY778" fmla="*/ 1292418 h 2127789"/>
                <a:gd name="connsiteX779" fmla="*/ 540774 w 1738026"/>
                <a:gd name="connsiteY779" fmla="*/ 1291084 h 2127789"/>
                <a:gd name="connsiteX780" fmla="*/ 545441 w 1738026"/>
                <a:gd name="connsiteY780" fmla="*/ 1295275 h 2127789"/>
                <a:gd name="connsiteX781" fmla="*/ 544870 w 1738026"/>
                <a:gd name="connsiteY781" fmla="*/ 1300038 h 2127789"/>
                <a:gd name="connsiteX782" fmla="*/ 536869 w 1738026"/>
                <a:gd name="connsiteY782" fmla="*/ 1300800 h 2127789"/>
                <a:gd name="connsiteX783" fmla="*/ 537345 w 1738026"/>
                <a:gd name="connsiteY783" fmla="*/ 1305372 h 2127789"/>
                <a:gd name="connsiteX784" fmla="*/ 535440 w 1738026"/>
                <a:gd name="connsiteY784" fmla="*/ 1311277 h 2127789"/>
                <a:gd name="connsiteX785" fmla="*/ 532487 w 1738026"/>
                <a:gd name="connsiteY785" fmla="*/ 1316992 h 2127789"/>
                <a:gd name="connsiteX786" fmla="*/ 529535 w 1738026"/>
                <a:gd name="connsiteY786" fmla="*/ 1320898 h 2127789"/>
                <a:gd name="connsiteX787" fmla="*/ 527915 w 1738026"/>
                <a:gd name="connsiteY787" fmla="*/ 1323469 h 2127789"/>
                <a:gd name="connsiteX788" fmla="*/ 527439 w 1738026"/>
                <a:gd name="connsiteY788" fmla="*/ 1325946 h 2127789"/>
                <a:gd name="connsiteX789" fmla="*/ 526391 w 1738026"/>
                <a:gd name="connsiteY789" fmla="*/ 1327660 h 2127789"/>
                <a:gd name="connsiteX790" fmla="*/ 520105 w 1738026"/>
                <a:gd name="connsiteY790" fmla="*/ 1328803 h 2127789"/>
                <a:gd name="connsiteX791" fmla="*/ 518390 w 1738026"/>
                <a:gd name="connsiteY791" fmla="*/ 1330137 h 2127789"/>
                <a:gd name="connsiteX792" fmla="*/ 881864 w 1738026"/>
                <a:gd name="connsiteY792" fmla="*/ 730824 h 2127789"/>
                <a:gd name="connsiteX793" fmla="*/ 884531 w 1738026"/>
                <a:gd name="connsiteY793" fmla="*/ 741968 h 2127789"/>
                <a:gd name="connsiteX794" fmla="*/ 882627 w 1738026"/>
                <a:gd name="connsiteY794" fmla="*/ 754065 h 2127789"/>
                <a:gd name="connsiteX795" fmla="*/ 877673 w 1738026"/>
                <a:gd name="connsiteY795" fmla="*/ 765209 h 2127789"/>
                <a:gd name="connsiteX796" fmla="*/ 871387 w 1738026"/>
                <a:gd name="connsiteY796" fmla="*/ 773305 h 2127789"/>
                <a:gd name="connsiteX797" fmla="*/ 868148 w 1738026"/>
                <a:gd name="connsiteY797" fmla="*/ 770543 h 2127789"/>
                <a:gd name="connsiteX798" fmla="*/ 867672 w 1738026"/>
                <a:gd name="connsiteY798" fmla="*/ 766733 h 2127789"/>
                <a:gd name="connsiteX799" fmla="*/ 869196 w 1738026"/>
                <a:gd name="connsiteY799" fmla="*/ 762542 h 2127789"/>
                <a:gd name="connsiteX800" fmla="*/ 871387 w 1738026"/>
                <a:gd name="connsiteY800" fmla="*/ 758541 h 2127789"/>
                <a:gd name="connsiteX801" fmla="*/ 867672 w 1738026"/>
                <a:gd name="connsiteY801" fmla="*/ 758541 h 2127789"/>
                <a:gd name="connsiteX802" fmla="*/ 862624 w 1738026"/>
                <a:gd name="connsiteY802" fmla="*/ 756922 h 2127789"/>
                <a:gd name="connsiteX803" fmla="*/ 860052 w 1738026"/>
                <a:gd name="connsiteY803" fmla="*/ 756922 h 2127789"/>
                <a:gd name="connsiteX804" fmla="*/ 858147 w 1738026"/>
                <a:gd name="connsiteY804" fmla="*/ 760827 h 2127789"/>
                <a:gd name="connsiteX805" fmla="*/ 855956 w 1738026"/>
                <a:gd name="connsiteY805" fmla="*/ 763590 h 2127789"/>
                <a:gd name="connsiteX806" fmla="*/ 852623 w 1738026"/>
                <a:gd name="connsiteY806" fmla="*/ 765114 h 2127789"/>
                <a:gd name="connsiteX807" fmla="*/ 852623 w 1738026"/>
                <a:gd name="connsiteY807" fmla="*/ 763780 h 2127789"/>
                <a:gd name="connsiteX808" fmla="*/ 850718 w 1738026"/>
                <a:gd name="connsiteY808" fmla="*/ 761018 h 2127789"/>
                <a:gd name="connsiteX809" fmla="*/ 848146 w 1738026"/>
                <a:gd name="connsiteY809" fmla="*/ 758160 h 2127789"/>
                <a:gd name="connsiteX810" fmla="*/ 845765 w 1738026"/>
                <a:gd name="connsiteY810" fmla="*/ 756922 h 2127789"/>
                <a:gd name="connsiteX811" fmla="*/ 842336 w 1738026"/>
                <a:gd name="connsiteY811" fmla="*/ 755493 h 2127789"/>
                <a:gd name="connsiteX812" fmla="*/ 840526 w 1738026"/>
                <a:gd name="connsiteY812" fmla="*/ 749683 h 2127789"/>
                <a:gd name="connsiteX813" fmla="*/ 836335 w 1738026"/>
                <a:gd name="connsiteY813" fmla="*/ 748445 h 2127789"/>
                <a:gd name="connsiteX814" fmla="*/ 840050 w 1738026"/>
                <a:gd name="connsiteY814" fmla="*/ 742920 h 2127789"/>
                <a:gd name="connsiteX815" fmla="*/ 843955 w 1738026"/>
                <a:gd name="connsiteY815" fmla="*/ 745778 h 2127789"/>
                <a:gd name="connsiteX816" fmla="*/ 848146 w 1738026"/>
                <a:gd name="connsiteY816" fmla="*/ 751398 h 2127789"/>
                <a:gd name="connsiteX817" fmla="*/ 852908 w 1738026"/>
                <a:gd name="connsiteY817" fmla="*/ 754636 h 2127789"/>
                <a:gd name="connsiteX818" fmla="*/ 855956 w 1738026"/>
                <a:gd name="connsiteY818" fmla="*/ 752350 h 2127789"/>
                <a:gd name="connsiteX819" fmla="*/ 856909 w 1738026"/>
                <a:gd name="connsiteY819" fmla="*/ 747016 h 2127789"/>
                <a:gd name="connsiteX820" fmla="*/ 856909 w 1738026"/>
                <a:gd name="connsiteY820" fmla="*/ 737491 h 2127789"/>
                <a:gd name="connsiteX821" fmla="*/ 859195 w 1738026"/>
                <a:gd name="connsiteY821" fmla="*/ 740444 h 2127789"/>
                <a:gd name="connsiteX822" fmla="*/ 862338 w 1738026"/>
                <a:gd name="connsiteY822" fmla="*/ 745683 h 2127789"/>
                <a:gd name="connsiteX823" fmla="*/ 865196 w 1738026"/>
                <a:gd name="connsiteY823" fmla="*/ 748064 h 2127789"/>
                <a:gd name="connsiteX824" fmla="*/ 866815 w 1738026"/>
                <a:gd name="connsiteY824" fmla="*/ 745016 h 2127789"/>
                <a:gd name="connsiteX825" fmla="*/ 868625 w 1738026"/>
                <a:gd name="connsiteY825" fmla="*/ 744254 h 2127789"/>
                <a:gd name="connsiteX826" fmla="*/ 870149 w 1738026"/>
                <a:gd name="connsiteY826" fmla="*/ 745397 h 2127789"/>
                <a:gd name="connsiteX827" fmla="*/ 871387 w 1738026"/>
                <a:gd name="connsiteY827" fmla="*/ 748064 h 2127789"/>
                <a:gd name="connsiteX828" fmla="*/ 873578 w 1738026"/>
                <a:gd name="connsiteY828" fmla="*/ 743301 h 2127789"/>
                <a:gd name="connsiteX829" fmla="*/ 874911 w 1738026"/>
                <a:gd name="connsiteY829" fmla="*/ 738634 h 2127789"/>
                <a:gd name="connsiteX830" fmla="*/ 874054 w 1738026"/>
                <a:gd name="connsiteY830" fmla="*/ 735015 h 2127789"/>
                <a:gd name="connsiteX831" fmla="*/ 869291 w 1738026"/>
                <a:gd name="connsiteY831" fmla="*/ 733110 h 2127789"/>
                <a:gd name="connsiteX832" fmla="*/ 872720 w 1738026"/>
                <a:gd name="connsiteY832" fmla="*/ 730919 h 2127789"/>
                <a:gd name="connsiteX833" fmla="*/ 876149 w 1738026"/>
                <a:gd name="connsiteY833" fmla="*/ 729395 h 2127789"/>
                <a:gd name="connsiteX834" fmla="*/ 879197 w 1738026"/>
                <a:gd name="connsiteY834" fmla="*/ 729395 h 2127789"/>
                <a:gd name="connsiteX835" fmla="*/ 929489 w 1738026"/>
                <a:gd name="connsiteY835" fmla="*/ 613952 h 2127789"/>
                <a:gd name="connsiteX836" fmla="*/ 937967 w 1738026"/>
                <a:gd name="connsiteY836" fmla="*/ 620715 h 2127789"/>
                <a:gd name="connsiteX837" fmla="*/ 944253 w 1738026"/>
                <a:gd name="connsiteY837" fmla="*/ 622524 h 2127789"/>
                <a:gd name="connsiteX838" fmla="*/ 947301 w 1738026"/>
                <a:gd name="connsiteY838" fmla="*/ 624048 h 2127789"/>
                <a:gd name="connsiteX839" fmla="*/ 945206 w 1738026"/>
                <a:gd name="connsiteY839" fmla="*/ 624715 h 2127789"/>
                <a:gd name="connsiteX840" fmla="*/ 937205 w 1738026"/>
                <a:gd name="connsiteY840" fmla="*/ 625953 h 2127789"/>
                <a:gd name="connsiteX841" fmla="*/ 937205 w 1738026"/>
                <a:gd name="connsiteY841" fmla="*/ 629001 h 2127789"/>
                <a:gd name="connsiteX842" fmla="*/ 938157 w 1738026"/>
                <a:gd name="connsiteY842" fmla="*/ 633192 h 2127789"/>
                <a:gd name="connsiteX843" fmla="*/ 934347 w 1738026"/>
                <a:gd name="connsiteY843" fmla="*/ 637669 h 2127789"/>
                <a:gd name="connsiteX844" fmla="*/ 934347 w 1738026"/>
                <a:gd name="connsiteY844" fmla="*/ 639574 h 2127789"/>
                <a:gd name="connsiteX845" fmla="*/ 935490 w 1738026"/>
                <a:gd name="connsiteY845" fmla="*/ 639574 h 2127789"/>
                <a:gd name="connsiteX846" fmla="*/ 938443 w 1738026"/>
                <a:gd name="connsiteY846" fmla="*/ 641289 h 2127789"/>
                <a:gd name="connsiteX847" fmla="*/ 938443 w 1738026"/>
                <a:gd name="connsiteY847" fmla="*/ 639193 h 2127789"/>
                <a:gd name="connsiteX848" fmla="*/ 941300 w 1738026"/>
                <a:gd name="connsiteY848" fmla="*/ 640431 h 2127789"/>
                <a:gd name="connsiteX849" fmla="*/ 943682 w 1738026"/>
                <a:gd name="connsiteY849" fmla="*/ 642051 h 2127789"/>
                <a:gd name="connsiteX850" fmla="*/ 945491 w 1738026"/>
                <a:gd name="connsiteY850" fmla="*/ 643860 h 2127789"/>
                <a:gd name="connsiteX851" fmla="*/ 946730 w 1738026"/>
                <a:gd name="connsiteY851" fmla="*/ 645765 h 2127789"/>
                <a:gd name="connsiteX852" fmla="*/ 940729 w 1738026"/>
                <a:gd name="connsiteY852" fmla="*/ 652433 h 2127789"/>
                <a:gd name="connsiteX853" fmla="*/ 938443 w 1738026"/>
                <a:gd name="connsiteY853" fmla="*/ 654148 h 2127789"/>
                <a:gd name="connsiteX854" fmla="*/ 942824 w 1738026"/>
                <a:gd name="connsiteY854" fmla="*/ 660434 h 2127789"/>
                <a:gd name="connsiteX855" fmla="*/ 936728 w 1738026"/>
                <a:gd name="connsiteY855" fmla="*/ 670626 h 2127789"/>
                <a:gd name="connsiteX856" fmla="*/ 927203 w 1738026"/>
                <a:gd name="connsiteY856" fmla="*/ 678912 h 2127789"/>
                <a:gd name="connsiteX857" fmla="*/ 918155 w 1738026"/>
                <a:gd name="connsiteY857" fmla="*/ 679579 h 2127789"/>
                <a:gd name="connsiteX858" fmla="*/ 912821 w 1738026"/>
                <a:gd name="connsiteY858" fmla="*/ 684437 h 2127789"/>
                <a:gd name="connsiteX859" fmla="*/ 909106 w 1738026"/>
                <a:gd name="connsiteY859" fmla="*/ 679484 h 2127789"/>
                <a:gd name="connsiteX860" fmla="*/ 907772 w 1738026"/>
                <a:gd name="connsiteY860" fmla="*/ 670435 h 2127789"/>
                <a:gd name="connsiteX861" fmla="*/ 909678 w 1738026"/>
                <a:gd name="connsiteY861" fmla="*/ 662625 h 2127789"/>
                <a:gd name="connsiteX862" fmla="*/ 913773 w 1738026"/>
                <a:gd name="connsiteY862" fmla="*/ 665482 h 2127789"/>
                <a:gd name="connsiteX863" fmla="*/ 915012 w 1738026"/>
                <a:gd name="connsiteY863" fmla="*/ 666911 h 2127789"/>
                <a:gd name="connsiteX864" fmla="*/ 915869 w 1738026"/>
                <a:gd name="connsiteY864" fmla="*/ 669006 h 2127789"/>
                <a:gd name="connsiteX865" fmla="*/ 918155 w 1738026"/>
                <a:gd name="connsiteY865" fmla="*/ 669006 h 2127789"/>
                <a:gd name="connsiteX866" fmla="*/ 917583 w 1738026"/>
                <a:gd name="connsiteY866" fmla="*/ 664530 h 2127789"/>
                <a:gd name="connsiteX867" fmla="*/ 917107 w 1738026"/>
                <a:gd name="connsiteY867" fmla="*/ 662815 h 2127789"/>
                <a:gd name="connsiteX868" fmla="*/ 915869 w 1738026"/>
                <a:gd name="connsiteY868" fmla="*/ 660529 h 2127789"/>
                <a:gd name="connsiteX869" fmla="*/ 919964 w 1738026"/>
                <a:gd name="connsiteY869" fmla="*/ 656433 h 2127789"/>
                <a:gd name="connsiteX870" fmla="*/ 923203 w 1738026"/>
                <a:gd name="connsiteY870" fmla="*/ 652147 h 2127789"/>
                <a:gd name="connsiteX871" fmla="*/ 924346 w 1738026"/>
                <a:gd name="connsiteY871" fmla="*/ 647766 h 2127789"/>
                <a:gd name="connsiteX872" fmla="*/ 922250 w 1738026"/>
                <a:gd name="connsiteY872" fmla="*/ 643575 h 2127789"/>
                <a:gd name="connsiteX873" fmla="*/ 919869 w 1738026"/>
                <a:gd name="connsiteY873" fmla="*/ 645384 h 2127789"/>
                <a:gd name="connsiteX874" fmla="*/ 918345 w 1738026"/>
                <a:gd name="connsiteY874" fmla="*/ 645384 h 2127789"/>
                <a:gd name="connsiteX875" fmla="*/ 915869 w 1738026"/>
                <a:gd name="connsiteY875" fmla="*/ 643384 h 2127789"/>
                <a:gd name="connsiteX876" fmla="*/ 914249 w 1738026"/>
                <a:gd name="connsiteY876" fmla="*/ 650052 h 2127789"/>
                <a:gd name="connsiteX877" fmla="*/ 910535 w 1738026"/>
                <a:gd name="connsiteY877" fmla="*/ 652814 h 2127789"/>
                <a:gd name="connsiteX878" fmla="*/ 905772 w 1738026"/>
                <a:gd name="connsiteY878" fmla="*/ 652814 h 2127789"/>
                <a:gd name="connsiteX879" fmla="*/ 901391 w 1738026"/>
                <a:gd name="connsiteY879" fmla="*/ 650147 h 2127789"/>
                <a:gd name="connsiteX880" fmla="*/ 898914 w 1738026"/>
                <a:gd name="connsiteY880" fmla="*/ 646242 h 2127789"/>
                <a:gd name="connsiteX881" fmla="*/ 896152 w 1738026"/>
                <a:gd name="connsiteY881" fmla="*/ 637479 h 2127789"/>
                <a:gd name="connsiteX882" fmla="*/ 893104 w 1738026"/>
                <a:gd name="connsiteY882" fmla="*/ 635098 h 2127789"/>
                <a:gd name="connsiteX883" fmla="*/ 894819 w 1738026"/>
                <a:gd name="connsiteY883" fmla="*/ 633954 h 2127789"/>
                <a:gd name="connsiteX884" fmla="*/ 897486 w 1738026"/>
                <a:gd name="connsiteY884" fmla="*/ 631668 h 2127789"/>
                <a:gd name="connsiteX885" fmla="*/ 899295 w 1738026"/>
                <a:gd name="connsiteY885" fmla="*/ 630906 h 2127789"/>
                <a:gd name="connsiteX886" fmla="*/ 896152 w 1738026"/>
                <a:gd name="connsiteY886" fmla="*/ 625858 h 2127789"/>
                <a:gd name="connsiteX887" fmla="*/ 888341 w 1738026"/>
                <a:gd name="connsiteY887" fmla="*/ 618238 h 2127789"/>
                <a:gd name="connsiteX888" fmla="*/ 884817 w 1738026"/>
                <a:gd name="connsiteY888" fmla="*/ 613761 h 2127789"/>
                <a:gd name="connsiteX889" fmla="*/ 882817 w 1738026"/>
                <a:gd name="connsiteY889" fmla="*/ 609570 h 2127789"/>
                <a:gd name="connsiteX890" fmla="*/ 878626 w 1738026"/>
                <a:gd name="connsiteY890" fmla="*/ 594711 h 2127789"/>
                <a:gd name="connsiteX891" fmla="*/ 881103 w 1738026"/>
                <a:gd name="connsiteY891" fmla="*/ 595283 h 2127789"/>
                <a:gd name="connsiteX892" fmla="*/ 882627 w 1738026"/>
                <a:gd name="connsiteY892" fmla="*/ 596140 h 2127789"/>
                <a:gd name="connsiteX893" fmla="*/ 884150 w 1738026"/>
                <a:gd name="connsiteY893" fmla="*/ 596902 h 2127789"/>
                <a:gd name="connsiteX894" fmla="*/ 886722 w 1738026"/>
                <a:gd name="connsiteY894" fmla="*/ 596902 h 2127789"/>
                <a:gd name="connsiteX895" fmla="*/ 886246 w 1738026"/>
                <a:gd name="connsiteY895" fmla="*/ 597474 h 2127789"/>
                <a:gd name="connsiteX896" fmla="*/ 887198 w 1738026"/>
                <a:gd name="connsiteY896" fmla="*/ 598236 h 2127789"/>
                <a:gd name="connsiteX897" fmla="*/ 888722 w 1738026"/>
                <a:gd name="connsiteY897" fmla="*/ 598902 h 2127789"/>
                <a:gd name="connsiteX898" fmla="*/ 889961 w 1738026"/>
                <a:gd name="connsiteY898" fmla="*/ 598902 h 2127789"/>
                <a:gd name="connsiteX899" fmla="*/ 890913 w 1738026"/>
                <a:gd name="connsiteY899" fmla="*/ 598140 h 2127789"/>
                <a:gd name="connsiteX900" fmla="*/ 890913 w 1738026"/>
                <a:gd name="connsiteY900" fmla="*/ 596616 h 2127789"/>
                <a:gd name="connsiteX901" fmla="*/ 890913 w 1738026"/>
                <a:gd name="connsiteY901" fmla="*/ 595092 h 2127789"/>
                <a:gd name="connsiteX902" fmla="*/ 889961 w 1738026"/>
                <a:gd name="connsiteY902" fmla="*/ 594426 h 2127789"/>
                <a:gd name="connsiteX903" fmla="*/ 889961 w 1738026"/>
                <a:gd name="connsiteY903" fmla="*/ 591854 h 2127789"/>
                <a:gd name="connsiteX904" fmla="*/ 893580 w 1738026"/>
                <a:gd name="connsiteY904" fmla="*/ 587473 h 2127789"/>
                <a:gd name="connsiteX905" fmla="*/ 898152 w 1738026"/>
                <a:gd name="connsiteY905" fmla="*/ 586044 h 2127789"/>
                <a:gd name="connsiteX906" fmla="*/ 901010 w 1738026"/>
                <a:gd name="connsiteY906" fmla="*/ 592330 h 2127789"/>
                <a:gd name="connsiteX907" fmla="*/ 911487 w 1738026"/>
                <a:gd name="connsiteY907" fmla="*/ 598902 h 2127789"/>
                <a:gd name="connsiteX908" fmla="*/ 910154 w 1738026"/>
                <a:gd name="connsiteY908" fmla="*/ 602046 h 2127789"/>
                <a:gd name="connsiteX909" fmla="*/ 915488 w 1738026"/>
                <a:gd name="connsiteY909" fmla="*/ 603189 h 2127789"/>
                <a:gd name="connsiteX910" fmla="*/ 929013 w 1738026"/>
                <a:gd name="connsiteY910" fmla="*/ 603189 h 2127789"/>
                <a:gd name="connsiteX911" fmla="*/ 931966 w 1738026"/>
                <a:gd name="connsiteY911" fmla="*/ 603856 h 2127789"/>
                <a:gd name="connsiteX912" fmla="*/ 931966 w 1738026"/>
                <a:gd name="connsiteY912" fmla="*/ 605189 h 2127789"/>
                <a:gd name="connsiteX913" fmla="*/ 930156 w 1738026"/>
                <a:gd name="connsiteY913" fmla="*/ 606618 h 2127789"/>
                <a:gd name="connsiteX914" fmla="*/ 923203 w 1738026"/>
                <a:gd name="connsiteY914" fmla="*/ 608237 h 2127789"/>
                <a:gd name="connsiteX915" fmla="*/ 924727 w 1738026"/>
                <a:gd name="connsiteY915" fmla="*/ 610523 h 2127789"/>
                <a:gd name="connsiteX916" fmla="*/ 928156 w 1738026"/>
                <a:gd name="connsiteY916" fmla="*/ 612809 h 2127789"/>
                <a:gd name="connsiteX917" fmla="*/ 1027406 w 1738026"/>
                <a:gd name="connsiteY917" fmla="*/ 571661 h 2127789"/>
                <a:gd name="connsiteX918" fmla="*/ 1029026 w 1738026"/>
                <a:gd name="connsiteY918" fmla="*/ 575757 h 2127789"/>
                <a:gd name="connsiteX919" fmla="*/ 1027883 w 1738026"/>
                <a:gd name="connsiteY919" fmla="*/ 578614 h 2127789"/>
                <a:gd name="connsiteX920" fmla="*/ 1025025 w 1738026"/>
                <a:gd name="connsiteY920" fmla="*/ 580614 h 2127789"/>
                <a:gd name="connsiteX921" fmla="*/ 1021025 w 1738026"/>
                <a:gd name="connsiteY921" fmla="*/ 582234 h 2127789"/>
                <a:gd name="connsiteX922" fmla="*/ 1016834 w 1738026"/>
                <a:gd name="connsiteY922" fmla="*/ 583281 h 2127789"/>
                <a:gd name="connsiteX923" fmla="*/ 1014833 w 1738026"/>
                <a:gd name="connsiteY923" fmla="*/ 582615 h 2127789"/>
                <a:gd name="connsiteX924" fmla="*/ 1013405 w 1738026"/>
                <a:gd name="connsiteY924" fmla="*/ 581281 h 2127789"/>
                <a:gd name="connsiteX925" fmla="*/ 1010643 w 1738026"/>
                <a:gd name="connsiteY925" fmla="*/ 579852 h 2127789"/>
                <a:gd name="connsiteX926" fmla="*/ 1005404 w 1738026"/>
                <a:gd name="connsiteY926" fmla="*/ 579852 h 2127789"/>
                <a:gd name="connsiteX927" fmla="*/ 1001784 w 1738026"/>
                <a:gd name="connsiteY927" fmla="*/ 581567 h 2127789"/>
                <a:gd name="connsiteX928" fmla="*/ 998355 w 1738026"/>
                <a:gd name="connsiteY928" fmla="*/ 583662 h 2127789"/>
                <a:gd name="connsiteX929" fmla="*/ 994069 w 1738026"/>
                <a:gd name="connsiteY929" fmla="*/ 584615 h 2127789"/>
                <a:gd name="connsiteX930" fmla="*/ 990069 w 1738026"/>
                <a:gd name="connsiteY930" fmla="*/ 582996 h 2127789"/>
                <a:gd name="connsiteX931" fmla="*/ 986735 w 1738026"/>
                <a:gd name="connsiteY931" fmla="*/ 580138 h 2127789"/>
                <a:gd name="connsiteX932" fmla="*/ 983401 w 1738026"/>
                <a:gd name="connsiteY932" fmla="*/ 578424 h 2127789"/>
                <a:gd name="connsiteX933" fmla="*/ 979400 w 1738026"/>
                <a:gd name="connsiteY933" fmla="*/ 579948 h 2127789"/>
                <a:gd name="connsiteX934" fmla="*/ 978734 w 1738026"/>
                <a:gd name="connsiteY934" fmla="*/ 575185 h 2127789"/>
                <a:gd name="connsiteX935" fmla="*/ 974924 w 1738026"/>
                <a:gd name="connsiteY935" fmla="*/ 573852 h 2127789"/>
                <a:gd name="connsiteX936" fmla="*/ 969780 w 1738026"/>
                <a:gd name="connsiteY936" fmla="*/ 573852 h 2127789"/>
                <a:gd name="connsiteX937" fmla="*/ 965113 w 1738026"/>
                <a:gd name="connsiteY937" fmla="*/ 572137 h 2127789"/>
                <a:gd name="connsiteX938" fmla="*/ 962827 w 1738026"/>
                <a:gd name="connsiteY938" fmla="*/ 574423 h 2127789"/>
                <a:gd name="connsiteX939" fmla="*/ 964922 w 1738026"/>
                <a:gd name="connsiteY939" fmla="*/ 578233 h 2127789"/>
                <a:gd name="connsiteX940" fmla="*/ 964922 w 1738026"/>
                <a:gd name="connsiteY940" fmla="*/ 581472 h 2127789"/>
                <a:gd name="connsiteX941" fmla="*/ 963779 w 1738026"/>
                <a:gd name="connsiteY941" fmla="*/ 584806 h 2127789"/>
                <a:gd name="connsiteX942" fmla="*/ 963113 w 1738026"/>
                <a:gd name="connsiteY942" fmla="*/ 589092 h 2127789"/>
                <a:gd name="connsiteX943" fmla="*/ 960541 w 1738026"/>
                <a:gd name="connsiteY943" fmla="*/ 587663 h 2127789"/>
                <a:gd name="connsiteX944" fmla="*/ 959303 w 1738026"/>
                <a:gd name="connsiteY944" fmla="*/ 587663 h 2127789"/>
                <a:gd name="connsiteX945" fmla="*/ 958350 w 1738026"/>
                <a:gd name="connsiteY945" fmla="*/ 588901 h 2127789"/>
                <a:gd name="connsiteX946" fmla="*/ 957112 w 1738026"/>
                <a:gd name="connsiteY946" fmla="*/ 591377 h 2127789"/>
                <a:gd name="connsiteX947" fmla="*/ 955207 w 1738026"/>
                <a:gd name="connsiteY947" fmla="*/ 591377 h 2127789"/>
                <a:gd name="connsiteX948" fmla="*/ 950825 w 1738026"/>
                <a:gd name="connsiteY948" fmla="*/ 582996 h 2127789"/>
                <a:gd name="connsiteX949" fmla="*/ 947396 w 1738026"/>
                <a:gd name="connsiteY949" fmla="*/ 580805 h 2127789"/>
                <a:gd name="connsiteX950" fmla="*/ 934347 w 1738026"/>
                <a:gd name="connsiteY950" fmla="*/ 582710 h 2127789"/>
                <a:gd name="connsiteX951" fmla="*/ 929013 w 1738026"/>
                <a:gd name="connsiteY951" fmla="*/ 581281 h 2127789"/>
                <a:gd name="connsiteX952" fmla="*/ 922822 w 1738026"/>
                <a:gd name="connsiteY952" fmla="*/ 577757 h 2127789"/>
                <a:gd name="connsiteX953" fmla="*/ 917678 w 1738026"/>
                <a:gd name="connsiteY953" fmla="*/ 573280 h 2127789"/>
                <a:gd name="connsiteX954" fmla="*/ 913583 w 1738026"/>
                <a:gd name="connsiteY954" fmla="*/ 564231 h 2127789"/>
                <a:gd name="connsiteX955" fmla="*/ 905010 w 1738026"/>
                <a:gd name="connsiteY955" fmla="*/ 554230 h 2127789"/>
                <a:gd name="connsiteX956" fmla="*/ 903010 w 1738026"/>
                <a:gd name="connsiteY956" fmla="*/ 547658 h 2127789"/>
                <a:gd name="connsiteX957" fmla="*/ 903010 w 1738026"/>
                <a:gd name="connsiteY957" fmla="*/ 543086 h 2127789"/>
                <a:gd name="connsiteX958" fmla="*/ 902534 w 1738026"/>
                <a:gd name="connsiteY958" fmla="*/ 539466 h 2127789"/>
                <a:gd name="connsiteX959" fmla="*/ 900914 w 1738026"/>
                <a:gd name="connsiteY959" fmla="*/ 536133 h 2127789"/>
                <a:gd name="connsiteX960" fmla="*/ 897771 w 1738026"/>
                <a:gd name="connsiteY960" fmla="*/ 532799 h 2127789"/>
                <a:gd name="connsiteX961" fmla="*/ 895866 w 1738026"/>
                <a:gd name="connsiteY961" fmla="*/ 529465 h 2127789"/>
                <a:gd name="connsiteX962" fmla="*/ 895295 w 1738026"/>
                <a:gd name="connsiteY962" fmla="*/ 525274 h 2127789"/>
                <a:gd name="connsiteX963" fmla="*/ 894152 w 1738026"/>
                <a:gd name="connsiteY963" fmla="*/ 520797 h 2127789"/>
                <a:gd name="connsiteX964" fmla="*/ 890628 w 1738026"/>
                <a:gd name="connsiteY964" fmla="*/ 516797 h 2127789"/>
                <a:gd name="connsiteX965" fmla="*/ 887103 w 1738026"/>
                <a:gd name="connsiteY965" fmla="*/ 519559 h 2127789"/>
                <a:gd name="connsiteX966" fmla="*/ 883960 w 1738026"/>
                <a:gd name="connsiteY966" fmla="*/ 523083 h 2127789"/>
                <a:gd name="connsiteX967" fmla="*/ 881579 w 1738026"/>
                <a:gd name="connsiteY967" fmla="*/ 527369 h 2127789"/>
                <a:gd name="connsiteX968" fmla="*/ 880150 w 1738026"/>
                <a:gd name="connsiteY968" fmla="*/ 531846 h 2127789"/>
                <a:gd name="connsiteX969" fmla="*/ 876245 w 1738026"/>
                <a:gd name="connsiteY969" fmla="*/ 529560 h 2127789"/>
                <a:gd name="connsiteX970" fmla="*/ 877102 w 1738026"/>
                <a:gd name="connsiteY970" fmla="*/ 527084 h 2127789"/>
                <a:gd name="connsiteX971" fmla="*/ 879864 w 1738026"/>
                <a:gd name="connsiteY971" fmla="*/ 524417 h 2127789"/>
                <a:gd name="connsiteX972" fmla="*/ 882245 w 1738026"/>
                <a:gd name="connsiteY972" fmla="*/ 521083 h 2127789"/>
                <a:gd name="connsiteX973" fmla="*/ 882912 w 1738026"/>
                <a:gd name="connsiteY973" fmla="*/ 517178 h 2127789"/>
                <a:gd name="connsiteX974" fmla="*/ 882912 w 1738026"/>
                <a:gd name="connsiteY974" fmla="*/ 514035 h 2127789"/>
                <a:gd name="connsiteX975" fmla="*/ 882341 w 1738026"/>
                <a:gd name="connsiteY975" fmla="*/ 509367 h 2127789"/>
                <a:gd name="connsiteX976" fmla="*/ 883865 w 1738026"/>
                <a:gd name="connsiteY976" fmla="*/ 503176 h 2127789"/>
                <a:gd name="connsiteX977" fmla="*/ 887865 w 1738026"/>
                <a:gd name="connsiteY977" fmla="*/ 500700 h 2127789"/>
                <a:gd name="connsiteX978" fmla="*/ 893295 w 1738026"/>
                <a:gd name="connsiteY978" fmla="*/ 499176 h 2127789"/>
                <a:gd name="connsiteX979" fmla="*/ 899010 w 1738026"/>
                <a:gd name="connsiteY979" fmla="*/ 495461 h 2127789"/>
                <a:gd name="connsiteX980" fmla="*/ 891485 w 1738026"/>
                <a:gd name="connsiteY980" fmla="*/ 495461 h 2127789"/>
                <a:gd name="connsiteX981" fmla="*/ 888437 w 1738026"/>
                <a:gd name="connsiteY981" fmla="*/ 496127 h 2127789"/>
                <a:gd name="connsiteX982" fmla="*/ 886437 w 1738026"/>
                <a:gd name="connsiteY982" fmla="*/ 497937 h 2127789"/>
                <a:gd name="connsiteX983" fmla="*/ 885579 w 1738026"/>
                <a:gd name="connsiteY983" fmla="*/ 485841 h 2127789"/>
                <a:gd name="connsiteX984" fmla="*/ 887675 w 1738026"/>
                <a:gd name="connsiteY984" fmla="*/ 481269 h 2127789"/>
                <a:gd name="connsiteX985" fmla="*/ 894914 w 1738026"/>
                <a:gd name="connsiteY985" fmla="*/ 481269 h 2127789"/>
                <a:gd name="connsiteX986" fmla="*/ 900438 w 1738026"/>
                <a:gd name="connsiteY986" fmla="*/ 483555 h 2127789"/>
                <a:gd name="connsiteX987" fmla="*/ 902343 w 1738026"/>
                <a:gd name="connsiteY987" fmla="*/ 488317 h 2127789"/>
                <a:gd name="connsiteX988" fmla="*/ 902343 w 1738026"/>
                <a:gd name="connsiteY988" fmla="*/ 493270 h 2127789"/>
                <a:gd name="connsiteX989" fmla="*/ 902343 w 1738026"/>
                <a:gd name="connsiteY989" fmla="*/ 495937 h 2127789"/>
                <a:gd name="connsiteX990" fmla="*/ 906725 w 1738026"/>
                <a:gd name="connsiteY990" fmla="*/ 497461 h 2127789"/>
                <a:gd name="connsiteX991" fmla="*/ 918440 w 1738026"/>
                <a:gd name="connsiteY991" fmla="*/ 498794 h 2127789"/>
                <a:gd name="connsiteX992" fmla="*/ 923298 w 1738026"/>
                <a:gd name="connsiteY992" fmla="*/ 500128 h 2127789"/>
                <a:gd name="connsiteX993" fmla="*/ 928346 w 1738026"/>
                <a:gd name="connsiteY993" fmla="*/ 503176 h 2127789"/>
                <a:gd name="connsiteX994" fmla="*/ 936633 w 1738026"/>
                <a:gd name="connsiteY994" fmla="*/ 510034 h 2127789"/>
                <a:gd name="connsiteX995" fmla="*/ 943872 w 1738026"/>
                <a:gd name="connsiteY995" fmla="*/ 517844 h 2127789"/>
                <a:gd name="connsiteX996" fmla="*/ 946063 w 1738026"/>
                <a:gd name="connsiteY996" fmla="*/ 519464 h 2127789"/>
                <a:gd name="connsiteX997" fmla="*/ 948539 w 1738026"/>
                <a:gd name="connsiteY997" fmla="*/ 520226 h 2127789"/>
                <a:gd name="connsiteX998" fmla="*/ 953778 w 1738026"/>
                <a:gd name="connsiteY998" fmla="*/ 520226 h 2127789"/>
                <a:gd name="connsiteX999" fmla="*/ 956445 w 1738026"/>
                <a:gd name="connsiteY999" fmla="*/ 521369 h 2127789"/>
                <a:gd name="connsiteX1000" fmla="*/ 953302 w 1738026"/>
                <a:gd name="connsiteY1000" fmla="*/ 522131 h 2127789"/>
                <a:gd name="connsiteX1001" fmla="*/ 951206 w 1738026"/>
                <a:gd name="connsiteY1001" fmla="*/ 523845 h 2127789"/>
                <a:gd name="connsiteX1002" fmla="*/ 950159 w 1738026"/>
                <a:gd name="connsiteY1002" fmla="*/ 526417 h 2127789"/>
                <a:gd name="connsiteX1003" fmla="*/ 950159 w 1738026"/>
                <a:gd name="connsiteY1003" fmla="*/ 529846 h 2127789"/>
                <a:gd name="connsiteX1004" fmla="*/ 957017 w 1738026"/>
                <a:gd name="connsiteY1004" fmla="*/ 529846 h 2127789"/>
                <a:gd name="connsiteX1005" fmla="*/ 973114 w 1738026"/>
                <a:gd name="connsiteY1005" fmla="*/ 542514 h 2127789"/>
                <a:gd name="connsiteX1006" fmla="*/ 981020 w 1738026"/>
                <a:gd name="connsiteY1006" fmla="*/ 546706 h 2127789"/>
                <a:gd name="connsiteX1007" fmla="*/ 981687 w 1738026"/>
                <a:gd name="connsiteY1007" fmla="*/ 543372 h 2127789"/>
                <a:gd name="connsiteX1008" fmla="*/ 983496 w 1738026"/>
                <a:gd name="connsiteY1008" fmla="*/ 541657 h 2127789"/>
                <a:gd name="connsiteX1009" fmla="*/ 986163 w 1738026"/>
                <a:gd name="connsiteY1009" fmla="*/ 541657 h 2127789"/>
                <a:gd name="connsiteX1010" fmla="*/ 989497 w 1738026"/>
                <a:gd name="connsiteY1010" fmla="*/ 542705 h 2127789"/>
                <a:gd name="connsiteX1011" fmla="*/ 989497 w 1738026"/>
                <a:gd name="connsiteY1011" fmla="*/ 514130 h 2127789"/>
                <a:gd name="connsiteX1012" fmla="*/ 991212 w 1738026"/>
                <a:gd name="connsiteY1012" fmla="*/ 514130 h 2127789"/>
                <a:gd name="connsiteX1013" fmla="*/ 995498 w 1738026"/>
                <a:gd name="connsiteY1013" fmla="*/ 519750 h 2127789"/>
                <a:gd name="connsiteX1014" fmla="*/ 997593 w 1738026"/>
                <a:gd name="connsiteY1014" fmla="*/ 524512 h 2127789"/>
                <a:gd name="connsiteX1015" fmla="*/ 998165 w 1738026"/>
                <a:gd name="connsiteY1015" fmla="*/ 529370 h 2127789"/>
                <a:gd name="connsiteX1016" fmla="*/ 998165 w 1738026"/>
                <a:gd name="connsiteY1016" fmla="*/ 537847 h 2127789"/>
                <a:gd name="connsiteX1017" fmla="*/ 1000070 w 1738026"/>
                <a:gd name="connsiteY1017" fmla="*/ 541181 h 2127789"/>
                <a:gd name="connsiteX1018" fmla="*/ 1004356 w 1738026"/>
                <a:gd name="connsiteY1018" fmla="*/ 540228 h 2127789"/>
                <a:gd name="connsiteX1019" fmla="*/ 1008547 w 1738026"/>
                <a:gd name="connsiteY1019" fmla="*/ 540228 h 2127789"/>
                <a:gd name="connsiteX1020" fmla="*/ 1010357 w 1738026"/>
                <a:gd name="connsiteY1020" fmla="*/ 545562 h 2127789"/>
                <a:gd name="connsiteX1021" fmla="*/ 1011500 w 1738026"/>
                <a:gd name="connsiteY1021" fmla="*/ 544896 h 2127789"/>
                <a:gd name="connsiteX1022" fmla="*/ 1011500 w 1738026"/>
                <a:gd name="connsiteY1022" fmla="*/ 544896 h 2127789"/>
                <a:gd name="connsiteX1023" fmla="*/ 1011500 w 1738026"/>
                <a:gd name="connsiteY1023" fmla="*/ 544896 h 2127789"/>
                <a:gd name="connsiteX1024" fmla="*/ 1011976 w 1738026"/>
                <a:gd name="connsiteY1024" fmla="*/ 543372 h 2127789"/>
                <a:gd name="connsiteX1025" fmla="*/ 1021501 w 1738026"/>
                <a:gd name="connsiteY1025" fmla="*/ 552135 h 2127789"/>
                <a:gd name="connsiteX1026" fmla="*/ 1025406 w 1738026"/>
                <a:gd name="connsiteY1026" fmla="*/ 557373 h 2127789"/>
                <a:gd name="connsiteX1027" fmla="*/ 1027025 w 1738026"/>
                <a:gd name="connsiteY1027" fmla="*/ 561469 h 2127789"/>
                <a:gd name="connsiteX1028" fmla="*/ 1026263 w 1738026"/>
                <a:gd name="connsiteY1028" fmla="*/ 565851 h 2127789"/>
                <a:gd name="connsiteX1029" fmla="*/ 1024073 w 1738026"/>
                <a:gd name="connsiteY1029" fmla="*/ 567375 h 2127789"/>
                <a:gd name="connsiteX1030" fmla="*/ 1021406 w 1738026"/>
                <a:gd name="connsiteY1030" fmla="*/ 568327 h 2127789"/>
                <a:gd name="connsiteX1031" fmla="*/ 1018548 w 1738026"/>
                <a:gd name="connsiteY1031" fmla="*/ 571089 h 2127789"/>
                <a:gd name="connsiteX1032" fmla="*/ 1017215 w 1738026"/>
                <a:gd name="connsiteY1032" fmla="*/ 575185 h 2127789"/>
                <a:gd name="connsiteX1033" fmla="*/ 1018548 w 1738026"/>
                <a:gd name="connsiteY1033" fmla="*/ 576804 h 2127789"/>
                <a:gd name="connsiteX1034" fmla="*/ 1020929 w 1738026"/>
                <a:gd name="connsiteY1034" fmla="*/ 576138 h 2127789"/>
                <a:gd name="connsiteX1035" fmla="*/ 1022930 w 1738026"/>
                <a:gd name="connsiteY1035" fmla="*/ 573280 h 2127789"/>
                <a:gd name="connsiteX1036" fmla="*/ 1024263 w 1738026"/>
                <a:gd name="connsiteY1036" fmla="*/ 573280 h 2127789"/>
                <a:gd name="connsiteX1037" fmla="*/ 1024263 w 1738026"/>
                <a:gd name="connsiteY1037" fmla="*/ 573280 h 2127789"/>
                <a:gd name="connsiteX1038" fmla="*/ 1024263 w 1738026"/>
                <a:gd name="connsiteY1038" fmla="*/ 574042 h 2127789"/>
                <a:gd name="connsiteX1039" fmla="*/ 1024263 w 1738026"/>
                <a:gd name="connsiteY1039" fmla="*/ 575185 h 2127789"/>
                <a:gd name="connsiteX1040" fmla="*/ 1254578 w 1738026"/>
                <a:gd name="connsiteY1040" fmla="*/ 922371 h 2127789"/>
                <a:gd name="connsiteX1041" fmla="*/ 1254578 w 1738026"/>
                <a:gd name="connsiteY1041" fmla="*/ 929325 h 2127789"/>
                <a:gd name="connsiteX1042" fmla="*/ 1250387 w 1738026"/>
                <a:gd name="connsiteY1042" fmla="*/ 938850 h 2127789"/>
                <a:gd name="connsiteX1043" fmla="*/ 1252387 w 1738026"/>
                <a:gd name="connsiteY1043" fmla="*/ 944469 h 2127789"/>
                <a:gd name="connsiteX1044" fmla="*/ 1244767 w 1738026"/>
                <a:gd name="connsiteY1044" fmla="*/ 946279 h 2127789"/>
                <a:gd name="connsiteX1045" fmla="*/ 1236385 w 1738026"/>
                <a:gd name="connsiteY1045" fmla="*/ 945612 h 2127789"/>
                <a:gd name="connsiteX1046" fmla="*/ 1231241 w 1738026"/>
                <a:gd name="connsiteY1046" fmla="*/ 941136 h 2127789"/>
                <a:gd name="connsiteX1047" fmla="*/ 1233528 w 1738026"/>
                <a:gd name="connsiteY1047" fmla="*/ 931611 h 2127789"/>
                <a:gd name="connsiteX1048" fmla="*/ 1235623 w 1738026"/>
                <a:gd name="connsiteY1048" fmla="*/ 929706 h 2127789"/>
                <a:gd name="connsiteX1049" fmla="*/ 1246100 w 1738026"/>
                <a:gd name="connsiteY1049" fmla="*/ 923419 h 2127789"/>
                <a:gd name="connsiteX1050" fmla="*/ 1251911 w 1738026"/>
                <a:gd name="connsiteY1050" fmla="*/ 917894 h 2127789"/>
                <a:gd name="connsiteX1051" fmla="*/ 1254197 w 1738026"/>
                <a:gd name="connsiteY1051" fmla="*/ 917418 h 2127789"/>
                <a:gd name="connsiteX1052" fmla="*/ 1009119 w 1738026"/>
                <a:gd name="connsiteY1052" fmla="*/ 602331 h 2127789"/>
                <a:gd name="connsiteX1053" fmla="*/ 1008452 w 1738026"/>
                <a:gd name="connsiteY1053" fmla="*/ 603284 h 2127789"/>
                <a:gd name="connsiteX1054" fmla="*/ 1005308 w 1738026"/>
                <a:gd name="connsiteY1054" fmla="*/ 603856 h 2127789"/>
                <a:gd name="connsiteX1055" fmla="*/ 1003785 w 1738026"/>
                <a:gd name="connsiteY1055" fmla="*/ 604427 h 2127789"/>
                <a:gd name="connsiteX1056" fmla="*/ 1002451 w 1738026"/>
                <a:gd name="connsiteY1056" fmla="*/ 606713 h 2127789"/>
                <a:gd name="connsiteX1057" fmla="*/ 1003118 w 1738026"/>
                <a:gd name="connsiteY1057" fmla="*/ 608618 h 2127789"/>
                <a:gd name="connsiteX1058" fmla="*/ 1004451 w 1738026"/>
                <a:gd name="connsiteY1058" fmla="*/ 610332 h 2127789"/>
                <a:gd name="connsiteX1059" fmla="*/ 1004928 w 1738026"/>
                <a:gd name="connsiteY1059" fmla="*/ 611952 h 2127789"/>
                <a:gd name="connsiteX1060" fmla="*/ 1002832 w 1738026"/>
                <a:gd name="connsiteY1060" fmla="*/ 620334 h 2127789"/>
                <a:gd name="connsiteX1061" fmla="*/ 1002832 w 1738026"/>
                <a:gd name="connsiteY1061" fmla="*/ 623953 h 2127789"/>
                <a:gd name="connsiteX1062" fmla="*/ 1003594 w 1738026"/>
                <a:gd name="connsiteY1062" fmla="*/ 627096 h 2127789"/>
                <a:gd name="connsiteX1063" fmla="*/ 1006737 w 1738026"/>
                <a:gd name="connsiteY1063" fmla="*/ 633192 h 2127789"/>
                <a:gd name="connsiteX1064" fmla="*/ 1006737 w 1738026"/>
                <a:gd name="connsiteY1064" fmla="*/ 635574 h 2127789"/>
                <a:gd name="connsiteX1065" fmla="*/ 1003594 w 1738026"/>
                <a:gd name="connsiteY1065" fmla="*/ 638050 h 2127789"/>
                <a:gd name="connsiteX1066" fmla="*/ 999784 w 1738026"/>
                <a:gd name="connsiteY1066" fmla="*/ 631859 h 2127789"/>
                <a:gd name="connsiteX1067" fmla="*/ 994355 w 1738026"/>
                <a:gd name="connsiteY1067" fmla="*/ 616619 h 2127789"/>
                <a:gd name="connsiteX1068" fmla="*/ 983972 w 1738026"/>
                <a:gd name="connsiteY1068" fmla="*/ 597569 h 2127789"/>
                <a:gd name="connsiteX1069" fmla="*/ 986925 w 1738026"/>
                <a:gd name="connsiteY1069" fmla="*/ 596998 h 2127789"/>
                <a:gd name="connsiteX1070" fmla="*/ 1000832 w 1738026"/>
                <a:gd name="connsiteY1070" fmla="*/ 591377 h 2127789"/>
                <a:gd name="connsiteX1071" fmla="*/ 1003594 w 1738026"/>
                <a:gd name="connsiteY1071" fmla="*/ 591377 h 2127789"/>
                <a:gd name="connsiteX1072" fmla="*/ 1006166 w 1738026"/>
                <a:gd name="connsiteY1072" fmla="*/ 592330 h 2127789"/>
                <a:gd name="connsiteX1073" fmla="*/ 1007785 w 1738026"/>
                <a:gd name="connsiteY1073" fmla="*/ 594426 h 2127789"/>
                <a:gd name="connsiteX1074" fmla="*/ 1008547 w 1738026"/>
                <a:gd name="connsiteY1074" fmla="*/ 597283 h 2127789"/>
                <a:gd name="connsiteX1075" fmla="*/ 910344 w 1738026"/>
                <a:gd name="connsiteY1075" fmla="*/ 1542925 h 2127789"/>
                <a:gd name="connsiteX1076" fmla="*/ 910344 w 1738026"/>
                <a:gd name="connsiteY1076" fmla="*/ 1543973 h 2127789"/>
                <a:gd name="connsiteX1077" fmla="*/ 909678 w 1738026"/>
                <a:gd name="connsiteY1077" fmla="*/ 1543973 h 2127789"/>
                <a:gd name="connsiteX1078" fmla="*/ 913297 w 1738026"/>
                <a:gd name="connsiteY1078" fmla="*/ 1542925 h 2127789"/>
                <a:gd name="connsiteX1079" fmla="*/ 913297 w 1738026"/>
                <a:gd name="connsiteY1079" fmla="*/ 1541973 h 2127789"/>
                <a:gd name="connsiteX1080" fmla="*/ 914440 w 1738026"/>
                <a:gd name="connsiteY1080" fmla="*/ 1542449 h 2127789"/>
                <a:gd name="connsiteX1081" fmla="*/ 914440 w 1738026"/>
                <a:gd name="connsiteY1081" fmla="*/ 1542925 h 2127789"/>
                <a:gd name="connsiteX1082" fmla="*/ 912059 w 1738026"/>
                <a:gd name="connsiteY1082" fmla="*/ 1541020 h 2127789"/>
                <a:gd name="connsiteX1083" fmla="*/ 912059 w 1738026"/>
                <a:gd name="connsiteY1083" fmla="*/ 1541020 h 2127789"/>
                <a:gd name="connsiteX1084" fmla="*/ 912059 w 1738026"/>
                <a:gd name="connsiteY1084" fmla="*/ 1541592 h 2127789"/>
                <a:gd name="connsiteX1085" fmla="*/ 912059 w 1738026"/>
                <a:gd name="connsiteY1085" fmla="*/ 1541592 h 2127789"/>
                <a:gd name="connsiteX1086" fmla="*/ 912059 w 1738026"/>
                <a:gd name="connsiteY1086" fmla="*/ 1541592 h 2127789"/>
                <a:gd name="connsiteX1087" fmla="*/ 912059 w 1738026"/>
                <a:gd name="connsiteY1087" fmla="*/ 1541592 h 2127789"/>
                <a:gd name="connsiteX1088" fmla="*/ 912059 w 1738026"/>
                <a:gd name="connsiteY1088" fmla="*/ 1541115 h 2127789"/>
                <a:gd name="connsiteX1089" fmla="*/ 912725 w 1738026"/>
                <a:gd name="connsiteY1089" fmla="*/ 1541115 h 2127789"/>
                <a:gd name="connsiteX1090" fmla="*/ 912821 w 1738026"/>
                <a:gd name="connsiteY1090" fmla="*/ 1539687 h 2127789"/>
                <a:gd name="connsiteX1091" fmla="*/ 912821 w 1738026"/>
                <a:gd name="connsiteY1091" fmla="*/ 1539687 h 2127789"/>
                <a:gd name="connsiteX1092" fmla="*/ 912821 w 1738026"/>
                <a:gd name="connsiteY1092" fmla="*/ 1540258 h 2127789"/>
                <a:gd name="connsiteX1093" fmla="*/ 912821 w 1738026"/>
                <a:gd name="connsiteY1093" fmla="*/ 1540258 h 2127789"/>
                <a:gd name="connsiteX1094" fmla="*/ 912821 w 1738026"/>
                <a:gd name="connsiteY1094" fmla="*/ 1540258 h 2127789"/>
                <a:gd name="connsiteX1095" fmla="*/ 912821 w 1738026"/>
                <a:gd name="connsiteY1095" fmla="*/ 1540258 h 2127789"/>
                <a:gd name="connsiteX1096" fmla="*/ 912821 w 1738026"/>
                <a:gd name="connsiteY1096" fmla="*/ 1539782 h 2127789"/>
                <a:gd name="connsiteX1097" fmla="*/ 913392 w 1738026"/>
                <a:gd name="connsiteY1097" fmla="*/ 1539782 h 2127789"/>
                <a:gd name="connsiteX1098" fmla="*/ 1737781 w 1738026"/>
                <a:gd name="connsiteY1098" fmla="*/ 455742 h 2127789"/>
                <a:gd name="connsiteX1099" fmla="*/ 1737781 w 1738026"/>
                <a:gd name="connsiteY1099" fmla="*/ 460028 h 2127789"/>
                <a:gd name="connsiteX1100" fmla="*/ 1732733 w 1738026"/>
                <a:gd name="connsiteY1100" fmla="*/ 482221 h 2127789"/>
                <a:gd name="connsiteX1101" fmla="*/ 1729399 w 1738026"/>
                <a:gd name="connsiteY1101" fmla="*/ 486031 h 2127789"/>
                <a:gd name="connsiteX1102" fmla="*/ 1724446 w 1738026"/>
                <a:gd name="connsiteY1102" fmla="*/ 490222 h 2127789"/>
                <a:gd name="connsiteX1103" fmla="*/ 1719112 w 1738026"/>
                <a:gd name="connsiteY1103" fmla="*/ 493556 h 2127789"/>
                <a:gd name="connsiteX1104" fmla="*/ 1715016 w 1738026"/>
                <a:gd name="connsiteY1104" fmla="*/ 494985 h 2127789"/>
                <a:gd name="connsiteX1105" fmla="*/ 1713587 w 1738026"/>
                <a:gd name="connsiteY1105" fmla="*/ 494032 h 2127789"/>
                <a:gd name="connsiteX1106" fmla="*/ 1708825 w 1738026"/>
                <a:gd name="connsiteY1106" fmla="*/ 487650 h 2127789"/>
                <a:gd name="connsiteX1107" fmla="*/ 1706253 w 1738026"/>
                <a:gd name="connsiteY1107" fmla="*/ 485936 h 2127789"/>
                <a:gd name="connsiteX1108" fmla="*/ 1700062 w 1738026"/>
                <a:gd name="connsiteY1108" fmla="*/ 484221 h 2127789"/>
                <a:gd name="connsiteX1109" fmla="*/ 1697300 w 1738026"/>
                <a:gd name="connsiteY1109" fmla="*/ 482221 h 2127789"/>
                <a:gd name="connsiteX1110" fmla="*/ 1689870 w 1738026"/>
                <a:gd name="connsiteY1110" fmla="*/ 469553 h 2127789"/>
                <a:gd name="connsiteX1111" fmla="*/ 1684727 w 1738026"/>
                <a:gd name="connsiteY1111" fmla="*/ 463552 h 2127789"/>
                <a:gd name="connsiteX1112" fmla="*/ 1677583 w 1738026"/>
                <a:gd name="connsiteY1112" fmla="*/ 461076 h 2127789"/>
                <a:gd name="connsiteX1113" fmla="*/ 1670535 w 1738026"/>
                <a:gd name="connsiteY1113" fmla="*/ 460218 h 2127789"/>
                <a:gd name="connsiteX1114" fmla="*/ 1664724 w 1738026"/>
                <a:gd name="connsiteY1114" fmla="*/ 457647 h 2127789"/>
                <a:gd name="connsiteX1115" fmla="*/ 1660438 w 1738026"/>
                <a:gd name="connsiteY1115" fmla="*/ 453646 h 2127789"/>
                <a:gd name="connsiteX1116" fmla="*/ 1657771 w 1738026"/>
                <a:gd name="connsiteY1116" fmla="*/ 448122 h 2127789"/>
                <a:gd name="connsiteX1117" fmla="*/ 1657771 w 1738026"/>
                <a:gd name="connsiteY1117" fmla="*/ 437073 h 2127789"/>
                <a:gd name="connsiteX1118" fmla="*/ 1664248 w 1738026"/>
                <a:gd name="connsiteY1118" fmla="*/ 430596 h 2127789"/>
                <a:gd name="connsiteX1119" fmla="*/ 1675392 w 1738026"/>
                <a:gd name="connsiteY1119" fmla="*/ 427643 h 2127789"/>
                <a:gd name="connsiteX1120" fmla="*/ 1709682 w 1738026"/>
                <a:gd name="connsiteY1120" fmla="*/ 427643 h 2127789"/>
                <a:gd name="connsiteX1121" fmla="*/ 1721112 w 1738026"/>
                <a:gd name="connsiteY1121" fmla="*/ 430215 h 2127789"/>
                <a:gd name="connsiteX1122" fmla="*/ 1724637 w 1738026"/>
                <a:gd name="connsiteY1122" fmla="*/ 431739 h 2127789"/>
                <a:gd name="connsiteX1123" fmla="*/ 1726351 w 1738026"/>
                <a:gd name="connsiteY1123" fmla="*/ 433739 h 2127789"/>
                <a:gd name="connsiteX1124" fmla="*/ 1728256 w 1738026"/>
                <a:gd name="connsiteY1124" fmla="*/ 440121 h 2127789"/>
                <a:gd name="connsiteX1125" fmla="*/ 1730066 w 1738026"/>
                <a:gd name="connsiteY1125" fmla="*/ 444216 h 2127789"/>
                <a:gd name="connsiteX1126" fmla="*/ 1732447 w 1738026"/>
                <a:gd name="connsiteY1126" fmla="*/ 448312 h 2127789"/>
                <a:gd name="connsiteX1127" fmla="*/ 1613956 w 1738026"/>
                <a:gd name="connsiteY1127" fmla="*/ 392781 h 2127789"/>
                <a:gd name="connsiteX1128" fmla="*/ 1619195 w 1738026"/>
                <a:gd name="connsiteY1128" fmla="*/ 402306 h 2127789"/>
                <a:gd name="connsiteX1129" fmla="*/ 1623576 w 1738026"/>
                <a:gd name="connsiteY1129" fmla="*/ 413927 h 2127789"/>
                <a:gd name="connsiteX1130" fmla="*/ 1623100 w 1738026"/>
                <a:gd name="connsiteY1130" fmla="*/ 424976 h 2127789"/>
                <a:gd name="connsiteX1131" fmla="*/ 1613575 w 1738026"/>
                <a:gd name="connsiteY1131" fmla="*/ 433167 h 2127789"/>
                <a:gd name="connsiteX1132" fmla="*/ 1608717 w 1738026"/>
                <a:gd name="connsiteY1132" fmla="*/ 427357 h 2127789"/>
                <a:gd name="connsiteX1133" fmla="*/ 1605955 w 1738026"/>
                <a:gd name="connsiteY1133" fmla="*/ 421833 h 2127789"/>
                <a:gd name="connsiteX1134" fmla="*/ 1604907 w 1738026"/>
                <a:gd name="connsiteY1134" fmla="*/ 416022 h 2127789"/>
                <a:gd name="connsiteX1135" fmla="*/ 1604907 w 1738026"/>
                <a:gd name="connsiteY1135" fmla="*/ 409641 h 2127789"/>
                <a:gd name="connsiteX1136" fmla="*/ 1604907 w 1738026"/>
                <a:gd name="connsiteY1136" fmla="*/ 408498 h 2127789"/>
                <a:gd name="connsiteX1137" fmla="*/ 1604145 w 1738026"/>
                <a:gd name="connsiteY1137" fmla="*/ 406974 h 2127789"/>
                <a:gd name="connsiteX1138" fmla="*/ 1603383 w 1738026"/>
                <a:gd name="connsiteY1138" fmla="*/ 405259 h 2127789"/>
                <a:gd name="connsiteX1139" fmla="*/ 1603383 w 1738026"/>
                <a:gd name="connsiteY1139" fmla="*/ 403259 h 2127789"/>
                <a:gd name="connsiteX1140" fmla="*/ 1604145 w 1738026"/>
                <a:gd name="connsiteY1140" fmla="*/ 401735 h 2127789"/>
                <a:gd name="connsiteX1141" fmla="*/ 1606431 w 1738026"/>
                <a:gd name="connsiteY1141" fmla="*/ 400782 h 2127789"/>
                <a:gd name="connsiteX1142" fmla="*/ 1607479 w 1738026"/>
                <a:gd name="connsiteY1142" fmla="*/ 399258 h 2127789"/>
                <a:gd name="connsiteX1143" fmla="*/ 1609479 w 1738026"/>
                <a:gd name="connsiteY1143" fmla="*/ 392686 h 2127789"/>
                <a:gd name="connsiteX1144" fmla="*/ 1611098 w 1738026"/>
                <a:gd name="connsiteY1144" fmla="*/ 390114 h 2127789"/>
                <a:gd name="connsiteX1145" fmla="*/ 1613670 w 1738026"/>
                <a:gd name="connsiteY1145" fmla="*/ 388305 h 2127789"/>
                <a:gd name="connsiteX1146" fmla="*/ 1564140 w 1738026"/>
                <a:gd name="connsiteY1146" fmla="*/ 373731 h 2127789"/>
                <a:gd name="connsiteX1147" fmla="*/ 1573665 w 1738026"/>
                <a:gd name="connsiteY1147" fmla="*/ 376494 h 2127789"/>
                <a:gd name="connsiteX1148" fmla="*/ 1576808 w 1738026"/>
                <a:gd name="connsiteY1148" fmla="*/ 379256 h 2127789"/>
                <a:gd name="connsiteX1149" fmla="*/ 1576808 w 1738026"/>
                <a:gd name="connsiteY1149" fmla="*/ 384304 h 2127789"/>
                <a:gd name="connsiteX1150" fmla="*/ 1575380 w 1738026"/>
                <a:gd name="connsiteY1150" fmla="*/ 385542 h 2127789"/>
                <a:gd name="connsiteX1151" fmla="*/ 1570617 w 1738026"/>
                <a:gd name="connsiteY1151" fmla="*/ 384876 h 2127789"/>
                <a:gd name="connsiteX1152" fmla="*/ 1568522 w 1738026"/>
                <a:gd name="connsiteY1152" fmla="*/ 386400 h 2127789"/>
                <a:gd name="connsiteX1153" fmla="*/ 1568522 w 1738026"/>
                <a:gd name="connsiteY1153" fmla="*/ 389257 h 2127789"/>
                <a:gd name="connsiteX1154" fmla="*/ 1570712 w 1738026"/>
                <a:gd name="connsiteY1154" fmla="*/ 406497 h 2127789"/>
                <a:gd name="connsiteX1155" fmla="*/ 1569093 w 1738026"/>
                <a:gd name="connsiteY1155" fmla="*/ 416594 h 2127789"/>
                <a:gd name="connsiteX1156" fmla="*/ 1561949 w 1738026"/>
                <a:gd name="connsiteY1156" fmla="*/ 437835 h 2127789"/>
                <a:gd name="connsiteX1157" fmla="*/ 1559473 w 1738026"/>
                <a:gd name="connsiteY1157" fmla="*/ 460694 h 2127789"/>
                <a:gd name="connsiteX1158" fmla="*/ 1554044 w 1738026"/>
                <a:gd name="connsiteY1158" fmla="*/ 482697 h 2127789"/>
                <a:gd name="connsiteX1159" fmla="*/ 1544995 w 1738026"/>
                <a:gd name="connsiteY1159" fmla="*/ 505176 h 2127789"/>
                <a:gd name="connsiteX1160" fmla="*/ 1542614 w 1738026"/>
                <a:gd name="connsiteY1160" fmla="*/ 508701 h 2127789"/>
                <a:gd name="connsiteX1161" fmla="*/ 1540613 w 1738026"/>
                <a:gd name="connsiteY1161" fmla="*/ 514130 h 2127789"/>
                <a:gd name="connsiteX1162" fmla="*/ 1544043 w 1738026"/>
                <a:gd name="connsiteY1162" fmla="*/ 518321 h 2127789"/>
                <a:gd name="connsiteX1163" fmla="*/ 1548043 w 1738026"/>
                <a:gd name="connsiteY1163" fmla="*/ 522226 h 2127789"/>
                <a:gd name="connsiteX1164" fmla="*/ 1548043 w 1738026"/>
                <a:gd name="connsiteY1164" fmla="*/ 526989 h 2127789"/>
                <a:gd name="connsiteX1165" fmla="*/ 1544138 w 1738026"/>
                <a:gd name="connsiteY1165" fmla="*/ 522512 h 2127789"/>
                <a:gd name="connsiteX1166" fmla="*/ 1542328 w 1738026"/>
                <a:gd name="connsiteY1166" fmla="*/ 524988 h 2127789"/>
                <a:gd name="connsiteX1167" fmla="*/ 1536804 w 1738026"/>
                <a:gd name="connsiteY1167" fmla="*/ 530037 h 2127789"/>
                <a:gd name="connsiteX1168" fmla="*/ 1535661 w 1738026"/>
                <a:gd name="connsiteY1168" fmla="*/ 532132 h 2127789"/>
                <a:gd name="connsiteX1169" fmla="*/ 1535661 w 1738026"/>
                <a:gd name="connsiteY1169" fmla="*/ 548134 h 2127789"/>
                <a:gd name="connsiteX1170" fmla="*/ 1533565 w 1738026"/>
                <a:gd name="connsiteY1170" fmla="*/ 548134 h 2127789"/>
                <a:gd name="connsiteX1171" fmla="*/ 1527183 w 1738026"/>
                <a:gd name="connsiteY1171" fmla="*/ 540705 h 2127789"/>
                <a:gd name="connsiteX1172" fmla="*/ 1525659 w 1738026"/>
                <a:gd name="connsiteY1172" fmla="*/ 536323 h 2127789"/>
                <a:gd name="connsiteX1173" fmla="*/ 1527374 w 1738026"/>
                <a:gd name="connsiteY1173" fmla="*/ 531180 h 2127789"/>
                <a:gd name="connsiteX1174" fmla="*/ 1519278 w 1738026"/>
                <a:gd name="connsiteY1174" fmla="*/ 530513 h 2127789"/>
                <a:gd name="connsiteX1175" fmla="*/ 1517468 w 1738026"/>
                <a:gd name="connsiteY1175" fmla="*/ 525465 h 2127789"/>
                <a:gd name="connsiteX1176" fmla="*/ 1518896 w 1738026"/>
                <a:gd name="connsiteY1176" fmla="*/ 509844 h 2127789"/>
                <a:gd name="connsiteX1177" fmla="*/ 1521849 w 1738026"/>
                <a:gd name="connsiteY1177" fmla="*/ 517178 h 2127789"/>
                <a:gd name="connsiteX1178" fmla="*/ 1526040 w 1738026"/>
                <a:gd name="connsiteY1178" fmla="*/ 518511 h 2127789"/>
                <a:gd name="connsiteX1179" fmla="*/ 1529850 w 1738026"/>
                <a:gd name="connsiteY1179" fmla="*/ 515273 h 2127789"/>
                <a:gd name="connsiteX1180" fmla="*/ 1531565 w 1738026"/>
                <a:gd name="connsiteY1180" fmla="*/ 508701 h 2127789"/>
                <a:gd name="connsiteX1181" fmla="*/ 1530517 w 1738026"/>
                <a:gd name="connsiteY1181" fmla="*/ 504795 h 2127789"/>
                <a:gd name="connsiteX1182" fmla="*/ 1527945 w 1738026"/>
                <a:gd name="connsiteY1182" fmla="*/ 503271 h 2127789"/>
                <a:gd name="connsiteX1183" fmla="*/ 1524612 w 1738026"/>
                <a:gd name="connsiteY1183" fmla="*/ 502605 h 2127789"/>
                <a:gd name="connsiteX1184" fmla="*/ 1521182 w 1738026"/>
                <a:gd name="connsiteY1184" fmla="*/ 501176 h 2127789"/>
                <a:gd name="connsiteX1185" fmla="*/ 1508610 w 1738026"/>
                <a:gd name="connsiteY1185" fmla="*/ 488603 h 2127789"/>
                <a:gd name="connsiteX1186" fmla="*/ 1505847 w 1738026"/>
                <a:gd name="connsiteY1186" fmla="*/ 486602 h 2127789"/>
                <a:gd name="connsiteX1187" fmla="*/ 1506895 w 1738026"/>
                <a:gd name="connsiteY1187" fmla="*/ 475268 h 2127789"/>
                <a:gd name="connsiteX1188" fmla="*/ 1510038 w 1738026"/>
                <a:gd name="connsiteY1188" fmla="*/ 462600 h 2127789"/>
                <a:gd name="connsiteX1189" fmla="*/ 1513753 w 1738026"/>
                <a:gd name="connsiteY1189" fmla="*/ 456599 h 2127789"/>
                <a:gd name="connsiteX1190" fmla="*/ 1523278 w 1738026"/>
                <a:gd name="connsiteY1190" fmla="*/ 452789 h 2127789"/>
                <a:gd name="connsiteX1191" fmla="*/ 1527850 w 1738026"/>
                <a:gd name="connsiteY1191" fmla="*/ 443264 h 2127789"/>
                <a:gd name="connsiteX1192" fmla="*/ 1529279 w 1738026"/>
                <a:gd name="connsiteY1192" fmla="*/ 431739 h 2127789"/>
                <a:gd name="connsiteX1193" fmla="*/ 1529279 w 1738026"/>
                <a:gd name="connsiteY1193" fmla="*/ 421356 h 2127789"/>
                <a:gd name="connsiteX1194" fmla="*/ 1527183 w 1738026"/>
                <a:gd name="connsiteY1194" fmla="*/ 403068 h 2127789"/>
                <a:gd name="connsiteX1195" fmla="*/ 1528612 w 1738026"/>
                <a:gd name="connsiteY1195" fmla="*/ 396401 h 2127789"/>
                <a:gd name="connsiteX1196" fmla="*/ 1535661 w 1738026"/>
                <a:gd name="connsiteY1196" fmla="*/ 390495 h 2127789"/>
                <a:gd name="connsiteX1197" fmla="*/ 1553091 w 1738026"/>
                <a:gd name="connsiteY1197" fmla="*/ 385638 h 2127789"/>
                <a:gd name="connsiteX1198" fmla="*/ 1561759 w 1738026"/>
                <a:gd name="connsiteY1198" fmla="*/ 381161 h 2127789"/>
                <a:gd name="connsiteX1199" fmla="*/ 1445078 w 1738026"/>
                <a:gd name="connsiteY1199" fmla="*/ 296769 h 2127789"/>
                <a:gd name="connsiteX1200" fmla="*/ 1444030 w 1738026"/>
                <a:gd name="connsiteY1200" fmla="*/ 296769 h 2127789"/>
                <a:gd name="connsiteX1201" fmla="*/ 1443173 w 1738026"/>
                <a:gd name="connsiteY1201" fmla="*/ 297436 h 2127789"/>
                <a:gd name="connsiteX1202" fmla="*/ 1443649 w 1738026"/>
                <a:gd name="connsiteY1202" fmla="*/ 298674 h 2127789"/>
                <a:gd name="connsiteX1203" fmla="*/ 1444602 w 1738026"/>
                <a:gd name="connsiteY1203" fmla="*/ 299817 h 2127789"/>
                <a:gd name="connsiteX1204" fmla="*/ 1443268 w 1738026"/>
                <a:gd name="connsiteY1204" fmla="*/ 301056 h 2127789"/>
                <a:gd name="connsiteX1205" fmla="*/ 1441268 w 1738026"/>
                <a:gd name="connsiteY1205" fmla="*/ 301056 h 2127789"/>
                <a:gd name="connsiteX1206" fmla="*/ 1439934 w 1738026"/>
                <a:gd name="connsiteY1206" fmla="*/ 299627 h 2127789"/>
                <a:gd name="connsiteX1207" fmla="*/ 1438887 w 1738026"/>
                <a:gd name="connsiteY1207" fmla="*/ 299627 h 2127789"/>
                <a:gd name="connsiteX1208" fmla="*/ 1437553 w 1738026"/>
                <a:gd name="connsiteY1208" fmla="*/ 299627 h 2127789"/>
                <a:gd name="connsiteX1209" fmla="*/ 1435362 w 1738026"/>
                <a:gd name="connsiteY1209" fmla="*/ 296769 h 2127789"/>
                <a:gd name="connsiteX1210" fmla="*/ 1433267 w 1738026"/>
                <a:gd name="connsiteY1210" fmla="*/ 295055 h 2127789"/>
                <a:gd name="connsiteX1211" fmla="*/ 1432600 w 1738026"/>
                <a:gd name="connsiteY1211" fmla="*/ 293721 h 2127789"/>
                <a:gd name="connsiteX1212" fmla="*/ 1432600 w 1738026"/>
                <a:gd name="connsiteY1212" fmla="*/ 290197 h 2127789"/>
                <a:gd name="connsiteX1213" fmla="*/ 1434696 w 1738026"/>
                <a:gd name="connsiteY1213" fmla="*/ 286577 h 2127789"/>
                <a:gd name="connsiteX1214" fmla="*/ 1438315 w 1738026"/>
                <a:gd name="connsiteY1214" fmla="*/ 285720 h 2127789"/>
                <a:gd name="connsiteX1215" fmla="*/ 1442411 w 1738026"/>
                <a:gd name="connsiteY1215" fmla="*/ 286577 h 2127789"/>
                <a:gd name="connsiteX1216" fmla="*/ 1443649 w 1738026"/>
                <a:gd name="connsiteY1216" fmla="*/ 286577 h 2127789"/>
                <a:gd name="connsiteX1217" fmla="*/ 1445935 w 1738026"/>
                <a:gd name="connsiteY1217" fmla="*/ 288864 h 2127789"/>
                <a:gd name="connsiteX1218" fmla="*/ 1447745 w 1738026"/>
                <a:gd name="connsiteY1218" fmla="*/ 292293 h 2127789"/>
                <a:gd name="connsiteX1219" fmla="*/ 1446983 w 1738026"/>
                <a:gd name="connsiteY1219" fmla="*/ 295341 h 2127789"/>
                <a:gd name="connsiteX1220" fmla="*/ 1193141 w 1738026"/>
                <a:gd name="connsiteY1220" fmla="*/ 112746 h 2127789"/>
                <a:gd name="connsiteX1221" fmla="*/ 1199809 w 1738026"/>
                <a:gd name="connsiteY1221" fmla="*/ 108936 h 2127789"/>
                <a:gd name="connsiteX1222" fmla="*/ 1203810 w 1738026"/>
                <a:gd name="connsiteY1222" fmla="*/ 112651 h 2127789"/>
                <a:gd name="connsiteX1223" fmla="*/ 1206381 w 1738026"/>
                <a:gd name="connsiteY1223" fmla="*/ 111794 h 2127789"/>
                <a:gd name="connsiteX1224" fmla="*/ 1208762 w 1738026"/>
                <a:gd name="connsiteY1224" fmla="*/ 110175 h 2127789"/>
                <a:gd name="connsiteX1225" fmla="*/ 1210382 w 1738026"/>
                <a:gd name="connsiteY1225" fmla="*/ 104745 h 2127789"/>
                <a:gd name="connsiteX1226" fmla="*/ 1214763 w 1738026"/>
                <a:gd name="connsiteY1226" fmla="*/ 105984 h 2127789"/>
                <a:gd name="connsiteX1227" fmla="*/ 1216097 w 1738026"/>
                <a:gd name="connsiteY1227" fmla="*/ 105984 h 2127789"/>
                <a:gd name="connsiteX1228" fmla="*/ 1218669 w 1738026"/>
                <a:gd name="connsiteY1228" fmla="*/ 105031 h 2127789"/>
                <a:gd name="connsiteX1229" fmla="*/ 1218669 w 1738026"/>
                <a:gd name="connsiteY1229" fmla="*/ 106174 h 2127789"/>
                <a:gd name="connsiteX1230" fmla="*/ 1220383 w 1738026"/>
                <a:gd name="connsiteY1230" fmla="*/ 107317 h 2127789"/>
                <a:gd name="connsiteX1231" fmla="*/ 1218954 w 1738026"/>
                <a:gd name="connsiteY1231" fmla="*/ 110079 h 2127789"/>
                <a:gd name="connsiteX1232" fmla="*/ 1217240 w 1738026"/>
                <a:gd name="connsiteY1232" fmla="*/ 112080 h 2127789"/>
                <a:gd name="connsiteX1233" fmla="*/ 1214954 w 1738026"/>
                <a:gd name="connsiteY1233" fmla="*/ 113223 h 2127789"/>
                <a:gd name="connsiteX1234" fmla="*/ 1212096 w 1738026"/>
                <a:gd name="connsiteY1234" fmla="*/ 113223 h 2127789"/>
                <a:gd name="connsiteX1235" fmla="*/ 1213906 w 1738026"/>
                <a:gd name="connsiteY1235" fmla="*/ 115890 h 2127789"/>
                <a:gd name="connsiteX1236" fmla="*/ 1216954 w 1738026"/>
                <a:gd name="connsiteY1236" fmla="*/ 119509 h 2127789"/>
                <a:gd name="connsiteX1237" fmla="*/ 1220478 w 1738026"/>
                <a:gd name="connsiteY1237" fmla="*/ 122748 h 2127789"/>
                <a:gd name="connsiteX1238" fmla="*/ 1223621 w 1738026"/>
                <a:gd name="connsiteY1238" fmla="*/ 124081 h 2127789"/>
                <a:gd name="connsiteX1239" fmla="*/ 1226288 w 1738026"/>
                <a:gd name="connsiteY1239" fmla="*/ 126748 h 2127789"/>
                <a:gd name="connsiteX1240" fmla="*/ 1233337 w 1738026"/>
                <a:gd name="connsiteY1240" fmla="*/ 138654 h 2127789"/>
                <a:gd name="connsiteX1241" fmla="*/ 1238099 w 1738026"/>
                <a:gd name="connsiteY1241" fmla="*/ 141321 h 2127789"/>
                <a:gd name="connsiteX1242" fmla="*/ 1258102 w 1738026"/>
                <a:gd name="connsiteY1242" fmla="*/ 140369 h 2127789"/>
                <a:gd name="connsiteX1243" fmla="*/ 1263150 w 1738026"/>
                <a:gd name="connsiteY1243" fmla="*/ 143893 h 2127789"/>
                <a:gd name="connsiteX1244" fmla="*/ 1262007 w 1738026"/>
                <a:gd name="connsiteY1244" fmla="*/ 154085 h 2127789"/>
                <a:gd name="connsiteX1245" fmla="*/ 1264103 w 1738026"/>
                <a:gd name="connsiteY1245" fmla="*/ 154085 h 2127789"/>
                <a:gd name="connsiteX1246" fmla="*/ 1264674 w 1738026"/>
                <a:gd name="connsiteY1246" fmla="*/ 152085 h 2127789"/>
                <a:gd name="connsiteX1247" fmla="*/ 1265531 w 1738026"/>
                <a:gd name="connsiteY1247" fmla="*/ 147322 h 2127789"/>
                <a:gd name="connsiteX1248" fmla="*/ 1266198 w 1738026"/>
                <a:gd name="connsiteY1248" fmla="*/ 145512 h 2127789"/>
                <a:gd name="connsiteX1249" fmla="*/ 1267532 w 1738026"/>
                <a:gd name="connsiteY1249" fmla="*/ 143702 h 2127789"/>
                <a:gd name="connsiteX1250" fmla="*/ 1268008 w 1738026"/>
                <a:gd name="connsiteY1250" fmla="*/ 143036 h 2127789"/>
                <a:gd name="connsiteX1251" fmla="*/ 1270389 w 1738026"/>
                <a:gd name="connsiteY1251" fmla="*/ 141321 h 2127789"/>
                <a:gd name="connsiteX1252" fmla="*/ 1273437 w 1738026"/>
                <a:gd name="connsiteY1252" fmla="*/ 139893 h 2127789"/>
                <a:gd name="connsiteX1253" fmla="*/ 1277343 w 1738026"/>
                <a:gd name="connsiteY1253" fmla="*/ 138654 h 2127789"/>
                <a:gd name="connsiteX1254" fmla="*/ 1280867 w 1738026"/>
                <a:gd name="connsiteY1254" fmla="*/ 136559 h 2127789"/>
                <a:gd name="connsiteX1255" fmla="*/ 1282962 w 1738026"/>
                <a:gd name="connsiteY1255" fmla="*/ 132558 h 2127789"/>
                <a:gd name="connsiteX1256" fmla="*/ 1285058 w 1738026"/>
                <a:gd name="connsiteY1256" fmla="*/ 132558 h 2127789"/>
                <a:gd name="connsiteX1257" fmla="*/ 1291344 w 1738026"/>
                <a:gd name="connsiteY1257" fmla="*/ 144084 h 2127789"/>
                <a:gd name="connsiteX1258" fmla="*/ 1326491 w 1738026"/>
                <a:gd name="connsiteY1258" fmla="*/ 173230 h 2127789"/>
                <a:gd name="connsiteX1259" fmla="*/ 1339350 w 1738026"/>
                <a:gd name="connsiteY1259" fmla="*/ 193614 h 2127789"/>
                <a:gd name="connsiteX1260" fmla="*/ 1344208 w 1738026"/>
                <a:gd name="connsiteY1260" fmla="*/ 196662 h 2127789"/>
                <a:gd name="connsiteX1261" fmla="*/ 1350780 w 1738026"/>
                <a:gd name="connsiteY1261" fmla="*/ 197519 h 2127789"/>
                <a:gd name="connsiteX1262" fmla="*/ 1355829 w 1738026"/>
                <a:gd name="connsiteY1262" fmla="*/ 200091 h 2127789"/>
                <a:gd name="connsiteX1263" fmla="*/ 1358972 w 1738026"/>
                <a:gd name="connsiteY1263" fmla="*/ 204758 h 2127789"/>
                <a:gd name="connsiteX1264" fmla="*/ 1359829 w 1738026"/>
                <a:gd name="connsiteY1264" fmla="*/ 211521 h 2127789"/>
                <a:gd name="connsiteX1265" fmla="*/ 1358877 w 1738026"/>
                <a:gd name="connsiteY1265" fmla="*/ 214759 h 2127789"/>
                <a:gd name="connsiteX1266" fmla="*/ 1357353 w 1738026"/>
                <a:gd name="connsiteY1266" fmla="*/ 218093 h 2127789"/>
                <a:gd name="connsiteX1267" fmla="*/ 1356495 w 1738026"/>
                <a:gd name="connsiteY1267" fmla="*/ 221331 h 2127789"/>
                <a:gd name="connsiteX1268" fmla="*/ 1357543 w 1738026"/>
                <a:gd name="connsiteY1268" fmla="*/ 224475 h 2127789"/>
                <a:gd name="connsiteX1269" fmla="*/ 1360972 w 1738026"/>
                <a:gd name="connsiteY1269" fmla="*/ 226665 h 2127789"/>
                <a:gd name="connsiteX1270" fmla="*/ 1364496 w 1738026"/>
                <a:gd name="connsiteY1270" fmla="*/ 226665 h 2127789"/>
                <a:gd name="connsiteX1271" fmla="*/ 1367830 w 1738026"/>
                <a:gd name="connsiteY1271" fmla="*/ 225427 h 2127789"/>
                <a:gd name="connsiteX1272" fmla="*/ 1371164 w 1738026"/>
                <a:gd name="connsiteY1272" fmla="*/ 224665 h 2127789"/>
                <a:gd name="connsiteX1273" fmla="*/ 1378307 w 1738026"/>
                <a:gd name="connsiteY1273" fmla="*/ 224665 h 2127789"/>
                <a:gd name="connsiteX1274" fmla="*/ 1385070 w 1738026"/>
                <a:gd name="connsiteY1274" fmla="*/ 226094 h 2127789"/>
                <a:gd name="connsiteX1275" fmla="*/ 1390404 w 1738026"/>
                <a:gd name="connsiteY1275" fmla="*/ 229332 h 2127789"/>
                <a:gd name="connsiteX1276" fmla="*/ 1392976 w 1738026"/>
                <a:gd name="connsiteY1276" fmla="*/ 235238 h 2127789"/>
                <a:gd name="connsiteX1277" fmla="*/ 1391833 w 1738026"/>
                <a:gd name="connsiteY1277" fmla="*/ 241619 h 2127789"/>
                <a:gd name="connsiteX1278" fmla="*/ 1387832 w 1738026"/>
                <a:gd name="connsiteY1278" fmla="*/ 246001 h 2127789"/>
                <a:gd name="connsiteX1279" fmla="*/ 1377450 w 1738026"/>
                <a:gd name="connsiteY1279" fmla="*/ 252954 h 2127789"/>
                <a:gd name="connsiteX1280" fmla="*/ 1373736 w 1738026"/>
                <a:gd name="connsiteY1280" fmla="*/ 258479 h 2127789"/>
                <a:gd name="connsiteX1281" fmla="*/ 1371830 w 1738026"/>
                <a:gd name="connsiteY1281" fmla="*/ 265337 h 2127789"/>
                <a:gd name="connsiteX1282" fmla="*/ 1371830 w 1738026"/>
                <a:gd name="connsiteY1282" fmla="*/ 272766 h 2127789"/>
                <a:gd name="connsiteX1283" fmla="*/ 1374974 w 1738026"/>
                <a:gd name="connsiteY1283" fmla="*/ 291816 h 2127789"/>
                <a:gd name="connsiteX1284" fmla="*/ 1374974 w 1738026"/>
                <a:gd name="connsiteY1284" fmla="*/ 296865 h 2127789"/>
                <a:gd name="connsiteX1285" fmla="*/ 1372212 w 1738026"/>
                <a:gd name="connsiteY1285" fmla="*/ 309723 h 2127789"/>
                <a:gd name="connsiteX1286" fmla="*/ 1372688 w 1738026"/>
                <a:gd name="connsiteY1286" fmla="*/ 313819 h 2127789"/>
                <a:gd name="connsiteX1287" fmla="*/ 1370687 w 1738026"/>
                <a:gd name="connsiteY1287" fmla="*/ 313819 h 2127789"/>
                <a:gd name="connsiteX1288" fmla="*/ 1372307 w 1738026"/>
                <a:gd name="connsiteY1288" fmla="*/ 322487 h 2127789"/>
                <a:gd name="connsiteX1289" fmla="*/ 1372973 w 1738026"/>
                <a:gd name="connsiteY1289" fmla="*/ 341537 h 2127789"/>
                <a:gd name="connsiteX1290" fmla="*/ 1375926 w 1738026"/>
                <a:gd name="connsiteY1290" fmla="*/ 348681 h 2127789"/>
                <a:gd name="connsiteX1291" fmla="*/ 1384213 w 1738026"/>
                <a:gd name="connsiteY1291" fmla="*/ 359253 h 2127789"/>
                <a:gd name="connsiteX1292" fmla="*/ 1385261 w 1738026"/>
                <a:gd name="connsiteY1292" fmla="*/ 361444 h 2127789"/>
                <a:gd name="connsiteX1293" fmla="*/ 1385261 w 1738026"/>
                <a:gd name="connsiteY1293" fmla="*/ 365254 h 2127789"/>
                <a:gd name="connsiteX1294" fmla="*/ 1386404 w 1738026"/>
                <a:gd name="connsiteY1294" fmla="*/ 370302 h 2127789"/>
                <a:gd name="connsiteX1295" fmla="*/ 1388023 w 1738026"/>
                <a:gd name="connsiteY1295" fmla="*/ 375160 h 2127789"/>
                <a:gd name="connsiteX1296" fmla="*/ 1391071 w 1738026"/>
                <a:gd name="connsiteY1296" fmla="*/ 380208 h 2127789"/>
                <a:gd name="connsiteX1297" fmla="*/ 1391071 w 1738026"/>
                <a:gd name="connsiteY1297" fmla="*/ 382494 h 2127789"/>
                <a:gd name="connsiteX1298" fmla="*/ 1390595 w 1738026"/>
                <a:gd name="connsiteY1298" fmla="*/ 390400 h 2127789"/>
                <a:gd name="connsiteX1299" fmla="*/ 1389642 w 1738026"/>
                <a:gd name="connsiteY1299" fmla="*/ 391162 h 2127789"/>
                <a:gd name="connsiteX1300" fmla="*/ 1388309 w 1738026"/>
                <a:gd name="connsiteY1300" fmla="*/ 391162 h 2127789"/>
                <a:gd name="connsiteX1301" fmla="*/ 1386499 w 1738026"/>
                <a:gd name="connsiteY1301" fmla="*/ 392305 h 2127789"/>
                <a:gd name="connsiteX1302" fmla="*/ 1374688 w 1738026"/>
                <a:gd name="connsiteY1302" fmla="*/ 409831 h 2127789"/>
                <a:gd name="connsiteX1303" fmla="*/ 1371069 w 1738026"/>
                <a:gd name="connsiteY1303" fmla="*/ 412974 h 2127789"/>
                <a:gd name="connsiteX1304" fmla="*/ 1363544 w 1738026"/>
                <a:gd name="connsiteY1304" fmla="*/ 417927 h 2127789"/>
                <a:gd name="connsiteX1305" fmla="*/ 1361258 w 1738026"/>
                <a:gd name="connsiteY1305" fmla="*/ 418594 h 2127789"/>
                <a:gd name="connsiteX1306" fmla="*/ 1359257 w 1738026"/>
                <a:gd name="connsiteY1306" fmla="*/ 418118 h 2127789"/>
                <a:gd name="connsiteX1307" fmla="*/ 1357829 w 1738026"/>
                <a:gd name="connsiteY1307" fmla="*/ 418118 h 2127789"/>
                <a:gd name="connsiteX1308" fmla="*/ 1357829 w 1738026"/>
                <a:gd name="connsiteY1308" fmla="*/ 420975 h 2127789"/>
                <a:gd name="connsiteX1309" fmla="*/ 1357829 w 1738026"/>
                <a:gd name="connsiteY1309" fmla="*/ 426119 h 2127789"/>
                <a:gd name="connsiteX1310" fmla="*/ 1358496 w 1738026"/>
                <a:gd name="connsiteY1310" fmla="*/ 428119 h 2127789"/>
                <a:gd name="connsiteX1311" fmla="*/ 1359924 w 1738026"/>
                <a:gd name="connsiteY1311" fmla="*/ 430405 h 2127789"/>
                <a:gd name="connsiteX1312" fmla="*/ 1357638 w 1738026"/>
                <a:gd name="connsiteY1312" fmla="*/ 432691 h 2127789"/>
                <a:gd name="connsiteX1313" fmla="*/ 1355733 w 1738026"/>
                <a:gd name="connsiteY1313" fmla="*/ 430405 h 2127789"/>
                <a:gd name="connsiteX1314" fmla="*/ 1354590 w 1738026"/>
                <a:gd name="connsiteY1314" fmla="*/ 432596 h 2127789"/>
                <a:gd name="connsiteX1315" fmla="*/ 1354590 w 1738026"/>
                <a:gd name="connsiteY1315" fmla="*/ 434120 h 2127789"/>
                <a:gd name="connsiteX1316" fmla="*/ 1354590 w 1738026"/>
                <a:gd name="connsiteY1316" fmla="*/ 435930 h 2127789"/>
                <a:gd name="connsiteX1317" fmla="*/ 1355924 w 1738026"/>
                <a:gd name="connsiteY1317" fmla="*/ 438882 h 2127789"/>
                <a:gd name="connsiteX1318" fmla="*/ 1350495 w 1738026"/>
                <a:gd name="connsiteY1318" fmla="*/ 442502 h 2127789"/>
                <a:gd name="connsiteX1319" fmla="*/ 1350495 w 1738026"/>
                <a:gd name="connsiteY1319" fmla="*/ 451265 h 2127789"/>
                <a:gd name="connsiteX1320" fmla="*/ 1354400 w 1738026"/>
                <a:gd name="connsiteY1320" fmla="*/ 460790 h 2127789"/>
                <a:gd name="connsiteX1321" fmla="*/ 1360020 w 1738026"/>
                <a:gd name="connsiteY1321" fmla="*/ 466695 h 2127789"/>
                <a:gd name="connsiteX1322" fmla="*/ 1360020 w 1738026"/>
                <a:gd name="connsiteY1322" fmla="*/ 468791 h 2127789"/>
                <a:gd name="connsiteX1323" fmla="*/ 1347732 w 1738026"/>
                <a:gd name="connsiteY1323" fmla="*/ 465267 h 2127789"/>
                <a:gd name="connsiteX1324" fmla="*/ 1342017 w 1738026"/>
                <a:gd name="connsiteY1324" fmla="*/ 465267 h 2127789"/>
                <a:gd name="connsiteX1325" fmla="*/ 1341160 w 1738026"/>
                <a:gd name="connsiteY1325" fmla="*/ 470696 h 2127789"/>
                <a:gd name="connsiteX1326" fmla="*/ 1342874 w 1738026"/>
                <a:gd name="connsiteY1326" fmla="*/ 472696 h 2127789"/>
                <a:gd name="connsiteX1327" fmla="*/ 1343446 w 1738026"/>
                <a:gd name="connsiteY1327" fmla="*/ 475268 h 2127789"/>
                <a:gd name="connsiteX1328" fmla="*/ 1342779 w 1738026"/>
                <a:gd name="connsiteY1328" fmla="*/ 478221 h 2127789"/>
                <a:gd name="connsiteX1329" fmla="*/ 1341160 w 1738026"/>
                <a:gd name="connsiteY1329" fmla="*/ 481078 h 2127789"/>
                <a:gd name="connsiteX1330" fmla="*/ 1343827 w 1738026"/>
                <a:gd name="connsiteY1330" fmla="*/ 482507 h 2127789"/>
                <a:gd name="connsiteX1331" fmla="*/ 1345065 w 1738026"/>
                <a:gd name="connsiteY1331" fmla="*/ 484126 h 2127789"/>
                <a:gd name="connsiteX1332" fmla="*/ 1345541 w 1738026"/>
                <a:gd name="connsiteY1332" fmla="*/ 486507 h 2127789"/>
                <a:gd name="connsiteX1333" fmla="*/ 1345541 w 1738026"/>
                <a:gd name="connsiteY1333" fmla="*/ 490603 h 2127789"/>
                <a:gd name="connsiteX1334" fmla="*/ 1336493 w 1738026"/>
                <a:gd name="connsiteY1334" fmla="*/ 484983 h 2127789"/>
                <a:gd name="connsiteX1335" fmla="*/ 1333159 w 1738026"/>
                <a:gd name="connsiteY1335" fmla="*/ 479935 h 2127789"/>
                <a:gd name="connsiteX1336" fmla="*/ 1328682 w 1738026"/>
                <a:gd name="connsiteY1336" fmla="*/ 482221 h 2127789"/>
                <a:gd name="connsiteX1337" fmla="*/ 1321538 w 1738026"/>
                <a:gd name="connsiteY1337" fmla="*/ 488508 h 2127789"/>
                <a:gd name="connsiteX1338" fmla="*/ 1317538 w 1738026"/>
                <a:gd name="connsiteY1338" fmla="*/ 489460 h 2127789"/>
                <a:gd name="connsiteX1339" fmla="*/ 1313919 w 1738026"/>
                <a:gd name="connsiteY1339" fmla="*/ 491651 h 2127789"/>
                <a:gd name="connsiteX1340" fmla="*/ 1308299 w 1738026"/>
                <a:gd name="connsiteY1340" fmla="*/ 496985 h 2127789"/>
                <a:gd name="connsiteX1341" fmla="*/ 1300679 w 1738026"/>
                <a:gd name="connsiteY1341" fmla="*/ 512225 h 2127789"/>
                <a:gd name="connsiteX1342" fmla="*/ 1299821 w 1738026"/>
                <a:gd name="connsiteY1342" fmla="*/ 513939 h 2127789"/>
                <a:gd name="connsiteX1343" fmla="*/ 1295345 w 1738026"/>
                <a:gd name="connsiteY1343" fmla="*/ 513939 h 2127789"/>
                <a:gd name="connsiteX1344" fmla="*/ 1288582 w 1738026"/>
                <a:gd name="connsiteY1344" fmla="*/ 507177 h 2127789"/>
                <a:gd name="connsiteX1345" fmla="*/ 1284296 w 1738026"/>
                <a:gd name="connsiteY1345" fmla="*/ 505367 h 2127789"/>
                <a:gd name="connsiteX1346" fmla="*/ 1265246 w 1738026"/>
                <a:gd name="connsiteY1346" fmla="*/ 505367 h 2127789"/>
                <a:gd name="connsiteX1347" fmla="*/ 1259816 w 1738026"/>
                <a:gd name="connsiteY1347" fmla="*/ 502414 h 2127789"/>
                <a:gd name="connsiteX1348" fmla="*/ 1255435 w 1738026"/>
                <a:gd name="connsiteY1348" fmla="*/ 495175 h 2127789"/>
                <a:gd name="connsiteX1349" fmla="*/ 1253625 w 1738026"/>
                <a:gd name="connsiteY1349" fmla="*/ 486126 h 2127789"/>
                <a:gd name="connsiteX1350" fmla="*/ 1256006 w 1738026"/>
                <a:gd name="connsiteY1350" fmla="*/ 477840 h 2127789"/>
                <a:gd name="connsiteX1351" fmla="*/ 1257816 w 1738026"/>
                <a:gd name="connsiteY1351" fmla="*/ 482888 h 2127789"/>
                <a:gd name="connsiteX1352" fmla="*/ 1260483 w 1738026"/>
                <a:gd name="connsiteY1352" fmla="*/ 485650 h 2127789"/>
                <a:gd name="connsiteX1353" fmla="*/ 1264198 w 1738026"/>
                <a:gd name="connsiteY1353" fmla="*/ 486126 h 2127789"/>
                <a:gd name="connsiteX1354" fmla="*/ 1268579 w 1738026"/>
                <a:gd name="connsiteY1354" fmla="*/ 484221 h 2127789"/>
                <a:gd name="connsiteX1355" fmla="*/ 1266294 w 1738026"/>
                <a:gd name="connsiteY1355" fmla="*/ 483174 h 2127789"/>
                <a:gd name="connsiteX1356" fmla="*/ 1264103 w 1738026"/>
                <a:gd name="connsiteY1356" fmla="*/ 483174 h 2127789"/>
                <a:gd name="connsiteX1357" fmla="*/ 1262103 w 1738026"/>
                <a:gd name="connsiteY1357" fmla="*/ 484126 h 2127789"/>
                <a:gd name="connsiteX1358" fmla="*/ 1260293 w 1738026"/>
                <a:gd name="connsiteY1358" fmla="*/ 478697 h 2127789"/>
                <a:gd name="connsiteX1359" fmla="*/ 1260293 w 1738026"/>
                <a:gd name="connsiteY1359" fmla="*/ 477744 h 2127789"/>
                <a:gd name="connsiteX1360" fmla="*/ 1254197 w 1738026"/>
                <a:gd name="connsiteY1360" fmla="*/ 473077 h 2127789"/>
                <a:gd name="connsiteX1361" fmla="*/ 1252006 w 1738026"/>
                <a:gd name="connsiteY1361" fmla="*/ 473744 h 2127789"/>
                <a:gd name="connsiteX1362" fmla="*/ 1252006 w 1738026"/>
                <a:gd name="connsiteY1362" fmla="*/ 479840 h 2127789"/>
                <a:gd name="connsiteX1363" fmla="*/ 1247148 w 1738026"/>
                <a:gd name="connsiteY1363" fmla="*/ 477077 h 2127789"/>
                <a:gd name="connsiteX1364" fmla="*/ 1240862 w 1738026"/>
                <a:gd name="connsiteY1364" fmla="*/ 471839 h 2127789"/>
                <a:gd name="connsiteX1365" fmla="*/ 1235528 w 1738026"/>
                <a:gd name="connsiteY1365" fmla="*/ 466029 h 2127789"/>
                <a:gd name="connsiteX1366" fmla="*/ 1231718 w 1738026"/>
                <a:gd name="connsiteY1366" fmla="*/ 459361 h 2127789"/>
                <a:gd name="connsiteX1367" fmla="*/ 1224003 w 1738026"/>
                <a:gd name="connsiteY1367" fmla="*/ 451932 h 2127789"/>
                <a:gd name="connsiteX1368" fmla="*/ 1221526 w 1738026"/>
                <a:gd name="connsiteY1368" fmla="*/ 451169 h 2127789"/>
                <a:gd name="connsiteX1369" fmla="*/ 1219812 w 1738026"/>
                <a:gd name="connsiteY1369" fmla="*/ 449074 h 2127789"/>
                <a:gd name="connsiteX1370" fmla="*/ 1206953 w 1738026"/>
                <a:gd name="connsiteY1370" fmla="*/ 427357 h 2127789"/>
                <a:gd name="connsiteX1371" fmla="*/ 1202952 w 1738026"/>
                <a:gd name="connsiteY1371" fmla="*/ 424881 h 2127789"/>
                <a:gd name="connsiteX1372" fmla="*/ 1200095 w 1738026"/>
                <a:gd name="connsiteY1372" fmla="*/ 421642 h 2127789"/>
                <a:gd name="connsiteX1373" fmla="*/ 1200666 w 1738026"/>
                <a:gd name="connsiteY1373" fmla="*/ 414213 h 2127789"/>
                <a:gd name="connsiteX1374" fmla="*/ 1203905 w 1738026"/>
                <a:gd name="connsiteY1374" fmla="*/ 401354 h 2127789"/>
                <a:gd name="connsiteX1375" fmla="*/ 1203905 w 1738026"/>
                <a:gd name="connsiteY1375" fmla="*/ 395163 h 2127789"/>
                <a:gd name="connsiteX1376" fmla="*/ 1202190 w 1738026"/>
                <a:gd name="connsiteY1376" fmla="*/ 389067 h 2127789"/>
                <a:gd name="connsiteX1377" fmla="*/ 1199237 w 1738026"/>
                <a:gd name="connsiteY1377" fmla="*/ 383637 h 2127789"/>
                <a:gd name="connsiteX1378" fmla="*/ 1191237 w 1738026"/>
                <a:gd name="connsiteY1378" fmla="*/ 374112 h 2127789"/>
                <a:gd name="connsiteX1379" fmla="*/ 1185998 w 1738026"/>
                <a:gd name="connsiteY1379" fmla="*/ 363349 h 2127789"/>
                <a:gd name="connsiteX1380" fmla="*/ 1181712 w 1738026"/>
                <a:gd name="connsiteY1380" fmla="*/ 358491 h 2127789"/>
                <a:gd name="connsiteX1381" fmla="*/ 1174949 w 1738026"/>
                <a:gd name="connsiteY1381" fmla="*/ 355729 h 2127789"/>
                <a:gd name="connsiteX1382" fmla="*/ 1168853 w 1738026"/>
                <a:gd name="connsiteY1382" fmla="*/ 355729 h 2127789"/>
                <a:gd name="connsiteX1383" fmla="*/ 1164471 w 1738026"/>
                <a:gd name="connsiteY1383" fmla="*/ 354205 h 2127789"/>
                <a:gd name="connsiteX1384" fmla="*/ 1162852 w 1738026"/>
                <a:gd name="connsiteY1384" fmla="*/ 346966 h 2127789"/>
                <a:gd name="connsiteX1385" fmla="*/ 1162852 w 1738026"/>
                <a:gd name="connsiteY1385" fmla="*/ 343442 h 2127789"/>
                <a:gd name="connsiteX1386" fmla="*/ 1161233 w 1738026"/>
                <a:gd name="connsiteY1386" fmla="*/ 337632 h 2127789"/>
                <a:gd name="connsiteX1387" fmla="*/ 1161233 w 1738026"/>
                <a:gd name="connsiteY1387" fmla="*/ 334107 h 2127789"/>
                <a:gd name="connsiteX1388" fmla="*/ 1160280 w 1738026"/>
                <a:gd name="connsiteY1388" fmla="*/ 330488 h 2127789"/>
                <a:gd name="connsiteX1389" fmla="*/ 1155232 w 1738026"/>
                <a:gd name="connsiteY1389" fmla="*/ 322392 h 2127789"/>
                <a:gd name="connsiteX1390" fmla="*/ 1155232 w 1738026"/>
                <a:gd name="connsiteY1390" fmla="*/ 319629 h 2127789"/>
                <a:gd name="connsiteX1391" fmla="*/ 1156565 w 1738026"/>
                <a:gd name="connsiteY1391" fmla="*/ 317534 h 2127789"/>
                <a:gd name="connsiteX1392" fmla="*/ 1158089 w 1738026"/>
                <a:gd name="connsiteY1392" fmla="*/ 315819 h 2127789"/>
                <a:gd name="connsiteX1393" fmla="*/ 1159042 w 1738026"/>
                <a:gd name="connsiteY1393" fmla="*/ 313914 h 2127789"/>
                <a:gd name="connsiteX1394" fmla="*/ 1159042 w 1738026"/>
                <a:gd name="connsiteY1394" fmla="*/ 311057 h 2127789"/>
                <a:gd name="connsiteX1395" fmla="*/ 1158185 w 1738026"/>
                <a:gd name="connsiteY1395" fmla="*/ 296102 h 2127789"/>
                <a:gd name="connsiteX1396" fmla="*/ 1155327 w 1738026"/>
                <a:gd name="connsiteY1396" fmla="*/ 286577 h 2127789"/>
                <a:gd name="connsiteX1397" fmla="*/ 1152565 w 1738026"/>
                <a:gd name="connsiteY1397" fmla="*/ 269337 h 2127789"/>
                <a:gd name="connsiteX1398" fmla="*/ 1147326 w 1738026"/>
                <a:gd name="connsiteY1398" fmla="*/ 259812 h 2127789"/>
                <a:gd name="connsiteX1399" fmla="*/ 1133991 w 1738026"/>
                <a:gd name="connsiteY1399" fmla="*/ 241524 h 2127789"/>
                <a:gd name="connsiteX1400" fmla="*/ 1124466 w 1738026"/>
                <a:gd name="connsiteY1400" fmla="*/ 221617 h 2127789"/>
                <a:gd name="connsiteX1401" fmla="*/ 1117608 w 1738026"/>
                <a:gd name="connsiteY1401" fmla="*/ 213140 h 2127789"/>
                <a:gd name="connsiteX1402" fmla="*/ 1103130 w 1738026"/>
                <a:gd name="connsiteY1402" fmla="*/ 208092 h 2127789"/>
                <a:gd name="connsiteX1403" fmla="*/ 1097606 w 1738026"/>
                <a:gd name="connsiteY1403" fmla="*/ 201234 h 2127789"/>
                <a:gd name="connsiteX1404" fmla="*/ 1092557 w 1738026"/>
                <a:gd name="connsiteY1404" fmla="*/ 198948 h 2127789"/>
                <a:gd name="connsiteX1405" fmla="*/ 1082080 w 1738026"/>
                <a:gd name="connsiteY1405" fmla="*/ 199900 h 2127789"/>
                <a:gd name="connsiteX1406" fmla="*/ 1078937 w 1738026"/>
                <a:gd name="connsiteY1406" fmla="*/ 198376 h 2127789"/>
                <a:gd name="connsiteX1407" fmla="*/ 1082366 w 1738026"/>
                <a:gd name="connsiteY1407" fmla="*/ 192566 h 2127789"/>
                <a:gd name="connsiteX1408" fmla="*/ 1074365 w 1738026"/>
                <a:gd name="connsiteY1408" fmla="*/ 185041 h 2127789"/>
                <a:gd name="connsiteX1409" fmla="*/ 1068364 w 1738026"/>
                <a:gd name="connsiteY1409" fmla="*/ 176278 h 2127789"/>
                <a:gd name="connsiteX1410" fmla="*/ 1064649 w 1738026"/>
                <a:gd name="connsiteY1410" fmla="*/ 166277 h 2127789"/>
                <a:gd name="connsiteX1411" fmla="*/ 1062173 w 1738026"/>
                <a:gd name="connsiteY1411" fmla="*/ 144369 h 2127789"/>
                <a:gd name="connsiteX1412" fmla="*/ 1059982 w 1738026"/>
                <a:gd name="connsiteY1412" fmla="*/ 139226 h 2127789"/>
                <a:gd name="connsiteX1413" fmla="*/ 1056172 w 1738026"/>
                <a:gd name="connsiteY1413" fmla="*/ 137035 h 2127789"/>
                <a:gd name="connsiteX1414" fmla="*/ 1053981 w 1738026"/>
                <a:gd name="connsiteY1414" fmla="*/ 137035 h 2127789"/>
                <a:gd name="connsiteX1415" fmla="*/ 1048647 w 1738026"/>
                <a:gd name="connsiteY1415" fmla="*/ 138178 h 2127789"/>
                <a:gd name="connsiteX1416" fmla="*/ 1046552 w 1738026"/>
                <a:gd name="connsiteY1416" fmla="*/ 138940 h 2127789"/>
                <a:gd name="connsiteX1417" fmla="*/ 1044170 w 1738026"/>
                <a:gd name="connsiteY1417" fmla="*/ 140655 h 2127789"/>
                <a:gd name="connsiteX1418" fmla="*/ 1042837 w 1738026"/>
                <a:gd name="connsiteY1418" fmla="*/ 142369 h 2127789"/>
                <a:gd name="connsiteX1419" fmla="*/ 1041789 w 1738026"/>
                <a:gd name="connsiteY1419" fmla="*/ 144084 h 2127789"/>
                <a:gd name="connsiteX1420" fmla="*/ 1040456 w 1738026"/>
                <a:gd name="connsiteY1420" fmla="*/ 145512 h 2127789"/>
                <a:gd name="connsiteX1421" fmla="*/ 1034455 w 1738026"/>
                <a:gd name="connsiteY1421" fmla="*/ 150560 h 2127789"/>
                <a:gd name="connsiteX1422" fmla="*/ 1030740 w 1738026"/>
                <a:gd name="connsiteY1422" fmla="*/ 151418 h 2127789"/>
                <a:gd name="connsiteX1423" fmla="*/ 1025882 w 1738026"/>
                <a:gd name="connsiteY1423" fmla="*/ 149608 h 2127789"/>
                <a:gd name="connsiteX1424" fmla="*/ 1022168 w 1738026"/>
                <a:gd name="connsiteY1424" fmla="*/ 146369 h 2127789"/>
                <a:gd name="connsiteX1425" fmla="*/ 1018929 w 1738026"/>
                <a:gd name="connsiteY1425" fmla="*/ 141893 h 2127789"/>
                <a:gd name="connsiteX1426" fmla="*/ 1016643 w 1738026"/>
                <a:gd name="connsiteY1426" fmla="*/ 136749 h 2127789"/>
                <a:gd name="connsiteX1427" fmla="*/ 1015786 w 1738026"/>
                <a:gd name="connsiteY1427" fmla="*/ 131510 h 2127789"/>
                <a:gd name="connsiteX1428" fmla="*/ 1016929 w 1738026"/>
                <a:gd name="connsiteY1428" fmla="*/ 124462 h 2127789"/>
                <a:gd name="connsiteX1429" fmla="*/ 1020263 w 1738026"/>
                <a:gd name="connsiteY1429" fmla="*/ 117985 h 2127789"/>
                <a:gd name="connsiteX1430" fmla="*/ 1025216 w 1738026"/>
                <a:gd name="connsiteY1430" fmla="*/ 112556 h 2127789"/>
                <a:gd name="connsiteX1431" fmla="*/ 1030931 w 1738026"/>
                <a:gd name="connsiteY1431" fmla="*/ 108460 h 2127789"/>
                <a:gd name="connsiteX1432" fmla="*/ 1038074 w 1738026"/>
                <a:gd name="connsiteY1432" fmla="*/ 105984 h 2127789"/>
                <a:gd name="connsiteX1433" fmla="*/ 1045028 w 1738026"/>
                <a:gd name="connsiteY1433" fmla="*/ 105984 h 2127789"/>
                <a:gd name="connsiteX1434" fmla="*/ 1065887 w 1738026"/>
                <a:gd name="connsiteY1434" fmla="*/ 110937 h 2127789"/>
                <a:gd name="connsiteX1435" fmla="*/ 1084080 w 1738026"/>
                <a:gd name="connsiteY1435" fmla="*/ 111699 h 2127789"/>
                <a:gd name="connsiteX1436" fmla="*/ 1087986 w 1738026"/>
                <a:gd name="connsiteY1436" fmla="*/ 111127 h 2127789"/>
                <a:gd name="connsiteX1437" fmla="*/ 1091129 w 1738026"/>
                <a:gd name="connsiteY1437" fmla="*/ 110365 h 2127789"/>
                <a:gd name="connsiteX1438" fmla="*/ 1094272 w 1738026"/>
                <a:gd name="connsiteY1438" fmla="*/ 110365 h 2127789"/>
                <a:gd name="connsiteX1439" fmla="*/ 1100178 w 1738026"/>
                <a:gd name="connsiteY1439" fmla="*/ 113889 h 2127789"/>
                <a:gd name="connsiteX1440" fmla="*/ 1103321 w 1738026"/>
                <a:gd name="connsiteY1440" fmla="*/ 114747 h 2127789"/>
                <a:gd name="connsiteX1441" fmla="*/ 1109131 w 1738026"/>
                <a:gd name="connsiteY1441" fmla="*/ 115699 h 2127789"/>
                <a:gd name="connsiteX1442" fmla="*/ 1120942 w 1738026"/>
                <a:gd name="connsiteY1442" fmla="*/ 115699 h 2127789"/>
                <a:gd name="connsiteX1443" fmla="*/ 1127990 w 1738026"/>
                <a:gd name="connsiteY1443" fmla="*/ 116842 h 2127789"/>
                <a:gd name="connsiteX1444" fmla="*/ 1132086 w 1738026"/>
                <a:gd name="connsiteY1444" fmla="*/ 120271 h 2127789"/>
                <a:gd name="connsiteX1445" fmla="*/ 1137039 w 1738026"/>
                <a:gd name="connsiteY1445" fmla="*/ 117604 h 2127789"/>
                <a:gd name="connsiteX1446" fmla="*/ 1140945 w 1738026"/>
                <a:gd name="connsiteY1446" fmla="*/ 119223 h 2127789"/>
                <a:gd name="connsiteX1447" fmla="*/ 1146374 w 1738026"/>
                <a:gd name="connsiteY1447" fmla="*/ 124557 h 2127789"/>
                <a:gd name="connsiteX1448" fmla="*/ 1151612 w 1738026"/>
                <a:gd name="connsiteY1448" fmla="*/ 125034 h 2127789"/>
                <a:gd name="connsiteX1449" fmla="*/ 1156375 w 1738026"/>
                <a:gd name="connsiteY1449" fmla="*/ 123795 h 2127789"/>
                <a:gd name="connsiteX1450" fmla="*/ 1165233 w 1738026"/>
                <a:gd name="connsiteY1450" fmla="*/ 120271 h 2127789"/>
                <a:gd name="connsiteX1451" fmla="*/ 1192189 w 1738026"/>
                <a:gd name="connsiteY1451" fmla="*/ 114080 h 2127789"/>
                <a:gd name="connsiteX1452" fmla="*/ 1001308 w 1738026"/>
                <a:gd name="connsiteY1452" fmla="*/ 48167 h 2127789"/>
                <a:gd name="connsiteX1453" fmla="*/ 1003880 w 1738026"/>
                <a:gd name="connsiteY1453" fmla="*/ 49500 h 2127789"/>
                <a:gd name="connsiteX1454" fmla="*/ 1006261 w 1738026"/>
                <a:gd name="connsiteY1454" fmla="*/ 49500 h 2127789"/>
                <a:gd name="connsiteX1455" fmla="*/ 1008071 w 1738026"/>
                <a:gd name="connsiteY1455" fmla="*/ 50643 h 2127789"/>
                <a:gd name="connsiteX1456" fmla="*/ 1008737 w 1738026"/>
                <a:gd name="connsiteY1456" fmla="*/ 54072 h 2127789"/>
                <a:gd name="connsiteX1457" fmla="*/ 1003689 w 1738026"/>
                <a:gd name="connsiteY1457" fmla="*/ 57977 h 2127789"/>
                <a:gd name="connsiteX1458" fmla="*/ 1002356 w 1738026"/>
                <a:gd name="connsiteY1458" fmla="*/ 59597 h 2127789"/>
                <a:gd name="connsiteX1459" fmla="*/ 1000355 w 1738026"/>
                <a:gd name="connsiteY1459" fmla="*/ 56930 h 2127789"/>
                <a:gd name="connsiteX1460" fmla="*/ 998260 w 1738026"/>
                <a:gd name="connsiteY1460" fmla="*/ 53310 h 2127789"/>
                <a:gd name="connsiteX1461" fmla="*/ 995974 w 1738026"/>
                <a:gd name="connsiteY1461" fmla="*/ 50072 h 2127789"/>
                <a:gd name="connsiteX1462" fmla="*/ 993116 w 1738026"/>
                <a:gd name="connsiteY1462" fmla="*/ 48738 h 2127789"/>
                <a:gd name="connsiteX1463" fmla="*/ 988735 w 1738026"/>
                <a:gd name="connsiteY1463" fmla="*/ 47881 h 2127789"/>
                <a:gd name="connsiteX1464" fmla="*/ 987020 w 1738026"/>
                <a:gd name="connsiteY1464" fmla="*/ 45690 h 2127789"/>
                <a:gd name="connsiteX1465" fmla="*/ 985973 w 1738026"/>
                <a:gd name="connsiteY1465" fmla="*/ 42833 h 2127789"/>
                <a:gd name="connsiteX1466" fmla="*/ 983877 w 1738026"/>
                <a:gd name="connsiteY1466" fmla="*/ 40166 h 2127789"/>
                <a:gd name="connsiteX1467" fmla="*/ 980734 w 1738026"/>
                <a:gd name="connsiteY1467" fmla="*/ 38070 h 2127789"/>
                <a:gd name="connsiteX1468" fmla="*/ 977686 w 1738026"/>
                <a:gd name="connsiteY1468" fmla="*/ 36737 h 2127789"/>
                <a:gd name="connsiteX1469" fmla="*/ 974352 w 1738026"/>
                <a:gd name="connsiteY1469" fmla="*/ 36165 h 2127789"/>
                <a:gd name="connsiteX1470" fmla="*/ 970352 w 1738026"/>
                <a:gd name="connsiteY1470" fmla="*/ 36165 h 2127789"/>
                <a:gd name="connsiteX1471" fmla="*/ 968447 w 1738026"/>
                <a:gd name="connsiteY1471" fmla="*/ 35118 h 2127789"/>
                <a:gd name="connsiteX1472" fmla="*/ 965018 w 1738026"/>
                <a:gd name="connsiteY1472" fmla="*/ 30736 h 2127789"/>
                <a:gd name="connsiteX1473" fmla="*/ 955016 w 1738026"/>
                <a:gd name="connsiteY1473" fmla="*/ 27593 h 2127789"/>
                <a:gd name="connsiteX1474" fmla="*/ 950159 w 1738026"/>
                <a:gd name="connsiteY1474" fmla="*/ 22068 h 2127789"/>
                <a:gd name="connsiteX1475" fmla="*/ 947301 w 1738026"/>
                <a:gd name="connsiteY1475" fmla="*/ 14734 h 2127789"/>
                <a:gd name="connsiteX1476" fmla="*/ 946444 w 1738026"/>
                <a:gd name="connsiteY1476" fmla="*/ 7114 h 2127789"/>
                <a:gd name="connsiteX1477" fmla="*/ 946444 w 1738026"/>
                <a:gd name="connsiteY1477" fmla="*/ 3780 h 2127789"/>
                <a:gd name="connsiteX1478" fmla="*/ 947778 w 1738026"/>
                <a:gd name="connsiteY1478" fmla="*/ 1304 h 2127789"/>
                <a:gd name="connsiteX1479" fmla="*/ 950063 w 1738026"/>
                <a:gd name="connsiteY1479" fmla="*/ -30 h 2127789"/>
                <a:gd name="connsiteX1480" fmla="*/ 953302 w 1738026"/>
                <a:gd name="connsiteY1480" fmla="*/ -30 h 2127789"/>
                <a:gd name="connsiteX1481" fmla="*/ 957683 w 1738026"/>
                <a:gd name="connsiteY1481" fmla="*/ 1685 h 2127789"/>
                <a:gd name="connsiteX1482" fmla="*/ 965113 w 1738026"/>
                <a:gd name="connsiteY1482" fmla="*/ 5495 h 2127789"/>
                <a:gd name="connsiteX1483" fmla="*/ 971590 w 1738026"/>
                <a:gd name="connsiteY1483" fmla="*/ 9781 h 2127789"/>
                <a:gd name="connsiteX1484" fmla="*/ 973019 w 1738026"/>
                <a:gd name="connsiteY1484" fmla="*/ 13019 h 2127789"/>
                <a:gd name="connsiteX1485" fmla="*/ 977400 w 1738026"/>
                <a:gd name="connsiteY1485" fmla="*/ 11686 h 2127789"/>
                <a:gd name="connsiteX1486" fmla="*/ 983306 w 1738026"/>
                <a:gd name="connsiteY1486" fmla="*/ 13019 h 2127789"/>
                <a:gd name="connsiteX1487" fmla="*/ 989211 w 1738026"/>
                <a:gd name="connsiteY1487" fmla="*/ 15877 h 2127789"/>
                <a:gd name="connsiteX1488" fmla="*/ 993878 w 1738026"/>
                <a:gd name="connsiteY1488" fmla="*/ 19306 h 2127789"/>
                <a:gd name="connsiteX1489" fmla="*/ 1004261 w 1738026"/>
                <a:gd name="connsiteY1489" fmla="*/ 35594 h 2127789"/>
                <a:gd name="connsiteX1490" fmla="*/ 1002737 w 1738026"/>
                <a:gd name="connsiteY1490" fmla="*/ 39023 h 2127789"/>
                <a:gd name="connsiteX1491" fmla="*/ 999879 w 1738026"/>
                <a:gd name="connsiteY1491" fmla="*/ 41594 h 2127789"/>
                <a:gd name="connsiteX1492" fmla="*/ 998450 w 1738026"/>
                <a:gd name="connsiteY1492" fmla="*/ 44357 h 2127789"/>
                <a:gd name="connsiteX1493" fmla="*/ 1260674 w 1738026"/>
                <a:gd name="connsiteY1493" fmla="*/ 519654 h 2127789"/>
                <a:gd name="connsiteX1494" fmla="*/ 1264388 w 1738026"/>
                <a:gd name="connsiteY1494" fmla="*/ 526417 h 2127789"/>
                <a:gd name="connsiteX1495" fmla="*/ 1265246 w 1738026"/>
                <a:gd name="connsiteY1495" fmla="*/ 529656 h 2127789"/>
                <a:gd name="connsiteX1496" fmla="*/ 1264293 w 1738026"/>
                <a:gd name="connsiteY1496" fmla="*/ 531084 h 2127789"/>
                <a:gd name="connsiteX1497" fmla="*/ 1261626 w 1738026"/>
                <a:gd name="connsiteY1497" fmla="*/ 531656 h 2127789"/>
                <a:gd name="connsiteX1498" fmla="*/ 1258483 w 1738026"/>
                <a:gd name="connsiteY1498" fmla="*/ 530227 h 2127789"/>
                <a:gd name="connsiteX1499" fmla="*/ 1255625 w 1738026"/>
                <a:gd name="connsiteY1499" fmla="*/ 528132 h 2127789"/>
                <a:gd name="connsiteX1500" fmla="*/ 1252863 w 1738026"/>
                <a:gd name="connsiteY1500" fmla="*/ 526608 h 2127789"/>
                <a:gd name="connsiteX1501" fmla="*/ 1250863 w 1738026"/>
                <a:gd name="connsiteY1501" fmla="*/ 523750 h 2127789"/>
                <a:gd name="connsiteX1502" fmla="*/ 1249625 w 1738026"/>
                <a:gd name="connsiteY1502" fmla="*/ 519369 h 2127789"/>
                <a:gd name="connsiteX1503" fmla="*/ 1246672 w 1738026"/>
                <a:gd name="connsiteY1503" fmla="*/ 515082 h 2127789"/>
                <a:gd name="connsiteX1504" fmla="*/ 1241147 w 1738026"/>
                <a:gd name="connsiteY1504" fmla="*/ 512130 h 2127789"/>
                <a:gd name="connsiteX1505" fmla="*/ 1237528 w 1738026"/>
                <a:gd name="connsiteY1505" fmla="*/ 502605 h 2127789"/>
                <a:gd name="connsiteX1506" fmla="*/ 1243719 w 1738026"/>
                <a:gd name="connsiteY1506" fmla="*/ 494318 h 2127789"/>
                <a:gd name="connsiteX1507" fmla="*/ 1252292 w 1738026"/>
                <a:gd name="connsiteY1507" fmla="*/ 497842 h 2127789"/>
                <a:gd name="connsiteX1508" fmla="*/ 1255245 w 1738026"/>
                <a:gd name="connsiteY1508" fmla="*/ 504795 h 2127789"/>
                <a:gd name="connsiteX1509" fmla="*/ 1257435 w 1738026"/>
                <a:gd name="connsiteY1509" fmla="*/ 515177 h 2127789"/>
                <a:gd name="connsiteX1510" fmla="*/ 1258959 w 1738026"/>
                <a:gd name="connsiteY1510" fmla="*/ 517654 h 2127789"/>
                <a:gd name="connsiteX1511" fmla="*/ 1260102 w 1738026"/>
                <a:gd name="connsiteY1511" fmla="*/ 518892 h 2127789"/>
                <a:gd name="connsiteX1512" fmla="*/ 1559378 w 1738026"/>
                <a:gd name="connsiteY1512" fmla="*/ 140178 h 2127789"/>
                <a:gd name="connsiteX1513" fmla="*/ 1560521 w 1738026"/>
                <a:gd name="connsiteY1513" fmla="*/ 142750 h 2127789"/>
                <a:gd name="connsiteX1514" fmla="*/ 1566045 w 1738026"/>
                <a:gd name="connsiteY1514" fmla="*/ 146846 h 2127789"/>
                <a:gd name="connsiteX1515" fmla="*/ 1567664 w 1738026"/>
                <a:gd name="connsiteY1515" fmla="*/ 149608 h 2127789"/>
                <a:gd name="connsiteX1516" fmla="*/ 1565093 w 1738026"/>
                <a:gd name="connsiteY1516" fmla="*/ 159133 h 2127789"/>
                <a:gd name="connsiteX1517" fmla="*/ 1547376 w 1738026"/>
                <a:gd name="connsiteY1517" fmla="*/ 177231 h 2127789"/>
                <a:gd name="connsiteX1518" fmla="*/ 1540613 w 1738026"/>
                <a:gd name="connsiteY1518" fmla="*/ 186279 h 2127789"/>
                <a:gd name="connsiteX1519" fmla="*/ 1543471 w 1738026"/>
                <a:gd name="connsiteY1519" fmla="*/ 192947 h 2127789"/>
                <a:gd name="connsiteX1520" fmla="*/ 1540804 w 1738026"/>
                <a:gd name="connsiteY1520" fmla="*/ 198376 h 2127789"/>
                <a:gd name="connsiteX1521" fmla="*/ 1531279 w 1738026"/>
                <a:gd name="connsiteY1521" fmla="*/ 206472 h 2127789"/>
                <a:gd name="connsiteX1522" fmla="*/ 1526516 w 1738026"/>
                <a:gd name="connsiteY1522" fmla="*/ 207520 h 2127789"/>
                <a:gd name="connsiteX1523" fmla="*/ 1521468 w 1738026"/>
                <a:gd name="connsiteY1523" fmla="*/ 203901 h 2127789"/>
                <a:gd name="connsiteX1524" fmla="*/ 1517182 w 1738026"/>
                <a:gd name="connsiteY1524" fmla="*/ 199233 h 2127789"/>
                <a:gd name="connsiteX1525" fmla="*/ 1514610 w 1738026"/>
                <a:gd name="connsiteY1525" fmla="*/ 196947 h 2127789"/>
                <a:gd name="connsiteX1526" fmla="*/ 1511753 w 1738026"/>
                <a:gd name="connsiteY1526" fmla="*/ 195328 h 2127789"/>
                <a:gd name="connsiteX1527" fmla="*/ 1501466 w 1738026"/>
                <a:gd name="connsiteY1527" fmla="*/ 185803 h 2127789"/>
                <a:gd name="connsiteX1528" fmla="*/ 1498894 w 1738026"/>
                <a:gd name="connsiteY1528" fmla="*/ 185041 h 2127789"/>
                <a:gd name="connsiteX1529" fmla="*/ 1493655 w 1738026"/>
                <a:gd name="connsiteY1529" fmla="*/ 185041 h 2127789"/>
                <a:gd name="connsiteX1530" fmla="*/ 1491083 w 1738026"/>
                <a:gd name="connsiteY1530" fmla="*/ 184089 h 2127789"/>
                <a:gd name="connsiteX1531" fmla="*/ 1488036 w 1738026"/>
                <a:gd name="connsiteY1531" fmla="*/ 181612 h 2127789"/>
                <a:gd name="connsiteX1532" fmla="*/ 1482797 w 1738026"/>
                <a:gd name="connsiteY1532" fmla="*/ 173421 h 2127789"/>
                <a:gd name="connsiteX1533" fmla="*/ 1473272 w 1738026"/>
                <a:gd name="connsiteY1533" fmla="*/ 163896 h 2127789"/>
                <a:gd name="connsiteX1534" fmla="*/ 1472224 w 1738026"/>
                <a:gd name="connsiteY1534" fmla="*/ 160752 h 2127789"/>
                <a:gd name="connsiteX1535" fmla="*/ 1473557 w 1738026"/>
                <a:gd name="connsiteY1535" fmla="*/ 153418 h 2127789"/>
                <a:gd name="connsiteX1536" fmla="*/ 1473557 w 1738026"/>
                <a:gd name="connsiteY1536" fmla="*/ 151132 h 2127789"/>
                <a:gd name="connsiteX1537" fmla="*/ 1472700 w 1738026"/>
                <a:gd name="connsiteY1537" fmla="*/ 146560 h 2127789"/>
                <a:gd name="connsiteX1538" fmla="*/ 1472700 w 1738026"/>
                <a:gd name="connsiteY1538" fmla="*/ 129606 h 2127789"/>
                <a:gd name="connsiteX1539" fmla="*/ 1473557 w 1738026"/>
                <a:gd name="connsiteY1539" fmla="*/ 125129 h 2127789"/>
                <a:gd name="connsiteX1540" fmla="*/ 1475748 w 1738026"/>
                <a:gd name="connsiteY1540" fmla="*/ 122271 h 2127789"/>
                <a:gd name="connsiteX1541" fmla="*/ 1483749 w 1738026"/>
                <a:gd name="connsiteY1541" fmla="*/ 107603 h 2127789"/>
                <a:gd name="connsiteX1542" fmla="*/ 1484702 w 1738026"/>
                <a:gd name="connsiteY1542" fmla="*/ 104745 h 2127789"/>
                <a:gd name="connsiteX1543" fmla="*/ 1485273 w 1738026"/>
                <a:gd name="connsiteY1543" fmla="*/ 95982 h 2127789"/>
                <a:gd name="connsiteX1544" fmla="*/ 1486130 w 1738026"/>
                <a:gd name="connsiteY1544" fmla="*/ 93696 h 2127789"/>
                <a:gd name="connsiteX1545" fmla="*/ 1490512 w 1738026"/>
                <a:gd name="connsiteY1545" fmla="*/ 92839 h 2127789"/>
                <a:gd name="connsiteX1546" fmla="*/ 1494894 w 1738026"/>
                <a:gd name="connsiteY1546" fmla="*/ 97125 h 2127789"/>
                <a:gd name="connsiteX1547" fmla="*/ 1501466 w 1738026"/>
                <a:gd name="connsiteY1547" fmla="*/ 106650 h 2127789"/>
                <a:gd name="connsiteX1548" fmla="*/ 1502895 w 1738026"/>
                <a:gd name="connsiteY1548" fmla="*/ 104841 h 2127789"/>
                <a:gd name="connsiteX1549" fmla="*/ 1506323 w 1738026"/>
                <a:gd name="connsiteY1549" fmla="*/ 101697 h 2127789"/>
                <a:gd name="connsiteX1550" fmla="*/ 1507752 w 1738026"/>
                <a:gd name="connsiteY1550" fmla="*/ 99888 h 2127789"/>
                <a:gd name="connsiteX1551" fmla="*/ 1512324 w 1738026"/>
                <a:gd name="connsiteY1551" fmla="*/ 104745 h 2127789"/>
                <a:gd name="connsiteX1552" fmla="*/ 1519373 w 1738026"/>
                <a:gd name="connsiteY1552" fmla="*/ 106365 h 2127789"/>
                <a:gd name="connsiteX1553" fmla="*/ 1525754 w 1738026"/>
                <a:gd name="connsiteY1553" fmla="*/ 104269 h 2127789"/>
                <a:gd name="connsiteX1554" fmla="*/ 1528421 w 1738026"/>
                <a:gd name="connsiteY1554" fmla="*/ 97983 h 2127789"/>
                <a:gd name="connsiteX1555" fmla="*/ 1532422 w 1738026"/>
                <a:gd name="connsiteY1555" fmla="*/ 100650 h 2127789"/>
                <a:gd name="connsiteX1556" fmla="*/ 1535184 w 1738026"/>
                <a:gd name="connsiteY1556" fmla="*/ 103317 h 2127789"/>
                <a:gd name="connsiteX1557" fmla="*/ 1536137 w 1738026"/>
                <a:gd name="connsiteY1557" fmla="*/ 106555 h 2127789"/>
                <a:gd name="connsiteX1558" fmla="*/ 1534803 w 1738026"/>
                <a:gd name="connsiteY1558" fmla="*/ 110937 h 2127789"/>
                <a:gd name="connsiteX1559" fmla="*/ 1539375 w 1738026"/>
                <a:gd name="connsiteY1559" fmla="*/ 109222 h 2127789"/>
                <a:gd name="connsiteX1560" fmla="*/ 1542709 w 1738026"/>
                <a:gd name="connsiteY1560" fmla="*/ 110937 h 2127789"/>
                <a:gd name="connsiteX1561" fmla="*/ 1543852 w 1738026"/>
                <a:gd name="connsiteY1561" fmla="*/ 114175 h 2127789"/>
                <a:gd name="connsiteX1562" fmla="*/ 1541090 w 1738026"/>
                <a:gd name="connsiteY1562" fmla="*/ 117128 h 2127789"/>
                <a:gd name="connsiteX1563" fmla="*/ 1542328 w 1738026"/>
                <a:gd name="connsiteY1563" fmla="*/ 118366 h 2127789"/>
                <a:gd name="connsiteX1564" fmla="*/ 1545662 w 1738026"/>
                <a:gd name="connsiteY1564" fmla="*/ 120652 h 2127789"/>
                <a:gd name="connsiteX1565" fmla="*/ 1547186 w 1738026"/>
                <a:gd name="connsiteY1565" fmla="*/ 121319 h 2127789"/>
                <a:gd name="connsiteX1566" fmla="*/ 1551853 w 1738026"/>
                <a:gd name="connsiteY1566" fmla="*/ 118366 h 2127789"/>
                <a:gd name="connsiteX1567" fmla="*/ 1558330 w 1738026"/>
                <a:gd name="connsiteY1567" fmla="*/ 120081 h 2127789"/>
                <a:gd name="connsiteX1568" fmla="*/ 1564045 w 1738026"/>
                <a:gd name="connsiteY1568" fmla="*/ 124748 h 2127789"/>
                <a:gd name="connsiteX1569" fmla="*/ 1566045 w 1738026"/>
                <a:gd name="connsiteY1569" fmla="*/ 130082 h 2127789"/>
                <a:gd name="connsiteX1570" fmla="*/ 1564997 w 1738026"/>
                <a:gd name="connsiteY1570" fmla="*/ 131510 h 2127789"/>
                <a:gd name="connsiteX1571" fmla="*/ 1562807 w 1738026"/>
                <a:gd name="connsiteY1571" fmla="*/ 132082 h 2127789"/>
                <a:gd name="connsiteX1572" fmla="*/ 1559378 w 1738026"/>
                <a:gd name="connsiteY1572" fmla="*/ 132082 h 2127789"/>
                <a:gd name="connsiteX1573" fmla="*/ 1559378 w 1738026"/>
                <a:gd name="connsiteY1573" fmla="*/ 134273 h 212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</a:cxnLst>
              <a:rect l="l" t="t" r="r" b="b"/>
              <a:pathLst>
                <a:path w="1738026" h="2127789">
                  <a:moveTo>
                    <a:pt x="1302203" y="1312230"/>
                  </a:moveTo>
                  <a:lnTo>
                    <a:pt x="1303536" y="1313468"/>
                  </a:lnTo>
                  <a:lnTo>
                    <a:pt x="1303536" y="1314325"/>
                  </a:lnTo>
                  <a:lnTo>
                    <a:pt x="1296678" y="1323850"/>
                  </a:lnTo>
                  <a:lnTo>
                    <a:pt x="1293345" y="1327279"/>
                  </a:lnTo>
                  <a:lnTo>
                    <a:pt x="1289535" y="1329565"/>
                  </a:lnTo>
                  <a:lnTo>
                    <a:pt x="1290296" y="1326898"/>
                  </a:lnTo>
                  <a:lnTo>
                    <a:pt x="1293345" y="1320421"/>
                  </a:lnTo>
                  <a:lnTo>
                    <a:pt x="1294678" y="1319088"/>
                  </a:lnTo>
                  <a:lnTo>
                    <a:pt x="1298012" y="1317754"/>
                  </a:lnTo>
                  <a:lnTo>
                    <a:pt x="1299821" y="1314611"/>
                  </a:lnTo>
                  <a:lnTo>
                    <a:pt x="1301346" y="1311087"/>
                  </a:lnTo>
                  <a:lnTo>
                    <a:pt x="1304012" y="1308324"/>
                  </a:lnTo>
                  <a:lnTo>
                    <a:pt x="1304012" y="1310325"/>
                  </a:lnTo>
                  <a:lnTo>
                    <a:pt x="1304012" y="1311182"/>
                  </a:lnTo>
                  <a:lnTo>
                    <a:pt x="1303441" y="1311753"/>
                  </a:lnTo>
                  <a:close/>
                  <a:moveTo>
                    <a:pt x="810713" y="868650"/>
                  </a:moveTo>
                  <a:lnTo>
                    <a:pt x="812999" y="872365"/>
                  </a:lnTo>
                  <a:lnTo>
                    <a:pt x="814808" y="876556"/>
                  </a:lnTo>
                  <a:lnTo>
                    <a:pt x="815761" y="881033"/>
                  </a:lnTo>
                  <a:lnTo>
                    <a:pt x="815761" y="885510"/>
                  </a:lnTo>
                  <a:lnTo>
                    <a:pt x="813761" y="885510"/>
                  </a:lnTo>
                  <a:lnTo>
                    <a:pt x="812046" y="884176"/>
                  </a:lnTo>
                  <a:lnTo>
                    <a:pt x="810046" y="884176"/>
                  </a:lnTo>
                  <a:lnTo>
                    <a:pt x="807760" y="885510"/>
                  </a:lnTo>
                  <a:lnTo>
                    <a:pt x="805188" y="887415"/>
                  </a:lnTo>
                  <a:lnTo>
                    <a:pt x="803855" y="882462"/>
                  </a:lnTo>
                  <a:lnTo>
                    <a:pt x="800330" y="879318"/>
                  </a:lnTo>
                  <a:lnTo>
                    <a:pt x="796806" y="877318"/>
                  </a:lnTo>
                  <a:lnTo>
                    <a:pt x="795092" y="875794"/>
                  </a:lnTo>
                  <a:lnTo>
                    <a:pt x="794139" y="864078"/>
                  </a:lnTo>
                  <a:lnTo>
                    <a:pt x="795092" y="859792"/>
                  </a:lnTo>
                  <a:lnTo>
                    <a:pt x="807379" y="864936"/>
                  </a:lnTo>
                  <a:close/>
                  <a:moveTo>
                    <a:pt x="804903" y="828360"/>
                  </a:moveTo>
                  <a:lnTo>
                    <a:pt x="809570" y="831408"/>
                  </a:lnTo>
                  <a:lnTo>
                    <a:pt x="810808" y="834075"/>
                  </a:lnTo>
                  <a:lnTo>
                    <a:pt x="809379" y="836742"/>
                  </a:lnTo>
                  <a:lnTo>
                    <a:pt x="803950" y="841790"/>
                  </a:lnTo>
                  <a:lnTo>
                    <a:pt x="797759" y="846362"/>
                  </a:lnTo>
                  <a:lnTo>
                    <a:pt x="795949" y="847314"/>
                  </a:lnTo>
                  <a:lnTo>
                    <a:pt x="791853" y="845600"/>
                  </a:lnTo>
                  <a:lnTo>
                    <a:pt x="790996" y="841694"/>
                  </a:lnTo>
                  <a:lnTo>
                    <a:pt x="791758" y="837408"/>
                  </a:lnTo>
                  <a:lnTo>
                    <a:pt x="792711" y="834837"/>
                  </a:lnTo>
                  <a:lnTo>
                    <a:pt x="793568" y="834837"/>
                  </a:lnTo>
                  <a:lnTo>
                    <a:pt x="798997" y="832265"/>
                  </a:lnTo>
                  <a:lnTo>
                    <a:pt x="800235" y="830931"/>
                  </a:lnTo>
                  <a:lnTo>
                    <a:pt x="801093" y="829598"/>
                  </a:lnTo>
                  <a:lnTo>
                    <a:pt x="802236" y="828550"/>
                  </a:lnTo>
                  <a:close/>
                  <a:moveTo>
                    <a:pt x="478671" y="2116997"/>
                  </a:moveTo>
                  <a:lnTo>
                    <a:pt x="473528" y="2114806"/>
                  </a:lnTo>
                  <a:lnTo>
                    <a:pt x="473528" y="2117950"/>
                  </a:lnTo>
                  <a:lnTo>
                    <a:pt x="476766" y="2125379"/>
                  </a:lnTo>
                  <a:lnTo>
                    <a:pt x="473052" y="2127760"/>
                  </a:lnTo>
                  <a:lnTo>
                    <a:pt x="468384" y="2127760"/>
                  </a:lnTo>
                  <a:lnTo>
                    <a:pt x="460383" y="2125474"/>
                  </a:lnTo>
                  <a:lnTo>
                    <a:pt x="450858" y="2124426"/>
                  </a:lnTo>
                  <a:lnTo>
                    <a:pt x="447905" y="2122331"/>
                  </a:lnTo>
                  <a:lnTo>
                    <a:pt x="445810" y="2117092"/>
                  </a:lnTo>
                  <a:lnTo>
                    <a:pt x="445810" y="2113473"/>
                  </a:lnTo>
                  <a:lnTo>
                    <a:pt x="447048" y="2110710"/>
                  </a:lnTo>
                  <a:lnTo>
                    <a:pt x="450001" y="2108520"/>
                  </a:lnTo>
                  <a:lnTo>
                    <a:pt x="454573" y="2106519"/>
                  </a:lnTo>
                  <a:lnTo>
                    <a:pt x="460193" y="2107662"/>
                  </a:lnTo>
                  <a:lnTo>
                    <a:pt x="463907" y="2106900"/>
                  </a:lnTo>
                  <a:lnTo>
                    <a:pt x="467051" y="2105376"/>
                  </a:lnTo>
                  <a:lnTo>
                    <a:pt x="470956" y="2104615"/>
                  </a:lnTo>
                  <a:lnTo>
                    <a:pt x="475337" y="2105662"/>
                  </a:lnTo>
                  <a:lnTo>
                    <a:pt x="477719" y="2108329"/>
                  </a:lnTo>
                  <a:lnTo>
                    <a:pt x="481338" y="2114997"/>
                  </a:lnTo>
                  <a:close/>
                  <a:moveTo>
                    <a:pt x="38045" y="1795528"/>
                  </a:moveTo>
                  <a:lnTo>
                    <a:pt x="36806" y="1801529"/>
                  </a:lnTo>
                  <a:lnTo>
                    <a:pt x="36806" y="1804196"/>
                  </a:lnTo>
                  <a:lnTo>
                    <a:pt x="37378" y="1805815"/>
                  </a:lnTo>
                  <a:lnTo>
                    <a:pt x="40235" y="1809720"/>
                  </a:lnTo>
                  <a:lnTo>
                    <a:pt x="38902" y="1812007"/>
                  </a:lnTo>
                  <a:lnTo>
                    <a:pt x="35949" y="1813531"/>
                  </a:lnTo>
                  <a:lnTo>
                    <a:pt x="34235" y="1815340"/>
                  </a:lnTo>
                  <a:lnTo>
                    <a:pt x="34235" y="1820103"/>
                  </a:lnTo>
                  <a:lnTo>
                    <a:pt x="37378" y="1831152"/>
                  </a:lnTo>
                  <a:lnTo>
                    <a:pt x="38140" y="1837438"/>
                  </a:lnTo>
                  <a:lnTo>
                    <a:pt x="38140" y="1838962"/>
                  </a:lnTo>
                  <a:lnTo>
                    <a:pt x="36521" y="1841724"/>
                  </a:lnTo>
                  <a:lnTo>
                    <a:pt x="36521" y="1842772"/>
                  </a:lnTo>
                  <a:lnTo>
                    <a:pt x="36521" y="1848678"/>
                  </a:lnTo>
                  <a:lnTo>
                    <a:pt x="36521" y="1848678"/>
                  </a:lnTo>
                  <a:lnTo>
                    <a:pt x="38521" y="1850868"/>
                  </a:lnTo>
                  <a:lnTo>
                    <a:pt x="39092" y="1852107"/>
                  </a:lnTo>
                  <a:lnTo>
                    <a:pt x="37664" y="1852678"/>
                  </a:lnTo>
                  <a:lnTo>
                    <a:pt x="37092" y="1853154"/>
                  </a:lnTo>
                  <a:lnTo>
                    <a:pt x="34901" y="1855345"/>
                  </a:lnTo>
                  <a:lnTo>
                    <a:pt x="34901" y="1856012"/>
                  </a:lnTo>
                  <a:lnTo>
                    <a:pt x="33568" y="1859346"/>
                  </a:lnTo>
                  <a:lnTo>
                    <a:pt x="30044" y="1863346"/>
                  </a:lnTo>
                  <a:lnTo>
                    <a:pt x="25376" y="1866585"/>
                  </a:lnTo>
                  <a:lnTo>
                    <a:pt x="20328" y="1867537"/>
                  </a:lnTo>
                  <a:lnTo>
                    <a:pt x="23567" y="1872776"/>
                  </a:lnTo>
                  <a:lnTo>
                    <a:pt x="21090" y="1874681"/>
                  </a:lnTo>
                  <a:lnTo>
                    <a:pt x="16137" y="1874109"/>
                  </a:lnTo>
                  <a:lnTo>
                    <a:pt x="11946" y="1871919"/>
                  </a:lnTo>
                  <a:lnTo>
                    <a:pt x="13661" y="1866966"/>
                  </a:lnTo>
                  <a:lnTo>
                    <a:pt x="12041" y="1862203"/>
                  </a:lnTo>
                  <a:lnTo>
                    <a:pt x="5850" y="1852678"/>
                  </a:lnTo>
                  <a:lnTo>
                    <a:pt x="-246" y="1837152"/>
                  </a:lnTo>
                  <a:lnTo>
                    <a:pt x="-246" y="1835628"/>
                  </a:lnTo>
                  <a:lnTo>
                    <a:pt x="1850" y="1794004"/>
                  </a:lnTo>
                  <a:lnTo>
                    <a:pt x="5183" y="1796195"/>
                  </a:lnTo>
                  <a:lnTo>
                    <a:pt x="5850" y="1799243"/>
                  </a:lnTo>
                  <a:lnTo>
                    <a:pt x="5850" y="1802386"/>
                  </a:lnTo>
                  <a:lnTo>
                    <a:pt x="7755" y="1804577"/>
                  </a:lnTo>
                  <a:lnTo>
                    <a:pt x="12137" y="1804577"/>
                  </a:lnTo>
                  <a:lnTo>
                    <a:pt x="13756" y="1800767"/>
                  </a:lnTo>
                  <a:lnTo>
                    <a:pt x="14708" y="1796195"/>
                  </a:lnTo>
                  <a:lnTo>
                    <a:pt x="17185" y="1794004"/>
                  </a:lnTo>
                  <a:lnTo>
                    <a:pt x="30901" y="1791623"/>
                  </a:lnTo>
                  <a:lnTo>
                    <a:pt x="35378" y="1791623"/>
                  </a:lnTo>
                  <a:close/>
                  <a:moveTo>
                    <a:pt x="21566" y="1792385"/>
                  </a:moveTo>
                  <a:lnTo>
                    <a:pt x="18518" y="1789432"/>
                  </a:lnTo>
                  <a:lnTo>
                    <a:pt x="16994" y="1786289"/>
                  </a:lnTo>
                  <a:lnTo>
                    <a:pt x="15089" y="1783527"/>
                  </a:lnTo>
                  <a:lnTo>
                    <a:pt x="11089" y="1781717"/>
                  </a:lnTo>
                  <a:lnTo>
                    <a:pt x="20614" y="1773811"/>
                  </a:lnTo>
                  <a:lnTo>
                    <a:pt x="26138" y="1771620"/>
                  </a:lnTo>
                  <a:lnTo>
                    <a:pt x="29948" y="1775431"/>
                  </a:lnTo>
                  <a:lnTo>
                    <a:pt x="33187" y="1784956"/>
                  </a:lnTo>
                  <a:lnTo>
                    <a:pt x="33187" y="1786956"/>
                  </a:lnTo>
                  <a:lnTo>
                    <a:pt x="30520" y="1788480"/>
                  </a:lnTo>
                  <a:lnTo>
                    <a:pt x="27567" y="1788480"/>
                  </a:lnTo>
                  <a:lnTo>
                    <a:pt x="24614" y="1789337"/>
                  </a:lnTo>
                  <a:close/>
                  <a:moveTo>
                    <a:pt x="63191" y="1758666"/>
                  </a:moveTo>
                  <a:lnTo>
                    <a:pt x="69858" y="1758666"/>
                  </a:lnTo>
                  <a:lnTo>
                    <a:pt x="74430" y="1761715"/>
                  </a:lnTo>
                  <a:lnTo>
                    <a:pt x="74430" y="1765143"/>
                  </a:lnTo>
                  <a:lnTo>
                    <a:pt x="68048" y="1766763"/>
                  </a:lnTo>
                  <a:lnTo>
                    <a:pt x="61095" y="1764762"/>
                  </a:lnTo>
                  <a:lnTo>
                    <a:pt x="58238" y="1760667"/>
                  </a:lnTo>
                  <a:lnTo>
                    <a:pt x="59000" y="1757523"/>
                  </a:lnTo>
                  <a:close/>
                  <a:moveTo>
                    <a:pt x="110816" y="1714375"/>
                  </a:moveTo>
                  <a:lnTo>
                    <a:pt x="119864" y="1720471"/>
                  </a:lnTo>
                  <a:lnTo>
                    <a:pt x="119864" y="1728853"/>
                  </a:lnTo>
                  <a:lnTo>
                    <a:pt x="117960" y="1738378"/>
                  </a:lnTo>
                  <a:lnTo>
                    <a:pt x="121198" y="1746189"/>
                  </a:lnTo>
                  <a:lnTo>
                    <a:pt x="118721" y="1749903"/>
                  </a:lnTo>
                  <a:lnTo>
                    <a:pt x="116054" y="1752951"/>
                  </a:lnTo>
                  <a:lnTo>
                    <a:pt x="112816" y="1754190"/>
                  </a:lnTo>
                  <a:lnTo>
                    <a:pt x="108720" y="1752285"/>
                  </a:lnTo>
                  <a:lnTo>
                    <a:pt x="99957" y="1756857"/>
                  </a:lnTo>
                  <a:lnTo>
                    <a:pt x="96719" y="1749903"/>
                  </a:lnTo>
                  <a:lnTo>
                    <a:pt x="95766" y="1738854"/>
                  </a:lnTo>
                  <a:lnTo>
                    <a:pt x="94052" y="1731425"/>
                  </a:lnTo>
                  <a:lnTo>
                    <a:pt x="95957" y="1727139"/>
                  </a:lnTo>
                  <a:lnTo>
                    <a:pt x="96909" y="1717614"/>
                  </a:lnTo>
                  <a:lnTo>
                    <a:pt x="98433" y="1714090"/>
                  </a:lnTo>
                  <a:lnTo>
                    <a:pt x="100910" y="1715613"/>
                  </a:lnTo>
                  <a:lnTo>
                    <a:pt x="103577" y="1715613"/>
                  </a:lnTo>
                  <a:lnTo>
                    <a:pt x="106148" y="1714375"/>
                  </a:lnTo>
                  <a:lnTo>
                    <a:pt x="108720" y="1712280"/>
                  </a:lnTo>
                  <a:lnTo>
                    <a:pt x="108720" y="1713613"/>
                  </a:lnTo>
                  <a:lnTo>
                    <a:pt x="109196" y="1713613"/>
                  </a:lnTo>
                  <a:lnTo>
                    <a:pt x="109958" y="1713613"/>
                  </a:lnTo>
                  <a:close/>
                  <a:moveTo>
                    <a:pt x="85765" y="1716661"/>
                  </a:moveTo>
                  <a:lnTo>
                    <a:pt x="89003" y="1714566"/>
                  </a:lnTo>
                  <a:lnTo>
                    <a:pt x="91194" y="1714566"/>
                  </a:lnTo>
                  <a:lnTo>
                    <a:pt x="92337" y="1716852"/>
                  </a:lnTo>
                  <a:lnTo>
                    <a:pt x="92337" y="1720757"/>
                  </a:lnTo>
                  <a:lnTo>
                    <a:pt x="86146" y="1726282"/>
                  </a:lnTo>
                  <a:lnTo>
                    <a:pt x="77383" y="1731711"/>
                  </a:lnTo>
                  <a:lnTo>
                    <a:pt x="69953" y="1732663"/>
                  </a:lnTo>
                  <a:lnTo>
                    <a:pt x="67382" y="1724757"/>
                  </a:lnTo>
                  <a:lnTo>
                    <a:pt x="69763" y="1721138"/>
                  </a:lnTo>
                  <a:lnTo>
                    <a:pt x="85955" y="1707803"/>
                  </a:lnTo>
                  <a:lnTo>
                    <a:pt x="85384" y="1711708"/>
                  </a:lnTo>
                  <a:lnTo>
                    <a:pt x="85384" y="1712661"/>
                  </a:lnTo>
                  <a:lnTo>
                    <a:pt x="84241" y="1714090"/>
                  </a:lnTo>
                  <a:close/>
                  <a:moveTo>
                    <a:pt x="907011" y="1012859"/>
                  </a:moveTo>
                  <a:lnTo>
                    <a:pt x="914249" y="1015431"/>
                  </a:lnTo>
                  <a:lnTo>
                    <a:pt x="922060" y="1020098"/>
                  </a:lnTo>
                  <a:lnTo>
                    <a:pt x="925489" y="1024765"/>
                  </a:lnTo>
                  <a:lnTo>
                    <a:pt x="919203" y="1027623"/>
                  </a:lnTo>
                  <a:lnTo>
                    <a:pt x="919203" y="1029718"/>
                  </a:lnTo>
                  <a:lnTo>
                    <a:pt x="920060" y="1032576"/>
                  </a:lnTo>
                  <a:lnTo>
                    <a:pt x="917297" y="1035243"/>
                  </a:lnTo>
                  <a:lnTo>
                    <a:pt x="912440" y="1036195"/>
                  </a:lnTo>
                  <a:lnTo>
                    <a:pt x="907011" y="1033909"/>
                  </a:lnTo>
                  <a:lnTo>
                    <a:pt x="907011" y="1036005"/>
                  </a:lnTo>
                  <a:lnTo>
                    <a:pt x="906344" y="1037433"/>
                  </a:lnTo>
                  <a:lnTo>
                    <a:pt x="905487" y="1038672"/>
                  </a:lnTo>
                  <a:lnTo>
                    <a:pt x="904915" y="1040196"/>
                  </a:lnTo>
                  <a:lnTo>
                    <a:pt x="897676" y="1030099"/>
                  </a:lnTo>
                  <a:lnTo>
                    <a:pt x="894628" y="1027623"/>
                  </a:lnTo>
                  <a:lnTo>
                    <a:pt x="895580" y="1033719"/>
                  </a:lnTo>
                  <a:lnTo>
                    <a:pt x="897295" y="1039910"/>
                  </a:lnTo>
                  <a:lnTo>
                    <a:pt x="898057" y="1045720"/>
                  </a:lnTo>
                  <a:lnTo>
                    <a:pt x="896438" y="1050768"/>
                  </a:lnTo>
                  <a:lnTo>
                    <a:pt x="893961" y="1051435"/>
                  </a:lnTo>
                  <a:lnTo>
                    <a:pt x="890532" y="1050864"/>
                  </a:lnTo>
                  <a:lnTo>
                    <a:pt x="887484" y="1050864"/>
                  </a:lnTo>
                  <a:lnTo>
                    <a:pt x="886151" y="1053816"/>
                  </a:lnTo>
                  <a:lnTo>
                    <a:pt x="885008" y="1055626"/>
                  </a:lnTo>
                  <a:lnTo>
                    <a:pt x="882341" y="1056483"/>
                  </a:lnTo>
                  <a:lnTo>
                    <a:pt x="876912" y="1056483"/>
                  </a:lnTo>
                  <a:lnTo>
                    <a:pt x="872435" y="1057912"/>
                  </a:lnTo>
                  <a:lnTo>
                    <a:pt x="868148" y="1060198"/>
                  </a:lnTo>
                  <a:lnTo>
                    <a:pt x="863577" y="1060960"/>
                  </a:lnTo>
                  <a:lnTo>
                    <a:pt x="858147" y="1057626"/>
                  </a:lnTo>
                  <a:lnTo>
                    <a:pt x="855861" y="1052864"/>
                  </a:lnTo>
                  <a:lnTo>
                    <a:pt x="855004" y="1046292"/>
                  </a:lnTo>
                  <a:lnTo>
                    <a:pt x="855004" y="1033528"/>
                  </a:lnTo>
                  <a:lnTo>
                    <a:pt x="851289" y="1035052"/>
                  </a:lnTo>
                  <a:lnTo>
                    <a:pt x="848527" y="1034004"/>
                  </a:lnTo>
                  <a:lnTo>
                    <a:pt x="847194" y="1032194"/>
                  </a:lnTo>
                  <a:lnTo>
                    <a:pt x="847670" y="1031242"/>
                  </a:lnTo>
                  <a:lnTo>
                    <a:pt x="860147" y="1021717"/>
                  </a:lnTo>
                  <a:lnTo>
                    <a:pt x="863195" y="1018098"/>
                  </a:lnTo>
                  <a:lnTo>
                    <a:pt x="870339" y="1005429"/>
                  </a:lnTo>
                  <a:lnTo>
                    <a:pt x="873006" y="1002000"/>
                  </a:lnTo>
                  <a:lnTo>
                    <a:pt x="874721" y="1000476"/>
                  </a:lnTo>
                  <a:lnTo>
                    <a:pt x="876626" y="999714"/>
                  </a:lnTo>
                  <a:lnTo>
                    <a:pt x="879578" y="999714"/>
                  </a:lnTo>
                  <a:lnTo>
                    <a:pt x="889103" y="1005334"/>
                  </a:lnTo>
                  <a:lnTo>
                    <a:pt x="897962" y="1009144"/>
                  </a:lnTo>
                  <a:close/>
                  <a:moveTo>
                    <a:pt x="509246" y="1346234"/>
                  </a:moveTo>
                  <a:lnTo>
                    <a:pt x="495054" y="1369284"/>
                  </a:lnTo>
                  <a:lnTo>
                    <a:pt x="484481" y="1379857"/>
                  </a:lnTo>
                  <a:lnTo>
                    <a:pt x="482862" y="1383096"/>
                  </a:lnTo>
                  <a:lnTo>
                    <a:pt x="481433" y="1388715"/>
                  </a:lnTo>
                  <a:lnTo>
                    <a:pt x="478195" y="1394431"/>
                  </a:lnTo>
                  <a:lnTo>
                    <a:pt x="466479" y="1409956"/>
                  </a:lnTo>
                  <a:lnTo>
                    <a:pt x="464765" y="1411480"/>
                  </a:lnTo>
                  <a:lnTo>
                    <a:pt x="453525" y="1419005"/>
                  </a:lnTo>
                  <a:lnTo>
                    <a:pt x="450668" y="1419862"/>
                  </a:lnTo>
                  <a:lnTo>
                    <a:pt x="446096" y="1422434"/>
                  </a:lnTo>
                  <a:lnTo>
                    <a:pt x="430856" y="1438722"/>
                  </a:lnTo>
                  <a:lnTo>
                    <a:pt x="426188" y="1447104"/>
                  </a:lnTo>
                  <a:lnTo>
                    <a:pt x="422760" y="1450057"/>
                  </a:lnTo>
                  <a:lnTo>
                    <a:pt x="417330" y="1451295"/>
                  </a:lnTo>
                  <a:lnTo>
                    <a:pt x="404948" y="1451295"/>
                  </a:lnTo>
                  <a:lnTo>
                    <a:pt x="401709" y="1452152"/>
                  </a:lnTo>
                  <a:lnTo>
                    <a:pt x="394756" y="1456343"/>
                  </a:lnTo>
                  <a:lnTo>
                    <a:pt x="391327" y="1457772"/>
                  </a:lnTo>
                  <a:lnTo>
                    <a:pt x="372848" y="1458438"/>
                  </a:lnTo>
                  <a:lnTo>
                    <a:pt x="367419" y="1460820"/>
                  </a:lnTo>
                  <a:lnTo>
                    <a:pt x="365038" y="1462534"/>
                  </a:lnTo>
                  <a:lnTo>
                    <a:pt x="357037" y="1466154"/>
                  </a:lnTo>
                  <a:lnTo>
                    <a:pt x="355513" y="1467487"/>
                  </a:lnTo>
                  <a:lnTo>
                    <a:pt x="353894" y="1477012"/>
                  </a:lnTo>
                  <a:lnTo>
                    <a:pt x="349703" y="1485204"/>
                  </a:lnTo>
                  <a:lnTo>
                    <a:pt x="349703" y="1486632"/>
                  </a:lnTo>
                  <a:lnTo>
                    <a:pt x="350179" y="1490061"/>
                  </a:lnTo>
                  <a:lnTo>
                    <a:pt x="350179" y="1491490"/>
                  </a:lnTo>
                  <a:lnTo>
                    <a:pt x="349036" y="1491966"/>
                  </a:lnTo>
                  <a:lnTo>
                    <a:pt x="346940" y="1491966"/>
                  </a:lnTo>
                  <a:lnTo>
                    <a:pt x="344845" y="1492538"/>
                  </a:lnTo>
                  <a:lnTo>
                    <a:pt x="343988" y="1494824"/>
                  </a:lnTo>
                  <a:lnTo>
                    <a:pt x="342940" y="1500539"/>
                  </a:lnTo>
                  <a:lnTo>
                    <a:pt x="340273" y="1507778"/>
                  </a:lnTo>
                  <a:lnTo>
                    <a:pt x="333605" y="1521399"/>
                  </a:lnTo>
                  <a:lnTo>
                    <a:pt x="320080" y="1541211"/>
                  </a:lnTo>
                  <a:lnTo>
                    <a:pt x="316079" y="1544259"/>
                  </a:lnTo>
                  <a:lnTo>
                    <a:pt x="288743" y="1558927"/>
                  </a:lnTo>
                  <a:lnTo>
                    <a:pt x="267407" y="1575882"/>
                  </a:lnTo>
                  <a:lnTo>
                    <a:pt x="247309" y="1597789"/>
                  </a:lnTo>
                  <a:lnTo>
                    <a:pt x="241689" y="1601790"/>
                  </a:lnTo>
                  <a:lnTo>
                    <a:pt x="234927" y="1603314"/>
                  </a:lnTo>
                  <a:lnTo>
                    <a:pt x="228354" y="1603981"/>
                  </a:lnTo>
                  <a:lnTo>
                    <a:pt x="224354" y="1605695"/>
                  </a:lnTo>
                  <a:lnTo>
                    <a:pt x="220639" y="1607790"/>
                  </a:lnTo>
                  <a:lnTo>
                    <a:pt x="215019" y="1609600"/>
                  </a:lnTo>
                  <a:lnTo>
                    <a:pt x="208733" y="1609600"/>
                  </a:lnTo>
                  <a:lnTo>
                    <a:pt x="191207" y="1607314"/>
                  </a:lnTo>
                  <a:lnTo>
                    <a:pt x="184158" y="1610267"/>
                  </a:lnTo>
                  <a:lnTo>
                    <a:pt x="181682" y="1617220"/>
                  </a:lnTo>
                  <a:lnTo>
                    <a:pt x="181682" y="1630174"/>
                  </a:lnTo>
                  <a:lnTo>
                    <a:pt x="179300" y="1636556"/>
                  </a:lnTo>
                  <a:lnTo>
                    <a:pt x="171109" y="1647510"/>
                  </a:lnTo>
                  <a:lnTo>
                    <a:pt x="169299" y="1654273"/>
                  </a:lnTo>
                  <a:lnTo>
                    <a:pt x="167966" y="1657606"/>
                  </a:lnTo>
                  <a:lnTo>
                    <a:pt x="165013" y="1659511"/>
                  </a:lnTo>
                  <a:lnTo>
                    <a:pt x="162060" y="1659511"/>
                  </a:lnTo>
                  <a:lnTo>
                    <a:pt x="160727" y="1658273"/>
                  </a:lnTo>
                  <a:lnTo>
                    <a:pt x="159298" y="1655415"/>
                  </a:lnTo>
                  <a:lnTo>
                    <a:pt x="155583" y="1655415"/>
                  </a:lnTo>
                  <a:lnTo>
                    <a:pt x="127008" y="1663798"/>
                  </a:lnTo>
                  <a:lnTo>
                    <a:pt x="116721" y="1668465"/>
                  </a:lnTo>
                  <a:lnTo>
                    <a:pt x="108720" y="1674370"/>
                  </a:lnTo>
                  <a:lnTo>
                    <a:pt x="107768" y="1676180"/>
                  </a:lnTo>
                  <a:lnTo>
                    <a:pt x="105386" y="1681323"/>
                  </a:lnTo>
                  <a:lnTo>
                    <a:pt x="104434" y="1682752"/>
                  </a:lnTo>
                  <a:lnTo>
                    <a:pt x="94052" y="1685895"/>
                  </a:lnTo>
                  <a:lnTo>
                    <a:pt x="92147" y="1691039"/>
                  </a:lnTo>
                  <a:lnTo>
                    <a:pt x="87765" y="1695325"/>
                  </a:lnTo>
                  <a:lnTo>
                    <a:pt x="79574" y="1701421"/>
                  </a:lnTo>
                  <a:lnTo>
                    <a:pt x="72144" y="1710279"/>
                  </a:lnTo>
                  <a:lnTo>
                    <a:pt x="69953" y="1709232"/>
                  </a:lnTo>
                  <a:lnTo>
                    <a:pt x="69191" y="1700564"/>
                  </a:lnTo>
                  <a:lnTo>
                    <a:pt x="69858" y="1696944"/>
                  </a:lnTo>
                  <a:lnTo>
                    <a:pt x="72716" y="1690944"/>
                  </a:lnTo>
                  <a:lnTo>
                    <a:pt x="74240" y="1684562"/>
                  </a:lnTo>
                  <a:lnTo>
                    <a:pt x="76240" y="1681990"/>
                  </a:lnTo>
                  <a:lnTo>
                    <a:pt x="78335" y="1680085"/>
                  </a:lnTo>
                  <a:lnTo>
                    <a:pt x="79574" y="1678561"/>
                  </a:lnTo>
                  <a:lnTo>
                    <a:pt x="79574" y="1675513"/>
                  </a:lnTo>
                  <a:lnTo>
                    <a:pt x="79574" y="1669132"/>
                  </a:lnTo>
                  <a:lnTo>
                    <a:pt x="79574" y="1659607"/>
                  </a:lnTo>
                  <a:lnTo>
                    <a:pt x="80431" y="1658082"/>
                  </a:lnTo>
                  <a:lnTo>
                    <a:pt x="83098" y="1656273"/>
                  </a:lnTo>
                  <a:lnTo>
                    <a:pt x="84812" y="1648748"/>
                  </a:lnTo>
                  <a:lnTo>
                    <a:pt x="87479" y="1642842"/>
                  </a:lnTo>
                  <a:lnTo>
                    <a:pt x="94052" y="1632460"/>
                  </a:lnTo>
                  <a:lnTo>
                    <a:pt x="93290" y="1631984"/>
                  </a:lnTo>
                  <a:lnTo>
                    <a:pt x="92147" y="1625983"/>
                  </a:lnTo>
                  <a:lnTo>
                    <a:pt x="97004" y="1627507"/>
                  </a:lnTo>
                  <a:lnTo>
                    <a:pt x="99100" y="1622840"/>
                  </a:lnTo>
                  <a:lnTo>
                    <a:pt x="100529" y="1616553"/>
                  </a:lnTo>
                  <a:lnTo>
                    <a:pt x="103481" y="1613410"/>
                  </a:lnTo>
                  <a:lnTo>
                    <a:pt x="106815" y="1611791"/>
                  </a:lnTo>
                  <a:lnTo>
                    <a:pt x="111387" y="1607981"/>
                  </a:lnTo>
                  <a:lnTo>
                    <a:pt x="115864" y="1603218"/>
                  </a:lnTo>
                  <a:lnTo>
                    <a:pt x="119102" y="1598742"/>
                  </a:lnTo>
                  <a:lnTo>
                    <a:pt x="115007" y="1598742"/>
                  </a:lnTo>
                  <a:lnTo>
                    <a:pt x="121198" y="1589217"/>
                  </a:lnTo>
                  <a:lnTo>
                    <a:pt x="126151" y="1584454"/>
                  </a:lnTo>
                  <a:lnTo>
                    <a:pt x="138819" y="1580740"/>
                  </a:lnTo>
                  <a:lnTo>
                    <a:pt x="144248" y="1576358"/>
                  </a:lnTo>
                  <a:lnTo>
                    <a:pt x="148725" y="1570833"/>
                  </a:lnTo>
                  <a:lnTo>
                    <a:pt x="169775" y="1537496"/>
                  </a:lnTo>
                  <a:lnTo>
                    <a:pt x="177110" y="1529685"/>
                  </a:lnTo>
                  <a:lnTo>
                    <a:pt x="201018" y="1509207"/>
                  </a:lnTo>
                  <a:lnTo>
                    <a:pt x="206828" y="1500253"/>
                  </a:lnTo>
                  <a:lnTo>
                    <a:pt x="209114" y="1493490"/>
                  </a:lnTo>
                  <a:lnTo>
                    <a:pt x="211495" y="1488823"/>
                  </a:lnTo>
                  <a:lnTo>
                    <a:pt x="215495" y="1486156"/>
                  </a:lnTo>
                  <a:lnTo>
                    <a:pt x="222544" y="1485299"/>
                  </a:lnTo>
                  <a:lnTo>
                    <a:pt x="226354" y="1482251"/>
                  </a:lnTo>
                  <a:lnTo>
                    <a:pt x="228735" y="1481584"/>
                  </a:lnTo>
                  <a:lnTo>
                    <a:pt x="229783" y="1484346"/>
                  </a:lnTo>
                  <a:lnTo>
                    <a:pt x="231021" y="1486442"/>
                  </a:lnTo>
                  <a:lnTo>
                    <a:pt x="233974" y="1486918"/>
                  </a:lnTo>
                  <a:lnTo>
                    <a:pt x="237403" y="1486442"/>
                  </a:lnTo>
                  <a:lnTo>
                    <a:pt x="240165" y="1485299"/>
                  </a:lnTo>
                  <a:lnTo>
                    <a:pt x="243785" y="1482727"/>
                  </a:lnTo>
                  <a:lnTo>
                    <a:pt x="245690" y="1480156"/>
                  </a:lnTo>
                  <a:lnTo>
                    <a:pt x="249404" y="1469678"/>
                  </a:lnTo>
                  <a:lnTo>
                    <a:pt x="249976" y="1469011"/>
                  </a:lnTo>
                  <a:lnTo>
                    <a:pt x="251690" y="1467487"/>
                  </a:lnTo>
                  <a:lnTo>
                    <a:pt x="252738" y="1465201"/>
                  </a:lnTo>
                  <a:lnTo>
                    <a:pt x="252071" y="1462915"/>
                  </a:lnTo>
                  <a:lnTo>
                    <a:pt x="250547" y="1460153"/>
                  </a:lnTo>
                  <a:lnTo>
                    <a:pt x="254262" y="1456533"/>
                  </a:lnTo>
                  <a:lnTo>
                    <a:pt x="266454" y="1448818"/>
                  </a:lnTo>
                  <a:lnTo>
                    <a:pt x="270455" y="1447390"/>
                  </a:lnTo>
                  <a:lnTo>
                    <a:pt x="275503" y="1444151"/>
                  </a:lnTo>
                  <a:lnTo>
                    <a:pt x="282647" y="1429673"/>
                  </a:lnTo>
                  <a:lnTo>
                    <a:pt x="287028" y="1426434"/>
                  </a:lnTo>
                  <a:lnTo>
                    <a:pt x="299315" y="1427958"/>
                  </a:lnTo>
                  <a:lnTo>
                    <a:pt x="305793" y="1427958"/>
                  </a:lnTo>
                  <a:lnTo>
                    <a:pt x="312841" y="1424910"/>
                  </a:lnTo>
                  <a:lnTo>
                    <a:pt x="312841" y="1428435"/>
                  </a:lnTo>
                  <a:lnTo>
                    <a:pt x="312841" y="1431387"/>
                  </a:lnTo>
                  <a:lnTo>
                    <a:pt x="314365" y="1433769"/>
                  </a:lnTo>
                  <a:lnTo>
                    <a:pt x="316937" y="1435388"/>
                  </a:lnTo>
                  <a:lnTo>
                    <a:pt x="320937" y="1432340"/>
                  </a:lnTo>
                  <a:lnTo>
                    <a:pt x="323890" y="1429101"/>
                  </a:lnTo>
                  <a:lnTo>
                    <a:pt x="329605" y="1420529"/>
                  </a:lnTo>
                  <a:lnTo>
                    <a:pt x="332462" y="1417481"/>
                  </a:lnTo>
                  <a:lnTo>
                    <a:pt x="354561" y="1403193"/>
                  </a:lnTo>
                  <a:lnTo>
                    <a:pt x="356561" y="1401574"/>
                  </a:lnTo>
                  <a:lnTo>
                    <a:pt x="357037" y="1398907"/>
                  </a:lnTo>
                  <a:lnTo>
                    <a:pt x="355799" y="1392335"/>
                  </a:lnTo>
                  <a:lnTo>
                    <a:pt x="356561" y="1388811"/>
                  </a:lnTo>
                  <a:lnTo>
                    <a:pt x="360942" y="1385096"/>
                  </a:lnTo>
                  <a:lnTo>
                    <a:pt x="368086" y="1381667"/>
                  </a:lnTo>
                  <a:lnTo>
                    <a:pt x="374563" y="1377381"/>
                  </a:lnTo>
                  <a:lnTo>
                    <a:pt x="381611" y="1360140"/>
                  </a:lnTo>
                  <a:lnTo>
                    <a:pt x="400090" y="1347282"/>
                  </a:lnTo>
                  <a:lnTo>
                    <a:pt x="406281" y="1336518"/>
                  </a:lnTo>
                  <a:lnTo>
                    <a:pt x="414949" y="1329089"/>
                  </a:lnTo>
                  <a:lnTo>
                    <a:pt x="416949" y="1326803"/>
                  </a:lnTo>
                  <a:lnTo>
                    <a:pt x="417616" y="1325184"/>
                  </a:lnTo>
                  <a:lnTo>
                    <a:pt x="419045" y="1323660"/>
                  </a:lnTo>
                  <a:lnTo>
                    <a:pt x="420473" y="1321659"/>
                  </a:lnTo>
                  <a:lnTo>
                    <a:pt x="421140" y="1318421"/>
                  </a:lnTo>
                  <a:lnTo>
                    <a:pt x="421140" y="1311468"/>
                  </a:lnTo>
                  <a:lnTo>
                    <a:pt x="422188" y="1308515"/>
                  </a:lnTo>
                  <a:lnTo>
                    <a:pt x="425522" y="1304610"/>
                  </a:lnTo>
                  <a:lnTo>
                    <a:pt x="429046" y="1305848"/>
                  </a:lnTo>
                  <a:lnTo>
                    <a:pt x="432285" y="1304800"/>
                  </a:lnTo>
                  <a:lnTo>
                    <a:pt x="437999" y="1300228"/>
                  </a:lnTo>
                  <a:lnTo>
                    <a:pt x="440190" y="1299085"/>
                  </a:lnTo>
                  <a:lnTo>
                    <a:pt x="442286" y="1299085"/>
                  </a:lnTo>
                  <a:lnTo>
                    <a:pt x="443810" y="1298133"/>
                  </a:lnTo>
                  <a:lnTo>
                    <a:pt x="445048" y="1292894"/>
                  </a:lnTo>
                  <a:lnTo>
                    <a:pt x="446572" y="1292037"/>
                  </a:lnTo>
                  <a:lnTo>
                    <a:pt x="448572" y="1292037"/>
                  </a:lnTo>
                  <a:lnTo>
                    <a:pt x="450572" y="1290703"/>
                  </a:lnTo>
                  <a:lnTo>
                    <a:pt x="453049" y="1287750"/>
                  </a:lnTo>
                  <a:lnTo>
                    <a:pt x="477243" y="1269748"/>
                  </a:lnTo>
                  <a:lnTo>
                    <a:pt x="479338" y="1266415"/>
                  </a:lnTo>
                  <a:lnTo>
                    <a:pt x="482672" y="1258032"/>
                  </a:lnTo>
                  <a:lnTo>
                    <a:pt x="496959" y="1244126"/>
                  </a:lnTo>
                  <a:lnTo>
                    <a:pt x="500293" y="1238982"/>
                  </a:lnTo>
                  <a:lnTo>
                    <a:pt x="500769" y="1235553"/>
                  </a:lnTo>
                  <a:lnTo>
                    <a:pt x="502293" y="1230791"/>
                  </a:lnTo>
                  <a:lnTo>
                    <a:pt x="504579" y="1225838"/>
                  </a:lnTo>
                  <a:lnTo>
                    <a:pt x="515628" y="1210979"/>
                  </a:lnTo>
                  <a:lnTo>
                    <a:pt x="518962" y="1208121"/>
                  </a:lnTo>
                  <a:lnTo>
                    <a:pt x="515438" y="1201454"/>
                  </a:lnTo>
                  <a:lnTo>
                    <a:pt x="520581" y="1196596"/>
                  </a:lnTo>
                  <a:lnTo>
                    <a:pt x="535440" y="1189167"/>
                  </a:lnTo>
                  <a:lnTo>
                    <a:pt x="537345" y="1186119"/>
                  </a:lnTo>
                  <a:lnTo>
                    <a:pt x="547918" y="1163068"/>
                  </a:lnTo>
                  <a:lnTo>
                    <a:pt x="550395" y="1159925"/>
                  </a:lnTo>
                  <a:lnTo>
                    <a:pt x="551919" y="1169450"/>
                  </a:lnTo>
                  <a:lnTo>
                    <a:pt x="551919" y="1174403"/>
                  </a:lnTo>
                  <a:lnTo>
                    <a:pt x="549252" y="1176498"/>
                  </a:lnTo>
                  <a:lnTo>
                    <a:pt x="547728" y="1178594"/>
                  </a:lnTo>
                  <a:lnTo>
                    <a:pt x="552776" y="1182594"/>
                  </a:lnTo>
                  <a:lnTo>
                    <a:pt x="559348" y="1184881"/>
                  </a:lnTo>
                  <a:lnTo>
                    <a:pt x="562587" y="1181737"/>
                  </a:lnTo>
                  <a:lnTo>
                    <a:pt x="563444" y="1179261"/>
                  </a:lnTo>
                  <a:lnTo>
                    <a:pt x="565444" y="1177165"/>
                  </a:lnTo>
                  <a:lnTo>
                    <a:pt x="567539" y="1175546"/>
                  </a:lnTo>
                  <a:lnTo>
                    <a:pt x="568778" y="1174212"/>
                  </a:lnTo>
                  <a:lnTo>
                    <a:pt x="570397" y="1170498"/>
                  </a:lnTo>
                  <a:lnTo>
                    <a:pt x="570397" y="1169164"/>
                  </a:lnTo>
                  <a:lnTo>
                    <a:pt x="569730" y="1168307"/>
                  </a:lnTo>
                  <a:lnTo>
                    <a:pt x="564015" y="1157829"/>
                  </a:lnTo>
                  <a:lnTo>
                    <a:pt x="562396" y="1153067"/>
                  </a:lnTo>
                  <a:lnTo>
                    <a:pt x="562396" y="1146876"/>
                  </a:lnTo>
                  <a:lnTo>
                    <a:pt x="563539" y="1141732"/>
                  </a:lnTo>
                  <a:lnTo>
                    <a:pt x="565539" y="1140018"/>
                  </a:lnTo>
                  <a:lnTo>
                    <a:pt x="571826" y="1140494"/>
                  </a:lnTo>
                  <a:lnTo>
                    <a:pt x="575540" y="1139541"/>
                  </a:lnTo>
                  <a:lnTo>
                    <a:pt x="581637" y="1135255"/>
                  </a:lnTo>
                  <a:lnTo>
                    <a:pt x="586399" y="1134207"/>
                  </a:lnTo>
                  <a:lnTo>
                    <a:pt x="594686" y="1135732"/>
                  </a:lnTo>
                  <a:lnTo>
                    <a:pt x="599258" y="1135732"/>
                  </a:lnTo>
                  <a:lnTo>
                    <a:pt x="604211" y="1132493"/>
                  </a:lnTo>
                  <a:lnTo>
                    <a:pt x="606782" y="1127826"/>
                  </a:lnTo>
                  <a:lnTo>
                    <a:pt x="607354" y="1122492"/>
                  </a:lnTo>
                  <a:lnTo>
                    <a:pt x="606306" y="1117348"/>
                  </a:lnTo>
                  <a:lnTo>
                    <a:pt x="604211" y="1113348"/>
                  </a:lnTo>
                  <a:lnTo>
                    <a:pt x="606306" y="1112586"/>
                  </a:lnTo>
                  <a:lnTo>
                    <a:pt x="607163" y="1111919"/>
                  </a:lnTo>
                  <a:lnTo>
                    <a:pt x="608116" y="1111919"/>
                  </a:lnTo>
                  <a:lnTo>
                    <a:pt x="610402" y="1113157"/>
                  </a:lnTo>
                  <a:lnTo>
                    <a:pt x="613164" y="1110109"/>
                  </a:lnTo>
                  <a:lnTo>
                    <a:pt x="617450" y="1107633"/>
                  </a:lnTo>
                  <a:lnTo>
                    <a:pt x="622308" y="1105823"/>
                  </a:lnTo>
                  <a:lnTo>
                    <a:pt x="626975" y="1104775"/>
                  </a:lnTo>
                  <a:lnTo>
                    <a:pt x="626023" y="1099917"/>
                  </a:lnTo>
                  <a:lnTo>
                    <a:pt x="628595" y="1095822"/>
                  </a:lnTo>
                  <a:lnTo>
                    <a:pt x="629738" y="1092488"/>
                  </a:lnTo>
                  <a:lnTo>
                    <a:pt x="624880" y="1090011"/>
                  </a:lnTo>
                  <a:lnTo>
                    <a:pt x="621927" y="1091154"/>
                  </a:lnTo>
                  <a:lnTo>
                    <a:pt x="618212" y="1093536"/>
                  </a:lnTo>
                  <a:lnTo>
                    <a:pt x="614688" y="1094107"/>
                  </a:lnTo>
                  <a:lnTo>
                    <a:pt x="612307" y="1090011"/>
                  </a:lnTo>
                  <a:lnTo>
                    <a:pt x="613260" y="1086678"/>
                  </a:lnTo>
                  <a:lnTo>
                    <a:pt x="616307" y="1082010"/>
                  </a:lnTo>
                  <a:lnTo>
                    <a:pt x="620022" y="1077629"/>
                  </a:lnTo>
                  <a:lnTo>
                    <a:pt x="622975" y="1075248"/>
                  </a:lnTo>
                  <a:lnTo>
                    <a:pt x="627833" y="1074676"/>
                  </a:lnTo>
                  <a:lnTo>
                    <a:pt x="632786" y="1075533"/>
                  </a:lnTo>
                  <a:lnTo>
                    <a:pt x="637453" y="1077438"/>
                  </a:lnTo>
                  <a:lnTo>
                    <a:pt x="641263" y="1079534"/>
                  </a:lnTo>
                  <a:lnTo>
                    <a:pt x="643454" y="1075438"/>
                  </a:lnTo>
                  <a:lnTo>
                    <a:pt x="643454" y="1072104"/>
                  </a:lnTo>
                  <a:lnTo>
                    <a:pt x="644978" y="1069818"/>
                  </a:lnTo>
                  <a:lnTo>
                    <a:pt x="651836" y="1068961"/>
                  </a:lnTo>
                  <a:lnTo>
                    <a:pt x="649645" y="1064961"/>
                  </a:lnTo>
                  <a:lnTo>
                    <a:pt x="646883" y="1062770"/>
                  </a:lnTo>
                  <a:lnTo>
                    <a:pt x="645073" y="1060579"/>
                  </a:lnTo>
                  <a:lnTo>
                    <a:pt x="645073" y="1056293"/>
                  </a:lnTo>
                  <a:lnTo>
                    <a:pt x="646787" y="1054293"/>
                  </a:lnTo>
                  <a:lnTo>
                    <a:pt x="652788" y="1052007"/>
                  </a:lnTo>
                  <a:lnTo>
                    <a:pt x="655550" y="1049816"/>
                  </a:lnTo>
                  <a:lnTo>
                    <a:pt x="654979" y="1053150"/>
                  </a:lnTo>
                  <a:lnTo>
                    <a:pt x="654979" y="1054578"/>
                  </a:lnTo>
                  <a:lnTo>
                    <a:pt x="653836" y="1056293"/>
                  </a:lnTo>
                  <a:lnTo>
                    <a:pt x="655455" y="1060103"/>
                  </a:lnTo>
                  <a:lnTo>
                    <a:pt x="658027" y="1078391"/>
                  </a:lnTo>
                  <a:lnTo>
                    <a:pt x="660503" y="1080486"/>
                  </a:lnTo>
                  <a:lnTo>
                    <a:pt x="665837" y="1077343"/>
                  </a:lnTo>
                  <a:lnTo>
                    <a:pt x="674600" y="1068961"/>
                  </a:lnTo>
                  <a:lnTo>
                    <a:pt x="677744" y="1062103"/>
                  </a:lnTo>
                  <a:lnTo>
                    <a:pt x="678791" y="1060389"/>
                  </a:lnTo>
                  <a:lnTo>
                    <a:pt x="680887" y="1059246"/>
                  </a:lnTo>
                  <a:lnTo>
                    <a:pt x="683745" y="1058484"/>
                  </a:lnTo>
                  <a:lnTo>
                    <a:pt x="686126" y="1057341"/>
                  </a:lnTo>
                  <a:lnTo>
                    <a:pt x="689174" y="1050483"/>
                  </a:lnTo>
                  <a:lnTo>
                    <a:pt x="699461" y="1047816"/>
                  </a:lnTo>
                  <a:lnTo>
                    <a:pt x="703747" y="1043529"/>
                  </a:lnTo>
                  <a:lnTo>
                    <a:pt x="700889" y="1040005"/>
                  </a:lnTo>
                  <a:lnTo>
                    <a:pt x="696984" y="1036481"/>
                  </a:lnTo>
                  <a:lnTo>
                    <a:pt x="694412" y="1032766"/>
                  </a:lnTo>
                  <a:lnTo>
                    <a:pt x="695460" y="1028766"/>
                  </a:lnTo>
                  <a:lnTo>
                    <a:pt x="701175" y="1031052"/>
                  </a:lnTo>
                  <a:lnTo>
                    <a:pt x="707652" y="1028194"/>
                  </a:lnTo>
                  <a:lnTo>
                    <a:pt x="713177" y="1023051"/>
                  </a:lnTo>
                  <a:lnTo>
                    <a:pt x="716225" y="1018193"/>
                  </a:lnTo>
                  <a:lnTo>
                    <a:pt x="724130" y="977045"/>
                  </a:lnTo>
                  <a:lnTo>
                    <a:pt x="723178" y="973140"/>
                  </a:lnTo>
                  <a:lnTo>
                    <a:pt x="719463" y="968473"/>
                  </a:lnTo>
                  <a:lnTo>
                    <a:pt x="718130" y="966567"/>
                  </a:lnTo>
                  <a:lnTo>
                    <a:pt x="717082" y="964091"/>
                  </a:lnTo>
                  <a:lnTo>
                    <a:pt x="715558" y="961900"/>
                  </a:lnTo>
                  <a:lnTo>
                    <a:pt x="713177" y="960948"/>
                  </a:lnTo>
                  <a:lnTo>
                    <a:pt x="711081" y="961805"/>
                  </a:lnTo>
                  <a:lnTo>
                    <a:pt x="707938" y="965139"/>
                  </a:lnTo>
                  <a:lnTo>
                    <a:pt x="705843" y="965139"/>
                  </a:lnTo>
                  <a:lnTo>
                    <a:pt x="702509" y="962186"/>
                  </a:lnTo>
                  <a:lnTo>
                    <a:pt x="701461" y="958090"/>
                  </a:lnTo>
                  <a:lnTo>
                    <a:pt x="701461" y="949423"/>
                  </a:lnTo>
                  <a:lnTo>
                    <a:pt x="699842" y="945231"/>
                  </a:lnTo>
                  <a:lnTo>
                    <a:pt x="696032" y="941898"/>
                  </a:lnTo>
                  <a:lnTo>
                    <a:pt x="691269" y="939421"/>
                  </a:lnTo>
                  <a:lnTo>
                    <a:pt x="686888" y="937707"/>
                  </a:lnTo>
                  <a:lnTo>
                    <a:pt x="695746" y="926467"/>
                  </a:lnTo>
                  <a:lnTo>
                    <a:pt x="697270" y="925324"/>
                  </a:lnTo>
                  <a:lnTo>
                    <a:pt x="694794" y="921800"/>
                  </a:lnTo>
                  <a:lnTo>
                    <a:pt x="690888" y="919895"/>
                  </a:lnTo>
                  <a:lnTo>
                    <a:pt x="688507" y="917514"/>
                  </a:lnTo>
                  <a:lnTo>
                    <a:pt x="691079" y="912465"/>
                  </a:lnTo>
                  <a:lnTo>
                    <a:pt x="686602" y="909703"/>
                  </a:lnTo>
                  <a:lnTo>
                    <a:pt x="689555" y="906750"/>
                  </a:lnTo>
                  <a:lnTo>
                    <a:pt x="694127" y="906750"/>
                  </a:lnTo>
                  <a:lnTo>
                    <a:pt x="695174" y="914180"/>
                  </a:lnTo>
                  <a:lnTo>
                    <a:pt x="697270" y="914180"/>
                  </a:lnTo>
                  <a:lnTo>
                    <a:pt x="697270" y="912846"/>
                  </a:lnTo>
                  <a:lnTo>
                    <a:pt x="698889" y="909894"/>
                  </a:lnTo>
                  <a:lnTo>
                    <a:pt x="700032" y="912370"/>
                  </a:lnTo>
                  <a:lnTo>
                    <a:pt x="701556" y="913704"/>
                  </a:lnTo>
                  <a:lnTo>
                    <a:pt x="703175" y="913704"/>
                  </a:lnTo>
                  <a:lnTo>
                    <a:pt x="705080" y="912180"/>
                  </a:lnTo>
                  <a:lnTo>
                    <a:pt x="707176" y="912180"/>
                  </a:lnTo>
                  <a:lnTo>
                    <a:pt x="706033" y="915894"/>
                  </a:lnTo>
                  <a:lnTo>
                    <a:pt x="705176" y="916847"/>
                  </a:lnTo>
                  <a:lnTo>
                    <a:pt x="702985" y="918276"/>
                  </a:lnTo>
                  <a:lnTo>
                    <a:pt x="707176" y="926943"/>
                  </a:lnTo>
                  <a:lnTo>
                    <a:pt x="700985" y="926943"/>
                  </a:lnTo>
                  <a:lnTo>
                    <a:pt x="702985" y="929991"/>
                  </a:lnTo>
                  <a:lnTo>
                    <a:pt x="706223" y="931039"/>
                  </a:lnTo>
                  <a:lnTo>
                    <a:pt x="709938" y="930563"/>
                  </a:lnTo>
                  <a:lnTo>
                    <a:pt x="713558" y="929039"/>
                  </a:lnTo>
                  <a:lnTo>
                    <a:pt x="711462" y="935516"/>
                  </a:lnTo>
                  <a:lnTo>
                    <a:pt x="712700" y="938564"/>
                  </a:lnTo>
                  <a:lnTo>
                    <a:pt x="715844" y="941040"/>
                  </a:lnTo>
                  <a:lnTo>
                    <a:pt x="719749" y="945898"/>
                  </a:lnTo>
                  <a:lnTo>
                    <a:pt x="721654" y="945898"/>
                  </a:lnTo>
                  <a:lnTo>
                    <a:pt x="721654" y="943612"/>
                  </a:lnTo>
                  <a:lnTo>
                    <a:pt x="723940" y="943612"/>
                  </a:lnTo>
                  <a:lnTo>
                    <a:pt x="725273" y="949803"/>
                  </a:lnTo>
                  <a:lnTo>
                    <a:pt x="730322" y="952756"/>
                  </a:lnTo>
                  <a:lnTo>
                    <a:pt x="735846" y="955137"/>
                  </a:lnTo>
                  <a:lnTo>
                    <a:pt x="738418" y="959709"/>
                  </a:lnTo>
                  <a:lnTo>
                    <a:pt x="739370" y="962948"/>
                  </a:lnTo>
                  <a:lnTo>
                    <a:pt x="741561" y="964758"/>
                  </a:lnTo>
                  <a:lnTo>
                    <a:pt x="743657" y="964758"/>
                  </a:lnTo>
                  <a:lnTo>
                    <a:pt x="745657" y="962186"/>
                  </a:lnTo>
                  <a:lnTo>
                    <a:pt x="747943" y="964377"/>
                  </a:lnTo>
                  <a:lnTo>
                    <a:pt x="750134" y="967615"/>
                  </a:lnTo>
                  <a:lnTo>
                    <a:pt x="751944" y="971235"/>
                  </a:lnTo>
                  <a:lnTo>
                    <a:pt x="752515" y="973616"/>
                  </a:lnTo>
                  <a:lnTo>
                    <a:pt x="753658" y="975235"/>
                  </a:lnTo>
                  <a:lnTo>
                    <a:pt x="757278" y="975235"/>
                  </a:lnTo>
                  <a:lnTo>
                    <a:pt x="760516" y="973521"/>
                  </a:lnTo>
                  <a:lnTo>
                    <a:pt x="761087" y="970949"/>
                  </a:lnTo>
                  <a:lnTo>
                    <a:pt x="759945" y="968091"/>
                  </a:lnTo>
                  <a:lnTo>
                    <a:pt x="758230" y="965615"/>
                  </a:lnTo>
                  <a:lnTo>
                    <a:pt x="753944" y="956090"/>
                  </a:lnTo>
                  <a:lnTo>
                    <a:pt x="752039" y="953994"/>
                  </a:lnTo>
                  <a:lnTo>
                    <a:pt x="753372" y="949518"/>
                  </a:lnTo>
                  <a:lnTo>
                    <a:pt x="755944" y="945041"/>
                  </a:lnTo>
                  <a:lnTo>
                    <a:pt x="757278" y="943231"/>
                  </a:lnTo>
                  <a:lnTo>
                    <a:pt x="755182" y="939993"/>
                  </a:lnTo>
                  <a:lnTo>
                    <a:pt x="750610" y="936659"/>
                  </a:lnTo>
                  <a:lnTo>
                    <a:pt x="745562" y="933992"/>
                  </a:lnTo>
                  <a:lnTo>
                    <a:pt x="741561" y="932849"/>
                  </a:lnTo>
                  <a:lnTo>
                    <a:pt x="736322" y="932849"/>
                  </a:lnTo>
                  <a:lnTo>
                    <a:pt x="730988" y="931896"/>
                  </a:lnTo>
                  <a:lnTo>
                    <a:pt x="726416" y="928848"/>
                  </a:lnTo>
                  <a:lnTo>
                    <a:pt x="723940" y="922371"/>
                  </a:lnTo>
                  <a:lnTo>
                    <a:pt x="724416" y="919514"/>
                  </a:lnTo>
                  <a:lnTo>
                    <a:pt x="727560" y="913418"/>
                  </a:lnTo>
                  <a:lnTo>
                    <a:pt x="728036" y="911894"/>
                  </a:lnTo>
                  <a:lnTo>
                    <a:pt x="725369" y="911227"/>
                  </a:lnTo>
                  <a:lnTo>
                    <a:pt x="721082" y="911799"/>
                  </a:lnTo>
                  <a:lnTo>
                    <a:pt x="717177" y="911799"/>
                  </a:lnTo>
                  <a:lnTo>
                    <a:pt x="715463" y="908846"/>
                  </a:lnTo>
                  <a:lnTo>
                    <a:pt x="715463" y="891034"/>
                  </a:lnTo>
                  <a:lnTo>
                    <a:pt x="717272" y="886557"/>
                  </a:lnTo>
                  <a:lnTo>
                    <a:pt x="717272" y="884271"/>
                  </a:lnTo>
                  <a:lnTo>
                    <a:pt x="719463" y="884271"/>
                  </a:lnTo>
                  <a:lnTo>
                    <a:pt x="720035" y="887700"/>
                  </a:lnTo>
                  <a:lnTo>
                    <a:pt x="721654" y="889986"/>
                  </a:lnTo>
                  <a:lnTo>
                    <a:pt x="724226" y="891129"/>
                  </a:lnTo>
                  <a:lnTo>
                    <a:pt x="727750" y="891129"/>
                  </a:lnTo>
                  <a:lnTo>
                    <a:pt x="725369" y="884176"/>
                  </a:lnTo>
                  <a:lnTo>
                    <a:pt x="717749" y="871508"/>
                  </a:lnTo>
                  <a:lnTo>
                    <a:pt x="717272" y="863507"/>
                  </a:lnTo>
                  <a:lnTo>
                    <a:pt x="720035" y="859602"/>
                  </a:lnTo>
                  <a:lnTo>
                    <a:pt x="723940" y="863888"/>
                  </a:lnTo>
                  <a:lnTo>
                    <a:pt x="728417" y="870556"/>
                  </a:lnTo>
                  <a:lnTo>
                    <a:pt x="732798" y="874080"/>
                  </a:lnTo>
                  <a:lnTo>
                    <a:pt x="735941" y="874746"/>
                  </a:lnTo>
                  <a:lnTo>
                    <a:pt x="738894" y="875889"/>
                  </a:lnTo>
                  <a:lnTo>
                    <a:pt x="741561" y="875889"/>
                  </a:lnTo>
                  <a:lnTo>
                    <a:pt x="744323" y="873794"/>
                  </a:lnTo>
                  <a:lnTo>
                    <a:pt x="745466" y="870174"/>
                  </a:lnTo>
                  <a:lnTo>
                    <a:pt x="745466" y="861602"/>
                  </a:lnTo>
                  <a:lnTo>
                    <a:pt x="749753" y="852553"/>
                  </a:lnTo>
                  <a:lnTo>
                    <a:pt x="747943" y="848934"/>
                  </a:lnTo>
                  <a:lnTo>
                    <a:pt x="745181" y="846933"/>
                  </a:lnTo>
                  <a:lnTo>
                    <a:pt x="744609" y="847410"/>
                  </a:lnTo>
                  <a:lnTo>
                    <a:pt x="739656" y="841123"/>
                  </a:lnTo>
                  <a:lnTo>
                    <a:pt x="737656" y="837313"/>
                  </a:lnTo>
                  <a:lnTo>
                    <a:pt x="736322" y="832646"/>
                  </a:lnTo>
                  <a:lnTo>
                    <a:pt x="740228" y="832646"/>
                  </a:lnTo>
                  <a:lnTo>
                    <a:pt x="744038" y="829122"/>
                  </a:lnTo>
                  <a:lnTo>
                    <a:pt x="747181" y="824073"/>
                  </a:lnTo>
                  <a:lnTo>
                    <a:pt x="748800" y="819597"/>
                  </a:lnTo>
                  <a:lnTo>
                    <a:pt x="748800" y="812739"/>
                  </a:lnTo>
                  <a:lnTo>
                    <a:pt x="746419" y="797975"/>
                  </a:lnTo>
                  <a:lnTo>
                    <a:pt x="747943" y="793022"/>
                  </a:lnTo>
                  <a:lnTo>
                    <a:pt x="749372" y="791498"/>
                  </a:lnTo>
                  <a:lnTo>
                    <a:pt x="750324" y="790164"/>
                  </a:lnTo>
                  <a:lnTo>
                    <a:pt x="750800" y="788736"/>
                  </a:lnTo>
                  <a:lnTo>
                    <a:pt x="750800" y="786640"/>
                  </a:lnTo>
                  <a:lnTo>
                    <a:pt x="751658" y="785402"/>
                  </a:lnTo>
                  <a:lnTo>
                    <a:pt x="753468" y="785402"/>
                  </a:lnTo>
                  <a:lnTo>
                    <a:pt x="755087" y="786259"/>
                  </a:lnTo>
                  <a:lnTo>
                    <a:pt x="755087" y="787593"/>
                  </a:lnTo>
                  <a:lnTo>
                    <a:pt x="759945" y="782640"/>
                  </a:lnTo>
                  <a:lnTo>
                    <a:pt x="762516" y="779211"/>
                  </a:lnTo>
                  <a:lnTo>
                    <a:pt x="763564" y="775877"/>
                  </a:lnTo>
                  <a:lnTo>
                    <a:pt x="764326" y="767304"/>
                  </a:lnTo>
                  <a:lnTo>
                    <a:pt x="765660" y="762923"/>
                  </a:lnTo>
                  <a:lnTo>
                    <a:pt x="767755" y="759684"/>
                  </a:lnTo>
                  <a:lnTo>
                    <a:pt x="770994" y="758923"/>
                  </a:lnTo>
                  <a:lnTo>
                    <a:pt x="773184" y="762066"/>
                  </a:lnTo>
                  <a:lnTo>
                    <a:pt x="774327" y="766828"/>
                  </a:lnTo>
                  <a:lnTo>
                    <a:pt x="774327" y="770638"/>
                  </a:lnTo>
                  <a:lnTo>
                    <a:pt x="774327" y="776353"/>
                  </a:lnTo>
                  <a:lnTo>
                    <a:pt x="774327" y="778163"/>
                  </a:lnTo>
                  <a:lnTo>
                    <a:pt x="775280" y="781592"/>
                  </a:lnTo>
                  <a:lnTo>
                    <a:pt x="776613" y="784926"/>
                  </a:lnTo>
                  <a:lnTo>
                    <a:pt x="778613" y="787878"/>
                  </a:lnTo>
                  <a:lnTo>
                    <a:pt x="781471" y="789974"/>
                  </a:lnTo>
                  <a:lnTo>
                    <a:pt x="782233" y="788640"/>
                  </a:lnTo>
                  <a:lnTo>
                    <a:pt x="784138" y="787212"/>
                  </a:lnTo>
                  <a:lnTo>
                    <a:pt x="785567" y="785688"/>
                  </a:lnTo>
                  <a:lnTo>
                    <a:pt x="790044" y="796832"/>
                  </a:lnTo>
                  <a:lnTo>
                    <a:pt x="790615" y="809119"/>
                  </a:lnTo>
                  <a:lnTo>
                    <a:pt x="788234" y="821978"/>
                  </a:lnTo>
                  <a:lnTo>
                    <a:pt x="783566" y="834646"/>
                  </a:lnTo>
                  <a:lnTo>
                    <a:pt x="775946" y="847219"/>
                  </a:lnTo>
                  <a:lnTo>
                    <a:pt x="774613" y="853696"/>
                  </a:lnTo>
                  <a:lnTo>
                    <a:pt x="778328" y="860935"/>
                  </a:lnTo>
                  <a:lnTo>
                    <a:pt x="785853" y="867698"/>
                  </a:lnTo>
                  <a:lnTo>
                    <a:pt x="788424" y="871794"/>
                  </a:lnTo>
                  <a:lnTo>
                    <a:pt x="791663" y="885319"/>
                  </a:lnTo>
                  <a:lnTo>
                    <a:pt x="791091" y="887700"/>
                  </a:lnTo>
                  <a:lnTo>
                    <a:pt x="787662" y="889701"/>
                  </a:lnTo>
                  <a:lnTo>
                    <a:pt x="781280" y="886081"/>
                  </a:lnTo>
                  <a:lnTo>
                    <a:pt x="776994" y="884652"/>
                  </a:lnTo>
                  <a:lnTo>
                    <a:pt x="774994" y="886367"/>
                  </a:lnTo>
                  <a:lnTo>
                    <a:pt x="771660" y="895130"/>
                  </a:lnTo>
                  <a:lnTo>
                    <a:pt x="771089" y="899035"/>
                  </a:lnTo>
                  <a:lnTo>
                    <a:pt x="771089" y="902845"/>
                  </a:lnTo>
                  <a:lnTo>
                    <a:pt x="772518" y="909417"/>
                  </a:lnTo>
                  <a:lnTo>
                    <a:pt x="772518" y="912942"/>
                  </a:lnTo>
                  <a:lnTo>
                    <a:pt x="772518" y="915894"/>
                  </a:lnTo>
                  <a:lnTo>
                    <a:pt x="770994" y="921990"/>
                  </a:lnTo>
                  <a:lnTo>
                    <a:pt x="770994" y="925610"/>
                  </a:lnTo>
                  <a:lnTo>
                    <a:pt x="771851" y="928658"/>
                  </a:lnTo>
                  <a:lnTo>
                    <a:pt x="774422" y="933516"/>
                  </a:lnTo>
                  <a:lnTo>
                    <a:pt x="775470" y="940183"/>
                  </a:lnTo>
                  <a:lnTo>
                    <a:pt x="776804" y="943326"/>
                  </a:lnTo>
                  <a:lnTo>
                    <a:pt x="779185" y="945708"/>
                  </a:lnTo>
                  <a:lnTo>
                    <a:pt x="782423" y="946660"/>
                  </a:lnTo>
                  <a:lnTo>
                    <a:pt x="786233" y="946089"/>
                  </a:lnTo>
                  <a:lnTo>
                    <a:pt x="788615" y="944660"/>
                  </a:lnTo>
                  <a:lnTo>
                    <a:pt x="790234" y="943136"/>
                  </a:lnTo>
                  <a:lnTo>
                    <a:pt x="791663" y="942279"/>
                  </a:lnTo>
                  <a:lnTo>
                    <a:pt x="795473" y="941517"/>
                  </a:lnTo>
                  <a:lnTo>
                    <a:pt x="796616" y="941517"/>
                  </a:lnTo>
                  <a:lnTo>
                    <a:pt x="797949" y="940755"/>
                  </a:lnTo>
                  <a:lnTo>
                    <a:pt x="800712" y="944660"/>
                  </a:lnTo>
                  <a:lnTo>
                    <a:pt x="800712" y="948851"/>
                  </a:lnTo>
                  <a:lnTo>
                    <a:pt x="799092" y="952947"/>
                  </a:lnTo>
                  <a:lnTo>
                    <a:pt x="798235" y="956661"/>
                  </a:lnTo>
                  <a:lnTo>
                    <a:pt x="800235" y="966186"/>
                  </a:lnTo>
                  <a:lnTo>
                    <a:pt x="800235" y="977712"/>
                  </a:lnTo>
                  <a:lnTo>
                    <a:pt x="799092" y="983998"/>
                  </a:lnTo>
                  <a:lnTo>
                    <a:pt x="797282" y="988475"/>
                  </a:lnTo>
                  <a:lnTo>
                    <a:pt x="797282" y="991618"/>
                  </a:lnTo>
                  <a:lnTo>
                    <a:pt x="802045" y="993618"/>
                  </a:lnTo>
                  <a:lnTo>
                    <a:pt x="808331" y="992952"/>
                  </a:lnTo>
                  <a:lnTo>
                    <a:pt x="812618" y="990475"/>
                  </a:lnTo>
                  <a:lnTo>
                    <a:pt x="816332" y="990475"/>
                  </a:lnTo>
                  <a:lnTo>
                    <a:pt x="820904" y="997524"/>
                  </a:lnTo>
                  <a:lnTo>
                    <a:pt x="818047" y="996666"/>
                  </a:lnTo>
                  <a:lnTo>
                    <a:pt x="815475" y="996666"/>
                  </a:lnTo>
                  <a:lnTo>
                    <a:pt x="812999" y="996666"/>
                  </a:lnTo>
                  <a:lnTo>
                    <a:pt x="810522" y="997619"/>
                  </a:lnTo>
                  <a:lnTo>
                    <a:pt x="812237" y="1000191"/>
                  </a:lnTo>
                  <a:lnTo>
                    <a:pt x="812999" y="1002096"/>
                  </a:lnTo>
                  <a:lnTo>
                    <a:pt x="812999" y="1003810"/>
                  </a:lnTo>
                  <a:lnTo>
                    <a:pt x="812522" y="1006096"/>
                  </a:lnTo>
                  <a:lnTo>
                    <a:pt x="816713" y="1009906"/>
                  </a:lnTo>
                  <a:lnTo>
                    <a:pt x="819095" y="1022669"/>
                  </a:lnTo>
                  <a:lnTo>
                    <a:pt x="821857" y="1028385"/>
                  </a:lnTo>
                  <a:lnTo>
                    <a:pt x="834620" y="1034481"/>
                  </a:lnTo>
                  <a:lnTo>
                    <a:pt x="838049" y="1038862"/>
                  </a:lnTo>
                  <a:lnTo>
                    <a:pt x="833382" y="1046292"/>
                  </a:lnTo>
                  <a:lnTo>
                    <a:pt x="830906" y="1047435"/>
                  </a:lnTo>
                  <a:lnTo>
                    <a:pt x="823857" y="1049054"/>
                  </a:lnTo>
                  <a:lnTo>
                    <a:pt x="820809" y="1050483"/>
                  </a:lnTo>
                  <a:lnTo>
                    <a:pt x="814523" y="1060008"/>
                  </a:lnTo>
                  <a:lnTo>
                    <a:pt x="812046" y="1061532"/>
                  </a:lnTo>
                  <a:lnTo>
                    <a:pt x="798045" y="1073724"/>
                  </a:lnTo>
                  <a:lnTo>
                    <a:pt x="792711" y="1081344"/>
                  </a:lnTo>
                  <a:lnTo>
                    <a:pt x="788900" y="1083534"/>
                  </a:lnTo>
                  <a:lnTo>
                    <a:pt x="782519" y="1084296"/>
                  </a:lnTo>
                  <a:lnTo>
                    <a:pt x="769946" y="1084296"/>
                  </a:lnTo>
                  <a:lnTo>
                    <a:pt x="766326" y="1084296"/>
                  </a:lnTo>
                  <a:lnTo>
                    <a:pt x="761373" y="1082582"/>
                  </a:lnTo>
                  <a:lnTo>
                    <a:pt x="759278" y="1082582"/>
                  </a:lnTo>
                  <a:lnTo>
                    <a:pt x="754991" y="1084201"/>
                  </a:lnTo>
                  <a:lnTo>
                    <a:pt x="745466" y="1089916"/>
                  </a:lnTo>
                  <a:lnTo>
                    <a:pt x="740228" y="1090678"/>
                  </a:lnTo>
                  <a:lnTo>
                    <a:pt x="734227" y="1092678"/>
                  </a:lnTo>
                  <a:lnTo>
                    <a:pt x="727369" y="1097346"/>
                  </a:lnTo>
                  <a:lnTo>
                    <a:pt x="706223" y="1118206"/>
                  </a:lnTo>
                  <a:lnTo>
                    <a:pt x="697461" y="1130302"/>
                  </a:lnTo>
                  <a:lnTo>
                    <a:pt x="691364" y="1143447"/>
                  </a:lnTo>
                  <a:lnTo>
                    <a:pt x="686412" y="1172784"/>
                  </a:lnTo>
                  <a:lnTo>
                    <a:pt x="678982" y="1181356"/>
                  </a:lnTo>
                  <a:lnTo>
                    <a:pt x="667838" y="1186023"/>
                  </a:lnTo>
                  <a:lnTo>
                    <a:pt x="653836" y="1189833"/>
                  </a:lnTo>
                  <a:lnTo>
                    <a:pt x="650502" y="1191167"/>
                  </a:lnTo>
                  <a:lnTo>
                    <a:pt x="644502" y="1194882"/>
                  </a:lnTo>
                  <a:lnTo>
                    <a:pt x="641263" y="1196310"/>
                  </a:lnTo>
                  <a:lnTo>
                    <a:pt x="637834" y="1196310"/>
                  </a:lnTo>
                  <a:lnTo>
                    <a:pt x="630404" y="1195548"/>
                  </a:lnTo>
                  <a:lnTo>
                    <a:pt x="626975" y="1195548"/>
                  </a:lnTo>
                  <a:lnTo>
                    <a:pt x="624023" y="1196787"/>
                  </a:lnTo>
                  <a:lnTo>
                    <a:pt x="617927" y="1200406"/>
                  </a:lnTo>
                  <a:lnTo>
                    <a:pt x="614593" y="1201835"/>
                  </a:lnTo>
                  <a:lnTo>
                    <a:pt x="611259" y="1202692"/>
                  </a:lnTo>
                  <a:lnTo>
                    <a:pt x="604687" y="1203835"/>
                  </a:lnTo>
                  <a:lnTo>
                    <a:pt x="590019" y="1204502"/>
                  </a:lnTo>
                  <a:lnTo>
                    <a:pt x="581446" y="1206598"/>
                  </a:lnTo>
                  <a:lnTo>
                    <a:pt x="573540" y="1210503"/>
                  </a:lnTo>
                  <a:lnTo>
                    <a:pt x="564682" y="1216694"/>
                  </a:lnTo>
                  <a:lnTo>
                    <a:pt x="557729" y="1214789"/>
                  </a:lnTo>
                  <a:lnTo>
                    <a:pt x="550966" y="1218218"/>
                  </a:lnTo>
                  <a:lnTo>
                    <a:pt x="545822" y="1224885"/>
                  </a:lnTo>
                  <a:lnTo>
                    <a:pt x="543727" y="1232601"/>
                  </a:lnTo>
                  <a:lnTo>
                    <a:pt x="544965" y="1242126"/>
                  </a:lnTo>
                  <a:lnTo>
                    <a:pt x="551347" y="1254984"/>
                  </a:lnTo>
                  <a:lnTo>
                    <a:pt x="554109" y="1262985"/>
                  </a:lnTo>
                  <a:lnTo>
                    <a:pt x="552014" y="1279559"/>
                  </a:lnTo>
                  <a:lnTo>
                    <a:pt x="548108" y="1281273"/>
                  </a:lnTo>
                  <a:lnTo>
                    <a:pt x="543346" y="1280035"/>
                  </a:lnTo>
                  <a:lnTo>
                    <a:pt x="539250" y="1276701"/>
                  </a:lnTo>
                  <a:lnTo>
                    <a:pt x="537536" y="1272320"/>
                  </a:lnTo>
                  <a:lnTo>
                    <a:pt x="538679" y="1266795"/>
                  </a:lnTo>
                  <a:lnTo>
                    <a:pt x="537440" y="1265367"/>
                  </a:lnTo>
                  <a:lnTo>
                    <a:pt x="532392" y="1264890"/>
                  </a:lnTo>
                  <a:lnTo>
                    <a:pt x="528773" y="1266891"/>
                  </a:lnTo>
                  <a:lnTo>
                    <a:pt x="528773" y="1271558"/>
                  </a:lnTo>
                  <a:lnTo>
                    <a:pt x="529820" y="1277178"/>
                  </a:lnTo>
                  <a:lnTo>
                    <a:pt x="528773" y="1281750"/>
                  </a:lnTo>
                  <a:lnTo>
                    <a:pt x="532106" y="1283464"/>
                  </a:lnTo>
                  <a:lnTo>
                    <a:pt x="534107" y="1285845"/>
                  </a:lnTo>
                  <a:lnTo>
                    <a:pt x="534107" y="1288893"/>
                  </a:lnTo>
                  <a:lnTo>
                    <a:pt x="532678" y="1292418"/>
                  </a:lnTo>
                  <a:lnTo>
                    <a:pt x="540774" y="1291084"/>
                  </a:lnTo>
                  <a:lnTo>
                    <a:pt x="545441" y="1295275"/>
                  </a:lnTo>
                  <a:lnTo>
                    <a:pt x="544870" y="1300038"/>
                  </a:lnTo>
                  <a:lnTo>
                    <a:pt x="536869" y="1300800"/>
                  </a:lnTo>
                  <a:lnTo>
                    <a:pt x="537345" y="1305372"/>
                  </a:lnTo>
                  <a:lnTo>
                    <a:pt x="535440" y="1311277"/>
                  </a:lnTo>
                  <a:lnTo>
                    <a:pt x="532487" y="1316992"/>
                  </a:lnTo>
                  <a:lnTo>
                    <a:pt x="529535" y="1320898"/>
                  </a:lnTo>
                  <a:lnTo>
                    <a:pt x="527915" y="1323469"/>
                  </a:lnTo>
                  <a:lnTo>
                    <a:pt x="527439" y="1325946"/>
                  </a:lnTo>
                  <a:lnTo>
                    <a:pt x="526391" y="1327660"/>
                  </a:lnTo>
                  <a:lnTo>
                    <a:pt x="520105" y="1328803"/>
                  </a:lnTo>
                  <a:lnTo>
                    <a:pt x="518390" y="1330137"/>
                  </a:lnTo>
                  <a:close/>
                  <a:moveTo>
                    <a:pt x="881864" y="730824"/>
                  </a:moveTo>
                  <a:lnTo>
                    <a:pt x="884531" y="741968"/>
                  </a:lnTo>
                  <a:lnTo>
                    <a:pt x="882627" y="754065"/>
                  </a:lnTo>
                  <a:lnTo>
                    <a:pt x="877673" y="765209"/>
                  </a:lnTo>
                  <a:lnTo>
                    <a:pt x="871387" y="773305"/>
                  </a:lnTo>
                  <a:lnTo>
                    <a:pt x="868148" y="770543"/>
                  </a:lnTo>
                  <a:lnTo>
                    <a:pt x="867672" y="766733"/>
                  </a:lnTo>
                  <a:lnTo>
                    <a:pt x="869196" y="762542"/>
                  </a:lnTo>
                  <a:lnTo>
                    <a:pt x="871387" y="758541"/>
                  </a:lnTo>
                  <a:lnTo>
                    <a:pt x="867672" y="758541"/>
                  </a:lnTo>
                  <a:lnTo>
                    <a:pt x="862624" y="756922"/>
                  </a:lnTo>
                  <a:lnTo>
                    <a:pt x="860052" y="756922"/>
                  </a:lnTo>
                  <a:lnTo>
                    <a:pt x="858147" y="760827"/>
                  </a:lnTo>
                  <a:lnTo>
                    <a:pt x="855956" y="763590"/>
                  </a:lnTo>
                  <a:lnTo>
                    <a:pt x="852623" y="765114"/>
                  </a:lnTo>
                  <a:lnTo>
                    <a:pt x="852623" y="763780"/>
                  </a:lnTo>
                  <a:lnTo>
                    <a:pt x="850718" y="761018"/>
                  </a:lnTo>
                  <a:lnTo>
                    <a:pt x="848146" y="758160"/>
                  </a:lnTo>
                  <a:lnTo>
                    <a:pt x="845765" y="756922"/>
                  </a:lnTo>
                  <a:lnTo>
                    <a:pt x="842336" y="755493"/>
                  </a:lnTo>
                  <a:lnTo>
                    <a:pt x="840526" y="749683"/>
                  </a:lnTo>
                  <a:lnTo>
                    <a:pt x="836335" y="748445"/>
                  </a:lnTo>
                  <a:lnTo>
                    <a:pt x="840050" y="742920"/>
                  </a:lnTo>
                  <a:lnTo>
                    <a:pt x="843955" y="745778"/>
                  </a:lnTo>
                  <a:lnTo>
                    <a:pt x="848146" y="751398"/>
                  </a:lnTo>
                  <a:lnTo>
                    <a:pt x="852908" y="754636"/>
                  </a:lnTo>
                  <a:lnTo>
                    <a:pt x="855956" y="752350"/>
                  </a:lnTo>
                  <a:lnTo>
                    <a:pt x="856909" y="747016"/>
                  </a:lnTo>
                  <a:lnTo>
                    <a:pt x="856909" y="737491"/>
                  </a:lnTo>
                  <a:lnTo>
                    <a:pt x="859195" y="740444"/>
                  </a:lnTo>
                  <a:lnTo>
                    <a:pt x="862338" y="745683"/>
                  </a:lnTo>
                  <a:lnTo>
                    <a:pt x="865196" y="748064"/>
                  </a:lnTo>
                  <a:lnTo>
                    <a:pt x="866815" y="745016"/>
                  </a:lnTo>
                  <a:lnTo>
                    <a:pt x="868625" y="744254"/>
                  </a:lnTo>
                  <a:lnTo>
                    <a:pt x="870149" y="745397"/>
                  </a:lnTo>
                  <a:lnTo>
                    <a:pt x="871387" y="748064"/>
                  </a:lnTo>
                  <a:lnTo>
                    <a:pt x="873578" y="743301"/>
                  </a:lnTo>
                  <a:lnTo>
                    <a:pt x="874911" y="738634"/>
                  </a:lnTo>
                  <a:lnTo>
                    <a:pt x="874054" y="735015"/>
                  </a:lnTo>
                  <a:lnTo>
                    <a:pt x="869291" y="733110"/>
                  </a:lnTo>
                  <a:lnTo>
                    <a:pt x="872720" y="730919"/>
                  </a:lnTo>
                  <a:lnTo>
                    <a:pt x="876149" y="729395"/>
                  </a:lnTo>
                  <a:lnTo>
                    <a:pt x="879197" y="729395"/>
                  </a:lnTo>
                  <a:close/>
                  <a:moveTo>
                    <a:pt x="929489" y="613952"/>
                  </a:moveTo>
                  <a:lnTo>
                    <a:pt x="937967" y="620715"/>
                  </a:lnTo>
                  <a:lnTo>
                    <a:pt x="944253" y="622524"/>
                  </a:lnTo>
                  <a:lnTo>
                    <a:pt x="947301" y="624048"/>
                  </a:lnTo>
                  <a:lnTo>
                    <a:pt x="945206" y="624715"/>
                  </a:lnTo>
                  <a:lnTo>
                    <a:pt x="937205" y="625953"/>
                  </a:lnTo>
                  <a:lnTo>
                    <a:pt x="937205" y="629001"/>
                  </a:lnTo>
                  <a:lnTo>
                    <a:pt x="938157" y="633192"/>
                  </a:lnTo>
                  <a:lnTo>
                    <a:pt x="934347" y="637669"/>
                  </a:lnTo>
                  <a:lnTo>
                    <a:pt x="934347" y="639574"/>
                  </a:lnTo>
                  <a:lnTo>
                    <a:pt x="935490" y="639574"/>
                  </a:lnTo>
                  <a:lnTo>
                    <a:pt x="938443" y="641289"/>
                  </a:lnTo>
                  <a:lnTo>
                    <a:pt x="938443" y="639193"/>
                  </a:lnTo>
                  <a:lnTo>
                    <a:pt x="941300" y="640431"/>
                  </a:lnTo>
                  <a:lnTo>
                    <a:pt x="943682" y="642051"/>
                  </a:lnTo>
                  <a:lnTo>
                    <a:pt x="945491" y="643860"/>
                  </a:lnTo>
                  <a:lnTo>
                    <a:pt x="946730" y="645765"/>
                  </a:lnTo>
                  <a:lnTo>
                    <a:pt x="940729" y="652433"/>
                  </a:lnTo>
                  <a:lnTo>
                    <a:pt x="938443" y="654148"/>
                  </a:lnTo>
                  <a:lnTo>
                    <a:pt x="942824" y="660434"/>
                  </a:lnTo>
                  <a:lnTo>
                    <a:pt x="936728" y="670626"/>
                  </a:lnTo>
                  <a:lnTo>
                    <a:pt x="927203" y="678912"/>
                  </a:lnTo>
                  <a:lnTo>
                    <a:pt x="918155" y="679579"/>
                  </a:lnTo>
                  <a:lnTo>
                    <a:pt x="912821" y="684437"/>
                  </a:lnTo>
                  <a:lnTo>
                    <a:pt x="909106" y="679484"/>
                  </a:lnTo>
                  <a:lnTo>
                    <a:pt x="907772" y="670435"/>
                  </a:lnTo>
                  <a:lnTo>
                    <a:pt x="909678" y="662625"/>
                  </a:lnTo>
                  <a:lnTo>
                    <a:pt x="913773" y="665482"/>
                  </a:lnTo>
                  <a:lnTo>
                    <a:pt x="915012" y="666911"/>
                  </a:lnTo>
                  <a:lnTo>
                    <a:pt x="915869" y="669006"/>
                  </a:lnTo>
                  <a:lnTo>
                    <a:pt x="918155" y="669006"/>
                  </a:lnTo>
                  <a:lnTo>
                    <a:pt x="917583" y="664530"/>
                  </a:lnTo>
                  <a:lnTo>
                    <a:pt x="917107" y="662815"/>
                  </a:lnTo>
                  <a:lnTo>
                    <a:pt x="915869" y="660529"/>
                  </a:lnTo>
                  <a:lnTo>
                    <a:pt x="919964" y="656433"/>
                  </a:lnTo>
                  <a:lnTo>
                    <a:pt x="923203" y="652147"/>
                  </a:lnTo>
                  <a:lnTo>
                    <a:pt x="924346" y="647766"/>
                  </a:lnTo>
                  <a:lnTo>
                    <a:pt x="922250" y="643575"/>
                  </a:lnTo>
                  <a:lnTo>
                    <a:pt x="919869" y="645384"/>
                  </a:lnTo>
                  <a:lnTo>
                    <a:pt x="918345" y="645384"/>
                  </a:lnTo>
                  <a:lnTo>
                    <a:pt x="915869" y="643384"/>
                  </a:lnTo>
                  <a:lnTo>
                    <a:pt x="914249" y="650052"/>
                  </a:lnTo>
                  <a:lnTo>
                    <a:pt x="910535" y="652814"/>
                  </a:lnTo>
                  <a:lnTo>
                    <a:pt x="905772" y="652814"/>
                  </a:lnTo>
                  <a:lnTo>
                    <a:pt x="901391" y="650147"/>
                  </a:lnTo>
                  <a:lnTo>
                    <a:pt x="898914" y="646242"/>
                  </a:lnTo>
                  <a:lnTo>
                    <a:pt x="896152" y="637479"/>
                  </a:lnTo>
                  <a:lnTo>
                    <a:pt x="893104" y="635098"/>
                  </a:lnTo>
                  <a:lnTo>
                    <a:pt x="894819" y="633954"/>
                  </a:lnTo>
                  <a:lnTo>
                    <a:pt x="897486" y="631668"/>
                  </a:lnTo>
                  <a:lnTo>
                    <a:pt x="899295" y="630906"/>
                  </a:lnTo>
                  <a:lnTo>
                    <a:pt x="896152" y="625858"/>
                  </a:lnTo>
                  <a:lnTo>
                    <a:pt x="888341" y="618238"/>
                  </a:lnTo>
                  <a:lnTo>
                    <a:pt x="884817" y="613761"/>
                  </a:lnTo>
                  <a:lnTo>
                    <a:pt x="882817" y="609570"/>
                  </a:lnTo>
                  <a:lnTo>
                    <a:pt x="878626" y="594711"/>
                  </a:lnTo>
                  <a:lnTo>
                    <a:pt x="881103" y="595283"/>
                  </a:lnTo>
                  <a:lnTo>
                    <a:pt x="882627" y="596140"/>
                  </a:lnTo>
                  <a:lnTo>
                    <a:pt x="884150" y="596902"/>
                  </a:lnTo>
                  <a:lnTo>
                    <a:pt x="886722" y="596902"/>
                  </a:lnTo>
                  <a:lnTo>
                    <a:pt x="886246" y="597474"/>
                  </a:lnTo>
                  <a:lnTo>
                    <a:pt x="887198" y="598236"/>
                  </a:lnTo>
                  <a:lnTo>
                    <a:pt x="888722" y="598902"/>
                  </a:lnTo>
                  <a:lnTo>
                    <a:pt x="889961" y="598902"/>
                  </a:lnTo>
                  <a:lnTo>
                    <a:pt x="890913" y="598140"/>
                  </a:lnTo>
                  <a:lnTo>
                    <a:pt x="890913" y="596616"/>
                  </a:lnTo>
                  <a:lnTo>
                    <a:pt x="890913" y="595092"/>
                  </a:lnTo>
                  <a:lnTo>
                    <a:pt x="889961" y="594426"/>
                  </a:lnTo>
                  <a:lnTo>
                    <a:pt x="889961" y="591854"/>
                  </a:lnTo>
                  <a:lnTo>
                    <a:pt x="893580" y="587473"/>
                  </a:lnTo>
                  <a:lnTo>
                    <a:pt x="898152" y="586044"/>
                  </a:lnTo>
                  <a:lnTo>
                    <a:pt x="901010" y="592330"/>
                  </a:lnTo>
                  <a:lnTo>
                    <a:pt x="911487" y="598902"/>
                  </a:lnTo>
                  <a:lnTo>
                    <a:pt x="910154" y="602046"/>
                  </a:lnTo>
                  <a:lnTo>
                    <a:pt x="915488" y="603189"/>
                  </a:lnTo>
                  <a:lnTo>
                    <a:pt x="929013" y="603189"/>
                  </a:lnTo>
                  <a:lnTo>
                    <a:pt x="931966" y="603856"/>
                  </a:lnTo>
                  <a:lnTo>
                    <a:pt x="931966" y="605189"/>
                  </a:lnTo>
                  <a:lnTo>
                    <a:pt x="930156" y="606618"/>
                  </a:lnTo>
                  <a:lnTo>
                    <a:pt x="923203" y="608237"/>
                  </a:lnTo>
                  <a:lnTo>
                    <a:pt x="924727" y="610523"/>
                  </a:lnTo>
                  <a:lnTo>
                    <a:pt x="928156" y="612809"/>
                  </a:lnTo>
                  <a:close/>
                  <a:moveTo>
                    <a:pt x="1027406" y="571661"/>
                  </a:moveTo>
                  <a:lnTo>
                    <a:pt x="1029026" y="575757"/>
                  </a:lnTo>
                  <a:lnTo>
                    <a:pt x="1027883" y="578614"/>
                  </a:lnTo>
                  <a:lnTo>
                    <a:pt x="1025025" y="580614"/>
                  </a:lnTo>
                  <a:lnTo>
                    <a:pt x="1021025" y="582234"/>
                  </a:lnTo>
                  <a:lnTo>
                    <a:pt x="1016834" y="583281"/>
                  </a:lnTo>
                  <a:lnTo>
                    <a:pt x="1014833" y="582615"/>
                  </a:lnTo>
                  <a:lnTo>
                    <a:pt x="1013405" y="581281"/>
                  </a:lnTo>
                  <a:lnTo>
                    <a:pt x="1010643" y="579852"/>
                  </a:lnTo>
                  <a:lnTo>
                    <a:pt x="1005404" y="579852"/>
                  </a:lnTo>
                  <a:lnTo>
                    <a:pt x="1001784" y="581567"/>
                  </a:lnTo>
                  <a:lnTo>
                    <a:pt x="998355" y="583662"/>
                  </a:lnTo>
                  <a:lnTo>
                    <a:pt x="994069" y="584615"/>
                  </a:lnTo>
                  <a:lnTo>
                    <a:pt x="990069" y="582996"/>
                  </a:lnTo>
                  <a:lnTo>
                    <a:pt x="986735" y="580138"/>
                  </a:lnTo>
                  <a:lnTo>
                    <a:pt x="983401" y="578424"/>
                  </a:lnTo>
                  <a:lnTo>
                    <a:pt x="979400" y="579948"/>
                  </a:lnTo>
                  <a:lnTo>
                    <a:pt x="978734" y="575185"/>
                  </a:lnTo>
                  <a:lnTo>
                    <a:pt x="974924" y="573852"/>
                  </a:lnTo>
                  <a:lnTo>
                    <a:pt x="969780" y="573852"/>
                  </a:lnTo>
                  <a:lnTo>
                    <a:pt x="965113" y="572137"/>
                  </a:lnTo>
                  <a:lnTo>
                    <a:pt x="962827" y="574423"/>
                  </a:lnTo>
                  <a:lnTo>
                    <a:pt x="964922" y="578233"/>
                  </a:lnTo>
                  <a:lnTo>
                    <a:pt x="964922" y="581472"/>
                  </a:lnTo>
                  <a:lnTo>
                    <a:pt x="963779" y="584806"/>
                  </a:lnTo>
                  <a:lnTo>
                    <a:pt x="963113" y="589092"/>
                  </a:lnTo>
                  <a:lnTo>
                    <a:pt x="960541" y="587663"/>
                  </a:lnTo>
                  <a:lnTo>
                    <a:pt x="959303" y="587663"/>
                  </a:lnTo>
                  <a:lnTo>
                    <a:pt x="958350" y="588901"/>
                  </a:lnTo>
                  <a:lnTo>
                    <a:pt x="957112" y="591377"/>
                  </a:lnTo>
                  <a:lnTo>
                    <a:pt x="955207" y="591377"/>
                  </a:lnTo>
                  <a:lnTo>
                    <a:pt x="950825" y="582996"/>
                  </a:lnTo>
                  <a:lnTo>
                    <a:pt x="947396" y="580805"/>
                  </a:lnTo>
                  <a:lnTo>
                    <a:pt x="934347" y="582710"/>
                  </a:lnTo>
                  <a:lnTo>
                    <a:pt x="929013" y="581281"/>
                  </a:lnTo>
                  <a:lnTo>
                    <a:pt x="922822" y="577757"/>
                  </a:lnTo>
                  <a:lnTo>
                    <a:pt x="917678" y="573280"/>
                  </a:lnTo>
                  <a:lnTo>
                    <a:pt x="913583" y="564231"/>
                  </a:lnTo>
                  <a:lnTo>
                    <a:pt x="905010" y="554230"/>
                  </a:lnTo>
                  <a:lnTo>
                    <a:pt x="903010" y="547658"/>
                  </a:lnTo>
                  <a:lnTo>
                    <a:pt x="903010" y="543086"/>
                  </a:lnTo>
                  <a:lnTo>
                    <a:pt x="902534" y="539466"/>
                  </a:lnTo>
                  <a:lnTo>
                    <a:pt x="900914" y="536133"/>
                  </a:lnTo>
                  <a:lnTo>
                    <a:pt x="897771" y="532799"/>
                  </a:lnTo>
                  <a:lnTo>
                    <a:pt x="895866" y="529465"/>
                  </a:lnTo>
                  <a:lnTo>
                    <a:pt x="895295" y="525274"/>
                  </a:lnTo>
                  <a:lnTo>
                    <a:pt x="894152" y="520797"/>
                  </a:lnTo>
                  <a:lnTo>
                    <a:pt x="890628" y="516797"/>
                  </a:lnTo>
                  <a:lnTo>
                    <a:pt x="887103" y="519559"/>
                  </a:lnTo>
                  <a:lnTo>
                    <a:pt x="883960" y="523083"/>
                  </a:lnTo>
                  <a:lnTo>
                    <a:pt x="881579" y="527369"/>
                  </a:lnTo>
                  <a:lnTo>
                    <a:pt x="880150" y="531846"/>
                  </a:lnTo>
                  <a:lnTo>
                    <a:pt x="876245" y="529560"/>
                  </a:lnTo>
                  <a:lnTo>
                    <a:pt x="877102" y="527084"/>
                  </a:lnTo>
                  <a:lnTo>
                    <a:pt x="879864" y="524417"/>
                  </a:lnTo>
                  <a:lnTo>
                    <a:pt x="882245" y="521083"/>
                  </a:lnTo>
                  <a:lnTo>
                    <a:pt x="882912" y="517178"/>
                  </a:lnTo>
                  <a:lnTo>
                    <a:pt x="882912" y="514035"/>
                  </a:lnTo>
                  <a:lnTo>
                    <a:pt x="882341" y="509367"/>
                  </a:lnTo>
                  <a:lnTo>
                    <a:pt x="883865" y="503176"/>
                  </a:lnTo>
                  <a:lnTo>
                    <a:pt x="887865" y="500700"/>
                  </a:lnTo>
                  <a:lnTo>
                    <a:pt x="893295" y="499176"/>
                  </a:lnTo>
                  <a:lnTo>
                    <a:pt x="899010" y="495461"/>
                  </a:lnTo>
                  <a:lnTo>
                    <a:pt x="891485" y="495461"/>
                  </a:lnTo>
                  <a:lnTo>
                    <a:pt x="888437" y="496127"/>
                  </a:lnTo>
                  <a:lnTo>
                    <a:pt x="886437" y="497937"/>
                  </a:lnTo>
                  <a:lnTo>
                    <a:pt x="885579" y="485841"/>
                  </a:lnTo>
                  <a:lnTo>
                    <a:pt x="887675" y="481269"/>
                  </a:lnTo>
                  <a:lnTo>
                    <a:pt x="894914" y="481269"/>
                  </a:lnTo>
                  <a:lnTo>
                    <a:pt x="900438" y="483555"/>
                  </a:lnTo>
                  <a:lnTo>
                    <a:pt x="902343" y="488317"/>
                  </a:lnTo>
                  <a:lnTo>
                    <a:pt x="902343" y="493270"/>
                  </a:lnTo>
                  <a:lnTo>
                    <a:pt x="902343" y="495937"/>
                  </a:lnTo>
                  <a:lnTo>
                    <a:pt x="906725" y="497461"/>
                  </a:lnTo>
                  <a:lnTo>
                    <a:pt x="918440" y="498794"/>
                  </a:lnTo>
                  <a:lnTo>
                    <a:pt x="923298" y="500128"/>
                  </a:lnTo>
                  <a:lnTo>
                    <a:pt x="928346" y="503176"/>
                  </a:lnTo>
                  <a:lnTo>
                    <a:pt x="936633" y="510034"/>
                  </a:lnTo>
                  <a:lnTo>
                    <a:pt x="943872" y="517844"/>
                  </a:lnTo>
                  <a:lnTo>
                    <a:pt x="946063" y="519464"/>
                  </a:lnTo>
                  <a:lnTo>
                    <a:pt x="948539" y="520226"/>
                  </a:lnTo>
                  <a:lnTo>
                    <a:pt x="953778" y="520226"/>
                  </a:lnTo>
                  <a:lnTo>
                    <a:pt x="956445" y="521369"/>
                  </a:lnTo>
                  <a:lnTo>
                    <a:pt x="953302" y="522131"/>
                  </a:lnTo>
                  <a:lnTo>
                    <a:pt x="951206" y="523845"/>
                  </a:lnTo>
                  <a:lnTo>
                    <a:pt x="950159" y="526417"/>
                  </a:lnTo>
                  <a:lnTo>
                    <a:pt x="950159" y="529846"/>
                  </a:lnTo>
                  <a:lnTo>
                    <a:pt x="957017" y="529846"/>
                  </a:lnTo>
                  <a:lnTo>
                    <a:pt x="973114" y="542514"/>
                  </a:lnTo>
                  <a:lnTo>
                    <a:pt x="981020" y="546706"/>
                  </a:lnTo>
                  <a:lnTo>
                    <a:pt x="981687" y="543372"/>
                  </a:lnTo>
                  <a:lnTo>
                    <a:pt x="983496" y="541657"/>
                  </a:lnTo>
                  <a:lnTo>
                    <a:pt x="986163" y="541657"/>
                  </a:lnTo>
                  <a:lnTo>
                    <a:pt x="989497" y="542705"/>
                  </a:lnTo>
                  <a:lnTo>
                    <a:pt x="989497" y="514130"/>
                  </a:lnTo>
                  <a:lnTo>
                    <a:pt x="991212" y="514130"/>
                  </a:lnTo>
                  <a:lnTo>
                    <a:pt x="995498" y="519750"/>
                  </a:lnTo>
                  <a:lnTo>
                    <a:pt x="997593" y="524512"/>
                  </a:lnTo>
                  <a:lnTo>
                    <a:pt x="998165" y="529370"/>
                  </a:lnTo>
                  <a:lnTo>
                    <a:pt x="998165" y="537847"/>
                  </a:lnTo>
                  <a:lnTo>
                    <a:pt x="1000070" y="541181"/>
                  </a:lnTo>
                  <a:lnTo>
                    <a:pt x="1004356" y="540228"/>
                  </a:lnTo>
                  <a:lnTo>
                    <a:pt x="1008547" y="540228"/>
                  </a:lnTo>
                  <a:lnTo>
                    <a:pt x="1010357" y="545562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976" y="543372"/>
                  </a:lnTo>
                  <a:lnTo>
                    <a:pt x="1021501" y="552135"/>
                  </a:lnTo>
                  <a:lnTo>
                    <a:pt x="1025406" y="557373"/>
                  </a:lnTo>
                  <a:lnTo>
                    <a:pt x="1027025" y="561469"/>
                  </a:lnTo>
                  <a:lnTo>
                    <a:pt x="1026263" y="565851"/>
                  </a:lnTo>
                  <a:lnTo>
                    <a:pt x="1024073" y="567375"/>
                  </a:lnTo>
                  <a:lnTo>
                    <a:pt x="1021406" y="568327"/>
                  </a:lnTo>
                  <a:lnTo>
                    <a:pt x="1018548" y="571089"/>
                  </a:lnTo>
                  <a:lnTo>
                    <a:pt x="1017215" y="575185"/>
                  </a:lnTo>
                  <a:lnTo>
                    <a:pt x="1018548" y="576804"/>
                  </a:lnTo>
                  <a:lnTo>
                    <a:pt x="1020929" y="576138"/>
                  </a:lnTo>
                  <a:lnTo>
                    <a:pt x="1022930" y="573280"/>
                  </a:lnTo>
                  <a:lnTo>
                    <a:pt x="1024263" y="573280"/>
                  </a:lnTo>
                  <a:lnTo>
                    <a:pt x="1024263" y="573280"/>
                  </a:lnTo>
                  <a:lnTo>
                    <a:pt x="1024263" y="574042"/>
                  </a:lnTo>
                  <a:lnTo>
                    <a:pt x="1024263" y="575185"/>
                  </a:lnTo>
                  <a:close/>
                  <a:moveTo>
                    <a:pt x="1254578" y="922371"/>
                  </a:moveTo>
                  <a:lnTo>
                    <a:pt x="1254578" y="929325"/>
                  </a:lnTo>
                  <a:lnTo>
                    <a:pt x="1250387" y="938850"/>
                  </a:lnTo>
                  <a:lnTo>
                    <a:pt x="1252387" y="944469"/>
                  </a:lnTo>
                  <a:lnTo>
                    <a:pt x="1244767" y="946279"/>
                  </a:lnTo>
                  <a:lnTo>
                    <a:pt x="1236385" y="945612"/>
                  </a:lnTo>
                  <a:lnTo>
                    <a:pt x="1231241" y="941136"/>
                  </a:lnTo>
                  <a:lnTo>
                    <a:pt x="1233528" y="931611"/>
                  </a:lnTo>
                  <a:lnTo>
                    <a:pt x="1235623" y="929706"/>
                  </a:lnTo>
                  <a:lnTo>
                    <a:pt x="1246100" y="923419"/>
                  </a:lnTo>
                  <a:lnTo>
                    <a:pt x="1251911" y="917894"/>
                  </a:lnTo>
                  <a:lnTo>
                    <a:pt x="1254197" y="917418"/>
                  </a:lnTo>
                  <a:close/>
                  <a:moveTo>
                    <a:pt x="1009119" y="602331"/>
                  </a:moveTo>
                  <a:lnTo>
                    <a:pt x="1008452" y="603284"/>
                  </a:lnTo>
                  <a:lnTo>
                    <a:pt x="1005308" y="603856"/>
                  </a:lnTo>
                  <a:lnTo>
                    <a:pt x="1003785" y="604427"/>
                  </a:lnTo>
                  <a:lnTo>
                    <a:pt x="1002451" y="606713"/>
                  </a:lnTo>
                  <a:lnTo>
                    <a:pt x="1003118" y="608618"/>
                  </a:lnTo>
                  <a:lnTo>
                    <a:pt x="1004451" y="610332"/>
                  </a:lnTo>
                  <a:lnTo>
                    <a:pt x="1004928" y="611952"/>
                  </a:lnTo>
                  <a:lnTo>
                    <a:pt x="1002832" y="620334"/>
                  </a:lnTo>
                  <a:lnTo>
                    <a:pt x="1002832" y="623953"/>
                  </a:lnTo>
                  <a:lnTo>
                    <a:pt x="1003594" y="627096"/>
                  </a:lnTo>
                  <a:lnTo>
                    <a:pt x="1006737" y="633192"/>
                  </a:lnTo>
                  <a:lnTo>
                    <a:pt x="1006737" y="635574"/>
                  </a:lnTo>
                  <a:lnTo>
                    <a:pt x="1003594" y="638050"/>
                  </a:lnTo>
                  <a:lnTo>
                    <a:pt x="999784" y="631859"/>
                  </a:lnTo>
                  <a:lnTo>
                    <a:pt x="994355" y="616619"/>
                  </a:lnTo>
                  <a:lnTo>
                    <a:pt x="983972" y="597569"/>
                  </a:lnTo>
                  <a:lnTo>
                    <a:pt x="986925" y="596998"/>
                  </a:lnTo>
                  <a:lnTo>
                    <a:pt x="1000832" y="591377"/>
                  </a:lnTo>
                  <a:lnTo>
                    <a:pt x="1003594" y="591377"/>
                  </a:lnTo>
                  <a:lnTo>
                    <a:pt x="1006166" y="592330"/>
                  </a:lnTo>
                  <a:lnTo>
                    <a:pt x="1007785" y="594426"/>
                  </a:lnTo>
                  <a:lnTo>
                    <a:pt x="1008547" y="597283"/>
                  </a:lnTo>
                  <a:close/>
                  <a:moveTo>
                    <a:pt x="910344" y="1542925"/>
                  </a:moveTo>
                  <a:lnTo>
                    <a:pt x="910344" y="1543973"/>
                  </a:lnTo>
                  <a:lnTo>
                    <a:pt x="909678" y="1543973"/>
                  </a:lnTo>
                  <a:close/>
                  <a:moveTo>
                    <a:pt x="913297" y="1542925"/>
                  </a:moveTo>
                  <a:lnTo>
                    <a:pt x="913297" y="1541973"/>
                  </a:lnTo>
                  <a:lnTo>
                    <a:pt x="914440" y="1542449"/>
                  </a:lnTo>
                  <a:lnTo>
                    <a:pt x="914440" y="1542925"/>
                  </a:lnTo>
                  <a:close/>
                  <a:moveTo>
                    <a:pt x="912059" y="1541020"/>
                  </a:moveTo>
                  <a:lnTo>
                    <a:pt x="912059" y="1541020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115"/>
                  </a:lnTo>
                  <a:lnTo>
                    <a:pt x="912725" y="1541115"/>
                  </a:lnTo>
                  <a:close/>
                  <a:moveTo>
                    <a:pt x="912821" y="1539687"/>
                  </a:moveTo>
                  <a:lnTo>
                    <a:pt x="912821" y="1539687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39782"/>
                  </a:lnTo>
                  <a:lnTo>
                    <a:pt x="913392" y="1539782"/>
                  </a:lnTo>
                  <a:close/>
                  <a:moveTo>
                    <a:pt x="1737781" y="455742"/>
                  </a:moveTo>
                  <a:lnTo>
                    <a:pt x="1737781" y="460028"/>
                  </a:lnTo>
                  <a:lnTo>
                    <a:pt x="1732733" y="482221"/>
                  </a:lnTo>
                  <a:lnTo>
                    <a:pt x="1729399" y="486031"/>
                  </a:lnTo>
                  <a:lnTo>
                    <a:pt x="1724446" y="490222"/>
                  </a:lnTo>
                  <a:lnTo>
                    <a:pt x="1719112" y="493556"/>
                  </a:lnTo>
                  <a:lnTo>
                    <a:pt x="1715016" y="494985"/>
                  </a:lnTo>
                  <a:lnTo>
                    <a:pt x="1713587" y="494032"/>
                  </a:lnTo>
                  <a:lnTo>
                    <a:pt x="1708825" y="487650"/>
                  </a:lnTo>
                  <a:lnTo>
                    <a:pt x="1706253" y="485936"/>
                  </a:lnTo>
                  <a:lnTo>
                    <a:pt x="1700062" y="484221"/>
                  </a:lnTo>
                  <a:lnTo>
                    <a:pt x="1697300" y="482221"/>
                  </a:lnTo>
                  <a:lnTo>
                    <a:pt x="1689870" y="469553"/>
                  </a:lnTo>
                  <a:lnTo>
                    <a:pt x="1684727" y="463552"/>
                  </a:lnTo>
                  <a:lnTo>
                    <a:pt x="1677583" y="461076"/>
                  </a:lnTo>
                  <a:lnTo>
                    <a:pt x="1670535" y="460218"/>
                  </a:lnTo>
                  <a:lnTo>
                    <a:pt x="1664724" y="457647"/>
                  </a:lnTo>
                  <a:lnTo>
                    <a:pt x="1660438" y="453646"/>
                  </a:lnTo>
                  <a:lnTo>
                    <a:pt x="1657771" y="448122"/>
                  </a:lnTo>
                  <a:lnTo>
                    <a:pt x="1657771" y="437073"/>
                  </a:lnTo>
                  <a:lnTo>
                    <a:pt x="1664248" y="430596"/>
                  </a:lnTo>
                  <a:lnTo>
                    <a:pt x="1675392" y="427643"/>
                  </a:lnTo>
                  <a:lnTo>
                    <a:pt x="1709682" y="427643"/>
                  </a:lnTo>
                  <a:lnTo>
                    <a:pt x="1721112" y="430215"/>
                  </a:lnTo>
                  <a:lnTo>
                    <a:pt x="1724637" y="431739"/>
                  </a:lnTo>
                  <a:lnTo>
                    <a:pt x="1726351" y="433739"/>
                  </a:lnTo>
                  <a:lnTo>
                    <a:pt x="1728256" y="440121"/>
                  </a:lnTo>
                  <a:lnTo>
                    <a:pt x="1730066" y="444216"/>
                  </a:lnTo>
                  <a:lnTo>
                    <a:pt x="1732447" y="448312"/>
                  </a:lnTo>
                  <a:close/>
                  <a:moveTo>
                    <a:pt x="1613956" y="392781"/>
                  </a:moveTo>
                  <a:lnTo>
                    <a:pt x="1619195" y="402306"/>
                  </a:lnTo>
                  <a:lnTo>
                    <a:pt x="1623576" y="413927"/>
                  </a:lnTo>
                  <a:lnTo>
                    <a:pt x="1623100" y="424976"/>
                  </a:lnTo>
                  <a:lnTo>
                    <a:pt x="1613575" y="433167"/>
                  </a:lnTo>
                  <a:lnTo>
                    <a:pt x="1608717" y="427357"/>
                  </a:lnTo>
                  <a:lnTo>
                    <a:pt x="1605955" y="421833"/>
                  </a:lnTo>
                  <a:lnTo>
                    <a:pt x="1604907" y="416022"/>
                  </a:lnTo>
                  <a:lnTo>
                    <a:pt x="1604907" y="409641"/>
                  </a:lnTo>
                  <a:lnTo>
                    <a:pt x="1604907" y="408498"/>
                  </a:lnTo>
                  <a:lnTo>
                    <a:pt x="1604145" y="406974"/>
                  </a:lnTo>
                  <a:lnTo>
                    <a:pt x="1603383" y="405259"/>
                  </a:lnTo>
                  <a:lnTo>
                    <a:pt x="1603383" y="403259"/>
                  </a:lnTo>
                  <a:lnTo>
                    <a:pt x="1604145" y="401735"/>
                  </a:lnTo>
                  <a:lnTo>
                    <a:pt x="1606431" y="400782"/>
                  </a:lnTo>
                  <a:lnTo>
                    <a:pt x="1607479" y="399258"/>
                  </a:lnTo>
                  <a:lnTo>
                    <a:pt x="1609479" y="392686"/>
                  </a:lnTo>
                  <a:lnTo>
                    <a:pt x="1611098" y="390114"/>
                  </a:lnTo>
                  <a:lnTo>
                    <a:pt x="1613670" y="388305"/>
                  </a:lnTo>
                  <a:close/>
                  <a:moveTo>
                    <a:pt x="1564140" y="373731"/>
                  </a:moveTo>
                  <a:lnTo>
                    <a:pt x="1573665" y="376494"/>
                  </a:lnTo>
                  <a:lnTo>
                    <a:pt x="1576808" y="379256"/>
                  </a:lnTo>
                  <a:lnTo>
                    <a:pt x="1576808" y="384304"/>
                  </a:lnTo>
                  <a:lnTo>
                    <a:pt x="1575380" y="385542"/>
                  </a:lnTo>
                  <a:lnTo>
                    <a:pt x="1570617" y="384876"/>
                  </a:lnTo>
                  <a:lnTo>
                    <a:pt x="1568522" y="386400"/>
                  </a:lnTo>
                  <a:lnTo>
                    <a:pt x="1568522" y="389257"/>
                  </a:lnTo>
                  <a:lnTo>
                    <a:pt x="1570712" y="406497"/>
                  </a:lnTo>
                  <a:lnTo>
                    <a:pt x="1569093" y="416594"/>
                  </a:lnTo>
                  <a:lnTo>
                    <a:pt x="1561949" y="437835"/>
                  </a:lnTo>
                  <a:lnTo>
                    <a:pt x="1559473" y="460694"/>
                  </a:lnTo>
                  <a:lnTo>
                    <a:pt x="1554044" y="482697"/>
                  </a:lnTo>
                  <a:lnTo>
                    <a:pt x="1544995" y="505176"/>
                  </a:lnTo>
                  <a:lnTo>
                    <a:pt x="1542614" y="508701"/>
                  </a:lnTo>
                  <a:lnTo>
                    <a:pt x="1540613" y="514130"/>
                  </a:lnTo>
                  <a:lnTo>
                    <a:pt x="1544043" y="518321"/>
                  </a:lnTo>
                  <a:lnTo>
                    <a:pt x="1548043" y="522226"/>
                  </a:lnTo>
                  <a:lnTo>
                    <a:pt x="1548043" y="526989"/>
                  </a:lnTo>
                  <a:lnTo>
                    <a:pt x="1544138" y="522512"/>
                  </a:lnTo>
                  <a:lnTo>
                    <a:pt x="1542328" y="524988"/>
                  </a:lnTo>
                  <a:lnTo>
                    <a:pt x="1536804" y="530037"/>
                  </a:lnTo>
                  <a:lnTo>
                    <a:pt x="1535661" y="532132"/>
                  </a:lnTo>
                  <a:lnTo>
                    <a:pt x="1535661" y="548134"/>
                  </a:lnTo>
                  <a:lnTo>
                    <a:pt x="1533565" y="548134"/>
                  </a:lnTo>
                  <a:lnTo>
                    <a:pt x="1527183" y="540705"/>
                  </a:lnTo>
                  <a:lnTo>
                    <a:pt x="1525659" y="536323"/>
                  </a:lnTo>
                  <a:lnTo>
                    <a:pt x="1527374" y="531180"/>
                  </a:lnTo>
                  <a:lnTo>
                    <a:pt x="1519278" y="530513"/>
                  </a:lnTo>
                  <a:lnTo>
                    <a:pt x="1517468" y="525465"/>
                  </a:lnTo>
                  <a:lnTo>
                    <a:pt x="1518896" y="509844"/>
                  </a:lnTo>
                  <a:lnTo>
                    <a:pt x="1521849" y="517178"/>
                  </a:lnTo>
                  <a:lnTo>
                    <a:pt x="1526040" y="518511"/>
                  </a:lnTo>
                  <a:lnTo>
                    <a:pt x="1529850" y="515273"/>
                  </a:lnTo>
                  <a:lnTo>
                    <a:pt x="1531565" y="508701"/>
                  </a:lnTo>
                  <a:lnTo>
                    <a:pt x="1530517" y="504795"/>
                  </a:lnTo>
                  <a:lnTo>
                    <a:pt x="1527945" y="503271"/>
                  </a:lnTo>
                  <a:lnTo>
                    <a:pt x="1524612" y="502605"/>
                  </a:lnTo>
                  <a:lnTo>
                    <a:pt x="1521182" y="501176"/>
                  </a:lnTo>
                  <a:lnTo>
                    <a:pt x="1508610" y="488603"/>
                  </a:lnTo>
                  <a:lnTo>
                    <a:pt x="1505847" y="486602"/>
                  </a:lnTo>
                  <a:lnTo>
                    <a:pt x="1506895" y="475268"/>
                  </a:lnTo>
                  <a:lnTo>
                    <a:pt x="1510038" y="462600"/>
                  </a:lnTo>
                  <a:lnTo>
                    <a:pt x="1513753" y="456599"/>
                  </a:lnTo>
                  <a:lnTo>
                    <a:pt x="1523278" y="452789"/>
                  </a:lnTo>
                  <a:lnTo>
                    <a:pt x="1527850" y="443264"/>
                  </a:lnTo>
                  <a:lnTo>
                    <a:pt x="1529279" y="431739"/>
                  </a:lnTo>
                  <a:lnTo>
                    <a:pt x="1529279" y="421356"/>
                  </a:lnTo>
                  <a:lnTo>
                    <a:pt x="1527183" y="403068"/>
                  </a:lnTo>
                  <a:lnTo>
                    <a:pt x="1528612" y="396401"/>
                  </a:lnTo>
                  <a:lnTo>
                    <a:pt x="1535661" y="390495"/>
                  </a:lnTo>
                  <a:lnTo>
                    <a:pt x="1553091" y="385638"/>
                  </a:lnTo>
                  <a:lnTo>
                    <a:pt x="1561759" y="381161"/>
                  </a:lnTo>
                  <a:close/>
                  <a:moveTo>
                    <a:pt x="1445078" y="296769"/>
                  </a:moveTo>
                  <a:lnTo>
                    <a:pt x="1444030" y="296769"/>
                  </a:lnTo>
                  <a:lnTo>
                    <a:pt x="1443173" y="297436"/>
                  </a:lnTo>
                  <a:lnTo>
                    <a:pt x="1443649" y="298674"/>
                  </a:lnTo>
                  <a:lnTo>
                    <a:pt x="1444602" y="299817"/>
                  </a:lnTo>
                  <a:lnTo>
                    <a:pt x="1443268" y="301056"/>
                  </a:lnTo>
                  <a:lnTo>
                    <a:pt x="1441268" y="301056"/>
                  </a:lnTo>
                  <a:lnTo>
                    <a:pt x="1439934" y="299627"/>
                  </a:lnTo>
                  <a:lnTo>
                    <a:pt x="1438887" y="299627"/>
                  </a:lnTo>
                  <a:lnTo>
                    <a:pt x="1437553" y="299627"/>
                  </a:lnTo>
                  <a:lnTo>
                    <a:pt x="1435362" y="296769"/>
                  </a:lnTo>
                  <a:lnTo>
                    <a:pt x="1433267" y="295055"/>
                  </a:lnTo>
                  <a:lnTo>
                    <a:pt x="1432600" y="293721"/>
                  </a:lnTo>
                  <a:lnTo>
                    <a:pt x="1432600" y="290197"/>
                  </a:lnTo>
                  <a:lnTo>
                    <a:pt x="1434696" y="286577"/>
                  </a:lnTo>
                  <a:lnTo>
                    <a:pt x="1438315" y="285720"/>
                  </a:lnTo>
                  <a:lnTo>
                    <a:pt x="1442411" y="286577"/>
                  </a:lnTo>
                  <a:lnTo>
                    <a:pt x="1443649" y="286577"/>
                  </a:lnTo>
                  <a:lnTo>
                    <a:pt x="1445935" y="288864"/>
                  </a:lnTo>
                  <a:lnTo>
                    <a:pt x="1447745" y="292293"/>
                  </a:lnTo>
                  <a:lnTo>
                    <a:pt x="1446983" y="295341"/>
                  </a:lnTo>
                  <a:close/>
                  <a:moveTo>
                    <a:pt x="1193141" y="112746"/>
                  </a:moveTo>
                  <a:lnTo>
                    <a:pt x="1199809" y="108936"/>
                  </a:lnTo>
                  <a:lnTo>
                    <a:pt x="1203810" y="112651"/>
                  </a:lnTo>
                  <a:lnTo>
                    <a:pt x="1206381" y="111794"/>
                  </a:lnTo>
                  <a:lnTo>
                    <a:pt x="1208762" y="110175"/>
                  </a:lnTo>
                  <a:lnTo>
                    <a:pt x="1210382" y="104745"/>
                  </a:lnTo>
                  <a:lnTo>
                    <a:pt x="1214763" y="105984"/>
                  </a:lnTo>
                  <a:lnTo>
                    <a:pt x="1216097" y="105984"/>
                  </a:lnTo>
                  <a:lnTo>
                    <a:pt x="1218669" y="105031"/>
                  </a:lnTo>
                  <a:lnTo>
                    <a:pt x="1218669" y="106174"/>
                  </a:lnTo>
                  <a:lnTo>
                    <a:pt x="1220383" y="107317"/>
                  </a:lnTo>
                  <a:lnTo>
                    <a:pt x="1218954" y="110079"/>
                  </a:lnTo>
                  <a:lnTo>
                    <a:pt x="1217240" y="112080"/>
                  </a:lnTo>
                  <a:lnTo>
                    <a:pt x="1214954" y="113223"/>
                  </a:lnTo>
                  <a:lnTo>
                    <a:pt x="1212096" y="113223"/>
                  </a:lnTo>
                  <a:lnTo>
                    <a:pt x="1213906" y="115890"/>
                  </a:lnTo>
                  <a:lnTo>
                    <a:pt x="1216954" y="119509"/>
                  </a:lnTo>
                  <a:lnTo>
                    <a:pt x="1220478" y="122748"/>
                  </a:lnTo>
                  <a:lnTo>
                    <a:pt x="1223621" y="124081"/>
                  </a:lnTo>
                  <a:lnTo>
                    <a:pt x="1226288" y="126748"/>
                  </a:lnTo>
                  <a:lnTo>
                    <a:pt x="1233337" y="138654"/>
                  </a:lnTo>
                  <a:lnTo>
                    <a:pt x="1238099" y="141321"/>
                  </a:lnTo>
                  <a:lnTo>
                    <a:pt x="1258102" y="140369"/>
                  </a:lnTo>
                  <a:lnTo>
                    <a:pt x="1263150" y="143893"/>
                  </a:lnTo>
                  <a:lnTo>
                    <a:pt x="1262007" y="154085"/>
                  </a:lnTo>
                  <a:lnTo>
                    <a:pt x="1264103" y="154085"/>
                  </a:lnTo>
                  <a:lnTo>
                    <a:pt x="1264674" y="152085"/>
                  </a:lnTo>
                  <a:lnTo>
                    <a:pt x="1265531" y="147322"/>
                  </a:lnTo>
                  <a:lnTo>
                    <a:pt x="1266198" y="145512"/>
                  </a:lnTo>
                  <a:lnTo>
                    <a:pt x="1267532" y="143702"/>
                  </a:lnTo>
                  <a:lnTo>
                    <a:pt x="1268008" y="143036"/>
                  </a:lnTo>
                  <a:lnTo>
                    <a:pt x="1270389" y="141321"/>
                  </a:lnTo>
                  <a:lnTo>
                    <a:pt x="1273437" y="139893"/>
                  </a:lnTo>
                  <a:lnTo>
                    <a:pt x="1277343" y="138654"/>
                  </a:lnTo>
                  <a:lnTo>
                    <a:pt x="1280867" y="136559"/>
                  </a:lnTo>
                  <a:lnTo>
                    <a:pt x="1282962" y="132558"/>
                  </a:lnTo>
                  <a:lnTo>
                    <a:pt x="1285058" y="132558"/>
                  </a:lnTo>
                  <a:lnTo>
                    <a:pt x="1291344" y="144084"/>
                  </a:lnTo>
                  <a:lnTo>
                    <a:pt x="1326491" y="173230"/>
                  </a:lnTo>
                  <a:lnTo>
                    <a:pt x="1339350" y="193614"/>
                  </a:lnTo>
                  <a:lnTo>
                    <a:pt x="1344208" y="196662"/>
                  </a:lnTo>
                  <a:lnTo>
                    <a:pt x="1350780" y="197519"/>
                  </a:lnTo>
                  <a:lnTo>
                    <a:pt x="1355829" y="200091"/>
                  </a:lnTo>
                  <a:lnTo>
                    <a:pt x="1358972" y="204758"/>
                  </a:lnTo>
                  <a:lnTo>
                    <a:pt x="1359829" y="211521"/>
                  </a:lnTo>
                  <a:lnTo>
                    <a:pt x="1358877" y="214759"/>
                  </a:lnTo>
                  <a:lnTo>
                    <a:pt x="1357353" y="218093"/>
                  </a:lnTo>
                  <a:lnTo>
                    <a:pt x="1356495" y="221331"/>
                  </a:lnTo>
                  <a:lnTo>
                    <a:pt x="1357543" y="224475"/>
                  </a:lnTo>
                  <a:lnTo>
                    <a:pt x="1360972" y="226665"/>
                  </a:lnTo>
                  <a:lnTo>
                    <a:pt x="1364496" y="226665"/>
                  </a:lnTo>
                  <a:lnTo>
                    <a:pt x="1367830" y="225427"/>
                  </a:lnTo>
                  <a:lnTo>
                    <a:pt x="1371164" y="224665"/>
                  </a:lnTo>
                  <a:lnTo>
                    <a:pt x="1378307" y="224665"/>
                  </a:lnTo>
                  <a:lnTo>
                    <a:pt x="1385070" y="226094"/>
                  </a:lnTo>
                  <a:lnTo>
                    <a:pt x="1390404" y="229332"/>
                  </a:lnTo>
                  <a:lnTo>
                    <a:pt x="1392976" y="235238"/>
                  </a:lnTo>
                  <a:lnTo>
                    <a:pt x="1391833" y="241619"/>
                  </a:lnTo>
                  <a:lnTo>
                    <a:pt x="1387832" y="246001"/>
                  </a:lnTo>
                  <a:lnTo>
                    <a:pt x="1377450" y="252954"/>
                  </a:lnTo>
                  <a:lnTo>
                    <a:pt x="1373736" y="258479"/>
                  </a:lnTo>
                  <a:lnTo>
                    <a:pt x="1371830" y="265337"/>
                  </a:lnTo>
                  <a:lnTo>
                    <a:pt x="1371830" y="272766"/>
                  </a:lnTo>
                  <a:lnTo>
                    <a:pt x="1374974" y="291816"/>
                  </a:lnTo>
                  <a:lnTo>
                    <a:pt x="1374974" y="296865"/>
                  </a:lnTo>
                  <a:lnTo>
                    <a:pt x="1372212" y="309723"/>
                  </a:lnTo>
                  <a:lnTo>
                    <a:pt x="1372688" y="313819"/>
                  </a:lnTo>
                  <a:lnTo>
                    <a:pt x="1370687" y="313819"/>
                  </a:lnTo>
                  <a:lnTo>
                    <a:pt x="1372307" y="322487"/>
                  </a:lnTo>
                  <a:lnTo>
                    <a:pt x="1372973" y="341537"/>
                  </a:lnTo>
                  <a:lnTo>
                    <a:pt x="1375926" y="348681"/>
                  </a:lnTo>
                  <a:lnTo>
                    <a:pt x="1384213" y="359253"/>
                  </a:lnTo>
                  <a:lnTo>
                    <a:pt x="1385261" y="361444"/>
                  </a:lnTo>
                  <a:lnTo>
                    <a:pt x="1385261" y="365254"/>
                  </a:lnTo>
                  <a:lnTo>
                    <a:pt x="1386404" y="370302"/>
                  </a:lnTo>
                  <a:lnTo>
                    <a:pt x="1388023" y="375160"/>
                  </a:lnTo>
                  <a:lnTo>
                    <a:pt x="1391071" y="380208"/>
                  </a:lnTo>
                  <a:lnTo>
                    <a:pt x="1391071" y="382494"/>
                  </a:lnTo>
                  <a:lnTo>
                    <a:pt x="1390595" y="390400"/>
                  </a:lnTo>
                  <a:lnTo>
                    <a:pt x="1389642" y="391162"/>
                  </a:lnTo>
                  <a:lnTo>
                    <a:pt x="1388309" y="391162"/>
                  </a:lnTo>
                  <a:lnTo>
                    <a:pt x="1386499" y="392305"/>
                  </a:lnTo>
                  <a:lnTo>
                    <a:pt x="1374688" y="409831"/>
                  </a:lnTo>
                  <a:lnTo>
                    <a:pt x="1371069" y="412974"/>
                  </a:lnTo>
                  <a:lnTo>
                    <a:pt x="1363544" y="417927"/>
                  </a:lnTo>
                  <a:lnTo>
                    <a:pt x="1361258" y="418594"/>
                  </a:lnTo>
                  <a:lnTo>
                    <a:pt x="1359257" y="418118"/>
                  </a:lnTo>
                  <a:lnTo>
                    <a:pt x="1357829" y="418118"/>
                  </a:lnTo>
                  <a:lnTo>
                    <a:pt x="1357829" y="420975"/>
                  </a:lnTo>
                  <a:lnTo>
                    <a:pt x="1357829" y="426119"/>
                  </a:lnTo>
                  <a:lnTo>
                    <a:pt x="1358496" y="428119"/>
                  </a:lnTo>
                  <a:lnTo>
                    <a:pt x="1359924" y="430405"/>
                  </a:lnTo>
                  <a:lnTo>
                    <a:pt x="1357638" y="432691"/>
                  </a:lnTo>
                  <a:lnTo>
                    <a:pt x="1355733" y="430405"/>
                  </a:lnTo>
                  <a:lnTo>
                    <a:pt x="1354590" y="432596"/>
                  </a:lnTo>
                  <a:lnTo>
                    <a:pt x="1354590" y="434120"/>
                  </a:lnTo>
                  <a:lnTo>
                    <a:pt x="1354590" y="435930"/>
                  </a:lnTo>
                  <a:lnTo>
                    <a:pt x="1355924" y="438882"/>
                  </a:lnTo>
                  <a:lnTo>
                    <a:pt x="1350495" y="442502"/>
                  </a:lnTo>
                  <a:lnTo>
                    <a:pt x="1350495" y="451265"/>
                  </a:lnTo>
                  <a:lnTo>
                    <a:pt x="1354400" y="460790"/>
                  </a:lnTo>
                  <a:lnTo>
                    <a:pt x="1360020" y="466695"/>
                  </a:lnTo>
                  <a:lnTo>
                    <a:pt x="1360020" y="468791"/>
                  </a:lnTo>
                  <a:lnTo>
                    <a:pt x="1347732" y="465267"/>
                  </a:lnTo>
                  <a:lnTo>
                    <a:pt x="1342017" y="465267"/>
                  </a:lnTo>
                  <a:lnTo>
                    <a:pt x="1341160" y="470696"/>
                  </a:lnTo>
                  <a:lnTo>
                    <a:pt x="1342874" y="472696"/>
                  </a:lnTo>
                  <a:lnTo>
                    <a:pt x="1343446" y="475268"/>
                  </a:lnTo>
                  <a:lnTo>
                    <a:pt x="1342779" y="478221"/>
                  </a:lnTo>
                  <a:lnTo>
                    <a:pt x="1341160" y="481078"/>
                  </a:lnTo>
                  <a:lnTo>
                    <a:pt x="1343827" y="482507"/>
                  </a:lnTo>
                  <a:lnTo>
                    <a:pt x="1345065" y="484126"/>
                  </a:lnTo>
                  <a:lnTo>
                    <a:pt x="1345541" y="486507"/>
                  </a:lnTo>
                  <a:lnTo>
                    <a:pt x="1345541" y="490603"/>
                  </a:lnTo>
                  <a:lnTo>
                    <a:pt x="1336493" y="484983"/>
                  </a:lnTo>
                  <a:lnTo>
                    <a:pt x="1333159" y="479935"/>
                  </a:lnTo>
                  <a:lnTo>
                    <a:pt x="1328682" y="482221"/>
                  </a:lnTo>
                  <a:lnTo>
                    <a:pt x="1321538" y="488508"/>
                  </a:lnTo>
                  <a:lnTo>
                    <a:pt x="1317538" y="489460"/>
                  </a:lnTo>
                  <a:lnTo>
                    <a:pt x="1313919" y="491651"/>
                  </a:lnTo>
                  <a:lnTo>
                    <a:pt x="1308299" y="496985"/>
                  </a:lnTo>
                  <a:lnTo>
                    <a:pt x="1300679" y="512225"/>
                  </a:lnTo>
                  <a:lnTo>
                    <a:pt x="1299821" y="513939"/>
                  </a:lnTo>
                  <a:lnTo>
                    <a:pt x="1295345" y="513939"/>
                  </a:lnTo>
                  <a:lnTo>
                    <a:pt x="1288582" y="507177"/>
                  </a:lnTo>
                  <a:lnTo>
                    <a:pt x="1284296" y="505367"/>
                  </a:lnTo>
                  <a:lnTo>
                    <a:pt x="1265246" y="505367"/>
                  </a:lnTo>
                  <a:lnTo>
                    <a:pt x="1259816" y="502414"/>
                  </a:lnTo>
                  <a:lnTo>
                    <a:pt x="1255435" y="495175"/>
                  </a:lnTo>
                  <a:lnTo>
                    <a:pt x="1253625" y="486126"/>
                  </a:lnTo>
                  <a:lnTo>
                    <a:pt x="1256006" y="477840"/>
                  </a:lnTo>
                  <a:lnTo>
                    <a:pt x="1257816" y="482888"/>
                  </a:lnTo>
                  <a:lnTo>
                    <a:pt x="1260483" y="485650"/>
                  </a:lnTo>
                  <a:lnTo>
                    <a:pt x="1264198" y="486126"/>
                  </a:lnTo>
                  <a:lnTo>
                    <a:pt x="1268579" y="484221"/>
                  </a:lnTo>
                  <a:lnTo>
                    <a:pt x="1266294" y="483174"/>
                  </a:lnTo>
                  <a:lnTo>
                    <a:pt x="1264103" y="483174"/>
                  </a:lnTo>
                  <a:lnTo>
                    <a:pt x="1262103" y="484126"/>
                  </a:lnTo>
                  <a:lnTo>
                    <a:pt x="1260293" y="478697"/>
                  </a:lnTo>
                  <a:lnTo>
                    <a:pt x="1260293" y="477744"/>
                  </a:lnTo>
                  <a:lnTo>
                    <a:pt x="1254197" y="473077"/>
                  </a:lnTo>
                  <a:lnTo>
                    <a:pt x="1252006" y="473744"/>
                  </a:lnTo>
                  <a:lnTo>
                    <a:pt x="1252006" y="479840"/>
                  </a:lnTo>
                  <a:lnTo>
                    <a:pt x="1247148" y="477077"/>
                  </a:lnTo>
                  <a:lnTo>
                    <a:pt x="1240862" y="471839"/>
                  </a:lnTo>
                  <a:lnTo>
                    <a:pt x="1235528" y="466029"/>
                  </a:lnTo>
                  <a:lnTo>
                    <a:pt x="1231718" y="459361"/>
                  </a:lnTo>
                  <a:lnTo>
                    <a:pt x="1224003" y="451932"/>
                  </a:lnTo>
                  <a:lnTo>
                    <a:pt x="1221526" y="451169"/>
                  </a:lnTo>
                  <a:lnTo>
                    <a:pt x="1219812" y="449074"/>
                  </a:lnTo>
                  <a:lnTo>
                    <a:pt x="1206953" y="427357"/>
                  </a:lnTo>
                  <a:lnTo>
                    <a:pt x="1202952" y="424881"/>
                  </a:lnTo>
                  <a:lnTo>
                    <a:pt x="1200095" y="421642"/>
                  </a:lnTo>
                  <a:lnTo>
                    <a:pt x="1200666" y="414213"/>
                  </a:lnTo>
                  <a:lnTo>
                    <a:pt x="1203905" y="401354"/>
                  </a:lnTo>
                  <a:lnTo>
                    <a:pt x="1203905" y="395163"/>
                  </a:lnTo>
                  <a:lnTo>
                    <a:pt x="1202190" y="389067"/>
                  </a:lnTo>
                  <a:lnTo>
                    <a:pt x="1199237" y="383637"/>
                  </a:lnTo>
                  <a:lnTo>
                    <a:pt x="1191237" y="374112"/>
                  </a:lnTo>
                  <a:lnTo>
                    <a:pt x="1185998" y="363349"/>
                  </a:lnTo>
                  <a:lnTo>
                    <a:pt x="1181712" y="358491"/>
                  </a:lnTo>
                  <a:lnTo>
                    <a:pt x="1174949" y="355729"/>
                  </a:lnTo>
                  <a:lnTo>
                    <a:pt x="1168853" y="355729"/>
                  </a:lnTo>
                  <a:lnTo>
                    <a:pt x="1164471" y="354205"/>
                  </a:lnTo>
                  <a:lnTo>
                    <a:pt x="1162852" y="346966"/>
                  </a:lnTo>
                  <a:lnTo>
                    <a:pt x="1162852" y="343442"/>
                  </a:lnTo>
                  <a:lnTo>
                    <a:pt x="1161233" y="337632"/>
                  </a:lnTo>
                  <a:lnTo>
                    <a:pt x="1161233" y="334107"/>
                  </a:lnTo>
                  <a:lnTo>
                    <a:pt x="1160280" y="330488"/>
                  </a:lnTo>
                  <a:lnTo>
                    <a:pt x="1155232" y="322392"/>
                  </a:lnTo>
                  <a:lnTo>
                    <a:pt x="1155232" y="319629"/>
                  </a:lnTo>
                  <a:lnTo>
                    <a:pt x="1156565" y="317534"/>
                  </a:lnTo>
                  <a:lnTo>
                    <a:pt x="1158089" y="315819"/>
                  </a:lnTo>
                  <a:lnTo>
                    <a:pt x="1159042" y="313914"/>
                  </a:lnTo>
                  <a:lnTo>
                    <a:pt x="1159042" y="311057"/>
                  </a:lnTo>
                  <a:lnTo>
                    <a:pt x="1158185" y="296102"/>
                  </a:lnTo>
                  <a:lnTo>
                    <a:pt x="1155327" y="286577"/>
                  </a:lnTo>
                  <a:lnTo>
                    <a:pt x="1152565" y="269337"/>
                  </a:lnTo>
                  <a:lnTo>
                    <a:pt x="1147326" y="259812"/>
                  </a:lnTo>
                  <a:lnTo>
                    <a:pt x="1133991" y="241524"/>
                  </a:lnTo>
                  <a:lnTo>
                    <a:pt x="1124466" y="221617"/>
                  </a:lnTo>
                  <a:lnTo>
                    <a:pt x="1117608" y="213140"/>
                  </a:lnTo>
                  <a:lnTo>
                    <a:pt x="1103130" y="208092"/>
                  </a:lnTo>
                  <a:lnTo>
                    <a:pt x="1097606" y="201234"/>
                  </a:lnTo>
                  <a:lnTo>
                    <a:pt x="1092557" y="198948"/>
                  </a:lnTo>
                  <a:lnTo>
                    <a:pt x="1082080" y="199900"/>
                  </a:lnTo>
                  <a:lnTo>
                    <a:pt x="1078937" y="198376"/>
                  </a:lnTo>
                  <a:lnTo>
                    <a:pt x="1082366" y="192566"/>
                  </a:lnTo>
                  <a:lnTo>
                    <a:pt x="1074365" y="185041"/>
                  </a:lnTo>
                  <a:lnTo>
                    <a:pt x="1068364" y="176278"/>
                  </a:lnTo>
                  <a:lnTo>
                    <a:pt x="1064649" y="166277"/>
                  </a:lnTo>
                  <a:lnTo>
                    <a:pt x="1062173" y="144369"/>
                  </a:lnTo>
                  <a:lnTo>
                    <a:pt x="1059982" y="139226"/>
                  </a:lnTo>
                  <a:lnTo>
                    <a:pt x="1056172" y="137035"/>
                  </a:lnTo>
                  <a:lnTo>
                    <a:pt x="1053981" y="137035"/>
                  </a:lnTo>
                  <a:lnTo>
                    <a:pt x="1048647" y="138178"/>
                  </a:lnTo>
                  <a:lnTo>
                    <a:pt x="1046552" y="138940"/>
                  </a:lnTo>
                  <a:lnTo>
                    <a:pt x="1044170" y="140655"/>
                  </a:lnTo>
                  <a:lnTo>
                    <a:pt x="1042837" y="142369"/>
                  </a:lnTo>
                  <a:lnTo>
                    <a:pt x="1041789" y="144084"/>
                  </a:lnTo>
                  <a:lnTo>
                    <a:pt x="1040456" y="145512"/>
                  </a:lnTo>
                  <a:lnTo>
                    <a:pt x="1034455" y="150560"/>
                  </a:lnTo>
                  <a:lnTo>
                    <a:pt x="1030740" y="151418"/>
                  </a:lnTo>
                  <a:lnTo>
                    <a:pt x="1025882" y="149608"/>
                  </a:lnTo>
                  <a:lnTo>
                    <a:pt x="1022168" y="146369"/>
                  </a:lnTo>
                  <a:lnTo>
                    <a:pt x="1018929" y="141893"/>
                  </a:lnTo>
                  <a:lnTo>
                    <a:pt x="1016643" y="136749"/>
                  </a:lnTo>
                  <a:lnTo>
                    <a:pt x="1015786" y="131510"/>
                  </a:lnTo>
                  <a:lnTo>
                    <a:pt x="1016929" y="124462"/>
                  </a:lnTo>
                  <a:lnTo>
                    <a:pt x="1020263" y="117985"/>
                  </a:lnTo>
                  <a:lnTo>
                    <a:pt x="1025216" y="112556"/>
                  </a:lnTo>
                  <a:lnTo>
                    <a:pt x="1030931" y="108460"/>
                  </a:lnTo>
                  <a:lnTo>
                    <a:pt x="1038074" y="105984"/>
                  </a:lnTo>
                  <a:lnTo>
                    <a:pt x="1045028" y="105984"/>
                  </a:lnTo>
                  <a:lnTo>
                    <a:pt x="1065887" y="110937"/>
                  </a:lnTo>
                  <a:lnTo>
                    <a:pt x="1084080" y="111699"/>
                  </a:lnTo>
                  <a:lnTo>
                    <a:pt x="1087986" y="111127"/>
                  </a:lnTo>
                  <a:lnTo>
                    <a:pt x="1091129" y="110365"/>
                  </a:lnTo>
                  <a:lnTo>
                    <a:pt x="1094272" y="110365"/>
                  </a:lnTo>
                  <a:lnTo>
                    <a:pt x="1100178" y="113889"/>
                  </a:lnTo>
                  <a:lnTo>
                    <a:pt x="1103321" y="114747"/>
                  </a:lnTo>
                  <a:lnTo>
                    <a:pt x="1109131" y="115699"/>
                  </a:lnTo>
                  <a:lnTo>
                    <a:pt x="1120942" y="115699"/>
                  </a:lnTo>
                  <a:lnTo>
                    <a:pt x="1127990" y="116842"/>
                  </a:lnTo>
                  <a:lnTo>
                    <a:pt x="1132086" y="120271"/>
                  </a:lnTo>
                  <a:lnTo>
                    <a:pt x="1137039" y="117604"/>
                  </a:lnTo>
                  <a:lnTo>
                    <a:pt x="1140945" y="119223"/>
                  </a:lnTo>
                  <a:lnTo>
                    <a:pt x="1146374" y="124557"/>
                  </a:lnTo>
                  <a:lnTo>
                    <a:pt x="1151612" y="125034"/>
                  </a:lnTo>
                  <a:lnTo>
                    <a:pt x="1156375" y="123795"/>
                  </a:lnTo>
                  <a:lnTo>
                    <a:pt x="1165233" y="120271"/>
                  </a:lnTo>
                  <a:lnTo>
                    <a:pt x="1192189" y="114080"/>
                  </a:lnTo>
                  <a:close/>
                  <a:moveTo>
                    <a:pt x="1001308" y="48167"/>
                  </a:moveTo>
                  <a:lnTo>
                    <a:pt x="1003880" y="49500"/>
                  </a:lnTo>
                  <a:lnTo>
                    <a:pt x="1006261" y="49500"/>
                  </a:lnTo>
                  <a:lnTo>
                    <a:pt x="1008071" y="50643"/>
                  </a:lnTo>
                  <a:lnTo>
                    <a:pt x="1008737" y="54072"/>
                  </a:lnTo>
                  <a:lnTo>
                    <a:pt x="1003689" y="57977"/>
                  </a:lnTo>
                  <a:lnTo>
                    <a:pt x="1002356" y="59597"/>
                  </a:lnTo>
                  <a:lnTo>
                    <a:pt x="1000355" y="56930"/>
                  </a:lnTo>
                  <a:lnTo>
                    <a:pt x="998260" y="53310"/>
                  </a:lnTo>
                  <a:lnTo>
                    <a:pt x="995974" y="50072"/>
                  </a:lnTo>
                  <a:lnTo>
                    <a:pt x="993116" y="48738"/>
                  </a:lnTo>
                  <a:lnTo>
                    <a:pt x="988735" y="47881"/>
                  </a:lnTo>
                  <a:lnTo>
                    <a:pt x="987020" y="45690"/>
                  </a:lnTo>
                  <a:lnTo>
                    <a:pt x="985973" y="42833"/>
                  </a:lnTo>
                  <a:lnTo>
                    <a:pt x="983877" y="40166"/>
                  </a:lnTo>
                  <a:lnTo>
                    <a:pt x="980734" y="38070"/>
                  </a:lnTo>
                  <a:lnTo>
                    <a:pt x="977686" y="36737"/>
                  </a:lnTo>
                  <a:lnTo>
                    <a:pt x="974352" y="36165"/>
                  </a:lnTo>
                  <a:lnTo>
                    <a:pt x="970352" y="36165"/>
                  </a:lnTo>
                  <a:lnTo>
                    <a:pt x="968447" y="35118"/>
                  </a:lnTo>
                  <a:lnTo>
                    <a:pt x="965018" y="30736"/>
                  </a:lnTo>
                  <a:lnTo>
                    <a:pt x="955016" y="27593"/>
                  </a:lnTo>
                  <a:lnTo>
                    <a:pt x="950159" y="22068"/>
                  </a:lnTo>
                  <a:lnTo>
                    <a:pt x="947301" y="14734"/>
                  </a:lnTo>
                  <a:lnTo>
                    <a:pt x="946444" y="7114"/>
                  </a:lnTo>
                  <a:lnTo>
                    <a:pt x="946444" y="3780"/>
                  </a:lnTo>
                  <a:lnTo>
                    <a:pt x="947778" y="1304"/>
                  </a:lnTo>
                  <a:lnTo>
                    <a:pt x="950063" y="-30"/>
                  </a:lnTo>
                  <a:lnTo>
                    <a:pt x="953302" y="-30"/>
                  </a:lnTo>
                  <a:lnTo>
                    <a:pt x="957683" y="1685"/>
                  </a:lnTo>
                  <a:lnTo>
                    <a:pt x="965113" y="5495"/>
                  </a:lnTo>
                  <a:lnTo>
                    <a:pt x="971590" y="9781"/>
                  </a:lnTo>
                  <a:lnTo>
                    <a:pt x="973019" y="13019"/>
                  </a:lnTo>
                  <a:lnTo>
                    <a:pt x="977400" y="11686"/>
                  </a:lnTo>
                  <a:lnTo>
                    <a:pt x="983306" y="13019"/>
                  </a:lnTo>
                  <a:lnTo>
                    <a:pt x="989211" y="15877"/>
                  </a:lnTo>
                  <a:lnTo>
                    <a:pt x="993878" y="19306"/>
                  </a:lnTo>
                  <a:lnTo>
                    <a:pt x="1004261" y="35594"/>
                  </a:lnTo>
                  <a:lnTo>
                    <a:pt x="1002737" y="39023"/>
                  </a:lnTo>
                  <a:lnTo>
                    <a:pt x="999879" y="41594"/>
                  </a:lnTo>
                  <a:lnTo>
                    <a:pt x="998450" y="44357"/>
                  </a:lnTo>
                  <a:close/>
                  <a:moveTo>
                    <a:pt x="1260674" y="519654"/>
                  </a:moveTo>
                  <a:lnTo>
                    <a:pt x="1264388" y="526417"/>
                  </a:lnTo>
                  <a:lnTo>
                    <a:pt x="1265246" y="529656"/>
                  </a:lnTo>
                  <a:lnTo>
                    <a:pt x="1264293" y="531084"/>
                  </a:lnTo>
                  <a:lnTo>
                    <a:pt x="1261626" y="531656"/>
                  </a:lnTo>
                  <a:lnTo>
                    <a:pt x="1258483" y="530227"/>
                  </a:lnTo>
                  <a:lnTo>
                    <a:pt x="1255625" y="528132"/>
                  </a:lnTo>
                  <a:lnTo>
                    <a:pt x="1252863" y="526608"/>
                  </a:lnTo>
                  <a:lnTo>
                    <a:pt x="1250863" y="523750"/>
                  </a:lnTo>
                  <a:lnTo>
                    <a:pt x="1249625" y="519369"/>
                  </a:lnTo>
                  <a:lnTo>
                    <a:pt x="1246672" y="515082"/>
                  </a:lnTo>
                  <a:lnTo>
                    <a:pt x="1241147" y="512130"/>
                  </a:lnTo>
                  <a:lnTo>
                    <a:pt x="1237528" y="502605"/>
                  </a:lnTo>
                  <a:lnTo>
                    <a:pt x="1243719" y="494318"/>
                  </a:lnTo>
                  <a:lnTo>
                    <a:pt x="1252292" y="497842"/>
                  </a:lnTo>
                  <a:lnTo>
                    <a:pt x="1255245" y="504795"/>
                  </a:lnTo>
                  <a:lnTo>
                    <a:pt x="1257435" y="515177"/>
                  </a:lnTo>
                  <a:lnTo>
                    <a:pt x="1258959" y="517654"/>
                  </a:lnTo>
                  <a:lnTo>
                    <a:pt x="1260102" y="518892"/>
                  </a:lnTo>
                  <a:close/>
                  <a:moveTo>
                    <a:pt x="1559378" y="140178"/>
                  </a:moveTo>
                  <a:lnTo>
                    <a:pt x="1560521" y="142750"/>
                  </a:lnTo>
                  <a:lnTo>
                    <a:pt x="1566045" y="146846"/>
                  </a:lnTo>
                  <a:lnTo>
                    <a:pt x="1567664" y="149608"/>
                  </a:lnTo>
                  <a:lnTo>
                    <a:pt x="1565093" y="159133"/>
                  </a:lnTo>
                  <a:lnTo>
                    <a:pt x="1547376" y="177231"/>
                  </a:lnTo>
                  <a:lnTo>
                    <a:pt x="1540613" y="186279"/>
                  </a:lnTo>
                  <a:lnTo>
                    <a:pt x="1543471" y="192947"/>
                  </a:lnTo>
                  <a:lnTo>
                    <a:pt x="1540804" y="198376"/>
                  </a:lnTo>
                  <a:lnTo>
                    <a:pt x="1531279" y="206472"/>
                  </a:lnTo>
                  <a:lnTo>
                    <a:pt x="1526516" y="207520"/>
                  </a:lnTo>
                  <a:lnTo>
                    <a:pt x="1521468" y="203901"/>
                  </a:lnTo>
                  <a:lnTo>
                    <a:pt x="1517182" y="199233"/>
                  </a:lnTo>
                  <a:lnTo>
                    <a:pt x="1514610" y="196947"/>
                  </a:lnTo>
                  <a:lnTo>
                    <a:pt x="1511753" y="195328"/>
                  </a:lnTo>
                  <a:lnTo>
                    <a:pt x="1501466" y="185803"/>
                  </a:lnTo>
                  <a:lnTo>
                    <a:pt x="1498894" y="185041"/>
                  </a:lnTo>
                  <a:lnTo>
                    <a:pt x="1493655" y="185041"/>
                  </a:lnTo>
                  <a:lnTo>
                    <a:pt x="1491083" y="184089"/>
                  </a:lnTo>
                  <a:lnTo>
                    <a:pt x="1488036" y="181612"/>
                  </a:lnTo>
                  <a:lnTo>
                    <a:pt x="1482797" y="173421"/>
                  </a:lnTo>
                  <a:lnTo>
                    <a:pt x="1473272" y="163896"/>
                  </a:lnTo>
                  <a:lnTo>
                    <a:pt x="1472224" y="160752"/>
                  </a:lnTo>
                  <a:lnTo>
                    <a:pt x="1473557" y="153418"/>
                  </a:lnTo>
                  <a:lnTo>
                    <a:pt x="1473557" y="151132"/>
                  </a:lnTo>
                  <a:lnTo>
                    <a:pt x="1472700" y="146560"/>
                  </a:lnTo>
                  <a:lnTo>
                    <a:pt x="1472700" y="129606"/>
                  </a:lnTo>
                  <a:lnTo>
                    <a:pt x="1473557" y="125129"/>
                  </a:lnTo>
                  <a:lnTo>
                    <a:pt x="1475748" y="122271"/>
                  </a:lnTo>
                  <a:lnTo>
                    <a:pt x="1483749" y="107603"/>
                  </a:lnTo>
                  <a:lnTo>
                    <a:pt x="1484702" y="104745"/>
                  </a:lnTo>
                  <a:lnTo>
                    <a:pt x="1485273" y="95982"/>
                  </a:lnTo>
                  <a:lnTo>
                    <a:pt x="1486130" y="93696"/>
                  </a:lnTo>
                  <a:lnTo>
                    <a:pt x="1490512" y="92839"/>
                  </a:lnTo>
                  <a:lnTo>
                    <a:pt x="1494894" y="97125"/>
                  </a:lnTo>
                  <a:lnTo>
                    <a:pt x="1501466" y="106650"/>
                  </a:lnTo>
                  <a:lnTo>
                    <a:pt x="1502895" y="104841"/>
                  </a:lnTo>
                  <a:lnTo>
                    <a:pt x="1506323" y="101697"/>
                  </a:lnTo>
                  <a:lnTo>
                    <a:pt x="1507752" y="99888"/>
                  </a:lnTo>
                  <a:lnTo>
                    <a:pt x="1512324" y="104745"/>
                  </a:lnTo>
                  <a:lnTo>
                    <a:pt x="1519373" y="106365"/>
                  </a:lnTo>
                  <a:lnTo>
                    <a:pt x="1525754" y="104269"/>
                  </a:lnTo>
                  <a:lnTo>
                    <a:pt x="1528421" y="97983"/>
                  </a:lnTo>
                  <a:lnTo>
                    <a:pt x="1532422" y="100650"/>
                  </a:lnTo>
                  <a:lnTo>
                    <a:pt x="1535184" y="103317"/>
                  </a:lnTo>
                  <a:lnTo>
                    <a:pt x="1536137" y="106555"/>
                  </a:lnTo>
                  <a:lnTo>
                    <a:pt x="1534803" y="110937"/>
                  </a:lnTo>
                  <a:lnTo>
                    <a:pt x="1539375" y="109222"/>
                  </a:lnTo>
                  <a:lnTo>
                    <a:pt x="1542709" y="110937"/>
                  </a:lnTo>
                  <a:lnTo>
                    <a:pt x="1543852" y="114175"/>
                  </a:lnTo>
                  <a:lnTo>
                    <a:pt x="1541090" y="117128"/>
                  </a:lnTo>
                  <a:lnTo>
                    <a:pt x="1542328" y="118366"/>
                  </a:lnTo>
                  <a:lnTo>
                    <a:pt x="1545662" y="120652"/>
                  </a:lnTo>
                  <a:lnTo>
                    <a:pt x="1547186" y="121319"/>
                  </a:lnTo>
                  <a:lnTo>
                    <a:pt x="1551853" y="118366"/>
                  </a:lnTo>
                  <a:lnTo>
                    <a:pt x="1558330" y="120081"/>
                  </a:lnTo>
                  <a:lnTo>
                    <a:pt x="1564045" y="124748"/>
                  </a:lnTo>
                  <a:lnTo>
                    <a:pt x="1566045" y="130082"/>
                  </a:lnTo>
                  <a:lnTo>
                    <a:pt x="1564997" y="131510"/>
                  </a:lnTo>
                  <a:lnTo>
                    <a:pt x="1562807" y="132082"/>
                  </a:lnTo>
                  <a:lnTo>
                    <a:pt x="1559378" y="132082"/>
                  </a:lnTo>
                  <a:lnTo>
                    <a:pt x="1559378" y="13427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7D28A4F-AC50-449C-AF9B-E51FC50C8B58}"/>
                </a:ext>
              </a:extLst>
            </p:cNvPr>
            <p:cNvSpPr/>
            <p:nvPr/>
          </p:nvSpPr>
          <p:spPr>
            <a:xfrm>
              <a:off x="7134034" y="4221384"/>
              <a:ext cx="383381" cy="785717"/>
            </a:xfrm>
            <a:custGeom>
              <a:avLst/>
              <a:gdLst>
                <a:gd name="connsiteX0" fmla="*/ 237974 w 383381"/>
                <a:gd name="connsiteY0" fmla="*/ 238667 h 785717"/>
                <a:gd name="connsiteX1" fmla="*/ 241308 w 383381"/>
                <a:gd name="connsiteY1" fmla="*/ 241429 h 785717"/>
                <a:gd name="connsiteX2" fmla="*/ 240165 w 383381"/>
                <a:gd name="connsiteY2" fmla="*/ 247811 h 785717"/>
                <a:gd name="connsiteX3" fmla="*/ 234926 w 383381"/>
                <a:gd name="connsiteY3" fmla="*/ 259622 h 785717"/>
                <a:gd name="connsiteX4" fmla="*/ 236355 w 383381"/>
                <a:gd name="connsiteY4" fmla="*/ 263336 h 785717"/>
                <a:gd name="connsiteX5" fmla="*/ 236355 w 383381"/>
                <a:gd name="connsiteY5" fmla="*/ 268289 h 785717"/>
                <a:gd name="connsiteX6" fmla="*/ 234641 w 383381"/>
                <a:gd name="connsiteY6" fmla="*/ 272671 h 785717"/>
                <a:gd name="connsiteX7" fmla="*/ 231878 w 383381"/>
                <a:gd name="connsiteY7" fmla="*/ 274576 h 785717"/>
                <a:gd name="connsiteX8" fmla="*/ 227211 w 383381"/>
                <a:gd name="connsiteY8" fmla="*/ 275624 h 785717"/>
                <a:gd name="connsiteX9" fmla="*/ 225116 w 383381"/>
                <a:gd name="connsiteY9" fmla="*/ 275624 h 785717"/>
                <a:gd name="connsiteX10" fmla="*/ 226925 w 383381"/>
                <a:gd name="connsiteY10" fmla="*/ 270766 h 785717"/>
                <a:gd name="connsiteX11" fmla="*/ 224925 w 383381"/>
                <a:gd name="connsiteY11" fmla="*/ 269052 h 785717"/>
                <a:gd name="connsiteX12" fmla="*/ 221496 w 383381"/>
                <a:gd name="connsiteY12" fmla="*/ 268385 h 785717"/>
                <a:gd name="connsiteX13" fmla="*/ 218448 w 383381"/>
                <a:gd name="connsiteY13" fmla="*/ 268385 h 785717"/>
                <a:gd name="connsiteX14" fmla="*/ 218448 w 383381"/>
                <a:gd name="connsiteY14" fmla="*/ 266289 h 785717"/>
                <a:gd name="connsiteX15" fmla="*/ 222639 w 383381"/>
                <a:gd name="connsiteY15" fmla="*/ 266289 h 785717"/>
                <a:gd name="connsiteX16" fmla="*/ 222639 w 383381"/>
                <a:gd name="connsiteY16" fmla="*/ 264003 h 785717"/>
                <a:gd name="connsiteX17" fmla="*/ 216353 w 383381"/>
                <a:gd name="connsiteY17" fmla="*/ 259717 h 785717"/>
                <a:gd name="connsiteX18" fmla="*/ 216353 w 383381"/>
                <a:gd name="connsiteY18" fmla="*/ 262479 h 785717"/>
                <a:gd name="connsiteX19" fmla="*/ 215591 w 383381"/>
                <a:gd name="connsiteY19" fmla="*/ 259717 h 785717"/>
                <a:gd name="connsiteX20" fmla="*/ 215591 w 383381"/>
                <a:gd name="connsiteY20" fmla="*/ 256574 h 785717"/>
                <a:gd name="connsiteX21" fmla="*/ 218162 w 383381"/>
                <a:gd name="connsiteY21" fmla="*/ 249811 h 785717"/>
                <a:gd name="connsiteX22" fmla="*/ 219591 w 383381"/>
                <a:gd name="connsiteY22" fmla="*/ 247716 h 785717"/>
                <a:gd name="connsiteX23" fmla="*/ 220734 w 383381"/>
                <a:gd name="connsiteY23" fmla="*/ 246953 h 785717"/>
                <a:gd name="connsiteX24" fmla="*/ 221687 w 383381"/>
                <a:gd name="connsiteY24" fmla="*/ 246001 h 785717"/>
                <a:gd name="connsiteX25" fmla="*/ 222353 w 383381"/>
                <a:gd name="connsiteY25" fmla="*/ 243143 h 785717"/>
                <a:gd name="connsiteX26" fmla="*/ 222353 w 383381"/>
                <a:gd name="connsiteY26" fmla="*/ 240477 h 785717"/>
                <a:gd name="connsiteX27" fmla="*/ 222353 w 383381"/>
                <a:gd name="connsiteY27" fmla="*/ 237047 h 785717"/>
                <a:gd name="connsiteX28" fmla="*/ 222353 w 383381"/>
                <a:gd name="connsiteY28" fmla="*/ 234952 h 785717"/>
                <a:gd name="connsiteX29" fmla="*/ 219305 w 383381"/>
                <a:gd name="connsiteY29" fmla="*/ 230094 h 785717"/>
                <a:gd name="connsiteX30" fmla="*/ 219305 w 383381"/>
                <a:gd name="connsiteY30" fmla="*/ 222855 h 785717"/>
                <a:gd name="connsiteX31" fmla="*/ 221591 w 383381"/>
                <a:gd name="connsiteY31" fmla="*/ 216283 h 785717"/>
                <a:gd name="connsiteX32" fmla="*/ 226925 w 383381"/>
                <a:gd name="connsiteY32" fmla="*/ 213711 h 785717"/>
                <a:gd name="connsiteX33" fmla="*/ 228640 w 383381"/>
                <a:gd name="connsiteY33" fmla="*/ 215902 h 785717"/>
                <a:gd name="connsiteX34" fmla="*/ 229306 w 383381"/>
                <a:gd name="connsiteY34" fmla="*/ 217617 h 785717"/>
                <a:gd name="connsiteX35" fmla="*/ 229306 w 383381"/>
                <a:gd name="connsiteY35" fmla="*/ 220188 h 785717"/>
                <a:gd name="connsiteX36" fmla="*/ 232164 w 383381"/>
                <a:gd name="connsiteY36" fmla="*/ 218760 h 785717"/>
                <a:gd name="connsiteX37" fmla="*/ 233307 w 383381"/>
                <a:gd name="connsiteY37" fmla="*/ 217902 h 785717"/>
                <a:gd name="connsiteX38" fmla="*/ 233879 w 383381"/>
                <a:gd name="connsiteY38" fmla="*/ 222951 h 785717"/>
                <a:gd name="connsiteX39" fmla="*/ 233307 w 383381"/>
                <a:gd name="connsiteY39" fmla="*/ 230094 h 785717"/>
                <a:gd name="connsiteX40" fmla="*/ 234069 w 383381"/>
                <a:gd name="connsiteY40" fmla="*/ 236381 h 785717"/>
                <a:gd name="connsiteX41" fmla="*/ 78716 w 383381"/>
                <a:gd name="connsiteY41" fmla="*/ 312771 h 785717"/>
                <a:gd name="connsiteX42" fmla="*/ 77859 w 383381"/>
                <a:gd name="connsiteY42" fmla="*/ 308294 h 785717"/>
                <a:gd name="connsiteX43" fmla="*/ 71287 w 383381"/>
                <a:gd name="connsiteY43" fmla="*/ 290864 h 785717"/>
                <a:gd name="connsiteX44" fmla="*/ 70429 w 383381"/>
                <a:gd name="connsiteY44" fmla="*/ 287911 h 785717"/>
                <a:gd name="connsiteX45" fmla="*/ 69668 w 383381"/>
                <a:gd name="connsiteY45" fmla="*/ 281625 h 785717"/>
                <a:gd name="connsiteX46" fmla="*/ 58142 w 383381"/>
                <a:gd name="connsiteY46" fmla="*/ 240095 h 785717"/>
                <a:gd name="connsiteX47" fmla="*/ 58142 w 383381"/>
                <a:gd name="connsiteY47" fmla="*/ 234476 h 785717"/>
                <a:gd name="connsiteX48" fmla="*/ 59000 w 383381"/>
                <a:gd name="connsiteY48" fmla="*/ 228951 h 785717"/>
                <a:gd name="connsiteX49" fmla="*/ 61000 w 383381"/>
                <a:gd name="connsiteY49" fmla="*/ 223903 h 785717"/>
                <a:gd name="connsiteX50" fmla="*/ 75763 w 383381"/>
                <a:gd name="connsiteY50" fmla="*/ 199519 h 785717"/>
                <a:gd name="connsiteX51" fmla="*/ 76906 w 383381"/>
                <a:gd name="connsiteY51" fmla="*/ 196471 h 785717"/>
                <a:gd name="connsiteX52" fmla="*/ 80526 w 383381"/>
                <a:gd name="connsiteY52" fmla="*/ 200757 h 785717"/>
                <a:gd name="connsiteX53" fmla="*/ 85765 w 383381"/>
                <a:gd name="connsiteY53" fmla="*/ 205710 h 785717"/>
                <a:gd name="connsiteX54" fmla="*/ 91385 w 383381"/>
                <a:gd name="connsiteY54" fmla="*/ 209711 h 785717"/>
                <a:gd name="connsiteX55" fmla="*/ 101481 w 383381"/>
                <a:gd name="connsiteY55" fmla="*/ 212378 h 785717"/>
                <a:gd name="connsiteX56" fmla="*/ 110149 w 383381"/>
                <a:gd name="connsiteY56" fmla="*/ 216854 h 785717"/>
                <a:gd name="connsiteX57" fmla="*/ 116245 w 383381"/>
                <a:gd name="connsiteY57" fmla="*/ 217426 h 785717"/>
                <a:gd name="connsiteX58" fmla="*/ 114912 w 383381"/>
                <a:gd name="connsiteY58" fmla="*/ 224855 h 785717"/>
                <a:gd name="connsiteX59" fmla="*/ 117293 w 383381"/>
                <a:gd name="connsiteY59" fmla="*/ 233523 h 785717"/>
                <a:gd name="connsiteX60" fmla="*/ 120912 w 383381"/>
                <a:gd name="connsiteY60" fmla="*/ 242477 h 785717"/>
                <a:gd name="connsiteX61" fmla="*/ 122722 w 383381"/>
                <a:gd name="connsiteY61" fmla="*/ 250287 h 785717"/>
                <a:gd name="connsiteX62" fmla="*/ 125675 w 383381"/>
                <a:gd name="connsiteY62" fmla="*/ 255907 h 785717"/>
                <a:gd name="connsiteX63" fmla="*/ 132819 w 383381"/>
                <a:gd name="connsiteY63" fmla="*/ 261622 h 785717"/>
                <a:gd name="connsiteX64" fmla="*/ 141105 w 383381"/>
                <a:gd name="connsiteY64" fmla="*/ 265051 h 785717"/>
                <a:gd name="connsiteX65" fmla="*/ 147772 w 383381"/>
                <a:gd name="connsiteY65" fmla="*/ 263908 h 785717"/>
                <a:gd name="connsiteX66" fmla="*/ 147201 w 383381"/>
                <a:gd name="connsiteY66" fmla="*/ 264956 h 785717"/>
                <a:gd name="connsiteX67" fmla="*/ 147201 w 383381"/>
                <a:gd name="connsiteY67" fmla="*/ 266003 h 785717"/>
                <a:gd name="connsiteX68" fmla="*/ 146725 w 383381"/>
                <a:gd name="connsiteY68" fmla="*/ 267051 h 785717"/>
                <a:gd name="connsiteX69" fmla="*/ 145773 w 383381"/>
                <a:gd name="connsiteY69" fmla="*/ 268289 h 785717"/>
                <a:gd name="connsiteX70" fmla="*/ 149773 w 383381"/>
                <a:gd name="connsiteY70" fmla="*/ 268289 h 785717"/>
                <a:gd name="connsiteX71" fmla="*/ 151963 w 383381"/>
                <a:gd name="connsiteY71" fmla="*/ 269813 h 785717"/>
                <a:gd name="connsiteX72" fmla="*/ 154059 w 383381"/>
                <a:gd name="connsiteY72" fmla="*/ 272671 h 785717"/>
                <a:gd name="connsiteX73" fmla="*/ 157012 w 383381"/>
                <a:gd name="connsiteY73" fmla="*/ 272671 h 785717"/>
                <a:gd name="connsiteX74" fmla="*/ 162917 w 383381"/>
                <a:gd name="connsiteY74" fmla="*/ 272004 h 785717"/>
                <a:gd name="connsiteX75" fmla="*/ 165870 w 383381"/>
                <a:gd name="connsiteY75" fmla="*/ 272480 h 785717"/>
                <a:gd name="connsiteX76" fmla="*/ 171585 w 383381"/>
                <a:gd name="connsiteY76" fmla="*/ 278958 h 785717"/>
                <a:gd name="connsiteX77" fmla="*/ 174157 w 383381"/>
                <a:gd name="connsiteY77" fmla="*/ 280862 h 785717"/>
                <a:gd name="connsiteX78" fmla="*/ 177205 w 383381"/>
                <a:gd name="connsiteY78" fmla="*/ 281910 h 785717"/>
                <a:gd name="connsiteX79" fmla="*/ 194826 w 383381"/>
                <a:gd name="connsiteY79" fmla="*/ 284387 h 785717"/>
                <a:gd name="connsiteX80" fmla="*/ 200541 w 383381"/>
                <a:gd name="connsiteY80" fmla="*/ 287530 h 785717"/>
                <a:gd name="connsiteX81" fmla="*/ 210638 w 383381"/>
                <a:gd name="connsiteY81" fmla="*/ 297055 h 785717"/>
                <a:gd name="connsiteX82" fmla="*/ 213495 w 383381"/>
                <a:gd name="connsiteY82" fmla="*/ 298008 h 785717"/>
                <a:gd name="connsiteX83" fmla="*/ 217305 w 383381"/>
                <a:gd name="connsiteY83" fmla="*/ 298008 h 785717"/>
                <a:gd name="connsiteX84" fmla="*/ 220639 w 383381"/>
                <a:gd name="connsiteY84" fmla="*/ 298674 h 785717"/>
                <a:gd name="connsiteX85" fmla="*/ 222068 w 383381"/>
                <a:gd name="connsiteY85" fmla="*/ 301341 h 785717"/>
                <a:gd name="connsiteX86" fmla="*/ 222068 w 383381"/>
                <a:gd name="connsiteY86" fmla="*/ 304008 h 785717"/>
                <a:gd name="connsiteX87" fmla="*/ 224639 w 383381"/>
                <a:gd name="connsiteY87" fmla="*/ 307628 h 785717"/>
                <a:gd name="connsiteX88" fmla="*/ 225687 w 383381"/>
                <a:gd name="connsiteY88" fmla="*/ 310771 h 785717"/>
                <a:gd name="connsiteX89" fmla="*/ 229021 w 383381"/>
                <a:gd name="connsiteY89" fmla="*/ 304770 h 785717"/>
                <a:gd name="connsiteX90" fmla="*/ 229783 w 383381"/>
                <a:gd name="connsiteY90" fmla="*/ 302389 h 785717"/>
                <a:gd name="connsiteX91" fmla="*/ 231878 w 383381"/>
                <a:gd name="connsiteY91" fmla="*/ 302389 h 785717"/>
                <a:gd name="connsiteX92" fmla="*/ 231878 w 383381"/>
                <a:gd name="connsiteY92" fmla="*/ 307342 h 785717"/>
                <a:gd name="connsiteX93" fmla="*/ 231402 w 383381"/>
                <a:gd name="connsiteY93" fmla="*/ 310390 h 785717"/>
                <a:gd name="connsiteX94" fmla="*/ 230259 w 383381"/>
                <a:gd name="connsiteY94" fmla="*/ 312485 h 785717"/>
                <a:gd name="connsiteX95" fmla="*/ 227878 w 383381"/>
                <a:gd name="connsiteY95" fmla="*/ 314962 h 785717"/>
                <a:gd name="connsiteX96" fmla="*/ 224544 w 383381"/>
                <a:gd name="connsiteY96" fmla="*/ 316486 h 785717"/>
                <a:gd name="connsiteX97" fmla="*/ 215972 w 383381"/>
                <a:gd name="connsiteY97" fmla="*/ 318772 h 785717"/>
                <a:gd name="connsiteX98" fmla="*/ 213400 w 383381"/>
                <a:gd name="connsiteY98" fmla="*/ 321439 h 785717"/>
                <a:gd name="connsiteX99" fmla="*/ 213400 w 383381"/>
                <a:gd name="connsiteY99" fmla="*/ 325535 h 785717"/>
                <a:gd name="connsiteX100" fmla="*/ 215210 w 383381"/>
                <a:gd name="connsiteY100" fmla="*/ 328487 h 785717"/>
                <a:gd name="connsiteX101" fmla="*/ 218258 w 383381"/>
                <a:gd name="connsiteY101" fmla="*/ 330488 h 785717"/>
                <a:gd name="connsiteX102" fmla="*/ 221877 w 383381"/>
                <a:gd name="connsiteY102" fmla="*/ 331726 h 785717"/>
                <a:gd name="connsiteX103" fmla="*/ 227020 w 383381"/>
                <a:gd name="connsiteY103" fmla="*/ 332678 h 785717"/>
                <a:gd name="connsiteX104" fmla="*/ 230259 w 383381"/>
                <a:gd name="connsiteY104" fmla="*/ 331917 h 785717"/>
                <a:gd name="connsiteX105" fmla="*/ 238546 w 383381"/>
                <a:gd name="connsiteY105" fmla="*/ 327726 h 785717"/>
                <a:gd name="connsiteX106" fmla="*/ 237974 w 383381"/>
                <a:gd name="connsiteY106" fmla="*/ 340013 h 785717"/>
                <a:gd name="connsiteX107" fmla="*/ 239403 w 383381"/>
                <a:gd name="connsiteY107" fmla="*/ 350204 h 785717"/>
                <a:gd name="connsiteX108" fmla="*/ 243975 w 383381"/>
                <a:gd name="connsiteY108" fmla="*/ 359729 h 785717"/>
                <a:gd name="connsiteX109" fmla="*/ 258167 w 383381"/>
                <a:gd name="connsiteY109" fmla="*/ 373922 h 785717"/>
                <a:gd name="connsiteX110" fmla="*/ 260453 w 383381"/>
                <a:gd name="connsiteY110" fmla="*/ 375160 h 785717"/>
                <a:gd name="connsiteX111" fmla="*/ 263597 w 383381"/>
                <a:gd name="connsiteY111" fmla="*/ 375922 h 785717"/>
                <a:gd name="connsiteX112" fmla="*/ 267692 w 383381"/>
                <a:gd name="connsiteY112" fmla="*/ 375446 h 785717"/>
                <a:gd name="connsiteX113" fmla="*/ 273979 w 383381"/>
                <a:gd name="connsiteY113" fmla="*/ 372302 h 785717"/>
                <a:gd name="connsiteX114" fmla="*/ 284075 w 383381"/>
                <a:gd name="connsiteY114" fmla="*/ 369159 h 785717"/>
                <a:gd name="connsiteX115" fmla="*/ 295029 w 383381"/>
                <a:gd name="connsiteY115" fmla="*/ 358205 h 785717"/>
                <a:gd name="connsiteX116" fmla="*/ 301221 w 383381"/>
                <a:gd name="connsiteY116" fmla="*/ 354681 h 785717"/>
                <a:gd name="connsiteX117" fmla="*/ 307316 w 383381"/>
                <a:gd name="connsiteY117" fmla="*/ 355538 h 785717"/>
                <a:gd name="connsiteX118" fmla="*/ 308745 w 383381"/>
                <a:gd name="connsiteY118" fmla="*/ 360110 h 785717"/>
                <a:gd name="connsiteX119" fmla="*/ 307126 w 383381"/>
                <a:gd name="connsiteY119" fmla="*/ 365826 h 785717"/>
                <a:gd name="connsiteX120" fmla="*/ 301411 w 383381"/>
                <a:gd name="connsiteY120" fmla="*/ 375351 h 785717"/>
                <a:gd name="connsiteX121" fmla="*/ 299220 w 383381"/>
                <a:gd name="connsiteY121" fmla="*/ 382780 h 785717"/>
                <a:gd name="connsiteX122" fmla="*/ 296934 w 383381"/>
                <a:gd name="connsiteY122" fmla="*/ 396496 h 785717"/>
                <a:gd name="connsiteX123" fmla="*/ 296934 w 383381"/>
                <a:gd name="connsiteY123" fmla="*/ 406783 h 785717"/>
                <a:gd name="connsiteX124" fmla="*/ 294934 w 383381"/>
                <a:gd name="connsiteY124" fmla="*/ 420689 h 785717"/>
                <a:gd name="connsiteX125" fmla="*/ 296267 w 383381"/>
                <a:gd name="connsiteY125" fmla="*/ 424214 h 785717"/>
                <a:gd name="connsiteX126" fmla="*/ 299601 w 383381"/>
                <a:gd name="connsiteY126" fmla="*/ 425452 h 785717"/>
                <a:gd name="connsiteX127" fmla="*/ 303411 w 383381"/>
                <a:gd name="connsiteY127" fmla="*/ 425928 h 785717"/>
                <a:gd name="connsiteX128" fmla="*/ 306459 w 383381"/>
                <a:gd name="connsiteY128" fmla="*/ 426976 h 785717"/>
                <a:gd name="connsiteX129" fmla="*/ 308269 w 383381"/>
                <a:gd name="connsiteY129" fmla="*/ 429643 h 785717"/>
                <a:gd name="connsiteX130" fmla="*/ 311507 w 383381"/>
                <a:gd name="connsiteY130" fmla="*/ 437168 h 785717"/>
                <a:gd name="connsiteX131" fmla="*/ 313508 w 383381"/>
                <a:gd name="connsiteY131" fmla="*/ 440502 h 785717"/>
                <a:gd name="connsiteX132" fmla="*/ 335510 w 383381"/>
                <a:gd name="connsiteY132" fmla="*/ 462695 h 785717"/>
                <a:gd name="connsiteX133" fmla="*/ 338368 w 383381"/>
                <a:gd name="connsiteY133" fmla="*/ 469172 h 785717"/>
                <a:gd name="connsiteX134" fmla="*/ 338368 w 383381"/>
                <a:gd name="connsiteY134" fmla="*/ 473172 h 785717"/>
                <a:gd name="connsiteX135" fmla="*/ 342178 w 383381"/>
                <a:gd name="connsiteY135" fmla="*/ 484793 h 785717"/>
                <a:gd name="connsiteX136" fmla="*/ 340940 w 383381"/>
                <a:gd name="connsiteY136" fmla="*/ 489174 h 785717"/>
                <a:gd name="connsiteX137" fmla="*/ 340940 w 383381"/>
                <a:gd name="connsiteY137" fmla="*/ 491936 h 785717"/>
                <a:gd name="connsiteX138" fmla="*/ 344940 w 383381"/>
                <a:gd name="connsiteY138" fmla="*/ 494318 h 785717"/>
                <a:gd name="connsiteX139" fmla="*/ 344178 w 383381"/>
                <a:gd name="connsiteY139" fmla="*/ 496794 h 785717"/>
                <a:gd name="connsiteX140" fmla="*/ 342749 w 383381"/>
                <a:gd name="connsiteY140" fmla="*/ 499176 h 785717"/>
                <a:gd name="connsiteX141" fmla="*/ 342083 w 383381"/>
                <a:gd name="connsiteY141" fmla="*/ 499652 h 785717"/>
                <a:gd name="connsiteX142" fmla="*/ 339892 w 383381"/>
                <a:gd name="connsiteY142" fmla="*/ 506795 h 785717"/>
                <a:gd name="connsiteX143" fmla="*/ 336273 w 383381"/>
                <a:gd name="connsiteY143" fmla="*/ 514416 h 785717"/>
                <a:gd name="connsiteX144" fmla="*/ 331129 w 383381"/>
                <a:gd name="connsiteY144" fmla="*/ 520416 h 785717"/>
                <a:gd name="connsiteX145" fmla="*/ 324556 w 383381"/>
                <a:gd name="connsiteY145" fmla="*/ 522893 h 785717"/>
                <a:gd name="connsiteX146" fmla="*/ 313032 w 383381"/>
                <a:gd name="connsiteY146" fmla="*/ 530608 h 785717"/>
                <a:gd name="connsiteX147" fmla="*/ 311126 w 383381"/>
                <a:gd name="connsiteY147" fmla="*/ 531084 h 785717"/>
                <a:gd name="connsiteX148" fmla="*/ 311126 w 383381"/>
                <a:gd name="connsiteY148" fmla="*/ 535466 h 785717"/>
                <a:gd name="connsiteX149" fmla="*/ 313508 w 383381"/>
                <a:gd name="connsiteY149" fmla="*/ 538133 h 785717"/>
                <a:gd name="connsiteX150" fmla="*/ 319413 w 383381"/>
                <a:gd name="connsiteY150" fmla="*/ 541752 h 785717"/>
                <a:gd name="connsiteX151" fmla="*/ 319413 w 383381"/>
                <a:gd name="connsiteY151" fmla="*/ 543657 h 785717"/>
                <a:gd name="connsiteX152" fmla="*/ 318270 w 383381"/>
                <a:gd name="connsiteY152" fmla="*/ 544324 h 785717"/>
                <a:gd name="connsiteX153" fmla="*/ 318270 w 383381"/>
                <a:gd name="connsiteY153" fmla="*/ 544324 h 785717"/>
                <a:gd name="connsiteX154" fmla="*/ 318270 w 383381"/>
                <a:gd name="connsiteY154" fmla="*/ 544324 h 785717"/>
                <a:gd name="connsiteX155" fmla="*/ 317508 w 383381"/>
                <a:gd name="connsiteY155" fmla="*/ 545372 h 785717"/>
                <a:gd name="connsiteX156" fmla="*/ 313794 w 383381"/>
                <a:gd name="connsiteY156" fmla="*/ 543848 h 785717"/>
                <a:gd name="connsiteX157" fmla="*/ 310555 w 383381"/>
                <a:gd name="connsiteY157" fmla="*/ 543181 h 785717"/>
                <a:gd name="connsiteX158" fmla="*/ 303983 w 383381"/>
                <a:gd name="connsiteY158" fmla="*/ 543181 h 785717"/>
                <a:gd name="connsiteX159" fmla="*/ 300268 w 383381"/>
                <a:gd name="connsiteY159" fmla="*/ 544514 h 785717"/>
                <a:gd name="connsiteX160" fmla="*/ 293029 w 383381"/>
                <a:gd name="connsiteY160" fmla="*/ 550420 h 785717"/>
                <a:gd name="connsiteX161" fmla="*/ 282361 w 383381"/>
                <a:gd name="connsiteY161" fmla="*/ 554992 h 785717"/>
                <a:gd name="connsiteX162" fmla="*/ 276360 w 383381"/>
                <a:gd name="connsiteY162" fmla="*/ 562231 h 785717"/>
                <a:gd name="connsiteX163" fmla="*/ 273884 w 383381"/>
                <a:gd name="connsiteY163" fmla="*/ 569375 h 785717"/>
                <a:gd name="connsiteX164" fmla="*/ 279885 w 383381"/>
                <a:gd name="connsiteY164" fmla="*/ 575757 h 785717"/>
                <a:gd name="connsiteX165" fmla="*/ 285313 w 383381"/>
                <a:gd name="connsiteY165" fmla="*/ 589758 h 785717"/>
                <a:gd name="connsiteX166" fmla="*/ 288362 w 383381"/>
                <a:gd name="connsiteY166" fmla="*/ 593759 h 785717"/>
                <a:gd name="connsiteX167" fmla="*/ 291029 w 383381"/>
                <a:gd name="connsiteY167" fmla="*/ 593759 h 785717"/>
                <a:gd name="connsiteX168" fmla="*/ 300554 w 383381"/>
                <a:gd name="connsiteY168" fmla="*/ 593759 h 785717"/>
                <a:gd name="connsiteX169" fmla="*/ 306555 w 383381"/>
                <a:gd name="connsiteY169" fmla="*/ 595569 h 785717"/>
                <a:gd name="connsiteX170" fmla="*/ 309317 w 383381"/>
                <a:gd name="connsiteY170" fmla="*/ 595569 h 785717"/>
                <a:gd name="connsiteX171" fmla="*/ 312841 w 383381"/>
                <a:gd name="connsiteY171" fmla="*/ 593663 h 785717"/>
                <a:gd name="connsiteX172" fmla="*/ 306935 w 383381"/>
                <a:gd name="connsiteY172" fmla="*/ 589758 h 785717"/>
                <a:gd name="connsiteX173" fmla="*/ 304935 w 383381"/>
                <a:gd name="connsiteY173" fmla="*/ 587377 h 785717"/>
                <a:gd name="connsiteX174" fmla="*/ 306840 w 383381"/>
                <a:gd name="connsiteY174" fmla="*/ 585186 h 785717"/>
                <a:gd name="connsiteX175" fmla="*/ 310269 w 383381"/>
                <a:gd name="connsiteY175" fmla="*/ 585186 h 785717"/>
                <a:gd name="connsiteX176" fmla="*/ 314174 w 383381"/>
                <a:gd name="connsiteY176" fmla="*/ 586805 h 785717"/>
                <a:gd name="connsiteX177" fmla="*/ 318079 w 383381"/>
                <a:gd name="connsiteY177" fmla="*/ 587568 h 785717"/>
                <a:gd name="connsiteX178" fmla="*/ 321318 w 383381"/>
                <a:gd name="connsiteY178" fmla="*/ 584996 h 785717"/>
                <a:gd name="connsiteX179" fmla="*/ 328367 w 383381"/>
                <a:gd name="connsiteY179" fmla="*/ 588234 h 785717"/>
                <a:gd name="connsiteX180" fmla="*/ 348179 w 383381"/>
                <a:gd name="connsiteY180" fmla="*/ 591473 h 785717"/>
                <a:gd name="connsiteX181" fmla="*/ 348179 w 383381"/>
                <a:gd name="connsiteY181" fmla="*/ 590806 h 785717"/>
                <a:gd name="connsiteX182" fmla="*/ 349036 w 383381"/>
                <a:gd name="connsiteY182" fmla="*/ 589853 h 785717"/>
                <a:gd name="connsiteX183" fmla="*/ 350655 w 383381"/>
                <a:gd name="connsiteY183" fmla="*/ 589187 h 785717"/>
                <a:gd name="connsiteX184" fmla="*/ 353417 w 383381"/>
                <a:gd name="connsiteY184" fmla="*/ 589187 h 785717"/>
                <a:gd name="connsiteX185" fmla="*/ 353417 w 383381"/>
                <a:gd name="connsiteY185" fmla="*/ 590044 h 785717"/>
                <a:gd name="connsiteX186" fmla="*/ 354465 w 383381"/>
                <a:gd name="connsiteY186" fmla="*/ 592520 h 785717"/>
                <a:gd name="connsiteX187" fmla="*/ 356751 w 383381"/>
                <a:gd name="connsiteY187" fmla="*/ 596521 h 785717"/>
                <a:gd name="connsiteX188" fmla="*/ 362942 w 383381"/>
                <a:gd name="connsiteY188" fmla="*/ 601284 h 785717"/>
                <a:gd name="connsiteX189" fmla="*/ 364181 w 383381"/>
                <a:gd name="connsiteY189" fmla="*/ 604236 h 785717"/>
                <a:gd name="connsiteX190" fmla="*/ 361990 w 383381"/>
                <a:gd name="connsiteY190" fmla="*/ 608332 h 785717"/>
                <a:gd name="connsiteX191" fmla="*/ 363228 w 383381"/>
                <a:gd name="connsiteY191" fmla="*/ 609189 h 785717"/>
                <a:gd name="connsiteX192" fmla="*/ 364752 w 383381"/>
                <a:gd name="connsiteY192" fmla="*/ 610999 h 785717"/>
                <a:gd name="connsiteX193" fmla="*/ 366181 w 383381"/>
                <a:gd name="connsiteY193" fmla="*/ 612333 h 785717"/>
                <a:gd name="connsiteX194" fmla="*/ 358085 w 383381"/>
                <a:gd name="connsiteY194" fmla="*/ 612333 h 785717"/>
                <a:gd name="connsiteX195" fmla="*/ 354846 w 383381"/>
                <a:gd name="connsiteY195" fmla="*/ 613190 h 785717"/>
                <a:gd name="connsiteX196" fmla="*/ 353513 w 383381"/>
                <a:gd name="connsiteY196" fmla="*/ 615952 h 785717"/>
                <a:gd name="connsiteX197" fmla="*/ 352560 w 383381"/>
                <a:gd name="connsiteY197" fmla="*/ 623191 h 785717"/>
                <a:gd name="connsiteX198" fmla="*/ 353513 w 383381"/>
                <a:gd name="connsiteY198" fmla="*/ 624525 h 785717"/>
                <a:gd name="connsiteX199" fmla="*/ 357704 w 383381"/>
                <a:gd name="connsiteY199" fmla="*/ 623191 h 785717"/>
                <a:gd name="connsiteX200" fmla="*/ 358847 w 383381"/>
                <a:gd name="connsiteY200" fmla="*/ 628335 h 785717"/>
                <a:gd name="connsiteX201" fmla="*/ 356561 w 383381"/>
                <a:gd name="connsiteY201" fmla="*/ 634335 h 785717"/>
                <a:gd name="connsiteX202" fmla="*/ 349512 w 383381"/>
                <a:gd name="connsiteY202" fmla="*/ 643860 h 785717"/>
                <a:gd name="connsiteX203" fmla="*/ 348179 w 383381"/>
                <a:gd name="connsiteY203" fmla="*/ 643860 h 785717"/>
                <a:gd name="connsiteX204" fmla="*/ 344559 w 383381"/>
                <a:gd name="connsiteY204" fmla="*/ 646051 h 785717"/>
                <a:gd name="connsiteX205" fmla="*/ 342178 w 383381"/>
                <a:gd name="connsiteY205" fmla="*/ 648623 h 785717"/>
                <a:gd name="connsiteX206" fmla="*/ 344273 w 383381"/>
                <a:gd name="connsiteY206" fmla="*/ 649766 h 785717"/>
                <a:gd name="connsiteX207" fmla="*/ 345416 w 383381"/>
                <a:gd name="connsiteY207" fmla="*/ 651290 h 785717"/>
                <a:gd name="connsiteX208" fmla="*/ 349512 w 383381"/>
                <a:gd name="connsiteY208" fmla="*/ 659386 h 785717"/>
                <a:gd name="connsiteX209" fmla="*/ 351988 w 383381"/>
                <a:gd name="connsiteY209" fmla="*/ 661482 h 785717"/>
                <a:gd name="connsiteX210" fmla="*/ 356465 w 383381"/>
                <a:gd name="connsiteY210" fmla="*/ 662339 h 785717"/>
                <a:gd name="connsiteX211" fmla="*/ 359132 w 383381"/>
                <a:gd name="connsiteY211" fmla="*/ 665196 h 785717"/>
                <a:gd name="connsiteX212" fmla="*/ 355799 w 383381"/>
                <a:gd name="connsiteY212" fmla="*/ 673007 h 785717"/>
                <a:gd name="connsiteX213" fmla="*/ 346274 w 383381"/>
                <a:gd name="connsiteY213" fmla="*/ 684056 h 785717"/>
                <a:gd name="connsiteX214" fmla="*/ 344083 w 383381"/>
                <a:gd name="connsiteY214" fmla="*/ 689199 h 785717"/>
                <a:gd name="connsiteX215" fmla="*/ 346464 w 383381"/>
                <a:gd name="connsiteY215" fmla="*/ 695010 h 785717"/>
                <a:gd name="connsiteX216" fmla="*/ 351036 w 383381"/>
                <a:gd name="connsiteY216" fmla="*/ 697581 h 785717"/>
                <a:gd name="connsiteX217" fmla="*/ 355894 w 383381"/>
                <a:gd name="connsiteY217" fmla="*/ 696248 h 785717"/>
                <a:gd name="connsiteX218" fmla="*/ 360657 w 383381"/>
                <a:gd name="connsiteY218" fmla="*/ 693486 h 785717"/>
                <a:gd name="connsiteX219" fmla="*/ 370182 w 383381"/>
                <a:gd name="connsiteY219" fmla="*/ 690247 h 785717"/>
                <a:gd name="connsiteX220" fmla="*/ 381040 w 383381"/>
                <a:gd name="connsiteY220" fmla="*/ 681389 h 785717"/>
                <a:gd name="connsiteX221" fmla="*/ 382183 w 383381"/>
                <a:gd name="connsiteY221" fmla="*/ 684437 h 785717"/>
                <a:gd name="connsiteX222" fmla="*/ 380469 w 383381"/>
                <a:gd name="connsiteY222" fmla="*/ 710630 h 785717"/>
                <a:gd name="connsiteX223" fmla="*/ 379420 w 383381"/>
                <a:gd name="connsiteY223" fmla="*/ 715298 h 785717"/>
                <a:gd name="connsiteX224" fmla="*/ 379897 w 383381"/>
                <a:gd name="connsiteY224" fmla="*/ 719679 h 785717"/>
                <a:gd name="connsiteX225" fmla="*/ 383135 w 383381"/>
                <a:gd name="connsiteY225" fmla="*/ 725680 h 785717"/>
                <a:gd name="connsiteX226" fmla="*/ 376087 w 383381"/>
                <a:gd name="connsiteY226" fmla="*/ 729966 h 785717"/>
                <a:gd name="connsiteX227" fmla="*/ 372658 w 383381"/>
                <a:gd name="connsiteY227" fmla="*/ 740920 h 785717"/>
                <a:gd name="connsiteX228" fmla="*/ 373515 w 383381"/>
                <a:gd name="connsiteY228" fmla="*/ 753112 h 785717"/>
                <a:gd name="connsiteX229" fmla="*/ 379230 w 383381"/>
                <a:gd name="connsiteY229" fmla="*/ 761018 h 785717"/>
                <a:gd name="connsiteX230" fmla="*/ 373610 w 383381"/>
                <a:gd name="connsiteY230" fmla="*/ 766637 h 785717"/>
                <a:gd name="connsiteX231" fmla="*/ 361704 w 383381"/>
                <a:gd name="connsiteY231" fmla="*/ 775305 h 785717"/>
                <a:gd name="connsiteX232" fmla="*/ 358180 w 383381"/>
                <a:gd name="connsiteY232" fmla="*/ 782163 h 785717"/>
                <a:gd name="connsiteX233" fmla="*/ 358180 w 383381"/>
                <a:gd name="connsiteY233" fmla="*/ 785687 h 785717"/>
                <a:gd name="connsiteX234" fmla="*/ 351988 w 383381"/>
                <a:gd name="connsiteY234" fmla="*/ 783783 h 785717"/>
                <a:gd name="connsiteX235" fmla="*/ 343512 w 383381"/>
                <a:gd name="connsiteY235" fmla="*/ 779687 h 785717"/>
                <a:gd name="connsiteX236" fmla="*/ 337129 w 383381"/>
                <a:gd name="connsiteY236" fmla="*/ 773210 h 785717"/>
                <a:gd name="connsiteX237" fmla="*/ 332653 w 383381"/>
                <a:gd name="connsiteY237" fmla="*/ 765209 h 785717"/>
                <a:gd name="connsiteX238" fmla="*/ 330176 w 383381"/>
                <a:gd name="connsiteY238" fmla="*/ 755684 h 785717"/>
                <a:gd name="connsiteX239" fmla="*/ 330176 w 383381"/>
                <a:gd name="connsiteY239" fmla="*/ 755684 h 785717"/>
                <a:gd name="connsiteX240" fmla="*/ 296267 w 383381"/>
                <a:gd name="connsiteY240" fmla="*/ 757779 h 785717"/>
                <a:gd name="connsiteX241" fmla="*/ 142248 w 383381"/>
                <a:gd name="connsiteY241" fmla="*/ 757303 h 785717"/>
                <a:gd name="connsiteX242" fmla="*/ 50903 w 383381"/>
                <a:gd name="connsiteY242" fmla="*/ 757303 h 785717"/>
                <a:gd name="connsiteX243" fmla="*/ 48617 w 383381"/>
                <a:gd name="connsiteY243" fmla="*/ 748254 h 785717"/>
                <a:gd name="connsiteX244" fmla="*/ 47188 w 383381"/>
                <a:gd name="connsiteY244" fmla="*/ 718441 h 785717"/>
                <a:gd name="connsiteX245" fmla="*/ 44712 w 383381"/>
                <a:gd name="connsiteY245" fmla="*/ 711488 h 785717"/>
                <a:gd name="connsiteX246" fmla="*/ 37663 w 383381"/>
                <a:gd name="connsiteY246" fmla="*/ 698343 h 785717"/>
                <a:gd name="connsiteX247" fmla="*/ 36140 w 383381"/>
                <a:gd name="connsiteY247" fmla="*/ 691104 h 785717"/>
                <a:gd name="connsiteX248" fmla="*/ 36902 w 383381"/>
                <a:gd name="connsiteY248" fmla="*/ 685294 h 785717"/>
                <a:gd name="connsiteX249" fmla="*/ 38140 w 383381"/>
                <a:gd name="connsiteY249" fmla="*/ 680055 h 785717"/>
                <a:gd name="connsiteX250" fmla="*/ 38140 w 383381"/>
                <a:gd name="connsiteY250" fmla="*/ 674817 h 785717"/>
                <a:gd name="connsiteX251" fmla="*/ 36425 w 383381"/>
                <a:gd name="connsiteY251" fmla="*/ 668625 h 785717"/>
                <a:gd name="connsiteX252" fmla="*/ 32806 w 383381"/>
                <a:gd name="connsiteY252" fmla="*/ 657386 h 785717"/>
                <a:gd name="connsiteX253" fmla="*/ 32044 w 383381"/>
                <a:gd name="connsiteY253" fmla="*/ 646718 h 785717"/>
                <a:gd name="connsiteX254" fmla="*/ 32806 w 383381"/>
                <a:gd name="connsiteY254" fmla="*/ 635669 h 785717"/>
                <a:gd name="connsiteX255" fmla="*/ 29663 w 383381"/>
                <a:gd name="connsiteY255" fmla="*/ 621095 h 785717"/>
                <a:gd name="connsiteX256" fmla="*/ 34711 w 383381"/>
                <a:gd name="connsiteY256" fmla="*/ 575661 h 785717"/>
                <a:gd name="connsiteX257" fmla="*/ 33568 w 383381"/>
                <a:gd name="connsiteY257" fmla="*/ 549468 h 785717"/>
                <a:gd name="connsiteX258" fmla="*/ 26234 w 383381"/>
                <a:gd name="connsiteY258" fmla="*/ 530418 h 785717"/>
                <a:gd name="connsiteX259" fmla="*/ 25757 w 383381"/>
                <a:gd name="connsiteY259" fmla="*/ 516702 h 785717"/>
                <a:gd name="connsiteX260" fmla="*/ 35282 w 383381"/>
                <a:gd name="connsiteY260" fmla="*/ 485078 h 785717"/>
                <a:gd name="connsiteX261" fmla="*/ 20900 w 383381"/>
                <a:gd name="connsiteY261" fmla="*/ 466981 h 785717"/>
                <a:gd name="connsiteX262" fmla="*/ 8422 w 383381"/>
                <a:gd name="connsiteY262" fmla="*/ 452979 h 785717"/>
                <a:gd name="connsiteX263" fmla="*/ 7089 w 383381"/>
                <a:gd name="connsiteY263" fmla="*/ 446312 h 785717"/>
                <a:gd name="connsiteX264" fmla="*/ 5183 w 383381"/>
                <a:gd name="connsiteY264" fmla="*/ 443645 h 785717"/>
                <a:gd name="connsiteX265" fmla="*/ 2707 w 383381"/>
                <a:gd name="connsiteY265" fmla="*/ 441549 h 785717"/>
                <a:gd name="connsiteX266" fmla="*/ 611 w 383381"/>
                <a:gd name="connsiteY266" fmla="*/ 439263 h 785717"/>
                <a:gd name="connsiteX267" fmla="*/ -246 w 383381"/>
                <a:gd name="connsiteY267" fmla="*/ 436025 h 785717"/>
                <a:gd name="connsiteX268" fmla="*/ -246 w 383381"/>
                <a:gd name="connsiteY268" fmla="*/ 428691 h 785717"/>
                <a:gd name="connsiteX269" fmla="*/ -246 w 383381"/>
                <a:gd name="connsiteY269" fmla="*/ 425166 h 785717"/>
                <a:gd name="connsiteX270" fmla="*/ -246 w 383381"/>
                <a:gd name="connsiteY270" fmla="*/ 424023 h 785717"/>
                <a:gd name="connsiteX271" fmla="*/ -246 w 383381"/>
                <a:gd name="connsiteY271" fmla="*/ 424023 h 785717"/>
                <a:gd name="connsiteX272" fmla="*/ 1278 w 383381"/>
                <a:gd name="connsiteY272" fmla="*/ 422594 h 785717"/>
                <a:gd name="connsiteX273" fmla="*/ 4231 w 383381"/>
                <a:gd name="connsiteY273" fmla="*/ 422594 h 785717"/>
                <a:gd name="connsiteX274" fmla="*/ 6898 w 383381"/>
                <a:gd name="connsiteY274" fmla="*/ 425452 h 785717"/>
                <a:gd name="connsiteX275" fmla="*/ 10708 w 383381"/>
                <a:gd name="connsiteY275" fmla="*/ 432691 h 785717"/>
                <a:gd name="connsiteX276" fmla="*/ 19661 w 383381"/>
                <a:gd name="connsiteY276" fmla="*/ 444883 h 785717"/>
                <a:gd name="connsiteX277" fmla="*/ 25567 w 383381"/>
                <a:gd name="connsiteY277" fmla="*/ 449550 h 785717"/>
                <a:gd name="connsiteX278" fmla="*/ 32520 w 383381"/>
                <a:gd name="connsiteY278" fmla="*/ 451360 h 785717"/>
                <a:gd name="connsiteX279" fmla="*/ 52237 w 383381"/>
                <a:gd name="connsiteY279" fmla="*/ 452312 h 785717"/>
                <a:gd name="connsiteX280" fmla="*/ 65286 w 383381"/>
                <a:gd name="connsiteY280" fmla="*/ 455360 h 785717"/>
                <a:gd name="connsiteX281" fmla="*/ 71763 w 383381"/>
                <a:gd name="connsiteY281" fmla="*/ 455360 h 785717"/>
                <a:gd name="connsiteX282" fmla="*/ 78145 w 383381"/>
                <a:gd name="connsiteY282" fmla="*/ 453932 h 785717"/>
                <a:gd name="connsiteX283" fmla="*/ 94623 w 383381"/>
                <a:gd name="connsiteY283" fmla="*/ 444407 h 785717"/>
                <a:gd name="connsiteX284" fmla="*/ 97671 w 383381"/>
                <a:gd name="connsiteY284" fmla="*/ 441263 h 785717"/>
                <a:gd name="connsiteX285" fmla="*/ 100053 w 383381"/>
                <a:gd name="connsiteY285" fmla="*/ 434215 h 785717"/>
                <a:gd name="connsiteX286" fmla="*/ 101957 w 383381"/>
                <a:gd name="connsiteY286" fmla="*/ 423452 h 785717"/>
                <a:gd name="connsiteX287" fmla="*/ 101957 w 383381"/>
                <a:gd name="connsiteY287" fmla="*/ 391162 h 785717"/>
                <a:gd name="connsiteX288" fmla="*/ 101196 w 383381"/>
                <a:gd name="connsiteY288" fmla="*/ 385828 h 785717"/>
                <a:gd name="connsiteX289" fmla="*/ 99290 w 383381"/>
                <a:gd name="connsiteY289" fmla="*/ 382399 h 785717"/>
                <a:gd name="connsiteX290" fmla="*/ 97100 w 383381"/>
                <a:gd name="connsiteY290" fmla="*/ 379542 h 785717"/>
                <a:gd name="connsiteX291" fmla="*/ 95576 w 383381"/>
                <a:gd name="connsiteY291" fmla="*/ 375732 h 785717"/>
                <a:gd name="connsiteX292" fmla="*/ 95576 w 383381"/>
                <a:gd name="connsiteY292" fmla="*/ 373064 h 785717"/>
                <a:gd name="connsiteX293" fmla="*/ 95576 w 383381"/>
                <a:gd name="connsiteY293" fmla="*/ 367540 h 785717"/>
                <a:gd name="connsiteX294" fmla="*/ 95576 w 383381"/>
                <a:gd name="connsiteY294" fmla="*/ 364873 h 785717"/>
                <a:gd name="connsiteX295" fmla="*/ 94623 w 383381"/>
                <a:gd name="connsiteY295" fmla="*/ 361920 h 785717"/>
                <a:gd name="connsiteX296" fmla="*/ 91956 w 383381"/>
                <a:gd name="connsiteY296" fmla="*/ 356015 h 785717"/>
                <a:gd name="connsiteX297" fmla="*/ 90146 w 383381"/>
                <a:gd name="connsiteY297" fmla="*/ 348109 h 785717"/>
                <a:gd name="connsiteX298" fmla="*/ 84336 w 383381"/>
                <a:gd name="connsiteY298" fmla="*/ 338584 h 785717"/>
                <a:gd name="connsiteX299" fmla="*/ 82336 w 383381"/>
                <a:gd name="connsiteY299" fmla="*/ 329059 h 785717"/>
                <a:gd name="connsiteX300" fmla="*/ 81003 w 383381"/>
                <a:gd name="connsiteY300" fmla="*/ 326678 h 785717"/>
                <a:gd name="connsiteX301" fmla="*/ 79574 w 383381"/>
                <a:gd name="connsiteY301" fmla="*/ 324868 h 785717"/>
                <a:gd name="connsiteX302" fmla="*/ 79002 w 383381"/>
                <a:gd name="connsiteY302" fmla="*/ 323630 h 785717"/>
                <a:gd name="connsiteX303" fmla="*/ 79002 w 383381"/>
                <a:gd name="connsiteY303" fmla="*/ 314105 h 785717"/>
                <a:gd name="connsiteX304" fmla="*/ 291219 w 383381"/>
                <a:gd name="connsiteY304" fmla="*/ 194566 h 785717"/>
                <a:gd name="connsiteX305" fmla="*/ 293695 w 383381"/>
                <a:gd name="connsiteY305" fmla="*/ 198185 h 785717"/>
                <a:gd name="connsiteX306" fmla="*/ 295505 w 383381"/>
                <a:gd name="connsiteY306" fmla="*/ 203043 h 785717"/>
                <a:gd name="connsiteX307" fmla="*/ 294934 w 383381"/>
                <a:gd name="connsiteY307" fmla="*/ 207234 h 785717"/>
                <a:gd name="connsiteX308" fmla="*/ 288076 w 383381"/>
                <a:gd name="connsiteY308" fmla="*/ 209901 h 785717"/>
                <a:gd name="connsiteX309" fmla="*/ 283028 w 383381"/>
                <a:gd name="connsiteY309" fmla="*/ 214092 h 785717"/>
                <a:gd name="connsiteX310" fmla="*/ 280456 w 383381"/>
                <a:gd name="connsiteY310" fmla="*/ 215521 h 785717"/>
                <a:gd name="connsiteX311" fmla="*/ 277313 w 383381"/>
                <a:gd name="connsiteY311" fmla="*/ 216188 h 785717"/>
                <a:gd name="connsiteX312" fmla="*/ 269216 w 383381"/>
                <a:gd name="connsiteY312" fmla="*/ 215521 h 785717"/>
                <a:gd name="connsiteX313" fmla="*/ 257405 w 383381"/>
                <a:gd name="connsiteY313" fmla="*/ 211139 h 785717"/>
                <a:gd name="connsiteX314" fmla="*/ 253500 w 383381"/>
                <a:gd name="connsiteY314" fmla="*/ 211139 h 785717"/>
                <a:gd name="connsiteX315" fmla="*/ 255595 w 383381"/>
                <a:gd name="connsiteY315" fmla="*/ 217426 h 785717"/>
                <a:gd name="connsiteX316" fmla="*/ 251214 w 383381"/>
                <a:gd name="connsiteY316" fmla="*/ 213902 h 785717"/>
                <a:gd name="connsiteX317" fmla="*/ 246737 w 383381"/>
                <a:gd name="connsiteY317" fmla="*/ 209139 h 785717"/>
                <a:gd name="connsiteX318" fmla="*/ 239022 w 383381"/>
                <a:gd name="connsiteY318" fmla="*/ 198567 h 785717"/>
                <a:gd name="connsiteX319" fmla="*/ 239022 w 383381"/>
                <a:gd name="connsiteY319" fmla="*/ 197233 h 785717"/>
                <a:gd name="connsiteX320" fmla="*/ 239117 w 383381"/>
                <a:gd name="connsiteY320" fmla="*/ 195804 h 785717"/>
                <a:gd name="connsiteX321" fmla="*/ 239117 w 383381"/>
                <a:gd name="connsiteY321" fmla="*/ 194280 h 785717"/>
                <a:gd name="connsiteX322" fmla="*/ 238260 w 383381"/>
                <a:gd name="connsiteY322" fmla="*/ 192089 h 785717"/>
                <a:gd name="connsiteX323" fmla="*/ 236450 w 383381"/>
                <a:gd name="connsiteY323" fmla="*/ 191137 h 785717"/>
                <a:gd name="connsiteX324" fmla="*/ 234164 w 383381"/>
                <a:gd name="connsiteY324" fmla="*/ 191137 h 785717"/>
                <a:gd name="connsiteX325" fmla="*/ 231878 w 383381"/>
                <a:gd name="connsiteY325" fmla="*/ 191137 h 785717"/>
                <a:gd name="connsiteX326" fmla="*/ 229783 w 383381"/>
                <a:gd name="connsiteY326" fmla="*/ 188375 h 785717"/>
                <a:gd name="connsiteX327" fmla="*/ 233974 w 383381"/>
                <a:gd name="connsiteY327" fmla="*/ 188375 h 785717"/>
                <a:gd name="connsiteX328" fmla="*/ 237974 w 383381"/>
                <a:gd name="connsiteY328" fmla="*/ 188375 h 785717"/>
                <a:gd name="connsiteX329" fmla="*/ 241594 w 383381"/>
                <a:gd name="connsiteY329" fmla="*/ 186946 h 785717"/>
                <a:gd name="connsiteX330" fmla="*/ 244547 w 383381"/>
                <a:gd name="connsiteY330" fmla="*/ 183993 h 785717"/>
                <a:gd name="connsiteX331" fmla="*/ 241118 w 383381"/>
                <a:gd name="connsiteY331" fmla="*/ 182564 h 785717"/>
                <a:gd name="connsiteX332" fmla="*/ 236832 w 383381"/>
                <a:gd name="connsiteY332" fmla="*/ 180183 h 785717"/>
                <a:gd name="connsiteX333" fmla="*/ 233974 w 383381"/>
                <a:gd name="connsiteY333" fmla="*/ 176754 h 785717"/>
                <a:gd name="connsiteX334" fmla="*/ 235117 w 383381"/>
                <a:gd name="connsiteY334" fmla="*/ 172563 h 785717"/>
                <a:gd name="connsiteX335" fmla="*/ 254167 w 383381"/>
                <a:gd name="connsiteY335" fmla="*/ 142655 h 785717"/>
                <a:gd name="connsiteX336" fmla="*/ 255310 w 383381"/>
                <a:gd name="connsiteY336" fmla="*/ 139893 h 785717"/>
                <a:gd name="connsiteX337" fmla="*/ 255310 w 383381"/>
                <a:gd name="connsiteY337" fmla="*/ 136940 h 785717"/>
                <a:gd name="connsiteX338" fmla="*/ 254453 w 383381"/>
                <a:gd name="connsiteY338" fmla="*/ 134273 h 785717"/>
                <a:gd name="connsiteX339" fmla="*/ 254453 w 383381"/>
                <a:gd name="connsiteY339" fmla="*/ 131510 h 785717"/>
                <a:gd name="connsiteX340" fmla="*/ 256548 w 383381"/>
                <a:gd name="connsiteY340" fmla="*/ 128272 h 785717"/>
                <a:gd name="connsiteX341" fmla="*/ 262358 w 383381"/>
                <a:gd name="connsiteY341" fmla="*/ 124081 h 785717"/>
                <a:gd name="connsiteX342" fmla="*/ 265216 w 383381"/>
                <a:gd name="connsiteY342" fmla="*/ 125129 h 785717"/>
                <a:gd name="connsiteX343" fmla="*/ 279123 w 383381"/>
                <a:gd name="connsiteY343" fmla="*/ 155799 h 785717"/>
                <a:gd name="connsiteX344" fmla="*/ 282551 w 383381"/>
                <a:gd name="connsiteY344" fmla="*/ 172468 h 785717"/>
                <a:gd name="connsiteX345" fmla="*/ 282551 w 383381"/>
                <a:gd name="connsiteY345" fmla="*/ 175802 h 785717"/>
                <a:gd name="connsiteX346" fmla="*/ 281122 w 383381"/>
                <a:gd name="connsiteY346" fmla="*/ 179040 h 785717"/>
                <a:gd name="connsiteX347" fmla="*/ 276455 w 383381"/>
                <a:gd name="connsiteY347" fmla="*/ 183327 h 785717"/>
                <a:gd name="connsiteX348" fmla="*/ 274265 w 383381"/>
                <a:gd name="connsiteY348" fmla="*/ 186279 h 785717"/>
                <a:gd name="connsiteX349" fmla="*/ 280075 w 383381"/>
                <a:gd name="connsiteY349" fmla="*/ 187136 h 785717"/>
                <a:gd name="connsiteX350" fmla="*/ 284075 w 383381"/>
                <a:gd name="connsiteY350" fmla="*/ 188470 h 785717"/>
                <a:gd name="connsiteX351" fmla="*/ 287219 w 383381"/>
                <a:gd name="connsiteY351" fmla="*/ 190946 h 785717"/>
                <a:gd name="connsiteX352" fmla="*/ 155869 w 383381"/>
                <a:gd name="connsiteY352" fmla="*/ 169134 h 785717"/>
                <a:gd name="connsiteX353" fmla="*/ 156440 w 383381"/>
                <a:gd name="connsiteY353" fmla="*/ 174468 h 785717"/>
                <a:gd name="connsiteX354" fmla="*/ 154345 w 383381"/>
                <a:gd name="connsiteY354" fmla="*/ 178659 h 785717"/>
                <a:gd name="connsiteX355" fmla="*/ 149773 w 383381"/>
                <a:gd name="connsiteY355" fmla="*/ 180660 h 785717"/>
                <a:gd name="connsiteX356" fmla="*/ 143391 w 383381"/>
                <a:gd name="connsiteY356" fmla="*/ 179612 h 785717"/>
                <a:gd name="connsiteX357" fmla="*/ 138819 w 383381"/>
                <a:gd name="connsiteY357" fmla="*/ 176087 h 785717"/>
                <a:gd name="connsiteX358" fmla="*/ 138057 w 383381"/>
                <a:gd name="connsiteY358" fmla="*/ 171516 h 785717"/>
                <a:gd name="connsiteX359" fmla="*/ 138057 w 383381"/>
                <a:gd name="connsiteY359" fmla="*/ 166277 h 785717"/>
                <a:gd name="connsiteX360" fmla="*/ 136914 w 383381"/>
                <a:gd name="connsiteY360" fmla="*/ 160657 h 785717"/>
                <a:gd name="connsiteX361" fmla="*/ 134056 w 383381"/>
                <a:gd name="connsiteY361" fmla="*/ 158276 h 785717"/>
                <a:gd name="connsiteX362" fmla="*/ 125580 w 383381"/>
                <a:gd name="connsiteY362" fmla="*/ 155704 h 785717"/>
                <a:gd name="connsiteX363" fmla="*/ 122436 w 383381"/>
                <a:gd name="connsiteY363" fmla="*/ 152085 h 785717"/>
                <a:gd name="connsiteX364" fmla="*/ 126341 w 383381"/>
                <a:gd name="connsiteY364" fmla="*/ 152085 h 785717"/>
                <a:gd name="connsiteX365" fmla="*/ 123865 w 383381"/>
                <a:gd name="connsiteY365" fmla="*/ 150370 h 785717"/>
                <a:gd name="connsiteX366" fmla="*/ 122722 w 383381"/>
                <a:gd name="connsiteY366" fmla="*/ 148941 h 785717"/>
                <a:gd name="connsiteX367" fmla="*/ 122722 w 383381"/>
                <a:gd name="connsiteY367" fmla="*/ 147417 h 785717"/>
                <a:gd name="connsiteX368" fmla="*/ 124246 w 383381"/>
                <a:gd name="connsiteY368" fmla="*/ 145798 h 785717"/>
                <a:gd name="connsiteX369" fmla="*/ 124246 w 383381"/>
                <a:gd name="connsiteY369" fmla="*/ 143893 h 785717"/>
                <a:gd name="connsiteX370" fmla="*/ 116911 w 383381"/>
                <a:gd name="connsiteY370" fmla="*/ 143893 h 785717"/>
                <a:gd name="connsiteX371" fmla="*/ 113863 w 383381"/>
                <a:gd name="connsiteY371" fmla="*/ 138750 h 785717"/>
                <a:gd name="connsiteX372" fmla="*/ 114530 w 383381"/>
                <a:gd name="connsiteY372" fmla="*/ 131320 h 785717"/>
                <a:gd name="connsiteX373" fmla="*/ 117960 w 383381"/>
                <a:gd name="connsiteY373" fmla="*/ 124557 h 785717"/>
                <a:gd name="connsiteX374" fmla="*/ 119388 w 383381"/>
                <a:gd name="connsiteY374" fmla="*/ 127129 h 785717"/>
                <a:gd name="connsiteX375" fmla="*/ 121579 w 383381"/>
                <a:gd name="connsiteY375" fmla="*/ 128272 h 785717"/>
                <a:gd name="connsiteX376" fmla="*/ 123388 w 383381"/>
                <a:gd name="connsiteY376" fmla="*/ 127415 h 785717"/>
                <a:gd name="connsiteX377" fmla="*/ 124246 w 383381"/>
                <a:gd name="connsiteY377" fmla="*/ 123510 h 785717"/>
                <a:gd name="connsiteX378" fmla="*/ 123388 w 383381"/>
                <a:gd name="connsiteY378" fmla="*/ 121985 h 785717"/>
                <a:gd name="connsiteX379" fmla="*/ 119388 w 383381"/>
                <a:gd name="connsiteY379" fmla="*/ 117033 h 785717"/>
                <a:gd name="connsiteX380" fmla="*/ 117960 w 383381"/>
                <a:gd name="connsiteY380" fmla="*/ 114080 h 785717"/>
                <a:gd name="connsiteX381" fmla="*/ 115673 w 383381"/>
                <a:gd name="connsiteY381" fmla="*/ 114080 h 785717"/>
                <a:gd name="connsiteX382" fmla="*/ 114245 w 383381"/>
                <a:gd name="connsiteY382" fmla="*/ 117890 h 785717"/>
                <a:gd name="connsiteX383" fmla="*/ 112244 w 383381"/>
                <a:gd name="connsiteY383" fmla="*/ 117890 h 785717"/>
                <a:gd name="connsiteX384" fmla="*/ 109672 w 383381"/>
                <a:gd name="connsiteY384" fmla="*/ 116652 h 785717"/>
                <a:gd name="connsiteX385" fmla="*/ 106530 w 383381"/>
                <a:gd name="connsiteY385" fmla="*/ 115794 h 785717"/>
                <a:gd name="connsiteX386" fmla="*/ 104624 w 383381"/>
                <a:gd name="connsiteY386" fmla="*/ 117318 h 785717"/>
                <a:gd name="connsiteX387" fmla="*/ 102434 w 383381"/>
                <a:gd name="connsiteY387" fmla="*/ 120366 h 785717"/>
                <a:gd name="connsiteX388" fmla="*/ 99386 w 383381"/>
                <a:gd name="connsiteY388" fmla="*/ 122747 h 785717"/>
                <a:gd name="connsiteX389" fmla="*/ 95004 w 383381"/>
                <a:gd name="connsiteY389" fmla="*/ 122271 h 785717"/>
                <a:gd name="connsiteX390" fmla="*/ 92718 w 383381"/>
                <a:gd name="connsiteY390" fmla="*/ 119033 h 785717"/>
                <a:gd name="connsiteX391" fmla="*/ 92718 w 383381"/>
                <a:gd name="connsiteY391" fmla="*/ 114842 h 785717"/>
                <a:gd name="connsiteX392" fmla="*/ 92051 w 383381"/>
                <a:gd name="connsiteY392" fmla="*/ 111222 h 785717"/>
                <a:gd name="connsiteX393" fmla="*/ 87860 w 383381"/>
                <a:gd name="connsiteY393" fmla="*/ 109698 h 785717"/>
                <a:gd name="connsiteX394" fmla="*/ 87289 w 383381"/>
                <a:gd name="connsiteY394" fmla="*/ 108079 h 785717"/>
                <a:gd name="connsiteX395" fmla="*/ 87289 w 383381"/>
                <a:gd name="connsiteY395" fmla="*/ 100078 h 785717"/>
                <a:gd name="connsiteX396" fmla="*/ 86622 w 383381"/>
                <a:gd name="connsiteY396" fmla="*/ 97030 h 785717"/>
                <a:gd name="connsiteX397" fmla="*/ 91289 w 383381"/>
                <a:gd name="connsiteY397" fmla="*/ 94935 h 785717"/>
                <a:gd name="connsiteX398" fmla="*/ 93861 w 383381"/>
                <a:gd name="connsiteY398" fmla="*/ 89315 h 785717"/>
                <a:gd name="connsiteX399" fmla="*/ 94433 w 383381"/>
                <a:gd name="connsiteY399" fmla="*/ 82838 h 785717"/>
                <a:gd name="connsiteX400" fmla="*/ 92909 w 383381"/>
                <a:gd name="connsiteY400" fmla="*/ 77694 h 785717"/>
                <a:gd name="connsiteX401" fmla="*/ 95195 w 383381"/>
                <a:gd name="connsiteY401" fmla="*/ 76742 h 785717"/>
                <a:gd name="connsiteX402" fmla="*/ 97385 w 383381"/>
                <a:gd name="connsiteY402" fmla="*/ 76742 h 785717"/>
                <a:gd name="connsiteX403" fmla="*/ 99290 w 383381"/>
                <a:gd name="connsiteY403" fmla="*/ 77885 h 785717"/>
                <a:gd name="connsiteX404" fmla="*/ 101291 w 383381"/>
                <a:gd name="connsiteY404" fmla="*/ 79790 h 785717"/>
                <a:gd name="connsiteX405" fmla="*/ 100338 w 383381"/>
                <a:gd name="connsiteY405" fmla="*/ 75027 h 785717"/>
                <a:gd name="connsiteX406" fmla="*/ 98243 w 383381"/>
                <a:gd name="connsiteY406" fmla="*/ 70836 h 785717"/>
                <a:gd name="connsiteX407" fmla="*/ 98243 w 383381"/>
                <a:gd name="connsiteY407" fmla="*/ 66836 h 785717"/>
                <a:gd name="connsiteX408" fmla="*/ 101767 w 383381"/>
                <a:gd name="connsiteY408" fmla="*/ 63026 h 785717"/>
                <a:gd name="connsiteX409" fmla="*/ 100243 w 383381"/>
                <a:gd name="connsiteY409" fmla="*/ 62073 h 785717"/>
                <a:gd name="connsiteX410" fmla="*/ 99576 w 383381"/>
                <a:gd name="connsiteY410" fmla="*/ 61216 h 785717"/>
                <a:gd name="connsiteX411" fmla="*/ 99004 w 383381"/>
                <a:gd name="connsiteY411" fmla="*/ 60073 h 785717"/>
                <a:gd name="connsiteX412" fmla="*/ 97481 w 383381"/>
                <a:gd name="connsiteY412" fmla="*/ 58549 h 785717"/>
                <a:gd name="connsiteX413" fmla="*/ 98814 w 383381"/>
                <a:gd name="connsiteY413" fmla="*/ 53882 h 785717"/>
                <a:gd name="connsiteX414" fmla="*/ 96338 w 383381"/>
                <a:gd name="connsiteY414" fmla="*/ 48357 h 785717"/>
                <a:gd name="connsiteX415" fmla="*/ 95766 w 383381"/>
                <a:gd name="connsiteY415" fmla="*/ 43690 h 785717"/>
                <a:gd name="connsiteX416" fmla="*/ 102815 w 383381"/>
                <a:gd name="connsiteY416" fmla="*/ 41785 h 785717"/>
                <a:gd name="connsiteX417" fmla="*/ 106530 w 383381"/>
                <a:gd name="connsiteY417" fmla="*/ 41213 h 785717"/>
                <a:gd name="connsiteX418" fmla="*/ 107958 w 383381"/>
                <a:gd name="connsiteY418" fmla="*/ 39404 h 785717"/>
                <a:gd name="connsiteX419" fmla="*/ 107958 w 383381"/>
                <a:gd name="connsiteY419" fmla="*/ 32260 h 785717"/>
                <a:gd name="connsiteX420" fmla="*/ 107386 w 383381"/>
                <a:gd name="connsiteY420" fmla="*/ 29974 h 785717"/>
                <a:gd name="connsiteX421" fmla="*/ 106339 w 383381"/>
                <a:gd name="connsiteY421" fmla="*/ 28545 h 785717"/>
                <a:gd name="connsiteX422" fmla="*/ 106339 w 383381"/>
                <a:gd name="connsiteY422" fmla="*/ 27117 h 785717"/>
                <a:gd name="connsiteX423" fmla="*/ 108244 w 383381"/>
                <a:gd name="connsiteY423" fmla="*/ 24735 h 785717"/>
                <a:gd name="connsiteX424" fmla="*/ 109958 w 383381"/>
                <a:gd name="connsiteY424" fmla="*/ 23973 h 785717"/>
                <a:gd name="connsiteX425" fmla="*/ 111959 w 383381"/>
                <a:gd name="connsiteY425" fmla="*/ 23973 h 785717"/>
                <a:gd name="connsiteX426" fmla="*/ 113769 w 383381"/>
                <a:gd name="connsiteY426" fmla="*/ 24640 h 785717"/>
                <a:gd name="connsiteX427" fmla="*/ 115578 w 383381"/>
                <a:gd name="connsiteY427" fmla="*/ 28260 h 785717"/>
                <a:gd name="connsiteX428" fmla="*/ 117960 w 383381"/>
                <a:gd name="connsiteY428" fmla="*/ 28926 h 785717"/>
                <a:gd name="connsiteX429" fmla="*/ 120722 w 383381"/>
                <a:gd name="connsiteY429" fmla="*/ 28926 h 785717"/>
                <a:gd name="connsiteX430" fmla="*/ 122817 w 383381"/>
                <a:gd name="connsiteY430" fmla="*/ 27593 h 785717"/>
                <a:gd name="connsiteX431" fmla="*/ 124151 w 383381"/>
                <a:gd name="connsiteY431" fmla="*/ 24450 h 785717"/>
                <a:gd name="connsiteX432" fmla="*/ 124913 w 383381"/>
                <a:gd name="connsiteY432" fmla="*/ 12638 h 785717"/>
                <a:gd name="connsiteX433" fmla="*/ 127008 w 383381"/>
                <a:gd name="connsiteY433" fmla="*/ 5209 h 785717"/>
                <a:gd name="connsiteX434" fmla="*/ 128628 w 383381"/>
                <a:gd name="connsiteY434" fmla="*/ 1970 h 785717"/>
                <a:gd name="connsiteX435" fmla="*/ 131104 w 383381"/>
                <a:gd name="connsiteY435" fmla="*/ -30 h 785717"/>
                <a:gd name="connsiteX436" fmla="*/ 134723 w 383381"/>
                <a:gd name="connsiteY436" fmla="*/ -30 h 785717"/>
                <a:gd name="connsiteX437" fmla="*/ 137104 w 383381"/>
                <a:gd name="connsiteY437" fmla="*/ 1589 h 785717"/>
                <a:gd name="connsiteX438" fmla="*/ 141391 w 383381"/>
                <a:gd name="connsiteY438" fmla="*/ 8828 h 785717"/>
                <a:gd name="connsiteX439" fmla="*/ 145391 w 383381"/>
                <a:gd name="connsiteY439" fmla="*/ 19020 h 785717"/>
                <a:gd name="connsiteX440" fmla="*/ 145391 w 383381"/>
                <a:gd name="connsiteY440" fmla="*/ 29974 h 785717"/>
                <a:gd name="connsiteX441" fmla="*/ 139676 w 383381"/>
                <a:gd name="connsiteY441" fmla="*/ 51119 h 785717"/>
                <a:gd name="connsiteX442" fmla="*/ 138533 w 383381"/>
                <a:gd name="connsiteY442" fmla="*/ 58930 h 785717"/>
                <a:gd name="connsiteX443" fmla="*/ 137581 w 383381"/>
                <a:gd name="connsiteY443" fmla="*/ 61692 h 785717"/>
                <a:gd name="connsiteX444" fmla="*/ 136533 w 383381"/>
                <a:gd name="connsiteY444" fmla="*/ 60930 h 785717"/>
                <a:gd name="connsiteX445" fmla="*/ 133962 w 383381"/>
                <a:gd name="connsiteY445" fmla="*/ 60930 h 785717"/>
                <a:gd name="connsiteX446" fmla="*/ 131675 w 383381"/>
                <a:gd name="connsiteY446" fmla="*/ 62168 h 785717"/>
                <a:gd name="connsiteX447" fmla="*/ 131675 w 383381"/>
                <a:gd name="connsiteY447" fmla="*/ 66264 h 785717"/>
                <a:gd name="connsiteX448" fmla="*/ 134152 w 383381"/>
                <a:gd name="connsiteY448" fmla="*/ 68836 h 785717"/>
                <a:gd name="connsiteX449" fmla="*/ 138438 w 383381"/>
                <a:gd name="connsiteY449" fmla="*/ 72360 h 785717"/>
                <a:gd name="connsiteX450" fmla="*/ 140915 w 383381"/>
                <a:gd name="connsiteY450" fmla="*/ 76551 h 785717"/>
                <a:gd name="connsiteX451" fmla="*/ 137867 w 383381"/>
                <a:gd name="connsiteY451" fmla="*/ 81123 h 785717"/>
                <a:gd name="connsiteX452" fmla="*/ 139962 w 383381"/>
                <a:gd name="connsiteY452" fmla="*/ 83219 h 785717"/>
                <a:gd name="connsiteX453" fmla="*/ 136533 w 383381"/>
                <a:gd name="connsiteY453" fmla="*/ 85219 h 785717"/>
                <a:gd name="connsiteX454" fmla="*/ 137390 w 383381"/>
                <a:gd name="connsiteY454" fmla="*/ 88362 h 785717"/>
                <a:gd name="connsiteX455" fmla="*/ 141010 w 383381"/>
                <a:gd name="connsiteY455" fmla="*/ 90553 h 785717"/>
                <a:gd name="connsiteX456" fmla="*/ 146153 w 383381"/>
                <a:gd name="connsiteY456" fmla="*/ 89601 h 785717"/>
                <a:gd name="connsiteX457" fmla="*/ 143772 w 383381"/>
                <a:gd name="connsiteY457" fmla="*/ 98078 h 785717"/>
                <a:gd name="connsiteX458" fmla="*/ 143772 w 383381"/>
                <a:gd name="connsiteY458" fmla="*/ 103317 h 785717"/>
                <a:gd name="connsiteX459" fmla="*/ 145391 w 383381"/>
                <a:gd name="connsiteY459" fmla="*/ 107603 h 785717"/>
                <a:gd name="connsiteX460" fmla="*/ 150440 w 383381"/>
                <a:gd name="connsiteY460" fmla="*/ 113699 h 785717"/>
                <a:gd name="connsiteX461" fmla="*/ 152249 w 383381"/>
                <a:gd name="connsiteY461" fmla="*/ 117509 h 785717"/>
                <a:gd name="connsiteX462" fmla="*/ 152821 w 383381"/>
                <a:gd name="connsiteY462" fmla="*/ 121319 h 785717"/>
                <a:gd name="connsiteX463" fmla="*/ 151773 w 383381"/>
                <a:gd name="connsiteY463" fmla="*/ 125224 h 785717"/>
                <a:gd name="connsiteX464" fmla="*/ 149773 w 383381"/>
                <a:gd name="connsiteY464" fmla="*/ 130082 h 785717"/>
                <a:gd name="connsiteX465" fmla="*/ 147392 w 383381"/>
                <a:gd name="connsiteY465" fmla="*/ 134273 h 785717"/>
                <a:gd name="connsiteX466" fmla="*/ 145391 w 383381"/>
                <a:gd name="connsiteY466" fmla="*/ 136083 h 785717"/>
                <a:gd name="connsiteX467" fmla="*/ 146344 w 383381"/>
                <a:gd name="connsiteY467" fmla="*/ 138178 h 785717"/>
                <a:gd name="connsiteX468" fmla="*/ 148725 w 383381"/>
                <a:gd name="connsiteY468" fmla="*/ 150560 h 785717"/>
                <a:gd name="connsiteX469" fmla="*/ 145201 w 383381"/>
                <a:gd name="connsiteY469" fmla="*/ 155609 h 785717"/>
                <a:gd name="connsiteX470" fmla="*/ 147963 w 383381"/>
                <a:gd name="connsiteY470" fmla="*/ 160562 h 785717"/>
                <a:gd name="connsiteX471" fmla="*/ 153106 w 383381"/>
                <a:gd name="connsiteY471" fmla="*/ 165419 h 78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83381" h="785717">
                  <a:moveTo>
                    <a:pt x="237974" y="238667"/>
                  </a:moveTo>
                  <a:lnTo>
                    <a:pt x="241308" y="241429"/>
                  </a:lnTo>
                  <a:lnTo>
                    <a:pt x="240165" y="247811"/>
                  </a:lnTo>
                  <a:lnTo>
                    <a:pt x="234926" y="259622"/>
                  </a:lnTo>
                  <a:lnTo>
                    <a:pt x="236355" y="263336"/>
                  </a:lnTo>
                  <a:lnTo>
                    <a:pt x="236355" y="268289"/>
                  </a:lnTo>
                  <a:lnTo>
                    <a:pt x="234641" y="272671"/>
                  </a:lnTo>
                  <a:lnTo>
                    <a:pt x="231878" y="274576"/>
                  </a:lnTo>
                  <a:lnTo>
                    <a:pt x="227211" y="275624"/>
                  </a:lnTo>
                  <a:lnTo>
                    <a:pt x="225116" y="275624"/>
                  </a:lnTo>
                  <a:lnTo>
                    <a:pt x="226925" y="270766"/>
                  </a:lnTo>
                  <a:lnTo>
                    <a:pt x="224925" y="269052"/>
                  </a:lnTo>
                  <a:lnTo>
                    <a:pt x="221496" y="268385"/>
                  </a:lnTo>
                  <a:lnTo>
                    <a:pt x="218448" y="268385"/>
                  </a:lnTo>
                  <a:lnTo>
                    <a:pt x="218448" y="266289"/>
                  </a:lnTo>
                  <a:lnTo>
                    <a:pt x="222639" y="266289"/>
                  </a:lnTo>
                  <a:lnTo>
                    <a:pt x="222639" y="264003"/>
                  </a:lnTo>
                  <a:lnTo>
                    <a:pt x="216353" y="259717"/>
                  </a:lnTo>
                  <a:lnTo>
                    <a:pt x="216353" y="262479"/>
                  </a:lnTo>
                  <a:lnTo>
                    <a:pt x="215591" y="259717"/>
                  </a:lnTo>
                  <a:lnTo>
                    <a:pt x="215591" y="256574"/>
                  </a:lnTo>
                  <a:lnTo>
                    <a:pt x="218162" y="249811"/>
                  </a:lnTo>
                  <a:lnTo>
                    <a:pt x="219591" y="247716"/>
                  </a:lnTo>
                  <a:lnTo>
                    <a:pt x="220734" y="246953"/>
                  </a:lnTo>
                  <a:lnTo>
                    <a:pt x="221687" y="246001"/>
                  </a:lnTo>
                  <a:lnTo>
                    <a:pt x="222353" y="243143"/>
                  </a:lnTo>
                  <a:lnTo>
                    <a:pt x="222353" y="240477"/>
                  </a:lnTo>
                  <a:lnTo>
                    <a:pt x="222353" y="237047"/>
                  </a:lnTo>
                  <a:lnTo>
                    <a:pt x="222353" y="234952"/>
                  </a:lnTo>
                  <a:lnTo>
                    <a:pt x="219305" y="230094"/>
                  </a:lnTo>
                  <a:lnTo>
                    <a:pt x="219305" y="222855"/>
                  </a:lnTo>
                  <a:lnTo>
                    <a:pt x="221591" y="216283"/>
                  </a:lnTo>
                  <a:lnTo>
                    <a:pt x="226925" y="213711"/>
                  </a:lnTo>
                  <a:lnTo>
                    <a:pt x="228640" y="215902"/>
                  </a:lnTo>
                  <a:lnTo>
                    <a:pt x="229306" y="217617"/>
                  </a:lnTo>
                  <a:lnTo>
                    <a:pt x="229306" y="220188"/>
                  </a:lnTo>
                  <a:lnTo>
                    <a:pt x="232164" y="218760"/>
                  </a:lnTo>
                  <a:lnTo>
                    <a:pt x="233307" y="217902"/>
                  </a:lnTo>
                  <a:lnTo>
                    <a:pt x="233879" y="222951"/>
                  </a:lnTo>
                  <a:lnTo>
                    <a:pt x="233307" y="230094"/>
                  </a:lnTo>
                  <a:lnTo>
                    <a:pt x="234069" y="236381"/>
                  </a:lnTo>
                  <a:close/>
                  <a:moveTo>
                    <a:pt x="78716" y="312771"/>
                  </a:moveTo>
                  <a:lnTo>
                    <a:pt x="77859" y="308294"/>
                  </a:lnTo>
                  <a:lnTo>
                    <a:pt x="71287" y="290864"/>
                  </a:lnTo>
                  <a:lnTo>
                    <a:pt x="70429" y="287911"/>
                  </a:lnTo>
                  <a:lnTo>
                    <a:pt x="69668" y="281625"/>
                  </a:lnTo>
                  <a:lnTo>
                    <a:pt x="58142" y="240095"/>
                  </a:lnTo>
                  <a:lnTo>
                    <a:pt x="58142" y="234476"/>
                  </a:lnTo>
                  <a:lnTo>
                    <a:pt x="59000" y="228951"/>
                  </a:lnTo>
                  <a:lnTo>
                    <a:pt x="61000" y="223903"/>
                  </a:lnTo>
                  <a:lnTo>
                    <a:pt x="75763" y="199519"/>
                  </a:lnTo>
                  <a:lnTo>
                    <a:pt x="76906" y="196471"/>
                  </a:lnTo>
                  <a:lnTo>
                    <a:pt x="80526" y="200757"/>
                  </a:lnTo>
                  <a:lnTo>
                    <a:pt x="85765" y="205710"/>
                  </a:lnTo>
                  <a:lnTo>
                    <a:pt x="91385" y="209711"/>
                  </a:lnTo>
                  <a:lnTo>
                    <a:pt x="101481" y="212378"/>
                  </a:lnTo>
                  <a:lnTo>
                    <a:pt x="110149" y="216854"/>
                  </a:lnTo>
                  <a:lnTo>
                    <a:pt x="116245" y="217426"/>
                  </a:lnTo>
                  <a:lnTo>
                    <a:pt x="114912" y="224855"/>
                  </a:lnTo>
                  <a:lnTo>
                    <a:pt x="117293" y="233523"/>
                  </a:lnTo>
                  <a:lnTo>
                    <a:pt x="120912" y="242477"/>
                  </a:lnTo>
                  <a:lnTo>
                    <a:pt x="122722" y="250287"/>
                  </a:lnTo>
                  <a:lnTo>
                    <a:pt x="125675" y="255907"/>
                  </a:lnTo>
                  <a:lnTo>
                    <a:pt x="132819" y="261622"/>
                  </a:lnTo>
                  <a:lnTo>
                    <a:pt x="141105" y="265051"/>
                  </a:lnTo>
                  <a:lnTo>
                    <a:pt x="147772" y="263908"/>
                  </a:lnTo>
                  <a:lnTo>
                    <a:pt x="147201" y="264956"/>
                  </a:lnTo>
                  <a:lnTo>
                    <a:pt x="147201" y="266003"/>
                  </a:lnTo>
                  <a:lnTo>
                    <a:pt x="146725" y="267051"/>
                  </a:lnTo>
                  <a:lnTo>
                    <a:pt x="145773" y="268289"/>
                  </a:lnTo>
                  <a:lnTo>
                    <a:pt x="149773" y="268289"/>
                  </a:lnTo>
                  <a:lnTo>
                    <a:pt x="151963" y="269813"/>
                  </a:lnTo>
                  <a:lnTo>
                    <a:pt x="154059" y="272671"/>
                  </a:lnTo>
                  <a:lnTo>
                    <a:pt x="157012" y="272671"/>
                  </a:lnTo>
                  <a:lnTo>
                    <a:pt x="162917" y="272004"/>
                  </a:lnTo>
                  <a:lnTo>
                    <a:pt x="165870" y="272480"/>
                  </a:lnTo>
                  <a:lnTo>
                    <a:pt x="171585" y="278958"/>
                  </a:lnTo>
                  <a:lnTo>
                    <a:pt x="174157" y="280862"/>
                  </a:lnTo>
                  <a:lnTo>
                    <a:pt x="177205" y="281910"/>
                  </a:lnTo>
                  <a:lnTo>
                    <a:pt x="194826" y="284387"/>
                  </a:lnTo>
                  <a:lnTo>
                    <a:pt x="200541" y="287530"/>
                  </a:lnTo>
                  <a:lnTo>
                    <a:pt x="210638" y="297055"/>
                  </a:lnTo>
                  <a:lnTo>
                    <a:pt x="213495" y="298008"/>
                  </a:lnTo>
                  <a:lnTo>
                    <a:pt x="217305" y="298008"/>
                  </a:lnTo>
                  <a:lnTo>
                    <a:pt x="220639" y="298674"/>
                  </a:lnTo>
                  <a:lnTo>
                    <a:pt x="222068" y="301341"/>
                  </a:lnTo>
                  <a:lnTo>
                    <a:pt x="222068" y="304008"/>
                  </a:lnTo>
                  <a:lnTo>
                    <a:pt x="224639" y="307628"/>
                  </a:lnTo>
                  <a:lnTo>
                    <a:pt x="225687" y="310771"/>
                  </a:lnTo>
                  <a:lnTo>
                    <a:pt x="229021" y="304770"/>
                  </a:lnTo>
                  <a:lnTo>
                    <a:pt x="229783" y="302389"/>
                  </a:lnTo>
                  <a:lnTo>
                    <a:pt x="231878" y="302389"/>
                  </a:lnTo>
                  <a:lnTo>
                    <a:pt x="231878" y="307342"/>
                  </a:lnTo>
                  <a:lnTo>
                    <a:pt x="231402" y="310390"/>
                  </a:lnTo>
                  <a:lnTo>
                    <a:pt x="230259" y="312485"/>
                  </a:lnTo>
                  <a:lnTo>
                    <a:pt x="227878" y="314962"/>
                  </a:lnTo>
                  <a:lnTo>
                    <a:pt x="224544" y="316486"/>
                  </a:lnTo>
                  <a:lnTo>
                    <a:pt x="215972" y="318772"/>
                  </a:lnTo>
                  <a:lnTo>
                    <a:pt x="213400" y="321439"/>
                  </a:lnTo>
                  <a:lnTo>
                    <a:pt x="213400" y="325535"/>
                  </a:lnTo>
                  <a:lnTo>
                    <a:pt x="215210" y="328487"/>
                  </a:lnTo>
                  <a:lnTo>
                    <a:pt x="218258" y="330488"/>
                  </a:lnTo>
                  <a:lnTo>
                    <a:pt x="221877" y="331726"/>
                  </a:lnTo>
                  <a:lnTo>
                    <a:pt x="227020" y="332678"/>
                  </a:lnTo>
                  <a:lnTo>
                    <a:pt x="230259" y="331917"/>
                  </a:lnTo>
                  <a:lnTo>
                    <a:pt x="238546" y="327726"/>
                  </a:lnTo>
                  <a:lnTo>
                    <a:pt x="237974" y="340013"/>
                  </a:lnTo>
                  <a:lnTo>
                    <a:pt x="239403" y="350204"/>
                  </a:lnTo>
                  <a:lnTo>
                    <a:pt x="243975" y="359729"/>
                  </a:lnTo>
                  <a:lnTo>
                    <a:pt x="258167" y="373922"/>
                  </a:lnTo>
                  <a:lnTo>
                    <a:pt x="260453" y="375160"/>
                  </a:lnTo>
                  <a:lnTo>
                    <a:pt x="263597" y="375922"/>
                  </a:lnTo>
                  <a:lnTo>
                    <a:pt x="267692" y="375446"/>
                  </a:lnTo>
                  <a:lnTo>
                    <a:pt x="273979" y="372302"/>
                  </a:lnTo>
                  <a:lnTo>
                    <a:pt x="284075" y="369159"/>
                  </a:lnTo>
                  <a:lnTo>
                    <a:pt x="295029" y="358205"/>
                  </a:lnTo>
                  <a:lnTo>
                    <a:pt x="301221" y="354681"/>
                  </a:lnTo>
                  <a:lnTo>
                    <a:pt x="307316" y="355538"/>
                  </a:lnTo>
                  <a:lnTo>
                    <a:pt x="308745" y="360110"/>
                  </a:lnTo>
                  <a:lnTo>
                    <a:pt x="307126" y="365826"/>
                  </a:lnTo>
                  <a:lnTo>
                    <a:pt x="301411" y="375351"/>
                  </a:lnTo>
                  <a:lnTo>
                    <a:pt x="299220" y="382780"/>
                  </a:lnTo>
                  <a:lnTo>
                    <a:pt x="296934" y="396496"/>
                  </a:lnTo>
                  <a:lnTo>
                    <a:pt x="296934" y="406783"/>
                  </a:lnTo>
                  <a:lnTo>
                    <a:pt x="294934" y="420689"/>
                  </a:lnTo>
                  <a:lnTo>
                    <a:pt x="296267" y="424214"/>
                  </a:lnTo>
                  <a:lnTo>
                    <a:pt x="299601" y="425452"/>
                  </a:lnTo>
                  <a:lnTo>
                    <a:pt x="303411" y="425928"/>
                  </a:lnTo>
                  <a:lnTo>
                    <a:pt x="306459" y="426976"/>
                  </a:lnTo>
                  <a:lnTo>
                    <a:pt x="308269" y="429643"/>
                  </a:lnTo>
                  <a:lnTo>
                    <a:pt x="311507" y="437168"/>
                  </a:lnTo>
                  <a:lnTo>
                    <a:pt x="313508" y="440502"/>
                  </a:lnTo>
                  <a:lnTo>
                    <a:pt x="335510" y="462695"/>
                  </a:lnTo>
                  <a:lnTo>
                    <a:pt x="338368" y="469172"/>
                  </a:lnTo>
                  <a:lnTo>
                    <a:pt x="338368" y="473172"/>
                  </a:lnTo>
                  <a:lnTo>
                    <a:pt x="342178" y="484793"/>
                  </a:lnTo>
                  <a:lnTo>
                    <a:pt x="340940" y="489174"/>
                  </a:lnTo>
                  <a:lnTo>
                    <a:pt x="340940" y="491936"/>
                  </a:lnTo>
                  <a:lnTo>
                    <a:pt x="344940" y="494318"/>
                  </a:lnTo>
                  <a:lnTo>
                    <a:pt x="344178" y="496794"/>
                  </a:lnTo>
                  <a:lnTo>
                    <a:pt x="342749" y="499176"/>
                  </a:lnTo>
                  <a:lnTo>
                    <a:pt x="342083" y="499652"/>
                  </a:lnTo>
                  <a:lnTo>
                    <a:pt x="339892" y="506795"/>
                  </a:lnTo>
                  <a:lnTo>
                    <a:pt x="336273" y="514416"/>
                  </a:lnTo>
                  <a:lnTo>
                    <a:pt x="331129" y="520416"/>
                  </a:lnTo>
                  <a:lnTo>
                    <a:pt x="324556" y="522893"/>
                  </a:lnTo>
                  <a:lnTo>
                    <a:pt x="313032" y="530608"/>
                  </a:lnTo>
                  <a:lnTo>
                    <a:pt x="311126" y="531084"/>
                  </a:lnTo>
                  <a:lnTo>
                    <a:pt x="311126" y="535466"/>
                  </a:lnTo>
                  <a:lnTo>
                    <a:pt x="313508" y="538133"/>
                  </a:lnTo>
                  <a:lnTo>
                    <a:pt x="319413" y="541752"/>
                  </a:lnTo>
                  <a:lnTo>
                    <a:pt x="319413" y="543657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7508" y="545372"/>
                  </a:lnTo>
                  <a:lnTo>
                    <a:pt x="313794" y="543848"/>
                  </a:lnTo>
                  <a:lnTo>
                    <a:pt x="310555" y="543181"/>
                  </a:lnTo>
                  <a:lnTo>
                    <a:pt x="303983" y="543181"/>
                  </a:lnTo>
                  <a:lnTo>
                    <a:pt x="300268" y="544514"/>
                  </a:lnTo>
                  <a:lnTo>
                    <a:pt x="293029" y="550420"/>
                  </a:lnTo>
                  <a:lnTo>
                    <a:pt x="282361" y="554992"/>
                  </a:lnTo>
                  <a:lnTo>
                    <a:pt x="276360" y="562231"/>
                  </a:lnTo>
                  <a:lnTo>
                    <a:pt x="273884" y="569375"/>
                  </a:lnTo>
                  <a:lnTo>
                    <a:pt x="279885" y="575757"/>
                  </a:lnTo>
                  <a:lnTo>
                    <a:pt x="285313" y="589758"/>
                  </a:lnTo>
                  <a:lnTo>
                    <a:pt x="288362" y="593759"/>
                  </a:lnTo>
                  <a:lnTo>
                    <a:pt x="291029" y="593759"/>
                  </a:lnTo>
                  <a:lnTo>
                    <a:pt x="300554" y="593759"/>
                  </a:lnTo>
                  <a:lnTo>
                    <a:pt x="306555" y="595569"/>
                  </a:lnTo>
                  <a:lnTo>
                    <a:pt x="309317" y="595569"/>
                  </a:lnTo>
                  <a:lnTo>
                    <a:pt x="312841" y="593663"/>
                  </a:lnTo>
                  <a:lnTo>
                    <a:pt x="306935" y="589758"/>
                  </a:lnTo>
                  <a:lnTo>
                    <a:pt x="304935" y="587377"/>
                  </a:lnTo>
                  <a:lnTo>
                    <a:pt x="306840" y="585186"/>
                  </a:lnTo>
                  <a:lnTo>
                    <a:pt x="310269" y="585186"/>
                  </a:lnTo>
                  <a:lnTo>
                    <a:pt x="314174" y="586805"/>
                  </a:lnTo>
                  <a:lnTo>
                    <a:pt x="318079" y="587568"/>
                  </a:lnTo>
                  <a:lnTo>
                    <a:pt x="321318" y="584996"/>
                  </a:lnTo>
                  <a:lnTo>
                    <a:pt x="328367" y="588234"/>
                  </a:lnTo>
                  <a:lnTo>
                    <a:pt x="348179" y="591473"/>
                  </a:lnTo>
                  <a:lnTo>
                    <a:pt x="348179" y="590806"/>
                  </a:lnTo>
                  <a:lnTo>
                    <a:pt x="349036" y="589853"/>
                  </a:lnTo>
                  <a:lnTo>
                    <a:pt x="350655" y="589187"/>
                  </a:lnTo>
                  <a:lnTo>
                    <a:pt x="353417" y="589187"/>
                  </a:lnTo>
                  <a:lnTo>
                    <a:pt x="353417" y="590044"/>
                  </a:lnTo>
                  <a:lnTo>
                    <a:pt x="354465" y="592520"/>
                  </a:lnTo>
                  <a:lnTo>
                    <a:pt x="356751" y="596521"/>
                  </a:lnTo>
                  <a:lnTo>
                    <a:pt x="362942" y="601284"/>
                  </a:lnTo>
                  <a:lnTo>
                    <a:pt x="364181" y="604236"/>
                  </a:lnTo>
                  <a:lnTo>
                    <a:pt x="361990" y="608332"/>
                  </a:lnTo>
                  <a:lnTo>
                    <a:pt x="363228" y="609189"/>
                  </a:lnTo>
                  <a:lnTo>
                    <a:pt x="364752" y="610999"/>
                  </a:lnTo>
                  <a:lnTo>
                    <a:pt x="366181" y="612333"/>
                  </a:lnTo>
                  <a:lnTo>
                    <a:pt x="358085" y="612333"/>
                  </a:lnTo>
                  <a:lnTo>
                    <a:pt x="354846" y="613190"/>
                  </a:lnTo>
                  <a:lnTo>
                    <a:pt x="353513" y="615952"/>
                  </a:lnTo>
                  <a:lnTo>
                    <a:pt x="352560" y="623191"/>
                  </a:lnTo>
                  <a:lnTo>
                    <a:pt x="353513" y="624525"/>
                  </a:lnTo>
                  <a:lnTo>
                    <a:pt x="357704" y="623191"/>
                  </a:lnTo>
                  <a:lnTo>
                    <a:pt x="358847" y="628335"/>
                  </a:lnTo>
                  <a:lnTo>
                    <a:pt x="356561" y="634335"/>
                  </a:lnTo>
                  <a:lnTo>
                    <a:pt x="349512" y="643860"/>
                  </a:lnTo>
                  <a:lnTo>
                    <a:pt x="348179" y="643860"/>
                  </a:lnTo>
                  <a:lnTo>
                    <a:pt x="344559" y="646051"/>
                  </a:lnTo>
                  <a:lnTo>
                    <a:pt x="342178" y="648623"/>
                  </a:lnTo>
                  <a:lnTo>
                    <a:pt x="344273" y="649766"/>
                  </a:lnTo>
                  <a:lnTo>
                    <a:pt x="345416" y="651290"/>
                  </a:lnTo>
                  <a:lnTo>
                    <a:pt x="349512" y="659386"/>
                  </a:lnTo>
                  <a:lnTo>
                    <a:pt x="351988" y="661482"/>
                  </a:lnTo>
                  <a:lnTo>
                    <a:pt x="356465" y="662339"/>
                  </a:lnTo>
                  <a:lnTo>
                    <a:pt x="359132" y="665196"/>
                  </a:lnTo>
                  <a:lnTo>
                    <a:pt x="355799" y="673007"/>
                  </a:lnTo>
                  <a:lnTo>
                    <a:pt x="346274" y="684056"/>
                  </a:lnTo>
                  <a:lnTo>
                    <a:pt x="344083" y="689199"/>
                  </a:lnTo>
                  <a:lnTo>
                    <a:pt x="346464" y="695010"/>
                  </a:lnTo>
                  <a:lnTo>
                    <a:pt x="351036" y="697581"/>
                  </a:lnTo>
                  <a:lnTo>
                    <a:pt x="355894" y="696248"/>
                  </a:lnTo>
                  <a:lnTo>
                    <a:pt x="360657" y="693486"/>
                  </a:lnTo>
                  <a:lnTo>
                    <a:pt x="370182" y="690247"/>
                  </a:lnTo>
                  <a:lnTo>
                    <a:pt x="381040" y="681389"/>
                  </a:lnTo>
                  <a:lnTo>
                    <a:pt x="382183" y="684437"/>
                  </a:lnTo>
                  <a:lnTo>
                    <a:pt x="380469" y="710630"/>
                  </a:lnTo>
                  <a:lnTo>
                    <a:pt x="379420" y="715298"/>
                  </a:lnTo>
                  <a:lnTo>
                    <a:pt x="379897" y="719679"/>
                  </a:lnTo>
                  <a:lnTo>
                    <a:pt x="383135" y="725680"/>
                  </a:lnTo>
                  <a:lnTo>
                    <a:pt x="376087" y="729966"/>
                  </a:lnTo>
                  <a:lnTo>
                    <a:pt x="372658" y="740920"/>
                  </a:lnTo>
                  <a:lnTo>
                    <a:pt x="373515" y="753112"/>
                  </a:lnTo>
                  <a:lnTo>
                    <a:pt x="379230" y="761018"/>
                  </a:lnTo>
                  <a:lnTo>
                    <a:pt x="373610" y="766637"/>
                  </a:lnTo>
                  <a:lnTo>
                    <a:pt x="361704" y="775305"/>
                  </a:lnTo>
                  <a:lnTo>
                    <a:pt x="358180" y="782163"/>
                  </a:lnTo>
                  <a:lnTo>
                    <a:pt x="358180" y="785687"/>
                  </a:lnTo>
                  <a:lnTo>
                    <a:pt x="351988" y="783783"/>
                  </a:lnTo>
                  <a:lnTo>
                    <a:pt x="343512" y="779687"/>
                  </a:lnTo>
                  <a:lnTo>
                    <a:pt x="337129" y="773210"/>
                  </a:lnTo>
                  <a:lnTo>
                    <a:pt x="332653" y="765209"/>
                  </a:lnTo>
                  <a:lnTo>
                    <a:pt x="330176" y="755684"/>
                  </a:lnTo>
                  <a:lnTo>
                    <a:pt x="330176" y="755684"/>
                  </a:lnTo>
                  <a:lnTo>
                    <a:pt x="296267" y="757779"/>
                  </a:lnTo>
                  <a:lnTo>
                    <a:pt x="142248" y="757303"/>
                  </a:lnTo>
                  <a:lnTo>
                    <a:pt x="50903" y="757303"/>
                  </a:lnTo>
                  <a:lnTo>
                    <a:pt x="48617" y="748254"/>
                  </a:lnTo>
                  <a:lnTo>
                    <a:pt x="47188" y="718441"/>
                  </a:lnTo>
                  <a:lnTo>
                    <a:pt x="44712" y="711488"/>
                  </a:lnTo>
                  <a:lnTo>
                    <a:pt x="37663" y="698343"/>
                  </a:lnTo>
                  <a:lnTo>
                    <a:pt x="36140" y="691104"/>
                  </a:lnTo>
                  <a:lnTo>
                    <a:pt x="36902" y="685294"/>
                  </a:lnTo>
                  <a:lnTo>
                    <a:pt x="38140" y="680055"/>
                  </a:lnTo>
                  <a:lnTo>
                    <a:pt x="38140" y="674817"/>
                  </a:lnTo>
                  <a:lnTo>
                    <a:pt x="36425" y="668625"/>
                  </a:lnTo>
                  <a:lnTo>
                    <a:pt x="32806" y="657386"/>
                  </a:lnTo>
                  <a:lnTo>
                    <a:pt x="32044" y="646718"/>
                  </a:lnTo>
                  <a:lnTo>
                    <a:pt x="32806" y="635669"/>
                  </a:lnTo>
                  <a:lnTo>
                    <a:pt x="29663" y="621095"/>
                  </a:lnTo>
                  <a:lnTo>
                    <a:pt x="34711" y="575661"/>
                  </a:lnTo>
                  <a:lnTo>
                    <a:pt x="33568" y="549468"/>
                  </a:lnTo>
                  <a:lnTo>
                    <a:pt x="26234" y="530418"/>
                  </a:lnTo>
                  <a:lnTo>
                    <a:pt x="25757" y="516702"/>
                  </a:lnTo>
                  <a:lnTo>
                    <a:pt x="35282" y="485078"/>
                  </a:lnTo>
                  <a:lnTo>
                    <a:pt x="20900" y="466981"/>
                  </a:lnTo>
                  <a:lnTo>
                    <a:pt x="8422" y="452979"/>
                  </a:lnTo>
                  <a:lnTo>
                    <a:pt x="7089" y="446312"/>
                  </a:lnTo>
                  <a:lnTo>
                    <a:pt x="5183" y="443645"/>
                  </a:lnTo>
                  <a:lnTo>
                    <a:pt x="2707" y="441549"/>
                  </a:lnTo>
                  <a:lnTo>
                    <a:pt x="611" y="439263"/>
                  </a:lnTo>
                  <a:lnTo>
                    <a:pt x="-246" y="436025"/>
                  </a:lnTo>
                  <a:lnTo>
                    <a:pt x="-246" y="428691"/>
                  </a:lnTo>
                  <a:lnTo>
                    <a:pt x="-246" y="425166"/>
                  </a:lnTo>
                  <a:lnTo>
                    <a:pt x="-246" y="424023"/>
                  </a:lnTo>
                  <a:lnTo>
                    <a:pt x="-246" y="424023"/>
                  </a:lnTo>
                  <a:lnTo>
                    <a:pt x="1278" y="422594"/>
                  </a:lnTo>
                  <a:lnTo>
                    <a:pt x="4231" y="422594"/>
                  </a:lnTo>
                  <a:lnTo>
                    <a:pt x="6898" y="425452"/>
                  </a:lnTo>
                  <a:lnTo>
                    <a:pt x="10708" y="432691"/>
                  </a:lnTo>
                  <a:lnTo>
                    <a:pt x="19661" y="444883"/>
                  </a:lnTo>
                  <a:lnTo>
                    <a:pt x="25567" y="449550"/>
                  </a:lnTo>
                  <a:lnTo>
                    <a:pt x="32520" y="451360"/>
                  </a:lnTo>
                  <a:lnTo>
                    <a:pt x="52237" y="452312"/>
                  </a:lnTo>
                  <a:lnTo>
                    <a:pt x="65286" y="455360"/>
                  </a:lnTo>
                  <a:lnTo>
                    <a:pt x="71763" y="455360"/>
                  </a:lnTo>
                  <a:lnTo>
                    <a:pt x="78145" y="453932"/>
                  </a:lnTo>
                  <a:lnTo>
                    <a:pt x="94623" y="444407"/>
                  </a:lnTo>
                  <a:lnTo>
                    <a:pt x="97671" y="441263"/>
                  </a:lnTo>
                  <a:lnTo>
                    <a:pt x="100053" y="434215"/>
                  </a:lnTo>
                  <a:lnTo>
                    <a:pt x="101957" y="423452"/>
                  </a:lnTo>
                  <a:lnTo>
                    <a:pt x="101957" y="391162"/>
                  </a:lnTo>
                  <a:lnTo>
                    <a:pt x="101196" y="385828"/>
                  </a:lnTo>
                  <a:lnTo>
                    <a:pt x="99290" y="382399"/>
                  </a:lnTo>
                  <a:lnTo>
                    <a:pt x="97100" y="379542"/>
                  </a:lnTo>
                  <a:lnTo>
                    <a:pt x="95576" y="375732"/>
                  </a:lnTo>
                  <a:lnTo>
                    <a:pt x="95576" y="373064"/>
                  </a:lnTo>
                  <a:lnTo>
                    <a:pt x="95576" y="367540"/>
                  </a:lnTo>
                  <a:lnTo>
                    <a:pt x="95576" y="364873"/>
                  </a:lnTo>
                  <a:lnTo>
                    <a:pt x="94623" y="361920"/>
                  </a:lnTo>
                  <a:lnTo>
                    <a:pt x="91956" y="356015"/>
                  </a:lnTo>
                  <a:lnTo>
                    <a:pt x="90146" y="348109"/>
                  </a:lnTo>
                  <a:lnTo>
                    <a:pt x="84336" y="338584"/>
                  </a:lnTo>
                  <a:lnTo>
                    <a:pt x="82336" y="329059"/>
                  </a:lnTo>
                  <a:lnTo>
                    <a:pt x="81003" y="326678"/>
                  </a:lnTo>
                  <a:lnTo>
                    <a:pt x="79574" y="324868"/>
                  </a:lnTo>
                  <a:lnTo>
                    <a:pt x="79002" y="323630"/>
                  </a:lnTo>
                  <a:lnTo>
                    <a:pt x="79002" y="314105"/>
                  </a:lnTo>
                  <a:close/>
                  <a:moveTo>
                    <a:pt x="291219" y="194566"/>
                  </a:moveTo>
                  <a:lnTo>
                    <a:pt x="293695" y="198185"/>
                  </a:lnTo>
                  <a:lnTo>
                    <a:pt x="295505" y="203043"/>
                  </a:lnTo>
                  <a:lnTo>
                    <a:pt x="294934" y="207234"/>
                  </a:lnTo>
                  <a:lnTo>
                    <a:pt x="288076" y="209901"/>
                  </a:lnTo>
                  <a:lnTo>
                    <a:pt x="283028" y="214092"/>
                  </a:lnTo>
                  <a:lnTo>
                    <a:pt x="280456" y="215521"/>
                  </a:lnTo>
                  <a:lnTo>
                    <a:pt x="277313" y="216188"/>
                  </a:lnTo>
                  <a:lnTo>
                    <a:pt x="269216" y="215521"/>
                  </a:lnTo>
                  <a:lnTo>
                    <a:pt x="257405" y="211139"/>
                  </a:lnTo>
                  <a:lnTo>
                    <a:pt x="253500" y="211139"/>
                  </a:lnTo>
                  <a:lnTo>
                    <a:pt x="255595" y="217426"/>
                  </a:lnTo>
                  <a:lnTo>
                    <a:pt x="251214" y="213902"/>
                  </a:lnTo>
                  <a:lnTo>
                    <a:pt x="246737" y="209139"/>
                  </a:lnTo>
                  <a:lnTo>
                    <a:pt x="239022" y="198567"/>
                  </a:lnTo>
                  <a:lnTo>
                    <a:pt x="239022" y="197233"/>
                  </a:lnTo>
                  <a:lnTo>
                    <a:pt x="239117" y="195804"/>
                  </a:lnTo>
                  <a:lnTo>
                    <a:pt x="239117" y="194280"/>
                  </a:lnTo>
                  <a:lnTo>
                    <a:pt x="238260" y="192089"/>
                  </a:lnTo>
                  <a:lnTo>
                    <a:pt x="236450" y="191137"/>
                  </a:lnTo>
                  <a:lnTo>
                    <a:pt x="234164" y="191137"/>
                  </a:lnTo>
                  <a:lnTo>
                    <a:pt x="231878" y="191137"/>
                  </a:lnTo>
                  <a:lnTo>
                    <a:pt x="229783" y="188375"/>
                  </a:lnTo>
                  <a:lnTo>
                    <a:pt x="233974" y="188375"/>
                  </a:lnTo>
                  <a:lnTo>
                    <a:pt x="237974" y="188375"/>
                  </a:lnTo>
                  <a:lnTo>
                    <a:pt x="241594" y="186946"/>
                  </a:lnTo>
                  <a:lnTo>
                    <a:pt x="244547" y="183993"/>
                  </a:lnTo>
                  <a:lnTo>
                    <a:pt x="241118" y="182564"/>
                  </a:lnTo>
                  <a:lnTo>
                    <a:pt x="236832" y="180183"/>
                  </a:lnTo>
                  <a:lnTo>
                    <a:pt x="233974" y="176754"/>
                  </a:lnTo>
                  <a:lnTo>
                    <a:pt x="235117" y="172563"/>
                  </a:lnTo>
                  <a:lnTo>
                    <a:pt x="254167" y="142655"/>
                  </a:lnTo>
                  <a:lnTo>
                    <a:pt x="255310" y="139893"/>
                  </a:lnTo>
                  <a:lnTo>
                    <a:pt x="255310" y="136940"/>
                  </a:lnTo>
                  <a:lnTo>
                    <a:pt x="254453" y="134273"/>
                  </a:lnTo>
                  <a:lnTo>
                    <a:pt x="254453" y="131510"/>
                  </a:lnTo>
                  <a:lnTo>
                    <a:pt x="256548" y="128272"/>
                  </a:lnTo>
                  <a:lnTo>
                    <a:pt x="262358" y="124081"/>
                  </a:lnTo>
                  <a:lnTo>
                    <a:pt x="265216" y="125129"/>
                  </a:lnTo>
                  <a:lnTo>
                    <a:pt x="279123" y="155799"/>
                  </a:lnTo>
                  <a:lnTo>
                    <a:pt x="282551" y="172468"/>
                  </a:lnTo>
                  <a:lnTo>
                    <a:pt x="282551" y="175802"/>
                  </a:lnTo>
                  <a:lnTo>
                    <a:pt x="281122" y="179040"/>
                  </a:lnTo>
                  <a:lnTo>
                    <a:pt x="276455" y="183327"/>
                  </a:lnTo>
                  <a:lnTo>
                    <a:pt x="274265" y="186279"/>
                  </a:lnTo>
                  <a:lnTo>
                    <a:pt x="280075" y="187136"/>
                  </a:lnTo>
                  <a:lnTo>
                    <a:pt x="284075" y="188470"/>
                  </a:lnTo>
                  <a:lnTo>
                    <a:pt x="287219" y="190946"/>
                  </a:lnTo>
                  <a:close/>
                  <a:moveTo>
                    <a:pt x="155869" y="169134"/>
                  </a:moveTo>
                  <a:lnTo>
                    <a:pt x="156440" y="174468"/>
                  </a:lnTo>
                  <a:lnTo>
                    <a:pt x="154345" y="178659"/>
                  </a:lnTo>
                  <a:lnTo>
                    <a:pt x="149773" y="180660"/>
                  </a:lnTo>
                  <a:lnTo>
                    <a:pt x="143391" y="179612"/>
                  </a:lnTo>
                  <a:lnTo>
                    <a:pt x="138819" y="176087"/>
                  </a:lnTo>
                  <a:lnTo>
                    <a:pt x="138057" y="171516"/>
                  </a:lnTo>
                  <a:lnTo>
                    <a:pt x="138057" y="166277"/>
                  </a:lnTo>
                  <a:lnTo>
                    <a:pt x="136914" y="160657"/>
                  </a:lnTo>
                  <a:lnTo>
                    <a:pt x="134056" y="158276"/>
                  </a:lnTo>
                  <a:lnTo>
                    <a:pt x="125580" y="155704"/>
                  </a:lnTo>
                  <a:lnTo>
                    <a:pt x="122436" y="152085"/>
                  </a:lnTo>
                  <a:lnTo>
                    <a:pt x="126341" y="152085"/>
                  </a:lnTo>
                  <a:lnTo>
                    <a:pt x="123865" y="150370"/>
                  </a:lnTo>
                  <a:lnTo>
                    <a:pt x="122722" y="148941"/>
                  </a:lnTo>
                  <a:lnTo>
                    <a:pt x="122722" y="147417"/>
                  </a:lnTo>
                  <a:lnTo>
                    <a:pt x="124246" y="145798"/>
                  </a:lnTo>
                  <a:lnTo>
                    <a:pt x="124246" y="143893"/>
                  </a:lnTo>
                  <a:lnTo>
                    <a:pt x="116911" y="143893"/>
                  </a:lnTo>
                  <a:lnTo>
                    <a:pt x="113863" y="138750"/>
                  </a:lnTo>
                  <a:lnTo>
                    <a:pt x="114530" y="131320"/>
                  </a:lnTo>
                  <a:lnTo>
                    <a:pt x="117960" y="124557"/>
                  </a:lnTo>
                  <a:lnTo>
                    <a:pt x="119388" y="127129"/>
                  </a:lnTo>
                  <a:lnTo>
                    <a:pt x="121579" y="128272"/>
                  </a:lnTo>
                  <a:lnTo>
                    <a:pt x="123388" y="127415"/>
                  </a:lnTo>
                  <a:lnTo>
                    <a:pt x="124246" y="123510"/>
                  </a:lnTo>
                  <a:lnTo>
                    <a:pt x="123388" y="121985"/>
                  </a:lnTo>
                  <a:lnTo>
                    <a:pt x="119388" y="117033"/>
                  </a:lnTo>
                  <a:lnTo>
                    <a:pt x="117960" y="114080"/>
                  </a:lnTo>
                  <a:lnTo>
                    <a:pt x="115673" y="114080"/>
                  </a:lnTo>
                  <a:lnTo>
                    <a:pt x="114245" y="117890"/>
                  </a:lnTo>
                  <a:lnTo>
                    <a:pt x="112244" y="117890"/>
                  </a:lnTo>
                  <a:lnTo>
                    <a:pt x="109672" y="116652"/>
                  </a:lnTo>
                  <a:lnTo>
                    <a:pt x="106530" y="115794"/>
                  </a:lnTo>
                  <a:lnTo>
                    <a:pt x="104624" y="117318"/>
                  </a:lnTo>
                  <a:lnTo>
                    <a:pt x="102434" y="120366"/>
                  </a:lnTo>
                  <a:lnTo>
                    <a:pt x="99386" y="122747"/>
                  </a:lnTo>
                  <a:lnTo>
                    <a:pt x="95004" y="122271"/>
                  </a:lnTo>
                  <a:lnTo>
                    <a:pt x="92718" y="119033"/>
                  </a:lnTo>
                  <a:lnTo>
                    <a:pt x="92718" y="114842"/>
                  </a:lnTo>
                  <a:lnTo>
                    <a:pt x="92051" y="111222"/>
                  </a:lnTo>
                  <a:lnTo>
                    <a:pt x="87860" y="109698"/>
                  </a:lnTo>
                  <a:lnTo>
                    <a:pt x="87289" y="108079"/>
                  </a:lnTo>
                  <a:lnTo>
                    <a:pt x="87289" y="100078"/>
                  </a:lnTo>
                  <a:lnTo>
                    <a:pt x="86622" y="97030"/>
                  </a:lnTo>
                  <a:lnTo>
                    <a:pt x="91289" y="94935"/>
                  </a:lnTo>
                  <a:lnTo>
                    <a:pt x="93861" y="89315"/>
                  </a:lnTo>
                  <a:lnTo>
                    <a:pt x="94433" y="82838"/>
                  </a:lnTo>
                  <a:lnTo>
                    <a:pt x="92909" y="77694"/>
                  </a:lnTo>
                  <a:lnTo>
                    <a:pt x="95195" y="76742"/>
                  </a:lnTo>
                  <a:lnTo>
                    <a:pt x="97385" y="76742"/>
                  </a:lnTo>
                  <a:lnTo>
                    <a:pt x="99290" y="77885"/>
                  </a:lnTo>
                  <a:lnTo>
                    <a:pt x="101291" y="79790"/>
                  </a:lnTo>
                  <a:lnTo>
                    <a:pt x="100338" y="75027"/>
                  </a:lnTo>
                  <a:lnTo>
                    <a:pt x="98243" y="70836"/>
                  </a:lnTo>
                  <a:lnTo>
                    <a:pt x="98243" y="66836"/>
                  </a:lnTo>
                  <a:lnTo>
                    <a:pt x="101767" y="63026"/>
                  </a:lnTo>
                  <a:lnTo>
                    <a:pt x="100243" y="62073"/>
                  </a:lnTo>
                  <a:lnTo>
                    <a:pt x="99576" y="61216"/>
                  </a:lnTo>
                  <a:lnTo>
                    <a:pt x="99004" y="60073"/>
                  </a:lnTo>
                  <a:lnTo>
                    <a:pt x="97481" y="58549"/>
                  </a:lnTo>
                  <a:lnTo>
                    <a:pt x="98814" y="53882"/>
                  </a:lnTo>
                  <a:lnTo>
                    <a:pt x="96338" y="48357"/>
                  </a:lnTo>
                  <a:lnTo>
                    <a:pt x="95766" y="43690"/>
                  </a:lnTo>
                  <a:lnTo>
                    <a:pt x="102815" y="41785"/>
                  </a:lnTo>
                  <a:lnTo>
                    <a:pt x="106530" y="41213"/>
                  </a:lnTo>
                  <a:lnTo>
                    <a:pt x="107958" y="39404"/>
                  </a:lnTo>
                  <a:lnTo>
                    <a:pt x="107958" y="32260"/>
                  </a:lnTo>
                  <a:lnTo>
                    <a:pt x="107386" y="29974"/>
                  </a:lnTo>
                  <a:lnTo>
                    <a:pt x="106339" y="28545"/>
                  </a:lnTo>
                  <a:lnTo>
                    <a:pt x="106339" y="27117"/>
                  </a:lnTo>
                  <a:lnTo>
                    <a:pt x="108244" y="24735"/>
                  </a:lnTo>
                  <a:lnTo>
                    <a:pt x="109958" y="23973"/>
                  </a:lnTo>
                  <a:lnTo>
                    <a:pt x="111959" y="23973"/>
                  </a:lnTo>
                  <a:lnTo>
                    <a:pt x="113769" y="24640"/>
                  </a:lnTo>
                  <a:lnTo>
                    <a:pt x="115578" y="28260"/>
                  </a:lnTo>
                  <a:lnTo>
                    <a:pt x="117960" y="28926"/>
                  </a:lnTo>
                  <a:lnTo>
                    <a:pt x="120722" y="28926"/>
                  </a:lnTo>
                  <a:lnTo>
                    <a:pt x="122817" y="27593"/>
                  </a:lnTo>
                  <a:lnTo>
                    <a:pt x="124151" y="24450"/>
                  </a:lnTo>
                  <a:lnTo>
                    <a:pt x="124913" y="12638"/>
                  </a:lnTo>
                  <a:lnTo>
                    <a:pt x="127008" y="5209"/>
                  </a:lnTo>
                  <a:lnTo>
                    <a:pt x="128628" y="1970"/>
                  </a:lnTo>
                  <a:lnTo>
                    <a:pt x="131104" y="-30"/>
                  </a:lnTo>
                  <a:lnTo>
                    <a:pt x="134723" y="-30"/>
                  </a:lnTo>
                  <a:lnTo>
                    <a:pt x="137104" y="1589"/>
                  </a:lnTo>
                  <a:lnTo>
                    <a:pt x="141391" y="8828"/>
                  </a:lnTo>
                  <a:lnTo>
                    <a:pt x="145391" y="19020"/>
                  </a:lnTo>
                  <a:lnTo>
                    <a:pt x="145391" y="29974"/>
                  </a:lnTo>
                  <a:lnTo>
                    <a:pt x="139676" y="51119"/>
                  </a:lnTo>
                  <a:lnTo>
                    <a:pt x="138533" y="58930"/>
                  </a:lnTo>
                  <a:lnTo>
                    <a:pt x="137581" y="61692"/>
                  </a:lnTo>
                  <a:lnTo>
                    <a:pt x="136533" y="60930"/>
                  </a:lnTo>
                  <a:lnTo>
                    <a:pt x="133962" y="60930"/>
                  </a:lnTo>
                  <a:lnTo>
                    <a:pt x="131675" y="62168"/>
                  </a:lnTo>
                  <a:lnTo>
                    <a:pt x="131675" y="66264"/>
                  </a:lnTo>
                  <a:lnTo>
                    <a:pt x="134152" y="68836"/>
                  </a:lnTo>
                  <a:lnTo>
                    <a:pt x="138438" y="72360"/>
                  </a:lnTo>
                  <a:lnTo>
                    <a:pt x="140915" y="76551"/>
                  </a:lnTo>
                  <a:lnTo>
                    <a:pt x="137867" y="81123"/>
                  </a:lnTo>
                  <a:lnTo>
                    <a:pt x="139962" y="83219"/>
                  </a:lnTo>
                  <a:lnTo>
                    <a:pt x="136533" y="85219"/>
                  </a:lnTo>
                  <a:lnTo>
                    <a:pt x="137390" y="88362"/>
                  </a:lnTo>
                  <a:lnTo>
                    <a:pt x="141010" y="90553"/>
                  </a:lnTo>
                  <a:lnTo>
                    <a:pt x="146153" y="89601"/>
                  </a:lnTo>
                  <a:lnTo>
                    <a:pt x="143772" y="98078"/>
                  </a:lnTo>
                  <a:lnTo>
                    <a:pt x="143772" y="103317"/>
                  </a:lnTo>
                  <a:lnTo>
                    <a:pt x="145391" y="107603"/>
                  </a:lnTo>
                  <a:lnTo>
                    <a:pt x="150440" y="113699"/>
                  </a:lnTo>
                  <a:lnTo>
                    <a:pt x="152249" y="117509"/>
                  </a:lnTo>
                  <a:lnTo>
                    <a:pt x="152821" y="121319"/>
                  </a:lnTo>
                  <a:lnTo>
                    <a:pt x="151773" y="125224"/>
                  </a:lnTo>
                  <a:lnTo>
                    <a:pt x="149773" y="130082"/>
                  </a:lnTo>
                  <a:lnTo>
                    <a:pt x="147392" y="134273"/>
                  </a:lnTo>
                  <a:lnTo>
                    <a:pt x="145391" y="136083"/>
                  </a:lnTo>
                  <a:lnTo>
                    <a:pt x="146344" y="138178"/>
                  </a:lnTo>
                  <a:lnTo>
                    <a:pt x="148725" y="150560"/>
                  </a:lnTo>
                  <a:lnTo>
                    <a:pt x="145201" y="155609"/>
                  </a:lnTo>
                  <a:lnTo>
                    <a:pt x="147963" y="160562"/>
                  </a:lnTo>
                  <a:lnTo>
                    <a:pt x="153106" y="1654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66FE41C-5735-4599-A4CD-725A94EF86D7}"/>
                </a:ext>
              </a:extLst>
            </p:cNvPr>
            <p:cNvSpPr/>
            <p:nvPr/>
          </p:nvSpPr>
          <p:spPr>
            <a:xfrm>
              <a:off x="6631686" y="4594002"/>
              <a:ext cx="574928" cy="569785"/>
            </a:xfrm>
            <a:custGeom>
              <a:avLst/>
              <a:gdLst>
                <a:gd name="connsiteX0" fmla="*/ 365038 w 574928"/>
                <a:gd name="connsiteY0" fmla="*/ 211330 h 569785"/>
                <a:gd name="connsiteX1" fmla="*/ 366276 w 574928"/>
                <a:gd name="connsiteY1" fmla="*/ 209139 h 569785"/>
                <a:gd name="connsiteX2" fmla="*/ 370086 w 574928"/>
                <a:gd name="connsiteY2" fmla="*/ 203805 h 569785"/>
                <a:gd name="connsiteX3" fmla="*/ 371229 w 574928"/>
                <a:gd name="connsiteY3" fmla="*/ 200757 h 569785"/>
                <a:gd name="connsiteX4" fmla="*/ 370562 w 574928"/>
                <a:gd name="connsiteY4" fmla="*/ 194757 h 569785"/>
                <a:gd name="connsiteX5" fmla="*/ 364562 w 574928"/>
                <a:gd name="connsiteY5" fmla="*/ 184184 h 569785"/>
                <a:gd name="connsiteX6" fmla="*/ 362942 w 574928"/>
                <a:gd name="connsiteY6" fmla="*/ 177897 h 569785"/>
                <a:gd name="connsiteX7" fmla="*/ 364466 w 574928"/>
                <a:gd name="connsiteY7" fmla="*/ 171135 h 569785"/>
                <a:gd name="connsiteX8" fmla="*/ 368086 w 574928"/>
                <a:gd name="connsiteY8" fmla="*/ 167134 h 569785"/>
                <a:gd name="connsiteX9" fmla="*/ 372277 w 574928"/>
                <a:gd name="connsiteY9" fmla="*/ 163610 h 569785"/>
                <a:gd name="connsiteX10" fmla="*/ 375611 w 574928"/>
                <a:gd name="connsiteY10" fmla="*/ 158657 h 569785"/>
                <a:gd name="connsiteX11" fmla="*/ 373229 w 574928"/>
                <a:gd name="connsiteY11" fmla="*/ 152751 h 569785"/>
                <a:gd name="connsiteX12" fmla="*/ 373229 w 574928"/>
                <a:gd name="connsiteY12" fmla="*/ 146084 h 569785"/>
                <a:gd name="connsiteX13" fmla="*/ 375420 w 574928"/>
                <a:gd name="connsiteY13" fmla="*/ 132463 h 569785"/>
                <a:gd name="connsiteX14" fmla="*/ 375420 w 574928"/>
                <a:gd name="connsiteY14" fmla="*/ 106269 h 569785"/>
                <a:gd name="connsiteX15" fmla="*/ 373229 w 574928"/>
                <a:gd name="connsiteY15" fmla="*/ 92458 h 569785"/>
                <a:gd name="connsiteX16" fmla="*/ 373229 w 574928"/>
                <a:gd name="connsiteY16" fmla="*/ 85695 h 569785"/>
                <a:gd name="connsiteX17" fmla="*/ 376087 w 574928"/>
                <a:gd name="connsiteY17" fmla="*/ 79694 h 569785"/>
                <a:gd name="connsiteX18" fmla="*/ 378468 w 574928"/>
                <a:gd name="connsiteY18" fmla="*/ 76837 h 569785"/>
                <a:gd name="connsiteX19" fmla="*/ 381611 w 574928"/>
                <a:gd name="connsiteY19" fmla="*/ 73979 h 569785"/>
                <a:gd name="connsiteX20" fmla="*/ 385136 w 574928"/>
                <a:gd name="connsiteY20" fmla="*/ 72360 h 569785"/>
                <a:gd name="connsiteX21" fmla="*/ 388469 w 574928"/>
                <a:gd name="connsiteY21" fmla="*/ 73599 h 569785"/>
                <a:gd name="connsiteX22" fmla="*/ 391994 w 574928"/>
                <a:gd name="connsiteY22" fmla="*/ 75694 h 569785"/>
                <a:gd name="connsiteX23" fmla="*/ 395042 w 574928"/>
                <a:gd name="connsiteY23" fmla="*/ 75694 h 569785"/>
                <a:gd name="connsiteX24" fmla="*/ 398185 w 574928"/>
                <a:gd name="connsiteY24" fmla="*/ 74837 h 569785"/>
                <a:gd name="connsiteX25" fmla="*/ 402090 w 574928"/>
                <a:gd name="connsiteY25" fmla="*/ 74837 h 569785"/>
                <a:gd name="connsiteX26" fmla="*/ 407615 w 574928"/>
                <a:gd name="connsiteY26" fmla="*/ 76266 h 569785"/>
                <a:gd name="connsiteX27" fmla="*/ 413711 w 574928"/>
                <a:gd name="connsiteY27" fmla="*/ 78933 h 569785"/>
                <a:gd name="connsiteX28" fmla="*/ 418663 w 574928"/>
                <a:gd name="connsiteY28" fmla="*/ 82457 h 569785"/>
                <a:gd name="connsiteX29" fmla="*/ 420664 w 574928"/>
                <a:gd name="connsiteY29" fmla="*/ 86457 h 569785"/>
                <a:gd name="connsiteX30" fmla="*/ 423426 w 574928"/>
                <a:gd name="connsiteY30" fmla="*/ 88648 h 569785"/>
                <a:gd name="connsiteX31" fmla="*/ 447429 w 574928"/>
                <a:gd name="connsiteY31" fmla="*/ 102174 h 569785"/>
                <a:gd name="connsiteX32" fmla="*/ 449906 w 574928"/>
                <a:gd name="connsiteY32" fmla="*/ 104269 h 569785"/>
                <a:gd name="connsiteX33" fmla="*/ 456859 w 574928"/>
                <a:gd name="connsiteY33" fmla="*/ 113318 h 569785"/>
                <a:gd name="connsiteX34" fmla="*/ 461526 w 574928"/>
                <a:gd name="connsiteY34" fmla="*/ 116175 h 569785"/>
                <a:gd name="connsiteX35" fmla="*/ 467622 w 574928"/>
                <a:gd name="connsiteY35" fmla="*/ 126367 h 569785"/>
                <a:gd name="connsiteX36" fmla="*/ 471623 w 574928"/>
                <a:gd name="connsiteY36" fmla="*/ 129415 h 569785"/>
                <a:gd name="connsiteX37" fmla="*/ 474575 w 574928"/>
                <a:gd name="connsiteY37" fmla="*/ 129415 h 569785"/>
                <a:gd name="connsiteX38" fmla="*/ 481148 w 574928"/>
                <a:gd name="connsiteY38" fmla="*/ 125510 h 569785"/>
                <a:gd name="connsiteX39" fmla="*/ 487815 w 574928"/>
                <a:gd name="connsiteY39" fmla="*/ 123128 h 569785"/>
                <a:gd name="connsiteX40" fmla="*/ 492959 w 574928"/>
                <a:gd name="connsiteY40" fmla="*/ 120271 h 569785"/>
                <a:gd name="connsiteX41" fmla="*/ 496292 w 574928"/>
                <a:gd name="connsiteY41" fmla="*/ 115509 h 569785"/>
                <a:gd name="connsiteX42" fmla="*/ 498674 w 574928"/>
                <a:gd name="connsiteY42" fmla="*/ 89410 h 569785"/>
                <a:gd name="connsiteX43" fmla="*/ 497531 w 574928"/>
                <a:gd name="connsiteY43" fmla="*/ 83504 h 569785"/>
                <a:gd name="connsiteX44" fmla="*/ 496387 w 574928"/>
                <a:gd name="connsiteY44" fmla="*/ 81790 h 569785"/>
                <a:gd name="connsiteX45" fmla="*/ 494959 w 574928"/>
                <a:gd name="connsiteY45" fmla="*/ 80076 h 569785"/>
                <a:gd name="connsiteX46" fmla="*/ 493816 w 574928"/>
                <a:gd name="connsiteY46" fmla="*/ 78075 h 569785"/>
                <a:gd name="connsiteX47" fmla="*/ 493340 w 574928"/>
                <a:gd name="connsiteY47" fmla="*/ 75123 h 569785"/>
                <a:gd name="connsiteX48" fmla="*/ 494006 w 574928"/>
                <a:gd name="connsiteY48" fmla="*/ 71408 h 569785"/>
                <a:gd name="connsiteX49" fmla="*/ 496864 w 574928"/>
                <a:gd name="connsiteY49" fmla="*/ 65312 h 569785"/>
                <a:gd name="connsiteX50" fmla="*/ 497531 w 574928"/>
                <a:gd name="connsiteY50" fmla="*/ 61407 h 569785"/>
                <a:gd name="connsiteX51" fmla="*/ 497531 w 574928"/>
                <a:gd name="connsiteY51" fmla="*/ 57501 h 569785"/>
                <a:gd name="connsiteX52" fmla="*/ 498197 w 574928"/>
                <a:gd name="connsiteY52" fmla="*/ 55215 h 569785"/>
                <a:gd name="connsiteX53" fmla="*/ 499817 w 574928"/>
                <a:gd name="connsiteY53" fmla="*/ 53406 h 569785"/>
                <a:gd name="connsiteX54" fmla="*/ 501150 w 574928"/>
                <a:gd name="connsiteY54" fmla="*/ 52262 h 569785"/>
                <a:gd name="connsiteX55" fmla="*/ 501150 w 574928"/>
                <a:gd name="connsiteY55" fmla="*/ 52262 h 569785"/>
                <a:gd name="connsiteX56" fmla="*/ 501150 w 574928"/>
                <a:gd name="connsiteY56" fmla="*/ 53406 h 569785"/>
                <a:gd name="connsiteX57" fmla="*/ 501150 w 574928"/>
                <a:gd name="connsiteY57" fmla="*/ 56930 h 569785"/>
                <a:gd name="connsiteX58" fmla="*/ 501150 w 574928"/>
                <a:gd name="connsiteY58" fmla="*/ 64264 h 569785"/>
                <a:gd name="connsiteX59" fmla="*/ 502007 w 574928"/>
                <a:gd name="connsiteY59" fmla="*/ 67502 h 569785"/>
                <a:gd name="connsiteX60" fmla="*/ 504103 w 574928"/>
                <a:gd name="connsiteY60" fmla="*/ 69789 h 569785"/>
                <a:gd name="connsiteX61" fmla="*/ 506579 w 574928"/>
                <a:gd name="connsiteY61" fmla="*/ 71884 h 569785"/>
                <a:gd name="connsiteX62" fmla="*/ 508484 w 574928"/>
                <a:gd name="connsiteY62" fmla="*/ 74551 h 569785"/>
                <a:gd name="connsiteX63" fmla="*/ 509818 w 574928"/>
                <a:gd name="connsiteY63" fmla="*/ 81218 h 569785"/>
                <a:gd name="connsiteX64" fmla="*/ 522677 w 574928"/>
                <a:gd name="connsiteY64" fmla="*/ 94458 h 569785"/>
                <a:gd name="connsiteX65" fmla="*/ 537059 w 574928"/>
                <a:gd name="connsiteY65" fmla="*/ 112556 h 569785"/>
                <a:gd name="connsiteX66" fmla="*/ 527534 w 574928"/>
                <a:gd name="connsiteY66" fmla="*/ 144179 h 569785"/>
                <a:gd name="connsiteX67" fmla="*/ 528011 w 574928"/>
                <a:gd name="connsiteY67" fmla="*/ 157895 h 569785"/>
                <a:gd name="connsiteX68" fmla="*/ 535345 w 574928"/>
                <a:gd name="connsiteY68" fmla="*/ 176945 h 569785"/>
                <a:gd name="connsiteX69" fmla="*/ 536488 w 574928"/>
                <a:gd name="connsiteY69" fmla="*/ 203139 h 569785"/>
                <a:gd name="connsiteX70" fmla="*/ 531440 w 574928"/>
                <a:gd name="connsiteY70" fmla="*/ 248573 h 569785"/>
                <a:gd name="connsiteX71" fmla="*/ 534583 w 574928"/>
                <a:gd name="connsiteY71" fmla="*/ 263146 h 569785"/>
                <a:gd name="connsiteX72" fmla="*/ 533821 w 574928"/>
                <a:gd name="connsiteY72" fmla="*/ 274195 h 569785"/>
                <a:gd name="connsiteX73" fmla="*/ 534583 w 574928"/>
                <a:gd name="connsiteY73" fmla="*/ 284863 h 569785"/>
                <a:gd name="connsiteX74" fmla="*/ 538202 w 574928"/>
                <a:gd name="connsiteY74" fmla="*/ 296102 h 569785"/>
                <a:gd name="connsiteX75" fmla="*/ 539917 w 574928"/>
                <a:gd name="connsiteY75" fmla="*/ 302294 h 569785"/>
                <a:gd name="connsiteX76" fmla="*/ 539917 w 574928"/>
                <a:gd name="connsiteY76" fmla="*/ 307533 h 569785"/>
                <a:gd name="connsiteX77" fmla="*/ 538679 w 574928"/>
                <a:gd name="connsiteY77" fmla="*/ 312771 h 569785"/>
                <a:gd name="connsiteX78" fmla="*/ 537917 w 574928"/>
                <a:gd name="connsiteY78" fmla="*/ 318582 h 569785"/>
                <a:gd name="connsiteX79" fmla="*/ 539440 w 574928"/>
                <a:gd name="connsiteY79" fmla="*/ 325820 h 569785"/>
                <a:gd name="connsiteX80" fmla="*/ 546489 w 574928"/>
                <a:gd name="connsiteY80" fmla="*/ 338965 h 569785"/>
                <a:gd name="connsiteX81" fmla="*/ 548965 w 574928"/>
                <a:gd name="connsiteY81" fmla="*/ 345918 h 569785"/>
                <a:gd name="connsiteX82" fmla="*/ 550966 w 574928"/>
                <a:gd name="connsiteY82" fmla="*/ 375636 h 569785"/>
                <a:gd name="connsiteX83" fmla="*/ 553823 w 574928"/>
                <a:gd name="connsiteY83" fmla="*/ 384494 h 569785"/>
                <a:gd name="connsiteX84" fmla="*/ 553823 w 574928"/>
                <a:gd name="connsiteY84" fmla="*/ 384494 h 569785"/>
                <a:gd name="connsiteX85" fmla="*/ 565063 w 574928"/>
                <a:gd name="connsiteY85" fmla="*/ 409736 h 569785"/>
                <a:gd name="connsiteX86" fmla="*/ 567254 w 574928"/>
                <a:gd name="connsiteY86" fmla="*/ 418785 h 569785"/>
                <a:gd name="connsiteX87" fmla="*/ 568682 w 574928"/>
                <a:gd name="connsiteY87" fmla="*/ 428976 h 569785"/>
                <a:gd name="connsiteX88" fmla="*/ 569921 w 574928"/>
                <a:gd name="connsiteY88" fmla="*/ 433548 h 569785"/>
                <a:gd name="connsiteX89" fmla="*/ 573921 w 574928"/>
                <a:gd name="connsiteY89" fmla="*/ 443073 h 569785"/>
                <a:gd name="connsiteX90" fmla="*/ 574683 w 574928"/>
                <a:gd name="connsiteY90" fmla="*/ 447169 h 569785"/>
                <a:gd name="connsiteX91" fmla="*/ 574683 w 574928"/>
                <a:gd name="connsiteY91" fmla="*/ 451265 h 569785"/>
                <a:gd name="connsiteX92" fmla="*/ 573921 w 574928"/>
                <a:gd name="connsiteY92" fmla="*/ 463266 h 569785"/>
                <a:gd name="connsiteX93" fmla="*/ 571921 w 574928"/>
                <a:gd name="connsiteY93" fmla="*/ 472791 h 569785"/>
                <a:gd name="connsiteX94" fmla="*/ 567921 w 574928"/>
                <a:gd name="connsiteY94" fmla="*/ 481173 h 569785"/>
                <a:gd name="connsiteX95" fmla="*/ 567921 w 574928"/>
                <a:gd name="connsiteY95" fmla="*/ 481173 h 569785"/>
                <a:gd name="connsiteX96" fmla="*/ 561443 w 574928"/>
                <a:gd name="connsiteY96" fmla="*/ 485460 h 569785"/>
                <a:gd name="connsiteX97" fmla="*/ 558014 w 574928"/>
                <a:gd name="connsiteY97" fmla="*/ 485460 h 569785"/>
                <a:gd name="connsiteX98" fmla="*/ 549442 w 574928"/>
                <a:gd name="connsiteY98" fmla="*/ 483078 h 569785"/>
                <a:gd name="connsiteX99" fmla="*/ 545537 w 574928"/>
                <a:gd name="connsiteY99" fmla="*/ 482411 h 569785"/>
                <a:gd name="connsiteX100" fmla="*/ 542203 w 574928"/>
                <a:gd name="connsiteY100" fmla="*/ 482411 h 569785"/>
                <a:gd name="connsiteX101" fmla="*/ 539250 w 574928"/>
                <a:gd name="connsiteY101" fmla="*/ 483078 h 569785"/>
                <a:gd name="connsiteX102" fmla="*/ 536202 w 574928"/>
                <a:gd name="connsiteY102" fmla="*/ 483078 h 569785"/>
                <a:gd name="connsiteX103" fmla="*/ 532107 w 574928"/>
                <a:gd name="connsiteY103" fmla="*/ 481840 h 569785"/>
                <a:gd name="connsiteX104" fmla="*/ 532107 w 574928"/>
                <a:gd name="connsiteY104" fmla="*/ 481840 h 569785"/>
                <a:gd name="connsiteX105" fmla="*/ 532107 w 574928"/>
                <a:gd name="connsiteY105" fmla="*/ 488889 h 569785"/>
                <a:gd name="connsiteX106" fmla="*/ 530678 w 574928"/>
                <a:gd name="connsiteY106" fmla="*/ 494413 h 569785"/>
                <a:gd name="connsiteX107" fmla="*/ 528582 w 574928"/>
                <a:gd name="connsiteY107" fmla="*/ 499937 h 569785"/>
                <a:gd name="connsiteX108" fmla="*/ 527153 w 574928"/>
                <a:gd name="connsiteY108" fmla="*/ 506986 h 569785"/>
                <a:gd name="connsiteX109" fmla="*/ 526296 w 574928"/>
                <a:gd name="connsiteY109" fmla="*/ 509367 h 569785"/>
                <a:gd name="connsiteX110" fmla="*/ 524867 w 574928"/>
                <a:gd name="connsiteY110" fmla="*/ 510986 h 569785"/>
                <a:gd name="connsiteX111" fmla="*/ 524867 w 574928"/>
                <a:gd name="connsiteY111" fmla="*/ 510986 h 569785"/>
                <a:gd name="connsiteX112" fmla="*/ 522772 w 574928"/>
                <a:gd name="connsiteY112" fmla="*/ 511939 h 569785"/>
                <a:gd name="connsiteX113" fmla="*/ 520295 w 574928"/>
                <a:gd name="connsiteY113" fmla="*/ 511939 h 569785"/>
                <a:gd name="connsiteX114" fmla="*/ 520295 w 574928"/>
                <a:gd name="connsiteY114" fmla="*/ 511939 h 569785"/>
                <a:gd name="connsiteX115" fmla="*/ 517819 w 574928"/>
                <a:gd name="connsiteY115" fmla="*/ 511939 h 569785"/>
                <a:gd name="connsiteX116" fmla="*/ 511342 w 574928"/>
                <a:gd name="connsiteY116" fmla="*/ 510415 h 569785"/>
                <a:gd name="connsiteX117" fmla="*/ 509437 w 574928"/>
                <a:gd name="connsiteY117" fmla="*/ 510415 h 569785"/>
                <a:gd name="connsiteX118" fmla="*/ 508103 w 574928"/>
                <a:gd name="connsiteY118" fmla="*/ 511272 h 569785"/>
                <a:gd name="connsiteX119" fmla="*/ 507341 w 574928"/>
                <a:gd name="connsiteY119" fmla="*/ 512510 h 569785"/>
                <a:gd name="connsiteX120" fmla="*/ 506865 w 574928"/>
                <a:gd name="connsiteY120" fmla="*/ 513749 h 569785"/>
                <a:gd name="connsiteX121" fmla="*/ 506198 w 574928"/>
                <a:gd name="connsiteY121" fmla="*/ 514701 h 569785"/>
                <a:gd name="connsiteX122" fmla="*/ 506198 w 574928"/>
                <a:gd name="connsiteY122" fmla="*/ 514701 h 569785"/>
                <a:gd name="connsiteX123" fmla="*/ 503722 w 574928"/>
                <a:gd name="connsiteY123" fmla="*/ 515844 h 569785"/>
                <a:gd name="connsiteX124" fmla="*/ 501150 w 574928"/>
                <a:gd name="connsiteY124" fmla="*/ 516702 h 569785"/>
                <a:gd name="connsiteX125" fmla="*/ 501150 w 574928"/>
                <a:gd name="connsiteY125" fmla="*/ 516130 h 569785"/>
                <a:gd name="connsiteX126" fmla="*/ 501150 w 574928"/>
                <a:gd name="connsiteY126" fmla="*/ 516130 h 569785"/>
                <a:gd name="connsiteX127" fmla="*/ 487910 w 574928"/>
                <a:gd name="connsiteY127" fmla="*/ 531942 h 569785"/>
                <a:gd name="connsiteX128" fmla="*/ 482005 w 574928"/>
                <a:gd name="connsiteY128" fmla="*/ 536514 h 569785"/>
                <a:gd name="connsiteX129" fmla="*/ 476671 w 574928"/>
                <a:gd name="connsiteY129" fmla="*/ 539085 h 569785"/>
                <a:gd name="connsiteX130" fmla="*/ 466670 w 574928"/>
                <a:gd name="connsiteY130" fmla="*/ 542514 h 569785"/>
                <a:gd name="connsiteX131" fmla="*/ 466670 w 574928"/>
                <a:gd name="connsiteY131" fmla="*/ 542514 h 569785"/>
                <a:gd name="connsiteX132" fmla="*/ 463050 w 574928"/>
                <a:gd name="connsiteY132" fmla="*/ 545086 h 569785"/>
                <a:gd name="connsiteX133" fmla="*/ 461717 w 574928"/>
                <a:gd name="connsiteY133" fmla="*/ 548039 h 569785"/>
                <a:gd name="connsiteX134" fmla="*/ 460383 w 574928"/>
                <a:gd name="connsiteY134" fmla="*/ 555944 h 569785"/>
                <a:gd name="connsiteX135" fmla="*/ 458287 w 574928"/>
                <a:gd name="connsiteY135" fmla="*/ 559374 h 569785"/>
                <a:gd name="connsiteX136" fmla="*/ 458287 w 574928"/>
                <a:gd name="connsiteY136" fmla="*/ 559374 h 569785"/>
                <a:gd name="connsiteX137" fmla="*/ 454763 w 574928"/>
                <a:gd name="connsiteY137" fmla="*/ 560612 h 569785"/>
                <a:gd name="connsiteX138" fmla="*/ 451144 w 574928"/>
                <a:gd name="connsiteY138" fmla="*/ 561755 h 569785"/>
                <a:gd name="connsiteX139" fmla="*/ 451144 w 574928"/>
                <a:gd name="connsiteY139" fmla="*/ 561755 h 569785"/>
                <a:gd name="connsiteX140" fmla="*/ 450382 w 574928"/>
                <a:gd name="connsiteY140" fmla="*/ 562802 h 569785"/>
                <a:gd name="connsiteX141" fmla="*/ 450382 w 574928"/>
                <a:gd name="connsiteY141" fmla="*/ 562802 h 569785"/>
                <a:gd name="connsiteX142" fmla="*/ 443810 w 574928"/>
                <a:gd name="connsiteY142" fmla="*/ 564517 h 569785"/>
                <a:gd name="connsiteX143" fmla="*/ 443810 w 574928"/>
                <a:gd name="connsiteY143" fmla="*/ 564517 h 569785"/>
                <a:gd name="connsiteX144" fmla="*/ 441904 w 574928"/>
                <a:gd name="connsiteY144" fmla="*/ 566517 h 569785"/>
                <a:gd name="connsiteX145" fmla="*/ 440571 w 574928"/>
                <a:gd name="connsiteY145" fmla="*/ 568613 h 569785"/>
                <a:gd name="connsiteX146" fmla="*/ 440571 w 574928"/>
                <a:gd name="connsiteY146" fmla="*/ 568613 h 569785"/>
                <a:gd name="connsiteX147" fmla="*/ 438380 w 574928"/>
                <a:gd name="connsiteY147" fmla="*/ 569756 h 569785"/>
                <a:gd name="connsiteX148" fmla="*/ 434951 w 574928"/>
                <a:gd name="connsiteY148" fmla="*/ 569184 h 569785"/>
                <a:gd name="connsiteX149" fmla="*/ 429998 w 574928"/>
                <a:gd name="connsiteY149" fmla="*/ 565851 h 569785"/>
                <a:gd name="connsiteX150" fmla="*/ 425903 w 574928"/>
                <a:gd name="connsiteY150" fmla="*/ 560802 h 569785"/>
                <a:gd name="connsiteX151" fmla="*/ 419902 w 574928"/>
                <a:gd name="connsiteY151" fmla="*/ 558707 h 569785"/>
                <a:gd name="connsiteX152" fmla="*/ 417520 w 574928"/>
                <a:gd name="connsiteY152" fmla="*/ 558135 h 569785"/>
                <a:gd name="connsiteX153" fmla="*/ 415139 w 574928"/>
                <a:gd name="connsiteY153" fmla="*/ 558707 h 569785"/>
                <a:gd name="connsiteX154" fmla="*/ 415139 w 574928"/>
                <a:gd name="connsiteY154" fmla="*/ 558707 h 569785"/>
                <a:gd name="connsiteX155" fmla="*/ 412853 w 574928"/>
                <a:gd name="connsiteY155" fmla="*/ 561278 h 569785"/>
                <a:gd name="connsiteX156" fmla="*/ 409710 w 574928"/>
                <a:gd name="connsiteY156" fmla="*/ 563660 h 569785"/>
                <a:gd name="connsiteX157" fmla="*/ 406853 w 574928"/>
                <a:gd name="connsiteY157" fmla="*/ 561850 h 569785"/>
                <a:gd name="connsiteX158" fmla="*/ 404471 w 574928"/>
                <a:gd name="connsiteY158" fmla="*/ 558231 h 569785"/>
                <a:gd name="connsiteX159" fmla="*/ 403138 w 574928"/>
                <a:gd name="connsiteY159" fmla="*/ 555183 h 569785"/>
                <a:gd name="connsiteX160" fmla="*/ 402471 w 574928"/>
                <a:gd name="connsiteY160" fmla="*/ 551944 h 569785"/>
                <a:gd name="connsiteX161" fmla="*/ 401614 w 574928"/>
                <a:gd name="connsiteY161" fmla="*/ 540419 h 569785"/>
                <a:gd name="connsiteX162" fmla="*/ 399899 w 574928"/>
                <a:gd name="connsiteY162" fmla="*/ 532703 h 569785"/>
                <a:gd name="connsiteX163" fmla="*/ 398470 w 574928"/>
                <a:gd name="connsiteY163" fmla="*/ 528798 h 569785"/>
                <a:gd name="connsiteX164" fmla="*/ 396566 w 574928"/>
                <a:gd name="connsiteY164" fmla="*/ 525465 h 569785"/>
                <a:gd name="connsiteX165" fmla="*/ 393518 w 574928"/>
                <a:gd name="connsiteY165" fmla="*/ 522226 h 569785"/>
                <a:gd name="connsiteX166" fmla="*/ 390660 w 574928"/>
                <a:gd name="connsiteY166" fmla="*/ 520321 h 569785"/>
                <a:gd name="connsiteX167" fmla="*/ 387898 w 574928"/>
                <a:gd name="connsiteY167" fmla="*/ 518035 h 569785"/>
                <a:gd name="connsiteX168" fmla="*/ 385136 w 574928"/>
                <a:gd name="connsiteY168" fmla="*/ 513939 h 569785"/>
                <a:gd name="connsiteX169" fmla="*/ 384278 w 574928"/>
                <a:gd name="connsiteY169" fmla="*/ 511177 h 569785"/>
                <a:gd name="connsiteX170" fmla="*/ 383421 w 574928"/>
                <a:gd name="connsiteY170" fmla="*/ 505176 h 569785"/>
                <a:gd name="connsiteX171" fmla="*/ 382278 w 574928"/>
                <a:gd name="connsiteY171" fmla="*/ 502033 h 569785"/>
                <a:gd name="connsiteX172" fmla="*/ 380849 w 574928"/>
                <a:gd name="connsiteY172" fmla="*/ 499557 h 569785"/>
                <a:gd name="connsiteX173" fmla="*/ 379135 w 574928"/>
                <a:gd name="connsiteY173" fmla="*/ 497556 h 569785"/>
                <a:gd name="connsiteX174" fmla="*/ 376944 w 574928"/>
                <a:gd name="connsiteY174" fmla="*/ 495746 h 569785"/>
                <a:gd name="connsiteX175" fmla="*/ 370562 w 574928"/>
                <a:gd name="connsiteY175" fmla="*/ 491746 h 569785"/>
                <a:gd name="connsiteX176" fmla="*/ 369229 w 574928"/>
                <a:gd name="connsiteY176" fmla="*/ 489746 h 569785"/>
                <a:gd name="connsiteX177" fmla="*/ 368562 w 574928"/>
                <a:gd name="connsiteY177" fmla="*/ 487555 h 569785"/>
                <a:gd name="connsiteX178" fmla="*/ 366848 w 574928"/>
                <a:gd name="connsiteY178" fmla="*/ 484221 h 569785"/>
                <a:gd name="connsiteX179" fmla="*/ 363323 w 574928"/>
                <a:gd name="connsiteY179" fmla="*/ 478887 h 569785"/>
                <a:gd name="connsiteX180" fmla="*/ 362466 w 574928"/>
                <a:gd name="connsiteY180" fmla="*/ 476792 h 569785"/>
                <a:gd name="connsiteX181" fmla="*/ 360656 w 574928"/>
                <a:gd name="connsiteY181" fmla="*/ 468315 h 569785"/>
                <a:gd name="connsiteX182" fmla="*/ 351131 w 574928"/>
                <a:gd name="connsiteY182" fmla="*/ 451455 h 569785"/>
                <a:gd name="connsiteX183" fmla="*/ 337796 w 574928"/>
                <a:gd name="connsiteY183" fmla="*/ 434691 h 569785"/>
                <a:gd name="connsiteX184" fmla="*/ 335891 w 574928"/>
                <a:gd name="connsiteY184" fmla="*/ 433548 h 569785"/>
                <a:gd name="connsiteX185" fmla="*/ 331034 w 574928"/>
                <a:gd name="connsiteY185" fmla="*/ 431929 h 569785"/>
                <a:gd name="connsiteX186" fmla="*/ 328938 w 574928"/>
                <a:gd name="connsiteY186" fmla="*/ 430119 h 569785"/>
                <a:gd name="connsiteX187" fmla="*/ 327604 w 574928"/>
                <a:gd name="connsiteY187" fmla="*/ 427262 h 569785"/>
                <a:gd name="connsiteX188" fmla="*/ 327128 w 574928"/>
                <a:gd name="connsiteY188" fmla="*/ 424119 h 569785"/>
                <a:gd name="connsiteX189" fmla="*/ 327128 w 574928"/>
                <a:gd name="connsiteY189" fmla="*/ 421166 h 569785"/>
                <a:gd name="connsiteX190" fmla="*/ 326557 w 574928"/>
                <a:gd name="connsiteY190" fmla="*/ 418689 h 569785"/>
                <a:gd name="connsiteX191" fmla="*/ 320937 w 574928"/>
                <a:gd name="connsiteY191" fmla="*/ 410498 h 569785"/>
                <a:gd name="connsiteX192" fmla="*/ 320937 w 574928"/>
                <a:gd name="connsiteY192" fmla="*/ 406878 h 569785"/>
                <a:gd name="connsiteX193" fmla="*/ 323890 w 574928"/>
                <a:gd name="connsiteY193" fmla="*/ 404878 h 569785"/>
                <a:gd name="connsiteX194" fmla="*/ 326366 w 574928"/>
                <a:gd name="connsiteY194" fmla="*/ 403164 h 569785"/>
                <a:gd name="connsiteX195" fmla="*/ 330843 w 574928"/>
                <a:gd name="connsiteY195" fmla="*/ 403164 h 569785"/>
                <a:gd name="connsiteX196" fmla="*/ 335891 w 574928"/>
                <a:gd name="connsiteY196" fmla="*/ 403735 h 569785"/>
                <a:gd name="connsiteX197" fmla="*/ 339892 w 574928"/>
                <a:gd name="connsiteY197" fmla="*/ 402211 h 569785"/>
                <a:gd name="connsiteX198" fmla="*/ 339892 w 574928"/>
                <a:gd name="connsiteY198" fmla="*/ 402211 h 569785"/>
                <a:gd name="connsiteX199" fmla="*/ 341130 w 574928"/>
                <a:gd name="connsiteY199" fmla="*/ 395353 h 569785"/>
                <a:gd name="connsiteX200" fmla="*/ 339606 w 574928"/>
                <a:gd name="connsiteY200" fmla="*/ 391352 h 569785"/>
                <a:gd name="connsiteX201" fmla="*/ 336272 w 574928"/>
                <a:gd name="connsiteY201" fmla="*/ 387447 h 569785"/>
                <a:gd name="connsiteX202" fmla="*/ 328557 w 574928"/>
                <a:gd name="connsiteY202" fmla="*/ 380780 h 569785"/>
                <a:gd name="connsiteX203" fmla="*/ 328557 w 574928"/>
                <a:gd name="connsiteY203" fmla="*/ 380780 h 569785"/>
                <a:gd name="connsiteX204" fmla="*/ 315889 w 574928"/>
                <a:gd name="connsiteY204" fmla="*/ 374493 h 569785"/>
                <a:gd name="connsiteX205" fmla="*/ 293981 w 574928"/>
                <a:gd name="connsiteY205" fmla="*/ 352967 h 569785"/>
                <a:gd name="connsiteX206" fmla="*/ 282456 w 574928"/>
                <a:gd name="connsiteY206" fmla="*/ 343442 h 569785"/>
                <a:gd name="connsiteX207" fmla="*/ 257882 w 574928"/>
                <a:gd name="connsiteY207" fmla="*/ 330774 h 569785"/>
                <a:gd name="connsiteX208" fmla="*/ 251690 w 574928"/>
                <a:gd name="connsiteY208" fmla="*/ 325535 h 569785"/>
                <a:gd name="connsiteX209" fmla="*/ 250452 w 574928"/>
                <a:gd name="connsiteY209" fmla="*/ 322582 h 569785"/>
                <a:gd name="connsiteX210" fmla="*/ 249595 w 574928"/>
                <a:gd name="connsiteY210" fmla="*/ 318582 h 569785"/>
                <a:gd name="connsiteX211" fmla="*/ 248357 w 574928"/>
                <a:gd name="connsiteY211" fmla="*/ 315152 h 569785"/>
                <a:gd name="connsiteX212" fmla="*/ 246261 w 574928"/>
                <a:gd name="connsiteY212" fmla="*/ 313724 h 569785"/>
                <a:gd name="connsiteX213" fmla="*/ 236736 w 574928"/>
                <a:gd name="connsiteY213" fmla="*/ 313724 h 569785"/>
                <a:gd name="connsiteX214" fmla="*/ 232069 w 574928"/>
                <a:gd name="connsiteY214" fmla="*/ 314391 h 569785"/>
                <a:gd name="connsiteX215" fmla="*/ 232069 w 574928"/>
                <a:gd name="connsiteY215" fmla="*/ 314391 h 569785"/>
                <a:gd name="connsiteX216" fmla="*/ 229021 w 574928"/>
                <a:gd name="connsiteY216" fmla="*/ 316581 h 569785"/>
                <a:gd name="connsiteX217" fmla="*/ 229021 w 574928"/>
                <a:gd name="connsiteY217" fmla="*/ 316581 h 569785"/>
                <a:gd name="connsiteX218" fmla="*/ 226449 w 574928"/>
                <a:gd name="connsiteY218" fmla="*/ 326106 h 569785"/>
                <a:gd name="connsiteX219" fmla="*/ 228640 w 574928"/>
                <a:gd name="connsiteY219" fmla="*/ 348490 h 569785"/>
                <a:gd name="connsiteX220" fmla="*/ 225973 w 574928"/>
                <a:gd name="connsiteY220" fmla="*/ 356967 h 569785"/>
                <a:gd name="connsiteX221" fmla="*/ 217591 w 574928"/>
                <a:gd name="connsiteY221" fmla="*/ 366111 h 569785"/>
                <a:gd name="connsiteX222" fmla="*/ 215019 w 574928"/>
                <a:gd name="connsiteY222" fmla="*/ 368493 h 569785"/>
                <a:gd name="connsiteX223" fmla="*/ 213876 w 574928"/>
                <a:gd name="connsiteY223" fmla="*/ 370493 h 569785"/>
                <a:gd name="connsiteX224" fmla="*/ 213876 w 574928"/>
                <a:gd name="connsiteY224" fmla="*/ 371921 h 569785"/>
                <a:gd name="connsiteX225" fmla="*/ 213876 w 574928"/>
                <a:gd name="connsiteY225" fmla="*/ 372779 h 569785"/>
                <a:gd name="connsiteX226" fmla="*/ 213876 w 574928"/>
                <a:gd name="connsiteY226" fmla="*/ 372779 h 569785"/>
                <a:gd name="connsiteX227" fmla="*/ 210637 w 574928"/>
                <a:gd name="connsiteY227" fmla="*/ 372779 h 569785"/>
                <a:gd name="connsiteX228" fmla="*/ 197398 w 574928"/>
                <a:gd name="connsiteY228" fmla="*/ 372779 h 569785"/>
                <a:gd name="connsiteX229" fmla="*/ 193207 w 574928"/>
                <a:gd name="connsiteY229" fmla="*/ 373731 h 569785"/>
                <a:gd name="connsiteX230" fmla="*/ 186063 w 574928"/>
                <a:gd name="connsiteY230" fmla="*/ 377256 h 569785"/>
                <a:gd name="connsiteX231" fmla="*/ 186063 w 574928"/>
                <a:gd name="connsiteY231" fmla="*/ 377256 h 569785"/>
                <a:gd name="connsiteX232" fmla="*/ 183396 w 574928"/>
                <a:gd name="connsiteY232" fmla="*/ 381066 h 569785"/>
                <a:gd name="connsiteX233" fmla="*/ 182158 w 574928"/>
                <a:gd name="connsiteY233" fmla="*/ 386400 h 569785"/>
                <a:gd name="connsiteX234" fmla="*/ 175586 w 574928"/>
                <a:gd name="connsiteY234" fmla="*/ 403068 h 569785"/>
                <a:gd name="connsiteX235" fmla="*/ 173014 w 574928"/>
                <a:gd name="connsiteY235" fmla="*/ 407259 h 569785"/>
                <a:gd name="connsiteX236" fmla="*/ 169490 w 574928"/>
                <a:gd name="connsiteY236" fmla="*/ 410212 h 569785"/>
                <a:gd name="connsiteX237" fmla="*/ 166251 w 574928"/>
                <a:gd name="connsiteY237" fmla="*/ 411165 h 569785"/>
                <a:gd name="connsiteX238" fmla="*/ 154631 w 574928"/>
                <a:gd name="connsiteY238" fmla="*/ 411831 h 569785"/>
                <a:gd name="connsiteX239" fmla="*/ 154631 w 574928"/>
                <a:gd name="connsiteY239" fmla="*/ 411831 h 569785"/>
                <a:gd name="connsiteX240" fmla="*/ 153487 w 574928"/>
                <a:gd name="connsiteY240" fmla="*/ 414403 h 569785"/>
                <a:gd name="connsiteX241" fmla="*/ 154440 w 574928"/>
                <a:gd name="connsiteY241" fmla="*/ 429929 h 569785"/>
                <a:gd name="connsiteX242" fmla="*/ 151583 w 574928"/>
                <a:gd name="connsiteY242" fmla="*/ 438025 h 569785"/>
                <a:gd name="connsiteX243" fmla="*/ 138628 w 574928"/>
                <a:gd name="connsiteY243" fmla="*/ 453646 h 569785"/>
                <a:gd name="connsiteX244" fmla="*/ 137390 w 574928"/>
                <a:gd name="connsiteY244" fmla="*/ 463838 h 569785"/>
                <a:gd name="connsiteX245" fmla="*/ 134819 w 574928"/>
                <a:gd name="connsiteY245" fmla="*/ 473363 h 569785"/>
                <a:gd name="connsiteX246" fmla="*/ 134819 w 574928"/>
                <a:gd name="connsiteY246" fmla="*/ 473363 h 569785"/>
                <a:gd name="connsiteX247" fmla="*/ 123293 w 574928"/>
                <a:gd name="connsiteY247" fmla="*/ 472506 h 569785"/>
                <a:gd name="connsiteX248" fmla="*/ 97195 w 574928"/>
                <a:gd name="connsiteY248" fmla="*/ 461742 h 569785"/>
                <a:gd name="connsiteX249" fmla="*/ 97195 w 574928"/>
                <a:gd name="connsiteY249" fmla="*/ 461742 h 569785"/>
                <a:gd name="connsiteX250" fmla="*/ 95004 w 574928"/>
                <a:gd name="connsiteY250" fmla="*/ 472696 h 569785"/>
                <a:gd name="connsiteX251" fmla="*/ 95004 w 574928"/>
                <a:gd name="connsiteY251" fmla="*/ 472696 h 569785"/>
                <a:gd name="connsiteX252" fmla="*/ 81764 w 574928"/>
                <a:gd name="connsiteY252" fmla="*/ 472220 h 569785"/>
                <a:gd name="connsiteX253" fmla="*/ 74525 w 574928"/>
                <a:gd name="connsiteY253" fmla="*/ 470601 h 569785"/>
                <a:gd name="connsiteX254" fmla="*/ 69572 w 574928"/>
                <a:gd name="connsiteY254" fmla="*/ 466505 h 569785"/>
                <a:gd name="connsiteX255" fmla="*/ 53189 w 574928"/>
                <a:gd name="connsiteY255" fmla="*/ 444502 h 569785"/>
                <a:gd name="connsiteX256" fmla="*/ 47188 w 574928"/>
                <a:gd name="connsiteY256" fmla="*/ 440311 h 569785"/>
                <a:gd name="connsiteX257" fmla="*/ 40140 w 574928"/>
                <a:gd name="connsiteY257" fmla="*/ 438596 h 569785"/>
                <a:gd name="connsiteX258" fmla="*/ 33187 w 574928"/>
                <a:gd name="connsiteY258" fmla="*/ 437930 h 569785"/>
                <a:gd name="connsiteX259" fmla="*/ 20137 w 574928"/>
                <a:gd name="connsiteY259" fmla="*/ 432882 h 569785"/>
                <a:gd name="connsiteX260" fmla="*/ 20137 w 574928"/>
                <a:gd name="connsiteY260" fmla="*/ 432882 h 569785"/>
                <a:gd name="connsiteX261" fmla="*/ 24043 w 574928"/>
                <a:gd name="connsiteY261" fmla="*/ 428405 h 569785"/>
                <a:gd name="connsiteX262" fmla="*/ 24043 w 574928"/>
                <a:gd name="connsiteY262" fmla="*/ 428405 h 569785"/>
                <a:gd name="connsiteX263" fmla="*/ 37854 w 574928"/>
                <a:gd name="connsiteY263" fmla="*/ 420118 h 569785"/>
                <a:gd name="connsiteX264" fmla="*/ 44045 w 574928"/>
                <a:gd name="connsiteY264" fmla="*/ 415356 h 569785"/>
                <a:gd name="connsiteX265" fmla="*/ 47284 w 574928"/>
                <a:gd name="connsiteY265" fmla="*/ 409545 h 569785"/>
                <a:gd name="connsiteX266" fmla="*/ 46522 w 574928"/>
                <a:gd name="connsiteY266" fmla="*/ 404021 h 569785"/>
                <a:gd name="connsiteX267" fmla="*/ 44141 w 574928"/>
                <a:gd name="connsiteY267" fmla="*/ 398306 h 569785"/>
                <a:gd name="connsiteX268" fmla="*/ 42617 w 574928"/>
                <a:gd name="connsiteY268" fmla="*/ 391734 h 569785"/>
                <a:gd name="connsiteX269" fmla="*/ 42617 w 574928"/>
                <a:gd name="connsiteY269" fmla="*/ 391734 h 569785"/>
                <a:gd name="connsiteX270" fmla="*/ 46236 w 574928"/>
                <a:gd name="connsiteY270" fmla="*/ 389257 h 569785"/>
                <a:gd name="connsiteX271" fmla="*/ 47474 w 574928"/>
                <a:gd name="connsiteY271" fmla="*/ 388114 h 569785"/>
                <a:gd name="connsiteX272" fmla="*/ 58428 w 574928"/>
                <a:gd name="connsiteY272" fmla="*/ 381923 h 569785"/>
                <a:gd name="connsiteX273" fmla="*/ 98624 w 574928"/>
                <a:gd name="connsiteY273" fmla="*/ 349824 h 569785"/>
                <a:gd name="connsiteX274" fmla="*/ 102529 w 574928"/>
                <a:gd name="connsiteY274" fmla="*/ 348585 h 569785"/>
                <a:gd name="connsiteX275" fmla="*/ 108911 w 574928"/>
                <a:gd name="connsiteY275" fmla="*/ 347347 h 569785"/>
                <a:gd name="connsiteX276" fmla="*/ 113292 w 574928"/>
                <a:gd name="connsiteY276" fmla="*/ 344299 h 569785"/>
                <a:gd name="connsiteX277" fmla="*/ 120341 w 574928"/>
                <a:gd name="connsiteY277" fmla="*/ 336012 h 569785"/>
                <a:gd name="connsiteX278" fmla="*/ 127579 w 574928"/>
                <a:gd name="connsiteY278" fmla="*/ 330583 h 569785"/>
                <a:gd name="connsiteX279" fmla="*/ 137104 w 574928"/>
                <a:gd name="connsiteY279" fmla="*/ 326487 h 569785"/>
                <a:gd name="connsiteX280" fmla="*/ 148058 w 574928"/>
                <a:gd name="connsiteY280" fmla="*/ 323820 h 569785"/>
                <a:gd name="connsiteX281" fmla="*/ 184349 w 574928"/>
                <a:gd name="connsiteY281" fmla="*/ 323820 h 569785"/>
                <a:gd name="connsiteX282" fmla="*/ 197303 w 574928"/>
                <a:gd name="connsiteY282" fmla="*/ 321915 h 569785"/>
                <a:gd name="connsiteX283" fmla="*/ 207494 w 574928"/>
                <a:gd name="connsiteY283" fmla="*/ 316867 h 569785"/>
                <a:gd name="connsiteX284" fmla="*/ 210637 w 574928"/>
                <a:gd name="connsiteY284" fmla="*/ 313057 h 569785"/>
                <a:gd name="connsiteX285" fmla="*/ 215305 w 574928"/>
                <a:gd name="connsiteY285" fmla="*/ 303532 h 569785"/>
                <a:gd name="connsiteX286" fmla="*/ 219020 w 574928"/>
                <a:gd name="connsiteY286" fmla="*/ 298960 h 569785"/>
                <a:gd name="connsiteX287" fmla="*/ 220353 w 574928"/>
                <a:gd name="connsiteY287" fmla="*/ 295817 h 569785"/>
                <a:gd name="connsiteX288" fmla="*/ 219210 w 574928"/>
                <a:gd name="connsiteY288" fmla="*/ 292674 h 569785"/>
                <a:gd name="connsiteX289" fmla="*/ 217115 w 574928"/>
                <a:gd name="connsiteY289" fmla="*/ 289435 h 569785"/>
                <a:gd name="connsiteX290" fmla="*/ 216067 w 574928"/>
                <a:gd name="connsiteY290" fmla="*/ 286387 h 569785"/>
                <a:gd name="connsiteX291" fmla="*/ 216067 w 574928"/>
                <a:gd name="connsiteY291" fmla="*/ 282577 h 569785"/>
                <a:gd name="connsiteX292" fmla="*/ 216067 w 574928"/>
                <a:gd name="connsiteY292" fmla="*/ 282577 h 569785"/>
                <a:gd name="connsiteX293" fmla="*/ 217210 w 574928"/>
                <a:gd name="connsiteY293" fmla="*/ 279719 h 569785"/>
                <a:gd name="connsiteX294" fmla="*/ 219782 w 574928"/>
                <a:gd name="connsiteY294" fmla="*/ 274767 h 569785"/>
                <a:gd name="connsiteX295" fmla="*/ 219782 w 574928"/>
                <a:gd name="connsiteY295" fmla="*/ 273338 h 569785"/>
                <a:gd name="connsiteX296" fmla="*/ 219782 w 574928"/>
                <a:gd name="connsiteY296" fmla="*/ 270194 h 569785"/>
                <a:gd name="connsiteX297" fmla="*/ 219782 w 574928"/>
                <a:gd name="connsiteY297" fmla="*/ 268861 h 569785"/>
                <a:gd name="connsiteX298" fmla="*/ 220734 w 574928"/>
                <a:gd name="connsiteY298" fmla="*/ 267527 h 569785"/>
                <a:gd name="connsiteX299" fmla="*/ 222829 w 574928"/>
                <a:gd name="connsiteY299" fmla="*/ 266003 h 569785"/>
                <a:gd name="connsiteX300" fmla="*/ 223687 w 574928"/>
                <a:gd name="connsiteY300" fmla="*/ 264479 h 569785"/>
                <a:gd name="connsiteX301" fmla="*/ 226544 w 574928"/>
                <a:gd name="connsiteY301" fmla="*/ 258002 h 569785"/>
                <a:gd name="connsiteX302" fmla="*/ 227497 w 574928"/>
                <a:gd name="connsiteY302" fmla="*/ 254669 h 569785"/>
                <a:gd name="connsiteX303" fmla="*/ 228259 w 574928"/>
                <a:gd name="connsiteY303" fmla="*/ 243334 h 569785"/>
                <a:gd name="connsiteX304" fmla="*/ 229497 w 574928"/>
                <a:gd name="connsiteY304" fmla="*/ 236857 h 569785"/>
                <a:gd name="connsiteX305" fmla="*/ 234260 w 574928"/>
                <a:gd name="connsiteY305" fmla="*/ 224284 h 569785"/>
                <a:gd name="connsiteX306" fmla="*/ 240546 w 574928"/>
                <a:gd name="connsiteY306" fmla="*/ 213902 h 569785"/>
                <a:gd name="connsiteX307" fmla="*/ 249214 w 574928"/>
                <a:gd name="connsiteY307" fmla="*/ 203805 h 569785"/>
                <a:gd name="connsiteX308" fmla="*/ 259787 w 574928"/>
                <a:gd name="connsiteY308" fmla="*/ 195709 h 569785"/>
                <a:gd name="connsiteX309" fmla="*/ 271502 w 574928"/>
                <a:gd name="connsiteY309" fmla="*/ 190851 h 569785"/>
                <a:gd name="connsiteX310" fmla="*/ 279218 w 574928"/>
                <a:gd name="connsiteY310" fmla="*/ 190851 h 569785"/>
                <a:gd name="connsiteX311" fmla="*/ 281123 w 574928"/>
                <a:gd name="connsiteY311" fmla="*/ 193994 h 569785"/>
                <a:gd name="connsiteX312" fmla="*/ 281123 w 574928"/>
                <a:gd name="connsiteY312" fmla="*/ 198852 h 569785"/>
                <a:gd name="connsiteX313" fmla="*/ 282646 w 574928"/>
                <a:gd name="connsiteY313" fmla="*/ 203710 h 569785"/>
                <a:gd name="connsiteX314" fmla="*/ 284170 w 574928"/>
                <a:gd name="connsiteY314" fmla="*/ 203710 h 569785"/>
                <a:gd name="connsiteX315" fmla="*/ 291219 w 574928"/>
                <a:gd name="connsiteY315" fmla="*/ 205234 h 569785"/>
                <a:gd name="connsiteX316" fmla="*/ 291791 w 574928"/>
                <a:gd name="connsiteY316" fmla="*/ 205234 h 569785"/>
                <a:gd name="connsiteX317" fmla="*/ 293886 w 574928"/>
                <a:gd name="connsiteY317" fmla="*/ 205234 h 569785"/>
                <a:gd name="connsiteX318" fmla="*/ 296458 w 574928"/>
                <a:gd name="connsiteY318" fmla="*/ 206282 h 569785"/>
                <a:gd name="connsiteX319" fmla="*/ 301030 w 574928"/>
                <a:gd name="connsiteY319" fmla="*/ 209139 h 569785"/>
                <a:gd name="connsiteX320" fmla="*/ 310555 w 574928"/>
                <a:gd name="connsiteY320" fmla="*/ 219521 h 569785"/>
                <a:gd name="connsiteX321" fmla="*/ 313888 w 574928"/>
                <a:gd name="connsiteY321" fmla="*/ 221808 h 569785"/>
                <a:gd name="connsiteX322" fmla="*/ 319127 w 574928"/>
                <a:gd name="connsiteY322" fmla="*/ 223141 h 569785"/>
                <a:gd name="connsiteX323" fmla="*/ 336558 w 574928"/>
                <a:gd name="connsiteY323" fmla="*/ 223141 h 569785"/>
                <a:gd name="connsiteX324" fmla="*/ 333891 w 574928"/>
                <a:gd name="connsiteY324" fmla="*/ 228761 h 569785"/>
                <a:gd name="connsiteX325" fmla="*/ 331605 w 574928"/>
                <a:gd name="connsiteY325" fmla="*/ 234952 h 569785"/>
                <a:gd name="connsiteX326" fmla="*/ 330271 w 574928"/>
                <a:gd name="connsiteY326" fmla="*/ 241619 h 569785"/>
                <a:gd name="connsiteX327" fmla="*/ 330271 w 574928"/>
                <a:gd name="connsiteY327" fmla="*/ 248477 h 569785"/>
                <a:gd name="connsiteX328" fmla="*/ 331891 w 574928"/>
                <a:gd name="connsiteY328" fmla="*/ 248477 h 569785"/>
                <a:gd name="connsiteX329" fmla="*/ 334177 w 574928"/>
                <a:gd name="connsiteY329" fmla="*/ 240477 h 569785"/>
                <a:gd name="connsiteX330" fmla="*/ 337892 w 574928"/>
                <a:gd name="connsiteY330" fmla="*/ 235047 h 569785"/>
                <a:gd name="connsiteX331" fmla="*/ 343892 w 574928"/>
                <a:gd name="connsiteY331" fmla="*/ 233237 h 569785"/>
                <a:gd name="connsiteX332" fmla="*/ 352846 w 574928"/>
                <a:gd name="connsiteY332" fmla="*/ 235904 h 569785"/>
                <a:gd name="connsiteX333" fmla="*/ 354084 w 574928"/>
                <a:gd name="connsiteY333" fmla="*/ 233809 h 569785"/>
                <a:gd name="connsiteX334" fmla="*/ 359037 w 574928"/>
                <a:gd name="connsiteY334" fmla="*/ 229618 h 569785"/>
                <a:gd name="connsiteX335" fmla="*/ 360180 w 574928"/>
                <a:gd name="connsiteY335" fmla="*/ 229142 h 569785"/>
                <a:gd name="connsiteX336" fmla="*/ 364181 w 574928"/>
                <a:gd name="connsiteY336" fmla="*/ 227999 h 569785"/>
                <a:gd name="connsiteX337" fmla="*/ 365228 w 574928"/>
                <a:gd name="connsiteY337" fmla="*/ 227999 h 569785"/>
                <a:gd name="connsiteX338" fmla="*/ 365228 w 574928"/>
                <a:gd name="connsiteY338" fmla="*/ 226094 h 569785"/>
                <a:gd name="connsiteX339" fmla="*/ 364371 w 574928"/>
                <a:gd name="connsiteY339" fmla="*/ 224284 h 569785"/>
                <a:gd name="connsiteX340" fmla="*/ 363419 w 574928"/>
                <a:gd name="connsiteY340" fmla="*/ 222760 h 569785"/>
                <a:gd name="connsiteX341" fmla="*/ 362942 w 574928"/>
                <a:gd name="connsiteY341" fmla="*/ 221808 h 569785"/>
                <a:gd name="connsiteX342" fmla="*/ 364276 w 574928"/>
                <a:gd name="connsiteY342" fmla="*/ 212283 h 569785"/>
                <a:gd name="connsiteX343" fmla="*/ -246 w 574928"/>
                <a:gd name="connsiteY343" fmla="*/ 193804 h 569785"/>
                <a:gd name="connsiteX344" fmla="*/ 3564 w 574928"/>
                <a:gd name="connsiteY344" fmla="*/ 195423 h 569785"/>
                <a:gd name="connsiteX345" fmla="*/ 5469 w 574928"/>
                <a:gd name="connsiteY345" fmla="*/ 196566 h 569785"/>
                <a:gd name="connsiteX346" fmla="*/ 6707 w 574928"/>
                <a:gd name="connsiteY346" fmla="*/ 198185 h 569785"/>
                <a:gd name="connsiteX347" fmla="*/ 9565 w 574928"/>
                <a:gd name="connsiteY347" fmla="*/ 204853 h 569785"/>
                <a:gd name="connsiteX348" fmla="*/ 12518 w 574928"/>
                <a:gd name="connsiteY348" fmla="*/ 201805 h 569785"/>
                <a:gd name="connsiteX349" fmla="*/ 12518 w 574928"/>
                <a:gd name="connsiteY349" fmla="*/ 198948 h 569785"/>
                <a:gd name="connsiteX350" fmla="*/ 12518 w 574928"/>
                <a:gd name="connsiteY350" fmla="*/ 195804 h 569785"/>
                <a:gd name="connsiteX351" fmla="*/ 13375 w 574928"/>
                <a:gd name="connsiteY351" fmla="*/ 192375 h 569785"/>
                <a:gd name="connsiteX352" fmla="*/ 14994 w 574928"/>
                <a:gd name="connsiteY352" fmla="*/ 189613 h 569785"/>
                <a:gd name="connsiteX353" fmla="*/ 19566 w 574928"/>
                <a:gd name="connsiteY353" fmla="*/ 183993 h 569785"/>
                <a:gd name="connsiteX354" fmla="*/ 15851 w 574928"/>
                <a:gd name="connsiteY354" fmla="*/ 180278 h 569785"/>
                <a:gd name="connsiteX355" fmla="*/ 19947 w 574928"/>
                <a:gd name="connsiteY355" fmla="*/ 177897 h 569785"/>
                <a:gd name="connsiteX356" fmla="*/ 24900 w 574928"/>
                <a:gd name="connsiteY356" fmla="*/ 178659 h 569785"/>
                <a:gd name="connsiteX357" fmla="*/ 23662 w 574928"/>
                <a:gd name="connsiteY357" fmla="*/ 183993 h 569785"/>
                <a:gd name="connsiteX358" fmla="*/ 48332 w 574928"/>
                <a:gd name="connsiteY358" fmla="*/ 189423 h 569785"/>
                <a:gd name="connsiteX359" fmla="*/ 52046 w 574928"/>
                <a:gd name="connsiteY359" fmla="*/ 191042 h 569785"/>
                <a:gd name="connsiteX360" fmla="*/ 54618 w 574928"/>
                <a:gd name="connsiteY360" fmla="*/ 193804 h 569785"/>
                <a:gd name="connsiteX361" fmla="*/ 56999 w 574928"/>
                <a:gd name="connsiteY361" fmla="*/ 198757 h 569785"/>
                <a:gd name="connsiteX362" fmla="*/ 59095 w 574928"/>
                <a:gd name="connsiteY362" fmla="*/ 198757 h 569785"/>
                <a:gd name="connsiteX363" fmla="*/ 61571 w 574928"/>
                <a:gd name="connsiteY363" fmla="*/ 196471 h 569785"/>
                <a:gd name="connsiteX364" fmla="*/ 63000 w 574928"/>
                <a:gd name="connsiteY364" fmla="*/ 197328 h 569785"/>
                <a:gd name="connsiteX365" fmla="*/ 65477 w 574928"/>
                <a:gd name="connsiteY365" fmla="*/ 203043 h 569785"/>
                <a:gd name="connsiteX366" fmla="*/ 65191 w 574928"/>
                <a:gd name="connsiteY366" fmla="*/ 203043 h 569785"/>
                <a:gd name="connsiteX367" fmla="*/ 68906 w 574928"/>
                <a:gd name="connsiteY367" fmla="*/ 212568 h 569785"/>
                <a:gd name="connsiteX368" fmla="*/ 69953 w 574928"/>
                <a:gd name="connsiteY368" fmla="*/ 214378 h 569785"/>
                <a:gd name="connsiteX369" fmla="*/ 71668 w 574928"/>
                <a:gd name="connsiteY369" fmla="*/ 218664 h 569785"/>
                <a:gd name="connsiteX370" fmla="*/ 84431 w 574928"/>
                <a:gd name="connsiteY370" fmla="*/ 234285 h 569785"/>
                <a:gd name="connsiteX371" fmla="*/ 89384 w 574928"/>
                <a:gd name="connsiteY371" fmla="*/ 244858 h 569785"/>
                <a:gd name="connsiteX372" fmla="*/ 93290 w 574928"/>
                <a:gd name="connsiteY372" fmla="*/ 258002 h 569785"/>
                <a:gd name="connsiteX373" fmla="*/ 95861 w 574928"/>
                <a:gd name="connsiteY373" fmla="*/ 271814 h 569785"/>
                <a:gd name="connsiteX374" fmla="*/ 96814 w 574928"/>
                <a:gd name="connsiteY374" fmla="*/ 308866 h 569785"/>
                <a:gd name="connsiteX375" fmla="*/ 101576 w 574928"/>
                <a:gd name="connsiteY375" fmla="*/ 326678 h 569785"/>
                <a:gd name="connsiteX376" fmla="*/ 101005 w 574928"/>
                <a:gd name="connsiteY376" fmla="*/ 333060 h 569785"/>
                <a:gd name="connsiteX377" fmla="*/ 98052 w 574928"/>
                <a:gd name="connsiteY377" fmla="*/ 336489 h 569785"/>
                <a:gd name="connsiteX378" fmla="*/ 66048 w 574928"/>
                <a:gd name="connsiteY378" fmla="*/ 365064 h 569785"/>
                <a:gd name="connsiteX379" fmla="*/ 59381 w 574928"/>
                <a:gd name="connsiteY379" fmla="*/ 368302 h 569785"/>
                <a:gd name="connsiteX380" fmla="*/ 46236 w 574928"/>
                <a:gd name="connsiteY380" fmla="*/ 369159 h 569785"/>
                <a:gd name="connsiteX381" fmla="*/ 40902 w 574928"/>
                <a:gd name="connsiteY381" fmla="*/ 371921 h 569785"/>
                <a:gd name="connsiteX382" fmla="*/ 38711 w 574928"/>
                <a:gd name="connsiteY382" fmla="*/ 379923 h 569785"/>
                <a:gd name="connsiteX383" fmla="*/ 38711 w 574928"/>
                <a:gd name="connsiteY383" fmla="*/ 379923 h 569785"/>
                <a:gd name="connsiteX384" fmla="*/ 32996 w 574928"/>
                <a:gd name="connsiteY384" fmla="*/ 380685 h 569785"/>
                <a:gd name="connsiteX385" fmla="*/ 27758 w 574928"/>
                <a:gd name="connsiteY385" fmla="*/ 380685 h 569785"/>
                <a:gd name="connsiteX386" fmla="*/ 25853 w 574928"/>
                <a:gd name="connsiteY386" fmla="*/ 378970 h 569785"/>
                <a:gd name="connsiteX387" fmla="*/ 24805 w 574928"/>
                <a:gd name="connsiteY387" fmla="*/ 376779 h 569785"/>
                <a:gd name="connsiteX388" fmla="*/ 22328 w 574928"/>
                <a:gd name="connsiteY388" fmla="*/ 374493 h 569785"/>
                <a:gd name="connsiteX389" fmla="*/ 18804 w 574928"/>
                <a:gd name="connsiteY389" fmla="*/ 373350 h 569785"/>
                <a:gd name="connsiteX390" fmla="*/ 6612 w 574928"/>
                <a:gd name="connsiteY390" fmla="*/ 371160 h 569785"/>
                <a:gd name="connsiteX391" fmla="*/ 1564 w 574928"/>
                <a:gd name="connsiteY391" fmla="*/ 361635 h 569785"/>
                <a:gd name="connsiteX392" fmla="*/ 326 w 574928"/>
                <a:gd name="connsiteY392" fmla="*/ 343537 h 569785"/>
                <a:gd name="connsiteX393" fmla="*/ 1850 w 574928"/>
                <a:gd name="connsiteY393" fmla="*/ 312200 h 569785"/>
                <a:gd name="connsiteX394" fmla="*/ 374468 w 574928"/>
                <a:gd name="connsiteY394" fmla="*/ 15496 h 569785"/>
                <a:gd name="connsiteX395" fmla="*/ 377230 w 574928"/>
                <a:gd name="connsiteY395" fmla="*/ 17687 h 569785"/>
                <a:gd name="connsiteX396" fmla="*/ 380278 w 574928"/>
                <a:gd name="connsiteY396" fmla="*/ 22735 h 569785"/>
                <a:gd name="connsiteX397" fmla="*/ 381802 w 574928"/>
                <a:gd name="connsiteY397" fmla="*/ 28641 h 569785"/>
                <a:gd name="connsiteX398" fmla="*/ 379516 w 574928"/>
                <a:gd name="connsiteY398" fmla="*/ 37308 h 569785"/>
                <a:gd name="connsiteX399" fmla="*/ 379992 w 574928"/>
                <a:gd name="connsiteY399" fmla="*/ 42261 h 569785"/>
                <a:gd name="connsiteX400" fmla="*/ 379992 w 574928"/>
                <a:gd name="connsiteY400" fmla="*/ 47310 h 569785"/>
                <a:gd name="connsiteX401" fmla="*/ 375992 w 574928"/>
                <a:gd name="connsiteY401" fmla="*/ 51310 h 569785"/>
                <a:gd name="connsiteX402" fmla="*/ 373420 w 574928"/>
                <a:gd name="connsiteY402" fmla="*/ 52453 h 569785"/>
                <a:gd name="connsiteX403" fmla="*/ 370562 w 574928"/>
                <a:gd name="connsiteY403" fmla="*/ 53120 h 569785"/>
                <a:gd name="connsiteX404" fmla="*/ 368371 w 574928"/>
                <a:gd name="connsiteY404" fmla="*/ 52548 h 569785"/>
                <a:gd name="connsiteX405" fmla="*/ 366657 w 574928"/>
                <a:gd name="connsiteY405" fmla="*/ 48357 h 569785"/>
                <a:gd name="connsiteX406" fmla="*/ 364466 w 574928"/>
                <a:gd name="connsiteY406" fmla="*/ 47881 h 569785"/>
                <a:gd name="connsiteX407" fmla="*/ 361704 w 574928"/>
                <a:gd name="connsiteY407" fmla="*/ 47881 h 569785"/>
                <a:gd name="connsiteX408" fmla="*/ 359228 w 574928"/>
                <a:gd name="connsiteY408" fmla="*/ 47310 h 569785"/>
                <a:gd name="connsiteX409" fmla="*/ 340844 w 574928"/>
                <a:gd name="connsiteY409" fmla="*/ 38356 h 569785"/>
                <a:gd name="connsiteX410" fmla="*/ 333129 w 574928"/>
                <a:gd name="connsiteY410" fmla="*/ 31117 h 569785"/>
                <a:gd name="connsiteX411" fmla="*/ 330081 w 574928"/>
                <a:gd name="connsiteY411" fmla="*/ 20830 h 569785"/>
                <a:gd name="connsiteX412" fmla="*/ 333129 w 574928"/>
                <a:gd name="connsiteY412" fmla="*/ 9591 h 569785"/>
                <a:gd name="connsiteX413" fmla="*/ 341130 w 574928"/>
                <a:gd name="connsiteY413" fmla="*/ 2352 h 569785"/>
                <a:gd name="connsiteX414" fmla="*/ 351893 w 574928"/>
                <a:gd name="connsiteY414" fmla="*/ -30 h 569785"/>
                <a:gd name="connsiteX415" fmla="*/ 363323 w 574928"/>
                <a:gd name="connsiteY415" fmla="*/ 3304 h 569785"/>
                <a:gd name="connsiteX416" fmla="*/ 368467 w 574928"/>
                <a:gd name="connsiteY416" fmla="*/ 11019 h 569785"/>
                <a:gd name="connsiteX417" fmla="*/ 371324 w 574928"/>
                <a:gd name="connsiteY417" fmla="*/ 14162 h 56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74928" h="569785">
                  <a:moveTo>
                    <a:pt x="365038" y="211330"/>
                  </a:moveTo>
                  <a:lnTo>
                    <a:pt x="366276" y="209139"/>
                  </a:lnTo>
                  <a:lnTo>
                    <a:pt x="370086" y="203805"/>
                  </a:lnTo>
                  <a:lnTo>
                    <a:pt x="371229" y="200757"/>
                  </a:lnTo>
                  <a:lnTo>
                    <a:pt x="370562" y="194757"/>
                  </a:lnTo>
                  <a:lnTo>
                    <a:pt x="364562" y="184184"/>
                  </a:lnTo>
                  <a:lnTo>
                    <a:pt x="362942" y="177897"/>
                  </a:lnTo>
                  <a:lnTo>
                    <a:pt x="364466" y="171135"/>
                  </a:lnTo>
                  <a:lnTo>
                    <a:pt x="368086" y="167134"/>
                  </a:lnTo>
                  <a:lnTo>
                    <a:pt x="372277" y="163610"/>
                  </a:lnTo>
                  <a:lnTo>
                    <a:pt x="375611" y="158657"/>
                  </a:lnTo>
                  <a:lnTo>
                    <a:pt x="373229" y="152751"/>
                  </a:lnTo>
                  <a:lnTo>
                    <a:pt x="373229" y="146084"/>
                  </a:lnTo>
                  <a:lnTo>
                    <a:pt x="375420" y="132463"/>
                  </a:lnTo>
                  <a:lnTo>
                    <a:pt x="375420" y="106269"/>
                  </a:lnTo>
                  <a:lnTo>
                    <a:pt x="373229" y="92458"/>
                  </a:lnTo>
                  <a:lnTo>
                    <a:pt x="373229" y="85695"/>
                  </a:lnTo>
                  <a:lnTo>
                    <a:pt x="376087" y="79694"/>
                  </a:lnTo>
                  <a:lnTo>
                    <a:pt x="378468" y="76837"/>
                  </a:lnTo>
                  <a:lnTo>
                    <a:pt x="381611" y="73979"/>
                  </a:lnTo>
                  <a:lnTo>
                    <a:pt x="385136" y="72360"/>
                  </a:lnTo>
                  <a:lnTo>
                    <a:pt x="388469" y="73599"/>
                  </a:lnTo>
                  <a:lnTo>
                    <a:pt x="391994" y="75694"/>
                  </a:lnTo>
                  <a:lnTo>
                    <a:pt x="395042" y="75694"/>
                  </a:lnTo>
                  <a:lnTo>
                    <a:pt x="398185" y="74837"/>
                  </a:lnTo>
                  <a:lnTo>
                    <a:pt x="402090" y="74837"/>
                  </a:lnTo>
                  <a:lnTo>
                    <a:pt x="407615" y="76266"/>
                  </a:lnTo>
                  <a:lnTo>
                    <a:pt x="413711" y="78933"/>
                  </a:lnTo>
                  <a:lnTo>
                    <a:pt x="418663" y="82457"/>
                  </a:lnTo>
                  <a:lnTo>
                    <a:pt x="420664" y="86457"/>
                  </a:lnTo>
                  <a:lnTo>
                    <a:pt x="423426" y="88648"/>
                  </a:lnTo>
                  <a:lnTo>
                    <a:pt x="447429" y="102174"/>
                  </a:lnTo>
                  <a:lnTo>
                    <a:pt x="449906" y="104269"/>
                  </a:lnTo>
                  <a:lnTo>
                    <a:pt x="456859" y="113318"/>
                  </a:lnTo>
                  <a:lnTo>
                    <a:pt x="461526" y="116175"/>
                  </a:lnTo>
                  <a:lnTo>
                    <a:pt x="467622" y="126367"/>
                  </a:lnTo>
                  <a:lnTo>
                    <a:pt x="471623" y="129415"/>
                  </a:lnTo>
                  <a:lnTo>
                    <a:pt x="474575" y="129415"/>
                  </a:lnTo>
                  <a:lnTo>
                    <a:pt x="481148" y="125510"/>
                  </a:lnTo>
                  <a:lnTo>
                    <a:pt x="487815" y="123128"/>
                  </a:lnTo>
                  <a:lnTo>
                    <a:pt x="492959" y="120271"/>
                  </a:lnTo>
                  <a:lnTo>
                    <a:pt x="496292" y="115509"/>
                  </a:lnTo>
                  <a:lnTo>
                    <a:pt x="498674" y="89410"/>
                  </a:lnTo>
                  <a:lnTo>
                    <a:pt x="497531" y="83504"/>
                  </a:lnTo>
                  <a:lnTo>
                    <a:pt x="496387" y="81790"/>
                  </a:lnTo>
                  <a:lnTo>
                    <a:pt x="494959" y="80076"/>
                  </a:lnTo>
                  <a:lnTo>
                    <a:pt x="493816" y="78075"/>
                  </a:lnTo>
                  <a:lnTo>
                    <a:pt x="493340" y="75123"/>
                  </a:lnTo>
                  <a:lnTo>
                    <a:pt x="494006" y="71408"/>
                  </a:lnTo>
                  <a:lnTo>
                    <a:pt x="496864" y="65312"/>
                  </a:lnTo>
                  <a:lnTo>
                    <a:pt x="497531" y="61407"/>
                  </a:lnTo>
                  <a:lnTo>
                    <a:pt x="497531" y="57501"/>
                  </a:lnTo>
                  <a:lnTo>
                    <a:pt x="498197" y="55215"/>
                  </a:lnTo>
                  <a:lnTo>
                    <a:pt x="499817" y="53406"/>
                  </a:lnTo>
                  <a:lnTo>
                    <a:pt x="501150" y="52262"/>
                  </a:lnTo>
                  <a:lnTo>
                    <a:pt x="501150" y="52262"/>
                  </a:lnTo>
                  <a:lnTo>
                    <a:pt x="501150" y="53406"/>
                  </a:lnTo>
                  <a:lnTo>
                    <a:pt x="501150" y="56930"/>
                  </a:lnTo>
                  <a:lnTo>
                    <a:pt x="501150" y="64264"/>
                  </a:lnTo>
                  <a:lnTo>
                    <a:pt x="502007" y="67502"/>
                  </a:lnTo>
                  <a:lnTo>
                    <a:pt x="504103" y="69789"/>
                  </a:lnTo>
                  <a:lnTo>
                    <a:pt x="506579" y="71884"/>
                  </a:lnTo>
                  <a:lnTo>
                    <a:pt x="508484" y="74551"/>
                  </a:lnTo>
                  <a:lnTo>
                    <a:pt x="509818" y="81218"/>
                  </a:lnTo>
                  <a:lnTo>
                    <a:pt x="522677" y="94458"/>
                  </a:lnTo>
                  <a:lnTo>
                    <a:pt x="537059" y="112556"/>
                  </a:lnTo>
                  <a:lnTo>
                    <a:pt x="527534" y="144179"/>
                  </a:lnTo>
                  <a:lnTo>
                    <a:pt x="528011" y="157895"/>
                  </a:lnTo>
                  <a:lnTo>
                    <a:pt x="535345" y="176945"/>
                  </a:lnTo>
                  <a:lnTo>
                    <a:pt x="536488" y="203139"/>
                  </a:lnTo>
                  <a:lnTo>
                    <a:pt x="531440" y="248573"/>
                  </a:lnTo>
                  <a:lnTo>
                    <a:pt x="534583" y="263146"/>
                  </a:lnTo>
                  <a:lnTo>
                    <a:pt x="533821" y="274195"/>
                  </a:lnTo>
                  <a:lnTo>
                    <a:pt x="534583" y="284863"/>
                  </a:lnTo>
                  <a:lnTo>
                    <a:pt x="538202" y="296102"/>
                  </a:lnTo>
                  <a:lnTo>
                    <a:pt x="539917" y="302294"/>
                  </a:lnTo>
                  <a:lnTo>
                    <a:pt x="539917" y="307533"/>
                  </a:lnTo>
                  <a:lnTo>
                    <a:pt x="538679" y="312771"/>
                  </a:lnTo>
                  <a:lnTo>
                    <a:pt x="537917" y="318582"/>
                  </a:lnTo>
                  <a:lnTo>
                    <a:pt x="539440" y="325820"/>
                  </a:lnTo>
                  <a:lnTo>
                    <a:pt x="546489" y="338965"/>
                  </a:lnTo>
                  <a:lnTo>
                    <a:pt x="548965" y="345918"/>
                  </a:lnTo>
                  <a:lnTo>
                    <a:pt x="550966" y="375636"/>
                  </a:lnTo>
                  <a:lnTo>
                    <a:pt x="553823" y="384494"/>
                  </a:lnTo>
                  <a:lnTo>
                    <a:pt x="553823" y="384494"/>
                  </a:lnTo>
                  <a:lnTo>
                    <a:pt x="565063" y="409736"/>
                  </a:lnTo>
                  <a:lnTo>
                    <a:pt x="567254" y="418785"/>
                  </a:lnTo>
                  <a:lnTo>
                    <a:pt x="568682" y="428976"/>
                  </a:lnTo>
                  <a:lnTo>
                    <a:pt x="569921" y="433548"/>
                  </a:lnTo>
                  <a:lnTo>
                    <a:pt x="573921" y="443073"/>
                  </a:lnTo>
                  <a:lnTo>
                    <a:pt x="574683" y="447169"/>
                  </a:lnTo>
                  <a:lnTo>
                    <a:pt x="574683" y="451265"/>
                  </a:lnTo>
                  <a:lnTo>
                    <a:pt x="573921" y="463266"/>
                  </a:lnTo>
                  <a:lnTo>
                    <a:pt x="571921" y="472791"/>
                  </a:lnTo>
                  <a:lnTo>
                    <a:pt x="567921" y="481173"/>
                  </a:lnTo>
                  <a:lnTo>
                    <a:pt x="567921" y="481173"/>
                  </a:lnTo>
                  <a:lnTo>
                    <a:pt x="561443" y="485460"/>
                  </a:lnTo>
                  <a:lnTo>
                    <a:pt x="558014" y="485460"/>
                  </a:lnTo>
                  <a:lnTo>
                    <a:pt x="549442" y="483078"/>
                  </a:lnTo>
                  <a:lnTo>
                    <a:pt x="545537" y="482411"/>
                  </a:lnTo>
                  <a:lnTo>
                    <a:pt x="542203" y="482411"/>
                  </a:lnTo>
                  <a:lnTo>
                    <a:pt x="539250" y="483078"/>
                  </a:lnTo>
                  <a:lnTo>
                    <a:pt x="536202" y="483078"/>
                  </a:lnTo>
                  <a:lnTo>
                    <a:pt x="532107" y="481840"/>
                  </a:lnTo>
                  <a:lnTo>
                    <a:pt x="532107" y="481840"/>
                  </a:lnTo>
                  <a:lnTo>
                    <a:pt x="532107" y="488889"/>
                  </a:lnTo>
                  <a:lnTo>
                    <a:pt x="530678" y="494413"/>
                  </a:lnTo>
                  <a:lnTo>
                    <a:pt x="528582" y="499937"/>
                  </a:lnTo>
                  <a:lnTo>
                    <a:pt x="527153" y="506986"/>
                  </a:lnTo>
                  <a:lnTo>
                    <a:pt x="526296" y="509367"/>
                  </a:lnTo>
                  <a:lnTo>
                    <a:pt x="524867" y="510986"/>
                  </a:lnTo>
                  <a:lnTo>
                    <a:pt x="524867" y="510986"/>
                  </a:lnTo>
                  <a:lnTo>
                    <a:pt x="522772" y="511939"/>
                  </a:lnTo>
                  <a:lnTo>
                    <a:pt x="520295" y="511939"/>
                  </a:lnTo>
                  <a:lnTo>
                    <a:pt x="520295" y="511939"/>
                  </a:lnTo>
                  <a:lnTo>
                    <a:pt x="517819" y="511939"/>
                  </a:lnTo>
                  <a:lnTo>
                    <a:pt x="511342" y="510415"/>
                  </a:lnTo>
                  <a:lnTo>
                    <a:pt x="509437" y="510415"/>
                  </a:lnTo>
                  <a:lnTo>
                    <a:pt x="508103" y="511272"/>
                  </a:lnTo>
                  <a:lnTo>
                    <a:pt x="507341" y="512510"/>
                  </a:lnTo>
                  <a:lnTo>
                    <a:pt x="506865" y="513749"/>
                  </a:lnTo>
                  <a:lnTo>
                    <a:pt x="506198" y="514701"/>
                  </a:lnTo>
                  <a:lnTo>
                    <a:pt x="506198" y="514701"/>
                  </a:lnTo>
                  <a:lnTo>
                    <a:pt x="503722" y="515844"/>
                  </a:lnTo>
                  <a:lnTo>
                    <a:pt x="501150" y="516702"/>
                  </a:lnTo>
                  <a:lnTo>
                    <a:pt x="501150" y="516130"/>
                  </a:lnTo>
                  <a:lnTo>
                    <a:pt x="501150" y="516130"/>
                  </a:lnTo>
                  <a:lnTo>
                    <a:pt x="487910" y="531942"/>
                  </a:lnTo>
                  <a:lnTo>
                    <a:pt x="482005" y="536514"/>
                  </a:lnTo>
                  <a:lnTo>
                    <a:pt x="476671" y="539085"/>
                  </a:lnTo>
                  <a:lnTo>
                    <a:pt x="466670" y="542514"/>
                  </a:lnTo>
                  <a:lnTo>
                    <a:pt x="466670" y="542514"/>
                  </a:lnTo>
                  <a:lnTo>
                    <a:pt x="463050" y="545086"/>
                  </a:lnTo>
                  <a:lnTo>
                    <a:pt x="461717" y="548039"/>
                  </a:lnTo>
                  <a:lnTo>
                    <a:pt x="460383" y="555944"/>
                  </a:lnTo>
                  <a:lnTo>
                    <a:pt x="458287" y="559374"/>
                  </a:lnTo>
                  <a:lnTo>
                    <a:pt x="458287" y="559374"/>
                  </a:lnTo>
                  <a:lnTo>
                    <a:pt x="454763" y="560612"/>
                  </a:lnTo>
                  <a:lnTo>
                    <a:pt x="451144" y="561755"/>
                  </a:lnTo>
                  <a:lnTo>
                    <a:pt x="451144" y="561755"/>
                  </a:lnTo>
                  <a:lnTo>
                    <a:pt x="450382" y="562802"/>
                  </a:lnTo>
                  <a:lnTo>
                    <a:pt x="450382" y="562802"/>
                  </a:lnTo>
                  <a:lnTo>
                    <a:pt x="443810" y="564517"/>
                  </a:lnTo>
                  <a:lnTo>
                    <a:pt x="443810" y="564517"/>
                  </a:lnTo>
                  <a:lnTo>
                    <a:pt x="441904" y="566517"/>
                  </a:lnTo>
                  <a:lnTo>
                    <a:pt x="440571" y="568613"/>
                  </a:lnTo>
                  <a:lnTo>
                    <a:pt x="440571" y="568613"/>
                  </a:lnTo>
                  <a:lnTo>
                    <a:pt x="438380" y="569756"/>
                  </a:lnTo>
                  <a:lnTo>
                    <a:pt x="434951" y="569184"/>
                  </a:lnTo>
                  <a:lnTo>
                    <a:pt x="429998" y="565851"/>
                  </a:lnTo>
                  <a:lnTo>
                    <a:pt x="425903" y="560802"/>
                  </a:lnTo>
                  <a:lnTo>
                    <a:pt x="419902" y="558707"/>
                  </a:lnTo>
                  <a:lnTo>
                    <a:pt x="417520" y="558135"/>
                  </a:lnTo>
                  <a:lnTo>
                    <a:pt x="415139" y="558707"/>
                  </a:lnTo>
                  <a:lnTo>
                    <a:pt x="415139" y="558707"/>
                  </a:lnTo>
                  <a:lnTo>
                    <a:pt x="412853" y="561278"/>
                  </a:lnTo>
                  <a:lnTo>
                    <a:pt x="409710" y="563660"/>
                  </a:lnTo>
                  <a:lnTo>
                    <a:pt x="406853" y="561850"/>
                  </a:lnTo>
                  <a:lnTo>
                    <a:pt x="404471" y="558231"/>
                  </a:lnTo>
                  <a:lnTo>
                    <a:pt x="403138" y="555183"/>
                  </a:lnTo>
                  <a:lnTo>
                    <a:pt x="402471" y="551944"/>
                  </a:lnTo>
                  <a:lnTo>
                    <a:pt x="401614" y="540419"/>
                  </a:lnTo>
                  <a:lnTo>
                    <a:pt x="399899" y="532703"/>
                  </a:lnTo>
                  <a:lnTo>
                    <a:pt x="398470" y="528798"/>
                  </a:lnTo>
                  <a:lnTo>
                    <a:pt x="396566" y="525465"/>
                  </a:lnTo>
                  <a:lnTo>
                    <a:pt x="393518" y="522226"/>
                  </a:lnTo>
                  <a:lnTo>
                    <a:pt x="390660" y="520321"/>
                  </a:lnTo>
                  <a:lnTo>
                    <a:pt x="387898" y="518035"/>
                  </a:lnTo>
                  <a:lnTo>
                    <a:pt x="385136" y="513939"/>
                  </a:lnTo>
                  <a:lnTo>
                    <a:pt x="384278" y="511177"/>
                  </a:lnTo>
                  <a:lnTo>
                    <a:pt x="383421" y="505176"/>
                  </a:lnTo>
                  <a:lnTo>
                    <a:pt x="382278" y="502033"/>
                  </a:lnTo>
                  <a:lnTo>
                    <a:pt x="380849" y="499557"/>
                  </a:lnTo>
                  <a:lnTo>
                    <a:pt x="379135" y="497556"/>
                  </a:lnTo>
                  <a:lnTo>
                    <a:pt x="376944" y="495746"/>
                  </a:lnTo>
                  <a:lnTo>
                    <a:pt x="370562" y="491746"/>
                  </a:lnTo>
                  <a:lnTo>
                    <a:pt x="369229" y="489746"/>
                  </a:lnTo>
                  <a:lnTo>
                    <a:pt x="368562" y="487555"/>
                  </a:lnTo>
                  <a:lnTo>
                    <a:pt x="366848" y="484221"/>
                  </a:lnTo>
                  <a:lnTo>
                    <a:pt x="363323" y="478887"/>
                  </a:lnTo>
                  <a:lnTo>
                    <a:pt x="362466" y="476792"/>
                  </a:lnTo>
                  <a:lnTo>
                    <a:pt x="360656" y="468315"/>
                  </a:lnTo>
                  <a:lnTo>
                    <a:pt x="351131" y="451455"/>
                  </a:lnTo>
                  <a:lnTo>
                    <a:pt x="337796" y="434691"/>
                  </a:lnTo>
                  <a:lnTo>
                    <a:pt x="335891" y="433548"/>
                  </a:lnTo>
                  <a:lnTo>
                    <a:pt x="331034" y="431929"/>
                  </a:lnTo>
                  <a:lnTo>
                    <a:pt x="328938" y="430119"/>
                  </a:lnTo>
                  <a:lnTo>
                    <a:pt x="327604" y="427262"/>
                  </a:lnTo>
                  <a:lnTo>
                    <a:pt x="327128" y="424119"/>
                  </a:lnTo>
                  <a:lnTo>
                    <a:pt x="327128" y="421166"/>
                  </a:lnTo>
                  <a:lnTo>
                    <a:pt x="326557" y="418689"/>
                  </a:lnTo>
                  <a:lnTo>
                    <a:pt x="320937" y="410498"/>
                  </a:lnTo>
                  <a:lnTo>
                    <a:pt x="320937" y="406878"/>
                  </a:lnTo>
                  <a:lnTo>
                    <a:pt x="323890" y="404878"/>
                  </a:lnTo>
                  <a:lnTo>
                    <a:pt x="326366" y="403164"/>
                  </a:lnTo>
                  <a:lnTo>
                    <a:pt x="330843" y="403164"/>
                  </a:lnTo>
                  <a:lnTo>
                    <a:pt x="335891" y="403735"/>
                  </a:lnTo>
                  <a:lnTo>
                    <a:pt x="339892" y="402211"/>
                  </a:lnTo>
                  <a:lnTo>
                    <a:pt x="339892" y="402211"/>
                  </a:lnTo>
                  <a:lnTo>
                    <a:pt x="341130" y="395353"/>
                  </a:lnTo>
                  <a:lnTo>
                    <a:pt x="339606" y="391352"/>
                  </a:lnTo>
                  <a:lnTo>
                    <a:pt x="336272" y="387447"/>
                  </a:lnTo>
                  <a:lnTo>
                    <a:pt x="328557" y="380780"/>
                  </a:lnTo>
                  <a:lnTo>
                    <a:pt x="328557" y="380780"/>
                  </a:lnTo>
                  <a:lnTo>
                    <a:pt x="315889" y="374493"/>
                  </a:lnTo>
                  <a:lnTo>
                    <a:pt x="293981" y="352967"/>
                  </a:lnTo>
                  <a:lnTo>
                    <a:pt x="282456" y="343442"/>
                  </a:lnTo>
                  <a:lnTo>
                    <a:pt x="257882" y="330774"/>
                  </a:lnTo>
                  <a:lnTo>
                    <a:pt x="251690" y="325535"/>
                  </a:lnTo>
                  <a:lnTo>
                    <a:pt x="250452" y="322582"/>
                  </a:lnTo>
                  <a:lnTo>
                    <a:pt x="249595" y="318582"/>
                  </a:lnTo>
                  <a:lnTo>
                    <a:pt x="248357" y="315152"/>
                  </a:lnTo>
                  <a:lnTo>
                    <a:pt x="246261" y="313724"/>
                  </a:lnTo>
                  <a:lnTo>
                    <a:pt x="236736" y="313724"/>
                  </a:lnTo>
                  <a:lnTo>
                    <a:pt x="232069" y="314391"/>
                  </a:lnTo>
                  <a:lnTo>
                    <a:pt x="232069" y="314391"/>
                  </a:lnTo>
                  <a:lnTo>
                    <a:pt x="229021" y="316581"/>
                  </a:lnTo>
                  <a:lnTo>
                    <a:pt x="229021" y="316581"/>
                  </a:lnTo>
                  <a:lnTo>
                    <a:pt x="226449" y="326106"/>
                  </a:lnTo>
                  <a:lnTo>
                    <a:pt x="228640" y="348490"/>
                  </a:lnTo>
                  <a:lnTo>
                    <a:pt x="225973" y="356967"/>
                  </a:lnTo>
                  <a:lnTo>
                    <a:pt x="217591" y="366111"/>
                  </a:lnTo>
                  <a:lnTo>
                    <a:pt x="215019" y="368493"/>
                  </a:lnTo>
                  <a:lnTo>
                    <a:pt x="213876" y="370493"/>
                  </a:lnTo>
                  <a:lnTo>
                    <a:pt x="213876" y="371921"/>
                  </a:lnTo>
                  <a:lnTo>
                    <a:pt x="213876" y="372779"/>
                  </a:lnTo>
                  <a:lnTo>
                    <a:pt x="213876" y="372779"/>
                  </a:lnTo>
                  <a:lnTo>
                    <a:pt x="210637" y="372779"/>
                  </a:lnTo>
                  <a:lnTo>
                    <a:pt x="197398" y="372779"/>
                  </a:lnTo>
                  <a:lnTo>
                    <a:pt x="193207" y="373731"/>
                  </a:lnTo>
                  <a:lnTo>
                    <a:pt x="186063" y="377256"/>
                  </a:lnTo>
                  <a:lnTo>
                    <a:pt x="186063" y="377256"/>
                  </a:lnTo>
                  <a:lnTo>
                    <a:pt x="183396" y="381066"/>
                  </a:lnTo>
                  <a:lnTo>
                    <a:pt x="182158" y="386400"/>
                  </a:lnTo>
                  <a:lnTo>
                    <a:pt x="175586" y="403068"/>
                  </a:lnTo>
                  <a:lnTo>
                    <a:pt x="173014" y="407259"/>
                  </a:lnTo>
                  <a:lnTo>
                    <a:pt x="169490" y="410212"/>
                  </a:lnTo>
                  <a:lnTo>
                    <a:pt x="166251" y="411165"/>
                  </a:lnTo>
                  <a:lnTo>
                    <a:pt x="154631" y="411831"/>
                  </a:lnTo>
                  <a:lnTo>
                    <a:pt x="154631" y="411831"/>
                  </a:lnTo>
                  <a:lnTo>
                    <a:pt x="153487" y="414403"/>
                  </a:lnTo>
                  <a:lnTo>
                    <a:pt x="154440" y="429929"/>
                  </a:lnTo>
                  <a:lnTo>
                    <a:pt x="151583" y="438025"/>
                  </a:lnTo>
                  <a:lnTo>
                    <a:pt x="138628" y="453646"/>
                  </a:lnTo>
                  <a:lnTo>
                    <a:pt x="137390" y="463838"/>
                  </a:lnTo>
                  <a:lnTo>
                    <a:pt x="134819" y="473363"/>
                  </a:lnTo>
                  <a:lnTo>
                    <a:pt x="134819" y="473363"/>
                  </a:lnTo>
                  <a:lnTo>
                    <a:pt x="123293" y="472506"/>
                  </a:lnTo>
                  <a:lnTo>
                    <a:pt x="97195" y="461742"/>
                  </a:lnTo>
                  <a:lnTo>
                    <a:pt x="97195" y="461742"/>
                  </a:lnTo>
                  <a:lnTo>
                    <a:pt x="95004" y="472696"/>
                  </a:lnTo>
                  <a:lnTo>
                    <a:pt x="95004" y="472696"/>
                  </a:lnTo>
                  <a:lnTo>
                    <a:pt x="81764" y="472220"/>
                  </a:lnTo>
                  <a:lnTo>
                    <a:pt x="74525" y="470601"/>
                  </a:lnTo>
                  <a:lnTo>
                    <a:pt x="69572" y="466505"/>
                  </a:lnTo>
                  <a:lnTo>
                    <a:pt x="53189" y="444502"/>
                  </a:lnTo>
                  <a:lnTo>
                    <a:pt x="47188" y="440311"/>
                  </a:lnTo>
                  <a:lnTo>
                    <a:pt x="40140" y="438596"/>
                  </a:lnTo>
                  <a:lnTo>
                    <a:pt x="33187" y="437930"/>
                  </a:lnTo>
                  <a:lnTo>
                    <a:pt x="20137" y="432882"/>
                  </a:lnTo>
                  <a:lnTo>
                    <a:pt x="20137" y="432882"/>
                  </a:lnTo>
                  <a:lnTo>
                    <a:pt x="24043" y="428405"/>
                  </a:lnTo>
                  <a:lnTo>
                    <a:pt x="24043" y="428405"/>
                  </a:lnTo>
                  <a:lnTo>
                    <a:pt x="37854" y="420118"/>
                  </a:lnTo>
                  <a:lnTo>
                    <a:pt x="44045" y="415356"/>
                  </a:lnTo>
                  <a:lnTo>
                    <a:pt x="47284" y="409545"/>
                  </a:lnTo>
                  <a:lnTo>
                    <a:pt x="46522" y="404021"/>
                  </a:lnTo>
                  <a:lnTo>
                    <a:pt x="44141" y="398306"/>
                  </a:lnTo>
                  <a:lnTo>
                    <a:pt x="42617" y="391734"/>
                  </a:lnTo>
                  <a:lnTo>
                    <a:pt x="42617" y="391734"/>
                  </a:lnTo>
                  <a:lnTo>
                    <a:pt x="46236" y="389257"/>
                  </a:lnTo>
                  <a:lnTo>
                    <a:pt x="47474" y="388114"/>
                  </a:lnTo>
                  <a:lnTo>
                    <a:pt x="58428" y="381923"/>
                  </a:lnTo>
                  <a:lnTo>
                    <a:pt x="98624" y="349824"/>
                  </a:lnTo>
                  <a:lnTo>
                    <a:pt x="102529" y="348585"/>
                  </a:lnTo>
                  <a:lnTo>
                    <a:pt x="108911" y="347347"/>
                  </a:lnTo>
                  <a:lnTo>
                    <a:pt x="113292" y="344299"/>
                  </a:lnTo>
                  <a:lnTo>
                    <a:pt x="120341" y="336012"/>
                  </a:lnTo>
                  <a:lnTo>
                    <a:pt x="127579" y="330583"/>
                  </a:lnTo>
                  <a:lnTo>
                    <a:pt x="137104" y="326487"/>
                  </a:lnTo>
                  <a:lnTo>
                    <a:pt x="148058" y="323820"/>
                  </a:lnTo>
                  <a:lnTo>
                    <a:pt x="184349" y="323820"/>
                  </a:lnTo>
                  <a:lnTo>
                    <a:pt x="197303" y="321915"/>
                  </a:lnTo>
                  <a:lnTo>
                    <a:pt x="207494" y="316867"/>
                  </a:lnTo>
                  <a:lnTo>
                    <a:pt x="210637" y="313057"/>
                  </a:lnTo>
                  <a:lnTo>
                    <a:pt x="215305" y="303532"/>
                  </a:lnTo>
                  <a:lnTo>
                    <a:pt x="219020" y="298960"/>
                  </a:lnTo>
                  <a:lnTo>
                    <a:pt x="220353" y="295817"/>
                  </a:lnTo>
                  <a:lnTo>
                    <a:pt x="219210" y="292674"/>
                  </a:lnTo>
                  <a:lnTo>
                    <a:pt x="217115" y="289435"/>
                  </a:lnTo>
                  <a:lnTo>
                    <a:pt x="216067" y="286387"/>
                  </a:lnTo>
                  <a:lnTo>
                    <a:pt x="216067" y="282577"/>
                  </a:lnTo>
                  <a:lnTo>
                    <a:pt x="216067" y="282577"/>
                  </a:lnTo>
                  <a:lnTo>
                    <a:pt x="217210" y="279719"/>
                  </a:lnTo>
                  <a:lnTo>
                    <a:pt x="219782" y="274767"/>
                  </a:lnTo>
                  <a:lnTo>
                    <a:pt x="219782" y="273338"/>
                  </a:lnTo>
                  <a:lnTo>
                    <a:pt x="219782" y="270194"/>
                  </a:lnTo>
                  <a:lnTo>
                    <a:pt x="219782" y="268861"/>
                  </a:lnTo>
                  <a:lnTo>
                    <a:pt x="220734" y="267527"/>
                  </a:lnTo>
                  <a:lnTo>
                    <a:pt x="222829" y="266003"/>
                  </a:lnTo>
                  <a:lnTo>
                    <a:pt x="223687" y="264479"/>
                  </a:lnTo>
                  <a:lnTo>
                    <a:pt x="226544" y="258002"/>
                  </a:lnTo>
                  <a:lnTo>
                    <a:pt x="227497" y="254669"/>
                  </a:lnTo>
                  <a:lnTo>
                    <a:pt x="228259" y="243334"/>
                  </a:lnTo>
                  <a:lnTo>
                    <a:pt x="229497" y="236857"/>
                  </a:lnTo>
                  <a:lnTo>
                    <a:pt x="234260" y="224284"/>
                  </a:lnTo>
                  <a:lnTo>
                    <a:pt x="240546" y="213902"/>
                  </a:lnTo>
                  <a:lnTo>
                    <a:pt x="249214" y="203805"/>
                  </a:lnTo>
                  <a:lnTo>
                    <a:pt x="259787" y="195709"/>
                  </a:lnTo>
                  <a:lnTo>
                    <a:pt x="271502" y="190851"/>
                  </a:lnTo>
                  <a:lnTo>
                    <a:pt x="279218" y="190851"/>
                  </a:lnTo>
                  <a:lnTo>
                    <a:pt x="281123" y="193994"/>
                  </a:lnTo>
                  <a:lnTo>
                    <a:pt x="281123" y="198852"/>
                  </a:lnTo>
                  <a:lnTo>
                    <a:pt x="282646" y="203710"/>
                  </a:lnTo>
                  <a:lnTo>
                    <a:pt x="284170" y="203710"/>
                  </a:lnTo>
                  <a:lnTo>
                    <a:pt x="291219" y="205234"/>
                  </a:lnTo>
                  <a:lnTo>
                    <a:pt x="291791" y="205234"/>
                  </a:lnTo>
                  <a:lnTo>
                    <a:pt x="293886" y="205234"/>
                  </a:lnTo>
                  <a:lnTo>
                    <a:pt x="296458" y="206282"/>
                  </a:lnTo>
                  <a:lnTo>
                    <a:pt x="301030" y="209139"/>
                  </a:lnTo>
                  <a:lnTo>
                    <a:pt x="310555" y="219521"/>
                  </a:lnTo>
                  <a:lnTo>
                    <a:pt x="313888" y="221808"/>
                  </a:lnTo>
                  <a:lnTo>
                    <a:pt x="319127" y="223141"/>
                  </a:lnTo>
                  <a:lnTo>
                    <a:pt x="336558" y="223141"/>
                  </a:lnTo>
                  <a:lnTo>
                    <a:pt x="333891" y="228761"/>
                  </a:lnTo>
                  <a:lnTo>
                    <a:pt x="331605" y="234952"/>
                  </a:lnTo>
                  <a:lnTo>
                    <a:pt x="330271" y="241619"/>
                  </a:lnTo>
                  <a:lnTo>
                    <a:pt x="330271" y="248477"/>
                  </a:lnTo>
                  <a:lnTo>
                    <a:pt x="331891" y="248477"/>
                  </a:lnTo>
                  <a:lnTo>
                    <a:pt x="334177" y="240477"/>
                  </a:lnTo>
                  <a:lnTo>
                    <a:pt x="337892" y="235047"/>
                  </a:lnTo>
                  <a:lnTo>
                    <a:pt x="343892" y="233237"/>
                  </a:lnTo>
                  <a:lnTo>
                    <a:pt x="352846" y="235904"/>
                  </a:lnTo>
                  <a:lnTo>
                    <a:pt x="354084" y="233809"/>
                  </a:lnTo>
                  <a:lnTo>
                    <a:pt x="359037" y="229618"/>
                  </a:lnTo>
                  <a:lnTo>
                    <a:pt x="360180" y="229142"/>
                  </a:lnTo>
                  <a:lnTo>
                    <a:pt x="364181" y="227999"/>
                  </a:lnTo>
                  <a:lnTo>
                    <a:pt x="365228" y="227999"/>
                  </a:lnTo>
                  <a:lnTo>
                    <a:pt x="365228" y="226094"/>
                  </a:lnTo>
                  <a:lnTo>
                    <a:pt x="364371" y="224284"/>
                  </a:lnTo>
                  <a:lnTo>
                    <a:pt x="363419" y="222760"/>
                  </a:lnTo>
                  <a:lnTo>
                    <a:pt x="362942" y="221808"/>
                  </a:lnTo>
                  <a:lnTo>
                    <a:pt x="364276" y="212283"/>
                  </a:lnTo>
                  <a:close/>
                  <a:moveTo>
                    <a:pt x="-246" y="193804"/>
                  </a:moveTo>
                  <a:lnTo>
                    <a:pt x="3564" y="195423"/>
                  </a:lnTo>
                  <a:lnTo>
                    <a:pt x="5469" y="196566"/>
                  </a:lnTo>
                  <a:lnTo>
                    <a:pt x="6707" y="198185"/>
                  </a:lnTo>
                  <a:lnTo>
                    <a:pt x="9565" y="204853"/>
                  </a:lnTo>
                  <a:lnTo>
                    <a:pt x="12518" y="201805"/>
                  </a:lnTo>
                  <a:lnTo>
                    <a:pt x="12518" y="198948"/>
                  </a:lnTo>
                  <a:lnTo>
                    <a:pt x="12518" y="195804"/>
                  </a:lnTo>
                  <a:lnTo>
                    <a:pt x="13375" y="192375"/>
                  </a:lnTo>
                  <a:lnTo>
                    <a:pt x="14994" y="189613"/>
                  </a:lnTo>
                  <a:lnTo>
                    <a:pt x="19566" y="183993"/>
                  </a:lnTo>
                  <a:lnTo>
                    <a:pt x="15851" y="180278"/>
                  </a:lnTo>
                  <a:lnTo>
                    <a:pt x="19947" y="177897"/>
                  </a:lnTo>
                  <a:lnTo>
                    <a:pt x="24900" y="178659"/>
                  </a:lnTo>
                  <a:lnTo>
                    <a:pt x="23662" y="183993"/>
                  </a:lnTo>
                  <a:lnTo>
                    <a:pt x="48332" y="189423"/>
                  </a:lnTo>
                  <a:lnTo>
                    <a:pt x="52046" y="191042"/>
                  </a:lnTo>
                  <a:lnTo>
                    <a:pt x="54618" y="193804"/>
                  </a:lnTo>
                  <a:lnTo>
                    <a:pt x="56999" y="198757"/>
                  </a:lnTo>
                  <a:lnTo>
                    <a:pt x="59095" y="198757"/>
                  </a:lnTo>
                  <a:lnTo>
                    <a:pt x="61571" y="196471"/>
                  </a:lnTo>
                  <a:lnTo>
                    <a:pt x="63000" y="197328"/>
                  </a:lnTo>
                  <a:lnTo>
                    <a:pt x="65477" y="203043"/>
                  </a:lnTo>
                  <a:lnTo>
                    <a:pt x="65191" y="203043"/>
                  </a:lnTo>
                  <a:lnTo>
                    <a:pt x="68906" y="212568"/>
                  </a:lnTo>
                  <a:lnTo>
                    <a:pt x="69953" y="214378"/>
                  </a:lnTo>
                  <a:lnTo>
                    <a:pt x="71668" y="218664"/>
                  </a:lnTo>
                  <a:lnTo>
                    <a:pt x="84431" y="234285"/>
                  </a:lnTo>
                  <a:lnTo>
                    <a:pt x="89384" y="244858"/>
                  </a:lnTo>
                  <a:lnTo>
                    <a:pt x="93290" y="258002"/>
                  </a:lnTo>
                  <a:lnTo>
                    <a:pt x="95861" y="271814"/>
                  </a:lnTo>
                  <a:lnTo>
                    <a:pt x="96814" y="308866"/>
                  </a:lnTo>
                  <a:lnTo>
                    <a:pt x="101576" y="326678"/>
                  </a:lnTo>
                  <a:lnTo>
                    <a:pt x="101005" y="333060"/>
                  </a:lnTo>
                  <a:lnTo>
                    <a:pt x="98052" y="336489"/>
                  </a:lnTo>
                  <a:lnTo>
                    <a:pt x="66048" y="365064"/>
                  </a:lnTo>
                  <a:lnTo>
                    <a:pt x="59381" y="368302"/>
                  </a:lnTo>
                  <a:lnTo>
                    <a:pt x="46236" y="369159"/>
                  </a:lnTo>
                  <a:lnTo>
                    <a:pt x="40902" y="371921"/>
                  </a:lnTo>
                  <a:lnTo>
                    <a:pt x="38711" y="379923"/>
                  </a:lnTo>
                  <a:lnTo>
                    <a:pt x="38711" y="379923"/>
                  </a:lnTo>
                  <a:lnTo>
                    <a:pt x="32996" y="380685"/>
                  </a:lnTo>
                  <a:lnTo>
                    <a:pt x="27758" y="380685"/>
                  </a:lnTo>
                  <a:lnTo>
                    <a:pt x="25853" y="378970"/>
                  </a:lnTo>
                  <a:lnTo>
                    <a:pt x="24805" y="376779"/>
                  </a:lnTo>
                  <a:lnTo>
                    <a:pt x="22328" y="374493"/>
                  </a:lnTo>
                  <a:lnTo>
                    <a:pt x="18804" y="373350"/>
                  </a:lnTo>
                  <a:lnTo>
                    <a:pt x="6612" y="371160"/>
                  </a:lnTo>
                  <a:lnTo>
                    <a:pt x="1564" y="361635"/>
                  </a:lnTo>
                  <a:lnTo>
                    <a:pt x="326" y="343537"/>
                  </a:lnTo>
                  <a:lnTo>
                    <a:pt x="1850" y="312200"/>
                  </a:lnTo>
                  <a:close/>
                  <a:moveTo>
                    <a:pt x="374468" y="15496"/>
                  </a:moveTo>
                  <a:lnTo>
                    <a:pt x="377230" y="17687"/>
                  </a:lnTo>
                  <a:lnTo>
                    <a:pt x="380278" y="22735"/>
                  </a:lnTo>
                  <a:lnTo>
                    <a:pt x="381802" y="28641"/>
                  </a:lnTo>
                  <a:lnTo>
                    <a:pt x="379516" y="37308"/>
                  </a:lnTo>
                  <a:lnTo>
                    <a:pt x="379992" y="42261"/>
                  </a:lnTo>
                  <a:lnTo>
                    <a:pt x="379992" y="47310"/>
                  </a:lnTo>
                  <a:lnTo>
                    <a:pt x="375992" y="51310"/>
                  </a:lnTo>
                  <a:lnTo>
                    <a:pt x="373420" y="52453"/>
                  </a:lnTo>
                  <a:lnTo>
                    <a:pt x="370562" y="53120"/>
                  </a:lnTo>
                  <a:lnTo>
                    <a:pt x="368371" y="52548"/>
                  </a:lnTo>
                  <a:lnTo>
                    <a:pt x="366657" y="48357"/>
                  </a:lnTo>
                  <a:lnTo>
                    <a:pt x="364466" y="47881"/>
                  </a:lnTo>
                  <a:lnTo>
                    <a:pt x="361704" y="47881"/>
                  </a:lnTo>
                  <a:lnTo>
                    <a:pt x="359228" y="47310"/>
                  </a:lnTo>
                  <a:lnTo>
                    <a:pt x="340844" y="38356"/>
                  </a:lnTo>
                  <a:lnTo>
                    <a:pt x="333129" y="31117"/>
                  </a:lnTo>
                  <a:lnTo>
                    <a:pt x="330081" y="20830"/>
                  </a:lnTo>
                  <a:lnTo>
                    <a:pt x="333129" y="9591"/>
                  </a:lnTo>
                  <a:lnTo>
                    <a:pt x="341130" y="2352"/>
                  </a:lnTo>
                  <a:lnTo>
                    <a:pt x="351893" y="-30"/>
                  </a:lnTo>
                  <a:lnTo>
                    <a:pt x="363323" y="3304"/>
                  </a:lnTo>
                  <a:lnTo>
                    <a:pt x="368467" y="11019"/>
                  </a:lnTo>
                  <a:lnTo>
                    <a:pt x="371324" y="1416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FBFAC4F-4755-4738-B4A0-A5FEA6F41B41}"/>
                </a:ext>
              </a:extLst>
            </p:cNvPr>
            <p:cNvSpPr/>
            <p:nvPr/>
          </p:nvSpPr>
          <p:spPr>
            <a:xfrm>
              <a:off x="6778656" y="5072728"/>
              <a:ext cx="453771" cy="642556"/>
            </a:xfrm>
            <a:custGeom>
              <a:avLst/>
              <a:gdLst>
                <a:gd name="connsiteX0" fmla="*/ 101957 w 453771"/>
                <a:gd name="connsiteY0" fmla="*/ 475649 h 642556"/>
                <a:gd name="connsiteX1" fmla="*/ 101957 w 453771"/>
                <a:gd name="connsiteY1" fmla="*/ 475649 h 642556"/>
                <a:gd name="connsiteX2" fmla="*/ 63857 w 453771"/>
                <a:gd name="connsiteY2" fmla="*/ 459265 h 642556"/>
                <a:gd name="connsiteX3" fmla="*/ 58714 w 453771"/>
                <a:gd name="connsiteY3" fmla="*/ 456027 h 642556"/>
                <a:gd name="connsiteX4" fmla="*/ 50523 w 453771"/>
                <a:gd name="connsiteY4" fmla="*/ 448502 h 642556"/>
                <a:gd name="connsiteX5" fmla="*/ 46808 w 453771"/>
                <a:gd name="connsiteY5" fmla="*/ 442787 h 642556"/>
                <a:gd name="connsiteX6" fmla="*/ 42902 w 453771"/>
                <a:gd name="connsiteY6" fmla="*/ 431453 h 642556"/>
                <a:gd name="connsiteX7" fmla="*/ 39283 w 453771"/>
                <a:gd name="connsiteY7" fmla="*/ 426405 h 642556"/>
                <a:gd name="connsiteX8" fmla="*/ 18995 w 453771"/>
                <a:gd name="connsiteY8" fmla="*/ 404878 h 642556"/>
                <a:gd name="connsiteX9" fmla="*/ 11184 w 453771"/>
                <a:gd name="connsiteY9" fmla="*/ 393639 h 642556"/>
                <a:gd name="connsiteX10" fmla="*/ 6041 w 453771"/>
                <a:gd name="connsiteY10" fmla="*/ 382589 h 642556"/>
                <a:gd name="connsiteX11" fmla="*/ 2231 w 453771"/>
                <a:gd name="connsiteY11" fmla="*/ 367159 h 642556"/>
                <a:gd name="connsiteX12" fmla="*/ 2231 w 453771"/>
                <a:gd name="connsiteY12" fmla="*/ 360587 h 642556"/>
                <a:gd name="connsiteX13" fmla="*/ 326 w 453771"/>
                <a:gd name="connsiteY13" fmla="*/ 354300 h 642556"/>
                <a:gd name="connsiteX14" fmla="*/ -246 w 453771"/>
                <a:gd name="connsiteY14" fmla="*/ 350681 h 642556"/>
                <a:gd name="connsiteX15" fmla="*/ 1088 w 453771"/>
                <a:gd name="connsiteY15" fmla="*/ 349061 h 642556"/>
                <a:gd name="connsiteX16" fmla="*/ 5374 w 453771"/>
                <a:gd name="connsiteY16" fmla="*/ 349061 h 642556"/>
                <a:gd name="connsiteX17" fmla="*/ 6612 w 453771"/>
                <a:gd name="connsiteY17" fmla="*/ 347919 h 642556"/>
                <a:gd name="connsiteX18" fmla="*/ 6612 w 453771"/>
                <a:gd name="connsiteY18" fmla="*/ 345918 h 642556"/>
                <a:gd name="connsiteX19" fmla="*/ 6612 w 453771"/>
                <a:gd name="connsiteY19" fmla="*/ 319248 h 642556"/>
                <a:gd name="connsiteX20" fmla="*/ 5755 w 453771"/>
                <a:gd name="connsiteY20" fmla="*/ 312295 h 642556"/>
                <a:gd name="connsiteX21" fmla="*/ 135 w 453771"/>
                <a:gd name="connsiteY21" fmla="*/ 293245 h 642556"/>
                <a:gd name="connsiteX22" fmla="*/ 1183 w 453771"/>
                <a:gd name="connsiteY22" fmla="*/ 285149 h 642556"/>
                <a:gd name="connsiteX23" fmla="*/ 1850 w 453771"/>
                <a:gd name="connsiteY23" fmla="*/ 285149 h 642556"/>
                <a:gd name="connsiteX24" fmla="*/ 57380 w 453771"/>
                <a:gd name="connsiteY24" fmla="*/ 284196 h 642556"/>
                <a:gd name="connsiteX25" fmla="*/ 64429 w 453771"/>
                <a:gd name="connsiteY25" fmla="*/ 285625 h 642556"/>
                <a:gd name="connsiteX26" fmla="*/ 66334 w 453771"/>
                <a:gd name="connsiteY26" fmla="*/ 288292 h 642556"/>
                <a:gd name="connsiteX27" fmla="*/ 65096 w 453771"/>
                <a:gd name="connsiteY27" fmla="*/ 291340 h 642556"/>
                <a:gd name="connsiteX28" fmla="*/ 65096 w 453771"/>
                <a:gd name="connsiteY28" fmla="*/ 293721 h 642556"/>
                <a:gd name="connsiteX29" fmla="*/ 70811 w 453771"/>
                <a:gd name="connsiteY29" fmla="*/ 294864 h 642556"/>
                <a:gd name="connsiteX30" fmla="*/ 133199 w 453771"/>
                <a:gd name="connsiteY30" fmla="*/ 294864 h 642556"/>
                <a:gd name="connsiteX31" fmla="*/ 147487 w 453771"/>
                <a:gd name="connsiteY31" fmla="*/ 292483 h 642556"/>
                <a:gd name="connsiteX32" fmla="*/ 159203 w 453771"/>
                <a:gd name="connsiteY32" fmla="*/ 286292 h 642556"/>
                <a:gd name="connsiteX33" fmla="*/ 159203 w 453771"/>
                <a:gd name="connsiteY33" fmla="*/ 286292 h 642556"/>
                <a:gd name="connsiteX34" fmla="*/ 164918 w 453771"/>
                <a:gd name="connsiteY34" fmla="*/ 274385 h 642556"/>
                <a:gd name="connsiteX35" fmla="*/ 164918 w 453771"/>
                <a:gd name="connsiteY35" fmla="*/ 271814 h 642556"/>
                <a:gd name="connsiteX36" fmla="*/ 162155 w 453771"/>
                <a:gd name="connsiteY36" fmla="*/ 263146 h 642556"/>
                <a:gd name="connsiteX37" fmla="*/ 165775 w 453771"/>
                <a:gd name="connsiteY37" fmla="*/ 260003 h 642556"/>
                <a:gd name="connsiteX38" fmla="*/ 165775 w 453771"/>
                <a:gd name="connsiteY38" fmla="*/ 260003 h 642556"/>
                <a:gd name="connsiteX39" fmla="*/ 172347 w 453771"/>
                <a:gd name="connsiteY39" fmla="*/ 257431 h 642556"/>
                <a:gd name="connsiteX40" fmla="*/ 185301 w 453771"/>
                <a:gd name="connsiteY40" fmla="*/ 253907 h 642556"/>
                <a:gd name="connsiteX41" fmla="*/ 184063 w 453771"/>
                <a:gd name="connsiteY41" fmla="*/ 259050 h 642556"/>
                <a:gd name="connsiteX42" fmla="*/ 205970 w 453771"/>
                <a:gd name="connsiteY42" fmla="*/ 258384 h 642556"/>
                <a:gd name="connsiteX43" fmla="*/ 200732 w 453771"/>
                <a:gd name="connsiteY43" fmla="*/ 279053 h 642556"/>
                <a:gd name="connsiteX44" fmla="*/ 208733 w 453771"/>
                <a:gd name="connsiteY44" fmla="*/ 280958 h 642556"/>
                <a:gd name="connsiteX45" fmla="*/ 215115 w 453771"/>
                <a:gd name="connsiteY45" fmla="*/ 289340 h 642556"/>
                <a:gd name="connsiteX46" fmla="*/ 220734 w 453771"/>
                <a:gd name="connsiteY46" fmla="*/ 299912 h 642556"/>
                <a:gd name="connsiteX47" fmla="*/ 226354 w 453771"/>
                <a:gd name="connsiteY47" fmla="*/ 308294 h 642556"/>
                <a:gd name="connsiteX48" fmla="*/ 235307 w 453771"/>
                <a:gd name="connsiteY48" fmla="*/ 316105 h 642556"/>
                <a:gd name="connsiteX49" fmla="*/ 243880 w 453771"/>
                <a:gd name="connsiteY49" fmla="*/ 320677 h 642556"/>
                <a:gd name="connsiteX50" fmla="*/ 253405 w 453771"/>
                <a:gd name="connsiteY50" fmla="*/ 322392 h 642556"/>
                <a:gd name="connsiteX51" fmla="*/ 265597 w 453771"/>
                <a:gd name="connsiteY51" fmla="*/ 321439 h 642556"/>
                <a:gd name="connsiteX52" fmla="*/ 265597 w 453771"/>
                <a:gd name="connsiteY52" fmla="*/ 321439 h 642556"/>
                <a:gd name="connsiteX53" fmla="*/ 258929 w 453771"/>
                <a:gd name="connsiteY53" fmla="*/ 313819 h 642556"/>
                <a:gd name="connsiteX54" fmla="*/ 255882 w 453771"/>
                <a:gd name="connsiteY54" fmla="*/ 307913 h 642556"/>
                <a:gd name="connsiteX55" fmla="*/ 256739 w 453771"/>
                <a:gd name="connsiteY55" fmla="*/ 301818 h 642556"/>
                <a:gd name="connsiteX56" fmla="*/ 261882 w 453771"/>
                <a:gd name="connsiteY56" fmla="*/ 294102 h 642556"/>
                <a:gd name="connsiteX57" fmla="*/ 261882 w 453771"/>
                <a:gd name="connsiteY57" fmla="*/ 294102 h 642556"/>
                <a:gd name="connsiteX58" fmla="*/ 246261 w 453771"/>
                <a:gd name="connsiteY58" fmla="*/ 285053 h 642556"/>
                <a:gd name="connsiteX59" fmla="*/ 243880 w 453771"/>
                <a:gd name="connsiteY59" fmla="*/ 282196 h 642556"/>
                <a:gd name="connsiteX60" fmla="*/ 242546 w 453771"/>
                <a:gd name="connsiteY60" fmla="*/ 218760 h 642556"/>
                <a:gd name="connsiteX61" fmla="*/ 230926 w 453771"/>
                <a:gd name="connsiteY61" fmla="*/ 219331 h 642556"/>
                <a:gd name="connsiteX62" fmla="*/ 228354 w 453771"/>
                <a:gd name="connsiteY62" fmla="*/ 217140 h 642556"/>
                <a:gd name="connsiteX63" fmla="*/ 226735 w 453771"/>
                <a:gd name="connsiteY63" fmla="*/ 211139 h 642556"/>
                <a:gd name="connsiteX64" fmla="*/ 226735 w 453771"/>
                <a:gd name="connsiteY64" fmla="*/ 206948 h 642556"/>
                <a:gd name="connsiteX65" fmla="*/ 227402 w 453771"/>
                <a:gd name="connsiteY65" fmla="*/ 201424 h 642556"/>
                <a:gd name="connsiteX66" fmla="*/ 228830 w 453771"/>
                <a:gd name="connsiteY66" fmla="*/ 196566 h 642556"/>
                <a:gd name="connsiteX67" fmla="*/ 230831 w 453771"/>
                <a:gd name="connsiteY67" fmla="*/ 194280 h 642556"/>
                <a:gd name="connsiteX68" fmla="*/ 232069 w 453771"/>
                <a:gd name="connsiteY68" fmla="*/ 188470 h 642556"/>
                <a:gd name="connsiteX69" fmla="*/ 226640 w 453771"/>
                <a:gd name="connsiteY69" fmla="*/ 176468 h 642556"/>
                <a:gd name="connsiteX70" fmla="*/ 215115 w 453771"/>
                <a:gd name="connsiteY70" fmla="*/ 157418 h 642556"/>
                <a:gd name="connsiteX71" fmla="*/ 214638 w 453771"/>
                <a:gd name="connsiteY71" fmla="*/ 156847 h 642556"/>
                <a:gd name="connsiteX72" fmla="*/ 213686 w 453771"/>
                <a:gd name="connsiteY72" fmla="*/ 155037 h 642556"/>
                <a:gd name="connsiteX73" fmla="*/ 209114 w 453771"/>
                <a:gd name="connsiteY73" fmla="*/ 149798 h 642556"/>
                <a:gd name="connsiteX74" fmla="*/ 201779 w 453771"/>
                <a:gd name="connsiteY74" fmla="*/ 157323 h 642556"/>
                <a:gd name="connsiteX75" fmla="*/ 200160 w 453771"/>
                <a:gd name="connsiteY75" fmla="*/ 161133 h 642556"/>
                <a:gd name="connsiteX76" fmla="*/ 201970 w 453771"/>
                <a:gd name="connsiteY76" fmla="*/ 166372 h 642556"/>
                <a:gd name="connsiteX77" fmla="*/ 205208 w 453771"/>
                <a:gd name="connsiteY77" fmla="*/ 170182 h 642556"/>
                <a:gd name="connsiteX78" fmla="*/ 209018 w 453771"/>
                <a:gd name="connsiteY78" fmla="*/ 173135 h 642556"/>
                <a:gd name="connsiteX79" fmla="*/ 209018 w 453771"/>
                <a:gd name="connsiteY79" fmla="*/ 174754 h 642556"/>
                <a:gd name="connsiteX80" fmla="*/ 205970 w 453771"/>
                <a:gd name="connsiteY80" fmla="*/ 177230 h 642556"/>
                <a:gd name="connsiteX81" fmla="*/ 205970 w 453771"/>
                <a:gd name="connsiteY81" fmla="*/ 177230 h 642556"/>
                <a:gd name="connsiteX82" fmla="*/ 197493 w 453771"/>
                <a:gd name="connsiteY82" fmla="*/ 181898 h 642556"/>
                <a:gd name="connsiteX83" fmla="*/ 197493 w 453771"/>
                <a:gd name="connsiteY83" fmla="*/ 181898 h 642556"/>
                <a:gd name="connsiteX84" fmla="*/ 192159 w 453771"/>
                <a:gd name="connsiteY84" fmla="*/ 187041 h 642556"/>
                <a:gd name="connsiteX85" fmla="*/ 196826 w 453771"/>
                <a:gd name="connsiteY85" fmla="*/ 193613 h 642556"/>
                <a:gd name="connsiteX86" fmla="*/ 201208 w 453771"/>
                <a:gd name="connsiteY86" fmla="*/ 195995 h 642556"/>
                <a:gd name="connsiteX87" fmla="*/ 204542 w 453771"/>
                <a:gd name="connsiteY87" fmla="*/ 200090 h 642556"/>
                <a:gd name="connsiteX88" fmla="*/ 206161 w 453771"/>
                <a:gd name="connsiteY88" fmla="*/ 205043 h 642556"/>
                <a:gd name="connsiteX89" fmla="*/ 205113 w 453771"/>
                <a:gd name="connsiteY89" fmla="*/ 209615 h 642556"/>
                <a:gd name="connsiteX90" fmla="*/ 206923 w 453771"/>
                <a:gd name="connsiteY90" fmla="*/ 210854 h 642556"/>
                <a:gd name="connsiteX91" fmla="*/ 208542 w 453771"/>
                <a:gd name="connsiteY91" fmla="*/ 212282 h 642556"/>
                <a:gd name="connsiteX92" fmla="*/ 204732 w 453771"/>
                <a:gd name="connsiteY92" fmla="*/ 215235 h 642556"/>
                <a:gd name="connsiteX93" fmla="*/ 199684 w 453771"/>
                <a:gd name="connsiteY93" fmla="*/ 223522 h 642556"/>
                <a:gd name="connsiteX94" fmla="*/ 196731 w 453771"/>
                <a:gd name="connsiteY94" fmla="*/ 225998 h 642556"/>
                <a:gd name="connsiteX95" fmla="*/ 192254 w 453771"/>
                <a:gd name="connsiteY95" fmla="*/ 225998 h 642556"/>
                <a:gd name="connsiteX96" fmla="*/ 188063 w 453771"/>
                <a:gd name="connsiteY96" fmla="*/ 224189 h 642556"/>
                <a:gd name="connsiteX97" fmla="*/ 184158 w 453771"/>
                <a:gd name="connsiteY97" fmla="*/ 221807 h 642556"/>
                <a:gd name="connsiteX98" fmla="*/ 180158 w 453771"/>
                <a:gd name="connsiteY98" fmla="*/ 220093 h 642556"/>
                <a:gd name="connsiteX99" fmla="*/ 170633 w 453771"/>
                <a:gd name="connsiteY99" fmla="*/ 217997 h 642556"/>
                <a:gd name="connsiteX100" fmla="*/ 166727 w 453771"/>
                <a:gd name="connsiteY100" fmla="*/ 216283 h 642556"/>
                <a:gd name="connsiteX101" fmla="*/ 161870 w 453771"/>
                <a:gd name="connsiteY101" fmla="*/ 212949 h 642556"/>
                <a:gd name="connsiteX102" fmla="*/ 160441 w 453771"/>
                <a:gd name="connsiteY102" fmla="*/ 211139 h 642556"/>
                <a:gd name="connsiteX103" fmla="*/ 159965 w 453771"/>
                <a:gd name="connsiteY103" fmla="*/ 209044 h 642556"/>
                <a:gd name="connsiteX104" fmla="*/ 159965 w 453771"/>
                <a:gd name="connsiteY104" fmla="*/ 206948 h 642556"/>
                <a:gd name="connsiteX105" fmla="*/ 159965 w 453771"/>
                <a:gd name="connsiteY105" fmla="*/ 200567 h 642556"/>
                <a:gd name="connsiteX106" fmla="*/ 158536 w 453771"/>
                <a:gd name="connsiteY106" fmla="*/ 200567 h 642556"/>
                <a:gd name="connsiteX107" fmla="*/ 152249 w 453771"/>
                <a:gd name="connsiteY107" fmla="*/ 195614 h 642556"/>
                <a:gd name="connsiteX108" fmla="*/ 147201 w 453771"/>
                <a:gd name="connsiteY108" fmla="*/ 194280 h 642556"/>
                <a:gd name="connsiteX109" fmla="*/ 141772 w 453771"/>
                <a:gd name="connsiteY109" fmla="*/ 193804 h 642556"/>
                <a:gd name="connsiteX110" fmla="*/ 137390 w 453771"/>
                <a:gd name="connsiteY110" fmla="*/ 192375 h 642556"/>
                <a:gd name="connsiteX111" fmla="*/ 133580 w 453771"/>
                <a:gd name="connsiteY111" fmla="*/ 189803 h 642556"/>
                <a:gd name="connsiteX112" fmla="*/ 129485 w 453771"/>
                <a:gd name="connsiteY112" fmla="*/ 185898 h 642556"/>
                <a:gd name="connsiteX113" fmla="*/ 125960 w 453771"/>
                <a:gd name="connsiteY113" fmla="*/ 180945 h 642556"/>
                <a:gd name="connsiteX114" fmla="*/ 125960 w 453771"/>
                <a:gd name="connsiteY114" fmla="*/ 178564 h 642556"/>
                <a:gd name="connsiteX115" fmla="*/ 136724 w 453771"/>
                <a:gd name="connsiteY115" fmla="*/ 153323 h 642556"/>
                <a:gd name="connsiteX116" fmla="*/ 139105 w 453771"/>
                <a:gd name="connsiteY116" fmla="*/ 145703 h 642556"/>
                <a:gd name="connsiteX117" fmla="*/ 138629 w 453771"/>
                <a:gd name="connsiteY117" fmla="*/ 141321 h 642556"/>
                <a:gd name="connsiteX118" fmla="*/ 134723 w 453771"/>
                <a:gd name="connsiteY118" fmla="*/ 139035 h 642556"/>
                <a:gd name="connsiteX119" fmla="*/ 127199 w 453771"/>
                <a:gd name="connsiteY119" fmla="*/ 137892 h 642556"/>
                <a:gd name="connsiteX120" fmla="*/ 121960 w 453771"/>
                <a:gd name="connsiteY120" fmla="*/ 139035 h 642556"/>
                <a:gd name="connsiteX121" fmla="*/ 117864 w 453771"/>
                <a:gd name="connsiteY121" fmla="*/ 142750 h 642556"/>
                <a:gd name="connsiteX122" fmla="*/ 111673 w 453771"/>
                <a:gd name="connsiteY122" fmla="*/ 151703 h 642556"/>
                <a:gd name="connsiteX123" fmla="*/ 107768 w 453771"/>
                <a:gd name="connsiteY123" fmla="*/ 156085 h 642556"/>
                <a:gd name="connsiteX124" fmla="*/ 105291 w 453771"/>
                <a:gd name="connsiteY124" fmla="*/ 157800 h 642556"/>
                <a:gd name="connsiteX125" fmla="*/ 104434 w 453771"/>
                <a:gd name="connsiteY125" fmla="*/ 158371 h 642556"/>
                <a:gd name="connsiteX126" fmla="*/ 100624 w 453771"/>
                <a:gd name="connsiteY126" fmla="*/ 159514 h 642556"/>
                <a:gd name="connsiteX127" fmla="*/ 95480 w 453771"/>
                <a:gd name="connsiteY127" fmla="*/ 160181 h 642556"/>
                <a:gd name="connsiteX128" fmla="*/ 92909 w 453771"/>
                <a:gd name="connsiteY128" fmla="*/ 159133 h 642556"/>
                <a:gd name="connsiteX129" fmla="*/ 92909 w 453771"/>
                <a:gd name="connsiteY129" fmla="*/ 159133 h 642556"/>
                <a:gd name="connsiteX130" fmla="*/ 88718 w 453771"/>
                <a:gd name="connsiteY130" fmla="*/ 157514 h 642556"/>
                <a:gd name="connsiteX131" fmla="*/ 88718 w 453771"/>
                <a:gd name="connsiteY131" fmla="*/ 157514 h 642556"/>
                <a:gd name="connsiteX132" fmla="*/ 90908 w 453771"/>
                <a:gd name="connsiteY132" fmla="*/ 149703 h 642556"/>
                <a:gd name="connsiteX133" fmla="*/ 139391 w 453771"/>
                <a:gd name="connsiteY133" fmla="*/ 78647 h 642556"/>
                <a:gd name="connsiteX134" fmla="*/ 139391 w 453771"/>
                <a:gd name="connsiteY134" fmla="*/ 73503 h 642556"/>
                <a:gd name="connsiteX135" fmla="*/ 136248 w 453771"/>
                <a:gd name="connsiteY135" fmla="*/ 67312 h 642556"/>
                <a:gd name="connsiteX136" fmla="*/ 128151 w 453771"/>
                <a:gd name="connsiteY136" fmla="*/ 56358 h 642556"/>
                <a:gd name="connsiteX137" fmla="*/ 125960 w 453771"/>
                <a:gd name="connsiteY137" fmla="*/ 46071 h 642556"/>
                <a:gd name="connsiteX138" fmla="*/ 130723 w 453771"/>
                <a:gd name="connsiteY138" fmla="*/ 6257 h 642556"/>
                <a:gd name="connsiteX139" fmla="*/ 130723 w 453771"/>
                <a:gd name="connsiteY139" fmla="*/ 6257 h 642556"/>
                <a:gd name="connsiteX140" fmla="*/ 143391 w 453771"/>
                <a:gd name="connsiteY140" fmla="*/ -30 h 642556"/>
                <a:gd name="connsiteX141" fmla="*/ 148344 w 453771"/>
                <a:gd name="connsiteY141" fmla="*/ -30 h 642556"/>
                <a:gd name="connsiteX142" fmla="*/ 154059 w 453771"/>
                <a:gd name="connsiteY142" fmla="*/ 3780 h 642556"/>
                <a:gd name="connsiteX143" fmla="*/ 155774 w 453771"/>
                <a:gd name="connsiteY143" fmla="*/ 6161 h 642556"/>
                <a:gd name="connsiteX144" fmla="*/ 159012 w 453771"/>
                <a:gd name="connsiteY144" fmla="*/ 12162 h 642556"/>
                <a:gd name="connsiteX145" fmla="*/ 162060 w 453771"/>
                <a:gd name="connsiteY145" fmla="*/ 15305 h 642556"/>
                <a:gd name="connsiteX146" fmla="*/ 166061 w 453771"/>
                <a:gd name="connsiteY146" fmla="*/ 18449 h 642556"/>
                <a:gd name="connsiteX147" fmla="*/ 169204 w 453771"/>
                <a:gd name="connsiteY147" fmla="*/ 20163 h 642556"/>
                <a:gd name="connsiteX148" fmla="*/ 172728 w 453771"/>
                <a:gd name="connsiteY148" fmla="*/ 21020 h 642556"/>
                <a:gd name="connsiteX149" fmla="*/ 177967 w 453771"/>
                <a:gd name="connsiteY149" fmla="*/ 21020 h 642556"/>
                <a:gd name="connsiteX150" fmla="*/ 186349 w 453771"/>
                <a:gd name="connsiteY150" fmla="*/ 20544 h 642556"/>
                <a:gd name="connsiteX151" fmla="*/ 201684 w 453771"/>
                <a:gd name="connsiteY151" fmla="*/ 18353 h 642556"/>
                <a:gd name="connsiteX152" fmla="*/ 210161 w 453771"/>
                <a:gd name="connsiteY152" fmla="*/ 18353 h 642556"/>
                <a:gd name="connsiteX153" fmla="*/ 229211 w 453771"/>
                <a:gd name="connsiteY153" fmla="*/ 23116 h 642556"/>
                <a:gd name="connsiteX154" fmla="*/ 235212 w 453771"/>
                <a:gd name="connsiteY154" fmla="*/ 23592 h 642556"/>
                <a:gd name="connsiteX155" fmla="*/ 235212 w 453771"/>
                <a:gd name="connsiteY155" fmla="*/ 23592 h 642556"/>
                <a:gd name="connsiteX156" fmla="*/ 236355 w 453771"/>
                <a:gd name="connsiteY156" fmla="*/ 26735 h 642556"/>
                <a:gd name="connsiteX157" fmla="*/ 237212 w 453771"/>
                <a:gd name="connsiteY157" fmla="*/ 32736 h 642556"/>
                <a:gd name="connsiteX158" fmla="*/ 238070 w 453771"/>
                <a:gd name="connsiteY158" fmla="*/ 35498 h 642556"/>
                <a:gd name="connsiteX159" fmla="*/ 240832 w 453771"/>
                <a:gd name="connsiteY159" fmla="*/ 39594 h 642556"/>
                <a:gd name="connsiteX160" fmla="*/ 243594 w 453771"/>
                <a:gd name="connsiteY160" fmla="*/ 41880 h 642556"/>
                <a:gd name="connsiteX161" fmla="*/ 246452 w 453771"/>
                <a:gd name="connsiteY161" fmla="*/ 43785 h 642556"/>
                <a:gd name="connsiteX162" fmla="*/ 249500 w 453771"/>
                <a:gd name="connsiteY162" fmla="*/ 47024 h 642556"/>
                <a:gd name="connsiteX163" fmla="*/ 251405 w 453771"/>
                <a:gd name="connsiteY163" fmla="*/ 50357 h 642556"/>
                <a:gd name="connsiteX164" fmla="*/ 252833 w 453771"/>
                <a:gd name="connsiteY164" fmla="*/ 54263 h 642556"/>
                <a:gd name="connsiteX165" fmla="*/ 254548 w 453771"/>
                <a:gd name="connsiteY165" fmla="*/ 61978 h 642556"/>
                <a:gd name="connsiteX166" fmla="*/ 255405 w 453771"/>
                <a:gd name="connsiteY166" fmla="*/ 73503 h 642556"/>
                <a:gd name="connsiteX167" fmla="*/ 256072 w 453771"/>
                <a:gd name="connsiteY167" fmla="*/ 76742 h 642556"/>
                <a:gd name="connsiteX168" fmla="*/ 257405 w 453771"/>
                <a:gd name="connsiteY168" fmla="*/ 79790 h 642556"/>
                <a:gd name="connsiteX169" fmla="*/ 259787 w 453771"/>
                <a:gd name="connsiteY169" fmla="*/ 83409 h 642556"/>
                <a:gd name="connsiteX170" fmla="*/ 262644 w 453771"/>
                <a:gd name="connsiteY170" fmla="*/ 85219 h 642556"/>
                <a:gd name="connsiteX171" fmla="*/ 265787 w 453771"/>
                <a:gd name="connsiteY171" fmla="*/ 82838 h 642556"/>
                <a:gd name="connsiteX172" fmla="*/ 268074 w 453771"/>
                <a:gd name="connsiteY172" fmla="*/ 80266 h 642556"/>
                <a:gd name="connsiteX173" fmla="*/ 268074 w 453771"/>
                <a:gd name="connsiteY173" fmla="*/ 80266 h 642556"/>
                <a:gd name="connsiteX174" fmla="*/ 270455 w 453771"/>
                <a:gd name="connsiteY174" fmla="*/ 79694 h 642556"/>
                <a:gd name="connsiteX175" fmla="*/ 272836 w 453771"/>
                <a:gd name="connsiteY175" fmla="*/ 80266 h 642556"/>
                <a:gd name="connsiteX176" fmla="*/ 278837 w 453771"/>
                <a:gd name="connsiteY176" fmla="*/ 82361 h 642556"/>
                <a:gd name="connsiteX177" fmla="*/ 282932 w 453771"/>
                <a:gd name="connsiteY177" fmla="*/ 87410 h 642556"/>
                <a:gd name="connsiteX178" fmla="*/ 287885 w 453771"/>
                <a:gd name="connsiteY178" fmla="*/ 90743 h 642556"/>
                <a:gd name="connsiteX179" fmla="*/ 291315 w 453771"/>
                <a:gd name="connsiteY179" fmla="*/ 91315 h 642556"/>
                <a:gd name="connsiteX180" fmla="*/ 293505 w 453771"/>
                <a:gd name="connsiteY180" fmla="*/ 90172 h 642556"/>
                <a:gd name="connsiteX181" fmla="*/ 293505 w 453771"/>
                <a:gd name="connsiteY181" fmla="*/ 90172 h 642556"/>
                <a:gd name="connsiteX182" fmla="*/ 294839 w 453771"/>
                <a:gd name="connsiteY182" fmla="*/ 88077 h 642556"/>
                <a:gd name="connsiteX183" fmla="*/ 296744 w 453771"/>
                <a:gd name="connsiteY183" fmla="*/ 86076 h 642556"/>
                <a:gd name="connsiteX184" fmla="*/ 296744 w 453771"/>
                <a:gd name="connsiteY184" fmla="*/ 86076 h 642556"/>
                <a:gd name="connsiteX185" fmla="*/ 303316 w 453771"/>
                <a:gd name="connsiteY185" fmla="*/ 84362 h 642556"/>
                <a:gd name="connsiteX186" fmla="*/ 303316 w 453771"/>
                <a:gd name="connsiteY186" fmla="*/ 84362 h 642556"/>
                <a:gd name="connsiteX187" fmla="*/ 304078 w 453771"/>
                <a:gd name="connsiteY187" fmla="*/ 83314 h 642556"/>
                <a:gd name="connsiteX188" fmla="*/ 304078 w 453771"/>
                <a:gd name="connsiteY188" fmla="*/ 83314 h 642556"/>
                <a:gd name="connsiteX189" fmla="*/ 307698 w 453771"/>
                <a:gd name="connsiteY189" fmla="*/ 82171 h 642556"/>
                <a:gd name="connsiteX190" fmla="*/ 311222 w 453771"/>
                <a:gd name="connsiteY190" fmla="*/ 80933 h 642556"/>
                <a:gd name="connsiteX191" fmla="*/ 311222 w 453771"/>
                <a:gd name="connsiteY191" fmla="*/ 80933 h 642556"/>
                <a:gd name="connsiteX192" fmla="*/ 313317 w 453771"/>
                <a:gd name="connsiteY192" fmla="*/ 77504 h 642556"/>
                <a:gd name="connsiteX193" fmla="*/ 314651 w 453771"/>
                <a:gd name="connsiteY193" fmla="*/ 69598 h 642556"/>
                <a:gd name="connsiteX194" fmla="*/ 315984 w 453771"/>
                <a:gd name="connsiteY194" fmla="*/ 66645 h 642556"/>
                <a:gd name="connsiteX195" fmla="*/ 319604 w 453771"/>
                <a:gd name="connsiteY195" fmla="*/ 64073 h 642556"/>
                <a:gd name="connsiteX196" fmla="*/ 319604 w 453771"/>
                <a:gd name="connsiteY196" fmla="*/ 64073 h 642556"/>
                <a:gd name="connsiteX197" fmla="*/ 329605 w 453771"/>
                <a:gd name="connsiteY197" fmla="*/ 60644 h 642556"/>
                <a:gd name="connsiteX198" fmla="*/ 334939 w 453771"/>
                <a:gd name="connsiteY198" fmla="*/ 58073 h 642556"/>
                <a:gd name="connsiteX199" fmla="*/ 340844 w 453771"/>
                <a:gd name="connsiteY199" fmla="*/ 53501 h 642556"/>
                <a:gd name="connsiteX200" fmla="*/ 354084 w 453771"/>
                <a:gd name="connsiteY200" fmla="*/ 37689 h 642556"/>
                <a:gd name="connsiteX201" fmla="*/ 354084 w 453771"/>
                <a:gd name="connsiteY201" fmla="*/ 37689 h 642556"/>
                <a:gd name="connsiteX202" fmla="*/ 354084 w 453771"/>
                <a:gd name="connsiteY202" fmla="*/ 38261 h 642556"/>
                <a:gd name="connsiteX203" fmla="*/ 356656 w 453771"/>
                <a:gd name="connsiteY203" fmla="*/ 37403 h 642556"/>
                <a:gd name="connsiteX204" fmla="*/ 359132 w 453771"/>
                <a:gd name="connsiteY204" fmla="*/ 36260 h 642556"/>
                <a:gd name="connsiteX205" fmla="*/ 359132 w 453771"/>
                <a:gd name="connsiteY205" fmla="*/ 36260 h 642556"/>
                <a:gd name="connsiteX206" fmla="*/ 359799 w 453771"/>
                <a:gd name="connsiteY206" fmla="*/ 35308 h 642556"/>
                <a:gd name="connsiteX207" fmla="*/ 360275 w 453771"/>
                <a:gd name="connsiteY207" fmla="*/ 34070 h 642556"/>
                <a:gd name="connsiteX208" fmla="*/ 361037 w 453771"/>
                <a:gd name="connsiteY208" fmla="*/ 32831 h 642556"/>
                <a:gd name="connsiteX209" fmla="*/ 362371 w 453771"/>
                <a:gd name="connsiteY209" fmla="*/ 31974 h 642556"/>
                <a:gd name="connsiteX210" fmla="*/ 364276 w 453771"/>
                <a:gd name="connsiteY210" fmla="*/ 31974 h 642556"/>
                <a:gd name="connsiteX211" fmla="*/ 370753 w 453771"/>
                <a:gd name="connsiteY211" fmla="*/ 33498 h 642556"/>
                <a:gd name="connsiteX212" fmla="*/ 373229 w 453771"/>
                <a:gd name="connsiteY212" fmla="*/ 33498 h 642556"/>
                <a:gd name="connsiteX213" fmla="*/ 373229 w 453771"/>
                <a:gd name="connsiteY213" fmla="*/ 33498 h 642556"/>
                <a:gd name="connsiteX214" fmla="*/ 373229 w 453771"/>
                <a:gd name="connsiteY214" fmla="*/ 36070 h 642556"/>
                <a:gd name="connsiteX215" fmla="*/ 375801 w 453771"/>
                <a:gd name="connsiteY215" fmla="*/ 39785 h 642556"/>
                <a:gd name="connsiteX216" fmla="*/ 376754 w 453771"/>
                <a:gd name="connsiteY216" fmla="*/ 42928 h 642556"/>
                <a:gd name="connsiteX217" fmla="*/ 376754 w 453771"/>
                <a:gd name="connsiteY217" fmla="*/ 47119 h 642556"/>
                <a:gd name="connsiteX218" fmla="*/ 367229 w 453771"/>
                <a:gd name="connsiteY218" fmla="*/ 79028 h 642556"/>
                <a:gd name="connsiteX219" fmla="*/ 364752 w 453771"/>
                <a:gd name="connsiteY219" fmla="*/ 95220 h 642556"/>
                <a:gd name="connsiteX220" fmla="*/ 364752 w 453771"/>
                <a:gd name="connsiteY220" fmla="*/ 99697 h 642556"/>
                <a:gd name="connsiteX221" fmla="*/ 366467 w 453771"/>
                <a:gd name="connsiteY221" fmla="*/ 107698 h 642556"/>
                <a:gd name="connsiteX222" fmla="*/ 367229 w 453771"/>
                <a:gd name="connsiteY222" fmla="*/ 118176 h 642556"/>
                <a:gd name="connsiteX223" fmla="*/ 369324 w 453771"/>
                <a:gd name="connsiteY223" fmla="*/ 131510 h 642556"/>
                <a:gd name="connsiteX224" fmla="*/ 369324 w 453771"/>
                <a:gd name="connsiteY224" fmla="*/ 137416 h 642556"/>
                <a:gd name="connsiteX225" fmla="*/ 368372 w 453771"/>
                <a:gd name="connsiteY225" fmla="*/ 139511 h 642556"/>
                <a:gd name="connsiteX226" fmla="*/ 364943 w 453771"/>
                <a:gd name="connsiteY226" fmla="*/ 144750 h 642556"/>
                <a:gd name="connsiteX227" fmla="*/ 361609 w 453771"/>
                <a:gd name="connsiteY227" fmla="*/ 152465 h 642556"/>
                <a:gd name="connsiteX228" fmla="*/ 361037 w 453771"/>
                <a:gd name="connsiteY228" fmla="*/ 154370 h 642556"/>
                <a:gd name="connsiteX229" fmla="*/ 364657 w 453771"/>
                <a:gd name="connsiteY229" fmla="*/ 158943 h 642556"/>
                <a:gd name="connsiteX230" fmla="*/ 368657 w 453771"/>
                <a:gd name="connsiteY230" fmla="*/ 162562 h 642556"/>
                <a:gd name="connsiteX231" fmla="*/ 379802 w 453771"/>
                <a:gd name="connsiteY231" fmla="*/ 169039 h 642556"/>
                <a:gd name="connsiteX232" fmla="*/ 383802 w 453771"/>
                <a:gd name="connsiteY232" fmla="*/ 173039 h 642556"/>
                <a:gd name="connsiteX233" fmla="*/ 385421 w 453771"/>
                <a:gd name="connsiteY233" fmla="*/ 177993 h 642556"/>
                <a:gd name="connsiteX234" fmla="*/ 386374 w 453771"/>
                <a:gd name="connsiteY234" fmla="*/ 195804 h 642556"/>
                <a:gd name="connsiteX235" fmla="*/ 387612 w 453771"/>
                <a:gd name="connsiteY235" fmla="*/ 199424 h 642556"/>
                <a:gd name="connsiteX236" fmla="*/ 388850 w 453771"/>
                <a:gd name="connsiteY236" fmla="*/ 200757 h 642556"/>
                <a:gd name="connsiteX237" fmla="*/ 388850 w 453771"/>
                <a:gd name="connsiteY237" fmla="*/ 201805 h 642556"/>
                <a:gd name="connsiteX238" fmla="*/ 387040 w 453771"/>
                <a:gd name="connsiteY238" fmla="*/ 204186 h 642556"/>
                <a:gd name="connsiteX239" fmla="*/ 387040 w 453771"/>
                <a:gd name="connsiteY239" fmla="*/ 204186 h 642556"/>
                <a:gd name="connsiteX240" fmla="*/ 385136 w 453771"/>
                <a:gd name="connsiteY240" fmla="*/ 205139 h 642556"/>
                <a:gd name="connsiteX241" fmla="*/ 377897 w 453771"/>
                <a:gd name="connsiteY241" fmla="*/ 207615 h 642556"/>
                <a:gd name="connsiteX242" fmla="*/ 376087 w 453771"/>
                <a:gd name="connsiteY242" fmla="*/ 208853 h 642556"/>
                <a:gd name="connsiteX243" fmla="*/ 375039 w 453771"/>
                <a:gd name="connsiteY243" fmla="*/ 209520 h 642556"/>
                <a:gd name="connsiteX244" fmla="*/ 375039 w 453771"/>
                <a:gd name="connsiteY244" fmla="*/ 224189 h 642556"/>
                <a:gd name="connsiteX245" fmla="*/ 344083 w 453771"/>
                <a:gd name="connsiteY245" fmla="*/ 257907 h 642556"/>
                <a:gd name="connsiteX246" fmla="*/ 339035 w 453771"/>
                <a:gd name="connsiteY246" fmla="*/ 276957 h 642556"/>
                <a:gd name="connsiteX247" fmla="*/ 340559 w 453771"/>
                <a:gd name="connsiteY247" fmla="*/ 291340 h 642556"/>
                <a:gd name="connsiteX248" fmla="*/ 342559 w 453771"/>
                <a:gd name="connsiteY248" fmla="*/ 295245 h 642556"/>
                <a:gd name="connsiteX249" fmla="*/ 349417 w 453771"/>
                <a:gd name="connsiteY249" fmla="*/ 303627 h 642556"/>
                <a:gd name="connsiteX250" fmla="*/ 351893 w 453771"/>
                <a:gd name="connsiteY250" fmla="*/ 308580 h 642556"/>
                <a:gd name="connsiteX251" fmla="*/ 352370 w 453771"/>
                <a:gd name="connsiteY251" fmla="*/ 313533 h 642556"/>
                <a:gd name="connsiteX252" fmla="*/ 346845 w 453771"/>
                <a:gd name="connsiteY252" fmla="*/ 344585 h 642556"/>
                <a:gd name="connsiteX253" fmla="*/ 346845 w 453771"/>
                <a:gd name="connsiteY253" fmla="*/ 344585 h 642556"/>
                <a:gd name="connsiteX254" fmla="*/ 344369 w 453771"/>
                <a:gd name="connsiteY254" fmla="*/ 351443 h 642556"/>
                <a:gd name="connsiteX255" fmla="*/ 343416 w 453771"/>
                <a:gd name="connsiteY255" fmla="*/ 367445 h 642556"/>
                <a:gd name="connsiteX256" fmla="*/ 341511 w 453771"/>
                <a:gd name="connsiteY256" fmla="*/ 374683 h 642556"/>
                <a:gd name="connsiteX257" fmla="*/ 339225 w 453771"/>
                <a:gd name="connsiteY257" fmla="*/ 377446 h 642556"/>
                <a:gd name="connsiteX258" fmla="*/ 337034 w 453771"/>
                <a:gd name="connsiteY258" fmla="*/ 379160 h 642556"/>
                <a:gd name="connsiteX259" fmla="*/ 335701 w 453771"/>
                <a:gd name="connsiteY259" fmla="*/ 381256 h 642556"/>
                <a:gd name="connsiteX260" fmla="*/ 335701 w 453771"/>
                <a:gd name="connsiteY260" fmla="*/ 383732 h 642556"/>
                <a:gd name="connsiteX261" fmla="*/ 335701 w 453771"/>
                <a:gd name="connsiteY261" fmla="*/ 385066 h 642556"/>
                <a:gd name="connsiteX262" fmla="*/ 336844 w 453771"/>
                <a:gd name="connsiteY262" fmla="*/ 385066 h 642556"/>
                <a:gd name="connsiteX263" fmla="*/ 339320 w 453771"/>
                <a:gd name="connsiteY263" fmla="*/ 385637 h 642556"/>
                <a:gd name="connsiteX264" fmla="*/ 341892 w 453771"/>
                <a:gd name="connsiteY264" fmla="*/ 386495 h 642556"/>
                <a:gd name="connsiteX265" fmla="*/ 343607 w 453771"/>
                <a:gd name="connsiteY265" fmla="*/ 388019 h 642556"/>
                <a:gd name="connsiteX266" fmla="*/ 343607 w 453771"/>
                <a:gd name="connsiteY266" fmla="*/ 389733 h 642556"/>
                <a:gd name="connsiteX267" fmla="*/ 343607 w 453771"/>
                <a:gd name="connsiteY267" fmla="*/ 395543 h 642556"/>
                <a:gd name="connsiteX268" fmla="*/ 346369 w 453771"/>
                <a:gd name="connsiteY268" fmla="*/ 397544 h 642556"/>
                <a:gd name="connsiteX269" fmla="*/ 353989 w 453771"/>
                <a:gd name="connsiteY269" fmla="*/ 401639 h 642556"/>
                <a:gd name="connsiteX270" fmla="*/ 357704 w 453771"/>
                <a:gd name="connsiteY270" fmla="*/ 404116 h 642556"/>
                <a:gd name="connsiteX271" fmla="*/ 368181 w 453771"/>
                <a:gd name="connsiteY271" fmla="*/ 414593 h 642556"/>
                <a:gd name="connsiteX272" fmla="*/ 372563 w 453771"/>
                <a:gd name="connsiteY272" fmla="*/ 417165 h 642556"/>
                <a:gd name="connsiteX273" fmla="*/ 376754 w 453771"/>
                <a:gd name="connsiteY273" fmla="*/ 418499 h 642556"/>
                <a:gd name="connsiteX274" fmla="*/ 379611 w 453771"/>
                <a:gd name="connsiteY274" fmla="*/ 418499 h 642556"/>
                <a:gd name="connsiteX275" fmla="*/ 387326 w 453771"/>
                <a:gd name="connsiteY275" fmla="*/ 417737 h 642556"/>
                <a:gd name="connsiteX276" fmla="*/ 401423 w 453771"/>
                <a:gd name="connsiteY276" fmla="*/ 419832 h 642556"/>
                <a:gd name="connsiteX277" fmla="*/ 408472 w 453771"/>
                <a:gd name="connsiteY277" fmla="*/ 419832 h 642556"/>
                <a:gd name="connsiteX278" fmla="*/ 410853 w 453771"/>
                <a:gd name="connsiteY278" fmla="*/ 421547 h 642556"/>
                <a:gd name="connsiteX279" fmla="*/ 413139 w 453771"/>
                <a:gd name="connsiteY279" fmla="*/ 422975 h 642556"/>
                <a:gd name="connsiteX280" fmla="*/ 418759 w 453771"/>
                <a:gd name="connsiteY280" fmla="*/ 420118 h 642556"/>
                <a:gd name="connsiteX281" fmla="*/ 421998 w 453771"/>
                <a:gd name="connsiteY281" fmla="*/ 419546 h 642556"/>
                <a:gd name="connsiteX282" fmla="*/ 425331 w 453771"/>
                <a:gd name="connsiteY282" fmla="*/ 419546 h 642556"/>
                <a:gd name="connsiteX283" fmla="*/ 428094 w 453771"/>
                <a:gd name="connsiteY283" fmla="*/ 420404 h 642556"/>
                <a:gd name="connsiteX284" fmla="*/ 433713 w 453771"/>
                <a:gd name="connsiteY284" fmla="*/ 425071 h 642556"/>
                <a:gd name="connsiteX285" fmla="*/ 440952 w 453771"/>
                <a:gd name="connsiteY285" fmla="*/ 439168 h 642556"/>
                <a:gd name="connsiteX286" fmla="*/ 447810 w 453771"/>
                <a:gd name="connsiteY286" fmla="*/ 449931 h 642556"/>
                <a:gd name="connsiteX287" fmla="*/ 447810 w 453771"/>
                <a:gd name="connsiteY287" fmla="*/ 453646 h 642556"/>
                <a:gd name="connsiteX288" fmla="*/ 446477 w 453771"/>
                <a:gd name="connsiteY288" fmla="*/ 457266 h 642556"/>
                <a:gd name="connsiteX289" fmla="*/ 445524 w 453771"/>
                <a:gd name="connsiteY289" fmla="*/ 461361 h 642556"/>
                <a:gd name="connsiteX290" fmla="*/ 445524 w 453771"/>
                <a:gd name="connsiteY290" fmla="*/ 464885 h 642556"/>
                <a:gd name="connsiteX291" fmla="*/ 446382 w 453771"/>
                <a:gd name="connsiteY291" fmla="*/ 471172 h 642556"/>
                <a:gd name="connsiteX292" fmla="*/ 445905 w 453771"/>
                <a:gd name="connsiteY292" fmla="*/ 474410 h 642556"/>
                <a:gd name="connsiteX293" fmla="*/ 446382 w 453771"/>
                <a:gd name="connsiteY293" fmla="*/ 476792 h 642556"/>
                <a:gd name="connsiteX294" fmla="*/ 448191 w 453771"/>
                <a:gd name="connsiteY294" fmla="*/ 479935 h 642556"/>
                <a:gd name="connsiteX295" fmla="*/ 450477 w 453771"/>
                <a:gd name="connsiteY295" fmla="*/ 483078 h 642556"/>
                <a:gd name="connsiteX296" fmla="*/ 452287 w 453771"/>
                <a:gd name="connsiteY296" fmla="*/ 484888 h 642556"/>
                <a:gd name="connsiteX297" fmla="*/ 453525 w 453771"/>
                <a:gd name="connsiteY297" fmla="*/ 487746 h 642556"/>
                <a:gd name="connsiteX298" fmla="*/ 453525 w 453771"/>
                <a:gd name="connsiteY298" fmla="*/ 492222 h 642556"/>
                <a:gd name="connsiteX299" fmla="*/ 452192 w 453771"/>
                <a:gd name="connsiteY299" fmla="*/ 500318 h 642556"/>
                <a:gd name="connsiteX300" fmla="*/ 451334 w 453771"/>
                <a:gd name="connsiteY300" fmla="*/ 502509 h 642556"/>
                <a:gd name="connsiteX301" fmla="*/ 450287 w 453771"/>
                <a:gd name="connsiteY301" fmla="*/ 504319 h 642556"/>
                <a:gd name="connsiteX302" fmla="*/ 448858 w 453771"/>
                <a:gd name="connsiteY302" fmla="*/ 505843 h 642556"/>
                <a:gd name="connsiteX303" fmla="*/ 447144 w 453771"/>
                <a:gd name="connsiteY303" fmla="*/ 506986 h 642556"/>
                <a:gd name="connsiteX304" fmla="*/ 447144 w 453771"/>
                <a:gd name="connsiteY304" fmla="*/ 506986 h 642556"/>
                <a:gd name="connsiteX305" fmla="*/ 447144 w 453771"/>
                <a:gd name="connsiteY305" fmla="*/ 512606 h 642556"/>
                <a:gd name="connsiteX306" fmla="*/ 437619 w 453771"/>
                <a:gd name="connsiteY306" fmla="*/ 541942 h 642556"/>
                <a:gd name="connsiteX307" fmla="*/ 437047 w 453771"/>
                <a:gd name="connsiteY307" fmla="*/ 545181 h 642556"/>
                <a:gd name="connsiteX308" fmla="*/ 437713 w 453771"/>
                <a:gd name="connsiteY308" fmla="*/ 561183 h 642556"/>
                <a:gd name="connsiteX309" fmla="*/ 437713 w 453771"/>
                <a:gd name="connsiteY309" fmla="*/ 563850 h 642556"/>
                <a:gd name="connsiteX310" fmla="*/ 437713 w 453771"/>
                <a:gd name="connsiteY310" fmla="*/ 566136 h 642556"/>
                <a:gd name="connsiteX311" fmla="*/ 437713 w 453771"/>
                <a:gd name="connsiteY311" fmla="*/ 566136 h 642556"/>
                <a:gd name="connsiteX312" fmla="*/ 436094 w 453771"/>
                <a:gd name="connsiteY312" fmla="*/ 566612 h 642556"/>
                <a:gd name="connsiteX313" fmla="*/ 433999 w 453771"/>
                <a:gd name="connsiteY313" fmla="*/ 566612 h 642556"/>
                <a:gd name="connsiteX314" fmla="*/ 432665 w 453771"/>
                <a:gd name="connsiteY314" fmla="*/ 567660 h 642556"/>
                <a:gd name="connsiteX315" fmla="*/ 406662 w 453771"/>
                <a:gd name="connsiteY315" fmla="*/ 627573 h 642556"/>
                <a:gd name="connsiteX316" fmla="*/ 402662 w 453771"/>
                <a:gd name="connsiteY316" fmla="*/ 632525 h 642556"/>
                <a:gd name="connsiteX317" fmla="*/ 402662 w 453771"/>
                <a:gd name="connsiteY317" fmla="*/ 632525 h 642556"/>
                <a:gd name="connsiteX318" fmla="*/ 398090 w 453771"/>
                <a:gd name="connsiteY318" fmla="*/ 635955 h 642556"/>
                <a:gd name="connsiteX319" fmla="*/ 398090 w 453771"/>
                <a:gd name="connsiteY319" fmla="*/ 635955 h 642556"/>
                <a:gd name="connsiteX320" fmla="*/ 387231 w 453771"/>
                <a:gd name="connsiteY320" fmla="*/ 641574 h 642556"/>
                <a:gd name="connsiteX321" fmla="*/ 385897 w 453771"/>
                <a:gd name="connsiteY321" fmla="*/ 642527 h 642556"/>
                <a:gd name="connsiteX322" fmla="*/ 384659 w 453771"/>
                <a:gd name="connsiteY322" fmla="*/ 639955 h 642556"/>
                <a:gd name="connsiteX323" fmla="*/ 383993 w 453771"/>
                <a:gd name="connsiteY323" fmla="*/ 615761 h 642556"/>
                <a:gd name="connsiteX324" fmla="*/ 382469 w 453771"/>
                <a:gd name="connsiteY324" fmla="*/ 609761 h 642556"/>
                <a:gd name="connsiteX325" fmla="*/ 380373 w 453771"/>
                <a:gd name="connsiteY325" fmla="*/ 605189 h 642556"/>
                <a:gd name="connsiteX326" fmla="*/ 377516 w 453771"/>
                <a:gd name="connsiteY326" fmla="*/ 602046 h 642556"/>
                <a:gd name="connsiteX327" fmla="*/ 373134 w 453771"/>
                <a:gd name="connsiteY327" fmla="*/ 600236 h 642556"/>
                <a:gd name="connsiteX328" fmla="*/ 366752 w 453771"/>
                <a:gd name="connsiteY328" fmla="*/ 599569 h 642556"/>
                <a:gd name="connsiteX329" fmla="*/ 365038 w 453771"/>
                <a:gd name="connsiteY329" fmla="*/ 598521 h 642556"/>
                <a:gd name="connsiteX330" fmla="*/ 363324 w 453771"/>
                <a:gd name="connsiteY330" fmla="*/ 596045 h 642556"/>
                <a:gd name="connsiteX331" fmla="*/ 361895 w 453771"/>
                <a:gd name="connsiteY331" fmla="*/ 592902 h 642556"/>
                <a:gd name="connsiteX332" fmla="*/ 361323 w 453771"/>
                <a:gd name="connsiteY332" fmla="*/ 589949 h 642556"/>
                <a:gd name="connsiteX333" fmla="*/ 359990 w 453771"/>
                <a:gd name="connsiteY333" fmla="*/ 586805 h 642556"/>
                <a:gd name="connsiteX334" fmla="*/ 356751 w 453771"/>
                <a:gd name="connsiteY334" fmla="*/ 585091 h 642556"/>
                <a:gd name="connsiteX335" fmla="*/ 353322 w 453771"/>
                <a:gd name="connsiteY335" fmla="*/ 584043 h 642556"/>
                <a:gd name="connsiteX336" fmla="*/ 351036 w 453771"/>
                <a:gd name="connsiteY336" fmla="*/ 582900 h 642556"/>
                <a:gd name="connsiteX337" fmla="*/ 347893 w 453771"/>
                <a:gd name="connsiteY337" fmla="*/ 577090 h 642556"/>
                <a:gd name="connsiteX338" fmla="*/ 349036 w 453771"/>
                <a:gd name="connsiteY338" fmla="*/ 572137 h 642556"/>
                <a:gd name="connsiteX339" fmla="*/ 351798 w 453771"/>
                <a:gd name="connsiteY339" fmla="*/ 567565 h 642556"/>
                <a:gd name="connsiteX340" fmla="*/ 353227 w 453771"/>
                <a:gd name="connsiteY340" fmla="*/ 562898 h 642556"/>
                <a:gd name="connsiteX341" fmla="*/ 354179 w 453771"/>
                <a:gd name="connsiteY341" fmla="*/ 558135 h 642556"/>
                <a:gd name="connsiteX342" fmla="*/ 356370 w 453771"/>
                <a:gd name="connsiteY342" fmla="*/ 554135 h 642556"/>
                <a:gd name="connsiteX343" fmla="*/ 361323 w 453771"/>
                <a:gd name="connsiteY343" fmla="*/ 546039 h 642556"/>
                <a:gd name="connsiteX344" fmla="*/ 373039 w 453771"/>
                <a:gd name="connsiteY344" fmla="*/ 531846 h 642556"/>
                <a:gd name="connsiteX345" fmla="*/ 377230 w 453771"/>
                <a:gd name="connsiteY345" fmla="*/ 522892 h 642556"/>
                <a:gd name="connsiteX346" fmla="*/ 378087 w 453771"/>
                <a:gd name="connsiteY346" fmla="*/ 510605 h 642556"/>
                <a:gd name="connsiteX347" fmla="*/ 376849 w 453771"/>
                <a:gd name="connsiteY347" fmla="*/ 505557 h 642556"/>
                <a:gd name="connsiteX348" fmla="*/ 372753 w 453771"/>
                <a:gd name="connsiteY348" fmla="*/ 494508 h 642556"/>
                <a:gd name="connsiteX349" fmla="*/ 371896 w 453771"/>
                <a:gd name="connsiteY349" fmla="*/ 490793 h 642556"/>
                <a:gd name="connsiteX350" fmla="*/ 369038 w 453771"/>
                <a:gd name="connsiteY350" fmla="*/ 488127 h 642556"/>
                <a:gd name="connsiteX351" fmla="*/ 365800 w 453771"/>
                <a:gd name="connsiteY351" fmla="*/ 488127 h 642556"/>
                <a:gd name="connsiteX352" fmla="*/ 362466 w 453771"/>
                <a:gd name="connsiteY352" fmla="*/ 488127 h 642556"/>
                <a:gd name="connsiteX353" fmla="*/ 351036 w 453771"/>
                <a:gd name="connsiteY353" fmla="*/ 488127 h 642556"/>
                <a:gd name="connsiteX354" fmla="*/ 347417 w 453771"/>
                <a:gd name="connsiteY354" fmla="*/ 484507 h 642556"/>
                <a:gd name="connsiteX355" fmla="*/ 344178 w 453771"/>
                <a:gd name="connsiteY355" fmla="*/ 482983 h 642556"/>
                <a:gd name="connsiteX356" fmla="*/ 340844 w 453771"/>
                <a:gd name="connsiteY356" fmla="*/ 483935 h 642556"/>
                <a:gd name="connsiteX357" fmla="*/ 340082 w 453771"/>
                <a:gd name="connsiteY357" fmla="*/ 486602 h 642556"/>
                <a:gd name="connsiteX358" fmla="*/ 340749 w 453771"/>
                <a:gd name="connsiteY358" fmla="*/ 494413 h 642556"/>
                <a:gd name="connsiteX359" fmla="*/ 339797 w 453771"/>
                <a:gd name="connsiteY359" fmla="*/ 497461 h 642556"/>
                <a:gd name="connsiteX360" fmla="*/ 337034 w 453771"/>
                <a:gd name="connsiteY360" fmla="*/ 501843 h 642556"/>
                <a:gd name="connsiteX361" fmla="*/ 327033 w 453771"/>
                <a:gd name="connsiteY361" fmla="*/ 531370 h 642556"/>
                <a:gd name="connsiteX362" fmla="*/ 319890 w 453771"/>
                <a:gd name="connsiteY362" fmla="*/ 552230 h 642556"/>
                <a:gd name="connsiteX363" fmla="*/ 313889 w 453771"/>
                <a:gd name="connsiteY363" fmla="*/ 559278 h 642556"/>
                <a:gd name="connsiteX364" fmla="*/ 308078 w 453771"/>
                <a:gd name="connsiteY364" fmla="*/ 559278 h 642556"/>
                <a:gd name="connsiteX365" fmla="*/ 293600 w 453771"/>
                <a:gd name="connsiteY365" fmla="*/ 556040 h 642556"/>
                <a:gd name="connsiteX366" fmla="*/ 281885 w 453771"/>
                <a:gd name="connsiteY366" fmla="*/ 560136 h 642556"/>
                <a:gd name="connsiteX367" fmla="*/ 274360 w 453771"/>
                <a:gd name="connsiteY367" fmla="*/ 558516 h 642556"/>
                <a:gd name="connsiteX368" fmla="*/ 243594 w 453771"/>
                <a:gd name="connsiteY368" fmla="*/ 543752 h 642556"/>
                <a:gd name="connsiteX369" fmla="*/ 235593 w 453771"/>
                <a:gd name="connsiteY369" fmla="*/ 541848 h 642556"/>
                <a:gd name="connsiteX370" fmla="*/ 223020 w 453771"/>
                <a:gd name="connsiteY370" fmla="*/ 535085 h 642556"/>
                <a:gd name="connsiteX371" fmla="*/ 219401 w 453771"/>
                <a:gd name="connsiteY371" fmla="*/ 535085 h 642556"/>
                <a:gd name="connsiteX372" fmla="*/ 215686 w 453771"/>
                <a:gd name="connsiteY372" fmla="*/ 535085 h 642556"/>
                <a:gd name="connsiteX373" fmla="*/ 212352 w 453771"/>
                <a:gd name="connsiteY373" fmla="*/ 535085 h 642556"/>
                <a:gd name="connsiteX374" fmla="*/ 204827 w 453771"/>
                <a:gd name="connsiteY374" fmla="*/ 532227 h 642556"/>
                <a:gd name="connsiteX375" fmla="*/ 184920 w 453771"/>
                <a:gd name="connsiteY375" fmla="*/ 520607 h 642556"/>
                <a:gd name="connsiteX376" fmla="*/ 182920 w 453771"/>
                <a:gd name="connsiteY376" fmla="*/ 522607 h 642556"/>
                <a:gd name="connsiteX377" fmla="*/ 173395 w 453771"/>
                <a:gd name="connsiteY377" fmla="*/ 518416 h 642556"/>
                <a:gd name="connsiteX378" fmla="*/ 170442 w 453771"/>
                <a:gd name="connsiteY378" fmla="*/ 516415 h 642556"/>
                <a:gd name="connsiteX379" fmla="*/ 169299 w 453771"/>
                <a:gd name="connsiteY379" fmla="*/ 514416 h 642556"/>
                <a:gd name="connsiteX380" fmla="*/ 168442 w 453771"/>
                <a:gd name="connsiteY380" fmla="*/ 511653 h 642556"/>
                <a:gd name="connsiteX381" fmla="*/ 167394 w 453771"/>
                <a:gd name="connsiteY381" fmla="*/ 509177 h 642556"/>
                <a:gd name="connsiteX382" fmla="*/ 165299 w 453771"/>
                <a:gd name="connsiteY382" fmla="*/ 508033 h 642556"/>
                <a:gd name="connsiteX383" fmla="*/ 159869 w 453771"/>
                <a:gd name="connsiteY383" fmla="*/ 506890 h 642556"/>
                <a:gd name="connsiteX384" fmla="*/ 117578 w 453771"/>
                <a:gd name="connsiteY384" fmla="*/ 482411 h 64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453771" h="642556">
                  <a:moveTo>
                    <a:pt x="101957" y="475649"/>
                  </a:moveTo>
                  <a:lnTo>
                    <a:pt x="101957" y="475649"/>
                  </a:lnTo>
                  <a:lnTo>
                    <a:pt x="63857" y="459265"/>
                  </a:lnTo>
                  <a:lnTo>
                    <a:pt x="58714" y="456027"/>
                  </a:lnTo>
                  <a:lnTo>
                    <a:pt x="50523" y="448502"/>
                  </a:lnTo>
                  <a:lnTo>
                    <a:pt x="46808" y="442787"/>
                  </a:lnTo>
                  <a:lnTo>
                    <a:pt x="42902" y="431453"/>
                  </a:lnTo>
                  <a:lnTo>
                    <a:pt x="39283" y="426405"/>
                  </a:lnTo>
                  <a:lnTo>
                    <a:pt x="18995" y="404878"/>
                  </a:lnTo>
                  <a:lnTo>
                    <a:pt x="11184" y="393639"/>
                  </a:lnTo>
                  <a:lnTo>
                    <a:pt x="6041" y="382589"/>
                  </a:lnTo>
                  <a:lnTo>
                    <a:pt x="2231" y="367159"/>
                  </a:lnTo>
                  <a:lnTo>
                    <a:pt x="2231" y="360587"/>
                  </a:lnTo>
                  <a:lnTo>
                    <a:pt x="326" y="354300"/>
                  </a:lnTo>
                  <a:lnTo>
                    <a:pt x="-246" y="350681"/>
                  </a:lnTo>
                  <a:lnTo>
                    <a:pt x="1088" y="349061"/>
                  </a:lnTo>
                  <a:lnTo>
                    <a:pt x="5374" y="349061"/>
                  </a:lnTo>
                  <a:lnTo>
                    <a:pt x="6612" y="347919"/>
                  </a:lnTo>
                  <a:lnTo>
                    <a:pt x="6612" y="345918"/>
                  </a:lnTo>
                  <a:lnTo>
                    <a:pt x="6612" y="319248"/>
                  </a:lnTo>
                  <a:lnTo>
                    <a:pt x="5755" y="312295"/>
                  </a:lnTo>
                  <a:lnTo>
                    <a:pt x="135" y="293245"/>
                  </a:lnTo>
                  <a:lnTo>
                    <a:pt x="1183" y="285149"/>
                  </a:lnTo>
                  <a:lnTo>
                    <a:pt x="1850" y="285149"/>
                  </a:lnTo>
                  <a:lnTo>
                    <a:pt x="57380" y="284196"/>
                  </a:lnTo>
                  <a:lnTo>
                    <a:pt x="64429" y="285625"/>
                  </a:lnTo>
                  <a:lnTo>
                    <a:pt x="66334" y="288292"/>
                  </a:lnTo>
                  <a:lnTo>
                    <a:pt x="65096" y="291340"/>
                  </a:lnTo>
                  <a:lnTo>
                    <a:pt x="65096" y="293721"/>
                  </a:lnTo>
                  <a:lnTo>
                    <a:pt x="70811" y="294864"/>
                  </a:lnTo>
                  <a:lnTo>
                    <a:pt x="133199" y="294864"/>
                  </a:lnTo>
                  <a:lnTo>
                    <a:pt x="147487" y="292483"/>
                  </a:lnTo>
                  <a:lnTo>
                    <a:pt x="159203" y="286292"/>
                  </a:lnTo>
                  <a:lnTo>
                    <a:pt x="159203" y="286292"/>
                  </a:lnTo>
                  <a:lnTo>
                    <a:pt x="164918" y="274385"/>
                  </a:lnTo>
                  <a:lnTo>
                    <a:pt x="164918" y="271814"/>
                  </a:lnTo>
                  <a:lnTo>
                    <a:pt x="162155" y="263146"/>
                  </a:lnTo>
                  <a:lnTo>
                    <a:pt x="165775" y="260003"/>
                  </a:lnTo>
                  <a:lnTo>
                    <a:pt x="165775" y="260003"/>
                  </a:lnTo>
                  <a:lnTo>
                    <a:pt x="172347" y="257431"/>
                  </a:lnTo>
                  <a:lnTo>
                    <a:pt x="185301" y="253907"/>
                  </a:lnTo>
                  <a:lnTo>
                    <a:pt x="184063" y="259050"/>
                  </a:lnTo>
                  <a:lnTo>
                    <a:pt x="205970" y="258384"/>
                  </a:lnTo>
                  <a:lnTo>
                    <a:pt x="200732" y="279053"/>
                  </a:lnTo>
                  <a:lnTo>
                    <a:pt x="208733" y="280958"/>
                  </a:lnTo>
                  <a:lnTo>
                    <a:pt x="215115" y="289340"/>
                  </a:lnTo>
                  <a:lnTo>
                    <a:pt x="220734" y="299912"/>
                  </a:lnTo>
                  <a:lnTo>
                    <a:pt x="226354" y="308294"/>
                  </a:lnTo>
                  <a:lnTo>
                    <a:pt x="235307" y="316105"/>
                  </a:lnTo>
                  <a:lnTo>
                    <a:pt x="243880" y="320677"/>
                  </a:lnTo>
                  <a:lnTo>
                    <a:pt x="253405" y="322392"/>
                  </a:lnTo>
                  <a:lnTo>
                    <a:pt x="265597" y="321439"/>
                  </a:lnTo>
                  <a:lnTo>
                    <a:pt x="265597" y="321439"/>
                  </a:lnTo>
                  <a:lnTo>
                    <a:pt x="258929" y="313819"/>
                  </a:lnTo>
                  <a:lnTo>
                    <a:pt x="255882" y="307913"/>
                  </a:lnTo>
                  <a:lnTo>
                    <a:pt x="256739" y="301818"/>
                  </a:lnTo>
                  <a:lnTo>
                    <a:pt x="261882" y="294102"/>
                  </a:lnTo>
                  <a:lnTo>
                    <a:pt x="261882" y="294102"/>
                  </a:lnTo>
                  <a:lnTo>
                    <a:pt x="246261" y="285053"/>
                  </a:lnTo>
                  <a:lnTo>
                    <a:pt x="243880" y="282196"/>
                  </a:lnTo>
                  <a:lnTo>
                    <a:pt x="242546" y="218760"/>
                  </a:lnTo>
                  <a:lnTo>
                    <a:pt x="230926" y="219331"/>
                  </a:lnTo>
                  <a:lnTo>
                    <a:pt x="228354" y="217140"/>
                  </a:lnTo>
                  <a:lnTo>
                    <a:pt x="226735" y="211139"/>
                  </a:lnTo>
                  <a:lnTo>
                    <a:pt x="226735" y="206948"/>
                  </a:lnTo>
                  <a:lnTo>
                    <a:pt x="227402" y="201424"/>
                  </a:lnTo>
                  <a:lnTo>
                    <a:pt x="228830" y="196566"/>
                  </a:lnTo>
                  <a:lnTo>
                    <a:pt x="230831" y="194280"/>
                  </a:lnTo>
                  <a:lnTo>
                    <a:pt x="232069" y="188470"/>
                  </a:lnTo>
                  <a:lnTo>
                    <a:pt x="226640" y="176468"/>
                  </a:lnTo>
                  <a:lnTo>
                    <a:pt x="215115" y="157418"/>
                  </a:lnTo>
                  <a:lnTo>
                    <a:pt x="214638" y="156847"/>
                  </a:lnTo>
                  <a:lnTo>
                    <a:pt x="213686" y="155037"/>
                  </a:lnTo>
                  <a:lnTo>
                    <a:pt x="209114" y="149798"/>
                  </a:lnTo>
                  <a:lnTo>
                    <a:pt x="201779" y="157323"/>
                  </a:lnTo>
                  <a:lnTo>
                    <a:pt x="200160" y="161133"/>
                  </a:lnTo>
                  <a:lnTo>
                    <a:pt x="201970" y="166372"/>
                  </a:lnTo>
                  <a:lnTo>
                    <a:pt x="205208" y="170182"/>
                  </a:lnTo>
                  <a:lnTo>
                    <a:pt x="209018" y="173135"/>
                  </a:lnTo>
                  <a:lnTo>
                    <a:pt x="209018" y="174754"/>
                  </a:lnTo>
                  <a:lnTo>
                    <a:pt x="205970" y="177230"/>
                  </a:lnTo>
                  <a:lnTo>
                    <a:pt x="205970" y="177230"/>
                  </a:lnTo>
                  <a:lnTo>
                    <a:pt x="197493" y="181898"/>
                  </a:lnTo>
                  <a:lnTo>
                    <a:pt x="197493" y="181898"/>
                  </a:lnTo>
                  <a:lnTo>
                    <a:pt x="192159" y="187041"/>
                  </a:lnTo>
                  <a:lnTo>
                    <a:pt x="196826" y="193613"/>
                  </a:lnTo>
                  <a:lnTo>
                    <a:pt x="201208" y="195995"/>
                  </a:lnTo>
                  <a:lnTo>
                    <a:pt x="204542" y="200090"/>
                  </a:lnTo>
                  <a:lnTo>
                    <a:pt x="206161" y="205043"/>
                  </a:lnTo>
                  <a:lnTo>
                    <a:pt x="205113" y="209615"/>
                  </a:lnTo>
                  <a:lnTo>
                    <a:pt x="206923" y="210854"/>
                  </a:lnTo>
                  <a:lnTo>
                    <a:pt x="208542" y="212282"/>
                  </a:lnTo>
                  <a:lnTo>
                    <a:pt x="204732" y="215235"/>
                  </a:lnTo>
                  <a:lnTo>
                    <a:pt x="199684" y="223522"/>
                  </a:lnTo>
                  <a:lnTo>
                    <a:pt x="196731" y="225998"/>
                  </a:lnTo>
                  <a:lnTo>
                    <a:pt x="192254" y="225998"/>
                  </a:lnTo>
                  <a:lnTo>
                    <a:pt x="188063" y="224189"/>
                  </a:lnTo>
                  <a:lnTo>
                    <a:pt x="184158" y="221807"/>
                  </a:lnTo>
                  <a:lnTo>
                    <a:pt x="180158" y="220093"/>
                  </a:lnTo>
                  <a:lnTo>
                    <a:pt x="170633" y="217997"/>
                  </a:lnTo>
                  <a:lnTo>
                    <a:pt x="166727" y="216283"/>
                  </a:lnTo>
                  <a:lnTo>
                    <a:pt x="161870" y="212949"/>
                  </a:lnTo>
                  <a:lnTo>
                    <a:pt x="160441" y="211139"/>
                  </a:lnTo>
                  <a:lnTo>
                    <a:pt x="159965" y="209044"/>
                  </a:lnTo>
                  <a:lnTo>
                    <a:pt x="159965" y="206948"/>
                  </a:lnTo>
                  <a:lnTo>
                    <a:pt x="159965" y="200567"/>
                  </a:lnTo>
                  <a:lnTo>
                    <a:pt x="158536" y="200567"/>
                  </a:lnTo>
                  <a:lnTo>
                    <a:pt x="152249" y="195614"/>
                  </a:lnTo>
                  <a:lnTo>
                    <a:pt x="147201" y="194280"/>
                  </a:lnTo>
                  <a:lnTo>
                    <a:pt x="141772" y="193804"/>
                  </a:lnTo>
                  <a:lnTo>
                    <a:pt x="137390" y="192375"/>
                  </a:lnTo>
                  <a:lnTo>
                    <a:pt x="133580" y="189803"/>
                  </a:lnTo>
                  <a:lnTo>
                    <a:pt x="129485" y="185898"/>
                  </a:lnTo>
                  <a:lnTo>
                    <a:pt x="125960" y="180945"/>
                  </a:lnTo>
                  <a:lnTo>
                    <a:pt x="125960" y="178564"/>
                  </a:lnTo>
                  <a:lnTo>
                    <a:pt x="136724" y="153323"/>
                  </a:lnTo>
                  <a:lnTo>
                    <a:pt x="139105" y="145703"/>
                  </a:lnTo>
                  <a:lnTo>
                    <a:pt x="138629" y="141321"/>
                  </a:lnTo>
                  <a:lnTo>
                    <a:pt x="134723" y="139035"/>
                  </a:lnTo>
                  <a:lnTo>
                    <a:pt x="127199" y="137892"/>
                  </a:lnTo>
                  <a:lnTo>
                    <a:pt x="121960" y="139035"/>
                  </a:lnTo>
                  <a:lnTo>
                    <a:pt x="117864" y="142750"/>
                  </a:lnTo>
                  <a:lnTo>
                    <a:pt x="111673" y="151703"/>
                  </a:lnTo>
                  <a:lnTo>
                    <a:pt x="107768" y="156085"/>
                  </a:lnTo>
                  <a:lnTo>
                    <a:pt x="105291" y="157800"/>
                  </a:lnTo>
                  <a:lnTo>
                    <a:pt x="104434" y="158371"/>
                  </a:lnTo>
                  <a:lnTo>
                    <a:pt x="100624" y="159514"/>
                  </a:lnTo>
                  <a:lnTo>
                    <a:pt x="95480" y="160181"/>
                  </a:lnTo>
                  <a:lnTo>
                    <a:pt x="92909" y="159133"/>
                  </a:lnTo>
                  <a:lnTo>
                    <a:pt x="92909" y="159133"/>
                  </a:lnTo>
                  <a:lnTo>
                    <a:pt x="88718" y="157514"/>
                  </a:lnTo>
                  <a:lnTo>
                    <a:pt x="88718" y="157514"/>
                  </a:lnTo>
                  <a:lnTo>
                    <a:pt x="90908" y="149703"/>
                  </a:lnTo>
                  <a:lnTo>
                    <a:pt x="139391" y="78647"/>
                  </a:lnTo>
                  <a:lnTo>
                    <a:pt x="139391" y="73503"/>
                  </a:lnTo>
                  <a:lnTo>
                    <a:pt x="136248" y="67312"/>
                  </a:lnTo>
                  <a:lnTo>
                    <a:pt x="128151" y="56358"/>
                  </a:lnTo>
                  <a:lnTo>
                    <a:pt x="125960" y="46071"/>
                  </a:lnTo>
                  <a:lnTo>
                    <a:pt x="130723" y="6257"/>
                  </a:lnTo>
                  <a:lnTo>
                    <a:pt x="130723" y="6257"/>
                  </a:lnTo>
                  <a:lnTo>
                    <a:pt x="143391" y="-30"/>
                  </a:lnTo>
                  <a:lnTo>
                    <a:pt x="148344" y="-30"/>
                  </a:lnTo>
                  <a:lnTo>
                    <a:pt x="154059" y="3780"/>
                  </a:lnTo>
                  <a:lnTo>
                    <a:pt x="155774" y="6161"/>
                  </a:lnTo>
                  <a:lnTo>
                    <a:pt x="159012" y="12162"/>
                  </a:lnTo>
                  <a:lnTo>
                    <a:pt x="162060" y="15305"/>
                  </a:lnTo>
                  <a:lnTo>
                    <a:pt x="166061" y="18449"/>
                  </a:lnTo>
                  <a:lnTo>
                    <a:pt x="169204" y="20163"/>
                  </a:lnTo>
                  <a:lnTo>
                    <a:pt x="172728" y="21020"/>
                  </a:lnTo>
                  <a:lnTo>
                    <a:pt x="177967" y="21020"/>
                  </a:lnTo>
                  <a:lnTo>
                    <a:pt x="186349" y="20544"/>
                  </a:lnTo>
                  <a:lnTo>
                    <a:pt x="201684" y="18353"/>
                  </a:lnTo>
                  <a:lnTo>
                    <a:pt x="210161" y="18353"/>
                  </a:lnTo>
                  <a:lnTo>
                    <a:pt x="229211" y="23116"/>
                  </a:lnTo>
                  <a:lnTo>
                    <a:pt x="235212" y="23592"/>
                  </a:lnTo>
                  <a:lnTo>
                    <a:pt x="235212" y="23592"/>
                  </a:lnTo>
                  <a:lnTo>
                    <a:pt x="236355" y="26735"/>
                  </a:lnTo>
                  <a:lnTo>
                    <a:pt x="237212" y="32736"/>
                  </a:lnTo>
                  <a:lnTo>
                    <a:pt x="238070" y="35498"/>
                  </a:lnTo>
                  <a:lnTo>
                    <a:pt x="240832" y="39594"/>
                  </a:lnTo>
                  <a:lnTo>
                    <a:pt x="243594" y="41880"/>
                  </a:lnTo>
                  <a:lnTo>
                    <a:pt x="246452" y="43785"/>
                  </a:lnTo>
                  <a:lnTo>
                    <a:pt x="249500" y="47024"/>
                  </a:lnTo>
                  <a:lnTo>
                    <a:pt x="251405" y="50357"/>
                  </a:lnTo>
                  <a:lnTo>
                    <a:pt x="252833" y="54263"/>
                  </a:lnTo>
                  <a:lnTo>
                    <a:pt x="254548" y="61978"/>
                  </a:lnTo>
                  <a:lnTo>
                    <a:pt x="255405" y="73503"/>
                  </a:lnTo>
                  <a:lnTo>
                    <a:pt x="256072" y="76742"/>
                  </a:lnTo>
                  <a:lnTo>
                    <a:pt x="257405" y="79790"/>
                  </a:lnTo>
                  <a:lnTo>
                    <a:pt x="259787" y="83409"/>
                  </a:lnTo>
                  <a:lnTo>
                    <a:pt x="262644" y="85219"/>
                  </a:lnTo>
                  <a:lnTo>
                    <a:pt x="265787" y="82838"/>
                  </a:lnTo>
                  <a:lnTo>
                    <a:pt x="268074" y="80266"/>
                  </a:lnTo>
                  <a:lnTo>
                    <a:pt x="268074" y="80266"/>
                  </a:lnTo>
                  <a:lnTo>
                    <a:pt x="270455" y="79694"/>
                  </a:lnTo>
                  <a:lnTo>
                    <a:pt x="272836" y="80266"/>
                  </a:lnTo>
                  <a:lnTo>
                    <a:pt x="278837" y="82361"/>
                  </a:lnTo>
                  <a:lnTo>
                    <a:pt x="282932" y="87410"/>
                  </a:lnTo>
                  <a:lnTo>
                    <a:pt x="287885" y="90743"/>
                  </a:lnTo>
                  <a:lnTo>
                    <a:pt x="291315" y="91315"/>
                  </a:lnTo>
                  <a:lnTo>
                    <a:pt x="293505" y="90172"/>
                  </a:lnTo>
                  <a:lnTo>
                    <a:pt x="293505" y="90172"/>
                  </a:lnTo>
                  <a:lnTo>
                    <a:pt x="294839" y="88077"/>
                  </a:lnTo>
                  <a:lnTo>
                    <a:pt x="296744" y="86076"/>
                  </a:lnTo>
                  <a:lnTo>
                    <a:pt x="296744" y="86076"/>
                  </a:lnTo>
                  <a:lnTo>
                    <a:pt x="303316" y="84362"/>
                  </a:lnTo>
                  <a:lnTo>
                    <a:pt x="303316" y="84362"/>
                  </a:lnTo>
                  <a:lnTo>
                    <a:pt x="304078" y="83314"/>
                  </a:lnTo>
                  <a:lnTo>
                    <a:pt x="304078" y="83314"/>
                  </a:lnTo>
                  <a:lnTo>
                    <a:pt x="307698" y="82171"/>
                  </a:lnTo>
                  <a:lnTo>
                    <a:pt x="311222" y="80933"/>
                  </a:lnTo>
                  <a:lnTo>
                    <a:pt x="311222" y="80933"/>
                  </a:lnTo>
                  <a:lnTo>
                    <a:pt x="313317" y="77504"/>
                  </a:lnTo>
                  <a:lnTo>
                    <a:pt x="314651" y="69598"/>
                  </a:lnTo>
                  <a:lnTo>
                    <a:pt x="315984" y="66645"/>
                  </a:lnTo>
                  <a:lnTo>
                    <a:pt x="319604" y="64073"/>
                  </a:lnTo>
                  <a:lnTo>
                    <a:pt x="319604" y="64073"/>
                  </a:lnTo>
                  <a:lnTo>
                    <a:pt x="329605" y="60644"/>
                  </a:lnTo>
                  <a:lnTo>
                    <a:pt x="334939" y="58073"/>
                  </a:lnTo>
                  <a:lnTo>
                    <a:pt x="340844" y="53501"/>
                  </a:lnTo>
                  <a:lnTo>
                    <a:pt x="354084" y="37689"/>
                  </a:lnTo>
                  <a:lnTo>
                    <a:pt x="354084" y="37689"/>
                  </a:lnTo>
                  <a:lnTo>
                    <a:pt x="354084" y="38261"/>
                  </a:lnTo>
                  <a:lnTo>
                    <a:pt x="356656" y="37403"/>
                  </a:lnTo>
                  <a:lnTo>
                    <a:pt x="359132" y="36260"/>
                  </a:lnTo>
                  <a:lnTo>
                    <a:pt x="359132" y="36260"/>
                  </a:lnTo>
                  <a:lnTo>
                    <a:pt x="359799" y="35308"/>
                  </a:lnTo>
                  <a:lnTo>
                    <a:pt x="360275" y="34070"/>
                  </a:lnTo>
                  <a:lnTo>
                    <a:pt x="361037" y="32831"/>
                  </a:lnTo>
                  <a:lnTo>
                    <a:pt x="362371" y="31974"/>
                  </a:lnTo>
                  <a:lnTo>
                    <a:pt x="364276" y="31974"/>
                  </a:lnTo>
                  <a:lnTo>
                    <a:pt x="370753" y="33498"/>
                  </a:lnTo>
                  <a:lnTo>
                    <a:pt x="373229" y="33498"/>
                  </a:lnTo>
                  <a:lnTo>
                    <a:pt x="373229" y="33498"/>
                  </a:lnTo>
                  <a:lnTo>
                    <a:pt x="373229" y="36070"/>
                  </a:lnTo>
                  <a:lnTo>
                    <a:pt x="375801" y="39785"/>
                  </a:lnTo>
                  <a:lnTo>
                    <a:pt x="376754" y="42928"/>
                  </a:lnTo>
                  <a:lnTo>
                    <a:pt x="376754" y="47119"/>
                  </a:lnTo>
                  <a:lnTo>
                    <a:pt x="367229" y="79028"/>
                  </a:lnTo>
                  <a:lnTo>
                    <a:pt x="364752" y="95220"/>
                  </a:lnTo>
                  <a:lnTo>
                    <a:pt x="364752" y="99697"/>
                  </a:lnTo>
                  <a:lnTo>
                    <a:pt x="366467" y="107698"/>
                  </a:lnTo>
                  <a:lnTo>
                    <a:pt x="367229" y="118176"/>
                  </a:lnTo>
                  <a:lnTo>
                    <a:pt x="369324" y="131510"/>
                  </a:lnTo>
                  <a:lnTo>
                    <a:pt x="369324" y="137416"/>
                  </a:lnTo>
                  <a:lnTo>
                    <a:pt x="368372" y="139511"/>
                  </a:lnTo>
                  <a:lnTo>
                    <a:pt x="364943" y="144750"/>
                  </a:lnTo>
                  <a:lnTo>
                    <a:pt x="361609" y="152465"/>
                  </a:lnTo>
                  <a:lnTo>
                    <a:pt x="361037" y="154370"/>
                  </a:lnTo>
                  <a:lnTo>
                    <a:pt x="364657" y="158943"/>
                  </a:lnTo>
                  <a:lnTo>
                    <a:pt x="368657" y="162562"/>
                  </a:lnTo>
                  <a:lnTo>
                    <a:pt x="379802" y="169039"/>
                  </a:lnTo>
                  <a:lnTo>
                    <a:pt x="383802" y="173039"/>
                  </a:lnTo>
                  <a:lnTo>
                    <a:pt x="385421" y="177993"/>
                  </a:lnTo>
                  <a:lnTo>
                    <a:pt x="386374" y="195804"/>
                  </a:lnTo>
                  <a:lnTo>
                    <a:pt x="387612" y="199424"/>
                  </a:lnTo>
                  <a:lnTo>
                    <a:pt x="388850" y="200757"/>
                  </a:lnTo>
                  <a:lnTo>
                    <a:pt x="388850" y="201805"/>
                  </a:lnTo>
                  <a:lnTo>
                    <a:pt x="387040" y="204186"/>
                  </a:lnTo>
                  <a:lnTo>
                    <a:pt x="387040" y="204186"/>
                  </a:lnTo>
                  <a:lnTo>
                    <a:pt x="385136" y="205139"/>
                  </a:lnTo>
                  <a:lnTo>
                    <a:pt x="377897" y="207615"/>
                  </a:lnTo>
                  <a:lnTo>
                    <a:pt x="376087" y="208853"/>
                  </a:lnTo>
                  <a:lnTo>
                    <a:pt x="375039" y="209520"/>
                  </a:lnTo>
                  <a:lnTo>
                    <a:pt x="375039" y="224189"/>
                  </a:lnTo>
                  <a:lnTo>
                    <a:pt x="344083" y="257907"/>
                  </a:lnTo>
                  <a:lnTo>
                    <a:pt x="339035" y="276957"/>
                  </a:lnTo>
                  <a:lnTo>
                    <a:pt x="340559" y="291340"/>
                  </a:lnTo>
                  <a:lnTo>
                    <a:pt x="342559" y="295245"/>
                  </a:lnTo>
                  <a:lnTo>
                    <a:pt x="349417" y="303627"/>
                  </a:lnTo>
                  <a:lnTo>
                    <a:pt x="351893" y="308580"/>
                  </a:lnTo>
                  <a:lnTo>
                    <a:pt x="352370" y="313533"/>
                  </a:lnTo>
                  <a:lnTo>
                    <a:pt x="346845" y="344585"/>
                  </a:lnTo>
                  <a:lnTo>
                    <a:pt x="346845" y="344585"/>
                  </a:lnTo>
                  <a:lnTo>
                    <a:pt x="344369" y="351443"/>
                  </a:lnTo>
                  <a:lnTo>
                    <a:pt x="343416" y="367445"/>
                  </a:lnTo>
                  <a:lnTo>
                    <a:pt x="341511" y="374683"/>
                  </a:lnTo>
                  <a:lnTo>
                    <a:pt x="339225" y="377446"/>
                  </a:lnTo>
                  <a:lnTo>
                    <a:pt x="337034" y="379160"/>
                  </a:lnTo>
                  <a:lnTo>
                    <a:pt x="335701" y="381256"/>
                  </a:lnTo>
                  <a:lnTo>
                    <a:pt x="335701" y="383732"/>
                  </a:lnTo>
                  <a:lnTo>
                    <a:pt x="335701" y="385066"/>
                  </a:lnTo>
                  <a:lnTo>
                    <a:pt x="336844" y="385066"/>
                  </a:lnTo>
                  <a:lnTo>
                    <a:pt x="339320" y="385637"/>
                  </a:lnTo>
                  <a:lnTo>
                    <a:pt x="341892" y="386495"/>
                  </a:lnTo>
                  <a:lnTo>
                    <a:pt x="343607" y="388019"/>
                  </a:lnTo>
                  <a:lnTo>
                    <a:pt x="343607" y="389733"/>
                  </a:lnTo>
                  <a:lnTo>
                    <a:pt x="343607" y="395543"/>
                  </a:lnTo>
                  <a:lnTo>
                    <a:pt x="346369" y="397544"/>
                  </a:lnTo>
                  <a:lnTo>
                    <a:pt x="353989" y="401639"/>
                  </a:lnTo>
                  <a:lnTo>
                    <a:pt x="357704" y="404116"/>
                  </a:lnTo>
                  <a:lnTo>
                    <a:pt x="368181" y="414593"/>
                  </a:lnTo>
                  <a:lnTo>
                    <a:pt x="372563" y="417165"/>
                  </a:lnTo>
                  <a:lnTo>
                    <a:pt x="376754" y="418499"/>
                  </a:lnTo>
                  <a:lnTo>
                    <a:pt x="379611" y="418499"/>
                  </a:lnTo>
                  <a:lnTo>
                    <a:pt x="387326" y="417737"/>
                  </a:lnTo>
                  <a:lnTo>
                    <a:pt x="401423" y="419832"/>
                  </a:lnTo>
                  <a:lnTo>
                    <a:pt x="408472" y="419832"/>
                  </a:lnTo>
                  <a:lnTo>
                    <a:pt x="410853" y="421547"/>
                  </a:lnTo>
                  <a:lnTo>
                    <a:pt x="413139" y="422975"/>
                  </a:lnTo>
                  <a:lnTo>
                    <a:pt x="418759" y="420118"/>
                  </a:lnTo>
                  <a:lnTo>
                    <a:pt x="421998" y="419546"/>
                  </a:lnTo>
                  <a:lnTo>
                    <a:pt x="425331" y="419546"/>
                  </a:lnTo>
                  <a:lnTo>
                    <a:pt x="428094" y="420404"/>
                  </a:lnTo>
                  <a:lnTo>
                    <a:pt x="433713" y="425071"/>
                  </a:lnTo>
                  <a:lnTo>
                    <a:pt x="440952" y="439168"/>
                  </a:lnTo>
                  <a:lnTo>
                    <a:pt x="447810" y="449931"/>
                  </a:lnTo>
                  <a:lnTo>
                    <a:pt x="447810" y="453646"/>
                  </a:lnTo>
                  <a:lnTo>
                    <a:pt x="446477" y="457266"/>
                  </a:lnTo>
                  <a:lnTo>
                    <a:pt x="445524" y="461361"/>
                  </a:lnTo>
                  <a:lnTo>
                    <a:pt x="445524" y="464885"/>
                  </a:lnTo>
                  <a:lnTo>
                    <a:pt x="446382" y="471172"/>
                  </a:lnTo>
                  <a:lnTo>
                    <a:pt x="445905" y="474410"/>
                  </a:lnTo>
                  <a:lnTo>
                    <a:pt x="446382" y="476792"/>
                  </a:lnTo>
                  <a:lnTo>
                    <a:pt x="448191" y="479935"/>
                  </a:lnTo>
                  <a:lnTo>
                    <a:pt x="450477" y="483078"/>
                  </a:lnTo>
                  <a:lnTo>
                    <a:pt x="452287" y="484888"/>
                  </a:lnTo>
                  <a:lnTo>
                    <a:pt x="453525" y="487746"/>
                  </a:lnTo>
                  <a:lnTo>
                    <a:pt x="453525" y="492222"/>
                  </a:lnTo>
                  <a:lnTo>
                    <a:pt x="452192" y="500318"/>
                  </a:lnTo>
                  <a:lnTo>
                    <a:pt x="451334" y="502509"/>
                  </a:lnTo>
                  <a:lnTo>
                    <a:pt x="450287" y="504319"/>
                  </a:lnTo>
                  <a:lnTo>
                    <a:pt x="448858" y="505843"/>
                  </a:lnTo>
                  <a:lnTo>
                    <a:pt x="447144" y="506986"/>
                  </a:lnTo>
                  <a:lnTo>
                    <a:pt x="447144" y="506986"/>
                  </a:lnTo>
                  <a:lnTo>
                    <a:pt x="447144" y="512606"/>
                  </a:lnTo>
                  <a:lnTo>
                    <a:pt x="437619" y="541942"/>
                  </a:lnTo>
                  <a:lnTo>
                    <a:pt x="437047" y="545181"/>
                  </a:lnTo>
                  <a:lnTo>
                    <a:pt x="437713" y="561183"/>
                  </a:lnTo>
                  <a:lnTo>
                    <a:pt x="437713" y="563850"/>
                  </a:lnTo>
                  <a:lnTo>
                    <a:pt x="437713" y="566136"/>
                  </a:lnTo>
                  <a:lnTo>
                    <a:pt x="437713" y="566136"/>
                  </a:lnTo>
                  <a:lnTo>
                    <a:pt x="436094" y="566612"/>
                  </a:lnTo>
                  <a:lnTo>
                    <a:pt x="433999" y="566612"/>
                  </a:lnTo>
                  <a:lnTo>
                    <a:pt x="432665" y="567660"/>
                  </a:lnTo>
                  <a:lnTo>
                    <a:pt x="406662" y="627573"/>
                  </a:lnTo>
                  <a:lnTo>
                    <a:pt x="402662" y="632525"/>
                  </a:lnTo>
                  <a:lnTo>
                    <a:pt x="402662" y="632525"/>
                  </a:lnTo>
                  <a:lnTo>
                    <a:pt x="398090" y="635955"/>
                  </a:lnTo>
                  <a:lnTo>
                    <a:pt x="398090" y="635955"/>
                  </a:lnTo>
                  <a:lnTo>
                    <a:pt x="387231" y="641574"/>
                  </a:lnTo>
                  <a:lnTo>
                    <a:pt x="385897" y="642527"/>
                  </a:lnTo>
                  <a:lnTo>
                    <a:pt x="384659" y="639955"/>
                  </a:lnTo>
                  <a:lnTo>
                    <a:pt x="383993" y="615761"/>
                  </a:lnTo>
                  <a:lnTo>
                    <a:pt x="382469" y="609761"/>
                  </a:lnTo>
                  <a:lnTo>
                    <a:pt x="380373" y="605189"/>
                  </a:lnTo>
                  <a:lnTo>
                    <a:pt x="377516" y="602046"/>
                  </a:lnTo>
                  <a:lnTo>
                    <a:pt x="373134" y="600236"/>
                  </a:lnTo>
                  <a:lnTo>
                    <a:pt x="366752" y="599569"/>
                  </a:lnTo>
                  <a:lnTo>
                    <a:pt x="365038" y="598521"/>
                  </a:lnTo>
                  <a:lnTo>
                    <a:pt x="363324" y="596045"/>
                  </a:lnTo>
                  <a:lnTo>
                    <a:pt x="361895" y="592902"/>
                  </a:lnTo>
                  <a:lnTo>
                    <a:pt x="361323" y="589949"/>
                  </a:lnTo>
                  <a:lnTo>
                    <a:pt x="359990" y="586805"/>
                  </a:lnTo>
                  <a:lnTo>
                    <a:pt x="356751" y="585091"/>
                  </a:lnTo>
                  <a:lnTo>
                    <a:pt x="353322" y="584043"/>
                  </a:lnTo>
                  <a:lnTo>
                    <a:pt x="351036" y="582900"/>
                  </a:lnTo>
                  <a:lnTo>
                    <a:pt x="347893" y="577090"/>
                  </a:lnTo>
                  <a:lnTo>
                    <a:pt x="349036" y="572137"/>
                  </a:lnTo>
                  <a:lnTo>
                    <a:pt x="351798" y="567565"/>
                  </a:lnTo>
                  <a:lnTo>
                    <a:pt x="353227" y="562898"/>
                  </a:lnTo>
                  <a:lnTo>
                    <a:pt x="354179" y="558135"/>
                  </a:lnTo>
                  <a:lnTo>
                    <a:pt x="356370" y="554135"/>
                  </a:lnTo>
                  <a:lnTo>
                    <a:pt x="361323" y="546039"/>
                  </a:lnTo>
                  <a:lnTo>
                    <a:pt x="373039" y="531846"/>
                  </a:lnTo>
                  <a:lnTo>
                    <a:pt x="377230" y="522892"/>
                  </a:lnTo>
                  <a:lnTo>
                    <a:pt x="378087" y="510605"/>
                  </a:lnTo>
                  <a:lnTo>
                    <a:pt x="376849" y="505557"/>
                  </a:lnTo>
                  <a:lnTo>
                    <a:pt x="372753" y="494508"/>
                  </a:lnTo>
                  <a:lnTo>
                    <a:pt x="371896" y="490793"/>
                  </a:lnTo>
                  <a:lnTo>
                    <a:pt x="369038" y="488127"/>
                  </a:lnTo>
                  <a:lnTo>
                    <a:pt x="365800" y="488127"/>
                  </a:lnTo>
                  <a:lnTo>
                    <a:pt x="362466" y="488127"/>
                  </a:lnTo>
                  <a:lnTo>
                    <a:pt x="351036" y="488127"/>
                  </a:lnTo>
                  <a:lnTo>
                    <a:pt x="347417" y="484507"/>
                  </a:lnTo>
                  <a:lnTo>
                    <a:pt x="344178" y="482983"/>
                  </a:lnTo>
                  <a:lnTo>
                    <a:pt x="340844" y="483935"/>
                  </a:lnTo>
                  <a:lnTo>
                    <a:pt x="340082" y="486602"/>
                  </a:lnTo>
                  <a:lnTo>
                    <a:pt x="340749" y="494413"/>
                  </a:lnTo>
                  <a:lnTo>
                    <a:pt x="339797" y="497461"/>
                  </a:lnTo>
                  <a:lnTo>
                    <a:pt x="337034" y="501843"/>
                  </a:lnTo>
                  <a:lnTo>
                    <a:pt x="327033" y="531370"/>
                  </a:lnTo>
                  <a:lnTo>
                    <a:pt x="319890" y="552230"/>
                  </a:lnTo>
                  <a:lnTo>
                    <a:pt x="313889" y="559278"/>
                  </a:lnTo>
                  <a:lnTo>
                    <a:pt x="308078" y="559278"/>
                  </a:lnTo>
                  <a:lnTo>
                    <a:pt x="293600" y="556040"/>
                  </a:lnTo>
                  <a:lnTo>
                    <a:pt x="281885" y="560136"/>
                  </a:lnTo>
                  <a:lnTo>
                    <a:pt x="274360" y="558516"/>
                  </a:lnTo>
                  <a:lnTo>
                    <a:pt x="243594" y="543752"/>
                  </a:lnTo>
                  <a:lnTo>
                    <a:pt x="235593" y="541848"/>
                  </a:lnTo>
                  <a:lnTo>
                    <a:pt x="223020" y="535085"/>
                  </a:lnTo>
                  <a:lnTo>
                    <a:pt x="219401" y="535085"/>
                  </a:lnTo>
                  <a:lnTo>
                    <a:pt x="215686" y="535085"/>
                  </a:lnTo>
                  <a:lnTo>
                    <a:pt x="212352" y="535085"/>
                  </a:lnTo>
                  <a:lnTo>
                    <a:pt x="204827" y="532227"/>
                  </a:lnTo>
                  <a:lnTo>
                    <a:pt x="184920" y="520607"/>
                  </a:lnTo>
                  <a:lnTo>
                    <a:pt x="182920" y="522607"/>
                  </a:lnTo>
                  <a:lnTo>
                    <a:pt x="173395" y="518416"/>
                  </a:lnTo>
                  <a:lnTo>
                    <a:pt x="170442" y="516415"/>
                  </a:lnTo>
                  <a:lnTo>
                    <a:pt x="169299" y="514416"/>
                  </a:lnTo>
                  <a:lnTo>
                    <a:pt x="168442" y="511653"/>
                  </a:lnTo>
                  <a:lnTo>
                    <a:pt x="167394" y="509177"/>
                  </a:lnTo>
                  <a:lnTo>
                    <a:pt x="165299" y="508033"/>
                  </a:lnTo>
                  <a:lnTo>
                    <a:pt x="159869" y="506890"/>
                  </a:lnTo>
                  <a:lnTo>
                    <a:pt x="117578" y="482411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16EEBF4-90A5-4D86-8CA1-AB57058008E9}"/>
                </a:ext>
              </a:extLst>
            </p:cNvPr>
            <p:cNvSpPr/>
            <p:nvPr/>
          </p:nvSpPr>
          <p:spPr>
            <a:xfrm>
              <a:off x="6809136" y="3560825"/>
              <a:ext cx="515016" cy="828103"/>
            </a:xfrm>
            <a:custGeom>
              <a:avLst/>
              <a:gdLst>
                <a:gd name="connsiteX0" fmla="*/ 351988 w 515016"/>
                <a:gd name="connsiteY0" fmla="*/ 811500 h 828103"/>
                <a:gd name="connsiteX1" fmla="*/ 355323 w 515016"/>
                <a:gd name="connsiteY1" fmla="*/ 821787 h 828103"/>
                <a:gd name="connsiteX2" fmla="*/ 355323 w 515016"/>
                <a:gd name="connsiteY2" fmla="*/ 823216 h 828103"/>
                <a:gd name="connsiteX3" fmla="*/ 352751 w 515016"/>
                <a:gd name="connsiteY3" fmla="*/ 824264 h 828103"/>
                <a:gd name="connsiteX4" fmla="*/ 351227 w 515016"/>
                <a:gd name="connsiteY4" fmla="*/ 826454 h 828103"/>
                <a:gd name="connsiteX5" fmla="*/ 349321 w 515016"/>
                <a:gd name="connsiteY5" fmla="*/ 828074 h 828103"/>
                <a:gd name="connsiteX6" fmla="*/ 345988 w 515016"/>
                <a:gd name="connsiteY6" fmla="*/ 827407 h 828103"/>
                <a:gd name="connsiteX7" fmla="*/ 343987 w 515016"/>
                <a:gd name="connsiteY7" fmla="*/ 825693 h 828103"/>
                <a:gd name="connsiteX8" fmla="*/ 343321 w 515016"/>
                <a:gd name="connsiteY8" fmla="*/ 823787 h 828103"/>
                <a:gd name="connsiteX9" fmla="*/ 342845 w 515016"/>
                <a:gd name="connsiteY9" fmla="*/ 821502 h 828103"/>
                <a:gd name="connsiteX10" fmla="*/ 341797 w 515016"/>
                <a:gd name="connsiteY10" fmla="*/ 818930 h 828103"/>
                <a:gd name="connsiteX11" fmla="*/ 334558 w 515016"/>
                <a:gd name="connsiteY11" fmla="*/ 810357 h 828103"/>
                <a:gd name="connsiteX12" fmla="*/ 323128 w 515016"/>
                <a:gd name="connsiteY12" fmla="*/ 791307 h 828103"/>
                <a:gd name="connsiteX13" fmla="*/ 312841 w 515016"/>
                <a:gd name="connsiteY13" fmla="*/ 785116 h 828103"/>
                <a:gd name="connsiteX14" fmla="*/ 307030 w 515016"/>
                <a:gd name="connsiteY14" fmla="*/ 780639 h 828103"/>
                <a:gd name="connsiteX15" fmla="*/ 304554 w 515016"/>
                <a:gd name="connsiteY15" fmla="*/ 775686 h 828103"/>
                <a:gd name="connsiteX16" fmla="*/ 301030 w 515016"/>
                <a:gd name="connsiteY16" fmla="*/ 762351 h 828103"/>
                <a:gd name="connsiteX17" fmla="*/ 301030 w 515016"/>
                <a:gd name="connsiteY17" fmla="*/ 755589 h 828103"/>
                <a:gd name="connsiteX18" fmla="*/ 304935 w 515016"/>
                <a:gd name="connsiteY18" fmla="*/ 751398 h 828103"/>
                <a:gd name="connsiteX19" fmla="*/ 308459 w 515016"/>
                <a:gd name="connsiteY19" fmla="*/ 751398 h 828103"/>
                <a:gd name="connsiteX20" fmla="*/ 311317 w 515016"/>
                <a:gd name="connsiteY20" fmla="*/ 753017 h 828103"/>
                <a:gd name="connsiteX21" fmla="*/ 316460 w 515016"/>
                <a:gd name="connsiteY21" fmla="*/ 757684 h 828103"/>
                <a:gd name="connsiteX22" fmla="*/ 328938 w 515016"/>
                <a:gd name="connsiteY22" fmla="*/ 762542 h 828103"/>
                <a:gd name="connsiteX23" fmla="*/ 332748 w 515016"/>
                <a:gd name="connsiteY23" fmla="*/ 765114 h 828103"/>
                <a:gd name="connsiteX24" fmla="*/ 335796 w 515016"/>
                <a:gd name="connsiteY24" fmla="*/ 770448 h 828103"/>
                <a:gd name="connsiteX25" fmla="*/ 340082 w 515016"/>
                <a:gd name="connsiteY25" fmla="*/ 791402 h 828103"/>
                <a:gd name="connsiteX26" fmla="*/ 343035 w 515016"/>
                <a:gd name="connsiteY26" fmla="*/ 795308 h 828103"/>
                <a:gd name="connsiteX27" fmla="*/ 347321 w 515016"/>
                <a:gd name="connsiteY27" fmla="*/ 799785 h 828103"/>
                <a:gd name="connsiteX28" fmla="*/ 351036 w 515016"/>
                <a:gd name="connsiteY28" fmla="*/ 805023 h 828103"/>
                <a:gd name="connsiteX29" fmla="*/ 313317 w 515016"/>
                <a:gd name="connsiteY29" fmla="*/ 610713 h 828103"/>
                <a:gd name="connsiteX30" fmla="*/ 313984 w 515016"/>
                <a:gd name="connsiteY30" fmla="*/ 611475 h 828103"/>
                <a:gd name="connsiteX31" fmla="*/ 315412 w 515016"/>
                <a:gd name="connsiteY31" fmla="*/ 614047 h 828103"/>
                <a:gd name="connsiteX32" fmla="*/ 321318 w 515016"/>
                <a:gd name="connsiteY32" fmla="*/ 616619 h 828103"/>
                <a:gd name="connsiteX33" fmla="*/ 321889 w 515016"/>
                <a:gd name="connsiteY33" fmla="*/ 622905 h 828103"/>
                <a:gd name="connsiteX34" fmla="*/ 318651 w 515016"/>
                <a:gd name="connsiteY34" fmla="*/ 638336 h 828103"/>
                <a:gd name="connsiteX35" fmla="*/ 319222 w 515016"/>
                <a:gd name="connsiteY35" fmla="*/ 642241 h 828103"/>
                <a:gd name="connsiteX36" fmla="*/ 322080 w 515016"/>
                <a:gd name="connsiteY36" fmla="*/ 649099 h 828103"/>
                <a:gd name="connsiteX37" fmla="*/ 322747 w 515016"/>
                <a:gd name="connsiteY37" fmla="*/ 653195 h 828103"/>
                <a:gd name="connsiteX38" fmla="*/ 322080 w 515016"/>
                <a:gd name="connsiteY38" fmla="*/ 664720 h 828103"/>
                <a:gd name="connsiteX39" fmla="*/ 322747 w 515016"/>
                <a:gd name="connsiteY39" fmla="*/ 669006 h 828103"/>
                <a:gd name="connsiteX40" fmla="*/ 324842 w 515016"/>
                <a:gd name="connsiteY40" fmla="*/ 673483 h 828103"/>
                <a:gd name="connsiteX41" fmla="*/ 328843 w 515016"/>
                <a:gd name="connsiteY41" fmla="*/ 679674 h 828103"/>
                <a:gd name="connsiteX42" fmla="*/ 332938 w 515016"/>
                <a:gd name="connsiteY42" fmla="*/ 683294 h 828103"/>
                <a:gd name="connsiteX43" fmla="*/ 335225 w 515016"/>
                <a:gd name="connsiteY43" fmla="*/ 679674 h 828103"/>
                <a:gd name="connsiteX44" fmla="*/ 337225 w 515016"/>
                <a:gd name="connsiteY44" fmla="*/ 679674 h 828103"/>
                <a:gd name="connsiteX45" fmla="*/ 341035 w 515016"/>
                <a:gd name="connsiteY45" fmla="*/ 684342 h 828103"/>
                <a:gd name="connsiteX46" fmla="*/ 343321 w 515016"/>
                <a:gd name="connsiteY46" fmla="*/ 688914 h 828103"/>
                <a:gd name="connsiteX47" fmla="*/ 344654 w 515016"/>
                <a:gd name="connsiteY47" fmla="*/ 694628 h 828103"/>
                <a:gd name="connsiteX48" fmla="*/ 345607 w 515016"/>
                <a:gd name="connsiteY48" fmla="*/ 702915 h 828103"/>
                <a:gd name="connsiteX49" fmla="*/ 346178 w 515016"/>
                <a:gd name="connsiteY49" fmla="*/ 709964 h 828103"/>
                <a:gd name="connsiteX50" fmla="*/ 345321 w 515016"/>
                <a:gd name="connsiteY50" fmla="*/ 716822 h 828103"/>
                <a:gd name="connsiteX51" fmla="*/ 341320 w 515016"/>
                <a:gd name="connsiteY51" fmla="*/ 722061 h 828103"/>
                <a:gd name="connsiteX52" fmla="*/ 331795 w 515016"/>
                <a:gd name="connsiteY52" fmla="*/ 724156 h 828103"/>
                <a:gd name="connsiteX53" fmla="*/ 310650 w 515016"/>
                <a:gd name="connsiteY53" fmla="*/ 715679 h 828103"/>
                <a:gd name="connsiteX54" fmla="*/ 305030 w 515016"/>
                <a:gd name="connsiteY54" fmla="*/ 716536 h 828103"/>
                <a:gd name="connsiteX55" fmla="*/ 302935 w 515016"/>
                <a:gd name="connsiteY55" fmla="*/ 723013 h 828103"/>
                <a:gd name="connsiteX56" fmla="*/ 303792 w 515016"/>
                <a:gd name="connsiteY56" fmla="*/ 732062 h 828103"/>
                <a:gd name="connsiteX57" fmla="*/ 305983 w 515016"/>
                <a:gd name="connsiteY57" fmla="*/ 740539 h 828103"/>
                <a:gd name="connsiteX58" fmla="*/ 308078 w 515016"/>
                <a:gd name="connsiteY58" fmla="*/ 745302 h 828103"/>
                <a:gd name="connsiteX59" fmla="*/ 297791 w 515016"/>
                <a:gd name="connsiteY59" fmla="*/ 741587 h 828103"/>
                <a:gd name="connsiteX60" fmla="*/ 289124 w 515016"/>
                <a:gd name="connsiteY60" fmla="*/ 732062 h 828103"/>
                <a:gd name="connsiteX61" fmla="*/ 283123 w 515016"/>
                <a:gd name="connsiteY61" fmla="*/ 720251 h 828103"/>
                <a:gd name="connsiteX62" fmla="*/ 281027 w 515016"/>
                <a:gd name="connsiteY62" fmla="*/ 710726 h 828103"/>
                <a:gd name="connsiteX63" fmla="*/ 276455 w 515016"/>
                <a:gd name="connsiteY63" fmla="*/ 704535 h 828103"/>
                <a:gd name="connsiteX64" fmla="*/ 275884 w 515016"/>
                <a:gd name="connsiteY64" fmla="*/ 703392 h 828103"/>
                <a:gd name="connsiteX65" fmla="*/ 274836 w 515016"/>
                <a:gd name="connsiteY65" fmla="*/ 701677 h 828103"/>
                <a:gd name="connsiteX66" fmla="*/ 274836 w 515016"/>
                <a:gd name="connsiteY66" fmla="*/ 690723 h 828103"/>
                <a:gd name="connsiteX67" fmla="*/ 271312 w 515016"/>
                <a:gd name="connsiteY67" fmla="*/ 687294 h 828103"/>
                <a:gd name="connsiteX68" fmla="*/ 265311 w 515016"/>
                <a:gd name="connsiteY68" fmla="*/ 684913 h 828103"/>
                <a:gd name="connsiteX69" fmla="*/ 259405 w 515016"/>
                <a:gd name="connsiteY69" fmla="*/ 685389 h 828103"/>
                <a:gd name="connsiteX70" fmla="*/ 256072 w 515016"/>
                <a:gd name="connsiteY70" fmla="*/ 690723 h 828103"/>
                <a:gd name="connsiteX71" fmla="*/ 260072 w 515016"/>
                <a:gd name="connsiteY71" fmla="*/ 699772 h 828103"/>
                <a:gd name="connsiteX72" fmla="*/ 262263 w 515016"/>
                <a:gd name="connsiteY72" fmla="*/ 741396 h 828103"/>
                <a:gd name="connsiteX73" fmla="*/ 269502 w 515016"/>
                <a:gd name="connsiteY73" fmla="*/ 761018 h 828103"/>
                <a:gd name="connsiteX74" fmla="*/ 271502 w 515016"/>
                <a:gd name="connsiteY74" fmla="*/ 773972 h 828103"/>
                <a:gd name="connsiteX75" fmla="*/ 275027 w 515016"/>
                <a:gd name="connsiteY75" fmla="*/ 787878 h 828103"/>
                <a:gd name="connsiteX76" fmla="*/ 275027 w 515016"/>
                <a:gd name="connsiteY76" fmla="*/ 794069 h 828103"/>
                <a:gd name="connsiteX77" fmla="*/ 271978 w 515016"/>
                <a:gd name="connsiteY77" fmla="*/ 796736 h 828103"/>
                <a:gd name="connsiteX78" fmla="*/ 267026 w 515016"/>
                <a:gd name="connsiteY78" fmla="*/ 794927 h 828103"/>
                <a:gd name="connsiteX79" fmla="*/ 250928 w 515016"/>
                <a:gd name="connsiteY79" fmla="*/ 782259 h 828103"/>
                <a:gd name="connsiteX80" fmla="*/ 249690 w 515016"/>
                <a:gd name="connsiteY80" fmla="*/ 780163 h 828103"/>
                <a:gd name="connsiteX81" fmla="*/ 248166 w 515016"/>
                <a:gd name="connsiteY81" fmla="*/ 776067 h 828103"/>
                <a:gd name="connsiteX82" fmla="*/ 244546 w 515016"/>
                <a:gd name="connsiteY82" fmla="*/ 774353 h 828103"/>
                <a:gd name="connsiteX83" fmla="*/ 240355 w 515016"/>
                <a:gd name="connsiteY83" fmla="*/ 773686 h 828103"/>
                <a:gd name="connsiteX84" fmla="*/ 237117 w 515016"/>
                <a:gd name="connsiteY84" fmla="*/ 772638 h 828103"/>
                <a:gd name="connsiteX85" fmla="*/ 232354 w 515016"/>
                <a:gd name="connsiteY85" fmla="*/ 767781 h 828103"/>
                <a:gd name="connsiteX86" fmla="*/ 229878 w 515016"/>
                <a:gd name="connsiteY86" fmla="*/ 763780 h 828103"/>
                <a:gd name="connsiteX87" fmla="*/ 226544 w 515016"/>
                <a:gd name="connsiteY87" fmla="*/ 761018 h 828103"/>
                <a:gd name="connsiteX88" fmla="*/ 219496 w 515016"/>
                <a:gd name="connsiteY88" fmla="*/ 759970 h 828103"/>
                <a:gd name="connsiteX89" fmla="*/ 206066 w 515016"/>
                <a:gd name="connsiteY89" fmla="*/ 759970 h 828103"/>
                <a:gd name="connsiteX90" fmla="*/ 199970 w 515016"/>
                <a:gd name="connsiteY90" fmla="*/ 758827 h 828103"/>
                <a:gd name="connsiteX91" fmla="*/ 195493 w 515016"/>
                <a:gd name="connsiteY91" fmla="*/ 756160 h 828103"/>
                <a:gd name="connsiteX92" fmla="*/ 191111 w 515016"/>
                <a:gd name="connsiteY92" fmla="*/ 745778 h 828103"/>
                <a:gd name="connsiteX93" fmla="*/ 191111 w 515016"/>
                <a:gd name="connsiteY93" fmla="*/ 745778 h 828103"/>
                <a:gd name="connsiteX94" fmla="*/ 193016 w 515016"/>
                <a:gd name="connsiteY94" fmla="*/ 733681 h 828103"/>
                <a:gd name="connsiteX95" fmla="*/ 197207 w 515016"/>
                <a:gd name="connsiteY95" fmla="*/ 721203 h 828103"/>
                <a:gd name="connsiteX96" fmla="*/ 199779 w 515016"/>
                <a:gd name="connsiteY96" fmla="*/ 709773 h 828103"/>
                <a:gd name="connsiteX97" fmla="*/ 199208 w 515016"/>
                <a:gd name="connsiteY97" fmla="*/ 702725 h 828103"/>
                <a:gd name="connsiteX98" fmla="*/ 196921 w 515016"/>
                <a:gd name="connsiteY98" fmla="*/ 694343 h 828103"/>
                <a:gd name="connsiteX99" fmla="*/ 192730 w 515016"/>
                <a:gd name="connsiteY99" fmla="*/ 687390 h 828103"/>
                <a:gd name="connsiteX100" fmla="*/ 186253 w 515016"/>
                <a:gd name="connsiteY100" fmla="*/ 684532 h 828103"/>
                <a:gd name="connsiteX101" fmla="*/ 183015 w 515016"/>
                <a:gd name="connsiteY101" fmla="*/ 681198 h 828103"/>
                <a:gd name="connsiteX102" fmla="*/ 181967 w 515016"/>
                <a:gd name="connsiteY102" fmla="*/ 673483 h 828103"/>
                <a:gd name="connsiteX103" fmla="*/ 181967 w 515016"/>
                <a:gd name="connsiteY103" fmla="*/ 665006 h 828103"/>
                <a:gd name="connsiteX104" fmla="*/ 184158 w 515016"/>
                <a:gd name="connsiteY104" fmla="*/ 650909 h 828103"/>
                <a:gd name="connsiteX105" fmla="*/ 184825 w 515016"/>
                <a:gd name="connsiteY105" fmla="*/ 648527 h 828103"/>
                <a:gd name="connsiteX106" fmla="*/ 186444 w 515016"/>
                <a:gd name="connsiteY106" fmla="*/ 645861 h 828103"/>
                <a:gd name="connsiteX107" fmla="*/ 190445 w 515016"/>
                <a:gd name="connsiteY107" fmla="*/ 640908 h 828103"/>
                <a:gd name="connsiteX108" fmla="*/ 191206 w 515016"/>
                <a:gd name="connsiteY108" fmla="*/ 638907 h 828103"/>
                <a:gd name="connsiteX109" fmla="*/ 191206 w 515016"/>
                <a:gd name="connsiteY109" fmla="*/ 625096 h 828103"/>
                <a:gd name="connsiteX110" fmla="*/ 192350 w 515016"/>
                <a:gd name="connsiteY110" fmla="*/ 618905 h 828103"/>
                <a:gd name="connsiteX111" fmla="*/ 200160 w 515016"/>
                <a:gd name="connsiteY111" fmla="*/ 599855 h 828103"/>
                <a:gd name="connsiteX112" fmla="*/ 201017 w 515016"/>
                <a:gd name="connsiteY112" fmla="*/ 593949 h 828103"/>
                <a:gd name="connsiteX113" fmla="*/ 201017 w 515016"/>
                <a:gd name="connsiteY113" fmla="*/ 579662 h 828103"/>
                <a:gd name="connsiteX114" fmla="*/ 194445 w 515016"/>
                <a:gd name="connsiteY114" fmla="*/ 549753 h 828103"/>
                <a:gd name="connsiteX115" fmla="*/ 192826 w 515016"/>
                <a:gd name="connsiteY115" fmla="*/ 546801 h 828103"/>
                <a:gd name="connsiteX116" fmla="*/ 182062 w 515016"/>
                <a:gd name="connsiteY116" fmla="*/ 537276 h 828103"/>
                <a:gd name="connsiteX117" fmla="*/ 180443 w 515016"/>
                <a:gd name="connsiteY117" fmla="*/ 535180 h 828103"/>
                <a:gd name="connsiteX118" fmla="*/ 179110 w 515016"/>
                <a:gd name="connsiteY118" fmla="*/ 529560 h 828103"/>
                <a:gd name="connsiteX119" fmla="*/ 175967 w 515016"/>
                <a:gd name="connsiteY119" fmla="*/ 523655 h 828103"/>
                <a:gd name="connsiteX120" fmla="*/ 167966 w 515016"/>
                <a:gd name="connsiteY120" fmla="*/ 513082 h 828103"/>
                <a:gd name="connsiteX121" fmla="*/ 155393 w 515016"/>
                <a:gd name="connsiteY121" fmla="*/ 503557 h 828103"/>
                <a:gd name="connsiteX122" fmla="*/ 153297 w 515016"/>
                <a:gd name="connsiteY122" fmla="*/ 501557 h 828103"/>
                <a:gd name="connsiteX123" fmla="*/ 151487 w 515016"/>
                <a:gd name="connsiteY123" fmla="*/ 496318 h 828103"/>
                <a:gd name="connsiteX124" fmla="*/ 146915 w 515016"/>
                <a:gd name="connsiteY124" fmla="*/ 493937 h 828103"/>
                <a:gd name="connsiteX125" fmla="*/ 140914 w 515016"/>
                <a:gd name="connsiteY125" fmla="*/ 493460 h 828103"/>
                <a:gd name="connsiteX126" fmla="*/ 134914 w 515016"/>
                <a:gd name="connsiteY126" fmla="*/ 494223 h 828103"/>
                <a:gd name="connsiteX127" fmla="*/ 128818 w 515016"/>
                <a:gd name="connsiteY127" fmla="*/ 496318 h 828103"/>
                <a:gd name="connsiteX128" fmla="*/ 124912 w 515016"/>
                <a:gd name="connsiteY128" fmla="*/ 499747 h 828103"/>
                <a:gd name="connsiteX129" fmla="*/ 124055 w 515016"/>
                <a:gd name="connsiteY129" fmla="*/ 504319 h 828103"/>
                <a:gd name="connsiteX130" fmla="*/ 127484 w 515016"/>
                <a:gd name="connsiteY130" fmla="*/ 509939 h 828103"/>
                <a:gd name="connsiteX131" fmla="*/ 128913 w 515016"/>
                <a:gd name="connsiteY131" fmla="*/ 515749 h 828103"/>
                <a:gd name="connsiteX132" fmla="*/ 126055 w 515016"/>
                <a:gd name="connsiteY132" fmla="*/ 522798 h 828103"/>
                <a:gd name="connsiteX133" fmla="*/ 121769 w 515016"/>
                <a:gd name="connsiteY133" fmla="*/ 529084 h 828103"/>
                <a:gd name="connsiteX134" fmla="*/ 118340 w 515016"/>
                <a:gd name="connsiteY134" fmla="*/ 532227 h 828103"/>
                <a:gd name="connsiteX135" fmla="*/ 114245 w 515016"/>
                <a:gd name="connsiteY135" fmla="*/ 533561 h 828103"/>
                <a:gd name="connsiteX136" fmla="*/ 112054 w 515016"/>
                <a:gd name="connsiteY136" fmla="*/ 533561 h 828103"/>
                <a:gd name="connsiteX137" fmla="*/ 101005 w 515016"/>
                <a:gd name="connsiteY137" fmla="*/ 524893 h 828103"/>
                <a:gd name="connsiteX138" fmla="*/ 100528 w 515016"/>
                <a:gd name="connsiteY138" fmla="*/ 523941 h 828103"/>
                <a:gd name="connsiteX139" fmla="*/ 95480 w 515016"/>
                <a:gd name="connsiteY139" fmla="*/ 525369 h 828103"/>
                <a:gd name="connsiteX140" fmla="*/ 93766 w 515016"/>
                <a:gd name="connsiteY140" fmla="*/ 524702 h 828103"/>
                <a:gd name="connsiteX141" fmla="*/ 92337 w 515016"/>
                <a:gd name="connsiteY141" fmla="*/ 516035 h 828103"/>
                <a:gd name="connsiteX142" fmla="*/ 90718 w 515016"/>
                <a:gd name="connsiteY142" fmla="*/ 514797 h 828103"/>
                <a:gd name="connsiteX143" fmla="*/ 87003 w 515016"/>
                <a:gd name="connsiteY143" fmla="*/ 515559 h 828103"/>
                <a:gd name="connsiteX144" fmla="*/ 83384 w 515016"/>
                <a:gd name="connsiteY144" fmla="*/ 515559 h 828103"/>
                <a:gd name="connsiteX145" fmla="*/ 80145 w 515016"/>
                <a:gd name="connsiteY145" fmla="*/ 516320 h 828103"/>
                <a:gd name="connsiteX146" fmla="*/ 78335 w 515016"/>
                <a:gd name="connsiteY146" fmla="*/ 514987 h 828103"/>
                <a:gd name="connsiteX147" fmla="*/ 78335 w 515016"/>
                <a:gd name="connsiteY147" fmla="*/ 508891 h 828103"/>
                <a:gd name="connsiteX148" fmla="*/ 79859 w 515016"/>
                <a:gd name="connsiteY148" fmla="*/ 504986 h 828103"/>
                <a:gd name="connsiteX149" fmla="*/ 83860 w 515016"/>
                <a:gd name="connsiteY149" fmla="*/ 499366 h 828103"/>
                <a:gd name="connsiteX150" fmla="*/ 84812 w 515016"/>
                <a:gd name="connsiteY150" fmla="*/ 494318 h 828103"/>
                <a:gd name="connsiteX151" fmla="*/ 83955 w 515016"/>
                <a:gd name="connsiteY151" fmla="*/ 488508 h 828103"/>
                <a:gd name="connsiteX152" fmla="*/ 81860 w 515016"/>
                <a:gd name="connsiteY152" fmla="*/ 485745 h 828103"/>
                <a:gd name="connsiteX153" fmla="*/ 79002 w 515016"/>
                <a:gd name="connsiteY153" fmla="*/ 483459 h 828103"/>
                <a:gd name="connsiteX154" fmla="*/ 76335 w 515016"/>
                <a:gd name="connsiteY154" fmla="*/ 479364 h 828103"/>
                <a:gd name="connsiteX155" fmla="*/ 75859 w 515016"/>
                <a:gd name="connsiteY155" fmla="*/ 474315 h 828103"/>
                <a:gd name="connsiteX156" fmla="*/ 77478 w 515016"/>
                <a:gd name="connsiteY156" fmla="*/ 469743 h 828103"/>
                <a:gd name="connsiteX157" fmla="*/ 79574 w 515016"/>
                <a:gd name="connsiteY157" fmla="*/ 466028 h 828103"/>
                <a:gd name="connsiteX158" fmla="*/ 81288 w 515016"/>
                <a:gd name="connsiteY158" fmla="*/ 461171 h 828103"/>
                <a:gd name="connsiteX159" fmla="*/ 84145 w 515016"/>
                <a:gd name="connsiteY159" fmla="*/ 456980 h 828103"/>
                <a:gd name="connsiteX160" fmla="*/ 84812 w 515016"/>
                <a:gd name="connsiteY160" fmla="*/ 454884 h 828103"/>
                <a:gd name="connsiteX161" fmla="*/ 84812 w 515016"/>
                <a:gd name="connsiteY161" fmla="*/ 452598 h 828103"/>
                <a:gd name="connsiteX162" fmla="*/ 83193 w 515016"/>
                <a:gd name="connsiteY162" fmla="*/ 448884 h 828103"/>
                <a:gd name="connsiteX163" fmla="*/ 81002 w 515016"/>
                <a:gd name="connsiteY163" fmla="*/ 429834 h 828103"/>
                <a:gd name="connsiteX164" fmla="*/ 81002 w 515016"/>
                <a:gd name="connsiteY164" fmla="*/ 401259 h 828103"/>
                <a:gd name="connsiteX165" fmla="*/ 75763 w 515016"/>
                <a:gd name="connsiteY165" fmla="*/ 401830 h 828103"/>
                <a:gd name="connsiteX166" fmla="*/ 70334 w 515016"/>
                <a:gd name="connsiteY166" fmla="*/ 398592 h 828103"/>
                <a:gd name="connsiteX167" fmla="*/ 65953 w 515016"/>
                <a:gd name="connsiteY167" fmla="*/ 393258 h 828103"/>
                <a:gd name="connsiteX168" fmla="*/ 64238 w 515016"/>
                <a:gd name="connsiteY168" fmla="*/ 387447 h 828103"/>
                <a:gd name="connsiteX169" fmla="*/ 65286 w 515016"/>
                <a:gd name="connsiteY169" fmla="*/ 384780 h 828103"/>
                <a:gd name="connsiteX170" fmla="*/ 69668 w 515016"/>
                <a:gd name="connsiteY170" fmla="*/ 381732 h 828103"/>
                <a:gd name="connsiteX171" fmla="*/ 70715 w 515016"/>
                <a:gd name="connsiteY171" fmla="*/ 378875 h 828103"/>
                <a:gd name="connsiteX172" fmla="*/ 65858 w 515016"/>
                <a:gd name="connsiteY172" fmla="*/ 377351 h 828103"/>
                <a:gd name="connsiteX173" fmla="*/ 62238 w 515016"/>
                <a:gd name="connsiteY173" fmla="*/ 375827 h 828103"/>
                <a:gd name="connsiteX174" fmla="*/ 59952 w 515016"/>
                <a:gd name="connsiteY174" fmla="*/ 373636 h 828103"/>
                <a:gd name="connsiteX175" fmla="*/ 64048 w 515016"/>
                <a:gd name="connsiteY175" fmla="*/ 371445 h 828103"/>
                <a:gd name="connsiteX176" fmla="*/ 63000 w 515016"/>
                <a:gd name="connsiteY176" fmla="*/ 368874 h 828103"/>
                <a:gd name="connsiteX177" fmla="*/ 59952 w 515016"/>
                <a:gd name="connsiteY177" fmla="*/ 365730 h 828103"/>
                <a:gd name="connsiteX178" fmla="*/ 59190 w 515016"/>
                <a:gd name="connsiteY178" fmla="*/ 361063 h 828103"/>
                <a:gd name="connsiteX179" fmla="*/ 58237 w 515016"/>
                <a:gd name="connsiteY179" fmla="*/ 356491 h 828103"/>
                <a:gd name="connsiteX180" fmla="*/ 53761 w 515016"/>
                <a:gd name="connsiteY180" fmla="*/ 349538 h 828103"/>
                <a:gd name="connsiteX181" fmla="*/ 49570 w 515016"/>
                <a:gd name="connsiteY181" fmla="*/ 330964 h 828103"/>
                <a:gd name="connsiteX182" fmla="*/ 50522 w 515016"/>
                <a:gd name="connsiteY182" fmla="*/ 326011 h 828103"/>
                <a:gd name="connsiteX183" fmla="*/ 51856 w 515016"/>
                <a:gd name="connsiteY183" fmla="*/ 325535 h 828103"/>
                <a:gd name="connsiteX184" fmla="*/ 58237 w 515016"/>
                <a:gd name="connsiteY184" fmla="*/ 322392 h 828103"/>
                <a:gd name="connsiteX185" fmla="*/ 59190 w 515016"/>
                <a:gd name="connsiteY185" fmla="*/ 321534 h 828103"/>
                <a:gd name="connsiteX186" fmla="*/ 62524 w 515016"/>
                <a:gd name="connsiteY186" fmla="*/ 323439 h 828103"/>
                <a:gd name="connsiteX187" fmla="*/ 70334 w 515016"/>
                <a:gd name="connsiteY187" fmla="*/ 334298 h 828103"/>
                <a:gd name="connsiteX188" fmla="*/ 88146 w 515016"/>
                <a:gd name="connsiteY188" fmla="*/ 349252 h 828103"/>
                <a:gd name="connsiteX189" fmla="*/ 93766 w 515016"/>
                <a:gd name="connsiteY189" fmla="*/ 355634 h 828103"/>
                <a:gd name="connsiteX190" fmla="*/ 105005 w 515016"/>
                <a:gd name="connsiteY190" fmla="*/ 374684 h 828103"/>
                <a:gd name="connsiteX191" fmla="*/ 106053 w 515016"/>
                <a:gd name="connsiteY191" fmla="*/ 361539 h 828103"/>
                <a:gd name="connsiteX192" fmla="*/ 107863 w 515016"/>
                <a:gd name="connsiteY192" fmla="*/ 355634 h 828103"/>
                <a:gd name="connsiteX193" fmla="*/ 111959 w 515016"/>
                <a:gd name="connsiteY193" fmla="*/ 356586 h 828103"/>
                <a:gd name="connsiteX194" fmla="*/ 121484 w 515016"/>
                <a:gd name="connsiteY194" fmla="*/ 363349 h 828103"/>
                <a:gd name="connsiteX195" fmla="*/ 125008 w 515016"/>
                <a:gd name="connsiteY195" fmla="*/ 367350 h 828103"/>
                <a:gd name="connsiteX196" fmla="*/ 132437 w 515016"/>
                <a:gd name="connsiteY196" fmla="*/ 386400 h 828103"/>
                <a:gd name="connsiteX197" fmla="*/ 139867 w 515016"/>
                <a:gd name="connsiteY197" fmla="*/ 394782 h 828103"/>
                <a:gd name="connsiteX198" fmla="*/ 150725 w 515016"/>
                <a:gd name="connsiteY198" fmla="*/ 399449 h 828103"/>
                <a:gd name="connsiteX199" fmla="*/ 165299 w 515016"/>
                <a:gd name="connsiteY199" fmla="*/ 400020 h 828103"/>
                <a:gd name="connsiteX200" fmla="*/ 175967 w 515016"/>
                <a:gd name="connsiteY200" fmla="*/ 397258 h 828103"/>
                <a:gd name="connsiteX201" fmla="*/ 185492 w 515016"/>
                <a:gd name="connsiteY201" fmla="*/ 392019 h 828103"/>
                <a:gd name="connsiteX202" fmla="*/ 200636 w 515016"/>
                <a:gd name="connsiteY202" fmla="*/ 378684 h 828103"/>
                <a:gd name="connsiteX203" fmla="*/ 212352 w 515016"/>
                <a:gd name="connsiteY203" fmla="*/ 362301 h 828103"/>
                <a:gd name="connsiteX204" fmla="*/ 216257 w 515016"/>
                <a:gd name="connsiteY204" fmla="*/ 359729 h 828103"/>
                <a:gd name="connsiteX205" fmla="*/ 218924 w 515016"/>
                <a:gd name="connsiteY205" fmla="*/ 360301 h 828103"/>
                <a:gd name="connsiteX206" fmla="*/ 225116 w 515016"/>
                <a:gd name="connsiteY206" fmla="*/ 363063 h 828103"/>
                <a:gd name="connsiteX207" fmla="*/ 228735 w 515016"/>
                <a:gd name="connsiteY207" fmla="*/ 363730 h 828103"/>
                <a:gd name="connsiteX208" fmla="*/ 229878 w 515016"/>
                <a:gd name="connsiteY208" fmla="*/ 363063 h 828103"/>
                <a:gd name="connsiteX209" fmla="*/ 229878 w 515016"/>
                <a:gd name="connsiteY209" fmla="*/ 360301 h 828103"/>
                <a:gd name="connsiteX210" fmla="*/ 231021 w 515016"/>
                <a:gd name="connsiteY210" fmla="*/ 359729 h 828103"/>
                <a:gd name="connsiteX211" fmla="*/ 232926 w 515016"/>
                <a:gd name="connsiteY211" fmla="*/ 360301 h 828103"/>
                <a:gd name="connsiteX212" fmla="*/ 233878 w 515016"/>
                <a:gd name="connsiteY212" fmla="*/ 361730 h 828103"/>
                <a:gd name="connsiteX213" fmla="*/ 233878 w 515016"/>
                <a:gd name="connsiteY213" fmla="*/ 363063 h 828103"/>
                <a:gd name="connsiteX214" fmla="*/ 233878 w 515016"/>
                <a:gd name="connsiteY214" fmla="*/ 363730 h 828103"/>
                <a:gd name="connsiteX215" fmla="*/ 241689 w 515016"/>
                <a:gd name="connsiteY215" fmla="*/ 363730 h 828103"/>
                <a:gd name="connsiteX216" fmla="*/ 244261 w 515016"/>
                <a:gd name="connsiteY216" fmla="*/ 363730 h 828103"/>
                <a:gd name="connsiteX217" fmla="*/ 247309 w 515016"/>
                <a:gd name="connsiteY217" fmla="*/ 365635 h 828103"/>
                <a:gd name="connsiteX218" fmla="*/ 253881 w 515016"/>
                <a:gd name="connsiteY218" fmla="*/ 371255 h 828103"/>
                <a:gd name="connsiteX219" fmla="*/ 255881 w 515016"/>
                <a:gd name="connsiteY219" fmla="*/ 372398 h 828103"/>
                <a:gd name="connsiteX220" fmla="*/ 258262 w 515016"/>
                <a:gd name="connsiteY220" fmla="*/ 375732 h 828103"/>
                <a:gd name="connsiteX221" fmla="*/ 257596 w 515016"/>
                <a:gd name="connsiteY221" fmla="*/ 382970 h 828103"/>
                <a:gd name="connsiteX222" fmla="*/ 255595 w 515016"/>
                <a:gd name="connsiteY222" fmla="*/ 390210 h 828103"/>
                <a:gd name="connsiteX223" fmla="*/ 252833 w 515016"/>
                <a:gd name="connsiteY223" fmla="*/ 395162 h 828103"/>
                <a:gd name="connsiteX224" fmla="*/ 252833 w 515016"/>
                <a:gd name="connsiteY224" fmla="*/ 398877 h 828103"/>
                <a:gd name="connsiteX225" fmla="*/ 252833 w 515016"/>
                <a:gd name="connsiteY225" fmla="*/ 402592 h 828103"/>
                <a:gd name="connsiteX226" fmla="*/ 253786 w 515016"/>
                <a:gd name="connsiteY226" fmla="*/ 404211 h 828103"/>
                <a:gd name="connsiteX227" fmla="*/ 254643 w 515016"/>
                <a:gd name="connsiteY227" fmla="*/ 404878 h 828103"/>
                <a:gd name="connsiteX228" fmla="*/ 255119 w 515016"/>
                <a:gd name="connsiteY228" fmla="*/ 407926 h 828103"/>
                <a:gd name="connsiteX229" fmla="*/ 255881 w 515016"/>
                <a:gd name="connsiteY229" fmla="*/ 409355 h 828103"/>
                <a:gd name="connsiteX230" fmla="*/ 257405 w 515016"/>
                <a:gd name="connsiteY230" fmla="*/ 410784 h 828103"/>
                <a:gd name="connsiteX231" fmla="*/ 258358 w 515016"/>
                <a:gd name="connsiteY231" fmla="*/ 411355 h 828103"/>
                <a:gd name="connsiteX232" fmla="*/ 259310 w 515016"/>
                <a:gd name="connsiteY232" fmla="*/ 411355 h 828103"/>
                <a:gd name="connsiteX233" fmla="*/ 261025 w 515016"/>
                <a:gd name="connsiteY233" fmla="*/ 412308 h 828103"/>
                <a:gd name="connsiteX234" fmla="*/ 264644 w 515016"/>
                <a:gd name="connsiteY234" fmla="*/ 413736 h 828103"/>
                <a:gd name="connsiteX235" fmla="*/ 267216 w 515016"/>
                <a:gd name="connsiteY235" fmla="*/ 413736 h 828103"/>
                <a:gd name="connsiteX236" fmla="*/ 268930 w 515016"/>
                <a:gd name="connsiteY236" fmla="*/ 415070 h 828103"/>
                <a:gd name="connsiteX237" fmla="*/ 270169 w 515016"/>
                <a:gd name="connsiteY237" fmla="*/ 422690 h 828103"/>
                <a:gd name="connsiteX238" fmla="*/ 271597 w 515016"/>
                <a:gd name="connsiteY238" fmla="*/ 422690 h 828103"/>
                <a:gd name="connsiteX239" fmla="*/ 272931 w 515016"/>
                <a:gd name="connsiteY239" fmla="*/ 420309 h 828103"/>
                <a:gd name="connsiteX240" fmla="*/ 273503 w 515016"/>
                <a:gd name="connsiteY240" fmla="*/ 416594 h 828103"/>
                <a:gd name="connsiteX241" fmla="*/ 275693 w 515016"/>
                <a:gd name="connsiteY241" fmla="*/ 416594 h 828103"/>
                <a:gd name="connsiteX242" fmla="*/ 275693 w 515016"/>
                <a:gd name="connsiteY242" fmla="*/ 426119 h 828103"/>
                <a:gd name="connsiteX243" fmla="*/ 275693 w 515016"/>
                <a:gd name="connsiteY243" fmla="*/ 429167 h 828103"/>
                <a:gd name="connsiteX244" fmla="*/ 274836 w 515016"/>
                <a:gd name="connsiteY244" fmla="*/ 432024 h 828103"/>
                <a:gd name="connsiteX245" fmla="*/ 271978 w 515016"/>
                <a:gd name="connsiteY245" fmla="*/ 436977 h 828103"/>
                <a:gd name="connsiteX246" fmla="*/ 271407 w 515016"/>
                <a:gd name="connsiteY246" fmla="*/ 438787 h 828103"/>
                <a:gd name="connsiteX247" fmla="*/ 272074 w 515016"/>
                <a:gd name="connsiteY247" fmla="*/ 442407 h 828103"/>
                <a:gd name="connsiteX248" fmla="*/ 275027 w 515016"/>
                <a:gd name="connsiteY248" fmla="*/ 448502 h 828103"/>
                <a:gd name="connsiteX249" fmla="*/ 275693 w 515016"/>
                <a:gd name="connsiteY249" fmla="*/ 451360 h 828103"/>
                <a:gd name="connsiteX250" fmla="*/ 275122 w 515016"/>
                <a:gd name="connsiteY250" fmla="*/ 460885 h 828103"/>
                <a:gd name="connsiteX251" fmla="*/ 279599 w 515016"/>
                <a:gd name="connsiteY251" fmla="*/ 489460 h 828103"/>
                <a:gd name="connsiteX252" fmla="*/ 278265 w 515016"/>
                <a:gd name="connsiteY252" fmla="*/ 503938 h 828103"/>
                <a:gd name="connsiteX253" fmla="*/ 266073 w 515016"/>
                <a:gd name="connsiteY253" fmla="*/ 542038 h 828103"/>
                <a:gd name="connsiteX254" fmla="*/ 264073 w 515016"/>
                <a:gd name="connsiteY254" fmla="*/ 556707 h 828103"/>
                <a:gd name="connsiteX255" fmla="*/ 266359 w 515016"/>
                <a:gd name="connsiteY255" fmla="*/ 569851 h 828103"/>
                <a:gd name="connsiteX256" fmla="*/ 270454 w 515016"/>
                <a:gd name="connsiteY256" fmla="*/ 573470 h 828103"/>
                <a:gd name="connsiteX257" fmla="*/ 288647 w 515016"/>
                <a:gd name="connsiteY257" fmla="*/ 582138 h 828103"/>
                <a:gd name="connsiteX258" fmla="*/ 296172 w 515016"/>
                <a:gd name="connsiteY258" fmla="*/ 584424 h 828103"/>
                <a:gd name="connsiteX259" fmla="*/ 298649 w 515016"/>
                <a:gd name="connsiteY259" fmla="*/ 585758 h 828103"/>
                <a:gd name="connsiteX260" fmla="*/ 299792 w 515016"/>
                <a:gd name="connsiteY260" fmla="*/ 588234 h 828103"/>
                <a:gd name="connsiteX261" fmla="*/ 301792 w 515016"/>
                <a:gd name="connsiteY261" fmla="*/ 597759 h 828103"/>
                <a:gd name="connsiteX262" fmla="*/ 74335 w 515016"/>
                <a:gd name="connsiteY262" fmla="*/ 589663 h 828103"/>
                <a:gd name="connsiteX263" fmla="*/ 75954 w 515016"/>
                <a:gd name="connsiteY263" fmla="*/ 593283 h 828103"/>
                <a:gd name="connsiteX264" fmla="*/ 76906 w 515016"/>
                <a:gd name="connsiteY264" fmla="*/ 597188 h 828103"/>
                <a:gd name="connsiteX265" fmla="*/ 77478 w 515016"/>
                <a:gd name="connsiteY265" fmla="*/ 605094 h 828103"/>
                <a:gd name="connsiteX266" fmla="*/ 73954 w 515016"/>
                <a:gd name="connsiteY266" fmla="*/ 609189 h 828103"/>
                <a:gd name="connsiteX267" fmla="*/ 50332 w 515016"/>
                <a:gd name="connsiteY267" fmla="*/ 620905 h 828103"/>
                <a:gd name="connsiteX268" fmla="*/ 45379 w 515016"/>
                <a:gd name="connsiteY268" fmla="*/ 616714 h 828103"/>
                <a:gd name="connsiteX269" fmla="*/ 46712 w 515016"/>
                <a:gd name="connsiteY269" fmla="*/ 612618 h 828103"/>
                <a:gd name="connsiteX270" fmla="*/ 50522 w 515016"/>
                <a:gd name="connsiteY270" fmla="*/ 608237 h 828103"/>
                <a:gd name="connsiteX271" fmla="*/ 52618 w 515016"/>
                <a:gd name="connsiteY271" fmla="*/ 602903 h 828103"/>
                <a:gd name="connsiteX272" fmla="*/ 52618 w 515016"/>
                <a:gd name="connsiteY272" fmla="*/ 598617 h 828103"/>
                <a:gd name="connsiteX273" fmla="*/ 53951 w 515016"/>
                <a:gd name="connsiteY273" fmla="*/ 593854 h 828103"/>
                <a:gd name="connsiteX274" fmla="*/ 55761 w 515016"/>
                <a:gd name="connsiteY274" fmla="*/ 589377 h 828103"/>
                <a:gd name="connsiteX275" fmla="*/ 58142 w 515016"/>
                <a:gd name="connsiteY275" fmla="*/ 585758 h 828103"/>
                <a:gd name="connsiteX276" fmla="*/ 62238 w 515016"/>
                <a:gd name="connsiteY276" fmla="*/ 583377 h 828103"/>
                <a:gd name="connsiteX277" fmla="*/ 66620 w 515016"/>
                <a:gd name="connsiteY277" fmla="*/ 583377 h 828103"/>
                <a:gd name="connsiteX278" fmla="*/ 70715 w 515016"/>
                <a:gd name="connsiteY278" fmla="*/ 585662 h 828103"/>
                <a:gd name="connsiteX279" fmla="*/ 100433 w 515016"/>
                <a:gd name="connsiteY279" fmla="*/ 582805 h 828103"/>
                <a:gd name="connsiteX280" fmla="*/ 111959 w 515016"/>
                <a:gd name="connsiteY280" fmla="*/ 589092 h 828103"/>
                <a:gd name="connsiteX281" fmla="*/ 117102 w 515016"/>
                <a:gd name="connsiteY281" fmla="*/ 597569 h 828103"/>
                <a:gd name="connsiteX282" fmla="*/ 113483 w 515016"/>
                <a:gd name="connsiteY282" fmla="*/ 605094 h 828103"/>
                <a:gd name="connsiteX283" fmla="*/ 99386 w 515016"/>
                <a:gd name="connsiteY283" fmla="*/ 608332 h 828103"/>
                <a:gd name="connsiteX284" fmla="*/ 83288 w 515016"/>
                <a:gd name="connsiteY284" fmla="*/ 602998 h 828103"/>
                <a:gd name="connsiteX285" fmla="*/ 83288 w 515016"/>
                <a:gd name="connsiteY285" fmla="*/ 592044 h 828103"/>
                <a:gd name="connsiteX286" fmla="*/ 91575 w 515016"/>
                <a:gd name="connsiteY286" fmla="*/ 582519 h 828103"/>
                <a:gd name="connsiteX287" fmla="*/ 511818 w 515016"/>
                <a:gd name="connsiteY287" fmla="*/ 576328 h 828103"/>
                <a:gd name="connsiteX288" fmla="*/ 514771 w 515016"/>
                <a:gd name="connsiteY288" fmla="*/ 580805 h 828103"/>
                <a:gd name="connsiteX289" fmla="*/ 513247 w 515016"/>
                <a:gd name="connsiteY289" fmla="*/ 584234 h 828103"/>
                <a:gd name="connsiteX290" fmla="*/ 509246 w 515016"/>
                <a:gd name="connsiteY290" fmla="*/ 586425 h 828103"/>
                <a:gd name="connsiteX291" fmla="*/ 504674 w 515016"/>
                <a:gd name="connsiteY291" fmla="*/ 587186 h 828103"/>
                <a:gd name="connsiteX292" fmla="*/ 498959 w 515016"/>
                <a:gd name="connsiteY292" fmla="*/ 587186 h 828103"/>
                <a:gd name="connsiteX293" fmla="*/ 495816 w 515016"/>
                <a:gd name="connsiteY293" fmla="*/ 587186 h 828103"/>
                <a:gd name="connsiteX294" fmla="*/ 493435 w 515016"/>
                <a:gd name="connsiteY294" fmla="*/ 585567 h 828103"/>
                <a:gd name="connsiteX295" fmla="*/ 490006 w 515016"/>
                <a:gd name="connsiteY295" fmla="*/ 581948 h 828103"/>
                <a:gd name="connsiteX296" fmla="*/ 486958 w 515016"/>
                <a:gd name="connsiteY296" fmla="*/ 579757 h 828103"/>
                <a:gd name="connsiteX297" fmla="*/ 475718 w 515016"/>
                <a:gd name="connsiteY297" fmla="*/ 574709 h 828103"/>
                <a:gd name="connsiteX298" fmla="*/ 470003 w 515016"/>
                <a:gd name="connsiteY298" fmla="*/ 570994 h 828103"/>
                <a:gd name="connsiteX299" fmla="*/ 468384 w 515016"/>
                <a:gd name="connsiteY299" fmla="*/ 562993 h 828103"/>
                <a:gd name="connsiteX300" fmla="*/ 470956 w 515016"/>
                <a:gd name="connsiteY300" fmla="*/ 554802 h 828103"/>
                <a:gd name="connsiteX301" fmla="*/ 477528 w 515016"/>
                <a:gd name="connsiteY301" fmla="*/ 550992 h 828103"/>
                <a:gd name="connsiteX302" fmla="*/ 484291 w 515016"/>
                <a:gd name="connsiteY302" fmla="*/ 553944 h 828103"/>
                <a:gd name="connsiteX303" fmla="*/ 488196 w 515016"/>
                <a:gd name="connsiteY303" fmla="*/ 569279 h 828103"/>
                <a:gd name="connsiteX304" fmla="*/ 493149 w 515016"/>
                <a:gd name="connsiteY304" fmla="*/ 574709 h 828103"/>
                <a:gd name="connsiteX305" fmla="*/ 497912 w 515016"/>
                <a:gd name="connsiteY305" fmla="*/ 575280 h 828103"/>
                <a:gd name="connsiteX306" fmla="*/ 507437 w 515016"/>
                <a:gd name="connsiteY306" fmla="*/ 574804 h 828103"/>
                <a:gd name="connsiteX307" fmla="*/ 358275 w 515016"/>
                <a:gd name="connsiteY307" fmla="*/ 90743 h 828103"/>
                <a:gd name="connsiteX308" fmla="*/ 358275 w 515016"/>
                <a:gd name="connsiteY308" fmla="*/ 92458 h 828103"/>
                <a:gd name="connsiteX309" fmla="*/ 367800 w 515016"/>
                <a:gd name="connsiteY309" fmla="*/ 87124 h 828103"/>
                <a:gd name="connsiteX310" fmla="*/ 371038 w 515016"/>
                <a:gd name="connsiteY310" fmla="*/ 85886 h 828103"/>
                <a:gd name="connsiteX311" fmla="*/ 370562 w 515016"/>
                <a:gd name="connsiteY311" fmla="*/ 88934 h 828103"/>
                <a:gd name="connsiteX312" fmla="*/ 370562 w 515016"/>
                <a:gd name="connsiteY312" fmla="*/ 90934 h 828103"/>
                <a:gd name="connsiteX313" fmla="*/ 370562 w 515016"/>
                <a:gd name="connsiteY313" fmla="*/ 92649 h 828103"/>
                <a:gd name="connsiteX314" fmla="*/ 369229 w 515016"/>
                <a:gd name="connsiteY314" fmla="*/ 94553 h 828103"/>
                <a:gd name="connsiteX315" fmla="*/ 372563 w 515016"/>
                <a:gd name="connsiteY315" fmla="*/ 95982 h 828103"/>
                <a:gd name="connsiteX316" fmla="*/ 375515 w 515016"/>
                <a:gd name="connsiteY316" fmla="*/ 94744 h 828103"/>
                <a:gd name="connsiteX317" fmla="*/ 381611 w 515016"/>
                <a:gd name="connsiteY317" fmla="*/ 90172 h 828103"/>
                <a:gd name="connsiteX318" fmla="*/ 379707 w 515016"/>
                <a:gd name="connsiteY318" fmla="*/ 95982 h 828103"/>
                <a:gd name="connsiteX319" fmla="*/ 382754 w 515016"/>
                <a:gd name="connsiteY319" fmla="*/ 97411 h 828103"/>
                <a:gd name="connsiteX320" fmla="*/ 394184 w 515016"/>
                <a:gd name="connsiteY320" fmla="*/ 96744 h 828103"/>
                <a:gd name="connsiteX321" fmla="*/ 399804 w 515016"/>
                <a:gd name="connsiteY321" fmla="*/ 99507 h 828103"/>
                <a:gd name="connsiteX322" fmla="*/ 410567 w 515016"/>
                <a:gd name="connsiteY322" fmla="*/ 107698 h 828103"/>
                <a:gd name="connsiteX323" fmla="*/ 414949 w 515016"/>
                <a:gd name="connsiteY323" fmla="*/ 107698 h 828103"/>
                <a:gd name="connsiteX324" fmla="*/ 416664 w 515016"/>
                <a:gd name="connsiteY324" fmla="*/ 111032 h 828103"/>
                <a:gd name="connsiteX325" fmla="*/ 423235 w 515016"/>
                <a:gd name="connsiteY325" fmla="*/ 119318 h 828103"/>
                <a:gd name="connsiteX326" fmla="*/ 426379 w 515016"/>
                <a:gd name="connsiteY326" fmla="*/ 127891 h 828103"/>
                <a:gd name="connsiteX327" fmla="*/ 426379 w 515016"/>
                <a:gd name="connsiteY327" fmla="*/ 131320 h 828103"/>
                <a:gd name="connsiteX328" fmla="*/ 421331 w 515016"/>
                <a:gd name="connsiteY328" fmla="*/ 128843 h 828103"/>
                <a:gd name="connsiteX329" fmla="*/ 418949 w 515016"/>
                <a:gd name="connsiteY329" fmla="*/ 130653 h 828103"/>
                <a:gd name="connsiteX330" fmla="*/ 411710 w 515016"/>
                <a:gd name="connsiteY330" fmla="*/ 131987 h 828103"/>
                <a:gd name="connsiteX331" fmla="*/ 408758 w 515016"/>
                <a:gd name="connsiteY331" fmla="*/ 133130 h 828103"/>
                <a:gd name="connsiteX332" fmla="*/ 411520 w 515016"/>
                <a:gd name="connsiteY332" fmla="*/ 134273 h 828103"/>
                <a:gd name="connsiteX333" fmla="*/ 413615 w 515016"/>
                <a:gd name="connsiteY333" fmla="*/ 135511 h 828103"/>
                <a:gd name="connsiteX334" fmla="*/ 415425 w 515016"/>
                <a:gd name="connsiteY334" fmla="*/ 137226 h 828103"/>
                <a:gd name="connsiteX335" fmla="*/ 417235 w 515016"/>
                <a:gd name="connsiteY335" fmla="*/ 139511 h 828103"/>
                <a:gd name="connsiteX336" fmla="*/ 408853 w 515016"/>
                <a:gd name="connsiteY336" fmla="*/ 141417 h 828103"/>
                <a:gd name="connsiteX337" fmla="*/ 405043 w 515016"/>
                <a:gd name="connsiteY337" fmla="*/ 142941 h 828103"/>
                <a:gd name="connsiteX338" fmla="*/ 402662 w 515016"/>
                <a:gd name="connsiteY338" fmla="*/ 145798 h 828103"/>
                <a:gd name="connsiteX339" fmla="*/ 402090 w 515016"/>
                <a:gd name="connsiteY339" fmla="*/ 151608 h 828103"/>
                <a:gd name="connsiteX340" fmla="*/ 405233 w 515016"/>
                <a:gd name="connsiteY340" fmla="*/ 153227 h 828103"/>
                <a:gd name="connsiteX341" fmla="*/ 414758 w 515016"/>
                <a:gd name="connsiteY341" fmla="*/ 152370 h 828103"/>
                <a:gd name="connsiteX342" fmla="*/ 414092 w 515016"/>
                <a:gd name="connsiteY342" fmla="*/ 153418 h 828103"/>
                <a:gd name="connsiteX343" fmla="*/ 413234 w 515016"/>
                <a:gd name="connsiteY343" fmla="*/ 155609 h 828103"/>
                <a:gd name="connsiteX344" fmla="*/ 412663 w 515016"/>
                <a:gd name="connsiteY344" fmla="*/ 156561 h 828103"/>
                <a:gd name="connsiteX345" fmla="*/ 415425 w 515016"/>
                <a:gd name="connsiteY345" fmla="*/ 158847 h 828103"/>
                <a:gd name="connsiteX346" fmla="*/ 419330 w 515016"/>
                <a:gd name="connsiteY346" fmla="*/ 162848 h 828103"/>
                <a:gd name="connsiteX347" fmla="*/ 422283 w 515016"/>
                <a:gd name="connsiteY347" fmla="*/ 167134 h 828103"/>
                <a:gd name="connsiteX348" fmla="*/ 422283 w 515016"/>
                <a:gd name="connsiteY348" fmla="*/ 170468 h 828103"/>
                <a:gd name="connsiteX349" fmla="*/ 411996 w 515016"/>
                <a:gd name="connsiteY349" fmla="*/ 178945 h 828103"/>
                <a:gd name="connsiteX350" fmla="*/ 409520 w 515016"/>
                <a:gd name="connsiteY350" fmla="*/ 182184 h 828103"/>
                <a:gd name="connsiteX351" fmla="*/ 405805 w 515016"/>
                <a:gd name="connsiteY351" fmla="*/ 188946 h 828103"/>
                <a:gd name="connsiteX352" fmla="*/ 400376 w 515016"/>
                <a:gd name="connsiteY352" fmla="*/ 195995 h 828103"/>
                <a:gd name="connsiteX353" fmla="*/ 398470 w 515016"/>
                <a:gd name="connsiteY353" fmla="*/ 201138 h 828103"/>
                <a:gd name="connsiteX354" fmla="*/ 397899 w 515016"/>
                <a:gd name="connsiteY354" fmla="*/ 207139 h 828103"/>
                <a:gd name="connsiteX355" fmla="*/ 397899 w 515016"/>
                <a:gd name="connsiteY355" fmla="*/ 213997 h 828103"/>
                <a:gd name="connsiteX356" fmla="*/ 398470 w 515016"/>
                <a:gd name="connsiteY356" fmla="*/ 215807 h 828103"/>
                <a:gd name="connsiteX357" fmla="*/ 402185 w 515016"/>
                <a:gd name="connsiteY357" fmla="*/ 224760 h 828103"/>
                <a:gd name="connsiteX358" fmla="*/ 401519 w 515016"/>
                <a:gd name="connsiteY358" fmla="*/ 234285 h 828103"/>
                <a:gd name="connsiteX359" fmla="*/ 402185 w 515016"/>
                <a:gd name="connsiteY359" fmla="*/ 237428 h 828103"/>
                <a:gd name="connsiteX360" fmla="*/ 403900 w 515016"/>
                <a:gd name="connsiteY360" fmla="*/ 239619 h 828103"/>
                <a:gd name="connsiteX361" fmla="*/ 411615 w 515016"/>
                <a:gd name="connsiteY361" fmla="*/ 246858 h 828103"/>
                <a:gd name="connsiteX362" fmla="*/ 412567 w 515016"/>
                <a:gd name="connsiteY362" fmla="*/ 249811 h 828103"/>
                <a:gd name="connsiteX363" fmla="*/ 411615 w 515016"/>
                <a:gd name="connsiteY363" fmla="*/ 252668 h 828103"/>
                <a:gd name="connsiteX364" fmla="*/ 409615 w 515016"/>
                <a:gd name="connsiteY364" fmla="*/ 254193 h 828103"/>
                <a:gd name="connsiteX365" fmla="*/ 401519 w 515016"/>
                <a:gd name="connsiteY365" fmla="*/ 251240 h 828103"/>
                <a:gd name="connsiteX366" fmla="*/ 398566 w 515016"/>
                <a:gd name="connsiteY366" fmla="*/ 256764 h 828103"/>
                <a:gd name="connsiteX367" fmla="*/ 399423 w 515016"/>
                <a:gd name="connsiteY367" fmla="*/ 262194 h 828103"/>
                <a:gd name="connsiteX368" fmla="*/ 405329 w 515016"/>
                <a:gd name="connsiteY368" fmla="*/ 259622 h 828103"/>
                <a:gd name="connsiteX369" fmla="*/ 408948 w 515016"/>
                <a:gd name="connsiteY369" fmla="*/ 259622 h 828103"/>
                <a:gd name="connsiteX370" fmla="*/ 411806 w 515016"/>
                <a:gd name="connsiteY370" fmla="*/ 265623 h 828103"/>
                <a:gd name="connsiteX371" fmla="*/ 414663 w 515016"/>
                <a:gd name="connsiteY371" fmla="*/ 277052 h 828103"/>
                <a:gd name="connsiteX372" fmla="*/ 414663 w 515016"/>
                <a:gd name="connsiteY372" fmla="*/ 284863 h 828103"/>
                <a:gd name="connsiteX373" fmla="*/ 411710 w 515016"/>
                <a:gd name="connsiteY373" fmla="*/ 286482 h 828103"/>
                <a:gd name="connsiteX374" fmla="*/ 407995 w 515016"/>
                <a:gd name="connsiteY374" fmla="*/ 287054 h 828103"/>
                <a:gd name="connsiteX375" fmla="*/ 404757 w 515016"/>
                <a:gd name="connsiteY375" fmla="*/ 292102 h 828103"/>
                <a:gd name="connsiteX376" fmla="*/ 408662 w 515016"/>
                <a:gd name="connsiteY376" fmla="*/ 293626 h 828103"/>
                <a:gd name="connsiteX377" fmla="*/ 407805 w 515016"/>
                <a:gd name="connsiteY377" fmla="*/ 296579 h 828103"/>
                <a:gd name="connsiteX378" fmla="*/ 405424 w 515016"/>
                <a:gd name="connsiteY378" fmla="*/ 300484 h 828103"/>
                <a:gd name="connsiteX379" fmla="*/ 404757 w 515016"/>
                <a:gd name="connsiteY379" fmla="*/ 304770 h 828103"/>
                <a:gd name="connsiteX380" fmla="*/ 406186 w 515016"/>
                <a:gd name="connsiteY380" fmla="*/ 307628 h 828103"/>
                <a:gd name="connsiteX381" fmla="*/ 407900 w 515016"/>
                <a:gd name="connsiteY381" fmla="*/ 308294 h 828103"/>
                <a:gd name="connsiteX382" fmla="*/ 409901 w 515016"/>
                <a:gd name="connsiteY382" fmla="*/ 308294 h 828103"/>
                <a:gd name="connsiteX383" fmla="*/ 412091 w 515016"/>
                <a:gd name="connsiteY383" fmla="*/ 309723 h 828103"/>
                <a:gd name="connsiteX384" fmla="*/ 413044 w 515016"/>
                <a:gd name="connsiteY384" fmla="*/ 311914 h 828103"/>
                <a:gd name="connsiteX385" fmla="*/ 413044 w 515016"/>
                <a:gd name="connsiteY385" fmla="*/ 319439 h 828103"/>
                <a:gd name="connsiteX386" fmla="*/ 414377 w 515016"/>
                <a:gd name="connsiteY386" fmla="*/ 324106 h 828103"/>
                <a:gd name="connsiteX387" fmla="*/ 415615 w 515016"/>
                <a:gd name="connsiteY387" fmla="*/ 326964 h 828103"/>
                <a:gd name="connsiteX388" fmla="*/ 422283 w 515016"/>
                <a:gd name="connsiteY388" fmla="*/ 336489 h 828103"/>
                <a:gd name="connsiteX389" fmla="*/ 424379 w 515016"/>
                <a:gd name="connsiteY389" fmla="*/ 341346 h 828103"/>
                <a:gd name="connsiteX390" fmla="*/ 424379 w 515016"/>
                <a:gd name="connsiteY390" fmla="*/ 346299 h 828103"/>
                <a:gd name="connsiteX391" fmla="*/ 421331 w 515016"/>
                <a:gd name="connsiteY391" fmla="*/ 351062 h 828103"/>
                <a:gd name="connsiteX392" fmla="*/ 423807 w 515016"/>
                <a:gd name="connsiteY392" fmla="*/ 351062 h 828103"/>
                <a:gd name="connsiteX393" fmla="*/ 425426 w 515016"/>
                <a:gd name="connsiteY393" fmla="*/ 351062 h 828103"/>
                <a:gd name="connsiteX394" fmla="*/ 427236 w 515016"/>
                <a:gd name="connsiteY394" fmla="*/ 351062 h 828103"/>
                <a:gd name="connsiteX395" fmla="*/ 429808 w 515016"/>
                <a:gd name="connsiteY395" fmla="*/ 350300 h 828103"/>
                <a:gd name="connsiteX396" fmla="*/ 431427 w 515016"/>
                <a:gd name="connsiteY396" fmla="*/ 357729 h 828103"/>
                <a:gd name="connsiteX397" fmla="*/ 432760 w 515016"/>
                <a:gd name="connsiteY397" fmla="*/ 361253 h 828103"/>
                <a:gd name="connsiteX398" fmla="*/ 434951 w 515016"/>
                <a:gd name="connsiteY398" fmla="*/ 362777 h 828103"/>
                <a:gd name="connsiteX399" fmla="*/ 438095 w 515016"/>
                <a:gd name="connsiteY399" fmla="*/ 363825 h 828103"/>
                <a:gd name="connsiteX400" fmla="*/ 443619 w 515016"/>
                <a:gd name="connsiteY400" fmla="*/ 368302 h 828103"/>
                <a:gd name="connsiteX401" fmla="*/ 447429 w 515016"/>
                <a:gd name="connsiteY401" fmla="*/ 369350 h 828103"/>
                <a:gd name="connsiteX402" fmla="*/ 448096 w 515016"/>
                <a:gd name="connsiteY402" fmla="*/ 371064 h 828103"/>
                <a:gd name="connsiteX403" fmla="*/ 451334 w 515016"/>
                <a:gd name="connsiteY403" fmla="*/ 374779 h 828103"/>
                <a:gd name="connsiteX404" fmla="*/ 454954 w 515016"/>
                <a:gd name="connsiteY404" fmla="*/ 378113 h 828103"/>
                <a:gd name="connsiteX405" fmla="*/ 456763 w 515016"/>
                <a:gd name="connsiteY405" fmla="*/ 378684 h 828103"/>
                <a:gd name="connsiteX406" fmla="*/ 456763 w 515016"/>
                <a:gd name="connsiteY406" fmla="*/ 386781 h 828103"/>
                <a:gd name="connsiteX407" fmla="*/ 455811 w 515016"/>
                <a:gd name="connsiteY407" fmla="*/ 391734 h 828103"/>
                <a:gd name="connsiteX408" fmla="*/ 453430 w 515016"/>
                <a:gd name="connsiteY408" fmla="*/ 395734 h 828103"/>
                <a:gd name="connsiteX409" fmla="*/ 434951 w 515016"/>
                <a:gd name="connsiteY409" fmla="*/ 409736 h 828103"/>
                <a:gd name="connsiteX410" fmla="*/ 431617 w 515016"/>
                <a:gd name="connsiteY410" fmla="*/ 415927 h 828103"/>
                <a:gd name="connsiteX411" fmla="*/ 431617 w 515016"/>
                <a:gd name="connsiteY411" fmla="*/ 427167 h 828103"/>
                <a:gd name="connsiteX412" fmla="*/ 436666 w 515016"/>
                <a:gd name="connsiteY412" fmla="*/ 433167 h 828103"/>
                <a:gd name="connsiteX413" fmla="*/ 444953 w 515016"/>
                <a:gd name="connsiteY413" fmla="*/ 434215 h 828103"/>
                <a:gd name="connsiteX414" fmla="*/ 454478 w 515016"/>
                <a:gd name="connsiteY414" fmla="*/ 430786 h 828103"/>
                <a:gd name="connsiteX415" fmla="*/ 450001 w 515016"/>
                <a:gd name="connsiteY415" fmla="*/ 424976 h 828103"/>
                <a:gd name="connsiteX416" fmla="*/ 450001 w 515016"/>
                <a:gd name="connsiteY416" fmla="*/ 420309 h 828103"/>
                <a:gd name="connsiteX417" fmla="*/ 454001 w 515016"/>
                <a:gd name="connsiteY417" fmla="*/ 419642 h 828103"/>
                <a:gd name="connsiteX418" fmla="*/ 468003 w 515016"/>
                <a:gd name="connsiteY418" fmla="*/ 429834 h 828103"/>
                <a:gd name="connsiteX419" fmla="*/ 473623 w 515016"/>
                <a:gd name="connsiteY419" fmla="*/ 433167 h 828103"/>
                <a:gd name="connsiteX420" fmla="*/ 477814 w 515016"/>
                <a:gd name="connsiteY420" fmla="*/ 437835 h 828103"/>
                <a:gd name="connsiteX421" fmla="*/ 479433 w 515016"/>
                <a:gd name="connsiteY421" fmla="*/ 446693 h 828103"/>
                <a:gd name="connsiteX422" fmla="*/ 484386 w 515016"/>
                <a:gd name="connsiteY422" fmla="*/ 456218 h 828103"/>
                <a:gd name="connsiteX423" fmla="*/ 493911 w 515016"/>
                <a:gd name="connsiteY423" fmla="*/ 466314 h 828103"/>
                <a:gd name="connsiteX424" fmla="*/ 499817 w 515016"/>
                <a:gd name="connsiteY424" fmla="*/ 475839 h 828103"/>
                <a:gd name="connsiteX425" fmla="*/ 494007 w 515016"/>
                <a:gd name="connsiteY425" fmla="*/ 485364 h 828103"/>
                <a:gd name="connsiteX426" fmla="*/ 491530 w 515016"/>
                <a:gd name="connsiteY426" fmla="*/ 482983 h 828103"/>
                <a:gd name="connsiteX427" fmla="*/ 484386 w 515016"/>
                <a:gd name="connsiteY427" fmla="*/ 479173 h 828103"/>
                <a:gd name="connsiteX428" fmla="*/ 481624 w 515016"/>
                <a:gd name="connsiteY428" fmla="*/ 477077 h 828103"/>
                <a:gd name="connsiteX429" fmla="*/ 478862 w 515016"/>
                <a:gd name="connsiteY429" fmla="*/ 466791 h 828103"/>
                <a:gd name="connsiteX430" fmla="*/ 478290 w 515016"/>
                <a:gd name="connsiteY430" fmla="*/ 465838 h 828103"/>
                <a:gd name="connsiteX431" fmla="*/ 478290 w 515016"/>
                <a:gd name="connsiteY431" fmla="*/ 464981 h 828103"/>
                <a:gd name="connsiteX432" fmla="*/ 478290 w 515016"/>
                <a:gd name="connsiteY432" fmla="*/ 463266 h 828103"/>
                <a:gd name="connsiteX433" fmla="*/ 478290 w 515016"/>
                <a:gd name="connsiteY433" fmla="*/ 457742 h 828103"/>
                <a:gd name="connsiteX434" fmla="*/ 478290 w 515016"/>
                <a:gd name="connsiteY434" fmla="*/ 456313 h 828103"/>
                <a:gd name="connsiteX435" fmla="*/ 476385 w 515016"/>
                <a:gd name="connsiteY435" fmla="*/ 456313 h 828103"/>
                <a:gd name="connsiteX436" fmla="*/ 472004 w 515016"/>
                <a:gd name="connsiteY436" fmla="*/ 454027 h 828103"/>
                <a:gd name="connsiteX437" fmla="*/ 470670 w 515016"/>
                <a:gd name="connsiteY437" fmla="*/ 452598 h 828103"/>
                <a:gd name="connsiteX438" fmla="*/ 466288 w 515016"/>
                <a:gd name="connsiteY438" fmla="*/ 448979 h 828103"/>
                <a:gd name="connsiteX439" fmla="*/ 461717 w 515016"/>
                <a:gd name="connsiteY439" fmla="*/ 446598 h 828103"/>
                <a:gd name="connsiteX440" fmla="*/ 459526 w 515016"/>
                <a:gd name="connsiteY440" fmla="*/ 448788 h 828103"/>
                <a:gd name="connsiteX441" fmla="*/ 449239 w 515016"/>
                <a:gd name="connsiteY441" fmla="*/ 455075 h 828103"/>
                <a:gd name="connsiteX442" fmla="*/ 446095 w 515016"/>
                <a:gd name="connsiteY442" fmla="*/ 456218 h 828103"/>
                <a:gd name="connsiteX443" fmla="*/ 442476 w 515016"/>
                <a:gd name="connsiteY443" fmla="*/ 454979 h 828103"/>
                <a:gd name="connsiteX444" fmla="*/ 441142 w 515016"/>
                <a:gd name="connsiteY444" fmla="*/ 452027 h 828103"/>
                <a:gd name="connsiteX445" fmla="*/ 440476 w 515016"/>
                <a:gd name="connsiteY445" fmla="*/ 448598 h 828103"/>
                <a:gd name="connsiteX446" fmla="*/ 438666 w 515016"/>
                <a:gd name="connsiteY446" fmla="*/ 445835 h 828103"/>
                <a:gd name="connsiteX447" fmla="*/ 435142 w 515016"/>
                <a:gd name="connsiteY447" fmla="*/ 444311 h 828103"/>
                <a:gd name="connsiteX448" fmla="*/ 433046 w 515016"/>
                <a:gd name="connsiteY448" fmla="*/ 445169 h 828103"/>
                <a:gd name="connsiteX449" fmla="*/ 430951 w 515016"/>
                <a:gd name="connsiteY449" fmla="*/ 446788 h 828103"/>
                <a:gd name="connsiteX450" fmla="*/ 427426 w 515016"/>
                <a:gd name="connsiteY450" fmla="*/ 447741 h 828103"/>
                <a:gd name="connsiteX451" fmla="*/ 426665 w 515016"/>
                <a:gd name="connsiteY451" fmla="*/ 450027 h 828103"/>
                <a:gd name="connsiteX452" fmla="*/ 425140 w 515016"/>
                <a:gd name="connsiteY452" fmla="*/ 461171 h 828103"/>
                <a:gd name="connsiteX453" fmla="*/ 424188 w 515016"/>
                <a:gd name="connsiteY453" fmla="*/ 464790 h 828103"/>
                <a:gd name="connsiteX454" fmla="*/ 415997 w 515016"/>
                <a:gd name="connsiteY454" fmla="*/ 457170 h 828103"/>
                <a:gd name="connsiteX455" fmla="*/ 410377 w 515016"/>
                <a:gd name="connsiteY455" fmla="*/ 453265 h 828103"/>
                <a:gd name="connsiteX456" fmla="*/ 406567 w 515016"/>
                <a:gd name="connsiteY456" fmla="*/ 453265 h 828103"/>
                <a:gd name="connsiteX457" fmla="*/ 400852 w 515016"/>
                <a:gd name="connsiteY457" fmla="*/ 460028 h 828103"/>
                <a:gd name="connsiteX458" fmla="*/ 397614 w 515016"/>
                <a:gd name="connsiteY458" fmla="*/ 462885 h 828103"/>
                <a:gd name="connsiteX459" fmla="*/ 392851 w 515016"/>
                <a:gd name="connsiteY459" fmla="*/ 465076 h 828103"/>
                <a:gd name="connsiteX460" fmla="*/ 392851 w 515016"/>
                <a:gd name="connsiteY460" fmla="*/ 460123 h 828103"/>
                <a:gd name="connsiteX461" fmla="*/ 390660 w 515016"/>
                <a:gd name="connsiteY461" fmla="*/ 456980 h 828103"/>
                <a:gd name="connsiteX462" fmla="*/ 387517 w 515016"/>
                <a:gd name="connsiteY462" fmla="*/ 456980 h 828103"/>
                <a:gd name="connsiteX463" fmla="*/ 384850 w 515016"/>
                <a:gd name="connsiteY463" fmla="*/ 460885 h 828103"/>
                <a:gd name="connsiteX464" fmla="*/ 377611 w 515016"/>
                <a:gd name="connsiteY464" fmla="*/ 454313 h 828103"/>
                <a:gd name="connsiteX465" fmla="*/ 374467 w 515016"/>
                <a:gd name="connsiteY465" fmla="*/ 452408 h 828103"/>
                <a:gd name="connsiteX466" fmla="*/ 363514 w 515016"/>
                <a:gd name="connsiteY466" fmla="*/ 450693 h 828103"/>
                <a:gd name="connsiteX467" fmla="*/ 361799 w 515016"/>
                <a:gd name="connsiteY467" fmla="*/ 449265 h 828103"/>
                <a:gd name="connsiteX468" fmla="*/ 360466 w 515016"/>
                <a:gd name="connsiteY468" fmla="*/ 446978 h 828103"/>
                <a:gd name="connsiteX469" fmla="*/ 357132 w 515016"/>
                <a:gd name="connsiteY469" fmla="*/ 447645 h 828103"/>
                <a:gd name="connsiteX470" fmla="*/ 347607 w 515016"/>
                <a:gd name="connsiteY470" fmla="*/ 451265 h 828103"/>
                <a:gd name="connsiteX471" fmla="*/ 346083 w 515016"/>
                <a:gd name="connsiteY471" fmla="*/ 453646 h 828103"/>
                <a:gd name="connsiteX472" fmla="*/ 344750 w 515016"/>
                <a:gd name="connsiteY472" fmla="*/ 456503 h 828103"/>
                <a:gd name="connsiteX473" fmla="*/ 341225 w 515016"/>
                <a:gd name="connsiteY473" fmla="*/ 461742 h 828103"/>
                <a:gd name="connsiteX474" fmla="*/ 340463 w 515016"/>
                <a:gd name="connsiteY474" fmla="*/ 463933 h 828103"/>
                <a:gd name="connsiteX475" fmla="*/ 338844 w 515016"/>
                <a:gd name="connsiteY475" fmla="*/ 464695 h 828103"/>
                <a:gd name="connsiteX476" fmla="*/ 337225 w 515016"/>
                <a:gd name="connsiteY476" fmla="*/ 464028 h 828103"/>
                <a:gd name="connsiteX477" fmla="*/ 334653 w 515016"/>
                <a:gd name="connsiteY477" fmla="*/ 462981 h 828103"/>
                <a:gd name="connsiteX478" fmla="*/ 332367 w 515016"/>
                <a:gd name="connsiteY478" fmla="*/ 460599 h 828103"/>
                <a:gd name="connsiteX479" fmla="*/ 330367 w 515016"/>
                <a:gd name="connsiteY479" fmla="*/ 456694 h 828103"/>
                <a:gd name="connsiteX480" fmla="*/ 328938 w 515016"/>
                <a:gd name="connsiteY480" fmla="*/ 452598 h 828103"/>
                <a:gd name="connsiteX481" fmla="*/ 325890 w 515016"/>
                <a:gd name="connsiteY481" fmla="*/ 437263 h 828103"/>
                <a:gd name="connsiteX482" fmla="*/ 322842 w 515016"/>
                <a:gd name="connsiteY482" fmla="*/ 424119 h 828103"/>
                <a:gd name="connsiteX483" fmla="*/ 314841 w 515016"/>
                <a:gd name="connsiteY483" fmla="*/ 412498 h 828103"/>
                <a:gd name="connsiteX484" fmla="*/ 302839 w 515016"/>
                <a:gd name="connsiteY484" fmla="*/ 407259 h 828103"/>
                <a:gd name="connsiteX485" fmla="*/ 288933 w 515016"/>
                <a:gd name="connsiteY485" fmla="*/ 406211 h 828103"/>
                <a:gd name="connsiteX486" fmla="*/ 275217 w 515016"/>
                <a:gd name="connsiteY486" fmla="*/ 407259 h 828103"/>
                <a:gd name="connsiteX487" fmla="*/ 262835 w 515016"/>
                <a:gd name="connsiteY487" fmla="*/ 404878 h 828103"/>
                <a:gd name="connsiteX488" fmla="*/ 260072 w 515016"/>
                <a:gd name="connsiteY488" fmla="*/ 396115 h 828103"/>
                <a:gd name="connsiteX489" fmla="*/ 262644 w 515016"/>
                <a:gd name="connsiteY489" fmla="*/ 371160 h 828103"/>
                <a:gd name="connsiteX490" fmla="*/ 262644 w 515016"/>
                <a:gd name="connsiteY490" fmla="*/ 368588 h 828103"/>
                <a:gd name="connsiteX491" fmla="*/ 262644 w 515016"/>
                <a:gd name="connsiteY491" fmla="*/ 366492 h 828103"/>
                <a:gd name="connsiteX492" fmla="*/ 263311 w 515016"/>
                <a:gd name="connsiteY492" fmla="*/ 364683 h 828103"/>
                <a:gd name="connsiteX493" fmla="*/ 264454 w 515016"/>
                <a:gd name="connsiteY493" fmla="*/ 362682 h 828103"/>
                <a:gd name="connsiteX494" fmla="*/ 262168 w 515016"/>
                <a:gd name="connsiteY494" fmla="*/ 361349 h 828103"/>
                <a:gd name="connsiteX495" fmla="*/ 256262 w 515016"/>
                <a:gd name="connsiteY495" fmla="*/ 356110 h 828103"/>
                <a:gd name="connsiteX496" fmla="*/ 253976 w 515016"/>
                <a:gd name="connsiteY496" fmla="*/ 355253 h 828103"/>
                <a:gd name="connsiteX497" fmla="*/ 249690 w 515016"/>
                <a:gd name="connsiteY497" fmla="*/ 355253 h 828103"/>
                <a:gd name="connsiteX498" fmla="*/ 247785 w 515016"/>
                <a:gd name="connsiteY498" fmla="*/ 354586 h 828103"/>
                <a:gd name="connsiteX499" fmla="*/ 243594 w 515016"/>
                <a:gd name="connsiteY499" fmla="*/ 351728 h 828103"/>
                <a:gd name="connsiteX500" fmla="*/ 240070 w 515016"/>
                <a:gd name="connsiteY500" fmla="*/ 348300 h 828103"/>
                <a:gd name="connsiteX501" fmla="*/ 237308 w 515016"/>
                <a:gd name="connsiteY501" fmla="*/ 344204 h 828103"/>
                <a:gd name="connsiteX502" fmla="*/ 235498 w 515016"/>
                <a:gd name="connsiteY502" fmla="*/ 339632 h 828103"/>
                <a:gd name="connsiteX503" fmla="*/ 231021 w 515016"/>
                <a:gd name="connsiteY503" fmla="*/ 349157 h 828103"/>
                <a:gd name="connsiteX504" fmla="*/ 228259 w 515016"/>
                <a:gd name="connsiteY504" fmla="*/ 350585 h 828103"/>
                <a:gd name="connsiteX505" fmla="*/ 222925 w 515016"/>
                <a:gd name="connsiteY505" fmla="*/ 349919 h 828103"/>
                <a:gd name="connsiteX506" fmla="*/ 218734 w 515016"/>
                <a:gd name="connsiteY506" fmla="*/ 348300 h 828103"/>
                <a:gd name="connsiteX507" fmla="*/ 215400 w 515016"/>
                <a:gd name="connsiteY507" fmla="*/ 345537 h 828103"/>
                <a:gd name="connsiteX508" fmla="*/ 212638 w 515016"/>
                <a:gd name="connsiteY508" fmla="*/ 341918 h 828103"/>
                <a:gd name="connsiteX509" fmla="*/ 210256 w 515016"/>
                <a:gd name="connsiteY509" fmla="*/ 337251 h 828103"/>
                <a:gd name="connsiteX510" fmla="*/ 215019 w 515016"/>
                <a:gd name="connsiteY510" fmla="*/ 335060 h 828103"/>
                <a:gd name="connsiteX511" fmla="*/ 217591 w 515016"/>
                <a:gd name="connsiteY511" fmla="*/ 332202 h 828103"/>
                <a:gd name="connsiteX512" fmla="*/ 219781 w 515016"/>
                <a:gd name="connsiteY512" fmla="*/ 329250 h 828103"/>
                <a:gd name="connsiteX513" fmla="*/ 222925 w 515016"/>
                <a:gd name="connsiteY513" fmla="*/ 326678 h 828103"/>
                <a:gd name="connsiteX514" fmla="*/ 227878 w 515016"/>
                <a:gd name="connsiteY514" fmla="*/ 325344 h 828103"/>
                <a:gd name="connsiteX515" fmla="*/ 232069 w 515016"/>
                <a:gd name="connsiteY515" fmla="*/ 324773 h 828103"/>
                <a:gd name="connsiteX516" fmla="*/ 233117 w 515016"/>
                <a:gd name="connsiteY516" fmla="*/ 323153 h 828103"/>
                <a:gd name="connsiteX517" fmla="*/ 229116 w 515016"/>
                <a:gd name="connsiteY517" fmla="*/ 318201 h 828103"/>
                <a:gd name="connsiteX518" fmla="*/ 246833 w 515016"/>
                <a:gd name="connsiteY518" fmla="*/ 318201 h 828103"/>
                <a:gd name="connsiteX519" fmla="*/ 250643 w 515016"/>
                <a:gd name="connsiteY519" fmla="*/ 316105 h 828103"/>
                <a:gd name="connsiteX520" fmla="*/ 255595 w 515016"/>
                <a:gd name="connsiteY520" fmla="*/ 311247 h 828103"/>
                <a:gd name="connsiteX521" fmla="*/ 260072 w 515016"/>
                <a:gd name="connsiteY521" fmla="*/ 305532 h 828103"/>
                <a:gd name="connsiteX522" fmla="*/ 262453 w 515016"/>
                <a:gd name="connsiteY522" fmla="*/ 301246 h 828103"/>
                <a:gd name="connsiteX523" fmla="*/ 262453 w 515016"/>
                <a:gd name="connsiteY523" fmla="*/ 296484 h 828103"/>
                <a:gd name="connsiteX524" fmla="*/ 260834 w 515016"/>
                <a:gd name="connsiteY524" fmla="*/ 291721 h 828103"/>
                <a:gd name="connsiteX525" fmla="*/ 259882 w 515016"/>
                <a:gd name="connsiteY525" fmla="*/ 287149 h 828103"/>
                <a:gd name="connsiteX526" fmla="*/ 261596 w 515016"/>
                <a:gd name="connsiteY526" fmla="*/ 283149 h 828103"/>
                <a:gd name="connsiteX527" fmla="*/ 268169 w 515016"/>
                <a:gd name="connsiteY527" fmla="*/ 276005 h 828103"/>
                <a:gd name="connsiteX528" fmla="*/ 273026 w 515016"/>
                <a:gd name="connsiteY528" fmla="*/ 269337 h 828103"/>
                <a:gd name="connsiteX529" fmla="*/ 274550 w 515016"/>
                <a:gd name="connsiteY529" fmla="*/ 270861 h 828103"/>
                <a:gd name="connsiteX530" fmla="*/ 279408 w 515016"/>
                <a:gd name="connsiteY530" fmla="*/ 273624 h 828103"/>
                <a:gd name="connsiteX531" fmla="*/ 279408 w 515016"/>
                <a:gd name="connsiteY531" fmla="*/ 266194 h 828103"/>
                <a:gd name="connsiteX532" fmla="*/ 276170 w 515016"/>
                <a:gd name="connsiteY532" fmla="*/ 260098 h 828103"/>
                <a:gd name="connsiteX533" fmla="*/ 270931 w 515016"/>
                <a:gd name="connsiteY533" fmla="*/ 256002 h 828103"/>
                <a:gd name="connsiteX534" fmla="*/ 264073 w 515016"/>
                <a:gd name="connsiteY534" fmla="*/ 254574 h 828103"/>
                <a:gd name="connsiteX535" fmla="*/ 258929 w 515016"/>
                <a:gd name="connsiteY535" fmla="*/ 256193 h 828103"/>
                <a:gd name="connsiteX536" fmla="*/ 246356 w 515016"/>
                <a:gd name="connsiteY536" fmla="*/ 263527 h 828103"/>
                <a:gd name="connsiteX537" fmla="*/ 241213 w 515016"/>
                <a:gd name="connsiteY537" fmla="*/ 265146 h 828103"/>
                <a:gd name="connsiteX538" fmla="*/ 230354 w 515016"/>
                <a:gd name="connsiteY538" fmla="*/ 258955 h 828103"/>
                <a:gd name="connsiteX539" fmla="*/ 211590 w 515016"/>
                <a:gd name="connsiteY539" fmla="*/ 232380 h 828103"/>
                <a:gd name="connsiteX540" fmla="*/ 199684 w 515016"/>
                <a:gd name="connsiteY540" fmla="*/ 228380 h 828103"/>
                <a:gd name="connsiteX541" fmla="*/ 199684 w 515016"/>
                <a:gd name="connsiteY541" fmla="*/ 226284 h 828103"/>
                <a:gd name="connsiteX542" fmla="*/ 203779 w 515016"/>
                <a:gd name="connsiteY542" fmla="*/ 226284 h 828103"/>
                <a:gd name="connsiteX543" fmla="*/ 200827 w 515016"/>
                <a:gd name="connsiteY543" fmla="*/ 224760 h 828103"/>
                <a:gd name="connsiteX544" fmla="*/ 199684 w 515016"/>
                <a:gd name="connsiteY544" fmla="*/ 224760 h 828103"/>
                <a:gd name="connsiteX545" fmla="*/ 203779 w 515016"/>
                <a:gd name="connsiteY545" fmla="*/ 216093 h 828103"/>
                <a:gd name="connsiteX546" fmla="*/ 205303 w 515016"/>
                <a:gd name="connsiteY546" fmla="*/ 217045 h 828103"/>
                <a:gd name="connsiteX547" fmla="*/ 206732 w 515016"/>
                <a:gd name="connsiteY547" fmla="*/ 217712 h 828103"/>
                <a:gd name="connsiteX548" fmla="*/ 208352 w 515016"/>
                <a:gd name="connsiteY548" fmla="*/ 218664 h 828103"/>
                <a:gd name="connsiteX549" fmla="*/ 209971 w 515016"/>
                <a:gd name="connsiteY549" fmla="*/ 220379 h 828103"/>
                <a:gd name="connsiteX550" fmla="*/ 208733 w 515016"/>
                <a:gd name="connsiteY550" fmla="*/ 213997 h 828103"/>
                <a:gd name="connsiteX551" fmla="*/ 204446 w 515016"/>
                <a:gd name="connsiteY551" fmla="*/ 210949 h 828103"/>
                <a:gd name="connsiteX552" fmla="*/ 199874 w 515016"/>
                <a:gd name="connsiteY552" fmla="*/ 210949 h 828103"/>
                <a:gd name="connsiteX553" fmla="*/ 194921 w 515016"/>
                <a:gd name="connsiteY553" fmla="*/ 216283 h 828103"/>
                <a:gd name="connsiteX554" fmla="*/ 189587 w 515016"/>
                <a:gd name="connsiteY554" fmla="*/ 215616 h 828103"/>
                <a:gd name="connsiteX555" fmla="*/ 186825 w 515016"/>
                <a:gd name="connsiteY555" fmla="*/ 212854 h 828103"/>
                <a:gd name="connsiteX556" fmla="*/ 191492 w 515016"/>
                <a:gd name="connsiteY556" fmla="*/ 209711 h 828103"/>
                <a:gd name="connsiteX557" fmla="*/ 189873 w 515016"/>
                <a:gd name="connsiteY557" fmla="*/ 207044 h 828103"/>
                <a:gd name="connsiteX558" fmla="*/ 187968 w 515016"/>
                <a:gd name="connsiteY558" fmla="*/ 205710 h 828103"/>
                <a:gd name="connsiteX559" fmla="*/ 185682 w 515016"/>
                <a:gd name="connsiteY559" fmla="*/ 205710 h 828103"/>
                <a:gd name="connsiteX560" fmla="*/ 183110 w 515016"/>
                <a:gd name="connsiteY560" fmla="*/ 207615 h 828103"/>
                <a:gd name="connsiteX561" fmla="*/ 183015 w 515016"/>
                <a:gd name="connsiteY561" fmla="*/ 199138 h 828103"/>
                <a:gd name="connsiteX562" fmla="*/ 182062 w 515016"/>
                <a:gd name="connsiteY562" fmla="*/ 194471 h 828103"/>
                <a:gd name="connsiteX563" fmla="*/ 180538 w 515016"/>
                <a:gd name="connsiteY563" fmla="*/ 191423 h 828103"/>
                <a:gd name="connsiteX564" fmla="*/ 165584 w 515016"/>
                <a:gd name="connsiteY564" fmla="*/ 175421 h 828103"/>
                <a:gd name="connsiteX565" fmla="*/ 153487 w 515016"/>
                <a:gd name="connsiteY565" fmla="*/ 170563 h 828103"/>
                <a:gd name="connsiteX566" fmla="*/ 141486 w 515016"/>
                <a:gd name="connsiteY566" fmla="*/ 167706 h 828103"/>
                <a:gd name="connsiteX567" fmla="*/ 131961 w 515016"/>
                <a:gd name="connsiteY567" fmla="*/ 168849 h 828103"/>
                <a:gd name="connsiteX568" fmla="*/ 123103 w 515016"/>
                <a:gd name="connsiteY568" fmla="*/ 164277 h 828103"/>
                <a:gd name="connsiteX569" fmla="*/ 108815 w 515016"/>
                <a:gd name="connsiteY569" fmla="*/ 154275 h 828103"/>
                <a:gd name="connsiteX570" fmla="*/ 94623 w 515016"/>
                <a:gd name="connsiteY570" fmla="*/ 137130 h 828103"/>
                <a:gd name="connsiteX571" fmla="*/ 88051 w 515016"/>
                <a:gd name="connsiteY571" fmla="*/ 131034 h 828103"/>
                <a:gd name="connsiteX572" fmla="*/ 88908 w 515016"/>
                <a:gd name="connsiteY572" fmla="*/ 130368 h 828103"/>
                <a:gd name="connsiteX573" fmla="*/ 88908 w 515016"/>
                <a:gd name="connsiteY573" fmla="*/ 130368 h 828103"/>
                <a:gd name="connsiteX574" fmla="*/ 89765 w 515016"/>
                <a:gd name="connsiteY574" fmla="*/ 128939 h 828103"/>
                <a:gd name="connsiteX575" fmla="*/ 82526 w 515016"/>
                <a:gd name="connsiteY575" fmla="*/ 124748 h 828103"/>
                <a:gd name="connsiteX576" fmla="*/ 77573 w 515016"/>
                <a:gd name="connsiteY576" fmla="*/ 116080 h 828103"/>
                <a:gd name="connsiteX577" fmla="*/ 71572 w 515016"/>
                <a:gd name="connsiteY577" fmla="*/ 94363 h 828103"/>
                <a:gd name="connsiteX578" fmla="*/ 62905 w 515016"/>
                <a:gd name="connsiteY578" fmla="*/ 64645 h 828103"/>
                <a:gd name="connsiteX579" fmla="*/ 42902 w 515016"/>
                <a:gd name="connsiteY579" fmla="*/ 18830 h 828103"/>
                <a:gd name="connsiteX580" fmla="*/ 42236 w 515016"/>
                <a:gd name="connsiteY580" fmla="*/ 14639 h 828103"/>
                <a:gd name="connsiteX581" fmla="*/ 43093 w 515016"/>
                <a:gd name="connsiteY581" fmla="*/ 10924 h 828103"/>
                <a:gd name="connsiteX582" fmla="*/ 45093 w 515016"/>
                <a:gd name="connsiteY582" fmla="*/ 7209 h 828103"/>
                <a:gd name="connsiteX583" fmla="*/ 48141 w 515016"/>
                <a:gd name="connsiteY583" fmla="*/ 4257 h 828103"/>
                <a:gd name="connsiteX584" fmla="*/ 51665 w 515016"/>
                <a:gd name="connsiteY584" fmla="*/ 3399 h 828103"/>
                <a:gd name="connsiteX585" fmla="*/ 54046 w 515016"/>
                <a:gd name="connsiteY585" fmla="*/ 4447 h 828103"/>
                <a:gd name="connsiteX586" fmla="*/ 67858 w 515016"/>
                <a:gd name="connsiteY586" fmla="*/ 15210 h 828103"/>
                <a:gd name="connsiteX587" fmla="*/ 69286 w 515016"/>
                <a:gd name="connsiteY587" fmla="*/ 15210 h 828103"/>
                <a:gd name="connsiteX588" fmla="*/ 72335 w 515016"/>
                <a:gd name="connsiteY588" fmla="*/ 15210 h 828103"/>
                <a:gd name="connsiteX589" fmla="*/ 80050 w 515016"/>
                <a:gd name="connsiteY589" fmla="*/ 11591 h 828103"/>
                <a:gd name="connsiteX590" fmla="*/ 82717 w 515016"/>
                <a:gd name="connsiteY590" fmla="*/ 10924 h 828103"/>
                <a:gd name="connsiteX591" fmla="*/ 84527 w 515016"/>
                <a:gd name="connsiteY591" fmla="*/ 11495 h 828103"/>
                <a:gd name="connsiteX592" fmla="*/ 92146 w 515016"/>
                <a:gd name="connsiteY592" fmla="*/ 15210 h 828103"/>
                <a:gd name="connsiteX593" fmla="*/ 96909 w 515016"/>
                <a:gd name="connsiteY593" fmla="*/ 16734 h 828103"/>
                <a:gd name="connsiteX594" fmla="*/ 115959 w 515016"/>
                <a:gd name="connsiteY594" fmla="*/ 16734 h 828103"/>
                <a:gd name="connsiteX595" fmla="*/ 117197 w 515016"/>
                <a:gd name="connsiteY595" fmla="*/ 17210 h 828103"/>
                <a:gd name="connsiteX596" fmla="*/ 120531 w 515016"/>
                <a:gd name="connsiteY596" fmla="*/ 19306 h 828103"/>
                <a:gd name="connsiteX597" fmla="*/ 121198 w 515016"/>
                <a:gd name="connsiteY597" fmla="*/ 20068 h 828103"/>
                <a:gd name="connsiteX598" fmla="*/ 121864 w 515016"/>
                <a:gd name="connsiteY598" fmla="*/ 21306 h 828103"/>
                <a:gd name="connsiteX599" fmla="*/ 123293 w 515016"/>
                <a:gd name="connsiteY599" fmla="*/ 20735 h 828103"/>
                <a:gd name="connsiteX600" fmla="*/ 125008 w 515016"/>
                <a:gd name="connsiteY600" fmla="*/ 19687 h 828103"/>
                <a:gd name="connsiteX601" fmla="*/ 126341 w 515016"/>
                <a:gd name="connsiteY601" fmla="*/ 19020 h 828103"/>
                <a:gd name="connsiteX602" fmla="*/ 133295 w 515016"/>
                <a:gd name="connsiteY602" fmla="*/ 19687 h 828103"/>
                <a:gd name="connsiteX603" fmla="*/ 139867 w 515016"/>
                <a:gd name="connsiteY603" fmla="*/ 21116 h 828103"/>
                <a:gd name="connsiteX604" fmla="*/ 165108 w 515016"/>
                <a:gd name="connsiteY604" fmla="*/ 23307 h 828103"/>
                <a:gd name="connsiteX605" fmla="*/ 222258 w 515016"/>
                <a:gd name="connsiteY605" fmla="*/ 18830 h 828103"/>
                <a:gd name="connsiteX606" fmla="*/ 225020 w 515016"/>
                <a:gd name="connsiteY606" fmla="*/ 17877 h 828103"/>
                <a:gd name="connsiteX607" fmla="*/ 227973 w 515016"/>
                <a:gd name="connsiteY607" fmla="*/ 15782 h 828103"/>
                <a:gd name="connsiteX608" fmla="*/ 230545 w 515016"/>
                <a:gd name="connsiteY608" fmla="*/ 11400 h 828103"/>
                <a:gd name="connsiteX609" fmla="*/ 228926 w 515016"/>
                <a:gd name="connsiteY609" fmla="*/ 8543 h 828103"/>
                <a:gd name="connsiteX610" fmla="*/ 225973 w 515016"/>
                <a:gd name="connsiteY610" fmla="*/ 5876 h 828103"/>
                <a:gd name="connsiteX611" fmla="*/ 224925 w 515016"/>
                <a:gd name="connsiteY611" fmla="*/ 2256 h 828103"/>
                <a:gd name="connsiteX612" fmla="*/ 224925 w 515016"/>
                <a:gd name="connsiteY612" fmla="*/ -30 h 828103"/>
                <a:gd name="connsiteX613" fmla="*/ 230354 w 515016"/>
                <a:gd name="connsiteY613" fmla="*/ 1780 h 828103"/>
                <a:gd name="connsiteX614" fmla="*/ 234450 w 515016"/>
                <a:gd name="connsiteY614" fmla="*/ 5400 h 828103"/>
                <a:gd name="connsiteX615" fmla="*/ 237688 w 515016"/>
                <a:gd name="connsiteY615" fmla="*/ 8924 h 828103"/>
                <a:gd name="connsiteX616" fmla="*/ 240546 w 515016"/>
                <a:gd name="connsiteY616" fmla="*/ 10543 h 828103"/>
                <a:gd name="connsiteX617" fmla="*/ 244546 w 515016"/>
                <a:gd name="connsiteY617" fmla="*/ 8733 h 828103"/>
                <a:gd name="connsiteX618" fmla="*/ 249690 w 515016"/>
                <a:gd name="connsiteY618" fmla="*/ 5495 h 828103"/>
                <a:gd name="connsiteX619" fmla="*/ 254167 w 515016"/>
                <a:gd name="connsiteY619" fmla="*/ 4542 h 828103"/>
                <a:gd name="connsiteX620" fmla="*/ 256167 w 515016"/>
                <a:gd name="connsiteY620" fmla="*/ 9400 h 828103"/>
                <a:gd name="connsiteX621" fmla="*/ 259120 w 515016"/>
                <a:gd name="connsiteY621" fmla="*/ 9400 h 828103"/>
                <a:gd name="connsiteX622" fmla="*/ 265406 w 515016"/>
                <a:gd name="connsiteY622" fmla="*/ 12067 h 828103"/>
                <a:gd name="connsiteX623" fmla="*/ 270931 w 515016"/>
                <a:gd name="connsiteY623" fmla="*/ 15401 h 828103"/>
                <a:gd name="connsiteX624" fmla="*/ 271693 w 515016"/>
                <a:gd name="connsiteY624" fmla="*/ 17115 h 828103"/>
                <a:gd name="connsiteX625" fmla="*/ 273503 w 515016"/>
                <a:gd name="connsiteY625" fmla="*/ 17592 h 828103"/>
                <a:gd name="connsiteX626" fmla="*/ 275122 w 515016"/>
                <a:gd name="connsiteY626" fmla="*/ 18639 h 828103"/>
                <a:gd name="connsiteX627" fmla="*/ 277312 w 515016"/>
                <a:gd name="connsiteY627" fmla="*/ 19497 h 828103"/>
                <a:gd name="connsiteX628" fmla="*/ 281027 w 515016"/>
                <a:gd name="connsiteY628" fmla="*/ 19497 h 828103"/>
                <a:gd name="connsiteX629" fmla="*/ 283504 w 515016"/>
                <a:gd name="connsiteY629" fmla="*/ 18544 h 828103"/>
                <a:gd name="connsiteX630" fmla="*/ 286933 w 515016"/>
                <a:gd name="connsiteY630" fmla="*/ 16449 h 828103"/>
                <a:gd name="connsiteX631" fmla="*/ 290171 w 515016"/>
                <a:gd name="connsiteY631" fmla="*/ 14067 h 828103"/>
                <a:gd name="connsiteX632" fmla="*/ 291505 w 515016"/>
                <a:gd name="connsiteY632" fmla="*/ 12067 h 828103"/>
                <a:gd name="connsiteX633" fmla="*/ 292553 w 515016"/>
                <a:gd name="connsiteY633" fmla="*/ 5590 h 828103"/>
                <a:gd name="connsiteX634" fmla="*/ 295410 w 515016"/>
                <a:gd name="connsiteY634" fmla="*/ 4161 h 828103"/>
                <a:gd name="connsiteX635" fmla="*/ 303983 w 515016"/>
                <a:gd name="connsiteY635" fmla="*/ 6733 h 828103"/>
                <a:gd name="connsiteX636" fmla="*/ 306935 w 515016"/>
                <a:gd name="connsiteY636" fmla="*/ 6733 h 828103"/>
                <a:gd name="connsiteX637" fmla="*/ 309888 w 515016"/>
                <a:gd name="connsiteY637" fmla="*/ 5400 h 828103"/>
                <a:gd name="connsiteX638" fmla="*/ 312745 w 515016"/>
                <a:gd name="connsiteY638" fmla="*/ 4733 h 828103"/>
                <a:gd name="connsiteX639" fmla="*/ 315222 w 515016"/>
                <a:gd name="connsiteY639" fmla="*/ 5971 h 828103"/>
                <a:gd name="connsiteX640" fmla="*/ 322556 w 515016"/>
                <a:gd name="connsiteY640" fmla="*/ 13401 h 828103"/>
                <a:gd name="connsiteX641" fmla="*/ 337606 w 515016"/>
                <a:gd name="connsiteY641" fmla="*/ 22926 h 828103"/>
                <a:gd name="connsiteX642" fmla="*/ 344845 w 515016"/>
                <a:gd name="connsiteY642" fmla="*/ 29307 h 828103"/>
                <a:gd name="connsiteX643" fmla="*/ 345416 w 515016"/>
                <a:gd name="connsiteY643" fmla="*/ 34546 h 828103"/>
                <a:gd name="connsiteX644" fmla="*/ 348655 w 515016"/>
                <a:gd name="connsiteY644" fmla="*/ 38166 h 828103"/>
                <a:gd name="connsiteX645" fmla="*/ 355132 w 515016"/>
                <a:gd name="connsiteY645" fmla="*/ 41880 h 828103"/>
                <a:gd name="connsiteX646" fmla="*/ 357799 w 515016"/>
                <a:gd name="connsiteY646" fmla="*/ 45309 h 828103"/>
                <a:gd name="connsiteX647" fmla="*/ 361228 w 515016"/>
                <a:gd name="connsiteY647" fmla="*/ 53406 h 828103"/>
                <a:gd name="connsiteX648" fmla="*/ 363514 w 515016"/>
                <a:gd name="connsiteY648" fmla="*/ 56073 h 828103"/>
                <a:gd name="connsiteX649" fmla="*/ 368372 w 515016"/>
                <a:gd name="connsiteY649" fmla="*/ 60168 h 828103"/>
                <a:gd name="connsiteX650" fmla="*/ 362656 w 515016"/>
                <a:gd name="connsiteY650" fmla="*/ 63502 h 828103"/>
                <a:gd name="connsiteX651" fmla="*/ 357132 w 515016"/>
                <a:gd name="connsiteY651" fmla="*/ 70360 h 828103"/>
                <a:gd name="connsiteX652" fmla="*/ 355703 w 515016"/>
                <a:gd name="connsiteY652" fmla="*/ 78075 h 828103"/>
                <a:gd name="connsiteX653" fmla="*/ 362085 w 515016"/>
                <a:gd name="connsiteY653" fmla="*/ 83695 h 828103"/>
                <a:gd name="connsiteX654" fmla="*/ 359990 w 515016"/>
                <a:gd name="connsiteY654" fmla="*/ 85028 h 828103"/>
                <a:gd name="connsiteX655" fmla="*/ 358942 w 515016"/>
                <a:gd name="connsiteY655" fmla="*/ 86838 h 828103"/>
                <a:gd name="connsiteX656" fmla="*/ 141010 w 515016"/>
                <a:gd name="connsiteY656" fmla="*/ 319344 h 828103"/>
                <a:gd name="connsiteX657" fmla="*/ 147677 w 515016"/>
                <a:gd name="connsiteY657" fmla="*/ 322296 h 828103"/>
                <a:gd name="connsiteX658" fmla="*/ 148725 w 515016"/>
                <a:gd name="connsiteY658" fmla="*/ 328869 h 828103"/>
                <a:gd name="connsiteX659" fmla="*/ 145963 w 515016"/>
                <a:gd name="connsiteY659" fmla="*/ 339536 h 828103"/>
                <a:gd name="connsiteX660" fmla="*/ 143867 w 515016"/>
                <a:gd name="connsiteY660" fmla="*/ 343156 h 828103"/>
                <a:gd name="connsiteX661" fmla="*/ 138819 w 515016"/>
                <a:gd name="connsiteY661" fmla="*/ 344680 h 828103"/>
                <a:gd name="connsiteX662" fmla="*/ 120626 w 515016"/>
                <a:gd name="connsiteY662" fmla="*/ 344680 h 828103"/>
                <a:gd name="connsiteX663" fmla="*/ 112911 w 515016"/>
                <a:gd name="connsiteY663" fmla="*/ 342680 h 828103"/>
                <a:gd name="connsiteX664" fmla="*/ 106625 w 515016"/>
                <a:gd name="connsiteY664" fmla="*/ 342680 h 828103"/>
                <a:gd name="connsiteX665" fmla="*/ 105862 w 515016"/>
                <a:gd name="connsiteY665" fmla="*/ 345347 h 828103"/>
                <a:gd name="connsiteX666" fmla="*/ 104624 w 515016"/>
                <a:gd name="connsiteY666" fmla="*/ 346871 h 828103"/>
                <a:gd name="connsiteX667" fmla="*/ 102529 w 515016"/>
                <a:gd name="connsiteY667" fmla="*/ 346871 h 828103"/>
                <a:gd name="connsiteX668" fmla="*/ 100814 w 515016"/>
                <a:gd name="connsiteY668" fmla="*/ 345633 h 828103"/>
                <a:gd name="connsiteX669" fmla="*/ 99767 w 515016"/>
                <a:gd name="connsiteY669" fmla="*/ 343727 h 828103"/>
                <a:gd name="connsiteX670" fmla="*/ 99100 w 515016"/>
                <a:gd name="connsiteY670" fmla="*/ 341823 h 828103"/>
                <a:gd name="connsiteX671" fmla="*/ 98338 w 515016"/>
                <a:gd name="connsiteY671" fmla="*/ 340489 h 828103"/>
                <a:gd name="connsiteX672" fmla="*/ 87765 w 515016"/>
                <a:gd name="connsiteY672" fmla="*/ 330297 h 828103"/>
                <a:gd name="connsiteX673" fmla="*/ 84336 w 515016"/>
                <a:gd name="connsiteY673" fmla="*/ 324963 h 828103"/>
                <a:gd name="connsiteX674" fmla="*/ 76335 w 515016"/>
                <a:gd name="connsiteY674" fmla="*/ 303913 h 828103"/>
                <a:gd name="connsiteX675" fmla="*/ 74620 w 515016"/>
                <a:gd name="connsiteY675" fmla="*/ 297055 h 828103"/>
                <a:gd name="connsiteX676" fmla="*/ 73287 w 515016"/>
                <a:gd name="connsiteY676" fmla="*/ 294198 h 828103"/>
                <a:gd name="connsiteX677" fmla="*/ 66810 w 515016"/>
                <a:gd name="connsiteY677" fmla="*/ 286292 h 828103"/>
                <a:gd name="connsiteX678" fmla="*/ 65000 w 515016"/>
                <a:gd name="connsiteY678" fmla="*/ 283625 h 828103"/>
                <a:gd name="connsiteX679" fmla="*/ 71001 w 515016"/>
                <a:gd name="connsiteY679" fmla="*/ 283625 h 828103"/>
                <a:gd name="connsiteX680" fmla="*/ 85955 w 515016"/>
                <a:gd name="connsiteY680" fmla="*/ 279053 h 828103"/>
                <a:gd name="connsiteX681" fmla="*/ 89861 w 515016"/>
                <a:gd name="connsiteY681" fmla="*/ 279053 h 828103"/>
                <a:gd name="connsiteX682" fmla="*/ 101386 w 515016"/>
                <a:gd name="connsiteY682" fmla="*/ 279719 h 828103"/>
                <a:gd name="connsiteX683" fmla="*/ 109577 w 515016"/>
                <a:gd name="connsiteY683" fmla="*/ 279148 h 828103"/>
                <a:gd name="connsiteX684" fmla="*/ 112435 w 515016"/>
                <a:gd name="connsiteY684" fmla="*/ 279624 h 828103"/>
                <a:gd name="connsiteX685" fmla="*/ 117864 w 515016"/>
                <a:gd name="connsiteY685" fmla="*/ 281720 h 828103"/>
                <a:gd name="connsiteX686" fmla="*/ 123484 w 515016"/>
                <a:gd name="connsiteY686" fmla="*/ 285149 h 828103"/>
                <a:gd name="connsiteX687" fmla="*/ 127770 w 515016"/>
                <a:gd name="connsiteY687" fmla="*/ 289816 h 828103"/>
                <a:gd name="connsiteX688" fmla="*/ 131199 w 515016"/>
                <a:gd name="connsiteY688" fmla="*/ 300675 h 828103"/>
                <a:gd name="connsiteX689" fmla="*/ 138628 w 515016"/>
                <a:gd name="connsiteY689" fmla="*/ 316486 h 828103"/>
                <a:gd name="connsiteX690" fmla="*/ 206446 w 515016"/>
                <a:gd name="connsiteY690" fmla="*/ 298008 h 828103"/>
                <a:gd name="connsiteX691" fmla="*/ 208447 w 515016"/>
                <a:gd name="connsiteY691" fmla="*/ 301341 h 828103"/>
                <a:gd name="connsiteX692" fmla="*/ 210447 w 515016"/>
                <a:gd name="connsiteY692" fmla="*/ 303818 h 828103"/>
                <a:gd name="connsiteX693" fmla="*/ 213590 w 515016"/>
                <a:gd name="connsiteY693" fmla="*/ 305532 h 828103"/>
                <a:gd name="connsiteX694" fmla="*/ 218829 w 515016"/>
                <a:gd name="connsiteY694" fmla="*/ 306485 h 828103"/>
                <a:gd name="connsiteX695" fmla="*/ 217686 w 515016"/>
                <a:gd name="connsiteY695" fmla="*/ 309723 h 828103"/>
                <a:gd name="connsiteX696" fmla="*/ 217019 w 515016"/>
                <a:gd name="connsiteY696" fmla="*/ 313057 h 828103"/>
                <a:gd name="connsiteX697" fmla="*/ 217019 w 515016"/>
                <a:gd name="connsiteY697" fmla="*/ 320296 h 828103"/>
                <a:gd name="connsiteX698" fmla="*/ 216067 w 515016"/>
                <a:gd name="connsiteY698" fmla="*/ 323820 h 828103"/>
                <a:gd name="connsiteX699" fmla="*/ 213876 w 515016"/>
                <a:gd name="connsiteY699" fmla="*/ 326583 h 828103"/>
                <a:gd name="connsiteX700" fmla="*/ 211685 w 515016"/>
                <a:gd name="connsiteY700" fmla="*/ 327726 h 828103"/>
                <a:gd name="connsiteX701" fmla="*/ 204446 w 515016"/>
                <a:gd name="connsiteY701" fmla="*/ 319344 h 828103"/>
                <a:gd name="connsiteX702" fmla="*/ 205113 w 515016"/>
                <a:gd name="connsiteY702" fmla="*/ 318296 h 828103"/>
                <a:gd name="connsiteX703" fmla="*/ 205113 w 515016"/>
                <a:gd name="connsiteY703" fmla="*/ 315057 h 828103"/>
                <a:gd name="connsiteX704" fmla="*/ 202065 w 515016"/>
                <a:gd name="connsiteY704" fmla="*/ 313438 h 828103"/>
                <a:gd name="connsiteX705" fmla="*/ 197779 w 515016"/>
                <a:gd name="connsiteY705" fmla="*/ 317248 h 828103"/>
                <a:gd name="connsiteX706" fmla="*/ 193397 w 515016"/>
                <a:gd name="connsiteY706" fmla="*/ 306485 h 828103"/>
                <a:gd name="connsiteX707" fmla="*/ 195588 w 515016"/>
                <a:gd name="connsiteY707" fmla="*/ 307342 h 828103"/>
                <a:gd name="connsiteX708" fmla="*/ 197779 w 515016"/>
                <a:gd name="connsiteY708" fmla="*/ 308580 h 828103"/>
                <a:gd name="connsiteX709" fmla="*/ 197017 w 515016"/>
                <a:gd name="connsiteY709" fmla="*/ 303532 h 828103"/>
                <a:gd name="connsiteX710" fmla="*/ 194159 w 515016"/>
                <a:gd name="connsiteY710" fmla="*/ 298769 h 828103"/>
                <a:gd name="connsiteX711" fmla="*/ 190159 w 515016"/>
                <a:gd name="connsiteY711" fmla="*/ 295245 h 828103"/>
                <a:gd name="connsiteX712" fmla="*/ 186158 w 515016"/>
                <a:gd name="connsiteY712" fmla="*/ 293817 h 828103"/>
                <a:gd name="connsiteX713" fmla="*/ 183396 w 515016"/>
                <a:gd name="connsiteY713" fmla="*/ 292293 h 828103"/>
                <a:gd name="connsiteX714" fmla="*/ 182062 w 515016"/>
                <a:gd name="connsiteY714" fmla="*/ 288864 h 828103"/>
                <a:gd name="connsiteX715" fmla="*/ 181205 w 515016"/>
                <a:gd name="connsiteY715" fmla="*/ 284958 h 828103"/>
                <a:gd name="connsiteX716" fmla="*/ 179967 w 515016"/>
                <a:gd name="connsiteY716" fmla="*/ 282196 h 828103"/>
                <a:gd name="connsiteX717" fmla="*/ 177871 w 515016"/>
                <a:gd name="connsiteY717" fmla="*/ 279148 h 828103"/>
                <a:gd name="connsiteX718" fmla="*/ 177871 w 515016"/>
                <a:gd name="connsiteY718" fmla="*/ 276576 h 828103"/>
                <a:gd name="connsiteX719" fmla="*/ 180920 w 515016"/>
                <a:gd name="connsiteY719" fmla="*/ 270290 h 828103"/>
                <a:gd name="connsiteX720" fmla="*/ 183015 w 515016"/>
                <a:gd name="connsiteY720" fmla="*/ 270290 h 828103"/>
                <a:gd name="connsiteX721" fmla="*/ 183015 w 515016"/>
                <a:gd name="connsiteY721" fmla="*/ 270957 h 828103"/>
                <a:gd name="connsiteX722" fmla="*/ 186158 w 515016"/>
                <a:gd name="connsiteY722" fmla="*/ 274290 h 828103"/>
                <a:gd name="connsiteX723" fmla="*/ 196350 w 515016"/>
                <a:gd name="connsiteY723" fmla="*/ 280577 h 828103"/>
                <a:gd name="connsiteX724" fmla="*/ 197684 w 515016"/>
                <a:gd name="connsiteY724" fmla="*/ 281720 h 828103"/>
                <a:gd name="connsiteX725" fmla="*/ 198827 w 515016"/>
                <a:gd name="connsiteY725" fmla="*/ 283149 h 828103"/>
                <a:gd name="connsiteX726" fmla="*/ 199398 w 515016"/>
                <a:gd name="connsiteY726" fmla="*/ 284863 h 828103"/>
                <a:gd name="connsiteX727" fmla="*/ 199398 w 515016"/>
                <a:gd name="connsiteY727" fmla="*/ 287054 h 828103"/>
                <a:gd name="connsiteX728" fmla="*/ 200255 w 515016"/>
                <a:gd name="connsiteY728" fmla="*/ 288768 h 828103"/>
                <a:gd name="connsiteX729" fmla="*/ 204732 w 515016"/>
                <a:gd name="connsiteY729" fmla="*/ 290864 h 828103"/>
                <a:gd name="connsiteX730" fmla="*/ 205589 w 515016"/>
                <a:gd name="connsiteY730" fmla="*/ 293721 h 828103"/>
                <a:gd name="connsiteX731" fmla="*/ 21661 w 515016"/>
                <a:gd name="connsiteY731" fmla="*/ 158847 h 828103"/>
                <a:gd name="connsiteX732" fmla="*/ 28329 w 515016"/>
                <a:gd name="connsiteY732" fmla="*/ 161228 h 828103"/>
                <a:gd name="connsiteX733" fmla="*/ 28329 w 515016"/>
                <a:gd name="connsiteY733" fmla="*/ 164277 h 828103"/>
                <a:gd name="connsiteX734" fmla="*/ 22233 w 515016"/>
                <a:gd name="connsiteY734" fmla="*/ 165134 h 828103"/>
                <a:gd name="connsiteX735" fmla="*/ 18995 w 515016"/>
                <a:gd name="connsiteY735" fmla="*/ 167706 h 828103"/>
                <a:gd name="connsiteX736" fmla="*/ 12899 w 515016"/>
                <a:gd name="connsiteY736" fmla="*/ 171801 h 828103"/>
                <a:gd name="connsiteX737" fmla="*/ 8612 w 515016"/>
                <a:gd name="connsiteY737" fmla="*/ 172373 h 828103"/>
                <a:gd name="connsiteX738" fmla="*/ 4326 w 515016"/>
                <a:gd name="connsiteY738" fmla="*/ 170468 h 828103"/>
                <a:gd name="connsiteX739" fmla="*/ 3088 w 515016"/>
                <a:gd name="connsiteY739" fmla="*/ 167610 h 828103"/>
                <a:gd name="connsiteX740" fmla="*/ 5278 w 515016"/>
                <a:gd name="connsiteY740" fmla="*/ 163895 h 828103"/>
                <a:gd name="connsiteX741" fmla="*/ 8898 w 515016"/>
                <a:gd name="connsiteY741" fmla="*/ 160657 h 828103"/>
                <a:gd name="connsiteX742" fmla="*/ 13946 w 515016"/>
                <a:gd name="connsiteY742" fmla="*/ 159228 h 828103"/>
                <a:gd name="connsiteX743" fmla="*/ 10327 w 515016"/>
                <a:gd name="connsiteY743" fmla="*/ 60454 h 828103"/>
                <a:gd name="connsiteX744" fmla="*/ 4326 w 515016"/>
                <a:gd name="connsiteY744" fmla="*/ 55310 h 828103"/>
                <a:gd name="connsiteX745" fmla="*/ 802 w 515016"/>
                <a:gd name="connsiteY745" fmla="*/ 48262 h 828103"/>
                <a:gd name="connsiteX746" fmla="*/ -246 w 515016"/>
                <a:gd name="connsiteY746" fmla="*/ 41499 h 828103"/>
                <a:gd name="connsiteX747" fmla="*/ -246 w 515016"/>
                <a:gd name="connsiteY747" fmla="*/ 37975 h 828103"/>
                <a:gd name="connsiteX748" fmla="*/ 2516 w 515016"/>
                <a:gd name="connsiteY748" fmla="*/ 38547 h 828103"/>
                <a:gd name="connsiteX749" fmla="*/ 7945 w 515016"/>
                <a:gd name="connsiteY749" fmla="*/ 42547 h 828103"/>
                <a:gd name="connsiteX750" fmla="*/ 12803 w 515016"/>
                <a:gd name="connsiteY750" fmla="*/ 49786 h 828103"/>
                <a:gd name="connsiteX751" fmla="*/ 14422 w 515016"/>
                <a:gd name="connsiteY751" fmla="*/ 57787 h 82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515016" h="828103">
                  <a:moveTo>
                    <a:pt x="351988" y="811500"/>
                  </a:moveTo>
                  <a:lnTo>
                    <a:pt x="355323" y="821787"/>
                  </a:lnTo>
                  <a:lnTo>
                    <a:pt x="355323" y="823216"/>
                  </a:lnTo>
                  <a:lnTo>
                    <a:pt x="352751" y="824264"/>
                  </a:lnTo>
                  <a:lnTo>
                    <a:pt x="351227" y="826454"/>
                  </a:lnTo>
                  <a:lnTo>
                    <a:pt x="349321" y="828074"/>
                  </a:lnTo>
                  <a:lnTo>
                    <a:pt x="345988" y="827407"/>
                  </a:lnTo>
                  <a:lnTo>
                    <a:pt x="343987" y="825693"/>
                  </a:lnTo>
                  <a:lnTo>
                    <a:pt x="343321" y="823787"/>
                  </a:lnTo>
                  <a:lnTo>
                    <a:pt x="342845" y="821502"/>
                  </a:lnTo>
                  <a:lnTo>
                    <a:pt x="341797" y="818930"/>
                  </a:lnTo>
                  <a:lnTo>
                    <a:pt x="334558" y="810357"/>
                  </a:lnTo>
                  <a:lnTo>
                    <a:pt x="323128" y="791307"/>
                  </a:lnTo>
                  <a:lnTo>
                    <a:pt x="312841" y="785116"/>
                  </a:lnTo>
                  <a:lnTo>
                    <a:pt x="307030" y="780639"/>
                  </a:lnTo>
                  <a:lnTo>
                    <a:pt x="304554" y="775686"/>
                  </a:lnTo>
                  <a:lnTo>
                    <a:pt x="301030" y="762351"/>
                  </a:lnTo>
                  <a:lnTo>
                    <a:pt x="301030" y="755589"/>
                  </a:lnTo>
                  <a:lnTo>
                    <a:pt x="304935" y="751398"/>
                  </a:lnTo>
                  <a:lnTo>
                    <a:pt x="308459" y="751398"/>
                  </a:lnTo>
                  <a:lnTo>
                    <a:pt x="311317" y="753017"/>
                  </a:lnTo>
                  <a:lnTo>
                    <a:pt x="316460" y="757684"/>
                  </a:lnTo>
                  <a:lnTo>
                    <a:pt x="328938" y="762542"/>
                  </a:lnTo>
                  <a:lnTo>
                    <a:pt x="332748" y="765114"/>
                  </a:lnTo>
                  <a:lnTo>
                    <a:pt x="335796" y="770448"/>
                  </a:lnTo>
                  <a:lnTo>
                    <a:pt x="340082" y="791402"/>
                  </a:lnTo>
                  <a:lnTo>
                    <a:pt x="343035" y="795308"/>
                  </a:lnTo>
                  <a:lnTo>
                    <a:pt x="347321" y="799785"/>
                  </a:lnTo>
                  <a:lnTo>
                    <a:pt x="351036" y="805023"/>
                  </a:lnTo>
                  <a:close/>
                  <a:moveTo>
                    <a:pt x="313317" y="610713"/>
                  </a:moveTo>
                  <a:lnTo>
                    <a:pt x="313984" y="611475"/>
                  </a:lnTo>
                  <a:lnTo>
                    <a:pt x="315412" y="614047"/>
                  </a:lnTo>
                  <a:lnTo>
                    <a:pt x="321318" y="616619"/>
                  </a:lnTo>
                  <a:lnTo>
                    <a:pt x="321889" y="622905"/>
                  </a:lnTo>
                  <a:lnTo>
                    <a:pt x="318651" y="638336"/>
                  </a:lnTo>
                  <a:lnTo>
                    <a:pt x="319222" y="642241"/>
                  </a:lnTo>
                  <a:lnTo>
                    <a:pt x="322080" y="649099"/>
                  </a:lnTo>
                  <a:lnTo>
                    <a:pt x="322747" y="653195"/>
                  </a:lnTo>
                  <a:lnTo>
                    <a:pt x="322080" y="664720"/>
                  </a:lnTo>
                  <a:lnTo>
                    <a:pt x="322747" y="669006"/>
                  </a:lnTo>
                  <a:lnTo>
                    <a:pt x="324842" y="673483"/>
                  </a:lnTo>
                  <a:lnTo>
                    <a:pt x="328843" y="679674"/>
                  </a:lnTo>
                  <a:lnTo>
                    <a:pt x="332938" y="683294"/>
                  </a:lnTo>
                  <a:lnTo>
                    <a:pt x="335225" y="679674"/>
                  </a:lnTo>
                  <a:lnTo>
                    <a:pt x="337225" y="679674"/>
                  </a:lnTo>
                  <a:lnTo>
                    <a:pt x="341035" y="684342"/>
                  </a:lnTo>
                  <a:lnTo>
                    <a:pt x="343321" y="688914"/>
                  </a:lnTo>
                  <a:lnTo>
                    <a:pt x="344654" y="694628"/>
                  </a:lnTo>
                  <a:lnTo>
                    <a:pt x="345607" y="702915"/>
                  </a:lnTo>
                  <a:lnTo>
                    <a:pt x="346178" y="709964"/>
                  </a:lnTo>
                  <a:lnTo>
                    <a:pt x="345321" y="716822"/>
                  </a:lnTo>
                  <a:lnTo>
                    <a:pt x="341320" y="722061"/>
                  </a:lnTo>
                  <a:lnTo>
                    <a:pt x="331795" y="724156"/>
                  </a:lnTo>
                  <a:lnTo>
                    <a:pt x="310650" y="715679"/>
                  </a:lnTo>
                  <a:lnTo>
                    <a:pt x="305030" y="716536"/>
                  </a:lnTo>
                  <a:lnTo>
                    <a:pt x="302935" y="723013"/>
                  </a:lnTo>
                  <a:lnTo>
                    <a:pt x="303792" y="732062"/>
                  </a:lnTo>
                  <a:lnTo>
                    <a:pt x="305983" y="740539"/>
                  </a:lnTo>
                  <a:lnTo>
                    <a:pt x="308078" y="745302"/>
                  </a:lnTo>
                  <a:lnTo>
                    <a:pt x="297791" y="741587"/>
                  </a:lnTo>
                  <a:lnTo>
                    <a:pt x="289124" y="732062"/>
                  </a:lnTo>
                  <a:lnTo>
                    <a:pt x="283123" y="720251"/>
                  </a:lnTo>
                  <a:lnTo>
                    <a:pt x="281027" y="710726"/>
                  </a:lnTo>
                  <a:lnTo>
                    <a:pt x="276455" y="704535"/>
                  </a:lnTo>
                  <a:lnTo>
                    <a:pt x="275884" y="703392"/>
                  </a:lnTo>
                  <a:lnTo>
                    <a:pt x="274836" y="701677"/>
                  </a:lnTo>
                  <a:lnTo>
                    <a:pt x="274836" y="690723"/>
                  </a:lnTo>
                  <a:lnTo>
                    <a:pt x="271312" y="687294"/>
                  </a:lnTo>
                  <a:lnTo>
                    <a:pt x="265311" y="684913"/>
                  </a:lnTo>
                  <a:lnTo>
                    <a:pt x="259405" y="685389"/>
                  </a:lnTo>
                  <a:lnTo>
                    <a:pt x="256072" y="690723"/>
                  </a:lnTo>
                  <a:lnTo>
                    <a:pt x="260072" y="699772"/>
                  </a:lnTo>
                  <a:lnTo>
                    <a:pt x="262263" y="741396"/>
                  </a:lnTo>
                  <a:lnTo>
                    <a:pt x="269502" y="761018"/>
                  </a:lnTo>
                  <a:lnTo>
                    <a:pt x="271502" y="773972"/>
                  </a:lnTo>
                  <a:lnTo>
                    <a:pt x="275027" y="787878"/>
                  </a:lnTo>
                  <a:lnTo>
                    <a:pt x="275027" y="794069"/>
                  </a:lnTo>
                  <a:lnTo>
                    <a:pt x="271978" y="796736"/>
                  </a:lnTo>
                  <a:lnTo>
                    <a:pt x="267026" y="794927"/>
                  </a:lnTo>
                  <a:lnTo>
                    <a:pt x="250928" y="782259"/>
                  </a:lnTo>
                  <a:lnTo>
                    <a:pt x="249690" y="780163"/>
                  </a:lnTo>
                  <a:lnTo>
                    <a:pt x="248166" y="776067"/>
                  </a:lnTo>
                  <a:lnTo>
                    <a:pt x="244546" y="774353"/>
                  </a:lnTo>
                  <a:lnTo>
                    <a:pt x="240355" y="773686"/>
                  </a:lnTo>
                  <a:lnTo>
                    <a:pt x="237117" y="772638"/>
                  </a:lnTo>
                  <a:lnTo>
                    <a:pt x="232354" y="767781"/>
                  </a:lnTo>
                  <a:lnTo>
                    <a:pt x="229878" y="763780"/>
                  </a:lnTo>
                  <a:lnTo>
                    <a:pt x="226544" y="761018"/>
                  </a:lnTo>
                  <a:lnTo>
                    <a:pt x="219496" y="759970"/>
                  </a:lnTo>
                  <a:lnTo>
                    <a:pt x="206066" y="759970"/>
                  </a:lnTo>
                  <a:lnTo>
                    <a:pt x="199970" y="758827"/>
                  </a:lnTo>
                  <a:lnTo>
                    <a:pt x="195493" y="756160"/>
                  </a:lnTo>
                  <a:lnTo>
                    <a:pt x="191111" y="745778"/>
                  </a:lnTo>
                  <a:lnTo>
                    <a:pt x="191111" y="745778"/>
                  </a:lnTo>
                  <a:lnTo>
                    <a:pt x="193016" y="733681"/>
                  </a:lnTo>
                  <a:lnTo>
                    <a:pt x="197207" y="721203"/>
                  </a:lnTo>
                  <a:lnTo>
                    <a:pt x="199779" y="709773"/>
                  </a:lnTo>
                  <a:lnTo>
                    <a:pt x="199208" y="702725"/>
                  </a:lnTo>
                  <a:lnTo>
                    <a:pt x="196921" y="694343"/>
                  </a:lnTo>
                  <a:lnTo>
                    <a:pt x="192730" y="687390"/>
                  </a:lnTo>
                  <a:lnTo>
                    <a:pt x="186253" y="684532"/>
                  </a:lnTo>
                  <a:lnTo>
                    <a:pt x="183015" y="681198"/>
                  </a:lnTo>
                  <a:lnTo>
                    <a:pt x="181967" y="673483"/>
                  </a:lnTo>
                  <a:lnTo>
                    <a:pt x="181967" y="665006"/>
                  </a:lnTo>
                  <a:lnTo>
                    <a:pt x="184158" y="650909"/>
                  </a:lnTo>
                  <a:lnTo>
                    <a:pt x="184825" y="648527"/>
                  </a:lnTo>
                  <a:lnTo>
                    <a:pt x="186444" y="645861"/>
                  </a:lnTo>
                  <a:lnTo>
                    <a:pt x="190445" y="640908"/>
                  </a:lnTo>
                  <a:lnTo>
                    <a:pt x="191206" y="638907"/>
                  </a:lnTo>
                  <a:lnTo>
                    <a:pt x="191206" y="625096"/>
                  </a:lnTo>
                  <a:lnTo>
                    <a:pt x="192350" y="618905"/>
                  </a:lnTo>
                  <a:lnTo>
                    <a:pt x="200160" y="599855"/>
                  </a:lnTo>
                  <a:lnTo>
                    <a:pt x="201017" y="593949"/>
                  </a:lnTo>
                  <a:lnTo>
                    <a:pt x="201017" y="579662"/>
                  </a:lnTo>
                  <a:lnTo>
                    <a:pt x="194445" y="549753"/>
                  </a:lnTo>
                  <a:lnTo>
                    <a:pt x="192826" y="546801"/>
                  </a:lnTo>
                  <a:lnTo>
                    <a:pt x="182062" y="537276"/>
                  </a:lnTo>
                  <a:lnTo>
                    <a:pt x="180443" y="535180"/>
                  </a:lnTo>
                  <a:lnTo>
                    <a:pt x="179110" y="529560"/>
                  </a:lnTo>
                  <a:lnTo>
                    <a:pt x="175967" y="523655"/>
                  </a:lnTo>
                  <a:lnTo>
                    <a:pt x="167966" y="513082"/>
                  </a:lnTo>
                  <a:lnTo>
                    <a:pt x="155393" y="503557"/>
                  </a:lnTo>
                  <a:lnTo>
                    <a:pt x="153297" y="501557"/>
                  </a:lnTo>
                  <a:lnTo>
                    <a:pt x="151487" y="496318"/>
                  </a:lnTo>
                  <a:lnTo>
                    <a:pt x="146915" y="493937"/>
                  </a:lnTo>
                  <a:lnTo>
                    <a:pt x="140914" y="493460"/>
                  </a:lnTo>
                  <a:lnTo>
                    <a:pt x="134914" y="494223"/>
                  </a:lnTo>
                  <a:lnTo>
                    <a:pt x="128818" y="496318"/>
                  </a:lnTo>
                  <a:lnTo>
                    <a:pt x="124912" y="499747"/>
                  </a:lnTo>
                  <a:lnTo>
                    <a:pt x="124055" y="504319"/>
                  </a:lnTo>
                  <a:lnTo>
                    <a:pt x="127484" y="509939"/>
                  </a:lnTo>
                  <a:lnTo>
                    <a:pt x="128913" y="515749"/>
                  </a:lnTo>
                  <a:lnTo>
                    <a:pt x="126055" y="522798"/>
                  </a:lnTo>
                  <a:lnTo>
                    <a:pt x="121769" y="529084"/>
                  </a:lnTo>
                  <a:lnTo>
                    <a:pt x="118340" y="532227"/>
                  </a:lnTo>
                  <a:lnTo>
                    <a:pt x="114245" y="533561"/>
                  </a:lnTo>
                  <a:lnTo>
                    <a:pt x="112054" y="533561"/>
                  </a:lnTo>
                  <a:lnTo>
                    <a:pt x="101005" y="524893"/>
                  </a:lnTo>
                  <a:lnTo>
                    <a:pt x="100528" y="523941"/>
                  </a:lnTo>
                  <a:lnTo>
                    <a:pt x="95480" y="525369"/>
                  </a:lnTo>
                  <a:lnTo>
                    <a:pt x="93766" y="524702"/>
                  </a:lnTo>
                  <a:lnTo>
                    <a:pt x="92337" y="516035"/>
                  </a:lnTo>
                  <a:lnTo>
                    <a:pt x="90718" y="514797"/>
                  </a:lnTo>
                  <a:lnTo>
                    <a:pt x="87003" y="515559"/>
                  </a:lnTo>
                  <a:lnTo>
                    <a:pt x="83384" y="515559"/>
                  </a:lnTo>
                  <a:lnTo>
                    <a:pt x="80145" y="516320"/>
                  </a:lnTo>
                  <a:lnTo>
                    <a:pt x="78335" y="514987"/>
                  </a:lnTo>
                  <a:lnTo>
                    <a:pt x="78335" y="508891"/>
                  </a:lnTo>
                  <a:lnTo>
                    <a:pt x="79859" y="504986"/>
                  </a:lnTo>
                  <a:lnTo>
                    <a:pt x="83860" y="499366"/>
                  </a:lnTo>
                  <a:lnTo>
                    <a:pt x="84812" y="494318"/>
                  </a:lnTo>
                  <a:lnTo>
                    <a:pt x="83955" y="488508"/>
                  </a:lnTo>
                  <a:lnTo>
                    <a:pt x="81860" y="485745"/>
                  </a:lnTo>
                  <a:lnTo>
                    <a:pt x="79002" y="483459"/>
                  </a:lnTo>
                  <a:lnTo>
                    <a:pt x="76335" y="479364"/>
                  </a:lnTo>
                  <a:lnTo>
                    <a:pt x="75859" y="474315"/>
                  </a:lnTo>
                  <a:lnTo>
                    <a:pt x="77478" y="469743"/>
                  </a:lnTo>
                  <a:lnTo>
                    <a:pt x="79574" y="466028"/>
                  </a:lnTo>
                  <a:lnTo>
                    <a:pt x="81288" y="461171"/>
                  </a:lnTo>
                  <a:lnTo>
                    <a:pt x="84145" y="456980"/>
                  </a:lnTo>
                  <a:lnTo>
                    <a:pt x="84812" y="454884"/>
                  </a:lnTo>
                  <a:lnTo>
                    <a:pt x="84812" y="452598"/>
                  </a:lnTo>
                  <a:lnTo>
                    <a:pt x="83193" y="448884"/>
                  </a:lnTo>
                  <a:lnTo>
                    <a:pt x="81002" y="429834"/>
                  </a:lnTo>
                  <a:lnTo>
                    <a:pt x="81002" y="401259"/>
                  </a:lnTo>
                  <a:lnTo>
                    <a:pt x="75763" y="401830"/>
                  </a:lnTo>
                  <a:lnTo>
                    <a:pt x="70334" y="398592"/>
                  </a:lnTo>
                  <a:lnTo>
                    <a:pt x="65953" y="393258"/>
                  </a:lnTo>
                  <a:lnTo>
                    <a:pt x="64238" y="387447"/>
                  </a:lnTo>
                  <a:lnTo>
                    <a:pt x="65286" y="384780"/>
                  </a:lnTo>
                  <a:lnTo>
                    <a:pt x="69668" y="381732"/>
                  </a:lnTo>
                  <a:lnTo>
                    <a:pt x="70715" y="378875"/>
                  </a:lnTo>
                  <a:lnTo>
                    <a:pt x="65858" y="377351"/>
                  </a:lnTo>
                  <a:lnTo>
                    <a:pt x="62238" y="375827"/>
                  </a:lnTo>
                  <a:lnTo>
                    <a:pt x="59952" y="373636"/>
                  </a:lnTo>
                  <a:lnTo>
                    <a:pt x="64048" y="371445"/>
                  </a:lnTo>
                  <a:lnTo>
                    <a:pt x="63000" y="368874"/>
                  </a:lnTo>
                  <a:lnTo>
                    <a:pt x="59952" y="365730"/>
                  </a:lnTo>
                  <a:lnTo>
                    <a:pt x="59190" y="361063"/>
                  </a:lnTo>
                  <a:lnTo>
                    <a:pt x="58237" y="356491"/>
                  </a:lnTo>
                  <a:lnTo>
                    <a:pt x="53761" y="349538"/>
                  </a:lnTo>
                  <a:lnTo>
                    <a:pt x="49570" y="330964"/>
                  </a:lnTo>
                  <a:lnTo>
                    <a:pt x="50522" y="326011"/>
                  </a:lnTo>
                  <a:lnTo>
                    <a:pt x="51856" y="325535"/>
                  </a:lnTo>
                  <a:lnTo>
                    <a:pt x="58237" y="322392"/>
                  </a:lnTo>
                  <a:lnTo>
                    <a:pt x="59190" y="321534"/>
                  </a:lnTo>
                  <a:lnTo>
                    <a:pt x="62524" y="323439"/>
                  </a:lnTo>
                  <a:lnTo>
                    <a:pt x="70334" y="334298"/>
                  </a:lnTo>
                  <a:lnTo>
                    <a:pt x="88146" y="349252"/>
                  </a:lnTo>
                  <a:lnTo>
                    <a:pt x="93766" y="355634"/>
                  </a:lnTo>
                  <a:lnTo>
                    <a:pt x="105005" y="374684"/>
                  </a:lnTo>
                  <a:lnTo>
                    <a:pt x="106053" y="361539"/>
                  </a:lnTo>
                  <a:lnTo>
                    <a:pt x="107863" y="355634"/>
                  </a:lnTo>
                  <a:lnTo>
                    <a:pt x="111959" y="356586"/>
                  </a:lnTo>
                  <a:lnTo>
                    <a:pt x="121484" y="363349"/>
                  </a:lnTo>
                  <a:lnTo>
                    <a:pt x="125008" y="367350"/>
                  </a:lnTo>
                  <a:lnTo>
                    <a:pt x="132437" y="386400"/>
                  </a:lnTo>
                  <a:lnTo>
                    <a:pt x="139867" y="394782"/>
                  </a:lnTo>
                  <a:lnTo>
                    <a:pt x="150725" y="399449"/>
                  </a:lnTo>
                  <a:lnTo>
                    <a:pt x="165299" y="400020"/>
                  </a:lnTo>
                  <a:lnTo>
                    <a:pt x="175967" y="397258"/>
                  </a:lnTo>
                  <a:lnTo>
                    <a:pt x="185492" y="392019"/>
                  </a:lnTo>
                  <a:lnTo>
                    <a:pt x="200636" y="378684"/>
                  </a:lnTo>
                  <a:lnTo>
                    <a:pt x="212352" y="362301"/>
                  </a:lnTo>
                  <a:lnTo>
                    <a:pt x="216257" y="359729"/>
                  </a:lnTo>
                  <a:lnTo>
                    <a:pt x="218924" y="360301"/>
                  </a:lnTo>
                  <a:lnTo>
                    <a:pt x="225116" y="363063"/>
                  </a:lnTo>
                  <a:lnTo>
                    <a:pt x="228735" y="363730"/>
                  </a:lnTo>
                  <a:lnTo>
                    <a:pt x="229878" y="363063"/>
                  </a:lnTo>
                  <a:lnTo>
                    <a:pt x="229878" y="360301"/>
                  </a:lnTo>
                  <a:lnTo>
                    <a:pt x="231021" y="359729"/>
                  </a:lnTo>
                  <a:lnTo>
                    <a:pt x="232926" y="360301"/>
                  </a:lnTo>
                  <a:lnTo>
                    <a:pt x="233878" y="361730"/>
                  </a:lnTo>
                  <a:lnTo>
                    <a:pt x="233878" y="363063"/>
                  </a:lnTo>
                  <a:lnTo>
                    <a:pt x="233878" y="363730"/>
                  </a:lnTo>
                  <a:lnTo>
                    <a:pt x="241689" y="363730"/>
                  </a:lnTo>
                  <a:lnTo>
                    <a:pt x="244261" y="363730"/>
                  </a:lnTo>
                  <a:lnTo>
                    <a:pt x="247309" y="365635"/>
                  </a:lnTo>
                  <a:lnTo>
                    <a:pt x="253881" y="371255"/>
                  </a:lnTo>
                  <a:lnTo>
                    <a:pt x="255881" y="372398"/>
                  </a:lnTo>
                  <a:lnTo>
                    <a:pt x="258262" y="375732"/>
                  </a:lnTo>
                  <a:lnTo>
                    <a:pt x="257596" y="382970"/>
                  </a:lnTo>
                  <a:lnTo>
                    <a:pt x="255595" y="390210"/>
                  </a:lnTo>
                  <a:lnTo>
                    <a:pt x="252833" y="395162"/>
                  </a:lnTo>
                  <a:lnTo>
                    <a:pt x="252833" y="398877"/>
                  </a:lnTo>
                  <a:lnTo>
                    <a:pt x="252833" y="402592"/>
                  </a:lnTo>
                  <a:lnTo>
                    <a:pt x="253786" y="404211"/>
                  </a:lnTo>
                  <a:lnTo>
                    <a:pt x="254643" y="404878"/>
                  </a:lnTo>
                  <a:lnTo>
                    <a:pt x="255119" y="407926"/>
                  </a:lnTo>
                  <a:lnTo>
                    <a:pt x="255881" y="409355"/>
                  </a:lnTo>
                  <a:lnTo>
                    <a:pt x="257405" y="410784"/>
                  </a:lnTo>
                  <a:lnTo>
                    <a:pt x="258358" y="411355"/>
                  </a:lnTo>
                  <a:lnTo>
                    <a:pt x="259310" y="411355"/>
                  </a:lnTo>
                  <a:lnTo>
                    <a:pt x="261025" y="412308"/>
                  </a:lnTo>
                  <a:lnTo>
                    <a:pt x="264644" y="413736"/>
                  </a:lnTo>
                  <a:lnTo>
                    <a:pt x="267216" y="413736"/>
                  </a:lnTo>
                  <a:lnTo>
                    <a:pt x="268930" y="415070"/>
                  </a:lnTo>
                  <a:lnTo>
                    <a:pt x="270169" y="422690"/>
                  </a:lnTo>
                  <a:lnTo>
                    <a:pt x="271597" y="422690"/>
                  </a:lnTo>
                  <a:lnTo>
                    <a:pt x="272931" y="420309"/>
                  </a:lnTo>
                  <a:lnTo>
                    <a:pt x="273503" y="416594"/>
                  </a:lnTo>
                  <a:lnTo>
                    <a:pt x="275693" y="416594"/>
                  </a:lnTo>
                  <a:lnTo>
                    <a:pt x="275693" y="426119"/>
                  </a:lnTo>
                  <a:lnTo>
                    <a:pt x="275693" y="429167"/>
                  </a:lnTo>
                  <a:lnTo>
                    <a:pt x="274836" y="432024"/>
                  </a:lnTo>
                  <a:lnTo>
                    <a:pt x="271978" y="436977"/>
                  </a:lnTo>
                  <a:lnTo>
                    <a:pt x="271407" y="438787"/>
                  </a:lnTo>
                  <a:lnTo>
                    <a:pt x="272074" y="442407"/>
                  </a:lnTo>
                  <a:lnTo>
                    <a:pt x="275027" y="448502"/>
                  </a:lnTo>
                  <a:lnTo>
                    <a:pt x="275693" y="451360"/>
                  </a:lnTo>
                  <a:lnTo>
                    <a:pt x="275122" y="460885"/>
                  </a:lnTo>
                  <a:lnTo>
                    <a:pt x="279599" y="489460"/>
                  </a:lnTo>
                  <a:lnTo>
                    <a:pt x="278265" y="503938"/>
                  </a:lnTo>
                  <a:lnTo>
                    <a:pt x="266073" y="542038"/>
                  </a:lnTo>
                  <a:lnTo>
                    <a:pt x="264073" y="556707"/>
                  </a:lnTo>
                  <a:lnTo>
                    <a:pt x="266359" y="569851"/>
                  </a:lnTo>
                  <a:lnTo>
                    <a:pt x="270454" y="573470"/>
                  </a:lnTo>
                  <a:lnTo>
                    <a:pt x="288647" y="582138"/>
                  </a:lnTo>
                  <a:lnTo>
                    <a:pt x="296172" y="584424"/>
                  </a:lnTo>
                  <a:lnTo>
                    <a:pt x="298649" y="585758"/>
                  </a:lnTo>
                  <a:lnTo>
                    <a:pt x="299792" y="588234"/>
                  </a:lnTo>
                  <a:lnTo>
                    <a:pt x="301792" y="597759"/>
                  </a:lnTo>
                  <a:close/>
                  <a:moveTo>
                    <a:pt x="74335" y="589663"/>
                  </a:moveTo>
                  <a:lnTo>
                    <a:pt x="75954" y="593283"/>
                  </a:lnTo>
                  <a:lnTo>
                    <a:pt x="76906" y="597188"/>
                  </a:lnTo>
                  <a:lnTo>
                    <a:pt x="77478" y="605094"/>
                  </a:lnTo>
                  <a:lnTo>
                    <a:pt x="73954" y="609189"/>
                  </a:lnTo>
                  <a:lnTo>
                    <a:pt x="50332" y="620905"/>
                  </a:lnTo>
                  <a:lnTo>
                    <a:pt x="45379" y="616714"/>
                  </a:lnTo>
                  <a:lnTo>
                    <a:pt x="46712" y="612618"/>
                  </a:lnTo>
                  <a:lnTo>
                    <a:pt x="50522" y="608237"/>
                  </a:lnTo>
                  <a:lnTo>
                    <a:pt x="52618" y="602903"/>
                  </a:lnTo>
                  <a:lnTo>
                    <a:pt x="52618" y="598617"/>
                  </a:lnTo>
                  <a:lnTo>
                    <a:pt x="53951" y="593854"/>
                  </a:lnTo>
                  <a:lnTo>
                    <a:pt x="55761" y="589377"/>
                  </a:lnTo>
                  <a:lnTo>
                    <a:pt x="58142" y="585758"/>
                  </a:lnTo>
                  <a:lnTo>
                    <a:pt x="62238" y="583377"/>
                  </a:lnTo>
                  <a:lnTo>
                    <a:pt x="66620" y="583377"/>
                  </a:lnTo>
                  <a:lnTo>
                    <a:pt x="70715" y="585662"/>
                  </a:lnTo>
                  <a:close/>
                  <a:moveTo>
                    <a:pt x="100433" y="582805"/>
                  </a:moveTo>
                  <a:lnTo>
                    <a:pt x="111959" y="589092"/>
                  </a:lnTo>
                  <a:lnTo>
                    <a:pt x="117102" y="597569"/>
                  </a:lnTo>
                  <a:lnTo>
                    <a:pt x="113483" y="605094"/>
                  </a:lnTo>
                  <a:lnTo>
                    <a:pt x="99386" y="608332"/>
                  </a:lnTo>
                  <a:lnTo>
                    <a:pt x="83288" y="602998"/>
                  </a:lnTo>
                  <a:lnTo>
                    <a:pt x="83288" y="592044"/>
                  </a:lnTo>
                  <a:lnTo>
                    <a:pt x="91575" y="582519"/>
                  </a:lnTo>
                  <a:close/>
                  <a:moveTo>
                    <a:pt x="511818" y="576328"/>
                  </a:moveTo>
                  <a:lnTo>
                    <a:pt x="514771" y="580805"/>
                  </a:lnTo>
                  <a:lnTo>
                    <a:pt x="513247" y="584234"/>
                  </a:lnTo>
                  <a:lnTo>
                    <a:pt x="509246" y="586425"/>
                  </a:lnTo>
                  <a:lnTo>
                    <a:pt x="504674" y="587186"/>
                  </a:lnTo>
                  <a:lnTo>
                    <a:pt x="498959" y="587186"/>
                  </a:lnTo>
                  <a:lnTo>
                    <a:pt x="495816" y="587186"/>
                  </a:lnTo>
                  <a:lnTo>
                    <a:pt x="493435" y="585567"/>
                  </a:lnTo>
                  <a:lnTo>
                    <a:pt x="490006" y="581948"/>
                  </a:lnTo>
                  <a:lnTo>
                    <a:pt x="486958" y="579757"/>
                  </a:lnTo>
                  <a:lnTo>
                    <a:pt x="475718" y="574709"/>
                  </a:lnTo>
                  <a:lnTo>
                    <a:pt x="470003" y="570994"/>
                  </a:lnTo>
                  <a:lnTo>
                    <a:pt x="468384" y="562993"/>
                  </a:lnTo>
                  <a:lnTo>
                    <a:pt x="470956" y="554802"/>
                  </a:lnTo>
                  <a:lnTo>
                    <a:pt x="477528" y="550992"/>
                  </a:lnTo>
                  <a:lnTo>
                    <a:pt x="484291" y="553944"/>
                  </a:lnTo>
                  <a:lnTo>
                    <a:pt x="488196" y="569279"/>
                  </a:lnTo>
                  <a:lnTo>
                    <a:pt x="493149" y="574709"/>
                  </a:lnTo>
                  <a:lnTo>
                    <a:pt x="497912" y="575280"/>
                  </a:lnTo>
                  <a:lnTo>
                    <a:pt x="507437" y="574804"/>
                  </a:lnTo>
                  <a:close/>
                  <a:moveTo>
                    <a:pt x="358275" y="90743"/>
                  </a:moveTo>
                  <a:lnTo>
                    <a:pt x="358275" y="92458"/>
                  </a:lnTo>
                  <a:lnTo>
                    <a:pt x="367800" y="87124"/>
                  </a:lnTo>
                  <a:lnTo>
                    <a:pt x="371038" y="85886"/>
                  </a:lnTo>
                  <a:lnTo>
                    <a:pt x="370562" y="88934"/>
                  </a:lnTo>
                  <a:lnTo>
                    <a:pt x="370562" y="90934"/>
                  </a:lnTo>
                  <a:lnTo>
                    <a:pt x="370562" y="92649"/>
                  </a:lnTo>
                  <a:lnTo>
                    <a:pt x="369229" y="94553"/>
                  </a:lnTo>
                  <a:lnTo>
                    <a:pt x="372563" y="95982"/>
                  </a:lnTo>
                  <a:lnTo>
                    <a:pt x="375515" y="94744"/>
                  </a:lnTo>
                  <a:lnTo>
                    <a:pt x="381611" y="90172"/>
                  </a:lnTo>
                  <a:lnTo>
                    <a:pt x="379707" y="95982"/>
                  </a:lnTo>
                  <a:lnTo>
                    <a:pt x="382754" y="97411"/>
                  </a:lnTo>
                  <a:lnTo>
                    <a:pt x="394184" y="96744"/>
                  </a:lnTo>
                  <a:lnTo>
                    <a:pt x="399804" y="99507"/>
                  </a:lnTo>
                  <a:lnTo>
                    <a:pt x="410567" y="107698"/>
                  </a:lnTo>
                  <a:lnTo>
                    <a:pt x="414949" y="107698"/>
                  </a:lnTo>
                  <a:lnTo>
                    <a:pt x="416664" y="111032"/>
                  </a:lnTo>
                  <a:lnTo>
                    <a:pt x="423235" y="119318"/>
                  </a:lnTo>
                  <a:lnTo>
                    <a:pt x="426379" y="127891"/>
                  </a:lnTo>
                  <a:lnTo>
                    <a:pt x="426379" y="131320"/>
                  </a:lnTo>
                  <a:lnTo>
                    <a:pt x="421331" y="128843"/>
                  </a:lnTo>
                  <a:lnTo>
                    <a:pt x="418949" y="130653"/>
                  </a:lnTo>
                  <a:lnTo>
                    <a:pt x="411710" y="131987"/>
                  </a:lnTo>
                  <a:lnTo>
                    <a:pt x="408758" y="133130"/>
                  </a:lnTo>
                  <a:lnTo>
                    <a:pt x="411520" y="134273"/>
                  </a:lnTo>
                  <a:lnTo>
                    <a:pt x="413615" y="135511"/>
                  </a:lnTo>
                  <a:lnTo>
                    <a:pt x="415425" y="137226"/>
                  </a:lnTo>
                  <a:lnTo>
                    <a:pt x="417235" y="139511"/>
                  </a:lnTo>
                  <a:lnTo>
                    <a:pt x="408853" y="141417"/>
                  </a:lnTo>
                  <a:lnTo>
                    <a:pt x="405043" y="142941"/>
                  </a:lnTo>
                  <a:lnTo>
                    <a:pt x="402662" y="145798"/>
                  </a:lnTo>
                  <a:lnTo>
                    <a:pt x="402090" y="151608"/>
                  </a:lnTo>
                  <a:lnTo>
                    <a:pt x="405233" y="153227"/>
                  </a:lnTo>
                  <a:lnTo>
                    <a:pt x="414758" y="152370"/>
                  </a:lnTo>
                  <a:lnTo>
                    <a:pt x="414092" y="153418"/>
                  </a:lnTo>
                  <a:lnTo>
                    <a:pt x="413234" y="155609"/>
                  </a:lnTo>
                  <a:lnTo>
                    <a:pt x="412663" y="156561"/>
                  </a:lnTo>
                  <a:lnTo>
                    <a:pt x="415425" y="158847"/>
                  </a:lnTo>
                  <a:lnTo>
                    <a:pt x="419330" y="162848"/>
                  </a:lnTo>
                  <a:lnTo>
                    <a:pt x="422283" y="167134"/>
                  </a:lnTo>
                  <a:lnTo>
                    <a:pt x="422283" y="170468"/>
                  </a:lnTo>
                  <a:lnTo>
                    <a:pt x="411996" y="178945"/>
                  </a:lnTo>
                  <a:lnTo>
                    <a:pt x="409520" y="182184"/>
                  </a:lnTo>
                  <a:lnTo>
                    <a:pt x="405805" y="188946"/>
                  </a:lnTo>
                  <a:lnTo>
                    <a:pt x="400376" y="195995"/>
                  </a:lnTo>
                  <a:lnTo>
                    <a:pt x="398470" y="201138"/>
                  </a:lnTo>
                  <a:lnTo>
                    <a:pt x="397899" y="207139"/>
                  </a:lnTo>
                  <a:lnTo>
                    <a:pt x="397899" y="213997"/>
                  </a:lnTo>
                  <a:lnTo>
                    <a:pt x="398470" y="215807"/>
                  </a:lnTo>
                  <a:lnTo>
                    <a:pt x="402185" y="224760"/>
                  </a:lnTo>
                  <a:lnTo>
                    <a:pt x="401519" y="234285"/>
                  </a:lnTo>
                  <a:lnTo>
                    <a:pt x="402185" y="237428"/>
                  </a:lnTo>
                  <a:lnTo>
                    <a:pt x="403900" y="239619"/>
                  </a:lnTo>
                  <a:lnTo>
                    <a:pt x="411615" y="246858"/>
                  </a:lnTo>
                  <a:lnTo>
                    <a:pt x="412567" y="249811"/>
                  </a:lnTo>
                  <a:lnTo>
                    <a:pt x="411615" y="252668"/>
                  </a:lnTo>
                  <a:lnTo>
                    <a:pt x="409615" y="254193"/>
                  </a:lnTo>
                  <a:lnTo>
                    <a:pt x="401519" y="251240"/>
                  </a:lnTo>
                  <a:lnTo>
                    <a:pt x="398566" y="256764"/>
                  </a:lnTo>
                  <a:lnTo>
                    <a:pt x="399423" y="262194"/>
                  </a:lnTo>
                  <a:lnTo>
                    <a:pt x="405329" y="259622"/>
                  </a:lnTo>
                  <a:lnTo>
                    <a:pt x="408948" y="259622"/>
                  </a:lnTo>
                  <a:lnTo>
                    <a:pt x="411806" y="265623"/>
                  </a:lnTo>
                  <a:lnTo>
                    <a:pt x="414663" y="277052"/>
                  </a:lnTo>
                  <a:lnTo>
                    <a:pt x="414663" y="284863"/>
                  </a:lnTo>
                  <a:lnTo>
                    <a:pt x="411710" y="286482"/>
                  </a:lnTo>
                  <a:lnTo>
                    <a:pt x="407995" y="287054"/>
                  </a:lnTo>
                  <a:lnTo>
                    <a:pt x="404757" y="292102"/>
                  </a:lnTo>
                  <a:lnTo>
                    <a:pt x="408662" y="293626"/>
                  </a:lnTo>
                  <a:lnTo>
                    <a:pt x="407805" y="296579"/>
                  </a:lnTo>
                  <a:lnTo>
                    <a:pt x="405424" y="300484"/>
                  </a:lnTo>
                  <a:lnTo>
                    <a:pt x="404757" y="304770"/>
                  </a:lnTo>
                  <a:lnTo>
                    <a:pt x="406186" y="307628"/>
                  </a:lnTo>
                  <a:lnTo>
                    <a:pt x="407900" y="308294"/>
                  </a:lnTo>
                  <a:lnTo>
                    <a:pt x="409901" y="308294"/>
                  </a:lnTo>
                  <a:lnTo>
                    <a:pt x="412091" y="309723"/>
                  </a:lnTo>
                  <a:lnTo>
                    <a:pt x="413044" y="311914"/>
                  </a:lnTo>
                  <a:lnTo>
                    <a:pt x="413044" y="319439"/>
                  </a:lnTo>
                  <a:lnTo>
                    <a:pt x="414377" y="324106"/>
                  </a:lnTo>
                  <a:lnTo>
                    <a:pt x="415615" y="326964"/>
                  </a:lnTo>
                  <a:lnTo>
                    <a:pt x="422283" y="336489"/>
                  </a:lnTo>
                  <a:lnTo>
                    <a:pt x="424379" y="341346"/>
                  </a:lnTo>
                  <a:lnTo>
                    <a:pt x="424379" y="346299"/>
                  </a:lnTo>
                  <a:lnTo>
                    <a:pt x="421331" y="351062"/>
                  </a:lnTo>
                  <a:lnTo>
                    <a:pt x="423807" y="351062"/>
                  </a:lnTo>
                  <a:lnTo>
                    <a:pt x="425426" y="351062"/>
                  </a:lnTo>
                  <a:lnTo>
                    <a:pt x="427236" y="351062"/>
                  </a:lnTo>
                  <a:lnTo>
                    <a:pt x="429808" y="350300"/>
                  </a:lnTo>
                  <a:lnTo>
                    <a:pt x="431427" y="357729"/>
                  </a:lnTo>
                  <a:lnTo>
                    <a:pt x="432760" y="361253"/>
                  </a:lnTo>
                  <a:lnTo>
                    <a:pt x="434951" y="362777"/>
                  </a:lnTo>
                  <a:lnTo>
                    <a:pt x="438095" y="363825"/>
                  </a:lnTo>
                  <a:lnTo>
                    <a:pt x="443619" y="368302"/>
                  </a:lnTo>
                  <a:lnTo>
                    <a:pt x="447429" y="369350"/>
                  </a:lnTo>
                  <a:lnTo>
                    <a:pt x="448096" y="371064"/>
                  </a:lnTo>
                  <a:lnTo>
                    <a:pt x="451334" y="374779"/>
                  </a:lnTo>
                  <a:lnTo>
                    <a:pt x="454954" y="378113"/>
                  </a:lnTo>
                  <a:lnTo>
                    <a:pt x="456763" y="378684"/>
                  </a:lnTo>
                  <a:lnTo>
                    <a:pt x="456763" y="386781"/>
                  </a:lnTo>
                  <a:lnTo>
                    <a:pt x="455811" y="391734"/>
                  </a:lnTo>
                  <a:lnTo>
                    <a:pt x="453430" y="395734"/>
                  </a:lnTo>
                  <a:lnTo>
                    <a:pt x="434951" y="409736"/>
                  </a:lnTo>
                  <a:lnTo>
                    <a:pt x="431617" y="415927"/>
                  </a:lnTo>
                  <a:lnTo>
                    <a:pt x="431617" y="427167"/>
                  </a:lnTo>
                  <a:lnTo>
                    <a:pt x="436666" y="433167"/>
                  </a:lnTo>
                  <a:lnTo>
                    <a:pt x="444953" y="434215"/>
                  </a:lnTo>
                  <a:lnTo>
                    <a:pt x="454478" y="430786"/>
                  </a:lnTo>
                  <a:lnTo>
                    <a:pt x="450001" y="424976"/>
                  </a:lnTo>
                  <a:lnTo>
                    <a:pt x="450001" y="420309"/>
                  </a:lnTo>
                  <a:lnTo>
                    <a:pt x="454001" y="419642"/>
                  </a:lnTo>
                  <a:lnTo>
                    <a:pt x="468003" y="429834"/>
                  </a:lnTo>
                  <a:lnTo>
                    <a:pt x="473623" y="433167"/>
                  </a:lnTo>
                  <a:lnTo>
                    <a:pt x="477814" y="437835"/>
                  </a:lnTo>
                  <a:lnTo>
                    <a:pt x="479433" y="446693"/>
                  </a:lnTo>
                  <a:lnTo>
                    <a:pt x="484386" y="456218"/>
                  </a:lnTo>
                  <a:lnTo>
                    <a:pt x="493911" y="466314"/>
                  </a:lnTo>
                  <a:lnTo>
                    <a:pt x="499817" y="475839"/>
                  </a:lnTo>
                  <a:lnTo>
                    <a:pt x="494007" y="485364"/>
                  </a:lnTo>
                  <a:lnTo>
                    <a:pt x="491530" y="482983"/>
                  </a:lnTo>
                  <a:lnTo>
                    <a:pt x="484386" y="479173"/>
                  </a:lnTo>
                  <a:lnTo>
                    <a:pt x="481624" y="477077"/>
                  </a:lnTo>
                  <a:lnTo>
                    <a:pt x="478862" y="466791"/>
                  </a:lnTo>
                  <a:lnTo>
                    <a:pt x="478290" y="465838"/>
                  </a:lnTo>
                  <a:lnTo>
                    <a:pt x="478290" y="464981"/>
                  </a:lnTo>
                  <a:lnTo>
                    <a:pt x="478290" y="463266"/>
                  </a:lnTo>
                  <a:lnTo>
                    <a:pt x="478290" y="457742"/>
                  </a:lnTo>
                  <a:lnTo>
                    <a:pt x="478290" y="456313"/>
                  </a:lnTo>
                  <a:lnTo>
                    <a:pt x="476385" y="456313"/>
                  </a:lnTo>
                  <a:lnTo>
                    <a:pt x="472004" y="454027"/>
                  </a:lnTo>
                  <a:lnTo>
                    <a:pt x="470670" y="452598"/>
                  </a:lnTo>
                  <a:lnTo>
                    <a:pt x="466288" y="448979"/>
                  </a:lnTo>
                  <a:lnTo>
                    <a:pt x="461717" y="446598"/>
                  </a:lnTo>
                  <a:lnTo>
                    <a:pt x="459526" y="448788"/>
                  </a:lnTo>
                  <a:lnTo>
                    <a:pt x="449239" y="455075"/>
                  </a:lnTo>
                  <a:lnTo>
                    <a:pt x="446095" y="456218"/>
                  </a:lnTo>
                  <a:lnTo>
                    <a:pt x="442476" y="454979"/>
                  </a:lnTo>
                  <a:lnTo>
                    <a:pt x="441142" y="452027"/>
                  </a:lnTo>
                  <a:lnTo>
                    <a:pt x="440476" y="448598"/>
                  </a:lnTo>
                  <a:lnTo>
                    <a:pt x="438666" y="445835"/>
                  </a:lnTo>
                  <a:lnTo>
                    <a:pt x="435142" y="444311"/>
                  </a:lnTo>
                  <a:lnTo>
                    <a:pt x="433046" y="445169"/>
                  </a:lnTo>
                  <a:lnTo>
                    <a:pt x="430951" y="446788"/>
                  </a:lnTo>
                  <a:lnTo>
                    <a:pt x="427426" y="447741"/>
                  </a:lnTo>
                  <a:lnTo>
                    <a:pt x="426665" y="450027"/>
                  </a:lnTo>
                  <a:lnTo>
                    <a:pt x="425140" y="461171"/>
                  </a:lnTo>
                  <a:lnTo>
                    <a:pt x="424188" y="464790"/>
                  </a:lnTo>
                  <a:lnTo>
                    <a:pt x="415997" y="457170"/>
                  </a:lnTo>
                  <a:lnTo>
                    <a:pt x="410377" y="453265"/>
                  </a:lnTo>
                  <a:lnTo>
                    <a:pt x="406567" y="453265"/>
                  </a:lnTo>
                  <a:lnTo>
                    <a:pt x="400852" y="460028"/>
                  </a:lnTo>
                  <a:lnTo>
                    <a:pt x="397614" y="462885"/>
                  </a:lnTo>
                  <a:lnTo>
                    <a:pt x="392851" y="465076"/>
                  </a:lnTo>
                  <a:lnTo>
                    <a:pt x="392851" y="460123"/>
                  </a:lnTo>
                  <a:lnTo>
                    <a:pt x="390660" y="456980"/>
                  </a:lnTo>
                  <a:lnTo>
                    <a:pt x="387517" y="456980"/>
                  </a:lnTo>
                  <a:lnTo>
                    <a:pt x="384850" y="460885"/>
                  </a:lnTo>
                  <a:lnTo>
                    <a:pt x="377611" y="454313"/>
                  </a:lnTo>
                  <a:lnTo>
                    <a:pt x="374467" y="452408"/>
                  </a:lnTo>
                  <a:lnTo>
                    <a:pt x="363514" y="450693"/>
                  </a:lnTo>
                  <a:lnTo>
                    <a:pt x="361799" y="449265"/>
                  </a:lnTo>
                  <a:lnTo>
                    <a:pt x="360466" y="446978"/>
                  </a:lnTo>
                  <a:lnTo>
                    <a:pt x="357132" y="447645"/>
                  </a:lnTo>
                  <a:lnTo>
                    <a:pt x="347607" y="451265"/>
                  </a:lnTo>
                  <a:lnTo>
                    <a:pt x="346083" y="453646"/>
                  </a:lnTo>
                  <a:lnTo>
                    <a:pt x="344750" y="456503"/>
                  </a:lnTo>
                  <a:lnTo>
                    <a:pt x="341225" y="461742"/>
                  </a:lnTo>
                  <a:lnTo>
                    <a:pt x="340463" y="463933"/>
                  </a:lnTo>
                  <a:lnTo>
                    <a:pt x="338844" y="464695"/>
                  </a:lnTo>
                  <a:lnTo>
                    <a:pt x="337225" y="464028"/>
                  </a:lnTo>
                  <a:lnTo>
                    <a:pt x="334653" y="462981"/>
                  </a:lnTo>
                  <a:lnTo>
                    <a:pt x="332367" y="460599"/>
                  </a:lnTo>
                  <a:lnTo>
                    <a:pt x="330367" y="456694"/>
                  </a:lnTo>
                  <a:lnTo>
                    <a:pt x="328938" y="452598"/>
                  </a:lnTo>
                  <a:lnTo>
                    <a:pt x="325890" y="437263"/>
                  </a:lnTo>
                  <a:lnTo>
                    <a:pt x="322842" y="424119"/>
                  </a:lnTo>
                  <a:lnTo>
                    <a:pt x="314841" y="412498"/>
                  </a:lnTo>
                  <a:lnTo>
                    <a:pt x="302839" y="407259"/>
                  </a:lnTo>
                  <a:lnTo>
                    <a:pt x="288933" y="406211"/>
                  </a:lnTo>
                  <a:lnTo>
                    <a:pt x="275217" y="407259"/>
                  </a:lnTo>
                  <a:lnTo>
                    <a:pt x="262835" y="404878"/>
                  </a:lnTo>
                  <a:lnTo>
                    <a:pt x="260072" y="396115"/>
                  </a:lnTo>
                  <a:lnTo>
                    <a:pt x="262644" y="371160"/>
                  </a:lnTo>
                  <a:lnTo>
                    <a:pt x="262644" y="368588"/>
                  </a:lnTo>
                  <a:lnTo>
                    <a:pt x="262644" y="366492"/>
                  </a:lnTo>
                  <a:lnTo>
                    <a:pt x="263311" y="364683"/>
                  </a:lnTo>
                  <a:lnTo>
                    <a:pt x="264454" y="362682"/>
                  </a:lnTo>
                  <a:lnTo>
                    <a:pt x="262168" y="361349"/>
                  </a:lnTo>
                  <a:lnTo>
                    <a:pt x="256262" y="356110"/>
                  </a:lnTo>
                  <a:lnTo>
                    <a:pt x="253976" y="355253"/>
                  </a:lnTo>
                  <a:lnTo>
                    <a:pt x="249690" y="355253"/>
                  </a:lnTo>
                  <a:lnTo>
                    <a:pt x="247785" y="354586"/>
                  </a:lnTo>
                  <a:lnTo>
                    <a:pt x="243594" y="351728"/>
                  </a:lnTo>
                  <a:lnTo>
                    <a:pt x="240070" y="348300"/>
                  </a:lnTo>
                  <a:lnTo>
                    <a:pt x="237308" y="344204"/>
                  </a:lnTo>
                  <a:lnTo>
                    <a:pt x="235498" y="339632"/>
                  </a:lnTo>
                  <a:lnTo>
                    <a:pt x="231021" y="349157"/>
                  </a:lnTo>
                  <a:lnTo>
                    <a:pt x="228259" y="350585"/>
                  </a:lnTo>
                  <a:lnTo>
                    <a:pt x="222925" y="349919"/>
                  </a:lnTo>
                  <a:lnTo>
                    <a:pt x="218734" y="348300"/>
                  </a:lnTo>
                  <a:lnTo>
                    <a:pt x="215400" y="345537"/>
                  </a:lnTo>
                  <a:lnTo>
                    <a:pt x="212638" y="341918"/>
                  </a:lnTo>
                  <a:lnTo>
                    <a:pt x="210256" y="337251"/>
                  </a:lnTo>
                  <a:lnTo>
                    <a:pt x="215019" y="335060"/>
                  </a:lnTo>
                  <a:lnTo>
                    <a:pt x="217591" y="332202"/>
                  </a:lnTo>
                  <a:lnTo>
                    <a:pt x="219781" y="329250"/>
                  </a:lnTo>
                  <a:lnTo>
                    <a:pt x="222925" y="326678"/>
                  </a:lnTo>
                  <a:lnTo>
                    <a:pt x="227878" y="325344"/>
                  </a:lnTo>
                  <a:lnTo>
                    <a:pt x="232069" y="324773"/>
                  </a:lnTo>
                  <a:lnTo>
                    <a:pt x="233117" y="323153"/>
                  </a:lnTo>
                  <a:lnTo>
                    <a:pt x="229116" y="318201"/>
                  </a:lnTo>
                  <a:lnTo>
                    <a:pt x="246833" y="318201"/>
                  </a:lnTo>
                  <a:lnTo>
                    <a:pt x="250643" y="316105"/>
                  </a:lnTo>
                  <a:lnTo>
                    <a:pt x="255595" y="311247"/>
                  </a:lnTo>
                  <a:lnTo>
                    <a:pt x="260072" y="305532"/>
                  </a:lnTo>
                  <a:lnTo>
                    <a:pt x="262453" y="301246"/>
                  </a:lnTo>
                  <a:lnTo>
                    <a:pt x="262453" y="296484"/>
                  </a:lnTo>
                  <a:lnTo>
                    <a:pt x="260834" y="291721"/>
                  </a:lnTo>
                  <a:lnTo>
                    <a:pt x="259882" y="287149"/>
                  </a:lnTo>
                  <a:lnTo>
                    <a:pt x="261596" y="283149"/>
                  </a:lnTo>
                  <a:lnTo>
                    <a:pt x="268169" y="276005"/>
                  </a:lnTo>
                  <a:lnTo>
                    <a:pt x="273026" y="269337"/>
                  </a:lnTo>
                  <a:lnTo>
                    <a:pt x="274550" y="270861"/>
                  </a:lnTo>
                  <a:lnTo>
                    <a:pt x="279408" y="273624"/>
                  </a:lnTo>
                  <a:lnTo>
                    <a:pt x="279408" y="266194"/>
                  </a:lnTo>
                  <a:lnTo>
                    <a:pt x="276170" y="260098"/>
                  </a:lnTo>
                  <a:lnTo>
                    <a:pt x="270931" y="256002"/>
                  </a:lnTo>
                  <a:lnTo>
                    <a:pt x="264073" y="254574"/>
                  </a:lnTo>
                  <a:lnTo>
                    <a:pt x="258929" y="256193"/>
                  </a:lnTo>
                  <a:lnTo>
                    <a:pt x="246356" y="263527"/>
                  </a:lnTo>
                  <a:lnTo>
                    <a:pt x="241213" y="265146"/>
                  </a:lnTo>
                  <a:lnTo>
                    <a:pt x="230354" y="258955"/>
                  </a:lnTo>
                  <a:lnTo>
                    <a:pt x="211590" y="232380"/>
                  </a:lnTo>
                  <a:lnTo>
                    <a:pt x="199684" y="228380"/>
                  </a:lnTo>
                  <a:lnTo>
                    <a:pt x="199684" y="226284"/>
                  </a:lnTo>
                  <a:lnTo>
                    <a:pt x="203779" y="226284"/>
                  </a:lnTo>
                  <a:lnTo>
                    <a:pt x="200827" y="224760"/>
                  </a:lnTo>
                  <a:lnTo>
                    <a:pt x="199684" y="224760"/>
                  </a:lnTo>
                  <a:lnTo>
                    <a:pt x="203779" y="216093"/>
                  </a:lnTo>
                  <a:lnTo>
                    <a:pt x="205303" y="217045"/>
                  </a:lnTo>
                  <a:lnTo>
                    <a:pt x="206732" y="217712"/>
                  </a:lnTo>
                  <a:lnTo>
                    <a:pt x="208352" y="218664"/>
                  </a:lnTo>
                  <a:lnTo>
                    <a:pt x="209971" y="220379"/>
                  </a:lnTo>
                  <a:lnTo>
                    <a:pt x="208733" y="213997"/>
                  </a:lnTo>
                  <a:lnTo>
                    <a:pt x="204446" y="210949"/>
                  </a:lnTo>
                  <a:lnTo>
                    <a:pt x="199874" y="210949"/>
                  </a:lnTo>
                  <a:lnTo>
                    <a:pt x="194921" y="216283"/>
                  </a:lnTo>
                  <a:lnTo>
                    <a:pt x="189587" y="215616"/>
                  </a:lnTo>
                  <a:lnTo>
                    <a:pt x="186825" y="212854"/>
                  </a:lnTo>
                  <a:lnTo>
                    <a:pt x="191492" y="209711"/>
                  </a:lnTo>
                  <a:lnTo>
                    <a:pt x="189873" y="207044"/>
                  </a:lnTo>
                  <a:lnTo>
                    <a:pt x="187968" y="205710"/>
                  </a:lnTo>
                  <a:lnTo>
                    <a:pt x="185682" y="205710"/>
                  </a:lnTo>
                  <a:lnTo>
                    <a:pt x="183110" y="207615"/>
                  </a:lnTo>
                  <a:lnTo>
                    <a:pt x="183015" y="199138"/>
                  </a:lnTo>
                  <a:lnTo>
                    <a:pt x="182062" y="194471"/>
                  </a:lnTo>
                  <a:lnTo>
                    <a:pt x="180538" y="191423"/>
                  </a:lnTo>
                  <a:lnTo>
                    <a:pt x="165584" y="175421"/>
                  </a:lnTo>
                  <a:lnTo>
                    <a:pt x="153487" y="170563"/>
                  </a:lnTo>
                  <a:lnTo>
                    <a:pt x="141486" y="167706"/>
                  </a:lnTo>
                  <a:lnTo>
                    <a:pt x="131961" y="168849"/>
                  </a:lnTo>
                  <a:lnTo>
                    <a:pt x="123103" y="164277"/>
                  </a:lnTo>
                  <a:lnTo>
                    <a:pt x="108815" y="154275"/>
                  </a:lnTo>
                  <a:lnTo>
                    <a:pt x="94623" y="137130"/>
                  </a:lnTo>
                  <a:lnTo>
                    <a:pt x="88051" y="131034"/>
                  </a:lnTo>
                  <a:lnTo>
                    <a:pt x="88908" y="130368"/>
                  </a:lnTo>
                  <a:lnTo>
                    <a:pt x="88908" y="130368"/>
                  </a:lnTo>
                  <a:lnTo>
                    <a:pt x="89765" y="128939"/>
                  </a:lnTo>
                  <a:lnTo>
                    <a:pt x="82526" y="124748"/>
                  </a:lnTo>
                  <a:lnTo>
                    <a:pt x="77573" y="116080"/>
                  </a:lnTo>
                  <a:lnTo>
                    <a:pt x="71572" y="94363"/>
                  </a:lnTo>
                  <a:lnTo>
                    <a:pt x="62905" y="64645"/>
                  </a:lnTo>
                  <a:lnTo>
                    <a:pt x="42902" y="18830"/>
                  </a:lnTo>
                  <a:lnTo>
                    <a:pt x="42236" y="14639"/>
                  </a:lnTo>
                  <a:lnTo>
                    <a:pt x="43093" y="10924"/>
                  </a:lnTo>
                  <a:lnTo>
                    <a:pt x="45093" y="7209"/>
                  </a:lnTo>
                  <a:lnTo>
                    <a:pt x="48141" y="4257"/>
                  </a:lnTo>
                  <a:lnTo>
                    <a:pt x="51665" y="3399"/>
                  </a:lnTo>
                  <a:lnTo>
                    <a:pt x="54046" y="4447"/>
                  </a:lnTo>
                  <a:lnTo>
                    <a:pt x="67858" y="15210"/>
                  </a:lnTo>
                  <a:lnTo>
                    <a:pt x="69286" y="15210"/>
                  </a:lnTo>
                  <a:lnTo>
                    <a:pt x="72335" y="15210"/>
                  </a:lnTo>
                  <a:lnTo>
                    <a:pt x="80050" y="11591"/>
                  </a:lnTo>
                  <a:lnTo>
                    <a:pt x="82717" y="10924"/>
                  </a:lnTo>
                  <a:lnTo>
                    <a:pt x="84527" y="11495"/>
                  </a:lnTo>
                  <a:lnTo>
                    <a:pt x="92146" y="15210"/>
                  </a:lnTo>
                  <a:lnTo>
                    <a:pt x="96909" y="16734"/>
                  </a:lnTo>
                  <a:lnTo>
                    <a:pt x="115959" y="16734"/>
                  </a:lnTo>
                  <a:lnTo>
                    <a:pt x="117197" y="17210"/>
                  </a:lnTo>
                  <a:lnTo>
                    <a:pt x="120531" y="19306"/>
                  </a:lnTo>
                  <a:lnTo>
                    <a:pt x="121198" y="20068"/>
                  </a:lnTo>
                  <a:lnTo>
                    <a:pt x="121864" y="21306"/>
                  </a:lnTo>
                  <a:lnTo>
                    <a:pt x="123293" y="20735"/>
                  </a:lnTo>
                  <a:lnTo>
                    <a:pt x="125008" y="19687"/>
                  </a:lnTo>
                  <a:lnTo>
                    <a:pt x="126341" y="19020"/>
                  </a:lnTo>
                  <a:lnTo>
                    <a:pt x="133295" y="19687"/>
                  </a:lnTo>
                  <a:lnTo>
                    <a:pt x="139867" y="21116"/>
                  </a:lnTo>
                  <a:lnTo>
                    <a:pt x="165108" y="23307"/>
                  </a:lnTo>
                  <a:lnTo>
                    <a:pt x="222258" y="18830"/>
                  </a:lnTo>
                  <a:lnTo>
                    <a:pt x="225020" y="17877"/>
                  </a:lnTo>
                  <a:lnTo>
                    <a:pt x="227973" y="15782"/>
                  </a:lnTo>
                  <a:lnTo>
                    <a:pt x="230545" y="11400"/>
                  </a:lnTo>
                  <a:lnTo>
                    <a:pt x="228926" y="8543"/>
                  </a:lnTo>
                  <a:lnTo>
                    <a:pt x="225973" y="5876"/>
                  </a:lnTo>
                  <a:lnTo>
                    <a:pt x="224925" y="2256"/>
                  </a:lnTo>
                  <a:lnTo>
                    <a:pt x="224925" y="-30"/>
                  </a:lnTo>
                  <a:lnTo>
                    <a:pt x="230354" y="1780"/>
                  </a:lnTo>
                  <a:lnTo>
                    <a:pt x="234450" y="5400"/>
                  </a:lnTo>
                  <a:lnTo>
                    <a:pt x="237688" y="8924"/>
                  </a:lnTo>
                  <a:lnTo>
                    <a:pt x="240546" y="10543"/>
                  </a:lnTo>
                  <a:lnTo>
                    <a:pt x="244546" y="8733"/>
                  </a:lnTo>
                  <a:lnTo>
                    <a:pt x="249690" y="5495"/>
                  </a:lnTo>
                  <a:lnTo>
                    <a:pt x="254167" y="4542"/>
                  </a:lnTo>
                  <a:lnTo>
                    <a:pt x="256167" y="9400"/>
                  </a:lnTo>
                  <a:lnTo>
                    <a:pt x="259120" y="9400"/>
                  </a:lnTo>
                  <a:lnTo>
                    <a:pt x="265406" y="12067"/>
                  </a:lnTo>
                  <a:lnTo>
                    <a:pt x="270931" y="15401"/>
                  </a:lnTo>
                  <a:lnTo>
                    <a:pt x="271693" y="17115"/>
                  </a:lnTo>
                  <a:lnTo>
                    <a:pt x="273503" y="17592"/>
                  </a:lnTo>
                  <a:lnTo>
                    <a:pt x="275122" y="18639"/>
                  </a:lnTo>
                  <a:lnTo>
                    <a:pt x="277312" y="19497"/>
                  </a:lnTo>
                  <a:lnTo>
                    <a:pt x="281027" y="19497"/>
                  </a:lnTo>
                  <a:lnTo>
                    <a:pt x="283504" y="18544"/>
                  </a:lnTo>
                  <a:lnTo>
                    <a:pt x="286933" y="16449"/>
                  </a:lnTo>
                  <a:lnTo>
                    <a:pt x="290171" y="14067"/>
                  </a:lnTo>
                  <a:lnTo>
                    <a:pt x="291505" y="12067"/>
                  </a:lnTo>
                  <a:lnTo>
                    <a:pt x="292553" y="5590"/>
                  </a:lnTo>
                  <a:lnTo>
                    <a:pt x="295410" y="4161"/>
                  </a:lnTo>
                  <a:lnTo>
                    <a:pt x="303983" y="6733"/>
                  </a:lnTo>
                  <a:lnTo>
                    <a:pt x="306935" y="6733"/>
                  </a:lnTo>
                  <a:lnTo>
                    <a:pt x="309888" y="5400"/>
                  </a:lnTo>
                  <a:lnTo>
                    <a:pt x="312745" y="4733"/>
                  </a:lnTo>
                  <a:lnTo>
                    <a:pt x="315222" y="5971"/>
                  </a:lnTo>
                  <a:lnTo>
                    <a:pt x="322556" y="13401"/>
                  </a:lnTo>
                  <a:lnTo>
                    <a:pt x="337606" y="22926"/>
                  </a:lnTo>
                  <a:lnTo>
                    <a:pt x="344845" y="29307"/>
                  </a:lnTo>
                  <a:lnTo>
                    <a:pt x="345416" y="34546"/>
                  </a:lnTo>
                  <a:lnTo>
                    <a:pt x="348655" y="38166"/>
                  </a:lnTo>
                  <a:lnTo>
                    <a:pt x="355132" y="41880"/>
                  </a:lnTo>
                  <a:lnTo>
                    <a:pt x="357799" y="45309"/>
                  </a:lnTo>
                  <a:lnTo>
                    <a:pt x="361228" y="53406"/>
                  </a:lnTo>
                  <a:lnTo>
                    <a:pt x="363514" y="56073"/>
                  </a:lnTo>
                  <a:lnTo>
                    <a:pt x="368372" y="60168"/>
                  </a:lnTo>
                  <a:lnTo>
                    <a:pt x="362656" y="63502"/>
                  </a:lnTo>
                  <a:lnTo>
                    <a:pt x="357132" y="70360"/>
                  </a:lnTo>
                  <a:lnTo>
                    <a:pt x="355703" y="78075"/>
                  </a:lnTo>
                  <a:lnTo>
                    <a:pt x="362085" y="83695"/>
                  </a:lnTo>
                  <a:lnTo>
                    <a:pt x="359990" y="85028"/>
                  </a:lnTo>
                  <a:lnTo>
                    <a:pt x="358942" y="86838"/>
                  </a:lnTo>
                  <a:close/>
                  <a:moveTo>
                    <a:pt x="141010" y="319344"/>
                  </a:moveTo>
                  <a:lnTo>
                    <a:pt x="147677" y="322296"/>
                  </a:lnTo>
                  <a:lnTo>
                    <a:pt x="148725" y="328869"/>
                  </a:lnTo>
                  <a:lnTo>
                    <a:pt x="145963" y="339536"/>
                  </a:lnTo>
                  <a:lnTo>
                    <a:pt x="143867" y="343156"/>
                  </a:lnTo>
                  <a:lnTo>
                    <a:pt x="138819" y="344680"/>
                  </a:lnTo>
                  <a:lnTo>
                    <a:pt x="120626" y="344680"/>
                  </a:lnTo>
                  <a:lnTo>
                    <a:pt x="112911" y="342680"/>
                  </a:lnTo>
                  <a:lnTo>
                    <a:pt x="106625" y="342680"/>
                  </a:lnTo>
                  <a:lnTo>
                    <a:pt x="105862" y="345347"/>
                  </a:lnTo>
                  <a:lnTo>
                    <a:pt x="104624" y="346871"/>
                  </a:lnTo>
                  <a:lnTo>
                    <a:pt x="102529" y="346871"/>
                  </a:lnTo>
                  <a:lnTo>
                    <a:pt x="100814" y="345633"/>
                  </a:lnTo>
                  <a:lnTo>
                    <a:pt x="99767" y="343727"/>
                  </a:lnTo>
                  <a:lnTo>
                    <a:pt x="99100" y="341823"/>
                  </a:lnTo>
                  <a:lnTo>
                    <a:pt x="98338" y="340489"/>
                  </a:lnTo>
                  <a:lnTo>
                    <a:pt x="87765" y="330297"/>
                  </a:lnTo>
                  <a:lnTo>
                    <a:pt x="84336" y="324963"/>
                  </a:lnTo>
                  <a:lnTo>
                    <a:pt x="76335" y="303913"/>
                  </a:lnTo>
                  <a:lnTo>
                    <a:pt x="74620" y="297055"/>
                  </a:lnTo>
                  <a:lnTo>
                    <a:pt x="73287" y="294198"/>
                  </a:lnTo>
                  <a:lnTo>
                    <a:pt x="66810" y="286292"/>
                  </a:lnTo>
                  <a:lnTo>
                    <a:pt x="65000" y="283625"/>
                  </a:lnTo>
                  <a:lnTo>
                    <a:pt x="71001" y="283625"/>
                  </a:lnTo>
                  <a:lnTo>
                    <a:pt x="85955" y="279053"/>
                  </a:lnTo>
                  <a:lnTo>
                    <a:pt x="89861" y="279053"/>
                  </a:lnTo>
                  <a:lnTo>
                    <a:pt x="101386" y="279719"/>
                  </a:lnTo>
                  <a:lnTo>
                    <a:pt x="109577" y="279148"/>
                  </a:lnTo>
                  <a:lnTo>
                    <a:pt x="112435" y="279624"/>
                  </a:lnTo>
                  <a:lnTo>
                    <a:pt x="117864" y="281720"/>
                  </a:lnTo>
                  <a:lnTo>
                    <a:pt x="123484" y="285149"/>
                  </a:lnTo>
                  <a:lnTo>
                    <a:pt x="127770" y="289816"/>
                  </a:lnTo>
                  <a:lnTo>
                    <a:pt x="131199" y="300675"/>
                  </a:lnTo>
                  <a:lnTo>
                    <a:pt x="138628" y="316486"/>
                  </a:lnTo>
                  <a:close/>
                  <a:moveTo>
                    <a:pt x="206446" y="298008"/>
                  </a:moveTo>
                  <a:lnTo>
                    <a:pt x="208447" y="301341"/>
                  </a:lnTo>
                  <a:lnTo>
                    <a:pt x="210447" y="303818"/>
                  </a:lnTo>
                  <a:lnTo>
                    <a:pt x="213590" y="305532"/>
                  </a:lnTo>
                  <a:lnTo>
                    <a:pt x="218829" y="306485"/>
                  </a:lnTo>
                  <a:lnTo>
                    <a:pt x="217686" y="309723"/>
                  </a:lnTo>
                  <a:lnTo>
                    <a:pt x="217019" y="313057"/>
                  </a:lnTo>
                  <a:lnTo>
                    <a:pt x="217019" y="320296"/>
                  </a:lnTo>
                  <a:lnTo>
                    <a:pt x="216067" y="323820"/>
                  </a:lnTo>
                  <a:lnTo>
                    <a:pt x="213876" y="326583"/>
                  </a:lnTo>
                  <a:lnTo>
                    <a:pt x="211685" y="327726"/>
                  </a:lnTo>
                  <a:lnTo>
                    <a:pt x="204446" y="319344"/>
                  </a:lnTo>
                  <a:lnTo>
                    <a:pt x="205113" y="318296"/>
                  </a:lnTo>
                  <a:lnTo>
                    <a:pt x="205113" y="315057"/>
                  </a:lnTo>
                  <a:lnTo>
                    <a:pt x="202065" y="313438"/>
                  </a:lnTo>
                  <a:lnTo>
                    <a:pt x="197779" y="317248"/>
                  </a:lnTo>
                  <a:lnTo>
                    <a:pt x="193397" y="306485"/>
                  </a:lnTo>
                  <a:lnTo>
                    <a:pt x="195588" y="307342"/>
                  </a:lnTo>
                  <a:lnTo>
                    <a:pt x="197779" y="308580"/>
                  </a:lnTo>
                  <a:lnTo>
                    <a:pt x="197017" y="303532"/>
                  </a:lnTo>
                  <a:lnTo>
                    <a:pt x="194159" y="298769"/>
                  </a:lnTo>
                  <a:lnTo>
                    <a:pt x="190159" y="295245"/>
                  </a:lnTo>
                  <a:lnTo>
                    <a:pt x="186158" y="293817"/>
                  </a:lnTo>
                  <a:lnTo>
                    <a:pt x="183396" y="292293"/>
                  </a:lnTo>
                  <a:lnTo>
                    <a:pt x="182062" y="288864"/>
                  </a:lnTo>
                  <a:lnTo>
                    <a:pt x="181205" y="284958"/>
                  </a:lnTo>
                  <a:lnTo>
                    <a:pt x="179967" y="282196"/>
                  </a:lnTo>
                  <a:lnTo>
                    <a:pt x="177871" y="279148"/>
                  </a:lnTo>
                  <a:lnTo>
                    <a:pt x="177871" y="276576"/>
                  </a:lnTo>
                  <a:lnTo>
                    <a:pt x="180920" y="270290"/>
                  </a:lnTo>
                  <a:lnTo>
                    <a:pt x="183015" y="270290"/>
                  </a:lnTo>
                  <a:lnTo>
                    <a:pt x="183015" y="270957"/>
                  </a:lnTo>
                  <a:lnTo>
                    <a:pt x="186158" y="274290"/>
                  </a:lnTo>
                  <a:lnTo>
                    <a:pt x="196350" y="280577"/>
                  </a:lnTo>
                  <a:lnTo>
                    <a:pt x="197684" y="281720"/>
                  </a:lnTo>
                  <a:lnTo>
                    <a:pt x="198827" y="283149"/>
                  </a:lnTo>
                  <a:lnTo>
                    <a:pt x="199398" y="284863"/>
                  </a:lnTo>
                  <a:lnTo>
                    <a:pt x="199398" y="287054"/>
                  </a:lnTo>
                  <a:lnTo>
                    <a:pt x="200255" y="288768"/>
                  </a:lnTo>
                  <a:lnTo>
                    <a:pt x="204732" y="290864"/>
                  </a:lnTo>
                  <a:lnTo>
                    <a:pt x="205589" y="293721"/>
                  </a:lnTo>
                  <a:close/>
                  <a:moveTo>
                    <a:pt x="21661" y="158847"/>
                  </a:moveTo>
                  <a:lnTo>
                    <a:pt x="28329" y="161228"/>
                  </a:lnTo>
                  <a:lnTo>
                    <a:pt x="28329" y="164277"/>
                  </a:lnTo>
                  <a:lnTo>
                    <a:pt x="22233" y="165134"/>
                  </a:lnTo>
                  <a:lnTo>
                    <a:pt x="18995" y="167706"/>
                  </a:lnTo>
                  <a:lnTo>
                    <a:pt x="12899" y="171801"/>
                  </a:lnTo>
                  <a:lnTo>
                    <a:pt x="8612" y="172373"/>
                  </a:lnTo>
                  <a:lnTo>
                    <a:pt x="4326" y="170468"/>
                  </a:lnTo>
                  <a:lnTo>
                    <a:pt x="3088" y="167610"/>
                  </a:lnTo>
                  <a:lnTo>
                    <a:pt x="5278" y="163895"/>
                  </a:lnTo>
                  <a:lnTo>
                    <a:pt x="8898" y="160657"/>
                  </a:lnTo>
                  <a:lnTo>
                    <a:pt x="13946" y="159228"/>
                  </a:lnTo>
                  <a:close/>
                  <a:moveTo>
                    <a:pt x="10327" y="60454"/>
                  </a:moveTo>
                  <a:lnTo>
                    <a:pt x="4326" y="55310"/>
                  </a:lnTo>
                  <a:lnTo>
                    <a:pt x="802" y="48262"/>
                  </a:lnTo>
                  <a:lnTo>
                    <a:pt x="-246" y="41499"/>
                  </a:lnTo>
                  <a:lnTo>
                    <a:pt x="-246" y="37975"/>
                  </a:lnTo>
                  <a:lnTo>
                    <a:pt x="2516" y="38547"/>
                  </a:lnTo>
                  <a:lnTo>
                    <a:pt x="7945" y="42547"/>
                  </a:lnTo>
                  <a:lnTo>
                    <a:pt x="12803" y="49786"/>
                  </a:lnTo>
                  <a:lnTo>
                    <a:pt x="14422" y="5778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19A3C4D-31C9-4300-A811-E0806EF03C4C}"/>
                </a:ext>
              </a:extLst>
            </p:cNvPr>
            <p:cNvSpPr/>
            <p:nvPr/>
          </p:nvSpPr>
          <p:spPr>
            <a:xfrm>
              <a:off x="5515070" y="2333243"/>
              <a:ext cx="721042" cy="657510"/>
            </a:xfrm>
            <a:custGeom>
              <a:avLst/>
              <a:gdLst>
                <a:gd name="connsiteX0" fmla="*/ 720797 w 721042"/>
                <a:gd name="connsiteY0" fmla="*/ -30 h 657510"/>
                <a:gd name="connsiteX1" fmla="*/ 718987 w 721042"/>
                <a:gd name="connsiteY1" fmla="*/ 2066 h 657510"/>
                <a:gd name="connsiteX2" fmla="*/ 717558 w 721042"/>
                <a:gd name="connsiteY2" fmla="*/ 4828 h 657510"/>
                <a:gd name="connsiteX3" fmla="*/ 716987 w 721042"/>
                <a:gd name="connsiteY3" fmla="*/ 7590 h 657510"/>
                <a:gd name="connsiteX4" fmla="*/ 716987 w 721042"/>
                <a:gd name="connsiteY4" fmla="*/ 13877 h 657510"/>
                <a:gd name="connsiteX5" fmla="*/ 716129 w 721042"/>
                <a:gd name="connsiteY5" fmla="*/ 15401 h 657510"/>
                <a:gd name="connsiteX6" fmla="*/ 710795 w 721042"/>
                <a:gd name="connsiteY6" fmla="*/ 19306 h 657510"/>
                <a:gd name="connsiteX7" fmla="*/ 708605 w 721042"/>
                <a:gd name="connsiteY7" fmla="*/ 23973 h 657510"/>
                <a:gd name="connsiteX8" fmla="*/ 708605 w 721042"/>
                <a:gd name="connsiteY8" fmla="*/ 27402 h 657510"/>
                <a:gd name="connsiteX9" fmla="*/ 712415 w 721042"/>
                <a:gd name="connsiteY9" fmla="*/ 36927 h 657510"/>
                <a:gd name="connsiteX10" fmla="*/ 714320 w 721042"/>
                <a:gd name="connsiteY10" fmla="*/ 32641 h 657510"/>
                <a:gd name="connsiteX11" fmla="*/ 714320 w 721042"/>
                <a:gd name="connsiteY11" fmla="*/ 30450 h 657510"/>
                <a:gd name="connsiteX12" fmla="*/ 716415 w 721042"/>
                <a:gd name="connsiteY12" fmla="*/ 30450 h 657510"/>
                <a:gd name="connsiteX13" fmla="*/ 714320 w 721042"/>
                <a:gd name="connsiteY13" fmla="*/ 41404 h 657510"/>
                <a:gd name="connsiteX14" fmla="*/ 704318 w 721042"/>
                <a:gd name="connsiteY14" fmla="*/ 61406 h 657510"/>
                <a:gd name="connsiteX15" fmla="*/ 705842 w 721042"/>
                <a:gd name="connsiteY15" fmla="*/ 69503 h 657510"/>
                <a:gd name="connsiteX16" fmla="*/ 711176 w 721042"/>
                <a:gd name="connsiteY16" fmla="*/ 64645 h 657510"/>
                <a:gd name="connsiteX17" fmla="*/ 716415 w 721042"/>
                <a:gd name="connsiteY17" fmla="*/ 60930 h 657510"/>
                <a:gd name="connsiteX18" fmla="*/ 715463 w 721042"/>
                <a:gd name="connsiteY18" fmla="*/ 65502 h 657510"/>
                <a:gd name="connsiteX19" fmla="*/ 707938 w 721042"/>
                <a:gd name="connsiteY19" fmla="*/ 78361 h 657510"/>
                <a:gd name="connsiteX20" fmla="*/ 707938 w 721042"/>
                <a:gd name="connsiteY20" fmla="*/ 80361 h 657510"/>
                <a:gd name="connsiteX21" fmla="*/ 708509 w 721042"/>
                <a:gd name="connsiteY21" fmla="*/ 85124 h 657510"/>
                <a:gd name="connsiteX22" fmla="*/ 708509 w 721042"/>
                <a:gd name="connsiteY22" fmla="*/ 87029 h 657510"/>
                <a:gd name="connsiteX23" fmla="*/ 706890 w 721042"/>
                <a:gd name="connsiteY23" fmla="*/ 87886 h 657510"/>
                <a:gd name="connsiteX24" fmla="*/ 702032 w 721042"/>
                <a:gd name="connsiteY24" fmla="*/ 87886 h 657510"/>
                <a:gd name="connsiteX25" fmla="*/ 700413 w 721042"/>
                <a:gd name="connsiteY25" fmla="*/ 88457 h 657510"/>
                <a:gd name="connsiteX26" fmla="*/ 691936 w 721042"/>
                <a:gd name="connsiteY26" fmla="*/ 99411 h 657510"/>
                <a:gd name="connsiteX27" fmla="*/ 681649 w 721042"/>
                <a:gd name="connsiteY27" fmla="*/ 107888 h 657510"/>
                <a:gd name="connsiteX28" fmla="*/ 672124 w 721042"/>
                <a:gd name="connsiteY28" fmla="*/ 117413 h 657510"/>
                <a:gd name="connsiteX29" fmla="*/ 671076 w 721042"/>
                <a:gd name="connsiteY29" fmla="*/ 118080 h 657510"/>
                <a:gd name="connsiteX30" fmla="*/ 670028 w 721042"/>
                <a:gd name="connsiteY30" fmla="*/ 118937 h 657510"/>
                <a:gd name="connsiteX31" fmla="*/ 668981 w 721042"/>
                <a:gd name="connsiteY31" fmla="*/ 120652 h 657510"/>
                <a:gd name="connsiteX32" fmla="*/ 668409 w 721042"/>
                <a:gd name="connsiteY32" fmla="*/ 123128 h 657510"/>
                <a:gd name="connsiteX33" fmla="*/ 668409 w 721042"/>
                <a:gd name="connsiteY33" fmla="*/ 125605 h 657510"/>
                <a:gd name="connsiteX34" fmla="*/ 668409 w 721042"/>
                <a:gd name="connsiteY34" fmla="*/ 127700 h 657510"/>
                <a:gd name="connsiteX35" fmla="*/ 668409 w 721042"/>
                <a:gd name="connsiteY35" fmla="*/ 129224 h 657510"/>
                <a:gd name="connsiteX36" fmla="*/ 664028 w 721042"/>
                <a:gd name="connsiteY36" fmla="*/ 136273 h 657510"/>
                <a:gd name="connsiteX37" fmla="*/ 650978 w 721042"/>
                <a:gd name="connsiteY37" fmla="*/ 144560 h 657510"/>
                <a:gd name="connsiteX38" fmla="*/ 645454 w 721042"/>
                <a:gd name="connsiteY38" fmla="*/ 151037 h 657510"/>
                <a:gd name="connsiteX39" fmla="*/ 643549 w 721042"/>
                <a:gd name="connsiteY39" fmla="*/ 148656 h 657510"/>
                <a:gd name="connsiteX40" fmla="*/ 649550 w 721042"/>
                <a:gd name="connsiteY40" fmla="*/ 140083 h 657510"/>
                <a:gd name="connsiteX41" fmla="*/ 652598 w 721042"/>
                <a:gd name="connsiteY41" fmla="*/ 134273 h 657510"/>
                <a:gd name="connsiteX42" fmla="*/ 653931 w 721042"/>
                <a:gd name="connsiteY42" fmla="*/ 128081 h 657510"/>
                <a:gd name="connsiteX43" fmla="*/ 656217 w 721042"/>
                <a:gd name="connsiteY43" fmla="*/ 123795 h 657510"/>
                <a:gd name="connsiteX44" fmla="*/ 670695 w 721042"/>
                <a:gd name="connsiteY44" fmla="*/ 114270 h 657510"/>
                <a:gd name="connsiteX45" fmla="*/ 672600 w 721042"/>
                <a:gd name="connsiteY45" fmla="*/ 109127 h 657510"/>
                <a:gd name="connsiteX46" fmla="*/ 674219 w 721042"/>
                <a:gd name="connsiteY46" fmla="*/ 101983 h 657510"/>
                <a:gd name="connsiteX47" fmla="*/ 676886 w 721042"/>
                <a:gd name="connsiteY47" fmla="*/ 95506 h 657510"/>
                <a:gd name="connsiteX48" fmla="*/ 686411 w 721042"/>
                <a:gd name="connsiteY48" fmla="*/ 89886 h 657510"/>
                <a:gd name="connsiteX49" fmla="*/ 688888 w 721042"/>
                <a:gd name="connsiteY49" fmla="*/ 83981 h 657510"/>
                <a:gd name="connsiteX50" fmla="*/ 687174 w 721042"/>
                <a:gd name="connsiteY50" fmla="*/ 78742 h 657510"/>
                <a:gd name="connsiteX51" fmla="*/ 678887 w 721042"/>
                <a:gd name="connsiteY51" fmla="*/ 77789 h 657510"/>
                <a:gd name="connsiteX52" fmla="*/ 672695 w 721042"/>
                <a:gd name="connsiteY52" fmla="*/ 80456 h 657510"/>
                <a:gd name="connsiteX53" fmla="*/ 669648 w 721042"/>
                <a:gd name="connsiteY53" fmla="*/ 84933 h 657510"/>
                <a:gd name="connsiteX54" fmla="*/ 668600 w 721042"/>
                <a:gd name="connsiteY54" fmla="*/ 90362 h 657510"/>
                <a:gd name="connsiteX55" fmla="*/ 668600 w 721042"/>
                <a:gd name="connsiteY55" fmla="*/ 96173 h 657510"/>
                <a:gd name="connsiteX56" fmla="*/ 666599 w 721042"/>
                <a:gd name="connsiteY56" fmla="*/ 101031 h 657510"/>
                <a:gd name="connsiteX57" fmla="*/ 661551 w 721042"/>
                <a:gd name="connsiteY57" fmla="*/ 103983 h 657510"/>
                <a:gd name="connsiteX58" fmla="*/ 649931 w 721042"/>
                <a:gd name="connsiteY58" fmla="*/ 107793 h 657510"/>
                <a:gd name="connsiteX59" fmla="*/ 632500 w 721042"/>
                <a:gd name="connsiteY59" fmla="*/ 117318 h 657510"/>
                <a:gd name="connsiteX60" fmla="*/ 628118 w 721042"/>
                <a:gd name="connsiteY60" fmla="*/ 118747 h 657510"/>
                <a:gd name="connsiteX61" fmla="*/ 617165 w 721042"/>
                <a:gd name="connsiteY61" fmla="*/ 120271 h 657510"/>
                <a:gd name="connsiteX62" fmla="*/ 606306 w 721042"/>
                <a:gd name="connsiteY62" fmla="*/ 123224 h 657510"/>
                <a:gd name="connsiteX63" fmla="*/ 602591 w 721042"/>
                <a:gd name="connsiteY63" fmla="*/ 126177 h 657510"/>
                <a:gd name="connsiteX64" fmla="*/ 598972 w 721042"/>
                <a:gd name="connsiteY64" fmla="*/ 129701 h 657510"/>
                <a:gd name="connsiteX65" fmla="*/ 594686 w 721042"/>
                <a:gd name="connsiteY65" fmla="*/ 132749 h 657510"/>
                <a:gd name="connsiteX66" fmla="*/ 585637 w 721042"/>
                <a:gd name="connsiteY66" fmla="*/ 135035 h 657510"/>
                <a:gd name="connsiteX67" fmla="*/ 582113 w 721042"/>
                <a:gd name="connsiteY67" fmla="*/ 136940 h 657510"/>
                <a:gd name="connsiteX68" fmla="*/ 578874 w 721042"/>
                <a:gd name="connsiteY68" fmla="*/ 138178 h 657510"/>
                <a:gd name="connsiteX69" fmla="*/ 576398 w 721042"/>
                <a:gd name="connsiteY69" fmla="*/ 137416 h 657510"/>
                <a:gd name="connsiteX70" fmla="*/ 573826 w 721042"/>
                <a:gd name="connsiteY70" fmla="*/ 135987 h 657510"/>
                <a:gd name="connsiteX71" fmla="*/ 571159 w 721042"/>
                <a:gd name="connsiteY71" fmla="*/ 137035 h 657510"/>
                <a:gd name="connsiteX72" fmla="*/ 550585 w 721042"/>
                <a:gd name="connsiteY72" fmla="*/ 154561 h 657510"/>
                <a:gd name="connsiteX73" fmla="*/ 548775 w 721042"/>
                <a:gd name="connsiteY73" fmla="*/ 157895 h 657510"/>
                <a:gd name="connsiteX74" fmla="*/ 537726 w 721042"/>
                <a:gd name="connsiteY74" fmla="*/ 170849 h 657510"/>
                <a:gd name="connsiteX75" fmla="*/ 522867 w 721042"/>
                <a:gd name="connsiteY75" fmla="*/ 178659 h 657510"/>
                <a:gd name="connsiteX76" fmla="*/ 518200 w 721042"/>
                <a:gd name="connsiteY76" fmla="*/ 182755 h 657510"/>
                <a:gd name="connsiteX77" fmla="*/ 515057 w 721042"/>
                <a:gd name="connsiteY77" fmla="*/ 187898 h 657510"/>
                <a:gd name="connsiteX78" fmla="*/ 512866 w 721042"/>
                <a:gd name="connsiteY78" fmla="*/ 194375 h 657510"/>
                <a:gd name="connsiteX79" fmla="*/ 510675 w 721042"/>
                <a:gd name="connsiteY79" fmla="*/ 207710 h 657510"/>
                <a:gd name="connsiteX80" fmla="*/ 511247 w 721042"/>
                <a:gd name="connsiteY80" fmla="*/ 215235 h 657510"/>
                <a:gd name="connsiteX81" fmla="*/ 516009 w 721042"/>
                <a:gd name="connsiteY81" fmla="*/ 226284 h 657510"/>
                <a:gd name="connsiteX82" fmla="*/ 517248 w 721042"/>
                <a:gd name="connsiteY82" fmla="*/ 232475 h 657510"/>
                <a:gd name="connsiteX83" fmla="*/ 520486 w 721042"/>
                <a:gd name="connsiteY83" fmla="*/ 235238 h 657510"/>
                <a:gd name="connsiteX84" fmla="*/ 527534 w 721042"/>
                <a:gd name="connsiteY84" fmla="*/ 236000 h 657510"/>
                <a:gd name="connsiteX85" fmla="*/ 534583 w 721042"/>
                <a:gd name="connsiteY85" fmla="*/ 237905 h 657510"/>
                <a:gd name="connsiteX86" fmla="*/ 537726 w 721042"/>
                <a:gd name="connsiteY86" fmla="*/ 244286 h 657510"/>
                <a:gd name="connsiteX87" fmla="*/ 536012 w 721042"/>
                <a:gd name="connsiteY87" fmla="*/ 248763 h 657510"/>
                <a:gd name="connsiteX88" fmla="*/ 523248 w 721042"/>
                <a:gd name="connsiteY88" fmla="*/ 263813 h 657510"/>
                <a:gd name="connsiteX89" fmla="*/ 528297 w 721042"/>
                <a:gd name="connsiteY89" fmla="*/ 264956 h 657510"/>
                <a:gd name="connsiteX90" fmla="*/ 530964 w 721042"/>
                <a:gd name="connsiteY90" fmla="*/ 266099 h 657510"/>
                <a:gd name="connsiteX91" fmla="*/ 533821 w 721042"/>
                <a:gd name="connsiteY91" fmla="*/ 268099 h 657510"/>
                <a:gd name="connsiteX92" fmla="*/ 522200 w 721042"/>
                <a:gd name="connsiteY92" fmla="*/ 274671 h 657510"/>
                <a:gd name="connsiteX93" fmla="*/ 516962 w 721042"/>
                <a:gd name="connsiteY93" fmla="*/ 278767 h 657510"/>
                <a:gd name="connsiteX94" fmla="*/ 515057 w 721042"/>
                <a:gd name="connsiteY94" fmla="*/ 283720 h 657510"/>
                <a:gd name="connsiteX95" fmla="*/ 513533 w 721042"/>
                <a:gd name="connsiteY95" fmla="*/ 289721 h 657510"/>
                <a:gd name="connsiteX96" fmla="*/ 509723 w 721042"/>
                <a:gd name="connsiteY96" fmla="*/ 294388 h 657510"/>
                <a:gd name="connsiteX97" fmla="*/ 493530 w 721042"/>
                <a:gd name="connsiteY97" fmla="*/ 308294 h 657510"/>
                <a:gd name="connsiteX98" fmla="*/ 491149 w 721042"/>
                <a:gd name="connsiteY98" fmla="*/ 312009 h 657510"/>
                <a:gd name="connsiteX99" fmla="*/ 488577 w 721042"/>
                <a:gd name="connsiteY99" fmla="*/ 332298 h 657510"/>
                <a:gd name="connsiteX100" fmla="*/ 486672 w 721042"/>
                <a:gd name="connsiteY100" fmla="*/ 338108 h 657510"/>
                <a:gd name="connsiteX101" fmla="*/ 484005 w 721042"/>
                <a:gd name="connsiteY101" fmla="*/ 343156 h 657510"/>
                <a:gd name="connsiteX102" fmla="*/ 472480 w 721042"/>
                <a:gd name="connsiteY102" fmla="*/ 358206 h 657510"/>
                <a:gd name="connsiteX103" fmla="*/ 467241 w 721042"/>
                <a:gd name="connsiteY103" fmla="*/ 356967 h 657510"/>
                <a:gd name="connsiteX104" fmla="*/ 463907 w 721042"/>
                <a:gd name="connsiteY104" fmla="*/ 355348 h 657510"/>
                <a:gd name="connsiteX105" fmla="*/ 461526 w 721042"/>
                <a:gd name="connsiteY105" fmla="*/ 356872 h 657510"/>
                <a:gd name="connsiteX106" fmla="*/ 458954 w 721042"/>
                <a:gd name="connsiteY106" fmla="*/ 364873 h 657510"/>
                <a:gd name="connsiteX107" fmla="*/ 457907 w 721042"/>
                <a:gd name="connsiteY107" fmla="*/ 378970 h 657510"/>
                <a:gd name="connsiteX108" fmla="*/ 461622 w 721042"/>
                <a:gd name="connsiteY108" fmla="*/ 392114 h 657510"/>
                <a:gd name="connsiteX109" fmla="*/ 468479 w 721042"/>
                <a:gd name="connsiteY109" fmla="*/ 402973 h 657510"/>
                <a:gd name="connsiteX110" fmla="*/ 477528 w 721042"/>
                <a:gd name="connsiteY110" fmla="*/ 410021 h 657510"/>
                <a:gd name="connsiteX111" fmla="*/ 478290 w 721042"/>
                <a:gd name="connsiteY111" fmla="*/ 410021 h 657510"/>
                <a:gd name="connsiteX112" fmla="*/ 478290 w 721042"/>
                <a:gd name="connsiteY112" fmla="*/ 410021 h 657510"/>
                <a:gd name="connsiteX113" fmla="*/ 475909 w 721042"/>
                <a:gd name="connsiteY113" fmla="*/ 410021 h 657510"/>
                <a:gd name="connsiteX114" fmla="*/ 470384 w 721042"/>
                <a:gd name="connsiteY114" fmla="*/ 409450 h 657510"/>
                <a:gd name="connsiteX115" fmla="*/ 467241 w 721042"/>
                <a:gd name="connsiteY115" fmla="*/ 411355 h 657510"/>
                <a:gd name="connsiteX116" fmla="*/ 465432 w 721042"/>
                <a:gd name="connsiteY116" fmla="*/ 415356 h 657510"/>
                <a:gd name="connsiteX117" fmla="*/ 464098 w 721042"/>
                <a:gd name="connsiteY117" fmla="*/ 420975 h 657510"/>
                <a:gd name="connsiteX118" fmla="*/ 463336 w 721042"/>
                <a:gd name="connsiteY118" fmla="*/ 420975 h 657510"/>
                <a:gd name="connsiteX119" fmla="*/ 462002 w 721042"/>
                <a:gd name="connsiteY119" fmla="*/ 420975 h 657510"/>
                <a:gd name="connsiteX120" fmla="*/ 460574 w 721042"/>
                <a:gd name="connsiteY120" fmla="*/ 421737 h 657510"/>
                <a:gd name="connsiteX121" fmla="*/ 459716 w 721042"/>
                <a:gd name="connsiteY121" fmla="*/ 423642 h 657510"/>
                <a:gd name="connsiteX122" fmla="*/ 459716 w 721042"/>
                <a:gd name="connsiteY122" fmla="*/ 424881 h 657510"/>
                <a:gd name="connsiteX123" fmla="*/ 460955 w 721042"/>
                <a:gd name="connsiteY123" fmla="*/ 424881 h 657510"/>
                <a:gd name="connsiteX124" fmla="*/ 462288 w 721042"/>
                <a:gd name="connsiteY124" fmla="*/ 424309 h 657510"/>
                <a:gd name="connsiteX125" fmla="*/ 462860 w 721042"/>
                <a:gd name="connsiteY125" fmla="*/ 423833 h 657510"/>
                <a:gd name="connsiteX126" fmla="*/ 464955 w 721042"/>
                <a:gd name="connsiteY126" fmla="*/ 431262 h 657510"/>
                <a:gd name="connsiteX127" fmla="*/ 464955 w 721042"/>
                <a:gd name="connsiteY127" fmla="*/ 434024 h 657510"/>
                <a:gd name="connsiteX128" fmla="*/ 462002 w 721042"/>
                <a:gd name="connsiteY128" fmla="*/ 442025 h 657510"/>
                <a:gd name="connsiteX129" fmla="*/ 455525 w 721042"/>
                <a:gd name="connsiteY129" fmla="*/ 449455 h 657510"/>
                <a:gd name="connsiteX130" fmla="*/ 450191 w 721042"/>
                <a:gd name="connsiteY130" fmla="*/ 456980 h 657510"/>
                <a:gd name="connsiteX131" fmla="*/ 450191 w 721042"/>
                <a:gd name="connsiteY131" fmla="*/ 465362 h 657510"/>
                <a:gd name="connsiteX132" fmla="*/ 448096 w 721042"/>
                <a:gd name="connsiteY132" fmla="*/ 465362 h 657510"/>
                <a:gd name="connsiteX133" fmla="*/ 446000 w 721042"/>
                <a:gd name="connsiteY133" fmla="*/ 465362 h 657510"/>
                <a:gd name="connsiteX134" fmla="*/ 444000 w 721042"/>
                <a:gd name="connsiteY134" fmla="*/ 465362 h 657510"/>
                <a:gd name="connsiteX135" fmla="*/ 442095 w 721042"/>
                <a:gd name="connsiteY135" fmla="*/ 464790 h 657510"/>
                <a:gd name="connsiteX136" fmla="*/ 444191 w 721042"/>
                <a:gd name="connsiteY136" fmla="*/ 475553 h 657510"/>
                <a:gd name="connsiteX137" fmla="*/ 445715 w 721042"/>
                <a:gd name="connsiteY137" fmla="*/ 509653 h 657510"/>
                <a:gd name="connsiteX138" fmla="*/ 435428 w 721042"/>
                <a:gd name="connsiteY138" fmla="*/ 509653 h 657510"/>
                <a:gd name="connsiteX139" fmla="*/ 429046 w 721042"/>
                <a:gd name="connsiteY139" fmla="*/ 515463 h 657510"/>
                <a:gd name="connsiteX140" fmla="*/ 423426 w 721042"/>
                <a:gd name="connsiteY140" fmla="*/ 522798 h 657510"/>
                <a:gd name="connsiteX141" fmla="*/ 415616 w 721042"/>
                <a:gd name="connsiteY141" fmla="*/ 527465 h 657510"/>
                <a:gd name="connsiteX142" fmla="*/ 404376 w 721042"/>
                <a:gd name="connsiteY142" fmla="*/ 529751 h 657510"/>
                <a:gd name="connsiteX143" fmla="*/ 398757 w 721042"/>
                <a:gd name="connsiteY143" fmla="*/ 538228 h 657510"/>
                <a:gd name="connsiteX144" fmla="*/ 392565 w 721042"/>
                <a:gd name="connsiteY144" fmla="*/ 545943 h 657510"/>
                <a:gd name="connsiteX145" fmla="*/ 388755 w 721042"/>
                <a:gd name="connsiteY145" fmla="*/ 551087 h 657510"/>
                <a:gd name="connsiteX146" fmla="*/ 381231 w 721042"/>
                <a:gd name="connsiteY146" fmla="*/ 550229 h 657510"/>
                <a:gd name="connsiteX147" fmla="*/ 379325 w 721042"/>
                <a:gd name="connsiteY147" fmla="*/ 552611 h 657510"/>
                <a:gd name="connsiteX148" fmla="*/ 377135 w 721042"/>
                <a:gd name="connsiteY148" fmla="*/ 552611 h 657510"/>
                <a:gd name="connsiteX149" fmla="*/ 374849 w 721042"/>
                <a:gd name="connsiteY149" fmla="*/ 552611 h 657510"/>
                <a:gd name="connsiteX150" fmla="*/ 359704 w 721042"/>
                <a:gd name="connsiteY150" fmla="*/ 547944 h 657510"/>
                <a:gd name="connsiteX151" fmla="*/ 354275 w 721042"/>
                <a:gd name="connsiteY151" fmla="*/ 548896 h 657510"/>
                <a:gd name="connsiteX152" fmla="*/ 351512 w 721042"/>
                <a:gd name="connsiteY152" fmla="*/ 553563 h 657510"/>
                <a:gd name="connsiteX153" fmla="*/ 344750 w 721042"/>
                <a:gd name="connsiteY153" fmla="*/ 556516 h 657510"/>
                <a:gd name="connsiteX154" fmla="*/ 341416 w 721042"/>
                <a:gd name="connsiteY154" fmla="*/ 557945 h 657510"/>
                <a:gd name="connsiteX155" fmla="*/ 338844 w 721042"/>
                <a:gd name="connsiteY155" fmla="*/ 563945 h 657510"/>
                <a:gd name="connsiteX156" fmla="*/ 331986 w 721042"/>
                <a:gd name="connsiteY156" fmla="*/ 566612 h 657510"/>
                <a:gd name="connsiteX157" fmla="*/ 327795 w 721042"/>
                <a:gd name="connsiteY157" fmla="*/ 562231 h 657510"/>
                <a:gd name="connsiteX158" fmla="*/ 321318 w 721042"/>
                <a:gd name="connsiteY158" fmla="*/ 562231 h 657510"/>
                <a:gd name="connsiteX159" fmla="*/ 327795 w 721042"/>
                <a:gd name="connsiteY159" fmla="*/ 572327 h 657510"/>
                <a:gd name="connsiteX160" fmla="*/ 327795 w 721042"/>
                <a:gd name="connsiteY160" fmla="*/ 575375 h 657510"/>
                <a:gd name="connsiteX161" fmla="*/ 321509 w 721042"/>
                <a:gd name="connsiteY161" fmla="*/ 570899 h 657510"/>
                <a:gd name="connsiteX162" fmla="*/ 317699 w 721042"/>
                <a:gd name="connsiteY162" fmla="*/ 568232 h 657510"/>
                <a:gd name="connsiteX163" fmla="*/ 316079 w 721042"/>
                <a:gd name="connsiteY163" fmla="*/ 570613 h 657510"/>
                <a:gd name="connsiteX164" fmla="*/ 313317 w 721042"/>
                <a:gd name="connsiteY164" fmla="*/ 566803 h 657510"/>
                <a:gd name="connsiteX165" fmla="*/ 311889 w 721042"/>
                <a:gd name="connsiteY165" fmla="*/ 562898 h 657510"/>
                <a:gd name="connsiteX166" fmla="*/ 309412 w 721042"/>
                <a:gd name="connsiteY166" fmla="*/ 560993 h 657510"/>
                <a:gd name="connsiteX167" fmla="*/ 295124 w 721042"/>
                <a:gd name="connsiteY167" fmla="*/ 555182 h 657510"/>
                <a:gd name="connsiteX168" fmla="*/ 294172 w 721042"/>
                <a:gd name="connsiteY168" fmla="*/ 553468 h 657510"/>
                <a:gd name="connsiteX169" fmla="*/ 294172 w 721042"/>
                <a:gd name="connsiteY169" fmla="*/ 551373 h 657510"/>
                <a:gd name="connsiteX170" fmla="*/ 293315 w 721042"/>
                <a:gd name="connsiteY170" fmla="*/ 549658 h 657510"/>
                <a:gd name="connsiteX171" fmla="*/ 290172 w 721042"/>
                <a:gd name="connsiteY171" fmla="*/ 548896 h 657510"/>
                <a:gd name="connsiteX172" fmla="*/ 260263 w 721042"/>
                <a:gd name="connsiteY172" fmla="*/ 547944 h 657510"/>
                <a:gd name="connsiteX173" fmla="*/ 241213 w 721042"/>
                <a:gd name="connsiteY173" fmla="*/ 544610 h 657510"/>
                <a:gd name="connsiteX174" fmla="*/ 239403 w 721042"/>
                <a:gd name="connsiteY174" fmla="*/ 544133 h 657510"/>
                <a:gd name="connsiteX175" fmla="*/ 237022 w 721042"/>
                <a:gd name="connsiteY175" fmla="*/ 543371 h 657510"/>
                <a:gd name="connsiteX176" fmla="*/ 232831 w 721042"/>
                <a:gd name="connsiteY176" fmla="*/ 541562 h 657510"/>
                <a:gd name="connsiteX177" fmla="*/ 229783 w 721042"/>
                <a:gd name="connsiteY177" fmla="*/ 538895 h 657510"/>
                <a:gd name="connsiteX178" fmla="*/ 228640 w 721042"/>
                <a:gd name="connsiteY178" fmla="*/ 535085 h 657510"/>
                <a:gd name="connsiteX179" fmla="*/ 228640 w 721042"/>
                <a:gd name="connsiteY179" fmla="*/ 524321 h 657510"/>
                <a:gd name="connsiteX180" fmla="*/ 228164 w 721042"/>
                <a:gd name="connsiteY180" fmla="*/ 519083 h 657510"/>
                <a:gd name="connsiteX181" fmla="*/ 226354 w 721042"/>
                <a:gd name="connsiteY181" fmla="*/ 514606 h 657510"/>
                <a:gd name="connsiteX182" fmla="*/ 226354 w 721042"/>
                <a:gd name="connsiteY182" fmla="*/ 524798 h 657510"/>
                <a:gd name="connsiteX183" fmla="*/ 226354 w 721042"/>
                <a:gd name="connsiteY183" fmla="*/ 527465 h 657510"/>
                <a:gd name="connsiteX184" fmla="*/ 225497 w 721042"/>
                <a:gd name="connsiteY184" fmla="*/ 528608 h 657510"/>
                <a:gd name="connsiteX185" fmla="*/ 222163 w 721042"/>
                <a:gd name="connsiteY185" fmla="*/ 531751 h 657510"/>
                <a:gd name="connsiteX186" fmla="*/ 221020 w 721042"/>
                <a:gd name="connsiteY186" fmla="*/ 529656 h 657510"/>
                <a:gd name="connsiteX187" fmla="*/ 220163 w 721042"/>
                <a:gd name="connsiteY187" fmla="*/ 529656 h 657510"/>
                <a:gd name="connsiteX188" fmla="*/ 218067 w 721042"/>
                <a:gd name="connsiteY188" fmla="*/ 531941 h 657510"/>
                <a:gd name="connsiteX189" fmla="*/ 221591 w 721042"/>
                <a:gd name="connsiteY189" fmla="*/ 511082 h 657510"/>
                <a:gd name="connsiteX190" fmla="*/ 220258 w 721042"/>
                <a:gd name="connsiteY190" fmla="*/ 506033 h 657510"/>
                <a:gd name="connsiteX191" fmla="*/ 215591 w 721042"/>
                <a:gd name="connsiteY191" fmla="*/ 505462 h 657510"/>
                <a:gd name="connsiteX192" fmla="*/ 213019 w 721042"/>
                <a:gd name="connsiteY192" fmla="*/ 511463 h 657510"/>
                <a:gd name="connsiteX193" fmla="*/ 211876 w 721042"/>
                <a:gd name="connsiteY193" fmla="*/ 525560 h 657510"/>
                <a:gd name="connsiteX194" fmla="*/ 205590 w 721042"/>
                <a:gd name="connsiteY194" fmla="*/ 522035 h 657510"/>
                <a:gd name="connsiteX195" fmla="*/ 203303 w 721042"/>
                <a:gd name="connsiteY195" fmla="*/ 526131 h 657510"/>
                <a:gd name="connsiteX196" fmla="*/ 203303 w 721042"/>
                <a:gd name="connsiteY196" fmla="*/ 529179 h 657510"/>
                <a:gd name="connsiteX197" fmla="*/ 203303 w 721042"/>
                <a:gd name="connsiteY197" fmla="*/ 541466 h 657510"/>
                <a:gd name="connsiteX198" fmla="*/ 200351 w 721042"/>
                <a:gd name="connsiteY198" fmla="*/ 561755 h 657510"/>
                <a:gd name="connsiteX199" fmla="*/ 201208 w 721042"/>
                <a:gd name="connsiteY199" fmla="*/ 568136 h 657510"/>
                <a:gd name="connsiteX200" fmla="*/ 213019 w 721042"/>
                <a:gd name="connsiteY200" fmla="*/ 581757 h 657510"/>
                <a:gd name="connsiteX201" fmla="*/ 214162 w 721042"/>
                <a:gd name="connsiteY201" fmla="*/ 585282 h 657510"/>
                <a:gd name="connsiteX202" fmla="*/ 212638 w 721042"/>
                <a:gd name="connsiteY202" fmla="*/ 588806 h 657510"/>
                <a:gd name="connsiteX203" fmla="*/ 211971 w 721042"/>
                <a:gd name="connsiteY203" fmla="*/ 593663 h 657510"/>
                <a:gd name="connsiteX204" fmla="*/ 219782 w 721042"/>
                <a:gd name="connsiteY204" fmla="*/ 617095 h 657510"/>
                <a:gd name="connsiteX205" fmla="*/ 221020 w 721042"/>
                <a:gd name="connsiteY205" fmla="*/ 631192 h 657510"/>
                <a:gd name="connsiteX206" fmla="*/ 218067 w 721042"/>
                <a:gd name="connsiteY206" fmla="*/ 643289 h 657510"/>
                <a:gd name="connsiteX207" fmla="*/ 210923 w 721042"/>
                <a:gd name="connsiteY207" fmla="*/ 651385 h 657510"/>
                <a:gd name="connsiteX208" fmla="*/ 199208 w 721042"/>
                <a:gd name="connsiteY208" fmla="*/ 653481 h 657510"/>
                <a:gd name="connsiteX209" fmla="*/ 196350 w 721042"/>
                <a:gd name="connsiteY209" fmla="*/ 652623 h 657510"/>
                <a:gd name="connsiteX210" fmla="*/ 194255 w 721042"/>
                <a:gd name="connsiteY210" fmla="*/ 651480 h 657510"/>
                <a:gd name="connsiteX211" fmla="*/ 191969 w 721042"/>
                <a:gd name="connsiteY211" fmla="*/ 650813 h 657510"/>
                <a:gd name="connsiteX212" fmla="*/ 188730 w 721042"/>
                <a:gd name="connsiteY212" fmla="*/ 650813 h 657510"/>
                <a:gd name="connsiteX213" fmla="*/ 187778 w 721042"/>
                <a:gd name="connsiteY213" fmla="*/ 652147 h 657510"/>
                <a:gd name="connsiteX214" fmla="*/ 187301 w 721042"/>
                <a:gd name="connsiteY214" fmla="*/ 654433 h 657510"/>
                <a:gd name="connsiteX215" fmla="*/ 185682 w 721042"/>
                <a:gd name="connsiteY215" fmla="*/ 656528 h 657510"/>
                <a:gd name="connsiteX216" fmla="*/ 181301 w 721042"/>
                <a:gd name="connsiteY216" fmla="*/ 657481 h 657510"/>
                <a:gd name="connsiteX217" fmla="*/ 180158 w 721042"/>
                <a:gd name="connsiteY217" fmla="*/ 656433 h 657510"/>
                <a:gd name="connsiteX218" fmla="*/ 179300 w 721042"/>
                <a:gd name="connsiteY218" fmla="*/ 654147 h 657510"/>
                <a:gd name="connsiteX219" fmla="*/ 177872 w 721042"/>
                <a:gd name="connsiteY219" fmla="*/ 651861 h 657510"/>
                <a:gd name="connsiteX220" fmla="*/ 164060 w 721042"/>
                <a:gd name="connsiteY220" fmla="*/ 647765 h 657510"/>
                <a:gd name="connsiteX221" fmla="*/ 161584 w 721042"/>
                <a:gd name="connsiteY221" fmla="*/ 646527 h 657510"/>
                <a:gd name="connsiteX222" fmla="*/ 155488 w 721042"/>
                <a:gd name="connsiteY222" fmla="*/ 638907 h 657510"/>
                <a:gd name="connsiteX223" fmla="*/ 153869 w 721042"/>
                <a:gd name="connsiteY223" fmla="*/ 630144 h 657510"/>
                <a:gd name="connsiteX224" fmla="*/ 155393 w 721042"/>
                <a:gd name="connsiteY224" fmla="*/ 611094 h 657510"/>
                <a:gd name="connsiteX225" fmla="*/ 154250 w 721042"/>
                <a:gd name="connsiteY225" fmla="*/ 600426 h 657510"/>
                <a:gd name="connsiteX226" fmla="*/ 151011 w 721042"/>
                <a:gd name="connsiteY226" fmla="*/ 594616 h 657510"/>
                <a:gd name="connsiteX227" fmla="*/ 138629 w 721042"/>
                <a:gd name="connsiteY227" fmla="*/ 586139 h 657510"/>
                <a:gd name="connsiteX228" fmla="*/ 135200 w 721042"/>
                <a:gd name="connsiteY228" fmla="*/ 588139 h 657510"/>
                <a:gd name="connsiteX229" fmla="*/ 132152 w 721042"/>
                <a:gd name="connsiteY229" fmla="*/ 588139 h 657510"/>
                <a:gd name="connsiteX230" fmla="*/ 129675 w 721042"/>
                <a:gd name="connsiteY230" fmla="*/ 586806 h 657510"/>
                <a:gd name="connsiteX231" fmla="*/ 128247 w 721042"/>
                <a:gd name="connsiteY231" fmla="*/ 584043 h 657510"/>
                <a:gd name="connsiteX232" fmla="*/ 126151 w 721042"/>
                <a:gd name="connsiteY232" fmla="*/ 584043 h 657510"/>
                <a:gd name="connsiteX233" fmla="*/ 116626 w 721042"/>
                <a:gd name="connsiteY233" fmla="*/ 569946 h 657510"/>
                <a:gd name="connsiteX234" fmla="*/ 113292 w 721042"/>
                <a:gd name="connsiteY234" fmla="*/ 560421 h 657510"/>
                <a:gd name="connsiteX235" fmla="*/ 118912 w 721042"/>
                <a:gd name="connsiteY235" fmla="*/ 556040 h 657510"/>
                <a:gd name="connsiteX236" fmla="*/ 122532 w 721042"/>
                <a:gd name="connsiteY236" fmla="*/ 554992 h 657510"/>
                <a:gd name="connsiteX237" fmla="*/ 120245 w 721042"/>
                <a:gd name="connsiteY237" fmla="*/ 552611 h 657510"/>
                <a:gd name="connsiteX238" fmla="*/ 113768 w 721042"/>
                <a:gd name="connsiteY238" fmla="*/ 548706 h 657510"/>
                <a:gd name="connsiteX239" fmla="*/ 114816 w 721042"/>
                <a:gd name="connsiteY239" fmla="*/ 545277 h 657510"/>
                <a:gd name="connsiteX240" fmla="*/ 117293 w 721042"/>
                <a:gd name="connsiteY240" fmla="*/ 542419 h 657510"/>
                <a:gd name="connsiteX241" fmla="*/ 120055 w 721042"/>
                <a:gd name="connsiteY241" fmla="*/ 539847 h 657510"/>
                <a:gd name="connsiteX242" fmla="*/ 122246 w 721042"/>
                <a:gd name="connsiteY242" fmla="*/ 537085 h 657510"/>
                <a:gd name="connsiteX243" fmla="*/ 124056 w 721042"/>
                <a:gd name="connsiteY243" fmla="*/ 537085 h 657510"/>
                <a:gd name="connsiteX244" fmla="*/ 125484 w 721042"/>
                <a:gd name="connsiteY244" fmla="*/ 536037 h 657510"/>
                <a:gd name="connsiteX245" fmla="*/ 125484 w 721042"/>
                <a:gd name="connsiteY245" fmla="*/ 536037 h 657510"/>
                <a:gd name="connsiteX246" fmla="*/ 127008 w 721042"/>
                <a:gd name="connsiteY246" fmla="*/ 533561 h 657510"/>
                <a:gd name="connsiteX247" fmla="*/ 128151 w 721042"/>
                <a:gd name="connsiteY247" fmla="*/ 530132 h 657510"/>
                <a:gd name="connsiteX248" fmla="*/ 123103 w 721042"/>
                <a:gd name="connsiteY248" fmla="*/ 529656 h 657510"/>
                <a:gd name="connsiteX249" fmla="*/ 120722 w 721042"/>
                <a:gd name="connsiteY249" fmla="*/ 528894 h 657510"/>
                <a:gd name="connsiteX250" fmla="*/ 119674 w 721042"/>
                <a:gd name="connsiteY250" fmla="*/ 527084 h 657510"/>
                <a:gd name="connsiteX251" fmla="*/ 119674 w 721042"/>
                <a:gd name="connsiteY251" fmla="*/ 523559 h 657510"/>
                <a:gd name="connsiteX252" fmla="*/ 118626 w 721042"/>
                <a:gd name="connsiteY252" fmla="*/ 522035 h 657510"/>
                <a:gd name="connsiteX253" fmla="*/ 116435 w 721042"/>
                <a:gd name="connsiteY253" fmla="*/ 522035 h 657510"/>
                <a:gd name="connsiteX254" fmla="*/ 112816 w 721042"/>
                <a:gd name="connsiteY254" fmla="*/ 522035 h 657510"/>
                <a:gd name="connsiteX255" fmla="*/ 109673 w 721042"/>
                <a:gd name="connsiteY255" fmla="*/ 519654 h 657510"/>
                <a:gd name="connsiteX256" fmla="*/ 106625 w 721042"/>
                <a:gd name="connsiteY256" fmla="*/ 515463 h 657510"/>
                <a:gd name="connsiteX257" fmla="*/ 103291 w 721042"/>
                <a:gd name="connsiteY257" fmla="*/ 513368 h 657510"/>
                <a:gd name="connsiteX258" fmla="*/ 99290 w 721042"/>
                <a:gd name="connsiteY258" fmla="*/ 517559 h 657510"/>
                <a:gd name="connsiteX259" fmla="*/ 100910 w 721042"/>
                <a:gd name="connsiteY259" fmla="*/ 524893 h 657510"/>
                <a:gd name="connsiteX260" fmla="*/ 99576 w 721042"/>
                <a:gd name="connsiteY260" fmla="*/ 535942 h 657510"/>
                <a:gd name="connsiteX261" fmla="*/ 96623 w 721042"/>
                <a:gd name="connsiteY261" fmla="*/ 546324 h 657510"/>
                <a:gd name="connsiteX262" fmla="*/ 93004 w 721042"/>
                <a:gd name="connsiteY262" fmla="*/ 551849 h 657510"/>
                <a:gd name="connsiteX263" fmla="*/ 88908 w 721042"/>
                <a:gd name="connsiteY263" fmla="*/ 551849 h 657510"/>
                <a:gd name="connsiteX264" fmla="*/ 83384 w 721042"/>
                <a:gd name="connsiteY264" fmla="*/ 550611 h 657510"/>
                <a:gd name="connsiteX265" fmla="*/ 78526 w 721042"/>
                <a:gd name="connsiteY265" fmla="*/ 548515 h 657510"/>
                <a:gd name="connsiteX266" fmla="*/ 76526 w 721042"/>
                <a:gd name="connsiteY266" fmla="*/ 546324 h 657510"/>
                <a:gd name="connsiteX267" fmla="*/ 74907 w 721042"/>
                <a:gd name="connsiteY267" fmla="*/ 542705 h 657510"/>
                <a:gd name="connsiteX268" fmla="*/ 67382 w 721042"/>
                <a:gd name="connsiteY268" fmla="*/ 540895 h 657510"/>
                <a:gd name="connsiteX269" fmla="*/ 64334 w 721042"/>
                <a:gd name="connsiteY269" fmla="*/ 537847 h 657510"/>
                <a:gd name="connsiteX270" fmla="*/ 66810 w 721042"/>
                <a:gd name="connsiteY270" fmla="*/ 536799 h 657510"/>
                <a:gd name="connsiteX271" fmla="*/ 68429 w 721042"/>
                <a:gd name="connsiteY271" fmla="*/ 535370 h 657510"/>
                <a:gd name="connsiteX272" fmla="*/ 69477 w 721042"/>
                <a:gd name="connsiteY272" fmla="*/ 533561 h 657510"/>
                <a:gd name="connsiteX273" fmla="*/ 70525 w 721042"/>
                <a:gd name="connsiteY273" fmla="*/ 531084 h 657510"/>
                <a:gd name="connsiteX274" fmla="*/ 69191 w 721042"/>
                <a:gd name="connsiteY274" fmla="*/ 531751 h 657510"/>
                <a:gd name="connsiteX275" fmla="*/ 64334 w 721042"/>
                <a:gd name="connsiteY275" fmla="*/ 533370 h 657510"/>
                <a:gd name="connsiteX276" fmla="*/ 57285 w 721042"/>
                <a:gd name="connsiteY276" fmla="*/ 509844 h 657510"/>
                <a:gd name="connsiteX277" fmla="*/ 55190 w 721042"/>
                <a:gd name="connsiteY277" fmla="*/ 497937 h 657510"/>
                <a:gd name="connsiteX278" fmla="*/ 57285 w 721042"/>
                <a:gd name="connsiteY278" fmla="*/ 469362 h 657510"/>
                <a:gd name="connsiteX279" fmla="*/ 56142 w 721042"/>
                <a:gd name="connsiteY279" fmla="*/ 456694 h 657510"/>
                <a:gd name="connsiteX280" fmla="*/ 45569 w 721042"/>
                <a:gd name="connsiteY280" fmla="*/ 411545 h 657510"/>
                <a:gd name="connsiteX281" fmla="*/ 42617 w 721042"/>
                <a:gd name="connsiteY281" fmla="*/ 408688 h 657510"/>
                <a:gd name="connsiteX282" fmla="*/ 40807 w 721042"/>
                <a:gd name="connsiteY282" fmla="*/ 407354 h 657510"/>
                <a:gd name="connsiteX283" fmla="*/ 40807 w 721042"/>
                <a:gd name="connsiteY283" fmla="*/ 404211 h 657510"/>
                <a:gd name="connsiteX284" fmla="*/ 41664 w 721042"/>
                <a:gd name="connsiteY284" fmla="*/ 398782 h 657510"/>
                <a:gd name="connsiteX285" fmla="*/ 41664 w 721042"/>
                <a:gd name="connsiteY285" fmla="*/ 391638 h 657510"/>
                <a:gd name="connsiteX286" fmla="*/ 40426 w 721042"/>
                <a:gd name="connsiteY286" fmla="*/ 389162 h 657510"/>
                <a:gd name="connsiteX287" fmla="*/ 34235 w 721042"/>
                <a:gd name="connsiteY287" fmla="*/ 379637 h 657510"/>
                <a:gd name="connsiteX288" fmla="*/ 29091 w 721042"/>
                <a:gd name="connsiteY288" fmla="*/ 369159 h 657510"/>
                <a:gd name="connsiteX289" fmla="*/ 25948 w 721042"/>
                <a:gd name="connsiteY289" fmla="*/ 364302 h 657510"/>
                <a:gd name="connsiteX290" fmla="*/ 8803 w 721042"/>
                <a:gd name="connsiteY290" fmla="*/ 347252 h 657510"/>
                <a:gd name="connsiteX291" fmla="*/ 6136 w 721042"/>
                <a:gd name="connsiteY291" fmla="*/ 341441 h 657510"/>
                <a:gd name="connsiteX292" fmla="*/ 6993 w 721042"/>
                <a:gd name="connsiteY292" fmla="*/ 338870 h 657510"/>
                <a:gd name="connsiteX293" fmla="*/ 11375 w 721042"/>
                <a:gd name="connsiteY293" fmla="*/ 335917 h 657510"/>
                <a:gd name="connsiteX294" fmla="*/ 12423 w 721042"/>
                <a:gd name="connsiteY294" fmla="*/ 334202 h 657510"/>
                <a:gd name="connsiteX295" fmla="*/ 12423 w 721042"/>
                <a:gd name="connsiteY295" fmla="*/ 331250 h 657510"/>
                <a:gd name="connsiteX296" fmla="*/ 12423 w 721042"/>
                <a:gd name="connsiteY296" fmla="*/ 329059 h 657510"/>
                <a:gd name="connsiteX297" fmla="*/ 10898 w 721042"/>
                <a:gd name="connsiteY297" fmla="*/ 324487 h 657510"/>
                <a:gd name="connsiteX298" fmla="*/ 16614 w 721042"/>
                <a:gd name="connsiteY298" fmla="*/ 328106 h 657510"/>
                <a:gd name="connsiteX299" fmla="*/ 22709 w 721042"/>
                <a:gd name="connsiteY299" fmla="*/ 326773 h 657510"/>
                <a:gd name="connsiteX300" fmla="*/ 27662 w 721042"/>
                <a:gd name="connsiteY300" fmla="*/ 321820 h 657510"/>
                <a:gd name="connsiteX301" fmla="*/ 29663 w 721042"/>
                <a:gd name="connsiteY301" fmla="*/ 314581 h 657510"/>
                <a:gd name="connsiteX302" fmla="*/ 29663 w 721042"/>
                <a:gd name="connsiteY302" fmla="*/ 312485 h 657510"/>
                <a:gd name="connsiteX303" fmla="*/ 28139 w 721042"/>
                <a:gd name="connsiteY303" fmla="*/ 310009 h 657510"/>
                <a:gd name="connsiteX304" fmla="*/ 26519 w 721042"/>
                <a:gd name="connsiteY304" fmla="*/ 308104 h 657510"/>
                <a:gd name="connsiteX305" fmla="*/ 24900 w 721042"/>
                <a:gd name="connsiteY305" fmla="*/ 307342 h 657510"/>
                <a:gd name="connsiteX306" fmla="*/ 24138 w 721042"/>
                <a:gd name="connsiteY306" fmla="*/ 305723 h 657510"/>
                <a:gd name="connsiteX307" fmla="*/ 23472 w 721042"/>
                <a:gd name="connsiteY307" fmla="*/ 302294 h 657510"/>
                <a:gd name="connsiteX308" fmla="*/ 22138 w 721042"/>
                <a:gd name="connsiteY308" fmla="*/ 298484 h 657510"/>
                <a:gd name="connsiteX309" fmla="*/ 19661 w 721042"/>
                <a:gd name="connsiteY309" fmla="*/ 296198 h 657510"/>
                <a:gd name="connsiteX310" fmla="*/ 19185 w 721042"/>
                <a:gd name="connsiteY310" fmla="*/ 297531 h 657510"/>
                <a:gd name="connsiteX311" fmla="*/ 17566 w 721042"/>
                <a:gd name="connsiteY311" fmla="*/ 300674 h 657510"/>
                <a:gd name="connsiteX312" fmla="*/ 12137 w 721042"/>
                <a:gd name="connsiteY312" fmla="*/ 288578 h 657510"/>
                <a:gd name="connsiteX313" fmla="*/ 10232 w 721042"/>
                <a:gd name="connsiteY313" fmla="*/ 283720 h 657510"/>
                <a:gd name="connsiteX314" fmla="*/ 10994 w 721042"/>
                <a:gd name="connsiteY314" fmla="*/ 280291 h 657510"/>
                <a:gd name="connsiteX315" fmla="*/ 14994 w 721042"/>
                <a:gd name="connsiteY315" fmla="*/ 272004 h 657510"/>
                <a:gd name="connsiteX316" fmla="*/ 16423 w 721042"/>
                <a:gd name="connsiteY316" fmla="*/ 267718 h 657510"/>
                <a:gd name="connsiteX317" fmla="*/ 15661 w 721042"/>
                <a:gd name="connsiteY317" fmla="*/ 258193 h 657510"/>
                <a:gd name="connsiteX318" fmla="*/ 10422 w 721042"/>
                <a:gd name="connsiteY318" fmla="*/ 253621 h 657510"/>
                <a:gd name="connsiteX319" fmla="*/ 4040 w 721042"/>
                <a:gd name="connsiteY319" fmla="*/ 249525 h 657510"/>
                <a:gd name="connsiteX320" fmla="*/ -246 w 721042"/>
                <a:gd name="connsiteY320" fmla="*/ 241524 h 657510"/>
                <a:gd name="connsiteX321" fmla="*/ 6422 w 721042"/>
                <a:gd name="connsiteY321" fmla="*/ 240000 h 657510"/>
                <a:gd name="connsiteX322" fmla="*/ 7850 w 721042"/>
                <a:gd name="connsiteY322" fmla="*/ 234952 h 657510"/>
                <a:gd name="connsiteX323" fmla="*/ 6231 w 721042"/>
                <a:gd name="connsiteY323" fmla="*/ 223141 h 657510"/>
                <a:gd name="connsiteX324" fmla="*/ 7279 w 721042"/>
                <a:gd name="connsiteY324" fmla="*/ 223141 h 657510"/>
                <a:gd name="connsiteX325" fmla="*/ 15851 w 721042"/>
                <a:gd name="connsiteY325" fmla="*/ 223712 h 657510"/>
                <a:gd name="connsiteX326" fmla="*/ 23662 w 721042"/>
                <a:gd name="connsiteY326" fmla="*/ 222855 h 657510"/>
                <a:gd name="connsiteX327" fmla="*/ 30425 w 721042"/>
                <a:gd name="connsiteY327" fmla="*/ 219807 h 657510"/>
                <a:gd name="connsiteX328" fmla="*/ 42522 w 721042"/>
                <a:gd name="connsiteY328" fmla="*/ 206853 h 657510"/>
                <a:gd name="connsiteX329" fmla="*/ 49760 w 721042"/>
                <a:gd name="connsiteY329" fmla="*/ 207615 h 657510"/>
                <a:gd name="connsiteX330" fmla="*/ 65286 w 721042"/>
                <a:gd name="connsiteY330" fmla="*/ 215902 h 657510"/>
                <a:gd name="connsiteX331" fmla="*/ 69573 w 721042"/>
                <a:gd name="connsiteY331" fmla="*/ 216569 h 657510"/>
                <a:gd name="connsiteX332" fmla="*/ 78050 w 721042"/>
                <a:gd name="connsiteY332" fmla="*/ 216569 h 657510"/>
                <a:gd name="connsiteX333" fmla="*/ 81955 w 721042"/>
                <a:gd name="connsiteY333" fmla="*/ 217140 h 657510"/>
                <a:gd name="connsiteX334" fmla="*/ 85574 w 721042"/>
                <a:gd name="connsiteY334" fmla="*/ 220188 h 657510"/>
                <a:gd name="connsiteX335" fmla="*/ 87384 w 721042"/>
                <a:gd name="connsiteY335" fmla="*/ 225141 h 657510"/>
                <a:gd name="connsiteX336" fmla="*/ 89003 w 721042"/>
                <a:gd name="connsiteY336" fmla="*/ 235142 h 657510"/>
                <a:gd name="connsiteX337" fmla="*/ 94718 w 721042"/>
                <a:gd name="connsiteY337" fmla="*/ 247049 h 657510"/>
                <a:gd name="connsiteX338" fmla="*/ 110530 w 721042"/>
                <a:gd name="connsiteY338" fmla="*/ 270385 h 657510"/>
                <a:gd name="connsiteX339" fmla="*/ 114911 w 721042"/>
                <a:gd name="connsiteY339" fmla="*/ 282386 h 657510"/>
                <a:gd name="connsiteX340" fmla="*/ 133009 w 721042"/>
                <a:gd name="connsiteY340" fmla="*/ 272861 h 657510"/>
                <a:gd name="connsiteX341" fmla="*/ 140534 w 721042"/>
                <a:gd name="connsiteY341" fmla="*/ 266003 h 657510"/>
                <a:gd name="connsiteX342" fmla="*/ 148440 w 721042"/>
                <a:gd name="connsiteY342" fmla="*/ 249335 h 657510"/>
                <a:gd name="connsiteX343" fmla="*/ 153488 w 721042"/>
                <a:gd name="connsiteY343" fmla="*/ 242572 h 657510"/>
                <a:gd name="connsiteX344" fmla="*/ 159869 w 721042"/>
                <a:gd name="connsiteY344" fmla="*/ 238476 h 657510"/>
                <a:gd name="connsiteX345" fmla="*/ 166823 w 721042"/>
                <a:gd name="connsiteY345" fmla="*/ 239238 h 657510"/>
                <a:gd name="connsiteX346" fmla="*/ 180443 w 721042"/>
                <a:gd name="connsiteY346" fmla="*/ 246382 h 657510"/>
                <a:gd name="connsiteX347" fmla="*/ 184539 w 721042"/>
                <a:gd name="connsiteY347" fmla="*/ 249239 h 657510"/>
                <a:gd name="connsiteX348" fmla="*/ 188825 w 721042"/>
                <a:gd name="connsiteY348" fmla="*/ 250192 h 657510"/>
                <a:gd name="connsiteX349" fmla="*/ 193874 w 721042"/>
                <a:gd name="connsiteY349" fmla="*/ 248001 h 657510"/>
                <a:gd name="connsiteX350" fmla="*/ 202732 w 721042"/>
                <a:gd name="connsiteY350" fmla="*/ 241715 h 657510"/>
                <a:gd name="connsiteX351" fmla="*/ 210733 w 721042"/>
                <a:gd name="connsiteY351" fmla="*/ 233809 h 657510"/>
                <a:gd name="connsiteX352" fmla="*/ 215115 w 721042"/>
                <a:gd name="connsiteY352" fmla="*/ 223617 h 657510"/>
                <a:gd name="connsiteX353" fmla="*/ 218353 w 721042"/>
                <a:gd name="connsiteY353" fmla="*/ 212378 h 657510"/>
                <a:gd name="connsiteX354" fmla="*/ 222353 w 721042"/>
                <a:gd name="connsiteY354" fmla="*/ 201614 h 657510"/>
                <a:gd name="connsiteX355" fmla="*/ 224830 w 721042"/>
                <a:gd name="connsiteY355" fmla="*/ 205043 h 657510"/>
                <a:gd name="connsiteX356" fmla="*/ 226925 w 721042"/>
                <a:gd name="connsiteY356" fmla="*/ 209139 h 657510"/>
                <a:gd name="connsiteX357" fmla="*/ 230259 w 721042"/>
                <a:gd name="connsiteY357" fmla="*/ 217712 h 657510"/>
                <a:gd name="connsiteX358" fmla="*/ 263597 w 721042"/>
                <a:gd name="connsiteY358" fmla="*/ 209425 h 657510"/>
                <a:gd name="connsiteX359" fmla="*/ 273122 w 721042"/>
                <a:gd name="connsiteY359" fmla="*/ 209425 h 657510"/>
                <a:gd name="connsiteX360" fmla="*/ 277599 w 721042"/>
                <a:gd name="connsiteY360" fmla="*/ 212187 h 657510"/>
                <a:gd name="connsiteX361" fmla="*/ 281123 w 721042"/>
                <a:gd name="connsiteY361" fmla="*/ 216473 h 657510"/>
                <a:gd name="connsiteX362" fmla="*/ 286552 w 721042"/>
                <a:gd name="connsiteY362" fmla="*/ 225998 h 657510"/>
                <a:gd name="connsiteX363" fmla="*/ 290172 w 721042"/>
                <a:gd name="connsiteY363" fmla="*/ 226665 h 657510"/>
                <a:gd name="connsiteX364" fmla="*/ 294648 w 721042"/>
                <a:gd name="connsiteY364" fmla="*/ 222093 h 657510"/>
                <a:gd name="connsiteX365" fmla="*/ 298744 w 721042"/>
                <a:gd name="connsiteY365" fmla="*/ 215807 h 657510"/>
                <a:gd name="connsiteX366" fmla="*/ 301030 w 721042"/>
                <a:gd name="connsiteY366" fmla="*/ 211330 h 657510"/>
                <a:gd name="connsiteX367" fmla="*/ 305507 w 721042"/>
                <a:gd name="connsiteY367" fmla="*/ 197995 h 657510"/>
                <a:gd name="connsiteX368" fmla="*/ 308174 w 721042"/>
                <a:gd name="connsiteY368" fmla="*/ 193423 h 657510"/>
                <a:gd name="connsiteX369" fmla="*/ 311031 w 721042"/>
                <a:gd name="connsiteY369" fmla="*/ 190375 h 657510"/>
                <a:gd name="connsiteX370" fmla="*/ 313698 w 721042"/>
                <a:gd name="connsiteY370" fmla="*/ 188470 h 657510"/>
                <a:gd name="connsiteX371" fmla="*/ 316175 w 721042"/>
                <a:gd name="connsiteY371" fmla="*/ 186184 h 657510"/>
                <a:gd name="connsiteX372" fmla="*/ 318651 w 721042"/>
                <a:gd name="connsiteY372" fmla="*/ 181802 h 657510"/>
                <a:gd name="connsiteX373" fmla="*/ 320747 w 721042"/>
                <a:gd name="connsiteY373" fmla="*/ 168848 h 657510"/>
                <a:gd name="connsiteX374" fmla="*/ 318080 w 721042"/>
                <a:gd name="connsiteY374" fmla="*/ 155609 h 657510"/>
                <a:gd name="connsiteX375" fmla="*/ 308555 w 721042"/>
                <a:gd name="connsiteY375" fmla="*/ 129986 h 657510"/>
                <a:gd name="connsiteX376" fmla="*/ 315699 w 721042"/>
                <a:gd name="connsiteY376" fmla="*/ 123414 h 657510"/>
                <a:gd name="connsiteX377" fmla="*/ 326081 w 721042"/>
                <a:gd name="connsiteY377" fmla="*/ 119795 h 657510"/>
                <a:gd name="connsiteX378" fmla="*/ 337320 w 721042"/>
                <a:gd name="connsiteY378" fmla="*/ 118556 h 657510"/>
                <a:gd name="connsiteX379" fmla="*/ 346845 w 721042"/>
                <a:gd name="connsiteY379" fmla="*/ 118556 h 657510"/>
                <a:gd name="connsiteX380" fmla="*/ 371420 w 721042"/>
                <a:gd name="connsiteY380" fmla="*/ 124271 h 657510"/>
                <a:gd name="connsiteX381" fmla="*/ 384469 w 721042"/>
                <a:gd name="connsiteY381" fmla="*/ 129510 h 657510"/>
                <a:gd name="connsiteX382" fmla="*/ 393423 w 721042"/>
                <a:gd name="connsiteY382" fmla="*/ 135892 h 657510"/>
                <a:gd name="connsiteX383" fmla="*/ 398661 w 721042"/>
                <a:gd name="connsiteY383" fmla="*/ 145417 h 657510"/>
                <a:gd name="connsiteX384" fmla="*/ 400661 w 721042"/>
                <a:gd name="connsiteY384" fmla="*/ 156561 h 657510"/>
                <a:gd name="connsiteX385" fmla="*/ 401709 w 721042"/>
                <a:gd name="connsiteY385" fmla="*/ 179421 h 657510"/>
                <a:gd name="connsiteX386" fmla="*/ 405519 w 721042"/>
                <a:gd name="connsiteY386" fmla="*/ 193328 h 657510"/>
                <a:gd name="connsiteX387" fmla="*/ 418664 w 721042"/>
                <a:gd name="connsiteY387" fmla="*/ 217902 h 657510"/>
                <a:gd name="connsiteX388" fmla="*/ 423712 w 721042"/>
                <a:gd name="connsiteY388" fmla="*/ 231332 h 657510"/>
                <a:gd name="connsiteX389" fmla="*/ 478481 w 721042"/>
                <a:gd name="connsiteY389" fmla="*/ 185041 h 657510"/>
                <a:gd name="connsiteX390" fmla="*/ 587828 w 721042"/>
                <a:gd name="connsiteY390" fmla="*/ 92172 h 657510"/>
                <a:gd name="connsiteX391" fmla="*/ 606878 w 721042"/>
                <a:gd name="connsiteY391" fmla="*/ 72170 h 657510"/>
                <a:gd name="connsiteX392" fmla="*/ 656979 w 721042"/>
                <a:gd name="connsiteY392" fmla="*/ 827 h 65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721042" h="657510">
                  <a:moveTo>
                    <a:pt x="720797" y="-30"/>
                  </a:moveTo>
                  <a:lnTo>
                    <a:pt x="718987" y="2066"/>
                  </a:lnTo>
                  <a:lnTo>
                    <a:pt x="717558" y="4828"/>
                  </a:lnTo>
                  <a:lnTo>
                    <a:pt x="716987" y="7590"/>
                  </a:lnTo>
                  <a:lnTo>
                    <a:pt x="716987" y="13877"/>
                  </a:lnTo>
                  <a:lnTo>
                    <a:pt x="716129" y="15401"/>
                  </a:lnTo>
                  <a:lnTo>
                    <a:pt x="710795" y="19306"/>
                  </a:lnTo>
                  <a:lnTo>
                    <a:pt x="708605" y="23973"/>
                  </a:lnTo>
                  <a:lnTo>
                    <a:pt x="708605" y="27402"/>
                  </a:lnTo>
                  <a:lnTo>
                    <a:pt x="712415" y="36927"/>
                  </a:lnTo>
                  <a:lnTo>
                    <a:pt x="714320" y="32641"/>
                  </a:lnTo>
                  <a:lnTo>
                    <a:pt x="714320" y="30450"/>
                  </a:lnTo>
                  <a:lnTo>
                    <a:pt x="716415" y="30450"/>
                  </a:lnTo>
                  <a:lnTo>
                    <a:pt x="714320" y="41404"/>
                  </a:lnTo>
                  <a:lnTo>
                    <a:pt x="704318" y="61406"/>
                  </a:lnTo>
                  <a:lnTo>
                    <a:pt x="705842" y="69503"/>
                  </a:lnTo>
                  <a:lnTo>
                    <a:pt x="711176" y="64645"/>
                  </a:lnTo>
                  <a:lnTo>
                    <a:pt x="716415" y="60930"/>
                  </a:lnTo>
                  <a:lnTo>
                    <a:pt x="715463" y="65502"/>
                  </a:lnTo>
                  <a:lnTo>
                    <a:pt x="707938" y="78361"/>
                  </a:lnTo>
                  <a:lnTo>
                    <a:pt x="707938" y="80361"/>
                  </a:lnTo>
                  <a:lnTo>
                    <a:pt x="708509" y="85124"/>
                  </a:lnTo>
                  <a:lnTo>
                    <a:pt x="708509" y="87029"/>
                  </a:lnTo>
                  <a:lnTo>
                    <a:pt x="706890" y="87886"/>
                  </a:lnTo>
                  <a:lnTo>
                    <a:pt x="702032" y="87886"/>
                  </a:lnTo>
                  <a:lnTo>
                    <a:pt x="700413" y="88457"/>
                  </a:lnTo>
                  <a:lnTo>
                    <a:pt x="691936" y="99411"/>
                  </a:lnTo>
                  <a:lnTo>
                    <a:pt x="681649" y="107888"/>
                  </a:lnTo>
                  <a:lnTo>
                    <a:pt x="672124" y="117413"/>
                  </a:lnTo>
                  <a:lnTo>
                    <a:pt x="671076" y="118080"/>
                  </a:lnTo>
                  <a:lnTo>
                    <a:pt x="670028" y="118937"/>
                  </a:lnTo>
                  <a:lnTo>
                    <a:pt x="668981" y="120652"/>
                  </a:lnTo>
                  <a:lnTo>
                    <a:pt x="668409" y="123128"/>
                  </a:lnTo>
                  <a:lnTo>
                    <a:pt x="668409" y="125605"/>
                  </a:lnTo>
                  <a:lnTo>
                    <a:pt x="668409" y="127700"/>
                  </a:lnTo>
                  <a:lnTo>
                    <a:pt x="668409" y="129224"/>
                  </a:lnTo>
                  <a:lnTo>
                    <a:pt x="664028" y="136273"/>
                  </a:lnTo>
                  <a:lnTo>
                    <a:pt x="650978" y="144560"/>
                  </a:lnTo>
                  <a:lnTo>
                    <a:pt x="645454" y="151037"/>
                  </a:lnTo>
                  <a:lnTo>
                    <a:pt x="643549" y="148656"/>
                  </a:lnTo>
                  <a:lnTo>
                    <a:pt x="649550" y="140083"/>
                  </a:lnTo>
                  <a:lnTo>
                    <a:pt x="652598" y="134273"/>
                  </a:lnTo>
                  <a:lnTo>
                    <a:pt x="653931" y="128081"/>
                  </a:lnTo>
                  <a:lnTo>
                    <a:pt x="656217" y="123795"/>
                  </a:lnTo>
                  <a:lnTo>
                    <a:pt x="670695" y="114270"/>
                  </a:lnTo>
                  <a:lnTo>
                    <a:pt x="672600" y="109127"/>
                  </a:lnTo>
                  <a:lnTo>
                    <a:pt x="674219" y="101983"/>
                  </a:lnTo>
                  <a:lnTo>
                    <a:pt x="676886" y="95506"/>
                  </a:lnTo>
                  <a:lnTo>
                    <a:pt x="686411" y="89886"/>
                  </a:lnTo>
                  <a:lnTo>
                    <a:pt x="688888" y="83981"/>
                  </a:lnTo>
                  <a:lnTo>
                    <a:pt x="687174" y="78742"/>
                  </a:lnTo>
                  <a:lnTo>
                    <a:pt x="678887" y="77789"/>
                  </a:lnTo>
                  <a:lnTo>
                    <a:pt x="672695" y="80456"/>
                  </a:lnTo>
                  <a:lnTo>
                    <a:pt x="669648" y="84933"/>
                  </a:lnTo>
                  <a:lnTo>
                    <a:pt x="668600" y="90362"/>
                  </a:lnTo>
                  <a:lnTo>
                    <a:pt x="668600" y="96173"/>
                  </a:lnTo>
                  <a:lnTo>
                    <a:pt x="666599" y="101031"/>
                  </a:lnTo>
                  <a:lnTo>
                    <a:pt x="661551" y="103983"/>
                  </a:lnTo>
                  <a:lnTo>
                    <a:pt x="649931" y="107793"/>
                  </a:lnTo>
                  <a:lnTo>
                    <a:pt x="632500" y="117318"/>
                  </a:lnTo>
                  <a:lnTo>
                    <a:pt x="628118" y="118747"/>
                  </a:lnTo>
                  <a:lnTo>
                    <a:pt x="617165" y="120271"/>
                  </a:lnTo>
                  <a:lnTo>
                    <a:pt x="606306" y="123224"/>
                  </a:lnTo>
                  <a:lnTo>
                    <a:pt x="602591" y="126177"/>
                  </a:lnTo>
                  <a:lnTo>
                    <a:pt x="598972" y="129701"/>
                  </a:lnTo>
                  <a:lnTo>
                    <a:pt x="594686" y="132749"/>
                  </a:lnTo>
                  <a:lnTo>
                    <a:pt x="585637" y="135035"/>
                  </a:lnTo>
                  <a:lnTo>
                    <a:pt x="582113" y="136940"/>
                  </a:lnTo>
                  <a:lnTo>
                    <a:pt x="578874" y="138178"/>
                  </a:lnTo>
                  <a:lnTo>
                    <a:pt x="576398" y="137416"/>
                  </a:lnTo>
                  <a:lnTo>
                    <a:pt x="573826" y="135987"/>
                  </a:lnTo>
                  <a:lnTo>
                    <a:pt x="571159" y="137035"/>
                  </a:lnTo>
                  <a:lnTo>
                    <a:pt x="550585" y="154561"/>
                  </a:lnTo>
                  <a:lnTo>
                    <a:pt x="548775" y="157895"/>
                  </a:lnTo>
                  <a:lnTo>
                    <a:pt x="537726" y="170849"/>
                  </a:lnTo>
                  <a:lnTo>
                    <a:pt x="522867" y="178659"/>
                  </a:lnTo>
                  <a:lnTo>
                    <a:pt x="518200" y="182755"/>
                  </a:lnTo>
                  <a:lnTo>
                    <a:pt x="515057" y="187898"/>
                  </a:lnTo>
                  <a:lnTo>
                    <a:pt x="512866" y="194375"/>
                  </a:lnTo>
                  <a:lnTo>
                    <a:pt x="510675" y="207710"/>
                  </a:lnTo>
                  <a:lnTo>
                    <a:pt x="511247" y="215235"/>
                  </a:lnTo>
                  <a:lnTo>
                    <a:pt x="516009" y="226284"/>
                  </a:lnTo>
                  <a:lnTo>
                    <a:pt x="517248" y="232475"/>
                  </a:lnTo>
                  <a:lnTo>
                    <a:pt x="520486" y="235238"/>
                  </a:lnTo>
                  <a:lnTo>
                    <a:pt x="527534" y="236000"/>
                  </a:lnTo>
                  <a:lnTo>
                    <a:pt x="534583" y="237905"/>
                  </a:lnTo>
                  <a:lnTo>
                    <a:pt x="537726" y="244286"/>
                  </a:lnTo>
                  <a:lnTo>
                    <a:pt x="536012" y="248763"/>
                  </a:lnTo>
                  <a:lnTo>
                    <a:pt x="523248" y="263813"/>
                  </a:lnTo>
                  <a:lnTo>
                    <a:pt x="528297" y="264956"/>
                  </a:lnTo>
                  <a:lnTo>
                    <a:pt x="530964" y="266099"/>
                  </a:lnTo>
                  <a:lnTo>
                    <a:pt x="533821" y="268099"/>
                  </a:lnTo>
                  <a:lnTo>
                    <a:pt x="522200" y="274671"/>
                  </a:lnTo>
                  <a:lnTo>
                    <a:pt x="516962" y="278767"/>
                  </a:lnTo>
                  <a:lnTo>
                    <a:pt x="515057" y="283720"/>
                  </a:lnTo>
                  <a:lnTo>
                    <a:pt x="513533" y="289721"/>
                  </a:lnTo>
                  <a:lnTo>
                    <a:pt x="509723" y="294388"/>
                  </a:lnTo>
                  <a:lnTo>
                    <a:pt x="493530" y="308294"/>
                  </a:lnTo>
                  <a:lnTo>
                    <a:pt x="491149" y="312009"/>
                  </a:lnTo>
                  <a:lnTo>
                    <a:pt x="488577" y="332298"/>
                  </a:lnTo>
                  <a:lnTo>
                    <a:pt x="486672" y="338108"/>
                  </a:lnTo>
                  <a:lnTo>
                    <a:pt x="484005" y="343156"/>
                  </a:lnTo>
                  <a:lnTo>
                    <a:pt x="472480" y="358206"/>
                  </a:lnTo>
                  <a:lnTo>
                    <a:pt x="467241" y="356967"/>
                  </a:lnTo>
                  <a:lnTo>
                    <a:pt x="463907" y="355348"/>
                  </a:lnTo>
                  <a:lnTo>
                    <a:pt x="461526" y="356872"/>
                  </a:lnTo>
                  <a:lnTo>
                    <a:pt x="458954" y="364873"/>
                  </a:lnTo>
                  <a:lnTo>
                    <a:pt x="457907" y="378970"/>
                  </a:lnTo>
                  <a:lnTo>
                    <a:pt x="461622" y="392114"/>
                  </a:lnTo>
                  <a:lnTo>
                    <a:pt x="468479" y="402973"/>
                  </a:lnTo>
                  <a:lnTo>
                    <a:pt x="477528" y="410021"/>
                  </a:lnTo>
                  <a:lnTo>
                    <a:pt x="478290" y="410021"/>
                  </a:lnTo>
                  <a:lnTo>
                    <a:pt x="478290" y="410021"/>
                  </a:lnTo>
                  <a:lnTo>
                    <a:pt x="475909" y="410021"/>
                  </a:lnTo>
                  <a:lnTo>
                    <a:pt x="470384" y="409450"/>
                  </a:lnTo>
                  <a:lnTo>
                    <a:pt x="467241" y="411355"/>
                  </a:lnTo>
                  <a:lnTo>
                    <a:pt x="465432" y="415356"/>
                  </a:lnTo>
                  <a:lnTo>
                    <a:pt x="464098" y="420975"/>
                  </a:lnTo>
                  <a:lnTo>
                    <a:pt x="463336" y="420975"/>
                  </a:lnTo>
                  <a:lnTo>
                    <a:pt x="462002" y="420975"/>
                  </a:lnTo>
                  <a:lnTo>
                    <a:pt x="460574" y="421737"/>
                  </a:lnTo>
                  <a:lnTo>
                    <a:pt x="459716" y="423642"/>
                  </a:lnTo>
                  <a:lnTo>
                    <a:pt x="459716" y="424881"/>
                  </a:lnTo>
                  <a:lnTo>
                    <a:pt x="460955" y="424881"/>
                  </a:lnTo>
                  <a:lnTo>
                    <a:pt x="462288" y="424309"/>
                  </a:lnTo>
                  <a:lnTo>
                    <a:pt x="462860" y="423833"/>
                  </a:lnTo>
                  <a:lnTo>
                    <a:pt x="464955" y="431262"/>
                  </a:lnTo>
                  <a:lnTo>
                    <a:pt x="464955" y="434024"/>
                  </a:lnTo>
                  <a:lnTo>
                    <a:pt x="462002" y="442025"/>
                  </a:lnTo>
                  <a:lnTo>
                    <a:pt x="455525" y="449455"/>
                  </a:lnTo>
                  <a:lnTo>
                    <a:pt x="450191" y="456980"/>
                  </a:lnTo>
                  <a:lnTo>
                    <a:pt x="450191" y="465362"/>
                  </a:lnTo>
                  <a:lnTo>
                    <a:pt x="448096" y="465362"/>
                  </a:lnTo>
                  <a:lnTo>
                    <a:pt x="446000" y="465362"/>
                  </a:lnTo>
                  <a:lnTo>
                    <a:pt x="444000" y="465362"/>
                  </a:lnTo>
                  <a:lnTo>
                    <a:pt x="442095" y="464790"/>
                  </a:lnTo>
                  <a:lnTo>
                    <a:pt x="444191" y="475553"/>
                  </a:lnTo>
                  <a:lnTo>
                    <a:pt x="445715" y="509653"/>
                  </a:lnTo>
                  <a:lnTo>
                    <a:pt x="435428" y="509653"/>
                  </a:lnTo>
                  <a:lnTo>
                    <a:pt x="429046" y="515463"/>
                  </a:lnTo>
                  <a:lnTo>
                    <a:pt x="423426" y="522798"/>
                  </a:lnTo>
                  <a:lnTo>
                    <a:pt x="415616" y="527465"/>
                  </a:lnTo>
                  <a:lnTo>
                    <a:pt x="404376" y="529751"/>
                  </a:lnTo>
                  <a:lnTo>
                    <a:pt x="398757" y="538228"/>
                  </a:lnTo>
                  <a:lnTo>
                    <a:pt x="392565" y="545943"/>
                  </a:lnTo>
                  <a:lnTo>
                    <a:pt x="388755" y="551087"/>
                  </a:lnTo>
                  <a:lnTo>
                    <a:pt x="381231" y="550229"/>
                  </a:lnTo>
                  <a:lnTo>
                    <a:pt x="379325" y="552611"/>
                  </a:lnTo>
                  <a:lnTo>
                    <a:pt x="377135" y="552611"/>
                  </a:lnTo>
                  <a:lnTo>
                    <a:pt x="374849" y="552611"/>
                  </a:lnTo>
                  <a:lnTo>
                    <a:pt x="359704" y="547944"/>
                  </a:lnTo>
                  <a:lnTo>
                    <a:pt x="354275" y="548896"/>
                  </a:lnTo>
                  <a:lnTo>
                    <a:pt x="351512" y="553563"/>
                  </a:lnTo>
                  <a:lnTo>
                    <a:pt x="344750" y="556516"/>
                  </a:lnTo>
                  <a:lnTo>
                    <a:pt x="341416" y="557945"/>
                  </a:lnTo>
                  <a:lnTo>
                    <a:pt x="338844" y="563945"/>
                  </a:lnTo>
                  <a:lnTo>
                    <a:pt x="331986" y="566612"/>
                  </a:lnTo>
                  <a:lnTo>
                    <a:pt x="327795" y="562231"/>
                  </a:lnTo>
                  <a:lnTo>
                    <a:pt x="321318" y="562231"/>
                  </a:lnTo>
                  <a:lnTo>
                    <a:pt x="327795" y="572327"/>
                  </a:lnTo>
                  <a:lnTo>
                    <a:pt x="327795" y="575375"/>
                  </a:lnTo>
                  <a:lnTo>
                    <a:pt x="321509" y="570899"/>
                  </a:lnTo>
                  <a:lnTo>
                    <a:pt x="317699" y="568232"/>
                  </a:lnTo>
                  <a:lnTo>
                    <a:pt x="316079" y="570613"/>
                  </a:lnTo>
                  <a:lnTo>
                    <a:pt x="313317" y="566803"/>
                  </a:lnTo>
                  <a:lnTo>
                    <a:pt x="311889" y="562898"/>
                  </a:lnTo>
                  <a:lnTo>
                    <a:pt x="309412" y="560993"/>
                  </a:lnTo>
                  <a:lnTo>
                    <a:pt x="295124" y="555182"/>
                  </a:lnTo>
                  <a:lnTo>
                    <a:pt x="294172" y="553468"/>
                  </a:lnTo>
                  <a:lnTo>
                    <a:pt x="294172" y="551373"/>
                  </a:lnTo>
                  <a:lnTo>
                    <a:pt x="293315" y="549658"/>
                  </a:lnTo>
                  <a:lnTo>
                    <a:pt x="290172" y="548896"/>
                  </a:lnTo>
                  <a:lnTo>
                    <a:pt x="260263" y="547944"/>
                  </a:lnTo>
                  <a:lnTo>
                    <a:pt x="241213" y="544610"/>
                  </a:lnTo>
                  <a:lnTo>
                    <a:pt x="239403" y="544133"/>
                  </a:lnTo>
                  <a:lnTo>
                    <a:pt x="237022" y="543371"/>
                  </a:lnTo>
                  <a:lnTo>
                    <a:pt x="232831" y="541562"/>
                  </a:lnTo>
                  <a:lnTo>
                    <a:pt x="229783" y="538895"/>
                  </a:lnTo>
                  <a:lnTo>
                    <a:pt x="228640" y="535085"/>
                  </a:lnTo>
                  <a:lnTo>
                    <a:pt x="228640" y="524321"/>
                  </a:lnTo>
                  <a:lnTo>
                    <a:pt x="228164" y="519083"/>
                  </a:lnTo>
                  <a:lnTo>
                    <a:pt x="226354" y="514606"/>
                  </a:lnTo>
                  <a:lnTo>
                    <a:pt x="226354" y="524798"/>
                  </a:lnTo>
                  <a:lnTo>
                    <a:pt x="226354" y="527465"/>
                  </a:lnTo>
                  <a:lnTo>
                    <a:pt x="225497" y="528608"/>
                  </a:lnTo>
                  <a:lnTo>
                    <a:pt x="222163" y="531751"/>
                  </a:lnTo>
                  <a:lnTo>
                    <a:pt x="221020" y="529656"/>
                  </a:lnTo>
                  <a:lnTo>
                    <a:pt x="220163" y="529656"/>
                  </a:lnTo>
                  <a:lnTo>
                    <a:pt x="218067" y="531941"/>
                  </a:lnTo>
                  <a:lnTo>
                    <a:pt x="221591" y="511082"/>
                  </a:lnTo>
                  <a:lnTo>
                    <a:pt x="220258" y="506033"/>
                  </a:lnTo>
                  <a:lnTo>
                    <a:pt x="215591" y="505462"/>
                  </a:lnTo>
                  <a:lnTo>
                    <a:pt x="213019" y="511463"/>
                  </a:lnTo>
                  <a:lnTo>
                    <a:pt x="211876" y="525560"/>
                  </a:lnTo>
                  <a:lnTo>
                    <a:pt x="205590" y="522035"/>
                  </a:lnTo>
                  <a:lnTo>
                    <a:pt x="203303" y="526131"/>
                  </a:lnTo>
                  <a:lnTo>
                    <a:pt x="203303" y="529179"/>
                  </a:lnTo>
                  <a:lnTo>
                    <a:pt x="203303" y="541466"/>
                  </a:lnTo>
                  <a:lnTo>
                    <a:pt x="200351" y="561755"/>
                  </a:lnTo>
                  <a:lnTo>
                    <a:pt x="201208" y="568136"/>
                  </a:lnTo>
                  <a:lnTo>
                    <a:pt x="213019" y="581757"/>
                  </a:lnTo>
                  <a:lnTo>
                    <a:pt x="214162" y="585282"/>
                  </a:lnTo>
                  <a:lnTo>
                    <a:pt x="212638" y="588806"/>
                  </a:lnTo>
                  <a:lnTo>
                    <a:pt x="211971" y="593663"/>
                  </a:lnTo>
                  <a:lnTo>
                    <a:pt x="219782" y="617095"/>
                  </a:lnTo>
                  <a:lnTo>
                    <a:pt x="221020" y="631192"/>
                  </a:lnTo>
                  <a:lnTo>
                    <a:pt x="218067" y="643289"/>
                  </a:lnTo>
                  <a:lnTo>
                    <a:pt x="210923" y="651385"/>
                  </a:lnTo>
                  <a:lnTo>
                    <a:pt x="199208" y="653481"/>
                  </a:lnTo>
                  <a:lnTo>
                    <a:pt x="196350" y="652623"/>
                  </a:lnTo>
                  <a:lnTo>
                    <a:pt x="194255" y="651480"/>
                  </a:lnTo>
                  <a:lnTo>
                    <a:pt x="191969" y="650813"/>
                  </a:lnTo>
                  <a:lnTo>
                    <a:pt x="188730" y="650813"/>
                  </a:lnTo>
                  <a:lnTo>
                    <a:pt x="187778" y="652147"/>
                  </a:lnTo>
                  <a:lnTo>
                    <a:pt x="187301" y="654433"/>
                  </a:lnTo>
                  <a:lnTo>
                    <a:pt x="185682" y="656528"/>
                  </a:lnTo>
                  <a:lnTo>
                    <a:pt x="181301" y="657481"/>
                  </a:lnTo>
                  <a:lnTo>
                    <a:pt x="180158" y="656433"/>
                  </a:lnTo>
                  <a:lnTo>
                    <a:pt x="179300" y="654147"/>
                  </a:lnTo>
                  <a:lnTo>
                    <a:pt x="177872" y="651861"/>
                  </a:lnTo>
                  <a:lnTo>
                    <a:pt x="164060" y="647765"/>
                  </a:lnTo>
                  <a:lnTo>
                    <a:pt x="161584" y="646527"/>
                  </a:lnTo>
                  <a:lnTo>
                    <a:pt x="155488" y="638907"/>
                  </a:lnTo>
                  <a:lnTo>
                    <a:pt x="153869" y="630144"/>
                  </a:lnTo>
                  <a:lnTo>
                    <a:pt x="155393" y="611094"/>
                  </a:lnTo>
                  <a:lnTo>
                    <a:pt x="154250" y="600426"/>
                  </a:lnTo>
                  <a:lnTo>
                    <a:pt x="151011" y="594616"/>
                  </a:lnTo>
                  <a:lnTo>
                    <a:pt x="138629" y="586139"/>
                  </a:lnTo>
                  <a:lnTo>
                    <a:pt x="135200" y="588139"/>
                  </a:lnTo>
                  <a:lnTo>
                    <a:pt x="132152" y="588139"/>
                  </a:lnTo>
                  <a:lnTo>
                    <a:pt x="129675" y="586806"/>
                  </a:lnTo>
                  <a:lnTo>
                    <a:pt x="128247" y="584043"/>
                  </a:lnTo>
                  <a:lnTo>
                    <a:pt x="126151" y="584043"/>
                  </a:lnTo>
                  <a:lnTo>
                    <a:pt x="116626" y="569946"/>
                  </a:lnTo>
                  <a:lnTo>
                    <a:pt x="113292" y="560421"/>
                  </a:lnTo>
                  <a:lnTo>
                    <a:pt x="118912" y="556040"/>
                  </a:lnTo>
                  <a:lnTo>
                    <a:pt x="122532" y="554992"/>
                  </a:lnTo>
                  <a:lnTo>
                    <a:pt x="120245" y="552611"/>
                  </a:lnTo>
                  <a:lnTo>
                    <a:pt x="113768" y="548706"/>
                  </a:lnTo>
                  <a:lnTo>
                    <a:pt x="114816" y="545277"/>
                  </a:lnTo>
                  <a:lnTo>
                    <a:pt x="117293" y="542419"/>
                  </a:lnTo>
                  <a:lnTo>
                    <a:pt x="120055" y="539847"/>
                  </a:lnTo>
                  <a:lnTo>
                    <a:pt x="122246" y="537085"/>
                  </a:lnTo>
                  <a:lnTo>
                    <a:pt x="124056" y="537085"/>
                  </a:lnTo>
                  <a:lnTo>
                    <a:pt x="125484" y="536037"/>
                  </a:lnTo>
                  <a:lnTo>
                    <a:pt x="125484" y="536037"/>
                  </a:lnTo>
                  <a:lnTo>
                    <a:pt x="127008" y="533561"/>
                  </a:lnTo>
                  <a:lnTo>
                    <a:pt x="128151" y="530132"/>
                  </a:lnTo>
                  <a:lnTo>
                    <a:pt x="123103" y="529656"/>
                  </a:lnTo>
                  <a:lnTo>
                    <a:pt x="120722" y="528894"/>
                  </a:lnTo>
                  <a:lnTo>
                    <a:pt x="119674" y="527084"/>
                  </a:lnTo>
                  <a:lnTo>
                    <a:pt x="119674" y="523559"/>
                  </a:lnTo>
                  <a:lnTo>
                    <a:pt x="118626" y="522035"/>
                  </a:lnTo>
                  <a:lnTo>
                    <a:pt x="116435" y="522035"/>
                  </a:lnTo>
                  <a:lnTo>
                    <a:pt x="112816" y="522035"/>
                  </a:lnTo>
                  <a:lnTo>
                    <a:pt x="109673" y="519654"/>
                  </a:lnTo>
                  <a:lnTo>
                    <a:pt x="106625" y="515463"/>
                  </a:lnTo>
                  <a:lnTo>
                    <a:pt x="103291" y="513368"/>
                  </a:lnTo>
                  <a:lnTo>
                    <a:pt x="99290" y="517559"/>
                  </a:lnTo>
                  <a:lnTo>
                    <a:pt x="100910" y="524893"/>
                  </a:lnTo>
                  <a:lnTo>
                    <a:pt x="99576" y="535942"/>
                  </a:lnTo>
                  <a:lnTo>
                    <a:pt x="96623" y="546324"/>
                  </a:lnTo>
                  <a:lnTo>
                    <a:pt x="93004" y="551849"/>
                  </a:lnTo>
                  <a:lnTo>
                    <a:pt x="88908" y="551849"/>
                  </a:lnTo>
                  <a:lnTo>
                    <a:pt x="83384" y="550611"/>
                  </a:lnTo>
                  <a:lnTo>
                    <a:pt x="78526" y="548515"/>
                  </a:lnTo>
                  <a:lnTo>
                    <a:pt x="76526" y="546324"/>
                  </a:lnTo>
                  <a:lnTo>
                    <a:pt x="74907" y="542705"/>
                  </a:lnTo>
                  <a:lnTo>
                    <a:pt x="67382" y="540895"/>
                  </a:lnTo>
                  <a:lnTo>
                    <a:pt x="64334" y="537847"/>
                  </a:lnTo>
                  <a:lnTo>
                    <a:pt x="66810" y="536799"/>
                  </a:lnTo>
                  <a:lnTo>
                    <a:pt x="68429" y="535370"/>
                  </a:lnTo>
                  <a:lnTo>
                    <a:pt x="69477" y="533561"/>
                  </a:lnTo>
                  <a:lnTo>
                    <a:pt x="70525" y="531084"/>
                  </a:lnTo>
                  <a:lnTo>
                    <a:pt x="69191" y="531751"/>
                  </a:lnTo>
                  <a:lnTo>
                    <a:pt x="64334" y="533370"/>
                  </a:lnTo>
                  <a:lnTo>
                    <a:pt x="57285" y="509844"/>
                  </a:lnTo>
                  <a:lnTo>
                    <a:pt x="55190" y="497937"/>
                  </a:lnTo>
                  <a:lnTo>
                    <a:pt x="57285" y="469362"/>
                  </a:lnTo>
                  <a:lnTo>
                    <a:pt x="56142" y="456694"/>
                  </a:lnTo>
                  <a:lnTo>
                    <a:pt x="45569" y="411545"/>
                  </a:lnTo>
                  <a:lnTo>
                    <a:pt x="42617" y="408688"/>
                  </a:lnTo>
                  <a:lnTo>
                    <a:pt x="40807" y="407354"/>
                  </a:lnTo>
                  <a:lnTo>
                    <a:pt x="40807" y="404211"/>
                  </a:lnTo>
                  <a:lnTo>
                    <a:pt x="41664" y="398782"/>
                  </a:lnTo>
                  <a:lnTo>
                    <a:pt x="41664" y="391638"/>
                  </a:lnTo>
                  <a:lnTo>
                    <a:pt x="40426" y="389162"/>
                  </a:lnTo>
                  <a:lnTo>
                    <a:pt x="34235" y="379637"/>
                  </a:lnTo>
                  <a:lnTo>
                    <a:pt x="29091" y="369159"/>
                  </a:lnTo>
                  <a:lnTo>
                    <a:pt x="25948" y="364302"/>
                  </a:lnTo>
                  <a:lnTo>
                    <a:pt x="8803" y="347252"/>
                  </a:lnTo>
                  <a:lnTo>
                    <a:pt x="6136" y="341441"/>
                  </a:lnTo>
                  <a:lnTo>
                    <a:pt x="6993" y="338870"/>
                  </a:lnTo>
                  <a:lnTo>
                    <a:pt x="11375" y="335917"/>
                  </a:lnTo>
                  <a:lnTo>
                    <a:pt x="12423" y="334202"/>
                  </a:lnTo>
                  <a:lnTo>
                    <a:pt x="12423" y="331250"/>
                  </a:lnTo>
                  <a:lnTo>
                    <a:pt x="12423" y="329059"/>
                  </a:lnTo>
                  <a:lnTo>
                    <a:pt x="10898" y="324487"/>
                  </a:lnTo>
                  <a:lnTo>
                    <a:pt x="16614" y="328106"/>
                  </a:lnTo>
                  <a:lnTo>
                    <a:pt x="22709" y="326773"/>
                  </a:lnTo>
                  <a:lnTo>
                    <a:pt x="27662" y="321820"/>
                  </a:lnTo>
                  <a:lnTo>
                    <a:pt x="29663" y="314581"/>
                  </a:lnTo>
                  <a:lnTo>
                    <a:pt x="29663" y="312485"/>
                  </a:lnTo>
                  <a:lnTo>
                    <a:pt x="28139" y="310009"/>
                  </a:lnTo>
                  <a:lnTo>
                    <a:pt x="26519" y="308104"/>
                  </a:lnTo>
                  <a:lnTo>
                    <a:pt x="24900" y="307342"/>
                  </a:lnTo>
                  <a:lnTo>
                    <a:pt x="24138" y="305723"/>
                  </a:lnTo>
                  <a:lnTo>
                    <a:pt x="23472" y="302294"/>
                  </a:lnTo>
                  <a:lnTo>
                    <a:pt x="22138" y="298484"/>
                  </a:lnTo>
                  <a:lnTo>
                    <a:pt x="19661" y="296198"/>
                  </a:lnTo>
                  <a:lnTo>
                    <a:pt x="19185" y="297531"/>
                  </a:lnTo>
                  <a:lnTo>
                    <a:pt x="17566" y="300674"/>
                  </a:lnTo>
                  <a:lnTo>
                    <a:pt x="12137" y="288578"/>
                  </a:lnTo>
                  <a:lnTo>
                    <a:pt x="10232" y="283720"/>
                  </a:lnTo>
                  <a:lnTo>
                    <a:pt x="10994" y="280291"/>
                  </a:lnTo>
                  <a:lnTo>
                    <a:pt x="14994" y="272004"/>
                  </a:lnTo>
                  <a:lnTo>
                    <a:pt x="16423" y="267718"/>
                  </a:lnTo>
                  <a:lnTo>
                    <a:pt x="15661" y="258193"/>
                  </a:lnTo>
                  <a:lnTo>
                    <a:pt x="10422" y="253621"/>
                  </a:lnTo>
                  <a:lnTo>
                    <a:pt x="4040" y="249525"/>
                  </a:lnTo>
                  <a:lnTo>
                    <a:pt x="-246" y="241524"/>
                  </a:lnTo>
                  <a:lnTo>
                    <a:pt x="6422" y="240000"/>
                  </a:lnTo>
                  <a:lnTo>
                    <a:pt x="7850" y="234952"/>
                  </a:lnTo>
                  <a:lnTo>
                    <a:pt x="6231" y="223141"/>
                  </a:lnTo>
                  <a:lnTo>
                    <a:pt x="7279" y="223141"/>
                  </a:lnTo>
                  <a:lnTo>
                    <a:pt x="15851" y="223712"/>
                  </a:lnTo>
                  <a:lnTo>
                    <a:pt x="23662" y="222855"/>
                  </a:lnTo>
                  <a:lnTo>
                    <a:pt x="30425" y="219807"/>
                  </a:lnTo>
                  <a:lnTo>
                    <a:pt x="42522" y="206853"/>
                  </a:lnTo>
                  <a:lnTo>
                    <a:pt x="49760" y="207615"/>
                  </a:lnTo>
                  <a:lnTo>
                    <a:pt x="65286" y="215902"/>
                  </a:lnTo>
                  <a:lnTo>
                    <a:pt x="69573" y="216569"/>
                  </a:lnTo>
                  <a:lnTo>
                    <a:pt x="78050" y="216569"/>
                  </a:lnTo>
                  <a:lnTo>
                    <a:pt x="81955" y="217140"/>
                  </a:lnTo>
                  <a:lnTo>
                    <a:pt x="85574" y="220188"/>
                  </a:lnTo>
                  <a:lnTo>
                    <a:pt x="87384" y="225141"/>
                  </a:lnTo>
                  <a:lnTo>
                    <a:pt x="89003" y="235142"/>
                  </a:lnTo>
                  <a:lnTo>
                    <a:pt x="94718" y="247049"/>
                  </a:lnTo>
                  <a:lnTo>
                    <a:pt x="110530" y="270385"/>
                  </a:lnTo>
                  <a:lnTo>
                    <a:pt x="114911" y="282386"/>
                  </a:lnTo>
                  <a:lnTo>
                    <a:pt x="133009" y="272861"/>
                  </a:lnTo>
                  <a:lnTo>
                    <a:pt x="140534" y="266003"/>
                  </a:lnTo>
                  <a:lnTo>
                    <a:pt x="148440" y="249335"/>
                  </a:lnTo>
                  <a:lnTo>
                    <a:pt x="153488" y="242572"/>
                  </a:lnTo>
                  <a:lnTo>
                    <a:pt x="159869" y="238476"/>
                  </a:lnTo>
                  <a:lnTo>
                    <a:pt x="166823" y="239238"/>
                  </a:lnTo>
                  <a:lnTo>
                    <a:pt x="180443" y="246382"/>
                  </a:lnTo>
                  <a:lnTo>
                    <a:pt x="184539" y="249239"/>
                  </a:lnTo>
                  <a:lnTo>
                    <a:pt x="188825" y="250192"/>
                  </a:lnTo>
                  <a:lnTo>
                    <a:pt x="193874" y="248001"/>
                  </a:lnTo>
                  <a:lnTo>
                    <a:pt x="202732" y="241715"/>
                  </a:lnTo>
                  <a:lnTo>
                    <a:pt x="210733" y="233809"/>
                  </a:lnTo>
                  <a:lnTo>
                    <a:pt x="215115" y="223617"/>
                  </a:lnTo>
                  <a:lnTo>
                    <a:pt x="218353" y="212378"/>
                  </a:lnTo>
                  <a:lnTo>
                    <a:pt x="222353" y="201614"/>
                  </a:lnTo>
                  <a:lnTo>
                    <a:pt x="224830" y="205043"/>
                  </a:lnTo>
                  <a:lnTo>
                    <a:pt x="226925" y="209139"/>
                  </a:lnTo>
                  <a:lnTo>
                    <a:pt x="230259" y="217712"/>
                  </a:lnTo>
                  <a:lnTo>
                    <a:pt x="263597" y="209425"/>
                  </a:lnTo>
                  <a:lnTo>
                    <a:pt x="273122" y="209425"/>
                  </a:lnTo>
                  <a:lnTo>
                    <a:pt x="277599" y="212187"/>
                  </a:lnTo>
                  <a:lnTo>
                    <a:pt x="281123" y="216473"/>
                  </a:lnTo>
                  <a:lnTo>
                    <a:pt x="286552" y="225998"/>
                  </a:lnTo>
                  <a:lnTo>
                    <a:pt x="290172" y="226665"/>
                  </a:lnTo>
                  <a:lnTo>
                    <a:pt x="294648" y="222093"/>
                  </a:lnTo>
                  <a:lnTo>
                    <a:pt x="298744" y="215807"/>
                  </a:lnTo>
                  <a:lnTo>
                    <a:pt x="301030" y="211330"/>
                  </a:lnTo>
                  <a:lnTo>
                    <a:pt x="305507" y="197995"/>
                  </a:lnTo>
                  <a:lnTo>
                    <a:pt x="308174" y="193423"/>
                  </a:lnTo>
                  <a:lnTo>
                    <a:pt x="311031" y="190375"/>
                  </a:lnTo>
                  <a:lnTo>
                    <a:pt x="313698" y="188470"/>
                  </a:lnTo>
                  <a:lnTo>
                    <a:pt x="316175" y="186184"/>
                  </a:lnTo>
                  <a:lnTo>
                    <a:pt x="318651" y="181802"/>
                  </a:lnTo>
                  <a:lnTo>
                    <a:pt x="320747" y="168848"/>
                  </a:lnTo>
                  <a:lnTo>
                    <a:pt x="318080" y="155609"/>
                  </a:lnTo>
                  <a:lnTo>
                    <a:pt x="308555" y="129986"/>
                  </a:lnTo>
                  <a:lnTo>
                    <a:pt x="315699" y="123414"/>
                  </a:lnTo>
                  <a:lnTo>
                    <a:pt x="326081" y="119795"/>
                  </a:lnTo>
                  <a:lnTo>
                    <a:pt x="337320" y="118556"/>
                  </a:lnTo>
                  <a:lnTo>
                    <a:pt x="346845" y="118556"/>
                  </a:lnTo>
                  <a:lnTo>
                    <a:pt x="371420" y="124271"/>
                  </a:lnTo>
                  <a:lnTo>
                    <a:pt x="384469" y="129510"/>
                  </a:lnTo>
                  <a:lnTo>
                    <a:pt x="393423" y="135892"/>
                  </a:lnTo>
                  <a:lnTo>
                    <a:pt x="398661" y="145417"/>
                  </a:lnTo>
                  <a:lnTo>
                    <a:pt x="400661" y="156561"/>
                  </a:lnTo>
                  <a:lnTo>
                    <a:pt x="401709" y="179421"/>
                  </a:lnTo>
                  <a:lnTo>
                    <a:pt x="405519" y="193328"/>
                  </a:lnTo>
                  <a:lnTo>
                    <a:pt x="418664" y="217902"/>
                  </a:lnTo>
                  <a:lnTo>
                    <a:pt x="423712" y="231332"/>
                  </a:lnTo>
                  <a:lnTo>
                    <a:pt x="478481" y="185041"/>
                  </a:lnTo>
                  <a:lnTo>
                    <a:pt x="587828" y="92172"/>
                  </a:lnTo>
                  <a:lnTo>
                    <a:pt x="606878" y="72170"/>
                  </a:lnTo>
                  <a:lnTo>
                    <a:pt x="656979" y="8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7EF9CBE-63E5-4FEE-8057-DF612B6D6212}"/>
                </a:ext>
              </a:extLst>
            </p:cNvPr>
            <p:cNvSpPr/>
            <p:nvPr/>
          </p:nvSpPr>
          <p:spPr>
            <a:xfrm>
              <a:off x="5728906" y="2743961"/>
              <a:ext cx="679323" cy="636555"/>
            </a:xfrm>
            <a:custGeom>
              <a:avLst/>
              <a:gdLst>
                <a:gd name="connsiteX0" fmla="*/ 264740 w 679323"/>
                <a:gd name="connsiteY0" fmla="*/ -30 h 636555"/>
                <a:gd name="connsiteX1" fmla="*/ 271502 w 679323"/>
                <a:gd name="connsiteY1" fmla="*/ 3685 h 636555"/>
                <a:gd name="connsiteX2" fmla="*/ 275408 w 679323"/>
                <a:gd name="connsiteY2" fmla="*/ 7971 h 636555"/>
                <a:gd name="connsiteX3" fmla="*/ 277312 w 679323"/>
                <a:gd name="connsiteY3" fmla="*/ 14067 h 636555"/>
                <a:gd name="connsiteX4" fmla="*/ 283504 w 679323"/>
                <a:gd name="connsiteY4" fmla="*/ 45595 h 636555"/>
                <a:gd name="connsiteX5" fmla="*/ 285695 w 679323"/>
                <a:gd name="connsiteY5" fmla="*/ 49119 h 636555"/>
                <a:gd name="connsiteX6" fmla="*/ 289504 w 679323"/>
                <a:gd name="connsiteY6" fmla="*/ 52548 h 636555"/>
                <a:gd name="connsiteX7" fmla="*/ 299029 w 679323"/>
                <a:gd name="connsiteY7" fmla="*/ 68550 h 636555"/>
                <a:gd name="connsiteX8" fmla="*/ 300935 w 679323"/>
                <a:gd name="connsiteY8" fmla="*/ 73884 h 636555"/>
                <a:gd name="connsiteX9" fmla="*/ 302173 w 679323"/>
                <a:gd name="connsiteY9" fmla="*/ 82266 h 636555"/>
                <a:gd name="connsiteX10" fmla="*/ 305602 w 679323"/>
                <a:gd name="connsiteY10" fmla="*/ 90553 h 636555"/>
                <a:gd name="connsiteX11" fmla="*/ 310269 w 679323"/>
                <a:gd name="connsiteY11" fmla="*/ 98364 h 636555"/>
                <a:gd name="connsiteX12" fmla="*/ 315603 w 679323"/>
                <a:gd name="connsiteY12" fmla="*/ 105222 h 636555"/>
                <a:gd name="connsiteX13" fmla="*/ 313984 w 679323"/>
                <a:gd name="connsiteY13" fmla="*/ 106174 h 636555"/>
                <a:gd name="connsiteX14" fmla="*/ 310936 w 679323"/>
                <a:gd name="connsiteY14" fmla="*/ 108651 h 636555"/>
                <a:gd name="connsiteX15" fmla="*/ 309412 w 679323"/>
                <a:gd name="connsiteY15" fmla="*/ 109508 h 636555"/>
                <a:gd name="connsiteX16" fmla="*/ 321985 w 679323"/>
                <a:gd name="connsiteY16" fmla="*/ 124462 h 636555"/>
                <a:gd name="connsiteX17" fmla="*/ 323890 w 679323"/>
                <a:gd name="connsiteY17" fmla="*/ 127891 h 636555"/>
                <a:gd name="connsiteX18" fmla="*/ 326271 w 679323"/>
                <a:gd name="connsiteY18" fmla="*/ 130558 h 636555"/>
                <a:gd name="connsiteX19" fmla="*/ 345321 w 679323"/>
                <a:gd name="connsiteY19" fmla="*/ 145607 h 636555"/>
                <a:gd name="connsiteX20" fmla="*/ 349131 w 679323"/>
                <a:gd name="connsiteY20" fmla="*/ 149798 h 636555"/>
                <a:gd name="connsiteX21" fmla="*/ 349131 w 679323"/>
                <a:gd name="connsiteY21" fmla="*/ 153132 h 636555"/>
                <a:gd name="connsiteX22" fmla="*/ 343511 w 679323"/>
                <a:gd name="connsiteY22" fmla="*/ 154561 h 636555"/>
                <a:gd name="connsiteX23" fmla="*/ 332462 w 679323"/>
                <a:gd name="connsiteY23" fmla="*/ 154561 h 636555"/>
                <a:gd name="connsiteX24" fmla="*/ 325795 w 679323"/>
                <a:gd name="connsiteY24" fmla="*/ 155799 h 636555"/>
                <a:gd name="connsiteX25" fmla="*/ 320270 w 679323"/>
                <a:gd name="connsiteY25" fmla="*/ 158752 h 636555"/>
                <a:gd name="connsiteX26" fmla="*/ 315603 w 679323"/>
                <a:gd name="connsiteY26" fmla="*/ 162848 h 636555"/>
                <a:gd name="connsiteX27" fmla="*/ 313793 w 679323"/>
                <a:gd name="connsiteY27" fmla="*/ 167706 h 636555"/>
                <a:gd name="connsiteX28" fmla="*/ 313793 w 679323"/>
                <a:gd name="connsiteY28" fmla="*/ 181517 h 636555"/>
                <a:gd name="connsiteX29" fmla="*/ 314555 w 679323"/>
                <a:gd name="connsiteY29" fmla="*/ 187041 h 636555"/>
                <a:gd name="connsiteX30" fmla="*/ 325604 w 679323"/>
                <a:gd name="connsiteY30" fmla="*/ 225141 h 636555"/>
                <a:gd name="connsiteX31" fmla="*/ 326843 w 679323"/>
                <a:gd name="connsiteY31" fmla="*/ 236476 h 636555"/>
                <a:gd name="connsiteX32" fmla="*/ 330271 w 679323"/>
                <a:gd name="connsiteY32" fmla="*/ 248668 h 636555"/>
                <a:gd name="connsiteX33" fmla="*/ 332558 w 679323"/>
                <a:gd name="connsiteY33" fmla="*/ 253716 h 636555"/>
                <a:gd name="connsiteX34" fmla="*/ 336272 w 679323"/>
                <a:gd name="connsiteY34" fmla="*/ 258669 h 636555"/>
                <a:gd name="connsiteX35" fmla="*/ 349131 w 679323"/>
                <a:gd name="connsiteY35" fmla="*/ 271052 h 636555"/>
                <a:gd name="connsiteX36" fmla="*/ 352179 w 679323"/>
                <a:gd name="connsiteY36" fmla="*/ 276386 h 636555"/>
                <a:gd name="connsiteX37" fmla="*/ 352179 w 679323"/>
                <a:gd name="connsiteY37" fmla="*/ 280672 h 636555"/>
                <a:gd name="connsiteX38" fmla="*/ 350845 w 679323"/>
                <a:gd name="connsiteY38" fmla="*/ 291531 h 636555"/>
                <a:gd name="connsiteX39" fmla="*/ 352084 w 679323"/>
                <a:gd name="connsiteY39" fmla="*/ 293816 h 636555"/>
                <a:gd name="connsiteX40" fmla="*/ 357799 w 679323"/>
                <a:gd name="connsiteY40" fmla="*/ 299246 h 636555"/>
                <a:gd name="connsiteX41" fmla="*/ 359132 w 679323"/>
                <a:gd name="connsiteY41" fmla="*/ 302103 h 636555"/>
                <a:gd name="connsiteX42" fmla="*/ 358561 w 679323"/>
                <a:gd name="connsiteY42" fmla="*/ 307056 h 636555"/>
                <a:gd name="connsiteX43" fmla="*/ 357037 w 679323"/>
                <a:gd name="connsiteY43" fmla="*/ 311723 h 636555"/>
                <a:gd name="connsiteX44" fmla="*/ 354465 w 679323"/>
                <a:gd name="connsiteY44" fmla="*/ 315629 h 636555"/>
                <a:gd name="connsiteX45" fmla="*/ 350845 w 679323"/>
                <a:gd name="connsiteY45" fmla="*/ 318200 h 636555"/>
                <a:gd name="connsiteX46" fmla="*/ 350845 w 679323"/>
                <a:gd name="connsiteY46" fmla="*/ 320391 h 636555"/>
                <a:gd name="connsiteX47" fmla="*/ 354846 w 679323"/>
                <a:gd name="connsiteY47" fmla="*/ 323820 h 636555"/>
                <a:gd name="connsiteX48" fmla="*/ 365514 w 679323"/>
                <a:gd name="connsiteY48" fmla="*/ 339727 h 636555"/>
                <a:gd name="connsiteX49" fmla="*/ 385993 w 679323"/>
                <a:gd name="connsiteY49" fmla="*/ 354681 h 636555"/>
                <a:gd name="connsiteX50" fmla="*/ 407138 w 679323"/>
                <a:gd name="connsiteY50" fmla="*/ 376208 h 636555"/>
                <a:gd name="connsiteX51" fmla="*/ 412949 w 679323"/>
                <a:gd name="connsiteY51" fmla="*/ 380684 h 636555"/>
                <a:gd name="connsiteX52" fmla="*/ 458859 w 679323"/>
                <a:gd name="connsiteY52" fmla="*/ 398687 h 636555"/>
                <a:gd name="connsiteX53" fmla="*/ 502579 w 679323"/>
                <a:gd name="connsiteY53" fmla="*/ 408212 h 636555"/>
                <a:gd name="connsiteX54" fmla="*/ 502579 w 679323"/>
                <a:gd name="connsiteY54" fmla="*/ 399830 h 636555"/>
                <a:gd name="connsiteX55" fmla="*/ 499245 w 679323"/>
                <a:gd name="connsiteY55" fmla="*/ 393924 h 636555"/>
                <a:gd name="connsiteX56" fmla="*/ 487529 w 679323"/>
                <a:gd name="connsiteY56" fmla="*/ 382399 h 636555"/>
                <a:gd name="connsiteX57" fmla="*/ 493244 w 679323"/>
                <a:gd name="connsiteY57" fmla="*/ 380589 h 636555"/>
                <a:gd name="connsiteX58" fmla="*/ 520867 w 679323"/>
                <a:gd name="connsiteY58" fmla="*/ 388305 h 636555"/>
                <a:gd name="connsiteX59" fmla="*/ 522391 w 679323"/>
                <a:gd name="connsiteY59" fmla="*/ 387542 h 636555"/>
                <a:gd name="connsiteX60" fmla="*/ 522867 w 679323"/>
                <a:gd name="connsiteY60" fmla="*/ 383447 h 636555"/>
                <a:gd name="connsiteX61" fmla="*/ 521724 w 679323"/>
                <a:gd name="connsiteY61" fmla="*/ 378113 h 636555"/>
                <a:gd name="connsiteX62" fmla="*/ 522772 w 679323"/>
                <a:gd name="connsiteY62" fmla="*/ 376589 h 636555"/>
                <a:gd name="connsiteX63" fmla="*/ 527058 w 679323"/>
                <a:gd name="connsiteY63" fmla="*/ 375827 h 636555"/>
                <a:gd name="connsiteX64" fmla="*/ 527058 w 679323"/>
                <a:gd name="connsiteY64" fmla="*/ 373826 h 636555"/>
                <a:gd name="connsiteX65" fmla="*/ 520105 w 679323"/>
                <a:gd name="connsiteY65" fmla="*/ 371731 h 636555"/>
                <a:gd name="connsiteX66" fmla="*/ 508294 w 679323"/>
                <a:gd name="connsiteY66" fmla="*/ 357729 h 636555"/>
                <a:gd name="connsiteX67" fmla="*/ 503245 w 679323"/>
                <a:gd name="connsiteY67" fmla="*/ 354396 h 636555"/>
                <a:gd name="connsiteX68" fmla="*/ 495149 w 679323"/>
                <a:gd name="connsiteY68" fmla="*/ 351538 h 636555"/>
                <a:gd name="connsiteX69" fmla="*/ 488387 w 679323"/>
                <a:gd name="connsiteY69" fmla="*/ 344394 h 636555"/>
                <a:gd name="connsiteX70" fmla="*/ 483434 w 679323"/>
                <a:gd name="connsiteY70" fmla="*/ 334869 h 636555"/>
                <a:gd name="connsiteX71" fmla="*/ 481243 w 679323"/>
                <a:gd name="connsiteY71" fmla="*/ 326106 h 636555"/>
                <a:gd name="connsiteX72" fmla="*/ 484386 w 679323"/>
                <a:gd name="connsiteY72" fmla="*/ 328488 h 636555"/>
                <a:gd name="connsiteX73" fmla="*/ 485148 w 679323"/>
                <a:gd name="connsiteY73" fmla="*/ 329821 h 636555"/>
                <a:gd name="connsiteX74" fmla="*/ 485624 w 679323"/>
                <a:gd name="connsiteY74" fmla="*/ 332679 h 636555"/>
                <a:gd name="connsiteX75" fmla="*/ 487529 w 679323"/>
                <a:gd name="connsiteY75" fmla="*/ 332679 h 636555"/>
                <a:gd name="connsiteX76" fmla="*/ 487529 w 679323"/>
                <a:gd name="connsiteY76" fmla="*/ 325439 h 636555"/>
                <a:gd name="connsiteX77" fmla="*/ 490958 w 679323"/>
                <a:gd name="connsiteY77" fmla="*/ 321058 h 636555"/>
                <a:gd name="connsiteX78" fmla="*/ 502007 w 679323"/>
                <a:gd name="connsiteY78" fmla="*/ 315438 h 636555"/>
                <a:gd name="connsiteX79" fmla="*/ 505817 w 679323"/>
                <a:gd name="connsiteY79" fmla="*/ 317248 h 636555"/>
                <a:gd name="connsiteX80" fmla="*/ 506770 w 679323"/>
                <a:gd name="connsiteY80" fmla="*/ 312009 h 636555"/>
                <a:gd name="connsiteX81" fmla="*/ 506770 w 679323"/>
                <a:gd name="connsiteY81" fmla="*/ 304675 h 636555"/>
                <a:gd name="connsiteX82" fmla="*/ 507913 w 679323"/>
                <a:gd name="connsiteY82" fmla="*/ 300293 h 636555"/>
                <a:gd name="connsiteX83" fmla="*/ 511532 w 679323"/>
                <a:gd name="connsiteY83" fmla="*/ 301151 h 636555"/>
                <a:gd name="connsiteX84" fmla="*/ 512485 w 679323"/>
                <a:gd name="connsiteY84" fmla="*/ 307342 h 636555"/>
                <a:gd name="connsiteX85" fmla="*/ 511628 w 679323"/>
                <a:gd name="connsiteY85" fmla="*/ 314867 h 636555"/>
                <a:gd name="connsiteX86" fmla="*/ 510199 w 679323"/>
                <a:gd name="connsiteY86" fmla="*/ 319724 h 636555"/>
                <a:gd name="connsiteX87" fmla="*/ 512485 w 679323"/>
                <a:gd name="connsiteY87" fmla="*/ 322582 h 636555"/>
                <a:gd name="connsiteX88" fmla="*/ 513152 w 679323"/>
                <a:gd name="connsiteY88" fmla="*/ 326201 h 636555"/>
                <a:gd name="connsiteX89" fmla="*/ 513152 w 679323"/>
                <a:gd name="connsiteY89" fmla="*/ 330297 h 636555"/>
                <a:gd name="connsiteX90" fmla="*/ 514104 w 679323"/>
                <a:gd name="connsiteY90" fmla="*/ 334679 h 636555"/>
                <a:gd name="connsiteX91" fmla="*/ 514104 w 679323"/>
                <a:gd name="connsiteY91" fmla="*/ 335822 h 636555"/>
                <a:gd name="connsiteX92" fmla="*/ 514676 w 679323"/>
                <a:gd name="connsiteY92" fmla="*/ 337155 h 636555"/>
                <a:gd name="connsiteX93" fmla="*/ 516580 w 679323"/>
                <a:gd name="connsiteY93" fmla="*/ 339060 h 636555"/>
                <a:gd name="connsiteX94" fmla="*/ 518009 w 679323"/>
                <a:gd name="connsiteY94" fmla="*/ 339060 h 636555"/>
                <a:gd name="connsiteX95" fmla="*/ 519343 w 679323"/>
                <a:gd name="connsiteY95" fmla="*/ 337727 h 636555"/>
                <a:gd name="connsiteX96" fmla="*/ 520295 w 679323"/>
                <a:gd name="connsiteY96" fmla="*/ 335917 h 636555"/>
                <a:gd name="connsiteX97" fmla="*/ 520295 w 679323"/>
                <a:gd name="connsiteY97" fmla="*/ 334583 h 636555"/>
                <a:gd name="connsiteX98" fmla="*/ 521819 w 679323"/>
                <a:gd name="connsiteY98" fmla="*/ 338013 h 636555"/>
                <a:gd name="connsiteX99" fmla="*/ 522391 w 679323"/>
                <a:gd name="connsiteY99" fmla="*/ 341727 h 636555"/>
                <a:gd name="connsiteX100" fmla="*/ 522391 w 679323"/>
                <a:gd name="connsiteY100" fmla="*/ 349728 h 636555"/>
                <a:gd name="connsiteX101" fmla="*/ 525439 w 679323"/>
                <a:gd name="connsiteY101" fmla="*/ 348395 h 636555"/>
                <a:gd name="connsiteX102" fmla="*/ 525439 w 679323"/>
                <a:gd name="connsiteY102" fmla="*/ 348395 h 636555"/>
                <a:gd name="connsiteX103" fmla="*/ 525439 w 679323"/>
                <a:gd name="connsiteY103" fmla="*/ 353443 h 636555"/>
                <a:gd name="connsiteX104" fmla="*/ 531630 w 679323"/>
                <a:gd name="connsiteY104" fmla="*/ 354110 h 636555"/>
                <a:gd name="connsiteX105" fmla="*/ 539917 w 679323"/>
                <a:gd name="connsiteY105" fmla="*/ 351062 h 636555"/>
                <a:gd name="connsiteX106" fmla="*/ 545822 w 679323"/>
                <a:gd name="connsiteY106" fmla="*/ 347061 h 636555"/>
                <a:gd name="connsiteX107" fmla="*/ 554300 w 679323"/>
                <a:gd name="connsiteY107" fmla="*/ 338774 h 636555"/>
                <a:gd name="connsiteX108" fmla="*/ 559062 w 679323"/>
                <a:gd name="connsiteY108" fmla="*/ 334964 h 636555"/>
                <a:gd name="connsiteX109" fmla="*/ 563729 w 679323"/>
                <a:gd name="connsiteY109" fmla="*/ 332202 h 636555"/>
                <a:gd name="connsiteX110" fmla="*/ 570968 w 679323"/>
                <a:gd name="connsiteY110" fmla="*/ 330392 h 636555"/>
                <a:gd name="connsiteX111" fmla="*/ 577064 w 679323"/>
                <a:gd name="connsiteY111" fmla="*/ 331345 h 636555"/>
                <a:gd name="connsiteX112" fmla="*/ 679077 w 679323"/>
                <a:gd name="connsiteY112" fmla="*/ 380399 h 636555"/>
                <a:gd name="connsiteX113" fmla="*/ 660027 w 679323"/>
                <a:gd name="connsiteY113" fmla="*/ 384971 h 636555"/>
                <a:gd name="connsiteX114" fmla="*/ 617641 w 679323"/>
                <a:gd name="connsiteY114" fmla="*/ 389733 h 636555"/>
                <a:gd name="connsiteX115" fmla="*/ 601258 w 679323"/>
                <a:gd name="connsiteY115" fmla="*/ 398306 h 636555"/>
                <a:gd name="connsiteX116" fmla="*/ 600401 w 679323"/>
                <a:gd name="connsiteY116" fmla="*/ 399354 h 636555"/>
                <a:gd name="connsiteX117" fmla="*/ 599734 w 679323"/>
                <a:gd name="connsiteY117" fmla="*/ 397830 h 636555"/>
                <a:gd name="connsiteX118" fmla="*/ 595829 w 679323"/>
                <a:gd name="connsiteY118" fmla="*/ 393257 h 636555"/>
                <a:gd name="connsiteX119" fmla="*/ 594971 w 679323"/>
                <a:gd name="connsiteY119" fmla="*/ 391448 h 636555"/>
                <a:gd name="connsiteX120" fmla="*/ 593924 w 679323"/>
                <a:gd name="connsiteY120" fmla="*/ 390590 h 636555"/>
                <a:gd name="connsiteX121" fmla="*/ 587542 w 679323"/>
                <a:gd name="connsiteY121" fmla="*/ 398973 h 636555"/>
                <a:gd name="connsiteX122" fmla="*/ 570492 w 679323"/>
                <a:gd name="connsiteY122" fmla="*/ 397830 h 636555"/>
                <a:gd name="connsiteX123" fmla="*/ 562967 w 679323"/>
                <a:gd name="connsiteY123" fmla="*/ 395353 h 636555"/>
                <a:gd name="connsiteX124" fmla="*/ 557348 w 679323"/>
                <a:gd name="connsiteY124" fmla="*/ 390495 h 636555"/>
                <a:gd name="connsiteX125" fmla="*/ 556395 w 679323"/>
                <a:gd name="connsiteY125" fmla="*/ 394686 h 636555"/>
                <a:gd name="connsiteX126" fmla="*/ 558681 w 679323"/>
                <a:gd name="connsiteY126" fmla="*/ 399639 h 636555"/>
                <a:gd name="connsiteX127" fmla="*/ 562682 w 679323"/>
                <a:gd name="connsiteY127" fmla="*/ 403640 h 636555"/>
                <a:gd name="connsiteX128" fmla="*/ 566777 w 679323"/>
                <a:gd name="connsiteY128" fmla="*/ 405354 h 636555"/>
                <a:gd name="connsiteX129" fmla="*/ 567825 w 679323"/>
                <a:gd name="connsiteY129" fmla="*/ 407736 h 636555"/>
                <a:gd name="connsiteX130" fmla="*/ 582684 w 679323"/>
                <a:gd name="connsiteY130" fmla="*/ 429167 h 636555"/>
                <a:gd name="connsiteX131" fmla="*/ 585637 w 679323"/>
                <a:gd name="connsiteY131" fmla="*/ 434691 h 636555"/>
                <a:gd name="connsiteX132" fmla="*/ 585637 w 679323"/>
                <a:gd name="connsiteY132" fmla="*/ 438501 h 636555"/>
                <a:gd name="connsiteX133" fmla="*/ 583732 w 679323"/>
                <a:gd name="connsiteY133" fmla="*/ 443073 h 636555"/>
                <a:gd name="connsiteX134" fmla="*/ 583732 w 679323"/>
                <a:gd name="connsiteY134" fmla="*/ 449741 h 636555"/>
                <a:gd name="connsiteX135" fmla="*/ 586304 w 679323"/>
                <a:gd name="connsiteY135" fmla="*/ 460980 h 636555"/>
                <a:gd name="connsiteX136" fmla="*/ 579731 w 679323"/>
                <a:gd name="connsiteY136" fmla="*/ 459456 h 636555"/>
                <a:gd name="connsiteX137" fmla="*/ 578207 w 679323"/>
                <a:gd name="connsiteY137" fmla="*/ 465457 h 636555"/>
                <a:gd name="connsiteX138" fmla="*/ 579922 w 679323"/>
                <a:gd name="connsiteY138" fmla="*/ 479364 h 636555"/>
                <a:gd name="connsiteX139" fmla="*/ 581827 w 679323"/>
                <a:gd name="connsiteY139" fmla="*/ 487174 h 636555"/>
                <a:gd name="connsiteX140" fmla="*/ 586494 w 679323"/>
                <a:gd name="connsiteY140" fmla="*/ 493937 h 636555"/>
                <a:gd name="connsiteX141" fmla="*/ 597734 w 679323"/>
                <a:gd name="connsiteY141" fmla="*/ 504890 h 636555"/>
                <a:gd name="connsiteX142" fmla="*/ 619546 w 679323"/>
                <a:gd name="connsiteY142" fmla="*/ 518130 h 636555"/>
                <a:gd name="connsiteX143" fmla="*/ 623832 w 679323"/>
                <a:gd name="connsiteY143" fmla="*/ 522988 h 636555"/>
                <a:gd name="connsiteX144" fmla="*/ 622689 w 679323"/>
                <a:gd name="connsiteY144" fmla="*/ 528132 h 636555"/>
                <a:gd name="connsiteX145" fmla="*/ 615831 w 679323"/>
                <a:gd name="connsiteY145" fmla="*/ 524607 h 636555"/>
                <a:gd name="connsiteX146" fmla="*/ 602972 w 679323"/>
                <a:gd name="connsiteY146" fmla="*/ 515082 h 636555"/>
                <a:gd name="connsiteX147" fmla="*/ 604687 w 679323"/>
                <a:gd name="connsiteY147" fmla="*/ 520035 h 636555"/>
                <a:gd name="connsiteX148" fmla="*/ 612593 w 679323"/>
                <a:gd name="connsiteY148" fmla="*/ 532418 h 636555"/>
                <a:gd name="connsiteX149" fmla="*/ 625928 w 679323"/>
                <a:gd name="connsiteY149" fmla="*/ 548229 h 636555"/>
                <a:gd name="connsiteX150" fmla="*/ 629357 w 679323"/>
                <a:gd name="connsiteY150" fmla="*/ 553563 h 636555"/>
                <a:gd name="connsiteX151" fmla="*/ 632119 w 679323"/>
                <a:gd name="connsiteY151" fmla="*/ 559755 h 636555"/>
                <a:gd name="connsiteX152" fmla="*/ 634976 w 679323"/>
                <a:gd name="connsiteY152" fmla="*/ 572613 h 636555"/>
                <a:gd name="connsiteX153" fmla="*/ 636215 w 679323"/>
                <a:gd name="connsiteY153" fmla="*/ 584234 h 636555"/>
                <a:gd name="connsiteX154" fmla="*/ 636215 w 679323"/>
                <a:gd name="connsiteY154" fmla="*/ 596902 h 636555"/>
                <a:gd name="connsiteX155" fmla="*/ 636786 w 679323"/>
                <a:gd name="connsiteY155" fmla="*/ 600426 h 636555"/>
                <a:gd name="connsiteX156" fmla="*/ 638024 w 679323"/>
                <a:gd name="connsiteY156" fmla="*/ 602807 h 636555"/>
                <a:gd name="connsiteX157" fmla="*/ 639453 w 679323"/>
                <a:gd name="connsiteY157" fmla="*/ 604713 h 636555"/>
                <a:gd name="connsiteX158" fmla="*/ 640405 w 679323"/>
                <a:gd name="connsiteY158" fmla="*/ 606713 h 636555"/>
                <a:gd name="connsiteX159" fmla="*/ 640977 w 679323"/>
                <a:gd name="connsiteY159" fmla="*/ 613190 h 636555"/>
                <a:gd name="connsiteX160" fmla="*/ 640977 w 679323"/>
                <a:gd name="connsiteY160" fmla="*/ 616905 h 636555"/>
                <a:gd name="connsiteX161" fmla="*/ 640501 w 679323"/>
                <a:gd name="connsiteY161" fmla="*/ 619476 h 636555"/>
                <a:gd name="connsiteX162" fmla="*/ 638882 w 679323"/>
                <a:gd name="connsiteY162" fmla="*/ 620524 h 636555"/>
                <a:gd name="connsiteX163" fmla="*/ 636024 w 679323"/>
                <a:gd name="connsiteY163" fmla="*/ 621476 h 636555"/>
                <a:gd name="connsiteX164" fmla="*/ 633357 w 679323"/>
                <a:gd name="connsiteY164" fmla="*/ 622810 h 636555"/>
                <a:gd name="connsiteX165" fmla="*/ 632214 w 679323"/>
                <a:gd name="connsiteY165" fmla="*/ 624810 h 636555"/>
                <a:gd name="connsiteX166" fmla="*/ 629166 w 679323"/>
                <a:gd name="connsiteY166" fmla="*/ 628144 h 636555"/>
                <a:gd name="connsiteX167" fmla="*/ 622118 w 679323"/>
                <a:gd name="connsiteY167" fmla="*/ 632145 h 636555"/>
                <a:gd name="connsiteX168" fmla="*/ 614498 w 679323"/>
                <a:gd name="connsiteY168" fmla="*/ 635383 h 636555"/>
                <a:gd name="connsiteX169" fmla="*/ 609354 w 679323"/>
                <a:gd name="connsiteY169" fmla="*/ 636526 h 636555"/>
                <a:gd name="connsiteX170" fmla="*/ 604211 w 679323"/>
                <a:gd name="connsiteY170" fmla="*/ 633192 h 636555"/>
                <a:gd name="connsiteX171" fmla="*/ 584208 w 679323"/>
                <a:gd name="connsiteY171" fmla="*/ 616238 h 636555"/>
                <a:gd name="connsiteX172" fmla="*/ 584970 w 679323"/>
                <a:gd name="connsiteY172" fmla="*/ 609856 h 636555"/>
                <a:gd name="connsiteX173" fmla="*/ 588113 w 679323"/>
                <a:gd name="connsiteY173" fmla="*/ 598807 h 636555"/>
                <a:gd name="connsiteX174" fmla="*/ 588113 w 679323"/>
                <a:gd name="connsiteY174" fmla="*/ 593949 h 636555"/>
                <a:gd name="connsiteX175" fmla="*/ 582589 w 679323"/>
                <a:gd name="connsiteY175" fmla="*/ 576042 h 636555"/>
                <a:gd name="connsiteX176" fmla="*/ 552776 w 679323"/>
                <a:gd name="connsiteY176" fmla="*/ 536132 h 636555"/>
                <a:gd name="connsiteX177" fmla="*/ 552013 w 679323"/>
                <a:gd name="connsiteY177" fmla="*/ 534037 h 636555"/>
                <a:gd name="connsiteX178" fmla="*/ 551442 w 679323"/>
                <a:gd name="connsiteY178" fmla="*/ 529941 h 636555"/>
                <a:gd name="connsiteX179" fmla="*/ 550490 w 679323"/>
                <a:gd name="connsiteY179" fmla="*/ 527750 h 636555"/>
                <a:gd name="connsiteX180" fmla="*/ 544679 w 679323"/>
                <a:gd name="connsiteY180" fmla="*/ 522131 h 636555"/>
                <a:gd name="connsiteX181" fmla="*/ 542679 w 679323"/>
                <a:gd name="connsiteY181" fmla="*/ 519368 h 636555"/>
                <a:gd name="connsiteX182" fmla="*/ 534107 w 679323"/>
                <a:gd name="connsiteY182" fmla="*/ 515844 h 636555"/>
                <a:gd name="connsiteX183" fmla="*/ 532202 w 679323"/>
                <a:gd name="connsiteY183" fmla="*/ 511558 h 636555"/>
                <a:gd name="connsiteX184" fmla="*/ 527344 w 679323"/>
                <a:gd name="connsiteY184" fmla="*/ 506129 h 636555"/>
                <a:gd name="connsiteX185" fmla="*/ 510770 w 679323"/>
                <a:gd name="connsiteY185" fmla="*/ 506129 h 636555"/>
                <a:gd name="connsiteX186" fmla="*/ 510770 w 679323"/>
                <a:gd name="connsiteY186" fmla="*/ 501842 h 636555"/>
                <a:gd name="connsiteX187" fmla="*/ 505436 w 679323"/>
                <a:gd name="connsiteY187" fmla="*/ 499938 h 636555"/>
                <a:gd name="connsiteX188" fmla="*/ 495054 w 679323"/>
                <a:gd name="connsiteY188" fmla="*/ 499175 h 636555"/>
                <a:gd name="connsiteX189" fmla="*/ 490958 w 679323"/>
                <a:gd name="connsiteY189" fmla="*/ 496604 h 636555"/>
                <a:gd name="connsiteX190" fmla="*/ 489720 w 679323"/>
                <a:gd name="connsiteY190" fmla="*/ 494032 h 636555"/>
                <a:gd name="connsiteX191" fmla="*/ 488672 w 679323"/>
                <a:gd name="connsiteY191" fmla="*/ 488698 h 636555"/>
                <a:gd name="connsiteX192" fmla="*/ 486862 w 679323"/>
                <a:gd name="connsiteY192" fmla="*/ 485936 h 636555"/>
                <a:gd name="connsiteX193" fmla="*/ 484386 w 679323"/>
                <a:gd name="connsiteY193" fmla="*/ 482888 h 636555"/>
                <a:gd name="connsiteX194" fmla="*/ 468098 w 679323"/>
                <a:gd name="connsiteY194" fmla="*/ 456218 h 636555"/>
                <a:gd name="connsiteX195" fmla="*/ 460383 w 679323"/>
                <a:gd name="connsiteY195" fmla="*/ 447264 h 636555"/>
                <a:gd name="connsiteX196" fmla="*/ 450287 w 679323"/>
                <a:gd name="connsiteY196" fmla="*/ 439835 h 636555"/>
                <a:gd name="connsiteX197" fmla="*/ 448477 w 679323"/>
                <a:gd name="connsiteY197" fmla="*/ 445931 h 636555"/>
                <a:gd name="connsiteX198" fmla="*/ 444095 w 679323"/>
                <a:gd name="connsiteY198" fmla="*/ 444502 h 636555"/>
                <a:gd name="connsiteX199" fmla="*/ 439047 w 679323"/>
                <a:gd name="connsiteY199" fmla="*/ 440311 h 636555"/>
                <a:gd name="connsiteX200" fmla="*/ 435046 w 679323"/>
                <a:gd name="connsiteY200" fmla="*/ 437834 h 636555"/>
                <a:gd name="connsiteX201" fmla="*/ 429141 w 679323"/>
                <a:gd name="connsiteY201" fmla="*/ 437834 h 636555"/>
                <a:gd name="connsiteX202" fmla="*/ 427998 w 679323"/>
                <a:gd name="connsiteY202" fmla="*/ 437168 h 636555"/>
                <a:gd name="connsiteX203" fmla="*/ 417140 w 679323"/>
                <a:gd name="connsiteY203" fmla="*/ 427071 h 636555"/>
                <a:gd name="connsiteX204" fmla="*/ 413234 w 679323"/>
                <a:gd name="connsiteY204" fmla="*/ 424785 h 636555"/>
                <a:gd name="connsiteX205" fmla="*/ 409520 w 679323"/>
                <a:gd name="connsiteY205" fmla="*/ 423642 h 636555"/>
                <a:gd name="connsiteX206" fmla="*/ 406091 w 679323"/>
                <a:gd name="connsiteY206" fmla="*/ 423071 h 636555"/>
                <a:gd name="connsiteX207" fmla="*/ 402947 w 679323"/>
                <a:gd name="connsiteY207" fmla="*/ 422023 h 636555"/>
                <a:gd name="connsiteX208" fmla="*/ 396661 w 679323"/>
                <a:gd name="connsiteY208" fmla="*/ 416594 h 636555"/>
                <a:gd name="connsiteX209" fmla="*/ 393137 w 679323"/>
                <a:gd name="connsiteY209" fmla="*/ 414213 h 636555"/>
                <a:gd name="connsiteX210" fmla="*/ 389708 w 679323"/>
                <a:gd name="connsiteY210" fmla="*/ 412403 h 636555"/>
                <a:gd name="connsiteX211" fmla="*/ 380183 w 679323"/>
                <a:gd name="connsiteY211" fmla="*/ 409831 h 636555"/>
                <a:gd name="connsiteX212" fmla="*/ 375896 w 679323"/>
                <a:gd name="connsiteY212" fmla="*/ 405068 h 636555"/>
                <a:gd name="connsiteX213" fmla="*/ 372467 w 679323"/>
                <a:gd name="connsiteY213" fmla="*/ 399354 h 636555"/>
                <a:gd name="connsiteX214" fmla="*/ 367800 w 679323"/>
                <a:gd name="connsiteY214" fmla="*/ 394496 h 636555"/>
                <a:gd name="connsiteX215" fmla="*/ 365324 w 679323"/>
                <a:gd name="connsiteY215" fmla="*/ 394496 h 636555"/>
                <a:gd name="connsiteX216" fmla="*/ 353798 w 679323"/>
                <a:gd name="connsiteY216" fmla="*/ 390495 h 636555"/>
                <a:gd name="connsiteX217" fmla="*/ 349131 w 679323"/>
                <a:gd name="connsiteY217" fmla="*/ 388209 h 636555"/>
                <a:gd name="connsiteX218" fmla="*/ 347226 w 679323"/>
                <a:gd name="connsiteY218" fmla="*/ 392496 h 636555"/>
                <a:gd name="connsiteX219" fmla="*/ 341892 w 679323"/>
                <a:gd name="connsiteY219" fmla="*/ 395829 h 636555"/>
                <a:gd name="connsiteX220" fmla="*/ 340844 w 679323"/>
                <a:gd name="connsiteY220" fmla="*/ 400020 h 636555"/>
                <a:gd name="connsiteX221" fmla="*/ 338558 w 679323"/>
                <a:gd name="connsiteY221" fmla="*/ 401735 h 636555"/>
                <a:gd name="connsiteX222" fmla="*/ 324080 w 679323"/>
                <a:gd name="connsiteY222" fmla="*/ 405449 h 636555"/>
                <a:gd name="connsiteX223" fmla="*/ 322461 w 679323"/>
                <a:gd name="connsiteY223" fmla="*/ 406783 h 636555"/>
                <a:gd name="connsiteX224" fmla="*/ 317889 w 679323"/>
                <a:gd name="connsiteY224" fmla="*/ 411831 h 636555"/>
                <a:gd name="connsiteX225" fmla="*/ 315317 w 679323"/>
                <a:gd name="connsiteY225" fmla="*/ 411831 h 636555"/>
                <a:gd name="connsiteX226" fmla="*/ 310078 w 679323"/>
                <a:gd name="connsiteY226" fmla="*/ 410403 h 636555"/>
                <a:gd name="connsiteX227" fmla="*/ 308554 w 679323"/>
                <a:gd name="connsiteY227" fmla="*/ 410403 h 636555"/>
                <a:gd name="connsiteX228" fmla="*/ 304554 w 679323"/>
                <a:gd name="connsiteY228" fmla="*/ 413165 h 636555"/>
                <a:gd name="connsiteX229" fmla="*/ 295886 w 679323"/>
                <a:gd name="connsiteY229" fmla="*/ 416213 h 636555"/>
                <a:gd name="connsiteX230" fmla="*/ 290171 w 679323"/>
                <a:gd name="connsiteY230" fmla="*/ 420404 h 636555"/>
                <a:gd name="connsiteX231" fmla="*/ 287980 w 679323"/>
                <a:gd name="connsiteY231" fmla="*/ 421356 h 636555"/>
                <a:gd name="connsiteX232" fmla="*/ 285790 w 679323"/>
                <a:gd name="connsiteY232" fmla="*/ 421928 h 636555"/>
                <a:gd name="connsiteX233" fmla="*/ 280646 w 679323"/>
                <a:gd name="connsiteY233" fmla="*/ 421928 h 636555"/>
                <a:gd name="connsiteX234" fmla="*/ 279218 w 679323"/>
                <a:gd name="connsiteY234" fmla="*/ 421928 h 636555"/>
                <a:gd name="connsiteX235" fmla="*/ 276265 w 679323"/>
                <a:gd name="connsiteY235" fmla="*/ 423928 h 636555"/>
                <a:gd name="connsiteX236" fmla="*/ 267216 w 679323"/>
                <a:gd name="connsiteY236" fmla="*/ 434120 h 636555"/>
                <a:gd name="connsiteX237" fmla="*/ 260739 w 679323"/>
                <a:gd name="connsiteY237" fmla="*/ 441264 h 636555"/>
                <a:gd name="connsiteX238" fmla="*/ 263025 w 679323"/>
                <a:gd name="connsiteY238" fmla="*/ 463076 h 636555"/>
                <a:gd name="connsiteX239" fmla="*/ 261596 w 679323"/>
                <a:gd name="connsiteY239" fmla="*/ 470981 h 636555"/>
                <a:gd name="connsiteX240" fmla="*/ 264549 w 679323"/>
                <a:gd name="connsiteY240" fmla="*/ 470981 h 636555"/>
                <a:gd name="connsiteX241" fmla="*/ 266454 w 679323"/>
                <a:gd name="connsiteY241" fmla="*/ 470981 h 636555"/>
                <a:gd name="connsiteX242" fmla="*/ 270074 w 679323"/>
                <a:gd name="connsiteY242" fmla="*/ 472506 h 636555"/>
                <a:gd name="connsiteX243" fmla="*/ 261025 w 679323"/>
                <a:gd name="connsiteY243" fmla="*/ 482031 h 636555"/>
                <a:gd name="connsiteX244" fmla="*/ 259691 w 679323"/>
                <a:gd name="connsiteY244" fmla="*/ 484126 h 636555"/>
                <a:gd name="connsiteX245" fmla="*/ 247213 w 679323"/>
                <a:gd name="connsiteY245" fmla="*/ 481078 h 636555"/>
                <a:gd name="connsiteX246" fmla="*/ 242927 w 679323"/>
                <a:gd name="connsiteY246" fmla="*/ 481078 h 636555"/>
                <a:gd name="connsiteX247" fmla="*/ 237212 w 679323"/>
                <a:gd name="connsiteY247" fmla="*/ 484316 h 636555"/>
                <a:gd name="connsiteX248" fmla="*/ 219686 w 679323"/>
                <a:gd name="connsiteY248" fmla="*/ 497556 h 636555"/>
                <a:gd name="connsiteX249" fmla="*/ 213876 w 679323"/>
                <a:gd name="connsiteY249" fmla="*/ 503748 h 636555"/>
                <a:gd name="connsiteX250" fmla="*/ 209209 w 679323"/>
                <a:gd name="connsiteY250" fmla="*/ 502128 h 636555"/>
                <a:gd name="connsiteX251" fmla="*/ 204923 w 679323"/>
                <a:gd name="connsiteY251" fmla="*/ 499461 h 636555"/>
                <a:gd name="connsiteX252" fmla="*/ 203589 w 679323"/>
                <a:gd name="connsiteY252" fmla="*/ 498318 h 636555"/>
                <a:gd name="connsiteX253" fmla="*/ 195398 w 679323"/>
                <a:gd name="connsiteY253" fmla="*/ 494889 h 636555"/>
                <a:gd name="connsiteX254" fmla="*/ 191397 w 679323"/>
                <a:gd name="connsiteY254" fmla="*/ 494127 h 636555"/>
                <a:gd name="connsiteX255" fmla="*/ 185968 w 679323"/>
                <a:gd name="connsiteY255" fmla="*/ 494127 h 636555"/>
                <a:gd name="connsiteX256" fmla="*/ 183301 w 679323"/>
                <a:gd name="connsiteY256" fmla="*/ 493365 h 636555"/>
                <a:gd name="connsiteX257" fmla="*/ 180729 w 679323"/>
                <a:gd name="connsiteY257" fmla="*/ 491651 h 636555"/>
                <a:gd name="connsiteX258" fmla="*/ 177395 w 679323"/>
                <a:gd name="connsiteY258" fmla="*/ 490127 h 636555"/>
                <a:gd name="connsiteX259" fmla="*/ 172537 w 679323"/>
                <a:gd name="connsiteY259" fmla="*/ 490127 h 636555"/>
                <a:gd name="connsiteX260" fmla="*/ 163012 w 679323"/>
                <a:gd name="connsiteY260" fmla="*/ 492317 h 636555"/>
                <a:gd name="connsiteX261" fmla="*/ 158250 w 679323"/>
                <a:gd name="connsiteY261" fmla="*/ 494223 h 636555"/>
                <a:gd name="connsiteX262" fmla="*/ 153964 w 679323"/>
                <a:gd name="connsiteY262" fmla="*/ 496699 h 636555"/>
                <a:gd name="connsiteX263" fmla="*/ 150916 w 679323"/>
                <a:gd name="connsiteY263" fmla="*/ 495651 h 636555"/>
                <a:gd name="connsiteX264" fmla="*/ 143962 w 679323"/>
                <a:gd name="connsiteY264" fmla="*/ 494127 h 636555"/>
                <a:gd name="connsiteX265" fmla="*/ 141391 w 679323"/>
                <a:gd name="connsiteY265" fmla="*/ 492413 h 636555"/>
                <a:gd name="connsiteX266" fmla="*/ 139867 w 679323"/>
                <a:gd name="connsiteY266" fmla="*/ 489555 h 636555"/>
                <a:gd name="connsiteX267" fmla="*/ 140915 w 679323"/>
                <a:gd name="connsiteY267" fmla="*/ 487936 h 636555"/>
                <a:gd name="connsiteX268" fmla="*/ 142724 w 679323"/>
                <a:gd name="connsiteY268" fmla="*/ 486126 h 636555"/>
                <a:gd name="connsiteX269" fmla="*/ 143677 w 679323"/>
                <a:gd name="connsiteY269" fmla="*/ 482697 h 636555"/>
                <a:gd name="connsiteX270" fmla="*/ 144439 w 679323"/>
                <a:gd name="connsiteY270" fmla="*/ 475077 h 636555"/>
                <a:gd name="connsiteX271" fmla="*/ 145582 w 679323"/>
                <a:gd name="connsiteY271" fmla="*/ 469553 h 636555"/>
                <a:gd name="connsiteX272" fmla="*/ 145582 w 679323"/>
                <a:gd name="connsiteY272" fmla="*/ 464505 h 636555"/>
                <a:gd name="connsiteX273" fmla="*/ 141486 w 679323"/>
                <a:gd name="connsiteY273" fmla="*/ 453074 h 636555"/>
                <a:gd name="connsiteX274" fmla="*/ 140248 w 679323"/>
                <a:gd name="connsiteY274" fmla="*/ 451836 h 636555"/>
                <a:gd name="connsiteX275" fmla="*/ 134342 w 679323"/>
                <a:gd name="connsiteY275" fmla="*/ 447931 h 636555"/>
                <a:gd name="connsiteX276" fmla="*/ 130532 w 679323"/>
                <a:gd name="connsiteY276" fmla="*/ 446121 h 636555"/>
                <a:gd name="connsiteX277" fmla="*/ 126627 w 679323"/>
                <a:gd name="connsiteY277" fmla="*/ 445264 h 636555"/>
                <a:gd name="connsiteX278" fmla="*/ 123579 w 679323"/>
                <a:gd name="connsiteY278" fmla="*/ 446312 h 636555"/>
                <a:gd name="connsiteX279" fmla="*/ 99957 w 679323"/>
                <a:gd name="connsiteY279" fmla="*/ 473648 h 636555"/>
                <a:gd name="connsiteX280" fmla="*/ 97576 w 679323"/>
                <a:gd name="connsiteY280" fmla="*/ 475173 h 636555"/>
                <a:gd name="connsiteX281" fmla="*/ 95290 w 679323"/>
                <a:gd name="connsiteY281" fmla="*/ 473458 h 636555"/>
                <a:gd name="connsiteX282" fmla="*/ 93670 w 679323"/>
                <a:gd name="connsiteY282" fmla="*/ 469839 h 636555"/>
                <a:gd name="connsiteX283" fmla="*/ 93670 w 679323"/>
                <a:gd name="connsiteY283" fmla="*/ 466124 h 636555"/>
                <a:gd name="connsiteX284" fmla="*/ 95004 w 679323"/>
                <a:gd name="connsiteY284" fmla="*/ 464505 h 636555"/>
                <a:gd name="connsiteX285" fmla="*/ 97480 w 679323"/>
                <a:gd name="connsiteY285" fmla="*/ 462885 h 636555"/>
                <a:gd name="connsiteX286" fmla="*/ 99004 w 679323"/>
                <a:gd name="connsiteY286" fmla="*/ 459266 h 636555"/>
                <a:gd name="connsiteX287" fmla="*/ 100052 w 679323"/>
                <a:gd name="connsiteY287" fmla="*/ 455646 h 636555"/>
                <a:gd name="connsiteX288" fmla="*/ 101291 w 679323"/>
                <a:gd name="connsiteY288" fmla="*/ 454027 h 636555"/>
                <a:gd name="connsiteX289" fmla="*/ 105196 w 679323"/>
                <a:gd name="connsiteY289" fmla="*/ 454027 h 636555"/>
                <a:gd name="connsiteX290" fmla="*/ 107386 w 679323"/>
                <a:gd name="connsiteY290" fmla="*/ 452503 h 636555"/>
                <a:gd name="connsiteX291" fmla="*/ 108339 w 679323"/>
                <a:gd name="connsiteY291" fmla="*/ 449836 h 636555"/>
                <a:gd name="connsiteX292" fmla="*/ 108339 w 679323"/>
                <a:gd name="connsiteY292" fmla="*/ 445740 h 636555"/>
                <a:gd name="connsiteX293" fmla="*/ 103386 w 679323"/>
                <a:gd name="connsiteY293" fmla="*/ 440597 h 636555"/>
                <a:gd name="connsiteX294" fmla="*/ 102338 w 679323"/>
                <a:gd name="connsiteY294" fmla="*/ 439168 h 636555"/>
                <a:gd name="connsiteX295" fmla="*/ 102338 w 679323"/>
                <a:gd name="connsiteY295" fmla="*/ 435548 h 636555"/>
                <a:gd name="connsiteX296" fmla="*/ 103958 w 679323"/>
                <a:gd name="connsiteY296" fmla="*/ 428881 h 636555"/>
                <a:gd name="connsiteX297" fmla="*/ 103958 w 679323"/>
                <a:gd name="connsiteY297" fmla="*/ 425357 h 636555"/>
                <a:gd name="connsiteX298" fmla="*/ 103958 w 679323"/>
                <a:gd name="connsiteY298" fmla="*/ 420308 h 636555"/>
                <a:gd name="connsiteX299" fmla="*/ 103195 w 679323"/>
                <a:gd name="connsiteY299" fmla="*/ 415070 h 636555"/>
                <a:gd name="connsiteX300" fmla="*/ 101291 w 679323"/>
                <a:gd name="connsiteY300" fmla="*/ 410403 h 636555"/>
                <a:gd name="connsiteX301" fmla="*/ 97957 w 679323"/>
                <a:gd name="connsiteY301" fmla="*/ 407355 h 636555"/>
                <a:gd name="connsiteX302" fmla="*/ 91670 w 679323"/>
                <a:gd name="connsiteY302" fmla="*/ 406402 h 636555"/>
                <a:gd name="connsiteX303" fmla="*/ 64429 w 679323"/>
                <a:gd name="connsiteY303" fmla="*/ 402878 h 636555"/>
                <a:gd name="connsiteX304" fmla="*/ 52046 w 679323"/>
                <a:gd name="connsiteY304" fmla="*/ 399639 h 636555"/>
                <a:gd name="connsiteX305" fmla="*/ 45284 w 679323"/>
                <a:gd name="connsiteY305" fmla="*/ 399639 h 636555"/>
                <a:gd name="connsiteX306" fmla="*/ 39569 w 679323"/>
                <a:gd name="connsiteY306" fmla="*/ 401830 h 636555"/>
                <a:gd name="connsiteX307" fmla="*/ 37283 w 679323"/>
                <a:gd name="connsiteY307" fmla="*/ 406021 h 636555"/>
                <a:gd name="connsiteX308" fmla="*/ 38426 w 679323"/>
                <a:gd name="connsiteY308" fmla="*/ 411546 h 636555"/>
                <a:gd name="connsiteX309" fmla="*/ 42426 w 679323"/>
                <a:gd name="connsiteY309" fmla="*/ 417737 h 636555"/>
                <a:gd name="connsiteX310" fmla="*/ 45093 w 679323"/>
                <a:gd name="connsiteY310" fmla="*/ 424309 h 636555"/>
                <a:gd name="connsiteX311" fmla="*/ 39092 w 679323"/>
                <a:gd name="connsiteY311" fmla="*/ 425452 h 636555"/>
                <a:gd name="connsiteX312" fmla="*/ 26615 w 679323"/>
                <a:gd name="connsiteY312" fmla="*/ 423071 h 636555"/>
                <a:gd name="connsiteX313" fmla="*/ 23757 w 679323"/>
                <a:gd name="connsiteY313" fmla="*/ 427357 h 636555"/>
                <a:gd name="connsiteX314" fmla="*/ 24805 w 679323"/>
                <a:gd name="connsiteY314" fmla="*/ 433167 h 636555"/>
                <a:gd name="connsiteX315" fmla="*/ 27472 w 679323"/>
                <a:gd name="connsiteY315" fmla="*/ 439549 h 636555"/>
                <a:gd name="connsiteX316" fmla="*/ 28901 w 679323"/>
                <a:gd name="connsiteY316" fmla="*/ 445740 h 636555"/>
                <a:gd name="connsiteX317" fmla="*/ 26995 w 679323"/>
                <a:gd name="connsiteY317" fmla="*/ 449360 h 636555"/>
                <a:gd name="connsiteX318" fmla="*/ 22804 w 679323"/>
                <a:gd name="connsiteY318" fmla="*/ 446502 h 636555"/>
                <a:gd name="connsiteX319" fmla="*/ 16328 w 679323"/>
                <a:gd name="connsiteY319" fmla="*/ 438215 h 636555"/>
                <a:gd name="connsiteX320" fmla="*/ 13851 w 679323"/>
                <a:gd name="connsiteY320" fmla="*/ 427071 h 636555"/>
                <a:gd name="connsiteX321" fmla="*/ 13375 w 679323"/>
                <a:gd name="connsiteY321" fmla="*/ 400497 h 636555"/>
                <a:gd name="connsiteX322" fmla="*/ 8136 w 679323"/>
                <a:gd name="connsiteY322" fmla="*/ 388781 h 636555"/>
                <a:gd name="connsiteX323" fmla="*/ 12899 w 679323"/>
                <a:gd name="connsiteY323" fmla="*/ 388019 h 636555"/>
                <a:gd name="connsiteX324" fmla="*/ 16518 w 679323"/>
                <a:gd name="connsiteY324" fmla="*/ 384971 h 636555"/>
                <a:gd name="connsiteX325" fmla="*/ 18328 w 679323"/>
                <a:gd name="connsiteY325" fmla="*/ 381732 h 636555"/>
                <a:gd name="connsiteX326" fmla="*/ 17375 w 679323"/>
                <a:gd name="connsiteY326" fmla="*/ 380208 h 636555"/>
                <a:gd name="connsiteX327" fmla="*/ 13756 w 679323"/>
                <a:gd name="connsiteY327" fmla="*/ 378208 h 636555"/>
                <a:gd name="connsiteX328" fmla="*/ 13089 w 679323"/>
                <a:gd name="connsiteY328" fmla="*/ 373541 h 636555"/>
                <a:gd name="connsiteX329" fmla="*/ 14423 w 679323"/>
                <a:gd name="connsiteY329" fmla="*/ 355157 h 636555"/>
                <a:gd name="connsiteX330" fmla="*/ 13661 w 679323"/>
                <a:gd name="connsiteY330" fmla="*/ 346490 h 636555"/>
                <a:gd name="connsiteX331" fmla="*/ 10136 w 679323"/>
                <a:gd name="connsiteY331" fmla="*/ 340108 h 636555"/>
                <a:gd name="connsiteX332" fmla="*/ 1850 w 679323"/>
                <a:gd name="connsiteY332" fmla="*/ 337536 h 636555"/>
                <a:gd name="connsiteX333" fmla="*/ 1850 w 679323"/>
                <a:gd name="connsiteY333" fmla="*/ 335250 h 636555"/>
                <a:gd name="connsiteX334" fmla="*/ 6517 w 679323"/>
                <a:gd name="connsiteY334" fmla="*/ 332869 h 636555"/>
                <a:gd name="connsiteX335" fmla="*/ 6993 w 679323"/>
                <a:gd name="connsiteY335" fmla="*/ 330012 h 636555"/>
                <a:gd name="connsiteX336" fmla="*/ 4421 w 679323"/>
                <a:gd name="connsiteY336" fmla="*/ 327154 h 636555"/>
                <a:gd name="connsiteX337" fmla="*/ -246 w 679323"/>
                <a:gd name="connsiteY337" fmla="*/ 324582 h 636555"/>
                <a:gd name="connsiteX338" fmla="*/ 2611 w 679323"/>
                <a:gd name="connsiteY338" fmla="*/ 324582 h 636555"/>
                <a:gd name="connsiteX339" fmla="*/ 4612 w 679323"/>
                <a:gd name="connsiteY339" fmla="*/ 324106 h 636555"/>
                <a:gd name="connsiteX340" fmla="*/ 8136 w 679323"/>
                <a:gd name="connsiteY340" fmla="*/ 322391 h 636555"/>
                <a:gd name="connsiteX341" fmla="*/ 8136 w 679323"/>
                <a:gd name="connsiteY341" fmla="*/ 320296 h 636555"/>
                <a:gd name="connsiteX342" fmla="*/ 3945 w 679323"/>
                <a:gd name="connsiteY342" fmla="*/ 316486 h 636555"/>
                <a:gd name="connsiteX343" fmla="*/ 6517 w 679323"/>
                <a:gd name="connsiteY343" fmla="*/ 310962 h 636555"/>
                <a:gd name="connsiteX344" fmla="*/ 6517 w 679323"/>
                <a:gd name="connsiteY344" fmla="*/ 310962 h 636555"/>
                <a:gd name="connsiteX345" fmla="*/ 11279 w 679323"/>
                <a:gd name="connsiteY345" fmla="*/ 305247 h 636555"/>
                <a:gd name="connsiteX346" fmla="*/ 13946 w 679323"/>
                <a:gd name="connsiteY346" fmla="*/ 300198 h 636555"/>
                <a:gd name="connsiteX347" fmla="*/ 15851 w 679323"/>
                <a:gd name="connsiteY347" fmla="*/ 295055 h 636555"/>
                <a:gd name="connsiteX348" fmla="*/ 20614 w 679323"/>
                <a:gd name="connsiteY348" fmla="*/ 292769 h 636555"/>
                <a:gd name="connsiteX349" fmla="*/ 32806 w 679323"/>
                <a:gd name="connsiteY349" fmla="*/ 290673 h 636555"/>
                <a:gd name="connsiteX350" fmla="*/ 37092 w 679323"/>
                <a:gd name="connsiteY350" fmla="*/ 288864 h 636555"/>
                <a:gd name="connsiteX351" fmla="*/ 41759 w 679323"/>
                <a:gd name="connsiteY351" fmla="*/ 286006 h 636555"/>
                <a:gd name="connsiteX352" fmla="*/ 45474 w 679323"/>
                <a:gd name="connsiteY352" fmla="*/ 282577 h 636555"/>
                <a:gd name="connsiteX353" fmla="*/ 47093 w 679323"/>
                <a:gd name="connsiteY353" fmla="*/ 278862 h 636555"/>
                <a:gd name="connsiteX354" fmla="*/ 48617 w 679323"/>
                <a:gd name="connsiteY354" fmla="*/ 277053 h 636555"/>
                <a:gd name="connsiteX355" fmla="*/ 56047 w 679323"/>
                <a:gd name="connsiteY355" fmla="*/ 273909 h 636555"/>
                <a:gd name="connsiteX356" fmla="*/ 58523 w 679323"/>
                <a:gd name="connsiteY356" fmla="*/ 272385 h 636555"/>
                <a:gd name="connsiteX357" fmla="*/ 65000 w 679323"/>
                <a:gd name="connsiteY357" fmla="*/ 262003 h 636555"/>
                <a:gd name="connsiteX358" fmla="*/ 91766 w 679323"/>
                <a:gd name="connsiteY358" fmla="*/ 235809 h 636555"/>
                <a:gd name="connsiteX359" fmla="*/ 94242 w 679323"/>
                <a:gd name="connsiteY359" fmla="*/ 234761 h 636555"/>
                <a:gd name="connsiteX360" fmla="*/ 97671 w 679323"/>
                <a:gd name="connsiteY360" fmla="*/ 234761 h 636555"/>
                <a:gd name="connsiteX361" fmla="*/ 104338 w 679323"/>
                <a:gd name="connsiteY361" fmla="*/ 234761 h 636555"/>
                <a:gd name="connsiteX362" fmla="*/ 106434 w 679323"/>
                <a:gd name="connsiteY362" fmla="*/ 233904 h 636555"/>
                <a:gd name="connsiteX363" fmla="*/ 111673 w 679323"/>
                <a:gd name="connsiteY363" fmla="*/ 228094 h 636555"/>
                <a:gd name="connsiteX364" fmla="*/ 116911 w 679323"/>
                <a:gd name="connsiteY364" fmla="*/ 224379 h 636555"/>
                <a:gd name="connsiteX365" fmla="*/ 120626 w 679323"/>
                <a:gd name="connsiteY365" fmla="*/ 229999 h 636555"/>
                <a:gd name="connsiteX366" fmla="*/ 121388 w 679323"/>
                <a:gd name="connsiteY366" fmla="*/ 238857 h 636555"/>
                <a:gd name="connsiteX367" fmla="*/ 125294 w 679323"/>
                <a:gd name="connsiteY367" fmla="*/ 241524 h 636555"/>
                <a:gd name="connsiteX368" fmla="*/ 132723 w 679323"/>
                <a:gd name="connsiteY368" fmla="*/ 253811 h 636555"/>
                <a:gd name="connsiteX369" fmla="*/ 132723 w 679323"/>
                <a:gd name="connsiteY369" fmla="*/ 255050 h 636555"/>
                <a:gd name="connsiteX370" fmla="*/ 133676 w 679323"/>
                <a:gd name="connsiteY370" fmla="*/ 258098 h 636555"/>
                <a:gd name="connsiteX371" fmla="*/ 132913 w 679323"/>
                <a:gd name="connsiteY371" fmla="*/ 266956 h 636555"/>
                <a:gd name="connsiteX372" fmla="*/ 136819 w 679323"/>
                <a:gd name="connsiteY372" fmla="*/ 265623 h 636555"/>
                <a:gd name="connsiteX373" fmla="*/ 140248 w 679323"/>
                <a:gd name="connsiteY373" fmla="*/ 262670 h 636555"/>
                <a:gd name="connsiteX374" fmla="*/ 144344 w 679323"/>
                <a:gd name="connsiteY374" fmla="*/ 260289 h 636555"/>
                <a:gd name="connsiteX375" fmla="*/ 145677 w 679323"/>
                <a:gd name="connsiteY375" fmla="*/ 261051 h 636555"/>
                <a:gd name="connsiteX376" fmla="*/ 147106 w 679323"/>
                <a:gd name="connsiteY376" fmla="*/ 261051 h 636555"/>
                <a:gd name="connsiteX377" fmla="*/ 148820 w 679323"/>
                <a:gd name="connsiteY377" fmla="*/ 259145 h 636555"/>
                <a:gd name="connsiteX378" fmla="*/ 171966 w 679323"/>
                <a:gd name="connsiteY378" fmla="*/ 258193 h 636555"/>
                <a:gd name="connsiteX379" fmla="*/ 169299 w 679323"/>
                <a:gd name="connsiteY379" fmla="*/ 237524 h 636555"/>
                <a:gd name="connsiteX380" fmla="*/ 166442 w 679323"/>
                <a:gd name="connsiteY380" fmla="*/ 215331 h 636555"/>
                <a:gd name="connsiteX381" fmla="*/ 164346 w 679323"/>
                <a:gd name="connsiteY381" fmla="*/ 207996 h 636555"/>
                <a:gd name="connsiteX382" fmla="*/ 166156 w 679323"/>
                <a:gd name="connsiteY382" fmla="*/ 205329 h 636555"/>
                <a:gd name="connsiteX383" fmla="*/ 164537 w 679323"/>
                <a:gd name="connsiteY383" fmla="*/ 202472 h 636555"/>
                <a:gd name="connsiteX384" fmla="*/ 166061 w 679323"/>
                <a:gd name="connsiteY384" fmla="*/ 199805 h 636555"/>
                <a:gd name="connsiteX385" fmla="*/ 166632 w 679323"/>
                <a:gd name="connsiteY385" fmla="*/ 193423 h 636555"/>
                <a:gd name="connsiteX386" fmla="*/ 164346 w 679323"/>
                <a:gd name="connsiteY386" fmla="*/ 188946 h 636555"/>
                <a:gd name="connsiteX387" fmla="*/ 165584 w 679323"/>
                <a:gd name="connsiteY387" fmla="*/ 185136 h 636555"/>
                <a:gd name="connsiteX388" fmla="*/ 168156 w 679323"/>
                <a:gd name="connsiteY388" fmla="*/ 183136 h 636555"/>
                <a:gd name="connsiteX389" fmla="*/ 173109 w 679323"/>
                <a:gd name="connsiteY389" fmla="*/ 183898 h 636555"/>
                <a:gd name="connsiteX390" fmla="*/ 174538 w 679323"/>
                <a:gd name="connsiteY390" fmla="*/ 177421 h 636555"/>
                <a:gd name="connsiteX391" fmla="*/ 173871 w 679323"/>
                <a:gd name="connsiteY391" fmla="*/ 174373 h 636555"/>
                <a:gd name="connsiteX392" fmla="*/ 166727 w 679323"/>
                <a:gd name="connsiteY392" fmla="*/ 171897 h 636555"/>
                <a:gd name="connsiteX393" fmla="*/ 168061 w 679323"/>
                <a:gd name="connsiteY393" fmla="*/ 163895 h 636555"/>
                <a:gd name="connsiteX394" fmla="*/ 172728 w 679323"/>
                <a:gd name="connsiteY394" fmla="*/ 154370 h 636555"/>
                <a:gd name="connsiteX395" fmla="*/ 169870 w 679323"/>
                <a:gd name="connsiteY395" fmla="*/ 152085 h 636555"/>
                <a:gd name="connsiteX396" fmla="*/ 169870 w 679323"/>
                <a:gd name="connsiteY396" fmla="*/ 148179 h 636555"/>
                <a:gd name="connsiteX397" fmla="*/ 171680 w 679323"/>
                <a:gd name="connsiteY397" fmla="*/ 146941 h 636555"/>
                <a:gd name="connsiteX398" fmla="*/ 174919 w 679323"/>
                <a:gd name="connsiteY398" fmla="*/ 141893 h 636555"/>
                <a:gd name="connsiteX399" fmla="*/ 178729 w 679323"/>
                <a:gd name="connsiteY399" fmla="*/ 136749 h 636555"/>
                <a:gd name="connsiteX400" fmla="*/ 184920 w 679323"/>
                <a:gd name="connsiteY400" fmla="*/ 129034 h 636555"/>
                <a:gd name="connsiteX401" fmla="*/ 190540 w 679323"/>
                <a:gd name="connsiteY401" fmla="*/ 120557 h 636555"/>
                <a:gd name="connsiteX402" fmla="*/ 201779 w 679323"/>
                <a:gd name="connsiteY402" fmla="*/ 118271 h 636555"/>
                <a:gd name="connsiteX403" fmla="*/ 209590 w 679323"/>
                <a:gd name="connsiteY403" fmla="*/ 113603 h 636555"/>
                <a:gd name="connsiteX404" fmla="*/ 215210 w 679323"/>
                <a:gd name="connsiteY404" fmla="*/ 106269 h 636555"/>
                <a:gd name="connsiteX405" fmla="*/ 221591 w 679323"/>
                <a:gd name="connsiteY405" fmla="*/ 100459 h 636555"/>
                <a:gd name="connsiteX406" fmla="*/ 231878 w 679323"/>
                <a:gd name="connsiteY406" fmla="*/ 100459 h 636555"/>
                <a:gd name="connsiteX407" fmla="*/ 230354 w 679323"/>
                <a:gd name="connsiteY407" fmla="*/ 66360 h 636555"/>
                <a:gd name="connsiteX408" fmla="*/ 228259 w 679323"/>
                <a:gd name="connsiteY408" fmla="*/ 55596 h 636555"/>
                <a:gd name="connsiteX409" fmla="*/ 230164 w 679323"/>
                <a:gd name="connsiteY409" fmla="*/ 56168 h 636555"/>
                <a:gd name="connsiteX410" fmla="*/ 232164 w 679323"/>
                <a:gd name="connsiteY410" fmla="*/ 56168 h 636555"/>
                <a:gd name="connsiteX411" fmla="*/ 234260 w 679323"/>
                <a:gd name="connsiteY411" fmla="*/ 56168 h 636555"/>
                <a:gd name="connsiteX412" fmla="*/ 236355 w 679323"/>
                <a:gd name="connsiteY412" fmla="*/ 56168 h 636555"/>
                <a:gd name="connsiteX413" fmla="*/ 236355 w 679323"/>
                <a:gd name="connsiteY413" fmla="*/ 47786 h 636555"/>
                <a:gd name="connsiteX414" fmla="*/ 241689 w 679323"/>
                <a:gd name="connsiteY414" fmla="*/ 40261 h 636555"/>
                <a:gd name="connsiteX415" fmla="*/ 248166 w 679323"/>
                <a:gd name="connsiteY415" fmla="*/ 32831 h 636555"/>
                <a:gd name="connsiteX416" fmla="*/ 251119 w 679323"/>
                <a:gd name="connsiteY416" fmla="*/ 24831 h 636555"/>
                <a:gd name="connsiteX417" fmla="*/ 251119 w 679323"/>
                <a:gd name="connsiteY417" fmla="*/ 22068 h 636555"/>
                <a:gd name="connsiteX418" fmla="*/ 249023 w 679323"/>
                <a:gd name="connsiteY418" fmla="*/ 14639 h 636555"/>
                <a:gd name="connsiteX419" fmla="*/ 248452 w 679323"/>
                <a:gd name="connsiteY419" fmla="*/ 15115 h 636555"/>
                <a:gd name="connsiteX420" fmla="*/ 247118 w 679323"/>
                <a:gd name="connsiteY420" fmla="*/ 15686 h 636555"/>
                <a:gd name="connsiteX421" fmla="*/ 245880 w 679323"/>
                <a:gd name="connsiteY421" fmla="*/ 15686 h 636555"/>
                <a:gd name="connsiteX422" fmla="*/ 245880 w 679323"/>
                <a:gd name="connsiteY422" fmla="*/ 14448 h 636555"/>
                <a:gd name="connsiteX423" fmla="*/ 246737 w 679323"/>
                <a:gd name="connsiteY423" fmla="*/ 12543 h 636555"/>
                <a:gd name="connsiteX424" fmla="*/ 248166 w 679323"/>
                <a:gd name="connsiteY424" fmla="*/ 11781 h 636555"/>
                <a:gd name="connsiteX425" fmla="*/ 249500 w 679323"/>
                <a:gd name="connsiteY425" fmla="*/ 11781 h 636555"/>
                <a:gd name="connsiteX426" fmla="*/ 250262 w 679323"/>
                <a:gd name="connsiteY426" fmla="*/ 11781 h 636555"/>
                <a:gd name="connsiteX427" fmla="*/ 251595 w 679323"/>
                <a:gd name="connsiteY427" fmla="*/ 6161 h 636555"/>
                <a:gd name="connsiteX428" fmla="*/ 253405 w 679323"/>
                <a:gd name="connsiteY428" fmla="*/ 2161 h 636555"/>
                <a:gd name="connsiteX429" fmla="*/ 256548 w 679323"/>
                <a:gd name="connsiteY429" fmla="*/ 256 h 636555"/>
                <a:gd name="connsiteX430" fmla="*/ 262073 w 679323"/>
                <a:gd name="connsiteY430" fmla="*/ 827 h 636555"/>
                <a:gd name="connsiteX431" fmla="*/ 264454 w 679323"/>
                <a:gd name="connsiteY431" fmla="*/ 827 h 636555"/>
                <a:gd name="connsiteX432" fmla="*/ 464765 w 679323"/>
                <a:gd name="connsiteY432" fmla="*/ 346585 h 636555"/>
                <a:gd name="connsiteX433" fmla="*/ 478385 w 679323"/>
                <a:gd name="connsiteY433" fmla="*/ 356110 h 636555"/>
                <a:gd name="connsiteX434" fmla="*/ 485338 w 679323"/>
                <a:gd name="connsiteY434" fmla="*/ 362111 h 636555"/>
                <a:gd name="connsiteX435" fmla="*/ 488672 w 679323"/>
                <a:gd name="connsiteY435" fmla="*/ 369255 h 636555"/>
                <a:gd name="connsiteX436" fmla="*/ 486672 w 679323"/>
                <a:gd name="connsiteY436" fmla="*/ 376589 h 636555"/>
                <a:gd name="connsiteX437" fmla="*/ 481052 w 679323"/>
                <a:gd name="connsiteY437" fmla="*/ 376589 h 636555"/>
                <a:gd name="connsiteX438" fmla="*/ 474290 w 679323"/>
                <a:gd name="connsiteY438" fmla="*/ 372779 h 636555"/>
                <a:gd name="connsiteX439" fmla="*/ 463050 w 679323"/>
                <a:gd name="connsiteY439" fmla="*/ 363254 h 636555"/>
                <a:gd name="connsiteX440" fmla="*/ 443143 w 679323"/>
                <a:gd name="connsiteY440" fmla="*/ 350300 h 636555"/>
                <a:gd name="connsiteX441" fmla="*/ 430951 w 679323"/>
                <a:gd name="connsiteY441" fmla="*/ 339156 h 636555"/>
                <a:gd name="connsiteX442" fmla="*/ 427331 w 679323"/>
                <a:gd name="connsiteY442" fmla="*/ 337441 h 636555"/>
                <a:gd name="connsiteX443" fmla="*/ 422474 w 679323"/>
                <a:gd name="connsiteY443" fmla="*/ 334298 h 636555"/>
                <a:gd name="connsiteX444" fmla="*/ 416568 w 679323"/>
                <a:gd name="connsiteY444" fmla="*/ 327154 h 636555"/>
                <a:gd name="connsiteX445" fmla="*/ 411710 w 679323"/>
                <a:gd name="connsiteY445" fmla="*/ 319248 h 636555"/>
                <a:gd name="connsiteX446" fmla="*/ 409805 w 679323"/>
                <a:gd name="connsiteY446" fmla="*/ 313724 h 636555"/>
                <a:gd name="connsiteX447" fmla="*/ 410758 w 679323"/>
                <a:gd name="connsiteY447" fmla="*/ 309818 h 636555"/>
                <a:gd name="connsiteX448" fmla="*/ 413044 w 679323"/>
                <a:gd name="connsiteY448" fmla="*/ 307247 h 636555"/>
                <a:gd name="connsiteX449" fmla="*/ 416378 w 679323"/>
                <a:gd name="connsiteY449" fmla="*/ 306294 h 636555"/>
                <a:gd name="connsiteX450" fmla="*/ 420187 w 679323"/>
                <a:gd name="connsiteY450" fmla="*/ 307151 h 636555"/>
                <a:gd name="connsiteX451" fmla="*/ 422093 w 679323"/>
                <a:gd name="connsiteY451" fmla="*/ 308295 h 636555"/>
                <a:gd name="connsiteX452" fmla="*/ 423331 w 679323"/>
                <a:gd name="connsiteY452" fmla="*/ 309818 h 636555"/>
                <a:gd name="connsiteX453" fmla="*/ 425712 w 679323"/>
                <a:gd name="connsiteY453" fmla="*/ 313248 h 636555"/>
                <a:gd name="connsiteX454" fmla="*/ 504388 w 679323"/>
                <a:gd name="connsiteY454" fmla="*/ 128843 h 636555"/>
                <a:gd name="connsiteX455" fmla="*/ 508294 w 679323"/>
                <a:gd name="connsiteY455" fmla="*/ 131796 h 636555"/>
                <a:gd name="connsiteX456" fmla="*/ 510961 w 679323"/>
                <a:gd name="connsiteY456" fmla="*/ 138464 h 636555"/>
                <a:gd name="connsiteX457" fmla="*/ 510961 w 679323"/>
                <a:gd name="connsiteY457" fmla="*/ 145131 h 636555"/>
                <a:gd name="connsiteX458" fmla="*/ 506579 w 679323"/>
                <a:gd name="connsiteY458" fmla="*/ 148084 h 636555"/>
                <a:gd name="connsiteX459" fmla="*/ 506579 w 679323"/>
                <a:gd name="connsiteY459" fmla="*/ 146560 h 636555"/>
                <a:gd name="connsiteX460" fmla="*/ 482195 w 679323"/>
                <a:gd name="connsiteY460" fmla="*/ 128843 h 636555"/>
                <a:gd name="connsiteX461" fmla="*/ 473909 w 679323"/>
                <a:gd name="connsiteY461" fmla="*/ 127319 h 636555"/>
                <a:gd name="connsiteX462" fmla="*/ 469622 w 679323"/>
                <a:gd name="connsiteY462" fmla="*/ 125986 h 636555"/>
                <a:gd name="connsiteX463" fmla="*/ 467812 w 679323"/>
                <a:gd name="connsiteY463" fmla="*/ 123414 h 636555"/>
                <a:gd name="connsiteX464" fmla="*/ 466574 w 679323"/>
                <a:gd name="connsiteY464" fmla="*/ 119890 h 636555"/>
                <a:gd name="connsiteX465" fmla="*/ 464669 w 679323"/>
                <a:gd name="connsiteY465" fmla="*/ 116270 h 636555"/>
                <a:gd name="connsiteX466" fmla="*/ 464669 w 679323"/>
                <a:gd name="connsiteY466" fmla="*/ 114365 h 636555"/>
                <a:gd name="connsiteX467" fmla="*/ 469622 w 679323"/>
                <a:gd name="connsiteY467" fmla="*/ 115985 h 636555"/>
                <a:gd name="connsiteX468" fmla="*/ 470479 w 679323"/>
                <a:gd name="connsiteY468" fmla="*/ 114747 h 636555"/>
                <a:gd name="connsiteX469" fmla="*/ 473813 w 679323"/>
                <a:gd name="connsiteY469" fmla="*/ 111698 h 636555"/>
                <a:gd name="connsiteX470" fmla="*/ 474575 w 679323"/>
                <a:gd name="connsiteY470" fmla="*/ 115889 h 636555"/>
                <a:gd name="connsiteX471" fmla="*/ 476861 w 679323"/>
                <a:gd name="connsiteY471" fmla="*/ 117604 h 636555"/>
                <a:gd name="connsiteX472" fmla="*/ 480290 w 679323"/>
                <a:gd name="connsiteY472" fmla="*/ 117604 h 636555"/>
                <a:gd name="connsiteX473" fmla="*/ 484100 w 679323"/>
                <a:gd name="connsiteY473" fmla="*/ 116270 h 636555"/>
                <a:gd name="connsiteX474" fmla="*/ 494483 w 679323"/>
                <a:gd name="connsiteY474" fmla="*/ 116270 h 636555"/>
                <a:gd name="connsiteX475" fmla="*/ 492387 w 679323"/>
                <a:gd name="connsiteY475" fmla="*/ 118080 h 636555"/>
                <a:gd name="connsiteX476" fmla="*/ 491053 w 679323"/>
                <a:gd name="connsiteY476" fmla="*/ 120652 h 636555"/>
                <a:gd name="connsiteX477" fmla="*/ 491053 w 679323"/>
                <a:gd name="connsiteY477" fmla="*/ 123700 h 636555"/>
                <a:gd name="connsiteX478" fmla="*/ 492482 w 679323"/>
                <a:gd name="connsiteY478" fmla="*/ 127129 h 636555"/>
                <a:gd name="connsiteX479" fmla="*/ 495340 w 679323"/>
                <a:gd name="connsiteY479" fmla="*/ 129510 h 636555"/>
                <a:gd name="connsiteX480" fmla="*/ 498483 w 679323"/>
                <a:gd name="connsiteY480" fmla="*/ 129510 h 636555"/>
                <a:gd name="connsiteX481" fmla="*/ 434666 w 679323"/>
                <a:gd name="connsiteY481" fmla="*/ 62168 h 636555"/>
                <a:gd name="connsiteX482" fmla="*/ 441809 w 679323"/>
                <a:gd name="connsiteY482" fmla="*/ 62168 h 636555"/>
                <a:gd name="connsiteX483" fmla="*/ 447620 w 679323"/>
                <a:gd name="connsiteY483" fmla="*/ 65216 h 636555"/>
                <a:gd name="connsiteX484" fmla="*/ 450572 w 679323"/>
                <a:gd name="connsiteY484" fmla="*/ 70265 h 636555"/>
                <a:gd name="connsiteX485" fmla="*/ 449144 w 679323"/>
                <a:gd name="connsiteY485" fmla="*/ 76932 h 636555"/>
                <a:gd name="connsiteX486" fmla="*/ 442571 w 679323"/>
                <a:gd name="connsiteY486" fmla="*/ 68931 h 636555"/>
                <a:gd name="connsiteX487" fmla="*/ 439142 w 679323"/>
                <a:gd name="connsiteY487" fmla="*/ 67026 h 636555"/>
                <a:gd name="connsiteX488" fmla="*/ 434666 w 679323"/>
                <a:gd name="connsiteY488" fmla="*/ 68169 h 636555"/>
                <a:gd name="connsiteX489" fmla="*/ 431522 w 679323"/>
                <a:gd name="connsiteY489" fmla="*/ 71313 h 636555"/>
                <a:gd name="connsiteX490" fmla="*/ 430760 w 679323"/>
                <a:gd name="connsiteY490" fmla="*/ 74741 h 636555"/>
                <a:gd name="connsiteX491" fmla="*/ 431903 w 679323"/>
                <a:gd name="connsiteY491" fmla="*/ 76551 h 636555"/>
                <a:gd name="connsiteX492" fmla="*/ 434666 w 679323"/>
                <a:gd name="connsiteY492" fmla="*/ 74741 h 636555"/>
                <a:gd name="connsiteX493" fmla="*/ 437047 w 679323"/>
                <a:gd name="connsiteY493" fmla="*/ 82361 h 636555"/>
                <a:gd name="connsiteX494" fmla="*/ 437047 w 679323"/>
                <a:gd name="connsiteY494" fmla="*/ 86076 h 636555"/>
                <a:gd name="connsiteX495" fmla="*/ 434285 w 679323"/>
                <a:gd name="connsiteY495" fmla="*/ 88553 h 636555"/>
                <a:gd name="connsiteX496" fmla="*/ 424760 w 679323"/>
                <a:gd name="connsiteY496" fmla="*/ 94744 h 636555"/>
                <a:gd name="connsiteX497" fmla="*/ 423712 w 679323"/>
                <a:gd name="connsiteY497" fmla="*/ 95601 h 636555"/>
                <a:gd name="connsiteX498" fmla="*/ 423712 w 679323"/>
                <a:gd name="connsiteY498" fmla="*/ 97125 h 636555"/>
                <a:gd name="connsiteX499" fmla="*/ 424283 w 679323"/>
                <a:gd name="connsiteY499" fmla="*/ 108365 h 636555"/>
                <a:gd name="connsiteX500" fmla="*/ 424950 w 679323"/>
                <a:gd name="connsiteY500" fmla="*/ 111508 h 636555"/>
                <a:gd name="connsiteX501" fmla="*/ 426284 w 679323"/>
                <a:gd name="connsiteY501" fmla="*/ 115699 h 636555"/>
                <a:gd name="connsiteX502" fmla="*/ 431903 w 679323"/>
                <a:gd name="connsiteY502" fmla="*/ 114842 h 636555"/>
                <a:gd name="connsiteX503" fmla="*/ 435618 w 679323"/>
                <a:gd name="connsiteY503" fmla="*/ 120081 h 636555"/>
                <a:gd name="connsiteX504" fmla="*/ 437713 w 679323"/>
                <a:gd name="connsiteY504" fmla="*/ 127986 h 636555"/>
                <a:gd name="connsiteX505" fmla="*/ 440762 w 679323"/>
                <a:gd name="connsiteY505" fmla="*/ 147798 h 636555"/>
                <a:gd name="connsiteX506" fmla="*/ 440095 w 679323"/>
                <a:gd name="connsiteY506" fmla="*/ 152085 h 636555"/>
                <a:gd name="connsiteX507" fmla="*/ 434189 w 679323"/>
                <a:gd name="connsiteY507" fmla="*/ 167420 h 636555"/>
                <a:gd name="connsiteX508" fmla="*/ 428284 w 679323"/>
                <a:gd name="connsiteY508" fmla="*/ 172659 h 636555"/>
                <a:gd name="connsiteX509" fmla="*/ 421140 w 679323"/>
                <a:gd name="connsiteY509" fmla="*/ 176564 h 636555"/>
                <a:gd name="connsiteX510" fmla="*/ 414758 w 679323"/>
                <a:gd name="connsiteY510" fmla="*/ 177993 h 636555"/>
                <a:gd name="connsiteX511" fmla="*/ 407615 w 679323"/>
                <a:gd name="connsiteY511" fmla="*/ 175135 h 636555"/>
                <a:gd name="connsiteX512" fmla="*/ 405233 w 679323"/>
                <a:gd name="connsiteY512" fmla="*/ 168277 h 636555"/>
                <a:gd name="connsiteX513" fmla="*/ 405710 w 679323"/>
                <a:gd name="connsiteY513" fmla="*/ 159895 h 636555"/>
                <a:gd name="connsiteX514" fmla="*/ 407424 w 679323"/>
                <a:gd name="connsiteY514" fmla="*/ 152275 h 636555"/>
                <a:gd name="connsiteX515" fmla="*/ 413139 w 679323"/>
                <a:gd name="connsiteY515" fmla="*/ 151132 h 636555"/>
                <a:gd name="connsiteX516" fmla="*/ 413139 w 679323"/>
                <a:gd name="connsiteY516" fmla="*/ 138845 h 636555"/>
                <a:gd name="connsiteX517" fmla="*/ 408758 w 679323"/>
                <a:gd name="connsiteY517" fmla="*/ 124652 h 636555"/>
                <a:gd name="connsiteX518" fmla="*/ 402566 w 679323"/>
                <a:gd name="connsiteY518" fmla="*/ 117794 h 636555"/>
                <a:gd name="connsiteX519" fmla="*/ 397899 w 679323"/>
                <a:gd name="connsiteY519" fmla="*/ 116366 h 636555"/>
                <a:gd name="connsiteX520" fmla="*/ 396566 w 679323"/>
                <a:gd name="connsiteY520" fmla="*/ 112651 h 636555"/>
                <a:gd name="connsiteX521" fmla="*/ 396470 w 679323"/>
                <a:gd name="connsiteY521" fmla="*/ 101602 h 636555"/>
                <a:gd name="connsiteX522" fmla="*/ 395137 w 679323"/>
                <a:gd name="connsiteY522" fmla="*/ 98173 h 636555"/>
                <a:gd name="connsiteX523" fmla="*/ 388565 w 679323"/>
                <a:gd name="connsiteY523" fmla="*/ 87981 h 636555"/>
                <a:gd name="connsiteX524" fmla="*/ 386088 w 679323"/>
                <a:gd name="connsiteY524" fmla="*/ 85314 h 636555"/>
                <a:gd name="connsiteX525" fmla="*/ 381230 w 679323"/>
                <a:gd name="connsiteY525" fmla="*/ 83695 h 636555"/>
                <a:gd name="connsiteX526" fmla="*/ 378278 w 679323"/>
                <a:gd name="connsiteY526" fmla="*/ 83695 h 636555"/>
                <a:gd name="connsiteX527" fmla="*/ 377420 w 679323"/>
                <a:gd name="connsiteY527" fmla="*/ 82552 h 636555"/>
                <a:gd name="connsiteX528" fmla="*/ 379897 w 679323"/>
                <a:gd name="connsiteY528" fmla="*/ 61788 h 636555"/>
                <a:gd name="connsiteX529" fmla="*/ 381992 w 679323"/>
                <a:gd name="connsiteY529" fmla="*/ 54548 h 636555"/>
                <a:gd name="connsiteX530" fmla="*/ 385326 w 679323"/>
                <a:gd name="connsiteY530" fmla="*/ 51405 h 636555"/>
                <a:gd name="connsiteX531" fmla="*/ 394375 w 679323"/>
                <a:gd name="connsiteY531" fmla="*/ 56930 h 636555"/>
                <a:gd name="connsiteX532" fmla="*/ 400280 w 679323"/>
                <a:gd name="connsiteY532" fmla="*/ 57882 h 636555"/>
                <a:gd name="connsiteX533" fmla="*/ 402947 w 679323"/>
                <a:gd name="connsiteY533" fmla="*/ 52548 h 636555"/>
                <a:gd name="connsiteX534" fmla="*/ 405233 w 679323"/>
                <a:gd name="connsiteY534" fmla="*/ 49881 h 636555"/>
                <a:gd name="connsiteX535" fmla="*/ 410662 w 679323"/>
                <a:gd name="connsiteY535" fmla="*/ 49214 h 636555"/>
                <a:gd name="connsiteX536" fmla="*/ 423236 w 679323"/>
                <a:gd name="connsiteY536" fmla="*/ 50834 h 636555"/>
                <a:gd name="connsiteX537" fmla="*/ 427903 w 679323"/>
                <a:gd name="connsiteY537" fmla="*/ 53691 h 636555"/>
                <a:gd name="connsiteX538" fmla="*/ 430665 w 679323"/>
                <a:gd name="connsiteY538" fmla="*/ 52167 h 636555"/>
                <a:gd name="connsiteX539" fmla="*/ 434094 w 679323"/>
                <a:gd name="connsiteY539" fmla="*/ 53501 h 636555"/>
                <a:gd name="connsiteX540" fmla="*/ 435904 w 679323"/>
                <a:gd name="connsiteY540" fmla="*/ 57120 h 636555"/>
                <a:gd name="connsiteX541" fmla="*/ 557919 w 679323"/>
                <a:gd name="connsiteY541" fmla="*/ 151608 h 636555"/>
                <a:gd name="connsiteX542" fmla="*/ 559919 w 679323"/>
                <a:gd name="connsiteY542" fmla="*/ 153418 h 636555"/>
                <a:gd name="connsiteX543" fmla="*/ 559919 w 679323"/>
                <a:gd name="connsiteY543" fmla="*/ 158085 h 636555"/>
                <a:gd name="connsiteX544" fmla="*/ 553252 w 679323"/>
                <a:gd name="connsiteY544" fmla="*/ 164086 h 636555"/>
                <a:gd name="connsiteX545" fmla="*/ 546299 w 679323"/>
                <a:gd name="connsiteY545" fmla="*/ 165515 h 636555"/>
                <a:gd name="connsiteX546" fmla="*/ 540012 w 679323"/>
                <a:gd name="connsiteY546" fmla="*/ 166086 h 636555"/>
                <a:gd name="connsiteX547" fmla="*/ 529439 w 679323"/>
                <a:gd name="connsiteY547" fmla="*/ 164848 h 636555"/>
                <a:gd name="connsiteX548" fmla="*/ 528582 w 679323"/>
                <a:gd name="connsiteY548" fmla="*/ 159990 h 636555"/>
                <a:gd name="connsiteX549" fmla="*/ 536202 w 679323"/>
                <a:gd name="connsiteY549" fmla="*/ 155704 h 636555"/>
                <a:gd name="connsiteX550" fmla="*/ 543155 w 679323"/>
                <a:gd name="connsiteY550" fmla="*/ 153227 h 636555"/>
                <a:gd name="connsiteX551" fmla="*/ 548108 w 679323"/>
                <a:gd name="connsiteY551" fmla="*/ 150656 h 636555"/>
                <a:gd name="connsiteX552" fmla="*/ 553061 w 679323"/>
                <a:gd name="connsiteY552" fmla="*/ 149608 h 636555"/>
                <a:gd name="connsiteX553" fmla="*/ 156536 w 679323"/>
                <a:gd name="connsiteY553" fmla="*/ 525560 h 636555"/>
                <a:gd name="connsiteX554" fmla="*/ 151583 w 679323"/>
                <a:gd name="connsiteY554" fmla="*/ 523845 h 636555"/>
                <a:gd name="connsiteX555" fmla="*/ 142820 w 679323"/>
                <a:gd name="connsiteY555" fmla="*/ 515844 h 636555"/>
                <a:gd name="connsiteX556" fmla="*/ 142820 w 679323"/>
                <a:gd name="connsiteY556" fmla="*/ 513939 h 636555"/>
                <a:gd name="connsiteX557" fmla="*/ 145201 w 679323"/>
                <a:gd name="connsiteY557" fmla="*/ 513939 h 636555"/>
                <a:gd name="connsiteX558" fmla="*/ 147296 w 679323"/>
                <a:gd name="connsiteY558" fmla="*/ 514797 h 636555"/>
                <a:gd name="connsiteX559" fmla="*/ 149963 w 679323"/>
                <a:gd name="connsiteY559" fmla="*/ 514130 h 636555"/>
                <a:gd name="connsiteX560" fmla="*/ 153202 w 679323"/>
                <a:gd name="connsiteY560" fmla="*/ 512511 h 636555"/>
                <a:gd name="connsiteX561" fmla="*/ 155678 w 679323"/>
                <a:gd name="connsiteY561" fmla="*/ 513082 h 636555"/>
                <a:gd name="connsiteX562" fmla="*/ 157393 w 679323"/>
                <a:gd name="connsiteY562" fmla="*/ 515654 h 636555"/>
                <a:gd name="connsiteX563" fmla="*/ 158250 w 679323"/>
                <a:gd name="connsiteY563" fmla="*/ 523559 h 636555"/>
                <a:gd name="connsiteX564" fmla="*/ 102338 w 679323"/>
                <a:gd name="connsiteY564" fmla="*/ 485364 h 636555"/>
                <a:gd name="connsiteX565" fmla="*/ 107577 w 679323"/>
                <a:gd name="connsiteY565" fmla="*/ 485364 h 636555"/>
                <a:gd name="connsiteX566" fmla="*/ 110244 w 679323"/>
                <a:gd name="connsiteY566" fmla="*/ 487364 h 636555"/>
                <a:gd name="connsiteX567" fmla="*/ 110244 w 679323"/>
                <a:gd name="connsiteY567" fmla="*/ 491556 h 636555"/>
                <a:gd name="connsiteX568" fmla="*/ 106625 w 679323"/>
                <a:gd name="connsiteY568" fmla="*/ 494318 h 636555"/>
                <a:gd name="connsiteX569" fmla="*/ 102719 w 679323"/>
                <a:gd name="connsiteY569" fmla="*/ 494889 h 636555"/>
                <a:gd name="connsiteX570" fmla="*/ 92146 w 679323"/>
                <a:gd name="connsiteY570" fmla="*/ 492603 h 636555"/>
                <a:gd name="connsiteX571" fmla="*/ 81669 w 679323"/>
                <a:gd name="connsiteY571" fmla="*/ 486126 h 636555"/>
                <a:gd name="connsiteX572" fmla="*/ 80526 w 679323"/>
                <a:gd name="connsiteY572" fmla="*/ 484412 h 636555"/>
                <a:gd name="connsiteX573" fmla="*/ 77573 w 679323"/>
                <a:gd name="connsiteY573" fmla="*/ 477268 h 636555"/>
                <a:gd name="connsiteX574" fmla="*/ 77573 w 679323"/>
                <a:gd name="connsiteY574" fmla="*/ 475934 h 636555"/>
                <a:gd name="connsiteX575" fmla="*/ 78240 w 679323"/>
                <a:gd name="connsiteY575" fmla="*/ 475268 h 636555"/>
                <a:gd name="connsiteX576" fmla="*/ 81383 w 679323"/>
                <a:gd name="connsiteY576" fmla="*/ 479459 h 636555"/>
                <a:gd name="connsiteX577" fmla="*/ 83479 w 679323"/>
                <a:gd name="connsiteY577" fmla="*/ 480983 h 636555"/>
                <a:gd name="connsiteX578" fmla="*/ 94623 w 679323"/>
                <a:gd name="connsiteY578" fmla="*/ 484983 h 6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</a:cxnLst>
              <a:rect l="l" t="t" r="r" b="b"/>
              <a:pathLst>
                <a:path w="679323" h="636555">
                  <a:moveTo>
                    <a:pt x="264740" y="-30"/>
                  </a:moveTo>
                  <a:lnTo>
                    <a:pt x="271502" y="3685"/>
                  </a:lnTo>
                  <a:lnTo>
                    <a:pt x="275408" y="7971"/>
                  </a:lnTo>
                  <a:lnTo>
                    <a:pt x="277312" y="14067"/>
                  </a:lnTo>
                  <a:lnTo>
                    <a:pt x="283504" y="45595"/>
                  </a:lnTo>
                  <a:lnTo>
                    <a:pt x="285695" y="49119"/>
                  </a:lnTo>
                  <a:lnTo>
                    <a:pt x="289504" y="52548"/>
                  </a:lnTo>
                  <a:lnTo>
                    <a:pt x="299029" y="68550"/>
                  </a:lnTo>
                  <a:lnTo>
                    <a:pt x="300935" y="73884"/>
                  </a:lnTo>
                  <a:lnTo>
                    <a:pt x="302173" y="82266"/>
                  </a:lnTo>
                  <a:lnTo>
                    <a:pt x="305602" y="90553"/>
                  </a:lnTo>
                  <a:lnTo>
                    <a:pt x="310269" y="98364"/>
                  </a:lnTo>
                  <a:lnTo>
                    <a:pt x="315603" y="105222"/>
                  </a:lnTo>
                  <a:lnTo>
                    <a:pt x="313984" y="106174"/>
                  </a:lnTo>
                  <a:lnTo>
                    <a:pt x="310936" y="108651"/>
                  </a:lnTo>
                  <a:lnTo>
                    <a:pt x="309412" y="109508"/>
                  </a:lnTo>
                  <a:lnTo>
                    <a:pt x="321985" y="124462"/>
                  </a:lnTo>
                  <a:lnTo>
                    <a:pt x="323890" y="127891"/>
                  </a:lnTo>
                  <a:lnTo>
                    <a:pt x="326271" y="130558"/>
                  </a:lnTo>
                  <a:lnTo>
                    <a:pt x="345321" y="145607"/>
                  </a:lnTo>
                  <a:lnTo>
                    <a:pt x="349131" y="149798"/>
                  </a:lnTo>
                  <a:lnTo>
                    <a:pt x="349131" y="153132"/>
                  </a:lnTo>
                  <a:lnTo>
                    <a:pt x="343511" y="154561"/>
                  </a:lnTo>
                  <a:lnTo>
                    <a:pt x="332462" y="154561"/>
                  </a:lnTo>
                  <a:lnTo>
                    <a:pt x="325795" y="155799"/>
                  </a:lnTo>
                  <a:lnTo>
                    <a:pt x="320270" y="158752"/>
                  </a:lnTo>
                  <a:lnTo>
                    <a:pt x="315603" y="162848"/>
                  </a:lnTo>
                  <a:lnTo>
                    <a:pt x="313793" y="167706"/>
                  </a:lnTo>
                  <a:lnTo>
                    <a:pt x="313793" y="181517"/>
                  </a:lnTo>
                  <a:lnTo>
                    <a:pt x="314555" y="187041"/>
                  </a:lnTo>
                  <a:lnTo>
                    <a:pt x="325604" y="225141"/>
                  </a:lnTo>
                  <a:lnTo>
                    <a:pt x="326843" y="236476"/>
                  </a:lnTo>
                  <a:lnTo>
                    <a:pt x="330271" y="248668"/>
                  </a:lnTo>
                  <a:lnTo>
                    <a:pt x="332558" y="253716"/>
                  </a:lnTo>
                  <a:lnTo>
                    <a:pt x="336272" y="258669"/>
                  </a:lnTo>
                  <a:lnTo>
                    <a:pt x="349131" y="271052"/>
                  </a:lnTo>
                  <a:lnTo>
                    <a:pt x="352179" y="276386"/>
                  </a:lnTo>
                  <a:lnTo>
                    <a:pt x="352179" y="280672"/>
                  </a:lnTo>
                  <a:lnTo>
                    <a:pt x="350845" y="291531"/>
                  </a:lnTo>
                  <a:lnTo>
                    <a:pt x="352084" y="293816"/>
                  </a:lnTo>
                  <a:lnTo>
                    <a:pt x="357799" y="299246"/>
                  </a:lnTo>
                  <a:lnTo>
                    <a:pt x="359132" y="302103"/>
                  </a:lnTo>
                  <a:lnTo>
                    <a:pt x="358561" y="307056"/>
                  </a:lnTo>
                  <a:lnTo>
                    <a:pt x="357037" y="311723"/>
                  </a:lnTo>
                  <a:lnTo>
                    <a:pt x="354465" y="315629"/>
                  </a:lnTo>
                  <a:lnTo>
                    <a:pt x="350845" y="318200"/>
                  </a:lnTo>
                  <a:lnTo>
                    <a:pt x="350845" y="320391"/>
                  </a:lnTo>
                  <a:lnTo>
                    <a:pt x="354846" y="323820"/>
                  </a:lnTo>
                  <a:lnTo>
                    <a:pt x="365514" y="339727"/>
                  </a:lnTo>
                  <a:lnTo>
                    <a:pt x="385993" y="354681"/>
                  </a:lnTo>
                  <a:lnTo>
                    <a:pt x="407138" y="376208"/>
                  </a:lnTo>
                  <a:lnTo>
                    <a:pt x="412949" y="380684"/>
                  </a:lnTo>
                  <a:lnTo>
                    <a:pt x="458859" y="398687"/>
                  </a:lnTo>
                  <a:lnTo>
                    <a:pt x="502579" y="408212"/>
                  </a:lnTo>
                  <a:lnTo>
                    <a:pt x="502579" y="399830"/>
                  </a:lnTo>
                  <a:lnTo>
                    <a:pt x="499245" y="393924"/>
                  </a:lnTo>
                  <a:lnTo>
                    <a:pt x="487529" y="382399"/>
                  </a:lnTo>
                  <a:lnTo>
                    <a:pt x="493244" y="380589"/>
                  </a:lnTo>
                  <a:lnTo>
                    <a:pt x="520867" y="388305"/>
                  </a:lnTo>
                  <a:lnTo>
                    <a:pt x="522391" y="387542"/>
                  </a:lnTo>
                  <a:lnTo>
                    <a:pt x="522867" y="383447"/>
                  </a:lnTo>
                  <a:lnTo>
                    <a:pt x="521724" y="378113"/>
                  </a:lnTo>
                  <a:lnTo>
                    <a:pt x="522772" y="376589"/>
                  </a:lnTo>
                  <a:lnTo>
                    <a:pt x="527058" y="375827"/>
                  </a:lnTo>
                  <a:lnTo>
                    <a:pt x="527058" y="373826"/>
                  </a:lnTo>
                  <a:lnTo>
                    <a:pt x="520105" y="371731"/>
                  </a:lnTo>
                  <a:lnTo>
                    <a:pt x="508294" y="357729"/>
                  </a:lnTo>
                  <a:lnTo>
                    <a:pt x="503245" y="354396"/>
                  </a:lnTo>
                  <a:lnTo>
                    <a:pt x="495149" y="351538"/>
                  </a:lnTo>
                  <a:lnTo>
                    <a:pt x="488387" y="344394"/>
                  </a:lnTo>
                  <a:lnTo>
                    <a:pt x="483434" y="334869"/>
                  </a:lnTo>
                  <a:lnTo>
                    <a:pt x="481243" y="326106"/>
                  </a:lnTo>
                  <a:lnTo>
                    <a:pt x="484386" y="328488"/>
                  </a:lnTo>
                  <a:lnTo>
                    <a:pt x="485148" y="329821"/>
                  </a:lnTo>
                  <a:lnTo>
                    <a:pt x="485624" y="332679"/>
                  </a:lnTo>
                  <a:lnTo>
                    <a:pt x="487529" y="332679"/>
                  </a:lnTo>
                  <a:lnTo>
                    <a:pt x="487529" y="325439"/>
                  </a:lnTo>
                  <a:lnTo>
                    <a:pt x="490958" y="321058"/>
                  </a:lnTo>
                  <a:lnTo>
                    <a:pt x="502007" y="315438"/>
                  </a:lnTo>
                  <a:lnTo>
                    <a:pt x="505817" y="317248"/>
                  </a:lnTo>
                  <a:lnTo>
                    <a:pt x="506770" y="312009"/>
                  </a:lnTo>
                  <a:lnTo>
                    <a:pt x="506770" y="304675"/>
                  </a:lnTo>
                  <a:lnTo>
                    <a:pt x="507913" y="300293"/>
                  </a:lnTo>
                  <a:lnTo>
                    <a:pt x="511532" y="301151"/>
                  </a:lnTo>
                  <a:lnTo>
                    <a:pt x="512485" y="307342"/>
                  </a:lnTo>
                  <a:lnTo>
                    <a:pt x="511628" y="314867"/>
                  </a:lnTo>
                  <a:lnTo>
                    <a:pt x="510199" y="319724"/>
                  </a:lnTo>
                  <a:lnTo>
                    <a:pt x="512485" y="322582"/>
                  </a:lnTo>
                  <a:lnTo>
                    <a:pt x="513152" y="326201"/>
                  </a:lnTo>
                  <a:lnTo>
                    <a:pt x="513152" y="330297"/>
                  </a:lnTo>
                  <a:lnTo>
                    <a:pt x="514104" y="334679"/>
                  </a:lnTo>
                  <a:lnTo>
                    <a:pt x="514104" y="335822"/>
                  </a:lnTo>
                  <a:lnTo>
                    <a:pt x="514676" y="337155"/>
                  </a:lnTo>
                  <a:lnTo>
                    <a:pt x="516580" y="339060"/>
                  </a:lnTo>
                  <a:lnTo>
                    <a:pt x="518009" y="339060"/>
                  </a:lnTo>
                  <a:lnTo>
                    <a:pt x="519343" y="337727"/>
                  </a:lnTo>
                  <a:lnTo>
                    <a:pt x="520295" y="335917"/>
                  </a:lnTo>
                  <a:lnTo>
                    <a:pt x="520295" y="334583"/>
                  </a:lnTo>
                  <a:lnTo>
                    <a:pt x="521819" y="338013"/>
                  </a:lnTo>
                  <a:lnTo>
                    <a:pt x="522391" y="341727"/>
                  </a:lnTo>
                  <a:lnTo>
                    <a:pt x="522391" y="349728"/>
                  </a:lnTo>
                  <a:lnTo>
                    <a:pt x="525439" y="348395"/>
                  </a:lnTo>
                  <a:lnTo>
                    <a:pt x="525439" y="348395"/>
                  </a:lnTo>
                  <a:lnTo>
                    <a:pt x="525439" y="353443"/>
                  </a:lnTo>
                  <a:lnTo>
                    <a:pt x="531630" y="354110"/>
                  </a:lnTo>
                  <a:lnTo>
                    <a:pt x="539917" y="351062"/>
                  </a:lnTo>
                  <a:lnTo>
                    <a:pt x="545822" y="347061"/>
                  </a:lnTo>
                  <a:lnTo>
                    <a:pt x="554300" y="338774"/>
                  </a:lnTo>
                  <a:lnTo>
                    <a:pt x="559062" y="334964"/>
                  </a:lnTo>
                  <a:lnTo>
                    <a:pt x="563729" y="332202"/>
                  </a:lnTo>
                  <a:lnTo>
                    <a:pt x="570968" y="330392"/>
                  </a:lnTo>
                  <a:lnTo>
                    <a:pt x="577064" y="331345"/>
                  </a:lnTo>
                  <a:lnTo>
                    <a:pt x="679077" y="380399"/>
                  </a:lnTo>
                  <a:lnTo>
                    <a:pt x="660027" y="384971"/>
                  </a:lnTo>
                  <a:lnTo>
                    <a:pt x="617641" y="389733"/>
                  </a:lnTo>
                  <a:lnTo>
                    <a:pt x="601258" y="398306"/>
                  </a:lnTo>
                  <a:lnTo>
                    <a:pt x="600401" y="399354"/>
                  </a:lnTo>
                  <a:lnTo>
                    <a:pt x="599734" y="397830"/>
                  </a:lnTo>
                  <a:lnTo>
                    <a:pt x="595829" y="393257"/>
                  </a:lnTo>
                  <a:lnTo>
                    <a:pt x="594971" y="391448"/>
                  </a:lnTo>
                  <a:lnTo>
                    <a:pt x="593924" y="390590"/>
                  </a:lnTo>
                  <a:lnTo>
                    <a:pt x="587542" y="398973"/>
                  </a:lnTo>
                  <a:lnTo>
                    <a:pt x="570492" y="397830"/>
                  </a:lnTo>
                  <a:lnTo>
                    <a:pt x="562967" y="395353"/>
                  </a:lnTo>
                  <a:lnTo>
                    <a:pt x="557348" y="390495"/>
                  </a:lnTo>
                  <a:lnTo>
                    <a:pt x="556395" y="394686"/>
                  </a:lnTo>
                  <a:lnTo>
                    <a:pt x="558681" y="399639"/>
                  </a:lnTo>
                  <a:lnTo>
                    <a:pt x="562682" y="403640"/>
                  </a:lnTo>
                  <a:lnTo>
                    <a:pt x="566777" y="405354"/>
                  </a:lnTo>
                  <a:lnTo>
                    <a:pt x="567825" y="407736"/>
                  </a:lnTo>
                  <a:lnTo>
                    <a:pt x="582684" y="429167"/>
                  </a:lnTo>
                  <a:lnTo>
                    <a:pt x="585637" y="434691"/>
                  </a:lnTo>
                  <a:lnTo>
                    <a:pt x="585637" y="438501"/>
                  </a:lnTo>
                  <a:lnTo>
                    <a:pt x="583732" y="443073"/>
                  </a:lnTo>
                  <a:lnTo>
                    <a:pt x="583732" y="449741"/>
                  </a:lnTo>
                  <a:lnTo>
                    <a:pt x="586304" y="460980"/>
                  </a:lnTo>
                  <a:lnTo>
                    <a:pt x="579731" y="459456"/>
                  </a:lnTo>
                  <a:lnTo>
                    <a:pt x="578207" y="465457"/>
                  </a:lnTo>
                  <a:lnTo>
                    <a:pt x="579922" y="479364"/>
                  </a:lnTo>
                  <a:lnTo>
                    <a:pt x="581827" y="487174"/>
                  </a:lnTo>
                  <a:lnTo>
                    <a:pt x="586494" y="493937"/>
                  </a:lnTo>
                  <a:lnTo>
                    <a:pt x="597734" y="504890"/>
                  </a:lnTo>
                  <a:lnTo>
                    <a:pt x="619546" y="518130"/>
                  </a:lnTo>
                  <a:lnTo>
                    <a:pt x="623832" y="522988"/>
                  </a:lnTo>
                  <a:lnTo>
                    <a:pt x="622689" y="528132"/>
                  </a:lnTo>
                  <a:lnTo>
                    <a:pt x="615831" y="524607"/>
                  </a:lnTo>
                  <a:lnTo>
                    <a:pt x="602972" y="515082"/>
                  </a:lnTo>
                  <a:lnTo>
                    <a:pt x="604687" y="520035"/>
                  </a:lnTo>
                  <a:lnTo>
                    <a:pt x="612593" y="532418"/>
                  </a:lnTo>
                  <a:lnTo>
                    <a:pt x="625928" y="548229"/>
                  </a:lnTo>
                  <a:lnTo>
                    <a:pt x="629357" y="553563"/>
                  </a:lnTo>
                  <a:lnTo>
                    <a:pt x="632119" y="559755"/>
                  </a:lnTo>
                  <a:lnTo>
                    <a:pt x="634976" y="572613"/>
                  </a:lnTo>
                  <a:lnTo>
                    <a:pt x="636215" y="584234"/>
                  </a:lnTo>
                  <a:lnTo>
                    <a:pt x="636215" y="596902"/>
                  </a:lnTo>
                  <a:lnTo>
                    <a:pt x="636786" y="600426"/>
                  </a:lnTo>
                  <a:lnTo>
                    <a:pt x="638024" y="602807"/>
                  </a:lnTo>
                  <a:lnTo>
                    <a:pt x="639453" y="604713"/>
                  </a:lnTo>
                  <a:lnTo>
                    <a:pt x="640405" y="606713"/>
                  </a:lnTo>
                  <a:lnTo>
                    <a:pt x="640977" y="613190"/>
                  </a:lnTo>
                  <a:lnTo>
                    <a:pt x="640977" y="616905"/>
                  </a:lnTo>
                  <a:lnTo>
                    <a:pt x="640501" y="619476"/>
                  </a:lnTo>
                  <a:lnTo>
                    <a:pt x="638882" y="620524"/>
                  </a:lnTo>
                  <a:lnTo>
                    <a:pt x="636024" y="621476"/>
                  </a:lnTo>
                  <a:lnTo>
                    <a:pt x="633357" y="622810"/>
                  </a:lnTo>
                  <a:lnTo>
                    <a:pt x="632214" y="624810"/>
                  </a:lnTo>
                  <a:lnTo>
                    <a:pt x="629166" y="628144"/>
                  </a:lnTo>
                  <a:lnTo>
                    <a:pt x="622118" y="632145"/>
                  </a:lnTo>
                  <a:lnTo>
                    <a:pt x="614498" y="635383"/>
                  </a:lnTo>
                  <a:lnTo>
                    <a:pt x="609354" y="636526"/>
                  </a:lnTo>
                  <a:lnTo>
                    <a:pt x="604211" y="633192"/>
                  </a:lnTo>
                  <a:lnTo>
                    <a:pt x="584208" y="616238"/>
                  </a:lnTo>
                  <a:lnTo>
                    <a:pt x="584970" y="609856"/>
                  </a:lnTo>
                  <a:lnTo>
                    <a:pt x="588113" y="598807"/>
                  </a:lnTo>
                  <a:lnTo>
                    <a:pt x="588113" y="593949"/>
                  </a:lnTo>
                  <a:lnTo>
                    <a:pt x="582589" y="576042"/>
                  </a:lnTo>
                  <a:lnTo>
                    <a:pt x="552776" y="536132"/>
                  </a:lnTo>
                  <a:lnTo>
                    <a:pt x="552013" y="534037"/>
                  </a:lnTo>
                  <a:lnTo>
                    <a:pt x="551442" y="529941"/>
                  </a:lnTo>
                  <a:lnTo>
                    <a:pt x="550490" y="527750"/>
                  </a:lnTo>
                  <a:lnTo>
                    <a:pt x="544679" y="522131"/>
                  </a:lnTo>
                  <a:lnTo>
                    <a:pt x="542679" y="519368"/>
                  </a:lnTo>
                  <a:lnTo>
                    <a:pt x="534107" y="515844"/>
                  </a:lnTo>
                  <a:lnTo>
                    <a:pt x="532202" y="511558"/>
                  </a:lnTo>
                  <a:lnTo>
                    <a:pt x="527344" y="506129"/>
                  </a:lnTo>
                  <a:lnTo>
                    <a:pt x="510770" y="506129"/>
                  </a:lnTo>
                  <a:lnTo>
                    <a:pt x="510770" y="501842"/>
                  </a:lnTo>
                  <a:lnTo>
                    <a:pt x="505436" y="499938"/>
                  </a:lnTo>
                  <a:lnTo>
                    <a:pt x="495054" y="499175"/>
                  </a:lnTo>
                  <a:lnTo>
                    <a:pt x="490958" y="496604"/>
                  </a:lnTo>
                  <a:lnTo>
                    <a:pt x="489720" y="494032"/>
                  </a:lnTo>
                  <a:lnTo>
                    <a:pt x="488672" y="488698"/>
                  </a:lnTo>
                  <a:lnTo>
                    <a:pt x="486862" y="485936"/>
                  </a:lnTo>
                  <a:lnTo>
                    <a:pt x="484386" y="482888"/>
                  </a:lnTo>
                  <a:lnTo>
                    <a:pt x="468098" y="456218"/>
                  </a:lnTo>
                  <a:lnTo>
                    <a:pt x="460383" y="447264"/>
                  </a:lnTo>
                  <a:lnTo>
                    <a:pt x="450287" y="439835"/>
                  </a:lnTo>
                  <a:lnTo>
                    <a:pt x="448477" y="445931"/>
                  </a:lnTo>
                  <a:lnTo>
                    <a:pt x="444095" y="444502"/>
                  </a:lnTo>
                  <a:lnTo>
                    <a:pt x="439047" y="440311"/>
                  </a:lnTo>
                  <a:lnTo>
                    <a:pt x="435046" y="437834"/>
                  </a:lnTo>
                  <a:lnTo>
                    <a:pt x="429141" y="437834"/>
                  </a:lnTo>
                  <a:lnTo>
                    <a:pt x="427998" y="437168"/>
                  </a:lnTo>
                  <a:lnTo>
                    <a:pt x="417140" y="427071"/>
                  </a:lnTo>
                  <a:lnTo>
                    <a:pt x="413234" y="424785"/>
                  </a:lnTo>
                  <a:lnTo>
                    <a:pt x="409520" y="423642"/>
                  </a:lnTo>
                  <a:lnTo>
                    <a:pt x="406091" y="423071"/>
                  </a:lnTo>
                  <a:lnTo>
                    <a:pt x="402947" y="422023"/>
                  </a:lnTo>
                  <a:lnTo>
                    <a:pt x="396661" y="416594"/>
                  </a:lnTo>
                  <a:lnTo>
                    <a:pt x="393137" y="414213"/>
                  </a:lnTo>
                  <a:lnTo>
                    <a:pt x="389708" y="412403"/>
                  </a:lnTo>
                  <a:lnTo>
                    <a:pt x="380183" y="409831"/>
                  </a:lnTo>
                  <a:lnTo>
                    <a:pt x="375896" y="405068"/>
                  </a:lnTo>
                  <a:lnTo>
                    <a:pt x="372467" y="399354"/>
                  </a:lnTo>
                  <a:lnTo>
                    <a:pt x="367800" y="394496"/>
                  </a:lnTo>
                  <a:lnTo>
                    <a:pt x="365324" y="394496"/>
                  </a:lnTo>
                  <a:lnTo>
                    <a:pt x="353798" y="390495"/>
                  </a:lnTo>
                  <a:lnTo>
                    <a:pt x="349131" y="388209"/>
                  </a:lnTo>
                  <a:lnTo>
                    <a:pt x="347226" y="392496"/>
                  </a:lnTo>
                  <a:lnTo>
                    <a:pt x="341892" y="395829"/>
                  </a:lnTo>
                  <a:lnTo>
                    <a:pt x="340844" y="400020"/>
                  </a:lnTo>
                  <a:lnTo>
                    <a:pt x="338558" y="401735"/>
                  </a:lnTo>
                  <a:lnTo>
                    <a:pt x="324080" y="405449"/>
                  </a:lnTo>
                  <a:lnTo>
                    <a:pt x="322461" y="406783"/>
                  </a:lnTo>
                  <a:lnTo>
                    <a:pt x="317889" y="411831"/>
                  </a:lnTo>
                  <a:lnTo>
                    <a:pt x="315317" y="411831"/>
                  </a:lnTo>
                  <a:lnTo>
                    <a:pt x="310078" y="410403"/>
                  </a:lnTo>
                  <a:lnTo>
                    <a:pt x="308554" y="410403"/>
                  </a:lnTo>
                  <a:lnTo>
                    <a:pt x="304554" y="413165"/>
                  </a:lnTo>
                  <a:lnTo>
                    <a:pt x="295886" y="416213"/>
                  </a:lnTo>
                  <a:lnTo>
                    <a:pt x="290171" y="420404"/>
                  </a:lnTo>
                  <a:lnTo>
                    <a:pt x="287980" y="421356"/>
                  </a:lnTo>
                  <a:lnTo>
                    <a:pt x="285790" y="421928"/>
                  </a:lnTo>
                  <a:lnTo>
                    <a:pt x="280646" y="421928"/>
                  </a:lnTo>
                  <a:lnTo>
                    <a:pt x="279218" y="421928"/>
                  </a:lnTo>
                  <a:lnTo>
                    <a:pt x="276265" y="423928"/>
                  </a:lnTo>
                  <a:lnTo>
                    <a:pt x="267216" y="434120"/>
                  </a:lnTo>
                  <a:lnTo>
                    <a:pt x="260739" y="441264"/>
                  </a:lnTo>
                  <a:lnTo>
                    <a:pt x="263025" y="463076"/>
                  </a:lnTo>
                  <a:lnTo>
                    <a:pt x="261596" y="470981"/>
                  </a:lnTo>
                  <a:lnTo>
                    <a:pt x="264549" y="470981"/>
                  </a:lnTo>
                  <a:lnTo>
                    <a:pt x="266454" y="470981"/>
                  </a:lnTo>
                  <a:lnTo>
                    <a:pt x="270074" y="472506"/>
                  </a:lnTo>
                  <a:lnTo>
                    <a:pt x="261025" y="482031"/>
                  </a:lnTo>
                  <a:lnTo>
                    <a:pt x="259691" y="484126"/>
                  </a:lnTo>
                  <a:lnTo>
                    <a:pt x="247213" y="481078"/>
                  </a:lnTo>
                  <a:lnTo>
                    <a:pt x="242927" y="481078"/>
                  </a:lnTo>
                  <a:lnTo>
                    <a:pt x="237212" y="484316"/>
                  </a:lnTo>
                  <a:lnTo>
                    <a:pt x="219686" y="497556"/>
                  </a:lnTo>
                  <a:lnTo>
                    <a:pt x="213876" y="503748"/>
                  </a:lnTo>
                  <a:lnTo>
                    <a:pt x="209209" y="502128"/>
                  </a:lnTo>
                  <a:lnTo>
                    <a:pt x="204923" y="499461"/>
                  </a:lnTo>
                  <a:lnTo>
                    <a:pt x="203589" y="498318"/>
                  </a:lnTo>
                  <a:lnTo>
                    <a:pt x="195398" y="494889"/>
                  </a:lnTo>
                  <a:lnTo>
                    <a:pt x="191397" y="494127"/>
                  </a:lnTo>
                  <a:lnTo>
                    <a:pt x="185968" y="494127"/>
                  </a:lnTo>
                  <a:lnTo>
                    <a:pt x="183301" y="493365"/>
                  </a:lnTo>
                  <a:lnTo>
                    <a:pt x="180729" y="491651"/>
                  </a:lnTo>
                  <a:lnTo>
                    <a:pt x="177395" y="490127"/>
                  </a:lnTo>
                  <a:lnTo>
                    <a:pt x="172537" y="490127"/>
                  </a:lnTo>
                  <a:lnTo>
                    <a:pt x="163012" y="492317"/>
                  </a:lnTo>
                  <a:lnTo>
                    <a:pt x="158250" y="494223"/>
                  </a:lnTo>
                  <a:lnTo>
                    <a:pt x="153964" y="496699"/>
                  </a:lnTo>
                  <a:lnTo>
                    <a:pt x="150916" y="495651"/>
                  </a:lnTo>
                  <a:lnTo>
                    <a:pt x="143962" y="494127"/>
                  </a:lnTo>
                  <a:lnTo>
                    <a:pt x="141391" y="492413"/>
                  </a:lnTo>
                  <a:lnTo>
                    <a:pt x="139867" y="489555"/>
                  </a:lnTo>
                  <a:lnTo>
                    <a:pt x="140915" y="487936"/>
                  </a:lnTo>
                  <a:lnTo>
                    <a:pt x="142724" y="486126"/>
                  </a:lnTo>
                  <a:lnTo>
                    <a:pt x="143677" y="482697"/>
                  </a:lnTo>
                  <a:lnTo>
                    <a:pt x="144439" y="475077"/>
                  </a:lnTo>
                  <a:lnTo>
                    <a:pt x="145582" y="469553"/>
                  </a:lnTo>
                  <a:lnTo>
                    <a:pt x="145582" y="464505"/>
                  </a:lnTo>
                  <a:lnTo>
                    <a:pt x="141486" y="453074"/>
                  </a:lnTo>
                  <a:lnTo>
                    <a:pt x="140248" y="451836"/>
                  </a:lnTo>
                  <a:lnTo>
                    <a:pt x="134342" y="447931"/>
                  </a:lnTo>
                  <a:lnTo>
                    <a:pt x="130532" y="446121"/>
                  </a:lnTo>
                  <a:lnTo>
                    <a:pt x="126627" y="445264"/>
                  </a:lnTo>
                  <a:lnTo>
                    <a:pt x="123579" y="446312"/>
                  </a:lnTo>
                  <a:lnTo>
                    <a:pt x="99957" y="473648"/>
                  </a:lnTo>
                  <a:lnTo>
                    <a:pt x="97576" y="475173"/>
                  </a:lnTo>
                  <a:lnTo>
                    <a:pt x="95290" y="473458"/>
                  </a:lnTo>
                  <a:lnTo>
                    <a:pt x="93670" y="469839"/>
                  </a:lnTo>
                  <a:lnTo>
                    <a:pt x="93670" y="466124"/>
                  </a:lnTo>
                  <a:lnTo>
                    <a:pt x="95004" y="464505"/>
                  </a:lnTo>
                  <a:lnTo>
                    <a:pt x="97480" y="462885"/>
                  </a:lnTo>
                  <a:lnTo>
                    <a:pt x="99004" y="459266"/>
                  </a:lnTo>
                  <a:lnTo>
                    <a:pt x="100052" y="455646"/>
                  </a:lnTo>
                  <a:lnTo>
                    <a:pt x="101291" y="454027"/>
                  </a:lnTo>
                  <a:lnTo>
                    <a:pt x="105196" y="454027"/>
                  </a:lnTo>
                  <a:lnTo>
                    <a:pt x="107386" y="452503"/>
                  </a:lnTo>
                  <a:lnTo>
                    <a:pt x="108339" y="449836"/>
                  </a:lnTo>
                  <a:lnTo>
                    <a:pt x="108339" y="445740"/>
                  </a:lnTo>
                  <a:lnTo>
                    <a:pt x="103386" y="440597"/>
                  </a:lnTo>
                  <a:lnTo>
                    <a:pt x="102338" y="439168"/>
                  </a:lnTo>
                  <a:lnTo>
                    <a:pt x="102338" y="435548"/>
                  </a:lnTo>
                  <a:lnTo>
                    <a:pt x="103958" y="428881"/>
                  </a:lnTo>
                  <a:lnTo>
                    <a:pt x="103958" y="425357"/>
                  </a:lnTo>
                  <a:lnTo>
                    <a:pt x="103958" y="420308"/>
                  </a:lnTo>
                  <a:lnTo>
                    <a:pt x="103195" y="415070"/>
                  </a:lnTo>
                  <a:lnTo>
                    <a:pt x="101291" y="410403"/>
                  </a:lnTo>
                  <a:lnTo>
                    <a:pt x="97957" y="407355"/>
                  </a:lnTo>
                  <a:lnTo>
                    <a:pt x="91670" y="406402"/>
                  </a:lnTo>
                  <a:lnTo>
                    <a:pt x="64429" y="402878"/>
                  </a:lnTo>
                  <a:lnTo>
                    <a:pt x="52046" y="399639"/>
                  </a:lnTo>
                  <a:lnTo>
                    <a:pt x="45284" y="399639"/>
                  </a:lnTo>
                  <a:lnTo>
                    <a:pt x="39569" y="401830"/>
                  </a:lnTo>
                  <a:lnTo>
                    <a:pt x="37283" y="406021"/>
                  </a:lnTo>
                  <a:lnTo>
                    <a:pt x="38426" y="411546"/>
                  </a:lnTo>
                  <a:lnTo>
                    <a:pt x="42426" y="417737"/>
                  </a:lnTo>
                  <a:lnTo>
                    <a:pt x="45093" y="424309"/>
                  </a:lnTo>
                  <a:lnTo>
                    <a:pt x="39092" y="425452"/>
                  </a:lnTo>
                  <a:lnTo>
                    <a:pt x="26615" y="423071"/>
                  </a:lnTo>
                  <a:lnTo>
                    <a:pt x="23757" y="427357"/>
                  </a:lnTo>
                  <a:lnTo>
                    <a:pt x="24805" y="433167"/>
                  </a:lnTo>
                  <a:lnTo>
                    <a:pt x="27472" y="439549"/>
                  </a:lnTo>
                  <a:lnTo>
                    <a:pt x="28901" y="445740"/>
                  </a:lnTo>
                  <a:lnTo>
                    <a:pt x="26995" y="449360"/>
                  </a:lnTo>
                  <a:lnTo>
                    <a:pt x="22804" y="446502"/>
                  </a:lnTo>
                  <a:lnTo>
                    <a:pt x="16328" y="438215"/>
                  </a:lnTo>
                  <a:lnTo>
                    <a:pt x="13851" y="427071"/>
                  </a:lnTo>
                  <a:lnTo>
                    <a:pt x="13375" y="400497"/>
                  </a:lnTo>
                  <a:lnTo>
                    <a:pt x="8136" y="388781"/>
                  </a:lnTo>
                  <a:lnTo>
                    <a:pt x="12899" y="388019"/>
                  </a:lnTo>
                  <a:lnTo>
                    <a:pt x="16518" y="384971"/>
                  </a:lnTo>
                  <a:lnTo>
                    <a:pt x="18328" y="381732"/>
                  </a:lnTo>
                  <a:lnTo>
                    <a:pt x="17375" y="380208"/>
                  </a:lnTo>
                  <a:lnTo>
                    <a:pt x="13756" y="378208"/>
                  </a:lnTo>
                  <a:lnTo>
                    <a:pt x="13089" y="373541"/>
                  </a:lnTo>
                  <a:lnTo>
                    <a:pt x="14423" y="355157"/>
                  </a:lnTo>
                  <a:lnTo>
                    <a:pt x="13661" y="346490"/>
                  </a:lnTo>
                  <a:lnTo>
                    <a:pt x="10136" y="340108"/>
                  </a:lnTo>
                  <a:lnTo>
                    <a:pt x="1850" y="337536"/>
                  </a:lnTo>
                  <a:lnTo>
                    <a:pt x="1850" y="335250"/>
                  </a:lnTo>
                  <a:lnTo>
                    <a:pt x="6517" y="332869"/>
                  </a:lnTo>
                  <a:lnTo>
                    <a:pt x="6993" y="330012"/>
                  </a:lnTo>
                  <a:lnTo>
                    <a:pt x="4421" y="327154"/>
                  </a:lnTo>
                  <a:lnTo>
                    <a:pt x="-246" y="324582"/>
                  </a:lnTo>
                  <a:lnTo>
                    <a:pt x="2611" y="324582"/>
                  </a:lnTo>
                  <a:lnTo>
                    <a:pt x="4612" y="324106"/>
                  </a:lnTo>
                  <a:lnTo>
                    <a:pt x="8136" y="322391"/>
                  </a:lnTo>
                  <a:lnTo>
                    <a:pt x="8136" y="320296"/>
                  </a:lnTo>
                  <a:lnTo>
                    <a:pt x="3945" y="316486"/>
                  </a:lnTo>
                  <a:lnTo>
                    <a:pt x="6517" y="310962"/>
                  </a:lnTo>
                  <a:lnTo>
                    <a:pt x="6517" y="310962"/>
                  </a:lnTo>
                  <a:lnTo>
                    <a:pt x="11279" y="305247"/>
                  </a:lnTo>
                  <a:lnTo>
                    <a:pt x="13946" y="300198"/>
                  </a:lnTo>
                  <a:lnTo>
                    <a:pt x="15851" y="295055"/>
                  </a:lnTo>
                  <a:lnTo>
                    <a:pt x="20614" y="292769"/>
                  </a:lnTo>
                  <a:lnTo>
                    <a:pt x="32806" y="290673"/>
                  </a:lnTo>
                  <a:lnTo>
                    <a:pt x="37092" y="288864"/>
                  </a:lnTo>
                  <a:lnTo>
                    <a:pt x="41759" y="286006"/>
                  </a:lnTo>
                  <a:lnTo>
                    <a:pt x="45474" y="282577"/>
                  </a:lnTo>
                  <a:lnTo>
                    <a:pt x="47093" y="278862"/>
                  </a:lnTo>
                  <a:lnTo>
                    <a:pt x="48617" y="277053"/>
                  </a:lnTo>
                  <a:lnTo>
                    <a:pt x="56047" y="273909"/>
                  </a:lnTo>
                  <a:lnTo>
                    <a:pt x="58523" y="272385"/>
                  </a:lnTo>
                  <a:lnTo>
                    <a:pt x="65000" y="262003"/>
                  </a:lnTo>
                  <a:lnTo>
                    <a:pt x="91766" y="235809"/>
                  </a:lnTo>
                  <a:lnTo>
                    <a:pt x="94242" y="234761"/>
                  </a:lnTo>
                  <a:lnTo>
                    <a:pt x="97671" y="234761"/>
                  </a:lnTo>
                  <a:lnTo>
                    <a:pt x="104338" y="234761"/>
                  </a:lnTo>
                  <a:lnTo>
                    <a:pt x="106434" y="233904"/>
                  </a:lnTo>
                  <a:lnTo>
                    <a:pt x="111673" y="228094"/>
                  </a:lnTo>
                  <a:lnTo>
                    <a:pt x="116911" y="224379"/>
                  </a:lnTo>
                  <a:lnTo>
                    <a:pt x="120626" y="229999"/>
                  </a:lnTo>
                  <a:lnTo>
                    <a:pt x="121388" y="238857"/>
                  </a:lnTo>
                  <a:lnTo>
                    <a:pt x="125294" y="241524"/>
                  </a:lnTo>
                  <a:lnTo>
                    <a:pt x="132723" y="253811"/>
                  </a:lnTo>
                  <a:lnTo>
                    <a:pt x="132723" y="255050"/>
                  </a:lnTo>
                  <a:lnTo>
                    <a:pt x="133676" y="258098"/>
                  </a:lnTo>
                  <a:lnTo>
                    <a:pt x="132913" y="266956"/>
                  </a:lnTo>
                  <a:lnTo>
                    <a:pt x="136819" y="265623"/>
                  </a:lnTo>
                  <a:lnTo>
                    <a:pt x="140248" y="262670"/>
                  </a:lnTo>
                  <a:lnTo>
                    <a:pt x="144344" y="260289"/>
                  </a:lnTo>
                  <a:lnTo>
                    <a:pt x="145677" y="261051"/>
                  </a:lnTo>
                  <a:lnTo>
                    <a:pt x="147106" y="261051"/>
                  </a:lnTo>
                  <a:lnTo>
                    <a:pt x="148820" y="259145"/>
                  </a:lnTo>
                  <a:lnTo>
                    <a:pt x="171966" y="258193"/>
                  </a:lnTo>
                  <a:lnTo>
                    <a:pt x="169299" y="237524"/>
                  </a:lnTo>
                  <a:lnTo>
                    <a:pt x="166442" y="215331"/>
                  </a:lnTo>
                  <a:lnTo>
                    <a:pt x="164346" y="207996"/>
                  </a:lnTo>
                  <a:lnTo>
                    <a:pt x="166156" y="205329"/>
                  </a:lnTo>
                  <a:lnTo>
                    <a:pt x="164537" y="202472"/>
                  </a:lnTo>
                  <a:lnTo>
                    <a:pt x="166061" y="199805"/>
                  </a:lnTo>
                  <a:lnTo>
                    <a:pt x="166632" y="193423"/>
                  </a:lnTo>
                  <a:lnTo>
                    <a:pt x="164346" y="188946"/>
                  </a:lnTo>
                  <a:lnTo>
                    <a:pt x="165584" y="185136"/>
                  </a:lnTo>
                  <a:lnTo>
                    <a:pt x="168156" y="183136"/>
                  </a:lnTo>
                  <a:lnTo>
                    <a:pt x="173109" y="183898"/>
                  </a:lnTo>
                  <a:lnTo>
                    <a:pt x="174538" y="177421"/>
                  </a:lnTo>
                  <a:lnTo>
                    <a:pt x="173871" y="174373"/>
                  </a:lnTo>
                  <a:lnTo>
                    <a:pt x="166727" y="171897"/>
                  </a:lnTo>
                  <a:lnTo>
                    <a:pt x="168061" y="163895"/>
                  </a:lnTo>
                  <a:lnTo>
                    <a:pt x="172728" y="154370"/>
                  </a:lnTo>
                  <a:lnTo>
                    <a:pt x="169870" y="152085"/>
                  </a:lnTo>
                  <a:lnTo>
                    <a:pt x="169870" y="148179"/>
                  </a:lnTo>
                  <a:lnTo>
                    <a:pt x="171680" y="146941"/>
                  </a:lnTo>
                  <a:lnTo>
                    <a:pt x="174919" y="141893"/>
                  </a:lnTo>
                  <a:lnTo>
                    <a:pt x="178729" y="136749"/>
                  </a:lnTo>
                  <a:lnTo>
                    <a:pt x="184920" y="129034"/>
                  </a:lnTo>
                  <a:lnTo>
                    <a:pt x="190540" y="120557"/>
                  </a:lnTo>
                  <a:lnTo>
                    <a:pt x="201779" y="118271"/>
                  </a:lnTo>
                  <a:lnTo>
                    <a:pt x="209590" y="113603"/>
                  </a:lnTo>
                  <a:lnTo>
                    <a:pt x="215210" y="106269"/>
                  </a:lnTo>
                  <a:lnTo>
                    <a:pt x="221591" y="100459"/>
                  </a:lnTo>
                  <a:lnTo>
                    <a:pt x="231878" y="100459"/>
                  </a:lnTo>
                  <a:lnTo>
                    <a:pt x="230354" y="66360"/>
                  </a:lnTo>
                  <a:lnTo>
                    <a:pt x="228259" y="55596"/>
                  </a:lnTo>
                  <a:lnTo>
                    <a:pt x="230164" y="56168"/>
                  </a:lnTo>
                  <a:lnTo>
                    <a:pt x="232164" y="56168"/>
                  </a:lnTo>
                  <a:lnTo>
                    <a:pt x="234260" y="56168"/>
                  </a:lnTo>
                  <a:lnTo>
                    <a:pt x="236355" y="56168"/>
                  </a:lnTo>
                  <a:lnTo>
                    <a:pt x="236355" y="47786"/>
                  </a:lnTo>
                  <a:lnTo>
                    <a:pt x="241689" y="40261"/>
                  </a:lnTo>
                  <a:lnTo>
                    <a:pt x="248166" y="32831"/>
                  </a:lnTo>
                  <a:lnTo>
                    <a:pt x="251119" y="24831"/>
                  </a:lnTo>
                  <a:lnTo>
                    <a:pt x="251119" y="22068"/>
                  </a:lnTo>
                  <a:lnTo>
                    <a:pt x="249023" y="14639"/>
                  </a:lnTo>
                  <a:lnTo>
                    <a:pt x="248452" y="15115"/>
                  </a:lnTo>
                  <a:lnTo>
                    <a:pt x="247118" y="15686"/>
                  </a:lnTo>
                  <a:lnTo>
                    <a:pt x="245880" y="15686"/>
                  </a:lnTo>
                  <a:lnTo>
                    <a:pt x="245880" y="14448"/>
                  </a:lnTo>
                  <a:lnTo>
                    <a:pt x="246737" y="12543"/>
                  </a:lnTo>
                  <a:lnTo>
                    <a:pt x="248166" y="11781"/>
                  </a:lnTo>
                  <a:lnTo>
                    <a:pt x="249500" y="11781"/>
                  </a:lnTo>
                  <a:lnTo>
                    <a:pt x="250262" y="11781"/>
                  </a:lnTo>
                  <a:lnTo>
                    <a:pt x="251595" y="6161"/>
                  </a:lnTo>
                  <a:lnTo>
                    <a:pt x="253405" y="2161"/>
                  </a:lnTo>
                  <a:lnTo>
                    <a:pt x="256548" y="256"/>
                  </a:lnTo>
                  <a:lnTo>
                    <a:pt x="262073" y="827"/>
                  </a:lnTo>
                  <a:lnTo>
                    <a:pt x="264454" y="827"/>
                  </a:lnTo>
                  <a:close/>
                  <a:moveTo>
                    <a:pt x="464765" y="346585"/>
                  </a:moveTo>
                  <a:lnTo>
                    <a:pt x="478385" y="356110"/>
                  </a:lnTo>
                  <a:lnTo>
                    <a:pt x="485338" y="362111"/>
                  </a:lnTo>
                  <a:lnTo>
                    <a:pt x="488672" y="369255"/>
                  </a:lnTo>
                  <a:lnTo>
                    <a:pt x="486672" y="376589"/>
                  </a:lnTo>
                  <a:lnTo>
                    <a:pt x="481052" y="376589"/>
                  </a:lnTo>
                  <a:lnTo>
                    <a:pt x="474290" y="372779"/>
                  </a:lnTo>
                  <a:lnTo>
                    <a:pt x="463050" y="363254"/>
                  </a:lnTo>
                  <a:lnTo>
                    <a:pt x="443143" y="350300"/>
                  </a:lnTo>
                  <a:lnTo>
                    <a:pt x="430951" y="339156"/>
                  </a:lnTo>
                  <a:lnTo>
                    <a:pt x="427331" y="337441"/>
                  </a:lnTo>
                  <a:lnTo>
                    <a:pt x="422474" y="334298"/>
                  </a:lnTo>
                  <a:lnTo>
                    <a:pt x="416568" y="327154"/>
                  </a:lnTo>
                  <a:lnTo>
                    <a:pt x="411710" y="319248"/>
                  </a:lnTo>
                  <a:lnTo>
                    <a:pt x="409805" y="313724"/>
                  </a:lnTo>
                  <a:lnTo>
                    <a:pt x="410758" y="309818"/>
                  </a:lnTo>
                  <a:lnTo>
                    <a:pt x="413044" y="307247"/>
                  </a:lnTo>
                  <a:lnTo>
                    <a:pt x="416378" y="306294"/>
                  </a:lnTo>
                  <a:lnTo>
                    <a:pt x="420187" y="307151"/>
                  </a:lnTo>
                  <a:lnTo>
                    <a:pt x="422093" y="308295"/>
                  </a:lnTo>
                  <a:lnTo>
                    <a:pt x="423331" y="309818"/>
                  </a:lnTo>
                  <a:lnTo>
                    <a:pt x="425712" y="313248"/>
                  </a:lnTo>
                  <a:close/>
                  <a:moveTo>
                    <a:pt x="504388" y="128843"/>
                  </a:moveTo>
                  <a:lnTo>
                    <a:pt x="508294" y="131796"/>
                  </a:lnTo>
                  <a:lnTo>
                    <a:pt x="510961" y="138464"/>
                  </a:lnTo>
                  <a:lnTo>
                    <a:pt x="510961" y="145131"/>
                  </a:lnTo>
                  <a:lnTo>
                    <a:pt x="506579" y="148084"/>
                  </a:lnTo>
                  <a:lnTo>
                    <a:pt x="506579" y="146560"/>
                  </a:lnTo>
                  <a:lnTo>
                    <a:pt x="482195" y="128843"/>
                  </a:lnTo>
                  <a:lnTo>
                    <a:pt x="473909" y="127319"/>
                  </a:lnTo>
                  <a:lnTo>
                    <a:pt x="469622" y="125986"/>
                  </a:lnTo>
                  <a:lnTo>
                    <a:pt x="467812" y="123414"/>
                  </a:lnTo>
                  <a:lnTo>
                    <a:pt x="466574" y="119890"/>
                  </a:lnTo>
                  <a:lnTo>
                    <a:pt x="464669" y="116270"/>
                  </a:lnTo>
                  <a:lnTo>
                    <a:pt x="464669" y="114365"/>
                  </a:lnTo>
                  <a:lnTo>
                    <a:pt x="469622" y="115985"/>
                  </a:lnTo>
                  <a:lnTo>
                    <a:pt x="470479" y="114747"/>
                  </a:lnTo>
                  <a:lnTo>
                    <a:pt x="473813" y="111698"/>
                  </a:lnTo>
                  <a:lnTo>
                    <a:pt x="474575" y="115889"/>
                  </a:lnTo>
                  <a:lnTo>
                    <a:pt x="476861" y="117604"/>
                  </a:lnTo>
                  <a:lnTo>
                    <a:pt x="480290" y="117604"/>
                  </a:lnTo>
                  <a:lnTo>
                    <a:pt x="484100" y="116270"/>
                  </a:lnTo>
                  <a:lnTo>
                    <a:pt x="494483" y="116270"/>
                  </a:lnTo>
                  <a:lnTo>
                    <a:pt x="492387" y="118080"/>
                  </a:lnTo>
                  <a:lnTo>
                    <a:pt x="491053" y="120652"/>
                  </a:lnTo>
                  <a:lnTo>
                    <a:pt x="491053" y="123700"/>
                  </a:lnTo>
                  <a:lnTo>
                    <a:pt x="492482" y="127129"/>
                  </a:lnTo>
                  <a:lnTo>
                    <a:pt x="495340" y="129510"/>
                  </a:lnTo>
                  <a:lnTo>
                    <a:pt x="498483" y="129510"/>
                  </a:lnTo>
                  <a:close/>
                  <a:moveTo>
                    <a:pt x="434666" y="62168"/>
                  </a:moveTo>
                  <a:lnTo>
                    <a:pt x="441809" y="62168"/>
                  </a:lnTo>
                  <a:lnTo>
                    <a:pt x="447620" y="65216"/>
                  </a:lnTo>
                  <a:lnTo>
                    <a:pt x="450572" y="70265"/>
                  </a:lnTo>
                  <a:lnTo>
                    <a:pt x="449144" y="76932"/>
                  </a:lnTo>
                  <a:lnTo>
                    <a:pt x="442571" y="68931"/>
                  </a:lnTo>
                  <a:lnTo>
                    <a:pt x="439142" y="67026"/>
                  </a:lnTo>
                  <a:lnTo>
                    <a:pt x="434666" y="68169"/>
                  </a:lnTo>
                  <a:lnTo>
                    <a:pt x="431522" y="71313"/>
                  </a:lnTo>
                  <a:lnTo>
                    <a:pt x="430760" y="74741"/>
                  </a:lnTo>
                  <a:lnTo>
                    <a:pt x="431903" y="76551"/>
                  </a:lnTo>
                  <a:lnTo>
                    <a:pt x="434666" y="74741"/>
                  </a:lnTo>
                  <a:lnTo>
                    <a:pt x="437047" y="82361"/>
                  </a:lnTo>
                  <a:lnTo>
                    <a:pt x="437047" y="86076"/>
                  </a:lnTo>
                  <a:lnTo>
                    <a:pt x="434285" y="88553"/>
                  </a:lnTo>
                  <a:lnTo>
                    <a:pt x="424760" y="94744"/>
                  </a:lnTo>
                  <a:lnTo>
                    <a:pt x="423712" y="95601"/>
                  </a:lnTo>
                  <a:lnTo>
                    <a:pt x="423712" y="97125"/>
                  </a:lnTo>
                  <a:lnTo>
                    <a:pt x="424283" y="108365"/>
                  </a:lnTo>
                  <a:lnTo>
                    <a:pt x="424950" y="111508"/>
                  </a:lnTo>
                  <a:lnTo>
                    <a:pt x="426284" y="115699"/>
                  </a:lnTo>
                  <a:lnTo>
                    <a:pt x="431903" y="114842"/>
                  </a:lnTo>
                  <a:lnTo>
                    <a:pt x="435618" y="120081"/>
                  </a:lnTo>
                  <a:lnTo>
                    <a:pt x="437713" y="127986"/>
                  </a:lnTo>
                  <a:lnTo>
                    <a:pt x="440762" y="147798"/>
                  </a:lnTo>
                  <a:lnTo>
                    <a:pt x="440095" y="152085"/>
                  </a:lnTo>
                  <a:lnTo>
                    <a:pt x="434189" y="167420"/>
                  </a:lnTo>
                  <a:lnTo>
                    <a:pt x="428284" y="172659"/>
                  </a:lnTo>
                  <a:lnTo>
                    <a:pt x="421140" y="176564"/>
                  </a:lnTo>
                  <a:lnTo>
                    <a:pt x="414758" y="177993"/>
                  </a:lnTo>
                  <a:lnTo>
                    <a:pt x="407615" y="175135"/>
                  </a:lnTo>
                  <a:lnTo>
                    <a:pt x="405233" y="168277"/>
                  </a:lnTo>
                  <a:lnTo>
                    <a:pt x="405710" y="159895"/>
                  </a:lnTo>
                  <a:lnTo>
                    <a:pt x="407424" y="152275"/>
                  </a:lnTo>
                  <a:lnTo>
                    <a:pt x="413139" y="151132"/>
                  </a:lnTo>
                  <a:lnTo>
                    <a:pt x="413139" y="138845"/>
                  </a:lnTo>
                  <a:lnTo>
                    <a:pt x="408758" y="124652"/>
                  </a:lnTo>
                  <a:lnTo>
                    <a:pt x="402566" y="117794"/>
                  </a:lnTo>
                  <a:lnTo>
                    <a:pt x="397899" y="116366"/>
                  </a:lnTo>
                  <a:lnTo>
                    <a:pt x="396566" y="112651"/>
                  </a:lnTo>
                  <a:lnTo>
                    <a:pt x="396470" y="101602"/>
                  </a:lnTo>
                  <a:lnTo>
                    <a:pt x="395137" y="98173"/>
                  </a:lnTo>
                  <a:lnTo>
                    <a:pt x="388565" y="87981"/>
                  </a:lnTo>
                  <a:lnTo>
                    <a:pt x="386088" y="85314"/>
                  </a:lnTo>
                  <a:lnTo>
                    <a:pt x="381230" y="83695"/>
                  </a:lnTo>
                  <a:lnTo>
                    <a:pt x="378278" y="83695"/>
                  </a:lnTo>
                  <a:lnTo>
                    <a:pt x="377420" y="82552"/>
                  </a:lnTo>
                  <a:lnTo>
                    <a:pt x="379897" y="61788"/>
                  </a:lnTo>
                  <a:lnTo>
                    <a:pt x="381992" y="54548"/>
                  </a:lnTo>
                  <a:lnTo>
                    <a:pt x="385326" y="51405"/>
                  </a:lnTo>
                  <a:lnTo>
                    <a:pt x="394375" y="56930"/>
                  </a:lnTo>
                  <a:lnTo>
                    <a:pt x="400280" y="57882"/>
                  </a:lnTo>
                  <a:lnTo>
                    <a:pt x="402947" y="52548"/>
                  </a:lnTo>
                  <a:lnTo>
                    <a:pt x="405233" y="49881"/>
                  </a:lnTo>
                  <a:lnTo>
                    <a:pt x="410662" y="49214"/>
                  </a:lnTo>
                  <a:lnTo>
                    <a:pt x="423236" y="50834"/>
                  </a:lnTo>
                  <a:lnTo>
                    <a:pt x="427903" y="53691"/>
                  </a:lnTo>
                  <a:lnTo>
                    <a:pt x="430665" y="52167"/>
                  </a:lnTo>
                  <a:lnTo>
                    <a:pt x="434094" y="53501"/>
                  </a:lnTo>
                  <a:lnTo>
                    <a:pt x="435904" y="57120"/>
                  </a:lnTo>
                  <a:close/>
                  <a:moveTo>
                    <a:pt x="557919" y="151608"/>
                  </a:moveTo>
                  <a:lnTo>
                    <a:pt x="559919" y="153418"/>
                  </a:lnTo>
                  <a:lnTo>
                    <a:pt x="559919" y="158085"/>
                  </a:lnTo>
                  <a:lnTo>
                    <a:pt x="553252" y="164086"/>
                  </a:lnTo>
                  <a:lnTo>
                    <a:pt x="546299" y="165515"/>
                  </a:lnTo>
                  <a:lnTo>
                    <a:pt x="540012" y="166086"/>
                  </a:lnTo>
                  <a:lnTo>
                    <a:pt x="529439" y="164848"/>
                  </a:lnTo>
                  <a:lnTo>
                    <a:pt x="528582" y="159990"/>
                  </a:lnTo>
                  <a:lnTo>
                    <a:pt x="536202" y="155704"/>
                  </a:lnTo>
                  <a:lnTo>
                    <a:pt x="543155" y="153227"/>
                  </a:lnTo>
                  <a:lnTo>
                    <a:pt x="548108" y="150656"/>
                  </a:lnTo>
                  <a:lnTo>
                    <a:pt x="553061" y="149608"/>
                  </a:lnTo>
                  <a:close/>
                  <a:moveTo>
                    <a:pt x="156536" y="525560"/>
                  </a:moveTo>
                  <a:lnTo>
                    <a:pt x="151583" y="523845"/>
                  </a:lnTo>
                  <a:lnTo>
                    <a:pt x="142820" y="515844"/>
                  </a:lnTo>
                  <a:lnTo>
                    <a:pt x="142820" y="513939"/>
                  </a:lnTo>
                  <a:lnTo>
                    <a:pt x="145201" y="513939"/>
                  </a:lnTo>
                  <a:lnTo>
                    <a:pt x="147296" y="514797"/>
                  </a:lnTo>
                  <a:lnTo>
                    <a:pt x="149963" y="514130"/>
                  </a:lnTo>
                  <a:lnTo>
                    <a:pt x="153202" y="512511"/>
                  </a:lnTo>
                  <a:lnTo>
                    <a:pt x="155678" y="513082"/>
                  </a:lnTo>
                  <a:lnTo>
                    <a:pt x="157393" y="515654"/>
                  </a:lnTo>
                  <a:lnTo>
                    <a:pt x="158250" y="523559"/>
                  </a:lnTo>
                  <a:close/>
                  <a:moveTo>
                    <a:pt x="102338" y="485364"/>
                  </a:moveTo>
                  <a:lnTo>
                    <a:pt x="107577" y="485364"/>
                  </a:lnTo>
                  <a:lnTo>
                    <a:pt x="110244" y="487364"/>
                  </a:lnTo>
                  <a:lnTo>
                    <a:pt x="110244" y="491556"/>
                  </a:lnTo>
                  <a:lnTo>
                    <a:pt x="106625" y="494318"/>
                  </a:lnTo>
                  <a:lnTo>
                    <a:pt x="102719" y="494889"/>
                  </a:lnTo>
                  <a:lnTo>
                    <a:pt x="92146" y="492603"/>
                  </a:lnTo>
                  <a:lnTo>
                    <a:pt x="81669" y="486126"/>
                  </a:lnTo>
                  <a:lnTo>
                    <a:pt x="80526" y="484412"/>
                  </a:lnTo>
                  <a:lnTo>
                    <a:pt x="77573" y="477268"/>
                  </a:lnTo>
                  <a:lnTo>
                    <a:pt x="77573" y="475934"/>
                  </a:lnTo>
                  <a:lnTo>
                    <a:pt x="78240" y="475268"/>
                  </a:lnTo>
                  <a:lnTo>
                    <a:pt x="81383" y="479459"/>
                  </a:lnTo>
                  <a:lnTo>
                    <a:pt x="83479" y="480983"/>
                  </a:lnTo>
                  <a:lnTo>
                    <a:pt x="94623" y="48498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D8599F3-6441-44DD-8BE8-AA6671E661BF}"/>
                </a:ext>
              </a:extLst>
            </p:cNvPr>
            <p:cNvSpPr/>
            <p:nvPr/>
          </p:nvSpPr>
          <p:spPr>
            <a:xfrm>
              <a:off x="6255924" y="3013042"/>
              <a:ext cx="639317" cy="817340"/>
            </a:xfrm>
            <a:custGeom>
              <a:avLst/>
              <a:gdLst>
                <a:gd name="connsiteX0" fmla="*/ -246 w 639317"/>
                <a:gd name="connsiteY0" fmla="*/ 79504 h 817340"/>
                <a:gd name="connsiteX1" fmla="*/ 2326 w 639317"/>
                <a:gd name="connsiteY1" fmla="*/ 78266 h 817340"/>
                <a:gd name="connsiteX2" fmla="*/ 7279 w 639317"/>
                <a:gd name="connsiteY2" fmla="*/ 74170 h 817340"/>
                <a:gd name="connsiteX3" fmla="*/ 10517 w 639317"/>
                <a:gd name="connsiteY3" fmla="*/ 68550 h 817340"/>
                <a:gd name="connsiteX4" fmla="*/ 11280 w 639317"/>
                <a:gd name="connsiteY4" fmla="*/ 61407 h 817340"/>
                <a:gd name="connsiteX5" fmla="*/ 10136 w 639317"/>
                <a:gd name="connsiteY5" fmla="*/ 59311 h 817340"/>
                <a:gd name="connsiteX6" fmla="*/ 5850 w 639317"/>
                <a:gd name="connsiteY6" fmla="*/ 53120 h 817340"/>
                <a:gd name="connsiteX7" fmla="*/ 4993 w 639317"/>
                <a:gd name="connsiteY7" fmla="*/ 50739 h 817340"/>
                <a:gd name="connsiteX8" fmla="*/ 6231 w 639317"/>
                <a:gd name="connsiteY8" fmla="*/ 46929 h 817340"/>
                <a:gd name="connsiteX9" fmla="*/ 8136 w 639317"/>
                <a:gd name="connsiteY9" fmla="*/ 44643 h 817340"/>
                <a:gd name="connsiteX10" fmla="*/ 10041 w 639317"/>
                <a:gd name="connsiteY10" fmla="*/ 44643 h 817340"/>
                <a:gd name="connsiteX11" fmla="*/ 11280 w 639317"/>
                <a:gd name="connsiteY11" fmla="*/ 48357 h 817340"/>
                <a:gd name="connsiteX12" fmla="*/ 13565 w 639317"/>
                <a:gd name="connsiteY12" fmla="*/ 48357 h 817340"/>
                <a:gd name="connsiteX13" fmla="*/ 13565 w 639317"/>
                <a:gd name="connsiteY13" fmla="*/ 45405 h 817340"/>
                <a:gd name="connsiteX14" fmla="*/ 13565 w 639317"/>
                <a:gd name="connsiteY14" fmla="*/ 43023 h 817340"/>
                <a:gd name="connsiteX15" fmla="*/ 12708 w 639317"/>
                <a:gd name="connsiteY15" fmla="*/ 41214 h 817340"/>
                <a:gd name="connsiteX16" fmla="*/ 11280 w 639317"/>
                <a:gd name="connsiteY16" fmla="*/ 39880 h 817340"/>
                <a:gd name="connsiteX17" fmla="*/ 16994 w 639317"/>
                <a:gd name="connsiteY17" fmla="*/ 39880 h 817340"/>
                <a:gd name="connsiteX18" fmla="*/ 19947 w 639317"/>
                <a:gd name="connsiteY18" fmla="*/ 37880 h 817340"/>
                <a:gd name="connsiteX19" fmla="*/ 19947 w 639317"/>
                <a:gd name="connsiteY19" fmla="*/ 34451 h 817340"/>
                <a:gd name="connsiteX20" fmla="*/ 16518 w 639317"/>
                <a:gd name="connsiteY20" fmla="*/ 30165 h 817340"/>
                <a:gd name="connsiteX21" fmla="*/ 16518 w 639317"/>
                <a:gd name="connsiteY21" fmla="*/ 27593 h 817340"/>
                <a:gd name="connsiteX22" fmla="*/ 21090 w 639317"/>
                <a:gd name="connsiteY22" fmla="*/ 17592 h 817340"/>
                <a:gd name="connsiteX23" fmla="*/ 23376 w 639317"/>
                <a:gd name="connsiteY23" fmla="*/ 13972 h 817340"/>
                <a:gd name="connsiteX24" fmla="*/ 25091 w 639317"/>
                <a:gd name="connsiteY24" fmla="*/ 18163 h 817340"/>
                <a:gd name="connsiteX25" fmla="*/ 27853 w 639317"/>
                <a:gd name="connsiteY25" fmla="*/ 17020 h 817340"/>
                <a:gd name="connsiteX26" fmla="*/ 30520 w 639317"/>
                <a:gd name="connsiteY26" fmla="*/ 12734 h 817340"/>
                <a:gd name="connsiteX27" fmla="*/ 31663 w 639317"/>
                <a:gd name="connsiteY27" fmla="*/ 7781 h 817340"/>
                <a:gd name="connsiteX28" fmla="*/ 36235 w 639317"/>
                <a:gd name="connsiteY28" fmla="*/ 9876 h 817340"/>
                <a:gd name="connsiteX29" fmla="*/ 40235 w 639317"/>
                <a:gd name="connsiteY29" fmla="*/ 7781 h 817340"/>
                <a:gd name="connsiteX30" fmla="*/ 44236 w 639317"/>
                <a:gd name="connsiteY30" fmla="*/ 4066 h 817340"/>
                <a:gd name="connsiteX31" fmla="*/ 48236 w 639317"/>
                <a:gd name="connsiteY31" fmla="*/ 1209 h 817340"/>
                <a:gd name="connsiteX32" fmla="*/ 51951 w 639317"/>
                <a:gd name="connsiteY32" fmla="*/ 1209 h 817340"/>
                <a:gd name="connsiteX33" fmla="*/ 55475 w 639317"/>
                <a:gd name="connsiteY33" fmla="*/ 2828 h 817340"/>
                <a:gd name="connsiteX34" fmla="*/ 62905 w 639317"/>
                <a:gd name="connsiteY34" fmla="*/ 8067 h 817340"/>
                <a:gd name="connsiteX35" fmla="*/ 61572 w 639317"/>
                <a:gd name="connsiteY35" fmla="*/ 6447 h 817340"/>
                <a:gd name="connsiteX36" fmla="*/ 58619 w 639317"/>
                <a:gd name="connsiteY36" fmla="*/ 1494 h 817340"/>
                <a:gd name="connsiteX37" fmla="*/ 65477 w 639317"/>
                <a:gd name="connsiteY37" fmla="*/ 542 h 817340"/>
                <a:gd name="connsiteX38" fmla="*/ 79955 w 639317"/>
                <a:gd name="connsiteY38" fmla="*/ 6638 h 817340"/>
                <a:gd name="connsiteX39" fmla="*/ 87765 w 639317"/>
                <a:gd name="connsiteY39" fmla="*/ 8067 h 817340"/>
                <a:gd name="connsiteX40" fmla="*/ 87098 w 639317"/>
                <a:gd name="connsiteY40" fmla="*/ 12353 h 817340"/>
                <a:gd name="connsiteX41" fmla="*/ 88813 w 639317"/>
                <a:gd name="connsiteY41" fmla="*/ 15401 h 817340"/>
                <a:gd name="connsiteX42" fmla="*/ 91575 w 639317"/>
                <a:gd name="connsiteY42" fmla="*/ 15877 h 817340"/>
                <a:gd name="connsiteX43" fmla="*/ 94147 w 639317"/>
                <a:gd name="connsiteY43" fmla="*/ 12353 h 817340"/>
                <a:gd name="connsiteX44" fmla="*/ 95195 w 639317"/>
                <a:gd name="connsiteY44" fmla="*/ 16925 h 817340"/>
                <a:gd name="connsiteX45" fmla="*/ 97862 w 639317"/>
                <a:gd name="connsiteY45" fmla="*/ 20163 h 817340"/>
                <a:gd name="connsiteX46" fmla="*/ 100815 w 639317"/>
                <a:gd name="connsiteY46" fmla="*/ 20640 h 817340"/>
                <a:gd name="connsiteX47" fmla="*/ 102434 w 639317"/>
                <a:gd name="connsiteY47" fmla="*/ 16639 h 817340"/>
                <a:gd name="connsiteX48" fmla="*/ 111101 w 639317"/>
                <a:gd name="connsiteY48" fmla="*/ 17497 h 817340"/>
                <a:gd name="connsiteX49" fmla="*/ 114911 w 639317"/>
                <a:gd name="connsiteY49" fmla="*/ 18544 h 817340"/>
                <a:gd name="connsiteX50" fmla="*/ 109958 w 639317"/>
                <a:gd name="connsiteY50" fmla="*/ 10734 h 817340"/>
                <a:gd name="connsiteX51" fmla="*/ 109101 w 639317"/>
                <a:gd name="connsiteY51" fmla="*/ 3495 h 817340"/>
                <a:gd name="connsiteX52" fmla="*/ 111673 w 639317"/>
                <a:gd name="connsiteY52" fmla="*/ -30 h 817340"/>
                <a:gd name="connsiteX53" fmla="*/ 117007 w 639317"/>
                <a:gd name="connsiteY53" fmla="*/ 3780 h 817340"/>
                <a:gd name="connsiteX54" fmla="*/ 119007 w 639317"/>
                <a:gd name="connsiteY54" fmla="*/ 1494 h 817340"/>
                <a:gd name="connsiteX55" fmla="*/ 121293 w 639317"/>
                <a:gd name="connsiteY55" fmla="*/ 6543 h 817340"/>
                <a:gd name="connsiteX56" fmla="*/ 124341 w 639317"/>
                <a:gd name="connsiteY56" fmla="*/ 10924 h 817340"/>
                <a:gd name="connsiteX57" fmla="*/ 128437 w 639317"/>
                <a:gd name="connsiteY57" fmla="*/ 11591 h 817340"/>
                <a:gd name="connsiteX58" fmla="*/ 133771 w 639317"/>
                <a:gd name="connsiteY58" fmla="*/ 5781 h 817340"/>
                <a:gd name="connsiteX59" fmla="*/ 135200 w 639317"/>
                <a:gd name="connsiteY59" fmla="*/ 7781 h 817340"/>
                <a:gd name="connsiteX60" fmla="*/ 136724 w 639317"/>
                <a:gd name="connsiteY60" fmla="*/ 9114 h 817340"/>
                <a:gd name="connsiteX61" fmla="*/ 138629 w 639317"/>
                <a:gd name="connsiteY61" fmla="*/ 9972 h 817340"/>
                <a:gd name="connsiteX62" fmla="*/ 143391 w 639317"/>
                <a:gd name="connsiteY62" fmla="*/ 10543 h 817340"/>
                <a:gd name="connsiteX63" fmla="*/ 143391 w 639317"/>
                <a:gd name="connsiteY63" fmla="*/ 11400 h 817340"/>
                <a:gd name="connsiteX64" fmla="*/ 143391 w 639317"/>
                <a:gd name="connsiteY64" fmla="*/ 12639 h 817340"/>
                <a:gd name="connsiteX65" fmla="*/ 144058 w 639317"/>
                <a:gd name="connsiteY65" fmla="*/ 14258 h 817340"/>
                <a:gd name="connsiteX66" fmla="*/ 148820 w 639317"/>
                <a:gd name="connsiteY66" fmla="*/ 19878 h 817340"/>
                <a:gd name="connsiteX67" fmla="*/ 151011 w 639317"/>
                <a:gd name="connsiteY67" fmla="*/ 20735 h 817340"/>
                <a:gd name="connsiteX68" fmla="*/ 155583 w 639317"/>
                <a:gd name="connsiteY68" fmla="*/ 20735 h 817340"/>
                <a:gd name="connsiteX69" fmla="*/ 164251 w 639317"/>
                <a:gd name="connsiteY69" fmla="*/ 22354 h 817340"/>
                <a:gd name="connsiteX70" fmla="*/ 170347 w 639317"/>
                <a:gd name="connsiteY70" fmla="*/ 26545 h 817340"/>
                <a:gd name="connsiteX71" fmla="*/ 179872 w 639317"/>
                <a:gd name="connsiteY71" fmla="*/ 37785 h 817340"/>
                <a:gd name="connsiteX72" fmla="*/ 179872 w 639317"/>
                <a:gd name="connsiteY72" fmla="*/ 39404 h 817340"/>
                <a:gd name="connsiteX73" fmla="*/ 179872 w 639317"/>
                <a:gd name="connsiteY73" fmla="*/ 41595 h 817340"/>
                <a:gd name="connsiteX74" fmla="*/ 179872 w 639317"/>
                <a:gd name="connsiteY74" fmla="*/ 43405 h 817340"/>
                <a:gd name="connsiteX75" fmla="*/ 181110 w 639317"/>
                <a:gd name="connsiteY75" fmla="*/ 44166 h 817340"/>
                <a:gd name="connsiteX76" fmla="*/ 185015 w 639317"/>
                <a:gd name="connsiteY76" fmla="*/ 44166 h 817340"/>
                <a:gd name="connsiteX77" fmla="*/ 186540 w 639317"/>
                <a:gd name="connsiteY77" fmla="*/ 44833 h 817340"/>
                <a:gd name="connsiteX78" fmla="*/ 188349 w 639317"/>
                <a:gd name="connsiteY78" fmla="*/ 46167 h 817340"/>
                <a:gd name="connsiteX79" fmla="*/ 195493 w 639317"/>
                <a:gd name="connsiteY79" fmla="*/ 56835 h 817340"/>
                <a:gd name="connsiteX80" fmla="*/ 198827 w 639317"/>
                <a:gd name="connsiteY80" fmla="*/ 59502 h 817340"/>
                <a:gd name="connsiteX81" fmla="*/ 210161 w 639317"/>
                <a:gd name="connsiteY81" fmla="*/ 72075 h 817340"/>
                <a:gd name="connsiteX82" fmla="*/ 213019 w 639317"/>
                <a:gd name="connsiteY82" fmla="*/ 76266 h 817340"/>
                <a:gd name="connsiteX83" fmla="*/ 215876 w 639317"/>
                <a:gd name="connsiteY83" fmla="*/ 74456 h 817340"/>
                <a:gd name="connsiteX84" fmla="*/ 219210 w 639317"/>
                <a:gd name="connsiteY84" fmla="*/ 75599 h 817340"/>
                <a:gd name="connsiteX85" fmla="*/ 222163 w 639317"/>
                <a:gd name="connsiteY85" fmla="*/ 78647 h 817340"/>
                <a:gd name="connsiteX86" fmla="*/ 223497 w 639317"/>
                <a:gd name="connsiteY86" fmla="*/ 82647 h 817340"/>
                <a:gd name="connsiteX87" fmla="*/ 222639 w 639317"/>
                <a:gd name="connsiteY87" fmla="*/ 87505 h 817340"/>
                <a:gd name="connsiteX88" fmla="*/ 220353 w 639317"/>
                <a:gd name="connsiteY88" fmla="*/ 91315 h 817340"/>
                <a:gd name="connsiteX89" fmla="*/ 218543 w 639317"/>
                <a:gd name="connsiteY89" fmla="*/ 95697 h 817340"/>
                <a:gd name="connsiteX90" fmla="*/ 219401 w 639317"/>
                <a:gd name="connsiteY90" fmla="*/ 102078 h 817340"/>
                <a:gd name="connsiteX91" fmla="*/ 225592 w 639317"/>
                <a:gd name="connsiteY91" fmla="*/ 108460 h 817340"/>
                <a:gd name="connsiteX92" fmla="*/ 233022 w 639317"/>
                <a:gd name="connsiteY92" fmla="*/ 113032 h 817340"/>
                <a:gd name="connsiteX93" fmla="*/ 234069 w 639317"/>
                <a:gd name="connsiteY93" fmla="*/ 113032 h 817340"/>
                <a:gd name="connsiteX94" fmla="*/ 234831 w 639317"/>
                <a:gd name="connsiteY94" fmla="*/ 117604 h 817340"/>
                <a:gd name="connsiteX95" fmla="*/ 234069 w 639317"/>
                <a:gd name="connsiteY95" fmla="*/ 131987 h 817340"/>
                <a:gd name="connsiteX96" fmla="*/ 236165 w 639317"/>
                <a:gd name="connsiteY96" fmla="*/ 140369 h 817340"/>
                <a:gd name="connsiteX97" fmla="*/ 236165 w 639317"/>
                <a:gd name="connsiteY97" fmla="*/ 142845 h 817340"/>
                <a:gd name="connsiteX98" fmla="*/ 234450 w 639317"/>
                <a:gd name="connsiteY98" fmla="*/ 145703 h 817340"/>
                <a:gd name="connsiteX99" fmla="*/ 231402 w 639317"/>
                <a:gd name="connsiteY99" fmla="*/ 146846 h 817340"/>
                <a:gd name="connsiteX100" fmla="*/ 229116 w 639317"/>
                <a:gd name="connsiteY100" fmla="*/ 147513 h 817340"/>
                <a:gd name="connsiteX101" fmla="*/ 227021 w 639317"/>
                <a:gd name="connsiteY101" fmla="*/ 149608 h 817340"/>
                <a:gd name="connsiteX102" fmla="*/ 225592 w 639317"/>
                <a:gd name="connsiteY102" fmla="*/ 153228 h 817340"/>
                <a:gd name="connsiteX103" fmla="*/ 223497 w 639317"/>
                <a:gd name="connsiteY103" fmla="*/ 165515 h 817340"/>
                <a:gd name="connsiteX104" fmla="*/ 222830 w 639317"/>
                <a:gd name="connsiteY104" fmla="*/ 168944 h 817340"/>
                <a:gd name="connsiteX105" fmla="*/ 223782 w 639317"/>
                <a:gd name="connsiteY105" fmla="*/ 179898 h 817340"/>
                <a:gd name="connsiteX106" fmla="*/ 228831 w 639317"/>
                <a:gd name="connsiteY106" fmla="*/ 186089 h 817340"/>
                <a:gd name="connsiteX107" fmla="*/ 235593 w 639317"/>
                <a:gd name="connsiteY107" fmla="*/ 190566 h 817340"/>
                <a:gd name="connsiteX108" fmla="*/ 241499 w 639317"/>
                <a:gd name="connsiteY108" fmla="*/ 196662 h 817340"/>
                <a:gd name="connsiteX109" fmla="*/ 243785 w 639317"/>
                <a:gd name="connsiteY109" fmla="*/ 196662 h 817340"/>
                <a:gd name="connsiteX110" fmla="*/ 250071 w 639317"/>
                <a:gd name="connsiteY110" fmla="*/ 193328 h 817340"/>
                <a:gd name="connsiteX111" fmla="*/ 257406 w 639317"/>
                <a:gd name="connsiteY111" fmla="*/ 193328 h 817340"/>
                <a:gd name="connsiteX112" fmla="*/ 273789 w 639317"/>
                <a:gd name="connsiteY112" fmla="*/ 194947 h 817340"/>
                <a:gd name="connsiteX113" fmla="*/ 276836 w 639317"/>
                <a:gd name="connsiteY113" fmla="*/ 194280 h 817340"/>
                <a:gd name="connsiteX114" fmla="*/ 286361 w 639317"/>
                <a:gd name="connsiteY114" fmla="*/ 190470 h 817340"/>
                <a:gd name="connsiteX115" fmla="*/ 289695 w 639317"/>
                <a:gd name="connsiteY115" fmla="*/ 188565 h 817340"/>
                <a:gd name="connsiteX116" fmla="*/ 300363 w 639317"/>
                <a:gd name="connsiteY116" fmla="*/ 175992 h 817340"/>
                <a:gd name="connsiteX117" fmla="*/ 302078 w 639317"/>
                <a:gd name="connsiteY117" fmla="*/ 172373 h 817340"/>
                <a:gd name="connsiteX118" fmla="*/ 302744 w 639317"/>
                <a:gd name="connsiteY118" fmla="*/ 170277 h 817340"/>
                <a:gd name="connsiteX119" fmla="*/ 303792 w 639317"/>
                <a:gd name="connsiteY119" fmla="*/ 168372 h 817340"/>
                <a:gd name="connsiteX120" fmla="*/ 304364 w 639317"/>
                <a:gd name="connsiteY120" fmla="*/ 166277 h 817340"/>
                <a:gd name="connsiteX121" fmla="*/ 302364 w 639317"/>
                <a:gd name="connsiteY121" fmla="*/ 162372 h 817340"/>
                <a:gd name="connsiteX122" fmla="*/ 298839 w 639317"/>
                <a:gd name="connsiteY122" fmla="*/ 150942 h 817340"/>
                <a:gd name="connsiteX123" fmla="*/ 294077 w 639317"/>
                <a:gd name="connsiteY123" fmla="*/ 144084 h 817340"/>
                <a:gd name="connsiteX124" fmla="*/ 294077 w 639317"/>
                <a:gd name="connsiteY124" fmla="*/ 139512 h 817340"/>
                <a:gd name="connsiteX125" fmla="*/ 304078 w 639317"/>
                <a:gd name="connsiteY125" fmla="*/ 132082 h 817340"/>
                <a:gd name="connsiteX126" fmla="*/ 305411 w 639317"/>
                <a:gd name="connsiteY126" fmla="*/ 130749 h 817340"/>
                <a:gd name="connsiteX127" fmla="*/ 307793 w 639317"/>
                <a:gd name="connsiteY127" fmla="*/ 129034 h 817340"/>
                <a:gd name="connsiteX128" fmla="*/ 309507 w 639317"/>
                <a:gd name="connsiteY128" fmla="*/ 124843 h 817340"/>
                <a:gd name="connsiteX129" fmla="*/ 310555 w 639317"/>
                <a:gd name="connsiteY129" fmla="*/ 119890 h 817340"/>
                <a:gd name="connsiteX130" fmla="*/ 310555 w 639317"/>
                <a:gd name="connsiteY130" fmla="*/ 115794 h 817340"/>
                <a:gd name="connsiteX131" fmla="*/ 307602 w 639317"/>
                <a:gd name="connsiteY131" fmla="*/ 118271 h 817340"/>
                <a:gd name="connsiteX132" fmla="*/ 303792 w 639317"/>
                <a:gd name="connsiteY132" fmla="*/ 127796 h 817340"/>
                <a:gd name="connsiteX133" fmla="*/ 301220 w 639317"/>
                <a:gd name="connsiteY133" fmla="*/ 129796 h 817340"/>
                <a:gd name="connsiteX134" fmla="*/ 297030 w 639317"/>
                <a:gd name="connsiteY134" fmla="*/ 129796 h 817340"/>
                <a:gd name="connsiteX135" fmla="*/ 294172 w 639317"/>
                <a:gd name="connsiteY135" fmla="*/ 129320 h 817340"/>
                <a:gd name="connsiteX136" fmla="*/ 280170 w 639317"/>
                <a:gd name="connsiteY136" fmla="*/ 120652 h 817340"/>
                <a:gd name="connsiteX137" fmla="*/ 276646 w 639317"/>
                <a:gd name="connsiteY137" fmla="*/ 116937 h 817340"/>
                <a:gd name="connsiteX138" fmla="*/ 275217 w 639317"/>
                <a:gd name="connsiteY138" fmla="*/ 111603 h 817340"/>
                <a:gd name="connsiteX139" fmla="*/ 278075 w 639317"/>
                <a:gd name="connsiteY139" fmla="*/ 109222 h 817340"/>
                <a:gd name="connsiteX140" fmla="*/ 283409 w 639317"/>
                <a:gd name="connsiteY140" fmla="*/ 107222 h 817340"/>
                <a:gd name="connsiteX141" fmla="*/ 286171 w 639317"/>
                <a:gd name="connsiteY141" fmla="*/ 105126 h 817340"/>
                <a:gd name="connsiteX142" fmla="*/ 281408 w 639317"/>
                <a:gd name="connsiteY142" fmla="*/ 102174 h 817340"/>
                <a:gd name="connsiteX143" fmla="*/ 287600 w 639317"/>
                <a:gd name="connsiteY143" fmla="*/ 99602 h 817340"/>
                <a:gd name="connsiteX144" fmla="*/ 288457 w 639317"/>
                <a:gd name="connsiteY144" fmla="*/ 96173 h 817340"/>
                <a:gd name="connsiteX145" fmla="*/ 285504 w 639317"/>
                <a:gd name="connsiteY145" fmla="*/ 88077 h 817340"/>
                <a:gd name="connsiteX146" fmla="*/ 288362 w 639317"/>
                <a:gd name="connsiteY146" fmla="*/ 86553 h 817340"/>
                <a:gd name="connsiteX147" fmla="*/ 294553 w 639317"/>
                <a:gd name="connsiteY147" fmla="*/ 88553 h 817340"/>
                <a:gd name="connsiteX148" fmla="*/ 304078 w 639317"/>
                <a:gd name="connsiteY148" fmla="*/ 93411 h 817340"/>
                <a:gd name="connsiteX149" fmla="*/ 304078 w 639317"/>
                <a:gd name="connsiteY149" fmla="*/ 91506 h 817340"/>
                <a:gd name="connsiteX150" fmla="*/ 302840 w 639317"/>
                <a:gd name="connsiteY150" fmla="*/ 90553 h 817340"/>
                <a:gd name="connsiteX151" fmla="*/ 299982 w 639317"/>
                <a:gd name="connsiteY151" fmla="*/ 87029 h 817340"/>
                <a:gd name="connsiteX152" fmla="*/ 308745 w 639317"/>
                <a:gd name="connsiteY152" fmla="*/ 87029 h 817340"/>
                <a:gd name="connsiteX153" fmla="*/ 310460 w 639317"/>
                <a:gd name="connsiteY153" fmla="*/ 87029 h 817340"/>
                <a:gd name="connsiteX154" fmla="*/ 310460 w 639317"/>
                <a:gd name="connsiteY154" fmla="*/ 84743 h 817340"/>
                <a:gd name="connsiteX155" fmla="*/ 307983 w 639317"/>
                <a:gd name="connsiteY155" fmla="*/ 79314 h 817340"/>
                <a:gd name="connsiteX156" fmla="*/ 309412 w 639317"/>
                <a:gd name="connsiteY156" fmla="*/ 78266 h 817340"/>
                <a:gd name="connsiteX157" fmla="*/ 313412 w 639317"/>
                <a:gd name="connsiteY157" fmla="*/ 80076 h 817340"/>
                <a:gd name="connsiteX158" fmla="*/ 315889 w 639317"/>
                <a:gd name="connsiteY158" fmla="*/ 84552 h 817340"/>
                <a:gd name="connsiteX159" fmla="*/ 318556 w 639317"/>
                <a:gd name="connsiteY159" fmla="*/ 95792 h 817340"/>
                <a:gd name="connsiteX160" fmla="*/ 313508 w 639317"/>
                <a:gd name="connsiteY160" fmla="*/ 97030 h 817340"/>
                <a:gd name="connsiteX161" fmla="*/ 312460 w 639317"/>
                <a:gd name="connsiteY161" fmla="*/ 100650 h 817340"/>
                <a:gd name="connsiteX162" fmla="*/ 313793 w 639317"/>
                <a:gd name="connsiteY162" fmla="*/ 104269 h 817340"/>
                <a:gd name="connsiteX163" fmla="*/ 315603 w 639317"/>
                <a:gd name="connsiteY163" fmla="*/ 105222 h 817340"/>
                <a:gd name="connsiteX164" fmla="*/ 321032 w 639317"/>
                <a:gd name="connsiteY164" fmla="*/ 100078 h 817340"/>
                <a:gd name="connsiteX165" fmla="*/ 323604 w 639317"/>
                <a:gd name="connsiteY165" fmla="*/ 98364 h 817340"/>
                <a:gd name="connsiteX166" fmla="*/ 327128 w 639317"/>
                <a:gd name="connsiteY166" fmla="*/ 97697 h 817340"/>
                <a:gd name="connsiteX167" fmla="*/ 325509 w 639317"/>
                <a:gd name="connsiteY167" fmla="*/ 99697 h 817340"/>
                <a:gd name="connsiteX168" fmla="*/ 322747 w 639317"/>
                <a:gd name="connsiteY168" fmla="*/ 106269 h 817340"/>
                <a:gd name="connsiteX169" fmla="*/ 325890 w 639317"/>
                <a:gd name="connsiteY169" fmla="*/ 104936 h 817340"/>
                <a:gd name="connsiteX170" fmla="*/ 327128 w 639317"/>
                <a:gd name="connsiteY170" fmla="*/ 104269 h 817340"/>
                <a:gd name="connsiteX171" fmla="*/ 328938 w 639317"/>
                <a:gd name="connsiteY171" fmla="*/ 106269 h 817340"/>
                <a:gd name="connsiteX172" fmla="*/ 327700 w 639317"/>
                <a:gd name="connsiteY172" fmla="*/ 111889 h 817340"/>
                <a:gd name="connsiteX173" fmla="*/ 333606 w 639317"/>
                <a:gd name="connsiteY173" fmla="*/ 120557 h 817340"/>
                <a:gd name="connsiteX174" fmla="*/ 331224 w 639317"/>
                <a:gd name="connsiteY174" fmla="*/ 125415 h 817340"/>
                <a:gd name="connsiteX175" fmla="*/ 333320 w 639317"/>
                <a:gd name="connsiteY175" fmla="*/ 128272 h 817340"/>
                <a:gd name="connsiteX176" fmla="*/ 334653 w 639317"/>
                <a:gd name="connsiteY176" fmla="*/ 131415 h 817340"/>
                <a:gd name="connsiteX177" fmla="*/ 335320 w 639317"/>
                <a:gd name="connsiteY177" fmla="*/ 134844 h 817340"/>
                <a:gd name="connsiteX178" fmla="*/ 335320 w 639317"/>
                <a:gd name="connsiteY178" fmla="*/ 138655 h 817340"/>
                <a:gd name="connsiteX179" fmla="*/ 337415 w 639317"/>
                <a:gd name="connsiteY179" fmla="*/ 138655 h 817340"/>
                <a:gd name="connsiteX180" fmla="*/ 339035 w 639317"/>
                <a:gd name="connsiteY180" fmla="*/ 134559 h 817340"/>
                <a:gd name="connsiteX181" fmla="*/ 341416 w 639317"/>
                <a:gd name="connsiteY181" fmla="*/ 131511 h 817340"/>
                <a:gd name="connsiteX182" fmla="*/ 343321 w 639317"/>
                <a:gd name="connsiteY182" fmla="*/ 127701 h 817340"/>
                <a:gd name="connsiteX183" fmla="*/ 343321 w 639317"/>
                <a:gd name="connsiteY183" fmla="*/ 121414 h 817340"/>
                <a:gd name="connsiteX184" fmla="*/ 349417 w 639317"/>
                <a:gd name="connsiteY184" fmla="*/ 123033 h 817340"/>
                <a:gd name="connsiteX185" fmla="*/ 353417 w 639317"/>
                <a:gd name="connsiteY185" fmla="*/ 124843 h 817340"/>
                <a:gd name="connsiteX186" fmla="*/ 355989 w 639317"/>
                <a:gd name="connsiteY186" fmla="*/ 128177 h 817340"/>
                <a:gd name="connsiteX187" fmla="*/ 357894 w 639317"/>
                <a:gd name="connsiteY187" fmla="*/ 134178 h 817340"/>
                <a:gd name="connsiteX188" fmla="*/ 371896 w 639317"/>
                <a:gd name="connsiteY188" fmla="*/ 132844 h 817340"/>
                <a:gd name="connsiteX189" fmla="*/ 394375 w 639317"/>
                <a:gd name="connsiteY189" fmla="*/ 141512 h 817340"/>
                <a:gd name="connsiteX190" fmla="*/ 415140 w 639317"/>
                <a:gd name="connsiteY190" fmla="*/ 145417 h 817340"/>
                <a:gd name="connsiteX191" fmla="*/ 424665 w 639317"/>
                <a:gd name="connsiteY191" fmla="*/ 129891 h 817340"/>
                <a:gd name="connsiteX192" fmla="*/ 431523 w 639317"/>
                <a:gd name="connsiteY192" fmla="*/ 141512 h 817340"/>
                <a:gd name="connsiteX193" fmla="*/ 441048 w 639317"/>
                <a:gd name="connsiteY193" fmla="*/ 151799 h 817340"/>
                <a:gd name="connsiteX194" fmla="*/ 452858 w 639317"/>
                <a:gd name="connsiteY194" fmla="*/ 160086 h 817340"/>
                <a:gd name="connsiteX195" fmla="*/ 474766 w 639317"/>
                <a:gd name="connsiteY195" fmla="*/ 169611 h 817340"/>
                <a:gd name="connsiteX196" fmla="*/ 475528 w 639317"/>
                <a:gd name="connsiteY196" fmla="*/ 170658 h 817340"/>
                <a:gd name="connsiteX197" fmla="*/ 475528 w 639317"/>
                <a:gd name="connsiteY197" fmla="*/ 171611 h 817340"/>
                <a:gd name="connsiteX198" fmla="*/ 476385 w 639317"/>
                <a:gd name="connsiteY198" fmla="*/ 172564 h 817340"/>
                <a:gd name="connsiteX199" fmla="*/ 480100 w 639317"/>
                <a:gd name="connsiteY199" fmla="*/ 173706 h 817340"/>
                <a:gd name="connsiteX200" fmla="*/ 487434 w 639317"/>
                <a:gd name="connsiteY200" fmla="*/ 173706 h 817340"/>
                <a:gd name="connsiteX201" fmla="*/ 491054 w 639317"/>
                <a:gd name="connsiteY201" fmla="*/ 174754 h 817340"/>
                <a:gd name="connsiteX202" fmla="*/ 492959 w 639317"/>
                <a:gd name="connsiteY202" fmla="*/ 176755 h 817340"/>
                <a:gd name="connsiteX203" fmla="*/ 497245 w 639317"/>
                <a:gd name="connsiteY203" fmla="*/ 185613 h 817340"/>
                <a:gd name="connsiteX204" fmla="*/ 502389 w 639317"/>
                <a:gd name="connsiteY204" fmla="*/ 190470 h 817340"/>
                <a:gd name="connsiteX205" fmla="*/ 503627 w 639317"/>
                <a:gd name="connsiteY205" fmla="*/ 193899 h 817340"/>
                <a:gd name="connsiteX206" fmla="*/ 501436 w 639317"/>
                <a:gd name="connsiteY206" fmla="*/ 198472 h 817340"/>
                <a:gd name="connsiteX207" fmla="*/ 496292 w 639317"/>
                <a:gd name="connsiteY207" fmla="*/ 194185 h 817340"/>
                <a:gd name="connsiteX208" fmla="*/ 494483 w 639317"/>
                <a:gd name="connsiteY208" fmla="*/ 192185 h 817340"/>
                <a:gd name="connsiteX209" fmla="*/ 492959 w 639317"/>
                <a:gd name="connsiteY209" fmla="*/ 189708 h 817340"/>
                <a:gd name="connsiteX210" fmla="*/ 491054 w 639317"/>
                <a:gd name="connsiteY210" fmla="*/ 189708 h 817340"/>
                <a:gd name="connsiteX211" fmla="*/ 491054 w 639317"/>
                <a:gd name="connsiteY211" fmla="*/ 191042 h 817340"/>
                <a:gd name="connsiteX212" fmla="*/ 489339 w 639317"/>
                <a:gd name="connsiteY212" fmla="*/ 193995 h 817340"/>
                <a:gd name="connsiteX213" fmla="*/ 484958 w 639317"/>
                <a:gd name="connsiteY213" fmla="*/ 191804 h 817340"/>
                <a:gd name="connsiteX214" fmla="*/ 479719 w 639317"/>
                <a:gd name="connsiteY214" fmla="*/ 190470 h 817340"/>
                <a:gd name="connsiteX215" fmla="*/ 469623 w 639317"/>
                <a:gd name="connsiteY215" fmla="*/ 189708 h 817340"/>
                <a:gd name="connsiteX216" fmla="*/ 466860 w 639317"/>
                <a:gd name="connsiteY216" fmla="*/ 192375 h 817340"/>
                <a:gd name="connsiteX217" fmla="*/ 462574 w 639317"/>
                <a:gd name="connsiteY217" fmla="*/ 198281 h 817340"/>
                <a:gd name="connsiteX218" fmla="*/ 457145 w 639317"/>
                <a:gd name="connsiteY218" fmla="*/ 204091 h 817340"/>
                <a:gd name="connsiteX219" fmla="*/ 450763 w 639317"/>
                <a:gd name="connsiteY219" fmla="*/ 206758 h 817340"/>
                <a:gd name="connsiteX220" fmla="*/ 445334 w 639317"/>
                <a:gd name="connsiteY220" fmla="*/ 205425 h 817340"/>
                <a:gd name="connsiteX221" fmla="*/ 434285 w 639317"/>
                <a:gd name="connsiteY221" fmla="*/ 199710 h 817340"/>
                <a:gd name="connsiteX222" fmla="*/ 417711 w 639317"/>
                <a:gd name="connsiteY222" fmla="*/ 197138 h 817340"/>
                <a:gd name="connsiteX223" fmla="*/ 411139 w 639317"/>
                <a:gd name="connsiteY223" fmla="*/ 197138 h 817340"/>
                <a:gd name="connsiteX224" fmla="*/ 408186 w 639317"/>
                <a:gd name="connsiteY224" fmla="*/ 199233 h 817340"/>
                <a:gd name="connsiteX225" fmla="*/ 405519 w 639317"/>
                <a:gd name="connsiteY225" fmla="*/ 201710 h 817340"/>
                <a:gd name="connsiteX226" fmla="*/ 399137 w 639317"/>
                <a:gd name="connsiteY226" fmla="*/ 199424 h 817340"/>
                <a:gd name="connsiteX227" fmla="*/ 392089 w 639317"/>
                <a:gd name="connsiteY227" fmla="*/ 195709 h 817340"/>
                <a:gd name="connsiteX228" fmla="*/ 387326 w 639317"/>
                <a:gd name="connsiteY228" fmla="*/ 193804 h 817340"/>
                <a:gd name="connsiteX229" fmla="*/ 381992 w 639317"/>
                <a:gd name="connsiteY229" fmla="*/ 195614 h 817340"/>
                <a:gd name="connsiteX230" fmla="*/ 378849 w 639317"/>
                <a:gd name="connsiteY230" fmla="*/ 199805 h 817340"/>
                <a:gd name="connsiteX231" fmla="*/ 369324 w 639317"/>
                <a:gd name="connsiteY231" fmla="*/ 225713 h 817340"/>
                <a:gd name="connsiteX232" fmla="*/ 368753 w 639317"/>
                <a:gd name="connsiteY232" fmla="*/ 232190 h 817340"/>
                <a:gd name="connsiteX233" fmla="*/ 371324 w 639317"/>
                <a:gd name="connsiteY233" fmla="*/ 232761 h 817340"/>
                <a:gd name="connsiteX234" fmla="*/ 372467 w 639317"/>
                <a:gd name="connsiteY234" fmla="*/ 233714 h 817340"/>
                <a:gd name="connsiteX235" fmla="*/ 371801 w 639317"/>
                <a:gd name="connsiteY235" fmla="*/ 235524 h 817340"/>
                <a:gd name="connsiteX236" fmla="*/ 371039 w 639317"/>
                <a:gd name="connsiteY236" fmla="*/ 236952 h 817340"/>
                <a:gd name="connsiteX237" fmla="*/ 371039 w 639317"/>
                <a:gd name="connsiteY237" fmla="*/ 238572 h 817340"/>
                <a:gd name="connsiteX238" fmla="*/ 371039 w 639317"/>
                <a:gd name="connsiteY238" fmla="*/ 242096 h 817340"/>
                <a:gd name="connsiteX239" fmla="*/ 371896 w 639317"/>
                <a:gd name="connsiteY239" fmla="*/ 245715 h 817340"/>
                <a:gd name="connsiteX240" fmla="*/ 373896 w 639317"/>
                <a:gd name="connsiteY240" fmla="*/ 246668 h 817340"/>
                <a:gd name="connsiteX241" fmla="*/ 376563 w 639317"/>
                <a:gd name="connsiteY241" fmla="*/ 245620 h 817340"/>
                <a:gd name="connsiteX242" fmla="*/ 379325 w 639317"/>
                <a:gd name="connsiteY242" fmla="*/ 243239 h 817340"/>
                <a:gd name="connsiteX243" fmla="*/ 388850 w 639317"/>
                <a:gd name="connsiteY243" fmla="*/ 256193 h 817340"/>
                <a:gd name="connsiteX244" fmla="*/ 390279 w 639317"/>
                <a:gd name="connsiteY244" fmla="*/ 258098 h 817340"/>
                <a:gd name="connsiteX245" fmla="*/ 392470 w 639317"/>
                <a:gd name="connsiteY245" fmla="*/ 260193 h 817340"/>
                <a:gd name="connsiteX246" fmla="*/ 411520 w 639317"/>
                <a:gd name="connsiteY246" fmla="*/ 269718 h 817340"/>
                <a:gd name="connsiteX247" fmla="*/ 415425 w 639317"/>
                <a:gd name="connsiteY247" fmla="*/ 274576 h 817340"/>
                <a:gd name="connsiteX248" fmla="*/ 422950 w 639317"/>
                <a:gd name="connsiteY248" fmla="*/ 287911 h 817340"/>
                <a:gd name="connsiteX249" fmla="*/ 424283 w 639317"/>
                <a:gd name="connsiteY249" fmla="*/ 289054 h 817340"/>
                <a:gd name="connsiteX250" fmla="*/ 428284 w 639317"/>
                <a:gd name="connsiteY250" fmla="*/ 291721 h 817340"/>
                <a:gd name="connsiteX251" fmla="*/ 429141 w 639317"/>
                <a:gd name="connsiteY251" fmla="*/ 293340 h 817340"/>
                <a:gd name="connsiteX252" fmla="*/ 429141 w 639317"/>
                <a:gd name="connsiteY252" fmla="*/ 296674 h 817340"/>
                <a:gd name="connsiteX253" fmla="*/ 429141 w 639317"/>
                <a:gd name="connsiteY253" fmla="*/ 299246 h 817340"/>
                <a:gd name="connsiteX254" fmla="*/ 430665 w 639317"/>
                <a:gd name="connsiteY254" fmla="*/ 308104 h 817340"/>
                <a:gd name="connsiteX255" fmla="*/ 434380 w 639317"/>
                <a:gd name="connsiteY255" fmla="*/ 315057 h 817340"/>
                <a:gd name="connsiteX256" fmla="*/ 439142 w 639317"/>
                <a:gd name="connsiteY256" fmla="*/ 320201 h 817340"/>
                <a:gd name="connsiteX257" fmla="*/ 444572 w 639317"/>
                <a:gd name="connsiteY257" fmla="*/ 322201 h 817340"/>
                <a:gd name="connsiteX258" fmla="*/ 449906 w 639317"/>
                <a:gd name="connsiteY258" fmla="*/ 324964 h 817340"/>
                <a:gd name="connsiteX259" fmla="*/ 453240 w 639317"/>
                <a:gd name="connsiteY259" fmla="*/ 331631 h 817340"/>
                <a:gd name="connsiteX260" fmla="*/ 458002 w 639317"/>
                <a:gd name="connsiteY260" fmla="*/ 345347 h 817340"/>
                <a:gd name="connsiteX261" fmla="*/ 459240 w 639317"/>
                <a:gd name="connsiteY261" fmla="*/ 340013 h 817340"/>
                <a:gd name="connsiteX262" fmla="*/ 462479 w 639317"/>
                <a:gd name="connsiteY262" fmla="*/ 341251 h 817340"/>
                <a:gd name="connsiteX263" fmla="*/ 466098 w 639317"/>
                <a:gd name="connsiteY263" fmla="*/ 345728 h 817340"/>
                <a:gd name="connsiteX264" fmla="*/ 468384 w 639317"/>
                <a:gd name="connsiteY264" fmla="*/ 349824 h 817340"/>
                <a:gd name="connsiteX265" fmla="*/ 448286 w 639317"/>
                <a:gd name="connsiteY265" fmla="*/ 348681 h 817340"/>
                <a:gd name="connsiteX266" fmla="*/ 441619 w 639317"/>
                <a:gd name="connsiteY266" fmla="*/ 351157 h 817340"/>
                <a:gd name="connsiteX267" fmla="*/ 439238 w 639317"/>
                <a:gd name="connsiteY267" fmla="*/ 359444 h 817340"/>
                <a:gd name="connsiteX268" fmla="*/ 438381 w 639317"/>
                <a:gd name="connsiteY268" fmla="*/ 364683 h 817340"/>
                <a:gd name="connsiteX269" fmla="*/ 437047 w 639317"/>
                <a:gd name="connsiteY269" fmla="*/ 368874 h 817340"/>
                <a:gd name="connsiteX270" fmla="*/ 436190 w 639317"/>
                <a:gd name="connsiteY270" fmla="*/ 372874 h 817340"/>
                <a:gd name="connsiteX271" fmla="*/ 437333 w 639317"/>
                <a:gd name="connsiteY271" fmla="*/ 377637 h 817340"/>
                <a:gd name="connsiteX272" fmla="*/ 442476 w 639317"/>
                <a:gd name="connsiteY272" fmla="*/ 386590 h 817340"/>
                <a:gd name="connsiteX273" fmla="*/ 441809 w 639317"/>
                <a:gd name="connsiteY273" fmla="*/ 390400 h 817340"/>
                <a:gd name="connsiteX274" fmla="*/ 435047 w 639317"/>
                <a:gd name="connsiteY274" fmla="*/ 392400 h 817340"/>
                <a:gd name="connsiteX275" fmla="*/ 435047 w 639317"/>
                <a:gd name="connsiteY275" fmla="*/ 394686 h 817340"/>
                <a:gd name="connsiteX276" fmla="*/ 436380 w 639317"/>
                <a:gd name="connsiteY276" fmla="*/ 396877 h 817340"/>
                <a:gd name="connsiteX277" fmla="*/ 436380 w 639317"/>
                <a:gd name="connsiteY277" fmla="*/ 398401 h 817340"/>
                <a:gd name="connsiteX278" fmla="*/ 435142 w 639317"/>
                <a:gd name="connsiteY278" fmla="*/ 401068 h 817340"/>
                <a:gd name="connsiteX279" fmla="*/ 441619 w 639317"/>
                <a:gd name="connsiteY279" fmla="*/ 404402 h 817340"/>
                <a:gd name="connsiteX280" fmla="*/ 444095 w 639317"/>
                <a:gd name="connsiteY280" fmla="*/ 405259 h 817340"/>
                <a:gd name="connsiteX281" fmla="*/ 447715 w 639317"/>
                <a:gd name="connsiteY281" fmla="*/ 405259 h 817340"/>
                <a:gd name="connsiteX282" fmla="*/ 450858 w 639317"/>
                <a:gd name="connsiteY282" fmla="*/ 404021 h 817340"/>
                <a:gd name="connsiteX283" fmla="*/ 455430 w 639317"/>
                <a:gd name="connsiteY283" fmla="*/ 400020 h 817340"/>
                <a:gd name="connsiteX284" fmla="*/ 457049 w 639317"/>
                <a:gd name="connsiteY284" fmla="*/ 399163 h 817340"/>
                <a:gd name="connsiteX285" fmla="*/ 468480 w 639317"/>
                <a:gd name="connsiteY285" fmla="*/ 384209 h 817340"/>
                <a:gd name="connsiteX286" fmla="*/ 470099 w 639317"/>
                <a:gd name="connsiteY286" fmla="*/ 381447 h 817340"/>
                <a:gd name="connsiteX287" fmla="*/ 471337 w 639317"/>
                <a:gd name="connsiteY287" fmla="*/ 378780 h 817340"/>
                <a:gd name="connsiteX288" fmla="*/ 473147 w 639317"/>
                <a:gd name="connsiteY288" fmla="*/ 376780 h 817340"/>
                <a:gd name="connsiteX289" fmla="*/ 476766 w 639317"/>
                <a:gd name="connsiteY289" fmla="*/ 375732 h 817340"/>
                <a:gd name="connsiteX290" fmla="*/ 480290 w 639317"/>
                <a:gd name="connsiteY290" fmla="*/ 376589 h 817340"/>
                <a:gd name="connsiteX291" fmla="*/ 483529 w 639317"/>
                <a:gd name="connsiteY291" fmla="*/ 381066 h 817340"/>
                <a:gd name="connsiteX292" fmla="*/ 486291 w 639317"/>
                <a:gd name="connsiteY292" fmla="*/ 382114 h 817340"/>
                <a:gd name="connsiteX293" fmla="*/ 489339 w 639317"/>
                <a:gd name="connsiteY293" fmla="*/ 382114 h 817340"/>
                <a:gd name="connsiteX294" fmla="*/ 491530 w 639317"/>
                <a:gd name="connsiteY294" fmla="*/ 382875 h 817340"/>
                <a:gd name="connsiteX295" fmla="*/ 492673 w 639317"/>
                <a:gd name="connsiteY295" fmla="*/ 384114 h 817340"/>
                <a:gd name="connsiteX296" fmla="*/ 492673 w 639317"/>
                <a:gd name="connsiteY296" fmla="*/ 384114 h 817340"/>
                <a:gd name="connsiteX297" fmla="*/ 493149 w 639317"/>
                <a:gd name="connsiteY297" fmla="*/ 386971 h 817340"/>
                <a:gd name="connsiteX298" fmla="*/ 494959 w 639317"/>
                <a:gd name="connsiteY298" fmla="*/ 386971 h 817340"/>
                <a:gd name="connsiteX299" fmla="*/ 505722 w 639317"/>
                <a:gd name="connsiteY299" fmla="*/ 389924 h 817340"/>
                <a:gd name="connsiteX300" fmla="*/ 509723 w 639317"/>
                <a:gd name="connsiteY300" fmla="*/ 392019 h 817340"/>
                <a:gd name="connsiteX301" fmla="*/ 514581 w 639317"/>
                <a:gd name="connsiteY301" fmla="*/ 395639 h 817340"/>
                <a:gd name="connsiteX302" fmla="*/ 518581 w 639317"/>
                <a:gd name="connsiteY302" fmla="*/ 399830 h 817340"/>
                <a:gd name="connsiteX303" fmla="*/ 520295 w 639317"/>
                <a:gd name="connsiteY303" fmla="*/ 403640 h 817340"/>
                <a:gd name="connsiteX304" fmla="*/ 533631 w 639317"/>
                <a:gd name="connsiteY304" fmla="*/ 415546 h 817340"/>
                <a:gd name="connsiteX305" fmla="*/ 536774 w 639317"/>
                <a:gd name="connsiteY305" fmla="*/ 417642 h 817340"/>
                <a:gd name="connsiteX306" fmla="*/ 539726 w 639317"/>
                <a:gd name="connsiteY306" fmla="*/ 414689 h 817340"/>
                <a:gd name="connsiteX307" fmla="*/ 546108 w 639317"/>
                <a:gd name="connsiteY307" fmla="*/ 401735 h 817340"/>
                <a:gd name="connsiteX308" fmla="*/ 547347 w 639317"/>
                <a:gd name="connsiteY308" fmla="*/ 397449 h 817340"/>
                <a:gd name="connsiteX309" fmla="*/ 550490 w 639317"/>
                <a:gd name="connsiteY309" fmla="*/ 396115 h 817340"/>
                <a:gd name="connsiteX310" fmla="*/ 557538 w 639317"/>
                <a:gd name="connsiteY310" fmla="*/ 397830 h 817340"/>
                <a:gd name="connsiteX311" fmla="*/ 564587 w 639317"/>
                <a:gd name="connsiteY311" fmla="*/ 400782 h 817340"/>
                <a:gd name="connsiteX312" fmla="*/ 568016 w 639317"/>
                <a:gd name="connsiteY312" fmla="*/ 402687 h 817340"/>
                <a:gd name="connsiteX313" fmla="*/ 569159 w 639317"/>
                <a:gd name="connsiteY313" fmla="*/ 408307 h 817340"/>
                <a:gd name="connsiteX314" fmla="*/ 568397 w 639317"/>
                <a:gd name="connsiteY314" fmla="*/ 414117 h 817340"/>
                <a:gd name="connsiteX315" fmla="*/ 565920 w 639317"/>
                <a:gd name="connsiteY315" fmla="*/ 417451 h 817340"/>
                <a:gd name="connsiteX316" fmla="*/ 562015 w 639317"/>
                <a:gd name="connsiteY316" fmla="*/ 415451 h 817340"/>
                <a:gd name="connsiteX317" fmla="*/ 558491 w 639317"/>
                <a:gd name="connsiteY317" fmla="*/ 420214 h 817340"/>
                <a:gd name="connsiteX318" fmla="*/ 556491 w 639317"/>
                <a:gd name="connsiteY318" fmla="*/ 423738 h 817340"/>
                <a:gd name="connsiteX319" fmla="*/ 553633 w 639317"/>
                <a:gd name="connsiteY319" fmla="*/ 432501 h 817340"/>
                <a:gd name="connsiteX320" fmla="*/ 548108 w 639317"/>
                <a:gd name="connsiteY320" fmla="*/ 443740 h 817340"/>
                <a:gd name="connsiteX321" fmla="*/ 547347 w 639317"/>
                <a:gd name="connsiteY321" fmla="*/ 446598 h 817340"/>
                <a:gd name="connsiteX322" fmla="*/ 548299 w 639317"/>
                <a:gd name="connsiteY322" fmla="*/ 451455 h 817340"/>
                <a:gd name="connsiteX323" fmla="*/ 552585 w 639317"/>
                <a:gd name="connsiteY323" fmla="*/ 458409 h 817340"/>
                <a:gd name="connsiteX324" fmla="*/ 555348 w 639317"/>
                <a:gd name="connsiteY324" fmla="*/ 478316 h 817340"/>
                <a:gd name="connsiteX325" fmla="*/ 555348 w 639317"/>
                <a:gd name="connsiteY325" fmla="*/ 483650 h 817340"/>
                <a:gd name="connsiteX326" fmla="*/ 551252 w 639317"/>
                <a:gd name="connsiteY326" fmla="*/ 520988 h 817340"/>
                <a:gd name="connsiteX327" fmla="*/ 549251 w 639317"/>
                <a:gd name="connsiteY327" fmla="*/ 525655 h 817340"/>
                <a:gd name="connsiteX328" fmla="*/ 540679 w 639317"/>
                <a:gd name="connsiteY328" fmla="*/ 531465 h 817340"/>
                <a:gd name="connsiteX329" fmla="*/ 538774 w 639317"/>
                <a:gd name="connsiteY329" fmla="*/ 536037 h 817340"/>
                <a:gd name="connsiteX330" fmla="*/ 539726 w 639317"/>
                <a:gd name="connsiteY330" fmla="*/ 541276 h 817340"/>
                <a:gd name="connsiteX331" fmla="*/ 541155 w 639317"/>
                <a:gd name="connsiteY331" fmla="*/ 544515 h 817340"/>
                <a:gd name="connsiteX332" fmla="*/ 541155 w 639317"/>
                <a:gd name="connsiteY332" fmla="*/ 546991 h 817340"/>
                <a:gd name="connsiteX333" fmla="*/ 537059 w 639317"/>
                <a:gd name="connsiteY333" fmla="*/ 550039 h 817340"/>
                <a:gd name="connsiteX334" fmla="*/ 538583 w 639317"/>
                <a:gd name="connsiteY334" fmla="*/ 552039 h 817340"/>
                <a:gd name="connsiteX335" fmla="*/ 541250 w 639317"/>
                <a:gd name="connsiteY335" fmla="*/ 558326 h 817340"/>
                <a:gd name="connsiteX336" fmla="*/ 537631 w 639317"/>
                <a:gd name="connsiteY336" fmla="*/ 559469 h 817340"/>
                <a:gd name="connsiteX337" fmla="*/ 532583 w 639317"/>
                <a:gd name="connsiteY337" fmla="*/ 563184 h 817340"/>
                <a:gd name="connsiteX338" fmla="*/ 529058 w 639317"/>
                <a:gd name="connsiteY338" fmla="*/ 564517 h 817340"/>
                <a:gd name="connsiteX339" fmla="*/ 525153 w 639317"/>
                <a:gd name="connsiteY339" fmla="*/ 564517 h 817340"/>
                <a:gd name="connsiteX340" fmla="*/ 515628 w 639317"/>
                <a:gd name="connsiteY340" fmla="*/ 564517 h 817340"/>
                <a:gd name="connsiteX341" fmla="*/ 507437 w 639317"/>
                <a:gd name="connsiteY341" fmla="*/ 561564 h 817340"/>
                <a:gd name="connsiteX342" fmla="*/ 500388 w 639317"/>
                <a:gd name="connsiteY342" fmla="*/ 554611 h 817340"/>
                <a:gd name="connsiteX343" fmla="*/ 491720 w 639317"/>
                <a:gd name="connsiteY343" fmla="*/ 541372 h 817340"/>
                <a:gd name="connsiteX344" fmla="*/ 492292 w 639317"/>
                <a:gd name="connsiteY344" fmla="*/ 538133 h 817340"/>
                <a:gd name="connsiteX345" fmla="*/ 491340 w 639317"/>
                <a:gd name="connsiteY345" fmla="*/ 537657 h 817340"/>
                <a:gd name="connsiteX346" fmla="*/ 489149 w 639317"/>
                <a:gd name="connsiteY346" fmla="*/ 538419 h 817340"/>
                <a:gd name="connsiteX347" fmla="*/ 486577 w 639317"/>
                <a:gd name="connsiteY347" fmla="*/ 539085 h 817340"/>
                <a:gd name="connsiteX348" fmla="*/ 482005 w 639317"/>
                <a:gd name="connsiteY348" fmla="*/ 533847 h 817340"/>
                <a:gd name="connsiteX349" fmla="*/ 475718 w 639317"/>
                <a:gd name="connsiteY349" fmla="*/ 530894 h 817340"/>
                <a:gd name="connsiteX350" fmla="*/ 473147 w 639317"/>
                <a:gd name="connsiteY350" fmla="*/ 526227 h 817340"/>
                <a:gd name="connsiteX351" fmla="*/ 470956 w 639317"/>
                <a:gd name="connsiteY351" fmla="*/ 520321 h 817340"/>
                <a:gd name="connsiteX352" fmla="*/ 464765 w 639317"/>
                <a:gd name="connsiteY352" fmla="*/ 508891 h 817340"/>
                <a:gd name="connsiteX353" fmla="*/ 464765 w 639317"/>
                <a:gd name="connsiteY353" fmla="*/ 502795 h 817340"/>
                <a:gd name="connsiteX354" fmla="*/ 466003 w 639317"/>
                <a:gd name="connsiteY354" fmla="*/ 496509 h 817340"/>
                <a:gd name="connsiteX355" fmla="*/ 466479 w 639317"/>
                <a:gd name="connsiteY355" fmla="*/ 490222 h 817340"/>
                <a:gd name="connsiteX356" fmla="*/ 464479 w 639317"/>
                <a:gd name="connsiteY356" fmla="*/ 482412 h 817340"/>
                <a:gd name="connsiteX357" fmla="*/ 460764 w 639317"/>
                <a:gd name="connsiteY357" fmla="*/ 479078 h 817340"/>
                <a:gd name="connsiteX358" fmla="*/ 455716 w 639317"/>
                <a:gd name="connsiteY358" fmla="*/ 476982 h 817340"/>
                <a:gd name="connsiteX359" fmla="*/ 449715 w 639317"/>
                <a:gd name="connsiteY359" fmla="*/ 472982 h 817340"/>
                <a:gd name="connsiteX360" fmla="*/ 457526 w 639317"/>
                <a:gd name="connsiteY360" fmla="*/ 472982 h 817340"/>
                <a:gd name="connsiteX361" fmla="*/ 463431 w 639317"/>
                <a:gd name="connsiteY361" fmla="*/ 470696 h 817340"/>
                <a:gd name="connsiteX362" fmla="*/ 467813 w 639317"/>
                <a:gd name="connsiteY362" fmla="*/ 466410 h 817340"/>
                <a:gd name="connsiteX363" fmla="*/ 470765 w 639317"/>
                <a:gd name="connsiteY363" fmla="*/ 460409 h 817340"/>
                <a:gd name="connsiteX364" fmla="*/ 474099 w 639317"/>
                <a:gd name="connsiteY364" fmla="*/ 462123 h 817340"/>
                <a:gd name="connsiteX365" fmla="*/ 478957 w 639317"/>
                <a:gd name="connsiteY365" fmla="*/ 467076 h 817340"/>
                <a:gd name="connsiteX366" fmla="*/ 481148 w 639317"/>
                <a:gd name="connsiteY366" fmla="*/ 468886 h 817340"/>
                <a:gd name="connsiteX367" fmla="*/ 484100 w 639317"/>
                <a:gd name="connsiteY367" fmla="*/ 469934 h 817340"/>
                <a:gd name="connsiteX368" fmla="*/ 485720 w 639317"/>
                <a:gd name="connsiteY368" fmla="*/ 469934 h 817340"/>
                <a:gd name="connsiteX369" fmla="*/ 487434 w 639317"/>
                <a:gd name="connsiteY369" fmla="*/ 469362 h 817340"/>
                <a:gd name="connsiteX370" fmla="*/ 490482 w 639317"/>
                <a:gd name="connsiteY370" fmla="*/ 469362 h 817340"/>
                <a:gd name="connsiteX371" fmla="*/ 494292 w 639317"/>
                <a:gd name="connsiteY371" fmla="*/ 468315 h 817340"/>
                <a:gd name="connsiteX372" fmla="*/ 495245 w 639317"/>
                <a:gd name="connsiteY372" fmla="*/ 465933 h 817340"/>
                <a:gd name="connsiteX373" fmla="*/ 495245 w 639317"/>
                <a:gd name="connsiteY373" fmla="*/ 462790 h 817340"/>
                <a:gd name="connsiteX374" fmla="*/ 496674 w 639317"/>
                <a:gd name="connsiteY374" fmla="*/ 459933 h 817340"/>
                <a:gd name="connsiteX375" fmla="*/ 499722 w 639317"/>
                <a:gd name="connsiteY375" fmla="*/ 458504 h 817340"/>
                <a:gd name="connsiteX376" fmla="*/ 503055 w 639317"/>
                <a:gd name="connsiteY376" fmla="*/ 459075 h 817340"/>
                <a:gd name="connsiteX377" fmla="*/ 505913 w 639317"/>
                <a:gd name="connsiteY377" fmla="*/ 460314 h 817340"/>
                <a:gd name="connsiteX378" fmla="*/ 508008 w 639317"/>
                <a:gd name="connsiteY378" fmla="*/ 460885 h 817340"/>
                <a:gd name="connsiteX379" fmla="*/ 512961 w 639317"/>
                <a:gd name="connsiteY379" fmla="*/ 458599 h 817340"/>
                <a:gd name="connsiteX380" fmla="*/ 517628 w 639317"/>
                <a:gd name="connsiteY380" fmla="*/ 454218 h 817340"/>
                <a:gd name="connsiteX381" fmla="*/ 521153 w 639317"/>
                <a:gd name="connsiteY381" fmla="*/ 448598 h 817340"/>
                <a:gd name="connsiteX382" fmla="*/ 522486 w 639317"/>
                <a:gd name="connsiteY382" fmla="*/ 442788 h 817340"/>
                <a:gd name="connsiteX383" fmla="*/ 519915 w 639317"/>
                <a:gd name="connsiteY383" fmla="*/ 435072 h 817340"/>
                <a:gd name="connsiteX384" fmla="*/ 513723 w 639317"/>
                <a:gd name="connsiteY384" fmla="*/ 433167 h 817340"/>
                <a:gd name="connsiteX385" fmla="*/ 499722 w 639317"/>
                <a:gd name="connsiteY385" fmla="*/ 435358 h 817340"/>
                <a:gd name="connsiteX386" fmla="*/ 494292 w 639317"/>
                <a:gd name="connsiteY386" fmla="*/ 434406 h 817340"/>
                <a:gd name="connsiteX387" fmla="*/ 484767 w 639317"/>
                <a:gd name="connsiteY387" fmla="*/ 430024 h 817340"/>
                <a:gd name="connsiteX388" fmla="*/ 479624 w 639317"/>
                <a:gd name="connsiteY388" fmla="*/ 428976 h 817340"/>
                <a:gd name="connsiteX389" fmla="*/ 476099 w 639317"/>
                <a:gd name="connsiteY389" fmla="*/ 431548 h 817340"/>
                <a:gd name="connsiteX390" fmla="*/ 473718 w 639317"/>
                <a:gd name="connsiteY390" fmla="*/ 437454 h 817340"/>
                <a:gd name="connsiteX391" fmla="*/ 472099 w 639317"/>
                <a:gd name="connsiteY391" fmla="*/ 443931 h 817340"/>
                <a:gd name="connsiteX392" fmla="*/ 470384 w 639317"/>
                <a:gd name="connsiteY392" fmla="*/ 448122 h 817340"/>
                <a:gd name="connsiteX393" fmla="*/ 463241 w 639317"/>
                <a:gd name="connsiteY393" fmla="*/ 455932 h 817340"/>
                <a:gd name="connsiteX394" fmla="*/ 458288 w 639317"/>
                <a:gd name="connsiteY394" fmla="*/ 459456 h 817340"/>
                <a:gd name="connsiteX395" fmla="*/ 451144 w 639317"/>
                <a:gd name="connsiteY395" fmla="*/ 461171 h 817340"/>
                <a:gd name="connsiteX396" fmla="*/ 448286 w 639317"/>
                <a:gd name="connsiteY396" fmla="*/ 462790 h 817340"/>
                <a:gd name="connsiteX397" fmla="*/ 446477 w 639317"/>
                <a:gd name="connsiteY397" fmla="*/ 462790 h 817340"/>
                <a:gd name="connsiteX398" fmla="*/ 444762 w 639317"/>
                <a:gd name="connsiteY398" fmla="*/ 462123 h 817340"/>
                <a:gd name="connsiteX399" fmla="*/ 442000 w 639317"/>
                <a:gd name="connsiteY399" fmla="*/ 459171 h 817340"/>
                <a:gd name="connsiteX400" fmla="*/ 440095 w 639317"/>
                <a:gd name="connsiteY400" fmla="*/ 458504 h 817340"/>
                <a:gd name="connsiteX401" fmla="*/ 438666 w 639317"/>
                <a:gd name="connsiteY401" fmla="*/ 459647 h 817340"/>
                <a:gd name="connsiteX402" fmla="*/ 435428 w 639317"/>
                <a:gd name="connsiteY402" fmla="*/ 465076 h 817340"/>
                <a:gd name="connsiteX403" fmla="*/ 432761 w 639317"/>
                <a:gd name="connsiteY403" fmla="*/ 466886 h 817340"/>
                <a:gd name="connsiteX404" fmla="*/ 431713 w 639317"/>
                <a:gd name="connsiteY404" fmla="*/ 467362 h 817340"/>
                <a:gd name="connsiteX405" fmla="*/ 429999 w 639317"/>
                <a:gd name="connsiteY405" fmla="*/ 468600 h 817340"/>
                <a:gd name="connsiteX406" fmla="*/ 428665 w 639317"/>
                <a:gd name="connsiteY406" fmla="*/ 468600 h 817340"/>
                <a:gd name="connsiteX407" fmla="*/ 427046 w 639317"/>
                <a:gd name="connsiteY407" fmla="*/ 464219 h 817340"/>
                <a:gd name="connsiteX408" fmla="*/ 424474 w 639317"/>
                <a:gd name="connsiteY408" fmla="*/ 460123 h 817340"/>
                <a:gd name="connsiteX409" fmla="*/ 427808 w 639317"/>
                <a:gd name="connsiteY409" fmla="*/ 458885 h 817340"/>
                <a:gd name="connsiteX410" fmla="*/ 430475 w 639317"/>
                <a:gd name="connsiteY410" fmla="*/ 456694 h 817340"/>
                <a:gd name="connsiteX411" fmla="*/ 430475 w 639317"/>
                <a:gd name="connsiteY411" fmla="*/ 454694 h 817340"/>
                <a:gd name="connsiteX412" fmla="*/ 427332 w 639317"/>
                <a:gd name="connsiteY412" fmla="*/ 453741 h 817340"/>
                <a:gd name="connsiteX413" fmla="*/ 419426 w 639317"/>
                <a:gd name="connsiteY413" fmla="*/ 453741 h 817340"/>
                <a:gd name="connsiteX414" fmla="*/ 417616 w 639317"/>
                <a:gd name="connsiteY414" fmla="*/ 454599 h 817340"/>
                <a:gd name="connsiteX415" fmla="*/ 419045 w 639317"/>
                <a:gd name="connsiteY415" fmla="*/ 456504 h 817340"/>
                <a:gd name="connsiteX416" fmla="*/ 419807 w 639317"/>
                <a:gd name="connsiteY416" fmla="*/ 458885 h 817340"/>
                <a:gd name="connsiteX417" fmla="*/ 419807 w 639317"/>
                <a:gd name="connsiteY417" fmla="*/ 462028 h 817340"/>
                <a:gd name="connsiteX418" fmla="*/ 413520 w 639317"/>
                <a:gd name="connsiteY418" fmla="*/ 456027 h 817340"/>
                <a:gd name="connsiteX419" fmla="*/ 416282 w 639317"/>
                <a:gd name="connsiteY419" fmla="*/ 449455 h 817340"/>
                <a:gd name="connsiteX420" fmla="*/ 421426 w 639317"/>
                <a:gd name="connsiteY420" fmla="*/ 442692 h 817340"/>
                <a:gd name="connsiteX421" fmla="*/ 419902 w 639317"/>
                <a:gd name="connsiteY421" fmla="*/ 441549 h 817340"/>
                <a:gd name="connsiteX422" fmla="*/ 417616 w 639317"/>
                <a:gd name="connsiteY422" fmla="*/ 442502 h 817340"/>
                <a:gd name="connsiteX423" fmla="*/ 414568 w 639317"/>
                <a:gd name="connsiteY423" fmla="*/ 442502 h 817340"/>
                <a:gd name="connsiteX424" fmla="*/ 410853 w 639317"/>
                <a:gd name="connsiteY424" fmla="*/ 443455 h 817340"/>
                <a:gd name="connsiteX425" fmla="*/ 409329 w 639317"/>
                <a:gd name="connsiteY425" fmla="*/ 445645 h 817340"/>
                <a:gd name="connsiteX426" fmla="*/ 408662 w 639317"/>
                <a:gd name="connsiteY426" fmla="*/ 448312 h 817340"/>
                <a:gd name="connsiteX427" fmla="*/ 407329 w 639317"/>
                <a:gd name="connsiteY427" fmla="*/ 450884 h 817340"/>
                <a:gd name="connsiteX428" fmla="*/ 405138 w 639317"/>
                <a:gd name="connsiteY428" fmla="*/ 453932 h 817340"/>
                <a:gd name="connsiteX429" fmla="*/ 405138 w 639317"/>
                <a:gd name="connsiteY429" fmla="*/ 455170 h 817340"/>
                <a:gd name="connsiteX430" fmla="*/ 404186 w 639317"/>
                <a:gd name="connsiteY430" fmla="*/ 455170 h 817340"/>
                <a:gd name="connsiteX431" fmla="*/ 400090 w 639317"/>
                <a:gd name="connsiteY431" fmla="*/ 455170 h 817340"/>
                <a:gd name="connsiteX432" fmla="*/ 395042 w 639317"/>
                <a:gd name="connsiteY432" fmla="*/ 454122 h 817340"/>
                <a:gd name="connsiteX433" fmla="*/ 391803 w 639317"/>
                <a:gd name="connsiteY433" fmla="*/ 453075 h 817340"/>
                <a:gd name="connsiteX434" fmla="*/ 389803 w 639317"/>
                <a:gd name="connsiteY434" fmla="*/ 451932 h 817340"/>
                <a:gd name="connsiteX435" fmla="*/ 381516 w 639317"/>
                <a:gd name="connsiteY435" fmla="*/ 442407 h 817340"/>
                <a:gd name="connsiteX436" fmla="*/ 377897 w 639317"/>
                <a:gd name="connsiteY436" fmla="*/ 439359 h 817340"/>
                <a:gd name="connsiteX437" fmla="*/ 371991 w 639317"/>
                <a:gd name="connsiteY437" fmla="*/ 436120 h 817340"/>
                <a:gd name="connsiteX438" fmla="*/ 368848 w 639317"/>
                <a:gd name="connsiteY438" fmla="*/ 435072 h 817340"/>
                <a:gd name="connsiteX439" fmla="*/ 366276 w 639317"/>
                <a:gd name="connsiteY439" fmla="*/ 434501 h 817340"/>
                <a:gd name="connsiteX440" fmla="*/ 363895 w 639317"/>
                <a:gd name="connsiteY440" fmla="*/ 433453 h 817340"/>
                <a:gd name="connsiteX441" fmla="*/ 360847 w 639317"/>
                <a:gd name="connsiteY441" fmla="*/ 430977 h 817340"/>
                <a:gd name="connsiteX442" fmla="*/ 358751 w 639317"/>
                <a:gd name="connsiteY442" fmla="*/ 427929 h 817340"/>
                <a:gd name="connsiteX443" fmla="*/ 356275 w 639317"/>
                <a:gd name="connsiteY443" fmla="*/ 424500 h 817340"/>
                <a:gd name="connsiteX444" fmla="*/ 350274 w 639317"/>
                <a:gd name="connsiteY444" fmla="*/ 421261 h 817340"/>
                <a:gd name="connsiteX445" fmla="*/ 344845 w 639317"/>
                <a:gd name="connsiteY445" fmla="*/ 410879 h 817340"/>
                <a:gd name="connsiteX446" fmla="*/ 342083 w 639317"/>
                <a:gd name="connsiteY446" fmla="*/ 408498 h 817340"/>
                <a:gd name="connsiteX447" fmla="*/ 335320 w 639317"/>
                <a:gd name="connsiteY447" fmla="*/ 407736 h 817340"/>
                <a:gd name="connsiteX448" fmla="*/ 330176 w 639317"/>
                <a:gd name="connsiteY448" fmla="*/ 406497 h 817340"/>
                <a:gd name="connsiteX449" fmla="*/ 325033 w 639317"/>
                <a:gd name="connsiteY449" fmla="*/ 406497 h 817340"/>
                <a:gd name="connsiteX450" fmla="*/ 318080 w 639317"/>
                <a:gd name="connsiteY450" fmla="*/ 408688 h 817340"/>
                <a:gd name="connsiteX451" fmla="*/ 308555 w 639317"/>
                <a:gd name="connsiteY451" fmla="*/ 414308 h 817340"/>
                <a:gd name="connsiteX452" fmla="*/ 302364 w 639317"/>
                <a:gd name="connsiteY452" fmla="*/ 416308 h 817340"/>
                <a:gd name="connsiteX453" fmla="*/ 299601 w 639317"/>
                <a:gd name="connsiteY453" fmla="*/ 414022 h 817340"/>
                <a:gd name="connsiteX454" fmla="*/ 298173 w 639317"/>
                <a:gd name="connsiteY454" fmla="*/ 408974 h 817340"/>
                <a:gd name="connsiteX455" fmla="*/ 295696 w 639317"/>
                <a:gd name="connsiteY455" fmla="*/ 403259 h 817340"/>
                <a:gd name="connsiteX456" fmla="*/ 294648 w 639317"/>
                <a:gd name="connsiteY456" fmla="*/ 397925 h 817340"/>
                <a:gd name="connsiteX457" fmla="*/ 297506 w 639317"/>
                <a:gd name="connsiteY457" fmla="*/ 393829 h 817340"/>
                <a:gd name="connsiteX458" fmla="*/ 292934 w 639317"/>
                <a:gd name="connsiteY458" fmla="*/ 382780 h 817340"/>
                <a:gd name="connsiteX459" fmla="*/ 300935 w 639317"/>
                <a:gd name="connsiteY459" fmla="*/ 358301 h 817340"/>
                <a:gd name="connsiteX460" fmla="*/ 299601 w 639317"/>
                <a:gd name="connsiteY460" fmla="*/ 346871 h 817340"/>
                <a:gd name="connsiteX461" fmla="*/ 297030 w 639317"/>
                <a:gd name="connsiteY461" fmla="*/ 344014 h 817340"/>
                <a:gd name="connsiteX462" fmla="*/ 294648 w 639317"/>
                <a:gd name="connsiteY462" fmla="*/ 341156 h 817340"/>
                <a:gd name="connsiteX463" fmla="*/ 283409 w 639317"/>
                <a:gd name="connsiteY463" fmla="*/ 333250 h 817340"/>
                <a:gd name="connsiteX464" fmla="*/ 278741 w 639317"/>
                <a:gd name="connsiteY464" fmla="*/ 327535 h 817340"/>
                <a:gd name="connsiteX465" fmla="*/ 277408 w 639317"/>
                <a:gd name="connsiteY465" fmla="*/ 324773 h 817340"/>
                <a:gd name="connsiteX466" fmla="*/ 275789 w 639317"/>
                <a:gd name="connsiteY466" fmla="*/ 319915 h 817340"/>
                <a:gd name="connsiteX467" fmla="*/ 274550 w 639317"/>
                <a:gd name="connsiteY467" fmla="*/ 317058 h 817340"/>
                <a:gd name="connsiteX468" fmla="*/ 266264 w 639317"/>
                <a:gd name="connsiteY468" fmla="*/ 308295 h 817340"/>
                <a:gd name="connsiteX469" fmla="*/ 268169 w 639317"/>
                <a:gd name="connsiteY469" fmla="*/ 299722 h 817340"/>
                <a:gd name="connsiteX470" fmla="*/ 265311 w 639317"/>
                <a:gd name="connsiteY470" fmla="*/ 289149 h 817340"/>
                <a:gd name="connsiteX471" fmla="*/ 259596 w 639317"/>
                <a:gd name="connsiteY471" fmla="*/ 280196 h 817340"/>
                <a:gd name="connsiteX472" fmla="*/ 252738 w 639317"/>
                <a:gd name="connsiteY472" fmla="*/ 276386 h 817340"/>
                <a:gd name="connsiteX473" fmla="*/ 244166 w 639317"/>
                <a:gd name="connsiteY473" fmla="*/ 274100 h 817340"/>
                <a:gd name="connsiteX474" fmla="*/ 228164 w 639317"/>
                <a:gd name="connsiteY474" fmla="*/ 263813 h 817340"/>
                <a:gd name="connsiteX475" fmla="*/ 219496 w 639317"/>
                <a:gd name="connsiteY475" fmla="*/ 261527 h 817340"/>
                <a:gd name="connsiteX476" fmla="*/ 214352 w 639317"/>
                <a:gd name="connsiteY476" fmla="*/ 260860 h 817340"/>
                <a:gd name="connsiteX477" fmla="*/ 207494 w 639317"/>
                <a:gd name="connsiteY477" fmla="*/ 257907 h 817340"/>
                <a:gd name="connsiteX478" fmla="*/ 202827 w 639317"/>
                <a:gd name="connsiteY478" fmla="*/ 257241 h 817340"/>
                <a:gd name="connsiteX479" fmla="*/ 199874 w 639317"/>
                <a:gd name="connsiteY479" fmla="*/ 255812 h 817340"/>
                <a:gd name="connsiteX480" fmla="*/ 192540 w 639317"/>
                <a:gd name="connsiteY480" fmla="*/ 248764 h 817340"/>
                <a:gd name="connsiteX481" fmla="*/ 173490 w 639317"/>
                <a:gd name="connsiteY481" fmla="*/ 235238 h 817340"/>
                <a:gd name="connsiteX482" fmla="*/ 169680 w 639317"/>
                <a:gd name="connsiteY482" fmla="*/ 233618 h 817340"/>
                <a:gd name="connsiteX483" fmla="*/ 165489 w 639317"/>
                <a:gd name="connsiteY483" fmla="*/ 231237 h 817340"/>
                <a:gd name="connsiteX484" fmla="*/ 155964 w 639317"/>
                <a:gd name="connsiteY484" fmla="*/ 220189 h 817340"/>
                <a:gd name="connsiteX485" fmla="*/ 151678 w 639317"/>
                <a:gd name="connsiteY485" fmla="*/ 216378 h 817340"/>
                <a:gd name="connsiteX486" fmla="*/ 166156 w 639317"/>
                <a:gd name="connsiteY486" fmla="*/ 203615 h 817340"/>
                <a:gd name="connsiteX487" fmla="*/ 151392 w 639317"/>
                <a:gd name="connsiteY487" fmla="*/ 186851 h 817340"/>
                <a:gd name="connsiteX488" fmla="*/ 143963 w 639317"/>
                <a:gd name="connsiteY488" fmla="*/ 180564 h 817340"/>
                <a:gd name="connsiteX489" fmla="*/ 134438 w 639317"/>
                <a:gd name="connsiteY489" fmla="*/ 175897 h 817340"/>
                <a:gd name="connsiteX490" fmla="*/ 134438 w 639317"/>
                <a:gd name="connsiteY490" fmla="*/ 177802 h 817340"/>
                <a:gd name="connsiteX491" fmla="*/ 132628 w 639317"/>
                <a:gd name="connsiteY491" fmla="*/ 175897 h 817340"/>
                <a:gd name="connsiteX492" fmla="*/ 136152 w 639317"/>
                <a:gd name="connsiteY492" fmla="*/ 175421 h 817340"/>
                <a:gd name="connsiteX493" fmla="*/ 139962 w 639317"/>
                <a:gd name="connsiteY493" fmla="*/ 175421 h 817340"/>
                <a:gd name="connsiteX494" fmla="*/ 138629 w 639317"/>
                <a:gd name="connsiteY494" fmla="*/ 172754 h 817340"/>
                <a:gd name="connsiteX495" fmla="*/ 134438 w 639317"/>
                <a:gd name="connsiteY495" fmla="*/ 169325 h 817340"/>
                <a:gd name="connsiteX496" fmla="*/ 130151 w 639317"/>
                <a:gd name="connsiteY496" fmla="*/ 166943 h 817340"/>
                <a:gd name="connsiteX497" fmla="*/ 118340 w 639317"/>
                <a:gd name="connsiteY497" fmla="*/ 164562 h 817340"/>
                <a:gd name="connsiteX498" fmla="*/ 115483 w 639317"/>
                <a:gd name="connsiteY498" fmla="*/ 162657 h 817340"/>
                <a:gd name="connsiteX499" fmla="*/ 111864 w 639317"/>
                <a:gd name="connsiteY499" fmla="*/ 166182 h 817340"/>
                <a:gd name="connsiteX500" fmla="*/ 107958 w 639317"/>
                <a:gd name="connsiteY500" fmla="*/ 166182 h 817340"/>
                <a:gd name="connsiteX501" fmla="*/ 104148 w 639317"/>
                <a:gd name="connsiteY501" fmla="*/ 164086 h 817340"/>
                <a:gd name="connsiteX502" fmla="*/ 101005 w 639317"/>
                <a:gd name="connsiteY502" fmla="*/ 160181 h 817340"/>
                <a:gd name="connsiteX503" fmla="*/ 101576 w 639317"/>
                <a:gd name="connsiteY503" fmla="*/ 158847 h 817340"/>
                <a:gd name="connsiteX504" fmla="*/ 103672 w 639317"/>
                <a:gd name="connsiteY504" fmla="*/ 157228 h 817340"/>
                <a:gd name="connsiteX505" fmla="*/ 105101 w 639317"/>
                <a:gd name="connsiteY505" fmla="*/ 155323 h 817340"/>
                <a:gd name="connsiteX506" fmla="*/ 104053 w 639317"/>
                <a:gd name="connsiteY506" fmla="*/ 152751 h 817340"/>
                <a:gd name="connsiteX507" fmla="*/ 94528 w 639317"/>
                <a:gd name="connsiteY507" fmla="*/ 143226 h 817340"/>
                <a:gd name="connsiteX508" fmla="*/ 90718 w 639317"/>
                <a:gd name="connsiteY508" fmla="*/ 140940 h 817340"/>
                <a:gd name="connsiteX509" fmla="*/ 86622 w 639317"/>
                <a:gd name="connsiteY509" fmla="*/ 139321 h 817340"/>
                <a:gd name="connsiteX510" fmla="*/ 82907 w 639317"/>
                <a:gd name="connsiteY510" fmla="*/ 138750 h 817340"/>
                <a:gd name="connsiteX511" fmla="*/ 81669 w 639317"/>
                <a:gd name="connsiteY511" fmla="*/ 136559 h 817340"/>
                <a:gd name="connsiteX512" fmla="*/ 80812 w 639317"/>
                <a:gd name="connsiteY512" fmla="*/ 132463 h 817340"/>
                <a:gd name="connsiteX513" fmla="*/ 79098 w 639317"/>
                <a:gd name="connsiteY513" fmla="*/ 129796 h 817340"/>
                <a:gd name="connsiteX514" fmla="*/ 75573 w 639317"/>
                <a:gd name="connsiteY514" fmla="*/ 131892 h 817340"/>
                <a:gd name="connsiteX515" fmla="*/ 74907 w 639317"/>
                <a:gd name="connsiteY515" fmla="*/ 130368 h 817340"/>
                <a:gd name="connsiteX516" fmla="*/ 75764 w 639317"/>
                <a:gd name="connsiteY516" fmla="*/ 129320 h 817340"/>
                <a:gd name="connsiteX517" fmla="*/ 92147 w 639317"/>
                <a:gd name="connsiteY517" fmla="*/ 120747 h 817340"/>
                <a:gd name="connsiteX518" fmla="*/ 134533 w 639317"/>
                <a:gd name="connsiteY518" fmla="*/ 115985 h 817340"/>
                <a:gd name="connsiteX519" fmla="*/ 153583 w 639317"/>
                <a:gd name="connsiteY519" fmla="*/ 111413 h 817340"/>
                <a:gd name="connsiteX520" fmla="*/ 51570 w 639317"/>
                <a:gd name="connsiteY520" fmla="*/ 62359 h 817340"/>
                <a:gd name="connsiteX521" fmla="*/ 45474 w 639317"/>
                <a:gd name="connsiteY521" fmla="*/ 61407 h 817340"/>
                <a:gd name="connsiteX522" fmla="*/ 38235 w 639317"/>
                <a:gd name="connsiteY522" fmla="*/ 63216 h 817340"/>
                <a:gd name="connsiteX523" fmla="*/ 33568 w 639317"/>
                <a:gd name="connsiteY523" fmla="*/ 65979 h 817340"/>
                <a:gd name="connsiteX524" fmla="*/ 28806 w 639317"/>
                <a:gd name="connsiteY524" fmla="*/ 69789 h 817340"/>
                <a:gd name="connsiteX525" fmla="*/ 20328 w 639317"/>
                <a:gd name="connsiteY525" fmla="*/ 78075 h 817340"/>
                <a:gd name="connsiteX526" fmla="*/ 14423 w 639317"/>
                <a:gd name="connsiteY526" fmla="*/ 82076 h 817340"/>
                <a:gd name="connsiteX527" fmla="*/ 6136 w 639317"/>
                <a:gd name="connsiteY527" fmla="*/ 85124 h 817340"/>
                <a:gd name="connsiteX528" fmla="*/ -55 w 639317"/>
                <a:gd name="connsiteY528" fmla="*/ 84457 h 817340"/>
                <a:gd name="connsiteX529" fmla="*/ -55 w 639317"/>
                <a:gd name="connsiteY529" fmla="*/ 79409 h 817340"/>
                <a:gd name="connsiteX530" fmla="*/ 410377 w 639317"/>
                <a:gd name="connsiteY530" fmla="*/ 120557 h 817340"/>
                <a:gd name="connsiteX531" fmla="*/ 411996 w 639317"/>
                <a:gd name="connsiteY531" fmla="*/ 120557 h 817340"/>
                <a:gd name="connsiteX532" fmla="*/ 413711 w 639317"/>
                <a:gd name="connsiteY532" fmla="*/ 124272 h 817340"/>
                <a:gd name="connsiteX533" fmla="*/ 411710 w 639317"/>
                <a:gd name="connsiteY533" fmla="*/ 128177 h 817340"/>
                <a:gd name="connsiteX534" fmla="*/ 397137 w 639317"/>
                <a:gd name="connsiteY534" fmla="*/ 137702 h 817340"/>
                <a:gd name="connsiteX535" fmla="*/ 395804 w 639317"/>
                <a:gd name="connsiteY535" fmla="*/ 136654 h 817340"/>
                <a:gd name="connsiteX536" fmla="*/ 395042 w 639317"/>
                <a:gd name="connsiteY536" fmla="*/ 135702 h 817340"/>
                <a:gd name="connsiteX537" fmla="*/ 393994 w 639317"/>
                <a:gd name="connsiteY537" fmla="*/ 135702 h 817340"/>
                <a:gd name="connsiteX538" fmla="*/ 393327 w 639317"/>
                <a:gd name="connsiteY538" fmla="*/ 135702 h 817340"/>
                <a:gd name="connsiteX539" fmla="*/ 392089 w 639317"/>
                <a:gd name="connsiteY539" fmla="*/ 135702 h 817340"/>
                <a:gd name="connsiteX540" fmla="*/ 391232 w 639317"/>
                <a:gd name="connsiteY540" fmla="*/ 133320 h 817340"/>
                <a:gd name="connsiteX541" fmla="*/ 391232 w 639317"/>
                <a:gd name="connsiteY541" fmla="*/ 130272 h 817340"/>
                <a:gd name="connsiteX542" fmla="*/ 390279 w 639317"/>
                <a:gd name="connsiteY542" fmla="*/ 127891 h 817340"/>
                <a:gd name="connsiteX543" fmla="*/ 390279 w 639317"/>
                <a:gd name="connsiteY543" fmla="*/ 126177 h 817340"/>
                <a:gd name="connsiteX544" fmla="*/ 392470 w 639317"/>
                <a:gd name="connsiteY544" fmla="*/ 122272 h 817340"/>
                <a:gd name="connsiteX545" fmla="*/ 393423 w 639317"/>
                <a:gd name="connsiteY545" fmla="*/ 121795 h 817340"/>
                <a:gd name="connsiteX546" fmla="*/ 393423 w 639317"/>
                <a:gd name="connsiteY546" fmla="*/ 123700 h 817340"/>
                <a:gd name="connsiteX547" fmla="*/ 394089 w 639317"/>
                <a:gd name="connsiteY547" fmla="*/ 124557 h 817340"/>
                <a:gd name="connsiteX548" fmla="*/ 395327 w 639317"/>
                <a:gd name="connsiteY548" fmla="*/ 124557 h 817340"/>
                <a:gd name="connsiteX549" fmla="*/ 396470 w 639317"/>
                <a:gd name="connsiteY549" fmla="*/ 125319 h 817340"/>
                <a:gd name="connsiteX550" fmla="*/ 397328 w 639317"/>
                <a:gd name="connsiteY550" fmla="*/ 126558 h 817340"/>
                <a:gd name="connsiteX551" fmla="*/ 397328 w 639317"/>
                <a:gd name="connsiteY551" fmla="*/ 125986 h 817340"/>
                <a:gd name="connsiteX552" fmla="*/ 397328 w 639317"/>
                <a:gd name="connsiteY552" fmla="*/ 123605 h 817340"/>
                <a:gd name="connsiteX553" fmla="*/ 398566 w 639317"/>
                <a:gd name="connsiteY553" fmla="*/ 122462 h 817340"/>
                <a:gd name="connsiteX554" fmla="*/ 400471 w 639317"/>
                <a:gd name="connsiteY554" fmla="*/ 122462 h 817340"/>
                <a:gd name="connsiteX555" fmla="*/ 401900 w 639317"/>
                <a:gd name="connsiteY555" fmla="*/ 121509 h 817340"/>
                <a:gd name="connsiteX556" fmla="*/ 403424 w 639317"/>
                <a:gd name="connsiteY556" fmla="*/ 121509 h 817340"/>
                <a:gd name="connsiteX557" fmla="*/ 404852 w 639317"/>
                <a:gd name="connsiteY557" fmla="*/ 122462 h 817340"/>
                <a:gd name="connsiteX558" fmla="*/ 405615 w 639317"/>
                <a:gd name="connsiteY558" fmla="*/ 123224 h 817340"/>
                <a:gd name="connsiteX559" fmla="*/ 406281 w 639317"/>
                <a:gd name="connsiteY559" fmla="*/ 124557 h 817340"/>
                <a:gd name="connsiteX560" fmla="*/ 407043 w 639317"/>
                <a:gd name="connsiteY560" fmla="*/ 124557 h 817340"/>
                <a:gd name="connsiteX561" fmla="*/ 407043 w 639317"/>
                <a:gd name="connsiteY561" fmla="*/ 122652 h 817340"/>
                <a:gd name="connsiteX562" fmla="*/ 406567 w 639317"/>
                <a:gd name="connsiteY562" fmla="*/ 121509 h 817340"/>
                <a:gd name="connsiteX563" fmla="*/ 404662 w 639317"/>
                <a:gd name="connsiteY563" fmla="*/ 118557 h 817340"/>
                <a:gd name="connsiteX564" fmla="*/ 404090 w 639317"/>
                <a:gd name="connsiteY564" fmla="*/ 118557 h 817340"/>
                <a:gd name="connsiteX565" fmla="*/ 402852 w 639317"/>
                <a:gd name="connsiteY565" fmla="*/ 118557 h 817340"/>
                <a:gd name="connsiteX566" fmla="*/ 402185 w 639317"/>
                <a:gd name="connsiteY566" fmla="*/ 117128 h 817340"/>
                <a:gd name="connsiteX567" fmla="*/ 402185 w 639317"/>
                <a:gd name="connsiteY567" fmla="*/ 115318 h 817340"/>
                <a:gd name="connsiteX568" fmla="*/ 403328 w 639317"/>
                <a:gd name="connsiteY568" fmla="*/ 115318 h 817340"/>
                <a:gd name="connsiteX569" fmla="*/ 406472 w 639317"/>
                <a:gd name="connsiteY569" fmla="*/ 117223 h 817340"/>
                <a:gd name="connsiteX570" fmla="*/ 408472 w 639317"/>
                <a:gd name="connsiteY570" fmla="*/ 119795 h 817340"/>
                <a:gd name="connsiteX571" fmla="*/ 557443 w 639317"/>
                <a:gd name="connsiteY571" fmla="*/ 363635 h 817340"/>
                <a:gd name="connsiteX572" fmla="*/ 553633 w 639317"/>
                <a:gd name="connsiteY572" fmla="*/ 362778 h 817340"/>
                <a:gd name="connsiteX573" fmla="*/ 546870 w 639317"/>
                <a:gd name="connsiteY573" fmla="*/ 362778 h 817340"/>
                <a:gd name="connsiteX574" fmla="*/ 542012 w 639317"/>
                <a:gd name="connsiteY574" fmla="*/ 361730 h 817340"/>
                <a:gd name="connsiteX575" fmla="*/ 533249 w 639317"/>
                <a:gd name="connsiteY575" fmla="*/ 358206 h 817340"/>
                <a:gd name="connsiteX576" fmla="*/ 532297 w 639317"/>
                <a:gd name="connsiteY576" fmla="*/ 356015 h 817340"/>
                <a:gd name="connsiteX577" fmla="*/ 538012 w 639317"/>
                <a:gd name="connsiteY577" fmla="*/ 354015 h 817340"/>
                <a:gd name="connsiteX578" fmla="*/ 546966 w 639317"/>
                <a:gd name="connsiteY578" fmla="*/ 350681 h 817340"/>
                <a:gd name="connsiteX579" fmla="*/ 549918 w 639317"/>
                <a:gd name="connsiteY579" fmla="*/ 348966 h 817340"/>
                <a:gd name="connsiteX580" fmla="*/ 554490 w 639317"/>
                <a:gd name="connsiteY580" fmla="*/ 348966 h 817340"/>
                <a:gd name="connsiteX581" fmla="*/ 566587 w 639317"/>
                <a:gd name="connsiteY581" fmla="*/ 352491 h 817340"/>
                <a:gd name="connsiteX582" fmla="*/ 572397 w 639317"/>
                <a:gd name="connsiteY582" fmla="*/ 355539 h 817340"/>
                <a:gd name="connsiteX583" fmla="*/ 575922 w 639317"/>
                <a:gd name="connsiteY583" fmla="*/ 360968 h 817340"/>
                <a:gd name="connsiteX584" fmla="*/ 575922 w 639317"/>
                <a:gd name="connsiteY584" fmla="*/ 365921 h 817340"/>
                <a:gd name="connsiteX585" fmla="*/ 572111 w 639317"/>
                <a:gd name="connsiteY585" fmla="*/ 367445 h 817340"/>
                <a:gd name="connsiteX586" fmla="*/ 561729 w 639317"/>
                <a:gd name="connsiteY586" fmla="*/ 365159 h 817340"/>
                <a:gd name="connsiteX587" fmla="*/ 538393 w 639317"/>
                <a:gd name="connsiteY587" fmla="*/ 340394 h 817340"/>
                <a:gd name="connsiteX588" fmla="*/ 534392 w 639317"/>
                <a:gd name="connsiteY588" fmla="*/ 342394 h 817340"/>
                <a:gd name="connsiteX589" fmla="*/ 532773 w 639317"/>
                <a:gd name="connsiteY589" fmla="*/ 343251 h 817340"/>
                <a:gd name="connsiteX590" fmla="*/ 531154 w 639317"/>
                <a:gd name="connsiteY590" fmla="*/ 345061 h 817340"/>
                <a:gd name="connsiteX591" fmla="*/ 529344 w 639317"/>
                <a:gd name="connsiteY591" fmla="*/ 348014 h 817340"/>
                <a:gd name="connsiteX592" fmla="*/ 526296 w 639317"/>
                <a:gd name="connsiteY592" fmla="*/ 351062 h 817340"/>
                <a:gd name="connsiteX593" fmla="*/ 524201 w 639317"/>
                <a:gd name="connsiteY593" fmla="*/ 351062 h 817340"/>
                <a:gd name="connsiteX594" fmla="*/ 519915 w 639317"/>
                <a:gd name="connsiteY594" fmla="*/ 352014 h 817340"/>
                <a:gd name="connsiteX595" fmla="*/ 517533 w 639317"/>
                <a:gd name="connsiteY595" fmla="*/ 351443 h 817340"/>
                <a:gd name="connsiteX596" fmla="*/ 511628 w 639317"/>
                <a:gd name="connsiteY596" fmla="*/ 350109 h 817340"/>
                <a:gd name="connsiteX597" fmla="*/ 505246 w 639317"/>
                <a:gd name="connsiteY597" fmla="*/ 347728 h 817340"/>
                <a:gd name="connsiteX598" fmla="*/ 499626 w 639317"/>
                <a:gd name="connsiteY598" fmla="*/ 347728 h 817340"/>
                <a:gd name="connsiteX599" fmla="*/ 493816 w 639317"/>
                <a:gd name="connsiteY599" fmla="*/ 345347 h 817340"/>
                <a:gd name="connsiteX600" fmla="*/ 488577 w 639317"/>
                <a:gd name="connsiteY600" fmla="*/ 340965 h 817340"/>
                <a:gd name="connsiteX601" fmla="*/ 486101 w 639317"/>
                <a:gd name="connsiteY601" fmla="*/ 337060 h 817340"/>
                <a:gd name="connsiteX602" fmla="*/ 486101 w 639317"/>
                <a:gd name="connsiteY602" fmla="*/ 334393 h 817340"/>
                <a:gd name="connsiteX603" fmla="*/ 485529 w 639317"/>
                <a:gd name="connsiteY603" fmla="*/ 332679 h 817340"/>
                <a:gd name="connsiteX604" fmla="*/ 485529 w 639317"/>
                <a:gd name="connsiteY604" fmla="*/ 331631 h 817340"/>
                <a:gd name="connsiteX605" fmla="*/ 485529 w 639317"/>
                <a:gd name="connsiteY605" fmla="*/ 331631 h 817340"/>
                <a:gd name="connsiteX606" fmla="*/ 485529 w 639317"/>
                <a:gd name="connsiteY606" fmla="*/ 331631 h 817340"/>
                <a:gd name="connsiteX607" fmla="*/ 500007 w 639317"/>
                <a:gd name="connsiteY607" fmla="*/ 332393 h 817340"/>
                <a:gd name="connsiteX608" fmla="*/ 507437 w 639317"/>
                <a:gd name="connsiteY608" fmla="*/ 335917 h 817340"/>
                <a:gd name="connsiteX609" fmla="*/ 510008 w 639317"/>
                <a:gd name="connsiteY609" fmla="*/ 335060 h 817340"/>
                <a:gd name="connsiteX610" fmla="*/ 512104 w 639317"/>
                <a:gd name="connsiteY610" fmla="*/ 334393 h 817340"/>
                <a:gd name="connsiteX611" fmla="*/ 516200 w 639317"/>
                <a:gd name="connsiteY611" fmla="*/ 334393 h 817340"/>
                <a:gd name="connsiteX612" fmla="*/ 516200 w 639317"/>
                <a:gd name="connsiteY612" fmla="*/ 334393 h 817340"/>
                <a:gd name="connsiteX613" fmla="*/ 516200 w 639317"/>
                <a:gd name="connsiteY613" fmla="*/ 334393 h 817340"/>
                <a:gd name="connsiteX614" fmla="*/ 518486 w 639317"/>
                <a:gd name="connsiteY614" fmla="*/ 337155 h 817340"/>
                <a:gd name="connsiteX615" fmla="*/ 520581 w 639317"/>
                <a:gd name="connsiteY615" fmla="*/ 338203 h 817340"/>
                <a:gd name="connsiteX616" fmla="*/ 522296 w 639317"/>
                <a:gd name="connsiteY616" fmla="*/ 337346 h 817340"/>
                <a:gd name="connsiteX617" fmla="*/ 522296 w 639317"/>
                <a:gd name="connsiteY617" fmla="*/ 336012 h 817340"/>
                <a:gd name="connsiteX618" fmla="*/ 522296 w 639317"/>
                <a:gd name="connsiteY618" fmla="*/ 334584 h 817340"/>
                <a:gd name="connsiteX619" fmla="*/ 526677 w 639317"/>
                <a:gd name="connsiteY619" fmla="*/ 334584 h 817340"/>
                <a:gd name="connsiteX620" fmla="*/ 529249 w 639317"/>
                <a:gd name="connsiteY620" fmla="*/ 335441 h 817340"/>
                <a:gd name="connsiteX621" fmla="*/ 533154 w 639317"/>
                <a:gd name="connsiteY621" fmla="*/ 336393 h 817340"/>
                <a:gd name="connsiteX622" fmla="*/ 537822 w 639317"/>
                <a:gd name="connsiteY622" fmla="*/ 338108 h 817340"/>
                <a:gd name="connsiteX623" fmla="*/ 537822 w 639317"/>
                <a:gd name="connsiteY623" fmla="*/ 339537 h 817340"/>
                <a:gd name="connsiteX624" fmla="*/ 478957 w 639317"/>
                <a:gd name="connsiteY624" fmla="*/ 336108 h 817340"/>
                <a:gd name="connsiteX625" fmla="*/ 480862 w 639317"/>
                <a:gd name="connsiteY625" fmla="*/ 340965 h 817340"/>
                <a:gd name="connsiteX626" fmla="*/ 483053 w 639317"/>
                <a:gd name="connsiteY626" fmla="*/ 344775 h 817340"/>
                <a:gd name="connsiteX627" fmla="*/ 482481 w 639317"/>
                <a:gd name="connsiteY627" fmla="*/ 347252 h 817340"/>
                <a:gd name="connsiteX628" fmla="*/ 477147 w 639317"/>
                <a:gd name="connsiteY628" fmla="*/ 349919 h 817340"/>
                <a:gd name="connsiteX629" fmla="*/ 473909 w 639317"/>
                <a:gd name="connsiteY629" fmla="*/ 349919 h 817340"/>
                <a:gd name="connsiteX630" fmla="*/ 470861 w 639317"/>
                <a:gd name="connsiteY630" fmla="*/ 345156 h 817340"/>
                <a:gd name="connsiteX631" fmla="*/ 469146 w 639317"/>
                <a:gd name="connsiteY631" fmla="*/ 343537 h 817340"/>
                <a:gd name="connsiteX632" fmla="*/ 465527 w 639317"/>
                <a:gd name="connsiteY632" fmla="*/ 337251 h 817340"/>
                <a:gd name="connsiteX633" fmla="*/ 465527 w 639317"/>
                <a:gd name="connsiteY633" fmla="*/ 333441 h 817340"/>
                <a:gd name="connsiteX634" fmla="*/ 467051 w 639317"/>
                <a:gd name="connsiteY634" fmla="*/ 328202 h 817340"/>
                <a:gd name="connsiteX635" fmla="*/ 467527 w 639317"/>
                <a:gd name="connsiteY635" fmla="*/ 322487 h 817340"/>
                <a:gd name="connsiteX636" fmla="*/ 466384 w 639317"/>
                <a:gd name="connsiteY636" fmla="*/ 318391 h 817340"/>
                <a:gd name="connsiteX637" fmla="*/ 463241 w 639317"/>
                <a:gd name="connsiteY637" fmla="*/ 314010 h 817340"/>
                <a:gd name="connsiteX638" fmla="*/ 464193 w 639317"/>
                <a:gd name="connsiteY638" fmla="*/ 312867 h 817340"/>
                <a:gd name="connsiteX639" fmla="*/ 466860 w 639317"/>
                <a:gd name="connsiteY639" fmla="*/ 311057 h 817340"/>
                <a:gd name="connsiteX640" fmla="*/ 469908 w 639317"/>
                <a:gd name="connsiteY640" fmla="*/ 311057 h 817340"/>
                <a:gd name="connsiteX641" fmla="*/ 482386 w 639317"/>
                <a:gd name="connsiteY641" fmla="*/ 315153 h 817340"/>
                <a:gd name="connsiteX642" fmla="*/ 484291 w 639317"/>
                <a:gd name="connsiteY642" fmla="*/ 316677 h 817340"/>
                <a:gd name="connsiteX643" fmla="*/ 486482 w 639317"/>
                <a:gd name="connsiteY643" fmla="*/ 317724 h 817340"/>
                <a:gd name="connsiteX644" fmla="*/ 489149 w 639317"/>
                <a:gd name="connsiteY644" fmla="*/ 318486 h 817340"/>
                <a:gd name="connsiteX645" fmla="*/ 489149 w 639317"/>
                <a:gd name="connsiteY645" fmla="*/ 321534 h 817340"/>
                <a:gd name="connsiteX646" fmla="*/ 480957 w 639317"/>
                <a:gd name="connsiteY646" fmla="*/ 330012 h 817340"/>
                <a:gd name="connsiteX647" fmla="*/ 452097 w 639317"/>
                <a:gd name="connsiteY647" fmla="*/ 307533 h 817340"/>
                <a:gd name="connsiteX648" fmla="*/ 444095 w 639317"/>
                <a:gd name="connsiteY648" fmla="*/ 299532 h 817340"/>
                <a:gd name="connsiteX649" fmla="*/ 442952 w 639317"/>
                <a:gd name="connsiteY649" fmla="*/ 295817 h 817340"/>
                <a:gd name="connsiteX650" fmla="*/ 447715 w 639317"/>
                <a:gd name="connsiteY650" fmla="*/ 297150 h 817340"/>
                <a:gd name="connsiteX651" fmla="*/ 452858 w 639317"/>
                <a:gd name="connsiteY651" fmla="*/ 299532 h 817340"/>
                <a:gd name="connsiteX652" fmla="*/ 457811 w 639317"/>
                <a:gd name="connsiteY652" fmla="*/ 303056 h 817340"/>
                <a:gd name="connsiteX653" fmla="*/ 459907 w 639317"/>
                <a:gd name="connsiteY653" fmla="*/ 305247 h 817340"/>
                <a:gd name="connsiteX654" fmla="*/ 461622 w 639317"/>
                <a:gd name="connsiteY654" fmla="*/ 305247 h 817340"/>
                <a:gd name="connsiteX655" fmla="*/ 464574 w 639317"/>
                <a:gd name="connsiteY655" fmla="*/ 305723 h 817340"/>
                <a:gd name="connsiteX656" fmla="*/ 465432 w 639317"/>
                <a:gd name="connsiteY656" fmla="*/ 306961 h 817340"/>
                <a:gd name="connsiteX657" fmla="*/ 462098 w 639317"/>
                <a:gd name="connsiteY657" fmla="*/ 310676 h 817340"/>
                <a:gd name="connsiteX658" fmla="*/ 458574 w 639317"/>
                <a:gd name="connsiteY658" fmla="*/ 311914 h 817340"/>
                <a:gd name="connsiteX659" fmla="*/ 528963 w 639317"/>
                <a:gd name="connsiteY659" fmla="*/ 794260 h 817340"/>
                <a:gd name="connsiteX660" fmla="*/ 530201 w 639317"/>
                <a:gd name="connsiteY660" fmla="*/ 799213 h 817340"/>
                <a:gd name="connsiteX661" fmla="*/ 532583 w 639317"/>
                <a:gd name="connsiteY661" fmla="*/ 805309 h 817340"/>
                <a:gd name="connsiteX662" fmla="*/ 534297 w 639317"/>
                <a:gd name="connsiteY662" fmla="*/ 811500 h 817340"/>
                <a:gd name="connsiteX663" fmla="*/ 533059 w 639317"/>
                <a:gd name="connsiteY663" fmla="*/ 816549 h 817340"/>
                <a:gd name="connsiteX664" fmla="*/ 528868 w 639317"/>
                <a:gd name="connsiteY664" fmla="*/ 817311 h 817340"/>
                <a:gd name="connsiteX665" fmla="*/ 524867 w 639317"/>
                <a:gd name="connsiteY665" fmla="*/ 811881 h 817340"/>
                <a:gd name="connsiteX666" fmla="*/ 518581 w 639317"/>
                <a:gd name="connsiteY666" fmla="*/ 799499 h 817340"/>
                <a:gd name="connsiteX667" fmla="*/ 514676 w 639317"/>
                <a:gd name="connsiteY667" fmla="*/ 795213 h 817340"/>
                <a:gd name="connsiteX668" fmla="*/ 504484 w 639317"/>
                <a:gd name="connsiteY668" fmla="*/ 786450 h 817340"/>
                <a:gd name="connsiteX669" fmla="*/ 495816 w 639317"/>
                <a:gd name="connsiteY669" fmla="*/ 783116 h 817340"/>
                <a:gd name="connsiteX670" fmla="*/ 489244 w 639317"/>
                <a:gd name="connsiteY670" fmla="*/ 775782 h 817340"/>
                <a:gd name="connsiteX671" fmla="*/ 478957 w 639317"/>
                <a:gd name="connsiteY671" fmla="*/ 772257 h 817340"/>
                <a:gd name="connsiteX672" fmla="*/ 474385 w 639317"/>
                <a:gd name="connsiteY672" fmla="*/ 768066 h 817340"/>
                <a:gd name="connsiteX673" fmla="*/ 468480 w 639317"/>
                <a:gd name="connsiteY673" fmla="*/ 759113 h 817340"/>
                <a:gd name="connsiteX674" fmla="*/ 464479 w 639317"/>
                <a:gd name="connsiteY674" fmla="*/ 761304 h 817340"/>
                <a:gd name="connsiteX675" fmla="*/ 458955 w 639317"/>
                <a:gd name="connsiteY675" fmla="*/ 760065 h 817340"/>
                <a:gd name="connsiteX676" fmla="*/ 447715 w 639317"/>
                <a:gd name="connsiteY676" fmla="*/ 755017 h 817340"/>
                <a:gd name="connsiteX677" fmla="*/ 440666 w 639317"/>
                <a:gd name="connsiteY677" fmla="*/ 758351 h 817340"/>
                <a:gd name="connsiteX678" fmla="*/ 434285 w 639317"/>
                <a:gd name="connsiteY678" fmla="*/ 754827 h 817340"/>
                <a:gd name="connsiteX679" fmla="*/ 428856 w 639317"/>
                <a:gd name="connsiteY679" fmla="*/ 749302 h 817340"/>
                <a:gd name="connsiteX680" fmla="*/ 424760 w 639317"/>
                <a:gd name="connsiteY680" fmla="*/ 746349 h 817340"/>
                <a:gd name="connsiteX681" fmla="*/ 426093 w 639317"/>
                <a:gd name="connsiteY681" fmla="*/ 742539 h 817340"/>
                <a:gd name="connsiteX682" fmla="*/ 428093 w 639317"/>
                <a:gd name="connsiteY682" fmla="*/ 739682 h 817340"/>
                <a:gd name="connsiteX683" fmla="*/ 430951 w 639317"/>
                <a:gd name="connsiteY683" fmla="*/ 738158 h 817340"/>
                <a:gd name="connsiteX684" fmla="*/ 435142 w 639317"/>
                <a:gd name="connsiteY684" fmla="*/ 738158 h 817340"/>
                <a:gd name="connsiteX685" fmla="*/ 431141 w 639317"/>
                <a:gd name="connsiteY685" fmla="*/ 729681 h 817340"/>
                <a:gd name="connsiteX686" fmla="*/ 429427 w 639317"/>
                <a:gd name="connsiteY686" fmla="*/ 732538 h 817340"/>
                <a:gd name="connsiteX687" fmla="*/ 428951 w 639317"/>
                <a:gd name="connsiteY687" fmla="*/ 733776 h 817340"/>
                <a:gd name="connsiteX688" fmla="*/ 427046 w 639317"/>
                <a:gd name="connsiteY688" fmla="*/ 733776 h 817340"/>
                <a:gd name="connsiteX689" fmla="*/ 424474 w 639317"/>
                <a:gd name="connsiteY689" fmla="*/ 730062 h 817340"/>
                <a:gd name="connsiteX690" fmla="*/ 420759 w 639317"/>
                <a:gd name="connsiteY690" fmla="*/ 725871 h 817340"/>
                <a:gd name="connsiteX691" fmla="*/ 416854 w 639317"/>
                <a:gd name="connsiteY691" fmla="*/ 722442 h 817340"/>
                <a:gd name="connsiteX692" fmla="*/ 408948 w 639317"/>
                <a:gd name="connsiteY692" fmla="*/ 719013 h 817340"/>
                <a:gd name="connsiteX693" fmla="*/ 406281 w 639317"/>
                <a:gd name="connsiteY693" fmla="*/ 714631 h 817340"/>
                <a:gd name="connsiteX694" fmla="*/ 407043 w 639317"/>
                <a:gd name="connsiteY694" fmla="*/ 710821 h 817340"/>
                <a:gd name="connsiteX695" fmla="*/ 412377 w 639317"/>
                <a:gd name="connsiteY695" fmla="*/ 710250 h 817340"/>
                <a:gd name="connsiteX696" fmla="*/ 405805 w 639317"/>
                <a:gd name="connsiteY696" fmla="*/ 708249 h 817340"/>
                <a:gd name="connsiteX697" fmla="*/ 399709 w 639317"/>
                <a:gd name="connsiteY697" fmla="*/ 708821 h 817340"/>
                <a:gd name="connsiteX698" fmla="*/ 395423 w 639317"/>
                <a:gd name="connsiteY698" fmla="*/ 707678 h 817340"/>
                <a:gd name="connsiteX699" fmla="*/ 392089 w 639317"/>
                <a:gd name="connsiteY699" fmla="*/ 695486 h 817340"/>
                <a:gd name="connsiteX700" fmla="*/ 388184 w 639317"/>
                <a:gd name="connsiteY700" fmla="*/ 690247 h 817340"/>
                <a:gd name="connsiteX701" fmla="*/ 378659 w 639317"/>
                <a:gd name="connsiteY701" fmla="*/ 680722 h 817340"/>
                <a:gd name="connsiteX702" fmla="*/ 374277 w 639317"/>
                <a:gd name="connsiteY702" fmla="*/ 674055 h 817340"/>
                <a:gd name="connsiteX703" fmla="*/ 372277 w 639317"/>
                <a:gd name="connsiteY703" fmla="*/ 672245 h 817340"/>
                <a:gd name="connsiteX704" fmla="*/ 363514 w 639317"/>
                <a:gd name="connsiteY704" fmla="*/ 668530 h 817340"/>
                <a:gd name="connsiteX705" fmla="*/ 361133 w 639317"/>
                <a:gd name="connsiteY705" fmla="*/ 666911 h 817340"/>
                <a:gd name="connsiteX706" fmla="*/ 355799 w 639317"/>
                <a:gd name="connsiteY706" fmla="*/ 664720 h 817340"/>
                <a:gd name="connsiteX707" fmla="*/ 348560 w 639317"/>
                <a:gd name="connsiteY707" fmla="*/ 665482 h 817340"/>
                <a:gd name="connsiteX708" fmla="*/ 341607 w 639317"/>
                <a:gd name="connsiteY708" fmla="*/ 667768 h 817340"/>
                <a:gd name="connsiteX709" fmla="*/ 337225 w 639317"/>
                <a:gd name="connsiteY709" fmla="*/ 670149 h 817340"/>
                <a:gd name="connsiteX710" fmla="*/ 333606 w 639317"/>
                <a:gd name="connsiteY710" fmla="*/ 674055 h 817340"/>
                <a:gd name="connsiteX711" fmla="*/ 324081 w 639317"/>
                <a:gd name="connsiteY711" fmla="*/ 687390 h 817340"/>
                <a:gd name="connsiteX712" fmla="*/ 321223 w 639317"/>
                <a:gd name="connsiteY712" fmla="*/ 695581 h 817340"/>
                <a:gd name="connsiteX713" fmla="*/ 318842 w 639317"/>
                <a:gd name="connsiteY713" fmla="*/ 699486 h 817340"/>
                <a:gd name="connsiteX714" fmla="*/ 315794 w 639317"/>
                <a:gd name="connsiteY714" fmla="*/ 702820 h 817340"/>
                <a:gd name="connsiteX715" fmla="*/ 312841 w 639317"/>
                <a:gd name="connsiteY715" fmla="*/ 704154 h 817340"/>
                <a:gd name="connsiteX716" fmla="*/ 309412 w 639317"/>
                <a:gd name="connsiteY716" fmla="*/ 704630 h 817340"/>
                <a:gd name="connsiteX717" fmla="*/ 307793 w 639317"/>
                <a:gd name="connsiteY717" fmla="*/ 705964 h 817340"/>
                <a:gd name="connsiteX718" fmla="*/ 305602 w 639317"/>
                <a:gd name="connsiteY718" fmla="*/ 710345 h 817340"/>
                <a:gd name="connsiteX719" fmla="*/ 288838 w 639317"/>
                <a:gd name="connsiteY719" fmla="*/ 730062 h 817340"/>
                <a:gd name="connsiteX720" fmla="*/ 263216 w 639317"/>
                <a:gd name="connsiteY720" fmla="*/ 753874 h 817340"/>
                <a:gd name="connsiteX721" fmla="*/ 256643 w 639317"/>
                <a:gd name="connsiteY721" fmla="*/ 757875 h 817340"/>
                <a:gd name="connsiteX722" fmla="*/ 253595 w 639317"/>
                <a:gd name="connsiteY722" fmla="*/ 754065 h 817340"/>
                <a:gd name="connsiteX723" fmla="*/ 254262 w 639317"/>
                <a:gd name="connsiteY723" fmla="*/ 747778 h 817340"/>
                <a:gd name="connsiteX724" fmla="*/ 255786 w 639317"/>
                <a:gd name="connsiteY724" fmla="*/ 740349 h 817340"/>
                <a:gd name="connsiteX725" fmla="*/ 258167 w 639317"/>
                <a:gd name="connsiteY725" fmla="*/ 734157 h 817340"/>
                <a:gd name="connsiteX726" fmla="*/ 260930 w 639317"/>
                <a:gd name="connsiteY726" fmla="*/ 731490 h 817340"/>
                <a:gd name="connsiteX727" fmla="*/ 264359 w 639317"/>
                <a:gd name="connsiteY727" fmla="*/ 730824 h 817340"/>
                <a:gd name="connsiteX728" fmla="*/ 265787 w 639317"/>
                <a:gd name="connsiteY728" fmla="*/ 728823 h 817340"/>
                <a:gd name="connsiteX729" fmla="*/ 265787 w 639317"/>
                <a:gd name="connsiteY729" fmla="*/ 725871 h 817340"/>
                <a:gd name="connsiteX730" fmla="*/ 265787 w 639317"/>
                <a:gd name="connsiteY730" fmla="*/ 722251 h 817340"/>
                <a:gd name="connsiteX731" fmla="*/ 266454 w 639317"/>
                <a:gd name="connsiteY731" fmla="*/ 718060 h 817340"/>
                <a:gd name="connsiteX732" fmla="*/ 268264 w 639317"/>
                <a:gd name="connsiteY732" fmla="*/ 714822 h 817340"/>
                <a:gd name="connsiteX733" fmla="*/ 270264 w 639317"/>
                <a:gd name="connsiteY733" fmla="*/ 711869 h 817340"/>
                <a:gd name="connsiteX734" fmla="*/ 271979 w 639317"/>
                <a:gd name="connsiteY734" fmla="*/ 708440 h 817340"/>
                <a:gd name="connsiteX735" fmla="*/ 271979 w 639317"/>
                <a:gd name="connsiteY735" fmla="*/ 696724 h 817340"/>
                <a:gd name="connsiteX736" fmla="*/ 273693 w 639317"/>
                <a:gd name="connsiteY736" fmla="*/ 691009 h 817340"/>
                <a:gd name="connsiteX737" fmla="*/ 278551 w 639317"/>
                <a:gd name="connsiteY737" fmla="*/ 693390 h 817340"/>
                <a:gd name="connsiteX738" fmla="*/ 280170 w 639317"/>
                <a:gd name="connsiteY738" fmla="*/ 689199 h 817340"/>
                <a:gd name="connsiteX739" fmla="*/ 282266 w 639317"/>
                <a:gd name="connsiteY739" fmla="*/ 685961 h 817340"/>
                <a:gd name="connsiteX740" fmla="*/ 285409 w 639317"/>
                <a:gd name="connsiteY740" fmla="*/ 683770 h 817340"/>
                <a:gd name="connsiteX741" fmla="*/ 290076 w 639317"/>
                <a:gd name="connsiteY741" fmla="*/ 683008 h 817340"/>
                <a:gd name="connsiteX742" fmla="*/ 292267 w 639317"/>
                <a:gd name="connsiteY742" fmla="*/ 681484 h 817340"/>
                <a:gd name="connsiteX743" fmla="*/ 291124 w 639317"/>
                <a:gd name="connsiteY743" fmla="*/ 677865 h 817340"/>
                <a:gd name="connsiteX744" fmla="*/ 286933 w 639317"/>
                <a:gd name="connsiteY744" fmla="*/ 672245 h 817340"/>
                <a:gd name="connsiteX745" fmla="*/ 291219 w 639317"/>
                <a:gd name="connsiteY745" fmla="*/ 669483 h 817340"/>
                <a:gd name="connsiteX746" fmla="*/ 295124 w 639317"/>
                <a:gd name="connsiteY746" fmla="*/ 667768 h 817340"/>
                <a:gd name="connsiteX747" fmla="*/ 297506 w 639317"/>
                <a:gd name="connsiteY747" fmla="*/ 665006 h 817340"/>
                <a:gd name="connsiteX748" fmla="*/ 297506 w 639317"/>
                <a:gd name="connsiteY748" fmla="*/ 659291 h 817340"/>
                <a:gd name="connsiteX749" fmla="*/ 287124 w 639317"/>
                <a:gd name="connsiteY749" fmla="*/ 659291 h 817340"/>
                <a:gd name="connsiteX750" fmla="*/ 280265 w 639317"/>
                <a:gd name="connsiteY750" fmla="*/ 659862 h 817340"/>
                <a:gd name="connsiteX751" fmla="*/ 274550 w 639317"/>
                <a:gd name="connsiteY751" fmla="*/ 662053 h 817340"/>
                <a:gd name="connsiteX752" fmla="*/ 274550 w 639317"/>
                <a:gd name="connsiteY752" fmla="*/ 659958 h 817340"/>
                <a:gd name="connsiteX753" fmla="*/ 274550 w 639317"/>
                <a:gd name="connsiteY753" fmla="*/ 650433 h 817340"/>
                <a:gd name="connsiteX754" fmla="*/ 274550 w 639317"/>
                <a:gd name="connsiteY754" fmla="*/ 649671 h 817340"/>
                <a:gd name="connsiteX755" fmla="*/ 275217 w 639317"/>
                <a:gd name="connsiteY755" fmla="*/ 649099 h 817340"/>
                <a:gd name="connsiteX756" fmla="*/ 283599 w 639317"/>
                <a:gd name="connsiteY756" fmla="*/ 637479 h 817340"/>
                <a:gd name="connsiteX757" fmla="*/ 284647 w 639317"/>
                <a:gd name="connsiteY757" fmla="*/ 633288 h 817340"/>
                <a:gd name="connsiteX758" fmla="*/ 285695 w 639317"/>
                <a:gd name="connsiteY758" fmla="*/ 623763 h 817340"/>
                <a:gd name="connsiteX759" fmla="*/ 290172 w 639317"/>
                <a:gd name="connsiteY759" fmla="*/ 608237 h 817340"/>
                <a:gd name="connsiteX760" fmla="*/ 291124 w 639317"/>
                <a:gd name="connsiteY760" fmla="*/ 600998 h 817340"/>
                <a:gd name="connsiteX761" fmla="*/ 290552 w 639317"/>
                <a:gd name="connsiteY761" fmla="*/ 596140 h 817340"/>
                <a:gd name="connsiteX762" fmla="*/ 288743 w 639317"/>
                <a:gd name="connsiteY762" fmla="*/ 593664 h 817340"/>
                <a:gd name="connsiteX763" fmla="*/ 285790 w 639317"/>
                <a:gd name="connsiteY763" fmla="*/ 591664 h 817340"/>
                <a:gd name="connsiteX764" fmla="*/ 281694 w 639317"/>
                <a:gd name="connsiteY764" fmla="*/ 588330 h 817340"/>
                <a:gd name="connsiteX765" fmla="*/ 278551 w 639317"/>
                <a:gd name="connsiteY765" fmla="*/ 552230 h 817340"/>
                <a:gd name="connsiteX766" fmla="*/ 279408 w 639317"/>
                <a:gd name="connsiteY766" fmla="*/ 548515 h 817340"/>
                <a:gd name="connsiteX767" fmla="*/ 281599 w 639317"/>
                <a:gd name="connsiteY767" fmla="*/ 547658 h 817340"/>
                <a:gd name="connsiteX768" fmla="*/ 284647 w 639317"/>
                <a:gd name="connsiteY768" fmla="*/ 548706 h 817340"/>
                <a:gd name="connsiteX769" fmla="*/ 287695 w 639317"/>
                <a:gd name="connsiteY769" fmla="*/ 550515 h 817340"/>
                <a:gd name="connsiteX770" fmla="*/ 292267 w 639317"/>
                <a:gd name="connsiteY770" fmla="*/ 552611 h 817340"/>
                <a:gd name="connsiteX771" fmla="*/ 300935 w 639317"/>
                <a:gd name="connsiteY771" fmla="*/ 554040 h 817340"/>
                <a:gd name="connsiteX772" fmla="*/ 305602 w 639317"/>
                <a:gd name="connsiteY772" fmla="*/ 555278 h 817340"/>
                <a:gd name="connsiteX773" fmla="*/ 308459 w 639317"/>
                <a:gd name="connsiteY773" fmla="*/ 557278 h 817340"/>
                <a:gd name="connsiteX774" fmla="*/ 310745 w 639317"/>
                <a:gd name="connsiteY774" fmla="*/ 559755 h 817340"/>
                <a:gd name="connsiteX775" fmla="*/ 313508 w 639317"/>
                <a:gd name="connsiteY775" fmla="*/ 561469 h 817340"/>
                <a:gd name="connsiteX776" fmla="*/ 316270 w 639317"/>
                <a:gd name="connsiteY776" fmla="*/ 562041 h 817340"/>
                <a:gd name="connsiteX777" fmla="*/ 316270 w 639317"/>
                <a:gd name="connsiteY777" fmla="*/ 562517 h 817340"/>
                <a:gd name="connsiteX778" fmla="*/ 316270 w 639317"/>
                <a:gd name="connsiteY778" fmla="*/ 563850 h 817340"/>
                <a:gd name="connsiteX779" fmla="*/ 310936 w 639317"/>
                <a:gd name="connsiteY779" fmla="*/ 562707 h 817340"/>
                <a:gd name="connsiteX780" fmla="*/ 311507 w 639317"/>
                <a:gd name="connsiteY780" fmla="*/ 567470 h 817340"/>
                <a:gd name="connsiteX781" fmla="*/ 316270 w 639317"/>
                <a:gd name="connsiteY781" fmla="*/ 578709 h 817340"/>
                <a:gd name="connsiteX782" fmla="*/ 314556 w 639317"/>
                <a:gd name="connsiteY782" fmla="*/ 581091 h 817340"/>
                <a:gd name="connsiteX783" fmla="*/ 310936 w 639317"/>
                <a:gd name="connsiteY783" fmla="*/ 583662 h 817340"/>
                <a:gd name="connsiteX784" fmla="*/ 307316 w 639317"/>
                <a:gd name="connsiteY784" fmla="*/ 587282 h 817340"/>
                <a:gd name="connsiteX785" fmla="*/ 305697 w 639317"/>
                <a:gd name="connsiteY785" fmla="*/ 592521 h 817340"/>
                <a:gd name="connsiteX786" fmla="*/ 307316 w 639317"/>
                <a:gd name="connsiteY786" fmla="*/ 596521 h 817340"/>
                <a:gd name="connsiteX787" fmla="*/ 310841 w 639317"/>
                <a:gd name="connsiteY787" fmla="*/ 594331 h 817340"/>
                <a:gd name="connsiteX788" fmla="*/ 316270 w 639317"/>
                <a:gd name="connsiteY788" fmla="*/ 587187 h 817340"/>
                <a:gd name="connsiteX789" fmla="*/ 317032 w 639317"/>
                <a:gd name="connsiteY789" fmla="*/ 587187 h 817340"/>
                <a:gd name="connsiteX790" fmla="*/ 320175 w 639317"/>
                <a:gd name="connsiteY790" fmla="*/ 587187 h 817340"/>
                <a:gd name="connsiteX791" fmla="*/ 321318 w 639317"/>
                <a:gd name="connsiteY791" fmla="*/ 587187 h 817340"/>
                <a:gd name="connsiteX792" fmla="*/ 321985 w 639317"/>
                <a:gd name="connsiteY792" fmla="*/ 585758 h 817340"/>
                <a:gd name="connsiteX793" fmla="*/ 321985 w 639317"/>
                <a:gd name="connsiteY793" fmla="*/ 582900 h 817340"/>
                <a:gd name="connsiteX794" fmla="*/ 321985 w 639317"/>
                <a:gd name="connsiteY794" fmla="*/ 581757 h 817340"/>
                <a:gd name="connsiteX795" fmla="*/ 321318 w 639317"/>
                <a:gd name="connsiteY795" fmla="*/ 581757 h 817340"/>
                <a:gd name="connsiteX796" fmla="*/ 323033 w 639317"/>
                <a:gd name="connsiteY796" fmla="*/ 578138 h 817340"/>
                <a:gd name="connsiteX797" fmla="*/ 325224 w 639317"/>
                <a:gd name="connsiteY797" fmla="*/ 574614 h 817340"/>
                <a:gd name="connsiteX798" fmla="*/ 326366 w 639317"/>
                <a:gd name="connsiteY798" fmla="*/ 574614 h 817340"/>
                <a:gd name="connsiteX799" fmla="*/ 328557 w 639317"/>
                <a:gd name="connsiteY799" fmla="*/ 572518 h 817340"/>
                <a:gd name="connsiteX800" fmla="*/ 333796 w 639317"/>
                <a:gd name="connsiteY800" fmla="*/ 571947 h 817340"/>
                <a:gd name="connsiteX801" fmla="*/ 339606 w 639317"/>
                <a:gd name="connsiteY801" fmla="*/ 572709 h 817340"/>
                <a:gd name="connsiteX802" fmla="*/ 343892 w 639317"/>
                <a:gd name="connsiteY802" fmla="*/ 574614 h 817340"/>
                <a:gd name="connsiteX803" fmla="*/ 353417 w 639317"/>
                <a:gd name="connsiteY803" fmla="*/ 584139 h 817340"/>
                <a:gd name="connsiteX804" fmla="*/ 358180 w 639317"/>
                <a:gd name="connsiteY804" fmla="*/ 588044 h 817340"/>
                <a:gd name="connsiteX805" fmla="*/ 363514 w 639317"/>
                <a:gd name="connsiteY805" fmla="*/ 590425 h 817340"/>
                <a:gd name="connsiteX806" fmla="*/ 373801 w 639317"/>
                <a:gd name="connsiteY806" fmla="*/ 590425 h 817340"/>
                <a:gd name="connsiteX807" fmla="*/ 375420 w 639317"/>
                <a:gd name="connsiteY807" fmla="*/ 591759 h 817340"/>
                <a:gd name="connsiteX808" fmla="*/ 379040 w 639317"/>
                <a:gd name="connsiteY808" fmla="*/ 596807 h 817340"/>
                <a:gd name="connsiteX809" fmla="*/ 381516 w 639317"/>
                <a:gd name="connsiteY809" fmla="*/ 599474 h 817340"/>
                <a:gd name="connsiteX810" fmla="*/ 384278 w 639317"/>
                <a:gd name="connsiteY810" fmla="*/ 605284 h 817340"/>
                <a:gd name="connsiteX811" fmla="*/ 387898 w 639317"/>
                <a:gd name="connsiteY811" fmla="*/ 611094 h 817340"/>
                <a:gd name="connsiteX812" fmla="*/ 392660 w 639317"/>
                <a:gd name="connsiteY812" fmla="*/ 613761 h 817340"/>
                <a:gd name="connsiteX813" fmla="*/ 392660 w 639317"/>
                <a:gd name="connsiteY813" fmla="*/ 615857 h 817340"/>
                <a:gd name="connsiteX814" fmla="*/ 389136 w 639317"/>
                <a:gd name="connsiteY814" fmla="*/ 615857 h 817340"/>
                <a:gd name="connsiteX815" fmla="*/ 386850 w 639317"/>
                <a:gd name="connsiteY815" fmla="*/ 617572 h 817340"/>
                <a:gd name="connsiteX816" fmla="*/ 385993 w 639317"/>
                <a:gd name="connsiteY816" fmla="*/ 620429 h 817340"/>
                <a:gd name="connsiteX817" fmla="*/ 385993 w 639317"/>
                <a:gd name="connsiteY817" fmla="*/ 624144 h 817340"/>
                <a:gd name="connsiteX818" fmla="*/ 396280 w 639317"/>
                <a:gd name="connsiteY818" fmla="*/ 618810 h 817340"/>
                <a:gd name="connsiteX819" fmla="*/ 400852 w 639317"/>
                <a:gd name="connsiteY819" fmla="*/ 618143 h 817340"/>
                <a:gd name="connsiteX820" fmla="*/ 402757 w 639317"/>
                <a:gd name="connsiteY820" fmla="*/ 623001 h 817340"/>
                <a:gd name="connsiteX821" fmla="*/ 404090 w 639317"/>
                <a:gd name="connsiteY821" fmla="*/ 625001 h 817340"/>
                <a:gd name="connsiteX822" fmla="*/ 407043 w 639317"/>
                <a:gd name="connsiteY822" fmla="*/ 625573 h 817340"/>
                <a:gd name="connsiteX823" fmla="*/ 412377 w 639317"/>
                <a:gd name="connsiteY823" fmla="*/ 625573 h 817340"/>
                <a:gd name="connsiteX824" fmla="*/ 415044 w 639317"/>
                <a:gd name="connsiteY824" fmla="*/ 625573 h 817340"/>
                <a:gd name="connsiteX825" fmla="*/ 418283 w 639317"/>
                <a:gd name="connsiteY825" fmla="*/ 627763 h 817340"/>
                <a:gd name="connsiteX826" fmla="*/ 420855 w 639317"/>
                <a:gd name="connsiteY826" fmla="*/ 630240 h 817340"/>
                <a:gd name="connsiteX827" fmla="*/ 423140 w 639317"/>
                <a:gd name="connsiteY827" fmla="*/ 633097 h 817340"/>
                <a:gd name="connsiteX828" fmla="*/ 442190 w 639317"/>
                <a:gd name="connsiteY828" fmla="*/ 666149 h 817340"/>
                <a:gd name="connsiteX829" fmla="*/ 450096 w 639317"/>
                <a:gd name="connsiteY829" fmla="*/ 674531 h 817340"/>
                <a:gd name="connsiteX830" fmla="*/ 448572 w 639317"/>
                <a:gd name="connsiteY830" fmla="*/ 660815 h 817340"/>
                <a:gd name="connsiteX831" fmla="*/ 450573 w 639317"/>
                <a:gd name="connsiteY831" fmla="*/ 655957 h 817340"/>
                <a:gd name="connsiteX832" fmla="*/ 457526 w 639317"/>
                <a:gd name="connsiteY832" fmla="*/ 660720 h 817340"/>
                <a:gd name="connsiteX833" fmla="*/ 467051 w 639317"/>
                <a:gd name="connsiteY833" fmla="*/ 670245 h 817340"/>
                <a:gd name="connsiteX834" fmla="*/ 471242 w 639317"/>
                <a:gd name="connsiteY834" fmla="*/ 669578 h 817340"/>
                <a:gd name="connsiteX835" fmla="*/ 474575 w 639317"/>
                <a:gd name="connsiteY835" fmla="*/ 667292 h 817340"/>
                <a:gd name="connsiteX836" fmla="*/ 477242 w 639317"/>
                <a:gd name="connsiteY836" fmla="*/ 666530 h 817340"/>
                <a:gd name="connsiteX837" fmla="*/ 479433 w 639317"/>
                <a:gd name="connsiteY837" fmla="*/ 670245 h 817340"/>
                <a:gd name="connsiteX838" fmla="*/ 479433 w 639317"/>
                <a:gd name="connsiteY838" fmla="*/ 668054 h 817340"/>
                <a:gd name="connsiteX839" fmla="*/ 482386 w 639317"/>
                <a:gd name="connsiteY839" fmla="*/ 674245 h 817340"/>
                <a:gd name="connsiteX840" fmla="*/ 498293 w 639317"/>
                <a:gd name="connsiteY840" fmla="*/ 700058 h 817340"/>
                <a:gd name="connsiteX841" fmla="*/ 500293 w 639317"/>
                <a:gd name="connsiteY841" fmla="*/ 701296 h 817340"/>
                <a:gd name="connsiteX842" fmla="*/ 504770 w 639317"/>
                <a:gd name="connsiteY842" fmla="*/ 702820 h 817340"/>
                <a:gd name="connsiteX843" fmla="*/ 506580 w 639317"/>
                <a:gd name="connsiteY843" fmla="*/ 704249 h 817340"/>
                <a:gd name="connsiteX844" fmla="*/ 507818 w 639317"/>
                <a:gd name="connsiteY844" fmla="*/ 707011 h 817340"/>
                <a:gd name="connsiteX845" fmla="*/ 510770 w 639317"/>
                <a:gd name="connsiteY845" fmla="*/ 717203 h 817340"/>
                <a:gd name="connsiteX846" fmla="*/ 512390 w 639317"/>
                <a:gd name="connsiteY846" fmla="*/ 720156 h 817340"/>
                <a:gd name="connsiteX847" fmla="*/ 525153 w 639317"/>
                <a:gd name="connsiteY847" fmla="*/ 736158 h 817340"/>
                <a:gd name="connsiteX848" fmla="*/ 528201 w 639317"/>
                <a:gd name="connsiteY848" fmla="*/ 741492 h 817340"/>
                <a:gd name="connsiteX849" fmla="*/ 529630 w 639317"/>
                <a:gd name="connsiteY849" fmla="*/ 746635 h 817340"/>
                <a:gd name="connsiteX850" fmla="*/ 524582 w 639317"/>
                <a:gd name="connsiteY850" fmla="*/ 743492 h 817340"/>
                <a:gd name="connsiteX851" fmla="*/ 518390 w 639317"/>
                <a:gd name="connsiteY851" fmla="*/ 733967 h 817340"/>
                <a:gd name="connsiteX852" fmla="*/ 512771 w 639317"/>
                <a:gd name="connsiteY852" fmla="*/ 729966 h 817340"/>
                <a:gd name="connsiteX853" fmla="*/ 513818 w 639317"/>
                <a:gd name="connsiteY853" fmla="*/ 733300 h 817340"/>
                <a:gd name="connsiteX854" fmla="*/ 515057 w 639317"/>
                <a:gd name="connsiteY854" fmla="*/ 735491 h 817340"/>
                <a:gd name="connsiteX855" fmla="*/ 519248 w 639317"/>
                <a:gd name="connsiteY855" fmla="*/ 740444 h 817340"/>
                <a:gd name="connsiteX856" fmla="*/ 515819 w 639317"/>
                <a:gd name="connsiteY856" fmla="*/ 743206 h 817340"/>
                <a:gd name="connsiteX857" fmla="*/ 516866 w 639317"/>
                <a:gd name="connsiteY857" fmla="*/ 746826 h 817340"/>
                <a:gd name="connsiteX858" fmla="*/ 523153 w 639317"/>
                <a:gd name="connsiteY858" fmla="*/ 755398 h 817340"/>
                <a:gd name="connsiteX859" fmla="*/ 530582 w 639317"/>
                <a:gd name="connsiteY859" fmla="*/ 771305 h 817340"/>
                <a:gd name="connsiteX860" fmla="*/ 531630 w 639317"/>
                <a:gd name="connsiteY860" fmla="*/ 775496 h 817340"/>
                <a:gd name="connsiteX861" fmla="*/ 531630 w 639317"/>
                <a:gd name="connsiteY861" fmla="*/ 782925 h 817340"/>
                <a:gd name="connsiteX862" fmla="*/ 529820 w 639317"/>
                <a:gd name="connsiteY862" fmla="*/ 791307 h 817340"/>
                <a:gd name="connsiteX863" fmla="*/ 447715 w 639317"/>
                <a:gd name="connsiteY863" fmla="*/ 615666 h 817340"/>
                <a:gd name="connsiteX864" fmla="*/ 449525 w 639317"/>
                <a:gd name="connsiteY864" fmla="*/ 621953 h 817340"/>
                <a:gd name="connsiteX865" fmla="*/ 449525 w 639317"/>
                <a:gd name="connsiteY865" fmla="*/ 625668 h 817340"/>
                <a:gd name="connsiteX866" fmla="*/ 448286 w 639317"/>
                <a:gd name="connsiteY866" fmla="*/ 627382 h 817340"/>
                <a:gd name="connsiteX867" fmla="*/ 445810 w 639317"/>
                <a:gd name="connsiteY867" fmla="*/ 626334 h 817340"/>
                <a:gd name="connsiteX868" fmla="*/ 443524 w 639317"/>
                <a:gd name="connsiteY868" fmla="*/ 623953 h 817340"/>
                <a:gd name="connsiteX869" fmla="*/ 441809 w 639317"/>
                <a:gd name="connsiteY869" fmla="*/ 620810 h 817340"/>
                <a:gd name="connsiteX870" fmla="*/ 441048 w 639317"/>
                <a:gd name="connsiteY870" fmla="*/ 617762 h 817340"/>
                <a:gd name="connsiteX871" fmla="*/ 439714 w 639317"/>
                <a:gd name="connsiteY871" fmla="*/ 614905 h 817340"/>
                <a:gd name="connsiteX872" fmla="*/ 430665 w 639317"/>
                <a:gd name="connsiteY872" fmla="*/ 606141 h 817340"/>
                <a:gd name="connsiteX873" fmla="*/ 385326 w 639317"/>
                <a:gd name="connsiteY873" fmla="*/ 538514 h 817340"/>
                <a:gd name="connsiteX874" fmla="*/ 384469 w 639317"/>
                <a:gd name="connsiteY874" fmla="*/ 535561 h 817340"/>
                <a:gd name="connsiteX875" fmla="*/ 384469 w 639317"/>
                <a:gd name="connsiteY875" fmla="*/ 531561 h 817340"/>
                <a:gd name="connsiteX876" fmla="*/ 386565 w 639317"/>
                <a:gd name="connsiteY876" fmla="*/ 531561 h 817340"/>
                <a:gd name="connsiteX877" fmla="*/ 389327 w 639317"/>
                <a:gd name="connsiteY877" fmla="*/ 533085 h 817340"/>
                <a:gd name="connsiteX878" fmla="*/ 390756 w 639317"/>
                <a:gd name="connsiteY878" fmla="*/ 528989 h 817340"/>
                <a:gd name="connsiteX879" fmla="*/ 391613 w 639317"/>
                <a:gd name="connsiteY879" fmla="*/ 522893 h 817340"/>
                <a:gd name="connsiteX880" fmla="*/ 392946 w 639317"/>
                <a:gd name="connsiteY880" fmla="*/ 518797 h 817340"/>
                <a:gd name="connsiteX881" fmla="*/ 395708 w 639317"/>
                <a:gd name="connsiteY881" fmla="*/ 518797 h 817340"/>
                <a:gd name="connsiteX882" fmla="*/ 399137 w 639317"/>
                <a:gd name="connsiteY882" fmla="*/ 521845 h 817340"/>
                <a:gd name="connsiteX883" fmla="*/ 404376 w 639317"/>
                <a:gd name="connsiteY883" fmla="*/ 528227 h 817340"/>
                <a:gd name="connsiteX884" fmla="*/ 419331 w 639317"/>
                <a:gd name="connsiteY884" fmla="*/ 537085 h 817340"/>
                <a:gd name="connsiteX885" fmla="*/ 421998 w 639317"/>
                <a:gd name="connsiteY885" fmla="*/ 538038 h 817340"/>
                <a:gd name="connsiteX886" fmla="*/ 421998 w 639317"/>
                <a:gd name="connsiteY886" fmla="*/ 540133 h 817340"/>
                <a:gd name="connsiteX887" fmla="*/ 421045 w 639317"/>
                <a:gd name="connsiteY887" fmla="*/ 541181 h 817340"/>
                <a:gd name="connsiteX888" fmla="*/ 418092 w 639317"/>
                <a:gd name="connsiteY888" fmla="*/ 542324 h 817340"/>
                <a:gd name="connsiteX889" fmla="*/ 422283 w 639317"/>
                <a:gd name="connsiteY889" fmla="*/ 542324 h 817340"/>
                <a:gd name="connsiteX890" fmla="*/ 425807 w 639317"/>
                <a:gd name="connsiteY890" fmla="*/ 543372 h 817340"/>
                <a:gd name="connsiteX891" fmla="*/ 428665 w 639317"/>
                <a:gd name="connsiteY891" fmla="*/ 545467 h 817340"/>
                <a:gd name="connsiteX892" fmla="*/ 430665 w 639317"/>
                <a:gd name="connsiteY892" fmla="*/ 548706 h 817340"/>
                <a:gd name="connsiteX893" fmla="*/ 429236 w 639317"/>
                <a:gd name="connsiteY893" fmla="*/ 554135 h 817340"/>
                <a:gd name="connsiteX894" fmla="*/ 431618 w 639317"/>
                <a:gd name="connsiteY894" fmla="*/ 560326 h 817340"/>
                <a:gd name="connsiteX895" fmla="*/ 435142 w 639317"/>
                <a:gd name="connsiteY895" fmla="*/ 566327 h 817340"/>
                <a:gd name="connsiteX896" fmla="*/ 436952 w 639317"/>
                <a:gd name="connsiteY896" fmla="*/ 571089 h 817340"/>
                <a:gd name="connsiteX897" fmla="*/ 437904 w 639317"/>
                <a:gd name="connsiteY897" fmla="*/ 575947 h 817340"/>
                <a:gd name="connsiteX898" fmla="*/ 442190 w 639317"/>
                <a:gd name="connsiteY898" fmla="*/ 586044 h 817340"/>
                <a:gd name="connsiteX899" fmla="*/ 445524 w 639317"/>
                <a:gd name="connsiteY899" fmla="*/ 602236 h 817340"/>
                <a:gd name="connsiteX900" fmla="*/ 446286 w 639317"/>
                <a:gd name="connsiteY900" fmla="*/ 603856 h 817340"/>
                <a:gd name="connsiteX901" fmla="*/ 447906 w 639317"/>
                <a:gd name="connsiteY901" fmla="*/ 605284 h 817340"/>
                <a:gd name="connsiteX902" fmla="*/ 447906 w 639317"/>
                <a:gd name="connsiteY902" fmla="*/ 608618 h 817340"/>
                <a:gd name="connsiteX903" fmla="*/ 293982 w 639317"/>
                <a:gd name="connsiteY903" fmla="*/ 463266 h 817340"/>
                <a:gd name="connsiteX904" fmla="*/ 295886 w 639317"/>
                <a:gd name="connsiteY904" fmla="*/ 478792 h 817340"/>
                <a:gd name="connsiteX905" fmla="*/ 318365 w 639317"/>
                <a:gd name="connsiteY905" fmla="*/ 503176 h 817340"/>
                <a:gd name="connsiteX906" fmla="*/ 322937 w 639317"/>
                <a:gd name="connsiteY906" fmla="*/ 516606 h 817340"/>
                <a:gd name="connsiteX907" fmla="*/ 312365 w 639317"/>
                <a:gd name="connsiteY907" fmla="*/ 508891 h 817340"/>
                <a:gd name="connsiteX908" fmla="*/ 291886 w 639317"/>
                <a:gd name="connsiteY908" fmla="*/ 480316 h 817340"/>
                <a:gd name="connsiteX909" fmla="*/ 285314 w 639317"/>
                <a:gd name="connsiteY909" fmla="*/ 473553 h 817340"/>
                <a:gd name="connsiteX910" fmla="*/ 281218 w 639317"/>
                <a:gd name="connsiteY910" fmla="*/ 470886 h 817340"/>
                <a:gd name="connsiteX911" fmla="*/ 269883 w 639317"/>
                <a:gd name="connsiteY911" fmla="*/ 468600 h 817340"/>
                <a:gd name="connsiteX912" fmla="*/ 265121 w 639317"/>
                <a:gd name="connsiteY912" fmla="*/ 465552 h 817340"/>
                <a:gd name="connsiteX913" fmla="*/ 242261 w 639317"/>
                <a:gd name="connsiteY913" fmla="*/ 445169 h 817340"/>
                <a:gd name="connsiteX914" fmla="*/ 239880 w 639317"/>
                <a:gd name="connsiteY914" fmla="*/ 440978 h 817340"/>
                <a:gd name="connsiteX915" fmla="*/ 238641 w 639317"/>
                <a:gd name="connsiteY915" fmla="*/ 440502 h 817340"/>
                <a:gd name="connsiteX916" fmla="*/ 233307 w 639317"/>
                <a:gd name="connsiteY916" fmla="*/ 434882 h 817340"/>
                <a:gd name="connsiteX917" fmla="*/ 232545 w 639317"/>
                <a:gd name="connsiteY917" fmla="*/ 433453 h 817340"/>
                <a:gd name="connsiteX918" fmla="*/ 230069 w 639317"/>
                <a:gd name="connsiteY918" fmla="*/ 432501 h 817340"/>
                <a:gd name="connsiteX919" fmla="*/ 229021 w 639317"/>
                <a:gd name="connsiteY919" fmla="*/ 430215 h 817340"/>
                <a:gd name="connsiteX920" fmla="*/ 228259 w 639317"/>
                <a:gd name="connsiteY920" fmla="*/ 427452 h 817340"/>
                <a:gd name="connsiteX921" fmla="*/ 227307 w 639317"/>
                <a:gd name="connsiteY921" fmla="*/ 425071 h 817340"/>
                <a:gd name="connsiteX922" fmla="*/ 219686 w 639317"/>
                <a:gd name="connsiteY922" fmla="*/ 420118 h 817340"/>
                <a:gd name="connsiteX923" fmla="*/ 200636 w 639317"/>
                <a:gd name="connsiteY923" fmla="*/ 415737 h 817340"/>
                <a:gd name="connsiteX924" fmla="*/ 193588 w 639317"/>
                <a:gd name="connsiteY924" fmla="*/ 407926 h 817340"/>
                <a:gd name="connsiteX925" fmla="*/ 191588 w 639317"/>
                <a:gd name="connsiteY925" fmla="*/ 390495 h 817340"/>
                <a:gd name="connsiteX926" fmla="*/ 191588 w 639317"/>
                <a:gd name="connsiteY926" fmla="*/ 386876 h 817340"/>
                <a:gd name="connsiteX927" fmla="*/ 195779 w 639317"/>
                <a:gd name="connsiteY927" fmla="*/ 384114 h 817340"/>
                <a:gd name="connsiteX928" fmla="*/ 201017 w 639317"/>
                <a:gd name="connsiteY928" fmla="*/ 383542 h 817340"/>
                <a:gd name="connsiteX929" fmla="*/ 205113 w 639317"/>
                <a:gd name="connsiteY929" fmla="*/ 381351 h 817340"/>
                <a:gd name="connsiteX930" fmla="*/ 206066 w 639317"/>
                <a:gd name="connsiteY930" fmla="*/ 373731 h 817340"/>
                <a:gd name="connsiteX931" fmla="*/ 209685 w 639317"/>
                <a:gd name="connsiteY931" fmla="*/ 374779 h 817340"/>
                <a:gd name="connsiteX932" fmla="*/ 213686 w 639317"/>
                <a:gd name="connsiteY932" fmla="*/ 376780 h 817340"/>
                <a:gd name="connsiteX933" fmla="*/ 220544 w 639317"/>
                <a:gd name="connsiteY933" fmla="*/ 381637 h 817340"/>
                <a:gd name="connsiteX934" fmla="*/ 223592 w 639317"/>
                <a:gd name="connsiteY934" fmla="*/ 384590 h 817340"/>
                <a:gd name="connsiteX935" fmla="*/ 226259 w 639317"/>
                <a:gd name="connsiteY935" fmla="*/ 387924 h 817340"/>
                <a:gd name="connsiteX936" fmla="*/ 230926 w 639317"/>
                <a:gd name="connsiteY936" fmla="*/ 395163 h 817340"/>
                <a:gd name="connsiteX937" fmla="*/ 237117 w 639317"/>
                <a:gd name="connsiteY937" fmla="*/ 407926 h 817340"/>
                <a:gd name="connsiteX938" fmla="*/ 244356 w 639317"/>
                <a:gd name="connsiteY938" fmla="*/ 413832 h 817340"/>
                <a:gd name="connsiteX939" fmla="*/ 245499 w 639317"/>
                <a:gd name="connsiteY939" fmla="*/ 415356 h 817340"/>
                <a:gd name="connsiteX940" fmla="*/ 246452 w 639317"/>
                <a:gd name="connsiteY940" fmla="*/ 418975 h 817340"/>
                <a:gd name="connsiteX941" fmla="*/ 250738 w 639317"/>
                <a:gd name="connsiteY941" fmla="*/ 426690 h 817340"/>
                <a:gd name="connsiteX942" fmla="*/ 251690 w 639317"/>
                <a:gd name="connsiteY942" fmla="*/ 430405 h 817340"/>
                <a:gd name="connsiteX943" fmla="*/ 252452 w 639317"/>
                <a:gd name="connsiteY943" fmla="*/ 431262 h 817340"/>
                <a:gd name="connsiteX944" fmla="*/ 257024 w 639317"/>
                <a:gd name="connsiteY944" fmla="*/ 440787 h 817340"/>
                <a:gd name="connsiteX945" fmla="*/ 262168 w 639317"/>
                <a:gd name="connsiteY945" fmla="*/ 445550 h 817340"/>
                <a:gd name="connsiteX946" fmla="*/ 269598 w 639317"/>
                <a:gd name="connsiteY946" fmla="*/ 450408 h 817340"/>
                <a:gd name="connsiteX947" fmla="*/ 277217 w 639317"/>
                <a:gd name="connsiteY947" fmla="*/ 452980 h 817340"/>
                <a:gd name="connsiteX948" fmla="*/ 283123 w 639317"/>
                <a:gd name="connsiteY948" fmla="*/ 450408 h 817340"/>
                <a:gd name="connsiteX949" fmla="*/ 287885 w 639317"/>
                <a:gd name="connsiteY949" fmla="*/ 453170 h 817340"/>
                <a:gd name="connsiteX950" fmla="*/ 289886 w 639317"/>
                <a:gd name="connsiteY950" fmla="*/ 456123 h 817340"/>
                <a:gd name="connsiteX951" fmla="*/ 291124 w 639317"/>
                <a:gd name="connsiteY951" fmla="*/ 459456 h 817340"/>
                <a:gd name="connsiteX952" fmla="*/ 639072 w 639317"/>
                <a:gd name="connsiteY952" fmla="*/ 148941 h 817340"/>
                <a:gd name="connsiteX953" fmla="*/ 639072 w 639317"/>
                <a:gd name="connsiteY953" fmla="*/ 151227 h 817340"/>
                <a:gd name="connsiteX954" fmla="*/ 634691 w 639317"/>
                <a:gd name="connsiteY954" fmla="*/ 153894 h 817340"/>
                <a:gd name="connsiteX955" fmla="*/ 630595 w 639317"/>
                <a:gd name="connsiteY955" fmla="*/ 157418 h 817340"/>
                <a:gd name="connsiteX956" fmla="*/ 634691 w 639317"/>
                <a:gd name="connsiteY956" fmla="*/ 159609 h 817340"/>
                <a:gd name="connsiteX957" fmla="*/ 636596 w 639317"/>
                <a:gd name="connsiteY957" fmla="*/ 163419 h 817340"/>
                <a:gd name="connsiteX958" fmla="*/ 637548 w 639317"/>
                <a:gd name="connsiteY958" fmla="*/ 168087 h 817340"/>
                <a:gd name="connsiteX959" fmla="*/ 639072 w 639317"/>
                <a:gd name="connsiteY959" fmla="*/ 172373 h 817340"/>
                <a:gd name="connsiteX960" fmla="*/ 633262 w 639317"/>
                <a:gd name="connsiteY960" fmla="*/ 174659 h 817340"/>
                <a:gd name="connsiteX961" fmla="*/ 630595 w 639317"/>
                <a:gd name="connsiteY961" fmla="*/ 174659 h 817340"/>
                <a:gd name="connsiteX962" fmla="*/ 632786 w 639317"/>
                <a:gd name="connsiteY962" fmla="*/ 178088 h 817340"/>
                <a:gd name="connsiteX963" fmla="*/ 633262 w 639317"/>
                <a:gd name="connsiteY963" fmla="*/ 180660 h 817340"/>
                <a:gd name="connsiteX964" fmla="*/ 632309 w 639317"/>
                <a:gd name="connsiteY964" fmla="*/ 190185 h 817340"/>
                <a:gd name="connsiteX965" fmla="*/ 630881 w 639317"/>
                <a:gd name="connsiteY965" fmla="*/ 196566 h 817340"/>
                <a:gd name="connsiteX966" fmla="*/ 630881 w 639317"/>
                <a:gd name="connsiteY966" fmla="*/ 199805 h 817340"/>
                <a:gd name="connsiteX967" fmla="*/ 636119 w 639317"/>
                <a:gd name="connsiteY967" fmla="*/ 208473 h 817340"/>
                <a:gd name="connsiteX968" fmla="*/ 636119 w 639317"/>
                <a:gd name="connsiteY968" fmla="*/ 213616 h 817340"/>
                <a:gd name="connsiteX969" fmla="*/ 629452 w 639317"/>
                <a:gd name="connsiteY969" fmla="*/ 215902 h 817340"/>
                <a:gd name="connsiteX970" fmla="*/ 623166 w 639317"/>
                <a:gd name="connsiteY970" fmla="*/ 215902 h 817340"/>
                <a:gd name="connsiteX971" fmla="*/ 619927 w 639317"/>
                <a:gd name="connsiteY971" fmla="*/ 215902 h 817340"/>
                <a:gd name="connsiteX972" fmla="*/ 618593 w 639317"/>
                <a:gd name="connsiteY972" fmla="*/ 218379 h 817340"/>
                <a:gd name="connsiteX973" fmla="*/ 618022 w 639317"/>
                <a:gd name="connsiteY973" fmla="*/ 224284 h 817340"/>
                <a:gd name="connsiteX974" fmla="*/ 613259 w 639317"/>
                <a:gd name="connsiteY974" fmla="*/ 243334 h 817340"/>
                <a:gd name="connsiteX975" fmla="*/ 613736 w 639317"/>
                <a:gd name="connsiteY975" fmla="*/ 247906 h 817340"/>
                <a:gd name="connsiteX976" fmla="*/ 609164 w 639317"/>
                <a:gd name="connsiteY976" fmla="*/ 244763 h 817340"/>
                <a:gd name="connsiteX977" fmla="*/ 605068 w 639317"/>
                <a:gd name="connsiteY977" fmla="*/ 238286 h 817340"/>
                <a:gd name="connsiteX978" fmla="*/ 601163 w 639317"/>
                <a:gd name="connsiteY978" fmla="*/ 233428 h 817340"/>
                <a:gd name="connsiteX979" fmla="*/ 597353 w 639317"/>
                <a:gd name="connsiteY979" fmla="*/ 235143 h 817340"/>
                <a:gd name="connsiteX980" fmla="*/ 593448 w 639317"/>
                <a:gd name="connsiteY980" fmla="*/ 234000 h 817340"/>
                <a:gd name="connsiteX981" fmla="*/ 588494 w 639317"/>
                <a:gd name="connsiteY981" fmla="*/ 234952 h 817340"/>
                <a:gd name="connsiteX982" fmla="*/ 583541 w 639317"/>
                <a:gd name="connsiteY982" fmla="*/ 237333 h 817340"/>
                <a:gd name="connsiteX983" fmla="*/ 579732 w 639317"/>
                <a:gd name="connsiteY983" fmla="*/ 240381 h 817340"/>
                <a:gd name="connsiteX984" fmla="*/ 577445 w 639317"/>
                <a:gd name="connsiteY984" fmla="*/ 244858 h 817340"/>
                <a:gd name="connsiteX985" fmla="*/ 575255 w 639317"/>
                <a:gd name="connsiteY985" fmla="*/ 250954 h 817340"/>
                <a:gd name="connsiteX986" fmla="*/ 572683 w 639317"/>
                <a:gd name="connsiteY986" fmla="*/ 256383 h 817340"/>
                <a:gd name="connsiteX987" fmla="*/ 569159 w 639317"/>
                <a:gd name="connsiteY987" fmla="*/ 258765 h 817340"/>
                <a:gd name="connsiteX988" fmla="*/ 563825 w 639317"/>
                <a:gd name="connsiteY988" fmla="*/ 256574 h 817340"/>
                <a:gd name="connsiteX989" fmla="*/ 547442 w 639317"/>
                <a:gd name="connsiteY989" fmla="*/ 241524 h 817340"/>
                <a:gd name="connsiteX990" fmla="*/ 537917 w 639317"/>
                <a:gd name="connsiteY990" fmla="*/ 234666 h 817340"/>
                <a:gd name="connsiteX991" fmla="*/ 532678 w 639317"/>
                <a:gd name="connsiteY991" fmla="*/ 232761 h 817340"/>
                <a:gd name="connsiteX992" fmla="*/ 526677 w 639317"/>
                <a:gd name="connsiteY992" fmla="*/ 232761 h 817340"/>
                <a:gd name="connsiteX993" fmla="*/ 527916 w 639317"/>
                <a:gd name="connsiteY993" fmla="*/ 228475 h 817340"/>
                <a:gd name="connsiteX994" fmla="*/ 526963 w 639317"/>
                <a:gd name="connsiteY994" fmla="*/ 224189 h 817340"/>
                <a:gd name="connsiteX995" fmla="*/ 524486 w 639317"/>
                <a:gd name="connsiteY995" fmla="*/ 220189 h 817340"/>
                <a:gd name="connsiteX996" fmla="*/ 521629 w 639317"/>
                <a:gd name="connsiteY996" fmla="*/ 216855 h 817340"/>
                <a:gd name="connsiteX997" fmla="*/ 520295 w 639317"/>
                <a:gd name="connsiteY997" fmla="*/ 212854 h 817340"/>
                <a:gd name="connsiteX998" fmla="*/ 523248 w 639317"/>
                <a:gd name="connsiteY998" fmla="*/ 209425 h 817340"/>
                <a:gd name="connsiteX999" fmla="*/ 531059 w 639317"/>
                <a:gd name="connsiteY999" fmla="*/ 205043 h 817340"/>
                <a:gd name="connsiteX1000" fmla="*/ 538774 w 639317"/>
                <a:gd name="connsiteY1000" fmla="*/ 198376 h 817340"/>
                <a:gd name="connsiteX1001" fmla="*/ 544965 w 639317"/>
                <a:gd name="connsiteY1001" fmla="*/ 189327 h 817340"/>
                <a:gd name="connsiteX1002" fmla="*/ 549347 w 639317"/>
                <a:gd name="connsiteY1002" fmla="*/ 178469 h 817340"/>
                <a:gd name="connsiteX1003" fmla="*/ 551633 w 639317"/>
                <a:gd name="connsiteY1003" fmla="*/ 166467 h 817340"/>
                <a:gd name="connsiteX1004" fmla="*/ 548966 w 639317"/>
                <a:gd name="connsiteY1004" fmla="*/ 148465 h 817340"/>
                <a:gd name="connsiteX1005" fmla="*/ 550585 w 639317"/>
                <a:gd name="connsiteY1005" fmla="*/ 143989 h 817340"/>
                <a:gd name="connsiteX1006" fmla="*/ 553538 w 639317"/>
                <a:gd name="connsiteY1006" fmla="*/ 138655 h 817340"/>
                <a:gd name="connsiteX1007" fmla="*/ 553538 w 639317"/>
                <a:gd name="connsiteY1007" fmla="*/ 133130 h 817340"/>
                <a:gd name="connsiteX1008" fmla="*/ 549251 w 639317"/>
                <a:gd name="connsiteY1008" fmla="*/ 121033 h 817340"/>
                <a:gd name="connsiteX1009" fmla="*/ 548013 w 639317"/>
                <a:gd name="connsiteY1009" fmla="*/ 115699 h 817340"/>
                <a:gd name="connsiteX1010" fmla="*/ 548013 w 639317"/>
                <a:gd name="connsiteY1010" fmla="*/ 113127 h 817340"/>
                <a:gd name="connsiteX1011" fmla="*/ 549442 w 639317"/>
                <a:gd name="connsiteY1011" fmla="*/ 111508 h 817340"/>
                <a:gd name="connsiteX1012" fmla="*/ 552014 w 639317"/>
                <a:gd name="connsiteY1012" fmla="*/ 109127 h 817340"/>
                <a:gd name="connsiteX1013" fmla="*/ 553919 w 639317"/>
                <a:gd name="connsiteY1013" fmla="*/ 106365 h 817340"/>
                <a:gd name="connsiteX1014" fmla="*/ 553061 w 639317"/>
                <a:gd name="connsiteY1014" fmla="*/ 103507 h 817340"/>
                <a:gd name="connsiteX1015" fmla="*/ 550490 w 639317"/>
                <a:gd name="connsiteY1015" fmla="*/ 99126 h 817340"/>
                <a:gd name="connsiteX1016" fmla="*/ 550490 w 639317"/>
                <a:gd name="connsiteY1016" fmla="*/ 94268 h 817340"/>
                <a:gd name="connsiteX1017" fmla="*/ 552014 w 639317"/>
                <a:gd name="connsiteY1017" fmla="*/ 89410 h 817340"/>
                <a:gd name="connsiteX1018" fmla="*/ 554300 w 639317"/>
                <a:gd name="connsiteY1018" fmla="*/ 85124 h 817340"/>
                <a:gd name="connsiteX1019" fmla="*/ 558110 w 639317"/>
                <a:gd name="connsiteY1019" fmla="*/ 90172 h 817340"/>
                <a:gd name="connsiteX1020" fmla="*/ 562491 w 639317"/>
                <a:gd name="connsiteY1020" fmla="*/ 89124 h 817340"/>
                <a:gd name="connsiteX1021" fmla="*/ 568682 w 639317"/>
                <a:gd name="connsiteY1021" fmla="*/ 83028 h 817340"/>
                <a:gd name="connsiteX1022" fmla="*/ 571445 w 639317"/>
                <a:gd name="connsiteY1022" fmla="*/ 81505 h 817340"/>
                <a:gd name="connsiteX1023" fmla="*/ 573635 w 639317"/>
                <a:gd name="connsiteY1023" fmla="*/ 80838 h 817340"/>
                <a:gd name="connsiteX1024" fmla="*/ 575731 w 639317"/>
                <a:gd name="connsiteY1024" fmla="*/ 80838 h 817340"/>
                <a:gd name="connsiteX1025" fmla="*/ 578112 w 639317"/>
                <a:gd name="connsiteY1025" fmla="*/ 82362 h 817340"/>
                <a:gd name="connsiteX1026" fmla="*/ 584303 w 639317"/>
                <a:gd name="connsiteY1026" fmla="*/ 88077 h 817340"/>
                <a:gd name="connsiteX1027" fmla="*/ 589352 w 639317"/>
                <a:gd name="connsiteY1027" fmla="*/ 94744 h 817340"/>
                <a:gd name="connsiteX1028" fmla="*/ 593352 w 639317"/>
                <a:gd name="connsiteY1028" fmla="*/ 102269 h 817340"/>
                <a:gd name="connsiteX1029" fmla="*/ 595829 w 639317"/>
                <a:gd name="connsiteY1029" fmla="*/ 110460 h 817340"/>
                <a:gd name="connsiteX1030" fmla="*/ 596876 w 639317"/>
                <a:gd name="connsiteY1030" fmla="*/ 123319 h 817340"/>
                <a:gd name="connsiteX1031" fmla="*/ 599734 w 639317"/>
                <a:gd name="connsiteY1031" fmla="*/ 124176 h 817340"/>
                <a:gd name="connsiteX1032" fmla="*/ 602306 w 639317"/>
                <a:gd name="connsiteY1032" fmla="*/ 126462 h 817340"/>
                <a:gd name="connsiteX1033" fmla="*/ 606211 w 639317"/>
                <a:gd name="connsiteY1033" fmla="*/ 131797 h 817340"/>
                <a:gd name="connsiteX1034" fmla="*/ 603925 w 639317"/>
                <a:gd name="connsiteY1034" fmla="*/ 134178 h 817340"/>
                <a:gd name="connsiteX1035" fmla="*/ 605354 w 639317"/>
                <a:gd name="connsiteY1035" fmla="*/ 136273 h 817340"/>
                <a:gd name="connsiteX1036" fmla="*/ 605354 w 639317"/>
                <a:gd name="connsiteY1036" fmla="*/ 137130 h 817340"/>
                <a:gd name="connsiteX1037" fmla="*/ 605354 w 639317"/>
                <a:gd name="connsiteY1037" fmla="*/ 138655 h 817340"/>
                <a:gd name="connsiteX1038" fmla="*/ 607449 w 639317"/>
                <a:gd name="connsiteY1038" fmla="*/ 138655 h 817340"/>
                <a:gd name="connsiteX1039" fmla="*/ 611926 w 639317"/>
                <a:gd name="connsiteY1039" fmla="*/ 130272 h 817340"/>
                <a:gd name="connsiteX1040" fmla="*/ 620403 w 639317"/>
                <a:gd name="connsiteY1040" fmla="*/ 134178 h 8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</a:cxnLst>
              <a:rect l="l" t="t" r="r" b="b"/>
              <a:pathLst>
                <a:path w="639317" h="817340">
                  <a:moveTo>
                    <a:pt x="-246" y="79504"/>
                  </a:moveTo>
                  <a:lnTo>
                    <a:pt x="2326" y="78266"/>
                  </a:lnTo>
                  <a:lnTo>
                    <a:pt x="7279" y="74170"/>
                  </a:lnTo>
                  <a:lnTo>
                    <a:pt x="10517" y="68550"/>
                  </a:lnTo>
                  <a:lnTo>
                    <a:pt x="11280" y="61407"/>
                  </a:lnTo>
                  <a:lnTo>
                    <a:pt x="10136" y="59311"/>
                  </a:lnTo>
                  <a:lnTo>
                    <a:pt x="5850" y="53120"/>
                  </a:lnTo>
                  <a:lnTo>
                    <a:pt x="4993" y="50739"/>
                  </a:lnTo>
                  <a:lnTo>
                    <a:pt x="6231" y="46929"/>
                  </a:lnTo>
                  <a:lnTo>
                    <a:pt x="8136" y="44643"/>
                  </a:lnTo>
                  <a:lnTo>
                    <a:pt x="10041" y="44643"/>
                  </a:lnTo>
                  <a:lnTo>
                    <a:pt x="11280" y="48357"/>
                  </a:lnTo>
                  <a:lnTo>
                    <a:pt x="13565" y="48357"/>
                  </a:lnTo>
                  <a:lnTo>
                    <a:pt x="13565" y="45405"/>
                  </a:lnTo>
                  <a:lnTo>
                    <a:pt x="13565" y="43023"/>
                  </a:lnTo>
                  <a:lnTo>
                    <a:pt x="12708" y="41214"/>
                  </a:lnTo>
                  <a:lnTo>
                    <a:pt x="11280" y="39880"/>
                  </a:lnTo>
                  <a:lnTo>
                    <a:pt x="16994" y="39880"/>
                  </a:lnTo>
                  <a:lnTo>
                    <a:pt x="19947" y="37880"/>
                  </a:lnTo>
                  <a:lnTo>
                    <a:pt x="19947" y="34451"/>
                  </a:lnTo>
                  <a:lnTo>
                    <a:pt x="16518" y="30165"/>
                  </a:lnTo>
                  <a:lnTo>
                    <a:pt x="16518" y="27593"/>
                  </a:lnTo>
                  <a:lnTo>
                    <a:pt x="21090" y="17592"/>
                  </a:lnTo>
                  <a:lnTo>
                    <a:pt x="23376" y="13972"/>
                  </a:lnTo>
                  <a:lnTo>
                    <a:pt x="25091" y="18163"/>
                  </a:lnTo>
                  <a:lnTo>
                    <a:pt x="27853" y="17020"/>
                  </a:lnTo>
                  <a:lnTo>
                    <a:pt x="30520" y="12734"/>
                  </a:lnTo>
                  <a:lnTo>
                    <a:pt x="31663" y="7781"/>
                  </a:lnTo>
                  <a:lnTo>
                    <a:pt x="36235" y="9876"/>
                  </a:lnTo>
                  <a:lnTo>
                    <a:pt x="40235" y="7781"/>
                  </a:lnTo>
                  <a:lnTo>
                    <a:pt x="44236" y="4066"/>
                  </a:lnTo>
                  <a:lnTo>
                    <a:pt x="48236" y="1209"/>
                  </a:lnTo>
                  <a:lnTo>
                    <a:pt x="51951" y="1209"/>
                  </a:lnTo>
                  <a:lnTo>
                    <a:pt x="55475" y="2828"/>
                  </a:lnTo>
                  <a:lnTo>
                    <a:pt x="62905" y="8067"/>
                  </a:lnTo>
                  <a:lnTo>
                    <a:pt x="61572" y="6447"/>
                  </a:lnTo>
                  <a:lnTo>
                    <a:pt x="58619" y="1494"/>
                  </a:lnTo>
                  <a:lnTo>
                    <a:pt x="65477" y="542"/>
                  </a:lnTo>
                  <a:lnTo>
                    <a:pt x="79955" y="6638"/>
                  </a:lnTo>
                  <a:lnTo>
                    <a:pt x="87765" y="8067"/>
                  </a:lnTo>
                  <a:lnTo>
                    <a:pt x="87098" y="12353"/>
                  </a:lnTo>
                  <a:lnTo>
                    <a:pt x="88813" y="15401"/>
                  </a:lnTo>
                  <a:lnTo>
                    <a:pt x="91575" y="15877"/>
                  </a:lnTo>
                  <a:lnTo>
                    <a:pt x="94147" y="12353"/>
                  </a:lnTo>
                  <a:lnTo>
                    <a:pt x="95195" y="16925"/>
                  </a:lnTo>
                  <a:lnTo>
                    <a:pt x="97862" y="20163"/>
                  </a:lnTo>
                  <a:lnTo>
                    <a:pt x="100815" y="20640"/>
                  </a:lnTo>
                  <a:lnTo>
                    <a:pt x="102434" y="16639"/>
                  </a:lnTo>
                  <a:lnTo>
                    <a:pt x="111101" y="17497"/>
                  </a:lnTo>
                  <a:lnTo>
                    <a:pt x="114911" y="18544"/>
                  </a:lnTo>
                  <a:lnTo>
                    <a:pt x="109958" y="10734"/>
                  </a:lnTo>
                  <a:lnTo>
                    <a:pt x="109101" y="3495"/>
                  </a:lnTo>
                  <a:lnTo>
                    <a:pt x="111673" y="-30"/>
                  </a:lnTo>
                  <a:lnTo>
                    <a:pt x="117007" y="3780"/>
                  </a:lnTo>
                  <a:lnTo>
                    <a:pt x="119007" y="1494"/>
                  </a:lnTo>
                  <a:lnTo>
                    <a:pt x="121293" y="6543"/>
                  </a:lnTo>
                  <a:lnTo>
                    <a:pt x="124341" y="10924"/>
                  </a:lnTo>
                  <a:lnTo>
                    <a:pt x="128437" y="11591"/>
                  </a:lnTo>
                  <a:lnTo>
                    <a:pt x="133771" y="5781"/>
                  </a:lnTo>
                  <a:lnTo>
                    <a:pt x="135200" y="7781"/>
                  </a:lnTo>
                  <a:lnTo>
                    <a:pt x="136724" y="9114"/>
                  </a:lnTo>
                  <a:lnTo>
                    <a:pt x="138629" y="9972"/>
                  </a:lnTo>
                  <a:lnTo>
                    <a:pt x="143391" y="10543"/>
                  </a:lnTo>
                  <a:lnTo>
                    <a:pt x="143391" y="11400"/>
                  </a:lnTo>
                  <a:lnTo>
                    <a:pt x="143391" y="12639"/>
                  </a:lnTo>
                  <a:lnTo>
                    <a:pt x="144058" y="14258"/>
                  </a:lnTo>
                  <a:lnTo>
                    <a:pt x="148820" y="19878"/>
                  </a:lnTo>
                  <a:lnTo>
                    <a:pt x="151011" y="20735"/>
                  </a:lnTo>
                  <a:lnTo>
                    <a:pt x="155583" y="20735"/>
                  </a:lnTo>
                  <a:lnTo>
                    <a:pt x="164251" y="22354"/>
                  </a:lnTo>
                  <a:lnTo>
                    <a:pt x="170347" y="26545"/>
                  </a:lnTo>
                  <a:lnTo>
                    <a:pt x="179872" y="37785"/>
                  </a:lnTo>
                  <a:lnTo>
                    <a:pt x="179872" y="39404"/>
                  </a:lnTo>
                  <a:lnTo>
                    <a:pt x="179872" y="41595"/>
                  </a:lnTo>
                  <a:lnTo>
                    <a:pt x="179872" y="43405"/>
                  </a:lnTo>
                  <a:lnTo>
                    <a:pt x="181110" y="44166"/>
                  </a:lnTo>
                  <a:lnTo>
                    <a:pt x="185015" y="44166"/>
                  </a:lnTo>
                  <a:lnTo>
                    <a:pt x="186540" y="44833"/>
                  </a:lnTo>
                  <a:lnTo>
                    <a:pt x="188349" y="46167"/>
                  </a:lnTo>
                  <a:lnTo>
                    <a:pt x="195493" y="56835"/>
                  </a:lnTo>
                  <a:lnTo>
                    <a:pt x="198827" y="59502"/>
                  </a:lnTo>
                  <a:lnTo>
                    <a:pt x="210161" y="72075"/>
                  </a:lnTo>
                  <a:lnTo>
                    <a:pt x="213019" y="76266"/>
                  </a:lnTo>
                  <a:lnTo>
                    <a:pt x="215876" y="74456"/>
                  </a:lnTo>
                  <a:lnTo>
                    <a:pt x="219210" y="75599"/>
                  </a:lnTo>
                  <a:lnTo>
                    <a:pt x="222163" y="78647"/>
                  </a:lnTo>
                  <a:lnTo>
                    <a:pt x="223497" y="82647"/>
                  </a:lnTo>
                  <a:lnTo>
                    <a:pt x="222639" y="87505"/>
                  </a:lnTo>
                  <a:lnTo>
                    <a:pt x="220353" y="91315"/>
                  </a:lnTo>
                  <a:lnTo>
                    <a:pt x="218543" y="95697"/>
                  </a:lnTo>
                  <a:lnTo>
                    <a:pt x="219401" y="102078"/>
                  </a:lnTo>
                  <a:lnTo>
                    <a:pt x="225592" y="108460"/>
                  </a:lnTo>
                  <a:lnTo>
                    <a:pt x="233022" y="113032"/>
                  </a:lnTo>
                  <a:lnTo>
                    <a:pt x="234069" y="113032"/>
                  </a:lnTo>
                  <a:lnTo>
                    <a:pt x="234831" y="117604"/>
                  </a:lnTo>
                  <a:lnTo>
                    <a:pt x="234069" y="131987"/>
                  </a:lnTo>
                  <a:lnTo>
                    <a:pt x="236165" y="140369"/>
                  </a:lnTo>
                  <a:lnTo>
                    <a:pt x="236165" y="142845"/>
                  </a:lnTo>
                  <a:lnTo>
                    <a:pt x="234450" y="145703"/>
                  </a:lnTo>
                  <a:lnTo>
                    <a:pt x="231402" y="146846"/>
                  </a:lnTo>
                  <a:lnTo>
                    <a:pt x="229116" y="147513"/>
                  </a:lnTo>
                  <a:lnTo>
                    <a:pt x="227021" y="149608"/>
                  </a:lnTo>
                  <a:lnTo>
                    <a:pt x="225592" y="153228"/>
                  </a:lnTo>
                  <a:lnTo>
                    <a:pt x="223497" y="165515"/>
                  </a:lnTo>
                  <a:lnTo>
                    <a:pt x="222830" y="168944"/>
                  </a:lnTo>
                  <a:lnTo>
                    <a:pt x="223782" y="179898"/>
                  </a:lnTo>
                  <a:lnTo>
                    <a:pt x="228831" y="186089"/>
                  </a:lnTo>
                  <a:lnTo>
                    <a:pt x="235593" y="190566"/>
                  </a:lnTo>
                  <a:lnTo>
                    <a:pt x="241499" y="196662"/>
                  </a:lnTo>
                  <a:lnTo>
                    <a:pt x="243785" y="196662"/>
                  </a:lnTo>
                  <a:lnTo>
                    <a:pt x="250071" y="193328"/>
                  </a:lnTo>
                  <a:lnTo>
                    <a:pt x="257406" y="193328"/>
                  </a:lnTo>
                  <a:lnTo>
                    <a:pt x="273789" y="194947"/>
                  </a:lnTo>
                  <a:lnTo>
                    <a:pt x="276836" y="194280"/>
                  </a:lnTo>
                  <a:lnTo>
                    <a:pt x="286361" y="190470"/>
                  </a:lnTo>
                  <a:lnTo>
                    <a:pt x="289695" y="188565"/>
                  </a:lnTo>
                  <a:lnTo>
                    <a:pt x="300363" y="175992"/>
                  </a:lnTo>
                  <a:lnTo>
                    <a:pt x="302078" y="172373"/>
                  </a:lnTo>
                  <a:lnTo>
                    <a:pt x="302744" y="170277"/>
                  </a:lnTo>
                  <a:lnTo>
                    <a:pt x="303792" y="168372"/>
                  </a:lnTo>
                  <a:lnTo>
                    <a:pt x="304364" y="166277"/>
                  </a:lnTo>
                  <a:lnTo>
                    <a:pt x="302364" y="162372"/>
                  </a:lnTo>
                  <a:lnTo>
                    <a:pt x="298839" y="150942"/>
                  </a:lnTo>
                  <a:lnTo>
                    <a:pt x="294077" y="144084"/>
                  </a:lnTo>
                  <a:lnTo>
                    <a:pt x="294077" y="139512"/>
                  </a:lnTo>
                  <a:lnTo>
                    <a:pt x="304078" y="132082"/>
                  </a:lnTo>
                  <a:lnTo>
                    <a:pt x="305411" y="130749"/>
                  </a:lnTo>
                  <a:lnTo>
                    <a:pt x="307793" y="129034"/>
                  </a:lnTo>
                  <a:lnTo>
                    <a:pt x="309507" y="124843"/>
                  </a:lnTo>
                  <a:lnTo>
                    <a:pt x="310555" y="119890"/>
                  </a:lnTo>
                  <a:lnTo>
                    <a:pt x="310555" y="115794"/>
                  </a:lnTo>
                  <a:lnTo>
                    <a:pt x="307602" y="118271"/>
                  </a:lnTo>
                  <a:lnTo>
                    <a:pt x="303792" y="127796"/>
                  </a:lnTo>
                  <a:lnTo>
                    <a:pt x="301220" y="129796"/>
                  </a:lnTo>
                  <a:lnTo>
                    <a:pt x="297030" y="129796"/>
                  </a:lnTo>
                  <a:lnTo>
                    <a:pt x="294172" y="129320"/>
                  </a:lnTo>
                  <a:lnTo>
                    <a:pt x="280170" y="120652"/>
                  </a:lnTo>
                  <a:lnTo>
                    <a:pt x="276646" y="116937"/>
                  </a:lnTo>
                  <a:lnTo>
                    <a:pt x="275217" y="111603"/>
                  </a:lnTo>
                  <a:lnTo>
                    <a:pt x="278075" y="109222"/>
                  </a:lnTo>
                  <a:lnTo>
                    <a:pt x="283409" y="107222"/>
                  </a:lnTo>
                  <a:lnTo>
                    <a:pt x="286171" y="105126"/>
                  </a:lnTo>
                  <a:lnTo>
                    <a:pt x="281408" y="102174"/>
                  </a:lnTo>
                  <a:lnTo>
                    <a:pt x="287600" y="99602"/>
                  </a:lnTo>
                  <a:lnTo>
                    <a:pt x="288457" y="96173"/>
                  </a:lnTo>
                  <a:lnTo>
                    <a:pt x="285504" y="88077"/>
                  </a:lnTo>
                  <a:lnTo>
                    <a:pt x="288362" y="86553"/>
                  </a:lnTo>
                  <a:lnTo>
                    <a:pt x="294553" y="88553"/>
                  </a:lnTo>
                  <a:lnTo>
                    <a:pt x="304078" y="93411"/>
                  </a:lnTo>
                  <a:lnTo>
                    <a:pt x="304078" y="91506"/>
                  </a:lnTo>
                  <a:lnTo>
                    <a:pt x="302840" y="90553"/>
                  </a:lnTo>
                  <a:lnTo>
                    <a:pt x="299982" y="87029"/>
                  </a:lnTo>
                  <a:lnTo>
                    <a:pt x="308745" y="87029"/>
                  </a:lnTo>
                  <a:lnTo>
                    <a:pt x="310460" y="87029"/>
                  </a:lnTo>
                  <a:lnTo>
                    <a:pt x="310460" y="84743"/>
                  </a:lnTo>
                  <a:lnTo>
                    <a:pt x="307983" y="79314"/>
                  </a:lnTo>
                  <a:lnTo>
                    <a:pt x="309412" y="78266"/>
                  </a:lnTo>
                  <a:lnTo>
                    <a:pt x="313412" y="80076"/>
                  </a:lnTo>
                  <a:lnTo>
                    <a:pt x="315889" y="84552"/>
                  </a:lnTo>
                  <a:lnTo>
                    <a:pt x="318556" y="95792"/>
                  </a:lnTo>
                  <a:lnTo>
                    <a:pt x="313508" y="97030"/>
                  </a:lnTo>
                  <a:lnTo>
                    <a:pt x="312460" y="100650"/>
                  </a:lnTo>
                  <a:lnTo>
                    <a:pt x="313793" y="104269"/>
                  </a:lnTo>
                  <a:lnTo>
                    <a:pt x="315603" y="105222"/>
                  </a:lnTo>
                  <a:lnTo>
                    <a:pt x="321032" y="100078"/>
                  </a:lnTo>
                  <a:lnTo>
                    <a:pt x="323604" y="98364"/>
                  </a:lnTo>
                  <a:lnTo>
                    <a:pt x="327128" y="97697"/>
                  </a:lnTo>
                  <a:lnTo>
                    <a:pt x="325509" y="99697"/>
                  </a:lnTo>
                  <a:lnTo>
                    <a:pt x="322747" y="106269"/>
                  </a:lnTo>
                  <a:lnTo>
                    <a:pt x="325890" y="104936"/>
                  </a:lnTo>
                  <a:lnTo>
                    <a:pt x="327128" y="104269"/>
                  </a:lnTo>
                  <a:lnTo>
                    <a:pt x="328938" y="106269"/>
                  </a:lnTo>
                  <a:lnTo>
                    <a:pt x="327700" y="111889"/>
                  </a:lnTo>
                  <a:lnTo>
                    <a:pt x="333606" y="120557"/>
                  </a:lnTo>
                  <a:lnTo>
                    <a:pt x="331224" y="125415"/>
                  </a:lnTo>
                  <a:lnTo>
                    <a:pt x="333320" y="128272"/>
                  </a:lnTo>
                  <a:lnTo>
                    <a:pt x="334653" y="131415"/>
                  </a:lnTo>
                  <a:lnTo>
                    <a:pt x="335320" y="134844"/>
                  </a:lnTo>
                  <a:lnTo>
                    <a:pt x="335320" y="138655"/>
                  </a:lnTo>
                  <a:lnTo>
                    <a:pt x="337415" y="138655"/>
                  </a:lnTo>
                  <a:lnTo>
                    <a:pt x="339035" y="134559"/>
                  </a:lnTo>
                  <a:lnTo>
                    <a:pt x="341416" y="131511"/>
                  </a:lnTo>
                  <a:lnTo>
                    <a:pt x="343321" y="127701"/>
                  </a:lnTo>
                  <a:lnTo>
                    <a:pt x="343321" y="121414"/>
                  </a:lnTo>
                  <a:lnTo>
                    <a:pt x="349417" y="123033"/>
                  </a:lnTo>
                  <a:lnTo>
                    <a:pt x="353417" y="124843"/>
                  </a:lnTo>
                  <a:lnTo>
                    <a:pt x="355989" y="128177"/>
                  </a:lnTo>
                  <a:lnTo>
                    <a:pt x="357894" y="134178"/>
                  </a:lnTo>
                  <a:lnTo>
                    <a:pt x="371896" y="132844"/>
                  </a:lnTo>
                  <a:lnTo>
                    <a:pt x="394375" y="141512"/>
                  </a:lnTo>
                  <a:lnTo>
                    <a:pt x="415140" y="145417"/>
                  </a:lnTo>
                  <a:lnTo>
                    <a:pt x="424665" y="129891"/>
                  </a:lnTo>
                  <a:lnTo>
                    <a:pt x="431523" y="141512"/>
                  </a:lnTo>
                  <a:lnTo>
                    <a:pt x="441048" y="151799"/>
                  </a:lnTo>
                  <a:lnTo>
                    <a:pt x="452858" y="160086"/>
                  </a:lnTo>
                  <a:lnTo>
                    <a:pt x="474766" y="169611"/>
                  </a:lnTo>
                  <a:lnTo>
                    <a:pt x="475528" y="170658"/>
                  </a:lnTo>
                  <a:lnTo>
                    <a:pt x="475528" y="171611"/>
                  </a:lnTo>
                  <a:lnTo>
                    <a:pt x="476385" y="172564"/>
                  </a:lnTo>
                  <a:lnTo>
                    <a:pt x="480100" y="173706"/>
                  </a:lnTo>
                  <a:lnTo>
                    <a:pt x="487434" y="173706"/>
                  </a:lnTo>
                  <a:lnTo>
                    <a:pt x="491054" y="174754"/>
                  </a:lnTo>
                  <a:lnTo>
                    <a:pt x="492959" y="176755"/>
                  </a:lnTo>
                  <a:lnTo>
                    <a:pt x="497245" y="185613"/>
                  </a:lnTo>
                  <a:lnTo>
                    <a:pt x="502389" y="190470"/>
                  </a:lnTo>
                  <a:lnTo>
                    <a:pt x="503627" y="193899"/>
                  </a:lnTo>
                  <a:lnTo>
                    <a:pt x="501436" y="198472"/>
                  </a:lnTo>
                  <a:lnTo>
                    <a:pt x="496292" y="194185"/>
                  </a:lnTo>
                  <a:lnTo>
                    <a:pt x="494483" y="192185"/>
                  </a:lnTo>
                  <a:lnTo>
                    <a:pt x="492959" y="189708"/>
                  </a:lnTo>
                  <a:lnTo>
                    <a:pt x="491054" y="189708"/>
                  </a:lnTo>
                  <a:lnTo>
                    <a:pt x="491054" y="191042"/>
                  </a:lnTo>
                  <a:lnTo>
                    <a:pt x="489339" y="193995"/>
                  </a:lnTo>
                  <a:lnTo>
                    <a:pt x="484958" y="191804"/>
                  </a:lnTo>
                  <a:lnTo>
                    <a:pt x="479719" y="190470"/>
                  </a:lnTo>
                  <a:lnTo>
                    <a:pt x="469623" y="189708"/>
                  </a:lnTo>
                  <a:lnTo>
                    <a:pt x="466860" y="192375"/>
                  </a:lnTo>
                  <a:lnTo>
                    <a:pt x="462574" y="198281"/>
                  </a:lnTo>
                  <a:lnTo>
                    <a:pt x="457145" y="204091"/>
                  </a:lnTo>
                  <a:lnTo>
                    <a:pt x="450763" y="206758"/>
                  </a:lnTo>
                  <a:lnTo>
                    <a:pt x="445334" y="205425"/>
                  </a:lnTo>
                  <a:lnTo>
                    <a:pt x="434285" y="199710"/>
                  </a:lnTo>
                  <a:lnTo>
                    <a:pt x="417711" y="197138"/>
                  </a:lnTo>
                  <a:lnTo>
                    <a:pt x="411139" y="197138"/>
                  </a:lnTo>
                  <a:lnTo>
                    <a:pt x="408186" y="199233"/>
                  </a:lnTo>
                  <a:lnTo>
                    <a:pt x="405519" y="201710"/>
                  </a:lnTo>
                  <a:lnTo>
                    <a:pt x="399137" y="199424"/>
                  </a:lnTo>
                  <a:lnTo>
                    <a:pt x="392089" y="195709"/>
                  </a:lnTo>
                  <a:lnTo>
                    <a:pt x="387326" y="193804"/>
                  </a:lnTo>
                  <a:lnTo>
                    <a:pt x="381992" y="195614"/>
                  </a:lnTo>
                  <a:lnTo>
                    <a:pt x="378849" y="199805"/>
                  </a:lnTo>
                  <a:lnTo>
                    <a:pt x="369324" y="225713"/>
                  </a:lnTo>
                  <a:lnTo>
                    <a:pt x="368753" y="232190"/>
                  </a:lnTo>
                  <a:lnTo>
                    <a:pt x="371324" y="232761"/>
                  </a:lnTo>
                  <a:lnTo>
                    <a:pt x="372467" y="233714"/>
                  </a:lnTo>
                  <a:lnTo>
                    <a:pt x="371801" y="235524"/>
                  </a:lnTo>
                  <a:lnTo>
                    <a:pt x="371039" y="236952"/>
                  </a:lnTo>
                  <a:lnTo>
                    <a:pt x="371039" y="238572"/>
                  </a:lnTo>
                  <a:lnTo>
                    <a:pt x="371039" y="242096"/>
                  </a:lnTo>
                  <a:lnTo>
                    <a:pt x="371896" y="245715"/>
                  </a:lnTo>
                  <a:lnTo>
                    <a:pt x="373896" y="246668"/>
                  </a:lnTo>
                  <a:lnTo>
                    <a:pt x="376563" y="245620"/>
                  </a:lnTo>
                  <a:lnTo>
                    <a:pt x="379325" y="243239"/>
                  </a:lnTo>
                  <a:lnTo>
                    <a:pt x="388850" y="256193"/>
                  </a:lnTo>
                  <a:lnTo>
                    <a:pt x="390279" y="258098"/>
                  </a:lnTo>
                  <a:lnTo>
                    <a:pt x="392470" y="260193"/>
                  </a:lnTo>
                  <a:lnTo>
                    <a:pt x="411520" y="269718"/>
                  </a:lnTo>
                  <a:lnTo>
                    <a:pt x="415425" y="274576"/>
                  </a:lnTo>
                  <a:lnTo>
                    <a:pt x="422950" y="287911"/>
                  </a:lnTo>
                  <a:lnTo>
                    <a:pt x="424283" y="289054"/>
                  </a:lnTo>
                  <a:lnTo>
                    <a:pt x="428284" y="291721"/>
                  </a:lnTo>
                  <a:lnTo>
                    <a:pt x="429141" y="293340"/>
                  </a:lnTo>
                  <a:lnTo>
                    <a:pt x="429141" y="296674"/>
                  </a:lnTo>
                  <a:lnTo>
                    <a:pt x="429141" y="299246"/>
                  </a:lnTo>
                  <a:lnTo>
                    <a:pt x="430665" y="308104"/>
                  </a:lnTo>
                  <a:lnTo>
                    <a:pt x="434380" y="315057"/>
                  </a:lnTo>
                  <a:lnTo>
                    <a:pt x="439142" y="320201"/>
                  </a:lnTo>
                  <a:lnTo>
                    <a:pt x="444572" y="322201"/>
                  </a:lnTo>
                  <a:lnTo>
                    <a:pt x="449906" y="324964"/>
                  </a:lnTo>
                  <a:lnTo>
                    <a:pt x="453240" y="331631"/>
                  </a:lnTo>
                  <a:lnTo>
                    <a:pt x="458002" y="345347"/>
                  </a:lnTo>
                  <a:lnTo>
                    <a:pt x="459240" y="340013"/>
                  </a:lnTo>
                  <a:lnTo>
                    <a:pt x="462479" y="341251"/>
                  </a:lnTo>
                  <a:lnTo>
                    <a:pt x="466098" y="345728"/>
                  </a:lnTo>
                  <a:lnTo>
                    <a:pt x="468384" y="349824"/>
                  </a:lnTo>
                  <a:lnTo>
                    <a:pt x="448286" y="348681"/>
                  </a:lnTo>
                  <a:lnTo>
                    <a:pt x="441619" y="351157"/>
                  </a:lnTo>
                  <a:lnTo>
                    <a:pt x="439238" y="359444"/>
                  </a:lnTo>
                  <a:lnTo>
                    <a:pt x="438381" y="364683"/>
                  </a:lnTo>
                  <a:lnTo>
                    <a:pt x="437047" y="368874"/>
                  </a:lnTo>
                  <a:lnTo>
                    <a:pt x="436190" y="372874"/>
                  </a:lnTo>
                  <a:lnTo>
                    <a:pt x="437333" y="377637"/>
                  </a:lnTo>
                  <a:lnTo>
                    <a:pt x="442476" y="386590"/>
                  </a:lnTo>
                  <a:lnTo>
                    <a:pt x="441809" y="390400"/>
                  </a:lnTo>
                  <a:lnTo>
                    <a:pt x="435047" y="392400"/>
                  </a:lnTo>
                  <a:lnTo>
                    <a:pt x="435047" y="394686"/>
                  </a:lnTo>
                  <a:lnTo>
                    <a:pt x="436380" y="396877"/>
                  </a:lnTo>
                  <a:lnTo>
                    <a:pt x="436380" y="398401"/>
                  </a:lnTo>
                  <a:lnTo>
                    <a:pt x="435142" y="401068"/>
                  </a:lnTo>
                  <a:lnTo>
                    <a:pt x="441619" y="404402"/>
                  </a:lnTo>
                  <a:lnTo>
                    <a:pt x="444095" y="405259"/>
                  </a:lnTo>
                  <a:lnTo>
                    <a:pt x="447715" y="405259"/>
                  </a:lnTo>
                  <a:lnTo>
                    <a:pt x="450858" y="404021"/>
                  </a:lnTo>
                  <a:lnTo>
                    <a:pt x="455430" y="400020"/>
                  </a:lnTo>
                  <a:lnTo>
                    <a:pt x="457049" y="399163"/>
                  </a:lnTo>
                  <a:lnTo>
                    <a:pt x="468480" y="384209"/>
                  </a:lnTo>
                  <a:lnTo>
                    <a:pt x="470099" y="381447"/>
                  </a:lnTo>
                  <a:lnTo>
                    <a:pt x="471337" y="378780"/>
                  </a:lnTo>
                  <a:lnTo>
                    <a:pt x="473147" y="376780"/>
                  </a:lnTo>
                  <a:lnTo>
                    <a:pt x="476766" y="375732"/>
                  </a:lnTo>
                  <a:lnTo>
                    <a:pt x="480290" y="376589"/>
                  </a:lnTo>
                  <a:lnTo>
                    <a:pt x="483529" y="381066"/>
                  </a:lnTo>
                  <a:lnTo>
                    <a:pt x="486291" y="382114"/>
                  </a:lnTo>
                  <a:lnTo>
                    <a:pt x="489339" y="382114"/>
                  </a:lnTo>
                  <a:lnTo>
                    <a:pt x="491530" y="382875"/>
                  </a:lnTo>
                  <a:lnTo>
                    <a:pt x="492673" y="384114"/>
                  </a:lnTo>
                  <a:lnTo>
                    <a:pt x="492673" y="384114"/>
                  </a:lnTo>
                  <a:lnTo>
                    <a:pt x="493149" y="386971"/>
                  </a:lnTo>
                  <a:lnTo>
                    <a:pt x="494959" y="386971"/>
                  </a:lnTo>
                  <a:lnTo>
                    <a:pt x="505722" y="389924"/>
                  </a:lnTo>
                  <a:lnTo>
                    <a:pt x="509723" y="392019"/>
                  </a:lnTo>
                  <a:lnTo>
                    <a:pt x="514581" y="395639"/>
                  </a:lnTo>
                  <a:lnTo>
                    <a:pt x="518581" y="399830"/>
                  </a:lnTo>
                  <a:lnTo>
                    <a:pt x="520295" y="403640"/>
                  </a:lnTo>
                  <a:lnTo>
                    <a:pt x="533631" y="415546"/>
                  </a:lnTo>
                  <a:lnTo>
                    <a:pt x="536774" y="417642"/>
                  </a:lnTo>
                  <a:lnTo>
                    <a:pt x="539726" y="414689"/>
                  </a:lnTo>
                  <a:lnTo>
                    <a:pt x="546108" y="401735"/>
                  </a:lnTo>
                  <a:lnTo>
                    <a:pt x="547347" y="397449"/>
                  </a:lnTo>
                  <a:lnTo>
                    <a:pt x="550490" y="396115"/>
                  </a:lnTo>
                  <a:lnTo>
                    <a:pt x="557538" y="397830"/>
                  </a:lnTo>
                  <a:lnTo>
                    <a:pt x="564587" y="400782"/>
                  </a:lnTo>
                  <a:lnTo>
                    <a:pt x="568016" y="402687"/>
                  </a:lnTo>
                  <a:lnTo>
                    <a:pt x="569159" y="408307"/>
                  </a:lnTo>
                  <a:lnTo>
                    <a:pt x="568397" y="414117"/>
                  </a:lnTo>
                  <a:lnTo>
                    <a:pt x="565920" y="417451"/>
                  </a:lnTo>
                  <a:lnTo>
                    <a:pt x="562015" y="415451"/>
                  </a:lnTo>
                  <a:lnTo>
                    <a:pt x="558491" y="420214"/>
                  </a:lnTo>
                  <a:lnTo>
                    <a:pt x="556491" y="423738"/>
                  </a:lnTo>
                  <a:lnTo>
                    <a:pt x="553633" y="432501"/>
                  </a:lnTo>
                  <a:lnTo>
                    <a:pt x="548108" y="443740"/>
                  </a:lnTo>
                  <a:lnTo>
                    <a:pt x="547347" y="446598"/>
                  </a:lnTo>
                  <a:lnTo>
                    <a:pt x="548299" y="451455"/>
                  </a:lnTo>
                  <a:lnTo>
                    <a:pt x="552585" y="458409"/>
                  </a:lnTo>
                  <a:lnTo>
                    <a:pt x="555348" y="478316"/>
                  </a:lnTo>
                  <a:lnTo>
                    <a:pt x="555348" y="483650"/>
                  </a:lnTo>
                  <a:lnTo>
                    <a:pt x="551252" y="520988"/>
                  </a:lnTo>
                  <a:lnTo>
                    <a:pt x="549251" y="525655"/>
                  </a:lnTo>
                  <a:lnTo>
                    <a:pt x="540679" y="531465"/>
                  </a:lnTo>
                  <a:lnTo>
                    <a:pt x="538774" y="536037"/>
                  </a:lnTo>
                  <a:lnTo>
                    <a:pt x="539726" y="541276"/>
                  </a:lnTo>
                  <a:lnTo>
                    <a:pt x="541155" y="544515"/>
                  </a:lnTo>
                  <a:lnTo>
                    <a:pt x="541155" y="546991"/>
                  </a:lnTo>
                  <a:lnTo>
                    <a:pt x="537059" y="550039"/>
                  </a:lnTo>
                  <a:lnTo>
                    <a:pt x="538583" y="552039"/>
                  </a:lnTo>
                  <a:lnTo>
                    <a:pt x="541250" y="558326"/>
                  </a:lnTo>
                  <a:lnTo>
                    <a:pt x="537631" y="559469"/>
                  </a:lnTo>
                  <a:lnTo>
                    <a:pt x="532583" y="563184"/>
                  </a:lnTo>
                  <a:lnTo>
                    <a:pt x="529058" y="564517"/>
                  </a:lnTo>
                  <a:lnTo>
                    <a:pt x="525153" y="564517"/>
                  </a:lnTo>
                  <a:lnTo>
                    <a:pt x="515628" y="564517"/>
                  </a:lnTo>
                  <a:lnTo>
                    <a:pt x="507437" y="561564"/>
                  </a:lnTo>
                  <a:lnTo>
                    <a:pt x="500388" y="554611"/>
                  </a:lnTo>
                  <a:lnTo>
                    <a:pt x="491720" y="541372"/>
                  </a:lnTo>
                  <a:lnTo>
                    <a:pt x="492292" y="538133"/>
                  </a:lnTo>
                  <a:lnTo>
                    <a:pt x="491340" y="537657"/>
                  </a:lnTo>
                  <a:lnTo>
                    <a:pt x="489149" y="538419"/>
                  </a:lnTo>
                  <a:lnTo>
                    <a:pt x="486577" y="539085"/>
                  </a:lnTo>
                  <a:lnTo>
                    <a:pt x="482005" y="533847"/>
                  </a:lnTo>
                  <a:lnTo>
                    <a:pt x="475718" y="530894"/>
                  </a:lnTo>
                  <a:lnTo>
                    <a:pt x="473147" y="526227"/>
                  </a:lnTo>
                  <a:lnTo>
                    <a:pt x="470956" y="520321"/>
                  </a:lnTo>
                  <a:lnTo>
                    <a:pt x="464765" y="508891"/>
                  </a:lnTo>
                  <a:lnTo>
                    <a:pt x="464765" y="502795"/>
                  </a:lnTo>
                  <a:lnTo>
                    <a:pt x="466003" y="496509"/>
                  </a:lnTo>
                  <a:lnTo>
                    <a:pt x="466479" y="490222"/>
                  </a:lnTo>
                  <a:lnTo>
                    <a:pt x="464479" y="482412"/>
                  </a:lnTo>
                  <a:lnTo>
                    <a:pt x="460764" y="479078"/>
                  </a:lnTo>
                  <a:lnTo>
                    <a:pt x="455716" y="476982"/>
                  </a:lnTo>
                  <a:lnTo>
                    <a:pt x="449715" y="472982"/>
                  </a:lnTo>
                  <a:lnTo>
                    <a:pt x="457526" y="472982"/>
                  </a:lnTo>
                  <a:lnTo>
                    <a:pt x="463431" y="470696"/>
                  </a:lnTo>
                  <a:lnTo>
                    <a:pt x="467813" y="466410"/>
                  </a:lnTo>
                  <a:lnTo>
                    <a:pt x="470765" y="460409"/>
                  </a:lnTo>
                  <a:lnTo>
                    <a:pt x="474099" y="462123"/>
                  </a:lnTo>
                  <a:lnTo>
                    <a:pt x="478957" y="467076"/>
                  </a:lnTo>
                  <a:lnTo>
                    <a:pt x="481148" y="468886"/>
                  </a:lnTo>
                  <a:lnTo>
                    <a:pt x="484100" y="469934"/>
                  </a:lnTo>
                  <a:lnTo>
                    <a:pt x="485720" y="469934"/>
                  </a:lnTo>
                  <a:lnTo>
                    <a:pt x="487434" y="469362"/>
                  </a:lnTo>
                  <a:lnTo>
                    <a:pt x="490482" y="469362"/>
                  </a:lnTo>
                  <a:lnTo>
                    <a:pt x="494292" y="468315"/>
                  </a:lnTo>
                  <a:lnTo>
                    <a:pt x="495245" y="465933"/>
                  </a:lnTo>
                  <a:lnTo>
                    <a:pt x="495245" y="462790"/>
                  </a:lnTo>
                  <a:lnTo>
                    <a:pt x="496674" y="459933"/>
                  </a:lnTo>
                  <a:lnTo>
                    <a:pt x="499722" y="458504"/>
                  </a:lnTo>
                  <a:lnTo>
                    <a:pt x="503055" y="459075"/>
                  </a:lnTo>
                  <a:lnTo>
                    <a:pt x="505913" y="460314"/>
                  </a:lnTo>
                  <a:lnTo>
                    <a:pt x="508008" y="460885"/>
                  </a:lnTo>
                  <a:lnTo>
                    <a:pt x="512961" y="458599"/>
                  </a:lnTo>
                  <a:lnTo>
                    <a:pt x="517628" y="454218"/>
                  </a:lnTo>
                  <a:lnTo>
                    <a:pt x="521153" y="448598"/>
                  </a:lnTo>
                  <a:lnTo>
                    <a:pt x="522486" y="442788"/>
                  </a:lnTo>
                  <a:lnTo>
                    <a:pt x="519915" y="435072"/>
                  </a:lnTo>
                  <a:lnTo>
                    <a:pt x="513723" y="433167"/>
                  </a:lnTo>
                  <a:lnTo>
                    <a:pt x="499722" y="435358"/>
                  </a:lnTo>
                  <a:lnTo>
                    <a:pt x="494292" y="434406"/>
                  </a:lnTo>
                  <a:lnTo>
                    <a:pt x="484767" y="430024"/>
                  </a:lnTo>
                  <a:lnTo>
                    <a:pt x="479624" y="428976"/>
                  </a:lnTo>
                  <a:lnTo>
                    <a:pt x="476099" y="431548"/>
                  </a:lnTo>
                  <a:lnTo>
                    <a:pt x="473718" y="437454"/>
                  </a:lnTo>
                  <a:lnTo>
                    <a:pt x="472099" y="443931"/>
                  </a:lnTo>
                  <a:lnTo>
                    <a:pt x="470384" y="448122"/>
                  </a:lnTo>
                  <a:lnTo>
                    <a:pt x="463241" y="455932"/>
                  </a:lnTo>
                  <a:lnTo>
                    <a:pt x="458288" y="459456"/>
                  </a:lnTo>
                  <a:lnTo>
                    <a:pt x="451144" y="461171"/>
                  </a:lnTo>
                  <a:lnTo>
                    <a:pt x="448286" y="462790"/>
                  </a:lnTo>
                  <a:lnTo>
                    <a:pt x="446477" y="462790"/>
                  </a:lnTo>
                  <a:lnTo>
                    <a:pt x="444762" y="462123"/>
                  </a:lnTo>
                  <a:lnTo>
                    <a:pt x="442000" y="459171"/>
                  </a:lnTo>
                  <a:lnTo>
                    <a:pt x="440095" y="458504"/>
                  </a:lnTo>
                  <a:lnTo>
                    <a:pt x="438666" y="459647"/>
                  </a:lnTo>
                  <a:lnTo>
                    <a:pt x="435428" y="465076"/>
                  </a:lnTo>
                  <a:lnTo>
                    <a:pt x="432761" y="466886"/>
                  </a:lnTo>
                  <a:lnTo>
                    <a:pt x="431713" y="467362"/>
                  </a:lnTo>
                  <a:lnTo>
                    <a:pt x="429999" y="468600"/>
                  </a:lnTo>
                  <a:lnTo>
                    <a:pt x="428665" y="468600"/>
                  </a:lnTo>
                  <a:lnTo>
                    <a:pt x="427046" y="464219"/>
                  </a:lnTo>
                  <a:lnTo>
                    <a:pt x="424474" y="460123"/>
                  </a:lnTo>
                  <a:lnTo>
                    <a:pt x="427808" y="458885"/>
                  </a:lnTo>
                  <a:lnTo>
                    <a:pt x="430475" y="456694"/>
                  </a:lnTo>
                  <a:lnTo>
                    <a:pt x="430475" y="454694"/>
                  </a:lnTo>
                  <a:lnTo>
                    <a:pt x="427332" y="453741"/>
                  </a:lnTo>
                  <a:lnTo>
                    <a:pt x="419426" y="453741"/>
                  </a:lnTo>
                  <a:lnTo>
                    <a:pt x="417616" y="454599"/>
                  </a:lnTo>
                  <a:lnTo>
                    <a:pt x="419045" y="456504"/>
                  </a:lnTo>
                  <a:lnTo>
                    <a:pt x="419807" y="458885"/>
                  </a:lnTo>
                  <a:lnTo>
                    <a:pt x="419807" y="462028"/>
                  </a:lnTo>
                  <a:lnTo>
                    <a:pt x="413520" y="456027"/>
                  </a:lnTo>
                  <a:lnTo>
                    <a:pt x="416282" y="449455"/>
                  </a:lnTo>
                  <a:lnTo>
                    <a:pt x="421426" y="442692"/>
                  </a:lnTo>
                  <a:lnTo>
                    <a:pt x="419902" y="441549"/>
                  </a:lnTo>
                  <a:lnTo>
                    <a:pt x="417616" y="442502"/>
                  </a:lnTo>
                  <a:lnTo>
                    <a:pt x="414568" y="442502"/>
                  </a:lnTo>
                  <a:lnTo>
                    <a:pt x="410853" y="443455"/>
                  </a:lnTo>
                  <a:lnTo>
                    <a:pt x="409329" y="445645"/>
                  </a:lnTo>
                  <a:lnTo>
                    <a:pt x="408662" y="448312"/>
                  </a:lnTo>
                  <a:lnTo>
                    <a:pt x="407329" y="450884"/>
                  </a:lnTo>
                  <a:lnTo>
                    <a:pt x="405138" y="453932"/>
                  </a:lnTo>
                  <a:lnTo>
                    <a:pt x="405138" y="455170"/>
                  </a:lnTo>
                  <a:lnTo>
                    <a:pt x="404186" y="455170"/>
                  </a:lnTo>
                  <a:lnTo>
                    <a:pt x="400090" y="455170"/>
                  </a:lnTo>
                  <a:lnTo>
                    <a:pt x="395042" y="454122"/>
                  </a:lnTo>
                  <a:lnTo>
                    <a:pt x="391803" y="453075"/>
                  </a:lnTo>
                  <a:lnTo>
                    <a:pt x="389803" y="451932"/>
                  </a:lnTo>
                  <a:lnTo>
                    <a:pt x="381516" y="442407"/>
                  </a:lnTo>
                  <a:lnTo>
                    <a:pt x="377897" y="439359"/>
                  </a:lnTo>
                  <a:lnTo>
                    <a:pt x="371991" y="436120"/>
                  </a:lnTo>
                  <a:lnTo>
                    <a:pt x="368848" y="435072"/>
                  </a:lnTo>
                  <a:lnTo>
                    <a:pt x="366276" y="434501"/>
                  </a:lnTo>
                  <a:lnTo>
                    <a:pt x="363895" y="433453"/>
                  </a:lnTo>
                  <a:lnTo>
                    <a:pt x="360847" y="430977"/>
                  </a:lnTo>
                  <a:lnTo>
                    <a:pt x="358751" y="427929"/>
                  </a:lnTo>
                  <a:lnTo>
                    <a:pt x="356275" y="424500"/>
                  </a:lnTo>
                  <a:lnTo>
                    <a:pt x="350274" y="421261"/>
                  </a:lnTo>
                  <a:lnTo>
                    <a:pt x="344845" y="410879"/>
                  </a:lnTo>
                  <a:lnTo>
                    <a:pt x="342083" y="408498"/>
                  </a:lnTo>
                  <a:lnTo>
                    <a:pt x="335320" y="407736"/>
                  </a:lnTo>
                  <a:lnTo>
                    <a:pt x="330176" y="406497"/>
                  </a:lnTo>
                  <a:lnTo>
                    <a:pt x="325033" y="406497"/>
                  </a:lnTo>
                  <a:lnTo>
                    <a:pt x="318080" y="408688"/>
                  </a:lnTo>
                  <a:lnTo>
                    <a:pt x="308555" y="414308"/>
                  </a:lnTo>
                  <a:lnTo>
                    <a:pt x="302364" y="416308"/>
                  </a:lnTo>
                  <a:lnTo>
                    <a:pt x="299601" y="414022"/>
                  </a:lnTo>
                  <a:lnTo>
                    <a:pt x="298173" y="408974"/>
                  </a:lnTo>
                  <a:lnTo>
                    <a:pt x="295696" y="403259"/>
                  </a:lnTo>
                  <a:lnTo>
                    <a:pt x="294648" y="397925"/>
                  </a:lnTo>
                  <a:lnTo>
                    <a:pt x="297506" y="393829"/>
                  </a:lnTo>
                  <a:lnTo>
                    <a:pt x="292934" y="382780"/>
                  </a:lnTo>
                  <a:lnTo>
                    <a:pt x="300935" y="358301"/>
                  </a:lnTo>
                  <a:lnTo>
                    <a:pt x="299601" y="346871"/>
                  </a:lnTo>
                  <a:lnTo>
                    <a:pt x="297030" y="344014"/>
                  </a:lnTo>
                  <a:lnTo>
                    <a:pt x="294648" y="341156"/>
                  </a:lnTo>
                  <a:lnTo>
                    <a:pt x="283409" y="333250"/>
                  </a:lnTo>
                  <a:lnTo>
                    <a:pt x="278741" y="327535"/>
                  </a:lnTo>
                  <a:lnTo>
                    <a:pt x="277408" y="324773"/>
                  </a:lnTo>
                  <a:lnTo>
                    <a:pt x="275789" y="319915"/>
                  </a:lnTo>
                  <a:lnTo>
                    <a:pt x="274550" y="317058"/>
                  </a:lnTo>
                  <a:lnTo>
                    <a:pt x="266264" y="308295"/>
                  </a:lnTo>
                  <a:lnTo>
                    <a:pt x="268169" y="299722"/>
                  </a:lnTo>
                  <a:lnTo>
                    <a:pt x="265311" y="289149"/>
                  </a:lnTo>
                  <a:lnTo>
                    <a:pt x="259596" y="280196"/>
                  </a:lnTo>
                  <a:lnTo>
                    <a:pt x="252738" y="276386"/>
                  </a:lnTo>
                  <a:lnTo>
                    <a:pt x="244166" y="274100"/>
                  </a:lnTo>
                  <a:lnTo>
                    <a:pt x="228164" y="263813"/>
                  </a:lnTo>
                  <a:lnTo>
                    <a:pt x="219496" y="261527"/>
                  </a:lnTo>
                  <a:lnTo>
                    <a:pt x="214352" y="260860"/>
                  </a:lnTo>
                  <a:lnTo>
                    <a:pt x="207494" y="257907"/>
                  </a:lnTo>
                  <a:lnTo>
                    <a:pt x="202827" y="257241"/>
                  </a:lnTo>
                  <a:lnTo>
                    <a:pt x="199874" y="255812"/>
                  </a:lnTo>
                  <a:lnTo>
                    <a:pt x="192540" y="248764"/>
                  </a:lnTo>
                  <a:lnTo>
                    <a:pt x="173490" y="235238"/>
                  </a:lnTo>
                  <a:lnTo>
                    <a:pt x="169680" y="233618"/>
                  </a:lnTo>
                  <a:lnTo>
                    <a:pt x="165489" y="231237"/>
                  </a:lnTo>
                  <a:lnTo>
                    <a:pt x="155964" y="220189"/>
                  </a:lnTo>
                  <a:lnTo>
                    <a:pt x="151678" y="216378"/>
                  </a:lnTo>
                  <a:lnTo>
                    <a:pt x="166156" y="203615"/>
                  </a:lnTo>
                  <a:lnTo>
                    <a:pt x="151392" y="186851"/>
                  </a:lnTo>
                  <a:lnTo>
                    <a:pt x="143963" y="180564"/>
                  </a:lnTo>
                  <a:lnTo>
                    <a:pt x="134438" y="175897"/>
                  </a:lnTo>
                  <a:lnTo>
                    <a:pt x="134438" y="177802"/>
                  </a:lnTo>
                  <a:lnTo>
                    <a:pt x="132628" y="175897"/>
                  </a:lnTo>
                  <a:lnTo>
                    <a:pt x="136152" y="175421"/>
                  </a:lnTo>
                  <a:lnTo>
                    <a:pt x="139962" y="175421"/>
                  </a:lnTo>
                  <a:lnTo>
                    <a:pt x="138629" y="172754"/>
                  </a:lnTo>
                  <a:lnTo>
                    <a:pt x="134438" y="169325"/>
                  </a:lnTo>
                  <a:lnTo>
                    <a:pt x="130151" y="166943"/>
                  </a:lnTo>
                  <a:lnTo>
                    <a:pt x="118340" y="164562"/>
                  </a:lnTo>
                  <a:lnTo>
                    <a:pt x="115483" y="162657"/>
                  </a:lnTo>
                  <a:lnTo>
                    <a:pt x="111864" y="166182"/>
                  </a:lnTo>
                  <a:lnTo>
                    <a:pt x="107958" y="166182"/>
                  </a:lnTo>
                  <a:lnTo>
                    <a:pt x="104148" y="164086"/>
                  </a:lnTo>
                  <a:lnTo>
                    <a:pt x="101005" y="160181"/>
                  </a:lnTo>
                  <a:lnTo>
                    <a:pt x="101576" y="158847"/>
                  </a:lnTo>
                  <a:lnTo>
                    <a:pt x="103672" y="157228"/>
                  </a:lnTo>
                  <a:lnTo>
                    <a:pt x="105101" y="155323"/>
                  </a:lnTo>
                  <a:lnTo>
                    <a:pt x="104053" y="152751"/>
                  </a:lnTo>
                  <a:lnTo>
                    <a:pt x="94528" y="143226"/>
                  </a:lnTo>
                  <a:lnTo>
                    <a:pt x="90718" y="140940"/>
                  </a:lnTo>
                  <a:lnTo>
                    <a:pt x="86622" y="139321"/>
                  </a:lnTo>
                  <a:lnTo>
                    <a:pt x="82907" y="138750"/>
                  </a:lnTo>
                  <a:lnTo>
                    <a:pt x="81669" y="136559"/>
                  </a:lnTo>
                  <a:lnTo>
                    <a:pt x="80812" y="132463"/>
                  </a:lnTo>
                  <a:lnTo>
                    <a:pt x="79098" y="129796"/>
                  </a:lnTo>
                  <a:lnTo>
                    <a:pt x="75573" y="131892"/>
                  </a:lnTo>
                  <a:lnTo>
                    <a:pt x="74907" y="130368"/>
                  </a:lnTo>
                  <a:lnTo>
                    <a:pt x="75764" y="129320"/>
                  </a:lnTo>
                  <a:lnTo>
                    <a:pt x="92147" y="120747"/>
                  </a:lnTo>
                  <a:lnTo>
                    <a:pt x="134533" y="115985"/>
                  </a:lnTo>
                  <a:lnTo>
                    <a:pt x="153583" y="111413"/>
                  </a:lnTo>
                  <a:lnTo>
                    <a:pt x="51570" y="62359"/>
                  </a:lnTo>
                  <a:lnTo>
                    <a:pt x="45474" y="61407"/>
                  </a:lnTo>
                  <a:lnTo>
                    <a:pt x="38235" y="63216"/>
                  </a:lnTo>
                  <a:lnTo>
                    <a:pt x="33568" y="65979"/>
                  </a:lnTo>
                  <a:lnTo>
                    <a:pt x="28806" y="69789"/>
                  </a:lnTo>
                  <a:lnTo>
                    <a:pt x="20328" y="78075"/>
                  </a:lnTo>
                  <a:lnTo>
                    <a:pt x="14423" y="82076"/>
                  </a:lnTo>
                  <a:lnTo>
                    <a:pt x="6136" y="85124"/>
                  </a:lnTo>
                  <a:lnTo>
                    <a:pt x="-55" y="84457"/>
                  </a:lnTo>
                  <a:lnTo>
                    <a:pt x="-55" y="79409"/>
                  </a:lnTo>
                  <a:close/>
                  <a:moveTo>
                    <a:pt x="410377" y="120557"/>
                  </a:moveTo>
                  <a:lnTo>
                    <a:pt x="411996" y="120557"/>
                  </a:lnTo>
                  <a:lnTo>
                    <a:pt x="413711" y="124272"/>
                  </a:lnTo>
                  <a:lnTo>
                    <a:pt x="411710" y="128177"/>
                  </a:lnTo>
                  <a:lnTo>
                    <a:pt x="397137" y="137702"/>
                  </a:lnTo>
                  <a:lnTo>
                    <a:pt x="395804" y="136654"/>
                  </a:lnTo>
                  <a:lnTo>
                    <a:pt x="395042" y="135702"/>
                  </a:lnTo>
                  <a:lnTo>
                    <a:pt x="393994" y="135702"/>
                  </a:lnTo>
                  <a:lnTo>
                    <a:pt x="393327" y="135702"/>
                  </a:lnTo>
                  <a:lnTo>
                    <a:pt x="392089" y="135702"/>
                  </a:lnTo>
                  <a:lnTo>
                    <a:pt x="391232" y="133320"/>
                  </a:lnTo>
                  <a:lnTo>
                    <a:pt x="391232" y="130272"/>
                  </a:lnTo>
                  <a:lnTo>
                    <a:pt x="390279" y="127891"/>
                  </a:lnTo>
                  <a:lnTo>
                    <a:pt x="390279" y="126177"/>
                  </a:lnTo>
                  <a:lnTo>
                    <a:pt x="392470" y="122272"/>
                  </a:lnTo>
                  <a:lnTo>
                    <a:pt x="393423" y="121795"/>
                  </a:lnTo>
                  <a:lnTo>
                    <a:pt x="393423" y="123700"/>
                  </a:lnTo>
                  <a:lnTo>
                    <a:pt x="394089" y="124557"/>
                  </a:lnTo>
                  <a:lnTo>
                    <a:pt x="395327" y="124557"/>
                  </a:lnTo>
                  <a:lnTo>
                    <a:pt x="396470" y="125319"/>
                  </a:lnTo>
                  <a:lnTo>
                    <a:pt x="397328" y="126558"/>
                  </a:lnTo>
                  <a:lnTo>
                    <a:pt x="397328" y="125986"/>
                  </a:lnTo>
                  <a:lnTo>
                    <a:pt x="397328" y="123605"/>
                  </a:lnTo>
                  <a:lnTo>
                    <a:pt x="398566" y="122462"/>
                  </a:lnTo>
                  <a:lnTo>
                    <a:pt x="400471" y="122462"/>
                  </a:lnTo>
                  <a:lnTo>
                    <a:pt x="401900" y="121509"/>
                  </a:lnTo>
                  <a:lnTo>
                    <a:pt x="403424" y="121509"/>
                  </a:lnTo>
                  <a:lnTo>
                    <a:pt x="404852" y="122462"/>
                  </a:lnTo>
                  <a:lnTo>
                    <a:pt x="405615" y="123224"/>
                  </a:lnTo>
                  <a:lnTo>
                    <a:pt x="406281" y="124557"/>
                  </a:lnTo>
                  <a:lnTo>
                    <a:pt x="407043" y="124557"/>
                  </a:lnTo>
                  <a:lnTo>
                    <a:pt x="407043" y="122652"/>
                  </a:lnTo>
                  <a:lnTo>
                    <a:pt x="406567" y="121509"/>
                  </a:lnTo>
                  <a:lnTo>
                    <a:pt x="404662" y="118557"/>
                  </a:lnTo>
                  <a:lnTo>
                    <a:pt x="404090" y="118557"/>
                  </a:lnTo>
                  <a:lnTo>
                    <a:pt x="402852" y="118557"/>
                  </a:lnTo>
                  <a:lnTo>
                    <a:pt x="402185" y="117128"/>
                  </a:lnTo>
                  <a:lnTo>
                    <a:pt x="402185" y="115318"/>
                  </a:lnTo>
                  <a:lnTo>
                    <a:pt x="403328" y="115318"/>
                  </a:lnTo>
                  <a:lnTo>
                    <a:pt x="406472" y="117223"/>
                  </a:lnTo>
                  <a:lnTo>
                    <a:pt x="408472" y="119795"/>
                  </a:lnTo>
                  <a:close/>
                  <a:moveTo>
                    <a:pt x="557443" y="363635"/>
                  </a:moveTo>
                  <a:lnTo>
                    <a:pt x="553633" y="362778"/>
                  </a:lnTo>
                  <a:lnTo>
                    <a:pt x="546870" y="362778"/>
                  </a:lnTo>
                  <a:lnTo>
                    <a:pt x="542012" y="361730"/>
                  </a:lnTo>
                  <a:lnTo>
                    <a:pt x="533249" y="358206"/>
                  </a:lnTo>
                  <a:lnTo>
                    <a:pt x="532297" y="356015"/>
                  </a:lnTo>
                  <a:lnTo>
                    <a:pt x="538012" y="354015"/>
                  </a:lnTo>
                  <a:lnTo>
                    <a:pt x="546966" y="350681"/>
                  </a:lnTo>
                  <a:lnTo>
                    <a:pt x="549918" y="348966"/>
                  </a:lnTo>
                  <a:lnTo>
                    <a:pt x="554490" y="348966"/>
                  </a:lnTo>
                  <a:lnTo>
                    <a:pt x="566587" y="352491"/>
                  </a:lnTo>
                  <a:lnTo>
                    <a:pt x="572397" y="355539"/>
                  </a:lnTo>
                  <a:lnTo>
                    <a:pt x="575922" y="360968"/>
                  </a:lnTo>
                  <a:lnTo>
                    <a:pt x="575922" y="365921"/>
                  </a:lnTo>
                  <a:lnTo>
                    <a:pt x="572111" y="367445"/>
                  </a:lnTo>
                  <a:lnTo>
                    <a:pt x="561729" y="365159"/>
                  </a:lnTo>
                  <a:close/>
                  <a:moveTo>
                    <a:pt x="538393" y="340394"/>
                  </a:moveTo>
                  <a:lnTo>
                    <a:pt x="534392" y="342394"/>
                  </a:lnTo>
                  <a:lnTo>
                    <a:pt x="532773" y="343251"/>
                  </a:lnTo>
                  <a:lnTo>
                    <a:pt x="531154" y="345061"/>
                  </a:lnTo>
                  <a:lnTo>
                    <a:pt x="529344" y="348014"/>
                  </a:lnTo>
                  <a:lnTo>
                    <a:pt x="526296" y="351062"/>
                  </a:lnTo>
                  <a:lnTo>
                    <a:pt x="524201" y="351062"/>
                  </a:lnTo>
                  <a:lnTo>
                    <a:pt x="519915" y="352014"/>
                  </a:lnTo>
                  <a:lnTo>
                    <a:pt x="517533" y="351443"/>
                  </a:lnTo>
                  <a:lnTo>
                    <a:pt x="511628" y="350109"/>
                  </a:lnTo>
                  <a:lnTo>
                    <a:pt x="505246" y="347728"/>
                  </a:lnTo>
                  <a:lnTo>
                    <a:pt x="499626" y="347728"/>
                  </a:lnTo>
                  <a:lnTo>
                    <a:pt x="493816" y="345347"/>
                  </a:lnTo>
                  <a:lnTo>
                    <a:pt x="488577" y="340965"/>
                  </a:lnTo>
                  <a:lnTo>
                    <a:pt x="486101" y="337060"/>
                  </a:lnTo>
                  <a:lnTo>
                    <a:pt x="486101" y="334393"/>
                  </a:lnTo>
                  <a:lnTo>
                    <a:pt x="485529" y="332679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500007" y="332393"/>
                  </a:lnTo>
                  <a:lnTo>
                    <a:pt x="507437" y="335917"/>
                  </a:lnTo>
                  <a:lnTo>
                    <a:pt x="510008" y="335060"/>
                  </a:lnTo>
                  <a:lnTo>
                    <a:pt x="512104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8486" y="337155"/>
                  </a:lnTo>
                  <a:lnTo>
                    <a:pt x="520581" y="338203"/>
                  </a:lnTo>
                  <a:lnTo>
                    <a:pt x="522296" y="337346"/>
                  </a:lnTo>
                  <a:lnTo>
                    <a:pt x="522296" y="336012"/>
                  </a:lnTo>
                  <a:lnTo>
                    <a:pt x="522296" y="334584"/>
                  </a:lnTo>
                  <a:lnTo>
                    <a:pt x="526677" y="334584"/>
                  </a:lnTo>
                  <a:lnTo>
                    <a:pt x="529249" y="335441"/>
                  </a:lnTo>
                  <a:lnTo>
                    <a:pt x="533154" y="336393"/>
                  </a:lnTo>
                  <a:lnTo>
                    <a:pt x="537822" y="338108"/>
                  </a:lnTo>
                  <a:lnTo>
                    <a:pt x="537822" y="339537"/>
                  </a:lnTo>
                  <a:close/>
                  <a:moveTo>
                    <a:pt x="478957" y="336108"/>
                  </a:moveTo>
                  <a:lnTo>
                    <a:pt x="480862" y="340965"/>
                  </a:lnTo>
                  <a:lnTo>
                    <a:pt x="483053" y="344775"/>
                  </a:lnTo>
                  <a:lnTo>
                    <a:pt x="482481" y="347252"/>
                  </a:lnTo>
                  <a:lnTo>
                    <a:pt x="477147" y="349919"/>
                  </a:lnTo>
                  <a:lnTo>
                    <a:pt x="473909" y="349919"/>
                  </a:lnTo>
                  <a:lnTo>
                    <a:pt x="470861" y="345156"/>
                  </a:lnTo>
                  <a:lnTo>
                    <a:pt x="469146" y="343537"/>
                  </a:lnTo>
                  <a:lnTo>
                    <a:pt x="465527" y="337251"/>
                  </a:lnTo>
                  <a:lnTo>
                    <a:pt x="465527" y="333441"/>
                  </a:lnTo>
                  <a:lnTo>
                    <a:pt x="467051" y="328202"/>
                  </a:lnTo>
                  <a:lnTo>
                    <a:pt x="467527" y="322487"/>
                  </a:lnTo>
                  <a:lnTo>
                    <a:pt x="466384" y="318391"/>
                  </a:lnTo>
                  <a:lnTo>
                    <a:pt x="463241" y="314010"/>
                  </a:lnTo>
                  <a:lnTo>
                    <a:pt x="464193" y="312867"/>
                  </a:lnTo>
                  <a:lnTo>
                    <a:pt x="466860" y="311057"/>
                  </a:lnTo>
                  <a:lnTo>
                    <a:pt x="469908" y="311057"/>
                  </a:lnTo>
                  <a:lnTo>
                    <a:pt x="482386" y="315153"/>
                  </a:lnTo>
                  <a:lnTo>
                    <a:pt x="484291" y="316677"/>
                  </a:lnTo>
                  <a:lnTo>
                    <a:pt x="486482" y="317724"/>
                  </a:lnTo>
                  <a:lnTo>
                    <a:pt x="489149" y="318486"/>
                  </a:lnTo>
                  <a:lnTo>
                    <a:pt x="489149" y="321534"/>
                  </a:lnTo>
                  <a:lnTo>
                    <a:pt x="480957" y="330012"/>
                  </a:lnTo>
                  <a:close/>
                  <a:moveTo>
                    <a:pt x="452097" y="307533"/>
                  </a:moveTo>
                  <a:lnTo>
                    <a:pt x="444095" y="299532"/>
                  </a:lnTo>
                  <a:lnTo>
                    <a:pt x="442952" y="295817"/>
                  </a:lnTo>
                  <a:lnTo>
                    <a:pt x="447715" y="297150"/>
                  </a:lnTo>
                  <a:lnTo>
                    <a:pt x="452858" y="299532"/>
                  </a:lnTo>
                  <a:lnTo>
                    <a:pt x="457811" y="303056"/>
                  </a:lnTo>
                  <a:lnTo>
                    <a:pt x="459907" y="305247"/>
                  </a:lnTo>
                  <a:lnTo>
                    <a:pt x="461622" y="305247"/>
                  </a:lnTo>
                  <a:lnTo>
                    <a:pt x="464574" y="305723"/>
                  </a:lnTo>
                  <a:lnTo>
                    <a:pt x="465432" y="306961"/>
                  </a:lnTo>
                  <a:lnTo>
                    <a:pt x="462098" y="310676"/>
                  </a:lnTo>
                  <a:lnTo>
                    <a:pt x="458574" y="311914"/>
                  </a:lnTo>
                  <a:close/>
                  <a:moveTo>
                    <a:pt x="528963" y="794260"/>
                  </a:moveTo>
                  <a:lnTo>
                    <a:pt x="530201" y="799213"/>
                  </a:lnTo>
                  <a:lnTo>
                    <a:pt x="532583" y="805309"/>
                  </a:lnTo>
                  <a:lnTo>
                    <a:pt x="534297" y="811500"/>
                  </a:lnTo>
                  <a:lnTo>
                    <a:pt x="533059" y="816549"/>
                  </a:lnTo>
                  <a:lnTo>
                    <a:pt x="528868" y="817311"/>
                  </a:lnTo>
                  <a:lnTo>
                    <a:pt x="524867" y="811881"/>
                  </a:lnTo>
                  <a:lnTo>
                    <a:pt x="518581" y="799499"/>
                  </a:lnTo>
                  <a:lnTo>
                    <a:pt x="514676" y="795213"/>
                  </a:lnTo>
                  <a:lnTo>
                    <a:pt x="504484" y="786450"/>
                  </a:lnTo>
                  <a:lnTo>
                    <a:pt x="495816" y="783116"/>
                  </a:lnTo>
                  <a:lnTo>
                    <a:pt x="489244" y="775782"/>
                  </a:lnTo>
                  <a:lnTo>
                    <a:pt x="478957" y="772257"/>
                  </a:lnTo>
                  <a:lnTo>
                    <a:pt x="474385" y="768066"/>
                  </a:lnTo>
                  <a:lnTo>
                    <a:pt x="468480" y="759113"/>
                  </a:lnTo>
                  <a:lnTo>
                    <a:pt x="464479" y="761304"/>
                  </a:lnTo>
                  <a:lnTo>
                    <a:pt x="458955" y="760065"/>
                  </a:lnTo>
                  <a:lnTo>
                    <a:pt x="447715" y="755017"/>
                  </a:lnTo>
                  <a:lnTo>
                    <a:pt x="440666" y="758351"/>
                  </a:lnTo>
                  <a:lnTo>
                    <a:pt x="434285" y="754827"/>
                  </a:lnTo>
                  <a:lnTo>
                    <a:pt x="428856" y="749302"/>
                  </a:lnTo>
                  <a:lnTo>
                    <a:pt x="424760" y="746349"/>
                  </a:lnTo>
                  <a:lnTo>
                    <a:pt x="426093" y="742539"/>
                  </a:lnTo>
                  <a:lnTo>
                    <a:pt x="428093" y="739682"/>
                  </a:lnTo>
                  <a:lnTo>
                    <a:pt x="430951" y="738158"/>
                  </a:lnTo>
                  <a:lnTo>
                    <a:pt x="435142" y="738158"/>
                  </a:lnTo>
                  <a:lnTo>
                    <a:pt x="431141" y="729681"/>
                  </a:lnTo>
                  <a:lnTo>
                    <a:pt x="429427" y="732538"/>
                  </a:lnTo>
                  <a:lnTo>
                    <a:pt x="428951" y="733776"/>
                  </a:lnTo>
                  <a:lnTo>
                    <a:pt x="427046" y="733776"/>
                  </a:lnTo>
                  <a:lnTo>
                    <a:pt x="424474" y="730062"/>
                  </a:lnTo>
                  <a:lnTo>
                    <a:pt x="420759" y="725871"/>
                  </a:lnTo>
                  <a:lnTo>
                    <a:pt x="416854" y="722442"/>
                  </a:lnTo>
                  <a:lnTo>
                    <a:pt x="408948" y="719013"/>
                  </a:lnTo>
                  <a:lnTo>
                    <a:pt x="406281" y="714631"/>
                  </a:lnTo>
                  <a:lnTo>
                    <a:pt x="407043" y="710821"/>
                  </a:lnTo>
                  <a:lnTo>
                    <a:pt x="412377" y="710250"/>
                  </a:lnTo>
                  <a:lnTo>
                    <a:pt x="405805" y="708249"/>
                  </a:lnTo>
                  <a:lnTo>
                    <a:pt x="399709" y="708821"/>
                  </a:lnTo>
                  <a:lnTo>
                    <a:pt x="395423" y="707678"/>
                  </a:lnTo>
                  <a:lnTo>
                    <a:pt x="392089" y="695486"/>
                  </a:lnTo>
                  <a:lnTo>
                    <a:pt x="388184" y="690247"/>
                  </a:lnTo>
                  <a:lnTo>
                    <a:pt x="378659" y="680722"/>
                  </a:lnTo>
                  <a:lnTo>
                    <a:pt x="374277" y="674055"/>
                  </a:lnTo>
                  <a:lnTo>
                    <a:pt x="372277" y="672245"/>
                  </a:lnTo>
                  <a:lnTo>
                    <a:pt x="363514" y="668530"/>
                  </a:lnTo>
                  <a:lnTo>
                    <a:pt x="361133" y="666911"/>
                  </a:lnTo>
                  <a:lnTo>
                    <a:pt x="355799" y="664720"/>
                  </a:lnTo>
                  <a:lnTo>
                    <a:pt x="348560" y="665482"/>
                  </a:lnTo>
                  <a:lnTo>
                    <a:pt x="341607" y="667768"/>
                  </a:lnTo>
                  <a:lnTo>
                    <a:pt x="337225" y="670149"/>
                  </a:lnTo>
                  <a:lnTo>
                    <a:pt x="333606" y="674055"/>
                  </a:lnTo>
                  <a:lnTo>
                    <a:pt x="324081" y="687390"/>
                  </a:lnTo>
                  <a:lnTo>
                    <a:pt x="321223" y="695581"/>
                  </a:lnTo>
                  <a:lnTo>
                    <a:pt x="318842" y="699486"/>
                  </a:lnTo>
                  <a:lnTo>
                    <a:pt x="315794" y="702820"/>
                  </a:lnTo>
                  <a:lnTo>
                    <a:pt x="312841" y="704154"/>
                  </a:lnTo>
                  <a:lnTo>
                    <a:pt x="309412" y="704630"/>
                  </a:lnTo>
                  <a:lnTo>
                    <a:pt x="307793" y="705964"/>
                  </a:lnTo>
                  <a:lnTo>
                    <a:pt x="305602" y="710345"/>
                  </a:lnTo>
                  <a:lnTo>
                    <a:pt x="288838" y="730062"/>
                  </a:lnTo>
                  <a:lnTo>
                    <a:pt x="263216" y="753874"/>
                  </a:lnTo>
                  <a:lnTo>
                    <a:pt x="256643" y="757875"/>
                  </a:lnTo>
                  <a:lnTo>
                    <a:pt x="253595" y="754065"/>
                  </a:lnTo>
                  <a:lnTo>
                    <a:pt x="254262" y="747778"/>
                  </a:lnTo>
                  <a:lnTo>
                    <a:pt x="255786" y="740349"/>
                  </a:lnTo>
                  <a:lnTo>
                    <a:pt x="258167" y="734157"/>
                  </a:lnTo>
                  <a:lnTo>
                    <a:pt x="260930" y="731490"/>
                  </a:lnTo>
                  <a:lnTo>
                    <a:pt x="264359" y="730824"/>
                  </a:lnTo>
                  <a:lnTo>
                    <a:pt x="265787" y="728823"/>
                  </a:lnTo>
                  <a:lnTo>
                    <a:pt x="265787" y="725871"/>
                  </a:lnTo>
                  <a:lnTo>
                    <a:pt x="265787" y="722251"/>
                  </a:lnTo>
                  <a:lnTo>
                    <a:pt x="266454" y="718060"/>
                  </a:lnTo>
                  <a:lnTo>
                    <a:pt x="268264" y="714822"/>
                  </a:lnTo>
                  <a:lnTo>
                    <a:pt x="270264" y="711869"/>
                  </a:lnTo>
                  <a:lnTo>
                    <a:pt x="271979" y="708440"/>
                  </a:lnTo>
                  <a:lnTo>
                    <a:pt x="271979" y="696724"/>
                  </a:lnTo>
                  <a:lnTo>
                    <a:pt x="273693" y="691009"/>
                  </a:lnTo>
                  <a:lnTo>
                    <a:pt x="278551" y="693390"/>
                  </a:lnTo>
                  <a:lnTo>
                    <a:pt x="280170" y="689199"/>
                  </a:lnTo>
                  <a:lnTo>
                    <a:pt x="282266" y="685961"/>
                  </a:lnTo>
                  <a:lnTo>
                    <a:pt x="285409" y="683770"/>
                  </a:lnTo>
                  <a:lnTo>
                    <a:pt x="290076" y="683008"/>
                  </a:lnTo>
                  <a:lnTo>
                    <a:pt x="292267" y="681484"/>
                  </a:lnTo>
                  <a:lnTo>
                    <a:pt x="291124" y="677865"/>
                  </a:lnTo>
                  <a:lnTo>
                    <a:pt x="286933" y="672245"/>
                  </a:lnTo>
                  <a:lnTo>
                    <a:pt x="291219" y="669483"/>
                  </a:lnTo>
                  <a:lnTo>
                    <a:pt x="295124" y="667768"/>
                  </a:lnTo>
                  <a:lnTo>
                    <a:pt x="297506" y="665006"/>
                  </a:lnTo>
                  <a:lnTo>
                    <a:pt x="297506" y="659291"/>
                  </a:lnTo>
                  <a:lnTo>
                    <a:pt x="287124" y="659291"/>
                  </a:lnTo>
                  <a:lnTo>
                    <a:pt x="280265" y="659862"/>
                  </a:lnTo>
                  <a:lnTo>
                    <a:pt x="274550" y="662053"/>
                  </a:lnTo>
                  <a:lnTo>
                    <a:pt x="274550" y="659958"/>
                  </a:lnTo>
                  <a:lnTo>
                    <a:pt x="274550" y="650433"/>
                  </a:lnTo>
                  <a:lnTo>
                    <a:pt x="274550" y="649671"/>
                  </a:lnTo>
                  <a:lnTo>
                    <a:pt x="275217" y="649099"/>
                  </a:lnTo>
                  <a:lnTo>
                    <a:pt x="283599" y="637479"/>
                  </a:lnTo>
                  <a:lnTo>
                    <a:pt x="284647" y="633288"/>
                  </a:lnTo>
                  <a:lnTo>
                    <a:pt x="285695" y="623763"/>
                  </a:lnTo>
                  <a:lnTo>
                    <a:pt x="290172" y="608237"/>
                  </a:lnTo>
                  <a:lnTo>
                    <a:pt x="291124" y="600998"/>
                  </a:lnTo>
                  <a:lnTo>
                    <a:pt x="290552" y="596140"/>
                  </a:lnTo>
                  <a:lnTo>
                    <a:pt x="288743" y="593664"/>
                  </a:lnTo>
                  <a:lnTo>
                    <a:pt x="285790" y="591664"/>
                  </a:lnTo>
                  <a:lnTo>
                    <a:pt x="281694" y="588330"/>
                  </a:lnTo>
                  <a:lnTo>
                    <a:pt x="278551" y="552230"/>
                  </a:lnTo>
                  <a:lnTo>
                    <a:pt x="279408" y="548515"/>
                  </a:lnTo>
                  <a:lnTo>
                    <a:pt x="281599" y="547658"/>
                  </a:lnTo>
                  <a:lnTo>
                    <a:pt x="284647" y="548706"/>
                  </a:lnTo>
                  <a:lnTo>
                    <a:pt x="287695" y="550515"/>
                  </a:lnTo>
                  <a:lnTo>
                    <a:pt x="292267" y="552611"/>
                  </a:lnTo>
                  <a:lnTo>
                    <a:pt x="300935" y="554040"/>
                  </a:lnTo>
                  <a:lnTo>
                    <a:pt x="305602" y="555278"/>
                  </a:lnTo>
                  <a:lnTo>
                    <a:pt x="308459" y="557278"/>
                  </a:lnTo>
                  <a:lnTo>
                    <a:pt x="310745" y="559755"/>
                  </a:lnTo>
                  <a:lnTo>
                    <a:pt x="313508" y="561469"/>
                  </a:lnTo>
                  <a:lnTo>
                    <a:pt x="316270" y="562041"/>
                  </a:lnTo>
                  <a:lnTo>
                    <a:pt x="316270" y="562517"/>
                  </a:lnTo>
                  <a:lnTo>
                    <a:pt x="316270" y="563850"/>
                  </a:lnTo>
                  <a:lnTo>
                    <a:pt x="310936" y="562707"/>
                  </a:lnTo>
                  <a:lnTo>
                    <a:pt x="311507" y="567470"/>
                  </a:lnTo>
                  <a:lnTo>
                    <a:pt x="316270" y="578709"/>
                  </a:lnTo>
                  <a:lnTo>
                    <a:pt x="314556" y="581091"/>
                  </a:lnTo>
                  <a:lnTo>
                    <a:pt x="310936" y="583662"/>
                  </a:lnTo>
                  <a:lnTo>
                    <a:pt x="307316" y="587282"/>
                  </a:lnTo>
                  <a:lnTo>
                    <a:pt x="305697" y="592521"/>
                  </a:lnTo>
                  <a:lnTo>
                    <a:pt x="307316" y="596521"/>
                  </a:lnTo>
                  <a:lnTo>
                    <a:pt x="310841" y="594331"/>
                  </a:lnTo>
                  <a:lnTo>
                    <a:pt x="316270" y="587187"/>
                  </a:lnTo>
                  <a:lnTo>
                    <a:pt x="317032" y="587187"/>
                  </a:lnTo>
                  <a:lnTo>
                    <a:pt x="320175" y="587187"/>
                  </a:lnTo>
                  <a:lnTo>
                    <a:pt x="321318" y="587187"/>
                  </a:lnTo>
                  <a:lnTo>
                    <a:pt x="321985" y="585758"/>
                  </a:lnTo>
                  <a:lnTo>
                    <a:pt x="321985" y="582900"/>
                  </a:lnTo>
                  <a:lnTo>
                    <a:pt x="321985" y="581757"/>
                  </a:lnTo>
                  <a:lnTo>
                    <a:pt x="321318" y="581757"/>
                  </a:lnTo>
                  <a:lnTo>
                    <a:pt x="323033" y="578138"/>
                  </a:lnTo>
                  <a:lnTo>
                    <a:pt x="325224" y="574614"/>
                  </a:lnTo>
                  <a:lnTo>
                    <a:pt x="326366" y="574614"/>
                  </a:lnTo>
                  <a:lnTo>
                    <a:pt x="328557" y="572518"/>
                  </a:lnTo>
                  <a:lnTo>
                    <a:pt x="333796" y="571947"/>
                  </a:lnTo>
                  <a:lnTo>
                    <a:pt x="339606" y="572709"/>
                  </a:lnTo>
                  <a:lnTo>
                    <a:pt x="343892" y="574614"/>
                  </a:lnTo>
                  <a:lnTo>
                    <a:pt x="353417" y="584139"/>
                  </a:lnTo>
                  <a:lnTo>
                    <a:pt x="358180" y="588044"/>
                  </a:lnTo>
                  <a:lnTo>
                    <a:pt x="363514" y="590425"/>
                  </a:lnTo>
                  <a:lnTo>
                    <a:pt x="373801" y="590425"/>
                  </a:lnTo>
                  <a:lnTo>
                    <a:pt x="375420" y="591759"/>
                  </a:lnTo>
                  <a:lnTo>
                    <a:pt x="379040" y="596807"/>
                  </a:lnTo>
                  <a:lnTo>
                    <a:pt x="381516" y="599474"/>
                  </a:lnTo>
                  <a:lnTo>
                    <a:pt x="384278" y="605284"/>
                  </a:lnTo>
                  <a:lnTo>
                    <a:pt x="387898" y="611094"/>
                  </a:lnTo>
                  <a:lnTo>
                    <a:pt x="392660" y="613761"/>
                  </a:lnTo>
                  <a:lnTo>
                    <a:pt x="392660" y="615857"/>
                  </a:lnTo>
                  <a:lnTo>
                    <a:pt x="389136" y="615857"/>
                  </a:lnTo>
                  <a:lnTo>
                    <a:pt x="386850" y="617572"/>
                  </a:lnTo>
                  <a:lnTo>
                    <a:pt x="385993" y="620429"/>
                  </a:lnTo>
                  <a:lnTo>
                    <a:pt x="385993" y="624144"/>
                  </a:lnTo>
                  <a:lnTo>
                    <a:pt x="396280" y="618810"/>
                  </a:lnTo>
                  <a:lnTo>
                    <a:pt x="400852" y="618143"/>
                  </a:lnTo>
                  <a:lnTo>
                    <a:pt x="402757" y="623001"/>
                  </a:lnTo>
                  <a:lnTo>
                    <a:pt x="404090" y="625001"/>
                  </a:lnTo>
                  <a:lnTo>
                    <a:pt x="407043" y="625573"/>
                  </a:lnTo>
                  <a:lnTo>
                    <a:pt x="412377" y="625573"/>
                  </a:lnTo>
                  <a:lnTo>
                    <a:pt x="415044" y="625573"/>
                  </a:lnTo>
                  <a:lnTo>
                    <a:pt x="418283" y="627763"/>
                  </a:lnTo>
                  <a:lnTo>
                    <a:pt x="420855" y="630240"/>
                  </a:lnTo>
                  <a:lnTo>
                    <a:pt x="423140" y="633097"/>
                  </a:lnTo>
                  <a:lnTo>
                    <a:pt x="442190" y="666149"/>
                  </a:lnTo>
                  <a:lnTo>
                    <a:pt x="450096" y="674531"/>
                  </a:lnTo>
                  <a:lnTo>
                    <a:pt x="448572" y="660815"/>
                  </a:lnTo>
                  <a:lnTo>
                    <a:pt x="450573" y="655957"/>
                  </a:lnTo>
                  <a:lnTo>
                    <a:pt x="457526" y="660720"/>
                  </a:lnTo>
                  <a:lnTo>
                    <a:pt x="467051" y="670245"/>
                  </a:lnTo>
                  <a:lnTo>
                    <a:pt x="471242" y="669578"/>
                  </a:lnTo>
                  <a:lnTo>
                    <a:pt x="474575" y="667292"/>
                  </a:lnTo>
                  <a:lnTo>
                    <a:pt x="477242" y="666530"/>
                  </a:lnTo>
                  <a:lnTo>
                    <a:pt x="479433" y="670245"/>
                  </a:lnTo>
                  <a:lnTo>
                    <a:pt x="479433" y="668054"/>
                  </a:lnTo>
                  <a:lnTo>
                    <a:pt x="482386" y="674245"/>
                  </a:lnTo>
                  <a:lnTo>
                    <a:pt x="498293" y="700058"/>
                  </a:lnTo>
                  <a:lnTo>
                    <a:pt x="500293" y="701296"/>
                  </a:lnTo>
                  <a:lnTo>
                    <a:pt x="504770" y="702820"/>
                  </a:lnTo>
                  <a:lnTo>
                    <a:pt x="506580" y="704249"/>
                  </a:lnTo>
                  <a:lnTo>
                    <a:pt x="507818" y="707011"/>
                  </a:lnTo>
                  <a:lnTo>
                    <a:pt x="510770" y="717203"/>
                  </a:lnTo>
                  <a:lnTo>
                    <a:pt x="512390" y="720156"/>
                  </a:lnTo>
                  <a:lnTo>
                    <a:pt x="525153" y="736158"/>
                  </a:lnTo>
                  <a:lnTo>
                    <a:pt x="528201" y="741492"/>
                  </a:lnTo>
                  <a:lnTo>
                    <a:pt x="529630" y="746635"/>
                  </a:lnTo>
                  <a:lnTo>
                    <a:pt x="524582" y="743492"/>
                  </a:lnTo>
                  <a:lnTo>
                    <a:pt x="518390" y="733967"/>
                  </a:lnTo>
                  <a:lnTo>
                    <a:pt x="512771" y="729966"/>
                  </a:lnTo>
                  <a:lnTo>
                    <a:pt x="513818" y="733300"/>
                  </a:lnTo>
                  <a:lnTo>
                    <a:pt x="515057" y="735491"/>
                  </a:lnTo>
                  <a:lnTo>
                    <a:pt x="519248" y="740444"/>
                  </a:lnTo>
                  <a:lnTo>
                    <a:pt x="515819" y="743206"/>
                  </a:lnTo>
                  <a:lnTo>
                    <a:pt x="516866" y="746826"/>
                  </a:lnTo>
                  <a:lnTo>
                    <a:pt x="523153" y="755398"/>
                  </a:lnTo>
                  <a:lnTo>
                    <a:pt x="530582" y="771305"/>
                  </a:lnTo>
                  <a:lnTo>
                    <a:pt x="531630" y="775496"/>
                  </a:lnTo>
                  <a:lnTo>
                    <a:pt x="531630" y="782925"/>
                  </a:lnTo>
                  <a:lnTo>
                    <a:pt x="529820" y="791307"/>
                  </a:lnTo>
                  <a:close/>
                  <a:moveTo>
                    <a:pt x="447715" y="615666"/>
                  </a:moveTo>
                  <a:lnTo>
                    <a:pt x="449525" y="621953"/>
                  </a:lnTo>
                  <a:lnTo>
                    <a:pt x="449525" y="625668"/>
                  </a:lnTo>
                  <a:lnTo>
                    <a:pt x="448286" y="627382"/>
                  </a:lnTo>
                  <a:lnTo>
                    <a:pt x="445810" y="626334"/>
                  </a:lnTo>
                  <a:lnTo>
                    <a:pt x="443524" y="623953"/>
                  </a:lnTo>
                  <a:lnTo>
                    <a:pt x="441809" y="620810"/>
                  </a:lnTo>
                  <a:lnTo>
                    <a:pt x="441048" y="617762"/>
                  </a:lnTo>
                  <a:lnTo>
                    <a:pt x="439714" y="614905"/>
                  </a:lnTo>
                  <a:lnTo>
                    <a:pt x="430665" y="606141"/>
                  </a:lnTo>
                  <a:lnTo>
                    <a:pt x="385326" y="538514"/>
                  </a:lnTo>
                  <a:lnTo>
                    <a:pt x="384469" y="535561"/>
                  </a:lnTo>
                  <a:lnTo>
                    <a:pt x="384469" y="531561"/>
                  </a:lnTo>
                  <a:lnTo>
                    <a:pt x="386565" y="531561"/>
                  </a:lnTo>
                  <a:lnTo>
                    <a:pt x="389327" y="533085"/>
                  </a:lnTo>
                  <a:lnTo>
                    <a:pt x="390756" y="528989"/>
                  </a:lnTo>
                  <a:lnTo>
                    <a:pt x="391613" y="522893"/>
                  </a:lnTo>
                  <a:lnTo>
                    <a:pt x="392946" y="518797"/>
                  </a:lnTo>
                  <a:lnTo>
                    <a:pt x="395708" y="518797"/>
                  </a:lnTo>
                  <a:lnTo>
                    <a:pt x="399137" y="521845"/>
                  </a:lnTo>
                  <a:lnTo>
                    <a:pt x="404376" y="528227"/>
                  </a:lnTo>
                  <a:lnTo>
                    <a:pt x="419331" y="537085"/>
                  </a:lnTo>
                  <a:lnTo>
                    <a:pt x="421998" y="538038"/>
                  </a:lnTo>
                  <a:lnTo>
                    <a:pt x="421998" y="540133"/>
                  </a:lnTo>
                  <a:lnTo>
                    <a:pt x="421045" y="541181"/>
                  </a:lnTo>
                  <a:lnTo>
                    <a:pt x="418092" y="542324"/>
                  </a:lnTo>
                  <a:lnTo>
                    <a:pt x="422283" y="542324"/>
                  </a:lnTo>
                  <a:lnTo>
                    <a:pt x="425807" y="543372"/>
                  </a:lnTo>
                  <a:lnTo>
                    <a:pt x="428665" y="545467"/>
                  </a:lnTo>
                  <a:lnTo>
                    <a:pt x="430665" y="548706"/>
                  </a:lnTo>
                  <a:lnTo>
                    <a:pt x="429236" y="554135"/>
                  </a:lnTo>
                  <a:lnTo>
                    <a:pt x="431618" y="560326"/>
                  </a:lnTo>
                  <a:lnTo>
                    <a:pt x="435142" y="566327"/>
                  </a:lnTo>
                  <a:lnTo>
                    <a:pt x="436952" y="571089"/>
                  </a:lnTo>
                  <a:lnTo>
                    <a:pt x="437904" y="575947"/>
                  </a:lnTo>
                  <a:lnTo>
                    <a:pt x="442190" y="586044"/>
                  </a:lnTo>
                  <a:lnTo>
                    <a:pt x="445524" y="602236"/>
                  </a:lnTo>
                  <a:lnTo>
                    <a:pt x="446286" y="603856"/>
                  </a:lnTo>
                  <a:lnTo>
                    <a:pt x="447906" y="605284"/>
                  </a:lnTo>
                  <a:lnTo>
                    <a:pt x="447906" y="608618"/>
                  </a:lnTo>
                  <a:close/>
                  <a:moveTo>
                    <a:pt x="293982" y="463266"/>
                  </a:moveTo>
                  <a:lnTo>
                    <a:pt x="295886" y="478792"/>
                  </a:lnTo>
                  <a:lnTo>
                    <a:pt x="318365" y="503176"/>
                  </a:lnTo>
                  <a:lnTo>
                    <a:pt x="322937" y="516606"/>
                  </a:lnTo>
                  <a:lnTo>
                    <a:pt x="312365" y="508891"/>
                  </a:lnTo>
                  <a:lnTo>
                    <a:pt x="291886" y="480316"/>
                  </a:lnTo>
                  <a:lnTo>
                    <a:pt x="285314" y="473553"/>
                  </a:lnTo>
                  <a:lnTo>
                    <a:pt x="281218" y="470886"/>
                  </a:lnTo>
                  <a:lnTo>
                    <a:pt x="269883" y="468600"/>
                  </a:lnTo>
                  <a:lnTo>
                    <a:pt x="265121" y="465552"/>
                  </a:lnTo>
                  <a:lnTo>
                    <a:pt x="242261" y="445169"/>
                  </a:lnTo>
                  <a:lnTo>
                    <a:pt x="239880" y="440978"/>
                  </a:lnTo>
                  <a:lnTo>
                    <a:pt x="238641" y="440502"/>
                  </a:lnTo>
                  <a:lnTo>
                    <a:pt x="233307" y="434882"/>
                  </a:lnTo>
                  <a:lnTo>
                    <a:pt x="232545" y="433453"/>
                  </a:lnTo>
                  <a:lnTo>
                    <a:pt x="230069" y="432501"/>
                  </a:lnTo>
                  <a:lnTo>
                    <a:pt x="229021" y="430215"/>
                  </a:lnTo>
                  <a:lnTo>
                    <a:pt x="228259" y="427452"/>
                  </a:lnTo>
                  <a:lnTo>
                    <a:pt x="227307" y="425071"/>
                  </a:lnTo>
                  <a:lnTo>
                    <a:pt x="219686" y="420118"/>
                  </a:lnTo>
                  <a:lnTo>
                    <a:pt x="200636" y="415737"/>
                  </a:lnTo>
                  <a:lnTo>
                    <a:pt x="193588" y="407926"/>
                  </a:lnTo>
                  <a:lnTo>
                    <a:pt x="191588" y="390495"/>
                  </a:lnTo>
                  <a:lnTo>
                    <a:pt x="191588" y="386876"/>
                  </a:lnTo>
                  <a:lnTo>
                    <a:pt x="195779" y="384114"/>
                  </a:lnTo>
                  <a:lnTo>
                    <a:pt x="201017" y="383542"/>
                  </a:lnTo>
                  <a:lnTo>
                    <a:pt x="205113" y="381351"/>
                  </a:lnTo>
                  <a:lnTo>
                    <a:pt x="206066" y="373731"/>
                  </a:lnTo>
                  <a:lnTo>
                    <a:pt x="209685" y="374779"/>
                  </a:lnTo>
                  <a:lnTo>
                    <a:pt x="213686" y="376780"/>
                  </a:lnTo>
                  <a:lnTo>
                    <a:pt x="220544" y="381637"/>
                  </a:lnTo>
                  <a:lnTo>
                    <a:pt x="223592" y="384590"/>
                  </a:lnTo>
                  <a:lnTo>
                    <a:pt x="226259" y="387924"/>
                  </a:lnTo>
                  <a:lnTo>
                    <a:pt x="230926" y="395163"/>
                  </a:lnTo>
                  <a:lnTo>
                    <a:pt x="237117" y="407926"/>
                  </a:lnTo>
                  <a:lnTo>
                    <a:pt x="244356" y="413832"/>
                  </a:lnTo>
                  <a:lnTo>
                    <a:pt x="245499" y="415356"/>
                  </a:lnTo>
                  <a:lnTo>
                    <a:pt x="246452" y="418975"/>
                  </a:lnTo>
                  <a:lnTo>
                    <a:pt x="250738" y="426690"/>
                  </a:lnTo>
                  <a:lnTo>
                    <a:pt x="251690" y="430405"/>
                  </a:lnTo>
                  <a:lnTo>
                    <a:pt x="252452" y="431262"/>
                  </a:lnTo>
                  <a:lnTo>
                    <a:pt x="257024" y="440787"/>
                  </a:lnTo>
                  <a:lnTo>
                    <a:pt x="262168" y="445550"/>
                  </a:lnTo>
                  <a:lnTo>
                    <a:pt x="269598" y="450408"/>
                  </a:lnTo>
                  <a:lnTo>
                    <a:pt x="277217" y="452980"/>
                  </a:lnTo>
                  <a:lnTo>
                    <a:pt x="283123" y="450408"/>
                  </a:lnTo>
                  <a:lnTo>
                    <a:pt x="287885" y="453170"/>
                  </a:lnTo>
                  <a:lnTo>
                    <a:pt x="289886" y="456123"/>
                  </a:lnTo>
                  <a:lnTo>
                    <a:pt x="291124" y="459456"/>
                  </a:lnTo>
                  <a:close/>
                  <a:moveTo>
                    <a:pt x="639072" y="148941"/>
                  </a:moveTo>
                  <a:lnTo>
                    <a:pt x="639072" y="151227"/>
                  </a:lnTo>
                  <a:lnTo>
                    <a:pt x="634691" y="153894"/>
                  </a:lnTo>
                  <a:lnTo>
                    <a:pt x="630595" y="157418"/>
                  </a:lnTo>
                  <a:lnTo>
                    <a:pt x="634691" y="159609"/>
                  </a:lnTo>
                  <a:lnTo>
                    <a:pt x="636596" y="163419"/>
                  </a:lnTo>
                  <a:lnTo>
                    <a:pt x="637548" y="168087"/>
                  </a:lnTo>
                  <a:lnTo>
                    <a:pt x="639072" y="172373"/>
                  </a:lnTo>
                  <a:lnTo>
                    <a:pt x="633262" y="174659"/>
                  </a:lnTo>
                  <a:lnTo>
                    <a:pt x="630595" y="174659"/>
                  </a:lnTo>
                  <a:lnTo>
                    <a:pt x="632786" y="178088"/>
                  </a:lnTo>
                  <a:lnTo>
                    <a:pt x="633262" y="180660"/>
                  </a:lnTo>
                  <a:lnTo>
                    <a:pt x="632309" y="190185"/>
                  </a:lnTo>
                  <a:lnTo>
                    <a:pt x="630881" y="196566"/>
                  </a:lnTo>
                  <a:lnTo>
                    <a:pt x="630881" y="199805"/>
                  </a:lnTo>
                  <a:lnTo>
                    <a:pt x="636119" y="208473"/>
                  </a:lnTo>
                  <a:lnTo>
                    <a:pt x="636119" y="213616"/>
                  </a:lnTo>
                  <a:lnTo>
                    <a:pt x="629452" y="215902"/>
                  </a:lnTo>
                  <a:lnTo>
                    <a:pt x="623166" y="215902"/>
                  </a:lnTo>
                  <a:lnTo>
                    <a:pt x="619927" y="215902"/>
                  </a:lnTo>
                  <a:lnTo>
                    <a:pt x="618593" y="218379"/>
                  </a:lnTo>
                  <a:lnTo>
                    <a:pt x="618022" y="224284"/>
                  </a:lnTo>
                  <a:lnTo>
                    <a:pt x="613259" y="243334"/>
                  </a:lnTo>
                  <a:lnTo>
                    <a:pt x="613736" y="247906"/>
                  </a:lnTo>
                  <a:lnTo>
                    <a:pt x="609164" y="244763"/>
                  </a:lnTo>
                  <a:lnTo>
                    <a:pt x="605068" y="238286"/>
                  </a:lnTo>
                  <a:lnTo>
                    <a:pt x="601163" y="233428"/>
                  </a:lnTo>
                  <a:lnTo>
                    <a:pt x="597353" y="235143"/>
                  </a:lnTo>
                  <a:lnTo>
                    <a:pt x="593448" y="234000"/>
                  </a:lnTo>
                  <a:lnTo>
                    <a:pt x="588494" y="234952"/>
                  </a:lnTo>
                  <a:lnTo>
                    <a:pt x="583541" y="237333"/>
                  </a:lnTo>
                  <a:lnTo>
                    <a:pt x="579732" y="240381"/>
                  </a:lnTo>
                  <a:lnTo>
                    <a:pt x="577445" y="244858"/>
                  </a:lnTo>
                  <a:lnTo>
                    <a:pt x="575255" y="250954"/>
                  </a:lnTo>
                  <a:lnTo>
                    <a:pt x="572683" y="256383"/>
                  </a:lnTo>
                  <a:lnTo>
                    <a:pt x="569159" y="258765"/>
                  </a:lnTo>
                  <a:lnTo>
                    <a:pt x="563825" y="256574"/>
                  </a:lnTo>
                  <a:lnTo>
                    <a:pt x="547442" y="241524"/>
                  </a:lnTo>
                  <a:lnTo>
                    <a:pt x="537917" y="234666"/>
                  </a:lnTo>
                  <a:lnTo>
                    <a:pt x="532678" y="232761"/>
                  </a:lnTo>
                  <a:lnTo>
                    <a:pt x="526677" y="232761"/>
                  </a:lnTo>
                  <a:lnTo>
                    <a:pt x="527916" y="228475"/>
                  </a:lnTo>
                  <a:lnTo>
                    <a:pt x="526963" y="224189"/>
                  </a:lnTo>
                  <a:lnTo>
                    <a:pt x="524486" y="220189"/>
                  </a:lnTo>
                  <a:lnTo>
                    <a:pt x="521629" y="216855"/>
                  </a:lnTo>
                  <a:lnTo>
                    <a:pt x="520295" y="212854"/>
                  </a:lnTo>
                  <a:lnTo>
                    <a:pt x="523248" y="209425"/>
                  </a:lnTo>
                  <a:lnTo>
                    <a:pt x="531059" y="205043"/>
                  </a:lnTo>
                  <a:lnTo>
                    <a:pt x="538774" y="198376"/>
                  </a:lnTo>
                  <a:lnTo>
                    <a:pt x="544965" y="189327"/>
                  </a:lnTo>
                  <a:lnTo>
                    <a:pt x="549347" y="178469"/>
                  </a:lnTo>
                  <a:lnTo>
                    <a:pt x="551633" y="166467"/>
                  </a:lnTo>
                  <a:lnTo>
                    <a:pt x="548966" y="148465"/>
                  </a:lnTo>
                  <a:lnTo>
                    <a:pt x="550585" y="143989"/>
                  </a:lnTo>
                  <a:lnTo>
                    <a:pt x="553538" y="138655"/>
                  </a:lnTo>
                  <a:lnTo>
                    <a:pt x="553538" y="133130"/>
                  </a:lnTo>
                  <a:lnTo>
                    <a:pt x="549251" y="121033"/>
                  </a:lnTo>
                  <a:lnTo>
                    <a:pt x="548013" y="115699"/>
                  </a:lnTo>
                  <a:lnTo>
                    <a:pt x="548013" y="113127"/>
                  </a:lnTo>
                  <a:lnTo>
                    <a:pt x="549442" y="111508"/>
                  </a:lnTo>
                  <a:lnTo>
                    <a:pt x="552014" y="109127"/>
                  </a:lnTo>
                  <a:lnTo>
                    <a:pt x="553919" y="106365"/>
                  </a:lnTo>
                  <a:lnTo>
                    <a:pt x="553061" y="103507"/>
                  </a:lnTo>
                  <a:lnTo>
                    <a:pt x="550490" y="99126"/>
                  </a:lnTo>
                  <a:lnTo>
                    <a:pt x="550490" y="94268"/>
                  </a:lnTo>
                  <a:lnTo>
                    <a:pt x="552014" y="89410"/>
                  </a:lnTo>
                  <a:lnTo>
                    <a:pt x="554300" y="85124"/>
                  </a:lnTo>
                  <a:lnTo>
                    <a:pt x="558110" y="90172"/>
                  </a:lnTo>
                  <a:lnTo>
                    <a:pt x="562491" y="89124"/>
                  </a:lnTo>
                  <a:lnTo>
                    <a:pt x="568682" y="83028"/>
                  </a:lnTo>
                  <a:lnTo>
                    <a:pt x="571445" y="81505"/>
                  </a:lnTo>
                  <a:lnTo>
                    <a:pt x="573635" y="80838"/>
                  </a:lnTo>
                  <a:lnTo>
                    <a:pt x="575731" y="80838"/>
                  </a:lnTo>
                  <a:lnTo>
                    <a:pt x="578112" y="82362"/>
                  </a:lnTo>
                  <a:lnTo>
                    <a:pt x="584303" y="88077"/>
                  </a:lnTo>
                  <a:lnTo>
                    <a:pt x="589352" y="94744"/>
                  </a:lnTo>
                  <a:lnTo>
                    <a:pt x="593352" y="102269"/>
                  </a:lnTo>
                  <a:lnTo>
                    <a:pt x="595829" y="110460"/>
                  </a:lnTo>
                  <a:lnTo>
                    <a:pt x="596876" y="123319"/>
                  </a:lnTo>
                  <a:lnTo>
                    <a:pt x="599734" y="124176"/>
                  </a:lnTo>
                  <a:lnTo>
                    <a:pt x="602306" y="126462"/>
                  </a:lnTo>
                  <a:lnTo>
                    <a:pt x="606211" y="131797"/>
                  </a:lnTo>
                  <a:lnTo>
                    <a:pt x="603925" y="134178"/>
                  </a:lnTo>
                  <a:lnTo>
                    <a:pt x="605354" y="136273"/>
                  </a:lnTo>
                  <a:lnTo>
                    <a:pt x="605354" y="137130"/>
                  </a:lnTo>
                  <a:lnTo>
                    <a:pt x="605354" y="138655"/>
                  </a:lnTo>
                  <a:lnTo>
                    <a:pt x="607449" y="138655"/>
                  </a:lnTo>
                  <a:lnTo>
                    <a:pt x="611926" y="130272"/>
                  </a:lnTo>
                  <a:lnTo>
                    <a:pt x="620403" y="134178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9772543-4E57-4D15-840E-33A904D696EC}"/>
                </a:ext>
              </a:extLst>
            </p:cNvPr>
            <p:cNvSpPr/>
            <p:nvPr/>
          </p:nvSpPr>
          <p:spPr>
            <a:xfrm>
              <a:off x="5833110" y="2882550"/>
              <a:ext cx="72675" cy="128206"/>
            </a:xfrm>
            <a:custGeom>
              <a:avLst/>
              <a:gdLst>
                <a:gd name="connsiteX0" fmla="*/ 13279 w 72675"/>
                <a:gd name="connsiteY0" fmla="*/ 85124 h 128206"/>
                <a:gd name="connsiteX1" fmla="*/ 16232 w 72675"/>
                <a:gd name="connsiteY1" fmla="*/ 83028 h 128206"/>
                <a:gd name="connsiteX2" fmla="*/ 17089 w 72675"/>
                <a:gd name="connsiteY2" fmla="*/ 81695 h 128206"/>
                <a:gd name="connsiteX3" fmla="*/ 19185 w 72675"/>
                <a:gd name="connsiteY3" fmla="*/ 78742 h 128206"/>
                <a:gd name="connsiteX4" fmla="*/ 20423 w 72675"/>
                <a:gd name="connsiteY4" fmla="*/ 72932 h 128206"/>
                <a:gd name="connsiteX5" fmla="*/ 19185 w 72675"/>
                <a:gd name="connsiteY5" fmla="*/ 65597 h 128206"/>
                <a:gd name="connsiteX6" fmla="*/ 12708 w 72675"/>
                <a:gd name="connsiteY6" fmla="*/ 54834 h 128206"/>
                <a:gd name="connsiteX7" fmla="*/ 10041 w 72675"/>
                <a:gd name="connsiteY7" fmla="*/ 48262 h 128206"/>
                <a:gd name="connsiteX8" fmla="*/ 9279 w 72675"/>
                <a:gd name="connsiteY8" fmla="*/ 43499 h 128206"/>
                <a:gd name="connsiteX9" fmla="*/ 7945 w 72675"/>
                <a:gd name="connsiteY9" fmla="*/ 35498 h 128206"/>
                <a:gd name="connsiteX10" fmla="*/ 5945 w 72675"/>
                <a:gd name="connsiteY10" fmla="*/ 31117 h 128206"/>
                <a:gd name="connsiteX11" fmla="*/ -246 w 72675"/>
                <a:gd name="connsiteY11" fmla="*/ 22640 h 128206"/>
                <a:gd name="connsiteX12" fmla="*/ 1373 w 72675"/>
                <a:gd name="connsiteY12" fmla="*/ 20258 h 128206"/>
                <a:gd name="connsiteX13" fmla="*/ 5183 w 72675"/>
                <a:gd name="connsiteY13" fmla="*/ 22925 h 128206"/>
                <a:gd name="connsiteX14" fmla="*/ 11470 w 72675"/>
                <a:gd name="connsiteY14" fmla="*/ 27402 h 128206"/>
                <a:gd name="connsiteX15" fmla="*/ 11470 w 72675"/>
                <a:gd name="connsiteY15" fmla="*/ 24354 h 128206"/>
                <a:gd name="connsiteX16" fmla="*/ 4993 w 72675"/>
                <a:gd name="connsiteY16" fmla="*/ 14258 h 128206"/>
                <a:gd name="connsiteX17" fmla="*/ 11470 w 72675"/>
                <a:gd name="connsiteY17" fmla="*/ 14258 h 128206"/>
                <a:gd name="connsiteX18" fmla="*/ 15661 w 72675"/>
                <a:gd name="connsiteY18" fmla="*/ 18639 h 128206"/>
                <a:gd name="connsiteX19" fmla="*/ 22519 w 72675"/>
                <a:gd name="connsiteY19" fmla="*/ 15972 h 128206"/>
                <a:gd name="connsiteX20" fmla="*/ 25091 w 72675"/>
                <a:gd name="connsiteY20" fmla="*/ 9971 h 128206"/>
                <a:gd name="connsiteX21" fmla="*/ 28424 w 72675"/>
                <a:gd name="connsiteY21" fmla="*/ 8543 h 128206"/>
                <a:gd name="connsiteX22" fmla="*/ 35187 w 72675"/>
                <a:gd name="connsiteY22" fmla="*/ 5590 h 128206"/>
                <a:gd name="connsiteX23" fmla="*/ 37949 w 72675"/>
                <a:gd name="connsiteY23" fmla="*/ 923 h 128206"/>
                <a:gd name="connsiteX24" fmla="*/ 43378 w 72675"/>
                <a:gd name="connsiteY24" fmla="*/ -30 h 128206"/>
                <a:gd name="connsiteX25" fmla="*/ 58523 w 72675"/>
                <a:gd name="connsiteY25" fmla="*/ 4637 h 128206"/>
                <a:gd name="connsiteX26" fmla="*/ 60809 w 72675"/>
                <a:gd name="connsiteY26" fmla="*/ 4637 h 128206"/>
                <a:gd name="connsiteX27" fmla="*/ 63000 w 72675"/>
                <a:gd name="connsiteY27" fmla="*/ 4637 h 128206"/>
                <a:gd name="connsiteX28" fmla="*/ 64905 w 72675"/>
                <a:gd name="connsiteY28" fmla="*/ 2256 h 128206"/>
                <a:gd name="connsiteX29" fmla="*/ 72430 w 72675"/>
                <a:gd name="connsiteY29" fmla="*/ 3114 h 128206"/>
                <a:gd name="connsiteX30" fmla="*/ 69191 w 72675"/>
                <a:gd name="connsiteY30" fmla="*/ 8162 h 128206"/>
                <a:gd name="connsiteX31" fmla="*/ 67382 w 72675"/>
                <a:gd name="connsiteY31" fmla="*/ 9400 h 128206"/>
                <a:gd name="connsiteX32" fmla="*/ 67382 w 72675"/>
                <a:gd name="connsiteY32" fmla="*/ 13305 h 128206"/>
                <a:gd name="connsiteX33" fmla="*/ 70239 w 72675"/>
                <a:gd name="connsiteY33" fmla="*/ 15591 h 128206"/>
                <a:gd name="connsiteX34" fmla="*/ 65572 w 72675"/>
                <a:gd name="connsiteY34" fmla="*/ 25116 h 128206"/>
                <a:gd name="connsiteX35" fmla="*/ 64238 w 72675"/>
                <a:gd name="connsiteY35" fmla="*/ 33117 h 128206"/>
                <a:gd name="connsiteX36" fmla="*/ 71382 w 72675"/>
                <a:gd name="connsiteY36" fmla="*/ 35594 h 128206"/>
                <a:gd name="connsiteX37" fmla="*/ 72049 w 72675"/>
                <a:gd name="connsiteY37" fmla="*/ 38642 h 128206"/>
                <a:gd name="connsiteX38" fmla="*/ 70620 w 72675"/>
                <a:gd name="connsiteY38" fmla="*/ 45119 h 128206"/>
                <a:gd name="connsiteX39" fmla="*/ 65667 w 72675"/>
                <a:gd name="connsiteY39" fmla="*/ 44357 h 128206"/>
                <a:gd name="connsiteX40" fmla="*/ 63095 w 72675"/>
                <a:gd name="connsiteY40" fmla="*/ 46357 h 128206"/>
                <a:gd name="connsiteX41" fmla="*/ 61857 w 72675"/>
                <a:gd name="connsiteY41" fmla="*/ 50167 h 128206"/>
                <a:gd name="connsiteX42" fmla="*/ 64143 w 72675"/>
                <a:gd name="connsiteY42" fmla="*/ 54644 h 128206"/>
                <a:gd name="connsiteX43" fmla="*/ 63571 w 72675"/>
                <a:gd name="connsiteY43" fmla="*/ 61025 h 128206"/>
                <a:gd name="connsiteX44" fmla="*/ 62047 w 72675"/>
                <a:gd name="connsiteY44" fmla="*/ 63693 h 128206"/>
                <a:gd name="connsiteX45" fmla="*/ 63667 w 72675"/>
                <a:gd name="connsiteY45" fmla="*/ 66550 h 128206"/>
                <a:gd name="connsiteX46" fmla="*/ 61857 w 72675"/>
                <a:gd name="connsiteY46" fmla="*/ 69217 h 128206"/>
                <a:gd name="connsiteX47" fmla="*/ 63953 w 72675"/>
                <a:gd name="connsiteY47" fmla="*/ 76551 h 128206"/>
                <a:gd name="connsiteX48" fmla="*/ 66810 w 72675"/>
                <a:gd name="connsiteY48" fmla="*/ 98744 h 128206"/>
                <a:gd name="connsiteX49" fmla="*/ 69477 w 72675"/>
                <a:gd name="connsiteY49" fmla="*/ 119414 h 128206"/>
                <a:gd name="connsiteX50" fmla="*/ 46331 w 72675"/>
                <a:gd name="connsiteY50" fmla="*/ 120366 h 128206"/>
                <a:gd name="connsiteX51" fmla="*/ 44617 w 72675"/>
                <a:gd name="connsiteY51" fmla="*/ 122271 h 128206"/>
                <a:gd name="connsiteX52" fmla="*/ 43188 w 72675"/>
                <a:gd name="connsiteY52" fmla="*/ 122271 h 128206"/>
                <a:gd name="connsiteX53" fmla="*/ 41854 w 72675"/>
                <a:gd name="connsiteY53" fmla="*/ 121509 h 128206"/>
                <a:gd name="connsiteX54" fmla="*/ 37759 w 72675"/>
                <a:gd name="connsiteY54" fmla="*/ 123890 h 128206"/>
                <a:gd name="connsiteX55" fmla="*/ 34330 w 72675"/>
                <a:gd name="connsiteY55" fmla="*/ 126843 h 128206"/>
                <a:gd name="connsiteX56" fmla="*/ 30425 w 72675"/>
                <a:gd name="connsiteY56" fmla="*/ 128177 h 128206"/>
                <a:gd name="connsiteX57" fmla="*/ 31186 w 72675"/>
                <a:gd name="connsiteY57" fmla="*/ 119318 h 128206"/>
                <a:gd name="connsiteX58" fmla="*/ 30234 w 72675"/>
                <a:gd name="connsiteY58" fmla="*/ 116270 h 128206"/>
                <a:gd name="connsiteX59" fmla="*/ 30234 w 72675"/>
                <a:gd name="connsiteY59" fmla="*/ 115032 h 128206"/>
                <a:gd name="connsiteX60" fmla="*/ 22804 w 72675"/>
                <a:gd name="connsiteY60" fmla="*/ 102745 h 128206"/>
                <a:gd name="connsiteX61" fmla="*/ 18899 w 72675"/>
                <a:gd name="connsiteY61" fmla="*/ 100078 h 128206"/>
                <a:gd name="connsiteX62" fmla="*/ 18137 w 72675"/>
                <a:gd name="connsiteY62" fmla="*/ 91220 h 12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675" h="128206">
                  <a:moveTo>
                    <a:pt x="13279" y="85124"/>
                  </a:moveTo>
                  <a:lnTo>
                    <a:pt x="16232" y="83028"/>
                  </a:lnTo>
                  <a:lnTo>
                    <a:pt x="17089" y="81695"/>
                  </a:lnTo>
                  <a:lnTo>
                    <a:pt x="19185" y="78742"/>
                  </a:lnTo>
                  <a:lnTo>
                    <a:pt x="20423" y="72932"/>
                  </a:lnTo>
                  <a:lnTo>
                    <a:pt x="19185" y="65597"/>
                  </a:lnTo>
                  <a:lnTo>
                    <a:pt x="12708" y="54834"/>
                  </a:lnTo>
                  <a:lnTo>
                    <a:pt x="10041" y="48262"/>
                  </a:lnTo>
                  <a:lnTo>
                    <a:pt x="9279" y="43499"/>
                  </a:lnTo>
                  <a:lnTo>
                    <a:pt x="7945" y="35498"/>
                  </a:lnTo>
                  <a:lnTo>
                    <a:pt x="5945" y="31117"/>
                  </a:lnTo>
                  <a:lnTo>
                    <a:pt x="-246" y="22640"/>
                  </a:lnTo>
                  <a:lnTo>
                    <a:pt x="1373" y="20258"/>
                  </a:lnTo>
                  <a:lnTo>
                    <a:pt x="5183" y="22925"/>
                  </a:lnTo>
                  <a:lnTo>
                    <a:pt x="11470" y="27402"/>
                  </a:lnTo>
                  <a:lnTo>
                    <a:pt x="11470" y="24354"/>
                  </a:lnTo>
                  <a:lnTo>
                    <a:pt x="4993" y="14258"/>
                  </a:lnTo>
                  <a:lnTo>
                    <a:pt x="11470" y="14258"/>
                  </a:lnTo>
                  <a:lnTo>
                    <a:pt x="15661" y="18639"/>
                  </a:lnTo>
                  <a:lnTo>
                    <a:pt x="22519" y="15972"/>
                  </a:lnTo>
                  <a:lnTo>
                    <a:pt x="25091" y="9971"/>
                  </a:lnTo>
                  <a:lnTo>
                    <a:pt x="28424" y="8543"/>
                  </a:lnTo>
                  <a:lnTo>
                    <a:pt x="35187" y="5590"/>
                  </a:lnTo>
                  <a:lnTo>
                    <a:pt x="37949" y="923"/>
                  </a:lnTo>
                  <a:lnTo>
                    <a:pt x="43378" y="-30"/>
                  </a:lnTo>
                  <a:lnTo>
                    <a:pt x="58523" y="4637"/>
                  </a:lnTo>
                  <a:lnTo>
                    <a:pt x="60809" y="4637"/>
                  </a:lnTo>
                  <a:lnTo>
                    <a:pt x="63000" y="4637"/>
                  </a:lnTo>
                  <a:lnTo>
                    <a:pt x="64905" y="2256"/>
                  </a:lnTo>
                  <a:lnTo>
                    <a:pt x="72430" y="3114"/>
                  </a:lnTo>
                  <a:lnTo>
                    <a:pt x="69191" y="8162"/>
                  </a:lnTo>
                  <a:lnTo>
                    <a:pt x="67382" y="9400"/>
                  </a:lnTo>
                  <a:lnTo>
                    <a:pt x="67382" y="13305"/>
                  </a:lnTo>
                  <a:lnTo>
                    <a:pt x="70239" y="15591"/>
                  </a:lnTo>
                  <a:lnTo>
                    <a:pt x="65572" y="25116"/>
                  </a:lnTo>
                  <a:lnTo>
                    <a:pt x="64238" y="33117"/>
                  </a:lnTo>
                  <a:lnTo>
                    <a:pt x="71382" y="35594"/>
                  </a:lnTo>
                  <a:lnTo>
                    <a:pt x="72049" y="38642"/>
                  </a:lnTo>
                  <a:lnTo>
                    <a:pt x="70620" y="45119"/>
                  </a:lnTo>
                  <a:lnTo>
                    <a:pt x="65667" y="44357"/>
                  </a:lnTo>
                  <a:lnTo>
                    <a:pt x="63095" y="46357"/>
                  </a:lnTo>
                  <a:lnTo>
                    <a:pt x="61857" y="50167"/>
                  </a:lnTo>
                  <a:lnTo>
                    <a:pt x="64143" y="54644"/>
                  </a:lnTo>
                  <a:lnTo>
                    <a:pt x="63571" y="61025"/>
                  </a:lnTo>
                  <a:lnTo>
                    <a:pt x="62047" y="63693"/>
                  </a:lnTo>
                  <a:lnTo>
                    <a:pt x="63667" y="66550"/>
                  </a:lnTo>
                  <a:lnTo>
                    <a:pt x="61857" y="69217"/>
                  </a:lnTo>
                  <a:lnTo>
                    <a:pt x="63953" y="76551"/>
                  </a:lnTo>
                  <a:lnTo>
                    <a:pt x="66810" y="98744"/>
                  </a:lnTo>
                  <a:lnTo>
                    <a:pt x="69477" y="119414"/>
                  </a:lnTo>
                  <a:lnTo>
                    <a:pt x="46331" y="120366"/>
                  </a:lnTo>
                  <a:lnTo>
                    <a:pt x="44617" y="122271"/>
                  </a:lnTo>
                  <a:lnTo>
                    <a:pt x="43188" y="122271"/>
                  </a:lnTo>
                  <a:lnTo>
                    <a:pt x="41854" y="121509"/>
                  </a:lnTo>
                  <a:lnTo>
                    <a:pt x="37759" y="123890"/>
                  </a:lnTo>
                  <a:lnTo>
                    <a:pt x="34330" y="126843"/>
                  </a:lnTo>
                  <a:lnTo>
                    <a:pt x="30425" y="128177"/>
                  </a:lnTo>
                  <a:lnTo>
                    <a:pt x="31186" y="119318"/>
                  </a:lnTo>
                  <a:lnTo>
                    <a:pt x="30234" y="116270"/>
                  </a:lnTo>
                  <a:lnTo>
                    <a:pt x="30234" y="115032"/>
                  </a:lnTo>
                  <a:lnTo>
                    <a:pt x="22804" y="102745"/>
                  </a:lnTo>
                  <a:lnTo>
                    <a:pt x="18899" y="100078"/>
                  </a:lnTo>
                  <a:lnTo>
                    <a:pt x="18137" y="91220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1837631B-3F31-4C71-9B1C-D9D7635F975B}"/>
                </a:ext>
              </a:extLst>
            </p:cNvPr>
            <p:cNvSpPr/>
            <p:nvPr/>
          </p:nvSpPr>
          <p:spPr>
            <a:xfrm>
              <a:off x="5481256" y="1654587"/>
              <a:ext cx="376523" cy="961643"/>
            </a:xfrm>
            <a:custGeom>
              <a:avLst/>
              <a:gdLst>
                <a:gd name="connsiteX0" fmla="*/ 39950 w 376523"/>
                <a:gd name="connsiteY0" fmla="*/ 902559 h 961643"/>
                <a:gd name="connsiteX1" fmla="*/ 39950 w 376523"/>
                <a:gd name="connsiteY1" fmla="*/ 901226 h 961643"/>
                <a:gd name="connsiteX2" fmla="*/ 41093 w 376523"/>
                <a:gd name="connsiteY2" fmla="*/ 895796 h 961643"/>
                <a:gd name="connsiteX3" fmla="*/ 42426 w 376523"/>
                <a:gd name="connsiteY3" fmla="*/ 891225 h 961643"/>
                <a:gd name="connsiteX4" fmla="*/ 43188 w 376523"/>
                <a:gd name="connsiteY4" fmla="*/ 886271 h 961643"/>
                <a:gd name="connsiteX5" fmla="*/ 42045 w 376523"/>
                <a:gd name="connsiteY5" fmla="*/ 879699 h 961643"/>
                <a:gd name="connsiteX6" fmla="*/ 37187 w 376523"/>
                <a:gd name="connsiteY6" fmla="*/ 866841 h 961643"/>
                <a:gd name="connsiteX7" fmla="*/ 33663 w 376523"/>
                <a:gd name="connsiteY7" fmla="*/ 860459 h 961643"/>
                <a:gd name="connsiteX8" fmla="*/ 29662 w 376523"/>
                <a:gd name="connsiteY8" fmla="*/ 855982 h 961643"/>
                <a:gd name="connsiteX9" fmla="*/ 21852 w 376523"/>
                <a:gd name="connsiteY9" fmla="*/ 853887 h 961643"/>
                <a:gd name="connsiteX10" fmla="*/ 16994 w 376523"/>
                <a:gd name="connsiteY10" fmla="*/ 858268 h 961643"/>
                <a:gd name="connsiteX11" fmla="*/ 13279 w 376523"/>
                <a:gd name="connsiteY11" fmla="*/ 863031 h 961643"/>
                <a:gd name="connsiteX12" fmla="*/ 8708 w 376523"/>
                <a:gd name="connsiteY12" fmla="*/ 862459 h 961643"/>
                <a:gd name="connsiteX13" fmla="*/ 7755 w 376523"/>
                <a:gd name="connsiteY13" fmla="*/ 863697 h 961643"/>
                <a:gd name="connsiteX14" fmla="*/ 4421 w 376523"/>
                <a:gd name="connsiteY14" fmla="*/ 866745 h 961643"/>
                <a:gd name="connsiteX15" fmla="*/ -151 w 376523"/>
                <a:gd name="connsiteY15" fmla="*/ 857220 h 961643"/>
                <a:gd name="connsiteX16" fmla="*/ 421 w 376523"/>
                <a:gd name="connsiteY16" fmla="*/ 821121 h 961643"/>
                <a:gd name="connsiteX17" fmla="*/ 1183 w 376523"/>
                <a:gd name="connsiteY17" fmla="*/ 815882 h 961643"/>
                <a:gd name="connsiteX18" fmla="*/ 5660 w 376523"/>
                <a:gd name="connsiteY18" fmla="*/ 802547 h 961643"/>
                <a:gd name="connsiteX19" fmla="*/ 6707 w 376523"/>
                <a:gd name="connsiteY19" fmla="*/ 796260 h 961643"/>
                <a:gd name="connsiteX20" fmla="*/ 5660 w 376523"/>
                <a:gd name="connsiteY20" fmla="*/ 793403 h 961643"/>
                <a:gd name="connsiteX21" fmla="*/ 1373 w 376523"/>
                <a:gd name="connsiteY21" fmla="*/ 788640 h 961643"/>
                <a:gd name="connsiteX22" fmla="*/ 421 w 376523"/>
                <a:gd name="connsiteY22" fmla="*/ 785402 h 961643"/>
                <a:gd name="connsiteX23" fmla="*/ -246 w 376523"/>
                <a:gd name="connsiteY23" fmla="*/ 775877 h 961643"/>
                <a:gd name="connsiteX24" fmla="*/ 421 w 376523"/>
                <a:gd name="connsiteY24" fmla="*/ 771686 h 961643"/>
                <a:gd name="connsiteX25" fmla="*/ 5945 w 376523"/>
                <a:gd name="connsiteY25" fmla="*/ 751493 h 961643"/>
                <a:gd name="connsiteX26" fmla="*/ 7755 w 376523"/>
                <a:gd name="connsiteY26" fmla="*/ 738348 h 961643"/>
                <a:gd name="connsiteX27" fmla="*/ 10422 w 376523"/>
                <a:gd name="connsiteY27" fmla="*/ 732157 h 961643"/>
                <a:gd name="connsiteX28" fmla="*/ 13851 w 376523"/>
                <a:gd name="connsiteY28" fmla="*/ 727109 h 961643"/>
                <a:gd name="connsiteX29" fmla="*/ 16994 w 376523"/>
                <a:gd name="connsiteY29" fmla="*/ 724061 h 961643"/>
                <a:gd name="connsiteX30" fmla="*/ 18423 w 376523"/>
                <a:gd name="connsiteY30" fmla="*/ 724061 h 961643"/>
                <a:gd name="connsiteX31" fmla="*/ 21852 w 376523"/>
                <a:gd name="connsiteY31" fmla="*/ 724632 h 961643"/>
                <a:gd name="connsiteX32" fmla="*/ 23186 w 376523"/>
                <a:gd name="connsiteY32" fmla="*/ 724632 h 961643"/>
                <a:gd name="connsiteX33" fmla="*/ 28329 w 376523"/>
                <a:gd name="connsiteY33" fmla="*/ 721013 h 961643"/>
                <a:gd name="connsiteX34" fmla="*/ 29662 w 376523"/>
                <a:gd name="connsiteY34" fmla="*/ 720346 h 961643"/>
                <a:gd name="connsiteX35" fmla="*/ 34520 w 376523"/>
                <a:gd name="connsiteY35" fmla="*/ 718917 h 961643"/>
                <a:gd name="connsiteX36" fmla="*/ 40997 w 376523"/>
                <a:gd name="connsiteY36" fmla="*/ 718346 h 961643"/>
                <a:gd name="connsiteX37" fmla="*/ 48522 w 376523"/>
                <a:gd name="connsiteY37" fmla="*/ 720441 h 961643"/>
                <a:gd name="connsiteX38" fmla="*/ 51379 w 376523"/>
                <a:gd name="connsiteY38" fmla="*/ 725394 h 961643"/>
                <a:gd name="connsiteX39" fmla="*/ 51379 w 376523"/>
                <a:gd name="connsiteY39" fmla="*/ 731681 h 961643"/>
                <a:gd name="connsiteX40" fmla="*/ 44141 w 376523"/>
                <a:gd name="connsiteY40" fmla="*/ 761494 h 961643"/>
                <a:gd name="connsiteX41" fmla="*/ 48046 w 376523"/>
                <a:gd name="connsiteY41" fmla="*/ 764161 h 961643"/>
                <a:gd name="connsiteX42" fmla="*/ 61857 w 376523"/>
                <a:gd name="connsiteY42" fmla="*/ 767590 h 961643"/>
                <a:gd name="connsiteX43" fmla="*/ 64905 w 376523"/>
                <a:gd name="connsiteY43" fmla="*/ 769209 h 961643"/>
                <a:gd name="connsiteX44" fmla="*/ 66715 w 376523"/>
                <a:gd name="connsiteY44" fmla="*/ 771781 h 961643"/>
                <a:gd name="connsiteX45" fmla="*/ 75478 w 376523"/>
                <a:gd name="connsiteY45" fmla="*/ 781306 h 961643"/>
                <a:gd name="connsiteX46" fmla="*/ 78526 w 376523"/>
                <a:gd name="connsiteY46" fmla="*/ 783402 h 961643"/>
                <a:gd name="connsiteX47" fmla="*/ 85193 w 376523"/>
                <a:gd name="connsiteY47" fmla="*/ 783402 h 961643"/>
                <a:gd name="connsiteX48" fmla="*/ 89099 w 376523"/>
                <a:gd name="connsiteY48" fmla="*/ 783878 h 961643"/>
                <a:gd name="connsiteX49" fmla="*/ 92528 w 376523"/>
                <a:gd name="connsiteY49" fmla="*/ 786354 h 961643"/>
                <a:gd name="connsiteX50" fmla="*/ 98147 w 376523"/>
                <a:gd name="connsiteY50" fmla="*/ 792165 h 961643"/>
                <a:gd name="connsiteX51" fmla="*/ 100528 w 376523"/>
                <a:gd name="connsiteY51" fmla="*/ 791307 h 961643"/>
                <a:gd name="connsiteX52" fmla="*/ 101576 w 376523"/>
                <a:gd name="connsiteY52" fmla="*/ 792546 h 961643"/>
                <a:gd name="connsiteX53" fmla="*/ 104338 w 376523"/>
                <a:gd name="connsiteY53" fmla="*/ 812643 h 961643"/>
                <a:gd name="connsiteX54" fmla="*/ 105958 w 376523"/>
                <a:gd name="connsiteY54" fmla="*/ 819025 h 961643"/>
                <a:gd name="connsiteX55" fmla="*/ 110053 w 376523"/>
                <a:gd name="connsiteY55" fmla="*/ 823407 h 961643"/>
                <a:gd name="connsiteX56" fmla="*/ 116054 w 376523"/>
                <a:gd name="connsiteY56" fmla="*/ 826454 h 961643"/>
                <a:gd name="connsiteX57" fmla="*/ 129770 w 376523"/>
                <a:gd name="connsiteY57" fmla="*/ 829026 h 961643"/>
                <a:gd name="connsiteX58" fmla="*/ 136724 w 376523"/>
                <a:gd name="connsiteY58" fmla="*/ 829026 h 961643"/>
                <a:gd name="connsiteX59" fmla="*/ 143201 w 376523"/>
                <a:gd name="connsiteY59" fmla="*/ 827598 h 961643"/>
                <a:gd name="connsiteX60" fmla="*/ 148725 w 376523"/>
                <a:gd name="connsiteY60" fmla="*/ 824073 h 961643"/>
                <a:gd name="connsiteX61" fmla="*/ 151678 w 376523"/>
                <a:gd name="connsiteY61" fmla="*/ 822930 h 961643"/>
                <a:gd name="connsiteX62" fmla="*/ 162155 w 376523"/>
                <a:gd name="connsiteY62" fmla="*/ 821787 h 961643"/>
                <a:gd name="connsiteX63" fmla="*/ 166537 w 376523"/>
                <a:gd name="connsiteY63" fmla="*/ 825312 h 961643"/>
                <a:gd name="connsiteX64" fmla="*/ 164251 w 376523"/>
                <a:gd name="connsiteY64" fmla="*/ 833884 h 961643"/>
                <a:gd name="connsiteX65" fmla="*/ 167966 w 376523"/>
                <a:gd name="connsiteY65" fmla="*/ 830836 h 961643"/>
                <a:gd name="connsiteX66" fmla="*/ 171395 w 376523"/>
                <a:gd name="connsiteY66" fmla="*/ 824073 h 961643"/>
                <a:gd name="connsiteX67" fmla="*/ 174824 w 376523"/>
                <a:gd name="connsiteY67" fmla="*/ 820740 h 961643"/>
                <a:gd name="connsiteX68" fmla="*/ 176919 w 376523"/>
                <a:gd name="connsiteY68" fmla="*/ 822073 h 961643"/>
                <a:gd name="connsiteX69" fmla="*/ 180443 w 376523"/>
                <a:gd name="connsiteY69" fmla="*/ 822740 h 961643"/>
                <a:gd name="connsiteX70" fmla="*/ 183682 w 376523"/>
                <a:gd name="connsiteY70" fmla="*/ 821883 h 961643"/>
                <a:gd name="connsiteX71" fmla="*/ 184920 w 376523"/>
                <a:gd name="connsiteY71" fmla="*/ 818549 h 961643"/>
                <a:gd name="connsiteX72" fmla="*/ 183015 w 376523"/>
                <a:gd name="connsiteY72" fmla="*/ 816263 h 961643"/>
                <a:gd name="connsiteX73" fmla="*/ 179110 w 376523"/>
                <a:gd name="connsiteY73" fmla="*/ 817215 h 961643"/>
                <a:gd name="connsiteX74" fmla="*/ 175014 w 376523"/>
                <a:gd name="connsiteY74" fmla="*/ 818739 h 961643"/>
                <a:gd name="connsiteX75" fmla="*/ 172537 w 376523"/>
                <a:gd name="connsiteY75" fmla="*/ 818739 h 961643"/>
                <a:gd name="connsiteX76" fmla="*/ 173395 w 376523"/>
                <a:gd name="connsiteY76" fmla="*/ 814453 h 961643"/>
                <a:gd name="connsiteX77" fmla="*/ 184349 w 376523"/>
                <a:gd name="connsiteY77" fmla="*/ 804928 h 961643"/>
                <a:gd name="connsiteX78" fmla="*/ 187016 w 376523"/>
                <a:gd name="connsiteY78" fmla="*/ 800166 h 961643"/>
                <a:gd name="connsiteX79" fmla="*/ 188349 w 376523"/>
                <a:gd name="connsiteY79" fmla="*/ 796927 h 961643"/>
                <a:gd name="connsiteX80" fmla="*/ 194159 w 376523"/>
                <a:gd name="connsiteY80" fmla="*/ 790641 h 961643"/>
                <a:gd name="connsiteX81" fmla="*/ 195493 w 376523"/>
                <a:gd name="connsiteY81" fmla="*/ 787021 h 961643"/>
                <a:gd name="connsiteX82" fmla="*/ 195493 w 376523"/>
                <a:gd name="connsiteY82" fmla="*/ 774353 h 961643"/>
                <a:gd name="connsiteX83" fmla="*/ 195493 w 376523"/>
                <a:gd name="connsiteY83" fmla="*/ 773115 h 961643"/>
                <a:gd name="connsiteX84" fmla="*/ 194254 w 376523"/>
                <a:gd name="connsiteY84" fmla="*/ 766923 h 961643"/>
                <a:gd name="connsiteX85" fmla="*/ 190635 w 376523"/>
                <a:gd name="connsiteY85" fmla="*/ 759684 h 961643"/>
                <a:gd name="connsiteX86" fmla="*/ 181110 w 376523"/>
                <a:gd name="connsiteY86" fmla="*/ 747111 h 961643"/>
                <a:gd name="connsiteX87" fmla="*/ 181110 w 376523"/>
                <a:gd name="connsiteY87" fmla="*/ 753588 h 961643"/>
                <a:gd name="connsiteX88" fmla="*/ 179586 w 376523"/>
                <a:gd name="connsiteY88" fmla="*/ 751017 h 961643"/>
                <a:gd name="connsiteX89" fmla="*/ 177586 w 376523"/>
                <a:gd name="connsiteY89" fmla="*/ 749112 h 961643"/>
                <a:gd name="connsiteX90" fmla="*/ 175776 w 376523"/>
                <a:gd name="connsiteY90" fmla="*/ 747016 h 961643"/>
                <a:gd name="connsiteX91" fmla="*/ 168537 w 376523"/>
                <a:gd name="connsiteY91" fmla="*/ 695105 h 961643"/>
                <a:gd name="connsiteX92" fmla="*/ 164537 w 376523"/>
                <a:gd name="connsiteY92" fmla="*/ 683294 h 961643"/>
                <a:gd name="connsiteX93" fmla="*/ 166823 w 376523"/>
                <a:gd name="connsiteY93" fmla="*/ 667101 h 961643"/>
                <a:gd name="connsiteX94" fmla="*/ 164155 w 376523"/>
                <a:gd name="connsiteY94" fmla="*/ 659481 h 961643"/>
                <a:gd name="connsiteX95" fmla="*/ 159965 w 376523"/>
                <a:gd name="connsiteY95" fmla="*/ 651861 h 961643"/>
                <a:gd name="connsiteX96" fmla="*/ 157583 w 376523"/>
                <a:gd name="connsiteY96" fmla="*/ 645861 h 961643"/>
                <a:gd name="connsiteX97" fmla="*/ 160345 w 376523"/>
                <a:gd name="connsiteY97" fmla="*/ 643098 h 961643"/>
                <a:gd name="connsiteX98" fmla="*/ 160345 w 376523"/>
                <a:gd name="connsiteY98" fmla="*/ 644337 h 961643"/>
                <a:gd name="connsiteX99" fmla="*/ 161298 w 376523"/>
                <a:gd name="connsiteY99" fmla="*/ 645003 h 961643"/>
                <a:gd name="connsiteX100" fmla="*/ 163394 w 376523"/>
                <a:gd name="connsiteY100" fmla="*/ 645003 h 961643"/>
                <a:gd name="connsiteX101" fmla="*/ 166823 w 376523"/>
                <a:gd name="connsiteY101" fmla="*/ 645003 h 961643"/>
                <a:gd name="connsiteX102" fmla="*/ 166823 w 376523"/>
                <a:gd name="connsiteY102" fmla="*/ 642813 h 961643"/>
                <a:gd name="connsiteX103" fmla="*/ 165203 w 376523"/>
                <a:gd name="connsiteY103" fmla="*/ 638812 h 961643"/>
                <a:gd name="connsiteX104" fmla="*/ 165203 w 376523"/>
                <a:gd name="connsiteY104" fmla="*/ 631954 h 961643"/>
                <a:gd name="connsiteX105" fmla="*/ 166823 w 376523"/>
                <a:gd name="connsiteY105" fmla="*/ 624810 h 961643"/>
                <a:gd name="connsiteX106" fmla="*/ 172252 w 376523"/>
                <a:gd name="connsiteY106" fmla="*/ 613761 h 961643"/>
                <a:gd name="connsiteX107" fmla="*/ 171490 w 376523"/>
                <a:gd name="connsiteY107" fmla="*/ 606999 h 961643"/>
                <a:gd name="connsiteX108" fmla="*/ 169299 w 376523"/>
                <a:gd name="connsiteY108" fmla="*/ 600045 h 961643"/>
                <a:gd name="connsiteX109" fmla="*/ 168156 w 376523"/>
                <a:gd name="connsiteY109" fmla="*/ 593092 h 961643"/>
                <a:gd name="connsiteX110" fmla="*/ 168156 w 376523"/>
                <a:gd name="connsiteY110" fmla="*/ 586139 h 961643"/>
                <a:gd name="connsiteX111" fmla="*/ 168823 w 376523"/>
                <a:gd name="connsiteY111" fmla="*/ 583091 h 961643"/>
                <a:gd name="connsiteX112" fmla="*/ 169966 w 376523"/>
                <a:gd name="connsiteY112" fmla="*/ 579948 h 961643"/>
                <a:gd name="connsiteX113" fmla="*/ 172061 w 376523"/>
                <a:gd name="connsiteY113" fmla="*/ 576233 h 961643"/>
                <a:gd name="connsiteX114" fmla="*/ 174157 w 376523"/>
                <a:gd name="connsiteY114" fmla="*/ 574328 h 961643"/>
                <a:gd name="connsiteX115" fmla="*/ 176633 w 376523"/>
                <a:gd name="connsiteY115" fmla="*/ 572709 h 961643"/>
                <a:gd name="connsiteX116" fmla="*/ 179395 w 376523"/>
                <a:gd name="connsiteY116" fmla="*/ 570042 h 961643"/>
                <a:gd name="connsiteX117" fmla="*/ 193778 w 376523"/>
                <a:gd name="connsiteY117" fmla="*/ 548229 h 961643"/>
                <a:gd name="connsiteX118" fmla="*/ 202637 w 376523"/>
                <a:gd name="connsiteY118" fmla="*/ 534704 h 961643"/>
                <a:gd name="connsiteX119" fmla="*/ 204732 w 376523"/>
                <a:gd name="connsiteY119" fmla="*/ 528322 h 961643"/>
                <a:gd name="connsiteX120" fmla="*/ 205399 w 376523"/>
                <a:gd name="connsiteY120" fmla="*/ 520131 h 961643"/>
                <a:gd name="connsiteX121" fmla="*/ 199303 w 376523"/>
                <a:gd name="connsiteY121" fmla="*/ 465743 h 961643"/>
                <a:gd name="connsiteX122" fmla="*/ 198731 w 376523"/>
                <a:gd name="connsiteY122" fmla="*/ 464124 h 961643"/>
                <a:gd name="connsiteX123" fmla="*/ 195683 w 376523"/>
                <a:gd name="connsiteY123" fmla="*/ 459647 h 961643"/>
                <a:gd name="connsiteX124" fmla="*/ 195017 w 376523"/>
                <a:gd name="connsiteY124" fmla="*/ 456980 h 961643"/>
                <a:gd name="connsiteX125" fmla="*/ 195017 w 376523"/>
                <a:gd name="connsiteY125" fmla="*/ 452312 h 961643"/>
                <a:gd name="connsiteX126" fmla="*/ 197874 w 376523"/>
                <a:gd name="connsiteY126" fmla="*/ 438596 h 961643"/>
                <a:gd name="connsiteX127" fmla="*/ 196541 w 376523"/>
                <a:gd name="connsiteY127" fmla="*/ 420213 h 961643"/>
                <a:gd name="connsiteX128" fmla="*/ 197588 w 376523"/>
                <a:gd name="connsiteY128" fmla="*/ 418404 h 961643"/>
                <a:gd name="connsiteX129" fmla="*/ 203018 w 376523"/>
                <a:gd name="connsiteY129" fmla="*/ 412308 h 961643"/>
                <a:gd name="connsiteX130" fmla="*/ 205494 w 376523"/>
                <a:gd name="connsiteY130" fmla="*/ 408688 h 961643"/>
                <a:gd name="connsiteX131" fmla="*/ 206732 w 376523"/>
                <a:gd name="connsiteY131" fmla="*/ 405831 h 961643"/>
                <a:gd name="connsiteX132" fmla="*/ 207209 w 376523"/>
                <a:gd name="connsiteY132" fmla="*/ 402878 h 961643"/>
                <a:gd name="connsiteX133" fmla="*/ 207209 w 376523"/>
                <a:gd name="connsiteY133" fmla="*/ 400401 h 961643"/>
                <a:gd name="connsiteX134" fmla="*/ 204637 w 376523"/>
                <a:gd name="connsiteY134" fmla="*/ 389543 h 961643"/>
                <a:gd name="connsiteX135" fmla="*/ 194540 w 376523"/>
                <a:gd name="connsiteY135" fmla="*/ 365921 h 961643"/>
                <a:gd name="connsiteX136" fmla="*/ 194540 w 376523"/>
                <a:gd name="connsiteY136" fmla="*/ 358967 h 961643"/>
                <a:gd name="connsiteX137" fmla="*/ 181110 w 376523"/>
                <a:gd name="connsiteY137" fmla="*/ 355348 h 961643"/>
                <a:gd name="connsiteX138" fmla="*/ 177395 w 376523"/>
                <a:gd name="connsiteY138" fmla="*/ 352776 h 961643"/>
                <a:gd name="connsiteX139" fmla="*/ 175300 w 376523"/>
                <a:gd name="connsiteY139" fmla="*/ 347252 h 961643"/>
                <a:gd name="connsiteX140" fmla="*/ 181110 w 376523"/>
                <a:gd name="connsiteY140" fmla="*/ 308485 h 961643"/>
                <a:gd name="connsiteX141" fmla="*/ 184253 w 376523"/>
                <a:gd name="connsiteY141" fmla="*/ 305628 h 961643"/>
                <a:gd name="connsiteX142" fmla="*/ 190730 w 376523"/>
                <a:gd name="connsiteY142" fmla="*/ 304675 h 961643"/>
                <a:gd name="connsiteX143" fmla="*/ 196064 w 376523"/>
                <a:gd name="connsiteY143" fmla="*/ 302484 h 961643"/>
                <a:gd name="connsiteX144" fmla="*/ 199112 w 376523"/>
                <a:gd name="connsiteY144" fmla="*/ 297436 h 961643"/>
                <a:gd name="connsiteX145" fmla="*/ 200351 w 376523"/>
                <a:gd name="connsiteY145" fmla="*/ 291626 h 961643"/>
                <a:gd name="connsiteX146" fmla="*/ 200351 w 376523"/>
                <a:gd name="connsiteY146" fmla="*/ 287244 h 961643"/>
                <a:gd name="connsiteX147" fmla="*/ 197874 w 376523"/>
                <a:gd name="connsiteY147" fmla="*/ 282387 h 961643"/>
                <a:gd name="connsiteX148" fmla="*/ 194540 w 376523"/>
                <a:gd name="connsiteY148" fmla="*/ 278958 h 961643"/>
                <a:gd name="connsiteX149" fmla="*/ 192826 w 376523"/>
                <a:gd name="connsiteY149" fmla="*/ 275529 h 961643"/>
                <a:gd name="connsiteX150" fmla="*/ 195017 w 376523"/>
                <a:gd name="connsiteY150" fmla="*/ 270861 h 961643"/>
                <a:gd name="connsiteX151" fmla="*/ 202255 w 376523"/>
                <a:gd name="connsiteY151" fmla="*/ 262194 h 961643"/>
                <a:gd name="connsiteX152" fmla="*/ 203875 w 376523"/>
                <a:gd name="connsiteY152" fmla="*/ 257526 h 961643"/>
                <a:gd name="connsiteX153" fmla="*/ 204351 w 376523"/>
                <a:gd name="connsiteY153" fmla="*/ 250287 h 961643"/>
                <a:gd name="connsiteX154" fmla="*/ 203303 w 376523"/>
                <a:gd name="connsiteY154" fmla="*/ 239715 h 961643"/>
                <a:gd name="connsiteX155" fmla="*/ 203303 w 376523"/>
                <a:gd name="connsiteY155" fmla="*/ 237048 h 961643"/>
                <a:gd name="connsiteX156" fmla="*/ 204065 w 376523"/>
                <a:gd name="connsiteY156" fmla="*/ 232475 h 961643"/>
                <a:gd name="connsiteX157" fmla="*/ 211304 w 376523"/>
                <a:gd name="connsiteY157" fmla="*/ 222188 h 961643"/>
                <a:gd name="connsiteX158" fmla="*/ 217686 w 376523"/>
                <a:gd name="connsiteY158" fmla="*/ 208568 h 961643"/>
                <a:gd name="connsiteX159" fmla="*/ 219020 w 376523"/>
                <a:gd name="connsiteY159" fmla="*/ 204377 h 961643"/>
                <a:gd name="connsiteX160" fmla="*/ 219020 w 376523"/>
                <a:gd name="connsiteY160" fmla="*/ 198948 h 961643"/>
                <a:gd name="connsiteX161" fmla="*/ 218543 w 376523"/>
                <a:gd name="connsiteY161" fmla="*/ 191994 h 961643"/>
                <a:gd name="connsiteX162" fmla="*/ 217400 w 376523"/>
                <a:gd name="connsiteY162" fmla="*/ 185422 h 961643"/>
                <a:gd name="connsiteX163" fmla="*/ 215495 w 376523"/>
                <a:gd name="connsiteY163" fmla="*/ 181326 h 961643"/>
                <a:gd name="connsiteX164" fmla="*/ 216353 w 376523"/>
                <a:gd name="connsiteY164" fmla="*/ 176850 h 961643"/>
                <a:gd name="connsiteX165" fmla="*/ 233402 w 376523"/>
                <a:gd name="connsiteY165" fmla="*/ 140750 h 961643"/>
                <a:gd name="connsiteX166" fmla="*/ 232545 w 376523"/>
                <a:gd name="connsiteY166" fmla="*/ 141226 h 961643"/>
                <a:gd name="connsiteX167" fmla="*/ 231593 w 376523"/>
                <a:gd name="connsiteY167" fmla="*/ 140178 h 961643"/>
                <a:gd name="connsiteX168" fmla="*/ 230926 w 376523"/>
                <a:gd name="connsiteY168" fmla="*/ 138178 h 961643"/>
                <a:gd name="connsiteX169" fmla="*/ 230926 w 376523"/>
                <a:gd name="connsiteY169" fmla="*/ 136463 h 961643"/>
                <a:gd name="connsiteX170" fmla="*/ 231783 w 376523"/>
                <a:gd name="connsiteY170" fmla="*/ 135797 h 961643"/>
                <a:gd name="connsiteX171" fmla="*/ 233212 w 376523"/>
                <a:gd name="connsiteY171" fmla="*/ 135320 h 961643"/>
                <a:gd name="connsiteX172" fmla="*/ 234545 w 376523"/>
                <a:gd name="connsiteY172" fmla="*/ 134558 h 961643"/>
                <a:gd name="connsiteX173" fmla="*/ 235117 w 376523"/>
                <a:gd name="connsiteY173" fmla="*/ 133320 h 961643"/>
                <a:gd name="connsiteX174" fmla="*/ 236450 w 376523"/>
                <a:gd name="connsiteY174" fmla="*/ 129320 h 961643"/>
                <a:gd name="connsiteX175" fmla="*/ 245499 w 376523"/>
                <a:gd name="connsiteY175" fmla="*/ 112651 h 961643"/>
                <a:gd name="connsiteX176" fmla="*/ 249500 w 376523"/>
                <a:gd name="connsiteY176" fmla="*/ 102078 h 961643"/>
                <a:gd name="connsiteX177" fmla="*/ 251595 w 376523"/>
                <a:gd name="connsiteY177" fmla="*/ 89505 h 961643"/>
                <a:gd name="connsiteX178" fmla="*/ 251595 w 376523"/>
                <a:gd name="connsiteY178" fmla="*/ 76456 h 961643"/>
                <a:gd name="connsiteX179" fmla="*/ 248166 w 376523"/>
                <a:gd name="connsiteY179" fmla="*/ 64455 h 961643"/>
                <a:gd name="connsiteX180" fmla="*/ 244546 w 376523"/>
                <a:gd name="connsiteY180" fmla="*/ 55882 h 961643"/>
                <a:gd name="connsiteX181" fmla="*/ 244546 w 376523"/>
                <a:gd name="connsiteY181" fmla="*/ 50453 h 961643"/>
                <a:gd name="connsiteX182" fmla="*/ 247404 w 376523"/>
                <a:gd name="connsiteY182" fmla="*/ 45595 h 961643"/>
                <a:gd name="connsiteX183" fmla="*/ 253595 w 376523"/>
                <a:gd name="connsiteY183" fmla="*/ 39118 h 961643"/>
                <a:gd name="connsiteX184" fmla="*/ 259787 w 376523"/>
                <a:gd name="connsiteY184" fmla="*/ 33879 h 961643"/>
                <a:gd name="connsiteX185" fmla="*/ 264740 w 376523"/>
                <a:gd name="connsiteY185" fmla="*/ 32927 h 961643"/>
                <a:gd name="connsiteX186" fmla="*/ 277598 w 376523"/>
                <a:gd name="connsiteY186" fmla="*/ 35880 h 961643"/>
                <a:gd name="connsiteX187" fmla="*/ 283980 w 376523"/>
                <a:gd name="connsiteY187" fmla="*/ 35213 h 961643"/>
                <a:gd name="connsiteX188" fmla="*/ 297505 w 376523"/>
                <a:gd name="connsiteY188" fmla="*/ 30450 h 961643"/>
                <a:gd name="connsiteX189" fmla="*/ 303220 w 376523"/>
                <a:gd name="connsiteY189" fmla="*/ 29307 h 961643"/>
                <a:gd name="connsiteX190" fmla="*/ 308269 w 376523"/>
                <a:gd name="connsiteY190" fmla="*/ 26545 h 961643"/>
                <a:gd name="connsiteX191" fmla="*/ 309793 w 376523"/>
                <a:gd name="connsiteY191" fmla="*/ 20163 h 961643"/>
                <a:gd name="connsiteX192" fmla="*/ 309793 w 376523"/>
                <a:gd name="connsiteY192" fmla="*/ 12829 h 961643"/>
                <a:gd name="connsiteX193" fmla="*/ 310745 w 376523"/>
                <a:gd name="connsiteY193" fmla="*/ 7209 h 961643"/>
                <a:gd name="connsiteX194" fmla="*/ 314936 w 376523"/>
                <a:gd name="connsiteY194" fmla="*/ 2637 h 961643"/>
                <a:gd name="connsiteX195" fmla="*/ 321032 w 376523"/>
                <a:gd name="connsiteY195" fmla="*/ -30 h 961643"/>
                <a:gd name="connsiteX196" fmla="*/ 327509 w 376523"/>
                <a:gd name="connsiteY196" fmla="*/ -30 h 961643"/>
                <a:gd name="connsiteX197" fmla="*/ 332558 w 376523"/>
                <a:gd name="connsiteY197" fmla="*/ 2256 h 961643"/>
                <a:gd name="connsiteX198" fmla="*/ 337129 w 376523"/>
                <a:gd name="connsiteY198" fmla="*/ 8162 h 961643"/>
                <a:gd name="connsiteX199" fmla="*/ 345035 w 376523"/>
                <a:gd name="connsiteY199" fmla="*/ 21116 h 961643"/>
                <a:gd name="connsiteX200" fmla="*/ 350274 w 376523"/>
                <a:gd name="connsiteY200" fmla="*/ 25212 h 961643"/>
                <a:gd name="connsiteX201" fmla="*/ 355608 w 376523"/>
                <a:gd name="connsiteY201" fmla="*/ 25212 h 961643"/>
                <a:gd name="connsiteX202" fmla="*/ 361704 w 376523"/>
                <a:gd name="connsiteY202" fmla="*/ 23402 h 961643"/>
                <a:gd name="connsiteX203" fmla="*/ 366848 w 376523"/>
                <a:gd name="connsiteY203" fmla="*/ 20354 h 961643"/>
                <a:gd name="connsiteX204" fmla="*/ 368848 w 376523"/>
                <a:gd name="connsiteY204" fmla="*/ 17401 h 961643"/>
                <a:gd name="connsiteX205" fmla="*/ 371324 w 376523"/>
                <a:gd name="connsiteY205" fmla="*/ 14924 h 961643"/>
                <a:gd name="connsiteX206" fmla="*/ 376277 w 376523"/>
                <a:gd name="connsiteY206" fmla="*/ 12448 h 961643"/>
                <a:gd name="connsiteX207" fmla="*/ 376277 w 376523"/>
                <a:gd name="connsiteY207" fmla="*/ 12448 h 961643"/>
                <a:gd name="connsiteX208" fmla="*/ 372658 w 376523"/>
                <a:gd name="connsiteY208" fmla="*/ 17687 h 961643"/>
                <a:gd name="connsiteX209" fmla="*/ 369705 w 376523"/>
                <a:gd name="connsiteY209" fmla="*/ 28926 h 961643"/>
                <a:gd name="connsiteX210" fmla="*/ 364752 w 376523"/>
                <a:gd name="connsiteY210" fmla="*/ 63312 h 961643"/>
                <a:gd name="connsiteX211" fmla="*/ 364180 w 376523"/>
                <a:gd name="connsiteY211" fmla="*/ 70836 h 961643"/>
                <a:gd name="connsiteX212" fmla="*/ 361323 w 376523"/>
                <a:gd name="connsiteY212" fmla="*/ 85886 h 961643"/>
                <a:gd name="connsiteX213" fmla="*/ 362085 w 376523"/>
                <a:gd name="connsiteY213" fmla="*/ 93315 h 961643"/>
                <a:gd name="connsiteX214" fmla="*/ 363514 w 376523"/>
                <a:gd name="connsiteY214" fmla="*/ 99602 h 961643"/>
                <a:gd name="connsiteX215" fmla="*/ 364466 w 376523"/>
                <a:gd name="connsiteY215" fmla="*/ 106269 h 961643"/>
                <a:gd name="connsiteX216" fmla="*/ 363704 w 376523"/>
                <a:gd name="connsiteY216" fmla="*/ 112937 h 961643"/>
                <a:gd name="connsiteX217" fmla="*/ 360847 w 376523"/>
                <a:gd name="connsiteY217" fmla="*/ 119033 h 961643"/>
                <a:gd name="connsiteX218" fmla="*/ 357227 w 376523"/>
                <a:gd name="connsiteY218" fmla="*/ 121985 h 961643"/>
                <a:gd name="connsiteX219" fmla="*/ 353798 w 376523"/>
                <a:gd name="connsiteY219" fmla="*/ 123414 h 961643"/>
                <a:gd name="connsiteX220" fmla="*/ 351227 w 376523"/>
                <a:gd name="connsiteY220" fmla="*/ 125129 h 961643"/>
                <a:gd name="connsiteX221" fmla="*/ 350274 w 376523"/>
                <a:gd name="connsiteY221" fmla="*/ 129225 h 961643"/>
                <a:gd name="connsiteX222" fmla="*/ 352751 w 376523"/>
                <a:gd name="connsiteY222" fmla="*/ 135130 h 961643"/>
                <a:gd name="connsiteX223" fmla="*/ 358275 w 376523"/>
                <a:gd name="connsiteY223" fmla="*/ 138654 h 961643"/>
                <a:gd name="connsiteX224" fmla="*/ 364466 w 376523"/>
                <a:gd name="connsiteY224" fmla="*/ 141226 h 961643"/>
                <a:gd name="connsiteX225" fmla="*/ 368943 w 376523"/>
                <a:gd name="connsiteY225" fmla="*/ 144274 h 961643"/>
                <a:gd name="connsiteX226" fmla="*/ 371515 w 376523"/>
                <a:gd name="connsiteY226" fmla="*/ 148275 h 961643"/>
                <a:gd name="connsiteX227" fmla="*/ 372372 w 376523"/>
                <a:gd name="connsiteY227" fmla="*/ 151704 h 961643"/>
                <a:gd name="connsiteX228" fmla="*/ 371420 w 376523"/>
                <a:gd name="connsiteY228" fmla="*/ 155037 h 961643"/>
                <a:gd name="connsiteX229" fmla="*/ 364276 w 376523"/>
                <a:gd name="connsiteY229" fmla="*/ 163991 h 961643"/>
                <a:gd name="connsiteX230" fmla="*/ 361513 w 376523"/>
                <a:gd name="connsiteY230" fmla="*/ 169039 h 961643"/>
                <a:gd name="connsiteX231" fmla="*/ 359990 w 376523"/>
                <a:gd name="connsiteY231" fmla="*/ 174754 h 961643"/>
                <a:gd name="connsiteX232" fmla="*/ 358370 w 376523"/>
                <a:gd name="connsiteY232" fmla="*/ 181326 h 961643"/>
                <a:gd name="connsiteX233" fmla="*/ 360847 w 376523"/>
                <a:gd name="connsiteY233" fmla="*/ 198186 h 961643"/>
                <a:gd name="connsiteX234" fmla="*/ 360847 w 376523"/>
                <a:gd name="connsiteY234" fmla="*/ 206567 h 961643"/>
                <a:gd name="connsiteX235" fmla="*/ 356846 w 376523"/>
                <a:gd name="connsiteY235" fmla="*/ 211140 h 961643"/>
                <a:gd name="connsiteX236" fmla="*/ 356846 w 376523"/>
                <a:gd name="connsiteY236" fmla="*/ 212378 h 961643"/>
                <a:gd name="connsiteX237" fmla="*/ 358085 w 376523"/>
                <a:gd name="connsiteY237" fmla="*/ 215902 h 961643"/>
                <a:gd name="connsiteX238" fmla="*/ 351893 w 376523"/>
                <a:gd name="connsiteY238" fmla="*/ 221808 h 961643"/>
                <a:gd name="connsiteX239" fmla="*/ 342368 w 376523"/>
                <a:gd name="connsiteY239" fmla="*/ 222665 h 961643"/>
                <a:gd name="connsiteX240" fmla="*/ 332843 w 376523"/>
                <a:gd name="connsiteY240" fmla="*/ 221998 h 961643"/>
                <a:gd name="connsiteX241" fmla="*/ 324271 w 376523"/>
                <a:gd name="connsiteY241" fmla="*/ 223427 h 961643"/>
                <a:gd name="connsiteX242" fmla="*/ 307316 w 376523"/>
                <a:gd name="connsiteY242" fmla="*/ 232952 h 961643"/>
                <a:gd name="connsiteX243" fmla="*/ 298744 w 376523"/>
                <a:gd name="connsiteY243" fmla="*/ 239429 h 961643"/>
                <a:gd name="connsiteX244" fmla="*/ 285123 w 376523"/>
                <a:gd name="connsiteY244" fmla="*/ 254097 h 961643"/>
                <a:gd name="connsiteX245" fmla="*/ 277408 w 376523"/>
                <a:gd name="connsiteY245" fmla="*/ 256764 h 961643"/>
                <a:gd name="connsiteX246" fmla="*/ 269407 w 376523"/>
                <a:gd name="connsiteY246" fmla="*/ 258193 h 961643"/>
                <a:gd name="connsiteX247" fmla="*/ 260644 w 376523"/>
                <a:gd name="connsiteY247" fmla="*/ 262860 h 961643"/>
                <a:gd name="connsiteX248" fmla="*/ 253976 w 376523"/>
                <a:gd name="connsiteY248" fmla="*/ 270004 h 961643"/>
                <a:gd name="connsiteX249" fmla="*/ 246928 w 376523"/>
                <a:gd name="connsiteY249" fmla="*/ 279529 h 961643"/>
                <a:gd name="connsiteX250" fmla="*/ 240737 w 376523"/>
                <a:gd name="connsiteY250" fmla="*/ 290102 h 961643"/>
                <a:gd name="connsiteX251" fmla="*/ 236641 w 376523"/>
                <a:gd name="connsiteY251" fmla="*/ 299150 h 961643"/>
                <a:gd name="connsiteX252" fmla="*/ 230069 w 376523"/>
                <a:gd name="connsiteY252" fmla="*/ 310009 h 961643"/>
                <a:gd name="connsiteX253" fmla="*/ 224163 w 376523"/>
                <a:gd name="connsiteY253" fmla="*/ 322677 h 961643"/>
                <a:gd name="connsiteX254" fmla="*/ 219591 w 376523"/>
                <a:gd name="connsiteY254" fmla="*/ 336012 h 961643"/>
                <a:gd name="connsiteX255" fmla="*/ 214828 w 376523"/>
                <a:gd name="connsiteY255" fmla="*/ 364587 h 961643"/>
                <a:gd name="connsiteX256" fmla="*/ 217781 w 376523"/>
                <a:gd name="connsiteY256" fmla="*/ 366302 h 961643"/>
                <a:gd name="connsiteX257" fmla="*/ 226544 w 376523"/>
                <a:gd name="connsiteY257" fmla="*/ 364016 h 961643"/>
                <a:gd name="connsiteX258" fmla="*/ 232640 w 376523"/>
                <a:gd name="connsiteY258" fmla="*/ 363349 h 961643"/>
                <a:gd name="connsiteX259" fmla="*/ 240070 w 376523"/>
                <a:gd name="connsiteY259" fmla="*/ 364397 h 961643"/>
                <a:gd name="connsiteX260" fmla="*/ 246833 w 376523"/>
                <a:gd name="connsiteY260" fmla="*/ 366969 h 961643"/>
                <a:gd name="connsiteX261" fmla="*/ 250833 w 376523"/>
                <a:gd name="connsiteY261" fmla="*/ 370779 h 961643"/>
                <a:gd name="connsiteX262" fmla="*/ 250833 w 376523"/>
                <a:gd name="connsiteY262" fmla="*/ 380304 h 961643"/>
                <a:gd name="connsiteX263" fmla="*/ 245499 w 376523"/>
                <a:gd name="connsiteY263" fmla="*/ 389829 h 961643"/>
                <a:gd name="connsiteX264" fmla="*/ 238927 w 376523"/>
                <a:gd name="connsiteY264" fmla="*/ 399354 h 961643"/>
                <a:gd name="connsiteX265" fmla="*/ 235021 w 376523"/>
                <a:gd name="connsiteY265" fmla="*/ 407450 h 961643"/>
                <a:gd name="connsiteX266" fmla="*/ 235593 w 376523"/>
                <a:gd name="connsiteY266" fmla="*/ 416975 h 961643"/>
                <a:gd name="connsiteX267" fmla="*/ 239879 w 376523"/>
                <a:gd name="connsiteY267" fmla="*/ 423547 h 961643"/>
                <a:gd name="connsiteX268" fmla="*/ 246833 w 376523"/>
                <a:gd name="connsiteY268" fmla="*/ 427357 h 961643"/>
                <a:gd name="connsiteX269" fmla="*/ 255500 w 376523"/>
                <a:gd name="connsiteY269" fmla="*/ 428214 h 961643"/>
                <a:gd name="connsiteX270" fmla="*/ 258739 w 376523"/>
                <a:gd name="connsiteY270" fmla="*/ 429167 h 961643"/>
                <a:gd name="connsiteX271" fmla="*/ 260168 w 376523"/>
                <a:gd name="connsiteY271" fmla="*/ 431643 h 961643"/>
                <a:gd name="connsiteX272" fmla="*/ 261120 w 376523"/>
                <a:gd name="connsiteY272" fmla="*/ 434787 h 961643"/>
                <a:gd name="connsiteX273" fmla="*/ 263406 w 376523"/>
                <a:gd name="connsiteY273" fmla="*/ 437644 h 961643"/>
                <a:gd name="connsiteX274" fmla="*/ 267026 w 376523"/>
                <a:gd name="connsiteY274" fmla="*/ 438692 h 961643"/>
                <a:gd name="connsiteX275" fmla="*/ 275217 w 376523"/>
                <a:gd name="connsiteY275" fmla="*/ 439358 h 961643"/>
                <a:gd name="connsiteX276" fmla="*/ 277789 w 376523"/>
                <a:gd name="connsiteY276" fmla="*/ 441359 h 961643"/>
                <a:gd name="connsiteX277" fmla="*/ 279884 w 376523"/>
                <a:gd name="connsiteY277" fmla="*/ 448026 h 961643"/>
                <a:gd name="connsiteX278" fmla="*/ 279884 w 376523"/>
                <a:gd name="connsiteY278" fmla="*/ 454694 h 961643"/>
                <a:gd name="connsiteX279" fmla="*/ 280932 w 376523"/>
                <a:gd name="connsiteY279" fmla="*/ 461361 h 961643"/>
                <a:gd name="connsiteX280" fmla="*/ 284837 w 376523"/>
                <a:gd name="connsiteY280" fmla="*/ 467838 h 961643"/>
                <a:gd name="connsiteX281" fmla="*/ 294362 w 376523"/>
                <a:gd name="connsiteY281" fmla="*/ 474887 h 961643"/>
                <a:gd name="connsiteX282" fmla="*/ 301506 w 376523"/>
                <a:gd name="connsiteY282" fmla="*/ 474029 h 961643"/>
                <a:gd name="connsiteX283" fmla="*/ 307602 w 376523"/>
                <a:gd name="connsiteY283" fmla="*/ 467838 h 961643"/>
                <a:gd name="connsiteX284" fmla="*/ 314270 w 376523"/>
                <a:gd name="connsiteY284" fmla="*/ 459075 h 961643"/>
                <a:gd name="connsiteX285" fmla="*/ 319413 w 376523"/>
                <a:gd name="connsiteY285" fmla="*/ 457075 h 961643"/>
                <a:gd name="connsiteX286" fmla="*/ 325985 w 376523"/>
                <a:gd name="connsiteY286" fmla="*/ 459361 h 961643"/>
                <a:gd name="connsiteX287" fmla="*/ 337796 w 376523"/>
                <a:gd name="connsiteY287" fmla="*/ 466600 h 961643"/>
                <a:gd name="connsiteX288" fmla="*/ 326843 w 376523"/>
                <a:gd name="connsiteY288" fmla="*/ 470220 h 961643"/>
                <a:gd name="connsiteX289" fmla="*/ 318461 w 376523"/>
                <a:gd name="connsiteY289" fmla="*/ 479268 h 961643"/>
                <a:gd name="connsiteX290" fmla="*/ 312745 w 376523"/>
                <a:gd name="connsiteY290" fmla="*/ 490794 h 961643"/>
                <a:gd name="connsiteX291" fmla="*/ 309602 w 376523"/>
                <a:gd name="connsiteY291" fmla="*/ 501938 h 961643"/>
                <a:gd name="connsiteX292" fmla="*/ 309602 w 376523"/>
                <a:gd name="connsiteY292" fmla="*/ 513654 h 961643"/>
                <a:gd name="connsiteX293" fmla="*/ 311412 w 376523"/>
                <a:gd name="connsiteY293" fmla="*/ 525465 h 961643"/>
                <a:gd name="connsiteX294" fmla="*/ 311412 w 376523"/>
                <a:gd name="connsiteY294" fmla="*/ 537371 h 961643"/>
                <a:gd name="connsiteX295" fmla="*/ 307030 w 376523"/>
                <a:gd name="connsiteY295" fmla="*/ 549372 h 961643"/>
                <a:gd name="connsiteX296" fmla="*/ 296553 w 376523"/>
                <a:gd name="connsiteY296" fmla="*/ 554421 h 961643"/>
                <a:gd name="connsiteX297" fmla="*/ 284361 w 376523"/>
                <a:gd name="connsiteY297" fmla="*/ 554421 h 961643"/>
                <a:gd name="connsiteX298" fmla="*/ 273217 w 376523"/>
                <a:gd name="connsiteY298" fmla="*/ 556897 h 961643"/>
                <a:gd name="connsiteX299" fmla="*/ 265883 w 376523"/>
                <a:gd name="connsiteY299" fmla="*/ 568232 h 961643"/>
                <a:gd name="connsiteX300" fmla="*/ 260072 w 376523"/>
                <a:gd name="connsiteY300" fmla="*/ 620905 h 961643"/>
                <a:gd name="connsiteX301" fmla="*/ 252833 w 376523"/>
                <a:gd name="connsiteY301" fmla="*/ 633954 h 961643"/>
                <a:gd name="connsiteX302" fmla="*/ 228354 w 376523"/>
                <a:gd name="connsiteY302" fmla="*/ 661196 h 961643"/>
                <a:gd name="connsiteX303" fmla="*/ 218829 w 376523"/>
                <a:gd name="connsiteY303" fmla="*/ 677103 h 961643"/>
                <a:gd name="connsiteX304" fmla="*/ 215495 w 376523"/>
                <a:gd name="connsiteY304" fmla="*/ 693676 h 961643"/>
                <a:gd name="connsiteX305" fmla="*/ 220544 w 376523"/>
                <a:gd name="connsiteY305" fmla="*/ 731776 h 961643"/>
                <a:gd name="connsiteX306" fmla="*/ 225401 w 376523"/>
                <a:gd name="connsiteY306" fmla="*/ 750826 h 961643"/>
                <a:gd name="connsiteX307" fmla="*/ 231974 w 376523"/>
                <a:gd name="connsiteY307" fmla="*/ 767209 h 961643"/>
                <a:gd name="connsiteX308" fmla="*/ 240927 w 376523"/>
                <a:gd name="connsiteY308" fmla="*/ 769209 h 961643"/>
                <a:gd name="connsiteX309" fmla="*/ 267121 w 376523"/>
                <a:gd name="connsiteY309" fmla="*/ 779877 h 961643"/>
                <a:gd name="connsiteX310" fmla="*/ 275788 w 376523"/>
                <a:gd name="connsiteY310" fmla="*/ 781496 h 961643"/>
                <a:gd name="connsiteX311" fmla="*/ 284361 w 376523"/>
                <a:gd name="connsiteY311" fmla="*/ 780830 h 961643"/>
                <a:gd name="connsiteX312" fmla="*/ 301887 w 376523"/>
                <a:gd name="connsiteY312" fmla="*/ 777115 h 961643"/>
                <a:gd name="connsiteX313" fmla="*/ 329319 w 376523"/>
                <a:gd name="connsiteY313" fmla="*/ 785307 h 961643"/>
                <a:gd name="connsiteX314" fmla="*/ 334367 w 376523"/>
                <a:gd name="connsiteY314" fmla="*/ 788926 h 961643"/>
                <a:gd name="connsiteX315" fmla="*/ 337511 w 376523"/>
                <a:gd name="connsiteY315" fmla="*/ 795117 h 961643"/>
                <a:gd name="connsiteX316" fmla="*/ 341320 w 376523"/>
                <a:gd name="connsiteY316" fmla="*/ 808738 h 961643"/>
                <a:gd name="connsiteX317" fmla="*/ 350845 w 376523"/>
                <a:gd name="connsiteY317" fmla="*/ 834360 h 961643"/>
                <a:gd name="connsiteX318" fmla="*/ 353512 w 376523"/>
                <a:gd name="connsiteY318" fmla="*/ 847600 h 961643"/>
                <a:gd name="connsiteX319" fmla="*/ 351417 w 376523"/>
                <a:gd name="connsiteY319" fmla="*/ 860554 h 961643"/>
                <a:gd name="connsiteX320" fmla="*/ 348941 w 376523"/>
                <a:gd name="connsiteY320" fmla="*/ 864936 h 961643"/>
                <a:gd name="connsiteX321" fmla="*/ 346464 w 376523"/>
                <a:gd name="connsiteY321" fmla="*/ 867221 h 961643"/>
                <a:gd name="connsiteX322" fmla="*/ 343797 w 376523"/>
                <a:gd name="connsiteY322" fmla="*/ 869127 h 961643"/>
                <a:gd name="connsiteX323" fmla="*/ 340940 w 376523"/>
                <a:gd name="connsiteY323" fmla="*/ 872175 h 961643"/>
                <a:gd name="connsiteX324" fmla="*/ 339320 w 376523"/>
                <a:gd name="connsiteY324" fmla="*/ 876651 h 961643"/>
                <a:gd name="connsiteX325" fmla="*/ 334462 w 376523"/>
                <a:gd name="connsiteY325" fmla="*/ 891225 h 961643"/>
                <a:gd name="connsiteX326" fmla="*/ 332177 w 376523"/>
                <a:gd name="connsiteY326" fmla="*/ 895701 h 961643"/>
                <a:gd name="connsiteX327" fmla="*/ 328081 w 376523"/>
                <a:gd name="connsiteY327" fmla="*/ 901988 h 961643"/>
                <a:gd name="connsiteX328" fmla="*/ 323604 w 376523"/>
                <a:gd name="connsiteY328" fmla="*/ 906560 h 961643"/>
                <a:gd name="connsiteX329" fmla="*/ 320270 w 376523"/>
                <a:gd name="connsiteY329" fmla="*/ 905226 h 961643"/>
                <a:gd name="connsiteX330" fmla="*/ 314841 w 376523"/>
                <a:gd name="connsiteY330" fmla="*/ 895701 h 961643"/>
                <a:gd name="connsiteX331" fmla="*/ 311317 w 376523"/>
                <a:gd name="connsiteY331" fmla="*/ 891415 h 961643"/>
                <a:gd name="connsiteX332" fmla="*/ 306840 w 376523"/>
                <a:gd name="connsiteY332" fmla="*/ 888653 h 961643"/>
                <a:gd name="connsiteX333" fmla="*/ 297315 w 376523"/>
                <a:gd name="connsiteY333" fmla="*/ 888653 h 961643"/>
                <a:gd name="connsiteX334" fmla="*/ 263978 w 376523"/>
                <a:gd name="connsiteY334" fmla="*/ 896940 h 961643"/>
                <a:gd name="connsiteX335" fmla="*/ 260644 w 376523"/>
                <a:gd name="connsiteY335" fmla="*/ 888367 h 961643"/>
                <a:gd name="connsiteX336" fmla="*/ 258548 w 376523"/>
                <a:gd name="connsiteY336" fmla="*/ 884271 h 961643"/>
                <a:gd name="connsiteX337" fmla="*/ 256072 w 376523"/>
                <a:gd name="connsiteY337" fmla="*/ 880842 h 961643"/>
                <a:gd name="connsiteX338" fmla="*/ 252071 w 376523"/>
                <a:gd name="connsiteY338" fmla="*/ 891606 h 961643"/>
                <a:gd name="connsiteX339" fmla="*/ 248833 w 376523"/>
                <a:gd name="connsiteY339" fmla="*/ 902845 h 961643"/>
                <a:gd name="connsiteX340" fmla="*/ 244451 w 376523"/>
                <a:gd name="connsiteY340" fmla="*/ 913037 h 961643"/>
                <a:gd name="connsiteX341" fmla="*/ 236450 w 376523"/>
                <a:gd name="connsiteY341" fmla="*/ 920942 h 961643"/>
                <a:gd name="connsiteX342" fmla="*/ 227592 w 376523"/>
                <a:gd name="connsiteY342" fmla="*/ 927229 h 961643"/>
                <a:gd name="connsiteX343" fmla="*/ 222544 w 376523"/>
                <a:gd name="connsiteY343" fmla="*/ 929420 h 961643"/>
                <a:gd name="connsiteX344" fmla="*/ 218258 w 376523"/>
                <a:gd name="connsiteY344" fmla="*/ 928467 h 961643"/>
                <a:gd name="connsiteX345" fmla="*/ 214162 w 376523"/>
                <a:gd name="connsiteY345" fmla="*/ 925610 h 961643"/>
                <a:gd name="connsiteX346" fmla="*/ 200541 w 376523"/>
                <a:gd name="connsiteY346" fmla="*/ 918466 h 961643"/>
                <a:gd name="connsiteX347" fmla="*/ 193588 w 376523"/>
                <a:gd name="connsiteY347" fmla="*/ 917704 h 961643"/>
                <a:gd name="connsiteX348" fmla="*/ 187206 w 376523"/>
                <a:gd name="connsiteY348" fmla="*/ 921800 h 961643"/>
                <a:gd name="connsiteX349" fmla="*/ 182158 w 376523"/>
                <a:gd name="connsiteY349" fmla="*/ 928563 h 961643"/>
                <a:gd name="connsiteX350" fmla="*/ 174252 w 376523"/>
                <a:gd name="connsiteY350" fmla="*/ 945231 h 961643"/>
                <a:gd name="connsiteX351" fmla="*/ 166727 w 376523"/>
                <a:gd name="connsiteY351" fmla="*/ 952089 h 961643"/>
                <a:gd name="connsiteX352" fmla="*/ 148630 w 376523"/>
                <a:gd name="connsiteY352" fmla="*/ 961614 h 961643"/>
                <a:gd name="connsiteX353" fmla="*/ 144248 w 376523"/>
                <a:gd name="connsiteY353" fmla="*/ 949613 h 961643"/>
                <a:gd name="connsiteX354" fmla="*/ 128437 w 376523"/>
                <a:gd name="connsiteY354" fmla="*/ 926277 h 961643"/>
                <a:gd name="connsiteX355" fmla="*/ 122722 w 376523"/>
                <a:gd name="connsiteY355" fmla="*/ 914370 h 961643"/>
                <a:gd name="connsiteX356" fmla="*/ 121103 w 376523"/>
                <a:gd name="connsiteY356" fmla="*/ 904369 h 961643"/>
                <a:gd name="connsiteX357" fmla="*/ 119293 w 376523"/>
                <a:gd name="connsiteY357" fmla="*/ 899416 h 961643"/>
                <a:gd name="connsiteX358" fmla="*/ 115673 w 376523"/>
                <a:gd name="connsiteY358" fmla="*/ 896368 h 961643"/>
                <a:gd name="connsiteX359" fmla="*/ 111768 w 376523"/>
                <a:gd name="connsiteY359" fmla="*/ 895796 h 961643"/>
                <a:gd name="connsiteX360" fmla="*/ 103291 w 376523"/>
                <a:gd name="connsiteY360" fmla="*/ 895796 h 961643"/>
                <a:gd name="connsiteX361" fmla="*/ 99004 w 376523"/>
                <a:gd name="connsiteY361" fmla="*/ 895130 h 961643"/>
                <a:gd name="connsiteX362" fmla="*/ 83479 w 376523"/>
                <a:gd name="connsiteY362" fmla="*/ 886843 h 961643"/>
                <a:gd name="connsiteX363" fmla="*/ 76240 w 376523"/>
                <a:gd name="connsiteY363" fmla="*/ 886081 h 961643"/>
                <a:gd name="connsiteX364" fmla="*/ 64143 w 376523"/>
                <a:gd name="connsiteY364" fmla="*/ 899035 h 961643"/>
                <a:gd name="connsiteX365" fmla="*/ 57380 w 376523"/>
                <a:gd name="connsiteY365" fmla="*/ 902083 h 961643"/>
                <a:gd name="connsiteX366" fmla="*/ 49570 w 376523"/>
                <a:gd name="connsiteY366" fmla="*/ 902940 h 961643"/>
                <a:gd name="connsiteX367" fmla="*/ 40997 w 376523"/>
                <a:gd name="connsiteY367" fmla="*/ 902369 h 961643"/>
                <a:gd name="connsiteX368" fmla="*/ 75287 w 376523"/>
                <a:gd name="connsiteY368" fmla="*/ 755112 h 961643"/>
                <a:gd name="connsiteX369" fmla="*/ 77002 w 376523"/>
                <a:gd name="connsiteY369" fmla="*/ 759494 h 961643"/>
                <a:gd name="connsiteX370" fmla="*/ 77002 w 376523"/>
                <a:gd name="connsiteY370" fmla="*/ 763685 h 961643"/>
                <a:gd name="connsiteX371" fmla="*/ 75002 w 376523"/>
                <a:gd name="connsiteY371" fmla="*/ 766638 h 961643"/>
                <a:gd name="connsiteX372" fmla="*/ 71192 w 376523"/>
                <a:gd name="connsiteY372" fmla="*/ 767304 h 961643"/>
                <a:gd name="connsiteX373" fmla="*/ 67572 w 376523"/>
                <a:gd name="connsiteY373" fmla="*/ 764352 h 961643"/>
                <a:gd name="connsiteX374" fmla="*/ 66143 w 376523"/>
                <a:gd name="connsiteY374" fmla="*/ 761875 h 961643"/>
                <a:gd name="connsiteX375" fmla="*/ 60238 w 376523"/>
                <a:gd name="connsiteY375" fmla="*/ 757113 h 961643"/>
                <a:gd name="connsiteX376" fmla="*/ 54142 w 376523"/>
                <a:gd name="connsiteY376" fmla="*/ 748921 h 961643"/>
                <a:gd name="connsiteX377" fmla="*/ 50713 w 376523"/>
                <a:gd name="connsiteY377" fmla="*/ 746635 h 961643"/>
                <a:gd name="connsiteX378" fmla="*/ 49760 w 376523"/>
                <a:gd name="connsiteY378" fmla="*/ 743968 h 961643"/>
                <a:gd name="connsiteX379" fmla="*/ 51379 w 376523"/>
                <a:gd name="connsiteY379" fmla="*/ 741015 h 961643"/>
                <a:gd name="connsiteX380" fmla="*/ 56047 w 376523"/>
                <a:gd name="connsiteY380" fmla="*/ 735967 h 961643"/>
                <a:gd name="connsiteX381" fmla="*/ 59190 w 376523"/>
                <a:gd name="connsiteY381" fmla="*/ 735110 h 961643"/>
                <a:gd name="connsiteX382" fmla="*/ 61571 w 376523"/>
                <a:gd name="connsiteY382" fmla="*/ 734157 h 961643"/>
                <a:gd name="connsiteX383" fmla="*/ 61571 w 376523"/>
                <a:gd name="connsiteY383" fmla="*/ 732919 h 961643"/>
                <a:gd name="connsiteX384" fmla="*/ 62333 w 376523"/>
                <a:gd name="connsiteY384" fmla="*/ 731204 h 961643"/>
                <a:gd name="connsiteX385" fmla="*/ 64810 w 376523"/>
                <a:gd name="connsiteY385" fmla="*/ 729204 h 961643"/>
                <a:gd name="connsiteX386" fmla="*/ 68144 w 376523"/>
                <a:gd name="connsiteY386" fmla="*/ 729776 h 961643"/>
                <a:gd name="connsiteX387" fmla="*/ 70239 w 376523"/>
                <a:gd name="connsiteY387" fmla="*/ 731395 h 961643"/>
                <a:gd name="connsiteX388" fmla="*/ 71382 w 376523"/>
                <a:gd name="connsiteY388" fmla="*/ 733300 h 961643"/>
                <a:gd name="connsiteX389" fmla="*/ 72049 w 376523"/>
                <a:gd name="connsiteY389" fmla="*/ 735491 h 961643"/>
                <a:gd name="connsiteX390" fmla="*/ 74620 w 376523"/>
                <a:gd name="connsiteY390" fmla="*/ 741492 h 96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376523" h="961643">
                  <a:moveTo>
                    <a:pt x="39950" y="902559"/>
                  </a:moveTo>
                  <a:lnTo>
                    <a:pt x="39950" y="901226"/>
                  </a:lnTo>
                  <a:lnTo>
                    <a:pt x="41093" y="895796"/>
                  </a:lnTo>
                  <a:lnTo>
                    <a:pt x="42426" y="891225"/>
                  </a:lnTo>
                  <a:lnTo>
                    <a:pt x="43188" y="886271"/>
                  </a:lnTo>
                  <a:lnTo>
                    <a:pt x="42045" y="879699"/>
                  </a:lnTo>
                  <a:lnTo>
                    <a:pt x="37187" y="866841"/>
                  </a:lnTo>
                  <a:lnTo>
                    <a:pt x="33663" y="860459"/>
                  </a:lnTo>
                  <a:lnTo>
                    <a:pt x="29662" y="855982"/>
                  </a:lnTo>
                  <a:lnTo>
                    <a:pt x="21852" y="853887"/>
                  </a:lnTo>
                  <a:lnTo>
                    <a:pt x="16994" y="858268"/>
                  </a:lnTo>
                  <a:lnTo>
                    <a:pt x="13279" y="863031"/>
                  </a:lnTo>
                  <a:lnTo>
                    <a:pt x="8708" y="862459"/>
                  </a:lnTo>
                  <a:lnTo>
                    <a:pt x="7755" y="863697"/>
                  </a:lnTo>
                  <a:lnTo>
                    <a:pt x="4421" y="866745"/>
                  </a:lnTo>
                  <a:lnTo>
                    <a:pt x="-151" y="857220"/>
                  </a:lnTo>
                  <a:lnTo>
                    <a:pt x="421" y="821121"/>
                  </a:lnTo>
                  <a:lnTo>
                    <a:pt x="1183" y="815882"/>
                  </a:lnTo>
                  <a:lnTo>
                    <a:pt x="5660" y="802547"/>
                  </a:lnTo>
                  <a:lnTo>
                    <a:pt x="6707" y="796260"/>
                  </a:lnTo>
                  <a:lnTo>
                    <a:pt x="5660" y="793403"/>
                  </a:lnTo>
                  <a:lnTo>
                    <a:pt x="1373" y="788640"/>
                  </a:lnTo>
                  <a:lnTo>
                    <a:pt x="421" y="785402"/>
                  </a:lnTo>
                  <a:lnTo>
                    <a:pt x="-246" y="775877"/>
                  </a:lnTo>
                  <a:lnTo>
                    <a:pt x="421" y="771686"/>
                  </a:lnTo>
                  <a:lnTo>
                    <a:pt x="5945" y="751493"/>
                  </a:lnTo>
                  <a:lnTo>
                    <a:pt x="7755" y="738348"/>
                  </a:lnTo>
                  <a:lnTo>
                    <a:pt x="10422" y="732157"/>
                  </a:lnTo>
                  <a:lnTo>
                    <a:pt x="13851" y="727109"/>
                  </a:lnTo>
                  <a:lnTo>
                    <a:pt x="16994" y="724061"/>
                  </a:lnTo>
                  <a:lnTo>
                    <a:pt x="18423" y="724061"/>
                  </a:lnTo>
                  <a:lnTo>
                    <a:pt x="21852" y="724632"/>
                  </a:lnTo>
                  <a:lnTo>
                    <a:pt x="23186" y="724632"/>
                  </a:lnTo>
                  <a:lnTo>
                    <a:pt x="28329" y="721013"/>
                  </a:lnTo>
                  <a:lnTo>
                    <a:pt x="29662" y="720346"/>
                  </a:lnTo>
                  <a:lnTo>
                    <a:pt x="34520" y="718917"/>
                  </a:lnTo>
                  <a:lnTo>
                    <a:pt x="40997" y="718346"/>
                  </a:lnTo>
                  <a:lnTo>
                    <a:pt x="48522" y="720441"/>
                  </a:lnTo>
                  <a:lnTo>
                    <a:pt x="51379" y="725394"/>
                  </a:lnTo>
                  <a:lnTo>
                    <a:pt x="51379" y="731681"/>
                  </a:lnTo>
                  <a:lnTo>
                    <a:pt x="44141" y="761494"/>
                  </a:lnTo>
                  <a:lnTo>
                    <a:pt x="48046" y="764161"/>
                  </a:lnTo>
                  <a:lnTo>
                    <a:pt x="61857" y="767590"/>
                  </a:lnTo>
                  <a:lnTo>
                    <a:pt x="64905" y="769209"/>
                  </a:lnTo>
                  <a:lnTo>
                    <a:pt x="66715" y="771781"/>
                  </a:lnTo>
                  <a:lnTo>
                    <a:pt x="75478" y="781306"/>
                  </a:lnTo>
                  <a:lnTo>
                    <a:pt x="78526" y="783402"/>
                  </a:lnTo>
                  <a:lnTo>
                    <a:pt x="85193" y="783402"/>
                  </a:lnTo>
                  <a:lnTo>
                    <a:pt x="89099" y="783878"/>
                  </a:lnTo>
                  <a:lnTo>
                    <a:pt x="92528" y="786354"/>
                  </a:lnTo>
                  <a:lnTo>
                    <a:pt x="98147" y="792165"/>
                  </a:lnTo>
                  <a:lnTo>
                    <a:pt x="100528" y="791307"/>
                  </a:lnTo>
                  <a:lnTo>
                    <a:pt x="101576" y="792546"/>
                  </a:lnTo>
                  <a:lnTo>
                    <a:pt x="104338" y="812643"/>
                  </a:lnTo>
                  <a:lnTo>
                    <a:pt x="105958" y="819025"/>
                  </a:lnTo>
                  <a:lnTo>
                    <a:pt x="110053" y="823407"/>
                  </a:lnTo>
                  <a:lnTo>
                    <a:pt x="116054" y="826454"/>
                  </a:lnTo>
                  <a:lnTo>
                    <a:pt x="129770" y="829026"/>
                  </a:lnTo>
                  <a:lnTo>
                    <a:pt x="136724" y="829026"/>
                  </a:lnTo>
                  <a:lnTo>
                    <a:pt x="143201" y="827598"/>
                  </a:lnTo>
                  <a:lnTo>
                    <a:pt x="148725" y="824073"/>
                  </a:lnTo>
                  <a:lnTo>
                    <a:pt x="151678" y="822930"/>
                  </a:lnTo>
                  <a:lnTo>
                    <a:pt x="162155" y="821787"/>
                  </a:lnTo>
                  <a:lnTo>
                    <a:pt x="166537" y="825312"/>
                  </a:lnTo>
                  <a:lnTo>
                    <a:pt x="164251" y="833884"/>
                  </a:lnTo>
                  <a:lnTo>
                    <a:pt x="167966" y="830836"/>
                  </a:lnTo>
                  <a:lnTo>
                    <a:pt x="171395" y="824073"/>
                  </a:lnTo>
                  <a:lnTo>
                    <a:pt x="174824" y="820740"/>
                  </a:lnTo>
                  <a:lnTo>
                    <a:pt x="176919" y="822073"/>
                  </a:lnTo>
                  <a:lnTo>
                    <a:pt x="180443" y="822740"/>
                  </a:lnTo>
                  <a:lnTo>
                    <a:pt x="183682" y="821883"/>
                  </a:lnTo>
                  <a:lnTo>
                    <a:pt x="184920" y="818549"/>
                  </a:lnTo>
                  <a:lnTo>
                    <a:pt x="183015" y="816263"/>
                  </a:lnTo>
                  <a:lnTo>
                    <a:pt x="179110" y="817215"/>
                  </a:lnTo>
                  <a:lnTo>
                    <a:pt x="175014" y="818739"/>
                  </a:lnTo>
                  <a:lnTo>
                    <a:pt x="172537" y="818739"/>
                  </a:lnTo>
                  <a:lnTo>
                    <a:pt x="173395" y="814453"/>
                  </a:lnTo>
                  <a:lnTo>
                    <a:pt x="184349" y="804928"/>
                  </a:lnTo>
                  <a:lnTo>
                    <a:pt x="187016" y="800166"/>
                  </a:lnTo>
                  <a:lnTo>
                    <a:pt x="188349" y="796927"/>
                  </a:lnTo>
                  <a:lnTo>
                    <a:pt x="194159" y="790641"/>
                  </a:lnTo>
                  <a:lnTo>
                    <a:pt x="195493" y="787021"/>
                  </a:lnTo>
                  <a:lnTo>
                    <a:pt x="195493" y="774353"/>
                  </a:lnTo>
                  <a:lnTo>
                    <a:pt x="195493" y="773115"/>
                  </a:lnTo>
                  <a:lnTo>
                    <a:pt x="194254" y="766923"/>
                  </a:lnTo>
                  <a:lnTo>
                    <a:pt x="190635" y="759684"/>
                  </a:lnTo>
                  <a:lnTo>
                    <a:pt x="181110" y="747111"/>
                  </a:lnTo>
                  <a:lnTo>
                    <a:pt x="181110" y="753588"/>
                  </a:lnTo>
                  <a:lnTo>
                    <a:pt x="179586" y="751017"/>
                  </a:lnTo>
                  <a:lnTo>
                    <a:pt x="177586" y="749112"/>
                  </a:lnTo>
                  <a:lnTo>
                    <a:pt x="175776" y="747016"/>
                  </a:lnTo>
                  <a:lnTo>
                    <a:pt x="168537" y="695105"/>
                  </a:lnTo>
                  <a:lnTo>
                    <a:pt x="164537" y="683294"/>
                  </a:lnTo>
                  <a:lnTo>
                    <a:pt x="166823" y="667101"/>
                  </a:lnTo>
                  <a:lnTo>
                    <a:pt x="164155" y="659481"/>
                  </a:lnTo>
                  <a:lnTo>
                    <a:pt x="159965" y="651861"/>
                  </a:lnTo>
                  <a:lnTo>
                    <a:pt x="157583" y="645861"/>
                  </a:lnTo>
                  <a:lnTo>
                    <a:pt x="160345" y="643098"/>
                  </a:lnTo>
                  <a:lnTo>
                    <a:pt x="160345" y="644337"/>
                  </a:lnTo>
                  <a:lnTo>
                    <a:pt x="161298" y="645003"/>
                  </a:lnTo>
                  <a:lnTo>
                    <a:pt x="163394" y="645003"/>
                  </a:lnTo>
                  <a:lnTo>
                    <a:pt x="166823" y="645003"/>
                  </a:lnTo>
                  <a:lnTo>
                    <a:pt x="166823" y="642813"/>
                  </a:lnTo>
                  <a:lnTo>
                    <a:pt x="165203" y="638812"/>
                  </a:lnTo>
                  <a:lnTo>
                    <a:pt x="165203" y="631954"/>
                  </a:lnTo>
                  <a:lnTo>
                    <a:pt x="166823" y="624810"/>
                  </a:lnTo>
                  <a:lnTo>
                    <a:pt x="172252" y="613761"/>
                  </a:lnTo>
                  <a:lnTo>
                    <a:pt x="171490" y="606999"/>
                  </a:lnTo>
                  <a:lnTo>
                    <a:pt x="169299" y="600045"/>
                  </a:lnTo>
                  <a:lnTo>
                    <a:pt x="168156" y="593092"/>
                  </a:lnTo>
                  <a:lnTo>
                    <a:pt x="168156" y="586139"/>
                  </a:lnTo>
                  <a:lnTo>
                    <a:pt x="168823" y="583091"/>
                  </a:lnTo>
                  <a:lnTo>
                    <a:pt x="169966" y="579948"/>
                  </a:lnTo>
                  <a:lnTo>
                    <a:pt x="172061" y="576233"/>
                  </a:lnTo>
                  <a:lnTo>
                    <a:pt x="174157" y="574328"/>
                  </a:lnTo>
                  <a:lnTo>
                    <a:pt x="176633" y="572709"/>
                  </a:lnTo>
                  <a:lnTo>
                    <a:pt x="179395" y="570042"/>
                  </a:lnTo>
                  <a:lnTo>
                    <a:pt x="193778" y="548229"/>
                  </a:lnTo>
                  <a:lnTo>
                    <a:pt x="202637" y="534704"/>
                  </a:lnTo>
                  <a:lnTo>
                    <a:pt x="204732" y="528322"/>
                  </a:lnTo>
                  <a:lnTo>
                    <a:pt x="205399" y="520131"/>
                  </a:lnTo>
                  <a:lnTo>
                    <a:pt x="199303" y="465743"/>
                  </a:lnTo>
                  <a:lnTo>
                    <a:pt x="198731" y="464124"/>
                  </a:lnTo>
                  <a:lnTo>
                    <a:pt x="195683" y="459647"/>
                  </a:lnTo>
                  <a:lnTo>
                    <a:pt x="195017" y="456980"/>
                  </a:lnTo>
                  <a:lnTo>
                    <a:pt x="195017" y="452312"/>
                  </a:lnTo>
                  <a:lnTo>
                    <a:pt x="197874" y="438596"/>
                  </a:lnTo>
                  <a:lnTo>
                    <a:pt x="196541" y="420213"/>
                  </a:lnTo>
                  <a:lnTo>
                    <a:pt x="197588" y="418404"/>
                  </a:lnTo>
                  <a:lnTo>
                    <a:pt x="203018" y="412308"/>
                  </a:lnTo>
                  <a:lnTo>
                    <a:pt x="205494" y="408688"/>
                  </a:lnTo>
                  <a:lnTo>
                    <a:pt x="206732" y="405831"/>
                  </a:lnTo>
                  <a:lnTo>
                    <a:pt x="207209" y="402878"/>
                  </a:lnTo>
                  <a:lnTo>
                    <a:pt x="207209" y="400401"/>
                  </a:lnTo>
                  <a:lnTo>
                    <a:pt x="204637" y="389543"/>
                  </a:lnTo>
                  <a:lnTo>
                    <a:pt x="194540" y="365921"/>
                  </a:lnTo>
                  <a:lnTo>
                    <a:pt x="194540" y="358967"/>
                  </a:lnTo>
                  <a:lnTo>
                    <a:pt x="181110" y="355348"/>
                  </a:lnTo>
                  <a:lnTo>
                    <a:pt x="177395" y="352776"/>
                  </a:lnTo>
                  <a:lnTo>
                    <a:pt x="175300" y="347252"/>
                  </a:lnTo>
                  <a:lnTo>
                    <a:pt x="181110" y="308485"/>
                  </a:lnTo>
                  <a:lnTo>
                    <a:pt x="184253" y="305628"/>
                  </a:lnTo>
                  <a:lnTo>
                    <a:pt x="190730" y="304675"/>
                  </a:lnTo>
                  <a:lnTo>
                    <a:pt x="196064" y="302484"/>
                  </a:lnTo>
                  <a:lnTo>
                    <a:pt x="199112" y="297436"/>
                  </a:lnTo>
                  <a:lnTo>
                    <a:pt x="200351" y="291626"/>
                  </a:lnTo>
                  <a:lnTo>
                    <a:pt x="200351" y="287244"/>
                  </a:lnTo>
                  <a:lnTo>
                    <a:pt x="197874" y="282387"/>
                  </a:lnTo>
                  <a:lnTo>
                    <a:pt x="194540" y="278958"/>
                  </a:lnTo>
                  <a:lnTo>
                    <a:pt x="192826" y="275529"/>
                  </a:lnTo>
                  <a:lnTo>
                    <a:pt x="195017" y="270861"/>
                  </a:lnTo>
                  <a:lnTo>
                    <a:pt x="202255" y="262194"/>
                  </a:lnTo>
                  <a:lnTo>
                    <a:pt x="203875" y="257526"/>
                  </a:lnTo>
                  <a:lnTo>
                    <a:pt x="204351" y="250287"/>
                  </a:lnTo>
                  <a:lnTo>
                    <a:pt x="203303" y="239715"/>
                  </a:lnTo>
                  <a:lnTo>
                    <a:pt x="203303" y="237048"/>
                  </a:lnTo>
                  <a:lnTo>
                    <a:pt x="204065" y="232475"/>
                  </a:lnTo>
                  <a:lnTo>
                    <a:pt x="211304" y="222188"/>
                  </a:lnTo>
                  <a:lnTo>
                    <a:pt x="217686" y="208568"/>
                  </a:lnTo>
                  <a:lnTo>
                    <a:pt x="219020" y="204377"/>
                  </a:lnTo>
                  <a:lnTo>
                    <a:pt x="219020" y="198948"/>
                  </a:lnTo>
                  <a:lnTo>
                    <a:pt x="218543" y="191994"/>
                  </a:lnTo>
                  <a:lnTo>
                    <a:pt x="217400" y="185422"/>
                  </a:lnTo>
                  <a:lnTo>
                    <a:pt x="215495" y="181326"/>
                  </a:lnTo>
                  <a:lnTo>
                    <a:pt x="216353" y="176850"/>
                  </a:lnTo>
                  <a:lnTo>
                    <a:pt x="233402" y="140750"/>
                  </a:lnTo>
                  <a:lnTo>
                    <a:pt x="232545" y="141226"/>
                  </a:lnTo>
                  <a:lnTo>
                    <a:pt x="231593" y="140178"/>
                  </a:lnTo>
                  <a:lnTo>
                    <a:pt x="230926" y="138178"/>
                  </a:lnTo>
                  <a:lnTo>
                    <a:pt x="230926" y="136463"/>
                  </a:lnTo>
                  <a:lnTo>
                    <a:pt x="231783" y="135797"/>
                  </a:lnTo>
                  <a:lnTo>
                    <a:pt x="233212" y="135320"/>
                  </a:lnTo>
                  <a:lnTo>
                    <a:pt x="234545" y="134558"/>
                  </a:lnTo>
                  <a:lnTo>
                    <a:pt x="235117" y="133320"/>
                  </a:lnTo>
                  <a:lnTo>
                    <a:pt x="236450" y="129320"/>
                  </a:lnTo>
                  <a:lnTo>
                    <a:pt x="245499" y="112651"/>
                  </a:lnTo>
                  <a:lnTo>
                    <a:pt x="249500" y="102078"/>
                  </a:lnTo>
                  <a:lnTo>
                    <a:pt x="251595" y="89505"/>
                  </a:lnTo>
                  <a:lnTo>
                    <a:pt x="251595" y="76456"/>
                  </a:lnTo>
                  <a:lnTo>
                    <a:pt x="248166" y="64455"/>
                  </a:lnTo>
                  <a:lnTo>
                    <a:pt x="244546" y="55882"/>
                  </a:lnTo>
                  <a:lnTo>
                    <a:pt x="244546" y="50453"/>
                  </a:lnTo>
                  <a:lnTo>
                    <a:pt x="247404" y="45595"/>
                  </a:lnTo>
                  <a:lnTo>
                    <a:pt x="253595" y="39118"/>
                  </a:lnTo>
                  <a:lnTo>
                    <a:pt x="259787" y="33879"/>
                  </a:lnTo>
                  <a:lnTo>
                    <a:pt x="264740" y="32927"/>
                  </a:lnTo>
                  <a:lnTo>
                    <a:pt x="277598" y="35880"/>
                  </a:lnTo>
                  <a:lnTo>
                    <a:pt x="283980" y="35213"/>
                  </a:lnTo>
                  <a:lnTo>
                    <a:pt x="297505" y="30450"/>
                  </a:lnTo>
                  <a:lnTo>
                    <a:pt x="303220" y="29307"/>
                  </a:lnTo>
                  <a:lnTo>
                    <a:pt x="308269" y="26545"/>
                  </a:lnTo>
                  <a:lnTo>
                    <a:pt x="309793" y="20163"/>
                  </a:lnTo>
                  <a:lnTo>
                    <a:pt x="309793" y="12829"/>
                  </a:lnTo>
                  <a:lnTo>
                    <a:pt x="310745" y="7209"/>
                  </a:lnTo>
                  <a:lnTo>
                    <a:pt x="314936" y="2637"/>
                  </a:lnTo>
                  <a:lnTo>
                    <a:pt x="321032" y="-30"/>
                  </a:lnTo>
                  <a:lnTo>
                    <a:pt x="327509" y="-30"/>
                  </a:lnTo>
                  <a:lnTo>
                    <a:pt x="332558" y="2256"/>
                  </a:lnTo>
                  <a:lnTo>
                    <a:pt x="337129" y="8162"/>
                  </a:lnTo>
                  <a:lnTo>
                    <a:pt x="345035" y="21116"/>
                  </a:lnTo>
                  <a:lnTo>
                    <a:pt x="350274" y="25212"/>
                  </a:lnTo>
                  <a:lnTo>
                    <a:pt x="355608" y="25212"/>
                  </a:lnTo>
                  <a:lnTo>
                    <a:pt x="361704" y="23402"/>
                  </a:lnTo>
                  <a:lnTo>
                    <a:pt x="366848" y="20354"/>
                  </a:lnTo>
                  <a:lnTo>
                    <a:pt x="368848" y="17401"/>
                  </a:lnTo>
                  <a:lnTo>
                    <a:pt x="371324" y="14924"/>
                  </a:lnTo>
                  <a:lnTo>
                    <a:pt x="376277" y="12448"/>
                  </a:lnTo>
                  <a:lnTo>
                    <a:pt x="376277" y="12448"/>
                  </a:lnTo>
                  <a:lnTo>
                    <a:pt x="372658" y="17687"/>
                  </a:lnTo>
                  <a:lnTo>
                    <a:pt x="369705" y="28926"/>
                  </a:lnTo>
                  <a:lnTo>
                    <a:pt x="364752" y="63312"/>
                  </a:lnTo>
                  <a:lnTo>
                    <a:pt x="364180" y="70836"/>
                  </a:lnTo>
                  <a:lnTo>
                    <a:pt x="361323" y="85886"/>
                  </a:lnTo>
                  <a:lnTo>
                    <a:pt x="362085" y="93315"/>
                  </a:lnTo>
                  <a:lnTo>
                    <a:pt x="363514" y="99602"/>
                  </a:lnTo>
                  <a:lnTo>
                    <a:pt x="364466" y="106269"/>
                  </a:lnTo>
                  <a:lnTo>
                    <a:pt x="363704" y="112937"/>
                  </a:lnTo>
                  <a:lnTo>
                    <a:pt x="360847" y="119033"/>
                  </a:lnTo>
                  <a:lnTo>
                    <a:pt x="357227" y="121985"/>
                  </a:lnTo>
                  <a:lnTo>
                    <a:pt x="353798" y="123414"/>
                  </a:lnTo>
                  <a:lnTo>
                    <a:pt x="351227" y="125129"/>
                  </a:lnTo>
                  <a:lnTo>
                    <a:pt x="350274" y="129225"/>
                  </a:lnTo>
                  <a:lnTo>
                    <a:pt x="352751" y="135130"/>
                  </a:lnTo>
                  <a:lnTo>
                    <a:pt x="358275" y="138654"/>
                  </a:lnTo>
                  <a:lnTo>
                    <a:pt x="364466" y="141226"/>
                  </a:lnTo>
                  <a:lnTo>
                    <a:pt x="368943" y="144274"/>
                  </a:lnTo>
                  <a:lnTo>
                    <a:pt x="371515" y="148275"/>
                  </a:lnTo>
                  <a:lnTo>
                    <a:pt x="372372" y="151704"/>
                  </a:lnTo>
                  <a:lnTo>
                    <a:pt x="371420" y="155037"/>
                  </a:lnTo>
                  <a:lnTo>
                    <a:pt x="364276" y="163991"/>
                  </a:lnTo>
                  <a:lnTo>
                    <a:pt x="361513" y="169039"/>
                  </a:lnTo>
                  <a:lnTo>
                    <a:pt x="359990" y="174754"/>
                  </a:lnTo>
                  <a:lnTo>
                    <a:pt x="358370" y="181326"/>
                  </a:lnTo>
                  <a:lnTo>
                    <a:pt x="360847" y="198186"/>
                  </a:lnTo>
                  <a:lnTo>
                    <a:pt x="360847" y="206567"/>
                  </a:lnTo>
                  <a:lnTo>
                    <a:pt x="356846" y="211140"/>
                  </a:lnTo>
                  <a:lnTo>
                    <a:pt x="356846" y="212378"/>
                  </a:lnTo>
                  <a:lnTo>
                    <a:pt x="358085" y="215902"/>
                  </a:lnTo>
                  <a:lnTo>
                    <a:pt x="351893" y="221808"/>
                  </a:lnTo>
                  <a:lnTo>
                    <a:pt x="342368" y="222665"/>
                  </a:lnTo>
                  <a:lnTo>
                    <a:pt x="332843" y="221998"/>
                  </a:lnTo>
                  <a:lnTo>
                    <a:pt x="324271" y="223427"/>
                  </a:lnTo>
                  <a:lnTo>
                    <a:pt x="307316" y="232952"/>
                  </a:lnTo>
                  <a:lnTo>
                    <a:pt x="298744" y="239429"/>
                  </a:lnTo>
                  <a:lnTo>
                    <a:pt x="285123" y="254097"/>
                  </a:lnTo>
                  <a:lnTo>
                    <a:pt x="277408" y="256764"/>
                  </a:lnTo>
                  <a:lnTo>
                    <a:pt x="269407" y="258193"/>
                  </a:lnTo>
                  <a:lnTo>
                    <a:pt x="260644" y="262860"/>
                  </a:lnTo>
                  <a:lnTo>
                    <a:pt x="253976" y="270004"/>
                  </a:lnTo>
                  <a:lnTo>
                    <a:pt x="246928" y="279529"/>
                  </a:lnTo>
                  <a:lnTo>
                    <a:pt x="240737" y="290102"/>
                  </a:lnTo>
                  <a:lnTo>
                    <a:pt x="236641" y="299150"/>
                  </a:lnTo>
                  <a:lnTo>
                    <a:pt x="230069" y="310009"/>
                  </a:lnTo>
                  <a:lnTo>
                    <a:pt x="224163" y="322677"/>
                  </a:lnTo>
                  <a:lnTo>
                    <a:pt x="219591" y="336012"/>
                  </a:lnTo>
                  <a:lnTo>
                    <a:pt x="214828" y="364587"/>
                  </a:lnTo>
                  <a:lnTo>
                    <a:pt x="217781" y="366302"/>
                  </a:lnTo>
                  <a:lnTo>
                    <a:pt x="226544" y="364016"/>
                  </a:lnTo>
                  <a:lnTo>
                    <a:pt x="232640" y="363349"/>
                  </a:lnTo>
                  <a:lnTo>
                    <a:pt x="240070" y="364397"/>
                  </a:lnTo>
                  <a:lnTo>
                    <a:pt x="246833" y="366969"/>
                  </a:lnTo>
                  <a:lnTo>
                    <a:pt x="250833" y="370779"/>
                  </a:lnTo>
                  <a:lnTo>
                    <a:pt x="250833" y="380304"/>
                  </a:lnTo>
                  <a:lnTo>
                    <a:pt x="245499" y="389829"/>
                  </a:lnTo>
                  <a:lnTo>
                    <a:pt x="238927" y="399354"/>
                  </a:lnTo>
                  <a:lnTo>
                    <a:pt x="235021" y="407450"/>
                  </a:lnTo>
                  <a:lnTo>
                    <a:pt x="235593" y="416975"/>
                  </a:lnTo>
                  <a:lnTo>
                    <a:pt x="239879" y="423547"/>
                  </a:lnTo>
                  <a:lnTo>
                    <a:pt x="246833" y="427357"/>
                  </a:lnTo>
                  <a:lnTo>
                    <a:pt x="255500" y="428214"/>
                  </a:lnTo>
                  <a:lnTo>
                    <a:pt x="258739" y="429167"/>
                  </a:lnTo>
                  <a:lnTo>
                    <a:pt x="260168" y="431643"/>
                  </a:lnTo>
                  <a:lnTo>
                    <a:pt x="261120" y="434787"/>
                  </a:lnTo>
                  <a:lnTo>
                    <a:pt x="263406" y="437644"/>
                  </a:lnTo>
                  <a:lnTo>
                    <a:pt x="267026" y="438692"/>
                  </a:lnTo>
                  <a:lnTo>
                    <a:pt x="275217" y="439358"/>
                  </a:lnTo>
                  <a:lnTo>
                    <a:pt x="277789" y="441359"/>
                  </a:lnTo>
                  <a:lnTo>
                    <a:pt x="279884" y="448026"/>
                  </a:lnTo>
                  <a:lnTo>
                    <a:pt x="279884" y="454694"/>
                  </a:lnTo>
                  <a:lnTo>
                    <a:pt x="280932" y="461361"/>
                  </a:lnTo>
                  <a:lnTo>
                    <a:pt x="284837" y="467838"/>
                  </a:lnTo>
                  <a:lnTo>
                    <a:pt x="294362" y="474887"/>
                  </a:lnTo>
                  <a:lnTo>
                    <a:pt x="301506" y="474029"/>
                  </a:lnTo>
                  <a:lnTo>
                    <a:pt x="307602" y="467838"/>
                  </a:lnTo>
                  <a:lnTo>
                    <a:pt x="314270" y="459075"/>
                  </a:lnTo>
                  <a:lnTo>
                    <a:pt x="319413" y="457075"/>
                  </a:lnTo>
                  <a:lnTo>
                    <a:pt x="325985" y="459361"/>
                  </a:lnTo>
                  <a:lnTo>
                    <a:pt x="337796" y="466600"/>
                  </a:lnTo>
                  <a:lnTo>
                    <a:pt x="326843" y="470220"/>
                  </a:lnTo>
                  <a:lnTo>
                    <a:pt x="318461" y="479268"/>
                  </a:lnTo>
                  <a:lnTo>
                    <a:pt x="312745" y="490794"/>
                  </a:lnTo>
                  <a:lnTo>
                    <a:pt x="309602" y="501938"/>
                  </a:lnTo>
                  <a:lnTo>
                    <a:pt x="309602" y="513654"/>
                  </a:lnTo>
                  <a:lnTo>
                    <a:pt x="311412" y="525465"/>
                  </a:lnTo>
                  <a:lnTo>
                    <a:pt x="311412" y="537371"/>
                  </a:lnTo>
                  <a:lnTo>
                    <a:pt x="307030" y="549372"/>
                  </a:lnTo>
                  <a:lnTo>
                    <a:pt x="296553" y="554421"/>
                  </a:lnTo>
                  <a:lnTo>
                    <a:pt x="284361" y="554421"/>
                  </a:lnTo>
                  <a:lnTo>
                    <a:pt x="273217" y="556897"/>
                  </a:lnTo>
                  <a:lnTo>
                    <a:pt x="265883" y="568232"/>
                  </a:lnTo>
                  <a:lnTo>
                    <a:pt x="260072" y="620905"/>
                  </a:lnTo>
                  <a:lnTo>
                    <a:pt x="252833" y="633954"/>
                  </a:lnTo>
                  <a:lnTo>
                    <a:pt x="228354" y="661196"/>
                  </a:lnTo>
                  <a:lnTo>
                    <a:pt x="218829" y="677103"/>
                  </a:lnTo>
                  <a:lnTo>
                    <a:pt x="215495" y="693676"/>
                  </a:lnTo>
                  <a:lnTo>
                    <a:pt x="220544" y="731776"/>
                  </a:lnTo>
                  <a:lnTo>
                    <a:pt x="225401" y="750826"/>
                  </a:lnTo>
                  <a:lnTo>
                    <a:pt x="231974" y="767209"/>
                  </a:lnTo>
                  <a:lnTo>
                    <a:pt x="240927" y="769209"/>
                  </a:lnTo>
                  <a:lnTo>
                    <a:pt x="267121" y="779877"/>
                  </a:lnTo>
                  <a:lnTo>
                    <a:pt x="275788" y="781496"/>
                  </a:lnTo>
                  <a:lnTo>
                    <a:pt x="284361" y="780830"/>
                  </a:lnTo>
                  <a:lnTo>
                    <a:pt x="301887" y="777115"/>
                  </a:lnTo>
                  <a:lnTo>
                    <a:pt x="329319" y="785307"/>
                  </a:lnTo>
                  <a:lnTo>
                    <a:pt x="334367" y="788926"/>
                  </a:lnTo>
                  <a:lnTo>
                    <a:pt x="337511" y="795117"/>
                  </a:lnTo>
                  <a:lnTo>
                    <a:pt x="341320" y="808738"/>
                  </a:lnTo>
                  <a:lnTo>
                    <a:pt x="350845" y="834360"/>
                  </a:lnTo>
                  <a:lnTo>
                    <a:pt x="353512" y="847600"/>
                  </a:lnTo>
                  <a:lnTo>
                    <a:pt x="351417" y="860554"/>
                  </a:lnTo>
                  <a:lnTo>
                    <a:pt x="348941" y="864936"/>
                  </a:lnTo>
                  <a:lnTo>
                    <a:pt x="346464" y="867221"/>
                  </a:lnTo>
                  <a:lnTo>
                    <a:pt x="343797" y="869127"/>
                  </a:lnTo>
                  <a:lnTo>
                    <a:pt x="340940" y="872175"/>
                  </a:lnTo>
                  <a:lnTo>
                    <a:pt x="339320" y="876651"/>
                  </a:lnTo>
                  <a:lnTo>
                    <a:pt x="334462" y="891225"/>
                  </a:lnTo>
                  <a:lnTo>
                    <a:pt x="332177" y="895701"/>
                  </a:lnTo>
                  <a:lnTo>
                    <a:pt x="328081" y="901988"/>
                  </a:lnTo>
                  <a:lnTo>
                    <a:pt x="323604" y="906560"/>
                  </a:lnTo>
                  <a:lnTo>
                    <a:pt x="320270" y="905226"/>
                  </a:lnTo>
                  <a:lnTo>
                    <a:pt x="314841" y="895701"/>
                  </a:lnTo>
                  <a:lnTo>
                    <a:pt x="311317" y="891415"/>
                  </a:lnTo>
                  <a:lnTo>
                    <a:pt x="306840" y="888653"/>
                  </a:lnTo>
                  <a:lnTo>
                    <a:pt x="297315" y="888653"/>
                  </a:lnTo>
                  <a:lnTo>
                    <a:pt x="263978" y="896940"/>
                  </a:lnTo>
                  <a:lnTo>
                    <a:pt x="260644" y="888367"/>
                  </a:lnTo>
                  <a:lnTo>
                    <a:pt x="258548" y="884271"/>
                  </a:lnTo>
                  <a:lnTo>
                    <a:pt x="256072" y="880842"/>
                  </a:lnTo>
                  <a:lnTo>
                    <a:pt x="252071" y="891606"/>
                  </a:lnTo>
                  <a:lnTo>
                    <a:pt x="248833" y="902845"/>
                  </a:lnTo>
                  <a:lnTo>
                    <a:pt x="244451" y="913037"/>
                  </a:lnTo>
                  <a:lnTo>
                    <a:pt x="236450" y="920942"/>
                  </a:lnTo>
                  <a:lnTo>
                    <a:pt x="227592" y="927229"/>
                  </a:lnTo>
                  <a:lnTo>
                    <a:pt x="222544" y="929420"/>
                  </a:lnTo>
                  <a:lnTo>
                    <a:pt x="218258" y="928467"/>
                  </a:lnTo>
                  <a:lnTo>
                    <a:pt x="214162" y="925610"/>
                  </a:lnTo>
                  <a:lnTo>
                    <a:pt x="200541" y="918466"/>
                  </a:lnTo>
                  <a:lnTo>
                    <a:pt x="193588" y="917704"/>
                  </a:lnTo>
                  <a:lnTo>
                    <a:pt x="187206" y="921800"/>
                  </a:lnTo>
                  <a:lnTo>
                    <a:pt x="182158" y="928563"/>
                  </a:lnTo>
                  <a:lnTo>
                    <a:pt x="174252" y="945231"/>
                  </a:lnTo>
                  <a:lnTo>
                    <a:pt x="166727" y="952089"/>
                  </a:lnTo>
                  <a:lnTo>
                    <a:pt x="148630" y="961614"/>
                  </a:lnTo>
                  <a:lnTo>
                    <a:pt x="144248" y="949613"/>
                  </a:lnTo>
                  <a:lnTo>
                    <a:pt x="128437" y="926277"/>
                  </a:lnTo>
                  <a:lnTo>
                    <a:pt x="122722" y="914370"/>
                  </a:lnTo>
                  <a:lnTo>
                    <a:pt x="121103" y="904369"/>
                  </a:lnTo>
                  <a:lnTo>
                    <a:pt x="119293" y="899416"/>
                  </a:lnTo>
                  <a:lnTo>
                    <a:pt x="115673" y="896368"/>
                  </a:lnTo>
                  <a:lnTo>
                    <a:pt x="111768" y="895796"/>
                  </a:lnTo>
                  <a:lnTo>
                    <a:pt x="103291" y="895796"/>
                  </a:lnTo>
                  <a:lnTo>
                    <a:pt x="99004" y="895130"/>
                  </a:lnTo>
                  <a:lnTo>
                    <a:pt x="83479" y="886843"/>
                  </a:lnTo>
                  <a:lnTo>
                    <a:pt x="76240" y="886081"/>
                  </a:lnTo>
                  <a:lnTo>
                    <a:pt x="64143" y="899035"/>
                  </a:lnTo>
                  <a:lnTo>
                    <a:pt x="57380" y="902083"/>
                  </a:lnTo>
                  <a:lnTo>
                    <a:pt x="49570" y="902940"/>
                  </a:lnTo>
                  <a:lnTo>
                    <a:pt x="40997" y="902369"/>
                  </a:lnTo>
                  <a:close/>
                  <a:moveTo>
                    <a:pt x="75287" y="755112"/>
                  </a:moveTo>
                  <a:lnTo>
                    <a:pt x="77002" y="759494"/>
                  </a:lnTo>
                  <a:lnTo>
                    <a:pt x="77002" y="763685"/>
                  </a:lnTo>
                  <a:lnTo>
                    <a:pt x="75002" y="766638"/>
                  </a:lnTo>
                  <a:lnTo>
                    <a:pt x="71192" y="767304"/>
                  </a:lnTo>
                  <a:lnTo>
                    <a:pt x="67572" y="764352"/>
                  </a:lnTo>
                  <a:lnTo>
                    <a:pt x="66143" y="761875"/>
                  </a:lnTo>
                  <a:lnTo>
                    <a:pt x="60238" y="757113"/>
                  </a:lnTo>
                  <a:lnTo>
                    <a:pt x="54142" y="748921"/>
                  </a:lnTo>
                  <a:lnTo>
                    <a:pt x="50713" y="746635"/>
                  </a:lnTo>
                  <a:lnTo>
                    <a:pt x="49760" y="743968"/>
                  </a:lnTo>
                  <a:lnTo>
                    <a:pt x="51379" y="741015"/>
                  </a:lnTo>
                  <a:lnTo>
                    <a:pt x="56047" y="735967"/>
                  </a:lnTo>
                  <a:lnTo>
                    <a:pt x="59190" y="735110"/>
                  </a:lnTo>
                  <a:lnTo>
                    <a:pt x="61571" y="734157"/>
                  </a:lnTo>
                  <a:lnTo>
                    <a:pt x="61571" y="732919"/>
                  </a:lnTo>
                  <a:lnTo>
                    <a:pt x="62333" y="731204"/>
                  </a:lnTo>
                  <a:lnTo>
                    <a:pt x="64810" y="729204"/>
                  </a:lnTo>
                  <a:lnTo>
                    <a:pt x="68144" y="729776"/>
                  </a:lnTo>
                  <a:lnTo>
                    <a:pt x="70239" y="731395"/>
                  </a:lnTo>
                  <a:lnTo>
                    <a:pt x="71382" y="733300"/>
                  </a:lnTo>
                  <a:lnTo>
                    <a:pt x="72049" y="735491"/>
                  </a:lnTo>
                  <a:lnTo>
                    <a:pt x="74620" y="74149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AAB724D-B60A-46B7-B71E-90AD3666B2B8}"/>
                </a:ext>
              </a:extLst>
            </p:cNvPr>
            <p:cNvSpPr/>
            <p:nvPr/>
          </p:nvSpPr>
          <p:spPr>
            <a:xfrm>
              <a:off x="5785865" y="854868"/>
              <a:ext cx="537591" cy="1710499"/>
            </a:xfrm>
            <a:custGeom>
              <a:avLst/>
              <a:gdLst>
                <a:gd name="connsiteX0" fmla="*/ 70906 w 537591"/>
                <a:gd name="connsiteY0" fmla="*/ 811596 h 1710499"/>
                <a:gd name="connsiteX1" fmla="*/ 77955 w 537591"/>
                <a:gd name="connsiteY1" fmla="*/ 808071 h 1710499"/>
                <a:gd name="connsiteX2" fmla="*/ 82336 w 537591"/>
                <a:gd name="connsiteY2" fmla="*/ 806547 h 1710499"/>
                <a:gd name="connsiteX3" fmla="*/ 85289 w 537591"/>
                <a:gd name="connsiteY3" fmla="*/ 806547 h 1710499"/>
                <a:gd name="connsiteX4" fmla="*/ 91671 w 537591"/>
                <a:gd name="connsiteY4" fmla="*/ 806547 h 1710499"/>
                <a:gd name="connsiteX5" fmla="*/ 94528 w 537591"/>
                <a:gd name="connsiteY5" fmla="*/ 806547 h 1710499"/>
                <a:gd name="connsiteX6" fmla="*/ 97671 w 537591"/>
                <a:gd name="connsiteY6" fmla="*/ 804547 h 1710499"/>
                <a:gd name="connsiteX7" fmla="*/ 101196 w 537591"/>
                <a:gd name="connsiteY7" fmla="*/ 801690 h 1710499"/>
                <a:gd name="connsiteX8" fmla="*/ 104815 w 537591"/>
                <a:gd name="connsiteY8" fmla="*/ 799880 h 1710499"/>
                <a:gd name="connsiteX9" fmla="*/ 108244 w 537591"/>
                <a:gd name="connsiteY9" fmla="*/ 801118 h 1710499"/>
                <a:gd name="connsiteX10" fmla="*/ 110721 w 537591"/>
                <a:gd name="connsiteY10" fmla="*/ 802642 h 1710499"/>
                <a:gd name="connsiteX11" fmla="*/ 113959 w 537591"/>
                <a:gd name="connsiteY11" fmla="*/ 803690 h 1710499"/>
                <a:gd name="connsiteX12" fmla="*/ 120722 w 537591"/>
                <a:gd name="connsiteY12" fmla="*/ 804357 h 1710499"/>
                <a:gd name="connsiteX13" fmla="*/ 124151 w 537591"/>
                <a:gd name="connsiteY13" fmla="*/ 805404 h 1710499"/>
                <a:gd name="connsiteX14" fmla="*/ 126246 w 537591"/>
                <a:gd name="connsiteY14" fmla="*/ 807881 h 1710499"/>
                <a:gd name="connsiteX15" fmla="*/ 127865 w 537591"/>
                <a:gd name="connsiteY15" fmla="*/ 810738 h 1710499"/>
                <a:gd name="connsiteX16" fmla="*/ 130151 w 537591"/>
                <a:gd name="connsiteY16" fmla="*/ 813120 h 1710499"/>
                <a:gd name="connsiteX17" fmla="*/ 145201 w 537591"/>
                <a:gd name="connsiteY17" fmla="*/ 820644 h 1710499"/>
                <a:gd name="connsiteX18" fmla="*/ 153202 w 537591"/>
                <a:gd name="connsiteY18" fmla="*/ 827979 h 1710499"/>
                <a:gd name="connsiteX19" fmla="*/ 182825 w 537591"/>
                <a:gd name="connsiteY19" fmla="*/ 843504 h 1710499"/>
                <a:gd name="connsiteX20" fmla="*/ 187111 w 537591"/>
                <a:gd name="connsiteY20" fmla="*/ 847219 h 1710499"/>
                <a:gd name="connsiteX21" fmla="*/ 191302 w 537591"/>
                <a:gd name="connsiteY21" fmla="*/ 849886 h 1710499"/>
                <a:gd name="connsiteX22" fmla="*/ 200827 w 537591"/>
                <a:gd name="connsiteY22" fmla="*/ 852839 h 1710499"/>
                <a:gd name="connsiteX23" fmla="*/ 223401 w 537591"/>
                <a:gd name="connsiteY23" fmla="*/ 868079 h 1710499"/>
                <a:gd name="connsiteX24" fmla="*/ 225782 w 537591"/>
                <a:gd name="connsiteY24" fmla="*/ 869031 h 1710499"/>
                <a:gd name="connsiteX25" fmla="*/ 229878 w 537591"/>
                <a:gd name="connsiteY25" fmla="*/ 869508 h 1710499"/>
                <a:gd name="connsiteX26" fmla="*/ 231783 w 537591"/>
                <a:gd name="connsiteY26" fmla="*/ 870270 h 1710499"/>
                <a:gd name="connsiteX27" fmla="*/ 233783 w 537591"/>
                <a:gd name="connsiteY27" fmla="*/ 872460 h 1710499"/>
                <a:gd name="connsiteX28" fmla="*/ 235689 w 537591"/>
                <a:gd name="connsiteY28" fmla="*/ 875223 h 1710499"/>
                <a:gd name="connsiteX29" fmla="*/ 238070 w 537591"/>
                <a:gd name="connsiteY29" fmla="*/ 877794 h 1710499"/>
                <a:gd name="connsiteX30" fmla="*/ 251786 w 537591"/>
                <a:gd name="connsiteY30" fmla="*/ 882366 h 1710499"/>
                <a:gd name="connsiteX31" fmla="*/ 258263 w 537591"/>
                <a:gd name="connsiteY31" fmla="*/ 890558 h 1710499"/>
                <a:gd name="connsiteX32" fmla="*/ 263216 w 537591"/>
                <a:gd name="connsiteY32" fmla="*/ 899321 h 1710499"/>
                <a:gd name="connsiteX33" fmla="*/ 269312 w 537591"/>
                <a:gd name="connsiteY33" fmla="*/ 905036 h 1710499"/>
                <a:gd name="connsiteX34" fmla="*/ 269312 w 537591"/>
                <a:gd name="connsiteY34" fmla="*/ 903036 h 1710499"/>
                <a:gd name="connsiteX35" fmla="*/ 264740 w 537591"/>
                <a:gd name="connsiteY35" fmla="*/ 898464 h 1710499"/>
                <a:gd name="connsiteX36" fmla="*/ 264740 w 537591"/>
                <a:gd name="connsiteY36" fmla="*/ 891891 h 1710499"/>
                <a:gd name="connsiteX37" fmla="*/ 267788 w 537591"/>
                <a:gd name="connsiteY37" fmla="*/ 887319 h 1710499"/>
                <a:gd name="connsiteX38" fmla="*/ 272265 w 537591"/>
                <a:gd name="connsiteY38" fmla="*/ 888748 h 1710499"/>
                <a:gd name="connsiteX39" fmla="*/ 276265 w 537591"/>
                <a:gd name="connsiteY39" fmla="*/ 891891 h 1710499"/>
                <a:gd name="connsiteX40" fmla="*/ 330843 w 537591"/>
                <a:gd name="connsiteY40" fmla="*/ 913323 h 1710499"/>
                <a:gd name="connsiteX41" fmla="*/ 343797 w 537591"/>
                <a:gd name="connsiteY41" fmla="*/ 916085 h 1710499"/>
                <a:gd name="connsiteX42" fmla="*/ 350370 w 537591"/>
                <a:gd name="connsiteY42" fmla="*/ 916085 h 1710499"/>
                <a:gd name="connsiteX43" fmla="*/ 368086 w 537591"/>
                <a:gd name="connsiteY43" fmla="*/ 914370 h 1710499"/>
                <a:gd name="connsiteX44" fmla="*/ 371801 w 537591"/>
                <a:gd name="connsiteY44" fmla="*/ 913037 h 1710499"/>
                <a:gd name="connsiteX45" fmla="*/ 387803 w 537591"/>
                <a:gd name="connsiteY45" fmla="*/ 903512 h 1710499"/>
                <a:gd name="connsiteX46" fmla="*/ 399614 w 537591"/>
                <a:gd name="connsiteY46" fmla="*/ 884462 h 1710499"/>
                <a:gd name="connsiteX47" fmla="*/ 403424 w 537591"/>
                <a:gd name="connsiteY47" fmla="*/ 881414 h 1710499"/>
                <a:gd name="connsiteX48" fmla="*/ 409615 w 537591"/>
                <a:gd name="connsiteY48" fmla="*/ 880176 h 1710499"/>
                <a:gd name="connsiteX49" fmla="*/ 411901 w 537591"/>
                <a:gd name="connsiteY49" fmla="*/ 876937 h 1710499"/>
                <a:gd name="connsiteX50" fmla="*/ 412758 w 537591"/>
                <a:gd name="connsiteY50" fmla="*/ 866079 h 1710499"/>
                <a:gd name="connsiteX51" fmla="*/ 419997 w 537591"/>
                <a:gd name="connsiteY51" fmla="*/ 843600 h 1710499"/>
                <a:gd name="connsiteX52" fmla="*/ 422093 w 537591"/>
                <a:gd name="connsiteY52" fmla="*/ 839885 h 1710499"/>
                <a:gd name="connsiteX53" fmla="*/ 436190 w 537591"/>
                <a:gd name="connsiteY53" fmla="*/ 838647 h 1710499"/>
                <a:gd name="connsiteX54" fmla="*/ 442572 w 537591"/>
                <a:gd name="connsiteY54" fmla="*/ 838647 h 1710499"/>
                <a:gd name="connsiteX55" fmla="*/ 447143 w 537591"/>
                <a:gd name="connsiteY55" fmla="*/ 840933 h 1710499"/>
                <a:gd name="connsiteX56" fmla="*/ 449525 w 537591"/>
                <a:gd name="connsiteY56" fmla="*/ 845886 h 1710499"/>
                <a:gd name="connsiteX57" fmla="*/ 450668 w 537591"/>
                <a:gd name="connsiteY57" fmla="*/ 858649 h 1710499"/>
                <a:gd name="connsiteX58" fmla="*/ 452097 w 537591"/>
                <a:gd name="connsiteY58" fmla="*/ 864078 h 1710499"/>
                <a:gd name="connsiteX59" fmla="*/ 454764 w 537591"/>
                <a:gd name="connsiteY59" fmla="*/ 867507 h 1710499"/>
                <a:gd name="connsiteX60" fmla="*/ 463146 w 537591"/>
                <a:gd name="connsiteY60" fmla="*/ 874842 h 1710499"/>
                <a:gd name="connsiteX61" fmla="*/ 465908 w 537591"/>
                <a:gd name="connsiteY61" fmla="*/ 876556 h 1710499"/>
                <a:gd name="connsiteX62" fmla="*/ 471908 w 537591"/>
                <a:gd name="connsiteY62" fmla="*/ 885033 h 1710499"/>
                <a:gd name="connsiteX63" fmla="*/ 474290 w 537591"/>
                <a:gd name="connsiteY63" fmla="*/ 898083 h 1710499"/>
                <a:gd name="connsiteX64" fmla="*/ 472861 w 537591"/>
                <a:gd name="connsiteY64" fmla="*/ 912179 h 1710499"/>
                <a:gd name="connsiteX65" fmla="*/ 468860 w 537591"/>
                <a:gd name="connsiteY65" fmla="*/ 925324 h 1710499"/>
                <a:gd name="connsiteX66" fmla="*/ 463336 w 537591"/>
                <a:gd name="connsiteY66" fmla="*/ 935897 h 1710499"/>
                <a:gd name="connsiteX67" fmla="*/ 455430 w 537591"/>
                <a:gd name="connsiteY67" fmla="*/ 946184 h 1710499"/>
                <a:gd name="connsiteX68" fmla="*/ 450573 w 537591"/>
                <a:gd name="connsiteY68" fmla="*/ 950661 h 1710499"/>
                <a:gd name="connsiteX69" fmla="*/ 440571 w 537591"/>
                <a:gd name="connsiteY69" fmla="*/ 957709 h 1710499"/>
                <a:gd name="connsiteX70" fmla="*/ 430380 w 537591"/>
                <a:gd name="connsiteY70" fmla="*/ 967234 h 1710499"/>
                <a:gd name="connsiteX71" fmla="*/ 428665 w 537591"/>
                <a:gd name="connsiteY71" fmla="*/ 969520 h 1710499"/>
                <a:gd name="connsiteX72" fmla="*/ 427236 w 537591"/>
                <a:gd name="connsiteY72" fmla="*/ 973616 h 1710499"/>
                <a:gd name="connsiteX73" fmla="*/ 427236 w 537591"/>
                <a:gd name="connsiteY73" fmla="*/ 977616 h 1710499"/>
                <a:gd name="connsiteX74" fmla="*/ 428093 w 537591"/>
                <a:gd name="connsiteY74" fmla="*/ 980378 h 1710499"/>
                <a:gd name="connsiteX75" fmla="*/ 429237 w 537591"/>
                <a:gd name="connsiteY75" fmla="*/ 982760 h 1710499"/>
                <a:gd name="connsiteX76" fmla="*/ 429713 w 537591"/>
                <a:gd name="connsiteY76" fmla="*/ 985522 h 1710499"/>
                <a:gd name="connsiteX77" fmla="*/ 429713 w 537591"/>
                <a:gd name="connsiteY77" fmla="*/ 996476 h 1710499"/>
                <a:gd name="connsiteX78" fmla="*/ 431523 w 537591"/>
                <a:gd name="connsiteY78" fmla="*/ 1006858 h 1710499"/>
                <a:gd name="connsiteX79" fmla="*/ 431523 w 537591"/>
                <a:gd name="connsiteY79" fmla="*/ 1010668 h 1710499"/>
                <a:gd name="connsiteX80" fmla="*/ 418378 w 537591"/>
                <a:gd name="connsiteY80" fmla="*/ 1070009 h 1710499"/>
                <a:gd name="connsiteX81" fmla="*/ 418378 w 537591"/>
                <a:gd name="connsiteY81" fmla="*/ 1073343 h 1710499"/>
                <a:gd name="connsiteX82" fmla="*/ 419426 w 537591"/>
                <a:gd name="connsiteY82" fmla="*/ 1080486 h 1710499"/>
                <a:gd name="connsiteX83" fmla="*/ 419426 w 537591"/>
                <a:gd name="connsiteY83" fmla="*/ 1083153 h 1710499"/>
                <a:gd name="connsiteX84" fmla="*/ 417521 w 537591"/>
                <a:gd name="connsiteY84" fmla="*/ 1087249 h 1710499"/>
                <a:gd name="connsiteX85" fmla="*/ 417521 w 537591"/>
                <a:gd name="connsiteY85" fmla="*/ 1089440 h 1710499"/>
                <a:gd name="connsiteX86" fmla="*/ 418759 w 537591"/>
                <a:gd name="connsiteY86" fmla="*/ 1091726 h 1710499"/>
                <a:gd name="connsiteX87" fmla="*/ 422759 w 537591"/>
                <a:gd name="connsiteY87" fmla="*/ 1096393 h 1710499"/>
                <a:gd name="connsiteX88" fmla="*/ 423712 w 537591"/>
                <a:gd name="connsiteY88" fmla="*/ 1099155 h 1710499"/>
                <a:gd name="connsiteX89" fmla="*/ 423712 w 537591"/>
                <a:gd name="connsiteY89" fmla="*/ 1126968 h 1710499"/>
                <a:gd name="connsiteX90" fmla="*/ 425617 w 537591"/>
                <a:gd name="connsiteY90" fmla="*/ 1135255 h 1710499"/>
                <a:gd name="connsiteX91" fmla="*/ 432189 w 537591"/>
                <a:gd name="connsiteY91" fmla="*/ 1151828 h 1710499"/>
                <a:gd name="connsiteX92" fmla="*/ 435047 w 537591"/>
                <a:gd name="connsiteY92" fmla="*/ 1158877 h 1710499"/>
                <a:gd name="connsiteX93" fmla="*/ 435999 w 537591"/>
                <a:gd name="connsiteY93" fmla="*/ 1166688 h 1710499"/>
                <a:gd name="connsiteX94" fmla="*/ 438762 w 537591"/>
                <a:gd name="connsiteY94" fmla="*/ 1172784 h 1710499"/>
                <a:gd name="connsiteX95" fmla="*/ 444286 w 537591"/>
                <a:gd name="connsiteY95" fmla="*/ 1180308 h 1710499"/>
                <a:gd name="connsiteX96" fmla="*/ 448953 w 537591"/>
                <a:gd name="connsiteY96" fmla="*/ 1188214 h 1710499"/>
                <a:gd name="connsiteX97" fmla="*/ 448953 w 537591"/>
                <a:gd name="connsiteY97" fmla="*/ 1196025 h 1710499"/>
                <a:gd name="connsiteX98" fmla="*/ 450382 w 537591"/>
                <a:gd name="connsiteY98" fmla="*/ 1199549 h 1710499"/>
                <a:gd name="connsiteX99" fmla="*/ 451239 w 537591"/>
                <a:gd name="connsiteY99" fmla="*/ 1204692 h 1710499"/>
                <a:gd name="connsiteX100" fmla="*/ 452668 w 537591"/>
                <a:gd name="connsiteY100" fmla="*/ 1209455 h 1710499"/>
                <a:gd name="connsiteX101" fmla="*/ 456192 w 537591"/>
                <a:gd name="connsiteY101" fmla="*/ 1211455 h 1710499"/>
                <a:gd name="connsiteX102" fmla="*/ 457335 w 537591"/>
                <a:gd name="connsiteY102" fmla="*/ 1211455 h 1710499"/>
                <a:gd name="connsiteX103" fmla="*/ 458859 w 537591"/>
                <a:gd name="connsiteY103" fmla="*/ 1210407 h 1710499"/>
                <a:gd name="connsiteX104" fmla="*/ 460955 w 537591"/>
                <a:gd name="connsiteY104" fmla="*/ 1209550 h 1710499"/>
                <a:gd name="connsiteX105" fmla="*/ 463622 w 537591"/>
                <a:gd name="connsiteY105" fmla="*/ 1209550 h 1710499"/>
                <a:gd name="connsiteX106" fmla="*/ 469146 w 537591"/>
                <a:gd name="connsiteY106" fmla="*/ 1214789 h 1710499"/>
                <a:gd name="connsiteX107" fmla="*/ 471718 w 537591"/>
                <a:gd name="connsiteY107" fmla="*/ 1216122 h 1710499"/>
                <a:gd name="connsiteX108" fmla="*/ 475433 w 537591"/>
                <a:gd name="connsiteY108" fmla="*/ 1216122 h 1710499"/>
                <a:gd name="connsiteX109" fmla="*/ 483529 w 537591"/>
                <a:gd name="connsiteY109" fmla="*/ 1212884 h 1710499"/>
                <a:gd name="connsiteX110" fmla="*/ 487339 w 537591"/>
                <a:gd name="connsiteY110" fmla="*/ 1212027 h 1710499"/>
                <a:gd name="connsiteX111" fmla="*/ 492292 w 537591"/>
                <a:gd name="connsiteY111" fmla="*/ 1214027 h 1710499"/>
                <a:gd name="connsiteX112" fmla="*/ 494864 w 537591"/>
                <a:gd name="connsiteY112" fmla="*/ 1223552 h 1710499"/>
                <a:gd name="connsiteX113" fmla="*/ 498674 w 537591"/>
                <a:gd name="connsiteY113" fmla="*/ 1226981 h 1710499"/>
                <a:gd name="connsiteX114" fmla="*/ 497150 w 537591"/>
                <a:gd name="connsiteY114" fmla="*/ 1219647 h 1710499"/>
                <a:gd name="connsiteX115" fmla="*/ 502293 w 537591"/>
                <a:gd name="connsiteY115" fmla="*/ 1222885 h 1710499"/>
                <a:gd name="connsiteX116" fmla="*/ 508580 w 537591"/>
                <a:gd name="connsiteY116" fmla="*/ 1231362 h 1710499"/>
                <a:gd name="connsiteX117" fmla="*/ 511056 w 537591"/>
                <a:gd name="connsiteY117" fmla="*/ 1239840 h 1710499"/>
                <a:gd name="connsiteX118" fmla="*/ 505437 w 537591"/>
                <a:gd name="connsiteY118" fmla="*/ 1235458 h 1710499"/>
                <a:gd name="connsiteX119" fmla="*/ 502198 w 537591"/>
                <a:gd name="connsiteY119" fmla="*/ 1234125 h 1710499"/>
                <a:gd name="connsiteX120" fmla="*/ 500674 w 537591"/>
                <a:gd name="connsiteY120" fmla="*/ 1236792 h 1710499"/>
                <a:gd name="connsiteX121" fmla="*/ 501341 w 537591"/>
                <a:gd name="connsiteY121" fmla="*/ 1241459 h 1710499"/>
                <a:gd name="connsiteX122" fmla="*/ 504198 w 537591"/>
                <a:gd name="connsiteY122" fmla="*/ 1250412 h 1710499"/>
                <a:gd name="connsiteX123" fmla="*/ 504865 w 537591"/>
                <a:gd name="connsiteY123" fmla="*/ 1254127 h 1710499"/>
                <a:gd name="connsiteX124" fmla="*/ 504103 w 537591"/>
                <a:gd name="connsiteY124" fmla="*/ 1258794 h 1710499"/>
                <a:gd name="connsiteX125" fmla="*/ 500960 w 537591"/>
                <a:gd name="connsiteY125" fmla="*/ 1268319 h 1710499"/>
                <a:gd name="connsiteX126" fmla="*/ 500960 w 537591"/>
                <a:gd name="connsiteY126" fmla="*/ 1272701 h 1710499"/>
                <a:gd name="connsiteX127" fmla="*/ 503246 w 537591"/>
                <a:gd name="connsiteY127" fmla="*/ 1277749 h 1710499"/>
                <a:gd name="connsiteX128" fmla="*/ 510675 w 537591"/>
                <a:gd name="connsiteY128" fmla="*/ 1283464 h 1710499"/>
                <a:gd name="connsiteX129" fmla="*/ 513628 w 537591"/>
                <a:gd name="connsiteY129" fmla="*/ 1287846 h 1710499"/>
                <a:gd name="connsiteX130" fmla="*/ 514676 w 537591"/>
                <a:gd name="connsiteY130" fmla="*/ 1286417 h 1710499"/>
                <a:gd name="connsiteX131" fmla="*/ 516581 w 537591"/>
                <a:gd name="connsiteY131" fmla="*/ 1284893 h 1710499"/>
                <a:gd name="connsiteX132" fmla="*/ 517724 w 537591"/>
                <a:gd name="connsiteY132" fmla="*/ 1283464 h 1710499"/>
                <a:gd name="connsiteX133" fmla="*/ 522582 w 537591"/>
                <a:gd name="connsiteY133" fmla="*/ 1284893 h 1710499"/>
                <a:gd name="connsiteX134" fmla="*/ 525534 w 537591"/>
                <a:gd name="connsiteY134" fmla="*/ 1281940 h 1710499"/>
                <a:gd name="connsiteX135" fmla="*/ 528773 w 537591"/>
                <a:gd name="connsiteY135" fmla="*/ 1279654 h 1710499"/>
                <a:gd name="connsiteX136" fmla="*/ 534297 w 537591"/>
                <a:gd name="connsiteY136" fmla="*/ 1283464 h 1710499"/>
                <a:gd name="connsiteX137" fmla="*/ 537345 w 537591"/>
                <a:gd name="connsiteY137" fmla="*/ 1289274 h 1710499"/>
                <a:gd name="connsiteX138" fmla="*/ 537345 w 537591"/>
                <a:gd name="connsiteY138" fmla="*/ 1295370 h 1710499"/>
                <a:gd name="connsiteX139" fmla="*/ 535059 w 537591"/>
                <a:gd name="connsiteY139" fmla="*/ 1301181 h 1710499"/>
                <a:gd name="connsiteX140" fmla="*/ 531249 w 537591"/>
                <a:gd name="connsiteY140" fmla="*/ 1306324 h 1710499"/>
                <a:gd name="connsiteX141" fmla="*/ 529725 w 537591"/>
                <a:gd name="connsiteY141" fmla="*/ 1309277 h 1710499"/>
                <a:gd name="connsiteX142" fmla="*/ 528677 w 537591"/>
                <a:gd name="connsiteY142" fmla="*/ 1313277 h 1710499"/>
                <a:gd name="connsiteX143" fmla="*/ 527344 w 537591"/>
                <a:gd name="connsiteY143" fmla="*/ 1316706 h 1710499"/>
                <a:gd name="connsiteX144" fmla="*/ 525058 w 537591"/>
                <a:gd name="connsiteY144" fmla="*/ 1318135 h 1710499"/>
                <a:gd name="connsiteX145" fmla="*/ 523534 w 537591"/>
                <a:gd name="connsiteY145" fmla="*/ 1319754 h 1710499"/>
                <a:gd name="connsiteX146" fmla="*/ 520391 w 537591"/>
                <a:gd name="connsiteY146" fmla="*/ 1327279 h 1710499"/>
                <a:gd name="connsiteX147" fmla="*/ 516390 w 537591"/>
                <a:gd name="connsiteY147" fmla="*/ 1351949 h 1710499"/>
                <a:gd name="connsiteX148" fmla="*/ 517819 w 537591"/>
                <a:gd name="connsiteY148" fmla="*/ 1357283 h 1710499"/>
                <a:gd name="connsiteX149" fmla="*/ 513057 w 537591"/>
                <a:gd name="connsiteY149" fmla="*/ 1366808 h 1710499"/>
                <a:gd name="connsiteX150" fmla="*/ 505151 w 537591"/>
                <a:gd name="connsiteY150" fmla="*/ 1389192 h 1710499"/>
                <a:gd name="connsiteX151" fmla="*/ 490197 w 537591"/>
                <a:gd name="connsiteY151" fmla="*/ 1414719 h 1710499"/>
                <a:gd name="connsiteX152" fmla="*/ 487625 w 537591"/>
                <a:gd name="connsiteY152" fmla="*/ 1423767 h 1710499"/>
                <a:gd name="connsiteX153" fmla="*/ 481719 w 537591"/>
                <a:gd name="connsiteY153" fmla="*/ 1437198 h 1710499"/>
                <a:gd name="connsiteX154" fmla="*/ 479529 w 537591"/>
                <a:gd name="connsiteY154" fmla="*/ 1440817 h 1710499"/>
                <a:gd name="connsiteX155" fmla="*/ 475528 w 537591"/>
                <a:gd name="connsiteY155" fmla="*/ 1445580 h 1710499"/>
                <a:gd name="connsiteX156" fmla="*/ 467908 w 537591"/>
                <a:gd name="connsiteY156" fmla="*/ 1461582 h 1710499"/>
                <a:gd name="connsiteX157" fmla="*/ 463812 w 537591"/>
                <a:gd name="connsiteY157" fmla="*/ 1467487 h 1710499"/>
                <a:gd name="connsiteX158" fmla="*/ 453716 w 537591"/>
                <a:gd name="connsiteY158" fmla="*/ 1476060 h 1710499"/>
                <a:gd name="connsiteX159" fmla="*/ 451144 w 537591"/>
                <a:gd name="connsiteY159" fmla="*/ 1479012 h 1710499"/>
                <a:gd name="connsiteX160" fmla="*/ 388279 w 537591"/>
                <a:gd name="connsiteY160" fmla="*/ 1479965 h 1710499"/>
                <a:gd name="connsiteX161" fmla="*/ 338177 w 537591"/>
                <a:gd name="connsiteY161" fmla="*/ 1551307 h 1710499"/>
                <a:gd name="connsiteX162" fmla="*/ 319127 w 537591"/>
                <a:gd name="connsiteY162" fmla="*/ 1571310 h 1710499"/>
                <a:gd name="connsiteX163" fmla="*/ 209781 w 537591"/>
                <a:gd name="connsiteY163" fmla="*/ 1664178 h 1710499"/>
                <a:gd name="connsiteX164" fmla="*/ 155012 w 537591"/>
                <a:gd name="connsiteY164" fmla="*/ 1710470 h 1710499"/>
                <a:gd name="connsiteX165" fmla="*/ 149964 w 537591"/>
                <a:gd name="connsiteY165" fmla="*/ 1697040 h 1710499"/>
                <a:gd name="connsiteX166" fmla="*/ 136819 w 537591"/>
                <a:gd name="connsiteY166" fmla="*/ 1672465 h 1710499"/>
                <a:gd name="connsiteX167" fmla="*/ 133009 w 537591"/>
                <a:gd name="connsiteY167" fmla="*/ 1658559 h 1710499"/>
                <a:gd name="connsiteX168" fmla="*/ 131961 w 537591"/>
                <a:gd name="connsiteY168" fmla="*/ 1635699 h 1710499"/>
                <a:gd name="connsiteX169" fmla="*/ 129961 w 537591"/>
                <a:gd name="connsiteY169" fmla="*/ 1624554 h 1710499"/>
                <a:gd name="connsiteX170" fmla="*/ 124722 w 537591"/>
                <a:gd name="connsiteY170" fmla="*/ 1615029 h 1710499"/>
                <a:gd name="connsiteX171" fmla="*/ 115769 w 537591"/>
                <a:gd name="connsiteY171" fmla="*/ 1608648 h 1710499"/>
                <a:gd name="connsiteX172" fmla="*/ 102720 w 537591"/>
                <a:gd name="connsiteY172" fmla="*/ 1603409 h 1710499"/>
                <a:gd name="connsiteX173" fmla="*/ 78145 w 537591"/>
                <a:gd name="connsiteY173" fmla="*/ 1597694 h 1710499"/>
                <a:gd name="connsiteX174" fmla="*/ 68620 w 537591"/>
                <a:gd name="connsiteY174" fmla="*/ 1597694 h 1710499"/>
                <a:gd name="connsiteX175" fmla="*/ 57381 w 537591"/>
                <a:gd name="connsiteY175" fmla="*/ 1598932 h 1710499"/>
                <a:gd name="connsiteX176" fmla="*/ 46998 w 537591"/>
                <a:gd name="connsiteY176" fmla="*/ 1602552 h 1710499"/>
                <a:gd name="connsiteX177" fmla="*/ 39855 w 537591"/>
                <a:gd name="connsiteY177" fmla="*/ 1609124 h 1710499"/>
                <a:gd name="connsiteX178" fmla="*/ 36045 w 537591"/>
                <a:gd name="connsiteY178" fmla="*/ 1595503 h 1710499"/>
                <a:gd name="connsiteX179" fmla="*/ 32901 w 537591"/>
                <a:gd name="connsiteY179" fmla="*/ 1589312 h 1710499"/>
                <a:gd name="connsiteX180" fmla="*/ 27853 w 537591"/>
                <a:gd name="connsiteY180" fmla="*/ 1585692 h 1710499"/>
                <a:gd name="connsiteX181" fmla="*/ 421 w 537591"/>
                <a:gd name="connsiteY181" fmla="*/ 1577501 h 1710499"/>
                <a:gd name="connsiteX182" fmla="*/ -246 w 537591"/>
                <a:gd name="connsiteY182" fmla="*/ 1567976 h 1710499"/>
                <a:gd name="connsiteX183" fmla="*/ 1945 w 537591"/>
                <a:gd name="connsiteY183" fmla="*/ 1558451 h 1710499"/>
                <a:gd name="connsiteX184" fmla="*/ 6612 w 537591"/>
                <a:gd name="connsiteY184" fmla="*/ 1548926 h 1710499"/>
                <a:gd name="connsiteX185" fmla="*/ 13184 w 537591"/>
                <a:gd name="connsiteY185" fmla="*/ 1542068 h 1710499"/>
                <a:gd name="connsiteX186" fmla="*/ 18233 w 537591"/>
                <a:gd name="connsiteY186" fmla="*/ 1539877 h 1710499"/>
                <a:gd name="connsiteX187" fmla="*/ 25757 w 537591"/>
                <a:gd name="connsiteY187" fmla="*/ 1540544 h 1710499"/>
                <a:gd name="connsiteX188" fmla="*/ 30710 w 537591"/>
                <a:gd name="connsiteY188" fmla="*/ 1537972 h 1710499"/>
                <a:gd name="connsiteX189" fmla="*/ 36140 w 537591"/>
                <a:gd name="connsiteY189" fmla="*/ 1530066 h 1710499"/>
                <a:gd name="connsiteX190" fmla="*/ 41283 w 537591"/>
                <a:gd name="connsiteY190" fmla="*/ 1517493 h 1710499"/>
                <a:gd name="connsiteX191" fmla="*/ 44998 w 537591"/>
                <a:gd name="connsiteY191" fmla="*/ 1504349 h 1710499"/>
                <a:gd name="connsiteX192" fmla="*/ 45855 w 537591"/>
                <a:gd name="connsiteY192" fmla="*/ 1494824 h 1710499"/>
                <a:gd name="connsiteX193" fmla="*/ 44522 w 537591"/>
                <a:gd name="connsiteY193" fmla="*/ 1483870 h 1710499"/>
                <a:gd name="connsiteX194" fmla="*/ 44522 w 537591"/>
                <a:gd name="connsiteY194" fmla="*/ 1451676 h 1710499"/>
                <a:gd name="connsiteX195" fmla="*/ 145868 w 537591"/>
                <a:gd name="connsiteY195" fmla="*/ 1434150 h 1710499"/>
                <a:gd name="connsiteX196" fmla="*/ 159012 w 537591"/>
                <a:gd name="connsiteY196" fmla="*/ 1430340 h 1710499"/>
                <a:gd name="connsiteX197" fmla="*/ 162346 w 537591"/>
                <a:gd name="connsiteY197" fmla="*/ 1427101 h 1710499"/>
                <a:gd name="connsiteX198" fmla="*/ 165870 w 537591"/>
                <a:gd name="connsiteY198" fmla="*/ 1420624 h 1710499"/>
                <a:gd name="connsiteX199" fmla="*/ 166442 w 537591"/>
                <a:gd name="connsiteY199" fmla="*/ 1420624 h 1710499"/>
                <a:gd name="connsiteX200" fmla="*/ 170157 w 537591"/>
                <a:gd name="connsiteY200" fmla="*/ 1417767 h 1710499"/>
                <a:gd name="connsiteX201" fmla="*/ 171299 w 537591"/>
                <a:gd name="connsiteY201" fmla="*/ 1416624 h 1710499"/>
                <a:gd name="connsiteX202" fmla="*/ 172062 w 537591"/>
                <a:gd name="connsiteY202" fmla="*/ 1415004 h 1710499"/>
                <a:gd name="connsiteX203" fmla="*/ 173490 w 537591"/>
                <a:gd name="connsiteY203" fmla="*/ 1410623 h 1710499"/>
                <a:gd name="connsiteX204" fmla="*/ 176348 w 537591"/>
                <a:gd name="connsiteY204" fmla="*/ 1405956 h 1710499"/>
                <a:gd name="connsiteX205" fmla="*/ 176348 w 537591"/>
                <a:gd name="connsiteY205" fmla="*/ 1403193 h 1710499"/>
                <a:gd name="connsiteX206" fmla="*/ 176348 w 537591"/>
                <a:gd name="connsiteY206" fmla="*/ 1400717 h 1710499"/>
                <a:gd name="connsiteX207" fmla="*/ 175776 w 537591"/>
                <a:gd name="connsiteY207" fmla="*/ 1399002 h 1710499"/>
                <a:gd name="connsiteX208" fmla="*/ 177110 w 537591"/>
                <a:gd name="connsiteY208" fmla="*/ 1395764 h 1710499"/>
                <a:gd name="connsiteX209" fmla="*/ 177586 w 537591"/>
                <a:gd name="connsiteY209" fmla="*/ 1394049 h 1710499"/>
                <a:gd name="connsiteX210" fmla="*/ 177586 w 537591"/>
                <a:gd name="connsiteY210" fmla="*/ 1394049 h 1710499"/>
                <a:gd name="connsiteX211" fmla="*/ 179205 w 537591"/>
                <a:gd name="connsiteY211" fmla="*/ 1392906 h 1710499"/>
                <a:gd name="connsiteX212" fmla="*/ 180253 w 537591"/>
                <a:gd name="connsiteY212" fmla="*/ 1392906 h 1710499"/>
                <a:gd name="connsiteX213" fmla="*/ 180920 w 537591"/>
                <a:gd name="connsiteY213" fmla="*/ 1392906 h 1710499"/>
                <a:gd name="connsiteX214" fmla="*/ 181396 w 537591"/>
                <a:gd name="connsiteY214" fmla="*/ 1392906 h 1710499"/>
                <a:gd name="connsiteX215" fmla="*/ 185015 w 537591"/>
                <a:gd name="connsiteY215" fmla="*/ 1392906 h 1710499"/>
                <a:gd name="connsiteX216" fmla="*/ 186921 w 537591"/>
                <a:gd name="connsiteY216" fmla="*/ 1391954 h 1710499"/>
                <a:gd name="connsiteX217" fmla="*/ 187682 w 537591"/>
                <a:gd name="connsiteY217" fmla="*/ 1389192 h 1710499"/>
                <a:gd name="connsiteX218" fmla="*/ 196160 w 537591"/>
                <a:gd name="connsiteY218" fmla="*/ 1387191 h 1710499"/>
                <a:gd name="connsiteX219" fmla="*/ 198350 w 537591"/>
                <a:gd name="connsiteY219" fmla="*/ 1386239 h 1710499"/>
                <a:gd name="connsiteX220" fmla="*/ 200446 w 537591"/>
                <a:gd name="connsiteY220" fmla="*/ 1383953 h 1710499"/>
                <a:gd name="connsiteX221" fmla="*/ 201970 w 537591"/>
                <a:gd name="connsiteY221" fmla="*/ 1381191 h 1710499"/>
                <a:gd name="connsiteX222" fmla="*/ 202923 w 537591"/>
                <a:gd name="connsiteY222" fmla="*/ 1378809 h 1710499"/>
                <a:gd name="connsiteX223" fmla="*/ 203494 w 537591"/>
                <a:gd name="connsiteY223" fmla="*/ 1377762 h 1710499"/>
                <a:gd name="connsiteX224" fmla="*/ 206732 w 537591"/>
                <a:gd name="connsiteY224" fmla="*/ 1377762 h 1710499"/>
                <a:gd name="connsiteX225" fmla="*/ 215496 w 537591"/>
                <a:gd name="connsiteY225" fmla="*/ 1378524 h 1710499"/>
                <a:gd name="connsiteX226" fmla="*/ 219401 w 537591"/>
                <a:gd name="connsiteY226" fmla="*/ 1378524 h 1710499"/>
                <a:gd name="connsiteX227" fmla="*/ 226735 w 537591"/>
                <a:gd name="connsiteY227" fmla="*/ 1377190 h 1710499"/>
                <a:gd name="connsiteX228" fmla="*/ 230069 w 537591"/>
                <a:gd name="connsiteY228" fmla="*/ 1376047 h 1710499"/>
                <a:gd name="connsiteX229" fmla="*/ 233307 w 537591"/>
                <a:gd name="connsiteY229" fmla="*/ 1373856 h 1710499"/>
                <a:gd name="connsiteX230" fmla="*/ 236070 w 537591"/>
                <a:gd name="connsiteY230" fmla="*/ 1370523 h 1710499"/>
                <a:gd name="connsiteX231" fmla="*/ 240737 w 537591"/>
                <a:gd name="connsiteY231" fmla="*/ 1359093 h 1710499"/>
                <a:gd name="connsiteX232" fmla="*/ 243404 w 537591"/>
                <a:gd name="connsiteY232" fmla="*/ 1356235 h 1710499"/>
                <a:gd name="connsiteX233" fmla="*/ 245785 w 537591"/>
                <a:gd name="connsiteY233" fmla="*/ 1354997 h 1710499"/>
                <a:gd name="connsiteX234" fmla="*/ 247309 w 537591"/>
                <a:gd name="connsiteY234" fmla="*/ 1353092 h 1710499"/>
                <a:gd name="connsiteX235" fmla="*/ 249023 w 537591"/>
                <a:gd name="connsiteY235" fmla="*/ 1320993 h 1710499"/>
                <a:gd name="connsiteX236" fmla="*/ 248452 w 537591"/>
                <a:gd name="connsiteY236" fmla="*/ 1314801 h 1710499"/>
                <a:gd name="connsiteX237" fmla="*/ 245595 w 537591"/>
                <a:gd name="connsiteY237" fmla="*/ 1303371 h 1710499"/>
                <a:gd name="connsiteX238" fmla="*/ 245023 w 537591"/>
                <a:gd name="connsiteY238" fmla="*/ 1297371 h 1710499"/>
                <a:gd name="connsiteX239" fmla="*/ 246928 w 537591"/>
                <a:gd name="connsiteY239" fmla="*/ 1284512 h 1710499"/>
                <a:gd name="connsiteX240" fmla="*/ 246928 w 537591"/>
                <a:gd name="connsiteY240" fmla="*/ 1245459 h 1710499"/>
                <a:gd name="connsiteX241" fmla="*/ 246928 w 537591"/>
                <a:gd name="connsiteY241" fmla="*/ 1238792 h 1710499"/>
                <a:gd name="connsiteX242" fmla="*/ 253786 w 537591"/>
                <a:gd name="connsiteY242" fmla="*/ 1220790 h 1710499"/>
                <a:gd name="connsiteX243" fmla="*/ 256643 w 537591"/>
                <a:gd name="connsiteY243" fmla="*/ 1198596 h 1710499"/>
                <a:gd name="connsiteX244" fmla="*/ 259406 w 537591"/>
                <a:gd name="connsiteY244" fmla="*/ 1191357 h 1710499"/>
                <a:gd name="connsiteX245" fmla="*/ 273122 w 537591"/>
                <a:gd name="connsiteY245" fmla="*/ 1177165 h 1710499"/>
                <a:gd name="connsiteX246" fmla="*/ 276741 w 537591"/>
                <a:gd name="connsiteY246" fmla="*/ 1169259 h 1710499"/>
                <a:gd name="connsiteX247" fmla="*/ 271502 w 537591"/>
                <a:gd name="connsiteY247" fmla="*/ 1160211 h 1710499"/>
                <a:gd name="connsiteX248" fmla="*/ 266931 w 537591"/>
                <a:gd name="connsiteY248" fmla="*/ 1156782 h 1710499"/>
                <a:gd name="connsiteX249" fmla="*/ 262168 w 537591"/>
                <a:gd name="connsiteY249" fmla="*/ 1153829 h 1710499"/>
                <a:gd name="connsiteX250" fmla="*/ 257024 w 537591"/>
                <a:gd name="connsiteY250" fmla="*/ 1151257 h 1710499"/>
                <a:gd name="connsiteX251" fmla="*/ 251786 w 537591"/>
                <a:gd name="connsiteY251" fmla="*/ 1149352 h 1710499"/>
                <a:gd name="connsiteX252" fmla="*/ 245309 w 537591"/>
                <a:gd name="connsiteY252" fmla="*/ 1145828 h 1710499"/>
                <a:gd name="connsiteX253" fmla="*/ 239975 w 537591"/>
                <a:gd name="connsiteY253" fmla="*/ 1140494 h 1710499"/>
                <a:gd name="connsiteX254" fmla="*/ 230450 w 537591"/>
                <a:gd name="connsiteY254" fmla="*/ 1128016 h 1710499"/>
                <a:gd name="connsiteX255" fmla="*/ 209209 w 537591"/>
                <a:gd name="connsiteY255" fmla="*/ 1105156 h 1710499"/>
                <a:gd name="connsiteX256" fmla="*/ 203208 w 537591"/>
                <a:gd name="connsiteY256" fmla="*/ 1096774 h 1710499"/>
                <a:gd name="connsiteX257" fmla="*/ 200922 w 537591"/>
                <a:gd name="connsiteY257" fmla="*/ 1091250 h 1710499"/>
                <a:gd name="connsiteX258" fmla="*/ 197398 w 537591"/>
                <a:gd name="connsiteY258" fmla="*/ 1079248 h 1710499"/>
                <a:gd name="connsiteX259" fmla="*/ 194731 w 537591"/>
                <a:gd name="connsiteY259" fmla="*/ 1074200 h 1710499"/>
                <a:gd name="connsiteX260" fmla="*/ 190445 w 537591"/>
                <a:gd name="connsiteY260" fmla="*/ 1070104 h 1710499"/>
                <a:gd name="connsiteX261" fmla="*/ 186730 w 537591"/>
                <a:gd name="connsiteY261" fmla="*/ 1069437 h 1710499"/>
                <a:gd name="connsiteX262" fmla="*/ 182634 w 537591"/>
                <a:gd name="connsiteY262" fmla="*/ 1069437 h 1710499"/>
                <a:gd name="connsiteX263" fmla="*/ 176729 w 537591"/>
                <a:gd name="connsiteY263" fmla="*/ 1068104 h 1710499"/>
                <a:gd name="connsiteX264" fmla="*/ 169966 w 537591"/>
                <a:gd name="connsiteY264" fmla="*/ 1062865 h 1710499"/>
                <a:gd name="connsiteX265" fmla="*/ 169966 w 537591"/>
                <a:gd name="connsiteY265" fmla="*/ 1056769 h 1710499"/>
                <a:gd name="connsiteX266" fmla="*/ 174062 w 537591"/>
                <a:gd name="connsiteY266" fmla="*/ 1050387 h 1710499"/>
                <a:gd name="connsiteX267" fmla="*/ 179872 w 537591"/>
                <a:gd name="connsiteY267" fmla="*/ 1044482 h 1710499"/>
                <a:gd name="connsiteX268" fmla="*/ 182348 w 537591"/>
                <a:gd name="connsiteY268" fmla="*/ 1040005 h 1710499"/>
                <a:gd name="connsiteX269" fmla="*/ 187492 w 537591"/>
                <a:gd name="connsiteY269" fmla="*/ 1025241 h 1710499"/>
                <a:gd name="connsiteX270" fmla="*/ 213400 w 537591"/>
                <a:gd name="connsiteY270" fmla="*/ 975235 h 1710499"/>
                <a:gd name="connsiteX271" fmla="*/ 217686 w 537591"/>
                <a:gd name="connsiteY271" fmla="*/ 961900 h 1710499"/>
                <a:gd name="connsiteX272" fmla="*/ 220448 w 537591"/>
                <a:gd name="connsiteY272" fmla="*/ 947232 h 1710499"/>
                <a:gd name="connsiteX273" fmla="*/ 221020 w 537591"/>
                <a:gd name="connsiteY273" fmla="*/ 932658 h 1710499"/>
                <a:gd name="connsiteX274" fmla="*/ 218543 w 537591"/>
                <a:gd name="connsiteY274" fmla="*/ 920276 h 1710499"/>
                <a:gd name="connsiteX275" fmla="*/ 211971 w 537591"/>
                <a:gd name="connsiteY275" fmla="*/ 910179 h 1710499"/>
                <a:gd name="connsiteX276" fmla="*/ 157869 w 537591"/>
                <a:gd name="connsiteY276" fmla="*/ 875223 h 1710499"/>
                <a:gd name="connsiteX277" fmla="*/ 142534 w 537591"/>
                <a:gd name="connsiteY277" fmla="*/ 867602 h 1710499"/>
                <a:gd name="connsiteX278" fmla="*/ 110911 w 537591"/>
                <a:gd name="connsiteY278" fmla="*/ 856173 h 1710499"/>
                <a:gd name="connsiteX279" fmla="*/ 103386 w 537591"/>
                <a:gd name="connsiteY279" fmla="*/ 850362 h 1710499"/>
                <a:gd name="connsiteX280" fmla="*/ 101291 w 537591"/>
                <a:gd name="connsiteY280" fmla="*/ 845409 h 1710499"/>
                <a:gd name="connsiteX281" fmla="*/ 100624 w 537591"/>
                <a:gd name="connsiteY281" fmla="*/ 840171 h 1710499"/>
                <a:gd name="connsiteX282" fmla="*/ 99195 w 537591"/>
                <a:gd name="connsiteY282" fmla="*/ 835884 h 1710499"/>
                <a:gd name="connsiteX283" fmla="*/ 95004 w 537591"/>
                <a:gd name="connsiteY283" fmla="*/ 833979 h 1710499"/>
                <a:gd name="connsiteX284" fmla="*/ 90908 w 537591"/>
                <a:gd name="connsiteY284" fmla="*/ 835408 h 1710499"/>
                <a:gd name="connsiteX285" fmla="*/ 88241 w 537591"/>
                <a:gd name="connsiteY285" fmla="*/ 839123 h 1710499"/>
                <a:gd name="connsiteX286" fmla="*/ 85956 w 537591"/>
                <a:gd name="connsiteY286" fmla="*/ 843409 h 1710499"/>
                <a:gd name="connsiteX287" fmla="*/ 83003 w 537591"/>
                <a:gd name="connsiteY287" fmla="*/ 846648 h 1710499"/>
                <a:gd name="connsiteX288" fmla="*/ 77097 w 537591"/>
                <a:gd name="connsiteY288" fmla="*/ 851124 h 1710499"/>
                <a:gd name="connsiteX289" fmla="*/ 72716 w 537591"/>
                <a:gd name="connsiteY289" fmla="*/ 855696 h 1710499"/>
                <a:gd name="connsiteX290" fmla="*/ 67763 w 537591"/>
                <a:gd name="connsiteY290" fmla="*/ 859792 h 1710499"/>
                <a:gd name="connsiteX291" fmla="*/ 59857 w 537591"/>
                <a:gd name="connsiteY291" fmla="*/ 862554 h 1710499"/>
                <a:gd name="connsiteX292" fmla="*/ 64810 w 537591"/>
                <a:gd name="connsiteY292" fmla="*/ 828169 h 1710499"/>
                <a:gd name="connsiteX293" fmla="*/ 67763 w 537591"/>
                <a:gd name="connsiteY293" fmla="*/ 816929 h 1710499"/>
                <a:gd name="connsiteX294" fmla="*/ 71382 w 537591"/>
                <a:gd name="connsiteY294" fmla="*/ 811691 h 1710499"/>
                <a:gd name="connsiteX295" fmla="*/ 190254 w 537591"/>
                <a:gd name="connsiteY295" fmla="*/ 716346 h 1710499"/>
                <a:gd name="connsiteX296" fmla="*/ 198827 w 537591"/>
                <a:gd name="connsiteY296" fmla="*/ 714631 h 1710499"/>
                <a:gd name="connsiteX297" fmla="*/ 202827 w 537591"/>
                <a:gd name="connsiteY297" fmla="*/ 715488 h 1710499"/>
                <a:gd name="connsiteX298" fmla="*/ 207018 w 537591"/>
                <a:gd name="connsiteY298" fmla="*/ 718727 h 1710499"/>
                <a:gd name="connsiteX299" fmla="*/ 209114 w 537591"/>
                <a:gd name="connsiteY299" fmla="*/ 721013 h 1710499"/>
                <a:gd name="connsiteX300" fmla="*/ 211400 w 537591"/>
                <a:gd name="connsiteY300" fmla="*/ 722442 h 1710499"/>
                <a:gd name="connsiteX301" fmla="*/ 214067 w 537591"/>
                <a:gd name="connsiteY301" fmla="*/ 723108 h 1710499"/>
                <a:gd name="connsiteX302" fmla="*/ 217400 w 537591"/>
                <a:gd name="connsiteY302" fmla="*/ 723108 h 1710499"/>
                <a:gd name="connsiteX303" fmla="*/ 210066 w 537591"/>
                <a:gd name="connsiteY303" fmla="*/ 728157 h 1710499"/>
                <a:gd name="connsiteX304" fmla="*/ 203304 w 537591"/>
                <a:gd name="connsiteY304" fmla="*/ 731300 h 1710499"/>
                <a:gd name="connsiteX305" fmla="*/ 195779 w 537591"/>
                <a:gd name="connsiteY305" fmla="*/ 733014 h 1710499"/>
                <a:gd name="connsiteX306" fmla="*/ 169109 w 537591"/>
                <a:gd name="connsiteY306" fmla="*/ 735491 h 1710499"/>
                <a:gd name="connsiteX307" fmla="*/ 161870 w 537591"/>
                <a:gd name="connsiteY307" fmla="*/ 734348 h 1710499"/>
                <a:gd name="connsiteX308" fmla="*/ 157107 w 537591"/>
                <a:gd name="connsiteY308" fmla="*/ 729395 h 1710499"/>
                <a:gd name="connsiteX309" fmla="*/ 155869 w 537591"/>
                <a:gd name="connsiteY309" fmla="*/ 725013 h 1710499"/>
                <a:gd name="connsiteX310" fmla="*/ 157393 w 537591"/>
                <a:gd name="connsiteY310" fmla="*/ 723489 h 1710499"/>
                <a:gd name="connsiteX311" fmla="*/ 163298 w 537591"/>
                <a:gd name="connsiteY311" fmla="*/ 723489 h 1710499"/>
                <a:gd name="connsiteX312" fmla="*/ 179586 w 537591"/>
                <a:gd name="connsiteY312" fmla="*/ 718060 h 1710499"/>
                <a:gd name="connsiteX313" fmla="*/ 367038 w 537591"/>
                <a:gd name="connsiteY313" fmla="*/ 690057 h 1710499"/>
                <a:gd name="connsiteX314" fmla="*/ 370753 w 537591"/>
                <a:gd name="connsiteY314" fmla="*/ 693295 h 1710499"/>
                <a:gd name="connsiteX315" fmla="*/ 373039 w 537591"/>
                <a:gd name="connsiteY315" fmla="*/ 697677 h 1710499"/>
                <a:gd name="connsiteX316" fmla="*/ 372467 w 537591"/>
                <a:gd name="connsiteY316" fmla="*/ 701487 h 1710499"/>
                <a:gd name="connsiteX317" fmla="*/ 364371 w 537591"/>
                <a:gd name="connsiteY317" fmla="*/ 704820 h 1710499"/>
                <a:gd name="connsiteX318" fmla="*/ 358275 w 537591"/>
                <a:gd name="connsiteY318" fmla="*/ 714345 h 1710499"/>
                <a:gd name="connsiteX319" fmla="*/ 354465 w 537591"/>
                <a:gd name="connsiteY319" fmla="*/ 719013 h 1710499"/>
                <a:gd name="connsiteX320" fmla="*/ 343988 w 537591"/>
                <a:gd name="connsiteY320" fmla="*/ 727871 h 1710499"/>
                <a:gd name="connsiteX321" fmla="*/ 339511 w 537591"/>
                <a:gd name="connsiteY321" fmla="*/ 733395 h 1710499"/>
                <a:gd name="connsiteX322" fmla="*/ 337606 w 537591"/>
                <a:gd name="connsiteY322" fmla="*/ 739777 h 1710499"/>
                <a:gd name="connsiteX323" fmla="*/ 334844 w 537591"/>
                <a:gd name="connsiteY323" fmla="*/ 742444 h 1710499"/>
                <a:gd name="connsiteX324" fmla="*/ 329224 w 537591"/>
                <a:gd name="connsiteY324" fmla="*/ 741682 h 1710499"/>
                <a:gd name="connsiteX325" fmla="*/ 325224 w 537591"/>
                <a:gd name="connsiteY325" fmla="*/ 738539 h 1710499"/>
                <a:gd name="connsiteX326" fmla="*/ 327319 w 537591"/>
                <a:gd name="connsiteY326" fmla="*/ 733967 h 1710499"/>
                <a:gd name="connsiteX327" fmla="*/ 327319 w 537591"/>
                <a:gd name="connsiteY327" fmla="*/ 727680 h 1710499"/>
                <a:gd name="connsiteX328" fmla="*/ 333606 w 537591"/>
                <a:gd name="connsiteY328" fmla="*/ 722537 h 1710499"/>
                <a:gd name="connsiteX329" fmla="*/ 337606 w 537591"/>
                <a:gd name="connsiteY329" fmla="*/ 717203 h 1710499"/>
                <a:gd name="connsiteX330" fmla="*/ 331224 w 537591"/>
                <a:gd name="connsiteY330" fmla="*/ 709964 h 1710499"/>
                <a:gd name="connsiteX331" fmla="*/ 334367 w 537591"/>
                <a:gd name="connsiteY331" fmla="*/ 706344 h 1710499"/>
                <a:gd name="connsiteX332" fmla="*/ 336654 w 537591"/>
                <a:gd name="connsiteY332" fmla="*/ 701201 h 1710499"/>
                <a:gd name="connsiteX333" fmla="*/ 337511 w 537591"/>
                <a:gd name="connsiteY333" fmla="*/ 696629 h 1710499"/>
                <a:gd name="connsiteX334" fmla="*/ 336654 w 537591"/>
                <a:gd name="connsiteY334" fmla="*/ 694629 h 1710499"/>
                <a:gd name="connsiteX335" fmla="*/ 338940 w 537591"/>
                <a:gd name="connsiteY335" fmla="*/ 693295 h 1710499"/>
                <a:gd name="connsiteX336" fmla="*/ 342940 w 537591"/>
                <a:gd name="connsiteY336" fmla="*/ 686532 h 1710499"/>
                <a:gd name="connsiteX337" fmla="*/ 345988 w 537591"/>
                <a:gd name="connsiteY337" fmla="*/ 683675 h 1710499"/>
                <a:gd name="connsiteX338" fmla="*/ 347607 w 537591"/>
                <a:gd name="connsiteY338" fmla="*/ 683675 h 1710499"/>
                <a:gd name="connsiteX339" fmla="*/ 349798 w 537591"/>
                <a:gd name="connsiteY339" fmla="*/ 685008 h 1710499"/>
                <a:gd name="connsiteX340" fmla="*/ 351608 w 537591"/>
                <a:gd name="connsiteY340" fmla="*/ 685770 h 1710499"/>
                <a:gd name="connsiteX341" fmla="*/ 352370 w 537591"/>
                <a:gd name="connsiteY341" fmla="*/ 684532 h 1710499"/>
                <a:gd name="connsiteX342" fmla="*/ 353322 w 537591"/>
                <a:gd name="connsiteY342" fmla="*/ 683961 h 1710499"/>
                <a:gd name="connsiteX343" fmla="*/ 357894 w 537591"/>
                <a:gd name="connsiteY343" fmla="*/ 681770 h 1710499"/>
                <a:gd name="connsiteX344" fmla="*/ 359418 w 537591"/>
                <a:gd name="connsiteY344" fmla="*/ 681770 h 1710499"/>
                <a:gd name="connsiteX345" fmla="*/ 362181 w 537591"/>
                <a:gd name="connsiteY345" fmla="*/ 682818 h 1710499"/>
                <a:gd name="connsiteX346" fmla="*/ 363609 w 537591"/>
                <a:gd name="connsiteY346" fmla="*/ 685389 h 1710499"/>
                <a:gd name="connsiteX347" fmla="*/ 364848 w 537591"/>
                <a:gd name="connsiteY347" fmla="*/ 688247 h 1710499"/>
                <a:gd name="connsiteX348" fmla="*/ 136438 w 537591"/>
                <a:gd name="connsiteY348" fmla="*/ 628620 h 1710499"/>
                <a:gd name="connsiteX349" fmla="*/ 139105 w 537591"/>
                <a:gd name="connsiteY349" fmla="*/ 630240 h 1710499"/>
                <a:gd name="connsiteX350" fmla="*/ 140915 w 537591"/>
                <a:gd name="connsiteY350" fmla="*/ 632049 h 1710499"/>
                <a:gd name="connsiteX351" fmla="*/ 142153 w 537591"/>
                <a:gd name="connsiteY351" fmla="*/ 634240 h 1710499"/>
                <a:gd name="connsiteX352" fmla="*/ 144820 w 537591"/>
                <a:gd name="connsiteY352" fmla="*/ 647385 h 1710499"/>
                <a:gd name="connsiteX353" fmla="*/ 148916 w 537591"/>
                <a:gd name="connsiteY353" fmla="*/ 659291 h 1710499"/>
                <a:gd name="connsiteX354" fmla="*/ 151011 w 537591"/>
                <a:gd name="connsiteY354" fmla="*/ 670721 h 1710499"/>
                <a:gd name="connsiteX355" fmla="*/ 146725 w 537591"/>
                <a:gd name="connsiteY355" fmla="*/ 679484 h 1710499"/>
                <a:gd name="connsiteX356" fmla="*/ 135866 w 537591"/>
                <a:gd name="connsiteY356" fmla="*/ 669292 h 1710499"/>
                <a:gd name="connsiteX357" fmla="*/ 132152 w 537591"/>
                <a:gd name="connsiteY357" fmla="*/ 664339 h 1710499"/>
                <a:gd name="connsiteX358" fmla="*/ 129961 w 537591"/>
                <a:gd name="connsiteY358" fmla="*/ 657195 h 1710499"/>
                <a:gd name="connsiteX359" fmla="*/ 130628 w 537591"/>
                <a:gd name="connsiteY359" fmla="*/ 649290 h 1710499"/>
                <a:gd name="connsiteX360" fmla="*/ 135390 w 537591"/>
                <a:gd name="connsiteY360" fmla="*/ 635859 h 1710499"/>
                <a:gd name="connsiteX361" fmla="*/ 231688 w 537591"/>
                <a:gd name="connsiteY361" fmla="*/ 582424 h 1710499"/>
                <a:gd name="connsiteX362" fmla="*/ 235307 w 537591"/>
                <a:gd name="connsiteY362" fmla="*/ 586901 h 1710499"/>
                <a:gd name="connsiteX363" fmla="*/ 235879 w 537591"/>
                <a:gd name="connsiteY363" fmla="*/ 587949 h 1710499"/>
                <a:gd name="connsiteX364" fmla="*/ 235879 w 537591"/>
                <a:gd name="connsiteY364" fmla="*/ 588996 h 1710499"/>
                <a:gd name="connsiteX365" fmla="*/ 236641 w 537591"/>
                <a:gd name="connsiteY365" fmla="*/ 590330 h 1710499"/>
                <a:gd name="connsiteX366" fmla="*/ 237308 w 537591"/>
                <a:gd name="connsiteY366" fmla="*/ 592140 h 1710499"/>
                <a:gd name="connsiteX367" fmla="*/ 237308 w 537591"/>
                <a:gd name="connsiteY367" fmla="*/ 594521 h 1710499"/>
                <a:gd name="connsiteX368" fmla="*/ 236260 w 537591"/>
                <a:gd name="connsiteY368" fmla="*/ 595854 h 1710499"/>
                <a:gd name="connsiteX369" fmla="*/ 234736 w 537591"/>
                <a:gd name="connsiteY369" fmla="*/ 595854 h 1710499"/>
                <a:gd name="connsiteX370" fmla="*/ 231974 w 537591"/>
                <a:gd name="connsiteY370" fmla="*/ 595854 h 1710499"/>
                <a:gd name="connsiteX371" fmla="*/ 229783 w 537591"/>
                <a:gd name="connsiteY371" fmla="*/ 595854 h 1710499"/>
                <a:gd name="connsiteX372" fmla="*/ 227973 w 537591"/>
                <a:gd name="connsiteY372" fmla="*/ 597474 h 1710499"/>
                <a:gd name="connsiteX373" fmla="*/ 227116 w 537591"/>
                <a:gd name="connsiteY373" fmla="*/ 599569 h 1710499"/>
                <a:gd name="connsiteX374" fmla="*/ 226164 w 537591"/>
                <a:gd name="connsiteY374" fmla="*/ 601284 h 1710499"/>
                <a:gd name="connsiteX375" fmla="*/ 223592 w 537591"/>
                <a:gd name="connsiteY375" fmla="*/ 602236 h 1710499"/>
                <a:gd name="connsiteX376" fmla="*/ 215305 w 537591"/>
                <a:gd name="connsiteY376" fmla="*/ 598998 h 1710499"/>
                <a:gd name="connsiteX377" fmla="*/ 213400 w 537591"/>
                <a:gd name="connsiteY377" fmla="*/ 597188 h 1710499"/>
                <a:gd name="connsiteX378" fmla="*/ 201684 w 537591"/>
                <a:gd name="connsiteY378" fmla="*/ 590520 h 1710499"/>
                <a:gd name="connsiteX379" fmla="*/ 200160 w 537591"/>
                <a:gd name="connsiteY379" fmla="*/ 590520 h 1710499"/>
                <a:gd name="connsiteX380" fmla="*/ 197970 w 537591"/>
                <a:gd name="connsiteY380" fmla="*/ 590520 h 1710499"/>
                <a:gd name="connsiteX381" fmla="*/ 195588 w 537591"/>
                <a:gd name="connsiteY381" fmla="*/ 590520 h 1710499"/>
                <a:gd name="connsiteX382" fmla="*/ 193398 w 537591"/>
                <a:gd name="connsiteY382" fmla="*/ 588901 h 1710499"/>
                <a:gd name="connsiteX383" fmla="*/ 191778 w 537591"/>
                <a:gd name="connsiteY383" fmla="*/ 586425 h 1710499"/>
                <a:gd name="connsiteX384" fmla="*/ 188159 w 537591"/>
                <a:gd name="connsiteY384" fmla="*/ 578995 h 1710499"/>
                <a:gd name="connsiteX385" fmla="*/ 178634 w 537591"/>
                <a:gd name="connsiteY385" fmla="*/ 567375 h 1710499"/>
                <a:gd name="connsiteX386" fmla="*/ 178634 w 537591"/>
                <a:gd name="connsiteY386" fmla="*/ 565565 h 1710499"/>
                <a:gd name="connsiteX387" fmla="*/ 183777 w 537591"/>
                <a:gd name="connsiteY387" fmla="*/ 564898 h 1710499"/>
                <a:gd name="connsiteX388" fmla="*/ 187111 w 537591"/>
                <a:gd name="connsiteY388" fmla="*/ 561945 h 1710499"/>
                <a:gd name="connsiteX389" fmla="*/ 192159 w 537591"/>
                <a:gd name="connsiteY389" fmla="*/ 555659 h 1710499"/>
                <a:gd name="connsiteX390" fmla="*/ 209399 w 537591"/>
                <a:gd name="connsiteY390" fmla="*/ 561755 h 1710499"/>
                <a:gd name="connsiteX391" fmla="*/ 215019 w 537591"/>
                <a:gd name="connsiteY391" fmla="*/ 562422 h 1710499"/>
                <a:gd name="connsiteX392" fmla="*/ 220448 w 537591"/>
                <a:gd name="connsiteY392" fmla="*/ 561279 h 1710499"/>
                <a:gd name="connsiteX393" fmla="*/ 225116 w 537591"/>
                <a:gd name="connsiteY393" fmla="*/ 559183 h 1710499"/>
                <a:gd name="connsiteX394" fmla="*/ 228831 w 537591"/>
                <a:gd name="connsiteY394" fmla="*/ 559183 h 1710499"/>
                <a:gd name="connsiteX395" fmla="*/ 231688 w 537591"/>
                <a:gd name="connsiteY395" fmla="*/ 562802 h 1710499"/>
                <a:gd name="connsiteX396" fmla="*/ 231688 w 537591"/>
                <a:gd name="connsiteY396" fmla="*/ 578043 h 1710499"/>
                <a:gd name="connsiteX397" fmla="*/ 231688 w 537591"/>
                <a:gd name="connsiteY397" fmla="*/ 579186 h 1710499"/>
                <a:gd name="connsiteX398" fmla="*/ 231688 w 537591"/>
                <a:gd name="connsiteY398" fmla="*/ 580329 h 1710499"/>
                <a:gd name="connsiteX399" fmla="*/ 368562 w 537591"/>
                <a:gd name="connsiteY399" fmla="*/ 499842 h 1710499"/>
                <a:gd name="connsiteX400" fmla="*/ 370277 w 537591"/>
                <a:gd name="connsiteY400" fmla="*/ 500509 h 1710499"/>
                <a:gd name="connsiteX401" fmla="*/ 372849 w 537591"/>
                <a:gd name="connsiteY401" fmla="*/ 502033 h 1710499"/>
                <a:gd name="connsiteX402" fmla="*/ 374754 w 537591"/>
                <a:gd name="connsiteY402" fmla="*/ 503843 h 1710499"/>
                <a:gd name="connsiteX403" fmla="*/ 374754 w 537591"/>
                <a:gd name="connsiteY403" fmla="*/ 505367 h 1710499"/>
                <a:gd name="connsiteX404" fmla="*/ 372944 w 537591"/>
                <a:gd name="connsiteY404" fmla="*/ 509272 h 1710499"/>
                <a:gd name="connsiteX405" fmla="*/ 371515 w 537591"/>
                <a:gd name="connsiteY405" fmla="*/ 520512 h 1710499"/>
                <a:gd name="connsiteX406" fmla="*/ 368753 w 537591"/>
                <a:gd name="connsiteY406" fmla="*/ 525084 h 1710499"/>
                <a:gd name="connsiteX407" fmla="*/ 363514 w 537591"/>
                <a:gd name="connsiteY407" fmla="*/ 527370 h 1710499"/>
                <a:gd name="connsiteX408" fmla="*/ 359323 w 537591"/>
                <a:gd name="connsiteY408" fmla="*/ 525750 h 1710499"/>
                <a:gd name="connsiteX409" fmla="*/ 352179 w 537591"/>
                <a:gd name="connsiteY409" fmla="*/ 518511 h 1710499"/>
                <a:gd name="connsiteX410" fmla="*/ 346750 w 537591"/>
                <a:gd name="connsiteY410" fmla="*/ 515082 h 1710499"/>
                <a:gd name="connsiteX411" fmla="*/ 344464 w 537591"/>
                <a:gd name="connsiteY411" fmla="*/ 512892 h 1710499"/>
                <a:gd name="connsiteX412" fmla="*/ 343702 w 537591"/>
                <a:gd name="connsiteY412" fmla="*/ 509748 h 1710499"/>
                <a:gd name="connsiteX413" fmla="*/ 343702 w 537591"/>
                <a:gd name="connsiteY413" fmla="*/ 506414 h 1710499"/>
                <a:gd name="connsiteX414" fmla="*/ 344750 w 537591"/>
                <a:gd name="connsiteY414" fmla="*/ 505652 h 1710499"/>
                <a:gd name="connsiteX415" fmla="*/ 346655 w 537591"/>
                <a:gd name="connsiteY415" fmla="*/ 505652 h 1710499"/>
                <a:gd name="connsiteX416" fmla="*/ 352751 w 537591"/>
                <a:gd name="connsiteY416" fmla="*/ 504414 h 1710499"/>
                <a:gd name="connsiteX417" fmla="*/ 357227 w 537591"/>
                <a:gd name="connsiteY417" fmla="*/ 505272 h 1710499"/>
                <a:gd name="connsiteX418" fmla="*/ 359799 w 537591"/>
                <a:gd name="connsiteY418" fmla="*/ 505272 h 1710499"/>
                <a:gd name="connsiteX419" fmla="*/ 362085 w 537591"/>
                <a:gd name="connsiteY419" fmla="*/ 504033 h 1710499"/>
                <a:gd name="connsiteX420" fmla="*/ 365705 w 537591"/>
                <a:gd name="connsiteY420" fmla="*/ 500414 h 1710499"/>
                <a:gd name="connsiteX421" fmla="*/ 327414 w 537591"/>
                <a:gd name="connsiteY421" fmla="*/ 252192 h 1710499"/>
                <a:gd name="connsiteX422" fmla="*/ 332843 w 537591"/>
                <a:gd name="connsiteY422" fmla="*/ 252192 h 1710499"/>
                <a:gd name="connsiteX423" fmla="*/ 338844 w 537591"/>
                <a:gd name="connsiteY423" fmla="*/ 256669 h 1710499"/>
                <a:gd name="connsiteX424" fmla="*/ 343131 w 537591"/>
                <a:gd name="connsiteY424" fmla="*/ 263051 h 1710499"/>
                <a:gd name="connsiteX425" fmla="*/ 343131 w 537591"/>
                <a:gd name="connsiteY425" fmla="*/ 268385 h 1710499"/>
                <a:gd name="connsiteX426" fmla="*/ 336177 w 537591"/>
                <a:gd name="connsiteY426" fmla="*/ 275243 h 1710499"/>
                <a:gd name="connsiteX427" fmla="*/ 333891 w 537591"/>
                <a:gd name="connsiteY427" fmla="*/ 276005 h 1710499"/>
                <a:gd name="connsiteX428" fmla="*/ 330653 w 537591"/>
                <a:gd name="connsiteY428" fmla="*/ 276005 h 1710499"/>
                <a:gd name="connsiteX429" fmla="*/ 327033 w 537591"/>
                <a:gd name="connsiteY429" fmla="*/ 260669 h 1710499"/>
                <a:gd name="connsiteX430" fmla="*/ 327033 w 537591"/>
                <a:gd name="connsiteY430" fmla="*/ 256479 h 1710499"/>
                <a:gd name="connsiteX431" fmla="*/ 327033 w 537591"/>
                <a:gd name="connsiteY431" fmla="*/ 254192 h 1710499"/>
                <a:gd name="connsiteX432" fmla="*/ 378468 w 537591"/>
                <a:gd name="connsiteY432" fmla="*/ 206091 h 1710499"/>
                <a:gd name="connsiteX433" fmla="*/ 381326 w 537591"/>
                <a:gd name="connsiteY433" fmla="*/ 206663 h 1710499"/>
                <a:gd name="connsiteX434" fmla="*/ 383802 w 537591"/>
                <a:gd name="connsiteY434" fmla="*/ 208377 h 1710499"/>
                <a:gd name="connsiteX435" fmla="*/ 385422 w 537591"/>
                <a:gd name="connsiteY435" fmla="*/ 210949 h 1710499"/>
                <a:gd name="connsiteX436" fmla="*/ 385422 w 537591"/>
                <a:gd name="connsiteY436" fmla="*/ 213997 h 1710499"/>
                <a:gd name="connsiteX437" fmla="*/ 383612 w 537591"/>
                <a:gd name="connsiteY437" fmla="*/ 216664 h 1710499"/>
                <a:gd name="connsiteX438" fmla="*/ 372944 w 537591"/>
                <a:gd name="connsiteY438" fmla="*/ 224189 h 1710499"/>
                <a:gd name="connsiteX439" fmla="*/ 366086 w 537591"/>
                <a:gd name="connsiteY439" fmla="*/ 230380 h 1710499"/>
                <a:gd name="connsiteX440" fmla="*/ 364562 w 537591"/>
                <a:gd name="connsiteY440" fmla="*/ 232571 h 1710499"/>
                <a:gd name="connsiteX441" fmla="*/ 365324 w 537591"/>
                <a:gd name="connsiteY441" fmla="*/ 236762 h 1710499"/>
                <a:gd name="connsiteX442" fmla="*/ 366752 w 537591"/>
                <a:gd name="connsiteY442" fmla="*/ 239238 h 1710499"/>
                <a:gd name="connsiteX443" fmla="*/ 367610 w 537591"/>
                <a:gd name="connsiteY443" fmla="*/ 241429 h 1710499"/>
                <a:gd name="connsiteX444" fmla="*/ 366848 w 537591"/>
                <a:gd name="connsiteY444" fmla="*/ 244858 h 1710499"/>
                <a:gd name="connsiteX445" fmla="*/ 362847 w 537591"/>
                <a:gd name="connsiteY445" fmla="*/ 249239 h 1710499"/>
                <a:gd name="connsiteX446" fmla="*/ 357037 w 537591"/>
                <a:gd name="connsiteY446" fmla="*/ 251335 h 1710499"/>
                <a:gd name="connsiteX447" fmla="*/ 351989 w 537591"/>
                <a:gd name="connsiteY447" fmla="*/ 249525 h 1710499"/>
                <a:gd name="connsiteX448" fmla="*/ 350084 w 537591"/>
                <a:gd name="connsiteY448" fmla="*/ 242477 h 1710499"/>
                <a:gd name="connsiteX449" fmla="*/ 351989 w 537591"/>
                <a:gd name="connsiteY449" fmla="*/ 236857 h 1710499"/>
                <a:gd name="connsiteX450" fmla="*/ 364562 w 537591"/>
                <a:gd name="connsiteY450" fmla="*/ 217807 h 1710499"/>
                <a:gd name="connsiteX451" fmla="*/ 365229 w 537591"/>
                <a:gd name="connsiteY451" fmla="*/ 214854 h 1710499"/>
                <a:gd name="connsiteX452" fmla="*/ 369610 w 537591"/>
                <a:gd name="connsiteY452" fmla="*/ 210854 h 1710499"/>
                <a:gd name="connsiteX453" fmla="*/ 374944 w 537591"/>
                <a:gd name="connsiteY453" fmla="*/ 207330 h 1710499"/>
                <a:gd name="connsiteX454" fmla="*/ 338463 w 537591"/>
                <a:gd name="connsiteY454" fmla="*/ 114270 h 1710499"/>
                <a:gd name="connsiteX455" fmla="*/ 335606 w 537591"/>
                <a:gd name="connsiteY455" fmla="*/ 122747 h 1710499"/>
                <a:gd name="connsiteX456" fmla="*/ 330748 w 537591"/>
                <a:gd name="connsiteY456" fmla="*/ 131130 h 1710499"/>
                <a:gd name="connsiteX457" fmla="*/ 324176 w 537591"/>
                <a:gd name="connsiteY457" fmla="*/ 137416 h 1710499"/>
                <a:gd name="connsiteX458" fmla="*/ 316080 w 537591"/>
                <a:gd name="connsiteY458" fmla="*/ 139988 h 1710499"/>
                <a:gd name="connsiteX459" fmla="*/ 310936 w 537591"/>
                <a:gd name="connsiteY459" fmla="*/ 136083 h 1710499"/>
                <a:gd name="connsiteX460" fmla="*/ 312460 w 537591"/>
                <a:gd name="connsiteY460" fmla="*/ 127415 h 1710499"/>
                <a:gd name="connsiteX461" fmla="*/ 316746 w 537591"/>
                <a:gd name="connsiteY461" fmla="*/ 117890 h 1710499"/>
                <a:gd name="connsiteX462" fmla="*/ 322271 w 537591"/>
                <a:gd name="connsiteY462" fmla="*/ 108365 h 1710499"/>
                <a:gd name="connsiteX463" fmla="*/ 326557 w 537591"/>
                <a:gd name="connsiteY463" fmla="*/ 97506 h 1710499"/>
                <a:gd name="connsiteX464" fmla="*/ 329033 w 537591"/>
                <a:gd name="connsiteY464" fmla="*/ 93982 h 1710499"/>
                <a:gd name="connsiteX465" fmla="*/ 331986 w 537591"/>
                <a:gd name="connsiteY465" fmla="*/ 91696 h 1710499"/>
                <a:gd name="connsiteX466" fmla="*/ 335130 w 537591"/>
                <a:gd name="connsiteY466" fmla="*/ 91696 h 1710499"/>
                <a:gd name="connsiteX467" fmla="*/ 337797 w 537591"/>
                <a:gd name="connsiteY467" fmla="*/ 95125 h 1710499"/>
                <a:gd name="connsiteX468" fmla="*/ 339130 w 537591"/>
                <a:gd name="connsiteY468" fmla="*/ 99602 h 1710499"/>
                <a:gd name="connsiteX469" fmla="*/ 339511 w 537591"/>
                <a:gd name="connsiteY469" fmla="*/ 104745 h 1710499"/>
                <a:gd name="connsiteX470" fmla="*/ 339511 w 537591"/>
                <a:gd name="connsiteY470" fmla="*/ 109603 h 1710499"/>
                <a:gd name="connsiteX471" fmla="*/ 356561 w 537591"/>
                <a:gd name="connsiteY471" fmla="*/ 18449 h 1710499"/>
                <a:gd name="connsiteX472" fmla="*/ 354465 w 537591"/>
                <a:gd name="connsiteY472" fmla="*/ 18449 h 1710499"/>
                <a:gd name="connsiteX473" fmla="*/ 355989 w 537591"/>
                <a:gd name="connsiteY473" fmla="*/ 15591 h 1710499"/>
                <a:gd name="connsiteX474" fmla="*/ 359799 w 537591"/>
                <a:gd name="connsiteY474" fmla="*/ 1970 h 1710499"/>
                <a:gd name="connsiteX475" fmla="*/ 360752 w 537591"/>
                <a:gd name="connsiteY475" fmla="*/ -30 h 1710499"/>
                <a:gd name="connsiteX476" fmla="*/ 361895 w 537591"/>
                <a:gd name="connsiteY476" fmla="*/ 1304 h 1710499"/>
                <a:gd name="connsiteX477" fmla="*/ 360275 w 537591"/>
                <a:gd name="connsiteY477" fmla="*/ 5019 h 171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</a:cxnLst>
              <a:rect l="l" t="t" r="r" b="b"/>
              <a:pathLst>
                <a:path w="537591" h="1710499">
                  <a:moveTo>
                    <a:pt x="70906" y="811596"/>
                  </a:moveTo>
                  <a:lnTo>
                    <a:pt x="77955" y="808071"/>
                  </a:lnTo>
                  <a:lnTo>
                    <a:pt x="82336" y="806547"/>
                  </a:lnTo>
                  <a:lnTo>
                    <a:pt x="85289" y="806547"/>
                  </a:lnTo>
                  <a:lnTo>
                    <a:pt x="91671" y="806547"/>
                  </a:lnTo>
                  <a:lnTo>
                    <a:pt x="94528" y="806547"/>
                  </a:lnTo>
                  <a:lnTo>
                    <a:pt x="97671" y="804547"/>
                  </a:lnTo>
                  <a:lnTo>
                    <a:pt x="101196" y="801690"/>
                  </a:lnTo>
                  <a:lnTo>
                    <a:pt x="104815" y="799880"/>
                  </a:lnTo>
                  <a:lnTo>
                    <a:pt x="108244" y="801118"/>
                  </a:lnTo>
                  <a:lnTo>
                    <a:pt x="110721" y="802642"/>
                  </a:lnTo>
                  <a:lnTo>
                    <a:pt x="113959" y="803690"/>
                  </a:lnTo>
                  <a:lnTo>
                    <a:pt x="120722" y="804357"/>
                  </a:lnTo>
                  <a:lnTo>
                    <a:pt x="124151" y="805404"/>
                  </a:lnTo>
                  <a:lnTo>
                    <a:pt x="126246" y="807881"/>
                  </a:lnTo>
                  <a:lnTo>
                    <a:pt x="127865" y="810738"/>
                  </a:lnTo>
                  <a:lnTo>
                    <a:pt x="130151" y="813120"/>
                  </a:lnTo>
                  <a:lnTo>
                    <a:pt x="145201" y="820644"/>
                  </a:lnTo>
                  <a:lnTo>
                    <a:pt x="153202" y="827979"/>
                  </a:lnTo>
                  <a:lnTo>
                    <a:pt x="182825" y="843504"/>
                  </a:lnTo>
                  <a:lnTo>
                    <a:pt x="187111" y="847219"/>
                  </a:lnTo>
                  <a:lnTo>
                    <a:pt x="191302" y="849886"/>
                  </a:lnTo>
                  <a:lnTo>
                    <a:pt x="200827" y="852839"/>
                  </a:lnTo>
                  <a:lnTo>
                    <a:pt x="223401" y="868079"/>
                  </a:lnTo>
                  <a:lnTo>
                    <a:pt x="225782" y="869031"/>
                  </a:lnTo>
                  <a:lnTo>
                    <a:pt x="229878" y="869508"/>
                  </a:lnTo>
                  <a:lnTo>
                    <a:pt x="231783" y="870270"/>
                  </a:lnTo>
                  <a:lnTo>
                    <a:pt x="233783" y="872460"/>
                  </a:lnTo>
                  <a:lnTo>
                    <a:pt x="235689" y="875223"/>
                  </a:lnTo>
                  <a:lnTo>
                    <a:pt x="238070" y="877794"/>
                  </a:lnTo>
                  <a:lnTo>
                    <a:pt x="251786" y="882366"/>
                  </a:lnTo>
                  <a:lnTo>
                    <a:pt x="258263" y="890558"/>
                  </a:lnTo>
                  <a:lnTo>
                    <a:pt x="263216" y="899321"/>
                  </a:lnTo>
                  <a:lnTo>
                    <a:pt x="269312" y="905036"/>
                  </a:lnTo>
                  <a:lnTo>
                    <a:pt x="269312" y="903036"/>
                  </a:lnTo>
                  <a:lnTo>
                    <a:pt x="264740" y="898464"/>
                  </a:lnTo>
                  <a:lnTo>
                    <a:pt x="264740" y="891891"/>
                  </a:lnTo>
                  <a:lnTo>
                    <a:pt x="267788" y="887319"/>
                  </a:lnTo>
                  <a:lnTo>
                    <a:pt x="272265" y="888748"/>
                  </a:lnTo>
                  <a:lnTo>
                    <a:pt x="276265" y="891891"/>
                  </a:lnTo>
                  <a:lnTo>
                    <a:pt x="330843" y="913323"/>
                  </a:lnTo>
                  <a:lnTo>
                    <a:pt x="343797" y="916085"/>
                  </a:lnTo>
                  <a:lnTo>
                    <a:pt x="350370" y="916085"/>
                  </a:lnTo>
                  <a:lnTo>
                    <a:pt x="368086" y="914370"/>
                  </a:lnTo>
                  <a:lnTo>
                    <a:pt x="371801" y="913037"/>
                  </a:lnTo>
                  <a:lnTo>
                    <a:pt x="387803" y="903512"/>
                  </a:lnTo>
                  <a:lnTo>
                    <a:pt x="399614" y="884462"/>
                  </a:lnTo>
                  <a:lnTo>
                    <a:pt x="403424" y="881414"/>
                  </a:lnTo>
                  <a:lnTo>
                    <a:pt x="409615" y="880176"/>
                  </a:lnTo>
                  <a:lnTo>
                    <a:pt x="411901" y="876937"/>
                  </a:lnTo>
                  <a:lnTo>
                    <a:pt x="412758" y="866079"/>
                  </a:lnTo>
                  <a:lnTo>
                    <a:pt x="419997" y="843600"/>
                  </a:lnTo>
                  <a:lnTo>
                    <a:pt x="422093" y="839885"/>
                  </a:lnTo>
                  <a:lnTo>
                    <a:pt x="436190" y="838647"/>
                  </a:lnTo>
                  <a:lnTo>
                    <a:pt x="442572" y="838647"/>
                  </a:lnTo>
                  <a:lnTo>
                    <a:pt x="447143" y="840933"/>
                  </a:lnTo>
                  <a:lnTo>
                    <a:pt x="449525" y="845886"/>
                  </a:lnTo>
                  <a:lnTo>
                    <a:pt x="450668" y="858649"/>
                  </a:lnTo>
                  <a:lnTo>
                    <a:pt x="452097" y="864078"/>
                  </a:lnTo>
                  <a:lnTo>
                    <a:pt x="454764" y="867507"/>
                  </a:lnTo>
                  <a:lnTo>
                    <a:pt x="463146" y="874842"/>
                  </a:lnTo>
                  <a:lnTo>
                    <a:pt x="465908" y="876556"/>
                  </a:lnTo>
                  <a:lnTo>
                    <a:pt x="471908" y="885033"/>
                  </a:lnTo>
                  <a:lnTo>
                    <a:pt x="474290" y="898083"/>
                  </a:lnTo>
                  <a:lnTo>
                    <a:pt x="472861" y="912179"/>
                  </a:lnTo>
                  <a:lnTo>
                    <a:pt x="468860" y="925324"/>
                  </a:lnTo>
                  <a:lnTo>
                    <a:pt x="463336" y="935897"/>
                  </a:lnTo>
                  <a:lnTo>
                    <a:pt x="455430" y="946184"/>
                  </a:lnTo>
                  <a:lnTo>
                    <a:pt x="450573" y="950661"/>
                  </a:lnTo>
                  <a:lnTo>
                    <a:pt x="440571" y="957709"/>
                  </a:lnTo>
                  <a:lnTo>
                    <a:pt x="430380" y="967234"/>
                  </a:lnTo>
                  <a:lnTo>
                    <a:pt x="428665" y="969520"/>
                  </a:lnTo>
                  <a:lnTo>
                    <a:pt x="427236" y="973616"/>
                  </a:lnTo>
                  <a:lnTo>
                    <a:pt x="427236" y="977616"/>
                  </a:lnTo>
                  <a:lnTo>
                    <a:pt x="428093" y="980378"/>
                  </a:lnTo>
                  <a:lnTo>
                    <a:pt x="429237" y="982760"/>
                  </a:lnTo>
                  <a:lnTo>
                    <a:pt x="429713" y="985522"/>
                  </a:lnTo>
                  <a:lnTo>
                    <a:pt x="429713" y="996476"/>
                  </a:lnTo>
                  <a:lnTo>
                    <a:pt x="431523" y="1006858"/>
                  </a:lnTo>
                  <a:lnTo>
                    <a:pt x="431523" y="1010668"/>
                  </a:lnTo>
                  <a:lnTo>
                    <a:pt x="418378" y="1070009"/>
                  </a:lnTo>
                  <a:lnTo>
                    <a:pt x="418378" y="1073343"/>
                  </a:lnTo>
                  <a:lnTo>
                    <a:pt x="419426" y="1080486"/>
                  </a:lnTo>
                  <a:lnTo>
                    <a:pt x="419426" y="1083153"/>
                  </a:lnTo>
                  <a:lnTo>
                    <a:pt x="417521" y="1087249"/>
                  </a:lnTo>
                  <a:lnTo>
                    <a:pt x="417521" y="1089440"/>
                  </a:lnTo>
                  <a:lnTo>
                    <a:pt x="418759" y="1091726"/>
                  </a:lnTo>
                  <a:lnTo>
                    <a:pt x="422759" y="1096393"/>
                  </a:lnTo>
                  <a:lnTo>
                    <a:pt x="423712" y="1099155"/>
                  </a:lnTo>
                  <a:lnTo>
                    <a:pt x="423712" y="1126968"/>
                  </a:lnTo>
                  <a:lnTo>
                    <a:pt x="425617" y="1135255"/>
                  </a:lnTo>
                  <a:lnTo>
                    <a:pt x="432189" y="1151828"/>
                  </a:lnTo>
                  <a:lnTo>
                    <a:pt x="435047" y="1158877"/>
                  </a:lnTo>
                  <a:lnTo>
                    <a:pt x="435999" y="1166688"/>
                  </a:lnTo>
                  <a:lnTo>
                    <a:pt x="438762" y="1172784"/>
                  </a:lnTo>
                  <a:lnTo>
                    <a:pt x="444286" y="1180308"/>
                  </a:lnTo>
                  <a:lnTo>
                    <a:pt x="448953" y="1188214"/>
                  </a:lnTo>
                  <a:lnTo>
                    <a:pt x="448953" y="1196025"/>
                  </a:lnTo>
                  <a:lnTo>
                    <a:pt x="450382" y="1199549"/>
                  </a:lnTo>
                  <a:lnTo>
                    <a:pt x="451239" y="1204692"/>
                  </a:lnTo>
                  <a:lnTo>
                    <a:pt x="452668" y="1209455"/>
                  </a:lnTo>
                  <a:lnTo>
                    <a:pt x="456192" y="1211455"/>
                  </a:lnTo>
                  <a:lnTo>
                    <a:pt x="457335" y="1211455"/>
                  </a:lnTo>
                  <a:lnTo>
                    <a:pt x="458859" y="1210407"/>
                  </a:lnTo>
                  <a:lnTo>
                    <a:pt x="460955" y="1209550"/>
                  </a:lnTo>
                  <a:lnTo>
                    <a:pt x="463622" y="1209550"/>
                  </a:lnTo>
                  <a:lnTo>
                    <a:pt x="469146" y="1214789"/>
                  </a:lnTo>
                  <a:lnTo>
                    <a:pt x="471718" y="1216122"/>
                  </a:lnTo>
                  <a:lnTo>
                    <a:pt x="475433" y="1216122"/>
                  </a:lnTo>
                  <a:lnTo>
                    <a:pt x="483529" y="1212884"/>
                  </a:lnTo>
                  <a:lnTo>
                    <a:pt x="487339" y="1212027"/>
                  </a:lnTo>
                  <a:lnTo>
                    <a:pt x="492292" y="1214027"/>
                  </a:lnTo>
                  <a:lnTo>
                    <a:pt x="494864" y="1223552"/>
                  </a:lnTo>
                  <a:lnTo>
                    <a:pt x="498674" y="1226981"/>
                  </a:lnTo>
                  <a:lnTo>
                    <a:pt x="497150" y="1219647"/>
                  </a:lnTo>
                  <a:lnTo>
                    <a:pt x="502293" y="1222885"/>
                  </a:lnTo>
                  <a:lnTo>
                    <a:pt x="508580" y="1231362"/>
                  </a:lnTo>
                  <a:lnTo>
                    <a:pt x="511056" y="1239840"/>
                  </a:lnTo>
                  <a:lnTo>
                    <a:pt x="505437" y="1235458"/>
                  </a:lnTo>
                  <a:lnTo>
                    <a:pt x="502198" y="1234125"/>
                  </a:lnTo>
                  <a:lnTo>
                    <a:pt x="500674" y="1236792"/>
                  </a:lnTo>
                  <a:lnTo>
                    <a:pt x="501341" y="1241459"/>
                  </a:lnTo>
                  <a:lnTo>
                    <a:pt x="504198" y="1250412"/>
                  </a:lnTo>
                  <a:lnTo>
                    <a:pt x="504865" y="1254127"/>
                  </a:lnTo>
                  <a:lnTo>
                    <a:pt x="504103" y="1258794"/>
                  </a:lnTo>
                  <a:lnTo>
                    <a:pt x="500960" y="1268319"/>
                  </a:lnTo>
                  <a:lnTo>
                    <a:pt x="500960" y="1272701"/>
                  </a:lnTo>
                  <a:lnTo>
                    <a:pt x="503246" y="1277749"/>
                  </a:lnTo>
                  <a:lnTo>
                    <a:pt x="510675" y="1283464"/>
                  </a:lnTo>
                  <a:lnTo>
                    <a:pt x="513628" y="1287846"/>
                  </a:lnTo>
                  <a:lnTo>
                    <a:pt x="514676" y="1286417"/>
                  </a:lnTo>
                  <a:lnTo>
                    <a:pt x="516581" y="1284893"/>
                  </a:lnTo>
                  <a:lnTo>
                    <a:pt x="517724" y="1283464"/>
                  </a:lnTo>
                  <a:lnTo>
                    <a:pt x="522582" y="1284893"/>
                  </a:lnTo>
                  <a:lnTo>
                    <a:pt x="525534" y="1281940"/>
                  </a:lnTo>
                  <a:lnTo>
                    <a:pt x="528773" y="1279654"/>
                  </a:lnTo>
                  <a:lnTo>
                    <a:pt x="534297" y="1283464"/>
                  </a:lnTo>
                  <a:lnTo>
                    <a:pt x="537345" y="1289274"/>
                  </a:lnTo>
                  <a:lnTo>
                    <a:pt x="537345" y="1295370"/>
                  </a:lnTo>
                  <a:lnTo>
                    <a:pt x="535059" y="1301181"/>
                  </a:lnTo>
                  <a:lnTo>
                    <a:pt x="531249" y="1306324"/>
                  </a:lnTo>
                  <a:lnTo>
                    <a:pt x="529725" y="1309277"/>
                  </a:lnTo>
                  <a:lnTo>
                    <a:pt x="528677" y="1313277"/>
                  </a:lnTo>
                  <a:lnTo>
                    <a:pt x="527344" y="1316706"/>
                  </a:lnTo>
                  <a:lnTo>
                    <a:pt x="525058" y="1318135"/>
                  </a:lnTo>
                  <a:lnTo>
                    <a:pt x="523534" y="1319754"/>
                  </a:lnTo>
                  <a:lnTo>
                    <a:pt x="520391" y="1327279"/>
                  </a:lnTo>
                  <a:lnTo>
                    <a:pt x="516390" y="1351949"/>
                  </a:lnTo>
                  <a:lnTo>
                    <a:pt x="517819" y="1357283"/>
                  </a:lnTo>
                  <a:lnTo>
                    <a:pt x="513057" y="1366808"/>
                  </a:lnTo>
                  <a:lnTo>
                    <a:pt x="505151" y="1389192"/>
                  </a:lnTo>
                  <a:lnTo>
                    <a:pt x="490197" y="1414719"/>
                  </a:lnTo>
                  <a:lnTo>
                    <a:pt x="487625" y="1423767"/>
                  </a:lnTo>
                  <a:lnTo>
                    <a:pt x="481719" y="1437198"/>
                  </a:lnTo>
                  <a:lnTo>
                    <a:pt x="479529" y="1440817"/>
                  </a:lnTo>
                  <a:lnTo>
                    <a:pt x="475528" y="1445580"/>
                  </a:lnTo>
                  <a:lnTo>
                    <a:pt x="467908" y="1461582"/>
                  </a:lnTo>
                  <a:lnTo>
                    <a:pt x="463812" y="1467487"/>
                  </a:lnTo>
                  <a:lnTo>
                    <a:pt x="453716" y="1476060"/>
                  </a:lnTo>
                  <a:lnTo>
                    <a:pt x="451144" y="1479012"/>
                  </a:lnTo>
                  <a:lnTo>
                    <a:pt x="388279" y="1479965"/>
                  </a:lnTo>
                  <a:lnTo>
                    <a:pt x="338177" y="1551307"/>
                  </a:lnTo>
                  <a:lnTo>
                    <a:pt x="319127" y="1571310"/>
                  </a:lnTo>
                  <a:lnTo>
                    <a:pt x="209781" y="1664178"/>
                  </a:lnTo>
                  <a:lnTo>
                    <a:pt x="155012" y="1710470"/>
                  </a:lnTo>
                  <a:lnTo>
                    <a:pt x="149964" y="1697040"/>
                  </a:lnTo>
                  <a:lnTo>
                    <a:pt x="136819" y="1672465"/>
                  </a:lnTo>
                  <a:lnTo>
                    <a:pt x="133009" y="1658559"/>
                  </a:lnTo>
                  <a:lnTo>
                    <a:pt x="131961" y="1635699"/>
                  </a:lnTo>
                  <a:lnTo>
                    <a:pt x="129961" y="1624554"/>
                  </a:lnTo>
                  <a:lnTo>
                    <a:pt x="124722" y="1615029"/>
                  </a:lnTo>
                  <a:lnTo>
                    <a:pt x="115769" y="1608648"/>
                  </a:lnTo>
                  <a:lnTo>
                    <a:pt x="102720" y="1603409"/>
                  </a:lnTo>
                  <a:lnTo>
                    <a:pt x="78145" y="1597694"/>
                  </a:lnTo>
                  <a:lnTo>
                    <a:pt x="68620" y="1597694"/>
                  </a:lnTo>
                  <a:lnTo>
                    <a:pt x="57381" y="1598932"/>
                  </a:lnTo>
                  <a:lnTo>
                    <a:pt x="46998" y="1602552"/>
                  </a:lnTo>
                  <a:lnTo>
                    <a:pt x="39855" y="1609124"/>
                  </a:lnTo>
                  <a:lnTo>
                    <a:pt x="36045" y="1595503"/>
                  </a:lnTo>
                  <a:lnTo>
                    <a:pt x="32901" y="1589312"/>
                  </a:lnTo>
                  <a:lnTo>
                    <a:pt x="27853" y="1585692"/>
                  </a:lnTo>
                  <a:lnTo>
                    <a:pt x="421" y="1577501"/>
                  </a:lnTo>
                  <a:lnTo>
                    <a:pt x="-246" y="1567976"/>
                  </a:lnTo>
                  <a:lnTo>
                    <a:pt x="1945" y="1558451"/>
                  </a:lnTo>
                  <a:lnTo>
                    <a:pt x="6612" y="1548926"/>
                  </a:lnTo>
                  <a:lnTo>
                    <a:pt x="13184" y="1542068"/>
                  </a:lnTo>
                  <a:lnTo>
                    <a:pt x="18233" y="1539877"/>
                  </a:lnTo>
                  <a:lnTo>
                    <a:pt x="25757" y="1540544"/>
                  </a:lnTo>
                  <a:lnTo>
                    <a:pt x="30710" y="1537972"/>
                  </a:lnTo>
                  <a:lnTo>
                    <a:pt x="36140" y="1530066"/>
                  </a:lnTo>
                  <a:lnTo>
                    <a:pt x="41283" y="1517493"/>
                  </a:lnTo>
                  <a:lnTo>
                    <a:pt x="44998" y="1504349"/>
                  </a:lnTo>
                  <a:lnTo>
                    <a:pt x="45855" y="1494824"/>
                  </a:lnTo>
                  <a:lnTo>
                    <a:pt x="44522" y="1483870"/>
                  </a:lnTo>
                  <a:lnTo>
                    <a:pt x="44522" y="1451676"/>
                  </a:lnTo>
                  <a:lnTo>
                    <a:pt x="145868" y="1434150"/>
                  </a:lnTo>
                  <a:lnTo>
                    <a:pt x="159012" y="1430340"/>
                  </a:lnTo>
                  <a:lnTo>
                    <a:pt x="162346" y="1427101"/>
                  </a:lnTo>
                  <a:lnTo>
                    <a:pt x="165870" y="1420624"/>
                  </a:lnTo>
                  <a:lnTo>
                    <a:pt x="166442" y="1420624"/>
                  </a:lnTo>
                  <a:lnTo>
                    <a:pt x="170157" y="1417767"/>
                  </a:lnTo>
                  <a:lnTo>
                    <a:pt x="171299" y="1416624"/>
                  </a:lnTo>
                  <a:lnTo>
                    <a:pt x="172062" y="1415004"/>
                  </a:lnTo>
                  <a:lnTo>
                    <a:pt x="173490" y="1410623"/>
                  </a:lnTo>
                  <a:lnTo>
                    <a:pt x="176348" y="1405956"/>
                  </a:lnTo>
                  <a:lnTo>
                    <a:pt x="176348" y="1403193"/>
                  </a:lnTo>
                  <a:lnTo>
                    <a:pt x="176348" y="1400717"/>
                  </a:lnTo>
                  <a:lnTo>
                    <a:pt x="175776" y="1399002"/>
                  </a:lnTo>
                  <a:lnTo>
                    <a:pt x="177110" y="1395764"/>
                  </a:lnTo>
                  <a:lnTo>
                    <a:pt x="177586" y="1394049"/>
                  </a:lnTo>
                  <a:lnTo>
                    <a:pt x="177586" y="1394049"/>
                  </a:lnTo>
                  <a:lnTo>
                    <a:pt x="179205" y="1392906"/>
                  </a:lnTo>
                  <a:lnTo>
                    <a:pt x="180253" y="1392906"/>
                  </a:lnTo>
                  <a:lnTo>
                    <a:pt x="180920" y="1392906"/>
                  </a:lnTo>
                  <a:lnTo>
                    <a:pt x="181396" y="1392906"/>
                  </a:lnTo>
                  <a:lnTo>
                    <a:pt x="185015" y="1392906"/>
                  </a:lnTo>
                  <a:lnTo>
                    <a:pt x="186921" y="1391954"/>
                  </a:lnTo>
                  <a:lnTo>
                    <a:pt x="187682" y="1389192"/>
                  </a:lnTo>
                  <a:lnTo>
                    <a:pt x="196160" y="1387191"/>
                  </a:lnTo>
                  <a:lnTo>
                    <a:pt x="198350" y="1386239"/>
                  </a:lnTo>
                  <a:lnTo>
                    <a:pt x="200446" y="1383953"/>
                  </a:lnTo>
                  <a:lnTo>
                    <a:pt x="201970" y="1381191"/>
                  </a:lnTo>
                  <a:lnTo>
                    <a:pt x="202923" y="1378809"/>
                  </a:lnTo>
                  <a:lnTo>
                    <a:pt x="203494" y="1377762"/>
                  </a:lnTo>
                  <a:lnTo>
                    <a:pt x="206732" y="1377762"/>
                  </a:lnTo>
                  <a:lnTo>
                    <a:pt x="215496" y="1378524"/>
                  </a:lnTo>
                  <a:lnTo>
                    <a:pt x="219401" y="1378524"/>
                  </a:lnTo>
                  <a:lnTo>
                    <a:pt x="226735" y="1377190"/>
                  </a:lnTo>
                  <a:lnTo>
                    <a:pt x="230069" y="1376047"/>
                  </a:lnTo>
                  <a:lnTo>
                    <a:pt x="233307" y="1373856"/>
                  </a:lnTo>
                  <a:lnTo>
                    <a:pt x="236070" y="1370523"/>
                  </a:lnTo>
                  <a:lnTo>
                    <a:pt x="240737" y="1359093"/>
                  </a:lnTo>
                  <a:lnTo>
                    <a:pt x="243404" y="1356235"/>
                  </a:lnTo>
                  <a:lnTo>
                    <a:pt x="245785" y="1354997"/>
                  </a:lnTo>
                  <a:lnTo>
                    <a:pt x="247309" y="1353092"/>
                  </a:lnTo>
                  <a:lnTo>
                    <a:pt x="249023" y="1320993"/>
                  </a:lnTo>
                  <a:lnTo>
                    <a:pt x="248452" y="1314801"/>
                  </a:lnTo>
                  <a:lnTo>
                    <a:pt x="245595" y="1303371"/>
                  </a:lnTo>
                  <a:lnTo>
                    <a:pt x="245023" y="1297371"/>
                  </a:lnTo>
                  <a:lnTo>
                    <a:pt x="246928" y="1284512"/>
                  </a:lnTo>
                  <a:lnTo>
                    <a:pt x="246928" y="1245459"/>
                  </a:lnTo>
                  <a:lnTo>
                    <a:pt x="246928" y="1238792"/>
                  </a:lnTo>
                  <a:lnTo>
                    <a:pt x="253786" y="1220790"/>
                  </a:lnTo>
                  <a:lnTo>
                    <a:pt x="256643" y="1198596"/>
                  </a:lnTo>
                  <a:lnTo>
                    <a:pt x="259406" y="1191357"/>
                  </a:lnTo>
                  <a:lnTo>
                    <a:pt x="273122" y="1177165"/>
                  </a:lnTo>
                  <a:lnTo>
                    <a:pt x="276741" y="1169259"/>
                  </a:lnTo>
                  <a:lnTo>
                    <a:pt x="271502" y="1160211"/>
                  </a:lnTo>
                  <a:lnTo>
                    <a:pt x="266931" y="1156782"/>
                  </a:lnTo>
                  <a:lnTo>
                    <a:pt x="262168" y="1153829"/>
                  </a:lnTo>
                  <a:lnTo>
                    <a:pt x="257024" y="1151257"/>
                  </a:lnTo>
                  <a:lnTo>
                    <a:pt x="251786" y="1149352"/>
                  </a:lnTo>
                  <a:lnTo>
                    <a:pt x="245309" y="1145828"/>
                  </a:lnTo>
                  <a:lnTo>
                    <a:pt x="239975" y="1140494"/>
                  </a:lnTo>
                  <a:lnTo>
                    <a:pt x="230450" y="1128016"/>
                  </a:lnTo>
                  <a:lnTo>
                    <a:pt x="209209" y="1105156"/>
                  </a:lnTo>
                  <a:lnTo>
                    <a:pt x="203208" y="1096774"/>
                  </a:lnTo>
                  <a:lnTo>
                    <a:pt x="200922" y="1091250"/>
                  </a:lnTo>
                  <a:lnTo>
                    <a:pt x="197398" y="1079248"/>
                  </a:lnTo>
                  <a:lnTo>
                    <a:pt x="194731" y="1074200"/>
                  </a:lnTo>
                  <a:lnTo>
                    <a:pt x="190445" y="1070104"/>
                  </a:lnTo>
                  <a:lnTo>
                    <a:pt x="186730" y="1069437"/>
                  </a:lnTo>
                  <a:lnTo>
                    <a:pt x="182634" y="1069437"/>
                  </a:lnTo>
                  <a:lnTo>
                    <a:pt x="176729" y="1068104"/>
                  </a:lnTo>
                  <a:lnTo>
                    <a:pt x="169966" y="1062865"/>
                  </a:lnTo>
                  <a:lnTo>
                    <a:pt x="169966" y="1056769"/>
                  </a:lnTo>
                  <a:lnTo>
                    <a:pt x="174062" y="1050387"/>
                  </a:lnTo>
                  <a:lnTo>
                    <a:pt x="179872" y="1044482"/>
                  </a:lnTo>
                  <a:lnTo>
                    <a:pt x="182348" y="1040005"/>
                  </a:lnTo>
                  <a:lnTo>
                    <a:pt x="187492" y="1025241"/>
                  </a:lnTo>
                  <a:lnTo>
                    <a:pt x="213400" y="975235"/>
                  </a:lnTo>
                  <a:lnTo>
                    <a:pt x="217686" y="961900"/>
                  </a:lnTo>
                  <a:lnTo>
                    <a:pt x="220448" y="947232"/>
                  </a:lnTo>
                  <a:lnTo>
                    <a:pt x="221020" y="932658"/>
                  </a:lnTo>
                  <a:lnTo>
                    <a:pt x="218543" y="920276"/>
                  </a:lnTo>
                  <a:lnTo>
                    <a:pt x="211971" y="910179"/>
                  </a:lnTo>
                  <a:lnTo>
                    <a:pt x="157869" y="875223"/>
                  </a:lnTo>
                  <a:lnTo>
                    <a:pt x="142534" y="867602"/>
                  </a:lnTo>
                  <a:lnTo>
                    <a:pt x="110911" y="856173"/>
                  </a:lnTo>
                  <a:lnTo>
                    <a:pt x="103386" y="850362"/>
                  </a:lnTo>
                  <a:lnTo>
                    <a:pt x="101291" y="845409"/>
                  </a:lnTo>
                  <a:lnTo>
                    <a:pt x="100624" y="840171"/>
                  </a:lnTo>
                  <a:lnTo>
                    <a:pt x="99195" y="835884"/>
                  </a:lnTo>
                  <a:lnTo>
                    <a:pt x="95004" y="833979"/>
                  </a:lnTo>
                  <a:lnTo>
                    <a:pt x="90908" y="835408"/>
                  </a:lnTo>
                  <a:lnTo>
                    <a:pt x="88241" y="839123"/>
                  </a:lnTo>
                  <a:lnTo>
                    <a:pt x="85956" y="843409"/>
                  </a:lnTo>
                  <a:lnTo>
                    <a:pt x="83003" y="846648"/>
                  </a:lnTo>
                  <a:lnTo>
                    <a:pt x="77097" y="851124"/>
                  </a:lnTo>
                  <a:lnTo>
                    <a:pt x="72716" y="855696"/>
                  </a:lnTo>
                  <a:lnTo>
                    <a:pt x="67763" y="859792"/>
                  </a:lnTo>
                  <a:lnTo>
                    <a:pt x="59857" y="862554"/>
                  </a:lnTo>
                  <a:lnTo>
                    <a:pt x="64810" y="828169"/>
                  </a:lnTo>
                  <a:lnTo>
                    <a:pt x="67763" y="816929"/>
                  </a:lnTo>
                  <a:lnTo>
                    <a:pt x="71382" y="811691"/>
                  </a:lnTo>
                  <a:close/>
                  <a:moveTo>
                    <a:pt x="190254" y="716346"/>
                  </a:moveTo>
                  <a:lnTo>
                    <a:pt x="198827" y="714631"/>
                  </a:lnTo>
                  <a:lnTo>
                    <a:pt x="202827" y="715488"/>
                  </a:lnTo>
                  <a:lnTo>
                    <a:pt x="207018" y="718727"/>
                  </a:lnTo>
                  <a:lnTo>
                    <a:pt x="209114" y="721013"/>
                  </a:lnTo>
                  <a:lnTo>
                    <a:pt x="211400" y="722442"/>
                  </a:lnTo>
                  <a:lnTo>
                    <a:pt x="214067" y="723108"/>
                  </a:lnTo>
                  <a:lnTo>
                    <a:pt x="217400" y="723108"/>
                  </a:lnTo>
                  <a:lnTo>
                    <a:pt x="210066" y="728157"/>
                  </a:lnTo>
                  <a:lnTo>
                    <a:pt x="203304" y="731300"/>
                  </a:lnTo>
                  <a:lnTo>
                    <a:pt x="195779" y="733014"/>
                  </a:lnTo>
                  <a:lnTo>
                    <a:pt x="169109" y="735491"/>
                  </a:lnTo>
                  <a:lnTo>
                    <a:pt x="161870" y="734348"/>
                  </a:lnTo>
                  <a:lnTo>
                    <a:pt x="157107" y="729395"/>
                  </a:lnTo>
                  <a:lnTo>
                    <a:pt x="155869" y="725013"/>
                  </a:lnTo>
                  <a:lnTo>
                    <a:pt x="157393" y="723489"/>
                  </a:lnTo>
                  <a:lnTo>
                    <a:pt x="163298" y="723489"/>
                  </a:lnTo>
                  <a:lnTo>
                    <a:pt x="179586" y="718060"/>
                  </a:lnTo>
                  <a:close/>
                  <a:moveTo>
                    <a:pt x="367038" y="690057"/>
                  </a:moveTo>
                  <a:lnTo>
                    <a:pt x="370753" y="693295"/>
                  </a:lnTo>
                  <a:lnTo>
                    <a:pt x="373039" y="697677"/>
                  </a:lnTo>
                  <a:lnTo>
                    <a:pt x="372467" y="701487"/>
                  </a:lnTo>
                  <a:lnTo>
                    <a:pt x="364371" y="704820"/>
                  </a:lnTo>
                  <a:lnTo>
                    <a:pt x="358275" y="714345"/>
                  </a:lnTo>
                  <a:lnTo>
                    <a:pt x="354465" y="719013"/>
                  </a:lnTo>
                  <a:lnTo>
                    <a:pt x="343988" y="727871"/>
                  </a:lnTo>
                  <a:lnTo>
                    <a:pt x="339511" y="733395"/>
                  </a:lnTo>
                  <a:lnTo>
                    <a:pt x="337606" y="739777"/>
                  </a:lnTo>
                  <a:lnTo>
                    <a:pt x="334844" y="742444"/>
                  </a:lnTo>
                  <a:lnTo>
                    <a:pt x="329224" y="741682"/>
                  </a:lnTo>
                  <a:lnTo>
                    <a:pt x="325224" y="738539"/>
                  </a:lnTo>
                  <a:lnTo>
                    <a:pt x="327319" y="733967"/>
                  </a:lnTo>
                  <a:lnTo>
                    <a:pt x="327319" y="727680"/>
                  </a:lnTo>
                  <a:lnTo>
                    <a:pt x="333606" y="722537"/>
                  </a:lnTo>
                  <a:lnTo>
                    <a:pt x="337606" y="717203"/>
                  </a:lnTo>
                  <a:lnTo>
                    <a:pt x="331224" y="709964"/>
                  </a:lnTo>
                  <a:lnTo>
                    <a:pt x="334367" y="706344"/>
                  </a:lnTo>
                  <a:lnTo>
                    <a:pt x="336654" y="701201"/>
                  </a:lnTo>
                  <a:lnTo>
                    <a:pt x="337511" y="696629"/>
                  </a:lnTo>
                  <a:lnTo>
                    <a:pt x="336654" y="694629"/>
                  </a:lnTo>
                  <a:lnTo>
                    <a:pt x="338940" y="693295"/>
                  </a:lnTo>
                  <a:lnTo>
                    <a:pt x="342940" y="686532"/>
                  </a:lnTo>
                  <a:lnTo>
                    <a:pt x="345988" y="683675"/>
                  </a:lnTo>
                  <a:lnTo>
                    <a:pt x="347607" y="683675"/>
                  </a:lnTo>
                  <a:lnTo>
                    <a:pt x="349798" y="685008"/>
                  </a:lnTo>
                  <a:lnTo>
                    <a:pt x="351608" y="685770"/>
                  </a:lnTo>
                  <a:lnTo>
                    <a:pt x="352370" y="684532"/>
                  </a:lnTo>
                  <a:lnTo>
                    <a:pt x="353322" y="683961"/>
                  </a:lnTo>
                  <a:lnTo>
                    <a:pt x="357894" y="681770"/>
                  </a:lnTo>
                  <a:lnTo>
                    <a:pt x="359418" y="681770"/>
                  </a:lnTo>
                  <a:lnTo>
                    <a:pt x="362181" y="682818"/>
                  </a:lnTo>
                  <a:lnTo>
                    <a:pt x="363609" y="685389"/>
                  </a:lnTo>
                  <a:lnTo>
                    <a:pt x="364848" y="688247"/>
                  </a:lnTo>
                  <a:close/>
                  <a:moveTo>
                    <a:pt x="136438" y="628620"/>
                  </a:moveTo>
                  <a:lnTo>
                    <a:pt x="139105" y="630240"/>
                  </a:lnTo>
                  <a:lnTo>
                    <a:pt x="140915" y="632049"/>
                  </a:lnTo>
                  <a:lnTo>
                    <a:pt x="142153" y="634240"/>
                  </a:lnTo>
                  <a:lnTo>
                    <a:pt x="144820" y="647385"/>
                  </a:lnTo>
                  <a:lnTo>
                    <a:pt x="148916" y="659291"/>
                  </a:lnTo>
                  <a:lnTo>
                    <a:pt x="151011" y="670721"/>
                  </a:lnTo>
                  <a:lnTo>
                    <a:pt x="146725" y="679484"/>
                  </a:lnTo>
                  <a:lnTo>
                    <a:pt x="135866" y="669292"/>
                  </a:lnTo>
                  <a:lnTo>
                    <a:pt x="132152" y="664339"/>
                  </a:lnTo>
                  <a:lnTo>
                    <a:pt x="129961" y="657195"/>
                  </a:lnTo>
                  <a:lnTo>
                    <a:pt x="130628" y="649290"/>
                  </a:lnTo>
                  <a:lnTo>
                    <a:pt x="135390" y="635859"/>
                  </a:lnTo>
                  <a:close/>
                  <a:moveTo>
                    <a:pt x="231688" y="582424"/>
                  </a:moveTo>
                  <a:lnTo>
                    <a:pt x="235307" y="586901"/>
                  </a:lnTo>
                  <a:lnTo>
                    <a:pt x="235879" y="587949"/>
                  </a:lnTo>
                  <a:lnTo>
                    <a:pt x="235879" y="588996"/>
                  </a:lnTo>
                  <a:lnTo>
                    <a:pt x="236641" y="590330"/>
                  </a:lnTo>
                  <a:lnTo>
                    <a:pt x="237308" y="592140"/>
                  </a:lnTo>
                  <a:lnTo>
                    <a:pt x="237308" y="594521"/>
                  </a:lnTo>
                  <a:lnTo>
                    <a:pt x="236260" y="595854"/>
                  </a:lnTo>
                  <a:lnTo>
                    <a:pt x="234736" y="595854"/>
                  </a:lnTo>
                  <a:lnTo>
                    <a:pt x="231974" y="595854"/>
                  </a:lnTo>
                  <a:lnTo>
                    <a:pt x="229783" y="595854"/>
                  </a:lnTo>
                  <a:lnTo>
                    <a:pt x="227973" y="597474"/>
                  </a:lnTo>
                  <a:lnTo>
                    <a:pt x="227116" y="599569"/>
                  </a:lnTo>
                  <a:lnTo>
                    <a:pt x="226164" y="601284"/>
                  </a:lnTo>
                  <a:lnTo>
                    <a:pt x="223592" y="602236"/>
                  </a:lnTo>
                  <a:lnTo>
                    <a:pt x="215305" y="598998"/>
                  </a:lnTo>
                  <a:lnTo>
                    <a:pt x="213400" y="597188"/>
                  </a:lnTo>
                  <a:lnTo>
                    <a:pt x="201684" y="590520"/>
                  </a:lnTo>
                  <a:lnTo>
                    <a:pt x="200160" y="590520"/>
                  </a:lnTo>
                  <a:lnTo>
                    <a:pt x="197970" y="590520"/>
                  </a:lnTo>
                  <a:lnTo>
                    <a:pt x="195588" y="590520"/>
                  </a:lnTo>
                  <a:lnTo>
                    <a:pt x="193398" y="588901"/>
                  </a:lnTo>
                  <a:lnTo>
                    <a:pt x="191778" y="586425"/>
                  </a:lnTo>
                  <a:lnTo>
                    <a:pt x="188159" y="578995"/>
                  </a:lnTo>
                  <a:lnTo>
                    <a:pt x="178634" y="567375"/>
                  </a:lnTo>
                  <a:lnTo>
                    <a:pt x="178634" y="565565"/>
                  </a:lnTo>
                  <a:lnTo>
                    <a:pt x="183777" y="564898"/>
                  </a:lnTo>
                  <a:lnTo>
                    <a:pt x="187111" y="561945"/>
                  </a:lnTo>
                  <a:lnTo>
                    <a:pt x="192159" y="555659"/>
                  </a:lnTo>
                  <a:lnTo>
                    <a:pt x="209399" y="561755"/>
                  </a:lnTo>
                  <a:lnTo>
                    <a:pt x="215019" y="562422"/>
                  </a:lnTo>
                  <a:lnTo>
                    <a:pt x="220448" y="561279"/>
                  </a:lnTo>
                  <a:lnTo>
                    <a:pt x="225116" y="559183"/>
                  </a:lnTo>
                  <a:lnTo>
                    <a:pt x="228831" y="559183"/>
                  </a:lnTo>
                  <a:lnTo>
                    <a:pt x="231688" y="562802"/>
                  </a:lnTo>
                  <a:lnTo>
                    <a:pt x="231688" y="578043"/>
                  </a:lnTo>
                  <a:lnTo>
                    <a:pt x="231688" y="579186"/>
                  </a:lnTo>
                  <a:lnTo>
                    <a:pt x="231688" y="580329"/>
                  </a:lnTo>
                  <a:close/>
                  <a:moveTo>
                    <a:pt x="368562" y="499842"/>
                  </a:moveTo>
                  <a:lnTo>
                    <a:pt x="370277" y="500509"/>
                  </a:lnTo>
                  <a:lnTo>
                    <a:pt x="372849" y="502033"/>
                  </a:lnTo>
                  <a:lnTo>
                    <a:pt x="374754" y="503843"/>
                  </a:lnTo>
                  <a:lnTo>
                    <a:pt x="374754" y="505367"/>
                  </a:lnTo>
                  <a:lnTo>
                    <a:pt x="372944" y="509272"/>
                  </a:lnTo>
                  <a:lnTo>
                    <a:pt x="371515" y="520512"/>
                  </a:lnTo>
                  <a:lnTo>
                    <a:pt x="368753" y="525084"/>
                  </a:lnTo>
                  <a:lnTo>
                    <a:pt x="363514" y="527370"/>
                  </a:lnTo>
                  <a:lnTo>
                    <a:pt x="359323" y="525750"/>
                  </a:lnTo>
                  <a:lnTo>
                    <a:pt x="352179" y="518511"/>
                  </a:lnTo>
                  <a:lnTo>
                    <a:pt x="346750" y="515082"/>
                  </a:lnTo>
                  <a:lnTo>
                    <a:pt x="344464" y="512892"/>
                  </a:lnTo>
                  <a:lnTo>
                    <a:pt x="343702" y="509748"/>
                  </a:lnTo>
                  <a:lnTo>
                    <a:pt x="343702" y="506414"/>
                  </a:lnTo>
                  <a:lnTo>
                    <a:pt x="344750" y="505652"/>
                  </a:lnTo>
                  <a:lnTo>
                    <a:pt x="346655" y="505652"/>
                  </a:lnTo>
                  <a:lnTo>
                    <a:pt x="352751" y="504414"/>
                  </a:lnTo>
                  <a:lnTo>
                    <a:pt x="357227" y="505272"/>
                  </a:lnTo>
                  <a:lnTo>
                    <a:pt x="359799" y="505272"/>
                  </a:lnTo>
                  <a:lnTo>
                    <a:pt x="362085" y="504033"/>
                  </a:lnTo>
                  <a:lnTo>
                    <a:pt x="365705" y="500414"/>
                  </a:lnTo>
                  <a:close/>
                  <a:moveTo>
                    <a:pt x="327414" y="252192"/>
                  </a:moveTo>
                  <a:lnTo>
                    <a:pt x="332843" y="252192"/>
                  </a:lnTo>
                  <a:lnTo>
                    <a:pt x="338844" y="256669"/>
                  </a:lnTo>
                  <a:lnTo>
                    <a:pt x="343131" y="263051"/>
                  </a:lnTo>
                  <a:lnTo>
                    <a:pt x="343131" y="268385"/>
                  </a:lnTo>
                  <a:lnTo>
                    <a:pt x="336177" y="275243"/>
                  </a:lnTo>
                  <a:lnTo>
                    <a:pt x="333891" y="276005"/>
                  </a:lnTo>
                  <a:lnTo>
                    <a:pt x="330653" y="276005"/>
                  </a:lnTo>
                  <a:lnTo>
                    <a:pt x="327033" y="260669"/>
                  </a:lnTo>
                  <a:lnTo>
                    <a:pt x="327033" y="256479"/>
                  </a:lnTo>
                  <a:lnTo>
                    <a:pt x="327033" y="254192"/>
                  </a:lnTo>
                  <a:close/>
                  <a:moveTo>
                    <a:pt x="378468" y="206091"/>
                  </a:moveTo>
                  <a:lnTo>
                    <a:pt x="381326" y="206663"/>
                  </a:lnTo>
                  <a:lnTo>
                    <a:pt x="383802" y="208377"/>
                  </a:lnTo>
                  <a:lnTo>
                    <a:pt x="385422" y="210949"/>
                  </a:lnTo>
                  <a:lnTo>
                    <a:pt x="385422" y="213997"/>
                  </a:lnTo>
                  <a:lnTo>
                    <a:pt x="383612" y="216664"/>
                  </a:lnTo>
                  <a:lnTo>
                    <a:pt x="372944" y="224189"/>
                  </a:lnTo>
                  <a:lnTo>
                    <a:pt x="366086" y="230380"/>
                  </a:lnTo>
                  <a:lnTo>
                    <a:pt x="364562" y="232571"/>
                  </a:lnTo>
                  <a:lnTo>
                    <a:pt x="365324" y="236762"/>
                  </a:lnTo>
                  <a:lnTo>
                    <a:pt x="366752" y="239238"/>
                  </a:lnTo>
                  <a:lnTo>
                    <a:pt x="367610" y="241429"/>
                  </a:lnTo>
                  <a:lnTo>
                    <a:pt x="366848" y="244858"/>
                  </a:lnTo>
                  <a:lnTo>
                    <a:pt x="362847" y="249239"/>
                  </a:lnTo>
                  <a:lnTo>
                    <a:pt x="357037" y="251335"/>
                  </a:lnTo>
                  <a:lnTo>
                    <a:pt x="351989" y="249525"/>
                  </a:lnTo>
                  <a:lnTo>
                    <a:pt x="350084" y="242477"/>
                  </a:lnTo>
                  <a:lnTo>
                    <a:pt x="351989" y="236857"/>
                  </a:lnTo>
                  <a:lnTo>
                    <a:pt x="364562" y="217807"/>
                  </a:lnTo>
                  <a:lnTo>
                    <a:pt x="365229" y="214854"/>
                  </a:lnTo>
                  <a:lnTo>
                    <a:pt x="369610" y="210854"/>
                  </a:lnTo>
                  <a:lnTo>
                    <a:pt x="374944" y="207330"/>
                  </a:lnTo>
                  <a:close/>
                  <a:moveTo>
                    <a:pt x="338463" y="114270"/>
                  </a:moveTo>
                  <a:lnTo>
                    <a:pt x="335606" y="122747"/>
                  </a:lnTo>
                  <a:lnTo>
                    <a:pt x="330748" y="131130"/>
                  </a:lnTo>
                  <a:lnTo>
                    <a:pt x="324176" y="137416"/>
                  </a:lnTo>
                  <a:lnTo>
                    <a:pt x="316080" y="139988"/>
                  </a:lnTo>
                  <a:lnTo>
                    <a:pt x="310936" y="136083"/>
                  </a:lnTo>
                  <a:lnTo>
                    <a:pt x="312460" y="127415"/>
                  </a:lnTo>
                  <a:lnTo>
                    <a:pt x="316746" y="117890"/>
                  </a:lnTo>
                  <a:lnTo>
                    <a:pt x="322271" y="108365"/>
                  </a:lnTo>
                  <a:lnTo>
                    <a:pt x="326557" y="97506"/>
                  </a:lnTo>
                  <a:lnTo>
                    <a:pt x="329033" y="93982"/>
                  </a:lnTo>
                  <a:lnTo>
                    <a:pt x="331986" y="91696"/>
                  </a:lnTo>
                  <a:lnTo>
                    <a:pt x="335130" y="91696"/>
                  </a:lnTo>
                  <a:lnTo>
                    <a:pt x="337797" y="95125"/>
                  </a:lnTo>
                  <a:lnTo>
                    <a:pt x="339130" y="99602"/>
                  </a:lnTo>
                  <a:lnTo>
                    <a:pt x="339511" y="104745"/>
                  </a:lnTo>
                  <a:lnTo>
                    <a:pt x="339511" y="109603"/>
                  </a:lnTo>
                  <a:close/>
                  <a:moveTo>
                    <a:pt x="356561" y="18449"/>
                  </a:moveTo>
                  <a:lnTo>
                    <a:pt x="354465" y="18449"/>
                  </a:lnTo>
                  <a:lnTo>
                    <a:pt x="355989" y="15591"/>
                  </a:lnTo>
                  <a:close/>
                  <a:moveTo>
                    <a:pt x="359799" y="1970"/>
                  </a:moveTo>
                  <a:lnTo>
                    <a:pt x="360752" y="-30"/>
                  </a:lnTo>
                  <a:lnTo>
                    <a:pt x="361895" y="1304"/>
                  </a:lnTo>
                  <a:lnTo>
                    <a:pt x="360275" y="50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41467CD3-83CE-4022-BB87-3310967ED35C}"/>
                </a:ext>
              </a:extLst>
            </p:cNvPr>
            <p:cNvSpPr/>
            <p:nvPr/>
          </p:nvSpPr>
          <p:spPr>
            <a:xfrm>
              <a:off x="6342983" y="3964876"/>
              <a:ext cx="614838" cy="694943"/>
            </a:xfrm>
            <a:custGeom>
              <a:avLst/>
              <a:gdLst>
                <a:gd name="connsiteX0" fmla="*/ 333701 w 614838"/>
                <a:gd name="connsiteY0" fmla="*/ 655290 h 694943"/>
                <a:gd name="connsiteX1" fmla="*/ 335034 w 614838"/>
                <a:gd name="connsiteY1" fmla="*/ 655290 h 694943"/>
                <a:gd name="connsiteX2" fmla="*/ 338749 w 614838"/>
                <a:gd name="connsiteY2" fmla="*/ 657481 h 694943"/>
                <a:gd name="connsiteX3" fmla="*/ 341130 w 614838"/>
                <a:gd name="connsiteY3" fmla="*/ 659957 h 694943"/>
                <a:gd name="connsiteX4" fmla="*/ 338939 w 614838"/>
                <a:gd name="connsiteY4" fmla="*/ 661196 h 694943"/>
                <a:gd name="connsiteX5" fmla="*/ 335320 w 614838"/>
                <a:gd name="connsiteY5" fmla="*/ 666339 h 694943"/>
                <a:gd name="connsiteX6" fmla="*/ 333701 w 614838"/>
                <a:gd name="connsiteY6" fmla="*/ 667673 h 694943"/>
                <a:gd name="connsiteX7" fmla="*/ 331129 w 614838"/>
                <a:gd name="connsiteY7" fmla="*/ 668149 h 694943"/>
                <a:gd name="connsiteX8" fmla="*/ 322270 w 614838"/>
                <a:gd name="connsiteY8" fmla="*/ 667673 h 694943"/>
                <a:gd name="connsiteX9" fmla="*/ 320080 w 614838"/>
                <a:gd name="connsiteY9" fmla="*/ 667673 h 694943"/>
                <a:gd name="connsiteX10" fmla="*/ 318365 w 614838"/>
                <a:gd name="connsiteY10" fmla="*/ 668625 h 694943"/>
                <a:gd name="connsiteX11" fmla="*/ 317508 w 614838"/>
                <a:gd name="connsiteY11" fmla="*/ 670340 h 694943"/>
                <a:gd name="connsiteX12" fmla="*/ 317508 w 614838"/>
                <a:gd name="connsiteY12" fmla="*/ 672530 h 694943"/>
                <a:gd name="connsiteX13" fmla="*/ 316460 w 614838"/>
                <a:gd name="connsiteY13" fmla="*/ 675102 h 694943"/>
                <a:gd name="connsiteX14" fmla="*/ 314174 w 614838"/>
                <a:gd name="connsiteY14" fmla="*/ 675102 h 694943"/>
                <a:gd name="connsiteX15" fmla="*/ 309031 w 614838"/>
                <a:gd name="connsiteY15" fmla="*/ 673483 h 694943"/>
                <a:gd name="connsiteX16" fmla="*/ 303220 w 614838"/>
                <a:gd name="connsiteY16" fmla="*/ 673483 h 694943"/>
                <a:gd name="connsiteX17" fmla="*/ 297791 w 614838"/>
                <a:gd name="connsiteY17" fmla="*/ 672530 h 694943"/>
                <a:gd name="connsiteX18" fmla="*/ 292553 w 614838"/>
                <a:gd name="connsiteY18" fmla="*/ 670340 h 694943"/>
                <a:gd name="connsiteX19" fmla="*/ 267787 w 614838"/>
                <a:gd name="connsiteY19" fmla="*/ 652623 h 694943"/>
                <a:gd name="connsiteX20" fmla="*/ 265311 w 614838"/>
                <a:gd name="connsiteY20" fmla="*/ 648432 h 694943"/>
                <a:gd name="connsiteX21" fmla="*/ 266359 w 614838"/>
                <a:gd name="connsiteY21" fmla="*/ 644908 h 694943"/>
                <a:gd name="connsiteX22" fmla="*/ 273979 w 614838"/>
                <a:gd name="connsiteY22" fmla="*/ 637764 h 694943"/>
                <a:gd name="connsiteX23" fmla="*/ 279313 w 614838"/>
                <a:gd name="connsiteY23" fmla="*/ 640907 h 694943"/>
                <a:gd name="connsiteX24" fmla="*/ 286361 w 614838"/>
                <a:gd name="connsiteY24" fmla="*/ 639860 h 694943"/>
                <a:gd name="connsiteX25" fmla="*/ 293695 w 614838"/>
                <a:gd name="connsiteY25" fmla="*/ 635954 h 694943"/>
                <a:gd name="connsiteX26" fmla="*/ 302744 w 614838"/>
                <a:gd name="connsiteY26" fmla="*/ 628239 h 694943"/>
                <a:gd name="connsiteX27" fmla="*/ 305126 w 614838"/>
                <a:gd name="connsiteY27" fmla="*/ 626906 h 694943"/>
                <a:gd name="connsiteX28" fmla="*/ 306554 w 614838"/>
                <a:gd name="connsiteY28" fmla="*/ 624905 h 694943"/>
                <a:gd name="connsiteX29" fmla="*/ 307126 w 614838"/>
                <a:gd name="connsiteY29" fmla="*/ 619952 h 694943"/>
                <a:gd name="connsiteX30" fmla="*/ 308745 w 614838"/>
                <a:gd name="connsiteY30" fmla="*/ 616523 h 694943"/>
                <a:gd name="connsiteX31" fmla="*/ 312555 w 614838"/>
                <a:gd name="connsiteY31" fmla="*/ 615095 h 694943"/>
                <a:gd name="connsiteX32" fmla="*/ 317127 w 614838"/>
                <a:gd name="connsiteY32" fmla="*/ 615095 h 694943"/>
                <a:gd name="connsiteX33" fmla="*/ 321128 w 614838"/>
                <a:gd name="connsiteY33" fmla="*/ 616523 h 694943"/>
                <a:gd name="connsiteX34" fmla="*/ 323985 w 614838"/>
                <a:gd name="connsiteY34" fmla="*/ 620714 h 694943"/>
                <a:gd name="connsiteX35" fmla="*/ 328367 w 614838"/>
                <a:gd name="connsiteY35" fmla="*/ 630239 h 694943"/>
                <a:gd name="connsiteX36" fmla="*/ 330843 w 614838"/>
                <a:gd name="connsiteY36" fmla="*/ 632049 h 694943"/>
                <a:gd name="connsiteX37" fmla="*/ 335891 w 614838"/>
                <a:gd name="connsiteY37" fmla="*/ 633954 h 694943"/>
                <a:gd name="connsiteX38" fmla="*/ 334844 w 614838"/>
                <a:gd name="connsiteY38" fmla="*/ 638145 h 694943"/>
                <a:gd name="connsiteX39" fmla="*/ 331605 w 614838"/>
                <a:gd name="connsiteY39" fmla="*/ 642336 h 694943"/>
                <a:gd name="connsiteX40" fmla="*/ 329795 w 614838"/>
                <a:gd name="connsiteY40" fmla="*/ 644241 h 694943"/>
                <a:gd name="connsiteX41" fmla="*/ 329795 w 614838"/>
                <a:gd name="connsiteY41" fmla="*/ 647765 h 694943"/>
                <a:gd name="connsiteX42" fmla="*/ 330653 w 614838"/>
                <a:gd name="connsiteY42" fmla="*/ 650147 h 694943"/>
                <a:gd name="connsiteX43" fmla="*/ 596781 w 614838"/>
                <a:gd name="connsiteY43" fmla="*/ 438215 h 694943"/>
                <a:gd name="connsiteX44" fmla="*/ 592114 w 614838"/>
                <a:gd name="connsiteY44" fmla="*/ 441073 h 694943"/>
                <a:gd name="connsiteX45" fmla="*/ 598210 w 614838"/>
                <a:gd name="connsiteY45" fmla="*/ 447550 h 694943"/>
                <a:gd name="connsiteX46" fmla="*/ 614593 w 614838"/>
                <a:gd name="connsiteY46" fmla="*/ 459456 h 694943"/>
                <a:gd name="connsiteX47" fmla="*/ 606973 w 614838"/>
                <a:gd name="connsiteY47" fmla="*/ 475458 h 694943"/>
                <a:gd name="connsiteX48" fmla="*/ 606116 w 614838"/>
                <a:gd name="connsiteY48" fmla="*/ 479268 h 694943"/>
                <a:gd name="connsiteX49" fmla="*/ 602782 w 614838"/>
                <a:gd name="connsiteY49" fmla="*/ 480887 h 694943"/>
                <a:gd name="connsiteX50" fmla="*/ 595352 w 614838"/>
                <a:gd name="connsiteY50" fmla="*/ 480887 h 694943"/>
                <a:gd name="connsiteX51" fmla="*/ 587542 w 614838"/>
                <a:gd name="connsiteY51" fmla="*/ 479744 h 694943"/>
                <a:gd name="connsiteX52" fmla="*/ 583160 w 614838"/>
                <a:gd name="connsiteY52" fmla="*/ 478411 h 694943"/>
                <a:gd name="connsiteX53" fmla="*/ 582112 w 614838"/>
                <a:gd name="connsiteY53" fmla="*/ 475839 h 694943"/>
                <a:gd name="connsiteX54" fmla="*/ 582112 w 614838"/>
                <a:gd name="connsiteY54" fmla="*/ 472696 h 694943"/>
                <a:gd name="connsiteX55" fmla="*/ 581255 w 614838"/>
                <a:gd name="connsiteY55" fmla="*/ 470219 h 694943"/>
                <a:gd name="connsiteX56" fmla="*/ 576779 w 614838"/>
                <a:gd name="connsiteY56" fmla="*/ 470219 h 694943"/>
                <a:gd name="connsiteX57" fmla="*/ 574683 w 614838"/>
                <a:gd name="connsiteY57" fmla="*/ 471934 h 694943"/>
                <a:gd name="connsiteX58" fmla="*/ 565158 w 614838"/>
                <a:gd name="connsiteY58" fmla="*/ 481459 h 694943"/>
                <a:gd name="connsiteX59" fmla="*/ 562301 w 614838"/>
                <a:gd name="connsiteY59" fmla="*/ 482983 h 694943"/>
                <a:gd name="connsiteX60" fmla="*/ 558491 w 614838"/>
                <a:gd name="connsiteY60" fmla="*/ 484221 h 694943"/>
                <a:gd name="connsiteX61" fmla="*/ 555157 w 614838"/>
                <a:gd name="connsiteY61" fmla="*/ 486221 h 694943"/>
                <a:gd name="connsiteX62" fmla="*/ 553728 w 614838"/>
                <a:gd name="connsiteY62" fmla="*/ 490031 h 694943"/>
                <a:gd name="connsiteX63" fmla="*/ 553728 w 614838"/>
                <a:gd name="connsiteY63" fmla="*/ 494127 h 694943"/>
                <a:gd name="connsiteX64" fmla="*/ 553157 w 614838"/>
                <a:gd name="connsiteY64" fmla="*/ 497461 h 694943"/>
                <a:gd name="connsiteX65" fmla="*/ 551728 w 614838"/>
                <a:gd name="connsiteY65" fmla="*/ 500414 h 694943"/>
                <a:gd name="connsiteX66" fmla="*/ 549632 w 614838"/>
                <a:gd name="connsiteY66" fmla="*/ 503652 h 694943"/>
                <a:gd name="connsiteX67" fmla="*/ 540965 w 614838"/>
                <a:gd name="connsiteY67" fmla="*/ 510320 h 694943"/>
                <a:gd name="connsiteX68" fmla="*/ 527820 w 614838"/>
                <a:gd name="connsiteY68" fmla="*/ 515939 h 694943"/>
                <a:gd name="connsiteX69" fmla="*/ 514295 w 614838"/>
                <a:gd name="connsiteY69" fmla="*/ 519559 h 694943"/>
                <a:gd name="connsiteX70" fmla="*/ 504103 w 614838"/>
                <a:gd name="connsiteY70" fmla="*/ 520511 h 694943"/>
                <a:gd name="connsiteX71" fmla="*/ 492292 w 614838"/>
                <a:gd name="connsiteY71" fmla="*/ 519845 h 694943"/>
                <a:gd name="connsiteX72" fmla="*/ 444667 w 614838"/>
                <a:gd name="connsiteY72" fmla="*/ 523083 h 694943"/>
                <a:gd name="connsiteX73" fmla="*/ 405995 w 614838"/>
                <a:gd name="connsiteY73" fmla="*/ 516225 h 694943"/>
                <a:gd name="connsiteX74" fmla="*/ 392279 w 614838"/>
                <a:gd name="connsiteY74" fmla="*/ 511748 h 694943"/>
                <a:gd name="connsiteX75" fmla="*/ 385993 w 614838"/>
                <a:gd name="connsiteY75" fmla="*/ 507843 h 694943"/>
                <a:gd name="connsiteX76" fmla="*/ 383326 w 614838"/>
                <a:gd name="connsiteY76" fmla="*/ 502604 h 694943"/>
                <a:gd name="connsiteX77" fmla="*/ 384469 w 614838"/>
                <a:gd name="connsiteY77" fmla="*/ 495937 h 694943"/>
                <a:gd name="connsiteX78" fmla="*/ 386278 w 614838"/>
                <a:gd name="connsiteY78" fmla="*/ 489746 h 694943"/>
                <a:gd name="connsiteX79" fmla="*/ 386278 w 614838"/>
                <a:gd name="connsiteY79" fmla="*/ 484412 h 694943"/>
                <a:gd name="connsiteX80" fmla="*/ 382945 w 614838"/>
                <a:gd name="connsiteY80" fmla="*/ 480316 h 694943"/>
                <a:gd name="connsiteX81" fmla="*/ 377516 w 614838"/>
                <a:gd name="connsiteY81" fmla="*/ 479459 h 694943"/>
                <a:gd name="connsiteX82" fmla="*/ 371324 w 614838"/>
                <a:gd name="connsiteY82" fmla="*/ 479459 h 694943"/>
                <a:gd name="connsiteX83" fmla="*/ 366276 w 614838"/>
                <a:gd name="connsiteY83" fmla="*/ 478316 h 694943"/>
                <a:gd name="connsiteX84" fmla="*/ 364180 w 614838"/>
                <a:gd name="connsiteY84" fmla="*/ 472791 h 694943"/>
                <a:gd name="connsiteX85" fmla="*/ 364847 w 614838"/>
                <a:gd name="connsiteY85" fmla="*/ 465647 h 694943"/>
                <a:gd name="connsiteX86" fmla="*/ 366657 w 614838"/>
                <a:gd name="connsiteY86" fmla="*/ 458980 h 694943"/>
                <a:gd name="connsiteX87" fmla="*/ 372467 w 614838"/>
                <a:gd name="connsiteY87" fmla="*/ 446597 h 694943"/>
                <a:gd name="connsiteX88" fmla="*/ 376372 w 614838"/>
                <a:gd name="connsiteY88" fmla="*/ 442121 h 694943"/>
                <a:gd name="connsiteX89" fmla="*/ 386850 w 614838"/>
                <a:gd name="connsiteY89" fmla="*/ 433072 h 694943"/>
                <a:gd name="connsiteX90" fmla="*/ 389041 w 614838"/>
                <a:gd name="connsiteY90" fmla="*/ 428500 h 694943"/>
                <a:gd name="connsiteX91" fmla="*/ 389993 w 614838"/>
                <a:gd name="connsiteY91" fmla="*/ 424499 h 694943"/>
                <a:gd name="connsiteX92" fmla="*/ 392184 w 614838"/>
                <a:gd name="connsiteY92" fmla="*/ 423833 h 694943"/>
                <a:gd name="connsiteX93" fmla="*/ 396375 w 614838"/>
                <a:gd name="connsiteY93" fmla="*/ 425452 h 694943"/>
                <a:gd name="connsiteX94" fmla="*/ 399233 w 614838"/>
                <a:gd name="connsiteY94" fmla="*/ 424404 h 694943"/>
                <a:gd name="connsiteX95" fmla="*/ 400947 w 614838"/>
                <a:gd name="connsiteY95" fmla="*/ 421928 h 694943"/>
                <a:gd name="connsiteX96" fmla="*/ 402090 w 614838"/>
                <a:gd name="connsiteY96" fmla="*/ 419165 h 694943"/>
                <a:gd name="connsiteX97" fmla="*/ 403709 w 614838"/>
                <a:gd name="connsiteY97" fmla="*/ 416975 h 694943"/>
                <a:gd name="connsiteX98" fmla="*/ 413234 w 614838"/>
                <a:gd name="connsiteY98" fmla="*/ 413451 h 694943"/>
                <a:gd name="connsiteX99" fmla="*/ 427141 w 614838"/>
                <a:gd name="connsiteY99" fmla="*/ 410021 h 694943"/>
                <a:gd name="connsiteX100" fmla="*/ 439523 w 614838"/>
                <a:gd name="connsiteY100" fmla="*/ 404592 h 694943"/>
                <a:gd name="connsiteX101" fmla="*/ 444953 w 614838"/>
                <a:gd name="connsiteY101" fmla="*/ 395067 h 694943"/>
                <a:gd name="connsiteX102" fmla="*/ 445429 w 614838"/>
                <a:gd name="connsiteY102" fmla="*/ 388685 h 694943"/>
                <a:gd name="connsiteX103" fmla="*/ 446953 w 614838"/>
                <a:gd name="connsiteY103" fmla="*/ 383732 h 694943"/>
                <a:gd name="connsiteX104" fmla="*/ 450382 w 614838"/>
                <a:gd name="connsiteY104" fmla="*/ 380494 h 694943"/>
                <a:gd name="connsiteX105" fmla="*/ 459335 w 614838"/>
                <a:gd name="connsiteY105" fmla="*/ 378494 h 694943"/>
                <a:gd name="connsiteX106" fmla="*/ 459335 w 614838"/>
                <a:gd name="connsiteY106" fmla="*/ 376112 h 694943"/>
                <a:gd name="connsiteX107" fmla="*/ 458573 w 614838"/>
                <a:gd name="connsiteY107" fmla="*/ 373350 h 694943"/>
                <a:gd name="connsiteX108" fmla="*/ 459430 w 614838"/>
                <a:gd name="connsiteY108" fmla="*/ 370683 h 694943"/>
                <a:gd name="connsiteX109" fmla="*/ 461717 w 614838"/>
                <a:gd name="connsiteY109" fmla="*/ 368588 h 694943"/>
                <a:gd name="connsiteX110" fmla="*/ 465717 w 614838"/>
                <a:gd name="connsiteY110" fmla="*/ 366016 h 694943"/>
                <a:gd name="connsiteX111" fmla="*/ 467527 w 614838"/>
                <a:gd name="connsiteY111" fmla="*/ 364397 h 694943"/>
                <a:gd name="connsiteX112" fmla="*/ 472289 w 614838"/>
                <a:gd name="connsiteY112" fmla="*/ 357920 h 694943"/>
                <a:gd name="connsiteX113" fmla="*/ 474861 w 614838"/>
                <a:gd name="connsiteY113" fmla="*/ 356015 h 694943"/>
                <a:gd name="connsiteX114" fmla="*/ 480100 w 614838"/>
                <a:gd name="connsiteY114" fmla="*/ 353824 h 694943"/>
                <a:gd name="connsiteX115" fmla="*/ 491720 w 614838"/>
                <a:gd name="connsiteY115" fmla="*/ 351538 h 694943"/>
                <a:gd name="connsiteX116" fmla="*/ 504103 w 614838"/>
                <a:gd name="connsiteY116" fmla="*/ 351538 h 694943"/>
                <a:gd name="connsiteX117" fmla="*/ 524677 w 614838"/>
                <a:gd name="connsiteY117" fmla="*/ 348585 h 694943"/>
                <a:gd name="connsiteX118" fmla="*/ 530201 w 614838"/>
                <a:gd name="connsiteY118" fmla="*/ 351824 h 694943"/>
                <a:gd name="connsiteX119" fmla="*/ 532106 w 614838"/>
                <a:gd name="connsiteY119" fmla="*/ 364397 h 694943"/>
                <a:gd name="connsiteX120" fmla="*/ 535440 w 614838"/>
                <a:gd name="connsiteY120" fmla="*/ 361539 h 694943"/>
                <a:gd name="connsiteX121" fmla="*/ 540203 w 614838"/>
                <a:gd name="connsiteY121" fmla="*/ 354014 h 694943"/>
                <a:gd name="connsiteX122" fmla="*/ 544489 w 614838"/>
                <a:gd name="connsiteY122" fmla="*/ 351538 h 694943"/>
                <a:gd name="connsiteX123" fmla="*/ 545537 w 614838"/>
                <a:gd name="connsiteY123" fmla="*/ 355729 h 694943"/>
                <a:gd name="connsiteX124" fmla="*/ 548013 w 614838"/>
                <a:gd name="connsiteY124" fmla="*/ 361444 h 694943"/>
                <a:gd name="connsiteX125" fmla="*/ 551252 w 614838"/>
                <a:gd name="connsiteY125" fmla="*/ 365444 h 694943"/>
                <a:gd name="connsiteX126" fmla="*/ 554871 w 614838"/>
                <a:gd name="connsiteY126" fmla="*/ 364397 h 694943"/>
                <a:gd name="connsiteX127" fmla="*/ 568587 w 614838"/>
                <a:gd name="connsiteY127" fmla="*/ 376779 h 694943"/>
                <a:gd name="connsiteX128" fmla="*/ 572683 w 614838"/>
                <a:gd name="connsiteY128" fmla="*/ 379065 h 694943"/>
                <a:gd name="connsiteX129" fmla="*/ 582208 w 614838"/>
                <a:gd name="connsiteY129" fmla="*/ 378589 h 694943"/>
                <a:gd name="connsiteX130" fmla="*/ 585256 w 614838"/>
                <a:gd name="connsiteY130" fmla="*/ 379732 h 694943"/>
                <a:gd name="connsiteX131" fmla="*/ 590780 w 614838"/>
                <a:gd name="connsiteY131" fmla="*/ 383256 h 694943"/>
                <a:gd name="connsiteX132" fmla="*/ 599638 w 614838"/>
                <a:gd name="connsiteY132" fmla="*/ 387923 h 694943"/>
                <a:gd name="connsiteX133" fmla="*/ 602972 w 614838"/>
                <a:gd name="connsiteY133" fmla="*/ 390971 h 694943"/>
                <a:gd name="connsiteX134" fmla="*/ 601544 w 614838"/>
                <a:gd name="connsiteY134" fmla="*/ 398687 h 694943"/>
                <a:gd name="connsiteX135" fmla="*/ 601544 w 614838"/>
                <a:gd name="connsiteY135" fmla="*/ 404687 h 694943"/>
                <a:gd name="connsiteX136" fmla="*/ 600591 w 614838"/>
                <a:gd name="connsiteY136" fmla="*/ 407354 h 694943"/>
                <a:gd name="connsiteX137" fmla="*/ 596876 w 614838"/>
                <a:gd name="connsiteY137" fmla="*/ 402687 h 694943"/>
                <a:gd name="connsiteX138" fmla="*/ 596114 w 614838"/>
                <a:gd name="connsiteY138" fmla="*/ 408593 h 694943"/>
                <a:gd name="connsiteX139" fmla="*/ 596114 w 614838"/>
                <a:gd name="connsiteY139" fmla="*/ 413355 h 694943"/>
                <a:gd name="connsiteX140" fmla="*/ 595543 w 614838"/>
                <a:gd name="connsiteY140" fmla="*/ 416022 h 694943"/>
                <a:gd name="connsiteX141" fmla="*/ 593066 w 614838"/>
                <a:gd name="connsiteY141" fmla="*/ 421737 h 694943"/>
                <a:gd name="connsiteX142" fmla="*/ 597638 w 614838"/>
                <a:gd name="connsiteY142" fmla="*/ 425833 h 694943"/>
                <a:gd name="connsiteX143" fmla="*/ 601448 w 614838"/>
                <a:gd name="connsiteY143" fmla="*/ 431453 h 694943"/>
                <a:gd name="connsiteX144" fmla="*/ 601448 w 614838"/>
                <a:gd name="connsiteY144" fmla="*/ 436501 h 694943"/>
                <a:gd name="connsiteX145" fmla="*/ 377135 w 614838"/>
                <a:gd name="connsiteY145" fmla="*/ 508510 h 694943"/>
                <a:gd name="connsiteX146" fmla="*/ 382945 w 614838"/>
                <a:gd name="connsiteY146" fmla="*/ 512320 h 694943"/>
                <a:gd name="connsiteX147" fmla="*/ 385326 w 614838"/>
                <a:gd name="connsiteY147" fmla="*/ 515273 h 694943"/>
                <a:gd name="connsiteX148" fmla="*/ 383516 w 614838"/>
                <a:gd name="connsiteY148" fmla="*/ 518892 h 694943"/>
                <a:gd name="connsiteX149" fmla="*/ 378087 w 614838"/>
                <a:gd name="connsiteY149" fmla="*/ 524988 h 694943"/>
                <a:gd name="connsiteX150" fmla="*/ 365990 w 614838"/>
                <a:gd name="connsiteY150" fmla="*/ 533751 h 694943"/>
                <a:gd name="connsiteX151" fmla="*/ 360085 w 614838"/>
                <a:gd name="connsiteY151" fmla="*/ 536228 h 694943"/>
                <a:gd name="connsiteX152" fmla="*/ 354084 w 614838"/>
                <a:gd name="connsiteY152" fmla="*/ 536990 h 694943"/>
                <a:gd name="connsiteX153" fmla="*/ 349417 w 614838"/>
                <a:gd name="connsiteY153" fmla="*/ 535656 h 694943"/>
                <a:gd name="connsiteX154" fmla="*/ 345702 w 614838"/>
                <a:gd name="connsiteY154" fmla="*/ 528036 h 694943"/>
                <a:gd name="connsiteX155" fmla="*/ 342273 w 614838"/>
                <a:gd name="connsiteY155" fmla="*/ 525560 h 694943"/>
                <a:gd name="connsiteX156" fmla="*/ 342273 w 614838"/>
                <a:gd name="connsiteY156" fmla="*/ 524226 h 694943"/>
                <a:gd name="connsiteX157" fmla="*/ 345893 w 614838"/>
                <a:gd name="connsiteY157" fmla="*/ 523369 h 694943"/>
                <a:gd name="connsiteX158" fmla="*/ 348560 w 614838"/>
                <a:gd name="connsiteY158" fmla="*/ 521845 h 694943"/>
                <a:gd name="connsiteX159" fmla="*/ 350560 w 614838"/>
                <a:gd name="connsiteY159" fmla="*/ 519940 h 694943"/>
                <a:gd name="connsiteX160" fmla="*/ 353989 w 614838"/>
                <a:gd name="connsiteY160" fmla="*/ 517273 h 694943"/>
                <a:gd name="connsiteX161" fmla="*/ 358846 w 614838"/>
                <a:gd name="connsiteY161" fmla="*/ 514320 h 694943"/>
                <a:gd name="connsiteX162" fmla="*/ 370562 w 614838"/>
                <a:gd name="connsiteY162" fmla="*/ 509367 h 694943"/>
                <a:gd name="connsiteX163" fmla="*/ 609354 w 614838"/>
                <a:gd name="connsiteY163" fmla="*/ 355157 h 694943"/>
                <a:gd name="connsiteX164" fmla="*/ 606020 w 614838"/>
                <a:gd name="connsiteY164" fmla="*/ 360396 h 694943"/>
                <a:gd name="connsiteX165" fmla="*/ 606020 w 614838"/>
                <a:gd name="connsiteY165" fmla="*/ 364968 h 694943"/>
                <a:gd name="connsiteX166" fmla="*/ 606687 w 614838"/>
                <a:gd name="connsiteY166" fmla="*/ 369445 h 694943"/>
                <a:gd name="connsiteX167" fmla="*/ 604020 w 614838"/>
                <a:gd name="connsiteY167" fmla="*/ 371826 h 694943"/>
                <a:gd name="connsiteX168" fmla="*/ 600020 w 614838"/>
                <a:gd name="connsiteY168" fmla="*/ 370588 h 694943"/>
                <a:gd name="connsiteX169" fmla="*/ 595543 w 614838"/>
                <a:gd name="connsiteY169" fmla="*/ 372017 h 694943"/>
                <a:gd name="connsiteX170" fmla="*/ 592209 w 614838"/>
                <a:gd name="connsiteY170" fmla="*/ 377160 h 694943"/>
                <a:gd name="connsiteX171" fmla="*/ 589256 w 614838"/>
                <a:gd name="connsiteY171" fmla="*/ 379637 h 694943"/>
                <a:gd name="connsiteX172" fmla="*/ 586018 w 614838"/>
                <a:gd name="connsiteY172" fmla="*/ 377351 h 694943"/>
                <a:gd name="connsiteX173" fmla="*/ 584779 w 614838"/>
                <a:gd name="connsiteY173" fmla="*/ 374112 h 694943"/>
                <a:gd name="connsiteX174" fmla="*/ 584779 w 614838"/>
                <a:gd name="connsiteY174" fmla="*/ 371540 h 694943"/>
                <a:gd name="connsiteX175" fmla="*/ 583922 w 614838"/>
                <a:gd name="connsiteY175" fmla="*/ 368111 h 694943"/>
                <a:gd name="connsiteX176" fmla="*/ 583922 w 614838"/>
                <a:gd name="connsiteY176" fmla="*/ 363920 h 694943"/>
                <a:gd name="connsiteX177" fmla="*/ 585732 w 614838"/>
                <a:gd name="connsiteY177" fmla="*/ 362301 h 694943"/>
                <a:gd name="connsiteX178" fmla="*/ 588113 w 614838"/>
                <a:gd name="connsiteY178" fmla="*/ 363063 h 694943"/>
                <a:gd name="connsiteX179" fmla="*/ 590113 w 614838"/>
                <a:gd name="connsiteY179" fmla="*/ 363063 h 694943"/>
                <a:gd name="connsiteX180" fmla="*/ 591542 w 614838"/>
                <a:gd name="connsiteY180" fmla="*/ 361253 h 694943"/>
                <a:gd name="connsiteX181" fmla="*/ 593066 w 614838"/>
                <a:gd name="connsiteY181" fmla="*/ 359729 h 694943"/>
                <a:gd name="connsiteX182" fmla="*/ 594781 w 614838"/>
                <a:gd name="connsiteY182" fmla="*/ 359729 h 694943"/>
                <a:gd name="connsiteX183" fmla="*/ 597734 w 614838"/>
                <a:gd name="connsiteY183" fmla="*/ 359158 h 694943"/>
                <a:gd name="connsiteX184" fmla="*/ 601639 w 614838"/>
                <a:gd name="connsiteY184" fmla="*/ 356396 h 694943"/>
                <a:gd name="connsiteX185" fmla="*/ 603544 w 614838"/>
                <a:gd name="connsiteY185" fmla="*/ 354681 h 694943"/>
                <a:gd name="connsiteX186" fmla="*/ 605449 w 614838"/>
                <a:gd name="connsiteY186" fmla="*/ 353824 h 694943"/>
                <a:gd name="connsiteX187" fmla="*/ 609545 w 614838"/>
                <a:gd name="connsiteY187" fmla="*/ 353062 h 694943"/>
                <a:gd name="connsiteX188" fmla="*/ 232926 w 614838"/>
                <a:gd name="connsiteY188" fmla="*/ 277434 h 694943"/>
                <a:gd name="connsiteX189" fmla="*/ 226544 w 614838"/>
                <a:gd name="connsiteY189" fmla="*/ 291149 h 694943"/>
                <a:gd name="connsiteX190" fmla="*/ 225687 w 614838"/>
                <a:gd name="connsiteY190" fmla="*/ 297817 h 694943"/>
                <a:gd name="connsiteX191" fmla="*/ 225211 w 614838"/>
                <a:gd name="connsiteY191" fmla="*/ 318105 h 694943"/>
                <a:gd name="connsiteX192" fmla="*/ 223687 w 614838"/>
                <a:gd name="connsiteY192" fmla="*/ 324296 h 694943"/>
                <a:gd name="connsiteX193" fmla="*/ 214162 w 614838"/>
                <a:gd name="connsiteY193" fmla="*/ 343346 h 694943"/>
                <a:gd name="connsiteX194" fmla="*/ 213019 w 614838"/>
                <a:gd name="connsiteY194" fmla="*/ 350490 h 694943"/>
                <a:gd name="connsiteX195" fmla="*/ 213019 w 614838"/>
                <a:gd name="connsiteY195" fmla="*/ 357824 h 694943"/>
                <a:gd name="connsiteX196" fmla="*/ 212066 w 614838"/>
                <a:gd name="connsiteY196" fmla="*/ 364016 h 694943"/>
                <a:gd name="connsiteX197" fmla="*/ 210161 w 614838"/>
                <a:gd name="connsiteY197" fmla="*/ 369540 h 694943"/>
                <a:gd name="connsiteX198" fmla="*/ 196160 w 614838"/>
                <a:gd name="connsiteY198" fmla="*/ 390210 h 694943"/>
                <a:gd name="connsiteX199" fmla="*/ 193493 w 614838"/>
                <a:gd name="connsiteY199" fmla="*/ 397734 h 694943"/>
                <a:gd name="connsiteX200" fmla="*/ 191397 w 614838"/>
                <a:gd name="connsiteY200" fmla="*/ 399925 h 694943"/>
                <a:gd name="connsiteX201" fmla="*/ 189206 w 614838"/>
                <a:gd name="connsiteY201" fmla="*/ 401735 h 694943"/>
                <a:gd name="connsiteX202" fmla="*/ 188254 w 614838"/>
                <a:gd name="connsiteY202" fmla="*/ 403259 h 694943"/>
                <a:gd name="connsiteX203" fmla="*/ 184063 w 614838"/>
                <a:gd name="connsiteY203" fmla="*/ 417070 h 694943"/>
                <a:gd name="connsiteX204" fmla="*/ 175395 w 614838"/>
                <a:gd name="connsiteY204" fmla="*/ 426595 h 694943"/>
                <a:gd name="connsiteX205" fmla="*/ 171299 w 614838"/>
                <a:gd name="connsiteY205" fmla="*/ 432119 h 694943"/>
                <a:gd name="connsiteX206" fmla="*/ 169585 w 614838"/>
                <a:gd name="connsiteY206" fmla="*/ 439073 h 694943"/>
                <a:gd name="connsiteX207" fmla="*/ 173776 w 614838"/>
                <a:gd name="connsiteY207" fmla="*/ 491936 h 694943"/>
                <a:gd name="connsiteX208" fmla="*/ 171966 w 614838"/>
                <a:gd name="connsiteY208" fmla="*/ 499271 h 694943"/>
                <a:gd name="connsiteX209" fmla="*/ 171966 w 614838"/>
                <a:gd name="connsiteY209" fmla="*/ 502414 h 694943"/>
                <a:gd name="connsiteX210" fmla="*/ 171013 w 614838"/>
                <a:gd name="connsiteY210" fmla="*/ 506891 h 694943"/>
                <a:gd name="connsiteX211" fmla="*/ 168823 w 614838"/>
                <a:gd name="connsiteY211" fmla="*/ 506891 h 694943"/>
                <a:gd name="connsiteX212" fmla="*/ 166061 w 614838"/>
                <a:gd name="connsiteY212" fmla="*/ 506129 h 694943"/>
                <a:gd name="connsiteX213" fmla="*/ 163679 w 614838"/>
                <a:gd name="connsiteY213" fmla="*/ 507462 h 694943"/>
                <a:gd name="connsiteX214" fmla="*/ 163679 w 614838"/>
                <a:gd name="connsiteY214" fmla="*/ 515654 h 694943"/>
                <a:gd name="connsiteX215" fmla="*/ 176443 w 614838"/>
                <a:gd name="connsiteY215" fmla="*/ 524417 h 694943"/>
                <a:gd name="connsiteX216" fmla="*/ 174347 w 614838"/>
                <a:gd name="connsiteY216" fmla="*/ 532703 h 694943"/>
                <a:gd name="connsiteX217" fmla="*/ 171490 w 614838"/>
                <a:gd name="connsiteY217" fmla="*/ 526227 h 694943"/>
                <a:gd name="connsiteX218" fmla="*/ 166251 w 614838"/>
                <a:gd name="connsiteY218" fmla="*/ 529370 h 694943"/>
                <a:gd name="connsiteX219" fmla="*/ 163775 w 614838"/>
                <a:gd name="connsiteY219" fmla="*/ 535847 h 694943"/>
                <a:gd name="connsiteX220" fmla="*/ 169109 w 614838"/>
                <a:gd name="connsiteY220" fmla="*/ 539371 h 694943"/>
                <a:gd name="connsiteX221" fmla="*/ 177491 w 614838"/>
                <a:gd name="connsiteY221" fmla="*/ 540514 h 694943"/>
                <a:gd name="connsiteX222" fmla="*/ 180253 w 614838"/>
                <a:gd name="connsiteY222" fmla="*/ 543752 h 694943"/>
                <a:gd name="connsiteX223" fmla="*/ 180729 w 614838"/>
                <a:gd name="connsiteY223" fmla="*/ 548991 h 694943"/>
                <a:gd name="connsiteX224" fmla="*/ 182539 w 614838"/>
                <a:gd name="connsiteY224" fmla="*/ 555944 h 694943"/>
                <a:gd name="connsiteX225" fmla="*/ 186825 w 614838"/>
                <a:gd name="connsiteY225" fmla="*/ 560421 h 694943"/>
                <a:gd name="connsiteX226" fmla="*/ 193207 w 614838"/>
                <a:gd name="connsiteY226" fmla="*/ 564422 h 694943"/>
                <a:gd name="connsiteX227" fmla="*/ 198922 w 614838"/>
                <a:gd name="connsiteY227" fmla="*/ 569279 h 694943"/>
                <a:gd name="connsiteX228" fmla="*/ 203684 w 614838"/>
                <a:gd name="connsiteY228" fmla="*/ 583281 h 694943"/>
                <a:gd name="connsiteX229" fmla="*/ 209018 w 614838"/>
                <a:gd name="connsiteY229" fmla="*/ 588996 h 694943"/>
                <a:gd name="connsiteX230" fmla="*/ 215210 w 614838"/>
                <a:gd name="connsiteY230" fmla="*/ 594330 h 694943"/>
                <a:gd name="connsiteX231" fmla="*/ 220067 w 614838"/>
                <a:gd name="connsiteY231" fmla="*/ 600236 h 694943"/>
                <a:gd name="connsiteX232" fmla="*/ 222258 w 614838"/>
                <a:gd name="connsiteY232" fmla="*/ 612713 h 694943"/>
                <a:gd name="connsiteX233" fmla="*/ 219020 w 614838"/>
                <a:gd name="connsiteY233" fmla="*/ 626811 h 694943"/>
                <a:gd name="connsiteX234" fmla="*/ 213209 w 614838"/>
                <a:gd name="connsiteY234" fmla="*/ 639669 h 694943"/>
                <a:gd name="connsiteX235" fmla="*/ 196445 w 614838"/>
                <a:gd name="connsiteY235" fmla="*/ 663768 h 694943"/>
                <a:gd name="connsiteX236" fmla="*/ 195017 w 614838"/>
                <a:gd name="connsiteY236" fmla="*/ 668720 h 694943"/>
                <a:gd name="connsiteX237" fmla="*/ 192445 w 614838"/>
                <a:gd name="connsiteY237" fmla="*/ 672626 h 694943"/>
                <a:gd name="connsiteX238" fmla="*/ 171490 w 614838"/>
                <a:gd name="connsiteY238" fmla="*/ 685485 h 694943"/>
                <a:gd name="connsiteX239" fmla="*/ 167394 w 614838"/>
                <a:gd name="connsiteY239" fmla="*/ 686723 h 694943"/>
                <a:gd name="connsiteX240" fmla="*/ 156631 w 614838"/>
                <a:gd name="connsiteY240" fmla="*/ 686723 h 694943"/>
                <a:gd name="connsiteX241" fmla="*/ 152916 w 614838"/>
                <a:gd name="connsiteY241" fmla="*/ 687389 h 694943"/>
                <a:gd name="connsiteX242" fmla="*/ 146915 w 614838"/>
                <a:gd name="connsiteY242" fmla="*/ 690152 h 694943"/>
                <a:gd name="connsiteX243" fmla="*/ 140153 w 614838"/>
                <a:gd name="connsiteY243" fmla="*/ 691390 h 694943"/>
                <a:gd name="connsiteX244" fmla="*/ 135580 w 614838"/>
                <a:gd name="connsiteY244" fmla="*/ 694343 h 694943"/>
                <a:gd name="connsiteX245" fmla="*/ 132723 w 614838"/>
                <a:gd name="connsiteY245" fmla="*/ 694914 h 694943"/>
                <a:gd name="connsiteX246" fmla="*/ 119769 w 614838"/>
                <a:gd name="connsiteY246" fmla="*/ 690819 h 694943"/>
                <a:gd name="connsiteX247" fmla="*/ 109101 w 614838"/>
                <a:gd name="connsiteY247" fmla="*/ 680912 h 694943"/>
                <a:gd name="connsiteX248" fmla="*/ 101862 w 614838"/>
                <a:gd name="connsiteY248" fmla="*/ 668530 h 694943"/>
                <a:gd name="connsiteX249" fmla="*/ 89384 w 614838"/>
                <a:gd name="connsiteY249" fmla="*/ 637955 h 694943"/>
                <a:gd name="connsiteX250" fmla="*/ 87575 w 614838"/>
                <a:gd name="connsiteY250" fmla="*/ 617381 h 694943"/>
                <a:gd name="connsiteX251" fmla="*/ 85765 w 614838"/>
                <a:gd name="connsiteY251" fmla="*/ 611952 h 694943"/>
                <a:gd name="connsiteX252" fmla="*/ 82336 w 614838"/>
                <a:gd name="connsiteY252" fmla="*/ 606713 h 694943"/>
                <a:gd name="connsiteX253" fmla="*/ 74906 w 614838"/>
                <a:gd name="connsiteY253" fmla="*/ 599283 h 694943"/>
                <a:gd name="connsiteX254" fmla="*/ 69763 w 614838"/>
                <a:gd name="connsiteY254" fmla="*/ 595664 h 694943"/>
                <a:gd name="connsiteX255" fmla="*/ 64619 w 614838"/>
                <a:gd name="connsiteY255" fmla="*/ 594140 h 694943"/>
                <a:gd name="connsiteX256" fmla="*/ 44617 w 614838"/>
                <a:gd name="connsiteY256" fmla="*/ 593282 h 694943"/>
                <a:gd name="connsiteX257" fmla="*/ 38521 w 614838"/>
                <a:gd name="connsiteY257" fmla="*/ 591854 h 694943"/>
                <a:gd name="connsiteX258" fmla="*/ 25091 w 614838"/>
                <a:gd name="connsiteY258" fmla="*/ 584710 h 694943"/>
                <a:gd name="connsiteX259" fmla="*/ 20900 w 614838"/>
                <a:gd name="connsiteY259" fmla="*/ 583662 h 694943"/>
                <a:gd name="connsiteX260" fmla="*/ 18042 w 614838"/>
                <a:gd name="connsiteY260" fmla="*/ 582519 h 694943"/>
                <a:gd name="connsiteX261" fmla="*/ 15566 w 614838"/>
                <a:gd name="connsiteY261" fmla="*/ 579947 h 694943"/>
                <a:gd name="connsiteX262" fmla="*/ 13470 w 614838"/>
                <a:gd name="connsiteY262" fmla="*/ 577090 h 694943"/>
                <a:gd name="connsiteX263" fmla="*/ 11565 w 614838"/>
                <a:gd name="connsiteY263" fmla="*/ 575090 h 694943"/>
                <a:gd name="connsiteX264" fmla="*/ 7755 w 614838"/>
                <a:gd name="connsiteY264" fmla="*/ 574042 h 694943"/>
                <a:gd name="connsiteX265" fmla="*/ 3659 w 614838"/>
                <a:gd name="connsiteY265" fmla="*/ 574042 h 694943"/>
                <a:gd name="connsiteX266" fmla="*/ 516 w 614838"/>
                <a:gd name="connsiteY266" fmla="*/ 573089 h 694943"/>
                <a:gd name="connsiteX267" fmla="*/ -246 w 614838"/>
                <a:gd name="connsiteY267" fmla="*/ 571565 h 694943"/>
                <a:gd name="connsiteX268" fmla="*/ 125770 w 614838"/>
                <a:gd name="connsiteY268" fmla="*/ 409640 h 694943"/>
                <a:gd name="connsiteX269" fmla="*/ 171490 w 614838"/>
                <a:gd name="connsiteY269" fmla="*/ 324773 h 694943"/>
                <a:gd name="connsiteX270" fmla="*/ 175300 w 614838"/>
                <a:gd name="connsiteY270" fmla="*/ 315248 h 694943"/>
                <a:gd name="connsiteX271" fmla="*/ 175300 w 614838"/>
                <a:gd name="connsiteY271" fmla="*/ 305723 h 694943"/>
                <a:gd name="connsiteX272" fmla="*/ 165775 w 614838"/>
                <a:gd name="connsiteY272" fmla="*/ 268575 h 694943"/>
                <a:gd name="connsiteX273" fmla="*/ 173300 w 614838"/>
                <a:gd name="connsiteY273" fmla="*/ 267337 h 694943"/>
                <a:gd name="connsiteX274" fmla="*/ 180920 w 614838"/>
                <a:gd name="connsiteY274" fmla="*/ 263908 h 694943"/>
                <a:gd name="connsiteX275" fmla="*/ 188540 w 614838"/>
                <a:gd name="connsiteY275" fmla="*/ 261431 h 694943"/>
                <a:gd name="connsiteX276" fmla="*/ 196064 w 614838"/>
                <a:gd name="connsiteY276" fmla="*/ 262765 h 694943"/>
                <a:gd name="connsiteX277" fmla="*/ 197398 w 614838"/>
                <a:gd name="connsiteY277" fmla="*/ 263813 h 694943"/>
                <a:gd name="connsiteX278" fmla="*/ 198255 w 614838"/>
                <a:gd name="connsiteY278" fmla="*/ 264956 h 694943"/>
                <a:gd name="connsiteX279" fmla="*/ 198731 w 614838"/>
                <a:gd name="connsiteY279" fmla="*/ 266385 h 694943"/>
                <a:gd name="connsiteX280" fmla="*/ 199208 w 614838"/>
                <a:gd name="connsiteY280" fmla="*/ 268004 h 694943"/>
                <a:gd name="connsiteX281" fmla="*/ 200065 w 614838"/>
                <a:gd name="connsiteY281" fmla="*/ 270194 h 694943"/>
                <a:gd name="connsiteX282" fmla="*/ 201208 w 614838"/>
                <a:gd name="connsiteY282" fmla="*/ 270766 h 694943"/>
                <a:gd name="connsiteX283" fmla="*/ 202827 w 614838"/>
                <a:gd name="connsiteY283" fmla="*/ 270766 h 694943"/>
                <a:gd name="connsiteX284" fmla="*/ 210161 w 614838"/>
                <a:gd name="connsiteY284" fmla="*/ 273719 h 694943"/>
                <a:gd name="connsiteX285" fmla="*/ 227306 w 614838"/>
                <a:gd name="connsiteY285" fmla="*/ 276862 h 694943"/>
                <a:gd name="connsiteX286" fmla="*/ 405424 w 614838"/>
                <a:gd name="connsiteY286" fmla="*/ 303151 h 694943"/>
                <a:gd name="connsiteX287" fmla="*/ 396851 w 614838"/>
                <a:gd name="connsiteY287" fmla="*/ 307723 h 694943"/>
                <a:gd name="connsiteX288" fmla="*/ 391803 w 614838"/>
                <a:gd name="connsiteY288" fmla="*/ 311438 h 694943"/>
                <a:gd name="connsiteX289" fmla="*/ 385421 w 614838"/>
                <a:gd name="connsiteY289" fmla="*/ 321915 h 694943"/>
                <a:gd name="connsiteX290" fmla="*/ 381992 w 614838"/>
                <a:gd name="connsiteY290" fmla="*/ 323820 h 694943"/>
                <a:gd name="connsiteX291" fmla="*/ 374277 w 614838"/>
                <a:gd name="connsiteY291" fmla="*/ 324296 h 694943"/>
                <a:gd name="connsiteX292" fmla="*/ 367133 w 614838"/>
                <a:gd name="connsiteY292" fmla="*/ 325535 h 694943"/>
                <a:gd name="connsiteX293" fmla="*/ 362657 w 614838"/>
                <a:gd name="connsiteY293" fmla="*/ 328678 h 694943"/>
                <a:gd name="connsiteX294" fmla="*/ 356656 w 614838"/>
                <a:gd name="connsiteY294" fmla="*/ 336869 h 694943"/>
                <a:gd name="connsiteX295" fmla="*/ 340178 w 614838"/>
                <a:gd name="connsiteY295" fmla="*/ 350109 h 694943"/>
                <a:gd name="connsiteX296" fmla="*/ 337796 w 614838"/>
                <a:gd name="connsiteY296" fmla="*/ 354872 h 694943"/>
                <a:gd name="connsiteX297" fmla="*/ 337320 w 614838"/>
                <a:gd name="connsiteY297" fmla="*/ 361253 h 694943"/>
                <a:gd name="connsiteX298" fmla="*/ 335796 w 614838"/>
                <a:gd name="connsiteY298" fmla="*/ 365921 h 694943"/>
                <a:gd name="connsiteX299" fmla="*/ 333129 w 614838"/>
                <a:gd name="connsiteY299" fmla="*/ 369540 h 694943"/>
                <a:gd name="connsiteX300" fmla="*/ 329414 w 614838"/>
                <a:gd name="connsiteY300" fmla="*/ 372684 h 694943"/>
                <a:gd name="connsiteX301" fmla="*/ 326843 w 614838"/>
                <a:gd name="connsiteY301" fmla="*/ 374112 h 694943"/>
                <a:gd name="connsiteX302" fmla="*/ 323223 w 614838"/>
                <a:gd name="connsiteY302" fmla="*/ 375446 h 694943"/>
                <a:gd name="connsiteX303" fmla="*/ 321223 w 614838"/>
                <a:gd name="connsiteY303" fmla="*/ 377065 h 694943"/>
                <a:gd name="connsiteX304" fmla="*/ 319889 w 614838"/>
                <a:gd name="connsiteY304" fmla="*/ 378875 h 694943"/>
                <a:gd name="connsiteX305" fmla="*/ 318556 w 614838"/>
                <a:gd name="connsiteY305" fmla="*/ 381256 h 694943"/>
                <a:gd name="connsiteX306" fmla="*/ 317508 w 614838"/>
                <a:gd name="connsiteY306" fmla="*/ 383923 h 694943"/>
                <a:gd name="connsiteX307" fmla="*/ 317508 w 614838"/>
                <a:gd name="connsiteY307" fmla="*/ 386399 h 694943"/>
                <a:gd name="connsiteX308" fmla="*/ 317508 w 614838"/>
                <a:gd name="connsiteY308" fmla="*/ 410688 h 694943"/>
                <a:gd name="connsiteX309" fmla="*/ 313698 w 614838"/>
                <a:gd name="connsiteY309" fmla="*/ 426881 h 694943"/>
                <a:gd name="connsiteX310" fmla="*/ 313127 w 614838"/>
                <a:gd name="connsiteY310" fmla="*/ 433072 h 694943"/>
                <a:gd name="connsiteX311" fmla="*/ 311888 w 614838"/>
                <a:gd name="connsiteY311" fmla="*/ 435548 h 694943"/>
                <a:gd name="connsiteX312" fmla="*/ 309031 w 614838"/>
                <a:gd name="connsiteY312" fmla="*/ 437072 h 694943"/>
                <a:gd name="connsiteX313" fmla="*/ 306173 w 614838"/>
                <a:gd name="connsiteY313" fmla="*/ 438120 h 694943"/>
                <a:gd name="connsiteX314" fmla="*/ 304935 w 614838"/>
                <a:gd name="connsiteY314" fmla="*/ 439168 h 694943"/>
                <a:gd name="connsiteX315" fmla="*/ 276836 w 614838"/>
                <a:gd name="connsiteY315" fmla="*/ 505081 h 694943"/>
                <a:gd name="connsiteX316" fmla="*/ 275027 w 614838"/>
                <a:gd name="connsiteY316" fmla="*/ 516892 h 694943"/>
                <a:gd name="connsiteX317" fmla="*/ 270454 w 614838"/>
                <a:gd name="connsiteY317" fmla="*/ 531846 h 694943"/>
                <a:gd name="connsiteX318" fmla="*/ 267787 w 614838"/>
                <a:gd name="connsiteY318" fmla="*/ 537371 h 694943"/>
                <a:gd name="connsiteX319" fmla="*/ 265216 w 614838"/>
                <a:gd name="connsiteY319" fmla="*/ 540323 h 694943"/>
                <a:gd name="connsiteX320" fmla="*/ 259882 w 614838"/>
                <a:gd name="connsiteY320" fmla="*/ 543657 h 694943"/>
                <a:gd name="connsiteX321" fmla="*/ 257215 w 614838"/>
                <a:gd name="connsiteY321" fmla="*/ 545753 h 694943"/>
                <a:gd name="connsiteX322" fmla="*/ 254548 w 614838"/>
                <a:gd name="connsiteY322" fmla="*/ 549277 h 694943"/>
                <a:gd name="connsiteX323" fmla="*/ 250547 w 614838"/>
                <a:gd name="connsiteY323" fmla="*/ 556135 h 694943"/>
                <a:gd name="connsiteX324" fmla="*/ 234450 w 614838"/>
                <a:gd name="connsiteY324" fmla="*/ 575185 h 694943"/>
                <a:gd name="connsiteX325" fmla="*/ 231116 w 614838"/>
                <a:gd name="connsiteY325" fmla="*/ 578233 h 694943"/>
                <a:gd name="connsiteX326" fmla="*/ 226259 w 614838"/>
                <a:gd name="connsiteY326" fmla="*/ 580995 h 694943"/>
                <a:gd name="connsiteX327" fmla="*/ 221687 w 614838"/>
                <a:gd name="connsiteY327" fmla="*/ 580519 h 694943"/>
                <a:gd name="connsiteX328" fmla="*/ 219782 w 614838"/>
                <a:gd name="connsiteY328" fmla="*/ 574137 h 694943"/>
                <a:gd name="connsiteX329" fmla="*/ 217686 w 614838"/>
                <a:gd name="connsiteY329" fmla="*/ 556802 h 694943"/>
                <a:gd name="connsiteX330" fmla="*/ 217686 w 614838"/>
                <a:gd name="connsiteY330" fmla="*/ 549944 h 694943"/>
                <a:gd name="connsiteX331" fmla="*/ 233117 w 614838"/>
                <a:gd name="connsiteY331" fmla="*/ 464219 h 694943"/>
                <a:gd name="connsiteX332" fmla="*/ 245213 w 614838"/>
                <a:gd name="connsiteY332" fmla="*/ 435644 h 694943"/>
                <a:gd name="connsiteX333" fmla="*/ 246452 w 614838"/>
                <a:gd name="connsiteY333" fmla="*/ 429738 h 694943"/>
                <a:gd name="connsiteX334" fmla="*/ 246928 w 614838"/>
                <a:gd name="connsiteY334" fmla="*/ 422118 h 694943"/>
                <a:gd name="connsiteX335" fmla="*/ 245594 w 614838"/>
                <a:gd name="connsiteY335" fmla="*/ 420594 h 694943"/>
                <a:gd name="connsiteX336" fmla="*/ 239879 w 614838"/>
                <a:gd name="connsiteY336" fmla="*/ 417641 h 694943"/>
                <a:gd name="connsiteX337" fmla="*/ 238641 w 614838"/>
                <a:gd name="connsiteY337" fmla="*/ 415927 h 694943"/>
                <a:gd name="connsiteX338" fmla="*/ 239784 w 614838"/>
                <a:gd name="connsiteY338" fmla="*/ 406402 h 694943"/>
                <a:gd name="connsiteX339" fmla="*/ 240737 w 614838"/>
                <a:gd name="connsiteY339" fmla="*/ 404306 h 694943"/>
                <a:gd name="connsiteX340" fmla="*/ 243213 w 614838"/>
                <a:gd name="connsiteY340" fmla="*/ 402973 h 694943"/>
                <a:gd name="connsiteX341" fmla="*/ 244928 w 614838"/>
                <a:gd name="connsiteY341" fmla="*/ 404116 h 694943"/>
                <a:gd name="connsiteX342" fmla="*/ 245975 w 614838"/>
                <a:gd name="connsiteY342" fmla="*/ 405735 h 694943"/>
                <a:gd name="connsiteX343" fmla="*/ 246928 w 614838"/>
                <a:gd name="connsiteY343" fmla="*/ 406211 h 694943"/>
                <a:gd name="connsiteX344" fmla="*/ 248261 w 614838"/>
                <a:gd name="connsiteY344" fmla="*/ 404116 h 694943"/>
                <a:gd name="connsiteX345" fmla="*/ 248928 w 614838"/>
                <a:gd name="connsiteY345" fmla="*/ 401544 h 694943"/>
                <a:gd name="connsiteX346" fmla="*/ 248928 w 614838"/>
                <a:gd name="connsiteY346" fmla="*/ 395162 h 694943"/>
                <a:gd name="connsiteX347" fmla="*/ 250547 w 614838"/>
                <a:gd name="connsiteY347" fmla="*/ 387161 h 694943"/>
                <a:gd name="connsiteX348" fmla="*/ 254453 w 614838"/>
                <a:gd name="connsiteY348" fmla="*/ 381732 h 694943"/>
                <a:gd name="connsiteX349" fmla="*/ 265502 w 614838"/>
                <a:gd name="connsiteY349" fmla="*/ 372969 h 694943"/>
                <a:gd name="connsiteX350" fmla="*/ 276455 w 614838"/>
                <a:gd name="connsiteY350" fmla="*/ 361063 h 694943"/>
                <a:gd name="connsiteX351" fmla="*/ 280456 w 614838"/>
                <a:gd name="connsiteY351" fmla="*/ 353919 h 694943"/>
                <a:gd name="connsiteX352" fmla="*/ 284170 w 614838"/>
                <a:gd name="connsiteY352" fmla="*/ 340108 h 694943"/>
                <a:gd name="connsiteX353" fmla="*/ 298649 w 614838"/>
                <a:gd name="connsiteY353" fmla="*/ 320391 h 694943"/>
                <a:gd name="connsiteX354" fmla="*/ 303411 w 614838"/>
                <a:gd name="connsiteY354" fmla="*/ 300770 h 694943"/>
                <a:gd name="connsiteX355" fmla="*/ 305983 w 614838"/>
                <a:gd name="connsiteY355" fmla="*/ 296007 h 694943"/>
                <a:gd name="connsiteX356" fmla="*/ 311221 w 614838"/>
                <a:gd name="connsiteY356" fmla="*/ 290673 h 694943"/>
                <a:gd name="connsiteX357" fmla="*/ 336749 w 614838"/>
                <a:gd name="connsiteY357" fmla="*/ 256288 h 694943"/>
                <a:gd name="connsiteX358" fmla="*/ 338177 w 614838"/>
                <a:gd name="connsiteY358" fmla="*/ 251526 h 694943"/>
                <a:gd name="connsiteX359" fmla="*/ 338844 w 614838"/>
                <a:gd name="connsiteY359" fmla="*/ 250002 h 694943"/>
                <a:gd name="connsiteX360" fmla="*/ 340273 w 614838"/>
                <a:gd name="connsiteY360" fmla="*/ 248477 h 694943"/>
                <a:gd name="connsiteX361" fmla="*/ 341702 w 614838"/>
                <a:gd name="connsiteY361" fmla="*/ 246382 h 694943"/>
                <a:gd name="connsiteX362" fmla="*/ 342368 w 614838"/>
                <a:gd name="connsiteY362" fmla="*/ 243143 h 694943"/>
                <a:gd name="connsiteX363" fmla="*/ 340178 w 614838"/>
                <a:gd name="connsiteY363" fmla="*/ 233142 h 694943"/>
                <a:gd name="connsiteX364" fmla="*/ 340178 w 614838"/>
                <a:gd name="connsiteY364" fmla="*/ 229427 h 694943"/>
                <a:gd name="connsiteX365" fmla="*/ 343226 w 614838"/>
                <a:gd name="connsiteY365" fmla="*/ 223236 h 694943"/>
                <a:gd name="connsiteX366" fmla="*/ 350845 w 614838"/>
                <a:gd name="connsiteY366" fmla="*/ 213711 h 694943"/>
                <a:gd name="connsiteX367" fmla="*/ 354084 w 614838"/>
                <a:gd name="connsiteY367" fmla="*/ 201234 h 694943"/>
                <a:gd name="connsiteX368" fmla="*/ 357989 w 614838"/>
                <a:gd name="connsiteY368" fmla="*/ 194185 h 694943"/>
                <a:gd name="connsiteX369" fmla="*/ 362561 w 614838"/>
                <a:gd name="connsiteY369" fmla="*/ 187898 h 694943"/>
                <a:gd name="connsiteX370" fmla="*/ 374277 w 614838"/>
                <a:gd name="connsiteY370" fmla="*/ 174944 h 694943"/>
                <a:gd name="connsiteX371" fmla="*/ 379706 w 614838"/>
                <a:gd name="connsiteY371" fmla="*/ 166467 h 694943"/>
                <a:gd name="connsiteX372" fmla="*/ 399804 w 614838"/>
                <a:gd name="connsiteY372" fmla="*/ 108651 h 694943"/>
                <a:gd name="connsiteX373" fmla="*/ 405519 w 614838"/>
                <a:gd name="connsiteY373" fmla="*/ 99126 h 694943"/>
                <a:gd name="connsiteX374" fmla="*/ 404186 w 614838"/>
                <a:gd name="connsiteY374" fmla="*/ 91982 h 694943"/>
                <a:gd name="connsiteX375" fmla="*/ 400471 w 614838"/>
                <a:gd name="connsiteY375" fmla="*/ 81123 h 694943"/>
                <a:gd name="connsiteX376" fmla="*/ 402376 w 614838"/>
                <a:gd name="connsiteY376" fmla="*/ 75694 h 694943"/>
                <a:gd name="connsiteX377" fmla="*/ 405710 w 614838"/>
                <a:gd name="connsiteY377" fmla="*/ 71693 h 694943"/>
                <a:gd name="connsiteX378" fmla="*/ 408472 w 614838"/>
                <a:gd name="connsiteY378" fmla="*/ 67121 h 694943"/>
                <a:gd name="connsiteX379" fmla="*/ 408472 w 614838"/>
                <a:gd name="connsiteY379" fmla="*/ 59787 h 694943"/>
                <a:gd name="connsiteX380" fmla="*/ 411044 w 614838"/>
                <a:gd name="connsiteY380" fmla="*/ 59787 h 694943"/>
                <a:gd name="connsiteX381" fmla="*/ 412187 w 614838"/>
                <a:gd name="connsiteY381" fmla="*/ 62168 h 694943"/>
                <a:gd name="connsiteX382" fmla="*/ 413425 w 614838"/>
                <a:gd name="connsiteY382" fmla="*/ 63597 h 694943"/>
                <a:gd name="connsiteX383" fmla="*/ 417425 w 614838"/>
                <a:gd name="connsiteY383" fmla="*/ 66169 h 694943"/>
                <a:gd name="connsiteX384" fmla="*/ 413711 w 614838"/>
                <a:gd name="connsiteY384" fmla="*/ 49595 h 694943"/>
                <a:gd name="connsiteX385" fmla="*/ 412091 w 614838"/>
                <a:gd name="connsiteY385" fmla="*/ 46071 h 694943"/>
                <a:gd name="connsiteX386" fmla="*/ 411044 w 614838"/>
                <a:gd name="connsiteY386" fmla="*/ 41594 h 694943"/>
                <a:gd name="connsiteX387" fmla="*/ 413139 w 614838"/>
                <a:gd name="connsiteY387" fmla="*/ 35689 h 694943"/>
                <a:gd name="connsiteX388" fmla="*/ 416473 w 614838"/>
                <a:gd name="connsiteY388" fmla="*/ 29879 h 694943"/>
                <a:gd name="connsiteX389" fmla="*/ 431237 w 614838"/>
                <a:gd name="connsiteY389" fmla="*/ 10162 h 694943"/>
                <a:gd name="connsiteX390" fmla="*/ 439619 w 614838"/>
                <a:gd name="connsiteY390" fmla="*/ 4637 h 694943"/>
                <a:gd name="connsiteX391" fmla="*/ 448477 w 614838"/>
                <a:gd name="connsiteY391" fmla="*/ 7114 h 694943"/>
                <a:gd name="connsiteX392" fmla="*/ 447810 w 614838"/>
                <a:gd name="connsiteY392" fmla="*/ 9305 h 694943"/>
                <a:gd name="connsiteX393" fmla="*/ 446477 w 614838"/>
                <a:gd name="connsiteY393" fmla="*/ 18163 h 694943"/>
                <a:gd name="connsiteX394" fmla="*/ 442667 w 614838"/>
                <a:gd name="connsiteY394" fmla="*/ 26926 h 694943"/>
                <a:gd name="connsiteX395" fmla="*/ 441333 w 614838"/>
                <a:gd name="connsiteY395" fmla="*/ 33022 h 694943"/>
                <a:gd name="connsiteX396" fmla="*/ 440095 w 614838"/>
                <a:gd name="connsiteY396" fmla="*/ 44357 h 694943"/>
                <a:gd name="connsiteX397" fmla="*/ 438285 w 614838"/>
                <a:gd name="connsiteY397" fmla="*/ 50072 h 694943"/>
                <a:gd name="connsiteX398" fmla="*/ 428760 w 614838"/>
                <a:gd name="connsiteY398" fmla="*/ 61121 h 694943"/>
                <a:gd name="connsiteX399" fmla="*/ 425331 w 614838"/>
                <a:gd name="connsiteY399" fmla="*/ 66455 h 694943"/>
                <a:gd name="connsiteX400" fmla="*/ 428284 w 614838"/>
                <a:gd name="connsiteY400" fmla="*/ 67598 h 694943"/>
                <a:gd name="connsiteX401" fmla="*/ 429332 w 614838"/>
                <a:gd name="connsiteY401" fmla="*/ 69884 h 694943"/>
                <a:gd name="connsiteX402" fmla="*/ 429332 w 614838"/>
                <a:gd name="connsiteY402" fmla="*/ 71979 h 694943"/>
                <a:gd name="connsiteX403" fmla="*/ 430284 w 614838"/>
                <a:gd name="connsiteY403" fmla="*/ 72932 h 694943"/>
                <a:gd name="connsiteX404" fmla="*/ 436380 w 614838"/>
                <a:gd name="connsiteY404" fmla="*/ 72932 h 694943"/>
                <a:gd name="connsiteX405" fmla="*/ 439619 w 614838"/>
                <a:gd name="connsiteY405" fmla="*/ 71312 h 694943"/>
                <a:gd name="connsiteX406" fmla="*/ 442286 w 614838"/>
                <a:gd name="connsiteY406" fmla="*/ 70074 h 694943"/>
                <a:gd name="connsiteX407" fmla="*/ 441333 w 614838"/>
                <a:gd name="connsiteY407" fmla="*/ 76361 h 694943"/>
                <a:gd name="connsiteX408" fmla="*/ 444286 w 614838"/>
                <a:gd name="connsiteY408" fmla="*/ 94553 h 694943"/>
                <a:gd name="connsiteX409" fmla="*/ 443714 w 614838"/>
                <a:gd name="connsiteY409" fmla="*/ 101411 h 694943"/>
                <a:gd name="connsiteX410" fmla="*/ 441809 w 614838"/>
                <a:gd name="connsiteY410" fmla="*/ 110936 h 694943"/>
                <a:gd name="connsiteX411" fmla="*/ 442286 w 614838"/>
                <a:gd name="connsiteY411" fmla="*/ 116366 h 694943"/>
                <a:gd name="connsiteX412" fmla="*/ 445905 w 614838"/>
                <a:gd name="connsiteY412" fmla="*/ 123700 h 694943"/>
                <a:gd name="connsiteX413" fmla="*/ 446381 w 614838"/>
                <a:gd name="connsiteY413" fmla="*/ 127129 h 694943"/>
                <a:gd name="connsiteX414" fmla="*/ 445238 w 614838"/>
                <a:gd name="connsiteY414" fmla="*/ 130272 h 694943"/>
                <a:gd name="connsiteX415" fmla="*/ 440952 w 614838"/>
                <a:gd name="connsiteY415" fmla="*/ 137321 h 694943"/>
                <a:gd name="connsiteX416" fmla="*/ 439904 w 614838"/>
                <a:gd name="connsiteY416" fmla="*/ 140750 h 694943"/>
                <a:gd name="connsiteX417" fmla="*/ 438857 w 614838"/>
                <a:gd name="connsiteY417" fmla="*/ 148274 h 694943"/>
                <a:gd name="connsiteX418" fmla="*/ 433618 w 614838"/>
                <a:gd name="connsiteY418" fmla="*/ 160657 h 694943"/>
                <a:gd name="connsiteX419" fmla="*/ 431903 w 614838"/>
                <a:gd name="connsiteY419" fmla="*/ 167324 h 694943"/>
                <a:gd name="connsiteX420" fmla="*/ 432856 w 614838"/>
                <a:gd name="connsiteY420" fmla="*/ 179516 h 694943"/>
                <a:gd name="connsiteX421" fmla="*/ 440952 w 614838"/>
                <a:gd name="connsiteY421" fmla="*/ 204567 h 694943"/>
                <a:gd name="connsiteX422" fmla="*/ 442286 w 614838"/>
                <a:gd name="connsiteY422" fmla="*/ 215997 h 694943"/>
                <a:gd name="connsiteX423" fmla="*/ 441238 w 614838"/>
                <a:gd name="connsiteY423" fmla="*/ 215997 h 694943"/>
                <a:gd name="connsiteX424" fmla="*/ 439142 w 614838"/>
                <a:gd name="connsiteY424" fmla="*/ 217140 h 694943"/>
                <a:gd name="connsiteX425" fmla="*/ 436952 w 614838"/>
                <a:gd name="connsiteY425" fmla="*/ 218569 h 694943"/>
                <a:gd name="connsiteX426" fmla="*/ 435809 w 614838"/>
                <a:gd name="connsiteY426" fmla="*/ 219998 h 694943"/>
                <a:gd name="connsiteX427" fmla="*/ 435809 w 614838"/>
                <a:gd name="connsiteY427" fmla="*/ 221617 h 694943"/>
                <a:gd name="connsiteX428" fmla="*/ 437618 w 614838"/>
                <a:gd name="connsiteY428" fmla="*/ 222474 h 694943"/>
                <a:gd name="connsiteX429" fmla="*/ 437618 w 614838"/>
                <a:gd name="connsiteY429" fmla="*/ 224284 h 694943"/>
                <a:gd name="connsiteX430" fmla="*/ 437618 w 614838"/>
                <a:gd name="connsiteY430" fmla="*/ 248477 h 694943"/>
                <a:gd name="connsiteX431" fmla="*/ 436380 w 614838"/>
                <a:gd name="connsiteY431" fmla="*/ 253907 h 694943"/>
                <a:gd name="connsiteX432" fmla="*/ 428474 w 614838"/>
                <a:gd name="connsiteY432" fmla="*/ 272957 h 694943"/>
                <a:gd name="connsiteX433" fmla="*/ 428474 w 614838"/>
                <a:gd name="connsiteY433" fmla="*/ 275719 h 694943"/>
                <a:gd name="connsiteX434" fmla="*/ 431046 w 614838"/>
                <a:gd name="connsiteY434" fmla="*/ 280101 h 694943"/>
                <a:gd name="connsiteX435" fmla="*/ 429903 w 614838"/>
                <a:gd name="connsiteY435" fmla="*/ 282672 h 694943"/>
                <a:gd name="connsiteX436" fmla="*/ 423236 w 614838"/>
                <a:gd name="connsiteY436" fmla="*/ 287339 h 694943"/>
                <a:gd name="connsiteX437" fmla="*/ 422474 w 614838"/>
                <a:gd name="connsiteY437" fmla="*/ 283815 h 694943"/>
                <a:gd name="connsiteX438" fmla="*/ 421140 w 614838"/>
                <a:gd name="connsiteY438" fmla="*/ 281624 h 694943"/>
                <a:gd name="connsiteX439" fmla="*/ 419235 w 614838"/>
                <a:gd name="connsiteY439" fmla="*/ 281624 h 694943"/>
                <a:gd name="connsiteX440" fmla="*/ 417140 w 614838"/>
                <a:gd name="connsiteY440" fmla="*/ 283529 h 694943"/>
                <a:gd name="connsiteX441" fmla="*/ 416568 w 614838"/>
                <a:gd name="connsiteY441" fmla="*/ 286196 h 694943"/>
                <a:gd name="connsiteX442" fmla="*/ 417140 w 614838"/>
                <a:gd name="connsiteY442" fmla="*/ 297245 h 694943"/>
                <a:gd name="connsiteX443" fmla="*/ 413615 w 614838"/>
                <a:gd name="connsiteY443" fmla="*/ 298198 h 694943"/>
                <a:gd name="connsiteX444" fmla="*/ 364943 w 614838"/>
                <a:gd name="connsiteY444" fmla="*/ 34546 h 694943"/>
                <a:gd name="connsiteX445" fmla="*/ 368086 w 614838"/>
                <a:gd name="connsiteY445" fmla="*/ 38832 h 694943"/>
                <a:gd name="connsiteX446" fmla="*/ 370086 w 614838"/>
                <a:gd name="connsiteY446" fmla="*/ 42071 h 694943"/>
                <a:gd name="connsiteX447" fmla="*/ 369134 w 614838"/>
                <a:gd name="connsiteY447" fmla="*/ 44166 h 694943"/>
                <a:gd name="connsiteX448" fmla="*/ 349321 w 614838"/>
                <a:gd name="connsiteY448" fmla="*/ 46262 h 694943"/>
                <a:gd name="connsiteX449" fmla="*/ 348178 w 614838"/>
                <a:gd name="connsiteY449" fmla="*/ 47024 h 694943"/>
                <a:gd name="connsiteX450" fmla="*/ 344369 w 614838"/>
                <a:gd name="connsiteY450" fmla="*/ 42737 h 694943"/>
                <a:gd name="connsiteX451" fmla="*/ 336844 w 614838"/>
                <a:gd name="connsiteY451" fmla="*/ 23116 h 694943"/>
                <a:gd name="connsiteX452" fmla="*/ 335701 w 614838"/>
                <a:gd name="connsiteY452" fmla="*/ 15877 h 694943"/>
                <a:gd name="connsiteX453" fmla="*/ 336749 w 614838"/>
                <a:gd name="connsiteY453" fmla="*/ 12353 h 694943"/>
                <a:gd name="connsiteX454" fmla="*/ 339035 w 614838"/>
                <a:gd name="connsiteY454" fmla="*/ 8733 h 694943"/>
                <a:gd name="connsiteX455" fmla="*/ 344178 w 614838"/>
                <a:gd name="connsiteY455" fmla="*/ 2637 h 694943"/>
                <a:gd name="connsiteX456" fmla="*/ 348083 w 614838"/>
                <a:gd name="connsiteY456" fmla="*/ -30 h 694943"/>
                <a:gd name="connsiteX457" fmla="*/ 350750 w 614838"/>
                <a:gd name="connsiteY457" fmla="*/ 923 h 694943"/>
                <a:gd name="connsiteX458" fmla="*/ 352655 w 614838"/>
                <a:gd name="connsiteY458" fmla="*/ 4161 h 694943"/>
                <a:gd name="connsiteX459" fmla="*/ 361323 w 614838"/>
                <a:gd name="connsiteY459" fmla="*/ 28926 h 694943"/>
                <a:gd name="connsiteX460" fmla="*/ 422759 w 614838"/>
                <a:gd name="connsiteY460" fmla="*/ 298484 h 694943"/>
                <a:gd name="connsiteX461" fmla="*/ 428188 w 614838"/>
                <a:gd name="connsiteY461" fmla="*/ 302389 h 694943"/>
                <a:gd name="connsiteX462" fmla="*/ 431618 w 614838"/>
                <a:gd name="connsiteY462" fmla="*/ 300770 h 694943"/>
                <a:gd name="connsiteX463" fmla="*/ 437047 w 614838"/>
                <a:gd name="connsiteY463" fmla="*/ 296864 h 694943"/>
                <a:gd name="connsiteX464" fmla="*/ 438571 w 614838"/>
                <a:gd name="connsiteY464" fmla="*/ 298484 h 694943"/>
                <a:gd name="connsiteX465" fmla="*/ 433237 w 614838"/>
                <a:gd name="connsiteY465" fmla="*/ 304008 h 694943"/>
                <a:gd name="connsiteX466" fmla="*/ 427236 w 614838"/>
                <a:gd name="connsiteY466" fmla="*/ 309723 h 694943"/>
                <a:gd name="connsiteX467" fmla="*/ 421807 w 614838"/>
                <a:gd name="connsiteY467" fmla="*/ 316200 h 694943"/>
                <a:gd name="connsiteX468" fmla="*/ 417997 w 614838"/>
                <a:gd name="connsiteY468" fmla="*/ 319724 h 694943"/>
                <a:gd name="connsiteX469" fmla="*/ 412282 w 614838"/>
                <a:gd name="connsiteY469" fmla="*/ 320391 h 694943"/>
                <a:gd name="connsiteX470" fmla="*/ 409138 w 614838"/>
                <a:gd name="connsiteY470" fmla="*/ 322677 h 694943"/>
                <a:gd name="connsiteX471" fmla="*/ 405043 w 614838"/>
                <a:gd name="connsiteY471" fmla="*/ 320010 h 694943"/>
                <a:gd name="connsiteX472" fmla="*/ 405043 w 614838"/>
                <a:gd name="connsiteY472" fmla="*/ 314295 h 694943"/>
                <a:gd name="connsiteX473" fmla="*/ 405043 w 614838"/>
                <a:gd name="connsiteY473" fmla="*/ 309437 h 694943"/>
                <a:gd name="connsiteX474" fmla="*/ 409138 w 614838"/>
                <a:gd name="connsiteY474" fmla="*/ 304008 h 694943"/>
                <a:gd name="connsiteX475" fmla="*/ 418663 w 614838"/>
                <a:gd name="connsiteY475" fmla="*/ 299817 h 6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614838" h="694943">
                  <a:moveTo>
                    <a:pt x="333701" y="655290"/>
                  </a:moveTo>
                  <a:lnTo>
                    <a:pt x="335034" y="655290"/>
                  </a:lnTo>
                  <a:lnTo>
                    <a:pt x="338749" y="657481"/>
                  </a:lnTo>
                  <a:lnTo>
                    <a:pt x="341130" y="659957"/>
                  </a:lnTo>
                  <a:lnTo>
                    <a:pt x="338939" y="661196"/>
                  </a:lnTo>
                  <a:lnTo>
                    <a:pt x="335320" y="666339"/>
                  </a:lnTo>
                  <a:lnTo>
                    <a:pt x="333701" y="667673"/>
                  </a:lnTo>
                  <a:lnTo>
                    <a:pt x="331129" y="668149"/>
                  </a:lnTo>
                  <a:lnTo>
                    <a:pt x="322270" y="667673"/>
                  </a:lnTo>
                  <a:lnTo>
                    <a:pt x="320080" y="667673"/>
                  </a:lnTo>
                  <a:lnTo>
                    <a:pt x="318365" y="668625"/>
                  </a:lnTo>
                  <a:lnTo>
                    <a:pt x="317508" y="670340"/>
                  </a:lnTo>
                  <a:lnTo>
                    <a:pt x="317508" y="672530"/>
                  </a:lnTo>
                  <a:lnTo>
                    <a:pt x="316460" y="675102"/>
                  </a:lnTo>
                  <a:lnTo>
                    <a:pt x="314174" y="675102"/>
                  </a:lnTo>
                  <a:lnTo>
                    <a:pt x="309031" y="673483"/>
                  </a:lnTo>
                  <a:lnTo>
                    <a:pt x="303220" y="673483"/>
                  </a:lnTo>
                  <a:lnTo>
                    <a:pt x="297791" y="672530"/>
                  </a:lnTo>
                  <a:lnTo>
                    <a:pt x="292553" y="670340"/>
                  </a:lnTo>
                  <a:lnTo>
                    <a:pt x="267787" y="652623"/>
                  </a:lnTo>
                  <a:lnTo>
                    <a:pt x="265311" y="648432"/>
                  </a:lnTo>
                  <a:lnTo>
                    <a:pt x="266359" y="644908"/>
                  </a:lnTo>
                  <a:lnTo>
                    <a:pt x="273979" y="637764"/>
                  </a:lnTo>
                  <a:lnTo>
                    <a:pt x="279313" y="640907"/>
                  </a:lnTo>
                  <a:lnTo>
                    <a:pt x="286361" y="639860"/>
                  </a:lnTo>
                  <a:lnTo>
                    <a:pt x="293695" y="635954"/>
                  </a:lnTo>
                  <a:lnTo>
                    <a:pt x="302744" y="628239"/>
                  </a:lnTo>
                  <a:lnTo>
                    <a:pt x="305126" y="626906"/>
                  </a:lnTo>
                  <a:lnTo>
                    <a:pt x="306554" y="624905"/>
                  </a:lnTo>
                  <a:lnTo>
                    <a:pt x="307126" y="619952"/>
                  </a:lnTo>
                  <a:lnTo>
                    <a:pt x="308745" y="616523"/>
                  </a:lnTo>
                  <a:lnTo>
                    <a:pt x="312555" y="615095"/>
                  </a:lnTo>
                  <a:lnTo>
                    <a:pt x="317127" y="615095"/>
                  </a:lnTo>
                  <a:lnTo>
                    <a:pt x="321128" y="616523"/>
                  </a:lnTo>
                  <a:lnTo>
                    <a:pt x="323985" y="620714"/>
                  </a:lnTo>
                  <a:lnTo>
                    <a:pt x="328367" y="630239"/>
                  </a:lnTo>
                  <a:lnTo>
                    <a:pt x="330843" y="632049"/>
                  </a:lnTo>
                  <a:lnTo>
                    <a:pt x="335891" y="633954"/>
                  </a:lnTo>
                  <a:lnTo>
                    <a:pt x="334844" y="638145"/>
                  </a:lnTo>
                  <a:lnTo>
                    <a:pt x="331605" y="642336"/>
                  </a:lnTo>
                  <a:lnTo>
                    <a:pt x="329795" y="644241"/>
                  </a:lnTo>
                  <a:lnTo>
                    <a:pt x="329795" y="647765"/>
                  </a:lnTo>
                  <a:lnTo>
                    <a:pt x="330653" y="650147"/>
                  </a:lnTo>
                  <a:close/>
                  <a:moveTo>
                    <a:pt x="596781" y="438215"/>
                  </a:moveTo>
                  <a:lnTo>
                    <a:pt x="592114" y="441073"/>
                  </a:lnTo>
                  <a:lnTo>
                    <a:pt x="598210" y="447550"/>
                  </a:lnTo>
                  <a:lnTo>
                    <a:pt x="614593" y="459456"/>
                  </a:lnTo>
                  <a:lnTo>
                    <a:pt x="606973" y="475458"/>
                  </a:lnTo>
                  <a:lnTo>
                    <a:pt x="606116" y="479268"/>
                  </a:lnTo>
                  <a:lnTo>
                    <a:pt x="602782" y="480887"/>
                  </a:lnTo>
                  <a:lnTo>
                    <a:pt x="595352" y="480887"/>
                  </a:lnTo>
                  <a:lnTo>
                    <a:pt x="587542" y="479744"/>
                  </a:lnTo>
                  <a:lnTo>
                    <a:pt x="583160" y="478411"/>
                  </a:lnTo>
                  <a:lnTo>
                    <a:pt x="582112" y="475839"/>
                  </a:lnTo>
                  <a:lnTo>
                    <a:pt x="582112" y="472696"/>
                  </a:lnTo>
                  <a:lnTo>
                    <a:pt x="581255" y="470219"/>
                  </a:lnTo>
                  <a:lnTo>
                    <a:pt x="576779" y="470219"/>
                  </a:lnTo>
                  <a:lnTo>
                    <a:pt x="574683" y="471934"/>
                  </a:lnTo>
                  <a:lnTo>
                    <a:pt x="565158" y="481459"/>
                  </a:lnTo>
                  <a:lnTo>
                    <a:pt x="562301" y="482983"/>
                  </a:lnTo>
                  <a:lnTo>
                    <a:pt x="558491" y="484221"/>
                  </a:lnTo>
                  <a:lnTo>
                    <a:pt x="555157" y="486221"/>
                  </a:lnTo>
                  <a:lnTo>
                    <a:pt x="553728" y="490031"/>
                  </a:lnTo>
                  <a:lnTo>
                    <a:pt x="553728" y="494127"/>
                  </a:lnTo>
                  <a:lnTo>
                    <a:pt x="553157" y="497461"/>
                  </a:lnTo>
                  <a:lnTo>
                    <a:pt x="551728" y="500414"/>
                  </a:lnTo>
                  <a:lnTo>
                    <a:pt x="549632" y="503652"/>
                  </a:lnTo>
                  <a:lnTo>
                    <a:pt x="540965" y="510320"/>
                  </a:lnTo>
                  <a:lnTo>
                    <a:pt x="527820" y="515939"/>
                  </a:lnTo>
                  <a:lnTo>
                    <a:pt x="514295" y="519559"/>
                  </a:lnTo>
                  <a:lnTo>
                    <a:pt x="504103" y="520511"/>
                  </a:lnTo>
                  <a:lnTo>
                    <a:pt x="492292" y="519845"/>
                  </a:lnTo>
                  <a:lnTo>
                    <a:pt x="444667" y="523083"/>
                  </a:lnTo>
                  <a:lnTo>
                    <a:pt x="405995" y="516225"/>
                  </a:lnTo>
                  <a:lnTo>
                    <a:pt x="392279" y="511748"/>
                  </a:lnTo>
                  <a:lnTo>
                    <a:pt x="385993" y="507843"/>
                  </a:lnTo>
                  <a:lnTo>
                    <a:pt x="383326" y="502604"/>
                  </a:lnTo>
                  <a:lnTo>
                    <a:pt x="384469" y="495937"/>
                  </a:lnTo>
                  <a:lnTo>
                    <a:pt x="386278" y="489746"/>
                  </a:lnTo>
                  <a:lnTo>
                    <a:pt x="386278" y="484412"/>
                  </a:lnTo>
                  <a:lnTo>
                    <a:pt x="382945" y="480316"/>
                  </a:lnTo>
                  <a:lnTo>
                    <a:pt x="377516" y="479459"/>
                  </a:lnTo>
                  <a:lnTo>
                    <a:pt x="371324" y="479459"/>
                  </a:lnTo>
                  <a:lnTo>
                    <a:pt x="366276" y="478316"/>
                  </a:lnTo>
                  <a:lnTo>
                    <a:pt x="364180" y="472791"/>
                  </a:lnTo>
                  <a:lnTo>
                    <a:pt x="364847" y="465647"/>
                  </a:lnTo>
                  <a:lnTo>
                    <a:pt x="366657" y="458980"/>
                  </a:lnTo>
                  <a:lnTo>
                    <a:pt x="372467" y="446597"/>
                  </a:lnTo>
                  <a:lnTo>
                    <a:pt x="376372" y="442121"/>
                  </a:lnTo>
                  <a:lnTo>
                    <a:pt x="386850" y="433072"/>
                  </a:lnTo>
                  <a:lnTo>
                    <a:pt x="389041" y="428500"/>
                  </a:lnTo>
                  <a:lnTo>
                    <a:pt x="389993" y="424499"/>
                  </a:lnTo>
                  <a:lnTo>
                    <a:pt x="392184" y="423833"/>
                  </a:lnTo>
                  <a:lnTo>
                    <a:pt x="396375" y="425452"/>
                  </a:lnTo>
                  <a:lnTo>
                    <a:pt x="399233" y="424404"/>
                  </a:lnTo>
                  <a:lnTo>
                    <a:pt x="400947" y="421928"/>
                  </a:lnTo>
                  <a:lnTo>
                    <a:pt x="402090" y="419165"/>
                  </a:lnTo>
                  <a:lnTo>
                    <a:pt x="403709" y="416975"/>
                  </a:lnTo>
                  <a:lnTo>
                    <a:pt x="413234" y="413451"/>
                  </a:lnTo>
                  <a:lnTo>
                    <a:pt x="427141" y="410021"/>
                  </a:lnTo>
                  <a:lnTo>
                    <a:pt x="439523" y="404592"/>
                  </a:lnTo>
                  <a:lnTo>
                    <a:pt x="444953" y="395067"/>
                  </a:lnTo>
                  <a:lnTo>
                    <a:pt x="445429" y="388685"/>
                  </a:lnTo>
                  <a:lnTo>
                    <a:pt x="446953" y="383732"/>
                  </a:lnTo>
                  <a:lnTo>
                    <a:pt x="450382" y="380494"/>
                  </a:lnTo>
                  <a:lnTo>
                    <a:pt x="459335" y="378494"/>
                  </a:lnTo>
                  <a:lnTo>
                    <a:pt x="459335" y="376112"/>
                  </a:lnTo>
                  <a:lnTo>
                    <a:pt x="458573" y="373350"/>
                  </a:lnTo>
                  <a:lnTo>
                    <a:pt x="459430" y="370683"/>
                  </a:lnTo>
                  <a:lnTo>
                    <a:pt x="461717" y="368588"/>
                  </a:lnTo>
                  <a:lnTo>
                    <a:pt x="465717" y="366016"/>
                  </a:lnTo>
                  <a:lnTo>
                    <a:pt x="467527" y="364397"/>
                  </a:lnTo>
                  <a:lnTo>
                    <a:pt x="472289" y="357920"/>
                  </a:lnTo>
                  <a:lnTo>
                    <a:pt x="474861" y="356015"/>
                  </a:lnTo>
                  <a:lnTo>
                    <a:pt x="480100" y="353824"/>
                  </a:lnTo>
                  <a:lnTo>
                    <a:pt x="491720" y="351538"/>
                  </a:lnTo>
                  <a:lnTo>
                    <a:pt x="504103" y="351538"/>
                  </a:lnTo>
                  <a:lnTo>
                    <a:pt x="524677" y="348585"/>
                  </a:lnTo>
                  <a:lnTo>
                    <a:pt x="530201" y="351824"/>
                  </a:lnTo>
                  <a:lnTo>
                    <a:pt x="532106" y="364397"/>
                  </a:lnTo>
                  <a:lnTo>
                    <a:pt x="535440" y="361539"/>
                  </a:lnTo>
                  <a:lnTo>
                    <a:pt x="540203" y="354014"/>
                  </a:lnTo>
                  <a:lnTo>
                    <a:pt x="544489" y="351538"/>
                  </a:lnTo>
                  <a:lnTo>
                    <a:pt x="545537" y="355729"/>
                  </a:lnTo>
                  <a:lnTo>
                    <a:pt x="548013" y="361444"/>
                  </a:lnTo>
                  <a:lnTo>
                    <a:pt x="551252" y="365444"/>
                  </a:lnTo>
                  <a:lnTo>
                    <a:pt x="554871" y="364397"/>
                  </a:lnTo>
                  <a:lnTo>
                    <a:pt x="568587" y="376779"/>
                  </a:lnTo>
                  <a:lnTo>
                    <a:pt x="572683" y="379065"/>
                  </a:lnTo>
                  <a:lnTo>
                    <a:pt x="582208" y="378589"/>
                  </a:lnTo>
                  <a:lnTo>
                    <a:pt x="585256" y="379732"/>
                  </a:lnTo>
                  <a:lnTo>
                    <a:pt x="590780" y="383256"/>
                  </a:lnTo>
                  <a:lnTo>
                    <a:pt x="599638" y="387923"/>
                  </a:lnTo>
                  <a:lnTo>
                    <a:pt x="602972" y="390971"/>
                  </a:lnTo>
                  <a:lnTo>
                    <a:pt x="601544" y="398687"/>
                  </a:lnTo>
                  <a:lnTo>
                    <a:pt x="601544" y="404687"/>
                  </a:lnTo>
                  <a:lnTo>
                    <a:pt x="600591" y="407354"/>
                  </a:lnTo>
                  <a:lnTo>
                    <a:pt x="596876" y="402687"/>
                  </a:lnTo>
                  <a:lnTo>
                    <a:pt x="596114" y="408593"/>
                  </a:lnTo>
                  <a:lnTo>
                    <a:pt x="596114" y="413355"/>
                  </a:lnTo>
                  <a:lnTo>
                    <a:pt x="595543" y="416022"/>
                  </a:lnTo>
                  <a:lnTo>
                    <a:pt x="593066" y="421737"/>
                  </a:lnTo>
                  <a:lnTo>
                    <a:pt x="597638" y="425833"/>
                  </a:lnTo>
                  <a:lnTo>
                    <a:pt x="601448" y="431453"/>
                  </a:lnTo>
                  <a:lnTo>
                    <a:pt x="601448" y="436501"/>
                  </a:lnTo>
                  <a:close/>
                  <a:moveTo>
                    <a:pt x="377135" y="508510"/>
                  </a:moveTo>
                  <a:lnTo>
                    <a:pt x="382945" y="512320"/>
                  </a:lnTo>
                  <a:lnTo>
                    <a:pt x="385326" y="515273"/>
                  </a:lnTo>
                  <a:lnTo>
                    <a:pt x="383516" y="518892"/>
                  </a:lnTo>
                  <a:lnTo>
                    <a:pt x="378087" y="524988"/>
                  </a:lnTo>
                  <a:lnTo>
                    <a:pt x="365990" y="533751"/>
                  </a:lnTo>
                  <a:lnTo>
                    <a:pt x="360085" y="536228"/>
                  </a:lnTo>
                  <a:lnTo>
                    <a:pt x="354084" y="536990"/>
                  </a:lnTo>
                  <a:lnTo>
                    <a:pt x="349417" y="535656"/>
                  </a:lnTo>
                  <a:lnTo>
                    <a:pt x="345702" y="528036"/>
                  </a:lnTo>
                  <a:lnTo>
                    <a:pt x="342273" y="525560"/>
                  </a:lnTo>
                  <a:lnTo>
                    <a:pt x="342273" y="524226"/>
                  </a:lnTo>
                  <a:lnTo>
                    <a:pt x="345893" y="523369"/>
                  </a:lnTo>
                  <a:lnTo>
                    <a:pt x="348560" y="521845"/>
                  </a:lnTo>
                  <a:lnTo>
                    <a:pt x="350560" y="519940"/>
                  </a:lnTo>
                  <a:lnTo>
                    <a:pt x="353989" y="517273"/>
                  </a:lnTo>
                  <a:lnTo>
                    <a:pt x="358846" y="514320"/>
                  </a:lnTo>
                  <a:lnTo>
                    <a:pt x="370562" y="509367"/>
                  </a:lnTo>
                  <a:close/>
                  <a:moveTo>
                    <a:pt x="609354" y="355157"/>
                  </a:moveTo>
                  <a:lnTo>
                    <a:pt x="606020" y="360396"/>
                  </a:lnTo>
                  <a:lnTo>
                    <a:pt x="606020" y="364968"/>
                  </a:lnTo>
                  <a:lnTo>
                    <a:pt x="606687" y="369445"/>
                  </a:lnTo>
                  <a:lnTo>
                    <a:pt x="604020" y="371826"/>
                  </a:lnTo>
                  <a:lnTo>
                    <a:pt x="600020" y="370588"/>
                  </a:lnTo>
                  <a:lnTo>
                    <a:pt x="595543" y="372017"/>
                  </a:lnTo>
                  <a:lnTo>
                    <a:pt x="592209" y="377160"/>
                  </a:lnTo>
                  <a:lnTo>
                    <a:pt x="589256" y="379637"/>
                  </a:lnTo>
                  <a:lnTo>
                    <a:pt x="586018" y="377351"/>
                  </a:lnTo>
                  <a:lnTo>
                    <a:pt x="584779" y="374112"/>
                  </a:lnTo>
                  <a:lnTo>
                    <a:pt x="584779" y="371540"/>
                  </a:lnTo>
                  <a:lnTo>
                    <a:pt x="583922" y="368111"/>
                  </a:lnTo>
                  <a:lnTo>
                    <a:pt x="583922" y="363920"/>
                  </a:lnTo>
                  <a:lnTo>
                    <a:pt x="585732" y="362301"/>
                  </a:lnTo>
                  <a:lnTo>
                    <a:pt x="588113" y="363063"/>
                  </a:lnTo>
                  <a:lnTo>
                    <a:pt x="590113" y="363063"/>
                  </a:lnTo>
                  <a:lnTo>
                    <a:pt x="591542" y="361253"/>
                  </a:lnTo>
                  <a:lnTo>
                    <a:pt x="593066" y="359729"/>
                  </a:lnTo>
                  <a:lnTo>
                    <a:pt x="594781" y="359729"/>
                  </a:lnTo>
                  <a:lnTo>
                    <a:pt x="597734" y="359158"/>
                  </a:lnTo>
                  <a:lnTo>
                    <a:pt x="601639" y="356396"/>
                  </a:lnTo>
                  <a:lnTo>
                    <a:pt x="603544" y="354681"/>
                  </a:lnTo>
                  <a:lnTo>
                    <a:pt x="605449" y="353824"/>
                  </a:lnTo>
                  <a:lnTo>
                    <a:pt x="609545" y="353062"/>
                  </a:lnTo>
                  <a:close/>
                  <a:moveTo>
                    <a:pt x="232926" y="277434"/>
                  </a:moveTo>
                  <a:lnTo>
                    <a:pt x="226544" y="291149"/>
                  </a:lnTo>
                  <a:lnTo>
                    <a:pt x="225687" y="297817"/>
                  </a:lnTo>
                  <a:lnTo>
                    <a:pt x="225211" y="318105"/>
                  </a:lnTo>
                  <a:lnTo>
                    <a:pt x="223687" y="324296"/>
                  </a:lnTo>
                  <a:lnTo>
                    <a:pt x="214162" y="343346"/>
                  </a:lnTo>
                  <a:lnTo>
                    <a:pt x="213019" y="350490"/>
                  </a:lnTo>
                  <a:lnTo>
                    <a:pt x="213019" y="357824"/>
                  </a:lnTo>
                  <a:lnTo>
                    <a:pt x="212066" y="364016"/>
                  </a:lnTo>
                  <a:lnTo>
                    <a:pt x="210161" y="369540"/>
                  </a:lnTo>
                  <a:lnTo>
                    <a:pt x="196160" y="390210"/>
                  </a:lnTo>
                  <a:lnTo>
                    <a:pt x="193493" y="397734"/>
                  </a:lnTo>
                  <a:lnTo>
                    <a:pt x="191397" y="399925"/>
                  </a:lnTo>
                  <a:lnTo>
                    <a:pt x="189206" y="401735"/>
                  </a:lnTo>
                  <a:lnTo>
                    <a:pt x="188254" y="403259"/>
                  </a:lnTo>
                  <a:lnTo>
                    <a:pt x="184063" y="417070"/>
                  </a:lnTo>
                  <a:lnTo>
                    <a:pt x="175395" y="426595"/>
                  </a:lnTo>
                  <a:lnTo>
                    <a:pt x="171299" y="432119"/>
                  </a:lnTo>
                  <a:lnTo>
                    <a:pt x="169585" y="439073"/>
                  </a:lnTo>
                  <a:lnTo>
                    <a:pt x="173776" y="491936"/>
                  </a:lnTo>
                  <a:lnTo>
                    <a:pt x="171966" y="499271"/>
                  </a:lnTo>
                  <a:lnTo>
                    <a:pt x="171966" y="502414"/>
                  </a:lnTo>
                  <a:lnTo>
                    <a:pt x="171013" y="506891"/>
                  </a:lnTo>
                  <a:lnTo>
                    <a:pt x="168823" y="506891"/>
                  </a:lnTo>
                  <a:lnTo>
                    <a:pt x="166061" y="506129"/>
                  </a:lnTo>
                  <a:lnTo>
                    <a:pt x="163679" y="507462"/>
                  </a:lnTo>
                  <a:lnTo>
                    <a:pt x="163679" y="515654"/>
                  </a:lnTo>
                  <a:lnTo>
                    <a:pt x="176443" y="524417"/>
                  </a:lnTo>
                  <a:lnTo>
                    <a:pt x="174347" y="532703"/>
                  </a:lnTo>
                  <a:lnTo>
                    <a:pt x="171490" y="526227"/>
                  </a:lnTo>
                  <a:lnTo>
                    <a:pt x="166251" y="529370"/>
                  </a:lnTo>
                  <a:lnTo>
                    <a:pt x="163775" y="535847"/>
                  </a:lnTo>
                  <a:lnTo>
                    <a:pt x="169109" y="539371"/>
                  </a:lnTo>
                  <a:lnTo>
                    <a:pt x="177491" y="540514"/>
                  </a:lnTo>
                  <a:lnTo>
                    <a:pt x="180253" y="543752"/>
                  </a:lnTo>
                  <a:lnTo>
                    <a:pt x="180729" y="548991"/>
                  </a:lnTo>
                  <a:lnTo>
                    <a:pt x="182539" y="555944"/>
                  </a:lnTo>
                  <a:lnTo>
                    <a:pt x="186825" y="560421"/>
                  </a:lnTo>
                  <a:lnTo>
                    <a:pt x="193207" y="564422"/>
                  </a:lnTo>
                  <a:lnTo>
                    <a:pt x="198922" y="569279"/>
                  </a:lnTo>
                  <a:lnTo>
                    <a:pt x="203684" y="583281"/>
                  </a:lnTo>
                  <a:lnTo>
                    <a:pt x="209018" y="588996"/>
                  </a:lnTo>
                  <a:lnTo>
                    <a:pt x="215210" y="594330"/>
                  </a:lnTo>
                  <a:lnTo>
                    <a:pt x="220067" y="600236"/>
                  </a:lnTo>
                  <a:lnTo>
                    <a:pt x="222258" y="612713"/>
                  </a:lnTo>
                  <a:lnTo>
                    <a:pt x="219020" y="626811"/>
                  </a:lnTo>
                  <a:lnTo>
                    <a:pt x="213209" y="639669"/>
                  </a:lnTo>
                  <a:lnTo>
                    <a:pt x="196445" y="663768"/>
                  </a:lnTo>
                  <a:lnTo>
                    <a:pt x="195017" y="668720"/>
                  </a:lnTo>
                  <a:lnTo>
                    <a:pt x="192445" y="672626"/>
                  </a:lnTo>
                  <a:lnTo>
                    <a:pt x="171490" y="685485"/>
                  </a:lnTo>
                  <a:lnTo>
                    <a:pt x="167394" y="686723"/>
                  </a:lnTo>
                  <a:lnTo>
                    <a:pt x="156631" y="686723"/>
                  </a:lnTo>
                  <a:lnTo>
                    <a:pt x="152916" y="687389"/>
                  </a:lnTo>
                  <a:lnTo>
                    <a:pt x="146915" y="690152"/>
                  </a:lnTo>
                  <a:lnTo>
                    <a:pt x="140153" y="691390"/>
                  </a:lnTo>
                  <a:lnTo>
                    <a:pt x="135580" y="694343"/>
                  </a:lnTo>
                  <a:lnTo>
                    <a:pt x="132723" y="694914"/>
                  </a:lnTo>
                  <a:lnTo>
                    <a:pt x="119769" y="690819"/>
                  </a:lnTo>
                  <a:lnTo>
                    <a:pt x="109101" y="680912"/>
                  </a:lnTo>
                  <a:lnTo>
                    <a:pt x="101862" y="668530"/>
                  </a:lnTo>
                  <a:lnTo>
                    <a:pt x="89384" y="637955"/>
                  </a:lnTo>
                  <a:lnTo>
                    <a:pt x="87575" y="617381"/>
                  </a:lnTo>
                  <a:lnTo>
                    <a:pt x="85765" y="611952"/>
                  </a:lnTo>
                  <a:lnTo>
                    <a:pt x="82336" y="606713"/>
                  </a:lnTo>
                  <a:lnTo>
                    <a:pt x="74906" y="599283"/>
                  </a:lnTo>
                  <a:lnTo>
                    <a:pt x="69763" y="595664"/>
                  </a:lnTo>
                  <a:lnTo>
                    <a:pt x="64619" y="594140"/>
                  </a:lnTo>
                  <a:lnTo>
                    <a:pt x="44617" y="593282"/>
                  </a:lnTo>
                  <a:lnTo>
                    <a:pt x="38521" y="591854"/>
                  </a:lnTo>
                  <a:lnTo>
                    <a:pt x="25091" y="584710"/>
                  </a:lnTo>
                  <a:lnTo>
                    <a:pt x="20900" y="583662"/>
                  </a:lnTo>
                  <a:lnTo>
                    <a:pt x="18042" y="582519"/>
                  </a:lnTo>
                  <a:lnTo>
                    <a:pt x="15566" y="579947"/>
                  </a:lnTo>
                  <a:lnTo>
                    <a:pt x="13470" y="577090"/>
                  </a:lnTo>
                  <a:lnTo>
                    <a:pt x="11565" y="575090"/>
                  </a:lnTo>
                  <a:lnTo>
                    <a:pt x="7755" y="574042"/>
                  </a:lnTo>
                  <a:lnTo>
                    <a:pt x="3659" y="574042"/>
                  </a:lnTo>
                  <a:lnTo>
                    <a:pt x="516" y="573089"/>
                  </a:lnTo>
                  <a:lnTo>
                    <a:pt x="-246" y="571565"/>
                  </a:lnTo>
                  <a:lnTo>
                    <a:pt x="125770" y="409640"/>
                  </a:lnTo>
                  <a:lnTo>
                    <a:pt x="171490" y="324773"/>
                  </a:lnTo>
                  <a:lnTo>
                    <a:pt x="175300" y="315248"/>
                  </a:lnTo>
                  <a:lnTo>
                    <a:pt x="175300" y="305723"/>
                  </a:lnTo>
                  <a:lnTo>
                    <a:pt x="165775" y="268575"/>
                  </a:lnTo>
                  <a:lnTo>
                    <a:pt x="173300" y="267337"/>
                  </a:lnTo>
                  <a:lnTo>
                    <a:pt x="180920" y="263908"/>
                  </a:lnTo>
                  <a:lnTo>
                    <a:pt x="188540" y="261431"/>
                  </a:lnTo>
                  <a:lnTo>
                    <a:pt x="196064" y="262765"/>
                  </a:lnTo>
                  <a:lnTo>
                    <a:pt x="197398" y="263813"/>
                  </a:lnTo>
                  <a:lnTo>
                    <a:pt x="198255" y="264956"/>
                  </a:lnTo>
                  <a:lnTo>
                    <a:pt x="198731" y="266385"/>
                  </a:lnTo>
                  <a:lnTo>
                    <a:pt x="199208" y="268004"/>
                  </a:lnTo>
                  <a:lnTo>
                    <a:pt x="200065" y="270194"/>
                  </a:lnTo>
                  <a:lnTo>
                    <a:pt x="201208" y="270766"/>
                  </a:lnTo>
                  <a:lnTo>
                    <a:pt x="202827" y="270766"/>
                  </a:lnTo>
                  <a:lnTo>
                    <a:pt x="210161" y="273719"/>
                  </a:lnTo>
                  <a:lnTo>
                    <a:pt x="227306" y="276862"/>
                  </a:lnTo>
                  <a:close/>
                  <a:moveTo>
                    <a:pt x="405424" y="303151"/>
                  </a:moveTo>
                  <a:lnTo>
                    <a:pt x="396851" y="307723"/>
                  </a:lnTo>
                  <a:lnTo>
                    <a:pt x="391803" y="311438"/>
                  </a:lnTo>
                  <a:lnTo>
                    <a:pt x="385421" y="321915"/>
                  </a:lnTo>
                  <a:lnTo>
                    <a:pt x="381992" y="323820"/>
                  </a:lnTo>
                  <a:lnTo>
                    <a:pt x="374277" y="324296"/>
                  </a:lnTo>
                  <a:lnTo>
                    <a:pt x="367133" y="325535"/>
                  </a:lnTo>
                  <a:lnTo>
                    <a:pt x="362657" y="328678"/>
                  </a:lnTo>
                  <a:lnTo>
                    <a:pt x="356656" y="336869"/>
                  </a:lnTo>
                  <a:lnTo>
                    <a:pt x="340178" y="350109"/>
                  </a:lnTo>
                  <a:lnTo>
                    <a:pt x="337796" y="354872"/>
                  </a:lnTo>
                  <a:lnTo>
                    <a:pt x="337320" y="361253"/>
                  </a:lnTo>
                  <a:lnTo>
                    <a:pt x="335796" y="365921"/>
                  </a:lnTo>
                  <a:lnTo>
                    <a:pt x="333129" y="369540"/>
                  </a:lnTo>
                  <a:lnTo>
                    <a:pt x="329414" y="372684"/>
                  </a:lnTo>
                  <a:lnTo>
                    <a:pt x="326843" y="374112"/>
                  </a:lnTo>
                  <a:lnTo>
                    <a:pt x="323223" y="375446"/>
                  </a:lnTo>
                  <a:lnTo>
                    <a:pt x="321223" y="377065"/>
                  </a:lnTo>
                  <a:lnTo>
                    <a:pt x="319889" y="378875"/>
                  </a:lnTo>
                  <a:lnTo>
                    <a:pt x="318556" y="381256"/>
                  </a:lnTo>
                  <a:lnTo>
                    <a:pt x="317508" y="383923"/>
                  </a:lnTo>
                  <a:lnTo>
                    <a:pt x="317508" y="386399"/>
                  </a:lnTo>
                  <a:lnTo>
                    <a:pt x="317508" y="410688"/>
                  </a:lnTo>
                  <a:lnTo>
                    <a:pt x="313698" y="426881"/>
                  </a:lnTo>
                  <a:lnTo>
                    <a:pt x="313127" y="433072"/>
                  </a:lnTo>
                  <a:lnTo>
                    <a:pt x="311888" y="435548"/>
                  </a:lnTo>
                  <a:lnTo>
                    <a:pt x="309031" y="437072"/>
                  </a:lnTo>
                  <a:lnTo>
                    <a:pt x="306173" y="438120"/>
                  </a:lnTo>
                  <a:lnTo>
                    <a:pt x="304935" y="439168"/>
                  </a:lnTo>
                  <a:lnTo>
                    <a:pt x="276836" y="505081"/>
                  </a:lnTo>
                  <a:lnTo>
                    <a:pt x="275027" y="516892"/>
                  </a:lnTo>
                  <a:lnTo>
                    <a:pt x="270454" y="531846"/>
                  </a:lnTo>
                  <a:lnTo>
                    <a:pt x="267787" y="537371"/>
                  </a:lnTo>
                  <a:lnTo>
                    <a:pt x="265216" y="540323"/>
                  </a:lnTo>
                  <a:lnTo>
                    <a:pt x="259882" y="543657"/>
                  </a:lnTo>
                  <a:lnTo>
                    <a:pt x="257215" y="545753"/>
                  </a:lnTo>
                  <a:lnTo>
                    <a:pt x="254548" y="549277"/>
                  </a:lnTo>
                  <a:lnTo>
                    <a:pt x="250547" y="556135"/>
                  </a:lnTo>
                  <a:lnTo>
                    <a:pt x="234450" y="575185"/>
                  </a:lnTo>
                  <a:lnTo>
                    <a:pt x="231116" y="578233"/>
                  </a:lnTo>
                  <a:lnTo>
                    <a:pt x="226259" y="580995"/>
                  </a:lnTo>
                  <a:lnTo>
                    <a:pt x="221687" y="580519"/>
                  </a:lnTo>
                  <a:lnTo>
                    <a:pt x="219782" y="574137"/>
                  </a:lnTo>
                  <a:lnTo>
                    <a:pt x="217686" y="556802"/>
                  </a:lnTo>
                  <a:lnTo>
                    <a:pt x="217686" y="549944"/>
                  </a:lnTo>
                  <a:lnTo>
                    <a:pt x="233117" y="464219"/>
                  </a:lnTo>
                  <a:lnTo>
                    <a:pt x="245213" y="435644"/>
                  </a:lnTo>
                  <a:lnTo>
                    <a:pt x="246452" y="429738"/>
                  </a:lnTo>
                  <a:lnTo>
                    <a:pt x="246928" y="422118"/>
                  </a:lnTo>
                  <a:lnTo>
                    <a:pt x="245594" y="420594"/>
                  </a:lnTo>
                  <a:lnTo>
                    <a:pt x="239879" y="417641"/>
                  </a:lnTo>
                  <a:lnTo>
                    <a:pt x="238641" y="415927"/>
                  </a:lnTo>
                  <a:lnTo>
                    <a:pt x="239784" y="406402"/>
                  </a:lnTo>
                  <a:lnTo>
                    <a:pt x="240737" y="404306"/>
                  </a:lnTo>
                  <a:lnTo>
                    <a:pt x="243213" y="402973"/>
                  </a:lnTo>
                  <a:lnTo>
                    <a:pt x="244928" y="404116"/>
                  </a:lnTo>
                  <a:lnTo>
                    <a:pt x="245975" y="405735"/>
                  </a:lnTo>
                  <a:lnTo>
                    <a:pt x="246928" y="406211"/>
                  </a:lnTo>
                  <a:lnTo>
                    <a:pt x="248261" y="404116"/>
                  </a:lnTo>
                  <a:lnTo>
                    <a:pt x="248928" y="401544"/>
                  </a:lnTo>
                  <a:lnTo>
                    <a:pt x="248928" y="395162"/>
                  </a:lnTo>
                  <a:lnTo>
                    <a:pt x="250547" y="387161"/>
                  </a:lnTo>
                  <a:lnTo>
                    <a:pt x="254453" y="381732"/>
                  </a:lnTo>
                  <a:lnTo>
                    <a:pt x="265502" y="372969"/>
                  </a:lnTo>
                  <a:lnTo>
                    <a:pt x="276455" y="361063"/>
                  </a:lnTo>
                  <a:lnTo>
                    <a:pt x="280456" y="353919"/>
                  </a:lnTo>
                  <a:lnTo>
                    <a:pt x="284170" y="340108"/>
                  </a:lnTo>
                  <a:lnTo>
                    <a:pt x="298649" y="320391"/>
                  </a:lnTo>
                  <a:lnTo>
                    <a:pt x="303411" y="300770"/>
                  </a:lnTo>
                  <a:lnTo>
                    <a:pt x="305983" y="296007"/>
                  </a:lnTo>
                  <a:lnTo>
                    <a:pt x="311221" y="290673"/>
                  </a:lnTo>
                  <a:lnTo>
                    <a:pt x="336749" y="256288"/>
                  </a:lnTo>
                  <a:lnTo>
                    <a:pt x="338177" y="251526"/>
                  </a:lnTo>
                  <a:lnTo>
                    <a:pt x="338844" y="250002"/>
                  </a:lnTo>
                  <a:lnTo>
                    <a:pt x="340273" y="248477"/>
                  </a:lnTo>
                  <a:lnTo>
                    <a:pt x="341702" y="246382"/>
                  </a:lnTo>
                  <a:lnTo>
                    <a:pt x="342368" y="243143"/>
                  </a:lnTo>
                  <a:lnTo>
                    <a:pt x="340178" y="233142"/>
                  </a:lnTo>
                  <a:lnTo>
                    <a:pt x="340178" y="229427"/>
                  </a:lnTo>
                  <a:lnTo>
                    <a:pt x="343226" y="223236"/>
                  </a:lnTo>
                  <a:lnTo>
                    <a:pt x="350845" y="213711"/>
                  </a:lnTo>
                  <a:lnTo>
                    <a:pt x="354084" y="201234"/>
                  </a:lnTo>
                  <a:lnTo>
                    <a:pt x="357989" y="194185"/>
                  </a:lnTo>
                  <a:lnTo>
                    <a:pt x="362561" y="187898"/>
                  </a:lnTo>
                  <a:lnTo>
                    <a:pt x="374277" y="174944"/>
                  </a:lnTo>
                  <a:lnTo>
                    <a:pt x="379706" y="166467"/>
                  </a:lnTo>
                  <a:lnTo>
                    <a:pt x="399804" y="108651"/>
                  </a:lnTo>
                  <a:lnTo>
                    <a:pt x="405519" y="99126"/>
                  </a:lnTo>
                  <a:lnTo>
                    <a:pt x="404186" y="91982"/>
                  </a:lnTo>
                  <a:lnTo>
                    <a:pt x="400471" y="81123"/>
                  </a:lnTo>
                  <a:lnTo>
                    <a:pt x="402376" y="75694"/>
                  </a:lnTo>
                  <a:lnTo>
                    <a:pt x="405710" y="71693"/>
                  </a:lnTo>
                  <a:lnTo>
                    <a:pt x="408472" y="67121"/>
                  </a:lnTo>
                  <a:lnTo>
                    <a:pt x="408472" y="59787"/>
                  </a:lnTo>
                  <a:lnTo>
                    <a:pt x="411044" y="59787"/>
                  </a:lnTo>
                  <a:lnTo>
                    <a:pt x="412187" y="62168"/>
                  </a:lnTo>
                  <a:lnTo>
                    <a:pt x="413425" y="63597"/>
                  </a:lnTo>
                  <a:lnTo>
                    <a:pt x="417425" y="66169"/>
                  </a:lnTo>
                  <a:lnTo>
                    <a:pt x="413711" y="49595"/>
                  </a:lnTo>
                  <a:lnTo>
                    <a:pt x="412091" y="46071"/>
                  </a:lnTo>
                  <a:lnTo>
                    <a:pt x="411044" y="41594"/>
                  </a:lnTo>
                  <a:lnTo>
                    <a:pt x="413139" y="35689"/>
                  </a:lnTo>
                  <a:lnTo>
                    <a:pt x="416473" y="29879"/>
                  </a:lnTo>
                  <a:lnTo>
                    <a:pt x="431237" y="10162"/>
                  </a:lnTo>
                  <a:lnTo>
                    <a:pt x="439619" y="4637"/>
                  </a:lnTo>
                  <a:lnTo>
                    <a:pt x="448477" y="7114"/>
                  </a:lnTo>
                  <a:lnTo>
                    <a:pt x="447810" y="9305"/>
                  </a:lnTo>
                  <a:lnTo>
                    <a:pt x="446477" y="18163"/>
                  </a:lnTo>
                  <a:lnTo>
                    <a:pt x="442667" y="26926"/>
                  </a:lnTo>
                  <a:lnTo>
                    <a:pt x="441333" y="33022"/>
                  </a:lnTo>
                  <a:lnTo>
                    <a:pt x="440095" y="44357"/>
                  </a:lnTo>
                  <a:lnTo>
                    <a:pt x="438285" y="50072"/>
                  </a:lnTo>
                  <a:lnTo>
                    <a:pt x="428760" y="61121"/>
                  </a:lnTo>
                  <a:lnTo>
                    <a:pt x="425331" y="66455"/>
                  </a:lnTo>
                  <a:lnTo>
                    <a:pt x="428284" y="67598"/>
                  </a:lnTo>
                  <a:lnTo>
                    <a:pt x="429332" y="69884"/>
                  </a:lnTo>
                  <a:lnTo>
                    <a:pt x="429332" y="71979"/>
                  </a:lnTo>
                  <a:lnTo>
                    <a:pt x="430284" y="72932"/>
                  </a:lnTo>
                  <a:lnTo>
                    <a:pt x="436380" y="72932"/>
                  </a:lnTo>
                  <a:lnTo>
                    <a:pt x="439619" y="71312"/>
                  </a:lnTo>
                  <a:lnTo>
                    <a:pt x="442286" y="70074"/>
                  </a:lnTo>
                  <a:lnTo>
                    <a:pt x="441333" y="76361"/>
                  </a:lnTo>
                  <a:lnTo>
                    <a:pt x="444286" y="94553"/>
                  </a:lnTo>
                  <a:lnTo>
                    <a:pt x="443714" y="101411"/>
                  </a:lnTo>
                  <a:lnTo>
                    <a:pt x="441809" y="110936"/>
                  </a:lnTo>
                  <a:lnTo>
                    <a:pt x="442286" y="116366"/>
                  </a:lnTo>
                  <a:lnTo>
                    <a:pt x="445905" y="123700"/>
                  </a:lnTo>
                  <a:lnTo>
                    <a:pt x="446381" y="127129"/>
                  </a:lnTo>
                  <a:lnTo>
                    <a:pt x="445238" y="130272"/>
                  </a:lnTo>
                  <a:lnTo>
                    <a:pt x="440952" y="137321"/>
                  </a:lnTo>
                  <a:lnTo>
                    <a:pt x="439904" y="140750"/>
                  </a:lnTo>
                  <a:lnTo>
                    <a:pt x="438857" y="148274"/>
                  </a:lnTo>
                  <a:lnTo>
                    <a:pt x="433618" y="160657"/>
                  </a:lnTo>
                  <a:lnTo>
                    <a:pt x="431903" y="167324"/>
                  </a:lnTo>
                  <a:lnTo>
                    <a:pt x="432856" y="179516"/>
                  </a:lnTo>
                  <a:lnTo>
                    <a:pt x="440952" y="204567"/>
                  </a:lnTo>
                  <a:lnTo>
                    <a:pt x="442286" y="215997"/>
                  </a:lnTo>
                  <a:lnTo>
                    <a:pt x="441238" y="215997"/>
                  </a:lnTo>
                  <a:lnTo>
                    <a:pt x="439142" y="217140"/>
                  </a:lnTo>
                  <a:lnTo>
                    <a:pt x="436952" y="218569"/>
                  </a:lnTo>
                  <a:lnTo>
                    <a:pt x="435809" y="219998"/>
                  </a:lnTo>
                  <a:lnTo>
                    <a:pt x="435809" y="221617"/>
                  </a:lnTo>
                  <a:lnTo>
                    <a:pt x="437618" y="222474"/>
                  </a:lnTo>
                  <a:lnTo>
                    <a:pt x="437618" y="224284"/>
                  </a:lnTo>
                  <a:lnTo>
                    <a:pt x="437618" y="248477"/>
                  </a:lnTo>
                  <a:lnTo>
                    <a:pt x="436380" y="253907"/>
                  </a:lnTo>
                  <a:lnTo>
                    <a:pt x="428474" y="272957"/>
                  </a:lnTo>
                  <a:lnTo>
                    <a:pt x="428474" y="275719"/>
                  </a:lnTo>
                  <a:lnTo>
                    <a:pt x="431046" y="280101"/>
                  </a:lnTo>
                  <a:lnTo>
                    <a:pt x="429903" y="282672"/>
                  </a:lnTo>
                  <a:lnTo>
                    <a:pt x="423236" y="287339"/>
                  </a:lnTo>
                  <a:lnTo>
                    <a:pt x="422474" y="283815"/>
                  </a:lnTo>
                  <a:lnTo>
                    <a:pt x="421140" y="281624"/>
                  </a:lnTo>
                  <a:lnTo>
                    <a:pt x="419235" y="281624"/>
                  </a:lnTo>
                  <a:lnTo>
                    <a:pt x="417140" y="283529"/>
                  </a:lnTo>
                  <a:lnTo>
                    <a:pt x="416568" y="286196"/>
                  </a:lnTo>
                  <a:lnTo>
                    <a:pt x="417140" y="297245"/>
                  </a:lnTo>
                  <a:lnTo>
                    <a:pt x="413615" y="298198"/>
                  </a:lnTo>
                  <a:close/>
                  <a:moveTo>
                    <a:pt x="364943" y="34546"/>
                  </a:moveTo>
                  <a:lnTo>
                    <a:pt x="368086" y="38832"/>
                  </a:lnTo>
                  <a:lnTo>
                    <a:pt x="370086" y="42071"/>
                  </a:lnTo>
                  <a:lnTo>
                    <a:pt x="369134" y="44166"/>
                  </a:lnTo>
                  <a:lnTo>
                    <a:pt x="349321" y="46262"/>
                  </a:lnTo>
                  <a:lnTo>
                    <a:pt x="348178" y="47024"/>
                  </a:lnTo>
                  <a:lnTo>
                    <a:pt x="344369" y="42737"/>
                  </a:lnTo>
                  <a:lnTo>
                    <a:pt x="336844" y="23116"/>
                  </a:lnTo>
                  <a:lnTo>
                    <a:pt x="335701" y="15877"/>
                  </a:lnTo>
                  <a:lnTo>
                    <a:pt x="336749" y="12353"/>
                  </a:lnTo>
                  <a:lnTo>
                    <a:pt x="339035" y="8733"/>
                  </a:lnTo>
                  <a:lnTo>
                    <a:pt x="344178" y="2637"/>
                  </a:lnTo>
                  <a:lnTo>
                    <a:pt x="348083" y="-30"/>
                  </a:lnTo>
                  <a:lnTo>
                    <a:pt x="350750" y="923"/>
                  </a:lnTo>
                  <a:lnTo>
                    <a:pt x="352655" y="4161"/>
                  </a:lnTo>
                  <a:lnTo>
                    <a:pt x="361323" y="28926"/>
                  </a:lnTo>
                  <a:close/>
                  <a:moveTo>
                    <a:pt x="422759" y="298484"/>
                  </a:moveTo>
                  <a:lnTo>
                    <a:pt x="428188" y="302389"/>
                  </a:lnTo>
                  <a:lnTo>
                    <a:pt x="431618" y="300770"/>
                  </a:lnTo>
                  <a:lnTo>
                    <a:pt x="437047" y="296864"/>
                  </a:lnTo>
                  <a:lnTo>
                    <a:pt x="438571" y="298484"/>
                  </a:lnTo>
                  <a:lnTo>
                    <a:pt x="433237" y="304008"/>
                  </a:lnTo>
                  <a:lnTo>
                    <a:pt x="427236" y="309723"/>
                  </a:lnTo>
                  <a:lnTo>
                    <a:pt x="421807" y="316200"/>
                  </a:lnTo>
                  <a:lnTo>
                    <a:pt x="417997" y="319724"/>
                  </a:lnTo>
                  <a:lnTo>
                    <a:pt x="412282" y="320391"/>
                  </a:lnTo>
                  <a:lnTo>
                    <a:pt x="409138" y="322677"/>
                  </a:lnTo>
                  <a:lnTo>
                    <a:pt x="405043" y="320010"/>
                  </a:lnTo>
                  <a:lnTo>
                    <a:pt x="405043" y="314295"/>
                  </a:lnTo>
                  <a:lnTo>
                    <a:pt x="405043" y="309437"/>
                  </a:lnTo>
                  <a:lnTo>
                    <a:pt x="409138" y="304008"/>
                  </a:lnTo>
                  <a:lnTo>
                    <a:pt x="418663" y="29981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E60DD026-6E76-4749-9575-3C7B36312BDF}"/>
                </a:ext>
              </a:extLst>
            </p:cNvPr>
            <p:cNvSpPr/>
            <p:nvPr/>
          </p:nvSpPr>
          <p:spPr>
            <a:xfrm>
              <a:off x="5965793" y="3709701"/>
              <a:ext cx="672941" cy="827246"/>
            </a:xfrm>
            <a:custGeom>
              <a:avLst/>
              <a:gdLst>
                <a:gd name="connsiteX0" fmla="*/ 411520 w 672941"/>
                <a:gd name="connsiteY0" fmla="*/ 427071 h 827246"/>
                <a:gd name="connsiteX1" fmla="*/ 419711 w 672941"/>
                <a:gd name="connsiteY1" fmla="*/ 439549 h 827246"/>
                <a:gd name="connsiteX2" fmla="*/ 419711 w 672941"/>
                <a:gd name="connsiteY2" fmla="*/ 456313 h 827246"/>
                <a:gd name="connsiteX3" fmla="*/ 414949 w 672941"/>
                <a:gd name="connsiteY3" fmla="*/ 473172 h 827246"/>
                <a:gd name="connsiteX4" fmla="*/ 404471 w 672941"/>
                <a:gd name="connsiteY4" fmla="*/ 497652 h 827246"/>
                <a:gd name="connsiteX5" fmla="*/ 397613 w 672941"/>
                <a:gd name="connsiteY5" fmla="*/ 508510 h 827246"/>
                <a:gd name="connsiteX6" fmla="*/ 388184 w 672941"/>
                <a:gd name="connsiteY6" fmla="*/ 516987 h 827246"/>
                <a:gd name="connsiteX7" fmla="*/ 376182 w 672941"/>
                <a:gd name="connsiteY7" fmla="*/ 520416 h 827246"/>
                <a:gd name="connsiteX8" fmla="*/ 379325 w 672941"/>
                <a:gd name="connsiteY8" fmla="*/ 511939 h 827246"/>
                <a:gd name="connsiteX9" fmla="*/ 376087 w 672941"/>
                <a:gd name="connsiteY9" fmla="*/ 511939 h 827246"/>
                <a:gd name="connsiteX10" fmla="*/ 371039 w 672941"/>
                <a:gd name="connsiteY10" fmla="*/ 515844 h 827246"/>
                <a:gd name="connsiteX11" fmla="*/ 368848 w 672941"/>
                <a:gd name="connsiteY11" fmla="*/ 518226 h 827246"/>
                <a:gd name="connsiteX12" fmla="*/ 367133 w 672941"/>
                <a:gd name="connsiteY12" fmla="*/ 519178 h 827246"/>
                <a:gd name="connsiteX13" fmla="*/ 361799 w 672941"/>
                <a:gd name="connsiteY13" fmla="*/ 523369 h 827246"/>
                <a:gd name="connsiteX14" fmla="*/ 358466 w 672941"/>
                <a:gd name="connsiteY14" fmla="*/ 524321 h 827246"/>
                <a:gd name="connsiteX15" fmla="*/ 356656 w 672941"/>
                <a:gd name="connsiteY15" fmla="*/ 523178 h 827246"/>
                <a:gd name="connsiteX16" fmla="*/ 355418 w 672941"/>
                <a:gd name="connsiteY16" fmla="*/ 520321 h 827246"/>
                <a:gd name="connsiteX17" fmla="*/ 353227 w 672941"/>
                <a:gd name="connsiteY17" fmla="*/ 513844 h 827246"/>
                <a:gd name="connsiteX18" fmla="*/ 353227 w 672941"/>
                <a:gd name="connsiteY18" fmla="*/ 512415 h 827246"/>
                <a:gd name="connsiteX19" fmla="*/ 353703 w 672941"/>
                <a:gd name="connsiteY19" fmla="*/ 508796 h 827246"/>
                <a:gd name="connsiteX20" fmla="*/ 353703 w 672941"/>
                <a:gd name="connsiteY20" fmla="*/ 507462 h 827246"/>
                <a:gd name="connsiteX21" fmla="*/ 352179 w 672941"/>
                <a:gd name="connsiteY21" fmla="*/ 506605 h 827246"/>
                <a:gd name="connsiteX22" fmla="*/ 348464 w 672941"/>
                <a:gd name="connsiteY22" fmla="*/ 505748 h 827246"/>
                <a:gd name="connsiteX23" fmla="*/ 347512 w 672941"/>
                <a:gd name="connsiteY23" fmla="*/ 505748 h 827246"/>
                <a:gd name="connsiteX24" fmla="*/ 346274 w 672941"/>
                <a:gd name="connsiteY24" fmla="*/ 504986 h 827246"/>
                <a:gd name="connsiteX25" fmla="*/ 343607 w 672941"/>
                <a:gd name="connsiteY25" fmla="*/ 502033 h 827246"/>
                <a:gd name="connsiteX26" fmla="*/ 342559 w 672941"/>
                <a:gd name="connsiteY26" fmla="*/ 498794 h 827246"/>
                <a:gd name="connsiteX27" fmla="*/ 346369 w 672941"/>
                <a:gd name="connsiteY27" fmla="*/ 497366 h 827246"/>
                <a:gd name="connsiteX28" fmla="*/ 350084 w 672941"/>
                <a:gd name="connsiteY28" fmla="*/ 497366 h 827246"/>
                <a:gd name="connsiteX29" fmla="*/ 353036 w 672941"/>
                <a:gd name="connsiteY29" fmla="*/ 497366 h 827246"/>
                <a:gd name="connsiteX30" fmla="*/ 355132 w 672941"/>
                <a:gd name="connsiteY30" fmla="*/ 495842 h 827246"/>
                <a:gd name="connsiteX31" fmla="*/ 355894 w 672941"/>
                <a:gd name="connsiteY31" fmla="*/ 492222 h 827246"/>
                <a:gd name="connsiteX32" fmla="*/ 356846 w 672941"/>
                <a:gd name="connsiteY32" fmla="*/ 489841 h 827246"/>
                <a:gd name="connsiteX33" fmla="*/ 361895 w 672941"/>
                <a:gd name="connsiteY33" fmla="*/ 487555 h 827246"/>
                <a:gd name="connsiteX34" fmla="*/ 364181 w 672941"/>
                <a:gd name="connsiteY34" fmla="*/ 484983 h 827246"/>
                <a:gd name="connsiteX35" fmla="*/ 358561 w 672941"/>
                <a:gd name="connsiteY35" fmla="*/ 483745 h 827246"/>
                <a:gd name="connsiteX36" fmla="*/ 356275 w 672941"/>
                <a:gd name="connsiteY36" fmla="*/ 478506 h 827246"/>
                <a:gd name="connsiteX37" fmla="*/ 356275 w 672941"/>
                <a:gd name="connsiteY37" fmla="*/ 472029 h 827246"/>
                <a:gd name="connsiteX38" fmla="*/ 358656 w 672941"/>
                <a:gd name="connsiteY38" fmla="*/ 466981 h 827246"/>
                <a:gd name="connsiteX39" fmla="*/ 362085 w 672941"/>
                <a:gd name="connsiteY39" fmla="*/ 462504 h 827246"/>
                <a:gd name="connsiteX40" fmla="*/ 367038 w 672941"/>
                <a:gd name="connsiteY40" fmla="*/ 452979 h 827246"/>
                <a:gd name="connsiteX41" fmla="*/ 370181 w 672941"/>
                <a:gd name="connsiteY41" fmla="*/ 448884 h 827246"/>
                <a:gd name="connsiteX42" fmla="*/ 375039 w 672941"/>
                <a:gd name="connsiteY42" fmla="*/ 446407 h 827246"/>
                <a:gd name="connsiteX43" fmla="*/ 380564 w 672941"/>
                <a:gd name="connsiteY43" fmla="*/ 445264 h 827246"/>
                <a:gd name="connsiteX44" fmla="*/ 384945 w 672941"/>
                <a:gd name="connsiteY44" fmla="*/ 443169 h 827246"/>
                <a:gd name="connsiteX45" fmla="*/ 388184 w 672941"/>
                <a:gd name="connsiteY45" fmla="*/ 431262 h 827246"/>
                <a:gd name="connsiteX46" fmla="*/ 391517 w 672941"/>
                <a:gd name="connsiteY46" fmla="*/ 427071 h 827246"/>
                <a:gd name="connsiteX47" fmla="*/ 395613 w 672941"/>
                <a:gd name="connsiteY47" fmla="*/ 423452 h 827246"/>
                <a:gd name="connsiteX48" fmla="*/ 399233 w 672941"/>
                <a:gd name="connsiteY48" fmla="*/ 419070 h 827246"/>
                <a:gd name="connsiteX49" fmla="*/ 408186 w 672941"/>
                <a:gd name="connsiteY49" fmla="*/ 425738 h 827246"/>
                <a:gd name="connsiteX50" fmla="*/ 474861 w 672941"/>
                <a:gd name="connsiteY50" fmla="*/ 462980 h 827246"/>
                <a:gd name="connsiteX51" fmla="*/ 479052 w 672941"/>
                <a:gd name="connsiteY51" fmla="*/ 453455 h 827246"/>
                <a:gd name="connsiteX52" fmla="*/ 479052 w 672941"/>
                <a:gd name="connsiteY52" fmla="*/ 450503 h 827246"/>
                <a:gd name="connsiteX53" fmla="*/ 490292 w 672941"/>
                <a:gd name="connsiteY53" fmla="*/ 431453 h 827246"/>
                <a:gd name="connsiteX54" fmla="*/ 491530 w 672941"/>
                <a:gd name="connsiteY54" fmla="*/ 424880 h 827246"/>
                <a:gd name="connsiteX55" fmla="*/ 490292 w 672941"/>
                <a:gd name="connsiteY55" fmla="*/ 405164 h 827246"/>
                <a:gd name="connsiteX56" fmla="*/ 489339 w 672941"/>
                <a:gd name="connsiteY56" fmla="*/ 403640 h 827246"/>
                <a:gd name="connsiteX57" fmla="*/ 484862 w 672941"/>
                <a:gd name="connsiteY57" fmla="*/ 400306 h 827246"/>
                <a:gd name="connsiteX58" fmla="*/ 483910 w 672941"/>
                <a:gd name="connsiteY58" fmla="*/ 398687 h 827246"/>
                <a:gd name="connsiteX59" fmla="*/ 484386 w 672941"/>
                <a:gd name="connsiteY59" fmla="*/ 392305 h 827246"/>
                <a:gd name="connsiteX60" fmla="*/ 485053 w 672941"/>
                <a:gd name="connsiteY60" fmla="*/ 389828 h 827246"/>
                <a:gd name="connsiteX61" fmla="*/ 486196 w 672941"/>
                <a:gd name="connsiteY61" fmla="*/ 387161 h 827246"/>
                <a:gd name="connsiteX62" fmla="*/ 488672 w 672941"/>
                <a:gd name="connsiteY62" fmla="*/ 383447 h 827246"/>
                <a:gd name="connsiteX63" fmla="*/ 496959 w 672941"/>
                <a:gd name="connsiteY63" fmla="*/ 373922 h 827246"/>
                <a:gd name="connsiteX64" fmla="*/ 499626 w 672941"/>
                <a:gd name="connsiteY64" fmla="*/ 372017 h 827246"/>
                <a:gd name="connsiteX65" fmla="*/ 513437 w 672941"/>
                <a:gd name="connsiteY65" fmla="*/ 371445 h 827246"/>
                <a:gd name="connsiteX66" fmla="*/ 519438 w 672941"/>
                <a:gd name="connsiteY66" fmla="*/ 370207 h 827246"/>
                <a:gd name="connsiteX67" fmla="*/ 525439 w 672941"/>
                <a:gd name="connsiteY67" fmla="*/ 368016 h 827246"/>
                <a:gd name="connsiteX68" fmla="*/ 550490 w 672941"/>
                <a:gd name="connsiteY68" fmla="*/ 352110 h 827246"/>
                <a:gd name="connsiteX69" fmla="*/ 563634 w 672941"/>
                <a:gd name="connsiteY69" fmla="*/ 346204 h 827246"/>
                <a:gd name="connsiteX70" fmla="*/ 577636 w 672941"/>
                <a:gd name="connsiteY70" fmla="*/ 346680 h 827246"/>
                <a:gd name="connsiteX71" fmla="*/ 578398 w 672941"/>
                <a:gd name="connsiteY71" fmla="*/ 347823 h 827246"/>
                <a:gd name="connsiteX72" fmla="*/ 579255 w 672941"/>
                <a:gd name="connsiteY72" fmla="*/ 350014 h 827246"/>
                <a:gd name="connsiteX73" fmla="*/ 580684 w 672941"/>
                <a:gd name="connsiteY73" fmla="*/ 352110 h 827246"/>
                <a:gd name="connsiteX74" fmla="*/ 582875 w 672941"/>
                <a:gd name="connsiteY74" fmla="*/ 353062 h 827246"/>
                <a:gd name="connsiteX75" fmla="*/ 588590 w 672941"/>
                <a:gd name="connsiteY75" fmla="*/ 353062 h 827246"/>
                <a:gd name="connsiteX76" fmla="*/ 590114 w 672941"/>
                <a:gd name="connsiteY76" fmla="*/ 353062 h 827246"/>
                <a:gd name="connsiteX77" fmla="*/ 593447 w 672941"/>
                <a:gd name="connsiteY77" fmla="*/ 355348 h 827246"/>
                <a:gd name="connsiteX78" fmla="*/ 598877 w 672941"/>
                <a:gd name="connsiteY78" fmla="*/ 360110 h 827246"/>
                <a:gd name="connsiteX79" fmla="*/ 602591 w 672941"/>
                <a:gd name="connsiteY79" fmla="*/ 361635 h 827246"/>
                <a:gd name="connsiteX80" fmla="*/ 606211 w 672941"/>
                <a:gd name="connsiteY80" fmla="*/ 361635 h 827246"/>
                <a:gd name="connsiteX81" fmla="*/ 613926 w 672941"/>
                <a:gd name="connsiteY81" fmla="*/ 358110 h 827246"/>
                <a:gd name="connsiteX82" fmla="*/ 617260 w 672941"/>
                <a:gd name="connsiteY82" fmla="*/ 358110 h 827246"/>
                <a:gd name="connsiteX83" fmla="*/ 621260 w 672941"/>
                <a:gd name="connsiteY83" fmla="*/ 360206 h 827246"/>
                <a:gd name="connsiteX84" fmla="*/ 620594 w 672941"/>
                <a:gd name="connsiteY84" fmla="*/ 362682 h 827246"/>
                <a:gd name="connsiteX85" fmla="*/ 618689 w 672941"/>
                <a:gd name="connsiteY85" fmla="*/ 365444 h 827246"/>
                <a:gd name="connsiteX86" fmla="*/ 618689 w 672941"/>
                <a:gd name="connsiteY86" fmla="*/ 368683 h 827246"/>
                <a:gd name="connsiteX87" fmla="*/ 621451 w 672941"/>
                <a:gd name="connsiteY87" fmla="*/ 370588 h 827246"/>
                <a:gd name="connsiteX88" fmla="*/ 623737 w 672941"/>
                <a:gd name="connsiteY88" fmla="*/ 369254 h 827246"/>
                <a:gd name="connsiteX89" fmla="*/ 626118 w 672941"/>
                <a:gd name="connsiteY89" fmla="*/ 366587 h 827246"/>
                <a:gd name="connsiteX90" fmla="*/ 629261 w 672941"/>
                <a:gd name="connsiteY90" fmla="*/ 364397 h 827246"/>
                <a:gd name="connsiteX91" fmla="*/ 633643 w 672941"/>
                <a:gd name="connsiteY91" fmla="*/ 363635 h 827246"/>
                <a:gd name="connsiteX92" fmla="*/ 637072 w 672941"/>
                <a:gd name="connsiteY92" fmla="*/ 364206 h 827246"/>
                <a:gd name="connsiteX93" fmla="*/ 640120 w 672941"/>
                <a:gd name="connsiteY93" fmla="*/ 365349 h 827246"/>
                <a:gd name="connsiteX94" fmla="*/ 650978 w 672941"/>
                <a:gd name="connsiteY94" fmla="*/ 368111 h 827246"/>
                <a:gd name="connsiteX95" fmla="*/ 656789 w 672941"/>
                <a:gd name="connsiteY95" fmla="*/ 370493 h 827246"/>
                <a:gd name="connsiteX96" fmla="*/ 660789 w 672941"/>
                <a:gd name="connsiteY96" fmla="*/ 375160 h 827246"/>
                <a:gd name="connsiteX97" fmla="*/ 662789 w 672941"/>
                <a:gd name="connsiteY97" fmla="*/ 387352 h 827246"/>
                <a:gd name="connsiteX98" fmla="*/ 664313 w 672941"/>
                <a:gd name="connsiteY98" fmla="*/ 390210 h 827246"/>
                <a:gd name="connsiteX99" fmla="*/ 668600 w 672941"/>
                <a:gd name="connsiteY99" fmla="*/ 396115 h 827246"/>
                <a:gd name="connsiteX100" fmla="*/ 669457 w 672941"/>
                <a:gd name="connsiteY100" fmla="*/ 396591 h 827246"/>
                <a:gd name="connsiteX101" fmla="*/ 670600 w 672941"/>
                <a:gd name="connsiteY101" fmla="*/ 396591 h 827246"/>
                <a:gd name="connsiteX102" fmla="*/ 671743 w 672941"/>
                <a:gd name="connsiteY102" fmla="*/ 396591 h 827246"/>
                <a:gd name="connsiteX103" fmla="*/ 672695 w 672941"/>
                <a:gd name="connsiteY103" fmla="*/ 397829 h 827246"/>
                <a:gd name="connsiteX104" fmla="*/ 672695 w 672941"/>
                <a:gd name="connsiteY104" fmla="*/ 399449 h 827246"/>
                <a:gd name="connsiteX105" fmla="*/ 671267 w 672941"/>
                <a:gd name="connsiteY105" fmla="*/ 413736 h 827246"/>
                <a:gd name="connsiteX106" fmla="*/ 668409 w 672941"/>
                <a:gd name="connsiteY106" fmla="*/ 419737 h 827246"/>
                <a:gd name="connsiteX107" fmla="*/ 659932 w 672941"/>
                <a:gd name="connsiteY107" fmla="*/ 431738 h 827246"/>
                <a:gd name="connsiteX108" fmla="*/ 654884 w 672941"/>
                <a:gd name="connsiteY108" fmla="*/ 444121 h 827246"/>
                <a:gd name="connsiteX109" fmla="*/ 645359 w 672941"/>
                <a:gd name="connsiteY109" fmla="*/ 484793 h 827246"/>
                <a:gd name="connsiteX110" fmla="*/ 641644 w 672941"/>
                <a:gd name="connsiteY110" fmla="*/ 491746 h 827246"/>
                <a:gd name="connsiteX111" fmla="*/ 616212 w 672941"/>
                <a:gd name="connsiteY111" fmla="*/ 519369 h 827246"/>
                <a:gd name="connsiteX112" fmla="*/ 613069 w 672941"/>
                <a:gd name="connsiteY112" fmla="*/ 524131 h 827246"/>
                <a:gd name="connsiteX113" fmla="*/ 608973 w 672941"/>
                <a:gd name="connsiteY113" fmla="*/ 533085 h 827246"/>
                <a:gd name="connsiteX114" fmla="*/ 603163 w 672941"/>
                <a:gd name="connsiteY114" fmla="*/ 532513 h 827246"/>
                <a:gd name="connsiteX115" fmla="*/ 586018 w 672941"/>
                <a:gd name="connsiteY115" fmla="*/ 529370 h 827246"/>
                <a:gd name="connsiteX116" fmla="*/ 578684 w 672941"/>
                <a:gd name="connsiteY116" fmla="*/ 526417 h 827246"/>
                <a:gd name="connsiteX117" fmla="*/ 577064 w 672941"/>
                <a:gd name="connsiteY117" fmla="*/ 526417 h 827246"/>
                <a:gd name="connsiteX118" fmla="*/ 575921 w 672941"/>
                <a:gd name="connsiteY118" fmla="*/ 525845 h 827246"/>
                <a:gd name="connsiteX119" fmla="*/ 575064 w 672941"/>
                <a:gd name="connsiteY119" fmla="*/ 523655 h 827246"/>
                <a:gd name="connsiteX120" fmla="*/ 574588 w 672941"/>
                <a:gd name="connsiteY120" fmla="*/ 522035 h 827246"/>
                <a:gd name="connsiteX121" fmla="*/ 574112 w 672941"/>
                <a:gd name="connsiteY121" fmla="*/ 520607 h 827246"/>
                <a:gd name="connsiteX122" fmla="*/ 573254 w 672941"/>
                <a:gd name="connsiteY122" fmla="*/ 519464 h 827246"/>
                <a:gd name="connsiteX123" fmla="*/ 571921 w 672941"/>
                <a:gd name="connsiteY123" fmla="*/ 518416 h 827246"/>
                <a:gd name="connsiteX124" fmla="*/ 564396 w 672941"/>
                <a:gd name="connsiteY124" fmla="*/ 517083 h 827246"/>
                <a:gd name="connsiteX125" fmla="*/ 556776 w 672941"/>
                <a:gd name="connsiteY125" fmla="*/ 519559 h 827246"/>
                <a:gd name="connsiteX126" fmla="*/ 549156 w 672941"/>
                <a:gd name="connsiteY126" fmla="*/ 522988 h 827246"/>
                <a:gd name="connsiteX127" fmla="*/ 541631 w 672941"/>
                <a:gd name="connsiteY127" fmla="*/ 524226 h 827246"/>
                <a:gd name="connsiteX128" fmla="*/ 551156 w 672941"/>
                <a:gd name="connsiteY128" fmla="*/ 561374 h 827246"/>
                <a:gd name="connsiteX129" fmla="*/ 551156 w 672941"/>
                <a:gd name="connsiteY129" fmla="*/ 570899 h 827246"/>
                <a:gd name="connsiteX130" fmla="*/ 547346 w 672941"/>
                <a:gd name="connsiteY130" fmla="*/ 580424 h 827246"/>
                <a:gd name="connsiteX131" fmla="*/ 501626 w 672941"/>
                <a:gd name="connsiteY131" fmla="*/ 665292 h 827246"/>
                <a:gd name="connsiteX132" fmla="*/ 375611 w 672941"/>
                <a:gd name="connsiteY132" fmla="*/ 827217 h 827246"/>
                <a:gd name="connsiteX133" fmla="*/ 373706 w 672941"/>
                <a:gd name="connsiteY133" fmla="*/ 823121 h 827246"/>
                <a:gd name="connsiteX134" fmla="*/ 367419 w 672941"/>
                <a:gd name="connsiteY134" fmla="*/ 815691 h 827246"/>
                <a:gd name="connsiteX135" fmla="*/ 361895 w 672941"/>
                <a:gd name="connsiteY135" fmla="*/ 810834 h 827246"/>
                <a:gd name="connsiteX136" fmla="*/ 355227 w 672941"/>
                <a:gd name="connsiteY136" fmla="*/ 796355 h 827246"/>
                <a:gd name="connsiteX137" fmla="*/ 350941 w 672941"/>
                <a:gd name="connsiteY137" fmla="*/ 793117 h 827246"/>
                <a:gd name="connsiteX138" fmla="*/ 347702 w 672941"/>
                <a:gd name="connsiteY138" fmla="*/ 791974 h 827246"/>
                <a:gd name="connsiteX139" fmla="*/ 345131 w 672941"/>
                <a:gd name="connsiteY139" fmla="*/ 789117 h 827246"/>
                <a:gd name="connsiteX140" fmla="*/ 336082 w 672941"/>
                <a:gd name="connsiteY140" fmla="*/ 770067 h 827246"/>
                <a:gd name="connsiteX141" fmla="*/ 333224 w 672941"/>
                <a:gd name="connsiteY141" fmla="*/ 765685 h 827246"/>
                <a:gd name="connsiteX142" fmla="*/ 335320 w 672941"/>
                <a:gd name="connsiteY142" fmla="*/ 762923 h 827246"/>
                <a:gd name="connsiteX143" fmla="*/ 334462 w 672941"/>
                <a:gd name="connsiteY143" fmla="*/ 760351 h 827246"/>
                <a:gd name="connsiteX144" fmla="*/ 329033 w 672941"/>
                <a:gd name="connsiteY144" fmla="*/ 755017 h 827246"/>
                <a:gd name="connsiteX145" fmla="*/ 327414 w 672941"/>
                <a:gd name="connsiteY145" fmla="*/ 756351 h 827246"/>
                <a:gd name="connsiteX146" fmla="*/ 324366 w 672941"/>
                <a:gd name="connsiteY146" fmla="*/ 758065 h 827246"/>
                <a:gd name="connsiteX147" fmla="*/ 322842 w 672941"/>
                <a:gd name="connsiteY147" fmla="*/ 759399 h 827246"/>
                <a:gd name="connsiteX148" fmla="*/ 323318 w 672941"/>
                <a:gd name="connsiteY148" fmla="*/ 755017 h 827246"/>
                <a:gd name="connsiteX149" fmla="*/ 325224 w 672941"/>
                <a:gd name="connsiteY149" fmla="*/ 747016 h 827246"/>
                <a:gd name="connsiteX150" fmla="*/ 325224 w 672941"/>
                <a:gd name="connsiteY150" fmla="*/ 742444 h 827246"/>
                <a:gd name="connsiteX151" fmla="*/ 323509 w 672941"/>
                <a:gd name="connsiteY151" fmla="*/ 743492 h 827246"/>
                <a:gd name="connsiteX152" fmla="*/ 318651 w 672941"/>
                <a:gd name="connsiteY152" fmla="*/ 745683 h 827246"/>
                <a:gd name="connsiteX153" fmla="*/ 316841 w 672941"/>
                <a:gd name="connsiteY153" fmla="*/ 746826 h 827246"/>
                <a:gd name="connsiteX154" fmla="*/ 316841 w 672941"/>
                <a:gd name="connsiteY154" fmla="*/ 734634 h 827246"/>
                <a:gd name="connsiteX155" fmla="*/ 318556 w 672941"/>
                <a:gd name="connsiteY155" fmla="*/ 723299 h 827246"/>
                <a:gd name="connsiteX156" fmla="*/ 318556 w 672941"/>
                <a:gd name="connsiteY156" fmla="*/ 713202 h 827246"/>
                <a:gd name="connsiteX157" fmla="*/ 314079 w 672941"/>
                <a:gd name="connsiteY157" fmla="*/ 704535 h 827246"/>
                <a:gd name="connsiteX158" fmla="*/ 314079 w 672941"/>
                <a:gd name="connsiteY158" fmla="*/ 702629 h 827246"/>
                <a:gd name="connsiteX159" fmla="*/ 317318 w 672941"/>
                <a:gd name="connsiteY159" fmla="*/ 699391 h 827246"/>
                <a:gd name="connsiteX160" fmla="*/ 328938 w 672941"/>
                <a:gd name="connsiteY160" fmla="*/ 678436 h 827246"/>
                <a:gd name="connsiteX161" fmla="*/ 334272 w 672941"/>
                <a:gd name="connsiteY161" fmla="*/ 664815 h 827246"/>
                <a:gd name="connsiteX162" fmla="*/ 338177 w 672941"/>
                <a:gd name="connsiteY162" fmla="*/ 662148 h 827246"/>
                <a:gd name="connsiteX163" fmla="*/ 344464 w 672941"/>
                <a:gd name="connsiteY163" fmla="*/ 661386 h 827246"/>
                <a:gd name="connsiteX164" fmla="*/ 357323 w 672941"/>
                <a:gd name="connsiteY164" fmla="*/ 658243 h 827246"/>
                <a:gd name="connsiteX165" fmla="*/ 364181 w 672941"/>
                <a:gd name="connsiteY165" fmla="*/ 658243 h 827246"/>
                <a:gd name="connsiteX166" fmla="*/ 384088 w 672941"/>
                <a:gd name="connsiteY166" fmla="*/ 662148 h 827246"/>
                <a:gd name="connsiteX167" fmla="*/ 389231 w 672941"/>
                <a:gd name="connsiteY167" fmla="*/ 664529 h 827246"/>
                <a:gd name="connsiteX168" fmla="*/ 393518 w 672941"/>
                <a:gd name="connsiteY168" fmla="*/ 661767 h 827246"/>
                <a:gd name="connsiteX169" fmla="*/ 408853 w 672941"/>
                <a:gd name="connsiteY169" fmla="*/ 658529 h 827246"/>
                <a:gd name="connsiteX170" fmla="*/ 415235 w 672941"/>
                <a:gd name="connsiteY170" fmla="*/ 655195 h 827246"/>
                <a:gd name="connsiteX171" fmla="*/ 431522 w 672941"/>
                <a:gd name="connsiteY171" fmla="*/ 638050 h 827246"/>
                <a:gd name="connsiteX172" fmla="*/ 439142 w 672941"/>
                <a:gd name="connsiteY172" fmla="*/ 633002 h 827246"/>
                <a:gd name="connsiteX173" fmla="*/ 445048 w 672941"/>
                <a:gd name="connsiteY173" fmla="*/ 636431 h 827246"/>
                <a:gd name="connsiteX174" fmla="*/ 450477 w 672941"/>
                <a:gd name="connsiteY174" fmla="*/ 633669 h 827246"/>
                <a:gd name="connsiteX175" fmla="*/ 458954 w 672941"/>
                <a:gd name="connsiteY175" fmla="*/ 623477 h 827246"/>
                <a:gd name="connsiteX176" fmla="*/ 460764 w 672941"/>
                <a:gd name="connsiteY176" fmla="*/ 617952 h 827246"/>
                <a:gd name="connsiteX177" fmla="*/ 459907 w 672941"/>
                <a:gd name="connsiteY177" fmla="*/ 610332 h 827246"/>
                <a:gd name="connsiteX178" fmla="*/ 455811 w 672941"/>
                <a:gd name="connsiteY178" fmla="*/ 597188 h 827246"/>
                <a:gd name="connsiteX179" fmla="*/ 454859 w 672941"/>
                <a:gd name="connsiteY179" fmla="*/ 583662 h 827246"/>
                <a:gd name="connsiteX180" fmla="*/ 459145 w 672941"/>
                <a:gd name="connsiteY180" fmla="*/ 545562 h 827246"/>
                <a:gd name="connsiteX181" fmla="*/ 456097 w 672941"/>
                <a:gd name="connsiteY181" fmla="*/ 532037 h 827246"/>
                <a:gd name="connsiteX182" fmla="*/ 445334 w 672941"/>
                <a:gd name="connsiteY182" fmla="*/ 507938 h 827246"/>
                <a:gd name="connsiteX183" fmla="*/ 443143 w 672941"/>
                <a:gd name="connsiteY183" fmla="*/ 494794 h 827246"/>
                <a:gd name="connsiteX184" fmla="*/ 445905 w 672941"/>
                <a:gd name="connsiteY184" fmla="*/ 489365 h 827246"/>
                <a:gd name="connsiteX185" fmla="*/ 451620 w 672941"/>
                <a:gd name="connsiteY185" fmla="*/ 486698 h 827246"/>
                <a:gd name="connsiteX186" fmla="*/ 457145 w 672941"/>
                <a:gd name="connsiteY186" fmla="*/ 485269 h 827246"/>
                <a:gd name="connsiteX187" fmla="*/ 459716 w 672941"/>
                <a:gd name="connsiteY187" fmla="*/ 483269 h 827246"/>
                <a:gd name="connsiteX188" fmla="*/ 461431 w 672941"/>
                <a:gd name="connsiteY188" fmla="*/ 480411 h 827246"/>
                <a:gd name="connsiteX189" fmla="*/ 472003 w 672941"/>
                <a:gd name="connsiteY189" fmla="*/ 469362 h 827246"/>
                <a:gd name="connsiteX190" fmla="*/ 151011 w 672941"/>
                <a:gd name="connsiteY190" fmla="*/ 107031 h 827246"/>
                <a:gd name="connsiteX191" fmla="*/ 151011 w 672941"/>
                <a:gd name="connsiteY191" fmla="*/ 106269 h 827246"/>
                <a:gd name="connsiteX192" fmla="*/ 151487 w 672941"/>
                <a:gd name="connsiteY192" fmla="*/ 103793 h 827246"/>
                <a:gd name="connsiteX193" fmla="*/ 154535 w 672941"/>
                <a:gd name="connsiteY193" fmla="*/ 99602 h 827246"/>
                <a:gd name="connsiteX194" fmla="*/ 158155 w 672941"/>
                <a:gd name="connsiteY194" fmla="*/ 95887 h 827246"/>
                <a:gd name="connsiteX195" fmla="*/ 160345 w 672941"/>
                <a:gd name="connsiteY195" fmla="*/ 94363 h 827246"/>
                <a:gd name="connsiteX196" fmla="*/ 161489 w 672941"/>
                <a:gd name="connsiteY196" fmla="*/ 91601 h 827246"/>
                <a:gd name="connsiteX197" fmla="*/ 162251 w 672941"/>
                <a:gd name="connsiteY197" fmla="*/ 85410 h 827246"/>
                <a:gd name="connsiteX198" fmla="*/ 162251 w 672941"/>
                <a:gd name="connsiteY198" fmla="*/ 78837 h 827246"/>
                <a:gd name="connsiteX199" fmla="*/ 161298 w 672941"/>
                <a:gd name="connsiteY199" fmla="*/ 75313 h 827246"/>
                <a:gd name="connsiteX200" fmla="*/ 162251 w 672941"/>
                <a:gd name="connsiteY200" fmla="*/ 70932 h 827246"/>
                <a:gd name="connsiteX201" fmla="*/ 163775 w 672941"/>
                <a:gd name="connsiteY201" fmla="*/ 68265 h 827246"/>
                <a:gd name="connsiteX202" fmla="*/ 166442 w 672941"/>
                <a:gd name="connsiteY202" fmla="*/ 67026 h 827246"/>
                <a:gd name="connsiteX203" fmla="*/ 170728 w 672941"/>
                <a:gd name="connsiteY203" fmla="*/ 67026 h 827246"/>
                <a:gd name="connsiteX204" fmla="*/ 172823 w 672941"/>
                <a:gd name="connsiteY204" fmla="*/ 65693 h 827246"/>
                <a:gd name="connsiteX205" fmla="*/ 176824 w 672941"/>
                <a:gd name="connsiteY205" fmla="*/ 59883 h 827246"/>
                <a:gd name="connsiteX206" fmla="*/ 178919 w 672941"/>
                <a:gd name="connsiteY206" fmla="*/ 58549 h 827246"/>
                <a:gd name="connsiteX207" fmla="*/ 180920 w 672941"/>
                <a:gd name="connsiteY207" fmla="*/ 58549 h 827246"/>
                <a:gd name="connsiteX208" fmla="*/ 182634 w 672941"/>
                <a:gd name="connsiteY208" fmla="*/ 56835 h 827246"/>
                <a:gd name="connsiteX209" fmla="*/ 184063 w 672941"/>
                <a:gd name="connsiteY209" fmla="*/ 56835 h 827246"/>
                <a:gd name="connsiteX210" fmla="*/ 186635 w 672941"/>
                <a:gd name="connsiteY210" fmla="*/ 57882 h 827246"/>
                <a:gd name="connsiteX211" fmla="*/ 188159 w 672941"/>
                <a:gd name="connsiteY211" fmla="*/ 59883 h 827246"/>
                <a:gd name="connsiteX212" fmla="*/ 189302 w 672941"/>
                <a:gd name="connsiteY212" fmla="*/ 61883 h 827246"/>
                <a:gd name="connsiteX213" fmla="*/ 190445 w 672941"/>
                <a:gd name="connsiteY213" fmla="*/ 63216 h 827246"/>
                <a:gd name="connsiteX214" fmla="*/ 201112 w 672941"/>
                <a:gd name="connsiteY214" fmla="*/ 66360 h 827246"/>
                <a:gd name="connsiteX215" fmla="*/ 204256 w 672941"/>
                <a:gd name="connsiteY215" fmla="*/ 68455 h 827246"/>
                <a:gd name="connsiteX216" fmla="*/ 211209 w 672941"/>
                <a:gd name="connsiteY216" fmla="*/ 77980 h 827246"/>
                <a:gd name="connsiteX217" fmla="*/ 217115 w 672941"/>
                <a:gd name="connsiteY217" fmla="*/ 83314 h 827246"/>
                <a:gd name="connsiteX218" fmla="*/ 223687 w 672941"/>
                <a:gd name="connsiteY218" fmla="*/ 87886 h 827246"/>
                <a:gd name="connsiteX219" fmla="*/ 230831 w 672941"/>
                <a:gd name="connsiteY219" fmla="*/ 91315 h 827246"/>
                <a:gd name="connsiteX220" fmla="*/ 264454 w 672941"/>
                <a:gd name="connsiteY220" fmla="*/ 98649 h 827246"/>
                <a:gd name="connsiteX221" fmla="*/ 275598 w 672941"/>
                <a:gd name="connsiteY221" fmla="*/ 103126 h 827246"/>
                <a:gd name="connsiteX222" fmla="*/ 286076 w 672941"/>
                <a:gd name="connsiteY222" fmla="*/ 110365 h 827246"/>
                <a:gd name="connsiteX223" fmla="*/ 292743 w 672941"/>
                <a:gd name="connsiteY223" fmla="*/ 116461 h 827246"/>
                <a:gd name="connsiteX224" fmla="*/ 297029 w 672941"/>
                <a:gd name="connsiteY224" fmla="*/ 118271 h 827246"/>
                <a:gd name="connsiteX225" fmla="*/ 309507 w 672941"/>
                <a:gd name="connsiteY225" fmla="*/ 119318 h 827246"/>
                <a:gd name="connsiteX226" fmla="*/ 312745 w 672941"/>
                <a:gd name="connsiteY226" fmla="*/ 121128 h 827246"/>
                <a:gd name="connsiteX227" fmla="*/ 324842 w 672941"/>
                <a:gd name="connsiteY227" fmla="*/ 139226 h 827246"/>
                <a:gd name="connsiteX228" fmla="*/ 328748 w 672941"/>
                <a:gd name="connsiteY228" fmla="*/ 142750 h 827246"/>
                <a:gd name="connsiteX229" fmla="*/ 332843 w 672941"/>
                <a:gd name="connsiteY229" fmla="*/ 144274 h 827246"/>
                <a:gd name="connsiteX230" fmla="*/ 336177 w 672941"/>
                <a:gd name="connsiteY230" fmla="*/ 146560 h 827246"/>
                <a:gd name="connsiteX231" fmla="*/ 350465 w 672941"/>
                <a:gd name="connsiteY231" fmla="*/ 161133 h 827246"/>
                <a:gd name="connsiteX232" fmla="*/ 368657 w 672941"/>
                <a:gd name="connsiteY232" fmla="*/ 168277 h 827246"/>
                <a:gd name="connsiteX233" fmla="*/ 373420 w 672941"/>
                <a:gd name="connsiteY233" fmla="*/ 171896 h 827246"/>
                <a:gd name="connsiteX234" fmla="*/ 374658 w 672941"/>
                <a:gd name="connsiteY234" fmla="*/ 174754 h 827246"/>
                <a:gd name="connsiteX235" fmla="*/ 375420 w 672941"/>
                <a:gd name="connsiteY235" fmla="*/ 176468 h 827246"/>
                <a:gd name="connsiteX236" fmla="*/ 376277 w 672941"/>
                <a:gd name="connsiteY236" fmla="*/ 181707 h 827246"/>
                <a:gd name="connsiteX237" fmla="*/ 378373 w 672941"/>
                <a:gd name="connsiteY237" fmla="*/ 186279 h 827246"/>
                <a:gd name="connsiteX238" fmla="*/ 383802 w 672941"/>
                <a:gd name="connsiteY238" fmla="*/ 188851 h 827246"/>
                <a:gd name="connsiteX239" fmla="*/ 385707 w 672941"/>
                <a:gd name="connsiteY239" fmla="*/ 188279 h 827246"/>
                <a:gd name="connsiteX240" fmla="*/ 389612 w 672941"/>
                <a:gd name="connsiteY240" fmla="*/ 185327 h 827246"/>
                <a:gd name="connsiteX241" fmla="*/ 393613 w 672941"/>
                <a:gd name="connsiteY241" fmla="*/ 183422 h 827246"/>
                <a:gd name="connsiteX242" fmla="*/ 393613 w 672941"/>
                <a:gd name="connsiteY242" fmla="*/ 180850 h 827246"/>
                <a:gd name="connsiteX243" fmla="*/ 392565 w 672941"/>
                <a:gd name="connsiteY243" fmla="*/ 177993 h 827246"/>
                <a:gd name="connsiteX244" fmla="*/ 392565 w 672941"/>
                <a:gd name="connsiteY244" fmla="*/ 176087 h 827246"/>
                <a:gd name="connsiteX245" fmla="*/ 393994 w 672941"/>
                <a:gd name="connsiteY245" fmla="*/ 171135 h 827246"/>
                <a:gd name="connsiteX246" fmla="*/ 395899 w 672941"/>
                <a:gd name="connsiteY246" fmla="*/ 170277 h 827246"/>
                <a:gd name="connsiteX247" fmla="*/ 399899 w 672941"/>
                <a:gd name="connsiteY247" fmla="*/ 172849 h 827246"/>
                <a:gd name="connsiteX248" fmla="*/ 403614 w 672941"/>
                <a:gd name="connsiteY248" fmla="*/ 177326 h 827246"/>
                <a:gd name="connsiteX249" fmla="*/ 405614 w 672941"/>
                <a:gd name="connsiteY249" fmla="*/ 178374 h 827246"/>
                <a:gd name="connsiteX250" fmla="*/ 409139 w 672941"/>
                <a:gd name="connsiteY250" fmla="*/ 178374 h 827246"/>
                <a:gd name="connsiteX251" fmla="*/ 406091 w 672941"/>
                <a:gd name="connsiteY251" fmla="*/ 174468 h 827246"/>
                <a:gd name="connsiteX252" fmla="*/ 406091 w 672941"/>
                <a:gd name="connsiteY252" fmla="*/ 172659 h 827246"/>
                <a:gd name="connsiteX253" fmla="*/ 408377 w 672941"/>
                <a:gd name="connsiteY253" fmla="*/ 171516 h 827246"/>
                <a:gd name="connsiteX254" fmla="*/ 410758 w 672941"/>
                <a:gd name="connsiteY254" fmla="*/ 169896 h 827246"/>
                <a:gd name="connsiteX255" fmla="*/ 416759 w 672941"/>
                <a:gd name="connsiteY255" fmla="*/ 163038 h 827246"/>
                <a:gd name="connsiteX256" fmla="*/ 417520 w 672941"/>
                <a:gd name="connsiteY256" fmla="*/ 160276 h 827246"/>
                <a:gd name="connsiteX257" fmla="*/ 416568 w 672941"/>
                <a:gd name="connsiteY257" fmla="*/ 159324 h 827246"/>
                <a:gd name="connsiteX258" fmla="*/ 415901 w 672941"/>
                <a:gd name="connsiteY258" fmla="*/ 158180 h 827246"/>
                <a:gd name="connsiteX259" fmla="*/ 414949 w 672941"/>
                <a:gd name="connsiteY259" fmla="*/ 157037 h 827246"/>
                <a:gd name="connsiteX260" fmla="*/ 424474 w 672941"/>
                <a:gd name="connsiteY260" fmla="*/ 156371 h 827246"/>
                <a:gd name="connsiteX261" fmla="*/ 436190 w 672941"/>
                <a:gd name="connsiteY261" fmla="*/ 156847 h 827246"/>
                <a:gd name="connsiteX262" fmla="*/ 447239 w 672941"/>
                <a:gd name="connsiteY262" fmla="*/ 159038 h 827246"/>
                <a:gd name="connsiteX263" fmla="*/ 454668 w 672941"/>
                <a:gd name="connsiteY263" fmla="*/ 163324 h 827246"/>
                <a:gd name="connsiteX264" fmla="*/ 457240 w 672941"/>
                <a:gd name="connsiteY264" fmla="*/ 167991 h 827246"/>
                <a:gd name="connsiteX265" fmla="*/ 458859 w 672941"/>
                <a:gd name="connsiteY265" fmla="*/ 172944 h 827246"/>
                <a:gd name="connsiteX266" fmla="*/ 460764 w 672941"/>
                <a:gd name="connsiteY266" fmla="*/ 176754 h 827246"/>
                <a:gd name="connsiteX267" fmla="*/ 464193 w 672941"/>
                <a:gd name="connsiteY267" fmla="*/ 178374 h 827246"/>
                <a:gd name="connsiteX268" fmla="*/ 468384 w 672941"/>
                <a:gd name="connsiteY268" fmla="*/ 179040 h 827246"/>
                <a:gd name="connsiteX269" fmla="*/ 481814 w 672941"/>
                <a:gd name="connsiteY269" fmla="*/ 184660 h 827246"/>
                <a:gd name="connsiteX270" fmla="*/ 466574 w 672941"/>
                <a:gd name="connsiteY270" fmla="*/ 195614 h 827246"/>
                <a:gd name="connsiteX271" fmla="*/ 461050 w 672941"/>
                <a:gd name="connsiteY271" fmla="*/ 202281 h 827246"/>
                <a:gd name="connsiteX272" fmla="*/ 461050 w 672941"/>
                <a:gd name="connsiteY272" fmla="*/ 207901 h 827246"/>
                <a:gd name="connsiteX273" fmla="*/ 468479 w 672941"/>
                <a:gd name="connsiteY273" fmla="*/ 210854 h 827246"/>
                <a:gd name="connsiteX274" fmla="*/ 476671 w 672941"/>
                <a:gd name="connsiteY274" fmla="*/ 206758 h 827246"/>
                <a:gd name="connsiteX275" fmla="*/ 485053 w 672941"/>
                <a:gd name="connsiteY275" fmla="*/ 200662 h 827246"/>
                <a:gd name="connsiteX276" fmla="*/ 493054 w 672941"/>
                <a:gd name="connsiteY276" fmla="*/ 197519 h 827246"/>
                <a:gd name="connsiteX277" fmla="*/ 501055 w 672941"/>
                <a:gd name="connsiteY277" fmla="*/ 195518 h 827246"/>
                <a:gd name="connsiteX278" fmla="*/ 512009 w 672941"/>
                <a:gd name="connsiteY278" fmla="*/ 186660 h 827246"/>
                <a:gd name="connsiteX279" fmla="*/ 525725 w 672941"/>
                <a:gd name="connsiteY279" fmla="*/ 182469 h 827246"/>
                <a:gd name="connsiteX280" fmla="*/ 534297 w 672941"/>
                <a:gd name="connsiteY280" fmla="*/ 176659 h 827246"/>
                <a:gd name="connsiteX281" fmla="*/ 541727 w 672941"/>
                <a:gd name="connsiteY281" fmla="*/ 169134 h 827246"/>
                <a:gd name="connsiteX282" fmla="*/ 546108 w 672941"/>
                <a:gd name="connsiteY282" fmla="*/ 161228 h 827246"/>
                <a:gd name="connsiteX283" fmla="*/ 548204 w 672941"/>
                <a:gd name="connsiteY283" fmla="*/ 161228 h 827246"/>
                <a:gd name="connsiteX284" fmla="*/ 548204 w 672941"/>
                <a:gd name="connsiteY284" fmla="*/ 180278 h 827246"/>
                <a:gd name="connsiteX285" fmla="*/ 545822 w 672941"/>
                <a:gd name="connsiteY285" fmla="*/ 185041 h 827246"/>
                <a:gd name="connsiteX286" fmla="*/ 543536 w 672941"/>
                <a:gd name="connsiteY286" fmla="*/ 185993 h 827246"/>
                <a:gd name="connsiteX287" fmla="*/ 540107 w 672941"/>
                <a:gd name="connsiteY287" fmla="*/ 185993 h 827246"/>
                <a:gd name="connsiteX288" fmla="*/ 536869 w 672941"/>
                <a:gd name="connsiteY288" fmla="*/ 186851 h 827246"/>
                <a:gd name="connsiteX289" fmla="*/ 535345 w 672941"/>
                <a:gd name="connsiteY289" fmla="*/ 188946 h 827246"/>
                <a:gd name="connsiteX290" fmla="*/ 535345 w 672941"/>
                <a:gd name="connsiteY290" fmla="*/ 191994 h 827246"/>
                <a:gd name="connsiteX291" fmla="*/ 537250 w 672941"/>
                <a:gd name="connsiteY291" fmla="*/ 193518 h 827246"/>
                <a:gd name="connsiteX292" fmla="*/ 540107 w 672941"/>
                <a:gd name="connsiteY292" fmla="*/ 193518 h 827246"/>
                <a:gd name="connsiteX293" fmla="*/ 543441 w 672941"/>
                <a:gd name="connsiteY293" fmla="*/ 192947 h 827246"/>
                <a:gd name="connsiteX294" fmla="*/ 540584 w 672941"/>
                <a:gd name="connsiteY294" fmla="*/ 197614 h 827246"/>
                <a:gd name="connsiteX295" fmla="*/ 542965 w 672941"/>
                <a:gd name="connsiteY295" fmla="*/ 198376 h 827246"/>
                <a:gd name="connsiteX296" fmla="*/ 549728 w 672941"/>
                <a:gd name="connsiteY296" fmla="*/ 197138 h 827246"/>
                <a:gd name="connsiteX297" fmla="*/ 551061 w 672941"/>
                <a:gd name="connsiteY297" fmla="*/ 201329 h 827246"/>
                <a:gd name="connsiteX298" fmla="*/ 549347 w 672941"/>
                <a:gd name="connsiteY298" fmla="*/ 205615 h 827246"/>
                <a:gd name="connsiteX299" fmla="*/ 546870 w 672941"/>
                <a:gd name="connsiteY299" fmla="*/ 210092 h 827246"/>
                <a:gd name="connsiteX300" fmla="*/ 545537 w 672941"/>
                <a:gd name="connsiteY300" fmla="*/ 215045 h 827246"/>
                <a:gd name="connsiteX301" fmla="*/ 546775 w 672941"/>
                <a:gd name="connsiteY301" fmla="*/ 223903 h 827246"/>
                <a:gd name="connsiteX302" fmla="*/ 546775 w 672941"/>
                <a:gd name="connsiteY302" fmla="*/ 228189 h 827246"/>
                <a:gd name="connsiteX303" fmla="*/ 543441 w 672941"/>
                <a:gd name="connsiteY303" fmla="*/ 234000 h 827246"/>
                <a:gd name="connsiteX304" fmla="*/ 543441 w 672941"/>
                <a:gd name="connsiteY304" fmla="*/ 235714 h 827246"/>
                <a:gd name="connsiteX305" fmla="*/ 543441 w 672941"/>
                <a:gd name="connsiteY305" fmla="*/ 236857 h 827246"/>
                <a:gd name="connsiteX306" fmla="*/ 537821 w 672941"/>
                <a:gd name="connsiteY306" fmla="*/ 237810 h 827246"/>
                <a:gd name="connsiteX307" fmla="*/ 536774 w 672941"/>
                <a:gd name="connsiteY307" fmla="*/ 239238 h 827246"/>
                <a:gd name="connsiteX308" fmla="*/ 536774 w 672941"/>
                <a:gd name="connsiteY308" fmla="*/ 241238 h 827246"/>
                <a:gd name="connsiteX309" fmla="*/ 536012 w 672941"/>
                <a:gd name="connsiteY309" fmla="*/ 243620 h 827246"/>
                <a:gd name="connsiteX310" fmla="*/ 536583 w 672941"/>
                <a:gd name="connsiteY310" fmla="*/ 243620 h 827246"/>
                <a:gd name="connsiteX311" fmla="*/ 536012 w 672941"/>
                <a:gd name="connsiteY311" fmla="*/ 251811 h 827246"/>
                <a:gd name="connsiteX312" fmla="*/ 536012 w 672941"/>
                <a:gd name="connsiteY312" fmla="*/ 251811 h 827246"/>
                <a:gd name="connsiteX313" fmla="*/ 534297 w 672941"/>
                <a:gd name="connsiteY313" fmla="*/ 257812 h 827246"/>
                <a:gd name="connsiteX314" fmla="*/ 533630 w 672941"/>
                <a:gd name="connsiteY314" fmla="*/ 262575 h 827246"/>
                <a:gd name="connsiteX315" fmla="*/ 534297 w 672941"/>
                <a:gd name="connsiteY315" fmla="*/ 273719 h 827246"/>
                <a:gd name="connsiteX316" fmla="*/ 535250 w 672941"/>
                <a:gd name="connsiteY316" fmla="*/ 276576 h 827246"/>
                <a:gd name="connsiteX317" fmla="*/ 537345 w 672941"/>
                <a:gd name="connsiteY317" fmla="*/ 278005 h 827246"/>
                <a:gd name="connsiteX318" fmla="*/ 539536 w 672941"/>
                <a:gd name="connsiteY318" fmla="*/ 280005 h 827246"/>
                <a:gd name="connsiteX319" fmla="*/ 540488 w 672941"/>
                <a:gd name="connsiteY319" fmla="*/ 284292 h 827246"/>
                <a:gd name="connsiteX320" fmla="*/ 538964 w 672941"/>
                <a:gd name="connsiteY320" fmla="*/ 288578 h 827246"/>
                <a:gd name="connsiteX321" fmla="*/ 532964 w 672941"/>
                <a:gd name="connsiteY321" fmla="*/ 293054 h 827246"/>
                <a:gd name="connsiteX322" fmla="*/ 532011 w 672941"/>
                <a:gd name="connsiteY322" fmla="*/ 298103 h 827246"/>
                <a:gd name="connsiteX323" fmla="*/ 525153 w 672941"/>
                <a:gd name="connsiteY323" fmla="*/ 294769 h 827246"/>
                <a:gd name="connsiteX324" fmla="*/ 517628 w 672941"/>
                <a:gd name="connsiteY324" fmla="*/ 292674 h 827246"/>
                <a:gd name="connsiteX325" fmla="*/ 511628 w 672941"/>
                <a:gd name="connsiteY325" fmla="*/ 294483 h 827246"/>
                <a:gd name="connsiteX326" fmla="*/ 507722 w 672941"/>
                <a:gd name="connsiteY326" fmla="*/ 311057 h 827246"/>
                <a:gd name="connsiteX327" fmla="*/ 503722 w 672941"/>
                <a:gd name="connsiteY327" fmla="*/ 316677 h 827246"/>
                <a:gd name="connsiteX328" fmla="*/ 497721 w 672941"/>
                <a:gd name="connsiteY328" fmla="*/ 320677 h 827246"/>
                <a:gd name="connsiteX329" fmla="*/ 490577 w 672941"/>
                <a:gd name="connsiteY329" fmla="*/ 323439 h 827246"/>
                <a:gd name="connsiteX330" fmla="*/ 492197 w 672941"/>
                <a:gd name="connsiteY330" fmla="*/ 327344 h 827246"/>
                <a:gd name="connsiteX331" fmla="*/ 490768 w 672941"/>
                <a:gd name="connsiteY331" fmla="*/ 329821 h 827246"/>
                <a:gd name="connsiteX332" fmla="*/ 484195 w 672941"/>
                <a:gd name="connsiteY332" fmla="*/ 333917 h 827246"/>
                <a:gd name="connsiteX333" fmla="*/ 484672 w 672941"/>
                <a:gd name="connsiteY333" fmla="*/ 330774 h 827246"/>
                <a:gd name="connsiteX334" fmla="*/ 484672 w 672941"/>
                <a:gd name="connsiteY334" fmla="*/ 327821 h 827246"/>
                <a:gd name="connsiteX335" fmla="*/ 483338 w 672941"/>
                <a:gd name="connsiteY335" fmla="*/ 325725 h 827246"/>
                <a:gd name="connsiteX336" fmla="*/ 480576 w 672941"/>
                <a:gd name="connsiteY336" fmla="*/ 325725 h 827246"/>
                <a:gd name="connsiteX337" fmla="*/ 479147 w 672941"/>
                <a:gd name="connsiteY337" fmla="*/ 327344 h 827246"/>
                <a:gd name="connsiteX338" fmla="*/ 478195 w 672941"/>
                <a:gd name="connsiteY338" fmla="*/ 334012 h 827246"/>
                <a:gd name="connsiteX339" fmla="*/ 476480 w 672941"/>
                <a:gd name="connsiteY339" fmla="*/ 336488 h 827246"/>
                <a:gd name="connsiteX340" fmla="*/ 473242 w 672941"/>
                <a:gd name="connsiteY340" fmla="*/ 337251 h 827246"/>
                <a:gd name="connsiteX341" fmla="*/ 471242 w 672941"/>
                <a:gd name="connsiteY341" fmla="*/ 336203 h 827246"/>
                <a:gd name="connsiteX342" fmla="*/ 469146 w 672941"/>
                <a:gd name="connsiteY342" fmla="*/ 334774 h 827246"/>
                <a:gd name="connsiteX343" fmla="*/ 465908 w 672941"/>
                <a:gd name="connsiteY343" fmla="*/ 334774 h 827246"/>
                <a:gd name="connsiteX344" fmla="*/ 464479 w 672941"/>
                <a:gd name="connsiteY344" fmla="*/ 335631 h 827246"/>
                <a:gd name="connsiteX345" fmla="*/ 457621 w 672941"/>
                <a:gd name="connsiteY345" fmla="*/ 341156 h 827246"/>
                <a:gd name="connsiteX346" fmla="*/ 457621 w 672941"/>
                <a:gd name="connsiteY346" fmla="*/ 336012 h 827246"/>
                <a:gd name="connsiteX347" fmla="*/ 450572 w 672941"/>
                <a:gd name="connsiteY347" fmla="*/ 339346 h 827246"/>
                <a:gd name="connsiteX348" fmla="*/ 442286 w 672941"/>
                <a:gd name="connsiteY348" fmla="*/ 345347 h 827246"/>
                <a:gd name="connsiteX349" fmla="*/ 435428 w 672941"/>
                <a:gd name="connsiteY349" fmla="*/ 352300 h 827246"/>
                <a:gd name="connsiteX350" fmla="*/ 432665 w 672941"/>
                <a:gd name="connsiteY350" fmla="*/ 358205 h 827246"/>
                <a:gd name="connsiteX351" fmla="*/ 434189 w 672941"/>
                <a:gd name="connsiteY351" fmla="*/ 367730 h 827246"/>
                <a:gd name="connsiteX352" fmla="*/ 436952 w 672941"/>
                <a:gd name="connsiteY352" fmla="*/ 375446 h 827246"/>
                <a:gd name="connsiteX353" fmla="*/ 438095 w 672941"/>
                <a:gd name="connsiteY353" fmla="*/ 383256 h 827246"/>
                <a:gd name="connsiteX354" fmla="*/ 434666 w 672941"/>
                <a:gd name="connsiteY354" fmla="*/ 392781 h 827246"/>
                <a:gd name="connsiteX355" fmla="*/ 426950 w 672941"/>
                <a:gd name="connsiteY355" fmla="*/ 403163 h 827246"/>
                <a:gd name="connsiteX356" fmla="*/ 421902 w 672941"/>
                <a:gd name="connsiteY356" fmla="*/ 407831 h 827246"/>
                <a:gd name="connsiteX357" fmla="*/ 417044 w 672941"/>
                <a:gd name="connsiteY357" fmla="*/ 409831 h 827246"/>
                <a:gd name="connsiteX358" fmla="*/ 414092 w 672941"/>
                <a:gd name="connsiteY358" fmla="*/ 409164 h 827246"/>
                <a:gd name="connsiteX359" fmla="*/ 409043 w 672941"/>
                <a:gd name="connsiteY359" fmla="*/ 406211 h 827246"/>
                <a:gd name="connsiteX360" fmla="*/ 406567 w 672941"/>
                <a:gd name="connsiteY360" fmla="*/ 405545 h 827246"/>
                <a:gd name="connsiteX361" fmla="*/ 404281 w 672941"/>
                <a:gd name="connsiteY361" fmla="*/ 406211 h 827246"/>
                <a:gd name="connsiteX362" fmla="*/ 398280 w 672941"/>
                <a:gd name="connsiteY362" fmla="*/ 409831 h 827246"/>
                <a:gd name="connsiteX363" fmla="*/ 394851 w 672941"/>
                <a:gd name="connsiteY363" fmla="*/ 410498 h 827246"/>
                <a:gd name="connsiteX364" fmla="*/ 390946 w 672941"/>
                <a:gd name="connsiteY364" fmla="*/ 412308 h 827246"/>
                <a:gd name="connsiteX365" fmla="*/ 387326 w 672941"/>
                <a:gd name="connsiteY365" fmla="*/ 414403 h 827246"/>
                <a:gd name="connsiteX366" fmla="*/ 382469 w 672941"/>
                <a:gd name="connsiteY366" fmla="*/ 418403 h 827246"/>
                <a:gd name="connsiteX367" fmla="*/ 381040 w 672941"/>
                <a:gd name="connsiteY367" fmla="*/ 420023 h 827246"/>
                <a:gd name="connsiteX368" fmla="*/ 378373 w 672941"/>
                <a:gd name="connsiteY368" fmla="*/ 424785 h 827246"/>
                <a:gd name="connsiteX369" fmla="*/ 378944 w 672941"/>
                <a:gd name="connsiteY369" fmla="*/ 425452 h 827246"/>
                <a:gd name="connsiteX370" fmla="*/ 379802 w 672941"/>
                <a:gd name="connsiteY370" fmla="*/ 426881 h 827246"/>
                <a:gd name="connsiteX371" fmla="*/ 379802 w 672941"/>
                <a:gd name="connsiteY371" fmla="*/ 428786 h 827246"/>
                <a:gd name="connsiteX372" fmla="*/ 376753 w 672941"/>
                <a:gd name="connsiteY372" fmla="*/ 430881 h 827246"/>
                <a:gd name="connsiteX373" fmla="*/ 375230 w 672941"/>
                <a:gd name="connsiteY373" fmla="*/ 437739 h 827246"/>
                <a:gd name="connsiteX374" fmla="*/ 361514 w 672941"/>
                <a:gd name="connsiteY374" fmla="*/ 440502 h 827246"/>
                <a:gd name="connsiteX375" fmla="*/ 339511 w 672941"/>
                <a:gd name="connsiteY375" fmla="*/ 441359 h 827246"/>
                <a:gd name="connsiteX376" fmla="*/ 333129 w 672941"/>
                <a:gd name="connsiteY376" fmla="*/ 441359 h 827246"/>
                <a:gd name="connsiteX377" fmla="*/ 307126 w 672941"/>
                <a:gd name="connsiteY377" fmla="*/ 445645 h 827246"/>
                <a:gd name="connsiteX378" fmla="*/ 304649 w 672941"/>
                <a:gd name="connsiteY378" fmla="*/ 446312 h 827246"/>
                <a:gd name="connsiteX379" fmla="*/ 300553 w 672941"/>
                <a:gd name="connsiteY379" fmla="*/ 449360 h 827246"/>
                <a:gd name="connsiteX380" fmla="*/ 298934 w 672941"/>
                <a:gd name="connsiteY380" fmla="*/ 450027 h 827246"/>
                <a:gd name="connsiteX381" fmla="*/ 288552 w 672941"/>
                <a:gd name="connsiteY381" fmla="*/ 450027 h 827246"/>
                <a:gd name="connsiteX382" fmla="*/ 285314 w 672941"/>
                <a:gd name="connsiteY382" fmla="*/ 450027 h 827246"/>
                <a:gd name="connsiteX383" fmla="*/ 281980 w 672941"/>
                <a:gd name="connsiteY383" fmla="*/ 451360 h 827246"/>
                <a:gd name="connsiteX384" fmla="*/ 277789 w 672941"/>
                <a:gd name="connsiteY384" fmla="*/ 454884 h 827246"/>
                <a:gd name="connsiteX385" fmla="*/ 274931 w 672941"/>
                <a:gd name="connsiteY385" fmla="*/ 456408 h 827246"/>
                <a:gd name="connsiteX386" fmla="*/ 271693 w 672941"/>
                <a:gd name="connsiteY386" fmla="*/ 456408 h 827246"/>
                <a:gd name="connsiteX387" fmla="*/ 268359 w 672941"/>
                <a:gd name="connsiteY387" fmla="*/ 455360 h 827246"/>
                <a:gd name="connsiteX388" fmla="*/ 265025 w 672941"/>
                <a:gd name="connsiteY388" fmla="*/ 455360 h 827246"/>
                <a:gd name="connsiteX389" fmla="*/ 261406 w 672941"/>
                <a:gd name="connsiteY389" fmla="*/ 457837 h 827246"/>
                <a:gd name="connsiteX390" fmla="*/ 248928 w 672941"/>
                <a:gd name="connsiteY390" fmla="*/ 468219 h 827246"/>
                <a:gd name="connsiteX391" fmla="*/ 245404 w 672941"/>
                <a:gd name="connsiteY391" fmla="*/ 470410 h 827246"/>
                <a:gd name="connsiteX392" fmla="*/ 242451 w 672941"/>
                <a:gd name="connsiteY392" fmla="*/ 470410 h 827246"/>
                <a:gd name="connsiteX393" fmla="*/ 239212 w 672941"/>
                <a:gd name="connsiteY393" fmla="*/ 470410 h 827246"/>
                <a:gd name="connsiteX394" fmla="*/ 235403 w 672941"/>
                <a:gd name="connsiteY394" fmla="*/ 471077 h 827246"/>
                <a:gd name="connsiteX395" fmla="*/ 227211 w 672941"/>
                <a:gd name="connsiteY395" fmla="*/ 477554 h 827246"/>
                <a:gd name="connsiteX396" fmla="*/ 208161 w 672941"/>
                <a:gd name="connsiteY396" fmla="*/ 509177 h 827246"/>
                <a:gd name="connsiteX397" fmla="*/ 206161 w 672941"/>
                <a:gd name="connsiteY397" fmla="*/ 510986 h 827246"/>
                <a:gd name="connsiteX398" fmla="*/ 200922 w 672941"/>
                <a:gd name="connsiteY398" fmla="*/ 515749 h 827246"/>
                <a:gd name="connsiteX399" fmla="*/ 190730 w 672941"/>
                <a:gd name="connsiteY399" fmla="*/ 520416 h 827246"/>
                <a:gd name="connsiteX400" fmla="*/ 181205 w 672941"/>
                <a:gd name="connsiteY400" fmla="*/ 519559 h 827246"/>
                <a:gd name="connsiteX401" fmla="*/ 175205 w 672941"/>
                <a:gd name="connsiteY401" fmla="*/ 509177 h 827246"/>
                <a:gd name="connsiteX402" fmla="*/ 175967 w 672941"/>
                <a:gd name="connsiteY402" fmla="*/ 496223 h 827246"/>
                <a:gd name="connsiteX403" fmla="*/ 188063 w 672941"/>
                <a:gd name="connsiteY403" fmla="*/ 473553 h 827246"/>
                <a:gd name="connsiteX404" fmla="*/ 191873 w 672941"/>
                <a:gd name="connsiteY404" fmla="*/ 460409 h 827246"/>
                <a:gd name="connsiteX405" fmla="*/ 191873 w 672941"/>
                <a:gd name="connsiteY405" fmla="*/ 453455 h 827246"/>
                <a:gd name="connsiteX406" fmla="*/ 189873 w 672941"/>
                <a:gd name="connsiteY406" fmla="*/ 434405 h 827246"/>
                <a:gd name="connsiteX407" fmla="*/ 187968 w 672941"/>
                <a:gd name="connsiteY407" fmla="*/ 429834 h 827246"/>
                <a:gd name="connsiteX408" fmla="*/ 178634 w 672941"/>
                <a:gd name="connsiteY408" fmla="*/ 421737 h 827246"/>
                <a:gd name="connsiteX409" fmla="*/ 176443 w 672941"/>
                <a:gd name="connsiteY409" fmla="*/ 414879 h 827246"/>
                <a:gd name="connsiteX410" fmla="*/ 177300 w 672941"/>
                <a:gd name="connsiteY410" fmla="*/ 409355 h 827246"/>
                <a:gd name="connsiteX411" fmla="*/ 181586 w 672941"/>
                <a:gd name="connsiteY411" fmla="*/ 399830 h 827246"/>
                <a:gd name="connsiteX412" fmla="*/ 183396 w 672941"/>
                <a:gd name="connsiteY412" fmla="*/ 390305 h 827246"/>
                <a:gd name="connsiteX413" fmla="*/ 188920 w 672941"/>
                <a:gd name="connsiteY413" fmla="*/ 374398 h 827246"/>
                <a:gd name="connsiteX414" fmla="*/ 209209 w 672941"/>
                <a:gd name="connsiteY414" fmla="*/ 339822 h 827246"/>
                <a:gd name="connsiteX415" fmla="*/ 211685 w 672941"/>
                <a:gd name="connsiteY415" fmla="*/ 325535 h 827246"/>
                <a:gd name="connsiteX416" fmla="*/ 211685 w 672941"/>
                <a:gd name="connsiteY416" fmla="*/ 272957 h 827246"/>
                <a:gd name="connsiteX417" fmla="*/ 210923 w 672941"/>
                <a:gd name="connsiteY417" fmla="*/ 266480 h 827246"/>
                <a:gd name="connsiteX418" fmla="*/ 209018 w 672941"/>
                <a:gd name="connsiteY418" fmla="*/ 259336 h 827246"/>
                <a:gd name="connsiteX419" fmla="*/ 208256 w 672941"/>
                <a:gd name="connsiteY419" fmla="*/ 252287 h 827246"/>
                <a:gd name="connsiteX420" fmla="*/ 210733 w 672941"/>
                <a:gd name="connsiteY420" fmla="*/ 246192 h 827246"/>
                <a:gd name="connsiteX421" fmla="*/ 214162 w 672941"/>
                <a:gd name="connsiteY421" fmla="*/ 240381 h 827246"/>
                <a:gd name="connsiteX422" fmla="*/ 215591 w 672941"/>
                <a:gd name="connsiteY422" fmla="*/ 233809 h 827246"/>
                <a:gd name="connsiteX423" fmla="*/ 217877 w 672941"/>
                <a:gd name="connsiteY423" fmla="*/ 197614 h 827246"/>
                <a:gd name="connsiteX424" fmla="*/ 218543 w 672941"/>
                <a:gd name="connsiteY424" fmla="*/ 195995 h 827246"/>
                <a:gd name="connsiteX425" fmla="*/ 220067 w 672941"/>
                <a:gd name="connsiteY425" fmla="*/ 194376 h 827246"/>
                <a:gd name="connsiteX426" fmla="*/ 221496 w 672941"/>
                <a:gd name="connsiteY426" fmla="*/ 192280 h 827246"/>
                <a:gd name="connsiteX427" fmla="*/ 228068 w 672941"/>
                <a:gd name="connsiteY427" fmla="*/ 141702 h 827246"/>
                <a:gd name="connsiteX428" fmla="*/ 226354 w 672941"/>
                <a:gd name="connsiteY428" fmla="*/ 130558 h 827246"/>
                <a:gd name="connsiteX429" fmla="*/ 221210 w 672941"/>
                <a:gd name="connsiteY429" fmla="*/ 121033 h 827246"/>
                <a:gd name="connsiteX430" fmla="*/ 213781 w 672941"/>
                <a:gd name="connsiteY430" fmla="*/ 118176 h 827246"/>
                <a:gd name="connsiteX431" fmla="*/ 204256 w 672941"/>
                <a:gd name="connsiteY431" fmla="*/ 118176 h 827246"/>
                <a:gd name="connsiteX432" fmla="*/ 192921 w 672941"/>
                <a:gd name="connsiteY432" fmla="*/ 116080 h 827246"/>
                <a:gd name="connsiteX433" fmla="*/ 182634 w 672941"/>
                <a:gd name="connsiteY433" fmla="*/ 111794 h 827246"/>
                <a:gd name="connsiteX434" fmla="*/ 177586 w 672941"/>
                <a:gd name="connsiteY434" fmla="*/ 110270 h 827246"/>
                <a:gd name="connsiteX435" fmla="*/ 171109 w 672941"/>
                <a:gd name="connsiteY435" fmla="*/ 109698 h 827246"/>
                <a:gd name="connsiteX436" fmla="*/ 159679 w 672941"/>
                <a:gd name="connsiteY436" fmla="*/ 109698 h 827246"/>
                <a:gd name="connsiteX437" fmla="*/ 154440 w 672941"/>
                <a:gd name="connsiteY437" fmla="*/ 109127 h 827246"/>
                <a:gd name="connsiteX438" fmla="*/ 15280 w 672941"/>
                <a:gd name="connsiteY438" fmla="*/ 16163 h 827246"/>
                <a:gd name="connsiteX439" fmla="*/ 17280 w 672941"/>
                <a:gd name="connsiteY439" fmla="*/ 20925 h 827246"/>
                <a:gd name="connsiteX440" fmla="*/ 18423 w 672941"/>
                <a:gd name="connsiteY440" fmla="*/ 26164 h 827246"/>
                <a:gd name="connsiteX441" fmla="*/ 17566 w 672941"/>
                <a:gd name="connsiteY441" fmla="*/ 31022 h 827246"/>
                <a:gd name="connsiteX442" fmla="*/ 13946 w 672941"/>
                <a:gd name="connsiteY442" fmla="*/ 34641 h 827246"/>
                <a:gd name="connsiteX443" fmla="*/ 8612 w 672941"/>
                <a:gd name="connsiteY443" fmla="*/ 35308 h 827246"/>
                <a:gd name="connsiteX444" fmla="*/ 4802 w 672941"/>
                <a:gd name="connsiteY444" fmla="*/ 32069 h 827246"/>
                <a:gd name="connsiteX445" fmla="*/ 2516 w 672941"/>
                <a:gd name="connsiteY445" fmla="*/ 27117 h 827246"/>
                <a:gd name="connsiteX446" fmla="*/ 1469 w 672941"/>
                <a:gd name="connsiteY446" fmla="*/ 22163 h 827246"/>
                <a:gd name="connsiteX447" fmla="*/ 1469 w 672941"/>
                <a:gd name="connsiteY447" fmla="*/ 19877 h 827246"/>
                <a:gd name="connsiteX448" fmla="*/ 3374 w 672941"/>
                <a:gd name="connsiteY448" fmla="*/ 13496 h 827246"/>
                <a:gd name="connsiteX449" fmla="*/ 2421 w 672941"/>
                <a:gd name="connsiteY449" fmla="*/ 10257 h 827246"/>
                <a:gd name="connsiteX450" fmla="*/ 611 w 672941"/>
                <a:gd name="connsiteY450" fmla="*/ 8352 h 827246"/>
                <a:gd name="connsiteX451" fmla="*/ -246 w 672941"/>
                <a:gd name="connsiteY451" fmla="*/ 6352 h 827246"/>
                <a:gd name="connsiteX452" fmla="*/ 1278 w 672941"/>
                <a:gd name="connsiteY452" fmla="*/ 3113 h 827246"/>
                <a:gd name="connsiteX453" fmla="*/ 611 w 672941"/>
                <a:gd name="connsiteY453" fmla="*/ 827 h 827246"/>
                <a:gd name="connsiteX454" fmla="*/ 611 w 672941"/>
                <a:gd name="connsiteY454" fmla="*/ -30 h 827246"/>
                <a:gd name="connsiteX455" fmla="*/ 3374 w 672941"/>
                <a:gd name="connsiteY455" fmla="*/ 1304 h 827246"/>
                <a:gd name="connsiteX456" fmla="*/ 35854 w 672941"/>
                <a:gd name="connsiteY456" fmla="*/ 76837 h 827246"/>
                <a:gd name="connsiteX457" fmla="*/ 46903 w 672941"/>
                <a:gd name="connsiteY457" fmla="*/ 80266 h 827246"/>
                <a:gd name="connsiteX458" fmla="*/ 51570 w 672941"/>
                <a:gd name="connsiteY458" fmla="*/ 83124 h 827246"/>
                <a:gd name="connsiteX459" fmla="*/ 48998 w 672941"/>
                <a:gd name="connsiteY459" fmla="*/ 85886 h 827246"/>
                <a:gd name="connsiteX460" fmla="*/ 42331 w 672941"/>
                <a:gd name="connsiteY460" fmla="*/ 88934 h 827246"/>
                <a:gd name="connsiteX461" fmla="*/ 35759 w 672941"/>
                <a:gd name="connsiteY461" fmla="*/ 88934 h 827246"/>
                <a:gd name="connsiteX462" fmla="*/ 30615 w 672941"/>
                <a:gd name="connsiteY462" fmla="*/ 87600 h 827246"/>
                <a:gd name="connsiteX463" fmla="*/ 27472 w 672941"/>
                <a:gd name="connsiteY463" fmla="*/ 86267 h 827246"/>
                <a:gd name="connsiteX464" fmla="*/ 25757 w 672941"/>
                <a:gd name="connsiteY464" fmla="*/ 86267 h 827246"/>
                <a:gd name="connsiteX465" fmla="*/ 24233 w 672941"/>
                <a:gd name="connsiteY465" fmla="*/ 85505 h 827246"/>
                <a:gd name="connsiteX466" fmla="*/ 22995 w 672941"/>
                <a:gd name="connsiteY466" fmla="*/ 84171 h 827246"/>
                <a:gd name="connsiteX467" fmla="*/ 21566 w 672941"/>
                <a:gd name="connsiteY467" fmla="*/ 84171 h 827246"/>
                <a:gd name="connsiteX468" fmla="*/ 19090 w 672941"/>
                <a:gd name="connsiteY468" fmla="*/ 85695 h 827246"/>
                <a:gd name="connsiteX469" fmla="*/ 17470 w 672941"/>
                <a:gd name="connsiteY469" fmla="*/ 84933 h 827246"/>
                <a:gd name="connsiteX470" fmla="*/ 18423 w 672941"/>
                <a:gd name="connsiteY470" fmla="*/ 81980 h 827246"/>
                <a:gd name="connsiteX471" fmla="*/ 21376 w 672941"/>
                <a:gd name="connsiteY471" fmla="*/ 78361 h 827246"/>
                <a:gd name="connsiteX472" fmla="*/ 26615 w 672941"/>
                <a:gd name="connsiteY472" fmla="*/ 76266 h 827246"/>
                <a:gd name="connsiteX473" fmla="*/ 29662 w 672941"/>
                <a:gd name="connsiteY473" fmla="*/ 76266 h 82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</a:cxnLst>
              <a:rect l="l" t="t" r="r" b="b"/>
              <a:pathLst>
                <a:path w="672941" h="827246">
                  <a:moveTo>
                    <a:pt x="411520" y="427071"/>
                  </a:moveTo>
                  <a:lnTo>
                    <a:pt x="419711" y="439549"/>
                  </a:lnTo>
                  <a:lnTo>
                    <a:pt x="419711" y="456313"/>
                  </a:lnTo>
                  <a:lnTo>
                    <a:pt x="414949" y="473172"/>
                  </a:lnTo>
                  <a:lnTo>
                    <a:pt x="404471" y="497652"/>
                  </a:lnTo>
                  <a:lnTo>
                    <a:pt x="397613" y="508510"/>
                  </a:lnTo>
                  <a:lnTo>
                    <a:pt x="388184" y="516987"/>
                  </a:lnTo>
                  <a:lnTo>
                    <a:pt x="376182" y="520416"/>
                  </a:lnTo>
                  <a:lnTo>
                    <a:pt x="379325" y="511939"/>
                  </a:lnTo>
                  <a:lnTo>
                    <a:pt x="376087" y="511939"/>
                  </a:lnTo>
                  <a:lnTo>
                    <a:pt x="371039" y="515844"/>
                  </a:lnTo>
                  <a:lnTo>
                    <a:pt x="368848" y="518226"/>
                  </a:lnTo>
                  <a:lnTo>
                    <a:pt x="367133" y="519178"/>
                  </a:lnTo>
                  <a:lnTo>
                    <a:pt x="361799" y="523369"/>
                  </a:lnTo>
                  <a:lnTo>
                    <a:pt x="358466" y="524321"/>
                  </a:lnTo>
                  <a:lnTo>
                    <a:pt x="356656" y="523178"/>
                  </a:lnTo>
                  <a:lnTo>
                    <a:pt x="355418" y="520321"/>
                  </a:lnTo>
                  <a:lnTo>
                    <a:pt x="353227" y="513844"/>
                  </a:lnTo>
                  <a:lnTo>
                    <a:pt x="353227" y="512415"/>
                  </a:lnTo>
                  <a:lnTo>
                    <a:pt x="353703" y="508796"/>
                  </a:lnTo>
                  <a:lnTo>
                    <a:pt x="353703" y="507462"/>
                  </a:lnTo>
                  <a:lnTo>
                    <a:pt x="352179" y="506605"/>
                  </a:lnTo>
                  <a:lnTo>
                    <a:pt x="348464" y="505748"/>
                  </a:lnTo>
                  <a:lnTo>
                    <a:pt x="347512" y="505748"/>
                  </a:lnTo>
                  <a:lnTo>
                    <a:pt x="346274" y="504986"/>
                  </a:lnTo>
                  <a:lnTo>
                    <a:pt x="343607" y="502033"/>
                  </a:lnTo>
                  <a:lnTo>
                    <a:pt x="342559" y="498794"/>
                  </a:lnTo>
                  <a:lnTo>
                    <a:pt x="346369" y="497366"/>
                  </a:lnTo>
                  <a:lnTo>
                    <a:pt x="350084" y="497366"/>
                  </a:lnTo>
                  <a:lnTo>
                    <a:pt x="353036" y="497366"/>
                  </a:lnTo>
                  <a:lnTo>
                    <a:pt x="355132" y="495842"/>
                  </a:lnTo>
                  <a:lnTo>
                    <a:pt x="355894" y="492222"/>
                  </a:lnTo>
                  <a:lnTo>
                    <a:pt x="356846" y="489841"/>
                  </a:lnTo>
                  <a:lnTo>
                    <a:pt x="361895" y="487555"/>
                  </a:lnTo>
                  <a:lnTo>
                    <a:pt x="364181" y="484983"/>
                  </a:lnTo>
                  <a:lnTo>
                    <a:pt x="358561" y="483745"/>
                  </a:lnTo>
                  <a:lnTo>
                    <a:pt x="356275" y="478506"/>
                  </a:lnTo>
                  <a:lnTo>
                    <a:pt x="356275" y="472029"/>
                  </a:lnTo>
                  <a:lnTo>
                    <a:pt x="358656" y="466981"/>
                  </a:lnTo>
                  <a:lnTo>
                    <a:pt x="362085" y="462504"/>
                  </a:lnTo>
                  <a:lnTo>
                    <a:pt x="367038" y="452979"/>
                  </a:lnTo>
                  <a:lnTo>
                    <a:pt x="370181" y="448884"/>
                  </a:lnTo>
                  <a:lnTo>
                    <a:pt x="375039" y="446407"/>
                  </a:lnTo>
                  <a:lnTo>
                    <a:pt x="380564" y="445264"/>
                  </a:lnTo>
                  <a:lnTo>
                    <a:pt x="384945" y="443169"/>
                  </a:lnTo>
                  <a:lnTo>
                    <a:pt x="388184" y="431262"/>
                  </a:lnTo>
                  <a:lnTo>
                    <a:pt x="391517" y="427071"/>
                  </a:lnTo>
                  <a:lnTo>
                    <a:pt x="395613" y="423452"/>
                  </a:lnTo>
                  <a:lnTo>
                    <a:pt x="399233" y="419070"/>
                  </a:lnTo>
                  <a:lnTo>
                    <a:pt x="408186" y="425738"/>
                  </a:lnTo>
                  <a:close/>
                  <a:moveTo>
                    <a:pt x="474861" y="462980"/>
                  </a:moveTo>
                  <a:lnTo>
                    <a:pt x="479052" y="453455"/>
                  </a:lnTo>
                  <a:lnTo>
                    <a:pt x="479052" y="450503"/>
                  </a:lnTo>
                  <a:lnTo>
                    <a:pt x="490292" y="431453"/>
                  </a:lnTo>
                  <a:lnTo>
                    <a:pt x="491530" y="424880"/>
                  </a:lnTo>
                  <a:lnTo>
                    <a:pt x="490292" y="405164"/>
                  </a:lnTo>
                  <a:lnTo>
                    <a:pt x="489339" y="403640"/>
                  </a:lnTo>
                  <a:lnTo>
                    <a:pt x="484862" y="400306"/>
                  </a:lnTo>
                  <a:lnTo>
                    <a:pt x="483910" y="398687"/>
                  </a:lnTo>
                  <a:lnTo>
                    <a:pt x="484386" y="392305"/>
                  </a:lnTo>
                  <a:lnTo>
                    <a:pt x="485053" y="389828"/>
                  </a:lnTo>
                  <a:lnTo>
                    <a:pt x="486196" y="387161"/>
                  </a:lnTo>
                  <a:lnTo>
                    <a:pt x="488672" y="383447"/>
                  </a:lnTo>
                  <a:lnTo>
                    <a:pt x="496959" y="373922"/>
                  </a:lnTo>
                  <a:lnTo>
                    <a:pt x="499626" y="372017"/>
                  </a:lnTo>
                  <a:lnTo>
                    <a:pt x="513437" y="371445"/>
                  </a:lnTo>
                  <a:lnTo>
                    <a:pt x="519438" y="370207"/>
                  </a:lnTo>
                  <a:lnTo>
                    <a:pt x="525439" y="368016"/>
                  </a:lnTo>
                  <a:lnTo>
                    <a:pt x="550490" y="352110"/>
                  </a:lnTo>
                  <a:lnTo>
                    <a:pt x="563634" y="346204"/>
                  </a:lnTo>
                  <a:lnTo>
                    <a:pt x="577636" y="346680"/>
                  </a:lnTo>
                  <a:lnTo>
                    <a:pt x="578398" y="347823"/>
                  </a:lnTo>
                  <a:lnTo>
                    <a:pt x="579255" y="350014"/>
                  </a:lnTo>
                  <a:lnTo>
                    <a:pt x="580684" y="352110"/>
                  </a:lnTo>
                  <a:lnTo>
                    <a:pt x="582875" y="353062"/>
                  </a:lnTo>
                  <a:lnTo>
                    <a:pt x="588590" y="353062"/>
                  </a:lnTo>
                  <a:lnTo>
                    <a:pt x="590114" y="353062"/>
                  </a:lnTo>
                  <a:lnTo>
                    <a:pt x="593447" y="355348"/>
                  </a:lnTo>
                  <a:lnTo>
                    <a:pt x="598877" y="360110"/>
                  </a:lnTo>
                  <a:lnTo>
                    <a:pt x="602591" y="361635"/>
                  </a:lnTo>
                  <a:lnTo>
                    <a:pt x="606211" y="361635"/>
                  </a:lnTo>
                  <a:lnTo>
                    <a:pt x="613926" y="358110"/>
                  </a:lnTo>
                  <a:lnTo>
                    <a:pt x="617260" y="358110"/>
                  </a:lnTo>
                  <a:lnTo>
                    <a:pt x="621260" y="360206"/>
                  </a:lnTo>
                  <a:lnTo>
                    <a:pt x="620594" y="362682"/>
                  </a:lnTo>
                  <a:lnTo>
                    <a:pt x="618689" y="365444"/>
                  </a:lnTo>
                  <a:lnTo>
                    <a:pt x="618689" y="368683"/>
                  </a:lnTo>
                  <a:lnTo>
                    <a:pt x="621451" y="370588"/>
                  </a:lnTo>
                  <a:lnTo>
                    <a:pt x="623737" y="369254"/>
                  </a:lnTo>
                  <a:lnTo>
                    <a:pt x="626118" y="366587"/>
                  </a:lnTo>
                  <a:lnTo>
                    <a:pt x="629261" y="364397"/>
                  </a:lnTo>
                  <a:lnTo>
                    <a:pt x="633643" y="363635"/>
                  </a:lnTo>
                  <a:lnTo>
                    <a:pt x="637072" y="364206"/>
                  </a:lnTo>
                  <a:lnTo>
                    <a:pt x="640120" y="365349"/>
                  </a:lnTo>
                  <a:lnTo>
                    <a:pt x="650978" y="368111"/>
                  </a:lnTo>
                  <a:lnTo>
                    <a:pt x="656789" y="370493"/>
                  </a:lnTo>
                  <a:lnTo>
                    <a:pt x="660789" y="375160"/>
                  </a:lnTo>
                  <a:lnTo>
                    <a:pt x="662789" y="387352"/>
                  </a:lnTo>
                  <a:lnTo>
                    <a:pt x="664313" y="390210"/>
                  </a:lnTo>
                  <a:lnTo>
                    <a:pt x="668600" y="396115"/>
                  </a:lnTo>
                  <a:lnTo>
                    <a:pt x="669457" y="396591"/>
                  </a:lnTo>
                  <a:lnTo>
                    <a:pt x="670600" y="396591"/>
                  </a:lnTo>
                  <a:lnTo>
                    <a:pt x="671743" y="396591"/>
                  </a:lnTo>
                  <a:lnTo>
                    <a:pt x="672695" y="397829"/>
                  </a:lnTo>
                  <a:lnTo>
                    <a:pt x="672695" y="399449"/>
                  </a:lnTo>
                  <a:lnTo>
                    <a:pt x="671267" y="413736"/>
                  </a:lnTo>
                  <a:lnTo>
                    <a:pt x="668409" y="419737"/>
                  </a:lnTo>
                  <a:lnTo>
                    <a:pt x="659932" y="431738"/>
                  </a:lnTo>
                  <a:lnTo>
                    <a:pt x="654884" y="444121"/>
                  </a:lnTo>
                  <a:lnTo>
                    <a:pt x="645359" y="484793"/>
                  </a:lnTo>
                  <a:lnTo>
                    <a:pt x="641644" y="491746"/>
                  </a:lnTo>
                  <a:lnTo>
                    <a:pt x="616212" y="519369"/>
                  </a:lnTo>
                  <a:lnTo>
                    <a:pt x="613069" y="524131"/>
                  </a:lnTo>
                  <a:lnTo>
                    <a:pt x="608973" y="533085"/>
                  </a:lnTo>
                  <a:lnTo>
                    <a:pt x="603163" y="532513"/>
                  </a:lnTo>
                  <a:lnTo>
                    <a:pt x="586018" y="529370"/>
                  </a:lnTo>
                  <a:lnTo>
                    <a:pt x="578684" y="526417"/>
                  </a:lnTo>
                  <a:lnTo>
                    <a:pt x="577064" y="526417"/>
                  </a:lnTo>
                  <a:lnTo>
                    <a:pt x="575921" y="525845"/>
                  </a:lnTo>
                  <a:lnTo>
                    <a:pt x="575064" y="523655"/>
                  </a:lnTo>
                  <a:lnTo>
                    <a:pt x="574588" y="522035"/>
                  </a:lnTo>
                  <a:lnTo>
                    <a:pt x="574112" y="520607"/>
                  </a:lnTo>
                  <a:lnTo>
                    <a:pt x="573254" y="519464"/>
                  </a:lnTo>
                  <a:lnTo>
                    <a:pt x="571921" y="518416"/>
                  </a:lnTo>
                  <a:lnTo>
                    <a:pt x="564396" y="517083"/>
                  </a:lnTo>
                  <a:lnTo>
                    <a:pt x="556776" y="519559"/>
                  </a:lnTo>
                  <a:lnTo>
                    <a:pt x="549156" y="522988"/>
                  </a:lnTo>
                  <a:lnTo>
                    <a:pt x="541631" y="524226"/>
                  </a:lnTo>
                  <a:lnTo>
                    <a:pt x="551156" y="561374"/>
                  </a:lnTo>
                  <a:lnTo>
                    <a:pt x="551156" y="570899"/>
                  </a:lnTo>
                  <a:lnTo>
                    <a:pt x="547346" y="580424"/>
                  </a:lnTo>
                  <a:lnTo>
                    <a:pt x="501626" y="665292"/>
                  </a:lnTo>
                  <a:lnTo>
                    <a:pt x="375611" y="827217"/>
                  </a:lnTo>
                  <a:lnTo>
                    <a:pt x="373706" y="823121"/>
                  </a:lnTo>
                  <a:lnTo>
                    <a:pt x="367419" y="815691"/>
                  </a:lnTo>
                  <a:lnTo>
                    <a:pt x="361895" y="810834"/>
                  </a:lnTo>
                  <a:lnTo>
                    <a:pt x="355227" y="796355"/>
                  </a:lnTo>
                  <a:lnTo>
                    <a:pt x="350941" y="793117"/>
                  </a:lnTo>
                  <a:lnTo>
                    <a:pt x="347702" y="791974"/>
                  </a:lnTo>
                  <a:lnTo>
                    <a:pt x="345131" y="789117"/>
                  </a:lnTo>
                  <a:lnTo>
                    <a:pt x="336082" y="770067"/>
                  </a:lnTo>
                  <a:lnTo>
                    <a:pt x="333224" y="765685"/>
                  </a:lnTo>
                  <a:lnTo>
                    <a:pt x="335320" y="762923"/>
                  </a:lnTo>
                  <a:lnTo>
                    <a:pt x="334462" y="760351"/>
                  </a:lnTo>
                  <a:lnTo>
                    <a:pt x="329033" y="755017"/>
                  </a:lnTo>
                  <a:lnTo>
                    <a:pt x="327414" y="756351"/>
                  </a:lnTo>
                  <a:lnTo>
                    <a:pt x="324366" y="758065"/>
                  </a:lnTo>
                  <a:lnTo>
                    <a:pt x="322842" y="759399"/>
                  </a:lnTo>
                  <a:lnTo>
                    <a:pt x="323318" y="755017"/>
                  </a:lnTo>
                  <a:lnTo>
                    <a:pt x="325224" y="747016"/>
                  </a:lnTo>
                  <a:lnTo>
                    <a:pt x="325224" y="742444"/>
                  </a:lnTo>
                  <a:lnTo>
                    <a:pt x="323509" y="743492"/>
                  </a:lnTo>
                  <a:lnTo>
                    <a:pt x="318651" y="745683"/>
                  </a:lnTo>
                  <a:lnTo>
                    <a:pt x="316841" y="746826"/>
                  </a:lnTo>
                  <a:lnTo>
                    <a:pt x="316841" y="734634"/>
                  </a:lnTo>
                  <a:lnTo>
                    <a:pt x="318556" y="723299"/>
                  </a:lnTo>
                  <a:lnTo>
                    <a:pt x="318556" y="713202"/>
                  </a:lnTo>
                  <a:lnTo>
                    <a:pt x="314079" y="704535"/>
                  </a:lnTo>
                  <a:lnTo>
                    <a:pt x="314079" y="702629"/>
                  </a:lnTo>
                  <a:lnTo>
                    <a:pt x="317318" y="699391"/>
                  </a:lnTo>
                  <a:lnTo>
                    <a:pt x="328938" y="678436"/>
                  </a:lnTo>
                  <a:lnTo>
                    <a:pt x="334272" y="664815"/>
                  </a:lnTo>
                  <a:lnTo>
                    <a:pt x="338177" y="662148"/>
                  </a:lnTo>
                  <a:lnTo>
                    <a:pt x="344464" y="661386"/>
                  </a:lnTo>
                  <a:lnTo>
                    <a:pt x="357323" y="658243"/>
                  </a:lnTo>
                  <a:lnTo>
                    <a:pt x="364181" y="658243"/>
                  </a:lnTo>
                  <a:lnTo>
                    <a:pt x="384088" y="662148"/>
                  </a:lnTo>
                  <a:lnTo>
                    <a:pt x="389231" y="664529"/>
                  </a:lnTo>
                  <a:lnTo>
                    <a:pt x="393518" y="661767"/>
                  </a:lnTo>
                  <a:lnTo>
                    <a:pt x="408853" y="658529"/>
                  </a:lnTo>
                  <a:lnTo>
                    <a:pt x="415235" y="655195"/>
                  </a:lnTo>
                  <a:lnTo>
                    <a:pt x="431522" y="638050"/>
                  </a:lnTo>
                  <a:lnTo>
                    <a:pt x="439142" y="633002"/>
                  </a:lnTo>
                  <a:lnTo>
                    <a:pt x="445048" y="636431"/>
                  </a:lnTo>
                  <a:lnTo>
                    <a:pt x="450477" y="633669"/>
                  </a:lnTo>
                  <a:lnTo>
                    <a:pt x="458954" y="623477"/>
                  </a:lnTo>
                  <a:lnTo>
                    <a:pt x="460764" y="617952"/>
                  </a:lnTo>
                  <a:lnTo>
                    <a:pt x="459907" y="610332"/>
                  </a:lnTo>
                  <a:lnTo>
                    <a:pt x="455811" y="597188"/>
                  </a:lnTo>
                  <a:lnTo>
                    <a:pt x="454859" y="583662"/>
                  </a:lnTo>
                  <a:lnTo>
                    <a:pt x="459145" y="545562"/>
                  </a:lnTo>
                  <a:lnTo>
                    <a:pt x="456097" y="532037"/>
                  </a:lnTo>
                  <a:lnTo>
                    <a:pt x="445334" y="507938"/>
                  </a:lnTo>
                  <a:lnTo>
                    <a:pt x="443143" y="494794"/>
                  </a:lnTo>
                  <a:lnTo>
                    <a:pt x="445905" y="489365"/>
                  </a:lnTo>
                  <a:lnTo>
                    <a:pt x="451620" y="486698"/>
                  </a:lnTo>
                  <a:lnTo>
                    <a:pt x="457145" y="485269"/>
                  </a:lnTo>
                  <a:lnTo>
                    <a:pt x="459716" y="483269"/>
                  </a:lnTo>
                  <a:lnTo>
                    <a:pt x="461431" y="480411"/>
                  </a:lnTo>
                  <a:lnTo>
                    <a:pt x="472003" y="469362"/>
                  </a:lnTo>
                  <a:close/>
                  <a:moveTo>
                    <a:pt x="151011" y="107031"/>
                  </a:moveTo>
                  <a:lnTo>
                    <a:pt x="151011" y="106269"/>
                  </a:lnTo>
                  <a:lnTo>
                    <a:pt x="151487" y="103793"/>
                  </a:lnTo>
                  <a:lnTo>
                    <a:pt x="154535" y="99602"/>
                  </a:lnTo>
                  <a:lnTo>
                    <a:pt x="158155" y="95887"/>
                  </a:lnTo>
                  <a:lnTo>
                    <a:pt x="160345" y="94363"/>
                  </a:lnTo>
                  <a:lnTo>
                    <a:pt x="161489" y="91601"/>
                  </a:lnTo>
                  <a:lnTo>
                    <a:pt x="162251" y="85410"/>
                  </a:lnTo>
                  <a:lnTo>
                    <a:pt x="162251" y="78837"/>
                  </a:lnTo>
                  <a:lnTo>
                    <a:pt x="161298" y="75313"/>
                  </a:lnTo>
                  <a:lnTo>
                    <a:pt x="162251" y="70932"/>
                  </a:lnTo>
                  <a:lnTo>
                    <a:pt x="163775" y="68265"/>
                  </a:lnTo>
                  <a:lnTo>
                    <a:pt x="166442" y="67026"/>
                  </a:lnTo>
                  <a:lnTo>
                    <a:pt x="170728" y="67026"/>
                  </a:lnTo>
                  <a:lnTo>
                    <a:pt x="172823" y="65693"/>
                  </a:lnTo>
                  <a:lnTo>
                    <a:pt x="176824" y="59883"/>
                  </a:lnTo>
                  <a:lnTo>
                    <a:pt x="178919" y="58549"/>
                  </a:lnTo>
                  <a:lnTo>
                    <a:pt x="180920" y="58549"/>
                  </a:lnTo>
                  <a:lnTo>
                    <a:pt x="182634" y="56835"/>
                  </a:lnTo>
                  <a:lnTo>
                    <a:pt x="184063" y="56835"/>
                  </a:lnTo>
                  <a:lnTo>
                    <a:pt x="186635" y="57882"/>
                  </a:lnTo>
                  <a:lnTo>
                    <a:pt x="188159" y="59883"/>
                  </a:lnTo>
                  <a:lnTo>
                    <a:pt x="189302" y="61883"/>
                  </a:lnTo>
                  <a:lnTo>
                    <a:pt x="190445" y="63216"/>
                  </a:lnTo>
                  <a:lnTo>
                    <a:pt x="201112" y="66360"/>
                  </a:lnTo>
                  <a:lnTo>
                    <a:pt x="204256" y="68455"/>
                  </a:lnTo>
                  <a:lnTo>
                    <a:pt x="211209" y="77980"/>
                  </a:lnTo>
                  <a:lnTo>
                    <a:pt x="217115" y="83314"/>
                  </a:lnTo>
                  <a:lnTo>
                    <a:pt x="223687" y="87886"/>
                  </a:lnTo>
                  <a:lnTo>
                    <a:pt x="230831" y="91315"/>
                  </a:lnTo>
                  <a:lnTo>
                    <a:pt x="264454" y="98649"/>
                  </a:lnTo>
                  <a:lnTo>
                    <a:pt x="275598" y="103126"/>
                  </a:lnTo>
                  <a:lnTo>
                    <a:pt x="286076" y="110365"/>
                  </a:lnTo>
                  <a:lnTo>
                    <a:pt x="292743" y="116461"/>
                  </a:lnTo>
                  <a:lnTo>
                    <a:pt x="297029" y="118271"/>
                  </a:lnTo>
                  <a:lnTo>
                    <a:pt x="309507" y="119318"/>
                  </a:lnTo>
                  <a:lnTo>
                    <a:pt x="312745" y="121128"/>
                  </a:lnTo>
                  <a:lnTo>
                    <a:pt x="324842" y="139226"/>
                  </a:lnTo>
                  <a:lnTo>
                    <a:pt x="328748" y="142750"/>
                  </a:lnTo>
                  <a:lnTo>
                    <a:pt x="332843" y="144274"/>
                  </a:lnTo>
                  <a:lnTo>
                    <a:pt x="336177" y="146560"/>
                  </a:lnTo>
                  <a:lnTo>
                    <a:pt x="350465" y="161133"/>
                  </a:lnTo>
                  <a:lnTo>
                    <a:pt x="368657" y="168277"/>
                  </a:lnTo>
                  <a:lnTo>
                    <a:pt x="373420" y="171896"/>
                  </a:lnTo>
                  <a:lnTo>
                    <a:pt x="374658" y="174754"/>
                  </a:lnTo>
                  <a:lnTo>
                    <a:pt x="375420" y="176468"/>
                  </a:lnTo>
                  <a:lnTo>
                    <a:pt x="376277" y="181707"/>
                  </a:lnTo>
                  <a:lnTo>
                    <a:pt x="378373" y="186279"/>
                  </a:lnTo>
                  <a:lnTo>
                    <a:pt x="383802" y="188851"/>
                  </a:lnTo>
                  <a:lnTo>
                    <a:pt x="385707" y="188279"/>
                  </a:lnTo>
                  <a:lnTo>
                    <a:pt x="389612" y="185327"/>
                  </a:lnTo>
                  <a:lnTo>
                    <a:pt x="393613" y="183422"/>
                  </a:lnTo>
                  <a:lnTo>
                    <a:pt x="393613" y="180850"/>
                  </a:lnTo>
                  <a:lnTo>
                    <a:pt x="392565" y="177993"/>
                  </a:lnTo>
                  <a:lnTo>
                    <a:pt x="392565" y="176087"/>
                  </a:lnTo>
                  <a:lnTo>
                    <a:pt x="393994" y="171135"/>
                  </a:lnTo>
                  <a:lnTo>
                    <a:pt x="395899" y="170277"/>
                  </a:lnTo>
                  <a:lnTo>
                    <a:pt x="399899" y="172849"/>
                  </a:lnTo>
                  <a:lnTo>
                    <a:pt x="403614" y="177326"/>
                  </a:lnTo>
                  <a:lnTo>
                    <a:pt x="405614" y="178374"/>
                  </a:lnTo>
                  <a:lnTo>
                    <a:pt x="409139" y="178374"/>
                  </a:lnTo>
                  <a:lnTo>
                    <a:pt x="406091" y="174468"/>
                  </a:lnTo>
                  <a:lnTo>
                    <a:pt x="406091" y="172659"/>
                  </a:lnTo>
                  <a:lnTo>
                    <a:pt x="408377" y="171516"/>
                  </a:lnTo>
                  <a:lnTo>
                    <a:pt x="410758" y="169896"/>
                  </a:lnTo>
                  <a:lnTo>
                    <a:pt x="416759" y="163038"/>
                  </a:lnTo>
                  <a:lnTo>
                    <a:pt x="417520" y="160276"/>
                  </a:lnTo>
                  <a:lnTo>
                    <a:pt x="416568" y="159324"/>
                  </a:lnTo>
                  <a:lnTo>
                    <a:pt x="415901" y="158180"/>
                  </a:lnTo>
                  <a:lnTo>
                    <a:pt x="414949" y="157037"/>
                  </a:lnTo>
                  <a:lnTo>
                    <a:pt x="424474" y="156371"/>
                  </a:lnTo>
                  <a:lnTo>
                    <a:pt x="436190" y="156847"/>
                  </a:lnTo>
                  <a:lnTo>
                    <a:pt x="447239" y="159038"/>
                  </a:lnTo>
                  <a:lnTo>
                    <a:pt x="454668" y="163324"/>
                  </a:lnTo>
                  <a:lnTo>
                    <a:pt x="457240" y="167991"/>
                  </a:lnTo>
                  <a:lnTo>
                    <a:pt x="458859" y="172944"/>
                  </a:lnTo>
                  <a:lnTo>
                    <a:pt x="460764" y="176754"/>
                  </a:lnTo>
                  <a:lnTo>
                    <a:pt x="464193" y="178374"/>
                  </a:lnTo>
                  <a:lnTo>
                    <a:pt x="468384" y="179040"/>
                  </a:lnTo>
                  <a:lnTo>
                    <a:pt x="481814" y="184660"/>
                  </a:lnTo>
                  <a:lnTo>
                    <a:pt x="466574" y="195614"/>
                  </a:lnTo>
                  <a:lnTo>
                    <a:pt x="461050" y="202281"/>
                  </a:lnTo>
                  <a:lnTo>
                    <a:pt x="461050" y="207901"/>
                  </a:lnTo>
                  <a:lnTo>
                    <a:pt x="468479" y="210854"/>
                  </a:lnTo>
                  <a:lnTo>
                    <a:pt x="476671" y="206758"/>
                  </a:lnTo>
                  <a:lnTo>
                    <a:pt x="485053" y="200662"/>
                  </a:lnTo>
                  <a:lnTo>
                    <a:pt x="493054" y="197519"/>
                  </a:lnTo>
                  <a:lnTo>
                    <a:pt x="501055" y="195518"/>
                  </a:lnTo>
                  <a:lnTo>
                    <a:pt x="512009" y="186660"/>
                  </a:lnTo>
                  <a:lnTo>
                    <a:pt x="525725" y="182469"/>
                  </a:lnTo>
                  <a:lnTo>
                    <a:pt x="534297" y="176659"/>
                  </a:lnTo>
                  <a:lnTo>
                    <a:pt x="541727" y="169134"/>
                  </a:lnTo>
                  <a:lnTo>
                    <a:pt x="546108" y="161228"/>
                  </a:lnTo>
                  <a:lnTo>
                    <a:pt x="548204" y="161228"/>
                  </a:lnTo>
                  <a:lnTo>
                    <a:pt x="548204" y="180278"/>
                  </a:lnTo>
                  <a:lnTo>
                    <a:pt x="545822" y="185041"/>
                  </a:lnTo>
                  <a:lnTo>
                    <a:pt x="543536" y="185993"/>
                  </a:lnTo>
                  <a:lnTo>
                    <a:pt x="540107" y="185993"/>
                  </a:lnTo>
                  <a:lnTo>
                    <a:pt x="536869" y="186851"/>
                  </a:lnTo>
                  <a:lnTo>
                    <a:pt x="535345" y="188946"/>
                  </a:lnTo>
                  <a:lnTo>
                    <a:pt x="535345" y="191994"/>
                  </a:lnTo>
                  <a:lnTo>
                    <a:pt x="537250" y="193518"/>
                  </a:lnTo>
                  <a:lnTo>
                    <a:pt x="540107" y="193518"/>
                  </a:lnTo>
                  <a:lnTo>
                    <a:pt x="543441" y="192947"/>
                  </a:lnTo>
                  <a:lnTo>
                    <a:pt x="540584" y="197614"/>
                  </a:lnTo>
                  <a:lnTo>
                    <a:pt x="542965" y="198376"/>
                  </a:lnTo>
                  <a:lnTo>
                    <a:pt x="549728" y="197138"/>
                  </a:lnTo>
                  <a:lnTo>
                    <a:pt x="551061" y="201329"/>
                  </a:lnTo>
                  <a:lnTo>
                    <a:pt x="549347" y="205615"/>
                  </a:lnTo>
                  <a:lnTo>
                    <a:pt x="546870" y="210092"/>
                  </a:lnTo>
                  <a:lnTo>
                    <a:pt x="545537" y="215045"/>
                  </a:lnTo>
                  <a:lnTo>
                    <a:pt x="546775" y="223903"/>
                  </a:lnTo>
                  <a:lnTo>
                    <a:pt x="546775" y="228189"/>
                  </a:lnTo>
                  <a:lnTo>
                    <a:pt x="543441" y="234000"/>
                  </a:lnTo>
                  <a:lnTo>
                    <a:pt x="543441" y="235714"/>
                  </a:lnTo>
                  <a:lnTo>
                    <a:pt x="543441" y="236857"/>
                  </a:lnTo>
                  <a:lnTo>
                    <a:pt x="537821" y="237810"/>
                  </a:lnTo>
                  <a:lnTo>
                    <a:pt x="536774" y="239238"/>
                  </a:lnTo>
                  <a:lnTo>
                    <a:pt x="536774" y="241238"/>
                  </a:lnTo>
                  <a:lnTo>
                    <a:pt x="536012" y="243620"/>
                  </a:lnTo>
                  <a:lnTo>
                    <a:pt x="536583" y="243620"/>
                  </a:lnTo>
                  <a:lnTo>
                    <a:pt x="536012" y="251811"/>
                  </a:lnTo>
                  <a:lnTo>
                    <a:pt x="536012" y="251811"/>
                  </a:lnTo>
                  <a:lnTo>
                    <a:pt x="534297" y="257812"/>
                  </a:lnTo>
                  <a:lnTo>
                    <a:pt x="533630" y="262575"/>
                  </a:lnTo>
                  <a:lnTo>
                    <a:pt x="534297" y="273719"/>
                  </a:lnTo>
                  <a:lnTo>
                    <a:pt x="535250" y="276576"/>
                  </a:lnTo>
                  <a:lnTo>
                    <a:pt x="537345" y="278005"/>
                  </a:lnTo>
                  <a:lnTo>
                    <a:pt x="539536" y="280005"/>
                  </a:lnTo>
                  <a:lnTo>
                    <a:pt x="540488" y="284292"/>
                  </a:lnTo>
                  <a:lnTo>
                    <a:pt x="538964" y="288578"/>
                  </a:lnTo>
                  <a:lnTo>
                    <a:pt x="532964" y="293054"/>
                  </a:lnTo>
                  <a:lnTo>
                    <a:pt x="532011" y="298103"/>
                  </a:lnTo>
                  <a:lnTo>
                    <a:pt x="525153" y="294769"/>
                  </a:lnTo>
                  <a:lnTo>
                    <a:pt x="517628" y="292674"/>
                  </a:lnTo>
                  <a:lnTo>
                    <a:pt x="511628" y="294483"/>
                  </a:lnTo>
                  <a:lnTo>
                    <a:pt x="507722" y="311057"/>
                  </a:lnTo>
                  <a:lnTo>
                    <a:pt x="503722" y="316677"/>
                  </a:lnTo>
                  <a:lnTo>
                    <a:pt x="497721" y="320677"/>
                  </a:lnTo>
                  <a:lnTo>
                    <a:pt x="490577" y="323439"/>
                  </a:lnTo>
                  <a:lnTo>
                    <a:pt x="492197" y="327344"/>
                  </a:lnTo>
                  <a:lnTo>
                    <a:pt x="490768" y="329821"/>
                  </a:lnTo>
                  <a:lnTo>
                    <a:pt x="484195" y="333917"/>
                  </a:lnTo>
                  <a:lnTo>
                    <a:pt x="484672" y="330774"/>
                  </a:lnTo>
                  <a:lnTo>
                    <a:pt x="484672" y="327821"/>
                  </a:lnTo>
                  <a:lnTo>
                    <a:pt x="483338" y="325725"/>
                  </a:lnTo>
                  <a:lnTo>
                    <a:pt x="480576" y="325725"/>
                  </a:lnTo>
                  <a:lnTo>
                    <a:pt x="479147" y="327344"/>
                  </a:lnTo>
                  <a:lnTo>
                    <a:pt x="478195" y="334012"/>
                  </a:lnTo>
                  <a:lnTo>
                    <a:pt x="476480" y="336488"/>
                  </a:lnTo>
                  <a:lnTo>
                    <a:pt x="473242" y="337251"/>
                  </a:lnTo>
                  <a:lnTo>
                    <a:pt x="471242" y="336203"/>
                  </a:lnTo>
                  <a:lnTo>
                    <a:pt x="469146" y="334774"/>
                  </a:lnTo>
                  <a:lnTo>
                    <a:pt x="465908" y="334774"/>
                  </a:lnTo>
                  <a:lnTo>
                    <a:pt x="464479" y="335631"/>
                  </a:lnTo>
                  <a:lnTo>
                    <a:pt x="457621" y="341156"/>
                  </a:lnTo>
                  <a:lnTo>
                    <a:pt x="457621" y="336012"/>
                  </a:lnTo>
                  <a:lnTo>
                    <a:pt x="450572" y="339346"/>
                  </a:lnTo>
                  <a:lnTo>
                    <a:pt x="442286" y="345347"/>
                  </a:lnTo>
                  <a:lnTo>
                    <a:pt x="435428" y="352300"/>
                  </a:lnTo>
                  <a:lnTo>
                    <a:pt x="432665" y="358205"/>
                  </a:lnTo>
                  <a:lnTo>
                    <a:pt x="434189" y="367730"/>
                  </a:lnTo>
                  <a:lnTo>
                    <a:pt x="436952" y="375446"/>
                  </a:lnTo>
                  <a:lnTo>
                    <a:pt x="438095" y="383256"/>
                  </a:lnTo>
                  <a:lnTo>
                    <a:pt x="434666" y="392781"/>
                  </a:lnTo>
                  <a:lnTo>
                    <a:pt x="426950" y="403163"/>
                  </a:lnTo>
                  <a:lnTo>
                    <a:pt x="421902" y="407831"/>
                  </a:lnTo>
                  <a:lnTo>
                    <a:pt x="417044" y="409831"/>
                  </a:lnTo>
                  <a:lnTo>
                    <a:pt x="414092" y="409164"/>
                  </a:lnTo>
                  <a:lnTo>
                    <a:pt x="409043" y="406211"/>
                  </a:lnTo>
                  <a:lnTo>
                    <a:pt x="406567" y="405545"/>
                  </a:lnTo>
                  <a:lnTo>
                    <a:pt x="404281" y="406211"/>
                  </a:lnTo>
                  <a:lnTo>
                    <a:pt x="398280" y="409831"/>
                  </a:lnTo>
                  <a:lnTo>
                    <a:pt x="394851" y="410498"/>
                  </a:lnTo>
                  <a:lnTo>
                    <a:pt x="390946" y="412308"/>
                  </a:lnTo>
                  <a:lnTo>
                    <a:pt x="387326" y="414403"/>
                  </a:lnTo>
                  <a:lnTo>
                    <a:pt x="382469" y="418403"/>
                  </a:lnTo>
                  <a:lnTo>
                    <a:pt x="381040" y="420023"/>
                  </a:lnTo>
                  <a:lnTo>
                    <a:pt x="378373" y="424785"/>
                  </a:lnTo>
                  <a:lnTo>
                    <a:pt x="378944" y="425452"/>
                  </a:lnTo>
                  <a:lnTo>
                    <a:pt x="379802" y="426881"/>
                  </a:lnTo>
                  <a:lnTo>
                    <a:pt x="379802" y="428786"/>
                  </a:lnTo>
                  <a:lnTo>
                    <a:pt x="376753" y="430881"/>
                  </a:lnTo>
                  <a:lnTo>
                    <a:pt x="375230" y="437739"/>
                  </a:lnTo>
                  <a:lnTo>
                    <a:pt x="361514" y="440502"/>
                  </a:lnTo>
                  <a:lnTo>
                    <a:pt x="339511" y="441359"/>
                  </a:lnTo>
                  <a:lnTo>
                    <a:pt x="333129" y="441359"/>
                  </a:lnTo>
                  <a:lnTo>
                    <a:pt x="307126" y="445645"/>
                  </a:lnTo>
                  <a:lnTo>
                    <a:pt x="304649" y="446312"/>
                  </a:lnTo>
                  <a:lnTo>
                    <a:pt x="300553" y="449360"/>
                  </a:lnTo>
                  <a:lnTo>
                    <a:pt x="298934" y="450027"/>
                  </a:lnTo>
                  <a:lnTo>
                    <a:pt x="288552" y="450027"/>
                  </a:lnTo>
                  <a:lnTo>
                    <a:pt x="285314" y="450027"/>
                  </a:lnTo>
                  <a:lnTo>
                    <a:pt x="281980" y="451360"/>
                  </a:lnTo>
                  <a:lnTo>
                    <a:pt x="277789" y="454884"/>
                  </a:lnTo>
                  <a:lnTo>
                    <a:pt x="274931" y="456408"/>
                  </a:lnTo>
                  <a:lnTo>
                    <a:pt x="271693" y="456408"/>
                  </a:lnTo>
                  <a:lnTo>
                    <a:pt x="268359" y="455360"/>
                  </a:lnTo>
                  <a:lnTo>
                    <a:pt x="265025" y="455360"/>
                  </a:lnTo>
                  <a:lnTo>
                    <a:pt x="261406" y="457837"/>
                  </a:lnTo>
                  <a:lnTo>
                    <a:pt x="248928" y="468219"/>
                  </a:lnTo>
                  <a:lnTo>
                    <a:pt x="245404" y="470410"/>
                  </a:lnTo>
                  <a:lnTo>
                    <a:pt x="242451" y="470410"/>
                  </a:lnTo>
                  <a:lnTo>
                    <a:pt x="239212" y="470410"/>
                  </a:lnTo>
                  <a:lnTo>
                    <a:pt x="235403" y="471077"/>
                  </a:lnTo>
                  <a:lnTo>
                    <a:pt x="227211" y="477554"/>
                  </a:lnTo>
                  <a:lnTo>
                    <a:pt x="208161" y="509177"/>
                  </a:lnTo>
                  <a:lnTo>
                    <a:pt x="206161" y="510986"/>
                  </a:lnTo>
                  <a:lnTo>
                    <a:pt x="200922" y="515749"/>
                  </a:lnTo>
                  <a:lnTo>
                    <a:pt x="190730" y="520416"/>
                  </a:lnTo>
                  <a:lnTo>
                    <a:pt x="181205" y="519559"/>
                  </a:lnTo>
                  <a:lnTo>
                    <a:pt x="175205" y="509177"/>
                  </a:lnTo>
                  <a:lnTo>
                    <a:pt x="175967" y="496223"/>
                  </a:lnTo>
                  <a:lnTo>
                    <a:pt x="188063" y="473553"/>
                  </a:lnTo>
                  <a:lnTo>
                    <a:pt x="191873" y="460409"/>
                  </a:lnTo>
                  <a:lnTo>
                    <a:pt x="191873" y="453455"/>
                  </a:lnTo>
                  <a:lnTo>
                    <a:pt x="189873" y="434405"/>
                  </a:lnTo>
                  <a:lnTo>
                    <a:pt x="187968" y="429834"/>
                  </a:lnTo>
                  <a:lnTo>
                    <a:pt x="178634" y="421737"/>
                  </a:lnTo>
                  <a:lnTo>
                    <a:pt x="176443" y="414879"/>
                  </a:lnTo>
                  <a:lnTo>
                    <a:pt x="177300" y="409355"/>
                  </a:lnTo>
                  <a:lnTo>
                    <a:pt x="181586" y="399830"/>
                  </a:lnTo>
                  <a:lnTo>
                    <a:pt x="183396" y="390305"/>
                  </a:lnTo>
                  <a:lnTo>
                    <a:pt x="188920" y="374398"/>
                  </a:lnTo>
                  <a:lnTo>
                    <a:pt x="209209" y="339822"/>
                  </a:lnTo>
                  <a:lnTo>
                    <a:pt x="211685" y="325535"/>
                  </a:lnTo>
                  <a:lnTo>
                    <a:pt x="211685" y="272957"/>
                  </a:lnTo>
                  <a:lnTo>
                    <a:pt x="210923" y="266480"/>
                  </a:lnTo>
                  <a:lnTo>
                    <a:pt x="209018" y="259336"/>
                  </a:lnTo>
                  <a:lnTo>
                    <a:pt x="208256" y="252287"/>
                  </a:lnTo>
                  <a:lnTo>
                    <a:pt x="210733" y="246192"/>
                  </a:lnTo>
                  <a:lnTo>
                    <a:pt x="214162" y="240381"/>
                  </a:lnTo>
                  <a:lnTo>
                    <a:pt x="215591" y="233809"/>
                  </a:lnTo>
                  <a:lnTo>
                    <a:pt x="217877" y="197614"/>
                  </a:lnTo>
                  <a:lnTo>
                    <a:pt x="218543" y="195995"/>
                  </a:lnTo>
                  <a:lnTo>
                    <a:pt x="220067" y="194376"/>
                  </a:lnTo>
                  <a:lnTo>
                    <a:pt x="221496" y="192280"/>
                  </a:lnTo>
                  <a:lnTo>
                    <a:pt x="228068" y="141702"/>
                  </a:lnTo>
                  <a:lnTo>
                    <a:pt x="226354" y="130558"/>
                  </a:lnTo>
                  <a:lnTo>
                    <a:pt x="221210" y="121033"/>
                  </a:lnTo>
                  <a:lnTo>
                    <a:pt x="213781" y="118176"/>
                  </a:lnTo>
                  <a:lnTo>
                    <a:pt x="204256" y="118176"/>
                  </a:lnTo>
                  <a:lnTo>
                    <a:pt x="192921" y="116080"/>
                  </a:lnTo>
                  <a:lnTo>
                    <a:pt x="182634" y="111794"/>
                  </a:lnTo>
                  <a:lnTo>
                    <a:pt x="177586" y="110270"/>
                  </a:lnTo>
                  <a:lnTo>
                    <a:pt x="171109" y="109698"/>
                  </a:lnTo>
                  <a:lnTo>
                    <a:pt x="159679" y="109698"/>
                  </a:lnTo>
                  <a:lnTo>
                    <a:pt x="154440" y="109127"/>
                  </a:lnTo>
                  <a:close/>
                  <a:moveTo>
                    <a:pt x="15280" y="16163"/>
                  </a:moveTo>
                  <a:lnTo>
                    <a:pt x="17280" y="20925"/>
                  </a:lnTo>
                  <a:lnTo>
                    <a:pt x="18423" y="26164"/>
                  </a:lnTo>
                  <a:lnTo>
                    <a:pt x="17566" y="31022"/>
                  </a:lnTo>
                  <a:lnTo>
                    <a:pt x="13946" y="34641"/>
                  </a:lnTo>
                  <a:lnTo>
                    <a:pt x="8612" y="35308"/>
                  </a:lnTo>
                  <a:lnTo>
                    <a:pt x="4802" y="32069"/>
                  </a:lnTo>
                  <a:lnTo>
                    <a:pt x="2516" y="27117"/>
                  </a:lnTo>
                  <a:lnTo>
                    <a:pt x="1469" y="22163"/>
                  </a:lnTo>
                  <a:lnTo>
                    <a:pt x="1469" y="19877"/>
                  </a:lnTo>
                  <a:lnTo>
                    <a:pt x="3374" y="13496"/>
                  </a:lnTo>
                  <a:lnTo>
                    <a:pt x="2421" y="10257"/>
                  </a:lnTo>
                  <a:lnTo>
                    <a:pt x="611" y="8352"/>
                  </a:lnTo>
                  <a:lnTo>
                    <a:pt x="-246" y="6352"/>
                  </a:lnTo>
                  <a:lnTo>
                    <a:pt x="1278" y="3113"/>
                  </a:lnTo>
                  <a:lnTo>
                    <a:pt x="611" y="827"/>
                  </a:lnTo>
                  <a:lnTo>
                    <a:pt x="611" y="-30"/>
                  </a:lnTo>
                  <a:lnTo>
                    <a:pt x="3374" y="1304"/>
                  </a:lnTo>
                  <a:close/>
                  <a:moveTo>
                    <a:pt x="35854" y="76837"/>
                  </a:moveTo>
                  <a:lnTo>
                    <a:pt x="46903" y="80266"/>
                  </a:lnTo>
                  <a:lnTo>
                    <a:pt x="51570" y="83124"/>
                  </a:lnTo>
                  <a:lnTo>
                    <a:pt x="48998" y="85886"/>
                  </a:lnTo>
                  <a:lnTo>
                    <a:pt x="42331" y="88934"/>
                  </a:lnTo>
                  <a:lnTo>
                    <a:pt x="35759" y="88934"/>
                  </a:lnTo>
                  <a:lnTo>
                    <a:pt x="30615" y="87600"/>
                  </a:lnTo>
                  <a:lnTo>
                    <a:pt x="27472" y="86267"/>
                  </a:lnTo>
                  <a:lnTo>
                    <a:pt x="25757" y="86267"/>
                  </a:lnTo>
                  <a:lnTo>
                    <a:pt x="24233" y="85505"/>
                  </a:lnTo>
                  <a:lnTo>
                    <a:pt x="22995" y="84171"/>
                  </a:lnTo>
                  <a:lnTo>
                    <a:pt x="21566" y="84171"/>
                  </a:lnTo>
                  <a:lnTo>
                    <a:pt x="19090" y="85695"/>
                  </a:lnTo>
                  <a:lnTo>
                    <a:pt x="17470" y="84933"/>
                  </a:lnTo>
                  <a:lnTo>
                    <a:pt x="18423" y="81980"/>
                  </a:lnTo>
                  <a:lnTo>
                    <a:pt x="21376" y="78361"/>
                  </a:lnTo>
                  <a:lnTo>
                    <a:pt x="26615" y="76266"/>
                  </a:lnTo>
                  <a:lnTo>
                    <a:pt x="29662" y="7626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2B46A15-8314-4309-B2D3-5FB95379AE6F}"/>
                </a:ext>
              </a:extLst>
            </p:cNvPr>
            <p:cNvSpPr/>
            <p:nvPr/>
          </p:nvSpPr>
          <p:spPr>
            <a:xfrm>
              <a:off x="5697664" y="1688782"/>
              <a:ext cx="364045" cy="746569"/>
            </a:xfrm>
            <a:custGeom>
              <a:avLst/>
              <a:gdLst>
                <a:gd name="connsiteX0" fmla="*/ 16899 w 364045"/>
                <a:gd name="connsiteY0" fmla="*/ 732443 h 746569"/>
                <a:gd name="connsiteX1" fmla="*/ 10327 w 364045"/>
                <a:gd name="connsiteY1" fmla="*/ 716060 h 746569"/>
                <a:gd name="connsiteX2" fmla="*/ 5469 w 364045"/>
                <a:gd name="connsiteY2" fmla="*/ 697010 h 746569"/>
                <a:gd name="connsiteX3" fmla="*/ 421 w 364045"/>
                <a:gd name="connsiteY3" fmla="*/ 658910 h 746569"/>
                <a:gd name="connsiteX4" fmla="*/ 3754 w 364045"/>
                <a:gd name="connsiteY4" fmla="*/ 642336 h 746569"/>
                <a:gd name="connsiteX5" fmla="*/ 13279 w 364045"/>
                <a:gd name="connsiteY5" fmla="*/ 626430 h 746569"/>
                <a:gd name="connsiteX6" fmla="*/ 37759 w 364045"/>
                <a:gd name="connsiteY6" fmla="*/ 599188 h 746569"/>
                <a:gd name="connsiteX7" fmla="*/ 44998 w 364045"/>
                <a:gd name="connsiteY7" fmla="*/ 586139 h 746569"/>
                <a:gd name="connsiteX8" fmla="*/ 50808 w 364045"/>
                <a:gd name="connsiteY8" fmla="*/ 533465 h 746569"/>
                <a:gd name="connsiteX9" fmla="*/ 58142 w 364045"/>
                <a:gd name="connsiteY9" fmla="*/ 522131 h 746569"/>
                <a:gd name="connsiteX10" fmla="*/ 69286 w 364045"/>
                <a:gd name="connsiteY10" fmla="*/ 519654 h 746569"/>
                <a:gd name="connsiteX11" fmla="*/ 81478 w 364045"/>
                <a:gd name="connsiteY11" fmla="*/ 519654 h 746569"/>
                <a:gd name="connsiteX12" fmla="*/ 91956 w 364045"/>
                <a:gd name="connsiteY12" fmla="*/ 514606 h 746569"/>
                <a:gd name="connsiteX13" fmla="*/ 96337 w 364045"/>
                <a:gd name="connsiteY13" fmla="*/ 502605 h 746569"/>
                <a:gd name="connsiteX14" fmla="*/ 96337 w 364045"/>
                <a:gd name="connsiteY14" fmla="*/ 490698 h 746569"/>
                <a:gd name="connsiteX15" fmla="*/ 94528 w 364045"/>
                <a:gd name="connsiteY15" fmla="*/ 478887 h 746569"/>
                <a:gd name="connsiteX16" fmla="*/ 94528 w 364045"/>
                <a:gd name="connsiteY16" fmla="*/ 467172 h 746569"/>
                <a:gd name="connsiteX17" fmla="*/ 97671 w 364045"/>
                <a:gd name="connsiteY17" fmla="*/ 456027 h 746569"/>
                <a:gd name="connsiteX18" fmla="*/ 103386 w 364045"/>
                <a:gd name="connsiteY18" fmla="*/ 444502 h 746569"/>
                <a:gd name="connsiteX19" fmla="*/ 111768 w 364045"/>
                <a:gd name="connsiteY19" fmla="*/ 435453 h 746569"/>
                <a:gd name="connsiteX20" fmla="*/ 122722 w 364045"/>
                <a:gd name="connsiteY20" fmla="*/ 431834 h 746569"/>
                <a:gd name="connsiteX21" fmla="*/ 110911 w 364045"/>
                <a:gd name="connsiteY21" fmla="*/ 424595 h 746569"/>
                <a:gd name="connsiteX22" fmla="*/ 104338 w 364045"/>
                <a:gd name="connsiteY22" fmla="*/ 422309 h 746569"/>
                <a:gd name="connsiteX23" fmla="*/ 99195 w 364045"/>
                <a:gd name="connsiteY23" fmla="*/ 424309 h 746569"/>
                <a:gd name="connsiteX24" fmla="*/ 92528 w 364045"/>
                <a:gd name="connsiteY24" fmla="*/ 433072 h 746569"/>
                <a:gd name="connsiteX25" fmla="*/ 86432 w 364045"/>
                <a:gd name="connsiteY25" fmla="*/ 439263 h 746569"/>
                <a:gd name="connsiteX26" fmla="*/ 79288 w 364045"/>
                <a:gd name="connsiteY26" fmla="*/ 440120 h 746569"/>
                <a:gd name="connsiteX27" fmla="*/ 69763 w 364045"/>
                <a:gd name="connsiteY27" fmla="*/ 433072 h 746569"/>
                <a:gd name="connsiteX28" fmla="*/ 65858 w 364045"/>
                <a:gd name="connsiteY28" fmla="*/ 426595 h 746569"/>
                <a:gd name="connsiteX29" fmla="*/ 64810 w 364045"/>
                <a:gd name="connsiteY29" fmla="*/ 419927 h 746569"/>
                <a:gd name="connsiteX30" fmla="*/ 64810 w 364045"/>
                <a:gd name="connsiteY30" fmla="*/ 413260 h 746569"/>
                <a:gd name="connsiteX31" fmla="*/ 62714 w 364045"/>
                <a:gd name="connsiteY31" fmla="*/ 406593 h 746569"/>
                <a:gd name="connsiteX32" fmla="*/ 60143 w 364045"/>
                <a:gd name="connsiteY32" fmla="*/ 404592 h 746569"/>
                <a:gd name="connsiteX33" fmla="*/ 51951 w 364045"/>
                <a:gd name="connsiteY33" fmla="*/ 403926 h 746569"/>
                <a:gd name="connsiteX34" fmla="*/ 48332 w 364045"/>
                <a:gd name="connsiteY34" fmla="*/ 402878 h 746569"/>
                <a:gd name="connsiteX35" fmla="*/ 46045 w 364045"/>
                <a:gd name="connsiteY35" fmla="*/ 400020 h 746569"/>
                <a:gd name="connsiteX36" fmla="*/ 45093 w 364045"/>
                <a:gd name="connsiteY36" fmla="*/ 396877 h 746569"/>
                <a:gd name="connsiteX37" fmla="*/ 43664 w 364045"/>
                <a:gd name="connsiteY37" fmla="*/ 394401 h 746569"/>
                <a:gd name="connsiteX38" fmla="*/ 40426 w 364045"/>
                <a:gd name="connsiteY38" fmla="*/ 393448 h 746569"/>
                <a:gd name="connsiteX39" fmla="*/ 31758 w 364045"/>
                <a:gd name="connsiteY39" fmla="*/ 392591 h 746569"/>
                <a:gd name="connsiteX40" fmla="*/ 24805 w 364045"/>
                <a:gd name="connsiteY40" fmla="*/ 388781 h 746569"/>
                <a:gd name="connsiteX41" fmla="*/ 20519 w 364045"/>
                <a:gd name="connsiteY41" fmla="*/ 382208 h 746569"/>
                <a:gd name="connsiteX42" fmla="*/ 19947 w 364045"/>
                <a:gd name="connsiteY42" fmla="*/ 372683 h 746569"/>
                <a:gd name="connsiteX43" fmla="*/ 23852 w 364045"/>
                <a:gd name="connsiteY43" fmla="*/ 364587 h 746569"/>
                <a:gd name="connsiteX44" fmla="*/ 30425 w 364045"/>
                <a:gd name="connsiteY44" fmla="*/ 355062 h 746569"/>
                <a:gd name="connsiteX45" fmla="*/ 35759 w 364045"/>
                <a:gd name="connsiteY45" fmla="*/ 345537 h 746569"/>
                <a:gd name="connsiteX46" fmla="*/ 35759 w 364045"/>
                <a:gd name="connsiteY46" fmla="*/ 336012 h 746569"/>
                <a:gd name="connsiteX47" fmla="*/ 31758 w 364045"/>
                <a:gd name="connsiteY47" fmla="*/ 332202 h 746569"/>
                <a:gd name="connsiteX48" fmla="*/ 24995 w 364045"/>
                <a:gd name="connsiteY48" fmla="*/ 329631 h 746569"/>
                <a:gd name="connsiteX49" fmla="*/ 17566 w 364045"/>
                <a:gd name="connsiteY49" fmla="*/ 328583 h 746569"/>
                <a:gd name="connsiteX50" fmla="*/ 11470 w 364045"/>
                <a:gd name="connsiteY50" fmla="*/ 329249 h 746569"/>
                <a:gd name="connsiteX51" fmla="*/ 2707 w 364045"/>
                <a:gd name="connsiteY51" fmla="*/ 331535 h 746569"/>
                <a:gd name="connsiteX52" fmla="*/ -246 w 364045"/>
                <a:gd name="connsiteY52" fmla="*/ 329821 h 746569"/>
                <a:gd name="connsiteX53" fmla="*/ 4517 w 364045"/>
                <a:gd name="connsiteY53" fmla="*/ 301246 h 746569"/>
                <a:gd name="connsiteX54" fmla="*/ 9088 w 364045"/>
                <a:gd name="connsiteY54" fmla="*/ 287911 h 746569"/>
                <a:gd name="connsiteX55" fmla="*/ 14994 w 364045"/>
                <a:gd name="connsiteY55" fmla="*/ 275243 h 746569"/>
                <a:gd name="connsiteX56" fmla="*/ 21566 w 364045"/>
                <a:gd name="connsiteY56" fmla="*/ 264384 h 746569"/>
                <a:gd name="connsiteX57" fmla="*/ 25662 w 364045"/>
                <a:gd name="connsiteY57" fmla="*/ 255335 h 746569"/>
                <a:gd name="connsiteX58" fmla="*/ 31853 w 364045"/>
                <a:gd name="connsiteY58" fmla="*/ 244763 h 746569"/>
                <a:gd name="connsiteX59" fmla="*/ 38902 w 364045"/>
                <a:gd name="connsiteY59" fmla="*/ 235238 h 746569"/>
                <a:gd name="connsiteX60" fmla="*/ 45569 w 364045"/>
                <a:gd name="connsiteY60" fmla="*/ 228094 h 746569"/>
                <a:gd name="connsiteX61" fmla="*/ 54332 w 364045"/>
                <a:gd name="connsiteY61" fmla="*/ 223427 h 746569"/>
                <a:gd name="connsiteX62" fmla="*/ 62333 w 364045"/>
                <a:gd name="connsiteY62" fmla="*/ 221998 h 746569"/>
                <a:gd name="connsiteX63" fmla="*/ 70049 w 364045"/>
                <a:gd name="connsiteY63" fmla="*/ 219331 h 746569"/>
                <a:gd name="connsiteX64" fmla="*/ 83669 w 364045"/>
                <a:gd name="connsiteY64" fmla="*/ 204662 h 746569"/>
                <a:gd name="connsiteX65" fmla="*/ 92242 w 364045"/>
                <a:gd name="connsiteY65" fmla="*/ 198185 h 746569"/>
                <a:gd name="connsiteX66" fmla="*/ 109196 w 364045"/>
                <a:gd name="connsiteY66" fmla="*/ 188660 h 746569"/>
                <a:gd name="connsiteX67" fmla="*/ 117769 w 364045"/>
                <a:gd name="connsiteY67" fmla="*/ 187232 h 746569"/>
                <a:gd name="connsiteX68" fmla="*/ 127294 w 364045"/>
                <a:gd name="connsiteY68" fmla="*/ 187898 h 746569"/>
                <a:gd name="connsiteX69" fmla="*/ 136819 w 364045"/>
                <a:gd name="connsiteY69" fmla="*/ 187041 h 746569"/>
                <a:gd name="connsiteX70" fmla="*/ 143010 w 364045"/>
                <a:gd name="connsiteY70" fmla="*/ 181136 h 746569"/>
                <a:gd name="connsiteX71" fmla="*/ 141772 w 364045"/>
                <a:gd name="connsiteY71" fmla="*/ 177611 h 746569"/>
                <a:gd name="connsiteX72" fmla="*/ 141772 w 364045"/>
                <a:gd name="connsiteY72" fmla="*/ 176373 h 746569"/>
                <a:gd name="connsiteX73" fmla="*/ 145772 w 364045"/>
                <a:gd name="connsiteY73" fmla="*/ 171801 h 746569"/>
                <a:gd name="connsiteX74" fmla="*/ 145772 w 364045"/>
                <a:gd name="connsiteY74" fmla="*/ 163419 h 746569"/>
                <a:gd name="connsiteX75" fmla="*/ 141962 w 364045"/>
                <a:gd name="connsiteY75" fmla="*/ 147131 h 746569"/>
                <a:gd name="connsiteX76" fmla="*/ 142629 w 364045"/>
                <a:gd name="connsiteY76" fmla="*/ 139988 h 746569"/>
                <a:gd name="connsiteX77" fmla="*/ 144153 w 364045"/>
                <a:gd name="connsiteY77" fmla="*/ 134273 h 746569"/>
                <a:gd name="connsiteX78" fmla="*/ 146915 w 364045"/>
                <a:gd name="connsiteY78" fmla="*/ 129224 h 746569"/>
                <a:gd name="connsiteX79" fmla="*/ 154059 w 364045"/>
                <a:gd name="connsiteY79" fmla="*/ 120271 h 746569"/>
                <a:gd name="connsiteX80" fmla="*/ 155012 w 364045"/>
                <a:gd name="connsiteY80" fmla="*/ 116937 h 746569"/>
                <a:gd name="connsiteX81" fmla="*/ 154154 w 364045"/>
                <a:gd name="connsiteY81" fmla="*/ 113508 h 746569"/>
                <a:gd name="connsiteX82" fmla="*/ 151583 w 364045"/>
                <a:gd name="connsiteY82" fmla="*/ 109508 h 746569"/>
                <a:gd name="connsiteX83" fmla="*/ 147106 w 364045"/>
                <a:gd name="connsiteY83" fmla="*/ 106460 h 746569"/>
                <a:gd name="connsiteX84" fmla="*/ 140915 w 364045"/>
                <a:gd name="connsiteY84" fmla="*/ 103888 h 746569"/>
                <a:gd name="connsiteX85" fmla="*/ 135390 w 364045"/>
                <a:gd name="connsiteY85" fmla="*/ 100364 h 746569"/>
                <a:gd name="connsiteX86" fmla="*/ 132913 w 364045"/>
                <a:gd name="connsiteY86" fmla="*/ 94458 h 746569"/>
                <a:gd name="connsiteX87" fmla="*/ 133866 w 364045"/>
                <a:gd name="connsiteY87" fmla="*/ 90362 h 746569"/>
                <a:gd name="connsiteX88" fmla="*/ 136438 w 364045"/>
                <a:gd name="connsiteY88" fmla="*/ 88648 h 746569"/>
                <a:gd name="connsiteX89" fmla="*/ 139867 w 364045"/>
                <a:gd name="connsiteY89" fmla="*/ 87219 h 746569"/>
                <a:gd name="connsiteX90" fmla="*/ 143486 w 364045"/>
                <a:gd name="connsiteY90" fmla="*/ 84266 h 746569"/>
                <a:gd name="connsiteX91" fmla="*/ 146344 w 364045"/>
                <a:gd name="connsiteY91" fmla="*/ 78170 h 746569"/>
                <a:gd name="connsiteX92" fmla="*/ 147106 w 364045"/>
                <a:gd name="connsiteY92" fmla="*/ 71503 h 746569"/>
                <a:gd name="connsiteX93" fmla="*/ 146153 w 364045"/>
                <a:gd name="connsiteY93" fmla="*/ 64835 h 746569"/>
                <a:gd name="connsiteX94" fmla="*/ 144725 w 364045"/>
                <a:gd name="connsiteY94" fmla="*/ 58549 h 746569"/>
                <a:gd name="connsiteX95" fmla="*/ 143962 w 364045"/>
                <a:gd name="connsiteY95" fmla="*/ 51119 h 746569"/>
                <a:gd name="connsiteX96" fmla="*/ 146820 w 364045"/>
                <a:gd name="connsiteY96" fmla="*/ 36070 h 746569"/>
                <a:gd name="connsiteX97" fmla="*/ 147392 w 364045"/>
                <a:gd name="connsiteY97" fmla="*/ 28545 h 746569"/>
                <a:gd name="connsiteX98" fmla="*/ 155297 w 364045"/>
                <a:gd name="connsiteY98" fmla="*/ 25783 h 746569"/>
                <a:gd name="connsiteX99" fmla="*/ 160250 w 364045"/>
                <a:gd name="connsiteY99" fmla="*/ 21687 h 746569"/>
                <a:gd name="connsiteX100" fmla="*/ 164632 w 364045"/>
                <a:gd name="connsiteY100" fmla="*/ 17115 h 746569"/>
                <a:gd name="connsiteX101" fmla="*/ 170537 w 364045"/>
                <a:gd name="connsiteY101" fmla="*/ 12638 h 746569"/>
                <a:gd name="connsiteX102" fmla="*/ 173490 w 364045"/>
                <a:gd name="connsiteY102" fmla="*/ 9400 h 746569"/>
                <a:gd name="connsiteX103" fmla="*/ 175776 w 364045"/>
                <a:gd name="connsiteY103" fmla="*/ 5114 h 746569"/>
                <a:gd name="connsiteX104" fmla="*/ 178443 w 364045"/>
                <a:gd name="connsiteY104" fmla="*/ 1399 h 746569"/>
                <a:gd name="connsiteX105" fmla="*/ 182539 w 364045"/>
                <a:gd name="connsiteY105" fmla="*/ -30 h 746569"/>
                <a:gd name="connsiteX106" fmla="*/ 186730 w 364045"/>
                <a:gd name="connsiteY106" fmla="*/ 1875 h 746569"/>
                <a:gd name="connsiteX107" fmla="*/ 188159 w 364045"/>
                <a:gd name="connsiteY107" fmla="*/ 6161 h 746569"/>
                <a:gd name="connsiteX108" fmla="*/ 188825 w 364045"/>
                <a:gd name="connsiteY108" fmla="*/ 11400 h 746569"/>
                <a:gd name="connsiteX109" fmla="*/ 190921 w 364045"/>
                <a:gd name="connsiteY109" fmla="*/ 16353 h 746569"/>
                <a:gd name="connsiteX110" fmla="*/ 198445 w 364045"/>
                <a:gd name="connsiteY110" fmla="*/ 22163 h 746569"/>
                <a:gd name="connsiteX111" fmla="*/ 229592 w 364045"/>
                <a:gd name="connsiteY111" fmla="*/ 32260 h 746569"/>
                <a:gd name="connsiteX112" fmla="*/ 244928 w 364045"/>
                <a:gd name="connsiteY112" fmla="*/ 39880 h 746569"/>
                <a:gd name="connsiteX113" fmla="*/ 299029 w 364045"/>
                <a:gd name="connsiteY113" fmla="*/ 74837 h 746569"/>
                <a:gd name="connsiteX114" fmla="*/ 305602 w 364045"/>
                <a:gd name="connsiteY114" fmla="*/ 84933 h 746569"/>
                <a:gd name="connsiteX115" fmla="*/ 308078 w 364045"/>
                <a:gd name="connsiteY115" fmla="*/ 97316 h 746569"/>
                <a:gd name="connsiteX116" fmla="*/ 307507 w 364045"/>
                <a:gd name="connsiteY116" fmla="*/ 111889 h 746569"/>
                <a:gd name="connsiteX117" fmla="*/ 304745 w 364045"/>
                <a:gd name="connsiteY117" fmla="*/ 126557 h 746569"/>
                <a:gd name="connsiteX118" fmla="*/ 300458 w 364045"/>
                <a:gd name="connsiteY118" fmla="*/ 139893 h 746569"/>
                <a:gd name="connsiteX119" fmla="*/ 274550 w 364045"/>
                <a:gd name="connsiteY119" fmla="*/ 189899 h 746569"/>
                <a:gd name="connsiteX120" fmla="*/ 269407 w 364045"/>
                <a:gd name="connsiteY120" fmla="*/ 204662 h 746569"/>
                <a:gd name="connsiteX121" fmla="*/ 266930 w 364045"/>
                <a:gd name="connsiteY121" fmla="*/ 209139 h 746569"/>
                <a:gd name="connsiteX122" fmla="*/ 261120 w 364045"/>
                <a:gd name="connsiteY122" fmla="*/ 215045 h 746569"/>
                <a:gd name="connsiteX123" fmla="*/ 257024 w 364045"/>
                <a:gd name="connsiteY123" fmla="*/ 221427 h 746569"/>
                <a:gd name="connsiteX124" fmla="*/ 257024 w 364045"/>
                <a:gd name="connsiteY124" fmla="*/ 227523 h 746569"/>
                <a:gd name="connsiteX125" fmla="*/ 263787 w 364045"/>
                <a:gd name="connsiteY125" fmla="*/ 232761 h 746569"/>
                <a:gd name="connsiteX126" fmla="*/ 269693 w 364045"/>
                <a:gd name="connsiteY126" fmla="*/ 234095 h 746569"/>
                <a:gd name="connsiteX127" fmla="*/ 273788 w 364045"/>
                <a:gd name="connsiteY127" fmla="*/ 234095 h 746569"/>
                <a:gd name="connsiteX128" fmla="*/ 277503 w 364045"/>
                <a:gd name="connsiteY128" fmla="*/ 234761 h 746569"/>
                <a:gd name="connsiteX129" fmla="*/ 281789 w 364045"/>
                <a:gd name="connsiteY129" fmla="*/ 238857 h 746569"/>
                <a:gd name="connsiteX130" fmla="*/ 284456 w 364045"/>
                <a:gd name="connsiteY130" fmla="*/ 243906 h 746569"/>
                <a:gd name="connsiteX131" fmla="*/ 287980 w 364045"/>
                <a:gd name="connsiteY131" fmla="*/ 255907 h 746569"/>
                <a:gd name="connsiteX132" fmla="*/ 290267 w 364045"/>
                <a:gd name="connsiteY132" fmla="*/ 261431 h 746569"/>
                <a:gd name="connsiteX133" fmla="*/ 296267 w 364045"/>
                <a:gd name="connsiteY133" fmla="*/ 269814 h 746569"/>
                <a:gd name="connsiteX134" fmla="*/ 317508 w 364045"/>
                <a:gd name="connsiteY134" fmla="*/ 292673 h 746569"/>
                <a:gd name="connsiteX135" fmla="*/ 327033 w 364045"/>
                <a:gd name="connsiteY135" fmla="*/ 305151 h 746569"/>
                <a:gd name="connsiteX136" fmla="*/ 332367 w 364045"/>
                <a:gd name="connsiteY136" fmla="*/ 310485 h 746569"/>
                <a:gd name="connsiteX137" fmla="*/ 338844 w 364045"/>
                <a:gd name="connsiteY137" fmla="*/ 314010 h 746569"/>
                <a:gd name="connsiteX138" fmla="*/ 344083 w 364045"/>
                <a:gd name="connsiteY138" fmla="*/ 315914 h 746569"/>
                <a:gd name="connsiteX139" fmla="*/ 349226 w 364045"/>
                <a:gd name="connsiteY139" fmla="*/ 318486 h 746569"/>
                <a:gd name="connsiteX140" fmla="*/ 353989 w 364045"/>
                <a:gd name="connsiteY140" fmla="*/ 321439 h 746569"/>
                <a:gd name="connsiteX141" fmla="*/ 358561 w 364045"/>
                <a:gd name="connsiteY141" fmla="*/ 324868 h 746569"/>
                <a:gd name="connsiteX142" fmla="*/ 363800 w 364045"/>
                <a:gd name="connsiteY142" fmla="*/ 333917 h 746569"/>
                <a:gd name="connsiteX143" fmla="*/ 360180 w 364045"/>
                <a:gd name="connsiteY143" fmla="*/ 341823 h 746569"/>
                <a:gd name="connsiteX144" fmla="*/ 346464 w 364045"/>
                <a:gd name="connsiteY144" fmla="*/ 356015 h 746569"/>
                <a:gd name="connsiteX145" fmla="*/ 343702 w 364045"/>
                <a:gd name="connsiteY145" fmla="*/ 363254 h 746569"/>
                <a:gd name="connsiteX146" fmla="*/ 340844 w 364045"/>
                <a:gd name="connsiteY146" fmla="*/ 385447 h 746569"/>
                <a:gd name="connsiteX147" fmla="*/ 333986 w 364045"/>
                <a:gd name="connsiteY147" fmla="*/ 403449 h 746569"/>
                <a:gd name="connsiteX148" fmla="*/ 333986 w 364045"/>
                <a:gd name="connsiteY148" fmla="*/ 410117 h 746569"/>
                <a:gd name="connsiteX149" fmla="*/ 333986 w 364045"/>
                <a:gd name="connsiteY149" fmla="*/ 449169 h 746569"/>
                <a:gd name="connsiteX150" fmla="*/ 332081 w 364045"/>
                <a:gd name="connsiteY150" fmla="*/ 462028 h 746569"/>
                <a:gd name="connsiteX151" fmla="*/ 332653 w 364045"/>
                <a:gd name="connsiteY151" fmla="*/ 468029 h 746569"/>
                <a:gd name="connsiteX152" fmla="*/ 335510 w 364045"/>
                <a:gd name="connsiteY152" fmla="*/ 479459 h 746569"/>
                <a:gd name="connsiteX153" fmla="*/ 336082 w 364045"/>
                <a:gd name="connsiteY153" fmla="*/ 485650 h 746569"/>
                <a:gd name="connsiteX154" fmla="*/ 334367 w 364045"/>
                <a:gd name="connsiteY154" fmla="*/ 517749 h 746569"/>
                <a:gd name="connsiteX155" fmla="*/ 332843 w 364045"/>
                <a:gd name="connsiteY155" fmla="*/ 519654 h 746569"/>
                <a:gd name="connsiteX156" fmla="*/ 330462 w 364045"/>
                <a:gd name="connsiteY156" fmla="*/ 520893 h 746569"/>
                <a:gd name="connsiteX157" fmla="*/ 327795 w 364045"/>
                <a:gd name="connsiteY157" fmla="*/ 523750 h 746569"/>
                <a:gd name="connsiteX158" fmla="*/ 323128 w 364045"/>
                <a:gd name="connsiteY158" fmla="*/ 535180 h 746569"/>
                <a:gd name="connsiteX159" fmla="*/ 320366 w 364045"/>
                <a:gd name="connsiteY159" fmla="*/ 538514 h 746569"/>
                <a:gd name="connsiteX160" fmla="*/ 317127 w 364045"/>
                <a:gd name="connsiteY160" fmla="*/ 540705 h 746569"/>
                <a:gd name="connsiteX161" fmla="*/ 313793 w 364045"/>
                <a:gd name="connsiteY161" fmla="*/ 541848 h 746569"/>
                <a:gd name="connsiteX162" fmla="*/ 306459 w 364045"/>
                <a:gd name="connsiteY162" fmla="*/ 543181 h 746569"/>
                <a:gd name="connsiteX163" fmla="*/ 302554 w 364045"/>
                <a:gd name="connsiteY163" fmla="*/ 543181 h 746569"/>
                <a:gd name="connsiteX164" fmla="*/ 293791 w 364045"/>
                <a:gd name="connsiteY164" fmla="*/ 542419 h 746569"/>
                <a:gd name="connsiteX165" fmla="*/ 290552 w 364045"/>
                <a:gd name="connsiteY165" fmla="*/ 542419 h 746569"/>
                <a:gd name="connsiteX166" fmla="*/ 289981 w 364045"/>
                <a:gd name="connsiteY166" fmla="*/ 543467 h 746569"/>
                <a:gd name="connsiteX167" fmla="*/ 289028 w 364045"/>
                <a:gd name="connsiteY167" fmla="*/ 545848 h 746569"/>
                <a:gd name="connsiteX168" fmla="*/ 287504 w 364045"/>
                <a:gd name="connsiteY168" fmla="*/ 548610 h 746569"/>
                <a:gd name="connsiteX169" fmla="*/ 285409 w 364045"/>
                <a:gd name="connsiteY169" fmla="*/ 550896 h 746569"/>
                <a:gd name="connsiteX170" fmla="*/ 283218 w 364045"/>
                <a:gd name="connsiteY170" fmla="*/ 551849 h 746569"/>
                <a:gd name="connsiteX171" fmla="*/ 274741 w 364045"/>
                <a:gd name="connsiteY171" fmla="*/ 553849 h 746569"/>
                <a:gd name="connsiteX172" fmla="*/ 273979 w 364045"/>
                <a:gd name="connsiteY172" fmla="*/ 556611 h 746569"/>
                <a:gd name="connsiteX173" fmla="*/ 272074 w 364045"/>
                <a:gd name="connsiteY173" fmla="*/ 557564 h 746569"/>
                <a:gd name="connsiteX174" fmla="*/ 268454 w 364045"/>
                <a:gd name="connsiteY174" fmla="*/ 557564 h 746569"/>
                <a:gd name="connsiteX175" fmla="*/ 267978 w 364045"/>
                <a:gd name="connsiteY175" fmla="*/ 557564 h 746569"/>
                <a:gd name="connsiteX176" fmla="*/ 267311 w 364045"/>
                <a:gd name="connsiteY176" fmla="*/ 557564 h 746569"/>
                <a:gd name="connsiteX177" fmla="*/ 265787 w 364045"/>
                <a:gd name="connsiteY177" fmla="*/ 557564 h 746569"/>
                <a:gd name="connsiteX178" fmla="*/ 264168 w 364045"/>
                <a:gd name="connsiteY178" fmla="*/ 558707 h 746569"/>
                <a:gd name="connsiteX179" fmla="*/ 264168 w 364045"/>
                <a:gd name="connsiteY179" fmla="*/ 558707 h 746569"/>
                <a:gd name="connsiteX180" fmla="*/ 263692 w 364045"/>
                <a:gd name="connsiteY180" fmla="*/ 560421 h 746569"/>
                <a:gd name="connsiteX181" fmla="*/ 262358 w 364045"/>
                <a:gd name="connsiteY181" fmla="*/ 563660 h 746569"/>
                <a:gd name="connsiteX182" fmla="*/ 262930 w 364045"/>
                <a:gd name="connsiteY182" fmla="*/ 565374 h 746569"/>
                <a:gd name="connsiteX183" fmla="*/ 262930 w 364045"/>
                <a:gd name="connsiteY183" fmla="*/ 567851 h 746569"/>
                <a:gd name="connsiteX184" fmla="*/ 262930 w 364045"/>
                <a:gd name="connsiteY184" fmla="*/ 570613 h 746569"/>
                <a:gd name="connsiteX185" fmla="*/ 260072 w 364045"/>
                <a:gd name="connsiteY185" fmla="*/ 575280 h 746569"/>
                <a:gd name="connsiteX186" fmla="*/ 258644 w 364045"/>
                <a:gd name="connsiteY186" fmla="*/ 579662 h 746569"/>
                <a:gd name="connsiteX187" fmla="*/ 257882 w 364045"/>
                <a:gd name="connsiteY187" fmla="*/ 581281 h 746569"/>
                <a:gd name="connsiteX188" fmla="*/ 256738 w 364045"/>
                <a:gd name="connsiteY188" fmla="*/ 582424 h 746569"/>
                <a:gd name="connsiteX189" fmla="*/ 253024 w 364045"/>
                <a:gd name="connsiteY189" fmla="*/ 585282 h 746569"/>
                <a:gd name="connsiteX190" fmla="*/ 252452 w 364045"/>
                <a:gd name="connsiteY190" fmla="*/ 585282 h 746569"/>
                <a:gd name="connsiteX191" fmla="*/ 248928 w 364045"/>
                <a:gd name="connsiteY191" fmla="*/ 591758 h 746569"/>
                <a:gd name="connsiteX192" fmla="*/ 245594 w 364045"/>
                <a:gd name="connsiteY192" fmla="*/ 594997 h 746569"/>
                <a:gd name="connsiteX193" fmla="*/ 232450 w 364045"/>
                <a:gd name="connsiteY193" fmla="*/ 598807 h 746569"/>
                <a:gd name="connsiteX194" fmla="*/ 131104 w 364045"/>
                <a:gd name="connsiteY194" fmla="*/ 616333 h 746569"/>
                <a:gd name="connsiteX195" fmla="*/ 131104 w 364045"/>
                <a:gd name="connsiteY195" fmla="*/ 648527 h 746569"/>
                <a:gd name="connsiteX196" fmla="*/ 132437 w 364045"/>
                <a:gd name="connsiteY196" fmla="*/ 659481 h 746569"/>
                <a:gd name="connsiteX197" fmla="*/ 131580 w 364045"/>
                <a:gd name="connsiteY197" fmla="*/ 669006 h 746569"/>
                <a:gd name="connsiteX198" fmla="*/ 127865 w 364045"/>
                <a:gd name="connsiteY198" fmla="*/ 682151 h 746569"/>
                <a:gd name="connsiteX199" fmla="*/ 122722 w 364045"/>
                <a:gd name="connsiteY199" fmla="*/ 694724 h 746569"/>
                <a:gd name="connsiteX200" fmla="*/ 117293 w 364045"/>
                <a:gd name="connsiteY200" fmla="*/ 702630 h 746569"/>
                <a:gd name="connsiteX201" fmla="*/ 112340 w 364045"/>
                <a:gd name="connsiteY201" fmla="*/ 705201 h 746569"/>
                <a:gd name="connsiteX202" fmla="*/ 104815 w 364045"/>
                <a:gd name="connsiteY202" fmla="*/ 704535 h 746569"/>
                <a:gd name="connsiteX203" fmla="*/ 99767 w 364045"/>
                <a:gd name="connsiteY203" fmla="*/ 706725 h 746569"/>
                <a:gd name="connsiteX204" fmla="*/ 93194 w 364045"/>
                <a:gd name="connsiteY204" fmla="*/ 713583 h 746569"/>
                <a:gd name="connsiteX205" fmla="*/ 88527 w 364045"/>
                <a:gd name="connsiteY205" fmla="*/ 723108 h 746569"/>
                <a:gd name="connsiteX206" fmla="*/ 86336 w 364045"/>
                <a:gd name="connsiteY206" fmla="*/ 732633 h 746569"/>
                <a:gd name="connsiteX207" fmla="*/ 87003 w 364045"/>
                <a:gd name="connsiteY207" fmla="*/ 742158 h 746569"/>
                <a:gd name="connsiteX208" fmla="*/ 69477 w 364045"/>
                <a:gd name="connsiteY208" fmla="*/ 745873 h 746569"/>
                <a:gd name="connsiteX209" fmla="*/ 60904 w 364045"/>
                <a:gd name="connsiteY209" fmla="*/ 746540 h 746569"/>
                <a:gd name="connsiteX210" fmla="*/ 52237 w 364045"/>
                <a:gd name="connsiteY210" fmla="*/ 744920 h 746569"/>
                <a:gd name="connsiteX211" fmla="*/ 26043 w 364045"/>
                <a:gd name="connsiteY211" fmla="*/ 734252 h 7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364045" h="746569">
                  <a:moveTo>
                    <a:pt x="16899" y="732443"/>
                  </a:moveTo>
                  <a:lnTo>
                    <a:pt x="10327" y="716060"/>
                  </a:lnTo>
                  <a:lnTo>
                    <a:pt x="5469" y="697010"/>
                  </a:lnTo>
                  <a:lnTo>
                    <a:pt x="421" y="658910"/>
                  </a:lnTo>
                  <a:lnTo>
                    <a:pt x="3754" y="642336"/>
                  </a:lnTo>
                  <a:lnTo>
                    <a:pt x="13279" y="626430"/>
                  </a:lnTo>
                  <a:lnTo>
                    <a:pt x="37759" y="599188"/>
                  </a:lnTo>
                  <a:lnTo>
                    <a:pt x="44998" y="586139"/>
                  </a:lnTo>
                  <a:lnTo>
                    <a:pt x="50808" y="533465"/>
                  </a:lnTo>
                  <a:lnTo>
                    <a:pt x="58142" y="522131"/>
                  </a:lnTo>
                  <a:lnTo>
                    <a:pt x="69286" y="519654"/>
                  </a:lnTo>
                  <a:lnTo>
                    <a:pt x="81478" y="519654"/>
                  </a:lnTo>
                  <a:lnTo>
                    <a:pt x="91956" y="514606"/>
                  </a:lnTo>
                  <a:lnTo>
                    <a:pt x="96337" y="502605"/>
                  </a:lnTo>
                  <a:lnTo>
                    <a:pt x="96337" y="490698"/>
                  </a:lnTo>
                  <a:lnTo>
                    <a:pt x="94528" y="478887"/>
                  </a:lnTo>
                  <a:lnTo>
                    <a:pt x="94528" y="467172"/>
                  </a:lnTo>
                  <a:lnTo>
                    <a:pt x="97671" y="456027"/>
                  </a:lnTo>
                  <a:lnTo>
                    <a:pt x="103386" y="444502"/>
                  </a:lnTo>
                  <a:lnTo>
                    <a:pt x="111768" y="435453"/>
                  </a:lnTo>
                  <a:lnTo>
                    <a:pt x="122722" y="431834"/>
                  </a:lnTo>
                  <a:lnTo>
                    <a:pt x="110911" y="424595"/>
                  </a:lnTo>
                  <a:lnTo>
                    <a:pt x="104338" y="422309"/>
                  </a:lnTo>
                  <a:lnTo>
                    <a:pt x="99195" y="424309"/>
                  </a:lnTo>
                  <a:lnTo>
                    <a:pt x="92528" y="433072"/>
                  </a:lnTo>
                  <a:lnTo>
                    <a:pt x="86432" y="439263"/>
                  </a:lnTo>
                  <a:lnTo>
                    <a:pt x="79288" y="440120"/>
                  </a:lnTo>
                  <a:lnTo>
                    <a:pt x="69763" y="433072"/>
                  </a:lnTo>
                  <a:lnTo>
                    <a:pt x="65858" y="426595"/>
                  </a:lnTo>
                  <a:lnTo>
                    <a:pt x="64810" y="419927"/>
                  </a:lnTo>
                  <a:lnTo>
                    <a:pt x="64810" y="413260"/>
                  </a:lnTo>
                  <a:lnTo>
                    <a:pt x="62714" y="406593"/>
                  </a:lnTo>
                  <a:lnTo>
                    <a:pt x="60143" y="404592"/>
                  </a:lnTo>
                  <a:lnTo>
                    <a:pt x="51951" y="403926"/>
                  </a:lnTo>
                  <a:lnTo>
                    <a:pt x="48332" y="402878"/>
                  </a:lnTo>
                  <a:lnTo>
                    <a:pt x="46045" y="400020"/>
                  </a:lnTo>
                  <a:lnTo>
                    <a:pt x="45093" y="396877"/>
                  </a:lnTo>
                  <a:lnTo>
                    <a:pt x="43664" y="394401"/>
                  </a:lnTo>
                  <a:lnTo>
                    <a:pt x="40426" y="393448"/>
                  </a:lnTo>
                  <a:lnTo>
                    <a:pt x="31758" y="392591"/>
                  </a:lnTo>
                  <a:lnTo>
                    <a:pt x="24805" y="388781"/>
                  </a:lnTo>
                  <a:lnTo>
                    <a:pt x="20519" y="382208"/>
                  </a:lnTo>
                  <a:lnTo>
                    <a:pt x="19947" y="372683"/>
                  </a:lnTo>
                  <a:lnTo>
                    <a:pt x="23852" y="364587"/>
                  </a:lnTo>
                  <a:lnTo>
                    <a:pt x="30425" y="355062"/>
                  </a:lnTo>
                  <a:lnTo>
                    <a:pt x="35759" y="345537"/>
                  </a:lnTo>
                  <a:lnTo>
                    <a:pt x="35759" y="336012"/>
                  </a:lnTo>
                  <a:lnTo>
                    <a:pt x="31758" y="332202"/>
                  </a:lnTo>
                  <a:lnTo>
                    <a:pt x="24995" y="329631"/>
                  </a:lnTo>
                  <a:lnTo>
                    <a:pt x="17566" y="328583"/>
                  </a:lnTo>
                  <a:lnTo>
                    <a:pt x="11470" y="329249"/>
                  </a:lnTo>
                  <a:lnTo>
                    <a:pt x="2707" y="331535"/>
                  </a:lnTo>
                  <a:lnTo>
                    <a:pt x="-246" y="329821"/>
                  </a:lnTo>
                  <a:lnTo>
                    <a:pt x="4517" y="301246"/>
                  </a:lnTo>
                  <a:lnTo>
                    <a:pt x="9088" y="287911"/>
                  </a:lnTo>
                  <a:lnTo>
                    <a:pt x="14994" y="275243"/>
                  </a:lnTo>
                  <a:lnTo>
                    <a:pt x="21566" y="264384"/>
                  </a:lnTo>
                  <a:lnTo>
                    <a:pt x="25662" y="255335"/>
                  </a:lnTo>
                  <a:lnTo>
                    <a:pt x="31853" y="244763"/>
                  </a:lnTo>
                  <a:lnTo>
                    <a:pt x="38902" y="235238"/>
                  </a:lnTo>
                  <a:lnTo>
                    <a:pt x="45569" y="228094"/>
                  </a:lnTo>
                  <a:lnTo>
                    <a:pt x="54332" y="223427"/>
                  </a:lnTo>
                  <a:lnTo>
                    <a:pt x="62333" y="221998"/>
                  </a:lnTo>
                  <a:lnTo>
                    <a:pt x="70049" y="219331"/>
                  </a:lnTo>
                  <a:lnTo>
                    <a:pt x="83669" y="204662"/>
                  </a:lnTo>
                  <a:lnTo>
                    <a:pt x="92242" y="198185"/>
                  </a:lnTo>
                  <a:lnTo>
                    <a:pt x="109196" y="188660"/>
                  </a:lnTo>
                  <a:lnTo>
                    <a:pt x="117769" y="187232"/>
                  </a:lnTo>
                  <a:lnTo>
                    <a:pt x="127294" y="187898"/>
                  </a:lnTo>
                  <a:lnTo>
                    <a:pt x="136819" y="187041"/>
                  </a:lnTo>
                  <a:lnTo>
                    <a:pt x="143010" y="181136"/>
                  </a:lnTo>
                  <a:lnTo>
                    <a:pt x="141772" y="177611"/>
                  </a:lnTo>
                  <a:lnTo>
                    <a:pt x="141772" y="176373"/>
                  </a:lnTo>
                  <a:lnTo>
                    <a:pt x="145772" y="171801"/>
                  </a:lnTo>
                  <a:lnTo>
                    <a:pt x="145772" y="163419"/>
                  </a:lnTo>
                  <a:lnTo>
                    <a:pt x="141962" y="147131"/>
                  </a:lnTo>
                  <a:lnTo>
                    <a:pt x="142629" y="139988"/>
                  </a:lnTo>
                  <a:lnTo>
                    <a:pt x="144153" y="134273"/>
                  </a:lnTo>
                  <a:lnTo>
                    <a:pt x="146915" y="129224"/>
                  </a:lnTo>
                  <a:lnTo>
                    <a:pt x="154059" y="120271"/>
                  </a:lnTo>
                  <a:lnTo>
                    <a:pt x="155012" y="116937"/>
                  </a:lnTo>
                  <a:lnTo>
                    <a:pt x="154154" y="113508"/>
                  </a:lnTo>
                  <a:lnTo>
                    <a:pt x="151583" y="109508"/>
                  </a:lnTo>
                  <a:lnTo>
                    <a:pt x="147106" y="106460"/>
                  </a:lnTo>
                  <a:lnTo>
                    <a:pt x="140915" y="103888"/>
                  </a:lnTo>
                  <a:lnTo>
                    <a:pt x="135390" y="100364"/>
                  </a:lnTo>
                  <a:lnTo>
                    <a:pt x="132913" y="94458"/>
                  </a:lnTo>
                  <a:lnTo>
                    <a:pt x="133866" y="90362"/>
                  </a:lnTo>
                  <a:lnTo>
                    <a:pt x="136438" y="88648"/>
                  </a:lnTo>
                  <a:lnTo>
                    <a:pt x="139867" y="87219"/>
                  </a:lnTo>
                  <a:lnTo>
                    <a:pt x="143486" y="84266"/>
                  </a:lnTo>
                  <a:lnTo>
                    <a:pt x="146344" y="78170"/>
                  </a:lnTo>
                  <a:lnTo>
                    <a:pt x="147106" y="71503"/>
                  </a:lnTo>
                  <a:lnTo>
                    <a:pt x="146153" y="64835"/>
                  </a:lnTo>
                  <a:lnTo>
                    <a:pt x="144725" y="58549"/>
                  </a:lnTo>
                  <a:lnTo>
                    <a:pt x="143962" y="51119"/>
                  </a:lnTo>
                  <a:lnTo>
                    <a:pt x="146820" y="36070"/>
                  </a:lnTo>
                  <a:lnTo>
                    <a:pt x="147392" y="28545"/>
                  </a:lnTo>
                  <a:lnTo>
                    <a:pt x="155297" y="25783"/>
                  </a:lnTo>
                  <a:lnTo>
                    <a:pt x="160250" y="21687"/>
                  </a:lnTo>
                  <a:lnTo>
                    <a:pt x="164632" y="17115"/>
                  </a:lnTo>
                  <a:lnTo>
                    <a:pt x="170537" y="12638"/>
                  </a:lnTo>
                  <a:lnTo>
                    <a:pt x="173490" y="9400"/>
                  </a:lnTo>
                  <a:lnTo>
                    <a:pt x="175776" y="5114"/>
                  </a:lnTo>
                  <a:lnTo>
                    <a:pt x="178443" y="1399"/>
                  </a:lnTo>
                  <a:lnTo>
                    <a:pt x="182539" y="-30"/>
                  </a:lnTo>
                  <a:lnTo>
                    <a:pt x="186730" y="1875"/>
                  </a:lnTo>
                  <a:lnTo>
                    <a:pt x="188159" y="6161"/>
                  </a:lnTo>
                  <a:lnTo>
                    <a:pt x="188825" y="11400"/>
                  </a:lnTo>
                  <a:lnTo>
                    <a:pt x="190921" y="16353"/>
                  </a:lnTo>
                  <a:lnTo>
                    <a:pt x="198445" y="22163"/>
                  </a:lnTo>
                  <a:lnTo>
                    <a:pt x="229592" y="32260"/>
                  </a:lnTo>
                  <a:lnTo>
                    <a:pt x="244928" y="39880"/>
                  </a:lnTo>
                  <a:lnTo>
                    <a:pt x="299029" y="74837"/>
                  </a:lnTo>
                  <a:lnTo>
                    <a:pt x="305602" y="84933"/>
                  </a:lnTo>
                  <a:lnTo>
                    <a:pt x="308078" y="97316"/>
                  </a:lnTo>
                  <a:lnTo>
                    <a:pt x="307507" y="111889"/>
                  </a:lnTo>
                  <a:lnTo>
                    <a:pt x="304745" y="126557"/>
                  </a:lnTo>
                  <a:lnTo>
                    <a:pt x="300458" y="139893"/>
                  </a:lnTo>
                  <a:lnTo>
                    <a:pt x="274550" y="189899"/>
                  </a:lnTo>
                  <a:lnTo>
                    <a:pt x="269407" y="204662"/>
                  </a:lnTo>
                  <a:lnTo>
                    <a:pt x="266930" y="209139"/>
                  </a:lnTo>
                  <a:lnTo>
                    <a:pt x="261120" y="215045"/>
                  </a:lnTo>
                  <a:lnTo>
                    <a:pt x="257024" y="221427"/>
                  </a:lnTo>
                  <a:lnTo>
                    <a:pt x="257024" y="227523"/>
                  </a:lnTo>
                  <a:lnTo>
                    <a:pt x="263787" y="232761"/>
                  </a:lnTo>
                  <a:lnTo>
                    <a:pt x="269693" y="234095"/>
                  </a:lnTo>
                  <a:lnTo>
                    <a:pt x="273788" y="234095"/>
                  </a:lnTo>
                  <a:lnTo>
                    <a:pt x="277503" y="234761"/>
                  </a:lnTo>
                  <a:lnTo>
                    <a:pt x="281789" y="238857"/>
                  </a:lnTo>
                  <a:lnTo>
                    <a:pt x="284456" y="243906"/>
                  </a:lnTo>
                  <a:lnTo>
                    <a:pt x="287980" y="255907"/>
                  </a:lnTo>
                  <a:lnTo>
                    <a:pt x="290267" y="261431"/>
                  </a:lnTo>
                  <a:lnTo>
                    <a:pt x="296267" y="269814"/>
                  </a:lnTo>
                  <a:lnTo>
                    <a:pt x="317508" y="292673"/>
                  </a:lnTo>
                  <a:lnTo>
                    <a:pt x="327033" y="305151"/>
                  </a:lnTo>
                  <a:lnTo>
                    <a:pt x="332367" y="310485"/>
                  </a:lnTo>
                  <a:lnTo>
                    <a:pt x="338844" y="314010"/>
                  </a:lnTo>
                  <a:lnTo>
                    <a:pt x="344083" y="315914"/>
                  </a:lnTo>
                  <a:lnTo>
                    <a:pt x="349226" y="318486"/>
                  </a:lnTo>
                  <a:lnTo>
                    <a:pt x="353989" y="321439"/>
                  </a:lnTo>
                  <a:lnTo>
                    <a:pt x="358561" y="324868"/>
                  </a:lnTo>
                  <a:lnTo>
                    <a:pt x="363800" y="333917"/>
                  </a:lnTo>
                  <a:lnTo>
                    <a:pt x="360180" y="341823"/>
                  </a:lnTo>
                  <a:lnTo>
                    <a:pt x="346464" y="356015"/>
                  </a:lnTo>
                  <a:lnTo>
                    <a:pt x="343702" y="363254"/>
                  </a:lnTo>
                  <a:lnTo>
                    <a:pt x="340844" y="385447"/>
                  </a:lnTo>
                  <a:lnTo>
                    <a:pt x="333986" y="403449"/>
                  </a:lnTo>
                  <a:lnTo>
                    <a:pt x="333986" y="410117"/>
                  </a:lnTo>
                  <a:lnTo>
                    <a:pt x="333986" y="449169"/>
                  </a:lnTo>
                  <a:lnTo>
                    <a:pt x="332081" y="462028"/>
                  </a:lnTo>
                  <a:lnTo>
                    <a:pt x="332653" y="468029"/>
                  </a:lnTo>
                  <a:lnTo>
                    <a:pt x="335510" y="479459"/>
                  </a:lnTo>
                  <a:lnTo>
                    <a:pt x="336082" y="485650"/>
                  </a:lnTo>
                  <a:lnTo>
                    <a:pt x="334367" y="517749"/>
                  </a:lnTo>
                  <a:lnTo>
                    <a:pt x="332843" y="519654"/>
                  </a:lnTo>
                  <a:lnTo>
                    <a:pt x="330462" y="520893"/>
                  </a:lnTo>
                  <a:lnTo>
                    <a:pt x="327795" y="523750"/>
                  </a:lnTo>
                  <a:lnTo>
                    <a:pt x="323128" y="535180"/>
                  </a:lnTo>
                  <a:lnTo>
                    <a:pt x="320366" y="538514"/>
                  </a:lnTo>
                  <a:lnTo>
                    <a:pt x="317127" y="540705"/>
                  </a:lnTo>
                  <a:lnTo>
                    <a:pt x="313793" y="541848"/>
                  </a:lnTo>
                  <a:lnTo>
                    <a:pt x="306459" y="543181"/>
                  </a:lnTo>
                  <a:lnTo>
                    <a:pt x="302554" y="543181"/>
                  </a:lnTo>
                  <a:lnTo>
                    <a:pt x="293791" y="542419"/>
                  </a:lnTo>
                  <a:lnTo>
                    <a:pt x="290552" y="542419"/>
                  </a:lnTo>
                  <a:lnTo>
                    <a:pt x="289981" y="543467"/>
                  </a:lnTo>
                  <a:lnTo>
                    <a:pt x="289028" y="545848"/>
                  </a:lnTo>
                  <a:lnTo>
                    <a:pt x="287504" y="548610"/>
                  </a:lnTo>
                  <a:lnTo>
                    <a:pt x="285409" y="550896"/>
                  </a:lnTo>
                  <a:lnTo>
                    <a:pt x="283218" y="551849"/>
                  </a:lnTo>
                  <a:lnTo>
                    <a:pt x="274741" y="553849"/>
                  </a:lnTo>
                  <a:lnTo>
                    <a:pt x="273979" y="556611"/>
                  </a:lnTo>
                  <a:lnTo>
                    <a:pt x="272074" y="557564"/>
                  </a:lnTo>
                  <a:lnTo>
                    <a:pt x="268454" y="557564"/>
                  </a:lnTo>
                  <a:lnTo>
                    <a:pt x="267978" y="557564"/>
                  </a:lnTo>
                  <a:lnTo>
                    <a:pt x="267311" y="557564"/>
                  </a:lnTo>
                  <a:lnTo>
                    <a:pt x="265787" y="557564"/>
                  </a:lnTo>
                  <a:lnTo>
                    <a:pt x="264168" y="558707"/>
                  </a:lnTo>
                  <a:lnTo>
                    <a:pt x="264168" y="558707"/>
                  </a:lnTo>
                  <a:lnTo>
                    <a:pt x="263692" y="560421"/>
                  </a:lnTo>
                  <a:lnTo>
                    <a:pt x="262358" y="563660"/>
                  </a:lnTo>
                  <a:lnTo>
                    <a:pt x="262930" y="565374"/>
                  </a:lnTo>
                  <a:lnTo>
                    <a:pt x="262930" y="567851"/>
                  </a:lnTo>
                  <a:lnTo>
                    <a:pt x="262930" y="570613"/>
                  </a:lnTo>
                  <a:lnTo>
                    <a:pt x="260072" y="575280"/>
                  </a:lnTo>
                  <a:lnTo>
                    <a:pt x="258644" y="579662"/>
                  </a:lnTo>
                  <a:lnTo>
                    <a:pt x="257882" y="581281"/>
                  </a:lnTo>
                  <a:lnTo>
                    <a:pt x="256738" y="582424"/>
                  </a:lnTo>
                  <a:lnTo>
                    <a:pt x="253024" y="585282"/>
                  </a:lnTo>
                  <a:lnTo>
                    <a:pt x="252452" y="585282"/>
                  </a:lnTo>
                  <a:lnTo>
                    <a:pt x="248928" y="591758"/>
                  </a:lnTo>
                  <a:lnTo>
                    <a:pt x="245594" y="594997"/>
                  </a:lnTo>
                  <a:lnTo>
                    <a:pt x="232450" y="598807"/>
                  </a:lnTo>
                  <a:lnTo>
                    <a:pt x="131104" y="616333"/>
                  </a:lnTo>
                  <a:lnTo>
                    <a:pt x="131104" y="648527"/>
                  </a:lnTo>
                  <a:lnTo>
                    <a:pt x="132437" y="659481"/>
                  </a:lnTo>
                  <a:lnTo>
                    <a:pt x="131580" y="669006"/>
                  </a:lnTo>
                  <a:lnTo>
                    <a:pt x="127865" y="682151"/>
                  </a:lnTo>
                  <a:lnTo>
                    <a:pt x="122722" y="694724"/>
                  </a:lnTo>
                  <a:lnTo>
                    <a:pt x="117293" y="702630"/>
                  </a:lnTo>
                  <a:lnTo>
                    <a:pt x="112340" y="705201"/>
                  </a:lnTo>
                  <a:lnTo>
                    <a:pt x="104815" y="704535"/>
                  </a:lnTo>
                  <a:lnTo>
                    <a:pt x="99767" y="706725"/>
                  </a:lnTo>
                  <a:lnTo>
                    <a:pt x="93194" y="713583"/>
                  </a:lnTo>
                  <a:lnTo>
                    <a:pt x="88527" y="723108"/>
                  </a:lnTo>
                  <a:lnTo>
                    <a:pt x="86336" y="732633"/>
                  </a:lnTo>
                  <a:lnTo>
                    <a:pt x="87003" y="742158"/>
                  </a:lnTo>
                  <a:lnTo>
                    <a:pt x="69477" y="745873"/>
                  </a:lnTo>
                  <a:lnTo>
                    <a:pt x="60904" y="746540"/>
                  </a:lnTo>
                  <a:lnTo>
                    <a:pt x="52237" y="744920"/>
                  </a:lnTo>
                  <a:lnTo>
                    <a:pt x="26043" y="73425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32" name="TextBox 931">
            <a:extLst>
              <a:ext uri="{FF2B5EF4-FFF2-40B4-BE49-F238E27FC236}">
                <a16:creationId xmlns:a16="http://schemas.microsoft.com/office/drawing/2014/main" id="{67498887-E291-4262-B0F6-F8EE2C31D7C2}"/>
              </a:ext>
            </a:extLst>
          </p:cNvPr>
          <p:cNvSpPr txBox="1"/>
          <p:nvPr/>
        </p:nvSpPr>
        <p:spPr>
          <a:xfrm>
            <a:off x="10186487" y="1815179"/>
            <a:ext cx="11939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PHILIPPINES</a:t>
            </a:r>
          </a:p>
        </p:txBody>
      </p: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B81BDFCB-8A99-4966-948C-030770909541}"/>
              </a:ext>
            </a:extLst>
          </p:cNvPr>
          <p:cNvGrpSpPr/>
          <p:nvPr/>
        </p:nvGrpSpPr>
        <p:grpSpPr>
          <a:xfrm>
            <a:off x="1395182" y="4508878"/>
            <a:ext cx="1963864" cy="1596321"/>
            <a:chOff x="1395182" y="4508878"/>
            <a:chExt cx="1963864" cy="1596321"/>
          </a:xfrm>
        </p:grpSpPr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02C698C-3C8E-47D2-814C-C087BDEB6E22}"/>
                </a:ext>
              </a:extLst>
            </p:cNvPr>
            <p:cNvSpPr/>
            <p:nvPr/>
          </p:nvSpPr>
          <p:spPr>
            <a:xfrm>
              <a:off x="1955958" y="5988940"/>
              <a:ext cx="16677" cy="13737"/>
            </a:xfrm>
            <a:custGeom>
              <a:avLst/>
              <a:gdLst>
                <a:gd name="connsiteX0" fmla="*/ 8056 w 16677"/>
                <a:gd name="connsiteY0" fmla="*/ 13708 h 13737"/>
                <a:gd name="connsiteX1" fmla="*/ 4849 w 16677"/>
                <a:gd name="connsiteY1" fmla="*/ 10768 h 13737"/>
                <a:gd name="connsiteX2" fmla="*/ 2604 w 16677"/>
                <a:gd name="connsiteY2" fmla="*/ 7614 h 13737"/>
                <a:gd name="connsiteX3" fmla="*/ 1001 w 16677"/>
                <a:gd name="connsiteY3" fmla="*/ 3979 h 13737"/>
                <a:gd name="connsiteX4" fmla="*/ -336 w 16677"/>
                <a:gd name="connsiteY4" fmla="*/ -30 h 13737"/>
                <a:gd name="connsiteX5" fmla="*/ 1642 w 16677"/>
                <a:gd name="connsiteY5" fmla="*/ -30 h 13737"/>
                <a:gd name="connsiteX6" fmla="*/ 4368 w 16677"/>
                <a:gd name="connsiteY6" fmla="*/ -30 h 13737"/>
                <a:gd name="connsiteX7" fmla="*/ 7575 w 16677"/>
                <a:gd name="connsiteY7" fmla="*/ 1788 h 13737"/>
                <a:gd name="connsiteX8" fmla="*/ 9981 w 16677"/>
                <a:gd name="connsiteY8" fmla="*/ 3659 h 13737"/>
                <a:gd name="connsiteX9" fmla="*/ 12547 w 16677"/>
                <a:gd name="connsiteY9" fmla="*/ 4247 h 13737"/>
                <a:gd name="connsiteX10" fmla="*/ 16342 w 16677"/>
                <a:gd name="connsiteY10" fmla="*/ 2322 h 13737"/>
                <a:gd name="connsiteX11" fmla="*/ 15059 w 16677"/>
                <a:gd name="connsiteY11" fmla="*/ 6064 h 13737"/>
                <a:gd name="connsiteX12" fmla="*/ 8805 w 16677"/>
                <a:gd name="connsiteY12" fmla="*/ 11089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7" h="13737">
                  <a:moveTo>
                    <a:pt x="8056" y="13708"/>
                  </a:moveTo>
                  <a:lnTo>
                    <a:pt x="4849" y="10768"/>
                  </a:lnTo>
                  <a:lnTo>
                    <a:pt x="2604" y="7614"/>
                  </a:lnTo>
                  <a:lnTo>
                    <a:pt x="1001" y="3979"/>
                  </a:lnTo>
                  <a:lnTo>
                    <a:pt x="-336" y="-30"/>
                  </a:lnTo>
                  <a:lnTo>
                    <a:pt x="1642" y="-30"/>
                  </a:lnTo>
                  <a:lnTo>
                    <a:pt x="4368" y="-30"/>
                  </a:lnTo>
                  <a:lnTo>
                    <a:pt x="7575" y="1788"/>
                  </a:lnTo>
                  <a:lnTo>
                    <a:pt x="9981" y="3659"/>
                  </a:lnTo>
                  <a:lnTo>
                    <a:pt x="12547" y="4247"/>
                  </a:lnTo>
                  <a:lnTo>
                    <a:pt x="16342" y="2322"/>
                  </a:lnTo>
                  <a:lnTo>
                    <a:pt x="15059" y="6064"/>
                  </a:lnTo>
                  <a:lnTo>
                    <a:pt x="8805" y="1108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6643735-B715-4B38-A02E-07FCE9483696}"/>
                </a:ext>
              </a:extLst>
            </p:cNvPr>
            <p:cNvSpPr/>
            <p:nvPr/>
          </p:nvSpPr>
          <p:spPr>
            <a:xfrm>
              <a:off x="2306663" y="6094402"/>
              <a:ext cx="7750" cy="10797"/>
            </a:xfrm>
            <a:custGeom>
              <a:avLst/>
              <a:gdLst>
                <a:gd name="connsiteX0" fmla="*/ 2390 w 7750"/>
                <a:gd name="connsiteY0" fmla="*/ -30 h 10797"/>
                <a:gd name="connsiteX1" fmla="*/ 6132 w 7750"/>
                <a:gd name="connsiteY1" fmla="*/ 7347 h 10797"/>
                <a:gd name="connsiteX2" fmla="*/ 7415 w 7750"/>
                <a:gd name="connsiteY2" fmla="*/ 9218 h 10797"/>
                <a:gd name="connsiteX3" fmla="*/ 7415 w 7750"/>
                <a:gd name="connsiteY3" fmla="*/ 9218 h 10797"/>
                <a:gd name="connsiteX4" fmla="*/ 3085 w 7750"/>
                <a:gd name="connsiteY4" fmla="*/ 10768 h 10797"/>
                <a:gd name="connsiteX5" fmla="*/ 92 w 7750"/>
                <a:gd name="connsiteY5" fmla="*/ 7560 h 10797"/>
                <a:gd name="connsiteX6" fmla="*/ -336 w 7750"/>
                <a:gd name="connsiteY6" fmla="*/ 2696 h 1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50" h="10797">
                  <a:moveTo>
                    <a:pt x="2390" y="-30"/>
                  </a:moveTo>
                  <a:lnTo>
                    <a:pt x="6132" y="7347"/>
                  </a:lnTo>
                  <a:lnTo>
                    <a:pt x="7415" y="9218"/>
                  </a:lnTo>
                  <a:lnTo>
                    <a:pt x="7415" y="9218"/>
                  </a:lnTo>
                  <a:lnTo>
                    <a:pt x="3085" y="10768"/>
                  </a:lnTo>
                  <a:lnTo>
                    <a:pt x="92" y="7560"/>
                  </a:lnTo>
                  <a:lnTo>
                    <a:pt x="-336" y="269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817AA4CD-E76E-4478-A79E-AB76EC65B40E}"/>
                </a:ext>
              </a:extLst>
            </p:cNvPr>
            <p:cNvSpPr/>
            <p:nvPr/>
          </p:nvSpPr>
          <p:spPr>
            <a:xfrm>
              <a:off x="2374709" y="4606216"/>
              <a:ext cx="251710" cy="272931"/>
            </a:xfrm>
            <a:custGeom>
              <a:avLst/>
              <a:gdLst>
                <a:gd name="connsiteX0" fmla="*/ 106784 w 251710"/>
                <a:gd name="connsiteY0" fmla="*/ 1734 h 272931"/>
                <a:gd name="connsiteX1" fmla="*/ 107159 w 251710"/>
                <a:gd name="connsiteY1" fmla="*/ 2483 h 272931"/>
                <a:gd name="connsiteX2" fmla="*/ 108709 w 251710"/>
                <a:gd name="connsiteY2" fmla="*/ 2483 h 272931"/>
                <a:gd name="connsiteX3" fmla="*/ 110419 w 251710"/>
                <a:gd name="connsiteY3" fmla="*/ 1627 h 272931"/>
                <a:gd name="connsiteX4" fmla="*/ 113520 w 251710"/>
                <a:gd name="connsiteY4" fmla="*/ 1253 h 272931"/>
                <a:gd name="connsiteX5" fmla="*/ 116406 w 251710"/>
                <a:gd name="connsiteY5" fmla="*/ -30 h 272931"/>
                <a:gd name="connsiteX6" fmla="*/ 117742 w 251710"/>
                <a:gd name="connsiteY6" fmla="*/ -30 h 272931"/>
                <a:gd name="connsiteX7" fmla="*/ 120468 w 251710"/>
                <a:gd name="connsiteY7" fmla="*/ 1307 h 272931"/>
                <a:gd name="connsiteX8" fmla="*/ 121912 w 251710"/>
                <a:gd name="connsiteY8" fmla="*/ 2322 h 272931"/>
                <a:gd name="connsiteX9" fmla="*/ 121912 w 251710"/>
                <a:gd name="connsiteY9" fmla="*/ 3231 h 272931"/>
                <a:gd name="connsiteX10" fmla="*/ 121431 w 251710"/>
                <a:gd name="connsiteY10" fmla="*/ 4140 h 272931"/>
                <a:gd name="connsiteX11" fmla="*/ 121431 w 251710"/>
                <a:gd name="connsiteY11" fmla="*/ 5850 h 272931"/>
                <a:gd name="connsiteX12" fmla="*/ 122500 w 251710"/>
                <a:gd name="connsiteY12" fmla="*/ 9271 h 272931"/>
                <a:gd name="connsiteX13" fmla="*/ 123195 w 251710"/>
                <a:gd name="connsiteY13" fmla="*/ 10180 h 272931"/>
                <a:gd name="connsiteX14" fmla="*/ 124958 w 251710"/>
                <a:gd name="connsiteY14" fmla="*/ 10982 h 272931"/>
                <a:gd name="connsiteX15" fmla="*/ 126509 w 251710"/>
                <a:gd name="connsiteY15" fmla="*/ 10982 h 272931"/>
                <a:gd name="connsiteX16" fmla="*/ 128326 w 251710"/>
                <a:gd name="connsiteY16" fmla="*/ 10982 h 272931"/>
                <a:gd name="connsiteX17" fmla="*/ 129930 w 251710"/>
                <a:gd name="connsiteY17" fmla="*/ 10073 h 272931"/>
                <a:gd name="connsiteX18" fmla="*/ 130731 w 251710"/>
                <a:gd name="connsiteY18" fmla="*/ 8309 h 272931"/>
                <a:gd name="connsiteX19" fmla="*/ 131854 w 251710"/>
                <a:gd name="connsiteY19" fmla="*/ 4941 h 272931"/>
                <a:gd name="connsiteX20" fmla="*/ 134045 w 251710"/>
                <a:gd name="connsiteY20" fmla="*/ 3605 h 272931"/>
                <a:gd name="connsiteX21" fmla="*/ 136879 w 251710"/>
                <a:gd name="connsiteY21" fmla="*/ 3605 h 272931"/>
                <a:gd name="connsiteX22" fmla="*/ 141368 w 251710"/>
                <a:gd name="connsiteY22" fmla="*/ 4995 h 272931"/>
                <a:gd name="connsiteX23" fmla="*/ 147355 w 251710"/>
                <a:gd name="connsiteY23" fmla="*/ 8149 h 272931"/>
                <a:gd name="connsiteX24" fmla="*/ 148959 w 251710"/>
                <a:gd name="connsiteY24" fmla="*/ 7828 h 272931"/>
                <a:gd name="connsiteX25" fmla="*/ 150563 w 251710"/>
                <a:gd name="connsiteY25" fmla="*/ 7293 h 272931"/>
                <a:gd name="connsiteX26" fmla="*/ 152273 w 251710"/>
                <a:gd name="connsiteY26" fmla="*/ 7293 h 272931"/>
                <a:gd name="connsiteX27" fmla="*/ 156442 w 251710"/>
                <a:gd name="connsiteY27" fmla="*/ 11570 h 272931"/>
                <a:gd name="connsiteX28" fmla="*/ 156977 w 251710"/>
                <a:gd name="connsiteY28" fmla="*/ 18839 h 272931"/>
                <a:gd name="connsiteX29" fmla="*/ 155427 w 251710"/>
                <a:gd name="connsiteY29" fmla="*/ 26697 h 272931"/>
                <a:gd name="connsiteX30" fmla="*/ 153502 w 251710"/>
                <a:gd name="connsiteY30" fmla="*/ 33271 h 272931"/>
                <a:gd name="connsiteX31" fmla="*/ 151685 w 251710"/>
                <a:gd name="connsiteY31" fmla="*/ 35730 h 272931"/>
                <a:gd name="connsiteX32" fmla="*/ 145752 w 251710"/>
                <a:gd name="connsiteY32" fmla="*/ 42145 h 272931"/>
                <a:gd name="connsiteX33" fmla="*/ 144522 w 251710"/>
                <a:gd name="connsiteY33" fmla="*/ 43802 h 272931"/>
                <a:gd name="connsiteX34" fmla="*/ 146340 w 251710"/>
                <a:gd name="connsiteY34" fmla="*/ 48078 h 272931"/>
                <a:gd name="connsiteX35" fmla="*/ 148959 w 251710"/>
                <a:gd name="connsiteY35" fmla="*/ 51071 h 272931"/>
                <a:gd name="connsiteX36" fmla="*/ 152166 w 251710"/>
                <a:gd name="connsiteY36" fmla="*/ 52889 h 272931"/>
                <a:gd name="connsiteX37" fmla="*/ 155694 w 251710"/>
                <a:gd name="connsiteY37" fmla="*/ 53851 h 272931"/>
                <a:gd name="connsiteX38" fmla="*/ 159650 w 251710"/>
                <a:gd name="connsiteY38" fmla="*/ 54172 h 272931"/>
                <a:gd name="connsiteX39" fmla="*/ 162108 w 251710"/>
                <a:gd name="connsiteY39" fmla="*/ 53370 h 272931"/>
                <a:gd name="connsiteX40" fmla="*/ 163338 w 251710"/>
                <a:gd name="connsiteY40" fmla="*/ 50697 h 272931"/>
                <a:gd name="connsiteX41" fmla="*/ 163659 w 251710"/>
                <a:gd name="connsiteY41" fmla="*/ 45352 h 272931"/>
                <a:gd name="connsiteX42" fmla="*/ 164674 w 251710"/>
                <a:gd name="connsiteY42" fmla="*/ 41396 h 272931"/>
                <a:gd name="connsiteX43" fmla="*/ 167133 w 251710"/>
                <a:gd name="connsiteY43" fmla="*/ 38563 h 272931"/>
                <a:gd name="connsiteX44" fmla="*/ 170393 w 251710"/>
                <a:gd name="connsiteY44" fmla="*/ 37334 h 272931"/>
                <a:gd name="connsiteX45" fmla="*/ 173654 w 251710"/>
                <a:gd name="connsiteY45" fmla="*/ 38189 h 272931"/>
                <a:gd name="connsiteX46" fmla="*/ 170607 w 251710"/>
                <a:gd name="connsiteY46" fmla="*/ 40808 h 272931"/>
                <a:gd name="connsiteX47" fmla="*/ 169431 w 251710"/>
                <a:gd name="connsiteY47" fmla="*/ 43374 h 272931"/>
                <a:gd name="connsiteX48" fmla="*/ 170073 w 251710"/>
                <a:gd name="connsiteY48" fmla="*/ 46047 h 272931"/>
                <a:gd name="connsiteX49" fmla="*/ 172532 w 251710"/>
                <a:gd name="connsiteY49" fmla="*/ 48880 h 272931"/>
                <a:gd name="connsiteX50" fmla="*/ 175258 w 251710"/>
                <a:gd name="connsiteY50" fmla="*/ 50483 h 272931"/>
                <a:gd name="connsiteX51" fmla="*/ 183596 w 251710"/>
                <a:gd name="connsiteY51" fmla="*/ 51980 h 272931"/>
                <a:gd name="connsiteX52" fmla="*/ 188568 w 251710"/>
                <a:gd name="connsiteY52" fmla="*/ 54760 h 272931"/>
                <a:gd name="connsiteX53" fmla="*/ 193271 w 251710"/>
                <a:gd name="connsiteY53" fmla="*/ 58608 h 272931"/>
                <a:gd name="connsiteX54" fmla="*/ 198617 w 251710"/>
                <a:gd name="connsiteY54" fmla="*/ 58127 h 272931"/>
                <a:gd name="connsiteX55" fmla="*/ 199846 w 251710"/>
                <a:gd name="connsiteY55" fmla="*/ 58608 h 272931"/>
                <a:gd name="connsiteX56" fmla="*/ 202252 w 251710"/>
                <a:gd name="connsiteY56" fmla="*/ 60158 h 272931"/>
                <a:gd name="connsiteX57" fmla="*/ 203321 w 251710"/>
                <a:gd name="connsiteY57" fmla="*/ 61067 h 272931"/>
                <a:gd name="connsiteX58" fmla="*/ 208292 w 251710"/>
                <a:gd name="connsiteY58" fmla="*/ 61655 h 272931"/>
                <a:gd name="connsiteX59" fmla="*/ 210697 w 251710"/>
                <a:gd name="connsiteY59" fmla="*/ 62350 h 272931"/>
                <a:gd name="connsiteX60" fmla="*/ 212461 w 251710"/>
                <a:gd name="connsiteY60" fmla="*/ 64435 h 272931"/>
                <a:gd name="connsiteX61" fmla="*/ 217485 w 251710"/>
                <a:gd name="connsiteY61" fmla="*/ 68176 h 272931"/>
                <a:gd name="connsiteX62" fmla="*/ 222831 w 251710"/>
                <a:gd name="connsiteY62" fmla="*/ 69994 h 272931"/>
                <a:gd name="connsiteX63" fmla="*/ 234323 w 251710"/>
                <a:gd name="connsiteY63" fmla="*/ 70956 h 272931"/>
                <a:gd name="connsiteX64" fmla="*/ 245442 w 251710"/>
                <a:gd name="connsiteY64" fmla="*/ 68925 h 272931"/>
                <a:gd name="connsiteX65" fmla="*/ 249290 w 251710"/>
                <a:gd name="connsiteY65" fmla="*/ 70261 h 272931"/>
                <a:gd name="connsiteX66" fmla="*/ 251375 w 251710"/>
                <a:gd name="connsiteY66" fmla="*/ 75606 h 272931"/>
                <a:gd name="connsiteX67" fmla="*/ 247580 w 251710"/>
                <a:gd name="connsiteY67" fmla="*/ 75606 h 272931"/>
                <a:gd name="connsiteX68" fmla="*/ 242555 w 251710"/>
                <a:gd name="connsiteY68" fmla="*/ 78332 h 272931"/>
                <a:gd name="connsiteX69" fmla="*/ 241593 w 251710"/>
                <a:gd name="connsiteY69" fmla="*/ 79936 h 272931"/>
                <a:gd name="connsiteX70" fmla="*/ 241112 w 251710"/>
                <a:gd name="connsiteY70" fmla="*/ 81433 h 272931"/>
                <a:gd name="connsiteX71" fmla="*/ 241112 w 251710"/>
                <a:gd name="connsiteY71" fmla="*/ 82716 h 272931"/>
                <a:gd name="connsiteX72" fmla="*/ 240577 w 251710"/>
                <a:gd name="connsiteY72" fmla="*/ 83892 h 272931"/>
                <a:gd name="connsiteX73" fmla="*/ 236675 w 251710"/>
                <a:gd name="connsiteY73" fmla="*/ 89237 h 272931"/>
                <a:gd name="connsiteX74" fmla="*/ 236087 w 251710"/>
                <a:gd name="connsiteY74" fmla="*/ 91001 h 272931"/>
                <a:gd name="connsiteX75" fmla="*/ 235767 w 251710"/>
                <a:gd name="connsiteY75" fmla="*/ 92658 h 272931"/>
                <a:gd name="connsiteX76" fmla="*/ 235767 w 251710"/>
                <a:gd name="connsiteY76" fmla="*/ 95705 h 272931"/>
                <a:gd name="connsiteX77" fmla="*/ 234911 w 251710"/>
                <a:gd name="connsiteY77" fmla="*/ 101531 h 272931"/>
                <a:gd name="connsiteX78" fmla="*/ 233468 w 251710"/>
                <a:gd name="connsiteY78" fmla="*/ 104899 h 272931"/>
                <a:gd name="connsiteX79" fmla="*/ 231971 w 251710"/>
                <a:gd name="connsiteY79" fmla="*/ 106075 h 272931"/>
                <a:gd name="connsiteX80" fmla="*/ 230154 w 251710"/>
                <a:gd name="connsiteY80" fmla="*/ 107037 h 272931"/>
                <a:gd name="connsiteX81" fmla="*/ 229245 w 251710"/>
                <a:gd name="connsiteY81" fmla="*/ 107838 h 272931"/>
                <a:gd name="connsiteX82" fmla="*/ 228123 w 251710"/>
                <a:gd name="connsiteY82" fmla="*/ 110244 h 272931"/>
                <a:gd name="connsiteX83" fmla="*/ 225130 w 251710"/>
                <a:gd name="connsiteY83" fmla="*/ 111634 h 272931"/>
                <a:gd name="connsiteX84" fmla="*/ 221281 w 251710"/>
                <a:gd name="connsiteY84" fmla="*/ 115322 h 272931"/>
                <a:gd name="connsiteX85" fmla="*/ 219410 w 251710"/>
                <a:gd name="connsiteY85" fmla="*/ 116605 h 272931"/>
                <a:gd name="connsiteX86" fmla="*/ 217593 w 251710"/>
                <a:gd name="connsiteY86" fmla="*/ 117460 h 272931"/>
                <a:gd name="connsiteX87" fmla="*/ 210751 w 251710"/>
                <a:gd name="connsiteY87" fmla="*/ 119384 h 272931"/>
                <a:gd name="connsiteX88" fmla="*/ 209735 w 251710"/>
                <a:gd name="connsiteY88" fmla="*/ 120560 h 272931"/>
                <a:gd name="connsiteX89" fmla="*/ 209361 w 251710"/>
                <a:gd name="connsiteY89" fmla="*/ 121897 h 272931"/>
                <a:gd name="connsiteX90" fmla="*/ 209361 w 251710"/>
                <a:gd name="connsiteY90" fmla="*/ 123286 h 272931"/>
                <a:gd name="connsiteX91" fmla="*/ 209361 w 251710"/>
                <a:gd name="connsiteY91" fmla="*/ 124623 h 272931"/>
                <a:gd name="connsiteX92" fmla="*/ 208612 w 251710"/>
                <a:gd name="connsiteY92" fmla="*/ 127242 h 272931"/>
                <a:gd name="connsiteX93" fmla="*/ 208025 w 251710"/>
                <a:gd name="connsiteY93" fmla="*/ 128418 h 272931"/>
                <a:gd name="connsiteX94" fmla="*/ 206421 w 251710"/>
                <a:gd name="connsiteY94" fmla="*/ 129327 h 272931"/>
                <a:gd name="connsiteX95" fmla="*/ 203534 w 251710"/>
                <a:gd name="connsiteY95" fmla="*/ 129327 h 272931"/>
                <a:gd name="connsiteX96" fmla="*/ 202144 w 251710"/>
                <a:gd name="connsiteY96" fmla="*/ 129006 h 272931"/>
                <a:gd name="connsiteX97" fmla="*/ 193539 w 251710"/>
                <a:gd name="connsiteY97" fmla="*/ 130075 h 272931"/>
                <a:gd name="connsiteX98" fmla="*/ 192577 w 251710"/>
                <a:gd name="connsiteY98" fmla="*/ 131144 h 272931"/>
                <a:gd name="connsiteX99" fmla="*/ 192202 w 251710"/>
                <a:gd name="connsiteY99" fmla="*/ 132480 h 272931"/>
                <a:gd name="connsiteX100" fmla="*/ 192202 w 251710"/>
                <a:gd name="connsiteY100" fmla="*/ 133603 h 272931"/>
                <a:gd name="connsiteX101" fmla="*/ 192202 w 251710"/>
                <a:gd name="connsiteY101" fmla="*/ 134565 h 272931"/>
                <a:gd name="connsiteX102" fmla="*/ 190759 w 251710"/>
                <a:gd name="connsiteY102" fmla="*/ 135260 h 272931"/>
                <a:gd name="connsiteX103" fmla="*/ 189797 w 251710"/>
                <a:gd name="connsiteY103" fmla="*/ 135581 h 272931"/>
                <a:gd name="connsiteX104" fmla="*/ 190278 w 251710"/>
                <a:gd name="connsiteY104" fmla="*/ 136008 h 272931"/>
                <a:gd name="connsiteX105" fmla="*/ 192523 w 251710"/>
                <a:gd name="connsiteY105" fmla="*/ 137131 h 272931"/>
                <a:gd name="connsiteX106" fmla="*/ 192523 w 251710"/>
                <a:gd name="connsiteY106" fmla="*/ 137826 h 272931"/>
                <a:gd name="connsiteX107" fmla="*/ 191721 w 251710"/>
                <a:gd name="connsiteY107" fmla="*/ 138948 h 272931"/>
                <a:gd name="connsiteX108" fmla="*/ 188193 w 251710"/>
                <a:gd name="connsiteY108" fmla="*/ 141247 h 272931"/>
                <a:gd name="connsiteX109" fmla="*/ 186643 w 251710"/>
                <a:gd name="connsiteY109" fmla="*/ 143011 h 272931"/>
                <a:gd name="connsiteX110" fmla="*/ 185574 w 251710"/>
                <a:gd name="connsiteY110" fmla="*/ 144721 h 272931"/>
                <a:gd name="connsiteX111" fmla="*/ 185253 w 251710"/>
                <a:gd name="connsiteY111" fmla="*/ 146378 h 272931"/>
                <a:gd name="connsiteX112" fmla="*/ 184291 w 251710"/>
                <a:gd name="connsiteY112" fmla="*/ 147233 h 272931"/>
                <a:gd name="connsiteX113" fmla="*/ 183222 w 251710"/>
                <a:gd name="connsiteY113" fmla="*/ 147875 h 272931"/>
                <a:gd name="connsiteX114" fmla="*/ 181993 w 251710"/>
                <a:gd name="connsiteY114" fmla="*/ 147875 h 272931"/>
                <a:gd name="connsiteX115" fmla="*/ 179374 w 251710"/>
                <a:gd name="connsiteY115" fmla="*/ 147126 h 272931"/>
                <a:gd name="connsiteX116" fmla="*/ 177770 w 251710"/>
                <a:gd name="connsiteY116" fmla="*/ 147126 h 272931"/>
                <a:gd name="connsiteX117" fmla="*/ 176648 w 251710"/>
                <a:gd name="connsiteY117" fmla="*/ 148089 h 272931"/>
                <a:gd name="connsiteX118" fmla="*/ 175739 w 251710"/>
                <a:gd name="connsiteY118" fmla="*/ 149425 h 272931"/>
                <a:gd name="connsiteX119" fmla="*/ 174777 w 251710"/>
                <a:gd name="connsiteY119" fmla="*/ 151296 h 272931"/>
                <a:gd name="connsiteX120" fmla="*/ 174189 w 251710"/>
                <a:gd name="connsiteY120" fmla="*/ 152846 h 272931"/>
                <a:gd name="connsiteX121" fmla="*/ 173868 w 251710"/>
                <a:gd name="connsiteY121" fmla="*/ 154289 h 272931"/>
                <a:gd name="connsiteX122" fmla="*/ 173868 w 251710"/>
                <a:gd name="connsiteY122" fmla="*/ 155572 h 272931"/>
                <a:gd name="connsiteX123" fmla="*/ 174242 w 251710"/>
                <a:gd name="connsiteY123" fmla="*/ 156641 h 272931"/>
                <a:gd name="connsiteX124" fmla="*/ 174884 w 251710"/>
                <a:gd name="connsiteY124" fmla="*/ 157817 h 272931"/>
                <a:gd name="connsiteX125" fmla="*/ 175204 w 251710"/>
                <a:gd name="connsiteY125" fmla="*/ 158565 h 272931"/>
                <a:gd name="connsiteX126" fmla="*/ 175204 w 251710"/>
                <a:gd name="connsiteY126" fmla="*/ 159955 h 272931"/>
                <a:gd name="connsiteX127" fmla="*/ 174189 w 251710"/>
                <a:gd name="connsiteY127" fmla="*/ 162040 h 272931"/>
                <a:gd name="connsiteX128" fmla="*/ 172050 w 251710"/>
                <a:gd name="connsiteY128" fmla="*/ 165407 h 272931"/>
                <a:gd name="connsiteX129" fmla="*/ 168255 w 251710"/>
                <a:gd name="connsiteY129" fmla="*/ 169096 h 272931"/>
                <a:gd name="connsiteX130" fmla="*/ 165209 w 251710"/>
                <a:gd name="connsiteY130" fmla="*/ 174441 h 272931"/>
                <a:gd name="connsiteX131" fmla="*/ 164300 w 251710"/>
                <a:gd name="connsiteY131" fmla="*/ 177862 h 272931"/>
                <a:gd name="connsiteX132" fmla="*/ 163979 w 251710"/>
                <a:gd name="connsiteY132" fmla="*/ 179947 h 272931"/>
                <a:gd name="connsiteX133" fmla="*/ 163979 w 251710"/>
                <a:gd name="connsiteY133" fmla="*/ 181390 h 272931"/>
                <a:gd name="connsiteX134" fmla="*/ 164460 w 251710"/>
                <a:gd name="connsiteY134" fmla="*/ 182619 h 272931"/>
                <a:gd name="connsiteX135" fmla="*/ 165422 w 251710"/>
                <a:gd name="connsiteY135" fmla="*/ 183261 h 272931"/>
                <a:gd name="connsiteX136" fmla="*/ 166224 w 251710"/>
                <a:gd name="connsiteY136" fmla="*/ 184330 h 272931"/>
                <a:gd name="connsiteX137" fmla="*/ 166545 w 251710"/>
                <a:gd name="connsiteY137" fmla="*/ 185559 h 272931"/>
                <a:gd name="connsiteX138" fmla="*/ 166064 w 251710"/>
                <a:gd name="connsiteY138" fmla="*/ 187109 h 272931"/>
                <a:gd name="connsiteX139" fmla="*/ 161788 w 251710"/>
                <a:gd name="connsiteY139" fmla="*/ 192455 h 272931"/>
                <a:gd name="connsiteX140" fmla="*/ 158901 w 251710"/>
                <a:gd name="connsiteY140" fmla="*/ 196891 h 272931"/>
                <a:gd name="connsiteX141" fmla="*/ 157939 w 251710"/>
                <a:gd name="connsiteY141" fmla="*/ 199457 h 272931"/>
                <a:gd name="connsiteX142" fmla="*/ 157351 w 251710"/>
                <a:gd name="connsiteY142" fmla="*/ 201381 h 272931"/>
                <a:gd name="connsiteX143" fmla="*/ 157351 w 251710"/>
                <a:gd name="connsiteY143" fmla="*/ 202825 h 272931"/>
                <a:gd name="connsiteX144" fmla="*/ 156656 w 251710"/>
                <a:gd name="connsiteY144" fmla="*/ 205925 h 272931"/>
                <a:gd name="connsiteX145" fmla="*/ 156068 w 251710"/>
                <a:gd name="connsiteY145" fmla="*/ 207796 h 272931"/>
                <a:gd name="connsiteX146" fmla="*/ 154946 w 251710"/>
                <a:gd name="connsiteY146" fmla="*/ 210575 h 272931"/>
                <a:gd name="connsiteX147" fmla="*/ 154411 w 251710"/>
                <a:gd name="connsiteY147" fmla="*/ 212446 h 272931"/>
                <a:gd name="connsiteX148" fmla="*/ 154411 w 251710"/>
                <a:gd name="connsiteY148" fmla="*/ 214103 h 272931"/>
                <a:gd name="connsiteX149" fmla="*/ 154411 w 251710"/>
                <a:gd name="connsiteY149" fmla="*/ 215493 h 272931"/>
                <a:gd name="connsiteX150" fmla="*/ 154999 w 251710"/>
                <a:gd name="connsiteY150" fmla="*/ 216883 h 272931"/>
                <a:gd name="connsiteX151" fmla="*/ 155854 w 251710"/>
                <a:gd name="connsiteY151" fmla="*/ 218059 h 272931"/>
                <a:gd name="connsiteX152" fmla="*/ 156549 w 251710"/>
                <a:gd name="connsiteY152" fmla="*/ 219288 h 272931"/>
                <a:gd name="connsiteX153" fmla="*/ 157084 w 251710"/>
                <a:gd name="connsiteY153" fmla="*/ 220731 h 272931"/>
                <a:gd name="connsiteX154" fmla="*/ 157084 w 251710"/>
                <a:gd name="connsiteY154" fmla="*/ 222388 h 272931"/>
                <a:gd name="connsiteX155" fmla="*/ 157084 w 251710"/>
                <a:gd name="connsiteY155" fmla="*/ 226237 h 272931"/>
                <a:gd name="connsiteX156" fmla="*/ 157084 w 251710"/>
                <a:gd name="connsiteY156" fmla="*/ 227787 h 272931"/>
                <a:gd name="connsiteX157" fmla="*/ 157084 w 251710"/>
                <a:gd name="connsiteY157" fmla="*/ 230513 h 272931"/>
                <a:gd name="connsiteX158" fmla="*/ 157084 w 251710"/>
                <a:gd name="connsiteY158" fmla="*/ 231850 h 272931"/>
                <a:gd name="connsiteX159" fmla="*/ 157832 w 251710"/>
                <a:gd name="connsiteY159" fmla="*/ 232972 h 272931"/>
                <a:gd name="connsiteX160" fmla="*/ 159810 w 251710"/>
                <a:gd name="connsiteY160" fmla="*/ 234950 h 272931"/>
                <a:gd name="connsiteX161" fmla="*/ 160505 w 251710"/>
                <a:gd name="connsiteY161" fmla="*/ 236126 h 272931"/>
                <a:gd name="connsiteX162" fmla="*/ 161093 w 251710"/>
                <a:gd name="connsiteY162" fmla="*/ 237355 h 272931"/>
                <a:gd name="connsiteX163" fmla="*/ 161467 w 251710"/>
                <a:gd name="connsiteY163" fmla="*/ 238692 h 272931"/>
                <a:gd name="connsiteX164" fmla="*/ 162215 w 251710"/>
                <a:gd name="connsiteY164" fmla="*/ 240028 h 272931"/>
                <a:gd name="connsiteX165" fmla="*/ 163070 w 251710"/>
                <a:gd name="connsiteY165" fmla="*/ 241150 h 272931"/>
                <a:gd name="connsiteX166" fmla="*/ 164300 w 251710"/>
                <a:gd name="connsiteY166" fmla="*/ 241845 h 272931"/>
                <a:gd name="connsiteX167" fmla="*/ 165583 w 251710"/>
                <a:gd name="connsiteY167" fmla="*/ 242166 h 272931"/>
                <a:gd name="connsiteX168" fmla="*/ 166919 w 251710"/>
                <a:gd name="connsiteY168" fmla="*/ 242166 h 272931"/>
                <a:gd name="connsiteX169" fmla="*/ 168041 w 251710"/>
                <a:gd name="connsiteY169" fmla="*/ 243021 h 272931"/>
                <a:gd name="connsiteX170" fmla="*/ 168576 w 251710"/>
                <a:gd name="connsiteY170" fmla="*/ 244678 h 272931"/>
                <a:gd name="connsiteX171" fmla="*/ 168095 w 251710"/>
                <a:gd name="connsiteY171" fmla="*/ 247992 h 272931"/>
                <a:gd name="connsiteX172" fmla="*/ 167186 w 251710"/>
                <a:gd name="connsiteY172" fmla="*/ 249810 h 272931"/>
                <a:gd name="connsiteX173" fmla="*/ 164193 w 251710"/>
                <a:gd name="connsiteY173" fmla="*/ 253872 h 272931"/>
                <a:gd name="connsiteX174" fmla="*/ 161574 w 251710"/>
                <a:gd name="connsiteY174" fmla="*/ 258362 h 272931"/>
                <a:gd name="connsiteX175" fmla="*/ 159650 w 251710"/>
                <a:gd name="connsiteY175" fmla="*/ 262906 h 272931"/>
                <a:gd name="connsiteX176" fmla="*/ 158741 w 251710"/>
                <a:gd name="connsiteY176" fmla="*/ 264296 h 272931"/>
                <a:gd name="connsiteX177" fmla="*/ 158420 w 251710"/>
                <a:gd name="connsiteY177" fmla="*/ 266113 h 272931"/>
                <a:gd name="connsiteX178" fmla="*/ 156870 w 251710"/>
                <a:gd name="connsiteY178" fmla="*/ 268251 h 272931"/>
                <a:gd name="connsiteX179" fmla="*/ 155480 w 251710"/>
                <a:gd name="connsiteY179" fmla="*/ 269641 h 272931"/>
                <a:gd name="connsiteX180" fmla="*/ 154678 w 251710"/>
                <a:gd name="connsiteY180" fmla="*/ 271565 h 272931"/>
                <a:gd name="connsiteX181" fmla="*/ 153877 w 251710"/>
                <a:gd name="connsiteY181" fmla="*/ 272474 h 272931"/>
                <a:gd name="connsiteX182" fmla="*/ 153182 w 251710"/>
                <a:gd name="connsiteY182" fmla="*/ 272901 h 272931"/>
                <a:gd name="connsiteX183" fmla="*/ 152166 w 251710"/>
                <a:gd name="connsiteY183" fmla="*/ 272474 h 272931"/>
                <a:gd name="connsiteX184" fmla="*/ 149547 w 251710"/>
                <a:gd name="connsiteY184" fmla="*/ 271832 h 272931"/>
                <a:gd name="connsiteX185" fmla="*/ 148157 w 251710"/>
                <a:gd name="connsiteY185" fmla="*/ 271832 h 272931"/>
                <a:gd name="connsiteX186" fmla="*/ 143988 w 251710"/>
                <a:gd name="connsiteY186" fmla="*/ 270443 h 272931"/>
                <a:gd name="connsiteX187" fmla="*/ 142919 w 251710"/>
                <a:gd name="connsiteY187" fmla="*/ 270443 h 272931"/>
                <a:gd name="connsiteX188" fmla="*/ 141850 w 251710"/>
                <a:gd name="connsiteY188" fmla="*/ 270443 h 272931"/>
                <a:gd name="connsiteX189" fmla="*/ 141155 w 251710"/>
                <a:gd name="connsiteY189" fmla="*/ 270763 h 272931"/>
                <a:gd name="connsiteX190" fmla="*/ 138910 w 251710"/>
                <a:gd name="connsiteY190" fmla="*/ 272046 h 272931"/>
                <a:gd name="connsiteX191" fmla="*/ 136237 w 251710"/>
                <a:gd name="connsiteY191" fmla="*/ 272527 h 272931"/>
                <a:gd name="connsiteX192" fmla="*/ 134847 w 251710"/>
                <a:gd name="connsiteY192" fmla="*/ 272527 h 272931"/>
                <a:gd name="connsiteX193" fmla="*/ 133511 w 251710"/>
                <a:gd name="connsiteY193" fmla="*/ 272527 h 272931"/>
                <a:gd name="connsiteX194" fmla="*/ 132121 w 251710"/>
                <a:gd name="connsiteY194" fmla="*/ 271405 h 272931"/>
                <a:gd name="connsiteX195" fmla="*/ 129876 w 251710"/>
                <a:gd name="connsiteY195" fmla="*/ 269748 h 272931"/>
                <a:gd name="connsiteX196" fmla="*/ 128861 w 251710"/>
                <a:gd name="connsiteY196" fmla="*/ 268786 h 272931"/>
                <a:gd name="connsiteX197" fmla="*/ 127257 w 251710"/>
                <a:gd name="connsiteY197" fmla="*/ 266541 h 272931"/>
                <a:gd name="connsiteX198" fmla="*/ 126295 w 251710"/>
                <a:gd name="connsiteY198" fmla="*/ 265525 h 272931"/>
                <a:gd name="connsiteX199" fmla="*/ 125172 w 251710"/>
                <a:gd name="connsiteY199" fmla="*/ 264723 h 272931"/>
                <a:gd name="connsiteX200" fmla="*/ 122660 w 251710"/>
                <a:gd name="connsiteY200" fmla="*/ 263494 h 272931"/>
                <a:gd name="connsiteX201" fmla="*/ 120094 w 251710"/>
                <a:gd name="connsiteY201" fmla="*/ 262585 h 272931"/>
                <a:gd name="connsiteX202" fmla="*/ 118758 w 251710"/>
                <a:gd name="connsiteY202" fmla="*/ 262959 h 272931"/>
                <a:gd name="connsiteX203" fmla="*/ 116085 w 251710"/>
                <a:gd name="connsiteY203" fmla="*/ 264189 h 272931"/>
                <a:gd name="connsiteX204" fmla="*/ 114695 w 251710"/>
                <a:gd name="connsiteY204" fmla="*/ 264189 h 272931"/>
                <a:gd name="connsiteX205" fmla="*/ 113306 w 251710"/>
                <a:gd name="connsiteY205" fmla="*/ 263814 h 272931"/>
                <a:gd name="connsiteX206" fmla="*/ 110526 w 251710"/>
                <a:gd name="connsiteY206" fmla="*/ 262745 h 272931"/>
                <a:gd name="connsiteX207" fmla="*/ 109297 w 251710"/>
                <a:gd name="connsiteY207" fmla="*/ 261944 h 272931"/>
                <a:gd name="connsiteX208" fmla="*/ 108228 w 251710"/>
                <a:gd name="connsiteY208" fmla="*/ 261088 h 272931"/>
                <a:gd name="connsiteX209" fmla="*/ 106410 w 251710"/>
                <a:gd name="connsiteY209" fmla="*/ 258736 h 272931"/>
                <a:gd name="connsiteX210" fmla="*/ 105341 w 251710"/>
                <a:gd name="connsiteY210" fmla="*/ 257614 h 272931"/>
                <a:gd name="connsiteX211" fmla="*/ 104165 w 251710"/>
                <a:gd name="connsiteY211" fmla="*/ 256919 h 272931"/>
                <a:gd name="connsiteX212" fmla="*/ 102882 w 251710"/>
                <a:gd name="connsiteY212" fmla="*/ 256491 h 272931"/>
                <a:gd name="connsiteX213" fmla="*/ 97537 w 251710"/>
                <a:gd name="connsiteY213" fmla="*/ 256010 h 272931"/>
                <a:gd name="connsiteX214" fmla="*/ 96201 w 251710"/>
                <a:gd name="connsiteY214" fmla="*/ 256010 h 272931"/>
                <a:gd name="connsiteX215" fmla="*/ 94704 w 251710"/>
                <a:gd name="connsiteY215" fmla="*/ 255155 h 272931"/>
                <a:gd name="connsiteX216" fmla="*/ 94437 w 251710"/>
                <a:gd name="connsiteY216" fmla="*/ 255155 h 272931"/>
                <a:gd name="connsiteX217" fmla="*/ 94116 w 251710"/>
                <a:gd name="connsiteY217" fmla="*/ 255155 h 272931"/>
                <a:gd name="connsiteX218" fmla="*/ 93742 w 251710"/>
                <a:gd name="connsiteY218" fmla="*/ 255155 h 272931"/>
                <a:gd name="connsiteX219" fmla="*/ 92138 w 251710"/>
                <a:gd name="connsiteY219" fmla="*/ 255155 h 272931"/>
                <a:gd name="connsiteX220" fmla="*/ 86793 w 251710"/>
                <a:gd name="connsiteY220" fmla="*/ 250451 h 272931"/>
                <a:gd name="connsiteX221" fmla="*/ 85777 w 251710"/>
                <a:gd name="connsiteY221" fmla="*/ 248473 h 272931"/>
                <a:gd name="connsiteX222" fmla="*/ 85243 w 251710"/>
                <a:gd name="connsiteY222" fmla="*/ 246549 h 272931"/>
                <a:gd name="connsiteX223" fmla="*/ 85243 w 251710"/>
                <a:gd name="connsiteY223" fmla="*/ 244839 h 272931"/>
                <a:gd name="connsiteX224" fmla="*/ 85243 w 251710"/>
                <a:gd name="connsiteY224" fmla="*/ 243342 h 272931"/>
                <a:gd name="connsiteX225" fmla="*/ 85243 w 251710"/>
                <a:gd name="connsiteY225" fmla="*/ 241899 h 272931"/>
                <a:gd name="connsiteX226" fmla="*/ 85831 w 251710"/>
                <a:gd name="connsiteY226" fmla="*/ 240616 h 272931"/>
                <a:gd name="connsiteX227" fmla="*/ 91443 w 251710"/>
                <a:gd name="connsiteY227" fmla="*/ 233988 h 272931"/>
                <a:gd name="connsiteX228" fmla="*/ 93528 w 251710"/>
                <a:gd name="connsiteY228" fmla="*/ 231956 h 272931"/>
                <a:gd name="connsiteX229" fmla="*/ 94383 w 251710"/>
                <a:gd name="connsiteY229" fmla="*/ 230834 h 272931"/>
                <a:gd name="connsiteX230" fmla="*/ 94971 w 251710"/>
                <a:gd name="connsiteY230" fmla="*/ 229551 h 272931"/>
                <a:gd name="connsiteX231" fmla="*/ 95345 w 251710"/>
                <a:gd name="connsiteY231" fmla="*/ 228322 h 272931"/>
                <a:gd name="connsiteX232" fmla="*/ 96201 w 251710"/>
                <a:gd name="connsiteY232" fmla="*/ 227360 h 272931"/>
                <a:gd name="connsiteX233" fmla="*/ 97484 w 251710"/>
                <a:gd name="connsiteY233" fmla="*/ 227360 h 272931"/>
                <a:gd name="connsiteX234" fmla="*/ 98927 w 251710"/>
                <a:gd name="connsiteY234" fmla="*/ 227360 h 272931"/>
                <a:gd name="connsiteX235" fmla="*/ 100691 w 251710"/>
                <a:gd name="connsiteY235" fmla="*/ 228322 h 272931"/>
                <a:gd name="connsiteX236" fmla="*/ 102027 w 251710"/>
                <a:gd name="connsiteY236" fmla="*/ 228642 h 272931"/>
                <a:gd name="connsiteX237" fmla="*/ 103256 w 251710"/>
                <a:gd name="connsiteY237" fmla="*/ 228642 h 272931"/>
                <a:gd name="connsiteX238" fmla="*/ 106197 w 251710"/>
                <a:gd name="connsiteY238" fmla="*/ 227360 h 272931"/>
                <a:gd name="connsiteX239" fmla="*/ 107533 w 251710"/>
                <a:gd name="connsiteY239" fmla="*/ 227360 h 272931"/>
                <a:gd name="connsiteX240" fmla="*/ 108976 w 251710"/>
                <a:gd name="connsiteY240" fmla="*/ 227787 h 272931"/>
                <a:gd name="connsiteX241" fmla="*/ 112076 w 251710"/>
                <a:gd name="connsiteY241" fmla="*/ 229391 h 272931"/>
                <a:gd name="connsiteX242" fmla="*/ 113520 w 251710"/>
                <a:gd name="connsiteY242" fmla="*/ 229391 h 272931"/>
                <a:gd name="connsiteX243" fmla="*/ 114802 w 251710"/>
                <a:gd name="connsiteY243" fmla="*/ 228963 h 272931"/>
                <a:gd name="connsiteX244" fmla="*/ 115658 w 251710"/>
                <a:gd name="connsiteY244" fmla="*/ 228108 h 272931"/>
                <a:gd name="connsiteX245" fmla="*/ 116032 w 251710"/>
                <a:gd name="connsiteY245" fmla="*/ 226932 h 272931"/>
                <a:gd name="connsiteX246" fmla="*/ 115390 w 251710"/>
                <a:gd name="connsiteY246" fmla="*/ 225489 h 272931"/>
                <a:gd name="connsiteX247" fmla="*/ 115070 w 251710"/>
                <a:gd name="connsiteY247" fmla="*/ 223457 h 272931"/>
                <a:gd name="connsiteX248" fmla="*/ 115070 w 251710"/>
                <a:gd name="connsiteY248" fmla="*/ 222549 h 272931"/>
                <a:gd name="connsiteX249" fmla="*/ 115070 w 251710"/>
                <a:gd name="connsiteY249" fmla="*/ 222014 h 272931"/>
                <a:gd name="connsiteX250" fmla="*/ 115070 w 251710"/>
                <a:gd name="connsiteY250" fmla="*/ 221533 h 272931"/>
                <a:gd name="connsiteX251" fmla="*/ 115070 w 251710"/>
                <a:gd name="connsiteY251" fmla="*/ 220731 h 272931"/>
                <a:gd name="connsiteX252" fmla="*/ 114642 w 251710"/>
                <a:gd name="connsiteY252" fmla="*/ 219555 h 272931"/>
                <a:gd name="connsiteX253" fmla="*/ 113787 w 251710"/>
                <a:gd name="connsiteY253" fmla="*/ 218059 h 272931"/>
                <a:gd name="connsiteX254" fmla="*/ 113787 w 251710"/>
                <a:gd name="connsiteY254" fmla="*/ 213943 h 272931"/>
                <a:gd name="connsiteX255" fmla="*/ 109511 w 251710"/>
                <a:gd name="connsiteY255" fmla="*/ 210896 h 272931"/>
                <a:gd name="connsiteX256" fmla="*/ 106570 w 251710"/>
                <a:gd name="connsiteY256" fmla="*/ 209987 h 272931"/>
                <a:gd name="connsiteX257" fmla="*/ 100049 w 251710"/>
                <a:gd name="connsiteY257" fmla="*/ 205604 h 272931"/>
                <a:gd name="connsiteX258" fmla="*/ 96575 w 251710"/>
                <a:gd name="connsiteY258" fmla="*/ 202397 h 272931"/>
                <a:gd name="connsiteX259" fmla="*/ 95238 w 251710"/>
                <a:gd name="connsiteY259" fmla="*/ 201488 h 272931"/>
                <a:gd name="connsiteX260" fmla="*/ 94276 w 251710"/>
                <a:gd name="connsiteY260" fmla="*/ 201488 h 272931"/>
                <a:gd name="connsiteX261" fmla="*/ 92085 w 251710"/>
                <a:gd name="connsiteY261" fmla="*/ 201862 h 272931"/>
                <a:gd name="connsiteX262" fmla="*/ 91176 w 251710"/>
                <a:gd name="connsiteY262" fmla="*/ 201862 h 272931"/>
                <a:gd name="connsiteX263" fmla="*/ 90535 w 251710"/>
                <a:gd name="connsiteY263" fmla="*/ 200580 h 272931"/>
                <a:gd name="connsiteX264" fmla="*/ 90535 w 251710"/>
                <a:gd name="connsiteY264" fmla="*/ 199029 h 272931"/>
                <a:gd name="connsiteX265" fmla="*/ 90535 w 251710"/>
                <a:gd name="connsiteY265" fmla="*/ 197586 h 272931"/>
                <a:gd name="connsiteX266" fmla="*/ 90535 w 251710"/>
                <a:gd name="connsiteY266" fmla="*/ 196517 h 272931"/>
                <a:gd name="connsiteX267" fmla="*/ 85189 w 251710"/>
                <a:gd name="connsiteY267" fmla="*/ 192562 h 272931"/>
                <a:gd name="connsiteX268" fmla="*/ 74499 w 251710"/>
                <a:gd name="connsiteY268" fmla="*/ 179359 h 272931"/>
                <a:gd name="connsiteX269" fmla="*/ 66481 w 251710"/>
                <a:gd name="connsiteY269" fmla="*/ 179359 h 272931"/>
                <a:gd name="connsiteX270" fmla="*/ 63167 w 251710"/>
                <a:gd name="connsiteY270" fmla="*/ 178183 h 272931"/>
                <a:gd name="connsiteX271" fmla="*/ 61135 w 251710"/>
                <a:gd name="connsiteY271" fmla="*/ 175082 h 272931"/>
                <a:gd name="connsiteX272" fmla="*/ 61830 w 251710"/>
                <a:gd name="connsiteY272" fmla="*/ 174601 h 272931"/>
                <a:gd name="connsiteX273" fmla="*/ 62472 w 251710"/>
                <a:gd name="connsiteY273" fmla="*/ 173372 h 272931"/>
                <a:gd name="connsiteX274" fmla="*/ 63220 w 251710"/>
                <a:gd name="connsiteY274" fmla="*/ 172463 h 272931"/>
                <a:gd name="connsiteX275" fmla="*/ 60120 w 251710"/>
                <a:gd name="connsiteY275" fmla="*/ 169684 h 272931"/>
                <a:gd name="connsiteX276" fmla="*/ 56058 w 251710"/>
                <a:gd name="connsiteY276" fmla="*/ 169149 h 272931"/>
                <a:gd name="connsiteX277" fmla="*/ 46383 w 251710"/>
                <a:gd name="connsiteY277" fmla="*/ 169897 h 272931"/>
                <a:gd name="connsiteX278" fmla="*/ 43603 w 251710"/>
                <a:gd name="connsiteY278" fmla="*/ 169897 h 272931"/>
                <a:gd name="connsiteX279" fmla="*/ 41465 w 251710"/>
                <a:gd name="connsiteY279" fmla="*/ 169203 h 272931"/>
                <a:gd name="connsiteX280" fmla="*/ 39701 w 251710"/>
                <a:gd name="connsiteY280" fmla="*/ 167813 h 272931"/>
                <a:gd name="connsiteX281" fmla="*/ 37990 w 251710"/>
                <a:gd name="connsiteY281" fmla="*/ 165407 h 272931"/>
                <a:gd name="connsiteX282" fmla="*/ 36761 w 251710"/>
                <a:gd name="connsiteY282" fmla="*/ 164178 h 272931"/>
                <a:gd name="connsiteX283" fmla="*/ 32538 w 251710"/>
                <a:gd name="connsiteY283" fmla="*/ 161292 h 272931"/>
                <a:gd name="connsiteX284" fmla="*/ 31042 w 251710"/>
                <a:gd name="connsiteY284" fmla="*/ 160704 h 272931"/>
                <a:gd name="connsiteX285" fmla="*/ 21687 w 251710"/>
                <a:gd name="connsiteY285" fmla="*/ 162040 h 272931"/>
                <a:gd name="connsiteX286" fmla="*/ 15326 w 251710"/>
                <a:gd name="connsiteY286" fmla="*/ 159153 h 272931"/>
                <a:gd name="connsiteX287" fmla="*/ 12226 w 251710"/>
                <a:gd name="connsiteY287" fmla="*/ 158726 h 272931"/>
                <a:gd name="connsiteX288" fmla="*/ 12654 w 251710"/>
                <a:gd name="connsiteY288" fmla="*/ 155732 h 272931"/>
                <a:gd name="connsiteX289" fmla="*/ 13937 w 251710"/>
                <a:gd name="connsiteY289" fmla="*/ 145416 h 272931"/>
                <a:gd name="connsiteX290" fmla="*/ 13349 w 251710"/>
                <a:gd name="connsiteY290" fmla="*/ 141728 h 272931"/>
                <a:gd name="connsiteX291" fmla="*/ 12974 w 251710"/>
                <a:gd name="connsiteY291" fmla="*/ 140391 h 272931"/>
                <a:gd name="connsiteX292" fmla="*/ 12226 w 251710"/>
                <a:gd name="connsiteY292" fmla="*/ 139322 h 272931"/>
                <a:gd name="connsiteX293" fmla="*/ 11157 w 251710"/>
                <a:gd name="connsiteY293" fmla="*/ 138895 h 272931"/>
                <a:gd name="connsiteX294" fmla="*/ 10034 w 251710"/>
                <a:gd name="connsiteY294" fmla="*/ 138895 h 272931"/>
                <a:gd name="connsiteX295" fmla="*/ 7094 w 251710"/>
                <a:gd name="connsiteY295" fmla="*/ 142797 h 272931"/>
                <a:gd name="connsiteX296" fmla="*/ 5865 w 251710"/>
                <a:gd name="connsiteY296" fmla="*/ 143385 h 272931"/>
                <a:gd name="connsiteX297" fmla="*/ 4742 w 251710"/>
                <a:gd name="connsiteY297" fmla="*/ 142957 h 272931"/>
                <a:gd name="connsiteX298" fmla="*/ 2497 w 251710"/>
                <a:gd name="connsiteY298" fmla="*/ 141674 h 272931"/>
                <a:gd name="connsiteX299" fmla="*/ 1375 w 251710"/>
                <a:gd name="connsiteY299" fmla="*/ 141674 h 272931"/>
                <a:gd name="connsiteX300" fmla="*/ 413 w 251710"/>
                <a:gd name="connsiteY300" fmla="*/ 140872 h 272931"/>
                <a:gd name="connsiteX301" fmla="*/ -336 w 251710"/>
                <a:gd name="connsiteY301" fmla="*/ 139803 h 272931"/>
                <a:gd name="connsiteX302" fmla="*/ -336 w 251710"/>
                <a:gd name="connsiteY302" fmla="*/ 138521 h 272931"/>
                <a:gd name="connsiteX303" fmla="*/ -68 w 251710"/>
                <a:gd name="connsiteY303" fmla="*/ 137077 h 272931"/>
                <a:gd name="connsiteX304" fmla="*/ 1963 w 251710"/>
                <a:gd name="connsiteY304" fmla="*/ 135153 h 272931"/>
                <a:gd name="connsiteX305" fmla="*/ 3192 w 251710"/>
                <a:gd name="connsiteY305" fmla="*/ 134405 h 272931"/>
                <a:gd name="connsiteX306" fmla="*/ 6025 w 251710"/>
                <a:gd name="connsiteY306" fmla="*/ 132053 h 272931"/>
                <a:gd name="connsiteX307" fmla="*/ 7843 w 251710"/>
                <a:gd name="connsiteY307" fmla="*/ 129968 h 272931"/>
                <a:gd name="connsiteX308" fmla="*/ 10729 w 251710"/>
                <a:gd name="connsiteY308" fmla="*/ 127616 h 272931"/>
                <a:gd name="connsiteX309" fmla="*/ 12065 w 251710"/>
                <a:gd name="connsiteY309" fmla="*/ 127082 h 272931"/>
                <a:gd name="connsiteX310" fmla="*/ 13402 w 251710"/>
                <a:gd name="connsiteY310" fmla="*/ 127082 h 272931"/>
                <a:gd name="connsiteX311" fmla="*/ 14578 w 251710"/>
                <a:gd name="connsiteY311" fmla="*/ 127082 h 272931"/>
                <a:gd name="connsiteX312" fmla="*/ 15433 w 251710"/>
                <a:gd name="connsiteY312" fmla="*/ 127563 h 272931"/>
                <a:gd name="connsiteX313" fmla="*/ 16074 w 251710"/>
                <a:gd name="connsiteY313" fmla="*/ 128204 h 272931"/>
                <a:gd name="connsiteX314" fmla="*/ 17251 w 251710"/>
                <a:gd name="connsiteY314" fmla="*/ 130396 h 272931"/>
                <a:gd name="connsiteX315" fmla="*/ 18213 w 251710"/>
                <a:gd name="connsiteY315" fmla="*/ 131144 h 272931"/>
                <a:gd name="connsiteX316" fmla="*/ 20778 w 251710"/>
                <a:gd name="connsiteY316" fmla="*/ 131144 h 272931"/>
                <a:gd name="connsiteX317" fmla="*/ 22222 w 251710"/>
                <a:gd name="connsiteY317" fmla="*/ 131144 h 272931"/>
                <a:gd name="connsiteX318" fmla="*/ 23612 w 251710"/>
                <a:gd name="connsiteY318" fmla="*/ 130503 h 272931"/>
                <a:gd name="connsiteX319" fmla="*/ 27941 w 251710"/>
                <a:gd name="connsiteY319" fmla="*/ 127563 h 272931"/>
                <a:gd name="connsiteX320" fmla="*/ 28743 w 251710"/>
                <a:gd name="connsiteY320" fmla="*/ 126547 h 272931"/>
                <a:gd name="connsiteX321" fmla="*/ 28743 w 251710"/>
                <a:gd name="connsiteY321" fmla="*/ 124409 h 272931"/>
                <a:gd name="connsiteX322" fmla="*/ 28369 w 251710"/>
                <a:gd name="connsiteY322" fmla="*/ 123233 h 272931"/>
                <a:gd name="connsiteX323" fmla="*/ 26765 w 251710"/>
                <a:gd name="connsiteY323" fmla="*/ 122805 h 272931"/>
                <a:gd name="connsiteX324" fmla="*/ 26017 w 251710"/>
                <a:gd name="connsiteY324" fmla="*/ 122271 h 272931"/>
                <a:gd name="connsiteX325" fmla="*/ 24787 w 251710"/>
                <a:gd name="connsiteY325" fmla="*/ 114787 h 272931"/>
                <a:gd name="connsiteX326" fmla="*/ 24787 w 251710"/>
                <a:gd name="connsiteY326" fmla="*/ 113237 h 272931"/>
                <a:gd name="connsiteX327" fmla="*/ 25963 w 251710"/>
                <a:gd name="connsiteY327" fmla="*/ 111527 h 272931"/>
                <a:gd name="connsiteX328" fmla="*/ 29865 w 251710"/>
                <a:gd name="connsiteY328" fmla="*/ 110137 h 272931"/>
                <a:gd name="connsiteX329" fmla="*/ 30667 w 251710"/>
                <a:gd name="connsiteY329" fmla="*/ 108961 h 272931"/>
                <a:gd name="connsiteX330" fmla="*/ 31042 w 251710"/>
                <a:gd name="connsiteY330" fmla="*/ 107251 h 272931"/>
                <a:gd name="connsiteX331" fmla="*/ 31042 w 251710"/>
                <a:gd name="connsiteY331" fmla="*/ 103990 h 272931"/>
                <a:gd name="connsiteX332" fmla="*/ 31362 w 251710"/>
                <a:gd name="connsiteY332" fmla="*/ 101050 h 272931"/>
                <a:gd name="connsiteX333" fmla="*/ 32912 w 251710"/>
                <a:gd name="connsiteY333" fmla="*/ 96613 h 272931"/>
                <a:gd name="connsiteX334" fmla="*/ 35959 w 251710"/>
                <a:gd name="connsiteY334" fmla="*/ 91589 h 272931"/>
                <a:gd name="connsiteX335" fmla="*/ 36333 w 251710"/>
                <a:gd name="connsiteY335" fmla="*/ 89611 h 272931"/>
                <a:gd name="connsiteX336" fmla="*/ 36333 w 251710"/>
                <a:gd name="connsiteY336" fmla="*/ 87847 h 272931"/>
                <a:gd name="connsiteX337" fmla="*/ 34356 w 251710"/>
                <a:gd name="connsiteY337" fmla="*/ 79615 h 272931"/>
                <a:gd name="connsiteX338" fmla="*/ 36547 w 251710"/>
                <a:gd name="connsiteY338" fmla="*/ 75125 h 272931"/>
                <a:gd name="connsiteX339" fmla="*/ 36547 w 251710"/>
                <a:gd name="connsiteY339" fmla="*/ 74003 h 272931"/>
                <a:gd name="connsiteX340" fmla="*/ 37135 w 251710"/>
                <a:gd name="connsiteY340" fmla="*/ 72720 h 272931"/>
                <a:gd name="connsiteX341" fmla="*/ 38044 w 251710"/>
                <a:gd name="connsiteY341" fmla="*/ 71490 h 272931"/>
                <a:gd name="connsiteX342" fmla="*/ 39647 w 251710"/>
                <a:gd name="connsiteY342" fmla="*/ 69887 h 272931"/>
                <a:gd name="connsiteX343" fmla="*/ 41572 w 251710"/>
                <a:gd name="connsiteY343" fmla="*/ 69459 h 272931"/>
                <a:gd name="connsiteX344" fmla="*/ 44191 w 251710"/>
                <a:gd name="connsiteY344" fmla="*/ 70582 h 272931"/>
                <a:gd name="connsiteX345" fmla="*/ 45420 w 251710"/>
                <a:gd name="connsiteY345" fmla="*/ 70956 h 272931"/>
                <a:gd name="connsiteX346" fmla="*/ 48253 w 251710"/>
                <a:gd name="connsiteY346" fmla="*/ 70582 h 272931"/>
                <a:gd name="connsiteX347" fmla="*/ 49803 w 251710"/>
                <a:gd name="connsiteY347" fmla="*/ 70582 h 272931"/>
                <a:gd name="connsiteX348" fmla="*/ 51354 w 251710"/>
                <a:gd name="connsiteY348" fmla="*/ 70582 h 272931"/>
                <a:gd name="connsiteX349" fmla="*/ 52850 w 251710"/>
                <a:gd name="connsiteY349" fmla="*/ 70047 h 272931"/>
                <a:gd name="connsiteX350" fmla="*/ 54133 w 251710"/>
                <a:gd name="connsiteY350" fmla="*/ 68764 h 272931"/>
                <a:gd name="connsiteX351" fmla="*/ 56859 w 251710"/>
                <a:gd name="connsiteY351" fmla="*/ 64969 h 272931"/>
                <a:gd name="connsiteX352" fmla="*/ 58249 w 251710"/>
                <a:gd name="connsiteY352" fmla="*/ 64114 h 272931"/>
                <a:gd name="connsiteX353" fmla="*/ 62632 w 251710"/>
                <a:gd name="connsiteY353" fmla="*/ 62938 h 272931"/>
                <a:gd name="connsiteX354" fmla="*/ 63755 w 251710"/>
                <a:gd name="connsiteY354" fmla="*/ 62083 h 272931"/>
                <a:gd name="connsiteX355" fmla="*/ 64770 w 251710"/>
                <a:gd name="connsiteY355" fmla="*/ 60853 h 272931"/>
                <a:gd name="connsiteX356" fmla="*/ 65198 w 251710"/>
                <a:gd name="connsiteY356" fmla="*/ 58876 h 272931"/>
                <a:gd name="connsiteX357" fmla="*/ 65198 w 251710"/>
                <a:gd name="connsiteY357" fmla="*/ 57593 h 272931"/>
                <a:gd name="connsiteX358" fmla="*/ 64877 w 251710"/>
                <a:gd name="connsiteY358" fmla="*/ 56149 h 272931"/>
                <a:gd name="connsiteX359" fmla="*/ 64877 w 251710"/>
                <a:gd name="connsiteY359" fmla="*/ 54599 h 272931"/>
                <a:gd name="connsiteX360" fmla="*/ 65465 w 251710"/>
                <a:gd name="connsiteY360" fmla="*/ 52835 h 272931"/>
                <a:gd name="connsiteX361" fmla="*/ 66641 w 251710"/>
                <a:gd name="connsiteY361" fmla="*/ 50323 h 272931"/>
                <a:gd name="connsiteX362" fmla="*/ 68619 w 251710"/>
                <a:gd name="connsiteY362" fmla="*/ 46795 h 272931"/>
                <a:gd name="connsiteX363" fmla="*/ 75942 w 251710"/>
                <a:gd name="connsiteY363" fmla="*/ 41450 h 272931"/>
                <a:gd name="connsiteX364" fmla="*/ 77813 w 251710"/>
                <a:gd name="connsiteY364" fmla="*/ 40488 h 272931"/>
                <a:gd name="connsiteX365" fmla="*/ 79684 w 251710"/>
                <a:gd name="connsiteY365" fmla="*/ 39044 h 272931"/>
                <a:gd name="connsiteX366" fmla="*/ 81287 w 251710"/>
                <a:gd name="connsiteY366" fmla="*/ 37280 h 272931"/>
                <a:gd name="connsiteX367" fmla="*/ 83372 w 251710"/>
                <a:gd name="connsiteY367" fmla="*/ 33165 h 272931"/>
                <a:gd name="connsiteX368" fmla="*/ 83372 w 251710"/>
                <a:gd name="connsiteY368" fmla="*/ 30973 h 272931"/>
                <a:gd name="connsiteX369" fmla="*/ 83372 w 251710"/>
                <a:gd name="connsiteY369" fmla="*/ 29102 h 272931"/>
                <a:gd name="connsiteX370" fmla="*/ 82838 w 251710"/>
                <a:gd name="connsiteY370" fmla="*/ 27873 h 272931"/>
                <a:gd name="connsiteX371" fmla="*/ 82838 w 251710"/>
                <a:gd name="connsiteY371" fmla="*/ 26483 h 272931"/>
                <a:gd name="connsiteX372" fmla="*/ 82838 w 251710"/>
                <a:gd name="connsiteY372" fmla="*/ 23436 h 272931"/>
                <a:gd name="connsiteX373" fmla="*/ 82838 w 251710"/>
                <a:gd name="connsiteY373" fmla="*/ 21886 h 272931"/>
                <a:gd name="connsiteX374" fmla="*/ 83960 w 251710"/>
                <a:gd name="connsiteY374" fmla="*/ 17717 h 272931"/>
                <a:gd name="connsiteX375" fmla="*/ 84281 w 251710"/>
                <a:gd name="connsiteY375" fmla="*/ 16755 h 272931"/>
                <a:gd name="connsiteX376" fmla="*/ 85189 w 251710"/>
                <a:gd name="connsiteY376" fmla="*/ 17236 h 272931"/>
                <a:gd name="connsiteX377" fmla="*/ 87060 w 251710"/>
                <a:gd name="connsiteY377" fmla="*/ 18091 h 272931"/>
                <a:gd name="connsiteX378" fmla="*/ 87862 w 251710"/>
                <a:gd name="connsiteY378" fmla="*/ 18091 h 272931"/>
                <a:gd name="connsiteX379" fmla="*/ 88450 w 251710"/>
                <a:gd name="connsiteY379" fmla="*/ 17663 h 272931"/>
                <a:gd name="connsiteX380" fmla="*/ 88450 w 251710"/>
                <a:gd name="connsiteY380" fmla="*/ 16648 h 272931"/>
                <a:gd name="connsiteX381" fmla="*/ 88450 w 251710"/>
                <a:gd name="connsiteY381" fmla="*/ 15579 h 272931"/>
                <a:gd name="connsiteX382" fmla="*/ 89359 w 251710"/>
                <a:gd name="connsiteY382" fmla="*/ 14830 h 272931"/>
                <a:gd name="connsiteX383" fmla="*/ 90588 w 251710"/>
                <a:gd name="connsiteY383" fmla="*/ 15258 h 272931"/>
                <a:gd name="connsiteX384" fmla="*/ 91550 w 251710"/>
                <a:gd name="connsiteY384" fmla="*/ 15792 h 272931"/>
                <a:gd name="connsiteX385" fmla="*/ 92993 w 251710"/>
                <a:gd name="connsiteY385" fmla="*/ 15792 h 272931"/>
                <a:gd name="connsiteX386" fmla="*/ 94704 w 251710"/>
                <a:gd name="connsiteY386" fmla="*/ 14830 h 272931"/>
                <a:gd name="connsiteX387" fmla="*/ 96522 w 251710"/>
                <a:gd name="connsiteY387" fmla="*/ 13013 h 272931"/>
                <a:gd name="connsiteX388" fmla="*/ 98766 w 251710"/>
                <a:gd name="connsiteY388" fmla="*/ 9378 h 272931"/>
                <a:gd name="connsiteX389" fmla="*/ 100798 w 251710"/>
                <a:gd name="connsiteY389" fmla="*/ 5316 h 272931"/>
                <a:gd name="connsiteX390" fmla="*/ 102188 w 251710"/>
                <a:gd name="connsiteY390" fmla="*/ 3926 h 272931"/>
                <a:gd name="connsiteX391" fmla="*/ 103363 w 251710"/>
                <a:gd name="connsiteY391" fmla="*/ 2910 h 272931"/>
                <a:gd name="connsiteX392" fmla="*/ 106784 w 251710"/>
                <a:gd name="connsiteY392" fmla="*/ 1895 h 272931"/>
                <a:gd name="connsiteX393" fmla="*/ 187392 w 251710"/>
                <a:gd name="connsiteY393" fmla="*/ 177060 h 272931"/>
                <a:gd name="connsiteX394" fmla="*/ 186483 w 251710"/>
                <a:gd name="connsiteY394" fmla="*/ 175296 h 272931"/>
                <a:gd name="connsiteX395" fmla="*/ 186803 w 251710"/>
                <a:gd name="connsiteY395" fmla="*/ 172891 h 272931"/>
                <a:gd name="connsiteX396" fmla="*/ 188033 w 251710"/>
                <a:gd name="connsiteY396" fmla="*/ 171555 h 272931"/>
                <a:gd name="connsiteX397" fmla="*/ 189904 w 251710"/>
                <a:gd name="connsiteY397" fmla="*/ 170592 h 272931"/>
                <a:gd name="connsiteX398" fmla="*/ 191240 w 251710"/>
                <a:gd name="connsiteY398" fmla="*/ 169630 h 272931"/>
                <a:gd name="connsiteX399" fmla="*/ 192042 w 251710"/>
                <a:gd name="connsiteY399" fmla="*/ 170432 h 272931"/>
                <a:gd name="connsiteX400" fmla="*/ 192042 w 251710"/>
                <a:gd name="connsiteY400" fmla="*/ 172517 h 272931"/>
                <a:gd name="connsiteX401" fmla="*/ 190919 w 251710"/>
                <a:gd name="connsiteY401" fmla="*/ 175189 h 272931"/>
                <a:gd name="connsiteX402" fmla="*/ 189369 w 251710"/>
                <a:gd name="connsiteY402" fmla="*/ 176793 h 272931"/>
                <a:gd name="connsiteX403" fmla="*/ 203962 w 251710"/>
                <a:gd name="connsiteY403" fmla="*/ 171234 h 272931"/>
                <a:gd name="connsiteX404" fmla="*/ 202305 w 251710"/>
                <a:gd name="connsiteY404" fmla="*/ 171234 h 272931"/>
                <a:gd name="connsiteX405" fmla="*/ 199205 w 251710"/>
                <a:gd name="connsiteY405" fmla="*/ 170592 h 272931"/>
                <a:gd name="connsiteX406" fmla="*/ 197067 w 251710"/>
                <a:gd name="connsiteY406" fmla="*/ 169951 h 272931"/>
                <a:gd name="connsiteX407" fmla="*/ 195516 w 251710"/>
                <a:gd name="connsiteY407" fmla="*/ 168668 h 272931"/>
                <a:gd name="connsiteX408" fmla="*/ 195516 w 251710"/>
                <a:gd name="connsiteY408" fmla="*/ 166744 h 272931"/>
                <a:gd name="connsiteX409" fmla="*/ 196265 w 251710"/>
                <a:gd name="connsiteY409" fmla="*/ 164499 h 272931"/>
                <a:gd name="connsiteX410" fmla="*/ 196853 w 251710"/>
                <a:gd name="connsiteY410" fmla="*/ 163216 h 272931"/>
                <a:gd name="connsiteX411" fmla="*/ 198510 w 251710"/>
                <a:gd name="connsiteY411" fmla="*/ 161452 h 272931"/>
                <a:gd name="connsiteX412" fmla="*/ 199472 w 251710"/>
                <a:gd name="connsiteY412" fmla="*/ 161452 h 272931"/>
                <a:gd name="connsiteX413" fmla="*/ 200541 w 251710"/>
                <a:gd name="connsiteY413" fmla="*/ 161452 h 272931"/>
                <a:gd name="connsiteX414" fmla="*/ 201022 w 251710"/>
                <a:gd name="connsiteY414" fmla="*/ 162895 h 272931"/>
                <a:gd name="connsiteX415" fmla="*/ 201022 w 251710"/>
                <a:gd name="connsiteY415" fmla="*/ 165194 h 272931"/>
                <a:gd name="connsiteX416" fmla="*/ 202359 w 251710"/>
                <a:gd name="connsiteY416" fmla="*/ 165995 h 272931"/>
                <a:gd name="connsiteX417" fmla="*/ 203909 w 251710"/>
                <a:gd name="connsiteY417" fmla="*/ 167599 h 272931"/>
                <a:gd name="connsiteX418" fmla="*/ 204978 w 251710"/>
                <a:gd name="connsiteY418" fmla="*/ 168561 h 272931"/>
                <a:gd name="connsiteX419" fmla="*/ 204978 w 251710"/>
                <a:gd name="connsiteY419" fmla="*/ 170325 h 2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51710" h="272931">
                  <a:moveTo>
                    <a:pt x="106784" y="1734"/>
                  </a:moveTo>
                  <a:lnTo>
                    <a:pt x="107159" y="2483"/>
                  </a:lnTo>
                  <a:lnTo>
                    <a:pt x="108709" y="2483"/>
                  </a:lnTo>
                  <a:lnTo>
                    <a:pt x="110419" y="1627"/>
                  </a:lnTo>
                  <a:lnTo>
                    <a:pt x="113520" y="1253"/>
                  </a:lnTo>
                  <a:lnTo>
                    <a:pt x="116406" y="-30"/>
                  </a:lnTo>
                  <a:lnTo>
                    <a:pt x="117742" y="-30"/>
                  </a:lnTo>
                  <a:lnTo>
                    <a:pt x="120468" y="1307"/>
                  </a:lnTo>
                  <a:lnTo>
                    <a:pt x="121912" y="2322"/>
                  </a:lnTo>
                  <a:lnTo>
                    <a:pt x="121912" y="3231"/>
                  </a:lnTo>
                  <a:lnTo>
                    <a:pt x="121431" y="4140"/>
                  </a:lnTo>
                  <a:lnTo>
                    <a:pt x="121431" y="5850"/>
                  </a:lnTo>
                  <a:lnTo>
                    <a:pt x="122500" y="9271"/>
                  </a:lnTo>
                  <a:lnTo>
                    <a:pt x="123195" y="10180"/>
                  </a:lnTo>
                  <a:lnTo>
                    <a:pt x="124958" y="10982"/>
                  </a:lnTo>
                  <a:lnTo>
                    <a:pt x="126509" y="10982"/>
                  </a:lnTo>
                  <a:lnTo>
                    <a:pt x="128326" y="10982"/>
                  </a:lnTo>
                  <a:lnTo>
                    <a:pt x="129930" y="10073"/>
                  </a:lnTo>
                  <a:lnTo>
                    <a:pt x="130731" y="8309"/>
                  </a:lnTo>
                  <a:lnTo>
                    <a:pt x="131854" y="4941"/>
                  </a:lnTo>
                  <a:lnTo>
                    <a:pt x="134045" y="3605"/>
                  </a:lnTo>
                  <a:lnTo>
                    <a:pt x="136879" y="3605"/>
                  </a:lnTo>
                  <a:lnTo>
                    <a:pt x="141368" y="4995"/>
                  </a:lnTo>
                  <a:lnTo>
                    <a:pt x="147355" y="8149"/>
                  </a:lnTo>
                  <a:lnTo>
                    <a:pt x="148959" y="7828"/>
                  </a:lnTo>
                  <a:lnTo>
                    <a:pt x="150563" y="7293"/>
                  </a:lnTo>
                  <a:lnTo>
                    <a:pt x="152273" y="7293"/>
                  </a:lnTo>
                  <a:lnTo>
                    <a:pt x="156442" y="11570"/>
                  </a:lnTo>
                  <a:lnTo>
                    <a:pt x="156977" y="18839"/>
                  </a:lnTo>
                  <a:lnTo>
                    <a:pt x="155427" y="26697"/>
                  </a:lnTo>
                  <a:lnTo>
                    <a:pt x="153502" y="33271"/>
                  </a:lnTo>
                  <a:lnTo>
                    <a:pt x="151685" y="35730"/>
                  </a:lnTo>
                  <a:lnTo>
                    <a:pt x="145752" y="42145"/>
                  </a:lnTo>
                  <a:lnTo>
                    <a:pt x="144522" y="43802"/>
                  </a:lnTo>
                  <a:lnTo>
                    <a:pt x="146340" y="48078"/>
                  </a:lnTo>
                  <a:lnTo>
                    <a:pt x="148959" y="51071"/>
                  </a:lnTo>
                  <a:lnTo>
                    <a:pt x="152166" y="52889"/>
                  </a:lnTo>
                  <a:lnTo>
                    <a:pt x="155694" y="53851"/>
                  </a:lnTo>
                  <a:lnTo>
                    <a:pt x="159650" y="54172"/>
                  </a:lnTo>
                  <a:lnTo>
                    <a:pt x="162108" y="53370"/>
                  </a:lnTo>
                  <a:lnTo>
                    <a:pt x="163338" y="50697"/>
                  </a:lnTo>
                  <a:lnTo>
                    <a:pt x="163659" y="45352"/>
                  </a:lnTo>
                  <a:lnTo>
                    <a:pt x="164674" y="41396"/>
                  </a:lnTo>
                  <a:lnTo>
                    <a:pt x="167133" y="38563"/>
                  </a:lnTo>
                  <a:lnTo>
                    <a:pt x="170393" y="37334"/>
                  </a:lnTo>
                  <a:lnTo>
                    <a:pt x="173654" y="38189"/>
                  </a:lnTo>
                  <a:lnTo>
                    <a:pt x="170607" y="40808"/>
                  </a:lnTo>
                  <a:lnTo>
                    <a:pt x="169431" y="43374"/>
                  </a:lnTo>
                  <a:lnTo>
                    <a:pt x="170073" y="46047"/>
                  </a:lnTo>
                  <a:lnTo>
                    <a:pt x="172532" y="48880"/>
                  </a:lnTo>
                  <a:lnTo>
                    <a:pt x="175258" y="50483"/>
                  </a:lnTo>
                  <a:lnTo>
                    <a:pt x="183596" y="51980"/>
                  </a:lnTo>
                  <a:lnTo>
                    <a:pt x="188568" y="54760"/>
                  </a:lnTo>
                  <a:lnTo>
                    <a:pt x="193271" y="58608"/>
                  </a:lnTo>
                  <a:lnTo>
                    <a:pt x="198617" y="58127"/>
                  </a:lnTo>
                  <a:lnTo>
                    <a:pt x="199846" y="58608"/>
                  </a:lnTo>
                  <a:lnTo>
                    <a:pt x="202252" y="60158"/>
                  </a:lnTo>
                  <a:lnTo>
                    <a:pt x="203321" y="61067"/>
                  </a:lnTo>
                  <a:lnTo>
                    <a:pt x="208292" y="61655"/>
                  </a:lnTo>
                  <a:lnTo>
                    <a:pt x="210697" y="62350"/>
                  </a:lnTo>
                  <a:lnTo>
                    <a:pt x="212461" y="64435"/>
                  </a:lnTo>
                  <a:lnTo>
                    <a:pt x="217485" y="68176"/>
                  </a:lnTo>
                  <a:lnTo>
                    <a:pt x="222831" y="69994"/>
                  </a:lnTo>
                  <a:lnTo>
                    <a:pt x="234323" y="70956"/>
                  </a:lnTo>
                  <a:lnTo>
                    <a:pt x="245442" y="68925"/>
                  </a:lnTo>
                  <a:lnTo>
                    <a:pt x="249290" y="70261"/>
                  </a:lnTo>
                  <a:lnTo>
                    <a:pt x="251375" y="75606"/>
                  </a:lnTo>
                  <a:lnTo>
                    <a:pt x="247580" y="75606"/>
                  </a:lnTo>
                  <a:lnTo>
                    <a:pt x="242555" y="78332"/>
                  </a:lnTo>
                  <a:lnTo>
                    <a:pt x="241593" y="79936"/>
                  </a:lnTo>
                  <a:lnTo>
                    <a:pt x="241112" y="81433"/>
                  </a:lnTo>
                  <a:lnTo>
                    <a:pt x="241112" y="82716"/>
                  </a:lnTo>
                  <a:lnTo>
                    <a:pt x="240577" y="83892"/>
                  </a:lnTo>
                  <a:lnTo>
                    <a:pt x="236675" y="89237"/>
                  </a:lnTo>
                  <a:lnTo>
                    <a:pt x="236087" y="91001"/>
                  </a:lnTo>
                  <a:lnTo>
                    <a:pt x="235767" y="92658"/>
                  </a:lnTo>
                  <a:lnTo>
                    <a:pt x="235767" y="95705"/>
                  </a:lnTo>
                  <a:lnTo>
                    <a:pt x="234911" y="101531"/>
                  </a:lnTo>
                  <a:lnTo>
                    <a:pt x="233468" y="104899"/>
                  </a:lnTo>
                  <a:lnTo>
                    <a:pt x="231971" y="106075"/>
                  </a:lnTo>
                  <a:lnTo>
                    <a:pt x="230154" y="107037"/>
                  </a:lnTo>
                  <a:lnTo>
                    <a:pt x="229245" y="107838"/>
                  </a:lnTo>
                  <a:lnTo>
                    <a:pt x="228123" y="110244"/>
                  </a:lnTo>
                  <a:lnTo>
                    <a:pt x="225130" y="111634"/>
                  </a:lnTo>
                  <a:lnTo>
                    <a:pt x="221281" y="115322"/>
                  </a:lnTo>
                  <a:lnTo>
                    <a:pt x="219410" y="116605"/>
                  </a:lnTo>
                  <a:lnTo>
                    <a:pt x="217593" y="117460"/>
                  </a:lnTo>
                  <a:lnTo>
                    <a:pt x="210751" y="119384"/>
                  </a:lnTo>
                  <a:lnTo>
                    <a:pt x="209735" y="120560"/>
                  </a:lnTo>
                  <a:lnTo>
                    <a:pt x="209361" y="121897"/>
                  </a:lnTo>
                  <a:lnTo>
                    <a:pt x="209361" y="123286"/>
                  </a:lnTo>
                  <a:lnTo>
                    <a:pt x="209361" y="124623"/>
                  </a:lnTo>
                  <a:lnTo>
                    <a:pt x="208612" y="127242"/>
                  </a:lnTo>
                  <a:lnTo>
                    <a:pt x="208025" y="128418"/>
                  </a:lnTo>
                  <a:lnTo>
                    <a:pt x="206421" y="129327"/>
                  </a:lnTo>
                  <a:lnTo>
                    <a:pt x="203534" y="129327"/>
                  </a:lnTo>
                  <a:lnTo>
                    <a:pt x="202144" y="129006"/>
                  </a:lnTo>
                  <a:lnTo>
                    <a:pt x="193539" y="130075"/>
                  </a:lnTo>
                  <a:lnTo>
                    <a:pt x="192577" y="131144"/>
                  </a:lnTo>
                  <a:lnTo>
                    <a:pt x="192202" y="132480"/>
                  </a:lnTo>
                  <a:lnTo>
                    <a:pt x="192202" y="133603"/>
                  </a:lnTo>
                  <a:lnTo>
                    <a:pt x="192202" y="134565"/>
                  </a:lnTo>
                  <a:lnTo>
                    <a:pt x="190759" y="135260"/>
                  </a:lnTo>
                  <a:lnTo>
                    <a:pt x="189797" y="135581"/>
                  </a:lnTo>
                  <a:lnTo>
                    <a:pt x="190278" y="136008"/>
                  </a:lnTo>
                  <a:lnTo>
                    <a:pt x="192523" y="137131"/>
                  </a:lnTo>
                  <a:lnTo>
                    <a:pt x="192523" y="137826"/>
                  </a:lnTo>
                  <a:lnTo>
                    <a:pt x="191721" y="138948"/>
                  </a:lnTo>
                  <a:lnTo>
                    <a:pt x="188193" y="141247"/>
                  </a:lnTo>
                  <a:lnTo>
                    <a:pt x="186643" y="143011"/>
                  </a:lnTo>
                  <a:lnTo>
                    <a:pt x="185574" y="144721"/>
                  </a:lnTo>
                  <a:lnTo>
                    <a:pt x="185253" y="146378"/>
                  </a:lnTo>
                  <a:lnTo>
                    <a:pt x="184291" y="147233"/>
                  </a:lnTo>
                  <a:lnTo>
                    <a:pt x="183222" y="147875"/>
                  </a:lnTo>
                  <a:lnTo>
                    <a:pt x="181993" y="147875"/>
                  </a:lnTo>
                  <a:lnTo>
                    <a:pt x="179374" y="147126"/>
                  </a:lnTo>
                  <a:lnTo>
                    <a:pt x="177770" y="147126"/>
                  </a:lnTo>
                  <a:lnTo>
                    <a:pt x="176648" y="148089"/>
                  </a:lnTo>
                  <a:lnTo>
                    <a:pt x="175739" y="149425"/>
                  </a:lnTo>
                  <a:lnTo>
                    <a:pt x="174777" y="151296"/>
                  </a:lnTo>
                  <a:lnTo>
                    <a:pt x="174189" y="152846"/>
                  </a:lnTo>
                  <a:lnTo>
                    <a:pt x="173868" y="154289"/>
                  </a:lnTo>
                  <a:lnTo>
                    <a:pt x="173868" y="155572"/>
                  </a:lnTo>
                  <a:lnTo>
                    <a:pt x="174242" y="156641"/>
                  </a:lnTo>
                  <a:lnTo>
                    <a:pt x="174884" y="157817"/>
                  </a:lnTo>
                  <a:lnTo>
                    <a:pt x="175204" y="158565"/>
                  </a:lnTo>
                  <a:lnTo>
                    <a:pt x="175204" y="159955"/>
                  </a:lnTo>
                  <a:lnTo>
                    <a:pt x="174189" y="162040"/>
                  </a:lnTo>
                  <a:lnTo>
                    <a:pt x="172050" y="165407"/>
                  </a:lnTo>
                  <a:lnTo>
                    <a:pt x="168255" y="169096"/>
                  </a:lnTo>
                  <a:lnTo>
                    <a:pt x="165209" y="174441"/>
                  </a:lnTo>
                  <a:lnTo>
                    <a:pt x="164300" y="177862"/>
                  </a:lnTo>
                  <a:lnTo>
                    <a:pt x="163979" y="179947"/>
                  </a:lnTo>
                  <a:lnTo>
                    <a:pt x="163979" y="181390"/>
                  </a:lnTo>
                  <a:lnTo>
                    <a:pt x="164460" y="182619"/>
                  </a:lnTo>
                  <a:lnTo>
                    <a:pt x="165422" y="183261"/>
                  </a:lnTo>
                  <a:lnTo>
                    <a:pt x="166224" y="184330"/>
                  </a:lnTo>
                  <a:lnTo>
                    <a:pt x="166545" y="185559"/>
                  </a:lnTo>
                  <a:lnTo>
                    <a:pt x="166064" y="187109"/>
                  </a:lnTo>
                  <a:lnTo>
                    <a:pt x="161788" y="192455"/>
                  </a:lnTo>
                  <a:lnTo>
                    <a:pt x="158901" y="196891"/>
                  </a:lnTo>
                  <a:lnTo>
                    <a:pt x="157939" y="199457"/>
                  </a:lnTo>
                  <a:lnTo>
                    <a:pt x="157351" y="201381"/>
                  </a:lnTo>
                  <a:lnTo>
                    <a:pt x="157351" y="202825"/>
                  </a:lnTo>
                  <a:lnTo>
                    <a:pt x="156656" y="205925"/>
                  </a:lnTo>
                  <a:lnTo>
                    <a:pt x="156068" y="207796"/>
                  </a:lnTo>
                  <a:lnTo>
                    <a:pt x="154946" y="210575"/>
                  </a:lnTo>
                  <a:lnTo>
                    <a:pt x="154411" y="212446"/>
                  </a:lnTo>
                  <a:lnTo>
                    <a:pt x="154411" y="214103"/>
                  </a:lnTo>
                  <a:lnTo>
                    <a:pt x="154411" y="215493"/>
                  </a:lnTo>
                  <a:lnTo>
                    <a:pt x="154999" y="216883"/>
                  </a:lnTo>
                  <a:lnTo>
                    <a:pt x="155854" y="218059"/>
                  </a:lnTo>
                  <a:lnTo>
                    <a:pt x="156549" y="219288"/>
                  </a:lnTo>
                  <a:lnTo>
                    <a:pt x="157084" y="220731"/>
                  </a:lnTo>
                  <a:lnTo>
                    <a:pt x="157084" y="222388"/>
                  </a:lnTo>
                  <a:lnTo>
                    <a:pt x="157084" y="226237"/>
                  </a:lnTo>
                  <a:lnTo>
                    <a:pt x="157084" y="227787"/>
                  </a:lnTo>
                  <a:lnTo>
                    <a:pt x="157084" y="230513"/>
                  </a:lnTo>
                  <a:lnTo>
                    <a:pt x="157084" y="231850"/>
                  </a:lnTo>
                  <a:lnTo>
                    <a:pt x="157832" y="232972"/>
                  </a:lnTo>
                  <a:lnTo>
                    <a:pt x="159810" y="234950"/>
                  </a:lnTo>
                  <a:lnTo>
                    <a:pt x="160505" y="236126"/>
                  </a:lnTo>
                  <a:lnTo>
                    <a:pt x="161093" y="237355"/>
                  </a:lnTo>
                  <a:lnTo>
                    <a:pt x="161467" y="238692"/>
                  </a:lnTo>
                  <a:lnTo>
                    <a:pt x="162215" y="240028"/>
                  </a:lnTo>
                  <a:lnTo>
                    <a:pt x="163070" y="241150"/>
                  </a:lnTo>
                  <a:lnTo>
                    <a:pt x="164300" y="241845"/>
                  </a:lnTo>
                  <a:lnTo>
                    <a:pt x="165583" y="242166"/>
                  </a:lnTo>
                  <a:lnTo>
                    <a:pt x="166919" y="242166"/>
                  </a:lnTo>
                  <a:lnTo>
                    <a:pt x="168041" y="243021"/>
                  </a:lnTo>
                  <a:lnTo>
                    <a:pt x="168576" y="244678"/>
                  </a:lnTo>
                  <a:lnTo>
                    <a:pt x="168095" y="247992"/>
                  </a:lnTo>
                  <a:lnTo>
                    <a:pt x="167186" y="249810"/>
                  </a:lnTo>
                  <a:lnTo>
                    <a:pt x="164193" y="253872"/>
                  </a:lnTo>
                  <a:lnTo>
                    <a:pt x="161574" y="258362"/>
                  </a:lnTo>
                  <a:lnTo>
                    <a:pt x="159650" y="262906"/>
                  </a:lnTo>
                  <a:lnTo>
                    <a:pt x="158741" y="264296"/>
                  </a:lnTo>
                  <a:lnTo>
                    <a:pt x="158420" y="266113"/>
                  </a:lnTo>
                  <a:lnTo>
                    <a:pt x="156870" y="268251"/>
                  </a:lnTo>
                  <a:lnTo>
                    <a:pt x="155480" y="269641"/>
                  </a:lnTo>
                  <a:lnTo>
                    <a:pt x="154678" y="271565"/>
                  </a:lnTo>
                  <a:lnTo>
                    <a:pt x="153877" y="272474"/>
                  </a:lnTo>
                  <a:lnTo>
                    <a:pt x="153182" y="272901"/>
                  </a:lnTo>
                  <a:lnTo>
                    <a:pt x="152166" y="272474"/>
                  </a:lnTo>
                  <a:lnTo>
                    <a:pt x="149547" y="271832"/>
                  </a:lnTo>
                  <a:lnTo>
                    <a:pt x="148157" y="271832"/>
                  </a:lnTo>
                  <a:lnTo>
                    <a:pt x="143988" y="270443"/>
                  </a:lnTo>
                  <a:lnTo>
                    <a:pt x="142919" y="270443"/>
                  </a:lnTo>
                  <a:lnTo>
                    <a:pt x="141850" y="270443"/>
                  </a:lnTo>
                  <a:lnTo>
                    <a:pt x="141155" y="270763"/>
                  </a:lnTo>
                  <a:lnTo>
                    <a:pt x="138910" y="272046"/>
                  </a:lnTo>
                  <a:lnTo>
                    <a:pt x="136237" y="272527"/>
                  </a:lnTo>
                  <a:lnTo>
                    <a:pt x="134847" y="272527"/>
                  </a:lnTo>
                  <a:lnTo>
                    <a:pt x="133511" y="272527"/>
                  </a:lnTo>
                  <a:lnTo>
                    <a:pt x="132121" y="271405"/>
                  </a:lnTo>
                  <a:lnTo>
                    <a:pt x="129876" y="269748"/>
                  </a:lnTo>
                  <a:lnTo>
                    <a:pt x="128861" y="268786"/>
                  </a:lnTo>
                  <a:lnTo>
                    <a:pt x="127257" y="266541"/>
                  </a:lnTo>
                  <a:lnTo>
                    <a:pt x="126295" y="265525"/>
                  </a:lnTo>
                  <a:lnTo>
                    <a:pt x="125172" y="264723"/>
                  </a:lnTo>
                  <a:lnTo>
                    <a:pt x="122660" y="263494"/>
                  </a:lnTo>
                  <a:lnTo>
                    <a:pt x="120094" y="262585"/>
                  </a:lnTo>
                  <a:lnTo>
                    <a:pt x="118758" y="262959"/>
                  </a:lnTo>
                  <a:lnTo>
                    <a:pt x="116085" y="264189"/>
                  </a:lnTo>
                  <a:lnTo>
                    <a:pt x="114695" y="264189"/>
                  </a:lnTo>
                  <a:lnTo>
                    <a:pt x="113306" y="263814"/>
                  </a:lnTo>
                  <a:lnTo>
                    <a:pt x="110526" y="262745"/>
                  </a:lnTo>
                  <a:lnTo>
                    <a:pt x="109297" y="261944"/>
                  </a:lnTo>
                  <a:lnTo>
                    <a:pt x="108228" y="261088"/>
                  </a:lnTo>
                  <a:lnTo>
                    <a:pt x="106410" y="258736"/>
                  </a:lnTo>
                  <a:lnTo>
                    <a:pt x="105341" y="257614"/>
                  </a:lnTo>
                  <a:lnTo>
                    <a:pt x="104165" y="256919"/>
                  </a:lnTo>
                  <a:lnTo>
                    <a:pt x="102882" y="256491"/>
                  </a:lnTo>
                  <a:lnTo>
                    <a:pt x="97537" y="256010"/>
                  </a:lnTo>
                  <a:lnTo>
                    <a:pt x="96201" y="256010"/>
                  </a:lnTo>
                  <a:lnTo>
                    <a:pt x="94704" y="255155"/>
                  </a:lnTo>
                  <a:lnTo>
                    <a:pt x="94437" y="255155"/>
                  </a:lnTo>
                  <a:lnTo>
                    <a:pt x="94116" y="255155"/>
                  </a:lnTo>
                  <a:lnTo>
                    <a:pt x="93742" y="255155"/>
                  </a:lnTo>
                  <a:lnTo>
                    <a:pt x="92138" y="255155"/>
                  </a:lnTo>
                  <a:lnTo>
                    <a:pt x="86793" y="250451"/>
                  </a:lnTo>
                  <a:lnTo>
                    <a:pt x="85777" y="248473"/>
                  </a:lnTo>
                  <a:lnTo>
                    <a:pt x="85243" y="246549"/>
                  </a:lnTo>
                  <a:lnTo>
                    <a:pt x="85243" y="244839"/>
                  </a:lnTo>
                  <a:lnTo>
                    <a:pt x="85243" y="243342"/>
                  </a:lnTo>
                  <a:lnTo>
                    <a:pt x="85243" y="241899"/>
                  </a:lnTo>
                  <a:lnTo>
                    <a:pt x="85831" y="240616"/>
                  </a:lnTo>
                  <a:lnTo>
                    <a:pt x="91443" y="233988"/>
                  </a:lnTo>
                  <a:lnTo>
                    <a:pt x="93528" y="231956"/>
                  </a:lnTo>
                  <a:lnTo>
                    <a:pt x="94383" y="230834"/>
                  </a:lnTo>
                  <a:lnTo>
                    <a:pt x="94971" y="229551"/>
                  </a:lnTo>
                  <a:lnTo>
                    <a:pt x="95345" y="228322"/>
                  </a:lnTo>
                  <a:lnTo>
                    <a:pt x="96201" y="227360"/>
                  </a:lnTo>
                  <a:lnTo>
                    <a:pt x="97484" y="227360"/>
                  </a:lnTo>
                  <a:lnTo>
                    <a:pt x="98927" y="227360"/>
                  </a:lnTo>
                  <a:lnTo>
                    <a:pt x="100691" y="228322"/>
                  </a:lnTo>
                  <a:lnTo>
                    <a:pt x="102027" y="228642"/>
                  </a:lnTo>
                  <a:lnTo>
                    <a:pt x="103256" y="228642"/>
                  </a:lnTo>
                  <a:lnTo>
                    <a:pt x="106197" y="227360"/>
                  </a:lnTo>
                  <a:lnTo>
                    <a:pt x="107533" y="227360"/>
                  </a:lnTo>
                  <a:lnTo>
                    <a:pt x="108976" y="227787"/>
                  </a:lnTo>
                  <a:lnTo>
                    <a:pt x="112076" y="229391"/>
                  </a:lnTo>
                  <a:lnTo>
                    <a:pt x="113520" y="229391"/>
                  </a:lnTo>
                  <a:lnTo>
                    <a:pt x="114802" y="228963"/>
                  </a:lnTo>
                  <a:lnTo>
                    <a:pt x="115658" y="228108"/>
                  </a:lnTo>
                  <a:lnTo>
                    <a:pt x="116032" y="226932"/>
                  </a:lnTo>
                  <a:lnTo>
                    <a:pt x="115390" y="225489"/>
                  </a:lnTo>
                  <a:lnTo>
                    <a:pt x="115070" y="223457"/>
                  </a:lnTo>
                  <a:lnTo>
                    <a:pt x="115070" y="222549"/>
                  </a:lnTo>
                  <a:lnTo>
                    <a:pt x="115070" y="222014"/>
                  </a:lnTo>
                  <a:lnTo>
                    <a:pt x="115070" y="221533"/>
                  </a:lnTo>
                  <a:lnTo>
                    <a:pt x="115070" y="220731"/>
                  </a:lnTo>
                  <a:lnTo>
                    <a:pt x="114642" y="219555"/>
                  </a:lnTo>
                  <a:lnTo>
                    <a:pt x="113787" y="218059"/>
                  </a:lnTo>
                  <a:lnTo>
                    <a:pt x="113787" y="213943"/>
                  </a:lnTo>
                  <a:lnTo>
                    <a:pt x="109511" y="210896"/>
                  </a:lnTo>
                  <a:lnTo>
                    <a:pt x="106570" y="209987"/>
                  </a:lnTo>
                  <a:lnTo>
                    <a:pt x="100049" y="205604"/>
                  </a:lnTo>
                  <a:lnTo>
                    <a:pt x="96575" y="202397"/>
                  </a:lnTo>
                  <a:lnTo>
                    <a:pt x="95238" y="201488"/>
                  </a:lnTo>
                  <a:lnTo>
                    <a:pt x="94276" y="201488"/>
                  </a:lnTo>
                  <a:lnTo>
                    <a:pt x="92085" y="201862"/>
                  </a:lnTo>
                  <a:lnTo>
                    <a:pt x="91176" y="201862"/>
                  </a:lnTo>
                  <a:lnTo>
                    <a:pt x="90535" y="200580"/>
                  </a:lnTo>
                  <a:lnTo>
                    <a:pt x="90535" y="199029"/>
                  </a:lnTo>
                  <a:lnTo>
                    <a:pt x="90535" y="197586"/>
                  </a:lnTo>
                  <a:lnTo>
                    <a:pt x="90535" y="196517"/>
                  </a:lnTo>
                  <a:lnTo>
                    <a:pt x="85189" y="192562"/>
                  </a:lnTo>
                  <a:lnTo>
                    <a:pt x="74499" y="179359"/>
                  </a:lnTo>
                  <a:lnTo>
                    <a:pt x="66481" y="179359"/>
                  </a:lnTo>
                  <a:lnTo>
                    <a:pt x="63167" y="178183"/>
                  </a:lnTo>
                  <a:lnTo>
                    <a:pt x="61135" y="175082"/>
                  </a:lnTo>
                  <a:lnTo>
                    <a:pt x="61830" y="174601"/>
                  </a:lnTo>
                  <a:lnTo>
                    <a:pt x="62472" y="173372"/>
                  </a:lnTo>
                  <a:lnTo>
                    <a:pt x="63220" y="172463"/>
                  </a:lnTo>
                  <a:lnTo>
                    <a:pt x="60120" y="169684"/>
                  </a:lnTo>
                  <a:lnTo>
                    <a:pt x="56058" y="169149"/>
                  </a:lnTo>
                  <a:lnTo>
                    <a:pt x="46383" y="169897"/>
                  </a:lnTo>
                  <a:lnTo>
                    <a:pt x="43603" y="169897"/>
                  </a:lnTo>
                  <a:lnTo>
                    <a:pt x="41465" y="169203"/>
                  </a:lnTo>
                  <a:lnTo>
                    <a:pt x="39701" y="167813"/>
                  </a:lnTo>
                  <a:lnTo>
                    <a:pt x="37990" y="165407"/>
                  </a:lnTo>
                  <a:lnTo>
                    <a:pt x="36761" y="164178"/>
                  </a:lnTo>
                  <a:lnTo>
                    <a:pt x="32538" y="161292"/>
                  </a:lnTo>
                  <a:lnTo>
                    <a:pt x="31042" y="160704"/>
                  </a:lnTo>
                  <a:lnTo>
                    <a:pt x="21687" y="162040"/>
                  </a:lnTo>
                  <a:lnTo>
                    <a:pt x="15326" y="159153"/>
                  </a:lnTo>
                  <a:lnTo>
                    <a:pt x="12226" y="158726"/>
                  </a:lnTo>
                  <a:lnTo>
                    <a:pt x="12654" y="155732"/>
                  </a:lnTo>
                  <a:lnTo>
                    <a:pt x="13937" y="145416"/>
                  </a:lnTo>
                  <a:lnTo>
                    <a:pt x="13349" y="141728"/>
                  </a:lnTo>
                  <a:lnTo>
                    <a:pt x="12974" y="140391"/>
                  </a:lnTo>
                  <a:lnTo>
                    <a:pt x="12226" y="139322"/>
                  </a:lnTo>
                  <a:lnTo>
                    <a:pt x="11157" y="138895"/>
                  </a:lnTo>
                  <a:lnTo>
                    <a:pt x="10034" y="138895"/>
                  </a:lnTo>
                  <a:lnTo>
                    <a:pt x="7094" y="142797"/>
                  </a:lnTo>
                  <a:lnTo>
                    <a:pt x="5865" y="143385"/>
                  </a:lnTo>
                  <a:lnTo>
                    <a:pt x="4742" y="142957"/>
                  </a:lnTo>
                  <a:lnTo>
                    <a:pt x="2497" y="141674"/>
                  </a:lnTo>
                  <a:lnTo>
                    <a:pt x="1375" y="141674"/>
                  </a:lnTo>
                  <a:lnTo>
                    <a:pt x="413" y="140872"/>
                  </a:lnTo>
                  <a:lnTo>
                    <a:pt x="-336" y="139803"/>
                  </a:lnTo>
                  <a:lnTo>
                    <a:pt x="-336" y="138521"/>
                  </a:lnTo>
                  <a:lnTo>
                    <a:pt x="-68" y="137077"/>
                  </a:lnTo>
                  <a:lnTo>
                    <a:pt x="1963" y="135153"/>
                  </a:lnTo>
                  <a:lnTo>
                    <a:pt x="3192" y="134405"/>
                  </a:lnTo>
                  <a:lnTo>
                    <a:pt x="6025" y="132053"/>
                  </a:lnTo>
                  <a:lnTo>
                    <a:pt x="7843" y="129968"/>
                  </a:lnTo>
                  <a:lnTo>
                    <a:pt x="10729" y="127616"/>
                  </a:lnTo>
                  <a:lnTo>
                    <a:pt x="12065" y="127082"/>
                  </a:lnTo>
                  <a:lnTo>
                    <a:pt x="13402" y="127082"/>
                  </a:lnTo>
                  <a:lnTo>
                    <a:pt x="14578" y="127082"/>
                  </a:lnTo>
                  <a:lnTo>
                    <a:pt x="15433" y="127563"/>
                  </a:lnTo>
                  <a:lnTo>
                    <a:pt x="16074" y="128204"/>
                  </a:lnTo>
                  <a:lnTo>
                    <a:pt x="17251" y="130396"/>
                  </a:lnTo>
                  <a:lnTo>
                    <a:pt x="18213" y="131144"/>
                  </a:lnTo>
                  <a:lnTo>
                    <a:pt x="20778" y="131144"/>
                  </a:lnTo>
                  <a:lnTo>
                    <a:pt x="22222" y="131144"/>
                  </a:lnTo>
                  <a:lnTo>
                    <a:pt x="23612" y="130503"/>
                  </a:lnTo>
                  <a:lnTo>
                    <a:pt x="27941" y="127563"/>
                  </a:lnTo>
                  <a:lnTo>
                    <a:pt x="28743" y="126547"/>
                  </a:lnTo>
                  <a:lnTo>
                    <a:pt x="28743" y="124409"/>
                  </a:lnTo>
                  <a:lnTo>
                    <a:pt x="28369" y="123233"/>
                  </a:lnTo>
                  <a:lnTo>
                    <a:pt x="26765" y="122805"/>
                  </a:lnTo>
                  <a:lnTo>
                    <a:pt x="26017" y="122271"/>
                  </a:lnTo>
                  <a:lnTo>
                    <a:pt x="24787" y="114787"/>
                  </a:lnTo>
                  <a:lnTo>
                    <a:pt x="24787" y="113237"/>
                  </a:lnTo>
                  <a:lnTo>
                    <a:pt x="25963" y="111527"/>
                  </a:lnTo>
                  <a:lnTo>
                    <a:pt x="29865" y="110137"/>
                  </a:lnTo>
                  <a:lnTo>
                    <a:pt x="30667" y="108961"/>
                  </a:lnTo>
                  <a:lnTo>
                    <a:pt x="31042" y="107251"/>
                  </a:lnTo>
                  <a:lnTo>
                    <a:pt x="31042" y="103990"/>
                  </a:lnTo>
                  <a:lnTo>
                    <a:pt x="31362" y="101050"/>
                  </a:lnTo>
                  <a:lnTo>
                    <a:pt x="32912" y="96613"/>
                  </a:lnTo>
                  <a:lnTo>
                    <a:pt x="35959" y="91589"/>
                  </a:lnTo>
                  <a:lnTo>
                    <a:pt x="36333" y="89611"/>
                  </a:lnTo>
                  <a:lnTo>
                    <a:pt x="36333" y="87847"/>
                  </a:lnTo>
                  <a:lnTo>
                    <a:pt x="34356" y="79615"/>
                  </a:lnTo>
                  <a:lnTo>
                    <a:pt x="36547" y="75125"/>
                  </a:lnTo>
                  <a:lnTo>
                    <a:pt x="36547" y="74003"/>
                  </a:lnTo>
                  <a:lnTo>
                    <a:pt x="37135" y="72720"/>
                  </a:lnTo>
                  <a:lnTo>
                    <a:pt x="38044" y="71490"/>
                  </a:lnTo>
                  <a:lnTo>
                    <a:pt x="39647" y="69887"/>
                  </a:lnTo>
                  <a:lnTo>
                    <a:pt x="41572" y="69459"/>
                  </a:lnTo>
                  <a:lnTo>
                    <a:pt x="44191" y="70582"/>
                  </a:lnTo>
                  <a:lnTo>
                    <a:pt x="45420" y="70956"/>
                  </a:lnTo>
                  <a:lnTo>
                    <a:pt x="48253" y="70582"/>
                  </a:lnTo>
                  <a:lnTo>
                    <a:pt x="49803" y="70582"/>
                  </a:lnTo>
                  <a:lnTo>
                    <a:pt x="51354" y="70582"/>
                  </a:lnTo>
                  <a:lnTo>
                    <a:pt x="52850" y="70047"/>
                  </a:lnTo>
                  <a:lnTo>
                    <a:pt x="54133" y="68764"/>
                  </a:lnTo>
                  <a:lnTo>
                    <a:pt x="56859" y="64969"/>
                  </a:lnTo>
                  <a:lnTo>
                    <a:pt x="58249" y="64114"/>
                  </a:lnTo>
                  <a:lnTo>
                    <a:pt x="62632" y="62938"/>
                  </a:lnTo>
                  <a:lnTo>
                    <a:pt x="63755" y="62083"/>
                  </a:lnTo>
                  <a:lnTo>
                    <a:pt x="64770" y="60853"/>
                  </a:lnTo>
                  <a:lnTo>
                    <a:pt x="65198" y="58876"/>
                  </a:lnTo>
                  <a:lnTo>
                    <a:pt x="65198" y="57593"/>
                  </a:lnTo>
                  <a:lnTo>
                    <a:pt x="64877" y="56149"/>
                  </a:lnTo>
                  <a:lnTo>
                    <a:pt x="64877" y="54599"/>
                  </a:lnTo>
                  <a:lnTo>
                    <a:pt x="65465" y="52835"/>
                  </a:lnTo>
                  <a:lnTo>
                    <a:pt x="66641" y="50323"/>
                  </a:lnTo>
                  <a:lnTo>
                    <a:pt x="68619" y="46795"/>
                  </a:lnTo>
                  <a:lnTo>
                    <a:pt x="75942" y="41450"/>
                  </a:lnTo>
                  <a:lnTo>
                    <a:pt x="77813" y="40488"/>
                  </a:lnTo>
                  <a:lnTo>
                    <a:pt x="79684" y="39044"/>
                  </a:lnTo>
                  <a:lnTo>
                    <a:pt x="81287" y="37280"/>
                  </a:lnTo>
                  <a:lnTo>
                    <a:pt x="83372" y="33165"/>
                  </a:lnTo>
                  <a:lnTo>
                    <a:pt x="83372" y="30973"/>
                  </a:lnTo>
                  <a:lnTo>
                    <a:pt x="83372" y="29102"/>
                  </a:lnTo>
                  <a:lnTo>
                    <a:pt x="82838" y="27873"/>
                  </a:lnTo>
                  <a:lnTo>
                    <a:pt x="82838" y="26483"/>
                  </a:lnTo>
                  <a:lnTo>
                    <a:pt x="82838" y="23436"/>
                  </a:lnTo>
                  <a:lnTo>
                    <a:pt x="82838" y="21886"/>
                  </a:lnTo>
                  <a:lnTo>
                    <a:pt x="83960" y="17717"/>
                  </a:lnTo>
                  <a:lnTo>
                    <a:pt x="84281" y="16755"/>
                  </a:lnTo>
                  <a:lnTo>
                    <a:pt x="85189" y="17236"/>
                  </a:lnTo>
                  <a:lnTo>
                    <a:pt x="87060" y="18091"/>
                  </a:lnTo>
                  <a:lnTo>
                    <a:pt x="87862" y="18091"/>
                  </a:lnTo>
                  <a:lnTo>
                    <a:pt x="88450" y="17663"/>
                  </a:lnTo>
                  <a:lnTo>
                    <a:pt x="88450" y="16648"/>
                  </a:lnTo>
                  <a:lnTo>
                    <a:pt x="88450" y="15579"/>
                  </a:lnTo>
                  <a:lnTo>
                    <a:pt x="89359" y="14830"/>
                  </a:lnTo>
                  <a:lnTo>
                    <a:pt x="90588" y="15258"/>
                  </a:lnTo>
                  <a:lnTo>
                    <a:pt x="91550" y="15792"/>
                  </a:lnTo>
                  <a:lnTo>
                    <a:pt x="92993" y="15792"/>
                  </a:lnTo>
                  <a:lnTo>
                    <a:pt x="94704" y="14830"/>
                  </a:lnTo>
                  <a:lnTo>
                    <a:pt x="96522" y="13013"/>
                  </a:lnTo>
                  <a:lnTo>
                    <a:pt x="98766" y="9378"/>
                  </a:lnTo>
                  <a:lnTo>
                    <a:pt x="100798" y="5316"/>
                  </a:lnTo>
                  <a:lnTo>
                    <a:pt x="102188" y="3926"/>
                  </a:lnTo>
                  <a:lnTo>
                    <a:pt x="103363" y="2910"/>
                  </a:lnTo>
                  <a:lnTo>
                    <a:pt x="106784" y="1895"/>
                  </a:lnTo>
                  <a:close/>
                  <a:moveTo>
                    <a:pt x="187392" y="177060"/>
                  </a:moveTo>
                  <a:lnTo>
                    <a:pt x="186483" y="175296"/>
                  </a:lnTo>
                  <a:lnTo>
                    <a:pt x="186803" y="172891"/>
                  </a:lnTo>
                  <a:lnTo>
                    <a:pt x="188033" y="171555"/>
                  </a:lnTo>
                  <a:lnTo>
                    <a:pt x="189904" y="170592"/>
                  </a:lnTo>
                  <a:lnTo>
                    <a:pt x="191240" y="169630"/>
                  </a:lnTo>
                  <a:lnTo>
                    <a:pt x="192042" y="170432"/>
                  </a:lnTo>
                  <a:lnTo>
                    <a:pt x="192042" y="172517"/>
                  </a:lnTo>
                  <a:lnTo>
                    <a:pt x="190919" y="175189"/>
                  </a:lnTo>
                  <a:lnTo>
                    <a:pt x="189369" y="176793"/>
                  </a:lnTo>
                  <a:close/>
                  <a:moveTo>
                    <a:pt x="203962" y="171234"/>
                  </a:moveTo>
                  <a:lnTo>
                    <a:pt x="202305" y="171234"/>
                  </a:lnTo>
                  <a:lnTo>
                    <a:pt x="199205" y="170592"/>
                  </a:lnTo>
                  <a:lnTo>
                    <a:pt x="197067" y="169951"/>
                  </a:lnTo>
                  <a:lnTo>
                    <a:pt x="195516" y="168668"/>
                  </a:lnTo>
                  <a:lnTo>
                    <a:pt x="195516" y="166744"/>
                  </a:lnTo>
                  <a:lnTo>
                    <a:pt x="196265" y="164499"/>
                  </a:lnTo>
                  <a:lnTo>
                    <a:pt x="196853" y="163216"/>
                  </a:lnTo>
                  <a:lnTo>
                    <a:pt x="198510" y="161452"/>
                  </a:lnTo>
                  <a:lnTo>
                    <a:pt x="199472" y="161452"/>
                  </a:lnTo>
                  <a:lnTo>
                    <a:pt x="200541" y="161452"/>
                  </a:lnTo>
                  <a:lnTo>
                    <a:pt x="201022" y="162895"/>
                  </a:lnTo>
                  <a:lnTo>
                    <a:pt x="201022" y="165194"/>
                  </a:lnTo>
                  <a:lnTo>
                    <a:pt x="202359" y="165995"/>
                  </a:lnTo>
                  <a:lnTo>
                    <a:pt x="203909" y="167599"/>
                  </a:lnTo>
                  <a:lnTo>
                    <a:pt x="204978" y="168561"/>
                  </a:lnTo>
                  <a:lnTo>
                    <a:pt x="204978" y="1703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8D282E8D-E70E-4E31-8905-A79AA0032154}"/>
                </a:ext>
              </a:extLst>
            </p:cNvPr>
            <p:cNvSpPr/>
            <p:nvPr/>
          </p:nvSpPr>
          <p:spPr>
            <a:xfrm>
              <a:off x="2359154" y="4588737"/>
              <a:ext cx="122728" cy="96750"/>
            </a:xfrm>
            <a:custGeom>
              <a:avLst/>
              <a:gdLst>
                <a:gd name="connsiteX0" fmla="*/ 115978 w 122728"/>
                <a:gd name="connsiteY0" fmla="*/ 1146 h 96750"/>
                <a:gd name="connsiteX1" fmla="*/ 115604 w 122728"/>
                <a:gd name="connsiteY1" fmla="*/ 3445 h 96750"/>
                <a:gd name="connsiteX2" fmla="*/ 115604 w 122728"/>
                <a:gd name="connsiteY2" fmla="*/ 7614 h 96750"/>
                <a:gd name="connsiteX3" fmla="*/ 115604 w 122728"/>
                <a:gd name="connsiteY3" fmla="*/ 10019 h 96750"/>
                <a:gd name="connsiteX4" fmla="*/ 119773 w 122728"/>
                <a:gd name="connsiteY4" fmla="*/ 12051 h 96750"/>
                <a:gd name="connsiteX5" fmla="*/ 121537 w 122728"/>
                <a:gd name="connsiteY5" fmla="*/ 14509 h 96750"/>
                <a:gd name="connsiteX6" fmla="*/ 122018 w 122728"/>
                <a:gd name="connsiteY6" fmla="*/ 18358 h 96750"/>
                <a:gd name="connsiteX7" fmla="*/ 122393 w 122728"/>
                <a:gd name="connsiteY7" fmla="*/ 19213 h 96750"/>
                <a:gd name="connsiteX8" fmla="*/ 122393 w 122728"/>
                <a:gd name="connsiteY8" fmla="*/ 19213 h 96750"/>
                <a:gd name="connsiteX9" fmla="*/ 118972 w 122728"/>
                <a:gd name="connsiteY9" fmla="*/ 20229 h 96750"/>
                <a:gd name="connsiteX10" fmla="*/ 117795 w 122728"/>
                <a:gd name="connsiteY10" fmla="*/ 21245 h 96750"/>
                <a:gd name="connsiteX11" fmla="*/ 116406 w 122728"/>
                <a:gd name="connsiteY11" fmla="*/ 22634 h 96750"/>
                <a:gd name="connsiteX12" fmla="*/ 114375 w 122728"/>
                <a:gd name="connsiteY12" fmla="*/ 26697 h 96750"/>
                <a:gd name="connsiteX13" fmla="*/ 112129 w 122728"/>
                <a:gd name="connsiteY13" fmla="*/ 30332 h 96750"/>
                <a:gd name="connsiteX14" fmla="*/ 110259 w 122728"/>
                <a:gd name="connsiteY14" fmla="*/ 32309 h 96750"/>
                <a:gd name="connsiteX15" fmla="*/ 108281 w 122728"/>
                <a:gd name="connsiteY15" fmla="*/ 33432 h 96750"/>
                <a:gd name="connsiteX16" fmla="*/ 106838 w 122728"/>
                <a:gd name="connsiteY16" fmla="*/ 33432 h 96750"/>
                <a:gd name="connsiteX17" fmla="*/ 105876 w 122728"/>
                <a:gd name="connsiteY17" fmla="*/ 32897 h 96750"/>
                <a:gd name="connsiteX18" fmla="*/ 104913 w 122728"/>
                <a:gd name="connsiteY18" fmla="*/ 32309 h 96750"/>
                <a:gd name="connsiteX19" fmla="*/ 104111 w 122728"/>
                <a:gd name="connsiteY19" fmla="*/ 32897 h 96750"/>
                <a:gd name="connsiteX20" fmla="*/ 104111 w 122728"/>
                <a:gd name="connsiteY20" fmla="*/ 33966 h 96750"/>
                <a:gd name="connsiteX21" fmla="*/ 104111 w 122728"/>
                <a:gd name="connsiteY21" fmla="*/ 34982 h 96750"/>
                <a:gd name="connsiteX22" fmla="*/ 103524 w 122728"/>
                <a:gd name="connsiteY22" fmla="*/ 35410 h 96750"/>
                <a:gd name="connsiteX23" fmla="*/ 102722 w 122728"/>
                <a:gd name="connsiteY23" fmla="*/ 35410 h 96750"/>
                <a:gd name="connsiteX24" fmla="*/ 100851 w 122728"/>
                <a:gd name="connsiteY24" fmla="*/ 34554 h 96750"/>
                <a:gd name="connsiteX25" fmla="*/ 99942 w 122728"/>
                <a:gd name="connsiteY25" fmla="*/ 34073 h 96750"/>
                <a:gd name="connsiteX26" fmla="*/ 99622 w 122728"/>
                <a:gd name="connsiteY26" fmla="*/ 35035 h 96750"/>
                <a:gd name="connsiteX27" fmla="*/ 98499 w 122728"/>
                <a:gd name="connsiteY27" fmla="*/ 39205 h 96750"/>
                <a:gd name="connsiteX28" fmla="*/ 98499 w 122728"/>
                <a:gd name="connsiteY28" fmla="*/ 40755 h 96750"/>
                <a:gd name="connsiteX29" fmla="*/ 98499 w 122728"/>
                <a:gd name="connsiteY29" fmla="*/ 43802 h 96750"/>
                <a:gd name="connsiteX30" fmla="*/ 98499 w 122728"/>
                <a:gd name="connsiteY30" fmla="*/ 45192 h 96750"/>
                <a:gd name="connsiteX31" fmla="*/ 99034 w 122728"/>
                <a:gd name="connsiteY31" fmla="*/ 46421 h 96750"/>
                <a:gd name="connsiteX32" fmla="*/ 99034 w 122728"/>
                <a:gd name="connsiteY32" fmla="*/ 48292 h 96750"/>
                <a:gd name="connsiteX33" fmla="*/ 99034 w 122728"/>
                <a:gd name="connsiteY33" fmla="*/ 50483 h 96750"/>
                <a:gd name="connsiteX34" fmla="*/ 96949 w 122728"/>
                <a:gd name="connsiteY34" fmla="*/ 54599 h 96750"/>
                <a:gd name="connsiteX35" fmla="*/ 95345 w 122728"/>
                <a:gd name="connsiteY35" fmla="*/ 56363 h 96750"/>
                <a:gd name="connsiteX36" fmla="*/ 93474 w 122728"/>
                <a:gd name="connsiteY36" fmla="*/ 57806 h 96750"/>
                <a:gd name="connsiteX37" fmla="*/ 91604 w 122728"/>
                <a:gd name="connsiteY37" fmla="*/ 58769 h 96750"/>
                <a:gd name="connsiteX38" fmla="*/ 84281 w 122728"/>
                <a:gd name="connsiteY38" fmla="*/ 64114 h 96750"/>
                <a:gd name="connsiteX39" fmla="*/ 82303 w 122728"/>
                <a:gd name="connsiteY39" fmla="*/ 67642 h 96750"/>
                <a:gd name="connsiteX40" fmla="*/ 81127 w 122728"/>
                <a:gd name="connsiteY40" fmla="*/ 70154 h 96750"/>
                <a:gd name="connsiteX41" fmla="*/ 80539 w 122728"/>
                <a:gd name="connsiteY41" fmla="*/ 71918 h 96750"/>
                <a:gd name="connsiteX42" fmla="*/ 80539 w 122728"/>
                <a:gd name="connsiteY42" fmla="*/ 73468 h 96750"/>
                <a:gd name="connsiteX43" fmla="*/ 80860 w 122728"/>
                <a:gd name="connsiteY43" fmla="*/ 74911 h 96750"/>
                <a:gd name="connsiteX44" fmla="*/ 80860 w 122728"/>
                <a:gd name="connsiteY44" fmla="*/ 76462 h 96750"/>
                <a:gd name="connsiteX45" fmla="*/ 80432 w 122728"/>
                <a:gd name="connsiteY45" fmla="*/ 78439 h 96750"/>
                <a:gd name="connsiteX46" fmla="*/ 79416 w 122728"/>
                <a:gd name="connsiteY46" fmla="*/ 79669 h 96750"/>
                <a:gd name="connsiteX47" fmla="*/ 78187 w 122728"/>
                <a:gd name="connsiteY47" fmla="*/ 80417 h 96750"/>
                <a:gd name="connsiteX48" fmla="*/ 74178 w 122728"/>
                <a:gd name="connsiteY48" fmla="*/ 81219 h 96750"/>
                <a:gd name="connsiteX49" fmla="*/ 72788 w 122728"/>
                <a:gd name="connsiteY49" fmla="*/ 82074 h 96750"/>
                <a:gd name="connsiteX50" fmla="*/ 70062 w 122728"/>
                <a:gd name="connsiteY50" fmla="*/ 85869 h 96750"/>
                <a:gd name="connsiteX51" fmla="*/ 68779 w 122728"/>
                <a:gd name="connsiteY51" fmla="*/ 87152 h 96750"/>
                <a:gd name="connsiteX52" fmla="*/ 67283 w 122728"/>
                <a:gd name="connsiteY52" fmla="*/ 87687 h 96750"/>
                <a:gd name="connsiteX53" fmla="*/ 65732 w 122728"/>
                <a:gd name="connsiteY53" fmla="*/ 87687 h 96750"/>
                <a:gd name="connsiteX54" fmla="*/ 64182 w 122728"/>
                <a:gd name="connsiteY54" fmla="*/ 87687 h 96750"/>
                <a:gd name="connsiteX55" fmla="*/ 61349 w 122728"/>
                <a:gd name="connsiteY55" fmla="*/ 88061 h 96750"/>
                <a:gd name="connsiteX56" fmla="*/ 60120 w 122728"/>
                <a:gd name="connsiteY56" fmla="*/ 87687 h 96750"/>
                <a:gd name="connsiteX57" fmla="*/ 57501 w 122728"/>
                <a:gd name="connsiteY57" fmla="*/ 86564 h 96750"/>
                <a:gd name="connsiteX58" fmla="*/ 55576 w 122728"/>
                <a:gd name="connsiteY58" fmla="*/ 86992 h 96750"/>
                <a:gd name="connsiteX59" fmla="*/ 53972 w 122728"/>
                <a:gd name="connsiteY59" fmla="*/ 88595 h 96750"/>
                <a:gd name="connsiteX60" fmla="*/ 53064 w 122728"/>
                <a:gd name="connsiteY60" fmla="*/ 89825 h 96750"/>
                <a:gd name="connsiteX61" fmla="*/ 52476 w 122728"/>
                <a:gd name="connsiteY61" fmla="*/ 91108 h 96750"/>
                <a:gd name="connsiteX62" fmla="*/ 52476 w 122728"/>
                <a:gd name="connsiteY62" fmla="*/ 92230 h 96750"/>
                <a:gd name="connsiteX63" fmla="*/ 50285 w 122728"/>
                <a:gd name="connsiteY63" fmla="*/ 96720 h 96750"/>
                <a:gd name="connsiteX64" fmla="*/ 46222 w 122728"/>
                <a:gd name="connsiteY64" fmla="*/ 96720 h 96750"/>
                <a:gd name="connsiteX65" fmla="*/ 44886 w 122728"/>
                <a:gd name="connsiteY65" fmla="*/ 95758 h 96750"/>
                <a:gd name="connsiteX66" fmla="*/ 42267 w 122728"/>
                <a:gd name="connsiteY66" fmla="*/ 91268 h 96750"/>
                <a:gd name="connsiteX67" fmla="*/ 35424 w 122728"/>
                <a:gd name="connsiteY67" fmla="*/ 87259 h 96750"/>
                <a:gd name="connsiteX68" fmla="*/ 14043 w 122728"/>
                <a:gd name="connsiteY68" fmla="*/ 85174 h 96750"/>
                <a:gd name="connsiteX69" fmla="*/ 10301 w 122728"/>
                <a:gd name="connsiteY69" fmla="*/ 83517 h 96750"/>
                <a:gd name="connsiteX70" fmla="*/ 9446 w 122728"/>
                <a:gd name="connsiteY70" fmla="*/ 82662 h 96750"/>
                <a:gd name="connsiteX71" fmla="*/ 9072 w 122728"/>
                <a:gd name="connsiteY71" fmla="*/ 82662 h 96750"/>
                <a:gd name="connsiteX72" fmla="*/ 7362 w 122728"/>
                <a:gd name="connsiteY72" fmla="*/ 84319 h 96750"/>
                <a:gd name="connsiteX73" fmla="*/ 6613 w 122728"/>
                <a:gd name="connsiteY73" fmla="*/ 84640 h 96750"/>
                <a:gd name="connsiteX74" fmla="*/ 5972 w 122728"/>
                <a:gd name="connsiteY74" fmla="*/ 84640 h 96750"/>
                <a:gd name="connsiteX75" fmla="*/ -336 w 122728"/>
                <a:gd name="connsiteY75" fmla="*/ 80791 h 96750"/>
                <a:gd name="connsiteX76" fmla="*/ 733 w 122728"/>
                <a:gd name="connsiteY76" fmla="*/ 76568 h 96750"/>
                <a:gd name="connsiteX77" fmla="*/ 1696 w 122728"/>
                <a:gd name="connsiteY77" fmla="*/ 75339 h 96750"/>
                <a:gd name="connsiteX78" fmla="*/ 8537 w 122728"/>
                <a:gd name="connsiteY78" fmla="*/ 72239 h 96750"/>
                <a:gd name="connsiteX79" fmla="*/ 9660 w 122728"/>
                <a:gd name="connsiteY79" fmla="*/ 70528 h 96750"/>
                <a:gd name="connsiteX80" fmla="*/ 9660 w 122728"/>
                <a:gd name="connsiteY80" fmla="*/ 68016 h 96750"/>
                <a:gd name="connsiteX81" fmla="*/ 7575 w 122728"/>
                <a:gd name="connsiteY81" fmla="*/ 59945 h 96750"/>
                <a:gd name="connsiteX82" fmla="*/ 12279 w 122728"/>
                <a:gd name="connsiteY82" fmla="*/ 58929 h 96750"/>
                <a:gd name="connsiteX83" fmla="*/ 14043 w 122728"/>
                <a:gd name="connsiteY83" fmla="*/ 56951 h 96750"/>
                <a:gd name="connsiteX84" fmla="*/ 14524 w 122728"/>
                <a:gd name="connsiteY84" fmla="*/ 53904 h 96750"/>
                <a:gd name="connsiteX85" fmla="*/ 13295 w 122728"/>
                <a:gd name="connsiteY85" fmla="*/ 45459 h 96750"/>
                <a:gd name="connsiteX86" fmla="*/ 13295 w 122728"/>
                <a:gd name="connsiteY86" fmla="*/ 44871 h 96750"/>
                <a:gd name="connsiteX87" fmla="*/ 13669 w 122728"/>
                <a:gd name="connsiteY87" fmla="*/ 44283 h 96750"/>
                <a:gd name="connsiteX88" fmla="*/ 14417 w 122728"/>
                <a:gd name="connsiteY88" fmla="*/ 44283 h 96750"/>
                <a:gd name="connsiteX89" fmla="*/ 14898 w 122728"/>
                <a:gd name="connsiteY89" fmla="*/ 44283 h 96750"/>
                <a:gd name="connsiteX90" fmla="*/ 15861 w 122728"/>
                <a:gd name="connsiteY90" fmla="*/ 41236 h 96750"/>
                <a:gd name="connsiteX91" fmla="*/ 15861 w 122728"/>
                <a:gd name="connsiteY91" fmla="*/ 33592 h 96750"/>
                <a:gd name="connsiteX92" fmla="*/ 17838 w 122728"/>
                <a:gd name="connsiteY92" fmla="*/ 32577 h 96750"/>
                <a:gd name="connsiteX93" fmla="*/ 19121 w 122728"/>
                <a:gd name="connsiteY93" fmla="*/ 33111 h 96750"/>
                <a:gd name="connsiteX94" fmla="*/ 19389 w 122728"/>
                <a:gd name="connsiteY94" fmla="*/ 33111 h 96750"/>
                <a:gd name="connsiteX95" fmla="*/ 20137 w 122728"/>
                <a:gd name="connsiteY95" fmla="*/ 32630 h 96750"/>
                <a:gd name="connsiteX96" fmla="*/ 26070 w 122728"/>
                <a:gd name="connsiteY96" fmla="*/ 24666 h 96750"/>
                <a:gd name="connsiteX97" fmla="*/ 22916 w 122728"/>
                <a:gd name="connsiteY97" fmla="*/ 20550 h 96750"/>
                <a:gd name="connsiteX98" fmla="*/ 27727 w 122728"/>
                <a:gd name="connsiteY98" fmla="*/ 12425 h 96750"/>
                <a:gd name="connsiteX99" fmla="*/ 33393 w 122728"/>
                <a:gd name="connsiteY99" fmla="*/ 15097 h 96750"/>
                <a:gd name="connsiteX100" fmla="*/ 39220 w 122728"/>
                <a:gd name="connsiteY100" fmla="*/ 16861 h 96750"/>
                <a:gd name="connsiteX101" fmla="*/ 45313 w 122728"/>
                <a:gd name="connsiteY101" fmla="*/ 17556 h 96750"/>
                <a:gd name="connsiteX102" fmla="*/ 51621 w 122728"/>
                <a:gd name="connsiteY102" fmla="*/ 16808 h 96750"/>
                <a:gd name="connsiteX103" fmla="*/ 56378 w 122728"/>
                <a:gd name="connsiteY103" fmla="*/ 15472 h 96750"/>
                <a:gd name="connsiteX104" fmla="*/ 58035 w 122728"/>
                <a:gd name="connsiteY104" fmla="*/ 15472 h 96750"/>
                <a:gd name="connsiteX105" fmla="*/ 58890 w 122728"/>
                <a:gd name="connsiteY105" fmla="*/ 16113 h 96750"/>
                <a:gd name="connsiteX106" fmla="*/ 59906 w 122728"/>
                <a:gd name="connsiteY106" fmla="*/ 17503 h 96750"/>
                <a:gd name="connsiteX107" fmla="*/ 61189 w 122728"/>
                <a:gd name="connsiteY107" fmla="*/ 18893 h 96750"/>
                <a:gd name="connsiteX108" fmla="*/ 62953 w 122728"/>
                <a:gd name="connsiteY108" fmla="*/ 19534 h 96750"/>
                <a:gd name="connsiteX109" fmla="*/ 63327 w 122728"/>
                <a:gd name="connsiteY109" fmla="*/ 19534 h 96750"/>
                <a:gd name="connsiteX110" fmla="*/ 63808 w 122728"/>
                <a:gd name="connsiteY110" fmla="*/ 19053 h 96750"/>
                <a:gd name="connsiteX111" fmla="*/ 64503 w 122728"/>
                <a:gd name="connsiteY111" fmla="*/ 18625 h 96750"/>
                <a:gd name="connsiteX112" fmla="*/ 65465 w 122728"/>
                <a:gd name="connsiteY112" fmla="*/ 18625 h 96750"/>
                <a:gd name="connsiteX113" fmla="*/ 66160 w 122728"/>
                <a:gd name="connsiteY113" fmla="*/ 19106 h 96750"/>
                <a:gd name="connsiteX114" fmla="*/ 66481 w 122728"/>
                <a:gd name="connsiteY114" fmla="*/ 20015 h 96750"/>
                <a:gd name="connsiteX115" fmla="*/ 66908 w 122728"/>
                <a:gd name="connsiteY115" fmla="*/ 20924 h 96750"/>
                <a:gd name="connsiteX116" fmla="*/ 67924 w 122728"/>
                <a:gd name="connsiteY116" fmla="*/ 21351 h 96750"/>
                <a:gd name="connsiteX117" fmla="*/ 72093 w 122728"/>
                <a:gd name="connsiteY117" fmla="*/ 18037 h 96750"/>
                <a:gd name="connsiteX118" fmla="*/ 73911 w 122728"/>
                <a:gd name="connsiteY118" fmla="*/ 17449 h 96750"/>
                <a:gd name="connsiteX119" fmla="*/ 76904 w 122728"/>
                <a:gd name="connsiteY119" fmla="*/ 16968 h 96750"/>
                <a:gd name="connsiteX120" fmla="*/ 87113 w 122728"/>
                <a:gd name="connsiteY120" fmla="*/ 13227 h 96750"/>
                <a:gd name="connsiteX121" fmla="*/ 90427 w 122728"/>
                <a:gd name="connsiteY121" fmla="*/ 11088 h 96750"/>
                <a:gd name="connsiteX122" fmla="*/ 92085 w 122728"/>
                <a:gd name="connsiteY122" fmla="*/ 10340 h 96750"/>
                <a:gd name="connsiteX123" fmla="*/ 94223 w 122728"/>
                <a:gd name="connsiteY123" fmla="*/ 10340 h 96750"/>
                <a:gd name="connsiteX124" fmla="*/ 95933 w 122728"/>
                <a:gd name="connsiteY124" fmla="*/ 11730 h 96750"/>
                <a:gd name="connsiteX125" fmla="*/ 97002 w 122728"/>
                <a:gd name="connsiteY125" fmla="*/ 13708 h 96750"/>
                <a:gd name="connsiteX126" fmla="*/ 98125 w 122728"/>
                <a:gd name="connsiteY126" fmla="*/ 14670 h 96750"/>
                <a:gd name="connsiteX127" fmla="*/ 100156 w 122728"/>
                <a:gd name="connsiteY127" fmla="*/ 13173 h 96750"/>
                <a:gd name="connsiteX128" fmla="*/ 99354 w 122728"/>
                <a:gd name="connsiteY128" fmla="*/ 12585 h 96750"/>
                <a:gd name="connsiteX129" fmla="*/ 98071 w 122728"/>
                <a:gd name="connsiteY129" fmla="*/ 11195 h 96750"/>
                <a:gd name="connsiteX130" fmla="*/ 97109 w 122728"/>
                <a:gd name="connsiteY130" fmla="*/ 10340 h 96750"/>
                <a:gd name="connsiteX131" fmla="*/ 102989 w 122728"/>
                <a:gd name="connsiteY131" fmla="*/ 7721 h 96750"/>
                <a:gd name="connsiteX132" fmla="*/ 108334 w 122728"/>
                <a:gd name="connsiteY132" fmla="*/ 2750 h 96750"/>
                <a:gd name="connsiteX133" fmla="*/ 113680 w 122728"/>
                <a:gd name="connsiteY133" fmla="*/ -30 h 9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22728" h="96750">
                  <a:moveTo>
                    <a:pt x="115978" y="1146"/>
                  </a:moveTo>
                  <a:lnTo>
                    <a:pt x="115604" y="3445"/>
                  </a:lnTo>
                  <a:lnTo>
                    <a:pt x="115604" y="7614"/>
                  </a:lnTo>
                  <a:lnTo>
                    <a:pt x="115604" y="10019"/>
                  </a:lnTo>
                  <a:lnTo>
                    <a:pt x="119773" y="12051"/>
                  </a:lnTo>
                  <a:lnTo>
                    <a:pt x="121537" y="14509"/>
                  </a:lnTo>
                  <a:lnTo>
                    <a:pt x="122018" y="18358"/>
                  </a:lnTo>
                  <a:lnTo>
                    <a:pt x="122393" y="19213"/>
                  </a:lnTo>
                  <a:lnTo>
                    <a:pt x="122393" y="19213"/>
                  </a:lnTo>
                  <a:lnTo>
                    <a:pt x="118972" y="20229"/>
                  </a:lnTo>
                  <a:lnTo>
                    <a:pt x="117795" y="21245"/>
                  </a:lnTo>
                  <a:lnTo>
                    <a:pt x="116406" y="22634"/>
                  </a:lnTo>
                  <a:lnTo>
                    <a:pt x="114375" y="26697"/>
                  </a:lnTo>
                  <a:lnTo>
                    <a:pt x="112129" y="30332"/>
                  </a:lnTo>
                  <a:lnTo>
                    <a:pt x="110259" y="32309"/>
                  </a:lnTo>
                  <a:lnTo>
                    <a:pt x="108281" y="33432"/>
                  </a:lnTo>
                  <a:lnTo>
                    <a:pt x="106838" y="33432"/>
                  </a:lnTo>
                  <a:lnTo>
                    <a:pt x="105876" y="32897"/>
                  </a:lnTo>
                  <a:lnTo>
                    <a:pt x="104913" y="32309"/>
                  </a:lnTo>
                  <a:lnTo>
                    <a:pt x="104111" y="32897"/>
                  </a:lnTo>
                  <a:lnTo>
                    <a:pt x="104111" y="33966"/>
                  </a:lnTo>
                  <a:lnTo>
                    <a:pt x="104111" y="34982"/>
                  </a:lnTo>
                  <a:lnTo>
                    <a:pt x="103524" y="35410"/>
                  </a:lnTo>
                  <a:lnTo>
                    <a:pt x="102722" y="35410"/>
                  </a:lnTo>
                  <a:lnTo>
                    <a:pt x="100851" y="34554"/>
                  </a:lnTo>
                  <a:lnTo>
                    <a:pt x="99942" y="34073"/>
                  </a:lnTo>
                  <a:lnTo>
                    <a:pt x="99622" y="35035"/>
                  </a:lnTo>
                  <a:lnTo>
                    <a:pt x="98499" y="39205"/>
                  </a:lnTo>
                  <a:lnTo>
                    <a:pt x="98499" y="40755"/>
                  </a:lnTo>
                  <a:lnTo>
                    <a:pt x="98499" y="43802"/>
                  </a:lnTo>
                  <a:lnTo>
                    <a:pt x="98499" y="45192"/>
                  </a:lnTo>
                  <a:lnTo>
                    <a:pt x="99034" y="46421"/>
                  </a:lnTo>
                  <a:lnTo>
                    <a:pt x="99034" y="48292"/>
                  </a:lnTo>
                  <a:lnTo>
                    <a:pt x="99034" y="50483"/>
                  </a:lnTo>
                  <a:lnTo>
                    <a:pt x="96949" y="54599"/>
                  </a:lnTo>
                  <a:lnTo>
                    <a:pt x="95345" y="56363"/>
                  </a:lnTo>
                  <a:lnTo>
                    <a:pt x="93474" y="57806"/>
                  </a:lnTo>
                  <a:lnTo>
                    <a:pt x="91604" y="58769"/>
                  </a:lnTo>
                  <a:lnTo>
                    <a:pt x="84281" y="64114"/>
                  </a:lnTo>
                  <a:lnTo>
                    <a:pt x="82303" y="67642"/>
                  </a:lnTo>
                  <a:lnTo>
                    <a:pt x="81127" y="70154"/>
                  </a:lnTo>
                  <a:lnTo>
                    <a:pt x="80539" y="71918"/>
                  </a:lnTo>
                  <a:lnTo>
                    <a:pt x="80539" y="73468"/>
                  </a:lnTo>
                  <a:lnTo>
                    <a:pt x="80860" y="74911"/>
                  </a:lnTo>
                  <a:lnTo>
                    <a:pt x="80860" y="76462"/>
                  </a:lnTo>
                  <a:lnTo>
                    <a:pt x="80432" y="78439"/>
                  </a:lnTo>
                  <a:lnTo>
                    <a:pt x="79416" y="79669"/>
                  </a:lnTo>
                  <a:lnTo>
                    <a:pt x="78187" y="80417"/>
                  </a:lnTo>
                  <a:lnTo>
                    <a:pt x="74178" y="81219"/>
                  </a:lnTo>
                  <a:lnTo>
                    <a:pt x="72788" y="82074"/>
                  </a:lnTo>
                  <a:lnTo>
                    <a:pt x="70062" y="85869"/>
                  </a:lnTo>
                  <a:lnTo>
                    <a:pt x="68779" y="87152"/>
                  </a:lnTo>
                  <a:lnTo>
                    <a:pt x="67283" y="87687"/>
                  </a:lnTo>
                  <a:lnTo>
                    <a:pt x="65732" y="87687"/>
                  </a:lnTo>
                  <a:lnTo>
                    <a:pt x="64182" y="87687"/>
                  </a:lnTo>
                  <a:lnTo>
                    <a:pt x="61349" y="88061"/>
                  </a:lnTo>
                  <a:lnTo>
                    <a:pt x="60120" y="87687"/>
                  </a:lnTo>
                  <a:lnTo>
                    <a:pt x="57501" y="86564"/>
                  </a:lnTo>
                  <a:lnTo>
                    <a:pt x="55576" y="86992"/>
                  </a:lnTo>
                  <a:lnTo>
                    <a:pt x="53972" y="88595"/>
                  </a:lnTo>
                  <a:lnTo>
                    <a:pt x="53064" y="89825"/>
                  </a:lnTo>
                  <a:lnTo>
                    <a:pt x="52476" y="91108"/>
                  </a:lnTo>
                  <a:lnTo>
                    <a:pt x="52476" y="92230"/>
                  </a:lnTo>
                  <a:lnTo>
                    <a:pt x="50285" y="96720"/>
                  </a:lnTo>
                  <a:lnTo>
                    <a:pt x="46222" y="96720"/>
                  </a:lnTo>
                  <a:lnTo>
                    <a:pt x="44886" y="95758"/>
                  </a:lnTo>
                  <a:lnTo>
                    <a:pt x="42267" y="91268"/>
                  </a:lnTo>
                  <a:lnTo>
                    <a:pt x="35424" y="87259"/>
                  </a:lnTo>
                  <a:lnTo>
                    <a:pt x="14043" y="85174"/>
                  </a:lnTo>
                  <a:lnTo>
                    <a:pt x="10301" y="83517"/>
                  </a:lnTo>
                  <a:lnTo>
                    <a:pt x="9446" y="82662"/>
                  </a:lnTo>
                  <a:lnTo>
                    <a:pt x="9072" y="82662"/>
                  </a:lnTo>
                  <a:lnTo>
                    <a:pt x="7362" y="84319"/>
                  </a:lnTo>
                  <a:lnTo>
                    <a:pt x="6613" y="84640"/>
                  </a:lnTo>
                  <a:lnTo>
                    <a:pt x="5972" y="84640"/>
                  </a:lnTo>
                  <a:lnTo>
                    <a:pt x="-336" y="80791"/>
                  </a:lnTo>
                  <a:lnTo>
                    <a:pt x="733" y="76568"/>
                  </a:lnTo>
                  <a:lnTo>
                    <a:pt x="1696" y="75339"/>
                  </a:lnTo>
                  <a:lnTo>
                    <a:pt x="8537" y="72239"/>
                  </a:lnTo>
                  <a:lnTo>
                    <a:pt x="9660" y="70528"/>
                  </a:lnTo>
                  <a:lnTo>
                    <a:pt x="9660" y="68016"/>
                  </a:lnTo>
                  <a:lnTo>
                    <a:pt x="7575" y="59945"/>
                  </a:lnTo>
                  <a:lnTo>
                    <a:pt x="12279" y="58929"/>
                  </a:lnTo>
                  <a:lnTo>
                    <a:pt x="14043" y="56951"/>
                  </a:lnTo>
                  <a:lnTo>
                    <a:pt x="14524" y="53904"/>
                  </a:lnTo>
                  <a:lnTo>
                    <a:pt x="13295" y="45459"/>
                  </a:lnTo>
                  <a:lnTo>
                    <a:pt x="13295" y="44871"/>
                  </a:lnTo>
                  <a:lnTo>
                    <a:pt x="13669" y="44283"/>
                  </a:lnTo>
                  <a:lnTo>
                    <a:pt x="14417" y="44283"/>
                  </a:lnTo>
                  <a:lnTo>
                    <a:pt x="14898" y="44283"/>
                  </a:lnTo>
                  <a:lnTo>
                    <a:pt x="15861" y="41236"/>
                  </a:lnTo>
                  <a:lnTo>
                    <a:pt x="15861" y="33592"/>
                  </a:lnTo>
                  <a:lnTo>
                    <a:pt x="17838" y="32577"/>
                  </a:lnTo>
                  <a:lnTo>
                    <a:pt x="19121" y="33111"/>
                  </a:lnTo>
                  <a:lnTo>
                    <a:pt x="19389" y="33111"/>
                  </a:lnTo>
                  <a:lnTo>
                    <a:pt x="20137" y="32630"/>
                  </a:lnTo>
                  <a:lnTo>
                    <a:pt x="26070" y="24666"/>
                  </a:lnTo>
                  <a:lnTo>
                    <a:pt x="22916" y="20550"/>
                  </a:lnTo>
                  <a:lnTo>
                    <a:pt x="27727" y="12425"/>
                  </a:lnTo>
                  <a:lnTo>
                    <a:pt x="33393" y="15097"/>
                  </a:lnTo>
                  <a:lnTo>
                    <a:pt x="39220" y="16861"/>
                  </a:lnTo>
                  <a:lnTo>
                    <a:pt x="45313" y="17556"/>
                  </a:lnTo>
                  <a:lnTo>
                    <a:pt x="51621" y="16808"/>
                  </a:lnTo>
                  <a:lnTo>
                    <a:pt x="56378" y="15472"/>
                  </a:lnTo>
                  <a:lnTo>
                    <a:pt x="58035" y="15472"/>
                  </a:lnTo>
                  <a:lnTo>
                    <a:pt x="58890" y="16113"/>
                  </a:lnTo>
                  <a:lnTo>
                    <a:pt x="59906" y="17503"/>
                  </a:lnTo>
                  <a:lnTo>
                    <a:pt x="61189" y="18893"/>
                  </a:lnTo>
                  <a:lnTo>
                    <a:pt x="62953" y="19534"/>
                  </a:lnTo>
                  <a:lnTo>
                    <a:pt x="63327" y="19534"/>
                  </a:lnTo>
                  <a:lnTo>
                    <a:pt x="63808" y="19053"/>
                  </a:lnTo>
                  <a:lnTo>
                    <a:pt x="64503" y="18625"/>
                  </a:lnTo>
                  <a:lnTo>
                    <a:pt x="65465" y="18625"/>
                  </a:lnTo>
                  <a:lnTo>
                    <a:pt x="66160" y="19106"/>
                  </a:lnTo>
                  <a:lnTo>
                    <a:pt x="66481" y="20015"/>
                  </a:lnTo>
                  <a:lnTo>
                    <a:pt x="66908" y="20924"/>
                  </a:lnTo>
                  <a:lnTo>
                    <a:pt x="67924" y="21351"/>
                  </a:lnTo>
                  <a:lnTo>
                    <a:pt x="72093" y="18037"/>
                  </a:lnTo>
                  <a:lnTo>
                    <a:pt x="73911" y="17449"/>
                  </a:lnTo>
                  <a:lnTo>
                    <a:pt x="76904" y="16968"/>
                  </a:lnTo>
                  <a:lnTo>
                    <a:pt x="87113" y="13227"/>
                  </a:lnTo>
                  <a:lnTo>
                    <a:pt x="90427" y="11088"/>
                  </a:lnTo>
                  <a:lnTo>
                    <a:pt x="92085" y="10340"/>
                  </a:lnTo>
                  <a:lnTo>
                    <a:pt x="94223" y="10340"/>
                  </a:lnTo>
                  <a:lnTo>
                    <a:pt x="95933" y="11730"/>
                  </a:lnTo>
                  <a:lnTo>
                    <a:pt x="97002" y="13708"/>
                  </a:lnTo>
                  <a:lnTo>
                    <a:pt x="98125" y="14670"/>
                  </a:lnTo>
                  <a:lnTo>
                    <a:pt x="100156" y="13173"/>
                  </a:lnTo>
                  <a:lnTo>
                    <a:pt x="99354" y="12585"/>
                  </a:lnTo>
                  <a:lnTo>
                    <a:pt x="98071" y="11195"/>
                  </a:lnTo>
                  <a:lnTo>
                    <a:pt x="97109" y="10340"/>
                  </a:lnTo>
                  <a:lnTo>
                    <a:pt x="102989" y="7721"/>
                  </a:lnTo>
                  <a:lnTo>
                    <a:pt x="108334" y="2750"/>
                  </a:lnTo>
                  <a:lnTo>
                    <a:pt x="113680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A321FB24-A946-4859-971F-8CA699F14986}"/>
                </a:ext>
              </a:extLst>
            </p:cNvPr>
            <p:cNvSpPr/>
            <p:nvPr/>
          </p:nvSpPr>
          <p:spPr>
            <a:xfrm>
              <a:off x="2600548" y="4682173"/>
              <a:ext cx="243639" cy="304949"/>
            </a:xfrm>
            <a:custGeom>
              <a:avLst/>
              <a:gdLst>
                <a:gd name="connsiteX0" fmla="*/ 25749 w 243639"/>
                <a:gd name="connsiteY0" fmla="*/ 24 h 304949"/>
                <a:gd name="connsiteX1" fmla="*/ 26338 w 243639"/>
                <a:gd name="connsiteY1" fmla="*/ 1520 h 304949"/>
                <a:gd name="connsiteX2" fmla="*/ 26338 w 243639"/>
                <a:gd name="connsiteY2" fmla="*/ 3017 h 304949"/>
                <a:gd name="connsiteX3" fmla="*/ 25856 w 243639"/>
                <a:gd name="connsiteY3" fmla="*/ 3926 h 304949"/>
                <a:gd name="connsiteX4" fmla="*/ 25856 w 243639"/>
                <a:gd name="connsiteY4" fmla="*/ 4995 h 304949"/>
                <a:gd name="connsiteX5" fmla="*/ 26658 w 243639"/>
                <a:gd name="connsiteY5" fmla="*/ 6759 h 304949"/>
                <a:gd name="connsiteX6" fmla="*/ 28101 w 243639"/>
                <a:gd name="connsiteY6" fmla="*/ 8202 h 304949"/>
                <a:gd name="connsiteX7" fmla="*/ 29545 w 243639"/>
                <a:gd name="connsiteY7" fmla="*/ 8202 h 304949"/>
                <a:gd name="connsiteX8" fmla="*/ 30935 w 243639"/>
                <a:gd name="connsiteY8" fmla="*/ 8202 h 304949"/>
                <a:gd name="connsiteX9" fmla="*/ 32431 w 243639"/>
                <a:gd name="connsiteY9" fmla="*/ 8202 h 304949"/>
                <a:gd name="connsiteX10" fmla="*/ 37349 w 243639"/>
                <a:gd name="connsiteY10" fmla="*/ 11302 h 304949"/>
                <a:gd name="connsiteX11" fmla="*/ 39915 w 243639"/>
                <a:gd name="connsiteY11" fmla="*/ 13440 h 304949"/>
                <a:gd name="connsiteX12" fmla="*/ 45260 w 243639"/>
                <a:gd name="connsiteY12" fmla="*/ 20977 h 304949"/>
                <a:gd name="connsiteX13" fmla="*/ 45260 w 243639"/>
                <a:gd name="connsiteY13" fmla="*/ 21833 h 304949"/>
                <a:gd name="connsiteX14" fmla="*/ 44939 w 243639"/>
                <a:gd name="connsiteY14" fmla="*/ 22688 h 304949"/>
                <a:gd name="connsiteX15" fmla="*/ 44939 w 243639"/>
                <a:gd name="connsiteY15" fmla="*/ 23436 h 304949"/>
                <a:gd name="connsiteX16" fmla="*/ 45901 w 243639"/>
                <a:gd name="connsiteY16" fmla="*/ 23864 h 304949"/>
                <a:gd name="connsiteX17" fmla="*/ 48200 w 243639"/>
                <a:gd name="connsiteY17" fmla="*/ 23864 h 304949"/>
                <a:gd name="connsiteX18" fmla="*/ 48841 w 243639"/>
                <a:gd name="connsiteY18" fmla="*/ 23864 h 304949"/>
                <a:gd name="connsiteX19" fmla="*/ 49697 w 243639"/>
                <a:gd name="connsiteY19" fmla="*/ 25040 h 304949"/>
                <a:gd name="connsiteX20" fmla="*/ 49697 w 243639"/>
                <a:gd name="connsiteY20" fmla="*/ 26323 h 304949"/>
                <a:gd name="connsiteX21" fmla="*/ 49697 w 243639"/>
                <a:gd name="connsiteY21" fmla="*/ 27499 h 304949"/>
                <a:gd name="connsiteX22" fmla="*/ 51086 w 243639"/>
                <a:gd name="connsiteY22" fmla="*/ 28407 h 304949"/>
                <a:gd name="connsiteX23" fmla="*/ 52209 w 243639"/>
                <a:gd name="connsiteY23" fmla="*/ 28407 h 304949"/>
                <a:gd name="connsiteX24" fmla="*/ 54614 w 243639"/>
                <a:gd name="connsiteY24" fmla="*/ 26750 h 304949"/>
                <a:gd name="connsiteX25" fmla="*/ 55897 w 243639"/>
                <a:gd name="connsiteY25" fmla="*/ 26323 h 304949"/>
                <a:gd name="connsiteX26" fmla="*/ 55897 w 243639"/>
                <a:gd name="connsiteY26" fmla="*/ 21672 h 304949"/>
                <a:gd name="connsiteX27" fmla="*/ 59585 w 243639"/>
                <a:gd name="connsiteY27" fmla="*/ 21672 h 304949"/>
                <a:gd name="connsiteX28" fmla="*/ 67390 w 243639"/>
                <a:gd name="connsiteY28" fmla="*/ 25307 h 304949"/>
                <a:gd name="connsiteX29" fmla="*/ 71773 w 243639"/>
                <a:gd name="connsiteY29" fmla="*/ 24986 h 304949"/>
                <a:gd name="connsiteX30" fmla="*/ 75247 w 243639"/>
                <a:gd name="connsiteY30" fmla="*/ 22848 h 304949"/>
                <a:gd name="connsiteX31" fmla="*/ 82196 w 243639"/>
                <a:gd name="connsiteY31" fmla="*/ 17503 h 304949"/>
                <a:gd name="connsiteX32" fmla="*/ 83425 w 243639"/>
                <a:gd name="connsiteY32" fmla="*/ 18786 h 304949"/>
                <a:gd name="connsiteX33" fmla="*/ 84548 w 243639"/>
                <a:gd name="connsiteY33" fmla="*/ 18358 h 304949"/>
                <a:gd name="connsiteX34" fmla="*/ 85563 w 243639"/>
                <a:gd name="connsiteY34" fmla="*/ 16861 h 304949"/>
                <a:gd name="connsiteX35" fmla="*/ 86365 w 243639"/>
                <a:gd name="connsiteY35" fmla="*/ 14884 h 304949"/>
                <a:gd name="connsiteX36" fmla="*/ 88557 w 243639"/>
                <a:gd name="connsiteY36" fmla="*/ 16968 h 304949"/>
                <a:gd name="connsiteX37" fmla="*/ 88877 w 243639"/>
                <a:gd name="connsiteY37" fmla="*/ 16968 h 304949"/>
                <a:gd name="connsiteX38" fmla="*/ 97270 w 243639"/>
                <a:gd name="connsiteY38" fmla="*/ 22314 h 304949"/>
                <a:gd name="connsiteX39" fmla="*/ 98980 w 243639"/>
                <a:gd name="connsiteY39" fmla="*/ 25948 h 304949"/>
                <a:gd name="connsiteX40" fmla="*/ 102829 w 243639"/>
                <a:gd name="connsiteY40" fmla="*/ 26429 h 304949"/>
                <a:gd name="connsiteX41" fmla="*/ 106998 w 243639"/>
                <a:gd name="connsiteY41" fmla="*/ 25254 h 304949"/>
                <a:gd name="connsiteX42" fmla="*/ 109617 w 243639"/>
                <a:gd name="connsiteY42" fmla="*/ 24131 h 304949"/>
                <a:gd name="connsiteX43" fmla="*/ 109297 w 243639"/>
                <a:gd name="connsiteY43" fmla="*/ 27552 h 304949"/>
                <a:gd name="connsiteX44" fmla="*/ 110099 w 243639"/>
                <a:gd name="connsiteY44" fmla="*/ 30973 h 304949"/>
                <a:gd name="connsiteX45" fmla="*/ 111863 w 243639"/>
                <a:gd name="connsiteY45" fmla="*/ 33859 h 304949"/>
                <a:gd name="connsiteX46" fmla="*/ 114214 w 243639"/>
                <a:gd name="connsiteY46" fmla="*/ 35837 h 304949"/>
                <a:gd name="connsiteX47" fmla="*/ 115123 w 243639"/>
                <a:gd name="connsiteY47" fmla="*/ 36906 h 304949"/>
                <a:gd name="connsiteX48" fmla="*/ 115123 w 243639"/>
                <a:gd name="connsiteY48" fmla="*/ 38296 h 304949"/>
                <a:gd name="connsiteX49" fmla="*/ 115551 w 243639"/>
                <a:gd name="connsiteY49" fmla="*/ 39579 h 304949"/>
                <a:gd name="connsiteX50" fmla="*/ 117047 w 243639"/>
                <a:gd name="connsiteY50" fmla="*/ 40220 h 304949"/>
                <a:gd name="connsiteX51" fmla="*/ 118918 w 243639"/>
                <a:gd name="connsiteY51" fmla="*/ 40755 h 304949"/>
                <a:gd name="connsiteX52" fmla="*/ 119881 w 243639"/>
                <a:gd name="connsiteY52" fmla="*/ 41664 h 304949"/>
                <a:gd name="connsiteX53" fmla="*/ 120575 w 243639"/>
                <a:gd name="connsiteY53" fmla="*/ 42626 h 304949"/>
                <a:gd name="connsiteX54" fmla="*/ 121377 w 243639"/>
                <a:gd name="connsiteY54" fmla="*/ 43534 h 304949"/>
                <a:gd name="connsiteX55" fmla="*/ 127097 w 243639"/>
                <a:gd name="connsiteY55" fmla="*/ 45780 h 304949"/>
                <a:gd name="connsiteX56" fmla="*/ 132068 w 243639"/>
                <a:gd name="connsiteY56" fmla="*/ 45298 h 304949"/>
                <a:gd name="connsiteX57" fmla="*/ 143186 w 243639"/>
                <a:gd name="connsiteY57" fmla="*/ 41183 h 304949"/>
                <a:gd name="connsiteX58" fmla="*/ 152059 w 243639"/>
                <a:gd name="connsiteY58" fmla="*/ 39900 h 304949"/>
                <a:gd name="connsiteX59" fmla="*/ 154732 w 243639"/>
                <a:gd name="connsiteY59" fmla="*/ 38029 h 304949"/>
                <a:gd name="connsiteX60" fmla="*/ 157084 w 243639"/>
                <a:gd name="connsiteY60" fmla="*/ 37655 h 304949"/>
                <a:gd name="connsiteX61" fmla="*/ 164727 w 243639"/>
                <a:gd name="connsiteY61" fmla="*/ 39686 h 304949"/>
                <a:gd name="connsiteX62" fmla="*/ 167079 w 243639"/>
                <a:gd name="connsiteY62" fmla="*/ 40808 h 304949"/>
                <a:gd name="connsiteX63" fmla="*/ 170126 w 243639"/>
                <a:gd name="connsiteY63" fmla="*/ 46154 h 304949"/>
                <a:gd name="connsiteX64" fmla="*/ 172371 w 243639"/>
                <a:gd name="connsiteY64" fmla="*/ 48826 h 304949"/>
                <a:gd name="connsiteX65" fmla="*/ 174509 w 243639"/>
                <a:gd name="connsiteY65" fmla="*/ 48506 h 304949"/>
                <a:gd name="connsiteX66" fmla="*/ 178572 w 243639"/>
                <a:gd name="connsiteY66" fmla="*/ 42786 h 304949"/>
                <a:gd name="connsiteX67" fmla="*/ 181137 w 243639"/>
                <a:gd name="connsiteY67" fmla="*/ 40220 h 304949"/>
                <a:gd name="connsiteX68" fmla="*/ 183757 w 243639"/>
                <a:gd name="connsiteY68" fmla="*/ 39258 h 304949"/>
                <a:gd name="connsiteX69" fmla="*/ 187712 w 243639"/>
                <a:gd name="connsiteY69" fmla="*/ 42679 h 304949"/>
                <a:gd name="connsiteX70" fmla="*/ 188033 w 243639"/>
                <a:gd name="connsiteY70" fmla="*/ 43321 h 304949"/>
                <a:gd name="connsiteX71" fmla="*/ 188033 w 243639"/>
                <a:gd name="connsiteY71" fmla="*/ 44122 h 304949"/>
                <a:gd name="connsiteX72" fmla="*/ 188033 w 243639"/>
                <a:gd name="connsiteY72" fmla="*/ 44924 h 304949"/>
                <a:gd name="connsiteX73" fmla="*/ 188728 w 243639"/>
                <a:gd name="connsiteY73" fmla="*/ 45619 h 304949"/>
                <a:gd name="connsiteX74" fmla="*/ 191614 w 243639"/>
                <a:gd name="connsiteY74" fmla="*/ 46207 h 304949"/>
                <a:gd name="connsiteX75" fmla="*/ 194447 w 243639"/>
                <a:gd name="connsiteY75" fmla="*/ 46207 h 304949"/>
                <a:gd name="connsiteX76" fmla="*/ 199793 w 243639"/>
                <a:gd name="connsiteY76" fmla="*/ 44710 h 304949"/>
                <a:gd name="connsiteX77" fmla="*/ 202198 w 243639"/>
                <a:gd name="connsiteY77" fmla="*/ 45726 h 304949"/>
                <a:gd name="connsiteX78" fmla="*/ 220158 w 243639"/>
                <a:gd name="connsiteY78" fmla="*/ 45192 h 304949"/>
                <a:gd name="connsiteX79" fmla="*/ 225236 w 243639"/>
                <a:gd name="connsiteY79" fmla="*/ 45886 h 304949"/>
                <a:gd name="connsiteX80" fmla="*/ 227161 w 243639"/>
                <a:gd name="connsiteY80" fmla="*/ 45192 h 304949"/>
                <a:gd name="connsiteX81" fmla="*/ 228123 w 243639"/>
                <a:gd name="connsiteY81" fmla="*/ 43588 h 304949"/>
                <a:gd name="connsiteX82" fmla="*/ 229887 w 243639"/>
                <a:gd name="connsiteY82" fmla="*/ 45085 h 304949"/>
                <a:gd name="connsiteX83" fmla="*/ 232613 w 243639"/>
                <a:gd name="connsiteY83" fmla="*/ 50430 h 304949"/>
                <a:gd name="connsiteX84" fmla="*/ 234591 w 243639"/>
                <a:gd name="connsiteY84" fmla="*/ 55775 h 304949"/>
                <a:gd name="connsiteX85" fmla="*/ 235713 w 243639"/>
                <a:gd name="connsiteY85" fmla="*/ 57432 h 304949"/>
                <a:gd name="connsiteX86" fmla="*/ 237049 w 243639"/>
                <a:gd name="connsiteY86" fmla="*/ 58501 h 304949"/>
                <a:gd name="connsiteX87" fmla="*/ 238279 w 243639"/>
                <a:gd name="connsiteY87" fmla="*/ 59089 h 304949"/>
                <a:gd name="connsiteX88" fmla="*/ 241272 w 243639"/>
                <a:gd name="connsiteY88" fmla="*/ 59624 h 304949"/>
                <a:gd name="connsiteX89" fmla="*/ 242823 w 243639"/>
                <a:gd name="connsiteY89" fmla="*/ 60533 h 304949"/>
                <a:gd name="connsiteX90" fmla="*/ 243303 w 243639"/>
                <a:gd name="connsiteY90" fmla="*/ 61388 h 304949"/>
                <a:gd name="connsiteX91" fmla="*/ 243303 w 243639"/>
                <a:gd name="connsiteY91" fmla="*/ 62190 h 304949"/>
                <a:gd name="connsiteX92" fmla="*/ 242715 w 243639"/>
                <a:gd name="connsiteY92" fmla="*/ 63472 h 304949"/>
                <a:gd name="connsiteX93" fmla="*/ 242715 w 243639"/>
                <a:gd name="connsiteY93" fmla="*/ 64488 h 304949"/>
                <a:gd name="connsiteX94" fmla="*/ 242715 w 243639"/>
                <a:gd name="connsiteY94" fmla="*/ 67268 h 304949"/>
                <a:gd name="connsiteX95" fmla="*/ 242715 w 243639"/>
                <a:gd name="connsiteY95" fmla="*/ 68444 h 304949"/>
                <a:gd name="connsiteX96" fmla="*/ 242448 w 243639"/>
                <a:gd name="connsiteY96" fmla="*/ 69352 h 304949"/>
                <a:gd name="connsiteX97" fmla="*/ 242128 w 243639"/>
                <a:gd name="connsiteY97" fmla="*/ 70154 h 304949"/>
                <a:gd name="connsiteX98" fmla="*/ 241379 w 243639"/>
                <a:gd name="connsiteY98" fmla="*/ 71277 h 304949"/>
                <a:gd name="connsiteX99" fmla="*/ 240631 w 243639"/>
                <a:gd name="connsiteY99" fmla="*/ 72880 h 304949"/>
                <a:gd name="connsiteX100" fmla="*/ 239936 w 243639"/>
                <a:gd name="connsiteY100" fmla="*/ 74644 h 304949"/>
                <a:gd name="connsiteX101" fmla="*/ 239241 w 243639"/>
                <a:gd name="connsiteY101" fmla="*/ 75393 h 304949"/>
                <a:gd name="connsiteX102" fmla="*/ 238760 w 243639"/>
                <a:gd name="connsiteY102" fmla="*/ 76515 h 304949"/>
                <a:gd name="connsiteX103" fmla="*/ 238279 w 243639"/>
                <a:gd name="connsiteY103" fmla="*/ 78172 h 304949"/>
                <a:gd name="connsiteX104" fmla="*/ 238653 w 243639"/>
                <a:gd name="connsiteY104" fmla="*/ 80310 h 304949"/>
                <a:gd name="connsiteX105" fmla="*/ 238279 w 243639"/>
                <a:gd name="connsiteY105" fmla="*/ 81379 h 304949"/>
                <a:gd name="connsiteX106" fmla="*/ 238279 w 243639"/>
                <a:gd name="connsiteY106" fmla="*/ 81860 h 304949"/>
                <a:gd name="connsiteX107" fmla="*/ 237691 w 243639"/>
                <a:gd name="connsiteY107" fmla="*/ 82288 h 304949"/>
                <a:gd name="connsiteX108" fmla="*/ 237156 w 243639"/>
                <a:gd name="connsiteY108" fmla="*/ 82555 h 304949"/>
                <a:gd name="connsiteX109" fmla="*/ 236568 w 243639"/>
                <a:gd name="connsiteY109" fmla="*/ 82555 h 304949"/>
                <a:gd name="connsiteX110" fmla="*/ 235499 w 243639"/>
                <a:gd name="connsiteY110" fmla="*/ 82555 h 304949"/>
                <a:gd name="connsiteX111" fmla="*/ 234537 w 243639"/>
                <a:gd name="connsiteY111" fmla="*/ 83250 h 304949"/>
                <a:gd name="connsiteX112" fmla="*/ 234110 w 243639"/>
                <a:gd name="connsiteY112" fmla="*/ 84907 h 304949"/>
                <a:gd name="connsiteX113" fmla="*/ 234430 w 243639"/>
                <a:gd name="connsiteY113" fmla="*/ 86350 h 304949"/>
                <a:gd name="connsiteX114" fmla="*/ 235125 w 243639"/>
                <a:gd name="connsiteY114" fmla="*/ 87900 h 304949"/>
                <a:gd name="connsiteX115" fmla="*/ 235499 w 243639"/>
                <a:gd name="connsiteY115" fmla="*/ 89397 h 304949"/>
                <a:gd name="connsiteX116" fmla="*/ 235499 w 243639"/>
                <a:gd name="connsiteY116" fmla="*/ 91482 h 304949"/>
                <a:gd name="connsiteX117" fmla="*/ 236034 w 243639"/>
                <a:gd name="connsiteY117" fmla="*/ 92979 h 304949"/>
                <a:gd name="connsiteX118" fmla="*/ 236568 w 243639"/>
                <a:gd name="connsiteY118" fmla="*/ 93780 h 304949"/>
                <a:gd name="connsiteX119" fmla="*/ 237103 w 243639"/>
                <a:gd name="connsiteY119" fmla="*/ 94208 h 304949"/>
                <a:gd name="connsiteX120" fmla="*/ 237744 w 243639"/>
                <a:gd name="connsiteY120" fmla="*/ 94903 h 304949"/>
                <a:gd name="connsiteX121" fmla="*/ 238600 w 243639"/>
                <a:gd name="connsiteY121" fmla="*/ 96132 h 304949"/>
                <a:gd name="connsiteX122" fmla="*/ 239401 w 243639"/>
                <a:gd name="connsiteY122" fmla="*/ 98538 h 304949"/>
                <a:gd name="connsiteX123" fmla="*/ 240524 w 243639"/>
                <a:gd name="connsiteY123" fmla="*/ 103242 h 304949"/>
                <a:gd name="connsiteX124" fmla="*/ 241219 w 243639"/>
                <a:gd name="connsiteY124" fmla="*/ 111527 h 304949"/>
                <a:gd name="connsiteX125" fmla="*/ 241219 w 243639"/>
                <a:gd name="connsiteY125" fmla="*/ 115322 h 304949"/>
                <a:gd name="connsiteX126" fmla="*/ 241219 w 243639"/>
                <a:gd name="connsiteY126" fmla="*/ 117139 h 304949"/>
                <a:gd name="connsiteX127" fmla="*/ 240417 w 243639"/>
                <a:gd name="connsiteY127" fmla="*/ 119705 h 304949"/>
                <a:gd name="connsiteX128" fmla="*/ 240417 w 243639"/>
                <a:gd name="connsiteY128" fmla="*/ 120560 h 304949"/>
                <a:gd name="connsiteX129" fmla="*/ 240417 w 243639"/>
                <a:gd name="connsiteY129" fmla="*/ 123126 h 304949"/>
                <a:gd name="connsiteX130" fmla="*/ 240096 w 243639"/>
                <a:gd name="connsiteY130" fmla="*/ 126601 h 304949"/>
                <a:gd name="connsiteX131" fmla="*/ 240096 w 243639"/>
                <a:gd name="connsiteY131" fmla="*/ 127883 h 304949"/>
                <a:gd name="connsiteX132" fmla="*/ 238867 w 243639"/>
                <a:gd name="connsiteY132" fmla="*/ 131572 h 304949"/>
                <a:gd name="connsiteX133" fmla="*/ 237798 w 243639"/>
                <a:gd name="connsiteY133" fmla="*/ 133443 h 304949"/>
                <a:gd name="connsiteX134" fmla="*/ 237210 w 243639"/>
                <a:gd name="connsiteY134" fmla="*/ 134244 h 304949"/>
                <a:gd name="connsiteX135" fmla="*/ 236889 w 243639"/>
                <a:gd name="connsiteY135" fmla="*/ 135153 h 304949"/>
                <a:gd name="connsiteX136" fmla="*/ 235767 w 243639"/>
                <a:gd name="connsiteY136" fmla="*/ 141247 h 304949"/>
                <a:gd name="connsiteX137" fmla="*/ 235232 w 243639"/>
                <a:gd name="connsiteY137" fmla="*/ 142690 h 304949"/>
                <a:gd name="connsiteX138" fmla="*/ 234858 w 243639"/>
                <a:gd name="connsiteY138" fmla="*/ 144561 h 304949"/>
                <a:gd name="connsiteX139" fmla="*/ 234537 w 243639"/>
                <a:gd name="connsiteY139" fmla="*/ 146592 h 304949"/>
                <a:gd name="connsiteX140" fmla="*/ 234911 w 243639"/>
                <a:gd name="connsiteY140" fmla="*/ 147714 h 304949"/>
                <a:gd name="connsiteX141" fmla="*/ 235339 w 243639"/>
                <a:gd name="connsiteY141" fmla="*/ 149692 h 304949"/>
                <a:gd name="connsiteX142" fmla="*/ 234965 w 243639"/>
                <a:gd name="connsiteY142" fmla="*/ 151723 h 304949"/>
                <a:gd name="connsiteX143" fmla="*/ 234537 w 243639"/>
                <a:gd name="connsiteY143" fmla="*/ 155839 h 304949"/>
                <a:gd name="connsiteX144" fmla="*/ 233949 w 243639"/>
                <a:gd name="connsiteY144" fmla="*/ 157977 h 304949"/>
                <a:gd name="connsiteX145" fmla="*/ 233201 w 243639"/>
                <a:gd name="connsiteY145" fmla="*/ 159741 h 304949"/>
                <a:gd name="connsiteX146" fmla="*/ 231811 w 243639"/>
                <a:gd name="connsiteY146" fmla="*/ 160757 h 304949"/>
                <a:gd name="connsiteX147" fmla="*/ 231811 w 243639"/>
                <a:gd name="connsiteY147" fmla="*/ 161719 h 304949"/>
                <a:gd name="connsiteX148" fmla="*/ 229512 w 243639"/>
                <a:gd name="connsiteY148" fmla="*/ 169684 h 304949"/>
                <a:gd name="connsiteX149" fmla="*/ 227588 w 243639"/>
                <a:gd name="connsiteY149" fmla="*/ 173960 h 304949"/>
                <a:gd name="connsiteX150" fmla="*/ 227588 w 243639"/>
                <a:gd name="connsiteY150" fmla="*/ 175243 h 304949"/>
                <a:gd name="connsiteX151" fmla="*/ 227588 w 243639"/>
                <a:gd name="connsiteY151" fmla="*/ 176739 h 304949"/>
                <a:gd name="connsiteX152" fmla="*/ 227000 w 243639"/>
                <a:gd name="connsiteY152" fmla="*/ 178824 h 304949"/>
                <a:gd name="connsiteX153" fmla="*/ 226305 w 243639"/>
                <a:gd name="connsiteY153" fmla="*/ 179947 h 304949"/>
                <a:gd name="connsiteX154" fmla="*/ 225664 w 243639"/>
                <a:gd name="connsiteY154" fmla="*/ 180695 h 304949"/>
                <a:gd name="connsiteX155" fmla="*/ 224060 w 243639"/>
                <a:gd name="connsiteY155" fmla="*/ 181336 h 304949"/>
                <a:gd name="connsiteX156" fmla="*/ 223045 w 243639"/>
                <a:gd name="connsiteY156" fmla="*/ 182138 h 304949"/>
                <a:gd name="connsiteX157" fmla="*/ 222350 w 243639"/>
                <a:gd name="connsiteY157" fmla="*/ 183154 h 304949"/>
                <a:gd name="connsiteX158" fmla="*/ 221281 w 243639"/>
                <a:gd name="connsiteY158" fmla="*/ 185292 h 304949"/>
                <a:gd name="connsiteX159" fmla="*/ 220639 w 243639"/>
                <a:gd name="connsiteY159" fmla="*/ 186040 h 304949"/>
                <a:gd name="connsiteX160" fmla="*/ 219731 w 243639"/>
                <a:gd name="connsiteY160" fmla="*/ 186575 h 304949"/>
                <a:gd name="connsiteX161" fmla="*/ 218501 w 243639"/>
                <a:gd name="connsiteY161" fmla="*/ 186575 h 304949"/>
                <a:gd name="connsiteX162" fmla="*/ 217218 w 243639"/>
                <a:gd name="connsiteY162" fmla="*/ 187377 h 304949"/>
                <a:gd name="connsiteX163" fmla="*/ 216096 w 243639"/>
                <a:gd name="connsiteY163" fmla="*/ 188446 h 304949"/>
                <a:gd name="connsiteX164" fmla="*/ 215241 w 243639"/>
                <a:gd name="connsiteY164" fmla="*/ 189675 h 304949"/>
                <a:gd name="connsiteX165" fmla="*/ 214653 w 243639"/>
                <a:gd name="connsiteY165" fmla="*/ 190851 h 304949"/>
                <a:gd name="connsiteX166" fmla="*/ 214653 w 243639"/>
                <a:gd name="connsiteY166" fmla="*/ 192027 h 304949"/>
                <a:gd name="connsiteX167" fmla="*/ 216577 w 243639"/>
                <a:gd name="connsiteY167" fmla="*/ 193898 h 304949"/>
                <a:gd name="connsiteX168" fmla="*/ 217860 w 243639"/>
                <a:gd name="connsiteY168" fmla="*/ 194753 h 304949"/>
                <a:gd name="connsiteX169" fmla="*/ 218394 w 243639"/>
                <a:gd name="connsiteY169" fmla="*/ 195715 h 304949"/>
                <a:gd name="connsiteX170" fmla="*/ 218715 w 243639"/>
                <a:gd name="connsiteY170" fmla="*/ 196945 h 304949"/>
                <a:gd name="connsiteX171" fmla="*/ 219036 w 243639"/>
                <a:gd name="connsiteY171" fmla="*/ 203306 h 304949"/>
                <a:gd name="connsiteX172" fmla="*/ 218448 w 243639"/>
                <a:gd name="connsiteY172" fmla="*/ 204642 h 304949"/>
                <a:gd name="connsiteX173" fmla="*/ 217539 w 243639"/>
                <a:gd name="connsiteY173" fmla="*/ 205711 h 304949"/>
                <a:gd name="connsiteX174" fmla="*/ 216577 w 243639"/>
                <a:gd name="connsiteY174" fmla="*/ 206994 h 304949"/>
                <a:gd name="connsiteX175" fmla="*/ 215455 w 243639"/>
                <a:gd name="connsiteY175" fmla="*/ 207582 h 304949"/>
                <a:gd name="connsiteX176" fmla="*/ 213316 w 243639"/>
                <a:gd name="connsiteY176" fmla="*/ 208972 h 304949"/>
                <a:gd name="connsiteX177" fmla="*/ 212140 w 243639"/>
                <a:gd name="connsiteY177" fmla="*/ 211110 h 304949"/>
                <a:gd name="connsiteX178" fmla="*/ 211071 w 243639"/>
                <a:gd name="connsiteY178" fmla="*/ 212553 h 304949"/>
                <a:gd name="connsiteX179" fmla="*/ 209789 w 243639"/>
                <a:gd name="connsiteY179" fmla="*/ 213515 h 304949"/>
                <a:gd name="connsiteX180" fmla="*/ 207116 w 243639"/>
                <a:gd name="connsiteY180" fmla="*/ 214157 h 304949"/>
                <a:gd name="connsiteX181" fmla="*/ 205940 w 243639"/>
                <a:gd name="connsiteY181" fmla="*/ 214638 h 304949"/>
                <a:gd name="connsiteX182" fmla="*/ 205085 w 243639"/>
                <a:gd name="connsiteY182" fmla="*/ 215333 h 304949"/>
                <a:gd name="connsiteX183" fmla="*/ 204496 w 243639"/>
                <a:gd name="connsiteY183" fmla="*/ 216027 h 304949"/>
                <a:gd name="connsiteX184" fmla="*/ 202572 w 243639"/>
                <a:gd name="connsiteY184" fmla="*/ 219288 h 304949"/>
                <a:gd name="connsiteX185" fmla="*/ 201129 w 243639"/>
                <a:gd name="connsiteY185" fmla="*/ 222388 h 304949"/>
                <a:gd name="connsiteX186" fmla="*/ 199900 w 243639"/>
                <a:gd name="connsiteY186" fmla="*/ 223992 h 304949"/>
                <a:gd name="connsiteX187" fmla="*/ 198403 w 243639"/>
                <a:gd name="connsiteY187" fmla="*/ 224954 h 304949"/>
                <a:gd name="connsiteX188" fmla="*/ 193485 w 243639"/>
                <a:gd name="connsiteY188" fmla="*/ 225863 h 304949"/>
                <a:gd name="connsiteX189" fmla="*/ 192416 w 243639"/>
                <a:gd name="connsiteY189" fmla="*/ 226237 h 304949"/>
                <a:gd name="connsiteX190" fmla="*/ 191401 w 243639"/>
                <a:gd name="connsiteY190" fmla="*/ 226825 h 304949"/>
                <a:gd name="connsiteX191" fmla="*/ 190866 w 243639"/>
                <a:gd name="connsiteY191" fmla="*/ 227520 h 304949"/>
                <a:gd name="connsiteX192" fmla="*/ 190011 w 243639"/>
                <a:gd name="connsiteY192" fmla="*/ 228856 h 304949"/>
                <a:gd name="connsiteX193" fmla="*/ 189690 w 243639"/>
                <a:gd name="connsiteY193" fmla="*/ 229925 h 304949"/>
                <a:gd name="connsiteX194" fmla="*/ 188621 w 243639"/>
                <a:gd name="connsiteY194" fmla="*/ 230727 h 304949"/>
                <a:gd name="connsiteX195" fmla="*/ 187659 w 243639"/>
                <a:gd name="connsiteY195" fmla="*/ 231903 h 304949"/>
                <a:gd name="connsiteX196" fmla="*/ 185735 w 243639"/>
                <a:gd name="connsiteY196" fmla="*/ 235110 h 304949"/>
                <a:gd name="connsiteX197" fmla="*/ 182314 w 243639"/>
                <a:gd name="connsiteY197" fmla="*/ 238317 h 304949"/>
                <a:gd name="connsiteX198" fmla="*/ 180282 w 243639"/>
                <a:gd name="connsiteY198" fmla="*/ 241418 h 304949"/>
                <a:gd name="connsiteX199" fmla="*/ 180282 w 243639"/>
                <a:gd name="connsiteY199" fmla="*/ 243556 h 304949"/>
                <a:gd name="connsiteX200" fmla="*/ 180282 w 243639"/>
                <a:gd name="connsiteY200" fmla="*/ 245052 h 304949"/>
                <a:gd name="connsiteX201" fmla="*/ 182260 w 243639"/>
                <a:gd name="connsiteY201" fmla="*/ 249810 h 304949"/>
                <a:gd name="connsiteX202" fmla="*/ 182955 w 243639"/>
                <a:gd name="connsiteY202" fmla="*/ 254033 h 304949"/>
                <a:gd name="connsiteX203" fmla="*/ 183489 w 243639"/>
                <a:gd name="connsiteY203" fmla="*/ 255583 h 304949"/>
                <a:gd name="connsiteX204" fmla="*/ 184184 w 243639"/>
                <a:gd name="connsiteY204" fmla="*/ 256652 h 304949"/>
                <a:gd name="connsiteX205" fmla="*/ 185414 w 243639"/>
                <a:gd name="connsiteY205" fmla="*/ 257293 h 304949"/>
                <a:gd name="connsiteX206" fmla="*/ 189797 w 243639"/>
                <a:gd name="connsiteY206" fmla="*/ 257828 h 304949"/>
                <a:gd name="connsiteX207" fmla="*/ 191294 w 243639"/>
                <a:gd name="connsiteY207" fmla="*/ 257828 h 304949"/>
                <a:gd name="connsiteX208" fmla="*/ 192737 w 243639"/>
                <a:gd name="connsiteY208" fmla="*/ 257828 h 304949"/>
                <a:gd name="connsiteX209" fmla="*/ 193913 w 243639"/>
                <a:gd name="connsiteY209" fmla="*/ 258309 h 304949"/>
                <a:gd name="connsiteX210" fmla="*/ 194715 w 243639"/>
                <a:gd name="connsiteY210" fmla="*/ 259912 h 304949"/>
                <a:gd name="connsiteX211" fmla="*/ 194715 w 243639"/>
                <a:gd name="connsiteY211" fmla="*/ 261409 h 304949"/>
                <a:gd name="connsiteX212" fmla="*/ 194715 w 243639"/>
                <a:gd name="connsiteY212" fmla="*/ 262852 h 304949"/>
                <a:gd name="connsiteX213" fmla="*/ 195089 w 243639"/>
                <a:gd name="connsiteY213" fmla="*/ 264296 h 304949"/>
                <a:gd name="connsiteX214" fmla="*/ 195784 w 243639"/>
                <a:gd name="connsiteY214" fmla="*/ 265632 h 304949"/>
                <a:gd name="connsiteX215" fmla="*/ 196265 w 243639"/>
                <a:gd name="connsiteY215" fmla="*/ 267342 h 304949"/>
                <a:gd name="connsiteX216" fmla="*/ 195837 w 243639"/>
                <a:gd name="connsiteY216" fmla="*/ 268572 h 304949"/>
                <a:gd name="connsiteX217" fmla="*/ 195142 w 243639"/>
                <a:gd name="connsiteY217" fmla="*/ 269748 h 304949"/>
                <a:gd name="connsiteX218" fmla="*/ 192309 w 243639"/>
                <a:gd name="connsiteY218" fmla="*/ 273115 h 304949"/>
                <a:gd name="connsiteX219" fmla="*/ 191561 w 243639"/>
                <a:gd name="connsiteY219" fmla="*/ 274291 h 304949"/>
                <a:gd name="connsiteX220" fmla="*/ 191026 w 243639"/>
                <a:gd name="connsiteY220" fmla="*/ 275414 h 304949"/>
                <a:gd name="connsiteX221" fmla="*/ 190706 w 243639"/>
                <a:gd name="connsiteY221" fmla="*/ 276162 h 304949"/>
                <a:gd name="connsiteX222" fmla="*/ 190706 w 243639"/>
                <a:gd name="connsiteY222" fmla="*/ 276429 h 304949"/>
                <a:gd name="connsiteX223" fmla="*/ 190706 w 243639"/>
                <a:gd name="connsiteY223" fmla="*/ 276910 h 304949"/>
                <a:gd name="connsiteX224" fmla="*/ 190278 w 243639"/>
                <a:gd name="connsiteY224" fmla="*/ 277338 h 304949"/>
                <a:gd name="connsiteX225" fmla="*/ 189316 w 243639"/>
                <a:gd name="connsiteY225" fmla="*/ 277819 h 304949"/>
                <a:gd name="connsiteX226" fmla="*/ 185093 w 243639"/>
                <a:gd name="connsiteY226" fmla="*/ 279209 h 304949"/>
                <a:gd name="connsiteX227" fmla="*/ 183650 w 243639"/>
                <a:gd name="connsiteY227" fmla="*/ 280545 h 304949"/>
                <a:gd name="connsiteX228" fmla="*/ 183276 w 243639"/>
                <a:gd name="connsiteY228" fmla="*/ 281614 h 304949"/>
                <a:gd name="connsiteX229" fmla="*/ 183276 w 243639"/>
                <a:gd name="connsiteY229" fmla="*/ 285356 h 304949"/>
                <a:gd name="connsiteX230" fmla="*/ 183276 w 243639"/>
                <a:gd name="connsiteY230" fmla="*/ 289044 h 304949"/>
                <a:gd name="connsiteX231" fmla="*/ 181779 w 243639"/>
                <a:gd name="connsiteY231" fmla="*/ 294390 h 304949"/>
                <a:gd name="connsiteX232" fmla="*/ 167721 w 243639"/>
                <a:gd name="connsiteY232" fmla="*/ 290006 h 304949"/>
                <a:gd name="connsiteX233" fmla="*/ 164567 w 243639"/>
                <a:gd name="connsiteY233" fmla="*/ 294817 h 304949"/>
                <a:gd name="connsiteX234" fmla="*/ 159222 w 243639"/>
                <a:gd name="connsiteY234" fmla="*/ 296528 h 304949"/>
                <a:gd name="connsiteX235" fmla="*/ 156496 w 243639"/>
                <a:gd name="connsiteY235" fmla="*/ 294229 h 304949"/>
                <a:gd name="connsiteX236" fmla="*/ 151525 w 243639"/>
                <a:gd name="connsiteY236" fmla="*/ 297864 h 304949"/>
                <a:gd name="connsiteX237" fmla="*/ 148211 w 243639"/>
                <a:gd name="connsiteY237" fmla="*/ 304920 h 304949"/>
                <a:gd name="connsiteX238" fmla="*/ 136130 w 243639"/>
                <a:gd name="connsiteY238" fmla="*/ 302889 h 304949"/>
                <a:gd name="connsiteX239" fmla="*/ 135168 w 243639"/>
                <a:gd name="connsiteY239" fmla="*/ 302301 h 304949"/>
                <a:gd name="connsiteX240" fmla="*/ 133404 w 243639"/>
                <a:gd name="connsiteY240" fmla="*/ 300002 h 304949"/>
                <a:gd name="connsiteX241" fmla="*/ 131266 w 243639"/>
                <a:gd name="connsiteY241" fmla="*/ 298452 h 304949"/>
                <a:gd name="connsiteX242" fmla="*/ 128647 w 243639"/>
                <a:gd name="connsiteY242" fmla="*/ 298452 h 304949"/>
                <a:gd name="connsiteX243" fmla="*/ 123301 w 243639"/>
                <a:gd name="connsiteY243" fmla="*/ 300323 h 304949"/>
                <a:gd name="connsiteX244" fmla="*/ 118491 w 243639"/>
                <a:gd name="connsiteY244" fmla="*/ 280652 h 304949"/>
                <a:gd name="connsiteX245" fmla="*/ 116513 w 243639"/>
                <a:gd name="connsiteY245" fmla="*/ 276429 h 304949"/>
                <a:gd name="connsiteX246" fmla="*/ 111435 w 243639"/>
                <a:gd name="connsiteY246" fmla="*/ 270443 h 304949"/>
                <a:gd name="connsiteX247" fmla="*/ 109297 w 243639"/>
                <a:gd name="connsiteY247" fmla="*/ 262585 h 304949"/>
                <a:gd name="connsiteX248" fmla="*/ 108174 w 243639"/>
                <a:gd name="connsiteY248" fmla="*/ 260126 h 304949"/>
                <a:gd name="connsiteX249" fmla="*/ 106677 w 243639"/>
                <a:gd name="connsiteY249" fmla="*/ 258362 h 304949"/>
                <a:gd name="connsiteX250" fmla="*/ 104967 w 243639"/>
                <a:gd name="connsiteY250" fmla="*/ 257507 h 304949"/>
                <a:gd name="connsiteX251" fmla="*/ 103150 w 243639"/>
                <a:gd name="connsiteY251" fmla="*/ 257507 h 304949"/>
                <a:gd name="connsiteX252" fmla="*/ 98927 w 243639"/>
                <a:gd name="connsiteY252" fmla="*/ 260981 h 304949"/>
                <a:gd name="connsiteX253" fmla="*/ 97965 w 243639"/>
                <a:gd name="connsiteY253" fmla="*/ 260981 h 304949"/>
                <a:gd name="connsiteX254" fmla="*/ 96147 w 243639"/>
                <a:gd name="connsiteY254" fmla="*/ 260447 h 304949"/>
                <a:gd name="connsiteX255" fmla="*/ 88183 w 243639"/>
                <a:gd name="connsiteY255" fmla="*/ 251894 h 304949"/>
                <a:gd name="connsiteX256" fmla="*/ 83800 w 243639"/>
                <a:gd name="connsiteY256" fmla="*/ 250237 h 304949"/>
                <a:gd name="connsiteX257" fmla="*/ 82838 w 243639"/>
                <a:gd name="connsiteY257" fmla="*/ 249115 h 304949"/>
                <a:gd name="connsiteX258" fmla="*/ 79577 w 243639"/>
                <a:gd name="connsiteY258" fmla="*/ 241150 h 304949"/>
                <a:gd name="connsiteX259" fmla="*/ 78561 w 243639"/>
                <a:gd name="connsiteY259" fmla="*/ 239921 h 304949"/>
                <a:gd name="connsiteX260" fmla="*/ 62953 w 243639"/>
                <a:gd name="connsiteY260" fmla="*/ 230139 h 304949"/>
                <a:gd name="connsiteX261" fmla="*/ 61670 w 243639"/>
                <a:gd name="connsiteY261" fmla="*/ 228375 h 304949"/>
                <a:gd name="connsiteX262" fmla="*/ 60922 w 243639"/>
                <a:gd name="connsiteY262" fmla="*/ 226397 h 304949"/>
                <a:gd name="connsiteX263" fmla="*/ 57768 w 243639"/>
                <a:gd name="connsiteY263" fmla="*/ 209987 h 304949"/>
                <a:gd name="connsiteX264" fmla="*/ 55951 w 243639"/>
                <a:gd name="connsiteY264" fmla="*/ 206887 h 304949"/>
                <a:gd name="connsiteX265" fmla="*/ 53599 w 243639"/>
                <a:gd name="connsiteY265" fmla="*/ 204589 h 304949"/>
                <a:gd name="connsiteX266" fmla="*/ 45901 w 243639"/>
                <a:gd name="connsiteY266" fmla="*/ 200633 h 304949"/>
                <a:gd name="connsiteX267" fmla="*/ 39166 w 243639"/>
                <a:gd name="connsiteY267" fmla="*/ 190103 h 304949"/>
                <a:gd name="connsiteX268" fmla="*/ 36868 w 243639"/>
                <a:gd name="connsiteY268" fmla="*/ 188232 h 304949"/>
                <a:gd name="connsiteX269" fmla="*/ 20832 w 243639"/>
                <a:gd name="connsiteY269" fmla="*/ 187858 h 304949"/>
                <a:gd name="connsiteX270" fmla="*/ 10141 w 243639"/>
                <a:gd name="connsiteY270" fmla="*/ 180214 h 304949"/>
                <a:gd name="connsiteX271" fmla="*/ 8645 w 243639"/>
                <a:gd name="connsiteY271" fmla="*/ 177381 h 304949"/>
                <a:gd name="connsiteX272" fmla="*/ 8645 w 243639"/>
                <a:gd name="connsiteY272" fmla="*/ 174334 h 304949"/>
                <a:gd name="connsiteX273" fmla="*/ 10034 w 243639"/>
                <a:gd name="connsiteY273" fmla="*/ 168027 h 304949"/>
                <a:gd name="connsiteX274" fmla="*/ 11210 w 243639"/>
                <a:gd name="connsiteY274" fmla="*/ 165461 h 304949"/>
                <a:gd name="connsiteX275" fmla="*/ 12065 w 243639"/>
                <a:gd name="connsiteY275" fmla="*/ 164552 h 304949"/>
                <a:gd name="connsiteX276" fmla="*/ 13081 w 243639"/>
                <a:gd name="connsiteY276" fmla="*/ 163857 h 304949"/>
                <a:gd name="connsiteX277" fmla="*/ 14204 w 243639"/>
                <a:gd name="connsiteY277" fmla="*/ 163537 h 304949"/>
                <a:gd name="connsiteX278" fmla="*/ 15380 w 243639"/>
                <a:gd name="connsiteY278" fmla="*/ 163537 h 304949"/>
                <a:gd name="connsiteX279" fmla="*/ 16556 w 243639"/>
                <a:gd name="connsiteY279" fmla="*/ 163964 h 304949"/>
                <a:gd name="connsiteX280" fmla="*/ 17518 w 243639"/>
                <a:gd name="connsiteY280" fmla="*/ 164766 h 304949"/>
                <a:gd name="connsiteX281" fmla="*/ 19709 w 243639"/>
                <a:gd name="connsiteY281" fmla="*/ 168134 h 304949"/>
                <a:gd name="connsiteX282" fmla="*/ 20778 w 243639"/>
                <a:gd name="connsiteY282" fmla="*/ 168508 h 304949"/>
                <a:gd name="connsiteX283" fmla="*/ 22863 w 243639"/>
                <a:gd name="connsiteY283" fmla="*/ 167599 h 304949"/>
                <a:gd name="connsiteX284" fmla="*/ 24520 w 243639"/>
                <a:gd name="connsiteY284" fmla="*/ 165461 h 304949"/>
                <a:gd name="connsiteX285" fmla="*/ 25696 w 243639"/>
                <a:gd name="connsiteY285" fmla="*/ 162681 h 304949"/>
                <a:gd name="connsiteX286" fmla="*/ 26070 w 243639"/>
                <a:gd name="connsiteY286" fmla="*/ 159902 h 304949"/>
                <a:gd name="connsiteX287" fmla="*/ 23879 w 243639"/>
                <a:gd name="connsiteY287" fmla="*/ 129273 h 304949"/>
                <a:gd name="connsiteX288" fmla="*/ 25001 w 243639"/>
                <a:gd name="connsiteY288" fmla="*/ 126333 h 304949"/>
                <a:gd name="connsiteX289" fmla="*/ 27193 w 243639"/>
                <a:gd name="connsiteY289" fmla="*/ 122966 h 304949"/>
                <a:gd name="connsiteX290" fmla="*/ 27620 w 243639"/>
                <a:gd name="connsiteY290" fmla="*/ 121576 h 304949"/>
                <a:gd name="connsiteX291" fmla="*/ 27620 w 243639"/>
                <a:gd name="connsiteY291" fmla="*/ 119491 h 304949"/>
                <a:gd name="connsiteX292" fmla="*/ 26284 w 243639"/>
                <a:gd name="connsiteY292" fmla="*/ 113184 h 304949"/>
                <a:gd name="connsiteX293" fmla="*/ 26284 w 243639"/>
                <a:gd name="connsiteY293" fmla="*/ 106502 h 304949"/>
                <a:gd name="connsiteX294" fmla="*/ 25482 w 243639"/>
                <a:gd name="connsiteY294" fmla="*/ 104524 h 304949"/>
                <a:gd name="connsiteX295" fmla="*/ 24734 w 243639"/>
                <a:gd name="connsiteY295" fmla="*/ 103669 h 304949"/>
                <a:gd name="connsiteX296" fmla="*/ 24039 w 243639"/>
                <a:gd name="connsiteY296" fmla="*/ 103295 h 304949"/>
                <a:gd name="connsiteX297" fmla="*/ 20458 w 243639"/>
                <a:gd name="connsiteY297" fmla="*/ 103295 h 304949"/>
                <a:gd name="connsiteX298" fmla="*/ 20137 w 243639"/>
                <a:gd name="connsiteY298" fmla="*/ 103830 h 304949"/>
                <a:gd name="connsiteX299" fmla="*/ 20137 w 243639"/>
                <a:gd name="connsiteY299" fmla="*/ 105112 h 304949"/>
                <a:gd name="connsiteX300" fmla="*/ 21527 w 243639"/>
                <a:gd name="connsiteY300" fmla="*/ 110458 h 304949"/>
                <a:gd name="connsiteX301" fmla="*/ 21527 w 243639"/>
                <a:gd name="connsiteY301" fmla="*/ 112222 h 304949"/>
                <a:gd name="connsiteX302" fmla="*/ 16983 w 243639"/>
                <a:gd name="connsiteY302" fmla="*/ 124142 h 304949"/>
                <a:gd name="connsiteX303" fmla="*/ 16395 w 243639"/>
                <a:gd name="connsiteY303" fmla="*/ 125050 h 304949"/>
                <a:gd name="connsiteX304" fmla="*/ 15540 w 243639"/>
                <a:gd name="connsiteY304" fmla="*/ 125745 h 304949"/>
                <a:gd name="connsiteX305" fmla="*/ 14311 w 243639"/>
                <a:gd name="connsiteY305" fmla="*/ 126066 h 304949"/>
                <a:gd name="connsiteX306" fmla="*/ 13402 w 243639"/>
                <a:gd name="connsiteY306" fmla="*/ 125745 h 304949"/>
                <a:gd name="connsiteX307" fmla="*/ 11424 w 243639"/>
                <a:gd name="connsiteY307" fmla="*/ 124462 h 304949"/>
                <a:gd name="connsiteX308" fmla="*/ 10141 w 243639"/>
                <a:gd name="connsiteY308" fmla="*/ 124462 h 304949"/>
                <a:gd name="connsiteX309" fmla="*/ 8698 w 243639"/>
                <a:gd name="connsiteY309" fmla="*/ 124462 h 304949"/>
                <a:gd name="connsiteX310" fmla="*/ 7362 w 243639"/>
                <a:gd name="connsiteY310" fmla="*/ 125104 h 304949"/>
                <a:gd name="connsiteX311" fmla="*/ 6399 w 243639"/>
                <a:gd name="connsiteY311" fmla="*/ 126226 h 304949"/>
                <a:gd name="connsiteX312" fmla="*/ 5437 w 243639"/>
                <a:gd name="connsiteY312" fmla="*/ 129647 h 304949"/>
                <a:gd name="connsiteX313" fmla="*/ 4155 w 243639"/>
                <a:gd name="connsiteY313" fmla="*/ 130823 h 304949"/>
                <a:gd name="connsiteX314" fmla="*/ 2497 w 243639"/>
                <a:gd name="connsiteY314" fmla="*/ 130823 h 304949"/>
                <a:gd name="connsiteX315" fmla="*/ 840 w 243639"/>
                <a:gd name="connsiteY315" fmla="*/ 129915 h 304949"/>
                <a:gd name="connsiteX316" fmla="*/ -122 w 243639"/>
                <a:gd name="connsiteY316" fmla="*/ 128364 h 304949"/>
                <a:gd name="connsiteX317" fmla="*/ -122 w 243639"/>
                <a:gd name="connsiteY317" fmla="*/ 126547 h 304949"/>
                <a:gd name="connsiteX318" fmla="*/ 11905 w 243639"/>
                <a:gd name="connsiteY318" fmla="*/ 107625 h 304949"/>
                <a:gd name="connsiteX319" fmla="*/ 12493 w 243639"/>
                <a:gd name="connsiteY319" fmla="*/ 105273 h 304949"/>
                <a:gd name="connsiteX320" fmla="*/ 12493 w 243639"/>
                <a:gd name="connsiteY320" fmla="*/ 103830 h 304949"/>
                <a:gd name="connsiteX321" fmla="*/ 11424 w 243639"/>
                <a:gd name="connsiteY321" fmla="*/ 100034 h 304949"/>
                <a:gd name="connsiteX322" fmla="*/ 3353 w 243639"/>
                <a:gd name="connsiteY322" fmla="*/ 95117 h 304949"/>
                <a:gd name="connsiteX323" fmla="*/ 2925 w 243639"/>
                <a:gd name="connsiteY323" fmla="*/ 94475 h 304949"/>
                <a:gd name="connsiteX324" fmla="*/ 2925 w 243639"/>
                <a:gd name="connsiteY324" fmla="*/ 93887 h 304949"/>
                <a:gd name="connsiteX325" fmla="*/ 4529 w 243639"/>
                <a:gd name="connsiteY325" fmla="*/ 90306 h 304949"/>
                <a:gd name="connsiteX326" fmla="*/ 4529 w 243639"/>
                <a:gd name="connsiteY326" fmla="*/ 89023 h 304949"/>
                <a:gd name="connsiteX327" fmla="*/ 4529 w 243639"/>
                <a:gd name="connsiteY327" fmla="*/ 87687 h 304949"/>
                <a:gd name="connsiteX328" fmla="*/ 3406 w 243639"/>
                <a:gd name="connsiteY328" fmla="*/ 83304 h 304949"/>
                <a:gd name="connsiteX329" fmla="*/ 2497 w 243639"/>
                <a:gd name="connsiteY329" fmla="*/ 59998 h 304949"/>
                <a:gd name="connsiteX330" fmla="*/ -336 w 243639"/>
                <a:gd name="connsiteY330" fmla="*/ 53477 h 304949"/>
                <a:gd name="connsiteX331" fmla="*/ -336 w 243639"/>
                <a:gd name="connsiteY331" fmla="*/ 52461 h 304949"/>
                <a:gd name="connsiteX332" fmla="*/ 39 w 243639"/>
                <a:gd name="connsiteY332" fmla="*/ 51659 h 304949"/>
                <a:gd name="connsiteX333" fmla="*/ 787 w 243639"/>
                <a:gd name="connsiteY333" fmla="*/ 50911 h 304949"/>
                <a:gd name="connsiteX334" fmla="*/ 3994 w 243639"/>
                <a:gd name="connsiteY334" fmla="*/ 49895 h 304949"/>
                <a:gd name="connsiteX335" fmla="*/ 5437 w 243639"/>
                <a:gd name="connsiteY335" fmla="*/ 49040 h 304949"/>
                <a:gd name="connsiteX336" fmla="*/ 6132 w 243639"/>
                <a:gd name="connsiteY336" fmla="*/ 47062 h 304949"/>
                <a:gd name="connsiteX337" fmla="*/ 5651 w 243639"/>
                <a:gd name="connsiteY337" fmla="*/ 45138 h 304949"/>
                <a:gd name="connsiteX338" fmla="*/ 1910 w 243639"/>
                <a:gd name="connsiteY338" fmla="*/ 41610 h 304949"/>
                <a:gd name="connsiteX339" fmla="*/ 1589 w 243639"/>
                <a:gd name="connsiteY339" fmla="*/ 39953 h 304949"/>
                <a:gd name="connsiteX340" fmla="*/ 2605 w 243639"/>
                <a:gd name="connsiteY340" fmla="*/ 34608 h 304949"/>
                <a:gd name="connsiteX341" fmla="*/ 3727 w 243639"/>
                <a:gd name="connsiteY341" fmla="*/ 32202 h 304949"/>
                <a:gd name="connsiteX342" fmla="*/ 4636 w 243639"/>
                <a:gd name="connsiteY342" fmla="*/ 31401 h 304949"/>
                <a:gd name="connsiteX343" fmla="*/ 6453 w 243639"/>
                <a:gd name="connsiteY343" fmla="*/ 30438 h 304949"/>
                <a:gd name="connsiteX344" fmla="*/ 7950 w 243639"/>
                <a:gd name="connsiteY344" fmla="*/ 29263 h 304949"/>
                <a:gd name="connsiteX345" fmla="*/ 9393 w 243639"/>
                <a:gd name="connsiteY345" fmla="*/ 25895 h 304949"/>
                <a:gd name="connsiteX346" fmla="*/ 10248 w 243639"/>
                <a:gd name="connsiteY346" fmla="*/ 20069 h 304949"/>
                <a:gd name="connsiteX347" fmla="*/ 10248 w 243639"/>
                <a:gd name="connsiteY347" fmla="*/ 17022 h 304949"/>
                <a:gd name="connsiteX348" fmla="*/ 10569 w 243639"/>
                <a:gd name="connsiteY348" fmla="*/ 15365 h 304949"/>
                <a:gd name="connsiteX349" fmla="*/ 11157 w 243639"/>
                <a:gd name="connsiteY349" fmla="*/ 13601 h 304949"/>
                <a:gd name="connsiteX350" fmla="*/ 15059 w 243639"/>
                <a:gd name="connsiteY350" fmla="*/ 8255 h 304949"/>
                <a:gd name="connsiteX351" fmla="*/ 15594 w 243639"/>
                <a:gd name="connsiteY351" fmla="*/ 7079 h 304949"/>
                <a:gd name="connsiteX352" fmla="*/ 15594 w 243639"/>
                <a:gd name="connsiteY352" fmla="*/ 5797 h 304949"/>
                <a:gd name="connsiteX353" fmla="*/ 16074 w 243639"/>
                <a:gd name="connsiteY353" fmla="*/ 4300 h 304949"/>
                <a:gd name="connsiteX354" fmla="*/ 17037 w 243639"/>
                <a:gd name="connsiteY354" fmla="*/ 2696 h 304949"/>
                <a:gd name="connsiteX355" fmla="*/ 22061 w 243639"/>
                <a:gd name="connsiteY355" fmla="*/ -30 h 30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43639" h="304949">
                  <a:moveTo>
                    <a:pt x="25749" y="24"/>
                  </a:moveTo>
                  <a:lnTo>
                    <a:pt x="26338" y="1520"/>
                  </a:lnTo>
                  <a:lnTo>
                    <a:pt x="26338" y="3017"/>
                  </a:lnTo>
                  <a:lnTo>
                    <a:pt x="25856" y="3926"/>
                  </a:lnTo>
                  <a:lnTo>
                    <a:pt x="25856" y="4995"/>
                  </a:lnTo>
                  <a:lnTo>
                    <a:pt x="26658" y="6759"/>
                  </a:lnTo>
                  <a:lnTo>
                    <a:pt x="28101" y="8202"/>
                  </a:lnTo>
                  <a:lnTo>
                    <a:pt x="29545" y="8202"/>
                  </a:lnTo>
                  <a:lnTo>
                    <a:pt x="30935" y="8202"/>
                  </a:lnTo>
                  <a:lnTo>
                    <a:pt x="32431" y="8202"/>
                  </a:lnTo>
                  <a:lnTo>
                    <a:pt x="37349" y="11302"/>
                  </a:lnTo>
                  <a:lnTo>
                    <a:pt x="39915" y="13440"/>
                  </a:lnTo>
                  <a:lnTo>
                    <a:pt x="45260" y="20977"/>
                  </a:lnTo>
                  <a:lnTo>
                    <a:pt x="45260" y="21833"/>
                  </a:lnTo>
                  <a:lnTo>
                    <a:pt x="44939" y="22688"/>
                  </a:lnTo>
                  <a:lnTo>
                    <a:pt x="44939" y="23436"/>
                  </a:lnTo>
                  <a:lnTo>
                    <a:pt x="45901" y="23864"/>
                  </a:lnTo>
                  <a:lnTo>
                    <a:pt x="48200" y="23864"/>
                  </a:lnTo>
                  <a:lnTo>
                    <a:pt x="48841" y="23864"/>
                  </a:lnTo>
                  <a:lnTo>
                    <a:pt x="49697" y="25040"/>
                  </a:lnTo>
                  <a:lnTo>
                    <a:pt x="49697" y="26323"/>
                  </a:lnTo>
                  <a:lnTo>
                    <a:pt x="49697" y="27499"/>
                  </a:lnTo>
                  <a:lnTo>
                    <a:pt x="51086" y="28407"/>
                  </a:lnTo>
                  <a:lnTo>
                    <a:pt x="52209" y="28407"/>
                  </a:lnTo>
                  <a:lnTo>
                    <a:pt x="54614" y="26750"/>
                  </a:lnTo>
                  <a:lnTo>
                    <a:pt x="55897" y="26323"/>
                  </a:lnTo>
                  <a:lnTo>
                    <a:pt x="55897" y="21672"/>
                  </a:lnTo>
                  <a:lnTo>
                    <a:pt x="59585" y="21672"/>
                  </a:lnTo>
                  <a:lnTo>
                    <a:pt x="67390" y="25307"/>
                  </a:lnTo>
                  <a:lnTo>
                    <a:pt x="71773" y="24986"/>
                  </a:lnTo>
                  <a:lnTo>
                    <a:pt x="75247" y="22848"/>
                  </a:lnTo>
                  <a:lnTo>
                    <a:pt x="82196" y="17503"/>
                  </a:lnTo>
                  <a:lnTo>
                    <a:pt x="83425" y="18786"/>
                  </a:lnTo>
                  <a:lnTo>
                    <a:pt x="84548" y="18358"/>
                  </a:lnTo>
                  <a:lnTo>
                    <a:pt x="85563" y="16861"/>
                  </a:lnTo>
                  <a:lnTo>
                    <a:pt x="86365" y="14884"/>
                  </a:lnTo>
                  <a:lnTo>
                    <a:pt x="88557" y="16968"/>
                  </a:lnTo>
                  <a:lnTo>
                    <a:pt x="88877" y="16968"/>
                  </a:lnTo>
                  <a:lnTo>
                    <a:pt x="97270" y="22314"/>
                  </a:lnTo>
                  <a:lnTo>
                    <a:pt x="98980" y="25948"/>
                  </a:lnTo>
                  <a:lnTo>
                    <a:pt x="102829" y="26429"/>
                  </a:lnTo>
                  <a:lnTo>
                    <a:pt x="106998" y="25254"/>
                  </a:lnTo>
                  <a:lnTo>
                    <a:pt x="109617" y="24131"/>
                  </a:lnTo>
                  <a:lnTo>
                    <a:pt x="109297" y="27552"/>
                  </a:lnTo>
                  <a:lnTo>
                    <a:pt x="110099" y="30973"/>
                  </a:lnTo>
                  <a:lnTo>
                    <a:pt x="111863" y="33859"/>
                  </a:lnTo>
                  <a:lnTo>
                    <a:pt x="114214" y="35837"/>
                  </a:lnTo>
                  <a:lnTo>
                    <a:pt x="115123" y="36906"/>
                  </a:lnTo>
                  <a:lnTo>
                    <a:pt x="115123" y="38296"/>
                  </a:lnTo>
                  <a:lnTo>
                    <a:pt x="115551" y="39579"/>
                  </a:lnTo>
                  <a:lnTo>
                    <a:pt x="117047" y="40220"/>
                  </a:lnTo>
                  <a:lnTo>
                    <a:pt x="118918" y="40755"/>
                  </a:lnTo>
                  <a:lnTo>
                    <a:pt x="119881" y="41664"/>
                  </a:lnTo>
                  <a:lnTo>
                    <a:pt x="120575" y="42626"/>
                  </a:lnTo>
                  <a:lnTo>
                    <a:pt x="121377" y="43534"/>
                  </a:lnTo>
                  <a:lnTo>
                    <a:pt x="127097" y="45780"/>
                  </a:lnTo>
                  <a:lnTo>
                    <a:pt x="132068" y="45298"/>
                  </a:lnTo>
                  <a:lnTo>
                    <a:pt x="143186" y="41183"/>
                  </a:lnTo>
                  <a:lnTo>
                    <a:pt x="152059" y="39900"/>
                  </a:lnTo>
                  <a:lnTo>
                    <a:pt x="154732" y="38029"/>
                  </a:lnTo>
                  <a:lnTo>
                    <a:pt x="157084" y="37655"/>
                  </a:lnTo>
                  <a:lnTo>
                    <a:pt x="164727" y="39686"/>
                  </a:lnTo>
                  <a:lnTo>
                    <a:pt x="167079" y="40808"/>
                  </a:lnTo>
                  <a:lnTo>
                    <a:pt x="170126" y="46154"/>
                  </a:lnTo>
                  <a:lnTo>
                    <a:pt x="172371" y="48826"/>
                  </a:lnTo>
                  <a:lnTo>
                    <a:pt x="174509" y="48506"/>
                  </a:lnTo>
                  <a:lnTo>
                    <a:pt x="178572" y="42786"/>
                  </a:lnTo>
                  <a:lnTo>
                    <a:pt x="181137" y="40220"/>
                  </a:lnTo>
                  <a:lnTo>
                    <a:pt x="183757" y="39258"/>
                  </a:lnTo>
                  <a:lnTo>
                    <a:pt x="187712" y="42679"/>
                  </a:lnTo>
                  <a:lnTo>
                    <a:pt x="188033" y="43321"/>
                  </a:lnTo>
                  <a:lnTo>
                    <a:pt x="188033" y="44122"/>
                  </a:lnTo>
                  <a:lnTo>
                    <a:pt x="188033" y="44924"/>
                  </a:lnTo>
                  <a:lnTo>
                    <a:pt x="188728" y="45619"/>
                  </a:lnTo>
                  <a:lnTo>
                    <a:pt x="191614" y="46207"/>
                  </a:lnTo>
                  <a:lnTo>
                    <a:pt x="194447" y="46207"/>
                  </a:lnTo>
                  <a:lnTo>
                    <a:pt x="199793" y="44710"/>
                  </a:lnTo>
                  <a:lnTo>
                    <a:pt x="202198" y="45726"/>
                  </a:lnTo>
                  <a:lnTo>
                    <a:pt x="220158" y="45192"/>
                  </a:lnTo>
                  <a:lnTo>
                    <a:pt x="225236" y="45886"/>
                  </a:lnTo>
                  <a:lnTo>
                    <a:pt x="227161" y="45192"/>
                  </a:lnTo>
                  <a:lnTo>
                    <a:pt x="228123" y="43588"/>
                  </a:lnTo>
                  <a:lnTo>
                    <a:pt x="229887" y="45085"/>
                  </a:lnTo>
                  <a:lnTo>
                    <a:pt x="232613" y="50430"/>
                  </a:lnTo>
                  <a:lnTo>
                    <a:pt x="234591" y="55775"/>
                  </a:lnTo>
                  <a:lnTo>
                    <a:pt x="235713" y="57432"/>
                  </a:lnTo>
                  <a:lnTo>
                    <a:pt x="237049" y="58501"/>
                  </a:lnTo>
                  <a:lnTo>
                    <a:pt x="238279" y="59089"/>
                  </a:lnTo>
                  <a:lnTo>
                    <a:pt x="241272" y="59624"/>
                  </a:lnTo>
                  <a:lnTo>
                    <a:pt x="242823" y="60533"/>
                  </a:lnTo>
                  <a:lnTo>
                    <a:pt x="243303" y="61388"/>
                  </a:lnTo>
                  <a:lnTo>
                    <a:pt x="243303" y="62190"/>
                  </a:lnTo>
                  <a:lnTo>
                    <a:pt x="242715" y="63472"/>
                  </a:lnTo>
                  <a:lnTo>
                    <a:pt x="242715" y="64488"/>
                  </a:lnTo>
                  <a:lnTo>
                    <a:pt x="242715" y="67268"/>
                  </a:lnTo>
                  <a:lnTo>
                    <a:pt x="242715" y="68444"/>
                  </a:lnTo>
                  <a:lnTo>
                    <a:pt x="242448" y="69352"/>
                  </a:lnTo>
                  <a:lnTo>
                    <a:pt x="242128" y="70154"/>
                  </a:lnTo>
                  <a:lnTo>
                    <a:pt x="241379" y="71277"/>
                  </a:lnTo>
                  <a:lnTo>
                    <a:pt x="240631" y="72880"/>
                  </a:lnTo>
                  <a:lnTo>
                    <a:pt x="239936" y="74644"/>
                  </a:lnTo>
                  <a:lnTo>
                    <a:pt x="239241" y="75393"/>
                  </a:lnTo>
                  <a:lnTo>
                    <a:pt x="238760" y="76515"/>
                  </a:lnTo>
                  <a:lnTo>
                    <a:pt x="238279" y="78172"/>
                  </a:lnTo>
                  <a:lnTo>
                    <a:pt x="238653" y="80310"/>
                  </a:lnTo>
                  <a:lnTo>
                    <a:pt x="238279" y="81379"/>
                  </a:lnTo>
                  <a:lnTo>
                    <a:pt x="238279" y="81860"/>
                  </a:lnTo>
                  <a:lnTo>
                    <a:pt x="237691" y="82288"/>
                  </a:lnTo>
                  <a:lnTo>
                    <a:pt x="237156" y="82555"/>
                  </a:lnTo>
                  <a:lnTo>
                    <a:pt x="236568" y="82555"/>
                  </a:lnTo>
                  <a:lnTo>
                    <a:pt x="235499" y="82555"/>
                  </a:lnTo>
                  <a:lnTo>
                    <a:pt x="234537" y="83250"/>
                  </a:lnTo>
                  <a:lnTo>
                    <a:pt x="234110" y="84907"/>
                  </a:lnTo>
                  <a:lnTo>
                    <a:pt x="234430" y="86350"/>
                  </a:lnTo>
                  <a:lnTo>
                    <a:pt x="235125" y="87900"/>
                  </a:lnTo>
                  <a:lnTo>
                    <a:pt x="235499" y="89397"/>
                  </a:lnTo>
                  <a:lnTo>
                    <a:pt x="235499" y="91482"/>
                  </a:lnTo>
                  <a:lnTo>
                    <a:pt x="236034" y="92979"/>
                  </a:lnTo>
                  <a:lnTo>
                    <a:pt x="236568" y="93780"/>
                  </a:lnTo>
                  <a:lnTo>
                    <a:pt x="237103" y="94208"/>
                  </a:lnTo>
                  <a:lnTo>
                    <a:pt x="237744" y="94903"/>
                  </a:lnTo>
                  <a:lnTo>
                    <a:pt x="238600" y="96132"/>
                  </a:lnTo>
                  <a:lnTo>
                    <a:pt x="239401" y="98538"/>
                  </a:lnTo>
                  <a:lnTo>
                    <a:pt x="240524" y="103242"/>
                  </a:lnTo>
                  <a:lnTo>
                    <a:pt x="241219" y="111527"/>
                  </a:lnTo>
                  <a:lnTo>
                    <a:pt x="241219" y="115322"/>
                  </a:lnTo>
                  <a:lnTo>
                    <a:pt x="241219" y="117139"/>
                  </a:lnTo>
                  <a:lnTo>
                    <a:pt x="240417" y="119705"/>
                  </a:lnTo>
                  <a:lnTo>
                    <a:pt x="240417" y="120560"/>
                  </a:lnTo>
                  <a:lnTo>
                    <a:pt x="240417" y="123126"/>
                  </a:lnTo>
                  <a:lnTo>
                    <a:pt x="240096" y="126601"/>
                  </a:lnTo>
                  <a:lnTo>
                    <a:pt x="240096" y="127883"/>
                  </a:lnTo>
                  <a:lnTo>
                    <a:pt x="238867" y="131572"/>
                  </a:lnTo>
                  <a:lnTo>
                    <a:pt x="237798" y="133443"/>
                  </a:lnTo>
                  <a:lnTo>
                    <a:pt x="237210" y="134244"/>
                  </a:lnTo>
                  <a:lnTo>
                    <a:pt x="236889" y="135153"/>
                  </a:lnTo>
                  <a:lnTo>
                    <a:pt x="235767" y="141247"/>
                  </a:lnTo>
                  <a:lnTo>
                    <a:pt x="235232" y="142690"/>
                  </a:lnTo>
                  <a:lnTo>
                    <a:pt x="234858" y="144561"/>
                  </a:lnTo>
                  <a:lnTo>
                    <a:pt x="234537" y="146592"/>
                  </a:lnTo>
                  <a:lnTo>
                    <a:pt x="234911" y="147714"/>
                  </a:lnTo>
                  <a:lnTo>
                    <a:pt x="235339" y="149692"/>
                  </a:lnTo>
                  <a:lnTo>
                    <a:pt x="234965" y="151723"/>
                  </a:lnTo>
                  <a:lnTo>
                    <a:pt x="234537" y="155839"/>
                  </a:lnTo>
                  <a:lnTo>
                    <a:pt x="233949" y="157977"/>
                  </a:lnTo>
                  <a:lnTo>
                    <a:pt x="233201" y="159741"/>
                  </a:lnTo>
                  <a:lnTo>
                    <a:pt x="231811" y="160757"/>
                  </a:lnTo>
                  <a:lnTo>
                    <a:pt x="231811" y="161719"/>
                  </a:lnTo>
                  <a:lnTo>
                    <a:pt x="229512" y="169684"/>
                  </a:lnTo>
                  <a:lnTo>
                    <a:pt x="227588" y="173960"/>
                  </a:lnTo>
                  <a:lnTo>
                    <a:pt x="227588" y="175243"/>
                  </a:lnTo>
                  <a:lnTo>
                    <a:pt x="227588" y="176739"/>
                  </a:lnTo>
                  <a:lnTo>
                    <a:pt x="227000" y="178824"/>
                  </a:lnTo>
                  <a:lnTo>
                    <a:pt x="226305" y="179947"/>
                  </a:lnTo>
                  <a:lnTo>
                    <a:pt x="225664" y="180695"/>
                  </a:lnTo>
                  <a:lnTo>
                    <a:pt x="224060" y="181336"/>
                  </a:lnTo>
                  <a:lnTo>
                    <a:pt x="223045" y="182138"/>
                  </a:lnTo>
                  <a:lnTo>
                    <a:pt x="222350" y="183154"/>
                  </a:lnTo>
                  <a:lnTo>
                    <a:pt x="221281" y="185292"/>
                  </a:lnTo>
                  <a:lnTo>
                    <a:pt x="220639" y="186040"/>
                  </a:lnTo>
                  <a:lnTo>
                    <a:pt x="219731" y="186575"/>
                  </a:lnTo>
                  <a:lnTo>
                    <a:pt x="218501" y="186575"/>
                  </a:lnTo>
                  <a:lnTo>
                    <a:pt x="217218" y="187377"/>
                  </a:lnTo>
                  <a:lnTo>
                    <a:pt x="216096" y="188446"/>
                  </a:lnTo>
                  <a:lnTo>
                    <a:pt x="215241" y="189675"/>
                  </a:lnTo>
                  <a:lnTo>
                    <a:pt x="214653" y="190851"/>
                  </a:lnTo>
                  <a:lnTo>
                    <a:pt x="214653" y="192027"/>
                  </a:lnTo>
                  <a:lnTo>
                    <a:pt x="216577" y="193898"/>
                  </a:lnTo>
                  <a:lnTo>
                    <a:pt x="217860" y="194753"/>
                  </a:lnTo>
                  <a:lnTo>
                    <a:pt x="218394" y="195715"/>
                  </a:lnTo>
                  <a:lnTo>
                    <a:pt x="218715" y="196945"/>
                  </a:lnTo>
                  <a:lnTo>
                    <a:pt x="219036" y="203306"/>
                  </a:lnTo>
                  <a:lnTo>
                    <a:pt x="218448" y="204642"/>
                  </a:lnTo>
                  <a:lnTo>
                    <a:pt x="217539" y="205711"/>
                  </a:lnTo>
                  <a:lnTo>
                    <a:pt x="216577" y="206994"/>
                  </a:lnTo>
                  <a:lnTo>
                    <a:pt x="215455" y="207582"/>
                  </a:lnTo>
                  <a:lnTo>
                    <a:pt x="213316" y="208972"/>
                  </a:lnTo>
                  <a:lnTo>
                    <a:pt x="212140" y="211110"/>
                  </a:lnTo>
                  <a:lnTo>
                    <a:pt x="211071" y="212553"/>
                  </a:lnTo>
                  <a:lnTo>
                    <a:pt x="209789" y="213515"/>
                  </a:lnTo>
                  <a:lnTo>
                    <a:pt x="207116" y="214157"/>
                  </a:lnTo>
                  <a:lnTo>
                    <a:pt x="205940" y="214638"/>
                  </a:lnTo>
                  <a:lnTo>
                    <a:pt x="205085" y="215333"/>
                  </a:lnTo>
                  <a:lnTo>
                    <a:pt x="204496" y="216027"/>
                  </a:lnTo>
                  <a:lnTo>
                    <a:pt x="202572" y="219288"/>
                  </a:lnTo>
                  <a:lnTo>
                    <a:pt x="201129" y="222388"/>
                  </a:lnTo>
                  <a:lnTo>
                    <a:pt x="199900" y="223992"/>
                  </a:lnTo>
                  <a:lnTo>
                    <a:pt x="198403" y="224954"/>
                  </a:lnTo>
                  <a:lnTo>
                    <a:pt x="193485" y="225863"/>
                  </a:lnTo>
                  <a:lnTo>
                    <a:pt x="192416" y="226237"/>
                  </a:lnTo>
                  <a:lnTo>
                    <a:pt x="191401" y="226825"/>
                  </a:lnTo>
                  <a:lnTo>
                    <a:pt x="190866" y="227520"/>
                  </a:lnTo>
                  <a:lnTo>
                    <a:pt x="190011" y="228856"/>
                  </a:lnTo>
                  <a:lnTo>
                    <a:pt x="189690" y="229925"/>
                  </a:lnTo>
                  <a:lnTo>
                    <a:pt x="188621" y="230727"/>
                  </a:lnTo>
                  <a:lnTo>
                    <a:pt x="187659" y="231903"/>
                  </a:lnTo>
                  <a:lnTo>
                    <a:pt x="185735" y="235110"/>
                  </a:lnTo>
                  <a:lnTo>
                    <a:pt x="182314" y="238317"/>
                  </a:lnTo>
                  <a:lnTo>
                    <a:pt x="180282" y="241418"/>
                  </a:lnTo>
                  <a:lnTo>
                    <a:pt x="180282" y="243556"/>
                  </a:lnTo>
                  <a:lnTo>
                    <a:pt x="180282" y="245052"/>
                  </a:lnTo>
                  <a:lnTo>
                    <a:pt x="182260" y="249810"/>
                  </a:lnTo>
                  <a:lnTo>
                    <a:pt x="182955" y="254033"/>
                  </a:lnTo>
                  <a:lnTo>
                    <a:pt x="183489" y="255583"/>
                  </a:lnTo>
                  <a:lnTo>
                    <a:pt x="184184" y="256652"/>
                  </a:lnTo>
                  <a:lnTo>
                    <a:pt x="185414" y="257293"/>
                  </a:lnTo>
                  <a:lnTo>
                    <a:pt x="189797" y="257828"/>
                  </a:lnTo>
                  <a:lnTo>
                    <a:pt x="191294" y="257828"/>
                  </a:lnTo>
                  <a:lnTo>
                    <a:pt x="192737" y="257828"/>
                  </a:lnTo>
                  <a:lnTo>
                    <a:pt x="193913" y="258309"/>
                  </a:lnTo>
                  <a:lnTo>
                    <a:pt x="194715" y="259912"/>
                  </a:lnTo>
                  <a:lnTo>
                    <a:pt x="194715" y="261409"/>
                  </a:lnTo>
                  <a:lnTo>
                    <a:pt x="194715" y="262852"/>
                  </a:lnTo>
                  <a:lnTo>
                    <a:pt x="195089" y="264296"/>
                  </a:lnTo>
                  <a:lnTo>
                    <a:pt x="195784" y="265632"/>
                  </a:lnTo>
                  <a:lnTo>
                    <a:pt x="196265" y="267342"/>
                  </a:lnTo>
                  <a:lnTo>
                    <a:pt x="195837" y="268572"/>
                  </a:lnTo>
                  <a:lnTo>
                    <a:pt x="195142" y="269748"/>
                  </a:lnTo>
                  <a:lnTo>
                    <a:pt x="192309" y="273115"/>
                  </a:lnTo>
                  <a:lnTo>
                    <a:pt x="191561" y="274291"/>
                  </a:lnTo>
                  <a:lnTo>
                    <a:pt x="191026" y="275414"/>
                  </a:lnTo>
                  <a:lnTo>
                    <a:pt x="190706" y="276162"/>
                  </a:lnTo>
                  <a:lnTo>
                    <a:pt x="190706" y="276429"/>
                  </a:lnTo>
                  <a:lnTo>
                    <a:pt x="190706" y="276910"/>
                  </a:lnTo>
                  <a:lnTo>
                    <a:pt x="190278" y="277338"/>
                  </a:lnTo>
                  <a:lnTo>
                    <a:pt x="189316" y="277819"/>
                  </a:lnTo>
                  <a:lnTo>
                    <a:pt x="185093" y="279209"/>
                  </a:lnTo>
                  <a:lnTo>
                    <a:pt x="183650" y="280545"/>
                  </a:lnTo>
                  <a:lnTo>
                    <a:pt x="183276" y="281614"/>
                  </a:lnTo>
                  <a:lnTo>
                    <a:pt x="183276" y="285356"/>
                  </a:lnTo>
                  <a:lnTo>
                    <a:pt x="183276" y="289044"/>
                  </a:lnTo>
                  <a:lnTo>
                    <a:pt x="181779" y="294390"/>
                  </a:lnTo>
                  <a:lnTo>
                    <a:pt x="167721" y="290006"/>
                  </a:lnTo>
                  <a:lnTo>
                    <a:pt x="164567" y="294817"/>
                  </a:lnTo>
                  <a:lnTo>
                    <a:pt x="159222" y="296528"/>
                  </a:lnTo>
                  <a:lnTo>
                    <a:pt x="156496" y="294229"/>
                  </a:lnTo>
                  <a:lnTo>
                    <a:pt x="151525" y="297864"/>
                  </a:lnTo>
                  <a:lnTo>
                    <a:pt x="148211" y="304920"/>
                  </a:lnTo>
                  <a:lnTo>
                    <a:pt x="136130" y="302889"/>
                  </a:lnTo>
                  <a:lnTo>
                    <a:pt x="135168" y="302301"/>
                  </a:lnTo>
                  <a:lnTo>
                    <a:pt x="133404" y="300002"/>
                  </a:lnTo>
                  <a:lnTo>
                    <a:pt x="131266" y="298452"/>
                  </a:lnTo>
                  <a:lnTo>
                    <a:pt x="128647" y="298452"/>
                  </a:lnTo>
                  <a:lnTo>
                    <a:pt x="123301" y="300323"/>
                  </a:lnTo>
                  <a:lnTo>
                    <a:pt x="118491" y="280652"/>
                  </a:lnTo>
                  <a:lnTo>
                    <a:pt x="116513" y="276429"/>
                  </a:lnTo>
                  <a:lnTo>
                    <a:pt x="111435" y="270443"/>
                  </a:lnTo>
                  <a:lnTo>
                    <a:pt x="109297" y="262585"/>
                  </a:lnTo>
                  <a:lnTo>
                    <a:pt x="108174" y="260126"/>
                  </a:lnTo>
                  <a:lnTo>
                    <a:pt x="106677" y="258362"/>
                  </a:lnTo>
                  <a:lnTo>
                    <a:pt x="104967" y="257507"/>
                  </a:lnTo>
                  <a:lnTo>
                    <a:pt x="103150" y="257507"/>
                  </a:lnTo>
                  <a:lnTo>
                    <a:pt x="98927" y="260981"/>
                  </a:lnTo>
                  <a:lnTo>
                    <a:pt x="97965" y="260981"/>
                  </a:lnTo>
                  <a:lnTo>
                    <a:pt x="96147" y="260447"/>
                  </a:lnTo>
                  <a:lnTo>
                    <a:pt x="88183" y="251894"/>
                  </a:lnTo>
                  <a:lnTo>
                    <a:pt x="83800" y="250237"/>
                  </a:lnTo>
                  <a:lnTo>
                    <a:pt x="82838" y="249115"/>
                  </a:lnTo>
                  <a:lnTo>
                    <a:pt x="79577" y="241150"/>
                  </a:lnTo>
                  <a:lnTo>
                    <a:pt x="78561" y="239921"/>
                  </a:lnTo>
                  <a:lnTo>
                    <a:pt x="62953" y="230139"/>
                  </a:lnTo>
                  <a:lnTo>
                    <a:pt x="61670" y="228375"/>
                  </a:lnTo>
                  <a:lnTo>
                    <a:pt x="60922" y="226397"/>
                  </a:lnTo>
                  <a:lnTo>
                    <a:pt x="57768" y="209987"/>
                  </a:lnTo>
                  <a:lnTo>
                    <a:pt x="55951" y="206887"/>
                  </a:lnTo>
                  <a:lnTo>
                    <a:pt x="53599" y="204589"/>
                  </a:lnTo>
                  <a:lnTo>
                    <a:pt x="45901" y="200633"/>
                  </a:lnTo>
                  <a:lnTo>
                    <a:pt x="39166" y="190103"/>
                  </a:lnTo>
                  <a:lnTo>
                    <a:pt x="36868" y="188232"/>
                  </a:lnTo>
                  <a:lnTo>
                    <a:pt x="20832" y="187858"/>
                  </a:lnTo>
                  <a:lnTo>
                    <a:pt x="10141" y="180214"/>
                  </a:lnTo>
                  <a:lnTo>
                    <a:pt x="8645" y="177381"/>
                  </a:lnTo>
                  <a:lnTo>
                    <a:pt x="8645" y="174334"/>
                  </a:lnTo>
                  <a:lnTo>
                    <a:pt x="10034" y="168027"/>
                  </a:lnTo>
                  <a:lnTo>
                    <a:pt x="11210" y="165461"/>
                  </a:lnTo>
                  <a:lnTo>
                    <a:pt x="12065" y="164552"/>
                  </a:lnTo>
                  <a:lnTo>
                    <a:pt x="13081" y="163857"/>
                  </a:lnTo>
                  <a:lnTo>
                    <a:pt x="14204" y="163537"/>
                  </a:lnTo>
                  <a:lnTo>
                    <a:pt x="15380" y="163537"/>
                  </a:lnTo>
                  <a:lnTo>
                    <a:pt x="16556" y="163964"/>
                  </a:lnTo>
                  <a:lnTo>
                    <a:pt x="17518" y="164766"/>
                  </a:lnTo>
                  <a:lnTo>
                    <a:pt x="19709" y="168134"/>
                  </a:lnTo>
                  <a:lnTo>
                    <a:pt x="20778" y="168508"/>
                  </a:lnTo>
                  <a:lnTo>
                    <a:pt x="22863" y="167599"/>
                  </a:lnTo>
                  <a:lnTo>
                    <a:pt x="24520" y="165461"/>
                  </a:lnTo>
                  <a:lnTo>
                    <a:pt x="25696" y="162681"/>
                  </a:lnTo>
                  <a:lnTo>
                    <a:pt x="26070" y="159902"/>
                  </a:lnTo>
                  <a:lnTo>
                    <a:pt x="23879" y="129273"/>
                  </a:lnTo>
                  <a:lnTo>
                    <a:pt x="25001" y="126333"/>
                  </a:lnTo>
                  <a:lnTo>
                    <a:pt x="27193" y="122966"/>
                  </a:lnTo>
                  <a:lnTo>
                    <a:pt x="27620" y="121576"/>
                  </a:lnTo>
                  <a:lnTo>
                    <a:pt x="27620" y="119491"/>
                  </a:lnTo>
                  <a:lnTo>
                    <a:pt x="26284" y="113184"/>
                  </a:lnTo>
                  <a:lnTo>
                    <a:pt x="26284" y="106502"/>
                  </a:lnTo>
                  <a:lnTo>
                    <a:pt x="25482" y="104524"/>
                  </a:lnTo>
                  <a:lnTo>
                    <a:pt x="24734" y="103669"/>
                  </a:lnTo>
                  <a:lnTo>
                    <a:pt x="24039" y="103295"/>
                  </a:lnTo>
                  <a:lnTo>
                    <a:pt x="20458" y="103295"/>
                  </a:lnTo>
                  <a:lnTo>
                    <a:pt x="20137" y="103830"/>
                  </a:lnTo>
                  <a:lnTo>
                    <a:pt x="20137" y="105112"/>
                  </a:lnTo>
                  <a:lnTo>
                    <a:pt x="21527" y="110458"/>
                  </a:lnTo>
                  <a:lnTo>
                    <a:pt x="21527" y="112222"/>
                  </a:lnTo>
                  <a:lnTo>
                    <a:pt x="16983" y="124142"/>
                  </a:lnTo>
                  <a:lnTo>
                    <a:pt x="16395" y="125050"/>
                  </a:lnTo>
                  <a:lnTo>
                    <a:pt x="15540" y="125745"/>
                  </a:lnTo>
                  <a:lnTo>
                    <a:pt x="14311" y="126066"/>
                  </a:lnTo>
                  <a:lnTo>
                    <a:pt x="13402" y="125745"/>
                  </a:lnTo>
                  <a:lnTo>
                    <a:pt x="11424" y="124462"/>
                  </a:lnTo>
                  <a:lnTo>
                    <a:pt x="10141" y="124462"/>
                  </a:lnTo>
                  <a:lnTo>
                    <a:pt x="8698" y="124462"/>
                  </a:lnTo>
                  <a:lnTo>
                    <a:pt x="7362" y="125104"/>
                  </a:lnTo>
                  <a:lnTo>
                    <a:pt x="6399" y="126226"/>
                  </a:lnTo>
                  <a:lnTo>
                    <a:pt x="5437" y="129647"/>
                  </a:lnTo>
                  <a:lnTo>
                    <a:pt x="4155" y="130823"/>
                  </a:lnTo>
                  <a:lnTo>
                    <a:pt x="2497" y="130823"/>
                  </a:lnTo>
                  <a:lnTo>
                    <a:pt x="840" y="129915"/>
                  </a:lnTo>
                  <a:lnTo>
                    <a:pt x="-122" y="128364"/>
                  </a:lnTo>
                  <a:lnTo>
                    <a:pt x="-122" y="126547"/>
                  </a:lnTo>
                  <a:lnTo>
                    <a:pt x="11905" y="107625"/>
                  </a:lnTo>
                  <a:lnTo>
                    <a:pt x="12493" y="105273"/>
                  </a:lnTo>
                  <a:lnTo>
                    <a:pt x="12493" y="103830"/>
                  </a:lnTo>
                  <a:lnTo>
                    <a:pt x="11424" y="100034"/>
                  </a:lnTo>
                  <a:lnTo>
                    <a:pt x="3353" y="95117"/>
                  </a:lnTo>
                  <a:lnTo>
                    <a:pt x="2925" y="94475"/>
                  </a:lnTo>
                  <a:lnTo>
                    <a:pt x="2925" y="93887"/>
                  </a:lnTo>
                  <a:lnTo>
                    <a:pt x="4529" y="90306"/>
                  </a:lnTo>
                  <a:lnTo>
                    <a:pt x="4529" y="89023"/>
                  </a:lnTo>
                  <a:lnTo>
                    <a:pt x="4529" y="87687"/>
                  </a:lnTo>
                  <a:lnTo>
                    <a:pt x="3406" y="83304"/>
                  </a:lnTo>
                  <a:lnTo>
                    <a:pt x="2497" y="59998"/>
                  </a:lnTo>
                  <a:lnTo>
                    <a:pt x="-336" y="53477"/>
                  </a:lnTo>
                  <a:lnTo>
                    <a:pt x="-336" y="52461"/>
                  </a:lnTo>
                  <a:lnTo>
                    <a:pt x="39" y="51659"/>
                  </a:lnTo>
                  <a:lnTo>
                    <a:pt x="787" y="50911"/>
                  </a:lnTo>
                  <a:lnTo>
                    <a:pt x="3994" y="49895"/>
                  </a:lnTo>
                  <a:lnTo>
                    <a:pt x="5437" y="49040"/>
                  </a:lnTo>
                  <a:lnTo>
                    <a:pt x="6132" y="47062"/>
                  </a:lnTo>
                  <a:lnTo>
                    <a:pt x="5651" y="45138"/>
                  </a:lnTo>
                  <a:lnTo>
                    <a:pt x="1910" y="41610"/>
                  </a:lnTo>
                  <a:lnTo>
                    <a:pt x="1589" y="39953"/>
                  </a:lnTo>
                  <a:lnTo>
                    <a:pt x="2605" y="34608"/>
                  </a:lnTo>
                  <a:lnTo>
                    <a:pt x="3727" y="32202"/>
                  </a:lnTo>
                  <a:lnTo>
                    <a:pt x="4636" y="31401"/>
                  </a:lnTo>
                  <a:lnTo>
                    <a:pt x="6453" y="30438"/>
                  </a:lnTo>
                  <a:lnTo>
                    <a:pt x="7950" y="29263"/>
                  </a:lnTo>
                  <a:lnTo>
                    <a:pt x="9393" y="25895"/>
                  </a:lnTo>
                  <a:lnTo>
                    <a:pt x="10248" y="20069"/>
                  </a:lnTo>
                  <a:lnTo>
                    <a:pt x="10248" y="17022"/>
                  </a:lnTo>
                  <a:lnTo>
                    <a:pt x="10569" y="15365"/>
                  </a:lnTo>
                  <a:lnTo>
                    <a:pt x="11157" y="13601"/>
                  </a:lnTo>
                  <a:lnTo>
                    <a:pt x="15059" y="8255"/>
                  </a:lnTo>
                  <a:lnTo>
                    <a:pt x="15594" y="7079"/>
                  </a:lnTo>
                  <a:lnTo>
                    <a:pt x="15594" y="5797"/>
                  </a:lnTo>
                  <a:lnTo>
                    <a:pt x="16074" y="4300"/>
                  </a:lnTo>
                  <a:lnTo>
                    <a:pt x="17037" y="2696"/>
                  </a:lnTo>
                  <a:lnTo>
                    <a:pt x="22061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0D85D9E7-6881-4CEF-B5D3-E896DB685444}"/>
                </a:ext>
              </a:extLst>
            </p:cNvPr>
            <p:cNvSpPr/>
            <p:nvPr/>
          </p:nvSpPr>
          <p:spPr>
            <a:xfrm>
              <a:off x="2781220" y="4696980"/>
              <a:ext cx="218034" cy="313074"/>
            </a:xfrm>
            <a:custGeom>
              <a:avLst/>
              <a:gdLst>
                <a:gd name="connsiteX0" fmla="*/ 48093 w 218034"/>
                <a:gd name="connsiteY0" fmla="*/ 28888 h 313074"/>
                <a:gd name="connsiteX1" fmla="*/ 48093 w 218034"/>
                <a:gd name="connsiteY1" fmla="*/ 28407 h 313074"/>
                <a:gd name="connsiteX2" fmla="*/ 48093 w 218034"/>
                <a:gd name="connsiteY2" fmla="*/ 25254 h 313074"/>
                <a:gd name="connsiteX3" fmla="*/ 47077 w 218034"/>
                <a:gd name="connsiteY3" fmla="*/ 22314 h 313074"/>
                <a:gd name="connsiteX4" fmla="*/ 45794 w 218034"/>
                <a:gd name="connsiteY4" fmla="*/ 20282 h 313074"/>
                <a:gd name="connsiteX5" fmla="*/ 43763 w 218034"/>
                <a:gd name="connsiteY5" fmla="*/ 19534 h 313074"/>
                <a:gd name="connsiteX6" fmla="*/ 44618 w 218034"/>
                <a:gd name="connsiteY6" fmla="*/ 17556 h 313074"/>
                <a:gd name="connsiteX7" fmla="*/ 45153 w 218034"/>
                <a:gd name="connsiteY7" fmla="*/ 16755 h 313074"/>
                <a:gd name="connsiteX8" fmla="*/ 46222 w 218034"/>
                <a:gd name="connsiteY8" fmla="*/ 15899 h 313074"/>
                <a:gd name="connsiteX9" fmla="*/ 44672 w 218034"/>
                <a:gd name="connsiteY9" fmla="*/ 13654 h 313074"/>
                <a:gd name="connsiteX10" fmla="*/ 46649 w 218034"/>
                <a:gd name="connsiteY10" fmla="*/ 8309 h 313074"/>
                <a:gd name="connsiteX11" fmla="*/ 46649 w 218034"/>
                <a:gd name="connsiteY11" fmla="*/ 4140 h 313074"/>
                <a:gd name="connsiteX12" fmla="*/ 47291 w 218034"/>
                <a:gd name="connsiteY12" fmla="*/ 1307 h 313074"/>
                <a:gd name="connsiteX13" fmla="*/ 50658 w 218034"/>
                <a:gd name="connsiteY13" fmla="*/ -30 h 313074"/>
                <a:gd name="connsiteX14" fmla="*/ 54560 w 218034"/>
                <a:gd name="connsiteY14" fmla="*/ -30 h 313074"/>
                <a:gd name="connsiteX15" fmla="*/ 57126 w 218034"/>
                <a:gd name="connsiteY15" fmla="*/ -30 h 313074"/>
                <a:gd name="connsiteX16" fmla="*/ 62097 w 218034"/>
                <a:gd name="connsiteY16" fmla="*/ 1948 h 313074"/>
                <a:gd name="connsiteX17" fmla="*/ 64610 w 218034"/>
                <a:gd name="connsiteY17" fmla="*/ 2483 h 313074"/>
                <a:gd name="connsiteX18" fmla="*/ 67389 w 218034"/>
                <a:gd name="connsiteY18" fmla="*/ 2483 h 313074"/>
                <a:gd name="connsiteX19" fmla="*/ 69901 w 218034"/>
                <a:gd name="connsiteY19" fmla="*/ 2910 h 313074"/>
                <a:gd name="connsiteX20" fmla="*/ 76102 w 218034"/>
                <a:gd name="connsiteY20" fmla="*/ 6598 h 313074"/>
                <a:gd name="connsiteX21" fmla="*/ 80378 w 218034"/>
                <a:gd name="connsiteY21" fmla="*/ 8309 h 313074"/>
                <a:gd name="connsiteX22" fmla="*/ 81608 w 218034"/>
                <a:gd name="connsiteY22" fmla="*/ 9271 h 313074"/>
                <a:gd name="connsiteX23" fmla="*/ 83906 w 218034"/>
                <a:gd name="connsiteY23" fmla="*/ 11570 h 313074"/>
                <a:gd name="connsiteX24" fmla="*/ 85456 w 218034"/>
                <a:gd name="connsiteY24" fmla="*/ 12211 h 313074"/>
                <a:gd name="connsiteX25" fmla="*/ 86846 w 218034"/>
                <a:gd name="connsiteY25" fmla="*/ 11463 h 313074"/>
                <a:gd name="connsiteX26" fmla="*/ 88183 w 218034"/>
                <a:gd name="connsiteY26" fmla="*/ 10394 h 313074"/>
                <a:gd name="connsiteX27" fmla="*/ 89679 w 218034"/>
                <a:gd name="connsiteY27" fmla="*/ 9913 h 313074"/>
                <a:gd name="connsiteX28" fmla="*/ 90909 w 218034"/>
                <a:gd name="connsiteY28" fmla="*/ 10340 h 313074"/>
                <a:gd name="connsiteX29" fmla="*/ 93261 w 218034"/>
                <a:gd name="connsiteY29" fmla="*/ 12318 h 313074"/>
                <a:gd name="connsiteX30" fmla="*/ 94383 w 218034"/>
                <a:gd name="connsiteY30" fmla="*/ 12959 h 313074"/>
                <a:gd name="connsiteX31" fmla="*/ 106677 w 218034"/>
                <a:gd name="connsiteY31" fmla="*/ 13815 h 313074"/>
                <a:gd name="connsiteX32" fmla="*/ 109670 w 218034"/>
                <a:gd name="connsiteY32" fmla="*/ 14777 h 313074"/>
                <a:gd name="connsiteX33" fmla="*/ 112236 w 218034"/>
                <a:gd name="connsiteY33" fmla="*/ 17075 h 313074"/>
                <a:gd name="connsiteX34" fmla="*/ 113626 w 218034"/>
                <a:gd name="connsiteY34" fmla="*/ 19855 h 313074"/>
                <a:gd name="connsiteX35" fmla="*/ 114749 w 218034"/>
                <a:gd name="connsiteY35" fmla="*/ 22902 h 313074"/>
                <a:gd name="connsiteX36" fmla="*/ 116192 w 218034"/>
                <a:gd name="connsiteY36" fmla="*/ 25628 h 313074"/>
                <a:gd name="connsiteX37" fmla="*/ 118651 w 218034"/>
                <a:gd name="connsiteY37" fmla="*/ 27445 h 313074"/>
                <a:gd name="connsiteX38" fmla="*/ 120254 w 218034"/>
                <a:gd name="connsiteY38" fmla="*/ 27445 h 313074"/>
                <a:gd name="connsiteX39" fmla="*/ 125065 w 218034"/>
                <a:gd name="connsiteY39" fmla="*/ 25842 h 313074"/>
                <a:gd name="connsiteX40" fmla="*/ 142544 w 218034"/>
                <a:gd name="connsiteY40" fmla="*/ 25842 h 313074"/>
                <a:gd name="connsiteX41" fmla="*/ 145965 w 218034"/>
                <a:gd name="connsiteY41" fmla="*/ 26804 h 313074"/>
                <a:gd name="connsiteX42" fmla="*/ 145324 w 218034"/>
                <a:gd name="connsiteY42" fmla="*/ 29583 h 313074"/>
                <a:gd name="connsiteX43" fmla="*/ 146072 w 218034"/>
                <a:gd name="connsiteY43" fmla="*/ 30332 h 313074"/>
                <a:gd name="connsiteX44" fmla="*/ 147408 w 218034"/>
                <a:gd name="connsiteY44" fmla="*/ 30332 h 313074"/>
                <a:gd name="connsiteX45" fmla="*/ 148638 w 218034"/>
                <a:gd name="connsiteY45" fmla="*/ 30973 h 313074"/>
                <a:gd name="connsiteX46" fmla="*/ 151150 w 218034"/>
                <a:gd name="connsiteY46" fmla="*/ 35570 h 313074"/>
                <a:gd name="connsiteX47" fmla="*/ 153930 w 218034"/>
                <a:gd name="connsiteY47" fmla="*/ 39419 h 313074"/>
                <a:gd name="connsiteX48" fmla="*/ 156335 w 218034"/>
                <a:gd name="connsiteY48" fmla="*/ 46154 h 313074"/>
                <a:gd name="connsiteX49" fmla="*/ 158420 w 218034"/>
                <a:gd name="connsiteY49" fmla="*/ 48880 h 313074"/>
                <a:gd name="connsiteX50" fmla="*/ 157778 w 218034"/>
                <a:gd name="connsiteY50" fmla="*/ 50056 h 313074"/>
                <a:gd name="connsiteX51" fmla="*/ 156977 w 218034"/>
                <a:gd name="connsiteY51" fmla="*/ 52034 h 313074"/>
                <a:gd name="connsiteX52" fmla="*/ 156977 w 218034"/>
                <a:gd name="connsiteY52" fmla="*/ 53851 h 313074"/>
                <a:gd name="connsiteX53" fmla="*/ 158206 w 218034"/>
                <a:gd name="connsiteY53" fmla="*/ 54706 h 313074"/>
                <a:gd name="connsiteX54" fmla="*/ 158206 w 218034"/>
                <a:gd name="connsiteY54" fmla="*/ 55455 h 313074"/>
                <a:gd name="connsiteX55" fmla="*/ 155854 w 218034"/>
                <a:gd name="connsiteY55" fmla="*/ 59570 h 313074"/>
                <a:gd name="connsiteX56" fmla="*/ 155373 w 218034"/>
                <a:gd name="connsiteY56" fmla="*/ 61815 h 313074"/>
                <a:gd name="connsiteX57" fmla="*/ 158634 w 218034"/>
                <a:gd name="connsiteY57" fmla="*/ 61388 h 313074"/>
                <a:gd name="connsiteX58" fmla="*/ 161146 w 218034"/>
                <a:gd name="connsiteY58" fmla="*/ 63633 h 313074"/>
                <a:gd name="connsiteX59" fmla="*/ 161627 w 218034"/>
                <a:gd name="connsiteY59" fmla="*/ 66733 h 313074"/>
                <a:gd name="connsiteX60" fmla="*/ 158580 w 218034"/>
                <a:gd name="connsiteY60" fmla="*/ 68390 h 313074"/>
                <a:gd name="connsiteX61" fmla="*/ 157778 w 218034"/>
                <a:gd name="connsiteY61" fmla="*/ 68390 h 313074"/>
                <a:gd name="connsiteX62" fmla="*/ 155320 w 218034"/>
                <a:gd name="connsiteY62" fmla="*/ 69513 h 313074"/>
                <a:gd name="connsiteX63" fmla="*/ 159489 w 218034"/>
                <a:gd name="connsiteY63" fmla="*/ 76034 h 313074"/>
                <a:gd name="connsiteX64" fmla="*/ 159489 w 218034"/>
                <a:gd name="connsiteY64" fmla="*/ 79081 h 313074"/>
                <a:gd name="connsiteX65" fmla="*/ 161146 w 218034"/>
                <a:gd name="connsiteY65" fmla="*/ 80310 h 313074"/>
                <a:gd name="connsiteX66" fmla="*/ 169859 w 218034"/>
                <a:gd name="connsiteY66" fmla="*/ 81486 h 313074"/>
                <a:gd name="connsiteX67" fmla="*/ 171035 w 218034"/>
                <a:gd name="connsiteY67" fmla="*/ 81486 h 313074"/>
                <a:gd name="connsiteX68" fmla="*/ 172692 w 218034"/>
                <a:gd name="connsiteY68" fmla="*/ 80524 h 313074"/>
                <a:gd name="connsiteX69" fmla="*/ 173600 w 218034"/>
                <a:gd name="connsiteY69" fmla="*/ 79455 h 313074"/>
                <a:gd name="connsiteX70" fmla="*/ 174242 w 218034"/>
                <a:gd name="connsiteY70" fmla="*/ 78332 h 313074"/>
                <a:gd name="connsiteX71" fmla="*/ 175044 w 218034"/>
                <a:gd name="connsiteY71" fmla="*/ 77370 h 313074"/>
                <a:gd name="connsiteX72" fmla="*/ 179106 w 218034"/>
                <a:gd name="connsiteY72" fmla="*/ 76836 h 313074"/>
                <a:gd name="connsiteX73" fmla="*/ 184131 w 218034"/>
                <a:gd name="connsiteY73" fmla="*/ 76194 h 313074"/>
                <a:gd name="connsiteX74" fmla="*/ 188728 w 218034"/>
                <a:gd name="connsiteY74" fmla="*/ 74270 h 313074"/>
                <a:gd name="connsiteX75" fmla="*/ 190278 w 218034"/>
                <a:gd name="connsiteY75" fmla="*/ 68925 h 313074"/>
                <a:gd name="connsiteX76" fmla="*/ 190812 w 218034"/>
                <a:gd name="connsiteY76" fmla="*/ 68337 h 313074"/>
                <a:gd name="connsiteX77" fmla="*/ 191240 w 218034"/>
                <a:gd name="connsiteY77" fmla="*/ 68337 h 313074"/>
                <a:gd name="connsiteX78" fmla="*/ 191668 w 218034"/>
                <a:gd name="connsiteY78" fmla="*/ 68337 h 313074"/>
                <a:gd name="connsiteX79" fmla="*/ 192042 w 218034"/>
                <a:gd name="connsiteY79" fmla="*/ 68925 h 313074"/>
                <a:gd name="connsiteX80" fmla="*/ 193752 w 218034"/>
                <a:gd name="connsiteY80" fmla="*/ 69566 h 313074"/>
                <a:gd name="connsiteX81" fmla="*/ 195463 w 218034"/>
                <a:gd name="connsiteY81" fmla="*/ 69566 h 313074"/>
                <a:gd name="connsiteX82" fmla="*/ 197120 w 218034"/>
                <a:gd name="connsiteY82" fmla="*/ 68818 h 313074"/>
                <a:gd name="connsiteX83" fmla="*/ 198456 w 218034"/>
                <a:gd name="connsiteY83" fmla="*/ 67214 h 313074"/>
                <a:gd name="connsiteX84" fmla="*/ 198884 w 218034"/>
                <a:gd name="connsiteY84" fmla="*/ 67214 h 313074"/>
                <a:gd name="connsiteX85" fmla="*/ 199204 w 218034"/>
                <a:gd name="connsiteY85" fmla="*/ 67642 h 313074"/>
                <a:gd name="connsiteX86" fmla="*/ 199204 w 218034"/>
                <a:gd name="connsiteY86" fmla="*/ 68123 h 313074"/>
                <a:gd name="connsiteX87" fmla="*/ 199204 w 218034"/>
                <a:gd name="connsiteY87" fmla="*/ 68711 h 313074"/>
                <a:gd name="connsiteX88" fmla="*/ 199204 w 218034"/>
                <a:gd name="connsiteY88" fmla="*/ 71972 h 313074"/>
                <a:gd name="connsiteX89" fmla="*/ 200006 w 218034"/>
                <a:gd name="connsiteY89" fmla="*/ 75125 h 313074"/>
                <a:gd name="connsiteX90" fmla="*/ 201343 w 218034"/>
                <a:gd name="connsiteY90" fmla="*/ 77851 h 313074"/>
                <a:gd name="connsiteX91" fmla="*/ 203374 w 218034"/>
                <a:gd name="connsiteY91" fmla="*/ 79936 h 313074"/>
                <a:gd name="connsiteX92" fmla="*/ 212621 w 218034"/>
                <a:gd name="connsiteY92" fmla="*/ 83410 h 313074"/>
                <a:gd name="connsiteX93" fmla="*/ 213156 w 218034"/>
                <a:gd name="connsiteY93" fmla="*/ 84533 h 313074"/>
                <a:gd name="connsiteX94" fmla="*/ 213156 w 218034"/>
                <a:gd name="connsiteY94" fmla="*/ 90199 h 313074"/>
                <a:gd name="connsiteX95" fmla="*/ 213797 w 218034"/>
                <a:gd name="connsiteY95" fmla="*/ 91696 h 313074"/>
                <a:gd name="connsiteX96" fmla="*/ 216309 w 218034"/>
                <a:gd name="connsiteY96" fmla="*/ 95063 h 313074"/>
                <a:gd name="connsiteX97" fmla="*/ 216791 w 218034"/>
                <a:gd name="connsiteY97" fmla="*/ 96613 h 313074"/>
                <a:gd name="connsiteX98" fmla="*/ 216791 w 218034"/>
                <a:gd name="connsiteY98" fmla="*/ 98110 h 313074"/>
                <a:gd name="connsiteX99" fmla="*/ 216791 w 218034"/>
                <a:gd name="connsiteY99" fmla="*/ 99607 h 313074"/>
                <a:gd name="connsiteX100" fmla="*/ 216416 w 218034"/>
                <a:gd name="connsiteY100" fmla="*/ 101210 h 313074"/>
                <a:gd name="connsiteX101" fmla="*/ 217699 w 218034"/>
                <a:gd name="connsiteY101" fmla="*/ 105273 h 313074"/>
                <a:gd name="connsiteX102" fmla="*/ 199365 w 218034"/>
                <a:gd name="connsiteY102" fmla="*/ 108801 h 313074"/>
                <a:gd name="connsiteX103" fmla="*/ 195142 w 218034"/>
                <a:gd name="connsiteY103" fmla="*/ 114146 h 313074"/>
                <a:gd name="connsiteX104" fmla="*/ 194714 w 218034"/>
                <a:gd name="connsiteY104" fmla="*/ 115322 h 313074"/>
                <a:gd name="connsiteX105" fmla="*/ 194714 w 218034"/>
                <a:gd name="connsiteY105" fmla="*/ 116498 h 313074"/>
                <a:gd name="connsiteX106" fmla="*/ 195784 w 218034"/>
                <a:gd name="connsiteY106" fmla="*/ 123661 h 313074"/>
                <a:gd name="connsiteX107" fmla="*/ 196425 w 218034"/>
                <a:gd name="connsiteY107" fmla="*/ 124943 h 313074"/>
                <a:gd name="connsiteX108" fmla="*/ 197280 w 218034"/>
                <a:gd name="connsiteY108" fmla="*/ 125906 h 313074"/>
                <a:gd name="connsiteX109" fmla="*/ 201770 w 218034"/>
                <a:gd name="connsiteY109" fmla="*/ 128151 h 313074"/>
                <a:gd name="connsiteX110" fmla="*/ 202305 w 218034"/>
                <a:gd name="connsiteY110" fmla="*/ 128899 h 313074"/>
                <a:gd name="connsiteX111" fmla="*/ 202625 w 218034"/>
                <a:gd name="connsiteY111" fmla="*/ 130503 h 313074"/>
                <a:gd name="connsiteX112" fmla="*/ 202625 w 218034"/>
                <a:gd name="connsiteY112" fmla="*/ 132267 h 313074"/>
                <a:gd name="connsiteX113" fmla="*/ 202091 w 218034"/>
                <a:gd name="connsiteY113" fmla="*/ 133870 h 313074"/>
                <a:gd name="connsiteX114" fmla="*/ 201236 w 218034"/>
                <a:gd name="connsiteY114" fmla="*/ 135100 h 313074"/>
                <a:gd name="connsiteX115" fmla="*/ 199579 w 218034"/>
                <a:gd name="connsiteY115" fmla="*/ 136115 h 313074"/>
                <a:gd name="connsiteX116" fmla="*/ 199044 w 218034"/>
                <a:gd name="connsiteY116" fmla="*/ 136596 h 313074"/>
                <a:gd name="connsiteX117" fmla="*/ 198403 w 218034"/>
                <a:gd name="connsiteY117" fmla="*/ 137986 h 313074"/>
                <a:gd name="connsiteX118" fmla="*/ 198403 w 218034"/>
                <a:gd name="connsiteY118" fmla="*/ 138734 h 313074"/>
                <a:gd name="connsiteX119" fmla="*/ 198403 w 218034"/>
                <a:gd name="connsiteY119" fmla="*/ 139536 h 313074"/>
                <a:gd name="connsiteX120" fmla="*/ 199686 w 218034"/>
                <a:gd name="connsiteY120" fmla="*/ 144614 h 313074"/>
                <a:gd name="connsiteX121" fmla="*/ 199204 w 218034"/>
                <a:gd name="connsiteY121" fmla="*/ 146325 h 313074"/>
                <a:gd name="connsiteX122" fmla="*/ 198403 w 218034"/>
                <a:gd name="connsiteY122" fmla="*/ 147020 h 313074"/>
                <a:gd name="connsiteX123" fmla="*/ 196532 w 218034"/>
                <a:gd name="connsiteY123" fmla="*/ 147714 h 313074"/>
                <a:gd name="connsiteX124" fmla="*/ 195997 w 218034"/>
                <a:gd name="connsiteY124" fmla="*/ 148516 h 313074"/>
                <a:gd name="connsiteX125" fmla="*/ 195997 w 218034"/>
                <a:gd name="connsiteY125" fmla="*/ 149532 h 313074"/>
                <a:gd name="connsiteX126" fmla="*/ 196532 w 218034"/>
                <a:gd name="connsiteY126" fmla="*/ 152953 h 313074"/>
                <a:gd name="connsiteX127" fmla="*/ 196532 w 218034"/>
                <a:gd name="connsiteY127" fmla="*/ 154931 h 313074"/>
                <a:gd name="connsiteX128" fmla="*/ 195997 w 218034"/>
                <a:gd name="connsiteY128" fmla="*/ 156802 h 313074"/>
                <a:gd name="connsiteX129" fmla="*/ 195089 w 218034"/>
                <a:gd name="connsiteY129" fmla="*/ 158405 h 313074"/>
                <a:gd name="connsiteX130" fmla="*/ 191988 w 218034"/>
                <a:gd name="connsiteY130" fmla="*/ 161345 h 313074"/>
                <a:gd name="connsiteX131" fmla="*/ 191561 w 218034"/>
                <a:gd name="connsiteY131" fmla="*/ 162681 h 313074"/>
                <a:gd name="connsiteX132" fmla="*/ 191828 w 218034"/>
                <a:gd name="connsiteY132" fmla="*/ 164231 h 313074"/>
                <a:gd name="connsiteX133" fmla="*/ 192416 w 218034"/>
                <a:gd name="connsiteY133" fmla="*/ 165140 h 313074"/>
                <a:gd name="connsiteX134" fmla="*/ 193164 w 218034"/>
                <a:gd name="connsiteY134" fmla="*/ 165140 h 313074"/>
                <a:gd name="connsiteX135" fmla="*/ 196746 w 218034"/>
                <a:gd name="connsiteY135" fmla="*/ 163590 h 313074"/>
                <a:gd name="connsiteX136" fmla="*/ 197708 w 218034"/>
                <a:gd name="connsiteY136" fmla="*/ 163590 h 313074"/>
                <a:gd name="connsiteX137" fmla="*/ 198670 w 218034"/>
                <a:gd name="connsiteY137" fmla="*/ 164071 h 313074"/>
                <a:gd name="connsiteX138" fmla="*/ 199686 w 218034"/>
                <a:gd name="connsiteY138" fmla="*/ 165461 h 313074"/>
                <a:gd name="connsiteX139" fmla="*/ 199686 w 218034"/>
                <a:gd name="connsiteY139" fmla="*/ 167064 h 313074"/>
                <a:gd name="connsiteX140" fmla="*/ 199204 w 218034"/>
                <a:gd name="connsiteY140" fmla="*/ 168615 h 313074"/>
                <a:gd name="connsiteX141" fmla="*/ 198082 w 218034"/>
                <a:gd name="connsiteY141" fmla="*/ 169791 h 313074"/>
                <a:gd name="connsiteX142" fmla="*/ 196532 w 218034"/>
                <a:gd name="connsiteY142" fmla="*/ 170539 h 313074"/>
                <a:gd name="connsiteX143" fmla="*/ 191988 w 218034"/>
                <a:gd name="connsiteY143" fmla="*/ 170539 h 313074"/>
                <a:gd name="connsiteX144" fmla="*/ 190705 w 218034"/>
                <a:gd name="connsiteY144" fmla="*/ 170967 h 313074"/>
                <a:gd name="connsiteX145" fmla="*/ 189636 w 218034"/>
                <a:gd name="connsiteY145" fmla="*/ 172196 h 313074"/>
                <a:gd name="connsiteX146" fmla="*/ 189262 w 218034"/>
                <a:gd name="connsiteY146" fmla="*/ 173586 h 313074"/>
                <a:gd name="connsiteX147" fmla="*/ 189262 w 218034"/>
                <a:gd name="connsiteY147" fmla="*/ 178503 h 313074"/>
                <a:gd name="connsiteX148" fmla="*/ 185307 w 218034"/>
                <a:gd name="connsiteY148" fmla="*/ 184864 h 313074"/>
                <a:gd name="connsiteX149" fmla="*/ 185307 w 218034"/>
                <a:gd name="connsiteY149" fmla="*/ 187109 h 313074"/>
                <a:gd name="connsiteX150" fmla="*/ 187979 w 218034"/>
                <a:gd name="connsiteY150" fmla="*/ 193951 h 313074"/>
                <a:gd name="connsiteX151" fmla="*/ 187979 w 218034"/>
                <a:gd name="connsiteY151" fmla="*/ 195929 h 313074"/>
                <a:gd name="connsiteX152" fmla="*/ 187445 w 218034"/>
                <a:gd name="connsiteY152" fmla="*/ 197800 h 313074"/>
                <a:gd name="connsiteX153" fmla="*/ 177396 w 218034"/>
                <a:gd name="connsiteY153" fmla="*/ 209613 h 313074"/>
                <a:gd name="connsiteX154" fmla="*/ 176327 w 218034"/>
                <a:gd name="connsiteY154" fmla="*/ 210415 h 313074"/>
                <a:gd name="connsiteX155" fmla="*/ 174937 w 218034"/>
                <a:gd name="connsiteY155" fmla="*/ 210415 h 313074"/>
                <a:gd name="connsiteX156" fmla="*/ 171462 w 218034"/>
                <a:gd name="connsiteY156" fmla="*/ 207261 h 313074"/>
                <a:gd name="connsiteX157" fmla="*/ 170179 w 218034"/>
                <a:gd name="connsiteY157" fmla="*/ 207261 h 313074"/>
                <a:gd name="connsiteX158" fmla="*/ 166117 w 218034"/>
                <a:gd name="connsiteY158" fmla="*/ 208116 h 313074"/>
                <a:gd name="connsiteX159" fmla="*/ 164941 w 218034"/>
                <a:gd name="connsiteY159" fmla="*/ 207528 h 313074"/>
                <a:gd name="connsiteX160" fmla="*/ 162322 w 218034"/>
                <a:gd name="connsiteY160" fmla="*/ 203894 h 313074"/>
                <a:gd name="connsiteX161" fmla="*/ 160718 w 218034"/>
                <a:gd name="connsiteY161" fmla="*/ 203252 h 313074"/>
                <a:gd name="connsiteX162" fmla="*/ 158901 w 218034"/>
                <a:gd name="connsiteY162" fmla="*/ 203252 h 313074"/>
                <a:gd name="connsiteX163" fmla="*/ 157244 w 218034"/>
                <a:gd name="connsiteY163" fmla="*/ 204107 h 313074"/>
                <a:gd name="connsiteX164" fmla="*/ 156014 w 218034"/>
                <a:gd name="connsiteY164" fmla="*/ 205604 h 313074"/>
                <a:gd name="connsiteX165" fmla="*/ 155640 w 218034"/>
                <a:gd name="connsiteY165" fmla="*/ 206940 h 313074"/>
                <a:gd name="connsiteX166" fmla="*/ 155266 w 218034"/>
                <a:gd name="connsiteY166" fmla="*/ 222068 h 313074"/>
                <a:gd name="connsiteX167" fmla="*/ 159809 w 218034"/>
                <a:gd name="connsiteY167" fmla="*/ 233774 h 313074"/>
                <a:gd name="connsiteX168" fmla="*/ 159809 w 218034"/>
                <a:gd name="connsiteY168" fmla="*/ 235057 h 313074"/>
                <a:gd name="connsiteX169" fmla="*/ 152968 w 218034"/>
                <a:gd name="connsiteY169" fmla="*/ 236660 h 313074"/>
                <a:gd name="connsiteX170" fmla="*/ 150776 w 218034"/>
                <a:gd name="connsiteY170" fmla="*/ 238424 h 313074"/>
                <a:gd name="connsiteX171" fmla="*/ 150188 w 218034"/>
                <a:gd name="connsiteY171" fmla="*/ 241578 h 313074"/>
                <a:gd name="connsiteX172" fmla="*/ 152861 w 218034"/>
                <a:gd name="connsiteY172" fmla="*/ 242059 h 313074"/>
                <a:gd name="connsiteX173" fmla="*/ 155533 w 218034"/>
                <a:gd name="connsiteY173" fmla="*/ 243983 h 313074"/>
                <a:gd name="connsiteX174" fmla="*/ 153449 w 218034"/>
                <a:gd name="connsiteY174" fmla="*/ 246977 h 313074"/>
                <a:gd name="connsiteX175" fmla="*/ 150402 w 218034"/>
                <a:gd name="connsiteY175" fmla="*/ 248794 h 313074"/>
                <a:gd name="connsiteX176" fmla="*/ 126776 w 218034"/>
                <a:gd name="connsiteY176" fmla="*/ 247511 h 313074"/>
                <a:gd name="connsiteX177" fmla="*/ 125813 w 218034"/>
                <a:gd name="connsiteY177" fmla="*/ 247885 h 313074"/>
                <a:gd name="connsiteX178" fmla="*/ 124905 w 218034"/>
                <a:gd name="connsiteY178" fmla="*/ 248634 h 313074"/>
                <a:gd name="connsiteX179" fmla="*/ 122499 w 218034"/>
                <a:gd name="connsiteY179" fmla="*/ 252857 h 313074"/>
                <a:gd name="connsiteX180" fmla="*/ 121217 w 218034"/>
                <a:gd name="connsiteY180" fmla="*/ 257881 h 313074"/>
                <a:gd name="connsiteX181" fmla="*/ 121217 w 218034"/>
                <a:gd name="connsiteY181" fmla="*/ 262318 h 313074"/>
                <a:gd name="connsiteX182" fmla="*/ 120842 w 218034"/>
                <a:gd name="connsiteY182" fmla="*/ 263975 h 313074"/>
                <a:gd name="connsiteX183" fmla="*/ 119345 w 218034"/>
                <a:gd name="connsiteY183" fmla="*/ 265204 h 313074"/>
                <a:gd name="connsiteX184" fmla="*/ 115443 w 218034"/>
                <a:gd name="connsiteY184" fmla="*/ 266541 h 313074"/>
                <a:gd name="connsiteX185" fmla="*/ 113573 w 218034"/>
                <a:gd name="connsiteY185" fmla="*/ 266541 h 313074"/>
                <a:gd name="connsiteX186" fmla="*/ 107212 w 218034"/>
                <a:gd name="connsiteY186" fmla="*/ 264563 h 313074"/>
                <a:gd name="connsiteX187" fmla="*/ 106089 w 218034"/>
                <a:gd name="connsiteY187" fmla="*/ 264937 h 313074"/>
                <a:gd name="connsiteX188" fmla="*/ 105715 w 218034"/>
                <a:gd name="connsiteY188" fmla="*/ 266006 h 313074"/>
                <a:gd name="connsiteX189" fmla="*/ 105715 w 218034"/>
                <a:gd name="connsiteY189" fmla="*/ 269160 h 313074"/>
                <a:gd name="connsiteX190" fmla="*/ 105715 w 218034"/>
                <a:gd name="connsiteY190" fmla="*/ 270550 h 313074"/>
                <a:gd name="connsiteX191" fmla="*/ 103363 w 218034"/>
                <a:gd name="connsiteY191" fmla="*/ 275360 h 313074"/>
                <a:gd name="connsiteX192" fmla="*/ 100209 w 218034"/>
                <a:gd name="connsiteY192" fmla="*/ 279262 h 313074"/>
                <a:gd name="connsiteX193" fmla="*/ 95292 w 218034"/>
                <a:gd name="connsiteY193" fmla="*/ 280813 h 313074"/>
                <a:gd name="connsiteX194" fmla="*/ 94169 w 218034"/>
                <a:gd name="connsiteY194" fmla="*/ 282042 h 313074"/>
                <a:gd name="connsiteX195" fmla="*/ 92298 w 218034"/>
                <a:gd name="connsiteY195" fmla="*/ 287387 h 313074"/>
                <a:gd name="connsiteX196" fmla="*/ 90695 w 218034"/>
                <a:gd name="connsiteY196" fmla="*/ 289258 h 313074"/>
                <a:gd name="connsiteX197" fmla="*/ 79363 w 218034"/>
                <a:gd name="connsiteY197" fmla="*/ 291664 h 313074"/>
                <a:gd name="connsiteX198" fmla="*/ 77866 w 218034"/>
                <a:gd name="connsiteY198" fmla="*/ 291396 h 313074"/>
                <a:gd name="connsiteX199" fmla="*/ 74178 w 218034"/>
                <a:gd name="connsiteY199" fmla="*/ 288670 h 313074"/>
                <a:gd name="connsiteX200" fmla="*/ 72788 w 218034"/>
                <a:gd name="connsiteY200" fmla="*/ 288670 h 313074"/>
                <a:gd name="connsiteX201" fmla="*/ 71933 w 218034"/>
                <a:gd name="connsiteY201" fmla="*/ 289151 h 313074"/>
                <a:gd name="connsiteX202" fmla="*/ 71398 w 218034"/>
                <a:gd name="connsiteY202" fmla="*/ 289900 h 313074"/>
                <a:gd name="connsiteX203" fmla="*/ 70543 w 218034"/>
                <a:gd name="connsiteY203" fmla="*/ 291984 h 313074"/>
                <a:gd name="connsiteX204" fmla="*/ 68672 w 218034"/>
                <a:gd name="connsiteY204" fmla="*/ 293855 h 313074"/>
                <a:gd name="connsiteX205" fmla="*/ 61990 w 218034"/>
                <a:gd name="connsiteY205" fmla="*/ 293855 h 313074"/>
                <a:gd name="connsiteX206" fmla="*/ 58783 w 218034"/>
                <a:gd name="connsiteY206" fmla="*/ 296314 h 313074"/>
                <a:gd name="connsiteX207" fmla="*/ 42159 w 218034"/>
                <a:gd name="connsiteY207" fmla="*/ 300109 h 313074"/>
                <a:gd name="connsiteX208" fmla="*/ 38578 w 218034"/>
                <a:gd name="connsiteY208" fmla="*/ 299200 h 313074"/>
                <a:gd name="connsiteX209" fmla="*/ 34836 w 218034"/>
                <a:gd name="connsiteY209" fmla="*/ 295833 h 313074"/>
                <a:gd name="connsiteX210" fmla="*/ 33660 w 218034"/>
                <a:gd name="connsiteY210" fmla="*/ 295245 h 313074"/>
                <a:gd name="connsiteX211" fmla="*/ 32431 w 218034"/>
                <a:gd name="connsiteY211" fmla="*/ 295619 h 313074"/>
                <a:gd name="connsiteX212" fmla="*/ 31576 w 218034"/>
                <a:gd name="connsiteY212" fmla="*/ 296848 h 313074"/>
                <a:gd name="connsiteX213" fmla="*/ 30346 w 218034"/>
                <a:gd name="connsiteY213" fmla="*/ 299842 h 313074"/>
                <a:gd name="connsiteX214" fmla="*/ 29277 w 218034"/>
                <a:gd name="connsiteY214" fmla="*/ 301232 h 313074"/>
                <a:gd name="connsiteX215" fmla="*/ 27727 w 218034"/>
                <a:gd name="connsiteY215" fmla="*/ 301980 h 313074"/>
                <a:gd name="connsiteX216" fmla="*/ 26123 w 218034"/>
                <a:gd name="connsiteY216" fmla="*/ 301980 h 313074"/>
                <a:gd name="connsiteX217" fmla="*/ 24734 w 218034"/>
                <a:gd name="connsiteY217" fmla="*/ 301339 h 313074"/>
                <a:gd name="connsiteX218" fmla="*/ 23504 w 218034"/>
                <a:gd name="connsiteY218" fmla="*/ 299842 h 313074"/>
                <a:gd name="connsiteX219" fmla="*/ 20832 w 218034"/>
                <a:gd name="connsiteY219" fmla="*/ 294497 h 313074"/>
                <a:gd name="connsiteX220" fmla="*/ 19549 w 218034"/>
                <a:gd name="connsiteY220" fmla="*/ 293534 h 313074"/>
                <a:gd name="connsiteX221" fmla="*/ 18159 w 218034"/>
                <a:gd name="connsiteY221" fmla="*/ 293534 h 313074"/>
                <a:gd name="connsiteX222" fmla="*/ 16823 w 218034"/>
                <a:gd name="connsiteY222" fmla="*/ 294069 h 313074"/>
                <a:gd name="connsiteX223" fmla="*/ 15807 w 218034"/>
                <a:gd name="connsiteY223" fmla="*/ 295405 h 313074"/>
                <a:gd name="connsiteX224" fmla="*/ 15112 w 218034"/>
                <a:gd name="connsiteY224" fmla="*/ 304760 h 313074"/>
                <a:gd name="connsiteX225" fmla="*/ 8270 w 218034"/>
                <a:gd name="connsiteY225" fmla="*/ 304225 h 313074"/>
                <a:gd name="connsiteX226" fmla="*/ 4635 w 218034"/>
                <a:gd name="connsiteY226" fmla="*/ 313045 h 313074"/>
                <a:gd name="connsiteX227" fmla="*/ 3727 w 218034"/>
                <a:gd name="connsiteY227" fmla="*/ 308555 h 313074"/>
                <a:gd name="connsiteX228" fmla="*/ 3727 w 218034"/>
                <a:gd name="connsiteY228" fmla="*/ 304172 h 313074"/>
                <a:gd name="connsiteX229" fmla="*/ 7308 w 218034"/>
                <a:gd name="connsiteY229" fmla="*/ 296047 h 313074"/>
                <a:gd name="connsiteX230" fmla="*/ 6827 w 218034"/>
                <a:gd name="connsiteY230" fmla="*/ 292679 h 313074"/>
                <a:gd name="connsiteX231" fmla="*/ 5544 w 218034"/>
                <a:gd name="connsiteY231" fmla="*/ 290060 h 313074"/>
                <a:gd name="connsiteX232" fmla="*/ 3620 w 218034"/>
                <a:gd name="connsiteY232" fmla="*/ 288136 h 313074"/>
                <a:gd name="connsiteX233" fmla="*/ 1268 w 218034"/>
                <a:gd name="connsiteY233" fmla="*/ 286960 h 313074"/>
                <a:gd name="connsiteX234" fmla="*/ 92 w 218034"/>
                <a:gd name="connsiteY234" fmla="*/ 286960 h 313074"/>
                <a:gd name="connsiteX235" fmla="*/ -336 w 218034"/>
                <a:gd name="connsiteY235" fmla="*/ 283111 h 313074"/>
                <a:gd name="connsiteX236" fmla="*/ 1696 w 218034"/>
                <a:gd name="connsiteY236" fmla="*/ 280118 h 313074"/>
                <a:gd name="connsiteX237" fmla="*/ 3192 w 218034"/>
                <a:gd name="connsiteY237" fmla="*/ 274772 h 313074"/>
                <a:gd name="connsiteX238" fmla="*/ 3192 w 218034"/>
                <a:gd name="connsiteY238" fmla="*/ 271084 h 313074"/>
                <a:gd name="connsiteX239" fmla="*/ 3192 w 218034"/>
                <a:gd name="connsiteY239" fmla="*/ 267342 h 313074"/>
                <a:gd name="connsiteX240" fmla="*/ 3566 w 218034"/>
                <a:gd name="connsiteY240" fmla="*/ 266273 h 313074"/>
                <a:gd name="connsiteX241" fmla="*/ 5010 w 218034"/>
                <a:gd name="connsiteY241" fmla="*/ 264937 h 313074"/>
                <a:gd name="connsiteX242" fmla="*/ 9232 w 218034"/>
                <a:gd name="connsiteY242" fmla="*/ 263547 h 313074"/>
                <a:gd name="connsiteX243" fmla="*/ 10194 w 218034"/>
                <a:gd name="connsiteY243" fmla="*/ 263066 h 313074"/>
                <a:gd name="connsiteX244" fmla="*/ 10622 w 218034"/>
                <a:gd name="connsiteY244" fmla="*/ 262639 h 313074"/>
                <a:gd name="connsiteX245" fmla="*/ 10622 w 218034"/>
                <a:gd name="connsiteY245" fmla="*/ 262157 h 313074"/>
                <a:gd name="connsiteX246" fmla="*/ 10622 w 218034"/>
                <a:gd name="connsiteY246" fmla="*/ 261890 h 313074"/>
                <a:gd name="connsiteX247" fmla="*/ 10943 w 218034"/>
                <a:gd name="connsiteY247" fmla="*/ 261142 h 313074"/>
                <a:gd name="connsiteX248" fmla="*/ 11477 w 218034"/>
                <a:gd name="connsiteY248" fmla="*/ 260019 h 313074"/>
                <a:gd name="connsiteX249" fmla="*/ 12226 w 218034"/>
                <a:gd name="connsiteY249" fmla="*/ 258843 h 313074"/>
                <a:gd name="connsiteX250" fmla="*/ 15059 w 218034"/>
                <a:gd name="connsiteY250" fmla="*/ 255476 h 313074"/>
                <a:gd name="connsiteX251" fmla="*/ 15754 w 218034"/>
                <a:gd name="connsiteY251" fmla="*/ 254300 h 313074"/>
                <a:gd name="connsiteX252" fmla="*/ 16181 w 218034"/>
                <a:gd name="connsiteY252" fmla="*/ 253070 h 313074"/>
                <a:gd name="connsiteX253" fmla="*/ 15700 w 218034"/>
                <a:gd name="connsiteY253" fmla="*/ 251360 h 313074"/>
                <a:gd name="connsiteX254" fmla="*/ 15005 w 218034"/>
                <a:gd name="connsiteY254" fmla="*/ 250024 h 313074"/>
                <a:gd name="connsiteX255" fmla="*/ 14631 w 218034"/>
                <a:gd name="connsiteY255" fmla="*/ 248580 h 313074"/>
                <a:gd name="connsiteX256" fmla="*/ 14631 w 218034"/>
                <a:gd name="connsiteY256" fmla="*/ 247137 h 313074"/>
                <a:gd name="connsiteX257" fmla="*/ 14631 w 218034"/>
                <a:gd name="connsiteY257" fmla="*/ 244785 h 313074"/>
                <a:gd name="connsiteX258" fmla="*/ 13829 w 218034"/>
                <a:gd name="connsiteY258" fmla="*/ 243182 h 313074"/>
                <a:gd name="connsiteX259" fmla="*/ 12653 w 218034"/>
                <a:gd name="connsiteY259" fmla="*/ 242701 h 313074"/>
                <a:gd name="connsiteX260" fmla="*/ 11210 w 218034"/>
                <a:gd name="connsiteY260" fmla="*/ 242701 h 313074"/>
                <a:gd name="connsiteX261" fmla="*/ 9714 w 218034"/>
                <a:gd name="connsiteY261" fmla="*/ 242701 h 313074"/>
                <a:gd name="connsiteX262" fmla="*/ 5330 w 218034"/>
                <a:gd name="connsiteY262" fmla="*/ 242166 h 313074"/>
                <a:gd name="connsiteX263" fmla="*/ 4101 w 218034"/>
                <a:gd name="connsiteY263" fmla="*/ 241525 h 313074"/>
                <a:gd name="connsiteX264" fmla="*/ 3406 w 218034"/>
                <a:gd name="connsiteY264" fmla="*/ 240456 h 313074"/>
                <a:gd name="connsiteX265" fmla="*/ 2871 w 218034"/>
                <a:gd name="connsiteY265" fmla="*/ 238905 h 313074"/>
                <a:gd name="connsiteX266" fmla="*/ 2176 w 218034"/>
                <a:gd name="connsiteY266" fmla="*/ 234683 h 313074"/>
                <a:gd name="connsiteX267" fmla="*/ 199 w 218034"/>
                <a:gd name="connsiteY267" fmla="*/ 229925 h 313074"/>
                <a:gd name="connsiteX268" fmla="*/ 199 w 218034"/>
                <a:gd name="connsiteY268" fmla="*/ 228429 h 313074"/>
                <a:gd name="connsiteX269" fmla="*/ 199 w 218034"/>
                <a:gd name="connsiteY269" fmla="*/ 226932 h 313074"/>
                <a:gd name="connsiteX270" fmla="*/ 2230 w 218034"/>
                <a:gd name="connsiteY270" fmla="*/ 223832 h 313074"/>
                <a:gd name="connsiteX271" fmla="*/ 5651 w 218034"/>
                <a:gd name="connsiteY271" fmla="*/ 220624 h 313074"/>
                <a:gd name="connsiteX272" fmla="*/ 7575 w 218034"/>
                <a:gd name="connsiteY272" fmla="*/ 217417 h 313074"/>
                <a:gd name="connsiteX273" fmla="*/ 8537 w 218034"/>
                <a:gd name="connsiteY273" fmla="*/ 216241 h 313074"/>
                <a:gd name="connsiteX274" fmla="*/ 9607 w 218034"/>
                <a:gd name="connsiteY274" fmla="*/ 215440 h 313074"/>
                <a:gd name="connsiteX275" fmla="*/ 9927 w 218034"/>
                <a:gd name="connsiteY275" fmla="*/ 214370 h 313074"/>
                <a:gd name="connsiteX276" fmla="*/ 10782 w 218034"/>
                <a:gd name="connsiteY276" fmla="*/ 213034 h 313074"/>
                <a:gd name="connsiteX277" fmla="*/ 11317 w 218034"/>
                <a:gd name="connsiteY277" fmla="*/ 212339 h 313074"/>
                <a:gd name="connsiteX278" fmla="*/ 12333 w 218034"/>
                <a:gd name="connsiteY278" fmla="*/ 211751 h 313074"/>
                <a:gd name="connsiteX279" fmla="*/ 13402 w 218034"/>
                <a:gd name="connsiteY279" fmla="*/ 211377 h 313074"/>
                <a:gd name="connsiteX280" fmla="*/ 18319 w 218034"/>
                <a:gd name="connsiteY280" fmla="*/ 210468 h 313074"/>
                <a:gd name="connsiteX281" fmla="*/ 19816 w 218034"/>
                <a:gd name="connsiteY281" fmla="*/ 209506 h 313074"/>
                <a:gd name="connsiteX282" fmla="*/ 21046 w 218034"/>
                <a:gd name="connsiteY282" fmla="*/ 207903 h 313074"/>
                <a:gd name="connsiteX283" fmla="*/ 22489 w 218034"/>
                <a:gd name="connsiteY283" fmla="*/ 204802 h 313074"/>
                <a:gd name="connsiteX284" fmla="*/ 24413 w 218034"/>
                <a:gd name="connsiteY284" fmla="*/ 201542 h 313074"/>
                <a:gd name="connsiteX285" fmla="*/ 25001 w 218034"/>
                <a:gd name="connsiteY285" fmla="*/ 200847 h 313074"/>
                <a:gd name="connsiteX286" fmla="*/ 25856 w 218034"/>
                <a:gd name="connsiteY286" fmla="*/ 200152 h 313074"/>
                <a:gd name="connsiteX287" fmla="*/ 27032 w 218034"/>
                <a:gd name="connsiteY287" fmla="*/ 199671 h 313074"/>
                <a:gd name="connsiteX288" fmla="*/ 29705 w 218034"/>
                <a:gd name="connsiteY288" fmla="*/ 199029 h 313074"/>
                <a:gd name="connsiteX289" fmla="*/ 30988 w 218034"/>
                <a:gd name="connsiteY289" fmla="*/ 198067 h 313074"/>
                <a:gd name="connsiteX290" fmla="*/ 32057 w 218034"/>
                <a:gd name="connsiteY290" fmla="*/ 196624 h 313074"/>
                <a:gd name="connsiteX291" fmla="*/ 33233 w 218034"/>
                <a:gd name="connsiteY291" fmla="*/ 194486 h 313074"/>
                <a:gd name="connsiteX292" fmla="*/ 35371 w 218034"/>
                <a:gd name="connsiteY292" fmla="*/ 193096 h 313074"/>
                <a:gd name="connsiteX293" fmla="*/ 36493 w 218034"/>
                <a:gd name="connsiteY293" fmla="*/ 192508 h 313074"/>
                <a:gd name="connsiteX294" fmla="*/ 37456 w 218034"/>
                <a:gd name="connsiteY294" fmla="*/ 191225 h 313074"/>
                <a:gd name="connsiteX295" fmla="*/ 38364 w 218034"/>
                <a:gd name="connsiteY295" fmla="*/ 190156 h 313074"/>
                <a:gd name="connsiteX296" fmla="*/ 38952 w 218034"/>
                <a:gd name="connsiteY296" fmla="*/ 188820 h 313074"/>
                <a:gd name="connsiteX297" fmla="*/ 38631 w 218034"/>
                <a:gd name="connsiteY297" fmla="*/ 182459 h 313074"/>
                <a:gd name="connsiteX298" fmla="*/ 38311 w 218034"/>
                <a:gd name="connsiteY298" fmla="*/ 181230 h 313074"/>
                <a:gd name="connsiteX299" fmla="*/ 37776 w 218034"/>
                <a:gd name="connsiteY299" fmla="*/ 180267 h 313074"/>
                <a:gd name="connsiteX300" fmla="*/ 36493 w 218034"/>
                <a:gd name="connsiteY300" fmla="*/ 179412 h 313074"/>
                <a:gd name="connsiteX301" fmla="*/ 34569 w 218034"/>
                <a:gd name="connsiteY301" fmla="*/ 177541 h 313074"/>
                <a:gd name="connsiteX302" fmla="*/ 34569 w 218034"/>
                <a:gd name="connsiteY302" fmla="*/ 176365 h 313074"/>
                <a:gd name="connsiteX303" fmla="*/ 35157 w 218034"/>
                <a:gd name="connsiteY303" fmla="*/ 175189 h 313074"/>
                <a:gd name="connsiteX304" fmla="*/ 36012 w 218034"/>
                <a:gd name="connsiteY304" fmla="*/ 173960 h 313074"/>
                <a:gd name="connsiteX305" fmla="*/ 37135 w 218034"/>
                <a:gd name="connsiteY305" fmla="*/ 172891 h 313074"/>
                <a:gd name="connsiteX306" fmla="*/ 38418 w 218034"/>
                <a:gd name="connsiteY306" fmla="*/ 172089 h 313074"/>
                <a:gd name="connsiteX307" fmla="*/ 39647 w 218034"/>
                <a:gd name="connsiteY307" fmla="*/ 172089 h 313074"/>
                <a:gd name="connsiteX308" fmla="*/ 40556 w 218034"/>
                <a:gd name="connsiteY308" fmla="*/ 171555 h 313074"/>
                <a:gd name="connsiteX309" fmla="*/ 41197 w 218034"/>
                <a:gd name="connsiteY309" fmla="*/ 170806 h 313074"/>
                <a:gd name="connsiteX310" fmla="*/ 42266 w 218034"/>
                <a:gd name="connsiteY310" fmla="*/ 168668 h 313074"/>
                <a:gd name="connsiteX311" fmla="*/ 42961 w 218034"/>
                <a:gd name="connsiteY311" fmla="*/ 167652 h 313074"/>
                <a:gd name="connsiteX312" fmla="*/ 43977 w 218034"/>
                <a:gd name="connsiteY312" fmla="*/ 166851 h 313074"/>
                <a:gd name="connsiteX313" fmla="*/ 45580 w 218034"/>
                <a:gd name="connsiteY313" fmla="*/ 166209 h 313074"/>
                <a:gd name="connsiteX314" fmla="*/ 46222 w 218034"/>
                <a:gd name="connsiteY314" fmla="*/ 165461 h 313074"/>
                <a:gd name="connsiteX315" fmla="*/ 46917 w 218034"/>
                <a:gd name="connsiteY315" fmla="*/ 164338 h 313074"/>
                <a:gd name="connsiteX316" fmla="*/ 47505 w 218034"/>
                <a:gd name="connsiteY316" fmla="*/ 162254 h 313074"/>
                <a:gd name="connsiteX317" fmla="*/ 47505 w 218034"/>
                <a:gd name="connsiteY317" fmla="*/ 160757 h 313074"/>
                <a:gd name="connsiteX318" fmla="*/ 47505 w 218034"/>
                <a:gd name="connsiteY318" fmla="*/ 159260 h 313074"/>
                <a:gd name="connsiteX319" fmla="*/ 49429 w 218034"/>
                <a:gd name="connsiteY319" fmla="*/ 154984 h 313074"/>
                <a:gd name="connsiteX320" fmla="*/ 51728 w 218034"/>
                <a:gd name="connsiteY320" fmla="*/ 147020 h 313074"/>
                <a:gd name="connsiteX321" fmla="*/ 51728 w 218034"/>
                <a:gd name="connsiteY321" fmla="*/ 146057 h 313074"/>
                <a:gd name="connsiteX322" fmla="*/ 53117 w 218034"/>
                <a:gd name="connsiteY322" fmla="*/ 145042 h 313074"/>
                <a:gd name="connsiteX323" fmla="*/ 53865 w 218034"/>
                <a:gd name="connsiteY323" fmla="*/ 143278 h 313074"/>
                <a:gd name="connsiteX324" fmla="*/ 54454 w 218034"/>
                <a:gd name="connsiteY324" fmla="*/ 141140 h 313074"/>
                <a:gd name="connsiteX325" fmla="*/ 54881 w 218034"/>
                <a:gd name="connsiteY325" fmla="*/ 137024 h 313074"/>
                <a:gd name="connsiteX326" fmla="*/ 55255 w 218034"/>
                <a:gd name="connsiteY326" fmla="*/ 134993 h 313074"/>
                <a:gd name="connsiteX327" fmla="*/ 54828 w 218034"/>
                <a:gd name="connsiteY327" fmla="*/ 133015 h 313074"/>
                <a:gd name="connsiteX328" fmla="*/ 54454 w 218034"/>
                <a:gd name="connsiteY328" fmla="*/ 131892 h 313074"/>
                <a:gd name="connsiteX329" fmla="*/ 54774 w 218034"/>
                <a:gd name="connsiteY329" fmla="*/ 129861 h 313074"/>
                <a:gd name="connsiteX330" fmla="*/ 55149 w 218034"/>
                <a:gd name="connsiteY330" fmla="*/ 127990 h 313074"/>
                <a:gd name="connsiteX331" fmla="*/ 55683 w 218034"/>
                <a:gd name="connsiteY331" fmla="*/ 126547 h 313074"/>
                <a:gd name="connsiteX332" fmla="*/ 56806 w 218034"/>
                <a:gd name="connsiteY332" fmla="*/ 120453 h 313074"/>
                <a:gd name="connsiteX333" fmla="*/ 57126 w 218034"/>
                <a:gd name="connsiteY333" fmla="*/ 119545 h 313074"/>
                <a:gd name="connsiteX334" fmla="*/ 57714 w 218034"/>
                <a:gd name="connsiteY334" fmla="*/ 118743 h 313074"/>
                <a:gd name="connsiteX335" fmla="*/ 58783 w 218034"/>
                <a:gd name="connsiteY335" fmla="*/ 116872 h 313074"/>
                <a:gd name="connsiteX336" fmla="*/ 60013 w 218034"/>
                <a:gd name="connsiteY336" fmla="*/ 113184 h 313074"/>
                <a:gd name="connsiteX337" fmla="*/ 60013 w 218034"/>
                <a:gd name="connsiteY337" fmla="*/ 111901 h 313074"/>
                <a:gd name="connsiteX338" fmla="*/ 60333 w 218034"/>
                <a:gd name="connsiteY338" fmla="*/ 108426 h 313074"/>
                <a:gd name="connsiteX339" fmla="*/ 60333 w 218034"/>
                <a:gd name="connsiteY339" fmla="*/ 105807 h 313074"/>
                <a:gd name="connsiteX340" fmla="*/ 60333 w 218034"/>
                <a:gd name="connsiteY340" fmla="*/ 104952 h 313074"/>
                <a:gd name="connsiteX341" fmla="*/ 61135 w 218034"/>
                <a:gd name="connsiteY341" fmla="*/ 102386 h 313074"/>
                <a:gd name="connsiteX342" fmla="*/ 61135 w 218034"/>
                <a:gd name="connsiteY342" fmla="*/ 100569 h 313074"/>
                <a:gd name="connsiteX343" fmla="*/ 61135 w 218034"/>
                <a:gd name="connsiteY343" fmla="*/ 96774 h 313074"/>
                <a:gd name="connsiteX344" fmla="*/ 60440 w 218034"/>
                <a:gd name="connsiteY344" fmla="*/ 88489 h 313074"/>
                <a:gd name="connsiteX345" fmla="*/ 59318 w 218034"/>
                <a:gd name="connsiteY345" fmla="*/ 83785 h 313074"/>
                <a:gd name="connsiteX346" fmla="*/ 58516 w 218034"/>
                <a:gd name="connsiteY346" fmla="*/ 81379 h 313074"/>
                <a:gd name="connsiteX347" fmla="*/ 57661 w 218034"/>
                <a:gd name="connsiteY347" fmla="*/ 80150 h 313074"/>
                <a:gd name="connsiteX348" fmla="*/ 57019 w 218034"/>
                <a:gd name="connsiteY348" fmla="*/ 79455 h 313074"/>
                <a:gd name="connsiteX349" fmla="*/ 56485 w 218034"/>
                <a:gd name="connsiteY349" fmla="*/ 79027 h 313074"/>
                <a:gd name="connsiteX350" fmla="*/ 55950 w 218034"/>
                <a:gd name="connsiteY350" fmla="*/ 78226 h 313074"/>
                <a:gd name="connsiteX351" fmla="*/ 55416 w 218034"/>
                <a:gd name="connsiteY351" fmla="*/ 76729 h 313074"/>
                <a:gd name="connsiteX352" fmla="*/ 55416 w 218034"/>
                <a:gd name="connsiteY352" fmla="*/ 74644 h 313074"/>
                <a:gd name="connsiteX353" fmla="*/ 55042 w 218034"/>
                <a:gd name="connsiteY353" fmla="*/ 73147 h 313074"/>
                <a:gd name="connsiteX354" fmla="*/ 54347 w 218034"/>
                <a:gd name="connsiteY354" fmla="*/ 71597 h 313074"/>
                <a:gd name="connsiteX355" fmla="*/ 54026 w 218034"/>
                <a:gd name="connsiteY355" fmla="*/ 70154 h 313074"/>
                <a:gd name="connsiteX356" fmla="*/ 54454 w 218034"/>
                <a:gd name="connsiteY356" fmla="*/ 68497 h 313074"/>
                <a:gd name="connsiteX357" fmla="*/ 55416 w 218034"/>
                <a:gd name="connsiteY357" fmla="*/ 67802 h 313074"/>
                <a:gd name="connsiteX358" fmla="*/ 56485 w 218034"/>
                <a:gd name="connsiteY358" fmla="*/ 67802 h 313074"/>
                <a:gd name="connsiteX359" fmla="*/ 57073 w 218034"/>
                <a:gd name="connsiteY359" fmla="*/ 67802 h 313074"/>
                <a:gd name="connsiteX360" fmla="*/ 57607 w 218034"/>
                <a:gd name="connsiteY360" fmla="*/ 67535 h 313074"/>
                <a:gd name="connsiteX361" fmla="*/ 58195 w 218034"/>
                <a:gd name="connsiteY361" fmla="*/ 67107 h 313074"/>
                <a:gd name="connsiteX362" fmla="*/ 58195 w 218034"/>
                <a:gd name="connsiteY362" fmla="*/ 66626 h 313074"/>
                <a:gd name="connsiteX363" fmla="*/ 58569 w 218034"/>
                <a:gd name="connsiteY363" fmla="*/ 65557 h 313074"/>
                <a:gd name="connsiteX364" fmla="*/ 58195 w 218034"/>
                <a:gd name="connsiteY364" fmla="*/ 63419 h 313074"/>
                <a:gd name="connsiteX365" fmla="*/ 58676 w 218034"/>
                <a:gd name="connsiteY365" fmla="*/ 61762 h 313074"/>
                <a:gd name="connsiteX366" fmla="*/ 59158 w 218034"/>
                <a:gd name="connsiteY366" fmla="*/ 60639 h 313074"/>
                <a:gd name="connsiteX367" fmla="*/ 59853 w 218034"/>
                <a:gd name="connsiteY367" fmla="*/ 59891 h 313074"/>
                <a:gd name="connsiteX368" fmla="*/ 60547 w 218034"/>
                <a:gd name="connsiteY368" fmla="*/ 58127 h 313074"/>
                <a:gd name="connsiteX369" fmla="*/ 61296 w 218034"/>
                <a:gd name="connsiteY369" fmla="*/ 56524 h 313074"/>
                <a:gd name="connsiteX370" fmla="*/ 62044 w 218034"/>
                <a:gd name="connsiteY370" fmla="*/ 55401 h 313074"/>
                <a:gd name="connsiteX371" fmla="*/ 62365 w 218034"/>
                <a:gd name="connsiteY371" fmla="*/ 54599 h 313074"/>
                <a:gd name="connsiteX372" fmla="*/ 62632 w 218034"/>
                <a:gd name="connsiteY372" fmla="*/ 53691 h 313074"/>
                <a:gd name="connsiteX373" fmla="*/ 62632 w 218034"/>
                <a:gd name="connsiteY373" fmla="*/ 52515 h 313074"/>
                <a:gd name="connsiteX374" fmla="*/ 62632 w 218034"/>
                <a:gd name="connsiteY374" fmla="*/ 49735 h 313074"/>
                <a:gd name="connsiteX375" fmla="*/ 62632 w 218034"/>
                <a:gd name="connsiteY375" fmla="*/ 48719 h 313074"/>
                <a:gd name="connsiteX376" fmla="*/ 63220 w 218034"/>
                <a:gd name="connsiteY376" fmla="*/ 47437 h 313074"/>
                <a:gd name="connsiteX377" fmla="*/ 63220 w 218034"/>
                <a:gd name="connsiteY377" fmla="*/ 46635 h 313074"/>
                <a:gd name="connsiteX378" fmla="*/ 62739 w 218034"/>
                <a:gd name="connsiteY378" fmla="*/ 45780 h 313074"/>
                <a:gd name="connsiteX379" fmla="*/ 61189 w 218034"/>
                <a:gd name="connsiteY379" fmla="*/ 44871 h 313074"/>
                <a:gd name="connsiteX380" fmla="*/ 58195 w 218034"/>
                <a:gd name="connsiteY380" fmla="*/ 44336 h 313074"/>
                <a:gd name="connsiteX381" fmla="*/ 57019 w 218034"/>
                <a:gd name="connsiteY381" fmla="*/ 43802 h 313074"/>
                <a:gd name="connsiteX382" fmla="*/ 55683 w 218034"/>
                <a:gd name="connsiteY382" fmla="*/ 42733 h 313074"/>
                <a:gd name="connsiteX383" fmla="*/ 54560 w 218034"/>
                <a:gd name="connsiteY383" fmla="*/ 41076 h 313074"/>
                <a:gd name="connsiteX384" fmla="*/ 52583 w 218034"/>
                <a:gd name="connsiteY384" fmla="*/ 35730 h 313074"/>
                <a:gd name="connsiteX385" fmla="*/ 49856 w 218034"/>
                <a:gd name="connsiteY385" fmla="*/ 30385 h 31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218034" h="313074">
                  <a:moveTo>
                    <a:pt x="48093" y="28888"/>
                  </a:moveTo>
                  <a:lnTo>
                    <a:pt x="48093" y="28407"/>
                  </a:lnTo>
                  <a:lnTo>
                    <a:pt x="48093" y="25254"/>
                  </a:lnTo>
                  <a:lnTo>
                    <a:pt x="47077" y="22314"/>
                  </a:lnTo>
                  <a:lnTo>
                    <a:pt x="45794" y="20282"/>
                  </a:lnTo>
                  <a:lnTo>
                    <a:pt x="43763" y="19534"/>
                  </a:lnTo>
                  <a:lnTo>
                    <a:pt x="44618" y="17556"/>
                  </a:lnTo>
                  <a:lnTo>
                    <a:pt x="45153" y="16755"/>
                  </a:lnTo>
                  <a:lnTo>
                    <a:pt x="46222" y="15899"/>
                  </a:lnTo>
                  <a:lnTo>
                    <a:pt x="44672" y="13654"/>
                  </a:lnTo>
                  <a:lnTo>
                    <a:pt x="46649" y="8309"/>
                  </a:lnTo>
                  <a:lnTo>
                    <a:pt x="46649" y="4140"/>
                  </a:lnTo>
                  <a:lnTo>
                    <a:pt x="47291" y="1307"/>
                  </a:lnTo>
                  <a:lnTo>
                    <a:pt x="50658" y="-30"/>
                  </a:lnTo>
                  <a:lnTo>
                    <a:pt x="54560" y="-30"/>
                  </a:lnTo>
                  <a:lnTo>
                    <a:pt x="57126" y="-30"/>
                  </a:lnTo>
                  <a:lnTo>
                    <a:pt x="62097" y="1948"/>
                  </a:lnTo>
                  <a:lnTo>
                    <a:pt x="64610" y="2483"/>
                  </a:lnTo>
                  <a:lnTo>
                    <a:pt x="67389" y="2483"/>
                  </a:lnTo>
                  <a:lnTo>
                    <a:pt x="69901" y="2910"/>
                  </a:lnTo>
                  <a:lnTo>
                    <a:pt x="76102" y="6598"/>
                  </a:lnTo>
                  <a:lnTo>
                    <a:pt x="80378" y="8309"/>
                  </a:lnTo>
                  <a:lnTo>
                    <a:pt x="81608" y="9271"/>
                  </a:lnTo>
                  <a:lnTo>
                    <a:pt x="83906" y="11570"/>
                  </a:lnTo>
                  <a:lnTo>
                    <a:pt x="85456" y="12211"/>
                  </a:lnTo>
                  <a:lnTo>
                    <a:pt x="86846" y="11463"/>
                  </a:lnTo>
                  <a:lnTo>
                    <a:pt x="88183" y="10394"/>
                  </a:lnTo>
                  <a:lnTo>
                    <a:pt x="89679" y="9913"/>
                  </a:lnTo>
                  <a:lnTo>
                    <a:pt x="90909" y="10340"/>
                  </a:lnTo>
                  <a:lnTo>
                    <a:pt x="93261" y="12318"/>
                  </a:lnTo>
                  <a:lnTo>
                    <a:pt x="94383" y="12959"/>
                  </a:lnTo>
                  <a:lnTo>
                    <a:pt x="106677" y="13815"/>
                  </a:lnTo>
                  <a:lnTo>
                    <a:pt x="109670" y="14777"/>
                  </a:lnTo>
                  <a:lnTo>
                    <a:pt x="112236" y="17075"/>
                  </a:lnTo>
                  <a:lnTo>
                    <a:pt x="113626" y="19855"/>
                  </a:lnTo>
                  <a:lnTo>
                    <a:pt x="114749" y="22902"/>
                  </a:lnTo>
                  <a:lnTo>
                    <a:pt x="116192" y="25628"/>
                  </a:lnTo>
                  <a:lnTo>
                    <a:pt x="118651" y="27445"/>
                  </a:lnTo>
                  <a:lnTo>
                    <a:pt x="120254" y="27445"/>
                  </a:lnTo>
                  <a:lnTo>
                    <a:pt x="125065" y="25842"/>
                  </a:lnTo>
                  <a:lnTo>
                    <a:pt x="142544" y="25842"/>
                  </a:lnTo>
                  <a:lnTo>
                    <a:pt x="145965" y="26804"/>
                  </a:lnTo>
                  <a:lnTo>
                    <a:pt x="145324" y="29583"/>
                  </a:lnTo>
                  <a:lnTo>
                    <a:pt x="146072" y="30332"/>
                  </a:lnTo>
                  <a:lnTo>
                    <a:pt x="147408" y="30332"/>
                  </a:lnTo>
                  <a:lnTo>
                    <a:pt x="148638" y="30973"/>
                  </a:lnTo>
                  <a:lnTo>
                    <a:pt x="151150" y="35570"/>
                  </a:lnTo>
                  <a:lnTo>
                    <a:pt x="153930" y="39419"/>
                  </a:lnTo>
                  <a:lnTo>
                    <a:pt x="156335" y="46154"/>
                  </a:lnTo>
                  <a:lnTo>
                    <a:pt x="158420" y="48880"/>
                  </a:lnTo>
                  <a:lnTo>
                    <a:pt x="157778" y="50056"/>
                  </a:lnTo>
                  <a:lnTo>
                    <a:pt x="156977" y="52034"/>
                  </a:lnTo>
                  <a:lnTo>
                    <a:pt x="156977" y="53851"/>
                  </a:lnTo>
                  <a:lnTo>
                    <a:pt x="158206" y="54706"/>
                  </a:lnTo>
                  <a:lnTo>
                    <a:pt x="158206" y="55455"/>
                  </a:lnTo>
                  <a:lnTo>
                    <a:pt x="155854" y="59570"/>
                  </a:lnTo>
                  <a:lnTo>
                    <a:pt x="155373" y="61815"/>
                  </a:lnTo>
                  <a:lnTo>
                    <a:pt x="158634" y="61388"/>
                  </a:lnTo>
                  <a:lnTo>
                    <a:pt x="161146" y="63633"/>
                  </a:lnTo>
                  <a:lnTo>
                    <a:pt x="161627" y="66733"/>
                  </a:lnTo>
                  <a:lnTo>
                    <a:pt x="158580" y="68390"/>
                  </a:lnTo>
                  <a:lnTo>
                    <a:pt x="157778" y="68390"/>
                  </a:lnTo>
                  <a:lnTo>
                    <a:pt x="155320" y="69513"/>
                  </a:lnTo>
                  <a:lnTo>
                    <a:pt x="159489" y="76034"/>
                  </a:lnTo>
                  <a:lnTo>
                    <a:pt x="159489" y="79081"/>
                  </a:lnTo>
                  <a:lnTo>
                    <a:pt x="161146" y="80310"/>
                  </a:lnTo>
                  <a:lnTo>
                    <a:pt x="169859" y="81486"/>
                  </a:lnTo>
                  <a:lnTo>
                    <a:pt x="171035" y="81486"/>
                  </a:lnTo>
                  <a:lnTo>
                    <a:pt x="172692" y="80524"/>
                  </a:lnTo>
                  <a:lnTo>
                    <a:pt x="173600" y="79455"/>
                  </a:lnTo>
                  <a:lnTo>
                    <a:pt x="174242" y="78332"/>
                  </a:lnTo>
                  <a:lnTo>
                    <a:pt x="175044" y="77370"/>
                  </a:lnTo>
                  <a:lnTo>
                    <a:pt x="179106" y="76836"/>
                  </a:lnTo>
                  <a:lnTo>
                    <a:pt x="184131" y="76194"/>
                  </a:lnTo>
                  <a:lnTo>
                    <a:pt x="188728" y="74270"/>
                  </a:lnTo>
                  <a:lnTo>
                    <a:pt x="190278" y="68925"/>
                  </a:lnTo>
                  <a:lnTo>
                    <a:pt x="190812" y="68337"/>
                  </a:lnTo>
                  <a:lnTo>
                    <a:pt x="191240" y="68337"/>
                  </a:lnTo>
                  <a:lnTo>
                    <a:pt x="191668" y="68337"/>
                  </a:lnTo>
                  <a:lnTo>
                    <a:pt x="192042" y="68925"/>
                  </a:lnTo>
                  <a:lnTo>
                    <a:pt x="193752" y="69566"/>
                  </a:lnTo>
                  <a:lnTo>
                    <a:pt x="195463" y="69566"/>
                  </a:lnTo>
                  <a:lnTo>
                    <a:pt x="197120" y="68818"/>
                  </a:lnTo>
                  <a:lnTo>
                    <a:pt x="198456" y="67214"/>
                  </a:lnTo>
                  <a:lnTo>
                    <a:pt x="198884" y="67214"/>
                  </a:lnTo>
                  <a:lnTo>
                    <a:pt x="199204" y="67642"/>
                  </a:lnTo>
                  <a:lnTo>
                    <a:pt x="199204" y="68123"/>
                  </a:lnTo>
                  <a:lnTo>
                    <a:pt x="199204" y="68711"/>
                  </a:lnTo>
                  <a:lnTo>
                    <a:pt x="199204" y="71972"/>
                  </a:lnTo>
                  <a:lnTo>
                    <a:pt x="200006" y="75125"/>
                  </a:lnTo>
                  <a:lnTo>
                    <a:pt x="201343" y="77851"/>
                  </a:lnTo>
                  <a:lnTo>
                    <a:pt x="203374" y="79936"/>
                  </a:lnTo>
                  <a:lnTo>
                    <a:pt x="212621" y="83410"/>
                  </a:lnTo>
                  <a:lnTo>
                    <a:pt x="213156" y="84533"/>
                  </a:lnTo>
                  <a:lnTo>
                    <a:pt x="213156" y="90199"/>
                  </a:lnTo>
                  <a:lnTo>
                    <a:pt x="213797" y="91696"/>
                  </a:lnTo>
                  <a:lnTo>
                    <a:pt x="216309" y="95063"/>
                  </a:lnTo>
                  <a:lnTo>
                    <a:pt x="216791" y="96613"/>
                  </a:lnTo>
                  <a:lnTo>
                    <a:pt x="216791" y="98110"/>
                  </a:lnTo>
                  <a:lnTo>
                    <a:pt x="216791" y="99607"/>
                  </a:lnTo>
                  <a:lnTo>
                    <a:pt x="216416" y="101210"/>
                  </a:lnTo>
                  <a:lnTo>
                    <a:pt x="217699" y="105273"/>
                  </a:lnTo>
                  <a:lnTo>
                    <a:pt x="199365" y="108801"/>
                  </a:lnTo>
                  <a:lnTo>
                    <a:pt x="195142" y="114146"/>
                  </a:lnTo>
                  <a:lnTo>
                    <a:pt x="194714" y="115322"/>
                  </a:lnTo>
                  <a:lnTo>
                    <a:pt x="194714" y="116498"/>
                  </a:lnTo>
                  <a:lnTo>
                    <a:pt x="195784" y="123661"/>
                  </a:lnTo>
                  <a:lnTo>
                    <a:pt x="196425" y="124943"/>
                  </a:lnTo>
                  <a:lnTo>
                    <a:pt x="197280" y="125906"/>
                  </a:lnTo>
                  <a:lnTo>
                    <a:pt x="201770" y="128151"/>
                  </a:lnTo>
                  <a:lnTo>
                    <a:pt x="202305" y="128899"/>
                  </a:lnTo>
                  <a:lnTo>
                    <a:pt x="202625" y="130503"/>
                  </a:lnTo>
                  <a:lnTo>
                    <a:pt x="202625" y="132267"/>
                  </a:lnTo>
                  <a:lnTo>
                    <a:pt x="202091" y="133870"/>
                  </a:lnTo>
                  <a:lnTo>
                    <a:pt x="201236" y="135100"/>
                  </a:lnTo>
                  <a:lnTo>
                    <a:pt x="199579" y="136115"/>
                  </a:lnTo>
                  <a:lnTo>
                    <a:pt x="199044" y="136596"/>
                  </a:lnTo>
                  <a:lnTo>
                    <a:pt x="198403" y="137986"/>
                  </a:lnTo>
                  <a:lnTo>
                    <a:pt x="198403" y="138734"/>
                  </a:lnTo>
                  <a:lnTo>
                    <a:pt x="198403" y="139536"/>
                  </a:lnTo>
                  <a:lnTo>
                    <a:pt x="199686" y="144614"/>
                  </a:lnTo>
                  <a:lnTo>
                    <a:pt x="199204" y="146325"/>
                  </a:lnTo>
                  <a:lnTo>
                    <a:pt x="198403" y="147020"/>
                  </a:lnTo>
                  <a:lnTo>
                    <a:pt x="196532" y="147714"/>
                  </a:lnTo>
                  <a:lnTo>
                    <a:pt x="195997" y="148516"/>
                  </a:lnTo>
                  <a:lnTo>
                    <a:pt x="195997" y="149532"/>
                  </a:lnTo>
                  <a:lnTo>
                    <a:pt x="196532" y="152953"/>
                  </a:lnTo>
                  <a:lnTo>
                    <a:pt x="196532" y="154931"/>
                  </a:lnTo>
                  <a:lnTo>
                    <a:pt x="195997" y="156802"/>
                  </a:lnTo>
                  <a:lnTo>
                    <a:pt x="195089" y="158405"/>
                  </a:lnTo>
                  <a:lnTo>
                    <a:pt x="191988" y="161345"/>
                  </a:lnTo>
                  <a:lnTo>
                    <a:pt x="191561" y="162681"/>
                  </a:lnTo>
                  <a:lnTo>
                    <a:pt x="191828" y="164231"/>
                  </a:lnTo>
                  <a:lnTo>
                    <a:pt x="192416" y="165140"/>
                  </a:lnTo>
                  <a:lnTo>
                    <a:pt x="193164" y="165140"/>
                  </a:lnTo>
                  <a:lnTo>
                    <a:pt x="196746" y="163590"/>
                  </a:lnTo>
                  <a:lnTo>
                    <a:pt x="197708" y="163590"/>
                  </a:lnTo>
                  <a:lnTo>
                    <a:pt x="198670" y="164071"/>
                  </a:lnTo>
                  <a:lnTo>
                    <a:pt x="199686" y="165461"/>
                  </a:lnTo>
                  <a:lnTo>
                    <a:pt x="199686" y="167064"/>
                  </a:lnTo>
                  <a:lnTo>
                    <a:pt x="199204" y="168615"/>
                  </a:lnTo>
                  <a:lnTo>
                    <a:pt x="198082" y="169791"/>
                  </a:lnTo>
                  <a:lnTo>
                    <a:pt x="196532" y="170539"/>
                  </a:lnTo>
                  <a:lnTo>
                    <a:pt x="191988" y="170539"/>
                  </a:lnTo>
                  <a:lnTo>
                    <a:pt x="190705" y="170967"/>
                  </a:lnTo>
                  <a:lnTo>
                    <a:pt x="189636" y="172196"/>
                  </a:lnTo>
                  <a:lnTo>
                    <a:pt x="189262" y="173586"/>
                  </a:lnTo>
                  <a:lnTo>
                    <a:pt x="189262" y="178503"/>
                  </a:lnTo>
                  <a:lnTo>
                    <a:pt x="185307" y="184864"/>
                  </a:lnTo>
                  <a:lnTo>
                    <a:pt x="185307" y="187109"/>
                  </a:lnTo>
                  <a:lnTo>
                    <a:pt x="187979" y="193951"/>
                  </a:lnTo>
                  <a:lnTo>
                    <a:pt x="187979" y="195929"/>
                  </a:lnTo>
                  <a:lnTo>
                    <a:pt x="187445" y="197800"/>
                  </a:lnTo>
                  <a:lnTo>
                    <a:pt x="177396" y="209613"/>
                  </a:lnTo>
                  <a:lnTo>
                    <a:pt x="176327" y="210415"/>
                  </a:lnTo>
                  <a:lnTo>
                    <a:pt x="174937" y="210415"/>
                  </a:lnTo>
                  <a:lnTo>
                    <a:pt x="171462" y="207261"/>
                  </a:lnTo>
                  <a:lnTo>
                    <a:pt x="170179" y="207261"/>
                  </a:lnTo>
                  <a:lnTo>
                    <a:pt x="166117" y="208116"/>
                  </a:lnTo>
                  <a:lnTo>
                    <a:pt x="164941" y="207528"/>
                  </a:lnTo>
                  <a:lnTo>
                    <a:pt x="162322" y="203894"/>
                  </a:lnTo>
                  <a:lnTo>
                    <a:pt x="160718" y="203252"/>
                  </a:lnTo>
                  <a:lnTo>
                    <a:pt x="158901" y="203252"/>
                  </a:lnTo>
                  <a:lnTo>
                    <a:pt x="157244" y="204107"/>
                  </a:lnTo>
                  <a:lnTo>
                    <a:pt x="156014" y="205604"/>
                  </a:lnTo>
                  <a:lnTo>
                    <a:pt x="155640" y="206940"/>
                  </a:lnTo>
                  <a:lnTo>
                    <a:pt x="155266" y="222068"/>
                  </a:lnTo>
                  <a:lnTo>
                    <a:pt x="159809" y="233774"/>
                  </a:lnTo>
                  <a:lnTo>
                    <a:pt x="159809" y="235057"/>
                  </a:lnTo>
                  <a:lnTo>
                    <a:pt x="152968" y="236660"/>
                  </a:lnTo>
                  <a:lnTo>
                    <a:pt x="150776" y="238424"/>
                  </a:lnTo>
                  <a:lnTo>
                    <a:pt x="150188" y="241578"/>
                  </a:lnTo>
                  <a:lnTo>
                    <a:pt x="152861" y="242059"/>
                  </a:lnTo>
                  <a:lnTo>
                    <a:pt x="155533" y="243983"/>
                  </a:lnTo>
                  <a:lnTo>
                    <a:pt x="153449" y="246977"/>
                  </a:lnTo>
                  <a:lnTo>
                    <a:pt x="150402" y="248794"/>
                  </a:lnTo>
                  <a:lnTo>
                    <a:pt x="126776" y="247511"/>
                  </a:lnTo>
                  <a:lnTo>
                    <a:pt x="125813" y="247885"/>
                  </a:lnTo>
                  <a:lnTo>
                    <a:pt x="124905" y="248634"/>
                  </a:lnTo>
                  <a:lnTo>
                    <a:pt x="122499" y="252857"/>
                  </a:lnTo>
                  <a:lnTo>
                    <a:pt x="121217" y="257881"/>
                  </a:lnTo>
                  <a:lnTo>
                    <a:pt x="121217" y="262318"/>
                  </a:lnTo>
                  <a:lnTo>
                    <a:pt x="120842" y="263975"/>
                  </a:lnTo>
                  <a:lnTo>
                    <a:pt x="119345" y="265204"/>
                  </a:lnTo>
                  <a:lnTo>
                    <a:pt x="115443" y="266541"/>
                  </a:lnTo>
                  <a:lnTo>
                    <a:pt x="113573" y="266541"/>
                  </a:lnTo>
                  <a:lnTo>
                    <a:pt x="107212" y="264563"/>
                  </a:lnTo>
                  <a:lnTo>
                    <a:pt x="106089" y="264937"/>
                  </a:lnTo>
                  <a:lnTo>
                    <a:pt x="105715" y="266006"/>
                  </a:lnTo>
                  <a:lnTo>
                    <a:pt x="105715" y="269160"/>
                  </a:lnTo>
                  <a:lnTo>
                    <a:pt x="105715" y="270550"/>
                  </a:lnTo>
                  <a:lnTo>
                    <a:pt x="103363" y="275360"/>
                  </a:lnTo>
                  <a:lnTo>
                    <a:pt x="100209" y="279262"/>
                  </a:lnTo>
                  <a:lnTo>
                    <a:pt x="95292" y="280813"/>
                  </a:lnTo>
                  <a:lnTo>
                    <a:pt x="94169" y="282042"/>
                  </a:lnTo>
                  <a:lnTo>
                    <a:pt x="92298" y="287387"/>
                  </a:lnTo>
                  <a:lnTo>
                    <a:pt x="90695" y="289258"/>
                  </a:lnTo>
                  <a:lnTo>
                    <a:pt x="79363" y="291664"/>
                  </a:lnTo>
                  <a:lnTo>
                    <a:pt x="77866" y="291396"/>
                  </a:lnTo>
                  <a:lnTo>
                    <a:pt x="74178" y="288670"/>
                  </a:lnTo>
                  <a:lnTo>
                    <a:pt x="72788" y="288670"/>
                  </a:lnTo>
                  <a:lnTo>
                    <a:pt x="71933" y="289151"/>
                  </a:lnTo>
                  <a:lnTo>
                    <a:pt x="71398" y="289900"/>
                  </a:lnTo>
                  <a:lnTo>
                    <a:pt x="70543" y="291984"/>
                  </a:lnTo>
                  <a:lnTo>
                    <a:pt x="68672" y="293855"/>
                  </a:lnTo>
                  <a:lnTo>
                    <a:pt x="61990" y="293855"/>
                  </a:lnTo>
                  <a:lnTo>
                    <a:pt x="58783" y="296314"/>
                  </a:lnTo>
                  <a:lnTo>
                    <a:pt x="42159" y="300109"/>
                  </a:lnTo>
                  <a:lnTo>
                    <a:pt x="38578" y="299200"/>
                  </a:lnTo>
                  <a:lnTo>
                    <a:pt x="34836" y="295833"/>
                  </a:lnTo>
                  <a:lnTo>
                    <a:pt x="33660" y="295245"/>
                  </a:lnTo>
                  <a:lnTo>
                    <a:pt x="32431" y="295619"/>
                  </a:lnTo>
                  <a:lnTo>
                    <a:pt x="31576" y="296848"/>
                  </a:lnTo>
                  <a:lnTo>
                    <a:pt x="30346" y="299842"/>
                  </a:lnTo>
                  <a:lnTo>
                    <a:pt x="29277" y="301232"/>
                  </a:lnTo>
                  <a:lnTo>
                    <a:pt x="27727" y="301980"/>
                  </a:lnTo>
                  <a:lnTo>
                    <a:pt x="26123" y="301980"/>
                  </a:lnTo>
                  <a:lnTo>
                    <a:pt x="24734" y="301339"/>
                  </a:lnTo>
                  <a:lnTo>
                    <a:pt x="23504" y="299842"/>
                  </a:lnTo>
                  <a:lnTo>
                    <a:pt x="20832" y="294497"/>
                  </a:lnTo>
                  <a:lnTo>
                    <a:pt x="19549" y="293534"/>
                  </a:lnTo>
                  <a:lnTo>
                    <a:pt x="18159" y="293534"/>
                  </a:lnTo>
                  <a:lnTo>
                    <a:pt x="16823" y="294069"/>
                  </a:lnTo>
                  <a:lnTo>
                    <a:pt x="15807" y="295405"/>
                  </a:lnTo>
                  <a:lnTo>
                    <a:pt x="15112" y="304760"/>
                  </a:lnTo>
                  <a:lnTo>
                    <a:pt x="8270" y="304225"/>
                  </a:lnTo>
                  <a:lnTo>
                    <a:pt x="4635" y="313045"/>
                  </a:lnTo>
                  <a:lnTo>
                    <a:pt x="3727" y="308555"/>
                  </a:lnTo>
                  <a:lnTo>
                    <a:pt x="3727" y="304172"/>
                  </a:lnTo>
                  <a:lnTo>
                    <a:pt x="7308" y="296047"/>
                  </a:lnTo>
                  <a:lnTo>
                    <a:pt x="6827" y="292679"/>
                  </a:lnTo>
                  <a:lnTo>
                    <a:pt x="5544" y="290060"/>
                  </a:lnTo>
                  <a:lnTo>
                    <a:pt x="3620" y="288136"/>
                  </a:lnTo>
                  <a:lnTo>
                    <a:pt x="1268" y="286960"/>
                  </a:lnTo>
                  <a:lnTo>
                    <a:pt x="92" y="286960"/>
                  </a:lnTo>
                  <a:lnTo>
                    <a:pt x="-336" y="283111"/>
                  </a:lnTo>
                  <a:lnTo>
                    <a:pt x="1696" y="280118"/>
                  </a:lnTo>
                  <a:lnTo>
                    <a:pt x="3192" y="274772"/>
                  </a:lnTo>
                  <a:lnTo>
                    <a:pt x="3192" y="271084"/>
                  </a:lnTo>
                  <a:lnTo>
                    <a:pt x="3192" y="267342"/>
                  </a:lnTo>
                  <a:lnTo>
                    <a:pt x="3566" y="266273"/>
                  </a:lnTo>
                  <a:lnTo>
                    <a:pt x="5010" y="264937"/>
                  </a:lnTo>
                  <a:lnTo>
                    <a:pt x="9232" y="263547"/>
                  </a:lnTo>
                  <a:lnTo>
                    <a:pt x="10194" y="263066"/>
                  </a:lnTo>
                  <a:lnTo>
                    <a:pt x="10622" y="262639"/>
                  </a:lnTo>
                  <a:lnTo>
                    <a:pt x="10622" y="262157"/>
                  </a:lnTo>
                  <a:lnTo>
                    <a:pt x="10622" y="261890"/>
                  </a:lnTo>
                  <a:lnTo>
                    <a:pt x="10943" y="261142"/>
                  </a:lnTo>
                  <a:lnTo>
                    <a:pt x="11477" y="260019"/>
                  </a:lnTo>
                  <a:lnTo>
                    <a:pt x="12226" y="258843"/>
                  </a:lnTo>
                  <a:lnTo>
                    <a:pt x="15059" y="255476"/>
                  </a:lnTo>
                  <a:lnTo>
                    <a:pt x="15754" y="254300"/>
                  </a:lnTo>
                  <a:lnTo>
                    <a:pt x="16181" y="253070"/>
                  </a:lnTo>
                  <a:lnTo>
                    <a:pt x="15700" y="251360"/>
                  </a:lnTo>
                  <a:lnTo>
                    <a:pt x="15005" y="250024"/>
                  </a:lnTo>
                  <a:lnTo>
                    <a:pt x="14631" y="248580"/>
                  </a:lnTo>
                  <a:lnTo>
                    <a:pt x="14631" y="247137"/>
                  </a:lnTo>
                  <a:lnTo>
                    <a:pt x="14631" y="244785"/>
                  </a:lnTo>
                  <a:lnTo>
                    <a:pt x="13829" y="243182"/>
                  </a:lnTo>
                  <a:lnTo>
                    <a:pt x="12653" y="242701"/>
                  </a:lnTo>
                  <a:lnTo>
                    <a:pt x="11210" y="242701"/>
                  </a:lnTo>
                  <a:lnTo>
                    <a:pt x="9714" y="242701"/>
                  </a:lnTo>
                  <a:lnTo>
                    <a:pt x="5330" y="242166"/>
                  </a:lnTo>
                  <a:lnTo>
                    <a:pt x="4101" y="241525"/>
                  </a:lnTo>
                  <a:lnTo>
                    <a:pt x="3406" y="240456"/>
                  </a:lnTo>
                  <a:lnTo>
                    <a:pt x="2871" y="238905"/>
                  </a:lnTo>
                  <a:lnTo>
                    <a:pt x="2176" y="234683"/>
                  </a:lnTo>
                  <a:lnTo>
                    <a:pt x="199" y="229925"/>
                  </a:lnTo>
                  <a:lnTo>
                    <a:pt x="199" y="228429"/>
                  </a:lnTo>
                  <a:lnTo>
                    <a:pt x="199" y="226932"/>
                  </a:lnTo>
                  <a:lnTo>
                    <a:pt x="2230" y="223832"/>
                  </a:lnTo>
                  <a:lnTo>
                    <a:pt x="5651" y="220624"/>
                  </a:lnTo>
                  <a:lnTo>
                    <a:pt x="7575" y="217417"/>
                  </a:lnTo>
                  <a:lnTo>
                    <a:pt x="8537" y="216241"/>
                  </a:lnTo>
                  <a:lnTo>
                    <a:pt x="9607" y="215440"/>
                  </a:lnTo>
                  <a:lnTo>
                    <a:pt x="9927" y="214370"/>
                  </a:lnTo>
                  <a:lnTo>
                    <a:pt x="10782" y="213034"/>
                  </a:lnTo>
                  <a:lnTo>
                    <a:pt x="11317" y="212339"/>
                  </a:lnTo>
                  <a:lnTo>
                    <a:pt x="12333" y="211751"/>
                  </a:lnTo>
                  <a:lnTo>
                    <a:pt x="13402" y="211377"/>
                  </a:lnTo>
                  <a:lnTo>
                    <a:pt x="18319" y="210468"/>
                  </a:lnTo>
                  <a:lnTo>
                    <a:pt x="19816" y="209506"/>
                  </a:lnTo>
                  <a:lnTo>
                    <a:pt x="21046" y="207903"/>
                  </a:lnTo>
                  <a:lnTo>
                    <a:pt x="22489" y="204802"/>
                  </a:lnTo>
                  <a:lnTo>
                    <a:pt x="24413" y="201542"/>
                  </a:lnTo>
                  <a:lnTo>
                    <a:pt x="25001" y="200847"/>
                  </a:lnTo>
                  <a:lnTo>
                    <a:pt x="25856" y="200152"/>
                  </a:lnTo>
                  <a:lnTo>
                    <a:pt x="27032" y="199671"/>
                  </a:lnTo>
                  <a:lnTo>
                    <a:pt x="29705" y="199029"/>
                  </a:lnTo>
                  <a:lnTo>
                    <a:pt x="30988" y="198067"/>
                  </a:lnTo>
                  <a:lnTo>
                    <a:pt x="32057" y="196624"/>
                  </a:lnTo>
                  <a:lnTo>
                    <a:pt x="33233" y="194486"/>
                  </a:lnTo>
                  <a:lnTo>
                    <a:pt x="35371" y="193096"/>
                  </a:lnTo>
                  <a:lnTo>
                    <a:pt x="36493" y="192508"/>
                  </a:lnTo>
                  <a:lnTo>
                    <a:pt x="37456" y="191225"/>
                  </a:lnTo>
                  <a:lnTo>
                    <a:pt x="38364" y="190156"/>
                  </a:lnTo>
                  <a:lnTo>
                    <a:pt x="38952" y="188820"/>
                  </a:lnTo>
                  <a:lnTo>
                    <a:pt x="38631" y="182459"/>
                  </a:lnTo>
                  <a:lnTo>
                    <a:pt x="38311" y="181230"/>
                  </a:lnTo>
                  <a:lnTo>
                    <a:pt x="37776" y="180267"/>
                  </a:lnTo>
                  <a:lnTo>
                    <a:pt x="36493" y="179412"/>
                  </a:lnTo>
                  <a:lnTo>
                    <a:pt x="34569" y="177541"/>
                  </a:lnTo>
                  <a:lnTo>
                    <a:pt x="34569" y="176365"/>
                  </a:lnTo>
                  <a:lnTo>
                    <a:pt x="35157" y="175189"/>
                  </a:lnTo>
                  <a:lnTo>
                    <a:pt x="36012" y="173960"/>
                  </a:lnTo>
                  <a:lnTo>
                    <a:pt x="37135" y="172891"/>
                  </a:lnTo>
                  <a:lnTo>
                    <a:pt x="38418" y="172089"/>
                  </a:lnTo>
                  <a:lnTo>
                    <a:pt x="39647" y="172089"/>
                  </a:lnTo>
                  <a:lnTo>
                    <a:pt x="40556" y="171555"/>
                  </a:lnTo>
                  <a:lnTo>
                    <a:pt x="41197" y="170806"/>
                  </a:lnTo>
                  <a:lnTo>
                    <a:pt x="42266" y="168668"/>
                  </a:lnTo>
                  <a:lnTo>
                    <a:pt x="42961" y="167652"/>
                  </a:lnTo>
                  <a:lnTo>
                    <a:pt x="43977" y="166851"/>
                  </a:lnTo>
                  <a:lnTo>
                    <a:pt x="45580" y="166209"/>
                  </a:lnTo>
                  <a:lnTo>
                    <a:pt x="46222" y="165461"/>
                  </a:lnTo>
                  <a:lnTo>
                    <a:pt x="46917" y="164338"/>
                  </a:lnTo>
                  <a:lnTo>
                    <a:pt x="47505" y="162254"/>
                  </a:lnTo>
                  <a:lnTo>
                    <a:pt x="47505" y="160757"/>
                  </a:lnTo>
                  <a:lnTo>
                    <a:pt x="47505" y="159260"/>
                  </a:lnTo>
                  <a:lnTo>
                    <a:pt x="49429" y="154984"/>
                  </a:lnTo>
                  <a:lnTo>
                    <a:pt x="51728" y="147020"/>
                  </a:lnTo>
                  <a:lnTo>
                    <a:pt x="51728" y="146057"/>
                  </a:lnTo>
                  <a:lnTo>
                    <a:pt x="53117" y="145042"/>
                  </a:lnTo>
                  <a:lnTo>
                    <a:pt x="53865" y="143278"/>
                  </a:lnTo>
                  <a:lnTo>
                    <a:pt x="54454" y="141140"/>
                  </a:lnTo>
                  <a:lnTo>
                    <a:pt x="54881" y="137024"/>
                  </a:lnTo>
                  <a:lnTo>
                    <a:pt x="55255" y="134993"/>
                  </a:lnTo>
                  <a:lnTo>
                    <a:pt x="54828" y="133015"/>
                  </a:lnTo>
                  <a:lnTo>
                    <a:pt x="54454" y="131892"/>
                  </a:lnTo>
                  <a:lnTo>
                    <a:pt x="54774" y="129861"/>
                  </a:lnTo>
                  <a:lnTo>
                    <a:pt x="55149" y="127990"/>
                  </a:lnTo>
                  <a:lnTo>
                    <a:pt x="55683" y="126547"/>
                  </a:lnTo>
                  <a:lnTo>
                    <a:pt x="56806" y="120453"/>
                  </a:lnTo>
                  <a:lnTo>
                    <a:pt x="57126" y="119545"/>
                  </a:lnTo>
                  <a:lnTo>
                    <a:pt x="57714" y="118743"/>
                  </a:lnTo>
                  <a:lnTo>
                    <a:pt x="58783" y="116872"/>
                  </a:lnTo>
                  <a:lnTo>
                    <a:pt x="60013" y="113184"/>
                  </a:lnTo>
                  <a:lnTo>
                    <a:pt x="60013" y="111901"/>
                  </a:lnTo>
                  <a:lnTo>
                    <a:pt x="60333" y="108426"/>
                  </a:lnTo>
                  <a:lnTo>
                    <a:pt x="60333" y="105807"/>
                  </a:lnTo>
                  <a:lnTo>
                    <a:pt x="60333" y="104952"/>
                  </a:lnTo>
                  <a:lnTo>
                    <a:pt x="61135" y="102386"/>
                  </a:lnTo>
                  <a:lnTo>
                    <a:pt x="61135" y="100569"/>
                  </a:lnTo>
                  <a:lnTo>
                    <a:pt x="61135" y="96774"/>
                  </a:lnTo>
                  <a:lnTo>
                    <a:pt x="60440" y="88489"/>
                  </a:lnTo>
                  <a:lnTo>
                    <a:pt x="59318" y="83785"/>
                  </a:lnTo>
                  <a:lnTo>
                    <a:pt x="58516" y="81379"/>
                  </a:lnTo>
                  <a:lnTo>
                    <a:pt x="57661" y="80150"/>
                  </a:lnTo>
                  <a:lnTo>
                    <a:pt x="57019" y="79455"/>
                  </a:lnTo>
                  <a:lnTo>
                    <a:pt x="56485" y="79027"/>
                  </a:lnTo>
                  <a:lnTo>
                    <a:pt x="55950" y="78226"/>
                  </a:lnTo>
                  <a:lnTo>
                    <a:pt x="55416" y="76729"/>
                  </a:lnTo>
                  <a:lnTo>
                    <a:pt x="55416" y="74644"/>
                  </a:lnTo>
                  <a:lnTo>
                    <a:pt x="55042" y="73147"/>
                  </a:lnTo>
                  <a:lnTo>
                    <a:pt x="54347" y="71597"/>
                  </a:lnTo>
                  <a:lnTo>
                    <a:pt x="54026" y="70154"/>
                  </a:lnTo>
                  <a:lnTo>
                    <a:pt x="54454" y="68497"/>
                  </a:lnTo>
                  <a:lnTo>
                    <a:pt x="55416" y="67802"/>
                  </a:lnTo>
                  <a:lnTo>
                    <a:pt x="56485" y="67802"/>
                  </a:lnTo>
                  <a:lnTo>
                    <a:pt x="57073" y="67802"/>
                  </a:lnTo>
                  <a:lnTo>
                    <a:pt x="57607" y="67535"/>
                  </a:lnTo>
                  <a:lnTo>
                    <a:pt x="58195" y="67107"/>
                  </a:lnTo>
                  <a:lnTo>
                    <a:pt x="58195" y="66626"/>
                  </a:lnTo>
                  <a:lnTo>
                    <a:pt x="58569" y="65557"/>
                  </a:lnTo>
                  <a:lnTo>
                    <a:pt x="58195" y="63419"/>
                  </a:lnTo>
                  <a:lnTo>
                    <a:pt x="58676" y="61762"/>
                  </a:lnTo>
                  <a:lnTo>
                    <a:pt x="59158" y="60639"/>
                  </a:lnTo>
                  <a:lnTo>
                    <a:pt x="59853" y="59891"/>
                  </a:lnTo>
                  <a:lnTo>
                    <a:pt x="60547" y="58127"/>
                  </a:lnTo>
                  <a:lnTo>
                    <a:pt x="61296" y="56524"/>
                  </a:lnTo>
                  <a:lnTo>
                    <a:pt x="62044" y="55401"/>
                  </a:lnTo>
                  <a:lnTo>
                    <a:pt x="62365" y="54599"/>
                  </a:lnTo>
                  <a:lnTo>
                    <a:pt x="62632" y="53691"/>
                  </a:lnTo>
                  <a:lnTo>
                    <a:pt x="62632" y="52515"/>
                  </a:lnTo>
                  <a:lnTo>
                    <a:pt x="62632" y="49735"/>
                  </a:lnTo>
                  <a:lnTo>
                    <a:pt x="62632" y="48719"/>
                  </a:lnTo>
                  <a:lnTo>
                    <a:pt x="63220" y="47437"/>
                  </a:lnTo>
                  <a:lnTo>
                    <a:pt x="63220" y="46635"/>
                  </a:lnTo>
                  <a:lnTo>
                    <a:pt x="62739" y="45780"/>
                  </a:lnTo>
                  <a:lnTo>
                    <a:pt x="61189" y="44871"/>
                  </a:lnTo>
                  <a:lnTo>
                    <a:pt x="58195" y="44336"/>
                  </a:lnTo>
                  <a:lnTo>
                    <a:pt x="57019" y="43802"/>
                  </a:lnTo>
                  <a:lnTo>
                    <a:pt x="55683" y="42733"/>
                  </a:lnTo>
                  <a:lnTo>
                    <a:pt x="54560" y="41076"/>
                  </a:lnTo>
                  <a:lnTo>
                    <a:pt x="52583" y="35730"/>
                  </a:lnTo>
                  <a:lnTo>
                    <a:pt x="49856" y="3038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CAEE872-C54C-4F4C-8A0E-72834BFD2F9C}"/>
                </a:ext>
              </a:extLst>
            </p:cNvPr>
            <p:cNvSpPr/>
            <p:nvPr/>
          </p:nvSpPr>
          <p:spPr>
            <a:xfrm>
              <a:off x="2980760" y="4765399"/>
              <a:ext cx="231558" cy="164849"/>
            </a:xfrm>
            <a:custGeom>
              <a:avLst/>
              <a:gdLst>
                <a:gd name="connsiteX0" fmla="*/ -336 w 231558"/>
                <a:gd name="connsiteY0" fmla="*/ -30 h 164849"/>
                <a:gd name="connsiteX1" fmla="*/ 2337 w 231558"/>
                <a:gd name="connsiteY1" fmla="*/ 1093 h 164849"/>
                <a:gd name="connsiteX2" fmla="*/ 11264 w 231558"/>
                <a:gd name="connsiteY2" fmla="*/ 2322 h 164849"/>
                <a:gd name="connsiteX3" fmla="*/ 14311 w 231558"/>
                <a:gd name="connsiteY3" fmla="*/ 3605 h 164849"/>
                <a:gd name="connsiteX4" fmla="*/ 22382 w 231558"/>
                <a:gd name="connsiteY4" fmla="*/ 8950 h 164849"/>
                <a:gd name="connsiteX5" fmla="*/ 25749 w 231558"/>
                <a:gd name="connsiteY5" fmla="*/ 9752 h 164849"/>
                <a:gd name="connsiteX6" fmla="*/ 28476 w 231558"/>
                <a:gd name="connsiteY6" fmla="*/ 9752 h 164849"/>
                <a:gd name="connsiteX7" fmla="*/ 30721 w 231558"/>
                <a:gd name="connsiteY7" fmla="*/ 10768 h 164849"/>
                <a:gd name="connsiteX8" fmla="*/ 32645 w 231558"/>
                <a:gd name="connsiteY8" fmla="*/ 14028 h 164849"/>
                <a:gd name="connsiteX9" fmla="*/ 34569 w 231558"/>
                <a:gd name="connsiteY9" fmla="*/ 21351 h 164849"/>
                <a:gd name="connsiteX10" fmla="*/ 35906 w 231558"/>
                <a:gd name="connsiteY10" fmla="*/ 24345 h 164849"/>
                <a:gd name="connsiteX11" fmla="*/ 38738 w 231558"/>
                <a:gd name="connsiteY11" fmla="*/ 26804 h 164849"/>
                <a:gd name="connsiteX12" fmla="*/ 40503 w 231558"/>
                <a:gd name="connsiteY12" fmla="*/ 27980 h 164849"/>
                <a:gd name="connsiteX13" fmla="*/ 42480 w 231558"/>
                <a:gd name="connsiteY13" fmla="*/ 27980 h 164849"/>
                <a:gd name="connsiteX14" fmla="*/ 46222 w 231558"/>
                <a:gd name="connsiteY14" fmla="*/ 27605 h 164849"/>
                <a:gd name="connsiteX15" fmla="*/ 48628 w 231558"/>
                <a:gd name="connsiteY15" fmla="*/ 26964 h 164849"/>
                <a:gd name="connsiteX16" fmla="*/ 50285 w 231558"/>
                <a:gd name="connsiteY16" fmla="*/ 25895 h 164849"/>
                <a:gd name="connsiteX17" fmla="*/ 52690 w 231558"/>
                <a:gd name="connsiteY17" fmla="*/ 23276 h 164849"/>
                <a:gd name="connsiteX18" fmla="*/ 56111 w 231558"/>
                <a:gd name="connsiteY18" fmla="*/ 20657 h 164849"/>
                <a:gd name="connsiteX19" fmla="*/ 56806 w 231558"/>
                <a:gd name="connsiteY19" fmla="*/ 19534 h 164849"/>
                <a:gd name="connsiteX20" fmla="*/ 57928 w 231558"/>
                <a:gd name="connsiteY20" fmla="*/ 16648 h 164849"/>
                <a:gd name="connsiteX21" fmla="*/ 58570 w 231558"/>
                <a:gd name="connsiteY21" fmla="*/ 15632 h 164849"/>
                <a:gd name="connsiteX22" fmla="*/ 60868 w 231558"/>
                <a:gd name="connsiteY22" fmla="*/ 14509 h 164849"/>
                <a:gd name="connsiteX23" fmla="*/ 67710 w 231558"/>
                <a:gd name="connsiteY23" fmla="*/ 15365 h 164849"/>
                <a:gd name="connsiteX24" fmla="*/ 76637 w 231558"/>
                <a:gd name="connsiteY24" fmla="*/ 13334 h 164849"/>
                <a:gd name="connsiteX25" fmla="*/ 81180 w 231558"/>
                <a:gd name="connsiteY25" fmla="*/ 12852 h 164849"/>
                <a:gd name="connsiteX26" fmla="*/ 85189 w 231558"/>
                <a:gd name="connsiteY26" fmla="*/ 15097 h 164849"/>
                <a:gd name="connsiteX27" fmla="*/ 86953 w 231558"/>
                <a:gd name="connsiteY27" fmla="*/ 16541 h 164849"/>
                <a:gd name="connsiteX28" fmla="*/ 95345 w 231558"/>
                <a:gd name="connsiteY28" fmla="*/ 20496 h 164849"/>
                <a:gd name="connsiteX29" fmla="*/ 99782 w 231558"/>
                <a:gd name="connsiteY29" fmla="*/ 21512 h 164849"/>
                <a:gd name="connsiteX30" fmla="*/ 102081 w 231558"/>
                <a:gd name="connsiteY30" fmla="*/ 21512 h 164849"/>
                <a:gd name="connsiteX31" fmla="*/ 103150 w 231558"/>
                <a:gd name="connsiteY31" fmla="*/ 24666 h 164849"/>
                <a:gd name="connsiteX32" fmla="*/ 105395 w 231558"/>
                <a:gd name="connsiteY32" fmla="*/ 27712 h 164849"/>
                <a:gd name="connsiteX33" fmla="*/ 108227 w 231558"/>
                <a:gd name="connsiteY33" fmla="*/ 29904 h 164849"/>
                <a:gd name="connsiteX34" fmla="*/ 110847 w 231558"/>
                <a:gd name="connsiteY34" fmla="*/ 30599 h 164849"/>
                <a:gd name="connsiteX35" fmla="*/ 113787 w 231558"/>
                <a:gd name="connsiteY35" fmla="*/ 32256 h 164849"/>
                <a:gd name="connsiteX36" fmla="*/ 115390 w 231558"/>
                <a:gd name="connsiteY36" fmla="*/ 32844 h 164849"/>
                <a:gd name="connsiteX37" fmla="*/ 116887 w 231558"/>
                <a:gd name="connsiteY37" fmla="*/ 32844 h 164849"/>
                <a:gd name="connsiteX38" fmla="*/ 117849 w 231558"/>
                <a:gd name="connsiteY38" fmla="*/ 31882 h 164849"/>
                <a:gd name="connsiteX39" fmla="*/ 119079 w 231558"/>
                <a:gd name="connsiteY39" fmla="*/ 28728 h 164849"/>
                <a:gd name="connsiteX40" fmla="*/ 120201 w 231558"/>
                <a:gd name="connsiteY40" fmla="*/ 27712 h 164849"/>
                <a:gd name="connsiteX41" fmla="*/ 122981 w 231558"/>
                <a:gd name="connsiteY41" fmla="*/ 27712 h 164849"/>
                <a:gd name="connsiteX42" fmla="*/ 129609 w 231558"/>
                <a:gd name="connsiteY42" fmla="*/ 30011 h 164849"/>
                <a:gd name="connsiteX43" fmla="*/ 132763 w 231558"/>
                <a:gd name="connsiteY43" fmla="*/ 30599 h 164849"/>
                <a:gd name="connsiteX44" fmla="*/ 136665 w 231558"/>
                <a:gd name="connsiteY44" fmla="*/ 30599 h 164849"/>
                <a:gd name="connsiteX45" fmla="*/ 136665 w 231558"/>
                <a:gd name="connsiteY45" fmla="*/ 29744 h 164849"/>
                <a:gd name="connsiteX46" fmla="*/ 134901 w 231558"/>
                <a:gd name="connsiteY46" fmla="*/ 27712 h 164849"/>
                <a:gd name="connsiteX47" fmla="*/ 133564 w 231558"/>
                <a:gd name="connsiteY47" fmla="*/ 23971 h 164849"/>
                <a:gd name="connsiteX48" fmla="*/ 134740 w 231558"/>
                <a:gd name="connsiteY48" fmla="*/ 22314 h 164849"/>
                <a:gd name="connsiteX49" fmla="*/ 140834 w 231558"/>
                <a:gd name="connsiteY49" fmla="*/ 17503 h 164849"/>
                <a:gd name="connsiteX50" fmla="*/ 143346 w 231558"/>
                <a:gd name="connsiteY50" fmla="*/ 16167 h 164849"/>
                <a:gd name="connsiteX51" fmla="*/ 146286 w 231558"/>
                <a:gd name="connsiteY51" fmla="*/ 16167 h 164849"/>
                <a:gd name="connsiteX52" fmla="*/ 151952 w 231558"/>
                <a:gd name="connsiteY52" fmla="*/ 17022 h 164849"/>
                <a:gd name="connsiteX53" fmla="*/ 154946 w 231558"/>
                <a:gd name="connsiteY53" fmla="*/ 16541 h 164849"/>
                <a:gd name="connsiteX54" fmla="*/ 157244 w 231558"/>
                <a:gd name="connsiteY54" fmla="*/ 15097 h 164849"/>
                <a:gd name="connsiteX55" fmla="*/ 161627 w 231558"/>
                <a:gd name="connsiteY55" fmla="*/ 10821 h 164849"/>
                <a:gd name="connsiteX56" fmla="*/ 163926 w 231558"/>
                <a:gd name="connsiteY56" fmla="*/ 9485 h 164849"/>
                <a:gd name="connsiteX57" fmla="*/ 166278 w 231558"/>
                <a:gd name="connsiteY57" fmla="*/ 9485 h 164849"/>
                <a:gd name="connsiteX58" fmla="*/ 168736 w 231558"/>
                <a:gd name="connsiteY58" fmla="*/ 9485 h 164849"/>
                <a:gd name="connsiteX59" fmla="*/ 171142 w 231558"/>
                <a:gd name="connsiteY59" fmla="*/ 9057 h 164849"/>
                <a:gd name="connsiteX60" fmla="*/ 175899 w 231558"/>
                <a:gd name="connsiteY60" fmla="*/ 5369 h 164849"/>
                <a:gd name="connsiteX61" fmla="*/ 180550 w 231558"/>
                <a:gd name="connsiteY61" fmla="*/ 7186 h 164849"/>
                <a:gd name="connsiteX62" fmla="*/ 183009 w 231558"/>
                <a:gd name="connsiteY62" fmla="*/ 5529 h 164849"/>
                <a:gd name="connsiteX63" fmla="*/ 184505 w 231558"/>
                <a:gd name="connsiteY63" fmla="*/ 5850 h 164849"/>
                <a:gd name="connsiteX64" fmla="*/ 188728 w 231558"/>
                <a:gd name="connsiteY64" fmla="*/ 5850 h 164849"/>
                <a:gd name="connsiteX65" fmla="*/ 189690 w 231558"/>
                <a:gd name="connsiteY65" fmla="*/ 6171 h 164849"/>
                <a:gd name="connsiteX66" fmla="*/ 190599 w 231558"/>
                <a:gd name="connsiteY66" fmla="*/ 8309 h 164849"/>
                <a:gd name="connsiteX67" fmla="*/ 191775 w 231558"/>
                <a:gd name="connsiteY67" fmla="*/ 10126 h 164849"/>
                <a:gd name="connsiteX68" fmla="*/ 193164 w 231558"/>
                <a:gd name="connsiteY68" fmla="*/ 11623 h 164849"/>
                <a:gd name="connsiteX69" fmla="*/ 194875 w 231558"/>
                <a:gd name="connsiteY69" fmla="*/ 12692 h 164849"/>
                <a:gd name="connsiteX70" fmla="*/ 197868 w 231558"/>
                <a:gd name="connsiteY70" fmla="*/ 13654 h 164849"/>
                <a:gd name="connsiteX71" fmla="*/ 201503 w 231558"/>
                <a:gd name="connsiteY71" fmla="*/ 14082 h 164849"/>
                <a:gd name="connsiteX72" fmla="*/ 205298 w 231558"/>
                <a:gd name="connsiteY72" fmla="*/ 14082 h 164849"/>
                <a:gd name="connsiteX73" fmla="*/ 211499 w 231558"/>
                <a:gd name="connsiteY73" fmla="*/ 12959 h 164849"/>
                <a:gd name="connsiteX74" fmla="*/ 211178 w 231558"/>
                <a:gd name="connsiteY74" fmla="*/ 15632 h 164849"/>
                <a:gd name="connsiteX75" fmla="*/ 209949 w 231558"/>
                <a:gd name="connsiteY75" fmla="*/ 19801 h 164849"/>
                <a:gd name="connsiteX76" fmla="*/ 210590 w 231558"/>
                <a:gd name="connsiteY76" fmla="*/ 22848 h 164849"/>
                <a:gd name="connsiteX77" fmla="*/ 210590 w 231558"/>
                <a:gd name="connsiteY77" fmla="*/ 26216 h 164849"/>
                <a:gd name="connsiteX78" fmla="*/ 212408 w 231558"/>
                <a:gd name="connsiteY78" fmla="*/ 28995 h 164849"/>
                <a:gd name="connsiteX79" fmla="*/ 214866 w 231558"/>
                <a:gd name="connsiteY79" fmla="*/ 30920 h 164849"/>
                <a:gd name="connsiteX80" fmla="*/ 218074 w 231558"/>
                <a:gd name="connsiteY80" fmla="*/ 30332 h 164849"/>
                <a:gd name="connsiteX81" fmla="*/ 221441 w 231558"/>
                <a:gd name="connsiteY81" fmla="*/ 30332 h 164849"/>
                <a:gd name="connsiteX82" fmla="*/ 223312 w 231558"/>
                <a:gd name="connsiteY82" fmla="*/ 33058 h 164849"/>
                <a:gd name="connsiteX83" fmla="*/ 224328 w 231558"/>
                <a:gd name="connsiteY83" fmla="*/ 33058 h 164849"/>
                <a:gd name="connsiteX84" fmla="*/ 225878 w 231558"/>
                <a:gd name="connsiteY84" fmla="*/ 31561 h 164849"/>
                <a:gd name="connsiteX85" fmla="*/ 227749 w 231558"/>
                <a:gd name="connsiteY85" fmla="*/ 31935 h 164849"/>
                <a:gd name="connsiteX86" fmla="*/ 231223 w 231558"/>
                <a:gd name="connsiteY86" fmla="*/ 34234 h 164849"/>
                <a:gd name="connsiteX87" fmla="*/ 227802 w 231558"/>
                <a:gd name="connsiteY87" fmla="*/ 41076 h 164849"/>
                <a:gd name="connsiteX88" fmla="*/ 227267 w 231558"/>
                <a:gd name="connsiteY88" fmla="*/ 43000 h 164849"/>
                <a:gd name="connsiteX89" fmla="*/ 226787 w 231558"/>
                <a:gd name="connsiteY89" fmla="*/ 45940 h 164849"/>
                <a:gd name="connsiteX90" fmla="*/ 225717 w 231558"/>
                <a:gd name="connsiteY90" fmla="*/ 47383 h 164849"/>
                <a:gd name="connsiteX91" fmla="*/ 224381 w 231558"/>
                <a:gd name="connsiteY91" fmla="*/ 48452 h 164849"/>
                <a:gd name="connsiteX92" fmla="*/ 223312 w 231558"/>
                <a:gd name="connsiteY92" fmla="*/ 50430 h 164849"/>
                <a:gd name="connsiteX93" fmla="*/ 221067 w 231558"/>
                <a:gd name="connsiteY93" fmla="*/ 49307 h 164849"/>
                <a:gd name="connsiteX94" fmla="*/ 215722 w 231558"/>
                <a:gd name="connsiteY94" fmla="*/ 50483 h 164849"/>
                <a:gd name="connsiteX95" fmla="*/ 211178 w 231558"/>
                <a:gd name="connsiteY95" fmla="*/ 48506 h 164849"/>
                <a:gd name="connsiteX96" fmla="*/ 209949 w 231558"/>
                <a:gd name="connsiteY96" fmla="*/ 46581 h 164849"/>
                <a:gd name="connsiteX97" fmla="*/ 207276 w 231558"/>
                <a:gd name="connsiteY97" fmla="*/ 47169 h 164849"/>
                <a:gd name="connsiteX98" fmla="*/ 204229 w 231558"/>
                <a:gd name="connsiteY98" fmla="*/ 50483 h 164849"/>
                <a:gd name="connsiteX99" fmla="*/ 202572 w 231558"/>
                <a:gd name="connsiteY99" fmla="*/ 54653 h 164849"/>
                <a:gd name="connsiteX100" fmla="*/ 202572 w 231558"/>
                <a:gd name="connsiteY100" fmla="*/ 61548 h 164849"/>
                <a:gd name="connsiteX101" fmla="*/ 202572 w 231558"/>
                <a:gd name="connsiteY101" fmla="*/ 66306 h 164849"/>
                <a:gd name="connsiteX102" fmla="*/ 203481 w 231558"/>
                <a:gd name="connsiteY102" fmla="*/ 69780 h 164849"/>
                <a:gd name="connsiteX103" fmla="*/ 205779 w 231558"/>
                <a:gd name="connsiteY103" fmla="*/ 72292 h 164849"/>
                <a:gd name="connsiteX104" fmla="*/ 210751 w 231558"/>
                <a:gd name="connsiteY104" fmla="*/ 75286 h 164849"/>
                <a:gd name="connsiteX105" fmla="*/ 213530 w 231558"/>
                <a:gd name="connsiteY105" fmla="*/ 79027 h 164849"/>
                <a:gd name="connsiteX106" fmla="*/ 216737 w 231558"/>
                <a:gd name="connsiteY106" fmla="*/ 83785 h 164849"/>
                <a:gd name="connsiteX107" fmla="*/ 216737 w 231558"/>
                <a:gd name="connsiteY107" fmla="*/ 86190 h 164849"/>
                <a:gd name="connsiteX108" fmla="*/ 214813 w 231558"/>
                <a:gd name="connsiteY108" fmla="*/ 88114 h 164849"/>
                <a:gd name="connsiteX109" fmla="*/ 214225 w 231558"/>
                <a:gd name="connsiteY109" fmla="*/ 90627 h 164849"/>
                <a:gd name="connsiteX110" fmla="*/ 215080 w 231558"/>
                <a:gd name="connsiteY110" fmla="*/ 93673 h 164849"/>
                <a:gd name="connsiteX111" fmla="*/ 215828 w 231558"/>
                <a:gd name="connsiteY111" fmla="*/ 97682 h 164849"/>
                <a:gd name="connsiteX112" fmla="*/ 215828 w 231558"/>
                <a:gd name="connsiteY112" fmla="*/ 98965 h 164849"/>
                <a:gd name="connsiteX113" fmla="*/ 216363 w 231558"/>
                <a:gd name="connsiteY113" fmla="*/ 100034 h 164849"/>
                <a:gd name="connsiteX114" fmla="*/ 219089 w 231558"/>
                <a:gd name="connsiteY114" fmla="*/ 102279 h 164849"/>
                <a:gd name="connsiteX115" fmla="*/ 219837 w 231558"/>
                <a:gd name="connsiteY115" fmla="*/ 103723 h 164849"/>
                <a:gd name="connsiteX116" fmla="*/ 219303 w 231558"/>
                <a:gd name="connsiteY116" fmla="*/ 107518 h 164849"/>
                <a:gd name="connsiteX117" fmla="*/ 215775 w 231558"/>
                <a:gd name="connsiteY117" fmla="*/ 113718 h 164849"/>
                <a:gd name="connsiteX118" fmla="*/ 213958 w 231558"/>
                <a:gd name="connsiteY118" fmla="*/ 118689 h 164849"/>
                <a:gd name="connsiteX119" fmla="*/ 211606 w 231558"/>
                <a:gd name="connsiteY119" fmla="*/ 121202 h 164849"/>
                <a:gd name="connsiteX120" fmla="*/ 207490 w 231558"/>
                <a:gd name="connsiteY120" fmla="*/ 127028 h 164849"/>
                <a:gd name="connsiteX121" fmla="*/ 202679 w 231558"/>
                <a:gd name="connsiteY121" fmla="*/ 126601 h 164849"/>
                <a:gd name="connsiteX122" fmla="*/ 197334 w 231558"/>
                <a:gd name="connsiteY122" fmla="*/ 130610 h 164849"/>
                <a:gd name="connsiteX123" fmla="*/ 195944 w 231558"/>
                <a:gd name="connsiteY123" fmla="*/ 135955 h 164849"/>
                <a:gd name="connsiteX124" fmla="*/ 191828 w 231558"/>
                <a:gd name="connsiteY124" fmla="*/ 138307 h 164849"/>
                <a:gd name="connsiteX125" fmla="*/ 178946 w 231558"/>
                <a:gd name="connsiteY125" fmla="*/ 148463 h 164849"/>
                <a:gd name="connsiteX126" fmla="*/ 176380 w 231558"/>
                <a:gd name="connsiteY126" fmla="*/ 152686 h 164849"/>
                <a:gd name="connsiteX127" fmla="*/ 171730 w 231558"/>
                <a:gd name="connsiteY127" fmla="*/ 153808 h 164849"/>
                <a:gd name="connsiteX128" fmla="*/ 168309 w 231558"/>
                <a:gd name="connsiteY128" fmla="*/ 154717 h 164849"/>
                <a:gd name="connsiteX129" fmla="*/ 164567 w 231558"/>
                <a:gd name="connsiteY129" fmla="*/ 155626 h 164849"/>
                <a:gd name="connsiteX130" fmla="*/ 162964 w 231558"/>
                <a:gd name="connsiteY130" fmla="*/ 156107 h 164849"/>
                <a:gd name="connsiteX131" fmla="*/ 162322 w 231558"/>
                <a:gd name="connsiteY131" fmla="*/ 156534 h 164849"/>
                <a:gd name="connsiteX132" fmla="*/ 160077 w 231558"/>
                <a:gd name="connsiteY132" fmla="*/ 158565 h 164849"/>
                <a:gd name="connsiteX133" fmla="*/ 159650 w 231558"/>
                <a:gd name="connsiteY133" fmla="*/ 159421 h 164849"/>
                <a:gd name="connsiteX134" fmla="*/ 159115 w 231558"/>
                <a:gd name="connsiteY134" fmla="*/ 160810 h 164849"/>
                <a:gd name="connsiteX135" fmla="*/ 156816 w 231558"/>
                <a:gd name="connsiteY135" fmla="*/ 160329 h 164849"/>
                <a:gd name="connsiteX136" fmla="*/ 155106 w 231558"/>
                <a:gd name="connsiteY136" fmla="*/ 160329 h 164849"/>
                <a:gd name="connsiteX137" fmla="*/ 153182 w 231558"/>
                <a:gd name="connsiteY137" fmla="*/ 164819 h 164849"/>
                <a:gd name="connsiteX138" fmla="*/ 150616 w 231558"/>
                <a:gd name="connsiteY138" fmla="*/ 159474 h 164849"/>
                <a:gd name="connsiteX139" fmla="*/ 150616 w 231558"/>
                <a:gd name="connsiteY139" fmla="*/ 157657 h 164849"/>
                <a:gd name="connsiteX140" fmla="*/ 150990 w 231558"/>
                <a:gd name="connsiteY140" fmla="*/ 156801 h 164849"/>
                <a:gd name="connsiteX141" fmla="*/ 152326 w 231558"/>
                <a:gd name="connsiteY141" fmla="*/ 155198 h 164849"/>
                <a:gd name="connsiteX142" fmla="*/ 152700 w 231558"/>
                <a:gd name="connsiteY142" fmla="*/ 154289 h 164849"/>
                <a:gd name="connsiteX143" fmla="*/ 151792 w 231558"/>
                <a:gd name="connsiteY143" fmla="*/ 150227 h 164849"/>
                <a:gd name="connsiteX144" fmla="*/ 148959 w 231558"/>
                <a:gd name="connsiteY144" fmla="*/ 147447 h 164849"/>
                <a:gd name="connsiteX145" fmla="*/ 142224 w 231558"/>
                <a:gd name="connsiteY145" fmla="*/ 144935 h 164849"/>
                <a:gd name="connsiteX146" fmla="*/ 139711 w 231558"/>
                <a:gd name="connsiteY146" fmla="*/ 144935 h 164849"/>
                <a:gd name="connsiteX147" fmla="*/ 137413 w 231558"/>
                <a:gd name="connsiteY147" fmla="*/ 145416 h 164849"/>
                <a:gd name="connsiteX148" fmla="*/ 132976 w 231558"/>
                <a:gd name="connsiteY148" fmla="*/ 148089 h 164849"/>
                <a:gd name="connsiteX149" fmla="*/ 120041 w 231558"/>
                <a:gd name="connsiteY149" fmla="*/ 150815 h 164849"/>
                <a:gd name="connsiteX150" fmla="*/ 104005 w 231558"/>
                <a:gd name="connsiteY150" fmla="*/ 134779 h 164849"/>
                <a:gd name="connsiteX151" fmla="*/ 98018 w 231558"/>
                <a:gd name="connsiteY151" fmla="*/ 134137 h 164849"/>
                <a:gd name="connsiteX152" fmla="*/ 94597 w 231558"/>
                <a:gd name="connsiteY152" fmla="*/ 135313 h 164849"/>
                <a:gd name="connsiteX153" fmla="*/ 93421 w 231558"/>
                <a:gd name="connsiteY153" fmla="*/ 135313 h 164849"/>
                <a:gd name="connsiteX154" fmla="*/ 91016 w 231558"/>
                <a:gd name="connsiteY154" fmla="*/ 133549 h 164849"/>
                <a:gd name="connsiteX155" fmla="*/ 88664 w 231558"/>
                <a:gd name="connsiteY155" fmla="*/ 130128 h 164849"/>
                <a:gd name="connsiteX156" fmla="*/ 86953 w 231558"/>
                <a:gd name="connsiteY156" fmla="*/ 126119 h 164849"/>
                <a:gd name="connsiteX157" fmla="*/ 86579 w 231558"/>
                <a:gd name="connsiteY157" fmla="*/ 122538 h 164849"/>
                <a:gd name="connsiteX158" fmla="*/ 87915 w 231558"/>
                <a:gd name="connsiteY158" fmla="*/ 119705 h 164849"/>
                <a:gd name="connsiteX159" fmla="*/ 88984 w 231558"/>
                <a:gd name="connsiteY159" fmla="*/ 118315 h 164849"/>
                <a:gd name="connsiteX160" fmla="*/ 89786 w 231558"/>
                <a:gd name="connsiteY160" fmla="*/ 117834 h 164849"/>
                <a:gd name="connsiteX161" fmla="*/ 96308 w 231558"/>
                <a:gd name="connsiteY161" fmla="*/ 121255 h 164849"/>
                <a:gd name="connsiteX162" fmla="*/ 97858 w 231558"/>
                <a:gd name="connsiteY162" fmla="*/ 120828 h 164849"/>
                <a:gd name="connsiteX163" fmla="*/ 102294 w 231558"/>
                <a:gd name="connsiteY163" fmla="*/ 117834 h 164849"/>
                <a:gd name="connsiteX164" fmla="*/ 104967 w 231558"/>
                <a:gd name="connsiteY164" fmla="*/ 117834 h 164849"/>
                <a:gd name="connsiteX165" fmla="*/ 107747 w 231558"/>
                <a:gd name="connsiteY165" fmla="*/ 113398 h 164849"/>
                <a:gd name="connsiteX166" fmla="*/ 107747 w 231558"/>
                <a:gd name="connsiteY166" fmla="*/ 111420 h 164849"/>
                <a:gd name="connsiteX167" fmla="*/ 106250 w 231558"/>
                <a:gd name="connsiteY167" fmla="*/ 109228 h 164849"/>
                <a:gd name="connsiteX168" fmla="*/ 105074 w 231558"/>
                <a:gd name="connsiteY168" fmla="*/ 108106 h 164849"/>
                <a:gd name="connsiteX169" fmla="*/ 104325 w 231558"/>
                <a:gd name="connsiteY169" fmla="*/ 107037 h 164849"/>
                <a:gd name="connsiteX170" fmla="*/ 104325 w 231558"/>
                <a:gd name="connsiteY170" fmla="*/ 105914 h 164849"/>
                <a:gd name="connsiteX171" fmla="*/ 111488 w 231558"/>
                <a:gd name="connsiteY171" fmla="*/ 97843 h 164849"/>
                <a:gd name="connsiteX172" fmla="*/ 112878 w 231558"/>
                <a:gd name="connsiteY172" fmla="*/ 95117 h 164849"/>
                <a:gd name="connsiteX173" fmla="*/ 113359 w 231558"/>
                <a:gd name="connsiteY173" fmla="*/ 91054 h 164849"/>
                <a:gd name="connsiteX174" fmla="*/ 112183 w 231558"/>
                <a:gd name="connsiteY174" fmla="*/ 86992 h 164849"/>
                <a:gd name="connsiteX175" fmla="*/ 109884 w 231558"/>
                <a:gd name="connsiteY175" fmla="*/ 83678 h 164849"/>
                <a:gd name="connsiteX176" fmla="*/ 107105 w 231558"/>
                <a:gd name="connsiteY176" fmla="*/ 81860 h 164849"/>
                <a:gd name="connsiteX177" fmla="*/ 101386 w 231558"/>
                <a:gd name="connsiteY177" fmla="*/ 81860 h 164849"/>
                <a:gd name="connsiteX178" fmla="*/ 99354 w 231558"/>
                <a:gd name="connsiteY178" fmla="*/ 80364 h 164849"/>
                <a:gd name="connsiteX179" fmla="*/ 93688 w 231558"/>
                <a:gd name="connsiteY179" fmla="*/ 72506 h 164849"/>
                <a:gd name="connsiteX180" fmla="*/ 88076 w 231558"/>
                <a:gd name="connsiteY180" fmla="*/ 74217 h 164849"/>
                <a:gd name="connsiteX181" fmla="*/ 85296 w 231558"/>
                <a:gd name="connsiteY181" fmla="*/ 74217 h 164849"/>
                <a:gd name="connsiteX182" fmla="*/ 83318 w 231558"/>
                <a:gd name="connsiteY182" fmla="*/ 72185 h 164849"/>
                <a:gd name="connsiteX183" fmla="*/ 82196 w 231558"/>
                <a:gd name="connsiteY183" fmla="*/ 69299 h 164849"/>
                <a:gd name="connsiteX184" fmla="*/ 81287 w 231558"/>
                <a:gd name="connsiteY184" fmla="*/ 68283 h 164849"/>
                <a:gd name="connsiteX185" fmla="*/ 74285 w 231558"/>
                <a:gd name="connsiteY185" fmla="*/ 68283 h 164849"/>
                <a:gd name="connsiteX186" fmla="*/ 72628 w 231558"/>
                <a:gd name="connsiteY186" fmla="*/ 69032 h 164849"/>
                <a:gd name="connsiteX187" fmla="*/ 71024 w 231558"/>
                <a:gd name="connsiteY187" fmla="*/ 70635 h 164849"/>
                <a:gd name="connsiteX188" fmla="*/ 70383 w 231558"/>
                <a:gd name="connsiteY188" fmla="*/ 71009 h 164849"/>
                <a:gd name="connsiteX189" fmla="*/ 63861 w 231558"/>
                <a:gd name="connsiteY189" fmla="*/ 71009 h 164849"/>
                <a:gd name="connsiteX190" fmla="*/ 59585 w 231558"/>
                <a:gd name="connsiteY190" fmla="*/ 72559 h 164849"/>
                <a:gd name="connsiteX191" fmla="*/ 58837 w 231558"/>
                <a:gd name="connsiteY191" fmla="*/ 72559 h 164849"/>
                <a:gd name="connsiteX192" fmla="*/ 55256 w 231558"/>
                <a:gd name="connsiteY192" fmla="*/ 69459 h 164849"/>
                <a:gd name="connsiteX193" fmla="*/ 54240 w 231558"/>
                <a:gd name="connsiteY193" fmla="*/ 69459 h 164849"/>
                <a:gd name="connsiteX194" fmla="*/ 51728 w 231558"/>
                <a:gd name="connsiteY194" fmla="*/ 69887 h 164849"/>
                <a:gd name="connsiteX195" fmla="*/ 50605 w 231558"/>
                <a:gd name="connsiteY195" fmla="*/ 69887 h 164849"/>
                <a:gd name="connsiteX196" fmla="*/ 49910 w 231558"/>
                <a:gd name="connsiteY196" fmla="*/ 68390 h 164849"/>
                <a:gd name="connsiteX197" fmla="*/ 49429 w 231558"/>
                <a:gd name="connsiteY197" fmla="*/ 66573 h 164849"/>
                <a:gd name="connsiteX198" fmla="*/ 49429 w 231558"/>
                <a:gd name="connsiteY198" fmla="*/ 60265 h 164849"/>
                <a:gd name="connsiteX199" fmla="*/ 48948 w 231558"/>
                <a:gd name="connsiteY199" fmla="*/ 58020 h 164849"/>
                <a:gd name="connsiteX200" fmla="*/ 48200 w 231558"/>
                <a:gd name="connsiteY200" fmla="*/ 56577 h 164849"/>
                <a:gd name="connsiteX201" fmla="*/ 45260 w 231558"/>
                <a:gd name="connsiteY201" fmla="*/ 52835 h 164849"/>
                <a:gd name="connsiteX202" fmla="*/ 45260 w 231558"/>
                <a:gd name="connsiteY202" fmla="*/ 52087 h 164849"/>
                <a:gd name="connsiteX203" fmla="*/ 46008 w 231558"/>
                <a:gd name="connsiteY203" fmla="*/ 47437 h 164849"/>
                <a:gd name="connsiteX204" fmla="*/ 47986 w 231558"/>
                <a:gd name="connsiteY204" fmla="*/ 44764 h 164849"/>
                <a:gd name="connsiteX205" fmla="*/ 48520 w 231558"/>
                <a:gd name="connsiteY205" fmla="*/ 43267 h 164849"/>
                <a:gd name="connsiteX206" fmla="*/ 48520 w 231558"/>
                <a:gd name="connsiteY206" fmla="*/ 41236 h 164849"/>
                <a:gd name="connsiteX207" fmla="*/ 48146 w 231558"/>
                <a:gd name="connsiteY207" fmla="*/ 40060 h 164849"/>
                <a:gd name="connsiteX208" fmla="*/ 47719 w 231558"/>
                <a:gd name="connsiteY208" fmla="*/ 39205 h 164849"/>
                <a:gd name="connsiteX209" fmla="*/ 47077 w 231558"/>
                <a:gd name="connsiteY209" fmla="*/ 38617 h 164849"/>
                <a:gd name="connsiteX210" fmla="*/ 46169 w 231558"/>
                <a:gd name="connsiteY210" fmla="*/ 38189 h 164849"/>
                <a:gd name="connsiteX211" fmla="*/ 44137 w 231558"/>
                <a:gd name="connsiteY211" fmla="*/ 38189 h 164849"/>
                <a:gd name="connsiteX212" fmla="*/ 40022 w 231558"/>
                <a:gd name="connsiteY212" fmla="*/ 39205 h 164849"/>
                <a:gd name="connsiteX213" fmla="*/ 37990 w 231558"/>
                <a:gd name="connsiteY213" fmla="*/ 39205 h 164849"/>
                <a:gd name="connsiteX214" fmla="*/ 32966 w 231558"/>
                <a:gd name="connsiteY214" fmla="*/ 35410 h 164849"/>
                <a:gd name="connsiteX215" fmla="*/ 29438 w 231558"/>
                <a:gd name="connsiteY215" fmla="*/ 34608 h 164849"/>
                <a:gd name="connsiteX216" fmla="*/ 19175 w 231558"/>
                <a:gd name="connsiteY216" fmla="*/ 36960 h 164849"/>
                <a:gd name="connsiteX217" fmla="*/ 17892 w 231558"/>
                <a:gd name="connsiteY217" fmla="*/ 32897 h 164849"/>
                <a:gd name="connsiteX218" fmla="*/ 18266 w 231558"/>
                <a:gd name="connsiteY218" fmla="*/ 31294 h 164849"/>
                <a:gd name="connsiteX219" fmla="*/ 18266 w 231558"/>
                <a:gd name="connsiteY219" fmla="*/ 29797 h 164849"/>
                <a:gd name="connsiteX220" fmla="*/ 18266 w 231558"/>
                <a:gd name="connsiteY220" fmla="*/ 28300 h 164849"/>
                <a:gd name="connsiteX221" fmla="*/ 17785 w 231558"/>
                <a:gd name="connsiteY221" fmla="*/ 26750 h 164849"/>
                <a:gd name="connsiteX222" fmla="*/ 15273 w 231558"/>
                <a:gd name="connsiteY222" fmla="*/ 23383 h 164849"/>
                <a:gd name="connsiteX223" fmla="*/ 14631 w 231558"/>
                <a:gd name="connsiteY223" fmla="*/ 21886 h 164849"/>
                <a:gd name="connsiteX224" fmla="*/ 14631 w 231558"/>
                <a:gd name="connsiteY224" fmla="*/ 16006 h 164849"/>
                <a:gd name="connsiteX225" fmla="*/ 14097 w 231558"/>
                <a:gd name="connsiteY225" fmla="*/ 14884 h 164849"/>
                <a:gd name="connsiteX226" fmla="*/ 4849 w 231558"/>
                <a:gd name="connsiteY226" fmla="*/ 11409 h 164849"/>
                <a:gd name="connsiteX227" fmla="*/ 2818 w 231558"/>
                <a:gd name="connsiteY227" fmla="*/ 9325 h 164849"/>
                <a:gd name="connsiteX228" fmla="*/ 1482 w 231558"/>
                <a:gd name="connsiteY228" fmla="*/ 6598 h 164849"/>
                <a:gd name="connsiteX229" fmla="*/ 680 w 231558"/>
                <a:gd name="connsiteY229" fmla="*/ 3445 h 164849"/>
                <a:gd name="connsiteX230" fmla="*/ 38738 w 231558"/>
                <a:gd name="connsiteY230" fmla="*/ 10661 h 164849"/>
                <a:gd name="connsiteX231" fmla="*/ 35478 w 231558"/>
                <a:gd name="connsiteY231" fmla="*/ 10180 h 164849"/>
                <a:gd name="connsiteX232" fmla="*/ 33607 w 231558"/>
                <a:gd name="connsiteY232" fmla="*/ 8683 h 164849"/>
                <a:gd name="connsiteX233" fmla="*/ 33340 w 231558"/>
                <a:gd name="connsiteY233" fmla="*/ 6224 h 164849"/>
                <a:gd name="connsiteX234" fmla="*/ 34890 w 231558"/>
                <a:gd name="connsiteY234" fmla="*/ 2750 h 164849"/>
                <a:gd name="connsiteX235" fmla="*/ 36547 w 231558"/>
                <a:gd name="connsiteY235" fmla="*/ 1948 h 164849"/>
                <a:gd name="connsiteX236" fmla="*/ 38044 w 231558"/>
                <a:gd name="connsiteY236" fmla="*/ 4033 h 164849"/>
                <a:gd name="connsiteX237" fmla="*/ 39487 w 231558"/>
                <a:gd name="connsiteY237" fmla="*/ 7347 h 164849"/>
                <a:gd name="connsiteX238" fmla="*/ 41090 w 231558"/>
                <a:gd name="connsiteY238" fmla="*/ 10126 h 164849"/>
                <a:gd name="connsiteX239" fmla="*/ 40610 w 231558"/>
                <a:gd name="connsiteY239" fmla="*/ 10126 h 164849"/>
                <a:gd name="connsiteX240" fmla="*/ 39220 w 231558"/>
                <a:gd name="connsiteY240" fmla="*/ 10661 h 16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231558" h="164849">
                  <a:moveTo>
                    <a:pt x="-336" y="-30"/>
                  </a:moveTo>
                  <a:lnTo>
                    <a:pt x="2337" y="1093"/>
                  </a:lnTo>
                  <a:lnTo>
                    <a:pt x="11264" y="2322"/>
                  </a:lnTo>
                  <a:lnTo>
                    <a:pt x="14311" y="3605"/>
                  </a:lnTo>
                  <a:lnTo>
                    <a:pt x="22382" y="8950"/>
                  </a:lnTo>
                  <a:lnTo>
                    <a:pt x="25749" y="9752"/>
                  </a:lnTo>
                  <a:lnTo>
                    <a:pt x="28476" y="9752"/>
                  </a:lnTo>
                  <a:lnTo>
                    <a:pt x="30721" y="10768"/>
                  </a:lnTo>
                  <a:lnTo>
                    <a:pt x="32645" y="14028"/>
                  </a:lnTo>
                  <a:lnTo>
                    <a:pt x="34569" y="21351"/>
                  </a:lnTo>
                  <a:lnTo>
                    <a:pt x="35906" y="24345"/>
                  </a:lnTo>
                  <a:lnTo>
                    <a:pt x="38738" y="26804"/>
                  </a:lnTo>
                  <a:lnTo>
                    <a:pt x="40503" y="27980"/>
                  </a:lnTo>
                  <a:lnTo>
                    <a:pt x="42480" y="27980"/>
                  </a:lnTo>
                  <a:lnTo>
                    <a:pt x="46222" y="27605"/>
                  </a:lnTo>
                  <a:lnTo>
                    <a:pt x="48628" y="26964"/>
                  </a:lnTo>
                  <a:lnTo>
                    <a:pt x="50285" y="25895"/>
                  </a:lnTo>
                  <a:lnTo>
                    <a:pt x="52690" y="23276"/>
                  </a:lnTo>
                  <a:lnTo>
                    <a:pt x="56111" y="20657"/>
                  </a:lnTo>
                  <a:lnTo>
                    <a:pt x="56806" y="19534"/>
                  </a:lnTo>
                  <a:lnTo>
                    <a:pt x="57928" y="16648"/>
                  </a:lnTo>
                  <a:lnTo>
                    <a:pt x="58570" y="15632"/>
                  </a:lnTo>
                  <a:lnTo>
                    <a:pt x="60868" y="14509"/>
                  </a:lnTo>
                  <a:lnTo>
                    <a:pt x="67710" y="15365"/>
                  </a:lnTo>
                  <a:lnTo>
                    <a:pt x="76637" y="13334"/>
                  </a:lnTo>
                  <a:lnTo>
                    <a:pt x="81180" y="12852"/>
                  </a:lnTo>
                  <a:lnTo>
                    <a:pt x="85189" y="15097"/>
                  </a:lnTo>
                  <a:lnTo>
                    <a:pt x="86953" y="16541"/>
                  </a:lnTo>
                  <a:lnTo>
                    <a:pt x="95345" y="20496"/>
                  </a:lnTo>
                  <a:lnTo>
                    <a:pt x="99782" y="21512"/>
                  </a:lnTo>
                  <a:lnTo>
                    <a:pt x="102081" y="21512"/>
                  </a:lnTo>
                  <a:lnTo>
                    <a:pt x="103150" y="24666"/>
                  </a:lnTo>
                  <a:lnTo>
                    <a:pt x="105395" y="27712"/>
                  </a:lnTo>
                  <a:lnTo>
                    <a:pt x="108227" y="29904"/>
                  </a:lnTo>
                  <a:lnTo>
                    <a:pt x="110847" y="30599"/>
                  </a:lnTo>
                  <a:lnTo>
                    <a:pt x="113787" y="32256"/>
                  </a:lnTo>
                  <a:lnTo>
                    <a:pt x="115390" y="32844"/>
                  </a:lnTo>
                  <a:lnTo>
                    <a:pt x="116887" y="32844"/>
                  </a:lnTo>
                  <a:lnTo>
                    <a:pt x="117849" y="31882"/>
                  </a:lnTo>
                  <a:lnTo>
                    <a:pt x="119079" y="28728"/>
                  </a:lnTo>
                  <a:lnTo>
                    <a:pt x="120201" y="27712"/>
                  </a:lnTo>
                  <a:lnTo>
                    <a:pt x="122981" y="27712"/>
                  </a:lnTo>
                  <a:lnTo>
                    <a:pt x="129609" y="30011"/>
                  </a:lnTo>
                  <a:lnTo>
                    <a:pt x="132763" y="30599"/>
                  </a:lnTo>
                  <a:lnTo>
                    <a:pt x="136665" y="30599"/>
                  </a:lnTo>
                  <a:lnTo>
                    <a:pt x="136665" y="29744"/>
                  </a:lnTo>
                  <a:lnTo>
                    <a:pt x="134901" y="27712"/>
                  </a:lnTo>
                  <a:lnTo>
                    <a:pt x="133564" y="23971"/>
                  </a:lnTo>
                  <a:lnTo>
                    <a:pt x="134740" y="22314"/>
                  </a:lnTo>
                  <a:lnTo>
                    <a:pt x="140834" y="17503"/>
                  </a:lnTo>
                  <a:lnTo>
                    <a:pt x="143346" y="16167"/>
                  </a:lnTo>
                  <a:lnTo>
                    <a:pt x="146286" y="16167"/>
                  </a:lnTo>
                  <a:lnTo>
                    <a:pt x="151952" y="17022"/>
                  </a:lnTo>
                  <a:lnTo>
                    <a:pt x="154946" y="16541"/>
                  </a:lnTo>
                  <a:lnTo>
                    <a:pt x="157244" y="15097"/>
                  </a:lnTo>
                  <a:lnTo>
                    <a:pt x="161627" y="10821"/>
                  </a:lnTo>
                  <a:lnTo>
                    <a:pt x="163926" y="9485"/>
                  </a:lnTo>
                  <a:lnTo>
                    <a:pt x="166278" y="9485"/>
                  </a:lnTo>
                  <a:lnTo>
                    <a:pt x="168736" y="9485"/>
                  </a:lnTo>
                  <a:lnTo>
                    <a:pt x="171142" y="9057"/>
                  </a:lnTo>
                  <a:lnTo>
                    <a:pt x="175899" y="5369"/>
                  </a:lnTo>
                  <a:lnTo>
                    <a:pt x="180550" y="7186"/>
                  </a:lnTo>
                  <a:lnTo>
                    <a:pt x="183009" y="5529"/>
                  </a:lnTo>
                  <a:lnTo>
                    <a:pt x="184505" y="5850"/>
                  </a:lnTo>
                  <a:lnTo>
                    <a:pt x="188728" y="5850"/>
                  </a:lnTo>
                  <a:lnTo>
                    <a:pt x="189690" y="6171"/>
                  </a:lnTo>
                  <a:lnTo>
                    <a:pt x="190599" y="8309"/>
                  </a:lnTo>
                  <a:lnTo>
                    <a:pt x="191775" y="10126"/>
                  </a:lnTo>
                  <a:lnTo>
                    <a:pt x="193164" y="11623"/>
                  </a:lnTo>
                  <a:lnTo>
                    <a:pt x="194875" y="12692"/>
                  </a:lnTo>
                  <a:lnTo>
                    <a:pt x="197868" y="13654"/>
                  </a:lnTo>
                  <a:lnTo>
                    <a:pt x="201503" y="14082"/>
                  </a:lnTo>
                  <a:lnTo>
                    <a:pt x="205298" y="14082"/>
                  </a:lnTo>
                  <a:lnTo>
                    <a:pt x="211499" y="12959"/>
                  </a:lnTo>
                  <a:lnTo>
                    <a:pt x="211178" y="15632"/>
                  </a:lnTo>
                  <a:lnTo>
                    <a:pt x="209949" y="19801"/>
                  </a:lnTo>
                  <a:lnTo>
                    <a:pt x="210590" y="22848"/>
                  </a:lnTo>
                  <a:lnTo>
                    <a:pt x="210590" y="26216"/>
                  </a:lnTo>
                  <a:lnTo>
                    <a:pt x="212408" y="28995"/>
                  </a:lnTo>
                  <a:lnTo>
                    <a:pt x="214866" y="30920"/>
                  </a:lnTo>
                  <a:lnTo>
                    <a:pt x="218074" y="30332"/>
                  </a:lnTo>
                  <a:lnTo>
                    <a:pt x="221441" y="30332"/>
                  </a:lnTo>
                  <a:lnTo>
                    <a:pt x="223312" y="33058"/>
                  </a:lnTo>
                  <a:lnTo>
                    <a:pt x="224328" y="33058"/>
                  </a:lnTo>
                  <a:lnTo>
                    <a:pt x="225878" y="31561"/>
                  </a:lnTo>
                  <a:lnTo>
                    <a:pt x="227749" y="31935"/>
                  </a:lnTo>
                  <a:lnTo>
                    <a:pt x="231223" y="34234"/>
                  </a:lnTo>
                  <a:lnTo>
                    <a:pt x="227802" y="41076"/>
                  </a:lnTo>
                  <a:lnTo>
                    <a:pt x="227267" y="43000"/>
                  </a:lnTo>
                  <a:lnTo>
                    <a:pt x="226787" y="45940"/>
                  </a:lnTo>
                  <a:lnTo>
                    <a:pt x="225717" y="47383"/>
                  </a:lnTo>
                  <a:lnTo>
                    <a:pt x="224381" y="48452"/>
                  </a:lnTo>
                  <a:lnTo>
                    <a:pt x="223312" y="50430"/>
                  </a:lnTo>
                  <a:lnTo>
                    <a:pt x="221067" y="49307"/>
                  </a:lnTo>
                  <a:lnTo>
                    <a:pt x="215722" y="50483"/>
                  </a:lnTo>
                  <a:lnTo>
                    <a:pt x="211178" y="48506"/>
                  </a:lnTo>
                  <a:lnTo>
                    <a:pt x="209949" y="46581"/>
                  </a:lnTo>
                  <a:lnTo>
                    <a:pt x="207276" y="47169"/>
                  </a:lnTo>
                  <a:lnTo>
                    <a:pt x="204229" y="50483"/>
                  </a:lnTo>
                  <a:lnTo>
                    <a:pt x="202572" y="54653"/>
                  </a:lnTo>
                  <a:lnTo>
                    <a:pt x="202572" y="61548"/>
                  </a:lnTo>
                  <a:lnTo>
                    <a:pt x="202572" y="66306"/>
                  </a:lnTo>
                  <a:lnTo>
                    <a:pt x="203481" y="69780"/>
                  </a:lnTo>
                  <a:lnTo>
                    <a:pt x="205779" y="72292"/>
                  </a:lnTo>
                  <a:lnTo>
                    <a:pt x="210751" y="75286"/>
                  </a:lnTo>
                  <a:lnTo>
                    <a:pt x="213530" y="79027"/>
                  </a:lnTo>
                  <a:lnTo>
                    <a:pt x="216737" y="83785"/>
                  </a:lnTo>
                  <a:lnTo>
                    <a:pt x="216737" y="86190"/>
                  </a:lnTo>
                  <a:lnTo>
                    <a:pt x="214813" y="88114"/>
                  </a:lnTo>
                  <a:lnTo>
                    <a:pt x="214225" y="90627"/>
                  </a:lnTo>
                  <a:lnTo>
                    <a:pt x="215080" y="93673"/>
                  </a:lnTo>
                  <a:lnTo>
                    <a:pt x="215828" y="97682"/>
                  </a:lnTo>
                  <a:lnTo>
                    <a:pt x="215828" y="98965"/>
                  </a:lnTo>
                  <a:lnTo>
                    <a:pt x="216363" y="100034"/>
                  </a:lnTo>
                  <a:lnTo>
                    <a:pt x="219089" y="102279"/>
                  </a:lnTo>
                  <a:lnTo>
                    <a:pt x="219837" y="103723"/>
                  </a:lnTo>
                  <a:lnTo>
                    <a:pt x="219303" y="107518"/>
                  </a:lnTo>
                  <a:lnTo>
                    <a:pt x="215775" y="113718"/>
                  </a:lnTo>
                  <a:lnTo>
                    <a:pt x="213958" y="118689"/>
                  </a:lnTo>
                  <a:lnTo>
                    <a:pt x="211606" y="121202"/>
                  </a:lnTo>
                  <a:lnTo>
                    <a:pt x="207490" y="127028"/>
                  </a:lnTo>
                  <a:lnTo>
                    <a:pt x="202679" y="126601"/>
                  </a:lnTo>
                  <a:lnTo>
                    <a:pt x="197334" y="130610"/>
                  </a:lnTo>
                  <a:lnTo>
                    <a:pt x="195944" y="135955"/>
                  </a:lnTo>
                  <a:lnTo>
                    <a:pt x="191828" y="138307"/>
                  </a:lnTo>
                  <a:lnTo>
                    <a:pt x="178946" y="148463"/>
                  </a:lnTo>
                  <a:lnTo>
                    <a:pt x="176380" y="152686"/>
                  </a:lnTo>
                  <a:lnTo>
                    <a:pt x="171730" y="153808"/>
                  </a:lnTo>
                  <a:lnTo>
                    <a:pt x="168309" y="154717"/>
                  </a:lnTo>
                  <a:lnTo>
                    <a:pt x="164567" y="155626"/>
                  </a:lnTo>
                  <a:lnTo>
                    <a:pt x="162964" y="156107"/>
                  </a:lnTo>
                  <a:lnTo>
                    <a:pt x="162322" y="156534"/>
                  </a:lnTo>
                  <a:lnTo>
                    <a:pt x="160077" y="158565"/>
                  </a:lnTo>
                  <a:lnTo>
                    <a:pt x="159650" y="159421"/>
                  </a:lnTo>
                  <a:lnTo>
                    <a:pt x="159115" y="160810"/>
                  </a:lnTo>
                  <a:lnTo>
                    <a:pt x="156816" y="160329"/>
                  </a:lnTo>
                  <a:lnTo>
                    <a:pt x="155106" y="160329"/>
                  </a:lnTo>
                  <a:lnTo>
                    <a:pt x="153182" y="164819"/>
                  </a:lnTo>
                  <a:lnTo>
                    <a:pt x="150616" y="159474"/>
                  </a:lnTo>
                  <a:lnTo>
                    <a:pt x="150616" y="157657"/>
                  </a:lnTo>
                  <a:lnTo>
                    <a:pt x="150990" y="156801"/>
                  </a:lnTo>
                  <a:lnTo>
                    <a:pt x="152326" y="155198"/>
                  </a:lnTo>
                  <a:lnTo>
                    <a:pt x="152700" y="154289"/>
                  </a:lnTo>
                  <a:lnTo>
                    <a:pt x="151792" y="150227"/>
                  </a:lnTo>
                  <a:lnTo>
                    <a:pt x="148959" y="147447"/>
                  </a:lnTo>
                  <a:lnTo>
                    <a:pt x="142224" y="144935"/>
                  </a:lnTo>
                  <a:lnTo>
                    <a:pt x="139711" y="144935"/>
                  </a:lnTo>
                  <a:lnTo>
                    <a:pt x="137413" y="145416"/>
                  </a:lnTo>
                  <a:lnTo>
                    <a:pt x="132976" y="148089"/>
                  </a:lnTo>
                  <a:lnTo>
                    <a:pt x="120041" y="150815"/>
                  </a:lnTo>
                  <a:lnTo>
                    <a:pt x="104005" y="134779"/>
                  </a:lnTo>
                  <a:lnTo>
                    <a:pt x="98018" y="134137"/>
                  </a:lnTo>
                  <a:lnTo>
                    <a:pt x="94597" y="135313"/>
                  </a:lnTo>
                  <a:lnTo>
                    <a:pt x="93421" y="135313"/>
                  </a:lnTo>
                  <a:lnTo>
                    <a:pt x="91016" y="133549"/>
                  </a:lnTo>
                  <a:lnTo>
                    <a:pt x="88664" y="130128"/>
                  </a:lnTo>
                  <a:lnTo>
                    <a:pt x="86953" y="126119"/>
                  </a:lnTo>
                  <a:lnTo>
                    <a:pt x="86579" y="122538"/>
                  </a:lnTo>
                  <a:lnTo>
                    <a:pt x="87915" y="119705"/>
                  </a:lnTo>
                  <a:lnTo>
                    <a:pt x="88984" y="118315"/>
                  </a:lnTo>
                  <a:lnTo>
                    <a:pt x="89786" y="117834"/>
                  </a:lnTo>
                  <a:lnTo>
                    <a:pt x="96308" y="121255"/>
                  </a:lnTo>
                  <a:lnTo>
                    <a:pt x="97858" y="120828"/>
                  </a:lnTo>
                  <a:lnTo>
                    <a:pt x="102294" y="117834"/>
                  </a:lnTo>
                  <a:lnTo>
                    <a:pt x="104967" y="117834"/>
                  </a:lnTo>
                  <a:lnTo>
                    <a:pt x="107747" y="113398"/>
                  </a:lnTo>
                  <a:lnTo>
                    <a:pt x="107747" y="111420"/>
                  </a:lnTo>
                  <a:lnTo>
                    <a:pt x="106250" y="109228"/>
                  </a:lnTo>
                  <a:lnTo>
                    <a:pt x="105074" y="108106"/>
                  </a:lnTo>
                  <a:lnTo>
                    <a:pt x="104325" y="107037"/>
                  </a:lnTo>
                  <a:lnTo>
                    <a:pt x="104325" y="105914"/>
                  </a:lnTo>
                  <a:lnTo>
                    <a:pt x="111488" y="97843"/>
                  </a:lnTo>
                  <a:lnTo>
                    <a:pt x="112878" y="95117"/>
                  </a:lnTo>
                  <a:lnTo>
                    <a:pt x="113359" y="91054"/>
                  </a:lnTo>
                  <a:lnTo>
                    <a:pt x="112183" y="86992"/>
                  </a:lnTo>
                  <a:lnTo>
                    <a:pt x="109884" y="83678"/>
                  </a:lnTo>
                  <a:lnTo>
                    <a:pt x="107105" y="81860"/>
                  </a:lnTo>
                  <a:lnTo>
                    <a:pt x="101386" y="81860"/>
                  </a:lnTo>
                  <a:lnTo>
                    <a:pt x="99354" y="80364"/>
                  </a:lnTo>
                  <a:lnTo>
                    <a:pt x="93688" y="72506"/>
                  </a:lnTo>
                  <a:lnTo>
                    <a:pt x="88076" y="74217"/>
                  </a:lnTo>
                  <a:lnTo>
                    <a:pt x="85296" y="74217"/>
                  </a:lnTo>
                  <a:lnTo>
                    <a:pt x="83318" y="72185"/>
                  </a:lnTo>
                  <a:lnTo>
                    <a:pt x="82196" y="69299"/>
                  </a:lnTo>
                  <a:lnTo>
                    <a:pt x="81287" y="68283"/>
                  </a:lnTo>
                  <a:lnTo>
                    <a:pt x="74285" y="68283"/>
                  </a:lnTo>
                  <a:lnTo>
                    <a:pt x="72628" y="69032"/>
                  </a:lnTo>
                  <a:lnTo>
                    <a:pt x="71024" y="70635"/>
                  </a:lnTo>
                  <a:lnTo>
                    <a:pt x="70383" y="71009"/>
                  </a:lnTo>
                  <a:lnTo>
                    <a:pt x="63861" y="71009"/>
                  </a:lnTo>
                  <a:lnTo>
                    <a:pt x="59585" y="72559"/>
                  </a:lnTo>
                  <a:lnTo>
                    <a:pt x="58837" y="72559"/>
                  </a:lnTo>
                  <a:lnTo>
                    <a:pt x="55256" y="69459"/>
                  </a:lnTo>
                  <a:lnTo>
                    <a:pt x="54240" y="69459"/>
                  </a:lnTo>
                  <a:lnTo>
                    <a:pt x="51728" y="69887"/>
                  </a:lnTo>
                  <a:lnTo>
                    <a:pt x="50605" y="69887"/>
                  </a:lnTo>
                  <a:lnTo>
                    <a:pt x="49910" y="68390"/>
                  </a:lnTo>
                  <a:lnTo>
                    <a:pt x="49429" y="66573"/>
                  </a:lnTo>
                  <a:lnTo>
                    <a:pt x="49429" y="60265"/>
                  </a:lnTo>
                  <a:lnTo>
                    <a:pt x="48948" y="58020"/>
                  </a:lnTo>
                  <a:lnTo>
                    <a:pt x="48200" y="56577"/>
                  </a:lnTo>
                  <a:lnTo>
                    <a:pt x="45260" y="52835"/>
                  </a:lnTo>
                  <a:lnTo>
                    <a:pt x="45260" y="52087"/>
                  </a:lnTo>
                  <a:lnTo>
                    <a:pt x="46008" y="47437"/>
                  </a:lnTo>
                  <a:lnTo>
                    <a:pt x="47986" y="44764"/>
                  </a:lnTo>
                  <a:lnTo>
                    <a:pt x="48520" y="43267"/>
                  </a:lnTo>
                  <a:lnTo>
                    <a:pt x="48520" y="41236"/>
                  </a:lnTo>
                  <a:lnTo>
                    <a:pt x="48146" y="40060"/>
                  </a:lnTo>
                  <a:lnTo>
                    <a:pt x="47719" y="39205"/>
                  </a:lnTo>
                  <a:lnTo>
                    <a:pt x="47077" y="38617"/>
                  </a:lnTo>
                  <a:lnTo>
                    <a:pt x="46169" y="38189"/>
                  </a:lnTo>
                  <a:lnTo>
                    <a:pt x="44137" y="38189"/>
                  </a:lnTo>
                  <a:lnTo>
                    <a:pt x="40022" y="39205"/>
                  </a:lnTo>
                  <a:lnTo>
                    <a:pt x="37990" y="39205"/>
                  </a:lnTo>
                  <a:lnTo>
                    <a:pt x="32966" y="35410"/>
                  </a:lnTo>
                  <a:lnTo>
                    <a:pt x="29438" y="34608"/>
                  </a:lnTo>
                  <a:lnTo>
                    <a:pt x="19175" y="36960"/>
                  </a:lnTo>
                  <a:lnTo>
                    <a:pt x="17892" y="32897"/>
                  </a:lnTo>
                  <a:lnTo>
                    <a:pt x="18266" y="31294"/>
                  </a:lnTo>
                  <a:lnTo>
                    <a:pt x="18266" y="29797"/>
                  </a:lnTo>
                  <a:lnTo>
                    <a:pt x="18266" y="28300"/>
                  </a:lnTo>
                  <a:lnTo>
                    <a:pt x="17785" y="26750"/>
                  </a:lnTo>
                  <a:lnTo>
                    <a:pt x="15273" y="23383"/>
                  </a:lnTo>
                  <a:lnTo>
                    <a:pt x="14631" y="21886"/>
                  </a:lnTo>
                  <a:lnTo>
                    <a:pt x="14631" y="16006"/>
                  </a:lnTo>
                  <a:lnTo>
                    <a:pt x="14097" y="14884"/>
                  </a:lnTo>
                  <a:lnTo>
                    <a:pt x="4849" y="11409"/>
                  </a:lnTo>
                  <a:lnTo>
                    <a:pt x="2818" y="9325"/>
                  </a:lnTo>
                  <a:lnTo>
                    <a:pt x="1482" y="6598"/>
                  </a:lnTo>
                  <a:lnTo>
                    <a:pt x="680" y="3445"/>
                  </a:lnTo>
                  <a:close/>
                  <a:moveTo>
                    <a:pt x="38738" y="10661"/>
                  </a:moveTo>
                  <a:lnTo>
                    <a:pt x="35478" y="10180"/>
                  </a:lnTo>
                  <a:lnTo>
                    <a:pt x="33607" y="8683"/>
                  </a:lnTo>
                  <a:lnTo>
                    <a:pt x="33340" y="6224"/>
                  </a:lnTo>
                  <a:lnTo>
                    <a:pt x="34890" y="2750"/>
                  </a:lnTo>
                  <a:lnTo>
                    <a:pt x="36547" y="1948"/>
                  </a:lnTo>
                  <a:lnTo>
                    <a:pt x="38044" y="4033"/>
                  </a:lnTo>
                  <a:lnTo>
                    <a:pt x="39487" y="7347"/>
                  </a:lnTo>
                  <a:lnTo>
                    <a:pt x="41090" y="10126"/>
                  </a:lnTo>
                  <a:lnTo>
                    <a:pt x="40610" y="10126"/>
                  </a:lnTo>
                  <a:lnTo>
                    <a:pt x="39220" y="106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5C812-7363-46CF-8509-03A951B5884E}"/>
                </a:ext>
              </a:extLst>
            </p:cNvPr>
            <p:cNvSpPr/>
            <p:nvPr/>
          </p:nvSpPr>
          <p:spPr>
            <a:xfrm>
              <a:off x="1532236" y="4748989"/>
              <a:ext cx="231451" cy="150737"/>
            </a:xfrm>
            <a:custGeom>
              <a:avLst/>
              <a:gdLst>
                <a:gd name="connsiteX0" fmla="*/ 16449 w 231451"/>
                <a:gd name="connsiteY0" fmla="*/ 82822 h 150737"/>
                <a:gd name="connsiteX1" fmla="*/ 22115 w 231451"/>
                <a:gd name="connsiteY1" fmla="*/ 79027 h 150737"/>
                <a:gd name="connsiteX2" fmla="*/ 22649 w 231451"/>
                <a:gd name="connsiteY2" fmla="*/ 71865 h 150737"/>
                <a:gd name="connsiteX3" fmla="*/ 24734 w 231451"/>
                <a:gd name="connsiteY3" fmla="*/ 64862 h 150737"/>
                <a:gd name="connsiteX4" fmla="*/ 14578 w 231451"/>
                <a:gd name="connsiteY4" fmla="*/ 67642 h 150737"/>
                <a:gd name="connsiteX5" fmla="*/ 13081 w 231451"/>
                <a:gd name="connsiteY5" fmla="*/ 66733 h 150737"/>
                <a:gd name="connsiteX6" fmla="*/ 9821 w 231451"/>
                <a:gd name="connsiteY6" fmla="*/ 62778 h 150737"/>
                <a:gd name="connsiteX7" fmla="*/ 8965 w 231451"/>
                <a:gd name="connsiteY7" fmla="*/ 60907 h 150737"/>
                <a:gd name="connsiteX8" fmla="*/ 8965 w 231451"/>
                <a:gd name="connsiteY8" fmla="*/ 58501 h 150737"/>
                <a:gd name="connsiteX9" fmla="*/ 10943 w 231451"/>
                <a:gd name="connsiteY9" fmla="*/ 51392 h 150737"/>
                <a:gd name="connsiteX10" fmla="*/ 8912 w 231451"/>
                <a:gd name="connsiteY10" fmla="*/ 50751 h 150737"/>
                <a:gd name="connsiteX11" fmla="*/ 7415 w 231451"/>
                <a:gd name="connsiteY11" fmla="*/ 49682 h 150737"/>
                <a:gd name="connsiteX12" fmla="*/ 2818 w 231451"/>
                <a:gd name="connsiteY12" fmla="*/ 42465 h 150737"/>
                <a:gd name="connsiteX13" fmla="*/ 2818 w 231451"/>
                <a:gd name="connsiteY13" fmla="*/ 41343 h 150737"/>
                <a:gd name="connsiteX14" fmla="*/ 3085 w 231451"/>
                <a:gd name="connsiteY14" fmla="*/ 37975 h 150737"/>
                <a:gd name="connsiteX15" fmla="*/ 3085 w 231451"/>
                <a:gd name="connsiteY15" fmla="*/ 36960 h 150737"/>
                <a:gd name="connsiteX16" fmla="*/ 840 w 231451"/>
                <a:gd name="connsiteY16" fmla="*/ 32363 h 150737"/>
                <a:gd name="connsiteX17" fmla="*/ -336 w 231451"/>
                <a:gd name="connsiteY17" fmla="*/ 28514 h 150737"/>
                <a:gd name="connsiteX18" fmla="*/ 146 w 231451"/>
                <a:gd name="connsiteY18" fmla="*/ 18198 h 150737"/>
                <a:gd name="connsiteX19" fmla="*/ 146 w 231451"/>
                <a:gd name="connsiteY19" fmla="*/ 16808 h 150737"/>
                <a:gd name="connsiteX20" fmla="*/ 5491 w 231451"/>
                <a:gd name="connsiteY20" fmla="*/ 17236 h 150737"/>
                <a:gd name="connsiteX21" fmla="*/ 12440 w 231451"/>
                <a:gd name="connsiteY21" fmla="*/ 9164 h 150737"/>
                <a:gd name="connsiteX22" fmla="*/ 17464 w 231451"/>
                <a:gd name="connsiteY22" fmla="*/ 7507 h 150737"/>
                <a:gd name="connsiteX23" fmla="*/ 23237 w 231451"/>
                <a:gd name="connsiteY23" fmla="*/ 1253 h 150737"/>
                <a:gd name="connsiteX24" fmla="*/ 27139 w 231451"/>
                <a:gd name="connsiteY24" fmla="*/ 5797 h 150737"/>
                <a:gd name="connsiteX25" fmla="*/ 38632 w 231451"/>
                <a:gd name="connsiteY25" fmla="*/ 5155 h 150737"/>
                <a:gd name="connsiteX26" fmla="*/ 45634 w 231451"/>
                <a:gd name="connsiteY26" fmla="*/ 7080 h 150737"/>
                <a:gd name="connsiteX27" fmla="*/ 46489 w 231451"/>
                <a:gd name="connsiteY27" fmla="*/ 6438 h 150737"/>
                <a:gd name="connsiteX28" fmla="*/ 49376 w 231451"/>
                <a:gd name="connsiteY28" fmla="*/ 1574 h 150737"/>
                <a:gd name="connsiteX29" fmla="*/ 50552 w 231451"/>
                <a:gd name="connsiteY29" fmla="*/ 1253 h 150737"/>
                <a:gd name="connsiteX30" fmla="*/ 54347 w 231451"/>
                <a:gd name="connsiteY30" fmla="*/ 1895 h 150737"/>
                <a:gd name="connsiteX31" fmla="*/ 58249 w 231451"/>
                <a:gd name="connsiteY31" fmla="*/ -30 h 150737"/>
                <a:gd name="connsiteX32" fmla="*/ 62632 w 231451"/>
                <a:gd name="connsiteY32" fmla="*/ 4247 h 150737"/>
                <a:gd name="connsiteX33" fmla="*/ 63541 w 231451"/>
                <a:gd name="connsiteY33" fmla="*/ 6224 h 150737"/>
                <a:gd name="connsiteX34" fmla="*/ 63541 w 231451"/>
                <a:gd name="connsiteY34" fmla="*/ 8149 h 150737"/>
                <a:gd name="connsiteX35" fmla="*/ 62953 w 231451"/>
                <a:gd name="connsiteY35" fmla="*/ 14189 h 150737"/>
                <a:gd name="connsiteX36" fmla="*/ 68298 w 231451"/>
                <a:gd name="connsiteY36" fmla="*/ 14509 h 150737"/>
                <a:gd name="connsiteX37" fmla="*/ 79844 w 231451"/>
                <a:gd name="connsiteY37" fmla="*/ 20763 h 150737"/>
                <a:gd name="connsiteX38" fmla="*/ 84013 w 231451"/>
                <a:gd name="connsiteY38" fmla="*/ 24879 h 150737"/>
                <a:gd name="connsiteX39" fmla="*/ 84013 w 231451"/>
                <a:gd name="connsiteY39" fmla="*/ 24879 h 150737"/>
                <a:gd name="connsiteX40" fmla="*/ 89359 w 231451"/>
                <a:gd name="connsiteY40" fmla="*/ 24879 h 150737"/>
                <a:gd name="connsiteX41" fmla="*/ 103524 w 231451"/>
                <a:gd name="connsiteY41" fmla="*/ 34447 h 150737"/>
                <a:gd name="connsiteX42" fmla="*/ 109297 w 231451"/>
                <a:gd name="connsiteY42" fmla="*/ 33325 h 150737"/>
                <a:gd name="connsiteX43" fmla="*/ 117422 w 231451"/>
                <a:gd name="connsiteY43" fmla="*/ 35837 h 150737"/>
                <a:gd name="connsiteX44" fmla="*/ 132174 w 231451"/>
                <a:gd name="connsiteY44" fmla="*/ 28354 h 150737"/>
                <a:gd name="connsiteX45" fmla="*/ 133885 w 231451"/>
                <a:gd name="connsiteY45" fmla="*/ 26162 h 150737"/>
                <a:gd name="connsiteX46" fmla="*/ 139230 w 231451"/>
                <a:gd name="connsiteY46" fmla="*/ 30706 h 150737"/>
                <a:gd name="connsiteX47" fmla="*/ 140353 w 231451"/>
                <a:gd name="connsiteY47" fmla="*/ 31026 h 150737"/>
                <a:gd name="connsiteX48" fmla="*/ 146393 w 231451"/>
                <a:gd name="connsiteY48" fmla="*/ 29957 h 150737"/>
                <a:gd name="connsiteX49" fmla="*/ 153716 w 231451"/>
                <a:gd name="connsiteY49" fmla="*/ 31989 h 150737"/>
                <a:gd name="connsiteX50" fmla="*/ 155694 w 231451"/>
                <a:gd name="connsiteY50" fmla="*/ 33646 h 150737"/>
                <a:gd name="connsiteX51" fmla="*/ 163338 w 231451"/>
                <a:gd name="connsiteY51" fmla="*/ 49361 h 150737"/>
                <a:gd name="connsiteX52" fmla="*/ 170768 w 231451"/>
                <a:gd name="connsiteY52" fmla="*/ 29530 h 150737"/>
                <a:gd name="connsiteX53" fmla="*/ 172799 w 231451"/>
                <a:gd name="connsiteY53" fmla="*/ 27071 h 150737"/>
                <a:gd name="connsiteX54" fmla="*/ 178144 w 231451"/>
                <a:gd name="connsiteY54" fmla="*/ 23650 h 150737"/>
                <a:gd name="connsiteX55" fmla="*/ 182741 w 231451"/>
                <a:gd name="connsiteY55" fmla="*/ 14723 h 150737"/>
                <a:gd name="connsiteX56" fmla="*/ 189209 w 231451"/>
                <a:gd name="connsiteY56" fmla="*/ 15044 h 150737"/>
                <a:gd name="connsiteX57" fmla="*/ 195410 w 231451"/>
                <a:gd name="connsiteY57" fmla="*/ 16434 h 150737"/>
                <a:gd name="connsiteX58" fmla="*/ 197013 w 231451"/>
                <a:gd name="connsiteY58" fmla="*/ 16434 h 150737"/>
                <a:gd name="connsiteX59" fmla="*/ 197548 w 231451"/>
                <a:gd name="connsiteY59" fmla="*/ 15899 h 150737"/>
                <a:gd name="connsiteX60" fmla="*/ 197815 w 231451"/>
                <a:gd name="connsiteY60" fmla="*/ 15472 h 150737"/>
                <a:gd name="connsiteX61" fmla="*/ 198456 w 231451"/>
                <a:gd name="connsiteY61" fmla="*/ 14830 h 150737"/>
                <a:gd name="connsiteX62" fmla="*/ 199846 w 231451"/>
                <a:gd name="connsiteY62" fmla="*/ 13975 h 150737"/>
                <a:gd name="connsiteX63" fmla="*/ 202679 w 231451"/>
                <a:gd name="connsiteY63" fmla="*/ 13013 h 150737"/>
                <a:gd name="connsiteX64" fmla="*/ 204550 w 231451"/>
                <a:gd name="connsiteY64" fmla="*/ 13013 h 150737"/>
                <a:gd name="connsiteX65" fmla="*/ 206047 w 231451"/>
                <a:gd name="connsiteY65" fmla="*/ 13708 h 150737"/>
                <a:gd name="connsiteX66" fmla="*/ 207811 w 231451"/>
                <a:gd name="connsiteY66" fmla="*/ 15204 h 150737"/>
                <a:gd name="connsiteX67" fmla="*/ 208505 w 231451"/>
                <a:gd name="connsiteY67" fmla="*/ 15579 h 150737"/>
                <a:gd name="connsiteX68" fmla="*/ 218768 w 231451"/>
                <a:gd name="connsiteY68" fmla="*/ 18465 h 150737"/>
                <a:gd name="connsiteX69" fmla="*/ 220586 w 231451"/>
                <a:gd name="connsiteY69" fmla="*/ 22527 h 150737"/>
                <a:gd name="connsiteX70" fmla="*/ 220265 w 231451"/>
                <a:gd name="connsiteY70" fmla="*/ 24078 h 150737"/>
                <a:gd name="connsiteX71" fmla="*/ 219944 w 231451"/>
                <a:gd name="connsiteY71" fmla="*/ 27445 h 150737"/>
                <a:gd name="connsiteX72" fmla="*/ 219463 w 231451"/>
                <a:gd name="connsiteY72" fmla="*/ 29156 h 150737"/>
                <a:gd name="connsiteX73" fmla="*/ 218822 w 231451"/>
                <a:gd name="connsiteY73" fmla="*/ 30438 h 150737"/>
                <a:gd name="connsiteX74" fmla="*/ 217699 w 231451"/>
                <a:gd name="connsiteY74" fmla="*/ 32042 h 150737"/>
                <a:gd name="connsiteX75" fmla="*/ 217218 w 231451"/>
                <a:gd name="connsiteY75" fmla="*/ 32577 h 150737"/>
                <a:gd name="connsiteX76" fmla="*/ 216203 w 231451"/>
                <a:gd name="connsiteY76" fmla="*/ 33058 h 150737"/>
                <a:gd name="connsiteX77" fmla="*/ 223365 w 231451"/>
                <a:gd name="connsiteY77" fmla="*/ 39151 h 150737"/>
                <a:gd name="connsiteX78" fmla="*/ 228230 w 231451"/>
                <a:gd name="connsiteY78" fmla="*/ 42359 h 150737"/>
                <a:gd name="connsiteX79" fmla="*/ 230421 w 231451"/>
                <a:gd name="connsiteY79" fmla="*/ 44764 h 150737"/>
                <a:gd name="connsiteX80" fmla="*/ 231116 w 231451"/>
                <a:gd name="connsiteY80" fmla="*/ 46528 h 150737"/>
                <a:gd name="connsiteX81" fmla="*/ 230742 w 231451"/>
                <a:gd name="connsiteY81" fmla="*/ 47971 h 150737"/>
                <a:gd name="connsiteX82" fmla="*/ 230742 w 231451"/>
                <a:gd name="connsiteY82" fmla="*/ 49414 h 150737"/>
                <a:gd name="connsiteX83" fmla="*/ 230742 w 231451"/>
                <a:gd name="connsiteY83" fmla="*/ 52194 h 150737"/>
                <a:gd name="connsiteX84" fmla="*/ 230742 w 231451"/>
                <a:gd name="connsiteY84" fmla="*/ 53584 h 150737"/>
                <a:gd name="connsiteX85" fmla="*/ 230368 w 231451"/>
                <a:gd name="connsiteY85" fmla="*/ 54920 h 150737"/>
                <a:gd name="connsiteX86" fmla="*/ 229833 w 231451"/>
                <a:gd name="connsiteY86" fmla="*/ 56149 h 150737"/>
                <a:gd name="connsiteX87" fmla="*/ 228123 w 231451"/>
                <a:gd name="connsiteY87" fmla="*/ 58288 h 150737"/>
                <a:gd name="connsiteX88" fmla="*/ 226198 w 231451"/>
                <a:gd name="connsiteY88" fmla="*/ 61976 h 150737"/>
                <a:gd name="connsiteX89" fmla="*/ 224221 w 231451"/>
                <a:gd name="connsiteY89" fmla="*/ 63740 h 150737"/>
                <a:gd name="connsiteX90" fmla="*/ 221922 w 231451"/>
                <a:gd name="connsiteY90" fmla="*/ 66573 h 150737"/>
                <a:gd name="connsiteX91" fmla="*/ 221494 w 231451"/>
                <a:gd name="connsiteY91" fmla="*/ 68016 h 150737"/>
                <a:gd name="connsiteX92" fmla="*/ 221013 w 231451"/>
                <a:gd name="connsiteY92" fmla="*/ 70528 h 150737"/>
                <a:gd name="connsiteX93" fmla="*/ 220212 w 231451"/>
                <a:gd name="connsiteY93" fmla="*/ 70528 h 150737"/>
                <a:gd name="connsiteX94" fmla="*/ 217432 w 231451"/>
                <a:gd name="connsiteY94" fmla="*/ 69673 h 150737"/>
                <a:gd name="connsiteX95" fmla="*/ 215401 w 231451"/>
                <a:gd name="connsiteY95" fmla="*/ 69673 h 150737"/>
                <a:gd name="connsiteX96" fmla="*/ 212194 w 231451"/>
                <a:gd name="connsiteY96" fmla="*/ 70421 h 150737"/>
                <a:gd name="connsiteX97" fmla="*/ 209949 w 231451"/>
                <a:gd name="connsiteY97" fmla="*/ 71865 h 150737"/>
                <a:gd name="connsiteX98" fmla="*/ 207650 w 231451"/>
                <a:gd name="connsiteY98" fmla="*/ 73735 h 150737"/>
                <a:gd name="connsiteX99" fmla="*/ 202679 w 231451"/>
                <a:gd name="connsiteY99" fmla="*/ 79081 h 150737"/>
                <a:gd name="connsiteX100" fmla="*/ 201557 w 231451"/>
                <a:gd name="connsiteY100" fmla="*/ 80791 h 150737"/>
                <a:gd name="connsiteX101" fmla="*/ 200969 w 231451"/>
                <a:gd name="connsiteY101" fmla="*/ 82128 h 150737"/>
                <a:gd name="connsiteX102" fmla="*/ 199418 w 231451"/>
                <a:gd name="connsiteY102" fmla="*/ 87206 h 150737"/>
                <a:gd name="connsiteX103" fmla="*/ 198403 w 231451"/>
                <a:gd name="connsiteY103" fmla="*/ 88382 h 150737"/>
                <a:gd name="connsiteX104" fmla="*/ 197227 w 231451"/>
                <a:gd name="connsiteY104" fmla="*/ 89183 h 150737"/>
                <a:gd name="connsiteX105" fmla="*/ 195997 w 231451"/>
                <a:gd name="connsiteY105" fmla="*/ 89664 h 150737"/>
                <a:gd name="connsiteX106" fmla="*/ 194875 w 231451"/>
                <a:gd name="connsiteY106" fmla="*/ 90734 h 150737"/>
                <a:gd name="connsiteX107" fmla="*/ 191401 w 231451"/>
                <a:gd name="connsiteY107" fmla="*/ 96079 h 150737"/>
                <a:gd name="connsiteX108" fmla="*/ 189476 w 231451"/>
                <a:gd name="connsiteY108" fmla="*/ 98003 h 150737"/>
                <a:gd name="connsiteX109" fmla="*/ 188942 w 231451"/>
                <a:gd name="connsiteY109" fmla="*/ 99500 h 150737"/>
                <a:gd name="connsiteX110" fmla="*/ 189209 w 231451"/>
                <a:gd name="connsiteY110" fmla="*/ 100783 h 150737"/>
                <a:gd name="connsiteX111" fmla="*/ 190171 w 231451"/>
                <a:gd name="connsiteY111" fmla="*/ 101798 h 150737"/>
                <a:gd name="connsiteX112" fmla="*/ 191187 w 231451"/>
                <a:gd name="connsiteY112" fmla="*/ 102600 h 150737"/>
                <a:gd name="connsiteX113" fmla="*/ 192256 w 231451"/>
                <a:gd name="connsiteY113" fmla="*/ 102600 h 150737"/>
                <a:gd name="connsiteX114" fmla="*/ 195196 w 231451"/>
                <a:gd name="connsiteY114" fmla="*/ 102600 h 150737"/>
                <a:gd name="connsiteX115" fmla="*/ 196211 w 231451"/>
                <a:gd name="connsiteY115" fmla="*/ 103242 h 150737"/>
                <a:gd name="connsiteX116" fmla="*/ 197708 w 231451"/>
                <a:gd name="connsiteY116" fmla="*/ 105593 h 150737"/>
                <a:gd name="connsiteX117" fmla="*/ 197708 w 231451"/>
                <a:gd name="connsiteY117" fmla="*/ 106181 h 150737"/>
                <a:gd name="connsiteX118" fmla="*/ 197708 w 231451"/>
                <a:gd name="connsiteY118" fmla="*/ 107037 h 150737"/>
                <a:gd name="connsiteX119" fmla="*/ 195089 w 231451"/>
                <a:gd name="connsiteY119" fmla="*/ 113184 h 150737"/>
                <a:gd name="connsiteX120" fmla="*/ 194661 w 231451"/>
                <a:gd name="connsiteY120" fmla="*/ 114627 h 150737"/>
                <a:gd name="connsiteX121" fmla="*/ 194661 w 231451"/>
                <a:gd name="connsiteY121" fmla="*/ 115750 h 150737"/>
                <a:gd name="connsiteX122" fmla="*/ 195410 w 231451"/>
                <a:gd name="connsiteY122" fmla="*/ 117620 h 150737"/>
                <a:gd name="connsiteX123" fmla="*/ 195410 w 231451"/>
                <a:gd name="connsiteY123" fmla="*/ 119705 h 150737"/>
                <a:gd name="connsiteX124" fmla="*/ 195410 w 231451"/>
                <a:gd name="connsiteY124" fmla="*/ 119705 h 150737"/>
                <a:gd name="connsiteX125" fmla="*/ 194127 w 231451"/>
                <a:gd name="connsiteY125" fmla="*/ 119064 h 150737"/>
                <a:gd name="connsiteX126" fmla="*/ 190759 w 231451"/>
                <a:gd name="connsiteY126" fmla="*/ 121522 h 150737"/>
                <a:gd name="connsiteX127" fmla="*/ 185414 w 231451"/>
                <a:gd name="connsiteY127" fmla="*/ 123767 h 150737"/>
                <a:gd name="connsiteX128" fmla="*/ 180870 w 231451"/>
                <a:gd name="connsiteY128" fmla="*/ 121683 h 150737"/>
                <a:gd name="connsiteX129" fmla="*/ 176487 w 231451"/>
                <a:gd name="connsiteY129" fmla="*/ 117888 h 150737"/>
                <a:gd name="connsiteX130" fmla="*/ 171837 w 231451"/>
                <a:gd name="connsiteY130" fmla="*/ 115001 h 150737"/>
                <a:gd name="connsiteX131" fmla="*/ 169752 w 231451"/>
                <a:gd name="connsiteY131" fmla="*/ 115322 h 150737"/>
                <a:gd name="connsiteX132" fmla="*/ 167240 w 231451"/>
                <a:gd name="connsiteY132" fmla="*/ 116765 h 150737"/>
                <a:gd name="connsiteX133" fmla="*/ 165048 w 231451"/>
                <a:gd name="connsiteY133" fmla="*/ 118422 h 150737"/>
                <a:gd name="connsiteX134" fmla="*/ 163979 w 231451"/>
                <a:gd name="connsiteY134" fmla="*/ 119598 h 150737"/>
                <a:gd name="connsiteX135" fmla="*/ 163658 w 231451"/>
                <a:gd name="connsiteY135" fmla="*/ 122271 h 150737"/>
                <a:gd name="connsiteX136" fmla="*/ 164621 w 231451"/>
                <a:gd name="connsiteY136" fmla="*/ 128578 h 150737"/>
                <a:gd name="connsiteX137" fmla="*/ 164246 w 231451"/>
                <a:gd name="connsiteY137" fmla="*/ 131625 h 150737"/>
                <a:gd name="connsiteX138" fmla="*/ 162643 w 231451"/>
                <a:gd name="connsiteY138" fmla="*/ 134031 h 150737"/>
                <a:gd name="connsiteX139" fmla="*/ 161306 w 231451"/>
                <a:gd name="connsiteY139" fmla="*/ 136008 h 150737"/>
                <a:gd name="connsiteX140" fmla="*/ 156549 w 231451"/>
                <a:gd name="connsiteY140" fmla="*/ 138948 h 150737"/>
                <a:gd name="connsiteX141" fmla="*/ 146340 w 231451"/>
                <a:gd name="connsiteY141" fmla="*/ 142476 h 150737"/>
                <a:gd name="connsiteX142" fmla="*/ 143720 w 231451"/>
                <a:gd name="connsiteY142" fmla="*/ 142904 h 150737"/>
                <a:gd name="connsiteX143" fmla="*/ 138375 w 231451"/>
                <a:gd name="connsiteY143" fmla="*/ 142904 h 150737"/>
                <a:gd name="connsiteX144" fmla="*/ 136183 w 231451"/>
                <a:gd name="connsiteY144" fmla="*/ 143331 h 150737"/>
                <a:gd name="connsiteX145" fmla="*/ 134259 w 231451"/>
                <a:gd name="connsiteY145" fmla="*/ 144614 h 150737"/>
                <a:gd name="connsiteX146" fmla="*/ 130785 w 231451"/>
                <a:gd name="connsiteY146" fmla="*/ 148623 h 150737"/>
                <a:gd name="connsiteX147" fmla="*/ 128860 w 231451"/>
                <a:gd name="connsiteY147" fmla="*/ 150280 h 150737"/>
                <a:gd name="connsiteX148" fmla="*/ 128273 w 231451"/>
                <a:gd name="connsiteY148" fmla="*/ 147233 h 150737"/>
                <a:gd name="connsiteX149" fmla="*/ 126883 w 231451"/>
                <a:gd name="connsiteY149" fmla="*/ 143866 h 150737"/>
                <a:gd name="connsiteX150" fmla="*/ 125012 w 231451"/>
                <a:gd name="connsiteY150" fmla="*/ 141300 h 150737"/>
                <a:gd name="connsiteX151" fmla="*/ 123034 w 231451"/>
                <a:gd name="connsiteY151" fmla="*/ 140552 h 150737"/>
                <a:gd name="connsiteX152" fmla="*/ 121644 w 231451"/>
                <a:gd name="connsiteY152" fmla="*/ 140552 h 150737"/>
                <a:gd name="connsiteX153" fmla="*/ 119453 w 231451"/>
                <a:gd name="connsiteY153" fmla="*/ 139002 h 150737"/>
                <a:gd name="connsiteX154" fmla="*/ 118330 w 231451"/>
                <a:gd name="connsiteY154" fmla="*/ 139002 h 150737"/>
                <a:gd name="connsiteX155" fmla="*/ 117261 w 231451"/>
                <a:gd name="connsiteY155" fmla="*/ 139964 h 150737"/>
                <a:gd name="connsiteX156" fmla="*/ 116994 w 231451"/>
                <a:gd name="connsiteY156" fmla="*/ 141140 h 150737"/>
                <a:gd name="connsiteX157" fmla="*/ 116994 w 231451"/>
                <a:gd name="connsiteY157" fmla="*/ 142423 h 150737"/>
                <a:gd name="connsiteX158" fmla="*/ 116246 w 231451"/>
                <a:gd name="connsiteY158" fmla="*/ 143812 h 150737"/>
                <a:gd name="connsiteX159" fmla="*/ 114054 w 231451"/>
                <a:gd name="connsiteY159" fmla="*/ 145416 h 150737"/>
                <a:gd name="connsiteX160" fmla="*/ 111114 w 231451"/>
                <a:gd name="connsiteY160" fmla="*/ 146432 h 150737"/>
                <a:gd name="connsiteX161" fmla="*/ 108067 w 231451"/>
                <a:gd name="connsiteY161" fmla="*/ 146913 h 150737"/>
                <a:gd name="connsiteX162" fmla="*/ 105501 w 231451"/>
                <a:gd name="connsiteY162" fmla="*/ 146913 h 150737"/>
                <a:gd name="connsiteX163" fmla="*/ 103203 w 231451"/>
                <a:gd name="connsiteY163" fmla="*/ 145630 h 150737"/>
                <a:gd name="connsiteX164" fmla="*/ 103203 w 231451"/>
                <a:gd name="connsiteY164" fmla="*/ 143812 h 150737"/>
                <a:gd name="connsiteX165" fmla="*/ 105395 w 231451"/>
                <a:gd name="connsiteY165" fmla="*/ 137719 h 150737"/>
                <a:gd name="connsiteX166" fmla="*/ 97644 w 231451"/>
                <a:gd name="connsiteY166" fmla="*/ 137398 h 150737"/>
                <a:gd name="connsiteX167" fmla="*/ 95132 w 231451"/>
                <a:gd name="connsiteY167" fmla="*/ 136115 h 150737"/>
                <a:gd name="connsiteX168" fmla="*/ 91176 w 231451"/>
                <a:gd name="connsiteY168" fmla="*/ 133229 h 150737"/>
                <a:gd name="connsiteX169" fmla="*/ 88877 w 231451"/>
                <a:gd name="connsiteY169" fmla="*/ 132641 h 150737"/>
                <a:gd name="connsiteX170" fmla="*/ 84868 w 231451"/>
                <a:gd name="connsiteY170" fmla="*/ 134779 h 150737"/>
                <a:gd name="connsiteX171" fmla="*/ 75888 w 231451"/>
                <a:gd name="connsiteY171" fmla="*/ 136917 h 150737"/>
                <a:gd name="connsiteX172" fmla="*/ 71986 w 231451"/>
                <a:gd name="connsiteY172" fmla="*/ 136917 h 150737"/>
                <a:gd name="connsiteX173" fmla="*/ 70490 w 231451"/>
                <a:gd name="connsiteY173" fmla="*/ 137398 h 150737"/>
                <a:gd name="connsiteX174" fmla="*/ 69795 w 231451"/>
                <a:gd name="connsiteY174" fmla="*/ 138467 h 150737"/>
                <a:gd name="connsiteX175" fmla="*/ 69314 w 231451"/>
                <a:gd name="connsiteY175" fmla="*/ 139750 h 150737"/>
                <a:gd name="connsiteX176" fmla="*/ 68298 w 231451"/>
                <a:gd name="connsiteY176" fmla="*/ 140872 h 150737"/>
                <a:gd name="connsiteX177" fmla="*/ 63755 w 231451"/>
                <a:gd name="connsiteY177" fmla="*/ 140872 h 150737"/>
                <a:gd name="connsiteX178" fmla="*/ 62739 w 231451"/>
                <a:gd name="connsiteY178" fmla="*/ 135527 h 150737"/>
                <a:gd name="connsiteX179" fmla="*/ 62365 w 231451"/>
                <a:gd name="connsiteY179" fmla="*/ 130182 h 150737"/>
                <a:gd name="connsiteX180" fmla="*/ 59532 w 231451"/>
                <a:gd name="connsiteY180" fmla="*/ 131304 h 150737"/>
                <a:gd name="connsiteX181" fmla="*/ 58837 w 231451"/>
                <a:gd name="connsiteY181" fmla="*/ 133549 h 150737"/>
                <a:gd name="connsiteX182" fmla="*/ 58142 w 231451"/>
                <a:gd name="connsiteY182" fmla="*/ 136757 h 150737"/>
                <a:gd name="connsiteX183" fmla="*/ 56806 w 231451"/>
                <a:gd name="connsiteY183" fmla="*/ 139269 h 150737"/>
                <a:gd name="connsiteX184" fmla="*/ 54133 w 231451"/>
                <a:gd name="connsiteY184" fmla="*/ 139269 h 150737"/>
                <a:gd name="connsiteX185" fmla="*/ 51781 w 231451"/>
                <a:gd name="connsiteY185" fmla="*/ 138841 h 150737"/>
                <a:gd name="connsiteX186" fmla="*/ 49750 w 231451"/>
                <a:gd name="connsiteY186" fmla="*/ 139803 h 150737"/>
                <a:gd name="connsiteX187" fmla="*/ 47986 w 231451"/>
                <a:gd name="connsiteY187" fmla="*/ 141674 h 150737"/>
                <a:gd name="connsiteX188" fmla="*/ 46596 w 231451"/>
                <a:gd name="connsiteY188" fmla="*/ 144026 h 150737"/>
                <a:gd name="connsiteX189" fmla="*/ 41839 w 231451"/>
                <a:gd name="connsiteY189" fmla="*/ 148944 h 150737"/>
                <a:gd name="connsiteX190" fmla="*/ 41572 w 231451"/>
                <a:gd name="connsiteY190" fmla="*/ 148944 h 150737"/>
                <a:gd name="connsiteX191" fmla="*/ 35371 w 231451"/>
                <a:gd name="connsiteY191" fmla="*/ 150708 h 150737"/>
                <a:gd name="connsiteX192" fmla="*/ 22970 w 231451"/>
                <a:gd name="connsiteY192" fmla="*/ 149959 h 150737"/>
                <a:gd name="connsiteX193" fmla="*/ 22970 w 231451"/>
                <a:gd name="connsiteY193" fmla="*/ 149585 h 150737"/>
                <a:gd name="connsiteX194" fmla="*/ 23505 w 231451"/>
                <a:gd name="connsiteY194" fmla="*/ 144935 h 150737"/>
                <a:gd name="connsiteX195" fmla="*/ 23505 w 231451"/>
                <a:gd name="connsiteY195" fmla="*/ 142369 h 150737"/>
                <a:gd name="connsiteX196" fmla="*/ 22382 w 231451"/>
                <a:gd name="connsiteY196" fmla="*/ 140872 h 150737"/>
                <a:gd name="connsiteX197" fmla="*/ 17037 w 231451"/>
                <a:gd name="connsiteY197" fmla="*/ 138841 h 150737"/>
                <a:gd name="connsiteX198" fmla="*/ 15380 w 231451"/>
                <a:gd name="connsiteY198" fmla="*/ 135367 h 150737"/>
                <a:gd name="connsiteX199" fmla="*/ 15380 w 231451"/>
                <a:gd name="connsiteY199" fmla="*/ 131785 h 150737"/>
                <a:gd name="connsiteX200" fmla="*/ 16769 w 231451"/>
                <a:gd name="connsiteY200" fmla="*/ 128258 h 150737"/>
                <a:gd name="connsiteX201" fmla="*/ 22115 w 231451"/>
                <a:gd name="connsiteY201" fmla="*/ 120026 h 150737"/>
                <a:gd name="connsiteX202" fmla="*/ 26284 w 231451"/>
                <a:gd name="connsiteY202" fmla="*/ 115856 h 150737"/>
                <a:gd name="connsiteX203" fmla="*/ 30507 w 231451"/>
                <a:gd name="connsiteY203" fmla="*/ 113130 h 150737"/>
                <a:gd name="connsiteX204" fmla="*/ 32805 w 231451"/>
                <a:gd name="connsiteY204" fmla="*/ 111206 h 150737"/>
                <a:gd name="connsiteX205" fmla="*/ 34302 w 231451"/>
                <a:gd name="connsiteY205" fmla="*/ 108747 h 150737"/>
                <a:gd name="connsiteX206" fmla="*/ 34676 w 231451"/>
                <a:gd name="connsiteY206" fmla="*/ 105380 h 150737"/>
                <a:gd name="connsiteX207" fmla="*/ 33821 w 231451"/>
                <a:gd name="connsiteY207" fmla="*/ 101905 h 150737"/>
                <a:gd name="connsiteX208" fmla="*/ 31629 w 231451"/>
                <a:gd name="connsiteY208" fmla="*/ 99714 h 150737"/>
                <a:gd name="connsiteX209" fmla="*/ 28850 w 231451"/>
                <a:gd name="connsiteY209" fmla="*/ 98538 h 150737"/>
                <a:gd name="connsiteX210" fmla="*/ 25856 w 231451"/>
                <a:gd name="connsiteY210" fmla="*/ 98858 h 150737"/>
                <a:gd name="connsiteX211" fmla="*/ 23291 w 231451"/>
                <a:gd name="connsiteY211" fmla="*/ 100034 h 150737"/>
                <a:gd name="connsiteX212" fmla="*/ 21099 w 231451"/>
                <a:gd name="connsiteY212" fmla="*/ 100676 h 150737"/>
                <a:gd name="connsiteX213" fmla="*/ 19282 w 231451"/>
                <a:gd name="connsiteY213" fmla="*/ 99233 h 150737"/>
                <a:gd name="connsiteX214" fmla="*/ 18801 w 231451"/>
                <a:gd name="connsiteY214" fmla="*/ 96079 h 150737"/>
                <a:gd name="connsiteX215" fmla="*/ 19228 w 231451"/>
                <a:gd name="connsiteY215" fmla="*/ 87687 h 150737"/>
                <a:gd name="connsiteX216" fmla="*/ 17945 w 231451"/>
                <a:gd name="connsiteY216" fmla="*/ 84747 h 15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31451" h="150737">
                  <a:moveTo>
                    <a:pt x="16449" y="82822"/>
                  </a:moveTo>
                  <a:lnTo>
                    <a:pt x="22115" y="79027"/>
                  </a:lnTo>
                  <a:lnTo>
                    <a:pt x="22649" y="71865"/>
                  </a:lnTo>
                  <a:lnTo>
                    <a:pt x="24734" y="64862"/>
                  </a:lnTo>
                  <a:lnTo>
                    <a:pt x="14578" y="67642"/>
                  </a:lnTo>
                  <a:lnTo>
                    <a:pt x="13081" y="66733"/>
                  </a:lnTo>
                  <a:lnTo>
                    <a:pt x="9821" y="62778"/>
                  </a:lnTo>
                  <a:lnTo>
                    <a:pt x="8965" y="60907"/>
                  </a:lnTo>
                  <a:lnTo>
                    <a:pt x="8965" y="58501"/>
                  </a:lnTo>
                  <a:lnTo>
                    <a:pt x="10943" y="51392"/>
                  </a:lnTo>
                  <a:lnTo>
                    <a:pt x="8912" y="50751"/>
                  </a:lnTo>
                  <a:lnTo>
                    <a:pt x="7415" y="49682"/>
                  </a:lnTo>
                  <a:lnTo>
                    <a:pt x="2818" y="42465"/>
                  </a:lnTo>
                  <a:lnTo>
                    <a:pt x="2818" y="41343"/>
                  </a:lnTo>
                  <a:lnTo>
                    <a:pt x="3085" y="37975"/>
                  </a:lnTo>
                  <a:lnTo>
                    <a:pt x="3085" y="36960"/>
                  </a:lnTo>
                  <a:lnTo>
                    <a:pt x="840" y="32363"/>
                  </a:lnTo>
                  <a:lnTo>
                    <a:pt x="-336" y="28514"/>
                  </a:lnTo>
                  <a:lnTo>
                    <a:pt x="146" y="18198"/>
                  </a:lnTo>
                  <a:lnTo>
                    <a:pt x="146" y="16808"/>
                  </a:lnTo>
                  <a:lnTo>
                    <a:pt x="5491" y="17236"/>
                  </a:lnTo>
                  <a:lnTo>
                    <a:pt x="12440" y="9164"/>
                  </a:lnTo>
                  <a:lnTo>
                    <a:pt x="17464" y="7507"/>
                  </a:lnTo>
                  <a:lnTo>
                    <a:pt x="23237" y="1253"/>
                  </a:lnTo>
                  <a:lnTo>
                    <a:pt x="27139" y="5797"/>
                  </a:lnTo>
                  <a:lnTo>
                    <a:pt x="38632" y="5155"/>
                  </a:lnTo>
                  <a:lnTo>
                    <a:pt x="45634" y="7080"/>
                  </a:lnTo>
                  <a:lnTo>
                    <a:pt x="46489" y="6438"/>
                  </a:lnTo>
                  <a:lnTo>
                    <a:pt x="49376" y="1574"/>
                  </a:lnTo>
                  <a:lnTo>
                    <a:pt x="50552" y="1253"/>
                  </a:lnTo>
                  <a:lnTo>
                    <a:pt x="54347" y="1895"/>
                  </a:lnTo>
                  <a:lnTo>
                    <a:pt x="58249" y="-30"/>
                  </a:lnTo>
                  <a:lnTo>
                    <a:pt x="62632" y="4247"/>
                  </a:lnTo>
                  <a:lnTo>
                    <a:pt x="63541" y="6224"/>
                  </a:lnTo>
                  <a:lnTo>
                    <a:pt x="63541" y="8149"/>
                  </a:lnTo>
                  <a:lnTo>
                    <a:pt x="62953" y="14189"/>
                  </a:lnTo>
                  <a:lnTo>
                    <a:pt x="68298" y="14509"/>
                  </a:lnTo>
                  <a:lnTo>
                    <a:pt x="79844" y="20763"/>
                  </a:lnTo>
                  <a:lnTo>
                    <a:pt x="84013" y="24879"/>
                  </a:lnTo>
                  <a:lnTo>
                    <a:pt x="84013" y="24879"/>
                  </a:lnTo>
                  <a:lnTo>
                    <a:pt x="89359" y="24879"/>
                  </a:lnTo>
                  <a:lnTo>
                    <a:pt x="103524" y="34447"/>
                  </a:lnTo>
                  <a:lnTo>
                    <a:pt x="109297" y="33325"/>
                  </a:lnTo>
                  <a:lnTo>
                    <a:pt x="117422" y="35837"/>
                  </a:lnTo>
                  <a:lnTo>
                    <a:pt x="132174" y="28354"/>
                  </a:lnTo>
                  <a:lnTo>
                    <a:pt x="133885" y="26162"/>
                  </a:lnTo>
                  <a:lnTo>
                    <a:pt x="139230" y="30706"/>
                  </a:lnTo>
                  <a:lnTo>
                    <a:pt x="140353" y="31026"/>
                  </a:lnTo>
                  <a:lnTo>
                    <a:pt x="146393" y="29957"/>
                  </a:lnTo>
                  <a:lnTo>
                    <a:pt x="153716" y="31989"/>
                  </a:lnTo>
                  <a:lnTo>
                    <a:pt x="155694" y="33646"/>
                  </a:lnTo>
                  <a:lnTo>
                    <a:pt x="163338" y="49361"/>
                  </a:lnTo>
                  <a:lnTo>
                    <a:pt x="170768" y="29530"/>
                  </a:lnTo>
                  <a:lnTo>
                    <a:pt x="172799" y="27071"/>
                  </a:lnTo>
                  <a:lnTo>
                    <a:pt x="178144" y="23650"/>
                  </a:lnTo>
                  <a:lnTo>
                    <a:pt x="182741" y="14723"/>
                  </a:lnTo>
                  <a:lnTo>
                    <a:pt x="189209" y="15044"/>
                  </a:lnTo>
                  <a:lnTo>
                    <a:pt x="195410" y="16434"/>
                  </a:lnTo>
                  <a:lnTo>
                    <a:pt x="197013" y="16434"/>
                  </a:lnTo>
                  <a:lnTo>
                    <a:pt x="197548" y="15899"/>
                  </a:lnTo>
                  <a:lnTo>
                    <a:pt x="197815" y="15472"/>
                  </a:lnTo>
                  <a:lnTo>
                    <a:pt x="198456" y="14830"/>
                  </a:lnTo>
                  <a:lnTo>
                    <a:pt x="199846" y="13975"/>
                  </a:lnTo>
                  <a:lnTo>
                    <a:pt x="202679" y="13013"/>
                  </a:lnTo>
                  <a:lnTo>
                    <a:pt x="204550" y="13013"/>
                  </a:lnTo>
                  <a:lnTo>
                    <a:pt x="206047" y="13708"/>
                  </a:lnTo>
                  <a:lnTo>
                    <a:pt x="207811" y="15204"/>
                  </a:lnTo>
                  <a:lnTo>
                    <a:pt x="208505" y="15579"/>
                  </a:lnTo>
                  <a:lnTo>
                    <a:pt x="218768" y="18465"/>
                  </a:lnTo>
                  <a:lnTo>
                    <a:pt x="220586" y="22527"/>
                  </a:lnTo>
                  <a:lnTo>
                    <a:pt x="220265" y="24078"/>
                  </a:lnTo>
                  <a:lnTo>
                    <a:pt x="219944" y="27445"/>
                  </a:lnTo>
                  <a:lnTo>
                    <a:pt x="219463" y="29156"/>
                  </a:lnTo>
                  <a:lnTo>
                    <a:pt x="218822" y="30438"/>
                  </a:lnTo>
                  <a:lnTo>
                    <a:pt x="217699" y="32042"/>
                  </a:lnTo>
                  <a:lnTo>
                    <a:pt x="217218" y="32577"/>
                  </a:lnTo>
                  <a:lnTo>
                    <a:pt x="216203" y="33058"/>
                  </a:lnTo>
                  <a:lnTo>
                    <a:pt x="223365" y="39151"/>
                  </a:lnTo>
                  <a:lnTo>
                    <a:pt x="228230" y="42359"/>
                  </a:lnTo>
                  <a:lnTo>
                    <a:pt x="230421" y="44764"/>
                  </a:lnTo>
                  <a:lnTo>
                    <a:pt x="231116" y="46528"/>
                  </a:lnTo>
                  <a:lnTo>
                    <a:pt x="230742" y="47971"/>
                  </a:lnTo>
                  <a:lnTo>
                    <a:pt x="230742" y="49414"/>
                  </a:lnTo>
                  <a:lnTo>
                    <a:pt x="230742" y="52194"/>
                  </a:lnTo>
                  <a:lnTo>
                    <a:pt x="230742" y="53584"/>
                  </a:lnTo>
                  <a:lnTo>
                    <a:pt x="230368" y="54920"/>
                  </a:lnTo>
                  <a:lnTo>
                    <a:pt x="229833" y="56149"/>
                  </a:lnTo>
                  <a:lnTo>
                    <a:pt x="228123" y="58288"/>
                  </a:lnTo>
                  <a:lnTo>
                    <a:pt x="226198" y="61976"/>
                  </a:lnTo>
                  <a:lnTo>
                    <a:pt x="224221" y="63740"/>
                  </a:lnTo>
                  <a:lnTo>
                    <a:pt x="221922" y="66573"/>
                  </a:lnTo>
                  <a:lnTo>
                    <a:pt x="221494" y="68016"/>
                  </a:lnTo>
                  <a:lnTo>
                    <a:pt x="221013" y="70528"/>
                  </a:lnTo>
                  <a:lnTo>
                    <a:pt x="220212" y="70528"/>
                  </a:lnTo>
                  <a:lnTo>
                    <a:pt x="217432" y="69673"/>
                  </a:lnTo>
                  <a:lnTo>
                    <a:pt x="215401" y="69673"/>
                  </a:lnTo>
                  <a:lnTo>
                    <a:pt x="212194" y="70421"/>
                  </a:lnTo>
                  <a:lnTo>
                    <a:pt x="209949" y="71865"/>
                  </a:lnTo>
                  <a:lnTo>
                    <a:pt x="207650" y="73735"/>
                  </a:lnTo>
                  <a:lnTo>
                    <a:pt x="202679" y="79081"/>
                  </a:lnTo>
                  <a:lnTo>
                    <a:pt x="201557" y="80791"/>
                  </a:lnTo>
                  <a:lnTo>
                    <a:pt x="200969" y="82128"/>
                  </a:lnTo>
                  <a:lnTo>
                    <a:pt x="199418" y="87206"/>
                  </a:lnTo>
                  <a:lnTo>
                    <a:pt x="198403" y="88382"/>
                  </a:lnTo>
                  <a:lnTo>
                    <a:pt x="197227" y="89183"/>
                  </a:lnTo>
                  <a:lnTo>
                    <a:pt x="195997" y="89664"/>
                  </a:lnTo>
                  <a:lnTo>
                    <a:pt x="194875" y="90734"/>
                  </a:lnTo>
                  <a:lnTo>
                    <a:pt x="191401" y="96079"/>
                  </a:lnTo>
                  <a:lnTo>
                    <a:pt x="189476" y="98003"/>
                  </a:lnTo>
                  <a:lnTo>
                    <a:pt x="188942" y="99500"/>
                  </a:lnTo>
                  <a:lnTo>
                    <a:pt x="189209" y="100783"/>
                  </a:lnTo>
                  <a:lnTo>
                    <a:pt x="190171" y="101798"/>
                  </a:lnTo>
                  <a:lnTo>
                    <a:pt x="191187" y="102600"/>
                  </a:lnTo>
                  <a:lnTo>
                    <a:pt x="192256" y="102600"/>
                  </a:lnTo>
                  <a:lnTo>
                    <a:pt x="195196" y="102600"/>
                  </a:lnTo>
                  <a:lnTo>
                    <a:pt x="196211" y="103242"/>
                  </a:lnTo>
                  <a:lnTo>
                    <a:pt x="197708" y="105593"/>
                  </a:lnTo>
                  <a:lnTo>
                    <a:pt x="197708" y="106181"/>
                  </a:lnTo>
                  <a:lnTo>
                    <a:pt x="197708" y="107037"/>
                  </a:lnTo>
                  <a:lnTo>
                    <a:pt x="195089" y="113184"/>
                  </a:lnTo>
                  <a:lnTo>
                    <a:pt x="194661" y="114627"/>
                  </a:lnTo>
                  <a:lnTo>
                    <a:pt x="194661" y="115750"/>
                  </a:lnTo>
                  <a:lnTo>
                    <a:pt x="195410" y="117620"/>
                  </a:lnTo>
                  <a:lnTo>
                    <a:pt x="195410" y="119705"/>
                  </a:lnTo>
                  <a:lnTo>
                    <a:pt x="195410" y="119705"/>
                  </a:lnTo>
                  <a:lnTo>
                    <a:pt x="194127" y="119064"/>
                  </a:lnTo>
                  <a:lnTo>
                    <a:pt x="190759" y="121522"/>
                  </a:lnTo>
                  <a:lnTo>
                    <a:pt x="185414" y="123767"/>
                  </a:lnTo>
                  <a:lnTo>
                    <a:pt x="180870" y="121683"/>
                  </a:lnTo>
                  <a:lnTo>
                    <a:pt x="176487" y="117888"/>
                  </a:lnTo>
                  <a:lnTo>
                    <a:pt x="171837" y="115001"/>
                  </a:lnTo>
                  <a:lnTo>
                    <a:pt x="169752" y="115322"/>
                  </a:lnTo>
                  <a:lnTo>
                    <a:pt x="167240" y="116765"/>
                  </a:lnTo>
                  <a:lnTo>
                    <a:pt x="165048" y="118422"/>
                  </a:lnTo>
                  <a:lnTo>
                    <a:pt x="163979" y="119598"/>
                  </a:lnTo>
                  <a:lnTo>
                    <a:pt x="163658" y="122271"/>
                  </a:lnTo>
                  <a:lnTo>
                    <a:pt x="164621" y="128578"/>
                  </a:lnTo>
                  <a:lnTo>
                    <a:pt x="164246" y="131625"/>
                  </a:lnTo>
                  <a:lnTo>
                    <a:pt x="162643" y="134031"/>
                  </a:lnTo>
                  <a:lnTo>
                    <a:pt x="161306" y="136008"/>
                  </a:lnTo>
                  <a:lnTo>
                    <a:pt x="156549" y="138948"/>
                  </a:lnTo>
                  <a:lnTo>
                    <a:pt x="146340" y="142476"/>
                  </a:lnTo>
                  <a:lnTo>
                    <a:pt x="143720" y="142904"/>
                  </a:lnTo>
                  <a:lnTo>
                    <a:pt x="138375" y="142904"/>
                  </a:lnTo>
                  <a:lnTo>
                    <a:pt x="136183" y="143331"/>
                  </a:lnTo>
                  <a:lnTo>
                    <a:pt x="134259" y="144614"/>
                  </a:lnTo>
                  <a:lnTo>
                    <a:pt x="130785" y="148623"/>
                  </a:lnTo>
                  <a:lnTo>
                    <a:pt x="128860" y="150280"/>
                  </a:lnTo>
                  <a:lnTo>
                    <a:pt x="128273" y="147233"/>
                  </a:lnTo>
                  <a:lnTo>
                    <a:pt x="126883" y="143866"/>
                  </a:lnTo>
                  <a:lnTo>
                    <a:pt x="125012" y="141300"/>
                  </a:lnTo>
                  <a:lnTo>
                    <a:pt x="123034" y="140552"/>
                  </a:lnTo>
                  <a:lnTo>
                    <a:pt x="121644" y="140552"/>
                  </a:lnTo>
                  <a:lnTo>
                    <a:pt x="119453" y="139002"/>
                  </a:lnTo>
                  <a:lnTo>
                    <a:pt x="118330" y="139002"/>
                  </a:lnTo>
                  <a:lnTo>
                    <a:pt x="117261" y="139964"/>
                  </a:lnTo>
                  <a:lnTo>
                    <a:pt x="116994" y="141140"/>
                  </a:lnTo>
                  <a:lnTo>
                    <a:pt x="116994" y="142423"/>
                  </a:lnTo>
                  <a:lnTo>
                    <a:pt x="116246" y="143812"/>
                  </a:lnTo>
                  <a:lnTo>
                    <a:pt x="114054" y="145416"/>
                  </a:lnTo>
                  <a:lnTo>
                    <a:pt x="111114" y="146432"/>
                  </a:lnTo>
                  <a:lnTo>
                    <a:pt x="108067" y="146913"/>
                  </a:lnTo>
                  <a:lnTo>
                    <a:pt x="105501" y="146913"/>
                  </a:lnTo>
                  <a:lnTo>
                    <a:pt x="103203" y="145630"/>
                  </a:lnTo>
                  <a:lnTo>
                    <a:pt x="103203" y="143812"/>
                  </a:lnTo>
                  <a:lnTo>
                    <a:pt x="105395" y="137719"/>
                  </a:lnTo>
                  <a:lnTo>
                    <a:pt x="97644" y="137398"/>
                  </a:lnTo>
                  <a:lnTo>
                    <a:pt x="95132" y="136115"/>
                  </a:lnTo>
                  <a:lnTo>
                    <a:pt x="91176" y="133229"/>
                  </a:lnTo>
                  <a:lnTo>
                    <a:pt x="88877" y="132641"/>
                  </a:lnTo>
                  <a:lnTo>
                    <a:pt x="84868" y="134779"/>
                  </a:lnTo>
                  <a:lnTo>
                    <a:pt x="75888" y="136917"/>
                  </a:lnTo>
                  <a:lnTo>
                    <a:pt x="71986" y="136917"/>
                  </a:lnTo>
                  <a:lnTo>
                    <a:pt x="70490" y="137398"/>
                  </a:lnTo>
                  <a:lnTo>
                    <a:pt x="69795" y="138467"/>
                  </a:lnTo>
                  <a:lnTo>
                    <a:pt x="69314" y="139750"/>
                  </a:lnTo>
                  <a:lnTo>
                    <a:pt x="68298" y="140872"/>
                  </a:lnTo>
                  <a:lnTo>
                    <a:pt x="63755" y="140872"/>
                  </a:lnTo>
                  <a:lnTo>
                    <a:pt x="62739" y="135527"/>
                  </a:lnTo>
                  <a:lnTo>
                    <a:pt x="62365" y="130182"/>
                  </a:lnTo>
                  <a:lnTo>
                    <a:pt x="59532" y="131304"/>
                  </a:lnTo>
                  <a:lnTo>
                    <a:pt x="58837" y="133549"/>
                  </a:lnTo>
                  <a:lnTo>
                    <a:pt x="58142" y="136757"/>
                  </a:lnTo>
                  <a:lnTo>
                    <a:pt x="56806" y="139269"/>
                  </a:lnTo>
                  <a:lnTo>
                    <a:pt x="54133" y="139269"/>
                  </a:lnTo>
                  <a:lnTo>
                    <a:pt x="51781" y="138841"/>
                  </a:lnTo>
                  <a:lnTo>
                    <a:pt x="49750" y="139803"/>
                  </a:lnTo>
                  <a:lnTo>
                    <a:pt x="47986" y="141674"/>
                  </a:lnTo>
                  <a:lnTo>
                    <a:pt x="46596" y="144026"/>
                  </a:lnTo>
                  <a:lnTo>
                    <a:pt x="41839" y="148944"/>
                  </a:lnTo>
                  <a:lnTo>
                    <a:pt x="41572" y="148944"/>
                  </a:lnTo>
                  <a:lnTo>
                    <a:pt x="35371" y="150708"/>
                  </a:lnTo>
                  <a:lnTo>
                    <a:pt x="22970" y="149959"/>
                  </a:lnTo>
                  <a:lnTo>
                    <a:pt x="22970" y="149585"/>
                  </a:lnTo>
                  <a:lnTo>
                    <a:pt x="23505" y="144935"/>
                  </a:lnTo>
                  <a:lnTo>
                    <a:pt x="23505" y="142369"/>
                  </a:lnTo>
                  <a:lnTo>
                    <a:pt x="22382" y="140872"/>
                  </a:lnTo>
                  <a:lnTo>
                    <a:pt x="17037" y="138841"/>
                  </a:lnTo>
                  <a:lnTo>
                    <a:pt x="15380" y="135367"/>
                  </a:lnTo>
                  <a:lnTo>
                    <a:pt x="15380" y="131785"/>
                  </a:lnTo>
                  <a:lnTo>
                    <a:pt x="16769" y="128258"/>
                  </a:lnTo>
                  <a:lnTo>
                    <a:pt x="22115" y="120026"/>
                  </a:lnTo>
                  <a:lnTo>
                    <a:pt x="26284" y="115856"/>
                  </a:lnTo>
                  <a:lnTo>
                    <a:pt x="30507" y="113130"/>
                  </a:lnTo>
                  <a:lnTo>
                    <a:pt x="32805" y="111206"/>
                  </a:lnTo>
                  <a:lnTo>
                    <a:pt x="34302" y="108747"/>
                  </a:lnTo>
                  <a:lnTo>
                    <a:pt x="34676" y="105380"/>
                  </a:lnTo>
                  <a:lnTo>
                    <a:pt x="33821" y="101905"/>
                  </a:lnTo>
                  <a:lnTo>
                    <a:pt x="31629" y="99714"/>
                  </a:lnTo>
                  <a:lnTo>
                    <a:pt x="28850" y="98538"/>
                  </a:lnTo>
                  <a:lnTo>
                    <a:pt x="25856" y="98858"/>
                  </a:lnTo>
                  <a:lnTo>
                    <a:pt x="23291" y="100034"/>
                  </a:lnTo>
                  <a:lnTo>
                    <a:pt x="21099" y="100676"/>
                  </a:lnTo>
                  <a:lnTo>
                    <a:pt x="19282" y="99233"/>
                  </a:lnTo>
                  <a:lnTo>
                    <a:pt x="18801" y="96079"/>
                  </a:lnTo>
                  <a:lnTo>
                    <a:pt x="19228" y="87687"/>
                  </a:lnTo>
                  <a:lnTo>
                    <a:pt x="17945" y="847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16CC7222-99B3-49AB-8A84-D0B9190B258C}"/>
                </a:ext>
              </a:extLst>
            </p:cNvPr>
            <p:cNvSpPr/>
            <p:nvPr/>
          </p:nvSpPr>
          <p:spPr>
            <a:xfrm>
              <a:off x="1445107" y="4695055"/>
              <a:ext cx="154960" cy="187887"/>
            </a:xfrm>
            <a:custGeom>
              <a:avLst/>
              <a:gdLst>
                <a:gd name="connsiteX0" fmla="*/ 103577 w 154960"/>
                <a:gd name="connsiteY0" fmla="*/ 136757 h 187887"/>
                <a:gd name="connsiteX1" fmla="*/ 99568 w 154960"/>
                <a:gd name="connsiteY1" fmla="*/ 139803 h 187887"/>
                <a:gd name="connsiteX2" fmla="*/ 96895 w 154960"/>
                <a:gd name="connsiteY2" fmla="*/ 140926 h 187887"/>
                <a:gd name="connsiteX3" fmla="*/ 94437 w 154960"/>
                <a:gd name="connsiteY3" fmla="*/ 140926 h 187887"/>
                <a:gd name="connsiteX4" fmla="*/ 93368 w 154960"/>
                <a:gd name="connsiteY4" fmla="*/ 141193 h 187887"/>
                <a:gd name="connsiteX5" fmla="*/ 92085 w 154960"/>
                <a:gd name="connsiteY5" fmla="*/ 141995 h 187887"/>
                <a:gd name="connsiteX6" fmla="*/ 88343 w 154960"/>
                <a:gd name="connsiteY6" fmla="*/ 145363 h 187887"/>
                <a:gd name="connsiteX7" fmla="*/ 85938 w 154960"/>
                <a:gd name="connsiteY7" fmla="*/ 146699 h 187887"/>
                <a:gd name="connsiteX8" fmla="*/ 63701 w 154960"/>
                <a:gd name="connsiteY8" fmla="*/ 150334 h 187887"/>
                <a:gd name="connsiteX9" fmla="*/ 60975 w 154960"/>
                <a:gd name="connsiteY9" fmla="*/ 151349 h 187887"/>
                <a:gd name="connsiteX10" fmla="*/ 56004 w 154960"/>
                <a:gd name="connsiteY10" fmla="*/ 154770 h 187887"/>
                <a:gd name="connsiteX11" fmla="*/ 53385 w 154960"/>
                <a:gd name="connsiteY11" fmla="*/ 155893 h 187887"/>
                <a:gd name="connsiteX12" fmla="*/ 48039 w 154960"/>
                <a:gd name="connsiteY12" fmla="*/ 155893 h 187887"/>
                <a:gd name="connsiteX13" fmla="*/ 45527 w 154960"/>
                <a:gd name="connsiteY13" fmla="*/ 156427 h 187887"/>
                <a:gd name="connsiteX14" fmla="*/ 43068 w 154960"/>
                <a:gd name="connsiteY14" fmla="*/ 158298 h 187887"/>
                <a:gd name="connsiteX15" fmla="*/ 41785 w 154960"/>
                <a:gd name="connsiteY15" fmla="*/ 160223 h 187887"/>
                <a:gd name="connsiteX16" fmla="*/ 40289 w 154960"/>
                <a:gd name="connsiteY16" fmla="*/ 164392 h 187887"/>
                <a:gd name="connsiteX17" fmla="*/ 39166 w 154960"/>
                <a:gd name="connsiteY17" fmla="*/ 166370 h 187887"/>
                <a:gd name="connsiteX18" fmla="*/ 36226 w 154960"/>
                <a:gd name="connsiteY18" fmla="*/ 168347 h 187887"/>
                <a:gd name="connsiteX19" fmla="*/ 32538 w 154960"/>
                <a:gd name="connsiteY19" fmla="*/ 169470 h 187887"/>
                <a:gd name="connsiteX20" fmla="*/ 29277 w 154960"/>
                <a:gd name="connsiteY20" fmla="*/ 171127 h 187887"/>
                <a:gd name="connsiteX21" fmla="*/ 27674 w 154960"/>
                <a:gd name="connsiteY21" fmla="*/ 172356 h 187887"/>
                <a:gd name="connsiteX22" fmla="*/ 26070 w 154960"/>
                <a:gd name="connsiteY22" fmla="*/ 175510 h 187887"/>
                <a:gd name="connsiteX23" fmla="*/ 23879 w 154960"/>
                <a:gd name="connsiteY23" fmla="*/ 178503 h 187887"/>
                <a:gd name="connsiteX24" fmla="*/ 21206 w 154960"/>
                <a:gd name="connsiteY24" fmla="*/ 180748 h 187887"/>
                <a:gd name="connsiteX25" fmla="*/ 18266 w 154960"/>
                <a:gd name="connsiteY25" fmla="*/ 181604 h 187887"/>
                <a:gd name="connsiteX26" fmla="*/ 15807 w 154960"/>
                <a:gd name="connsiteY26" fmla="*/ 182994 h 187887"/>
                <a:gd name="connsiteX27" fmla="*/ 13509 w 154960"/>
                <a:gd name="connsiteY27" fmla="*/ 185827 h 187887"/>
                <a:gd name="connsiteX28" fmla="*/ 11264 w 154960"/>
                <a:gd name="connsiteY28" fmla="*/ 187858 h 187887"/>
                <a:gd name="connsiteX29" fmla="*/ 8858 w 154960"/>
                <a:gd name="connsiteY29" fmla="*/ 187002 h 187887"/>
                <a:gd name="connsiteX30" fmla="*/ 9232 w 154960"/>
                <a:gd name="connsiteY30" fmla="*/ 184330 h 187887"/>
                <a:gd name="connsiteX31" fmla="*/ 6346 w 154960"/>
                <a:gd name="connsiteY31" fmla="*/ 146592 h 187887"/>
                <a:gd name="connsiteX32" fmla="*/ 6827 w 154960"/>
                <a:gd name="connsiteY32" fmla="*/ 143224 h 187887"/>
                <a:gd name="connsiteX33" fmla="*/ 8377 w 154960"/>
                <a:gd name="connsiteY33" fmla="*/ 141835 h 187887"/>
                <a:gd name="connsiteX34" fmla="*/ 14097 w 154960"/>
                <a:gd name="connsiteY34" fmla="*/ 141835 h 187887"/>
                <a:gd name="connsiteX35" fmla="*/ 16716 w 154960"/>
                <a:gd name="connsiteY35" fmla="*/ 141086 h 187887"/>
                <a:gd name="connsiteX36" fmla="*/ 17838 w 154960"/>
                <a:gd name="connsiteY36" fmla="*/ 139322 h 187887"/>
                <a:gd name="connsiteX37" fmla="*/ 17143 w 154960"/>
                <a:gd name="connsiteY37" fmla="*/ 137772 h 187887"/>
                <a:gd name="connsiteX38" fmla="*/ 14043 w 154960"/>
                <a:gd name="connsiteY38" fmla="*/ 136596 h 187887"/>
                <a:gd name="connsiteX39" fmla="*/ 13402 w 154960"/>
                <a:gd name="connsiteY39" fmla="*/ 135367 h 187887"/>
                <a:gd name="connsiteX40" fmla="*/ 14150 w 154960"/>
                <a:gd name="connsiteY40" fmla="*/ 134672 h 187887"/>
                <a:gd name="connsiteX41" fmla="*/ 17892 w 154960"/>
                <a:gd name="connsiteY41" fmla="*/ 132694 h 187887"/>
                <a:gd name="connsiteX42" fmla="*/ 18266 w 154960"/>
                <a:gd name="connsiteY42" fmla="*/ 131892 h 187887"/>
                <a:gd name="connsiteX43" fmla="*/ 18587 w 154960"/>
                <a:gd name="connsiteY43" fmla="*/ 130075 h 187887"/>
                <a:gd name="connsiteX44" fmla="*/ 19335 w 154960"/>
                <a:gd name="connsiteY44" fmla="*/ 128258 h 187887"/>
                <a:gd name="connsiteX45" fmla="*/ 20885 w 154960"/>
                <a:gd name="connsiteY45" fmla="*/ 127402 h 187887"/>
                <a:gd name="connsiteX46" fmla="*/ 21527 w 154960"/>
                <a:gd name="connsiteY46" fmla="*/ 126868 h 187887"/>
                <a:gd name="connsiteX47" fmla="*/ 24253 w 154960"/>
                <a:gd name="connsiteY47" fmla="*/ 123393 h 187887"/>
                <a:gd name="connsiteX48" fmla="*/ 31790 w 154960"/>
                <a:gd name="connsiteY48" fmla="*/ 117567 h 187887"/>
                <a:gd name="connsiteX49" fmla="*/ 33661 w 154960"/>
                <a:gd name="connsiteY49" fmla="*/ 116765 h 187887"/>
                <a:gd name="connsiteX50" fmla="*/ 34355 w 154960"/>
                <a:gd name="connsiteY50" fmla="*/ 116338 h 187887"/>
                <a:gd name="connsiteX51" fmla="*/ 38952 w 154960"/>
                <a:gd name="connsiteY51" fmla="*/ 112008 h 187887"/>
                <a:gd name="connsiteX52" fmla="*/ 41518 w 154960"/>
                <a:gd name="connsiteY52" fmla="*/ 110939 h 187887"/>
                <a:gd name="connsiteX53" fmla="*/ 44458 w 154960"/>
                <a:gd name="connsiteY53" fmla="*/ 108908 h 187887"/>
                <a:gd name="connsiteX54" fmla="*/ 45367 w 154960"/>
                <a:gd name="connsiteY54" fmla="*/ 107892 h 187887"/>
                <a:gd name="connsiteX55" fmla="*/ 45901 w 154960"/>
                <a:gd name="connsiteY55" fmla="*/ 106288 h 187887"/>
                <a:gd name="connsiteX56" fmla="*/ 45901 w 154960"/>
                <a:gd name="connsiteY56" fmla="*/ 100302 h 187887"/>
                <a:gd name="connsiteX57" fmla="*/ 45901 w 154960"/>
                <a:gd name="connsiteY57" fmla="*/ 99019 h 187887"/>
                <a:gd name="connsiteX58" fmla="*/ 45367 w 154960"/>
                <a:gd name="connsiteY58" fmla="*/ 99019 h 187887"/>
                <a:gd name="connsiteX59" fmla="*/ 44191 w 154960"/>
                <a:gd name="connsiteY59" fmla="*/ 99393 h 187887"/>
                <a:gd name="connsiteX60" fmla="*/ 41999 w 154960"/>
                <a:gd name="connsiteY60" fmla="*/ 101478 h 187887"/>
                <a:gd name="connsiteX61" fmla="*/ 40396 w 154960"/>
                <a:gd name="connsiteY61" fmla="*/ 105166 h 187887"/>
                <a:gd name="connsiteX62" fmla="*/ 38418 w 154960"/>
                <a:gd name="connsiteY62" fmla="*/ 108640 h 187887"/>
                <a:gd name="connsiteX63" fmla="*/ 34837 w 154960"/>
                <a:gd name="connsiteY63" fmla="*/ 110137 h 187887"/>
                <a:gd name="connsiteX64" fmla="*/ 31897 w 154960"/>
                <a:gd name="connsiteY64" fmla="*/ 110832 h 187887"/>
                <a:gd name="connsiteX65" fmla="*/ 24092 w 154960"/>
                <a:gd name="connsiteY65" fmla="*/ 114467 h 187887"/>
                <a:gd name="connsiteX66" fmla="*/ 22489 w 154960"/>
                <a:gd name="connsiteY66" fmla="*/ 116231 h 187887"/>
                <a:gd name="connsiteX67" fmla="*/ 20939 w 154960"/>
                <a:gd name="connsiteY67" fmla="*/ 116551 h 187887"/>
                <a:gd name="connsiteX68" fmla="*/ 13402 w 154960"/>
                <a:gd name="connsiteY68" fmla="*/ 116017 h 187887"/>
                <a:gd name="connsiteX69" fmla="*/ 10622 w 154960"/>
                <a:gd name="connsiteY69" fmla="*/ 116926 h 187887"/>
                <a:gd name="connsiteX70" fmla="*/ 11157 w 154960"/>
                <a:gd name="connsiteY70" fmla="*/ 114467 h 187887"/>
                <a:gd name="connsiteX71" fmla="*/ 12653 w 154960"/>
                <a:gd name="connsiteY71" fmla="*/ 110190 h 187887"/>
                <a:gd name="connsiteX72" fmla="*/ 12653 w 154960"/>
                <a:gd name="connsiteY72" fmla="*/ 107518 h 187887"/>
                <a:gd name="connsiteX73" fmla="*/ 13562 w 154960"/>
                <a:gd name="connsiteY73" fmla="*/ 107518 h 187887"/>
                <a:gd name="connsiteX74" fmla="*/ 15593 w 154960"/>
                <a:gd name="connsiteY74" fmla="*/ 110565 h 187887"/>
                <a:gd name="connsiteX75" fmla="*/ 16449 w 154960"/>
                <a:gd name="connsiteY75" fmla="*/ 109068 h 187887"/>
                <a:gd name="connsiteX76" fmla="*/ 16449 w 154960"/>
                <a:gd name="connsiteY76" fmla="*/ 102386 h 187887"/>
                <a:gd name="connsiteX77" fmla="*/ 16449 w 154960"/>
                <a:gd name="connsiteY77" fmla="*/ 100783 h 187887"/>
                <a:gd name="connsiteX78" fmla="*/ 16128 w 154960"/>
                <a:gd name="connsiteY78" fmla="*/ 99927 h 187887"/>
                <a:gd name="connsiteX79" fmla="*/ 16609 w 154960"/>
                <a:gd name="connsiteY79" fmla="*/ 99446 h 187887"/>
                <a:gd name="connsiteX80" fmla="*/ 18694 w 154960"/>
                <a:gd name="connsiteY80" fmla="*/ 99019 h 187887"/>
                <a:gd name="connsiteX81" fmla="*/ 24039 w 154960"/>
                <a:gd name="connsiteY81" fmla="*/ 100248 h 187887"/>
                <a:gd name="connsiteX82" fmla="*/ 24787 w 154960"/>
                <a:gd name="connsiteY82" fmla="*/ 99714 h 187887"/>
                <a:gd name="connsiteX83" fmla="*/ 25803 w 154960"/>
                <a:gd name="connsiteY83" fmla="*/ 97201 h 187887"/>
                <a:gd name="connsiteX84" fmla="*/ 31148 w 154960"/>
                <a:gd name="connsiteY84" fmla="*/ 90734 h 187887"/>
                <a:gd name="connsiteX85" fmla="*/ 33607 w 154960"/>
                <a:gd name="connsiteY85" fmla="*/ 88489 h 187887"/>
                <a:gd name="connsiteX86" fmla="*/ 38364 w 154960"/>
                <a:gd name="connsiteY86" fmla="*/ 85335 h 187887"/>
                <a:gd name="connsiteX87" fmla="*/ 40449 w 154960"/>
                <a:gd name="connsiteY87" fmla="*/ 83304 h 187887"/>
                <a:gd name="connsiteX88" fmla="*/ 41465 w 154960"/>
                <a:gd name="connsiteY88" fmla="*/ 80471 h 187887"/>
                <a:gd name="connsiteX89" fmla="*/ 40182 w 154960"/>
                <a:gd name="connsiteY89" fmla="*/ 81165 h 187887"/>
                <a:gd name="connsiteX90" fmla="*/ 39006 w 154960"/>
                <a:gd name="connsiteY90" fmla="*/ 81165 h 187887"/>
                <a:gd name="connsiteX91" fmla="*/ 37563 w 154960"/>
                <a:gd name="connsiteY91" fmla="*/ 80577 h 187887"/>
                <a:gd name="connsiteX92" fmla="*/ 36280 w 154960"/>
                <a:gd name="connsiteY92" fmla="*/ 80577 h 187887"/>
                <a:gd name="connsiteX93" fmla="*/ 35424 w 154960"/>
                <a:gd name="connsiteY93" fmla="*/ 81005 h 187887"/>
                <a:gd name="connsiteX94" fmla="*/ 35104 w 154960"/>
                <a:gd name="connsiteY94" fmla="*/ 81326 h 187887"/>
                <a:gd name="connsiteX95" fmla="*/ 31950 w 154960"/>
                <a:gd name="connsiteY95" fmla="*/ 83250 h 187887"/>
                <a:gd name="connsiteX96" fmla="*/ 28369 w 154960"/>
                <a:gd name="connsiteY96" fmla="*/ 86137 h 187887"/>
                <a:gd name="connsiteX97" fmla="*/ 26337 w 154960"/>
                <a:gd name="connsiteY97" fmla="*/ 87313 h 187887"/>
                <a:gd name="connsiteX98" fmla="*/ 23237 w 154960"/>
                <a:gd name="connsiteY98" fmla="*/ 88168 h 187887"/>
                <a:gd name="connsiteX99" fmla="*/ 18640 w 154960"/>
                <a:gd name="connsiteY99" fmla="*/ 88595 h 187887"/>
                <a:gd name="connsiteX100" fmla="*/ 13990 w 154960"/>
                <a:gd name="connsiteY100" fmla="*/ 88007 h 187887"/>
                <a:gd name="connsiteX101" fmla="*/ 10515 w 154960"/>
                <a:gd name="connsiteY101" fmla="*/ 85869 h 187887"/>
                <a:gd name="connsiteX102" fmla="*/ 9339 w 154960"/>
                <a:gd name="connsiteY102" fmla="*/ 83678 h 187887"/>
                <a:gd name="connsiteX103" fmla="*/ 8698 w 154960"/>
                <a:gd name="connsiteY103" fmla="*/ 79936 h 187887"/>
                <a:gd name="connsiteX104" fmla="*/ 7575 w 154960"/>
                <a:gd name="connsiteY104" fmla="*/ 77851 h 187887"/>
                <a:gd name="connsiteX105" fmla="*/ 5705 w 154960"/>
                <a:gd name="connsiteY105" fmla="*/ 76836 h 187887"/>
                <a:gd name="connsiteX106" fmla="*/ 733 w 154960"/>
                <a:gd name="connsiteY106" fmla="*/ 75927 h 187887"/>
                <a:gd name="connsiteX107" fmla="*/ -336 w 154960"/>
                <a:gd name="connsiteY107" fmla="*/ 75179 h 187887"/>
                <a:gd name="connsiteX108" fmla="*/ 787 w 154960"/>
                <a:gd name="connsiteY108" fmla="*/ 73254 h 187887"/>
                <a:gd name="connsiteX109" fmla="*/ 3406 w 154960"/>
                <a:gd name="connsiteY109" fmla="*/ 71597 h 187887"/>
                <a:gd name="connsiteX110" fmla="*/ 6399 w 154960"/>
                <a:gd name="connsiteY110" fmla="*/ 70368 h 187887"/>
                <a:gd name="connsiteX111" fmla="*/ 8538 w 154960"/>
                <a:gd name="connsiteY111" fmla="*/ 69887 h 187887"/>
                <a:gd name="connsiteX112" fmla="*/ 10301 w 154960"/>
                <a:gd name="connsiteY112" fmla="*/ 70475 h 187887"/>
                <a:gd name="connsiteX113" fmla="*/ 11477 w 154960"/>
                <a:gd name="connsiteY113" fmla="*/ 72132 h 187887"/>
                <a:gd name="connsiteX114" fmla="*/ 11477 w 154960"/>
                <a:gd name="connsiteY114" fmla="*/ 73949 h 187887"/>
                <a:gd name="connsiteX115" fmla="*/ 9607 w 154960"/>
                <a:gd name="connsiteY115" fmla="*/ 75179 h 187887"/>
                <a:gd name="connsiteX116" fmla="*/ 10836 w 154960"/>
                <a:gd name="connsiteY116" fmla="*/ 76034 h 187887"/>
                <a:gd name="connsiteX117" fmla="*/ 12867 w 154960"/>
                <a:gd name="connsiteY117" fmla="*/ 76836 h 187887"/>
                <a:gd name="connsiteX118" fmla="*/ 14952 w 154960"/>
                <a:gd name="connsiteY118" fmla="*/ 77210 h 187887"/>
                <a:gd name="connsiteX119" fmla="*/ 16449 w 154960"/>
                <a:gd name="connsiteY119" fmla="*/ 76622 h 187887"/>
                <a:gd name="connsiteX120" fmla="*/ 17037 w 154960"/>
                <a:gd name="connsiteY120" fmla="*/ 74591 h 187887"/>
                <a:gd name="connsiteX121" fmla="*/ 16662 w 154960"/>
                <a:gd name="connsiteY121" fmla="*/ 72292 h 187887"/>
                <a:gd name="connsiteX122" fmla="*/ 16662 w 154960"/>
                <a:gd name="connsiteY122" fmla="*/ 70314 h 187887"/>
                <a:gd name="connsiteX123" fmla="*/ 18426 w 154960"/>
                <a:gd name="connsiteY123" fmla="*/ 68818 h 187887"/>
                <a:gd name="connsiteX124" fmla="*/ 16662 w 154960"/>
                <a:gd name="connsiteY124" fmla="*/ 62029 h 187887"/>
                <a:gd name="connsiteX125" fmla="*/ 16662 w 154960"/>
                <a:gd name="connsiteY125" fmla="*/ 58662 h 187887"/>
                <a:gd name="connsiteX126" fmla="*/ 17197 w 154960"/>
                <a:gd name="connsiteY126" fmla="*/ 55775 h 187887"/>
                <a:gd name="connsiteX127" fmla="*/ 18533 w 154960"/>
                <a:gd name="connsiteY127" fmla="*/ 53423 h 187887"/>
                <a:gd name="connsiteX128" fmla="*/ 20297 w 154960"/>
                <a:gd name="connsiteY128" fmla="*/ 51873 h 187887"/>
                <a:gd name="connsiteX129" fmla="*/ 22168 w 154960"/>
                <a:gd name="connsiteY129" fmla="*/ 51339 h 187887"/>
                <a:gd name="connsiteX130" fmla="*/ 24039 w 154960"/>
                <a:gd name="connsiteY130" fmla="*/ 48880 h 187887"/>
                <a:gd name="connsiteX131" fmla="*/ 29384 w 154960"/>
                <a:gd name="connsiteY131" fmla="*/ 36853 h 187887"/>
                <a:gd name="connsiteX132" fmla="*/ 30507 w 154960"/>
                <a:gd name="connsiteY132" fmla="*/ 32470 h 187887"/>
                <a:gd name="connsiteX133" fmla="*/ 32645 w 154960"/>
                <a:gd name="connsiteY133" fmla="*/ 28942 h 187887"/>
                <a:gd name="connsiteX134" fmla="*/ 42854 w 154960"/>
                <a:gd name="connsiteY134" fmla="*/ 25200 h 187887"/>
                <a:gd name="connsiteX135" fmla="*/ 48200 w 154960"/>
                <a:gd name="connsiteY135" fmla="*/ 26697 h 187887"/>
                <a:gd name="connsiteX136" fmla="*/ 48948 w 154960"/>
                <a:gd name="connsiteY136" fmla="*/ 26376 h 187887"/>
                <a:gd name="connsiteX137" fmla="*/ 48948 w 154960"/>
                <a:gd name="connsiteY137" fmla="*/ 25842 h 187887"/>
                <a:gd name="connsiteX138" fmla="*/ 48948 w 154960"/>
                <a:gd name="connsiteY138" fmla="*/ 25040 h 187887"/>
                <a:gd name="connsiteX139" fmla="*/ 49215 w 154960"/>
                <a:gd name="connsiteY139" fmla="*/ 23917 h 187887"/>
                <a:gd name="connsiteX140" fmla="*/ 50017 w 154960"/>
                <a:gd name="connsiteY140" fmla="*/ 22634 h 187887"/>
                <a:gd name="connsiteX141" fmla="*/ 52316 w 154960"/>
                <a:gd name="connsiteY141" fmla="*/ 21191 h 187887"/>
                <a:gd name="connsiteX142" fmla="*/ 63006 w 154960"/>
                <a:gd name="connsiteY142" fmla="*/ 19213 h 187887"/>
                <a:gd name="connsiteX143" fmla="*/ 67282 w 154960"/>
                <a:gd name="connsiteY143" fmla="*/ 21726 h 187887"/>
                <a:gd name="connsiteX144" fmla="*/ 69314 w 154960"/>
                <a:gd name="connsiteY144" fmla="*/ 21726 h 187887"/>
                <a:gd name="connsiteX145" fmla="*/ 71185 w 154960"/>
                <a:gd name="connsiteY145" fmla="*/ 21298 h 187887"/>
                <a:gd name="connsiteX146" fmla="*/ 74605 w 154960"/>
                <a:gd name="connsiteY146" fmla="*/ 18839 h 187887"/>
                <a:gd name="connsiteX147" fmla="*/ 78882 w 154960"/>
                <a:gd name="connsiteY147" fmla="*/ 12425 h 187887"/>
                <a:gd name="connsiteX148" fmla="*/ 84227 w 154960"/>
                <a:gd name="connsiteY148" fmla="*/ 14242 h 187887"/>
                <a:gd name="connsiteX149" fmla="*/ 85831 w 154960"/>
                <a:gd name="connsiteY149" fmla="*/ 13494 h 187887"/>
                <a:gd name="connsiteX150" fmla="*/ 86739 w 154960"/>
                <a:gd name="connsiteY150" fmla="*/ 12051 h 187887"/>
                <a:gd name="connsiteX151" fmla="*/ 87114 w 154960"/>
                <a:gd name="connsiteY151" fmla="*/ 10073 h 187887"/>
                <a:gd name="connsiteX152" fmla="*/ 87114 w 154960"/>
                <a:gd name="connsiteY152" fmla="*/ 7828 h 187887"/>
                <a:gd name="connsiteX153" fmla="*/ 86312 w 154960"/>
                <a:gd name="connsiteY153" fmla="*/ 4140 h 187887"/>
                <a:gd name="connsiteX154" fmla="*/ 86312 w 154960"/>
                <a:gd name="connsiteY154" fmla="*/ 3071 h 187887"/>
                <a:gd name="connsiteX155" fmla="*/ 86846 w 154960"/>
                <a:gd name="connsiteY155" fmla="*/ 1948 h 187887"/>
                <a:gd name="connsiteX156" fmla="*/ 87808 w 154960"/>
                <a:gd name="connsiteY156" fmla="*/ 1360 h 187887"/>
                <a:gd name="connsiteX157" fmla="*/ 88877 w 154960"/>
                <a:gd name="connsiteY157" fmla="*/ 1360 h 187887"/>
                <a:gd name="connsiteX158" fmla="*/ 89840 w 154960"/>
                <a:gd name="connsiteY158" fmla="*/ 1788 h 187887"/>
                <a:gd name="connsiteX159" fmla="*/ 90748 w 154960"/>
                <a:gd name="connsiteY159" fmla="*/ 3177 h 187887"/>
                <a:gd name="connsiteX160" fmla="*/ 91390 w 154960"/>
                <a:gd name="connsiteY160" fmla="*/ 4834 h 187887"/>
                <a:gd name="connsiteX161" fmla="*/ 92192 w 154960"/>
                <a:gd name="connsiteY161" fmla="*/ 6171 h 187887"/>
                <a:gd name="connsiteX162" fmla="*/ 93528 w 154960"/>
                <a:gd name="connsiteY162" fmla="*/ 6492 h 187887"/>
                <a:gd name="connsiteX163" fmla="*/ 97483 w 154960"/>
                <a:gd name="connsiteY163" fmla="*/ 3765 h 187887"/>
                <a:gd name="connsiteX164" fmla="*/ 98927 w 154960"/>
                <a:gd name="connsiteY164" fmla="*/ 3284 h 187887"/>
                <a:gd name="connsiteX165" fmla="*/ 103470 w 154960"/>
                <a:gd name="connsiteY165" fmla="*/ 4728 h 187887"/>
                <a:gd name="connsiteX166" fmla="*/ 105020 w 154960"/>
                <a:gd name="connsiteY166" fmla="*/ 4353 h 187887"/>
                <a:gd name="connsiteX167" fmla="*/ 105769 w 154960"/>
                <a:gd name="connsiteY167" fmla="*/ 3659 h 187887"/>
                <a:gd name="connsiteX168" fmla="*/ 107586 w 154960"/>
                <a:gd name="connsiteY168" fmla="*/ 1039 h 187887"/>
                <a:gd name="connsiteX169" fmla="*/ 110152 w 154960"/>
                <a:gd name="connsiteY169" fmla="*/ -30 h 187887"/>
                <a:gd name="connsiteX170" fmla="*/ 128165 w 154960"/>
                <a:gd name="connsiteY170" fmla="*/ 3605 h 187887"/>
                <a:gd name="connsiteX171" fmla="*/ 130517 w 154960"/>
                <a:gd name="connsiteY171" fmla="*/ 3231 h 187887"/>
                <a:gd name="connsiteX172" fmla="*/ 135275 w 154960"/>
                <a:gd name="connsiteY172" fmla="*/ 826 h 187887"/>
                <a:gd name="connsiteX173" fmla="*/ 140620 w 154960"/>
                <a:gd name="connsiteY173" fmla="*/ 2108 h 187887"/>
                <a:gd name="connsiteX174" fmla="*/ 138322 w 154960"/>
                <a:gd name="connsiteY174" fmla="*/ 11516 h 187887"/>
                <a:gd name="connsiteX175" fmla="*/ 138749 w 154960"/>
                <a:gd name="connsiteY175" fmla="*/ 14296 h 187887"/>
                <a:gd name="connsiteX176" fmla="*/ 145431 w 154960"/>
                <a:gd name="connsiteY176" fmla="*/ 22207 h 187887"/>
                <a:gd name="connsiteX177" fmla="*/ 148264 w 154960"/>
                <a:gd name="connsiteY177" fmla="*/ 24185 h 187887"/>
                <a:gd name="connsiteX178" fmla="*/ 152861 w 154960"/>
                <a:gd name="connsiteY178" fmla="*/ 25735 h 187887"/>
                <a:gd name="connsiteX179" fmla="*/ 154625 w 154960"/>
                <a:gd name="connsiteY179" fmla="*/ 27445 h 187887"/>
                <a:gd name="connsiteX180" fmla="*/ 154625 w 154960"/>
                <a:gd name="connsiteY180" fmla="*/ 30385 h 187887"/>
                <a:gd name="connsiteX181" fmla="*/ 151899 w 154960"/>
                <a:gd name="connsiteY181" fmla="*/ 34287 h 187887"/>
                <a:gd name="connsiteX182" fmla="*/ 151364 w 154960"/>
                <a:gd name="connsiteY182" fmla="*/ 36372 h 187887"/>
                <a:gd name="connsiteX183" fmla="*/ 151043 w 154960"/>
                <a:gd name="connsiteY183" fmla="*/ 42733 h 187887"/>
                <a:gd name="connsiteX184" fmla="*/ 145698 w 154960"/>
                <a:gd name="connsiteY184" fmla="*/ 53851 h 187887"/>
                <a:gd name="connsiteX185" fmla="*/ 141796 w 154960"/>
                <a:gd name="connsiteY185" fmla="*/ 55775 h 187887"/>
                <a:gd name="connsiteX186" fmla="*/ 138001 w 154960"/>
                <a:gd name="connsiteY186" fmla="*/ 55134 h 187887"/>
                <a:gd name="connsiteX187" fmla="*/ 136825 w 154960"/>
                <a:gd name="connsiteY187" fmla="*/ 55455 h 187887"/>
                <a:gd name="connsiteX188" fmla="*/ 133938 w 154960"/>
                <a:gd name="connsiteY188" fmla="*/ 60319 h 187887"/>
                <a:gd name="connsiteX189" fmla="*/ 133083 w 154960"/>
                <a:gd name="connsiteY189" fmla="*/ 60960 h 187887"/>
                <a:gd name="connsiteX190" fmla="*/ 126081 w 154960"/>
                <a:gd name="connsiteY190" fmla="*/ 59036 h 187887"/>
                <a:gd name="connsiteX191" fmla="*/ 114588 w 154960"/>
                <a:gd name="connsiteY191" fmla="*/ 59677 h 187887"/>
                <a:gd name="connsiteX192" fmla="*/ 110686 w 154960"/>
                <a:gd name="connsiteY192" fmla="*/ 55134 h 187887"/>
                <a:gd name="connsiteX193" fmla="*/ 104913 w 154960"/>
                <a:gd name="connsiteY193" fmla="*/ 61441 h 187887"/>
                <a:gd name="connsiteX194" fmla="*/ 99889 w 154960"/>
                <a:gd name="connsiteY194" fmla="*/ 63098 h 187887"/>
                <a:gd name="connsiteX195" fmla="*/ 92085 w 154960"/>
                <a:gd name="connsiteY195" fmla="*/ 71170 h 187887"/>
                <a:gd name="connsiteX196" fmla="*/ 86739 w 154960"/>
                <a:gd name="connsiteY196" fmla="*/ 70742 h 187887"/>
                <a:gd name="connsiteX197" fmla="*/ 86739 w 154960"/>
                <a:gd name="connsiteY197" fmla="*/ 72132 h 187887"/>
                <a:gd name="connsiteX198" fmla="*/ 86258 w 154960"/>
                <a:gd name="connsiteY198" fmla="*/ 82448 h 187887"/>
                <a:gd name="connsiteX199" fmla="*/ 87434 w 154960"/>
                <a:gd name="connsiteY199" fmla="*/ 86297 h 187887"/>
                <a:gd name="connsiteX200" fmla="*/ 89679 w 154960"/>
                <a:gd name="connsiteY200" fmla="*/ 90894 h 187887"/>
                <a:gd name="connsiteX201" fmla="*/ 89679 w 154960"/>
                <a:gd name="connsiteY201" fmla="*/ 91910 h 187887"/>
                <a:gd name="connsiteX202" fmla="*/ 89412 w 154960"/>
                <a:gd name="connsiteY202" fmla="*/ 95277 h 187887"/>
                <a:gd name="connsiteX203" fmla="*/ 89412 w 154960"/>
                <a:gd name="connsiteY203" fmla="*/ 96400 h 187887"/>
                <a:gd name="connsiteX204" fmla="*/ 94009 w 154960"/>
                <a:gd name="connsiteY204" fmla="*/ 103616 h 187887"/>
                <a:gd name="connsiteX205" fmla="*/ 95506 w 154960"/>
                <a:gd name="connsiteY205" fmla="*/ 104685 h 187887"/>
                <a:gd name="connsiteX206" fmla="*/ 97537 w 154960"/>
                <a:gd name="connsiteY206" fmla="*/ 105326 h 187887"/>
                <a:gd name="connsiteX207" fmla="*/ 95559 w 154960"/>
                <a:gd name="connsiteY207" fmla="*/ 112435 h 187887"/>
                <a:gd name="connsiteX208" fmla="*/ 95559 w 154960"/>
                <a:gd name="connsiteY208" fmla="*/ 114841 h 187887"/>
                <a:gd name="connsiteX209" fmla="*/ 96414 w 154960"/>
                <a:gd name="connsiteY209" fmla="*/ 116712 h 187887"/>
                <a:gd name="connsiteX210" fmla="*/ 99675 w 154960"/>
                <a:gd name="connsiteY210" fmla="*/ 120667 h 187887"/>
                <a:gd name="connsiteX211" fmla="*/ 101172 w 154960"/>
                <a:gd name="connsiteY211" fmla="*/ 121576 h 187887"/>
                <a:gd name="connsiteX212" fmla="*/ 111328 w 154960"/>
                <a:gd name="connsiteY212" fmla="*/ 118796 h 187887"/>
                <a:gd name="connsiteX213" fmla="*/ 109243 w 154960"/>
                <a:gd name="connsiteY213" fmla="*/ 125799 h 187887"/>
                <a:gd name="connsiteX214" fmla="*/ 108709 w 154960"/>
                <a:gd name="connsiteY214" fmla="*/ 132961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154960" h="187887">
                  <a:moveTo>
                    <a:pt x="103577" y="136757"/>
                  </a:moveTo>
                  <a:lnTo>
                    <a:pt x="99568" y="139803"/>
                  </a:lnTo>
                  <a:lnTo>
                    <a:pt x="96895" y="140926"/>
                  </a:lnTo>
                  <a:lnTo>
                    <a:pt x="94437" y="140926"/>
                  </a:lnTo>
                  <a:lnTo>
                    <a:pt x="93368" y="141193"/>
                  </a:lnTo>
                  <a:lnTo>
                    <a:pt x="92085" y="141995"/>
                  </a:lnTo>
                  <a:lnTo>
                    <a:pt x="88343" y="145363"/>
                  </a:lnTo>
                  <a:lnTo>
                    <a:pt x="85938" y="146699"/>
                  </a:lnTo>
                  <a:lnTo>
                    <a:pt x="63701" y="150334"/>
                  </a:lnTo>
                  <a:lnTo>
                    <a:pt x="60975" y="151349"/>
                  </a:lnTo>
                  <a:lnTo>
                    <a:pt x="56004" y="154770"/>
                  </a:lnTo>
                  <a:lnTo>
                    <a:pt x="53385" y="155893"/>
                  </a:lnTo>
                  <a:lnTo>
                    <a:pt x="48039" y="155893"/>
                  </a:lnTo>
                  <a:lnTo>
                    <a:pt x="45527" y="156427"/>
                  </a:lnTo>
                  <a:lnTo>
                    <a:pt x="43068" y="158298"/>
                  </a:lnTo>
                  <a:lnTo>
                    <a:pt x="41785" y="160223"/>
                  </a:lnTo>
                  <a:lnTo>
                    <a:pt x="40289" y="164392"/>
                  </a:lnTo>
                  <a:lnTo>
                    <a:pt x="39166" y="166370"/>
                  </a:lnTo>
                  <a:lnTo>
                    <a:pt x="36226" y="168347"/>
                  </a:lnTo>
                  <a:lnTo>
                    <a:pt x="32538" y="169470"/>
                  </a:lnTo>
                  <a:lnTo>
                    <a:pt x="29277" y="171127"/>
                  </a:lnTo>
                  <a:lnTo>
                    <a:pt x="27674" y="172356"/>
                  </a:lnTo>
                  <a:lnTo>
                    <a:pt x="26070" y="175510"/>
                  </a:lnTo>
                  <a:lnTo>
                    <a:pt x="23879" y="178503"/>
                  </a:lnTo>
                  <a:lnTo>
                    <a:pt x="21206" y="180748"/>
                  </a:lnTo>
                  <a:lnTo>
                    <a:pt x="18266" y="181604"/>
                  </a:lnTo>
                  <a:lnTo>
                    <a:pt x="15807" y="182994"/>
                  </a:lnTo>
                  <a:lnTo>
                    <a:pt x="13509" y="185827"/>
                  </a:lnTo>
                  <a:lnTo>
                    <a:pt x="11264" y="187858"/>
                  </a:lnTo>
                  <a:lnTo>
                    <a:pt x="8858" y="187002"/>
                  </a:lnTo>
                  <a:lnTo>
                    <a:pt x="9232" y="184330"/>
                  </a:lnTo>
                  <a:lnTo>
                    <a:pt x="6346" y="146592"/>
                  </a:lnTo>
                  <a:lnTo>
                    <a:pt x="6827" y="143224"/>
                  </a:lnTo>
                  <a:lnTo>
                    <a:pt x="8377" y="141835"/>
                  </a:lnTo>
                  <a:lnTo>
                    <a:pt x="14097" y="141835"/>
                  </a:lnTo>
                  <a:lnTo>
                    <a:pt x="16716" y="141086"/>
                  </a:lnTo>
                  <a:lnTo>
                    <a:pt x="17838" y="139322"/>
                  </a:lnTo>
                  <a:lnTo>
                    <a:pt x="17143" y="137772"/>
                  </a:lnTo>
                  <a:lnTo>
                    <a:pt x="14043" y="136596"/>
                  </a:lnTo>
                  <a:lnTo>
                    <a:pt x="13402" y="135367"/>
                  </a:lnTo>
                  <a:lnTo>
                    <a:pt x="14150" y="134672"/>
                  </a:lnTo>
                  <a:lnTo>
                    <a:pt x="17892" y="132694"/>
                  </a:lnTo>
                  <a:lnTo>
                    <a:pt x="18266" y="131892"/>
                  </a:lnTo>
                  <a:lnTo>
                    <a:pt x="18587" y="130075"/>
                  </a:lnTo>
                  <a:lnTo>
                    <a:pt x="19335" y="128258"/>
                  </a:lnTo>
                  <a:lnTo>
                    <a:pt x="20885" y="127402"/>
                  </a:lnTo>
                  <a:lnTo>
                    <a:pt x="21527" y="126868"/>
                  </a:lnTo>
                  <a:lnTo>
                    <a:pt x="24253" y="123393"/>
                  </a:lnTo>
                  <a:lnTo>
                    <a:pt x="31790" y="117567"/>
                  </a:lnTo>
                  <a:lnTo>
                    <a:pt x="33661" y="116765"/>
                  </a:lnTo>
                  <a:lnTo>
                    <a:pt x="34355" y="116338"/>
                  </a:lnTo>
                  <a:lnTo>
                    <a:pt x="38952" y="112008"/>
                  </a:lnTo>
                  <a:lnTo>
                    <a:pt x="41518" y="110939"/>
                  </a:lnTo>
                  <a:lnTo>
                    <a:pt x="44458" y="108908"/>
                  </a:lnTo>
                  <a:lnTo>
                    <a:pt x="45367" y="107892"/>
                  </a:lnTo>
                  <a:lnTo>
                    <a:pt x="45901" y="106288"/>
                  </a:lnTo>
                  <a:lnTo>
                    <a:pt x="45901" y="100302"/>
                  </a:lnTo>
                  <a:lnTo>
                    <a:pt x="45901" y="99019"/>
                  </a:lnTo>
                  <a:lnTo>
                    <a:pt x="45367" y="99019"/>
                  </a:lnTo>
                  <a:lnTo>
                    <a:pt x="44191" y="99393"/>
                  </a:lnTo>
                  <a:lnTo>
                    <a:pt x="41999" y="101478"/>
                  </a:lnTo>
                  <a:lnTo>
                    <a:pt x="40396" y="105166"/>
                  </a:lnTo>
                  <a:lnTo>
                    <a:pt x="38418" y="108640"/>
                  </a:lnTo>
                  <a:lnTo>
                    <a:pt x="34837" y="110137"/>
                  </a:lnTo>
                  <a:lnTo>
                    <a:pt x="31897" y="110832"/>
                  </a:lnTo>
                  <a:lnTo>
                    <a:pt x="24092" y="114467"/>
                  </a:lnTo>
                  <a:lnTo>
                    <a:pt x="22489" y="116231"/>
                  </a:lnTo>
                  <a:lnTo>
                    <a:pt x="20939" y="116551"/>
                  </a:lnTo>
                  <a:lnTo>
                    <a:pt x="13402" y="116017"/>
                  </a:lnTo>
                  <a:lnTo>
                    <a:pt x="10622" y="116926"/>
                  </a:lnTo>
                  <a:lnTo>
                    <a:pt x="11157" y="114467"/>
                  </a:lnTo>
                  <a:lnTo>
                    <a:pt x="12653" y="110190"/>
                  </a:lnTo>
                  <a:lnTo>
                    <a:pt x="12653" y="107518"/>
                  </a:lnTo>
                  <a:lnTo>
                    <a:pt x="13562" y="107518"/>
                  </a:lnTo>
                  <a:lnTo>
                    <a:pt x="15593" y="110565"/>
                  </a:lnTo>
                  <a:lnTo>
                    <a:pt x="16449" y="109068"/>
                  </a:lnTo>
                  <a:lnTo>
                    <a:pt x="16449" y="102386"/>
                  </a:lnTo>
                  <a:lnTo>
                    <a:pt x="16449" y="100783"/>
                  </a:lnTo>
                  <a:lnTo>
                    <a:pt x="16128" y="99927"/>
                  </a:lnTo>
                  <a:lnTo>
                    <a:pt x="16609" y="99446"/>
                  </a:lnTo>
                  <a:lnTo>
                    <a:pt x="18694" y="99019"/>
                  </a:lnTo>
                  <a:lnTo>
                    <a:pt x="24039" y="100248"/>
                  </a:lnTo>
                  <a:lnTo>
                    <a:pt x="24787" y="99714"/>
                  </a:lnTo>
                  <a:lnTo>
                    <a:pt x="25803" y="97201"/>
                  </a:lnTo>
                  <a:lnTo>
                    <a:pt x="31148" y="90734"/>
                  </a:lnTo>
                  <a:lnTo>
                    <a:pt x="33607" y="88489"/>
                  </a:lnTo>
                  <a:lnTo>
                    <a:pt x="38364" y="85335"/>
                  </a:lnTo>
                  <a:lnTo>
                    <a:pt x="40449" y="83304"/>
                  </a:lnTo>
                  <a:lnTo>
                    <a:pt x="41465" y="80471"/>
                  </a:lnTo>
                  <a:lnTo>
                    <a:pt x="40182" y="81165"/>
                  </a:lnTo>
                  <a:lnTo>
                    <a:pt x="39006" y="81165"/>
                  </a:lnTo>
                  <a:lnTo>
                    <a:pt x="37563" y="80577"/>
                  </a:lnTo>
                  <a:lnTo>
                    <a:pt x="36280" y="80577"/>
                  </a:lnTo>
                  <a:lnTo>
                    <a:pt x="35424" y="81005"/>
                  </a:lnTo>
                  <a:lnTo>
                    <a:pt x="35104" y="81326"/>
                  </a:lnTo>
                  <a:lnTo>
                    <a:pt x="31950" y="83250"/>
                  </a:lnTo>
                  <a:lnTo>
                    <a:pt x="28369" y="86137"/>
                  </a:lnTo>
                  <a:lnTo>
                    <a:pt x="26337" y="87313"/>
                  </a:lnTo>
                  <a:lnTo>
                    <a:pt x="23237" y="88168"/>
                  </a:lnTo>
                  <a:lnTo>
                    <a:pt x="18640" y="88595"/>
                  </a:lnTo>
                  <a:lnTo>
                    <a:pt x="13990" y="88007"/>
                  </a:lnTo>
                  <a:lnTo>
                    <a:pt x="10515" y="85869"/>
                  </a:lnTo>
                  <a:lnTo>
                    <a:pt x="9339" y="83678"/>
                  </a:lnTo>
                  <a:lnTo>
                    <a:pt x="8698" y="79936"/>
                  </a:lnTo>
                  <a:lnTo>
                    <a:pt x="7575" y="77851"/>
                  </a:lnTo>
                  <a:lnTo>
                    <a:pt x="5705" y="76836"/>
                  </a:lnTo>
                  <a:lnTo>
                    <a:pt x="733" y="75927"/>
                  </a:lnTo>
                  <a:lnTo>
                    <a:pt x="-336" y="75179"/>
                  </a:lnTo>
                  <a:lnTo>
                    <a:pt x="787" y="73254"/>
                  </a:lnTo>
                  <a:lnTo>
                    <a:pt x="3406" y="71597"/>
                  </a:lnTo>
                  <a:lnTo>
                    <a:pt x="6399" y="70368"/>
                  </a:lnTo>
                  <a:lnTo>
                    <a:pt x="8538" y="69887"/>
                  </a:lnTo>
                  <a:lnTo>
                    <a:pt x="10301" y="70475"/>
                  </a:lnTo>
                  <a:lnTo>
                    <a:pt x="11477" y="72132"/>
                  </a:lnTo>
                  <a:lnTo>
                    <a:pt x="11477" y="73949"/>
                  </a:lnTo>
                  <a:lnTo>
                    <a:pt x="9607" y="75179"/>
                  </a:lnTo>
                  <a:lnTo>
                    <a:pt x="10836" y="76034"/>
                  </a:lnTo>
                  <a:lnTo>
                    <a:pt x="12867" y="76836"/>
                  </a:lnTo>
                  <a:lnTo>
                    <a:pt x="14952" y="77210"/>
                  </a:lnTo>
                  <a:lnTo>
                    <a:pt x="16449" y="76622"/>
                  </a:lnTo>
                  <a:lnTo>
                    <a:pt x="17037" y="74591"/>
                  </a:lnTo>
                  <a:lnTo>
                    <a:pt x="16662" y="72292"/>
                  </a:lnTo>
                  <a:lnTo>
                    <a:pt x="16662" y="70314"/>
                  </a:lnTo>
                  <a:lnTo>
                    <a:pt x="18426" y="68818"/>
                  </a:lnTo>
                  <a:lnTo>
                    <a:pt x="16662" y="62029"/>
                  </a:lnTo>
                  <a:lnTo>
                    <a:pt x="16662" y="58662"/>
                  </a:lnTo>
                  <a:lnTo>
                    <a:pt x="17197" y="55775"/>
                  </a:lnTo>
                  <a:lnTo>
                    <a:pt x="18533" y="53423"/>
                  </a:lnTo>
                  <a:lnTo>
                    <a:pt x="20297" y="51873"/>
                  </a:lnTo>
                  <a:lnTo>
                    <a:pt x="22168" y="51339"/>
                  </a:lnTo>
                  <a:lnTo>
                    <a:pt x="24039" y="48880"/>
                  </a:lnTo>
                  <a:lnTo>
                    <a:pt x="29384" y="36853"/>
                  </a:lnTo>
                  <a:lnTo>
                    <a:pt x="30507" y="32470"/>
                  </a:lnTo>
                  <a:lnTo>
                    <a:pt x="32645" y="28942"/>
                  </a:lnTo>
                  <a:lnTo>
                    <a:pt x="42854" y="25200"/>
                  </a:lnTo>
                  <a:lnTo>
                    <a:pt x="48200" y="26697"/>
                  </a:lnTo>
                  <a:lnTo>
                    <a:pt x="48948" y="26376"/>
                  </a:lnTo>
                  <a:lnTo>
                    <a:pt x="48948" y="25842"/>
                  </a:lnTo>
                  <a:lnTo>
                    <a:pt x="48948" y="25040"/>
                  </a:lnTo>
                  <a:lnTo>
                    <a:pt x="49215" y="23917"/>
                  </a:lnTo>
                  <a:lnTo>
                    <a:pt x="50017" y="22634"/>
                  </a:lnTo>
                  <a:lnTo>
                    <a:pt x="52316" y="21191"/>
                  </a:lnTo>
                  <a:lnTo>
                    <a:pt x="63006" y="19213"/>
                  </a:lnTo>
                  <a:lnTo>
                    <a:pt x="67282" y="21726"/>
                  </a:lnTo>
                  <a:lnTo>
                    <a:pt x="69314" y="21726"/>
                  </a:lnTo>
                  <a:lnTo>
                    <a:pt x="71185" y="21298"/>
                  </a:lnTo>
                  <a:lnTo>
                    <a:pt x="74605" y="18839"/>
                  </a:lnTo>
                  <a:lnTo>
                    <a:pt x="78882" y="12425"/>
                  </a:lnTo>
                  <a:lnTo>
                    <a:pt x="84227" y="14242"/>
                  </a:lnTo>
                  <a:lnTo>
                    <a:pt x="85831" y="13494"/>
                  </a:lnTo>
                  <a:lnTo>
                    <a:pt x="86739" y="12051"/>
                  </a:lnTo>
                  <a:lnTo>
                    <a:pt x="87114" y="10073"/>
                  </a:lnTo>
                  <a:lnTo>
                    <a:pt x="87114" y="7828"/>
                  </a:lnTo>
                  <a:lnTo>
                    <a:pt x="86312" y="4140"/>
                  </a:lnTo>
                  <a:lnTo>
                    <a:pt x="86312" y="3071"/>
                  </a:lnTo>
                  <a:lnTo>
                    <a:pt x="86846" y="1948"/>
                  </a:lnTo>
                  <a:lnTo>
                    <a:pt x="87808" y="1360"/>
                  </a:lnTo>
                  <a:lnTo>
                    <a:pt x="88877" y="1360"/>
                  </a:lnTo>
                  <a:lnTo>
                    <a:pt x="89840" y="1788"/>
                  </a:lnTo>
                  <a:lnTo>
                    <a:pt x="90748" y="3177"/>
                  </a:lnTo>
                  <a:lnTo>
                    <a:pt x="91390" y="4834"/>
                  </a:lnTo>
                  <a:lnTo>
                    <a:pt x="92192" y="6171"/>
                  </a:lnTo>
                  <a:lnTo>
                    <a:pt x="93528" y="6492"/>
                  </a:lnTo>
                  <a:lnTo>
                    <a:pt x="97483" y="3765"/>
                  </a:lnTo>
                  <a:lnTo>
                    <a:pt x="98927" y="3284"/>
                  </a:lnTo>
                  <a:lnTo>
                    <a:pt x="103470" y="4728"/>
                  </a:lnTo>
                  <a:lnTo>
                    <a:pt x="105020" y="4353"/>
                  </a:lnTo>
                  <a:lnTo>
                    <a:pt x="105769" y="3659"/>
                  </a:lnTo>
                  <a:lnTo>
                    <a:pt x="107586" y="1039"/>
                  </a:lnTo>
                  <a:lnTo>
                    <a:pt x="110152" y="-30"/>
                  </a:lnTo>
                  <a:lnTo>
                    <a:pt x="128165" y="3605"/>
                  </a:lnTo>
                  <a:lnTo>
                    <a:pt x="130517" y="3231"/>
                  </a:lnTo>
                  <a:lnTo>
                    <a:pt x="135275" y="826"/>
                  </a:lnTo>
                  <a:lnTo>
                    <a:pt x="140620" y="2108"/>
                  </a:lnTo>
                  <a:lnTo>
                    <a:pt x="138322" y="11516"/>
                  </a:lnTo>
                  <a:lnTo>
                    <a:pt x="138749" y="14296"/>
                  </a:lnTo>
                  <a:lnTo>
                    <a:pt x="145431" y="22207"/>
                  </a:lnTo>
                  <a:lnTo>
                    <a:pt x="148264" y="24185"/>
                  </a:lnTo>
                  <a:lnTo>
                    <a:pt x="152861" y="25735"/>
                  </a:lnTo>
                  <a:lnTo>
                    <a:pt x="154625" y="27445"/>
                  </a:lnTo>
                  <a:lnTo>
                    <a:pt x="154625" y="30385"/>
                  </a:lnTo>
                  <a:lnTo>
                    <a:pt x="151899" y="34287"/>
                  </a:lnTo>
                  <a:lnTo>
                    <a:pt x="151364" y="36372"/>
                  </a:lnTo>
                  <a:lnTo>
                    <a:pt x="151043" y="42733"/>
                  </a:lnTo>
                  <a:lnTo>
                    <a:pt x="145698" y="53851"/>
                  </a:lnTo>
                  <a:lnTo>
                    <a:pt x="141796" y="55775"/>
                  </a:lnTo>
                  <a:lnTo>
                    <a:pt x="138001" y="55134"/>
                  </a:lnTo>
                  <a:lnTo>
                    <a:pt x="136825" y="55455"/>
                  </a:lnTo>
                  <a:lnTo>
                    <a:pt x="133938" y="60319"/>
                  </a:lnTo>
                  <a:lnTo>
                    <a:pt x="133083" y="60960"/>
                  </a:lnTo>
                  <a:lnTo>
                    <a:pt x="126081" y="59036"/>
                  </a:lnTo>
                  <a:lnTo>
                    <a:pt x="114588" y="59677"/>
                  </a:lnTo>
                  <a:lnTo>
                    <a:pt x="110686" y="55134"/>
                  </a:lnTo>
                  <a:lnTo>
                    <a:pt x="104913" y="61441"/>
                  </a:lnTo>
                  <a:lnTo>
                    <a:pt x="99889" y="63098"/>
                  </a:lnTo>
                  <a:lnTo>
                    <a:pt x="92085" y="71170"/>
                  </a:lnTo>
                  <a:lnTo>
                    <a:pt x="86739" y="70742"/>
                  </a:lnTo>
                  <a:lnTo>
                    <a:pt x="86739" y="72132"/>
                  </a:lnTo>
                  <a:lnTo>
                    <a:pt x="86258" y="82448"/>
                  </a:lnTo>
                  <a:lnTo>
                    <a:pt x="87434" y="86297"/>
                  </a:lnTo>
                  <a:lnTo>
                    <a:pt x="89679" y="90894"/>
                  </a:lnTo>
                  <a:lnTo>
                    <a:pt x="89679" y="91910"/>
                  </a:lnTo>
                  <a:lnTo>
                    <a:pt x="89412" y="95277"/>
                  </a:lnTo>
                  <a:lnTo>
                    <a:pt x="89412" y="96400"/>
                  </a:lnTo>
                  <a:lnTo>
                    <a:pt x="94009" y="103616"/>
                  </a:lnTo>
                  <a:lnTo>
                    <a:pt x="95506" y="104685"/>
                  </a:lnTo>
                  <a:lnTo>
                    <a:pt x="97537" y="105326"/>
                  </a:lnTo>
                  <a:lnTo>
                    <a:pt x="95559" y="112435"/>
                  </a:lnTo>
                  <a:lnTo>
                    <a:pt x="95559" y="114841"/>
                  </a:lnTo>
                  <a:lnTo>
                    <a:pt x="96414" y="116712"/>
                  </a:lnTo>
                  <a:lnTo>
                    <a:pt x="99675" y="120667"/>
                  </a:lnTo>
                  <a:lnTo>
                    <a:pt x="101172" y="121576"/>
                  </a:lnTo>
                  <a:lnTo>
                    <a:pt x="111328" y="118796"/>
                  </a:lnTo>
                  <a:lnTo>
                    <a:pt x="109243" y="125799"/>
                  </a:lnTo>
                  <a:lnTo>
                    <a:pt x="108709" y="1329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CF64311-1993-429D-9EC9-DBDDCBB061FE}"/>
                </a:ext>
              </a:extLst>
            </p:cNvPr>
            <p:cNvSpPr/>
            <p:nvPr/>
          </p:nvSpPr>
          <p:spPr>
            <a:xfrm>
              <a:off x="1720818" y="4812812"/>
              <a:ext cx="259674" cy="219692"/>
            </a:xfrm>
            <a:custGeom>
              <a:avLst/>
              <a:gdLst>
                <a:gd name="connsiteX0" fmla="*/ 78668 w 259674"/>
                <a:gd name="connsiteY0" fmla="*/ 183261 h 219692"/>
                <a:gd name="connsiteX1" fmla="*/ 81394 w 259674"/>
                <a:gd name="connsiteY1" fmla="*/ 181123 h 219692"/>
                <a:gd name="connsiteX2" fmla="*/ 86044 w 259674"/>
                <a:gd name="connsiteY2" fmla="*/ 176365 h 219692"/>
                <a:gd name="connsiteX3" fmla="*/ 90588 w 259674"/>
                <a:gd name="connsiteY3" fmla="*/ 168989 h 219692"/>
                <a:gd name="connsiteX4" fmla="*/ 91176 w 259674"/>
                <a:gd name="connsiteY4" fmla="*/ 168989 h 219692"/>
                <a:gd name="connsiteX5" fmla="*/ 92940 w 259674"/>
                <a:gd name="connsiteY5" fmla="*/ 169363 h 219692"/>
                <a:gd name="connsiteX6" fmla="*/ 93528 w 259674"/>
                <a:gd name="connsiteY6" fmla="*/ 169363 h 219692"/>
                <a:gd name="connsiteX7" fmla="*/ 93849 w 259674"/>
                <a:gd name="connsiteY7" fmla="*/ 168294 h 219692"/>
                <a:gd name="connsiteX8" fmla="*/ 93849 w 259674"/>
                <a:gd name="connsiteY8" fmla="*/ 166797 h 219692"/>
                <a:gd name="connsiteX9" fmla="*/ 93849 w 259674"/>
                <a:gd name="connsiteY9" fmla="*/ 165621 h 219692"/>
                <a:gd name="connsiteX10" fmla="*/ 93421 w 259674"/>
                <a:gd name="connsiteY10" fmla="*/ 165621 h 219692"/>
                <a:gd name="connsiteX11" fmla="*/ 95292 w 259674"/>
                <a:gd name="connsiteY11" fmla="*/ 164125 h 219692"/>
                <a:gd name="connsiteX12" fmla="*/ 97269 w 259674"/>
                <a:gd name="connsiteY12" fmla="*/ 163376 h 219692"/>
                <a:gd name="connsiteX13" fmla="*/ 101760 w 259674"/>
                <a:gd name="connsiteY13" fmla="*/ 163002 h 219692"/>
                <a:gd name="connsiteX14" fmla="*/ 101760 w 259674"/>
                <a:gd name="connsiteY14" fmla="*/ 161024 h 219692"/>
                <a:gd name="connsiteX15" fmla="*/ 107105 w 259674"/>
                <a:gd name="connsiteY15" fmla="*/ 152205 h 219692"/>
                <a:gd name="connsiteX16" fmla="*/ 107105 w 259674"/>
                <a:gd name="connsiteY16" fmla="*/ 150922 h 219692"/>
                <a:gd name="connsiteX17" fmla="*/ 106677 w 259674"/>
                <a:gd name="connsiteY17" fmla="*/ 149639 h 219692"/>
                <a:gd name="connsiteX18" fmla="*/ 106677 w 259674"/>
                <a:gd name="connsiteY18" fmla="*/ 148089 h 219692"/>
                <a:gd name="connsiteX19" fmla="*/ 107586 w 259674"/>
                <a:gd name="connsiteY19" fmla="*/ 146164 h 219692"/>
                <a:gd name="connsiteX20" fmla="*/ 111328 w 259674"/>
                <a:gd name="connsiteY20" fmla="*/ 142209 h 219692"/>
                <a:gd name="connsiteX21" fmla="*/ 118223 w 259674"/>
                <a:gd name="connsiteY21" fmla="*/ 132053 h 219692"/>
                <a:gd name="connsiteX22" fmla="*/ 116726 w 259674"/>
                <a:gd name="connsiteY22" fmla="*/ 130182 h 219692"/>
                <a:gd name="connsiteX23" fmla="*/ 114749 w 259674"/>
                <a:gd name="connsiteY23" fmla="*/ 127295 h 219692"/>
                <a:gd name="connsiteX24" fmla="*/ 108655 w 259674"/>
                <a:gd name="connsiteY24" fmla="*/ 120881 h 219692"/>
                <a:gd name="connsiteX25" fmla="*/ 102187 w 259674"/>
                <a:gd name="connsiteY25" fmla="*/ 116658 h 219692"/>
                <a:gd name="connsiteX26" fmla="*/ 95185 w 259674"/>
                <a:gd name="connsiteY26" fmla="*/ 114039 h 219692"/>
                <a:gd name="connsiteX27" fmla="*/ 83479 w 259674"/>
                <a:gd name="connsiteY27" fmla="*/ 111634 h 219692"/>
                <a:gd name="connsiteX28" fmla="*/ 81501 w 259674"/>
                <a:gd name="connsiteY28" fmla="*/ 111634 h 219692"/>
                <a:gd name="connsiteX29" fmla="*/ 80485 w 259674"/>
                <a:gd name="connsiteY29" fmla="*/ 112489 h 219692"/>
                <a:gd name="connsiteX30" fmla="*/ 79523 w 259674"/>
                <a:gd name="connsiteY30" fmla="*/ 113665 h 219692"/>
                <a:gd name="connsiteX31" fmla="*/ 77545 w 259674"/>
                <a:gd name="connsiteY31" fmla="*/ 115055 h 219692"/>
                <a:gd name="connsiteX32" fmla="*/ 75407 w 259674"/>
                <a:gd name="connsiteY32" fmla="*/ 116124 h 219692"/>
                <a:gd name="connsiteX33" fmla="*/ 73911 w 259674"/>
                <a:gd name="connsiteY33" fmla="*/ 116551 h 219692"/>
                <a:gd name="connsiteX34" fmla="*/ 69848 w 259674"/>
                <a:gd name="connsiteY34" fmla="*/ 115001 h 219692"/>
                <a:gd name="connsiteX35" fmla="*/ 67870 w 259674"/>
                <a:gd name="connsiteY35" fmla="*/ 111954 h 219692"/>
                <a:gd name="connsiteX36" fmla="*/ 67122 w 259674"/>
                <a:gd name="connsiteY36" fmla="*/ 108159 h 219692"/>
                <a:gd name="connsiteX37" fmla="*/ 66748 w 259674"/>
                <a:gd name="connsiteY37" fmla="*/ 104578 h 219692"/>
                <a:gd name="connsiteX38" fmla="*/ 66106 w 259674"/>
                <a:gd name="connsiteY38" fmla="*/ 102760 h 219692"/>
                <a:gd name="connsiteX39" fmla="*/ 65144 w 259674"/>
                <a:gd name="connsiteY39" fmla="*/ 101103 h 219692"/>
                <a:gd name="connsiteX40" fmla="*/ 64663 w 259674"/>
                <a:gd name="connsiteY40" fmla="*/ 99393 h 219692"/>
                <a:gd name="connsiteX41" fmla="*/ 65518 w 259674"/>
                <a:gd name="connsiteY41" fmla="*/ 97575 h 219692"/>
                <a:gd name="connsiteX42" fmla="*/ 66587 w 259674"/>
                <a:gd name="connsiteY42" fmla="*/ 95972 h 219692"/>
                <a:gd name="connsiteX43" fmla="*/ 67175 w 259674"/>
                <a:gd name="connsiteY43" fmla="*/ 94154 h 219692"/>
                <a:gd name="connsiteX44" fmla="*/ 70703 w 259674"/>
                <a:gd name="connsiteY44" fmla="*/ 78119 h 219692"/>
                <a:gd name="connsiteX45" fmla="*/ 72360 w 259674"/>
                <a:gd name="connsiteY45" fmla="*/ 74484 h 219692"/>
                <a:gd name="connsiteX46" fmla="*/ 68619 w 259674"/>
                <a:gd name="connsiteY46" fmla="*/ 73201 h 219692"/>
                <a:gd name="connsiteX47" fmla="*/ 66053 w 259674"/>
                <a:gd name="connsiteY47" fmla="*/ 72827 h 219692"/>
                <a:gd name="connsiteX48" fmla="*/ 64930 w 259674"/>
                <a:gd name="connsiteY48" fmla="*/ 71490 h 219692"/>
                <a:gd name="connsiteX49" fmla="*/ 66106 w 259674"/>
                <a:gd name="connsiteY49" fmla="*/ 63098 h 219692"/>
                <a:gd name="connsiteX50" fmla="*/ 65518 w 259674"/>
                <a:gd name="connsiteY50" fmla="*/ 59891 h 219692"/>
                <a:gd name="connsiteX51" fmla="*/ 63594 w 259674"/>
                <a:gd name="connsiteY51" fmla="*/ 57593 h 219692"/>
                <a:gd name="connsiteX52" fmla="*/ 60066 w 259674"/>
                <a:gd name="connsiteY52" fmla="*/ 56096 h 219692"/>
                <a:gd name="connsiteX53" fmla="*/ 58142 w 259674"/>
                <a:gd name="connsiteY53" fmla="*/ 60212 h 219692"/>
                <a:gd name="connsiteX54" fmla="*/ 53224 w 259674"/>
                <a:gd name="connsiteY54" fmla="*/ 61762 h 219692"/>
                <a:gd name="connsiteX55" fmla="*/ 42961 w 259674"/>
                <a:gd name="connsiteY55" fmla="*/ 62190 h 219692"/>
                <a:gd name="connsiteX56" fmla="*/ 38685 w 259674"/>
                <a:gd name="connsiteY56" fmla="*/ 60907 h 219692"/>
                <a:gd name="connsiteX57" fmla="*/ 33340 w 259674"/>
                <a:gd name="connsiteY57" fmla="*/ 52728 h 219692"/>
                <a:gd name="connsiteX58" fmla="*/ 28956 w 259674"/>
                <a:gd name="connsiteY58" fmla="*/ 51927 h 219692"/>
                <a:gd name="connsiteX59" fmla="*/ 28048 w 259674"/>
                <a:gd name="connsiteY59" fmla="*/ 57700 h 219692"/>
                <a:gd name="connsiteX60" fmla="*/ 24627 w 259674"/>
                <a:gd name="connsiteY60" fmla="*/ 59838 h 219692"/>
                <a:gd name="connsiteX61" fmla="*/ 15647 w 259674"/>
                <a:gd name="connsiteY61" fmla="*/ 60586 h 219692"/>
                <a:gd name="connsiteX62" fmla="*/ 11638 w 259674"/>
                <a:gd name="connsiteY62" fmla="*/ 59784 h 219692"/>
                <a:gd name="connsiteX63" fmla="*/ 8110 w 259674"/>
                <a:gd name="connsiteY63" fmla="*/ 57005 h 219692"/>
                <a:gd name="connsiteX64" fmla="*/ 6132 w 259674"/>
                <a:gd name="connsiteY64" fmla="*/ 55936 h 219692"/>
                <a:gd name="connsiteX65" fmla="*/ 6132 w 259674"/>
                <a:gd name="connsiteY65" fmla="*/ 55936 h 219692"/>
                <a:gd name="connsiteX66" fmla="*/ 6132 w 259674"/>
                <a:gd name="connsiteY66" fmla="*/ 53851 h 219692"/>
                <a:gd name="connsiteX67" fmla="*/ 5384 w 259674"/>
                <a:gd name="connsiteY67" fmla="*/ 51980 h 219692"/>
                <a:gd name="connsiteX68" fmla="*/ 5384 w 259674"/>
                <a:gd name="connsiteY68" fmla="*/ 50858 h 219692"/>
                <a:gd name="connsiteX69" fmla="*/ 5811 w 259674"/>
                <a:gd name="connsiteY69" fmla="*/ 49414 h 219692"/>
                <a:gd name="connsiteX70" fmla="*/ 8431 w 259674"/>
                <a:gd name="connsiteY70" fmla="*/ 43267 h 219692"/>
                <a:gd name="connsiteX71" fmla="*/ 8431 w 259674"/>
                <a:gd name="connsiteY71" fmla="*/ 42412 h 219692"/>
                <a:gd name="connsiteX72" fmla="*/ 8431 w 259674"/>
                <a:gd name="connsiteY72" fmla="*/ 41824 h 219692"/>
                <a:gd name="connsiteX73" fmla="*/ 6934 w 259674"/>
                <a:gd name="connsiteY73" fmla="*/ 39472 h 219692"/>
                <a:gd name="connsiteX74" fmla="*/ 5918 w 259674"/>
                <a:gd name="connsiteY74" fmla="*/ 38831 h 219692"/>
                <a:gd name="connsiteX75" fmla="*/ 2978 w 259674"/>
                <a:gd name="connsiteY75" fmla="*/ 38831 h 219692"/>
                <a:gd name="connsiteX76" fmla="*/ 1909 w 259674"/>
                <a:gd name="connsiteY76" fmla="*/ 38831 h 219692"/>
                <a:gd name="connsiteX77" fmla="*/ 894 w 259674"/>
                <a:gd name="connsiteY77" fmla="*/ 38029 h 219692"/>
                <a:gd name="connsiteX78" fmla="*/ -68 w 259674"/>
                <a:gd name="connsiteY78" fmla="*/ 37013 h 219692"/>
                <a:gd name="connsiteX79" fmla="*/ -336 w 259674"/>
                <a:gd name="connsiteY79" fmla="*/ 35730 h 219692"/>
                <a:gd name="connsiteX80" fmla="*/ 199 w 259674"/>
                <a:gd name="connsiteY80" fmla="*/ 34234 h 219692"/>
                <a:gd name="connsiteX81" fmla="*/ 2123 w 259674"/>
                <a:gd name="connsiteY81" fmla="*/ 32309 h 219692"/>
                <a:gd name="connsiteX82" fmla="*/ 5598 w 259674"/>
                <a:gd name="connsiteY82" fmla="*/ 26964 h 219692"/>
                <a:gd name="connsiteX83" fmla="*/ 6720 w 259674"/>
                <a:gd name="connsiteY83" fmla="*/ 25895 h 219692"/>
                <a:gd name="connsiteX84" fmla="*/ 7949 w 259674"/>
                <a:gd name="connsiteY84" fmla="*/ 25414 h 219692"/>
                <a:gd name="connsiteX85" fmla="*/ 9125 w 259674"/>
                <a:gd name="connsiteY85" fmla="*/ 24612 h 219692"/>
                <a:gd name="connsiteX86" fmla="*/ 10141 w 259674"/>
                <a:gd name="connsiteY86" fmla="*/ 23436 h 219692"/>
                <a:gd name="connsiteX87" fmla="*/ 11691 w 259674"/>
                <a:gd name="connsiteY87" fmla="*/ 18358 h 219692"/>
                <a:gd name="connsiteX88" fmla="*/ 12279 w 259674"/>
                <a:gd name="connsiteY88" fmla="*/ 17022 h 219692"/>
                <a:gd name="connsiteX89" fmla="*/ 13402 w 259674"/>
                <a:gd name="connsiteY89" fmla="*/ 15311 h 219692"/>
                <a:gd name="connsiteX90" fmla="*/ 18373 w 259674"/>
                <a:gd name="connsiteY90" fmla="*/ 9966 h 219692"/>
                <a:gd name="connsiteX91" fmla="*/ 20671 w 259674"/>
                <a:gd name="connsiteY91" fmla="*/ 8095 h 219692"/>
                <a:gd name="connsiteX92" fmla="*/ 22916 w 259674"/>
                <a:gd name="connsiteY92" fmla="*/ 6652 h 219692"/>
                <a:gd name="connsiteX93" fmla="*/ 26123 w 259674"/>
                <a:gd name="connsiteY93" fmla="*/ 5904 h 219692"/>
                <a:gd name="connsiteX94" fmla="*/ 28155 w 259674"/>
                <a:gd name="connsiteY94" fmla="*/ 5904 h 219692"/>
                <a:gd name="connsiteX95" fmla="*/ 30934 w 259674"/>
                <a:gd name="connsiteY95" fmla="*/ 6759 h 219692"/>
                <a:gd name="connsiteX96" fmla="*/ 31736 w 259674"/>
                <a:gd name="connsiteY96" fmla="*/ 6759 h 219692"/>
                <a:gd name="connsiteX97" fmla="*/ 32217 w 259674"/>
                <a:gd name="connsiteY97" fmla="*/ 4246 h 219692"/>
                <a:gd name="connsiteX98" fmla="*/ 32645 w 259674"/>
                <a:gd name="connsiteY98" fmla="*/ 2803 h 219692"/>
                <a:gd name="connsiteX99" fmla="*/ 34943 w 259674"/>
                <a:gd name="connsiteY99" fmla="*/ -30 h 219692"/>
                <a:gd name="connsiteX100" fmla="*/ 46168 w 259674"/>
                <a:gd name="connsiteY100" fmla="*/ 6919 h 219692"/>
                <a:gd name="connsiteX101" fmla="*/ 48306 w 259674"/>
                <a:gd name="connsiteY101" fmla="*/ 7614 h 219692"/>
                <a:gd name="connsiteX102" fmla="*/ 53652 w 259674"/>
                <a:gd name="connsiteY102" fmla="*/ 6973 h 219692"/>
                <a:gd name="connsiteX103" fmla="*/ 55042 w 259674"/>
                <a:gd name="connsiteY103" fmla="*/ 7240 h 219692"/>
                <a:gd name="connsiteX104" fmla="*/ 59104 w 259674"/>
                <a:gd name="connsiteY104" fmla="*/ 9164 h 219692"/>
                <a:gd name="connsiteX105" fmla="*/ 67496 w 259674"/>
                <a:gd name="connsiteY105" fmla="*/ 8843 h 219692"/>
                <a:gd name="connsiteX106" fmla="*/ 72414 w 259674"/>
                <a:gd name="connsiteY106" fmla="*/ 10126 h 219692"/>
                <a:gd name="connsiteX107" fmla="*/ 77171 w 259674"/>
                <a:gd name="connsiteY107" fmla="*/ 13334 h 219692"/>
                <a:gd name="connsiteX108" fmla="*/ 86258 w 259674"/>
                <a:gd name="connsiteY108" fmla="*/ 9859 h 219692"/>
                <a:gd name="connsiteX109" fmla="*/ 98980 w 259674"/>
                <a:gd name="connsiteY109" fmla="*/ 10233 h 219692"/>
                <a:gd name="connsiteX110" fmla="*/ 101706 w 259674"/>
                <a:gd name="connsiteY110" fmla="*/ 8843 h 219692"/>
                <a:gd name="connsiteX111" fmla="*/ 102989 w 259674"/>
                <a:gd name="connsiteY111" fmla="*/ 8843 h 219692"/>
                <a:gd name="connsiteX112" fmla="*/ 104379 w 259674"/>
                <a:gd name="connsiteY112" fmla="*/ 9966 h 219692"/>
                <a:gd name="connsiteX113" fmla="*/ 105982 w 259674"/>
                <a:gd name="connsiteY113" fmla="*/ 13173 h 219692"/>
                <a:gd name="connsiteX114" fmla="*/ 107586 w 259674"/>
                <a:gd name="connsiteY114" fmla="*/ 14723 h 219692"/>
                <a:gd name="connsiteX115" fmla="*/ 112931 w 259674"/>
                <a:gd name="connsiteY115" fmla="*/ 16648 h 219692"/>
                <a:gd name="connsiteX116" fmla="*/ 117101 w 259674"/>
                <a:gd name="connsiteY116" fmla="*/ 20069 h 219692"/>
                <a:gd name="connsiteX117" fmla="*/ 118704 w 259674"/>
                <a:gd name="connsiteY117" fmla="*/ 20443 h 219692"/>
                <a:gd name="connsiteX118" fmla="*/ 141582 w 259674"/>
                <a:gd name="connsiteY118" fmla="*/ 18625 h 219692"/>
                <a:gd name="connsiteX119" fmla="*/ 154411 w 259674"/>
                <a:gd name="connsiteY119" fmla="*/ 24826 h 219692"/>
                <a:gd name="connsiteX120" fmla="*/ 155213 w 259674"/>
                <a:gd name="connsiteY120" fmla="*/ 24826 h 219692"/>
                <a:gd name="connsiteX121" fmla="*/ 156977 w 259674"/>
                <a:gd name="connsiteY121" fmla="*/ 23169 h 219692"/>
                <a:gd name="connsiteX122" fmla="*/ 157778 w 259674"/>
                <a:gd name="connsiteY122" fmla="*/ 23169 h 219692"/>
                <a:gd name="connsiteX123" fmla="*/ 159489 w 259674"/>
                <a:gd name="connsiteY123" fmla="*/ 23169 h 219692"/>
                <a:gd name="connsiteX124" fmla="*/ 160237 w 259674"/>
                <a:gd name="connsiteY124" fmla="*/ 23169 h 219692"/>
                <a:gd name="connsiteX125" fmla="*/ 160825 w 259674"/>
                <a:gd name="connsiteY125" fmla="*/ 22527 h 219692"/>
                <a:gd name="connsiteX126" fmla="*/ 161413 w 259674"/>
                <a:gd name="connsiteY126" fmla="*/ 21084 h 219692"/>
                <a:gd name="connsiteX127" fmla="*/ 161948 w 259674"/>
                <a:gd name="connsiteY127" fmla="*/ 20496 h 219692"/>
                <a:gd name="connsiteX128" fmla="*/ 163498 w 259674"/>
                <a:gd name="connsiteY128" fmla="*/ 20496 h 219692"/>
                <a:gd name="connsiteX129" fmla="*/ 164834 w 259674"/>
                <a:gd name="connsiteY129" fmla="*/ 22100 h 219692"/>
                <a:gd name="connsiteX130" fmla="*/ 166865 w 259674"/>
                <a:gd name="connsiteY130" fmla="*/ 26002 h 219692"/>
                <a:gd name="connsiteX131" fmla="*/ 171355 w 259674"/>
                <a:gd name="connsiteY131" fmla="*/ 26643 h 219692"/>
                <a:gd name="connsiteX132" fmla="*/ 183329 w 259674"/>
                <a:gd name="connsiteY132" fmla="*/ 23115 h 219692"/>
                <a:gd name="connsiteX133" fmla="*/ 185093 w 259674"/>
                <a:gd name="connsiteY133" fmla="*/ 27659 h 219692"/>
                <a:gd name="connsiteX134" fmla="*/ 194607 w 259674"/>
                <a:gd name="connsiteY134" fmla="*/ 26323 h 219692"/>
                <a:gd name="connsiteX135" fmla="*/ 194233 w 259674"/>
                <a:gd name="connsiteY135" fmla="*/ 22474 h 219692"/>
                <a:gd name="connsiteX136" fmla="*/ 197654 w 259674"/>
                <a:gd name="connsiteY136" fmla="*/ 23543 h 219692"/>
                <a:gd name="connsiteX137" fmla="*/ 199472 w 259674"/>
                <a:gd name="connsiteY137" fmla="*/ 24719 h 219692"/>
                <a:gd name="connsiteX138" fmla="*/ 202091 w 259674"/>
                <a:gd name="connsiteY138" fmla="*/ 28087 h 219692"/>
                <a:gd name="connsiteX139" fmla="*/ 202465 w 259674"/>
                <a:gd name="connsiteY139" fmla="*/ 28835 h 219692"/>
                <a:gd name="connsiteX140" fmla="*/ 202465 w 259674"/>
                <a:gd name="connsiteY140" fmla="*/ 29850 h 219692"/>
                <a:gd name="connsiteX141" fmla="*/ 201931 w 259674"/>
                <a:gd name="connsiteY141" fmla="*/ 33485 h 219692"/>
                <a:gd name="connsiteX142" fmla="*/ 212194 w 259674"/>
                <a:gd name="connsiteY142" fmla="*/ 37441 h 219692"/>
                <a:gd name="connsiteX143" fmla="*/ 213904 w 259674"/>
                <a:gd name="connsiteY143" fmla="*/ 30652 h 219692"/>
                <a:gd name="connsiteX144" fmla="*/ 216897 w 259674"/>
                <a:gd name="connsiteY144" fmla="*/ 30652 h 219692"/>
                <a:gd name="connsiteX145" fmla="*/ 218768 w 259674"/>
                <a:gd name="connsiteY145" fmla="*/ 38296 h 219692"/>
                <a:gd name="connsiteX146" fmla="*/ 224114 w 259674"/>
                <a:gd name="connsiteY146" fmla="*/ 48238 h 219692"/>
                <a:gd name="connsiteX147" fmla="*/ 222189 w 259674"/>
                <a:gd name="connsiteY147" fmla="*/ 52515 h 219692"/>
                <a:gd name="connsiteX148" fmla="*/ 228871 w 259674"/>
                <a:gd name="connsiteY148" fmla="*/ 55829 h 219692"/>
                <a:gd name="connsiteX149" fmla="*/ 231330 w 259674"/>
                <a:gd name="connsiteY149" fmla="*/ 43534 h 219692"/>
                <a:gd name="connsiteX150" fmla="*/ 237851 w 259674"/>
                <a:gd name="connsiteY150" fmla="*/ 41450 h 219692"/>
                <a:gd name="connsiteX151" fmla="*/ 251642 w 259674"/>
                <a:gd name="connsiteY151" fmla="*/ 53584 h 219692"/>
                <a:gd name="connsiteX152" fmla="*/ 248274 w 259674"/>
                <a:gd name="connsiteY152" fmla="*/ 58127 h 219692"/>
                <a:gd name="connsiteX153" fmla="*/ 248274 w 259674"/>
                <a:gd name="connsiteY153" fmla="*/ 60265 h 219692"/>
                <a:gd name="connsiteX154" fmla="*/ 249450 w 259674"/>
                <a:gd name="connsiteY154" fmla="*/ 64702 h 219692"/>
                <a:gd name="connsiteX155" fmla="*/ 249450 w 259674"/>
                <a:gd name="connsiteY155" fmla="*/ 67107 h 219692"/>
                <a:gd name="connsiteX156" fmla="*/ 248221 w 259674"/>
                <a:gd name="connsiteY156" fmla="*/ 70208 h 219692"/>
                <a:gd name="connsiteX157" fmla="*/ 247847 w 259674"/>
                <a:gd name="connsiteY157" fmla="*/ 74430 h 219692"/>
                <a:gd name="connsiteX158" fmla="*/ 248755 w 259674"/>
                <a:gd name="connsiteY158" fmla="*/ 78332 h 219692"/>
                <a:gd name="connsiteX159" fmla="*/ 251909 w 259674"/>
                <a:gd name="connsiteY159" fmla="*/ 85602 h 219692"/>
                <a:gd name="connsiteX160" fmla="*/ 235873 w 259674"/>
                <a:gd name="connsiteY160" fmla="*/ 95758 h 219692"/>
                <a:gd name="connsiteX161" fmla="*/ 239080 w 259674"/>
                <a:gd name="connsiteY161" fmla="*/ 103776 h 219692"/>
                <a:gd name="connsiteX162" fmla="*/ 243677 w 259674"/>
                <a:gd name="connsiteY162" fmla="*/ 110137 h 219692"/>
                <a:gd name="connsiteX163" fmla="*/ 245174 w 259674"/>
                <a:gd name="connsiteY163" fmla="*/ 113237 h 219692"/>
                <a:gd name="connsiteX164" fmla="*/ 245709 w 259674"/>
                <a:gd name="connsiteY164" fmla="*/ 120881 h 219692"/>
                <a:gd name="connsiteX165" fmla="*/ 247045 w 259674"/>
                <a:gd name="connsiteY165" fmla="*/ 124035 h 219692"/>
                <a:gd name="connsiteX166" fmla="*/ 251482 w 259674"/>
                <a:gd name="connsiteY166" fmla="*/ 125906 h 219692"/>
                <a:gd name="connsiteX167" fmla="*/ 252069 w 259674"/>
                <a:gd name="connsiteY167" fmla="*/ 127349 h 219692"/>
                <a:gd name="connsiteX168" fmla="*/ 251535 w 259674"/>
                <a:gd name="connsiteY168" fmla="*/ 129059 h 219692"/>
                <a:gd name="connsiteX169" fmla="*/ 250466 w 259674"/>
                <a:gd name="connsiteY169" fmla="*/ 130556 h 219692"/>
                <a:gd name="connsiteX170" fmla="*/ 249825 w 259674"/>
                <a:gd name="connsiteY170" fmla="*/ 132106 h 219692"/>
                <a:gd name="connsiteX171" fmla="*/ 250519 w 259674"/>
                <a:gd name="connsiteY171" fmla="*/ 133924 h 219692"/>
                <a:gd name="connsiteX172" fmla="*/ 259339 w 259674"/>
                <a:gd name="connsiteY172" fmla="*/ 140605 h 219692"/>
                <a:gd name="connsiteX173" fmla="*/ 255597 w 259674"/>
                <a:gd name="connsiteY173" fmla="*/ 144668 h 219692"/>
                <a:gd name="connsiteX174" fmla="*/ 254154 w 259674"/>
                <a:gd name="connsiteY174" fmla="*/ 145416 h 219692"/>
                <a:gd name="connsiteX175" fmla="*/ 248114 w 259674"/>
                <a:gd name="connsiteY175" fmla="*/ 146432 h 219692"/>
                <a:gd name="connsiteX176" fmla="*/ 246190 w 259674"/>
                <a:gd name="connsiteY176" fmla="*/ 147554 h 219692"/>
                <a:gd name="connsiteX177" fmla="*/ 244533 w 259674"/>
                <a:gd name="connsiteY177" fmla="*/ 149746 h 219692"/>
                <a:gd name="connsiteX178" fmla="*/ 243464 w 259674"/>
                <a:gd name="connsiteY178" fmla="*/ 152579 h 219692"/>
                <a:gd name="connsiteX179" fmla="*/ 243089 w 259674"/>
                <a:gd name="connsiteY179" fmla="*/ 155786 h 219692"/>
                <a:gd name="connsiteX180" fmla="*/ 243357 w 259674"/>
                <a:gd name="connsiteY180" fmla="*/ 158886 h 219692"/>
                <a:gd name="connsiteX181" fmla="*/ 244212 w 259674"/>
                <a:gd name="connsiteY181" fmla="*/ 161024 h 219692"/>
                <a:gd name="connsiteX182" fmla="*/ 245281 w 259674"/>
                <a:gd name="connsiteY182" fmla="*/ 161986 h 219692"/>
                <a:gd name="connsiteX183" fmla="*/ 245976 w 259674"/>
                <a:gd name="connsiteY183" fmla="*/ 163109 h 219692"/>
                <a:gd name="connsiteX184" fmla="*/ 244853 w 259674"/>
                <a:gd name="connsiteY184" fmla="*/ 173479 h 219692"/>
                <a:gd name="connsiteX185" fmla="*/ 244853 w 259674"/>
                <a:gd name="connsiteY185" fmla="*/ 176151 h 219692"/>
                <a:gd name="connsiteX186" fmla="*/ 245495 w 259674"/>
                <a:gd name="connsiteY186" fmla="*/ 178183 h 219692"/>
                <a:gd name="connsiteX187" fmla="*/ 248542 w 259674"/>
                <a:gd name="connsiteY187" fmla="*/ 183528 h 219692"/>
                <a:gd name="connsiteX188" fmla="*/ 249183 w 259674"/>
                <a:gd name="connsiteY188" fmla="*/ 185987 h 219692"/>
                <a:gd name="connsiteX189" fmla="*/ 249664 w 259674"/>
                <a:gd name="connsiteY189" fmla="*/ 193631 h 219692"/>
                <a:gd name="connsiteX190" fmla="*/ 249343 w 259674"/>
                <a:gd name="connsiteY190" fmla="*/ 197319 h 219692"/>
                <a:gd name="connsiteX191" fmla="*/ 247686 w 259674"/>
                <a:gd name="connsiteY191" fmla="*/ 200259 h 219692"/>
                <a:gd name="connsiteX192" fmla="*/ 243089 w 259674"/>
                <a:gd name="connsiteY192" fmla="*/ 204909 h 219692"/>
                <a:gd name="connsiteX193" fmla="*/ 245227 w 259674"/>
                <a:gd name="connsiteY193" fmla="*/ 207956 h 219692"/>
                <a:gd name="connsiteX194" fmla="*/ 250573 w 259674"/>
                <a:gd name="connsiteY194" fmla="*/ 207208 h 219692"/>
                <a:gd name="connsiteX195" fmla="*/ 249771 w 259674"/>
                <a:gd name="connsiteY195" fmla="*/ 216936 h 219692"/>
                <a:gd name="connsiteX196" fmla="*/ 249450 w 259674"/>
                <a:gd name="connsiteY196" fmla="*/ 218219 h 219692"/>
                <a:gd name="connsiteX197" fmla="*/ 248755 w 259674"/>
                <a:gd name="connsiteY197" fmla="*/ 219128 h 219692"/>
                <a:gd name="connsiteX198" fmla="*/ 247579 w 259674"/>
                <a:gd name="connsiteY198" fmla="*/ 219662 h 219692"/>
                <a:gd name="connsiteX199" fmla="*/ 246029 w 259674"/>
                <a:gd name="connsiteY199" fmla="*/ 219662 h 219692"/>
                <a:gd name="connsiteX200" fmla="*/ 244746 w 259674"/>
                <a:gd name="connsiteY200" fmla="*/ 219342 h 219692"/>
                <a:gd name="connsiteX201" fmla="*/ 243570 w 259674"/>
                <a:gd name="connsiteY201" fmla="*/ 218540 h 219692"/>
                <a:gd name="connsiteX202" fmla="*/ 240791 w 259674"/>
                <a:gd name="connsiteY202" fmla="*/ 214477 h 219692"/>
                <a:gd name="connsiteX203" fmla="*/ 239829 w 259674"/>
                <a:gd name="connsiteY203" fmla="*/ 213782 h 219692"/>
                <a:gd name="connsiteX204" fmla="*/ 234804 w 259674"/>
                <a:gd name="connsiteY204" fmla="*/ 213355 h 219692"/>
                <a:gd name="connsiteX205" fmla="*/ 234163 w 259674"/>
                <a:gd name="connsiteY205" fmla="*/ 213355 h 219692"/>
                <a:gd name="connsiteX206" fmla="*/ 233361 w 259674"/>
                <a:gd name="connsiteY206" fmla="*/ 206085 h 219692"/>
                <a:gd name="connsiteX207" fmla="*/ 220479 w 259674"/>
                <a:gd name="connsiteY207" fmla="*/ 207689 h 219692"/>
                <a:gd name="connsiteX208" fmla="*/ 212942 w 259674"/>
                <a:gd name="connsiteY208" fmla="*/ 202343 h 219692"/>
                <a:gd name="connsiteX209" fmla="*/ 203962 w 259674"/>
                <a:gd name="connsiteY209" fmla="*/ 201916 h 219692"/>
                <a:gd name="connsiteX210" fmla="*/ 201182 w 259674"/>
                <a:gd name="connsiteY210" fmla="*/ 200473 h 219692"/>
                <a:gd name="connsiteX211" fmla="*/ 196906 w 259674"/>
                <a:gd name="connsiteY211" fmla="*/ 195127 h 219692"/>
                <a:gd name="connsiteX212" fmla="*/ 195035 w 259674"/>
                <a:gd name="connsiteY212" fmla="*/ 195127 h 219692"/>
                <a:gd name="connsiteX213" fmla="*/ 189690 w 259674"/>
                <a:gd name="connsiteY213" fmla="*/ 198335 h 219692"/>
                <a:gd name="connsiteX214" fmla="*/ 175364 w 259674"/>
                <a:gd name="connsiteY214" fmla="*/ 200633 h 219692"/>
                <a:gd name="connsiteX215" fmla="*/ 164139 w 259674"/>
                <a:gd name="connsiteY215" fmla="*/ 197052 h 219692"/>
                <a:gd name="connsiteX216" fmla="*/ 161413 w 259674"/>
                <a:gd name="connsiteY216" fmla="*/ 197479 h 219692"/>
                <a:gd name="connsiteX217" fmla="*/ 160023 w 259674"/>
                <a:gd name="connsiteY217" fmla="*/ 199617 h 219692"/>
                <a:gd name="connsiteX218" fmla="*/ 159596 w 259674"/>
                <a:gd name="connsiteY218" fmla="*/ 202825 h 219692"/>
                <a:gd name="connsiteX219" fmla="*/ 159916 w 259674"/>
                <a:gd name="connsiteY219" fmla="*/ 207528 h 219692"/>
                <a:gd name="connsiteX220" fmla="*/ 160398 w 259674"/>
                <a:gd name="connsiteY220" fmla="*/ 209880 h 219692"/>
                <a:gd name="connsiteX221" fmla="*/ 160398 w 259674"/>
                <a:gd name="connsiteY221" fmla="*/ 210949 h 219692"/>
                <a:gd name="connsiteX222" fmla="*/ 159542 w 259674"/>
                <a:gd name="connsiteY222" fmla="*/ 213088 h 219692"/>
                <a:gd name="connsiteX223" fmla="*/ 157832 w 259674"/>
                <a:gd name="connsiteY223" fmla="*/ 214584 h 219692"/>
                <a:gd name="connsiteX224" fmla="*/ 155801 w 259674"/>
                <a:gd name="connsiteY224" fmla="*/ 215065 h 219692"/>
                <a:gd name="connsiteX225" fmla="*/ 154037 w 259674"/>
                <a:gd name="connsiteY225" fmla="*/ 214370 h 219692"/>
                <a:gd name="connsiteX226" fmla="*/ 153502 w 259674"/>
                <a:gd name="connsiteY226" fmla="*/ 213301 h 219692"/>
                <a:gd name="connsiteX227" fmla="*/ 153021 w 259674"/>
                <a:gd name="connsiteY227" fmla="*/ 211965 h 219692"/>
                <a:gd name="connsiteX228" fmla="*/ 152487 w 259674"/>
                <a:gd name="connsiteY228" fmla="*/ 210896 h 219692"/>
                <a:gd name="connsiteX229" fmla="*/ 151578 w 259674"/>
                <a:gd name="connsiteY229" fmla="*/ 210896 h 219692"/>
                <a:gd name="connsiteX230" fmla="*/ 150936 w 259674"/>
                <a:gd name="connsiteY230" fmla="*/ 211377 h 219692"/>
                <a:gd name="connsiteX231" fmla="*/ 149279 w 259674"/>
                <a:gd name="connsiteY231" fmla="*/ 213515 h 219692"/>
                <a:gd name="connsiteX232" fmla="*/ 148157 w 259674"/>
                <a:gd name="connsiteY232" fmla="*/ 213515 h 219692"/>
                <a:gd name="connsiteX233" fmla="*/ 146981 w 259674"/>
                <a:gd name="connsiteY233" fmla="*/ 213088 h 219692"/>
                <a:gd name="connsiteX234" fmla="*/ 144148 w 259674"/>
                <a:gd name="connsiteY234" fmla="*/ 210522 h 219692"/>
                <a:gd name="connsiteX235" fmla="*/ 144148 w 259674"/>
                <a:gd name="connsiteY235" fmla="*/ 209773 h 219692"/>
                <a:gd name="connsiteX236" fmla="*/ 144896 w 259674"/>
                <a:gd name="connsiteY236" fmla="*/ 207368 h 219692"/>
                <a:gd name="connsiteX237" fmla="*/ 144896 w 259674"/>
                <a:gd name="connsiteY237" fmla="*/ 205711 h 219692"/>
                <a:gd name="connsiteX238" fmla="*/ 144575 w 259674"/>
                <a:gd name="connsiteY238" fmla="*/ 203787 h 219692"/>
                <a:gd name="connsiteX239" fmla="*/ 143720 w 259674"/>
                <a:gd name="connsiteY239" fmla="*/ 202931 h 219692"/>
                <a:gd name="connsiteX240" fmla="*/ 140139 w 259674"/>
                <a:gd name="connsiteY240" fmla="*/ 201488 h 219692"/>
                <a:gd name="connsiteX241" fmla="*/ 132495 w 259674"/>
                <a:gd name="connsiteY241" fmla="*/ 200633 h 219692"/>
                <a:gd name="connsiteX242" fmla="*/ 129716 w 259674"/>
                <a:gd name="connsiteY242" fmla="*/ 203626 h 219692"/>
                <a:gd name="connsiteX243" fmla="*/ 101813 w 259674"/>
                <a:gd name="connsiteY243" fmla="*/ 187751 h 2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59674" h="219692">
                  <a:moveTo>
                    <a:pt x="78668" y="183261"/>
                  </a:moveTo>
                  <a:lnTo>
                    <a:pt x="81394" y="181123"/>
                  </a:lnTo>
                  <a:lnTo>
                    <a:pt x="86044" y="176365"/>
                  </a:lnTo>
                  <a:lnTo>
                    <a:pt x="90588" y="168989"/>
                  </a:lnTo>
                  <a:lnTo>
                    <a:pt x="91176" y="168989"/>
                  </a:lnTo>
                  <a:lnTo>
                    <a:pt x="92940" y="169363"/>
                  </a:lnTo>
                  <a:lnTo>
                    <a:pt x="93528" y="169363"/>
                  </a:lnTo>
                  <a:lnTo>
                    <a:pt x="93849" y="168294"/>
                  </a:lnTo>
                  <a:lnTo>
                    <a:pt x="93849" y="166797"/>
                  </a:lnTo>
                  <a:lnTo>
                    <a:pt x="93849" y="165621"/>
                  </a:lnTo>
                  <a:lnTo>
                    <a:pt x="93421" y="165621"/>
                  </a:lnTo>
                  <a:lnTo>
                    <a:pt x="95292" y="164125"/>
                  </a:lnTo>
                  <a:lnTo>
                    <a:pt x="97269" y="163376"/>
                  </a:lnTo>
                  <a:lnTo>
                    <a:pt x="101760" y="163002"/>
                  </a:lnTo>
                  <a:lnTo>
                    <a:pt x="101760" y="161024"/>
                  </a:lnTo>
                  <a:lnTo>
                    <a:pt x="107105" y="152205"/>
                  </a:lnTo>
                  <a:lnTo>
                    <a:pt x="107105" y="150922"/>
                  </a:lnTo>
                  <a:lnTo>
                    <a:pt x="106677" y="149639"/>
                  </a:lnTo>
                  <a:lnTo>
                    <a:pt x="106677" y="148089"/>
                  </a:lnTo>
                  <a:lnTo>
                    <a:pt x="107586" y="146164"/>
                  </a:lnTo>
                  <a:lnTo>
                    <a:pt x="111328" y="142209"/>
                  </a:lnTo>
                  <a:lnTo>
                    <a:pt x="118223" y="132053"/>
                  </a:lnTo>
                  <a:lnTo>
                    <a:pt x="116726" y="130182"/>
                  </a:lnTo>
                  <a:lnTo>
                    <a:pt x="114749" y="127295"/>
                  </a:lnTo>
                  <a:lnTo>
                    <a:pt x="108655" y="120881"/>
                  </a:lnTo>
                  <a:lnTo>
                    <a:pt x="102187" y="116658"/>
                  </a:lnTo>
                  <a:lnTo>
                    <a:pt x="95185" y="114039"/>
                  </a:lnTo>
                  <a:lnTo>
                    <a:pt x="83479" y="111634"/>
                  </a:lnTo>
                  <a:lnTo>
                    <a:pt x="81501" y="111634"/>
                  </a:lnTo>
                  <a:lnTo>
                    <a:pt x="80485" y="112489"/>
                  </a:lnTo>
                  <a:lnTo>
                    <a:pt x="79523" y="113665"/>
                  </a:lnTo>
                  <a:lnTo>
                    <a:pt x="77545" y="115055"/>
                  </a:lnTo>
                  <a:lnTo>
                    <a:pt x="75407" y="116124"/>
                  </a:lnTo>
                  <a:lnTo>
                    <a:pt x="73911" y="116551"/>
                  </a:lnTo>
                  <a:lnTo>
                    <a:pt x="69848" y="115001"/>
                  </a:lnTo>
                  <a:lnTo>
                    <a:pt x="67870" y="111954"/>
                  </a:lnTo>
                  <a:lnTo>
                    <a:pt x="67122" y="108159"/>
                  </a:lnTo>
                  <a:lnTo>
                    <a:pt x="66748" y="104578"/>
                  </a:lnTo>
                  <a:lnTo>
                    <a:pt x="66106" y="102760"/>
                  </a:lnTo>
                  <a:lnTo>
                    <a:pt x="65144" y="101103"/>
                  </a:lnTo>
                  <a:lnTo>
                    <a:pt x="64663" y="99393"/>
                  </a:lnTo>
                  <a:lnTo>
                    <a:pt x="65518" y="97575"/>
                  </a:lnTo>
                  <a:lnTo>
                    <a:pt x="66587" y="95972"/>
                  </a:lnTo>
                  <a:lnTo>
                    <a:pt x="67175" y="94154"/>
                  </a:lnTo>
                  <a:lnTo>
                    <a:pt x="70703" y="78119"/>
                  </a:lnTo>
                  <a:lnTo>
                    <a:pt x="72360" y="74484"/>
                  </a:lnTo>
                  <a:lnTo>
                    <a:pt x="68619" y="73201"/>
                  </a:lnTo>
                  <a:lnTo>
                    <a:pt x="66053" y="72827"/>
                  </a:lnTo>
                  <a:lnTo>
                    <a:pt x="64930" y="71490"/>
                  </a:lnTo>
                  <a:lnTo>
                    <a:pt x="66106" y="63098"/>
                  </a:lnTo>
                  <a:lnTo>
                    <a:pt x="65518" y="59891"/>
                  </a:lnTo>
                  <a:lnTo>
                    <a:pt x="63594" y="57593"/>
                  </a:lnTo>
                  <a:lnTo>
                    <a:pt x="60066" y="56096"/>
                  </a:lnTo>
                  <a:lnTo>
                    <a:pt x="58142" y="60212"/>
                  </a:lnTo>
                  <a:lnTo>
                    <a:pt x="53224" y="61762"/>
                  </a:lnTo>
                  <a:lnTo>
                    <a:pt x="42961" y="62190"/>
                  </a:lnTo>
                  <a:lnTo>
                    <a:pt x="38685" y="60907"/>
                  </a:lnTo>
                  <a:lnTo>
                    <a:pt x="33340" y="52728"/>
                  </a:lnTo>
                  <a:lnTo>
                    <a:pt x="28956" y="51927"/>
                  </a:lnTo>
                  <a:lnTo>
                    <a:pt x="28048" y="57700"/>
                  </a:lnTo>
                  <a:lnTo>
                    <a:pt x="24627" y="59838"/>
                  </a:lnTo>
                  <a:lnTo>
                    <a:pt x="15647" y="60586"/>
                  </a:lnTo>
                  <a:lnTo>
                    <a:pt x="11638" y="59784"/>
                  </a:lnTo>
                  <a:lnTo>
                    <a:pt x="8110" y="57005"/>
                  </a:lnTo>
                  <a:lnTo>
                    <a:pt x="6132" y="55936"/>
                  </a:lnTo>
                  <a:lnTo>
                    <a:pt x="6132" y="55936"/>
                  </a:lnTo>
                  <a:lnTo>
                    <a:pt x="6132" y="53851"/>
                  </a:lnTo>
                  <a:lnTo>
                    <a:pt x="5384" y="51980"/>
                  </a:lnTo>
                  <a:lnTo>
                    <a:pt x="5384" y="50858"/>
                  </a:lnTo>
                  <a:lnTo>
                    <a:pt x="5811" y="49414"/>
                  </a:lnTo>
                  <a:lnTo>
                    <a:pt x="8431" y="43267"/>
                  </a:lnTo>
                  <a:lnTo>
                    <a:pt x="8431" y="42412"/>
                  </a:lnTo>
                  <a:lnTo>
                    <a:pt x="8431" y="41824"/>
                  </a:lnTo>
                  <a:lnTo>
                    <a:pt x="6934" y="39472"/>
                  </a:lnTo>
                  <a:lnTo>
                    <a:pt x="5918" y="38831"/>
                  </a:lnTo>
                  <a:lnTo>
                    <a:pt x="2978" y="38831"/>
                  </a:lnTo>
                  <a:lnTo>
                    <a:pt x="1909" y="38831"/>
                  </a:lnTo>
                  <a:lnTo>
                    <a:pt x="894" y="38029"/>
                  </a:lnTo>
                  <a:lnTo>
                    <a:pt x="-68" y="37013"/>
                  </a:lnTo>
                  <a:lnTo>
                    <a:pt x="-336" y="35730"/>
                  </a:lnTo>
                  <a:lnTo>
                    <a:pt x="199" y="34234"/>
                  </a:lnTo>
                  <a:lnTo>
                    <a:pt x="2123" y="32309"/>
                  </a:lnTo>
                  <a:lnTo>
                    <a:pt x="5598" y="26964"/>
                  </a:lnTo>
                  <a:lnTo>
                    <a:pt x="6720" y="25895"/>
                  </a:lnTo>
                  <a:lnTo>
                    <a:pt x="7949" y="25414"/>
                  </a:lnTo>
                  <a:lnTo>
                    <a:pt x="9125" y="24612"/>
                  </a:lnTo>
                  <a:lnTo>
                    <a:pt x="10141" y="23436"/>
                  </a:lnTo>
                  <a:lnTo>
                    <a:pt x="11691" y="18358"/>
                  </a:lnTo>
                  <a:lnTo>
                    <a:pt x="12279" y="17022"/>
                  </a:lnTo>
                  <a:lnTo>
                    <a:pt x="13402" y="15311"/>
                  </a:lnTo>
                  <a:lnTo>
                    <a:pt x="18373" y="9966"/>
                  </a:lnTo>
                  <a:lnTo>
                    <a:pt x="20671" y="8095"/>
                  </a:lnTo>
                  <a:lnTo>
                    <a:pt x="22916" y="6652"/>
                  </a:lnTo>
                  <a:lnTo>
                    <a:pt x="26123" y="5904"/>
                  </a:lnTo>
                  <a:lnTo>
                    <a:pt x="28155" y="5904"/>
                  </a:lnTo>
                  <a:lnTo>
                    <a:pt x="30934" y="6759"/>
                  </a:lnTo>
                  <a:lnTo>
                    <a:pt x="31736" y="6759"/>
                  </a:lnTo>
                  <a:lnTo>
                    <a:pt x="32217" y="4246"/>
                  </a:lnTo>
                  <a:lnTo>
                    <a:pt x="32645" y="2803"/>
                  </a:lnTo>
                  <a:lnTo>
                    <a:pt x="34943" y="-30"/>
                  </a:lnTo>
                  <a:lnTo>
                    <a:pt x="46168" y="6919"/>
                  </a:lnTo>
                  <a:lnTo>
                    <a:pt x="48306" y="7614"/>
                  </a:lnTo>
                  <a:lnTo>
                    <a:pt x="53652" y="6973"/>
                  </a:lnTo>
                  <a:lnTo>
                    <a:pt x="55042" y="7240"/>
                  </a:lnTo>
                  <a:lnTo>
                    <a:pt x="59104" y="9164"/>
                  </a:lnTo>
                  <a:lnTo>
                    <a:pt x="67496" y="8843"/>
                  </a:lnTo>
                  <a:lnTo>
                    <a:pt x="72414" y="10126"/>
                  </a:lnTo>
                  <a:lnTo>
                    <a:pt x="77171" y="13334"/>
                  </a:lnTo>
                  <a:lnTo>
                    <a:pt x="86258" y="9859"/>
                  </a:lnTo>
                  <a:lnTo>
                    <a:pt x="98980" y="10233"/>
                  </a:lnTo>
                  <a:lnTo>
                    <a:pt x="101706" y="8843"/>
                  </a:lnTo>
                  <a:lnTo>
                    <a:pt x="102989" y="8843"/>
                  </a:lnTo>
                  <a:lnTo>
                    <a:pt x="104379" y="9966"/>
                  </a:lnTo>
                  <a:lnTo>
                    <a:pt x="105982" y="13173"/>
                  </a:lnTo>
                  <a:lnTo>
                    <a:pt x="107586" y="14723"/>
                  </a:lnTo>
                  <a:lnTo>
                    <a:pt x="112931" y="16648"/>
                  </a:lnTo>
                  <a:lnTo>
                    <a:pt x="117101" y="20069"/>
                  </a:lnTo>
                  <a:lnTo>
                    <a:pt x="118704" y="20443"/>
                  </a:lnTo>
                  <a:lnTo>
                    <a:pt x="141582" y="18625"/>
                  </a:lnTo>
                  <a:lnTo>
                    <a:pt x="154411" y="24826"/>
                  </a:lnTo>
                  <a:lnTo>
                    <a:pt x="155213" y="24826"/>
                  </a:lnTo>
                  <a:lnTo>
                    <a:pt x="156977" y="23169"/>
                  </a:lnTo>
                  <a:lnTo>
                    <a:pt x="157778" y="23169"/>
                  </a:lnTo>
                  <a:lnTo>
                    <a:pt x="159489" y="23169"/>
                  </a:lnTo>
                  <a:lnTo>
                    <a:pt x="160237" y="23169"/>
                  </a:lnTo>
                  <a:lnTo>
                    <a:pt x="160825" y="22527"/>
                  </a:lnTo>
                  <a:lnTo>
                    <a:pt x="161413" y="21084"/>
                  </a:lnTo>
                  <a:lnTo>
                    <a:pt x="161948" y="20496"/>
                  </a:lnTo>
                  <a:lnTo>
                    <a:pt x="163498" y="20496"/>
                  </a:lnTo>
                  <a:lnTo>
                    <a:pt x="164834" y="22100"/>
                  </a:lnTo>
                  <a:lnTo>
                    <a:pt x="166865" y="26002"/>
                  </a:lnTo>
                  <a:lnTo>
                    <a:pt x="171355" y="26643"/>
                  </a:lnTo>
                  <a:lnTo>
                    <a:pt x="183329" y="23115"/>
                  </a:lnTo>
                  <a:lnTo>
                    <a:pt x="185093" y="27659"/>
                  </a:lnTo>
                  <a:lnTo>
                    <a:pt x="194607" y="26323"/>
                  </a:lnTo>
                  <a:lnTo>
                    <a:pt x="194233" y="22474"/>
                  </a:lnTo>
                  <a:lnTo>
                    <a:pt x="197654" y="23543"/>
                  </a:lnTo>
                  <a:lnTo>
                    <a:pt x="199472" y="24719"/>
                  </a:lnTo>
                  <a:lnTo>
                    <a:pt x="202091" y="28087"/>
                  </a:lnTo>
                  <a:lnTo>
                    <a:pt x="202465" y="28835"/>
                  </a:lnTo>
                  <a:lnTo>
                    <a:pt x="202465" y="29850"/>
                  </a:lnTo>
                  <a:lnTo>
                    <a:pt x="201931" y="33485"/>
                  </a:lnTo>
                  <a:lnTo>
                    <a:pt x="212194" y="37441"/>
                  </a:lnTo>
                  <a:lnTo>
                    <a:pt x="213904" y="30652"/>
                  </a:lnTo>
                  <a:lnTo>
                    <a:pt x="216897" y="30652"/>
                  </a:lnTo>
                  <a:lnTo>
                    <a:pt x="218768" y="38296"/>
                  </a:lnTo>
                  <a:lnTo>
                    <a:pt x="224114" y="48238"/>
                  </a:lnTo>
                  <a:lnTo>
                    <a:pt x="222189" y="52515"/>
                  </a:lnTo>
                  <a:lnTo>
                    <a:pt x="228871" y="55829"/>
                  </a:lnTo>
                  <a:lnTo>
                    <a:pt x="231330" y="43534"/>
                  </a:lnTo>
                  <a:lnTo>
                    <a:pt x="237851" y="41450"/>
                  </a:lnTo>
                  <a:lnTo>
                    <a:pt x="251642" y="53584"/>
                  </a:lnTo>
                  <a:lnTo>
                    <a:pt x="248274" y="58127"/>
                  </a:lnTo>
                  <a:lnTo>
                    <a:pt x="248274" y="60265"/>
                  </a:lnTo>
                  <a:lnTo>
                    <a:pt x="249450" y="64702"/>
                  </a:lnTo>
                  <a:lnTo>
                    <a:pt x="249450" y="67107"/>
                  </a:lnTo>
                  <a:lnTo>
                    <a:pt x="248221" y="70208"/>
                  </a:lnTo>
                  <a:lnTo>
                    <a:pt x="247847" y="74430"/>
                  </a:lnTo>
                  <a:lnTo>
                    <a:pt x="248755" y="78332"/>
                  </a:lnTo>
                  <a:lnTo>
                    <a:pt x="251909" y="85602"/>
                  </a:lnTo>
                  <a:lnTo>
                    <a:pt x="235873" y="95758"/>
                  </a:lnTo>
                  <a:lnTo>
                    <a:pt x="239080" y="103776"/>
                  </a:lnTo>
                  <a:lnTo>
                    <a:pt x="243677" y="110137"/>
                  </a:lnTo>
                  <a:lnTo>
                    <a:pt x="245174" y="113237"/>
                  </a:lnTo>
                  <a:lnTo>
                    <a:pt x="245709" y="120881"/>
                  </a:lnTo>
                  <a:lnTo>
                    <a:pt x="247045" y="124035"/>
                  </a:lnTo>
                  <a:lnTo>
                    <a:pt x="251482" y="125906"/>
                  </a:lnTo>
                  <a:lnTo>
                    <a:pt x="252069" y="127349"/>
                  </a:lnTo>
                  <a:lnTo>
                    <a:pt x="251535" y="129059"/>
                  </a:lnTo>
                  <a:lnTo>
                    <a:pt x="250466" y="130556"/>
                  </a:lnTo>
                  <a:lnTo>
                    <a:pt x="249825" y="132106"/>
                  </a:lnTo>
                  <a:lnTo>
                    <a:pt x="250519" y="133924"/>
                  </a:lnTo>
                  <a:lnTo>
                    <a:pt x="259339" y="140605"/>
                  </a:lnTo>
                  <a:lnTo>
                    <a:pt x="255597" y="144668"/>
                  </a:lnTo>
                  <a:lnTo>
                    <a:pt x="254154" y="145416"/>
                  </a:lnTo>
                  <a:lnTo>
                    <a:pt x="248114" y="146432"/>
                  </a:lnTo>
                  <a:lnTo>
                    <a:pt x="246190" y="147554"/>
                  </a:lnTo>
                  <a:lnTo>
                    <a:pt x="244533" y="149746"/>
                  </a:lnTo>
                  <a:lnTo>
                    <a:pt x="243464" y="152579"/>
                  </a:lnTo>
                  <a:lnTo>
                    <a:pt x="243089" y="155786"/>
                  </a:lnTo>
                  <a:lnTo>
                    <a:pt x="243357" y="158886"/>
                  </a:lnTo>
                  <a:lnTo>
                    <a:pt x="244212" y="161024"/>
                  </a:lnTo>
                  <a:lnTo>
                    <a:pt x="245281" y="161986"/>
                  </a:lnTo>
                  <a:lnTo>
                    <a:pt x="245976" y="163109"/>
                  </a:lnTo>
                  <a:lnTo>
                    <a:pt x="244853" y="173479"/>
                  </a:lnTo>
                  <a:lnTo>
                    <a:pt x="244853" y="176151"/>
                  </a:lnTo>
                  <a:lnTo>
                    <a:pt x="245495" y="178183"/>
                  </a:lnTo>
                  <a:lnTo>
                    <a:pt x="248542" y="183528"/>
                  </a:lnTo>
                  <a:lnTo>
                    <a:pt x="249183" y="185987"/>
                  </a:lnTo>
                  <a:lnTo>
                    <a:pt x="249664" y="193631"/>
                  </a:lnTo>
                  <a:lnTo>
                    <a:pt x="249343" y="197319"/>
                  </a:lnTo>
                  <a:lnTo>
                    <a:pt x="247686" y="200259"/>
                  </a:lnTo>
                  <a:lnTo>
                    <a:pt x="243089" y="204909"/>
                  </a:lnTo>
                  <a:lnTo>
                    <a:pt x="245227" y="207956"/>
                  </a:lnTo>
                  <a:lnTo>
                    <a:pt x="250573" y="207208"/>
                  </a:lnTo>
                  <a:lnTo>
                    <a:pt x="249771" y="216936"/>
                  </a:lnTo>
                  <a:lnTo>
                    <a:pt x="249450" y="218219"/>
                  </a:lnTo>
                  <a:lnTo>
                    <a:pt x="248755" y="219128"/>
                  </a:lnTo>
                  <a:lnTo>
                    <a:pt x="247579" y="219662"/>
                  </a:lnTo>
                  <a:lnTo>
                    <a:pt x="246029" y="219662"/>
                  </a:lnTo>
                  <a:lnTo>
                    <a:pt x="244746" y="219342"/>
                  </a:lnTo>
                  <a:lnTo>
                    <a:pt x="243570" y="218540"/>
                  </a:lnTo>
                  <a:lnTo>
                    <a:pt x="240791" y="214477"/>
                  </a:lnTo>
                  <a:lnTo>
                    <a:pt x="239829" y="213782"/>
                  </a:lnTo>
                  <a:lnTo>
                    <a:pt x="234804" y="213355"/>
                  </a:lnTo>
                  <a:lnTo>
                    <a:pt x="234163" y="213355"/>
                  </a:lnTo>
                  <a:lnTo>
                    <a:pt x="233361" y="206085"/>
                  </a:lnTo>
                  <a:lnTo>
                    <a:pt x="220479" y="207689"/>
                  </a:lnTo>
                  <a:lnTo>
                    <a:pt x="212942" y="202343"/>
                  </a:lnTo>
                  <a:lnTo>
                    <a:pt x="203962" y="201916"/>
                  </a:lnTo>
                  <a:lnTo>
                    <a:pt x="201182" y="200473"/>
                  </a:lnTo>
                  <a:lnTo>
                    <a:pt x="196906" y="195127"/>
                  </a:lnTo>
                  <a:lnTo>
                    <a:pt x="195035" y="195127"/>
                  </a:lnTo>
                  <a:lnTo>
                    <a:pt x="189690" y="198335"/>
                  </a:lnTo>
                  <a:lnTo>
                    <a:pt x="175364" y="200633"/>
                  </a:lnTo>
                  <a:lnTo>
                    <a:pt x="164139" y="197052"/>
                  </a:lnTo>
                  <a:lnTo>
                    <a:pt x="161413" y="197479"/>
                  </a:lnTo>
                  <a:lnTo>
                    <a:pt x="160023" y="199617"/>
                  </a:lnTo>
                  <a:lnTo>
                    <a:pt x="159596" y="202825"/>
                  </a:lnTo>
                  <a:lnTo>
                    <a:pt x="159916" y="207528"/>
                  </a:lnTo>
                  <a:lnTo>
                    <a:pt x="160398" y="209880"/>
                  </a:lnTo>
                  <a:lnTo>
                    <a:pt x="160398" y="210949"/>
                  </a:lnTo>
                  <a:lnTo>
                    <a:pt x="159542" y="213088"/>
                  </a:lnTo>
                  <a:lnTo>
                    <a:pt x="157832" y="214584"/>
                  </a:lnTo>
                  <a:lnTo>
                    <a:pt x="155801" y="215065"/>
                  </a:lnTo>
                  <a:lnTo>
                    <a:pt x="154037" y="214370"/>
                  </a:lnTo>
                  <a:lnTo>
                    <a:pt x="153502" y="213301"/>
                  </a:lnTo>
                  <a:lnTo>
                    <a:pt x="153021" y="211965"/>
                  </a:lnTo>
                  <a:lnTo>
                    <a:pt x="152487" y="210896"/>
                  </a:lnTo>
                  <a:lnTo>
                    <a:pt x="151578" y="210896"/>
                  </a:lnTo>
                  <a:lnTo>
                    <a:pt x="150936" y="211377"/>
                  </a:lnTo>
                  <a:lnTo>
                    <a:pt x="149279" y="213515"/>
                  </a:lnTo>
                  <a:lnTo>
                    <a:pt x="148157" y="213515"/>
                  </a:lnTo>
                  <a:lnTo>
                    <a:pt x="146981" y="213088"/>
                  </a:lnTo>
                  <a:lnTo>
                    <a:pt x="144148" y="210522"/>
                  </a:lnTo>
                  <a:lnTo>
                    <a:pt x="144148" y="209773"/>
                  </a:lnTo>
                  <a:lnTo>
                    <a:pt x="144896" y="207368"/>
                  </a:lnTo>
                  <a:lnTo>
                    <a:pt x="144896" y="205711"/>
                  </a:lnTo>
                  <a:lnTo>
                    <a:pt x="144575" y="203787"/>
                  </a:lnTo>
                  <a:lnTo>
                    <a:pt x="143720" y="202931"/>
                  </a:lnTo>
                  <a:lnTo>
                    <a:pt x="140139" y="201488"/>
                  </a:lnTo>
                  <a:lnTo>
                    <a:pt x="132495" y="200633"/>
                  </a:lnTo>
                  <a:lnTo>
                    <a:pt x="129716" y="203626"/>
                  </a:lnTo>
                  <a:lnTo>
                    <a:pt x="101813" y="18775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5C5BA14-A39C-4116-BF26-C6B12B736157}"/>
                </a:ext>
              </a:extLst>
            </p:cNvPr>
            <p:cNvSpPr/>
            <p:nvPr/>
          </p:nvSpPr>
          <p:spPr>
            <a:xfrm>
              <a:off x="1733593" y="4996263"/>
              <a:ext cx="265875" cy="201036"/>
            </a:xfrm>
            <a:custGeom>
              <a:avLst/>
              <a:gdLst>
                <a:gd name="connsiteX0" fmla="*/ 1749 w 265875"/>
                <a:gd name="connsiteY0" fmla="*/ 48612 h 201036"/>
                <a:gd name="connsiteX1" fmla="*/ 4689 w 265875"/>
                <a:gd name="connsiteY1" fmla="*/ 47116 h 201036"/>
                <a:gd name="connsiteX2" fmla="*/ 13562 w 265875"/>
                <a:gd name="connsiteY2" fmla="*/ 47918 h 201036"/>
                <a:gd name="connsiteX3" fmla="*/ 17518 w 265875"/>
                <a:gd name="connsiteY3" fmla="*/ 47490 h 201036"/>
                <a:gd name="connsiteX4" fmla="*/ 19442 w 265875"/>
                <a:gd name="connsiteY4" fmla="*/ 45512 h 201036"/>
                <a:gd name="connsiteX5" fmla="*/ 25161 w 265875"/>
                <a:gd name="connsiteY5" fmla="*/ 37013 h 201036"/>
                <a:gd name="connsiteX6" fmla="*/ 26337 w 265875"/>
                <a:gd name="connsiteY6" fmla="*/ 33539 h 201036"/>
                <a:gd name="connsiteX7" fmla="*/ 26017 w 265875"/>
                <a:gd name="connsiteY7" fmla="*/ 28781 h 201036"/>
                <a:gd name="connsiteX8" fmla="*/ 26551 w 265875"/>
                <a:gd name="connsiteY8" fmla="*/ 27445 h 201036"/>
                <a:gd name="connsiteX9" fmla="*/ 28422 w 265875"/>
                <a:gd name="connsiteY9" fmla="*/ 25040 h 201036"/>
                <a:gd name="connsiteX10" fmla="*/ 33500 w 265875"/>
                <a:gd name="connsiteY10" fmla="*/ 20657 h 201036"/>
                <a:gd name="connsiteX11" fmla="*/ 34302 w 265875"/>
                <a:gd name="connsiteY11" fmla="*/ 19106 h 201036"/>
                <a:gd name="connsiteX12" fmla="*/ 35424 w 265875"/>
                <a:gd name="connsiteY12" fmla="*/ 16220 h 201036"/>
                <a:gd name="connsiteX13" fmla="*/ 40503 w 265875"/>
                <a:gd name="connsiteY13" fmla="*/ 8469 h 201036"/>
                <a:gd name="connsiteX14" fmla="*/ 42213 w 265875"/>
                <a:gd name="connsiteY14" fmla="*/ 6598 h 201036"/>
                <a:gd name="connsiteX15" fmla="*/ 44725 w 265875"/>
                <a:gd name="connsiteY15" fmla="*/ 6171 h 201036"/>
                <a:gd name="connsiteX16" fmla="*/ 54187 w 265875"/>
                <a:gd name="connsiteY16" fmla="*/ 6171 h 201036"/>
                <a:gd name="connsiteX17" fmla="*/ 55469 w 265875"/>
                <a:gd name="connsiteY17" fmla="*/ 5209 h 201036"/>
                <a:gd name="connsiteX18" fmla="*/ 63915 w 265875"/>
                <a:gd name="connsiteY18" fmla="*/ 1520 h 201036"/>
                <a:gd name="connsiteX19" fmla="*/ 65893 w 265875"/>
                <a:gd name="connsiteY19" fmla="*/ -30 h 201036"/>
                <a:gd name="connsiteX20" fmla="*/ 89038 w 265875"/>
                <a:gd name="connsiteY20" fmla="*/ 4300 h 201036"/>
                <a:gd name="connsiteX21" fmla="*/ 116887 w 265875"/>
                <a:gd name="connsiteY21" fmla="*/ 20336 h 201036"/>
                <a:gd name="connsiteX22" fmla="*/ 119666 w 265875"/>
                <a:gd name="connsiteY22" fmla="*/ 17342 h 201036"/>
                <a:gd name="connsiteX23" fmla="*/ 127310 w 265875"/>
                <a:gd name="connsiteY23" fmla="*/ 18198 h 201036"/>
                <a:gd name="connsiteX24" fmla="*/ 130891 w 265875"/>
                <a:gd name="connsiteY24" fmla="*/ 19641 h 201036"/>
                <a:gd name="connsiteX25" fmla="*/ 131747 w 265875"/>
                <a:gd name="connsiteY25" fmla="*/ 20496 h 201036"/>
                <a:gd name="connsiteX26" fmla="*/ 132174 w 265875"/>
                <a:gd name="connsiteY26" fmla="*/ 21672 h 201036"/>
                <a:gd name="connsiteX27" fmla="*/ 132174 w 265875"/>
                <a:gd name="connsiteY27" fmla="*/ 23329 h 201036"/>
                <a:gd name="connsiteX28" fmla="*/ 131426 w 265875"/>
                <a:gd name="connsiteY28" fmla="*/ 25735 h 201036"/>
                <a:gd name="connsiteX29" fmla="*/ 131426 w 265875"/>
                <a:gd name="connsiteY29" fmla="*/ 26483 h 201036"/>
                <a:gd name="connsiteX30" fmla="*/ 134259 w 265875"/>
                <a:gd name="connsiteY30" fmla="*/ 29049 h 201036"/>
                <a:gd name="connsiteX31" fmla="*/ 135435 w 265875"/>
                <a:gd name="connsiteY31" fmla="*/ 29476 h 201036"/>
                <a:gd name="connsiteX32" fmla="*/ 136558 w 265875"/>
                <a:gd name="connsiteY32" fmla="*/ 29476 h 201036"/>
                <a:gd name="connsiteX33" fmla="*/ 138215 w 265875"/>
                <a:gd name="connsiteY33" fmla="*/ 27338 h 201036"/>
                <a:gd name="connsiteX34" fmla="*/ 138856 w 265875"/>
                <a:gd name="connsiteY34" fmla="*/ 26857 h 201036"/>
                <a:gd name="connsiteX35" fmla="*/ 139765 w 265875"/>
                <a:gd name="connsiteY35" fmla="*/ 26857 h 201036"/>
                <a:gd name="connsiteX36" fmla="*/ 140299 w 265875"/>
                <a:gd name="connsiteY36" fmla="*/ 27926 h 201036"/>
                <a:gd name="connsiteX37" fmla="*/ 140780 w 265875"/>
                <a:gd name="connsiteY37" fmla="*/ 29262 h 201036"/>
                <a:gd name="connsiteX38" fmla="*/ 141315 w 265875"/>
                <a:gd name="connsiteY38" fmla="*/ 30332 h 201036"/>
                <a:gd name="connsiteX39" fmla="*/ 143079 w 265875"/>
                <a:gd name="connsiteY39" fmla="*/ 31026 h 201036"/>
                <a:gd name="connsiteX40" fmla="*/ 145110 w 265875"/>
                <a:gd name="connsiteY40" fmla="*/ 30545 h 201036"/>
                <a:gd name="connsiteX41" fmla="*/ 146821 w 265875"/>
                <a:gd name="connsiteY41" fmla="*/ 29049 h 201036"/>
                <a:gd name="connsiteX42" fmla="*/ 147676 w 265875"/>
                <a:gd name="connsiteY42" fmla="*/ 26911 h 201036"/>
                <a:gd name="connsiteX43" fmla="*/ 147676 w 265875"/>
                <a:gd name="connsiteY43" fmla="*/ 25681 h 201036"/>
                <a:gd name="connsiteX44" fmla="*/ 147195 w 265875"/>
                <a:gd name="connsiteY44" fmla="*/ 23329 h 201036"/>
                <a:gd name="connsiteX45" fmla="*/ 146874 w 265875"/>
                <a:gd name="connsiteY45" fmla="*/ 18625 h 201036"/>
                <a:gd name="connsiteX46" fmla="*/ 147302 w 265875"/>
                <a:gd name="connsiteY46" fmla="*/ 15418 h 201036"/>
                <a:gd name="connsiteX47" fmla="*/ 148691 w 265875"/>
                <a:gd name="connsiteY47" fmla="*/ 13280 h 201036"/>
                <a:gd name="connsiteX48" fmla="*/ 151418 w 265875"/>
                <a:gd name="connsiteY48" fmla="*/ 12852 h 201036"/>
                <a:gd name="connsiteX49" fmla="*/ 162643 w 265875"/>
                <a:gd name="connsiteY49" fmla="*/ 16434 h 201036"/>
                <a:gd name="connsiteX50" fmla="*/ 176968 w 265875"/>
                <a:gd name="connsiteY50" fmla="*/ 14135 h 201036"/>
                <a:gd name="connsiteX51" fmla="*/ 182313 w 265875"/>
                <a:gd name="connsiteY51" fmla="*/ 10928 h 201036"/>
                <a:gd name="connsiteX52" fmla="*/ 184184 w 265875"/>
                <a:gd name="connsiteY52" fmla="*/ 10928 h 201036"/>
                <a:gd name="connsiteX53" fmla="*/ 188461 w 265875"/>
                <a:gd name="connsiteY53" fmla="*/ 16273 h 201036"/>
                <a:gd name="connsiteX54" fmla="*/ 191240 w 265875"/>
                <a:gd name="connsiteY54" fmla="*/ 17717 h 201036"/>
                <a:gd name="connsiteX55" fmla="*/ 200220 w 265875"/>
                <a:gd name="connsiteY55" fmla="*/ 18144 h 201036"/>
                <a:gd name="connsiteX56" fmla="*/ 207757 w 265875"/>
                <a:gd name="connsiteY56" fmla="*/ 23490 h 201036"/>
                <a:gd name="connsiteX57" fmla="*/ 220639 w 265875"/>
                <a:gd name="connsiteY57" fmla="*/ 21886 h 201036"/>
                <a:gd name="connsiteX58" fmla="*/ 221441 w 265875"/>
                <a:gd name="connsiteY58" fmla="*/ 29156 h 201036"/>
                <a:gd name="connsiteX59" fmla="*/ 222083 w 265875"/>
                <a:gd name="connsiteY59" fmla="*/ 29156 h 201036"/>
                <a:gd name="connsiteX60" fmla="*/ 227107 w 265875"/>
                <a:gd name="connsiteY60" fmla="*/ 29583 h 201036"/>
                <a:gd name="connsiteX61" fmla="*/ 228069 w 265875"/>
                <a:gd name="connsiteY61" fmla="*/ 30278 h 201036"/>
                <a:gd name="connsiteX62" fmla="*/ 230742 w 265875"/>
                <a:gd name="connsiteY62" fmla="*/ 33806 h 201036"/>
                <a:gd name="connsiteX63" fmla="*/ 231918 w 265875"/>
                <a:gd name="connsiteY63" fmla="*/ 34608 h 201036"/>
                <a:gd name="connsiteX64" fmla="*/ 233201 w 265875"/>
                <a:gd name="connsiteY64" fmla="*/ 34929 h 201036"/>
                <a:gd name="connsiteX65" fmla="*/ 234751 w 265875"/>
                <a:gd name="connsiteY65" fmla="*/ 34929 h 201036"/>
                <a:gd name="connsiteX66" fmla="*/ 235927 w 265875"/>
                <a:gd name="connsiteY66" fmla="*/ 34394 h 201036"/>
                <a:gd name="connsiteX67" fmla="*/ 236622 w 265875"/>
                <a:gd name="connsiteY67" fmla="*/ 33485 h 201036"/>
                <a:gd name="connsiteX68" fmla="*/ 236942 w 265875"/>
                <a:gd name="connsiteY68" fmla="*/ 32202 h 201036"/>
                <a:gd name="connsiteX69" fmla="*/ 237744 w 265875"/>
                <a:gd name="connsiteY69" fmla="*/ 22474 h 201036"/>
                <a:gd name="connsiteX70" fmla="*/ 241593 w 265875"/>
                <a:gd name="connsiteY70" fmla="*/ 19801 h 201036"/>
                <a:gd name="connsiteX71" fmla="*/ 242876 w 265875"/>
                <a:gd name="connsiteY71" fmla="*/ 19801 h 201036"/>
                <a:gd name="connsiteX72" fmla="*/ 244159 w 265875"/>
                <a:gd name="connsiteY72" fmla="*/ 20603 h 201036"/>
                <a:gd name="connsiteX73" fmla="*/ 246083 w 265875"/>
                <a:gd name="connsiteY73" fmla="*/ 23703 h 201036"/>
                <a:gd name="connsiteX74" fmla="*/ 247259 w 265875"/>
                <a:gd name="connsiteY74" fmla="*/ 24879 h 201036"/>
                <a:gd name="connsiteX75" fmla="*/ 248916 w 265875"/>
                <a:gd name="connsiteY75" fmla="*/ 25360 h 201036"/>
                <a:gd name="connsiteX76" fmla="*/ 252444 w 265875"/>
                <a:gd name="connsiteY76" fmla="*/ 25360 h 201036"/>
                <a:gd name="connsiteX77" fmla="*/ 254208 w 265875"/>
                <a:gd name="connsiteY77" fmla="*/ 25895 h 201036"/>
                <a:gd name="connsiteX78" fmla="*/ 261317 w 265875"/>
                <a:gd name="connsiteY78" fmla="*/ 32256 h 201036"/>
                <a:gd name="connsiteX79" fmla="*/ 258377 w 265875"/>
                <a:gd name="connsiteY79" fmla="*/ 38349 h 201036"/>
                <a:gd name="connsiteX80" fmla="*/ 257522 w 265875"/>
                <a:gd name="connsiteY80" fmla="*/ 41557 h 201036"/>
                <a:gd name="connsiteX81" fmla="*/ 258163 w 265875"/>
                <a:gd name="connsiteY81" fmla="*/ 47918 h 201036"/>
                <a:gd name="connsiteX82" fmla="*/ 258537 w 265875"/>
                <a:gd name="connsiteY82" fmla="*/ 48880 h 201036"/>
                <a:gd name="connsiteX83" fmla="*/ 259393 w 265875"/>
                <a:gd name="connsiteY83" fmla="*/ 49575 h 201036"/>
                <a:gd name="connsiteX84" fmla="*/ 262386 w 265875"/>
                <a:gd name="connsiteY84" fmla="*/ 50163 h 201036"/>
                <a:gd name="connsiteX85" fmla="*/ 263348 w 265875"/>
                <a:gd name="connsiteY85" fmla="*/ 50804 h 201036"/>
                <a:gd name="connsiteX86" fmla="*/ 264310 w 265875"/>
                <a:gd name="connsiteY86" fmla="*/ 52140 h 201036"/>
                <a:gd name="connsiteX87" fmla="*/ 264952 w 265875"/>
                <a:gd name="connsiteY87" fmla="*/ 53691 h 201036"/>
                <a:gd name="connsiteX88" fmla="*/ 265540 w 265875"/>
                <a:gd name="connsiteY88" fmla="*/ 57165 h 201036"/>
                <a:gd name="connsiteX89" fmla="*/ 265540 w 265875"/>
                <a:gd name="connsiteY89" fmla="*/ 60265 h 201036"/>
                <a:gd name="connsiteX90" fmla="*/ 264578 w 265875"/>
                <a:gd name="connsiteY90" fmla="*/ 62510 h 201036"/>
                <a:gd name="connsiteX91" fmla="*/ 261210 w 265875"/>
                <a:gd name="connsiteY91" fmla="*/ 66252 h 201036"/>
                <a:gd name="connsiteX92" fmla="*/ 263509 w 265875"/>
                <a:gd name="connsiteY92" fmla="*/ 73735 h 201036"/>
                <a:gd name="connsiteX93" fmla="*/ 256132 w 265875"/>
                <a:gd name="connsiteY93" fmla="*/ 82662 h 201036"/>
                <a:gd name="connsiteX94" fmla="*/ 256613 w 265875"/>
                <a:gd name="connsiteY94" fmla="*/ 89878 h 201036"/>
                <a:gd name="connsiteX95" fmla="*/ 256292 w 265875"/>
                <a:gd name="connsiteY95" fmla="*/ 92070 h 201036"/>
                <a:gd name="connsiteX96" fmla="*/ 253673 w 265875"/>
                <a:gd name="connsiteY96" fmla="*/ 96987 h 201036"/>
                <a:gd name="connsiteX97" fmla="*/ 248328 w 265875"/>
                <a:gd name="connsiteY97" fmla="*/ 100890 h 201036"/>
                <a:gd name="connsiteX98" fmla="*/ 244533 w 265875"/>
                <a:gd name="connsiteY98" fmla="*/ 107037 h 201036"/>
                <a:gd name="connsiteX99" fmla="*/ 227321 w 265875"/>
                <a:gd name="connsiteY99" fmla="*/ 119491 h 201036"/>
                <a:gd name="connsiteX100" fmla="*/ 224114 w 265875"/>
                <a:gd name="connsiteY100" fmla="*/ 129915 h 201036"/>
                <a:gd name="connsiteX101" fmla="*/ 220051 w 265875"/>
                <a:gd name="connsiteY101" fmla="*/ 133763 h 201036"/>
                <a:gd name="connsiteX102" fmla="*/ 215187 w 265875"/>
                <a:gd name="connsiteY102" fmla="*/ 136222 h 201036"/>
                <a:gd name="connsiteX103" fmla="*/ 205940 w 265875"/>
                <a:gd name="connsiteY103" fmla="*/ 137024 h 201036"/>
                <a:gd name="connsiteX104" fmla="*/ 205138 w 265875"/>
                <a:gd name="connsiteY104" fmla="*/ 137024 h 201036"/>
                <a:gd name="connsiteX105" fmla="*/ 205886 w 265875"/>
                <a:gd name="connsiteY105" fmla="*/ 143599 h 201036"/>
                <a:gd name="connsiteX106" fmla="*/ 216577 w 265875"/>
                <a:gd name="connsiteY106" fmla="*/ 143599 h 201036"/>
                <a:gd name="connsiteX107" fmla="*/ 213263 w 265875"/>
                <a:gd name="connsiteY107" fmla="*/ 156481 h 201036"/>
                <a:gd name="connsiteX108" fmla="*/ 212194 w 265875"/>
                <a:gd name="connsiteY108" fmla="*/ 158619 h 201036"/>
                <a:gd name="connsiteX109" fmla="*/ 210537 w 265875"/>
                <a:gd name="connsiteY109" fmla="*/ 160222 h 201036"/>
                <a:gd name="connsiteX110" fmla="*/ 205191 w 265875"/>
                <a:gd name="connsiteY110" fmla="*/ 161078 h 201036"/>
                <a:gd name="connsiteX111" fmla="*/ 206100 w 265875"/>
                <a:gd name="connsiteY111" fmla="*/ 166423 h 201036"/>
                <a:gd name="connsiteX112" fmla="*/ 204443 w 265875"/>
                <a:gd name="connsiteY112" fmla="*/ 168187 h 201036"/>
                <a:gd name="connsiteX113" fmla="*/ 202412 w 265875"/>
                <a:gd name="connsiteY113" fmla="*/ 168187 h 201036"/>
                <a:gd name="connsiteX114" fmla="*/ 200274 w 265875"/>
                <a:gd name="connsiteY114" fmla="*/ 166637 h 201036"/>
                <a:gd name="connsiteX115" fmla="*/ 196853 w 265875"/>
                <a:gd name="connsiteY115" fmla="*/ 162574 h 201036"/>
                <a:gd name="connsiteX116" fmla="*/ 196532 w 265875"/>
                <a:gd name="connsiteY116" fmla="*/ 158993 h 201036"/>
                <a:gd name="connsiteX117" fmla="*/ 195837 w 265875"/>
                <a:gd name="connsiteY117" fmla="*/ 157924 h 201036"/>
                <a:gd name="connsiteX118" fmla="*/ 194340 w 265875"/>
                <a:gd name="connsiteY118" fmla="*/ 157924 h 201036"/>
                <a:gd name="connsiteX119" fmla="*/ 190599 w 265875"/>
                <a:gd name="connsiteY119" fmla="*/ 159314 h 201036"/>
                <a:gd name="connsiteX120" fmla="*/ 180389 w 265875"/>
                <a:gd name="connsiteY120" fmla="*/ 167492 h 201036"/>
                <a:gd name="connsiteX121" fmla="*/ 179427 w 265875"/>
                <a:gd name="connsiteY121" fmla="*/ 169470 h 201036"/>
                <a:gd name="connsiteX122" fmla="*/ 179427 w 265875"/>
                <a:gd name="connsiteY122" fmla="*/ 171287 h 201036"/>
                <a:gd name="connsiteX123" fmla="*/ 181298 w 265875"/>
                <a:gd name="connsiteY123" fmla="*/ 174922 h 201036"/>
                <a:gd name="connsiteX124" fmla="*/ 181993 w 265875"/>
                <a:gd name="connsiteY124" fmla="*/ 177541 h 201036"/>
                <a:gd name="connsiteX125" fmla="*/ 181993 w 265875"/>
                <a:gd name="connsiteY125" fmla="*/ 179947 h 201036"/>
                <a:gd name="connsiteX126" fmla="*/ 181244 w 265875"/>
                <a:gd name="connsiteY126" fmla="*/ 182085 h 201036"/>
                <a:gd name="connsiteX127" fmla="*/ 174563 w 265875"/>
                <a:gd name="connsiteY127" fmla="*/ 191920 h 201036"/>
                <a:gd name="connsiteX128" fmla="*/ 169592 w 265875"/>
                <a:gd name="connsiteY128" fmla="*/ 193738 h 201036"/>
                <a:gd name="connsiteX129" fmla="*/ 166491 w 265875"/>
                <a:gd name="connsiteY129" fmla="*/ 193417 h 201036"/>
                <a:gd name="connsiteX130" fmla="*/ 165636 w 265875"/>
                <a:gd name="connsiteY130" fmla="*/ 192562 h 201036"/>
                <a:gd name="connsiteX131" fmla="*/ 165315 w 265875"/>
                <a:gd name="connsiteY131" fmla="*/ 191546 h 201036"/>
                <a:gd name="connsiteX132" fmla="*/ 166598 w 265875"/>
                <a:gd name="connsiteY132" fmla="*/ 189248 h 201036"/>
                <a:gd name="connsiteX133" fmla="*/ 166919 w 265875"/>
                <a:gd name="connsiteY133" fmla="*/ 187911 h 201036"/>
                <a:gd name="connsiteX134" fmla="*/ 166919 w 265875"/>
                <a:gd name="connsiteY134" fmla="*/ 186361 h 201036"/>
                <a:gd name="connsiteX135" fmla="*/ 166384 w 265875"/>
                <a:gd name="connsiteY135" fmla="*/ 184811 h 201036"/>
                <a:gd name="connsiteX136" fmla="*/ 164995 w 265875"/>
                <a:gd name="connsiteY136" fmla="*/ 182887 h 201036"/>
                <a:gd name="connsiteX137" fmla="*/ 163658 w 265875"/>
                <a:gd name="connsiteY137" fmla="*/ 182887 h 201036"/>
                <a:gd name="connsiteX138" fmla="*/ 162322 w 265875"/>
                <a:gd name="connsiteY138" fmla="*/ 183261 h 201036"/>
                <a:gd name="connsiteX139" fmla="*/ 159329 w 265875"/>
                <a:gd name="connsiteY139" fmla="*/ 184918 h 201036"/>
                <a:gd name="connsiteX140" fmla="*/ 154518 w 265875"/>
                <a:gd name="connsiteY140" fmla="*/ 186308 h 201036"/>
                <a:gd name="connsiteX141" fmla="*/ 153449 w 265875"/>
                <a:gd name="connsiteY141" fmla="*/ 186896 h 201036"/>
                <a:gd name="connsiteX142" fmla="*/ 152487 w 265875"/>
                <a:gd name="connsiteY142" fmla="*/ 187697 h 201036"/>
                <a:gd name="connsiteX143" fmla="*/ 151899 w 265875"/>
                <a:gd name="connsiteY143" fmla="*/ 188873 h 201036"/>
                <a:gd name="connsiteX144" fmla="*/ 151578 w 265875"/>
                <a:gd name="connsiteY144" fmla="*/ 190156 h 201036"/>
                <a:gd name="connsiteX145" fmla="*/ 151043 w 265875"/>
                <a:gd name="connsiteY145" fmla="*/ 191599 h 201036"/>
                <a:gd name="connsiteX146" fmla="*/ 150348 w 265875"/>
                <a:gd name="connsiteY146" fmla="*/ 192882 h 201036"/>
                <a:gd name="connsiteX147" fmla="*/ 149333 w 265875"/>
                <a:gd name="connsiteY147" fmla="*/ 193951 h 201036"/>
                <a:gd name="connsiteX148" fmla="*/ 148050 w 265875"/>
                <a:gd name="connsiteY148" fmla="*/ 194646 h 201036"/>
                <a:gd name="connsiteX149" fmla="*/ 146179 w 265875"/>
                <a:gd name="connsiteY149" fmla="*/ 194646 h 201036"/>
                <a:gd name="connsiteX150" fmla="*/ 142437 w 265875"/>
                <a:gd name="connsiteY150" fmla="*/ 193203 h 201036"/>
                <a:gd name="connsiteX151" fmla="*/ 137092 w 265875"/>
                <a:gd name="connsiteY151" fmla="*/ 190530 h 201036"/>
                <a:gd name="connsiteX152" fmla="*/ 135114 w 265875"/>
                <a:gd name="connsiteY152" fmla="*/ 188980 h 201036"/>
                <a:gd name="connsiteX153" fmla="*/ 133885 w 265875"/>
                <a:gd name="connsiteY153" fmla="*/ 187537 h 201036"/>
                <a:gd name="connsiteX154" fmla="*/ 131961 w 265875"/>
                <a:gd name="connsiteY154" fmla="*/ 185880 h 201036"/>
                <a:gd name="connsiteX155" fmla="*/ 128807 w 265875"/>
                <a:gd name="connsiteY155" fmla="*/ 184009 h 201036"/>
                <a:gd name="connsiteX156" fmla="*/ 123729 w 265875"/>
                <a:gd name="connsiteY156" fmla="*/ 182031 h 201036"/>
                <a:gd name="connsiteX157" fmla="*/ 121858 w 265875"/>
                <a:gd name="connsiteY157" fmla="*/ 181016 h 201036"/>
                <a:gd name="connsiteX158" fmla="*/ 121430 w 265875"/>
                <a:gd name="connsiteY158" fmla="*/ 180267 h 201036"/>
                <a:gd name="connsiteX159" fmla="*/ 122392 w 265875"/>
                <a:gd name="connsiteY159" fmla="*/ 179572 h 201036"/>
                <a:gd name="connsiteX160" fmla="*/ 122820 w 265875"/>
                <a:gd name="connsiteY160" fmla="*/ 178824 h 201036"/>
                <a:gd name="connsiteX161" fmla="*/ 123141 w 265875"/>
                <a:gd name="connsiteY161" fmla="*/ 177381 h 201036"/>
                <a:gd name="connsiteX162" fmla="*/ 123408 w 265875"/>
                <a:gd name="connsiteY162" fmla="*/ 176686 h 201036"/>
                <a:gd name="connsiteX163" fmla="*/ 123996 w 265875"/>
                <a:gd name="connsiteY163" fmla="*/ 175884 h 201036"/>
                <a:gd name="connsiteX164" fmla="*/ 124370 w 265875"/>
                <a:gd name="connsiteY164" fmla="*/ 175136 h 201036"/>
                <a:gd name="connsiteX165" fmla="*/ 124370 w 265875"/>
                <a:gd name="connsiteY165" fmla="*/ 174388 h 201036"/>
                <a:gd name="connsiteX166" fmla="*/ 125225 w 265875"/>
                <a:gd name="connsiteY166" fmla="*/ 172944 h 201036"/>
                <a:gd name="connsiteX167" fmla="*/ 125225 w 265875"/>
                <a:gd name="connsiteY167" fmla="*/ 172196 h 201036"/>
                <a:gd name="connsiteX168" fmla="*/ 124424 w 265875"/>
                <a:gd name="connsiteY168" fmla="*/ 171341 h 201036"/>
                <a:gd name="connsiteX169" fmla="*/ 121377 w 265875"/>
                <a:gd name="connsiteY169" fmla="*/ 170218 h 201036"/>
                <a:gd name="connsiteX170" fmla="*/ 119666 w 265875"/>
                <a:gd name="connsiteY170" fmla="*/ 169309 h 201036"/>
                <a:gd name="connsiteX171" fmla="*/ 118491 w 265875"/>
                <a:gd name="connsiteY171" fmla="*/ 168240 h 201036"/>
                <a:gd name="connsiteX172" fmla="*/ 118491 w 265875"/>
                <a:gd name="connsiteY172" fmla="*/ 167064 h 201036"/>
                <a:gd name="connsiteX173" fmla="*/ 118491 w 265875"/>
                <a:gd name="connsiteY173" fmla="*/ 165835 h 201036"/>
                <a:gd name="connsiteX174" fmla="*/ 115764 w 265875"/>
                <a:gd name="connsiteY174" fmla="*/ 164659 h 201036"/>
                <a:gd name="connsiteX175" fmla="*/ 114428 w 265875"/>
                <a:gd name="connsiteY175" fmla="*/ 163964 h 201036"/>
                <a:gd name="connsiteX176" fmla="*/ 112130 w 265875"/>
                <a:gd name="connsiteY176" fmla="*/ 161452 h 201036"/>
                <a:gd name="connsiteX177" fmla="*/ 110633 w 265875"/>
                <a:gd name="connsiteY177" fmla="*/ 160222 h 201036"/>
                <a:gd name="connsiteX178" fmla="*/ 105769 w 265875"/>
                <a:gd name="connsiteY178" fmla="*/ 157069 h 201036"/>
                <a:gd name="connsiteX179" fmla="*/ 103256 w 265875"/>
                <a:gd name="connsiteY179" fmla="*/ 156534 h 201036"/>
                <a:gd name="connsiteX180" fmla="*/ 101439 w 265875"/>
                <a:gd name="connsiteY180" fmla="*/ 156534 h 201036"/>
                <a:gd name="connsiteX181" fmla="*/ 100049 w 265875"/>
                <a:gd name="connsiteY181" fmla="*/ 157336 h 201036"/>
                <a:gd name="connsiteX182" fmla="*/ 95185 w 265875"/>
                <a:gd name="connsiteY182" fmla="*/ 161024 h 201036"/>
                <a:gd name="connsiteX183" fmla="*/ 93368 w 265875"/>
                <a:gd name="connsiteY183" fmla="*/ 161826 h 201036"/>
                <a:gd name="connsiteX184" fmla="*/ 91497 w 265875"/>
                <a:gd name="connsiteY184" fmla="*/ 162361 h 201036"/>
                <a:gd name="connsiteX185" fmla="*/ 88984 w 265875"/>
                <a:gd name="connsiteY185" fmla="*/ 162842 h 201036"/>
                <a:gd name="connsiteX186" fmla="*/ 87488 w 265875"/>
                <a:gd name="connsiteY186" fmla="*/ 163750 h 201036"/>
                <a:gd name="connsiteX187" fmla="*/ 86205 w 265875"/>
                <a:gd name="connsiteY187" fmla="*/ 164766 h 201036"/>
                <a:gd name="connsiteX188" fmla="*/ 85189 w 265875"/>
                <a:gd name="connsiteY188" fmla="*/ 165835 h 201036"/>
                <a:gd name="connsiteX189" fmla="*/ 84441 w 265875"/>
                <a:gd name="connsiteY189" fmla="*/ 167011 h 201036"/>
                <a:gd name="connsiteX190" fmla="*/ 84013 w 265875"/>
                <a:gd name="connsiteY190" fmla="*/ 168294 h 201036"/>
                <a:gd name="connsiteX191" fmla="*/ 83265 w 265875"/>
                <a:gd name="connsiteY191" fmla="*/ 169630 h 201036"/>
                <a:gd name="connsiteX192" fmla="*/ 81875 w 265875"/>
                <a:gd name="connsiteY192" fmla="*/ 170592 h 201036"/>
                <a:gd name="connsiteX193" fmla="*/ 77599 w 265875"/>
                <a:gd name="connsiteY193" fmla="*/ 171501 h 201036"/>
                <a:gd name="connsiteX194" fmla="*/ 76049 w 265875"/>
                <a:gd name="connsiteY194" fmla="*/ 172089 h 201036"/>
                <a:gd name="connsiteX195" fmla="*/ 74819 w 265875"/>
                <a:gd name="connsiteY195" fmla="*/ 172837 h 201036"/>
                <a:gd name="connsiteX196" fmla="*/ 71826 w 265875"/>
                <a:gd name="connsiteY196" fmla="*/ 176151 h 201036"/>
                <a:gd name="connsiteX197" fmla="*/ 66481 w 265875"/>
                <a:gd name="connsiteY197" fmla="*/ 178129 h 201036"/>
                <a:gd name="connsiteX198" fmla="*/ 65412 w 265875"/>
                <a:gd name="connsiteY198" fmla="*/ 178771 h 201036"/>
                <a:gd name="connsiteX199" fmla="*/ 62472 w 265875"/>
                <a:gd name="connsiteY199" fmla="*/ 179947 h 201036"/>
                <a:gd name="connsiteX200" fmla="*/ 61349 w 265875"/>
                <a:gd name="connsiteY200" fmla="*/ 180588 h 201036"/>
                <a:gd name="connsiteX201" fmla="*/ 56859 w 265875"/>
                <a:gd name="connsiteY201" fmla="*/ 184169 h 201036"/>
                <a:gd name="connsiteX202" fmla="*/ 55950 w 265875"/>
                <a:gd name="connsiteY202" fmla="*/ 185239 h 201036"/>
                <a:gd name="connsiteX203" fmla="*/ 55255 w 265875"/>
                <a:gd name="connsiteY203" fmla="*/ 186414 h 201036"/>
                <a:gd name="connsiteX204" fmla="*/ 55255 w 265875"/>
                <a:gd name="connsiteY204" fmla="*/ 187751 h 201036"/>
                <a:gd name="connsiteX205" fmla="*/ 56057 w 265875"/>
                <a:gd name="connsiteY205" fmla="*/ 190370 h 201036"/>
                <a:gd name="connsiteX206" fmla="*/ 56057 w 265875"/>
                <a:gd name="connsiteY206" fmla="*/ 191653 h 201036"/>
                <a:gd name="connsiteX207" fmla="*/ 55630 w 265875"/>
                <a:gd name="connsiteY207" fmla="*/ 192936 h 201036"/>
                <a:gd name="connsiteX208" fmla="*/ 54721 w 265875"/>
                <a:gd name="connsiteY208" fmla="*/ 194005 h 201036"/>
                <a:gd name="connsiteX209" fmla="*/ 53492 w 265875"/>
                <a:gd name="connsiteY209" fmla="*/ 194967 h 201036"/>
                <a:gd name="connsiteX210" fmla="*/ 51460 w 265875"/>
                <a:gd name="connsiteY210" fmla="*/ 195822 h 201036"/>
                <a:gd name="connsiteX211" fmla="*/ 41358 w 265875"/>
                <a:gd name="connsiteY211" fmla="*/ 197693 h 201036"/>
                <a:gd name="connsiteX212" fmla="*/ 39433 w 265875"/>
                <a:gd name="connsiteY212" fmla="*/ 198441 h 201036"/>
                <a:gd name="connsiteX213" fmla="*/ 38151 w 265875"/>
                <a:gd name="connsiteY213" fmla="*/ 199297 h 201036"/>
                <a:gd name="connsiteX214" fmla="*/ 36547 w 265875"/>
                <a:gd name="connsiteY214" fmla="*/ 199992 h 201036"/>
                <a:gd name="connsiteX215" fmla="*/ 35050 w 265875"/>
                <a:gd name="connsiteY215" fmla="*/ 199992 h 201036"/>
                <a:gd name="connsiteX216" fmla="*/ 32324 w 265875"/>
                <a:gd name="connsiteY216" fmla="*/ 198495 h 201036"/>
                <a:gd name="connsiteX217" fmla="*/ 31095 w 265875"/>
                <a:gd name="connsiteY217" fmla="*/ 198495 h 201036"/>
                <a:gd name="connsiteX218" fmla="*/ 26391 w 265875"/>
                <a:gd name="connsiteY218" fmla="*/ 201007 h 201036"/>
                <a:gd name="connsiteX219" fmla="*/ 23665 w 265875"/>
                <a:gd name="connsiteY219" fmla="*/ 200686 h 201036"/>
                <a:gd name="connsiteX220" fmla="*/ 22596 w 265875"/>
                <a:gd name="connsiteY220" fmla="*/ 200259 h 201036"/>
                <a:gd name="connsiteX221" fmla="*/ 21259 w 265875"/>
                <a:gd name="connsiteY221" fmla="*/ 200259 h 201036"/>
                <a:gd name="connsiteX222" fmla="*/ 19816 w 265875"/>
                <a:gd name="connsiteY222" fmla="*/ 200900 h 201036"/>
                <a:gd name="connsiteX223" fmla="*/ 18373 w 265875"/>
                <a:gd name="connsiteY223" fmla="*/ 200900 h 201036"/>
                <a:gd name="connsiteX224" fmla="*/ 16930 w 265875"/>
                <a:gd name="connsiteY224" fmla="*/ 200526 h 201036"/>
                <a:gd name="connsiteX225" fmla="*/ 15486 w 265875"/>
                <a:gd name="connsiteY225" fmla="*/ 199778 h 201036"/>
                <a:gd name="connsiteX226" fmla="*/ 14097 w 265875"/>
                <a:gd name="connsiteY226" fmla="*/ 198762 h 201036"/>
                <a:gd name="connsiteX227" fmla="*/ 11531 w 265875"/>
                <a:gd name="connsiteY227" fmla="*/ 195715 h 201036"/>
                <a:gd name="connsiteX228" fmla="*/ 9714 w 265875"/>
                <a:gd name="connsiteY228" fmla="*/ 194326 h 201036"/>
                <a:gd name="connsiteX229" fmla="*/ 9714 w 265875"/>
                <a:gd name="connsiteY229" fmla="*/ 192722 h 201036"/>
                <a:gd name="connsiteX230" fmla="*/ 10248 w 265875"/>
                <a:gd name="connsiteY230" fmla="*/ 191225 h 201036"/>
                <a:gd name="connsiteX231" fmla="*/ 11157 w 265875"/>
                <a:gd name="connsiteY231" fmla="*/ 190210 h 201036"/>
                <a:gd name="connsiteX232" fmla="*/ 17357 w 265875"/>
                <a:gd name="connsiteY232" fmla="*/ 185613 h 201036"/>
                <a:gd name="connsiteX233" fmla="*/ 18640 w 265875"/>
                <a:gd name="connsiteY233" fmla="*/ 184276 h 201036"/>
                <a:gd name="connsiteX234" fmla="*/ 21152 w 265875"/>
                <a:gd name="connsiteY234" fmla="*/ 179733 h 201036"/>
                <a:gd name="connsiteX235" fmla="*/ 16342 w 265875"/>
                <a:gd name="connsiteY235" fmla="*/ 175189 h 201036"/>
                <a:gd name="connsiteX236" fmla="*/ 12974 w 265875"/>
                <a:gd name="connsiteY236" fmla="*/ 169844 h 201036"/>
                <a:gd name="connsiteX237" fmla="*/ 12119 w 265875"/>
                <a:gd name="connsiteY237" fmla="*/ 163697 h 201036"/>
                <a:gd name="connsiteX238" fmla="*/ 14791 w 265875"/>
                <a:gd name="connsiteY238" fmla="*/ 157015 h 201036"/>
                <a:gd name="connsiteX239" fmla="*/ 18159 w 265875"/>
                <a:gd name="connsiteY239" fmla="*/ 152258 h 201036"/>
                <a:gd name="connsiteX240" fmla="*/ 18533 w 265875"/>
                <a:gd name="connsiteY240" fmla="*/ 149959 h 201036"/>
                <a:gd name="connsiteX241" fmla="*/ 17785 w 265875"/>
                <a:gd name="connsiteY241" fmla="*/ 146645 h 201036"/>
                <a:gd name="connsiteX242" fmla="*/ 16235 w 265875"/>
                <a:gd name="connsiteY242" fmla="*/ 144080 h 201036"/>
                <a:gd name="connsiteX243" fmla="*/ 14631 w 265875"/>
                <a:gd name="connsiteY243" fmla="*/ 142369 h 201036"/>
                <a:gd name="connsiteX244" fmla="*/ 13402 w 265875"/>
                <a:gd name="connsiteY244" fmla="*/ 140445 h 201036"/>
                <a:gd name="connsiteX245" fmla="*/ 13081 w 265875"/>
                <a:gd name="connsiteY245" fmla="*/ 137131 h 201036"/>
                <a:gd name="connsiteX246" fmla="*/ 13936 w 265875"/>
                <a:gd name="connsiteY246" fmla="*/ 134191 h 201036"/>
                <a:gd name="connsiteX247" fmla="*/ 17304 w 265875"/>
                <a:gd name="connsiteY247" fmla="*/ 128044 h 201036"/>
                <a:gd name="connsiteX248" fmla="*/ 18319 w 265875"/>
                <a:gd name="connsiteY248" fmla="*/ 124783 h 201036"/>
                <a:gd name="connsiteX249" fmla="*/ 18319 w 265875"/>
                <a:gd name="connsiteY249" fmla="*/ 122485 h 201036"/>
                <a:gd name="connsiteX250" fmla="*/ 17999 w 265875"/>
                <a:gd name="connsiteY250" fmla="*/ 119117 h 201036"/>
                <a:gd name="connsiteX251" fmla="*/ 16876 w 265875"/>
                <a:gd name="connsiteY251" fmla="*/ 112703 h 201036"/>
                <a:gd name="connsiteX252" fmla="*/ 15059 w 265875"/>
                <a:gd name="connsiteY252" fmla="*/ 106502 h 201036"/>
                <a:gd name="connsiteX253" fmla="*/ 14738 w 265875"/>
                <a:gd name="connsiteY253" fmla="*/ 103829 h 201036"/>
                <a:gd name="connsiteX254" fmla="*/ 14738 w 265875"/>
                <a:gd name="connsiteY254" fmla="*/ 100515 h 201036"/>
                <a:gd name="connsiteX255" fmla="*/ 15005 w 265875"/>
                <a:gd name="connsiteY255" fmla="*/ 98645 h 201036"/>
                <a:gd name="connsiteX256" fmla="*/ 15380 w 265875"/>
                <a:gd name="connsiteY256" fmla="*/ 97575 h 201036"/>
                <a:gd name="connsiteX257" fmla="*/ 15380 w 265875"/>
                <a:gd name="connsiteY257" fmla="*/ 96506 h 201036"/>
                <a:gd name="connsiteX258" fmla="*/ 14898 w 265875"/>
                <a:gd name="connsiteY258" fmla="*/ 94529 h 201036"/>
                <a:gd name="connsiteX259" fmla="*/ 14898 w 265875"/>
                <a:gd name="connsiteY259" fmla="*/ 93246 h 201036"/>
                <a:gd name="connsiteX260" fmla="*/ 14898 w 265875"/>
                <a:gd name="connsiteY260" fmla="*/ 88435 h 201036"/>
                <a:gd name="connsiteX261" fmla="*/ 17250 w 265875"/>
                <a:gd name="connsiteY261" fmla="*/ 87687 h 201036"/>
                <a:gd name="connsiteX262" fmla="*/ 17892 w 265875"/>
                <a:gd name="connsiteY262" fmla="*/ 85281 h 201036"/>
                <a:gd name="connsiteX263" fmla="*/ 17143 w 265875"/>
                <a:gd name="connsiteY263" fmla="*/ 82769 h 201036"/>
                <a:gd name="connsiteX264" fmla="*/ 15593 w 265875"/>
                <a:gd name="connsiteY264" fmla="*/ 81646 h 201036"/>
                <a:gd name="connsiteX265" fmla="*/ 13402 w 265875"/>
                <a:gd name="connsiteY265" fmla="*/ 81059 h 201036"/>
                <a:gd name="connsiteX266" fmla="*/ 12226 w 265875"/>
                <a:gd name="connsiteY266" fmla="*/ 79508 h 201036"/>
                <a:gd name="connsiteX267" fmla="*/ 11050 w 265875"/>
                <a:gd name="connsiteY267" fmla="*/ 75446 h 201036"/>
                <a:gd name="connsiteX268" fmla="*/ 7949 w 265875"/>
                <a:gd name="connsiteY268" fmla="*/ 67749 h 201036"/>
                <a:gd name="connsiteX269" fmla="*/ 5918 w 265875"/>
                <a:gd name="connsiteY269" fmla="*/ 64328 h 201036"/>
                <a:gd name="connsiteX270" fmla="*/ 1375 w 265875"/>
                <a:gd name="connsiteY270" fmla="*/ 59464 h 201036"/>
                <a:gd name="connsiteX271" fmla="*/ -15 w 265875"/>
                <a:gd name="connsiteY271" fmla="*/ 57325 h 201036"/>
                <a:gd name="connsiteX272" fmla="*/ -336 w 265875"/>
                <a:gd name="connsiteY272" fmla="*/ 54920 h 201036"/>
                <a:gd name="connsiteX273" fmla="*/ 1215 w 265875"/>
                <a:gd name="connsiteY273" fmla="*/ 52408 h 201036"/>
                <a:gd name="connsiteX274" fmla="*/ 1749 w 265875"/>
                <a:gd name="connsiteY274" fmla="*/ 48826 h 20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65875" h="201036">
                  <a:moveTo>
                    <a:pt x="1749" y="48612"/>
                  </a:moveTo>
                  <a:lnTo>
                    <a:pt x="4689" y="47116"/>
                  </a:lnTo>
                  <a:lnTo>
                    <a:pt x="13562" y="47918"/>
                  </a:lnTo>
                  <a:lnTo>
                    <a:pt x="17518" y="47490"/>
                  </a:lnTo>
                  <a:lnTo>
                    <a:pt x="19442" y="45512"/>
                  </a:lnTo>
                  <a:lnTo>
                    <a:pt x="25161" y="37013"/>
                  </a:lnTo>
                  <a:lnTo>
                    <a:pt x="26337" y="33539"/>
                  </a:lnTo>
                  <a:lnTo>
                    <a:pt x="26017" y="28781"/>
                  </a:lnTo>
                  <a:lnTo>
                    <a:pt x="26551" y="27445"/>
                  </a:lnTo>
                  <a:lnTo>
                    <a:pt x="28422" y="25040"/>
                  </a:lnTo>
                  <a:lnTo>
                    <a:pt x="33500" y="20657"/>
                  </a:lnTo>
                  <a:lnTo>
                    <a:pt x="34302" y="19106"/>
                  </a:lnTo>
                  <a:lnTo>
                    <a:pt x="35424" y="16220"/>
                  </a:lnTo>
                  <a:lnTo>
                    <a:pt x="40503" y="8469"/>
                  </a:lnTo>
                  <a:lnTo>
                    <a:pt x="42213" y="6598"/>
                  </a:lnTo>
                  <a:lnTo>
                    <a:pt x="44725" y="6171"/>
                  </a:lnTo>
                  <a:lnTo>
                    <a:pt x="54187" y="6171"/>
                  </a:lnTo>
                  <a:lnTo>
                    <a:pt x="55469" y="5209"/>
                  </a:lnTo>
                  <a:lnTo>
                    <a:pt x="63915" y="1520"/>
                  </a:lnTo>
                  <a:lnTo>
                    <a:pt x="65893" y="-30"/>
                  </a:lnTo>
                  <a:lnTo>
                    <a:pt x="89038" y="4300"/>
                  </a:lnTo>
                  <a:lnTo>
                    <a:pt x="116887" y="20336"/>
                  </a:lnTo>
                  <a:lnTo>
                    <a:pt x="119666" y="17342"/>
                  </a:lnTo>
                  <a:lnTo>
                    <a:pt x="127310" y="18198"/>
                  </a:lnTo>
                  <a:lnTo>
                    <a:pt x="130891" y="19641"/>
                  </a:lnTo>
                  <a:lnTo>
                    <a:pt x="131747" y="20496"/>
                  </a:lnTo>
                  <a:lnTo>
                    <a:pt x="132174" y="21672"/>
                  </a:lnTo>
                  <a:lnTo>
                    <a:pt x="132174" y="23329"/>
                  </a:lnTo>
                  <a:lnTo>
                    <a:pt x="131426" y="25735"/>
                  </a:lnTo>
                  <a:lnTo>
                    <a:pt x="131426" y="26483"/>
                  </a:lnTo>
                  <a:lnTo>
                    <a:pt x="134259" y="29049"/>
                  </a:lnTo>
                  <a:lnTo>
                    <a:pt x="135435" y="29476"/>
                  </a:lnTo>
                  <a:lnTo>
                    <a:pt x="136558" y="29476"/>
                  </a:lnTo>
                  <a:lnTo>
                    <a:pt x="138215" y="27338"/>
                  </a:lnTo>
                  <a:lnTo>
                    <a:pt x="138856" y="26857"/>
                  </a:lnTo>
                  <a:lnTo>
                    <a:pt x="139765" y="26857"/>
                  </a:lnTo>
                  <a:lnTo>
                    <a:pt x="140299" y="27926"/>
                  </a:lnTo>
                  <a:lnTo>
                    <a:pt x="140780" y="29262"/>
                  </a:lnTo>
                  <a:lnTo>
                    <a:pt x="141315" y="30332"/>
                  </a:lnTo>
                  <a:lnTo>
                    <a:pt x="143079" y="31026"/>
                  </a:lnTo>
                  <a:lnTo>
                    <a:pt x="145110" y="30545"/>
                  </a:lnTo>
                  <a:lnTo>
                    <a:pt x="146821" y="29049"/>
                  </a:lnTo>
                  <a:lnTo>
                    <a:pt x="147676" y="26911"/>
                  </a:lnTo>
                  <a:lnTo>
                    <a:pt x="147676" y="25681"/>
                  </a:lnTo>
                  <a:lnTo>
                    <a:pt x="147195" y="23329"/>
                  </a:lnTo>
                  <a:lnTo>
                    <a:pt x="146874" y="18625"/>
                  </a:lnTo>
                  <a:lnTo>
                    <a:pt x="147302" y="15418"/>
                  </a:lnTo>
                  <a:lnTo>
                    <a:pt x="148691" y="13280"/>
                  </a:lnTo>
                  <a:lnTo>
                    <a:pt x="151418" y="12852"/>
                  </a:lnTo>
                  <a:lnTo>
                    <a:pt x="162643" y="16434"/>
                  </a:lnTo>
                  <a:lnTo>
                    <a:pt x="176968" y="14135"/>
                  </a:lnTo>
                  <a:lnTo>
                    <a:pt x="182313" y="10928"/>
                  </a:lnTo>
                  <a:lnTo>
                    <a:pt x="184184" y="10928"/>
                  </a:lnTo>
                  <a:lnTo>
                    <a:pt x="188461" y="16273"/>
                  </a:lnTo>
                  <a:lnTo>
                    <a:pt x="191240" y="17717"/>
                  </a:lnTo>
                  <a:lnTo>
                    <a:pt x="200220" y="18144"/>
                  </a:lnTo>
                  <a:lnTo>
                    <a:pt x="207757" y="23490"/>
                  </a:lnTo>
                  <a:lnTo>
                    <a:pt x="220639" y="21886"/>
                  </a:lnTo>
                  <a:lnTo>
                    <a:pt x="221441" y="29156"/>
                  </a:lnTo>
                  <a:lnTo>
                    <a:pt x="222083" y="29156"/>
                  </a:lnTo>
                  <a:lnTo>
                    <a:pt x="227107" y="29583"/>
                  </a:lnTo>
                  <a:lnTo>
                    <a:pt x="228069" y="30278"/>
                  </a:lnTo>
                  <a:lnTo>
                    <a:pt x="230742" y="33806"/>
                  </a:lnTo>
                  <a:lnTo>
                    <a:pt x="231918" y="34608"/>
                  </a:lnTo>
                  <a:lnTo>
                    <a:pt x="233201" y="34929"/>
                  </a:lnTo>
                  <a:lnTo>
                    <a:pt x="234751" y="34929"/>
                  </a:lnTo>
                  <a:lnTo>
                    <a:pt x="235927" y="34394"/>
                  </a:lnTo>
                  <a:lnTo>
                    <a:pt x="236622" y="33485"/>
                  </a:lnTo>
                  <a:lnTo>
                    <a:pt x="236942" y="32202"/>
                  </a:lnTo>
                  <a:lnTo>
                    <a:pt x="237744" y="22474"/>
                  </a:lnTo>
                  <a:lnTo>
                    <a:pt x="241593" y="19801"/>
                  </a:lnTo>
                  <a:lnTo>
                    <a:pt x="242876" y="19801"/>
                  </a:lnTo>
                  <a:lnTo>
                    <a:pt x="244159" y="20603"/>
                  </a:lnTo>
                  <a:lnTo>
                    <a:pt x="246083" y="23703"/>
                  </a:lnTo>
                  <a:lnTo>
                    <a:pt x="247259" y="24879"/>
                  </a:lnTo>
                  <a:lnTo>
                    <a:pt x="248916" y="25360"/>
                  </a:lnTo>
                  <a:lnTo>
                    <a:pt x="252444" y="25360"/>
                  </a:lnTo>
                  <a:lnTo>
                    <a:pt x="254208" y="25895"/>
                  </a:lnTo>
                  <a:lnTo>
                    <a:pt x="261317" y="32256"/>
                  </a:lnTo>
                  <a:lnTo>
                    <a:pt x="258377" y="38349"/>
                  </a:lnTo>
                  <a:lnTo>
                    <a:pt x="257522" y="41557"/>
                  </a:lnTo>
                  <a:lnTo>
                    <a:pt x="258163" y="47918"/>
                  </a:lnTo>
                  <a:lnTo>
                    <a:pt x="258537" y="48880"/>
                  </a:lnTo>
                  <a:lnTo>
                    <a:pt x="259393" y="49575"/>
                  </a:lnTo>
                  <a:lnTo>
                    <a:pt x="262386" y="50163"/>
                  </a:lnTo>
                  <a:lnTo>
                    <a:pt x="263348" y="50804"/>
                  </a:lnTo>
                  <a:lnTo>
                    <a:pt x="264310" y="52140"/>
                  </a:lnTo>
                  <a:lnTo>
                    <a:pt x="264952" y="53691"/>
                  </a:lnTo>
                  <a:lnTo>
                    <a:pt x="265540" y="57165"/>
                  </a:lnTo>
                  <a:lnTo>
                    <a:pt x="265540" y="60265"/>
                  </a:lnTo>
                  <a:lnTo>
                    <a:pt x="264578" y="62510"/>
                  </a:lnTo>
                  <a:lnTo>
                    <a:pt x="261210" y="66252"/>
                  </a:lnTo>
                  <a:lnTo>
                    <a:pt x="263509" y="73735"/>
                  </a:lnTo>
                  <a:lnTo>
                    <a:pt x="256132" y="82662"/>
                  </a:lnTo>
                  <a:lnTo>
                    <a:pt x="256613" y="89878"/>
                  </a:lnTo>
                  <a:lnTo>
                    <a:pt x="256292" y="92070"/>
                  </a:lnTo>
                  <a:lnTo>
                    <a:pt x="253673" y="96987"/>
                  </a:lnTo>
                  <a:lnTo>
                    <a:pt x="248328" y="100890"/>
                  </a:lnTo>
                  <a:lnTo>
                    <a:pt x="244533" y="107037"/>
                  </a:lnTo>
                  <a:lnTo>
                    <a:pt x="227321" y="119491"/>
                  </a:lnTo>
                  <a:lnTo>
                    <a:pt x="224114" y="129915"/>
                  </a:lnTo>
                  <a:lnTo>
                    <a:pt x="220051" y="133763"/>
                  </a:lnTo>
                  <a:lnTo>
                    <a:pt x="215187" y="136222"/>
                  </a:lnTo>
                  <a:lnTo>
                    <a:pt x="205940" y="137024"/>
                  </a:lnTo>
                  <a:lnTo>
                    <a:pt x="205138" y="137024"/>
                  </a:lnTo>
                  <a:lnTo>
                    <a:pt x="205886" y="143599"/>
                  </a:lnTo>
                  <a:lnTo>
                    <a:pt x="216577" y="143599"/>
                  </a:lnTo>
                  <a:lnTo>
                    <a:pt x="213263" y="156481"/>
                  </a:lnTo>
                  <a:lnTo>
                    <a:pt x="212194" y="158619"/>
                  </a:lnTo>
                  <a:lnTo>
                    <a:pt x="210537" y="160222"/>
                  </a:lnTo>
                  <a:lnTo>
                    <a:pt x="205191" y="161078"/>
                  </a:lnTo>
                  <a:lnTo>
                    <a:pt x="206100" y="166423"/>
                  </a:lnTo>
                  <a:lnTo>
                    <a:pt x="204443" y="168187"/>
                  </a:lnTo>
                  <a:lnTo>
                    <a:pt x="202412" y="168187"/>
                  </a:lnTo>
                  <a:lnTo>
                    <a:pt x="200274" y="166637"/>
                  </a:lnTo>
                  <a:lnTo>
                    <a:pt x="196853" y="162574"/>
                  </a:lnTo>
                  <a:lnTo>
                    <a:pt x="196532" y="158993"/>
                  </a:lnTo>
                  <a:lnTo>
                    <a:pt x="195837" y="157924"/>
                  </a:lnTo>
                  <a:lnTo>
                    <a:pt x="194340" y="157924"/>
                  </a:lnTo>
                  <a:lnTo>
                    <a:pt x="190599" y="159314"/>
                  </a:lnTo>
                  <a:lnTo>
                    <a:pt x="180389" y="167492"/>
                  </a:lnTo>
                  <a:lnTo>
                    <a:pt x="179427" y="169470"/>
                  </a:lnTo>
                  <a:lnTo>
                    <a:pt x="179427" y="171287"/>
                  </a:lnTo>
                  <a:lnTo>
                    <a:pt x="181298" y="174922"/>
                  </a:lnTo>
                  <a:lnTo>
                    <a:pt x="181993" y="177541"/>
                  </a:lnTo>
                  <a:lnTo>
                    <a:pt x="181993" y="179947"/>
                  </a:lnTo>
                  <a:lnTo>
                    <a:pt x="181244" y="182085"/>
                  </a:lnTo>
                  <a:lnTo>
                    <a:pt x="174563" y="191920"/>
                  </a:lnTo>
                  <a:lnTo>
                    <a:pt x="169592" y="193738"/>
                  </a:lnTo>
                  <a:lnTo>
                    <a:pt x="166491" y="193417"/>
                  </a:lnTo>
                  <a:lnTo>
                    <a:pt x="165636" y="192562"/>
                  </a:lnTo>
                  <a:lnTo>
                    <a:pt x="165315" y="191546"/>
                  </a:lnTo>
                  <a:lnTo>
                    <a:pt x="166598" y="189248"/>
                  </a:lnTo>
                  <a:lnTo>
                    <a:pt x="166919" y="187911"/>
                  </a:lnTo>
                  <a:lnTo>
                    <a:pt x="166919" y="186361"/>
                  </a:lnTo>
                  <a:lnTo>
                    <a:pt x="166384" y="184811"/>
                  </a:lnTo>
                  <a:lnTo>
                    <a:pt x="164995" y="182887"/>
                  </a:lnTo>
                  <a:lnTo>
                    <a:pt x="163658" y="182887"/>
                  </a:lnTo>
                  <a:lnTo>
                    <a:pt x="162322" y="183261"/>
                  </a:lnTo>
                  <a:lnTo>
                    <a:pt x="159329" y="184918"/>
                  </a:lnTo>
                  <a:lnTo>
                    <a:pt x="154518" y="186308"/>
                  </a:lnTo>
                  <a:lnTo>
                    <a:pt x="153449" y="186896"/>
                  </a:lnTo>
                  <a:lnTo>
                    <a:pt x="152487" y="187697"/>
                  </a:lnTo>
                  <a:lnTo>
                    <a:pt x="151899" y="188873"/>
                  </a:lnTo>
                  <a:lnTo>
                    <a:pt x="151578" y="190156"/>
                  </a:lnTo>
                  <a:lnTo>
                    <a:pt x="151043" y="191599"/>
                  </a:lnTo>
                  <a:lnTo>
                    <a:pt x="150348" y="192882"/>
                  </a:lnTo>
                  <a:lnTo>
                    <a:pt x="149333" y="193951"/>
                  </a:lnTo>
                  <a:lnTo>
                    <a:pt x="148050" y="194646"/>
                  </a:lnTo>
                  <a:lnTo>
                    <a:pt x="146179" y="194646"/>
                  </a:lnTo>
                  <a:lnTo>
                    <a:pt x="142437" y="193203"/>
                  </a:lnTo>
                  <a:lnTo>
                    <a:pt x="137092" y="190530"/>
                  </a:lnTo>
                  <a:lnTo>
                    <a:pt x="135114" y="188980"/>
                  </a:lnTo>
                  <a:lnTo>
                    <a:pt x="133885" y="187537"/>
                  </a:lnTo>
                  <a:lnTo>
                    <a:pt x="131961" y="185880"/>
                  </a:lnTo>
                  <a:lnTo>
                    <a:pt x="128807" y="184009"/>
                  </a:lnTo>
                  <a:lnTo>
                    <a:pt x="123729" y="182031"/>
                  </a:lnTo>
                  <a:lnTo>
                    <a:pt x="121858" y="181016"/>
                  </a:lnTo>
                  <a:lnTo>
                    <a:pt x="121430" y="180267"/>
                  </a:lnTo>
                  <a:lnTo>
                    <a:pt x="122392" y="179572"/>
                  </a:lnTo>
                  <a:lnTo>
                    <a:pt x="122820" y="178824"/>
                  </a:lnTo>
                  <a:lnTo>
                    <a:pt x="123141" y="177381"/>
                  </a:lnTo>
                  <a:lnTo>
                    <a:pt x="123408" y="176686"/>
                  </a:lnTo>
                  <a:lnTo>
                    <a:pt x="123996" y="175884"/>
                  </a:lnTo>
                  <a:lnTo>
                    <a:pt x="124370" y="175136"/>
                  </a:lnTo>
                  <a:lnTo>
                    <a:pt x="124370" y="174388"/>
                  </a:lnTo>
                  <a:lnTo>
                    <a:pt x="125225" y="172944"/>
                  </a:lnTo>
                  <a:lnTo>
                    <a:pt x="125225" y="172196"/>
                  </a:lnTo>
                  <a:lnTo>
                    <a:pt x="124424" y="171341"/>
                  </a:lnTo>
                  <a:lnTo>
                    <a:pt x="121377" y="170218"/>
                  </a:lnTo>
                  <a:lnTo>
                    <a:pt x="119666" y="169309"/>
                  </a:lnTo>
                  <a:lnTo>
                    <a:pt x="118491" y="168240"/>
                  </a:lnTo>
                  <a:lnTo>
                    <a:pt x="118491" y="167064"/>
                  </a:lnTo>
                  <a:lnTo>
                    <a:pt x="118491" y="165835"/>
                  </a:lnTo>
                  <a:lnTo>
                    <a:pt x="115764" y="164659"/>
                  </a:lnTo>
                  <a:lnTo>
                    <a:pt x="114428" y="163964"/>
                  </a:lnTo>
                  <a:lnTo>
                    <a:pt x="112130" y="161452"/>
                  </a:lnTo>
                  <a:lnTo>
                    <a:pt x="110633" y="160222"/>
                  </a:lnTo>
                  <a:lnTo>
                    <a:pt x="105769" y="157069"/>
                  </a:lnTo>
                  <a:lnTo>
                    <a:pt x="103256" y="156534"/>
                  </a:lnTo>
                  <a:lnTo>
                    <a:pt x="101439" y="156534"/>
                  </a:lnTo>
                  <a:lnTo>
                    <a:pt x="100049" y="157336"/>
                  </a:lnTo>
                  <a:lnTo>
                    <a:pt x="95185" y="161024"/>
                  </a:lnTo>
                  <a:lnTo>
                    <a:pt x="93368" y="161826"/>
                  </a:lnTo>
                  <a:lnTo>
                    <a:pt x="91497" y="162361"/>
                  </a:lnTo>
                  <a:lnTo>
                    <a:pt x="88984" y="162842"/>
                  </a:lnTo>
                  <a:lnTo>
                    <a:pt x="87488" y="163750"/>
                  </a:lnTo>
                  <a:lnTo>
                    <a:pt x="86205" y="164766"/>
                  </a:lnTo>
                  <a:lnTo>
                    <a:pt x="85189" y="165835"/>
                  </a:lnTo>
                  <a:lnTo>
                    <a:pt x="84441" y="167011"/>
                  </a:lnTo>
                  <a:lnTo>
                    <a:pt x="84013" y="168294"/>
                  </a:lnTo>
                  <a:lnTo>
                    <a:pt x="83265" y="169630"/>
                  </a:lnTo>
                  <a:lnTo>
                    <a:pt x="81875" y="170592"/>
                  </a:lnTo>
                  <a:lnTo>
                    <a:pt x="77599" y="171501"/>
                  </a:lnTo>
                  <a:lnTo>
                    <a:pt x="76049" y="172089"/>
                  </a:lnTo>
                  <a:lnTo>
                    <a:pt x="74819" y="172837"/>
                  </a:lnTo>
                  <a:lnTo>
                    <a:pt x="71826" y="176151"/>
                  </a:lnTo>
                  <a:lnTo>
                    <a:pt x="66481" y="178129"/>
                  </a:lnTo>
                  <a:lnTo>
                    <a:pt x="65412" y="178771"/>
                  </a:lnTo>
                  <a:lnTo>
                    <a:pt x="62472" y="179947"/>
                  </a:lnTo>
                  <a:lnTo>
                    <a:pt x="61349" y="180588"/>
                  </a:lnTo>
                  <a:lnTo>
                    <a:pt x="56859" y="184169"/>
                  </a:lnTo>
                  <a:lnTo>
                    <a:pt x="55950" y="185239"/>
                  </a:lnTo>
                  <a:lnTo>
                    <a:pt x="55255" y="186414"/>
                  </a:lnTo>
                  <a:lnTo>
                    <a:pt x="55255" y="187751"/>
                  </a:lnTo>
                  <a:lnTo>
                    <a:pt x="56057" y="190370"/>
                  </a:lnTo>
                  <a:lnTo>
                    <a:pt x="56057" y="191653"/>
                  </a:lnTo>
                  <a:lnTo>
                    <a:pt x="55630" y="192936"/>
                  </a:lnTo>
                  <a:lnTo>
                    <a:pt x="54721" y="194005"/>
                  </a:lnTo>
                  <a:lnTo>
                    <a:pt x="53492" y="194967"/>
                  </a:lnTo>
                  <a:lnTo>
                    <a:pt x="51460" y="195822"/>
                  </a:lnTo>
                  <a:lnTo>
                    <a:pt x="41358" y="197693"/>
                  </a:lnTo>
                  <a:lnTo>
                    <a:pt x="39433" y="198441"/>
                  </a:lnTo>
                  <a:lnTo>
                    <a:pt x="38151" y="199297"/>
                  </a:lnTo>
                  <a:lnTo>
                    <a:pt x="36547" y="199992"/>
                  </a:lnTo>
                  <a:lnTo>
                    <a:pt x="35050" y="199992"/>
                  </a:lnTo>
                  <a:lnTo>
                    <a:pt x="32324" y="198495"/>
                  </a:lnTo>
                  <a:lnTo>
                    <a:pt x="31095" y="198495"/>
                  </a:lnTo>
                  <a:lnTo>
                    <a:pt x="26391" y="201007"/>
                  </a:lnTo>
                  <a:lnTo>
                    <a:pt x="23665" y="200686"/>
                  </a:lnTo>
                  <a:lnTo>
                    <a:pt x="22596" y="200259"/>
                  </a:lnTo>
                  <a:lnTo>
                    <a:pt x="21259" y="200259"/>
                  </a:lnTo>
                  <a:lnTo>
                    <a:pt x="19816" y="200900"/>
                  </a:lnTo>
                  <a:lnTo>
                    <a:pt x="18373" y="200900"/>
                  </a:lnTo>
                  <a:lnTo>
                    <a:pt x="16930" y="200526"/>
                  </a:lnTo>
                  <a:lnTo>
                    <a:pt x="15486" y="199778"/>
                  </a:lnTo>
                  <a:lnTo>
                    <a:pt x="14097" y="198762"/>
                  </a:lnTo>
                  <a:lnTo>
                    <a:pt x="11531" y="195715"/>
                  </a:lnTo>
                  <a:lnTo>
                    <a:pt x="9714" y="194326"/>
                  </a:lnTo>
                  <a:lnTo>
                    <a:pt x="9714" y="192722"/>
                  </a:lnTo>
                  <a:lnTo>
                    <a:pt x="10248" y="191225"/>
                  </a:lnTo>
                  <a:lnTo>
                    <a:pt x="11157" y="190210"/>
                  </a:lnTo>
                  <a:lnTo>
                    <a:pt x="17357" y="185613"/>
                  </a:lnTo>
                  <a:lnTo>
                    <a:pt x="18640" y="184276"/>
                  </a:lnTo>
                  <a:lnTo>
                    <a:pt x="21152" y="179733"/>
                  </a:lnTo>
                  <a:lnTo>
                    <a:pt x="16342" y="175189"/>
                  </a:lnTo>
                  <a:lnTo>
                    <a:pt x="12974" y="169844"/>
                  </a:lnTo>
                  <a:lnTo>
                    <a:pt x="12119" y="163697"/>
                  </a:lnTo>
                  <a:lnTo>
                    <a:pt x="14791" y="157015"/>
                  </a:lnTo>
                  <a:lnTo>
                    <a:pt x="18159" y="152258"/>
                  </a:lnTo>
                  <a:lnTo>
                    <a:pt x="18533" y="149959"/>
                  </a:lnTo>
                  <a:lnTo>
                    <a:pt x="17785" y="146645"/>
                  </a:lnTo>
                  <a:lnTo>
                    <a:pt x="16235" y="144080"/>
                  </a:lnTo>
                  <a:lnTo>
                    <a:pt x="14631" y="142369"/>
                  </a:lnTo>
                  <a:lnTo>
                    <a:pt x="13402" y="140445"/>
                  </a:lnTo>
                  <a:lnTo>
                    <a:pt x="13081" y="137131"/>
                  </a:lnTo>
                  <a:lnTo>
                    <a:pt x="13936" y="134191"/>
                  </a:lnTo>
                  <a:lnTo>
                    <a:pt x="17304" y="128044"/>
                  </a:lnTo>
                  <a:lnTo>
                    <a:pt x="18319" y="124783"/>
                  </a:lnTo>
                  <a:lnTo>
                    <a:pt x="18319" y="122485"/>
                  </a:lnTo>
                  <a:lnTo>
                    <a:pt x="17999" y="119117"/>
                  </a:lnTo>
                  <a:lnTo>
                    <a:pt x="16876" y="112703"/>
                  </a:lnTo>
                  <a:lnTo>
                    <a:pt x="15059" y="106502"/>
                  </a:lnTo>
                  <a:lnTo>
                    <a:pt x="14738" y="103829"/>
                  </a:lnTo>
                  <a:lnTo>
                    <a:pt x="14738" y="100515"/>
                  </a:lnTo>
                  <a:lnTo>
                    <a:pt x="15005" y="98645"/>
                  </a:lnTo>
                  <a:lnTo>
                    <a:pt x="15380" y="97575"/>
                  </a:lnTo>
                  <a:lnTo>
                    <a:pt x="15380" y="96506"/>
                  </a:lnTo>
                  <a:lnTo>
                    <a:pt x="14898" y="94529"/>
                  </a:lnTo>
                  <a:lnTo>
                    <a:pt x="14898" y="93246"/>
                  </a:lnTo>
                  <a:lnTo>
                    <a:pt x="14898" y="88435"/>
                  </a:lnTo>
                  <a:lnTo>
                    <a:pt x="17250" y="87687"/>
                  </a:lnTo>
                  <a:lnTo>
                    <a:pt x="17892" y="85281"/>
                  </a:lnTo>
                  <a:lnTo>
                    <a:pt x="17143" y="82769"/>
                  </a:lnTo>
                  <a:lnTo>
                    <a:pt x="15593" y="81646"/>
                  </a:lnTo>
                  <a:lnTo>
                    <a:pt x="13402" y="81059"/>
                  </a:lnTo>
                  <a:lnTo>
                    <a:pt x="12226" y="79508"/>
                  </a:lnTo>
                  <a:lnTo>
                    <a:pt x="11050" y="75446"/>
                  </a:lnTo>
                  <a:lnTo>
                    <a:pt x="7949" y="67749"/>
                  </a:lnTo>
                  <a:lnTo>
                    <a:pt x="5918" y="64328"/>
                  </a:lnTo>
                  <a:lnTo>
                    <a:pt x="1375" y="59464"/>
                  </a:lnTo>
                  <a:lnTo>
                    <a:pt x="-15" y="57325"/>
                  </a:lnTo>
                  <a:lnTo>
                    <a:pt x="-336" y="54920"/>
                  </a:lnTo>
                  <a:lnTo>
                    <a:pt x="1215" y="52408"/>
                  </a:lnTo>
                  <a:lnTo>
                    <a:pt x="1749" y="4882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FD46D2B-45A3-4357-839C-D9D909D959B9}"/>
                </a:ext>
              </a:extLst>
            </p:cNvPr>
            <p:cNvSpPr/>
            <p:nvPr/>
          </p:nvSpPr>
          <p:spPr>
            <a:xfrm>
              <a:off x="1645342" y="5153201"/>
              <a:ext cx="376416" cy="271862"/>
            </a:xfrm>
            <a:custGeom>
              <a:avLst/>
              <a:gdLst>
                <a:gd name="connsiteX0" fmla="*/ 97590 w 376416"/>
                <a:gd name="connsiteY0" fmla="*/ 37762 h 271862"/>
                <a:gd name="connsiteX1" fmla="*/ 99408 w 376416"/>
                <a:gd name="connsiteY1" fmla="*/ 39151 h 271862"/>
                <a:gd name="connsiteX2" fmla="*/ 101974 w 376416"/>
                <a:gd name="connsiteY2" fmla="*/ 42198 h 271862"/>
                <a:gd name="connsiteX3" fmla="*/ 103363 w 376416"/>
                <a:gd name="connsiteY3" fmla="*/ 43214 h 271862"/>
                <a:gd name="connsiteX4" fmla="*/ 104807 w 376416"/>
                <a:gd name="connsiteY4" fmla="*/ 43962 h 271862"/>
                <a:gd name="connsiteX5" fmla="*/ 106250 w 376416"/>
                <a:gd name="connsiteY5" fmla="*/ 44336 h 271862"/>
                <a:gd name="connsiteX6" fmla="*/ 107800 w 376416"/>
                <a:gd name="connsiteY6" fmla="*/ 44336 h 271862"/>
                <a:gd name="connsiteX7" fmla="*/ 109243 w 376416"/>
                <a:gd name="connsiteY7" fmla="*/ 43695 h 271862"/>
                <a:gd name="connsiteX8" fmla="*/ 110579 w 376416"/>
                <a:gd name="connsiteY8" fmla="*/ 43695 h 271862"/>
                <a:gd name="connsiteX9" fmla="*/ 111649 w 376416"/>
                <a:gd name="connsiteY9" fmla="*/ 44122 h 271862"/>
                <a:gd name="connsiteX10" fmla="*/ 114375 w 376416"/>
                <a:gd name="connsiteY10" fmla="*/ 44443 h 271862"/>
                <a:gd name="connsiteX11" fmla="*/ 119078 w 376416"/>
                <a:gd name="connsiteY11" fmla="*/ 41931 h 271862"/>
                <a:gd name="connsiteX12" fmla="*/ 120308 w 376416"/>
                <a:gd name="connsiteY12" fmla="*/ 41931 h 271862"/>
                <a:gd name="connsiteX13" fmla="*/ 123034 w 376416"/>
                <a:gd name="connsiteY13" fmla="*/ 43428 h 271862"/>
                <a:gd name="connsiteX14" fmla="*/ 124531 w 376416"/>
                <a:gd name="connsiteY14" fmla="*/ 43428 h 271862"/>
                <a:gd name="connsiteX15" fmla="*/ 126134 w 376416"/>
                <a:gd name="connsiteY15" fmla="*/ 42733 h 271862"/>
                <a:gd name="connsiteX16" fmla="*/ 127417 w 376416"/>
                <a:gd name="connsiteY16" fmla="*/ 41877 h 271862"/>
                <a:gd name="connsiteX17" fmla="*/ 129341 w 376416"/>
                <a:gd name="connsiteY17" fmla="*/ 41129 h 271862"/>
                <a:gd name="connsiteX18" fmla="*/ 139444 w 376416"/>
                <a:gd name="connsiteY18" fmla="*/ 39258 h 271862"/>
                <a:gd name="connsiteX19" fmla="*/ 141475 w 376416"/>
                <a:gd name="connsiteY19" fmla="*/ 38403 h 271862"/>
                <a:gd name="connsiteX20" fmla="*/ 142705 w 376416"/>
                <a:gd name="connsiteY20" fmla="*/ 37441 h 271862"/>
                <a:gd name="connsiteX21" fmla="*/ 143614 w 376416"/>
                <a:gd name="connsiteY21" fmla="*/ 36372 h 271862"/>
                <a:gd name="connsiteX22" fmla="*/ 144041 w 376416"/>
                <a:gd name="connsiteY22" fmla="*/ 35089 h 271862"/>
                <a:gd name="connsiteX23" fmla="*/ 144041 w 376416"/>
                <a:gd name="connsiteY23" fmla="*/ 33806 h 271862"/>
                <a:gd name="connsiteX24" fmla="*/ 143239 w 376416"/>
                <a:gd name="connsiteY24" fmla="*/ 31187 h 271862"/>
                <a:gd name="connsiteX25" fmla="*/ 143239 w 376416"/>
                <a:gd name="connsiteY25" fmla="*/ 29850 h 271862"/>
                <a:gd name="connsiteX26" fmla="*/ 143934 w 376416"/>
                <a:gd name="connsiteY26" fmla="*/ 28675 h 271862"/>
                <a:gd name="connsiteX27" fmla="*/ 144843 w 376416"/>
                <a:gd name="connsiteY27" fmla="*/ 27605 h 271862"/>
                <a:gd name="connsiteX28" fmla="*/ 149333 w 376416"/>
                <a:gd name="connsiteY28" fmla="*/ 24024 h 271862"/>
                <a:gd name="connsiteX29" fmla="*/ 150455 w 376416"/>
                <a:gd name="connsiteY29" fmla="*/ 23383 h 271862"/>
                <a:gd name="connsiteX30" fmla="*/ 153395 w 376416"/>
                <a:gd name="connsiteY30" fmla="*/ 22207 h 271862"/>
                <a:gd name="connsiteX31" fmla="*/ 154464 w 376416"/>
                <a:gd name="connsiteY31" fmla="*/ 21565 h 271862"/>
                <a:gd name="connsiteX32" fmla="*/ 159810 w 376416"/>
                <a:gd name="connsiteY32" fmla="*/ 19588 h 271862"/>
                <a:gd name="connsiteX33" fmla="*/ 162803 w 376416"/>
                <a:gd name="connsiteY33" fmla="*/ 16273 h 271862"/>
                <a:gd name="connsiteX34" fmla="*/ 164032 w 376416"/>
                <a:gd name="connsiteY34" fmla="*/ 15525 h 271862"/>
                <a:gd name="connsiteX35" fmla="*/ 165583 w 376416"/>
                <a:gd name="connsiteY35" fmla="*/ 14937 h 271862"/>
                <a:gd name="connsiteX36" fmla="*/ 169859 w 376416"/>
                <a:gd name="connsiteY36" fmla="*/ 14028 h 271862"/>
                <a:gd name="connsiteX37" fmla="*/ 171249 w 376416"/>
                <a:gd name="connsiteY37" fmla="*/ 13066 h 271862"/>
                <a:gd name="connsiteX38" fmla="*/ 171997 w 376416"/>
                <a:gd name="connsiteY38" fmla="*/ 11730 h 271862"/>
                <a:gd name="connsiteX39" fmla="*/ 172425 w 376416"/>
                <a:gd name="connsiteY39" fmla="*/ 10447 h 271862"/>
                <a:gd name="connsiteX40" fmla="*/ 173173 w 376416"/>
                <a:gd name="connsiteY40" fmla="*/ 9271 h 271862"/>
                <a:gd name="connsiteX41" fmla="*/ 174189 w 376416"/>
                <a:gd name="connsiteY41" fmla="*/ 8202 h 271862"/>
                <a:gd name="connsiteX42" fmla="*/ 175471 w 376416"/>
                <a:gd name="connsiteY42" fmla="*/ 7186 h 271862"/>
                <a:gd name="connsiteX43" fmla="*/ 176968 w 376416"/>
                <a:gd name="connsiteY43" fmla="*/ 6278 h 271862"/>
                <a:gd name="connsiteX44" fmla="*/ 179480 w 376416"/>
                <a:gd name="connsiteY44" fmla="*/ 5797 h 271862"/>
                <a:gd name="connsiteX45" fmla="*/ 181351 w 376416"/>
                <a:gd name="connsiteY45" fmla="*/ 5262 h 271862"/>
                <a:gd name="connsiteX46" fmla="*/ 183169 w 376416"/>
                <a:gd name="connsiteY46" fmla="*/ 4460 h 271862"/>
                <a:gd name="connsiteX47" fmla="*/ 188033 w 376416"/>
                <a:gd name="connsiteY47" fmla="*/ 772 h 271862"/>
                <a:gd name="connsiteX48" fmla="*/ 189423 w 376416"/>
                <a:gd name="connsiteY48" fmla="*/ -30 h 271862"/>
                <a:gd name="connsiteX49" fmla="*/ 191240 w 376416"/>
                <a:gd name="connsiteY49" fmla="*/ -30 h 271862"/>
                <a:gd name="connsiteX50" fmla="*/ 193752 w 376416"/>
                <a:gd name="connsiteY50" fmla="*/ 505 h 271862"/>
                <a:gd name="connsiteX51" fmla="*/ 198617 w 376416"/>
                <a:gd name="connsiteY51" fmla="*/ 3659 h 271862"/>
                <a:gd name="connsiteX52" fmla="*/ 200113 w 376416"/>
                <a:gd name="connsiteY52" fmla="*/ 4888 h 271862"/>
                <a:gd name="connsiteX53" fmla="*/ 202412 w 376416"/>
                <a:gd name="connsiteY53" fmla="*/ 7400 h 271862"/>
                <a:gd name="connsiteX54" fmla="*/ 203748 w 376416"/>
                <a:gd name="connsiteY54" fmla="*/ 8095 h 271862"/>
                <a:gd name="connsiteX55" fmla="*/ 206528 w 376416"/>
                <a:gd name="connsiteY55" fmla="*/ 8790 h 271862"/>
                <a:gd name="connsiteX56" fmla="*/ 206528 w 376416"/>
                <a:gd name="connsiteY56" fmla="*/ 10019 h 271862"/>
                <a:gd name="connsiteX57" fmla="*/ 206528 w 376416"/>
                <a:gd name="connsiteY57" fmla="*/ 11195 h 271862"/>
                <a:gd name="connsiteX58" fmla="*/ 207704 w 376416"/>
                <a:gd name="connsiteY58" fmla="*/ 12264 h 271862"/>
                <a:gd name="connsiteX59" fmla="*/ 209414 w 376416"/>
                <a:gd name="connsiteY59" fmla="*/ 13173 h 271862"/>
                <a:gd name="connsiteX60" fmla="*/ 212461 w 376416"/>
                <a:gd name="connsiteY60" fmla="*/ 14296 h 271862"/>
                <a:gd name="connsiteX61" fmla="*/ 213263 w 376416"/>
                <a:gd name="connsiteY61" fmla="*/ 15151 h 271862"/>
                <a:gd name="connsiteX62" fmla="*/ 213263 w 376416"/>
                <a:gd name="connsiteY62" fmla="*/ 15899 h 271862"/>
                <a:gd name="connsiteX63" fmla="*/ 212408 w 376416"/>
                <a:gd name="connsiteY63" fmla="*/ 17342 h 271862"/>
                <a:gd name="connsiteX64" fmla="*/ 212408 w 376416"/>
                <a:gd name="connsiteY64" fmla="*/ 18091 h 271862"/>
                <a:gd name="connsiteX65" fmla="*/ 212033 w 376416"/>
                <a:gd name="connsiteY65" fmla="*/ 18839 h 271862"/>
                <a:gd name="connsiteX66" fmla="*/ 211445 w 376416"/>
                <a:gd name="connsiteY66" fmla="*/ 19641 h 271862"/>
                <a:gd name="connsiteX67" fmla="*/ 211178 w 376416"/>
                <a:gd name="connsiteY67" fmla="*/ 20336 h 271862"/>
                <a:gd name="connsiteX68" fmla="*/ 210857 w 376416"/>
                <a:gd name="connsiteY68" fmla="*/ 21779 h 271862"/>
                <a:gd name="connsiteX69" fmla="*/ 210430 w 376416"/>
                <a:gd name="connsiteY69" fmla="*/ 22527 h 271862"/>
                <a:gd name="connsiteX70" fmla="*/ 209468 w 376416"/>
                <a:gd name="connsiteY70" fmla="*/ 23222 h 271862"/>
                <a:gd name="connsiteX71" fmla="*/ 209895 w 376416"/>
                <a:gd name="connsiteY71" fmla="*/ 23971 h 271862"/>
                <a:gd name="connsiteX72" fmla="*/ 211766 w 376416"/>
                <a:gd name="connsiteY72" fmla="*/ 24986 h 271862"/>
                <a:gd name="connsiteX73" fmla="*/ 216844 w 376416"/>
                <a:gd name="connsiteY73" fmla="*/ 26964 h 271862"/>
                <a:gd name="connsiteX74" fmla="*/ 219998 w 376416"/>
                <a:gd name="connsiteY74" fmla="*/ 28835 h 271862"/>
                <a:gd name="connsiteX75" fmla="*/ 221922 w 376416"/>
                <a:gd name="connsiteY75" fmla="*/ 30492 h 271862"/>
                <a:gd name="connsiteX76" fmla="*/ 223151 w 376416"/>
                <a:gd name="connsiteY76" fmla="*/ 31935 h 271862"/>
                <a:gd name="connsiteX77" fmla="*/ 225129 w 376416"/>
                <a:gd name="connsiteY77" fmla="*/ 33485 h 271862"/>
                <a:gd name="connsiteX78" fmla="*/ 230475 w 376416"/>
                <a:gd name="connsiteY78" fmla="*/ 36158 h 271862"/>
                <a:gd name="connsiteX79" fmla="*/ 234216 w 376416"/>
                <a:gd name="connsiteY79" fmla="*/ 37601 h 271862"/>
                <a:gd name="connsiteX80" fmla="*/ 236087 w 376416"/>
                <a:gd name="connsiteY80" fmla="*/ 37601 h 271862"/>
                <a:gd name="connsiteX81" fmla="*/ 237370 w 376416"/>
                <a:gd name="connsiteY81" fmla="*/ 36906 h 271862"/>
                <a:gd name="connsiteX82" fmla="*/ 238386 w 376416"/>
                <a:gd name="connsiteY82" fmla="*/ 35837 h 271862"/>
                <a:gd name="connsiteX83" fmla="*/ 239081 w 376416"/>
                <a:gd name="connsiteY83" fmla="*/ 34554 h 271862"/>
                <a:gd name="connsiteX84" fmla="*/ 239615 w 376416"/>
                <a:gd name="connsiteY84" fmla="*/ 33111 h 271862"/>
                <a:gd name="connsiteX85" fmla="*/ 239936 w 376416"/>
                <a:gd name="connsiteY85" fmla="*/ 31828 h 271862"/>
                <a:gd name="connsiteX86" fmla="*/ 240524 w 376416"/>
                <a:gd name="connsiteY86" fmla="*/ 30652 h 271862"/>
                <a:gd name="connsiteX87" fmla="*/ 241486 w 376416"/>
                <a:gd name="connsiteY87" fmla="*/ 29850 h 271862"/>
                <a:gd name="connsiteX88" fmla="*/ 242555 w 376416"/>
                <a:gd name="connsiteY88" fmla="*/ 29262 h 271862"/>
                <a:gd name="connsiteX89" fmla="*/ 247366 w 376416"/>
                <a:gd name="connsiteY89" fmla="*/ 27873 h 271862"/>
                <a:gd name="connsiteX90" fmla="*/ 250359 w 376416"/>
                <a:gd name="connsiteY90" fmla="*/ 26216 h 271862"/>
                <a:gd name="connsiteX91" fmla="*/ 251696 w 376416"/>
                <a:gd name="connsiteY91" fmla="*/ 25842 h 271862"/>
                <a:gd name="connsiteX92" fmla="*/ 253032 w 376416"/>
                <a:gd name="connsiteY92" fmla="*/ 25842 h 271862"/>
                <a:gd name="connsiteX93" fmla="*/ 254422 w 376416"/>
                <a:gd name="connsiteY93" fmla="*/ 27766 h 271862"/>
                <a:gd name="connsiteX94" fmla="*/ 254956 w 376416"/>
                <a:gd name="connsiteY94" fmla="*/ 29316 h 271862"/>
                <a:gd name="connsiteX95" fmla="*/ 254956 w 376416"/>
                <a:gd name="connsiteY95" fmla="*/ 30866 h 271862"/>
                <a:gd name="connsiteX96" fmla="*/ 254635 w 376416"/>
                <a:gd name="connsiteY96" fmla="*/ 32202 h 271862"/>
                <a:gd name="connsiteX97" fmla="*/ 253353 w 376416"/>
                <a:gd name="connsiteY97" fmla="*/ 34501 h 271862"/>
                <a:gd name="connsiteX98" fmla="*/ 253673 w 376416"/>
                <a:gd name="connsiteY98" fmla="*/ 35516 h 271862"/>
                <a:gd name="connsiteX99" fmla="*/ 254529 w 376416"/>
                <a:gd name="connsiteY99" fmla="*/ 36372 h 271862"/>
                <a:gd name="connsiteX100" fmla="*/ 257629 w 376416"/>
                <a:gd name="connsiteY100" fmla="*/ 36692 h 271862"/>
                <a:gd name="connsiteX101" fmla="*/ 262600 w 376416"/>
                <a:gd name="connsiteY101" fmla="*/ 34875 h 271862"/>
                <a:gd name="connsiteX102" fmla="*/ 268480 w 376416"/>
                <a:gd name="connsiteY102" fmla="*/ 37227 h 271862"/>
                <a:gd name="connsiteX103" fmla="*/ 272596 w 376416"/>
                <a:gd name="connsiteY103" fmla="*/ 40167 h 271862"/>
                <a:gd name="connsiteX104" fmla="*/ 277139 w 376416"/>
                <a:gd name="connsiteY104" fmla="*/ 44336 h 271862"/>
                <a:gd name="connsiteX105" fmla="*/ 280453 w 376416"/>
                <a:gd name="connsiteY105" fmla="*/ 48933 h 271862"/>
                <a:gd name="connsiteX106" fmla="*/ 284248 w 376416"/>
                <a:gd name="connsiteY106" fmla="*/ 51125 h 271862"/>
                <a:gd name="connsiteX107" fmla="*/ 289594 w 376416"/>
                <a:gd name="connsiteY107" fmla="*/ 53103 h 271862"/>
                <a:gd name="connsiteX108" fmla="*/ 295206 w 376416"/>
                <a:gd name="connsiteY108" fmla="*/ 53103 h 271862"/>
                <a:gd name="connsiteX109" fmla="*/ 296115 w 376416"/>
                <a:gd name="connsiteY109" fmla="*/ 53103 h 271862"/>
                <a:gd name="connsiteX110" fmla="*/ 297291 w 376416"/>
                <a:gd name="connsiteY110" fmla="*/ 52675 h 271862"/>
                <a:gd name="connsiteX111" fmla="*/ 298467 w 376416"/>
                <a:gd name="connsiteY111" fmla="*/ 52140 h 271862"/>
                <a:gd name="connsiteX112" fmla="*/ 300445 w 376416"/>
                <a:gd name="connsiteY112" fmla="*/ 50163 h 271862"/>
                <a:gd name="connsiteX113" fmla="*/ 301407 w 376416"/>
                <a:gd name="connsiteY113" fmla="*/ 48933 h 271862"/>
                <a:gd name="connsiteX114" fmla="*/ 306325 w 376416"/>
                <a:gd name="connsiteY114" fmla="*/ 44817 h 271862"/>
                <a:gd name="connsiteX115" fmla="*/ 313594 w 376416"/>
                <a:gd name="connsiteY115" fmla="*/ 42679 h 271862"/>
                <a:gd name="connsiteX116" fmla="*/ 316267 w 376416"/>
                <a:gd name="connsiteY116" fmla="*/ 42679 h 271862"/>
                <a:gd name="connsiteX117" fmla="*/ 316962 w 376416"/>
                <a:gd name="connsiteY117" fmla="*/ 43481 h 271862"/>
                <a:gd name="connsiteX118" fmla="*/ 316962 w 376416"/>
                <a:gd name="connsiteY118" fmla="*/ 44497 h 271862"/>
                <a:gd name="connsiteX119" fmla="*/ 315358 w 376416"/>
                <a:gd name="connsiteY119" fmla="*/ 48399 h 271862"/>
                <a:gd name="connsiteX120" fmla="*/ 314930 w 376416"/>
                <a:gd name="connsiteY120" fmla="*/ 49788 h 271862"/>
                <a:gd name="connsiteX121" fmla="*/ 314930 w 376416"/>
                <a:gd name="connsiteY121" fmla="*/ 51285 h 271862"/>
                <a:gd name="connsiteX122" fmla="*/ 315412 w 376416"/>
                <a:gd name="connsiteY122" fmla="*/ 59731 h 271862"/>
                <a:gd name="connsiteX123" fmla="*/ 316481 w 376416"/>
                <a:gd name="connsiteY123" fmla="*/ 62243 h 271862"/>
                <a:gd name="connsiteX124" fmla="*/ 317176 w 376416"/>
                <a:gd name="connsiteY124" fmla="*/ 63419 h 271862"/>
                <a:gd name="connsiteX125" fmla="*/ 317710 w 376416"/>
                <a:gd name="connsiteY125" fmla="*/ 64862 h 271862"/>
                <a:gd name="connsiteX126" fmla="*/ 320222 w 376416"/>
                <a:gd name="connsiteY126" fmla="*/ 68978 h 271862"/>
                <a:gd name="connsiteX127" fmla="*/ 315946 w 376416"/>
                <a:gd name="connsiteY127" fmla="*/ 70956 h 271862"/>
                <a:gd name="connsiteX128" fmla="*/ 315518 w 376416"/>
                <a:gd name="connsiteY128" fmla="*/ 71651 h 271862"/>
                <a:gd name="connsiteX129" fmla="*/ 314877 w 376416"/>
                <a:gd name="connsiteY129" fmla="*/ 73201 h 271862"/>
                <a:gd name="connsiteX130" fmla="*/ 314129 w 376416"/>
                <a:gd name="connsiteY130" fmla="*/ 77905 h 271862"/>
                <a:gd name="connsiteX131" fmla="*/ 314129 w 376416"/>
                <a:gd name="connsiteY131" fmla="*/ 79883 h 271862"/>
                <a:gd name="connsiteX132" fmla="*/ 314449 w 376416"/>
                <a:gd name="connsiteY132" fmla="*/ 81646 h 271862"/>
                <a:gd name="connsiteX133" fmla="*/ 313701 w 376416"/>
                <a:gd name="connsiteY133" fmla="*/ 91749 h 271862"/>
                <a:gd name="connsiteX134" fmla="*/ 311242 w 376416"/>
                <a:gd name="connsiteY134" fmla="*/ 105754 h 271862"/>
                <a:gd name="connsiteX135" fmla="*/ 311242 w 376416"/>
                <a:gd name="connsiteY135" fmla="*/ 110778 h 271862"/>
                <a:gd name="connsiteX136" fmla="*/ 311884 w 376416"/>
                <a:gd name="connsiteY136" fmla="*/ 113130 h 271862"/>
                <a:gd name="connsiteX137" fmla="*/ 313273 w 376416"/>
                <a:gd name="connsiteY137" fmla="*/ 112596 h 271862"/>
                <a:gd name="connsiteX138" fmla="*/ 316000 w 376416"/>
                <a:gd name="connsiteY138" fmla="*/ 112008 h 271862"/>
                <a:gd name="connsiteX139" fmla="*/ 319955 w 376416"/>
                <a:gd name="connsiteY139" fmla="*/ 111634 h 271862"/>
                <a:gd name="connsiteX140" fmla="*/ 321185 w 376416"/>
                <a:gd name="connsiteY140" fmla="*/ 111954 h 271862"/>
                <a:gd name="connsiteX141" fmla="*/ 322414 w 376416"/>
                <a:gd name="connsiteY141" fmla="*/ 112542 h 271862"/>
                <a:gd name="connsiteX142" fmla="*/ 323429 w 376416"/>
                <a:gd name="connsiteY142" fmla="*/ 113398 h 271862"/>
                <a:gd name="connsiteX143" fmla="*/ 324392 w 376416"/>
                <a:gd name="connsiteY143" fmla="*/ 114467 h 271862"/>
                <a:gd name="connsiteX144" fmla="*/ 325194 w 376416"/>
                <a:gd name="connsiteY144" fmla="*/ 115643 h 271862"/>
                <a:gd name="connsiteX145" fmla="*/ 325835 w 376416"/>
                <a:gd name="connsiteY145" fmla="*/ 116765 h 271862"/>
                <a:gd name="connsiteX146" fmla="*/ 325835 w 376416"/>
                <a:gd name="connsiteY146" fmla="*/ 118048 h 271862"/>
                <a:gd name="connsiteX147" fmla="*/ 325407 w 376416"/>
                <a:gd name="connsiteY147" fmla="*/ 119277 h 271862"/>
                <a:gd name="connsiteX148" fmla="*/ 323857 w 376416"/>
                <a:gd name="connsiteY148" fmla="*/ 121736 h 271862"/>
                <a:gd name="connsiteX149" fmla="*/ 323162 w 376416"/>
                <a:gd name="connsiteY149" fmla="*/ 123286 h 271862"/>
                <a:gd name="connsiteX150" fmla="*/ 322735 w 376416"/>
                <a:gd name="connsiteY150" fmla="*/ 125585 h 271862"/>
                <a:gd name="connsiteX151" fmla="*/ 322735 w 376416"/>
                <a:gd name="connsiteY151" fmla="*/ 127723 h 271862"/>
                <a:gd name="connsiteX152" fmla="*/ 322414 w 376416"/>
                <a:gd name="connsiteY152" fmla="*/ 129594 h 271862"/>
                <a:gd name="connsiteX153" fmla="*/ 322040 w 376416"/>
                <a:gd name="connsiteY153" fmla="*/ 133603 h 271862"/>
                <a:gd name="connsiteX154" fmla="*/ 322521 w 376416"/>
                <a:gd name="connsiteY154" fmla="*/ 135260 h 271862"/>
                <a:gd name="connsiteX155" fmla="*/ 323323 w 376416"/>
                <a:gd name="connsiteY155" fmla="*/ 136169 h 271862"/>
                <a:gd name="connsiteX156" fmla="*/ 328187 w 376416"/>
                <a:gd name="connsiteY156" fmla="*/ 137184 h 271862"/>
                <a:gd name="connsiteX157" fmla="*/ 330218 w 376416"/>
                <a:gd name="connsiteY157" fmla="*/ 137184 h 271862"/>
                <a:gd name="connsiteX158" fmla="*/ 331073 w 376416"/>
                <a:gd name="connsiteY158" fmla="*/ 136864 h 271862"/>
                <a:gd name="connsiteX159" fmla="*/ 331822 w 376416"/>
                <a:gd name="connsiteY159" fmla="*/ 136222 h 271862"/>
                <a:gd name="connsiteX160" fmla="*/ 333425 w 376416"/>
                <a:gd name="connsiteY160" fmla="*/ 133603 h 271862"/>
                <a:gd name="connsiteX161" fmla="*/ 334708 w 376416"/>
                <a:gd name="connsiteY161" fmla="*/ 132106 h 271862"/>
                <a:gd name="connsiteX162" fmla="*/ 337594 w 376416"/>
                <a:gd name="connsiteY162" fmla="*/ 129594 h 271862"/>
                <a:gd name="connsiteX163" fmla="*/ 338557 w 376416"/>
                <a:gd name="connsiteY163" fmla="*/ 129273 h 271862"/>
                <a:gd name="connsiteX164" fmla="*/ 341443 w 376416"/>
                <a:gd name="connsiteY164" fmla="*/ 128846 h 271862"/>
                <a:gd name="connsiteX165" fmla="*/ 342352 w 376416"/>
                <a:gd name="connsiteY165" fmla="*/ 128846 h 271862"/>
                <a:gd name="connsiteX166" fmla="*/ 343474 w 376416"/>
                <a:gd name="connsiteY166" fmla="*/ 129540 h 271862"/>
                <a:gd name="connsiteX167" fmla="*/ 344116 w 376416"/>
                <a:gd name="connsiteY167" fmla="*/ 131037 h 271862"/>
                <a:gd name="connsiteX168" fmla="*/ 344757 w 376416"/>
                <a:gd name="connsiteY168" fmla="*/ 133496 h 271862"/>
                <a:gd name="connsiteX169" fmla="*/ 344757 w 376416"/>
                <a:gd name="connsiteY169" fmla="*/ 135260 h 271862"/>
                <a:gd name="connsiteX170" fmla="*/ 343849 w 376416"/>
                <a:gd name="connsiteY170" fmla="*/ 138093 h 271862"/>
                <a:gd name="connsiteX171" fmla="*/ 344276 w 376416"/>
                <a:gd name="connsiteY171" fmla="*/ 139215 h 271862"/>
                <a:gd name="connsiteX172" fmla="*/ 346254 w 376416"/>
                <a:gd name="connsiteY172" fmla="*/ 141567 h 271862"/>
                <a:gd name="connsiteX173" fmla="*/ 347269 w 376416"/>
                <a:gd name="connsiteY173" fmla="*/ 143118 h 271862"/>
                <a:gd name="connsiteX174" fmla="*/ 347269 w 376416"/>
                <a:gd name="connsiteY174" fmla="*/ 144614 h 271862"/>
                <a:gd name="connsiteX175" fmla="*/ 347269 w 376416"/>
                <a:gd name="connsiteY175" fmla="*/ 146004 h 271862"/>
                <a:gd name="connsiteX176" fmla="*/ 346735 w 376416"/>
                <a:gd name="connsiteY176" fmla="*/ 147340 h 271862"/>
                <a:gd name="connsiteX177" fmla="*/ 346147 w 376416"/>
                <a:gd name="connsiteY177" fmla="*/ 149906 h 271862"/>
                <a:gd name="connsiteX178" fmla="*/ 346147 w 376416"/>
                <a:gd name="connsiteY178" fmla="*/ 153862 h 271862"/>
                <a:gd name="connsiteX179" fmla="*/ 345666 w 376416"/>
                <a:gd name="connsiteY179" fmla="*/ 155091 h 271862"/>
                <a:gd name="connsiteX180" fmla="*/ 345345 w 376416"/>
                <a:gd name="connsiteY180" fmla="*/ 156374 h 271862"/>
                <a:gd name="connsiteX181" fmla="*/ 344811 w 376416"/>
                <a:gd name="connsiteY181" fmla="*/ 157550 h 271862"/>
                <a:gd name="connsiteX182" fmla="*/ 343314 w 376416"/>
                <a:gd name="connsiteY182" fmla="*/ 159848 h 271862"/>
                <a:gd name="connsiteX183" fmla="*/ 342673 w 376416"/>
                <a:gd name="connsiteY183" fmla="*/ 161131 h 271862"/>
                <a:gd name="connsiteX184" fmla="*/ 341817 w 376416"/>
                <a:gd name="connsiteY184" fmla="*/ 162254 h 271862"/>
                <a:gd name="connsiteX185" fmla="*/ 341122 w 376416"/>
                <a:gd name="connsiteY185" fmla="*/ 163537 h 271862"/>
                <a:gd name="connsiteX186" fmla="*/ 339519 w 376416"/>
                <a:gd name="connsiteY186" fmla="*/ 165728 h 271862"/>
                <a:gd name="connsiteX187" fmla="*/ 339252 w 376416"/>
                <a:gd name="connsiteY187" fmla="*/ 166851 h 271862"/>
                <a:gd name="connsiteX188" fmla="*/ 339733 w 376416"/>
                <a:gd name="connsiteY188" fmla="*/ 167973 h 271862"/>
                <a:gd name="connsiteX189" fmla="*/ 340588 w 376416"/>
                <a:gd name="connsiteY189" fmla="*/ 168935 h 271862"/>
                <a:gd name="connsiteX190" fmla="*/ 341657 w 376416"/>
                <a:gd name="connsiteY190" fmla="*/ 169951 h 271862"/>
                <a:gd name="connsiteX191" fmla="*/ 343955 w 376416"/>
                <a:gd name="connsiteY191" fmla="*/ 171501 h 271862"/>
                <a:gd name="connsiteX192" fmla="*/ 345078 w 376416"/>
                <a:gd name="connsiteY192" fmla="*/ 172410 h 271862"/>
                <a:gd name="connsiteX193" fmla="*/ 350423 w 376416"/>
                <a:gd name="connsiteY193" fmla="*/ 179252 h 271862"/>
                <a:gd name="connsiteX194" fmla="*/ 353470 w 376416"/>
                <a:gd name="connsiteY194" fmla="*/ 182619 h 271862"/>
                <a:gd name="connsiteX195" fmla="*/ 355555 w 376416"/>
                <a:gd name="connsiteY195" fmla="*/ 184330 h 271862"/>
                <a:gd name="connsiteX196" fmla="*/ 356677 w 376416"/>
                <a:gd name="connsiteY196" fmla="*/ 185666 h 271862"/>
                <a:gd name="connsiteX197" fmla="*/ 358815 w 376416"/>
                <a:gd name="connsiteY197" fmla="*/ 187056 h 271862"/>
                <a:gd name="connsiteX198" fmla="*/ 361381 w 376416"/>
                <a:gd name="connsiteY198" fmla="*/ 187697 h 271862"/>
                <a:gd name="connsiteX199" fmla="*/ 362397 w 376416"/>
                <a:gd name="connsiteY199" fmla="*/ 188446 h 271862"/>
                <a:gd name="connsiteX200" fmla="*/ 364535 w 376416"/>
                <a:gd name="connsiteY200" fmla="*/ 191920 h 271862"/>
                <a:gd name="connsiteX201" fmla="*/ 368811 w 376416"/>
                <a:gd name="connsiteY201" fmla="*/ 196891 h 271862"/>
                <a:gd name="connsiteX202" fmla="*/ 370308 w 376416"/>
                <a:gd name="connsiteY202" fmla="*/ 199083 h 271862"/>
                <a:gd name="connsiteX203" fmla="*/ 372179 w 376416"/>
                <a:gd name="connsiteY203" fmla="*/ 201168 h 271862"/>
                <a:gd name="connsiteX204" fmla="*/ 372927 w 376416"/>
                <a:gd name="connsiteY204" fmla="*/ 201862 h 271862"/>
                <a:gd name="connsiteX205" fmla="*/ 374424 w 376416"/>
                <a:gd name="connsiteY205" fmla="*/ 203092 h 271862"/>
                <a:gd name="connsiteX206" fmla="*/ 376081 w 376416"/>
                <a:gd name="connsiteY206" fmla="*/ 204535 h 271862"/>
                <a:gd name="connsiteX207" fmla="*/ 369239 w 376416"/>
                <a:gd name="connsiteY207" fmla="*/ 208437 h 271862"/>
                <a:gd name="connsiteX208" fmla="*/ 359884 w 376416"/>
                <a:gd name="connsiteY208" fmla="*/ 209827 h 271862"/>
                <a:gd name="connsiteX209" fmla="*/ 356089 w 376416"/>
                <a:gd name="connsiteY209" fmla="*/ 204482 h 271862"/>
                <a:gd name="connsiteX210" fmla="*/ 353844 w 376416"/>
                <a:gd name="connsiteY210" fmla="*/ 203145 h 271862"/>
                <a:gd name="connsiteX211" fmla="*/ 351760 w 376416"/>
                <a:gd name="connsiteY211" fmla="*/ 205230 h 271862"/>
                <a:gd name="connsiteX212" fmla="*/ 351385 w 376416"/>
                <a:gd name="connsiteY212" fmla="*/ 206994 h 271862"/>
                <a:gd name="connsiteX213" fmla="*/ 351385 w 376416"/>
                <a:gd name="connsiteY213" fmla="*/ 210842 h 271862"/>
                <a:gd name="connsiteX214" fmla="*/ 351385 w 376416"/>
                <a:gd name="connsiteY214" fmla="*/ 212660 h 271862"/>
                <a:gd name="connsiteX215" fmla="*/ 350530 w 376416"/>
                <a:gd name="connsiteY215" fmla="*/ 214157 h 271862"/>
                <a:gd name="connsiteX216" fmla="*/ 347911 w 376416"/>
                <a:gd name="connsiteY216" fmla="*/ 216509 h 271862"/>
                <a:gd name="connsiteX217" fmla="*/ 342566 w 376416"/>
                <a:gd name="connsiteY217" fmla="*/ 219609 h 271862"/>
                <a:gd name="connsiteX218" fmla="*/ 332303 w 376416"/>
                <a:gd name="connsiteY218" fmla="*/ 219609 h 271862"/>
                <a:gd name="connsiteX219" fmla="*/ 321612 w 376416"/>
                <a:gd name="connsiteY219" fmla="*/ 216188 h 271862"/>
                <a:gd name="connsiteX220" fmla="*/ 318993 w 376416"/>
                <a:gd name="connsiteY220" fmla="*/ 217096 h 271862"/>
                <a:gd name="connsiteX221" fmla="*/ 317657 w 376416"/>
                <a:gd name="connsiteY221" fmla="*/ 221159 h 271862"/>
                <a:gd name="connsiteX222" fmla="*/ 316748 w 376416"/>
                <a:gd name="connsiteY222" fmla="*/ 228375 h 271862"/>
                <a:gd name="connsiteX223" fmla="*/ 316748 w 376416"/>
                <a:gd name="connsiteY223" fmla="*/ 229604 h 271862"/>
                <a:gd name="connsiteX224" fmla="*/ 317603 w 376416"/>
                <a:gd name="connsiteY224" fmla="*/ 231956 h 271862"/>
                <a:gd name="connsiteX225" fmla="*/ 317603 w 376416"/>
                <a:gd name="connsiteY225" fmla="*/ 233186 h 271862"/>
                <a:gd name="connsiteX226" fmla="*/ 317603 w 376416"/>
                <a:gd name="connsiteY226" fmla="*/ 234736 h 271862"/>
                <a:gd name="connsiteX227" fmla="*/ 314129 w 376416"/>
                <a:gd name="connsiteY227" fmla="*/ 241043 h 271862"/>
                <a:gd name="connsiteX228" fmla="*/ 310494 w 376416"/>
                <a:gd name="connsiteY228" fmla="*/ 245373 h 271862"/>
                <a:gd name="connsiteX229" fmla="*/ 308516 w 376416"/>
                <a:gd name="connsiteY229" fmla="*/ 246816 h 271862"/>
                <a:gd name="connsiteX230" fmla="*/ 303598 w 376416"/>
                <a:gd name="connsiteY230" fmla="*/ 247779 h 271862"/>
                <a:gd name="connsiteX231" fmla="*/ 300071 w 376416"/>
                <a:gd name="connsiteY231" fmla="*/ 245587 h 271862"/>
                <a:gd name="connsiteX232" fmla="*/ 293068 w 376416"/>
                <a:gd name="connsiteY232" fmla="*/ 238424 h 271862"/>
                <a:gd name="connsiteX233" fmla="*/ 289540 w 376416"/>
                <a:gd name="connsiteY233" fmla="*/ 237569 h 271862"/>
                <a:gd name="connsiteX234" fmla="*/ 285959 w 376416"/>
                <a:gd name="connsiteY234" fmla="*/ 238531 h 271862"/>
                <a:gd name="connsiteX235" fmla="*/ 279277 w 376416"/>
                <a:gd name="connsiteY235" fmla="*/ 242326 h 271862"/>
                <a:gd name="connsiteX236" fmla="*/ 280079 w 376416"/>
                <a:gd name="connsiteY236" fmla="*/ 242968 h 271862"/>
                <a:gd name="connsiteX237" fmla="*/ 284302 w 376416"/>
                <a:gd name="connsiteY237" fmla="*/ 249917 h 271862"/>
                <a:gd name="connsiteX238" fmla="*/ 284302 w 376416"/>
                <a:gd name="connsiteY238" fmla="*/ 251788 h 271862"/>
                <a:gd name="connsiteX239" fmla="*/ 282591 w 376416"/>
                <a:gd name="connsiteY239" fmla="*/ 255583 h 271862"/>
                <a:gd name="connsiteX240" fmla="*/ 280881 w 376416"/>
                <a:gd name="connsiteY240" fmla="*/ 257667 h 271862"/>
                <a:gd name="connsiteX241" fmla="*/ 279064 w 376416"/>
                <a:gd name="connsiteY241" fmla="*/ 258469 h 271862"/>
                <a:gd name="connsiteX242" fmla="*/ 274520 w 376416"/>
                <a:gd name="connsiteY242" fmla="*/ 258469 h 271862"/>
                <a:gd name="connsiteX243" fmla="*/ 268159 w 376416"/>
                <a:gd name="connsiteY243" fmla="*/ 262051 h 271862"/>
                <a:gd name="connsiteX244" fmla="*/ 256934 w 376416"/>
                <a:gd name="connsiteY244" fmla="*/ 252055 h 271862"/>
                <a:gd name="connsiteX245" fmla="*/ 250787 w 376416"/>
                <a:gd name="connsiteY245" fmla="*/ 250558 h 271862"/>
                <a:gd name="connsiteX246" fmla="*/ 248168 w 376416"/>
                <a:gd name="connsiteY246" fmla="*/ 255315 h 271862"/>
                <a:gd name="connsiteX247" fmla="*/ 243945 w 376416"/>
                <a:gd name="connsiteY247" fmla="*/ 258309 h 271862"/>
                <a:gd name="connsiteX248" fmla="*/ 234323 w 376416"/>
                <a:gd name="connsiteY248" fmla="*/ 261997 h 271862"/>
                <a:gd name="connsiteX249" fmla="*/ 231864 w 376416"/>
                <a:gd name="connsiteY249" fmla="*/ 257293 h 271862"/>
                <a:gd name="connsiteX250" fmla="*/ 225503 w 376416"/>
                <a:gd name="connsiteY250" fmla="*/ 265311 h 271862"/>
                <a:gd name="connsiteX251" fmla="*/ 223045 w 376416"/>
                <a:gd name="connsiteY251" fmla="*/ 265685 h 271862"/>
                <a:gd name="connsiteX252" fmla="*/ 222189 w 376416"/>
                <a:gd name="connsiteY252" fmla="*/ 265258 h 271862"/>
                <a:gd name="connsiteX253" fmla="*/ 221762 w 376416"/>
                <a:gd name="connsiteY253" fmla="*/ 264670 h 271862"/>
                <a:gd name="connsiteX254" fmla="*/ 220372 w 376416"/>
                <a:gd name="connsiteY254" fmla="*/ 253979 h 271862"/>
                <a:gd name="connsiteX255" fmla="*/ 210537 w 376416"/>
                <a:gd name="connsiteY255" fmla="*/ 261944 h 271862"/>
                <a:gd name="connsiteX256" fmla="*/ 203000 w 376416"/>
                <a:gd name="connsiteY256" fmla="*/ 271832 h 271862"/>
                <a:gd name="connsiteX257" fmla="*/ 199258 w 376416"/>
                <a:gd name="connsiteY257" fmla="*/ 266754 h 271862"/>
                <a:gd name="connsiteX258" fmla="*/ 198403 w 376416"/>
                <a:gd name="connsiteY258" fmla="*/ 266754 h 271862"/>
                <a:gd name="connsiteX259" fmla="*/ 195142 w 376416"/>
                <a:gd name="connsiteY259" fmla="*/ 266754 h 271862"/>
                <a:gd name="connsiteX260" fmla="*/ 193859 w 376416"/>
                <a:gd name="connsiteY260" fmla="*/ 266434 h 271862"/>
                <a:gd name="connsiteX261" fmla="*/ 192790 w 376416"/>
                <a:gd name="connsiteY261" fmla="*/ 265418 h 271862"/>
                <a:gd name="connsiteX262" fmla="*/ 190225 w 376416"/>
                <a:gd name="connsiteY262" fmla="*/ 261088 h 271862"/>
                <a:gd name="connsiteX263" fmla="*/ 187979 w 376416"/>
                <a:gd name="connsiteY263" fmla="*/ 258950 h 271862"/>
                <a:gd name="connsiteX264" fmla="*/ 181512 w 376416"/>
                <a:gd name="connsiteY264" fmla="*/ 258950 h 271862"/>
                <a:gd name="connsiteX265" fmla="*/ 178839 w 376416"/>
                <a:gd name="connsiteY265" fmla="*/ 256064 h 271862"/>
                <a:gd name="connsiteX266" fmla="*/ 178251 w 376416"/>
                <a:gd name="connsiteY266" fmla="*/ 253338 h 271862"/>
                <a:gd name="connsiteX267" fmla="*/ 177823 w 376416"/>
                <a:gd name="connsiteY267" fmla="*/ 243289 h 271862"/>
                <a:gd name="connsiteX268" fmla="*/ 170340 w 376416"/>
                <a:gd name="connsiteY268" fmla="*/ 247298 h 271862"/>
                <a:gd name="connsiteX269" fmla="*/ 147676 w 376416"/>
                <a:gd name="connsiteY269" fmla="*/ 245213 h 271862"/>
                <a:gd name="connsiteX270" fmla="*/ 146714 w 376416"/>
                <a:gd name="connsiteY270" fmla="*/ 246282 h 271862"/>
                <a:gd name="connsiteX271" fmla="*/ 145217 w 376416"/>
                <a:gd name="connsiteY271" fmla="*/ 248260 h 271862"/>
                <a:gd name="connsiteX272" fmla="*/ 143881 w 376416"/>
                <a:gd name="connsiteY272" fmla="*/ 248634 h 271862"/>
                <a:gd name="connsiteX273" fmla="*/ 142331 w 376416"/>
                <a:gd name="connsiteY273" fmla="*/ 248206 h 271862"/>
                <a:gd name="connsiteX274" fmla="*/ 141582 w 376416"/>
                <a:gd name="connsiteY274" fmla="*/ 247725 h 271862"/>
                <a:gd name="connsiteX275" fmla="*/ 141048 w 376416"/>
                <a:gd name="connsiteY275" fmla="*/ 247030 h 271862"/>
                <a:gd name="connsiteX276" fmla="*/ 140781 w 376416"/>
                <a:gd name="connsiteY276" fmla="*/ 246175 h 271862"/>
                <a:gd name="connsiteX277" fmla="*/ 140781 w 376416"/>
                <a:gd name="connsiteY277" fmla="*/ 244518 h 271862"/>
                <a:gd name="connsiteX278" fmla="*/ 140460 w 376416"/>
                <a:gd name="connsiteY278" fmla="*/ 243876 h 271862"/>
                <a:gd name="connsiteX279" fmla="*/ 139711 w 376416"/>
                <a:gd name="connsiteY279" fmla="*/ 243395 h 271862"/>
                <a:gd name="connsiteX280" fmla="*/ 129021 w 376416"/>
                <a:gd name="connsiteY280" fmla="*/ 240242 h 271862"/>
                <a:gd name="connsiteX281" fmla="*/ 125974 w 376416"/>
                <a:gd name="connsiteY281" fmla="*/ 244251 h 271862"/>
                <a:gd name="connsiteX282" fmla="*/ 113199 w 376416"/>
                <a:gd name="connsiteY282" fmla="*/ 241792 h 271862"/>
                <a:gd name="connsiteX283" fmla="*/ 111969 w 376416"/>
                <a:gd name="connsiteY283" fmla="*/ 240188 h 271862"/>
                <a:gd name="connsiteX284" fmla="*/ 108709 w 376416"/>
                <a:gd name="connsiteY284" fmla="*/ 232705 h 271862"/>
                <a:gd name="connsiteX285" fmla="*/ 114054 w 376416"/>
                <a:gd name="connsiteY285" fmla="*/ 225489 h 271862"/>
                <a:gd name="connsiteX286" fmla="*/ 115551 w 376416"/>
                <a:gd name="connsiteY286" fmla="*/ 220945 h 271862"/>
                <a:gd name="connsiteX287" fmla="*/ 114375 w 376416"/>
                <a:gd name="connsiteY287" fmla="*/ 215974 h 271862"/>
                <a:gd name="connsiteX288" fmla="*/ 111488 w 376416"/>
                <a:gd name="connsiteY288" fmla="*/ 213676 h 271862"/>
                <a:gd name="connsiteX289" fmla="*/ 108709 w 376416"/>
                <a:gd name="connsiteY289" fmla="*/ 207047 h 271862"/>
                <a:gd name="connsiteX290" fmla="*/ 106464 w 376416"/>
                <a:gd name="connsiteY290" fmla="*/ 205070 h 271862"/>
                <a:gd name="connsiteX291" fmla="*/ 103791 w 376416"/>
                <a:gd name="connsiteY291" fmla="*/ 205070 h 271862"/>
                <a:gd name="connsiteX292" fmla="*/ 98446 w 376416"/>
                <a:gd name="connsiteY292" fmla="*/ 206299 h 271862"/>
                <a:gd name="connsiteX293" fmla="*/ 96040 w 376416"/>
                <a:gd name="connsiteY293" fmla="*/ 206299 h 271862"/>
                <a:gd name="connsiteX294" fmla="*/ 72895 w 376416"/>
                <a:gd name="connsiteY294" fmla="*/ 196357 h 271862"/>
                <a:gd name="connsiteX295" fmla="*/ 70329 w 376416"/>
                <a:gd name="connsiteY295" fmla="*/ 200526 h 271862"/>
                <a:gd name="connsiteX296" fmla="*/ 74926 w 376416"/>
                <a:gd name="connsiteY296" fmla="*/ 203145 h 271862"/>
                <a:gd name="connsiteX297" fmla="*/ 75888 w 376416"/>
                <a:gd name="connsiteY297" fmla="*/ 204161 h 271862"/>
                <a:gd name="connsiteX298" fmla="*/ 76583 w 376416"/>
                <a:gd name="connsiteY298" fmla="*/ 205283 h 271862"/>
                <a:gd name="connsiteX299" fmla="*/ 76904 w 376416"/>
                <a:gd name="connsiteY299" fmla="*/ 206566 h 271862"/>
                <a:gd name="connsiteX300" fmla="*/ 76904 w 376416"/>
                <a:gd name="connsiteY300" fmla="*/ 208116 h 271862"/>
                <a:gd name="connsiteX301" fmla="*/ 74285 w 376416"/>
                <a:gd name="connsiteY301" fmla="*/ 217952 h 271862"/>
                <a:gd name="connsiteX302" fmla="*/ 73590 w 376416"/>
                <a:gd name="connsiteY302" fmla="*/ 219074 h 271862"/>
                <a:gd name="connsiteX303" fmla="*/ 72414 w 376416"/>
                <a:gd name="connsiteY303" fmla="*/ 219769 h 271862"/>
                <a:gd name="connsiteX304" fmla="*/ 69581 w 376416"/>
                <a:gd name="connsiteY304" fmla="*/ 218860 h 271862"/>
                <a:gd name="connsiteX305" fmla="*/ 68779 w 376416"/>
                <a:gd name="connsiteY305" fmla="*/ 215279 h 271862"/>
                <a:gd name="connsiteX306" fmla="*/ 69528 w 376416"/>
                <a:gd name="connsiteY306" fmla="*/ 206834 h 271862"/>
                <a:gd name="connsiteX307" fmla="*/ 66107 w 376416"/>
                <a:gd name="connsiteY307" fmla="*/ 206192 h 271862"/>
                <a:gd name="connsiteX308" fmla="*/ 63006 w 376416"/>
                <a:gd name="connsiteY308" fmla="*/ 206940 h 271862"/>
                <a:gd name="connsiteX309" fmla="*/ 56859 w 376416"/>
                <a:gd name="connsiteY309" fmla="*/ 210468 h 271862"/>
                <a:gd name="connsiteX310" fmla="*/ 56485 w 376416"/>
                <a:gd name="connsiteY310" fmla="*/ 210949 h 271862"/>
                <a:gd name="connsiteX311" fmla="*/ 55630 w 376416"/>
                <a:gd name="connsiteY311" fmla="*/ 213034 h 271862"/>
                <a:gd name="connsiteX312" fmla="*/ 55630 w 376416"/>
                <a:gd name="connsiteY312" fmla="*/ 213782 h 271862"/>
                <a:gd name="connsiteX313" fmla="*/ 56004 w 376416"/>
                <a:gd name="connsiteY313" fmla="*/ 215172 h 271862"/>
                <a:gd name="connsiteX314" fmla="*/ 57607 w 376416"/>
                <a:gd name="connsiteY314" fmla="*/ 217096 h 271862"/>
                <a:gd name="connsiteX315" fmla="*/ 57607 w 376416"/>
                <a:gd name="connsiteY315" fmla="*/ 218326 h 271862"/>
                <a:gd name="connsiteX316" fmla="*/ 57233 w 376416"/>
                <a:gd name="connsiteY316" fmla="*/ 219235 h 271862"/>
                <a:gd name="connsiteX317" fmla="*/ 50552 w 376416"/>
                <a:gd name="connsiteY317" fmla="*/ 228215 h 271862"/>
                <a:gd name="connsiteX318" fmla="*/ 43656 w 376416"/>
                <a:gd name="connsiteY318" fmla="*/ 226878 h 271862"/>
                <a:gd name="connsiteX319" fmla="*/ 36494 w 376416"/>
                <a:gd name="connsiteY319" fmla="*/ 218112 h 271862"/>
                <a:gd name="connsiteX320" fmla="*/ 33767 w 376416"/>
                <a:gd name="connsiteY320" fmla="*/ 215921 h 271862"/>
                <a:gd name="connsiteX321" fmla="*/ 32698 w 376416"/>
                <a:gd name="connsiteY321" fmla="*/ 213729 h 271862"/>
                <a:gd name="connsiteX322" fmla="*/ 32004 w 376416"/>
                <a:gd name="connsiteY322" fmla="*/ 209773 h 271862"/>
                <a:gd name="connsiteX323" fmla="*/ 32004 w 376416"/>
                <a:gd name="connsiteY323" fmla="*/ 205497 h 271862"/>
                <a:gd name="connsiteX324" fmla="*/ 32752 w 376416"/>
                <a:gd name="connsiteY324" fmla="*/ 202825 h 271862"/>
                <a:gd name="connsiteX325" fmla="*/ 33874 w 376416"/>
                <a:gd name="connsiteY325" fmla="*/ 200152 h 271862"/>
                <a:gd name="connsiteX326" fmla="*/ 34623 w 376416"/>
                <a:gd name="connsiteY326" fmla="*/ 195876 h 271862"/>
                <a:gd name="connsiteX327" fmla="*/ 34623 w 376416"/>
                <a:gd name="connsiteY327" fmla="*/ 191920 h 271862"/>
                <a:gd name="connsiteX328" fmla="*/ 33554 w 376416"/>
                <a:gd name="connsiteY328" fmla="*/ 190049 h 271862"/>
                <a:gd name="connsiteX329" fmla="*/ 27513 w 376416"/>
                <a:gd name="connsiteY329" fmla="*/ 188446 h 271862"/>
                <a:gd name="connsiteX330" fmla="*/ 24413 w 376416"/>
                <a:gd name="connsiteY330" fmla="*/ 186949 h 271862"/>
                <a:gd name="connsiteX331" fmla="*/ 22222 w 376416"/>
                <a:gd name="connsiteY331" fmla="*/ 185132 h 271862"/>
                <a:gd name="connsiteX332" fmla="*/ 20885 w 376416"/>
                <a:gd name="connsiteY332" fmla="*/ 181069 h 271862"/>
                <a:gd name="connsiteX333" fmla="*/ 19602 w 376416"/>
                <a:gd name="connsiteY333" fmla="*/ 179466 h 271862"/>
                <a:gd name="connsiteX334" fmla="*/ 14738 w 376416"/>
                <a:gd name="connsiteY334" fmla="*/ 176900 h 271862"/>
                <a:gd name="connsiteX335" fmla="*/ 12333 w 376416"/>
                <a:gd name="connsiteY335" fmla="*/ 174601 h 271862"/>
                <a:gd name="connsiteX336" fmla="*/ 8056 w 376416"/>
                <a:gd name="connsiteY336" fmla="*/ 168828 h 271862"/>
                <a:gd name="connsiteX337" fmla="*/ 5437 w 376416"/>
                <a:gd name="connsiteY337" fmla="*/ 166423 h 271862"/>
                <a:gd name="connsiteX338" fmla="*/ 787 w 376416"/>
                <a:gd name="connsiteY338" fmla="*/ 153434 h 271862"/>
                <a:gd name="connsiteX339" fmla="*/ -336 w 376416"/>
                <a:gd name="connsiteY339" fmla="*/ 150815 h 271862"/>
                <a:gd name="connsiteX340" fmla="*/ -336 w 376416"/>
                <a:gd name="connsiteY340" fmla="*/ 150334 h 271862"/>
                <a:gd name="connsiteX341" fmla="*/ 30774 w 376416"/>
                <a:gd name="connsiteY341" fmla="*/ 151830 h 271862"/>
                <a:gd name="connsiteX342" fmla="*/ 32752 w 376416"/>
                <a:gd name="connsiteY342" fmla="*/ 151296 h 271862"/>
                <a:gd name="connsiteX343" fmla="*/ 35104 w 376416"/>
                <a:gd name="connsiteY343" fmla="*/ 150227 h 271862"/>
                <a:gd name="connsiteX344" fmla="*/ 37830 w 376416"/>
                <a:gd name="connsiteY344" fmla="*/ 149692 h 271862"/>
                <a:gd name="connsiteX345" fmla="*/ 43549 w 376416"/>
                <a:gd name="connsiteY345" fmla="*/ 149692 h 271862"/>
                <a:gd name="connsiteX346" fmla="*/ 46008 w 376416"/>
                <a:gd name="connsiteY346" fmla="*/ 148944 h 271862"/>
                <a:gd name="connsiteX347" fmla="*/ 49162 w 376416"/>
                <a:gd name="connsiteY347" fmla="*/ 150868 h 271862"/>
                <a:gd name="connsiteX348" fmla="*/ 53652 w 376416"/>
                <a:gd name="connsiteY348" fmla="*/ 150868 h 271862"/>
                <a:gd name="connsiteX349" fmla="*/ 75033 w 376416"/>
                <a:gd name="connsiteY349" fmla="*/ 148196 h 271862"/>
                <a:gd name="connsiteX350" fmla="*/ 77118 w 376416"/>
                <a:gd name="connsiteY350" fmla="*/ 147287 h 271862"/>
                <a:gd name="connsiteX351" fmla="*/ 78775 w 376416"/>
                <a:gd name="connsiteY351" fmla="*/ 143278 h 271862"/>
                <a:gd name="connsiteX352" fmla="*/ 78775 w 376416"/>
                <a:gd name="connsiteY352" fmla="*/ 141942 h 271862"/>
                <a:gd name="connsiteX353" fmla="*/ 78347 w 376416"/>
                <a:gd name="connsiteY353" fmla="*/ 140659 h 271862"/>
                <a:gd name="connsiteX354" fmla="*/ 78347 w 376416"/>
                <a:gd name="connsiteY354" fmla="*/ 138895 h 271862"/>
                <a:gd name="connsiteX355" fmla="*/ 78989 w 376416"/>
                <a:gd name="connsiteY355" fmla="*/ 137131 h 271862"/>
                <a:gd name="connsiteX356" fmla="*/ 80753 w 376416"/>
                <a:gd name="connsiteY356" fmla="*/ 134084 h 271862"/>
                <a:gd name="connsiteX357" fmla="*/ 81287 w 376416"/>
                <a:gd name="connsiteY357" fmla="*/ 132267 h 271862"/>
                <a:gd name="connsiteX358" fmla="*/ 81287 w 376416"/>
                <a:gd name="connsiteY358" fmla="*/ 130716 h 271862"/>
                <a:gd name="connsiteX359" fmla="*/ 80646 w 376416"/>
                <a:gd name="connsiteY359" fmla="*/ 129006 h 271862"/>
                <a:gd name="connsiteX360" fmla="*/ 80646 w 376416"/>
                <a:gd name="connsiteY360" fmla="*/ 126975 h 271862"/>
                <a:gd name="connsiteX361" fmla="*/ 81715 w 376416"/>
                <a:gd name="connsiteY361" fmla="*/ 124409 h 271862"/>
                <a:gd name="connsiteX362" fmla="*/ 82837 w 376416"/>
                <a:gd name="connsiteY362" fmla="*/ 123500 h 271862"/>
                <a:gd name="connsiteX363" fmla="*/ 86151 w 376416"/>
                <a:gd name="connsiteY363" fmla="*/ 122110 h 271862"/>
                <a:gd name="connsiteX364" fmla="*/ 87488 w 376416"/>
                <a:gd name="connsiteY364" fmla="*/ 121255 h 271862"/>
                <a:gd name="connsiteX365" fmla="*/ 91123 w 376416"/>
                <a:gd name="connsiteY365" fmla="*/ 115910 h 271862"/>
                <a:gd name="connsiteX366" fmla="*/ 91604 w 376416"/>
                <a:gd name="connsiteY366" fmla="*/ 114092 h 271862"/>
                <a:gd name="connsiteX367" fmla="*/ 91604 w 376416"/>
                <a:gd name="connsiteY367" fmla="*/ 110992 h 271862"/>
                <a:gd name="connsiteX368" fmla="*/ 91871 w 376416"/>
                <a:gd name="connsiteY368" fmla="*/ 109335 h 271862"/>
                <a:gd name="connsiteX369" fmla="*/ 91871 w 376416"/>
                <a:gd name="connsiteY369" fmla="*/ 108373 h 271862"/>
                <a:gd name="connsiteX370" fmla="*/ 91390 w 376416"/>
                <a:gd name="connsiteY370" fmla="*/ 106502 h 271862"/>
                <a:gd name="connsiteX371" fmla="*/ 91390 w 376416"/>
                <a:gd name="connsiteY371" fmla="*/ 105433 h 271862"/>
                <a:gd name="connsiteX372" fmla="*/ 91817 w 376416"/>
                <a:gd name="connsiteY372" fmla="*/ 104578 h 271862"/>
                <a:gd name="connsiteX373" fmla="*/ 93207 w 376416"/>
                <a:gd name="connsiteY373" fmla="*/ 103509 h 271862"/>
                <a:gd name="connsiteX374" fmla="*/ 93635 w 376416"/>
                <a:gd name="connsiteY374" fmla="*/ 102760 h 271862"/>
                <a:gd name="connsiteX375" fmla="*/ 94490 w 376416"/>
                <a:gd name="connsiteY375" fmla="*/ 98110 h 271862"/>
                <a:gd name="connsiteX376" fmla="*/ 95025 w 376416"/>
                <a:gd name="connsiteY376" fmla="*/ 96453 h 271862"/>
                <a:gd name="connsiteX377" fmla="*/ 94757 w 376416"/>
                <a:gd name="connsiteY377" fmla="*/ 94422 h 271862"/>
                <a:gd name="connsiteX378" fmla="*/ 95452 w 376416"/>
                <a:gd name="connsiteY378" fmla="*/ 92391 h 271862"/>
                <a:gd name="connsiteX379" fmla="*/ 97911 w 376416"/>
                <a:gd name="connsiteY379" fmla="*/ 88275 h 271862"/>
                <a:gd name="connsiteX380" fmla="*/ 92138 w 376416"/>
                <a:gd name="connsiteY380" fmla="*/ 77584 h 271862"/>
                <a:gd name="connsiteX381" fmla="*/ 88931 w 376416"/>
                <a:gd name="connsiteY381" fmla="*/ 73575 h 271862"/>
                <a:gd name="connsiteX382" fmla="*/ 86953 w 376416"/>
                <a:gd name="connsiteY382" fmla="*/ 70421 h 271862"/>
                <a:gd name="connsiteX383" fmla="*/ 85457 w 376416"/>
                <a:gd name="connsiteY383" fmla="*/ 69032 h 271862"/>
                <a:gd name="connsiteX384" fmla="*/ 83906 w 376416"/>
                <a:gd name="connsiteY384" fmla="*/ 68444 h 271862"/>
                <a:gd name="connsiteX385" fmla="*/ 80058 w 376416"/>
                <a:gd name="connsiteY385" fmla="*/ 67909 h 271862"/>
                <a:gd name="connsiteX386" fmla="*/ 78347 w 376416"/>
                <a:gd name="connsiteY386" fmla="*/ 67375 h 271862"/>
                <a:gd name="connsiteX387" fmla="*/ 76583 w 376416"/>
                <a:gd name="connsiteY387" fmla="*/ 64862 h 271862"/>
                <a:gd name="connsiteX388" fmla="*/ 75568 w 376416"/>
                <a:gd name="connsiteY388" fmla="*/ 58394 h 271862"/>
                <a:gd name="connsiteX389" fmla="*/ 74392 w 376416"/>
                <a:gd name="connsiteY389" fmla="*/ 55668 h 271862"/>
                <a:gd name="connsiteX390" fmla="*/ 75621 w 376416"/>
                <a:gd name="connsiteY390" fmla="*/ 53423 h 271862"/>
                <a:gd name="connsiteX391" fmla="*/ 77011 w 376416"/>
                <a:gd name="connsiteY391" fmla="*/ 49094 h 271862"/>
                <a:gd name="connsiteX392" fmla="*/ 78347 w 376416"/>
                <a:gd name="connsiteY392" fmla="*/ 47330 h 271862"/>
                <a:gd name="connsiteX393" fmla="*/ 80913 w 376416"/>
                <a:gd name="connsiteY393" fmla="*/ 46154 h 271862"/>
                <a:gd name="connsiteX394" fmla="*/ 87114 w 376416"/>
                <a:gd name="connsiteY394" fmla="*/ 42091 h 271862"/>
                <a:gd name="connsiteX395" fmla="*/ 88931 w 376416"/>
                <a:gd name="connsiteY395" fmla="*/ 41770 h 271862"/>
                <a:gd name="connsiteX396" fmla="*/ 89893 w 376416"/>
                <a:gd name="connsiteY396" fmla="*/ 41770 h 271862"/>
                <a:gd name="connsiteX397" fmla="*/ 92726 w 376416"/>
                <a:gd name="connsiteY397" fmla="*/ 42038 h 271862"/>
                <a:gd name="connsiteX398" fmla="*/ 95506 w 376416"/>
                <a:gd name="connsiteY398" fmla="*/ 42038 h 271862"/>
                <a:gd name="connsiteX399" fmla="*/ 98178 w 376416"/>
                <a:gd name="connsiteY399" fmla="*/ 40220 h 271862"/>
                <a:gd name="connsiteX400" fmla="*/ 98606 w 376416"/>
                <a:gd name="connsiteY400" fmla="*/ 39044 h 27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376416" h="271862">
                  <a:moveTo>
                    <a:pt x="97590" y="37762"/>
                  </a:moveTo>
                  <a:lnTo>
                    <a:pt x="99408" y="39151"/>
                  </a:lnTo>
                  <a:lnTo>
                    <a:pt x="101974" y="42198"/>
                  </a:lnTo>
                  <a:lnTo>
                    <a:pt x="103363" y="43214"/>
                  </a:lnTo>
                  <a:lnTo>
                    <a:pt x="104807" y="43962"/>
                  </a:lnTo>
                  <a:lnTo>
                    <a:pt x="106250" y="44336"/>
                  </a:lnTo>
                  <a:lnTo>
                    <a:pt x="107800" y="44336"/>
                  </a:lnTo>
                  <a:lnTo>
                    <a:pt x="109243" y="43695"/>
                  </a:lnTo>
                  <a:lnTo>
                    <a:pt x="110579" y="43695"/>
                  </a:lnTo>
                  <a:lnTo>
                    <a:pt x="111649" y="44122"/>
                  </a:lnTo>
                  <a:lnTo>
                    <a:pt x="114375" y="44443"/>
                  </a:lnTo>
                  <a:lnTo>
                    <a:pt x="119078" y="41931"/>
                  </a:lnTo>
                  <a:lnTo>
                    <a:pt x="120308" y="41931"/>
                  </a:lnTo>
                  <a:lnTo>
                    <a:pt x="123034" y="43428"/>
                  </a:lnTo>
                  <a:lnTo>
                    <a:pt x="124531" y="43428"/>
                  </a:lnTo>
                  <a:lnTo>
                    <a:pt x="126134" y="42733"/>
                  </a:lnTo>
                  <a:lnTo>
                    <a:pt x="127417" y="41877"/>
                  </a:lnTo>
                  <a:lnTo>
                    <a:pt x="129341" y="41129"/>
                  </a:lnTo>
                  <a:lnTo>
                    <a:pt x="139444" y="39258"/>
                  </a:lnTo>
                  <a:lnTo>
                    <a:pt x="141475" y="38403"/>
                  </a:lnTo>
                  <a:lnTo>
                    <a:pt x="142705" y="37441"/>
                  </a:lnTo>
                  <a:lnTo>
                    <a:pt x="143614" y="36372"/>
                  </a:lnTo>
                  <a:lnTo>
                    <a:pt x="144041" y="35089"/>
                  </a:lnTo>
                  <a:lnTo>
                    <a:pt x="144041" y="33806"/>
                  </a:lnTo>
                  <a:lnTo>
                    <a:pt x="143239" y="31187"/>
                  </a:lnTo>
                  <a:lnTo>
                    <a:pt x="143239" y="29850"/>
                  </a:lnTo>
                  <a:lnTo>
                    <a:pt x="143934" y="28675"/>
                  </a:lnTo>
                  <a:lnTo>
                    <a:pt x="144843" y="27605"/>
                  </a:lnTo>
                  <a:lnTo>
                    <a:pt x="149333" y="24024"/>
                  </a:lnTo>
                  <a:lnTo>
                    <a:pt x="150455" y="23383"/>
                  </a:lnTo>
                  <a:lnTo>
                    <a:pt x="153395" y="22207"/>
                  </a:lnTo>
                  <a:lnTo>
                    <a:pt x="154464" y="21565"/>
                  </a:lnTo>
                  <a:lnTo>
                    <a:pt x="159810" y="19588"/>
                  </a:lnTo>
                  <a:lnTo>
                    <a:pt x="162803" y="16273"/>
                  </a:lnTo>
                  <a:lnTo>
                    <a:pt x="164032" y="15525"/>
                  </a:lnTo>
                  <a:lnTo>
                    <a:pt x="165583" y="14937"/>
                  </a:lnTo>
                  <a:lnTo>
                    <a:pt x="169859" y="14028"/>
                  </a:lnTo>
                  <a:lnTo>
                    <a:pt x="171249" y="13066"/>
                  </a:lnTo>
                  <a:lnTo>
                    <a:pt x="171997" y="11730"/>
                  </a:lnTo>
                  <a:lnTo>
                    <a:pt x="172425" y="10447"/>
                  </a:lnTo>
                  <a:lnTo>
                    <a:pt x="173173" y="9271"/>
                  </a:lnTo>
                  <a:lnTo>
                    <a:pt x="174189" y="8202"/>
                  </a:lnTo>
                  <a:lnTo>
                    <a:pt x="175471" y="7186"/>
                  </a:lnTo>
                  <a:lnTo>
                    <a:pt x="176968" y="6278"/>
                  </a:lnTo>
                  <a:lnTo>
                    <a:pt x="179480" y="5797"/>
                  </a:lnTo>
                  <a:lnTo>
                    <a:pt x="181351" y="5262"/>
                  </a:lnTo>
                  <a:lnTo>
                    <a:pt x="183169" y="4460"/>
                  </a:lnTo>
                  <a:lnTo>
                    <a:pt x="188033" y="772"/>
                  </a:lnTo>
                  <a:lnTo>
                    <a:pt x="189423" y="-30"/>
                  </a:lnTo>
                  <a:lnTo>
                    <a:pt x="191240" y="-30"/>
                  </a:lnTo>
                  <a:lnTo>
                    <a:pt x="193752" y="505"/>
                  </a:lnTo>
                  <a:lnTo>
                    <a:pt x="198617" y="3659"/>
                  </a:lnTo>
                  <a:lnTo>
                    <a:pt x="200113" y="4888"/>
                  </a:lnTo>
                  <a:lnTo>
                    <a:pt x="202412" y="7400"/>
                  </a:lnTo>
                  <a:lnTo>
                    <a:pt x="203748" y="8095"/>
                  </a:lnTo>
                  <a:lnTo>
                    <a:pt x="206528" y="8790"/>
                  </a:lnTo>
                  <a:lnTo>
                    <a:pt x="206528" y="10019"/>
                  </a:lnTo>
                  <a:lnTo>
                    <a:pt x="206528" y="11195"/>
                  </a:lnTo>
                  <a:lnTo>
                    <a:pt x="207704" y="12264"/>
                  </a:lnTo>
                  <a:lnTo>
                    <a:pt x="209414" y="13173"/>
                  </a:lnTo>
                  <a:lnTo>
                    <a:pt x="212461" y="14296"/>
                  </a:lnTo>
                  <a:lnTo>
                    <a:pt x="213263" y="15151"/>
                  </a:lnTo>
                  <a:lnTo>
                    <a:pt x="213263" y="15899"/>
                  </a:lnTo>
                  <a:lnTo>
                    <a:pt x="212408" y="17342"/>
                  </a:lnTo>
                  <a:lnTo>
                    <a:pt x="212408" y="18091"/>
                  </a:lnTo>
                  <a:lnTo>
                    <a:pt x="212033" y="18839"/>
                  </a:lnTo>
                  <a:lnTo>
                    <a:pt x="211445" y="19641"/>
                  </a:lnTo>
                  <a:lnTo>
                    <a:pt x="211178" y="20336"/>
                  </a:lnTo>
                  <a:lnTo>
                    <a:pt x="210857" y="21779"/>
                  </a:lnTo>
                  <a:lnTo>
                    <a:pt x="210430" y="22527"/>
                  </a:lnTo>
                  <a:lnTo>
                    <a:pt x="209468" y="23222"/>
                  </a:lnTo>
                  <a:lnTo>
                    <a:pt x="209895" y="23971"/>
                  </a:lnTo>
                  <a:lnTo>
                    <a:pt x="211766" y="24986"/>
                  </a:lnTo>
                  <a:lnTo>
                    <a:pt x="216844" y="26964"/>
                  </a:lnTo>
                  <a:lnTo>
                    <a:pt x="219998" y="28835"/>
                  </a:lnTo>
                  <a:lnTo>
                    <a:pt x="221922" y="30492"/>
                  </a:lnTo>
                  <a:lnTo>
                    <a:pt x="223151" y="31935"/>
                  </a:lnTo>
                  <a:lnTo>
                    <a:pt x="225129" y="33485"/>
                  </a:lnTo>
                  <a:lnTo>
                    <a:pt x="230475" y="36158"/>
                  </a:lnTo>
                  <a:lnTo>
                    <a:pt x="234216" y="37601"/>
                  </a:lnTo>
                  <a:lnTo>
                    <a:pt x="236087" y="37601"/>
                  </a:lnTo>
                  <a:lnTo>
                    <a:pt x="237370" y="36906"/>
                  </a:lnTo>
                  <a:lnTo>
                    <a:pt x="238386" y="35837"/>
                  </a:lnTo>
                  <a:lnTo>
                    <a:pt x="239081" y="34554"/>
                  </a:lnTo>
                  <a:lnTo>
                    <a:pt x="239615" y="33111"/>
                  </a:lnTo>
                  <a:lnTo>
                    <a:pt x="239936" y="31828"/>
                  </a:lnTo>
                  <a:lnTo>
                    <a:pt x="240524" y="30652"/>
                  </a:lnTo>
                  <a:lnTo>
                    <a:pt x="241486" y="29850"/>
                  </a:lnTo>
                  <a:lnTo>
                    <a:pt x="242555" y="29262"/>
                  </a:lnTo>
                  <a:lnTo>
                    <a:pt x="247366" y="27873"/>
                  </a:lnTo>
                  <a:lnTo>
                    <a:pt x="250359" y="26216"/>
                  </a:lnTo>
                  <a:lnTo>
                    <a:pt x="251696" y="25842"/>
                  </a:lnTo>
                  <a:lnTo>
                    <a:pt x="253032" y="25842"/>
                  </a:lnTo>
                  <a:lnTo>
                    <a:pt x="254422" y="27766"/>
                  </a:lnTo>
                  <a:lnTo>
                    <a:pt x="254956" y="29316"/>
                  </a:lnTo>
                  <a:lnTo>
                    <a:pt x="254956" y="30866"/>
                  </a:lnTo>
                  <a:lnTo>
                    <a:pt x="254635" y="32202"/>
                  </a:lnTo>
                  <a:lnTo>
                    <a:pt x="253353" y="34501"/>
                  </a:lnTo>
                  <a:lnTo>
                    <a:pt x="253673" y="35516"/>
                  </a:lnTo>
                  <a:lnTo>
                    <a:pt x="254529" y="36372"/>
                  </a:lnTo>
                  <a:lnTo>
                    <a:pt x="257629" y="36692"/>
                  </a:lnTo>
                  <a:lnTo>
                    <a:pt x="262600" y="34875"/>
                  </a:lnTo>
                  <a:lnTo>
                    <a:pt x="268480" y="37227"/>
                  </a:lnTo>
                  <a:lnTo>
                    <a:pt x="272596" y="40167"/>
                  </a:lnTo>
                  <a:lnTo>
                    <a:pt x="277139" y="44336"/>
                  </a:lnTo>
                  <a:lnTo>
                    <a:pt x="280453" y="48933"/>
                  </a:lnTo>
                  <a:lnTo>
                    <a:pt x="284248" y="51125"/>
                  </a:lnTo>
                  <a:lnTo>
                    <a:pt x="289594" y="53103"/>
                  </a:lnTo>
                  <a:lnTo>
                    <a:pt x="295206" y="53103"/>
                  </a:lnTo>
                  <a:lnTo>
                    <a:pt x="296115" y="53103"/>
                  </a:lnTo>
                  <a:lnTo>
                    <a:pt x="297291" y="52675"/>
                  </a:lnTo>
                  <a:lnTo>
                    <a:pt x="298467" y="52140"/>
                  </a:lnTo>
                  <a:lnTo>
                    <a:pt x="300445" y="50163"/>
                  </a:lnTo>
                  <a:lnTo>
                    <a:pt x="301407" y="48933"/>
                  </a:lnTo>
                  <a:lnTo>
                    <a:pt x="306325" y="44817"/>
                  </a:lnTo>
                  <a:lnTo>
                    <a:pt x="313594" y="42679"/>
                  </a:lnTo>
                  <a:lnTo>
                    <a:pt x="316267" y="42679"/>
                  </a:lnTo>
                  <a:lnTo>
                    <a:pt x="316962" y="43481"/>
                  </a:lnTo>
                  <a:lnTo>
                    <a:pt x="316962" y="44497"/>
                  </a:lnTo>
                  <a:lnTo>
                    <a:pt x="315358" y="48399"/>
                  </a:lnTo>
                  <a:lnTo>
                    <a:pt x="314930" y="49788"/>
                  </a:lnTo>
                  <a:lnTo>
                    <a:pt x="314930" y="51285"/>
                  </a:lnTo>
                  <a:lnTo>
                    <a:pt x="315412" y="59731"/>
                  </a:lnTo>
                  <a:lnTo>
                    <a:pt x="316481" y="62243"/>
                  </a:lnTo>
                  <a:lnTo>
                    <a:pt x="317176" y="63419"/>
                  </a:lnTo>
                  <a:lnTo>
                    <a:pt x="317710" y="64862"/>
                  </a:lnTo>
                  <a:lnTo>
                    <a:pt x="320222" y="68978"/>
                  </a:lnTo>
                  <a:lnTo>
                    <a:pt x="315946" y="70956"/>
                  </a:lnTo>
                  <a:lnTo>
                    <a:pt x="315518" y="71651"/>
                  </a:lnTo>
                  <a:lnTo>
                    <a:pt x="314877" y="73201"/>
                  </a:lnTo>
                  <a:lnTo>
                    <a:pt x="314129" y="77905"/>
                  </a:lnTo>
                  <a:lnTo>
                    <a:pt x="314129" y="79883"/>
                  </a:lnTo>
                  <a:lnTo>
                    <a:pt x="314449" y="81646"/>
                  </a:lnTo>
                  <a:lnTo>
                    <a:pt x="313701" y="91749"/>
                  </a:lnTo>
                  <a:lnTo>
                    <a:pt x="311242" y="105754"/>
                  </a:lnTo>
                  <a:lnTo>
                    <a:pt x="311242" y="110778"/>
                  </a:lnTo>
                  <a:lnTo>
                    <a:pt x="311884" y="113130"/>
                  </a:lnTo>
                  <a:lnTo>
                    <a:pt x="313273" y="112596"/>
                  </a:lnTo>
                  <a:lnTo>
                    <a:pt x="316000" y="112008"/>
                  </a:lnTo>
                  <a:lnTo>
                    <a:pt x="319955" y="111634"/>
                  </a:lnTo>
                  <a:lnTo>
                    <a:pt x="321185" y="111954"/>
                  </a:lnTo>
                  <a:lnTo>
                    <a:pt x="322414" y="112542"/>
                  </a:lnTo>
                  <a:lnTo>
                    <a:pt x="323429" y="113398"/>
                  </a:lnTo>
                  <a:lnTo>
                    <a:pt x="324392" y="114467"/>
                  </a:lnTo>
                  <a:lnTo>
                    <a:pt x="325194" y="115643"/>
                  </a:lnTo>
                  <a:lnTo>
                    <a:pt x="325835" y="116765"/>
                  </a:lnTo>
                  <a:lnTo>
                    <a:pt x="325835" y="118048"/>
                  </a:lnTo>
                  <a:lnTo>
                    <a:pt x="325407" y="119277"/>
                  </a:lnTo>
                  <a:lnTo>
                    <a:pt x="323857" y="121736"/>
                  </a:lnTo>
                  <a:lnTo>
                    <a:pt x="323162" y="123286"/>
                  </a:lnTo>
                  <a:lnTo>
                    <a:pt x="322735" y="125585"/>
                  </a:lnTo>
                  <a:lnTo>
                    <a:pt x="322735" y="127723"/>
                  </a:lnTo>
                  <a:lnTo>
                    <a:pt x="322414" y="129594"/>
                  </a:lnTo>
                  <a:lnTo>
                    <a:pt x="322040" y="133603"/>
                  </a:lnTo>
                  <a:lnTo>
                    <a:pt x="322521" y="135260"/>
                  </a:lnTo>
                  <a:lnTo>
                    <a:pt x="323323" y="136169"/>
                  </a:lnTo>
                  <a:lnTo>
                    <a:pt x="328187" y="137184"/>
                  </a:lnTo>
                  <a:lnTo>
                    <a:pt x="330218" y="137184"/>
                  </a:lnTo>
                  <a:lnTo>
                    <a:pt x="331073" y="136864"/>
                  </a:lnTo>
                  <a:lnTo>
                    <a:pt x="331822" y="136222"/>
                  </a:lnTo>
                  <a:lnTo>
                    <a:pt x="333425" y="133603"/>
                  </a:lnTo>
                  <a:lnTo>
                    <a:pt x="334708" y="132106"/>
                  </a:lnTo>
                  <a:lnTo>
                    <a:pt x="337594" y="129594"/>
                  </a:lnTo>
                  <a:lnTo>
                    <a:pt x="338557" y="129273"/>
                  </a:lnTo>
                  <a:lnTo>
                    <a:pt x="341443" y="128846"/>
                  </a:lnTo>
                  <a:lnTo>
                    <a:pt x="342352" y="128846"/>
                  </a:lnTo>
                  <a:lnTo>
                    <a:pt x="343474" y="129540"/>
                  </a:lnTo>
                  <a:lnTo>
                    <a:pt x="344116" y="131037"/>
                  </a:lnTo>
                  <a:lnTo>
                    <a:pt x="344757" y="133496"/>
                  </a:lnTo>
                  <a:lnTo>
                    <a:pt x="344757" y="135260"/>
                  </a:lnTo>
                  <a:lnTo>
                    <a:pt x="343849" y="138093"/>
                  </a:lnTo>
                  <a:lnTo>
                    <a:pt x="344276" y="139215"/>
                  </a:lnTo>
                  <a:lnTo>
                    <a:pt x="346254" y="141567"/>
                  </a:lnTo>
                  <a:lnTo>
                    <a:pt x="347269" y="143118"/>
                  </a:lnTo>
                  <a:lnTo>
                    <a:pt x="347269" y="144614"/>
                  </a:lnTo>
                  <a:lnTo>
                    <a:pt x="347269" y="146004"/>
                  </a:lnTo>
                  <a:lnTo>
                    <a:pt x="346735" y="147340"/>
                  </a:lnTo>
                  <a:lnTo>
                    <a:pt x="346147" y="149906"/>
                  </a:lnTo>
                  <a:lnTo>
                    <a:pt x="346147" y="153862"/>
                  </a:lnTo>
                  <a:lnTo>
                    <a:pt x="345666" y="155091"/>
                  </a:lnTo>
                  <a:lnTo>
                    <a:pt x="345345" y="156374"/>
                  </a:lnTo>
                  <a:lnTo>
                    <a:pt x="344811" y="157550"/>
                  </a:lnTo>
                  <a:lnTo>
                    <a:pt x="343314" y="159848"/>
                  </a:lnTo>
                  <a:lnTo>
                    <a:pt x="342673" y="161131"/>
                  </a:lnTo>
                  <a:lnTo>
                    <a:pt x="341817" y="162254"/>
                  </a:lnTo>
                  <a:lnTo>
                    <a:pt x="341122" y="163537"/>
                  </a:lnTo>
                  <a:lnTo>
                    <a:pt x="339519" y="165728"/>
                  </a:lnTo>
                  <a:lnTo>
                    <a:pt x="339252" y="166851"/>
                  </a:lnTo>
                  <a:lnTo>
                    <a:pt x="339733" y="167973"/>
                  </a:lnTo>
                  <a:lnTo>
                    <a:pt x="340588" y="168935"/>
                  </a:lnTo>
                  <a:lnTo>
                    <a:pt x="341657" y="169951"/>
                  </a:lnTo>
                  <a:lnTo>
                    <a:pt x="343955" y="171501"/>
                  </a:lnTo>
                  <a:lnTo>
                    <a:pt x="345078" y="172410"/>
                  </a:lnTo>
                  <a:lnTo>
                    <a:pt x="350423" y="179252"/>
                  </a:lnTo>
                  <a:lnTo>
                    <a:pt x="353470" y="182619"/>
                  </a:lnTo>
                  <a:lnTo>
                    <a:pt x="355555" y="184330"/>
                  </a:lnTo>
                  <a:lnTo>
                    <a:pt x="356677" y="185666"/>
                  </a:lnTo>
                  <a:lnTo>
                    <a:pt x="358815" y="187056"/>
                  </a:lnTo>
                  <a:lnTo>
                    <a:pt x="361381" y="187697"/>
                  </a:lnTo>
                  <a:lnTo>
                    <a:pt x="362397" y="188446"/>
                  </a:lnTo>
                  <a:lnTo>
                    <a:pt x="364535" y="191920"/>
                  </a:lnTo>
                  <a:lnTo>
                    <a:pt x="368811" y="196891"/>
                  </a:lnTo>
                  <a:lnTo>
                    <a:pt x="370308" y="199083"/>
                  </a:lnTo>
                  <a:lnTo>
                    <a:pt x="372179" y="201168"/>
                  </a:lnTo>
                  <a:lnTo>
                    <a:pt x="372927" y="201862"/>
                  </a:lnTo>
                  <a:lnTo>
                    <a:pt x="374424" y="203092"/>
                  </a:lnTo>
                  <a:lnTo>
                    <a:pt x="376081" y="204535"/>
                  </a:lnTo>
                  <a:lnTo>
                    <a:pt x="369239" y="208437"/>
                  </a:lnTo>
                  <a:lnTo>
                    <a:pt x="359884" y="209827"/>
                  </a:lnTo>
                  <a:lnTo>
                    <a:pt x="356089" y="204482"/>
                  </a:lnTo>
                  <a:lnTo>
                    <a:pt x="353844" y="203145"/>
                  </a:lnTo>
                  <a:lnTo>
                    <a:pt x="351760" y="205230"/>
                  </a:lnTo>
                  <a:lnTo>
                    <a:pt x="351385" y="206994"/>
                  </a:lnTo>
                  <a:lnTo>
                    <a:pt x="351385" y="210842"/>
                  </a:lnTo>
                  <a:lnTo>
                    <a:pt x="351385" y="212660"/>
                  </a:lnTo>
                  <a:lnTo>
                    <a:pt x="350530" y="214157"/>
                  </a:lnTo>
                  <a:lnTo>
                    <a:pt x="347911" y="216509"/>
                  </a:lnTo>
                  <a:lnTo>
                    <a:pt x="342566" y="219609"/>
                  </a:lnTo>
                  <a:lnTo>
                    <a:pt x="332303" y="219609"/>
                  </a:lnTo>
                  <a:lnTo>
                    <a:pt x="321612" y="216188"/>
                  </a:lnTo>
                  <a:lnTo>
                    <a:pt x="318993" y="217096"/>
                  </a:lnTo>
                  <a:lnTo>
                    <a:pt x="317657" y="221159"/>
                  </a:lnTo>
                  <a:lnTo>
                    <a:pt x="316748" y="228375"/>
                  </a:lnTo>
                  <a:lnTo>
                    <a:pt x="316748" y="229604"/>
                  </a:lnTo>
                  <a:lnTo>
                    <a:pt x="317603" y="231956"/>
                  </a:lnTo>
                  <a:lnTo>
                    <a:pt x="317603" y="233186"/>
                  </a:lnTo>
                  <a:lnTo>
                    <a:pt x="317603" y="234736"/>
                  </a:lnTo>
                  <a:lnTo>
                    <a:pt x="314129" y="241043"/>
                  </a:lnTo>
                  <a:lnTo>
                    <a:pt x="310494" y="245373"/>
                  </a:lnTo>
                  <a:lnTo>
                    <a:pt x="308516" y="246816"/>
                  </a:lnTo>
                  <a:lnTo>
                    <a:pt x="303598" y="247779"/>
                  </a:lnTo>
                  <a:lnTo>
                    <a:pt x="300071" y="245587"/>
                  </a:lnTo>
                  <a:lnTo>
                    <a:pt x="293068" y="238424"/>
                  </a:lnTo>
                  <a:lnTo>
                    <a:pt x="289540" y="237569"/>
                  </a:lnTo>
                  <a:lnTo>
                    <a:pt x="285959" y="238531"/>
                  </a:lnTo>
                  <a:lnTo>
                    <a:pt x="279277" y="242326"/>
                  </a:lnTo>
                  <a:lnTo>
                    <a:pt x="280079" y="242968"/>
                  </a:lnTo>
                  <a:lnTo>
                    <a:pt x="284302" y="249917"/>
                  </a:lnTo>
                  <a:lnTo>
                    <a:pt x="284302" y="251788"/>
                  </a:lnTo>
                  <a:lnTo>
                    <a:pt x="282591" y="255583"/>
                  </a:lnTo>
                  <a:lnTo>
                    <a:pt x="280881" y="257667"/>
                  </a:lnTo>
                  <a:lnTo>
                    <a:pt x="279064" y="258469"/>
                  </a:lnTo>
                  <a:lnTo>
                    <a:pt x="274520" y="258469"/>
                  </a:lnTo>
                  <a:lnTo>
                    <a:pt x="268159" y="262051"/>
                  </a:lnTo>
                  <a:lnTo>
                    <a:pt x="256934" y="252055"/>
                  </a:lnTo>
                  <a:lnTo>
                    <a:pt x="250787" y="250558"/>
                  </a:lnTo>
                  <a:lnTo>
                    <a:pt x="248168" y="255315"/>
                  </a:lnTo>
                  <a:lnTo>
                    <a:pt x="243945" y="258309"/>
                  </a:lnTo>
                  <a:lnTo>
                    <a:pt x="234323" y="261997"/>
                  </a:lnTo>
                  <a:lnTo>
                    <a:pt x="231864" y="257293"/>
                  </a:lnTo>
                  <a:lnTo>
                    <a:pt x="225503" y="265311"/>
                  </a:lnTo>
                  <a:lnTo>
                    <a:pt x="223045" y="265685"/>
                  </a:lnTo>
                  <a:lnTo>
                    <a:pt x="222189" y="265258"/>
                  </a:lnTo>
                  <a:lnTo>
                    <a:pt x="221762" y="264670"/>
                  </a:lnTo>
                  <a:lnTo>
                    <a:pt x="220372" y="253979"/>
                  </a:lnTo>
                  <a:lnTo>
                    <a:pt x="210537" y="261944"/>
                  </a:lnTo>
                  <a:lnTo>
                    <a:pt x="203000" y="271832"/>
                  </a:lnTo>
                  <a:lnTo>
                    <a:pt x="199258" y="266754"/>
                  </a:lnTo>
                  <a:lnTo>
                    <a:pt x="198403" y="266754"/>
                  </a:lnTo>
                  <a:lnTo>
                    <a:pt x="195142" y="266754"/>
                  </a:lnTo>
                  <a:lnTo>
                    <a:pt x="193859" y="266434"/>
                  </a:lnTo>
                  <a:lnTo>
                    <a:pt x="192790" y="265418"/>
                  </a:lnTo>
                  <a:lnTo>
                    <a:pt x="190225" y="261088"/>
                  </a:lnTo>
                  <a:lnTo>
                    <a:pt x="187979" y="258950"/>
                  </a:lnTo>
                  <a:lnTo>
                    <a:pt x="181512" y="258950"/>
                  </a:lnTo>
                  <a:lnTo>
                    <a:pt x="178839" y="256064"/>
                  </a:lnTo>
                  <a:lnTo>
                    <a:pt x="178251" y="253338"/>
                  </a:lnTo>
                  <a:lnTo>
                    <a:pt x="177823" y="243289"/>
                  </a:lnTo>
                  <a:lnTo>
                    <a:pt x="170340" y="247298"/>
                  </a:lnTo>
                  <a:lnTo>
                    <a:pt x="147676" y="245213"/>
                  </a:lnTo>
                  <a:lnTo>
                    <a:pt x="146714" y="246282"/>
                  </a:lnTo>
                  <a:lnTo>
                    <a:pt x="145217" y="248260"/>
                  </a:lnTo>
                  <a:lnTo>
                    <a:pt x="143881" y="248634"/>
                  </a:lnTo>
                  <a:lnTo>
                    <a:pt x="142331" y="248206"/>
                  </a:lnTo>
                  <a:lnTo>
                    <a:pt x="141582" y="247725"/>
                  </a:lnTo>
                  <a:lnTo>
                    <a:pt x="141048" y="247030"/>
                  </a:lnTo>
                  <a:lnTo>
                    <a:pt x="140781" y="246175"/>
                  </a:lnTo>
                  <a:lnTo>
                    <a:pt x="140781" y="244518"/>
                  </a:lnTo>
                  <a:lnTo>
                    <a:pt x="140460" y="243876"/>
                  </a:lnTo>
                  <a:lnTo>
                    <a:pt x="139711" y="243395"/>
                  </a:lnTo>
                  <a:lnTo>
                    <a:pt x="129021" y="240242"/>
                  </a:lnTo>
                  <a:lnTo>
                    <a:pt x="125974" y="244251"/>
                  </a:lnTo>
                  <a:lnTo>
                    <a:pt x="113199" y="241792"/>
                  </a:lnTo>
                  <a:lnTo>
                    <a:pt x="111969" y="240188"/>
                  </a:lnTo>
                  <a:lnTo>
                    <a:pt x="108709" y="232705"/>
                  </a:lnTo>
                  <a:lnTo>
                    <a:pt x="114054" y="225489"/>
                  </a:lnTo>
                  <a:lnTo>
                    <a:pt x="115551" y="220945"/>
                  </a:lnTo>
                  <a:lnTo>
                    <a:pt x="114375" y="215974"/>
                  </a:lnTo>
                  <a:lnTo>
                    <a:pt x="111488" y="213676"/>
                  </a:lnTo>
                  <a:lnTo>
                    <a:pt x="108709" y="207047"/>
                  </a:lnTo>
                  <a:lnTo>
                    <a:pt x="106464" y="205070"/>
                  </a:lnTo>
                  <a:lnTo>
                    <a:pt x="103791" y="205070"/>
                  </a:lnTo>
                  <a:lnTo>
                    <a:pt x="98446" y="206299"/>
                  </a:lnTo>
                  <a:lnTo>
                    <a:pt x="96040" y="206299"/>
                  </a:lnTo>
                  <a:lnTo>
                    <a:pt x="72895" y="196357"/>
                  </a:lnTo>
                  <a:lnTo>
                    <a:pt x="70329" y="200526"/>
                  </a:lnTo>
                  <a:lnTo>
                    <a:pt x="74926" y="203145"/>
                  </a:lnTo>
                  <a:lnTo>
                    <a:pt x="75888" y="204161"/>
                  </a:lnTo>
                  <a:lnTo>
                    <a:pt x="76583" y="205283"/>
                  </a:lnTo>
                  <a:lnTo>
                    <a:pt x="76904" y="206566"/>
                  </a:lnTo>
                  <a:lnTo>
                    <a:pt x="76904" y="208116"/>
                  </a:lnTo>
                  <a:lnTo>
                    <a:pt x="74285" y="217952"/>
                  </a:lnTo>
                  <a:lnTo>
                    <a:pt x="73590" y="219074"/>
                  </a:lnTo>
                  <a:lnTo>
                    <a:pt x="72414" y="219769"/>
                  </a:lnTo>
                  <a:lnTo>
                    <a:pt x="69581" y="218860"/>
                  </a:lnTo>
                  <a:lnTo>
                    <a:pt x="68779" y="215279"/>
                  </a:lnTo>
                  <a:lnTo>
                    <a:pt x="69528" y="206834"/>
                  </a:lnTo>
                  <a:lnTo>
                    <a:pt x="66107" y="206192"/>
                  </a:lnTo>
                  <a:lnTo>
                    <a:pt x="63006" y="206940"/>
                  </a:lnTo>
                  <a:lnTo>
                    <a:pt x="56859" y="210468"/>
                  </a:lnTo>
                  <a:lnTo>
                    <a:pt x="56485" y="210949"/>
                  </a:lnTo>
                  <a:lnTo>
                    <a:pt x="55630" y="213034"/>
                  </a:lnTo>
                  <a:lnTo>
                    <a:pt x="55630" y="213782"/>
                  </a:lnTo>
                  <a:lnTo>
                    <a:pt x="56004" y="215172"/>
                  </a:lnTo>
                  <a:lnTo>
                    <a:pt x="57607" y="217096"/>
                  </a:lnTo>
                  <a:lnTo>
                    <a:pt x="57607" y="218326"/>
                  </a:lnTo>
                  <a:lnTo>
                    <a:pt x="57233" y="219235"/>
                  </a:lnTo>
                  <a:lnTo>
                    <a:pt x="50552" y="228215"/>
                  </a:lnTo>
                  <a:lnTo>
                    <a:pt x="43656" y="226878"/>
                  </a:lnTo>
                  <a:lnTo>
                    <a:pt x="36494" y="218112"/>
                  </a:lnTo>
                  <a:lnTo>
                    <a:pt x="33767" y="215921"/>
                  </a:lnTo>
                  <a:lnTo>
                    <a:pt x="32698" y="213729"/>
                  </a:lnTo>
                  <a:lnTo>
                    <a:pt x="32004" y="209773"/>
                  </a:lnTo>
                  <a:lnTo>
                    <a:pt x="32004" y="205497"/>
                  </a:lnTo>
                  <a:lnTo>
                    <a:pt x="32752" y="202825"/>
                  </a:lnTo>
                  <a:lnTo>
                    <a:pt x="33874" y="200152"/>
                  </a:lnTo>
                  <a:lnTo>
                    <a:pt x="34623" y="195876"/>
                  </a:lnTo>
                  <a:lnTo>
                    <a:pt x="34623" y="191920"/>
                  </a:lnTo>
                  <a:lnTo>
                    <a:pt x="33554" y="190049"/>
                  </a:lnTo>
                  <a:lnTo>
                    <a:pt x="27513" y="188446"/>
                  </a:lnTo>
                  <a:lnTo>
                    <a:pt x="24413" y="186949"/>
                  </a:lnTo>
                  <a:lnTo>
                    <a:pt x="22222" y="185132"/>
                  </a:lnTo>
                  <a:lnTo>
                    <a:pt x="20885" y="181069"/>
                  </a:lnTo>
                  <a:lnTo>
                    <a:pt x="19602" y="179466"/>
                  </a:lnTo>
                  <a:lnTo>
                    <a:pt x="14738" y="176900"/>
                  </a:lnTo>
                  <a:lnTo>
                    <a:pt x="12333" y="174601"/>
                  </a:lnTo>
                  <a:lnTo>
                    <a:pt x="8056" y="168828"/>
                  </a:lnTo>
                  <a:lnTo>
                    <a:pt x="5437" y="166423"/>
                  </a:lnTo>
                  <a:lnTo>
                    <a:pt x="787" y="153434"/>
                  </a:lnTo>
                  <a:lnTo>
                    <a:pt x="-336" y="150815"/>
                  </a:lnTo>
                  <a:lnTo>
                    <a:pt x="-336" y="150334"/>
                  </a:lnTo>
                  <a:lnTo>
                    <a:pt x="30774" y="151830"/>
                  </a:lnTo>
                  <a:lnTo>
                    <a:pt x="32752" y="151296"/>
                  </a:lnTo>
                  <a:lnTo>
                    <a:pt x="35104" y="150227"/>
                  </a:lnTo>
                  <a:lnTo>
                    <a:pt x="37830" y="149692"/>
                  </a:lnTo>
                  <a:lnTo>
                    <a:pt x="43549" y="149692"/>
                  </a:lnTo>
                  <a:lnTo>
                    <a:pt x="46008" y="148944"/>
                  </a:lnTo>
                  <a:lnTo>
                    <a:pt x="49162" y="150868"/>
                  </a:lnTo>
                  <a:lnTo>
                    <a:pt x="53652" y="150868"/>
                  </a:lnTo>
                  <a:lnTo>
                    <a:pt x="75033" y="148196"/>
                  </a:lnTo>
                  <a:lnTo>
                    <a:pt x="77118" y="147287"/>
                  </a:lnTo>
                  <a:lnTo>
                    <a:pt x="78775" y="143278"/>
                  </a:lnTo>
                  <a:lnTo>
                    <a:pt x="78775" y="141942"/>
                  </a:lnTo>
                  <a:lnTo>
                    <a:pt x="78347" y="140659"/>
                  </a:lnTo>
                  <a:lnTo>
                    <a:pt x="78347" y="138895"/>
                  </a:lnTo>
                  <a:lnTo>
                    <a:pt x="78989" y="137131"/>
                  </a:lnTo>
                  <a:lnTo>
                    <a:pt x="80753" y="134084"/>
                  </a:lnTo>
                  <a:lnTo>
                    <a:pt x="81287" y="132267"/>
                  </a:lnTo>
                  <a:lnTo>
                    <a:pt x="81287" y="130716"/>
                  </a:lnTo>
                  <a:lnTo>
                    <a:pt x="80646" y="129006"/>
                  </a:lnTo>
                  <a:lnTo>
                    <a:pt x="80646" y="126975"/>
                  </a:lnTo>
                  <a:lnTo>
                    <a:pt x="81715" y="124409"/>
                  </a:lnTo>
                  <a:lnTo>
                    <a:pt x="82837" y="123500"/>
                  </a:lnTo>
                  <a:lnTo>
                    <a:pt x="86151" y="122110"/>
                  </a:lnTo>
                  <a:lnTo>
                    <a:pt x="87488" y="121255"/>
                  </a:lnTo>
                  <a:lnTo>
                    <a:pt x="91123" y="115910"/>
                  </a:lnTo>
                  <a:lnTo>
                    <a:pt x="91604" y="114092"/>
                  </a:lnTo>
                  <a:lnTo>
                    <a:pt x="91604" y="110992"/>
                  </a:lnTo>
                  <a:lnTo>
                    <a:pt x="91871" y="109335"/>
                  </a:lnTo>
                  <a:lnTo>
                    <a:pt x="91871" y="108373"/>
                  </a:lnTo>
                  <a:lnTo>
                    <a:pt x="91390" y="106502"/>
                  </a:lnTo>
                  <a:lnTo>
                    <a:pt x="91390" y="105433"/>
                  </a:lnTo>
                  <a:lnTo>
                    <a:pt x="91817" y="104578"/>
                  </a:lnTo>
                  <a:lnTo>
                    <a:pt x="93207" y="103509"/>
                  </a:lnTo>
                  <a:lnTo>
                    <a:pt x="93635" y="102760"/>
                  </a:lnTo>
                  <a:lnTo>
                    <a:pt x="94490" y="98110"/>
                  </a:lnTo>
                  <a:lnTo>
                    <a:pt x="95025" y="96453"/>
                  </a:lnTo>
                  <a:lnTo>
                    <a:pt x="94757" y="94422"/>
                  </a:lnTo>
                  <a:lnTo>
                    <a:pt x="95452" y="92391"/>
                  </a:lnTo>
                  <a:lnTo>
                    <a:pt x="97911" y="88275"/>
                  </a:lnTo>
                  <a:lnTo>
                    <a:pt x="92138" y="77584"/>
                  </a:lnTo>
                  <a:lnTo>
                    <a:pt x="88931" y="73575"/>
                  </a:lnTo>
                  <a:lnTo>
                    <a:pt x="86953" y="70421"/>
                  </a:lnTo>
                  <a:lnTo>
                    <a:pt x="85457" y="69032"/>
                  </a:lnTo>
                  <a:lnTo>
                    <a:pt x="83906" y="68444"/>
                  </a:lnTo>
                  <a:lnTo>
                    <a:pt x="80058" y="67909"/>
                  </a:lnTo>
                  <a:lnTo>
                    <a:pt x="78347" y="67375"/>
                  </a:lnTo>
                  <a:lnTo>
                    <a:pt x="76583" y="64862"/>
                  </a:lnTo>
                  <a:lnTo>
                    <a:pt x="75568" y="58394"/>
                  </a:lnTo>
                  <a:lnTo>
                    <a:pt x="74392" y="55668"/>
                  </a:lnTo>
                  <a:lnTo>
                    <a:pt x="75621" y="53423"/>
                  </a:lnTo>
                  <a:lnTo>
                    <a:pt x="77011" y="49094"/>
                  </a:lnTo>
                  <a:lnTo>
                    <a:pt x="78347" y="47330"/>
                  </a:lnTo>
                  <a:lnTo>
                    <a:pt x="80913" y="46154"/>
                  </a:lnTo>
                  <a:lnTo>
                    <a:pt x="87114" y="42091"/>
                  </a:lnTo>
                  <a:lnTo>
                    <a:pt x="88931" y="41770"/>
                  </a:lnTo>
                  <a:lnTo>
                    <a:pt x="89893" y="41770"/>
                  </a:lnTo>
                  <a:lnTo>
                    <a:pt x="92726" y="42038"/>
                  </a:lnTo>
                  <a:lnTo>
                    <a:pt x="95506" y="42038"/>
                  </a:lnTo>
                  <a:lnTo>
                    <a:pt x="98178" y="40220"/>
                  </a:lnTo>
                  <a:lnTo>
                    <a:pt x="98606" y="3904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3E016EA-C259-45EE-9287-9BFABF69BB20}"/>
                </a:ext>
              </a:extLst>
            </p:cNvPr>
            <p:cNvSpPr/>
            <p:nvPr/>
          </p:nvSpPr>
          <p:spPr>
            <a:xfrm>
              <a:off x="1673405" y="5347022"/>
              <a:ext cx="389031" cy="278704"/>
            </a:xfrm>
            <a:custGeom>
              <a:avLst/>
              <a:gdLst>
                <a:gd name="connsiteX0" fmla="*/ 15593 w 389031"/>
                <a:gd name="connsiteY0" fmla="*/ 33058 h 278704"/>
                <a:gd name="connsiteX1" fmla="*/ 22329 w 389031"/>
                <a:gd name="connsiteY1" fmla="*/ 33966 h 278704"/>
                <a:gd name="connsiteX2" fmla="*/ 29010 w 389031"/>
                <a:gd name="connsiteY2" fmla="*/ 24986 h 278704"/>
                <a:gd name="connsiteX3" fmla="*/ 29384 w 389031"/>
                <a:gd name="connsiteY3" fmla="*/ 24078 h 278704"/>
                <a:gd name="connsiteX4" fmla="*/ 29384 w 389031"/>
                <a:gd name="connsiteY4" fmla="*/ 22848 h 278704"/>
                <a:gd name="connsiteX5" fmla="*/ 27781 w 389031"/>
                <a:gd name="connsiteY5" fmla="*/ 20924 h 278704"/>
                <a:gd name="connsiteX6" fmla="*/ 27406 w 389031"/>
                <a:gd name="connsiteY6" fmla="*/ 19534 h 278704"/>
                <a:gd name="connsiteX7" fmla="*/ 27406 w 389031"/>
                <a:gd name="connsiteY7" fmla="*/ 18786 h 278704"/>
                <a:gd name="connsiteX8" fmla="*/ 28262 w 389031"/>
                <a:gd name="connsiteY8" fmla="*/ 16701 h 278704"/>
                <a:gd name="connsiteX9" fmla="*/ 28636 w 389031"/>
                <a:gd name="connsiteY9" fmla="*/ 16220 h 278704"/>
                <a:gd name="connsiteX10" fmla="*/ 34783 w 389031"/>
                <a:gd name="connsiteY10" fmla="*/ 12692 h 278704"/>
                <a:gd name="connsiteX11" fmla="*/ 37883 w 389031"/>
                <a:gd name="connsiteY11" fmla="*/ 11944 h 278704"/>
                <a:gd name="connsiteX12" fmla="*/ 41304 w 389031"/>
                <a:gd name="connsiteY12" fmla="*/ 12585 h 278704"/>
                <a:gd name="connsiteX13" fmla="*/ 40556 w 389031"/>
                <a:gd name="connsiteY13" fmla="*/ 21031 h 278704"/>
                <a:gd name="connsiteX14" fmla="*/ 41358 w 389031"/>
                <a:gd name="connsiteY14" fmla="*/ 24612 h 278704"/>
                <a:gd name="connsiteX15" fmla="*/ 44191 w 389031"/>
                <a:gd name="connsiteY15" fmla="*/ 25521 h 278704"/>
                <a:gd name="connsiteX16" fmla="*/ 45367 w 389031"/>
                <a:gd name="connsiteY16" fmla="*/ 24826 h 278704"/>
                <a:gd name="connsiteX17" fmla="*/ 46062 w 389031"/>
                <a:gd name="connsiteY17" fmla="*/ 23703 h 278704"/>
                <a:gd name="connsiteX18" fmla="*/ 48681 w 389031"/>
                <a:gd name="connsiteY18" fmla="*/ 13868 h 278704"/>
                <a:gd name="connsiteX19" fmla="*/ 48681 w 389031"/>
                <a:gd name="connsiteY19" fmla="*/ 12318 h 278704"/>
                <a:gd name="connsiteX20" fmla="*/ 48360 w 389031"/>
                <a:gd name="connsiteY20" fmla="*/ 11035 h 278704"/>
                <a:gd name="connsiteX21" fmla="*/ 47665 w 389031"/>
                <a:gd name="connsiteY21" fmla="*/ 9913 h 278704"/>
                <a:gd name="connsiteX22" fmla="*/ 46703 w 389031"/>
                <a:gd name="connsiteY22" fmla="*/ 8897 h 278704"/>
                <a:gd name="connsiteX23" fmla="*/ 42106 w 389031"/>
                <a:gd name="connsiteY23" fmla="*/ 6278 h 278704"/>
                <a:gd name="connsiteX24" fmla="*/ 44672 w 389031"/>
                <a:gd name="connsiteY24" fmla="*/ 2108 h 278704"/>
                <a:gd name="connsiteX25" fmla="*/ 67817 w 389031"/>
                <a:gd name="connsiteY25" fmla="*/ 12051 h 278704"/>
                <a:gd name="connsiteX26" fmla="*/ 70222 w 389031"/>
                <a:gd name="connsiteY26" fmla="*/ 12051 h 278704"/>
                <a:gd name="connsiteX27" fmla="*/ 75568 w 389031"/>
                <a:gd name="connsiteY27" fmla="*/ 10821 h 278704"/>
                <a:gd name="connsiteX28" fmla="*/ 78240 w 389031"/>
                <a:gd name="connsiteY28" fmla="*/ 10821 h 278704"/>
                <a:gd name="connsiteX29" fmla="*/ 80485 w 389031"/>
                <a:gd name="connsiteY29" fmla="*/ 12799 h 278704"/>
                <a:gd name="connsiteX30" fmla="*/ 83265 w 389031"/>
                <a:gd name="connsiteY30" fmla="*/ 19427 h 278704"/>
                <a:gd name="connsiteX31" fmla="*/ 86151 w 389031"/>
                <a:gd name="connsiteY31" fmla="*/ 21726 h 278704"/>
                <a:gd name="connsiteX32" fmla="*/ 87327 w 389031"/>
                <a:gd name="connsiteY32" fmla="*/ 26697 h 278704"/>
                <a:gd name="connsiteX33" fmla="*/ 85831 w 389031"/>
                <a:gd name="connsiteY33" fmla="*/ 31240 h 278704"/>
                <a:gd name="connsiteX34" fmla="*/ 80485 w 389031"/>
                <a:gd name="connsiteY34" fmla="*/ 38456 h 278704"/>
                <a:gd name="connsiteX35" fmla="*/ 83746 w 389031"/>
                <a:gd name="connsiteY35" fmla="*/ 45940 h 278704"/>
                <a:gd name="connsiteX36" fmla="*/ 84976 w 389031"/>
                <a:gd name="connsiteY36" fmla="*/ 47544 h 278704"/>
                <a:gd name="connsiteX37" fmla="*/ 97751 w 389031"/>
                <a:gd name="connsiteY37" fmla="*/ 50002 h 278704"/>
                <a:gd name="connsiteX38" fmla="*/ 100798 w 389031"/>
                <a:gd name="connsiteY38" fmla="*/ 45993 h 278704"/>
                <a:gd name="connsiteX39" fmla="*/ 111488 w 389031"/>
                <a:gd name="connsiteY39" fmla="*/ 49147 h 278704"/>
                <a:gd name="connsiteX40" fmla="*/ 112236 w 389031"/>
                <a:gd name="connsiteY40" fmla="*/ 49628 h 278704"/>
                <a:gd name="connsiteX41" fmla="*/ 112557 w 389031"/>
                <a:gd name="connsiteY41" fmla="*/ 50270 h 278704"/>
                <a:gd name="connsiteX42" fmla="*/ 112557 w 389031"/>
                <a:gd name="connsiteY42" fmla="*/ 51927 h 278704"/>
                <a:gd name="connsiteX43" fmla="*/ 112824 w 389031"/>
                <a:gd name="connsiteY43" fmla="*/ 52782 h 278704"/>
                <a:gd name="connsiteX44" fmla="*/ 113359 w 389031"/>
                <a:gd name="connsiteY44" fmla="*/ 53477 h 278704"/>
                <a:gd name="connsiteX45" fmla="*/ 114107 w 389031"/>
                <a:gd name="connsiteY45" fmla="*/ 53958 h 278704"/>
                <a:gd name="connsiteX46" fmla="*/ 115658 w 389031"/>
                <a:gd name="connsiteY46" fmla="*/ 54385 h 278704"/>
                <a:gd name="connsiteX47" fmla="*/ 117154 w 389031"/>
                <a:gd name="connsiteY47" fmla="*/ 54439 h 278704"/>
                <a:gd name="connsiteX48" fmla="*/ 118651 w 389031"/>
                <a:gd name="connsiteY48" fmla="*/ 52087 h 278704"/>
                <a:gd name="connsiteX49" fmla="*/ 119613 w 389031"/>
                <a:gd name="connsiteY49" fmla="*/ 51018 h 278704"/>
                <a:gd name="connsiteX50" fmla="*/ 142277 w 389031"/>
                <a:gd name="connsiteY50" fmla="*/ 53103 h 278704"/>
                <a:gd name="connsiteX51" fmla="*/ 149761 w 389031"/>
                <a:gd name="connsiteY51" fmla="*/ 49094 h 278704"/>
                <a:gd name="connsiteX52" fmla="*/ 150188 w 389031"/>
                <a:gd name="connsiteY52" fmla="*/ 59143 h 278704"/>
                <a:gd name="connsiteX53" fmla="*/ 150776 w 389031"/>
                <a:gd name="connsiteY53" fmla="*/ 61869 h 278704"/>
                <a:gd name="connsiteX54" fmla="*/ 153449 w 389031"/>
                <a:gd name="connsiteY54" fmla="*/ 64755 h 278704"/>
                <a:gd name="connsiteX55" fmla="*/ 159917 w 389031"/>
                <a:gd name="connsiteY55" fmla="*/ 64755 h 278704"/>
                <a:gd name="connsiteX56" fmla="*/ 162536 w 389031"/>
                <a:gd name="connsiteY56" fmla="*/ 66412 h 278704"/>
                <a:gd name="connsiteX57" fmla="*/ 165102 w 389031"/>
                <a:gd name="connsiteY57" fmla="*/ 70742 h 278704"/>
                <a:gd name="connsiteX58" fmla="*/ 166171 w 389031"/>
                <a:gd name="connsiteY58" fmla="*/ 71758 h 278704"/>
                <a:gd name="connsiteX59" fmla="*/ 167454 w 389031"/>
                <a:gd name="connsiteY59" fmla="*/ 72078 h 278704"/>
                <a:gd name="connsiteX60" fmla="*/ 170714 w 389031"/>
                <a:gd name="connsiteY60" fmla="*/ 72078 h 278704"/>
                <a:gd name="connsiteX61" fmla="*/ 171569 w 389031"/>
                <a:gd name="connsiteY61" fmla="*/ 72078 h 278704"/>
                <a:gd name="connsiteX62" fmla="*/ 175311 w 389031"/>
                <a:gd name="connsiteY62" fmla="*/ 77156 h 278704"/>
                <a:gd name="connsiteX63" fmla="*/ 182848 w 389031"/>
                <a:gd name="connsiteY63" fmla="*/ 67268 h 278704"/>
                <a:gd name="connsiteX64" fmla="*/ 192683 w 389031"/>
                <a:gd name="connsiteY64" fmla="*/ 59303 h 278704"/>
                <a:gd name="connsiteX65" fmla="*/ 194073 w 389031"/>
                <a:gd name="connsiteY65" fmla="*/ 69994 h 278704"/>
                <a:gd name="connsiteX66" fmla="*/ 194501 w 389031"/>
                <a:gd name="connsiteY66" fmla="*/ 70582 h 278704"/>
                <a:gd name="connsiteX67" fmla="*/ 195356 w 389031"/>
                <a:gd name="connsiteY67" fmla="*/ 71009 h 278704"/>
                <a:gd name="connsiteX68" fmla="*/ 197815 w 389031"/>
                <a:gd name="connsiteY68" fmla="*/ 70635 h 278704"/>
                <a:gd name="connsiteX69" fmla="*/ 204176 w 389031"/>
                <a:gd name="connsiteY69" fmla="*/ 62617 h 278704"/>
                <a:gd name="connsiteX70" fmla="*/ 206635 w 389031"/>
                <a:gd name="connsiteY70" fmla="*/ 67321 h 278704"/>
                <a:gd name="connsiteX71" fmla="*/ 216256 w 389031"/>
                <a:gd name="connsiteY71" fmla="*/ 63633 h 278704"/>
                <a:gd name="connsiteX72" fmla="*/ 220479 w 389031"/>
                <a:gd name="connsiteY72" fmla="*/ 60639 h 278704"/>
                <a:gd name="connsiteX73" fmla="*/ 223098 w 389031"/>
                <a:gd name="connsiteY73" fmla="*/ 55882 h 278704"/>
                <a:gd name="connsiteX74" fmla="*/ 229245 w 389031"/>
                <a:gd name="connsiteY74" fmla="*/ 57379 h 278704"/>
                <a:gd name="connsiteX75" fmla="*/ 240470 w 389031"/>
                <a:gd name="connsiteY75" fmla="*/ 67375 h 278704"/>
                <a:gd name="connsiteX76" fmla="*/ 246831 w 389031"/>
                <a:gd name="connsiteY76" fmla="*/ 63793 h 278704"/>
                <a:gd name="connsiteX77" fmla="*/ 251375 w 389031"/>
                <a:gd name="connsiteY77" fmla="*/ 63793 h 278704"/>
                <a:gd name="connsiteX78" fmla="*/ 253192 w 389031"/>
                <a:gd name="connsiteY78" fmla="*/ 62991 h 278704"/>
                <a:gd name="connsiteX79" fmla="*/ 254903 w 389031"/>
                <a:gd name="connsiteY79" fmla="*/ 60907 h 278704"/>
                <a:gd name="connsiteX80" fmla="*/ 256613 w 389031"/>
                <a:gd name="connsiteY80" fmla="*/ 57112 h 278704"/>
                <a:gd name="connsiteX81" fmla="*/ 256613 w 389031"/>
                <a:gd name="connsiteY81" fmla="*/ 55241 h 278704"/>
                <a:gd name="connsiteX82" fmla="*/ 252390 w 389031"/>
                <a:gd name="connsiteY82" fmla="*/ 48292 h 278704"/>
                <a:gd name="connsiteX83" fmla="*/ 251589 w 389031"/>
                <a:gd name="connsiteY83" fmla="*/ 47650 h 278704"/>
                <a:gd name="connsiteX84" fmla="*/ 258270 w 389031"/>
                <a:gd name="connsiteY84" fmla="*/ 43855 h 278704"/>
                <a:gd name="connsiteX85" fmla="*/ 261477 w 389031"/>
                <a:gd name="connsiteY85" fmla="*/ 43748 h 278704"/>
                <a:gd name="connsiteX86" fmla="*/ 264952 w 389031"/>
                <a:gd name="connsiteY86" fmla="*/ 44710 h 278704"/>
                <a:gd name="connsiteX87" fmla="*/ 271954 w 389031"/>
                <a:gd name="connsiteY87" fmla="*/ 51873 h 278704"/>
                <a:gd name="connsiteX88" fmla="*/ 275482 w 389031"/>
                <a:gd name="connsiteY88" fmla="*/ 54065 h 278704"/>
                <a:gd name="connsiteX89" fmla="*/ 280400 w 389031"/>
                <a:gd name="connsiteY89" fmla="*/ 53103 h 278704"/>
                <a:gd name="connsiteX90" fmla="*/ 282378 w 389031"/>
                <a:gd name="connsiteY90" fmla="*/ 51659 h 278704"/>
                <a:gd name="connsiteX91" fmla="*/ 286012 w 389031"/>
                <a:gd name="connsiteY91" fmla="*/ 47330 h 278704"/>
                <a:gd name="connsiteX92" fmla="*/ 289487 w 389031"/>
                <a:gd name="connsiteY92" fmla="*/ 41022 h 278704"/>
                <a:gd name="connsiteX93" fmla="*/ 289487 w 389031"/>
                <a:gd name="connsiteY93" fmla="*/ 39472 h 278704"/>
                <a:gd name="connsiteX94" fmla="*/ 289487 w 389031"/>
                <a:gd name="connsiteY94" fmla="*/ 38243 h 278704"/>
                <a:gd name="connsiteX95" fmla="*/ 288631 w 389031"/>
                <a:gd name="connsiteY95" fmla="*/ 35891 h 278704"/>
                <a:gd name="connsiteX96" fmla="*/ 288631 w 389031"/>
                <a:gd name="connsiteY96" fmla="*/ 34661 h 278704"/>
                <a:gd name="connsiteX97" fmla="*/ 289540 w 389031"/>
                <a:gd name="connsiteY97" fmla="*/ 27445 h 278704"/>
                <a:gd name="connsiteX98" fmla="*/ 290877 w 389031"/>
                <a:gd name="connsiteY98" fmla="*/ 23383 h 278704"/>
                <a:gd name="connsiteX99" fmla="*/ 293549 w 389031"/>
                <a:gd name="connsiteY99" fmla="*/ 22367 h 278704"/>
                <a:gd name="connsiteX100" fmla="*/ 304240 w 389031"/>
                <a:gd name="connsiteY100" fmla="*/ 25788 h 278704"/>
                <a:gd name="connsiteX101" fmla="*/ 314075 w 389031"/>
                <a:gd name="connsiteY101" fmla="*/ 25788 h 278704"/>
                <a:gd name="connsiteX102" fmla="*/ 319420 w 389031"/>
                <a:gd name="connsiteY102" fmla="*/ 22688 h 278704"/>
                <a:gd name="connsiteX103" fmla="*/ 322040 w 389031"/>
                <a:gd name="connsiteY103" fmla="*/ 20336 h 278704"/>
                <a:gd name="connsiteX104" fmla="*/ 322895 w 389031"/>
                <a:gd name="connsiteY104" fmla="*/ 18839 h 278704"/>
                <a:gd name="connsiteX105" fmla="*/ 322895 w 389031"/>
                <a:gd name="connsiteY105" fmla="*/ 17022 h 278704"/>
                <a:gd name="connsiteX106" fmla="*/ 322895 w 389031"/>
                <a:gd name="connsiteY106" fmla="*/ 13173 h 278704"/>
                <a:gd name="connsiteX107" fmla="*/ 323269 w 389031"/>
                <a:gd name="connsiteY107" fmla="*/ 11409 h 278704"/>
                <a:gd name="connsiteX108" fmla="*/ 325354 w 389031"/>
                <a:gd name="connsiteY108" fmla="*/ 9325 h 278704"/>
                <a:gd name="connsiteX109" fmla="*/ 327599 w 389031"/>
                <a:gd name="connsiteY109" fmla="*/ 10661 h 278704"/>
                <a:gd name="connsiteX110" fmla="*/ 331394 w 389031"/>
                <a:gd name="connsiteY110" fmla="*/ 16006 h 278704"/>
                <a:gd name="connsiteX111" fmla="*/ 340748 w 389031"/>
                <a:gd name="connsiteY111" fmla="*/ 14616 h 278704"/>
                <a:gd name="connsiteX112" fmla="*/ 347590 w 389031"/>
                <a:gd name="connsiteY112" fmla="*/ 10714 h 278704"/>
                <a:gd name="connsiteX113" fmla="*/ 356838 w 389031"/>
                <a:gd name="connsiteY113" fmla="*/ 15365 h 278704"/>
                <a:gd name="connsiteX114" fmla="*/ 360419 w 389031"/>
                <a:gd name="connsiteY114" fmla="*/ 13227 h 278704"/>
                <a:gd name="connsiteX115" fmla="*/ 361221 w 389031"/>
                <a:gd name="connsiteY115" fmla="*/ 13227 h 278704"/>
                <a:gd name="connsiteX116" fmla="*/ 362290 w 389031"/>
                <a:gd name="connsiteY116" fmla="*/ 12852 h 278704"/>
                <a:gd name="connsiteX117" fmla="*/ 363145 w 389031"/>
                <a:gd name="connsiteY117" fmla="*/ 12264 h 278704"/>
                <a:gd name="connsiteX118" fmla="*/ 366459 w 389031"/>
                <a:gd name="connsiteY118" fmla="*/ 10661 h 278704"/>
                <a:gd name="connsiteX119" fmla="*/ 371805 w 389031"/>
                <a:gd name="connsiteY119" fmla="*/ 9111 h 278704"/>
                <a:gd name="connsiteX120" fmla="*/ 373355 w 389031"/>
                <a:gd name="connsiteY120" fmla="*/ 8362 h 278704"/>
                <a:gd name="connsiteX121" fmla="*/ 375386 w 389031"/>
                <a:gd name="connsiteY121" fmla="*/ 5850 h 278704"/>
                <a:gd name="connsiteX122" fmla="*/ 382549 w 389031"/>
                <a:gd name="connsiteY122" fmla="*/ 2055 h 278704"/>
                <a:gd name="connsiteX123" fmla="*/ 384099 w 389031"/>
                <a:gd name="connsiteY123" fmla="*/ -30 h 278704"/>
                <a:gd name="connsiteX124" fmla="*/ 386237 w 389031"/>
                <a:gd name="connsiteY124" fmla="*/ 5957 h 278704"/>
                <a:gd name="connsiteX125" fmla="*/ 385702 w 389031"/>
                <a:gd name="connsiteY125" fmla="*/ 9218 h 278704"/>
                <a:gd name="connsiteX126" fmla="*/ 383618 w 389031"/>
                <a:gd name="connsiteY126" fmla="*/ 13280 h 278704"/>
                <a:gd name="connsiteX127" fmla="*/ 381480 w 389031"/>
                <a:gd name="connsiteY127" fmla="*/ 19641 h 278704"/>
                <a:gd name="connsiteX128" fmla="*/ 380090 w 389031"/>
                <a:gd name="connsiteY128" fmla="*/ 21405 h 278704"/>
                <a:gd name="connsiteX129" fmla="*/ 378647 w 389031"/>
                <a:gd name="connsiteY129" fmla="*/ 22367 h 278704"/>
                <a:gd name="connsiteX130" fmla="*/ 377150 w 389031"/>
                <a:gd name="connsiteY130" fmla="*/ 22688 h 278704"/>
                <a:gd name="connsiteX131" fmla="*/ 375920 w 389031"/>
                <a:gd name="connsiteY131" fmla="*/ 23276 h 278704"/>
                <a:gd name="connsiteX132" fmla="*/ 374851 w 389031"/>
                <a:gd name="connsiteY132" fmla="*/ 24826 h 278704"/>
                <a:gd name="connsiteX133" fmla="*/ 374851 w 389031"/>
                <a:gd name="connsiteY133" fmla="*/ 26750 h 278704"/>
                <a:gd name="connsiteX134" fmla="*/ 375225 w 389031"/>
                <a:gd name="connsiteY134" fmla="*/ 28354 h 278704"/>
                <a:gd name="connsiteX135" fmla="*/ 377952 w 389031"/>
                <a:gd name="connsiteY135" fmla="*/ 35142 h 278704"/>
                <a:gd name="connsiteX136" fmla="*/ 380464 w 389031"/>
                <a:gd name="connsiteY136" fmla="*/ 39793 h 278704"/>
                <a:gd name="connsiteX137" fmla="*/ 380464 w 389031"/>
                <a:gd name="connsiteY137" fmla="*/ 40541 h 278704"/>
                <a:gd name="connsiteX138" fmla="*/ 381159 w 389031"/>
                <a:gd name="connsiteY138" fmla="*/ 41771 h 278704"/>
                <a:gd name="connsiteX139" fmla="*/ 382816 w 389031"/>
                <a:gd name="connsiteY139" fmla="*/ 43107 h 278704"/>
                <a:gd name="connsiteX140" fmla="*/ 386985 w 389031"/>
                <a:gd name="connsiteY140" fmla="*/ 48185 h 278704"/>
                <a:gd name="connsiteX141" fmla="*/ 388696 w 389031"/>
                <a:gd name="connsiteY141" fmla="*/ 51339 h 278704"/>
                <a:gd name="connsiteX142" fmla="*/ 386825 w 389031"/>
                <a:gd name="connsiteY142" fmla="*/ 51339 h 278704"/>
                <a:gd name="connsiteX143" fmla="*/ 386130 w 389031"/>
                <a:gd name="connsiteY143" fmla="*/ 51339 h 278704"/>
                <a:gd name="connsiteX144" fmla="*/ 381105 w 389031"/>
                <a:gd name="connsiteY144" fmla="*/ 48826 h 278704"/>
                <a:gd name="connsiteX145" fmla="*/ 379983 w 389031"/>
                <a:gd name="connsiteY145" fmla="*/ 48078 h 278704"/>
                <a:gd name="connsiteX146" fmla="*/ 378753 w 389031"/>
                <a:gd name="connsiteY146" fmla="*/ 47437 h 278704"/>
                <a:gd name="connsiteX147" fmla="*/ 376241 w 389031"/>
                <a:gd name="connsiteY147" fmla="*/ 47009 h 278704"/>
                <a:gd name="connsiteX148" fmla="*/ 373675 w 389031"/>
                <a:gd name="connsiteY148" fmla="*/ 47650 h 278704"/>
                <a:gd name="connsiteX149" fmla="*/ 372339 w 389031"/>
                <a:gd name="connsiteY149" fmla="*/ 47650 h 278704"/>
                <a:gd name="connsiteX150" fmla="*/ 371003 w 389031"/>
                <a:gd name="connsiteY150" fmla="*/ 47650 h 278704"/>
                <a:gd name="connsiteX151" fmla="*/ 368490 w 389031"/>
                <a:gd name="connsiteY151" fmla="*/ 46902 h 278704"/>
                <a:gd name="connsiteX152" fmla="*/ 367314 w 389031"/>
                <a:gd name="connsiteY152" fmla="*/ 46902 h 278704"/>
                <a:gd name="connsiteX153" fmla="*/ 366352 w 389031"/>
                <a:gd name="connsiteY153" fmla="*/ 47757 h 278704"/>
                <a:gd name="connsiteX154" fmla="*/ 365497 w 389031"/>
                <a:gd name="connsiteY154" fmla="*/ 48773 h 278704"/>
                <a:gd name="connsiteX155" fmla="*/ 364588 w 389031"/>
                <a:gd name="connsiteY155" fmla="*/ 50056 h 278704"/>
                <a:gd name="connsiteX156" fmla="*/ 362557 w 389031"/>
                <a:gd name="connsiteY156" fmla="*/ 52247 h 278704"/>
                <a:gd name="connsiteX157" fmla="*/ 361542 w 389031"/>
                <a:gd name="connsiteY157" fmla="*/ 53103 h 278704"/>
                <a:gd name="connsiteX158" fmla="*/ 360953 w 389031"/>
                <a:gd name="connsiteY158" fmla="*/ 54332 h 278704"/>
                <a:gd name="connsiteX159" fmla="*/ 360312 w 389031"/>
                <a:gd name="connsiteY159" fmla="*/ 56417 h 278704"/>
                <a:gd name="connsiteX160" fmla="*/ 358602 w 389031"/>
                <a:gd name="connsiteY160" fmla="*/ 64167 h 278704"/>
                <a:gd name="connsiteX161" fmla="*/ 358602 w 389031"/>
                <a:gd name="connsiteY161" fmla="*/ 66787 h 278704"/>
                <a:gd name="connsiteX162" fmla="*/ 359083 w 389031"/>
                <a:gd name="connsiteY162" fmla="*/ 68711 h 278704"/>
                <a:gd name="connsiteX163" fmla="*/ 360045 w 389031"/>
                <a:gd name="connsiteY163" fmla="*/ 69673 h 278704"/>
                <a:gd name="connsiteX164" fmla="*/ 362504 w 389031"/>
                <a:gd name="connsiteY164" fmla="*/ 71116 h 278704"/>
                <a:gd name="connsiteX165" fmla="*/ 363466 w 389031"/>
                <a:gd name="connsiteY165" fmla="*/ 72185 h 278704"/>
                <a:gd name="connsiteX166" fmla="*/ 363840 w 389031"/>
                <a:gd name="connsiteY166" fmla="*/ 73789 h 278704"/>
                <a:gd name="connsiteX167" fmla="*/ 363305 w 389031"/>
                <a:gd name="connsiteY167" fmla="*/ 75018 h 278704"/>
                <a:gd name="connsiteX168" fmla="*/ 359778 w 389031"/>
                <a:gd name="connsiteY168" fmla="*/ 77050 h 278704"/>
                <a:gd name="connsiteX169" fmla="*/ 358548 w 389031"/>
                <a:gd name="connsiteY169" fmla="*/ 77584 h 278704"/>
                <a:gd name="connsiteX170" fmla="*/ 357158 w 389031"/>
                <a:gd name="connsiteY170" fmla="*/ 77584 h 278704"/>
                <a:gd name="connsiteX171" fmla="*/ 354539 w 389031"/>
                <a:gd name="connsiteY171" fmla="*/ 76622 h 278704"/>
                <a:gd name="connsiteX172" fmla="*/ 351011 w 389031"/>
                <a:gd name="connsiteY172" fmla="*/ 74537 h 278704"/>
                <a:gd name="connsiteX173" fmla="*/ 349782 w 389031"/>
                <a:gd name="connsiteY173" fmla="*/ 74056 h 278704"/>
                <a:gd name="connsiteX174" fmla="*/ 348445 w 389031"/>
                <a:gd name="connsiteY174" fmla="*/ 73789 h 278704"/>
                <a:gd name="connsiteX175" fmla="*/ 347216 w 389031"/>
                <a:gd name="connsiteY175" fmla="*/ 74163 h 278704"/>
                <a:gd name="connsiteX176" fmla="*/ 346094 w 389031"/>
                <a:gd name="connsiteY176" fmla="*/ 75179 h 278704"/>
                <a:gd name="connsiteX177" fmla="*/ 346094 w 389031"/>
                <a:gd name="connsiteY177" fmla="*/ 76408 h 278704"/>
                <a:gd name="connsiteX178" fmla="*/ 346468 w 389031"/>
                <a:gd name="connsiteY178" fmla="*/ 77744 h 278704"/>
                <a:gd name="connsiteX179" fmla="*/ 347002 w 389031"/>
                <a:gd name="connsiteY179" fmla="*/ 79081 h 278704"/>
                <a:gd name="connsiteX180" fmla="*/ 347002 w 389031"/>
                <a:gd name="connsiteY180" fmla="*/ 80524 h 278704"/>
                <a:gd name="connsiteX181" fmla="*/ 347269 w 389031"/>
                <a:gd name="connsiteY181" fmla="*/ 81860 h 278704"/>
                <a:gd name="connsiteX182" fmla="*/ 347964 w 389031"/>
                <a:gd name="connsiteY182" fmla="*/ 82769 h 278704"/>
                <a:gd name="connsiteX183" fmla="*/ 348713 w 389031"/>
                <a:gd name="connsiteY183" fmla="*/ 83357 h 278704"/>
                <a:gd name="connsiteX184" fmla="*/ 349194 w 389031"/>
                <a:gd name="connsiteY184" fmla="*/ 83357 h 278704"/>
                <a:gd name="connsiteX185" fmla="*/ 349194 w 389031"/>
                <a:gd name="connsiteY185" fmla="*/ 83357 h 278704"/>
                <a:gd name="connsiteX186" fmla="*/ 349194 w 389031"/>
                <a:gd name="connsiteY186" fmla="*/ 84800 h 278704"/>
                <a:gd name="connsiteX187" fmla="*/ 349194 w 389031"/>
                <a:gd name="connsiteY187" fmla="*/ 86030 h 278704"/>
                <a:gd name="connsiteX188" fmla="*/ 349194 w 389031"/>
                <a:gd name="connsiteY188" fmla="*/ 87419 h 278704"/>
                <a:gd name="connsiteX189" fmla="*/ 349621 w 389031"/>
                <a:gd name="connsiteY189" fmla="*/ 88756 h 278704"/>
                <a:gd name="connsiteX190" fmla="*/ 350263 w 389031"/>
                <a:gd name="connsiteY190" fmla="*/ 89878 h 278704"/>
                <a:gd name="connsiteX191" fmla="*/ 351278 w 389031"/>
                <a:gd name="connsiteY191" fmla="*/ 90733 h 278704"/>
                <a:gd name="connsiteX192" fmla="*/ 356143 w 389031"/>
                <a:gd name="connsiteY192" fmla="*/ 92123 h 278704"/>
                <a:gd name="connsiteX193" fmla="*/ 357105 w 389031"/>
                <a:gd name="connsiteY193" fmla="*/ 92711 h 278704"/>
                <a:gd name="connsiteX194" fmla="*/ 360953 w 389031"/>
                <a:gd name="connsiteY194" fmla="*/ 93246 h 278704"/>
                <a:gd name="connsiteX195" fmla="*/ 361862 w 389031"/>
                <a:gd name="connsiteY195" fmla="*/ 94422 h 278704"/>
                <a:gd name="connsiteX196" fmla="*/ 362450 w 389031"/>
                <a:gd name="connsiteY196" fmla="*/ 96506 h 278704"/>
                <a:gd name="connsiteX197" fmla="*/ 361702 w 389031"/>
                <a:gd name="connsiteY197" fmla="*/ 99126 h 278704"/>
                <a:gd name="connsiteX198" fmla="*/ 361060 w 389031"/>
                <a:gd name="connsiteY198" fmla="*/ 103242 h 278704"/>
                <a:gd name="connsiteX199" fmla="*/ 360366 w 389031"/>
                <a:gd name="connsiteY199" fmla="*/ 104257 h 278704"/>
                <a:gd name="connsiteX200" fmla="*/ 359243 w 389031"/>
                <a:gd name="connsiteY200" fmla="*/ 104257 h 278704"/>
                <a:gd name="connsiteX201" fmla="*/ 355234 w 389031"/>
                <a:gd name="connsiteY201" fmla="*/ 103723 h 278704"/>
                <a:gd name="connsiteX202" fmla="*/ 353844 w 389031"/>
                <a:gd name="connsiteY202" fmla="*/ 103723 h 278704"/>
                <a:gd name="connsiteX203" fmla="*/ 352561 w 389031"/>
                <a:gd name="connsiteY203" fmla="*/ 104097 h 278704"/>
                <a:gd name="connsiteX204" fmla="*/ 351385 w 389031"/>
                <a:gd name="connsiteY204" fmla="*/ 104792 h 278704"/>
                <a:gd name="connsiteX205" fmla="*/ 350423 w 389031"/>
                <a:gd name="connsiteY205" fmla="*/ 105754 h 278704"/>
                <a:gd name="connsiteX206" fmla="*/ 349301 w 389031"/>
                <a:gd name="connsiteY206" fmla="*/ 107037 h 278704"/>
                <a:gd name="connsiteX207" fmla="*/ 347056 w 389031"/>
                <a:gd name="connsiteY207" fmla="*/ 110992 h 278704"/>
                <a:gd name="connsiteX208" fmla="*/ 346414 w 389031"/>
                <a:gd name="connsiteY208" fmla="*/ 112756 h 278704"/>
                <a:gd name="connsiteX209" fmla="*/ 342940 w 389031"/>
                <a:gd name="connsiteY209" fmla="*/ 125745 h 278704"/>
                <a:gd name="connsiteX210" fmla="*/ 341497 w 389031"/>
                <a:gd name="connsiteY210" fmla="*/ 129327 h 278704"/>
                <a:gd name="connsiteX211" fmla="*/ 340160 w 389031"/>
                <a:gd name="connsiteY211" fmla="*/ 131251 h 278704"/>
                <a:gd name="connsiteX212" fmla="*/ 339145 w 389031"/>
                <a:gd name="connsiteY212" fmla="*/ 131892 h 278704"/>
                <a:gd name="connsiteX213" fmla="*/ 338450 w 389031"/>
                <a:gd name="connsiteY213" fmla="*/ 131892 h 278704"/>
                <a:gd name="connsiteX214" fmla="*/ 337434 w 389031"/>
                <a:gd name="connsiteY214" fmla="*/ 131892 h 278704"/>
                <a:gd name="connsiteX215" fmla="*/ 335724 w 389031"/>
                <a:gd name="connsiteY215" fmla="*/ 131892 h 278704"/>
                <a:gd name="connsiteX216" fmla="*/ 333586 w 389031"/>
                <a:gd name="connsiteY216" fmla="*/ 132961 h 278704"/>
                <a:gd name="connsiteX217" fmla="*/ 329630 w 389031"/>
                <a:gd name="connsiteY217" fmla="*/ 133549 h 278704"/>
                <a:gd name="connsiteX218" fmla="*/ 327332 w 389031"/>
                <a:gd name="connsiteY218" fmla="*/ 134672 h 278704"/>
                <a:gd name="connsiteX219" fmla="*/ 315839 w 389031"/>
                <a:gd name="connsiteY219" fmla="*/ 134939 h 278704"/>
                <a:gd name="connsiteX220" fmla="*/ 314289 w 389031"/>
                <a:gd name="connsiteY220" fmla="*/ 135688 h 278704"/>
                <a:gd name="connsiteX221" fmla="*/ 313915 w 389031"/>
                <a:gd name="connsiteY221" fmla="*/ 136703 h 278704"/>
                <a:gd name="connsiteX222" fmla="*/ 314449 w 389031"/>
                <a:gd name="connsiteY222" fmla="*/ 138039 h 278704"/>
                <a:gd name="connsiteX223" fmla="*/ 314717 w 389031"/>
                <a:gd name="connsiteY223" fmla="*/ 139429 h 278704"/>
                <a:gd name="connsiteX224" fmla="*/ 314182 w 389031"/>
                <a:gd name="connsiteY224" fmla="*/ 141354 h 278704"/>
                <a:gd name="connsiteX225" fmla="*/ 313701 w 389031"/>
                <a:gd name="connsiteY225" fmla="*/ 142583 h 278704"/>
                <a:gd name="connsiteX226" fmla="*/ 313434 w 389031"/>
                <a:gd name="connsiteY226" fmla="*/ 143599 h 278704"/>
                <a:gd name="connsiteX227" fmla="*/ 312792 w 389031"/>
                <a:gd name="connsiteY227" fmla="*/ 144507 h 278704"/>
                <a:gd name="connsiteX228" fmla="*/ 308570 w 389031"/>
                <a:gd name="connsiteY228" fmla="*/ 145790 h 278704"/>
                <a:gd name="connsiteX229" fmla="*/ 301995 w 389031"/>
                <a:gd name="connsiteY229" fmla="*/ 150334 h 278704"/>
                <a:gd name="connsiteX230" fmla="*/ 297291 w 389031"/>
                <a:gd name="connsiteY230" fmla="*/ 154396 h 278704"/>
                <a:gd name="connsiteX231" fmla="*/ 296596 w 389031"/>
                <a:gd name="connsiteY231" fmla="*/ 155358 h 278704"/>
                <a:gd name="connsiteX232" fmla="*/ 295955 w 389031"/>
                <a:gd name="connsiteY232" fmla="*/ 156107 h 278704"/>
                <a:gd name="connsiteX233" fmla="*/ 295527 w 389031"/>
                <a:gd name="connsiteY233" fmla="*/ 156801 h 278704"/>
                <a:gd name="connsiteX234" fmla="*/ 295153 w 389031"/>
                <a:gd name="connsiteY234" fmla="*/ 157657 h 278704"/>
                <a:gd name="connsiteX235" fmla="*/ 295153 w 389031"/>
                <a:gd name="connsiteY235" fmla="*/ 158459 h 278704"/>
                <a:gd name="connsiteX236" fmla="*/ 294672 w 389031"/>
                <a:gd name="connsiteY236" fmla="*/ 159367 h 278704"/>
                <a:gd name="connsiteX237" fmla="*/ 294030 w 389031"/>
                <a:gd name="connsiteY237" fmla="*/ 159367 h 278704"/>
                <a:gd name="connsiteX238" fmla="*/ 293175 w 389031"/>
                <a:gd name="connsiteY238" fmla="*/ 159367 h 278704"/>
                <a:gd name="connsiteX239" fmla="*/ 291464 w 389031"/>
                <a:gd name="connsiteY239" fmla="*/ 158993 h 278704"/>
                <a:gd name="connsiteX240" fmla="*/ 288525 w 389031"/>
                <a:gd name="connsiteY240" fmla="*/ 158993 h 278704"/>
                <a:gd name="connsiteX241" fmla="*/ 286654 w 389031"/>
                <a:gd name="connsiteY241" fmla="*/ 159367 h 278704"/>
                <a:gd name="connsiteX242" fmla="*/ 284141 w 389031"/>
                <a:gd name="connsiteY242" fmla="*/ 161666 h 278704"/>
                <a:gd name="connsiteX243" fmla="*/ 283340 w 389031"/>
                <a:gd name="connsiteY243" fmla="*/ 162681 h 278704"/>
                <a:gd name="connsiteX244" fmla="*/ 282057 w 389031"/>
                <a:gd name="connsiteY244" fmla="*/ 164659 h 278704"/>
                <a:gd name="connsiteX245" fmla="*/ 281202 w 389031"/>
                <a:gd name="connsiteY245" fmla="*/ 165782 h 278704"/>
                <a:gd name="connsiteX246" fmla="*/ 280667 w 389031"/>
                <a:gd name="connsiteY246" fmla="*/ 166851 h 278704"/>
                <a:gd name="connsiteX247" fmla="*/ 280239 w 389031"/>
                <a:gd name="connsiteY247" fmla="*/ 167813 h 278704"/>
                <a:gd name="connsiteX248" fmla="*/ 280239 w 389031"/>
                <a:gd name="connsiteY248" fmla="*/ 168989 h 278704"/>
                <a:gd name="connsiteX249" fmla="*/ 279705 w 389031"/>
                <a:gd name="connsiteY249" fmla="*/ 170272 h 278704"/>
                <a:gd name="connsiteX250" fmla="*/ 278529 w 389031"/>
                <a:gd name="connsiteY250" fmla="*/ 171929 h 278704"/>
                <a:gd name="connsiteX251" fmla="*/ 274199 w 389031"/>
                <a:gd name="connsiteY251" fmla="*/ 174762 h 278704"/>
                <a:gd name="connsiteX252" fmla="*/ 274199 w 389031"/>
                <a:gd name="connsiteY252" fmla="*/ 174762 h 278704"/>
                <a:gd name="connsiteX253" fmla="*/ 272115 w 389031"/>
                <a:gd name="connsiteY253" fmla="*/ 176740 h 278704"/>
                <a:gd name="connsiteX254" fmla="*/ 271259 w 389031"/>
                <a:gd name="connsiteY254" fmla="*/ 177862 h 278704"/>
                <a:gd name="connsiteX255" fmla="*/ 269816 w 389031"/>
                <a:gd name="connsiteY255" fmla="*/ 180428 h 278704"/>
                <a:gd name="connsiteX256" fmla="*/ 268747 w 389031"/>
                <a:gd name="connsiteY256" fmla="*/ 181230 h 278704"/>
                <a:gd name="connsiteX257" fmla="*/ 266342 w 389031"/>
                <a:gd name="connsiteY257" fmla="*/ 182085 h 278704"/>
                <a:gd name="connsiteX258" fmla="*/ 259927 w 389031"/>
                <a:gd name="connsiteY258" fmla="*/ 185613 h 278704"/>
                <a:gd name="connsiteX259" fmla="*/ 258110 w 389031"/>
                <a:gd name="connsiteY259" fmla="*/ 187163 h 278704"/>
                <a:gd name="connsiteX260" fmla="*/ 257041 w 389031"/>
                <a:gd name="connsiteY260" fmla="*/ 188499 h 278704"/>
                <a:gd name="connsiteX261" fmla="*/ 256132 w 389031"/>
                <a:gd name="connsiteY261" fmla="*/ 192294 h 278704"/>
                <a:gd name="connsiteX262" fmla="*/ 256132 w 389031"/>
                <a:gd name="connsiteY262" fmla="*/ 193256 h 278704"/>
                <a:gd name="connsiteX263" fmla="*/ 256132 w 389031"/>
                <a:gd name="connsiteY263" fmla="*/ 194165 h 278704"/>
                <a:gd name="connsiteX264" fmla="*/ 256560 w 389031"/>
                <a:gd name="connsiteY264" fmla="*/ 195020 h 278704"/>
                <a:gd name="connsiteX265" fmla="*/ 257843 w 389031"/>
                <a:gd name="connsiteY265" fmla="*/ 196517 h 278704"/>
                <a:gd name="connsiteX266" fmla="*/ 258270 w 389031"/>
                <a:gd name="connsiteY266" fmla="*/ 197319 h 278704"/>
                <a:gd name="connsiteX267" fmla="*/ 258270 w 389031"/>
                <a:gd name="connsiteY267" fmla="*/ 198228 h 278704"/>
                <a:gd name="connsiteX268" fmla="*/ 258270 w 389031"/>
                <a:gd name="connsiteY268" fmla="*/ 199190 h 278704"/>
                <a:gd name="connsiteX269" fmla="*/ 257896 w 389031"/>
                <a:gd name="connsiteY269" fmla="*/ 201168 h 278704"/>
                <a:gd name="connsiteX270" fmla="*/ 257629 w 389031"/>
                <a:gd name="connsiteY270" fmla="*/ 202130 h 278704"/>
                <a:gd name="connsiteX271" fmla="*/ 257308 w 389031"/>
                <a:gd name="connsiteY271" fmla="*/ 204001 h 278704"/>
                <a:gd name="connsiteX272" fmla="*/ 257308 w 389031"/>
                <a:gd name="connsiteY272" fmla="*/ 204856 h 278704"/>
                <a:gd name="connsiteX273" fmla="*/ 257736 w 389031"/>
                <a:gd name="connsiteY273" fmla="*/ 205604 h 278704"/>
                <a:gd name="connsiteX274" fmla="*/ 258377 w 389031"/>
                <a:gd name="connsiteY274" fmla="*/ 206299 h 278704"/>
                <a:gd name="connsiteX275" fmla="*/ 259125 w 389031"/>
                <a:gd name="connsiteY275" fmla="*/ 206994 h 278704"/>
                <a:gd name="connsiteX276" fmla="*/ 259767 w 389031"/>
                <a:gd name="connsiteY276" fmla="*/ 207689 h 278704"/>
                <a:gd name="connsiteX277" fmla="*/ 260195 w 389031"/>
                <a:gd name="connsiteY277" fmla="*/ 208544 h 278704"/>
                <a:gd name="connsiteX278" fmla="*/ 260515 w 389031"/>
                <a:gd name="connsiteY278" fmla="*/ 209399 h 278704"/>
                <a:gd name="connsiteX279" fmla="*/ 261157 w 389031"/>
                <a:gd name="connsiteY279" fmla="*/ 211537 h 278704"/>
                <a:gd name="connsiteX280" fmla="*/ 261477 w 389031"/>
                <a:gd name="connsiteY280" fmla="*/ 212446 h 278704"/>
                <a:gd name="connsiteX281" fmla="*/ 261905 w 389031"/>
                <a:gd name="connsiteY281" fmla="*/ 213355 h 278704"/>
                <a:gd name="connsiteX282" fmla="*/ 262333 w 389031"/>
                <a:gd name="connsiteY282" fmla="*/ 214317 h 278704"/>
                <a:gd name="connsiteX283" fmla="*/ 263669 w 389031"/>
                <a:gd name="connsiteY283" fmla="*/ 216883 h 278704"/>
                <a:gd name="connsiteX284" fmla="*/ 263936 w 389031"/>
                <a:gd name="connsiteY284" fmla="*/ 217631 h 278704"/>
                <a:gd name="connsiteX285" fmla="*/ 263936 w 389031"/>
                <a:gd name="connsiteY285" fmla="*/ 218967 h 278704"/>
                <a:gd name="connsiteX286" fmla="*/ 263936 w 389031"/>
                <a:gd name="connsiteY286" fmla="*/ 220304 h 278704"/>
                <a:gd name="connsiteX287" fmla="*/ 264257 w 389031"/>
                <a:gd name="connsiteY287" fmla="*/ 221640 h 278704"/>
                <a:gd name="connsiteX288" fmla="*/ 264257 w 389031"/>
                <a:gd name="connsiteY288" fmla="*/ 222976 h 278704"/>
                <a:gd name="connsiteX289" fmla="*/ 264257 w 389031"/>
                <a:gd name="connsiteY289" fmla="*/ 224366 h 278704"/>
                <a:gd name="connsiteX290" fmla="*/ 264257 w 389031"/>
                <a:gd name="connsiteY290" fmla="*/ 225649 h 278704"/>
                <a:gd name="connsiteX291" fmla="*/ 263883 w 389031"/>
                <a:gd name="connsiteY291" fmla="*/ 228268 h 278704"/>
                <a:gd name="connsiteX292" fmla="*/ 262867 w 389031"/>
                <a:gd name="connsiteY292" fmla="*/ 229498 h 278704"/>
                <a:gd name="connsiteX293" fmla="*/ 262440 w 389031"/>
                <a:gd name="connsiteY293" fmla="*/ 230834 h 278704"/>
                <a:gd name="connsiteX294" fmla="*/ 261958 w 389031"/>
                <a:gd name="connsiteY294" fmla="*/ 233400 h 278704"/>
                <a:gd name="connsiteX295" fmla="*/ 261958 w 389031"/>
                <a:gd name="connsiteY295" fmla="*/ 235805 h 278704"/>
                <a:gd name="connsiteX296" fmla="*/ 261264 w 389031"/>
                <a:gd name="connsiteY296" fmla="*/ 236767 h 278704"/>
                <a:gd name="connsiteX297" fmla="*/ 255116 w 389031"/>
                <a:gd name="connsiteY297" fmla="*/ 241792 h 278704"/>
                <a:gd name="connsiteX298" fmla="*/ 248969 w 389031"/>
                <a:gd name="connsiteY298" fmla="*/ 241418 h 278704"/>
                <a:gd name="connsiteX299" fmla="*/ 246190 w 389031"/>
                <a:gd name="connsiteY299" fmla="*/ 243289 h 278704"/>
                <a:gd name="connsiteX300" fmla="*/ 245228 w 389031"/>
                <a:gd name="connsiteY300" fmla="*/ 244465 h 278704"/>
                <a:gd name="connsiteX301" fmla="*/ 242074 w 389031"/>
                <a:gd name="connsiteY301" fmla="*/ 247458 h 278704"/>
                <a:gd name="connsiteX302" fmla="*/ 238867 w 389031"/>
                <a:gd name="connsiteY302" fmla="*/ 249810 h 278704"/>
                <a:gd name="connsiteX303" fmla="*/ 236408 w 389031"/>
                <a:gd name="connsiteY303" fmla="*/ 250291 h 278704"/>
                <a:gd name="connsiteX304" fmla="*/ 234804 w 389031"/>
                <a:gd name="connsiteY304" fmla="*/ 249970 h 278704"/>
                <a:gd name="connsiteX305" fmla="*/ 233896 w 389031"/>
                <a:gd name="connsiteY305" fmla="*/ 249061 h 278704"/>
                <a:gd name="connsiteX306" fmla="*/ 233094 w 389031"/>
                <a:gd name="connsiteY306" fmla="*/ 245159 h 278704"/>
                <a:gd name="connsiteX307" fmla="*/ 233094 w 389031"/>
                <a:gd name="connsiteY307" fmla="*/ 243930 h 278704"/>
                <a:gd name="connsiteX308" fmla="*/ 233094 w 389031"/>
                <a:gd name="connsiteY308" fmla="*/ 242754 h 278704"/>
                <a:gd name="connsiteX309" fmla="*/ 233896 w 389031"/>
                <a:gd name="connsiteY309" fmla="*/ 241899 h 278704"/>
                <a:gd name="connsiteX310" fmla="*/ 235018 w 389031"/>
                <a:gd name="connsiteY310" fmla="*/ 241204 h 278704"/>
                <a:gd name="connsiteX311" fmla="*/ 236301 w 389031"/>
                <a:gd name="connsiteY311" fmla="*/ 240669 h 278704"/>
                <a:gd name="connsiteX312" fmla="*/ 238600 w 389031"/>
                <a:gd name="connsiteY312" fmla="*/ 239333 h 278704"/>
                <a:gd name="connsiteX313" fmla="*/ 239187 w 389031"/>
                <a:gd name="connsiteY313" fmla="*/ 238317 h 278704"/>
                <a:gd name="connsiteX314" fmla="*/ 238920 w 389031"/>
                <a:gd name="connsiteY314" fmla="*/ 237248 h 278704"/>
                <a:gd name="connsiteX315" fmla="*/ 238279 w 389031"/>
                <a:gd name="connsiteY315" fmla="*/ 236126 h 278704"/>
                <a:gd name="connsiteX316" fmla="*/ 236034 w 389031"/>
                <a:gd name="connsiteY316" fmla="*/ 233560 h 278704"/>
                <a:gd name="connsiteX317" fmla="*/ 234056 w 389031"/>
                <a:gd name="connsiteY317" fmla="*/ 232010 h 278704"/>
                <a:gd name="connsiteX318" fmla="*/ 232185 w 389031"/>
                <a:gd name="connsiteY318" fmla="*/ 231689 h 278704"/>
                <a:gd name="connsiteX319" fmla="*/ 222564 w 389031"/>
                <a:gd name="connsiteY319" fmla="*/ 232972 h 278704"/>
                <a:gd name="connsiteX320" fmla="*/ 218234 w 389031"/>
                <a:gd name="connsiteY320" fmla="*/ 234576 h 278704"/>
                <a:gd name="connsiteX321" fmla="*/ 216951 w 389031"/>
                <a:gd name="connsiteY321" fmla="*/ 235645 h 278704"/>
                <a:gd name="connsiteX322" fmla="*/ 215935 w 389031"/>
                <a:gd name="connsiteY322" fmla="*/ 236821 h 278704"/>
                <a:gd name="connsiteX323" fmla="*/ 214706 w 389031"/>
                <a:gd name="connsiteY323" fmla="*/ 239119 h 278704"/>
                <a:gd name="connsiteX324" fmla="*/ 213904 w 389031"/>
                <a:gd name="connsiteY324" fmla="*/ 239974 h 278704"/>
                <a:gd name="connsiteX325" fmla="*/ 212835 w 389031"/>
                <a:gd name="connsiteY325" fmla="*/ 240830 h 278704"/>
                <a:gd name="connsiteX326" fmla="*/ 209093 w 389031"/>
                <a:gd name="connsiteY326" fmla="*/ 243128 h 278704"/>
                <a:gd name="connsiteX327" fmla="*/ 207811 w 389031"/>
                <a:gd name="connsiteY327" fmla="*/ 244304 h 278704"/>
                <a:gd name="connsiteX328" fmla="*/ 208024 w 389031"/>
                <a:gd name="connsiteY328" fmla="*/ 246870 h 278704"/>
                <a:gd name="connsiteX329" fmla="*/ 207383 w 389031"/>
                <a:gd name="connsiteY329" fmla="*/ 248206 h 278704"/>
                <a:gd name="connsiteX330" fmla="*/ 206955 w 389031"/>
                <a:gd name="connsiteY330" fmla="*/ 249489 h 278704"/>
                <a:gd name="connsiteX331" fmla="*/ 206955 w 389031"/>
                <a:gd name="connsiteY331" fmla="*/ 250772 h 278704"/>
                <a:gd name="connsiteX332" fmla="*/ 207543 w 389031"/>
                <a:gd name="connsiteY332" fmla="*/ 251894 h 278704"/>
                <a:gd name="connsiteX333" fmla="*/ 208292 w 389031"/>
                <a:gd name="connsiteY333" fmla="*/ 253017 h 278704"/>
                <a:gd name="connsiteX334" fmla="*/ 208719 w 389031"/>
                <a:gd name="connsiteY334" fmla="*/ 254300 h 278704"/>
                <a:gd name="connsiteX335" fmla="*/ 208719 w 389031"/>
                <a:gd name="connsiteY335" fmla="*/ 255583 h 278704"/>
                <a:gd name="connsiteX336" fmla="*/ 208345 w 389031"/>
                <a:gd name="connsiteY336" fmla="*/ 256812 h 278704"/>
                <a:gd name="connsiteX337" fmla="*/ 205886 w 389031"/>
                <a:gd name="connsiteY337" fmla="*/ 260019 h 278704"/>
                <a:gd name="connsiteX338" fmla="*/ 205405 w 389031"/>
                <a:gd name="connsiteY338" fmla="*/ 261088 h 278704"/>
                <a:gd name="connsiteX339" fmla="*/ 205405 w 389031"/>
                <a:gd name="connsiteY339" fmla="*/ 261944 h 278704"/>
                <a:gd name="connsiteX340" fmla="*/ 205085 w 389031"/>
                <a:gd name="connsiteY340" fmla="*/ 263013 h 278704"/>
                <a:gd name="connsiteX341" fmla="*/ 204550 w 389031"/>
                <a:gd name="connsiteY341" fmla="*/ 264402 h 278704"/>
                <a:gd name="connsiteX342" fmla="*/ 202946 w 389031"/>
                <a:gd name="connsiteY342" fmla="*/ 266273 h 278704"/>
                <a:gd name="connsiteX343" fmla="*/ 201396 w 389031"/>
                <a:gd name="connsiteY343" fmla="*/ 267235 h 278704"/>
                <a:gd name="connsiteX344" fmla="*/ 199525 w 389031"/>
                <a:gd name="connsiteY344" fmla="*/ 267984 h 278704"/>
                <a:gd name="connsiteX345" fmla="*/ 193325 w 389031"/>
                <a:gd name="connsiteY345" fmla="*/ 269267 h 278704"/>
                <a:gd name="connsiteX346" fmla="*/ 190545 w 389031"/>
                <a:gd name="connsiteY346" fmla="*/ 269267 h 278704"/>
                <a:gd name="connsiteX347" fmla="*/ 179855 w 389031"/>
                <a:gd name="connsiteY347" fmla="*/ 271405 h 278704"/>
                <a:gd name="connsiteX348" fmla="*/ 176273 w 389031"/>
                <a:gd name="connsiteY348" fmla="*/ 273329 h 278704"/>
                <a:gd name="connsiteX349" fmla="*/ 171783 w 389031"/>
                <a:gd name="connsiteY349" fmla="*/ 276697 h 278704"/>
                <a:gd name="connsiteX350" fmla="*/ 169859 w 389031"/>
                <a:gd name="connsiteY350" fmla="*/ 278674 h 278704"/>
                <a:gd name="connsiteX351" fmla="*/ 167400 w 389031"/>
                <a:gd name="connsiteY351" fmla="*/ 276269 h 278704"/>
                <a:gd name="connsiteX352" fmla="*/ 148585 w 389031"/>
                <a:gd name="connsiteY352" fmla="*/ 268518 h 278704"/>
                <a:gd name="connsiteX353" fmla="*/ 144950 w 389031"/>
                <a:gd name="connsiteY353" fmla="*/ 267503 h 278704"/>
                <a:gd name="connsiteX354" fmla="*/ 144950 w 389031"/>
                <a:gd name="connsiteY354" fmla="*/ 267503 h 278704"/>
                <a:gd name="connsiteX355" fmla="*/ 144576 w 389031"/>
                <a:gd name="connsiteY355" fmla="*/ 266434 h 278704"/>
                <a:gd name="connsiteX356" fmla="*/ 144308 w 389031"/>
                <a:gd name="connsiteY356" fmla="*/ 265204 h 278704"/>
                <a:gd name="connsiteX357" fmla="*/ 143774 w 389031"/>
                <a:gd name="connsiteY357" fmla="*/ 263761 h 278704"/>
                <a:gd name="connsiteX358" fmla="*/ 142705 w 389031"/>
                <a:gd name="connsiteY358" fmla="*/ 261944 h 278704"/>
                <a:gd name="connsiteX359" fmla="*/ 136825 w 389031"/>
                <a:gd name="connsiteY359" fmla="*/ 257774 h 278704"/>
                <a:gd name="connsiteX360" fmla="*/ 135275 w 389031"/>
                <a:gd name="connsiteY360" fmla="*/ 257240 h 278704"/>
                <a:gd name="connsiteX361" fmla="*/ 133778 w 389031"/>
                <a:gd name="connsiteY361" fmla="*/ 257240 h 278704"/>
                <a:gd name="connsiteX362" fmla="*/ 132602 w 389031"/>
                <a:gd name="connsiteY362" fmla="*/ 257614 h 278704"/>
                <a:gd name="connsiteX363" fmla="*/ 131587 w 389031"/>
                <a:gd name="connsiteY363" fmla="*/ 258309 h 278704"/>
                <a:gd name="connsiteX364" fmla="*/ 131052 w 389031"/>
                <a:gd name="connsiteY364" fmla="*/ 259378 h 278704"/>
                <a:gd name="connsiteX365" fmla="*/ 130250 w 389031"/>
                <a:gd name="connsiteY365" fmla="*/ 260447 h 278704"/>
                <a:gd name="connsiteX366" fmla="*/ 128112 w 389031"/>
                <a:gd name="connsiteY366" fmla="*/ 262318 h 278704"/>
                <a:gd name="connsiteX367" fmla="*/ 127364 w 389031"/>
                <a:gd name="connsiteY367" fmla="*/ 263173 h 278704"/>
                <a:gd name="connsiteX368" fmla="*/ 127043 w 389031"/>
                <a:gd name="connsiteY368" fmla="*/ 264189 h 278704"/>
                <a:gd name="connsiteX369" fmla="*/ 126508 w 389031"/>
                <a:gd name="connsiteY369" fmla="*/ 264723 h 278704"/>
                <a:gd name="connsiteX370" fmla="*/ 124424 w 389031"/>
                <a:gd name="connsiteY370" fmla="*/ 264723 h 278704"/>
                <a:gd name="connsiteX371" fmla="*/ 120896 w 389031"/>
                <a:gd name="connsiteY371" fmla="*/ 263547 h 278704"/>
                <a:gd name="connsiteX372" fmla="*/ 114000 w 389031"/>
                <a:gd name="connsiteY372" fmla="*/ 263120 h 278704"/>
                <a:gd name="connsiteX373" fmla="*/ 113145 w 389031"/>
                <a:gd name="connsiteY373" fmla="*/ 262264 h 278704"/>
                <a:gd name="connsiteX374" fmla="*/ 112771 w 389031"/>
                <a:gd name="connsiteY374" fmla="*/ 261035 h 278704"/>
                <a:gd name="connsiteX375" fmla="*/ 112771 w 389031"/>
                <a:gd name="connsiteY375" fmla="*/ 259645 h 278704"/>
                <a:gd name="connsiteX376" fmla="*/ 112450 w 389031"/>
                <a:gd name="connsiteY376" fmla="*/ 258309 h 278704"/>
                <a:gd name="connsiteX377" fmla="*/ 112076 w 389031"/>
                <a:gd name="connsiteY377" fmla="*/ 257079 h 278704"/>
                <a:gd name="connsiteX378" fmla="*/ 109297 w 389031"/>
                <a:gd name="connsiteY378" fmla="*/ 253284 h 278704"/>
                <a:gd name="connsiteX379" fmla="*/ 107319 w 389031"/>
                <a:gd name="connsiteY379" fmla="*/ 251574 h 278704"/>
                <a:gd name="connsiteX380" fmla="*/ 105448 w 389031"/>
                <a:gd name="connsiteY380" fmla="*/ 250825 h 278704"/>
                <a:gd name="connsiteX381" fmla="*/ 103363 w 389031"/>
                <a:gd name="connsiteY381" fmla="*/ 250291 h 278704"/>
                <a:gd name="connsiteX382" fmla="*/ 98659 w 389031"/>
                <a:gd name="connsiteY382" fmla="*/ 249863 h 278704"/>
                <a:gd name="connsiteX383" fmla="*/ 95185 w 389031"/>
                <a:gd name="connsiteY383" fmla="*/ 250451 h 278704"/>
                <a:gd name="connsiteX384" fmla="*/ 88343 w 389031"/>
                <a:gd name="connsiteY384" fmla="*/ 250451 h 278704"/>
                <a:gd name="connsiteX385" fmla="*/ 84387 w 389031"/>
                <a:gd name="connsiteY385" fmla="*/ 249168 h 278704"/>
                <a:gd name="connsiteX386" fmla="*/ 82624 w 389031"/>
                <a:gd name="connsiteY386" fmla="*/ 248153 h 278704"/>
                <a:gd name="connsiteX387" fmla="*/ 80699 w 389031"/>
                <a:gd name="connsiteY387" fmla="*/ 247672 h 278704"/>
                <a:gd name="connsiteX388" fmla="*/ 79470 w 389031"/>
                <a:gd name="connsiteY388" fmla="*/ 246870 h 278704"/>
                <a:gd name="connsiteX389" fmla="*/ 79096 w 389031"/>
                <a:gd name="connsiteY389" fmla="*/ 245801 h 278704"/>
                <a:gd name="connsiteX390" fmla="*/ 79096 w 389031"/>
                <a:gd name="connsiteY390" fmla="*/ 244571 h 278704"/>
                <a:gd name="connsiteX391" fmla="*/ 80111 w 389031"/>
                <a:gd name="connsiteY391" fmla="*/ 242059 h 278704"/>
                <a:gd name="connsiteX392" fmla="*/ 80699 w 389031"/>
                <a:gd name="connsiteY392" fmla="*/ 240937 h 278704"/>
                <a:gd name="connsiteX393" fmla="*/ 81448 w 389031"/>
                <a:gd name="connsiteY393" fmla="*/ 239868 h 278704"/>
                <a:gd name="connsiteX394" fmla="*/ 81929 w 389031"/>
                <a:gd name="connsiteY394" fmla="*/ 238585 h 278704"/>
                <a:gd name="connsiteX395" fmla="*/ 81929 w 389031"/>
                <a:gd name="connsiteY395" fmla="*/ 237302 h 278704"/>
                <a:gd name="connsiteX396" fmla="*/ 81180 w 389031"/>
                <a:gd name="connsiteY396" fmla="*/ 235912 h 278704"/>
                <a:gd name="connsiteX397" fmla="*/ 61563 w 389031"/>
                <a:gd name="connsiteY397" fmla="*/ 229230 h 278704"/>
                <a:gd name="connsiteX398" fmla="*/ 59158 w 389031"/>
                <a:gd name="connsiteY398" fmla="*/ 231262 h 278704"/>
                <a:gd name="connsiteX399" fmla="*/ 57233 w 389031"/>
                <a:gd name="connsiteY399" fmla="*/ 229818 h 278704"/>
                <a:gd name="connsiteX400" fmla="*/ 53171 w 389031"/>
                <a:gd name="connsiteY400" fmla="*/ 230139 h 278704"/>
                <a:gd name="connsiteX401" fmla="*/ 49429 w 389031"/>
                <a:gd name="connsiteY401" fmla="*/ 231315 h 278704"/>
                <a:gd name="connsiteX402" fmla="*/ 49002 w 389031"/>
                <a:gd name="connsiteY402" fmla="*/ 231315 h 278704"/>
                <a:gd name="connsiteX403" fmla="*/ 48253 w 389031"/>
                <a:gd name="connsiteY403" fmla="*/ 231315 h 278704"/>
                <a:gd name="connsiteX404" fmla="*/ 46489 w 389031"/>
                <a:gd name="connsiteY404" fmla="*/ 233774 h 278704"/>
                <a:gd name="connsiteX405" fmla="*/ 42961 w 389031"/>
                <a:gd name="connsiteY405" fmla="*/ 235378 h 278704"/>
                <a:gd name="connsiteX406" fmla="*/ 39327 w 389031"/>
                <a:gd name="connsiteY406" fmla="*/ 236126 h 278704"/>
                <a:gd name="connsiteX407" fmla="*/ 37135 w 389031"/>
                <a:gd name="connsiteY407" fmla="*/ 236126 h 278704"/>
                <a:gd name="connsiteX408" fmla="*/ 35157 w 389031"/>
                <a:gd name="connsiteY408" fmla="*/ 234255 h 278704"/>
                <a:gd name="connsiteX409" fmla="*/ 33767 w 389031"/>
                <a:gd name="connsiteY409" fmla="*/ 232919 h 278704"/>
                <a:gd name="connsiteX410" fmla="*/ 27941 w 389031"/>
                <a:gd name="connsiteY410" fmla="*/ 218059 h 278704"/>
                <a:gd name="connsiteX411" fmla="*/ 27193 w 389031"/>
                <a:gd name="connsiteY411" fmla="*/ 217203 h 278704"/>
                <a:gd name="connsiteX412" fmla="*/ 24734 w 389031"/>
                <a:gd name="connsiteY412" fmla="*/ 215386 h 278704"/>
                <a:gd name="connsiteX413" fmla="*/ 23772 w 389031"/>
                <a:gd name="connsiteY413" fmla="*/ 214370 h 278704"/>
                <a:gd name="connsiteX414" fmla="*/ 23130 w 389031"/>
                <a:gd name="connsiteY414" fmla="*/ 213194 h 278704"/>
                <a:gd name="connsiteX415" fmla="*/ 22222 w 389031"/>
                <a:gd name="connsiteY415" fmla="*/ 210736 h 278704"/>
                <a:gd name="connsiteX416" fmla="*/ 20939 w 389031"/>
                <a:gd name="connsiteY416" fmla="*/ 209453 h 278704"/>
                <a:gd name="connsiteX417" fmla="*/ 5705 w 389031"/>
                <a:gd name="connsiteY417" fmla="*/ 189782 h 278704"/>
                <a:gd name="connsiteX418" fmla="*/ 1589 w 389031"/>
                <a:gd name="connsiteY418" fmla="*/ 186789 h 278704"/>
                <a:gd name="connsiteX419" fmla="*/ -336 w 389031"/>
                <a:gd name="connsiteY419" fmla="*/ 185773 h 278704"/>
                <a:gd name="connsiteX420" fmla="*/ 1696 w 389031"/>
                <a:gd name="connsiteY420" fmla="*/ 183581 h 278704"/>
                <a:gd name="connsiteX421" fmla="*/ 3085 w 389031"/>
                <a:gd name="connsiteY421" fmla="*/ 181550 h 278704"/>
                <a:gd name="connsiteX422" fmla="*/ 3085 w 389031"/>
                <a:gd name="connsiteY422" fmla="*/ 179412 h 278704"/>
                <a:gd name="connsiteX423" fmla="*/ 1428 w 389031"/>
                <a:gd name="connsiteY423" fmla="*/ 177007 h 278704"/>
                <a:gd name="connsiteX424" fmla="*/ 2872 w 389031"/>
                <a:gd name="connsiteY424" fmla="*/ 174815 h 278704"/>
                <a:gd name="connsiteX425" fmla="*/ 5437 w 389031"/>
                <a:gd name="connsiteY425" fmla="*/ 165568 h 278704"/>
                <a:gd name="connsiteX426" fmla="*/ 11478 w 389031"/>
                <a:gd name="connsiteY426" fmla="*/ 156801 h 278704"/>
                <a:gd name="connsiteX427" fmla="*/ 12279 w 389031"/>
                <a:gd name="connsiteY427" fmla="*/ 154236 h 278704"/>
                <a:gd name="connsiteX428" fmla="*/ 11852 w 389031"/>
                <a:gd name="connsiteY428" fmla="*/ 152792 h 278704"/>
                <a:gd name="connsiteX429" fmla="*/ 10997 w 389031"/>
                <a:gd name="connsiteY429" fmla="*/ 152151 h 278704"/>
                <a:gd name="connsiteX430" fmla="*/ 10034 w 389031"/>
                <a:gd name="connsiteY430" fmla="*/ 151617 h 278704"/>
                <a:gd name="connsiteX431" fmla="*/ 9339 w 389031"/>
                <a:gd name="connsiteY431" fmla="*/ 150441 h 278704"/>
                <a:gd name="connsiteX432" fmla="*/ 9072 w 389031"/>
                <a:gd name="connsiteY432" fmla="*/ 148997 h 278704"/>
                <a:gd name="connsiteX433" fmla="*/ 9072 w 389031"/>
                <a:gd name="connsiteY433" fmla="*/ 147126 h 278704"/>
                <a:gd name="connsiteX434" fmla="*/ 9393 w 389031"/>
                <a:gd name="connsiteY434" fmla="*/ 142904 h 278704"/>
                <a:gd name="connsiteX435" fmla="*/ 10355 w 389031"/>
                <a:gd name="connsiteY435" fmla="*/ 136596 h 278704"/>
                <a:gd name="connsiteX436" fmla="*/ 10836 w 389031"/>
                <a:gd name="connsiteY436" fmla="*/ 135260 h 278704"/>
                <a:gd name="connsiteX437" fmla="*/ 12065 w 389031"/>
                <a:gd name="connsiteY437" fmla="*/ 132801 h 278704"/>
                <a:gd name="connsiteX438" fmla="*/ 12333 w 389031"/>
                <a:gd name="connsiteY438" fmla="*/ 132106 h 278704"/>
                <a:gd name="connsiteX439" fmla="*/ 18747 w 389031"/>
                <a:gd name="connsiteY439" fmla="*/ 126761 h 278704"/>
                <a:gd name="connsiteX440" fmla="*/ 20832 w 389031"/>
                <a:gd name="connsiteY440" fmla="*/ 125050 h 278704"/>
                <a:gd name="connsiteX441" fmla="*/ 22970 w 389031"/>
                <a:gd name="connsiteY441" fmla="*/ 124195 h 278704"/>
                <a:gd name="connsiteX442" fmla="*/ 25375 w 389031"/>
                <a:gd name="connsiteY442" fmla="*/ 122164 h 278704"/>
                <a:gd name="connsiteX443" fmla="*/ 27353 w 389031"/>
                <a:gd name="connsiteY443" fmla="*/ 119865 h 278704"/>
                <a:gd name="connsiteX444" fmla="*/ 28155 w 389031"/>
                <a:gd name="connsiteY444" fmla="*/ 118102 h 278704"/>
                <a:gd name="connsiteX445" fmla="*/ 29545 w 389031"/>
                <a:gd name="connsiteY445" fmla="*/ 116926 h 278704"/>
                <a:gd name="connsiteX446" fmla="*/ 36173 w 389031"/>
                <a:gd name="connsiteY446" fmla="*/ 115482 h 278704"/>
                <a:gd name="connsiteX447" fmla="*/ 38525 w 389031"/>
                <a:gd name="connsiteY447" fmla="*/ 114306 h 278704"/>
                <a:gd name="connsiteX448" fmla="*/ 40289 w 389031"/>
                <a:gd name="connsiteY448" fmla="*/ 112489 h 278704"/>
                <a:gd name="connsiteX449" fmla="*/ 42053 w 389031"/>
                <a:gd name="connsiteY449" fmla="*/ 111046 h 278704"/>
                <a:gd name="connsiteX450" fmla="*/ 43229 w 389031"/>
                <a:gd name="connsiteY450" fmla="*/ 110297 h 278704"/>
                <a:gd name="connsiteX451" fmla="*/ 43229 w 389031"/>
                <a:gd name="connsiteY451" fmla="*/ 107678 h 278704"/>
                <a:gd name="connsiteX452" fmla="*/ 43923 w 389031"/>
                <a:gd name="connsiteY452" fmla="*/ 104792 h 278704"/>
                <a:gd name="connsiteX453" fmla="*/ 41946 w 389031"/>
                <a:gd name="connsiteY453" fmla="*/ 101157 h 278704"/>
                <a:gd name="connsiteX454" fmla="*/ 45046 w 389031"/>
                <a:gd name="connsiteY454" fmla="*/ 98538 h 278704"/>
                <a:gd name="connsiteX455" fmla="*/ 48253 w 389031"/>
                <a:gd name="connsiteY455" fmla="*/ 94048 h 278704"/>
                <a:gd name="connsiteX456" fmla="*/ 53117 w 389031"/>
                <a:gd name="connsiteY456" fmla="*/ 84640 h 278704"/>
                <a:gd name="connsiteX457" fmla="*/ 54507 w 389031"/>
                <a:gd name="connsiteY457" fmla="*/ 82769 h 278704"/>
                <a:gd name="connsiteX458" fmla="*/ 55309 w 389031"/>
                <a:gd name="connsiteY458" fmla="*/ 80898 h 278704"/>
                <a:gd name="connsiteX459" fmla="*/ 55309 w 389031"/>
                <a:gd name="connsiteY459" fmla="*/ 79188 h 278704"/>
                <a:gd name="connsiteX460" fmla="*/ 53652 w 389031"/>
                <a:gd name="connsiteY460" fmla="*/ 77905 h 278704"/>
                <a:gd name="connsiteX461" fmla="*/ 54668 w 389031"/>
                <a:gd name="connsiteY461" fmla="*/ 74698 h 278704"/>
                <a:gd name="connsiteX462" fmla="*/ 53759 w 389031"/>
                <a:gd name="connsiteY462" fmla="*/ 71063 h 278704"/>
                <a:gd name="connsiteX463" fmla="*/ 51728 w 389031"/>
                <a:gd name="connsiteY463" fmla="*/ 67749 h 278704"/>
                <a:gd name="connsiteX464" fmla="*/ 49429 w 389031"/>
                <a:gd name="connsiteY464" fmla="*/ 65504 h 278704"/>
                <a:gd name="connsiteX465" fmla="*/ 46062 w 389031"/>
                <a:gd name="connsiteY465" fmla="*/ 63205 h 278704"/>
                <a:gd name="connsiteX466" fmla="*/ 42320 w 389031"/>
                <a:gd name="connsiteY466" fmla="*/ 62190 h 278704"/>
                <a:gd name="connsiteX467" fmla="*/ 38525 w 389031"/>
                <a:gd name="connsiteY467" fmla="*/ 62617 h 278704"/>
                <a:gd name="connsiteX468" fmla="*/ 35050 w 389031"/>
                <a:gd name="connsiteY468" fmla="*/ 64702 h 278704"/>
                <a:gd name="connsiteX469" fmla="*/ 33340 w 389031"/>
                <a:gd name="connsiteY469" fmla="*/ 65397 h 278704"/>
                <a:gd name="connsiteX470" fmla="*/ 31148 w 389031"/>
                <a:gd name="connsiteY470" fmla="*/ 65023 h 278704"/>
                <a:gd name="connsiteX471" fmla="*/ 29010 w 389031"/>
                <a:gd name="connsiteY471" fmla="*/ 63900 h 278704"/>
                <a:gd name="connsiteX472" fmla="*/ 27513 w 389031"/>
                <a:gd name="connsiteY472" fmla="*/ 62403 h 278704"/>
                <a:gd name="connsiteX473" fmla="*/ 27513 w 389031"/>
                <a:gd name="connsiteY473" fmla="*/ 60853 h 278704"/>
                <a:gd name="connsiteX474" fmla="*/ 29064 w 389031"/>
                <a:gd name="connsiteY474" fmla="*/ 57218 h 278704"/>
                <a:gd name="connsiteX475" fmla="*/ 29384 w 389031"/>
                <a:gd name="connsiteY475" fmla="*/ 55348 h 278704"/>
                <a:gd name="connsiteX476" fmla="*/ 27620 w 389031"/>
                <a:gd name="connsiteY476" fmla="*/ 51766 h 278704"/>
                <a:gd name="connsiteX477" fmla="*/ 24253 w 389031"/>
                <a:gd name="connsiteY477" fmla="*/ 50216 h 278704"/>
                <a:gd name="connsiteX478" fmla="*/ 20244 w 389031"/>
                <a:gd name="connsiteY478" fmla="*/ 49147 h 278704"/>
                <a:gd name="connsiteX479" fmla="*/ 16663 w 389031"/>
                <a:gd name="connsiteY479" fmla="*/ 47116 h 278704"/>
                <a:gd name="connsiteX480" fmla="*/ 14631 w 389031"/>
                <a:gd name="connsiteY480" fmla="*/ 44229 h 278704"/>
                <a:gd name="connsiteX481" fmla="*/ 13509 w 389031"/>
                <a:gd name="connsiteY481" fmla="*/ 40488 h 278704"/>
                <a:gd name="connsiteX482" fmla="*/ 13509 w 389031"/>
                <a:gd name="connsiteY482" fmla="*/ 36586 h 27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389031" h="278704">
                  <a:moveTo>
                    <a:pt x="15593" y="33058"/>
                  </a:moveTo>
                  <a:lnTo>
                    <a:pt x="22329" y="33966"/>
                  </a:lnTo>
                  <a:lnTo>
                    <a:pt x="29010" y="24986"/>
                  </a:lnTo>
                  <a:lnTo>
                    <a:pt x="29384" y="24078"/>
                  </a:lnTo>
                  <a:lnTo>
                    <a:pt x="29384" y="22848"/>
                  </a:lnTo>
                  <a:lnTo>
                    <a:pt x="27781" y="20924"/>
                  </a:lnTo>
                  <a:lnTo>
                    <a:pt x="27406" y="19534"/>
                  </a:lnTo>
                  <a:lnTo>
                    <a:pt x="27406" y="18786"/>
                  </a:lnTo>
                  <a:lnTo>
                    <a:pt x="28262" y="16701"/>
                  </a:lnTo>
                  <a:lnTo>
                    <a:pt x="28636" y="16220"/>
                  </a:lnTo>
                  <a:lnTo>
                    <a:pt x="34783" y="12692"/>
                  </a:lnTo>
                  <a:lnTo>
                    <a:pt x="37883" y="11944"/>
                  </a:lnTo>
                  <a:lnTo>
                    <a:pt x="41304" y="12585"/>
                  </a:lnTo>
                  <a:lnTo>
                    <a:pt x="40556" y="21031"/>
                  </a:lnTo>
                  <a:lnTo>
                    <a:pt x="41358" y="24612"/>
                  </a:lnTo>
                  <a:lnTo>
                    <a:pt x="44191" y="25521"/>
                  </a:lnTo>
                  <a:lnTo>
                    <a:pt x="45367" y="24826"/>
                  </a:lnTo>
                  <a:lnTo>
                    <a:pt x="46062" y="23703"/>
                  </a:lnTo>
                  <a:lnTo>
                    <a:pt x="48681" y="13868"/>
                  </a:lnTo>
                  <a:lnTo>
                    <a:pt x="48681" y="12318"/>
                  </a:lnTo>
                  <a:lnTo>
                    <a:pt x="48360" y="11035"/>
                  </a:lnTo>
                  <a:lnTo>
                    <a:pt x="47665" y="9913"/>
                  </a:lnTo>
                  <a:lnTo>
                    <a:pt x="46703" y="8897"/>
                  </a:lnTo>
                  <a:lnTo>
                    <a:pt x="42106" y="6278"/>
                  </a:lnTo>
                  <a:lnTo>
                    <a:pt x="44672" y="2108"/>
                  </a:lnTo>
                  <a:lnTo>
                    <a:pt x="67817" y="12051"/>
                  </a:lnTo>
                  <a:lnTo>
                    <a:pt x="70222" y="12051"/>
                  </a:lnTo>
                  <a:lnTo>
                    <a:pt x="75568" y="10821"/>
                  </a:lnTo>
                  <a:lnTo>
                    <a:pt x="78240" y="10821"/>
                  </a:lnTo>
                  <a:lnTo>
                    <a:pt x="80485" y="12799"/>
                  </a:lnTo>
                  <a:lnTo>
                    <a:pt x="83265" y="19427"/>
                  </a:lnTo>
                  <a:lnTo>
                    <a:pt x="86151" y="21726"/>
                  </a:lnTo>
                  <a:lnTo>
                    <a:pt x="87327" y="26697"/>
                  </a:lnTo>
                  <a:lnTo>
                    <a:pt x="85831" y="31240"/>
                  </a:lnTo>
                  <a:lnTo>
                    <a:pt x="80485" y="38456"/>
                  </a:lnTo>
                  <a:lnTo>
                    <a:pt x="83746" y="45940"/>
                  </a:lnTo>
                  <a:lnTo>
                    <a:pt x="84976" y="47544"/>
                  </a:lnTo>
                  <a:lnTo>
                    <a:pt x="97751" y="50002"/>
                  </a:lnTo>
                  <a:lnTo>
                    <a:pt x="100798" y="45993"/>
                  </a:lnTo>
                  <a:lnTo>
                    <a:pt x="111488" y="49147"/>
                  </a:lnTo>
                  <a:lnTo>
                    <a:pt x="112236" y="49628"/>
                  </a:lnTo>
                  <a:lnTo>
                    <a:pt x="112557" y="50270"/>
                  </a:lnTo>
                  <a:lnTo>
                    <a:pt x="112557" y="51927"/>
                  </a:lnTo>
                  <a:lnTo>
                    <a:pt x="112824" y="52782"/>
                  </a:lnTo>
                  <a:lnTo>
                    <a:pt x="113359" y="53477"/>
                  </a:lnTo>
                  <a:lnTo>
                    <a:pt x="114107" y="53958"/>
                  </a:lnTo>
                  <a:lnTo>
                    <a:pt x="115658" y="54385"/>
                  </a:lnTo>
                  <a:lnTo>
                    <a:pt x="117154" y="54439"/>
                  </a:lnTo>
                  <a:lnTo>
                    <a:pt x="118651" y="52087"/>
                  </a:lnTo>
                  <a:lnTo>
                    <a:pt x="119613" y="51018"/>
                  </a:lnTo>
                  <a:lnTo>
                    <a:pt x="142277" y="53103"/>
                  </a:lnTo>
                  <a:lnTo>
                    <a:pt x="149761" y="49094"/>
                  </a:lnTo>
                  <a:lnTo>
                    <a:pt x="150188" y="59143"/>
                  </a:lnTo>
                  <a:lnTo>
                    <a:pt x="150776" y="61869"/>
                  </a:lnTo>
                  <a:lnTo>
                    <a:pt x="153449" y="64755"/>
                  </a:lnTo>
                  <a:lnTo>
                    <a:pt x="159917" y="64755"/>
                  </a:lnTo>
                  <a:lnTo>
                    <a:pt x="162536" y="66412"/>
                  </a:lnTo>
                  <a:lnTo>
                    <a:pt x="165102" y="70742"/>
                  </a:lnTo>
                  <a:lnTo>
                    <a:pt x="166171" y="71758"/>
                  </a:lnTo>
                  <a:lnTo>
                    <a:pt x="167454" y="72078"/>
                  </a:lnTo>
                  <a:lnTo>
                    <a:pt x="170714" y="72078"/>
                  </a:lnTo>
                  <a:lnTo>
                    <a:pt x="171569" y="72078"/>
                  </a:lnTo>
                  <a:lnTo>
                    <a:pt x="175311" y="77156"/>
                  </a:lnTo>
                  <a:lnTo>
                    <a:pt x="182848" y="67268"/>
                  </a:lnTo>
                  <a:lnTo>
                    <a:pt x="192683" y="59303"/>
                  </a:lnTo>
                  <a:lnTo>
                    <a:pt x="194073" y="69994"/>
                  </a:lnTo>
                  <a:lnTo>
                    <a:pt x="194501" y="70582"/>
                  </a:lnTo>
                  <a:lnTo>
                    <a:pt x="195356" y="71009"/>
                  </a:lnTo>
                  <a:lnTo>
                    <a:pt x="197815" y="70635"/>
                  </a:lnTo>
                  <a:lnTo>
                    <a:pt x="204176" y="62617"/>
                  </a:lnTo>
                  <a:lnTo>
                    <a:pt x="206635" y="67321"/>
                  </a:lnTo>
                  <a:lnTo>
                    <a:pt x="216256" y="63633"/>
                  </a:lnTo>
                  <a:lnTo>
                    <a:pt x="220479" y="60639"/>
                  </a:lnTo>
                  <a:lnTo>
                    <a:pt x="223098" y="55882"/>
                  </a:lnTo>
                  <a:lnTo>
                    <a:pt x="229245" y="57379"/>
                  </a:lnTo>
                  <a:lnTo>
                    <a:pt x="240470" y="67375"/>
                  </a:lnTo>
                  <a:lnTo>
                    <a:pt x="246831" y="63793"/>
                  </a:lnTo>
                  <a:lnTo>
                    <a:pt x="251375" y="63793"/>
                  </a:lnTo>
                  <a:lnTo>
                    <a:pt x="253192" y="62991"/>
                  </a:lnTo>
                  <a:lnTo>
                    <a:pt x="254903" y="60907"/>
                  </a:lnTo>
                  <a:lnTo>
                    <a:pt x="256613" y="57112"/>
                  </a:lnTo>
                  <a:lnTo>
                    <a:pt x="256613" y="55241"/>
                  </a:lnTo>
                  <a:lnTo>
                    <a:pt x="252390" y="48292"/>
                  </a:lnTo>
                  <a:lnTo>
                    <a:pt x="251589" y="47650"/>
                  </a:lnTo>
                  <a:lnTo>
                    <a:pt x="258270" y="43855"/>
                  </a:lnTo>
                  <a:lnTo>
                    <a:pt x="261477" y="43748"/>
                  </a:lnTo>
                  <a:lnTo>
                    <a:pt x="264952" y="44710"/>
                  </a:lnTo>
                  <a:lnTo>
                    <a:pt x="271954" y="51873"/>
                  </a:lnTo>
                  <a:lnTo>
                    <a:pt x="275482" y="54065"/>
                  </a:lnTo>
                  <a:lnTo>
                    <a:pt x="280400" y="53103"/>
                  </a:lnTo>
                  <a:lnTo>
                    <a:pt x="282378" y="51659"/>
                  </a:lnTo>
                  <a:lnTo>
                    <a:pt x="286012" y="47330"/>
                  </a:lnTo>
                  <a:lnTo>
                    <a:pt x="289487" y="41022"/>
                  </a:lnTo>
                  <a:lnTo>
                    <a:pt x="289487" y="39472"/>
                  </a:lnTo>
                  <a:lnTo>
                    <a:pt x="289487" y="38243"/>
                  </a:lnTo>
                  <a:lnTo>
                    <a:pt x="288631" y="35891"/>
                  </a:lnTo>
                  <a:lnTo>
                    <a:pt x="288631" y="34661"/>
                  </a:lnTo>
                  <a:lnTo>
                    <a:pt x="289540" y="27445"/>
                  </a:lnTo>
                  <a:lnTo>
                    <a:pt x="290877" y="23383"/>
                  </a:lnTo>
                  <a:lnTo>
                    <a:pt x="293549" y="22367"/>
                  </a:lnTo>
                  <a:lnTo>
                    <a:pt x="304240" y="25788"/>
                  </a:lnTo>
                  <a:lnTo>
                    <a:pt x="314075" y="25788"/>
                  </a:lnTo>
                  <a:lnTo>
                    <a:pt x="319420" y="22688"/>
                  </a:lnTo>
                  <a:lnTo>
                    <a:pt x="322040" y="20336"/>
                  </a:lnTo>
                  <a:lnTo>
                    <a:pt x="322895" y="18839"/>
                  </a:lnTo>
                  <a:lnTo>
                    <a:pt x="322895" y="17022"/>
                  </a:lnTo>
                  <a:lnTo>
                    <a:pt x="322895" y="13173"/>
                  </a:lnTo>
                  <a:lnTo>
                    <a:pt x="323269" y="11409"/>
                  </a:lnTo>
                  <a:lnTo>
                    <a:pt x="325354" y="9325"/>
                  </a:lnTo>
                  <a:lnTo>
                    <a:pt x="327599" y="10661"/>
                  </a:lnTo>
                  <a:lnTo>
                    <a:pt x="331394" y="16006"/>
                  </a:lnTo>
                  <a:lnTo>
                    <a:pt x="340748" y="14616"/>
                  </a:lnTo>
                  <a:lnTo>
                    <a:pt x="347590" y="10714"/>
                  </a:lnTo>
                  <a:lnTo>
                    <a:pt x="356838" y="15365"/>
                  </a:lnTo>
                  <a:lnTo>
                    <a:pt x="360419" y="13227"/>
                  </a:lnTo>
                  <a:lnTo>
                    <a:pt x="361221" y="13227"/>
                  </a:lnTo>
                  <a:lnTo>
                    <a:pt x="362290" y="12852"/>
                  </a:lnTo>
                  <a:lnTo>
                    <a:pt x="363145" y="12264"/>
                  </a:lnTo>
                  <a:lnTo>
                    <a:pt x="366459" y="10661"/>
                  </a:lnTo>
                  <a:lnTo>
                    <a:pt x="371805" y="9111"/>
                  </a:lnTo>
                  <a:lnTo>
                    <a:pt x="373355" y="8362"/>
                  </a:lnTo>
                  <a:lnTo>
                    <a:pt x="375386" y="5850"/>
                  </a:lnTo>
                  <a:lnTo>
                    <a:pt x="382549" y="2055"/>
                  </a:lnTo>
                  <a:lnTo>
                    <a:pt x="384099" y="-30"/>
                  </a:lnTo>
                  <a:lnTo>
                    <a:pt x="386237" y="5957"/>
                  </a:lnTo>
                  <a:lnTo>
                    <a:pt x="385702" y="9218"/>
                  </a:lnTo>
                  <a:lnTo>
                    <a:pt x="383618" y="13280"/>
                  </a:lnTo>
                  <a:lnTo>
                    <a:pt x="381480" y="19641"/>
                  </a:lnTo>
                  <a:lnTo>
                    <a:pt x="380090" y="21405"/>
                  </a:lnTo>
                  <a:lnTo>
                    <a:pt x="378647" y="22367"/>
                  </a:lnTo>
                  <a:lnTo>
                    <a:pt x="377150" y="22688"/>
                  </a:lnTo>
                  <a:lnTo>
                    <a:pt x="375920" y="23276"/>
                  </a:lnTo>
                  <a:lnTo>
                    <a:pt x="374851" y="24826"/>
                  </a:lnTo>
                  <a:lnTo>
                    <a:pt x="374851" y="26750"/>
                  </a:lnTo>
                  <a:lnTo>
                    <a:pt x="375225" y="28354"/>
                  </a:lnTo>
                  <a:lnTo>
                    <a:pt x="377952" y="35142"/>
                  </a:lnTo>
                  <a:lnTo>
                    <a:pt x="380464" y="39793"/>
                  </a:lnTo>
                  <a:lnTo>
                    <a:pt x="380464" y="40541"/>
                  </a:lnTo>
                  <a:lnTo>
                    <a:pt x="381159" y="41771"/>
                  </a:lnTo>
                  <a:lnTo>
                    <a:pt x="382816" y="43107"/>
                  </a:lnTo>
                  <a:lnTo>
                    <a:pt x="386985" y="48185"/>
                  </a:lnTo>
                  <a:lnTo>
                    <a:pt x="388696" y="51339"/>
                  </a:lnTo>
                  <a:lnTo>
                    <a:pt x="386825" y="51339"/>
                  </a:lnTo>
                  <a:lnTo>
                    <a:pt x="386130" y="51339"/>
                  </a:lnTo>
                  <a:lnTo>
                    <a:pt x="381105" y="48826"/>
                  </a:lnTo>
                  <a:lnTo>
                    <a:pt x="379983" y="48078"/>
                  </a:lnTo>
                  <a:lnTo>
                    <a:pt x="378753" y="47437"/>
                  </a:lnTo>
                  <a:lnTo>
                    <a:pt x="376241" y="47009"/>
                  </a:lnTo>
                  <a:lnTo>
                    <a:pt x="373675" y="47650"/>
                  </a:lnTo>
                  <a:lnTo>
                    <a:pt x="372339" y="47650"/>
                  </a:lnTo>
                  <a:lnTo>
                    <a:pt x="371003" y="47650"/>
                  </a:lnTo>
                  <a:lnTo>
                    <a:pt x="368490" y="46902"/>
                  </a:lnTo>
                  <a:lnTo>
                    <a:pt x="367314" y="46902"/>
                  </a:lnTo>
                  <a:lnTo>
                    <a:pt x="366352" y="47757"/>
                  </a:lnTo>
                  <a:lnTo>
                    <a:pt x="365497" y="48773"/>
                  </a:lnTo>
                  <a:lnTo>
                    <a:pt x="364588" y="50056"/>
                  </a:lnTo>
                  <a:lnTo>
                    <a:pt x="362557" y="52247"/>
                  </a:lnTo>
                  <a:lnTo>
                    <a:pt x="361542" y="53103"/>
                  </a:lnTo>
                  <a:lnTo>
                    <a:pt x="360953" y="54332"/>
                  </a:lnTo>
                  <a:lnTo>
                    <a:pt x="360312" y="56417"/>
                  </a:lnTo>
                  <a:lnTo>
                    <a:pt x="358602" y="64167"/>
                  </a:lnTo>
                  <a:lnTo>
                    <a:pt x="358602" y="66787"/>
                  </a:lnTo>
                  <a:lnTo>
                    <a:pt x="359083" y="68711"/>
                  </a:lnTo>
                  <a:lnTo>
                    <a:pt x="360045" y="69673"/>
                  </a:lnTo>
                  <a:lnTo>
                    <a:pt x="362504" y="71116"/>
                  </a:lnTo>
                  <a:lnTo>
                    <a:pt x="363466" y="72185"/>
                  </a:lnTo>
                  <a:lnTo>
                    <a:pt x="363840" y="73789"/>
                  </a:lnTo>
                  <a:lnTo>
                    <a:pt x="363305" y="75018"/>
                  </a:lnTo>
                  <a:lnTo>
                    <a:pt x="359778" y="77050"/>
                  </a:lnTo>
                  <a:lnTo>
                    <a:pt x="358548" y="77584"/>
                  </a:lnTo>
                  <a:lnTo>
                    <a:pt x="357158" y="77584"/>
                  </a:lnTo>
                  <a:lnTo>
                    <a:pt x="354539" y="76622"/>
                  </a:lnTo>
                  <a:lnTo>
                    <a:pt x="351011" y="74537"/>
                  </a:lnTo>
                  <a:lnTo>
                    <a:pt x="349782" y="74056"/>
                  </a:lnTo>
                  <a:lnTo>
                    <a:pt x="348445" y="73789"/>
                  </a:lnTo>
                  <a:lnTo>
                    <a:pt x="347216" y="74163"/>
                  </a:lnTo>
                  <a:lnTo>
                    <a:pt x="346094" y="75179"/>
                  </a:lnTo>
                  <a:lnTo>
                    <a:pt x="346094" y="76408"/>
                  </a:lnTo>
                  <a:lnTo>
                    <a:pt x="346468" y="77744"/>
                  </a:lnTo>
                  <a:lnTo>
                    <a:pt x="347002" y="79081"/>
                  </a:lnTo>
                  <a:lnTo>
                    <a:pt x="347002" y="80524"/>
                  </a:lnTo>
                  <a:lnTo>
                    <a:pt x="347269" y="81860"/>
                  </a:lnTo>
                  <a:lnTo>
                    <a:pt x="347964" y="82769"/>
                  </a:lnTo>
                  <a:lnTo>
                    <a:pt x="348713" y="83357"/>
                  </a:lnTo>
                  <a:lnTo>
                    <a:pt x="349194" y="83357"/>
                  </a:lnTo>
                  <a:lnTo>
                    <a:pt x="349194" y="83357"/>
                  </a:lnTo>
                  <a:lnTo>
                    <a:pt x="349194" y="84800"/>
                  </a:lnTo>
                  <a:lnTo>
                    <a:pt x="349194" y="86030"/>
                  </a:lnTo>
                  <a:lnTo>
                    <a:pt x="349194" y="87419"/>
                  </a:lnTo>
                  <a:lnTo>
                    <a:pt x="349621" y="88756"/>
                  </a:lnTo>
                  <a:lnTo>
                    <a:pt x="350263" y="89878"/>
                  </a:lnTo>
                  <a:lnTo>
                    <a:pt x="351278" y="90733"/>
                  </a:lnTo>
                  <a:lnTo>
                    <a:pt x="356143" y="92123"/>
                  </a:lnTo>
                  <a:lnTo>
                    <a:pt x="357105" y="92711"/>
                  </a:lnTo>
                  <a:lnTo>
                    <a:pt x="360953" y="93246"/>
                  </a:lnTo>
                  <a:lnTo>
                    <a:pt x="361862" y="94422"/>
                  </a:lnTo>
                  <a:lnTo>
                    <a:pt x="362450" y="96506"/>
                  </a:lnTo>
                  <a:lnTo>
                    <a:pt x="361702" y="99126"/>
                  </a:lnTo>
                  <a:lnTo>
                    <a:pt x="361060" y="103242"/>
                  </a:lnTo>
                  <a:lnTo>
                    <a:pt x="360366" y="104257"/>
                  </a:lnTo>
                  <a:lnTo>
                    <a:pt x="359243" y="104257"/>
                  </a:lnTo>
                  <a:lnTo>
                    <a:pt x="355234" y="103723"/>
                  </a:lnTo>
                  <a:lnTo>
                    <a:pt x="353844" y="103723"/>
                  </a:lnTo>
                  <a:lnTo>
                    <a:pt x="352561" y="104097"/>
                  </a:lnTo>
                  <a:lnTo>
                    <a:pt x="351385" y="104792"/>
                  </a:lnTo>
                  <a:lnTo>
                    <a:pt x="350423" y="105754"/>
                  </a:lnTo>
                  <a:lnTo>
                    <a:pt x="349301" y="107037"/>
                  </a:lnTo>
                  <a:lnTo>
                    <a:pt x="347056" y="110992"/>
                  </a:lnTo>
                  <a:lnTo>
                    <a:pt x="346414" y="112756"/>
                  </a:lnTo>
                  <a:lnTo>
                    <a:pt x="342940" y="125745"/>
                  </a:lnTo>
                  <a:lnTo>
                    <a:pt x="341497" y="129327"/>
                  </a:lnTo>
                  <a:lnTo>
                    <a:pt x="340160" y="131251"/>
                  </a:lnTo>
                  <a:lnTo>
                    <a:pt x="339145" y="131892"/>
                  </a:lnTo>
                  <a:lnTo>
                    <a:pt x="338450" y="131892"/>
                  </a:lnTo>
                  <a:lnTo>
                    <a:pt x="337434" y="131892"/>
                  </a:lnTo>
                  <a:lnTo>
                    <a:pt x="335724" y="131892"/>
                  </a:lnTo>
                  <a:lnTo>
                    <a:pt x="333586" y="132961"/>
                  </a:lnTo>
                  <a:lnTo>
                    <a:pt x="329630" y="133549"/>
                  </a:lnTo>
                  <a:lnTo>
                    <a:pt x="327332" y="134672"/>
                  </a:lnTo>
                  <a:lnTo>
                    <a:pt x="315839" y="134939"/>
                  </a:lnTo>
                  <a:lnTo>
                    <a:pt x="314289" y="135688"/>
                  </a:lnTo>
                  <a:lnTo>
                    <a:pt x="313915" y="136703"/>
                  </a:lnTo>
                  <a:lnTo>
                    <a:pt x="314449" y="138039"/>
                  </a:lnTo>
                  <a:lnTo>
                    <a:pt x="314717" y="139429"/>
                  </a:lnTo>
                  <a:lnTo>
                    <a:pt x="314182" y="141354"/>
                  </a:lnTo>
                  <a:lnTo>
                    <a:pt x="313701" y="142583"/>
                  </a:lnTo>
                  <a:lnTo>
                    <a:pt x="313434" y="143599"/>
                  </a:lnTo>
                  <a:lnTo>
                    <a:pt x="312792" y="144507"/>
                  </a:lnTo>
                  <a:lnTo>
                    <a:pt x="308570" y="145790"/>
                  </a:lnTo>
                  <a:lnTo>
                    <a:pt x="301995" y="150334"/>
                  </a:lnTo>
                  <a:lnTo>
                    <a:pt x="297291" y="154396"/>
                  </a:lnTo>
                  <a:lnTo>
                    <a:pt x="296596" y="155358"/>
                  </a:lnTo>
                  <a:lnTo>
                    <a:pt x="295955" y="156107"/>
                  </a:lnTo>
                  <a:lnTo>
                    <a:pt x="295527" y="156801"/>
                  </a:lnTo>
                  <a:lnTo>
                    <a:pt x="295153" y="157657"/>
                  </a:lnTo>
                  <a:lnTo>
                    <a:pt x="295153" y="158459"/>
                  </a:lnTo>
                  <a:lnTo>
                    <a:pt x="294672" y="159367"/>
                  </a:lnTo>
                  <a:lnTo>
                    <a:pt x="294030" y="159367"/>
                  </a:lnTo>
                  <a:lnTo>
                    <a:pt x="293175" y="159367"/>
                  </a:lnTo>
                  <a:lnTo>
                    <a:pt x="291464" y="158993"/>
                  </a:lnTo>
                  <a:lnTo>
                    <a:pt x="288525" y="158993"/>
                  </a:lnTo>
                  <a:lnTo>
                    <a:pt x="286654" y="159367"/>
                  </a:lnTo>
                  <a:lnTo>
                    <a:pt x="284141" y="161666"/>
                  </a:lnTo>
                  <a:lnTo>
                    <a:pt x="283340" y="162681"/>
                  </a:lnTo>
                  <a:lnTo>
                    <a:pt x="282057" y="164659"/>
                  </a:lnTo>
                  <a:lnTo>
                    <a:pt x="281202" y="165782"/>
                  </a:lnTo>
                  <a:lnTo>
                    <a:pt x="280667" y="166851"/>
                  </a:lnTo>
                  <a:lnTo>
                    <a:pt x="280239" y="167813"/>
                  </a:lnTo>
                  <a:lnTo>
                    <a:pt x="280239" y="168989"/>
                  </a:lnTo>
                  <a:lnTo>
                    <a:pt x="279705" y="170272"/>
                  </a:lnTo>
                  <a:lnTo>
                    <a:pt x="278529" y="171929"/>
                  </a:lnTo>
                  <a:lnTo>
                    <a:pt x="274199" y="174762"/>
                  </a:lnTo>
                  <a:lnTo>
                    <a:pt x="274199" y="174762"/>
                  </a:lnTo>
                  <a:lnTo>
                    <a:pt x="272115" y="176740"/>
                  </a:lnTo>
                  <a:lnTo>
                    <a:pt x="271259" y="177862"/>
                  </a:lnTo>
                  <a:lnTo>
                    <a:pt x="269816" y="180428"/>
                  </a:lnTo>
                  <a:lnTo>
                    <a:pt x="268747" y="181230"/>
                  </a:lnTo>
                  <a:lnTo>
                    <a:pt x="266342" y="182085"/>
                  </a:lnTo>
                  <a:lnTo>
                    <a:pt x="259927" y="185613"/>
                  </a:lnTo>
                  <a:lnTo>
                    <a:pt x="258110" y="187163"/>
                  </a:lnTo>
                  <a:lnTo>
                    <a:pt x="257041" y="188499"/>
                  </a:lnTo>
                  <a:lnTo>
                    <a:pt x="256132" y="192294"/>
                  </a:lnTo>
                  <a:lnTo>
                    <a:pt x="256132" y="193256"/>
                  </a:lnTo>
                  <a:lnTo>
                    <a:pt x="256132" y="194165"/>
                  </a:lnTo>
                  <a:lnTo>
                    <a:pt x="256560" y="195020"/>
                  </a:lnTo>
                  <a:lnTo>
                    <a:pt x="257843" y="196517"/>
                  </a:lnTo>
                  <a:lnTo>
                    <a:pt x="258270" y="197319"/>
                  </a:lnTo>
                  <a:lnTo>
                    <a:pt x="258270" y="198228"/>
                  </a:lnTo>
                  <a:lnTo>
                    <a:pt x="258270" y="199190"/>
                  </a:lnTo>
                  <a:lnTo>
                    <a:pt x="257896" y="201168"/>
                  </a:lnTo>
                  <a:lnTo>
                    <a:pt x="257629" y="202130"/>
                  </a:lnTo>
                  <a:lnTo>
                    <a:pt x="257308" y="204001"/>
                  </a:lnTo>
                  <a:lnTo>
                    <a:pt x="257308" y="204856"/>
                  </a:lnTo>
                  <a:lnTo>
                    <a:pt x="257736" y="205604"/>
                  </a:lnTo>
                  <a:lnTo>
                    <a:pt x="258377" y="206299"/>
                  </a:lnTo>
                  <a:lnTo>
                    <a:pt x="259125" y="206994"/>
                  </a:lnTo>
                  <a:lnTo>
                    <a:pt x="259767" y="207689"/>
                  </a:lnTo>
                  <a:lnTo>
                    <a:pt x="260195" y="208544"/>
                  </a:lnTo>
                  <a:lnTo>
                    <a:pt x="260515" y="209399"/>
                  </a:lnTo>
                  <a:lnTo>
                    <a:pt x="261157" y="211537"/>
                  </a:lnTo>
                  <a:lnTo>
                    <a:pt x="261477" y="212446"/>
                  </a:lnTo>
                  <a:lnTo>
                    <a:pt x="261905" y="213355"/>
                  </a:lnTo>
                  <a:lnTo>
                    <a:pt x="262333" y="214317"/>
                  </a:lnTo>
                  <a:lnTo>
                    <a:pt x="263669" y="216883"/>
                  </a:lnTo>
                  <a:lnTo>
                    <a:pt x="263936" y="217631"/>
                  </a:lnTo>
                  <a:lnTo>
                    <a:pt x="263936" y="218967"/>
                  </a:lnTo>
                  <a:lnTo>
                    <a:pt x="263936" y="220304"/>
                  </a:lnTo>
                  <a:lnTo>
                    <a:pt x="264257" y="221640"/>
                  </a:lnTo>
                  <a:lnTo>
                    <a:pt x="264257" y="222976"/>
                  </a:lnTo>
                  <a:lnTo>
                    <a:pt x="264257" y="224366"/>
                  </a:lnTo>
                  <a:lnTo>
                    <a:pt x="264257" y="225649"/>
                  </a:lnTo>
                  <a:lnTo>
                    <a:pt x="263883" y="228268"/>
                  </a:lnTo>
                  <a:lnTo>
                    <a:pt x="262867" y="229498"/>
                  </a:lnTo>
                  <a:lnTo>
                    <a:pt x="262440" y="230834"/>
                  </a:lnTo>
                  <a:lnTo>
                    <a:pt x="261958" y="233400"/>
                  </a:lnTo>
                  <a:lnTo>
                    <a:pt x="261958" y="235805"/>
                  </a:lnTo>
                  <a:lnTo>
                    <a:pt x="261264" y="236767"/>
                  </a:lnTo>
                  <a:lnTo>
                    <a:pt x="255116" y="241792"/>
                  </a:lnTo>
                  <a:lnTo>
                    <a:pt x="248969" y="241418"/>
                  </a:lnTo>
                  <a:lnTo>
                    <a:pt x="246190" y="243289"/>
                  </a:lnTo>
                  <a:lnTo>
                    <a:pt x="245228" y="244465"/>
                  </a:lnTo>
                  <a:lnTo>
                    <a:pt x="242074" y="247458"/>
                  </a:lnTo>
                  <a:lnTo>
                    <a:pt x="238867" y="249810"/>
                  </a:lnTo>
                  <a:lnTo>
                    <a:pt x="236408" y="250291"/>
                  </a:lnTo>
                  <a:lnTo>
                    <a:pt x="234804" y="249970"/>
                  </a:lnTo>
                  <a:lnTo>
                    <a:pt x="233896" y="249061"/>
                  </a:lnTo>
                  <a:lnTo>
                    <a:pt x="233094" y="245159"/>
                  </a:lnTo>
                  <a:lnTo>
                    <a:pt x="233094" y="243930"/>
                  </a:lnTo>
                  <a:lnTo>
                    <a:pt x="233094" y="242754"/>
                  </a:lnTo>
                  <a:lnTo>
                    <a:pt x="233896" y="241899"/>
                  </a:lnTo>
                  <a:lnTo>
                    <a:pt x="235018" y="241204"/>
                  </a:lnTo>
                  <a:lnTo>
                    <a:pt x="236301" y="240669"/>
                  </a:lnTo>
                  <a:lnTo>
                    <a:pt x="238600" y="239333"/>
                  </a:lnTo>
                  <a:lnTo>
                    <a:pt x="239187" y="238317"/>
                  </a:lnTo>
                  <a:lnTo>
                    <a:pt x="238920" y="237248"/>
                  </a:lnTo>
                  <a:lnTo>
                    <a:pt x="238279" y="236126"/>
                  </a:lnTo>
                  <a:lnTo>
                    <a:pt x="236034" y="233560"/>
                  </a:lnTo>
                  <a:lnTo>
                    <a:pt x="234056" y="232010"/>
                  </a:lnTo>
                  <a:lnTo>
                    <a:pt x="232185" y="231689"/>
                  </a:lnTo>
                  <a:lnTo>
                    <a:pt x="222564" y="232972"/>
                  </a:lnTo>
                  <a:lnTo>
                    <a:pt x="218234" y="234576"/>
                  </a:lnTo>
                  <a:lnTo>
                    <a:pt x="216951" y="235645"/>
                  </a:lnTo>
                  <a:lnTo>
                    <a:pt x="215935" y="236821"/>
                  </a:lnTo>
                  <a:lnTo>
                    <a:pt x="214706" y="239119"/>
                  </a:lnTo>
                  <a:lnTo>
                    <a:pt x="213904" y="239974"/>
                  </a:lnTo>
                  <a:lnTo>
                    <a:pt x="212835" y="240830"/>
                  </a:lnTo>
                  <a:lnTo>
                    <a:pt x="209093" y="243128"/>
                  </a:lnTo>
                  <a:lnTo>
                    <a:pt x="207811" y="244304"/>
                  </a:lnTo>
                  <a:lnTo>
                    <a:pt x="208024" y="246870"/>
                  </a:lnTo>
                  <a:lnTo>
                    <a:pt x="207383" y="248206"/>
                  </a:lnTo>
                  <a:lnTo>
                    <a:pt x="206955" y="249489"/>
                  </a:lnTo>
                  <a:lnTo>
                    <a:pt x="206955" y="250772"/>
                  </a:lnTo>
                  <a:lnTo>
                    <a:pt x="207543" y="251894"/>
                  </a:lnTo>
                  <a:lnTo>
                    <a:pt x="208292" y="253017"/>
                  </a:lnTo>
                  <a:lnTo>
                    <a:pt x="208719" y="254300"/>
                  </a:lnTo>
                  <a:lnTo>
                    <a:pt x="208719" y="255583"/>
                  </a:lnTo>
                  <a:lnTo>
                    <a:pt x="208345" y="256812"/>
                  </a:lnTo>
                  <a:lnTo>
                    <a:pt x="205886" y="260019"/>
                  </a:lnTo>
                  <a:lnTo>
                    <a:pt x="205405" y="261088"/>
                  </a:lnTo>
                  <a:lnTo>
                    <a:pt x="205405" y="261944"/>
                  </a:lnTo>
                  <a:lnTo>
                    <a:pt x="205085" y="263013"/>
                  </a:lnTo>
                  <a:lnTo>
                    <a:pt x="204550" y="264402"/>
                  </a:lnTo>
                  <a:lnTo>
                    <a:pt x="202946" y="266273"/>
                  </a:lnTo>
                  <a:lnTo>
                    <a:pt x="201396" y="267235"/>
                  </a:lnTo>
                  <a:lnTo>
                    <a:pt x="199525" y="267984"/>
                  </a:lnTo>
                  <a:lnTo>
                    <a:pt x="193325" y="269267"/>
                  </a:lnTo>
                  <a:lnTo>
                    <a:pt x="190545" y="269267"/>
                  </a:lnTo>
                  <a:lnTo>
                    <a:pt x="179855" y="271405"/>
                  </a:lnTo>
                  <a:lnTo>
                    <a:pt x="176273" y="273329"/>
                  </a:lnTo>
                  <a:lnTo>
                    <a:pt x="171783" y="276697"/>
                  </a:lnTo>
                  <a:lnTo>
                    <a:pt x="169859" y="278674"/>
                  </a:lnTo>
                  <a:lnTo>
                    <a:pt x="167400" y="276269"/>
                  </a:lnTo>
                  <a:lnTo>
                    <a:pt x="148585" y="268518"/>
                  </a:lnTo>
                  <a:lnTo>
                    <a:pt x="144950" y="267503"/>
                  </a:lnTo>
                  <a:lnTo>
                    <a:pt x="144950" y="267503"/>
                  </a:lnTo>
                  <a:lnTo>
                    <a:pt x="144576" y="266434"/>
                  </a:lnTo>
                  <a:lnTo>
                    <a:pt x="144308" y="265204"/>
                  </a:lnTo>
                  <a:lnTo>
                    <a:pt x="143774" y="263761"/>
                  </a:lnTo>
                  <a:lnTo>
                    <a:pt x="142705" y="261944"/>
                  </a:lnTo>
                  <a:lnTo>
                    <a:pt x="136825" y="257774"/>
                  </a:lnTo>
                  <a:lnTo>
                    <a:pt x="135275" y="257240"/>
                  </a:lnTo>
                  <a:lnTo>
                    <a:pt x="133778" y="257240"/>
                  </a:lnTo>
                  <a:lnTo>
                    <a:pt x="132602" y="257614"/>
                  </a:lnTo>
                  <a:lnTo>
                    <a:pt x="131587" y="258309"/>
                  </a:lnTo>
                  <a:lnTo>
                    <a:pt x="131052" y="259378"/>
                  </a:lnTo>
                  <a:lnTo>
                    <a:pt x="130250" y="260447"/>
                  </a:lnTo>
                  <a:lnTo>
                    <a:pt x="128112" y="262318"/>
                  </a:lnTo>
                  <a:lnTo>
                    <a:pt x="127364" y="263173"/>
                  </a:lnTo>
                  <a:lnTo>
                    <a:pt x="127043" y="264189"/>
                  </a:lnTo>
                  <a:lnTo>
                    <a:pt x="126508" y="264723"/>
                  </a:lnTo>
                  <a:lnTo>
                    <a:pt x="124424" y="264723"/>
                  </a:lnTo>
                  <a:lnTo>
                    <a:pt x="120896" y="263547"/>
                  </a:lnTo>
                  <a:lnTo>
                    <a:pt x="114000" y="263120"/>
                  </a:lnTo>
                  <a:lnTo>
                    <a:pt x="113145" y="262264"/>
                  </a:lnTo>
                  <a:lnTo>
                    <a:pt x="112771" y="261035"/>
                  </a:lnTo>
                  <a:lnTo>
                    <a:pt x="112771" y="259645"/>
                  </a:lnTo>
                  <a:lnTo>
                    <a:pt x="112450" y="258309"/>
                  </a:lnTo>
                  <a:lnTo>
                    <a:pt x="112076" y="257079"/>
                  </a:lnTo>
                  <a:lnTo>
                    <a:pt x="109297" y="253284"/>
                  </a:lnTo>
                  <a:lnTo>
                    <a:pt x="107319" y="251574"/>
                  </a:lnTo>
                  <a:lnTo>
                    <a:pt x="105448" y="250825"/>
                  </a:lnTo>
                  <a:lnTo>
                    <a:pt x="103363" y="250291"/>
                  </a:lnTo>
                  <a:lnTo>
                    <a:pt x="98659" y="249863"/>
                  </a:lnTo>
                  <a:lnTo>
                    <a:pt x="95185" y="250451"/>
                  </a:lnTo>
                  <a:lnTo>
                    <a:pt x="88343" y="250451"/>
                  </a:lnTo>
                  <a:lnTo>
                    <a:pt x="84387" y="249168"/>
                  </a:lnTo>
                  <a:lnTo>
                    <a:pt x="82624" y="248153"/>
                  </a:lnTo>
                  <a:lnTo>
                    <a:pt x="80699" y="247672"/>
                  </a:lnTo>
                  <a:lnTo>
                    <a:pt x="79470" y="246870"/>
                  </a:lnTo>
                  <a:lnTo>
                    <a:pt x="79096" y="245801"/>
                  </a:lnTo>
                  <a:lnTo>
                    <a:pt x="79096" y="244571"/>
                  </a:lnTo>
                  <a:lnTo>
                    <a:pt x="80111" y="242059"/>
                  </a:lnTo>
                  <a:lnTo>
                    <a:pt x="80699" y="240937"/>
                  </a:lnTo>
                  <a:lnTo>
                    <a:pt x="81448" y="239868"/>
                  </a:lnTo>
                  <a:lnTo>
                    <a:pt x="81929" y="238585"/>
                  </a:lnTo>
                  <a:lnTo>
                    <a:pt x="81929" y="237302"/>
                  </a:lnTo>
                  <a:lnTo>
                    <a:pt x="81180" y="235912"/>
                  </a:lnTo>
                  <a:lnTo>
                    <a:pt x="61563" y="229230"/>
                  </a:lnTo>
                  <a:lnTo>
                    <a:pt x="59158" y="231262"/>
                  </a:lnTo>
                  <a:lnTo>
                    <a:pt x="57233" y="229818"/>
                  </a:lnTo>
                  <a:lnTo>
                    <a:pt x="53171" y="230139"/>
                  </a:lnTo>
                  <a:lnTo>
                    <a:pt x="49429" y="231315"/>
                  </a:lnTo>
                  <a:lnTo>
                    <a:pt x="49002" y="231315"/>
                  </a:lnTo>
                  <a:lnTo>
                    <a:pt x="48253" y="231315"/>
                  </a:lnTo>
                  <a:lnTo>
                    <a:pt x="46489" y="233774"/>
                  </a:lnTo>
                  <a:lnTo>
                    <a:pt x="42961" y="235378"/>
                  </a:lnTo>
                  <a:lnTo>
                    <a:pt x="39327" y="236126"/>
                  </a:lnTo>
                  <a:lnTo>
                    <a:pt x="37135" y="236126"/>
                  </a:lnTo>
                  <a:lnTo>
                    <a:pt x="35157" y="234255"/>
                  </a:lnTo>
                  <a:lnTo>
                    <a:pt x="33767" y="232919"/>
                  </a:lnTo>
                  <a:lnTo>
                    <a:pt x="27941" y="218059"/>
                  </a:lnTo>
                  <a:lnTo>
                    <a:pt x="27193" y="217203"/>
                  </a:lnTo>
                  <a:lnTo>
                    <a:pt x="24734" y="215386"/>
                  </a:lnTo>
                  <a:lnTo>
                    <a:pt x="23772" y="214370"/>
                  </a:lnTo>
                  <a:lnTo>
                    <a:pt x="23130" y="213194"/>
                  </a:lnTo>
                  <a:lnTo>
                    <a:pt x="22222" y="210736"/>
                  </a:lnTo>
                  <a:lnTo>
                    <a:pt x="20939" y="209453"/>
                  </a:lnTo>
                  <a:lnTo>
                    <a:pt x="5705" y="189782"/>
                  </a:lnTo>
                  <a:lnTo>
                    <a:pt x="1589" y="186789"/>
                  </a:lnTo>
                  <a:lnTo>
                    <a:pt x="-336" y="185773"/>
                  </a:lnTo>
                  <a:lnTo>
                    <a:pt x="1696" y="183581"/>
                  </a:lnTo>
                  <a:lnTo>
                    <a:pt x="3085" y="181550"/>
                  </a:lnTo>
                  <a:lnTo>
                    <a:pt x="3085" y="179412"/>
                  </a:lnTo>
                  <a:lnTo>
                    <a:pt x="1428" y="177007"/>
                  </a:lnTo>
                  <a:lnTo>
                    <a:pt x="2872" y="174815"/>
                  </a:lnTo>
                  <a:lnTo>
                    <a:pt x="5437" y="165568"/>
                  </a:lnTo>
                  <a:lnTo>
                    <a:pt x="11478" y="156801"/>
                  </a:lnTo>
                  <a:lnTo>
                    <a:pt x="12279" y="154236"/>
                  </a:lnTo>
                  <a:lnTo>
                    <a:pt x="11852" y="152792"/>
                  </a:lnTo>
                  <a:lnTo>
                    <a:pt x="10997" y="152151"/>
                  </a:lnTo>
                  <a:lnTo>
                    <a:pt x="10034" y="151617"/>
                  </a:lnTo>
                  <a:lnTo>
                    <a:pt x="9339" y="150441"/>
                  </a:lnTo>
                  <a:lnTo>
                    <a:pt x="9072" y="148997"/>
                  </a:lnTo>
                  <a:lnTo>
                    <a:pt x="9072" y="147126"/>
                  </a:lnTo>
                  <a:lnTo>
                    <a:pt x="9393" y="142904"/>
                  </a:lnTo>
                  <a:lnTo>
                    <a:pt x="10355" y="136596"/>
                  </a:lnTo>
                  <a:lnTo>
                    <a:pt x="10836" y="135260"/>
                  </a:lnTo>
                  <a:lnTo>
                    <a:pt x="12065" y="132801"/>
                  </a:lnTo>
                  <a:lnTo>
                    <a:pt x="12333" y="132106"/>
                  </a:lnTo>
                  <a:lnTo>
                    <a:pt x="18747" y="126761"/>
                  </a:lnTo>
                  <a:lnTo>
                    <a:pt x="20832" y="125050"/>
                  </a:lnTo>
                  <a:lnTo>
                    <a:pt x="22970" y="124195"/>
                  </a:lnTo>
                  <a:lnTo>
                    <a:pt x="25375" y="122164"/>
                  </a:lnTo>
                  <a:lnTo>
                    <a:pt x="27353" y="119865"/>
                  </a:lnTo>
                  <a:lnTo>
                    <a:pt x="28155" y="118102"/>
                  </a:lnTo>
                  <a:lnTo>
                    <a:pt x="29545" y="116926"/>
                  </a:lnTo>
                  <a:lnTo>
                    <a:pt x="36173" y="115482"/>
                  </a:lnTo>
                  <a:lnTo>
                    <a:pt x="38525" y="114306"/>
                  </a:lnTo>
                  <a:lnTo>
                    <a:pt x="40289" y="112489"/>
                  </a:lnTo>
                  <a:lnTo>
                    <a:pt x="42053" y="111046"/>
                  </a:lnTo>
                  <a:lnTo>
                    <a:pt x="43229" y="110297"/>
                  </a:lnTo>
                  <a:lnTo>
                    <a:pt x="43229" y="107678"/>
                  </a:lnTo>
                  <a:lnTo>
                    <a:pt x="43923" y="104792"/>
                  </a:lnTo>
                  <a:lnTo>
                    <a:pt x="41946" y="101157"/>
                  </a:lnTo>
                  <a:lnTo>
                    <a:pt x="45046" y="98538"/>
                  </a:lnTo>
                  <a:lnTo>
                    <a:pt x="48253" y="94048"/>
                  </a:lnTo>
                  <a:lnTo>
                    <a:pt x="53117" y="84640"/>
                  </a:lnTo>
                  <a:lnTo>
                    <a:pt x="54507" y="82769"/>
                  </a:lnTo>
                  <a:lnTo>
                    <a:pt x="55309" y="80898"/>
                  </a:lnTo>
                  <a:lnTo>
                    <a:pt x="55309" y="79188"/>
                  </a:lnTo>
                  <a:lnTo>
                    <a:pt x="53652" y="77905"/>
                  </a:lnTo>
                  <a:lnTo>
                    <a:pt x="54668" y="74698"/>
                  </a:lnTo>
                  <a:lnTo>
                    <a:pt x="53759" y="71063"/>
                  </a:lnTo>
                  <a:lnTo>
                    <a:pt x="51728" y="67749"/>
                  </a:lnTo>
                  <a:lnTo>
                    <a:pt x="49429" y="65504"/>
                  </a:lnTo>
                  <a:lnTo>
                    <a:pt x="46062" y="63205"/>
                  </a:lnTo>
                  <a:lnTo>
                    <a:pt x="42320" y="62190"/>
                  </a:lnTo>
                  <a:lnTo>
                    <a:pt x="38525" y="62617"/>
                  </a:lnTo>
                  <a:lnTo>
                    <a:pt x="35050" y="64702"/>
                  </a:lnTo>
                  <a:lnTo>
                    <a:pt x="33340" y="65397"/>
                  </a:lnTo>
                  <a:lnTo>
                    <a:pt x="31148" y="65023"/>
                  </a:lnTo>
                  <a:lnTo>
                    <a:pt x="29010" y="63900"/>
                  </a:lnTo>
                  <a:lnTo>
                    <a:pt x="27513" y="62403"/>
                  </a:lnTo>
                  <a:lnTo>
                    <a:pt x="27513" y="60853"/>
                  </a:lnTo>
                  <a:lnTo>
                    <a:pt x="29064" y="57218"/>
                  </a:lnTo>
                  <a:lnTo>
                    <a:pt x="29384" y="55348"/>
                  </a:lnTo>
                  <a:lnTo>
                    <a:pt x="27620" y="51766"/>
                  </a:lnTo>
                  <a:lnTo>
                    <a:pt x="24253" y="50216"/>
                  </a:lnTo>
                  <a:lnTo>
                    <a:pt x="20244" y="49147"/>
                  </a:lnTo>
                  <a:lnTo>
                    <a:pt x="16663" y="47116"/>
                  </a:lnTo>
                  <a:lnTo>
                    <a:pt x="14631" y="44229"/>
                  </a:lnTo>
                  <a:lnTo>
                    <a:pt x="13509" y="40488"/>
                  </a:lnTo>
                  <a:lnTo>
                    <a:pt x="13509" y="3658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89CCB76-FFD5-4D3C-B736-83C21796FF35}"/>
                </a:ext>
              </a:extLst>
            </p:cNvPr>
            <p:cNvSpPr/>
            <p:nvPr/>
          </p:nvSpPr>
          <p:spPr>
            <a:xfrm>
              <a:off x="1806022" y="5787796"/>
              <a:ext cx="195050" cy="186818"/>
            </a:xfrm>
            <a:custGeom>
              <a:avLst/>
              <a:gdLst>
                <a:gd name="connsiteX0" fmla="*/ 158260 w 195050"/>
                <a:gd name="connsiteY0" fmla="*/ 162521 h 186818"/>
                <a:gd name="connsiteX1" fmla="*/ 155587 w 195050"/>
                <a:gd name="connsiteY1" fmla="*/ 162521 h 186818"/>
                <a:gd name="connsiteX2" fmla="*/ 154411 w 195050"/>
                <a:gd name="connsiteY2" fmla="*/ 158566 h 186818"/>
                <a:gd name="connsiteX3" fmla="*/ 152113 w 195050"/>
                <a:gd name="connsiteY3" fmla="*/ 156962 h 186818"/>
                <a:gd name="connsiteX4" fmla="*/ 148691 w 195050"/>
                <a:gd name="connsiteY4" fmla="*/ 155733 h 186818"/>
                <a:gd name="connsiteX5" fmla="*/ 145912 w 195050"/>
                <a:gd name="connsiteY5" fmla="*/ 155733 h 186818"/>
                <a:gd name="connsiteX6" fmla="*/ 145431 w 195050"/>
                <a:gd name="connsiteY6" fmla="*/ 157496 h 186818"/>
                <a:gd name="connsiteX7" fmla="*/ 144148 w 195050"/>
                <a:gd name="connsiteY7" fmla="*/ 158993 h 186818"/>
                <a:gd name="connsiteX8" fmla="*/ 143506 w 195050"/>
                <a:gd name="connsiteY8" fmla="*/ 161238 h 186818"/>
                <a:gd name="connsiteX9" fmla="*/ 143506 w 195050"/>
                <a:gd name="connsiteY9" fmla="*/ 163804 h 186818"/>
                <a:gd name="connsiteX10" fmla="*/ 144469 w 195050"/>
                <a:gd name="connsiteY10" fmla="*/ 166102 h 186818"/>
                <a:gd name="connsiteX11" fmla="*/ 143720 w 195050"/>
                <a:gd name="connsiteY11" fmla="*/ 167439 h 186818"/>
                <a:gd name="connsiteX12" fmla="*/ 144148 w 195050"/>
                <a:gd name="connsiteY12" fmla="*/ 170218 h 186818"/>
                <a:gd name="connsiteX13" fmla="*/ 144950 w 195050"/>
                <a:gd name="connsiteY13" fmla="*/ 171929 h 186818"/>
                <a:gd name="connsiteX14" fmla="*/ 145324 w 195050"/>
                <a:gd name="connsiteY14" fmla="*/ 173372 h 186818"/>
                <a:gd name="connsiteX15" fmla="*/ 144896 w 195050"/>
                <a:gd name="connsiteY15" fmla="*/ 175403 h 186818"/>
                <a:gd name="connsiteX16" fmla="*/ 143934 w 195050"/>
                <a:gd name="connsiteY16" fmla="*/ 176579 h 186818"/>
                <a:gd name="connsiteX17" fmla="*/ 142919 w 195050"/>
                <a:gd name="connsiteY17" fmla="*/ 177541 h 186818"/>
                <a:gd name="connsiteX18" fmla="*/ 139925 w 195050"/>
                <a:gd name="connsiteY18" fmla="*/ 178771 h 186818"/>
                <a:gd name="connsiteX19" fmla="*/ 125493 w 195050"/>
                <a:gd name="connsiteY19" fmla="*/ 184116 h 186818"/>
                <a:gd name="connsiteX20" fmla="*/ 123408 w 195050"/>
                <a:gd name="connsiteY20" fmla="*/ 185452 h 186818"/>
                <a:gd name="connsiteX21" fmla="*/ 118972 w 195050"/>
                <a:gd name="connsiteY21" fmla="*/ 186789 h 186818"/>
                <a:gd name="connsiteX22" fmla="*/ 116352 w 195050"/>
                <a:gd name="connsiteY22" fmla="*/ 181443 h 186818"/>
                <a:gd name="connsiteX23" fmla="*/ 110312 w 195050"/>
                <a:gd name="connsiteY23" fmla="*/ 178022 h 186818"/>
                <a:gd name="connsiteX24" fmla="*/ 107800 w 195050"/>
                <a:gd name="connsiteY24" fmla="*/ 176045 h 186818"/>
                <a:gd name="connsiteX25" fmla="*/ 104379 w 195050"/>
                <a:gd name="connsiteY25" fmla="*/ 177328 h 186818"/>
                <a:gd name="connsiteX26" fmla="*/ 101385 w 195050"/>
                <a:gd name="connsiteY26" fmla="*/ 176312 h 186818"/>
                <a:gd name="connsiteX27" fmla="*/ 98499 w 195050"/>
                <a:gd name="connsiteY27" fmla="*/ 174548 h 186818"/>
                <a:gd name="connsiteX28" fmla="*/ 92405 w 195050"/>
                <a:gd name="connsiteY28" fmla="*/ 172784 h 186818"/>
                <a:gd name="connsiteX29" fmla="*/ 90214 w 195050"/>
                <a:gd name="connsiteY29" fmla="*/ 170753 h 186818"/>
                <a:gd name="connsiteX30" fmla="*/ 87114 w 195050"/>
                <a:gd name="connsiteY30" fmla="*/ 166209 h 186818"/>
                <a:gd name="connsiteX31" fmla="*/ 77706 w 195050"/>
                <a:gd name="connsiteY31" fmla="*/ 157015 h 186818"/>
                <a:gd name="connsiteX32" fmla="*/ 74926 w 195050"/>
                <a:gd name="connsiteY32" fmla="*/ 155198 h 186818"/>
                <a:gd name="connsiteX33" fmla="*/ 71826 w 195050"/>
                <a:gd name="connsiteY33" fmla="*/ 155198 h 186818"/>
                <a:gd name="connsiteX34" fmla="*/ 65358 w 195050"/>
                <a:gd name="connsiteY34" fmla="*/ 156427 h 186818"/>
                <a:gd name="connsiteX35" fmla="*/ 57714 w 195050"/>
                <a:gd name="connsiteY35" fmla="*/ 154182 h 186818"/>
                <a:gd name="connsiteX36" fmla="*/ 54026 w 195050"/>
                <a:gd name="connsiteY36" fmla="*/ 149265 h 186818"/>
                <a:gd name="connsiteX37" fmla="*/ 51193 w 195050"/>
                <a:gd name="connsiteY37" fmla="*/ 143278 h 186818"/>
                <a:gd name="connsiteX38" fmla="*/ 47932 w 195050"/>
                <a:gd name="connsiteY38" fmla="*/ 137933 h 186818"/>
                <a:gd name="connsiteX39" fmla="*/ 40021 w 195050"/>
                <a:gd name="connsiteY39" fmla="*/ 133710 h 186818"/>
                <a:gd name="connsiteX40" fmla="*/ 39113 w 195050"/>
                <a:gd name="connsiteY40" fmla="*/ 131091 h 186818"/>
                <a:gd name="connsiteX41" fmla="*/ 38739 w 195050"/>
                <a:gd name="connsiteY41" fmla="*/ 128151 h 186818"/>
                <a:gd name="connsiteX42" fmla="*/ 37776 w 195050"/>
                <a:gd name="connsiteY42" fmla="*/ 124890 h 186818"/>
                <a:gd name="connsiteX43" fmla="*/ 36494 w 195050"/>
                <a:gd name="connsiteY43" fmla="*/ 121790 h 186818"/>
                <a:gd name="connsiteX44" fmla="*/ 31522 w 195050"/>
                <a:gd name="connsiteY44" fmla="*/ 116124 h 186818"/>
                <a:gd name="connsiteX45" fmla="*/ 28155 w 195050"/>
                <a:gd name="connsiteY45" fmla="*/ 108266 h 186818"/>
                <a:gd name="connsiteX46" fmla="*/ 25963 w 195050"/>
                <a:gd name="connsiteY46" fmla="*/ 102921 h 186818"/>
                <a:gd name="connsiteX47" fmla="*/ 22703 w 195050"/>
                <a:gd name="connsiteY47" fmla="*/ 96667 h 186818"/>
                <a:gd name="connsiteX48" fmla="*/ 19549 w 195050"/>
                <a:gd name="connsiteY48" fmla="*/ 94048 h 186818"/>
                <a:gd name="connsiteX49" fmla="*/ 18320 w 195050"/>
                <a:gd name="connsiteY49" fmla="*/ 92604 h 186818"/>
                <a:gd name="connsiteX50" fmla="*/ 20137 w 195050"/>
                <a:gd name="connsiteY50" fmla="*/ 91749 h 186818"/>
                <a:gd name="connsiteX51" fmla="*/ 21313 w 195050"/>
                <a:gd name="connsiteY51" fmla="*/ 92016 h 186818"/>
                <a:gd name="connsiteX52" fmla="*/ 25910 w 195050"/>
                <a:gd name="connsiteY52" fmla="*/ 96239 h 186818"/>
                <a:gd name="connsiteX53" fmla="*/ 27139 w 195050"/>
                <a:gd name="connsiteY53" fmla="*/ 97843 h 186818"/>
                <a:gd name="connsiteX54" fmla="*/ 26391 w 195050"/>
                <a:gd name="connsiteY54" fmla="*/ 99393 h 186818"/>
                <a:gd name="connsiteX55" fmla="*/ 27460 w 195050"/>
                <a:gd name="connsiteY55" fmla="*/ 101103 h 186818"/>
                <a:gd name="connsiteX56" fmla="*/ 29652 w 195050"/>
                <a:gd name="connsiteY56" fmla="*/ 103616 h 186818"/>
                <a:gd name="connsiteX57" fmla="*/ 31469 w 195050"/>
                <a:gd name="connsiteY57" fmla="*/ 103188 h 186818"/>
                <a:gd name="connsiteX58" fmla="*/ 32538 w 195050"/>
                <a:gd name="connsiteY58" fmla="*/ 102173 h 186818"/>
                <a:gd name="connsiteX59" fmla="*/ 34088 w 195050"/>
                <a:gd name="connsiteY59" fmla="*/ 99821 h 186818"/>
                <a:gd name="connsiteX60" fmla="*/ 37188 w 195050"/>
                <a:gd name="connsiteY60" fmla="*/ 96293 h 186818"/>
                <a:gd name="connsiteX61" fmla="*/ 36119 w 195050"/>
                <a:gd name="connsiteY61" fmla="*/ 96293 h 186818"/>
                <a:gd name="connsiteX62" fmla="*/ 33233 w 195050"/>
                <a:gd name="connsiteY62" fmla="*/ 97255 h 186818"/>
                <a:gd name="connsiteX63" fmla="*/ 30667 w 195050"/>
                <a:gd name="connsiteY63" fmla="*/ 96934 h 186818"/>
                <a:gd name="connsiteX64" fmla="*/ 29491 w 195050"/>
                <a:gd name="connsiteY64" fmla="*/ 94155 h 186818"/>
                <a:gd name="connsiteX65" fmla="*/ 30453 w 195050"/>
                <a:gd name="connsiteY65" fmla="*/ 88809 h 186818"/>
                <a:gd name="connsiteX66" fmla="*/ 29171 w 195050"/>
                <a:gd name="connsiteY66" fmla="*/ 85388 h 186818"/>
                <a:gd name="connsiteX67" fmla="*/ 21954 w 195050"/>
                <a:gd name="connsiteY67" fmla="*/ 78172 h 186818"/>
                <a:gd name="connsiteX68" fmla="*/ 20404 w 195050"/>
                <a:gd name="connsiteY68" fmla="*/ 77370 h 186818"/>
                <a:gd name="connsiteX69" fmla="*/ 10622 w 195050"/>
                <a:gd name="connsiteY69" fmla="*/ 76675 h 186818"/>
                <a:gd name="connsiteX70" fmla="*/ 8003 w 195050"/>
                <a:gd name="connsiteY70" fmla="*/ 76034 h 186818"/>
                <a:gd name="connsiteX71" fmla="*/ 5865 w 195050"/>
                <a:gd name="connsiteY71" fmla="*/ 73789 h 186818"/>
                <a:gd name="connsiteX72" fmla="*/ 4101 w 195050"/>
                <a:gd name="connsiteY72" fmla="*/ 66626 h 186818"/>
                <a:gd name="connsiteX73" fmla="*/ 2551 w 195050"/>
                <a:gd name="connsiteY73" fmla="*/ 63152 h 186818"/>
                <a:gd name="connsiteX74" fmla="*/ 573 w 195050"/>
                <a:gd name="connsiteY74" fmla="*/ 59784 h 186818"/>
                <a:gd name="connsiteX75" fmla="*/ -336 w 195050"/>
                <a:gd name="connsiteY75" fmla="*/ 56417 h 186818"/>
                <a:gd name="connsiteX76" fmla="*/ 306 w 195050"/>
                <a:gd name="connsiteY76" fmla="*/ 53210 h 186818"/>
                <a:gd name="connsiteX77" fmla="*/ 2979 w 195050"/>
                <a:gd name="connsiteY77" fmla="*/ 50270 h 186818"/>
                <a:gd name="connsiteX78" fmla="*/ 5651 w 195050"/>
                <a:gd name="connsiteY78" fmla="*/ 48933 h 186818"/>
                <a:gd name="connsiteX79" fmla="*/ 10997 w 195050"/>
                <a:gd name="connsiteY79" fmla="*/ 47009 h 186818"/>
                <a:gd name="connsiteX80" fmla="*/ 12867 w 195050"/>
                <a:gd name="connsiteY80" fmla="*/ 45352 h 186818"/>
                <a:gd name="connsiteX81" fmla="*/ 14364 w 195050"/>
                <a:gd name="connsiteY81" fmla="*/ 41129 h 186818"/>
                <a:gd name="connsiteX82" fmla="*/ 13135 w 195050"/>
                <a:gd name="connsiteY82" fmla="*/ 33646 h 186818"/>
                <a:gd name="connsiteX83" fmla="*/ 13936 w 195050"/>
                <a:gd name="connsiteY83" fmla="*/ 29369 h 186818"/>
                <a:gd name="connsiteX84" fmla="*/ 18854 w 195050"/>
                <a:gd name="connsiteY84" fmla="*/ 25147 h 186818"/>
                <a:gd name="connsiteX85" fmla="*/ 29545 w 195050"/>
                <a:gd name="connsiteY85" fmla="*/ 25949 h 186818"/>
                <a:gd name="connsiteX86" fmla="*/ 40235 w 195050"/>
                <a:gd name="connsiteY86" fmla="*/ 28942 h 186818"/>
                <a:gd name="connsiteX87" fmla="*/ 47826 w 195050"/>
                <a:gd name="connsiteY87" fmla="*/ 34287 h 186818"/>
                <a:gd name="connsiteX88" fmla="*/ 66855 w 195050"/>
                <a:gd name="connsiteY88" fmla="*/ 36693 h 186818"/>
                <a:gd name="connsiteX89" fmla="*/ 71398 w 195050"/>
                <a:gd name="connsiteY89" fmla="*/ 35303 h 186818"/>
                <a:gd name="connsiteX90" fmla="*/ 78668 w 195050"/>
                <a:gd name="connsiteY90" fmla="*/ 37067 h 186818"/>
                <a:gd name="connsiteX91" fmla="*/ 80218 w 195050"/>
                <a:gd name="connsiteY91" fmla="*/ 31133 h 186818"/>
                <a:gd name="connsiteX92" fmla="*/ 82249 w 195050"/>
                <a:gd name="connsiteY92" fmla="*/ 27178 h 186818"/>
                <a:gd name="connsiteX93" fmla="*/ 85510 w 195050"/>
                <a:gd name="connsiteY93" fmla="*/ 24666 h 186818"/>
                <a:gd name="connsiteX94" fmla="*/ 90855 w 195050"/>
                <a:gd name="connsiteY94" fmla="*/ 22955 h 186818"/>
                <a:gd name="connsiteX95" fmla="*/ 103737 w 195050"/>
                <a:gd name="connsiteY95" fmla="*/ 22955 h 186818"/>
                <a:gd name="connsiteX96" fmla="*/ 107265 w 195050"/>
                <a:gd name="connsiteY96" fmla="*/ 16968 h 186818"/>
                <a:gd name="connsiteX97" fmla="*/ 110633 w 195050"/>
                <a:gd name="connsiteY97" fmla="*/ 14723 h 186818"/>
                <a:gd name="connsiteX98" fmla="*/ 114535 w 195050"/>
                <a:gd name="connsiteY98" fmla="*/ 15953 h 186818"/>
                <a:gd name="connsiteX99" fmla="*/ 122499 w 195050"/>
                <a:gd name="connsiteY99" fmla="*/ 22474 h 186818"/>
                <a:gd name="connsiteX100" fmla="*/ 125546 w 195050"/>
                <a:gd name="connsiteY100" fmla="*/ 22474 h 186818"/>
                <a:gd name="connsiteX101" fmla="*/ 128593 w 195050"/>
                <a:gd name="connsiteY101" fmla="*/ 21351 h 186818"/>
                <a:gd name="connsiteX102" fmla="*/ 131587 w 195050"/>
                <a:gd name="connsiteY102" fmla="*/ 19267 h 186818"/>
                <a:gd name="connsiteX103" fmla="*/ 134045 w 195050"/>
                <a:gd name="connsiteY103" fmla="*/ 16327 h 186818"/>
                <a:gd name="connsiteX104" fmla="*/ 135702 w 195050"/>
                <a:gd name="connsiteY104" fmla="*/ 12639 h 186818"/>
                <a:gd name="connsiteX105" fmla="*/ 136023 w 195050"/>
                <a:gd name="connsiteY105" fmla="*/ 10340 h 186818"/>
                <a:gd name="connsiteX106" fmla="*/ 135382 w 195050"/>
                <a:gd name="connsiteY106" fmla="*/ 3819 h 186818"/>
                <a:gd name="connsiteX107" fmla="*/ 135809 w 195050"/>
                <a:gd name="connsiteY107" fmla="*/ 2109 h 186818"/>
                <a:gd name="connsiteX108" fmla="*/ 136611 w 195050"/>
                <a:gd name="connsiteY108" fmla="*/ 1039 h 186818"/>
                <a:gd name="connsiteX109" fmla="*/ 139123 w 195050"/>
                <a:gd name="connsiteY109" fmla="*/ -30 h 186818"/>
                <a:gd name="connsiteX110" fmla="*/ 140941 w 195050"/>
                <a:gd name="connsiteY110" fmla="*/ -30 h 186818"/>
                <a:gd name="connsiteX111" fmla="*/ 142919 w 195050"/>
                <a:gd name="connsiteY111" fmla="*/ 558 h 186818"/>
                <a:gd name="connsiteX112" fmla="*/ 144629 w 195050"/>
                <a:gd name="connsiteY112" fmla="*/ 1788 h 186818"/>
                <a:gd name="connsiteX113" fmla="*/ 145645 w 195050"/>
                <a:gd name="connsiteY113" fmla="*/ 3712 h 186818"/>
                <a:gd name="connsiteX114" fmla="*/ 145377 w 195050"/>
                <a:gd name="connsiteY114" fmla="*/ 6812 h 186818"/>
                <a:gd name="connsiteX115" fmla="*/ 142544 w 195050"/>
                <a:gd name="connsiteY115" fmla="*/ 12158 h 186818"/>
                <a:gd name="connsiteX116" fmla="*/ 142544 w 195050"/>
                <a:gd name="connsiteY116" fmla="*/ 15525 h 186818"/>
                <a:gd name="connsiteX117" fmla="*/ 143988 w 195050"/>
                <a:gd name="connsiteY117" fmla="*/ 17289 h 186818"/>
                <a:gd name="connsiteX118" fmla="*/ 145805 w 195050"/>
                <a:gd name="connsiteY118" fmla="*/ 16861 h 186818"/>
                <a:gd name="connsiteX119" fmla="*/ 161520 w 195050"/>
                <a:gd name="connsiteY119" fmla="*/ 5048 h 186818"/>
                <a:gd name="connsiteX120" fmla="*/ 162750 w 195050"/>
                <a:gd name="connsiteY120" fmla="*/ 5048 h 186818"/>
                <a:gd name="connsiteX121" fmla="*/ 164246 w 195050"/>
                <a:gd name="connsiteY121" fmla="*/ 5904 h 186818"/>
                <a:gd name="connsiteX122" fmla="*/ 170821 w 195050"/>
                <a:gd name="connsiteY122" fmla="*/ 16060 h 186818"/>
                <a:gd name="connsiteX123" fmla="*/ 172852 w 195050"/>
                <a:gd name="connsiteY123" fmla="*/ 17396 h 186818"/>
                <a:gd name="connsiteX124" fmla="*/ 175365 w 195050"/>
                <a:gd name="connsiteY124" fmla="*/ 17396 h 186818"/>
                <a:gd name="connsiteX125" fmla="*/ 178625 w 195050"/>
                <a:gd name="connsiteY125" fmla="*/ 15846 h 186818"/>
                <a:gd name="connsiteX126" fmla="*/ 181458 w 195050"/>
                <a:gd name="connsiteY126" fmla="*/ 13547 h 186818"/>
                <a:gd name="connsiteX127" fmla="*/ 186429 w 195050"/>
                <a:gd name="connsiteY127" fmla="*/ 7614 h 186818"/>
                <a:gd name="connsiteX128" fmla="*/ 192951 w 195050"/>
                <a:gd name="connsiteY128" fmla="*/ 16274 h 186818"/>
                <a:gd name="connsiteX129" fmla="*/ 194715 w 195050"/>
                <a:gd name="connsiteY129" fmla="*/ 21619 h 186818"/>
                <a:gd name="connsiteX130" fmla="*/ 194234 w 195050"/>
                <a:gd name="connsiteY130" fmla="*/ 27392 h 186818"/>
                <a:gd name="connsiteX131" fmla="*/ 191721 w 195050"/>
                <a:gd name="connsiteY131" fmla="*/ 32309 h 186818"/>
                <a:gd name="connsiteX132" fmla="*/ 188033 w 195050"/>
                <a:gd name="connsiteY132" fmla="*/ 36372 h 186818"/>
                <a:gd name="connsiteX133" fmla="*/ 183596 w 195050"/>
                <a:gd name="connsiteY133" fmla="*/ 38831 h 186818"/>
                <a:gd name="connsiteX134" fmla="*/ 178946 w 195050"/>
                <a:gd name="connsiteY134" fmla="*/ 38831 h 186818"/>
                <a:gd name="connsiteX135" fmla="*/ 169057 w 195050"/>
                <a:gd name="connsiteY135" fmla="*/ 30759 h 186818"/>
                <a:gd name="connsiteX136" fmla="*/ 164995 w 195050"/>
                <a:gd name="connsiteY136" fmla="*/ 30759 h 186818"/>
                <a:gd name="connsiteX137" fmla="*/ 162963 w 195050"/>
                <a:gd name="connsiteY137" fmla="*/ 32096 h 186818"/>
                <a:gd name="connsiteX138" fmla="*/ 158634 w 195050"/>
                <a:gd name="connsiteY138" fmla="*/ 36639 h 186818"/>
                <a:gd name="connsiteX139" fmla="*/ 157725 w 195050"/>
                <a:gd name="connsiteY139" fmla="*/ 39205 h 186818"/>
                <a:gd name="connsiteX140" fmla="*/ 158955 w 195050"/>
                <a:gd name="connsiteY140" fmla="*/ 42786 h 186818"/>
                <a:gd name="connsiteX141" fmla="*/ 164032 w 195050"/>
                <a:gd name="connsiteY141" fmla="*/ 49094 h 186818"/>
                <a:gd name="connsiteX142" fmla="*/ 163605 w 195050"/>
                <a:gd name="connsiteY142" fmla="*/ 52729 h 186818"/>
                <a:gd name="connsiteX143" fmla="*/ 160932 w 195050"/>
                <a:gd name="connsiteY143" fmla="*/ 57325 h 186818"/>
                <a:gd name="connsiteX144" fmla="*/ 158313 w 195050"/>
                <a:gd name="connsiteY144" fmla="*/ 68551 h 186818"/>
                <a:gd name="connsiteX145" fmla="*/ 155908 w 195050"/>
                <a:gd name="connsiteY145" fmla="*/ 71651 h 186818"/>
                <a:gd name="connsiteX146" fmla="*/ 151899 w 195050"/>
                <a:gd name="connsiteY146" fmla="*/ 74217 h 186818"/>
                <a:gd name="connsiteX147" fmla="*/ 143079 w 195050"/>
                <a:gd name="connsiteY147" fmla="*/ 77156 h 186818"/>
                <a:gd name="connsiteX148" fmla="*/ 141689 w 195050"/>
                <a:gd name="connsiteY148" fmla="*/ 78600 h 186818"/>
                <a:gd name="connsiteX149" fmla="*/ 139070 w 195050"/>
                <a:gd name="connsiteY149" fmla="*/ 83517 h 186818"/>
                <a:gd name="connsiteX150" fmla="*/ 137520 w 195050"/>
                <a:gd name="connsiteY150" fmla="*/ 85281 h 186818"/>
                <a:gd name="connsiteX151" fmla="*/ 133778 w 195050"/>
                <a:gd name="connsiteY151" fmla="*/ 87633 h 186818"/>
                <a:gd name="connsiteX152" fmla="*/ 121751 w 195050"/>
                <a:gd name="connsiteY152" fmla="*/ 91482 h 186818"/>
                <a:gd name="connsiteX153" fmla="*/ 120415 w 195050"/>
                <a:gd name="connsiteY153" fmla="*/ 92444 h 186818"/>
                <a:gd name="connsiteX154" fmla="*/ 119560 w 195050"/>
                <a:gd name="connsiteY154" fmla="*/ 94849 h 186818"/>
                <a:gd name="connsiteX155" fmla="*/ 120682 w 195050"/>
                <a:gd name="connsiteY155" fmla="*/ 96934 h 186818"/>
                <a:gd name="connsiteX156" fmla="*/ 122767 w 195050"/>
                <a:gd name="connsiteY156" fmla="*/ 98591 h 186818"/>
                <a:gd name="connsiteX157" fmla="*/ 124851 w 195050"/>
                <a:gd name="connsiteY157" fmla="*/ 99553 h 186818"/>
                <a:gd name="connsiteX158" fmla="*/ 127898 w 195050"/>
                <a:gd name="connsiteY158" fmla="*/ 99553 h 186818"/>
                <a:gd name="connsiteX159" fmla="*/ 133244 w 195050"/>
                <a:gd name="connsiteY159" fmla="*/ 96239 h 186818"/>
                <a:gd name="connsiteX160" fmla="*/ 138589 w 195050"/>
                <a:gd name="connsiteY160" fmla="*/ 94422 h 186818"/>
                <a:gd name="connsiteX161" fmla="*/ 143934 w 195050"/>
                <a:gd name="connsiteY161" fmla="*/ 94101 h 186818"/>
                <a:gd name="connsiteX162" fmla="*/ 146126 w 195050"/>
                <a:gd name="connsiteY162" fmla="*/ 95117 h 186818"/>
                <a:gd name="connsiteX163" fmla="*/ 147676 w 195050"/>
                <a:gd name="connsiteY163" fmla="*/ 97095 h 186818"/>
                <a:gd name="connsiteX164" fmla="*/ 151150 w 195050"/>
                <a:gd name="connsiteY164" fmla="*/ 104471 h 186818"/>
                <a:gd name="connsiteX165" fmla="*/ 156496 w 195050"/>
                <a:gd name="connsiteY165" fmla="*/ 110191 h 186818"/>
                <a:gd name="connsiteX166" fmla="*/ 159436 w 195050"/>
                <a:gd name="connsiteY166" fmla="*/ 117086 h 186818"/>
                <a:gd name="connsiteX167" fmla="*/ 161627 w 195050"/>
                <a:gd name="connsiteY167" fmla="*/ 129701 h 186818"/>
                <a:gd name="connsiteX168" fmla="*/ 167667 w 195050"/>
                <a:gd name="connsiteY168" fmla="*/ 127563 h 186818"/>
                <a:gd name="connsiteX169" fmla="*/ 171142 w 195050"/>
                <a:gd name="connsiteY169" fmla="*/ 134672 h 186818"/>
                <a:gd name="connsiteX170" fmla="*/ 170447 w 195050"/>
                <a:gd name="connsiteY170" fmla="*/ 135474 h 186818"/>
                <a:gd name="connsiteX171" fmla="*/ 169378 w 195050"/>
                <a:gd name="connsiteY171" fmla="*/ 136436 h 186818"/>
                <a:gd name="connsiteX172" fmla="*/ 168202 w 195050"/>
                <a:gd name="connsiteY172" fmla="*/ 137238 h 186818"/>
                <a:gd name="connsiteX173" fmla="*/ 165850 w 195050"/>
                <a:gd name="connsiteY173" fmla="*/ 138200 h 186818"/>
                <a:gd name="connsiteX174" fmla="*/ 165850 w 195050"/>
                <a:gd name="connsiteY174" fmla="*/ 139536 h 186818"/>
                <a:gd name="connsiteX175" fmla="*/ 166438 w 195050"/>
                <a:gd name="connsiteY175" fmla="*/ 141140 h 186818"/>
                <a:gd name="connsiteX176" fmla="*/ 164834 w 195050"/>
                <a:gd name="connsiteY176" fmla="*/ 143545 h 186818"/>
                <a:gd name="connsiteX177" fmla="*/ 160077 w 195050"/>
                <a:gd name="connsiteY177" fmla="*/ 152365 h 186818"/>
                <a:gd name="connsiteX178" fmla="*/ 159436 w 195050"/>
                <a:gd name="connsiteY178" fmla="*/ 154182 h 18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95050" h="186818">
                  <a:moveTo>
                    <a:pt x="158260" y="162521"/>
                  </a:moveTo>
                  <a:lnTo>
                    <a:pt x="155587" y="162521"/>
                  </a:lnTo>
                  <a:lnTo>
                    <a:pt x="154411" y="158566"/>
                  </a:lnTo>
                  <a:lnTo>
                    <a:pt x="152113" y="156962"/>
                  </a:lnTo>
                  <a:lnTo>
                    <a:pt x="148691" y="155733"/>
                  </a:lnTo>
                  <a:lnTo>
                    <a:pt x="145912" y="155733"/>
                  </a:lnTo>
                  <a:lnTo>
                    <a:pt x="145431" y="157496"/>
                  </a:lnTo>
                  <a:lnTo>
                    <a:pt x="144148" y="158993"/>
                  </a:lnTo>
                  <a:lnTo>
                    <a:pt x="143506" y="161238"/>
                  </a:lnTo>
                  <a:lnTo>
                    <a:pt x="143506" y="163804"/>
                  </a:lnTo>
                  <a:lnTo>
                    <a:pt x="144469" y="166102"/>
                  </a:lnTo>
                  <a:lnTo>
                    <a:pt x="143720" y="167439"/>
                  </a:lnTo>
                  <a:lnTo>
                    <a:pt x="144148" y="170218"/>
                  </a:lnTo>
                  <a:lnTo>
                    <a:pt x="144950" y="171929"/>
                  </a:lnTo>
                  <a:lnTo>
                    <a:pt x="145324" y="173372"/>
                  </a:lnTo>
                  <a:lnTo>
                    <a:pt x="144896" y="175403"/>
                  </a:lnTo>
                  <a:lnTo>
                    <a:pt x="143934" y="176579"/>
                  </a:lnTo>
                  <a:lnTo>
                    <a:pt x="142919" y="177541"/>
                  </a:lnTo>
                  <a:lnTo>
                    <a:pt x="139925" y="178771"/>
                  </a:lnTo>
                  <a:lnTo>
                    <a:pt x="125493" y="184116"/>
                  </a:lnTo>
                  <a:lnTo>
                    <a:pt x="123408" y="185452"/>
                  </a:lnTo>
                  <a:lnTo>
                    <a:pt x="118972" y="186789"/>
                  </a:lnTo>
                  <a:lnTo>
                    <a:pt x="116352" y="181443"/>
                  </a:lnTo>
                  <a:lnTo>
                    <a:pt x="110312" y="178022"/>
                  </a:lnTo>
                  <a:lnTo>
                    <a:pt x="107800" y="176045"/>
                  </a:lnTo>
                  <a:lnTo>
                    <a:pt x="104379" y="177328"/>
                  </a:lnTo>
                  <a:lnTo>
                    <a:pt x="101385" y="176312"/>
                  </a:lnTo>
                  <a:lnTo>
                    <a:pt x="98499" y="174548"/>
                  </a:lnTo>
                  <a:lnTo>
                    <a:pt x="92405" y="172784"/>
                  </a:lnTo>
                  <a:lnTo>
                    <a:pt x="90214" y="170753"/>
                  </a:lnTo>
                  <a:lnTo>
                    <a:pt x="87114" y="166209"/>
                  </a:lnTo>
                  <a:lnTo>
                    <a:pt x="77706" y="157015"/>
                  </a:lnTo>
                  <a:lnTo>
                    <a:pt x="74926" y="155198"/>
                  </a:lnTo>
                  <a:lnTo>
                    <a:pt x="71826" y="155198"/>
                  </a:lnTo>
                  <a:lnTo>
                    <a:pt x="65358" y="156427"/>
                  </a:lnTo>
                  <a:lnTo>
                    <a:pt x="57714" y="154182"/>
                  </a:lnTo>
                  <a:lnTo>
                    <a:pt x="54026" y="149265"/>
                  </a:lnTo>
                  <a:lnTo>
                    <a:pt x="51193" y="143278"/>
                  </a:lnTo>
                  <a:lnTo>
                    <a:pt x="47932" y="137933"/>
                  </a:lnTo>
                  <a:lnTo>
                    <a:pt x="40021" y="133710"/>
                  </a:lnTo>
                  <a:lnTo>
                    <a:pt x="39113" y="131091"/>
                  </a:lnTo>
                  <a:lnTo>
                    <a:pt x="38739" y="128151"/>
                  </a:lnTo>
                  <a:lnTo>
                    <a:pt x="37776" y="124890"/>
                  </a:lnTo>
                  <a:lnTo>
                    <a:pt x="36494" y="121790"/>
                  </a:lnTo>
                  <a:lnTo>
                    <a:pt x="31522" y="116124"/>
                  </a:lnTo>
                  <a:lnTo>
                    <a:pt x="28155" y="108266"/>
                  </a:lnTo>
                  <a:lnTo>
                    <a:pt x="25963" y="102921"/>
                  </a:lnTo>
                  <a:lnTo>
                    <a:pt x="22703" y="96667"/>
                  </a:lnTo>
                  <a:lnTo>
                    <a:pt x="19549" y="94048"/>
                  </a:lnTo>
                  <a:lnTo>
                    <a:pt x="18320" y="92604"/>
                  </a:lnTo>
                  <a:lnTo>
                    <a:pt x="20137" y="91749"/>
                  </a:lnTo>
                  <a:lnTo>
                    <a:pt x="21313" y="92016"/>
                  </a:lnTo>
                  <a:lnTo>
                    <a:pt x="25910" y="96239"/>
                  </a:lnTo>
                  <a:lnTo>
                    <a:pt x="27139" y="97843"/>
                  </a:lnTo>
                  <a:lnTo>
                    <a:pt x="26391" y="99393"/>
                  </a:lnTo>
                  <a:lnTo>
                    <a:pt x="27460" y="101103"/>
                  </a:lnTo>
                  <a:lnTo>
                    <a:pt x="29652" y="103616"/>
                  </a:lnTo>
                  <a:lnTo>
                    <a:pt x="31469" y="103188"/>
                  </a:lnTo>
                  <a:lnTo>
                    <a:pt x="32538" y="102173"/>
                  </a:lnTo>
                  <a:lnTo>
                    <a:pt x="34088" y="99821"/>
                  </a:lnTo>
                  <a:lnTo>
                    <a:pt x="37188" y="96293"/>
                  </a:lnTo>
                  <a:lnTo>
                    <a:pt x="36119" y="96293"/>
                  </a:lnTo>
                  <a:lnTo>
                    <a:pt x="33233" y="97255"/>
                  </a:lnTo>
                  <a:lnTo>
                    <a:pt x="30667" y="96934"/>
                  </a:lnTo>
                  <a:lnTo>
                    <a:pt x="29491" y="94155"/>
                  </a:lnTo>
                  <a:lnTo>
                    <a:pt x="30453" y="88809"/>
                  </a:lnTo>
                  <a:lnTo>
                    <a:pt x="29171" y="85388"/>
                  </a:lnTo>
                  <a:lnTo>
                    <a:pt x="21954" y="78172"/>
                  </a:lnTo>
                  <a:lnTo>
                    <a:pt x="20404" y="77370"/>
                  </a:lnTo>
                  <a:lnTo>
                    <a:pt x="10622" y="76675"/>
                  </a:lnTo>
                  <a:lnTo>
                    <a:pt x="8003" y="76034"/>
                  </a:lnTo>
                  <a:lnTo>
                    <a:pt x="5865" y="73789"/>
                  </a:lnTo>
                  <a:lnTo>
                    <a:pt x="4101" y="66626"/>
                  </a:lnTo>
                  <a:lnTo>
                    <a:pt x="2551" y="63152"/>
                  </a:lnTo>
                  <a:lnTo>
                    <a:pt x="573" y="59784"/>
                  </a:lnTo>
                  <a:lnTo>
                    <a:pt x="-336" y="56417"/>
                  </a:lnTo>
                  <a:lnTo>
                    <a:pt x="306" y="53210"/>
                  </a:lnTo>
                  <a:lnTo>
                    <a:pt x="2979" y="50270"/>
                  </a:lnTo>
                  <a:lnTo>
                    <a:pt x="5651" y="48933"/>
                  </a:lnTo>
                  <a:lnTo>
                    <a:pt x="10997" y="47009"/>
                  </a:lnTo>
                  <a:lnTo>
                    <a:pt x="12867" y="45352"/>
                  </a:lnTo>
                  <a:lnTo>
                    <a:pt x="14364" y="41129"/>
                  </a:lnTo>
                  <a:lnTo>
                    <a:pt x="13135" y="33646"/>
                  </a:lnTo>
                  <a:lnTo>
                    <a:pt x="13936" y="29369"/>
                  </a:lnTo>
                  <a:lnTo>
                    <a:pt x="18854" y="25147"/>
                  </a:lnTo>
                  <a:lnTo>
                    <a:pt x="29545" y="25949"/>
                  </a:lnTo>
                  <a:lnTo>
                    <a:pt x="40235" y="28942"/>
                  </a:lnTo>
                  <a:lnTo>
                    <a:pt x="47826" y="34287"/>
                  </a:lnTo>
                  <a:lnTo>
                    <a:pt x="66855" y="36693"/>
                  </a:lnTo>
                  <a:lnTo>
                    <a:pt x="71398" y="35303"/>
                  </a:lnTo>
                  <a:lnTo>
                    <a:pt x="78668" y="37067"/>
                  </a:lnTo>
                  <a:lnTo>
                    <a:pt x="80218" y="31133"/>
                  </a:lnTo>
                  <a:lnTo>
                    <a:pt x="82249" y="27178"/>
                  </a:lnTo>
                  <a:lnTo>
                    <a:pt x="85510" y="24666"/>
                  </a:lnTo>
                  <a:lnTo>
                    <a:pt x="90855" y="22955"/>
                  </a:lnTo>
                  <a:lnTo>
                    <a:pt x="103737" y="22955"/>
                  </a:lnTo>
                  <a:lnTo>
                    <a:pt x="107265" y="16968"/>
                  </a:lnTo>
                  <a:lnTo>
                    <a:pt x="110633" y="14723"/>
                  </a:lnTo>
                  <a:lnTo>
                    <a:pt x="114535" y="15953"/>
                  </a:lnTo>
                  <a:lnTo>
                    <a:pt x="122499" y="22474"/>
                  </a:lnTo>
                  <a:lnTo>
                    <a:pt x="125546" y="22474"/>
                  </a:lnTo>
                  <a:lnTo>
                    <a:pt x="128593" y="21351"/>
                  </a:lnTo>
                  <a:lnTo>
                    <a:pt x="131587" y="19267"/>
                  </a:lnTo>
                  <a:lnTo>
                    <a:pt x="134045" y="16327"/>
                  </a:lnTo>
                  <a:lnTo>
                    <a:pt x="135702" y="12639"/>
                  </a:lnTo>
                  <a:lnTo>
                    <a:pt x="136023" y="10340"/>
                  </a:lnTo>
                  <a:lnTo>
                    <a:pt x="135382" y="3819"/>
                  </a:lnTo>
                  <a:lnTo>
                    <a:pt x="135809" y="2109"/>
                  </a:lnTo>
                  <a:lnTo>
                    <a:pt x="136611" y="1039"/>
                  </a:lnTo>
                  <a:lnTo>
                    <a:pt x="139123" y="-30"/>
                  </a:lnTo>
                  <a:lnTo>
                    <a:pt x="140941" y="-30"/>
                  </a:lnTo>
                  <a:lnTo>
                    <a:pt x="142919" y="558"/>
                  </a:lnTo>
                  <a:lnTo>
                    <a:pt x="144629" y="1788"/>
                  </a:lnTo>
                  <a:lnTo>
                    <a:pt x="145645" y="3712"/>
                  </a:lnTo>
                  <a:lnTo>
                    <a:pt x="145377" y="6812"/>
                  </a:lnTo>
                  <a:lnTo>
                    <a:pt x="142544" y="12158"/>
                  </a:lnTo>
                  <a:lnTo>
                    <a:pt x="142544" y="15525"/>
                  </a:lnTo>
                  <a:lnTo>
                    <a:pt x="143988" y="17289"/>
                  </a:lnTo>
                  <a:lnTo>
                    <a:pt x="145805" y="16861"/>
                  </a:lnTo>
                  <a:lnTo>
                    <a:pt x="161520" y="5048"/>
                  </a:lnTo>
                  <a:lnTo>
                    <a:pt x="162750" y="5048"/>
                  </a:lnTo>
                  <a:lnTo>
                    <a:pt x="164246" y="5904"/>
                  </a:lnTo>
                  <a:lnTo>
                    <a:pt x="170821" y="16060"/>
                  </a:lnTo>
                  <a:lnTo>
                    <a:pt x="172852" y="17396"/>
                  </a:lnTo>
                  <a:lnTo>
                    <a:pt x="175365" y="17396"/>
                  </a:lnTo>
                  <a:lnTo>
                    <a:pt x="178625" y="15846"/>
                  </a:lnTo>
                  <a:lnTo>
                    <a:pt x="181458" y="13547"/>
                  </a:lnTo>
                  <a:lnTo>
                    <a:pt x="186429" y="7614"/>
                  </a:lnTo>
                  <a:lnTo>
                    <a:pt x="192951" y="16274"/>
                  </a:lnTo>
                  <a:lnTo>
                    <a:pt x="194715" y="21619"/>
                  </a:lnTo>
                  <a:lnTo>
                    <a:pt x="194234" y="27392"/>
                  </a:lnTo>
                  <a:lnTo>
                    <a:pt x="191721" y="32309"/>
                  </a:lnTo>
                  <a:lnTo>
                    <a:pt x="188033" y="36372"/>
                  </a:lnTo>
                  <a:lnTo>
                    <a:pt x="183596" y="38831"/>
                  </a:lnTo>
                  <a:lnTo>
                    <a:pt x="178946" y="38831"/>
                  </a:lnTo>
                  <a:lnTo>
                    <a:pt x="169057" y="30759"/>
                  </a:lnTo>
                  <a:lnTo>
                    <a:pt x="164995" y="30759"/>
                  </a:lnTo>
                  <a:lnTo>
                    <a:pt x="162963" y="32096"/>
                  </a:lnTo>
                  <a:lnTo>
                    <a:pt x="158634" y="36639"/>
                  </a:lnTo>
                  <a:lnTo>
                    <a:pt x="157725" y="39205"/>
                  </a:lnTo>
                  <a:lnTo>
                    <a:pt x="158955" y="42786"/>
                  </a:lnTo>
                  <a:lnTo>
                    <a:pt x="164032" y="49094"/>
                  </a:lnTo>
                  <a:lnTo>
                    <a:pt x="163605" y="52729"/>
                  </a:lnTo>
                  <a:lnTo>
                    <a:pt x="160932" y="57325"/>
                  </a:lnTo>
                  <a:lnTo>
                    <a:pt x="158313" y="68551"/>
                  </a:lnTo>
                  <a:lnTo>
                    <a:pt x="155908" y="71651"/>
                  </a:lnTo>
                  <a:lnTo>
                    <a:pt x="151899" y="74217"/>
                  </a:lnTo>
                  <a:lnTo>
                    <a:pt x="143079" y="77156"/>
                  </a:lnTo>
                  <a:lnTo>
                    <a:pt x="141689" y="78600"/>
                  </a:lnTo>
                  <a:lnTo>
                    <a:pt x="139070" y="83517"/>
                  </a:lnTo>
                  <a:lnTo>
                    <a:pt x="137520" y="85281"/>
                  </a:lnTo>
                  <a:lnTo>
                    <a:pt x="133778" y="87633"/>
                  </a:lnTo>
                  <a:lnTo>
                    <a:pt x="121751" y="91482"/>
                  </a:lnTo>
                  <a:lnTo>
                    <a:pt x="120415" y="92444"/>
                  </a:lnTo>
                  <a:lnTo>
                    <a:pt x="119560" y="94849"/>
                  </a:lnTo>
                  <a:lnTo>
                    <a:pt x="120682" y="96934"/>
                  </a:lnTo>
                  <a:lnTo>
                    <a:pt x="122767" y="98591"/>
                  </a:lnTo>
                  <a:lnTo>
                    <a:pt x="124851" y="99553"/>
                  </a:lnTo>
                  <a:lnTo>
                    <a:pt x="127898" y="99553"/>
                  </a:lnTo>
                  <a:lnTo>
                    <a:pt x="133244" y="96239"/>
                  </a:lnTo>
                  <a:lnTo>
                    <a:pt x="138589" y="94422"/>
                  </a:lnTo>
                  <a:lnTo>
                    <a:pt x="143934" y="94101"/>
                  </a:lnTo>
                  <a:lnTo>
                    <a:pt x="146126" y="95117"/>
                  </a:lnTo>
                  <a:lnTo>
                    <a:pt x="147676" y="97095"/>
                  </a:lnTo>
                  <a:lnTo>
                    <a:pt x="151150" y="104471"/>
                  </a:lnTo>
                  <a:lnTo>
                    <a:pt x="156496" y="110191"/>
                  </a:lnTo>
                  <a:lnTo>
                    <a:pt x="159436" y="117086"/>
                  </a:lnTo>
                  <a:lnTo>
                    <a:pt x="161627" y="129701"/>
                  </a:lnTo>
                  <a:lnTo>
                    <a:pt x="167667" y="127563"/>
                  </a:lnTo>
                  <a:lnTo>
                    <a:pt x="171142" y="134672"/>
                  </a:lnTo>
                  <a:lnTo>
                    <a:pt x="170447" y="135474"/>
                  </a:lnTo>
                  <a:lnTo>
                    <a:pt x="169378" y="136436"/>
                  </a:lnTo>
                  <a:lnTo>
                    <a:pt x="168202" y="137238"/>
                  </a:lnTo>
                  <a:lnTo>
                    <a:pt x="165850" y="138200"/>
                  </a:lnTo>
                  <a:lnTo>
                    <a:pt x="165850" y="139536"/>
                  </a:lnTo>
                  <a:lnTo>
                    <a:pt x="166438" y="141140"/>
                  </a:lnTo>
                  <a:lnTo>
                    <a:pt x="164834" y="143545"/>
                  </a:lnTo>
                  <a:lnTo>
                    <a:pt x="160077" y="152365"/>
                  </a:lnTo>
                  <a:lnTo>
                    <a:pt x="159436" y="1541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B1F001B3-7D49-416C-953A-BD82B44A58CF}"/>
                </a:ext>
              </a:extLst>
            </p:cNvPr>
            <p:cNvSpPr/>
            <p:nvPr/>
          </p:nvSpPr>
          <p:spPr>
            <a:xfrm>
              <a:off x="1649244" y="5576656"/>
              <a:ext cx="202480" cy="254489"/>
            </a:xfrm>
            <a:custGeom>
              <a:avLst/>
              <a:gdLst>
                <a:gd name="connsiteX0" fmla="*/ 1482 w 202480"/>
                <a:gd name="connsiteY0" fmla="*/ 124142 h 254489"/>
                <a:gd name="connsiteX1" fmla="*/ 1482 w 202480"/>
                <a:gd name="connsiteY1" fmla="*/ 124142 h 254489"/>
                <a:gd name="connsiteX2" fmla="*/ 1215 w 202480"/>
                <a:gd name="connsiteY2" fmla="*/ 123126 h 254489"/>
                <a:gd name="connsiteX3" fmla="*/ 1215 w 202480"/>
                <a:gd name="connsiteY3" fmla="*/ 121897 h 254489"/>
                <a:gd name="connsiteX4" fmla="*/ 466 w 202480"/>
                <a:gd name="connsiteY4" fmla="*/ 119384 h 254489"/>
                <a:gd name="connsiteX5" fmla="*/ -68 w 202480"/>
                <a:gd name="connsiteY5" fmla="*/ 119384 h 254489"/>
                <a:gd name="connsiteX6" fmla="*/ -336 w 202480"/>
                <a:gd name="connsiteY6" fmla="*/ 119384 h 254489"/>
                <a:gd name="connsiteX7" fmla="*/ -336 w 202480"/>
                <a:gd name="connsiteY7" fmla="*/ 117513 h 254489"/>
                <a:gd name="connsiteX8" fmla="*/ 145 w 202480"/>
                <a:gd name="connsiteY8" fmla="*/ 116765 h 254489"/>
                <a:gd name="connsiteX9" fmla="*/ 1642 w 202480"/>
                <a:gd name="connsiteY9" fmla="*/ 115001 h 254489"/>
                <a:gd name="connsiteX10" fmla="*/ 1642 w 202480"/>
                <a:gd name="connsiteY10" fmla="*/ 114092 h 254489"/>
                <a:gd name="connsiteX11" fmla="*/ 1963 w 202480"/>
                <a:gd name="connsiteY11" fmla="*/ 113291 h 254489"/>
                <a:gd name="connsiteX12" fmla="*/ 1963 w 202480"/>
                <a:gd name="connsiteY12" fmla="*/ 112382 h 254489"/>
                <a:gd name="connsiteX13" fmla="*/ 1589 w 202480"/>
                <a:gd name="connsiteY13" fmla="*/ 111259 h 254489"/>
                <a:gd name="connsiteX14" fmla="*/ 2978 w 202480"/>
                <a:gd name="connsiteY14" fmla="*/ 110351 h 254489"/>
                <a:gd name="connsiteX15" fmla="*/ 6774 w 202480"/>
                <a:gd name="connsiteY15" fmla="*/ 106288 h 254489"/>
                <a:gd name="connsiteX16" fmla="*/ 7789 w 202480"/>
                <a:gd name="connsiteY16" fmla="*/ 104792 h 254489"/>
                <a:gd name="connsiteX17" fmla="*/ 8538 w 202480"/>
                <a:gd name="connsiteY17" fmla="*/ 102066 h 254489"/>
                <a:gd name="connsiteX18" fmla="*/ 9767 w 202480"/>
                <a:gd name="connsiteY18" fmla="*/ 93299 h 254489"/>
                <a:gd name="connsiteX19" fmla="*/ 11745 w 202480"/>
                <a:gd name="connsiteY19" fmla="*/ 87954 h 254489"/>
                <a:gd name="connsiteX20" fmla="*/ 14310 w 202480"/>
                <a:gd name="connsiteY20" fmla="*/ 84212 h 254489"/>
                <a:gd name="connsiteX21" fmla="*/ 27513 w 202480"/>
                <a:gd name="connsiteY21" fmla="*/ 73041 h 254489"/>
                <a:gd name="connsiteX22" fmla="*/ 31522 w 202480"/>
                <a:gd name="connsiteY22" fmla="*/ 65931 h 254489"/>
                <a:gd name="connsiteX23" fmla="*/ 33072 w 202480"/>
                <a:gd name="connsiteY23" fmla="*/ 59731 h 254489"/>
                <a:gd name="connsiteX24" fmla="*/ 36280 w 202480"/>
                <a:gd name="connsiteY24" fmla="*/ 51178 h 254489"/>
                <a:gd name="connsiteX25" fmla="*/ 37028 w 202480"/>
                <a:gd name="connsiteY25" fmla="*/ 47971 h 254489"/>
                <a:gd name="connsiteX26" fmla="*/ 37028 w 202480"/>
                <a:gd name="connsiteY26" fmla="*/ 46100 h 254489"/>
                <a:gd name="connsiteX27" fmla="*/ 36547 w 202480"/>
                <a:gd name="connsiteY27" fmla="*/ 44336 h 254489"/>
                <a:gd name="connsiteX28" fmla="*/ 36547 w 202480"/>
                <a:gd name="connsiteY28" fmla="*/ 42893 h 254489"/>
                <a:gd name="connsiteX29" fmla="*/ 37509 w 202480"/>
                <a:gd name="connsiteY29" fmla="*/ 41824 h 254489"/>
                <a:gd name="connsiteX30" fmla="*/ 42106 w 202480"/>
                <a:gd name="connsiteY30" fmla="*/ 40862 h 254489"/>
                <a:gd name="connsiteX31" fmla="*/ 43656 w 202480"/>
                <a:gd name="connsiteY31" fmla="*/ 39793 h 254489"/>
                <a:gd name="connsiteX32" fmla="*/ 45527 w 202480"/>
                <a:gd name="connsiteY32" fmla="*/ 39793 h 254489"/>
                <a:gd name="connsiteX33" fmla="*/ 47345 w 202480"/>
                <a:gd name="connsiteY33" fmla="*/ 40381 h 254489"/>
                <a:gd name="connsiteX34" fmla="*/ 49162 w 202480"/>
                <a:gd name="connsiteY34" fmla="*/ 40381 h 254489"/>
                <a:gd name="connsiteX35" fmla="*/ 50926 w 202480"/>
                <a:gd name="connsiteY35" fmla="*/ 39419 h 254489"/>
                <a:gd name="connsiteX36" fmla="*/ 52797 w 202480"/>
                <a:gd name="connsiteY36" fmla="*/ 38884 h 254489"/>
                <a:gd name="connsiteX37" fmla="*/ 53919 w 202480"/>
                <a:gd name="connsiteY37" fmla="*/ 38189 h 254489"/>
                <a:gd name="connsiteX38" fmla="*/ 55362 w 202480"/>
                <a:gd name="connsiteY38" fmla="*/ 36211 h 254489"/>
                <a:gd name="connsiteX39" fmla="*/ 56806 w 202480"/>
                <a:gd name="connsiteY39" fmla="*/ 32363 h 254489"/>
                <a:gd name="connsiteX40" fmla="*/ 58088 w 202480"/>
                <a:gd name="connsiteY40" fmla="*/ 30973 h 254489"/>
                <a:gd name="connsiteX41" fmla="*/ 60547 w 202480"/>
                <a:gd name="connsiteY41" fmla="*/ 30973 h 254489"/>
                <a:gd name="connsiteX42" fmla="*/ 68726 w 202480"/>
                <a:gd name="connsiteY42" fmla="*/ 34341 h 254489"/>
                <a:gd name="connsiteX43" fmla="*/ 72361 w 202480"/>
                <a:gd name="connsiteY43" fmla="*/ 33913 h 254489"/>
                <a:gd name="connsiteX44" fmla="*/ 73590 w 202480"/>
                <a:gd name="connsiteY44" fmla="*/ 29476 h 254489"/>
                <a:gd name="connsiteX45" fmla="*/ 74926 w 202480"/>
                <a:gd name="connsiteY45" fmla="*/ 27178 h 254489"/>
                <a:gd name="connsiteX46" fmla="*/ 76156 w 202480"/>
                <a:gd name="connsiteY46" fmla="*/ 21833 h 254489"/>
                <a:gd name="connsiteX47" fmla="*/ 78882 w 202480"/>
                <a:gd name="connsiteY47" fmla="*/ 16487 h 254489"/>
                <a:gd name="connsiteX48" fmla="*/ 80806 w 202480"/>
                <a:gd name="connsiteY48" fmla="*/ 10394 h 254489"/>
                <a:gd name="connsiteX49" fmla="*/ 81929 w 202480"/>
                <a:gd name="connsiteY49" fmla="*/ 7668 h 254489"/>
                <a:gd name="connsiteX50" fmla="*/ 83425 w 202480"/>
                <a:gd name="connsiteY50" fmla="*/ 2322 h 254489"/>
                <a:gd name="connsiteX51" fmla="*/ 82944 w 202480"/>
                <a:gd name="connsiteY51" fmla="*/ 2001 h 254489"/>
                <a:gd name="connsiteX52" fmla="*/ 85350 w 202480"/>
                <a:gd name="connsiteY52" fmla="*/ -30 h 254489"/>
                <a:gd name="connsiteX53" fmla="*/ 104967 w 202480"/>
                <a:gd name="connsiteY53" fmla="*/ 6652 h 254489"/>
                <a:gd name="connsiteX54" fmla="*/ 105715 w 202480"/>
                <a:gd name="connsiteY54" fmla="*/ 8042 h 254489"/>
                <a:gd name="connsiteX55" fmla="*/ 105715 w 202480"/>
                <a:gd name="connsiteY55" fmla="*/ 9325 h 254489"/>
                <a:gd name="connsiteX56" fmla="*/ 105234 w 202480"/>
                <a:gd name="connsiteY56" fmla="*/ 10607 h 254489"/>
                <a:gd name="connsiteX57" fmla="*/ 104486 w 202480"/>
                <a:gd name="connsiteY57" fmla="*/ 11676 h 254489"/>
                <a:gd name="connsiteX58" fmla="*/ 103898 w 202480"/>
                <a:gd name="connsiteY58" fmla="*/ 12799 h 254489"/>
                <a:gd name="connsiteX59" fmla="*/ 102882 w 202480"/>
                <a:gd name="connsiteY59" fmla="*/ 15311 h 254489"/>
                <a:gd name="connsiteX60" fmla="*/ 102882 w 202480"/>
                <a:gd name="connsiteY60" fmla="*/ 16541 h 254489"/>
                <a:gd name="connsiteX61" fmla="*/ 103256 w 202480"/>
                <a:gd name="connsiteY61" fmla="*/ 17610 h 254489"/>
                <a:gd name="connsiteX62" fmla="*/ 104486 w 202480"/>
                <a:gd name="connsiteY62" fmla="*/ 18412 h 254489"/>
                <a:gd name="connsiteX63" fmla="*/ 106410 w 202480"/>
                <a:gd name="connsiteY63" fmla="*/ 18893 h 254489"/>
                <a:gd name="connsiteX64" fmla="*/ 108174 w 202480"/>
                <a:gd name="connsiteY64" fmla="*/ 19908 h 254489"/>
                <a:gd name="connsiteX65" fmla="*/ 112130 w 202480"/>
                <a:gd name="connsiteY65" fmla="*/ 21191 h 254489"/>
                <a:gd name="connsiteX66" fmla="*/ 118972 w 202480"/>
                <a:gd name="connsiteY66" fmla="*/ 21191 h 254489"/>
                <a:gd name="connsiteX67" fmla="*/ 122446 w 202480"/>
                <a:gd name="connsiteY67" fmla="*/ 20603 h 254489"/>
                <a:gd name="connsiteX68" fmla="*/ 127150 w 202480"/>
                <a:gd name="connsiteY68" fmla="*/ 21031 h 254489"/>
                <a:gd name="connsiteX69" fmla="*/ 129234 w 202480"/>
                <a:gd name="connsiteY69" fmla="*/ 21565 h 254489"/>
                <a:gd name="connsiteX70" fmla="*/ 131105 w 202480"/>
                <a:gd name="connsiteY70" fmla="*/ 22314 h 254489"/>
                <a:gd name="connsiteX71" fmla="*/ 133083 w 202480"/>
                <a:gd name="connsiteY71" fmla="*/ 24024 h 254489"/>
                <a:gd name="connsiteX72" fmla="*/ 135863 w 202480"/>
                <a:gd name="connsiteY72" fmla="*/ 27819 h 254489"/>
                <a:gd name="connsiteX73" fmla="*/ 136237 w 202480"/>
                <a:gd name="connsiteY73" fmla="*/ 29049 h 254489"/>
                <a:gd name="connsiteX74" fmla="*/ 136558 w 202480"/>
                <a:gd name="connsiteY74" fmla="*/ 30385 h 254489"/>
                <a:gd name="connsiteX75" fmla="*/ 136558 w 202480"/>
                <a:gd name="connsiteY75" fmla="*/ 31775 h 254489"/>
                <a:gd name="connsiteX76" fmla="*/ 136932 w 202480"/>
                <a:gd name="connsiteY76" fmla="*/ 33004 h 254489"/>
                <a:gd name="connsiteX77" fmla="*/ 137787 w 202480"/>
                <a:gd name="connsiteY77" fmla="*/ 33859 h 254489"/>
                <a:gd name="connsiteX78" fmla="*/ 144682 w 202480"/>
                <a:gd name="connsiteY78" fmla="*/ 34287 h 254489"/>
                <a:gd name="connsiteX79" fmla="*/ 148210 w 202480"/>
                <a:gd name="connsiteY79" fmla="*/ 35463 h 254489"/>
                <a:gd name="connsiteX80" fmla="*/ 150295 w 202480"/>
                <a:gd name="connsiteY80" fmla="*/ 35463 h 254489"/>
                <a:gd name="connsiteX81" fmla="*/ 150830 w 202480"/>
                <a:gd name="connsiteY81" fmla="*/ 34929 h 254489"/>
                <a:gd name="connsiteX82" fmla="*/ 151150 w 202480"/>
                <a:gd name="connsiteY82" fmla="*/ 33913 h 254489"/>
                <a:gd name="connsiteX83" fmla="*/ 151899 w 202480"/>
                <a:gd name="connsiteY83" fmla="*/ 33058 h 254489"/>
                <a:gd name="connsiteX84" fmla="*/ 154037 w 202480"/>
                <a:gd name="connsiteY84" fmla="*/ 31187 h 254489"/>
                <a:gd name="connsiteX85" fmla="*/ 154839 w 202480"/>
                <a:gd name="connsiteY85" fmla="*/ 30118 h 254489"/>
                <a:gd name="connsiteX86" fmla="*/ 155373 w 202480"/>
                <a:gd name="connsiteY86" fmla="*/ 29049 h 254489"/>
                <a:gd name="connsiteX87" fmla="*/ 156389 w 202480"/>
                <a:gd name="connsiteY87" fmla="*/ 28354 h 254489"/>
                <a:gd name="connsiteX88" fmla="*/ 157565 w 202480"/>
                <a:gd name="connsiteY88" fmla="*/ 27980 h 254489"/>
                <a:gd name="connsiteX89" fmla="*/ 159061 w 202480"/>
                <a:gd name="connsiteY89" fmla="*/ 27980 h 254489"/>
                <a:gd name="connsiteX90" fmla="*/ 160611 w 202480"/>
                <a:gd name="connsiteY90" fmla="*/ 28514 h 254489"/>
                <a:gd name="connsiteX91" fmla="*/ 166491 w 202480"/>
                <a:gd name="connsiteY91" fmla="*/ 32683 h 254489"/>
                <a:gd name="connsiteX92" fmla="*/ 167560 w 202480"/>
                <a:gd name="connsiteY92" fmla="*/ 34501 h 254489"/>
                <a:gd name="connsiteX93" fmla="*/ 168095 w 202480"/>
                <a:gd name="connsiteY93" fmla="*/ 35944 h 254489"/>
                <a:gd name="connsiteX94" fmla="*/ 168362 w 202480"/>
                <a:gd name="connsiteY94" fmla="*/ 37174 h 254489"/>
                <a:gd name="connsiteX95" fmla="*/ 168736 w 202480"/>
                <a:gd name="connsiteY95" fmla="*/ 38243 h 254489"/>
                <a:gd name="connsiteX96" fmla="*/ 168736 w 202480"/>
                <a:gd name="connsiteY96" fmla="*/ 38243 h 254489"/>
                <a:gd name="connsiteX97" fmla="*/ 172371 w 202480"/>
                <a:gd name="connsiteY97" fmla="*/ 39258 h 254489"/>
                <a:gd name="connsiteX98" fmla="*/ 191187 w 202480"/>
                <a:gd name="connsiteY98" fmla="*/ 47009 h 254489"/>
                <a:gd name="connsiteX99" fmla="*/ 193645 w 202480"/>
                <a:gd name="connsiteY99" fmla="*/ 49414 h 254489"/>
                <a:gd name="connsiteX100" fmla="*/ 195997 w 202480"/>
                <a:gd name="connsiteY100" fmla="*/ 54760 h 254489"/>
                <a:gd name="connsiteX101" fmla="*/ 197280 w 202480"/>
                <a:gd name="connsiteY101" fmla="*/ 54278 h 254489"/>
                <a:gd name="connsiteX102" fmla="*/ 200541 w 202480"/>
                <a:gd name="connsiteY102" fmla="*/ 54278 h 254489"/>
                <a:gd name="connsiteX103" fmla="*/ 201770 w 202480"/>
                <a:gd name="connsiteY103" fmla="*/ 54866 h 254489"/>
                <a:gd name="connsiteX104" fmla="*/ 198937 w 202480"/>
                <a:gd name="connsiteY104" fmla="*/ 65557 h 254489"/>
                <a:gd name="connsiteX105" fmla="*/ 202144 w 202480"/>
                <a:gd name="connsiteY105" fmla="*/ 73575 h 254489"/>
                <a:gd name="connsiteX106" fmla="*/ 198884 w 202480"/>
                <a:gd name="connsiteY106" fmla="*/ 75553 h 254489"/>
                <a:gd name="connsiteX107" fmla="*/ 193538 w 202480"/>
                <a:gd name="connsiteY107" fmla="*/ 73789 h 254489"/>
                <a:gd name="connsiteX108" fmla="*/ 190973 w 202480"/>
                <a:gd name="connsiteY108" fmla="*/ 74591 h 254489"/>
                <a:gd name="connsiteX109" fmla="*/ 189209 w 202480"/>
                <a:gd name="connsiteY109" fmla="*/ 77424 h 254489"/>
                <a:gd name="connsiteX110" fmla="*/ 189209 w 202480"/>
                <a:gd name="connsiteY110" fmla="*/ 84640 h 254489"/>
                <a:gd name="connsiteX111" fmla="*/ 188888 w 202480"/>
                <a:gd name="connsiteY111" fmla="*/ 86404 h 254489"/>
                <a:gd name="connsiteX112" fmla="*/ 188086 w 202480"/>
                <a:gd name="connsiteY112" fmla="*/ 87259 h 254489"/>
                <a:gd name="connsiteX113" fmla="*/ 187124 w 202480"/>
                <a:gd name="connsiteY113" fmla="*/ 87259 h 254489"/>
                <a:gd name="connsiteX114" fmla="*/ 185200 w 202480"/>
                <a:gd name="connsiteY114" fmla="*/ 86938 h 254489"/>
                <a:gd name="connsiteX115" fmla="*/ 184077 w 202480"/>
                <a:gd name="connsiteY115" fmla="*/ 86725 h 254489"/>
                <a:gd name="connsiteX116" fmla="*/ 183436 w 202480"/>
                <a:gd name="connsiteY116" fmla="*/ 85655 h 254489"/>
                <a:gd name="connsiteX117" fmla="*/ 183169 w 202480"/>
                <a:gd name="connsiteY117" fmla="*/ 83571 h 254489"/>
                <a:gd name="connsiteX118" fmla="*/ 182901 w 202480"/>
                <a:gd name="connsiteY118" fmla="*/ 82555 h 254489"/>
                <a:gd name="connsiteX119" fmla="*/ 181351 w 202480"/>
                <a:gd name="connsiteY119" fmla="*/ 81165 h 254489"/>
                <a:gd name="connsiteX120" fmla="*/ 174883 w 202480"/>
                <a:gd name="connsiteY120" fmla="*/ 81165 h 254489"/>
                <a:gd name="connsiteX121" fmla="*/ 155052 w 202480"/>
                <a:gd name="connsiteY121" fmla="*/ 86511 h 254489"/>
                <a:gd name="connsiteX122" fmla="*/ 152166 w 202480"/>
                <a:gd name="connsiteY122" fmla="*/ 88275 h 254489"/>
                <a:gd name="connsiteX123" fmla="*/ 147195 w 202480"/>
                <a:gd name="connsiteY123" fmla="*/ 96881 h 254489"/>
                <a:gd name="connsiteX124" fmla="*/ 144415 w 202480"/>
                <a:gd name="connsiteY124" fmla="*/ 99339 h 254489"/>
                <a:gd name="connsiteX125" fmla="*/ 143667 w 202480"/>
                <a:gd name="connsiteY125" fmla="*/ 100408 h 254489"/>
                <a:gd name="connsiteX126" fmla="*/ 143132 w 202480"/>
                <a:gd name="connsiteY126" fmla="*/ 105219 h 254489"/>
                <a:gd name="connsiteX127" fmla="*/ 146821 w 202480"/>
                <a:gd name="connsiteY127" fmla="*/ 107037 h 254489"/>
                <a:gd name="connsiteX128" fmla="*/ 155854 w 202480"/>
                <a:gd name="connsiteY128" fmla="*/ 106716 h 254489"/>
                <a:gd name="connsiteX129" fmla="*/ 162963 w 202480"/>
                <a:gd name="connsiteY129" fmla="*/ 110244 h 254489"/>
                <a:gd name="connsiteX130" fmla="*/ 161894 w 202480"/>
                <a:gd name="connsiteY130" fmla="*/ 115589 h 254489"/>
                <a:gd name="connsiteX131" fmla="*/ 165636 w 202480"/>
                <a:gd name="connsiteY131" fmla="*/ 120934 h 254489"/>
                <a:gd name="connsiteX132" fmla="*/ 168416 w 202480"/>
                <a:gd name="connsiteY132" fmla="*/ 130022 h 254489"/>
                <a:gd name="connsiteX133" fmla="*/ 174296 w 202480"/>
                <a:gd name="connsiteY133" fmla="*/ 140712 h 254489"/>
                <a:gd name="connsiteX134" fmla="*/ 174563 w 202480"/>
                <a:gd name="connsiteY134" fmla="*/ 142423 h 254489"/>
                <a:gd name="connsiteX135" fmla="*/ 173975 w 202480"/>
                <a:gd name="connsiteY135" fmla="*/ 143973 h 254489"/>
                <a:gd name="connsiteX136" fmla="*/ 172531 w 202480"/>
                <a:gd name="connsiteY136" fmla="*/ 144988 h 254489"/>
                <a:gd name="connsiteX137" fmla="*/ 169271 w 202480"/>
                <a:gd name="connsiteY137" fmla="*/ 145523 h 254489"/>
                <a:gd name="connsiteX138" fmla="*/ 167935 w 202480"/>
                <a:gd name="connsiteY138" fmla="*/ 146432 h 254489"/>
                <a:gd name="connsiteX139" fmla="*/ 167240 w 202480"/>
                <a:gd name="connsiteY139" fmla="*/ 147982 h 254489"/>
                <a:gd name="connsiteX140" fmla="*/ 168255 w 202480"/>
                <a:gd name="connsiteY140" fmla="*/ 152846 h 254489"/>
                <a:gd name="connsiteX141" fmla="*/ 167881 w 202480"/>
                <a:gd name="connsiteY141" fmla="*/ 154931 h 254489"/>
                <a:gd name="connsiteX142" fmla="*/ 165796 w 202480"/>
                <a:gd name="connsiteY142" fmla="*/ 157176 h 254489"/>
                <a:gd name="connsiteX143" fmla="*/ 164941 w 202480"/>
                <a:gd name="connsiteY143" fmla="*/ 158619 h 254489"/>
                <a:gd name="connsiteX144" fmla="*/ 164941 w 202480"/>
                <a:gd name="connsiteY144" fmla="*/ 160704 h 254489"/>
                <a:gd name="connsiteX145" fmla="*/ 169645 w 202480"/>
                <a:gd name="connsiteY145" fmla="*/ 165087 h 254489"/>
                <a:gd name="connsiteX146" fmla="*/ 170661 w 202480"/>
                <a:gd name="connsiteY146" fmla="*/ 167653 h 254489"/>
                <a:gd name="connsiteX147" fmla="*/ 170661 w 202480"/>
                <a:gd name="connsiteY147" fmla="*/ 170165 h 254489"/>
                <a:gd name="connsiteX148" fmla="*/ 168897 w 202480"/>
                <a:gd name="connsiteY148" fmla="*/ 175510 h 254489"/>
                <a:gd name="connsiteX149" fmla="*/ 168576 w 202480"/>
                <a:gd name="connsiteY149" fmla="*/ 177648 h 254489"/>
                <a:gd name="connsiteX150" fmla="*/ 170180 w 202480"/>
                <a:gd name="connsiteY150" fmla="*/ 188339 h 254489"/>
                <a:gd name="connsiteX151" fmla="*/ 168790 w 202480"/>
                <a:gd name="connsiteY151" fmla="*/ 193684 h 254489"/>
                <a:gd name="connsiteX152" fmla="*/ 168790 w 202480"/>
                <a:gd name="connsiteY152" fmla="*/ 199457 h 254489"/>
                <a:gd name="connsiteX153" fmla="*/ 168362 w 202480"/>
                <a:gd name="connsiteY153" fmla="*/ 200740 h 254489"/>
                <a:gd name="connsiteX154" fmla="*/ 165529 w 202480"/>
                <a:gd name="connsiteY154" fmla="*/ 204856 h 254489"/>
                <a:gd name="connsiteX155" fmla="*/ 164834 w 202480"/>
                <a:gd name="connsiteY155" fmla="*/ 206834 h 254489"/>
                <a:gd name="connsiteX156" fmla="*/ 164834 w 202480"/>
                <a:gd name="connsiteY156" fmla="*/ 208972 h 254489"/>
                <a:gd name="connsiteX157" fmla="*/ 165102 w 202480"/>
                <a:gd name="connsiteY157" fmla="*/ 211377 h 254489"/>
                <a:gd name="connsiteX158" fmla="*/ 168790 w 202480"/>
                <a:gd name="connsiteY158" fmla="*/ 222763 h 254489"/>
                <a:gd name="connsiteX159" fmla="*/ 165315 w 202480"/>
                <a:gd name="connsiteY159" fmla="*/ 231957 h 254489"/>
                <a:gd name="connsiteX160" fmla="*/ 170981 w 202480"/>
                <a:gd name="connsiteY160" fmla="*/ 237302 h 254489"/>
                <a:gd name="connsiteX161" fmla="*/ 170180 w 202480"/>
                <a:gd name="connsiteY161" fmla="*/ 237943 h 254489"/>
                <a:gd name="connsiteX162" fmla="*/ 169057 w 202480"/>
                <a:gd name="connsiteY162" fmla="*/ 241738 h 254489"/>
                <a:gd name="connsiteX163" fmla="*/ 169859 w 202480"/>
                <a:gd name="connsiteY163" fmla="*/ 252429 h 254489"/>
                <a:gd name="connsiteX164" fmla="*/ 169057 w 202480"/>
                <a:gd name="connsiteY164" fmla="*/ 254460 h 254489"/>
                <a:gd name="connsiteX165" fmla="*/ 163712 w 202480"/>
                <a:gd name="connsiteY165" fmla="*/ 254460 h 254489"/>
                <a:gd name="connsiteX166" fmla="*/ 159649 w 202480"/>
                <a:gd name="connsiteY166" fmla="*/ 249115 h 254489"/>
                <a:gd name="connsiteX167" fmla="*/ 154999 w 202480"/>
                <a:gd name="connsiteY167" fmla="*/ 237141 h 254489"/>
                <a:gd name="connsiteX168" fmla="*/ 152006 w 202480"/>
                <a:gd name="connsiteY168" fmla="*/ 231048 h 254489"/>
                <a:gd name="connsiteX169" fmla="*/ 147890 w 202480"/>
                <a:gd name="connsiteY169" fmla="*/ 226718 h 254489"/>
                <a:gd name="connsiteX170" fmla="*/ 112557 w 202480"/>
                <a:gd name="connsiteY170" fmla="*/ 201114 h 254489"/>
                <a:gd name="connsiteX171" fmla="*/ 108709 w 202480"/>
                <a:gd name="connsiteY171" fmla="*/ 199083 h 254489"/>
                <a:gd name="connsiteX172" fmla="*/ 105394 w 202480"/>
                <a:gd name="connsiteY172" fmla="*/ 198174 h 254489"/>
                <a:gd name="connsiteX173" fmla="*/ 102936 w 202480"/>
                <a:gd name="connsiteY173" fmla="*/ 197105 h 254489"/>
                <a:gd name="connsiteX174" fmla="*/ 96949 w 202480"/>
                <a:gd name="connsiteY174" fmla="*/ 192134 h 254489"/>
                <a:gd name="connsiteX175" fmla="*/ 94062 w 202480"/>
                <a:gd name="connsiteY175" fmla="*/ 190744 h 254489"/>
                <a:gd name="connsiteX176" fmla="*/ 91229 w 202480"/>
                <a:gd name="connsiteY176" fmla="*/ 189354 h 254489"/>
                <a:gd name="connsiteX177" fmla="*/ 88610 w 202480"/>
                <a:gd name="connsiteY177" fmla="*/ 185292 h 254489"/>
                <a:gd name="connsiteX178" fmla="*/ 87648 w 202480"/>
                <a:gd name="connsiteY178" fmla="*/ 180588 h 254489"/>
                <a:gd name="connsiteX179" fmla="*/ 88664 w 202480"/>
                <a:gd name="connsiteY179" fmla="*/ 178290 h 254489"/>
                <a:gd name="connsiteX180" fmla="*/ 90374 w 202480"/>
                <a:gd name="connsiteY180" fmla="*/ 176793 h 254489"/>
                <a:gd name="connsiteX181" fmla="*/ 95345 w 202480"/>
                <a:gd name="connsiteY181" fmla="*/ 169256 h 254489"/>
                <a:gd name="connsiteX182" fmla="*/ 97002 w 202480"/>
                <a:gd name="connsiteY182" fmla="*/ 166049 h 254489"/>
                <a:gd name="connsiteX183" fmla="*/ 89679 w 202480"/>
                <a:gd name="connsiteY183" fmla="*/ 174334 h 254489"/>
                <a:gd name="connsiteX184" fmla="*/ 85724 w 202480"/>
                <a:gd name="connsiteY184" fmla="*/ 177167 h 254489"/>
                <a:gd name="connsiteX185" fmla="*/ 81180 w 202480"/>
                <a:gd name="connsiteY185" fmla="*/ 177167 h 254489"/>
                <a:gd name="connsiteX186" fmla="*/ 81180 w 202480"/>
                <a:gd name="connsiteY186" fmla="*/ 178290 h 254489"/>
                <a:gd name="connsiteX187" fmla="*/ 84334 w 202480"/>
                <a:gd name="connsiteY187" fmla="*/ 183154 h 254489"/>
                <a:gd name="connsiteX188" fmla="*/ 85884 w 202480"/>
                <a:gd name="connsiteY188" fmla="*/ 186361 h 254489"/>
                <a:gd name="connsiteX189" fmla="*/ 85884 w 202480"/>
                <a:gd name="connsiteY189" fmla="*/ 188285 h 254489"/>
                <a:gd name="connsiteX190" fmla="*/ 83960 w 202480"/>
                <a:gd name="connsiteY190" fmla="*/ 188285 h 254489"/>
                <a:gd name="connsiteX191" fmla="*/ 71345 w 202480"/>
                <a:gd name="connsiteY191" fmla="*/ 182085 h 254489"/>
                <a:gd name="connsiteX192" fmla="*/ 66694 w 202480"/>
                <a:gd name="connsiteY192" fmla="*/ 180535 h 254489"/>
                <a:gd name="connsiteX193" fmla="*/ 61028 w 202480"/>
                <a:gd name="connsiteY193" fmla="*/ 178717 h 254489"/>
                <a:gd name="connsiteX194" fmla="*/ 57233 w 202480"/>
                <a:gd name="connsiteY194" fmla="*/ 180428 h 254489"/>
                <a:gd name="connsiteX195" fmla="*/ 61296 w 202480"/>
                <a:gd name="connsiteY195" fmla="*/ 180909 h 254489"/>
                <a:gd name="connsiteX196" fmla="*/ 63220 w 202480"/>
                <a:gd name="connsiteY196" fmla="*/ 181924 h 254489"/>
                <a:gd name="connsiteX197" fmla="*/ 28315 w 202480"/>
                <a:gd name="connsiteY197" fmla="*/ 182780 h 254489"/>
                <a:gd name="connsiteX198" fmla="*/ 26124 w 202480"/>
                <a:gd name="connsiteY198" fmla="*/ 183742 h 254489"/>
                <a:gd name="connsiteX199" fmla="*/ 23291 w 202480"/>
                <a:gd name="connsiteY199" fmla="*/ 186414 h 254489"/>
                <a:gd name="connsiteX200" fmla="*/ 20618 w 202480"/>
                <a:gd name="connsiteY200" fmla="*/ 186735 h 254489"/>
                <a:gd name="connsiteX201" fmla="*/ 18159 w 202480"/>
                <a:gd name="connsiteY201" fmla="*/ 185720 h 254489"/>
                <a:gd name="connsiteX202" fmla="*/ 15861 w 202480"/>
                <a:gd name="connsiteY202" fmla="*/ 184383 h 254489"/>
                <a:gd name="connsiteX203" fmla="*/ 13669 w 202480"/>
                <a:gd name="connsiteY203" fmla="*/ 176419 h 254489"/>
                <a:gd name="connsiteX204" fmla="*/ 12974 w 202480"/>
                <a:gd name="connsiteY204" fmla="*/ 172356 h 254489"/>
                <a:gd name="connsiteX205" fmla="*/ 13936 w 202480"/>
                <a:gd name="connsiteY205" fmla="*/ 169577 h 254489"/>
                <a:gd name="connsiteX206" fmla="*/ 12547 w 202480"/>
                <a:gd name="connsiteY206" fmla="*/ 163644 h 254489"/>
                <a:gd name="connsiteX207" fmla="*/ 11424 w 202480"/>
                <a:gd name="connsiteY207" fmla="*/ 149265 h 254489"/>
                <a:gd name="connsiteX208" fmla="*/ 8965 w 202480"/>
                <a:gd name="connsiteY208" fmla="*/ 143599 h 254489"/>
                <a:gd name="connsiteX209" fmla="*/ 9286 w 202480"/>
                <a:gd name="connsiteY209" fmla="*/ 141567 h 254489"/>
                <a:gd name="connsiteX210" fmla="*/ 8858 w 202480"/>
                <a:gd name="connsiteY210" fmla="*/ 137558 h 254489"/>
                <a:gd name="connsiteX211" fmla="*/ 8003 w 202480"/>
                <a:gd name="connsiteY211" fmla="*/ 133122 h 254489"/>
                <a:gd name="connsiteX212" fmla="*/ 6987 w 202480"/>
                <a:gd name="connsiteY212" fmla="*/ 129754 h 254489"/>
                <a:gd name="connsiteX213" fmla="*/ 6186 w 202480"/>
                <a:gd name="connsiteY213" fmla="*/ 128632 h 254489"/>
                <a:gd name="connsiteX214" fmla="*/ 3727 w 202480"/>
                <a:gd name="connsiteY214" fmla="*/ 126547 h 254489"/>
                <a:gd name="connsiteX215" fmla="*/ 2604 w 202480"/>
                <a:gd name="connsiteY215" fmla="*/ 125425 h 25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02480" h="254489">
                  <a:moveTo>
                    <a:pt x="1482" y="124142"/>
                  </a:moveTo>
                  <a:lnTo>
                    <a:pt x="1482" y="124142"/>
                  </a:lnTo>
                  <a:lnTo>
                    <a:pt x="1215" y="123126"/>
                  </a:lnTo>
                  <a:lnTo>
                    <a:pt x="1215" y="121897"/>
                  </a:lnTo>
                  <a:lnTo>
                    <a:pt x="466" y="119384"/>
                  </a:lnTo>
                  <a:lnTo>
                    <a:pt x="-68" y="119384"/>
                  </a:lnTo>
                  <a:lnTo>
                    <a:pt x="-336" y="119384"/>
                  </a:lnTo>
                  <a:lnTo>
                    <a:pt x="-336" y="117513"/>
                  </a:lnTo>
                  <a:lnTo>
                    <a:pt x="145" y="116765"/>
                  </a:lnTo>
                  <a:lnTo>
                    <a:pt x="1642" y="115001"/>
                  </a:lnTo>
                  <a:lnTo>
                    <a:pt x="1642" y="114092"/>
                  </a:lnTo>
                  <a:lnTo>
                    <a:pt x="1963" y="113291"/>
                  </a:lnTo>
                  <a:lnTo>
                    <a:pt x="1963" y="112382"/>
                  </a:lnTo>
                  <a:lnTo>
                    <a:pt x="1589" y="111259"/>
                  </a:lnTo>
                  <a:lnTo>
                    <a:pt x="2978" y="110351"/>
                  </a:lnTo>
                  <a:lnTo>
                    <a:pt x="6774" y="106288"/>
                  </a:lnTo>
                  <a:lnTo>
                    <a:pt x="7789" y="104792"/>
                  </a:lnTo>
                  <a:lnTo>
                    <a:pt x="8538" y="102066"/>
                  </a:lnTo>
                  <a:lnTo>
                    <a:pt x="9767" y="93299"/>
                  </a:lnTo>
                  <a:lnTo>
                    <a:pt x="11745" y="87954"/>
                  </a:lnTo>
                  <a:lnTo>
                    <a:pt x="14310" y="84212"/>
                  </a:lnTo>
                  <a:lnTo>
                    <a:pt x="27513" y="73041"/>
                  </a:lnTo>
                  <a:lnTo>
                    <a:pt x="31522" y="65931"/>
                  </a:lnTo>
                  <a:lnTo>
                    <a:pt x="33072" y="59731"/>
                  </a:lnTo>
                  <a:lnTo>
                    <a:pt x="36280" y="51178"/>
                  </a:lnTo>
                  <a:lnTo>
                    <a:pt x="37028" y="47971"/>
                  </a:lnTo>
                  <a:lnTo>
                    <a:pt x="37028" y="46100"/>
                  </a:lnTo>
                  <a:lnTo>
                    <a:pt x="36547" y="44336"/>
                  </a:lnTo>
                  <a:lnTo>
                    <a:pt x="36547" y="42893"/>
                  </a:lnTo>
                  <a:lnTo>
                    <a:pt x="37509" y="41824"/>
                  </a:lnTo>
                  <a:lnTo>
                    <a:pt x="42106" y="40862"/>
                  </a:lnTo>
                  <a:lnTo>
                    <a:pt x="43656" y="39793"/>
                  </a:lnTo>
                  <a:lnTo>
                    <a:pt x="45527" y="39793"/>
                  </a:lnTo>
                  <a:lnTo>
                    <a:pt x="47345" y="40381"/>
                  </a:lnTo>
                  <a:lnTo>
                    <a:pt x="49162" y="40381"/>
                  </a:lnTo>
                  <a:lnTo>
                    <a:pt x="50926" y="39419"/>
                  </a:lnTo>
                  <a:lnTo>
                    <a:pt x="52797" y="38884"/>
                  </a:lnTo>
                  <a:lnTo>
                    <a:pt x="53919" y="38189"/>
                  </a:lnTo>
                  <a:lnTo>
                    <a:pt x="55362" y="36211"/>
                  </a:lnTo>
                  <a:lnTo>
                    <a:pt x="56806" y="32363"/>
                  </a:lnTo>
                  <a:lnTo>
                    <a:pt x="58088" y="30973"/>
                  </a:lnTo>
                  <a:lnTo>
                    <a:pt x="60547" y="30973"/>
                  </a:lnTo>
                  <a:lnTo>
                    <a:pt x="68726" y="34341"/>
                  </a:lnTo>
                  <a:lnTo>
                    <a:pt x="72361" y="33913"/>
                  </a:lnTo>
                  <a:lnTo>
                    <a:pt x="73590" y="29476"/>
                  </a:lnTo>
                  <a:lnTo>
                    <a:pt x="74926" y="27178"/>
                  </a:lnTo>
                  <a:lnTo>
                    <a:pt x="76156" y="21833"/>
                  </a:lnTo>
                  <a:lnTo>
                    <a:pt x="78882" y="16487"/>
                  </a:lnTo>
                  <a:lnTo>
                    <a:pt x="80806" y="10394"/>
                  </a:lnTo>
                  <a:lnTo>
                    <a:pt x="81929" y="7668"/>
                  </a:lnTo>
                  <a:lnTo>
                    <a:pt x="83425" y="2322"/>
                  </a:lnTo>
                  <a:lnTo>
                    <a:pt x="82944" y="2001"/>
                  </a:lnTo>
                  <a:lnTo>
                    <a:pt x="85350" y="-30"/>
                  </a:lnTo>
                  <a:lnTo>
                    <a:pt x="104967" y="6652"/>
                  </a:lnTo>
                  <a:lnTo>
                    <a:pt x="105715" y="8042"/>
                  </a:lnTo>
                  <a:lnTo>
                    <a:pt x="105715" y="9325"/>
                  </a:lnTo>
                  <a:lnTo>
                    <a:pt x="105234" y="10607"/>
                  </a:lnTo>
                  <a:lnTo>
                    <a:pt x="104486" y="11676"/>
                  </a:lnTo>
                  <a:lnTo>
                    <a:pt x="103898" y="12799"/>
                  </a:lnTo>
                  <a:lnTo>
                    <a:pt x="102882" y="15311"/>
                  </a:lnTo>
                  <a:lnTo>
                    <a:pt x="102882" y="16541"/>
                  </a:lnTo>
                  <a:lnTo>
                    <a:pt x="103256" y="17610"/>
                  </a:lnTo>
                  <a:lnTo>
                    <a:pt x="104486" y="18412"/>
                  </a:lnTo>
                  <a:lnTo>
                    <a:pt x="106410" y="18893"/>
                  </a:lnTo>
                  <a:lnTo>
                    <a:pt x="108174" y="19908"/>
                  </a:lnTo>
                  <a:lnTo>
                    <a:pt x="112130" y="21191"/>
                  </a:lnTo>
                  <a:lnTo>
                    <a:pt x="118972" y="21191"/>
                  </a:lnTo>
                  <a:lnTo>
                    <a:pt x="122446" y="20603"/>
                  </a:lnTo>
                  <a:lnTo>
                    <a:pt x="127150" y="21031"/>
                  </a:lnTo>
                  <a:lnTo>
                    <a:pt x="129234" y="21565"/>
                  </a:lnTo>
                  <a:lnTo>
                    <a:pt x="131105" y="22314"/>
                  </a:lnTo>
                  <a:lnTo>
                    <a:pt x="133083" y="24024"/>
                  </a:lnTo>
                  <a:lnTo>
                    <a:pt x="135863" y="27819"/>
                  </a:lnTo>
                  <a:lnTo>
                    <a:pt x="136237" y="29049"/>
                  </a:lnTo>
                  <a:lnTo>
                    <a:pt x="136558" y="30385"/>
                  </a:lnTo>
                  <a:lnTo>
                    <a:pt x="136558" y="31775"/>
                  </a:lnTo>
                  <a:lnTo>
                    <a:pt x="136932" y="33004"/>
                  </a:lnTo>
                  <a:lnTo>
                    <a:pt x="137787" y="33859"/>
                  </a:lnTo>
                  <a:lnTo>
                    <a:pt x="144682" y="34287"/>
                  </a:lnTo>
                  <a:lnTo>
                    <a:pt x="148210" y="35463"/>
                  </a:lnTo>
                  <a:lnTo>
                    <a:pt x="150295" y="35463"/>
                  </a:lnTo>
                  <a:lnTo>
                    <a:pt x="150830" y="34929"/>
                  </a:lnTo>
                  <a:lnTo>
                    <a:pt x="151150" y="33913"/>
                  </a:lnTo>
                  <a:lnTo>
                    <a:pt x="151899" y="33058"/>
                  </a:lnTo>
                  <a:lnTo>
                    <a:pt x="154037" y="31187"/>
                  </a:lnTo>
                  <a:lnTo>
                    <a:pt x="154839" y="30118"/>
                  </a:lnTo>
                  <a:lnTo>
                    <a:pt x="155373" y="29049"/>
                  </a:lnTo>
                  <a:lnTo>
                    <a:pt x="156389" y="28354"/>
                  </a:lnTo>
                  <a:lnTo>
                    <a:pt x="157565" y="27980"/>
                  </a:lnTo>
                  <a:lnTo>
                    <a:pt x="159061" y="27980"/>
                  </a:lnTo>
                  <a:lnTo>
                    <a:pt x="160611" y="28514"/>
                  </a:lnTo>
                  <a:lnTo>
                    <a:pt x="166491" y="32683"/>
                  </a:lnTo>
                  <a:lnTo>
                    <a:pt x="167560" y="34501"/>
                  </a:lnTo>
                  <a:lnTo>
                    <a:pt x="168095" y="35944"/>
                  </a:lnTo>
                  <a:lnTo>
                    <a:pt x="168362" y="37174"/>
                  </a:lnTo>
                  <a:lnTo>
                    <a:pt x="168736" y="38243"/>
                  </a:lnTo>
                  <a:lnTo>
                    <a:pt x="168736" y="38243"/>
                  </a:lnTo>
                  <a:lnTo>
                    <a:pt x="172371" y="39258"/>
                  </a:lnTo>
                  <a:lnTo>
                    <a:pt x="191187" y="47009"/>
                  </a:lnTo>
                  <a:lnTo>
                    <a:pt x="193645" y="49414"/>
                  </a:lnTo>
                  <a:lnTo>
                    <a:pt x="195997" y="54760"/>
                  </a:lnTo>
                  <a:lnTo>
                    <a:pt x="197280" y="54278"/>
                  </a:lnTo>
                  <a:lnTo>
                    <a:pt x="200541" y="54278"/>
                  </a:lnTo>
                  <a:lnTo>
                    <a:pt x="201770" y="54866"/>
                  </a:lnTo>
                  <a:lnTo>
                    <a:pt x="198937" y="65557"/>
                  </a:lnTo>
                  <a:lnTo>
                    <a:pt x="202144" y="73575"/>
                  </a:lnTo>
                  <a:lnTo>
                    <a:pt x="198884" y="75553"/>
                  </a:lnTo>
                  <a:lnTo>
                    <a:pt x="193538" y="73789"/>
                  </a:lnTo>
                  <a:lnTo>
                    <a:pt x="190973" y="74591"/>
                  </a:lnTo>
                  <a:lnTo>
                    <a:pt x="189209" y="77424"/>
                  </a:lnTo>
                  <a:lnTo>
                    <a:pt x="189209" y="84640"/>
                  </a:lnTo>
                  <a:lnTo>
                    <a:pt x="188888" y="86404"/>
                  </a:lnTo>
                  <a:lnTo>
                    <a:pt x="188086" y="87259"/>
                  </a:lnTo>
                  <a:lnTo>
                    <a:pt x="187124" y="87259"/>
                  </a:lnTo>
                  <a:lnTo>
                    <a:pt x="185200" y="86938"/>
                  </a:lnTo>
                  <a:lnTo>
                    <a:pt x="184077" y="86725"/>
                  </a:lnTo>
                  <a:lnTo>
                    <a:pt x="183436" y="85655"/>
                  </a:lnTo>
                  <a:lnTo>
                    <a:pt x="183169" y="83571"/>
                  </a:lnTo>
                  <a:lnTo>
                    <a:pt x="182901" y="82555"/>
                  </a:lnTo>
                  <a:lnTo>
                    <a:pt x="181351" y="81165"/>
                  </a:lnTo>
                  <a:lnTo>
                    <a:pt x="174883" y="81165"/>
                  </a:lnTo>
                  <a:lnTo>
                    <a:pt x="155052" y="86511"/>
                  </a:lnTo>
                  <a:lnTo>
                    <a:pt x="152166" y="88275"/>
                  </a:lnTo>
                  <a:lnTo>
                    <a:pt x="147195" y="96881"/>
                  </a:lnTo>
                  <a:lnTo>
                    <a:pt x="144415" y="99339"/>
                  </a:lnTo>
                  <a:lnTo>
                    <a:pt x="143667" y="100408"/>
                  </a:lnTo>
                  <a:lnTo>
                    <a:pt x="143132" y="105219"/>
                  </a:lnTo>
                  <a:lnTo>
                    <a:pt x="146821" y="107037"/>
                  </a:lnTo>
                  <a:lnTo>
                    <a:pt x="155854" y="106716"/>
                  </a:lnTo>
                  <a:lnTo>
                    <a:pt x="162963" y="110244"/>
                  </a:lnTo>
                  <a:lnTo>
                    <a:pt x="161894" y="115589"/>
                  </a:lnTo>
                  <a:lnTo>
                    <a:pt x="165636" y="120934"/>
                  </a:lnTo>
                  <a:lnTo>
                    <a:pt x="168416" y="130022"/>
                  </a:lnTo>
                  <a:lnTo>
                    <a:pt x="174296" y="140712"/>
                  </a:lnTo>
                  <a:lnTo>
                    <a:pt x="174563" y="142423"/>
                  </a:lnTo>
                  <a:lnTo>
                    <a:pt x="173975" y="143973"/>
                  </a:lnTo>
                  <a:lnTo>
                    <a:pt x="172531" y="144988"/>
                  </a:lnTo>
                  <a:lnTo>
                    <a:pt x="169271" y="145523"/>
                  </a:lnTo>
                  <a:lnTo>
                    <a:pt x="167935" y="146432"/>
                  </a:lnTo>
                  <a:lnTo>
                    <a:pt x="167240" y="147982"/>
                  </a:lnTo>
                  <a:lnTo>
                    <a:pt x="168255" y="152846"/>
                  </a:lnTo>
                  <a:lnTo>
                    <a:pt x="167881" y="154931"/>
                  </a:lnTo>
                  <a:lnTo>
                    <a:pt x="165796" y="157176"/>
                  </a:lnTo>
                  <a:lnTo>
                    <a:pt x="164941" y="158619"/>
                  </a:lnTo>
                  <a:lnTo>
                    <a:pt x="164941" y="160704"/>
                  </a:lnTo>
                  <a:lnTo>
                    <a:pt x="169645" y="165087"/>
                  </a:lnTo>
                  <a:lnTo>
                    <a:pt x="170661" y="167653"/>
                  </a:lnTo>
                  <a:lnTo>
                    <a:pt x="170661" y="170165"/>
                  </a:lnTo>
                  <a:lnTo>
                    <a:pt x="168897" y="175510"/>
                  </a:lnTo>
                  <a:lnTo>
                    <a:pt x="168576" y="177648"/>
                  </a:lnTo>
                  <a:lnTo>
                    <a:pt x="170180" y="188339"/>
                  </a:lnTo>
                  <a:lnTo>
                    <a:pt x="168790" y="193684"/>
                  </a:lnTo>
                  <a:lnTo>
                    <a:pt x="168790" y="199457"/>
                  </a:lnTo>
                  <a:lnTo>
                    <a:pt x="168362" y="200740"/>
                  </a:lnTo>
                  <a:lnTo>
                    <a:pt x="165529" y="204856"/>
                  </a:lnTo>
                  <a:lnTo>
                    <a:pt x="164834" y="206834"/>
                  </a:lnTo>
                  <a:lnTo>
                    <a:pt x="164834" y="208972"/>
                  </a:lnTo>
                  <a:lnTo>
                    <a:pt x="165102" y="211377"/>
                  </a:lnTo>
                  <a:lnTo>
                    <a:pt x="168790" y="222763"/>
                  </a:lnTo>
                  <a:lnTo>
                    <a:pt x="165315" y="231957"/>
                  </a:lnTo>
                  <a:lnTo>
                    <a:pt x="170981" y="237302"/>
                  </a:lnTo>
                  <a:lnTo>
                    <a:pt x="170180" y="237943"/>
                  </a:lnTo>
                  <a:lnTo>
                    <a:pt x="169057" y="241738"/>
                  </a:lnTo>
                  <a:lnTo>
                    <a:pt x="169859" y="252429"/>
                  </a:lnTo>
                  <a:lnTo>
                    <a:pt x="169057" y="254460"/>
                  </a:lnTo>
                  <a:lnTo>
                    <a:pt x="163712" y="254460"/>
                  </a:lnTo>
                  <a:lnTo>
                    <a:pt x="159649" y="249115"/>
                  </a:lnTo>
                  <a:lnTo>
                    <a:pt x="154999" y="237141"/>
                  </a:lnTo>
                  <a:lnTo>
                    <a:pt x="152006" y="231048"/>
                  </a:lnTo>
                  <a:lnTo>
                    <a:pt x="147890" y="226718"/>
                  </a:lnTo>
                  <a:lnTo>
                    <a:pt x="112557" y="201114"/>
                  </a:lnTo>
                  <a:lnTo>
                    <a:pt x="108709" y="199083"/>
                  </a:lnTo>
                  <a:lnTo>
                    <a:pt x="105394" y="198174"/>
                  </a:lnTo>
                  <a:lnTo>
                    <a:pt x="102936" y="197105"/>
                  </a:lnTo>
                  <a:lnTo>
                    <a:pt x="96949" y="192134"/>
                  </a:lnTo>
                  <a:lnTo>
                    <a:pt x="94062" y="190744"/>
                  </a:lnTo>
                  <a:lnTo>
                    <a:pt x="91229" y="189354"/>
                  </a:lnTo>
                  <a:lnTo>
                    <a:pt x="88610" y="185292"/>
                  </a:lnTo>
                  <a:lnTo>
                    <a:pt x="87648" y="180588"/>
                  </a:lnTo>
                  <a:lnTo>
                    <a:pt x="88664" y="178290"/>
                  </a:lnTo>
                  <a:lnTo>
                    <a:pt x="90374" y="176793"/>
                  </a:lnTo>
                  <a:lnTo>
                    <a:pt x="95345" y="169256"/>
                  </a:lnTo>
                  <a:lnTo>
                    <a:pt x="97002" y="166049"/>
                  </a:lnTo>
                  <a:lnTo>
                    <a:pt x="89679" y="174334"/>
                  </a:lnTo>
                  <a:lnTo>
                    <a:pt x="85724" y="177167"/>
                  </a:lnTo>
                  <a:lnTo>
                    <a:pt x="81180" y="177167"/>
                  </a:lnTo>
                  <a:lnTo>
                    <a:pt x="81180" y="178290"/>
                  </a:lnTo>
                  <a:lnTo>
                    <a:pt x="84334" y="183154"/>
                  </a:lnTo>
                  <a:lnTo>
                    <a:pt x="85884" y="186361"/>
                  </a:lnTo>
                  <a:lnTo>
                    <a:pt x="85884" y="188285"/>
                  </a:lnTo>
                  <a:lnTo>
                    <a:pt x="83960" y="188285"/>
                  </a:lnTo>
                  <a:lnTo>
                    <a:pt x="71345" y="182085"/>
                  </a:lnTo>
                  <a:lnTo>
                    <a:pt x="66694" y="180535"/>
                  </a:lnTo>
                  <a:lnTo>
                    <a:pt x="61028" y="178717"/>
                  </a:lnTo>
                  <a:lnTo>
                    <a:pt x="57233" y="180428"/>
                  </a:lnTo>
                  <a:lnTo>
                    <a:pt x="61296" y="180909"/>
                  </a:lnTo>
                  <a:lnTo>
                    <a:pt x="63220" y="181924"/>
                  </a:lnTo>
                  <a:lnTo>
                    <a:pt x="28315" y="182780"/>
                  </a:lnTo>
                  <a:lnTo>
                    <a:pt x="26124" y="183742"/>
                  </a:lnTo>
                  <a:lnTo>
                    <a:pt x="23291" y="186414"/>
                  </a:lnTo>
                  <a:lnTo>
                    <a:pt x="20618" y="186735"/>
                  </a:lnTo>
                  <a:lnTo>
                    <a:pt x="18159" y="185720"/>
                  </a:lnTo>
                  <a:lnTo>
                    <a:pt x="15861" y="184383"/>
                  </a:lnTo>
                  <a:lnTo>
                    <a:pt x="13669" y="176419"/>
                  </a:lnTo>
                  <a:lnTo>
                    <a:pt x="12974" y="172356"/>
                  </a:lnTo>
                  <a:lnTo>
                    <a:pt x="13936" y="169577"/>
                  </a:lnTo>
                  <a:lnTo>
                    <a:pt x="12547" y="163644"/>
                  </a:lnTo>
                  <a:lnTo>
                    <a:pt x="11424" y="149265"/>
                  </a:lnTo>
                  <a:lnTo>
                    <a:pt x="8965" y="143599"/>
                  </a:lnTo>
                  <a:lnTo>
                    <a:pt x="9286" y="141567"/>
                  </a:lnTo>
                  <a:lnTo>
                    <a:pt x="8858" y="137558"/>
                  </a:lnTo>
                  <a:lnTo>
                    <a:pt x="8003" y="133122"/>
                  </a:lnTo>
                  <a:lnTo>
                    <a:pt x="6987" y="129754"/>
                  </a:lnTo>
                  <a:lnTo>
                    <a:pt x="6186" y="128632"/>
                  </a:lnTo>
                  <a:lnTo>
                    <a:pt x="3727" y="126547"/>
                  </a:lnTo>
                  <a:lnTo>
                    <a:pt x="2604" y="1254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51EFBFD8-5862-4522-89D7-D842B34A3961}"/>
                </a:ext>
              </a:extLst>
            </p:cNvPr>
            <p:cNvSpPr/>
            <p:nvPr/>
          </p:nvSpPr>
          <p:spPr>
            <a:xfrm>
              <a:off x="2931369" y="4799502"/>
              <a:ext cx="203068" cy="217981"/>
            </a:xfrm>
            <a:custGeom>
              <a:avLst/>
              <a:gdLst>
                <a:gd name="connsiteX0" fmla="*/ 202732 w 203068"/>
                <a:gd name="connsiteY0" fmla="*/ 130663 h 217981"/>
                <a:gd name="connsiteX1" fmla="*/ 184505 w 203068"/>
                <a:gd name="connsiteY1" fmla="*/ 138467 h 217981"/>
                <a:gd name="connsiteX2" fmla="*/ 155320 w 203068"/>
                <a:gd name="connsiteY2" fmla="*/ 151937 h 217981"/>
                <a:gd name="connsiteX3" fmla="*/ 152380 w 203068"/>
                <a:gd name="connsiteY3" fmla="*/ 155091 h 217981"/>
                <a:gd name="connsiteX4" fmla="*/ 144041 w 203068"/>
                <a:gd name="connsiteY4" fmla="*/ 160810 h 217981"/>
                <a:gd name="connsiteX5" fmla="*/ 133350 w 203068"/>
                <a:gd name="connsiteY5" fmla="*/ 165407 h 217981"/>
                <a:gd name="connsiteX6" fmla="*/ 129128 w 203068"/>
                <a:gd name="connsiteY6" fmla="*/ 168615 h 217981"/>
                <a:gd name="connsiteX7" fmla="*/ 125225 w 203068"/>
                <a:gd name="connsiteY7" fmla="*/ 173960 h 217981"/>
                <a:gd name="connsiteX8" fmla="*/ 118277 w 203068"/>
                <a:gd name="connsiteY8" fmla="*/ 186308 h 217981"/>
                <a:gd name="connsiteX9" fmla="*/ 114107 w 203068"/>
                <a:gd name="connsiteY9" fmla="*/ 192081 h 217981"/>
                <a:gd name="connsiteX10" fmla="*/ 109404 w 203068"/>
                <a:gd name="connsiteY10" fmla="*/ 196517 h 217981"/>
                <a:gd name="connsiteX11" fmla="*/ 99301 w 203068"/>
                <a:gd name="connsiteY11" fmla="*/ 201862 h 217981"/>
                <a:gd name="connsiteX12" fmla="*/ 93421 w 203068"/>
                <a:gd name="connsiteY12" fmla="*/ 203519 h 217981"/>
                <a:gd name="connsiteX13" fmla="*/ 83586 w 203068"/>
                <a:gd name="connsiteY13" fmla="*/ 204535 h 217981"/>
                <a:gd name="connsiteX14" fmla="*/ 73911 w 203068"/>
                <a:gd name="connsiteY14" fmla="*/ 207047 h 217981"/>
                <a:gd name="connsiteX15" fmla="*/ 70971 w 203068"/>
                <a:gd name="connsiteY15" fmla="*/ 208865 h 217981"/>
                <a:gd name="connsiteX16" fmla="*/ 69581 w 203068"/>
                <a:gd name="connsiteY16" fmla="*/ 209292 h 217981"/>
                <a:gd name="connsiteX17" fmla="*/ 64610 w 203068"/>
                <a:gd name="connsiteY17" fmla="*/ 209292 h 217981"/>
                <a:gd name="connsiteX18" fmla="*/ 36440 w 203068"/>
                <a:gd name="connsiteY18" fmla="*/ 217952 h 217981"/>
                <a:gd name="connsiteX19" fmla="*/ 36975 w 203068"/>
                <a:gd name="connsiteY19" fmla="*/ 212981 h 217981"/>
                <a:gd name="connsiteX20" fmla="*/ 36440 w 203068"/>
                <a:gd name="connsiteY20" fmla="*/ 212019 h 217981"/>
                <a:gd name="connsiteX21" fmla="*/ 35424 w 203068"/>
                <a:gd name="connsiteY21" fmla="*/ 211484 h 217981"/>
                <a:gd name="connsiteX22" fmla="*/ 30667 w 203068"/>
                <a:gd name="connsiteY22" fmla="*/ 210896 h 217981"/>
                <a:gd name="connsiteX23" fmla="*/ 29171 w 203068"/>
                <a:gd name="connsiteY23" fmla="*/ 209827 h 217981"/>
                <a:gd name="connsiteX24" fmla="*/ 29171 w 203068"/>
                <a:gd name="connsiteY24" fmla="*/ 207742 h 217981"/>
                <a:gd name="connsiteX25" fmla="*/ 29812 w 203068"/>
                <a:gd name="connsiteY25" fmla="*/ 206994 h 217981"/>
                <a:gd name="connsiteX26" fmla="*/ 33660 w 203068"/>
                <a:gd name="connsiteY26" fmla="*/ 205123 h 217981"/>
                <a:gd name="connsiteX27" fmla="*/ 34569 w 203068"/>
                <a:gd name="connsiteY27" fmla="*/ 204001 h 217981"/>
                <a:gd name="connsiteX28" fmla="*/ 35050 w 203068"/>
                <a:gd name="connsiteY28" fmla="*/ 202557 h 217981"/>
                <a:gd name="connsiteX29" fmla="*/ 35050 w 203068"/>
                <a:gd name="connsiteY29" fmla="*/ 200740 h 217981"/>
                <a:gd name="connsiteX30" fmla="*/ 34302 w 203068"/>
                <a:gd name="connsiteY30" fmla="*/ 199457 h 217981"/>
                <a:gd name="connsiteX31" fmla="*/ 31041 w 203068"/>
                <a:gd name="connsiteY31" fmla="*/ 197052 h 217981"/>
                <a:gd name="connsiteX32" fmla="*/ 28155 w 203068"/>
                <a:gd name="connsiteY32" fmla="*/ 190691 h 217981"/>
                <a:gd name="connsiteX33" fmla="*/ 27781 w 203068"/>
                <a:gd name="connsiteY33" fmla="*/ 186094 h 217981"/>
                <a:gd name="connsiteX34" fmla="*/ 27246 w 203068"/>
                <a:gd name="connsiteY34" fmla="*/ 184544 h 217981"/>
                <a:gd name="connsiteX35" fmla="*/ 23932 w 203068"/>
                <a:gd name="connsiteY35" fmla="*/ 180909 h 217981"/>
                <a:gd name="connsiteX36" fmla="*/ 16502 w 203068"/>
                <a:gd name="connsiteY36" fmla="*/ 176633 h 217981"/>
                <a:gd name="connsiteX37" fmla="*/ 14578 w 203068"/>
                <a:gd name="connsiteY37" fmla="*/ 172944 h 217981"/>
                <a:gd name="connsiteX38" fmla="*/ 15914 w 203068"/>
                <a:gd name="connsiteY38" fmla="*/ 167599 h 217981"/>
                <a:gd name="connsiteX39" fmla="*/ 15914 w 203068"/>
                <a:gd name="connsiteY39" fmla="*/ 163269 h 217981"/>
                <a:gd name="connsiteX40" fmla="*/ 12440 w 203068"/>
                <a:gd name="connsiteY40" fmla="*/ 160597 h 217981"/>
                <a:gd name="connsiteX41" fmla="*/ 4635 w 203068"/>
                <a:gd name="connsiteY41" fmla="*/ 157496 h 217981"/>
                <a:gd name="connsiteX42" fmla="*/ 3620 w 203068"/>
                <a:gd name="connsiteY42" fmla="*/ 154717 h 217981"/>
                <a:gd name="connsiteX43" fmla="*/ 7949 w 203068"/>
                <a:gd name="connsiteY43" fmla="*/ 148677 h 217981"/>
                <a:gd name="connsiteX44" fmla="*/ 9233 w 203068"/>
                <a:gd name="connsiteY44" fmla="*/ 145951 h 217981"/>
                <a:gd name="connsiteX45" fmla="*/ 8431 w 203068"/>
                <a:gd name="connsiteY45" fmla="*/ 144561 h 217981"/>
                <a:gd name="connsiteX46" fmla="*/ 6613 w 203068"/>
                <a:gd name="connsiteY46" fmla="*/ 144133 h 217981"/>
                <a:gd name="connsiteX47" fmla="*/ 2925 w 203068"/>
                <a:gd name="connsiteY47" fmla="*/ 144133 h 217981"/>
                <a:gd name="connsiteX48" fmla="*/ 5010 w 203068"/>
                <a:gd name="connsiteY48" fmla="*/ 141140 h 217981"/>
                <a:gd name="connsiteX49" fmla="*/ 2337 w 203068"/>
                <a:gd name="connsiteY49" fmla="*/ 139215 h 217981"/>
                <a:gd name="connsiteX50" fmla="*/ -336 w 203068"/>
                <a:gd name="connsiteY50" fmla="*/ 138734 h 217981"/>
                <a:gd name="connsiteX51" fmla="*/ 252 w 203068"/>
                <a:gd name="connsiteY51" fmla="*/ 135581 h 217981"/>
                <a:gd name="connsiteX52" fmla="*/ 2444 w 203068"/>
                <a:gd name="connsiteY52" fmla="*/ 133817 h 217981"/>
                <a:gd name="connsiteX53" fmla="*/ 9286 w 203068"/>
                <a:gd name="connsiteY53" fmla="*/ 132213 h 217981"/>
                <a:gd name="connsiteX54" fmla="*/ 9286 w 203068"/>
                <a:gd name="connsiteY54" fmla="*/ 130930 h 217981"/>
                <a:gd name="connsiteX55" fmla="*/ 4742 w 203068"/>
                <a:gd name="connsiteY55" fmla="*/ 119224 h 217981"/>
                <a:gd name="connsiteX56" fmla="*/ 5117 w 203068"/>
                <a:gd name="connsiteY56" fmla="*/ 104097 h 217981"/>
                <a:gd name="connsiteX57" fmla="*/ 5491 w 203068"/>
                <a:gd name="connsiteY57" fmla="*/ 102760 h 217981"/>
                <a:gd name="connsiteX58" fmla="*/ 6720 w 203068"/>
                <a:gd name="connsiteY58" fmla="*/ 101264 h 217981"/>
                <a:gd name="connsiteX59" fmla="*/ 8377 w 203068"/>
                <a:gd name="connsiteY59" fmla="*/ 100409 h 217981"/>
                <a:gd name="connsiteX60" fmla="*/ 10195 w 203068"/>
                <a:gd name="connsiteY60" fmla="*/ 100409 h 217981"/>
                <a:gd name="connsiteX61" fmla="*/ 11798 w 203068"/>
                <a:gd name="connsiteY61" fmla="*/ 101050 h 217981"/>
                <a:gd name="connsiteX62" fmla="*/ 14417 w 203068"/>
                <a:gd name="connsiteY62" fmla="*/ 104685 h 217981"/>
                <a:gd name="connsiteX63" fmla="*/ 15594 w 203068"/>
                <a:gd name="connsiteY63" fmla="*/ 105273 h 217981"/>
                <a:gd name="connsiteX64" fmla="*/ 19656 w 203068"/>
                <a:gd name="connsiteY64" fmla="*/ 104418 h 217981"/>
                <a:gd name="connsiteX65" fmla="*/ 20939 w 203068"/>
                <a:gd name="connsiteY65" fmla="*/ 104418 h 217981"/>
                <a:gd name="connsiteX66" fmla="*/ 24413 w 203068"/>
                <a:gd name="connsiteY66" fmla="*/ 107571 h 217981"/>
                <a:gd name="connsiteX67" fmla="*/ 25803 w 203068"/>
                <a:gd name="connsiteY67" fmla="*/ 107571 h 217981"/>
                <a:gd name="connsiteX68" fmla="*/ 26872 w 203068"/>
                <a:gd name="connsiteY68" fmla="*/ 106769 h 217981"/>
                <a:gd name="connsiteX69" fmla="*/ 36921 w 203068"/>
                <a:gd name="connsiteY69" fmla="*/ 94956 h 217981"/>
                <a:gd name="connsiteX70" fmla="*/ 37456 w 203068"/>
                <a:gd name="connsiteY70" fmla="*/ 93085 h 217981"/>
                <a:gd name="connsiteX71" fmla="*/ 37456 w 203068"/>
                <a:gd name="connsiteY71" fmla="*/ 91108 h 217981"/>
                <a:gd name="connsiteX72" fmla="*/ 34783 w 203068"/>
                <a:gd name="connsiteY72" fmla="*/ 84266 h 217981"/>
                <a:gd name="connsiteX73" fmla="*/ 34783 w 203068"/>
                <a:gd name="connsiteY73" fmla="*/ 82021 h 217981"/>
                <a:gd name="connsiteX74" fmla="*/ 38738 w 203068"/>
                <a:gd name="connsiteY74" fmla="*/ 75553 h 217981"/>
                <a:gd name="connsiteX75" fmla="*/ 38738 w 203068"/>
                <a:gd name="connsiteY75" fmla="*/ 70635 h 217981"/>
                <a:gd name="connsiteX76" fmla="*/ 39113 w 203068"/>
                <a:gd name="connsiteY76" fmla="*/ 69245 h 217981"/>
                <a:gd name="connsiteX77" fmla="*/ 40182 w 203068"/>
                <a:gd name="connsiteY77" fmla="*/ 68016 h 217981"/>
                <a:gd name="connsiteX78" fmla="*/ 41465 w 203068"/>
                <a:gd name="connsiteY78" fmla="*/ 67588 h 217981"/>
                <a:gd name="connsiteX79" fmla="*/ 46008 w 203068"/>
                <a:gd name="connsiteY79" fmla="*/ 67588 h 217981"/>
                <a:gd name="connsiteX80" fmla="*/ 47558 w 203068"/>
                <a:gd name="connsiteY80" fmla="*/ 66840 h 217981"/>
                <a:gd name="connsiteX81" fmla="*/ 48681 w 203068"/>
                <a:gd name="connsiteY81" fmla="*/ 65664 h 217981"/>
                <a:gd name="connsiteX82" fmla="*/ 49162 w 203068"/>
                <a:gd name="connsiteY82" fmla="*/ 64114 h 217981"/>
                <a:gd name="connsiteX83" fmla="*/ 49162 w 203068"/>
                <a:gd name="connsiteY83" fmla="*/ 62510 h 217981"/>
                <a:gd name="connsiteX84" fmla="*/ 48146 w 203068"/>
                <a:gd name="connsiteY84" fmla="*/ 61121 h 217981"/>
                <a:gd name="connsiteX85" fmla="*/ 47184 w 203068"/>
                <a:gd name="connsiteY85" fmla="*/ 60639 h 217981"/>
                <a:gd name="connsiteX86" fmla="*/ 46222 w 203068"/>
                <a:gd name="connsiteY86" fmla="*/ 60639 h 217981"/>
                <a:gd name="connsiteX87" fmla="*/ 42641 w 203068"/>
                <a:gd name="connsiteY87" fmla="*/ 62190 h 217981"/>
                <a:gd name="connsiteX88" fmla="*/ 41892 w 203068"/>
                <a:gd name="connsiteY88" fmla="*/ 62190 h 217981"/>
                <a:gd name="connsiteX89" fmla="*/ 41304 w 203068"/>
                <a:gd name="connsiteY89" fmla="*/ 61281 h 217981"/>
                <a:gd name="connsiteX90" fmla="*/ 41037 w 203068"/>
                <a:gd name="connsiteY90" fmla="*/ 59731 h 217981"/>
                <a:gd name="connsiteX91" fmla="*/ 41465 w 203068"/>
                <a:gd name="connsiteY91" fmla="*/ 58394 h 217981"/>
                <a:gd name="connsiteX92" fmla="*/ 44565 w 203068"/>
                <a:gd name="connsiteY92" fmla="*/ 55455 h 217981"/>
                <a:gd name="connsiteX93" fmla="*/ 45474 w 203068"/>
                <a:gd name="connsiteY93" fmla="*/ 53851 h 217981"/>
                <a:gd name="connsiteX94" fmla="*/ 46008 w 203068"/>
                <a:gd name="connsiteY94" fmla="*/ 51980 h 217981"/>
                <a:gd name="connsiteX95" fmla="*/ 46008 w 203068"/>
                <a:gd name="connsiteY95" fmla="*/ 50002 h 217981"/>
                <a:gd name="connsiteX96" fmla="*/ 45474 w 203068"/>
                <a:gd name="connsiteY96" fmla="*/ 46581 h 217981"/>
                <a:gd name="connsiteX97" fmla="*/ 45474 w 203068"/>
                <a:gd name="connsiteY97" fmla="*/ 45566 h 217981"/>
                <a:gd name="connsiteX98" fmla="*/ 46008 w 203068"/>
                <a:gd name="connsiteY98" fmla="*/ 44764 h 217981"/>
                <a:gd name="connsiteX99" fmla="*/ 47879 w 203068"/>
                <a:gd name="connsiteY99" fmla="*/ 44069 h 217981"/>
                <a:gd name="connsiteX100" fmla="*/ 48681 w 203068"/>
                <a:gd name="connsiteY100" fmla="*/ 43374 h 217981"/>
                <a:gd name="connsiteX101" fmla="*/ 49162 w 203068"/>
                <a:gd name="connsiteY101" fmla="*/ 41664 h 217981"/>
                <a:gd name="connsiteX102" fmla="*/ 47879 w 203068"/>
                <a:gd name="connsiteY102" fmla="*/ 36586 h 217981"/>
                <a:gd name="connsiteX103" fmla="*/ 47879 w 203068"/>
                <a:gd name="connsiteY103" fmla="*/ 35784 h 217981"/>
                <a:gd name="connsiteX104" fmla="*/ 47879 w 203068"/>
                <a:gd name="connsiteY104" fmla="*/ 35035 h 217981"/>
                <a:gd name="connsiteX105" fmla="*/ 48520 w 203068"/>
                <a:gd name="connsiteY105" fmla="*/ 33646 h 217981"/>
                <a:gd name="connsiteX106" fmla="*/ 49055 w 203068"/>
                <a:gd name="connsiteY106" fmla="*/ 33165 h 217981"/>
                <a:gd name="connsiteX107" fmla="*/ 50712 w 203068"/>
                <a:gd name="connsiteY107" fmla="*/ 32149 h 217981"/>
                <a:gd name="connsiteX108" fmla="*/ 51567 w 203068"/>
                <a:gd name="connsiteY108" fmla="*/ 30920 h 217981"/>
                <a:gd name="connsiteX109" fmla="*/ 52102 w 203068"/>
                <a:gd name="connsiteY109" fmla="*/ 29316 h 217981"/>
                <a:gd name="connsiteX110" fmla="*/ 52102 w 203068"/>
                <a:gd name="connsiteY110" fmla="*/ 27552 h 217981"/>
                <a:gd name="connsiteX111" fmla="*/ 51781 w 203068"/>
                <a:gd name="connsiteY111" fmla="*/ 25948 h 217981"/>
                <a:gd name="connsiteX112" fmla="*/ 51247 w 203068"/>
                <a:gd name="connsiteY112" fmla="*/ 25200 h 217981"/>
                <a:gd name="connsiteX113" fmla="*/ 46756 w 203068"/>
                <a:gd name="connsiteY113" fmla="*/ 22955 h 217981"/>
                <a:gd name="connsiteX114" fmla="*/ 45901 w 203068"/>
                <a:gd name="connsiteY114" fmla="*/ 21993 h 217981"/>
                <a:gd name="connsiteX115" fmla="*/ 45260 w 203068"/>
                <a:gd name="connsiteY115" fmla="*/ 20710 h 217981"/>
                <a:gd name="connsiteX116" fmla="*/ 44191 w 203068"/>
                <a:gd name="connsiteY116" fmla="*/ 13547 h 217981"/>
                <a:gd name="connsiteX117" fmla="*/ 44191 w 203068"/>
                <a:gd name="connsiteY117" fmla="*/ 12371 h 217981"/>
                <a:gd name="connsiteX118" fmla="*/ 44619 w 203068"/>
                <a:gd name="connsiteY118" fmla="*/ 11195 h 217981"/>
                <a:gd name="connsiteX119" fmla="*/ 48841 w 203068"/>
                <a:gd name="connsiteY119" fmla="*/ 5850 h 217981"/>
                <a:gd name="connsiteX120" fmla="*/ 67176 w 203068"/>
                <a:gd name="connsiteY120" fmla="*/ 2322 h 217981"/>
                <a:gd name="connsiteX121" fmla="*/ 77438 w 203068"/>
                <a:gd name="connsiteY121" fmla="*/ -30 h 217981"/>
                <a:gd name="connsiteX122" fmla="*/ 80967 w 203068"/>
                <a:gd name="connsiteY122" fmla="*/ 772 h 217981"/>
                <a:gd name="connsiteX123" fmla="*/ 85991 w 203068"/>
                <a:gd name="connsiteY123" fmla="*/ 4567 h 217981"/>
                <a:gd name="connsiteX124" fmla="*/ 88022 w 203068"/>
                <a:gd name="connsiteY124" fmla="*/ 4567 h 217981"/>
                <a:gd name="connsiteX125" fmla="*/ 92138 w 203068"/>
                <a:gd name="connsiteY125" fmla="*/ 3552 h 217981"/>
                <a:gd name="connsiteX126" fmla="*/ 94169 w 203068"/>
                <a:gd name="connsiteY126" fmla="*/ 3552 h 217981"/>
                <a:gd name="connsiteX127" fmla="*/ 95078 w 203068"/>
                <a:gd name="connsiteY127" fmla="*/ 3979 h 217981"/>
                <a:gd name="connsiteX128" fmla="*/ 95720 w 203068"/>
                <a:gd name="connsiteY128" fmla="*/ 4567 h 217981"/>
                <a:gd name="connsiteX129" fmla="*/ 96147 w 203068"/>
                <a:gd name="connsiteY129" fmla="*/ 5422 h 217981"/>
                <a:gd name="connsiteX130" fmla="*/ 96521 w 203068"/>
                <a:gd name="connsiteY130" fmla="*/ 6598 h 217981"/>
                <a:gd name="connsiteX131" fmla="*/ 96521 w 203068"/>
                <a:gd name="connsiteY131" fmla="*/ 8630 h 217981"/>
                <a:gd name="connsiteX132" fmla="*/ 95987 w 203068"/>
                <a:gd name="connsiteY132" fmla="*/ 10126 h 217981"/>
                <a:gd name="connsiteX133" fmla="*/ 94009 w 203068"/>
                <a:gd name="connsiteY133" fmla="*/ 12799 h 217981"/>
                <a:gd name="connsiteX134" fmla="*/ 93261 w 203068"/>
                <a:gd name="connsiteY134" fmla="*/ 17449 h 217981"/>
                <a:gd name="connsiteX135" fmla="*/ 93261 w 203068"/>
                <a:gd name="connsiteY135" fmla="*/ 18198 h 217981"/>
                <a:gd name="connsiteX136" fmla="*/ 96201 w 203068"/>
                <a:gd name="connsiteY136" fmla="*/ 21939 h 217981"/>
                <a:gd name="connsiteX137" fmla="*/ 96949 w 203068"/>
                <a:gd name="connsiteY137" fmla="*/ 23383 h 217981"/>
                <a:gd name="connsiteX138" fmla="*/ 97430 w 203068"/>
                <a:gd name="connsiteY138" fmla="*/ 25628 h 217981"/>
                <a:gd name="connsiteX139" fmla="*/ 97430 w 203068"/>
                <a:gd name="connsiteY139" fmla="*/ 31935 h 217981"/>
                <a:gd name="connsiteX140" fmla="*/ 97911 w 203068"/>
                <a:gd name="connsiteY140" fmla="*/ 33753 h 217981"/>
                <a:gd name="connsiteX141" fmla="*/ 98873 w 203068"/>
                <a:gd name="connsiteY141" fmla="*/ 34982 h 217981"/>
                <a:gd name="connsiteX142" fmla="*/ 99996 w 203068"/>
                <a:gd name="connsiteY142" fmla="*/ 34982 h 217981"/>
                <a:gd name="connsiteX143" fmla="*/ 102508 w 203068"/>
                <a:gd name="connsiteY143" fmla="*/ 34554 h 217981"/>
                <a:gd name="connsiteX144" fmla="*/ 103524 w 203068"/>
                <a:gd name="connsiteY144" fmla="*/ 34554 h 217981"/>
                <a:gd name="connsiteX145" fmla="*/ 107319 w 203068"/>
                <a:gd name="connsiteY145" fmla="*/ 37708 h 217981"/>
                <a:gd name="connsiteX146" fmla="*/ 108067 w 203068"/>
                <a:gd name="connsiteY146" fmla="*/ 37708 h 217981"/>
                <a:gd name="connsiteX147" fmla="*/ 112343 w 203068"/>
                <a:gd name="connsiteY147" fmla="*/ 36158 h 217981"/>
                <a:gd name="connsiteX148" fmla="*/ 118865 w 203068"/>
                <a:gd name="connsiteY148" fmla="*/ 36158 h 217981"/>
                <a:gd name="connsiteX149" fmla="*/ 119506 w 203068"/>
                <a:gd name="connsiteY149" fmla="*/ 35784 h 217981"/>
                <a:gd name="connsiteX150" fmla="*/ 121110 w 203068"/>
                <a:gd name="connsiteY150" fmla="*/ 34180 h 217981"/>
                <a:gd name="connsiteX151" fmla="*/ 122767 w 203068"/>
                <a:gd name="connsiteY151" fmla="*/ 33432 h 217981"/>
                <a:gd name="connsiteX152" fmla="*/ 129769 w 203068"/>
                <a:gd name="connsiteY152" fmla="*/ 33432 h 217981"/>
                <a:gd name="connsiteX153" fmla="*/ 130678 w 203068"/>
                <a:gd name="connsiteY153" fmla="*/ 34447 h 217981"/>
                <a:gd name="connsiteX154" fmla="*/ 131800 w 203068"/>
                <a:gd name="connsiteY154" fmla="*/ 37334 h 217981"/>
                <a:gd name="connsiteX155" fmla="*/ 133778 w 203068"/>
                <a:gd name="connsiteY155" fmla="*/ 39365 h 217981"/>
                <a:gd name="connsiteX156" fmla="*/ 136558 w 203068"/>
                <a:gd name="connsiteY156" fmla="*/ 39365 h 217981"/>
                <a:gd name="connsiteX157" fmla="*/ 142170 w 203068"/>
                <a:gd name="connsiteY157" fmla="*/ 37655 h 217981"/>
                <a:gd name="connsiteX158" fmla="*/ 147836 w 203068"/>
                <a:gd name="connsiteY158" fmla="*/ 45512 h 217981"/>
                <a:gd name="connsiteX159" fmla="*/ 149868 w 203068"/>
                <a:gd name="connsiteY159" fmla="*/ 47009 h 217981"/>
                <a:gd name="connsiteX160" fmla="*/ 155587 w 203068"/>
                <a:gd name="connsiteY160" fmla="*/ 47009 h 217981"/>
                <a:gd name="connsiteX161" fmla="*/ 158366 w 203068"/>
                <a:gd name="connsiteY161" fmla="*/ 48826 h 217981"/>
                <a:gd name="connsiteX162" fmla="*/ 160665 w 203068"/>
                <a:gd name="connsiteY162" fmla="*/ 52140 h 217981"/>
                <a:gd name="connsiteX163" fmla="*/ 161841 w 203068"/>
                <a:gd name="connsiteY163" fmla="*/ 56203 h 217981"/>
                <a:gd name="connsiteX164" fmla="*/ 161360 w 203068"/>
                <a:gd name="connsiteY164" fmla="*/ 60265 h 217981"/>
                <a:gd name="connsiteX165" fmla="*/ 159970 w 203068"/>
                <a:gd name="connsiteY165" fmla="*/ 62991 h 217981"/>
                <a:gd name="connsiteX166" fmla="*/ 152807 w 203068"/>
                <a:gd name="connsiteY166" fmla="*/ 71063 h 217981"/>
                <a:gd name="connsiteX167" fmla="*/ 152807 w 203068"/>
                <a:gd name="connsiteY167" fmla="*/ 72185 h 217981"/>
                <a:gd name="connsiteX168" fmla="*/ 153556 w 203068"/>
                <a:gd name="connsiteY168" fmla="*/ 73254 h 217981"/>
                <a:gd name="connsiteX169" fmla="*/ 154732 w 203068"/>
                <a:gd name="connsiteY169" fmla="*/ 74377 h 217981"/>
                <a:gd name="connsiteX170" fmla="*/ 156229 w 203068"/>
                <a:gd name="connsiteY170" fmla="*/ 76568 h 217981"/>
                <a:gd name="connsiteX171" fmla="*/ 156229 w 203068"/>
                <a:gd name="connsiteY171" fmla="*/ 78546 h 217981"/>
                <a:gd name="connsiteX172" fmla="*/ 153449 w 203068"/>
                <a:gd name="connsiteY172" fmla="*/ 82983 h 217981"/>
                <a:gd name="connsiteX173" fmla="*/ 150776 w 203068"/>
                <a:gd name="connsiteY173" fmla="*/ 82983 h 217981"/>
                <a:gd name="connsiteX174" fmla="*/ 146340 w 203068"/>
                <a:gd name="connsiteY174" fmla="*/ 85976 h 217981"/>
                <a:gd name="connsiteX175" fmla="*/ 144789 w 203068"/>
                <a:gd name="connsiteY175" fmla="*/ 86404 h 217981"/>
                <a:gd name="connsiteX176" fmla="*/ 138268 w 203068"/>
                <a:gd name="connsiteY176" fmla="*/ 82983 h 217981"/>
                <a:gd name="connsiteX177" fmla="*/ 137466 w 203068"/>
                <a:gd name="connsiteY177" fmla="*/ 83464 h 217981"/>
                <a:gd name="connsiteX178" fmla="*/ 136397 w 203068"/>
                <a:gd name="connsiteY178" fmla="*/ 84854 h 217981"/>
                <a:gd name="connsiteX179" fmla="*/ 135061 w 203068"/>
                <a:gd name="connsiteY179" fmla="*/ 87687 h 217981"/>
                <a:gd name="connsiteX180" fmla="*/ 135435 w 203068"/>
                <a:gd name="connsiteY180" fmla="*/ 91268 h 217981"/>
                <a:gd name="connsiteX181" fmla="*/ 137146 w 203068"/>
                <a:gd name="connsiteY181" fmla="*/ 95277 h 217981"/>
                <a:gd name="connsiteX182" fmla="*/ 139498 w 203068"/>
                <a:gd name="connsiteY182" fmla="*/ 98698 h 217981"/>
                <a:gd name="connsiteX183" fmla="*/ 141903 w 203068"/>
                <a:gd name="connsiteY183" fmla="*/ 100462 h 217981"/>
                <a:gd name="connsiteX184" fmla="*/ 143079 w 203068"/>
                <a:gd name="connsiteY184" fmla="*/ 100462 h 217981"/>
                <a:gd name="connsiteX185" fmla="*/ 146500 w 203068"/>
                <a:gd name="connsiteY185" fmla="*/ 99286 h 217981"/>
                <a:gd name="connsiteX186" fmla="*/ 152540 w 203068"/>
                <a:gd name="connsiteY186" fmla="*/ 99553 h 217981"/>
                <a:gd name="connsiteX187" fmla="*/ 168576 w 203068"/>
                <a:gd name="connsiteY187" fmla="*/ 115589 h 217981"/>
                <a:gd name="connsiteX188" fmla="*/ 181512 w 203068"/>
                <a:gd name="connsiteY188" fmla="*/ 112863 h 217981"/>
                <a:gd name="connsiteX189" fmla="*/ 185948 w 203068"/>
                <a:gd name="connsiteY189" fmla="*/ 110190 h 217981"/>
                <a:gd name="connsiteX190" fmla="*/ 188247 w 203068"/>
                <a:gd name="connsiteY190" fmla="*/ 109709 h 217981"/>
                <a:gd name="connsiteX191" fmla="*/ 190759 w 203068"/>
                <a:gd name="connsiteY191" fmla="*/ 109709 h 217981"/>
                <a:gd name="connsiteX192" fmla="*/ 197494 w 203068"/>
                <a:gd name="connsiteY192" fmla="*/ 112222 h 217981"/>
                <a:gd name="connsiteX193" fmla="*/ 200327 w 203068"/>
                <a:gd name="connsiteY193" fmla="*/ 115001 h 217981"/>
                <a:gd name="connsiteX194" fmla="*/ 201236 w 203068"/>
                <a:gd name="connsiteY194" fmla="*/ 119064 h 217981"/>
                <a:gd name="connsiteX195" fmla="*/ 200862 w 203068"/>
                <a:gd name="connsiteY195" fmla="*/ 119972 h 217981"/>
                <a:gd name="connsiteX196" fmla="*/ 199525 w 203068"/>
                <a:gd name="connsiteY196" fmla="*/ 121576 h 217981"/>
                <a:gd name="connsiteX197" fmla="*/ 199151 w 203068"/>
                <a:gd name="connsiteY197" fmla="*/ 122431 h 217981"/>
                <a:gd name="connsiteX198" fmla="*/ 199151 w 203068"/>
                <a:gd name="connsiteY198" fmla="*/ 124249 h 2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203068" h="217981">
                  <a:moveTo>
                    <a:pt x="202732" y="130663"/>
                  </a:moveTo>
                  <a:lnTo>
                    <a:pt x="184505" y="138467"/>
                  </a:lnTo>
                  <a:lnTo>
                    <a:pt x="155320" y="151937"/>
                  </a:lnTo>
                  <a:lnTo>
                    <a:pt x="152380" y="155091"/>
                  </a:lnTo>
                  <a:lnTo>
                    <a:pt x="144041" y="160810"/>
                  </a:lnTo>
                  <a:lnTo>
                    <a:pt x="133350" y="165407"/>
                  </a:lnTo>
                  <a:lnTo>
                    <a:pt x="129128" y="168615"/>
                  </a:lnTo>
                  <a:lnTo>
                    <a:pt x="125225" y="173960"/>
                  </a:lnTo>
                  <a:lnTo>
                    <a:pt x="118277" y="186308"/>
                  </a:lnTo>
                  <a:lnTo>
                    <a:pt x="114107" y="192081"/>
                  </a:lnTo>
                  <a:lnTo>
                    <a:pt x="109404" y="196517"/>
                  </a:lnTo>
                  <a:lnTo>
                    <a:pt x="99301" y="201862"/>
                  </a:lnTo>
                  <a:lnTo>
                    <a:pt x="93421" y="203519"/>
                  </a:lnTo>
                  <a:lnTo>
                    <a:pt x="83586" y="204535"/>
                  </a:lnTo>
                  <a:lnTo>
                    <a:pt x="73911" y="207047"/>
                  </a:lnTo>
                  <a:lnTo>
                    <a:pt x="70971" y="208865"/>
                  </a:lnTo>
                  <a:lnTo>
                    <a:pt x="69581" y="209292"/>
                  </a:lnTo>
                  <a:lnTo>
                    <a:pt x="64610" y="209292"/>
                  </a:lnTo>
                  <a:lnTo>
                    <a:pt x="36440" y="217952"/>
                  </a:lnTo>
                  <a:lnTo>
                    <a:pt x="36975" y="212981"/>
                  </a:lnTo>
                  <a:lnTo>
                    <a:pt x="36440" y="212019"/>
                  </a:lnTo>
                  <a:lnTo>
                    <a:pt x="35424" y="211484"/>
                  </a:lnTo>
                  <a:lnTo>
                    <a:pt x="30667" y="210896"/>
                  </a:lnTo>
                  <a:lnTo>
                    <a:pt x="29171" y="209827"/>
                  </a:lnTo>
                  <a:lnTo>
                    <a:pt x="29171" y="207742"/>
                  </a:lnTo>
                  <a:lnTo>
                    <a:pt x="29812" y="206994"/>
                  </a:lnTo>
                  <a:lnTo>
                    <a:pt x="33660" y="205123"/>
                  </a:lnTo>
                  <a:lnTo>
                    <a:pt x="34569" y="204001"/>
                  </a:lnTo>
                  <a:lnTo>
                    <a:pt x="35050" y="202557"/>
                  </a:lnTo>
                  <a:lnTo>
                    <a:pt x="35050" y="200740"/>
                  </a:lnTo>
                  <a:lnTo>
                    <a:pt x="34302" y="199457"/>
                  </a:lnTo>
                  <a:lnTo>
                    <a:pt x="31041" y="197052"/>
                  </a:lnTo>
                  <a:lnTo>
                    <a:pt x="28155" y="190691"/>
                  </a:lnTo>
                  <a:lnTo>
                    <a:pt x="27781" y="186094"/>
                  </a:lnTo>
                  <a:lnTo>
                    <a:pt x="27246" y="184544"/>
                  </a:lnTo>
                  <a:lnTo>
                    <a:pt x="23932" y="180909"/>
                  </a:lnTo>
                  <a:lnTo>
                    <a:pt x="16502" y="176633"/>
                  </a:lnTo>
                  <a:lnTo>
                    <a:pt x="14578" y="172944"/>
                  </a:lnTo>
                  <a:lnTo>
                    <a:pt x="15914" y="167599"/>
                  </a:lnTo>
                  <a:lnTo>
                    <a:pt x="15914" y="163269"/>
                  </a:lnTo>
                  <a:lnTo>
                    <a:pt x="12440" y="160597"/>
                  </a:lnTo>
                  <a:lnTo>
                    <a:pt x="4635" y="157496"/>
                  </a:lnTo>
                  <a:lnTo>
                    <a:pt x="3620" y="154717"/>
                  </a:lnTo>
                  <a:lnTo>
                    <a:pt x="7949" y="148677"/>
                  </a:lnTo>
                  <a:lnTo>
                    <a:pt x="9233" y="145951"/>
                  </a:lnTo>
                  <a:lnTo>
                    <a:pt x="8431" y="144561"/>
                  </a:lnTo>
                  <a:lnTo>
                    <a:pt x="6613" y="144133"/>
                  </a:lnTo>
                  <a:lnTo>
                    <a:pt x="2925" y="144133"/>
                  </a:lnTo>
                  <a:lnTo>
                    <a:pt x="5010" y="141140"/>
                  </a:lnTo>
                  <a:lnTo>
                    <a:pt x="2337" y="139215"/>
                  </a:lnTo>
                  <a:lnTo>
                    <a:pt x="-336" y="138734"/>
                  </a:lnTo>
                  <a:lnTo>
                    <a:pt x="252" y="135581"/>
                  </a:lnTo>
                  <a:lnTo>
                    <a:pt x="2444" y="133817"/>
                  </a:lnTo>
                  <a:lnTo>
                    <a:pt x="9286" y="132213"/>
                  </a:lnTo>
                  <a:lnTo>
                    <a:pt x="9286" y="130930"/>
                  </a:lnTo>
                  <a:lnTo>
                    <a:pt x="4742" y="119224"/>
                  </a:lnTo>
                  <a:lnTo>
                    <a:pt x="5117" y="104097"/>
                  </a:lnTo>
                  <a:lnTo>
                    <a:pt x="5491" y="102760"/>
                  </a:lnTo>
                  <a:lnTo>
                    <a:pt x="6720" y="101264"/>
                  </a:lnTo>
                  <a:lnTo>
                    <a:pt x="8377" y="100409"/>
                  </a:lnTo>
                  <a:lnTo>
                    <a:pt x="10195" y="100409"/>
                  </a:lnTo>
                  <a:lnTo>
                    <a:pt x="11798" y="101050"/>
                  </a:lnTo>
                  <a:lnTo>
                    <a:pt x="14417" y="104685"/>
                  </a:lnTo>
                  <a:lnTo>
                    <a:pt x="15594" y="105273"/>
                  </a:lnTo>
                  <a:lnTo>
                    <a:pt x="19656" y="104418"/>
                  </a:lnTo>
                  <a:lnTo>
                    <a:pt x="20939" y="104418"/>
                  </a:lnTo>
                  <a:lnTo>
                    <a:pt x="24413" y="107571"/>
                  </a:lnTo>
                  <a:lnTo>
                    <a:pt x="25803" y="107571"/>
                  </a:lnTo>
                  <a:lnTo>
                    <a:pt x="26872" y="106769"/>
                  </a:lnTo>
                  <a:lnTo>
                    <a:pt x="36921" y="94956"/>
                  </a:lnTo>
                  <a:lnTo>
                    <a:pt x="37456" y="93085"/>
                  </a:lnTo>
                  <a:lnTo>
                    <a:pt x="37456" y="91108"/>
                  </a:lnTo>
                  <a:lnTo>
                    <a:pt x="34783" y="84266"/>
                  </a:lnTo>
                  <a:lnTo>
                    <a:pt x="34783" y="82021"/>
                  </a:lnTo>
                  <a:lnTo>
                    <a:pt x="38738" y="75553"/>
                  </a:lnTo>
                  <a:lnTo>
                    <a:pt x="38738" y="70635"/>
                  </a:lnTo>
                  <a:lnTo>
                    <a:pt x="39113" y="69245"/>
                  </a:lnTo>
                  <a:lnTo>
                    <a:pt x="40182" y="68016"/>
                  </a:lnTo>
                  <a:lnTo>
                    <a:pt x="41465" y="67588"/>
                  </a:lnTo>
                  <a:lnTo>
                    <a:pt x="46008" y="67588"/>
                  </a:lnTo>
                  <a:lnTo>
                    <a:pt x="47558" y="66840"/>
                  </a:lnTo>
                  <a:lnTo>
                    <a:pt x="48681" y="65664"/>
                  </a:lnTo>
                  <a:lnTo>
                    <a:pt x="49162" y="64114"/>
                  </a:lnTo>
                  <a:lnTo>
                    <a:pt x="49162" y="62510"/>
                  </a:lnTo>
                  <a:lnTo>
                    <a:pt x="48146" y="61121"/>
                  </a:lnTo>
                  <a:lnTo>
                    <a:pt x="47184" y="60639"/>
                  </a:lnTo>
                  <a:lnTo>
                    <a:pt x="46222" y="60639"/>
                  </a:lnTo>
                  <a:lnTo>
                    <a:pt x="42641" y="62190"/>
                  </a:lnTo>
                  <a:lnTo>
                    <a:pt x="41892" y="62190"/>
                  </a:lnTo>
                  <a:lnTo>
                    <a:pt x="41304" y="61281"/>
                  </a:lnTo>
                  <a:lnTo>
                    <a:pt x="41037" y="59731"/>
                  </a:lnTo>
                  <a:lnTo>
                    <a:pt x="41465" y="58394"/>
                  </a:lnTo>
                  <a:lnTo>
                    <a:pt x="44565" y="55455"/>
                  </a:lnTo>
                  <a:lnTo>
                    <a:pt x="45474" y="53851"/>
                  </a:lnTo>
                  <a:lnTo>
                    <a:pt x="46008" y="51980"/>
                  </a:lnTo>
                  <a:lnTo>
                    <a:pt x="46008" y="50002"/>
                  </a:lnTo>
                  <a:lnTo>
                    <a:pt x="45474" y="46581"/>
                  </a:lnTo>
                  <a:lnTo>
                    <a:pt x="45474" y="45566"/>
                  </a:lnTo>
                  <a:lnTo>
                    <a:pt x="46008" y="44764"/>
                  </a:lnTo>
                  <a:lnTo>
                    <a:pt x="47879" y="44069"/>
                  </a:lnTo>
                  <a:lnTo>
                    <a:pt x="48681" y="43374"/>
                  </a:lnTo>
                  <a:lnTo>
                    <a:pt x="49162" y="41664"/>
                  </a:lnTo>
                  <a:lnTo>
                    <a:pt x="47879" y="36586"/>
                  </a:lnTo>
                  <a:lnTo>
                    <a:pt x="47879" y="35784"/>
                  </a:lnTo>
                  <a:lnTo>
                    <a:pt x="47879" y="35035"/>
                  </a:lnTo>
                  <a:lnTo>
                    <a:pt x="48520" y="33646"/>
                  </a:lnTo>
                  <a:lnTo>
                    <a:pt x="49055" y="33165"/>
                  </a:lnTo>
                  <a:lnTo>
                    <a:pt x="50712" y="32149"/>
                  </a:lnTo>
                  <a:lnTo>
                    <a:pt x="51567" y="30920"/>
                  </a:lnTo>
                  <a:lnTo>
                    <a:pt x="52102" y="29316"/>
                  </a:lnTo>
                  <a:lnTo>
                    <a:pt x="52102" y="27552"/>
                  </a:lnTo>
                  <a:lnTo>
                    <a:pt x="51781" y="25948"/>
                  </a:lnTo>
                  <a:lnTo>
                    <a:pt x="51247" y="25200"/>
                  </a:lnTo>
                  <a:lnTo>
                    <a:pt x="46756" y="22955"/>
                  </a:lnTo>
                  <a:lnTo>
                    <a:pt x="45901" y="21993"/>
                  </a:lnTo>
                  <a:lnTo>
                    <a:pt x="45260" y="20710"/>
                  </a:lnTo>
                  <a:lnTo>
                    <a:pt x="44191" y="13547"/>
                  </a:lnTo>
                  <a:lnTo>
                    <a:pt x="44191" y="12371"/>
                  </a:lnTo>
                  <a:lnTo>
                    <a:pt x="44619" y="11195"/>
                  </a:lnTo>
                  <a:lnTo>
                    <a:pt x="48841" y="5850"/>
                  </a:lnTo>
                  <a:lnTo>
                    <a:pt x="67176" y="2322"/>
                  </a:lnTo>
                  <a:lnTo>
                    <a:pt x="77438" y="-30"/>
                  </a:lnTo>
                  <a:lnTo>
                    <a:pt x="80967" y="772"/>
                  </a:lnTo>
                  <a:lnTo>
                    <a:pt x="85991" y="4567"/>
                  </a:lnTo>
                  <a:lnTo>
                    <a:pt x="88022" y="4567"/>
                  </a:lnTo>
                  <a:lnTo>
                    <a:pt x="92138" y="3552"/>
                  </a:lnTo>
                  <a:lnTo>
                    <a:pt x="94169" y="3552"/>
                  </a:lnTo>
                  <a:lnTo>
                    <a:pt x="95078" y="3979"/>
                  </a:lnTo>
                  <a:lnTo>
                    <a:pt x="95720" y="4567"/>
                  </a:lnTo>
                  <a:lnTo>
                    <a:pt x="96147" y="5422"/>
                  </a:lnTo>
                  <a:lnTo>
                    <a:pt x="96521" y="6598"/>
                  </a:lnTo>
                  <a:lnTo>
                    <a:pt x="96521" y="8630"/>
                  </a:lnTo>
                  <a:lnTo>
                    <a:pt x="95987" y="10126"/>
                  </a:lnTo>
                  <a:lnTo>
                    <a:pt x="94009" y="12799"/>
                  </a:lnTo>
                  <a:lnTo>
                    <a:pt x="93261" y="17449"/>
                  </a:lnTo>
                  <a:lnTo>
                    <a:pt x="93261" y="18198"/>
                  </a:lnTo>
                  <a:lnTo>
                    <a:pt x="96201" y="21939"/>
                  </a:lnTo>
                  <a:lnTo>
                    <a:pt x="96949" y="23383"/>
                  </a:lnTo>
                  <a:lnTo>
                    <a:pt x="97430" y="25628"/>
                  </a:lnTo>
                  <a:lnTo>
                    <a:pt x="97430" y="31935"/>
                  </a:lnTo>
                  <a:lnTo>
                    <a:pt x="97911" y="33753"/>
                  </a:lnTo>
                  <a:lnTo>
                    <a:pt x="98873" y="34982"/>
                  </a:lnTo>
                  <a:lnTo>
                    <a:pt x="99996" y="34982"/>
                  </a:lnTo>
                  <a:lnTo>
                    <a:pt x="102508" y="34554"/>
                  </a:lnTo>
                  <a:lnTo>
                    <a:pt x="103524" y="34554"/>
                  </a:lnTo>
                  <a:lnTo>
                    <a:pt x="107319" y="37708"/>
                  </a:lnTo>
                  <a:lnTo>
                    <a:pt x="108067" y="37708"/>
                  </a:lnTo>
                  <a:lnTo>
                    <a:pt x="112343" y="36158"/>
                  </a:lnTo>
                  <a:lnTo>
                    <a:pt x="118865" y="36158"/>
                  </a:lnTo>
                  <a:lnTo>
                    <a:pt x="119506" y="35784"/>
                  </a:lnTo>
                  <a:lnTo>
                    <a:pt x="121110" y="34180"/>
                  </a:lnTo>
                  <a:lnTo>
                    <a:pt x="122767" y="33432"/>
                  </a:lnTo>
                  <a:lnTo>
                    <a:pt x="129769" y="33432"/>
                  </a:lnTo>
                  <a:lnTo>
                    <a:pt x="130678" y="34447"/>
                  </a:lnTo>
                  <a:lnTo>
                    <a:pt x="131800" y="37334"/>
                  </a:lnTo>
                  <a:lnTo>
                    <a:pt x="133778" y="39365"/>
                  </a:lnTo>
                  <a:lnTo>
                    <a:pt x="136558" y="39365"/>
                  </a:lnTo>
                  <a:lnTo>
                    <a:pt x="142170" y="37655"/>
                  </a:lnTo>
                  <a:lnTo>
                    <a:pt x="147836" y="45512"/>
                  </a:lnTo>
                  <a:lnTo>
                    <a:pt x="149868" y="47009"/>
                  </a:lnTo>
                  <a:lnTo>
                    <a:pt x="155587" y="47009"/>
                  </a:lnTo>
                  <a:lnTo>
                    <a:pt x="158366" y="48826"/>
                  </a:lnTo>
                  <a:lnTo>
                    <a:pt x="160665" y="52140"/>
                  </a:lnTo>
                  <a:lnTo>
                    <a:pt x="161841" y="56203"/>
                  </a:lnTo>
                  <a:lnTo>
                    <a:pt x="161360" y="60265"/>
                  </a:lnTo>
                  <a:lnTo>
                    <a:pt x="159970" y="62991"/>
                  </a:lnTo>
                  <a:lnTo>
                    <a:pt x="152807" y="71063"/>
                  </a:lnTo>
                  <a:lnTo>
                    <a:pt x="152807" y="72185"/>
                  </a:lnTo>
                  <a:lnTo>
                    <a:pt x="153556" y="73254"/>
                  </a:lnTo>
                  <a:lnTo>
                    <a:pt x="154732" y="74377"/>
                  </a:lnTo>
                  <a:lnTo>
                    <a:pt x="156229" y="76568"/>
                  </a:lnTo>
                  <a:lnTo>
                    <a:pt x="156229" y="78546"/>
                  </a:lnTo>
                  <a:lnTo>
                    <a:pt x="153449" y="82983"/>
                  </a:lnTo>
                  <a:lnTo>
                    <a:pt x="150776" y="82983"/>
                  </a:lnTo>
                  <a:lnTo>
                    <a:pt x="146340" y="85976"/>
                  </a:lnTo>
                  <a:lnTo>
                    <a:pt x="144789" y="86404"/>
                  </a:lnTo>
                  <a:lnTo>
                    <a:pt x="138268" y="82983"/>
                  </a:lnTo>
                  <a:lnTo>
                    <a:pt x="137466" y="83464"/>
                  </a:lnTo>
                  <a:lnTo>
                    <a:pt x="136397" y="84854"/>
                  </a:lnTo>
                  <a:lnTo>
                    <a:pt x="135061" y="87687"/>
                  </a:lnTo>
                  <a:lnTo>
                    <a:pt x="135435" y="91268"/>
                  </a:lnTo>
                  <a:lnTo>
                    <a:pt x="137146" y="95277"/>
                  </a:lnTo>
                  <a:lnTo>
                    <a:pt x="139498" y="98698"/>
                  </a:lnTo>
                  <a:lnTo>
                    <a:pt x="141903" y="100462"/>
                  </a:lnTo>
                  <a:lnTo>
                    <a:pt x="143079" y="100462"/>
                  </a:lnTo>
                  <a:lnTo>
                    <a:pt x="146500" y="99286"/>
                  </a:lnTo>
                  <a:lnTo>
                    <a:pt x="152540" y="99553"/>
                  </a:lnTo>
                  <a:lnTo>
                    <a:pt x="168576" y="115589"/>
                  </a:lnTo>
                  <a:lnTo>
                    <a:pt x="181512" y="112863"/>
                  </a:lnTo>
                  <a:lnTo>
                    <a:pt x="185948" y="110190"/>
                  </a:lnTo>
                  <a:lnTo>
                    <a:pt x="188247" y="109709"/>
                  </a:lnTo>
                  <a:lnTo>
                    <a:pt x="190759" y="109709"/>
                  </a:lnTo>
                  <a:lnTo>
                    <a:pt x="197494" y="112222"/>
                  </a:lnTo>
                  <a:lnTo>
                    <a:pt x="200327" y="115001"/>
                  </a:lnTo>
                  <a:lnTo>
                    <a:pt x="201236" y="119064"/>
                  </a:lnTo>
                  <a:lnTo>
                    <a:pt x="200862" y="119972"/>
                  </a:lnTo>
                  <a:lnTo>
                    <a:pt x="199525" y="121576"/>
                  </a:lnTo>
                  <a:lnTo>
                    <a:pt x="199151" y="122431"/>
                  </a:lnTo>
                  <a:lnTo>
                    <a:pt x="199151" y="12424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D88BDB2F-9430-4080-81D7-84891CDB82CE}"/>
                </a:ext>
              </a:extLst>
            </p:cNvPr>
            <p:cNvSpPr/>
            <p:nvPr/>
          </p:nvSpPr>
          <p:spPr>
            <a:xfrm>
              <a:off x="2758716" y="4943184"/>
              <a:ext cx="210337" cy="200823"/>
            </a:xfrm>
            <a:custGeom>
              <a:avLst/>
              <a:gdLst>
                <a:gd name="connsiteX0" fmla="*/ 209040 w 210337"/>
                <a:gd name="connsiteY0" fmla="*/ 74163 h 200823"/>
                <a:gd name="connsiteX1" fmla="*/ 196799 w 210337"/>
                <a:gd name="connsiteY1" fmla="*/ 75072 h 200823"/>
                <a:gd name="connsiteX2" fmla="*/ 160611 w 210337"/>
                <a:gd name="connsiteY2" fmla="*/ 88649 h 200823"/>
                <a:gd name="connsiteX3" fmla="*/ 150455 w 210337"/>
                <a:gd name="connsiteY3" fmla="*/ 90894 h 200823"/>
                <a:gd name="connsiteX4" fmla="*/ 149333 w 210337"/>
                <a:gd name="connsiteY4" fmla="*/ 91803 h 200823"/>
                <a:gd name="connsiteX5" fmla="*/ 146821 w 210337"/>
                <a:gd name="connsiteY5" fmla="*/ 96346 h 200823"/>
                <a:gd name="connsiteX6" fmla="*/ 146286 w 210337"/>
                <a:gd name="connsiteY6" fmla="*/ 97843 h 200823"/>
                <a:gd name="connsiteX7" fmla="*/ 145538 w 210337"/>
                <a:gd name="connsiteY7" fmla="*/ 98912 h 200823"/>
                <a:gd name="connsiteX8" fmla="*/ 143988 w 210337"/>
                <a:gd name="connsiteY8" fmla="*/ 99660 h 200823"/>
                <a:gd name="connsiteX9" fmla="*/ 140566 w 210337"/>
                <a:gd name="connsiteY9" fmla="*/ 97576 h 200823"/>
                <a:gd name="connsiteX10" fmla="*/ 139497 w 210337"/>
                <a:gd name="connsiteY10" fmla="*/ 97201 h 200823"/>
                <a:gd name="connsiteX11" fmla="*/ 133137 w 210337"/>
                <a:gd name="connsiteY11" fmla="*/ 97201 h 200823"/>
                <a:gd name="connsiteX12" fmla="*/ 127097 w 210337"/>
                <a:gd name="connsiteY12" fmla="*/ 98324 h 200823"/>
                <a:gd name="connsiteX13" fmla="*/ 121751 w 210337"/>
                <a:gd name="connsiteY13" fmla="*/ 100836 h 200823"/>
                <a:gd name="connsiteX14" fmla="*/ 117849 w 210337"/>
                <a:gd name="connsiteY14" fmla="*/ 103135 h 200823"/>
                <a:gd name="connsiteX15" fmla="*/ 101813 w 210337"/>
                <a:gd name="connsiteY15" fmla="*/ 119171 h 200823"/>
                <a:gd name="connsiteX16" fmla="*/ 93902 w 210337"/>
                <a:gd name="connsiteY16" fmla="*/ 129861 h 200823"/>
                <a:gd name="connsiteX17" fmla="*/ 78240 w 210337"/>
                <a:gd name="connsiteY17" fmla="*/ 145897 h 200823"/>
                <a:gd name="connsiteX18" fmla="*/ 75461 w 210337"/>
                <a:gd name="connsiteY18" fmla="*/ 151242 h 200823"/>
                <a:gd name="connsiteX19" fmla="*/ 79309 w 210337"/>
                <a:gd name="connsiteY19" fmla="*/ 153487 h 200823"/>
                <a:gd name="connsiteX20" fmla="*/ 83425 w 210337"/>
                <a:gd name="connsiteY20" fmla="*/ 155144 h 200823"/>
                <a:gd name="connsiteX21" fmla="*/ 85189 w 210337"/>
                <a:gd name="connsiteY21" fmla="*/ 155144 h 200823"/>
                <a:gd name="connsiteX22" fmla="*/ 85938 w 210337"/>
                <a:gd name="connsiteY22" fmla="*/ 154236 h 200823"/>
                <a:gd name="connsiteX23" fmla="*/ 85350 w 210337"/>
                <a:gd name="connsiteY23" fmla="*/ 152793 h 200823"/>
                <a:gd name="connsiteX24" fmla="*/ 83425 w 210337"/>
                <a:gd name="connsiteY24" fmla="*/ 151349 h 200823"/>
                <a:gd name="connsiteX25" fmla="*/ 85884 w 210337"/>
                <a:gd name="connsiteY25" fmla="*/ 151349 h 200823"/>
                <a:gd name="connsiteX26" fmla="*/ 87808 w 210337"/>
                <a:gd name="connsiteY26" fmla="*/ 152418 h 200823"/>
                <a:gd name="connsiteX27" fmla="*/ 89465 w 210337"/>
                <a:gd name="connsiteY27" fmla="*/ 153969 h 200823"/>
                <a:gd name="connsiteX28" fmla="*/ 92940 w 210337"/>
                <a:gd name="connsiteY28" fmla="*/ 158298 h 200823"/>
                <a:gd name="connsiteX29" fmla="*/ 96682 w 210337"/>
                <a:gd name="connsiteY29" fmla="*/ 161398 h 200823"/>
                <a:gd name="connsiteX30" fmla="*/ 98445 w 210337"/>
                <a:gd name="connsiteY30" fmla="*/ 161398 h 200823"/>
                <a:gd name="connsiteX31" fmla="*/ 101279 w 210337"/>
                <a:gd name="connsiteY31" fmla="*/ 162361 h 200823"/>
                <a:gd name="connsiteX32" fmla="*/ 101279 w 210337"/>
                <a:gd name="connsiteY32" fmla="*/ 166316 h 200823"/>
                <a:gd name="connsiteX33" fmla="*/ 99194 w 210337"/>
                <a:gd name="connsiteY33" fmla="*/ 170272 h 200823"/>
                <a:gd name="connsiteX34" fmla="*/ 97804 w 210337"/>
                <a:gd name="connsiteY34" fmla="*/ 172356 h 200823"/>
                <a:gd name="connsiteX35" fmla="*/ 88557 w 210337"/>
                <a:gd name="connsiteY35" fmla="*/ 175082 h 200823"/>
                <a:gd name="connsiteX36" fmla="*/ 84548 w 210337"/>
                <a:gd name="connsiteY36" fmla="*/ 178664 h 200823"/>
                <a:gd name="connsiteX37" fmla="*/ 77438 w 210337"/>
                <a:gd name="connsiteY37" fmla="*/ 189835 h 200823"/>
                <a:gd name="connsiteX38" fmla="*/ 73109 w 210337"/>
                <a:gd name="connsiteY38" fmla="*/ 193256 h 200823"/>
                <a:gd name="connsiteX39" fmla="*/ 68940 w 210337"/>
                <a:gd name="connsiteY39" fmla="*/ 194860 h 200823"/>
                <a:gd name="connsiteX40" fmla="*/ 64289 w 210337"/>
                <a:gd name="connsiteY40" fmla="*/ 195501 h 200823"/>
                <a:gd name="connsiteX41" fmla="*/ 60922 w 210337"/>
                <a:gd name="connsiteY41" fmla="*/ 190156 h 200823"/>
                <a:gd name="connsiteX42" fmla="*/ 67870 w 210337"/>
                <a:gd name="connsiteY42" fmla="*/ 189247 h 200823"/>
                <a:gd name="connsiteX43" fmla="*/ 71131 w 210337"/>
                <a:gd name="connsiteY43" fmla="*/ 191546 h 200823"/>
                <a:gd name="connsiteX44" fmla="*/ 75888 w 210337"/>
                <a:gd name="connsiteY44" fmla="*/ 188606 h 200823"/>
                <a:gd name="connsiteX45" fmla="*/ 81234 w 210337"/>
                <a:gd name="connsiteY45" fmla="*/ 180374 h 200823"/>
                <a:gd name="connsiteX46" fmla="*/ 78347 w 210337"/>
                <a:gd name="connsiteY46" fmla="*/ 179893 h 200823"/>
                <a:gd name="connsiteX47" fmla="*/ 73964 w 210337"/>
                <a:gd name="connsiteY47" fmla="*/ 180267 h 200823"/>
                <a:gd name="connsiteX48" fmla="*/ 62097 w 210337"/>
                <a:gd name="connsiteY48" fmla="*/ 184169 h 200823"/>
                <a:gd name="connsiteX49" fmla="*/ 59265 w 210337"/>
                <a:gd name="connsiteY49" fmla="*/ 186094 h 200823"/>
                <a:gd name="connsiteX50" fmla="*/ 56859 w 210337"/>
                <a:gd name="connsiteY50" fmla="*/ 188659 h 200823"/>
                <a:gd name="connsiteX51" fmla="*/ 54721 w 210337"/>
                <a:gd name="connsiteY51" fmla="*/ 192027 h 200823"/>
                <a:gd name="connsiteX52" fmla="*/ 51140 w 210337"/>
                <a:gd name="connsiteY52" fmla="*/ 200793 h 200823"/>
                <a:gd name="connsiteX53" fmla="*/ 50445 w 210337"/>
                <a:gd name="connsiteY53" fmla="*/ 200259 h 200823"/>
                <a:gd name="connsiteX54" fmla="*/ 41411 w 210337"/>
                <a:gd name="connsiteY54" fmla="*/ 196410 h 200823"/>
                <a:gd name="connsiteX55" fmla="*/ 40128 w 210337"/>
                <a:gd name="connsiteY55" fmla="*/ 195395 h 200823"/>
                <a:gd name="connsiteX56" fmla="*/ 39113 w 210337"/>
                <a:gd name="connsiteY56" fmla="*/ 193791 h 200823"/>
                <a:gd name="connsiteX57" fmla="*/ 38631 w 210337"/>
                <a:gd name="connsiteY57" fmla="*/ 192348 h 200823"/>
                <a:gd name="connsiteX58" fmla="*/ 38631 w 210337"/>
                <a:gd name="connsiteY58" fmla="*/ 191065 h 200823"/>
                <a:gd name="connsiteX59" fmla="*/ 37616 w 210337"/>
                <a:gd name="connsiteY59" fmla="*/ 189729 h 200823"/>
                <a:gd name="connsiteX60" fmla="*/ 35959 w 210337"/>
                <a:gd name="connsiteY60" fmla="*/ 188499 h 200823"/>
                <a:gd name="connsiteX61" fmla="*/ 31522 w 210337"/>
                <a:gd name="connsiteY61" fmla="*/ 186040 h 200823"/>
                <a:gd name="connsiteX62" fmla="*/ 21259 w 210337"/>
                <a:gd name="connsiteY62" fmla="*/ 182512 h 200823"/>
                <a:gd name="connsiteX63" fmla="*/ 17892 w 210337"/>
                <a:gd name="connsiteY63" fmla="*/ 180695 h 200823"/>
                <a:gd name="connsiteX64" fmla="*/ 16555 w 210337"/>
                <a:gd name="connsiteY64" fmla="*/ 179252 h 200823"/>
                <a:gd name="connsiteX65" fmla="*/ 15487 w 210337"/>
                <a:gd name="connsiteY65" fmla="*/ 176472 h 200823"/>
                <a:gd name="connsiteX66" fmla="*/ 15487 w 210337"/>
                <a:gd name="connsiteY66" fmla="*/ 174708 h 200823"/>
                <a:gd name="connsiteX67" fmla="*/ 16074 w 210337"/>
                <a:gd name="connsiteY67" fmla="*/ 173212 h 200823"/>
                <a:gd name="connsiteX68" fmla="*/ 16769 w 210337"/>
                <a:gd name="connsiteY68" fmla="*/ 172089 h 200823"/>
                <a:gd name="connsiteX69" fmla="*/ 17037 w 210337"/>
                <a:gd name="connsiteY69" fmla="*/ 170860 h 200823"/>
                <a:gd name="connsiteX70" fmla="*/ 15647 w 210337"/>
                <a:gd name="connsiteY70" fmla="*/ 169363 h 200823"/>
                <a:gd name="connsiteX71" fmla="*/ 13830 w 210337"/>
                <a:gd name="connsiteY71" fmla="*/ 168187 h 200823"/>
                <a:gd name="connsiteX72" fmla="*/ 10676 w 210337"/>
                <a:gd name="connsiteY72" fmla="*/ 167225 h 200823"/>
                <a:gd name="connsiteX73" fmla="*/ 9019 w 210337"/>
                <a:gd name="connsiteY73" fmla="*/ 165568 h 200823"/>
                <a:gd name="connsiteX74" fmla="*/ 8217 w 210337"/>
                <a:gd name="connsiteY74" fmla="*/ 164071 h 200823"/>
                <a:gd name="connsiteX75" fmla="*/ 7789 w 210337"/>
                <a:gd name="connsiteY75" fmla="*/ 162842 h 200823"/>
                <a:gd name="connsiteX76" fmla="*/ 7148 w 210337"/>
                <a:gd name="connsiteY76" fmla="*/ 161986 h 200823"/>
                <a:gd name="connsiteX77" fmla="*/ 4208 w 210337"/>
                <a:gd name="connsiteY77" fmla="*/ 162628 h 200823"/>
                <a:gd name="connsiteX78" fmla="*/ 466 w 210337"/>
                <a:gd name="connsiteY78" fmla="*/ 161880 h 200823"/>
                <a:gd name="connsiteX79" fmla="*/ -336 w 210337"/>
                <a:gd name="connsiteY79" fmla="*/ 159581 h 200823"/>
                <a:gd name="connsiteX80" fmla="*/ 466 w 210337"/>
                <a:gd name="connsiteY80" fmla="*/ 158833 h 200823"/>
                <a:gd name="connsiteX81" fmla="*/ 8324 w 210337"/>
                <a:gd name="connsiteY81" fmla="*/ 154129 h 200823"/>
                <a:gd name="connsiteX82" fmla="*/ 9286 w 210337"/>
                <a:gd name="connsiteY82" fmla="*/ 153060 h 200823"/>
                <a:gd name="connsiteX83" fmla="*/ 10515 w 210337"/>
                <a:gd name="connsiteY83" fmla="*/ 150494 h 200823"/>
                <a:gd name="connsiteX84" fmla="*/ 13295 w 210337"/>
                <a:gd name="connsiteY84" fmla="*/ 147287 h 200823"/>
                <a:gd name="connsiteX85" fmla="*/ 14043 w 210337"/>
                <a:gd name="connsiteY85" fmla="*/ 146057 h 200823"/>
                <a:gd name="connsiteX86" fmla="*/ 14631 w 210337"/>
                <a:gd name="connsiteY86" fmla="*/ 144668 h 200823"/>
                <a:gd name="connsiteX87" fmla="*/ 14631 w 210337"/>
                <a:gd name="connsiteY87" fmla="*/ 143171 h 200823"/>
                <a:gd name="connsiteX88" fmla="*/ 13135 w 210337"/>
                <a:gd name="connsiteY88" fmla="*/ 139803 h 200823"/>
                <a:gd name="connsiteX89" fmla="*/ 12600 w 210337"/>
                <a:gd name="connsiteY89" fmla="*/ 138200 h 200823"/>
                <a:gd name="connsiteX90" fmla="*/ 12600 w 210337"/>
                <a:gd name="connsiteY90" fmla="*/ 136222 h 200823"/>
                <a:gd name="connsiteX91" fmla="*/ 12600 w 210337"/>
                <a:gd name="connsiteY91" fmla="*/ 134725 h 200823"/>
                <a:gd name="connsiteX92" fmla="*/ 11691 w 210337"/>
                <a:gd name="connsiteY92" fmla="*/ 131892 h 200823"/>
                <a:gd name="connsiteX93" fmla="*/ 12012 w 210337"/>
                <a:gd name="connsiteY93" fmla="*/ 129968 h 200823"/>
                <a:gd name="connsiteX94" fmla="*/ 12386 w 210337"/>
                <a:gd name="connsiteY94" fmla="*/ 128418 h 200823"/>
                <a:gd name="connsiteX95" fmla="*/ 12921 w 210337"/>
                <a:gd name="connsiteY95" fmla="*/ 126921 h 200823"/>
                <a:gd name="connsiteX96" fmla="*/ 13241 w 210337"/>
                <a:gd name="connsiteY96" fmla="*/ 125478 h 200823"/>
                <a:gd name="connsiteX97" fmla="*/ 13776 w 210337"/>
                <a:gd name="connsiteY97" fmla="*/ 124249 h 200823"/>
                <a:gd name="connsiteX98" fmla="*/ 15487 w 210337"/>
                <a:gd name="connsiteY98" fmla="*/ 121629 h 200823"/>
                <a:gd name="connsiteX99" fmla="*/ 16074 w 210337"/>
                <a:gd name="connsiteY99" fmla="*/ 119812 h 200823"/>
                <a:gd name="connsiteX100" fmla="*/ 16876 w 210337"/>
                <a:gd name="connsiteY100" fmla="*/ 118369 h 200823"/>
                <a:gd name="connsiteX101" fmla="*/ 17464 w 210337"/>
                <a:gd name="connsiteY101" fmla="*/ 113986 h 200823"/>
                <a:gd name="connsiteX102" fmla="*/ 15219 w 210337"/>
                <a:gd name="connsiteY102" fmla="*/ 107037 h 200823"/>
                <a:gd name="connsiteX103" fmla="*/ 12867 w 210337"/>
                <a:gd name="connsiteY103" fmla="*/ 105166 h 200823"/>
                <a:gd name="connsiteX104" fmla="*/ 10783 w 210337"/>
                <a:gd name="connsiteY104" fmla="*/ 104257 h 200823"/>
                <a:gd name="connsiteX105" fmla="*/ 8537 w 210337"/>
                <a:gd name="connsiteY105" fmla="*/ 102386 h 200823"/>
                <a:gd name="connsiteX106" fmla="*/ 6934 w 210337"/>
                <a:gd name="connsiteY106" fmla="*/ 97041 h 200823"/>
                <a:gd name="connsiteX107" fmla="*/ 6346 w 210337"/>
                <a:gd name="connsiteY107" fmla="*/ 94422 h 200823"/>
                <a:gd name="connsiteX108" fmla="*/ 5705 w 210337"/>
                <a:gd name="connsiteY108" fmla="*/ 93406 h 200823"/>
                <a:gd name="connsiteX109" fmla="*/ 5330 w 210337"/>
                <a:gd name="connsiteY109" fmla="*/ 92016 h 200823"/>
                <a:gd name="connsiteX110" fmla="*/ 5330 w 210337"/>
                <a:gd name="connsiteY110" fmla="*/ 90573 h 200823"/>
                <a:gd name="connsiteX111" fmla="*/ 5330 w 210337"/>
                <a:gd name="connsiteY111" fmla="*/ 89130 h 200823"/>
                <a:gd name="connsiteX112" fmla="*/ 5651 w 210337"/>
                <a:gd name="connsiteY112" fmla="*/ 87633 h 200823"/>
                <a:gd name="connsiteX113" fmla="*/ 6346 w 210337"/>
                <a:gd name="connsiteY113" fmla="*/ 86457 h 200823"/>
                <a:gd name="connsiteX114" fmla="*/ 7896 w 210337"/>
                <a:gd name="connsiteY114" fmla="*/ 85655 h 200823"/>
                <a:gd name="connsiteX115" fmla="*/ 9232 w 210337"/>
                <a:gd name="connsiteY115" fmla="*/ 85655 h 200823"/>
                <a:gd name="connsiteX116" fmla="*/ 10462 w 210337"/>
                <a:gd name="connsiteY116" fmla="*/ 85335 h 200823"/>
                <a:gd name="connsiteX117" fmla="*/ 11371 w 210337"/>
                <a:gd name="connsiteY117" fmla="*/ 84533 h 200823"/>
                <a:gd name="connsiteX118" fmla="*/ 11905 w 210337"/>
                <a:gd name="connsiteY118" fmla="*/ 83517 h 200823"/>
                <a:gd name="connsiteX119" fmla="*/ 12814 w 210337"/>
                <a:gd name="connsiteY119" fmla="*/ 82555 h 200823"/>
                <a:gd name="connsiteX120" fmla="*/ 15380 w 210337"/>
                <a:gd name="connsiteY120" fmla="*/ 81914 h 200823"/>
                <a:gd name="connsiteX121" fmla="*/ 16609 w 210337"/>
                <a:gd name="connsiteY121" fmla="*/ 81272 h 200823"/>
                <a:gd name="connsiteX122" fmla="*/ 17785 w 210337"/>
                <a:gd name="connsiteY122" fmla="*/ 80310 h 200823"/>
                <a:gd name="connsiteX123" fmla="*/ 18747 w 210337"/>
                <a:gd name="connsiteY123" fmla="*/ 79027 h 200823"/>
                <a:gd name="connsiteX124" fmla="*/ 19709 w 210337"/>
                <a:gd name="connsiteY124" fmla="*/ 75499 h 200823"/>
                <a:gd name="connsiteX125" fmla="*/ 19709 w 210337"/>
                <a:gd name="connsiteY125" fmla="*/ 73842 h 200823"/>
                <a:gd name="connsiteX126" fmla="*/ 19709 w 210337"/>
                <a:gd name="connsiteY126" fmla="*/ 72453 h 200823"/>
                <a:gd name="connsiteX127" fmla="*/ 20351 w 210337"/>
                <a:gd name="connsiteY127" fmla="*/ 71009 h 200823"/>
                <a:gd name="connsiteX128" fmla="*/ 21473 w 210337"/>
                <a:gd name="connsiteY128" fmla="*/ 69673 h 200823"/>
                <a:gd name="connsiteX129" fmla="*/ 23665 w 210337"/>
                <a:gd name="connsiteY129" fmla="*/ 68176 h 200823"/>
                <a:gd name="connsiteX130" fmla="*/ 25322 w 210337"/>
                <a:gd name="connsiteY130" fmla="*/ 67375 h 200823"/>
                <a:gd name="connsiteX131" fmla="*/ 26765 w 210337"/>
                <a:gd name="connsiteY131" fmla="*/ 66466 h 200823"/>
                <a:gd name="connsiteX132" fmla="*/ 27139 w 210337"/>
                <a:gd name="connsiteY132" fmla="*/ 66038 h 200823"/>
                <a:gd name="connsiteX133" fmla="*/ 30774 w 210337"/>
                <a:gd name="connsiteY133" fmla="*/ 57218 h 200823"/>
                <a:gd name="connsiteX134" fmla="*/ 37616 w 210337"/>
                <a:gd name="connsiteY134" fmla="*/ 57753 h 200823"/>
                <a:gd name="connsiteX135" fmla="*/ 38311 w 210337"/>
                <a:gd name="connsiteY135" fmla="*/ 48399 h 200823"/>
                <a:gd name="connsiteX136" fmla="*/ 39326 w 210337"/>
                <a:gd name="connsiteY136" fmla="*/ 47062 h 200823"/>
                <a:gd name="connsiteX137" fmla="*/ 40663 w 210337"/>
                <a:gd name="connsiteY137" fmla="*/ 46528 h 200823"/>
                <a:gd name="connsiteX138" fmla="*/ 42053 w 210337"/>
                <a:gd name="connsiteY138" fmla="*/ 46528 h 200823"/>
                <a:gd name="connsiteX139" fmla="*/ 43335 w 210337"/>
                <a:gd name="connsiteY139" fmla="*/ 47490 h 200823"/>
                <a:gd name="connsiteX140" fmla="*/ 46008 w 210337"/>
                <a:gd name="connsiteY140" fmla="*/ 52835 h 200823"/>
                <a:gd name="connsiteX141" fmla="*/ 47238 w 210337"/>
                <a:gd name="connsiteY141" fmla="*/ 54332 h 200823"/>
                <a:gd name="connsiteX142" fmla="*/ 48627 w 210337"/>
                <a:gd name="connsiteY142" fmla="*/ 54973 h 200823"/>
                <a:gd name="connsiteX143" fmla="*/ 50231 w 210337"/>
                <a:gd name="connsiteY143" fmla="*/ 54973 h 200823"/>
                <a:gd name="connsiteX144" fmla="*/ 51781 w 210337"/>
                <a:gd name="connsiteY144" fmla="*/ 54225 h 200823"/>
                <a:gd name="connsiteX145" fmla="*/ 52850 w 210337"/>
                <a:gd name="connsiteY145" fmla="*/ 52835 h 200823"/>
                <a:gd name="connsiteX146" fmla="*/ 54079 w 210337"/>
                <a:gd name="connsiteY146" fmla="*/ 49842 h 200823"/>
                <a:gd name="connsiteX147" fmla="*/ 54935 w 210337"/>
                <a:gd name="connsiteY147" fmla="*/ 48613 h 200823"/>
                <a:gd name="connsiteX148" fmla="*/ 56164 w 210337"/>
                <a:gd name="connsiteY148" fmla="*/ 48238 h 200823"/>
                <a:gd name="connsiteX149" fmla="*/ 57340 w 210337"/>
                <a:gd name="connsiteY149" fmla="*/ 48826 h 200823"/>
                <a:gd name="connsiteX150" fmla="*/ 61082 w 210337"/>
                <a:gd name="connsiteY150" fmla="*/ 52194 h 200823"/>
                <a:gd name="connsiteX151" fmla="*/ 64663 w 210337"/>
                <a:gd name="connsiteY151" fmla="*/ 53103 h 200823"/>
                <a:gd name="connsiteX152" fmla="*/ 81287 w 210337"/>
                <a:gd name="connsiteY152" fmla="*/ 49307 h 200823"/>
                <a:gd name="connsiteX153" fmla="*/ 84494 w 210337"/>
                <a:gd name="connsiteY153" fmla="*/ 46849 h 200823"/>
                <a:gd name="connsiteX154" fmla="*/ 91176 w 210337"/>
                <a:gd name="connsiteY154" fmla="*/ 46849 h 200823"/>
                <a:gd name="connsiteX155" fmla="*/ 93047 w 210337"/>
                <a:gd name="connsiteY155" fmla="*/ 44978 h 200823"/>
                <a:gd name="connsiteX156" fmla="*/ 93902 w 210337"/>
                <a:gd name="connsiteY156" fmla="*/ 42893 h 200823"/>
                <a:gd name="connsiteX157" fmla="*/ 94436 w 210337"/>
                <a:gd name="connsiteY157" fmla="*/ 42145 h 200823"/>
                <a:gd name="connsiteX158" fmla="*/ 95292 w 210337"/>
                <a:gd name="connsiteY158" fmla="*/ 41664 h 200823"/>
                <a:gd name="connsiteX159" fmla="*/ 96682 w 210337"/>
                <a:gd name="connsiteY159" fmla="*/ 41664 h 200823"/>
                <a:gd name="connsiteX160" fmla="*/ 100370 w 210337"/>
                <a:gd name="connsiteY160" fmla="*/ 44390 h 200823"/>
                <a:gd name="connsiteX161" fmla="*/ 101867 w 210337"/>
                <a:gd name="connsiteY161" fmla="*/ 44657 h 200823"/>
                <a:gd name="connsiteX162" fmla="*/ 113199 w 210337"/>
                <a:gd name="connsiteY162" fmla="*/ 42252 h 200823"/>
                <a:gd name="connsiteX163" fmla="*/ 114802 w 210337"/>
                <a:gd name="connsiteY163" fmla="*/ 40381 h 200823"/>
                <a:gd name="connsiteX164" fmla="*/ 116673 w 210337"/>
                <a:gd name="connsiteY164" fmla="*/ 35035 h 200823"/>
                <a:gd name="connsiteX165" fmla="*/ 117795 w 210337"/>
                <a:gd name="connsiteY165" fmla="*/ 33806 h 200823"/>
                <a:gd name="connsiteX166" fmla="*/ 122713 w 210337"/>
                <a:gd name="connsiteY166" fmla="*/ 32256 h 200823"/>
                <a:gd name="connsiteX167" fmla="*/ 125867 w 210337"/>
                <a:gd name="connsiteY167" fmla="*/ 28354 h 200823"/>
                <a:gd name="connsiteX168" fmla="*/ 128219 w 210337"/>
                <a:gd name="connsiteY168" fmla="*/ 23543 h 200823"/>
                <a:gd name="connsiteX169" fmla="*/ 128219 w 210337"/>
                <a:gd name="connsiteY169" fmla="*/ 22153 h 200823"/>
                <a:gd name="connsiteX170" fmla="*/ 128219 w 210337"/>
                <a:gd name="connsiteY170" fmla="*/ 19000 h 200823"/>
                <a:gd name="connsiteX171" fmla="*/ 128593 w 210337"/>
                <a:gd name="connsiteY171" fmla="*/ 17930 h 200823"/>
                <a:gd name="connsiteX172" fmla="*/ 129716 w 210337"/>
                <a:gd name="connsiteY172" fmla="*/ 17556 h 200823"/>
                <a:gd name="connsiteX173" fmla="*/ 136077 w 210337"/>
                <a:gd name="connsiteY173" fmla="*/ 19534 h 200823"/>
                <a:gd name="connsiteX174" fmla="*/ 137947 w 210337"/>
                <a:gd name="connsiteY174" fmla="*/ 19534 h 200823"/>
                <a:gd name="connsiteX175" fmla="*/ 141849 w 210337"/>
                <a:gd name="connsiteY175" fmla="*/ 18198 h 200823"/>
                <a:gd name="connsiteX176" fmla="*/ 143346 w 210337"/>
                <a:gd name="connsiteY176" fmla="*/ 16968 h 200823"/>
                <a:gd name="connsiteX177" fmla="*/ 143720 w 210337"/>
                <a:gd name="connsiteY177" fmla="*/ 15311 h 200823"/>
                <a:gd name="connsiteX178" fmla="*/ 143720 w 210337"/>
                <a:gd name="connsiteY178" fmla="*/ 10875 h 200823"/>
                <a:gd name="connsiteX179" fmla="*/ 145003 w 210337"/>
                <a:gd name="connsiteY179" fmla="*/ 5850 h 200823"/>
                <a:gd name="connsiteX180" fmla="*/ 147409 w 210337"/>
                <a:gd name="connsiteY180" fmla="*/ 1627 h 200823"/>
                <a:gd name="connsiteX181" fmla="*/ 148317 w 210337"/>
                <a:gd name="connsiteY181" fmla="*/ 879 h 200823"/>
                <a:gd name="connsiteX182" fmla="*/ 149279 w 210337"/>
                <a:gd name="connsiteY182" fmla="*/ 505 h 200823"/>
                <a:gd name="connsiteX183" fmla="*/ 172906 w 210337"/>
                <a:gd name="connsiteY183" fmla="*/ 1788 h 200823"/>
                <a:gd name="connsiteX184" fmla="*/ 175952 w 210337"/>
                <a:gd name="connsiteY184" fmla="*/ -30 h 200823"/>
                <a:gd name="connsiteX185" fmla="*/ 179641 w 210337"/>
                <a:gd name="connsiteY185" fmla="*/ -30 h 200823"/>
                <a:gd name="connsiteX186" fmla="*/ 181458 w 210337"/>
                <a:gd name="connsiteY186" fmla="*/ 398 h 200823"/>
                <a:gd name="connsiteX187" fmla="*/ 182260 w 210337"/>
                <a:gd name="connsiteY187" fmla="*/ 1788 h 200823"/>
                <a:gd name="connsiteX188" fmla="*/ 180977 w 210337"/>
                <a:gd name="connsiteY188" fmla="*/ 4514 h 200823"/>
                <a:gd name="connsiteX189" fmla="*/ 176647 w 210337"/>
                <a:gd name="connsiteY189" fmla="*/ 10554 h 200823"/>
                <a:gd name="connsiteX190" fmla="*/ 177663 w 210337"/>
                <a:gd name="connsiteY190" fmla="*/ 13334 h 200823"/>
                <a:gd name="connsiteX191" fmla="*/ 185467 w 210337"/>
                <a:gd name="connsiteY191" fmla="*/ 16434 h 200823"/>
                <a:gd name="connsiteX192" fmla="*/ 188941 w 210337"/>
                <a:gd name="connsiteY192" fmla="*/ 19106 h 200823"/>
                <a:gd name="connsiteX193" fmla="*/ 188941 w 210337"/>
                <a:gd name="connsiteY193" fmla="*/ 23436 h 200823"/>
                <a:gd name="connsiteX194" fmla="*/ 187605 w 210337"/>
                <a:gd name="connsiteY194" fmla="*/ 28781 h 200823"/>
                <a:gd name="connsiteX195" fmla="*/ 189530 w 210337"/>
                <a:gd name="connsiteY195" fmla="*/ 32470 h 200823"/>
                <a:gd name="connsiteX196" fmla="*/ 196959 w 210337"/>
                <a:gd name="connsiteY196" fmla="*/ 36746 h 200823"/>
                <a:gd name="connsiteX197" fmla="*/ 200274 w 210337"/>
                <a:gd name="connsiteY197" fmla="*/ 40381 h 200823"/>
                <a:gd name="connsiteX198" fmla="*/ 200808 w 210337"/>
                <a:gd name="connsiteY198" fmla="*/ 41931 h 200823"/>
                <a:gd name="connsiteX199" fmla="*/ 201182 w 210337"/>
                <a:gd name="connsiteY199" fmla="*/ 46528 h 200823"/>
                <a:gd name="connsiteX200" fmla="*/ 204069 w 210337"/>
                <a:gd name="connsiteY200" fmla="*/ 52889 h 200823"/>
                <a:gd name="connsiteX201" fmla="*/ 207329 w 210337"/>
                <a:gd name="connsiteY201" fmla="*/ 55294 h 200823"/>
                <a:gd name="connsiteX202" fmla="*/ 208078 w 210337"/>
                <a:gd name="connsiteY202" fmla="*/ 56577 h 200823"/>
                <a:gd name="connsiteX203" fmla="*/ 208078 w 210337"/>
                <a:gd name="connsiteY203" fmla="*/ 58394 h 200823"/>
                <a:gd name="connsiteX204" fmla="*/ 207597 w 210337"/>
                <a:gd name="connsiteY204" fmla="*/ 59838 h 200823"/>
                <a:gd name="connsiteX205" fmla="*/ 206688 w 210337"/>
                <a:gd name="connsiteY205" fmla="*/ 60960 h 200823"/>
                <a:gd name="connsiteX206" fmla="*/ 202839 w 210337"/>
                <a:gd name="connsiteY206" fmla="*/ 62831 h 200823"/>
                <a:gd name="connsiteX207" fmla="*/ 202198 w 210337"/>
                <a:gd name="connsiteY207" fmla="*/ 63579 h 200823"/>
                <a:gd name="connsiteX208" fmla="*/ 202198 w 210337"/>
                <a:gd name="connsiteY208" fmla="*/ 65664 h 200823"/>
                <a:gd name="connsiteX209" fmla="*/ 203695 w 210337"/>
                <a:gd name="connsiteY209" fmla="*/ 66733 h 200823"/>
                <a:gd name="connsiteX210" fmla="*/ 208452 w 210337"/>
                <a:gd name="connsiteY210" fmla="*/ 67321 h 200823"/>
                <a:gd name="connsiteX211" fmla="*/ 209468 w 210337"/>
                <a:gd name="connsiteY211" fmla="*/ 67856 h 200823"/>
                <a:gd name="connsiteX212" fmla="*/ 210002 w 210337"/>
                <a:gd name="connsiteY212" fmla="*/ 68818 h 2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10337" h="200823">
                  <a:moveTo>
                    <a:pt x="209040" y="74163"/>
                  </a:moveTo>
                  <a:lnTo>
                    <a:pt x="196799" y="75072"/>
                  </a:lnTo>
                  <a:lnTo>
                    <a:pt x="160611" y="88649"/>
                  </a:lnTo>
                  <a:lnTo>
                    <a:pt x="150455" y="90894"/>
                  </a:lnTo>
                  <a:lnTo>
                    <a:pt x="149333" y="91803"/>
                  </a:lnTo>
                  <a:lnTo>
                    <a:pt x="146821" y="96346"/>
                  </a:lnTo>
                  <a:lnTo>
                    <a:pt x="146286" y="97843"/>
                  </a:lnTo>
                  <a:lnTo>
                    <a:pt x="145538" y="98912"/>
                  </a:lnTo>
                  <a:lnTo>
                    <a:pt x="143988" y="99660"/>
                  </a:lnTo>
                  <a:lnTo>
                    <a:pt x="140566" y="97576"/>
                  </a:lnTo>
                  <a:lnTo>
                    <a:pt x="139497" y="97201"/>
                  </a:lnTo>
                  <a:lnTo>
                    <a:pt x="133137" y="97201"/>
                  </a:lnTo>
                  <a:lnTo>
                    <a:pt x="127097" y="98324"/>
                  </a:lnTo>
                  <a:lnTo>
                    <a:pt x="121751" y="100836"/>
                  </a:lnTo>
                  <a:lnTo>
                    <a:pt x="117849" y="103135"/>
                  </a:lnTo>
                  <a:lnTo>
                    <a:pt x="101813" y="119171"/>
                  </a:lnTo>
                  <a:lnTo>
                    <a:pt x="93902" y="129861"/>
                  </a:lnTo>
                  <a:lnTo>
                    <a:pt x="78240" y="145897"/>
                  </a:lnTo>
                  <a:lnTo>
                    <a:pt x="75461" y="151242"/>
                  </a:lnTo>
                  <a:lnTo>
                    <a:pt x="79309" y="153487"/>
                  </a:lnTo>
                  <a:lnTo>
                    <a:pt x="83425" y="155144"/>
                  </a:lnTo>
                  <a:lnTo>
                    <a:pt x="85189" y="155144"/>
                  </a:lnTo>
                  <a:lnTo>
                    <a:pt x="85938" y="154236"/>
                  </a:lnTo>
                  <a:lnTo>
                    <a:pt x="85350" y="152793"/>
                  </a:lnTo>
                  <a:lnTo>
                    <a:pt x="83425" y="151349"/>
                  </a:lnTo>
                  <a:lnTo>
                    <a:pt x="85884" y="151349"/>
                  </a:lnTo>
                  <a:lnTo>
                    <a:pt x="87808" y="152418"/>
                  </a:lnTo>
                  <a:lnTo>
                    <a:pt x="89465" y="153969"/>
                  </a:lnTo>
                  <a:lnTo>
                    <a:pt x="92940" y="158298"/>
                  </a:lnTo>
                  <a:lnTo>
                    <a:pt x="96682" y="161398"/>
                  </a:lnTo>
                  <a:lnTo>
                    <a:pt x="98445" y="161398"/>
                  </a:lnTo>
                  <a:lnTo>
                    <a:pt x="101279" y="162361"/>
                  </a:lnTo>
                  <a:lnTo>
                    <a:pt x="101279" y="166316"/>
                  </a:lnTo>
                  <a:lnTo>
                    <a:pt x="99194" y="170272"/>
                  </a:lnTo>
                  <a:lnTo>
                    <a:pt x="97804" y="172356"/>
                  </a:lnTo>
                  <a:lnTo>
                    <a:pt x="88557" y="175082"/>
                  </a:lnTo>
                  <a:lnTo>
                    <a:pt x="84548" y="178664"/>
                  </a:lnTo>
                  <a:lnTo>
                    <a:pt x="77438" y="189835"/>
                  </a:lnTo>
                  <a:lnTo>
                    <a:pt x="73109" y="193256"/>
                  </a:lnTo>
                  <a:lnTo>
                    <a:pt x="68940" y="194860"/>
                  </a:lnTo>
                  <a:lnTo>
                    <a:pt x="64289" y="195501"/>
                  </a:lnTo>
                  <a:lnTo>
                    <a:pt x="60922" y="190156"/>
                  </a:lnTo>
                  <a:lnTo>
                    <a:pt x="67870" y="189247"/>
                  </a:lnTo>
                  <a:lnTo>
                    <a:pt x="71131" y="191546"/>
                  </a:lnTo>
                  <a:lnTo>
                    <a:pt x="75888" y="188606"/>
                  </a:lnTo>
                  <a:lnTo>
                    <a:pt x="81234" y="180374"/>
                  </a:lnTo>
                  <a:lnTo>
                    <a:pt x="78347" y="179893"/>
                  </a:lnTo>
                  <a:lnTo>
                    <a:pt x="73964" y="180267"/>
                  </a:lnTo>
                  <a:lnTo>
                    <a:pt x="62097" y="184169"/>
                  </a:lnTo>
                  <a:lnTo>
                    <a:pt x="59265" y="186094"/>
                  </a:lnTo>
                  <a:lnTo>
                    <a:pt x="56859" y="188659"/>
                  </a:lnTo>
                  <a:lnTo>
                    <a:pt x="54721" y="192027"/>
                  </a:lnTo>
                  <a:lnTo>
                    <a:pt x="51140" y="200793"/>
                  </a:lnTo>
                  <a:lnTo>
                    <a:pt x="50445" y="200259"/>
                  </a:lnTo>
                  <a:lnTo>
                    <a:pt x="41411" y="196410"/>
                  </a:lnTo>
                  <a:lnTo>
                    <a:pt x="40128" y="195395"/>
                  </a:lnTo>
                  <a:lnTo>
                    <a:pt x="39113" y="193791"/>
                  </a:lnTo>
                  <a:lnTo>
                    <a:pt x="38631" y="192348"/>
                  </a:lnTo>
                  <a:lnTo>
                    <a:pt x="38631" y="191065"/>
                  </a:lnTo>
                  <a:lnTo>
                    <a:pt x="37616" y="189729"/>
                  </a:lnTo>
                  <a:lnTo>
                    <a:pt x="35959" y="188499"/>
                  </a:lnTo>
                  <a:lnTo>
                    <a:pt x="31522" y="186040"/>
                  </a:lnTo>
                  <a:lnTo>
                    <a:pt x="21259" y="182512"/>
                  </a:lnTo>
                  <a:lnTo>
                    <a:pt x="17892" y="180695"/>
                  </a:lnTo>
                  <a:lnTo>
                    <a:pt x="16555" y="179252"/>
                  </a:lnTo>
                  <a:lnTo>
                    <a:pt x="15487" y="176472"/>
                  </a:lnTo>
                  <a:lnTo>
                    <a:pt x="15487" y="174708"/>
                  </a:lnTo>
                  <a:lnTo>
                    <a:pt x="16074" y="173212"/>
                  </a:lnTo>
                  <a:lnTo>
                    <a:pt x="16769" y="172089"/>
                  </a:lnTo>
                  <a:lnTo>
                    <a:pt x="17037" y="170860"/>
                  </a:lnTo>
                  <a:lnTo>
                    <a:pt x="15647" y="169363"/>
                  </a:lnTo>
                  <a:lnTo>
                    <a:pt x="13830" y="168187"/>
                  </a:lnTo>
                  <a:lnTo>
                    <a:pt x="10676" y="167225"/>
                  </a:lnTo>
                  <a:lnTo>
                    <a:pt x="9019" y="165568"/>
                  </a:lnTo>
                  <a:lnTo>
                    <a:pt x="8217" y="164071"/>
                  </a:lnTo>
                  <a:lnTo>
                    <a:pt x="7789" y="162842"/>
                  </a:lnTo>
                  <a:lnTo>
                    <a:pt x="7148" y="161986"/>
                  </a:lnTo>
                  <a:lnTo>
                    <a:pt x="4208" y="162628"/>
                  </a:lnTo>
                  <a:lnTo>
                    <a:pt x="466" y="161880"/>
                  </a:lnTo>
                  <a:lnTo>
                    <a:pt x="-336" y="159581"/>
                  </a:lnTo>
                  <a:lnTo>
                    <a:pt x="466" y="158833"/>
                  </a:lnTo>
                  <a:lnTo>
                    <a:pt x="8324" y="154129"/>
                  </a:lnTo>
                  <a:lnTo>
                    <a:pt x="9286" y="153060"/>
                  </a:lnTo>
                  <a:lnTo>
                    <a:pt x="10515" y="150494"/>
                  </a:lnTo>
                  <a:lnTo>
                    <a:pt x="13295" y="147287"/>
                  </a:lnTo>
                  <a:lnTo>
                    <a:pt x="14043" y="146057"/>
                  </a:lnTo>
                  <a:lnTo>
                    <a:pt x="14631" y="144668"/>
                  </a:lnTo>
                  <a:lnTo>
                    <a:pt x="14631" y="143171"/>
                  </a:lnTo>
                  <a:lnTo>
                    <a:pt x="13135" y="139803"/>
                  </a:lnTo>
                  <a:lnTo>
                    <a:pt x="12600" y="138200"/>
                  </a:lnTo>
                  <a:lnTo>
                    <a:pt x="12600" y="136222"/>
                  </a:lnTo>
                  <a:lnTo>
                    <a:pt x="12600" y="134725"/>
                  </a:lnTo>
                  <a:lnTo>
                    <a:pt x="11691" y="131892"/>
                  </a:lnTo>
                  <a:lnTo>
                    <a:pt x="12012" y="129968"/>
                  </a:lnTo>
                  <a:lnTo>
                    <a:pt x="12386" y="128418"/>
                  </a:lnTo>
                  <a:lnTo>
                    <a:pt x="12921" y="126921"/>
                  </a:lnTo>
                  <a:lnTo>
                    <a:pt x="13241" y="125478"/>
                  </a:lnTo>
                  <a:lnTo>
                    <a:pt x="13776" y="124249"/>
                  </a:lnTo>
                  <a:lnTo>
                    <a:pt x="15487" y="121629"/>
                  </a:lnTo>
                  <a:lnTo>
                    <a:pt x="16074" y="119812"/>
                  </a:lnTo>
                  <a:lnTo>
                    <a:pt x="16876" y="118369"/>
                  </a:lnTo>
                  <a:lnTo>
                    <a:pt x="17464" y="113986"/>
                  </a:lnTo>
                  <a:lnTo>
                    <a:pt x="15219" y="107037"/>
                  </a:lnTo>
                  <a:lnTo>
                    <a:pt x="12867" y="105166"/>
                  </a:lnTo>
                  <a:lnTo>
                    <a:pt x="10783" y="104257"/>
                  </a:lnTo>
                  <a:lnTo>
                    <a:pt x="8537" y="102386"/>
                  </a:lnTo>
                  <a:lnTo>
                    <a:pt x="6934" y="97041"/>
                  </a:lnTo>
                  <a:lnTo>
                    <a:pt x="6346" y="94422"/>
                  </a:lnTo>
                  <a:lnTo>
                    <a:pt x="5705" y="93406"/>
                  </a:lnTo>
                  <a:lnTo>
                    <a:pt x="5330" y="92016"/>
                  </a:lnTo>
                  <a:lnTo>
                    <a:pt x="5330" y="90573"/>
                  </a:lnTo>
                  <a:lnTo>
                    <a:pt x="5330" y="89130"/>
                  </a:lnTo>
                  <a:lnTo>
                    <a:pt x="5651" y="87633"/>
                  </a:lnTo>
                  <a:lnTo>
                    <a:pt x="6346" y="86457"/>
                  </a:lnTo>
                  <a:lnTo>
                    <a:pt x="7896" y="85655"/>
                  </a:lnTo>
                  <a:lnTo>
                    <a:pt x="9232" y="85655"/>
                  </a:lnTo>
                  <a:lnTo>
                    <a:pt x="10462" y="85335"/>
                  </a:lnTo>
                  <a:lnTo>
                    <a:pt x="11371" y="84533"/>
                  </a:lnTo>
                  <a:lnTo>
                    <a:pt x="11905" y="83517"/>
                  </a:lnTo>
                  <a:lnTo>
                    <a:pt x="12814" y="82555"/>
                  </a:lnTo>
                  <a:lnTo>
                    <a:pt x="15380" y="81914"/>
                  </a:lnTo>
                  <a:lnTo>
                    <a:pt x="16609" y="81272"/>
                  </a:lnTo>
                  <a:lnTo>
                    <a:pt x="17785" y="80310"/>
                  </a:lnTo>
                  <a:lnTo>
                    <a:pt x="18747" y="79027"/>
                  </a:lnTo>
                  <a:lnTo>
                    <a:pt x="19709" y="75499"/>
                  </a:lnTo>
                  <a:lnTo>
                    <a:pt x="19709" y="73842"/>
                  </a:lnTo>
                  <a:lnTo>
                    <a:pt x="19709" y="72453"/>
                  </a:lnTo>
                  <a:lnTo>
                    <a:pt x="20351" y="71009"/>
                  </a:lnTo>
                  <a:lnTo>
                    <a:pt x="21473" y="69673"/>
                  </a:lnTo>
                  <a:lnTo>
                    <a:pt x="23665" y="68176"/>
                  </a:lnTo>
                  <a:lnTo>
                    <a:pt x="25322" y="67375"/>
                  </a:lnTo>
                  <a:lnTo>
                    <a:pt x="26765" y="66466"/>
                  </a:lnTo>
                  <a:lnTo>
                    <a:pt x="27139" y="66038"/>
                  </a:lnTo>
                  <a:lnTo>
                    <a:pt x="30774" y="57218"/>
                  </a:lnTo>
                  <a:lnTo>
                    <a:pt x="37616" y="57753"/>
                  </a:lnTo>
                  <a:lnTo>
                    <a:pt x="38311" y="48399"/>
                  </a:lnTo>
                  <a:lnTo>
                    <a:pt x="39326" y="47062"/>
                  </a:lnTo>
                  <a:lnTo>
                    <a:pt x="40663" y="46528"/>
                  </a:lnTo>
                  <a:lnTo>
                    <a:pt x="42053" y="46528"/>
                  </a:lnTo>
                  <a:lnTo>
                    <a:pt x="43335" y="47490"/>
                  </a:lnTo>
                  <a:lnTo>
                    <a:pt x="46008" y="52835"/>
                  </a:lnTo>
                  <a:lnTo>
                    <a:pt x="47238" y="54332"/>
                  </a:lnTo>
                  <a:lnTo>
                    <a:pt x="48627" y="54973"/>
                  </a:lnTo>
                  <a:lnTo>
                    <a:pt x="50231" y="54973"/>
                  </a:lnTo>
                  <a:lnTo>
                    <a:pt x="51781" y="54225"/>
                  </a:lnTo>
                  <a:lnTo>
                    <a:pt x="52850" y="52835"/>
                  </a:lnTo>
                  <a:lnTo>
                    <a:pt x="54079" y="49842"/>
                  </a:lnTo>
                  <a:lnTo>
                    <a:pt x="54935" y="48613"/>
                  </a:lnTo>
                  <a:lnTo>
                    <a:pt x="56164" y="48238"/>
                  </a:lnTo>
                  <a:lnTo>
                    <a:pt x="57340" y="48826"/>
                  </a:lnTo>
                  <a:lnTo>
                    <a:pt x="61082" y="52194"/>
                  </a:lnTo>
                  <a:lnTo>
                    <a:pt x="64663" y="53103"/>
                  </a:lnTo>
                  <a:lnTo>
                    <a:pt x="81287" y="49307"/>
                  </a:lnTo>
                  <a:lnTo>
                    <a:pt x="84494" y="46849"/>
                  </a:lnTo>
                  <a:lnTo>
                    <a:pt x="91176" y="46849"/>
                  </a:lnTo>
                  <a:lnTo>
                    <a:pt x="93047" y="44978"/>
                  </a:lnTo>
                  <a:lnTo>
                    <a:pt x="93902" y="42893"/>
                  </a:lnTo>
                  <a:lnTo>
                    <a:pt x="94436" y="42145"/>
                  </a:lnTo>
                  <a:lnTo>
                    <a:pt x="95292" y="41664"/>
                  </a:lnTo>
                  <a:lnTo>
                    <a:pt x="96682" y="41664"/>
                  </a:lnTo>
                  <a:lnTo>
                    <a:pt x="100370" y="44390"/>
                  </a:lnTo>
                  <a:lnTo>
                    <a:pt x="101867" y="44657"/>
                  </a:lnTo>
                  <a:lnTo>
                    <a:pt x="113199" y="42252"/>
                  </a:lnTo>
                  <a:lnTo>
                    <a:pt x="114802" y="40381"/>
                  </a:lnTo>
                  <a:lnTo>
                    <a:pt x="116673" y="35035"/>
                  </a:lnTo>
                  <a:lnTo>
                    <a:pt x="117795" y="33806"/>
                  </a:lnTo>
                  <a:lnTo>
                    <a:pt x="122713" y="32256"/>
                  </a:lnTo>
                  <a:lnTo>
                    <a:pt x="125867" y="28354"/>
                  </a:lnTo>
                  <a:lnTo>
                    <a:pt x="128219" y="23543"/>
                  </a:lnTo>
                  <a:lnTo>
                    <a:pt x="128219" y="22153"/>
                  </a:lnTo>
                  <a:lnTo>
                    <a:pt x="128219" y="19000"/>
                  </a:lnTo>
                  <a:lnTo>
                    <a:pt x="128593" y="17930"/>
                  </a:lnTo>
                  <a:lnTo>
                    <a:pt x="129716" y="17556"/>
                  </a:lnTo>
                  <a:lnTo>
                    <a:pt x="136077" y="19534"/>
                  </a:lnTo>
                  <a:lnTo>
                    <a:pt x="137947" y="19534"/>
                  </a:lnTo>
                  <a:lnTo>
                    <a:pt x="141849" y="18198"/>
                  </a:lnTo>
                  <a:lnTo>
                    <a:pt x="143346" y="16968"/>
                  </a:lnTo>
                  <a:lnTo>
                    <a:pt x="143720" y="15311"/>
                  </a:lnTo>
                  <a:lnTo>
                    <a:pt x="143720" y="10875"/>
                  </a:lnTo>
                  <a:lnTo>
                    <a:pt x="145003" y="5850"/>
                  </a:lnTo>
                  <a:lnTo>
                    <a:pt x="147409" y="1627"/>
                  </a:lnTo>
                  <a:lnTo>
                    <a:pt x="148317" y="879"/>
                  </a:lnTo>
                  <a:lnTo>
                    <a:pt x="149279" y="505"/>
                  </a:lnTo>
                  <a:lnTo>
                    <a:pt x="172906" y="1788"/>
                  </a:lnTo>
                  <a:lnTo>
                    <a:pt x="175952" y="-30"/>
                  </a:lnTo>
                  <a:lnTo>
                    <a:pt x="179641" y="-30"/>
                  </a:lnTo>
                  <a:lnTo>
                    <a:pt x="181458" y="398"/>
                  </a:lnTo>
                  <a:lnTo>
                    <a:pt x="182260" y="1788"/>
                  </a:lnTo>
                  <a:lnTo>
                    <a:pt x="180977" y="4514"/>
                  </a:lnTo>
                  <a:lnTo>
                    <a:pt x="176647" y="10554"/>
                  </a:lnTo>
                  <a:lnTo>
                    <a:pt x="177663" y="13334"/>
                  </a:lnTo>
                  <a:lnTo>
                    <a:pt x="185467" y="16434"/>
                  </a:lnTo>
                  <a:lnTo>
                    <a:pt x="188941" y="19106"/>
                  </a:lnTo>
                  <a:lnTo>
                    <a:pt x="188941" y="23436"/>
                  </a:lnTo>
                  <a:lnTo>
                    <a:pt x="187605" y="28781"/>
                  </a:lnTo>
                  <a:lnTo>
                    <a:pt x="189530" y="32470"/>
                  </a:lnTo>
                  <a:lnTo>
                    <a:pt x="196959" y="36746"/>
                  </a:lnTo>
                  <a:lnTo>
                    <a:pt x="200274" y="40381"/>
                  </a:lnTo>
                  <a:lnTo>
                    <a:pt x="200808" y="41931"/>
                  </a:lnTo>
                  <a:lnTo>
                    <a:pt x="201182" y="46528"/>
                  </a:lnTo>
                  <a:lnTo>
                    <a:pt x="204069" y="52889"/>
                  </a:lnTo>
                  <a:lnTo>
                    <a:pt x="207329" y="55294"/>
                  </a:lnTo>
                  <a:lnTo>
                    <a:pt x="208078" y="56577"/>
                  </a:lnTo>
                  <a:lnTo>
                    <a:pt x="208078" y="58394"/>
                  </a:lnTo>
                  <a:lnTo>
                    <a:pt x="207597" y="59838"/>
                  </a:lnTo>
                  <a:lnTo>
                    <a:pt x="206688" y="60960"/>
                  </a:lnTo>
                  <a:lnTo>
                    <a:pt x="202839" y="62831"/>
                  </a:lnTo>
                  <a:lnTo>
                    <a:pt x="202198" y="63579"/>
                  </a:lnTo>
                  <a:lnTo>
                    <a:pt x="202198" y="65664"/>
                  </a:lnTo>
                  <a:lnTo>
                    <a:pt x="203695" y="66733"/>
                  </a:lnTo>
                  <a:lnTo>
                    <a:pt x="208452" y="67321"/>
                  </a:lnTo>
                  <a:lnTo>
                    <a:pt x="209468" y="67856"/>
                  </a:lnTo>
                  <a:lnTo>
                    <a:pt x="210002" y="6881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A31F9337-E565-48C3-8C3D-B7B1C4F5BF08}"/>
                </a:ext>
              </a:extLst>
            </p:cNvPr>
            <p:cNvSpPr/>
            <p:nvPr/>
          </p:nvSpPr>
          <p:spPr>
            <a:xfrm>
              <a:off x="2613217" y="5097129"/>
              <a:ext cx="196279" cy="199753"/>
            </a:xfrm>
            <a:custGeom>
              <a:avLst/>
              <a:gdLst>
                <a:gd name="connsiteX0" fmla="*/ 195944 w 196279"/>
                <a:gd name="connsiteY0" fmla="*/ 47116 h 199753"/>
                <a:gd name="connsiteX1" fmla="*/ 195035 w 196279"/>
                <a:gd name="connsiteY1" fmla="*/ 49361 h 199753"/>
                <a:gd name="connsiteX2" fmla="*/ 192683 w 196279"/>
                <a:gd name="connsiteY2" fmla="*/ 55080 h 199753"/>
                <a:gd name="connsiteX3" fmla="*/ 190117 w 196279"/>
                <a:gd name="connsiteY3" fmla="*/ 58715 h 199753"/>
                <a:gd name="connsiteX4" fmla="*/ 187659 w 196279"/>
                <a:gd name="connsiteY4" fmla="*/ 61388 h 199753"/>
                <a:gd name="connsiteX5" fmla="*/ 185681 w 196279"/>
                <a:gd name="connsiteY5" fmla="*/ 64542 h 199753"/>
                <a:gd name="connsiteX6" fmla="*/ 184772 w 196279"/>
                <a:gd name="connsiteY6" fmla="*/ 69406 h 199753"/>
                <a:gd name="connsiteX7" fmla="*/ 181030 w 196279"/>
                <a:gd name="connsiteY7" fmla="*/ 73201 h 199753"/>
                <a:gd name="connsiteX8" fmla="*/ 170981 w 196279"/>
                <a:gd name="connsiteY8" fmla="*/ 92765 h 199753"/>
                <a:gd name="connsiteX9" fmla="*/ 169324 w 196279"/>
                <a:gd name="connsiteY9" fmla="*/ 94742 h 199753"/>
                <a:gd name="connsiteX10" fmla="*/ 165422 w 196279"/>
                <a:gd name="connsiteY10" fmla="*/ 97950 h 199753"/>
                <a:gd name="connsiteX11" fmla="*/ 163551 w 196279"/>
                <a:gd name="connsiteY11" fmla="*/ 99981 h 199753"/>
                <a:gd name="connsiteX12" fmla="*/ 158634 w 196279"/>
                <a:gd name="connsiteY12" fmla="*/ 106930 h 199753"/>
                <a:gd name="connsiteX13" fmla="*/ 150188 w 196279"/>
                <a:gd name="connsiteY13" fmla="*/ 114146 h 199753"/>
                <a:gd name="connsiteX14" fmla="*/ 141475 w 196279"/>
                <a:gd name="connsiteY14" fmla="*/ 131625 h 199753"/>
                <a:gd name="connsiteX15" fmla="*/ 137466 w 196279"/>
                <a:gd name="connsiteY15" fmla="*/ 135848 h 199753"/>
                <a:gd name="connsiteX16" fmla="*/ 130143 w 196279"/>
                <a:gd name="connsiteY16" fmla="*/ 140445 h 199753"/>
                <a:gd name="connsiteX17" fmla="*/ 126455 w 196279"/>
                <a:gd name="connsiteY17" fmla="*/ 145790 h 199753"/>
                <a:gd name="connsiteX18" fmla="*/ 120201 w 196279"/>
                <a:gd name="connsiteY18" fmla="*/ 159100 h 199753"/>
                <a:gd name="connsiteX19" fmla="*/ 116513 w 196279"/>
                <a:gd name="connsiteY19" fmla="*/ 164766 h 199753"/>
                <a:gd name="connsiteX20" fmla="*/ 107479 w 196279"/>
                <a:gd name="connsiteY20" fmla="*/ 174922 h 199753"/>
                <a:gd name="connsiteX21" fmla="*/ 92619 w 196279"/>
                <a:gd name="connsiteY21" fmla="*/ 199724 h 199753"/>
                <a:gd name="connsiteX22" fmla="*/ 81394 w 196279"/>
                <a:gd name="connsiteY22" fmla="*/ 193043 h 199753"/>
                <a:gd name="connsiteX23" fmla="*/ 76049 w 196279"/>
                <a:gd name="connsiteY23" fmla="*/ 186254 h 199753"/>
                <a:gd name="connsiteX24" fmla="*/ 70703 w 196279"/>
                <a:gd name="connsiteY24" fmla="*/ 184383 h 199753"/>
                <a:gd name="connsiteX25" fmla="*/ 65786 w 196279"/>
                <a:gd name="connsiteY25" fmla="*/ 187109 h 199753"/>
                <a:gd name="connsiteX26" fmla="*/ 61456 w 196279"/>
                <a:gd name="connsiteY26" fmla="*/ 194165 h 199753"/>
                <a:gd name="connsiteX27" fmla="*/ 58088 w 196279"/>
                <a:gd name="connsiteY27" fmla="*/ 197105 h 199753"/>
                <a:gd name="connsiteX28" fmla="*/ 54774 w 196279"/>
                <a:gd name="connsiteY28" fmla="*/ 198335 h 199753"/>
                <a:gd name="connsiteX29" fmla="*/ 51567 w 196279"/>
                <a:gd name="connsiteY29" fmla="*/ 197372 h 199753"/>
                <a:gd name="connsiteX30" fmla="*/ 43656 w 196279"/>
                <a:gd name="connsiteY30" fmla="*/ 184597 h 199753"/>
                <a:gd name="connsiteX31" fmla="*/ 38311 w 196279"/>
                <a:gd name="connsiteY31" fmla="*/ 187590 h 199753"/>
                <a:gd name="connsiteX32" fmla="*/ 36012 w 196279"/>
                <a:gd name="connsiteY32" fmla="*/ 191279 h 199753"/>
                <a:gd name="connsiteX33" fmla="*/ 33767 w 196279"/>
                <a:gd name="connsiteY33" fmla="*/ 193096 h 199753"/>
                <a:gd name="connsiteX34" fmla="*/ 31255 w 196279"/>
                <a:gd name="connsiteY34" fmla="*/ 194005 h 199753"/>
                <a:gd name="connsiteX35" fmla="*/ 29010 w 196279"/>
                <a:gd name="connsiteY35" fmla="*/ 193577 h 199753"/>
                <a:gd name="connsiteX36" fmla="*/ 27246 w 196279"/>
                <a:gd name="connsiteY36" fmla="*/ 192081 h 199753"/>
                <a:gd name="connsiteX37" fmla="*/ 27246 w 196279"/>
                <a:gd name="connsiteY37" fmla="*/ 190530 h 199753"/>
                <a:gd name="connsiteX38" fmla="*/ 27727 w 196279"/>
                <a:gd name="connsiteY38" fmla="*/ 188606 h 199753"/>
                <a:gd name="connsiteX39" fmla="*/ 27727 w 196279"/>
                <a:gd name="connsiteY39" fmla="*/ 185773 h 199753"/>
                <a:gd name="connsiteX40" fmla="*/ 26070 w 196279"/>
                <a:gd name="connsiteY40" fmla="*/ 177488 h 199753"/>
                <a:gd name="connsiteX41" fmla="*/ 21046 w 196279"/>
                <a:gd name="connsiteY41" fmla="*/ 174388 h 199753"/>
                <a:gd name="connsiteX42" fmla="*/ 17892 w 196279"/>
                <a:gd name="connsiteY42" fmla="*/ 181016 h 199753"/>
                <a:gd name="connsiteX43" fmla="*/ 14417 w 196279"/>
                <a:gd name="connsiteY43" fmla="*/ 180321 h 199753"/>
                <a:gd name="connsiteX44" fmla="*/ 9072 w 196279"/>
                <a:gd name="connsiteY44" fmla="*/ 171127 h 199753"/>
                <a:gd name="connsiteX45" fmla="*/ 6506 w 196279"/>
                <a:gd name="connsiteY45" fmla="*/ 169630 h 199753"/>
                <a:gd name="connsiteX46" fmla="*/ 5651 w 196279"/>
                <a:gd name="connsiteY46" fmla="*/ 167813 h 199753"/>
                <a:gd name="connsiteX47" fmla="*/ 3941 w 196279"/>
                <a:gd name="connsiteY47" fmla="*/ 165889 h 199753"/>
                <a:gd name="connsiteX48" fmla="*/ 2818 w 196279"/>
                <a:gd name="connsiteY48" fmla="*/ 165194 h 199753"/>
                <a:gd name="connsiteX49" fmla="*/ 1856 w 196279"/>
                <a:gd name="connsiteY49" fmla="*/ 164231 h 199753"/>
                <a:gd name="connsiteX50" fmla="*/ 573 w 196279"/>
                <a:gd name="connsiteY50" fmla="*/ 161773 h 199753"/>
                <a:gd name="connsiteX51" fmla="*/ 38 w 196279"/>
                <a:gd name="connsiteY51" fmla="*/ 159153 h 199753"/>
                <a:gd name="connsiteX52" fmla="*/ 38 w 196279"/>
                <a:gd name="connsiteY52" fmla="*/ 157924 h 199753"/>
                <a:gd name="connsiteX53" fmla="*/ -336 w 196279"/>
                <a:gd name="connsiteY53" fmla="*/ 156801 h 199753"/>
                <a:gd name="connsiteX54" fmla="*/ -336 w 196279"/>
                <a:gd name="connsiteY54" fmla="*/ 155572 h 199753"/>
                <a:gd name="connsiteX55" fmla="*/ 92 w 196279"/>
                <a:gd name="connsiteY55" fmla="*/ 152739 h 199753"/>
                <a:gd name="connsiteX56" fmla="*/ 733 w 196279"/>
                <a:gd name="connsiteY56" fmla="*/ 151349 h 199753"/>
                <a:gd name="connsiteX57" fmla="*/ 1695 w 196279"/>
                <a:gd name="connsiteY57" fmla="*/ 150120 h 199753"/>
                <a:gd name="connsiteX58" fmla="*/ 5010 w 196279"/>
                <a:gd name="connsiteY58" fmla="*/ 148356 h 199753"/>
                <a:gd name="connsiteX59" fmla="*/ 6560 w 196279"/>
                <a:gd name="connsiteY59" fmla="*/ 147982 h 199753"/>
                <a:gd name="connsiteX60" fmla="*/ 8430 w 196279"/>
                <a:gd name="connsiteY60" fmla="*/ 146699 h 199753"/>
                <a:gd name="connsiteX61" fmla="*/ 8805 w 196279"/>
                <a:gd name="connsiteY61" fmla="*/ 146378 h 199753"/>
                <a:gd name="connsiteX62" fmla="*/ 10087 w 196279"/>
                <a:gd name="connsiteY62" fmla="*/ 144881 h 199753"/>
                <a:gd name="connsiteX63" fmla="*/ 10676 w 196279"/>
                <a:gd name="connsiteY63" fmla="*/ 143171 h 199753"/>
                <a:gd name="connsiteX64" fmla="*/ 11317 w 196279"/>
                <a:gd name="connsiteY64" fmla="*/ 140124 h 199753"/>
                <a:gd name="connsiteX65" fmla="*/ 11851 w 196279"/>
                <a:gd name="connsiteY65" fmla="*/ 139162 h 199753"/>
                <a:gd name="connsiteX66" fmla="*/ 12921 w 196279"/>
                <a:gd name="connsiteY66" fmla="*/ 138841 h 199753"/>
                <a:gd name="connsiteX67" fmla="*/ 14043 w 196279"/>
                <a:gd name="connsiteY67" fmla="*/ 138841 h 199753"/>
                <a:gd name="connsiteX68" fmla="*/ 16555 w 196279"/>
                <a:gd name="connsiteY68" fmla="*/ 138841 h 199753"/>
                <a:gd name="connsiteX69" fmla="*/ 21901 w 196279"/>
                <a:gd name="connsiteY69" fmla="*/ 137986 h 199753"/>
                <a:gd name="connsiteX70" fmla="*/ 31950 w 196279"/>
                <a:gd name="connsiteY70" fmla="*/ 132641 h 199753"/>
                <a:gd name="connsiteX71" fmla="*/ 31950 w 196279"/>
                <a:gd name="connsiteY71" fmla="*/ 131518 h 199753"/>
                <a:gd name="connsiteX72" fmla="*/ 31201 w 196279"/>
                <a:gd name="connsiteY72" fmla="*/ 128952 h 199753"/>
                <a:gd name="connsiteX73" fmla="*/ 31201 w 196279"/>
                <a:gd name="connsiteY73" fmla="*/ 127509 h 199753"/>
                <a:gd name="connsiteX74" fmla="*/ 31201 w 196279"/>
                <a:gd name="connsiteY74" fmla="*/ 126013 h 199753"/>
                <a:gd name="connsiteX75" fmla="*/ 31789 w 196279"/>
                <a:gd name="connsiteY75" fmla="*/ 124730 h 199753"/>
                <a:gd name="connsiteX76" fmla="*/ 34195 w 196279"/>
                <a:gd name="connsiteY76" fmla="*/ 122217 h 199753"/>
                <a:gd name="connsiteX77" fmla="*/ 36173 w 196279"/>
                <a:gd name="connsiteY77" fmla="*/ 120774 h 199753"/>
                <a:gd name="connsiteX78" fmla="*/ 37349 w 196279"/>
                <a:gd name="connsiteY78" fmla="*/ 118796 h 199753"/>
                <a:gd name="connsiteX79" fmla="*/ 38044 w 196279"/>
                <a:gd name="connsiteY79" fmla="*/ 117246 h 199753"/>
                <a:gd name="connsiteX80" fmla="*/ 38364 w 196279"/>
                <a:gd name="connsiteY80" fmla="*/ 114306 h 199753"/>
                <a:gd name="connsiteX81" fmla="*/ 39006 w 196279"/>
                <a:gd name="connsiteY81" fmla="*/ 112917 h 199753"/>
                <a:gd name="connsiteX82" fmla="*/ 40021 w 196279"/>
                <a:gd name="connsiteY82" fmla="*/ 111260 h 199753"/>
                <a:gd name="connsiteX83" fmla="*/ 40609 w 196279"/>
                <a:gd name="connsiteY83" fmla="*/ 108427 h 199753"/>
                <a:gd name="connsiteX84" fmla="*/ 40609 w 196279"/>
                <a:gd name="connsiteY84" fmla="*/ 107090 h 199753"/>
                <a:gd name="connsiteX85" fmla="*/ 40609 w 196279"/>
                <a:gd name="connsiteY85" fmla="*/ 105807 h 199753"/>
                <a:gd name="connsiteX86" fmla="*/ 40609 w 196279"/>
                <a:gd name="connsiteY86" fmla="*/ 103081 h 199753"/>
                <a:gd name="connsiteX87" fmla="*/ 40876 w 196279"/>
                <a:gd name="connsiteY87" fmla="*/ 101852 h 199753"/>
                <a:gd name="connsiteX88" fmla="*/ 41732 w 196279"/>
                <a:gd name="connsiteY88" fmla="*/ 100890 h 199753"/>
                <a:gd name="connsiteX89" fmla="*/ 43282 w 196279"/>
                <a:gd name="connsiteY89" fmla="*/ 100890 h 199753"/>
                <a:gd name="connsiteX90" fmla="*/ 44565 w 196279"/>
                <a:gd name="connsiteY90" fmla="*/ 101424 h 199753"/>
                <a:gd name="connsiteX91" fmla="*/ 45901 w 196279"/>
                <a:gd name="connsiteY91" fmla="*/ 102226 h 199753"/>
                <a:gd name="connsiteX92" fmla="*/ 48093 w 196279"/>
                <a:gd name="connsiteY92" fmla="*/ 102814 h 199753"/>
                <a:gd name="connsiteX93" fmla="*/ 48894 w 196279"/>
                <a:gd name="connsiteY93" fmla="*/ 102814 h 199753"/>
                <a:gd name="connsiteX94" fmla="*/ 50017 w 196279"/>
                <a:gd name="connsiteY94" fmla="*/ 102814 h 199753"/>
                <a:gd name="connsiteX95" fmla="*/ 51193 w 196279"/>
                <a:gd name="connsiteY95" fmla="*/ 102386 h 199753"/>
                <a:gd name="connsiteX96" fmla="*/ 52529 w 196279"/>
                <a:gd name="connsiteY96" fmla="*/ 102386 h 199753"/>
                <a:gd name="connsiteX97" fmla="*/ 55202 w 196279"/>
                <a:gd name="connsiteY97" fmla="*/ 102386 h 199753"/>
                <a:gd name="connsiteX98" fmla="*/ 56538 w 196279"/>
                <a:gd name="connsiteY98" fmla="*/ 102066 h 199753"/>
                <a:gd name="connsiteX99" fmla="*/ 61883 w 196279"/>
                <a:gd name="connsiteY99" fmla="*/ 99500 h 199753"/>
                <a:gd name="connsiteX100" fmla="*/ 63006 w 196279"/>
                <a:gd name="connsiteY100" fmla="*/ 98431 h 199753"/>
                <a:gd name="connsiteX101" fmla="*/ 63968 w 196279"/>
                <a:gd name="connsiteY101" fmla="*/ 97094 h 199753"/>
                <a:gd name="connsiteX102" fmla="*/ 63968 w 196279"/>
                <a:gd name="connsiteY102" fmla="*/ 95170 h 199753"/>
                <a:gd name="connsiteX103" fmla="*/ 63968 w 196279"/>
                <a:gd name="connsiteY103" fmla="*/ 93673 h 199753"/>
                <a:gd name="connsiteX104" fmla="*/ 63968 w 196279"/>
                <a:gd name="connsiteY104" fmla="*/ 92337 h 199753"/>
                <a:gd name="connsiteX105" fmla="*/ 63968 w 196279"/>
                <a:gd name="connsiteY105" fmla="*/ 91108 h 199753"/>
                <a:gd name="connsiteX106" fmla="*/ 67069 w 196279"/>
                <a:gd name="connsiteY106" fmla="*/ 88702 h 199753"/>
                <a:gd name="connsiteX107" fmla="*/ 68833 w 196279"/>
                <a:gd name="connsiteY107" fmla="*/ 86938 h 199753"/>
                <a:gd name="connsiteX108" fmla="*/ 71131 w 196279"/>
                <a:gd name="connsiteY108" fmla="*/ 83197 h 199753"/>
                <a:gd name="connsiteX109" fmla="*/ 72521 w 196279"/>
                <a:gd name="connsiteY109" fmla="*/ 81646 h 199753"/>
                <a:gd name="connsiteX110" fmla="*/ 78187 w 196279"/>
                <a:gd name="connsiteY110" fmla="*/ 77905 h 199753"/>
                <a:gd name="connsiteX111" fmla="*/ 78988 w 196279"/>
                <a:gd name="connsiteY111" fmla="*/ 76729 h 199753"/>
                <a:gd name="connsiteX112" fmla="*/ 78988 w 196279"/>
                <a:gd name="connsiteY112" fmla="*/ 74858 h 199753"/>
                <a:gd name="connsiteX113" fmla="*/ 78454 w 196279"/>
                <a:gd name="connsiteY113" fmla="*/ 73415 h 199753"/>
                <a:gd name="connsiteX114" fmla="*/ 77599 w 196279"/>
                <a:gd name="connsiteY114" fmla="*/ 72078 h 199753"/>
                <a:gd name="connsiteX115" fmla="*/ 75888 w 196279"/>
                <a:gd name="connsiteY115" fmla="*/ 69887 h 199753"/>
                <a:gd name="connsiteX116" fmla="*/ 74872 w 196279"/>
                <a:gd name="connsiteY116" fmla="*/ 68925 h 199753"/>
                <a:gd name="connsiteX117" fmla="*/ 72681 w 196279"/>
                <a:gd name="connsiteY117" fmla="*/ 67268 h 199753"/>
                <a:gd name="connsiteX118" fmla="*/ 71772 w 196279"/>
                <a:gd name="connsiteY118" fmla="*/ 66145 h 199753"/>
                <a:gd name="connsiteX119" fmla="*/ 71345 w 196279"/>
                <a:gd name="connsiteY119" fmla="*/ 64702 h 199753"/>
                <a:gd name="connsiteX120" fmla="*/ 71345 w 196279"/>
                <a:gd name="connsiteY120" fmla="*/ 63312 h 199753"/>
                <a:gd name="connsiteX121" fmla="*/ 72253 w 196279"/>
                <a:gd name="connsiteY121" fmla="*/ 61922 h 199753"/>
                <a:gd name="connsiteX122" fmla="*/ 73697 w 196279"/>
                <a:gd name="connsiteY122" fmla="*/ 60586 h 199753"/>
                <a:gd name="connsiteX123" fmla="*/ 80378 w 196279"/>
                <a:gd name="connsiteY123" fmla="*/ 57753 h 199753"/>
                <a:gd name="connsiteX124" fmla="*/ 81127 w 196279"/>
                <a:gd name="connsiteY124" fmla="*/ 57058 h 199753"/>
                <a:gd name="connsiteX125" fmla="*/ 81127 w 196279"/>
                <a:gd name="connsiteY125" fmla="*/ 55936 h 199753"/>
                <a:gd name="connsiteX126" fmla="*/ 80645 w 196279"/>
                <a:gd name="connsiteY126" fmla="*/ 54813 h 199753"/>
                <a:gd name="connsiteX127" fmla="*/ 79951 w 196279"/>
                <a:gd name="connsiteY127" fmla="*/ 52461 h 199753"/>
                <a:gd name="connsiteX128" fmla="*/ 79951 w 196279"/>
                <a:gd name="connsiteY128" fmla="*/ 52461 h 199753"/>
                <a:gd name="connsiteX129" fmla="*/ 77813 w 196279"/>
                <a:gd name="connsiteY129" fmla="*/ 51178 h 199753"/>
                <a:gd name="connsiteX130" fmla="*/ 77813 w 196279"/>
                <a:gd name="connsiteY130" fmla="*/ 50056 h 199753"/>
                <a:gd name="connsiteX131" fmla="*/ 77813 w 196279"/>
                <a:gd name="connsiteY131" fmla="*/ 48773 h 199753"/>
                <a:gd name="connsiteX132" fmla="*/ 78240 w 196279"/>
                <a:gd name="connsiteY132" fmla="*/ 47544 h 199753"/>
                <a:gd name="connsiteX133" fmla="*/ 78240 w 196279"/>
                <a:gd name="connsiteY133" fmla="*/ 46207 h 199753"/>
                <a:gd name="connsiteX134" fmla="*/ 78240 w 196279"/>
                <a:gd name="connsiteY134" fmla="*/ 43481 h 199753"/>
                <a:gd name="connsiteX135" fmla="*/ 78240 w 196279"/>
                <a:gd name="connsiteY135" fmla="*/ 42145 h 199753"/>
                <a:gd name="connsiteX136" fmla="*/ 77919 w 196279"/>
                <a:gd name="connsiteY136" fmla="*/ 40808 h 199753"/>
                <a:gd name="connsiteX137" fmla="*/ 77599 w 196279"/>
                <a:gd name="connsiteY137" fmla="*/ 38136 h 199753"/>
                <a:gd name="connsiteX138" fmla="*/ 77599 w 196279"/>
                <a:gd name="connsiteY138" fmla="*/ 36692 h 199753"/>
                <a:gd name="connsiteX139" fmla="*/ 77973 w 196279"/>
                <a:gd name="connsiteY139" fmla="*/ 35142 h 199753"/>
                <a:gd name="connsiteX140" fmla="*/ 77973 w 196279"/>
                <a:gd name="connsiteY140" fmla="*/ 32577 h 199753"/>
                <a:gd name="connsiteX141" fmla="*/ 77118 w 196279"/>
                <a:gd name="connsiteY141" fmla="*/ 31989 h 199753"/>
                <a:gd name="connsiteX142" fmla="*/ 75995 w 196279"/>
                <a:gd name="connsiteY142" fmla="*/ 31989 h 199753"/>
                <a:gd name="connsiteX143" fmla="*/ 73536 w 196279"/>
                <a:gd name="connsiteY143" fmla="*/ 32844 h 199753"/>
                <a:gd name="connsiteX144" fmla="*/ 72307 w 196279"/>
                <a:gd name="connsiteY144" fmla="*/ 32844 h 199753"/>
                <a:gd name="connsiteX145" fmla="*/ 71024 w 196279"/>
                <a:gd name="connsiteY145" fmla="*/ 32470 h 199753"/>
                <a:gd name="connsiteX146" fmla="*/ 69955 w 196279"/>
                <a:gd name="connsiteY146" fmla="*/ 31721 h 199753"/>
                <a:gd name="connsiteX147" fmla="*/ 68726 w 196279"/>
                <a:gd name="connsiteY147" fmla="*/ 31721 h 199753"/>
                <a:gd name="connsiteX148" fmla="*/ 67496 w 196279"/>
                <a:gd name="connsiteY148" fmla="*/ 31240 h 199753"/>
                <a:gd name="connsiteX149" fmla="*/ 66427 w 196279"/>
                <a:gd name="connsiteY149" fmla="*/ 30545 h 199753"/>
                <a:gd name="connsiteX150" fmla="*/ 65999 w 196279"/>
                <a:gd name="connsiteY150" fmla="*/ 29423 h 199753"/>
                <a:gd name="connsiteX151" fmla="*/ 65999 w 196279"/>
                <a:gd name="connsiteY151" fmla="*/ 26750 h 199753"/>
                <a:gd name="connsiteX152" fmla="*/ 65999 w 196279"/>
                <a:gd name="connsiteY152" fmla="*/ 25307 h 199753"/>
                <a:gd name="connsiteX153" fmla="*/ 65679 w 196279"/>
                <a:gd name="connsiteY153" fmla="*/ 24024 h 199753"/>
                <a:gd name="connsiteX154" fmla="*/ 65679 w 196279"/>
                <a:gd name="connsiteY154" fmla="*/ 22581 h 199753"/>
                <a:gd name="connsiteX155" fmla="*/ 66908 w 196279"/>
                <a:gd name="connsiteY155" fmla="*/ 21191 h 199753"/>
                <a:gd name="connsiteX156" fmla="*/ 68458 w 196279"/>
                <a:gd name="connsiteY156" fmla="*/ 20336 h 199753"/>
                <a:gd name="connsiteX157" fmla="*/ 70222 w 196279"/>
                <a:gd name="connsiteY157" fmla="*/ 19962 h 199753"/>
                <a:gd name="connsiteX158" fmla="*/ 72574 w 196279"/>
                <a:gd name="connsiteY158" fmla="*/ 20389 h 199753"/>
                <a:gd name="connsiteX159" fmla="*/ 74926 w 196279"/>
                <a:gd name="connsiteY159" fmla="*/ 22046 h 199753"/>
                <a:gd name="connsiteX160" fmla="*/ 76156 w 196279"/>
                <a:gd name="connsiteY160" fmla="*/ 22046 h 199753"/>
                <a:gd name="connsiteX161" fmla="*/ 77813 w 196279"/>
                <a:gd name="connsiteY161" fmla="*/ 21191 h 199753"/>
                <a:gd name="connsiteX162" fmla="*/ 78988 w 196279"/>
                <a:gd name="connsiteY162" fmla="*/ 20122 h 199753"/>
                <a:gd name="connsiteX163" fmla="*/ 86312 w 196279"/>
                <a:gd name="connsiteY163" fmla="*/ 16060 h 199753"/>
                <a:gd name="connsiteX164" fmla="*/ 87006 w 196279"/>
                <a:gd name="connsiteY164" fmla="*/ 14884 h 199753"/>
                <a:gd name="connsiteX165" fmla="*/ 87006 w 196279"/>
                <a:gd name="connsiteY165" fmla="*/ 12104 h 199753"/>
                <a:gd name="connsiteX166" fmla="*/ 87006 w 196279"/>
                <a:gd name="connsiteY166" fmla="*/ 9218 h 199753"/>
                <a:gd name="connsiteX167" fmla="*/ 87701 w 196279"/>
                <a:gd name="connsiteY167" fmla="*/ 6438 h 199753"/>
                <a:gd name="connsiteX168" fmla="*/ 88289 w 196279"/>
                <a:gd name="connsiteY168" fmla="*/ 5209 h 199753"/>
                <a:gd name="connsiteX169" fmla="*/ 89091 w 196279"/>
                <a:gd name="connsiteY169" fmla="*/ 3979 h 199753"/>
                <a:gd name="connsiteX170" fmla="*/ 91817 w 196279"/>
                <a:gd name="connsiteY170" fmla="*/ 612 h 199753"/>
                <a:gd name="connsiteX171" fmla="*/ 93367 w 196279"/>
                <a:gd name="connsiteY171" fmla="*/ -30 h 199753"/>
                <a:gd name="connsiteX172" fmla="*/ 95986 w 196279"/>
                <a:gd name="connsiteY172" fmla="*/ -30 h 199753"/>
                <a:gd name="connsiteX173" fmla="*/ 97964 w 196279"/>
                <a:gd name="connsiteY173" fmla="*/ 932 h 199753"/>
                <a:gd name="connsiteX174" fmla="*/ 99354 w 196279"/>
                <a:gd name="connsiteY174" fmla="*/ 1948 h 199753"/>
                <a:gd name="connsiteX175" fmla="*/ 100370 w 196279"/>
                <a:gd name="connsiteY175" fmla="*/ 3124 h 199753"/>
                <a:gd name="connsiteX176" fmla="*/ 102561 w 196279"/>
                <a:gd name="connsiteY176" fmla="*/ 5048 h 199753"/>
                <a:gd name="connsiteX177" fmla="*/ 109136 w 196279"/>
                <a:gd name="connsiteY177" fmla="*/ 9325 h 199753"/>
                <a:gd name="connsiteX178" fmla="*/ 112931 w 196279"/>
                <a:gd name="connsiteY178" fmla="*/ 10019 h 199753"/>
                <a:gd name="connsiteX179" fmla="*/ 120094 w 196279"/>
                <a:gd name="connsiteY179" fmla="*/ 9538 h 199753"/>
                <a:gd name="connsiteX180" fmla="*/ 122499 w 196279"/>
                <a:gd name="connsiteY180" fmla="*/ 10180 h 199753"/>
                <a:gd name="connsiteX181" fmla="*/ 123461 w 196279"/>
                <a:gd name="connsiteY181" fmla="*/ 11356 h 199753"/>
                <a:gd name="connsiteX182" fmla="*/ 123943 w 196279"/>
                <a:gd name="connsiteY182" fmla="*/ 12746 h 199753"/>
                <a:gd name="connsiteX183" fmla="*/ 123943 w 196279"/>
                <a:gd name="connsiteY183" fmla="*/ 14082 h 199753"/>
                <a:gd name="connsiteX184" fmla="*/ 123943 w 196279"/>
                <a:gd name="connsiteY184" fmla="*/ 15258 h 199753"/>
                <a:gd name="connsiteX185" fmla="*/ 124851 w 196279"/>
                <a:gd name="connsiteY185" fmla="*/ 15792 h 199753"/>
                <a:gd name="connsiteX186" fmla="*/ 126134 w 196279"/>
                <a:gd name="connsiteY186" fmla="*/ 15792 h 199753"/>
                <a:gd name="connsiteX187" fmla="*/ 127738 w 196279"/>
                <a:gd name="connsiteY187" fmla="*/ 14723 h 199753"/>
                <a:gd name="connsiteX188" fmla="*/ 128914 w 196279"/>
                <a:gd name="connsiteY188" fmla="*/ 13601 h 199753"/>
                <a:gd name="connsiteX189" fmla="*/ 130197 w 196279"/>
                <a:gd name="connsiteY189" fmla="*/ 12639 h 199753"/>
                <a:gd name="connsiteX190" fmla="*/ 131426 w 196279"/>
                <a:gd name="connsiteY190" fmla="*/ 11944 h 199753"/>
                <a:gd name="connsiteX191" fmla="*/ 134152 w 196279"/>
                <a:gd name="connsiteY191" fmla="*/ 10340 h 199753"/>
                <a:gd name="connsiteX192" fmla="*/ 136183 w 196279"/>
                <a:gd name="connsiteY192" fmla="*/ 9966 h 199753"/>
                <a:gd name="connsiteX193" fmla="*/ 141529 w 196279"/>
                <a:gd name="connsiteY193" fmla="*/ 9966 h 199753"/>
                <a:gd name="connsiteX194" fmla="*/ 145538 w 196279"/>
                <a:gd name="connsiteY194" fmla="*/ 8362 h 199753"/>
                <a:gd name="connsiteX195" fmla="*/ 149279 w 196279"/>
                <a:gd name="connsiteY195" fmla="*/ 9111 h 199753"/>
                <a:gd name="connsiteX196" fmla="*/ 152219 w 196279"/>
                <a:gd name="connsiteY196" fmla="*/ 8469 h 199753"/>
                <a:gd name="connsiteX197" fmla="*/ 152861 w 196279"/>
                <a:gd name="connsiteY197" fmla="*/ 9325 h 199753"/>
                <a:gd name="connsiteX198" fmla="*/ 153288 w 196279"/>
                <a:gd name="connsiteY198" fmla="*/ 10554 h 199753"/>
                <a:gd name="connsiteX199" fmla="*/ 154090 w 196279"/>
                <a:gd name="connsiteY199" fmla="*/ 12051 h 199753"/>
                <a:gd name="connsiteX200" fmla="*/ 155747 w 196279"/>
                <a:gd name="connsiteY200" fmla="*/ 13708 h 199753"/>
                <a:gd name="connsiteX201" fmla="*/ 158901 w 196279"/>
                <a:gd name="connsiteY201" fmla="*/ 14670 h 199753"/>
                <a:gd name="connsiteX202" fmla="*/ 160718 w 196279"/>
                <a:gd name="connsiteY202" fmla="*/ 15846 h 199753"/>
                <a:gd name="connsiteX203" fmla="*/ 162108 w 196279"/>
                <a:gd name="connsiteY203" fmla="*/ 17342 h 199753"/>
                <a:gd name="connsiteX204" fmla="*/ 161841 w 196279"/>
                <a:gd name="connsiteY204" fmla="*/ 18572 h 199753"/>
                <a:gd name="connsiteX205" fmla="*/ 161146 w 196279"/>
                <a:gd name="connsiteY205" fmla="*/ 19694 h 199753"/>
                <a:gd name="connsiteX206" fmla="*/ 160558 w 196279"/>
                <a:gd name="connsiteY206" fmla="*/ 21191 h 199753"/>
                <a:gd name="connsiteX207" fmla="*/ 160558 w 196279"/>
                <a:gd name="connsiteY207" fmla="*/ 22955 h 199753"/>
                <a:gd name="connsiteX208" fmla="*/ 161627 w 196279"/>
                <a:gd name="connsiteY208" fmla="*/ 25735 h 199753"/>
                <a:gd name="connsiteX209" fmla="*/ 162963 w 196279"/>
                <a:gd name="connsiteY209" fmla="*/ 27178 h 199753"/>
                <a:gd name="connsiteX210" fmla="*/ 166331 w 196279"/>
                <a:gd name="connsiteY210" fmla="*/ 28995 h 199753"/>
                <a:gd name="connsiteX211" fmla="*/ 176594 w 196279"/>
                <a:gd name="connsiteY211" fmla="*/ 32523 h 199753"/>
                <a:gd name="connsiteX212" fmla="*/ 181030 w 196279"/>
                <a:gd name="connsiteY212" fmla="*/ 34982 h 199753"/>
                <a:gd name="connsiteX213" fmla="*/ 182688 w 196279"/>
                <a:gd name="connsiteY213" fmla="*/ 36211 h 199753"/>
                <a:gd name="connsiteX214" fmla="*/ 183703 w 196279"/>
                <a:gd name="connsiteY214" fmla="*/ 37548 h 199753"/>
                <a:gd name="connsiteX215" fmla="*/ 183703 w 196279"/>
                <a:gd name="connsiteY215" fmla="*/ 38831 h 199753"/>
                <a:gd name="connsiteX216" fmla="*/ 184184 w 196279"/>
                <a:gd name="connsiteY216" fmla="*/ 40274 h 199753"/>
                <a:gd name="connsiteX217" fmla="*/ 185200 w 196279"/>
                <a:gd name="connsiteY217" fmla="*/ 41877 h 199753"/>
                <a:gd name="connsiteX218" fmla="*/ 186482 w 196279"/>
                <a:gd name="connsiteY218" fmla="*/ 42893 h 199753"/>
                <a:gd name="connsiteX219" fmla="*/ 195516 w 196279"/>
                <a:gd name="connsiteY219" fmla="*/ 46742 h 1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96279" h="199753">
                  <a:moveTo>
                    <a:pt x="195944" y="47116"/>
                  </a:moveTo>
                  <a:lnTo>
                    <a:pt x="195035" y="49361"/>
                  </a:lnTo>
                  <a:lnTo>
                    <a:pt x="192683" y="55080"/>
                  </a:lnTo>
                  <a:lnTo>
                    <a:pt x="190117" y="58715"/>
                  </a:lnTo>
                  <a:lnTo>
                    <a:pt x="187659" y="61388"/>
                  </a:lnTo>
                  <a:lnTo>
                    <a:pt x="185681" y="64542"/>
                  </a:lnTo>
                  <a:lnTo>
                    <a:pt x="184772" y="69406"/>
                  </a:lnTo>
                  <a:lnTo>
                    <a:pt x="181030" y="73201"/>
                  </a:lnTo>
                  <a:lnTo>
                    <a:pt x="170981" y="92765"/>
                  </a:lnTo>
                  <a:lnTo>
                    <a:pt x="169324" y="94742"/>
                  </a:lnTo>
                  <a:lnTo>
                    <a:pt x="165422" y="97950"/>
                  </a:lnTo>
                  <a:lnTo>
                    <a:pt x="163551" y="99981"/>
                  </a:lnTo>
                  <a:lnTo>
                    <a:pt x="158634" y="106930"/>
                  </a:lnTo>
                  <a:lnTo>
                    <a:pt x="150188" y="114146"/>
                  </a:lnTo>
                  <a:lnTo>
                    <a:pt x="141475" y="131625"/>
                  </a:lnTo>
                  <a:lnTo>
                    <a:pt x="137466" y="135848"/>
                  </a:lnTo>
                  <a:lnTo>
                    <a:pt x="130143" y="140445"/>
                  </a:lnTo>
                  <a:lnTo>
                    <a:pt x="126455" y="145790"/>
                  </a:lnTo>
                  <a:lnTo>
                    <a:pt x="120201" y="159100"/>
                  </a:lnTo>
                  <a:lnTo>
                    <a:pt x="116513" y="164766"/>
                  </a:lnTo>
                  <a:lnTo>
                    <a:pt x="107479" y="174922"/>
                  </a:lnTo>
                  <a:lnTo>
                    <a:pt x="92619" y="199724"/>
                  </a:lnTo>
                  <a:lnTo>
                    <a:pt x="81394" y="193043"/>
                  </a:lnTo>
                  <a:lnTo>
                    <a:pt x="76049" y="186254"/>
                  </a:lnTo>
                  <a:lnTo>
                    <a:pt x="70703" y="184383"/>
                  </a:lnTo>
                  <a:lnTo>
                    <a:pt x="65786" y="187109"/>
                  </a:lnTo>
                  <a:lnTo>
                    <a:pt x="61456" y="194165"/>
                  </a:lnTo>
                  <a:lnTo>
                    <a:pt x="58088" y="197105"/>
                  </a:lnTo>
                  <a:lnTo>
                    <a:pt x="54774" y="198335"/>
                  </a:lnTo>
                  <a:lnTo>
                    <a:pt x="51567" y="197372"/>
                  </a:lnTo>
                  <a:lnTo>
                    <a:pt x="43656" y="184597"/>
                  </a:lnTo>
                  <a:lnTo>
                    <a:pt x="38311" y="187590"/>
                  </a:lnTo>
                  <a:lnTo>
                    <a:pt x="36012" y="191279"/>
                  </a:lnTo>
                  <a:lnTo>
                    <a:pt x="33767" y="193096"/>
                  </a:lnTo>
                  <a:lnTo>
                    <a:pt x="31255" y="194005"/>
                  </a:lnTo>
                  <a:lnTo>
                    <a:pt x="29010" y="193577"/>
                  </a:lnTo>
                  <a:lnTo>
                    <a:pt x="27246" y="192081"/>
                  </a:lnTo>
                  <a:lnTo>
                    <a:pt x="27246" y="190530"/>
                  </a:lnTo>
                  <a:lnTo>
                    <a:pt x="27727" y="188606"/>
                  </a:lnTo>
                  <a:lnTo>
                    <a:pt x="27727" y="185773"/>
                  </a:lnTo>
                  <a:lnTo>
                    <a:pt x="26070" y="177488"/>
                  </a:lnTo>
                  <a:lnTo>
                    <a:pt x="21046" y="174388"/>
                  </a:lnTo>
                  <a:lnTo>
                    <a:pt x="17892" y="181016"/>
                  </a:lnTo>
                  <a:lnTo>
                    <a:pt x="14417" y="180321"/>
                  </a:lnTo>
                  <a:lnTo>
                    <a:pt x="9072" y="171127"/>
                  </a:lnTo>
                  <a:lnTo>
                    <a:pt x="6506" y="169630"/>
                  </a:lnTo>
                  <a:lnTo>
                    <a:pt x="5651" y="167813"/>
                  </a:lnTo>
                  <a:lnTo>
                    <a:pt x="3941" y="165889"/>
                  </a:lnTo>
                  <a:lnTo>
                    <a:pt x="2818" y="165194"/>
                  </a:lnTo>
                  <a:lnTo>
                    <a:pt x="1856" y="164231"/>
                  </a:lnTo>
                  <a:lnTo>
                    <a:pt x="573" y="161773"/>
                  </a:lnTo>
                  <a:lnTo>
                    <a:pt x="38" y="159153"/>
                  </a:lnTo>
                  <a:lnTo>
                    <a:pt x="38" y="157924"/>
                  </a:lnTo>
                  <a:lnTo>
                    <a:pt x="-336" y="156801"/>
                  </a:lnTo>
                  <a:lnTo>
                    <a:pt x="-336" y="155572"/>
                  </a:lnTo>
                  <a:lnTo>
                    <a:pt x="92" y="152739"/>
                  </a:lnTo>
                  <a:lnTo>
                    <a:pt x="733" y="151349"/>
                  </a:lnTo>
                  <a:lnTo>
                    <a:pt x="1695" y="150120"/>
                  </a:lnTo>
                  <a:lnTo>
                    <a:pt x="5010" y="148356"/>
                  </a:lnTo>
                  <a:lnTo>
                    <a:pt x="6560" y="147982"/>
                  </a:lnTo>
                  <a:lnTo>
                    <a:pt x="8430" y="146699"/>
                  </a:lnTo>
                  <a:lnTo>
                    <a:pt x="8805" y="146378"/>
                  </a:lnTo>
                  <a:lnTo>
                    <a:pt x="10087" y="144881"/>
                  </a:lnTo>
                  <a:lnTo>
                    <a:pt x="10676" y="143171"/>
                  </a:lnTo>
                  <a:lnTo>
                    <a:pt x="11317" y="140124"/>
                  </a:lnTo>
                  <a:lnTo>
                    <a:pt x="11851" y="139162"/>
                  </a:lnTo>
                  <a:lnTo>
                    <a:pt x="12921" y="138841"/>
                  </a:lnTo>
                  <a:lnTo>
                    <a:pt x="14043" y="138841"/>
                  </a:lnTo>
                  <a:lnTo>
                    <a:pt x="16555" y="138841"/>
                  </a:lnTo>
                  <a:lnTo>
                    <a:pt x="21901" y="137986"/>
                  </a:lnTo>
                  <a:lnTo>
                    <a:pt x="31950" y="132641"/>
                  </a:lnTo>
                  <a:lnTo>
                    <a:pt x="31950" y="131518"/>
                  </a:lnTo>
                  <a:lnTo>
                    <a:pt x="31201" y="128952"/>
                  </a:lnTo>
                  <a:lnTo>
                    <a:pt x="31201" y="127509"/>
                  </a:lnTo>
                  <a:lnTo>
                    <a:pt x="31201" y="126013"/>
                  </a:lnTo>
                  <a:lnTo>
                    <a:pt x="31789" y="124730"/>
                  </a:lnTo>
                  <a:lnTo>
                    <a:pt x="34195" y="122217"/>
                  </a:lnTo>
                  <a:lnTo>
                    <a:pt x="36173" y="120774"/>
                  </a:lnTo>
                  <a:lnTo>
                    <a:pt x="37349" y="118796"/>
                  </a:lnTo>
                  <a:lnTo>
                    <a:pt x="38044" y="117246"/>
                  </a:lnTo>
                  <a:lnTo>
                    <a:pt x="38364" y="114306"/>
                  </a:lnTo>
                  <a:lnTo>
                    <a:pt x="39006" y="112917"/>
                  </a:lnTo>
                  <a:lnTo>
                    <a:pt x="40021" y="111260"/>
                  </a:lnTo>
                  <a:lnTo>
                    <a:pt x="40609" y="108427"/>
                  </a:lnTo>
                  <a:lnTo>
                    <a:pt x="40609" y="107090"/>
                  </a:lnTo>
                  <a:lnTo>
                    <a:pt x="40609" y="105807"/>
                  </a:lnTo>
                  <a:lnTo>
                    <a:pt x="40609" y="103081"/>
                  </a:lnTo>
                  <a:lnTo>
                    <a:pt x="40876" y="101852"/>
                  </a:lnTo>
                  <a:lnTo>
                    <a:pt x="41732" y="100890"/>
                  </a:lnTo>
                  <a:lnTo>
                    <a:pt x="43282" y="100890"/>
                  </a:lnTo>
                  <a:lnTo>
                    <a:pt x="44565" y="101424"/>
                  </a:lnTo>
                  <a:lnTo>
                    <a:pt x="45901" y="102226"/>
                  </a:lnTo>
                  <a:lnTo>
                    <a:pt x="48093" y="102814"/>
                  </a:lnTo>
                  <a:lnTo>
                    <a:pt x="48894" y="102814"/>
                  </a:lnTo>
                  <a:lnTo>
                    <a:pt x="50017" y="102814"/>
                  </a:lnTo>
                  <a:lnTo>
                    <a:pt x="51193" y="102386"/>
                  </a:lnTo>
                  <a:lnTo>
                    <a:pt x="52529" y="102386"/>
                  </a:lnTo>
                  <a:lnTo>
                    <a:pt x="55202" y="102386"/>
                  </a:lnTo>
                  <a:lnTo>
                    <a:pt x="56538" y="102066"/>
                  </a:lnTo>
                  <a:lnTo>
                    <a:pt x="61883" y="99500"/>
                  </a:lnTo>
                  <a:lnTo>
                    <a:pt x="63006" y="98431"/>
                  </a:lnTo>
                  <a:lnTo>
                    <a:pt x="63968" y="97094"/>
                  </a:lnTo>
                  <a:lnTo>
                    <a:pt x="63968" y="95170"/>
                  </a:lnTo>
                  <a:lnTo>
                    <a:pt x="63968" y="93673"/>
                  </a:lnTo>
                  <a:lnTo>
                    <a:pt x="63968" y="92337"/>
                  </a:lnTo>
                  <a:lnTo>
                    <a:pt x="63968" y="91108"/>
                  </a:lnTo>
                  <a:lnTo>
                    <a:pt x="67069" y="88702"/>
                  </a:lnTo>
                  <a:lnTo>
                    <a:pt x="68833" y="86938"/>
                  </a:lnTo>
                  <a:lnTo>
                    <a:pt x="71131" y="83197"/>
                  </a:lnTo>
                  <a:lnTo>
                    <a:pt x="72521" y="81646"/>
                  </a:lnTo>
                  <a:lnTo>
                    <a:pt x="78187" y="77905"/>
                  </a:lnTo>
                  <a:lnTo>
                    <a:pt x="78988" y="76729"/>
                  </a:lnTo>
                  <a:lnTo>
                    <a:pt x="78988" y="74858"/>
                  </a:lnTo>
                  <a:lnTo>
                    <a:pt x="78454" y="73415"/>
                  </a:lnTo>
                  <a:lnTo>
                    <a:pt x="77599" y="72078"/>
                  </a:lnTo>
                  <a:lnTo>
                    <a:pt x="75888" y="69887"/>
                  </a:lnTo>
                  <a:lnTo>
                    <a:pt x="74872" y="68925"/>
                  </a:lnTo>
                  <a:lnTo>
                    <a:pt x="72681" y="67268"/>
                  </a:lnTo>
                  <a:lnTo>
                    <a:pt x="71772" y="66145"/>
                  </a:lnTo>
                  <a:lnTo>
                    <a:pt x="71345" y="64702"/>
                  </a:lnTo>
                  <a:lnTo>
                    <a:pt x="71345" y="63312"/>
                  </a:lnTo>
                  <a:lnTo>
                    <a:pt x="72253" y="61922"/>
                  </a:lnTo>
                  <a:lnTo>
                    <a:pt x="73697" y="60586"/>
                  </a:lnTo>
                  <a:lnTo>
                    <a:pt x="80378" y="57753"/>
                  </a:lnTo>
                  <a:lnTo>
                    <a:pt x="81127" y="57058"/>
                  </a:lnTo>
                  <a:lnTo>
                    <a:pt x="81127" y="55936"/>
                  </a:lnTo>
                  <a:lnTo>
                    <a:pt x="80645" y="54813"/>
                  </a:lnTo>
                  <a:lnTo>
                    <a:pt x="79951" y="52461"/>
                  </a:lnTo>
                  <a:lnTo>
                    <a:pt x="79951" y="52461"/>
                  </a:lnTo>
                  <a:lnTo>
                    <a:pt x="77813" y="51178"/>
                  </a:lnTo>
                  <a:lnTo>
                    <a:pt x="77813" y="50056"/>
                  </a:lnTo>
                  <a:lnTo>
                    <a:pt x="77813" y="48773"/>
                  </a:lnTo>
                  <a:lnTo>
                    <a:pt x="78240" y="47544"/>
                  </a:lnTo>
                  <a:lnTo>
                    <a:pt x="78240" y="46207"/>
                  </a:lnTo>
                  <a:lnTo>
                    <a:pt x="78240" y="43481"/>
                  </a:lnTo>
                  <a:lnTo>
                    <a:pt x="78240" y="42145"/>
                  </a:lnTo>
                  <a:lnTo>
                    <a:pt x="77919" y="40808"/>
                  </a:lnTo>
                  <a:lnTo>
                    <a:pt x="77599" y="38136"/>
                  </a:lnTo>
                  <a:lnTo>
                    <a:pt x="77599" y="36692"/>
                  </a:lnTo>
                  <a:lnTo>
                    <a:pt x="77973" y="35142"/>
                  </a:lnTo>
                  <a:lnTo>
                    <a:pt x="77973" y="32577"/>
                  </a:lnTo>
                  <a:lnTo>
                    <a:pt x="77118" y="31989"/>
                  </a:lnTo>
                  <a:lnTo>
                    <a:pt x="75995" y="31989"/>
                  </a:lnTo>
                  <a:lnTo>
                    <a:pt x="73536" y="32844"/>
                  </a:lnTo>
                  <a:lnTo>
                    <a:pt x="72307" y="32844"/>
                  </a:lnTo>
                  <a:lnTo>
                    <a:pt x="71024" y="32470"/>
                  </a:lnTo>
                  <a:lnTo>
                    <a:pt x="69955" y="31721"/>
                  </a:lnTo>
                  <a:lnTo>
                    <a:pt x="68726" y="31721"/>
                  </a:lnTo>
                  <a:lnTo>
                    <a:pt x="67496" y="31240"/>
                  </a:lnTo>
                  <a:lnTo>
                    <a:pt x="66427" y="30545"/>
                  </a:lnTo>
                  <a:lnTo>
                    <a:pt x="65999" y="29423"/>
                  </a:lnTo>
                  <a:lnTo>
                    <a:pt x="65999" y="26750"/>
                  </a:lnTo>
                  <a:lnTo>
                    <a:pt x="65999" y="25307"/>
                  </a:lnTo>
                  <a:lnTo>
                    <a:pt x="65679" y="24024"/>
                  </a:lnTo>
                  <a:lnTo>
                    <a:pt x="65679" y="22581"/>
                  </a:lnTo>
                  <a:lnTo>
                    <a:pt x="66908" y="21191"/>
                  </a:lnTo>
                  <a:lnTo>
                    <a:pt x="68458" y="20336"/>
                  </a:lnTo>
                  <a:lnTo>
                    <a:pt x="70222" y="19962"/>
                  </a:lnTo>
                  <a:lnTo>
                    <a:pt x="72574" y="20389"/>
                  </a:lnTo>
                  <a:lnTo>
                    <a:pt x="74926" y="22046"/>
                  </a:lnTo>
                  <a:lnTo>
                    <a:pt x="76156" y="22046"/>
                  </a:lnTo>
                  <a:lnTo>
                    <a:pt x="77813" y="21191"/>
                  </a:lnTo>
                  <a:lnTo>
                    <a:pt x="78988" y="20122"/>
                  </a:lnTo>
                  <a:lnTo>
                    <a:pt x="86312" y="16060"/>
                  </a:lnTo>
                  <a:lnTo>
                    <a:pt x="87006" y="14884"/>
                  </a:lnTo>
                  <a:lnTo>
                    <a:pt x="87006" y="12104"/>
                  </a:lnTo>
                  <a:lnTo>
                    <a:pt x="87006" y="9218"/>
                  </a:lnTo>
                  <a:lnTo>
                    <a:pt x="87701" y="6438"/>
                  </a:lnTo>
                  <a:lnTo>
                    <a:pt x="88289" y="5209"/>
                  </a:lnTo>
                  <a:lnTo>
                    <a:pt x="89091" y="3979"/>
                  </a:lnTo>
                  <a:lnTo>
                    <a:pt x="91817" y="612"/>
                  </a:lnTo>
                  <a:lnTo>
                    <a:pt x="93367" y="-30"/>
                  </a:lnTo>
                  <a:lnTo>
                    <a:pt x="95986" y="-30"/>
                  </a:lnTo>
                  <a:lnTo>
                    <a:pt x="97964" y="932"/>
                  </a:lnTo>
                  <a:lnTo>
                    <a:pt x="99354" y="1948"/>
                  </a:lnTo>
                  <a:lnTo>
                    <a:pt x="100370" y="3124"/>
                  </a:lnTo>
                  <a:lnTo>
                    <a:pt x="102561" y="5048"/>
                  </a:lnTo>
                  <a:lnTo>
                    <a:pt x="109136" y="9325"/>
                  </a:lnTo>
                  <a:lnTo>
                    <a:pt x="112931" y="10019"/>
                  </a:lnTo>
                  <a:lnTo>
                    <a:pt x="120094" y="9538"/>
                  </a:lnTo>
                  <a:lnTo>
                    <a:pt x="122499" y="10180"/>
                  </a:lnTo>
                  <a:lnTo>
                    <a:pt x="123461" y="11356"/>
                  </a:lnTo>
                  <a:lnTo>
                    <a:pt x="123943" y="12746"/>
                  </a:lnTo>
                  <a:lnTo>
                    <a:pt x="123943" y="14082"/>
                  </a:lnTo>
                  <a:lnTo>
                    <a:pt x="123943" y="15258"/>
                  </a:lnTo>
                  <a:lnTo>
                    <a:pt x="124851" y="15792"/>
                  </a:lnTo>
                  <a:lnTo>
                    <a:pt x="126134" y="15792"/>
                  </a:lnTo>
                  <a:lnTo>
                    <a:pt x="127738" y="14723"/>
                  </a:lnTo>
                  <a:lnTo>
                    <a:pt x="128914" y="13601"/>
                  </a:lnTo>
                  <a:lnTo>
                    <a:pt x="130197" y="12639"/>
                  </a:lnTo>
                  <a:lnTo>
                    <a:pt x="131426" y="11944"/>
                  </a:lnTo>
                  <a:lnTo>
                    <a:pt x="134152" y="10340"/>
                  </a:lnTo>
                  <a:lnTo>
                    <a:pt x="136183" y="9966"/>
                  </a:lnTo>
                  <a:lnTo>
                    <a:pt x="141529" y="9966"/>
                  </a:lnTo>
                  <a:lnTo>
                    <a:pt x="145538" y="8362"/>
                  </a:lnTo>
                  <a:lnTo>
                    <a:pt x="149279" y="9111"/>
                  </a:lnTo>
                  <a:lnTo>
                    <a:pt x="152219" y="8469"/>
                  </a:lnTo>
                  <a:lnTo>
                    <a:pt x="152861" y="9325"/>
                  </a:lnTo>
                  <a:lnTo>
                    <a:pt x="153288" y="10554"/>
                  </a:lnTo>
                  <a:lnTo>
                    <a:pt x="154090" y="12051"/>
                  </a:lnTo>
                  <a:lnTo>
                    <a:pt x="155747" y="13708"/>
                  </a:lnTo>
                  <a:lnTo>
                    <a:pt x="158901" y="14670"/>
                  </a:lnTo>
                  <a:lnTo>
                    <a:pt x="160718" y="15846"/>
                  </a:lnTo>
                  <a:lnTo>
                    <a:pt x="162108" y="17342"/>
                  </a:lnTo>
                  <a:lnTo>
                    <a:pt x="161841" y="18572"/>
                  </a:lnTo>
                  <a:lnTo>
                    <a:pt x="161146" y="19694"/>
                  </a:lnTo>
                  <a:lnTo>
                    <a:pt x="160558" y="21191"/>
                  </a:lnTo>
                  <a:lnTo>
                    <a:pt x="160558" y="22955"/>
                  </a:lnTo>
                  <a:lnTo>
                    <a:pt x="161627" y="25735"/>
                  </a:lnTo>
                  <a:lnTo>
                    <a:pt x="162963" y="27178"/>
                  </a:lnTo>
                  <a:lnTo>
                    <a:pt x="166331" y="28995"/>
                  </a:lnTo>
                  <a:lnTo>
                    <a:pt x="176594" y="32523"/>
                  </a:lnTo>
                  <a:lnTo>
                    <a:pt x="181030" y="34982"/>
                  </a:lnTo>
                  <a:lnTo>
                    <a:pt x="182688" y="36211"/>
                  </a:lnTo>
                  <a:lnTo>
                    <a:pt x="183703" y="37548"/>
                  </a:lnTo>
                  <a:lnTo>
                    <a:pt x="183703" y="38831"/>
                  </a:lnTo>
                  <a:lnTo>
                    <a:pt x="184184" y="40274"/>
                  </a:lnTo>
                  <a:lnTo>
                    <a:pt x="185200" y="41877"/>
                  </a:lnTo>
                  <a:lnTo>
                    <a:pt x="186482" y="42893"/>
                  </a:lnTo>
                  <a:lnTo>
                    <a:pt x="195516" y="4674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690EA6B-6149-48AD-BF5F-EB938ED3A6A3}"/>
                </a:ext>
              </a:extLst>
            </p:cNvPr>
            <p:cNvSpPr/>
            <p:nvPr/>
          </p:nvSpPr>
          <p:spPr>
            <a:xfrm>
              <a:off x="2516039" y="5205264"/>
              <a:ext cx="213331" cy="281537"/>
            </a:xfrm>
            <a:custGeom>
              <a:avLst/>
              <a:gdLst>
                <a:gd name="connsiteX0" fmla="*/ 189637 w 213331"/>
                <a:gd name="connsiteY0" fmla="*/ 91749 h 281537"/>
                <a:gd name="connsiteX1" fmla="*/ 188835 w 213331"/>
                <a:gd name="connsiteY1" fmla="*/ 93727 h 281537"/>
                <a:gd name="connsiteX2" fmla="*/ 188514 w 213331"/>
                <a:gd name="connsiteY2" fmla="*/ 98270 h 281537"/>
                <a:gd name="connsiteX3" fmla="*/ 187552 w 213331"/>
                <a:gd name="connsiteY3" fmla="*/ 101371 h 281537"/>
                <a:gd name="connsiteX4" fmla="*/ 185948 w 213331"/>
                <a:gd name="connsiteY4" fmla="*/ 103776 h 281537"/>
                <a:gd name="connsiteX5" fmla="*/ 182527 w 213331"/>
                <a:gd name="connsiteY5" fmla="*/ 107571 h 281537"/>
                <a:gd name="connsiteX6" fmla="*/ 180550 w 213331"/>
                <a:gd name="connsiteY6" fmla="*/ 110351 h 281537"/>
                <a:gd name="connsiteX7" fmla="*/ 178786 w 213331"/>
                <a:gd name="connsiteY7" fmla="*/ 113611 h 281537"/>
                <a:gd name="connsiteX8" fmla="*/ 178037 w 213331"/>
                <a:gd name="connsiteY8" fmla="*/ 116765 h 281537"/>
                <a:gd name="connsiteX9" fmla="*/ 177075 w 213331"/>
                <a:gd name="connsiteY9" fmla="*/ 119117 h 281537"/>
                <a:gd name="connsiteX10" fmla="*/ 172585 w 213331"/>
                <a:gd name="connsiteY10" fmla="*/ 125692 h 281537"/>
                <a:gd name="connsiteX11" fmla="*/ 171035 w 213331"/>
                <a:gd name="connsiteY11" fmla="*/ 129059 h 281537"/>
                <a:gd name="connsiteX12" fmla="*/ 170019 w 213331"/>
                <a:gd name="connsiteY12" fmla="*/ 135741 h 281537"/>
                <a:gd name="connsiteX13" fmla="*/ 170447 w 213331"/>
                <a:gd name="connsiteY13" fmla="*/ 144988 h 281537"/>
                <a:gd name="connsiteX14" fmla="*/ 171409 w 213331"/>
                <a:gd name="connsiteY14" fmla="*/ 152953 h 281537"/>
                <a:gd name="connsiteX15" fmla="*/ 174189 w 213331"/>
                <a:gd name="connsiteY15" fmla="*/ 165247 h 281537"/>
                <a:gd name="connsiteX16" fmla="*/ 183222 w 213331"/>
                <a:gd name="connsiteY16" fmla="*/ 185078 h 281537"/>
                <a:gd name="connsiteX17" fmla="*/ 184826 w 213331"/>
                <a:gd name="connsiteY17" fmla="*/ 188125 h 281537"/>
                <a:gd name="connsiteX18" fmla="*/ 186590 w 213331"/>
                <a:gd name="connsiteY18" fmla="*/ 191332 h 281537"/>
                <a:gd name="connsiteX19" fmla="*/ 184826 w 213331"/>
                <a:gd name="connsiteY19" fmla="*/ 192562 h 281537"/>
                <a:gd name="connsiteX20" fmla="*/ 182741 w 213331"/>
                <a:gd name="connsiteY20" fmla="*/ 194272 h 281537"/>
                <a:gd name="connsiteX21" fmla="*/ 183543 w 213331"/>
                <a:gd name="connsiteY21" fmla="*/ 197640 h 281537"/>
                <a:gd name="connsiteX22" fmla="*/ 184986 w 213331"/>
                <a:gd name="connsiteY22" fmla="*/ 204375 h 281537"/>
                <a:gd name="connsiteX23" fmla="*/ 187392 w 213331"/>
                <a:gd name="connsiteY23" fmla="*/ 210522 h 281537"/>
                <a:gd name="connsiteX24" fmla="*/ 191133 w 213331"/>
                <a:gd name="connsiteY24" fmla="*/ 217257 h 281537"/>
                <a:gd name="connsiteX25" fmla="*/ 194875 w 213331"/>
                <a:gd name="connsiteY25" fmla="*/ 224740 h 281537"/>
                <a:gd name="connsiteX26" fmla="*/ 200220 w 213331"/>
                <a:gd name="connsiteY26" fmla="*/ 234202 h 281537"/>
                <a:gd name="connsiteX27" fmla="*/ 202305 w 213331"/>
                <a:gd name="connsiteY27" fmla="*/ 236874 h 281537"/>
                <a:gd name="connsiteX28" fmla="*/ 207650 w 213331"/>
                <a:gd name="connsiteY28" fmla="*/ 241150 h 281537"/>
                <a:gd name="connsiteX29" fmla="*/ 212996 w 213331"/>
                <a:gd name="connsiteY29" fmla="*/ 246816 h 281537"/>
                <a:gd name="connsiteX30" fmla="*/ 184238 w 213331"/>
                <a:gd name="connsiteY30" fmla="*/ 252162 h 281537"/>
                <a:gd name="connsiteX31" fmla="*/ 172692 w 213331"/>
                <a:gd name="connsiteY31" fmla="*/ 246816 h 281537"/>
                <a:gd name="connsiteX32" fmla="*/ 157458 w 213331"/>
                <a:gd name="connsiteY32" fmla="*/ 258309 h 281537"/>
                <a:gd name="connsiteX33" fmla="*/ 131693 w 213331"/>
                <a:gd name="connsiteY33" fmla="*/ 262799 h 281537"/>
                <a:gd name="connsiteX34" fmla="*/ 135970 w 213331"/>
                <a:gd name="connsiteY34" fmla="*/ 270122 h 281537"/>
                <a:gd name="connsiteX35" fmla="*/ 138642 w 213331"/>
                <a:gd name="connsiteY35" fmla="*/ 269053 h 281537"/>
                <a:gd name="connsiteX36" fmla="*/ 140673 w 213331"/>
                <a:gd name="connsiteY36" fmla="*/ 268786 h 281537"/>
                <a:gd name="connsiteX37" fmla="*/ 142491 w 213331"/>
                <a:gd name="connsiteY37" fmla="*/ 269801 h 281537"/>
                <a:gd name="connsiteX38" fmla="*/ 144415 w 213331"/>
                <a:gd name="connsiteY38" fmla="*/ 272420 h 281537"/>
                <a:gd name="connsiteX39" fmla="*/ 128807 w 213331"/>
                <a:gd name="connsiteY39" fmla="*/ 281508 h 281537"/>
                <a:gd name="connsiteX40" fmla="*/ 126134 w 213331"/>
                <a:gd name="connsiteY40" fmla="*/ 279957 h 281537"/>
                <a:gd name="connsiteX41" fmla="*/ 123622 w 213331"/>
                <a:gd name="connsiteY41" fmla="*/ 277124 h 281537"/>
                <a:gd name="connsiteX42" fmla="*/ 112450 w 213331"/>
                <a:gd name="connsiteY42" fmla="*/ 271031 h 281537"/>
                <a:gd name="connsiteX43" fmla="*/ 109938 w 213331"/>
                <a:gd name="connsiteY43" fmla="*/ 270710 h 281537"/>
                <a:gd name="connsiteX44" fmla="*/ 99996 w 213331"/>
                <a:gd name="connsiteY44" fmla="*/ 273222 h 281537"/>
                <a:gd name="connsiteX45" fmla="*/ 97911 w 213331"/>
                <a:gd name="connsiteY45" fmla="*/ 272207 h 281537"/>
                <a:gd name="connsiteX46" fmla="*/ 94116 w 213331"/>
                <a:gd name="connsiteY46" fmla="*/ 267930 h 281537"/>
                <a:gd name="connsiteX47" fmla="*/ 92726 w 213331"/>
                <a:gd name="connsiteY47" fmla="*/ 267022 h 281537"/>
                <a:gd name="connsiteX48" fmla="*/ 91283 w 213331"/>
                <a:gd name="connsiteY48" fmla="*/ 267022 h 281537"/>
                <a:gd name="connsiteX49" fmla="*/ 88236 w 213331"/>
                <a:gd name="connsiteY49" fmla="*/ 267823 h 281537"/>
                <a:gd name="connsiteX50" fmla="*/ 86740 w 213331"/>
                <a:gd name="connsiteY50" fmla="*/ 267823 h 281537"/>
                <a:gd name="connsiteX51" fmla="*/ 85617 w 213331"/>
                <a:gd name="connsiteY51" fmla="*/ 267289 h 281537"/>
                <a:gd name="connsiteX52" fmla="*/ 83532 w 213331"/>
                <a:gd name="connsiteY52" fmla="*/ 265044 h 281537"/>
                <a:gd name="connsiteX53" fmla="*/ 84976 w 213331"/>
                <a:gd name="connsiteY53" fmla="*/ 263868 h 281537"/>
                <a:gd name="connsiteX54" fmla="*/ 84976 w 213331"/>
                <a:gd name="connsiteY54" fmla="*/ 260821 h 281537"/>
                <a:gd name="connsiteX55" fmla="*/ 85510 w 213331"/>
                <a:gd name="connsiteY55" fmla="*/ 259912 h 281537"/>
                <a:gd name="connsiteX56" fmla="*/ 85831 w 213331"/>
                <a:gd name="connsiteY56" fmla="*/ 258683 h 281537"/>
                <a:gd name="connsiteX57" fmla="*/ 85831 w 213331"/>
                <a:gd name="connsiteY57" fmla="*/ 257828 h 281537"/>
                <a:gd name="connsiteX58" fmla="*/ 83960 w 213331"/>
                <a:gd name="connsiteY58" fmla="*/ 252162 h 281537"/>
                <a:gd name="connsiteX59" fmla="*/ 83960 w 213331"/>
                <a:gd name="connsiteY59" fmla="*/ 250612 h 281537"/>
                <a:gd name="connsiteX60" fmla="*/ 84655 w 213331"/>
                <a:gd name="connsiteY60" fmla="*/ 247832 h 281537"/>
                <a:gd name="connsiteX61" fmla="*/ 84655 w 213331"/>
                <a:gd name="connsiteY61" fmla="*/ 246442 h 281537"/>
                <a:gd name="connsiteX62" fmla="*/ 83853 w 213331"/>
                <a:gd name="connsiteY62" fmla="*/ 244678 h 281537"/>
                <a:gd name="connsiteX63" fmla="*/ 79149 w 213331"/>
                <a:gd name="connsiteY63" fmla="*/ 236447 h 281537"/>
                <a:gd name="connsiteX64" fmla="*/ 77439 w 213331"/>
                <a:gd name="connsiteY64" fmla="*/ 235271 h 281537"/>
                <a:gd name="connsiteX65" fmla="*/ 75942 w 213331"/>
                <a:gd name="connsiteY65" fmla="*/ 234683 h 281537"/>
                <a:gd name="connsiteX66" fmla="*/ 74552 w 213331"/>
                <a:gd name="connsiteY66" fmla="*/ 234362 h 281537"/>
                <a:gd name="connsiteX67" fmla="*/ 73483 w 213331"/>
                <a:gd name="connsiteY67" fmla="*/ 234362 h 281537"/>
                <a:gd name="connsiteX68" fmla="*/ 72628 w 213331"/>
                <a:gd name="connsiteY68" fmla="*/ 234683 h 281537"/>
                <a:gd name="connsiteX69" fmla="*/ 70436 w 213331"/>
                <a:gd name="connsiteY69" fmla="*/ 236179 h 281537"/>
                <a:gd name="connsiteX70" fmla="*/ 67817 w 213331"/>
                <a:gd name="connsiteY70" fmla="*/ 236767 h 281537"/>
                <a:gd name="connsiteX71" fmla="*/ 63755 w 213331"/>
                <a:gd name="connsiteY71" fmla="*/ 236767 h 281537"/>
                <a:gd name="connsiteX72" fmla="*/ 59746 w 213331"/>
                <a:gd name="connsiteY72" fmla="*/ 237676 h 281537"/>
                <a:gd name="connsiteX73" fmla="*/ 55790 w 213331"/>
                <a:gd name="connsiteY73" fmla="*/ 237676 h 281537"/>
                <a:gd name="connsiteX74" fmla="*/ 53866 w 213331"/>
                <a:gd name="connsiteY74" fmla="*/ 236660 h 281537"/>
                <a:gd name="connsiteX75" fmla="*/ 51407 w 213331"/>
                <a:gd name="connsiteY75" fmla="*/ 234736 h 281537"/>
                <a:gd name="connsiteX76" fmla="*/ 37456 w 213331"/>
                <a:gd name="connsiteY76" fmla="*/ 218112 h 281537"/>
                <a:gd name="connsiteX77" fmla="*/ 36387 w 213331"/>
                <a:gd name="connsiteY77" fmla="*/ 216402 h 281537"/>
                <a:gd name="connsiteX78" fmla="*/ 35585 w 213331"/>
                <a:gd name="connsiteY78" fmla="*/ 213408 h 281537"/>
                <a:gd name="connsiteX79" fmla="*/ 35585 w 213331"/>
                <a:gd name="connsiteY79" fmla="*/ 211484 h 281537"/>
                <a:gd name="connsiteX80" fmla="*/ 35959 w 213331"/>
                <a:gd name="connsiteY80" fmla="*/ 209880 h 281537"/>
                <a:gd name="connsiteX81" fmla="*/ 36387 w 213331"/>
                <a:gd name="connsiteY81" fmla="*/ 208598 h 281537"/>
                <a:gd name="connsiteX82" fmla="*/ 36387 w 213331"/>
                <a:gd name="connsiteY82" fmla="*/ 207368 h 281537"/>
                <a:gd name="connsiteX83" fmla="*/ 36921 w 213331"/>
                <a:gd name="connsiteY83" fmla="*/ 206085 h 281537"/>
                <a:gd name="connsiteX84" fmla="*/ 38365 w 213331"/>
                <a:gd name="connsiteY84" fmla="*/ 203413 h 281537"/>
                <a:gd name="connsiteX85" fmla="*/ 38953 w 213331"/>
                <a:gd name="connsiteY85" fmla="*/ 202023 h 281537"/>
                <a:gd name="connsiteX86" fmla="*/ 39808 w 213331"/>
                <a:gd name="connsiteY86" fmla="*/ 199190 h 281537"/>
                <a:gd name="connsiteX87" fmla="*/ 40449 w 213331"/>
                <a:gd name="connsiteY87" fmla="*/ 197907 h 281537"/>
                <a:gd name="connsiteX88" fmla="*/ 42160 w 213331"/>
                <a:gd name="connsiteY88" fmla="*/ 195608 h 281537"/>
                <a:gd name="connsiteX89" fmla="*/ 43175 w 213331"/>
                <a:gd name="connsiteY89" fmla="*/ 194646 h 281537"/>
                <a:gd name="connsiteX90" fmla="*/ 44084 w 213331"/>
                <a:gd name="connsiteY90" fmla="*/ 193524 h 281537"/>
                <a:gd name="connsiteX91" fmla="*/ 45313 w 213331"/>
                <a:gd name="connsiteY91" fmla="*/ 190798 h 281537"/>
                <a:gd name="connsiteX92" fmla="*/ 45634 w 213331"/>
                <a:gd name="connsiteY92" fmla="*/ 189568 h 281537"/>
                <a:gd name="connsiteX93" fmla="*/ 46329 w 213331"/>
                <a:gd name="connsiteY93" fmla="*/ 187804 h 281537"/>
                <a:gd name="connsiteX94" fmla="*/ 46329 w 213331"/>
                <a:gd name="connsiteY94" fmla="*/ 186735 h 281537"/>
                <a:gd name="connsiteX95" fmla="*/ 46810 w 213331"/>
                <a:gd name="connsiteY95" fmla="*/ 185559 h 281537"/>
                <a:gd name="connsiteX96" fmla="*/ 47184 w 213331"/>
                <a:gd name="connsiteY96" fmla="*/ 184223 h 281537"/>
                <a:gd name="connsiteX97" fmla="*/ 47505 w 213331"/>
                <a:gd name="connsiteY97" fmla="*/ 181497 h 281537"/>
                <a:gd name="connsiteX98" fmla="*/ 47505 w 213331"/>
                <a:gd name="connsiteY98" fmla="*/ 180161 h 281537"/>
                <a:gd name="connsiteX99" fmla="*/ 47505 w 213331"/>
                <a:gd name="connsiteY99" fmla="*/ 178717 h 281537"/>
                <a:gd name="connsiteX100" fmla="*/ 47505 w 213331"/>
                <a:gd name="connsiteY100" fmla="*/ 177274 h 281537"/>
                <a:gd name="connsiteX101" fmla="*/ 47826 w 213331"/>
                <a:gd name="connsiteY101" fmla="*/ 174388 h 281537"/>
                <a:gd name="connsiteX102" fmla="*/ 48146 w 213331"/>
                <a:gd name="connsiteY102" fmla="*/ 172998 h 281537"/>
                <a:gd name="connsiteX103" fmla="*/ 48681 w 213331"/>
                <a:gd name="connsiteY103" fmla="*/ 171608 h 281537"/>
                <a:gd name="connsiteX104" fmla="*/ 48681 w 213331"/>
                <a:gd name="connsiteY104" fmla="*/ 170165 h 281537"/>
                <a:gd name="connsiteX105" fmla="*/ 47826 w 213331"/>
                <a:gd name="connsiteY105" fmla="*/ 168668 h 281537"/>
                <a:gd name="connsiteX106" fmla="*/ 28690 w 213331"/>
                <a:gd name="connsiteY106" fmla="*/ 162468 h 281537"/>
                <a:gd name="connsiteX107" fmla="*/ 27139 w 213331"/>
                <a:gd name="connsiteY107" fmla="*/ 162468 h 281537"/>
                <a:gd name="connsiteX108" fmla="*/ 26017 w 213331"/>
                <a:gd name="connsiteY108" fmla="*/ 162468 h 281537"/>
                <a:gd name="connsiteX109" fmla="*/ 24467 w 213331"/>
                <a:gd name="connsiteY109" fmla="*/ 161773 h 281537"/>
                <a:gd name="connsiteX110" fmla="*/ 17946 w 213331"/>
                <a:gd name="connsiteY110" fmla="*/ 157443 h 281537"/>
                <a:gd name="connsiteX111" fmla="*/ 14845 w 213331"/>
                <a:gd name="connsiteY111" fmla="*/ 156374 h 281537"/>
                <a:gd name="connsiteX112" fmla="*/ 13562 w 213331"/>
                <a:gd name="connsiteY112" fmla="*/ 156374 h 281537"/>
                <a:gd name="connsiteX113" fmla="*/ 12760 w 213331"/>
                <a:gd name="connsiteY113" fmla="*/ 156855 h 281537"/>
                <a:gd name="connsiteX114" fmla="*/ 11959 w 213331"/>
                <a:gd name="connsiteY114" fmla="*/ 156855 h 281537"/>
                <a:gd name="connsiteX115" fmla="*/ 10676 w 213331"/>
                <a:gd name="connsiteY115" fmla="*/ 156855 h 281537"/>
                <a:gd name="connsiteX116" fmla="*/ 9874 w 213331"/>
                <a:gd name="connsiteY116" fmla="*/ 156855 h 281537"/>
                <a:gd name="connsiteX117" fmla="*/ 9179 w 213331"/>
                <a:gd name="connsiteY117" fmla="*/ 156855 h 281537"/>
                <a:gd name="connsiteX118" fmla="*/ 8751 w 213331"/>
                <a:gd name="connsiteY118" fmla="*/ 155572 h 281537"/>
                <a:gd name="connsiteX119" fmla="*/ 8751 w 213331"/>
                <a:gd name="connsiteY119" fmla="*/ 154503 h 281537"/>
                <a:gd name="connsiteX120" fmla="*/ 8751 w 213331"/>
                <a:gd name="connsiteY120" fmla="*/ 153381 h 281537"/>
                <a:gd name="connsiteX121" fmla="*/ 8751 w 213331"/>
                <a:gd name="connsiteY121" fmla="*/ 152525 h 281537"/>
                <a:gd name="connsiteX122" fmla="*/ 8324 w 213331"/>
                <a:gd name="connsiteY122" fmla="*/ 151777 h 281537"/>
                <a:gd name="connsiteX123" fmla="*/ 6934 w 213331"/>
                <a:gd name="connsiteY123" fmla="*/ 151296 h 281537"/>
                <a:gd name="connsiteX124" fmla="*/ 6560 w 213331"/>
                <a:gd name="connsiteY124" fmla="*/ 150548 h 281537"/>
                <a:gd name="connsiteX125" fmla="*/ 6560 w 213331"/>
                <a:gd name="connsiteY125" fmla="*/ 149906 h 281537"/>
                <a:gd name="connsiteX126" fmla="*/ 5491 w 213331"/>
                <a:gd name="connsiteY126" fmla="*/ 149532 h 281537"/>
                <a:gd name="connsiteX127" fmla="*/ 4796 w 213331"/>
                <a:gd name="connsiteY127" fmla="*/ 148890 h 281537"/>
                <a:gd name="connsiteX128" fmla="*/ 4422 w 213331"/>
                <a:gd name="connsiteY128" fmla="*/ 147821 h 281537"/>
                <a:gd name="connsiteX129" fmla="*/ 4048 w 213331"/>
                <a:gd name="connsiteY129" fmla="*/ 147020 h 281537"/>
                <a:gd name="connsiteX130" fmla="*/ 2016 w 213331"/>
                <a:gd name="connsiteY130" fmla="*/ 146539 h 281537"/>
                <a:gd name="connsiteX131" fmla="*/ 1161 w 213331"/>
                <a:gd name="connsiteY131" fmla="*/ 144988 h 281537"/>
                <a:gd name="connsiteX132" fmla="*/ 573 w 213331"/>
                <a:gd name="connsiteY132" fmla="*/ 144561 h 281537"/>
                <a:gd name="connsiteX133" fmla="*/ -15 w 213331"/>
                <a:gd name="connsiteY133" fmla="*/ 143812 h 281537"/>
                <a:gd name="connsiteX134" fmla="*/ -336 w 213331"/>
                <a:gd name="connsiteY134" fmla="*/ 143011 h 281537"/>
                <a:gd name="connsiteX135" fmla="*/ -336 w 213331"/>
                <a:gd name="connsiteY135" fmla="*/ 142102 h 281537"/>
                <a:gd name="connsiteX136" fmla="*/ -336 w 213331"/>
                <a:gd name="connsiteY136" fmla="*/ 140979 h 281537"/>
                <a:gd name="connsiteX137" fmla="*/ 413 w 213331"/>
                <a:gd name="connsiteY137" fmla="*/ 139697 h 281537"/>
                <a:gd name="connsiteX138" fmla="*/ 1321 w 213331"/>
                <a:gd name="connsiteY138" fmla="*/ 136489 h 281537"/>
                <a:gd name="connsiteX139" fmla="*/ 1321 w 213331"/>
                <a:gd name="connsiteY139" fmla="*/ 134458 h 281537"/>
                <a:gd name="connsiteX140" fmla="*/ 1589 w 213331"/>
                <a:gd name="connsiteY140" fmla="*/ 133710 h 281537"/>
                <a:gd name="connsiteX141" fmla="*/ 2177 w 213331"/>
                <a:gd name="connsiteY141" fmla="*/ 133175 h 281537"/>
                <a:gd name="connsiteX142" fmla="*/ 2605 w 213331"/>
                <a:gd name="connsiteY142" fmla="*/ 132748 h 281537"/>
                <a:gd name="connsiteX143" fmla="*/ 2605 w 213331"/>
                <a:gd name="connsiteY143" fmla="*/ 132320 h 281537"/>
                <a:gd name="connsiteX144" fmla="*/ 2605 w 213331"/>
                <a:gd name="connsiteY144" fmla="*/ 132320 h 281537"/>
                <a:gd name="connsiteX145" fmla="*/ 2605 w 213331"/>
                <a:gd name="connsiteY145" fmla="*/ 132320 h 281537"/>
                <a:gd name="connsiteX146" fmla="*/ 2284 w 213331"/>
                <a:gd name="connsiteY146" fmla="*/ 131572 h 281537"/>
                <a:gd name="connsiteX147" fmla="*/ 2284 w 213331"/>
                <a:gd name="connsiteY147" fmla="*/ 129915 h 281537"/>
                <a:gd name="connsiteX148" fmla="*/ 2284 w 213331"/>
                <a:gd name="connsiteY148" fmla="*/ 129006 h 281537"/>
                <a:gd name="connsiteX149" fmla="*/ 2284 w 213331"/>
                <a:gd name="connsiteY149" fmla="*/ 128044 h 281537"/>
                <a:gd name="connsiteX150" fmla="*/ 2284 w 213331"/>
                <a:gd name="connsiteY150" fmla="*/ 127242 h 281537"/>
                <a:gd name="connsiteX151" fmla="*/ 2605 w 213331"/>
                <a:gd name="connsiteY151" fmla="*/ 126119 h 281537"/>
                <a:gd name="connsiteX152" fmla="*/ 2605 w 213331"/>
                <a:gd name="connsiteY152" fmla="*/ 125692 h 281537"/>
                <a:gd name="connsiteX153" fmla="*/ 2605 w 213331"/>
                <a:gd name="connsiteY153" fmla="*/ 125050 h 281537"/>
                <a:gd name="connsiteX154" fmla="*/ 2284 w 213331"/>
                <a:gd name="connsiteY154" fmla="*/ 124356 h 281537"/>
                <a:gd name="connsiteX155" fmla="*/ 2284 w 213331"/>
                <a:gd name="connsiteY155" fmla="*/ 123821 h 281537"/>
                <a:gd name="connsiteX156" fmla="*/ 2284 w 213331"/>
                <a:gd name="connsiteY156" fmla="*/ 123126 h 281537"/>
                <a:gd name="connsiteX157" fmla="*/ 2284 w 213331"/>
                <a:gd name="connsiteY157" fmla="*/ 122431 h 281537"/>
                <a:gd name="connsiteX158" fmla="*/ 3032 w 213331"/>
                <a:gd name="connsiteY158" fmla="*/ 120453 h 281537"/>
                <a:gd name="connsiteX159" fmla="*/ 3567 w 213331"/>
                <a:gd name="connsiteY159" fmla="*/ 119759 h 281537"/>
                <a:gd name="connsiteX160" fmla="*/ 4849 w 213331"/>
                <a:gd name="connsiteY160" fmla="*/ 119064 h 281537"/>
                <a:gd name="connsiteX161" fmla="*/ 6399 w 213331"/>
                <a:gd name="connsiteY161" fmla="*/ 117674 h 281537"/>
                <a:gd name="connsiteX162" fmla="*/ 8056 w 213331"/>
                <a:gd name="connsiteY162" fmla="*/ 115482 h 281537"/>
                <a:gd name="connsiteX163" fmla="*/ 13402 w 213331"/>
                <a:gd name="connsiteY163" fmla="*/ 105166 h 281537"/>
                <a:gd name="connsiteX164" fmla="*/ 14257 w 213331"/>
                <a:gd name="connsiteY164" fmla="*/ 104043 h 281537"/>
                <a:gd name="connsiteX165" fmla="*/ 17518 w 213331"/>
                <a:gd name="connsiteY165" fmla="*/ 100729 h 281537"/>
                <a:gd name="connsiteX166" fmla="*/ 20137 w 213331"/>
                <a:gd name="connsiteY166" fmla="*/ 98538 h 281537"/>
                <a:gd name="connsiteX167" fmla="*/ 21420 w 213331"/>
                <a:gd name="connsiteY167" fmla="*/ 98003 h 281537"/>
                <a:gd name="connsiteX168" fmla="*/ 22703 w 213331"/>
                <a:gd name="connsiteY168" fmla="*/ 98003 h 281537"/>
                <a:gd name="connsiteX169" fmla="*/ 23986 w 213331"/>
                <a:gd name="connsiteY169" fmla="*/ 98003 h 281537"/>
                <a:gd name="connsiteX170" fmla="*/ 26444 w 213331"/>
                <a:gd name="connsiteY170" fmla="*/ 99126 h 281537"/>
                <a:gd name="connsiteX171" fmla="*/ 27620 w 213331"/>
                <a:gd name="connsiteY171" fmla="*/ 99874 h 281537"/>
                <a:gd name="connsiteX172" fmla="*/ 28850 w 213331"/>
                <a:gd name="connsiteY172" fmla="*/ 100302 h 281537"/>
                <a:gd name="connsiteX173" fmla="*/ 31522 w 213331"/>
                <a:gd name="connsiteY173" fmla="*/ 100302 h 281537"/>
                <a:gd name="connsiteX174" fmla="*/ 32912 w 213331"/>
                <a:gd name="connsiteY174" fmla="*/ 99981 h 281537"/>
                <a:gd name="connsiteX175" fmla="*/ 34142 w 213331"/>
                <a:gd name="connsiteY175" fmla="*/ 99340 h 281537"/>
                <a:gd name="connsiteX176" fmla="*/ 35264 w 213331"/>
                <a:gd name="connsiteY176" fmla="*/ 98484 h 281537"/>
                <a:gd name="connsiteX177" fmla="*/ 36119 w 213331"/>
                <a:gd name="connsiteY177" fmla="*/ 97362 h 281537"/>
                <a:gd name="connsiteX178" fmla="*/ 36761 w 213331"/>
                <a:gd name="connsiteY178" fmla="*/ 96025 h 281537"/>
                <a:gd name="connsiteX179" fmla="*/ 36761 w 213331"/>
                <a:gd name="connsiteY179" fmla="*/ 94208 h 281537"/>
                <a:gd name="connsiteX180" fmla="*/ 36173 w 213331"/>
                <a:gd name="connsiteY180" fmla="*/ 91322 h 281537"/>
                <a:gd name="connsiteX181" fmla="*/ 36173 w 213331"/>
                <a:gd name="connsiteY181" fmla="*/ 89985 h 281537"/>
                <a:gd name="connsiteX182" fmla="*/ 36173 w 213331"/>
                <a:gd name="connsiteY182" fmla="*/ 88435 h 281537"/>
                <a:gd name="connsiteX183" fmla="*/ 36601 w 213331"/>
                <a:gd name="connsiteY183" fmla="*/ 86725 h 281537"/>
                <a:gd name="connsiteX184" fmla="*/ 39915 w 213331"/>
                <a:gd name="connsiteY184" fmla="*/ 80738 h 281537"/>
                <a:gd name="connsiteX185" fmla="*/ 41518 w 213331"/>
                <a:gd name="connsiteY185" fmla="*/ 78546 h 281537"/>
                <a:gd name="connsiteX186" fmla="*/ 42587 w 213331"/>
                <a:gd name="connsiteY186" fmla="*/ 76836 h 281537"/>
                <a:gd name="connsiteX187" fmla="*/ 43710 w 213331"/>
                <a:gd name="connsiteY187" fmla="*/ 73896 h 281537"/>
                <a:gd name="connsiteX188" fmla="*/ 45848 w 213331"/>
                <a:gd name="connsiteY188" fmla="*/ 64221 h 281537"/>
                <a:gd name="connsiteX189" fmla="*/ 46222 w 213331"/>
                <a:gd name="connsiteY189" fmla="*/ 61174 h 281537"/>
                <a:gd name="connsiteX190" fmla="*/ 46222 w 213331"/>
                <a:gd name="connsiteY190" fmla="*/ 58341 h 281537"/>
                <a:gd name="connsiteX191" fmla="*/ 46596 w 213331"/>
                <a:gd name="connsiteY191" fmla="*/ 55348 h 281537"/>
                <a:gd name="connsiteX192" fmla="*/ 46596 w 213331"/>
                <a:gd name="connsiteY192" fmla="*/ 53958 h 281537"/>
                <a:gd name="connsiteX193" fmla="*/ 46276 w 213331"/>
                <a:gd name="connsiteY193" fmla="*/ 52835 h 281537"/>
                <a:gd name="connsiteX194" fmla="*/ 45420 w 213331"/>
                <a:gd name="connsiteY194" fmla="*/ 51071 h 281537"/>
                <a:gd name="connsiteX195" fmla="*/ 45420 w 213331"/>
                <a:gd name="connsiteY195" fmla="*/ 50109 h 281537"/>
                <a:gd name="connsiteX196" fmla="*/ 45794 w 213331"/>
                <a:gd name="connsiteY196" fmla="*/ 49040 h 281537"/>
                <a:gd name="connsiteX197" fmla="*/ 46917 w 213331"/>
                <a:gd name="connsiteY197" fmla="*/ 47864 h 281537"/>
                <a:gd name="connsiteX198" fmla="*/ 52262 w 213331"/>
                <a:gd name="connsiteY198" fmla="*/ 45352 h 281537"/>
                <a:gd name="connsiteX199" fmla="*/ 54080 w 213331"/>
                <a:gd name="connsiteY199" fmla="*/ 43748 h 281537"/>
                <a:gd name="connsiteX200" fmla="*/ 56378 w 213331"/>
                <a:gd name="connsiteY200" fmla="*/ 45298 h 281537"/>
                <a:gd name="connsiteX201" fmla="*/ 59746 w 213331"/>
                <a:gd name="connsiteY201" fmla="*/ 44336 h 281537"/>
                <a:gd name="connsiteX202" fmla="*/ 61029 w 213331"/>
                <a:gd name="connsiteY202" fmla="*/ 44336 h 281537"/>
                <a:gd name="connsiteX203" fmla="*/ 63701 w 213331"/>
                <a:gd name="connsiteY203" fmla="*/ 43321 h 281537"/>
                <a:gd name="connsiteX204" fmla="*/ 67336 w 213331"/>
                <a:gd name="connsiteY204" fmla="*/ 42626 h 281537"/>
                <a:gd name="connsiteX205" fmla="*/ 72681 w 213331"/>
                <a:gd name="connsiteY205" fmla="*/ 42947 h 281537"/>
                <a:gd name="connsiteX206" fmla="*/ 75247 w 213331"/>
                <a:gd name="connsiteY206" fmla="*/ 42572 h 281537"/>
                <a:gd name="connsiteX207" fmla="*/ 76851 w 213331"/>
                <a:gd name="connsiteY207" fmla="*/ 42840 h 281537"/>
                <a:gd name="connsiteX208" fmla="*/ 79256 w 213331"/>
                <a:gd name="connsiteY208" fmla="*/ 43535 h 281537"/>
                <a:gd name="connsiteX209" fmla="*/ 86365 w 213331"/>
                <a:gd name="connsiteY209" fmla="*/ 46956 h 281537"/>
                <a:gd name="connsiteX210" fmla="*/ 88450 w 213331"/>
                <a:gd name="connsiteY210" fmla="*/ 49414 h 281537"/>
                <a:gd name="connsiteX211" fmla="*/ 89038 w 213331"/>
                <a:gd name="connsiteY211" fmla="*/ 50965 h 281537"/>
                <a:gd name="connsiteX212" fmla="*/ 89038 w 213331"/>
                <a:gd name="connsiteY212" fmla="*/ 52408 h 281537"/>
                <a:gd name="connsiteX213" fmla="*/ 88557 w 213331"/>
                <a:gd name="connsiteY213" fmla="*/ 53691 h 281537"/>
                <a:gd name="connsiteX214" fmla="*/ 88236 w 213331"/>
                <a:gd name="connsiteY214" fmla="*/ 55027 h 281537"/>
                <a:gd name="connsiteX215" fmla="*/ 88236 w 213331"/>
                <a:gd name="connsiteY215" fmla="*/ 56256 h 281537"/>
                <a:gd name="connsiteX216" fmla="*/ 88717 w 213331"/>
                <a:gd name="connsiteY216" fmla="*/ 57379 h 281537"/>
                <a:gd name="connsiteX217" fmla="*/ 89359 w 213331"/>
                <a:gd name="connsiteY217" fmla="*/ 58448 h 281537"/>
                <a:gd name="connsiteX218" fmla="*/ 89359 w 213331"/>
                <a:gd name="connsiteY218" fmla="*/ 59677 h 281537"/>
                <a:gd name="connsiteX219" fmla="*/ 89359 w 213331"/>
                <a:gd name="connsiteY219" fmla="*/ 62564 h 281537"/>
                <a:gd name="connsiteX220" fmla="*/ 89359 w 213331"/>
                <a:gd name="connsiteY220" fmla="*/ 63954 h 281537"/>
                <a:gd name="connsiteX221" fmla="*/ 90161 w 213331"/>
                <a:gd name="connsiteY221" fmla="*/ 65023 h 281537"/>
                <a:gd name="connsiteX222" fmla="*/ 91390 w 213331"/>
                <a:gd name="connsiteY222" fmla="*/ 65878 h 281537"/>
                <a:gd name="connsiteX223" fmla="*/ 92886 w 213331"/>
                <a:gd name="connsiteY223" fmla="*/ 66412 h 281537"/>
                <a:gd name="connsiteX224" fmla="*/ 95506 w 213331"/>
                <a:gd name="connsiteY224" fmla="*/ 66412 h 281537"/>
                <a:gd name="connsiteX225" fmla="*/ 97323 w 213331"/>
                <a:gd name="connsiteY225" fmla="*/ 65985 h 281537"/>
                <a:gd name="connsiteX226" fmla="*/ 105341 w 213331"/>
                <a:gd name="connsiteY226" fmla="*/ 61815 h 281537"/>
                <a:gd name="connsiteX227" fmla="*/ 107907 w 213331"/>
                <a:gd name="connsiteY227" fmla="*/ 63312 h 281537"/>
                <a:gd name="connsiteX228" fmla="*/ 113252 w 213331"/>
                <a:gd name="connsiteY228" fmla="*/ 72506 h 281537"/>
                <a:gd name="connsiteX229" fmla="*/ 116727 w 213331"/>
                <a:gd name="connsiteY229" fmla="*/ 73201 h 281537"/>
                <a:gd name="connsiteX230" fmla="*/ 119881 w 213331"/>
                <a:gd name="connsiteY230" fmla="*/ 66573 h 281537"/>
                <a:gd name="connsiteX231" fmla="*/ 124905 w 213331"/>
                <a:gd name="connsiteY231" fmla="*/ 69673 h 281537"/>
                <a:gd name="connsiteX232" fmla="*/ 126562 w 213331"/>
                <a:gd name="connsiteY232" fmla="*/ 77958 h 281537"/>
                <a:gd name="connsiteX233" fmla="*/ 126562 w 213331"/>
                <a:gd name="connsiteY233" fmla="*/ 80791 h 281537"/>
                <a:gd name="connsiteX234" fmla="*/ 126081 w 213331"/>
                <a:gd name="connsiteY234" fmla="*/ 82716 h 281537"/>
                <a:gd name="connsiteX235" fmla="*/ 126081 w 213331"/>
                <a:gd name="connsiteY235" fmla="*/ 84266 h 281537"/>
                <a:gd name="connsiteX236" fmla="*/ 127845 w 213331"/>
                <a:gd name="connsiteY236" fmla="*/ 86083 h 281537"/>
                <a:gd name="connsiteX237" fmla="*/ 130090 w 213331"/>
                <a:gd name="connsiteY237" fmla="*/ 86511 h 281537"/>
                <a:gd name="connsiteX238" fmla="*/ 132602 w 213331"/>
                <a:gd name="connsiteY238" fmla="*/ 85602 h 281537"/>
                <a:gd name="connsiteX239" fmla="*/ 134847 w 213331"/>
                <a:gd name="connsiteY239" fmla="*/ 83785 h 281537"/>
                <a:gd name="connsiteX240" fmla="*/ 137146 w 213331"/>
                <a:gd name="connsiteY240" fmla="*/ 80096 h 281537"/>
                <a:gd name="connsiteX241" fmla="*/ 142491 w 213331"/>
                <a:gd name="connsiteY241" fmla="*/ 77103 h 281537"/>
                <a:gd name="connsiteX242" fmla="*/ 150402 w 213331"/>
                <a:gd name="connsiteY242" fmla="*/ 89878 h 281537"/>
                <a:gd name="connsiteX243" fmla="*/ 153609 w 213331"/>
                <a:gd name="connsiteY243" fmla="*/ 90840 h 281537"/>
                <a:gd name="connsiteX244" fmla="*/ 156923 w 213331"/>
                <a:gd name="connsiteY244" fmla="*/ 89611 h 281537"/>
                <a:gd name="connsiteX245" fmla="*/ 160291 w 213331"/>
                <a:gd name="connsiteY245" fmla="*/ 86671 h 281537"/>
                <a:gd name="connsiteX246" fmla="*/ 164621 w 213331"/>
                <a:gd name="connsiteY246" fmla="*/ 79615 h 281537"/>
                <a:gd name="connsiteX247" fmla="*/ 169538 w 213331"/>
                <a:gd name="connsiteY247" fmla="*/ 76889 h 281537"/>
                <a:gd name="connsiteX248" fmla="*/ 174884 w 213331"/>
                <a:gd name="connsiteY248" fmla="*/ 78760 h 281537"/>
                <a:gd name="connsiteX249" fmla="*/ 180229 w 213331"/>
                <a:gd name="connsiteY249" fmla="*/ 85549 h 281537"/>
                <a:gd name="connsiteX250" fmla="*/ 8858 w 213331"/>
                <a:gd name="connsiteY250" fmla="*/ 10126 h 281537"/>
                <a:gd name="connsiteX251" fmla="*/ 16556 w 213331"/>
                <a:gd name="connsiteY251" fmla="*/ 11944 h 281537"/>
                <a:gd name="connsiteX252" fmla="*/ 21046 w 213331"/>
                <a:gd name="connsiteY252" fmla="*/ 11944 h 281537"/>
                <a:gd name="connsiteX253" fmla="*/ 24039 w 213331"/>
                <a:gd name="connsiteY253" fmla="*/ 11302 h 281537"/>
                <a:gd name="connsiteX254" fmla="*/ 26765 w 213331"/>
                <a:gd name="connsiteY254" fmla="*/ 10126 h 281537"/>
                <a:gd name="connsiteX255" fmla="*/ 27513 w 213331"/>
                <a:gd name="connsiteY255" fmla="*/ 8790 h 281537"/>
                <a:gd name="connsiteX256" fmla="*/ 27513 w 213331"/>
                <a:gd name="connsiteY256" fmla="*/ 7400 h 281537"/>
                <a:gd name="connsiteX257" fmla="*/ 26979 w 213331"/>
                <a:gd name="connsiteY257" fmla="*/ 4514 h 281537"/>
                <a:gd name="connsiteX258" fmla="*/ 27300 w 213331"/>
                <a:gd name="connsiteY258" fmla="*/ 2910 h 281537"/>
                <a:gd name="connsiteX259" fmla="*/ 28155 w 213331"/>
                <a:gd name="connsiteY259" fmla="*/ 1467 h 281537"/>
                <a:gd name="connsiteX260" fmla="*/ 30079 w 213331"/>
                <a:gd name="connsiteY260" fmla="*/ -30 h 281537"/>
                <a:gd name="connsiteX261" fmla="*/ 30988 w 213331"/>
                <a:gd name="connsiteY261" fmla="*/ 238 h 281537"/>
                <a:gd name="connsiteX262" fmla="*/ 31415 w 213331"/>
                <a:gd name="connsiteY262" fmla="*/ 1146 h 281537"/>
                <a:gd name="connsiteX263" fmla="*/ 32324 w 213331"/>
                <a:gd name="connsiteY263" fmla="*/ 3712 h 281537"/>
                <a:gd name="connsiteX264" fmla="*/ 33554 w 213331"/>
                <a:gd name="connsiteY264" fmla="*/ 6331 h 281537"/>
                <a:gd name="connsiteX265" fmla="*/ 34302 w 213331"/>
                <a:gd name="connsiteY265" fmla="*/ 7561 h 281537"/>
                <a:gd name="connsiteX266" fmla="*/ 35211 w 213331"/>
                <a:gd name="connsiteY266" fmla="*/ 8737 h 281537"/>
                <a:gd name="connsiteX267" fmla="*/ 36173 w 213331"/>
                <a:gd name="connsiteY267" fmla="*/ 9699 h 281537"/>
                <a:gd name="connsiteX268" fmla="*/ 37295 w 213331"/>
                <a:gd name="connsiteY268" fmla="*/ 10394 h 281537"/>
                <a:gd name="connsiteX269" fmla="*/ 37937 w 213331"/>
                <a:gd name="connsiteY269" fmla="*/ 10928 h 281537"/>
                <a:gd name="connsiteX270" fmla="*/ 37937 w 213331"/>
                <a:gd name="connsiteY270" fmla="*/ 11837 h 281537"/>
                <a:gd name="connsiteX271" fmla="*/ 37937 w 213331"/>
                <a:gd name="connsiteY271" fmla="*/ 12799 h 281537"/>
                <a:gd name="connsiteX272" fmla="*/ 38418 w 213331"/>
                <a:gd name="connsiteY272" fmla="*/ 13975 h 281537"/>
                <a:gd name="connsiteX273" fmla="*/ 39487 w 213331"/>
                <a:gd name="connsiteY273" fmla="*/ 15097 h 281537"/>
                <a:gd name="connsiteX274" fmla="*/ 42320 w 213331"/>
                <a:gd name="connsiteY274" fmla="*/ 16434 h 281537"/>
                <a:gd name="connsiteX275" fmla="*/ 51514 w 213331"/>
                <a:gd name="connsiteY275" fmla="*/ 17503 h 281537"/>
                <a:gd name="connsiteX276" fmla="*/ 55149 w 213331"/>
                <a:gd name="connsiteY276" fmla="*/ 19801 h 281537"/>
                <a:gd name="connsiteX277" fmla="*/ 59906 w 213331"/>
                <a:gd name="connsiteY277" fmla="*/ 23757 h 281537"/>
                <a:gd name="connsiteX278" fmla="*/ 61777 w 213331"/>
                <a:gd name="connsiteY278" fmla="*/ 25842 h 281537"/>
                <a:gd name="connsiteX279" fmla="*/ 62258 w 213331"/>
                <a:gd name="connsiteY279" fmla="*/ 27124 h 281537"/>
                <a:gd name="connsiteX280" fmla="*/ 62258 w 213331"/>
                <a:gd name="connsiteY280" fmla="*/ 28407 h 281537"/>
                <a:gd name="connsiteX281" fmla="*/ 61777 w 213331"/>
                <a:gd name="connsiteY281" fmla="*/ 29744 h 281537"/>
                <a:gd name="connsiteX282" fmla="*/ 61029 w 213331"/>
                <a:gd name="connsiteY282" fmla="*/ 30866 h 281537"/>
                <a:gd name="connsiteX283" fmla="*/ 59960 w 213331"/>
                <a:gd name="connsiteY283" fmla="*/ 31721 h 281537"/>
                <a:gd name="connsiteX284" fmla="*/ 53117 w 213331"/>
                <a:gd name="connsiteY284" fmla="*/ 35196 h 281537"/>
                <a:gd name="connsiteX285" fmla="*/ 49697 w 213331"/>
                <a:gd name="connsiteY285" fmla="*/ 36105 h 281537"/>
                <a:gd name="connsiteX286" fmla="*/ 47131 w 213331"/>
                <a:gd name="connsiteY286" fmla="*/ 36586 h 281537"/>
                <a:gd name="connsiteX287" fmla="*/ 46169 w 213331"/>
                <a:gd name="connsiteY287" fmla="*/ 37067 h 281537"/>
                <a:gd name="connsiteX288" fmla="*/ 43496 w 213331"/>
                <a:gd name="connsiteY288" fmla="*/ 37601 h 281537"/>
                <a:gd name="connsiteX289" fmla="*/ 40930 w 213331"/>
                <a:gd name="connsiteY289" fmla="*/ 37601 h 281537"/>
                <a:gd name="connsiteX290" fmla="*/ 39540 w 213331"/>
                <a:gd name="connsiteY290" fmla="*/ 37869 h 281537"/>
                <a:gd name="connsiteX291" fmla="*/ 39273 w 213331"/>
                <a:gd name="connsiteY291" fmla="*/ 37869 h 281537"/>
                <a:gd name="connsiteX292" fmla="*/ 38151 w 213331"/>
                <a:gd name="connsiteY292" fmla="*/ 38350 h 281537"/>
                <a:gd name="connsiteX293" fmla="*/ 35852 w 213331"/>
                <a:gd name="connsiteY293" fmla="*/ 38350 h 281537"/>
                <a:gd name="connsiteX294" fmla="*/ 31950 w 213331"/>
                <a:gd name="connsiteY294" fmla="*/ 36853 h 281537"/>
                <a:gd name="connsiteX295" fmla="*/ 22810 w 213331"/>
                <a:gd name="connsiteY295" fmla="*/ 35303 h 281537"/>
                <a:gd name="connsiteX296" fmla="*/ 21313 w 213331"/>
                <a:gd name="connsiteY296" fmla="*/ 35303 h 281537"/>
                <a:gd name="connsiteX297" fmla="*/ 19870 w 213331"/>
                <a:gd name="connsiteY297" fmla="*/ 34875 h 281537"/>
                <a:gd name="connsiteX298" fmla="*/ 18640 w 213331"/>
                <a:gd name="connsiteY298" fmla="*/ 33806 h 281537"/>
                <a:gd name="connsiteX299" fmla="*/ 14524 w 213331"/>
                <a:gd name="connsiteY299" fmla="*/ 21886 h 281537"/>
                <a:gd name="connsiteX300" fmla="*/ 14043 w 213331"/>
                <a:gd name="connsiteY300" fmla="*/ 19534 h 281537"/>
                <a:gd name="connsiteX301" fmla="*/ 13616 w 213331"/>
                <a:gd name="connsiteY301" fmla="*/ 18251 h 281537"/>
                <a:gd name="connsiteX302" fmla="*/ 13081 w 213331"/>
                <a:gd name="connsiteY302" fmla="*/ 17342 h 281537"/>
                <a:gd name="connsiteX303" fmla="*/ 9607 w 213331"/>
                <a:gd name="connsiteY303" fmla="*/ 15311 h 281537"/>
                <a:gd name="connsiteX304" fmla="*/ 8591 w 213331"/>
                <a:gd name="connsiteY304" fmla="*/ 14296 h 281537"/>
                <a:gd name="connsiteX305" fmla="*/ 7950 w 213331"/>
                <a:gd name="connsiteY305" fmla="*/ 13387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213331" h="281537">
                  <a:moveTo>
                    <a:pt x="189637" y="91749"/>
                  </a:moveTo>
                  <a:lnTo>
                    <a:pt x="188835" y="93727"/>
                  </a:lnTo>
                  <a:lnTo>
                    <a:pt x="188514" y="98270"/>
                  </a:lnTo>
                  <a:lnTo>
                    <a:pt x="187552" y="101371"/>
                  </a:lnTo>
                  <a:lnTo>
                    <a:pt x="185948" y="103776"/>
                  </a:lnTo>
                  <a:lnTo>
                    <a:pt x="182527" y="107571"/>
                  </a:lnTo>
                  <a:lnTo>
                    <a:pt x="180550" y="110351"/>
                  </a:lnTo>
                  <a:lnTo>
                    <a:pt x="178786" y="113611"/>
                  </a:lnTo>
                  <a:lnTo>
                    <a:pt x="178037" y="116765"/>
                  </a:lnTo>
                  <a:lnTo>
                    <a:pt x="177075" y="119117"/>
                  </a:lnTo>
                  <a:lnTo>
                    <a:pt x="172585" y="125692"/>
                  </a:lnTo>
                  <a:lnTo>
                    <a:pt x="171035" y="129059"/>
                  </a:lnTo>
                  <a:lnTo>
                    <a:pt x="170019" y="135741"/>
                  </a:lnTo>
                  <a:lnTo>
                    <a:pt x="170447" y="144988"/>
                  </a:lnTo>
                  <a:lnTo>
                    <a:pt x="171409" y="152953"/>
                  </a:lnTo>
                  <a:lnTo>
                    <a:pt x="174189" y="165247"/>
                  </a:lnTo>
                  <a:lnTo>
                    <a:pt x="183222" y="185078"/>
                  </a:lnTo>
                  <a:lnTo>
                    <a:pt x="184826" y="188125"/>
                  </a:lnTo>
                  <a:lnTo>
                    <a:pt x="186590" y="191332"/>
                  </a:lnTo>
                  <a:lnTo>
                    <a:pt x="184826" y="192562"/>
                  </a:lnTo>
                  <a:lnTo>
                    <a:pt x="182741" y="194272"/>
                  </a:lnTo>
                  <a:lnTo>
                    <a:pt x="183543" y="197640"/>
                  </a:lnTo>
                  <a:lnTo>
                    <a:pt x="184986" y="204375"/>
                  </a:lnTo>
                  <a:lnTo>
                    <a:pt x="187392" y="210522"/>
                  </a:lnTo>
                  <a:lnTo>
                    <a:pt x="191133" y="217257"/>
                  </a:lnTo>
                  <a:lnTo>
                    <a:pt x="194875" y="224740"/>
                  </a:lnTo>
                  <a:lnTo>
                    <a:pt x="200220" y="234202"/>
                  </a:lnTo>
                  <a:lnTo>
                    <a:pt x="202305" y="236874"/>
                  </a:lnTo>
                  <a:lnTo>
                    <a:pt x="207650" y="241150"/>
                  </a:lnTo>
                  <a:lnTo>
                    <a:pt x="212996" y="246816"/>
                  </a:lnTo>
                  <a:lnTo>
                    <a:pt x="184238" y="252162"/>
                  </a:lnTo>
                  <a:lnTo>
                    <a:pt x="172692" y="246816"/>
                  </a:lnTo>
                  <a:lnTo>
                    <a:pt x="157458" y="258309"/>
                  </a:lnTo>
                  <a:lnTo>
                    <a:pt x="131693" y="262799"/>
                  </a:lnTo>
                  <a:lnTo>
                    <a:pt x="135970" y="270122"/>
                  </a:lnTo>
                  <a:lnTo>
                    <a:pt x="138642" y="269053"/>
                  </a:lnTo>
                  <a:lnTo>
                    <a:pt x="140673" y="268786"/>
                  </a:lnTo>
                  <a:lnTo>
                    <a:pt x="142491" y="269801"/>
                  </a:lnTo>
                  <a:lnTo>
                    <a:pt x="144415" y="272420"/>
                  </a:lnTo>
                  <a:lnTo>
                    <a:pt x="128807" y="281508"/>
                  </a:lnTo>
                  <a:lnTo>
                    <a:pt x="126134" y="279957"/>
                  </a:lnTo>
                  <a:lnTo>
                    <a:pt x="123622" y="277124"/>
                  </a:lnTo>
                  <a:lnTo>
                    <a:pt x="112450" y="271031"/>
                  </a:lnTo>
                  <a:lnTo>
                    <a:pt x="109938" y="270710"/>
                  </a:lnTo>
                  <a:lnTo>
                    <a:pt x="99996" y="273222"/>
                  </a:lnTo>
                  <a:lnTo>
                    <a:pt x="97911" y="272207"/>
                  </a:lnTo>
                  <a:lnTo>
                    <a:pt x="94116" y="267930"/>
                  </a:lnTo>
                  <a:lnTo>
                    <a:pt x="92726" y="267022"/>
                  </a:lnTo>
                  <a:lnTo>
                    <a:pt x="91283" y="267022"/>
                  </a:lnTo>
                  <a:lnTo>
                    <a:pt x="88236" y="267823"/>
                  </a:lnTo>
                  <a:lnTo>
                    <a:pt x="86740" y="267823"/>
                  </a:lnTo>
                  <a:lnTo>
                    <a:pt x="85617" y="267289"/>
                  </a:lnTo>
                  <a:lnTo>
                    <a:pt x="83532" y="265044"/>
                  </a:lnTo>
                  <a:lnTo>
                    <a:pt x="84976" y="263868"/>
                  </a:lnTo>
                  <a:lnTo>
                    <a:pt x="84976" y="260821"/>
                  </a:lnTo>
                  <a:lnTo>
                    <a:pt x="85510" y="259912"/>
                  </a:lnTo>
                  <a:lnTo>
                    <a:pt x="85831" y="258683"/>
                  </a:lnTo>
                  <a:lnTo>
                    <a:pt x="85831" y="257828"/>
                  </a:lnTo>
                  <a:lnTo>
                    <a:pt x="83960" y="252162"/>
                  </a:lnTo>
                  <a:lnTo>
                    <a:pt x="83960" y="250612"/>
                  </a:lnTo>
                  <a:lnTo>
                    <a:pt x="84655" y="247832"/>
                  </a:lnTo>
                  <a:lnTo>
                    <a:pt x="84655" y="246442"/>
                  </a:lnTo>
                  <a:lnTo>
                    <a:pt x="83853" y="244678"/>
                  </a:lnTo>
                  <a:lnTo>
                    <a:pt x="79149" y="236447"/>
                  </a:lnTo>
                  <a:lnTo>
                    <a:pt x="77439" y="235271"/>
                  </a:lnTo>
                  <a:lnTo>
                    <a:pt x="75942" y="234683"/>
                  </a:lnTo>
                  <a:lnTo>
                    <a:pt x="74552" y="234362"/>
                  </a:lnTo>
                  <a:lnTo>
                    <a:pt x="73483" y="234362"/>
                  </a:lnTo>
                  <a:lnTo>
                    <a:pt x="72628" y="234683"/>
                  </a:lnTo>
                  <a:lnTo>
                    <a:pt x="70436" y="236179"/>
                  </a:lnTo>
                  <a:lnTo>
                    <a:pt x="67817" y="236767"/>
                  </a:lnTo>
                  <a:lnTo>
                    <a:pt x="63755" y="236767"/>
                  </a:lnTo>
                  <a:lnTo>
                    <a:pt x="59746" y="237676"/>
                  </a:lnTo>
                  <a:lnTo>
                    <a:pt x="55790" y="237676"/>
                  </a:lnTo>
                  <a:lnTo>
                    <a:pt x="53866" y="236660"/>
                  </a:lnTo>
                  <a:lnTo>
                    <a:pt x="51407" y="234736"/>
                  </a:lnTo>
                  <a:lnTo>
                    <a:pt x="37456" y="218112"/>
                  </a:lnTo>
                  <a:lnTo>
                    <a:pt x="36387" y="216402"/>
                  </a:lnTo>
                  <a:lnTo>
                    <a:pt x="35585" y="213408"/>
                  </a:lnTo>
                  <a:lnTo>
                    <a:pt x="35585" y="211484"/>
                  </a:lnTo>
                  <a:lnTo>
                    <a:pt x="35959" y="209880"/>
                  </a:lnTo>
                  <a:lnTo>
                    <a:pt x="36387" y="208598"/>
                  </a:lnTo>
                  <a:lnTo>
                    <a:pt x="36387" y="207368"/>
                  </a:lnTo>
                  <a:lnTo>
                    <a:pt x="36921" y="206085"/>
                  </a:lnTo>
                  <a:lnTo>
                    <a:pt x="38365" y="203413"/>
                  </a:lnTo>
                  <a:lnTo>
                    <a:pt x="38953" y="202023"/>
                  </a:lnTo>
                  <a:lnTo>
                    <a:pt x="39808" y="199190"/>
                  </a:lnTo>
                  <a:lnTo>
                    <a:pt x="40449" y="197907"/>
                  </a:lnTo>
                  <a:lnTo>
                    <a:pt x="42160" y="195608"/>
                  </a:lnTo>
                  <a:lnTo>
                    <a:pt x="43175" y="194646"/>
                  </a:lnTo>
                  <a:lnTo>
                    <a:pt x="44084" y="193524"/>
                  </a:lnTo>
                  <a:lnTo>
                    <a:pt x="45313" y="190798"/>
                  </a:lnTo>
                  <a:lnTo>
                    <a:pt x="45634" y="189568"/>
                  </a:lnTo>
                  <a:lnTo>
                    <a:pt x="46329" y="187804"/>
                  </a:lnTo>
                  <a:lnTo>
                    <a:pt x="46329" y="186735"/>
                  </a:lnTo>
                  <a:lnTo>
                    <a:pt x="46810" y="185559"/>
                  </a:lnTo>
                  <a:lnTo>
                    <a:pt x="47184" y="184223"/>
                  </a:lnTo>
                  <a:lnTo>
                    <a:pt x="47505" y="181497"/>
                  </a:lnTo>
                  <a:lnTo>
                    <a:pt x="47505" y="180161"/>
                  </a:lnTo>
                  <a:lnTo>
                    <a:pt x="47505" y="178717"/>
                  </a:lnTo>
                  <a:lnTo>
                    <a:pt x="47505" y="177274"/>
                  </a:lnTo>
                  <a:lnTo>
                    <a:pt x="47826" y="174388"/>
                  </a:lnTo>
                  <a:lnTo>
                    <a:pt x="48146" y="172998"/>
                  </a:lnTo>
                  <a:lnTo>
                    <a:pt x="48681" y="171608"/>
                  </a:lnTo>
                  <a:lnTo>
                    <a:pt x="48681" y="170165"/>
                  </a:lnTo>
                  <a:lnTo>
                    <a:pt x="47826" y="168668"/>
                  </a:lnTo>
                  <a:lnTo>
                    <a:pt x="28690" y="162468"/>
                  </a:lnTo>
                  <a:lnTo>
                    <a:pt x="27139" y="162468"/>
                  </a:lnTo>
                  <a:lnTo>
                    <a:pt x="26017" y="162468"/>
                  </a:lnTo>
                  <a:lnTo>
                    <a:pt x="24467" y="161773"/>
                  </a:lnTo>
                  <a:lnTo>
                    <a:pt x="17946" y="157443"/>
                  </a:lnTo>
                  <a:lnTo>
                    <a:pt x="14845" y="156374"/>
                  </a:lnTo>
                  <a:lnTo>
                    <a:pt x="13562" y="156374"/>
                  </a:lnTo>
                  <a:lnTo>
                    <a:pt x="12760" y="156855"/>
                  </a:lnTo>
                  <a:lnTo>
                    <a:pt x="11959" y="156855"/>
                  </a:lnTo>
                  <a:lnTo>
                    <a:pt x="10676" y="156855"/>
                  </a:lnTo>
                  <a:lnTo>
                    <a:pt x="9874" y="156855"/>
                  </a:lnTo>
                  <a:lnTo>
                    <a:pt x="9179" y="156855"/>
                  </a:lnTo>
                  <a:lnTo>
                    <a:pt x="8751" y="155572"/>
                  </a:lnTo>
                  <a:lnTo>
                    <a:pt x="8751" y="154503"/>
                  </a:lnTo>
                  <a:lnTo>
                    <a:pt x="8751" y="153381"/>
                  </a:lnTo>
                  <a:lnTo>
                    <a:pt x="8751" y="152525"/>
                  </a:lnTo>
                  <a:lnTo>
                    <a:pt x="8324" y="151777"/>
                  </a:lnTo>
                  <a:lnTo>
                    <a:pt x="6934" y="151296"/>
                  </a:lnTo>
                  <a:lnTo>
                    <a:pt x="6560" y="150548"/>
                  </a:lnTo>
                  <a:lnTo>
                    <a:pt x="6560" y="149906"/>
                  </a:lnTo>
                  <a:lnTo>
                    <a:pt x="5491" y="149532"/>
                  </a:lnTo>
                  <a:lnTo>
                    <a:pt x="4796" y="148890"/>
                  </a:lnTo>
                  <a:lnTo>
                    <a:pt x="4422" y="147821"/>
                  </a:lnTo>
                  <a:lnTo>
                    <a:pt x="4048" y="147020"/>
                  </a:lnTo>
                  <a:lnTo>
                    <a:pt x="2016" y="146539"/>
                  </a:lnTo>
                  <a:lnTo>
                    <a:pt x="1161" y="144988"/>
                  </a:lnTo>
                  <a:lnTo>
                    <a:pt x="573" y="144561"/>
                  </a:lnTo>
                  <a:lnTo>
                    <a:pt x="-15" y="143812"/>
                  </a:lnTo>
                  <a:lnTo>
                    <a:pt x="-336" y="143011"/>
                  </a:lnTo>
                  <a:lnTo>
                    <a:pt x="-336" y="142102"/>
                  </a:lnTo>
                  <a:lnTo>
                    <a:pt x="-336" y="140979"/>
                  </a:lnTo>
                  <a:lnTo>
                    <a:pt x="413" y="139697"/>
                  </a:lnTo>
                  <a:lnTo>
                    <a:pt x="1321" y="136489"/>
                  </a:lnTo>
                  <a:lnTo>
                    <a:pt x="1321" y="134458"/>
                  </a:lnTo>
                  <a:lnTo>
                    <a:pt x="1589" y="133710"/>
                  </a:lnTo>
                  <a:lnTo>
                    <a:pt x="2177" y="133175"/>
                  </a:lnTo>
                  <a:lnTo>
                    <a:pt x="2605" y="132748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284" y="131572"/>
                  </a:lnTo>
                  <a:lnTo>
                    <a:pt x="2284" y="129915"/>
                  </a:lnTo>
                  <a:lnTo>
                    <a:pt x="2284" y="129006"/>
                  </a:lnTo>
                  <a:lnTo>
                    <a:pt x="2284" y="128044"/>
                  </a:lnTo>
                  <a:lnTo>
                    <a:pt x="2284" y="127242"/>
                  </a:lnTo>
                  <a:lnTo>
                    <a:pt x="2605" y="126119"/>
                  </a:lnTo>
                  <a:lnTo>
                    <a:pt x="2605" y="125692"/>
                  </a:lnTo>
                  <a:lnTo>
                    <a:pt x="2605" y="125050"/>
                  </a:lnTo>
                  <a:lnTo>
                    <a:pt x="2284" y="124356"/>
                  </a:lnTo>
                  <a:lnTo>
                    <a:pt x="2284" y="123821"/>
                  </a:lnTo>
                  <a:lnTo>
                    <a:pt x="2284" y="123126"/>
                  </a:lnTo>
                  <a:lnTo>
                    <a:pt x="2284" y="122431"/>
                  </a:lnTo>
                  <a:lnTo>
                    <a:pt x="3032" y="120453"/>
                  </a:lnTo>
                  <a:lnTo>
                    <a:pt x="3567" y="119759"/>
                  </a:lnTo>
                  <a:lnTo>
                    <a:pt x="4849" y="119064"/>
                  </a:lnTo>
                  <a:lnTo>
                    <a:pt x="6399" y="117674"/>
                  </a:lnTo>
                  <a:lnTo>
                    <a:pt x="8056" y="115482"/>
                  </a:lnTo>
                  <a:lnTo>
                    <a:pt x="13402" y="105166"/>
                  </a:lnTo>
                  <a:lnTo>
                    <a:pt x="14257" y="104043"/>
                  </a:lnTo>
                  <a:lnTo>
                    <a:pt x="17518" y="100729"/>
                  </a:lnTo>
                  <a:lnTo>
                    <a:pt x="20137" y="98538"/>
                  </a:lnTo>
                  <a:lnTo>
                    <a:pt x="21420" y="98003"/>
                  </a:lnTo>
                  <a:lnTo>
                    <a:pt x="22703" y="98003"/>
                  </a:lnTo>
                  <a:lnTo>
                    <a:pt x="23986" y="98003"/>
                  </a:lnTo>
                  <a:lnTo>
                    <a:pt x="26444" y="99126"/>
                  </a:lnTo>
                  <a:lnTo>
                    <a:pt x="27620" y="99874"/>
                  </a:lnTo>
                  <a:lnTo>
                    <a:pt x="28850" y="100302"/>
                  </a:lnTo>
                  <a:lnTo>
                    <a:pt x="31522" y="100302"/>
                  </a:lnTo>
                  <a:lnTo>
                    <a:pt x="32912" y="99981"/>
                  </a:lnTo>
                  <a:lnTo>
                    <a:pt x="34142" y="99340"/>
                  </a:lnTo>
                  <a:lnTo>
                    <a:pt x="35264" y="98484"/>
                  </a:lnTo>
                  <a:lnTo>
                    <a:pt x="36119" y="97362"/>
                  </a:lnTo>
                  <a:lnTo>
                    <a:pt x="36761" y="96025"/>
                  </a:lnTo>
                  <a:lnTo>
                    <a:pt x="36761" y="94208"/>
                  </a:lnTo>
                  <a:lnTo>
                    <a:pt x="36173" y="91322"/>
                  </a:lnTo>
                  <a:lnTo>
                    <a:pt x="36173" y="89985"/>
                  </a:lnTo>
                  <a:lnTo>
                    <a:pt x="36173" y="88435"/>
                  </a:lnTo>
                  <a:lnTo>
                    <a:pt x="36601" y="86725"/>
                  </a:lnTo>
                  <a:lnTo>
                    <a:pt x="39915" y="80738"/>
                  </a:lnTo>
                  <a:lnTo>
                    <a:pt x="41518" y="78546"/>
                  </a:lnTo>
                  <a:lnTo>
                    <a:pt x="42587" y="76836"/>
                  </a:lnTo>
                  <a:lnTo>
                    <a:pt x="43710" y="73896"/>
                  </a:lnTo>
                  <a:lnTo>
                    <a:pt x="45848" y="64221"/>
                  </a:lnTo>
                  <a:lnTo>
                    <a:pt x="46222" y="61174"/>
                  </a:lnTo>
                  <a:lnTo>
                    <a:pt x="46222" y="58341"/>
                  </a:lnTo>
                  <a:lnTo>
                    <a:pt x="46596" y="55348"/>
                  </a:lnTo>
                  <a:lnTo>
                    <a:pt x="46596" y="53958"/>
                  </a:lnTo>
                  <a:lnTo>
                    <a:pt x="46276" y="52835"/>
                  </a:lnTo>
                  <a:lnTo>
                    <a:pt x="45420" y="51071"/>
                  </a:lnTo>
                  <a:lnTo>
                    <a:pt x="45420" y="50109"/>
                  </a:lnTo>
                  <a:lnTo>
                    <a:pt x="45794" y="49040"/>
                  </a:lnTo>
                  <a:lnTo>
                    <a:pt x="46917" y="47864"/>
                  </a:lnTo>
                  <a:lnTo>
                    <a:pt x="52262" y="45352"/>
                  </a:lnTo>
                  <a:lnTo>
                    <a:pt x="54080" y="43748"/>
                  </a:lnTo>
                  <a:lnTo>
                    <a:pt x="56378" y="45298"/>
                  </a:lnTo>
                  <a:lnTo>
                    <a:pt x="59746" y="44336"/>
                  </a:lnTo>
                  <a:lnTo>
                    <a:pt x="61029" y="44336"/>
                  </a:lnTo>
                  <a:lnTo>
                    <a:pt x="63701" y="43321"/>
                  </a:lnTo>
                  <a:lnTo>
                    <a:pt x="67336" y="42626"/>
                  </a:lnTo>
                  <a:lnTo>
                    <a:pt x="72681" y="42947"/>
                  </a:lnTo>
                  <a:lnTo>
                    <a:pt x="75247" y="42572"/>
                  </a:lnTo>
                  <a:lnTo>
                    <a:pt x="76851" y="42840"/>
                  </a:lnTo>
                  <a:lnTo>
                    <a:pt x="79256" y="43535"/>
                  </a:lnTo>
                  <a:lnTo>
                    <a:pt x="86365" y="46956"/>
                  </a:lnTo>
                  <a:lnTo>
                    <a:pt x="88450" y="49414"/>
                  </a:lnTo>
                  <a:lnTo>
                    <a:pt x="89038" y="50965"/>
                  </a:lnTo>
                  <a:lnTo>
                    <a:pt x="89038" y="52408"/>
                  </a:lnTo>
                  <a:lnTo>
                    <a:pt x="88557" y="53691"/>
                  </a:lnTo>
                  <a:lnTo>
                    <a:pt x="88236" y="55027"/>
                  </a:lnTo>
                  <a:lnTo>
                    <a:pt x="88236" y="56256"/>
                  </a:lnTo>
                  <a:lnTo>
                    <a:pt x="88717" y="57379"/>
                  </a:lnTo>
                  <a:lnTo>
                    <a:pt x="89359" y="58448"/>
                  </a:lnTo>
                  <a:lnTo>
                    <a:pt x="89359" y="59677"/>
                  </a:lnTo>
                  <a:lnTo>
                    <a:pt x="89359" y="62564"/>
                  </a:lnTo>
                  <a:lnTo>
                    <a:pt x="89359" y="63954"/>
                  </a:lnTo>
                  <a:lnTo>
                    <a:pt x="90161" y="65023"/>
                  </a:lnTo>
                  <a:lnTo>
                    <a:pt x="91390" y="65878"/>
                  </a:lnTo>
                  <a:lnTo>
                    <a:pt x="92886" y="66412"/>
                  </a:lnTo>
                  <a:lnTo>
                    <a:pt x="95506" y="66412"/>
                  </a:lnTo>
                  <a:lnTo>
                    <a:pt x="97323" y="65985"/>
                  </a:lnTo>
                  <a:lnTo>
                    <a:pt x="105341" y="61815"/>
                  </a:lnTo>
                  <a:lnTo>
                    <a:pt x="107907" y="63312"/>
                  </a:lnTo>
                  <a:lnTo>
                    <a:pt x="113252" y="72506"/>
                  </a:lnTo>
                  <a:lnTo>
                    <a:pt x="116727" y="73201"/>
                  </a:lnTo>
                  <a:lnTo>
                    <a:pt x="119881" y="66573"/>
                  </a:lnTo>
                  <a:lnTo>
                    <a:pt x="124905" y="69673"/>
                  </a:lnTo>
                  <a:lnTo>
                    <a:pt x="126562" y="77958"/>
                  </a:lnTo>
                  <a:lnTo>
                    <a:pt x="126562" y="80791"/>
                  </a:lnTo>
                  <a:lnTo>
                    <a:pt x="126081" y="82716"/>
                  </a:lnTo>
                  <a:lnTo>
                    <a:pt x="126081" y="84266"/>
                  </a:lnTo>
                  <a:lnTo>
                    <a:pt x="127845" y="86083"/>
                  </a:lnTo>
                  <a:lnTo>
                    <a:pt x="130090" y="86511"/>
                  </a:lnTo>
                  <a:lnTo>
                    <a:pt x="132602" y="85602"/>
                  </a:lnTo>
                  <a:lnTo>
                    <a:pt x="134847" y="83785"/>
                  </a:lnTo>
                  <a:lnTo>
                    <a:pt x="137146" y="80096"/>
                  </a:lnTo>
                  <a:lnTo>
                    <a:pt x="142491" y="77103"/>
                  </a:lnTo>
                  <a:lnTo>
                    <a:pt x="150402" y="89878"/>
                  </a:lnTo>
                  <a:lnTo>
                    <a:pt x="153609" y="90840"/>
                  </a:lnTo>
                  <a:lnTo>
                    <a:pt x="156923" y="89611"/>
                  </a:lnTo>
                  <a:lnTo>
                    <a:pt x="160291" y="86671"/>
                  </a:lnTo>
                  <a:lnTo>
                    <a:pt x="164621" y="79615"/>
                  </a:lnTo>
                  <a:lnTo>
                    <a:pt x="169538" y="76889"/>
                  </a:lnTo>
                  <a:lnTo>
                    <a:pt x="174884" y="78760"/>
                  </a:lnTo>
                  <a:lnTo>
                    <a:pt x="180229" y="85549"/>
                  </a:lnTo>
                  <a:close/>
                  <a:moveTo>
                    <a:pt x="8858" y="10126"/>
                  </a:moveTo>
                  <a:lnTo>
                    <a:pt x="16556" y="11944"/>
                  </a:lnTo>
                  <a:lnTo>
                    <a:pt x="21046" y="11944"/>
                  </a:lnTo>
                  <a:lnTo>
                    <a:pt x="24039" y="11302"/>
                  </a:lnTo>
                  <a:lnTo>
                    <a:pt x="26765" y="10126"/>
                  </a:lnTo>
                  <a:lnTo>
                    <a:pt x="27513" y="8790"/>
                  </a:lnTo>
                  <a:lnTo>
                    <a:pt x="27513" y="7400"/>
                  </a:lnTo>
                  <a:lnTo>
                    <a:pt x="26979" y="4514"/>
                  </a:lnTo>
                  <a:lnTo>
                    <a:pt x="27300" y="2910"/>
                  </a:lnTo>
                  <a:lnTo>
                    <a:pt x="28155" y="1467"/>
                  </a:lnTo>
                  <a:lnTo>
                    <a:pt x="30079" y="-30"/>
                  </a:lnTo>
                  <a:lnTo>
                    <a:pt x="30988" y="238"/>
                  </a:lnTo>
                  <a:lnTo>
                    <a:pt x="31415" y="1146"/>
                  </a:lnTo>
                  <a:lnTo>
                    <a:pt x="32324" y="3712"/>
                  </a:lnTo>
                  <a:lnTo>
                    <a:pt x="33554" y="6331"/>
                  </a:lnTo>
                  <a:lnTo>
                    <a:pt x="34302" y="7561"/>
                  </a:lnTo>
                  <a:lnTo>
                    <a:pt x="35211" y="8737"/>
                  </a:lnTo>
                  <a:lnTo>
                    <a:pt x="36173" y="9699"/>
                  </a:lnTo>
                  <a:lnTo>
                    <a:pt x="37295" y="10394"/>
                  </a:lnTo>
                  <a:lnTo>
                    <a:pt x="37937" y="10928"/>
                  </a:lnTo>
                  <a:lnTo>
                    <a:pt x="37937" y="11837"/>
                  </a:lnTo>
                  <a:lnTo>
                    <a:pt x="37937" y="12799"/>
                  </a:lnTo>
                  <a:lnTo>
                    <a:pt x="38418" y="13975"/>
                  </a:lnTo>
                  <a:lnTo>
                    <a:pt x="39487" y="15097"/>
                  </a:lnTo>
                  <a:lnTo>
                    <a:pt x="42320" y="16434"/>
                  </a:lnTo>
                  <a:lnTo>
                    <a:pt x="51514" y="17503"/>
                  </a:lnTo>
                  <a:lnTo>
                    <a:pt x="55149" y="19801"/>
                  </a:lnTo>
                  <a:lnTo>
                    <a:pt x="59906" y="23757"/>
                  </a:lnTo>
                  <a:lnTo>
                    <a:pt x="61777" y="25842"/>
                  </a:lnTo>
                  <a:lnTo>
                    <a:pt x="62258" y="27124"/>
                  </a:lnTo>
                  <a:lnTo>
                    <a:pt x="62258" y="28407"/>
                  </a:lnTo>
                  <a:lnTo>
                    <a:pt x="61777" y="29744"/>
                  </a:lnTo>
                  <a:lnTo>
                    <a:pt x="61029" y="30866"/>
                  </a:lnTo>
                  <a:lnTo>
                    <a:pt x="59960" y="31721"/>
                  </a:lnTo>
                  <a:lnTo>
                    <a:pt x="53117" y="35196"/>
                  </a:lnTo>
                  <a:lnTo>
                    <a:pt x="49697" y="36105"/>
                  </a:lnTo>
                  <a:lnTo>
                    <a:pt x="47131" y="36586"/>
                  </a:lnTo>
                  <a:lnTo>
                    <a:pt x="46169" y="37067"/>
                  </a:lnTo>
                  <a:lnTo>
                    <a:pt x="43496" y="37601"/>
                  </a:lnTo>
                  <a:lnTo>
                    <a:pt x="40930" y="37601"/>
                  </a:lnTo>
                  <a:lnTo>
                    <a:pt x="39540" y="37869"/>
                  </a:lnTo>
                  <a:lnTo>
                    <a:pt x="39273" y="37869"/>
                  </a:lnTo>
                  <a:lnTo>
                    <a:pt x="38151" y="38350"/>
                  </a:lnTo>
                  <a:lnTo>
                    <a:pt x="35852" y="38350"/>
                  </a:lnTo>
                  <a:lnTo>
                    <a:pt x="31950" y="36853"/>
                  </a:lnTo>
                  <a:lnTo>
                    <a:pt x="22810" y="35303"/>
                  </a:lnTo>
                  <a:lnTo>
                    <a:pt x="21313" y="35303"/>
                  </a:lnTo>
                  <a:lnTo>
                    <a:pt x="19870" y="34875"/>
                  </a:lnTo>
                  <a:lnTo>
                    <a:pt x="18640" y="33806"/>
                  </a:lnTo>
                  <a:lnTo>
                    <a:pt x="14524" y="21886"/>
                  </a:lnTo>
                  <a:lnTo>
                    <a:pt x="14043" y="19534"/>
                  </a:lnTo>
                  <a:lnTo>
                    <a:pt x="13616" y="18251"/>
                  </a:lnTo>
                  <a:lnTo>
                    <a:pt x="13081" y="17342"/>
                  </a:lnTo>
                  <a:lnTo>
                    <a:pt x="9607" y="15311"/>
                  </a:lnTo>
                  <a:lnTo>
                    <a:pt x="8591" y="14296"/>
                  </a:lnTo>
                  <a:lnTo>
                    <a:pt x="7950" y="1338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31FFC0B3-E776-4079-9868-696B851DF3B9}"/>
                </a:ext>
              </a:extLst>
            </p:cNvPr>
            <p:cNvSpPr/>
            <p:nvPr/>
          </p:nvSpPr>
          <p:spPr>
            <a:xfrm>
              <a:off x="2577938" y="5452111"/>
              <a:ext cx="189811" cy="190934"/>
            </a:xfrm>
            <a:custGeom>
              <a:avLst/>
              <a:gdLst>
                <a:gd name="connsiteX0" fmla="*/ 151257 w 189811"/>
                <a:gd name="connsiteY0" fmla="*/ -30 h 190934"/>
                <a:gd name="connsiteX1" fmla="*/ 154357 w 189811"/>
                <a:gd name="connsiteY1" fmla="*/ 2429 h 190934"/>
                <a:gd name="connsiteX2" fmla="*/ 158259 w 189811"/>
                <a:gd name="connsiteY2" fmla="*/ 3391 h 190934"/>
                <a:gd name="connsiteX3" fmla="*/ 164834 w 189811"/>
                <a:gd name="connsiteY3" fmla="*/ 4086 h 190934"/>
                <a:gd name="connsiteX4" fmla="*/ 171730 w 189811"/>
                <a:gd name="connsiteY4" fmla="*/ 6064 h 190934"/>
                <a:gd name="connsiteX5" fmla="*/ 177930 w 189811"/>
                <a:gd name="connsiteY5" fmla="*/ 9592 h 190934"/>
                <a:gd name="connsiteX6" fmla="*/ 182474 w 189811"/>
                <a:gd name="connsiteY6" fmla="*/ 14670 h 190934"/>
                <a:gd name="connsiteX7" fmla="*/ 181832 w 189811"/>
                <a:gd name="connsiteY7" fmla="*/ 14937 h 190934"/>
                <a:gd name="connsiteX8" fmla="*/ 180389 w 189811"/>
                <a:gd name="connsiteY8" fmla="*/ 16006 h 190934"/>
                <a:gd name="connsiteX9" fmla="*/ 182100 w 189811"/>
                <a:gd name="connsiteY9" fmla="*/ 16808 h 190934"/>
                <a:gd name="connsiteX10" fmla="*/ 183222 w 189811"/>
                <a:gd name="connsiteY10" fmla="*/ 18037 h 190934"/>
                <a:gd name="connsiteX11" fmla="*/ 187124 w 189811"/>
                <a:gd name="connsiteY11" fmla="*/ 21191 h 190934"/>
                <a:gd name="connsiteX12" fmla="*/ 188568 w 189811"/>
                <a:gd name="connsiteY12" fmla="*/ 20817 h 190934"/>
                <a:gd name="connsiteX13" fmla="*/ 189476 w 189811"/>
                <a:gd name="connsiteY13" fmla="*/ 23115 h 190934"/>
                <a:gd name="connsiteX14" fmla="*/ 189476 w 189811"/>
                <a:gd name="connsiteY14" fmla="*/ 26002 h 190934"/>
                <a:gd name="connsiteX15" fmla="*/ 188514 w 189811"/>
                <a:gd name="connsiteY15" fmla="*/ 27392 h 190934"/>
                <a:gd name="connsiteX16" fmla="*/ 185788 w 189811"/>
                <a:gd name="connsiteY16" fmla="*/ 27392 h 190934"/>
                <a:gd name="connsiteX17" fmla="*/ 183382 w 189811"/>
                <a:gd name="connsiteY17" fmla="*/ 28033 h 190934"/>
                <a:gd name="connsiteX18" fmla="*/ 181137 w 189811"/>
                <a:gd name="connsiteY18" fmla="*/ 29209 h 190934"/>
                <a:gd name="connsiteX19" fmla="*/ 179106 w 189811"/>
                <a:gd name="connsiteY19" fmla="*/ 31133 h 190934"/>
                <a:gd name="connsiteX20" fmla="*/ 177449 w 189811"/>
                <a:gd name="connsiteY20" fmla="*/ 35035 h 190934"/>
                <a:gd name="connsiteX21" fmla="*/ 177129 w 189811"/>
                <a:gd name="connsiteY21" fmla="*/ 35463 h 190934"/>
                <a:gd name="connsiteX22" fmla="*/ 176594 w 189811"/>
                <a:gd name="connsiteY22" fmla="*/ 36158 h 190934"/>
                <a:gd name="connsiteX23" fmla="*/ 173814 w 189811"/>
                <a:gd name="connsiteY23" fmla="*/ 36158 h 190934"/>
                <a:gd name="connsiteX24" fmla="*/ 172799 w 189811"/>
                <a:gd name="connsiteY24" fmla="*/ 36639 h 190934"/>
                <a:gd name="connsiteX25" fmla="*/ 170875 w 189811"/>
                <a:gd name="connsiteY25" fmla="*/ 38510 h 190934"/>
                <a:gd name="connsiteX26" fmla="*/ 169164 w 189811"/>
                <a:gd name="connsiteY26" fmla="*/ 39419 h 190934"/>
                <a:gd name="connsiteX27" fmla="*/ 167667 w 189811"/>
                <a:gd name="connsiteY27" fmla="*/ 40648 h 190934"/>
                <a:gd name="connsiteX28" fmla="*/ 166224 w 189811"/>
                <a:gd name="connsiteY28" fmla="*/ 43588 h 190934"/>
                <a:gd name="connsiteX29" fmla="*/ 167293 w 189811"/>
                <a:gd name="connsiteY29" fmla="*/ 46207 h 190934"/>
                <a:gd name="connsiteX30" fmla="*/ 164407 w 189811"/>
                <a:gd name="connsiteY30" fmla="*/ 45512 h 190934"/>
                <a:gd name="connsiteX31" fmla="*/ 162429 w 189811"/>
                <a:gd name="connsiteY31" fmla="*/ 45993 h 190934"/>
                <a:gd name="connsiteX32" fmla="*/ 160505 w 189811"/>
                <a:gd name="connsiteY32" fmla="*/ 46849 h 190934"/>
                <a:gd name="connsiteX33" fmla="*/ 157832 w 189811"/>
                <a:gd name="connsiteY33" fmla="*/ 47383 h 190934"/>
                <a:gd name="connsiteX34" fmla="*/ 153395 w 189811"/>
                <a:gd name="connsiteY34" fmla="*/ 47383 h 190934"/>
                <a:gd name="connsiteX35" fmla="*/ 151364 w 189811"/>
                <a:gd name="connsiteY35" fmla="*/ 48078 h 190934"/>
                <a:gd name="connsiteX36" fmla="*/ 149333 w 189811"/>
                <a:gd name="connsiteY36" fmla="*/ 49682 h 190934"/>
                <a:gd name="connsiteX37" fmla="*/ 147622 w 189811"/>
                <a:gd name="connsiteY37" fmla="*/ 52728 h 190934"/>
                <a:gd name="connsiteX38" fmla="*/ 147622 w 189811"/>
                <a:gd name="connsiteY38" fmla="*/ 55401 h 190934"/>
                <a:gd name="connsiteX39" fmla="*/ 147622 w 189811"/>
                <a:gd name="connsiteY39" fmla="*/ 57967 h 190934"/>
                <a:gd name="connsiteX40" fmla="*/ 146714 w 189811"/>
                <a:gd name="connsiteY40" fmla="*/ 60586 h 190934"/>
                <a:gd name="connsiteX41" fmla="*/ 144522 w 189811"/>
                <a:gd name="connsiteY41" fmla="*/ 62938 h 190934"/>
                <a:gd name="connsiteX42" fmla="*/ 142384 w 189811"/>
                <a:gd name="connsiteY42" fmla="*/ 63793 h 190934"/>
                <a:gd name="connsiteX43" fmla="*/ 136397 w 189811"/>
                <a:gd name="connsiteY43" fmla="*/ 63793 h 190934"/>
                <a:gd name="connsiteX44" fmla="*/ 129876 w 189811"/>
                <a:gd name="connsiteY44" fmla="*/ 65290 h 190934"/>
                <a:gd name="connsiteX45" fmla="*/ 126669 w 189811"/>
                <a:gd name="connsiteY45" fmla="*/ 66947 h 190934"/>
                <a:gd name="connsiteX46" fmla="*/ 122072 w 189811"/>
                <a:gd name="connsiteY46" fmla="*/ 70261 h 190934"/>
                <a:gd name="connsiteX47" fmla="*/ 108334 w 189811"/>
                <a:gd name="connsiteY47" fmla="*/ 76087 h 190934"/>
                <a:gd name="connsiteX48" fmla="*/ 106143 w 189811"/>
                <a:gd name="connsiteY48" fmla="*/ 77638 h 190934"/>
                <a:gd name="connsiteX49" fmla="*/ 105234 w 189811"/>
                <a:gd name="connsiteY49" fmla="*/ 79776 h 190934"/>
                <a:gd name="connsiteX50" fmla="*/ 104112 w 189811"/>
                <a:gd name="connsiteY50" fmla="*/ 80524 h 190934"/>
                <a:gd name="connsiteX51" fmla="*/ 98766 w 189811"/>
                <a:gd name="connsiteY51" fmla="*/ 86457 h 190934"/>
                <a:gd name="connsiteX52" fmla="*/ 97216 w 189811"/>
                <a:gd name="connsiteY52" fmla="*/ 89183 h 190934"/>
                <a:gd name="connsiteX53" fmla="*/ 96628 w 189811"/>
                <a:gd name="connsiteY53" fmla="*/ 92765 h 190934"/>
                <a:gd name="connsiteX54" fmla="*/ 96628 w 189811"/>
                <a:gd name="connsiteY54" fmla="*/ 94689 h 190934"/>
                <a:gd name="connsiteX55" fmla="*/ 96094 w 189811"/>
                <a:gd name="connsiteY55" fmla="*/ 95437 h 190934"/>
                <a:gd name="connsiteX56" fmla="*/ 91443 w 189811"/>
                <a:gd name="connsiteY56" fmla="*/ 95705 h 190934"/>
                <a:gd name="connsiteX57" fmla="*/ 89359 w 189811"/>
                <a:gd name="connsiteY57" fmla="*/ 96293 h 190934"/>
                <a:gd name="connsiteX58" fmla="*/ 87862 w 189811"/>
                <a:gd name="connsiteY58" fmla="*/ 97789 h 190934"/>
                <a:gd name="connsiteX59" fmla="*/ 87327 w 189811"/>
                <a:gd name="connsiteY59" fmla="*/ 100569 h 190934"/>
                <a:gd name="connsiteX60" fmla="*/ 81982 w 189811"/>
                <a:gd name="connsiteY60" fmla="*/ 100302 h 190934"/>
                <a:gd name="connsiteX61" fmla="*/ 80699 w 189811"/>
                <a:gd name="connsiteY61" fmla="*/ 107571 h 190934"/>
                <a:gd name="connsiteX62" fmla="*/ 82837 w 189811"/>
                <a:gd name="connsiteY62" fmla="*/ 124356 h 190934"/>
                <a:gd name="connsiteX63" fmla="*/ 81180 w 189811"/>
                <a:gd name="connsiteY63" fmla="*/ 126494 h 190934"/>
                <a:gd name="connsiteX64" fmla="*/ 78668 w 189811"/>
                <a:gd name="connsiteY64" fmla="*/ 127135 h 190934"/>
                <a:gd name="connsiteX65" fmla="*/ 73323 w 189811"/>
                <a:gd name="connsiteY65" fmla="*/ 126761 h 190934"/>
                <a:gd name="connsiteX66" fmla="*/ 70062 w 189811"/>
                <a:gd name="connsiteY66" fmla="*/ 127616 h 190934"/>
                <a:gd name="connsiteX67" fmla="*/ 67496 w 189811"/>
                <a:gd name="connsiteY67" fmla="*/ 129701 h 190934"/>
                <a:gd name="connsiteX68" fmla="*/ 65412 w 189811"/>
                <a:gd name="connsiteY68" fmla="*/ 132587 h 190934"/>
                <a:gd name="connsiteX69" fmla="*/ 63915 w 189811"/>
                <a:gd name="connsiteY69" fmla="*/ 135634 h 190934"/>
                <a:gd name="connsiteX70" fmla="*/ 62953 w 189811"/>
                <a:gd name="connsiteY70" fmla="*/ 138200 h 190934"/>
                <a:gd name="connsiteX71" fmla="*/ 62365 w 189811"/>
                <a:gd name="connsiteY71" fmla="*/ 141086 h 190934"/>
                <a:gd name="connsiteX72" fmla="*/ 61937 w 189811"/>
                <a:gd name="connsiteY72" fmla="*/ 148837 h 190934"/>
                <a:gd name="connsiteX73" fmla="*/ 61296 w 189811"/>
                <a:gd name="connsiteY73" fmla="*/ 160917 h 190934"/>
                <a:gd name="connsiteX74" fmla="*/ 60975 w 189811"/>
                <a:gd name="connsiteY74" fmla="*/ 164285 h 190934"/>
                <a:gd name="connsiteX75" fmla="*/ 59692 w 189811"/>
                <a:gd name="connsiteY75" fmla="*/ 165942 h 190934"/>
                <a:gd name="connsiteX76" fmla="*/ 55897 w 189811"/>
                <a:gd name="connsiteY76" fmla="*/ 167385 h 190934"/>
                <a:gd name="connsiteX77" fmla="*/ 53171 w 189811"/>
                <a:gd name="connsiteY77" fmla="*/ 170325 h 190934"/>
                <a:gd name="connsiteX78" fmla="*/ 51781 w 189811"/>
                <a:gd name="connsiteY78" fmla="*/ 172730 h 190934"/>
                <a:gd name="connsiteX79" fmla="*/ 46489 w 189811"/>
                <a:gd name="connsiteY79" fmla="*/ 187377 h 190934"/>
                <a:gd name="connsiteX80" fmla="*/ 46169 w 189811"/>
                <a:gd name="connsiteY80" fmla="*/ 190370 h 190934"/>
                <a:gd name="connsiteX81" fmla="*/ 46169 w 189811"/>
                <a:gd name="connsiteY81" fmla="*/ 190370 h 190934"/>
                <a:gd name="connsiteX82" fmla="*/ 46169 w 189811"/>
                <a:gd name="connsiteY82" fmla="*/ 190370 h 190934"/>
                <a:gd name="connsiteX83" fmla="*/ 43496 w 189811"/>
                <a:gd name="connsiteY83" fmla="*/ 190905 h 190934"/>
                <a:gd name="connsiteX84" fmla="*/ 42427 w 189811"/>
                <a:gd name="connsiteY84" fmla="*/ 190905 h 190934"/>
                <a:gd name="connsiteX85" fmla="*/ 41785 w 189811"/>
                <a:gd name="connsiteY85" fmla="*/ 190530 h 190934"/>
                <a:gd name="connsiteX86" fmla="*/ 41144 w 189811"/>
                <a:gd name="connsiteY86" fmla="*/ 189889 h 190934"/>
                <a:gd name="connsiteX87" fmla="*/ 40128 w 189811"/>
                <a:gd name="connsiteY87" fmla="*/ 188980 h 190934"/>
                <a:gd name="connsiteX88" fmla="*/ 38899 w 189811"/>
                <a:gd name="connsiteY88" fmla="*/ 188232 h 190934"/>
                <a:gd name="connsiteX89" fmla="*/ 36333 w 189811"/>
                <a:gd name="connsiteY89" fmla="*/ 187484 h 190934"/>
                <a:gd name="connsiteX90" fmla="*/ 35157 w 189811"/>
                <a:gd name="connsiteY90" fmla="*/ 186842 h 190934"/>
                <a:gd name="connsiteX91" fmla="*/ 29064 w 189811"/>
                <a:gd name="connsiteY91" fmla="*/ 180428 h 190934"/>
                <a:gd name="connsiteX92" fmla="*/ 27941 w 189811"/>
                <a:gd name="connsiteY92" fmla="*/ 179519 h 190934"/>
                <a:gd name="connsiteX93" fmla="*/ 23879 w 189811"/>
                <a:gd name="connsiteY93" fmla="*/ 174815 h 190934"/>
                <a:gd name="connsiteX94" fmla="*/ 22970 w 189811"/>
                <a:gd name="connsiteY94" fmla="*/ 173425 h 190934"/>
                <a:gd name="connsiteX95" fmla="*/ 21366 w 189811"/>
                <a:gd name="connsiteY95" fmla="*/ 169897 h 190934"/>
                <a:gd name="connsiteX96" fmla="*/ 19389 w 189811"/>
                <a:gd name="connsiteY96" fmla="*/ 166797 h 190934"/>
                <a:gd name="connsiteX97" fmla="*/ 18373 w 189811"/>
                <a:gd name="connsiteY97" fmla="*/ 165568 h 190934"/>
                <a:gd name="connsiteX98" fmla="*/ 16823 w 189811"/>
                <a:gd name="connsiteY98" fmla="*/ 162681 h 190934"/>
                <a:gd name="connsiteX99" fmla="*/ 16823 w 189811"/>
                <a:gd name="connsiteY99" fmla="*/ 162681 h 190934"/>
                <a:gd name="connsiteX100" fmla="*/ 16823 w 189811"/>
                <a:gd name="connsiteY100" fmla="*/ 162681 h 190934"/>
                <a:gd name="connsiteX101" fmla="*/ 14417 w 189811"/>
                <a:gd name="connsiteY101" fmla="*/ 157817 h 190934"/>
                <a:gd name="connsiteX102" fmla="*/ 11371 w 189811"/>
                <a:gd name="connsiteY102" fmla="*/ 153006 h 190934"/>
                <a:gd name="connsiteX103" fmla="*/ 10836 w 189811"/>
                <a:gd name="connsiteY103" fmla="*/ 152258 h 190934"/>
                <a:gd name="connsiteX104" fmla="*/ 9927 w 189811"/>
                <a:gd name="connsiteY104" fmla="*/ 151349 h 190934"/>
                <a:gd name="connsiteX105" fmla="*/ 8965 w 189811"/>
                <a:gd name="connsiteY105" fmla="*/ 150120 h 190934"/>
                <a:gd name="connsiteX106" fmla="*/ 8110 w 189811"/>
                <a:gd name="connsiteY106" fmla="*/ 148196 h 190934"/>
                <a:gd name="connsiteX107" fmla="*/ 7415 w 189811"/>
                <a:gd name="connsiteY107" fmla="*/ 144881 h 190934"/>
                <a:gd name="connsiteX108" fmla="*/ 7094 w 189811"/>
                <a:gd name="connsiteY108" fmla="*/ 141247 h 190934"/>
                <a:gd name="connsiteX109" fmla="*/ 7789 w 189811"/>
                <a:gd name="connsiteY109" fmla="*/ 137879 h 190934"/>
                <a:gd name="connsiteX110" fmla="*/ 8538 w 189811"/>
                <a:gd name="connsiteY110" fmla="*/ 135848 h 190934"/>
                <a:gd name="connsiteX111" fmla="*/ 12760 w 189811"/>
                <a:gd name="connsiteY111" fmla="*/ 129487 h 190934"/>
                <a:gd name="connsiteX112" fmla="*/ 13883 w 189811"/>
                <a:gd name="connsiteY112" fmla="*/ 126868 h 190934"/>
                <a:gd name="connsiteX113" fmla="*/ 14257 w 189811"/>
                <a:gd name="connsiteY113" fmla="*/ 125478 h 190934"/>
                <a:gd name="connsiteX114" fmla="*/ 15219 w 189811"/>
                <a:gd name="connsiteY114" fmla="*/ 119705 h 190934"/>
                <a:gd name="connsiteX115" fmla="*/ 15647 w 189811"/>
                <a:gd name="connsiteY115" fmla="*/ 118315 h 190934"/>
                <a:gd name="connsiteX116" fmla="*/ 16235 w 189811"/>
                <a:gd name="connsiteY116" fmla="*/ 115268 h 190934"/>
                <a:gd name="connsiteX117" fmla="*/ 16235 w 189811"/>
                <a:gd name="connsiteY117" fmla="*/ 113023 h 190934"/>
                <a:gd name="connsiteX118" fmla="*/ 14150 w 189811"/>
                <a:gd name="connsiteY118" fmla="*/ 105647 h 190934"/>
                <a:gd name="connsiteX119" fmla="*/ 12547 w 189811"/>
                <a:gd name="connsiteY119" fmla="*/ 103081 h 190934"/>
                <a:gd name="connsiteX120" fmla="*/ 11798 w 189811"/>
                <a:gd name="connsiteY120" fmla="*/ 102440 h 190934"/>
                <a:gd name="connsiteX121" fmla="*/ 10088 w 189811"/>
                <a:gd name="connsiteY121" fmla="*/ 101264 h 190934"/>
                <a:gd name="connsiteX122" fmla="*/ 4742 w 189811"/>
                <a:gd name="connsiteY122" fmla="*/ 99446 h 190934"/>
                <a:gd name="connsiteX123" fmla="*/ 1963 w 189811"/>
                <a:gd name="connsiteY123" fmla="*/ 99019 h 190934"/>
                <a:gd name="connsiteX124" fmla="*/ 733 w 189811"/>
                <a:gd name="connsiteY124" fmla="*/ 98538 h 190934"/>
                <a:gd name="connsiteX125" fmla="*/ 92 w 189811"/>
                <a:gd name="connsiteY125" fmla="*/ 96774 h 190934"/>
                <a:gd name="connsiteX126" fmla="*/ -336 w 189811"/>
                <a:gd name="connsiteY126" fmla="*/ 93941 h 190934"/>
                <a:gd name="connsiteX127" fmla="*/ -336 w 189811"/>
                <a:gd name="connsiteY127" fmla="*/ 86190 h 190934"/>
                <a:gd name="connsiteX128" fmla="*/ -15 w 189811"/>
                <a:gd name="connsiteY128" fmla="*/ 83357 h 190934"/>
                <a:gd name="connsiteX129" fmla="*/ 947 w 189811"/>
                <a:gd name="connsiteY129" fmla="*/ 81326 h 190934"/>
                <a:gd name="connsiteX130" fmla="*/ 1909 w 189811"/>
                <a:gd name="connsiteY130" fmla="*/ 79936 h 190934"/>
                <a:gd name="connsiteX131" fmla="*/ 7255 w 189811"/>
                <a:gd name="connsiteY131" fmla="*/ 74591 h 190934"/>
                <a:gd name="connsiteX132" fmla="*/ 8217 w 189811"/>
                <a:gd name="connsiteY132" fmla="*/ 73468 h 190934"/>
                <a:gd name="connsiteX133" fmla="*/ 9072 w 189811"/>
                <a:gd name="connsiteY133" fmla="*/ 72292 h 190934"/>
                <a:gd name="connsiteX134" fmla="*/ 9500 w 189811"/>
                <a:gd name="connsiteY134" fmla="*/ 70849 h 190934"/>
                <a:gd name="connsiteX135" fmla="*/ 9072 w 189811"/>
                <a:gd name="connsiteY135" fmla="*/ 66947 h 190934"/>
                <a:gd name="connsiteX136" fmla="*/ 9607 w 189811"/>
                <a:gd name="connsiteY136" fmla="*/ 64114 h 190934"/>
                <a:gd name="connsiteX137" fmla="*/ 10943 w 189811"/>
                <a:gd name="connsiteY137" fmla="*/ 59036 h 190934"/>
                <a:gd name="connsiteX138" fmla="*/ 10943 w 189811"/>
                <a:gd name="connsiteY138" fmla="*/ 54279 h 190934"/>
                <a:gd name="connsiteX139" fmla="*/ 8538 w 189811"/>
                <a:gd name="connsiteY139" fmla="*/ 42465 h 190934"/>
                <a:gd name="connsiteX140" fmla="*/ 10783 w 189811"/>
                <a:gd name="connsiteY140" fmla="*/ 41770 h 190934"/>
                <a:gd name="connsiteX141" fmla="*/ 11531 w 189811"/>
                <a:gd name="connsiteY141" fmla="*/ 41770 h 190934"/>
                <a:gd name="connsiteX142" fmla="*/ 15005 w 189811"/>
                <a:gd name="connsiteY142" fmla="*/ 41770 h 190934"/>
                <a:gd name="connsiteX143" fmla="*/ 17892 w 189811"/>
                <a:gd name="connsiteY143" fmla="*/ 41343 h 190934"/>
                <a:gd name="connsiteX144" fmla="*/ 20458 w 189811"/>
                <a:gd name="connsiteY144" fmla="*/ 40381 h 190934"/>
                <a:gd name="connsiteX145" fmla="*/ 24948 w 189811"/>
                <a:gd name="connsiteY145" fmla="*/ 37174 h 190934"/>
                <a:gd name="connsiteX146" fmla="*/ 25642 w 189811"/>
                <a:gd name="connsiteY146" fmla="*/ 36479 h 190934"/>
                <a:gd name="connsiteX147" fmla="*/ 25642 w 189811"/>
                <a:gd name="connsiteY147" fmla="*/ 35837 h 190934"/>
                <a:gd name="connsiteX148" fmla="*/ 24734 w 189811"/>
                <a:gd name="connsiteY148" fmla="*/ 34447 h 190934"/>
                <a:gd name="connsiteX149" fmla="*/ 23772 w 189811"/>
                <a:gd name="connsiteY149" fmla="*/ 33271 h 190934"/>
                <a:gd name="connsiteX150" fmla="*/ 22222 w 189811"/>
                <a:gd name="connsiteY150" fmla="*/ 30973 h 190934"/>
                <a:gd name="connsiteX151" fmla="*/ 21366 w 189811"/>
                <a:gd name="connsiteY151" fmla="*/ 29957 h 190934"/>
                <a:gd name="connsiteX152" fmla="*/ 20030 w 189811"/>
                <a:gd name="connsiteY152" fmla="*/ 27980 h 190934"/>
                <a:gd name="connsiteX153" fmla="*/ 19121 w 189811"/>
                <a:gd name="connsiteY153" fmla="*/ 25735 h 190934"/>
                <a:gd name="connsiteX154" fmla="*/ 18426 w 189811"/>
                <a:gd name="connsiteY154" fmla="*/ 22153 h 190934"/>
                <a:gd name="connsiteX155" fmla="*/ 18426 w 189811"/>
                <a:gd name="connsiteY155" fmla="*/ 20763 h 190934"/>
                <a:gd name="connsiteX156" fmla="*/ 18961 w 189811"/>
                <a:gd name="connsiteY156" fmla="*/ 19481 h 190934"/>
                <a:gd name="connsiteX157" fmla="*/ 20297 w 189811"/>
                <a:gd name="connsiteY157" fmla="*/ 18946 h 190934"/>
                <a:gd name="connsiteX158" fmla="*/ 21633 w 189811"/>
                <a:gd name="connsiteY158" fmla="*/ 17930 h 190934"/>
                <a:gd name="connsiteX159" fmla="*/ 23718 w 189811"/>
                <a:gd name="connsiteY159" fmla="*/ 20175 h 190934"/>
                <a:gd name="connsiteX160" fmla="*/ 24841 w 189811"/>
                <a:gd name="connsiteY160" fmla="*/ 20710 h 190934"/>
                <a:gd name="connsiteX161" fmla="*/ 26337 w 189811"/>
                <a:gd name="connsiteY161" fmla="*/ 20710 h 190934"/>
                <a:gd name="connsiteX162" fmla="*/ 29384 w 189811"/>
                <a:gd name="connsiteY162" fmla="*/ 19908 h 190934"/>
                <a:gd name="connsiteX163" fmla="*/ 30828 w 189811"/>
                <a:gd name="connsiteY163" fmla="*/ 19908 h 190934"/>
                <a:gd name="connsiteX164" fmla="*/ 32217 w 189811"/>
                <a:gd name="connsiteY164" fmla="*/ 20817 h 190934"/>
                <a:gd name="connsiteX165" fmla="*/ 36012 w 189811"/>
                <a:gd name="connsiteY165" fmla="*/ 25093 h 190934"/>
                <a:gd name="connsiteX166" fmla="*/ 38097 w 189811"/>
                <a:gd name="connsiteY166" fmla="*/ 26109 h 190934"/>
                <a:gd name="connsiteX167" fmla="*/ 48039 w 189811"/>
                <a:gd name="connsiteY167" fmla="*/ 23596 h 190934"/>
                <a:gd name="connsiteX168" fmla="*/ 50552 w 189811"/>
                <a:gd name="connsiteY168" fmla="*/ 23917 h 190934"/>
                <a:gd name="connsiteX169" fmla="*/ 61884 w 189811"/>
                <a:gd name="connsiteY169" fmla="*/ 30385 h 190934"/>
                <a:gd name="connsiteX170" fmla="*/ 64396 w 189811"/>
                <a:gd name="connsiteY170" fmla="*/ 33218 h 190934"/>
                <a:gd name="connsiteX171" fmla="*/ 67069 w 189811"/>
                <a:gd name="connsiteY171" fmla="*/ 34768 h 190934"/>
                <a:gd name="connsiteX172" fmla="*/ 82677 w 189811"/>
                <a:gd name="connsiteY172" fmla="*/ 25681 h 190934"/>
                <a:gd name="connsiteX173" fmla="*/ 80753 w 189811"/>
                <a:gd name="connsiteY173" fmla="*/ 23062 h 190934"/>
                <a:gd name="connsiteX174" fmla="*/ 78935 w 189811"/>
                <a:gd name="connsiteY174" fmla="*/ 22046 h 190934"/>
                <a:gd name="connsiteX175" fmla="*/ 76904 w 189811"/>
                <a:gd name="connsiteY175" fmla="*/ 22314 h 190934"/>
                <a:gd name="connsiteX176" fmla="*/ 74231 w 189811"/>
                <a:gd name="connsiteY176" fmla="*/ 23383 h 190934"/>
                <a:gd name="connsiteX177" fmla="*/ 69955 w 189811"/>
                <a:gd name="connsiteY177" fmla="*/ 16060 h 190934"/>
                <a:gd name="connsiteX178" fmla="*/ 95720 w 189811"/>
                <a:gd name="connsiteY178" fmla="*/ 11570 h 190934"/>
                <a:gd name="connsiteX179" fmla="*/ 110954 w 189811"/>
                <a:gd name="connsiteY179" fmla="*/ 77 h 190934"/>
                <a:gd name="connsiteX180" fmla="*/ 122499 w 189811"/>
                <a:gd name="connsiteY180" fmla="*/ 5422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89811" h="190934">
                  <a:moveTo>
                    <a:pt x="151257" y="-30"/>
                  </a:moveTo>
                  <a:lnTo>
                    <a:pt x="154357" y="2429"/>
                  </a:lnTo>
                  <a:lnTo>
                    <a:pt x="158259" y="3391"/>
                  </a:lnTo>
                  <a:lnTo>
                    <a:pt x="164834" y="4086"/>
                  </a:lnTo>
                  <a:lnTo>
                    <a:pt x="171730" y="6064"/>
                  </a:lnTo>
                  <a:lnTo>
                    <a:pt x="177930" y="9592"/>
                  </a:lnTo>
                  <a:lnTo>
                    <a:pt x="182474" y="14670"/>
                  </a:lnTo>
                  <a:lnTo>
                    <a:pt x="181832" y="14937"/>
                  </a:lnTo>
                  <a:lnTo>
                    <a:pt x="180389" y="16006"/>
                  </a:lnTo>
                  <a:lnTo>
                    <a:pt x="182100" y="16808"/>
                  </a:lnTo>
                  <a:lnTo>
                    <a:pt x="183222" y="18037"/>
                  </a:lnTo>
                  <a:lnTo>
                    <a:pt x="187124" y="21191"/>
                  </a:lnTo>
                  <a:lnTo>
                    <a:pt x="188568" y="20817"/>
                  </a:lnTo>
                  <a:lnTo>
                    <a:pt x="189476" y="23115"/>
                  </a:lnTo>
                  <a:lnTo>
                    <a:pt x="189476" y="26002"/>
                  </a:lnTo>
                  <a:lnTo>
                    <a:pt x="188514" y="27392"/>
                  </a:lnTo>
                  <a:lnTo>
                    <a:pt x="185788" y="27392"/>
                  </a:lnTo>
                  <a:lnTo>
                    <a:pt x="183382" y="28033"/>
                  </a:lnTo>
                  <a:lnTo>
                    <a:pt x="181137" y="29209"/>
                  </a:lnTo>
                  <a:lnTo>
                    <a:pt x="179106" y="31133"/>
                  </a:lnTo>
                  <a:lnTo>
                    <a:pt x="177449" y="35035"/>
                  </a:lnTo>
                  <a:lnTo>
                    <a:pt x="177129" y="35463"/>
                  </a:lnTo>
                  <a:lnTo>
                    <a:pt x="176594" y="36158"/>
                  </a:lnTo>
                  <a:lnTo>
                    <a:pt x="173814" y="36158"/>
                  </a:lnTo>
                  <a:lnTo>
                    <a:pt x="172799" y="36639"/>
                  </a:lnTo>
                  <a:lnTo>
                    <a:pt x="170875" y="38510"/>
                  </a:lnTo>
                  <a:lnTo>
                    <a:pt x="169164" y="39419"/>
                  </a:lnTo>
                  <a:lnTo>
                    <a:pt x="167667" y="40648"/>
                  </a:lnTo>
                  <a:lnTo>
                    <a:pt x="166224" y="43588"/>
                  </a:lnTo>
                  <a:lnTo>
                    <a:pt x="167293" y="46207"/>
                  </a:lnTo>
                  <a:lnTo>
                    <a:pt x="164407" y="45512"/>
                  </a:lnTo>
                  <a:lnTo>
                    <a:pt x="162429" y="45993"/>
                  </a:lnTo>
                  <a:lnTo>
                    <a:pt x="160505" y="46849"/>
                  </a:lnTo>
                  <a:lnTo>
                    <a:pt x="157832" y="47383"/>
                  </a:lnTo>
                  <a:lnTo>
                    <a:pt x="153395" y="47383"/>
                  </a:lnTo>
                  <a:lnTo>
                    <a:pt x="151364" y="48078"/>
                  </a:lnTo>
                  <a:lnTo>
                    <a:pt x="149333" y="49682"/>
                  </a:lnTo>
                  <a:lnTo>
                    <a:pt x="147622" y="52728"/>
                  </a:lnTo>
                  <a:lnTo>
                    <a:pt x="147622" y="55401"/>
                  </a:lnTo>
                  <a:lnTo>
                    <a:pt x="147622" y="57967"/>
                  </a:lnTo>
                  <a:lnTo>
                    <a:pt x="146714" y="60586"/>
                  </a:lnTo>
                  <a:lnTo>
                    <a:pt x="144522" y="62938"/>
                  </a:lnTo>
                  <a:lnTo>
                    <a:pt x="142384" y="63793"/>
                  </a:lnTo>
                  <a:lnTo>
                    <a:pt x="136397" y="63793"/>
                  </a:lnTo>
                  <a:lnTo>
                    <a:pt x="129876" y="65290"/>
                  </a:lnTo>
                  <a:lnTo>
                    <a:pt x="126669" y="66947"/>
                  </a:lnTo>
                  <a:lnTo>
                    <a:pt x="122072" y="70261"/>
                  </a:lnTo>
                  <a:lnTo>
                    <a:pt x="108334" y="76087"/>
                  </a:lnTo>
                  <a:lnTo>
                    <a:pt x="106143" y="77638"/>
                  </a:lnTo>
                  <a:lnTo>
                    <a:pt x="105234" y="79776"/>
                  </a:lnTo>
                  <a:lnTo>
                    <a:pt x="104112" y="80524"/>
                  </a:lnTo>
                  <a:lnTo>
                    <a:pt x="98766" y="86457"/>
                  </a:lnTo>
                  <a:lnTo>
                    <a:pt x="97216" y="89183"/>
                  </a:lnTo>
                  <a:lnTo>
                    <a:pt x="96628" y="92765"/>
                  </a:lnTo>
                  <a:lnTo>
                    <a:pt x="96628" y="94689"/>
                  </a:lnTo>
                  <a:lnTo>
                    <a:pt x="96094" y="95437"/>
                  </a:lnTo>
                  <a:lnTo>
                    <a:pt x="91443" y="95705"/>
                  </a:lnTo>
                  <a:lnTo>
                    <a:pt x="89359" y="96293"/>
                  </a:lnTo>
                  <a:lnTo>
                    <a:pt x="87862" y="97789"/>
                  </a:lnTo>
                  <a:lnTo>
                    <a:pt x="87327" y="100569"/>
                  </a:lnTo>
                  <a:lnTo>
                    <a:pt x="81982" y="100302"/>
                  </a:lnTo>
                  <a:lnTo>
                    <a:pt x="80699" y="107571"/>
                  </a:lnTo>
                  <a:lnTo>
                    <a:pt x="82837" y="124356"/>
                  </a:lnTo>
                  <a:lnTo>
                    <a:pt x="81180" y="126494"/>
                  </a:lnTo>
                  <a:lnTo>
                    <a:pt x="78668" y="127135"/>
                  </a:lnTo>
                  <a:lnTo>
                    <a:pt x="73323" y="126761"/>
                  </a:lnTo>
                  <a:lnTo>
                    <a:pt x="70062" y="127616"/>
                  </a:lnTo>
                  <a:lnTo>
                    <a:pt x="67496" y="129701"/>
                  </a:lnTo>
                  <a:lnTo>
                    <a:pt x="65412" y="132587"/>
                  </a:lnTo>
                  <a:lnTo>
                    <a:pt x="63915" y="135634"/>
                  </a:lnTo>
                  <a:lnTo>
                    <a:pt x="62953" y="138200"/>
                  </a:lnTo>
                  <a:lnTo>
                    <a:pt x="62365" y="141086"/>
                  </a:lnTo>
                  <a:lnTo>
                    <a:pt x="61937" y="148837"/>
                  </a:lnTo>
                  <a:lnTo>
                    <a:pt x="61296" y="160917"/>
                  </a:lnTo>
                  <a:lnTo>
                    <a:pt x="60975" y="164285"/>
                  </a:lnTo>
                  <a:lnTo>
                    <a:pt x="59692" y="165942"/>
                  </a:lnTo>
                  <a:lnTo>
                    <a:pt x="55897" y="167385"/>
                  </a:lnTo>
                  <a:lnTo>
                    <a:pt x="53171" y="170325"/>
                  </a:lnTo>
                  <a:lnTo>
                    <a:pt x="51781" y="172730"/>
                  </a:lnTo>
                  <a:lnTo>
                    <a:pt x="46489" y="187377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3496" y="190905"/>
                  </a:lnTo>
                  <a:lnTo>
                    <a:pt x="42427" y="190905"/>
                  </a:lnTo>
                  <a:lnTo>
                    <a:pt x="41785" y="190530"/>
                  </a:lnTo>
                  <a:lnTo>
                    <a:pt x="41144" y="189889"/>
                  </a:lnTo>
                  <a:lnTo>
                    <a:pt x="40128" y="188980"/>
                  </a:lnTo>
                  <a:lnTo>
                    <a:pt x="38899" y="188232"/>
                  </a:lnTo>
                  <a:lnTo>
                    <a:pt x="36333" y="187484"/>
                  </a:lnTo>
                  <a:lnTo>
                    <a:pt x="35157" y="186842"/>
                  </a:lnTo>
                  <a:lnTo>
                    <a:pt x="29064" y="180428"/>
                  </a:lnTo>
                  <a:lnTo>
                    <a:pt x="27941" y="179519"/>
                  </a:lnTo>
                  <a:lnTo>
                    <a:pt x="23879" y="174815"/>
                  </a:lnTo>
                  <a:lnTo>
                    <a:pt x="22970" y="173425"/>
                  </a:lnTo>
                  <a:lnTo>
                    <a:pt x="21366" y="169897"/>
                  </a:lnTo>
                  <a:lnTo>
                    <a:pt x="19389" y="166797"/>
                  </a:lnTo>
                  <a:lnTo>
                    <a:pt x="18373" y="165568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4417" y="157817"/>
                  </a:lnTo>
                  <a:lnTo>
                    <a:pt x="11371" y="153006"/>
                  </a:lnTo>
                  <a:lnTo>
                    <a:pt x="10836" y="152258"/>
                  </a:lnTo>
                  <a:lnTo>
                    <a:pt x="9927" y="151349"/>
                  </a:lnTo>
                  <a:lnTo>
                    <a:pt x="8965" y="150120"/>
                  </a:lnTo>
                  <a:lnTo>
                    <a:pt x="8110" y="148196"/>
                  </a:lnTo>
                  <a:lnTo>
                    <a:pt x="7415" y="144881"/>
                  </a:lnTo>
                  <a:lnTo>
                    <a:pt x="7094" y="141247"/>
                  </a:lnTo>
                  <a:lnTo>
                    <a:pt x="7789" y="137879"/>
                  </a:lnTo>
                  <a:lnTo>
                    <a:pt x="8538" y="135848"/>
                  </a:lnTo>
                  <a:lnTo>
                    <a:pt x="12760" y="129487"/>
                  </a:lnTo>
                  <a:lnTo>
                    <a:pt x="13883" y="126868"/>
                  </a:lnTo>
                  <a:lnTo>
                    <a:pt x="14257" y="125478"/>
                  </a:lnTo>
                  <a:lnTo>
                    <a:pt x="15219" y="119705"/>
                  </a:lnTo>
                  <a:lnTo>
                    <a:pt x="15647" y="118315"/>
                  </a:lnTo>
                  <a:lnTo>
                    <a:pt x="16235" y="115268"/>
                  </a:lnTo>
                  <a:lnTo>
                    <a:pt x="16235" y="113023"/>
                  </a:lnTo>
                  <a:lnTo>
                    <a:pt x="14150" y="105647"/>
                  </a:lnTo>
                  <a:lnTo>
                    <a:pt x="12547" y="103081"/>
                  </a:lnTo>
                  <a:lnTo>
                    <a:pt x="11798" y="102440"/>
                  </a:lnTo>
                  <a:lnTo>
                    <a:pt x="10088" y="101264"/>
                  </a:lnTo>
                  <a:lnTo>
                    <a:pt x="4742" y="99446"/>
                  </a:lnTo>
                  <a:lnTo>
                    <a:pt x="1963" y="99019"/>
                  </a:lnTo>
                  <a:lnTo>
                    <a:pt x="733" y="98538"/>
                  </a:lnTo>
                  <a:lnTo>
                    <a:pt x="92" y="96774"/>
                  </a:lnTo>
                  <a:lnTo>
                    <a:pt x="-336" y="93941"/>
                  </a:lnTo>
                  <a:lnTo>
                    <a:pt x="-336" y="86190"/>
                  </a:lnTo>
                  <a:lnTo>
                    <a:pt x="-15" y="83357"/>
                  </a:lnTo>
                  <a:lnTo>
                    <a:pt x="947" y="81326"/>
                  </a:lnTo>
                  <a:lnTo>
                    <a:pt x="1909" y="79936"/>
                  </a:lnTo>
                  <a:lnTo>
                    <a:pt x="7255" y="74591"/>
                  </a:lnTo>
                  <a:lnTo>
                    <a:pt x="8217" y="73468"/>
                  </a:lnTo>
                  <a:lnTo>
                    <a:pt x="9072" y="72292"/>
                  </a:lnTo>
                  <a:lnTo>
                    <a:pt x="9500" y="70849"/>
                  </a:lnTo>
                  <a:lnTo>
                    <a:pt x="9072" y="66947"/>
                  </a:lnTo>
                  <a:lnTo>
                    <a:pt x="9607" y="64114"/>
                  </a:lnTo>
                  <a:lnTo>
                    <a:pt x="10943" y="59036"/>
                  </a:lnTo>
                  <a:lnTo>
                    <a:pt x="10943" y="54279"/>
                  </a:lnTo>
                  <a:lnTo>
                    <a:pt x="8538" y="42465"/>
                  </a:lnTo>
                  <a:lnTo>
                    <a:pt x="10783" y="41770"/>
                  </a:lnTo>
                  <a:lnTo>
                    <a:pt x="11531" y="41770"/>
                  </a:lnTo>
                  <a:lnTo>
                    <a:pt x="15005" y="41770"/>
                  </a:lnTo>
                  <a:lnTo>
                    <a:pt x="17892" y="41343"/>
                  </a:lnTo>
                  <a:lnTo>
                    <a:pt x="20458" y="40381"/>
                  </a:lnTo>
                  <a:lnTo>
                    <a:pt x="24948" y="37174"/>
                  </a:lnTo>
                  <a:lnTo>
                    <a:pt x="25642" y="36479"/>
                  </a:lnTo>
                  <a:lnTo>
                    <a:pt x="25642" y="35837"/>
                  </a:lnTo>
                  <a:lnTo>
                    <a:pt x="24734" y="34447"/>
                  </a:lnTo>
                  <a:lnTo>
                    <a:pt x="23772" y="33271"/>
                  </a:lnTo>
                  <a:lnTo>
                    <a:pt x="22222" y="30973"/>
                  </a:lnTo>
                  <a:lnTo>
                    <a:pt x="21366" y="29957"/>
                  </a:lnTo>
                  <a:lnTo>
                    <a:pt x="20030" y="27980"/>
                  </a:lnTo>
                  <a:lnTo>
                    <a:pt x="19121" y="25735"/>
                  </a:lnTo>
                  <a:lnTo>
                    <a:pt x="18426" y="22153"/>
                  </a:lnTo>
                  <a:lnTo>
                    <a:pt x="18426" y="20763"/>
                  </a:lnTo>
                  <a:lnTo>
                    <a:pt x="18961" y="19481"/>
                  </a:lnTo>
                  <a:lnTo>
                    <a:pt x="20297" y="18946"/>
                  </a:lnTo>
                  <a:lnTo>
                    <a:pt x="21633" y="17930"/>
                  </a:lnTo>
                  <a:lnTo>
                    <a:pt x="23718" y="20175"/>
                  </a:lnTo>
                  <a:lnTo>
                    <a:pt x="24841" y="20710"/>
                  </a:lnTo>
                  <a:lnTo>
                    <a:pt x="26337" y="20710"/>
                  </a:lnTo>
                  <a:lnTo>
                    <a:pt x="29384" y="19908"/>
                  </a:lnTo>
                  <a:lnTo>
                    <a:pt x="30828" y="19908"/>
                  </a:lnTo>
                  <a:lnTo>
                    <a:pt x="32217" y="20817"/>
                  </a:lnTo>
                  <a:lnTo>
                    <a:pt x="36012" y="25093"/>
                  </a:lnTo>
                  <a:lnTo>
                    <a:pt x="38097" y="26109"/>
                  </a:lnTo>
                  <a:lnTo>
                    <a:pt x="48039" y="23596"/>
                  </a:lnTo>
                  <a:lnTo>
                    <a:pt x="50552" y="23917"/>
                  </a:lnTo>
                  <a:lnTo>
                    <a:pt x="61884" y="30385"/>
                  </a:lnTo>
                  <a:lnTo>
                    <a:pt x="64396" y="33218"/>
                  </a:lnTo>
                  <a:lnTo>
                    <a:pt x="67069" y="34768"/>
                  </a:lnTo>
                  <a:lnTo>
                    <a:pt x="82677" y="25681"/>
                  </a:lnTo>
                  <a:lnTo>
                    <a:pt x="80753" y="23062"/>
                  </a:lnTo>
                  <a:lnTo>
                    <a:pt x="78935" y="22046"/>
                  </a:lnTo>
                  <a:lnTo>
                    <a:pt x="76904" y="22314"/>
                  </a:lnTo>
                  <a:lnTo>
                    <a:pt x="74231" y="23383"/>
                  </a:lnTo>
                  <a:lnTo>
                    <a:pt x="69955" y="16060"/>
                  </a:lnTo>
                  <a:lnTo>
                    <a:pt x="95720" y="11570"/>
                  </a:lnTo>
                  <a:lnTo>
                    <a:pt x="110954" y="77"/>
                  </a:lnTo>
                  <a:lnTo>
                    <a:pt x="122499" y="542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6905FFE1-220B-4074-A792-E3A8079B6145}"/>
                </a:ext>
              </a:extLst>
            </p:cNvPr>
            <p:cNvSpPr/>
            <p:nvPr/>
          </p:nvSpPr>
          <p:spPr>
            <a:xfrm>
              <a:off x="2396732" y="5476271"/>
              <a:ext cx="236209" cy="251443"/>
            </a:xfrm>
            <a:custGeom>
              <a:avLst/>
              <a:gdLst>
                <a:gd name="connsiteX0" fmla="*/ 227321 w 236209"/>
                <a:gd name="connsiteY0" fmla="*/ 166423 h 251443"/>
                <a:gd name="connsiteX1" fmla="*/ 227962 w 236209"/>
                <a:gd name="connsiteY1" fmla="*/ 173693 h 251443"/>
                <a:gd name="connsiteX2" fmla="*/ 227321 w 236209"/>
                <a:gd name="connsiteY2" fmla="*/ 175510 h 251443"/>
                <a:gd name="connsiteX3" fmla="*/ 223365 w 236209"/>
                <a:gd name="connsiteY3" fmla="*/ 170646 h 251443"/>
                <a:gd name="connsiteX4" fmla="*/ 219891 w 236209"/>
                <a:gd name="connsiteY4" fmla="*/ 180267 h 251443"/>
                <a:gd name="connsiteX5" fmla="*/ 217966 w 236209"/>
                <a:gd name="connsiteY5" fmla="*/ 181817 h 251443"/>
                <a:gd name="connsiteX6" fmla="*/ 214759 w 236209"/>
                <a:gd name="connsiteY6" fmla="*/ 182780 h 251443"/>
                <a:gd name="connsiteX7" fmla="*/ 213583 w 236209"/>
                <a:gd name="connsiteY7" fmla="*/ 185292 h 251443"/>
                <a:gd name="connsiteX8" fmla="*/ 214064 w 236209"/>
                <a:gd name="connsiteY8" fmla="*/ 188659 h 251443"/>
                <a:gd name="connsiteX9" fmla="*/ 218822 w 236209"/>
                <a:gd name="connsiteY9" fmla="*/ 197265 h 251443"/>
                <a:gd name="connsiteX10" fmla="*/ 220211 w 236209"/>
                <a:gd name="connsiteY10" fmla="*/ 199029 h 251443"/>
                <a:gd name="connsiteX11" fmla="*/ 224862 w 236209"/>
                <a:gd name="connsiteY11" fmla="*/ 202130 h 251443"/>
                <a:gd name="connsiteX12" fmla="*/ 228176 w 236209"/>
                <a:gd name="connsiteY12" fmla="*/ 203680 h 251443"/>
                <a:gd name="connsiteX13" fmla="*/ 231062 w 236209"/>
                <a:gd name="connsiteY13" fmla="*/ 204054 h 251443"/>
                <a:gd name="connsiteX14" fmla="*/ 232238 w 236209"/>
                <a:gd name="connsiteY14" fmla="*/ 201862 h 251443"/>
                <a:gd name="connsiteX15" fmla="*/ 234911 w 236209"/>
                <a:gd name="connsiteY15" fmla="*/ 203413 h 251443"/>
                <a:gd name="connsiteX16" fmla="*/ 235873 w 236209"/>
                <a:gd name="connsiteY16" fmla="*/ 205497 h 251443"/>
                <a:gd name="connsiteX17" fmla="*/ 235285 w 236209"/>
                <a:gd name="connsiteY17" fmla="*/ 207689 h 251443"/>
                <a:gd name="connsiteX18" fmla="*/ 233201 w 236209"/>
                <a:gd name="connsiteY18" fmla="*/ 209292 h 251443"/>
                <a:gd name="connsiteX19" fmla="*/ 232025 w 236209"/>
                <a:gd name="connsiteY19" fmla="*/ 210575 h 251443"/>
                <a:gd name="connsiteX20" fmla="*/ 230795 w 236209"/>
                <a:gd name="connsiteY20" fmla="*/ 211324 h 251443"/>
                <a:gd name="connsiteX21" fmla="*/ 229459 w 236209"/>
                <a:gd name="connsiteY21" fmla="*/ 211324 h 251443"/>
                <a:gd name="connsiteX22" fmla="*/ 228229 w 236209"/>
                <a:gd name="connsiteY22" fmla="*/ 210415 h 251443"/>
                <a:gd name="connsiteX23" fmla="*/ 226840 w 236209"/>
                <a:gd name="connsiteY23" fmla="*/ 211270 h 251443"/>
                <a:gd name="connsiteX24" fmla="*/ 222884 w 236209"/>
                <a:gd name="connsiteY24" fmla="*/ 212767 h 251443"/>
                <a:gd name="connsiteX25" fmla="*/ 220479 w 236209"/>
                <a:gd name="connsiteY25" fmla="*/ 213301 h 251443"/>
                <a:gd name="connsiteX26" fmla="*/ 216416 w 236209"/>
                <a:gd name="connsiteY26" fmla="*/ 215493 h 251443"/>
                <a:gd name="connsiteX27" fmla="*/ 211071 w 236209"/>
                <a:gd name="connsiteY27" fmla="*/ 215493 h 251443"/>
                <a:gd name="connsiteX28" fmla="*/ 209200 w 236209"/>
                <a:gd name="connsiteY28" fmla="*/ 215921 h 251443"/>
                <a:gd name="connsiteX29" fmla="*/ 207222 w 236209"/>
                <a:gd name="connsiteY29" fmla="*/ 216829 h 251443"/>
                <a:gd name="connsiteX30" fmla="*/ 203695 w 236209"/>
                <a:gd name="connsiteY30" fmla="*/ 219235 h 251443"/>
                <a:gd name="connsiteX31" fmla="*/ 202465 w 236209"/>
                <a:gd name="connsiteY31" fmla="*/ 218326 h 251443"/>
                <a:gd name="connsiteX32" fmla="*/ 196692 w 236209"/>
                <a:gd name="connsiteY32" fmla="*/ 215493 h 251443"/>
                <a:gd name="connsiteX33" fmla="*/ 191935 w 236209"/>
                <a:gd name="connsiteY33" fmla="*/ 214584 h 251443"/>
                <a:gd name="connsiteX34" fmla="*/ 182794 w 236209"/>
                <a:gd name="connsiteY34" fmla="*/ 214584 h 251443"/>
                <a:gd name="connsiteX35" fmla="*/ 180229 w 236209"/>
                <a:gd name="connsiteY35" fmla="*/ 214905 h 251443"/>
                <a:gd name="connsiteX36" fmla="*/ 177984 w 236209"/>
                <a:gd name="connsiteY36" fmla="*/ 215707 h 251443"/>
                <a:gd name="connsiteX37" fmla="*/ 176380 w 236209"/>
                <a:gd name="connsiteY37" fmla="*/ 217150 h 251443"/>
                <a:gd name="connsiteX38" fmla="*/ 175578 w 236209"/>
                <a:gd name="connsiteY38" fmla="*/ 218860 h 251443"/>
                <a:gd name="connsiteX39" fmla="*/ 176059 w 236209"/>
                <a:gd name="connsiteY39" fmla="*/ 220624 h 251443"/>
                <a:gd name="connsiteX40" fmla="*/ 177663 w 236209"/>
                <a:gd name="connsiteY40" fmla="*/ 223778 h 251443"/>
                <a:gd name="connsiteX41" fmla="*/ 173119 w 236209"/>
                <a:gd name="connsiteY41" fmla="*/ 222709 h 251443"/>
                <a:gd name="connsiteX42" fmla="*/ 168790 w 236209"/>
                <a:gd name="connsiteY42" fmla="*/ 221640 h 251443"/>
                <a:gd name="connsiteX43" fmla="*/ 167881 w 236209"/>
                <a:gd name="connsiteY43" fmla="*/ 219609 h 251443"/>
                <a:gd name="connsiteX44" fmla="*/ 167132 w 236209"/>
                <a:gd name="connsiteY44" fmla="*/ 218005 h 251443"/>
                <a:gd name="connsiteX45" fmla="*/ 164086 w 236209"/>
                <a:gd name="connsiteY45" fmla="*/ 217524 h 251443"/>
                <a:gd name="connsiteX46" fmla="*/ 159863 w 236209"/>
                <a:gd name="connsiteY46" fmla="*/ 215760 h 251443"/>
                <a:gd name="connsiteX47" fmla="*/ 157885 w 236209"/>
                <a:gd name="connsiteY47" fmla="*/ 215226 h 251443"/>
                <a:gd name="connsiteX48" fmla="*/ 155747 w 236209"/>
                <a:gd name="connsiteY48" fmla="*/ 217417 h 251443"/>
                <a:gd name="connsiteX49" fmla="*/ 155159 w 236209"/>
                <a:gd name="connsiteY49" fmla="*/ 219128 h 251443"/>
                <a:gd name="connsiteX50" fmla="*/ 151097 w 236209"/>
                <a:gd name="connsiteY50" fmla="*/ 219128 h 251443"/>
                <a:gd name="connsiteX51" fmla="*/ 146232 w 236209"/>
                <a:gd name="connsiteY51" fmla="*/ 218433 h 251443"/>
                <a:gd name="connsiteX52" fmla="*/ 141956 w 236209"/>
                <a:gd name="connsiteY52" fmla="*/ 220624 h 251443"/>
                <a:gd name="connsiteX53" fmla="*/ 139658 w 236209"/>
                <a:gd name="connsiteY53" fmla="*/ 222228 h 251443"/>
                <a:gd name="connsiteX54" fmla="*/ 133243 w 236209"/>
                <a:gd name="connsiteY54" fmla="*/ 228535 h 251443"/>
                <a:gd name="connsiteX55" fmla="*/ 130838 w 236209"/>
                <a:gd name="connsiteY55" fmla="*/ 230086 h 251443"/>
                <a:gd name="connsiteX56" fmla="*/ 128005 w 236209"/>
                <a:gd name="connsiteY56" fmla="*/ 230674 h 251443"/>
                <a:gd name="connsiteX57" fmla="*/ 127257 w 236209"/>
                <a:gd name="connsiteY57" fmla="*/ 231048 h 251443"/>
                <a:gd name="connsiteX58" fmla="*/ 126081 w 236209"/>
                <a:gd name="connsiteY58" fmla="*/ 231903 h 251443"/>
                <a:gd name="connsiteX59" fmla="*/ 125011 w 236209"/>
                <a:gd name="connsiteY59" fmla="*/ 232919 h 251443"/>
                <a:gd name="connsiteX60" fmla="*/ 124584 w 236209"/>
                <a:gd name="connsiteY60" fmla="*/ 233774 h 251443"/>
                <a:gd name="connsiteX61" fmla="*/ 124210 w 236209"/>
                <a:gd name="connsiteY61" fmla="*/ 234683 h 251443"/>
                <a:gd name="connsiteX62" fmla="*/ 122660 w 236209"/>
                <a:gd name="connsiteY62" fmla="*/ 240669 h 251443"/>
                <a:gd name="connsiteX63" fmla="*/ 122660 w 236209"/>
                <a:gd name="connsiteY63" fmla="*/ 241845 h 251443"/>
                <a:gd name="connsiteX64" fmla="*/ 121430 w 236209"/>
                <a:gd name="connsiteY64" fmla="*/ 242807 h 251443"/>
                <a:gd name="connsiteX65" fmla="*/ 120575 w 236209"/>
                <a:gd name="connsiteY65" fmla="*/ 242540 h 251443"/>
                <a:gd name="connsiteX66" fmla="*/ 119827 w 236209"/>
                <a:gd name="connsiteY66" fmla="*/ 241952 h 251443"/>
                <a:gd name="connsiteX67" fmla="*/ 118811 w 236209"/>
                <a:gd name="connsiteY67" fmla="*/ 241952 h 251443"/>
                <a:gd name="connsiteX68" fmla="*/ 117528 w 236209"/>
                <a:gd name="connsiteY68" fmla="*/ 242754 h 251443"/>
                <a:gd name="connsiteX69" fmla="*/ 114695 w 236209"/>
                <a:gd name="connsiteY69" fmla="*/ 245266 h 251443"/>
                <a:gd name="connsiteX70" fmla="*/ 113359 w 236209"/>
                <a:gd name="connsiteY70" fmla="*/ 245747 h 251443"/>
                <a:gd name="connsiteX71" fmla="*/ 111221 w 236209"/>
                <a:gd name="connsiteY71" fmla="*/ 246175 h 251443"/>
                <a:gd name="connsiteX72" fmla="*/ 103898 w 236209"/>
                <a:gd name="connsiteY72" fmla="*/ 249382 h 251443"/>
                <a:gd name="connsiteX73" fmla="*/ 100583 w 236209"/>
                <a:gd name="connsiteY73" fmla="*/ 251413 h 251443"/>
                <a:gd name="connsiteX74" fmla="*/ 87274 w 236209"/>
                <a:gd name="connsiteY74" fmla="*/ 240562 h 251443"/>
                <a:gd name="connsiteX75" fmla="*/ 85991 w 236209"/>
                <a:gd name="connsiteY75" fmla="*/ 240028 h 251443"/>
                <a:gd name="connsiteX76" fmla="*/ 78614 w 236209"/>
                <a:gd name="connsiteY76" fmla="*/ 238371 h 251443"/>
                <a:gd name="connsiteX77" fmla="*/ 77866 w 236209"/>
                <a:gd name="connsiteY77" fmla="*/ 238371 h 251443"/>
                <a:gd name="connsiteX78" fmla="*/ 77224 w 236209"/>
                <a:gd name="connsiteY78" fmla="*/ 239012 h 251443"/>
                <a:gd name="connsiteX79" fmla="*/ 77224 w 236209"/>
                <a:gd name="connsiteY79" fmla="*/ 239921 h 251443"/>
                <a:gd name="connsiteX80" fmla="*/ 76904 w 236209"/>
                <a:gd name="connsiteY80" fmla="*/ 240669 h 251443"/>
                <a:gd name="connsiteX81" fmla="*/ 76102 w 236209"/>
                <a:gd name="connsiteY81" fmla="*/ 240402 h 251443"/>
                <a:gd name="connsiteX82" fmla="*/ 74979 w 236209"/>
                <a:gd name="connsiteY82" fmla="*/ 239921 h 251443"/>
                <a:gd name="connsiteX83" fmla="*/ 73910 w 236209"/>
                <a:gd name="connsiteY83" fmla="*/ 239226 h 251443"/>
                <a:gd name="connsiteX84" fmla="*/ 72147 w 236209"/>
                <a:gd name="connsiteY84" fmla="*/ 237516 h 251443"/>
                <a:gd name="connsiteX85" fmla="*/ 50765 w 236209"/>
                <a:gd name="connsiteY85" fmla="*/ 204001 h 251443"/>
                <a:gd name="connsiteX86" fmla="*/ 49536 w 236209"/>
                <a:gd name="connsiteY86" fmla="*/ 202397 h 251443"/>
                <a:gd name="connsiteX87" fmla="*/ 48948 w 236209"/>
                <a:gd name="connsiteY87" fmla="*/ 201328 h 251443"/>
                <a:gd name="connsiteX88" fmla="*/ 48413 w 236209"/>
                <a:gd name="connsiteY88" fmla="*/ 199457 h 251443"/>
                <a:gd name="connsiteX89" fmla="*/ 48413 w 236209"/>
                <a:gd name="connsiteY89" fmla="*/ 196410 h 251443"/>
                <a:gd name="connsiteX90" fmla="*/ 48413 w 236209"/>
                <a:gd name="connsiteY90" fmla="*/ 195020 h 251443"/>
                <a:gd name="connsiteX91" fmla="*/ 48413 w 236209"/>
                <a:gd name="connsiteY91" fmla="*/ 192455 h 251443"/>
                <a:gd name="connsiteX92" fmla="*/ 48413 w 236209"/>
                <a:gd name="connsiteY92" fmla="*/ 191118 h 251443"/>
                <a:gd name="connsiteX93" fmla="*/ 49001 w 236209"/>
                <a:gd name="connsiteY93" fmla="*/ 189247 h 251443"/>
                <a:gd name="connsiteX94" fmla="*/ 49536 w 236209"/>
                <a:gd name="connsiteY94" fmla="*/ 186842 h 251443"/>
                <a:gd name="connsiteX95" fmla="*/ 49536 w 236209"/>
                <a:gd name="connsiteY95" fmla="*/ 185559 h 251443"/>
                <a:gd name="connsiteX96" fmla="*/ 49001 w 236209"/>
                <a:gd name="connsiteY96" fmla="*/ 183742 h 251443"/>
                <a:gd name="connsiteX97" fmla="*/ 48574 w 236209"/>
                <a:gd name="connsiteY97" fmla="*/ 177220 h 251443"/>
                <a:gd name="connsiteX98" fmla="*/ 48574 w 236209"/>
                <a:gd name="connsiteY98" fmla="*/ 176098 h 251443"/>
                <a:gd name="connsiteX99" fmla="*/ 49643 w 236209"/>
                <a:gd name="connsiteY99" fmla="*/ 173318 h 251443"/>
                <a:gd name="connsiteX100" fmla="*/ 49643 w 236209"/>
                <a:gd name="connsiteY100" fmla="*/ 172142 h 251443"/>
                <a:gd name="connsiteX101" fmla="*/ 49643 w 236209"/>
                <a:gd name="connsiteY101" fmla="*/ 168882 h 251443"/>
                <a:gd name="connsiteX102" fmla="*/ 49643 w 236209"/>
                <a:gd name="connsiteY102" fmla="*/ 167546 h 251443"/>
                <a:gd name="connsiteX103" fmla="*/ 50284 w 236209"/>
                <a:gd name="connsiteY103" fmla="*/ 166263 h 251443"/>
                <a:gd name="connsiteX104" fmla="*/ 51888 w 236209"/>
                <a:gd name="connsiteY104" fmla="*/ 164071 h 251443"/>
                <a:gd name="connsiteX105" fmla="*/ 51888 w 236209"/>
                <a:gd name="connsiteY105" fmla="*/ 163055 h 251443"/>
                <a:gd name="connsiteX106" fmla="*/ 50872 w 236209"/>
                <a:gd name="connsiteY106" fmla="*/ 162147 h 251443"/>
                <a:gd name="connsiteX107" fmla="*/ 37295 w 236209"/>
                <a:gd name="connsiteY107" fmla="*/ 160276 h 251443"/>
                <a:gd name="connsiteX108" fmla="*/ 31950 w 236209"/>
                <a:gd name="connsiteY108" fmla="*/ 157657 h 251443"/>
                <a:gd name="connsiteX109" fmla="*/ 30079 w 236209"/>
                <a:gd name="connsiteY109" fmla="*/ 157015 h 251443"/>
                <a:gd name="connsiteX110" fmla="*/ 23397 w 236209"/>
                <a:gd name="connsiteY110" fmla="*/ 157443 h 251443"/>
                <a:gd name="connsiteX111" fmla="*/ 18052 w 236209"/>
                <a:gd name="connsiteY111" fmla="*/ 153968 h 251443"/>
                <a:gd name="connsiteX112" fmla="*/ 14845 w 236209"/>
                <a:gd name="connsiteY112" fmla="*/ 151991 h 251443"/>
                <a:gd name="connsiteX113" fmla="*/ 10622 w 236209"/>
                <a:gd name="connsiteY113" fmla="*/ 147020 h 251443"/>
                <a:gd name="connsiteX114" fmla="*/ 7682 w 236209"/>
                <a:gd name="connsiteY114" fmla="*/ 142530 h 251443"/>
                <a:gd name="connsiteX115" fmla="*/ 5758 w 236209"/>
                <a:gd name="connsiteY115" fmla="*/ 138841 h 251443"/>
                <a:gd name="connsiteX116" fmla="*/ 5758 w 236209"/>
                <a:gd name="connsiteY116" fmla="*/ 138841 h 251443"/>
                <a:gd name="connsiteX117" fmla="*/ 5758 w 236209"/>
                <a:gd name="connsiteY117" fmla="*/ 138841 h 251443"/>
                <a:gd name="connsiteX118" fmla="*/ 4582 w 236209"/>
                <a:gd name="connsiteY118" fmla="*/ 137772 h 251443"/>
                <a:gd name="connsiteX119" fmla="*/ -336 w 236209"/>
                <a:gd name="connsiteY119" fmla="*/ 134137 h 251443"/>
                <a:gd name="connsiteX120" fmla="*/ 1749 w 236209"/>
                <a:gd name="connsiteY120" fmla="*/ 127563 h 251443"/>
                <a:gd name="connsiteX121" fmla="*/ 2497 w 236209"/>
                <a:gd name="connsiteY121" fmla="*/ 126280 h 251443"/>
                <a:gd name="connsiteX122" fmla="*/ 7842 w 236209"/>
                <a:gd name="connsiteY122" fmla="*/ 120079 h 251443"/>
                <a:gd name="connsiteX123" fmla="*/ 12226 w 236209"/>
                <a:gd name="connsiteY123" fmla="*/ 114039 h 251443"/>
                <a:gd name="connsiteX124" fmla="*/ 16342 w 236209"/>
                <a:gd name="connsiteY124" fmla="*/ 105487 h 251443"/>
                <a:gd name="connsiteX125" fmla="*/ 17785 w 236209"/>
                <a:gd name="connsiteY125" fmla="*/ 103081 h 251443"/>
                <a:gd name="connsiteX126" fmla="*/ 22008 w 236209"/>
                <a:gd name="connsiteY126" fmla="*/ 99072 h 251443"/>
                <a:gd name="connsiteX127" fmla="*/ 23771 w 236209"/>
                <a:gd name="connsiteY127" fmla="*/ 97950 h 251443"/>
                <a:gd name="connsiteX128" fmla="*/ 25482 w 236209"/>
                <a:gd name="connsiteY128" fmla="*/ 97362 h 251443"/>
                <a:gd name="connsiteX129" fmla="*/ 28315 w 236209"/>
                <a:gd name="connsiteY129" fmla="*/ 96774 h 251443"/>
                <a:gd name="connsiteX130" fmla="*/ 29972 w 236209"/>
                <a:gd name="connsiteY130" fmla="*/ 95865 h 251443"/>
                <a:gd name="connsiteX131" fmla="*/ 36066 w 236209"/>
                <a:gd name="connsiteY131" fmla="*/ 90252 h 251443"/>
                <a:gd name="connsiteX132" fmla="*/ 39807 w 236209"/>
                <a:gd name="connsiteY132" fmla="*/ 85762 h 251443"/>
                <a:gd name="connsiteX133" fmla="*/ 42159 w 236209"/>
                <a:gd name="connsiteY133" fmla="*/ 84266 h 251443"/>
                <a:gd name="connsiteX134" fmla="*/ 43763 w 236209"/>
                <a:gd name="connsiteY134" fmla="*/ 84266 h 251443"/>
                <a:gd name="connsiteX135" fmla="*/ 44992 w 236209"/>
                <a:gd name="connsiteY135" fmla="*/ 84266 h 251443"/>
                <a:gd name="connsiteX136" fmla="*/ 46062 w 236209"/>
                <a:gd name="connsiteY136" fmla="*/ 85014 h 251443"/>
                <a:gd name="connsiteX137" fmla="*/ 48520 w 236209"/>
                <a:gd name="connsiteY137" fmla="*/ 87366 h 251443"/>
                <a:gd name="connsiteX138" fmla="*/ 49376 w 236209"/>
                <a:gd name="connsiteY138" fmla="*/ 87847 h 251443"/>
                <a:gd name="connsiteX139" fmla="*/ 50551 w 236209"/>
                <a:gd name="connsiteY139" fmla="*/ 87847 h 251443"/>
                <a:gd name="connsiteX140" fmla="*/ 54400 w 236209"/>
                <a:gd name="connsiteY140" fmla="*/ 86511 h 251443"/>
                <a:gd name="connsiteX141" fmla="*/ 58997 w 236209"/>
                <a:gd name="connsiteY141" fmla="*/ 85655 h 251443"/>
                <a:gd name="connsiteX142" fmla="*/ 61242 w 236209"/>
                <a:gd name="connsiteY142" fmla="*/ 84854 h 251443"/>
                <a:gd name="connsiteX143" fmla="*/ 64770 w 236209"/>
                <a:gd name="connsiteY143" fmla="*/ 82876 h 251443"/>
                <a:gd name="connsiteX144" fmla="*/ 70115 w 236209"/>
                <a:gd name="connsiteY144" fmla="*/ 78707 h 251443"/>
                <a:gd name="connsiteX145" fmla="*/ 77652 w 236209"/>
                <a:gd name="connsiteY145" fmla="*/ 74110 h 251443"/>
                <a:gd name="connsiteX146" fmla="*/ 78133 w 236209"/>
                <a:gd name="connsiteY146" fmla="*/ 73041 h 251443"/>
                <a:gd name="connsiteX147" fmla="*/ 78133 w 236209"/>
                <a:gd name="connsiteY147" fmla="*/ 72078 h 251443"/>
                <a:gd name="connsiteX148" fmla="*/ 78133 w 236209"/>
                <a:gd name="connsiteY148" fmla="*/ 71758 h 251443"/>
                <a:gd name="connsiteX149" fmla="*/ 78775 w 236209"/>
                <a:gd name="connsiteY149" fmla="*/ 71758 h 251443"/>
                <a:gd name="connsiteX150" fmla="*/ 80592 w 236209"/>
                <a:gd name="connsiteY150" fmla="*/ 71330 h 251443"/>
                <a:gd name="connsiteX151" fmla="*/ 81554 w 236209"/>
                <a:gd name="connsiteY151" fmla="*/ 70314 h 251443"/>
                <a:gd name="connsiteX152" fmla="*/ 82623 w 236209"/>
                <a:gd name="connsiteY152" fmla="*/ 69726 h 251443"/>
                <a:gd name="connsiteX153" fmla="*/ 83960 w 236209"/>
                <a:gd name="connsiteY153" fmla="*/ 69299 h 251443"/>
                <a:gd name="connsiteX154" fmla="*/ 85029 w 236209"/>
                <a:gd name="connsiteY154" fmla="*/ 69299 h 251443"/>
                <a:gd name="connsiteX155" fmla="*/ 85991 w 236209"/>
                <a:gd name="connsiteY155" fmla="*/ 69299 h 251443"/>
                <a:gd name="connsiteX156" fmla="*/ 87648 w 236209"/>
                <a:gd name="connsiteY156" fmla="*/ 70368 h 251443"/>
                <a:gd name="connsiteX157" fmla="*/ 88503 w 236209"/>
                <a:gd name="connsiteY157" fmla="*/ 70742 h 251443"/>
                <a:gd name="connsiteX158" fmla="*/ 90855 w 236209"/>
                <a:gd name="connsiteY158" fmla="*/ 70368 h 251443"/>
                <a:gd name="connsiteX159" fmla="*/ 91817 w 236209"/>
                <a:gd name="connsiteY159" fmla="*/ 70368 h 251443"/>
                <a:gd name="connsiteX160" fmla="*/ 92565 w 236209"/>
                <a:gd name="connsiteY160" fmla="*/ 70849 h 251443"/>
                <a:gd name="connsiteX161" fmla="*/ 93207 w 236209"/>
                <a:gd name="connsiteY161" fmla="*/ 71544 h 251443"/>
                <a:gd name="connsiteX162" fmla="*/ 93688 w 236209"/>
                <a:gd name="connsiteY162" fmla="*/ 72292 h 251443"/>
                <a:gd name="connsiteX163" fmla="*/ 93688 w 236209"/>
                <a:gd name="connsiteY163" fmla="*/ 73201 h 251443"/>
                <a:gd name="connsiteX164" fmla="*/ 93688 w 236209"/>
                <a:gd name="connsiteY164" fmla="*/ 74110 h 251443"/>
                <a:gd name="connsiteX165" fmla="*/ 94062 w 236209"/>
                <a:gd name="connsiteY165" fmla="*/ 74858 h 251443"/>
                <a:gd name="connsiteX166" fmla="*/ 94062 w 236209"/>
                <a:gd name="connsiteY166" fmla="*/ 75874 h 251443"/>
                <a:gd name="connsiteX167" fmla="*/ 94062 w 236209"/>
                <a:gd name="connsiteY167" fmla="*/ 76836 h 251443"/>
                <a:gd name="connsiteX168" fmla="*/ 94329 w 236209"/>
                <a:gd name="connsiteY168" fmla="*/ 77744 h 251443"/>
                <a:gd name="connsiteX169" fmla="*/ 94917 w 236209"/>
                <a:gd name="connsiteY169" fmla="*/ 78600 h 251443"/>
                <a:gd name="connsiteX170" fmla="*/ 95559 w 236209"/>
                <a:gd name="connsiteY170" fmla="*/ 79348 h 251443"/>
                <a:gd name="connsiteX171" fmla="*/ 96361 w 236209"/>
                <a:gd name="connsiteY171" fmla="*/ 79936 h 251443"/>
                <a:gd name="connsiteX172" fmla="*/ 98285 w 236209"/>
                <a:gd name="connsiteY172" fmla="*/ 80845 h 251443"/>
                <a:gd name="connsiteX173" fmla="*/ 99515 w 236209"/>
                <a:gd name="connsiteY173" fmla="*/ 81326 h 251443"/>
                <a:gd name="connsiteX174" fmla="*/ 100904 w 236209"/>
                <a:gd name="connsiteY174" fmla="*/ 81593 h 251443"/>
                <a:gd name="connsiteX175" fmla="*/ 102294 w 236209"/>
                <a:gd name="connsiteY175" fmla="*/ 81593 h 251443"/>
                <a:gd name="connsiteX176" fmla="*/ 110847 w 236209"/>
                <a:gd name="connsiteY176" fmla="*/ 78920 h 251443"/>
                <a:gd name="connsiteX177" fmla="*/ 121537 w 236209"/>
                <a:gd name="connsiteY177" fmla="*/ 70261 h 251443"/>
                <a:gd name="connsiteX178" fmla="*/ 122874 w 236209"/>
                <a:gd name="connsiteY178" fmla="*/ 68764 h 251443"/>
                <a:gd name="connsiteX179" fmla="*/ 123515 w 236209"/>
                <a:gd name="connsiteY179" fmla="*/ 67481 h 251443"/>
                <a:gd name="connsiteX180" fmla="*/ 123515 w 236209"/>
                <a:gd name="connsiteY180" fmla="*/ 66145 h 251443"/>
                <a:gd name="connsiteX181" fmla="*/ 123515 w 236209"/>
                <a:gd name="connsiteY181" fmla="*/ 64648 h 251443"/>
                <a:gd name="connsiteX182" fmla="*/ 123515 w 236209"/>
                <a:gd name="connsiteY182" fmla="*/ 63205 h 251443"/>
                <a:gd name="connsiteX183" fmla="*/ 122820 w 236209"/>
                <a:gd name="connsiteY183" fmla="*/ 58769 h 251443"/>
                <a:gd name="connsiteX184" fmla="*/ 122820 w 236209"/>
                <a:gd name="connsiteY184" fmla="*/ 55722 h 251443"/>
                <a:gd name="connsiteX185" fmla="*/ 122446 w 236209"/>
                <a:gd name="connsiteY185" fmla="*/ 49949 h 251443"/>
                <a:gd name="connsiteX186" fmla="*/ 121911 w 236209"/>
                <a:gd name="connsiteY186" fmla="*/ 46955 h 251443"/>
                <a:gd name="connsiteX187" fmla="*/ 121163 w 236209"/>
                <a:gd name="connsiteY187" fmla="*/ 44443 h 251443"/>
                <a:gd name="connsiteX188" fmla="*/ 120628 w 236209"/>
                <a:gd name="connsiteY188" fmla="*/ 43374 h 251443"/>
                <a:gd name="connsiteX189" fmla="*/ 120628 w 236209"/>
                <a:gd name="connsiteY189" fmla="*/ 42626 h 251443"/>
                <a:gd name="connsiteX190" fmla="*/ 120628 w 236209"/>
                <a:gd name="connsiteY190" fmla="*/ 41557 h 251443"/>
                <a:gd name="connsiteX191" fmla="*/ 120628 w 236209"/>
                <a:gd name="connsiteY191" fmla="*/ 40488 h 251443"/>
                <a:gd name="connsiteX192" fmla="*/ 120949 w 236209"/>
                <a:gd name="connsiteY192" fmla="*/ 39472 h 251443"/>
                <a:gd name="connsiteX193" fmla="*/ 121323 w 236209"/>
                <a:gd name="connsiteY193" fmla="*/ 38510 h 251443"/>
                <a:gd name="connsiteX194" fmla="*/ 123087 w 236209"/>
                <a:gd name="connsiteY194" fmla="*/ 35356 h 251443"/>
                <a:gd name="connsiteX195" fmla="*/ 124370 w 236209"/>
                <a:gd name="connsiteY195" fmla="*/ 34073 h 251443"/>
                <a:gd name="connsiteX196" fmla="*/ 126027 w 236209"/>
                <a:gd name="connsiteY196" fmla="*/ 32897 h 251443"/>
                <a:gd name="connsiteX197" fmla="*/ 126883 w 236209"/>
                <a:gd name="connsiteY197" fmla="*/ 31668 h 251443"/>
                <a:gd name="connsiteX198" fmla="*/ 127524 w 236209"/>
                <a:gd name="connsiteY198" fmla="*/ 30385 h 251443"/>
                <a:gd name="connsiteX199" fmla="*/ 127524 w 236209"/>
                <a:gd name="connsiteY199" fmla="*/ 27605 h 251443"/>
                <a:gd name="connsiteX200" fmla="*/ 127524 w 236209"/>
                <a:gd name="connsiteY200" fmla="*/ 26216 h 251443"/>
                <a:gd name="connsiteX201" fmla="*/ 127952 w 236209"/>
                <a:gd name="connsiteY201" fmla="*/ 23383 h 251443"/>
                <a:gd name="connsiteX202" fmla="*/ 130357 w 236209"/>
                <a:gd name="connsiteY202" fmla="*/ 18037 h 251443"/>
                <a:gd name="connsiteX203" fmla="*/ 134793 w 236209"/>
                <a:gd name="connsiteY203" fmla="*/ 12692 h 251443"/>
                <a:gd name="connsiteX204" fmla="*/ 137252 w 236209"/>
                <a:gd name="connsiteY204" fmla="*/ 10447 h 251443"/>
                <a:gd name="connsiteX205" fmla="*/ 139284 w 236209"/>
                <a:gd name="connsiteY205" fmla="*/ 9378 h 251443"/>
                <a:gd name="connsiteX206" fmla="*/ 140459 w 236209"/>
                <a:gd name="connsiteY206" fmla="*/ 9645 h 251443"/>
                <a:gd name="connsiteX207" fmla="*/ 141261 w 236209"/>
                <a:gd name="connsiteY207" fmla="*/ 10554 h 251443"/>
                <a:gd name="connsiteX208" fmla="*/ 141956 w 236209"/>
                <a:gd name="connsiteY208" fmla="*/ 11676 h 251443"/>
                <a:gd name="connsiteX209" fmla="*/ 143079 w 236209"/>
                <a:gd name="connsiteY209" fmla="*/ 12371 h 251443"/>
                <a:gd name="connsiteX210" fmla="*/ 144682 w 236209"/>
                <a:gd name="connsiteY210" fmla="*/ 12371 h 251443"/>
                <a:gd name="connsiteX211" fmla="*/ 152754 w 236209"/>
                <a:gd name="connsiteY211" fmla="*/ 7828 h 251443"/>
                <a:gd name="connsiteX212" fmla="*/ 156388 w 236209"/>
                <a:gd name="connsiteY212" fmla="*/ 4086 h 251443"/>
                <a:gd name="connsiteX213" fmla="*/ 157778 w 236209"/>
                <a:gd name="connsiteY213" fmla="*/ 2910 h 251443"/>
                <a:gd name="connsiteX214" fmla="*/ 159222 w 236209"/>
                <a:gd name="connsiteY214" fmla="*/ 2162 h 251443"/>
                <a:gd name="connsiteX215" fmla="*/ 167721 w 236209"/>
                <a:gd name="connsiteY215" fmla="*/ -30 h 251443"/>
                <a:gd name="connsiteX216" fmla="*/ 169110 w 236209"/>
                <a:gd name="connsiteY216" fmla="*/ -30 h 251443"/>
                <a:gd name="connsiteX217" fmla="*/ 174456 w 236209"/>
                <a:gd name="connsiteY217" fmla="*/ 1681 h 251443"/>
                <a:gd name="connsiteX218" fmla="*/ 175632 w 236209"/>
                <a:gd name="connsiteY218" fmla="*/ 2269 h 251443"/>
                <a:gd name="connsiteX219" fmla="*/ 176487 w 236209"/>
                <a:gd name="connsiteY219" fmla="*/ 3284 h 251443"/>
                <a:gd name="connsiteX220" fmla="*/ 176487 w 236209"/>
                <a:gd name="connsiteY220" fmla="*/ 4514 h 251443"/>
                <a:gd name="connsiteX221" fmla="*/ 176487 w 236209"/>
                <a:gd name="connsiteY221" fmla="*/ 5904 h 251443"/>
                <a:gd name="connsiteX222" fmla="*/ 176861 w 236209"/>
                <a:gd name="connsiteY222" fmla="*/ 7133 h 251443"/>
                <a:gd name="connsiteX223" fmla="*/ 177449 w 236209"/>
                <a:gd name="connsiteY223" fmla="*/ 8309 h 251443"/>
                <a:gd name="connsiteX224" fmla="*/ 181405 w 236209"/>
                <a:gd name="connsiteY224" fmla="*/ 11944 h 251443"/>
                <a:gd name="connsiteX225" fmla="*/ 189423 w 236209"/>
                <a:gd name="connsiteY225" fmla="*/ 18091 h 251443"/>
                <a:gd name="connsiteX226" fmla="*/ 191828 w 236209"/>
                <a:gd name="connsiteY226" fmla="*/ 29904 h 251443"/>
                <a:gd name="connsiteX227" fmla="*/ 191828 w 236209"/>
                <a:gd name="connsiteY227" fmla="*/ 34661 h 251443"/>
                <a:gd name="connsiteX228" fmla="*/ 190491 w 236209"/>
                <a:gd name="connsiteY228" fmla="*/ 39739 h 251443"/>
                <a:gd name="connsiteX229" fmla="*/ 189957 w 236209"/>
                <a:gd name="connsiteY229" fmla="*/ 42572 h 251443"/>
                <a:gd name="connsiteX230" fmla="*/ 190278 w 236209"/>
                <a:gd name="connsiteY230" fmla="*/ 46849 h 251443"/>
                <a:gd name="connsiteX231" fmla="*/ 190278 w 236209"/>
                <a:gd name="connsiteY231" fmla="*/ 48131 h 251443"/>
                <a:gd name="connsiteX232" fmla="*/ 189636 w 236209"/>
                <a:gd name="connsiteY232" fmla="*/ 49468 h 251443"/>
                <a:gd name="connsiteX233" fmla="*/ 188674 w 236209"/>
                <a:gd name="connsiteY233" fmla="*/ 50590 h 251443"/>
                <a:gd name="connsiteX234" fmla="*/ 183329 w 236209"/>
                <a:gd name="connsiteY234" fmla="*/ 55936 h 251443"/>
                <a:gd name="connsiteX235" fmla="*/ 182367 w 236209"/>
                <a:gd name="connsiteY235" fmla="*/ 57325 h 251443"/>
                <a:gd name="connsiteX236" fmla="*/ 181405 w 236209"/>
                <a:gd name="connsiteY236" fmla="*/ 59357 h 251443"/>
                <a:gd name="connsiteX237" fmla="*/ 181084 w 236209"/>
                <a:gd name="connsiteY237" fmla="*/ 62190 h 251443"/>
                <a:gd name="connsiteX238" fmla="*/ 181084 w 236209"/>
                <a:gd name="connsiteY238" fmla="*/ 69513 h 251443"/>
                <a:gd name="connsiteX239" fmla="*/ 181511 w 236209"/>
                <a:gd name="connsiteY239" fmla="*/ 72346 h 251443"/>
                <a:gd name="connsiteX240" fmla="*/ 182153 w 236209"/>
                <a:gd name="connsiteY240" fmla="*/ 74110 h 251443"/>
                <a:gd name="connsiteX241" fmla="*/ 183382 w 236209"/>
                <a:gd name="connsiteY241" fmla="*/ 74591 h 251443"/>
                <a:gd name="connsiteX242" fmla="*/ 186162 w 236209"/>
                <a:gd name="connsiteY242" fmla="*/ 75018 h 251443"/>
                <a:gd name="connsiteX243" fmla="*/ 191507 w 236209"/>
                <a:gd name="connsiteY243" fmla="*/ 76836 h 251443"/>
                <a:gd name="connsiteX244" fmla="*/ 193218 w 236209"/>
                <a:gd name="connsiteY244" fmla="*/ 78012 h 251443"/>
                <a:gd name="connsiteX245" fmla="*/ 193966 w 236209"/>
                <a:gd name="connsiteY245" fmla="*/ 78653 h 251443"/>
                <a:gd name="connsiteX246" fmla="*/ 195570 w 236209"/>
                <a:gd name="connsiteY246" fmla="*/ 81219 h 251443"/>
                <a:gd name="connsiteX247" fmla="*/ 197654 w 236209"/>
                <a:gd name="connsiteY247" fmla="*/ 88595 h 251443"/>
                <a:gd name="connsiteX248" fmla="*/ 197654 w 236209"/>
                <a:gd name="connsiteY248" fmla="*/ 90894 h 251443"/>
                <a:gd name="connsiteX249" fmla="*/ 197066 w 236209"/>
                <a:gd name="connsiteY249" fmla="*/ 93941 h 251443"/>
                <a:gd name="connsiteX250" fmla="*/ 196639 w 236209"/>
                <a:gd name="connsiteY250" fmla="*/ 95330 h 251443"/>
                <a:gd name="connsiteX251" fmla="*/ 195677 w 236209"/>
                <a:gd name="connsiteY251" fmla="*/ 101103 h 251443"/>
                <a:gd name="connsiteX252" fmla="*/ 195302 w 236209"/>
                <a:gd name="connsiteY252" fmla="*/ 102493 h 251443"/>
                <a:gd name="connsiteX253" fmla="*/ 194180 w 236209"/>
                <a:gd name="connsiteY253" fmla="*/ 105112 h 251443"/>
                <a:gd name="connsiteX254" fmla="*/ 189957 w 236209"/>
                <a:gd name="connsiteY254" fmla="*/ 111473 h 251443"/>
                <a:gd name="connsiteX255" fmla="*/ 189209 w 236209"/>
                <a:gd name="connsiteY255" fmla="*/ 113504 h 251443"/>
                <a:gd name="connsiteX256" fmla="*/ 188514 w 236209"/>
                <a:gd name="connsiteY256" fmla="*/ 116872 h 251443"/>
                <a:gd name="connsiteX257" fmla="*/ 188834 w 236209"/>
                <a:gd name="connsiteY257" fmla="*/ 120507 h 251443"/>
                <a:gd name="connsiteX258" fmla="*/ 189529 w 236209"/>
                <a:gd name="connsiteY258" fmla="*/ 123821 h 251443"/>
                <a:gd name="connsiteX259" fmla="*/ 190385 w 236209"/>
                <a:gd name="connsiteY259" fmla="*/ 125745 h 251443"/>
                <a:gd name="connsiteX260" fmla="*/ 191347 w 236209"/>
                <a:gd name="connsiteY260" fmla="*/ 126975 h 251443"/>
                <a:gd name="connsiteX261" fmla="*/ 192255 w 236209"/>
                <a:gd name="connsiteY261" fmla="*/ 127883 h 251443"/>
                <a:gd name="connsiteX262" fmla="*/ 192790 w 236209"/>
                <a:gd name="connsiteY262" fmla="*/ 128632 h 251443"/>
                <a:gd name="connsiteX263" fmla="*/ 195837 w 236209"/>
                <a:gd name="connsiteY263" fmla="*/ 133443 h 251443"/>
                <a:gd name="connsiteX264" fmla="*/ 198135 w 236209"/>
                <a:gd name="connsiteY264" fmla="*/ 138146 h 251443"/>
                <a:gd name="connsiteX265" fmla="*/ 198135 w 236209"/>
                <a:gd name="connsiteY265" fmla="*/ 138146 h 251443"/>
                <a:gd name="connsiteX266" fmla="*/ 198135 w 236209"/>
                <a:gd name="connsiteY266" fmla="*/ 138146 h 251443"/>
                <a:gd name="connsiteX267" fmla="*/ 199686 w 236209"/>
                <a:gd name="connsiteY267" fmla="*/ 141033 h 251443"/>
                <a:gd name="connsiteX268" fmla="*/ 200701 w 236209"/>
                <a:gd name="connsiteY268" fmla="*/ 142262 h 251443"/>
                <a:gd name="connsiteX269" fmla="*/ 202679 w 236209"/>
                <a:gd name="connsiteY269" fmla="*/ 145363 h 251443"/>
                <a:gd name="connsiteX270" fmla="*/ 204282 w 236209"/>
                <a:gd name="connsiteY270" fmla="*/ 148890 h 251443"/>
                <a:gd name="connsiteX271" fmla="*/ 205191 w 236209"/>
                <a:gd name="connsiteY271" fmla="*/ 150280 h 251443"/>
                <a:gd name="connsiteX272" fmla="*/ 209254 w 236209"/>
                <a:gd name="connsiteY272" fmla="*/ 154984 h 251443"/>
                <a:gd name="connsiteX273" fmla="*/ 210376 w 236209"/>
                <a:gd name="connsiteY273" fmla="*/ 155893 h 251443"/>
                <a:gd name="connsiteX274" fmla="*/ 216470 w 236209"/>
                <a:gd name="connsiteY274" fmla="*/ 162307 h 251443"/>
                <a:gd name="connsiteX275" fmla="*/ 217646 w 236209"/>
                <a:gd name="connsiteY275" fmla="*/ 162949 h 251443"/>
                <a:gd name="connsiteX276" fmla="*/ 220211 w 236209"/>
                <a:gd name="connsiteY276" fmla="*/ 163697 h 251443"/>
                <a:gd name="connsiteX277" fmla="*/ 221441 w 236209"/>
                <a:gd name="connsiteY277" fmla="*/ 164445 h 251443"/>
                <a:gd name="connsiteX278" fmla="*/ 222457 w 236209"/>
                <a:gd name="connsiteY278" fmla="*/ 165354 h 251443"/>
                <a:gd name="connsiteX279" fmla="*/ 223258 w 236209"/>
                <a:gd name="connsiteY279" fmla="*/ 166209 h 251443"/>
                <a:gd name="connsiteX280" fmla="*/ 223900 w 236209"/>
                <a:gd name="connsiteY280" fmla="*/ 166583 h 251443"/>
                <a:gd name="connsiteX281" fmla="*/ 224969 w 236209"/>
                <a:gd name="connsiteY281" fmla="*/ 166583 h 251443"/>
                <a:gd name="connsiteX282" fmla="*/ 227641 w 236209"/>
                <a:gd name="connsiteY282" fmla="*/ 166049 h 251443"/>
                <a:gd name="connsiteX283" fmla="*/ 231330 w 236209"/>
                <a:gd name="connsiteY283" fmla="*/ 184330 h 251443"/>
                <a:gd name="connsiteX284" fmla="*/ 230047 w 236209"/>
                <a:gd name="connsiteY284" fmla="*/ 188392 h 251443"/>
                <a:gd name="connsiteX285" fmla="*/ 230047 w 236209"/>
                <a:gd name="connsiteY285" fmla="*/ 192562 h 251443"/>
                <a:gd name="connsiteX286" fmla="*/ 232025 w 236209"/>
                <a:gd name="connsiteY286" fmla="*/ 199350 h 251443"/>
                <a:gd name="connsiteX287" fmla="*/ 229085 w 236209"/>
                <a:gd name="connsiteY287" fmla="*/ 195983 h 251443"/>
                <a:gd name="connsiteX288" fmla="*/ 228497 w 236209"/>
                <a:gd name="connsiteY288" fmla="*/ 190637 h 251443"/>
                <a:gd name="connsiteX289" fmla="*/ 228497 w 236209"/>
                <a:gd name="connsiteY289" fmla="*/ 184704 h 251443"/>
                <a:gd name="connsiteX290" fmla="*/ 227909 w 236209"/>
                <a:gd name="connsiteY290" fmla="*/ 179359 h 251443"/>
                <a:gd name="connsiteX291" fmla="*/ 228603 w 236209"/>
                <a:gd name="connsiteY291" fmla="*/ 179359 h 251443"/>
                <a:gd name="connsiteX292" fmla="*/ 228603 w 236209"/>
                <a:gd name="connsiteY292" fmla="*/ 179679 h 251443"/>
                <a:gd name="connsiteX293" fmla="*/ 228603 w 236209"/>
                <a:gd name="connsiteY293" fmla="*/ 180160 h 251443"/>
                <a:gd name="connsiteX294" fmla="*/ 228603 w 236209"/>
                <a:gd name="connsiteY294" fmla="*/ 180588 h 251443"/>
                <a:gd name="connsiteX295" fmla="*/ 229085 w 236209"/>
                <a:gd name="connsiteY295" fmla="*/ 181336 h 251443"/>
                <a:gd name="connsiteX296" fmla="*/ 229940 w 236209"/>
                <a:gd name="connsiteY296" fmla="*/ 183261 h 25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236209" h="251443">
                  <a:moveTo>
                    <a:pt x="227321" y="166423"/>
                  </a:moveTo>
                  <a:lnTo>
                    <a:pt x="227962" y="173693"/>
                  </a:lnTo>
                  <a:lnTo>
                    <a:pt x="227321" y="175510"/>
                  </a:lnTo>
                  <a:lnTo>
                    <a:pt x="223365" y="170646"/>
                  </a:lnTo>
                  <a:lnTo>
                    <a:pt x="219891" y="180267"/>
                  </a:lnTo>
                  <a:lnTo>
                    <a:pt x="217966" y="181817"/>
                  </a:lnTo>
                  <a:lnTo>
                    <a:pt x="214759" y="182780"/>
                  </a:lnTo>
                  <a:lnTo>
                    <a:pt x="213583" y="185292"/>
                  </a:lnTo>
                  <a:lnTo>
                    <a:pt x="214064" y="188659"/>
                  </a:lnTo>
                  <a:lnTo>
                    <a:pt x="218822" y="197265"/>
                  </a:lnTo>
                  <a:lnTo>
                    <a:pt x="220211" y="199029"/>
                  </a:lnTo>
                  <a:lnTo>
                    <a:pt x="224862" y="202130"/>
                  </a:lnTo>
                  <a:lnTo>
                    <a:pt x="228176" y="203680"/>
                  </a:lnTo>
                  <a:lnTo>
                    <a:pt x="231062" y="204054"/>
                  </a:lnTo>
                  <a:lnTo>
                    <a:pt x="232238" y="201862"/>
                  </a:lnTo>
                  <a:lnTo>
                    <a:pt x="234911" y="203413"/>
                  </a:lnTo>
                  <a:lnTo>
                    <a:pt x="235873" y="205497"/>
                  </a:lnTo>
                  <a:lnTo>
                    <a:pt x="235285" y="207689"/>
                  </a:lnTo>
                  <a:lnTo>
                    <a:pt x="233201" y="209292"/>
                  </a:lnTo>
                  <a:lnTo>
                    <a:pt x="232025" y="210575"/>
                  </a:lnTo>
                  <a:lnTo>
                    <a:pt x="230795" y="211324"/>
                  </a:lnTo>
                  <a:lnTo>
                    <a:pt x="229459" y="211324"/>
                  </a:lnTo>
                  <a:lnTo>
                    <a:pt x="228229" y="210415"/>
                  </a:lnTo>
                  <a:lnTo>
                    <a:pt x="226840" y="211270"/>
                  </a:lnTo>
                  <a:lnTo>
                    <a:pt x="222884" y="212767"/>
                  </a:lnTo>
                  <a:lnTo>
                    <a:pt x="220479" y="213301"/>
                  </a:lnTo>
                  <a:lnTo>
                    <a:pt x="216416" y="215493"/>
                  </a:lnTo>
                  <a:lnTo>
                    <a:pt x="211071" y="215493"/>
                  </a:lnTo>
                  <a:lnTo>
                    <a:pt x="209200" y="215921"/>
                  </a:lnTo>
                  <a:lnTo>
                    <a:pt x="207222" y="216829"/>
                  </a:lnTo>
                  <a:lnTo>
                    <a:pt x="203695" y="219235"/>
                  </a:lnTo>
                  <a:lnTo>
                    <a:pt x="202465" y="218326"/>
                  </a:lnTo>
                  <a:lnTo>
                    <a:pt x="196692" y="215493"/>
                  </a:lnTo>
                  <a:lnTo>
                    <a:pt x="191935" y="214584"/>
                  </a:lnTo>
                  <a:lnTo>
                    <a:pt x="182794" y="214584"/>
                  </a:lnTo>
                  <a:lnTo>
                    <a:pt x="180229" y="214905"/>
                  </a:lnTo>
                  <a:lnTo>
                    <a:pt x="177984" y="215707"/>
                  </a:lnTo>
                  <a:lnTo>
                    <a:pt x="176380" y="217150"/>
                  </a:lnTo>
                  <a:lnTo>
                    <a:pt x="175578" y="218860"/>
                  </a:lnTo>
                  <a:lnTo>
                    <a:pt x="176059" y="220624"/>
                  </a:lnTo>
                  <a:lnTo>
                    <a:pt x="177663" y="223778"/>
                  </a:lnTo>
                  <a:lnTo>
                    <a:pt x="173119" y="222709"/>
                  </a:lnTo>
                  <a:lnTo>
                    <a:pt x="168790" y="221640"/>
                  </a:lnTo>
                  <a:lnTo>
                    <a:pt x="167881" y="219609"/>
                  </a:lnTo>
                  <a:lnTo>
                    <a:pt x="167132" y="218005"/>
                  </a:lnTo>
                  <a:lnTo>
                    <a:pt x="164086" y="217524"/>
                  </a:lnTo>
                  <a:lnTo>
                    <a:pt x="159863" y="215760"/>
                  </a:lnTo>
                  <a:lnTo>
                    <a:pt x="157885" y="215226"/>
                  </a:lnTo>
                  <a:lnTo>
                    <a:pt x="155747" y="217417"/>
                  </a:lnTo>
                  <a:lnTo>
                    <a:pt x="155159" y="219128"/>
                  </a:lnTo>
                  <a:lnTo>
                    <a:pt x="151097" y="219128"/>
                  </a:lnTo>
                  <a:lnTo>
                    <a:pt x="146232" y="218433"/>
                  </a:lnTo>
                  <a:lnTo>
                    <a:pt x="141956" y="220624"/>
                  </a:lnTo>
                  <a:lnTo>
                    <a:pt x="139658" y="222228"/>
                  </a:lnTo>
                  <a:lnTo>
                    <a:pt x="133243" y="228535"/>
                  </a:lnTo>
                  <a:lnTo>
                    <a:pt x="130838" y="230086"/>
                  </a:lnTo>
                  <a:lnTo>
                    <a:pt x="128005" y="230674"/>
                  </a:lnTo>
                  <a:lnTo>
                    <a:pt x="127257" y="231048"/>
                  </a:lnTo>
                  <a:lnTo>
                    <a:pt x="126081" y="231903"/>
                  </a:lnTo>
                  <a:lnTo>
                    <a:pt x="125011" y="232919"/>
                  </a:lnTo>
                  <a:lnTo>
                    <a:pt x="124584" y="233774"/>
                  </a:lnTo>
                  <a:lnTo>
                    <a:pt x="124210" y="234683"/>
                  </a:lnTo>
                  <a:lnTo>
                    <a:pt x="122660" y="240669"/>
                  </a:lnTo>
                  <a:lnTo>
                    <a:pt x="122660" y="241845"/>
                  </a:lnTo>
                  <a:lnTo>
                    <a:pt x="121430" y="242807"/>
                  </a:lnTo>
                  <a:lnTo>
                    <a:pt x="120575" y="242540"/>
                  </a:lnTo>
                  <a:lnTo>
                    <a:pt x="119827" y="241952"/>
                  </a:lnTo>
                  <a:lnTo>
                    <a:pt x="118811" y="241952"/>
                  </a:lnTo>
                  <a:lnTo>
                    <a:pt x="117528" y="242754"/>
                  </a:lnTo>
                  <a:lnTo>
                    <a:pt x="114695" y="245266"/>
                  </a:lnTo>
                  <a:lnTo>
                    <a:pt x="113359" y="245747"/>
                  </a:lnTo>
                  <a:lnTo>
                    <a:pt x="111221" y="246175"/>
                  </a:lnTo>
                  <a:lnTo>
                    <a:pt x="103898" y="249382"/>
                  </a:lnTo>
                  <a:lnTo>
                    <a:pt x="100583" y="251413"/>
                  </a:lnTo>
                  <a:lnTo>
                    <a:pt x="87274" y="240562"/>
                  </a:lnTo>
                  <a:lnTo>
                    <a:pt x="85991" y="240028"/>
                  </a:lnTo>
                  <a:lnTo>
                    <a:pt x="78614" y="238371"/>
                  </a:lnTo>
                  <a:lnTo>
                    <a:pt x="77866" y="238371"/>
                  </a:lnTo>
                  <a:lnTo>
                    <a:pt x="77224" y="239012"/>
                  </a:lnTo>
                  <a:lnTo>
                    <a:pt x="77224" y="239921"/>
                  </a:lnTo>
                  <a:lnTo>
                    <a:pt x="76904" y="240669"/>
                  </a:lnTo>
                  <a:lnTo>
                    <a:pt x="76102" y="240402"/>
                  </a:lnTo>
                  <a:lnTo>
                    <a:pt x="74979" y="239921"/>
                  </a:lnTo>
                  <a:lnTo>
                    <a:pt x="73910" y="239226"/>
                  </a:lnTo>
                  <a:lnTo>
                    <a:pt x="72147" y="237516"/>
                  </a:lnTo>
                  <a:lnTo>
                    <a:pt x="50765" y="204001"/>
                  </a:lnTo>
                  <a:lnTo>
                    <a:pt x="49536" y="202397"/>
                  </a:lnTo>
                  <a:lnTo>
                    <a:pt x="48948" y="201328"/>
                  </a:lnTo>
                  <a:lnTo>
                    <a:pt x="48413" y="199457"/>
                  </a:lnTo>
                  <a:lnTo>
                    <a:pt x="48413" y="196410"/>
                  </a:lnTo>
                  <a:lnTo>
                    <a:pt x="48413" y="195020"/>
                  </a:lnTo>
                  <a:lnTo>
                    <a:pt x="48413" y="192455"/>
                  </a:lnTo>
                  <a:lnTo>
                    <a:pt x="48413" y="191118"/>
                  </a:lnTo>
                  <a:lnTo>
                    <a:pt x="49001" y="189247"/>
                  </a:lnTo>
                  <a:lnTo>
                    <a:pt x="49536" y="186842"/>
                  </a:lnTo>
                  <a:lnTo>
                    <a:pt x="49536" y="185559"/>
                  </a:lnTo>
                  <a:lnTo>
                    <a:pt x="49001" y="183742"/>
                  </a:lnTo>
                  <a:lnTo>
                    <a:pt x="48574" y="177220"/>
                  </a:lnTo>
                  <a:lnTo>
                    <a:pt x="48574" y="176098"/>
                  </a:lnTo>
                  <a:lnTo>
                    <a:pt x="49643" y="173318"/>
                  </a:lnTo>
                  <a:lnTo>
                    <a:pt x="49643" y="172142"/>
                  </a:lnTo>
                  <a:lnTo>
                    <a:pt x="49643" y="168882"/>
                  </a:lnTo>
                  <a:lnTo>
                    <a:pt x="49643" y="167546"/>
                  </a:lnTo>
                  <a:lnTo>
                    <a:pt x="50284" y="166263"/>
                  </a:lnTo>
                  <a:lnTo>
                    <a:pt x="51888" y="164071"/>
                  </a:lnTo>
                  <a:lnTo>
                    <a:pt x="51888" y="163055"/>
                  </a:lnTo>
                  <a:lnTo>
                    <a:pt x="50872" y="162147"/>
                  </a:lnTo>
                  <a:lnTo>
                    <a:pt x="37295" y="160276"/>
                  </a:lnTo>
                  <a:lnTo>
                    <a:pt x="31950" y="157657"/>
                  </a:lnTo>
                  <a:lnTo>
                    <a:pt x="30079" y="157015"/>
                  </a:lnTo>
                  <a:lnTo>
                    <a:pt x="23397" y="157443"/>
                  </a:lnTo>
                  <a:lnTo>
                    <a:pt x="18052" y="153968"/>
                  </a:lnTo>
                  <a:lnTo>
                    <a:pt x="14845" y="151991"/>
                  </a:lnTo>
                  <a:lnTo>
                    <a:pt x="10622" y="147020"/>
                  </a:lnTo>
                  <a:lnTo>
                    <a:pt x="7682" y="142530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4582" y="137772"/>
                  </a:lnTo>
                  <a:lnTo>
                    <a:pt x="-336" y="134137"/>
                  </a:lnTo>
                  <a:lnTo>
                    <a:pt x="1749" y="127563"/>
                  </a:lnTo>
                  <a:lnTo>
                    <a:pt x="2497" y="126280"/>
                  </a:lnTo>
                  <a:lnTo>
                    <a:pt x="7842" y="120079"/>
                  </a:lnTo>
                  <a:lnTo>
                    <a:pt x="12226" y="114039"/>
                  </a:lnTo>
                  <a:lnTo>
                    <a:pt x="16342" y="105487"/>
                  </a:lnTo>
                  <a:lnTo>
                    <a:pt x="17785" y="103081"/>
                  </a:lnTo>
                  <a:lnTo>
                    <a:pt x="22008" y="99072"/>
                  </a:lnTo>
                  <a:lnTo>
                    <a:pt x="23771" y="97950"/>
                  </a:lnTo>
                  <a:lnTo>
                    <a:pt x="25482" y="97362"/>
                  </a:lnTo>
                  <a:lnTo>
                    <a:pt x="28315" y="96774"/>
                  </a:lnTo>
                  <a:lnTo>
                    <a:pt x="29972" y="95865"/>
                  </a:lnTo>
                  <a:lnTo>
                    <a:pt x="36066" y="90252"/>
                  </a:lnTo>
                  <a:lnTo>
                    <a:pt x="39807" y="85762"/>
                  </a:lnTo>
                  <a:lnTo>
                    <a:pt x="42159" y="84266"/>
                  </a:lnTo>
                  <a:lnTo>
                    <a:pt x="43763" y="84266"/>
                  </a:lnTo>
                  <a:lnTo>
                    <a:pt x="44992" y="84266"/>
                  </a:lnTo>
                  <a:lnTo>
                    <a:pt x="46062" y="85014"/>
                  </a:lnTo>
                  <a:lnTo>
                    <a:pt x="48520" y="87366"/>
                  </a:lnTo>
                  <a:lnTo>
                    <a:pt x="49376" y="87847"/>
                  </a:lnTo>
                  <a:lnTo>
                    <a:pt x="50551" y="87847"/>
                  </a:lnTo>
                  <a:lnTo>
                    <a:pt x="54400" y="86511"/>
                  </a:lnTo>
                  <a:lnTo>
                    <a:pt x="58997" y="85655"/>
                  </a:lnTo>
                  <a:lnTo>
                    <a:pt x="61242" y="84854"/>
                  </a:lnTo>
                  <a:lnTo>
                    <a:pt x="64770" y="82876"/>
                  </a:lnTo>
                  <a:lnTo>
                    <a:pt x="70115" y="78707"/>
                  </a:lnTo>
                  <a:lnTo>
                    <a:pt x="77652" y="74110"/>
                  </a:lnTo>
                  <a:lnTo>
                    <a:pt x="78133" y="73041"/>
                  </a:lnTo>
                  <a:lnTo>
                    <a:pt x="78133" y="72078"/>
                  </a:lnTo>
                  <a:lnTo>
                    <a:pt x="78133" y="71758"/>
                  </a:lnTo>
                  <a:lnTo>
                    <a:pt x="78775" y="71758"/>
                  </a:lnTo>
                  <a:lnTo>
                    <a:pt x="80592" y="71330"/>
                  </a:lnTo>
                  <a:lnTo>
                    <a:pt x="81554" y="70314"/>
                  </a:lnTo>
                  <a:lnTo>
                    <a:pt x="82623" y="69726"/>
                  </a:lnTo>
                  <a:lnTo>
                    <a:pt x="83960" y="69299"/>
                  </a:lnTo>
                  <a:lnTo>
                    <a:pt x="85029" y="69299"/>
                  </a:lnTo>
                  <a:lnTo>
                    <a:pt x="85991" y="69299"/>
                  </a:lnTo>
                  <a:lnTo>
                    <a:pt x="87648" y="70368"/>
                  </a:lnTo>
                  <a:lnTo>
                    <a:pt x="88503" y="70742"/>
                  </a:lnTo>
                  <a:lnTo>
                    <a:pt x="90855" y="70368"/>
                  </a:lnTo>
                  <a:lnTo>
                    <a:pt x="91817" y="70368"/>
                  </a:lnTo>
                  <a:lnTo>
                    <a:pt x="92565" y="70849"/>
                  </a:lnTo>
                  <a:lnTo>
                    <a:pt x="93207" y="71544"/>
                  </a:lnTo>
                  <a:lnTo>
                    <a:pt x="93688" y="72292"/>
                  </a:lnTo>
                  <a:lnTo>
                    <a:pt x="93688" y="73201"/>
                  </a:lnTo>
                  <a:lnTo>
                    <a:pt x="93688" y="74110"/>
                  </a:lnTo>
                  <a:lnTo>
                    <a:pt x="94062" y="74858"/>
                  </a:lnTo>
                  <a:lnTo>
                    <a:pt x="94062" y="75874"/>
                  </a:lnTo>
                  <a:lnTo>
                    <a:pt x="94062" y="76836"/>
                  </a:lnTo>
                  <a:lnTo>
                    <a:pt x="94329" y="77744"/>
                  </a:lnTo>
                  <a:lnTo>
                    <a:pt x="94917" y="78600"/>
                  </a:lnTo>
                  <a:lnTo>
                    <a:pt x="95559" y="79348"/>
                  </a:lnTo>
                  <a:lnTo>
                    <a:pt x="96361" y="79936"/>
                  </a:lnTo>
                  <a:lnTo>
                    <a:pt x="98285" y="80845"/>
                  </a:lnTo>
                  <a:lnTo>
                    <a:pt x="99515" y="81326"/>
                  </a:lnTo>
                  <a:lnTo>
                    <a:pt x="100904" y="81593"/>
                  </a:lnTo>
                  <a:lnTo>
                    <a:pt x="102294" y="81593"/>
                  </a:lnTo>
                  <a:lnTo>
                    <a:pt x="110847" y="78920"/>
                  </a:lnTo>
                  <a:lnTo>
                    <a:pt x="121537" y="70261"/>
                  </a:lnTo>
                  <a:lnTo>
                    <a:pt x="122874" y="68764"/>
                  </a:lnTo>
                  <a:lnTo>
                    <a:pt x="123515" y="67481"/>
                  </a:lnTo>
                  <a:lnTo>
                    <a:pt x="123515" y="66145"/>
                  </a:lnTo>
                  <a:lnTo>
                    <a:pt x="123515" y="64648"/>
                  </a:lnTo>
                  <a:lnTo>
                    <a:pt x="123515" y="63205"/>
                  </a:lnTo>
                  <a:lnTo>
                    <a:pt x="122820" y="58769"/>
                  </a:lnTo>
                  <a:lnTo>
                    <a:pt x="122820" y="55722"/>
                  </a:lnTo>
                  <a:lnTo>
                    <a:pt x="122446" y="49949"/>
                  </a:lnTo>
                  <a:lnTo>
                    <a:pt x="121911" y="46955"/>
                  </a:lnTo>
                  <a:lnTo>
                    <a:pt x="121163" y="44443"/>
                  </a:lnTo>
                  <a:lnTo>
                    <a:pt x="120628" y="43374"/>
                  </a:lnTo>
                  <a:lnTo>
                    <a:pt x="120628" y="42626"/>
                  </a:lnTo>
                  <a:lnTo>
                    <a:pt x="120628" y="41557"/>
                  </a:lnTo>
                  <a:lnTo>
                    <a:pt x="120628" y="40488"/>
                  </a:lnTo>
                  <a:lnTo>
                    <a:pt x="120949" y="39472"/>
                  </a:lnTo>
                  <a:lnTo>
                    <a:pt x="121323" y="38510"/>
                  </a:lnTo>
                  <a:lnTo>
                    <a:pt x="123087" y="35356"/>
                  </a:lnTo>
                  <a:lnTo>
                    <a:pt x="124370" y="34073"/>
                  </a:lnTo>
                  <a:lnTo>
                    <a:pt x="126027" y="32897"/>
                  </a:lnTo>
                  <a:lnTo>
                    <a:pt x="126883" y="31668"/>
                  </a:lnTo>
                  <a:lnTo>
                    <a:pt x="127524" y="30385"/>
                  </a:lnTo>
                  <a:lnTo>
                    <a:pt x="127524" y="27605"/>
                  </a:lnTo>
                  <a:lnTo>
                    <a:pt x="127524" y="26216"/>
                  </a:lnTo>
                  <a:lnTo>
                    <a:pt x="127952" y="23383"/>
                  </a:lnTo>
                  <a:lnTo>
                    <a:pt x="130357" y="18037"/>
                  </a:lnTo>
                  <a:lnTo>
                    <a:pt x="134793" y="12692"/>
                  </a:lnTo>
                  <a:lnTo>
                    <a:pt x="137252" y="10447"/>
                  </a:lnTo>
                  <a:lnTo>
                    <a:pt x="139284" y="9378"/>
                  </a:lnTo>
                  <a:lnTo>
                    <a:pt x="140459" y="9645"/>
                  </a:lnTo>
                  <a:lnTo>
                    <a:pt x="141261" y="10554"/>
                  </a:lnTo>
                  <a:lnTo>
                    <a:pt x="141956" y="11676"/>
                  </a:lnTo>
                  <a:lnTo>
                    <a:pt x="143079" y="12371"/>
                  </a:lnTo>
                  <a:lnTo>
                    <a:pt x="144682" y="12371"/>
                  </a:lnTo>
                  <a:lnTo>
                    <a:pt x="152754" y="7828"/>
                  </a:lnTo>
                  <a:lnTo>
                    <a:pt x="156388" y="4086"/>
                  </a:lnTo>
                  <a:lnTo>
                    <a:pt x="157778" y="2910"/>
                  </a:lnTo>
                  <a:lnTo>
                    <a:pt x="159222" y="2162"/>
                  </a:lnTo>
                  <a:lnTo>
                    <a:pt x="167721" y="-30"/>
                  </a:lnTo>
                  <a:lnTo>
                    <a:pt x="169110" y="-30"/>
                  </a:lnTo>
                  <a:lnTo>
                    <a:pt x="174456" y="1681"/>
                  </a:lnTo>
                  <a:lnTo>
                    <a:pt x="175632" y="2269"/>
                  </a:lnTo>
                  <a:lnTo>
                    <a:pt x="176487" y="3284"/>
                  </a:lnTo>
                  <a:lnTo>
                    <a:pt x="176487" y="4514"/>
                  </a:lnTo>
                  <a:lnTo>
                    <a:pt x="176487" y="5904"/>
                  </a:lnTo>
                  <a:lnTo>
                    <a:pt x="176861" y="7133"/>
                  </a:lnTo>
                  <a:lnTo>
                    <a:pt x="177449" y="8309"/>
                  </a:lnTo>
                  <a:lnTo>
                    <a:pt x="181405" y="11944"/>
                  </a:lnTo>
                  <a:lnTo>
                    <a:pt x="189423" y="18091"/>
                  </a:lnTo>
                  <a:lnTo>
                    <a:pt x="191828" y="29904"/>
                  </a:lnTo>
                  <a:lnTo>
                    <a:pt x="191828" y="34661"/>
                  </a:lnTo>
                  <a:lnTo>
                    <a:pt x="190491" y="39739"/>
                  </a:lnTo>
                  <a:lnTo>
                    <a:pt x="189957" y="42572"/>
                  </a:lnTo>
                  <a:lnTo>
                    <a:pt x="190278" y="46849"/>
                  </a:lnTo>
                  <a:lnTo>
                    <a:pt x="190278" y="48131"/>
                  </a:lnTo>
                  <a:lnTo>
                    <a:pt x="189636" y="49468"/>
                  </a:lnTo>
                  <a:lnTo>
                    <a:pt x="188674" y="50590"/>
                  </a:lnTo>
                  <a:lnTo>
                    <a:pt x="183329" y="55936"/>
                  </a:lnTo>
                  <a:lnTo>
                    <a:pt x="182367" y="57325"/>
                  </a:lnTo>
                  <a:lnTo>
                    <a:pt x="181405" y="59357"/>
                  </a:lnTo>
                  <a:lnTo>
                    <a:pt x="181084" y="62190"/>
                  </a:lnTo>
                  <a:lnTo>
                    <a:pt x="181084" y="69513"/>
                  </a:lnTo>
                  <a:lnTo>
                    <a:pt x="181511" y="72346"/>
                  </a:lnTo>
                  <a:lnTo>
                    <a:pt x="182153" y="74110"/>
                  </a:lnTo>
                  <a:lnTo>
                    <a:pt x="183382" y="74591"/>
                  </a:lnTo>
                  <a:lnTo>
                    <a:pt x="186162" y="75018"/>
                  </a:lnTo>
                  <a:lnTo>
                    <a:pt x="191507" y="76836"/>
                  </a:lnTo>
                  <a:lnTo>
                    <a:pt x="193218" y="78012"/>
                  </a:lnTo>
                  <a:lnTo>
                    <a:pt x="193966" y="78653"/>
                  </a:lnTo>
                  <a:lnTo>
                    <a:pt x="195570" y="81219"/>
                  </a:lnTo>
                  <a:lnTo>
                    <a:pt x="197654" y="88595"/>
                  </a:lnTo>
                  <a:lnTo>
                    <a:pt x="197654" y="90894"/>
                  </a:lnTo>
                  <a:lnTo>
                    <a:pt x="197066" y="93941"/>
                  </a:lnTo>
                  <a:lnTo>
                    <a:pt x="196639" y="95330"/>
                  </a:lnTo>
                  <a:lnTo>
                    <a:pt x="195677" y="101103"/>
                  </a:lnTo>
                  <a:lnTo>
                    <a:pt x="195302" y="102493"/>
                  </a:lnTo>
                  <a:lnTo>
                    <a:pt x="194180" y="105112"/>
                  </a:lnTo>
                  <a:lnTo>
                    <a:pt x="189957" y="111473"/>
                  </a:lnTo>
                  <a:lnTo>
                    <a:pt x="189209" y="113504"/>
                  </a:lnTo>
                  <a:lnTo>
                    <a:pt x="188514" y="116872"/>
                  </a:lnTo>
                  <a:lnTo>
                    <a:pt x="188834" y="120507"/>
                  </a:lnTo>
                  <a:lnTo>
                    <a:pt x="189529" y="123821"/>
                  </a:lnTo>
                  <a:lnTo>
                    <a:pt x="190385" y="125745"/>
                  </a:lnTo>
                  <a:lnTo>
                    <a:pt x="191347" y="126975"/>
                  </a:lnTo>
                  <a:lnTo>
                    <a:pt x="192255" y="127883"/>
                  </a:lnTo>
                  <a:lnTo>
                    <a:pt x="192790" y="128632"/>
                  </a:lnTo>
                  <a:lnTo>
                    <a:pt x="195837" y="133443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9686" y="141033"/>
                  </a:lnTo>
                  <a:lnTo>
                    <a:pt x="200701" y="142262"/>
                  </a:lnTo>
                  <a:lnTo>
                    <a:pt x="202679" y="145363"/>
                  </a:lnTo>
                  <a:lnTo>
                    <a:pt x="204282" y="148890"/>
                  </a:lnTo>
                  <a:lnTo>
                    <a:pt x="205191" y="150280"/>
                  </a:lnTo>
                  <a:lnTo>
                    <a:pt x="209254" y="154984"/>
                  </a:lnTo>
                  <a:lnTo>
                    <a:pt x="210376" y="155893"/>
                  </a:lnTo>
                  <a:lnTo>
                    <a:pt x="216470" y="162307"/>
                  </a:lnTo>
                  <a:lnTo>
                    <a:pt x="217646" y="162949"/>
                  </a:lnTo>
                  <a:lnTo>
                    <a:pt x="220211" y="163697"/>
                  </a:lnTo>
                  <a:lnTo>
                    <a:pt x="221441" y="164445"/>
                  </a:lnTo>
                  <a:lnTo>
                    <a:pt x="222457" y="165354"/>
                  </a:lnTo>
                  <a:lnTo>
                    <a:pt x="223258" y="166209"/>
                  </a:lnTo>
                  <a:lnTo>
                    <a:pt x="223900" y="166583"/>
                  </a:lnTo>
                  <a:lnTo>
                    <a:pt x="224969" y="166583"/>
                  </a:lnTo>
                  <a:lnTo>
                    <a:pt x="227641" y="166049"/>
                  </a:lnTo>
                  <a:close/>
                  <a:moveTo>
                    <a:pt x="231330" y="184330"/>
                  </a:moveTo>
                  <a:lnTo>
                    <a:pt x="230047" y="188392"/>
                  </a:lnTo>
                  <a:lnTo>
                    <a:pt x="230047" y="192562"/>
                  </a:lnTo>
                  <a:lnTo>
                    <a:pt x="232025" y="199350"/>
                  </a:lnTo>
                  <a:lnTo>
                    <a:pt x="229085" y="195983"/>
                  </a:lnTo>
                  <a:lnTo>
                    <a:pt x="228497" y="190637"/>
                  </a:lnTo>
                  <a:lnTo>
                    <a:pt x="228497" y="184704"/>
                  </a:lnTo>
                  <a:lnTo>
                    <a:pt x="227909" y="179359"/>
                  </a:lnTo>
                  <a:lnTo>
                    <a:pt x="228603" y="179359"/>
                  </a:lnTo>
                  <a:lnTo>
                    <a:pt x="228603" y="179679"/>
                  </a:lnTo>
                  <a:lnTo>
                    <a:pt x="228603" y="180160"/>
                  </a:lnTo>
                  <a:lnTo>
                    <a:pt x="228603" y="180588"/>
                  </a:lnTo>
                  <a:lnTo>
                    <a:pt x="229085" y="181336"/>
                  </a:lnTo>
                  <a:lnTo>
                    <a:pt x="229940" y="1832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277DF439-10C6-49BD-AAEE-F48B9111D839}"/>
                </a:ext>
              </a:extLst>
            </p:cNvPr>
            <p:cNvSpPr/>
            <p:nvPr/>
          </p:nvSpPr>
          <p:spPr>
            <a:xfrm>
              <a:off x="2281059" y="5630483"/>
              <a:ext cx="216377" cy="223112"/>
            </a:xfrm>
            <a:custGeom>
              <a:avLst/>
              <a:gdLst>
                <a:gd name="connsiteX0" fmla="*/ 216042 w 216377"/>
                <a:gd name="connsiteY0" fmla="*/ 97041 h 223112"/>
                <a:gd name="connsiteX1" fmla="*/ 215401 w 216377"/>
                <a:gd name="connsiteY1" fmla="*/ 99179 h 223112"/>
                <a:gd name="connsiteX2" fmla="*/ 214439 w 216377"/>
                <a:gd name="connsiteY2" fmla="*/ 100622 h 223112"/>
                <a:gd name="connsiteX3" fmla="*/ 211819 w 216377"/>
                <a:gd name="connsiteY3" fmla="*/ 100248 h 223112"/>
                <a:gd name="connsiteX4" fmla="*/ 210483 w 216377"/>
                <a:gd name="connsiteY4" fmla="*/ 101852 h 223112"/>
                <a:gd name="connsiteX5" fmla="*/ 209681 w 216377"/>
                <a:gd name="connsiteY5" fmla="*/ 105059 h 223112"/>
                <a:gd name="connsiteX6" fmla="*/ 207757 w 216377"/>
                <a:gd name="connsiteY6" fmla="*/ 108747 h 223112"/>
                <a:gd name="connsiteX7" fmla="*/ 203534 w 216377"/>
                <a:gd name="connsiteY7" fmla="*/ 114948 h 223112"/>
                <a:gd name="connsiteX8" fmla="*/ 195035 w 216377"/>
                <a:gd name="connsiteY8" fmla="*/ 123447 h 223112"/>
                <a:gd name="connsiteX9" fmla="*/ 191400 w 216377"/>
                <a:gd name="connsiteY9" fmla="*/ 128792 h 223112"/>
                <a:gd name="connsiteX10" fmla="*/ 188835 w 216377"/>
                <a:gd name="connsiteY10" fmla="*/ 136115 h 223112"/>
                <a:gd name="connsiteX11" fmla="*/ 187766 w 216377"/>
                <a:gd name="connsiteY11" fmla="*/ 142423 h 223112"/>
                <a:gd name="connsiteX12" fmla="*/ 186002 w 216377"/>
                <a:gd name="connsiteY12" fmla="*/ 147340 h 223112"/>
                <a:gd name="connsiteX13" fmla="*/ 185253 w 216377"/>
                <a:gd name="connsiteY13" fmla="*/ 152365 h 223112"/>
                <a:gd name="connsiteX14" fmla="*/ 180977 w 216377"/>
                <a:gd name="connsiteY14" fmla="*/ 163376 h 223112"/>
                <a:gd name="connsiteX15" fmla="*/ 177930 w 216377"/>
                <a:gd name="connsiteY15" fmla="*/ 168454 h 223112"/>
                <a:gd name="connsiteX16" fmla="*/ 177930 w 216377"/>
                <a:gd name="connsiteY16" fmla="*/ 170646 h 223112"/>
                <a:gd name="connsiteX17" fmla="*/ 178358 w 216377"/>
                <a:gd name="connsiteY17" fmla="*/ 172249 h 223112"/>
                <a:gd name="connsiteX18" fmla="*/ 178892 w 216377"/>
                <a:gd name="connsiteY18" fmla="*/ 173639 h 223112"/>
                <a:gd name="connsiteX19" fmla="*/ 178892 w 216377"/>
                <a:gd name="connsiteY19" fmla="*/ 175189 h 223112"/>
                <a:gd name="connsiteX20" fmla="*/ 178892 w 216377"/>
                <a:gd name="connsiteY20" fmla="*/ 176793 h 223112"/>
                <a:gd name="connsiteX21" fmla="*/ 178197 w 216377"/>
                <a:gd name="connsiteY21" fmla="*/ 177755 h 223112"/>
                <a:gd name="connsiteX22" fmla="*/ 177129 w 216377"/>
                <a:gd name="connsiteY22" fmla="*/ 178183 h 223112"/>
                <a:gd name="connsiteX23" fmla="*/ 173868 w 216377"/>
                <a:gd name="connsiteY23" fmla="*/ 178183 h 223112"/>
                <a:gd name="connsiteX24" fmla="*/ 173013 w 216377"/>
                <a:gd name="connsiteY24" fmla="*/ 178610 h 223112"/>
                <a:gd name="connsiteX25" fmla="*/ 171195 w 216377"/>
                <a:gd name="connsiteY25" fmla="*/ 180428 h 223112"/>
                <a:gd name="connsiteX26" fmla="*/ 166170 w 216377"/>
                <a:gd name="connsiteY26" fmla="*/ 183902 h 223112"/>
                <a:gd name="connsiteX27" fmla="*/ 164139 w 216377"/>
                <a:gd name="connsiteY27" fmla="*/ 186361 h 223112"/>
                <a:gd name="connsiteX28" fmla="*/ 162643 w 216377"/>
                <a:gd name="connsiteY28" fmla="*/ 193791 h 223112"/>
                <a:gd name="connsiteX29" fmla="*/ 160986 w 216377"/>
                <a:gd name="connsiteY29" fmla="*/ 195929 h 223112"/>
                <a:gd name="connsiteX30" fmla="*/ 158741 w 216377"/>
                <a:gd name="connsiteY30" fmla="*/ 197640 h 223112"/>
                <a:gd name="connsiteX31" fmla="*/ 156335 w 216377"/>
                <a:gd name="connsiteY31" fmla="*/ 200205 h 223112"/>
                <a:gd name="connsiteX32" fmla="*/ 155800 w 216377"/>
                <a:gd name="connsiteY32" fmla="*/ 201595 h 223112"/>
                <a:gd name="connsiteX33" fmla="*/ 155052 w 216377"/>
                <a:gd name="connsiteY33" fmla="*/ 204963 h 223112"/>
                <a:gd name="connsiteX34" fmla="*/ 154304 w 216377"/>
                <a:gd name="connsiteY34" fmla="*/ 206459 h 223112"/>
                <a:gd name="connsiteX35" fmla="*/ 152968 w 216377"/>
                <a:gd name="connsiteY35" fmla="*/ 207315 h 223112"/>
                <a:gd name="connsiteX36" fmla="*/ 151364 w 216377"/>
                <a:gd name="connsiteY36" fmla="*/ 207742 h 223112"/>
                <a:gd name="connsiteX37" fmla="*/ 150028 w 216377"/>
                <a:gd name="connsiteY37" fmla="*/ 208277 h 223112"/>
                <a:gd name="connsiteX38" fmla="*/ 148531 w 216377"/>
                <a:gd name="connsiteY38" fmla="*/ 211698 h 223112"/>
                <a:gd name="connsiteX39" fmla="*/ 146286 w 216377"/>
                <a:gd name="connsiteY39" fmla="*/ 213462 h 223112"/>
                <a:gd name="connsiteX40" fmla="*/ 143400 w 216377"/>
                <a:gd name="connsiteY40" fmla="*/ 214638 h 223112"/>
                <a:gd name="connsiteX41" fmla="*/ 140246 w 216377"/>
                <a:gd name="connsiteY41" fmla="*/ 214638 h 223112"/>
                <a:gd name="connsiteX42" fmla="*/ 134900 w 216377"/>
                <a:gd name="connsiteY42" fmla="*/ 212927 h 223112"/>
                <a:gd name="connsiteX43" fmla="*/ 130838 w 216377"/>
                <a:gd name="connsiteY43" fmla="*/ 208758 h 223112"/>
                <a:gd name="connsiteX44" fmla="*/ 127310 w 216377"/>
                <a:gd name="connsiteY44" fmla="*/ 203840 h 223112"/>
                <a:gd name="connsiteX45" fmla="*/ 123461 w 216377"/>
                <a:gd name="connsiteY45" fmla="*/ 199778 h 223112"/>
                <a:gd name="connsiteX46" fmla="*/ 118116 w 216377"/>
                <a:gd name="connsiteY46" fmla="*/ 196571 h 223112"/>
                <a:gd name="connsiteX47" fmla="*/ 115123 w 216377"/>
                <a:gd name="connsiteY47" fmla="*/ 195448 h 223112"/>
                <a:gd name="connsiteX48" fmla="*/ 111916 w 216377"/>
                <a:gd name="connsiteY48" fmla="*/ 194967 h 223112"/>
                <a:gd name="connsiteX49" fmla="*/ 109190 w 216377"/>
                <a:gd name="connsiteY49" fmla="*/ 195502 h 223112"/>
                <a:gd name="connsiteX50" fmla="*/ 104539 w 216377"/>
                <a:gd name="connsiteY50" fmla="*/ 198014 h 223112"/>
                <a:gd name="connsiteX51" fmla="*/ 101599 w 216377"/>
                <a:gd name="connsiteY51" fmla="*/ 198655 h 223112"/>
                <a:gd name="connsiteX52" fmla="*/ 100263 w 216377"/>
                <a:gd name="connsiteY52" fmla="*/ 198281 h 223112"/>
                <a:gd name="connsiteX53" fmla="*/ 96361 w 216377"/>
                <a:gd name="connsiteY53" fmla="*/ 196624 h 223112"/>
                <a:gd name="connsiteX54" fmla="*/ 94650 w 216377"/>
                <a:gd name="connsiteY54" fmla="*/ 196196 h 223112"/>
                <a:gd name="connsiteX55" fmla="*/ 83211 w 216377"/>
                <a:gd name="connsiteY55" fmla="*/ 198228 h 223112"/>
                <a:gd name="connsiteX56" fmla="*/ 80860 w 216377"/>
                <a:gd name="connsiteY56" fmla="*/ 199564 h 223112"/>
                <a:gd name="connsiteX57" fmla="*/ 78026 w 216377"/>
                <a:gd name="connsiteY57" fmla="*/ 206459 h 223112"/>
                <a:gd name="connsiteX58" fmla="*/ 75086 w 216377"/>
                <a:gd name="connsiteY58" fmla="*/ 214477 h 223112"/>
                <a:gd name="connsiteX59" fmla="*/ 71398 w 216377"/>
                <a:gd name="connsiteY59" fmla="*/ 218326 h 223112"/>
                <a:gd name="connsiteX60" fmla="*/ 70703 w 216377"/>
                <a:gd name="connsiteY60" fmla="*/ 218807 h 223112"/>
                <a:gd name="connsiteX61" fmla="*/ 69046 w 216377"/>
                <a:gd name="connsiteY61" fmla="*/ 220518 h 223112"/>
                <a:gd name="connsiteX62" fmla="*/ 65412 w 216377"/>
                <a:gd name="connsiteY62" fmla="*/ 222121 h 223112"/>
                <a:gd name="connsiteX63" fmla="*/ 60494 w 216377"/>
                <a:gd name="connsiteY63" fmla="*/ 222816 h 223112"/>
                <a:gd name="connsiteX64" fmla="*/ 57928 w 216377"/>
                <a:gd name="connsiteY64" fmla="*/ 221854 h 223112"/>
                <a:gd name="connsiteX65" fmla="*/ 54988 w 216377"/>
                <a:gd name="connsiteY65" fmla="*/ 223083 h 223112"/>
                <a:gd name="connsiteX66" fmla="*/ 51193 w 216377"/>
                <a:gd name="connsiteY66" fmla="*/ 220571 h 223112"/>
                <a:gd name="connsiteX67" fmla="*/ 48360 w 216377"/>
                <a:gd name="connsiteY67" fmla="*/ 218272 h 223112"/>
                <a:gd name="connsiteX68" fmla="*/ 45687 w 216377"/>
                <a:gd name="connsiteY68" fmla="*/ 217096 h 223112"/>
                <a:gd name="connsiteX69" fmla="*/ 44405 w 216377"/>
                <a:gd name="connsiteY69" fmla="*/ 217471 h 223112"/>
                <a:gd name="connsiteX70" fmla="*/ 43068 w 216377"/>
                <a:gd name="connsiteY70" fmla="*/ 219128 h 223112"/>
                <a:gd name="connsiteX71" fmla="*/ 41785 w 216377"/>
                <a:gd name="connsiteY71" fmla="*/ 219555 h 223112"/>
                <a:gd name="connsiteX72" fmla="*/ 40235 w 216377"/>
                <a:gd name="connsiteY72" fmla="*/ 218700 h 223112"/>
                <a:gd name="connsiteX73" fmla="*/ 36333 w 216377"/>
                <a:gd name="connsiteY73" fmla="*/ 213355 h 223112"/>
                <a:gd name="connsiteX74" fmla="*/ 32271 w 216377"/>
                <a:gd name="connsiteY74" fmla="*/ 210468 h 223112"/>
                <a:gd name="connsiteX75" fmla="*/ 29491 w 216377"/>
                <a:gd name="connsiteY75" fmla="*/ 210468 h 223112"/>
                <a:gd name="connsiteX76" fmla="*/ 21687 w 216377"/>
                <a:gd name="connsiteY76" fmla="*/ 213088 h 223112"/>
                <a:gd name="connsiteX77" fmla="*/ 8858 w 216377"/>
                <a:gd name="connsiteY77" fmla="*/ 210789 h 223112"/>
                <a:gd name="connsiteX78" fmla="*/ 1428 w 216377"/>
                <a:gd name="connsiteY78" fmla="*/ 211377 h 223112"/>
                <a:gd name="connsiteX79" fmla="*/ -336 w 216377"/>
                <a:gd name="connsiteY79" fmla="*/ 203947 h 223112"/>
                <a:gd name="connsiteX80" fmla="*/ 15700 w 216377"/>
                <a:gd name="connsiteY80" fmla="*/ 193738 h 223112"/>
                <a:gd name="connsiteX81" fmla="*/ 13615 w 216377"/>
                <a:gd name="connsiteY81" fmla="*/ 187484 h 223112"/>
                <a:gd name="connsiteX82" fmla="*/ 12386 w 216377"/>
                <a:gd name="connsiteY82" fmla="*/ 185987 h 223112"/>
                <a:gd name="connsiteX83" fmla="*/ 10569 w 216377"/>
                <a:gd name="connsiteY83" fmla="*/ 184811 h 223112"/>
                <a:gd name="connsiteX84" fmla="*/ 9446 w 216377"/>
                <a:gd name="connsiteY84" fmla="*/ 183314 h 223112"/>
                <a:gd name="connsiteX85" fmla="*/ 10141 w 216377"/>
                <a:gd name="connsiteY85" fmla="*/ 181123 h 223112"/>
                <a:gd name="connsiteX86" fmla="*/ 20351 w 216377"/>
                <a:gd name="connsiteY86" fmla="*/ 171020 h 223112"/>
                <a:gd name="connsiteX87" fmla="*/ 21206 w 216377"/>
                <a:gd name="connsiteY87" fmla="*/ 168187 h 223112"/>
                <a:gd name="connsiteX88" fmla="*/ 20939 w 216377"/>
                <a:gd name="connsiteY88" fmla="*/ 165835 h 223112"/>
                <a:gd name="connsiteX89" fmla="*/ 18640 w 216377"/>
                <a:gd name="connsiteY89" fmla="*/ 159207 h 223112"/>
                <a:gd name="connsiteX90" fmla="*/ 17678 w 216377"/>
                <a:gd name="connsiteY90" fmla="*/ 153113 h 223112"/>
                <a:gd name="connsiteX91" fmla="*/ 18319 w 216377"/>
                <a:gd name="connsiteY91" fmla="*/ 150334 h 223112"/>
                <a:gd name="connsiteX92" fmla="*/ 20244 w 216377"/>
                <a:gd name="connsiteY92" fmla="*/ 148463 h 223112"/>
                <a:gd name="connsiteX93" fmla="*/ 25322 w 216377"/>
                <a:gd name="connsiteY93" fmla="*/ 148463 h 223112"/>
                <a:gd name="connsiteX94" fmla="*/ 26765 w 216377"/>
                <a:gd name="connsiteY94" fmla="*/ 147715 h 223112"/>
                <a:gd name="connsiteX95" fmla="*/ 27994 w 216377"/>
                <a:gd name="connsiteY95" fmla="*/ 145523 h 223112"/>
                <a:gd name="connsiteX96" fmla="*/ 29117 w 216377"/>
                <a:gd name="connsiteY96" fmla="*/ 140178 h 223112"/>
                <a:gd name="connsiteX97" fmla="*/ 30293 w 216377"/>
                <a:gd name="connsiteY97" fmla="*/ 137772 h 223112"/>
                <a:gd name="connsiteX98" fmla="*/ 31789 w 216377"/>
                <a:gd name="connsiteY98" fmla="*/ 136703 h 223112"/>
                <a:gd name="connsiteX99" fmla="*/ 35157 w 216377"/>
                <a:gd name="connsiteY99" fmla="*/ 135474 h 223112"/>
                <a:gd name="connsiteX100" fmla="*/ 36493 w 216377"/>
                <a:gd name="connsiteY100" fmla="*/ 133763 h 223112"/>
                <a:gd name="connsiteX101" fmla="*/ 40075 w 216377"/>
                <a:gd name="connsiteY101" fmla="*/ 119010 h 223112"/>
                <a:gd name="connsiteX102" fmla="*/ 40823 w 216377"/>
                <a:gd name="connsiteY102" fmla="*/ 117888 h 223112"/>
                <a:gd name="connsiteX103" fmla="*/ 41999 w 216377"/>
                <a:gd name="connsiteY103" fmla="*/ 117086 h 223112"/>
                <a:gd name="connsiteX104" fmla="*/ 43710 w 216377"/>
                <a:gd name="connsiteY104" fmla="*/ 116819 h 223112"/>
                <a:gd name="connsiteX105" fmla="*/ 48093 w 216377"/>
                <a:gd name="connsiteY105" fmla="*/ 117674 h 223112"/>
                <a:gd name="connsiteX106" fmla="*/ 49482 w 216377"/>
                <a:gd name="connsiteY106" fmla="*/ 118583 h 223112"/>
                <a:gd name="connsiteX107" fmla="*/ 53064 w 216377"/>
                <a:gd name="connsiteY107" fmla="*/ 123180 h 223112"/>
                <a:gd name="connsiteX108" fmla="*/ 54935 w 216377"/>
                <a:gd name="connsiteY108" fmla="*/ 124195 h 223112"/>
                <a:gd name="connsiteX109" fmla="*/ 61616 w 216377"/>
                <a:gd name="connsiteY109" fmla="*/ 124730 h 223112"/>
                <a:gd name="connsiteX110" fmla="*/ 68886 w 216377"/>
                <a:gd name="connsiteY110" fmla="*/ 127883 h 223112"/>
                <a:gd name="connsiteX111" fmla="*/ 68084 w 216377"/>
                <a:gd name="connsiteY111" fmla="*/ 114787 h 223112"/>
                <a:gd name="connsiteX112" fmla="*/ 68084 w 216377"/>
                <a:gd name="connsiteY112" fmla="*/ 113611 h 223112"/>
                <a:gd name="connsiteX113" fmla="*/ 69367 w 216377"/>
                <a:gd name="connsiteY113" fmla="*/ 111099 h 223112"/>
                <a:gd name="connsiteX114" fmla="*/ 69688 w 216377"/>
                <a:gd name="connsiteY114" fmla="*/ 109709 h 223112"/>
                <a:gd name="connsiteX115" fmla="*/ 70276 w 216377"/>
                <a:gd name="connsiteY115" fmla="*/ 99500 h 223112"/>
                <a:gd name="connsiteX116" fmla="*/ 71185 w 216377"/>
                <a:gd name="connsiteY116" fmla="*/ 96881 h 223112"/>
                <a:gd name="connsiteX117" fmla="*/ 93100 w 216377"/>
                <a:gd name="connsiteY117" fmla="*/ 77584 h 223112"/>
                <a:gd name="connsiteX118" fmla="*/ 112076 w 216377"/>
                <a:gd name="connsiteY118" fmla="*/ 71651 h 223112"/>
                <a:gd name="connsiteX119" fmla="*/ 109564 w 216377"/>
                <a:gd name="connsiteY119" fmla="*/ 55294 h 223112"/>
                <a:gd name="connsiteX120" fmla="*/ 118223 w 216377"/>
                <a:gd name="connsiteY120" fmla="*/ 53477 h 223112"/>
                <a:gd name="connsiteX121" fmla="*/ 117421 w 216377"/>
                <a:gd name="connsiteY121" fmla="*/ 39686 h 223112"/>
                <a:gd name="connsiteX122" fmla="*/ 118651 w 216377"/>
                <a:gd name="connsiteY122" fmla="*/ 36532 h 223112"/>
                <a:gd name="connsiteX123" fmla="*/ 122125 w 216377"/>
                <a:gd name="connsiteY123" fmla="*/ 30813 h 223112"/>
                <a:gd name="connsiteX124" fmla="*/ 123034 w 216377"/>
                <a:gd name="connsiteY124" fmla="*/ 27605 h 223112"/>
                <a:gd name="connsiteX125" fmla="*/ 121858 w 216377"/>
                <a:gd name="connsiteY125" fmla="*/ 17289 h 223112"/>
                <a:gd name="connsiteX126" fmla="*/ 122553 w 216377"/>
                <a:gd name="connsiteY126" fmla="*/ 9218 h 223112"/>
                <a:gd name="connsiteX127" fmla="*/ 123355 w 216377"/>
                <a:gd name="connsiteY127" fmla="*/ 7454 h 223112"/>
                <a:gd name="connsiteX128" fmla="*/ 124584 w 216377"/>
                <a:gd name="connsiteY128" fmla="*/ 6171 h 223112"/>
                <a:gd name="connsiteX129" fmla="*/ 133511 w 216377"/>
                <a:gd name="connsiteY129" fmla="*/ -30 h 223112"/>
                <a:gd name="connsiteX130" fmla="*/ 138856 w 216377"/>
                <a:gd name="connsiteY130" fmla="*/ 3445 h 223112"/>
                <a:gd name="connsiteX131" fmla="*/ 145538 w 216377"/>
                <a:gd name="connsiteY131" fmla="*/ 3017 h 223112"/>
                <a:gd name="connsiteX132" fmla="*/ 147409 w 216377"/>
                <a:gd name="connsiteY132" fmla="*/ 3659 h 223112"/>
                <a:gd name="connsiteX133" fmla="*/ 152754 w 216377"/>
                <a:gd name="connsiteY133" fmla="*/ 6278 h 223112"/>
                <a:gd name="connsiteX134" fmla="*/ 166331 w 216377"/>
                <a:gd name="connsiteY134" fmla="*/ 8149 h 223112"/>
                <a:gd name="connsiteX135" fmla="*/ 167347 w 216377"/>
                <a:gd name="connsiteY135" fmla="*/ 9057 h 223112"/>
                <a:gd name="connsiteX136" fmla="*/ 167347 w 216377"/>
                <a:gd name="connsiteY136" fmla="*/ 10073 h 223112"/>
                <a:gd name="connsiteX137" fmla="*/ 165743 w 216377"/>
                <a:gd name="connsiteY137" fmla="*/ 12264 h 223112"/>
                <a:gd name="connsiteX138" fmla="*/ 165102 w 216377"/>
                <a:gd name="connsiteY138" fmla="*/ 13547 h 223112"/>
                <a:gd name="connsiteX139" fmla="*/ 165102 w 216377"/>
                <a:gd name="connsiteY139" fmla="*/ 14884 h 223112"/>
                <a:gd name="connsiteX140" fmla="*/ 165102 w 216377"/>
                <a:gd name="connsiteY140" fmla="*/ 18144 h 223112"/>
                <a:gd name="connsiteX141" fmla="*/ 165102 w 216377"/>
                <a:gd name="connsiteY141" fmla="*/ 19320 h 223112"/>
                <a:gd name="connsiteX142" fmla="*/ 164032 w 216377"/>
                <a:gd name="connsiteY142" fmla="*/ 22100 h 223112"/>
                <a:gd name="connsiteX143" fmla="*/ 164032 w 216377"/>
                <a:gd name="connsiteY143" fmla="*/ 23222 h 223112"/>
                <a:gd name="connsiteX144" fmla="*/ 164460 w 216377"/>
                <a:gd name="connsiteY144" fmla="*/ 29744 h 223112"/>
                <a:gd name="connsiteX145" fmla="*/ 164995 w 216377"/>
                <a:gd name="connsiteY145" fmla="*/ 31561 h 223112"/>
                <a:gd name="connsiteX146" fmla="*/ 164995 w 216377"/>
                <a:gd name="connsiteY146" fmla="*/ 32844 h 223112"/>
                <a:gd name="connsiteX147" fmla="*/ 164460 w 216377"/>
                <a:gd name="connsiteY147" fmla="*/ 35249 h 223112"/>
                <a:gd name="connsiteX148" fmla="*/ 163872 w 216377"/>
                <a:gd name="connsiteY148" fmla="*/ 37120 h 223112"/>
                <a:gd name="connsiteX149" fmla="*/ 163872 w 216377"/>
                <a:gd name="connsiteY149" fmla="*/ 38456 h 223112"/>
                <a:gd name="connsiteX150" fmla="*/ 163872 w 216377"/>
                <a:gd name="connsiteY150" fmla="*/ 41396 h 223112"/>
                <a:gd name="connsiteX151" fmla="*/ 163872 w 216377"/>
                <a:gd name="connsiteY151" fmla="*/ 42786 h 223112"/>
                <a:gd name="connsiteX152" fmla="*/ 163872 w 216377"/>
                <a:gd name="connsiteY152" fmla="*/ 45833 h 223112"/>
                <a:gd name="connsiteX153" fmla="*/ 164407 w 216377"/>
                <a:gd name="connsiteY153" fmla="*/ 47704 h 223112"/>
                <a:gd name="connsiteX154" fmla="*/ 164995 w 216377"/>
                <a:gd name="connsiteY154" fmla="*/ 48773 h 223112"/>
                <a:gd name="connsiteX155" fmla="*/ 166224 w 216377"/>
                <a:gd name="connsiteY155" fmla="*/ 50377 h 223112"/>
                <a:gd name="connsiteX156" fmla="*/ 187605 w 216377"/>
                <a:gd name="connsiteY156" fmla="*/ 83892 h 223112"/>
                <a:gd name="connsiteX157" fmla="*/ 189369 w 216377"/>
                <a:gd name="connsiteY157" fmla="*/ 85602 h 223112"/>
                <a:gd name="connsiteX158" fmla="*/ 190438 w 216377"/>
                <a:gd name="connsiteY158" fmla="*/ 86297 h 223112"/>
                <a:gd name="connsiteX159" fmla="*/ 191561 w 216377"/>
                <a:gd name="connsiteY159" fmla="*/ 86778 h 223112"/>
                <a:gd name="connsiteX160" fmla="*/ 192362 w 216377"/>
                <a:gd name="connsiteY160" fmla="*/ 87045 h 223112"/>
                <a:gd name="connsiteX161" fmla="*/ 192683 w 216377"/>
                <a:gd name="connsiteY161" fmla="*/ 86297 h 223112"/>
                <a:gd name="connsiteX162" fmla="*/ 192683 w 216377"/>
                <a:gd name="connsiteY162" fmla="*/ 85388 h 223112"/>
                <a:gd name="connsiteX163" fmla="*/ 193325 w 216377"/>
                <a:gd name="connsiteY163" fmla="*/ 84747 h 223112"/>
                <a:gd name="connsiteX164" fmla="*/ 194073 w 216377"/>
                <a:gd name="connsiteY164" fmla="*/ 84747 h 223112"/>
                <a:gd name="connsiteX165" fmla="*/ 201450 w 216377"/>
                <a:gd name="connsiteY165" fmla="*/ 86404 h 223112"/>
                <a:gd name="connsiteX166" fmla="*/ 202732 w 216377"/>
                <a:gd name="connsiteY166" fmla="*/ 86938 h 22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16377" h="223112">
                  <a:moveTo>
                    <a:pt x="216042" y="97041"/>
                  </a:moveTo>
                  <a:lnTo>
                    <a:pt x="215401" y="99179"/>
                  </a:lnTo>
                  <a:lnTo>
                    <a:pt x="214439" y="100622"/>
                  </a:lnTo>
                  <a:lnTo>
                    <a:pt x="211819" y="100248"/>
                  </a:lnTo>
                  <a:lnTo>
                    <a:pt x="210483" y="101852"/>
                  </a:lnTo>
                  <a:lnTo>
                    <a:pt x="209681" y="105059"/>
                  </a:lnTo>
                  <a:lnTo>
                    <a:pt x="207757" y="108747"/>
                  </a:lnTo>
                  <a:lnTo>
                    <a:pt x="203534" y="114948"/>
                  </a:lnTo>
                  <a:lnTo>
                    <a:pt x="195035" y="123447"/>
                  </a:lnTo>
                  <a:lnTo>
                    <a:pt x="191400" y="128792"/>
                  </a:lnTo>
                  <a:lnTo>
                    <a:pt x="188835" y="136115"/>
                  </a:lnTo>
                  <a:lnTo>
                    <a:pt x="187766" y="142423"/>
                  </a:lnTo>
                  <a:lnTo>
                    <a:pt x="186002" y="147340"/>
                  </a:lnTo>
                  <a:lnTo>
                    <a:pt x="185253" y="152365"/>
                  </a:lnTo>
                  <a:lnTo>
                    <a:pt x="180977" y="163376"/>
                  </a:lnTo>
                  <a:lnTo>
                    <a:pt x="177930" y="168454"/>
                  </a:lnTo>
                  <a:lnTo>
                    <a:pt x="177930" y="170646"/>
                  </a:lnTo>
                  <a:lnTo>
                    <a:pt x="178358" y="172249"/>
                  </a:lnTo>
                  <a:lnTo>
                    <a:pt x="178892" y="173639"/>
                  </a:lnTo>
                  <a:lnTo>
                    <a:pt x="178892" y="175189"/>
                  </a:lnTo>
                  <a:lnTo>
                    <a:pt x="178892" y="176793"/>
                  </a:lnTo>
                  <a:lnTo>
                    <a:pt x="178197" y="177755"/>
                  </a:lnTo>
                  <a:lnTo>
                    <a:pt x="177129" y="178183"/>
                  </a:lnTo>
                  <a:lnTo>
                    <a:pt x="173868" y="178183"/>
                  </a:lnTo>
                  <a:lnTo>
                    <a:pt x="173013" y="178610"/>
                  </a:lnTo>
                  <a:lnTo>
                    <a:pt x="171195" y="180428"/>
                  </a:lnTo>
                  <a:lnTo>
                    <a:pt x="166170" y="183902"/>
                  </a:lnTo>
                  <a:lnTo>
                    <a:pt x="164139" y="186361"/>
                  </a:lnTo>
                  <a:lnTo>
                    <a:pt x="162643" y="193791"/>
                  </a:lnTo>
                  <a:lnTo>
                    <a:pt x="160986" y="195929"/>
                  </a:lnTo>
                  <a:lnTo>
                    <a:pt x="158741" y="197640"/>
                  </a:lnTo>
                  <a:lnTo>
                    <a:pt x="156335" y="200205"/>
                  </a:lnTo>
                  <a:lnTo>
                    <a:pt x="155800" y="201595"/>
                  </a:lnTo>
                  <a:lnTo>
                    <a:pt x="155052" y="204963"/>
                  </a:lnTo>
                  <a:lnTo>
                    <a:pt x="154304" y="206459"/>
                  </a:lnTo>
                  <a:lnTo>
                    <a:pt x="152968" y="207315"/>
                  </a:lnTo>
                  <a:lnTo>
                    <a:pt x="151364" y="207742"/>
                  </a:lnTo>
                  <a:lnTo>
                    <a:pt x="150028" y="208277"/>
                  </a:lnTo>
                  <a:lnTo>
                    <a:pt x="148531" y="211698"/>
                  </a:lnTo>
                  <a:lnTo>
                    <a:pt x="146286" y="213462"/>
                  </a:lnTo>
                  <a:lnTo>
                    <a:pt x="143400" y="214638"/>
                  </a:lnTo>
                  <a:lnTo>
                    <a:pt x="140246" y="214638"/>
                  </a:lnTo>
                  <a:lnTo>
                    <a:pt x="134900" y="212927"/>
                  </a:lnTo>
                  <a:lnTo>
                    <a:pt x="130838" y="208758"/>
                  </a:lnTo>
                  <a:lnTo>
                    <a:pt x="127310" y="203840"/>
                  </a:lnTo>
                  <a:lnTo>
                    <a:pt x="123461" y="199778"/>
                  </a:lnTo>
                  <a:lnTo>
                    <a:pt x="118116" y="196571"/>
                  </a:lnTo>
                  <a:lnTo>
                    <a:pt x="115123" y="195448"/>
                  </a:lnTo>
                  <a:lnTo>
                    <a:pt x="111916" y="194967"/>
                  </a:lnTo>
                  <a:lnTo>
                    <a:pt x="109190" y="195502"/>
                  </a:lnTo>
                  <a:lnTo>
                    <a:pt x="104539" y="198014"/>
                  </a:lnTo>
                  <a:lnTo>
                    <a:pt x="101599" y="198655"/>
                  </a:lnTo>
                  <a:lnTo>
                    <a:pt x="100263" y="198281"/>
                  </a:lnTo>
                  <a:lnTo>
                    <a:pt x="96361" y="196624"/>
                  </a:lnTo>
                  <a:lnTo>
                    <a:pt x="94650" y="196196"/>
                  </a:lnTo>
                  <a:lnTo>
                    <a:pt x="83211" y="198228"/>
                  </a:lnTo>
                  <a:lnTo>
                    <a:pt x="80860" y="199564"/>
                  </a:lnTo>
                  <a:lnTo>
                    <a:pt x="78026" y="206459"/>
                  </a:lnTo>
                  <a:lnTo>
                    <a:pt x="75086" y="214477"/>
                  </a:lnTo>
                  <a:lnTo>
                    <a:pt x="71398" y="218326"/>
                  </a:lnTo>
                  <a:lnTo>
                    <a:pt x="70703" y="218807"/>
                  </a:lnTo>
                  <a:lnTo>
                    <a:pt x="69046" y="220518"/>
                  </a:lnTo>
                  <a:lnTo>
                    <a:pt x="65412" y="222121"/>
                  </a:lnTo>
                  <a:lnTo>
                    <a:pt x="60494" y="222816"/>
                  </a:lnTo>
                  <a:lnTo>
                    <a:pt x="57928" y="221854"/>
                  </a:lnTo>
                  <a:lnTo>
                    <a:pt x="54988" y="223083"/>
                  </a:lnTo>
                  <a:lnTo>
                    <a:pt x="51193" y="220571"/>
                  </a:lnTo>
                  <a:lnTo>
                    <a:pt x="48360" y="218272"/>
                  </a:lnTo>
                  <a:lnTo>
                    <a:pt x="45687" y="217096"/>
                  </a:lnTo>
                  <a:lnTo>
                    <a:pt x="44405" y="217471"/>
                  </a:lnTo>
                  <a:lnTo>
                    <a:pt x="43068" y="219128"/>
                  </a:lnTo>
                  <a:lnTo>
                    <a:pt x="41785" y="219555"/>
                  </a:lnTo>
                  <a:lnTo>
                    <a:pt x="40235" y="218700"/>
                  </a:lnTo>
                  <a:lnTo>
                    <a:pt x="36333" y="213355"/>
                  </a:lnTo>
                  <a:lnTo>
                    <a:pt x="32271" y="210468"/>
                  </a:lnTo>
                  <a:lnTo>
                    <a:pt x="29491" y="210468"/>
                  </a:lnTo>
                  <a:lnTo>
                    <a:pt x="21687" y="213088"/>
                  </a:lnTo>
                  <a:lnTo>
                    <a:pt x="8858" y="210789"/>
                  </a:lnTo>
                  <a:lnTo>
                    <a:pt x="1428" y="211377"/>
                  </a:lnTo>
                  <a:lnTo>
                    <a:pt x="-336" y="203947"/>
                  </a:lnTo>
                  <a:lnTo>
                    <a:pt x="15700" y="193738"/>
                  </a:lnTo>
                  <a:lnTo>
                    <a:pt x="13615" y="187484"/>
                  </a:lnTo>
                  <a:lnTo>
                    <a:pt x="12386" y="185987"/>
                  </a:lnTo>
                  <a:lnTo>
                    <a:pt x="10569" y="184811"/>
                  </a:lnTo>
                  <a:lnTo>
                    <a:pt x="9446" y="183314"/>
                  </a:lnTo>
                  <a:lnTo>
                    <a:pt x="10141" y="181123"/>
                  </a:lnTo>
                  <a:lnTo>
                    <a:pt x="20351" y="171020"/>
                  </a:lnTo>
                  <a:lnTo>
                    <a:pt x="21206" y="168187"/>
                  </a:lnTo>
                  <a:lnTo>
                    <a:pt x="20939" y="165835"/>
                  </a:lnTo>
                  <a:lnTo>
                    <a:pt x="18640" y="159207"/>
                  </a:lnTo>
                  <a:lnTo>
                    <a:pt x="17678" y="153113"/>
                  </a:lnTo>
                  <a:lnTo>
                    <a:pt x="18319" y="150334"/>
                  </a:lnTo>
                  <a:lnTo>
                    <a:pt x="20244" y="148463"/>
                  </a:lnTo>
                  <a:lnTo>
                    <a:pt x="25322" y="148463"/>
                  </a:lnTo>
                  <a:lnTo>
                    <a:pt x="26765" y="147715"/>
                  </a:lnTo>
                  <a:lnTo>
                    <a:pt x="27994" y="145523"/>
                  </a:lnTo>
                  <a:lnTo>
                    <a:pt x="29117" y="140178"/>
                  </a:lnTo>
                  <a:lnTo>
                    <a:pt x="30293" y="137772"/>
                  </a:lnTo>
                  <a:lnTo>
                    <a:pt x="31789" y="136703"/>
                  </a:lnTo>
                  <a:lnTo>
                    <a:pt x="35157" y="135474"/>
                  </a:lnTo>
                  <a:lnTo>
                    <a:pt x="36493" y="133763"/>
                  </a:lnTo>
                  <a:lnTo>
                    <a:pt x="40075" y="119010"/>
                  </a:lnTo>
                  <a:lnTo>
                    <a:pt x="40823" y="117888"/>
                  </a:lnTo>
                  <a:lnTo>
                    <a:pt x="41999" y="117086"/>
                  </a:lnTo>
                  <a:lnTo>
                    <a:pt x="43710" y="116819"/>
                  </a:lnTo>
                  <a:lnTo>
                    <a:pt x="48093" y="117674"/>
                  </a:lnTo>
                  <a:lnTo>
                    <a:pt x="49482" y="118583"/>
                  </a:lnTo>
                  <a:lnTo>
                    <a:pt x="53064" y="123180"/>
                  </a:lnTo>
                  <a:lnTo>
                    <a:pt x="54935" y="124195"/>
                  </a:lnTo>
                  <a:lnTo>
                    <a:pt x="61616" y="124730"/>
                  </a:lnTo>
                  <a:lnTo>
                    <a:pt x="68886" y="127883"/>
                  </a:lnTo>
                  <a:lnTo>
                    <a:pt x="68084" y="114787"/>
                  </a:lnTo>
                  <a:lnTo>
                    <a:pt x="68084" y="113611"/>
                  </a:lnTo>
                  <a:lnTo>
                    <a:pt x="69367" y="111099"/>
                  </a:lnTo>
                  <a:lnTo>
                    <a:pt x="69688" y="109709"/>
                  </a:lnTo>
                  <a:lnTo>
                    <a:pt x="70276" y="99500"/>
                  </a:lnTo>
                  <a:lnTo>
                    <a:pt x="71185" y="96881"/>
                  </a:lnTo>
                  <a:lnTo>
                    <a:pt x="93100" y="77584"/>
                  </a:lnTo>
                  <a:lnTo>
                    <a:pt x="112076" y="71651"/>
                  </a:lnTo>
                  <a:lnTo>
                    <a:pt x="109564" y="55294"/>
                  </a:lnTo>
                  <a:lnTo>
                    <a:pt x="118223" y="53477"/>
                  </a:lnTo>
                  <a:lnTo>
                    <a:pt x="117421" y="39686"/>
                  </a:lnTo>
                  <a:lnTo>
                    <a:pt x="118651" y="36532"/>
                  </a:lnTo>
                  <a:lnTo>
                    <a:pt x="122125" y="30813"/>
                  </a:lnTo>
                  <a:lnTo>
                    <a:pt x="123034" y="27605"/>
                  </a:lnTo>
                  <a:lnTo>
                    <a:pt x="121858" y="17289"/>
                  </a:lnTo>
                  <a:lnTo>
                    <a:pt x="122553" y="9218"/>
                  </a:lnTo>
                  <a:lnTo>
                    <a:pt x="123355" y="7454"/>
                  </a:lnTo>
                  <a:lnTo>
                    <a:pt x="124584" y="6171"/>
                  </a:lnTo>
                  <a:lnTo>
                    <a:pt x="133511" y="-30"/>
                  </a:lnTo>
                  <a:lnTo>
                    <a:pt x="138856" y="3445"/>
                  </a:lnTo>
                  <a:lnTo>
                    <a:pt x="145538" y="3017"/>
                  </a:lnTo>
                  <a:lnTo>
                    <a:pt x="147409" y="3659"/>
                  </a:lnTo>
                  <a:lnTo>
                    <a:pt x="152754" y="6278"/>
                  </a:lnTo>
                  <a:lnTo>
                    <a:pt x="166331" y="8149"/>
                  </a:lnTo>
                  <a:lnTo>
                    <a:pt x="167347" y="9057"/>
                  </a:lnTo>
                  <a:lnTo>
                    <a:pt x="167347" y="10073"/>
                  </a:lnTo>
                  <a:lnTo>
                    <a:pt x="165743" y="12264"/>
                  </a:lnTo>
                  <a:lnTo>
                    <a:pt x="165102" y="13547"/>
                  </a:lnTo>
                  <a:lnTo>
                    <a:pt x="165102" y="14884"/>
                  </a:lnTo>
                  <a:lnTo>
                    <a:pt x="165102" y="18144"/>
                  </a:lnTo>
                  <a:lnTo>
                    <a:pt x="165102" y="19320"/>
                  </a:lnTo>
                  <a:lnTo>
                    <a:pt x="164032" y="22100"/>
                  </a:lnTo>
                  <a:lnTo>
                    <a:pt x="164032" y="23222"/>
                  </a:lnTo>
                  <a:lnTo>
                    <a:pt x="164460" y="29744"/>
                  </a:lnTo>
                  <a:lnTo>
                    <a:pt x="164995" y="31561"/>
                  </a:lnTo>
                  <a:lnTo>
                    <a:pt x="164995" y="32844"/>
                  </a:lnTo>
                  <a:lnTo>
                    <a:pt x="164460" y="35249"/>
                  </a:lnTo>
                  <a:lnTo>
                    <a:pt x="163872" y="37120"/>
                  </a:lnTo>
                  <a:lnTo>
                    <a:pt x="163872" y="38456"/>
                  </a:lnTo>
                  <a:lnTo>
                    <a:pt x="163872" y="41396"/>
                  </a:lnTo>
                  <a:lnTo>
                    <a:pt x="163872" y="42786"/>
                  </a:lnTo>
                  <a:lnTo>
                    <a:pt x="163872" y="45833"/>
                  </a:lnTo>
                  <a:lnTo>
                    <a:pt x="164407" y="47704"/>
                  </a:lnTo>
                  <a:lnTo>
                    <a:pt x="164995" y="48773"/>
                  </a:lnTo>
                  <a:lnTo>
                    <a:pt x="166224" y="50377"/>
                  </a:lnTo>
                  <a:lnTo>
                    <a:pt x="187605" y="83892"/>
                  </a:lnTo>
                  <a:lnTo>
                    <a:pt x="189369" y="85602"/>
                  </a:lnTo>
                  <a:lnTo>
                    <a:pt x="190438" y="86297"/>
                  </a:lnTo>
                  <a:lnTo>
                    <a:pt x="191561" y="86778"/>
                  </a:lnTo>
                  <a:lnTo>
                    <a:pt x="192362" y="87045"/>
                  </a:lnTo>
                  <a:lnTo>
                    <a:pt x="192683" y="86297"/>
                  </a:lnTo>
                  <a:lnTo>
                    <a:pt x="192683" y="85388"/>
                  </a:lnTo>
                  <a:lnTo>
                    <a:pt x="193325" y="84747"/>
                  </a:lnTo>
                  <a:lnTo>
                    <a:pt x="194073" y="84747"/>
                  </a:lnTo>
                  <a:lnTo>
                    <a:pt x="201450" y="86404"/>
                  </a:lnTo>
                  <a:lnTo>
                    <a:pt x="202732" y="869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49609D24-5D7B-45DA-93B5-227CABFAC049}"/>
                </a:ext>
              </a:extLst>
            </p:cNvPr>
            <p:cNvSpPr/>
            <p:nvPr/>
          </p:nvSpPr>
          <p:spPr>
            <a:xfrm>
              <a:off x="2111613" y="5600176"/>
              <a:ext cx="303933" cy="250908"/>
            </a:xfrm>
            <a:custGeom>
              <a:avLst/>
              <a:gdLst>
                <a:gd name="connsiteX0" fmla="*/ 171249 w 303933"/>
                <a:gd name="connsiteY0" fmla="*/ 241685 h 250908"/>
                <a:gd name="connsiteX1" fmla="*/ 167133 w 303933"/>
                <a:gd name="connsiteY1" fmla="*/ 242059 h 250908"/>
                <a:gd name="connsiteX2" fmla="*/ 156870 w 303933"/>
                <a:gd name="connsiteY2" fmla="*/ 240188 h 250908"/>
                <a:gd name="connsiteX3" fmla="*/ 142224 w 303933"/>
                <a:gd name="connsiteY3" fmla="*/ 241952 h 250908"/>
                <a:gd name="connsiteX4" fmla="*/ 140085 w 303933"/>
                <a:gd name="connsiteY4" fmla="*/ 243395 h 250908"/>
                <a:gd name="connsiteX5" fmla="*/ 138054 w 303933"/>
                <a:gd name="connsiteY5" fmla="*/ 245373 h 250908"/>
                <a:gd name="connsiteX6" fmla="*/ 135114 w 303933"/>
                <a:gd name="connsiteY6" fmla="*/ 247565 h 250908"/>
                <a:gd name="connsiteX7" fmla="*/ 129769 w 303933"/>
                <a:gd name="connsiteY7" fmla="*/ 250879 h 250908"/>
                <a:gd name="connsiteX8" fmla="*/ 120789 w 303933"/>
                <a:gd name="connsiteY8" fmla="*/ 250879 h 250908"/>
                <a:gd name="connsiteX9" fmla="*/ 115444 w 303933"/>
                <a:gd name="connsiteY9" fmla="*/ 246389 h 250908"/>
                <a:gd name="connsiteX10" fmla="*/ 112557 w 303933"/>
                <a:gd name="connsiteY10" fmla="*/ 246870 h 250908"/>
                <a:gd name="connsiteX11" fmla="*/ 110579 w 303933"/>
                <a:gd name="connsiteY11" fmla="*/ 247939 h 250908"/>
                <a:gd name="connsiteX12" fmla="*/ 105234 w 303933"/>
                <a:gd name="connsiteY12" fmla="*/ 245373 h 250908"/>
                <a:gd name="connsiteX13" fmla="*/ 103149 w 303933"/>
                <a:gd name="connsiteY13" fmla="*/ 242487 h 250908"/>
                <a:gd name="connsiteX14" fmla="*/ 98606 w 303933"/>
                <a:gd name="connsiteY14" fmla="*/ 242754 h 250908"/>
                <a:gd name="connsiteX15" fmla="*/ 93849 w 303933"/>
                <a:gd name="connsiteY15" fmla="*/ 243075 h 250908"/>
                <a:gd name="connsiteX16" fmla="*/ 91817 w 303933"/>
                <a:gd name="connsiteY16" fmla="*/ 244999 h 250908"/>
                <a:gd name="connsiteX17" fmla="*/ 84387 w 303933"/>
                <a:gd name="connsiteY17" fmla="*/ 245801 h 250908"/>
                <a:gd name="connsiteX18" fmla="*/ 77759 w 303933"/>
                <a:gd name="connsiteY18" fmla="*/ 243716 h 250908"/>
                <a:gd name="connsiteX19" fmla="*/ 77011 w 303933"/>
                <a:gd name="connsiteY19" fmla="*/ 238371 h 250908"/>
                <a:gd name="connsiteX20" fmla="*/ 79042 w 303933"/>
                <a:gd name="connsiteY20" fmla="*/ 231689 h 250908"/>
                <a:gd name="connsiteX21" fmla="*/ 70543 w 303933"/>
                <a:gd name="connsiteY21" fmla="*/ 222014 h 250908"/>
                <a:gd name="connsiteX22" fmla="*/ 63594 w 303933"/>
                <a:gd name="connsiteY22" fmla="*/ 222442 h 250908"/>
                <a:gd name="connsiteX23" fmla="*/ 24253 w 303933"/>
                <a:gd name="connsiteY23" fmla="*/ 205283 h 250908"/>
                <a:gd name="connsiteX24" fmla="*/ 8217 w 303933"/>
                <a:gd name="connsiteY24" fmla="*/ 191653 h 250908"/>
                <a:gd name="connsiteX25" fmla="*/ 6399 w 303933"/>
                <a:gd name="connsiteY25" fmla="*/ 189087 h 250908"/>
                <a:gd name="connsiteX26" fmla="*/ 5384 w 303933"/>
                <a:gd name="connsiteY26" fmla="*/ 185720 h 250908"/>
                <a:gd name="connsiteX27" fmla="*/ 4422 w 303933"/>
                <a:gd name="connsiteY27" fmla="*/ 174334 h 250908"/>
                <a:gd name="connsiteX28" fmla="*/ -336 w 303933"/>
                <a:gd name="connsiteY28" fmla="*/ 162254 h 250908"/>
                <a:gd name="connsiteX29" fmla="*/ 9019 w 303933"/>
                <a:gd name="connsiteY29" fmla="*/ 154503 h 250908"/>
                <a:gd name="connsiteX30" fmla="*/ 7843 w 303933"/>
                <a:gd name="connsiteY30" fmla="*/ 149158 h 250908"/>
                <a:gd name="connsiteX31" fmla="*/ 11638 w 303933"/>
                <a:gd name="connsiteY31" fmla="*/ 142636 h 250908"/>
                <a:gd name="connsiteX32" fmla="*/ 11638 w 303933"/>
                <a:gd name="connsiteY32" fmla="*/ 137291 h 250908"/>
                <a:gd name="connsiteX33" fmla="*/ 13188 w 303933"/>
                <a:gd name="connsiteY33" fmla="*/ 134298 h 250908"/>
                <a:gd name="connsiteX34" fmla="*/ 14310 w 303933"/>
                <a:gd name="connsiteY34" fmla="*/ 133068 h 250908"/>
                <a:gd name="connsiteX35" fmla="*/ 15433 w 303933"/>
                <a:gd name="connsiteY35" fmla="*/ 132694 h 250908"/>
                <a:gd name="connsiteX36" fmla="*/ 20778 w 303933"/>
                <a:gd name="connsiteY36" fmla="*/ 133763 h 250908"/>
                <a:gd name="connsiteX37" fmla="*/ 23291 w 303933"/>
                <a:gd name="connsiteY37" fmla="*/ 133336 h 250908"/>
                <a:gd name="connsiteX38" fmla="*/ 25856 w 303933"/>
                <a:gd name="connsiteY38" fmla="*/ 131785 h 250908"/>
                <a:gd name="connsiteX39" fmla="*/ 32057 w 303933"/>
                <a:gd name="connsiteY39" fmla="*/ 124783 h 250908"/>
                <a:gd name="connsiteX40" fmla="*/ 34569 w 303933"/>
                <a:gd name="connsiteY40" fmla="*/ 123447 h 250908"/>
                <a:gd name="connsiteX41" fmla="*/ 45260 w 303933"/>
                <a:gd name="connsiteY41" fmla="*/ 123714 h 250908"/>
                <a:gd name="connsiteX42" fmla="*/ 52476 w 303933"/>
                <a:gd name="connsiteY42" fmla="*/ 127990 h 250908"/>
                <a:gd name="connsiteX43" fmla="*/ 68245 w 303933"/>
                <a:gd name="connsiteY43" fmla="*/ 126547 h 250908"/>
                <a:gd name="connsiteX44" fmla="*/ 75407 w 303933"/>
                <a:gd name="connsiteY44" fmla="*/ 112061 h 250908"/>
                <a:gd name="connsiteX45" fmla="*/ 91069 w 303933"/>
                <a:gd name="connsiteY45" fmla="*/ 102654 h 250908"/>
                <a:gd name="connsiteX46" fmla="*/ 99140 w 303933"/>
                <a:gd name="connsiteY46" fmla="*/ 100569 h 250908"/>
                <a:gd name="connsiteX47" fmla="*/ 116406 w 303933"/>
                <a:gd name="connsiteY47" fmla="*/ 85335 h 250908"/>
                <a:gd name="connsiteX48" fmla="*/ 118651 w 303933"/>
                <a:gd name="connsiteY48" fmla="*/ 84747 h 250908"/>
                <a:gd name="connsiteX49" fmla="*/ 122018 w 303933"/>
                <a:gd name="connsiteY49" fmla="*/ 86618 h 250908"/>
                <a:gd name="connsiteX50" fmla="*/ 128379 w 303933"/>
                <a:gd name="connsiteY50" fmla="*/ 93460 h 250908"/>
                <a:gd name="connsiteX51" fmla="*/ 131961 w 303933"/>
                <a:gd name="connsiteY51" fmla="*/ 94261 h 250908"/>
                <a:gd name="connsiteX52" fmla="*/ 144094 w 303933"/>
                <a:gd name="connsiteY52" fmla="*/ 91803 h 250908"/>
                <a:gd name="connsiteX53" fmla="*/ 146660 w 303933"/>
                <a:gd name="connsiteY53" fmla="*/ 89985 h 250908"/>
                <a:gd name="connsiteX54" fmla="*/ 149814 w 303933"/>
                <a:gd name="connsiteY54" fmla="*/ 84640 h 250908"/>
                <a:gd name="connsiteX55" fmla="*/ 153235 w 303933"/>
                <a:gd name="connsiteY55" fmla="*/ 81593 h 250908"/>
                <a:gd name="connsiteX56" fmla="*/ 157297 w 303933"/>
                <a:gd name="connsiteY56" fmla="*/ 80417 h 250908"/>
                <a:gd name="connsiteX57" fmla="*/ 162643 w 303933"/>
                <a:gd name="connsiteY57" fmla="*/ 81059 h 250908"/>
                <a:gd name="connsiteX58" fmla="*/ 176540 w 303933"/>
                <a:gd name="connsiteY58" fmla="*/ 88328 h 250908"/>
                <a:gd name="connsiteX59" fmla="*/ 179427 w 303933"/>
                <a:gd name="connsiteY59" fmla="*/ 86243 h 250908"/>
                <a:gd name="connsiteX60" fmla="*/ 182206 w 303933"/>
                <a:gd name="connsiteY60" fmla="*/ 85228 h 250908"/>
                <a:gd name="connsiteX61" fmla="*/ 185093 w 303933"/>
                <a:gd name="connsiteY61" fmla="*/ 85228 h 250908"/>
                <a:gd name="connsiteX62" fmla="*/ 191988 w 303933"/>
                <a:gd name="connsiteY62" fmla="*/ 87313 h 250908"/>
                <a:gd name="connsiteX63" fmla="*/ 193057 w 303933"/>
                <a:gd name="connsiteY63" fmla="*/ 81646 h 250908"/>
                <a:gd name="connsiteX64" fmla="*/ 203748 w 303933"/>
                <a:gd name="connsiteY64" fmla="*/ 75660 h 250908"/>
                <a:gd name="connsiteX65" fmla="*/ 204015 w 303933"/>
                <a:gd name="connsiteY65" fmla="*/ 60586 h 250908"/>
                <a:gd name="connsiteX66" fmla="*/ 205512 w 303933"/>
                <a:gd name="connsiteY66" fmla="*/ 55829 h 250908"/>
                <a:gd name="connsiteX67" fmla="*/ 220425 w 303933"/>
                <a:gd name="connsiteY67" fmla="*/ 30652 h 250908"/>
                <a:gd name="connsiteX68" fmla="*/ 232880 w 303933"/>
                <a:gd name="connsiteY68" fmla="*/ 19641 h 250908"/>
                <a:gd name="connsiteX69" fmla="*/ 234056 w 303933"/>
                <a:gd name="connsiteY69" fmla="*/ 19641 h 250908"/>
                <a:gd name="connsiteX70" fmla="*/ 234804 w 303933"/>
                <a:gd name="connsiteY70" fmla="*/ 19962 h 250908"/>
                <a:gd name="connsiteX71" fmla="*/ 237049 w 303933"/>
                <a:gd name="connsiteY71" fmla="*/ 21779 h 250908"/>
                <a:gd name="connsiteX72" fmla="*/ 247740 w 303933"/>
                <a:gd name="connsiteY72" fmla="*/ 13708 h 250908"/>
                <a:gd name="connsiteX73" fmla="*/ 247152 w 303933"/>
                <a:gd name="connsiteY73" fmla="*/ 3391 h 250908"/>
                <a:gd name="connsiteX74" fmla="*/ 255116 w 303933"/>
                <a:gd name="connsiteY74" fmla="*/ -30 h 250908"/>
                <a:gd name="connsiteX75" fmla="*/ 266876 w 303933"/>
                <a:gd name="connsiteY75" fmla="*/ 5690 h 250908"/>
                <a:gd name="connsiteX76" fmla="*/ 281950 w 303933"/>
                <a:gd name="connsiteY76" fmla="*/ 10287 h 250908"/>
                <a:gd name="connsiteX77" fmla="*/ 283393 w 303933"/>
                <a:gd name="connsiteY77" fmla="*/ 10287 h 250908"/>
                <a:gd name="connsiteX78" fmla="*/ 285210 w 303933"/>
                <a:gd name="connsiteY78" fmla="*/ 9806 h 250908"/>
                <a:gd name="connsiteX79" fmla="*/ 290128 w 303933"/>
                <a:gd name="connsiteY79" fmla="*/ 13440 h 250908"/>
                <a:gd name="connsiteX80" fmla="*/ 291304 w 303933"/>
                <a:gd name="connsiteY80" fmla="*/ 14509 h 250908"/>
                <a:gd name="connsiteX81" fmla="*/ 291304 w 303933"/>
                <a:gd name="connsiteY81" fmla="*/ 14509 h 250908"/>
                <a:gd name="connsiteX82" fmla="*/ 291304 w 303933"/>
                <a:gd name="connsiteY82" fmla="*/ 14509 h 250908"/>
                <a:gd name="connsiteX83" fmla="*/ 293228 w 303933"/>
                <a:gd name="connsiteY83" fmla="*/ 18198 h 250908"/>
                <a:gd name="connsiteX84" fmla="*/ 296168 w 303933"/>
                <a:gd name="connsiteY84" fmla="*/ 22688 h 250908"/>
                <a:gd name="connsiteX85" fmla="*/ 300391 w 303933"/>
                <a:gd name="connsiteY85" fmla="*/ 27659 h 250908"/>
                <a:gd name="connsiteX86" fmla="*/ 303598 w 303933"/>
                <a:gd name="connsiteY86" fmla="*/ 29637 h 250908"/>
                <a:gd name="connsiteX87" fmla="*/ 294672 w 303933"/>
                <a:gd name="connsiteY87" fmla="*/ 35837 h 250908"/>
                <a:gd name="connsiteX88" fmla="*/ 293442 w 303933"/>
                <a:gd name="connsiteY88" fmla="*/ 37120 h 250908"/>
                <a:gd name="connsiteX89" fmla="*/ 292640 w 303933"/>
                <a:gd name="connsiteY89" fmla="*/ 38884 h 250908"/>
                <a:gd name="connsiteX90" fmla="*/ 291946 w 303933"/>
                <a:gd name="connsiteY90" fmla="*/ 46956 h 250908"/>
                <a:gd name="connsiteX91" fmla="*/ 293122 w 303933"/>
                <a:gd name="connsiteY91" fmla="*/ 57272 h 250908"/>
                <a:gd name="connsiteX92" fmla="*/ 292213 w 303933"/>
                <a:gd name="connsiteY92" fmla="*/ 60479 h 250908"/>
                <a:gd name="connsiteX93" fmla="*/ 288738 w 303933"/>
                <a:gd name="connsiteY93" fmla="*/ 66199 h 250908"/>
                <a:gd name="connsiteX94" fmla="*/ 287509 w 303933"/>
                <a:gd name="connsiteY94" fmla="*/ 69352 h 250908"/>
                <a:gd name="connsiteX95" fmla="*/ 288311 w 303933"/>
                <a:gd name="connsiteY95" fmla="*/ 83143 h 250908"/>
                <a:gd name="connsiteX96" fmla="*/ 279651 w 303933"/>
                <a:gd name="connsiteY96" fmla="*/ 84961 h 250908"/>
                <a:gd name="connsiteX97" fmla="*/ 282164 w 303933"/>
                <a:gd name="connsiteY97" fmla="*/ 101317 h 250908"/>
                <a:gd name="connsiteX98" fmla="*/ 263188 w 303933"/>
                <a:gd name="connsiteY98" fmla="*/ 107251 h 250908"/>
                <a:gd name="connsiteX99" fmla="*/ 241272 w 303933"/>
                <a:gd name="connsiteY99" fmla="*/ 126547 h 250908"/>
                <a:gd name="connsiteX100" fmla="*/ 240364 w 303933"/>
                <a:gd name="connsiteY100" fmla="*/ 129166 h 250908"/>
                <a:gd name="connsiteX101" fmla="*/ 239775 w 303933"/>
                <a:gd name="connsiteY101" fmla="*/ 139376 h 250908"/>
                <a:gd name="connsiteX102" fmla="*/ 239455 w 303933"/>
                <a:gd name="connsiteY102" fmla="*/ 140766 h 250908"/>
                <a:gd name="connsiteX103" fmla="*/ 238172 w 303933"/>
                <a:gd name="connsiteY103" fmla="*/ 143278 h 250908"/>
                <a:gd name="connsiteX104" fmla="*/ 238172 w 303933"/>
                <a:gd name="connsiteY104" fmla="*/ 144454 h 250908"/>
                <a:gd name="connsiteX105" fmla="*/ 238974 w 303933"/>
                <a:gd name="connsiteY105" fmla="*/ 157550 h 250908"/>
                <a:gd name="connsiteX106" fmla="*/ 231704 w 303933"/>
                <a:gd name="connsiteY106" fmla="*/ 154396 h 250908"/>
                <a:gd name="connsiteX107" fmla="*/ 225022 w 303933"/>
                <a:gd name="connsiteY107" fmla="*/ 153862 h 250908"/>
                <a:gd name="connsiteX108" fmla="*/ 223151 w 303933"/>
                <a:gd name="connsiteY108" fmla="*/ 152846 h 250908"/>
                <a:gd name="connsiteX109" fmla="*/ 219570 w 303933"/>
                <a:gd name="connsiteY109" fmla="*/ 148249 h 250908"/>
                <a:gd name="connsiteX110" fmla="*/ 218180 w 303933"/>
                <a:gd name="connsiteY110" fmla="*/ 147340 h 250908"/>
                <a:gd name="connsiteX111" fmla="*/ 213797 w 303933"/>
                <a:gd name="connsiteY111" fmla="*/ 146485 h 250908"/>
                <a:gd name="connsiteX112" fmla="*/ 212087 w 303933"/>
                <a:gd name="connsiteY112" fmla="*/ 146752 h 250908"/>
                <a:gd name="connsiteX113" fmla="*/ 210911 w 303933"/>
                <a:gd name="connsiteY113" fmla="*/ 147554 h 250908"/>
                <a:gd name="connsiteX114" fmla="*/ 210162 w 303933"/>
                <a:gd name="connsiteY114" fmla="*/ 148677 h 250908"/>
                <a:gd name="connsiteX115" fmla="*/ 206581 w 303933"/>
                <a:gd name="connsiteY115" fmla="*/ 163430 h 250908"/>
                <a:gd name="connsiteX116" fmla="*/ 205245 w 303933"/>
                <a:gd name="connsiteY116" fmla="*/ 165140 h 250908"/>
                <a:gd name="connsiteX117" fmla="*/ 201877 w 303933"/>
                <a:gd name="connsiteY117" fmla="*/ 166370 h 250908"/>
                <a:gd name="connsiteX118" fmla="*/ 200380 w 303933"/>
                <a:gd name="connsiteY118" fmla="*/ 167439 h 250908"/>
                <a:gd name="connsiteX119" fmla="*/ 199204 w 303933"/>
                <a:gd name="connsiteY119" fmla="*/ 169844 h 250908"/>
                <a:gd name="connsiteX120" fmla="*/ 198082 w 303933"/>
                <a:gd name="connsiteY120" fmla="*/ 175189 h 250908"/>
                <a:gd name="connsiteX121" fmla="*/ 196853 w 303933"/>
                <a:gd name="connsiteY121" fmla="*/ 177381 h 250908"/>
                <a:gd name="connsiteX122" fmla="*/ 195409 w 303933"/>
                <a:gd name="connsiteY122" fmla="*/ 178129 h 250908"/>
                <a:gd name="connsiteX123" fmla="*/ 190331 w 303933"/>
                <a:gd name="connsiteY123" fmla="*/ 178129 h 250908"/>
                <a:gd name="connsiteX124" fmla="*/ 188407 w 303933"/>
                <a:gd name="connsiteY124" fmla="*/ 180000 h 250908"/>
                <a:gd name="connsiteX125" fmla="*/ 187766 w 303933"/>
                <a:gd name="connsiteY125" fmla="*/ 182780 h 250908"/>
                <a:gd name="connsiteX126" fmla="*/ 188728 w 303933"/>
                <a:gd name="connsiteY126" fmla="*/ 188873 h 250908"/>
                <a:gd name="connsiteX127" fmla="*/ 191026 w 303933"/>
                <a:gd name="connsiteY127" fmla="*/ 195502 h 250908"/>
                <a:gd name="connsiteX128" fmla="*/ 191294 w 303933"/>
                <a:gd name="connsiteY128" fmla="*/ 197853 h 250908"/>
                <a:gd name="connsiteX129" fmla="*/ 190438 w 303933"/>
                <a:gd name="connsiteY129" fmla="*/ 200686 h 250908"/>
                <a:gd name="connsiteX130" fmla="*/ 180229 w 303933"/>
                <a:gd name="connsiteY130" fmla="*/ 210789 h 250908"/>
                <a:gd name="connsiteX131" fmla="*/ 179534 w 303933"/>
                <a:gd name="connsiteY131" fmla="*/ 212981 h 250908"/>
                <a:gd name="connsiteX132" fmla="*/ 180656 w 303933"/>
                <a:gd name="connsiteY132" fmla="*/ 214477 h 250908"/>
                <a:gd name="connsiteX133" fmla="*/ 182474 w 303933"/>
                <a:gd name="connsiteY133" fmla="*/ 215653 h 250908"/>
                <a:gd name="connsiteX134" fmla="*/ 183703 w 303933"/>
                <a:gd name="connsiteY134" fmla="*/ 217150 h 250908"/>
                <a:gd name="connsiteX135" fmla="*/ 185788 w 303933"/>
                <a:gd name="connsiteY135" fmla="*/ 223404 h 250908"/>
                <a:gd name="connsiteX136" fmla="*/ 169752 w 303933"/>
                <a:gd name="connsiteY136" fmla="*/ 233614 h 25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933" h="250908">
                  <a:moveTo>
                    <a:pt x="171249" y="241685"/>
                  </a:moveTo>
                  <a:lnTo>
                    <a:pt x="167133" y="242059"/>
                  </a:lnTo>
                  <a:lnTo>
                    <a:pt x="156870" y="240188"/>
                  </a:lnTo>
                  <a:lnTo>
                    <a:pt x="142224" y="241952"/>
                  </a:lnTo>
                  <a:lnTo>
                    <a:pt x="140085" y="243395"/>
                  </a:lnTo>
                  <a:lnTo>
                    <a:pt x="138054" y="245373"/>
                  </a:lnTo>
                  <a:lnTo>
                    <a:pt x="135114" y="247565"/>
                  </a:lnTo>
                  <a:lnTo>
                    <a:pt x="129769" y="250879"/>
                  </a:lnTo>
                  <a:lnTo>
                    <a:pt x="120789" y="250879"/>
                  </a:lnTo>
                  <a:lnTo>
                    <a:pt x="115444" y="246389"/>
                  </a:lnTo>
                  <a:lnTo>
                    <a:pt x="112557" y="246870"/>
                  </a:lnTo>
                  <a:lnTo>
                    <a:pt x="110579" y="247939"/>
                  </a:lnTo>
                  <a:lnTo>
                    <a:pt x="105234" y="245373"/>
                  </a:lnTo>
                  <a:lnTo>
                    <a:pt x="103149" y="242487"/>
                  </a:lnTo>
                  <a:lnTo>
                    <a:pt x="98606" y="242754"/>
                  </a:lnTo>
                  <a:lnTo>
                    <a:pt x="93849" y="243075"/>
                  </a:lnTo>
                  <a:lnTo>
                    <a:pt x="91817" y="244999"/>
                  </a:lnTo>
                  <a:lnTo>
                    <a:pt x="84387" y="245801"/>
                  </a:lnTo>
                  <a:lnTo>
                    <a:pt x="77759" y="243716"/>
                  </a:lnTo>
                  <a:lnTo>
                    <a:pt x="77011" y="238371"/>
                  </a:lnTo>
                  <a:lnTo>
                    <a:pt x="79042" y="231689"/>
                  </a:lnTo>
                  <a:lnTo>
                    <a:pt x="70543" y="222014"/>
                  </a:lnTo>
                  <a:lnTo>
                    <a:pt x="63594" y="222442"/>
                  </a:lnTo>
                  <a:lnTo>
                    <a:pt x="24253" y="205283"/>
                  </a:lnTo>
                  <a:lnTo>
                    <a:pt x="8217" y="191653"/>
                  </a:lnTo>
                  <a:lnTo>
                    <a:pt x="6399" y="189087"/>
                  </a:lnTo>
                  <a:lnTo>
                    <a:pt x="5384" y="185720"/>
                  </a:lnTo>
                  <a:lnTo>
                    <a:pt x="4422" y="174334"/>
                  </a:lnTo>
                  <a:lnTo>
                    <a:pt x="-336" y="162254"/>
                  </a:lnTo>
                  <a:lnTo>
                    <a:pt x="9019" y="154503"/>
                  </a:lnTo>
                  <a:lnTo>
                    <a:pt x="7843" y="149158"/>
                  </a:lnTo>
                  <a:lnTo>
                    <a:pt x="11638" y="142636"/>
                  </a:lnTo>
                  <a:lnTo>
                    <a:pt x="11638" y="137291"/>
                  </a:lnTo>
                  <a:lnTo>
                    <a:pt x="13188" y="134298"/>
                  </a:lnTo>
                  <a:lnTo>
                    <a:pt x="14310" y="133068"/>
                  </a:lnTo>
                  <a:lnTo>
                    <a:pt x="15433" y="132694"/>
                  </a:lnTo>
                  <a:lnTo>
                    <a:pt x="20778" y="133763"/>
                  </a:lnTo>
                  <a:lnTo>
                    <a:pt x="23291" y="133336"/>
                  </a:lnTo>
                  <a:lnTo>
                    <a:pt x="25856" y="131785"/>
                  </a:lnTo>
                  <a:lnTo>
                    <a:pt x="32057" y="124783"/>
                  </a:lnTo>
                  <a:lnTo>
                    <a:pt x="34569" y="123447"/>
                  </a:lnTo>
                  <a:lnTo>
                    <a:pt x="45260" y="123714"/>
                  </a:lnTo>
                  <a:lnTo>
                    <a:pt x="52476" y="127990"/>
                  </a:lnTo>
                  <a:lnTo>
                    <a:pt x="68245" y="126547"/>
                  </a:lnTo>
                  <a:lnTo>
                    <a:pt x="75407" y="112061"/>
                  </a:lnTo>
                  <a:lnTo>
                    <a:pt x="91069" y="102654"/>
                  </a:lnTo>
                  <a:lnTo>
                    <a:pt x="99140" y="100569"/>
                  </a:lnTo>
                  <a:lnTo>
                    <a:pt x="116406" y="85335"/>
                  </a:lnTo>
                  <a:lnTo>
                    <a:pt x="118651" y="84747"/>
                  </a:lnTo>
                  <a:lnTo>
                    <a:pt x="122018" y="86618"/>
                  </a:lnTo>
                  <a:lnTo>
                    <a:pt x="128379" y="93460"/>
                  </a:lnTo>
                  <a:lnTo>
                    <a:pt x="131961" y="94261"/>
                  </a:lnTo>
                  <a:lnTo>
                    <a:pt x="144094" y="91803"/>
                  </a:lnTo>
                  <a:lnTo>
                    <a:pt x="146660" y="89985"/>
                  </a:lnTo>
                  <a:lnTo>
                    <a:pt x="149814" y="84640"/>
                  </a:lnTo>
                  <a:lnTo>
                    <a:pt x="153235" y="81593"/>
                  </a:lnTo>
                  <a:lnTo>
                    <a:pt x="157297" y="80417"/>
                  </a:lnTo>
                  <a:lnTo>
                    <a:pt x="162643" y="81059"/>
                  </a:lnTo>
                  <a:lnTo>
                    <a:pt x="176540" y="88328"/>
                  </a:lnTo>
                  <a:lnTo>
                    <a:pt x="179427" y="86243"/>
                  </a:lnTo>
                  <a:lnTo>
                    <a:pt x="182206" y="85228"/>
                  </a:lnTo>
                  <a:lnTo>
                    <a:pt x="185093" y="85228"/>
                  </a:lnTo>
                  <a:lnTo>
                    <a:pt x="191988" y="87313"/>
                  </a:lnTo>
                  <a:lnTo>
                    <a:pt x="193057" y="81646"/>
                  </a:lnTo>
                  <a:lnTo>
                    <a:pt x="203748" y="75660"/>
                  </a:lnTo>
                  <a:lnTo>
                    <a:pt x="204015" y="60586"/>
                  </a:lnTo>
                  <a:lnTo>
                    <a:pt x="205512" y="55829"/>
                  </a:lnTo>
                  <a:lnTo>
                    <a:pt x="220425" y="30652"/>
                  </a:lnTo>
                  <a:lnTo>
                    <a:pt x="232880" y="19641"/>
                  </a:lnTo>
                  <a:lnTo>
                    <a:pt x="234056" y="19641"/>
                  </a:lnTo>
                  <a:lnTo>
                    <a:pt x="234804" y="19962"/>
                  </a:lnTo>
                  <a:lnTo>
                    <a:pt x="237049" y="21779"/>
                  </a:lnTo>
                  <a:lnTo>
                    <a:pt x="247740" y="13708"/>
                  </a:lnTo>
                  <a:lnTo>
                    <a:pt x="247152" y="3391"/>
                  </a:lnTo>
                  <a:lnTo>
                    <a:pt x="255116" y="-30"/>
                  </a:lnTo>
                  <a:lnTo>
                    <a:pt x="266876" y="5690"/>
                  </a:lnTo>
                  <a:lnTo>
                    <a:pt x="281950" y="10287"/>
                  </a:lnTo>
                  <a:lnTo>
                    <a:pt x="283393" y="10287"/>
                  </a:lnTo>
                  <a:lnTo>
                    <a:pt x="285210" y="9806"/>
                  </a:lnTo>
                  <a:lnTo>
                    <a:pt x="290128" y="13440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3228" y="18198"/>
                  </a:lnTo>
                  <a:lnTo>
                    <a:pt x="296168" y="22688"/>
                  </a:lnTo>
                  <a:lnTo>
                    <a:pt x="300391" y="27659"/>
                  </a:lnTo>
                  <a:lnTo>
                    <a:pt x="303598" y="29637"/>
                  </a:lnTo>
                  <a:lnTo>
                    <a:pt x="294672" y="35837"/>
                  </a:lnTo>
                  <a:lnTo>
                    <a:pt x="293442" y="37120"/>
                  </a:lnTo>
                  <a:lnTo>
                    <a:pt x="292640" y="38884"/>
                  </a:lnTo>
                  <a:lnTo>
                    <a:pt x="291946" y="46956"/>
                  </a:lnTo>
                  <a:lnTo>
                    <a:pt x="293122" y="57272"/>
                  </a:lnTo>
                  <a:lnTo>
                    <a:pt x="292213" y="60479"/>
                  </a:lnTo>
                  <a:lnTo>
                    <a:pt x="288738" y="66199"/>
                  </a:lnTo>
                  <a:lnTo>
                    <a:pt x="287509" y="69352"/>
                  </a:lnTo>
                  <a:lnTo>
                    <a:pt x="288311" y="83143"/>
                  </a:lnTo>
                  <a:lnTo>
                    <a:pt x="279651" y="84961"/>
                  </a:lnTo>
                  <a:lnTo>
                    <a:pt x="282164" y="101317"/>
                  </a:lnTo>
                  <a:lnTo>
                    <a:pt x="263188" y="107251"/>
                  </a:lnTo>
                  <a:lnTo>
                    <a:pt x="241272" y="126547"/>
                  </a:lnTo>
                  <a:lnTo>
                    <a:pt x="240364" y="129166"/>
                  </a:lnTo>
                  <a:lnTo>
                    <a:pt x="239775" y="139376"/>
                  </a:lnTo>
                  <a:lnTo>
                    <a:pt x="239455" y="140766"/>
                  </a:lnTo>
                  <a:lnTo>
                    <a:pt x="238172" y="143278"/>
                  </a:lnTo>
                  <a:lnTo>
                    <a:pt x="238172" y="144454"/>
                  </a:lnTo>
                  <a:lnTo>
                    <a:pt x="238974" y="157550"/>
                  </a:lnTo>
                  <a:lnTo>
                    <a:pt x="231704" y="154396"/>
                  </a:lnTo>
                  <a:lnTo>
                    <a:pt x="225022" y="153862"/>
                  </a:lnTo>
                  <a:lnTo>
                    <a:pt x="223151" y="152846"/>
                  </a:lnTo>
                  <a:lnTo>
                    <a:pt x="219570" y="148249"/>
                  </a:lnTo>
                  <a:lnTo>
                    <a:pt x="218180" y="147340"/>
                  </a:lnTo>
                  <a:lnTo>
                    <a:pt x="213797" y="146485"/>
                  </a:lnTo>
                  <a:lnTo>
                    <a:pt x="212087" y="146752"/>
                  </a:lnTo>
                  <a:lnTo>
                    <a:pt x="210911" y="147554"/>
                  </a:lnTo>
                  <a:lnTo>
                    <a:pt x="210162" y="148677"/>
                  </a:lnTo>
                  <a:lnTo>
                    <a:pt x="206581" y="163430"/>
                  </a:lnTo>
                  <a:lnTo>
                    <a:pt x="205245" y="165140"/>
                  </a:lnTo>
                  <a:lnTo>
                    <a:pt x="201877" y="166370"/>
                  </a:lnTo>
                  <a:lnTo>
                    <a:pt x="200380" y="167439"/>
                  </a:lnTo>
                  <a:lnTo>
                    <a:pt x="199204" y="169844"/>
                  </a:lnTo>
                  <a:lnTo>
                    <a:pt x="198082" y="175189"/>
                  </a:lnTo>
                  <a:lnTo>
                    <a:pt x="196853" y="177381"/>
                  </a:lnTo>
                  <a:lnTo>
                    <a:pt x="195409" y="178129"/>
                  </a:lnTo>
                  <a:lnTo>
                    <a:pt x="190331" y="178129"/>
                  </a:lnTo>
                  <a:lnTo>
                    <a:pt x="188407" y="180000"/>
                  </a:lnTo>
                  <a:lnTo>
                    <a:pt x="187766" y="182780"/>
                  </a:lnTo>
                  <a:lnTo>
                    <a:pt x="188728" y="188873"/>
                  </a:lnTo>
                  <a:lnTo>
                    <a:pt x="191026" y="195502"/>
                  </a:lnTo>
                  <a:lnTo>
                    <a:pt x="191294" y="197853"/>
                  </a:lnTo>
                  <a:lnTo>
                    <a:pt x="190438" y="200686"/>
                  </a:lnTo>
                  <a:lnTo>
                    <a:pt x="180229" y="210789"/>
                  </a:lnTo>
                  <a:lnTo>
                    <a:pt x="179534" y="212981"/>
                  </a:lnTo>
                  <a:lnTo>
                    <a:pt x="180656" y="214477"/>
                  </a:lnTo>
                  <a:lnTo>
                    <a:pt x="182474" y="215653"/>
                  </a:lnTo>
                  <a:lnTo>
                    <a:pt x="183703" y="217150"/>
                  </a:lnTo>
                  <a:lnTo>
                    <a:pt x="185788" y="223404"/>
                  </a:lnTo>
                  <a:lnTo>
                    <a:pt x="169752" y="2336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456A4D5-091B-49CE-A6B8-146B11B6752B}"/>
                </a:ext>
              </a:extLst>
            </p:cNvPr>
            <p:cNvSpPr/>
            <p:nvPr/>
          </p:nvSpPr>
          <p:spPr>
            <a:xfrm>
              <a:off x="1925062" y="5746637"/>
              <a:ext cx="266142" cy="176020"/>
            </a:xfrm>
            <a:custGeom>
              <a:avLst/>
              <a:gdLst>
                <a:gd name="connsiteX0" fmla="*/ 264257 w 266142"/>
                <a:gd name="connsiteY0" fmla="*/ 97148 h 176020"/>
                <a:gd name="connsiteX1" fmla="*/ 260462 w 266142"/>
                <a:gd name="connsiteY1" fmla="*/ 95972 h 176020"/>
                <a:gd name="connsiteX2" fmla="*/ 255437 w 266142"/>
                <a:gd name="connsiteY2" fmla="*/ 94261 h 176020"/>
                <a:gd name="connsiteX3" fmla="*/ 248061 w 266142"/>
                <a:gd name="connsiteY3" fmla="*/ 95812 h 176020"/>
                <a:gd name="connsiteX4" fmla="*/ 237798 w 266142"/>
                <a:gd name="connsiteY4" fmla="*/ 98751 h 176020"/>
                <a:gd name="connsiteX5" fmla="*/ 223953 w 266142"/>
                <a:gd name="connsiteY5" fmla="*/ 94956 h 176020"/>
                <a:gd name="connsiteX6" fmla="*/ 220639 w 266142"/>
                <a:gd name="connsiteY6" fmla="*/ 95758 h 176020"/>
                <a:gd name="connsiteX7" fmla="*/ 216256 w 266142"/>
                <a:gd name="connsiteY7" fmla="*/ 98965 h 176020"/>
                <a:gd name="connsiteX8" fmla="*/ 203748 w 266142"/>
                <a:gd name="connsiteY8" fmla="*/ 100836 h 176020"/>
                <a:gd name="connsiteX9" fmla="*/ 199793 w 266142"/>
                <a:gd name="connsiteY9" fmla="*/ 101371 h 176020"/>
                <a:gd name="connsiteX10" fmla="*/ 174028 w 266142"/>
                <a:gd name="connsiteY10" fmla="*/ 99286 h 176020"/>
                <a:gd name="connsiteX11" fmla="*/ 171569 w 266142"/>
                <a:gd name="connsiteY11" fmla="*/ 100034 h 176020"/>
                <a:gd name="connsiteX12" fmla="*/ 169698 w 266142"/>
                <a:gd name="connsiteY12" fmla="*/ 101691 h 176020"/>
                <a:gd name="connsiteX13" fmla="*/ 165689 w 266142"/>
                <a:gd name="connsiteY13" fmla="*/ 108694 h 176020"/>
                <a:gd name="connsiteX14" fmla="*/ 164888 w 266142"/>
                <a:gd name="connsiteY14" fmla="*/ 110244 h 176020"/>
                <a:gd name="connsiteX15" fmla="*/ 162910 w 266142"/>
                <a:gd name="connsiteY15" fmla="*/ 112382 h 176020"/>
                <a:gd name="connsiteX16" fmla="*/ 161360 w 266142"/>
                <a:gd name="connsiteY16" fmla="*/ 114948 h 176020"/>
                <a:gd name="connsiteX17" fmla="*/ 160772 w 266142"/>
                <a:gd name="connsiteY17" fmla="*/ 117834 h 176020"/>
                <a:gd name="connsiteX18" fmla="*/ 156496 w 266142"/>
                <a:gd name="connsiteY18" fmla="*/ 124997 h 176020"/>
                <a:gd name="connsiteX19" fmla="*/ 147462 w 266142"/>
                <a:gd name="connsiteY19" fmla="*/ 126226 h 176020"/>
                <a:gd name="connsiteX20" fmla="*/ 143506 w 266142"/>
                <a:gd name="connsiteY20" fmla="*/ 134030 h 176020"/>
                <a:gd name="connsiteX21" fmla="*/ 138482 w 266142"/>
                <a:gd name="connsiteY21" fmla="*/ 137344 h 176020"/>
                <a:gd name="connsiteX22" fmla="*/ 137146 w 266142"/>
                <a:gd name="connsiteY22" fmla="*/ 138146 h 176020"/>
                <a:gd name="connsiteX23" fmla="*/ 134099 w 266142"/>
                <a:gd name="connsiteY23" fmla="*/ 139322 h 176020"/>
                <a:gd name="connsiteX24" fmla="*/ 128005 w 266142"/>
                <a:gd name="connsiteY24" fmla="*/ 140766 h 176020"/>
                <a:gd name="connsiteX25" fmla="*/ 122018 w 266142"/>
                <a:gd name="connsiteY25" fmla="*/ 140766 h 176020"/>
                <a:gd name="connsiteX26" fmla="*/ 105287 w 266142"/>
                <a:gd name="connsiteY26" fmla="*/ 138681 h 176020"/>
                <a:gd name="connsiteX27" fmla="*/ 102080 w 266142"/>
                <a:gd name="connsiteY27" fmla="*/ 138681 h 176020"/>
                <a:gd name="connsiteX28" fmla="*/ 100691 w 266142"/>
                <a:gd name="connsiteY28" fmla="*/ 139162 h 176020"/>
                <a:gd name="connsiteX29" fmla="*/ 99034 w 266142"/>
                <a:gd name="connsiteY29" fmla="*/ 140445 h 176020"/>
                <a:gd name="connsiteX30" fmla="*/ 88877 w 266142"/>
                <a:gd name="connsiteY30" fmla="*/ 147554 h 176020"/>
                <a:gd name="connsiteX31" fmla="*/ 79042 w 266142"/>
                <a:gd name="connsiteY31" fmla="*/ 148409 h 176020"/>
                <a:gd name="connsiteX32" fmla="*/ 72361 w 266142"/>
                <a:gd name="connsiteY32" fmla="*/ 152579 h 176020"/>
                <a:gd name="connsiteX33" fmla="*/ 70596 w 266142"/>
                <a:gd name="connsiteY33" fmla="*/ 153220 h 176020"/>
                <a:gd name="connsiteX34" fmla="*/ 65251 w 266142"/>
                <a:gd name="connsiteY34" fmla="*/ 153861 h 176020"/>
                <a:gd name="connsiteX35" fmla="*/ 62953 w 266142"/>
                <a:gd name="connsiteY35" fmla="*/ 154663 h 176020"/>
                <a:gd name="connsiteX36" fmla="*/ 61082 w 266142"/>
                <a:gd name="connsiteY36" fmla="*/ 155786 h 176020"/>
                <a:gd name="connsiteX37" fmla="*/ 59211 w 266142"/>
                <a:gd name="connsiteY37" fmla="*/ 158298 h 176020"/>
                <a:gd name="connsiteX38" fmla="*/ 55255 w 266142"/>
                <a:gd name="connsiteY38" fmla="*/ 165300 h 176020"/>
                <a:gd name="connsiteX39" fmla="*/ 55255 w 266142"/>
                <a:gd name="connsiteY39" fmla="*/ 167011 h 176020"/>
                <a:gd name="connsiteX40" fmla="*/ 52583 w 266142"/>
                <a:gd name="connsiteY40" fmla="*/ 173318 h 176020"/>
                <a:gd name="connsiteX41" fmla="*/ 51246 w 266142"/>
                <a:gd name="connsiteY41" fmla="*/ 175991 h 176020"/>
                <a:gd name="connsiteX42" fmla="*/ 47772 w 266142"/>
                <a:gd name="connsiteY42" fmla="*/ 168882 h 176020"/>
                <a:gd name="connsiteX43" fmla="*/ 41732 w 266142"/>
                <a:gd name="connsiteY43" fmla="*/ 171020 h 176020"/>
                <a:gd name="connsiteX44" fmla="*/ 39540 w 266142"/>
                <a:gd name="connsiteY44" fmla="*/ 158405 h 176020"/>
                <a:gd name="connsiteX45" fmla="*/ 36600 w 266142"/>
                <a:gd name="connsiteY45" fmla="*/ 151510 h 176020"/>
                <a:gd name="connsiteX46" fmla="*/ 31255 w 266142"/>
                <a:gd name="connsiteY46" fmla="*/ 145790 h 176020"/>
                <a:gd name="connsiteX47" fmla="*/ 27781 w 266142"/>
                <a:gd name="connsiteY47" fmla="*/ 138414 h 176020"/>
                <a:gd name="connsiteX48" fmla="*/ 26231 w 266142"/>
                <a:gd name="connsiteY48" fmla="*/ 136436 h 176020"/>
                <a:gd name="connsiteX49" fmla="*/ 24039 w 266142"/>
                <a:gd name="connsiteY49" fmla="*/ 135420 h 176020"/>
                <a:gd name="connsiteX50" fmla="*/ 18694 w 266142"/>
                <a:gd name="connsiteY50" fmla="*/ 135741 h 176020"/>
                <a:gd name="connsiteX51" fmla="*/ 13348 w 266142"/>
                <a:gd name="connsiteY51" fmla="*/ 137558 h 176020"/>
                <a:gd name="connsiteX52" fmla="*/ 8003 w 266142"/>
                <a:gd name="connsiteY52" fmla="*/ 140872 h 176020"/>
                <a:gd name="connsiteX53" fmla="*/ 4956 w 266142"/>
                <a:gd name="connsiteY53" fmla="*/ 140872 h 176020"/>
                <a:gd name="connsiteX54" fmla="*/ 2872 w 266142"/>
                <a:gd name="connsiteY54" fmla="*/ 139910 h 176020"/>
                <a:gd name="connsiteX55" fmla="*/ 787 w 266142"/>
                <a:gd name="connsiteY55" fmla="*/ 138253 h 176020"/>
                <a:gd name="connsiteX56" fmla="*/ -336 w 266142"/>
                <a:gd name="connsiteY56" fmla="*/ 136169 h 176020"/>
                <a:gd name="connsiteX57" fmla="*/ 520 w 266142"/>
                <a:gd name="connsiteY57" fmla="*/ 133763 h 176020"/>
                <a:gd name="connsiteX58" fmla="*/ 1856 w 266142"/>
                <a:gd name="connsiteY58" fmla="*/ 132801 h 176020"/>
                <a:gd name="connsiteX59" fmla="*/ 13883 w 266142"/>
                <a:gd name="connsiteY59" fmla="*/ 128952 h 176020"/>
                <a:gd name="connsiteX60" fmla="*/ 17624 w 266142"/>
                <a:gd name="connsiteY60" fmla="*/ 126601 h 176020"/>
                <a:gd name="connsiteX61" fmla="*/ 19175 w 266142"/>
                <a:gd name="connsiteY61" fmla="*/ 124836 h 176020"/>
                <a:gd name="connsiteX62" fmla="*/ 21794 w 266142"/>
                <a:gd name="connsiteY62" fmla="*/ 119919 h 176020"/>
                <a:gd name="connsiteX63" fmla="*/ 23184 w 266142"/>
                <a:gd name="connsiteY63" fmla="*/ 118476 h 176020"/>
                <a:gd name="connsiteX64" fmla="*/ 32003 w 266142"/>
                <a:gd name="connsiteY64" fmla="*/ 115536 h 176020"/>
                <a:gd name="connsiteX65" fmla="*/ 36012 w 266142"/>
                <a:gd name="connsiteY65" fmla="*/ 112970 h 176020"/>
                <a:gd name="connsiteX66" fmla="*/ 38418 w 266142"/>
                <a:gd name="connsiteY66" fmla="*/ 109870 h 176020"/>
                <a:gd name="connsiteX67" fmla="*/ 41892 w 266142"/>
                <a:gd name="connsiteY67" fmla="*/ 98484 h 176020"/>
                <a:gd name="connsiteX68" fmla="*/ 44832 w 266142"/>
                <a:gd name="connsiteY68" fmla="*/ 94582 h 176020"/>
                <a:gd name="connsiteX69" fmla="*/ 45260 w 266142"/>
                <a:gd name="connsiteY69" fmla="*/ 90947 h 176020"/>
                <a:gd name="connsiteX70" fmla="*/ 40182 w 266142"/>
                <a:gd name="connsiteY70" fmla="*/ 84640 h 176020"/>
                <a:gd name="connsiteX71" fmla="*/ 38952 w 266142"/>
                <a:gd name="connsiteY71" fmla="*/ 81058 h 176020"/>
                <a:gd name="connsiteX72" fmla="*/ 39861 w 266142"/>
                <a:gd name="connsiteY72" fmla="*/ 78493 h 176020"/>
                <a:gd name="connsiteX73" fmla="*/ 44191 w 266142"/>
                <a:gd name="connsiteY73" fmla="*/ 73949 h 176020"/>
                <a:gd name="connsiteX74" fmla="*/ 46222 w 266142"/>
                <a:gd name="connsiteY74" fmla="*/ 72613 h 176020"/>
                <a:gd name="connsiteX75" fmla="*/ 50284 w 266142"/>
                <a:gd name="connsiteY75" fmla="*/ 72613 h 176020"/>
                <a:gd name="connsiteX76" fmla="*/ 60173 w 266142"/>
                <a:gd name="connsiteY76" fmla="*/ 80684 h 176020"/>
                <a:gd name="connsiteX77" fmla="*/ 64824 w 266142"/>
                <a:gd name="connsiteY77" fmla="*/ 80684 h 176020"/>
                <a:gd name="connsiteX78" fmla="*/ 69260 w 266142"/>
                <a:gd name="connsiteY78" fmla="*/ 78225 h 176020"/>
                <a:gd name="connsiteX79" fmla="*/ 72948 w 266142"/>
                <a:gd name="connsiteY79" fmla="*/ 74163 h 176020"/>
                <a:gd name="connsiteX80" fmla="*/ 75461 w 266142"/>
                <a:gd name="connsiteY80" fmla="*/ 69245 h 176020"/>
                <a:gd name="connsiteX81" fmla="*/ 75942 w 266142"/>
                <a:gd name="connsiteY81" fmla="*/ 63472 h 176020"/>
                <a:gd name="connsiteX82" fmla="*/ 74178 w 266142"/>
                <a:gd name="connsiteY82" fmla="*/ 58127 h 176020"/>
                <a:gd name="connsiteX83" fmla="*/ 67657 w 266142"/>
                <a:gd name="connsiteY83" fmla="*/ 49468 h 176020"/>
                <a:gd name="connsiteX84" fmla="*/ 100156 w 266142"/>
                <a:gd name="connsiteY84" fmla="*/ 29744 h 176020"/>
                <a:gd name="connsiteX85" fmla="*/ 102241 w 266142"/>
                <a:gd name="connsiteY85" fmla="*/ 25895 h 176020"/>
                <a:gd name="connsiteX86" fmla="*/ 95880 w 266142"/>
                <a:gd name="connsiteY86" fmla="*/ 22100 h 176020"/>
                <a:gd name="connsiteX87" fmla="*/ 94330 w 266142"/>
                <a:gd name="connsiteY87" fmla="*/ 20015 h 176020"/>
                <a:gd name="connsiteX88" fmla="*/ 94650 w 266142"/>
                <a:gd name="connsiteY88" fmla="*/ 19427 h 176020"/>
                <a:gd name="connsiteX89" fmla="*/ 95025 w 266142"/>
                <a:gd name="connsiteY89" fmla="*/ 18946 h 176020"/>
                <a:gd name="connsiteX90" fmla="*/ 96040 w 266142"/>
                <a:gd name="connsiteY90" fmla="*/ 18251 h 176020"/>
                <a:gd name="connsiteX91" fmla="*/ 97697 w 266142"/>
                <a:gd name="connsiteY91" fmla="*/ 17717 h 176020"/>
                <a:gd name="connsiteX92" fmla="*/ 99568 w 266142"/>
                <a:gd name="connsiteY92" fmla="*/ 17717 h 176020"/>
                <a:gd name="connsiteX93" fmla="*/ 105662 w 266142"/>
                <a:gd name="connsiteY93" fmla="*/ 20175 h 176020"/>
                <a:gd name="connsiteX94" fmla="*/ 106838 w 266142"/>
                <a:gd name="connsiteY94" fmla="*/ 20175 h 176020"/>
                <a:gd name="connsiteX95" fmla="*/ 108067 w 266142"/>
                <a:gd name="connsiteY95" fmla="*/ 18839 h 176020"/>
                <a:gd name="connsiteX96" fmla="*/ 109243 w 266142"/>
                <a:gd name="connsiteY96" fmla="*/ 16327 h 176020"/>
                <a:gd name="connsiteX97" fmla="*/ 110045 w 266142"/>
                <a:gd name="connsiteY97" fmla="*/ 15472 h 176020"/>
                <a:gd name="connsiteX98" fmla="*/ 111221 w 266142"/>
                <a:gd name="connsiteY98" fmla="*/ 15472 h 176020"/>
                <a:gd name="connsiteX99" fmla="*/ 117475 w 266142"/>
                <a:gd name="connsiteY99" fmla="*/ 21512 h 176020"/>
                <a:gd name="connsiteX100" fmla="*/ 120254 w 266142"/>
                <a:gd name="connsiteY100" fmla="*/ 20817 h 176020"/>
                <a:gd name="connsiteX101" fmla="*/ 125867 w 266142"/>
                <a:gd name="connsiteY101" fmla="*/ 17396 h 176020"/>
                <a:gd name="connsiteX102" fmla="*/ 128272 w 266142"/>
                <a:gd name="connsiteY102" fmla="*/ 14777 h 176020"/>
                <a:gd name="connsiteX103" fmla="*/ 128700 w 266142"/>
                <a:gd name="connsiteY103" fmla="*/ 11356 h 176020"/>
                <a:gd name="connsiteX104" fmla="*/ 126241 w 266142"/>
                <a:gd name="connsiteY104" fmla="*/ 6010 h 176020"/>
                <a:gd name="connsiteX105" fmla="*/ 128540 w 266142"/>
                <a:gd name="connsiteY105" fmla="*/ 3338 h 176020"/>
                <a:gd name="connsiteX106" fmla="*/ 138108 w 266142"/>
                <a:gd name="connsiteY106" fmla="*/ 4033 h 176020"/>
                <a:gd name="connsiteX107" fmla="*/ 143827 w 266142"/>
                <a:gd name="connsiteY107" fmla="*/ 4033 h 176020"/>
                <a:gd name="connsiteX108" fmla="*/ 146340 w 266142"/>
                <a:gd name="connsiteY108" fmla="*/ 10073 h 176020"/>
                <a:gd name="connsiteX109" fmla="*/ 154518 w 266142"/>
                <a:gd name="connsiteY109" fmla="*/ 11944 h 176020"/>
                <a:gd name="connsiteX110" fmla="*/ 163017 w 266142"/>
                <a:gd name="connsiteY110" fmla="*/ 6973 h 176020"/>
                <a:gd name="connsiteX111" fmla="*/ 168362 w 266142"/>
                <a:gd name="connsiteY111" fmla="*/ -30 h 176020"/>
                <a:gd name="connsiteX112" fmla="*/ 177182 w 266142"/>
                <a:gd name="connsiteY112" fmla="*/ -30 h 176020"/>
                <a:gd name="connsiteX113" fmla="*/ 178839 w 266142"/>
                <a:gd name="connsiteY113" fmla="*/ 11195 h 176020"/>
                <a:gd name="connsiteX114" fmla="*/ 185467 w 266142"/>
                <a:gd name="connsiteY114" fmla="*/ 13494 h 176020"/>
                <a:gd name="connsiteX115" fmla="*/ 186322 w 266142"/>
                <a:gd name="connsiteY115" fmla="*/ 16434 h 176020"/>
                <a:gd name="connsiteX116" fmla="*/ 191080 w 266142"/>
                <a:gd name="connsiteY116" fmla="*/ 28514 h 176020"/>
                <a:gd name="connsiteX117" fmla="*/ 192042 w 266142"/>
                <a:gd name="connsiteY117" fmla="*/ 39900 h 176020"/>
                <a:gd name="connsiteX118" fmla="*/ 193057 w 266142"/>
                <a:gd name="connsiteY118" fmla="*/ 43267 h 176020"/>
                <a:gd name="connsiteX119" fmla="*/ 194875 w 266142"/>
                <a:gd name="connsiteY119" fmla="*/ 45833 h 176020"/>
                <a:gd name="connsiteX120" fmla="*/ 210911 w 266142"/>
                <a:gd name="connsiteY120" fmla="*/ 59464 h 176020"/>
                <a:gd name="connsiteX121" fmla="*/ 250359 w 266142"/>
                <a:gd name="connsiteY121" fmla="*/ 76034 h 176020"/>
                <a:gd name="connsiteX122" fmla="*/ 257308 w 266142"/>
                <a:gd name="connsiteY122" fmla="*/ 75606 h 176020"/>
                <a:gd name="connsiteX123" fmla="*/ 265807 w 266142"/>
                <a:gd name="connsiteY123" fmla="*/ 85281 h 176020"/>
                <a:gd name="connsiteX124" fmla="*/ 263776 w 266142"/>
                <a:gd name="connsiteY124" fmla="*/ 91963 h 17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66142" h="176020">
                  <a:moveTo>
                    <a:pt x="264257" y="97148"/>
                  </a:moveTo>
                  <a:lnTo>
                    <a:pt x="260462" y="95972"/>
                  </a:lnTo>
                  <a:lnTo>
                    <a:pt x="255437" y="94261"/>
                  </a:lnTo>
                  <a:lnTo>
                    <a:pt x="248061" y="95812"/>
                  </a:lnTo>
                  <a:lnTo>
                    <a:pt x="237798" y="98751"/>
                  </a:lnTo>
                  <a:lnTo>
                    <a:pt x="223953" y="94956"/>
                  </a:lnTo>
                  <a:lnTo>
                    <a:pt x="220639" y="95758"/>
                  </a:lnTo>
                  <a:lnTo>
                    <a:pt x="216256" y="98965"/>
                  </a:lnTo>
                  <a:lnTo>
                    <a:pt x="203748" y="100836"/>
                  </a:lnTo>
                  <a:lnTo>
                    <a:pt x="199793" y="101371"/>
                  </a:lnTo>
                  <a:lnTo>
                    <a:pt x="174028" y="99286"/>
                  </a:lnTo>
                  <a:lnTo>
                    <a:pt x="171569" y="100034"/>
                  </a:lnTo>
                  <a:lnTo>
                    <a:pt x="169698" y="101691"/>
                  </a:lnTo>
                  <a:lnTo>
                    <a:pt x="165689" y="108694"/>
                  </a:lnTo>
                  <a:lnTo>
                    <a:pt x="164888" y="110244"/>
                  </a:lnTo>
                  <a:lnTo>
                    <a:pt x="162910" y="112382"/>
                  </a:lnTo>
                  <a:lnTo>
                    <a:pt x="161360" y="114948"/>
                  </a:lnTo>
                  <a:lnTo>
                    <a:pt x="160772" y="117834"/>
                  </a:lnTo>
                  <a:lnTo>
                    <a:pt x="156496" y="124997"/>
                  </a:lnTo>
                  <a:lnTo>
                    <a:pt x="147462" y="126226"/>
                  </a:lnTo>
                  <a:lnTo>
                    <a:pt x="143506" y="134030"/>
                  </a:lnTo>
                  <a:lnTo>
                    <a:pt x="138482" y="137344"/>
                  </a:lnTo>
                  <a:lnTo>
                    <a:pt x="137146" y="138146"/>
                  </a:lnTo>
                  <a:lnTo>
                    <a:pt x="134099" y="139322"/>
                  </a:lnTo>
                  <a:lnTo>
                    <a:pt x="128005" y="140766"/>
                  </a:lnTo>
                  <a:lnTo>
                    <a:pt x="122018" y="140766"/>
                  </a:lnTo>
                  <a:lnTo>
                    <a:pt x="105287" y="138681"/>
                  </a:lnTo>
                  <a:lnTo>
                    <a:pt x="102080" y="138681"/>
                  </a:lnTo>
                  <a:lnTo>
                    <a:pt x="100691" y="139162"/>
                  </a:lnTo>
                  <a:lnTo>
                    <a:pt x="99034" y="140445"/>
                  </a:lnTo>
                  <a:lnTo>
                    <a:pt x="88877" y="147554"/>
                  </a:lnTo>
                  <a:lnTo>
                    <a:pt x="79042" y="148409"/>
                  </a:lnTo>
                  <a:lnTo>
                    <a:pt x="72361" y="152579"/>
                  </a:lnTo>
                  <a:lnTo>
                    <a:pt x="70596" y="153220"/>
                  </a:lnTo>
                  <a:lnTo>
                    <a:pt x="65251" y="153861"/>
                  </a:lnTo>
                  <a:lnTo>
                    <a:pt x="62953" y="154663"/>
                  </a:lnTo>
                  <a:lnTo>
                    <a:pt x="61082" y="155786"/>
                  </a:lnTo>
                  <a:lnTo>
                    <a:pt x="59211" y="158298"/>
                  </a:lnTo>
                  <a:lnTo>
                    <a:pt x="55255" y="165300"/>
                  </a:lnTo>
                  <a:lnTo>
                    <a:pt x="55255" y="167011"/>
                  </a:lnTo>
                  <a:lnTo>
                    <a:pt x="52583" y="173318"/>
                  </a:lnTo>
                  <a:lnTo>
                    <a:pt x="51246" y="175991"/>
                  </a:lnTo>
                  <a:lnTo>
                    <a:pt x="47772" y="168882"/>
                  </a:lnTo>
                  <a:lnTo>
                    <a:pt x="41732" y="171020"/>
                  </a:lnTo>
                  <a:lnTo>
                    <a:pt x="39540" y="158405"/>
                  </a:lnTo>
                  <a:lnTo>
                    <a:pt x="36600" y="151510"/>
                  </a:lnTo>
                  <a:lnTo>
                    <a:pt x="31255" y="145790"/>
                  </a:lnTo>
                  <a:lnTo>
                    <a:pt x="27781" y="138414"/>
                  </a:lnTo>
                  <a:lnTo>
                    <a:pt x="26231" y="136436"/>
                  </a:lnTo>
                  <a:lnTo>
                    <a:pt x="24039" y="135420"/>
                  </a:lnTo>
                  <a:lnTo>
                    <a:pt x="18694" y="135741"/>
                  </a:lnTo>
                  <a:lnTo>
                    <a:pt x="13348" y="137558"/>
                  </a:lnTo>
                  <a:lnTo>
                    <a:pt x="8003" y="140872"/>
                  </a:lnTo>
                  <a:lnTo>
                    <a:pt x="4956" y="140872"/>
                  </a:lnTo>
                  <a:lnTo>
                    <a:pt x="2872" y="139910"/>
                  </a:lnTo>
                  <a:lnTo>
                    <a:pt x="787" y="138253"/>
                  </a:lnTo>
                  <a:lnTo>
                    <a:pt x="-336" y="136169"/>
                  </a:lnTo>
                  <a:lnTo>
                    <a:pt x="520" y="133763"/>
                  </a:lnTo>
                  <a:lnTo>
                    <a:pt x="1856" y="132801"/>
                  </a:lnTo>
                  <a:lnTo>
                    <a:pt x="13883" y="128952"/>
                  </a:lnTo>
                  <a:lnTo>
                    <a:pt x="17624" y="126601"/>
                  </a:lnTo>
                  <a:lnTo>
                    <a:pt x="19175" y="124836"/>
                  </a:lnTo>
                  <a:lnTo>
                    <a:pt x="21794" y="119919"/>
                  </a:lnTo>
                  <a:lnTo>
                    <a:pt x="23184" y="118476"/>
                  </a:lnTo>
                  <a:lnTo>
                    <a:pt x="32003" y="115536"/>
                  </a:lnTo>
                  <a:lnTo>
                    <a:pt x="36012" y="112970"/>
                  </a:lnTo>
                  <a:lnTo>
                    <a:pt x="38418" y="109870"/>
                  </a:lnTo>
                  <a:lnTo>
                    <a:pt x="41892" y="98484"/>
                  </a:lnTo>
                  <a:lnTo>
                    <a:pt x="44832" y="94582"/>
                  </a:lnTo>
                  <a:lnTo>
                    <a:pt x="45260" y="90947"/>
                  </a:lnTo>
                  <a:lnTo>
                    <a:pt x="40182" y="84640"/>
                  </a:lnTo>
                  <a:lnTo>
                    <a:pt x="38952" y="81058"/>
                  </a:lnTo>
                  <a:lnTo>
                    <a:pt x="39861" y="78493"/>
                  </a:lnTo>
                  <a:lnTo>
                    <a:pt x="44191" y="73949"/>
                  </a:lnTo>
                  <a:lnTo>
                    <a:pt x="46222" y="72613"/>
                  </a:lnTo>
                  <a:lnTo>
                    <a:pt x="50284" y="72613"/>
                  </a:lnTo>
                  <a:lnTo>
                    <a:pt x="60173" y="80684"/>
                  </a:lnTo>
                  <a:lnTo>
                    <a:pt x="64824" y="80684"/>
                  </a:lnTo>
                  <a:lnTo>
                    <a:pt x="69260" y="78225"/>
                  </a:lnTo>
                  <a:lnTo>
                    <a:pt x="72948" y="74163"/>
                  </a:lnTo>
                  <a:lnTo>
                    <a:pt x="75461" y="69245"/>
                  </a:lnTo>
                  <a:lnTo>
                    <a:pt x="75942" y="63472"/>
                  </a:lnTo>
                  <a:lnTo>
                    <a:pt x="74178" y="58127"/>
                  </a:lnTo>
                  <a:lnTo>
                    <a:pt x="67657" y="49468"/>
                  </a:lnTo>
                  <a:lnTo>
                    <a:pt x="100156" y="29744"/>
                  </a:lnTo>
                  <a:lnTo>
                    <a:pt x="102241" y="25895"/>
                  </a:lnTo>
                  <a:lnTo>
                    <a:pt x="95880" y="22100"/>
                  </a:lnTo>
                  <a:lnTo>
                    <a:pt x="94330" y="20015"/>
                  </a:lnTo>
                  <a:lnTo>
                    <a:pt x="94650" y="19427"/>
                  </a:lnTo>
                  <a:lnTo>
                    <a:pt x="95025" y="18946"/>
                  </a:lnTo>
                  <a:lnTo>
                    <a:pt x="96040" y="18251"/>
                  </a:lnTo>
                  <a:lnTo>
                    <a:pt x="97697" y="17717"/>
                  </a:lnTo>
                  <a:lnTo>
                    <a:pt x="99568" y="17717"/>
                  </a:lnTo>
                  <a:lnTo>
                    <a:pt x="105662" y="20175"/>
                  </a:lnTo>
                  <a:lnTo>
                    <a:pt x="106838" y="20175"/>
                  </a:lnTo>
                  <a:lnTo>
                    <a:pt x="108067" y="18839"/>
                  </a:lnTo>
                  <a:lnTo>
                    <a:pt x="109243" y="16327"/>
                  </a:lnTo>
                  <a:lnTo>
                    <a:pt x="110045" y="15472"/>
                  </a:lnTo>
                  <a:lnTo>
                    <a:pt x="111221" y="15472"/>
                  </a:lnTo>
                  <a:lnTo>
                    <a:pt x="117475" y="21512"/>
                  </a:lnTo>
                  <a:lnTo>
                    <a:pt x="120254" y="20817"/>
                  </a:lnTo>
                  <a:lnTo>
                    <a:pt x="125867" y="17396"/>
                  </a:lnTo>
                  <a:lnTo>
                    <a:pt x="128272" y="14777"/>
                  </a:lnTo>
                  <a:lnTo>
                    <a:pt x="128700" y="11356"/>
                  </a:lnTo>
                  <a:lnTo>
                    <a:pt x="126241" y="6010"/>
                  </a:lnTo>
                  <a:lnTo>
                    <a:pt x="128540" y="3338"/>
                  </a:lnTo>
                  <a:lnTo>
                    <a:pt x="138108" y="4033"/>
                  </a:lnTo>
                  <a:lnTo>
                    <a:pt x="143827" y="4033"/>
                  </a:lnTo>
                  <a:lnTo>
                    <a:pt x="146340" y="10073"/>
                  </a:lnTo>
                  <a:lnTo>
                    <a:pt x="154518" y="11944"/>
                  </a:lnTo>
                  <a:lnTo>
                    <a:pt x="163017" y="6973"/>
                  </a:lnTo>
                  <a:lnTo>
                    <a:pt x="168362" y="-30"/>
                  </a:lnTo>
                  <a:lnTo>
                    <a:pt x="177182" y="-30"/>
                  </a:lnTo>
                  <a:lnTo>
                    <a:pt x="178839" y="11195"/>
                  </a:lnTo>
                  <a:lnTo>
                    <a:pt x="185467" y="13494"/>
                  </a:lnTo>
                  <a:lnTo>
                    <a:pt x="186322" y="16434"/>
                  </a:lnTo>
                  <a:lnTo>
                    <a:pt x="191080" y="28514"/>
                  </a:lnTo>
                  <a:lnTo>
                    <a:pt x="192042" y="39900"/>
                  </a:lnTo>
                  <a:lnTo>
                    <a:pt x="193057" y="43267"/>
                  </a:lnTo>
                  <a:lnTo>
                    <a:pt x="194875" y="45833"/>
                  </a:lnTo>
                  <a:lnTo>
                    <a:pt x="210911" y="59464"/>
                  </a:lnTo>
                  <a:lnTo>
                    <a:pt x="250359" y="76034"/>
                  </a:lnTo>
                  <a:lnTo>
                    <a:pt x="257308" y="75606"/>
                  </a:lnTo>
                  <a:lnTo>
                    <a:pt x="265807" y="85281"/>
                  </a:lnTo>
                  <a:lnTo>
                    <a:pt x="263776" y="919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775B9E3-6EC4-4342-B745-E043C394A06A}"/>
                </a:ext>
              </a:extLst>
            </p:cNvPr>
            <p:cNvSpPr/>
            <p:nvPr/>
          </p:nvSpPr>
          <p:spPr>
            <a:xfrm>
              <a:off x="1792606" y="5579970"/>
              <a:ext cx="271381" cy="245028"/>
            </a:xfrm>
            <a:custGeom>
              <a:avLst/>
              <a:gdLst>
                <a:gd name="connsiteX0" fmla="*/ 43015 w 271381"/>
                <a:gd name="connsiteY0" fmla="*/ 233774 h 245028"/>
                <a:gd name="connsiteX1" fmla="*/ 44191 w 271381"/>
                <a:gd name="connsiteY1" fmla="*/ 233774 h 245028"/>
                <a:gd name="connsiteX2" fmla="*/ 48307 w 271381"/>
                <a:gd name="connsiteY2" fmla="*/ 228429 h 245028"/>
                <a:gd name="connsiteX3" fmla="*/ 45527 w 271381"/>
                <a:gd name="connsiteY3" fmla="*/ 230299 h 245028"/>
                <a:gd name="connsiteX4" fmla="*/ 41839 w 271381"/>
                <a:gd name="connsiteY4" fmla="*/ 231796 h 245028"/>
                <a:gd name="connsiteX5" fmla="*/ 38204 w 271381"/>
                <a:gd name="connsiteY5" fmla="*/ 231796 h 245028"/>
                <a:gd name="connsiteX6" fmla="*/ 35531 w 271381"/>
                <a:gd name="connsiteY6" fmla="*/ 229444 h 245028"/>
                <a:gd name="connsiteX7" fmla="*/ 29384 w 271381"/>
                <a:gd name="connsiteY7" fmla="*/ 231796 h 245028"/>
                <a:gd name="connsiteX8" fmla="*/ 27513 w 271381"/>
                <a:gd name="connsiteY8" fmla="*/ 233239 h 245028"/>
                <a:gd name="connsiteX9" fmla="*/ 21847 w 271381"/>
                <a:gd name="connsiteY9" fmla="*/ 227894 h 245028"/>
                <a:gd name="connsiteX10" fmla="*/ 25322 w 271381"/>
                <a:gd name="connsiteY10" fmla="*/ 218700 h 245028"/>
                <a:gd name="connsiteX11" fmla="*/ 21633 w 271381"/>
                <a:gd name="connsiteY11" fmla="*/ 207315 h 245028"/>
                <a:gd name="connsiteX12" fmla="*/ 21366 w 271381"/>
                <a:gd name="connsiteY12" fmla="*/ 204909 h 245028"/>
                <a:gd name="connsiteX13" fmla="*/ 21366 w 271381"/>
                <a:gd name="connsiteY13" fmla="*/ 202771 h 245028"/>
                <a:gd name="connsiteX14" fmla="*/ 22061 w 271381"/>
                <a:gd name="connsiteY14" fmla="*/ 200793 h 245028"/>
                <a:gd name="connsiteX15" fmla="*/ 24894 w 271381"/>
                <a:gd name="connsiteY15" fmla="*/ 196677 h 245028"/>
                <a:gd name="connsiteX16" fmla="*/ 25322 w 271381"/>
                <a:gd name="connsiteY16" fmla="*/ 195395 h 245028"/>
                <a:gd name="connsiteX17" fmla="*/ 25322 w 271381"/>
                <a:gd name="connsiteY17" fmla="*/ 189622 h 245028"/>
                <a:gd name="connsiteX18" fmla="*/ 26712 w 271381"/>
                <a:gd name="connsiteY18" fmla="*/ 184276 h 245028"/>
                <a:gd name="connsiteX19" fmla="*/ 25108 w 271381"/>
                <a:gd name="connsiteY19" fmla="*/ 173586 h 245028"/>
                <a:gd name="connsiteX20" fmla="*/ 25429 w 271381"/>
                <a:gd name="connsiteY20" fmla="*/ 171448 h 245028"/>
                <a:gd name="connsiteX21" fmla="*/ 27193 w 271381"/>
                <a:gd name="connsiteY21" fmla="*/ 166102 h 245028"/>
                <a:gd name="connsiteX22" fmla="*/ 27193 w 271381"/>
                <a:gd name="connsiteY22" fmla="*/ 163590 h 245028"/>
                <a:gd name="connsiteX23" fmla="*/ 26177 w 271381"/>
                <a:gd name="connsiteY23" fmla="*/ 161024 h 245028"/>
                <a:gd name="connsiteX24" fmla="*/ 21473 w 271381"/>
                <a:gd name="connsiteY24" fmla="*/ 156641 h 245028"/>
                <a:gd name="connsiteX25" fmla="*/ 21473 w 271381"/>
                <a:gd name="connsiteY25" fmla="*/ 154556 h 245028"/>
                <a:gd name="connsiteX26" fmla="*/ 22328 w 271381"/>
                <a:gd name="connsiteY26" fmla="*/ 153113 h 245028"/>
                <a:gd name="connsiteX27" fmla="*/ 24413 w 271381"/>
                <a:gd name="connsiteY27" fmla="*/ 150868 h 245028"/>
                <a:gd name="connsiteX28" fmla="*/ 24787 w 271381"/>
                <a:gd name="connsiteY28" fmla="*/ 148784 h 245028"/>
                <a:gd name="connsiteX29" fmla="*/ 23772 w 271381"/>
                <a:gd name="connsiteY29" fmla="*/ 143919 h 245028"/>
                <a:gd name="connsiteX30" fmla="*/ 24466 w 271381"/>
                <a:gd name="connsiteY30" fmla="*/ 142369 h 245028"/>
                <a:gd name="connsiteX31" fmla="*/ 25803 w 271381"/>
                <a:gd name="connsiteY31" fmla="*/ 141460 h 245028"/>
                <a:gd name="connsiteX32" fmla="*/ 29064 w 271381"/>
                <a:gd name="connsiteY32" fmla="*/ 140926 h 245028"/>
                <a:gd name="connsiteX33" fmla="*/ 30507 w 271381"/>
                <a:gd name="connsiteY33" fmla="*/ 139910 h 245028"/>
                <a:gd name="connsiteX34" fmla="*/ 31095 w 271381"/>
                <a:gd name="connsiteY34" fmla="*/ 138360 h 245028"/>
                <a:gd name="connsiteX35" fmla="*/ 30827 w 271381"/>
                <a:gd name="connsiteY35" fmla="*/ 136650 h 245028"/>
                <a:gd name="connsiteX36" fmla="*/ 24948 w 271381"/>
                <a:gd name="connsiteY36" fmla="*/ 125959 h 245028"/>
                <a:gd name="connsiteX37" fmla="*/ 22168 w 271381"/>
                <a:gd name="connsiteY37" fmla="*/ 116872 h 245028"/>
                <a:gd name="connsiteX38" fmla="*/ 18426 w 271381"/>
                <a:gd name="connsiteY38" fmla="*/ 111527 h 245028"/>
                <a:gd name="connsiteX39" fmla="*/ 19495 w 271381"/>
                <a:gd name="connsiteY39" fmla="*/ 106181 h 245028"/>
                <a:gd name="connsiteX40" fmla="*/ 12386 w 271381"/>
                <a:gd name="connsiteY40" fmla="*/ 102654 h 245028"/>
                <a:gd name="connsiteX41" fmla="*/ 3353 w 271381"/>
                <a:gd name="connsiteY41" fmla="*/ 102974 h 245028"/>
                <a:gd name="connsiteX42" fmla="*/ -336 w 271381"/>
                <a:gd name="connsiteY42" fmla="*/ 101157 h 245028"/>
                <a:gd name="connsiteX43" fmla="*/ 199 w 271381"/>
                <a:gd name="connsiteY43" fmla="*/ 96346 h 245028"/>
                <a:gd name="connsiteX44" fmla="*/ 947 w 271381"/>
                <a:gd name="connsiteY44" fmla="*/ 95277 h 245028"/>
                <a:gd name="connsiteX45" fmla="*/ 3727 w 271381"/>
                <a:gd name="connsiteY45" fmla="*/ 92818 h 245028"/>
                <a:gd name="connsiteX46" fmla="*/ 8698 w 271381"/>
                <a:gd name="connsiteY46" fmla="*/ 84212 h 245028"/>
                <a:gd name="connsiteX47" fmla="*/ 11584 w 271381"/>
                <a:gd name="connsiteY47" fmla="*/ 82448 h 245028"/>
                <a:gd name="connsiteX48" fmla="*/ 31415 w 271381"/>
                <a:gd name="connsiteY48" fmla="*/ 77103 h 245028"/>
                <a:gd name="connsiteX49" fmla="*/ 37883 w 271381"/>
                <a:gd name="connsiteY49" fmla="*/ 77103 h 245028"/>
                <a:gd name="connsiteX50" fmla="*/ 39433 w 271381"/>
                <a:gd name="connsiteY50" fmla="*/ 78493 h 245028"/>
                <a:gd name="connsiteX51" fmla="*/ 39701 w 271381"/>
                <a:gd name="connsiteY51" fmla="*/ 79508 h 245028"/>
                <a:gd name="connsiteX52" fmla="*/ 39968 w 271381"/>
                <a:gd name="connsiteY52" fmla="*/ 81593 h 245028"/>
                <a:gd name="connsiteX53" fmla="*/ 40609 w 271381"/>
                <a:gd name="connsiteY53" fmla="*/ 82662 h 245028"/>
                <a:gd name="connsiteX54" fmla="*/ 41411 w 271381"/>
                <a:gd name="connsiteY54" fmla="*/ 83250 h 245028"/>
                <a:gd name="connsiteX55" fmla="*/ 43335 w 271381"/>
                <a:gd name="connsiteY55" fmla="*/ 83571 h 245028"/>
                <a:gd name="connsiteX56" fmla="*/ 44298 w 271381"/>
                <a:gd name="connsiteY56" fmla="*/ 83571 h 245028"/>
                <a:gd name="connsiteX57" fmla="*/ 45099 w 271381"/>
                <a:gd name="connsiteY57" fmla="*/ 82716 h 245028"/>
                <a:gd name="connsiteX58" fmla="*/ 45420 w 271381"/>
                <a:gd name="connsiteY58" fmla="*/ 80952 h 245028"/>
                <a:gd name="connsiteX59" fmla="*/ 45420 w 271381"/>
                <a:gd name="connsiteY59" fmla="*/ 73735 h 245028"/>
                <a:gd name="connsiteX60" fmla="*/ 47184 w 271381"/>
                <a:gd name="connsiteY60" fmla="*/ 70902 h 245028"/>
                <a:gd name="connsiteX61" fmla="*/ 49750 w 271381"/>
                <a:gd name="connsiteY61" fmla="*/ 70101 h 245028"/>
                <a:gd name="connsiteX62" fmla="*/ 55095 w 271381"/>
                <a:gd name="connsiteY62" fmla="*/ 71865 h 245028"/>
                <a:gd name="connsiteX63" fmla="*/ 58356 w 271381"/>
                <a:gd name="connsiteY63" fmla="*/ 69887 h 245028"/>
                <a:gd name="connsiteX64" fmla="*/ 55149 w 271381"/>
                <a:gd name="connsiteY64" fmla="*/ 61869 h 245028"/>
                <a:gd name="connsiteX65" fmla="*/ 57982 w 271381"/>
                <a:gd name="connsiteY65" fmla="*/ 51178 h 245028"/>
                <a:gd name="connsiteX66" fmla="*/ 56752 w 271381"/>
                <a:gd name="connsiteY66" fmla="*/ 50590 h 245028"/>
                <a:gd name="connsiteX67" fmla="*/ 53492 w 271381"/>
                <a:gd name="connsiteY67" fmla="*/ 50590 h 245028"/>
                <a:gd name="connsiteX68" fmla="*/ 52209 w 271381"/>
                <a:gd name="connsiteY68" fmla="*/ 51071 h 245028"/>
                <a:gd name="connsiteX69" fmla="*/ 49857 w 271381"/>
                <a:gd name="connsiteY69" fmla="*/ 45726 h 245028"/>
                <a:gd name="connsiteX70" fmla="*/ 51781 w 271381"/>
                <a:gd name="connsiteY70" fmla="*/ 43748 h 245028"/>
                <a:gd name="connsiteX71" fmla="*/ 56271 w 271381"/>
                <a:gd name="connsiteY71" fmla="*/ 40381 h 245028"/>
                <a:gd name="connsiteX72" fmla="*/ 59852 w 271381"/>
                <a:gd name="connsiteY72" fmla="*/ 38456 h 245028"/>
                <a:gd name="connsiteX73" fmla="*/ 70543 w 271381"/>
                <a:gd name="connsiteY73" fmla="*/ 36318 h 245028"/>
                <a:gd name="connsiteX74" fmla="*/ 73323 w 271381"/>
                <a:gd name="connsiteY74" fmla="*/ 36318 h 245028"/>
                <a:gd name="connsiteX75" fmla="*/ 79523 w 271381"/>
                <a:gd name="connsiteY75" fmla="*/ 35035 h 245028"/>
                <a:gd name="connsiteX76" fmla="*/ 81394 w 271381"/>
                <a:gd name="connsiteY76" fmla="*/ 34287 h 245028"/>
                <a:gd name="connsiteX77" fmla="*/ 82944 w 271381"/>
                <a:gd name="connsiteY77" fmla="*/ 33325 h 245028"/>
                <a:gd name="connsiteX78" fmla="*/ 84548 w 271381"/>
                <a:gd name="connsiteY78" fmla="*/ 31454 h 245028"/>
                <a:gd name="connsiteX79" fmla="*/ 85082 w 271381"/>
                <a:gd name="connsiteY79" fmla="*/ 30064 h 245028"/>
                <a:gd name="connsiteX80" fmla="*/ 85403 w 271381"/>
                <a:gd name="connsiteY80" fmla="*/ 28995 h 245028"/>
                <a:gd name="connsiteX81" fmla="*/ 85403 w 271381"/>
                <a:gd name="connsiteY81" fmla="*/ 28140 h 245028"/>
                <a:gd name="connsiteX82" fmla="*/ 85884 w 271381"/>
                <a:gd name="connsiteY82" fmla="*/ 27071 h 245028"/>
                <a:gd name="connsiteX83" fmla="*/ 88343 w 271381"/>
                <a:gd name="connsiteY83" fmla="*/ 23864 h 245028"/>
                <a:gd name="connsiteX84" fmla="*/ 88717 w 271381"/>
                <a:gd name="connsiteY84" fmla="*/ 22634 h 245028"/>
                <a:gd name="connsiteX85" fmla="*/ 88717 w 271381"/>
                <a:gd name="connsiteY85" fmla="*/ 21351 h 245028"/>
                <a:gd name="connsiteX86" fmla="*/ 88289 w 271381"/>
                <a:gd name="connsiteY86" fmla="*/ 20069 h 245028"/>
                <a:gd name="connsiteX87" fmla="*/ 87541 w 271381"/>
                <a:gd name="connsiteY87" fmla="*/ 18946 h 245028"/>
                <a:gd name="connsiteX88" fmla="*/ 86953 w 271381"/>
                <a:gd name="connsiteY88" fmla="*/ 17824 h 245028"/>
                <a:gd name="connsiteX89" fmla="*/ 86953 w 271381"/>
                <a:gd name="connsiteY89" fmla="*/ 16541 h 245028"/>
                <a:gd name="connsiteX90" fmla="*/ 87381 w 271381"/>
                <a:gd name="connsiteY90" fmla="*/ 15258 h 245028"/>
                <a:gd name="connsiteX91" fmla="*/ 88824 w 271381"/>
                <a:gd name="connsiteY91" fmla="*/ 13921 h 245028"/>
                <a:gd name="connsiteX92" fmla="*/ 89679 w 271381"/>
                <a:gd name="connsiteY92" fmla="*/ 12585 h 245028"/>
                <a:gd name="connsiteX93" fmla="*/ 90962 w 271381"/>
                <a:gd name="connsiteY93" fmla="*/ 11409 h 245028"/>
                <a:gd name="connsiteX94" fmla="*/ 94704 w 271381"/>
                <a:gd name="connsiteY94" fmla="*/ 9111 h 245028"/>
                <a:gd name="connsiteX95" fmla="*/ 95773 w 271381"/>
                <a:gd name="connsiteY95" fmla="*/ 8255 h 245028"/>
                <a:gd name="connsiteX96" fmla="*/ 96575 w 271381"/>
                <a:gd name="connsiteY96" fmla="*/ 7400 h 245028"/>
                <a:gd name="connsiteX97" fmla="*/ 97804 w 271381"/>
                <a:gd name="connsiteY97" fmla="*/ 5102 h 245028"/>
                <a:gd name="connsiteX98" fmla="*/ 98820 w 271381"/>
                <a:gd name="connsiteY98" fmla="*/ 3926 h 245028"/>
                <a:gd name="connsiteX99" fmla="*/ 100102 w 271381"/>
                <a:gd name="connsiteY99" fmla="*/ 2857 h 245028"/>
                <a:gd name="connsiteX100" fmla="*/ 104432 w 271381"/>
                <a:gd name="connsiteY100" fmla="*/ 1253 h 245028"/>
                <a:gd name="connsiteX101" fmla="*/ 114054 w 271381"/>
                <a:gd name="connsiteY101" fmla="*/ -30 h 245028"/>
                <a:gd name="connsiteX102" fmla="*/ 115925 w 271381"/>
                <a:gd name="connsiteY102" fmla="*/ 291 h 245028"/>
                <a:gd name="connsiteX103" fmla="*/ 117902 w 271381"/>
                <a:gd name="connsiteY103" fmla="*/ 1841 h 245028"/>
                <a:gd name="connsiteX104" fmla="*/ 120147 w 271381"/>
                <a:gd name="connsiteY104" fmla="*/ 4407 h 245028"/>
                <a:gd name="connsiteX105" fmla="*/ 120789 w 271381"/>
                <a:gd name="connsiteY105" fmla="*/ 5529 h 245028"/>
                <a:gd name="connsiteX106" fmla="*/ 121056 w 271381"/>
                <a:gd name="connsiteY106" fmla="*/ 6598 h 245028"/>
                <a:gd name="connsiteX107" fmla="*/ 120468 w 271381"/>
                <a:gd name="connsiteY107" fmla="*/ 7614 h 245028"/>
                <a:gd name="connsiteX108" fmla="*/ 118170 w 271381"/>
                <a:gd name="connsiteY108" fmla="*/ 8950 h 245028"/>
                <a:gd name="connsiteX109" fmla="*/ 116887 w 271381"/>
                <a:gd name="connsiteY109" fmla="*/ 9485 h 245028"/>
                <a:gd name="connsiteX110" fmla="*/ 115764 w 271381"/>
                <a:gd name="connsiteY110" fmla="*/ 10180 h 245028"/>
                <a:gd name="connsiteX111" fmla="*/ 114963 w 271381"/>
                <a:gd name="connsiteY111" fmla="*/ 11035 h 245028"/>
                <a:gd name="connsiteX112" fmla="*/ 114963 w 271381"/>
                <a:gd name="connsiteY112" fmla="*/ 12211 h 245028"/>
                <a:gd name="connsiteX113" fmla="*/ 114963 w 271381"/>
                <a:gd name="connsiteY113" fmla="*/ 13440 h 245028"/>
                <a:gd name="connsiteX114" fmla="*/ 115764 w 271381"/>
                <a:gd name="connsiteY114" fmla="*/ 17342 h 245028"/>
                <a:gd name="connsiteX115" fmla="*/ 116673 w 271381"/>
                <a:gd name="connsiteY115" fmla="*/ 18251 h 245028"/>
                <a:gd name="connsiteX116" fmla="*/ 118277 w 271381"/>
                <a:gd name="connsiteY116" fmla="*/ 18572 h 245028"/>
                <a:gd name="connsiteX117" fmla="*/ 120735 w 271381"/>
                <a:gd name="connsiteY117" fmla="*/ 18091 h 245028"/>
                <a:gd name="connsiteX118" fmla="*/ 123943 w 271381"/>
                <a:gd name="connsiteY118" fmla="*/ 15739 h 245028"/>
                <a:gd name="connsiteX119" fmla="*/ 127096 w 271381"/>
                <a:gd name="connsiteY119" fmla="*/ 12746 h 245028"/>
                <a:gd name="connsiteX120" fmla="*/ 128058 w 271381"/>
                <a:gd name="connsiteY120" fmla="*/ 11570 h 245028"/>
                <a:gd name="connsiteX121" fmla="*/ 130838 w 271381"/>
                <a:gd name="connsiteY121" fmla="*/ 9699 h 245028"/>
                <a:gd name="connsiteX122" fmla="*/ 136985 w 271381"/>
                <a:gd name="connsiteY122" fmla="*/ 10073 h 245028"/>
                <a:gd name="connsiteX123" fmla="*/ 136985 w 271381"/>
                <a:gd name="connsiteY123" fmla="*/ 13654 h 245028"/>
                <a:gd name="connsiteX124" fmla="*/ 149333 w 271381"/>
                <a:gd name="connsiteY124" fmla="*/ 26964 h 245028"/>
                <a:gd name="connsiteX125" fmla="*/ 151845 w 271381"/>
                <a:gd name="connsiteY125" fmla="*/ 38189 h 245028"/>
                <a:gd name="connsiteX126" fmla="*/ 160023 w 271381"/>
                <a:gd name="connsiteY126" fmla="*/ 45619 h 245028"/>
                <a:gd name="connsiteX127" fmla="*/ 160986 w 271381"/>
                <a:gd name="connsiteY127" fmla="*/ 48025 h 245028"/>
                <a:gd name="connsiteX128" fmla="*/ 161253 w 271381"/>
                <a:gd name="connsiteY128" fmla="*/ 55775 h 245028"/>
                <a:gd name="connsiteX129" fmla="*/ 162536 w 271381"/>
                <a:gd name="connsiteY129" fmla="*/ 59089 h 245028"/>
                <a:gd name="connsiteX130" fmla="*/ 164139 w 271381"/>
                <a:gd name="connsiteY130" fmla="*/ 60800 h 245028"/>
                <a:gd name="connsiteX131" fmla="*/ 168897 w 271381"/>
                <a:gd name="connsiteY131" fmla="*/ 63686 h 245028"/>
                <a:gd name="connsiteX132" fmla="*/ 170447 w 271381"/>
                <a:gd name="connsiteY132" fmla="*/ 65718 h 245028"/>
                <a:gd name="connsiteX133" fmla="*/ 170874 w 271381"/>
                <a:gd name="connsiteY133" fmla="*/ 70368 h 245028"/>
                <a:gd name="connsiteX134" fmla="*/ 171623 w 271381"/>
                <a:gd name="connsiteY134" fmla="*/ 72720 h 245028"/>
                <a:gd name="connsiteX135" fmla="*/ 172585 w 271381"/>
                <a:gd name="connsiteY135" fmla="*/ 73842 h 245028"/>
                <a:gd name="connsiteX136" fmla="*/ 176166 w 271381"/>
                <a:gd name="connsiteY136" fmla="*/ 76141 h 245028"/>
                <a:gd name="connsiteX137" fmla="*/ 176166 w 271381"/>
                <a:gd name="connsiteY137" fmla="*/ 89932 h 245028"/>
                <a:gd name="connsiteX138" fmla="*/ 164781 w 271381"/>
                <a:gd name="connsiteY138" fmla="*/ 89932 h 245028"/>
                <a:gd name="connsiteX139" fmla="*/ 161306 w 271381"/>
                <a:gd name="connsiteY139" fmla="*/ 94208 h 245028"/>
                <a:gd name="connsiteX140" fmla="*/ 163177 w 271381"/>
                <a:gd name="connsiteY140" fmla="*/ 102012 h 245028"/>
                <a:gd name="connsiteX141" fmla="*/ 166171 w 271381"/>
                <a:gd name="connsiteY141" fmla="*/ 105540 h 245028"/>
                <a:gd name="connsiteX142" fmla="*/ 171516 w 271381"/>
                <a:gd name="connsiteY142" fmla="*/ 105861 h 245028"/>
                <a:gd name="connsiteX143" fmla="*/ 181244 w 271381"/>
                <a:gd name="connsiteY143" fmla="*/ 103242 h 245028"/>
                <a:gd name="connsiteX144" fmla="*/ 193592 w 271381"/>
                <a:gd name="connsiteY144" fmla="*/ 95010 h 245028"/>
                <a:gd name="connsiteX145" fmla="*/ 195249 w 271381"/>
                <a:gd name="connsiteY145" fmla="*/ 96025 h 245028"/>
                <a:gd name="connsiteX146" fmla="*/ 199151 w 271381"/>
                <a:gd name="connsiteY146" fmla="*/ 96400 h 245028"/>
                <a:gd name="connsiteX147" fmla="*/ 202465 w 271381"/>
                <a:gd name="connsiteY147" fmla="*/ 95758 h 245028"/>
                <a:gd name="connsiteX148" fmla="*/ 203374 w 271381"/>
                <a:gd name="connsiteY148" fmla="*/ 95063 h 245028"/>
                <a:gd name="connsiteX149" fmla="*/ 205993 w 271381"/>
                <a:gd name="connsiteY149" fmla="*/ 91108 h 245028"/>
                <a:gd name="connsiteX150" fmla="*/ 213583 w 271381"/>
                <a:gd name="connsiteY150" fmla="*/ 87954 h 245028"/>
                <a:gd name="connsiteX151" fmla="*/ 217272 w 271381"/>
                <a:gd name="connsiteY151" fmla="*/ 87580 h 245028"/>
                <a:gd name="connsiteX152" fmla="*/ 220853 w 271381"/>
                <a:gd name="connsiteY152" fmla="*/ 88756 h 245028"/>
                <a:gd name="connsiteX153" fmla="*/ 223739 w 271381"/>
                <a:gd name="connsiteY153" fmla="*/ 91268 h 245028"/>
                <a:gd name="connsiteX154" fmla="*/ 225931 w 271381"/>
                <a:gd name="connsiteY154" fmla="*/ 94796 h 245028"/>
                <a:gd name="connsiteX155" fmla="*/ 227535 w 271381"/>
                <a:gd name="connsiteY155" fmla="*/ 98965 h 245028"/>
                <a:gd name="connsiteX156" fmla="*/ 227535 w 271381"/>
                <a:gd name="connsiteY156" fmla="*/ 100302 h 245028"/>
                <a:gd name="connsiteX157" fmla="*/ 227107 w 271381"/>
                <a:gd name="connsiteY157" fmla="*/ 102867 h 245028"/>
                <a:gd name="connsiteX158" fmla="*/ 227481 w 271381"/>
                <a:gd name="connsiteY158" fmla="*/ 104364 h 245028"/>
                <a:gd name="connsiteX159" fmla="*/ 228229 w 271381"/>
                <a:gd name="connsiteY159" fmla="*/ 105112 h 245028"/>
                <a:gd name="connsiteX160" fmla="*/ 230047 w 271381"/>
                <a:gd name="connsiteY160" fmla="*/ 106235 h 245028"/>
                <a:gd name="connsiteX161" fmla="*/ 230795 w 271381"/>
                <a:gd name="connsiteY161" fmla="*/ 107251 h 245028"/>
                <a:gd name="connsiteX162" fmla="*/ 231383 w 271381"/>
                <a:gd name="connsiteY162" fmla="*/ 110672 h 245028"/>
                <a:gd name="connsiteX163" fmla="*/ 230207 w 271381"/>
                <a:gd name="connsiteY163" fmla="*/ 119010 h 245028"/>
                <a:gd name="connsiteX164" fmla="*/ 229138 w 271381"/>
                <a:gd name="connsiteY164" fmla="*/ 122217 h 245028"/>
                <a:gd name="connsiteX165" fmla="*/ 234484 w 271381"/>
                <a:gd name="connsiteY165" fmla="*/ 126814 h 245028"/>
                <a:gd name="connsiteX166" fmla="*/ 237477 w 271381"/>
                <a:gd name="connsiteY166" fmla="*/ 132641 h 245028"/>
                <a:gd name="connsiteX167" fmla="*/ 237851 w 271381"/>
                <a:gd name="connsiteY167" fmla="*/ 137077 h 245028"/>
                <a:gd name="connsiteX168" fmla="*/ 242876 w 271381"/>
                <a:gd name="connsiteY168" fmla="*/ 142048 h 245028"/>
                <a:gd name="connsiteX169" fmla="*/ 246885 w 271381"/>
                <a:gd name="connsiteY169" fmla="*/ 151617 h 245028"/>
                <a:gd name="connsiteX170" fmla="*/ 252230 w 271381"/>
                <a:gd name="connsiteY170" fmla="*/ 156641 h 245028"/>
                <a:gd name="connsiteX171" fmla="*/ 255170 w 271381"/>
                <a:gd name="connsiteY171" fmla="*/ 156908 h 245028"/>
                <a:gd name="connsiteX172" fmla="*/ 262814 w 271381"/>
                <a:gd name="connsiteY172" fmla="*/ 150975 h 245028"/>
                <a:gd name="connsiteX173" fmla="*/ 265486 w 271381"/>
                <a:gd name="connsiteY173" fmla="*/ 152258 h 245028"/>
                <a:gd name="connsiteX174" fmla="*/ 267571 w 271381"/>
                <a:gd name="connsiteY174" fmla="*/ 154770 h 245028"/>
                <a:gd name="connsiteX175" fmla="*/ 268533 w 271381"/>
                <a:gd name="connsiteY175" fmla="*/ 162307 h 245028"/>
                <a:gd name="connsiteX176" fmla="*/ 270350 w 271381"/>
                <a:gd name="connsiteY176" fmla="*/ 166209 h 245028"/>
                <a:gd name="connsiteX177" fmla="*/ 271045 w 271381"/>
                <a:gd name="connsiteY177" fmla="*/ 170111 h 245028"/>
                <a:gd name="connsiteX178" fmla="*/ 261477 w 271381"/>
                <a:gd name="connsiteY178" fmla="*/ 169416 h 245028"/>
                <a:gd name="connsiteX179" fmla="*/ 259179 w 271381"/>
                <a:gd name="connsiteY179" fmla="*/ 172089 h 245028"/>
                <a:gd name="connsiteX180" fmla="*/ 261638 w 271381"/>
                <a:gd name="connsiteY180" fmla="*/ 177434 h 245028"/>
                <a:gd name="connsiteX181" fmla="*/ 261210 w 271381"/>
                <a:gd name="connsiteY181" fmla="*/ 180855 h 245028"/>
                <a:gd name="connsiteX182" fmla="*/ 258805 w 271381"/>
                <a:gd name="connsiteY182" fmla="*/ 183475 h 245028"/>
                <a:gd name="connsiteX183" fmla="*/ 253192 w 271381"/>
                <a:gd name="connsiteY183" fmla="*/ 186895 h 245028"/>
                <a:gd name="connsiteX184" fmla="*/ 250413 w 271381"/>
                <a:gd name="connsiteY184" fmla="*/ 187590 h 245028"/>
                <a:gd name="connsiteX185" fmla="*/ 243838 w 271381"/>
                <a:gd name="connsiteY185" fmla="*/ 181550 h 245028"/>
                <a:gd name="connsiteX186" fmla="*/ 242662 w 271381"/>
                <a:gd name="connsiteY186" fmla="*/ 181550 h 245028"/>
                <a:gd name="connsiteX187" fmla="*/ 241860 w 271381"/>
                <a:gd name="connsiteY187" fmla="*/ 182405 h 245028"/>
                <a:gd name="connsiteX188" fmla="*/ 240684 w 271381"/>
                <a:gd name="connsiteY188" fmla="*/ 184918 h 245028"/>
                <a:gd name="connsiteX189" fmla="*/ 239455 w 271381"/>
                <a:gd name="connsiteY189" fmla="*/ 186254 h 245028"/>
                <a:gd name="connsiteX190" fmla="*/ 238279 w 271381"/>
                <a:gd name="connsiteY190" fmla="*/ 186254 h 245028"/>
                <a:gd name="connsiteX191" fmla="*/ 232185 w 271381"/>
                <a:gd name="connsiteY191" fmla="*/ 183795 h 245028"/>
                <a:gd name="connsiteX192" fmla="*/ 230314 w 271381"/>
                <a:gd name="connsiteY192" fmla="*/ 183795 h 245028"/>
                <a:gd name="connsiteX193" fmla="*/ 228657 w 271381"/>
                <a:gd name="connsiteY193" fmla="*/ 184330 h 245028"/>
                <a:gd name="connsiteX194" fmla="*/ 227642 w 271381"/>
                <a:gd name="connsiteY194" fmla="*/ 185025 h 245028"/>
                <a:gd name="connsiteX195" fmla="*/ 227267 w 271381"/>
                <a:gd name="connsiteY195" fmla="*/ 185506 h 245028"/>
                <a:gd name="connsiteX196" fmla="*/ 226947 w 271381"/>
                <a:gd name="connsiteY196" fmla="*/ 186094 h 245028"/>
                <a:gd name="connsiteX197" fmla="*/ 228497 w 271381"/>
                <a:gd name="connsiteY197" fmla="*/ 188178 h 245028"/>
                <a:gd name="connsiteX198" fmla="*/ 234858 w 271381"/>
                <a:gd name="connsiteY198" fmla="*/ 191974 h 245028"/>
                <a:gd name="connsiteX199" fmla="*/ 232773 w 271381"/>
                <a:gd name="connsiteY199" fmla="*/ 195822 h 245028"/>
                <a:gd name="connsiteX200" fmla="*/ 200274 w 271381"/>
                <a:gd name="connsiteY200" fmla="*/ 215546 h 245028"/>
                <a:gd name="connsiteX201" fmla="*/ 195303 w 271381"/>
                <a:gd name="connsiteY201" fmla="*/ 221480 h 245028"/>
                <a:gd name="connsiteX202" fmla="*/ 192470 w 271381"/>
                <a:gd name="connsiteY202" fmla="*/ 223778 h 245028"/>
                <a:gd name="connsiteX203" fmla="*/ 189209 w 271381"/>
                <a:gd name="connsiteY203" fmla="*/ 225328 h 245028"/>
                <a:gd name="connsiteX204" fmla="*/ 186696 w 271381"/>
                <a:gd name="connsiteY204" fmla="*/ 225328 h 245028"/>
                <a:gd name="connsiteX205" fmla="*/ 184665 w 271381"/>
                <a:gd name="connsiteY205" fmla="*/ 223992 h 245028"/>
                <a:gd name="connsiteX206" fmla="*/ 178091 w 271381"/>
                <a:gd name="connsiteY206" fmla="*/ 213836 h 245028"/>
                <a:gd name="connsiteX207" fmla="*/ 176594 w 271381"/>
                <a:gd name="connsiteY207" fmla="*/ 212981 h 245028"/>
                <a:gd name="connsiteX208" fmla="*/ 175364 w 271381"/>
                <a:gd name="connsiteY208" fmla="*/ 212981 h 245028"/>
                <a:gd name="connsiteX209" fmla="*/ 159649 w 271381"/>
                <a:gd name="connsiteY209" fmla="*/ 224794 h 245028"/>
                <a:gd name="connsiteX210" fmla="*/ 157832 w 271381"/>
                <a:gd name="connsiteY210" fmla="*/ 225221 h 245028"/>
                <a:gd name="connsiteX211" fmla="*/ 156389 w 271381"/>
                <a:gd name="connsiteY211" fmla="*/ 223458 h 245028"/>
                <a:gd name="connsiteX212" fmla="*/ 156389 w 271381"/>
                <a:gd name="connsiteY212" fmla="*/ 220090 h 245028"/>
                <a:gd name="connsiteX213" fmla="*/ 159222 w 271381"/>
                <a:gd name="connsiteY213" fmla="*/ 214745 h 245028"/>
                <a:gd name="connsiteX214" fmla="*/ 159489 w 271381"/>
                <a:gd name="connsiteY214" fmla="*/ 211644 h 245028"/>
                <a:gd name="connsiteX215" fmla="*/ 158473 w 271381"/>
                <a:gd name="connsiteY215" fmla="*/ 209720 h 245028"/>
                <a:gd name="connsiteX216" fmla="*/ 156763 w 271381"/>
                <a:gd name="connsiteY216" fmla="*/ 208491 h 245028"/>
                <a:gd name="connsiteX217" fmla="*/ 154785 w 271381"/>
                <a:gd name="connsiteY217" fmla="*/ 207903 h 245028"/>
                <a:gd name="connsiteX218" fmla="*/ 152968 w 271381"/>
                <a:gd name="connsiteY218" fmla="*/ 207903 h 245028"/>
                <a:gd name="connsiteX219" fmla="*/ 150455 w 271381"/>
                <a:gd name="connsiteY219" fmla="*/ 208972 h 245028"/>
                <a:gd name="connsiteX220" fmla="*/ 149654 w 271381"/>
                <a:gd name="connsiteY220" fmla="*/ 210041 h 245028"/>
                <a:gd name="connsiteX221" fmla="*/ 149226 w 271381"/>
                <a:gd name="connsiteY221" fmla="*/ 211751 h 245028"/>
                <a:gd name="connsiteX222" fmla="*/ 149867 w 271381"/>
                <a:gd name="connsiteY222" fmla="*/ 218273 h 245028"/>
                <a:gd name="connsiteX223" fmla="*/ 149547 w 271381"/>
                <a:gd name="connsiteY223" fmla="*/ 220571 h 245028"/>
                <a:gd name="connsiteX224" fmla="*/ 147890 w 271381"/>
                <a:gd name="connsiteY224" fmla="*/ 224259 h 245028"/>
                <a:gd name="connsiteX225" fmla="*/ 145431 w 271381"/>
                <a:gd name="connsiteY225" fmla="*/ 227199 h 245028"/>
                <a:gd name="connsiteX226" fmla="*/ 142437 w 271381"/>
                <a:gd name="connsiteY226" fmla="*/ 229284 h 245028"/>
                <a:gd name="connsiteX227" fmla="*/ 139391 w 271381"/>
                <a:gd name="connsiteY227" fmla="*/ 230406 h 245028"/>
                <a:gd name="connsiteX228" fmla="*/ 136344 w 271381"/>
                <a:gd name="connsiteY228" fmla="*/ 230406 h 245028"/>
                <a:gd name="connsiteX229" fmla="*/ 128379 w 271381"/>
                <a:gd name="connsiteY229" fmla="*/ 223885 h 245028"/>
                <a:gd name="connsiteX230" fmla="*/ 124477 w 271381"/>
                <a:gd name="connsiteY230" fmla="*/ 222656 h 245028"/>
                <a:gd name="connsiteX231" fmla="*/ 121110 w 271381"/>
                <a:gd name="connsiteY231" fmla="*/ 224901 h 245028"/>
                <a:gd name="connsiteX232" fmla="*/ 117582 w 271381"/>
                <a:gd name="connsiteY232" fmla="*/ 230887 h 245028"/>
                <a:gd name="connsiteX233" fmla="*/ 104700 w 271381"/>
                <a:gd name="connsiteY233" fmla="*/ 230887 h 245028"/>
                <a:gd name="connsiteX234" fmla="*/ 99354 w 271381"/>
                <a:gd name="connsiteY234" fmla="*/ 232598 h 245028"/>
                <a:gd name="connsiteX235" fmla="*/ 96094 w 271381"/>
                <a:gd name="connsiteY235" fmla="*/ 235110 h 245028"/>
                <a:gd name="connsiteX236" fmla="*/ 94062 w 271381"/>
                <a:gd name="connsiteY236" fmla="*/ 239066 h 245028"/>
                <a:gd name="connsiteX237" fmla="*/ 92512 w 271381"/>
                <a:gd name="connsiteY237" fmla="*/ 244999 h 245028"/>
                <a:gd name="connsiteX238" fmla="*/ 85243 w 271381"/>
                <a:gd name="connsiteY238" fmla="*/ 243235 h 245028"/>
                <a:gd name="connsiteX239" fmla="*/ 80699 w 271381"/>
                <a:gd name="connsiteY239" fmla="*/ 244625 h 245028"/>
                <a:gd name="connsiteX240" fmla="*/ 61670 w 271381"/>
                <a:gd name="connsiteY240" fmla="*/ 242219 h 245028"/>
                <a:gd name="connsiteX241" fmla="*/ 54079 w 271381"/>
                <a:gd name="connsiteY241" fmla="*/ 236874 h 2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271381" h="245028">
                  <a:moveTo>
                    <a:pt x="43015" y="233774"/>
                  </a:moveTo>
                  <a:lnTo>
                    <a:pt x="44191" y="233774"/>
                  </a:lnTo>
                  <a:lnTo>
                    <a:pt x="48307" y="228429"/>
                  </a:lnTo>
                  <a:lnTo>
                    <a:pt x="45527" y="230299"/>
                  </a:lnTo>
                  <a:lnTo>
                    <a:pt x="41839" y="231796"/>
                  </a:lnTo>
                  <a:lnTo>
                    <a:pt x="38204" y="231796"/>
                  </a:lnTo>
                  <a:lnTo>
                    <a:pt x="35531" y="229444"/>
                  </a:lnTo>
                  <a:lnTo>
                    <a:pt x="29384" y="231796"/>
                  </a:lnTo>
                  <a:lnTo>
                    <a:pt x="27513" y="233239"/>
                  </a:lnTo>
                  <a:lnTo>
                    <a:pt x="21847" y="227894"/>
                  </a:lnTo>
                  <a:lnTo>
                    <a:pt x="25322" y="218700"/>
                  </a:lnTo>
                  <a:lnTo>
                    <a:pt x="21633" y="207315"/>
                  </a:lnTo>
                  <a:lnTo>
                    <a:pt x="21366" y="204909"/>
                  </a:lnTo>
                  <a:lnTo>
                    <a:pt x="21366" y="202771"/>
                  </a:lnTo>
                  <a:lnTo>
                    <a:pt x="22061" y="200793"/>
                  </a:lnTo>
                  <a:lnTo>
                    <a:pt x="24894" y="196677"/>
                  </a:lnTo>
                  <a:lnTo>
                    <a:pt x="25322" y="195395"/>
                  </a:lnTo>
                  <a:lnTo>
                    <a:pt x="25322" y="189622"/>
                  </a:lnTo>
                  <a:lnTo>
                    <a:pt x="26712" y="184276"/>
                  </a:lnTo>
                  <a:lnTo>
                    <a:pt x="25108" y="173586"/>
                  </a:lnTo>
                  <a:lnTo>
                    <a:pt x="25429" y="171448"/>
                  </a:lnTo>
                  <a:lnTo>
                    <a:pt x="27193" y="166102"/>
                  </a:lnTo>
                  <a:lnTo>
                    <a:pt x="27193" y="163590"/>
                  </a:lnTo>
                  <a:lnTo>
                    <a:pt x="26177" y="161024"/>
                  </a:lnTo>
                  <a:lnTo>
                    <a:pt x="21473" y="156641"/>
                  </a:lnTo>
                  <a:lnTo>
                    <a:pt x="21473" y="154556"/>
                  </a:lnTo>
                  <a:lnTo>
                    <a:pt x="22328" y="153113"/>
                  </a:lnTo>
                  <a:lnTo>
                    <a:pt x="24413" y="150868"/>
                  </a:lnTo>
                  <a:lnTo>
                    <a:pt x="24787" y="148784"/>
                  </a:lnTo>
                  <a:lnTo>
                    <a:pt x="23772" y="143919"/>
                  </a:lnTo>
                  <a:lnTo>
                    <a:pt x="24466" y="142369"/>
                  </a:lnTo>
                  <a:lnTo>
                    <a:pt x="25803" y="141460"/>
                  </a:lnTo>
                  <a:lnTo>
                    <a:pt x="29064" y="140926"/>
                  </a:lnTo>
                  <a:lnTo>
                    <a:pt x="30507" y="139910"/>
                  </a:lnTo>
                  <a:lnTo>
                    <a:pt x="31095" y="138360"/>
                  </a:lnTo>
                  <a:lnTo>
                    <a:pt x="30827" y="136650"/>
                  </a:lnTo>
                  <a:lnTo>
                    <a:pt x="24948" y="125959"/>
                  </a:lnTo>
                  <a:lnTo>
                    <a:pt x="22168" y="116872"/>
                  </a:lnTo>
                  <a:lnTo>
                    <a:pt x="18426" y="111527"/>
                  </a:lnTo>
                  <a:lnTo>
                    <a:pt x="19495" y="106181"/>
                  </a:lnTo>
                  <a:lnTo>
                    <a:pt x="12386" y="102654"/>
                  </a:lnTo>
                  <a:lnTo>
                    <a:pt x="3353" y="102974"/>
                  </a:lnTo>
                  <a:lnTo>
                    <a:pt x="-336" y="101157"/>
                  </a:lnTo>
                  <a:lnTo>
                    <a:pt x="199" y="96346"/>
                  </a:lnTo>
                  <a:lnTo>
                    <a:pt x="947" y="95277"/>
                  </a:lnTo>
                  <a:lnTo>
                    <a:pt x="3727" y="92818"/>
                  </a:lnTo>
                  <a:lnTo>
                    <a:pt x="8698" y="84212"/>
                  </a:lnTo>
                  <a:lnTo>
                    <a:pt x="11584" y="82448"/>
                  </a:lnTo>
                  <a:lnTo>
                    <a:pt x="31415" y="77103"/>
                  </a:lnTo>
                  <a:lnTo>
                    <a:pt x="37883" y="77103"/>
                  </a:lnTo>
                  <a:lnTo>
                    <a:pt x="39433" y="78493"/>
                  </a:lnTo>
                  <a:lnTo>
                    <a:pt x="39701" y="79508"/>
                  </a:lnTo>
                  <a:lnTo>
                    <a:pt x="39968" y="81593"/>
                  </a:lnTo>
                  <a:lnTo>
                    <a:pt x="40609" y="82662"/>
                  </a:lnTo>
                  <a:lnTo>
                    <a:pt x="41411" y="83250"/>
                  </a:lnTo>
                  <a:lnTo>
                    <a:pt x="43335" y="83571"/>
                  </a:lnTo>
                  <a:lnTo>
                    <a:pt x="44298" y="83571"/>
                  </a:lnTo>
                  <a:lnTo>
                    <a:pt x="45099" y="82716"/>
                  </a:lnTo>
                  <a:lnTo>
                    <a:pt x="45420" y="80952"/>
                  </a:lnTo>
                  <a:lnTo>
                    <a:pt x="45420" y="73735"/>
                  </a:lnTo>
                  <a:lnTo>
                    <a:pt x="47184" y="70902"/>
                  </a:lnTo>
                  <a:lnTo>
                    <a:pt x="49750" y="70101"/>
                  </a:lnTo>
                  <a:lnTo>
                    <a:pt x="55095" y="71865"/>
                  </a:lnTo>
                  <a:lnTo>
                    <a:pt x="58356" y="69887"/>
                  </a:lnTo>
                  <a:lnTo>
                    <a:pt x="55149" y="61869"/>
                  </a:lnTo>
                  <a:lnTo>
                    <a:pt x="57982" y="51178"/>
                  </a:lnTo>
                  <a:lnTo>
                    <a:pt x="56752" y="50590"/>
                  </a:lnTo>
                  <a:lnTo>
                    <a:pt x="53492" y="50590"/>
                  </a:lnTo>
                  <a:lnTo>
                    <a:pt x="52209" y="51071"/>
                  </a:lnTo>
                  <a:lnTo>
                    <a:pt x="49857" y="45726"/>
                  </a:lnTo>
                  <a:lnTo>
                    <a:pt x="51781" y="43748"/>
                  </a:lnTo>
                  <a:lnTo>
                    <a:pt x="56271" y="40381"/>
                  </a:lnTo>
                  <a:lnTo>
                    <a:pt x="59852" y="38456"/>
                  </a:lnTo>
                  <a:lnTo>
                    <a:pt x="70543" y="36318"/>
                  </a:lnTo>
                  <a:lnTo>
                    <a:pt x="73323" y="36318"/>
                  </a:lnTo>
                  <a:lnTo>
                    <a:pt x="79523" y="35035"/>
                  </a:lnTo>
                  <a:lnTo>
                    <a:pt x="81394" y="34287"/>
                  </a:lnTo>
                  <a:lnTo>
                    <a:pt x="82944" y="33325"/>
                  </a:lnTo>
                  <a:lnTo>
                    <a:pt x="84548" y="31454"/>
                  </a:lnTo>
                  <a:lnTo>
                    <a:pt x="85082" y="30064"/>
                  </a:lnTo>
                  <a:lnTo>
                    <a:pt x="85403" y="28995"/>
                  </a:lnTo>
                  <a:lnTo>
                    <a:pt x="85403" y="28140"/>
                  </a:lnTo>
                  <a:lnTo>
                    <a:pt x="85884" y="27071"/>
                  </a:lnTo>
                  <a:lnTo>
                    <a:pt x="88343" y="23864"/>
                  </a:lnTo>
                  <a:lnTo>
                    <a:pt x="88717" y="22634"/>
                  </a:lnTo>
                  <a:lnTo>
                    <a:pt x="88717" y="21351"/>
                  </a:lnTo>
                  <a:lnTo>
                    <a:pt x="88289" y="20069"/>
                  </a:lnTo>
                  <a:lnTo>
                    <a:pt x="87541" y="18946"/>
                  </a:lnTo>
                  <a:lnTo>
                    <a:pt x="86953" y="17824"/>
                  </a:lnTo>
                  <a:lnTo>
                    <a:pt x="86953" y="16541"/>
                  </a:lnTo>
                  <a:lnTo>
                    <a:pt x="87381" y="15258"/>
                  </a:lnTo>
                  <a:lnTo>
                    <a:pt x="88824" y="13921"/>
                  </a:lnTo>
                  <a:lnTo>
                    <a:pt x="89679" y="12585"/>
                  </a:lnTo>
                  <a:lnTo>
                    <a:pt x="90962" y="11409"/>
                  </a:lnTo>
                  <a:lnTo>
                    <a:pt x="94704" y="9111"/>
                  </a:lnTo>
                  <a:lnTo>
                    <a:pt x="95773" y="8255"/>
                  </a:lnTo>
                  <a:lnTo>
                    <a:pt x="96575" y="7400"/>
                  </a:lnTo>
                  <a:lnTo>
                    <a:pt x="97804" y="5102"/>
                  </a:lnTo>
                  <a:lnTo>
                    <a:pt x="98820" y="3926"/>
                  </a:lnTo>
                  <a:lnTo>
                    <a:pt x="100102" y="2857"/>
                  </a:lnTo>
                  <a:lnTo>
                    <a:pt x="104432" y="1253"/>
                  </a:lnTo>
                  <a:lnTo>
                    <a:pt x="114054" y="-30"/>
                  </a:lnTo>
                  <a:lnTo>
                    <a:pt x="115925" y="291"/>
                  </a:lnTo>
                  <a:lnTo>
                    <a:pt x="117902" y="1841"/>
                  </a:lnTo>
                  <a:lnTo>
                    <a:pt x="120147" y="4407"/>
                  </a:lnTo>
                  <a:lnTo>
                    <a:pt x="120789" y="5529"/>
                  </a:lnTo>
                  <a:lnTo>
                    <a:pt x="121056" y="6598"/>
                  </a:lnTo>
                  <a:lnTo>
                    <a:pt x="120468" y="7614"/>
                  </a:lnTo>
                  <a:lnTo>
                    <a:pt x="118170" y="8950"/>
                  </a:lnTo>
                  <a:lnTo>
                    <a:pt x="116887" y="9485"/>
                  </a:lnTo>
                  <a:lnTo>
                    <a:pt x="115764" y="10180"/>
                  </a:lnTo>
                  <a:lnTo>
                    <a:pt x="114963" y="11035"/>
                  </a:lnTo>
                  <a:lnTo>
                    <a:pt x="114963" y="12211"/>
                  </a:lnTo>
                  <a:lnTo>
                    <a:pt x="114963" y="13440"/>
                  </a:lnTo>
                  <a:lnTo>
                    <a:pt x="115764" y="17342"/>
                  </a:lnTo>
                  <a:lnTo>
                    <a:pt x="116673" y="18251"/>
                  </a:lnTo>
                  <a:lnTo>
                    <a:pt x="118277" y="18572"/>
                  </a:lnTo>
                  <a:lnTo>
                    <a:pt x="120735" y="18091"/>
                  </a:lnTo>
                  <a:lnTo>
                    <a:pt x="123943" y="15739"/>
                  </a:lnTo>
                  <a:lnTo>
                    <a:pt x="127096" y="12746"/>
                  </a:lnTo>
                  <a:lnTo>
                    <a:pt x="128058" y="11570"/>
                  </a:lnTo>
                  <a:lnTo>
                    <a:pt x="130838" y="9699"/>
                  </a:lnTo>
                  <a:lnTo>
                    <a:pt x="136985" y="10073"/>
                  </a:lnTo>
                  <a:lnTo>
                    <a:pt x="136985" y="13654"/>
                  </a:lnTo>
                  <a:lnTo>
                    <a:pt x="149333" y="26964"/>
                  </a:lnTo>
                  <a:lnTo>
                    <a:pt x="151845" y="38189"/>
                  </a:lnTo>
                  <a:lnTo>
                    <a:pt x="160023" y="45619"/>
                  </a:lnTo>
                  <a:lnTo>
                    <a:pt x="160986" y="48025"/>
                  </a:lnTo>
                  <a:lnTo>
                    <a:pt x="161253" y="55775"/>
                  </a:lnTo>
                  <a:lnTo>
                    <a:pt x="162536" y="59089"/>
                  </a:lnTo>
                  <a:lnTo>
                    <a:pt x="164139" y="60800"/>
                  </a:lnTo>
                  <a:lnTo>
                    <a:pt x="168897" y="63686"/>
                  </a:lnTo>
                  <a:lnTo>
                    <a:pt x="170447" y="65718"/>
                  </a:lnTo>
                  <a:lnTo>
                    <a:pt x="170874" y="70368"/>
                  </a:lnTo>
                  <a:lnTo>
                    <a:pt x="171623" y="72720"/>
                  </a:lnTo>
                  <a:lnTo>
                    <a:pt x="172585" y="73842"/>
                  </a:lnTo>
                  <a:lnTo>
                    <a:pt x="176166" y="76141"/>
                  </a:lnTo>
                  <a:lnTo>
                    <a:pt x="176166" y="89932"/>
                  </a:lnTo>
                  <a:lnTo>
                    <a:pt x="164781" y="89932"/>
                  </a:lnTo>
                  <a:lnTo>
                    <a:pt x="161306" y="94208"/>
                  </a:lnTo>
                  <a:lnTo>
                    <a:pt x="163177" y="102012"/>
                  </a:lnTo>
                  <a:lnTo>
                    <a:pt x="166171" y="105540"/>
                  </a:lnTo>
                  <a:lnTo>
                    <a:pt x="171516" y="105861"/>
                  </a:lnTo>
                  <a:lnTo>
                    <a:pt x="181244" y="103242"/>
                  </a:lnTo>
                  <a:lnTo>
                    <a:pt x="193592" y="95010"/>
                  </a:lnTo>
                  <a:lnTo>
                    <a:pt x="195249" y="96025"/>
                  </a:lnTo>
                  <a:lnTo>
                    <a:pt x="199151" y="96400"/>
                  </a:lnTo>
                  <a:lnTo>
                    <a:pt x="202465" y="95758"/>
                  </a:lnTo>
                  <a:lnTo>
                    <a:pt x="203374" y="95063"/>
                  </a:lnTo>
                  <a:lnTo>
                    <a:pt x="205993" y="91108"/>
                  </a:lnTo>
                  <a:lnTo>
                    <a:pt x="213583" y="87954"/>
                  </a:lnTo>
                  <a:lnTo>
                    <a:pt x="217272" y="87580"/>
                  </a:lnTo>
                  <a:lnTo>
                    <a:pt x="220853" y="88756"/>
                  </a:lnTo>
                  <a:lnTo>
                    <a:pt x="223739" y="91268"/>
                  </a:lnTo>
                  <a:lnTo>
                    <a:pt x="225931" y="94796"/>
                  </a:lnTo>
                  <a:lnTo>
                    <a:pt x="227535" y="98965"/>
                  </a:lnTo>
                  <a:lnTo>
                    <a:pt x="227535" y="100302"/>
                  </a:lnTo>
                  <a:lnTo>
                    <a:pt x="227107" y="102867"/>
                  </a:lnTo>
                  <a:lnTo>
                    <a:pt x="227481" y="104364"/>
                  </a:lnTo>
                  <a:lnTo>
                    <a:pt x="228229" y="105112"/>
                  </a:lnTo>
                  <a:lnTo>
                    <a:pt x="230047" y="106235"/>
                  </a:lnTo>
                  <a:lnTo>
                    <a:pt x="230795" y="107251"/>
                  </a:lnTo>
                  <a:lnTo>
                    <a:pt x="231383" y="110672"/>
                  </a:lnTo>
                  <a:lnTo>
                    <a:pt x="230207" y="119010"/>
                  </a:lnTo>
                  <a:lnTo>
                    <a:pt x="229138" y="122217"/>
                  </a:lnTo>
                  <a:lnTo>
                    <a:pt x="234484" y="126814"/>
                  </a:lnTo>
                  <a:lnTo>
                    <a:pt x="237477" y="132641"/>
                  </a:lnTo>
                  <a:lnTo>
                    <a:pt x="237851" y="137077"/>
                  </a:lnTo>
                  <a:lnTo>
                    <a:pt x="242876" y="142048"/>
                  </a:lnTo>
                  <a:lnTo>
                    <a:pt x="246885" y="151617"/>
                  </a:lnTo>
                  <a:lnTo>
                    <a:pt x="252230" y="156641"/>
                  </a:lnTo>
                  <a:lnTo>
                    <a:pt x="255170" y="156908"/>
                  </a:lnTo>
                  <a:lnTo>
                    <a:pt x="262814" y="150975"/>
                  </a:lnTo>
                  <a:lnTo>
                    <a:pt x="265486" y="152258"/>
                  </a:lnTo>
                  <a:lnTo>
                    <a:pt x="267571" y="154770"/>
                  </a:lnTo>
                  <a:lnTo>
                    <a:pt x="268533" y="162307"/>
                  </a:lnTo>
                  <a:lnTo>
                    <a:pt x="270350" y="166209"/>
                  </a:lnTo>
                  <a:lnTo>
                    <a:pt x="271045" y="170111"/>
                  </a:lnTo>
                  <a:lnTo>
                    <a:pt x="261477" y="169416"/>
                  </a:lnTo>
                  <a:lnTo>
                    <a:pt x="259179" y="172089"/>
                  </a:lnTo>
                  <a:lnTo>
                    <a:pt x="261638" y="177434"/>
                  </a:lnTo>
                  <a:lnTo>
                    <a:pt x="261210" y="180855"/>
                  </a:lnTo>
                  <a:lnTo>
                    <a:pt x="258805" y="183475"/>
                  </a:lnTo>
                  <a:lnTo>
                    <a:pt x="253192" y="186895"/>
                  </a:lnTo>
                  <a:lnTo>
                    <a:pt x="250413" y="187590"/>
                  </a:lnTo>
                  <a:lnTo>
                    <a:pt x="243838" y="181550"/>
                  </a:lnTo>
                  <a:lnTo>
                    <a:pt x="242662" y="181550"/>
                  </a:lnTo>
                  <a:lnTo>
                    <a:pt x="241860" y="182405"/>
                  </a:lnTo>
                  <a:lnTo>
                    <a:pt x="240684" y="184918"/>
                  </a:lnTo>
                  <a:lnTo>
                    <a:pt x="239455" y="186254"/>
                  </a:lnTo>
                  <a:lnTo>
                    <a:pt x="238279" y="186254"/>
                  </a:lnTo>
                  <a:lnTo>
                    <a:pt x="232185" y="183795"/>
                  </a:lnTo>
                  <a:lnTo>
                    <a:pt x="230314" y="183795"/>
                  </a:lnTo>
                  <a:lnTo>
                    <a:pt x="228657" y="184330"/>
                  </a:lnTo>
                  <a:lnTo>
                    <a:pt x="227642" y="185025"/>
                  </a:lnTo>
                  <a:lnTo>
                    <a:pt x="227267" y="185506"/>
                  </a:lnTo>
                  <a:lnTo>
                    <a:pt x="226947" y="186094"/>
                  </a:lnTo>
                  <a:lnTo>
                    <a:pt x="228497" y="188178"/>
                  </a:lnTo>
                  <a:lnTo>
                    <a:pt x="234858" y="191974"/>
                  </a:lnTo>
                  <a:lnTo>
                    <a:pt x="232773" y="195822"/>
                  </a:lnTo>
                  <a:lnTo>
                    <a:pt x="200274" y="215546"/>
                  </a:lnTo>
                  <a:lnTo>
                    <a:pt x="195303" y="221480"/>
                  </a:lnTo>
                  <a:lnTo>
                    <a:pt x="192470" y="223778"/>
                  </a:lnTo>
                  <a:lnTo>
                    <a:pt x="189209" y="225328"/>
                  </a:lnTo>
                  <a:lnTo>
                    <a:pt x="186696" y="225328"/>
                  </a:lnTo>
                  <a:lnTo>
                    <a:pt x="184665" y="223992"/>
                  </a:lnTo>
                  <a:lnTo>
                    <a:pt x="178091" y="213836"/>
                  </a:lnTo>
                  <a:lnTo>
                    <a:pt x="176594" y="212981"/>
                  </a:lnTo>
                  <a:lnTo>
                    <a:pt x="175364" y="212981"/>
                  </a:lnTo>
                  <a:lnTo>
                    <a:pt x="159649" y="224794"/>
                  </a:lnTo>
                  <a:lnTo>
                    <a:pt x="157832" y="225221"/>
                  </a:lnTo>
                  <a:lnTo>
                    <a:pt x="156389" y="223458"/>
                  </a:lnTo>
                  <a:lnTo>
                    <a:pt x="156389" y="220090"/>
                  </a:lnTo>
                  <a:lnTo>
                    <a:pt x="159222" y="214745"/>
                  </a:lnTo>
                  <a:lnTo>
                    <a:pt x="159489" y="211644"/>
                  </a:lnTo>
                  <a:lnTo>
                    <a:pt x="158473" y="209720"/>
                  </a:lnTo>
                  <a:lnTo>
                    <a:pt x="156763" y="208491"/>
                  </a:lnTo>
                  <a:lnTo>
                    <a:pt x="154785" y="207903"/>
                  </a:lnTo>
                  <a:lnTo>
                    <a:pt x="152968" y="207903"/>
                  </a:lnTo>
                  <a:lnTo>
                    <a:pt x="150455" y="208972"/>
                  </a:lnTo>
                  <a:lnTo>
                    <a:pt x="149654" y="210041"/>
                  </a:lnTo>
                  <a:lnTo>
                    <a:pt x="149226" y="211751"/>
                  </a:lnTo>
                  <a:lnTo>
                    <a:pt x="149867" y="218273"/>
                  </a:lnTo>
                  <a:lnTo>
                    <a:pt x="149547" y="220571"/>
                  </a:lnTo>
                  <a:lnTo>
                    <a:pt x="147890" y="224259"/>
                  </a:lnTo>
                  <a:lnTo>
                    <a:pt x="145431" y="227199"/>
                  </a:lnTo>
                  <a:lnTo>
                    <a:pt x="142437" y="229284"/>
                  </a:lnTo>
                  <a:lnTo>
                    <a:pt x="139391" y="230406"/>
                  </a:lnTo>
                  <a:lnTo>
                    <a:pt x="136344" y="230406"/>
                  </a:lnTo>
                  <a:lnTo>
                    <a:pt x="128379" y="223885"/>
                  </a:lnTo>
                  <a:lnTo>
                    <a:pt x="124477" y="222656"/>
                  </a:lnTo>
                  <a:lnTo>
                    <a:pt x="121110" y="224901"/>
                  </a:lnTo>
                  <a:lnTo>
                    <a:pt x="117582" y="230887"/>
                  </a:lnTo>
                  <a:lnTo>
                    <a:pt x="104700" y="230887"/>
                  </a:lnTo>
                  <a:lnTo>
                    <a:pt x="99354" y="232598"/>
                  </a:lnTo>
                  <a:lnTo>
                    <a:pt x="96094" y="235110"/>
                  </a:lnTo>
                  <a:lnTo>
                    <a:pt x="94062" y="239066"/>
                  </a:lnTo>
                  <a:lnTo>
                    <a:pt x="92512" y="244999"/>
                  </a:lnTo>
                  <a:lnTo>
                    <a:pt x="85243" y="243235"/>
                  </a:lnTo>
                  <a:lnTo>
                    <a:pt x="80699" y="244625"/>
                  </a:lnTo>
                  <a:lnTo>
                    <a:pt x="61670" y="242219"/>
                  </a:lnTo>
                  <a:lnTo>
                    <a:pt x="54079" y="2368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0143805F-AA88-4EA6-A265-6552DB59EB21}"/>
                </a:ext>
              </a:extLst>
            </p:cNvPr>
            <p:cNvSpPr/>
            <p:nvPr/>
          </p:nvSpPr>
          <p:spPr>
            <a:xfrm>
              <a:off x="1395182" y="4508878"/>
              <a:ext cx="233910" cy="249465"/>
            </a:xfrm>
            <a:custGeom>
              <a:avLst/>
              <a:gdLst>
                <a:gd name="connsiteX0" fmla="*/ 80004 w 233910"/>
                <a:gd name="connsiteY0" fmla="*/ 218540 h 249465"/>
                <a:gd name="connsiteX1" fmla="*/ 79095 w 233910"/>
                <a:gd name="connsiteY1" fmla="*/ 218540 h 249465"/>
                <a:gd name="connsiteX2" fmla="*/ 78133 w 233910"/>
                <a:gd name="connsiteY2" fmla="*/ 221693 h 249465"/>
                <a:gd name="connsiteX3" fmla="*/ 76690 w 233910"/>
                <a:gd name="connsiteY3" fmla="*/ 224740 h 249465"/>
                <a:gd name="connsiteX4" fmla="*/ 74766 w 233910"/>
                <a:gd name="connsiteY4" fmla="*/ 226985 h 249465"/>
                <a:gd name="connsiteX5" fmla="*/ 72200 w 233910"/>
                <a:gd name="connsiteY5" fmla="*/ 227894 h 249465"/>
                <a:gd name="connsiteX6" fmla="*/ 69528 w 233910"/>
                <a:gd name="connsiteY6" fmla="*/ 226878 h 249465"/>
                <a:gd name="connsiteX7" fmla="*/ 67763 w 233910"/>
                <a:gd name="connsiteY7" fmla="*/ 224420 h 249465"/>
                <a:gd name="connsiteX8" fmla="*/ 66267 w 233910"/>
                <a:gd name="connsiteY8" fmla="*/ 221319 h 249465"/>
                <a:gd name="connsiteX9" fmla="*/ 64343 w 233910"/>
                <a:gd name="connsiteY9" fmla="*/ 219716 h 249465"/>
                <a:gd name="connsiteX10" fmla="*/ 62204 w 233910"/>
                <a:gd name="connsiteY10" fmla="*/ 223778 h 249465"/>
                <a:gd name="connsiteX11" fmla="*/ 61830 w 233910"/>
                <a:gd name="connsiteY11" fmla="*/ 226237 h 249465"/>
                <a:gd name="connsiteX12" fmla="*/ 63273 w 233910"/>
                <a:gd name="connsiteY12" fmla="*/ 227894 h 249465"/>
                <a:gd name="connsiteX13" fmla="*/ 60173 w 233910"/>
                <a:gd name="connsiteY13" fmla="*/ 232438 h 249465"/>
                <a:gd name="connsiteX14" fmla="*/ 58463 w 233910"/>
                <a:gd name="connsiteY14" fmla="*/ 233560 h 249465"/>
                <a:gd name="connsiteX15" fmla="*/ 56378 w 233910"/>
                <a:gd name="connsiteY15" fmla="*/ 231903 h 249465"/>
                <a:gd name="connsiteX16" fmla="*/ 57180 w 233910"/>
                <a:gd name="connsiteY16" fmla="*/ 229872 h 249465"/>
                <a:gd name="connsiteX17" fmla="*/ 55149 w 233910"/>
                <a:gd name="connsiteY17" fmla="*/ 230887 h 249465"/>
                <a:gd name="connsiteX18" fmla="*/ 50391 w 233910"/>
                <a:gd name="connsiteY18" fmla="*/ 234576 h 249465"/>
                <a:gd name="connsiteX19" fmla="*/ 52422 w 233910"/>
                <a:gd name="connsiteY19" fmla="*/ 237088 h 249465"/>
                <a:gd name="connsiteX20" fmla="*/ 50765 w 233910"/>
                <a:gd name="connsiteY20" fmla="*/ 238424 h 249465"/>
                <a:gd name="connsiteX21" fmla="*/ 45420 w 233910"/>
                <a:gd name="connsiteY21" fmla="*/ 239921 h 249465"/>
                <a:gd name="connsiteX22" fmla="*/ 44993 w 233910"/>
                <a:gd name="connsiteY22" fmla="*/ 240937 h 249465"/>
                <a:gd name="connsiteX23" fmla="*/ 43870 w 233910"/>
                <a:gd name="connsiteY23" fmla="*/ 245427 h 249465"/>
                <a:gd name="connsiteX24" fmla="*/ 42641 w 233910"/>
                <a:gd name="connsiteY24" fmla="*/ 245854 h 249465"/>
                <a:gd name="connsiteX25" fmla="*/ 41518 w 233910"/>
                <a:gd name="connsiteY25" fmla="*/ 246923 h 249465"/>
                <a:gd name="connsiteX26" fmla="*/ 39433 w 233910"/>
                <a:gd name="connsiteY26" fmla="*/ 249436 h 249465"/>
                <a:gd name="connsiteX27" fmla="*/ 37295 w 233910"/>
                <a:gd name="connsiteY27" fmla="*/ 246977 h 249465"/>
                <a:gd name="connsiteX28" fmla="*/ 36975 w 233910"/>
                <a:gd name="connsiteY28" fmla="*/ 243395 h 249465"/>
                <a:gd name="connsiteX29" fmla="*/ 36280 w 233910"/>
                <a:gd name="connsiteY29" fmla="*/ 240135 h 249465"/>
                <a:gd name="connsiteX30" fmla="*/ 33019 w 233910"/>
                <a:gd name="connsiteY30" fmla="*/ 238692 h 249465"/>
                <a:gd name="connsiteX31" fmla="*/ 30881 w 233910"/>
                <a:gd name="connsiteY31" fmla="*/ 236607 h 249465"/>
                <a:gd name="connsiteX32" fmla="*/ 31629 w 233910"/>
                <a:gd name="connsiteY32" fmla="*/ 231903 h 249465"/>
                <a:gd name="connsiteX33" fmla="*/ 33660 w 233910"/>
                <a:gd name="connsiteY33" fmla="*/ 226878 h 249465"/>
                <a:gd name="connsiteX34" fmla="*/ 35478 w 233910"/>
                <a:gd name="connsiteY34" fmla="*/ 223885 h 249465"/>
                <a:gd name="connsiteX35" fmla="*/ 35478 w 233910"/>
                <a:gd name="connsiteY35" fmla="*/ 221533 h 249465"/>
                <a:gd name="connsiteX36" fmla="*/ 35959 w 233910"/>
                <a:gd name="connsiteY36" fmla="*/ 218647 h 249465"/>
                <a:gd name="connsiteX37" fmla="*/ 36868 w 233910"/>
                <a:gd name="connsiteY37" fmla="*/ 214745 h 249465"/>
                <a:gd name="connsiteX38" fmla="*/ 38471 w 233910"/>
                <a:gd name="connsiteY38" fmla="*/ 212393 h 249465"/>
                <a:gd name="connsiteX39" fmla="*/ 39166 w 233910"/>
                <a:gd name="connsiteY39" fmla="*/ 211003 h 249465"/>
                <a:gd name="connsiteX40" fmla="*/ 40289 w 233910"/>
                <a:gd name="connsiteY40" fmla="*/ 209613 h 249465"/>
                <a:gd name="connsiteX41" fmla="*/ 41999 w 233910"/>
                <a:gd name="connsiteY41" fmla="*/ 209025 h 249465"/>
                <a:gd name="connsiteX42" fmla="*/ 42587 w 233910"/>
                <a:gd name="connsiteY42" fmla="*/ 208384 h 249465"/>
                <a:gd name="connsiteX43" fmla="*/ 46756 w 233910"/>
                <a:gd name="connsiteY43" fmla="*/ 205978 h 249465"/>
                <a:gd name="connsiteX44" fmla="*/ 50498 w 233910"/>
                <a:gd name="connsiteY44" fmla="*/ 200633 h 249465"/>
                <a:gd name="connsiteX45" fmla="*/ 52636 w 233910"/>
                <a:gd name="connsiteY45" fmla="*/ 198602 h 249465"/>
                <a:gd name="connsiteX46" fmla="*/ 56111 w 233910"/>
                <a:gd name="connsiteY46" fmla="*/ 197800 h 249465"/>
                <a:gd name="connsiteX47" fmla="*/ 57126 w 233910"/>
                <a:gd name="connsiteY47" fmla="*/ 196410 h 249465"/>
                <a:gd name="connsiteX48" fmla="*/ 58035 w 233910"/>
                <a:gd name="connsiteY48" fmla="*/ 193310 h 249465"/>
                <a:gd name="connsiteX49" fmla="*/ 57661 w 233910"/>
                <a:gd name="connsiteY49" fmla="*/ 190156 h 249465"/>
                <a:gd name="connsiteX50" fmla="*/ 54668 w 233910"/>
                <a:gd name="connsiteY50" fmla="*/ 188499 h 249465"/>
                <a:gd name="connsiteX51" fmla="*/ 54026 w 233910"/>
                <a:gd name="connsiteY51" fmla="*/ 192989 h 249465"/>
                <a:gd name="connsiteX52" fmla="*/ 51835 w 233910"/>
                <a:gd name="connsiteY52" fmla="*/ 195769 h 249465"/>
                <a:gd name="connsiteX53" fmla="*/ 48520 w 233910"/>
                <a:gd name="connsiteY53" fmla="*/ 197212 h 249465"/>
                <a:gd name="connsiteX54" fmla="*/ 44725 w 233910"/>
                <a:gd name="connsiteY54" fmla="*/ 197800 h 249465"/>
                <a:gd name="connsiteX55" fmla="*/ 37242 w 233910"/>
                <a:gd name="connsiteY55" fmla="*/ 197052 h 249465"/>
                <a:gd name="connsiteX56" fmla="*/ 34248 w 233910"/>
                <a:gd name="connsiteY56" fmla="*/ 197693 h 249465"/>
                <a:gd name="connsiteX57" fmla="*/ 34730 w 233910"/>
                <a:gd name="connsiteY57" fmla="*/ 200954 h 249465"/>
                <a:gd name="connsiteX58" fmla="*/ 31415 w 233910"/>
                <a:gd name="connsiteY58" fmla="*/ 204535 h 249465"/>
                <a:gd name="connsiteX59" fmla="*/ 29598 w 233910"/>
                <a:gd name="connsiteY59" fmla="*/ 205497 h 249465"/>
                <a:gd name="connsiteX60" fmla="*/ 26818 w 233910"/>
                <a:gd name="connsiteY60" fmla="*/ 204963 h 249465"/>
                <a:gd name="connsiteX61" fmla="*/ 24948 w 233910"/>
                <a:gd name="connsiteY61" fmla="*/ 203306 h 249465"/>
                <a:gd name="connsiteX62" fmla="*/ 23985 w 233910"/>
                <a:gd name="connsiteY62" fmla="*/ 200740 h 249465"/>
                <a:gd name="connsiteX63" fmla="*/ 23344 w 233910"/>
                <a:gd name="connsiteY63" fmla="*/ 197693 h 249465"/>
                <a:gd name="connsiteX64" fmla="*/ 22008 w 233910"/>
                <a:gd name="connsiteY64" fmla="*/ 194165 h 249465"/>
                <a:gd name="connsiteX65" fmla="*/ 23772 w 233910"/>
                <a:gd name="connsiteY65" fmla="*/ 194165 h 249465"/>
                <a:gd name="connsiteX66" fmla="*/ 25161 w 233910"/>
                <a:gd name="connsiteY66" fmla="*/ 193417 h 249465"/>
                <a:gd name="connsiteX67" fmla="*/ 26124 w 233910"/>
                <a:gd name="connsiteY67" fmla="*/ 192080 h 249465"/>
                <a:gd name="connsiteX68" fmla="*/ 26979 w 233910"/>
                <a:gd name="connsiteY68" fmla="*/ 190103 h 249465"/>
                <a:gd name="connsiteX69" fmla="*/ 25856 w 233910"/>
                <a:gd name="connsiteY69" fmla="*/ 187804 h 249465"/>
                <a:gd name="connsiteX70" fmla="*/ 23825 w 233910"/>
                <a:gd name="connsiteY70" fmla="*/ 186468 h 249465"/>
                <a:gd name="connsiteX71" fmla="*/ 21099 w 233910"/>
                <a:gd name="connsiteY71" fmla="*/ 185345 h 249465"/>
                <a:gd name="connsiteX72" fmla="*/ 21099 w 233910"/>
                <a:gd name="connsiteY72" fmla="*/ 183795 h 249465"/>
                <a:gd name="connsiteX73" fmla="*/ 20351 w 233910"/>
                <a:gd name="connsiteY73" fmla="*/ 181176 h 249465"/>
                <a:gd name="connsiteX74" fmla="*/ 20351 w 233910"/>
                <a:gd name="connsiteY74" fmla="*/ 180054 h 249465"/>
                <a:gd name="connsiteX75" fmla="*/ 20618 w 233910"/>
                <a:gd name="connsiteY75" fmla="*/ 179252 h 249465"/>
                <a:gd name="connsiteX76" fmla="*/ 21954 w 233910"/>
                <a:gd name="connsiteY76" fmla="*/ 177755 h 249465"/>
                <a:gd name="connsiteX77" fmla="*/ 22328 w 233910"/>
                <a:gd name="connsiteY77" fmla="*/ 176579 h 249465"/>
                <a:gd name="connsiteX78" fmla="*/ 22328 w 233910"/>
                <a:gd name="connsiteY78" fmla="*/ 174762 h 249465"/>
                <a:gd name="connsiteX79" fmla="*/ 22328 w 233910"/>
                <a:gd name="connsiteY79" fmla="*/ 173532 h 249465"/>
                <a:gd name="connsiteX80" fmla="*/ 21313 w 233910"/>
                <a:gd name="connsiteY80" fmla="*/ 172784 h 249465"/>
                <a:gd name="connsiteX81" fmla="*/ 18854 w 233910"/>
                <a:gd name="connsiteY81" fmla="*/ 172517 h 249465"/>
                <a:gd name="connsiteX82" fmla="*/ 17518 w 233910"/>
                <a:gd name="connsiteY82" fmla="*/ 171715 h 249465"/>
                <a:gd name="connsiteX83" fmla="*/ 15273 w 233910"/>
                <a:gd name="connsiteY83" fmla="*/ 168080 h 249465"/>
                <a:gd name="connsiteX84" fmla="*/ 13509 w 233910"/>
                <a:gd name="connsiteY84" fmla="*/ 167278 h 249465"/>
                <a:gd name="connsiteX85" fmla="*/ 13509 w 233910"/>
                <a:gd name="connsiteY85" fmla="*/ 168508 h 249465"/>
                <a:gd name="connsiteX86" fmla="*/ 14310 w 233910"/>
                <a:gd name="connsiteY86" fmla="*/ 170592 h 249465"/>
                <a:gd name="connsiteX87" fmla="*/ 13509 w 233910"/>
                <a:gd name="connsiteY87" fmla="*/ 171768 h 249465"/>
                <a:gd name="connsiteX88" fmla="*/ 12172 w 233910"/>
                <a:gd name="connsiteY88" fmla="*/ 172089 h 249465"/>
                <a:gd name="connsiteX89" fmla="*/ 11424 w 233910"/>
                <a:gd name="connsiteY89" fmla="*/ 172089 h 249465"/>
                <a:gd name="connsiteX90" fmla="*/ 10836 w 233910"/>
                <a:gd name="connsiteY90" fmla="*/ 169470 h 249465"/>
                <a:gd name="connsiteX91" fmla="*/ 9393 w 233910"/>
                <a:gd name="connsiteY91" fmla="*/ 169470 h 249465"/>
                <a:gd name="connsiteX92" fmla="*/ 7789 w 233910"/>
                <a:gd name="connsiteY92" fmla="*/ 170539 h 249465"/>
                <a:gd name="connsiteX93" fmla="*/ 6506 w 233910"/>
                <a:gd name="connsiteY93" fmla="*/ 171768 h 249465"/>
                <a:gd name="connsiteX94" fmla="*/ 5437 w 233910"/>
                <a:gd name="connsiteY94" fmla="*/ 173425 h 249465"/>
                <a:gd name="connsiteX95" fmla="*/ 3994 w 233910"/>
                <a:gd name="connsiteY95" fmla="*/ 177381 h 249465"/>
                <a:gd name="connsiteX96" fmla="*/ 3032 w 233910"/>
                <a:gd name="connsiteY96" fmla="*/ 179145 h 249465"/>
                <a:gd name="connsiteX97" fmla="*/ 2390 w 233910"/>
                <a:gd name="connsiteY97" fmla="*/ 178717 h 249465"/>
                <a:gd name="connsiteX98" fmla="*/ 947 w 233910"/>
                <a:gd name="connsiteY98" fmla="*/ 174120 h 249465"/>
                <a:gd name="connsiteX99" fmla="*/ -336 w 233910"/>
                <a:gd name="connsiteY99" fmla="*/ 172944 h 249465"/>
                <a:gd name="connsiteX100" fmla="*/ -336 w 233910"/>
                <a:gd name="connsiteY100" fmla="*/ 171768 h 249465"/>
                <a:gd name="connsiteX101" fmla="*/ 573 w 233910"/>
                <a:gd name="connsiteY101" fmla="*/ 169844 h 249465"/>
                <a:gd name="connsiteX102" fmla="*/ 3566 w 233910"/>
                <a:gd name="connsiteY102" fmla="*/ 161612 h 249465"/>
                <a:gd name="connsiteX103" fmla="*/ 3566 w 233910"/>
                <a:gd name="connsiteY103" fmla="*/ 160383 h 249465"/>
                <a:gd name="connsiteX104" fmla="*/ 3887 w 233910"/>
                <a:gd name="connsiteY104" fmla="*/ 158779 h 249465"/>
                <a:gd name="connsiteX105" fmla="*/ 4315 w 233910"/>
                <a:gd name="connsiteY105" fmla="*/ 157229 h 249465"/>
                <a:gd name="connsiteX106" fmla="*/ 4903 w 233910"/>
                <a:gd name="connsiteY106" fmla="*/ 156160 h 249465"/>
                <a:gd name="connsiteX107" fmla="*/ 5437 w 233910"/>
                <a:gd name="connsiteY107" fmla="*/ 154396 h 249465"/>
                <a:gd name="connsiteX108" fmla="*/ 4529 w 233910"/>
                <a:gd name="connsiteY108" fmla="*/ 153113 h 249465"/>
                <a:gd name="connsiteX109" fmla="*/ 2390 w 233910"/>
                <a:gd name="connsiteY109" fmla="*/ 151563 h 249465"/>
                <a:gd name="connsiteX110" fmla="*/ 1321 w 233910"/>
                <a:gd name="connsiteY110" fmla="*/ 146859 h 249465"/>
                <a:gd name="connsiteX111" fmla="*/ 2551 w 233910"/>
                <a:gd name="connsiteY111" fmla="*/ 145790 h 249465"/>
                <a:gd name="connsiteX112" fmla="*/ 4422 w 233910"/>
                <a:gd name="connsiteY112" fmla="*/ 145790 h 249465"/>
                <a:gd name="connsiteX113" fmla="*/ 5437 w 233910"/>
                <a:gd name="connsiteY113" fmla="*/ 144026 h 249465"/>
                <a:gd name="connsiteX114" fmla="*/ 6186 w 233910"/>
                <a:gd name="connsiteY114" fmla="*/ 140445 h 249465"/>
                <a:gd name="connsiteX115" fmla="*/ 7896 w 233910"/>
                <a:gd name="connsiteY115" fmla="*/ 138734 h 249465"/>
                <a:gd name="connsiteX116" fmla="*/ 9553 w 233910"/>
                <a:gd name="connsiteY116" fmla="*/ 137505 h 249465"/>
                <a:gd name="connsiteX117" fmla="*/ 10248 w 233910"/>
                <a:gd name="connsiteY117" fmla="*/ 135206 h 249465"/>
                <a:gd name="connsiteX118" fmla="*/ 12386 w 233910"/>
                <a:gd name="connsiteY118" fmla="*/ 137077 h 249465"/>
                <a:gd name="connsiteX119" fmla="*/ 14257 w 233910"/>
                <a:gd name="connsiteY119" fmla="*/ 137612 h 249465"/>
                <a:gd name="connsiteX120" fmla="*/ 16128 w 233910"/>
                <a:gd name="connsiteY120" fmla="*/ 136970 h 249465"/>
                <a:gd name="connsiteX121" fmla="*/ 18213 w 233910"/>
                <a:gd name="connsiteY121" fmla="*/ 135206 h 249465"/>
                <a:gd name="connsiteX122" fmla="*/ 19014 w 233910"/>
                <a:gd name="connsiteY122" fmla="*/ 134137 h 249465"/>
                <a:gd name="connsiteX123" fmla="*/ 19389 w 233910"/>
                <a:gd name="connsiteY123" fmla="*/ 133175 h 249465"/>
                <a:gd name="connsiteX124" fmla="*/ 19976 w 233910"/>
                <a:gd name="connsiteY124" fmla="*/ 132213 h 249465"/>
                <a:gd name="connsiteX125" fmla="*/ 21259 w 233910"/>
                <a:gd name="connsiteY125" fmla="*/ 131144 h 249465"/>
                <a:gd name="connsiteX126" fmla="*/ 22435 w 233910"/>
                <a:gd name="connsiteY126" fmla="*/ 130556 h 249465"/>
                <a:gd name="connsiteX127" fmla="*/ 23504 w 233910"/>
                <a:gd name="connsiteY127" fmla="*/ 130235 h 249465"/>
                <a:gd name="connsiteX128" fmla="*/ 26070 w 233910"/>
                <a:gd name="connsiteY128" fmla="*/ 129915 h 249465"/>
                <a:gd name="connsiteX129" fmla="*/ 26070 w 233910"/>
                <a:gd name="connsiteY129" fmla="*/ 128204 h 249465"/>
                <a:gd name="connsiteX130" fmla="*/ 23665 w 233910"/>
                <a:gd name="connsiteY130" fmla="*/ 129380 h 249465"/>
                <a:gd name="connsiteX131" fmla="*/ 20404 w 233910"/>
                <a:gd name="connsiteY131" fmla="*/ 130128 h 249465"/>
                <a:gd name="connsiteX132" fmla="*/ 18052 w 233910"/>
                <a:gd name="connsiteY132" fmla="*/ 130128 h 249465"/>
                <a:gd name="connsiteX133" fmla="*/ 18052 w 233910"/>
                <a:gd name="connsiteY133" fmla="*/ 128418 h 249465"/>
                <a:gd name="connsiteX134" fmla="*/ 13455 w 233910"/>
                <a:gd name="connsiteY134" fmla="*/ 130770 h 249465"/>
                <a:gd name="connsiteX135" fmla="*/ 11424 w 233910"/>
                <a:gd name="connsiteY135" fmla="*/ 130770 h 249465"/>
                <a:gd name="connsiteX136" fmla="*/ 10088 w 233910"/>
                <a:gd name="connsiteY136" fmla="*/ 127349 h 249465"/>
                <a:gd name="connsiteX137" fmla="*/ 16930 w 233910"/>
                <a:gd name="connsiteY137" fmla="*/ 120721 h 249465"/>
                <a:gd name="connsiteX138" fmla="*/ 21580 w 233910"/>
                <a:gd name="connsiteY138" fmla="*/ 118208 h 249465"/>
                <a:gd name="connsiteX139" fmla="*/ 26925 w 233910"/>
                <a:gd name="connsiteY139" fmla="*/ 120560 h 249465"/>
                <a:gd name="connsiteX140" fmla="*/ 29438 w 233910"/>
                <a:gd name="connsiteY140" fmla="*/ 120560 h 249465"/>
                <a:gd name="connsiteX141" fmla="*/ 32003 w 233910"/>
                <a:gd name="connsiteY141" fmla="*/ 120026 h 249465"/>
                <a:gd name="connsiteX142" fmla="*/ 33821 w 233910"/>
                <a:gd name="connsiteY142" fmla="*/ 119224 h 249465"/>
                <a:gd name="connsiteX143" fmla="*/ 35638 w 233910"/>
                <a:gd name="connsiteY143" fmla="*/ 117620 h 249465"/>
                <a:gd name="connsiteX144" fmla="*/ 37509 w 233910"/>
                <a:gd name="connsiteY144" fmla="*/ 116498 h 249465"/>
                <a:gd name="connsiteX145" fmla="*/ 39006 w 233910"/>
                <a:gd name="connsiteY145" fmla="*/ 113772 h 249465"/>
                <a:gd name="connsiteX146" fmla="*/ 39754 w 233910"/>
                <a:gd name="connsiteY146" fmla="*/ 110832 h 249465"/>
                <a:gd name="connsiteX147" fmla="*/ 40823 w 233910"/>
                <a:gd name="connsiteY147" fmla="*/ 110832 h 249465"/>
                <a:gd name="connsiteX148" fmla="*/ 43442 w 233910"/>
                <a:gd name="connsiteY148" fmla="*/ 113184 h 249465"/>
                <a:gd name="connsiteX149" fmla="*/ 47291 w 233910"/>
                <a:gd name="connsiteY149" fmla="*/ 113184 h 249465"/>
                <a:gd name="connsiteX150" fmla="*/ 51140 w 233910"/>
                <a:gd name="connsiteY150" fmla="*/ 111634 h 249465"/>
                <a:gd name="connsiteX151" fmla="*/ 53598 w 233910"/>
                <a:gd name="connsiteY151" fmla="*/ 109709 h 249465"/>
                <a:gd name="connsiteX152" fmla="*/ 50552 w 233910"/>
                <a:gd name="connsiteY152" fmla="*/ 109709 h 249465"/>
                <a:gd name="connsiteX153" fmla="*/ 48895 w 233910"/>
                <a:gd name="connsiteY153" fmla="*/ 108533 h 249465"/>
                <a:gd name="connsiteX154" fmla="*/ 46703 w 233910"/>
                <a:gd name="connsiteY154" fmla="*/ 104097 h 249465"/>
                <a:gd name="connsiteX155" fmla="*/ 46062 w 233910"/>
                <a:gd name="connsiteY155" fmla="*/ 104097 h 249465"/>
                <a:gd name="connsiteX156" fmla="*/ 44298 w 233910"/>
                <a:gd name="connsiteY156" fmla="*/ 103135 h 249465"/>
                <a:gd name="connsiteX157" fmla="*/ 43122 w 233910"/>
                <a:gd name="connsiteY157" fmla="*/ 101905 h 249465"/>
                <a:gd name="connsiteX158" fmla="*/ 44191 w 233910"/>
                <a:gd name="connsiteY158" fmla="*/ 101371 h 249465"/>
                <a:gd name="connsiteX159" fmla="*/ 45580 w 233910"/>
                <a:gd name="connsiteY159" fmla="*/ 101371 h 249465"/>
                <a:gd name="connsiteX160" fmla="*/ 51407 w 233910"/>
                <a:gd name="connsiteY160" fmla="*/ 98751 h 249465"/>
                <a:gd name="connsiteX161" fmla="*/ 57554 w 233910"/>
                <a:gd name="connsiteY161" fmla="*/ 94636 h 249465"/>
                <a:gd name="connsiteX162" fmla="*/ 62044 w 233910"/>
                <a:gd name="connsiteY162" fmla="*/ 93406 h 249465"/>
                <a:gd name="connsiteX163" fmla="*/ 63167 w 233910"/>
                <a:gd name="connsiteY163" fmla="*/ 91963 h 249465"/>
                <a:gd name="connsiteX164" fmla="*/ 64289 w 233910"/>
                <a:gd name="connsiteY164" fmla="*/ 91001 h 249465"/>
                <a:gd name="connsiteX165" fmla="*/ 65893 w 233910"/>
                <a:gd name="connsiteY165" fmla="*/ 90573 h 249465"/>
                <a:gd name="connsiteX166" fmla="*/ 67763 w 233910"/>
                <a:gd name="connsiteY166" fmla="*/ 91642 h 249465"/>
                <a:gd name="connsiteX167" fmla="*/ 72307 w 233910"/>
                <a:gd name="connsiteY167" fmla="*/ 96239 h 249465"/>
                <a:gd name="connsiteX168" fmla="*/ 74766 w 233910"/>
                <a:gd name="connsiteY168" fmla="*/ 97308 h 249465"/>
                <a:gd name="connsiteX169" fmla="*/ 77385 w 233910"/>
                <a:gd name="connsiteY169" fmla="*/ 97736 h 249465"/>
                <a:gd name="connsiteX170" fmla="*/ 82730 w 233910"/>
                <a:gd name="connsiteY170" fmla="*/ 99607 h 249465"/>
                <a:gd name="connsiteX171" fmla="*/ 85403 w 233910"/>
                <a:gd name="connsiteY171" fmla="*/ 100034 h 249465"/>
                <a:gd name="connsiteX172" fmla="*/ 89412 w 233910"/>
                <a:gd name="connsiteY172" fmla="*/ 98484 h 249465"/>
                <a:gd name="connsiteX173" fmla="*/ 94490 w 233910"/>
                <a:gd name="connsiteY173" fmla="*/ 95598 h 249465"/>
                <a:gd name="connsiteX174" fmla="*/ 99835 w 233910"/>
                <a:gd name="connsiteY174" fmla="*/ 93941 h 249465"/>
                <a:gd name="connsiteX175" fmla="*/ 104753 w 233910"/>
                <a:gd name="connsiteY175" fmla="*/ 96132 h 249465"/>
                <a:gd name="connsiteX176" fmla="*/ 112343 w 233910"/>
                <a:gd name="connsiteY176" fmla="*/ 92497 h 249465"/>
                <a:gd name="connsiteX177" fmla="*/ 113519 w 233910"/>
                <a:gd name="connsiteY177" fmla="*/ 91215 h 249465"/>
                <a:gd name="connsiteX178" fmla="*/ 114000 w 233910"/>
                <a:gd name="connsiteY178" fmla="*/ 89504 h 249465"/>
                <a:gd name="connsiteX179" fmla="*/ 115176 w 233910"/>
                <a:gd name="connsiteY179" fmla="*/ 87954 h 249465"/>
                <a:gd name="connsiteX180" fmla="*/ 116673 w 233910"/>
                <a:gd name="connsiteY180" fmla="*/ 86885 h 249465"/>
                <a:gd name="connsiteX181" fmla="*/ 119559 w 233910"/>
                <a:gd name="connsiteY181" fmla="*/ 86190 h 249465"/>
                <a:gd name="connsiteX182" fmla="*/ 120201 w 233910"/>
                <a:gd name="connsiteY182" fmla="*/ 85388 h 249465"/>
                <a:gd name="connsiteX183" fmla="*/ 120522 w 233910"/>
                <a:gd name="connsiteY183" fmla="*/ 84480 h 249465"/>
                <a:gd name="connsiteX184" fmla="*/ 121377 w 233910"/>
                <a:gd name="connsiteY184" fmla="*/ 83785 h 249465"/>
                <a:gd name="connsiteX185" fmla="*/ 129288 w 233910"/>
                <a:gd name="connsiteY185" fmla="*/ 81700 h 249465"/>
                <a:gd name="connsiteX186" fmla="*/ 129823 w 233910"/>
                <a:gd name="connsiteY186" fmla="*/ 84319 h 249465"/>
                <a:gd name="connsiteX187" fmla="*/ 131105 w 233910"/>
                <a:gd name="connsiteY187" fmla="*/ 86243 h 249465"/>
                <a:gd name="connsiteX188" fmla="*/ 134313 w 233910"/>
                <a:gd name="connsiteY188" fmla="*/ 89076 h 249465"/>
                <a:gd name="connsiteX189" fmla="*/ 136130 w 233910"/>
                <a:gd name="connsiteY189" fmla="*/ 86831 h 249465"/>
                <a:gd name="connsiteX190" fmla="*/ 136665 w 233910"/>
                <a:gd name="connsiteY190" fmla="*/ 85067 h 249465"/>
                <a:gd name="connsiteX191" fmla="*/ 136237 w 233910"/>
                <a:gd name="connsiteY191" fmla="*/ 80364 h 249465"/>
                <a:gd name="connsiteX192" fmla="*/ 137573 w 233910"/>
                <a:gd name="connsiteY192" fmla="*/ 77798 h 249465"/>
                <a:gd name="connsiteX193" fmla="*/ 140460 w 233910"/>
                <a:gd name="connsiteY193" fmla="*/ 78279 h 249465"/>
                <a:gd name="connsiteX194" fmla="*/ 144682 w 233910"/>
                <a:gd name="connsiteY194" fmla="*/ 80952 h 249465"/>
                <a:gd name="connsiteX195" fmla="*/ 146714 w 233910"/>
                <a:gd name="connsiteY195" fmla="*/ 81700 h 249465"/>
                <a:gd name="connsiteX196" fmla="*/ 147676 w 233910"/>
                <a:gd name="connsiteY196" fmla="*/ 83464 h 249465"/>
                <a:gd name="connsiteX197" fmla="*/ 148210 w 233910"/>
                <a:gd name="connsiteY197" fmla="*/ 85709 h 249465"/>
                <a:gd name="connsiteX198" fmla="*/ 149119 w 233910"/>
                <a:gd name="connsiteY198" fmla="*/ 87847 h 249465"/>
                <a:gd name="connsiteX199" fmla="*/ 152433 w 233910"/>
                <a:gd name="connsiteY199" fmla="*/ 91161 h 249465"/>
                <a:gd name="connsiteX200" fmla="*/ 153930 w 233910"/>
                <a:gd name="connsiteY200" fmla="*/ 93139 h 249465"/>
                <a:gd name="connsiteX201" fmla="*/ 154945 w 233910"/>
                <a:gd name="connsiteY201" fmla="*/ 96132 h 249465"/>
                <a:gd name="connsiteX202" fmla="*/ 156068 w 233910"/>
                <a:gd name="connsiteY202" fmla="*/ 92925 h 249465"/>
                <a:gd name="connsiteX203" fmla="*/ 156068 w 233910"/>
                <a:gd name="connsiteY203" fmla="*/ 89183 h 249465"/>
                <a:gd name="connsiteX204" fmla="*/ 154999 w 233910"/>
                <a:gd name="connsiteY204" fmla="*/ 83090 h 249465"/>
                <a:gd name="connsiteX205" fmla="*/ 154999 w 233910"/>
                <a:gd name="connsiteY205" fmla="*/ 80043 h 249465"/>
                <a:gd name="connsiteX206" fmla="*/ 155694 w 233910"/>
                <a:gd name="connsiteY206" fmla="*/ 78279 h 249465"/>
                <a:gd name="connsiteX207" fmla="*/ 157244 w 233910"/>
                <a:gd name="connsiteY207" fmla="*/ 76836 h 249465"/>
                <a:gd name="connsiteX208" fmla="*/ 160184 w 233910"/>
                <a:gd name="connsiteY208" fmla="*/ 74751 h 249465"/>
                <a:gd name="connsiteX209" fmla="*/ 157351 w 233910"/>
                <a:gd name="connsiteY209" fmla="*/ 73361 h 249465"/>
                <a:gd name="connsiteX210" fmla="*/ 154732 w 233910"/>
                <a:gd name="connsiteY210" fmla="*/ 73041 h 249465"/>
                <a:gd name="connsiteX211" fmla="*/ 149867 w 233910"/>
                <a:gd name="connsiteY211" fmla="*/ 73415 h 249465"/>
                <a:gd name="connsiteX212" fmla="*/ 147302 w 233910"/>
                <a:gd name="connsiteY212" fmla="*/ 72559 h 249465"/>
                <a:gd name="connsiteX213" fmla="*/ 143827 w 233910"/>
                <a:gd name="connsiteY213" fmla="*/ 68818 h 249465"/>
                <a:gd name="connsiteX214" fmla="*/ 141475 w 233910"/>
                <a:gd name="connsiteY214" fmla="*/ 67856 h 249465"/>
                <a:gd name="connsiteX215" fmla="*/ 144148 w 233910"/>
                <a:gd name="connsiteY215" fmla="*/ 65718 h 249465"/>
                <a:gd name="connsiteX216" fmla="*/ 158687 w 233910"/>
                <a:gd name="connsiteY216" fmla="*/ 63793 h 249465"/>
                <a:gd name="connsiteX217" fmla="*/ 159703 w 233910"/>
                <a:gd name="connsiteY217" fmla="*/ 63472 h 249465"/>
                <a:gd name="connsiteX218" fmla="*/ 160772 w 233910"/>
                <a:gd name="connsiteY218" fmla="*/ 62510 h 249465"/>
                <a:gd name="connsiteX219" fmla="*/ 161413 w 233910"/>
                <a:gd name="connsiteY219" fmla="*/ 61227 h 249465"/>
                <a:gd name="connsiteX220" fmla="*/ 161146 w 233910"/>
                <a:gd name="connsiteY220" fmla="*/ 59731 h 249465"/>
                <a:gd name="connsiteX221" fmla="*/ 160451 w 233910"/>
                <a:gd name="connsiteY221" fmla="*/ 59731 h 249465"/>
                <a:gd name="connsiteX222" fmla="*/ 157137 w 233910"/>
                <a:gd name="connsiteY222" fmla="*/ 61227 h 249465"/>
                <a:gd name="connsiteX223" fmla="*/ 148371 w 233910"/>
                <a:gd name="connsiteY223" fmla="*/ 62724 h 249465"/>
                <a:gd name="connsiteX224" fmla="*/ 148905 w 233910"/>
                <a:gd name="connsiteY224" fmla="*/ 62029 h 249465"/>
                <a:gd name="connsiteX225" fmla="*/ 149279 w 233910"/>
                <a:gd name="connsiteY225" fmla="*/ 61709 h 249465"/>
                <a:gd name="connsiteX226" fmla="*/ 150348 w 233910"/>
                <a:gd name="connsiteY226" fmla="*/ 61227 h 249465"/>
                <a:gd name="connsiteX227" fmla="*/ 149760 w 233910"/>
                <a:gd name="connsiteY227" fmla="*/ 60746 h 249465"/>
                <a:gd name="connsiteX228" fmla="*/ 148371 w 233910"/>
                <a:gd name="connsiteY228" fmla="*/ 59891 h 249465"/>
                <a:gd name="connsiteX229" fmla="*/ 146660 w 233910"/>
                <a:gd name="connsiteY229" fmla="*/ 62510 h 249465"/>
                <a:gd name="connsiteX230" fmla="*/ 143827 w 233910"/>
                <a:gd name="connsiteY230" fmla="*/ 63686 h 249465"/>
                <a:gd name="connsiteX231" fmla="*/ 137466 w 233910"/>
                <a:gd name="connsiteY231" fmla="*/ 63954 h 249465"/>
                <a:gd name="connsiteX232" fmla="*/ 138589 w 233910"/>
                <a:gd name="connsiteY232" fmla="*/ 60960 h 249465"/>
                <a:gd name="connsiteX233" fmla="*/ 139123 w 233910"/>
                <a:gd name="connsiteY233" fmla="*/ 56737 h 249465"/>
                <a:gd name="connsiteX234" fmla="*/ 139818 w 233910"/>
                <a:gd name="connsiteY234" fmla="*/ 53744 h 249465"/>
                <a:gd name="connsiteX235" fmla="*/ 141475 w 233910"/>
                <a:gd name="connsiteY235" fmla="*/ 54439 h 249465"/>
                <a:gd name="connsiteX236" fmla="*/ 143346 w 233910"/>
                <a:gd name="connsiteY236" fmla="*/ 51766 h 249465"/>
                <a:gd name="connsiteX237" fmla="*/ 142224 w 233910"/>
                <a:gd name="connsiteY237" fmla="*/ 50697 h 249465"/>
                <a:gd name="connsiteX238" fmla="*/ 141048 w 233910"/>
                <a:gd name="connsiteY238" fmla="*/ 49094 h 249465"/>
                <a:gd name="connsiteX239" fmla="*/ 140299 w 233910"/>
                <a:gd name="connsiteY239" fmla="*/ 47116 h 249465"/>
                <a:gd name="connsiteX240" fmla="*/ 140299 w 233910"/>
                <a:gd name="connsiteY240" fmla="*/ 44978 h 249465"/>
                <a:gd name="connsiteX241" fmla="*/ 140887 w 233910"/>
                <a:gd name="connsiteY241" fmla="*/ 44978 h 249465"/>
                <a:gd name="connsiteX242" fmla="*/ 143346 w 233910"/>
                <a:gd name="connsiteY242" fmla="*/ 45405 h 249465"/>
                <a:gd name="connsiteX243" fmla="*/ 144308 w 233910"/>
                <a:gd name="connsiteY243" fmla="*/ 44978 h 249465"/>
                <a:gd name="connsiteX244" fmla="*/ 147729 w 233910"/>
                <a:gd name="connsiteY244" fmla="*/ 45459 h 249465"/>
                <a:gd name="connsiteX245" fmla="*/ 151899 w 233910"/>
                <a:gd name="connsiteY245" fmla="*/ 43321 h 249465"/>
                <a:gd name="connsiteX246" fmla="*/ 172852 w 233910"/>
                <a:gd name="connsiteY246" fmla="*/ 27285 h 249465"/>
                <a:gd name="connsiteX247" fmla="*/ 173387 w 233910"/>
                <a:gd name="connsiteY247" fmla="*/ 29476 h 249465"/>
                <a:gd name="connsiteX248" fmla="*/ 174616 w 233910"/>
                <a:gd name="connsiteY248" fmla="*/ 30652 h 249465"/>
                <a:gd name="connsiteX249" fmla="*/ 176220 w 233910"/>
                <a:gd name="connsiteY249" fmla="*/ 30652 h 249465"/>
                <a:gd name="connsiteX250" fmla="*/ 177877 w 233910"/>
                <a:gd name="connsiteY250" fmla="*/ 29850 h 249465"/>
                <a:gd name="connsiteX251" fmla="*/ 176380 w 233910"/>
                <a:gd name="connsiteY251" fmla="*/ 29850 h 249465"/>
                <a:gd name="connsiteX252" fmla="*/ 175899 w 233910"/>
                <a:gd name="connsiteY252" fmla="*/ 29850 h 249465"/>
                <a:gd name="connsiteX253" fmla="*/ 175899 w 233910"/>
                <a:gd name="connsiteY253" fmla="*/ 28621 h 249465"/>
                <a:gd name="connsiteX254" fmla="*/ 176540 w 233910"/>
                <a:gd name="connsiteY254" fmla="*/ 28247 h 249465"/>
                <a:gd name="connsiteX255" fmla="*/ 177235 w 233910"/>
                <a:gd name="connsiteY255" fmla="*/ 27552 h 249465"/>
                <a:gd name="connsiteX256" fmla="*/ 177877 w 233910"/>
                <a:gd name="connsiteY256" fmla="*/ 27124 h 249465"/>
                <a:gd name="connsiteX257" fmla="*/ 175097 w 233910"/>
                <a:gd name="connsiteY257" fmla="*/ 24879 h 249465"/>
                <a:gd name="connsiteX258" fmla="*/ 174670 w 233910"/>
                <a:gd name="connsiteY258" fmla="*/ 22741 h 249465"/>
                <a:gd name="connsiteX259" fmla="*/ 175364 w 233910"/>
                <a:gd name="connsiteY259" fmla="*/ 20603 h 249465"/>
                <a:gd name="connsiteX260" fmla="*/ 175899 w 233910"/>
                <a:gd name="connsiteY260" fmla="*/ 18251 h 249465"/>
                <a:gd name="connsiteX261" fmla="*/ 176808 w 233910"/>
                <a:gd name="connsiteY261" fmla="*/ 16594 h 249465"/>
                <a:gd name="connsiteX262" fmla="*/ 178946 w 233910"/>
                <a:gd name="connsiteY262" fmla="*/ 16060 h 249465"/>
                <a:gd name="connsiteX263" fmla="*/ 183757 w 233910"/>
                <a:gd name="connsiteY263" fmla="*/ 16060 h 249465"/>
                <a:gd name="connsiteX264" fmla="*/ 188086 w 233910"/>
                <a:gd name="connsiteY264" fmla="*/ 14830 h 249465"/>
                <a:gd name="connsiteX265" fmla="*/ 192149 w 233910"/>
                <a:gd name="connsiteY265" fmla="*/ 12371 h 249465"/>
                <a:gd name="connsiteX266" fmla="*/ 195730 w 233910"/>
                <a:gd name="connsiteY266" fmla="*/ 9057 h 249465"/>
                <a:gd name="connsiteX267" fmla="*/ 198510 w 233910"/>
                <a:gd name="connsiteY267" fmla="*/ 5155 h 249465"/>
                <a:gd name="connsiteX268" fmla="*/ 202519 w 233910"/>
                <a:gd name="connsiteY268" fmla="*/ 5797 h 249465"/>
                <a:gd name="connsiteX269" fmla="*/ 204229 w 233910"/>
                <a:gd name="connsiteY269" fmla="*/ 8683 h 249465"/>
                <a:gd name="connsiteX270" fmla="*/ 205298 w 233910"/>
                <a:gd name="connsiteY270" fmla="*/ 12158 h 249465"/>
                <a:gd name="connsiteX271" fmla="*/ 207490 w 233910"/>
                <a:gd name="connsiteY271" fmla="*/ 14830 h 249465"/>
                <a:gd name="connsiteX272" fmla="*/ 207490 w 233910"/>
                <a:gd name="connsiteY272" fmla="*/ 16060 h 249465"/>
                <a:gd name="connsiteX273" fmla="*/ 206635 w 233910"/>
                <a:gd name="connsiteY273" fmla="*/ 15579 h 249465"/>
                <a:gd name="connsiteX274" fmla="*/ 205191 w 233910"/>
                <a:gd name="connsiteY274" fmla="*/ 15151 h 249465"/>
                <a:gd name="connsiteX275" fmla="*/ 204443 w 233910"/>
                <a:gd name="connsiteY275" fmla="*/ 14830 h 249465"/>
                <a:gd name="connsiteX276" fmla="*/ 203427 w 233910"/>
                <a:gd name="connsiteY276" fmla="*/ 16541 h 249465"/>
                <a:gd name="connsiteX277" fmla="*/ 202732 w 233910"/>
                <a:gd name="connsiteY277" fmla="*/ 18305 h 249465"/>
                <a:gd name="connsiteX278" fmla="*/ 202732 w 233910"/>
                <a:gd name="connsiteY278" fmla="*/ 20015 h 249465"/>
                <a:gd name="connsiteX279" fmla="*/ 203588 w 233910"/>
                <a:gd name="connsiteY279" fmla="*/ 21512 h 249465"/>
                <a:gd name="connsiteX280" fmla="*/ 202091 w 233910"/>
                <a:gd name="connsiteY280" fmla="*/ 22634 h 249465"/>
                <a:gd name="connsiteX281" fmla="*/ 201663 w 233910"/>
                <a:gd name="connsiteY281" fmla="*/ 22634 h 249465"/>
                <a:gd name="connsiteX282" fmla="*/ 200541 w 233910"/>
                <a:gd name="connsiteY282" fmla="*/ 21672 h 249465"/>
                <a:gd name="connsiteX283" fmla="*/ 199632 w 233910"/>
                <a:gd name="connsiteY283" fmla="*/ 22581 h 249465"/>
                <a:gd name="connsiteX284" fmla="*/ 199258 w 233910"/>
                <a:gd name="connsiteY284" fmla="*/ 22902 h 249465"/>
                <a:gd name="connsiteX285" fmla="*/ 198563 w 233910"/>
                <a:gd name="connsiteY285" fmla="*/ 23169 h 249465"/>
                <a:gd name="connsiteX286" fmla="*/ 198563 w 233910"/>
                <a:gd name="connsiteY286" fmla="*/ 24505 h 249465"/>
                <a:gd name="connsiteX287" fmla="*/ 205833 w 233910"/>
                <a:gd name="connsiteY287" fmla="*/ 24879 h 249465"/>
                <a:gd name="connsiteX288" fmla="*/ 207116 w 233910"/>
                <a:gd name="connsiteY288" fmla="*/ 23436 h 249465"/>
                <a:gd name="connsiteX289" fmla="*/ 204496 w 233910"/>
                <a:gd name="connsiteY289" fmla="*/ 19053 h 249465"/>
                <a:gd name="connsiteX290" fmla="*/ 206153 w 233910"/>
                <a:gd name="connsiteY290" fmla="*/ 17877 h 249465"/>
                <a:gd name="connsiteX291" fmla="*/ 208292 w 233910"/>
                <a:gd name="connsiteY291" fmla="*/ 17877 h 249465"/>
                <a:gd name="connsiteX292" fmla="*/ 211819 w 233910"/>
                <a:gd name="connsiteY292" fmla="*/ 19106 h 249465"/>
                <a:gd name="connsiteX293" fmla="*/ 211499 w 233910"/>
                <a:gd name="connsiteY293" fmla="*/ 18465 h 249465"/>
                <a:gd name="connsiteX294" fmla="*/ 211178 w 233910"/>
                <a:gd name="connsiteY294" fmla="*/ 17022 h 249465"/>
                <a:gd name="connsiteX295" fmla="*/ 210857 w 233910"/>
                <a:gd name="connsiteY295" fmla="*/ 16273 h 249465"/>
                <a:gd name="connsiteX296" fmla="*/ 212888 w 233910"/>
                <a:gd name="connsiteY296" fmla="*/ 14028 h 249465"/>
                <a:gd name="connsiteX297" fmla="*/ 215508 w 233910"/>
                <a:gd name="connsiteY297" fmla="*/ 11783 h 249465"/>
                <a:gd name="connsiteX298" fmla="*/ 218394 w 233910"/>
                <a:gd name="connsiteY298" fmla="*/ 10126 h 249465"/>
                <a:gd name="connsiteX299" fmla="*/ 224114 w 233910"/>
                <a:gd name="connsiteY299" fmla="*/ 8630 h 249465"/>
                <a:gd name="connsiteX300" fmla="*/ 227160 w 233910"/>
                <a:gd name="connsiteY300" fmla="*/ 6492 h 249465"/>
                <a:gd name="connsiteX301" fmla="*/ 229619 w 233910"/>
                <a:gd name="connsiteY301" fmla="*/ 3659 h 249465"/>
                <a:gd name="connsiteX302" fmla="*/ 230635 w 233910"/>
                <a:gd name="connsiteY302" fmla="*/ 665 h 249465"/>
                <a:gd name="connsiteX303" fmla="*/ 231116 w 233910"/>
                <a:gd name="connsiteY303" fmla="*/ -30 h 249465"/>
                <a:gd name="connsiteX304" fmla="*/ 232132 w 233910"/>
                <a:gd name="connsiteY304" fmla="*/ 558 h 249465"/>
                <a:gd name="connsiteX305" fmla="*/ 233147 w 233910"/>
                <a:gd name="connsiteY305" fmla="*/ 2108 h 249465"/>
                <a:gd name="connsiteX306" fmla="*/ 233575 w 233910"/>
                <a:gd name="connsiteY306" fmla="*/ 4140 h 249465"/>
                <a:gd name="connsiteX307" fmla="*/ 232987 w 233910"/>
                <a:gd name="connsiteY307" fmla="*/ 5316 h 249465"/>
                <a:gd name="connsiteX308" fmla="*/ 229673 w 233910"/>
                <a:gd name="connsiteY308" fmla="*/ 9431 h 249465"/>
                <a:gd name="connsiteX309" fmla="*/ 229673 w 233910"/>
                <a:gd name="connsiteY309" fmla="*/ 12318 h 249465"/>
                <a:gd name="connsiteX310" fmla="*/ 227749 w 233910"/>
                <a:gd name="connsiteY310" fmla="*/ 23757 h 249465"/>
                <a:gd name="connsiteX311" fmla="*/ 230421 w 233910"/>
                <a:gd name="connsiteY311" fmla="*/ 27819 h 249465"/>
                <a:gd name="connsiteX312" fmla="*/ 225717 w 233910"/>
                <a:gd name="connsiteY312" fmla="*/ 33165 h 249465"/>
                <a:gd name="connsiteX313" fmla="*/ 224969 w 233910"/>
                <a:gd name="connsiteY313" fmla="*/ 35196 h 249465"/>
                <a:gd name="connsiteX314" fmla="*/ 225450 w 233910"/>
                <a:gd name="connsiteY314" fmla="*/ 38777 h 249465"/>
                <a:gd name="connsiteX315" fmla="*/ 225450 w 233910"/>
                <a:gd name="connsiteY315" fmla="*/ 41022 h 249465"/>
                <a:gd name="connsiteX316" fmla="*/ 224969 w 233910"/>
                <a:gd name="connsiteY316" fmla="*/ 41984 h 249465"/>
                <a:gd name="connsiteX317" fmla="*/ 221548 w 233910"/>
                <a:gd name="connsiteY317" fmla="*/ 45619 h 249465"/>
                <a:gd name="connsiteX318" fmla="*/ 220853 w 233910"/>
                <a:gd name="connsiteY318" fmla="*/ 47330 h 249465"/>
                <a:gd name="connsiteX319" fmla="*/ 220853 w 233910"/>
                <a:gd name="connsiteY319" fmla="*/ 49147 h 249465"/>
                <a:gd name="connsiteX320" fmla="*/ 222564 w 233910"/>
                <a:gd name="connsiteY320" fmla="*/ 52140 h 249465"/>
                <a:gd name="connsiteX321" fmla="*/ 222831 w 233910"/>
                <a:gd name="connsiteY321" fmla="*/ 52996 h 249465"/>
                <a:gd name="connsiteX322" fmla="*/ 222831 w 233910"/>
                <a:gd name="connsiteY322" fmla="*/ 53958 h 249465"/>
                <a:gd name="connsiteX323" fmla="*/ 217913 w 233910"/>
                <a:gd name="connsiteY323" fmla="*/ 68337 h 249465"/>
                <a:gd name="connsiteX324" fmla="*/ 213958 w 233910"/>
                <a:gd name="connsiteY324" fmla="*/ 70635 h 249465"/>
                <a:gd name="connsiteX325" fmla="*/ 212568 w 233910"/>
                <a:gd name="connsiteY325" fmla="*/ 75072 h 249465"/>
                <a:gd name="connsiteX326" fmla="*/ 211499 w 233910"/>
                <a:gd name="connsiteY326" fmla="*/ 76729 h 249465"/>
                <a:gd name="connsiteX327" fmla="*/ 209842 w 233910"/>
                <a:gd name="connsiteY327" fmla="*/ 77691 h 249465"/>
                <a:gd name="connsiteX328" fmla="*/ 203213 w 233910"/>
                <a:gd name="connsiteY328" fmla="*/ 76568 h 249465"/>
                <a:gd name="connsiteX329" fmla="*/ 202144 w 233910"/>
                <a:gd name="connsiteY329" fmla="*/ 89664 h 249465"/>
                <a:gd name="connsiteX330" fmla="*/ 201129 w 233910"/>
                <a:gd name="connsiteY330" fmla="*/ 91909 h 249465"/>
                <a:gd name="connsiteX331" fmla="*/ 195784 w 233910"/>
                <a:gd name="connsiteY331" fmla="*/ 97896 h 249465"/>
                <a:gd name="connsiteX332" fmla="*/ 195035 w 233910"/>
                <a:gd name="connsiteY332" fmla="*/ 99233 h 249465"/>
                <a:gd name="connsiteX333" fmla="*/ 195035 w 233910"/>
                <a:gd name="connsiteY333" fmla="*/ 100836 h 249465"/>
                <a:gd name="connsiteX334" fmla="*/ 195463 w 233910"/>
                <a:gd name="connsiteY334" fmla="*/ 102386 h 249465"/>
                <a:gd name="connsiteX335" fmla="*/ 196104 w 233910"/>
                <a:gd name="connsiteY335" fmla="*/ 103616 h 249465"/>
                <a:gd name="connsiteX336" fmla="*/ 196478 w 233910"/>
                <a:gd name="connsiteY336" fmla="*/ 104899 h 249465"/>
                <a:gd name="connsiteX337" fmla="*/ 196478 w 233910"/>
                <a:gd name="connsiteY337" fmla="*/ 106769 h 249465"/>
                <a:gd name="connsiteX338" fmla="*/ 191721 w 233910"/>
                <a:gd name="connsiteY338" fmla="*/ 119652 h 249465"/>
                <a:gd name="connsiteX339" fmla="*/ 197066 w 233910"/>
                <a:gd name="connsiteY339" fmla="*/ 138948 h 249465"/>
                <a:gd name="connsiteX340" fmla="*/ 196746 w 233910"/>
                <a:gd name="connsiteY340" fmla="*/ 140552 h 249465"/>
                <a:gd name="connsiteX341" fmla="*/ 196051 w 233910"/>
                <a:gd name="connsiteY341" fmla="*/ 142102 h 249465"/>
                <a:gd name="connsiteX342" fmla="*/ 195516 w 233910"/>
                <a:gd name="connsiteY342" fmla="*/ 144293 h 249465"/>
                <a:gd name="connsiteX343" fmla="*/ 195516 w 233910"/>
                <a:gd name="connsiteY343" fmla="*/ 146913 h 249465"/>
                <a:gd name="connsiteX344" fmla="*/ 199579 w 233910"/>
                <a:gd name="connsiteY344" fmla="*/ 159581 h 249465"/>
                <a:gd name="connsiteX345" fmla="*/ 199579 w 233910"/>
                <a:gd name="connsiteY345" fmla="*/ 164926 h 249465"/>
                <a:gd name="connsiteX346" fmla="*/ 198830 w 233910"/>
                <a:gd name="connsiteY346" fmla="*/ 169844 h 249465"/>
                <a:gd name="connsiteX347" fmla="*/ 194821 w 233910"/>
                <a:gd name="connsiteY347" fmla="*/ 176312 h 249465"/>
                <a:gd name="connsiteX348" fmla="*/ 193538 w 233910"/>
                <a:gd name="connsiteY348" fmla="*/ 177488 h 249465"/>
                <a:gd name="connsiteX349" fmla="*/ 190492 w 233910"/>
                <a:gd name="connsiteY349" fmla="*/ 179145 h 249465"/>
                <a:gd name="connsiteX350" fmla="*/ 189155 w 233910"/>
                <a:gd name="connsiteY350" fmla="*/ 180321 h 249465"/>
                <a:gd name="connsiteX351" fmla="*/ 185574 w 233910"/>
                <a:gd name="connsiteY351" fmla="*/ 187002 h 249465"/>
                <a:gd name="connsiteX352" fmla="*/ 180817 w 233910"/>
                <a:gd name="connsiteY352" fmla="*/ 189408 h 249465"/>
                <a:gd name="connsiteX353" fmla="*/ 178465 w 233910"/>
                <a:gd name="connsiteY353" fmla="*/ 189782 h 249465"/>
                <a:gd name="connsiteX354" fmla="*/ 160451 w 233910"/>
                <a:gd name="connsiteY354" fmla="*/ 186147 h 249465"/>
                <a:gd name="connsiteX355" fmla="*/ 157885 w 233910"/>
                <a:gd name="connsiteY355" fmla="*/ 187216 h 249465"/>
                <a:gd name="connsiteX356" fmla="*/ 156068 w 233910"/>
                <a:gd name="connsiteY356" fmla="*/ 189835 h 249465"/>
                <a:gd name="connsiteX357" fmla="*/ 155320 w 233910"/>
                <a:gd name="connsiteY357" fmla="*/ 190530 h 249465"/>
                <a:gd name="connsiteX358" fmla="*/ 153769 w 233910"/>
                <a:gd name="connsiteY358" fmla="*/ 190905 h 249465"/>
                <a:gd name="connsiteX359" fmla="*/ 149226 w 233910"/>
                <a:gd name="connsiteY359" fmla="*/ 189461 h 249465"/>
                <a:gd name="connsiteX360" fmla="*/ 147783 w 233910"/>
                <a:gd name="connsiteY360" fmla="*/ 189942 h 249465"/>
                <a:gd name="connsiteX361" fmla="*/ 143827 w 233910"/>
                <a:gd name="connsiteY361" fmla="*/ 192668 h 249465"/>
                <a:gd name="connsiteX362" fmla="*/ 142491 w 233910"/>
                <a:gd name="connsiteY362" fmla="*/ 192348 h 249465"/>
                <a:gd name="connsiteX363" fmla="*/ 141689 w 233910"/>
                <a:gd name="connsiteY363" fmla="*/ 191011 h 249465"/>
                <a:gd name="connsiteX364" fmla="*/ 141048 w 233910"/>
                <a:gd name="connsiteY364" fmla="*/ 189354 h 249465"/>
                <a:gd name="connsiteX365" fmla="*/ 140139 w 233910"/>
                <a:gd name="connsiteY365" fmla="*/ 187965 h 249465"/>
                <a:gd name="connsiteX366" fmla="*/ 139177 w 233910"/>
                <a:gd name="connsiteY366" fmla="*/ 187537 h 249465"/>
                <a:gd name="connsiteX367" fmla="*/ 138108 w 233910"/>
                <a:gd name="connsiteY367" fmla="*/ 187537 h 249465"/>
                <a:gd name="connsiteX368" fmla="*/ 137146 w 233910"/>
                <a:gd name="connsiteY368" fmla="*/ 188125 h 249465"/>
                <a:gd name="connsiteX369" fmla="*/ 136611 w 233910"/>
                <a:gd name="connsiteY369" fmla="*/ 189247 h 249465"/>
                <a:gd name="connsiteX370" fmla="*/ 136611 w 233910"/>
                <a:gd name="connsiteY370" fmla="*/ 190317 h 249465"/>
                <a:gd name="connsiteX371" fmla="*/ 137413 w 233910"/>
                <a:gd name="connsiteY371" fmla="*/ 194005 h 249465"/>
                <a:gd name="connsiteX372" fmla="*/ 137413 w 233910"/>
                <a:gd name="connsiteY372" fmla="*/ 196250 h 249465"/>
                <a:gd name="connsiteX373" fmla="*/ 137039 w 233910"/>
                <a:gd name="connsiteY373" fmla="*/ 198228 h 249465"/>
                <a:gd name="connsiteX374" fmla="*/ 136130 w 233910"/>
                <a:gd name="connsiteY374" fmla="*/ 199671 h 249465"/>
                <a:gd name="connsiteX375" fmla="*/ 134526 w 233910"/>
                <a:gd name="connsiteY375" fmla="*/ 200419 h 249465"/>
                <a:gd name="connsiteX376" fmla="*/ 129181 w 233910"/>
                <a:gd name="connsiteY376" fmla="*/ 198602 h 249465"/>
                <a:gd name="connsiteX377" fmla="*/ 124905 w 233910"/>
                <a:gd name="connsiteY377" fmla="*/ 205016 h 249465"/>
                <a:gd name="connsiteX378" fmla="*/ 121484 w 233910"/>
                <a:gd name="connsiteY378" fmla="*/ 207475 h 249465"/>
                <a:gd name="connsiteX379" fmla="*/ 119613 w 233910"/>
                <a:gd name="connsiteY379" fmla="*/ 207903 h 249465"/>
                <a:gd name="connsiteX380" fmla="*/ 117582 w 233910"/>
                <a:gd name="connsiteY380" fmla="*/ 207903 h 249465"/>
                <a:gd name="connsiteX381" fmla="*/ 113306 w 233910"/>
                <a:gd name="connsiteY381" fmla="*/ 205390 h 249465"/>
                <a:gd name="connsiteX382" fmla="*/ 102615 w 233910"/>
                <a:gd name="connsiteY382" fmla="*/ 207368 h 249465"/>
                <a:gd name="connsiteX383" fmla="*/ 100316 w 233910"/>
                <a:gd name="connsiteY383" fmla="*/ 208811 h 249465"/>
                <a:gd name="connsiteX384" fmla="*/ 99515 w 233910"/>
                <a:gd name="connsiteY384" fmla="*/ 210094 h 249465"/>
                <a:gd name="connsiteX385" fmla="*/ 99247 w 233910"/>
                <a:gd name="connsiteY385" fmla="*/ 211217 h 249465"/>
                <a:gd name="connsiteX386" fmla="*/ 99247 w 233910"/>
                <a:gd name="connsiteY386" fmla="*/ 212018 h 249465"/>
                <a:gd name="connsiteX387" fmla="*/ 99247 w 233910"/>
                <a:gd name="connsiteY387" fmla="*/ 212553 h 249465"/>
                <a:gd name="connsiteX388" fmla="*/ 98499 w 233910"/>
                <a:gd name="connsiteY388" fmla="*/ 212874 h 249465"/>
                <a:gd name="connsiteX389" fmla="*/ 93154 w 233910"/>
                <a:gd name="connsiteY389" fmla="*/ 211377 h 249465"/>
                <a:gd name="connsiteX390" fmla="*/ 82944 w 233910"/>
                <a:gd name="connsiteY390" fmla="*/ 215119 h 24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233910" h="249465">
                  <a:moveTo>
                    <a:pt x="80004" y="218540"/>
                  </a:moveTo>
                  <a:lnTo>
                    <a:pt x="79095" y="218540"/>
                  </a:lnTo>
                  <a:lnTo>
                    <a:pt x="78133" y="221693"/>
                  </a:lnTo>
                  <a:lnTo>
                    <a:pt x="76690" y="224740"/>
                  </a:lnTo>
                  <a:lnTo>
                    <a:pt x="74766" y="226985"/>
                  </a:lnTo>
                  <a:lnTo>
                    <a:pt x="72200" y="227894"/>
                  </a:lnTo>
                  <a:lnTo>
                    <a:pt x="69528" y="226878"/>
                  </a:lnTo>
                  <a:lnTo>
                    <a:pt x="67763" y="224420"/>
                  </a:lnTo>
                  <a:lnTo>
                    <a:pt x="66267" y="221319"/>
                  </a:lnTo>
                  <a:lnTo>
                    <a:pt x="64343" y="219716"/>
                  </a:lnTo>
                  <a:lnTo>
                    <a:pt x="62204" y="223778"/>
                  </a:lnTo>
                  <a:lnTo>
                    <a:pt x="61830" y="226237"/>
                  </a:lnTo>
                  <a:lnTo>
                    <a:pt x="63273" y="227894"/>
                  </a:lnTo>
                  <a:lnTo>
                    <a:pt x="60173" y="232438"/>
                  </a:lnTo>
                  <a:lnTo>
                    <a:pt x="58463" y="233560"/>
                  </a:lnTo>
                  <a:lnTo>
                    <a:pt x="56378" y="231903"/>
                  </a:lnTo>
                  <a:lnTo>
                    <a:pt x="57180" y="229872"/>
                  </a:lnTo>
                  <a:lnTo>
                    <a:pt x="55149" y="230887"/>
                  </a:lnTo>
                  <a:lnTo>
                    <a:pt x="50391" y="234576"/>
                  </a:lnTo>
                  <a:lnTo>
                    <a:pt x="52422" y="237088"/>
                  </a:lnTo>
                  <a:lnTo>
                    <a:pt x="50765" y="238424"/>
                  </a:lnTo>
                  <a:lnTo>
                    <a:pt x="45420" y="239921"/>
                  </a:lnTo>
                  <a:lnTo>
                    <a:pt x="44993" y="240937"/>
                  </a:lnTo>
                  <a:lnTo>
                    <a:pt x="43870" y="245427"/>
                  </a:lnTo>
                  <a:lnTo>
                    <a:pt x="42641" y="245854"/>
                  </a:lnTo>
                  <a:lnTo>
                    <a:pt x="41518" y="246923"/>
                  </a:lnTo>
                  <a:lnTo>
                    <a:pt x="39433" y="249436"/>
                  </a:lnTo>
                  <a:lnTo>
                    <a:pt x="37295" y="246977"/>
                  </a:lnTo>
                  <a:lnTo>
                    <a:pt x="36975" y="243395"/>
                  </a:lnTo>
                  <a:lnTo>
                    <a:pt x="36280" y="240135"/>
                  </a:lnTo>
                  <a:lnTo>
                    <a:pt x="33019" y="238692"/>
                  </a:lnTo>
                  <a:lnTo>
                    <a:pt x="30881" y="236607"/>
                  </a:lnTo>
                  <a:lnTo>
                    <a:pt x="31629" y="231903"/>
                  </a:lnTo>
                  <a:lnTo>
                    <a:pt x="33660" y="226878"/>
                  </a:lnTo>
                  <a:lnTo>
                    <a:pt x="35478" y="223885"/>
                  </a:lnTo>
                  <a:lnTo>
                    <a:pt x="35478" y="221533"/>
                  </a:lnTo>
                  <a:lnTo>
                    <a:pt x="35959" y="218647"/>
                  </a:lnTo>
                  <a:lnTo>
                    <a:pt x="36868" y="214745"/>
                  </a:lnTo>
                  <a:lnTo>
                    <a:pt x="38471" y="212393"/>
                  </a:lnTo>
                  <a:lnTo>
                    <a:pt x="39166" y="211003"/>
                  </a:lnTo>
                  <a:lnTo>
                    <a:pt x="40289" y="209613"/>
                  </a:lnTo>
                  <a:lnTo>
                    <a:pt x="41999" y="209025"/>
                  </a:lnTo>
                  <a:lnTo>
                    <a:pt x="42587" y="208384"/>
                  </a:lnTo>
                  <a:lnTo>
                    <a:pt x="46756" y="205978"/>
                  </a:lnTo>
                  <a:lnTo>
                    <a:pt x="50498" y="200633"/>
                  </a:lnTo>
                  <a:lnTo>
                    <a:pt x="52636" y="198602"/>
                  </a:lnTo>
                  <a:lnTo>
                    <a:pt x="56111" y="197800"/>
                  </a:lnTo>
                  <a:lnTo>
                    <a:pt x="57126" y="196410"/>
                  </a:lnTo>
                  <a:lnTo>
                    <a:pt x="58035" y="193310"/>
                  </a:lnTo>
                  <a:lnTo>
                    <a:pt x="57661" y="190156"/>
                  </a:lnTo>
                  <a:lnTo>
                    <a:pt x="54668" y="188499"/>
                  </a:lnTo>
                  <a:lnTo>
                    <a:pt x="54026" y="192989"/>
                  </a:lnTo>
                  <a:lnTo>
                    <a:pt x="51835" y="195769"/>
                  </a:lnTo>
                  <a:lnTo>
                    <a:pt x="48520" y="197212"/>
                  </a:lnTo>
                  <a:lnTo>
                    <a:pt x="44725" y="197800"/>
                  </a:lnTo>
                  <a:lnTo>
                    <a:pt x="37242" y="197052"/>
                  </a:lnTo>
                  <a:lnTo>
                    <a:pt x="34248" y="197693"/>
                  </a:lnTo>
                  <a:lnTo>
                    <a:pt x="34730" y="200954"/>
                  </a:lnTo>
                  <a:lnTo>
                    <a:pt x="31415" y="204535"/>
                  </a:lnTo>
                  <a:lnTo>
                    <a:pt x="29598" y="205497"/>
                  </a:lnTo>
                  <a:lnTo>
                    <a:pt x="26818" y="204963"/>
                  </a:lnTo>
                  <a:lnTo>
                    <a:pt x="24948" y="203306"/>
                  </a:lnTo>
                  <a:lnTo>
                    <a:pt x="23985" y="200740"/>
                  </a:lnTo>
                  <a:lnTo>
                    <a:pt x="23344" y="197693"/>
                  </a:lnTo>
                  <a:lnTo>
                    <a:pt x="22008" y="194165"/>
                  </a:lnTo>
                  <a:lnTo>
                    <a:pt x="23772" y="194165"/>
                  </a:lnTo>
                  <a:lnTo>
                    <a:pt x="25161" y="193417"/>
                  </a:lnTo>
                  <a:lnTo>
                    <a:pt x="26124" y="192080"/>
                  </a:lnTo>
                  <a:lnTo>
                    <a:pt x="26979" y="190103"/>
                  </a:lnTo>
                  <a:lnTo>
                    <a:pt x="25856" y="187804"/>
                  </a:lnTo>
                  <a:lnTo>
                    <a:pt x="23825" y="186468"/>
                  </a:lnTo>
                  <a:lnTo>
                    <a:pt x="21099" y="185345"/>
                  </a:lnTo>
                  <a:lnTo>
                    <a:pt x="21099" y="183795"/>
                  </a:lnTo>
                  <a:lnTo>
                    <a:pt x="20351" y="181176"/>
                  </a:lnTo>
                  <a:lnTo>
                    <a:pt x="20351" y="180054"/>
                  </a:lnTo>
                  <a:lnTo>
                    <a:pt x="20618" y="179252"/>
                  </a:lnTo>
                  <a:lnTo>
                    <a:pt x="21954" y="177755"/>
                  </a:lnTo>
                  <a:lnTo>
                    <a:pt x="22328" y="176579"/>
                  </a:lnTo>
                  <a:lnTo>
                    <a:pt x="22328" y="174762"/>
                  </a:lnTo>
                  <a:lnTo>
                    <a:pt x="22328" y="173532"/>
                  </a:lnTo>
                  <a:lnTo>
                    <a:pt x="21313" y="172784"/>
                  </a:lnTo>
                  <a:lnTo>
                    <a:pt x="18854" y="172517"/>
                  </a:lnTo>
                  <a:lnTo>
                    <a:pt x="17518" y="171715"/>
                  </a:lnTo>
                  <a:lnTo>
                    <a:pt x="15273" y="168080"/>
                  </a:lnTo>
                  <a:lnTo>
                    <a:pt x="13509" y="167278"/>
                  </a:lnTo>
                  <a:lnTo>
                    <a:pt x="13509" y="168508"/>
                  </a:lnTo>
                  <a:lnTo>
                    <a:pt x="14310" y="170592"/>
                  </a:lnTo>
                  <a:lnTo>
                    <a:pt x="13509" y="171768"/>
                  </a:lnTo>
                  <a:lnTo>
                    <a:pt x="12172" y="172089"/>
                  </a:lnTo>
                  <a:lnTo>
                    <a:pt x="11424" y="172089"/>
                  </a:lnTo>
                  <a:lnTo>
                    <a:pt x="10836" y="169470"/>
                  </a:lnTo>
                  <a:lnTo>
                    <a:pt x="9393" y="169470"/>
                  </a:lnTo>
                  <a:lnTo>
                    <a:pt x="7789" y="170539"/>
                  </a:lnTo>
                  <a:lnTo>
                    <a:pt x="6506" y="171768"/>
                  </a:lnTo>
                  <a:lnTo>
                    <a:pt x="5437" y="173425"/>
                  </a:lnTo>
                  <a:lnTo>
                    <a:pt x="3994" y="177381"/>
                  </a:lnTo>
                  <a:lnTo>
                    <a:pt x="3032" y="179145"/>
                  </a:lnTo>
                  <a:lnTo>
                    <a:pt x="2390" y="178717"/>
                  </a:lnTo>
                  <a:lnTo>
                    <a:pt x="947" y="174120"/>
                  </a:lnTo>
                  <a:lnTo>
                    <a:pt x="-336" y="172944"/>
                  </a:lnTo>
                  <a:lnTo>
                    <a:pt x="-336" y="171768"/>
                  </a:lnTo>
                  <a:lnTo>
                    <a:pt x="573" y="169844"/>
                  </a:lnTo>
                  <a:lnTo>
                    <a:pt x="3566" y="161612"/>
                  </a:lnTo>
                  <a:lnTo>
                    <a:pt x="3566" y="160383"/>
                  </a:lnTo>
                  <a:lnTo>
                    <a:pt x="3887" y="158779"/>
                  </a:lnTo>
                  <a:lnTo>
                    <a:pt x="4315" y="157229"/>
                  </a:lnTo>
                  <a:lnTo>
                    <a:pt x="4903" y="156160"/>
                  </a:lnTo>
                  <a:lnTo>
                    <a:pt x="5437" y="154396"/>
                  </a:lnTo>
                  <a:lnTo>
                    <a:pt x="4529" y="153113"/>
                  </a:lnTo>
                  <a:lnTo>
                    <a:pt x="2390" y="151563"/>
                  </a:lnTo>
                  <a:lnTo>
                    <a:pt x="1321" y="146859"/>
                  </a:lnTo>
                  <a:lnTo>
                    <a:pt x="2551" y="145790"/>
                  </a:lnTo>
                  <a:lnTo>
                    <a:pt x="4422" y="145790"/>
                  </a:lnTo>
                  <a:lnTo>
                    <a:pt x="5437" y="144026"/>
                  </a:lnTo>
                  <a:lnTo>
                    <a:pt x="6186" y="140445"/>
                  </a:lnTo>
                  <a:lnTo>
                    <a:pt x="7896" y="138734"/>
                  </a:lnTo>
                  <a:lnTo>
                    <a:pt x="9553" y="137505"/>
                  </a:lnTo>
                  <a:lnTo>
                    <a:pt x="10248" y="135206"/>
                  </a:lnTo>
                  <a:lnTo>
                    <a:pt x="12386" y="137077"/>
                  </a:lnTo>
                  <a:lnTo>
                    <a:pt x="14257" y="137612"/>
                  </a:lnTo>
                  <a:lnTo>
                    <a:pt x="16128" y="136970"/>
                  </a:lnTo>
                  <a:lnTo>
                    <a:pt x="18213" y="135206"/>
                  </a:lnTo>
                  <a:lnTo>
                    <a:pt x="19014" y="134137"/>
                  </a:lnTo>
                  <a:lnTo>
                    <a:pt x="19389" y="133175"/>
                  </a:lnTo>
                  <a:lnTo>
                    <a:pt x="19976" y="132213"/>
                  </a:lnTo>
                  <a:lnTo>
                    <a:pt x="21259" y="131144"/>
                  </a:lnTo>
                  <a:lnTo>
                    <a:pt x="22435" y="130556"/>
                  </a:lnTo>
                  <a:lnTo>
                    <a:pt x="23504" y="130235"/>
                  </a:lnTo>
                  <a:lnTo>
                    <a:pt x="26070" y="129915"/>
                  </a:lnTo>
                  <a:lnTo>
                    <a:pt x="26070" y="128204"/>
                  </a:lnTo>
                  <a:lnTo>
                    <a:pt x="23665" y="129380"/>
                  </a:lnTo>
                  <a:lnTo>
                    <a:pt x="20404" y="130128"/>
                  </a:lnTo>
                  <a:lnTo>
                    <a:pt x="18052" y="130128"/>
                  </a:lnTo>
                  <a:lnTo>
                    <a:pt x="18052" y="128418"/>
                  </a:lnTo>
                  <a:lnTo>
                    <a:pt x="13455" y="130770"/>
                  </a:lnTo>
                  <a:lnTo>
                    <a:pt x="11424" y="130770"/>
                  </a:lnTo>
                  <a:lnTo>
                    <a:pt x="10088" y="127349"/>
                  </a:lnTo>
                  <a:lnTo>
                    <a:pt x="16930" y="120721"/>
                  </a:lnTo>
                  <a:lnTo>
                    <a:pt x="21580" y="118208"/>
                  </a:lnTo>
                  <a:lnTo>
                    <a:pt x="26925" y="120560"/>
                  </a:lnTo>
                  <a:lnTo>
                    <a:pt x="29438" y="120560"/>
                  </a:lnTo>
                  <a:lnTo>
                    <a:pt x="32003" y="120026"/>
                  </a:lnTo>
                  <a:lnTo>
                    <a:pt x="33821" y="119224"/>
                  </a:lnTo>
                  <a:lnTo>
                    <a:pt x="35638" y="117620"/>
                  </a:lnTo>
                  <a:lnTo>
                    <a:pt x="37509" y="116498"/>
                  </a:lnTo>
                  <a:lnTo>
                    <a:pt x="39006" y="113772"/>
                  </a:lnTo>
                  <a:lnTo>
                    <a:pt x="39754" y="110832"/>
                  </a:lnTo>
                  <a:lnTo>
                    <a:pt x="40823" y="110832"/>
                  </a:lnTo>
                  <a:lnTo>
                    <a:pt x="43442" y="113184"/>
                  </a:lnTo>
                  <a:lnTo>
                    <a:pt x="47291" y="113184"/>
                  </a:lnTo>
                  <a:lnTo>
                    <a:pt x="51140" y="111634"/>
                  </a:lnTo>
                  <a:lnTo>
                    <a:pt x="53598" y="109709"/>
                  </a:lnTo>
                  <a:lnTo>
                    <a:pt x="50552" y="109709"/>
                  </a:lnTo>
                  <a:lnTo>
                    <a:pt x="48895" y="108533"/>
                  </a:lnTo>
                  <a:lnTo>
                    <a:pt x="46703" y="104097"/>
                  </a:lnTo>
                  <a:lnTo>
                    <a:pt x="46062" y="104097"/>
                  </a:lnTo>
                  <a:lnTo>
                    <a:pt x="44298" y="103135"/>
                  </a:lnTo>
                  <a:lnTo>
                    <a:pt x="43122" y="101905"/>
                  </a:lnTo>
                  <a:lnTo>
                    <a:pt x="44191" y="101371"/>
                  </a:lnTo>
                  <a:lnTo>
                    <a:pt x="45580" y="101371"/>
                  </a:lnTo>
                  <a:lnTo>
                    <a:pt x="51407" y="98751"/>
                  </a:lnTo>
                  <a:lnTo>
                    <a:pt x="57554" y="94636"/>
                  </a:lnTo>
                  <a:lnTo>
                    <a:pt x="62044" y="93406"/>
                  </a:lnTo>
                  <a:lnTo>
                    <a:pt x="63167" y="91963"/>
                  </a:lnTo>
                  <a:lnTo>
                    <a:pt x="64289" y="91001"/>
                  </a:lnTo>
                  <a:lnTo>
                    <a:pt x="65893" y="90573"/>
                  </a:lnTo>
                  <a:lnTo>
                    <a:pt x="67763" y="91642"/>
                  </a:lnTo>
                  <a:lnTo>
                    <a:pt x="72307" y="96239"/>
                  </a:lnTo>
                  <a:lnTo>
                    <a:pt x="74766" y="97308"/>
                  </a:lnTo>
                  <a:lnTo>
                    <a:pt x="77385" y="97736"/>
                  </a:lnTo>
                  <a:lnTo>
                    <a:pt x="82730" y="99607"/>
                  </a:lnTo>
                  <a:lnTo>
                    <a:pt x="85403" y="100034"/>
                  </a:lnTo>
                  <a:lnTo>
                    <a:pt x="89412" y="98484"/>
                  </a:lnTo>
                  <a:lnTo>
                    <a:pt x="94490" y="95598"/>
                  </a:lnTo>
                  <a:lnTo>
                    <a:pt x="99835" y="93941"/>
                  </a:lnTo>
                  <a:lnTo>
                    <a:pt x="104753" y="96132"/>
                  </a:lnTo>
                  <a:lnTo>
                    <a:pt x="112343" y="92497"/>
                  </a:lnTo>
                  <a:lnTo>
                    <a:pt x="113519" y="91215"/>
                  </a:lnTo>
                  <a:lnTo>
                    <a:pt x="114000" y="89504"/>
                  </a:lnTo>
                  <a:lnTo>
                    <a:pt x="115176" y="87954"/>
                  </a:lnTo>
                  <a:lnTo>
                    <a:pt x="116673" y="86885"/>
                  </a:lnTo>
                  <a:lnTo>
                    <a:pt x="119559" y="86190"/>
                  </a:lnTo>
                  <a:lnTo>
                    <a:pt x="120201" y="85388"/>
                  </a:lnTo>
                  <a:lnTo>
                    <a:pt x="120522" y="84480"/>
                  </a:lnTo>
                  <a:lnTo>
                    <a:pt x="121377" y="83785"/>
                  </a:lnTo>
                  <a:lnTo>
                    <a:pt x="129288" y="81700"/>
                  </a:lnTo>
                  <a:lnTo>
                    <a:pt x="129823" y="84319"/>
                  </a:lnTo>
                  <a:lnTo>
                    <a:pt x="131105" y="86243"/>
                  </a:lnTo>
                  <a:lnTo>
                    <a:pt x="134313" y="89076"/>
                  </a:lnTo>
                  <a:lnTo>
                    <a:pt x="136130" y="86831"/>
                  </a:lnTo>
                  <a:lnTo>
                    <a:pt x="136665" y="85067"/>
                  </a:lnTo>
                  <a:lnTo>
                    <a:pt x="136237" y="80364"/>
                  </a:lnTo>
                  <a:lnTo>
                    <a:pt x="137573" y="77798"/>
                  </a:lnTo>
                  <a:lnTo>
                    <a:pt x="140460" y="78279"/>
                  </a:lnTo>
                  <a:lnTo>
                    <a:pt x="144682" y="80952"/>
                  </a:lnTo>
                  <a:lnTo>
                    <a:pt x="146714" y="81700"/>
                  </a:lnTo>
                  <a:lnTo>
                    <a:pt x="147676" y="83464"/>
                  </a:lnTo>
                  <a:lnTo>
                    <a:pt x="148210" y="85709"/>
                  </a:lnTo>
                  <a:lnTo>
                    <a:pt x="149119" y="87847"/>
                  </a:lnTo>
                  <a:lnTo>
                    <a:pt x="152433" y="91161"/>
                  </a:lnTo>
                  <a:lnTo>
                    <a:pt x="153930" y="93139"/>
                  </a:lnTo>
                  <a:lnTo>
                    <a:pt x="154945" y="96132"/>
                  </a:lnTo>
                  <a:lnTo>
                    <a:pt x="156068" y="92925"/>
                  </a:lnTo>
                  <a:lnTo>
                    <a:pt x="156068" y="89183"/>
                  </a:lnTo>
                  <a:lnTo>
                    <a:pt x="154999" y="83090"/>
                  </a:lnTo>
                  <a:lnTo>
                    <a:pt x="154999" y="80043"/>
                  </a:lnTo>
                  <a:lnTo>
                    <a:pt x="155694" y="78279"/>
                  </a:lnTo>
                  <a:lnTo>
                    <a:pt x="157244" y="76836"/>
                  </a:lnTo>
                  <a:lnTo>
                    <a:pt x="160184" y="74751"/>
                  </a:lnTo>
                  <a:lnTo>
                    <a:pt x="157351" y="73361"/>
                  </a:lnTo>
                  <a:lnTo>
                    <a:pt x="154732" y="73041"/>
                  </a:lnTo>
                  <a:lnTo>
                    <a:pt x="149867" y="73415"/>
                  </a:lnTo>
                  <a:lnTo>
                    <a:pt x="147302" y="72559"/>
                  </a:lnTo>
                  <a:lnTo>
                    <a:pt x="143827" y="68818"/>
                  </a:lnTo>
                  <a:lnTo>
                    <a:pt x="141475" y="67856"/>
                  </a:lnTo>
                  <a:lnTo>
                    <a:pt x="144148" y="65718"/>
                  </a:lnTo>
                  <a:lnTo>
                    <a:pt x="158687" y="63793"/>
                  </a:lnTo>
                  <a:lnTo>
                    <a:pt x="159703" y="63472"/>
                  </a:lnTo>
                  <a:lnTo>
                    <a:pt x="160772" y="62510"/>
                  </a:lnTo>
                  <a:lnTo>
                    <a:pt x="161413" y="61227"/>
                  </a:lnTo>
                  <a:lnTo>
                    <a:pt x="161146" y="59731"/>
                  </a:lnTo>
                  <a:lnTo>
                    <a:pt x="160451" y="59731"/>
                  </a:lnTo>
                  <a:lnTo>
                    <a:pt x="157137" y="61227"/>
                  </a:lnTo>
                  <a:lnTo>
                    <a:pt x="148371" y="62724"/>
                  </a:lnTo>
                  <a:lnTo>
                    <a:pt x="148905" y="62029"/>
                  </a:lnTo>
                  <a:lnTo>
                    <a:pt x="149279" y="61709"/>
                  </a:lnTo>
                  <a:lnTo>
                    <a:pt x="150348" y="61227"/>
                  </a:lnTo>
                  <a:lnTo>
                    <a:pt x="149760" y="60746"/>
                  </a:lnTo>
                  <a:lnTo>
                    <a:pt x="148371" y="59891"/>
                  </a:lnTo>
                  <a:lnTo>
                    <a:pt x="146660" y="62510"/>
                  </a:lnTo>
                  <a:lnTo>
                    <a:pt x="143827" y="63686"/>
                  </a:lnTo>
                  <a:lnTo>
                    <a:pt x="137466" y="63954"/>
                  </a:lnTo>
                  <a:lnTo>
                    <a:pt x="138589" y="60960"/>
                  </a:lnTo>
                  <a:lnTo>
                    <a:pt x="139123" y="56737"/>
                  </a:lnTo>
                  <a:lnTo>
                    <a:pt x="139818" y="53744"/>
                  </a:lnTo>
                  <a:lnTo>
                    <a:pt x="141475" y="54439"/>
                  </a:lnTo>
                  <a:lnTo>
                    <a:pt x="143346" y="51766"/>
                  </a:lnTo>
                  <a:lnTo>
                    <a:pt x="142224" y="50697"/>
                  </a:lnTo>
                  <a:lnTo>
                    <a:pt x="141048" y="49094"/>
                  </a:lnTo>
                  <a:lnTo>
                    <a:pt x="140299" y="47116"/>
                  </a:lnTo>
                  <a:lnTo>
                    <a:pt x="140299" y="44978"/>
                  </a:lnTo>
                  <a:lnTo>
                    <a:pt x="140887" y="44978"/>
                  </a:lnTo>
                  <a:lnTo>
                    <a:pt x="143346" y="45405"/>
                  </a:lnTo>
                  <a:lnTo>
                    <a:pt x="144308" y="44978"/>
                  </a:lnTo>
                  <a:lnTo>
                    <a:pt x="147729" y="45459"/>
                  </a:lnTo>
                  <a:lnTo>
                    <a:pt x="151899" y="43321"/>
                  </a:lnTo>
                  <a:lnTo>
                    <a:pt x="172852" y="27285"/>
                  </a:lnTo>
                  <a:lnTo>
                    <a:pt x="173387" y="29476"/>
                  </a:lnTo>
                  <a:lnTo>
                    <a:pt x="174616" y="30652"/>
                  </a:lnTo>
                  <a:lnTo>
                    <a:pt x="176220" y="30652"/>
                  </a:lnTo>
                  <a:lnTo>
                    <a:pt x="177877" y="29850"/>
                  </a:lnTo>
                  <a:lnTo>
                    <a:pt x="176380" y="29850"/>
                  </a:lnTo>
                  <a:lnTo>
                    <a:pt x="175899" y="29850"/>
                  </a:lnTo>
                  <a:lnTo>
                    <a:pt x="175899" y="28621"/>
                  </a:lnTo>
                  <a:lnTo>
                    <a:pt x="176540" y="28247"/>
                  </a:lnTo>
                  <a:lnTo>
                    <a:pt x="177235" y="27552"/>
                  </a:lnTo>
                  <a:lnTo>
                    <a:pt x="177877" y="27124"/>
                  </a:lnTo>
                  <a:lnTo>
                    <a:pt x="175097" y="24879"/>
                  </a:lnTo>
                  <a:lnTo>
                    <a:pt x="174670" y="22741"/>
                  </a:lnTo>
                  <a:lnTo>
                    <a:pt x="175364" y="20603"/>
                  </a:lnTo>
                  <a:lnTo>
                    <a:pt x="175899" y="18251"/>
                  </a:lnTo>
                  <a:lnTo>
                    <a:pt x="176808" y="16594"/>
                  </a:lnTo>
                  <a:lnTo>
                    <a:pt x="178946" y="16060"/>
                  </a:lnTo>
                  <a:lnTo>
                    <a:pt x="183757" y="16060"/>
                  </a:lnTo>
                  <a:lnTo>
                    <a:pt x="188086" y="14830"/>
                  </a:lnTo>
                  <a:lnTo>
                    <a:pt x="192149" y="12371"/>
                  </a:lnTo>
                  <a:lnTo>
                    <a:pt x="195730" y="9057"/>
                  </a:lnTo>
                  <a:lnTo>
                    <a:pt x="198510" y="5155"/>
                  </a:lnTo>
                  <a:lnTo>
                    <a:pt x="202519" y="5797"/>
                  </a:lnTo>
                  <a:lnTo>
                    <a:pt x="204229" y="8683"/>
                  </a:lnTo>
                  <a:lnTo>
                    <a:pt x="205298" y="12158"/>
                  </a:lnTo>
                  <a:lnTo>
                    <a:pt x="207490" y="14830"/>
                  </a:lnTo>
                  <a:lnTo>
                    <a:pt x="207490" y="16060"/>
                  </a:lnTo>
                  <a:lnTo>
                    <a:pt x="206635" y="15579"/>
                  </a:lnTo>
                  <a:lnTo>
                    <a:pt x="205191" y="15151"/>
                  </a:lnTo>
                  <a:lnTo>
                    <a:pt x="204443" y="14830"/>
                  </a:lnTo>
                  <a:lnTo>
                    <a:pt x="203427" y="16541"/>
                  </a:lnTo>
                  <a:lnTo>
                    <a:pt x="202732" y="18305"/>
                  </a:lnTo>
                  <a:lnTo>
                    <a:pt x="202732" y="20015"/>
                  </a:lnTo>
                  <a:lnTo>
                    <a:pt x="203588" y="21512"/>
                  </a:lnTo>
                  <a:lnTo>
                    <a:pt x="202091" y="22634"/>
                  </a:lnTo>
                  <a:lnTo>
                    <a:pt x="201663" y="22634"/>
                  </a:lnTo>
                  <a:lnTo>
                    <a:pt x="200541" y="21672"/>
                  </a:lnTo>
                  <a:lnTo>
                    <a:pt x="199632" y="22581"/>
                  </a:lnTo>
                  <a:lnTo>
                    <a:pt x="199258" y="22902"/>
                  </a:lnTo>
                  <a:lnTo>
                    <a:pt x="198563" y="23169"/>
                  </a:lnTo>
                  <a:lnTo>
                    <a:pt x="198563" y="24505"/>
                  </a:lnTo>
                  <a:lnTo>
                    <a:pt x="205833" y="24879"/>
                  </a:lnTo>
                  <a:lnTo>
                    <a:pt x="207116" y="23436"/>
                  </a:lnTo>
                  <a:lnTo>
                    <a:pt x="204496" y="19053"/>
                  </a:lnTo>
                  <a:lnTo>
                    <a:pt x="206153" y="17877"/>
                  </a:lnTo>
                  <a:lnTo>
                    <a:pt x="208292" y="17877"/>
                  </a:lnTo>
                  <a:lnTo>
                    <a:pt x="211819" y="19106"/>
                  </a:lnTo>
                  <a:lnTo>
                    <a:pt x="211499" y="18465"/>
                  </a:lnTo>
                  <a:lnTo>
                    <a:pt x="211178" y="17022"/>
                  </a:lnTo>
                  <a:lnTo>
                    <a:pt x="210857" y="16273"/>
                  </a:lnTo>
                  <a:lnTo>
                    <a:pt x="212888" y="14028"/>
                  </a:lnTo>
                  <a:lnTo>
                    <a:pt x="215508" y="11783"/>
                  </a:lnTo>
                  <a:lnTo>
                    <a:pt x="218394" y="10126"/>
                  </a:lnTo>
                  <a:lnTo>
                    <a:pt x="224114" y="8630"/>
                  </a:lnTo>
                  <a:lnTo>
                    <a:pt x="227160" y="6492"/>
                  </a:lnTo>
                  <a:lnTo>
                    <a:pt x="229619" y="3659"/>
                  </a:lnTo>
                  <a:lnTo>
                    <a:pt x="230635" y="665"/>
                  </a:lnTo>
                  <a:lnTo>
                    <a:pt x="231116" y="-30"/>
                  </a:lnTo>
                  <a:lnTo>
                    <a:pt x="232132" y="558"/>
                  </a:lnTo>
                  <a:lnTo>
                    <a:pt x="233147" y="2108"/>
                  </a:lnTo>
                  <a:lnTo>
                    <a:pt x="233575" y="4140"/>
                  </a:lnTo>
                  <a:lnTo>
                    <a:pt x="232987" y="5316"/>
                  </a:lnTo>
                  <a:lnTo>
                    <a:pt x="229673" y="9431"/>
                  </a:lnTo>
                  <a:lnTo>
                    <a:pt x="229673" y="12318"/>
                  </a:lnTo>
                  <a:lnTo>
                    <a:pt x="227749" y="23757"/>
                  </a:lnTo>
                  <a:lnTo>
                    <a:pt x="230421" y="27819"/>
                  </a:lnTo>
                  <a:lnTo>
                    <a:pt x="225717" y="33165"/>
                  </a:lnTo>
                  <a:lnTo>
                    <a:pt x="224969" y="35196"/>
                  </a:lnTo>
                  <a:lnTo>
                    <a:pt x="225450" y="38777"/>
                  </a:lnTo>
                  <a:lnTo>
                    <a:pt x="225450" y="41022"/>
                  </a:lnTo>
                  <a:lnTo>
                    <a:pt x="224969" y="41984"/>
                  </a:lnTo>
                  <a:lnTo>
                    <a:pt x="221548" y="45619"/>
                  </a:lnTo>
                  <a:lnTo>
                    <a:pt x="220853" y="47330"/>
                  </a:lnTo>
                  <a:lnTo>
                    <a:pt x="220853" y="49147"/>
                  </a:lnTo>
                  <a:lnTo>
                    <a:pt x="222564" y="52140"/>
                  </a:lnTo>
                  <a:lnTo>
                    <a:pt x="222831" y="52996"/>
                  </a:lnTo>
                  <a:lnTo>
                    <a:pt x="222831" y="53958"/>
                  </a:lnTo>
                  <a:lnTo>
                    <a:pt x="217913" y="68337"/>
                  </a:lnTo>
                  <a:lnTo>
                    <a:pt x="213958" y="70635"/>
                  </a:lnTo>
                  <a:lnTo>
                    <a:pt x="212568" y="75072"/>
                  </a:lnTo>
                  <a:lnTo>
                    <a:pt x="211499" y="76729"/>
                  </a:lnTo>
                  <a:lnTo>
                    <a:pt x="209842" y="77691"/>
                  </a:lnTo>
                  <a:lnTo>
                    <a:pt x="203213" y="76568"/>
                  </a:lnTo>
                  <a:lnTo>
                    <a:pt x="202144" y="89664"/>
                  </a:lnTo>
                  <a:lnTo>
                    <a:pt x="201129" y="91909"/>
                  </a:lnTo>
                  <a:lnTo>
                    <a:pt x="195784" y="97896"/>
                  </a:lnTo>
                  <a:lnTo>
                    <a:pt x="195035" y="99233"/>
                  </a:lnTo>
                  <a:lnTo>
                    <a:pt x="195035" y="100836"/>
                  </a:lnTo>
                  <a:lnTo>
                    <a:pt x="195463" y="102386"/>
                  </a:lnTo>
                  <a:lnTo>
                    <a:pt x="196104" y="103616"/>
                  </a:lnTo>
                  <a:lnTo>
                    <a:pt x="196478" y="104899"/>
                  </a:lnTo>
                  <a:lnTo>
                    <a:pt x="196478" y="106769"/>
                  </a:lnTo>
                  <a:lnTo>
                    <a:pt x="191721" y="119652"/>
                  </a:lnTo>
                  <a:lnTo>
                    <a:pt x="197066" y="138948"/>
                  </a:lnTo>
                  <a:lnTo>
                    <a:pt x="196746" y="140552"/>
                  </a:lnTo>
                  <a:lnTo>
                    <a:pt x="196051" y="142102"/>
                  </a:lnTo>
                  <a:lnTo>
                    <a:pt x="195516" y="144293"/>
                  </a:lnTo>
                  <a:lnTo>
                    <a:pt x="195516" y="146913"/>
                  </a:lnTo>
                  <a:lnTo>
                    <a:pt x="199579" y="159581"/>
                  </a:lnTo>
                  <a:lnTo>
                    <a:pt x="199579" y="164926"/>
                  </a:lnTo>
                  <a:lnTo>
                    <a:pt x="198830" y="169844"/>
                  </a:lnTo>
                  <a:lnTo>
                    <a:pt x="194821" y="176312"/>
                  </a:lnTo>
                  <a:lnTo>
                    <a:pt x="193538" y="177488"/>
                  </a:lnTo>
                  <a:lnTo>
                    <a:pt x="190492" y="179145"/>
                  </a:lnTo>
                  <a:lnTo>
                    <a:pt x="189155" y="180321"/>
                  </a:lnTo>
                  <a:lnTo>
                    <a:pt x="185574" y="187002"/>
                  </a:lnTo>
                  <a:lnTo>
                    <a:pt x="180817" y="189408"/>
                  </a:lnTo>
                  <a:lnTo>
                    <a:pt x="178465" y="189782"/>
                  </a:lnTo>
                  <a:lnTo>
                    <a:pt x="160451" y="186147"/>
                  </a:lnTo>
                  <a:lnTo>
                    <a:pt x="157885" y="187216"/>
                  </a:lnTo>
                  <a:lnTo>
                    <a:pt x="156068" y="189835"/>
                  </a:lnTo>
                  <a:lnTo>
                    <a:pt x="155320" y="190530"/>
                  </a:lnTo>
                  <a:lnTo>
                    <a:pt x="153769" y="190905"/>
                  </a:lnTo>
                  <a:lnTo>
                    <a:pt x="149226" y="189461"/>
                  </a:lnTo>
                  <a:lnTo>
                    <a:pt x="147783" y="189942"/>
                  </a:lnTo>
                  <a:lnTo>
                    <a:pt x="143827" y="192668"/>
                  </a:lnTo>
                  <a:lnTo>
                    <a:pt x="142491" y="192348"/>
                  </a:lnTo>
                  <a:lnTo>
                    <a:pt x="141689" y="191011"/>
                  </a:lnTo>
                  <a:lnTo>
                    <a:pt x="141048" y="189354"/>
                  </a:lnTo>
                  <a:lnTo>
                    <a:pt x="140139" y="187965"/>
                  </a:lnTo>
                  <a:lnTo>
                    <a:pt x="139177" y="187537"/>
                  </a:lnTo>
                  <a:lnTo>
                    <a:pt x="138108" y="187537"/>
                  </a:lnTo>
                  <a:lnTo>
                    <a:pt x="137146" y="188125"/>
                  </a:lnTo>
                  <a:lnTo>
                    <a:pt x="136611" y="189247"/>
                  </a:lnTo>
                  <a:lnTo>
                    <a:pt x="136611" y="190317"/>
                  </a:lnTo>
                  <a:lnTo>
                    <a:pt x="137413" y="194005"/>
                  </a:lnTo>
                  <a:lnTo>
                    <a:pt x="137413" y="196250"/>
                  </a:lnTo>
                  <a:lnTo>
                    <a:pt x="137039" y="198228"/>
                  </a:lnTo>
                  <a:lnTo>
                    <a:pt x="136130" y="199671"/>
                  </a:lnTo>
                  <a:lnTo>
                    <a:pt x="134526" y="200419"/>
                  </a:lnTo>
                  <a:lnTo>
                    <a:pt x="129181" y="198602"/>
                  </a:lnTo>
                  <a:lnTo>
                    <a:pt x="124905" y="205016"/>
                  </a:lnTo>
                  <a:lnTo>
                    <a:pt x="121484" y="207475"/>
                  </a:lnTo>
                  <a:lnTo>
                    <a:pt x="119613" y="207903"/>
                  </a:lnTo>
                  <a:lnTo>
                    <a:pt x="117582" y="207903"/>
                  </a:lnTo>
                  <a:lnTo>
                    <a:pt x="113306" y="205390"/>
                  </a:lnTo>
                  <a:lnTo>
                    <a:pt x="102615" y="207368"/>
                  </a:lnTo>
                  <a:lnTo>
                    <a:pt x="100316" y="208811"/>
                  </a:lnTo>
                  <a:lnTo>
                    <a:pt x="99515" y="210094"/>
                  </a:lnTo>
                  <a:lnTo>
                    <a:pt x="99247" y="211217"/>
                  </a:lnTo>
                  <a:lnTo>
                    <a:pt x="99247" y="212018"/>
                  </a:lnTo>
                  <a:lnTo>
                    <a:pt x="99247" y="212553"/>
                  </a:lnTo>
                  <a:lnTo>
                    <a:pt x="98499" y="212874"/>
                  </a:lnTo>
                  <a:lnTo>
                    <a:pt x="93154" y="211377"/>
                  </a:lnTo>
                  <a:lnTo>
                    <a:pt x="82944" y="2151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BFAD848-7B7B-4D55-A1B9-9F3522061FCF}"/>
                </a:ext>
              </a:extLst>
            </p:cNvPr>
            <p:cNvSpPr/>
            <p:nvPr/>
          </p:nvSpPr>
          <p:spPr>
            <a:xfrm>
              <a:off x="1580825" y="4517324"/>
              <a:ext cx="169018" cy="281163"/>
            </a:xfrm>
            <a:custGeom>
              <a:avLst/>
              <a:gdLst>
                <a:gd name="connsiteX0" fmla="*/ 43710 w 169018"/>
                <a:gd name="connsiteY0" fmla="*/ 3819 h 281163"/>
                <a:gd name="connsiteX1" fmla="*/ 44351 w 169018"/>
                <a:gd name="connsiteY1" fmla="*/ 4674 h 281163"/>
                <a:gd name="connsiteX2" fmla="*/ 45473 w 169018"/>
                <a:gd name="connsiteY2" fmla="*/ 4674 h 281163"/>
                <a:gd name="connsiteX3" fmla="*/ 46756 w 169018"/>
                <a:gd name="connsiteY3" fmla="*/ 4086 h 281163"/>
                <a:gd name="connsiteX4" fmla="*/ 46756 w 169018"/>
                <a:gd name="connsiteY4" fmla="*/ 3552 h 281163"/>
                <a:gd name="connsiteX5" fmla="*/ 46756 w 169018"/>
                <a:gd name="connsiteY5" fmla="*/ 2589 h 281163"/>
                <a:gd name="connsiteX6" fmla="*/ 47024 w 169018"/>
                <a:gd name="connsiteY6" fmla="*/ 1627 h 281163"/>
                <a:gd name="connsiteX7" fmla="*/ 48146 w 169018"/>
                <a:gd name="connsiteY7" fmla="*/ 1200 h 281163"/>
                <a:gd name="connsiteX8" fmla="*/ 49108 w 169018"/>
                <a:gd name="connsiteY8" fmla="*/ 1200 h 281163"/>
                <a:gd name="connsiteX9" fmla="*/ 51567 w 169018"/>
                <a:gd name="connsiteY9" fmla="*/ -30 h 281163"/>
                <a:gd name="connsiteX10" fmla="*/ 52048 w 169018"/>
                <a:gd name="connsiteY10" fmla="*/ 2696 h 281163"/>
                <a:gd name="connsiteX11" fmla="*/ 55576 w 169018"/>
                <a:gd name="connsiteY11" fmla="*/ 9645 h 281163"/>
                <a:gd name="connsiteX12" fmla="*/ 55148 w 169018"/>
                <a:gd name="connsiteY12" fmla="*/ 12746 h 281163"/>
                <a:gd name="connsiteX13" fmla="*/ 56431 w 169018"/>
                <a:gd name="connsiteY13" fmla="*/ 12264 h 281163"/>
                <a:gd name="connsiteX14" fmla="*/ 58249 w 169018"/>
                <a:gd name="connsiteY14" fmla="*/ 9752 h 281163"/>
                <a:gd name="connsiteX15" fmla="*/ 59425 w 169018"/>
                <a:gd name="connsiteY15" fmla="*/ 6919 h 281163"/>
                <a:gd name="connsiteX16" fmla="*/ 61189 w 169018"/>
                <a:gd name="connsiteY16" fmla="*/ 7561 h 281163"/>
                <a:gd name="connsiteX17" fmla="*/ 62472 w 169018"/>
                <a:gd name="connsiteY17" fmla="*/ 6545 h 281163"/>
                <a:gd name="connsiteX18" fmla="*/ 63861 w 169018"/>
                <a:gd name="connsiteY18" fmla="*/ 4995 h 281163"/>
                <a:gd name="connsiteX19" fmla="*/ 65893 w 169018"/>
                <a:gd name="connsiteY19" fmla="*/ 4193 h 281163"/>
                <a:gd name="connsiteX20" fmla="*/ 71559 w 169018"/>
                <a:gd name="connsiteY20" fmla="*/ 4834 h 281163"/>
                <a:gd name="connsiteX21" fmla="*/ 73323 w 169018"/>
                <a:gd name="connsiteY21" fmla="*/ 5422 h 281163"/>
                <a:gd name="connsiteX22" fmla="*/ 85189 w 169018"/>
                <a:gd name="connsiteY22" fmla="*/ 12211 h 281163"/>
                <a:gd name="connsiteX23" fmla="*/ 91016 w 169018"/>
                <a:gd name="connsiteY23" fmla="*/ 14456 h 281163"/>
                <a:gd name="connsiteX24" fmla="*/ 100102 w 169018"/>
                <a:gd name="connsiteY24" fmla="*/ 30492 h 281163"/>
                <a:gd name="connsiteX25" fmla="*/ 106944 w 169018"/>
                <a:gd name="connsiteY25" fmla="*/ 33859 h 281163"/>
                <a:gd name="connsiteX26" fmla="*/ 106463 w 169018"/>
                <a:gd name="connsiteY26" fmla="*/ 34661 h 281163"/>
                <a:gd name="connsiteX27" fmla="*/ 106143 w 169018"/>
                <a:gd name="connsiteY27" fmla="*/ 35303 h 281163"/>
                <a:gd name="connsiteX28" fmla="*/ 105715 w 169018"/>
                <a:gd name="connsiteY28" fmla="*/ 35891 h 281163"/>
                <a:gd name="connsiteX29" fmla="*/ 104860 w 169018"/>
                <a:gd name="connsiteY29" fmla="*/ 36425 h 281163"/>
                <a:gd name="connsiteX30" fmla="*/ 104860 w 169018"/>
                <a:gd name="connsiteY30" fmla="*/ 37922 h 281163"/>
                <a:gd name="connsiteX31" fmla="*/ 106784 w 169018"/>
                <a:gd name="connsiteY31" fmla="*/ 38831 h 281163"/>
                <a:gd name="connsiteX32" fmla="*/ 107960 w 169018"/>
                <a:gd name="connsiteY32" fmla="*/ 38243 h 281163"/>
                <a:gd name="connsiteX33" fmla="*/ 109083 w 169018"/>
                <a:gd name="connsiteY33" fmla="*/ 37174 h 281163"/>
                <a:gd name="connsiteX34" fmla="*/ 110793 w 169018"/>
                <a:gd name="connsiteY34" fmla="*/ 36425 h 281163"/>
                <a:gd name="connsiteX35" fmla="*/ 112878 w 169018"/>
                <a:gd name="connsiteY35" fmla="*/ 36425 h 281163"/>
                <a:gd name="connsiteX36" fmla="*/ 115871 w 169018"/>
                <a:gd name="connsiteY36" fmla="*/ 37441 h 281163"/>
                <a:gd name="connsiteX37" fmla="*/ 121217 w 169018"/>
                <a:gd name="connsiteY37" fmla="*/ 38296 h 281163"/>
                <a:gd name="connsiteX38" fmla="*/ 130036 w 169018"/>
                <a:gd name="connsiteY38" fmla="*/ 37975 h 281163"/>
                <a:gd name="connsiteX39" fmla="*/ 132388 w 169018"/>
                <a:gd name="connsiteY39" fmla="*/ 36425 h 281163"/>
                <a:gd name="connsiteX40" fmla="*/ 134954 w 169018"/>
                <a:gd name="connsiteY40" fmla="*/ 37815 h 281163"/>
                <a:gd name="connsiteX41" fmla="*/ 137466 w 169018"/>
                <a:gd name="connsiteY41" fmla="*/ 38243 h 281163"/>
                <a:gd name="connsiteX42" fmla="*/ 139177 w 169018"/>
                <a:gd name="connsiteY42" fmla="*/ 39526 h 281163"/>
                <a:gd name="connsiteX43" fmla="*/ 139177 w 169018"/>
                <a:gd name="connsiteY43" fmla="*/ 43481 h 281163"/>
                <a:gd name="connsiteX44" fmla="*/ 138161 w 169018"/>
                <a:gd name="connsiteY44" fmla="*/ 45673 h 281163"/>
                <a:gd name="connsiteX45" fmla="*/ 136611 w 169018"/>
                <a:gd name="connsiteY45" fmla="*/ 48025 h 281163"/>
                <a:gd name="connsiteX46" fmla="*/ 135863 w 169018"/>
                <a:gd name="connsiteY46" fmla="*/ 50751 h 281163"/>
                <a:gd name="connsiteX47" fmla="*/ 136878 w 169018"/>
                <a:gd name="connsiteY47" fmla="*/ 53316 h 281163"/>
                <a:gd name="connsiteX48" fmla="*/ 136558 w 169018"/>
                <a:gd name="connsiteY48" fmla="*/ 54492 h 281163"/>
                <a:gd name="connsiteX49" fmla="*/ 136558 w 169018"/>
                <a:gd name="connsiteY49" fmla="*/ 54760 h 281163"/>
                <a:gd name="connsiteX50" fmla="*/ 132121 w 169018"/>
                <a:gd name="connsiteY50" fmla="*/ 58822 h 281163"/>
                <a:gd name="connsiteX51" fmla="*/ 130143 w 169018"/>
                <a:gd name="connsiteY51" fmla="*/ 61976 h 281163"/>
                <a:gd name="connsiteX52" fmla="*/ 128700 w 169018"/>
                <a:gd name="connsiteY52" fmla="*/ 63366 h 281163"/>
                <a:gd name="connsiteX53" fmla="*/ 127577 w 169018"/>
                <a:gd name="connsiteY53" fmla="*/ 64114 h 281163"/>
                <a:gd name="connsiteX54" fmla="*/ 126562 w 169018"/>
                <a:gd name="connsiteY54" fmla="*/ 64114 h 281163"/>
                <a:gd name="connsiteX55" fmla="*/ 125439 w 169018"/>
                <a:gd name="connsiteY55" fmla="*/ 64114 h 281163"/>
                <a:gd name="connsiteX56" fmla="*/ 123996 w 169018"/>
                <a:gd name="connsiteY56" fmla="*/ 63579 h 281163"/>
                <a:gd name="connsiteX57" fmla="*/ 122446 w 169018"/>
                <a:gd name="connsiteY57" fmla="*/ 63579 h 281163"/>
                <a:gd name="connsiteX58" fmla="*/ 120628 w 169018"/>
                <a:gd name="connsiteY58" fmla="*/ 64060 h 281163"/>
                <a:gd name="connsiteX59" fmla="*/ 119773 w 169018"/>
                <a:gd name="connsiteY59" fmla="*/ 65183 h 281163"/>
                <a:gd name="connsiteX60" fmla="*/ 119773 w 169018"/>
                <a:gd name="connsiteY60" fmla="*/ 66466 h 281163"/>
                <a:gd name="connsiteX61" fmla="*/ 119346 w 169018"/>
                <a:gd name="connsiteY61" fmla="*/ 70582 h 281163"/>
                <a:gd name="connsiteX62" fmla="*/ 119346 w 169018"/>
                <a:gd name="connsiteY62" fmla="*/ 71651 h 281163"/>
                <a:gd name="connsiteX63" fmla="*/ 119827 w 169018"/>
                <a:gd name="connsiteY63" fmla="*/ 72559 h 281163"/>
                <a:gd name="connsiteX64" fmla="*/ 121751 w 169018"/>
                <a:gd name="connsiteY64" fmla="*/ 73522 h 281163"/>
                <a:gd name="connsiteX65" fmla="*/ 124210 w 169018"/>
                <a:gd name="connsiteY65" fmla="*/ 73522 h 281163"/>
                <a:gd name="connsiteX66" fmla="*/ 125119 w 169018"/>
                <a:gd name="connsiteY66" fmla="*/ 74217 h 281163"/>
                <a:gd name="connsiteX67" fmla="*/ 125707 w 169018"/>
                <a:gd name="connsiteY67" fmla="*/ 75393 h 281163"/>
                <a:gd name="connsiteX68" fmla="*/ 125707 w 169018"/>
                <a:gd name="connsiteY68" fmla="*/ 76889 h 281163"/>
                <a:gd name="connsiteX69" fmla="*/ 125707 w 169018"/>
                <a:gd name="connsiteY69" fmla="*/ 78493 h 281163"/>
                <a:gd name="connsiteX70" fmla="*/ 125707 w 169018"/>
                <a:gd name="connsiteY70" fmla="*/ 80257 h 281163"/>
                <a:gd name="connsiteX71" fmla="*/ 126134 w 169018"/>
                <a:gd name="connsiteY71" fmla="*/ 82502 h 281163"/>
                <a:gd name="connsiteX72" fmla="*/ 127043 w 169018"/>
                <a:gd name="connsiteY72" fmla="*/ 84533 h 281163"/>
                <a:gd name="connsiteX73" fmla="*/ 128058 w 169018"/>
                <a:gd name="connsiteY73" fmla="*/ 86030 h 281163"/>
                <a:gd name="connsiteX74" fmla="*/ 129983 w 169018"/>
                <a:gd name="connsiteY74" fmla="*/ 88061 h 281163"/>
                <a:gd name="connsiteX75" fmla="*/ 131212 w 169018"/>
                <a:gd name="connsiteY75" fmla="*/ 88382 h 281163"/>
                <a:gd name="connsiteX76" fmla="*/ 132388 w 169018"/>
                <a:gd name="connsiteY76" fmla="*/ 89183 h 281163"/>
                <a:gd name="connsiteX77" fmla="*/ 133404 w 169018"/>
                <a:gd name="connsiteY77" fmla="*/ 90252 h 281163"/>
                <a:gd name="connsiteX78" fmla="*/ 134900 w 169018"/>
                <a:gd name="connsiteY78" fmla="*/ 98377 h 281163"/>
                <a:gd name="connsiteX79" fmla="*/ 135756 w 169018"/>
                <a:gd name="connsiteY79" fmla="*/ 100355 h 281163"/>
                <a:gd name="connsiteX80" fmla="*/ 136611 w 169018"/>
                <a:gd name="connsiteY80" fmla="*/ 101852 h 281163"/>
                <a:gd name="connsiteX81" fmla="*/ 137680 w 169018"/>
                <a:gd name="connsiteY81" fmla="*/ 102921 h 281163"/>
                <a:gd name="connsiteX82" fmla="*/ 140834 w 169018"/>
                <a:gd name="connsiteY82" fmla="*/ 105487 h 281163"/>
                <a:gd name="connsiteX83" fmla="*/ 141956 w 169018"/>
                <a:gd name="connsiteY83" fmla="*/ 105487 h 281163"/>
                <a:gd name="connsiteX84" fmla="*/ 142918 w 169018"/>
                <a:gd name="connsiteY84" fmla="*/ 105487 h 281163"/>
                <a:gd name="connsiteX85" fmla="*/ 144522 w 169018"/>
                <a:gd name="connsiteY85" fmla="*/ 107625 h 281163"/>
                <a:gd name="connsiteX86" fmla="*/ 146821 w 169018"/>
                <a:gd name="connsiteY86" fmla="*/ 108801 h 281163"/>
                <a:gd name="connsiteX87" fmla="*/ 147997 w 169018"/>
                <a:gd name="connsiteY87" fmla="*/ 109121 h 281163"/>
                <a:gd name="connsiteX88" fmla="*/ 148905 w 169018"/>
                <a:gd name="connsiteY88" fmla="*/ 109816 h 281163"/>
                <a:gd name="connsiteX89" fmla="*/ 148905 w 169018"/>
                <a:gd name="connsiteY89" fmla="*/ 110885 h 281163"/>
                <a:gd name="connsiteX90" fmla="*/ 148905 w 169018"/>
                <a:gd name="connsiteY90" fmla="*/ 112168 h 281163"/>
                <a:gd name="connsiteX91" fmla="*/ 147943 w 169018"/>
                <a:gd name="connsiteY91" fmla="*/ 115001 h 281163"/>
                <a:gd name="connsiteX92" fmla="*/ 147943 w 169018"/>
                <a:gd name="connsiteY92" fmla="*/ 116872 h 281163"/>
                <a:gd name="connsiteX93" fmla="*/ 148317 w 169018"/>
                <a:gd name="connsiteY93" fmla="*/ 118369 h 281163"/>
                <a:gd name="connsiteX94" fmla="*/ 149119 w 169018"/>
                <a:gd name="connsiteY94" fmla="*/ 119759 h 281163"/>
                <a:gd name="connsiteX95" fmla="*/ 150028 w 169018"/>
                <a:gd name="connsiteY95" fmla="*/ 120934 h 281163"/>
                <a:gd name="connsiteX96" fmla="*/ 151150 w 169018"/>
                <a:gd name="connsiteY96" fmla="*/ 121736 h 281163"/>
                <a:gd name="connsiteX97" fmla="*/ 152326 w 169018"/>
                <a:gd name="connsiteY97" fmla="*/ 122164 h 281163"/>
                <a:gd name="connsiteX98" fmla="*/ 154732 w 169018"/>
                <a:gd name="connsiteY98" fmla="*/ 121095 h 281163"/>
                <a:gd name="connsiteX99" fmla="*/ 157404 w 169018"/>
                <a:gd name="connsiteY99" fmla="*/ 119438 h 281163"/>
                <a:gd name="connsiteX100" fmla="*/ 158794 w 169018"/>
                <a:gd name="connsiteY100" fmla="*/ 118903 h 281163"/>
                <a:gd name="connsiteX101" fmla="*/ 159810 w 169018"/>
                <a:gd name="connsiteY101" fmla="*/ 118101 h 281163"/>
                <a:gd name="connsiteX102" fmla="*/ 160558 w 169018"/>
                <a:gd name="connsiteY102" fmla="*/ 117032 h 281163"/>
                <a:gd name="connsiteX103" fmla="*/ 160825 w 169018"/>
                <a:gd name="connsiteY103" fmla="*/ 115803 h 281163"/>
                <a:gd name="connsiteX104" fmla="*/ 161467 w 169018"/>
                <a:gd name="connsiteY104" fmla="*/ 114627 h 281163"/>
                <a:gd name="connsiteX105" fmla="*/ 162322 w 169018"/>
                <a:gd name="connsiteY105" fmla="*/ 113825 h 281163"/>
                <a:gd name="connsiteX106" fmla="*/ 163444 w 169018"/>
                <a:gd name="connsiteY106" fmla="*/ 113825 h 281163"/>
                <a:gd name="connsiteX107" fmla="*/ 164727 w 169018"/>
                <a:gd name="connsiteY107" fmla="*/ 115001 h 281163"/>
                <a:gd name="connsiteX108" fmla="*/ 166117 w 169018"/>
                <a:gd name="connsiteY108" fmla="*/ 116979 h 281163"/>
                <a:gd name="connsiteX109" fmla="*/ 168362 w 169018"/>
                <a:gd name="connsiteY109" fmla="*/ 120828 h 281163"/>
                <a:gd name="connsiteX110" fmla="*/ 168683 w 169018"/>
                <a:gd name="connsiteY110" fmla="*/ 123019 h 281163"/>
                <a:gd name="connsiteX111" fmla="*/ 168415 w 169018"/>
                <a:gd name="connsiteY111" fmla="*/ 124730 h 281163"/>
                <a:gd name="connsiteX112" fmla="*/ 163070 w 169018"/>
                <a:gd name="connsiteY112" fmla="*/ 129647 h 281163"/>
                <a:gd name="connsiteX113" fmla="*/ 161894 w 169018"/>
                <a:gd name="connsiteY113" fmla="*/ 130342 h 281163"/>
                <a:gd name="connsiteX114" fmla="*/ 156549 w 169018"/>
                <a:gd name="connsiteY114" fmla="*/ 132534 h 281163"/>
                <a:gd name="connsiteX115" fmla="*/ 155213 w 169018"/>
                <a:gd name="connsiteY115" fmla="*/ 132534 h 281163"/>
                <a:gd name="connsiteX116" fmla="*/ 153716 w 169018"/>
                <a:gd name="connsiteY116" fmla="*/ 132534 h 281163"/>
                <a:gd name="connsiteX117" fmla="*/ 152754 w 169018"/>
                <a:gd name="connsiteY117" fmla="*/ 132855 h 281163"/>
                <a:gd name="connsiteX118" fmla="*/ 151952 w 169018"/>
                <a:gd name="connsiteY118" fmla="*/ 133389 h 281163"/>
                <a:gd name="connsiteX119" fmla="*/ 151417 w 169018"/>
                <a:gd name="connsiteY119" fmla="*/ 134298 h 281163"/>
                <a:gd name="connsiteX120" fmla="*/ 150936 w 169018"/>
                <a:gd name="connsiteY120" fmla="*/ 135794 h 281163"/>
                <a:gd name="connsiteX121" fmla="*/ 150509 w 169018"/>
                <a:gd name="connsiteY121" fmla="*/ 137131 h 281163"/>
                <a:gd name="connsiteX122" fmla="*/ 150081 w 169018"/>
                <a:gd name="connsiteY122" fmla="*/ 139002 h 281163"/>
                <a:gd name="connsiteX123" fmla="*/ 149333 w 169018"/>
                <a:gd name="connsiteY123" fmla="*/ 140445 h 281163"/>
                <a:gd name="connsiteX124" fmla="*/ 148210 w 169018"/>
                <a:gd name="connsiteY124" fmla="*/ 141247 h 281163"/>
                <a:gd name="connsiteX125" fmla="*/ 146981 w 169018"/>
                <a:gd name="connsiteY125" fmla="*/ 141621 h 281163"/>
                <a:gd name="connsiteX126" fmla="*/ 146019 w 169018"/>
                <a:gd name="connsiteY126" fmla="*/ 142904 h 281163"/>
                <a:gd name="connsiteX127" fmla="*/ 145698 w 169018"/>
                <a:gd name="connsiteY127" fmla="*/ 145042 h 281163"/>
                <a:gd name="connsiteX128" fmla="*/ 146446 w 169018"/>
                <a:gd name="connsiteY128" fmla="*/ 147287 h 281163"/>
                <a:gd name="connsiteX129" fmla="*/ 147515 w 169018"/>
                <a:gd name="connsiteY129" fmla="*/ 149158 h 281163"/>
                <a:gd name="connsiteX130" fmla="*/ 148905 w 169018"/>
                <a:gd name="connsiteY130" fmla="*/ 149960 h 281163"/>
                <a:gd name="connsiteX131" fmla="*/ 149547 w 169018"/>
                <a:gd name="connsiteY131" fmla="*/ 149960 h 281163"/>
                <a:gd name="connsiteX132" fmla="*/ 150135 w 169018"/>
                <a:gd name="connsiteY132" fmla="*/ 149532 h 281163"/>
                <a:gd name="connsiteX133" fmla="*/ 150135 w 169018"/>
                <a:gd name="connsiteY133" fmla="*/ 149158 h 281163"/>
                <a:gd name="connsiteX134" fmla="*/ 150135 w 169018"/>
                <a:gd name="connsiteY134" fmla="*/ 148784 h 281163"/>
                <a:gd name="connsiteX135" fmla="*/ 150135 w 169018"/>
                <a:gd name="connsiteY135" fmla="*/ 148142 h 281163"/>
                <a:gd name="connsiteX136" fmla="*/ 150135 w 169018"/>
                <a:gd name="connsiteY136" fmla="*/ 144400 h 281163"/>
                <a:gd name="connsiteX137" fmla="*/ 150455 w 169018"/>
                <a:gd name="connsiteY137" fmla="*/ 144400 h 281163"/>
                <a:gd name="connsiteX138" fmla="*/ 151364 w 169018"/>
                <a:gd name="connsiteY138" fmla="*/ 144400 h 281163"/>
                <a:gd name="connsiteX139" fmla="*/ 154357 w 169018"/>
                <a:gd name="connsiteY139" fmla="*/ 148784 h 281163"/>
                <a:gd name="connsiteX140" fmla="*/ 154678 w 169018"/>
                <a:gd name="connsiteY140" fmla="*/ 149211 h 281163"/>
                <a:gd name="connsiteX141" fmla="*/ 155907 w 169018"/>
                <a:gd name="connsiteY141" fmla="*/ 150334 h 281163"/>
                <a:gd name="connsiteX142" fmla="*/ 157030 w 169018"/>
                <a:gd name="connsiteY142" fmla="*/ 150815 h 281163"/>
                <a:gd name="connsiteX143" fmla="*/ 158366 w 169018"/>
                <a:gd name="connsiteY143" fmla="*/ 151082 h 281163"/>
                <a:gd name="connsiteX144" fmla="*/ 161146 w 169018"/>
                <a:gd name="connsiteY144" fmla="*/ 151082 h 281163"/>
                <a:gd name="connsiteX145" fmla="*/ 162375 w 169018"/>
                <a:gd name="connsiteY145" fmla="*/ 151617 h 281163"/>
                <a:gd name="connsiteX146" fmla="*/ 165689 w 169018"/>
                <a:gd name="connsiteY146" fmla="*/ 155038 h 281163"/>
                <a:gd name="connsiteX147" fmla="*/ 166972 w 169018"/>
                <a:gd name="connsiteY147" fmla="*/ 156748 h 281163"/>
                <a:gd name="connsiteX148" fmla="*/ 167400 w 169018"/>
                <a:gd name="connsiteY148" fmla="*/ 158779 h 281163"/>
                <a:gd name="connsiteX149" fmla="*/ 168202 w 169018"/>
                <a:gd name="connsiteY149" fmla="*/ 166156 h 281163"/>
                <a:gd name="connsiteX150" fmla="*/ 166919 w 169018"/>
                <a:gd name="connsiteY150" fmla="*/ 167973 h 281163"/>
                <a:gd name="connsiteX151" fmla="*/ 166652 w 169018"/>
                <a:gd name="connsiteY151" fmla="*/ 169737 h 281163"/>
                <a:gd name="connsiteX152" fmla="*/ 166010 w 169018"/>
                <a:gd name="connsiteY152" fmla="*/ 171234 h 281163"/>
                <a:gd name="connsiteX153" fmla="*/ 163551 w 169018"/>
                <a:gd name="connsiteY153" fmla="*/ 174067 h 281163"/>
                <a:gd name="connsiteX154" fmla="*/ 163284 w 169018"/>
                <a:gd name="connsiteY154" fmla="*/ 176526 h 281163"/>
                <a:gd name="connsiteX155" fmla="*/ 164460 w 169018"/>
                <a:gd name="connsiteY155" fmla="*/ 181336 h 281163"/>
                <a:gd name="connsiteX156" fmla="*/ 164460 w 169018"/>
                <a:gd name="connsiteY156" fmla="*/ 182940 h 281163"/>
                <a:gd name="connsiteX157" fmla="*/ 163925 w 169018"/>
                <a:gd name="connsiteY157" fmla="*/ 185185 h 281163"/>
                <a:gd name="connsiteX158" fmla="*/ 163070 w 169018"/>
                <a:gd name="connsiteY158" fmla="*/ 187056 h 281163"/>
                <a:gd name="connsiteX159" fmla="*/ 158420 w 169018"/>
                <a:gd name="connsiteY159" fmla="*/ 192401 h 281163"/>
                <a:gd name="connsiteX160" fmla="*/ 155213 w 169018"/>
                <a:gd name="connsiteY160" fmla="*/ 196998 h 281163"/>
                <a:gd name="connsiteX161" fmla="*/ 153716 w 169018"/>
                <a:gd name="connsiteY161" fmla="*/ 198441 h 281163"/>
                <a:gd name="connsiteX162" fmla="*/ 152219 w 169018"/>
                <a:gd name="connsiteY162" fmla="*/ 199083 h 281163"/>
                <a:gd name="connsiteX163" fmla="*/ 150936 w 169018"/>
                <a:gd name="connsiteY163" fmla="*/ 199083 h 281163"/>
                <a:gd name="connsiteX164" fmla="*/ 149760 w 169018"/>
                <a:gd name="connsiteY164" fmla="*/ 198709 h 281163"/>
                <a:gd name="connsiteX165" fmla="*/ 148371 w 169018"/>
                <a:gd name="connsiteY165" fmla="*/ 199136 h 281163"/>
                <a:gd name="connsiteX166" fmla="*/ 145057 w 169018"/>
                <a:gd name="connsiteY166" fmla="*/ 202450 h 281163"/>
                <a:gd name="connsiteX167" fmla="*/ 140941 w 169018"/>
                <a:gd name="connsiteY167" fmla="*/ 204268 h 281163"/>
                <a:gd name="connsiteX168" fmla="*/ 140353 w 169018"/>
                <a:gd name="connsiteY168" fmla="*/ 204802 h 281163"/>
                <a:gd name="connsiteX169" fmla="*/ 138696 w 169018"/>
                <a:gd name="connsiteY169" fmla="*/ 207101 h 281163"/>
                <a:gd name="connsiteX170" fmla="*/ 138001 w 169018"/>
                <a:gd name="connsiteY170" fmla="*/ 208704 h 281163"/>
                <a:gd name="connsiteX171" fmla="*/ 137680 w 169018"/>
                <a:gd name="connsiteY171" fmla="*/ 210468 h 281163"/>
                <a:gd name="connsiteX172" fmla="*/ 138161 w 169018"/>
                <a:gd name="connsiteY172" fmla="*/ 213088 h 281163"/>
                <a:gd name="connsiteX173" fmla="*/ 139016 w 169018"/>
                <a:gd name="connsiteY173" fmla="*/ 214798 h 281163"/>
                <a:gd name="connsiteX174" fmla="*/ 140032 w 169018"/>
                <a:gd name="connsiteY174" fmla="*/ 216188 h 281163"/>
                <a:gd name="connsiteX175" fmla="*/ 140994 w 169018"/>
                <a:gd name="connsiteY175" fmla="*/ 217310 h 281163"/>
                <a:gd name="connsiteX176" fmla="*/ 141422 w 169018"/>
                <a:gd name="connsiteY176" fmla="*/ 218593 h 281163"/>
                <a:gd name="connsiteX177" fmla="*/ 141422 w 169018"/>
                <a:gd name="connsiteY177" fmla="*/ 219876 h 281163"/>
                <a:gd name="connsiteX178" fmla="*/ 140192 w 169018"/>
                <a:gd name="connsiteY178" fmla="*/ 220999 h 281163"/>
                <a:gd name="connsiteX179" fmla="*/ 138856 w 169018"/>
                <a:gd name="connsiteY179" fmla="*/ 221747 h 281163"/>
                <a:gd name="connsiteX180" fmla="*/ 137733 w 169018"/>
                <a:gd name="connsiteY180" fmla="*/ 222923 h 281163"/>
                <a:gd name="connsiteX181" fmla="*/ 137092 w 169018"/>
                <a:gd name="connsiteY181" fmla="*/ 224580 h 281163"/>
                <a:gd name="connsiteX182" fmla="*/ 137466 w 169018"/>
                <a:gd name="connsiteY182" fmla="*/ 229925 h 281163"/>
                <a:gd name="connsiteX183" fmla="*/ 137466 w 169018"/>
                <a:gd name="connsiteY183" fmla="*/ 232170 h 281163"/>
                <a:gd name="connsiteX184" fmla="*/ 135382 w 169018"/>
                <a:gd name="connsiteY184" fmla="*/ 237355 h 281163"/>
                <a:gd name="connsiteX185" fmla="*/ 135007 w 169018"/>
                <a:gd name="connsiteY185" fmla="*/ 238905 h 281163"/>
                <a:gd name="connsiteX186" fmla="*/ 135007 w 169018"/>
                <a:gd name="connsiteY186" fmla="*/ 242540 h 281163"/>
                <a:gd name="connsiteX187" fmla="*/ 133671 w 169018"/>
                <a:gd name="connsiteY187" fmla="*/ 246175 h 281163"/>
                <a:gd name="connsiteX188" fmla="*/ 129074 w 169018"/>
                <a:gd name="connsiteY188" fmla="*/ 255102 h 281163"/>
                <a:gd name="connsiteX189" fmla="*/ 124210 w 169018"/>
                <a:gd name="connsiteY189" fmla="*/ 258736 h 281163"/>
                <a:gd name="connsiteX190" fmla="*/ 122446 w 169018"/>
                <a:gd name="connsiteY190" fmla="*/ 261302 h 281163"/>
                <a:gd name="connsiteX191" fmla="*/ 115016 w 169018"/>
                <a:gd name="connsiteY191" fmla="*/ 281133 h 281163"/>
                <a:gd name="connsiteX192" fmla="*/ 107372 w 169018"/>
                <a:gd name="connsiteY192" fmla="*/ 265418 h 281163"/>
                <a:gd name="connsiteX193" fmla="*/ 105394 w 169018"/>
                <a:gd name="connsiteY193" fmla="*/ 263761 h 281163"/>
                <a:gd name="connsiteX194" fmla="*/ 98071 w 169018"/>
                <a:gd name="connsiteY194" fmla="*/ 261730 h 281163"/>
                <a:gd name="connsiteX195" fmla="*/ 92031 w 169018"/>
                <a:gd name="connsiteY195" fmla="*/ 262799 h 281163"/>
                <a:gd name="connsiteX196" fmla="*/ 90909 w 169018"/>
                <a:gd name="connsiteY196" fmla="*/ 262478 h 281163"/>
                <a:gd name="connsiteX197" fmla="*/ 85563 w 169018"/>
                <a:gd name="connsiteY197" fmla="*/ 257935 h 281163"/>
                <a:gd name="connsiteX198" fmla="*/ 83853 w 169018"/>
                <a:gd name="connsiteY198" fmla="*/ 260126 h 281163"/>
                <a:gd name="connsiteX199" fmla="*/ 69100 w 169018"/>
                <a:gd name="connsiteY199" fmla="*/ 267610 h 281163"/>
                <a:gd name="connsiteX200" fmla="*/ 60975 w 169018"/>
                <a:gd name="connsiteY200" fmla="*/ 265097 h 281163"/>
                <a:gd name="connsiteX201" fmla="*/ 55202 w 169018"/>
                <a:gd name="connsiteY201" fmla="*/ 266220 h 281163"/>
                <a:gd name="connsiteX202" fmla="*/ 41037 w 169018"/>
                <a:gd name="connsiteY202" fmla="*/ 256652 h 281163"/>
                <a:gd name="connsiteX203" fmla="*/ 35692 w 169018"/>
                <a:gd name="connsiteY203" fmla="*/ 256652 h 281163"/>
                <a:gd name="connsiteX204" fmla="*/ 35692 w 169018"/>
                <a:gd name="connsiteY204" fmla="*/ 256652 h 281163"/>
                <a:gd name="connsiteX205" fmla="*/ 31522 w 169018"/>
                <a:gd name="connsiteY205" fmla="*/ 252536 h 281163"/>
                <a:gd name="connsiteX206" fmla="*/ 19976 w 169018"/>
                <a:gd name="connsiteY206" fmla="*/ 246282 h 281163"/>
                <a:gd name="connsiteX207" fmla="*/ 14631 w 169018"/>
                <a:gd name="connsiteY207" fmla="*/ 245961 h 281163"/>
                <a:gd name="connsiteX208" fmla="*/ 15219 w 169018"/>
                <a:gd name="connsiteY208" fmla="*/ 239921 h 281163"/>
                <a:gd name="connsiteX209" fmla="*/ 15219 w 169018"/>
                <a:gd name="connsiteY209" fmla="*/ 237997 h 281163"/>
                <a:gd name="connsiteX210" fmla="*/ 14310 w 169018"/>
                <a:gd name="connsiteY210" fmla="*/ 236019 h 281163"/>
                <a:gd name="connsiteX211" fmla="*/ 9927 w 169018"/>
                <a:gd name="connsiteY211" fmla="*/ 231743 h 281163"/>
                <a:gd name="connsiteX212" fmla="*/ 15273 w 169018"/>
                <a:gd name="connsiteY212" fmla="*/ 220624 h 281163"/>
                <a:gd name="connsiteX213" fmla="*/ 15593 w 169018"/>
                <a:gd name="connsiteY213" fmla="*/ 214264 h 281163"/>
                <a:gd name="connsiteX214" fmla="*/ 16128 w 169018"/>
                <a:gd name="connsiteY214" fmla="*/ 212179 h 281163"/>
                <a:gd name="connsiteX215" fmla="*/ 18854 w 169018"/>
                <a:gd name="connsiteY215" fmla="*/ 208277 h 281163"/>
                <a:gd name="connsiteX216" fmla="*/ 18854 w 169018"/>
                <a:gd name="connsiteY216" fmla="*/ 205283 h 281163"/>
                <a:gd name="connsiteX217" fmla="*/ 17090 w 169018"/>
                <a:gd name="connsiteY217" fmla="*/ 203573 h 281163"/>
                <a:gd name="connsiteX218" fmla="*/ 12493 w 169018"/>
                <a:gd name="connsiteY218" fmla="*/ 202023 h 281163"/>
                <a:gd name="connsiteX219" fmla="*/ 9660 w 169018"/>
                <a:gd name="connsiteY219" fmla="*/ 200045 h 281163"/>
                <a:gd name="connsiteX220" fmla="*/ 2978 w 169018"/>
                <a:gd name="connsiteY220" fmla="*/ 191974 h 281163"/>
                <a:gd name="connsiteX221" fmla="*/ 2551 w 169018"/>
                <a:gd name="connsiteY221" fmla="*/ 189194 h 281163"/>
                <a:gd name="connsiteX222" fmla="*/ 5010 w 169018"/>
                <a:gd name="connsiteY222" fmla="*/ 179947 h 281163"/>
                <a:gd name="connsiteX223" fmla="*/ -336 w 169018"/>
                <a:gd name="connsiteY223" fmla="*/ 178664 h 281163"/>
                <a:gd name="connsiteX224" fmla="*/ 3246 w 169018"/>
                <a:gd name="connsiteY224" fmla="*/ 171929 h 281163"/>
                <a:gd name="connsiteX225" fmla="*/ 4582 w 169018"/>
                <a:gd name="connsiteY225" fmla="*/ 170753 h 281163"/>
                <a:gd name="connsiteX226" fmla="*/ 7629 w 169018"/>
                <a:gd name="connsiteY226" fmla="*/ 169096 h 281163"/>
                <a:gd name="connsiteX227" fmla="*/ 8912 w 169018"/>
                <a:gd name="connsiteY227" fmla="*/ 167920 h 281163"/>
                <a:gd name="connsiteX228" fmla="*/ 12386 w 169018"/>
                <a:gd name="connsiteY228" fmla="*/ 161345 h 281163"/>
                <a:gd name="connsiteX229" fmla="*/ 13134 w 169018"/>
                <a:gd name="connsiteY229" fmla="*/ 156427 h 281163"/>
                <a:gd name="connsiteX230" fmla="*/ 13134 w 169018"/>
                <a:gd name="connsiteY230" fmla="*/ 151082 h 281163"/>
                <a:gd name="connsiteX231" fmla="*/ 9072 w 169018"/>
                <a:gd name="connsiteY231" fmla="*/ 138414 h 281163"/>
                <a:gd name="connsiteX232" fmla="*/ 9072 w 169018"/>
                <a:gd name="connsiteY232" fmla="*/ 135794 h 281163"/>
                <a:gd name="connsiteX233" fmla="*/ 9607 w 169018"/>
                <a:gd name="connsiteY233" fmla="*/ 133603 h 281163"/>
                <a:gd name="connsiteX234" fmla="*/ 10301 w 169018"/>
                <a:gd name="connsiteY234" fmla="*/ 132053 h 281163"/>
                <a:gd name="connsiteX235" fmla="*/ 10622 w 169018"/>
                <a:gd name="connsiteY235" fmla="*/ 130449 h 281163"/>
                <a:gd name="connsiteX236" fmla="*/ 5277 w 169018"/>
                <a:gd name="connsiteY236" fmla="*/ 111153 h 281163"/>
                <a:gd name="connsiteX237" fmla="*/ 10034 w 169018"/>
                <a:gd name="connsiteY237" fmla="*/ 98270 h 281163"/>
                <a:gd name="connsiteX238" fmla="*/ 10034 w 169018"/>
                <a:gd name="connsiteY238" fmla="*/ 96400 h 281163"/>
                <a:gd name="connsiteX239" fmla="*/ 9660 w 169018"/>
                <a:gd name="connsiteY239" fmla="*/ 95117 h 281163"/>
                <a:gd name="connsiteX240" fmla="*/ 9019 w 169018"/>
                <a:gd name="connsiteY240" fmla="*/ 93887 h 281163"/>
                <a:gd name="connsiteX241" fmla="*/ 8591 w 169018"/>
                <a:gd name="connsiteY241" fmla="*/ 92337 h 281163"/>
                <a:gd name="connsiteX242" fmla="*/ 8591 w 169018"/>
                <a:gd name="connsiteY242" fmla="*/ 90734 h 281163"/>
                <a:gd name="connsiteX243" fmla="*/ 9339 w 169018"/>
                <a:gd name="connsiteY243" fmla="*/ 89397 h 281163"/>
                <a:gd name="connsiteX244" fmla="*/ 14685 w 169018"/>
                <a:gd name="connsiteY244" fmla="*/ 83410 h 281163"/>
                <a:gd name="connsiteX245" fmla="*/ 15700 w 169018"/>
                <a:gd name="connsiteY245" fmla="*/ 81165 h 281163"/>
                <a:gd name="connsiteX246" fmla="*/ 16769 w 169018"/>
                <a:gd name="connsiteY246" fmla="*/ 68069 h 281163"/>
                <a:gd name="connsiteX247" fmla="*/ 23397 w 169018"/>
                <a:gd name="connsiteY247" fmla="*/ 69192 h 281163"/>
                <a:gd name="connsiteX248" fmla="*/ 25055 w 169018"/>
                <a:gd name="connsiteY248" fmla="*/ 68230 h 281163"/>
                <a:gd name="connsiteX249" fmla="*/ 26123 w 169018"/>
                <a:gd name="connsiteY249" fmla="*/ 66573 h 281163"/>
                <a:gd name="connsiteX250" fmla="*/ 27513 w 169018"/>
                <a:gd name="connsiteY250" fmla="*/ 62136 h 281163"/>
                <a:gd name="connsiteX251" fmla="*/ 31469 w 169018"/>
                <a:gd name="connsiteY251" fmla="*/ 59838 h 281163"/>
                <a:gd name="connsiteX252" fmla="*/ 36387 w 169018"/>
                <a:gd name="connsiteY252" fmla="*/ 45459 h 281163"/>
                <a:gd name="connsiteX253" fmla="*/ 36387 w 169018"/>
                <a:gd name="connsiteY253" fmla="*/ 44497 h 281163"/>
                <a:gd name="connsiteX254" fmla="*/ 36119 w 169018"/>
                <a:gd name="connsiteY254" fmla="*/ 43641 h 281163"/>
                <a:gd name="connsiteX255" fmla="*/ 34409 w 169018"/>
                <a:gd name="connsiteY255" fmla="*/ 40648 h 281163"/>
                <a:gd name="connsiteX256" fmla="*/ 34409 w 169018"/>
                <a:gd name="connsiteY256" fmla="*/ 39044 h 281163"/>
                <a:gd name="connsiteX257" fmla="*/ 35104 w 169018"/>
                <a:gd name="connsiteY257" fmla="*/ 37334 h 281163"/>
                <a:gd name="connsiteX258" fmla="*/ 38525 w 169018"/>
                <a:gd name="connsiteY258" fmla="*/ 33699 h 281163"/>
                <a:gd name="connsiteX259" fmla="*/ 39006 w 169018"/>
                <a:gd name="connsiteY259" fmla="*/ 32737 h 281163"/>
                <a:gd name="connsiteX260" fmla="*/ 39006 w 169018"/>
                <a:gd name="connsiteY260" fmla="*/ 30492 h 281163"/>
                <a:gd name="connsiteX261" fmla="*/ 38525 w 169018"/>
                <a:gd name="connsiteY261" fmla="*/ 26911 h 281163"/>
                <a:gd name="connsiteX262" fmla="*/ 39273 w 169018"/>
                <a:gd name="connsiteY262" fmla="*/ 24879 h 281163"/>
                <a:gd name="connsiteX263" fmla="*/ 43977 w 169018"/>
                <a:gd name="connsiteY263" fmla="*/ 19534 h 281163"/>
                <a:gd name="connsiteX264" fmla="*/ 41304 w 169018"/>
                <a:gd name="connsiteY264" fmla="*/ 15472 h 2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69018" h="281163">
                  <a:moveTo>
                    <a:pt x="43710" y="3819"/>
                  </a:moveTo>
                  <a:lnTo>
                    <a:pt x="44351" y="4674"/>
                  </a:lnTo>
                  <a:lnTo>
                    <a:pt x="45473" y="4674"/>
                  </a:lnTo>
                  <a:lnTo>
                    <a:pt x="46756" y="4086"/>
                  </a:lnTo>
                  <a:lnTo>
                    <a:pt x="46756" y="3552"/>
                  </a:lnTo>
                  <a:lnTo>
                    <a:pt x="46756" y="2589"/>
                  </a:lnTo>
                  <a:lnTo>
                    <a:pt x="47024" y="1627"/>
                  </a:lnTo>
                  <a:lnTo>
                    <a:pt x="48146" y="1200"/>
                  </a:lnTo>
                  <a:lnTo>
                    <a:pt x="49108" y="1200"/>
                  </a:lnTo>
                  <a:lnTo>
                    <a:pt x="51567" y="-30"/>
                  </a:lnTo>
                  <a:lnTo>
                    <a:pt x="52048" y="2696"/>
                  </a:lnTo>
                  <a:lnTo>
                    <a:pt x="55576" y="9645"/>
                  </a:lnTo>
                  <a:lnTo>
                    <a:pt x="55148" y="12746"/>
                  </a:lnTo>
                  <a:lnTo>
                    <a:pt x="56431" y="12264"/>
                  </a:lnTo>
                  <a:lnTo>
                    <a:pt x="58249" y="9752"/>
                  </a:lnTo>
                  <a:lnTo>
                    <a:pt x="59425" y="6919"/>
                  </a:lnTo>
                  <a:lnTo>
                    <a:pt x="61189" y="7561"/>
                  </a:lnTo>
                  <a:lnTo>
                    <a:pt x="62472" y="6545"/>
                  </a:lnTo>
                  <a:lnTo>
                    <a:pt x="63861" y="4995"/>
                  </a:lnTo>
                  <a:lnTo>
                    <a:pt x="65893" y="4193"/>
                  </a:lnTo>
                  <a:lnTo>
                    <a:pt x="71559" y="4834"/>
                  </a:lnTo>
                  <a:lnTo>
                    <a:pt x="73323" y="5422"/>
                  </a:lnTo>
                  <a:lnTo>
                    <a:pt x="85189" y="12211"/>
                  </a:lnTo>
                  <a:lnTo>
                    <a:pt x="91016" y="14456"/>
                  </a:lnTo>
                  <a:lnTo>
                    <a:pt x="100102" y="30492"/>
                  </a:lnTo>
                  <a:lnTo>
                    <a:pt x="106944" y="33859"/>
                  </a:lnTo>
                  <a:lnTo>
                    <a:pt x="106463" y="34661"/>
                  </a:lnTo>
                  <a:lnTo>
                    <a:pt x="106143" y="35303"/>
                  </a:lnTo>
                  <a:lnTo>
                    <a:pt x="105715" y="35891"/>
                  </a:lnTo>
                  <a:lnTo>
                    <a:pt x="104860" y="36425"/>
                  </a:lnTo>
                  <a:lnTo>
                    <a:pt x="104860" y="37922"/>
                  </a:lnTo>
                  <a:lnTo>
                    <a:pt x="106784" y="38831"/>
                  </a:lnTo>
                  <a:lnTo>
                    <a:pt x="107960" y="38243"/>
                  </a:lnTo>
                  <a:lnTo>
                    <a:pt x="109083" y="37174"/>
                  </a:lnTo>
                  <a:lnTo>
                    <a:pt x="110793" y="36425"/>
                  </a:lnTo>
                  <a:lnTo>
                    <a:pt x="112878" y="36425"/>
                  </a:lnTo>
                  <a:lnTo>
                    <a:pt x="115871" y="37441"/>
                  </a:lnTo>
                  <a:lnTo>
                    <a:pt x="121217" y="38296"/>
                  </a:lnTo>
                  <a:lnTo>
                    <a:pt x="130036" y="37975"/>
                  </a:lnTo>
                  <a:lnTo>
                    <a:pt x="132388" y="36425"/>
                  </a:lnTo>
                  <a:lnTo>
                    <a:pt x="134954" y="37815"/>
                  </a:lnTo>
                  <a:lnTo>
                    <a:pt x="137466" y="38243"/>
                  </a:lnTo>
                  <a:lnTo>
                    <a:pt x="139177" y="39526"/>
                  </a:lnTo>
                  <a:lnTo>
                    <a:pt x="139177" y="43481"/>
                  </a:lnTo>
                  <a:lnTo>
                    <a:pt x="138161" y="45673"/>
                  </a:lnTo>
                  <a:lnTo>
                    <a:pt x="136611" y="48025"/>
                  </a:lnTo>
                  <a:lnTo>
                    <a:pt x="135863" y="50751"/>
                  </a:lnTo>
                  <a:lnTo>
                    <a:pt x="136878" y="53316"/>
                  </a:lnTo>
                  <a:lnTo>
                    <a:pt x="136558" y="54492"/>
                  </a:lnTo>
                  <a:lnTo>
                    <a:pt x="136558" y="54760"/>
                  </a:lnTo>
                  <a:lnTo>
                    <a:pt x="132121" y="58822"/>
                  </a:lnTo>
                  <a:lnTo>
                    <a:pt x="130143" y="61976"/>
                  </a:lnTo>
                  <a:lnTo>
                    <a:pt x="128700" y="63366"/>
                  </a:lnTo>
                  <a:lnTo>
                    <a:pt x="127577" y="64114"/>
                  </a:lnTo>
                  <a:lnTo>
                    <a:pt x="126562" y="64114"/>
                  </a:lnTo>
                  <a:lnTo>
                    <a:pt x="125439" y="64114"/>
                  </a:lnTo>
                  <a:lnTo>
                    <a:pt x="123996" y="63579"/>
                  </a:lnTo>
                  <a:lnTo>
                    <a:pt x="122446" y="63579"/>
                  </a:lnTo>
                  <a:lnTo>
                    <a:pt x="120628" y="64060"/>
                  </a:lnTo>
                  <a:lnTo>
                    <a:pt x="119773" y="65183"/>
                  </a:lnTo>
                  <a:lnTo>
                    <a:pt x="119773" y="66466"/>
                  </a:lnTo>
                  <a:lnTo>
                    <a:pt x="119346" y="70582"/>
                  </a:lnTo>
                  <a:lnTo>
                    <a:pt x="119346" y="71651"/>
                  </a:lnTo>
                  <a:lnTo>
                    <a:pt x="119827" y="72559"/>
                  </a:lnTo>
                  <a:lnTo>
                    <a:pt x="121751" y="73522"/>
                  </a:lnTo>
                  <a:lnTo>
                    <a:pt x="124210" y="73522"/>
                  </a:lnTo>
                  <a:lnTo>
                    <a:pt x="125119" y="74217"/>
                  </a:lnTo>
                  <a:lnTo>
                    <a:pt x="125707" y="75393"/>
                  </a:lnTo>
                  <a:lnTo>
                    <a:pt x="125707" y="76889"/>
                  </a:lnTo>
                  <a:lnTo>
                    <a:pt x="125707" y="78493"/>
                  </a:lnTo>
                  <a:lnTo>
                    <a:pt x="125707" y="80257"/>
                  </a:lnTo>
                  <a:lnTo>
                    <a:pt x="126134" y="82502"/>
                  </a:lnTo>
                  <a:lnTo>
                    <a:pt x="127043" y="84533"/>
                  </a:lnTo>
                  <a:lnTo>
                    <a:pt x="128058" y="86030"/>
                  </a:lnTo>
                  <a:lnTo>
                    <a:pt x="129983" y="88061"/>
                  </a:lnTo>
                  <a:lnTo>
                    <a:pt x="131212" y="88382"/>
                  </a:lnTo>
                  <a:lnTo>
                    <a:pt x="132388" y="89183"/>
                  </a:lnTo>
                  <a:lnTo>
                    <a:pt x="133404" y="90252"/>
                  </a:lnTo>
                  <a:lnTo>
                    <a:pt x="134900" y="98377"/>
                  </a:lnTo>
                  <a:lnTo>
                    <a:pt x="135756" y="100355"/>
                  </a:lnTo>
                  <a:lnTo>
                    <a:pt x="136611" y="101852"/>
                  </a:lnTo>
                  <a:lnTo>
                    <a:pt x="137680" y="102921"/>
                  </a:lnTo>
                  <a:lnTo>
                    <a:pt x="140834" y="105487"/>
                  </a:lnTo>
                  <a:lnTo>
                    <a:pt x="141956" y="105487"/>
                  </a:lnTo>
                  <a:lnTo>
                    <a:pt x="142918" y="105487"/>
                  </a:lnTo>
                  <a:lnTo>
                    <a:pt x="144522" y="107625"/>
                  </a:lnTo>
                  <a:lnTo>
                    <a:pt x="146821" y="108801"/>
                  </a:lnTo>
                  <a:lnTo>
                    <a:pt x="147997" y="109121"/>
                  </a:lnTo>
                  <a:lnTo>
                    <a:pt x="148905" y="109816"/>
                  </a:lnTo>
                  <a:lnTo>
                    <a:pt x="148905" y="110885"/>
                  </a:lnTo>
                  <a:lnTo>
                    <a:pt x="148905" y="112168"/>
                  </a:lnTo>
                  <a:lnTo>
                    <a:pt x="147943" y="115001"/>
                  </a:lnTo>
                  <a:lnTo>
                    <a:pt x="147943" y="116872"/>
                  </a:lnTo>
                  <a:lnTo>
                    <a:pt x="148317" y="118369"/>
                  </a:lnTo>
                  <a:lnTo>
                    <a:pt x="149119" y="119759"/>
                  </a:lnTo>
                  <a:lnTo>
                    <a:pt x="150028" y="120934"/>
                  </a:lnTo>
                  <a:lnTo>
                    <a:pt x="151150" y="121736"/>
                  </a:lnTo>
                  <a:lnTo>
                    <a:pt x="152326" y="122164"/>
                  </a:lnTo>
                  <a:lnTo>
                    <a:pt x="154732" y="121095"/>
                  </a:lnTo>
                  <a:lnTo>
                    <a:pt x="157404" y="119438"/>
                  </a:lnTo>
                  <a:lnTo>
                    <a:pt x="158794" y="118903"/>
                  </a:lnTo>
                  <a:lnTo>
                    <a:pt x="159810" y="118101"/>
                  </a:lnTo>
                  <a:lnTo>
                    <a:pt x="160558" y="117032"/>
                  </a:lnTo>
                  <a:lnTo>
                    <a:pt x="160825" y="115803"/>
                  </a:lnTo>
                  <a:lnTo>
                    <a:pt x="161467" y="114627"/>
                  </a:lnTo>
                  <a:lnTo>
                    <a:pt x="162322" y="113825"/>
                  </a:lnTo>
                  <a:lnTo>
                    <a:pt x="163444" y="113825"/>
                  </a:lnTo>
                  <a:lnTo>
                    <a:pt x="164727" y="115001"/>
                  </a:lnTo>
                  <a:lnTo>
                    <a:pt x="166117" y="116979"/>
                  </a:lnTo>
                  <a:lnTo>
                    <a:pt x="168362" y="120828"/>
                  </a:lnTo>
                  <a:lnTo>
                    <a:pt x="168683" y="123019"/>
                  </a:lnTo>
                  <a:lnTo>
                    <a:pt x="168415" y="124730"/>
                  </a:lnTo>
                  <a:lnTo>
                    <a:pt x="163070" y="129647"/>
                  </a:lnTo>
                  <a:lnTo>
                    <a:pt x="161894" y="130342"/>
                  </a:lnTo>
                  <a:lnTo>
                    <a:pt x="156549" y="132534"/>
                  </a:lnTo>
                  <a:lnTo>
                    <a:pt x="155213" y="132534"/>
                  </a:lnTo>
                  <a:lnTo>
                    <a:pt x="153716" y="132534"/>
                  </a:lnTo>
                  <a:lnTo>
                    <a:pt x="152754" y="132855"/>
                  </a:lnTo>
                  <a:lnTo>
                    <a:pt x="151952" y="133389"/>
                  </a:lnTo>
                  <a:lnTo>
                    <a:pt x="151417" y="134298"/>
                  </a:lnTo>
                  <a:lnTo>
                    <a:pt x="150936" y="135794"/>
                  </a:lnTo>
                  <a:lnTo>
                    <a:pt x="150509" y="137131"/>
                  </a:lnTo>
                  <a:lnTo>
                    <a:pt x="150081" y="139002"/>
                  </a:lnTo>
                  <a:lnTo>
                    <a:pt x="149333" y="140445"/>
                  </a:lnTo>
                  <a:lnTo>
                    <a:pt x="148210" y="141247"/>
                  </a:lnTo>
                  <a:lnTo>
                    <a:pt x="146981" y="141621"/>
                  </a:lnTo>
                  <a:lnTo>
                    <a:pt x="146019" y="142904"/>
                  </a:lnTo>
                  <a:lnTo>
                    <a:pt x="145698" y="145042"/>
                  </a:lnTo>
                  <a:lnTo>
                    <a:pt x="146446" y="147287"/>
                  </a:lnTo>
                  <a:lnTo>
                    <a:pt x="147515" y="149158"/>
                  </a:lnTo>
                  <a:lnTo>
                    <a:pt x="148905" y="149960"/>
                  </a:lnTo>
                  <a:lnTo>
                    <a:pt x="149547" y="149960"/>
                  </a:lnTo>
                  <a:lnTo>
                    <a:pt x="150135" y="149532"/>
                  </a:lnTo>
                  <a:lnTo>
                    <a:pt x="150135" y="149158"/>
                  </a:lnTo>
                  <a:lnTo>
                    <a:pt x="150135" y="148784"/>
                  </a:lnTo>
                  <a:lnTo>
                    <a:pt x="150135" y="148142"/>
                  </a:lnTo>
                  <a:lnTo>
                    <a:pt x="150135" y="144400"/>
                  </a:lnTo>
                  <a:lnTo>
                    <a:pt x="150455" y="144400"/>
                  </a:lnTo>
                  <a:lnTo>
                    <a:pt x="151364" y="144400"/>
                  </a:lnTo>
                  <a:lnTo>
                    <a:pt x="154357" y="148784"/>
                  </a:lnTo>
                  <a:lnTo>
                    <a:pt x="154678" y="149211"/>
                  </a:lnTo>
                  <a:lnTo>
                    <a:pt x="155907" y="150334"/>
                  </a:lnTo>
                  <a:lnTo>
                    <a:pt x="157030" y="150815"/>
                  </a:lnTo>
                  <a:lnTo>
                    <a:pt x="158366" y="151082"/>
                  </a:lnTo>
                  <a:lnTo>
                    <a:pt x="161146" y="151082"/>
                  </a:lnTo>
                  <a:lnTo>
                    <a:pt x="162375" y="151617"/>
                  </a:lnTo>
                  <a:lnTo>
                    <a:pt x="165689" y="155038"/>
                  </a:lnTo>
                  <a:lnTo>
                    <a:pt x="166972" y="156748"/>
                  </a:lnTo>
                  <a:lnTo>
                    <a:pt x="167400" y="158779"/>
                  </a:lnTo>
                  <a:lnTo>
                    <a:pt x="168202" y="166156"/>
                  </a:lnTo>
                  <a:lnTo>
                    <a:pt x="166919" y="167973"/>
                  </a:lnTo>
                  <a:lnTo>
                    <a:pt x="166652" y="169737"/>
                  </a:lnTo>
                  <a:lnTo>
                    <a:pt x="166010" y="171234"/>
                  </a:lnTo>
                  <a:lnTo>
                    <a:pt x="163551" y="174067"/>
                  </a:lnTo>
                  <a:lnTo>
                    <a:pt x="163284" y="176526"/>
                  </a:lnTo>
                  <a:lnTo>
                    <a:pt x="164460" y="181336"/>
                  </a:lnTo>
                  <a:lnTo>
                    <a:pt x="164460" y="182940"/>
                  </a:lnTo>
                  <a:lnTo>
                    <a:pt x="163925" y="185185"/>
                  </a:lnTo>
                  <a:lnTo>
                    <a:pt x="163070" y="187056"/>
                  </a:lnTo>
                  <a:lnTo>
                    <a:pt x="158420" y="192401"/>
                  </a:lnTo>
                  <a:lnTo>
                    <a:pt x="155213" y="196998"/>
                  </a:lnTo>
                  <a:lnTo>
                    <a:pt x="153716" y="198441"/>
                  </a:lnTo>
                  <a:lnTo>
                    <a:pt x="152219" y="199083"/>
                  </a:lnTo>
                  <a:lnTo>
                    <a:pt x="150936" y="199083"/>
                  </a:lnTo>
                  <a:lnTo>
                    <a:pt x="149760" y="198709"/>
                  </a:lnTo>
                  <a:lnTo>
                    <a:pt x="148371" y="199136"/>
                  </a:lnTo>
                  <a:lnTo>
                    <a:pt x="145057" y="202450"/>
                  </a:lnTo>
                  <a:lnTo>
                    <a:pt x="140941" y="204268"/>
                  </a:lnTo>
                  <a:lnTo>
                    <a:pt x="140353" y="204802"/>
                  </a:lnTo>
                  <a:lnTo>
                    <a:pt x="138696" y="207101"/>
                  </a:lnTo>
                  <a:lnTo>
                    <a:pt x="138001" y="208704"/>
                  </a:lnTo>
                  <a:lnTo>
                    <a:pt x="137680" y="210468"/>
                  </a:lnTo>
                  <a:lnTo>
                    <a:pt x="138161" y="213088"/>
                  </a:lnTo>
                  <a:lnTo>
                    <a:pt x="139016" y="214798"/>
                  </a:lnTo>
                  <a:lnTo>
                    <a:pt x="140032" y="216188"/>
                  </a:lnTo>
                  <a:lnTo>
                    <a:pt x="140994" y="217310"/>
                  </a:lnTo>
                  <a:lnTo>
                    <a:pt x="141422" y="218593"/>
                  </a:lnTo>
                  <a:lnTo>
                    <a:pt x="141422" y="219876"/>
                  </a:lnTo>
                  <a:lnTo>
                    <a:pt x="140192" y="220999"/>
                  </a:lnTo>
                  <a:lnTo>
                    <a:pt x="138856" y="221747"/>
                  </a:lnTo>
                  <a:lnTo>
                    <a:pt x="137733" y="222923"/>
                  </a:lnTo>
                  <a:lnTo>
                    <a:pt x="137092" y="224580"/>
                  </a:lnTo>
                  <a:lnTo>
                    <a:pt x="137466" y="229925"/>
                  </a:lnTo>
                  <a:lnTo>
                    <a:pt x="137466" y="232170"/>
                  </a:lnTo>
                  <a:lnTo>
                    <a:pt x="135382" y="237355"/>
                  </a:lnTo>
                  <a:lnTo>
                    <a:pt x="135007" y="238905"/>
                  </a:lnTo>
                  <a:lnTo>
                    <a:pt x="135007" y="242540"/>
                  </a:lnTo>
                  <a:lnTo>
                    <a:pt x="133671" y="246175"/>
                  </a:lnTo>
                  <a:lnTo>
                    <a:pt x="129074" y="255102"/>
                  </a:lnTo>
                  <a:lnTo>
                    <a:pt x="124210" y="258736"/>
                  </a:lnTo>
                  <a:lnTo>
                    <a:pt x="122446" y="261302"/>
                  </a:lnTo>
                  <a:lnTo>
                    <a:pt x="115016" y="281133"/>
                  </a:lnTo>
                  <a:lnTo>
                    <a:pt x="107372" y="265418"/>
                  </a:lnTo>
                  <a:lnTo>
                    <a:pt x="105394" y="263761"/>
                  </a:lnTo>
                  <a:lnTo>
                    <a:pt x="98071" y="261730"/>
                  </a:lnTo>
                  <a:lnTo>
                    <a:pt x="92031" y="262799"/>
                  </a:lnTo>
                  <a:lnTo>
                    <a:pt x="90909" y="262478"/>
                  </a:lnTo>
                  <a:lnTo>
                    <a:pt x="85563" y="257935"/>
                  </a:lnTo>
                  <a:lnTo>
                    <a:pt x="83853" y="260126"/>
                  </a:lnTo>
                  <a:lnTo>
                    <a:pt x="69100" y="267610"/>
                  </a:lnTo>
                  <a:lnTo>
                    <a:pt x="60975" y="265097"/>
                  </a:lnTo>
                  <a:lnTo>
                    <a:pt x="55202" y="266220"/>
                  </a:lnTo>
                  <a:lnTo>
                    <a:pt x="41037" y="256652"/>
                  </a:lnTo>
                  <a:lnTo>
                    <a:pt x="35692" y="256652"/>
                  </a:lnTo>
                  <a:lnTo>
                    <a:pt x="35692" y="256652"/>
                  </a:lnTo>
                  <a:lnTo>
                    <a:pt x="31522" y="252536"/>
                  </a:lnTo>
                  <a:lnTo>
                    <a:pt x="19976" y="246282"/>
                  </a:lnTo>
                  <a:lnTo>
                    <a:pt x="14631" y="245961"/>
                  </a:lnTo>
                  <a:lnTo>
                    <a:pt x="15219" y="239921"/>
                  </a:lnTo>
                  <a:lnTo>
                    <a:pt x="15219" y="237997"/>
                  </a:lnTo>
                  <a:lnTo>
                    <a:pt x="14310" y="236019"/>
                  </a:lnTo>
                  <a:lnTo>
                    <a:pt x="9927" y="231743"/>
                  </a:lnTo>
                  <a:lnTo>
                    <a:pt x="15273" y="220624"/>
                  </a:lnTo>
                  <a:lnTo>
                    <a:pt x="15593" y="214264"/>
                  </a:lnTo>
                  <a:lnTo>
                    <a:pt x="16128" y="212179"/>
                  </a:lnTo>
                  <a:lnTo>
                    <a:pt x="18854" y="208277"/>
                  </a:lnTo>
                  <a:lnTo>
                    <a:pt x="18854" y="205283"/>
                  </a:lnTo>
                  <a:lnTo>
                    <a:pt x="17090" y="203573"/>
                  </a:lnTo>
                  <a:lnTo>
                    <a:pt x="12493" y="202023"/>
                  </a:lnTo>
                  <a:lnTo>
                    <a:pt x="9660" y="200045"/>
                  </a:lnTo>
                  <a:lnTo>
                    <a:pt x="2978" y="191974"/>
                  </a:lnTo>
                  <a:lnTo>
                    <a:pt x="2551" y="189194"/>
                  </a:lnTo>
                  <a:lnTo>
                    <a:pt x="5010" y="179947"/>
                  </a:lnTo>
                  <a:lnTo>
                    <a:pt x="-336" y="178664"/>
                  </a:lnTo>
                  <a:lnTo>
                    <a:pt x="3246" y="171929"/>
                  </a:lnTo>
                  <a:lnTo>
                    <a:pt x="4582" y="170753"/>
                  </a:lnTo>
                  <a:lnTo>
                    <a:pt x="7629" y="169096"/>
                  </a:lnTo>
                  <a:lnTo>
                    <a:pt x="8912" y="167920"/>
                  </a:lnTo>
                  <a:lnTo>
                    <a:pt x="12386" y="161345"/>
                  </a:lnTo>
                  <a:lnTo>
                    <a:pt x="13134" y="156427"/>
                  </a:lnTo>
                  <a:lnTo>
                    <a:pt x="13134" y="151082"/>
                  </a:lnTo>
                  <a:lnTo>
                    <a:pt x="9072" y="138414"/>
                  </a:lnTo>
                  <a:lnTo>
                    <a:pt x="9072" y="135794"/>
                  </a:lnTo>
                  <a:lnTo>
                    <a:pt x="9607" y="133603"/>
                  </a:lnTo>
                  <a:lnTo>
                    <a:pt x="10301" y="132053"/>
                  </a:lnTo>
                  <a:lnTo>
                    <a:pt x="10622" y="130449"/>
                  </a:lnTo>
                  <a:lnTo>
                    <a:pt x="5277" y="111153"/>
                  </a:lnTo>
                  <a:lnTo>
                    <a:pt x="10034" y="98270"/>
                  </a:lnTo>
                  <a:lnTo>
                    <a:pt x="10034" y="96400"/>
                  </a:lnTo>
                  <a:lnTo>
                    <a:pt x="9660" y="95117"/>
                  </a:lnTo>
                  <a:lnTo>
                    <a:pt x="9019" y="93887"/>
                  </a:lnTo>
                  <a:lnTo>
                    <a:pt x="8591" y="92337"/>
                  </a:lnTo>
                  <a:lnTo>
                    <a:pt x="8591" y="90734"/>
                  </a:lnTo>
                  <a:lnTo>
                    <a:pt x="9339" y="89397"/>
                  </a:lnTo>
                  <a:lnTo>
                    <a:pt x="14685" y="83410"/>
                  </a:lnTo>
                  <a:lnTo>
                    <a:pt x="15700" y="81165"/>
                  </a:lnTo>
                  <a:lnTo>
                    <a:pt x="16769" y="68069"/>
                  </a:lnTo>
                  <a:lnTo>
                    <a:pt x="23397" y="69192"/>
                  </a:lnTo>
                  <a:lnTo>
                    <a:pt x="25055" y="68230"/>
                  </a:lnTo>
                  <a:lnTo>
                    <a:pt x="26123" y="66573"/>
                  </a:lnTo>
                  <a:lnTo>
                    <a:pt x="27513" y="62136"/>
                  </a:lnTo>
                  <a:lnTo>
                    <a:pt x="31469" y="59838"/>
                  </a:lnTo>
                  <a:lnTo>
                    <a:pt x="36387" y="45459"/>
                  </a:lnTo>
                  <a:lnTo>
                    <a:pt x="36387" y="44497"/>
                  </a:lnTo>
                  <a:lnTo>
                    <a:pt x="36119" y="43641"/>
                  </a:lnTo>
                  <a:lnTo>
                    <a:pt x="34409" y="40648"/>
                  </a:lnTo>
                  <a:lnTo>
                    <a:pt x="34409" y="39044"/>
                  </a:lnTo>
                  <a:lnTo>
                    <a:pt x="35104" y="37334"/>
                  </a:lnTo>
                  <a:lnTo>
                    <a:pt x="38525" y="33699"/>
                  </a:lnTo>
                  <a:lnTo>
                    <a:pt x="39006" y="32737"/>
                  </a:lnTo>
                  <a:lnTo>
                    <a:pt x="39006" y="30492"/>
                  </a:lnTo>
                  <a:lnTo>
                    <a:pt x="38525" y="26911"/>
                  </a:lnTo>
                  <a:lnTo>
                    <a:pt x="39273" y="24879"/>
                  </a:lnTo>
                  <a:lnTo>
                    <a:pt x="43977" y="19534"/>
                  </a:lnTo>
                  <a:lnTo>
                    <a:pt x="41304" y="1547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0A20BCD4-7A5A-4B18-82D0-D3655D35A055}"/>
                </a:ext>
              </a:extLst>
            </p:cNvPr>
            <p:cNvSpPr/>
            <p:nvPr/>
          </p:nvSpPr>
          <p:spPr>
            <a:xfrm>
              <a:off x="1700773" y="4534803"/>
              <a:ext cx="382830" cy="151165"/>
            </a:xfrm>
            <a:custGeom>
              <a:avLst/>
              <a:gdLst>
                <a:gd name="connsiteX0" fmla="*/ 17357 w 382830"/>
                <a:gd name="connsiteY0" fmla="*/ 35677 h 151165"/>
                <a:gd name="connsiteX1" fmla="*/ 17678 w 382830"/>
                <a:gd name="connsiteY1" fmla="*/ 36586 h 151165"/>
                <a:gd name="connsiteX2" fmla="*/ 18587 w 382830"/>
                <a:gd name="connsiteY2" fmla="*/ 36586 h 151165"/>
                <a:gd name="connsiteX3" fmla="*/ 19388 w 382830"/>
                <a:gd name="connsiteY3" fmla="*/ 33325 h 151165"/>
                <a:gd name="connsiteX4" fmla="*/ 19816 w 382830"/>
                <a:gd name="connsiteY4" fmla="*/ 30011 h 151165"/>
                <a:gd name="connsiteX5" fmla="*/ 20671 w 382830"/>
                <a:gd name="connsiteY5" fmla="*/ 27285 h 151165"/>
                <a:gd name="connsiteX6" fmla="*/ 22596 w 382830"/>
                <a:gd name="connsiteY6" fmla="*/ 25842 h 151165"/>
                <a:gd name="connsiteX7" fmla="*/ 23879 w 382830"/>
                <a:gd name="connsiteY7" fmla="*/ 21191 h 151165"/>
                <a:gd name="connsiteX8" fmla="*/ 32164 w 382830"/>
                <a:gd name="connsiteY8" fmla="*/ 19320 h 151165"/>
                <a:gd name="connsiteX9" fmla="*/ 46275 w 382830"/>
                <a:gd name="connsiteY9" fmla="*/ 18786 h 151165"/>
                <a:gd name="connsiteX10" fmla="*/ 48467 w 382830"/>
                <a:gd name="connsiteY10" fmla="*/ 19481 h 151165"/>
                <a:gd name="connsiteX11" fmla="*/ 57126 w 382830"/>
                <a:gd name="connsiteY11" fmla="*/ 18786 h 151165"/>
                <a:gd name="connsiteX12" fmla="*/ 63060 w 382830"/>
                <a:gd name="connsiteY12" fmla="*/ 20550 h 151165"/>
                <a:gd name="connsiteX13" fmla="*/ 66801 w 382830"/>
                <a:gd name="connsiteY13" fmla="*/ 20977 h 151165"/>
                <a:gd name="connsiteX14" fmla="*/ 74712 w 382830"/>
                <a:gd name="connsiteY14" fmla="*/ 16701 h 151165"/>
                <a:gd name="connsiteX15" fmla="*/ 82089 w 382830"/>
                <a:gd name="connsiteY15" fmla="*/ 17503 h 151165"/>
                <a:gd name="connsiteX16" fmla="*/ 89412 w 382830"/>
                <a:gd name="connsiteY16" fmla="*/ 20122 h 151165"/>
                <a:gd name="connsiteX17" fmla="*/ 94757 w 382830"/>
                <a:gd name="connsiteY17" fmla="*/ 23008 h 151165"/>
                <a:gd name="connsiteX18" fmla="*/ 96254 w 382830"/>
                <a:gd name="connsiteY18" fmla="*/ 21886 h 151165"/>
                <a:gd name="connsiteX19" fmla="*/ 97911 w 382830"/>
                <a:gd name="connsiteY19" fmla="*/ 21458 h 151165"/>
                <a:gd name="connsiteX20" fmla="*/ 101546 w 382830"/>
                <a:gd name="connsiteY20" fmla="*/ 21458 h 151165"/>
                <a:gd name="connsiteX21" fmla="*/ 101278 w 382830"/>
                <a:gd name="connsiteY21" fmla="*/ 20496 h 151165"/>
                <a:gd name="connsiteX22" fmla="*/ 100904 w 382830"/>
                <a:gd name="connsiteY22" fmla="*/ 18305 h 151165"/>
                <a:gd name="connsiteX23" fmla="*/ 100637 w 382830"/>
                <a:gd name="connsiteY23" fmla="*/ 17396 h 151165"/>
                <a:gd name="connsiteX24" fmla="*/ 102668 w 382830"/>
                <a:gd name="connsiteY24" fmla="*/ 17824 h 151165"/>
                <a:gd name="connsiteX25" fmla="*/ 106036 w 382830"/>
                <a:gd name="connsiteY25" fmla="*/ 19801 h 151165"/>
                <a:gd name="connsiteX26" fmla="*/ 108067 w 382830"/>
                <a:gd name="connsiteY26" fmla="*/ 20229 h 151165"/>
                <a:gd name="connsiteX27" fmla="*/ 115497 w 382830"/>
                <a:gd name="connsiteY27" fmla="*/ 18732 h 151165"/>
                <a:gd name="connsiteX28" fmla="*/ 122927 w 382830"/>
                <a:gd name="connsiteY28" fmla="*/ 18732 h 151165"/>
                <a:gd name="connsiteX29" fmla="*/ 125012 w 382830"/>
                <a:gd name="connsiteY29" fmla="*/ 18358 h 151165"/>
                <a:gd name="connsiteX30" fmla="*/ 128807 w 382830"/>
                <a:gd name="connsiteY30" fmla="*/ 16541 h 151165"/>
                <a:gd name="connsiteX31" fmla="*/ 132228 w 382830"/>
                <a:gd name="connsiteY31" fmla="*/ 15685 h 151165"/>
                <a:gd name="connsiteX32" fmla="*/ 133136 w 382830"/>
                <a:gd name="connsiteY32" fmla="*/ 14616 h 151165"/>
                <a:gd name="connsiteX33" fmla="*/ 134206 w 382830"/>
                <a:gd name="connsiteY33" fmla="*/ 13654 h 151165"/>
                <a:gd name="connsiteX34" fmla="*/ 136183 w 382830"/>
                <a:gd name="connsiteY34" fmla="*/ 13334 h 151165"/>
                <a:gd name="connsiteX35" fmla="*/ 140727 w 382830"/>
                <a:gd name="connsiteY35" fmla="*/ 16755 h 151165"/>
                <a:gd name="connsiteX36" fmla="*/ 142598 w 382830"/>
                <a:gd name="connsiteY36" fmla="*/ 17396 h 151165"/>
                <a:gd name="connsiteX37" fmla="*/ 153769 w 382830"/>
                <a:gd name="connsiteY37" fmla="*/ 18625 h 151165"/>
                <a:gd name="connsiteX38" fmla="*/ 156014 w 382830"/>
                <a:gd name="connsiteY38" fmla="*/ 17396 h 151165"/>
                <a:gd name="connsiteX39" fmla="*/ 158313 w 382830"/>
                <a:gd name="connsiteY39" fmla="*/ 18518 h 151165"/>
                <a:gd name="connsiteX40" fmla="*/ 160451 w 382830"/>
                <a:gd name="connsiteY40" fmla="*/ 17556 h 151165"/>
                <a:gd name="connsiteX41" fmla="*/ 162589 w 382830"/>
                <a:gd name="connsiteY41" fmla="*/ 15846 h 151165"/>
                <a:gd name="connsiteX42" fmla="*/ 164888 w 382830"/>
                <a:gd name="connsiteY42" fmla="*/ 14777 h 151165"/>
                <a:gd name="connsiteX43" fmla="*/ 181618 w 382830"/>
                <a:gd name="connsiteY43" fmla="*/ 14777 h 151165"/>
                <a:gd name="connsiteX44" fmla="*/ 182367 w 382830"/>
                <a:gd name="connsiteY44" fmla="*/ 13013 h 151165"/>
                <a:gd name="connsiteX45" fmla="*/ 181405 w 382830"/>
                <a:gd name="connsiteY45" fmla="*/ 11516 h 151165"/>
                <a:gd name="connsiteX46" fmla="*/ 180817 w 382830"/>
                <a:gd name="connsiteY46" fmla="*/ 9913 h 151165"/>
                <a:gd name="connsiteX47" fmla="*/ 182580 w 382830"/>
                <a:gd name="connsiteY47" fmla="*/ 7881 h 151165"/>
                <a:gd name="connsiteX48" fmla="*/ 182313 w 382830"/>
                <a:gd name="connsiteY48" fmla="*/ 7240 h 151165"/>
                <a:gd name="connsiteX49" fmla="*/ 181886 w 382830"/>
                <a:gd name="connsiteY49" fmla="*/ 5743 h 151165"/>
                <a:gd name="connsiteX50" fmla="*/ 181618 w 382830"/>
                <a:gd name="connsiteY50" fmla="*/ 5155 h 151165"/>
                <a:gd name="connsiteX51" fmla="*/ 186002 w 382830"/>
                <a:gd name="connsiteY51" fmla="*/ 5155 h 151165"/>
                <a:gd name="connsiteX52" fmla="*/ 187659 w 382830"/>
                <a:gd name="connsiteY52" fmla="*/ 4246 h 151165"/>
                <a:gd name="connsiteX53" fmla="*/ 188300 w 382830"/>
                <a:gd name="connsiteY53" fmla="*/ 1841 h 151165"/>
                <a:gd name="connsiteX54" fmla="*/ 189316 w 382830"/>
                <a:gd name="connsiteY54" fmla="*/ -30 h 151165"/>
                <a:gd name="connsiteX55" fmla="*/ 191561 w 382830"/>
                <a:gd name="connsiteY55" fmla="*/ -30 h 151165"/>
                <a:gd name="connsiteX56" fmla="*/ 196265 w 382830"/>
                <a:gd name="connsiteY56" fmla="*/ 2269 h 151165"/>
                <a:gd name="connsiteX57" fmla="*/ 199365 w 382830"/>
                <a:gd name="connsiteY57" fmla="*/ 4941 h 151165"/>
                <a:gd name="connsiteX58" fmla="*/ 207383 w 382830"/>
                <a:gd name="connsiteY58" fmla="*/ 14616 h 151165"/>
                <a:gd name="connsiteX59" fmla="*/ 210055 w 382830"/>
                <a:gd name="connsiteY59" fmla="*/ 18786 h 151165"/>
                <a:gd name="connsiteX60" fmla="*/ 211071 w 382830"/>
                <a:gd name="connsiteY60" fmla="*/ 18786 h 151165"/>
                <a:gd name="connsiteX61" fmla="*/ 211819 w 382830"/>
                <a:gd name="connsiteY61" fmla="*/ 15953 h 151165"/>
                <a:gd name="connsiteX62" fmla="*/ 212888 w 382830"/>
                <a:gd name="connsiteY62" fmla="*/ 16808 h 151165"/>
                <a:gd name="connsiteX63" fmla="*/ 214599 w 382830"/>
                <a:gd name="connsiteY63" fmla="*/ 20282 h 151165"/>
                <a:gd name="connsiteX64" fmla="*/ 222082 w 382830"/>
                <a:gd name="connsiteY64" fmla="*/ 21512 h 151165"/>
                <a:gd name="connsiteX65" fmla="*/ 251107 w 382830"/>
                <a:gd name="connsiteY65" fmla="*/ 20282 h 151165"/>
                <a:gd name="connsiteX66" fmla="*/ 255437 w 382830"/>
                <a:gd name="connsiteY66" fmla="*/ 21458 h 151165"/>
                <a:gd name="connsiteX67" fmla="*/ 255918 w 382830"/>
                <a:gd name="connsiteY67" fmla="*/ 24238 h 151165"/>
                <a:gd name="connsiteX68" fmla="*/ 254047 w 382830"/>
                <a:gd name="connsiteY68" fmla="*/ 27392 h 151165"/>
                <a:gd name="connsiteX69" fmla="*/ 251588 w 382830"/>
                <a:gd name="connsiteY69" fmla="*/ 29797 h 151165"/>
                <a:gd name="connsiteX70" fmla="*/ 252551 w 382830"/>
                <a:gd name="connsiteY70" fmla="*/ 31133 h 151165"/>
                <a:gd name="connsiteX71" fmla="*/ 254047 w 382830"/>
                <a:gd name="connsiteY71" fmla="*/ 30225 h 151165"/>
                <a:gd name="connsiteX72" fmla="*/ 257094 w 382830"/>
                <a:gd name="connsiteY72" fmla="*/ 29156 h 151165"/>
                <a:gd name="connsiteX73" fmla="*/ 258537 w 382830"/>
                <a:gd name="connsiteY73" fmla="*/ 28407 h 151165"/>
                <a:gd name="connsiteX74" fmla="*/ 259606 w 382830"/>
                <a:gd name="connsiteY74" fmla="*/ 27124 h 151165"/>
                <a:gd name="connsiteX75" fmla="*/ 260034 w 382830"/>
                <a:gd name="connsiteY75" fmla="*/ 25788 h 151165"/>
                <a:gd name="connsiteX76" fmla="*/ 260782 w 382830"/>
                <a:gd name="connsiteY76" fmla="*/ 24772 h 151165"/>
                <a:gd name="connsiteX77" fmla="*/ 262921 w 382830"/>
                <a:gd name="connsiteY77" fmla="*/ 24345 h 151165"/>
                <a:gd name="connsiteX78" fmla="*/ 269014 w 382830"/>
                <a:gd name="connsiteY78" fmla="*/ 24933 h 151165"/>
                <a:gd name="connsiteX79" fmla="*/ 271313 w 382830"/>
                <a:gd name="connsiteY79" fmla="*/ 25788 h 151165"/>
                <a:gd name="connsiteX80" fmla="*/ 281682 w 382830"/>
                <a:gd name="connsiteY80" fmla="*/ 32737 h 151165"/>
                <a:gd name="connsiteX81" fmla="*/ 286600 w 382830"/>
                <a:gd name="connsiteY81" fmla="*/ 34554 h 151165"/>
                <a:gd name="connsiteX82" fmla="*/ 299001 w 382830"/>
                <a:gd name="connsiteY82" fmla="*/ 35142 h 151165"/>
                <a:gd name="connsiteX83" fmla="*/ 302476 w 382830"/>
                <a:gd name="connsiteY83" fmla="*/ 36158 h 151165"/>
                <a:gd name="connsiteX84" fmla="*/ 303972 w 382830"/>
                <a:gd name="connsiteY84" fmla="*/ 38670 h 151165"/>
                <a:gd name="connsiteX85" fmla="*/ 305736 w 382830"/>
                <a:gd name="connsiteY85" fmla="*/ 37548 h 151165"/>
                <a:gd name="connsiteX86" fmla="*/ 315786 w 382830"/>
                <a:gd name="connsiteY86" fmla="*/ 40648 h 151165"/>
                <a:gd name="connsiteX87" fmla="*/ 316962 w 382830"/>
                <a:gd name="connsiteY87" fmla="*/ 40220 h 151165"/>
                <a:gd name="connsiteX88" fmla="*/ 319046 w 382830"/>
                <a:gd name="connsiteY88" fmla="*/ 38403 h 151165"/>
                <a:gd name="connsiteX89" fmla="*/ 320703 w 382830"/>
                <a:gd name="connsiteY89" fmla="*/ 38029 h 151165"/>
                <a:gd name="connsiteX90" fmla="*/ 322253 w 382830"/>
                <a:gd name="connsiteY90" fmla="*/ 38510 h 151165"/>
                <a:gd name="connsiteX91" fmla="*/ 325514 w 382830"/>
                <a:gd name="connsiteY91" fmla="*/ 40274 h 151165"/>
                <a:gd name="connsiteX92" fmla="*/ 335777 w 382830"/>
                <a:gd name="connsiteY92" fmla="*/ 42412 h 151165"/>
                <a:gd name="connsiteX93" fmla="*/ 347537 w 382830"/>
                <a:gd name="connsiteY93" fmla="*/ 47757 h 151165"/>
                <a:gd name="connsiteX94" fmla="*/ 350423 w 382830"/>
                <a:gd name="connsiteY94" fmla="*/ 48666 h 151165"/>
                <a:gd name="connsiteX95" fmla="*/ 382495 w 382830"/>
                <a:gd name="connsiteY95" fmla="*/ 51499 h 151165"/>
                <a:gd name="connsiteX96" fmla="*/ 382495 w 382830"/>
                <a:gd name="connsiteY96" fmla="*/ 52782 h 151165"/>
                <a:gd name="connsiteX97" fmla="*/ 382495 w 382830"/>
                <a:gd name="connsiteY97" fmla="*/ 55187 h 151165"/>
                <a:gd name="connsiteX98" fmla="*/ 381212 w 382830"/>
                <a:gd name="connsiteY98" fmla="*/ 57913 h 151165"/>
                <a:gd name="connsiteX99" fmla="*/ 379395 w 382830"/>
                <a:gd name="connsiteY99" fmla="*/ 61067 h 151165"/>
                <a:gd name="connsiteX100" fmla="*/ 379020 w 382830"/>
                <a:gd name="connsiteY100" fmla="*/ 62296 h 151165"/>
                <a:gd name="connsiteX101" fmla="*/ 379341 w 382830"/>
                <a:gd name="connsiteY101" fmla="*/ 63526 h 151165"/>
                <a:gd name="connsiteX102" fmla="*/ 379929 w 382830"/>
                <a:gd name="connsiteY102" fmla="*/ 64328 h 151165"/>
                <a:gd name="connsiteX103" fmla="*/ 381212 w 382830"/>
                <a:gd name="connsiteY103" fmla="*/ 67963 h 151165"/>
                <a:gd name="connsiteX104" fmla="*/ 381693 w 382830"/>
                <a:gd name="connsiteY104" fmla="*/ 70689 h 151165"/>
                <a:gd name="connsiteX105" fmla="*/ 381426 w 382830"/>
                <a:gd name="connsiteY105" fmla="*/ 72613 h 151165"/>
                <a:gd name="connsiteX106" fmla="*/ 380998 w 382830"/>
                <a:gd name="connsiteY106" fmla="*/ 74270 h 151165"/>
                <a:gd name="connsiteX107" fmla="*/ 380090 w 382830"/>
                <a:gd name="connsiteY107" fmla="*/ 75499 h 151165"/>
                <a:gd name="connsiteX108" fmla="*/ 379020 w 382830"/>
                <a:gd name="connsiteY108" fmla="*/ 76408 h 151165"/>
                <a:gd name="connsiteX109" fmla="*/ 377898 w 382830"/>
                <a:gd name="connsiteY109" fmla="*/ 76408 h 151165"/>
                <a:gd name="connsiteX110" fmla="*/ 376989 w 382830"/>
                <a:gd name="connsiteY110" fmla="*/ 75767 h 151165"/>
                <a:gd name="connsiteX111" fmla="*/ 376187 w 382830"/>
                <a:gd name="connsiteY111" fmla="*/ 73468 h 151165"/>
                <a:gd name="connsiteX112" fmla="*/ 375225 w 382830"/>
                <a:gd name="connsiteY112" fmla="*/ 72773 h 151165"/>
                <a:gd name="connsiteX113" fmla="*/ 372606 w 382830"/>
                <a:gd name="connsiteY113" fmla="*/ 72132 h 151165"/>
                <a:gd name="connsiteX114" fmla="*/ 371056 w 382830"/>
                <a:gd name="connsiteY114" fmla="*/ 72132 h 151165"/>
                <a:gd name="connsiteX115" fmla="*/ 369666 w 382830"/>
                <a:gd name="connsiteY115" fmla="*/ 72132 h 151165"/>
                <a:gd name="connsiteX116" fmla="*/ 367475 w 382830"/>
                <a:gd name="connsiteY116" fmla="*/ 73522 h 151165"/>
                <a:gd name="connsiteX117" fmla="*/ 366459 w 382830"/>
                <a:gd name="connsiteY117" fmla="*/ 74644 h 151165"/>
                <a:gd name="connsiteX118" fmla="*/ 365818 w 382830"/>
                <a:gd name="connsiteY118" fmla="*/ 75767 h 151165"/>
                <a:gd name="connsiteX119" fmla="*/ 365123 w 382830"/>
                <a:gd name="connsiteY119" fmla="*/ 76301 h 151165"/>
                <a:gd name="connsiteX120" fmla="*/ 363733 w 382830"/>
                <a:gd name="connsiteY120" fmla="*/ 76996 h 151165"/>
                <a:gd name="connsiteX121" fmla="*/ 360740 w 382830"/>
                <a:gd name="connsiteY121" fmla="*/ 77317 h 151165"/>
                <a:gd name="connsiteX122" fmla="*/ 359350 w 382830"/>
                <a:gd name="connsiteY122" fmla="*/ 77317 h 151165"/>
                <a:gd name="connsiteX123" fmla="*/ 358067 w 382830"/>
                <a:gd name="connsiteY123" fmla="*/ 76996 h 151165"/>
                <a:gd name="connsiteX124" fmla="*/ 356570 w 382830"/>
                <a:gd name="connsiteY124" fmla="*/ 76996 h 151165"/>
                <a:gd name="connsiteX125" fmla="*/ 355020 w 382830"/>
                <a:gd name="connsiteY125" fmla="*/ 77424 h 151165"/>
                <a:gd name="connsiteX126" fmla="*/ 353310 w 382830"/>
                <a:gd name="connsiteY126" fmla="*/ 78386 h 151165"/>
                <a:gd name="connsiteX127" fmla="*/ 352454 w 382830"/>
                <a:gd name="connsiteY127" fmla="*/ 79562 h 151165"/>
                <a:gd name="connsiteX128" fmla="*/ 352134 w 382830"/>
                <a:gd name="connsiteY128" fmla="*/ 80898 h 151165"/>
                <a:gd name="connsiteX129" fmla="*/ 352508 w 382830"/>
                <a:gd name="connsiteY129" fmla="*/ 83624 h 151165"/>
                <a:gd name="connsiteX130" fmla="*/ 352187 w 382830"/>
                <a:gd name="connsiteY130" fmla="*/ 85014 h 151165"/>
                <a:gd name="connsiteX131" fmla="*/ 352187 w 382830"/>
                <a:gd name="connsiteY131" fmla="*/ 86350 h 151165"/>
                <a:gd name="connsiteX132" fmla="*/ 352187 w 382830"/>
                <a:gd name="connsiteY132" fmla="*/ 87954 h 151165"/>
                <a:gd name="connsiteX133" fmla="*/ 351813 w 382830"/>
                <a:gd name="connsiteY133" fmla="*/ 89664 h 151165"/>
                <a:gd name="connsiteX134" fmla="*/ 350851 w 382830"/>
                <a:gd name="connsiteY134" fmla="*/ 91803 h 151165"/>
                <a:gd name="connsiteX135" fmla="*/ 349675 w 382830"/>
                <a:gd name="connsiteY135" fmla="*/ 92765 h 151165"/>
                <a:gd name="connsiteX136" fmla="*/ 348338 w 382830"/>
                <a:gd name="connsiteY136" fmla="*/ 92765 h 151165"/>
                <a:gd name="connsiteX137" fmla="*/ 345612 w 382830"/>
                <a:gd name="connsiteY137" fmla="*/ 92177 h 151165"/>
                <a:gd name="connsiteX138" fmla="*/ 344223 w 382830"/>
                <a:gd name="connsiteY138" fmla="*/ 92177 h 151165"/>
                <a:gd name="connsiteX139" fmla="*/ 342833 w 382830"/>
                <a:gd name="connsiteY139" fmla="*/ 92711 h 151165"/>
                <a:gd name="connsiteX140" fmla="*/ 338557 w 382830"/>
                <a:gd name="connsiteY140" fmla="*/ 93406 h 151165"/>
                <a:gd name="connsiteX141" fmla="*/ 336846 w 382830"/>
                <a:gd name="connsiteY141" fmla="*/ 93406 h 151165"/>
                <a:gd name="connsiteX142" fmla="*/ 332837 w 382830"/>
                <a:gd name="connsiteY142" fmla="*/ 86511 h 151165"/>
                <a:gd name="connsiteX143" fmla="*/ 330004 w 382830"/>
                <a:gd name="connsiteY143" fmla="*/ 84212 h 151165"/>
                <a:gd name="connsiteX144" fmla="*/ 328668 w 382830"/>
                <a:gd name="connsiteY144" fmla="*/ 83731 h 151165"/>
                <a:gd name="connsiteX145" fmla="*/ 327225 w 382830"/>
                <a:gd name="connsiteY145" fmla="*/ 83731 h 151165"/>
                <a:gd name="connsiteX146" fmla="*/ 325781 w 382830"/>
                <a:gd name="connsiteY146" fmla="*/ 83731 h 151165"/>
                <a:gd name="connsiteX147" fmla="*/ 318138 w 382830"/>
                <a:gd name="connsiteY147" fmla="*/ 87901 h 151165"/>
                <a:gd name="connsiteX148" fmla="*/ 315892 w 382830"/>
                <a:gd name="connsiteY148" fmla="*/ 89985 h 151165"/>
                <a:gd name="connsiteX149" fmla="*/ 311402 w 382830"/>
                <a:gd name="connsiteY149" fmla="*/ 92497 h 151165"/>
                <a:gd name="connsiteX150" fmla="*/ 306057 w 382830"/>
                <a:gd name="connsiteY150" fmla="*/ 93994 h 151165"/>
                <a:gd name="connsiteX151" fmla="*/ 303598 w 382830"/>
                <a:gd name="connsiteY151" fmla="*/ 95277 h 151165"/>
                <a:gd name="connsiteX152" fmla="*/ 302262 w 382830"/>
                <a:gd name="connsiteY152" fmla="*/ 96560 h 151165"/>
                <a:gd name="connsiteX153" fmla="*/ 300765 w 382830"/>
                <a:gd name="connsiteY153" fmla="*/ 99393 h 151165"/>
                <a:gd name="connsiteX154" fmla="*/ 300231 w 382830"/>
                <a:gd name="connsiteY154" fmla="*/ 100676 h 151165"/>
                <a:gd name="connsiteX155" fmla="*/ 299964 w 382830"/>
                <a:gd name="connsiteY155" fmla="*/ 102119 h 151165"/>
                <a:gd name="connsiteX156" fmla="*/ 298894 w 382830"/>
                <a:gd name="connsiteY156" fmla="*/ 105273 h 151165"/>
                <a:gd name="connsiteX157" fmla="*/ 297825 w 382830"/>
                <a:gd name="connsiteY157" fmla="*/ 106983 h 151165"/>
                <a:gd name="connsiteX158" fmla="*/ 295634 w 382830"/>
                <a:gd name="connsiteY158" fmla="*/ 109175 h 151165"/>
                <a:gd name="connsiteX159" fmla="*/ 293923 w 382830"/>
                <a:gd name="connsiteY159" fmla="*/ 109442 h 151165"/>
                <a:gd name="connsiteX160" fmla="*/ 292480 w 382830"/>
                <a:gd name="connsiteY160" fmla="*/ 108961 h 151165"/>
                <a:gd name="connsiteX161" fmla="*/ 290983 w 382830"/>
                <a:gd name="connsiteY161" fmla="*/ 108052 h 151165"/>
                <a:gd name="connsiteX162" fmla="*/ 289647 w 382830"/>
                <a:gd name="connsiteY162" fmla="*/ 108052 h 151165"/>
                <a:gd name="connsiteX163" fmla="*/ 282110 w 382830"/>
                <a:gd name="connsiteY163" fmla="*/ 111847 h 151165"/>
                <a:gd name="connsiteX164" fmla="*/ 268319 w 382830"/>
                <a:gd name="connsiteY164" fmla="*/ 113505 h 151165"/>
                <a:gd name="connsiteX165" fmla="*/ 260622 w 382830"/>
                <a:gd name="connsiteY165" fmla="*/ 112275 h 151165"/>
                <a:gd name="connsiteX166" fmla="*/ 258751 w 382830"/>
                <a:gd name="connsiteY166" fmla="*/ 112649 h 151165"/>
                <a:gd name="connsiteX167" fmla="*/ 257468 w 382830"/>
                <a:gd name="connsiteY167" fmla="*/ 113505 h 151165"/>
                <a:gd name="connsiteX168" fmla="*/ 256453 w 382830"/>
                <a:gd name="connsiteY168" fmla="*/ 117781 h 151165"/>
                <a:gd name="connsiteX169" fmla="*/ 255223 w 382830"/>
                <a:gd name="connsiteY169" fmla="*/ 119224 h 151165"/>
                <a:gd name="connsiteX170" fmla="*/ 253833 w 382830"/>
                <a:gd name="connsiteY170" fmla="*/ 119812 h 151165"/>
                <a:gd name="connsiteX171" fmla="*/ 252283 w 382830"/>
                <a:gd name="connsiteY171" fmla="*/ 120133 h 151165"/>
                <a:gd name="connsiteX172" fmla="*/ 244426 w 382830"/>
                <a:gd name="connsiteY172" fmla="*/ 120133 h 151165"/>
                <a:gd name="connsiteX173" fmla="*/ 243677 w 382830"/>
                <a:gd name="connsiteY173" fmla="*/ 121095 h 151165"/>
                <a:gd name="connsiteX174" fmla="*/ 243250 w 382830"/>
                <a:gd name="connsiteY174" fmla="*/ 122324 h 151165"/>
                <a:gd name="connsiteX175" fmla="*/ 242608 w 382830"/>
                <a:gd name="connsiteY175" fmla="*/ 123554 h 151165"/>
                <a:gd name="connsiteX176" fmla="*/ 241913 w 382830"/>
                <a:gd name="connsiteY176" fmla="*/ 124569 h 151165"/>
                <a:gd name="connsiteX177" fmla="*/ 240791 w 382830"/>
                <a:gd name="connsiteY177" fmla="*/ 124569 h 151165"/>
                <a:gd name="connsiteX178" fmla="*/ 238118 w 382830"/>
                <a:gd name="connsiteY178" fmla="*/ 124569 h 151165"/>
                <a:gd name="connsiteX179" fmla="*/ 234697 w 382830"/>
                <a:gd name="connsiteY179" fmla="*/ 126013 h 151165"/>
                <a:gd name="connsiteX180" fmla="*/ 233147 w 382830"/>
                <a:gd name="connsiteY180" fmla="*/ 126013 h 151165"/>
                <a:gd name="connsiteX181" fmla="*/ 231704 w 382830"/>
                <a:gd name="connsiteY181" fmla="*/ 125638 h 151165"/>
                <a:gd name="connsiteX182" fmla="*/ 230368 w 382830"/>
                <a:gd name="connsiteY182" fmla="*/ 124890 h 151165"/>
                <a:gd name="connsiteX183" fmla="*/ 229192 w 382830"/>
                <a:gd name="connsiteY183" fmla="*/ 123981 h 151165"/>
                <a:gd name="connsiteX184" fmla="*/ 226038 w 382830"/>
                <a:gd name="connsiteY184" fmla="*/ 123286 h 151165"/>
                <a:gd name="connsiteX185" fmla="*/ 223419 w 382830"/>
                <a:gd name="connsiteY185" fmla="*/ 123286 h 151165"/>
                <a:gd name="connsiteX186" fmla="*/ 220318 w 382830"/>
                <a:gd name="connsiteY186" fmla="*/ 122592 h 151165"/>
                <a:gd name="connsiteX187" fmla="*/ 216256 w 382830"/>
                <a:gd name="connsiteY187" fmla="*/ 120560 h 151165"/>
                <a:gd name="connsiteX188" fmla="*/ 214118 w 382830"/>
                <a:gd name="connsiteY188" fmla="*/ 120560 h 151165"/>
                <a:gd name="connsiteX189" fmla="*/ 210483 w 382830"/>
                <a:gd name="connsiteY189" fmla="*/ 120560 h 151165"/>
                <a:gd name="connsiteX190" fmla="*/ 208398 w 382830"/>
                <a:gd name="connsiteY190" fmla="*/ 121309 h 151165"/>
                <a:gd name="connsiteX191" fmla="*/ 207383 w 382830"/>
                <a:gd name="connsiteY191" fmla="*/ 123661 h 151165"/>
                <a:gd name="connsiteX192" fmla="*/ 206634 w 382830"/>
                <a:gd name="connsiteY192" fmla="*/ 124837 h 151165"/>
                <a:gd name="connsiteX193" fmla="*/ 206153 w 382830"/>
                <a:gd name="connsiteY193" fmla="*/ 126066 h 151165"/>
                <a:gd name="connsiteX194" fmla="*/ 205405 w 382830"/>
                <a:gd name="connsiteY194" fmla="*/ 127295 h 151165"/>
                <a:gd name="connsiteX195" fmla="*/ 204443 w 382830"/>
                <a:gd name="connsiteY195" fmla="*/ 128471 h 151165"/>
                <a:gd name="connsiteX196" fmla="*/ 203748 w 382830"/>
                <a:gd name="connsiteY196" fmla="*/ 129647 h 151165"/>
                <a:gd name="connsiteX197" fmla="*/ 203320 w 382830"/>
                <a:gd name="connsiteY197" fmla="*/ 130770 h 151165"/>
                <a:gd name="connsiteX198" fmla="*/ 203320 w 382830"/>
                <a:gd name="connsiteY198" fmla="*/ 131358 h 151165"/>
                <a:gd name="connsiteX199" fmla="*/ 203320 w 382830"/>
                <a:gd name="connsiteY199" fmla="*/ 131892 h 151165"/>
                <a:gd name="connsiteX200" fmla="*/ 202946 w 382830"/>
                <a:gd name="connsiteY200" fmla="*/ 132961 h 151165"/>
                <a:gd name="connsiteX201" fmla="*/ 202358 w 382830"/>
                <a:gd name="connsiteY201" fmla="*/ 134084 h 151165"/>
                <a:gd name="connsiteX202" fmla="*/ 201824 w 382830"/>
                <a:gd name="connsiteY202" fmla="*/ 135260 h 151165"/>
                <a:gd name="connsiteX203" fmla="*/ 200594 w 382830"/>
                <a:gd name="connsiteY203" fmla="*/ 136650 h 151165"/>
                <a:gd name="connsiteX204" fmla="*/ 199044 w 382830"/>
                <a:gd name="connsiteY204" fmla="*/ 137077 h 151165"/>
                <a:gd name="connsiteX205" fmla="*/ 196799 w 382830"/>
                <a:gd name="connsiteY205" fmla="*/ 137398 h 151165"/>
                <a:gd name="connsiteX206" fmla="*/ 191026 w 382830"/>
                <a:gd name="connsiteY206" fmla="*/ 137398 h 151165"/>
                <a:gd name="connsiteX207" fmla="*/ 189583 w 382830"/>
                <a:gd name="connsiteY207" fmla="*/ 136917 h 151165"/>
                <a:gd name="connsiteX208" fmla="*/ 188460 w 382830"/>
                <a:gd name="connsiteY208" fmla="*/ 136169 h 151165"/>
                <a:gd name="connsiteX209" fmla="*/ 184665 w 382830"/>
                <a:gd name="connsiteY209" fmla="*/ 134672 h 151165"/>
                <a:gd name="connsiteX210" fmla="*/ 184024 w 382830"/>
                <a:gd name="connsiteY210" fmla="*/ 133817 h 151165"/>
                <a:gd name="connsiteX211" fmla="*/ 182420 w 382830"/>
                <a:gd name="connsiteY211" fmla="*/ 133282 h 151165"/>
                <a:gd name="connsiteX212" fmla="*/ 180389 w 382830"/>
                <a:gd name="connsiteY212" fmla="*/ 132106 h 151165"/>
                <a:gd name="connsiteX213" fmla="*/ 178625 w 382830"/>
                <a:gd name="connsiteY213" fmla="*/ 130556 h 151165"/>
                <a:gd name="connsiteX214" fmla="*/ 175204 w 382830"/>
                <a:gd name="connsiteY214" fmla="*/ 128364 h 151165"/>
                <a:gd name="connsiteX215" fmla="*/ 174402 w 382830"/>
                <a:gd name="connsiteY215" fmla="*/ 127242 h 151165"/>
                <a:gd name="connsiteX216" fmla="*/ 173814 w 382830"/>
                <a:gd name="connsiteY216" fmla="*/ 125906 h 151165"/>
                <a:gd name="connsiteX217" fmla="*/ 173333 w 382830"/>
                <a:gd name="connsiteY217" fmla="*/ 124516 h 151165"/>
                <a:gd name="connsiteX218" fmla="*/ 172852 w 382830"/>
                <a:gd name="connsiteY218" fmla="*/ 121736 h 151165"/>
                <a:gd name="connsiteX219" fmla="*/ 172104 w 382830"/>
                <a:gd name="connsiteY219" fmla="*/ 120453 h 151165"/>
                <a:gd name="connsiteX220" fmla="*/ 170447 w 382830"/>
                <a:gd name="connsiteY220" fmla="*/ 119545 h 151165"/>
                <a:gd name="connsiteX221" fmla="*/ 166277 w 382830"/>
                <a:gd name="connsiteY221" fmla="*/ 120560 h 151165"/>
                <a:gd name="connsiteX222" fmla="*/ 164353 w 382830"/>
                <a:gd name="connsiteY222" fmla="*/ 120560 h 151165"/>
                <a:gd name="connsiteX223" fmla="*/ 156816 w 382830"/>
                <a:gd name="connsiteY223" fmla="*/ 118315 h 151165"/>
                <a:gd name="connsiteX224" fmla="*/ 155480 w 382830"/>
                <a:gd name="connsiteY224" fmla="*/ 118903 h 151165"/>
                <a:gd name="connsiteX225" fmla="*/ 155052 w 382830"/>
                <a:gd name="connsiteY225" fmla="*/ 120026 h 151165"/>
                <a:gd name="connsiteX226" fmla="*/ 155052 w 382830"/>
                <a:gd name="connsiteY226" fmla="*/ 121416 h 151165"/>
                <a:gd name="connsiteX227" fmla="*/ 154625 w 382830"/>
                <a:gd name="connsiteY227" fmla="*/ 122912 h 151165"/>
                <a:gd name="connsiteX228" fmla="*/ 153663 w 382830"/>
                <a:gd name="connsiteY228" fmla="*/ 124302 h 151165"/>
                <a:gd name="connsiteX229" fmla="*/ 150830 w 382830"/>
                <a:gd name="connsiteY229" fmla="*/ 125638 h 151165"/>
                <a:gd name="connsiteX230" fmla="*/ 148905 w 382830"/>
                <a:gd name="connsiteY230" fmla="*/ 125638 h 151165"/>
                <a:gd name="connsiteX231" fmla="*/ 147088 w 382830"/>
                <a:gd name="connsiteY231" fmla="*/ 125157 h 151165"/>
                <a:gd name="connsiteX232" fmla="*/ 143132 w 382830"/>
                <a:gd name="connsiteY232" fmla="*/ 123554 h 151165"/>
                <a:gd name="connsiteX233" fmla="*/ 139658 w 382830"/>
                <a:gd name="connsiteY233" fmla="*/ 122912 h 151165"/>
                <a:gd name="connsiteX234" fmla="*/ 137733 w 382830"/>
                <a:gd name="connsiteY234" fmla="*/ 123340 h 151165"/>
                <a:gd name="connsiteX235" fmla="*/ 136878 w 382830"/>
                <a:gd name="connsiteY235" fmla="*/ 124355 h 151165"/>
                <a:gd name="connsiteX236" fmla="*/ 136451 w 382830"/>
                <a:gd name="connsiteY236" fmla="*/ 127028 h 151165"/>
                <a:gd name="connsiteX237" fmla="*/ 135809 w 382830"/>
                <a:gd name="connsiteY237" fmla="*/ 127937 h 151165"/>
                <a:gd name="connsiteX238" fmla="*/ 134633 w 382830"/>
                <a:gd name="connsiteY238" fmla="*/ 127937 h 151165"/>
                <a:gd name="connsiteX239" fmla="*/ 131854 w 382830"/>
                <a:gd name="connsiteY239" fmla="*/ 127242 h 151165"/>
                <a:gd name="connsiteX240" fmla="*/ 125600 w 382830"/>
                <a:gd name="connsiteY240" fmla="*/ 124088 h 151165"/>
                <a:gd name="connsiteX241" fmla="*/ 123675 w 382830"/>
                <a:gd name="connsiteY241" fmla="*/ 124088 h 151165"/>
                <a:gd name="connsiteX242" fmla="*/ 120896 w 382830"/>
                <a:gd name="connsiteY242" fmla="*/ 123286 h 151165"/>
                <a:gd name="connsiteX243" fmla="*/ 119720 w 382830"/>
                <a:gd name="connsiteY243" fmla="*/ 122164 h 151165"/>
                <a:gd name="connsiteX244" fmla="*/ 118383 w 382830"/>
                <a:gd name="connsiteY244" fmla="*/ 121255 h 151165"/>
                <a:gd name="connsiteX245" fmla="*/ 115818 w 382830"/>
                <a:gd name="connsiteY245" fmla="*/ 120560 h 151165"/>
                <a:gd name="connsiteX246" fmla="*/ 111809 w 382830"/>
                <a:gd name="connsiteY246" fmla="*/ 122431 h 151165"/>
                <a:gd name="connsiteX247" fmla="*/ 110953 w 382830"/>
                <a:gd name="connsiteY247" fmla="*/ 123768 h 151165"/>
                <a:gd name="connsiteX248" fmla="*/ 110526 w 382830"/>
                <a:gd name="connsiteY248" fmla="*/ 125104 h 151165"/>
                <a:gd name="connsiteX249" fmla="*/ 109510 w 382830"/>
                <a:gd name="connsiteY249" fmla="*/ 126333 h 151165"/>
                <a:gd name="connsiteX250" fmla="*/ 108815 w 382830"/>
                <a:gd name="connsiteY250" fmla="*/ 127456 h 151165"/>
                <a:gd name="connsiteX251" fmla="*/ 108815 w 382830"/>
                <a:gd name="connsiteY251" fmla="*/ 128685 h 151165"/>
                <a:gd name="connsiteX252" fmla="*/ 108815 w 382830"/>
                <a:gd name="connsiteY252" fmla="*/ 129754 h 151165"/>
                <a:gd name="connsiteX253" fmla="*/ 108227 w 382830"/>
                <a:gd name="connsiteY253" fmla="*/ 130609 h 151165"/>
                <a:gd name="connsiteX254" fmla="*/ 107158 w 382830"/>
                <a:gd name="connsiteY254" fmla="*/ 131197 h 151165"/>
                <a:gd name="connsiteX255" fmla="*/ 104165 w 382830"/>
                <a:gd name="connsiteY255" fmla="*/ 132160 h 151165"/>
                <a:gd name="connsiteX256" fmla="*/ 100049 w 382830"/>
                <a:gd name="connsiteY256" fmla="*/ 132160 h 151165"/>
                <a:gd name="connsiteX257" fmla="*/ 99354 w 382830"/>
                <a:gd name="connsiteY257" fmla="*/ 132961 h 151165"/>
                <a:gd name="connsiteX258" fmla="*/ 99354 w 382830"/>
                <a:gd name="connsiteY258" fmla="*/ 134030 h 151165"/>
                <a:gd name="connsiteX259" fmla="*/ 100049 w 382830"/>
                <a:gd name="connsiteY259" fmla="*/ 135100 h 151165"/>
                <a:gd name="connsiteX260" fmla="*/ 101225 w 382830"/>
                <a:gd name="connsiteY260" fmla="*/ 135848 h 151165"/>
                <a:gd name="connsiteX261" fmla="*/ 103791 w 382830"/>
                <a:gd name="connsiteY261" fmla="*/ 136864 h 151165"/>
                <a:gd name="connsiteX262" fmla="*/ 104700 w 382830"/>
                <a:gd name="connsiteY262" fmla="*/ 137665 h 151165"/>
                <a:gd name="connsiteX263" fmla="*/ 104700 w 382830"/>
                <a:gd name="connsiteY263" fmla="*/ 138895 h 151165"/>
                <a:gd name="connsiteX264" fmla="*/ 104058 w 382830"/>
                <a:gd name="connsiteY264" fmla="*/ 140178 h 151165"/>
                <a:gd name="connsiteX265" fmla="*/ 96521 w 382830"/>
                <a:gd name="connsiteY265" fmla="*/ 144400 h 151165"/>
                <a:gd name="connsiteX266" fmla="*/ 94436 w 382830"/>
                <a:gd name="connsiteY266" fmla="*/ 144400 h 151165"/>
                <a:gd name="connsiteX267" fmla="*/ 89359 w 382830"/>
                <a:gd name="connsiteY267" fmla="*/ 146538 h 151165"/>
                <a:gd name="connsiteX268" fmla="*/ 87808 w 382830"/>
                <a:gd name="connsiteY268" fmla="*/ 146538 h 151165"/>
                <a:gd name="connsiteX269" fmla="*/ 81127 w 382830"/>
                <a:gd name="connsiteY269" fmla="*/ 145951 h 151165"/>
                <a:gd name="connsiteX270" fmla="*/ 80218 w 382830"/>
                <a:gd name="connsiteY270" fmla="*/ 145256 h 151165"/>
                <a:gd name="connsiteX271" fmla="*/ 79042 w 382830"/>
                <a:gd name="connsiteY271" fmla="*/ 144828 h 151165"/>
                <a:gd name="connsiteX272" fmla="*/ 77171 w 382830"/>
                <a:gd name="connsiteY272" fmla="*/ 144454 h 151165"/>
                <a:gd name="connsiteX273" fmla="*/ 70436 w 382830"/>
                <a:gd name="connsiteY273" fmla="*/ 144454 h 151165"/>
                <a:gd name="connsiteX274" fmla="*/ 67763 w 382830"/>
                <a:gd name="connsiteY274" fmla="*/ 144881 h 151165"/>
                <a:gd name="connsiteX275" fmla="*/ 65091 w 382830"/>
                <a:gd name="connsiteY275" fmla="*/ 145737 h 151165"/>
                <a:gd name="connsiteX276" fmla="*/ 63647 w 382830"/>
                <a:gd name="connsiteY276" fmla="*/ 146699 h 151165"/>
                <a:gd name="connsiteX277" fmla="*/ 62472 w 382830"/>
                <a:gd name="connsiteY277" fmla="*/ 147821 h 151165"/>
                <a:gd name="connsiteX278" fmla="*/ 61509 w 382830"/>
                <a:gd name="connsiteY278" fmla="*/ 149104 h 151165"/>
                <a:gd name="connsiteX279" fmla="*/ 60387 w 382830"/>
                <a:gd name="connsiteY279" fmla="*/ 150227 h 151165"/>
                <a:gd name="connsiteX280" fmla="*/ 58783 w 382830"/>
                <a:gd name="connsiteY280" fmla="*/ 151135 h 151165"/>
                <a:gd name="connsiteX281" fmla="*/ 57714 w 382830"/>
                <a:gd name="connsiteY281" fmla="*/ 151135 h 151165"/>
                <a:gd name="connsiteX282" fmla="*/ 56805 w 382830"/>
                <a:gd name="connsiteY282" fmla="*/ 149158 h 151165"/>
                <a:gd name="connsiteX283" fmla="*/ 54186 w 382830"/>
                <a:gd name="connsiteY283" fmla="*/ 147821 h 151165"/>
                <a:gd name="connsiteX284" fmla="*/ 49429 w 382830"/>
                <a:gd name="connsiteY284" fmla="*/ 147073 h 151165"/>
                <a:gd name="connsiteX285" fmla="*/ 48627 w 382830"/>
                <a:gd name="connsiteY285" fmla="*/ 139697 h 151165"/>
                <a:gd name="connsiteX286" fmla="*/ 48200 w 382830"/>
                <a:gd name="connsiteY286" fmla="*/ 137665 h 151165"/>
                <a:gd name="connsiteX287" fmla="*/ 46917 w 382830"/>
                <a:gd name="connsiteY287" fmla="*/ 135955 h 151165"/>
                <a:gd name="connsiteX288" fmla="*/ 43603 w 382830"/>
                <a:gd name="connsiteY288" fmla="*/ 132534 h 151165"/>
                <a:gd name="connsiteX289" fmla="*/ 42373 w 382830"/>
                <a:gd name="connsiteY289" fmla="*/ 131999 h 151165"/>
                <a:gd name="connsiteX290" fmla="*/ 39594 w 382830"/>
                <a:gd name="connsiteY290" fmla="*/ 131999 h 151165"/>
                <a:gd name="connsiteX291" fmla="*/ 38257 w 382830"/>
                <a:gd name="connsiteY291" fmla="*/ 131732 h 151165"/>
                <a:gd name="connsiteX292" fmla="*/ 37135 w 382830"/>
                <a:gd name="connsiteY292" fmla="*/ 131251 h 151165"/>
                <a:gd name="connsiteX293" fmla="*/ 35905 w 382830"/>
                <a:gd name="connsiteY293" fmla="*/ 130128 h 151165"/>
                <a:gd name="connsiteX294" fmla="*/ 35585 w 382830"/>
                <a:gd name="connsiteY294" fmla="*/ 129701 h 151165"/>
                <a:gd name="connsiteX295" fmla="*/ 32591 w 382830"/>
                <a:gd name="connsiteY295" fmla="*/ 125318 h 151165"/>
                <a:gd name="connsiteX296" fmla="*/ 30988 w 382830"/>
                <a:gd name="connsiteY296" fmla="*/ 125318 h 151165"/>
                <a:gd name="connsiteX297" fmla="*/ 30667 w 382830"/>
                <a:gd name="connsiteY297" fmla="*/ 125318 h 151165"/>
                <a:gd name="connsiteX298" fmla="*/ 30667 w 382830"/>
                <a:gd name="connsiteY298" fmla="*/ 129059 h 151165"/>
                <a:gd name="connsiteX299" fmla="*/ 30667 w 382830"/>
                <a:gd name="connsiteY299" fmla="*/ 129701 h 151165"/>
                <a:gd name="connsiteX300" fmla="*/ 30667 w 382830"/>
                <a:gd name="connsiteY300" fmla="*/ 130075 h 151165"/>
                <a:gd name="connsiteX301" fmla="*/ 30667 w 382830"/>
                <a:gd name="connsiteY301" fmla="*/ 130449 h 151165"/>
                <a:gd name="connsiteX302" fmla="*/ 30079 w 382830"/>
                <a:gd name="connsiteY302" fmla="*/ 130877 h 151165"/>
                <a:gd name="connsiteX303" fmla="*/ 29438 w 382830"/>
                <a:gd name="connsiteY303" fmla="*/ 130877 h 151165"/>
                <a:gd name="connsiteX304" fmla="*/ 28048 w 382830"/>
                <a:gd name="connsiteY304" fmla="*/ 130075 h 151165"/>
                <a:gd name="connsiteX305" fmla="*/ 26979 w 382830"/>
                <a:gd name="connsiteY305" fmla="*/ 128204 h 151165"/>
                <a:gd name="connsiteX306" fmla="*/ 26230 w 382830"/>
                <a:gd name="connsiteY306" fmla="*/ 125959 h 151165"/>
                <a:gd name="connsiteX307" fmla="*/ 26551 w 382830"/>
                <a:gd name="connsiteY307" fmla="*/ 123821 h 151165"/>
                <a:gd name="connsiteX308" fmla="*/ 27513 w 382830"/>
                <a:gd name="connsiteY308" fmla="*/ 122538 h 151165"/>
                <a:gd name="connsiteX309" fmla="*/ 28743 w 382830"/>
                <a:gd name="connsiteY309" fmla="*/ 122164 h 151165"/>
                <a:gd name="connsiteX310" fmla="*/ 29865 w 382830"/>
                <a:gd name="connsiteY310" fmla="*/ 121362 h 151165"/>
                <a:gd name="connsiteX311" fmla="*/ 30614 w 382830"/>
                <a:gd name="connsiteY311" fmla="*/ 119919 h 151165"/>
                <a:gd name="connsiteX312" fmla="*/ 31041 w 382830"/>
                <a:gd name="connsiteY312" fmla="*/ 118048 h 151165"/>
                <a:gd name="connsiteX313" fmla="*/ 30988 w 382830"/>
                <a:gd name="connsiteY313" fmla="*/ 118315 h 151165"/>
                <a:gd name="connsiteX314" fmla="*/ 31469 w 382830"/>
                <a:gd name="connsiteY314" fmla="*/ 117139 h 151165"/>
                <a:gd name="connsiteX315" fmla="*/ 32003 w 382830"/>
                <a:gd name="connsiteY315" fmla="*/ 116231 h 151165"/>
                <a:gd name="connsiteX316" fmla="*/ 32805 w 382830"/>
                <a:gd name="connsiteY316" fmla="*/ 115696 h 151165"/>
                <a:gd name="connsiteX317" fmla="*/ 33767 w 382830"/>
                <a:gd name="connsiteY317" fmla="*/ 115375 h 151165"/>
                <a:gd name="connsiteX318" fmla="*/ 35264 w 382830"/>
                <a:gd name="connsiteY318" fmla="*/ 115375 h 151165"/>
                <a:gd name="connsiteX319" fmla="*/ 36600 w 382830"/>
                <a:gd name="connsiteY319" fmla="*/ 115375 h 151165"/>
                <a:gd name="connsiteX320" fmla="*/ 41946 w 382830"/>
                <a:gd name="connsiteY320" fmla="*/ 113184 h 151165"/>
                <a:gd name="connsiteX321" fmla="*/ 43122 w 382830"/>
                <a:gd name="connsiteY321" fmla="*/ 112489 h 151165"/>
                <a:gd name="connsiteX322" fmla="*/ 48467 w 382830"/>
                <a:gd name="connsiteY322" fmla="*/ 107571 h 151165"/>
                <a:gd name="connsiteX323" fmla="*/ 48734 w 382830"/>
                <a:gd name="connsiteY323" fmla="*/ 105861 h 151165"/>
                <a:gd name="connsiteX324" fmla="*/ 48413 w 382830"/>
                <a:gd name="connsiteY324" fmla="*/ 103669 h 151165"/>
                <a:gd name="connsiteX325" fmla="*/ 46168 w 382830"/>
                <a:gd name="connsiteY325" fmla="*/ 99821 h 151165"/>
                <a:gd name="connsiteX326" fmla="*/ 44779 w 382830"/>
                <a:gd name="connsiteY326" fmla="*/ 97843 h 151165"/>
                <a:gd name="connsiteX327" fmla="*/ 43496 w 382830"/>
                <a:gd name="connsiteY327" fmla="*/ 96667 h 151165"/>
                <a:gd name="connsiteX328" fmla="*/ 42373 w 382830"/>
                <a:gd name="connsiteY328" fmla="*/ 96667 h 151165"/>
                <a:gd name="connsiteX329" fmla="*/ 41518 w 382830"/>
                <a:gd name="connsiteY329" fmla="*/ 97469 h 151165"/>
                <a:gd name="connsiteX330" fmla="*/ 40877 w 382830"/>
                <a:gd name="connsiteY330" fmla="*/ 98645 h 151165"/>
                <a:gd name="connsiteX331" fmla="*/ 40609 w 382830"/>
                <a:gd name="connsiteY331" fmla="*/ 99874 h 151165"/>
                <a:gd name="connsiteX332" fmla="*/ 39861 w 382830"/>
                <a:gd name="connsiteY332" fmla="*/ 100943 h 151165"/>
                <a:gd name="connsiteX333" fmla="*/ 38845 w 382830"/>
                <a:gd name="connsiteY333" fmla="*/ 101745 h 151165"/>
                <a:gd name="connsiteX334" fmla="*/ 37456 w 382830"/>
                <a:gd name="connsiteY334" fmla="*/ 102279 h 151165"/>
                <a:gd name="connsiteX335" fmla="*/ 34783 w 382830"/>
                <a:gd name="connsiteY335" fmla="*/ 103936 h 151165"/>
                <a:gd name="connsiteX336" fmla="*/ 32378 w 382830"/>
                <a:gd name="connsiteY336" fmla="*/ 105005 h 151165"/>
                <a:gd name="connsiteX337" fmla="*/ 31202 w 382830"/>
                <a:gd name="connsiteY337" fmla="*/ 104578 h 151165"/>
                <a:gd name="connsiteX338" fmla="*/ 30079 w 382830"/>
                <a:gd name="connsiteY338" fmla="*/ 103776 h 151165"/>
                <a:gd name="connsiteX339" fmla="*/ 29170 w 382830"/>
                <a:gd name="connsiteY339" fmla="*/ 102600 h 151165"/>
                <a:gd name="connsiteX340" fmla="*/ 28369 w 382830"/>
                <a:gd name="connsiteY340" fmla="*/ 101210 h 151165"/>
                <a:gd name="connsiteX341" fmla="*/ 27994 w 382830"/>
                <a:gd name="connsiteY341" fmla="*/ 99714 h 151165"/>
                <a:gd name="connsiteX342" fmla="*/ 27994 w 382830"/>
                <a:gd name="connsiteY342" fmla="*/ 97843 h 151165"/>
                <a:gd name="connsiteX343" fmla="*/ 28956 w 382830"/>
                <a:gd name="connsiteY343" fmla="*/ 95010 h 151165"/>
                <a:gd name="connsiteX344" fmla="*/ 28956 w 382830"/>
                <a:gd name="connsiteY344" fmla="*/ 93727 h 151165"/>
                <a:gd name="connsiteX345" fmla="*/ 28956 w 382830"/>
                <a:gd name="connsiteY345" fmla="*/ 92658 h 151165"/>
                <a:gd name="connsiteX346" fmla="*/ 28048 w 382830"/>
                <a:gd name="connsiteY346" fmla="*/ 91963 h 151165"/>
                <a:gd name="connsiteX347" fmla="*/ 26872 w 382830"/>
                <a:gd name="connsiteY347" fmla="*/ 91642 h 151165"/>
                <a:gd name="connsiteX348" fmla="*/ 24573 w 382830"/>
                <a:gd name="connsiteY348" fmla="*/ 90466 h 151165"/>
                <a:gd name="connsiteX349" fmla="*/ 22970 w 382830"/>
                <a:gd name="connsiteY349" fmla="*/ 88328 h 151165"/>
                <a:gd name="connsiteX350" fmla="*/ 22008 w 382830"/>
                <a:gd name="connsiteY350" fmla="*/ 88328 h 151165"/>
                <a:gd name="connsiteX351" fmla="*/ 20885 w 382830"/>
                <a:gd name="connsiteY351" fmla="*/ 88328 h 151165"/>
                <a:gd name="connsiteX352" fmla="*/ 17731 w 382830"/>
                <a:gd name="connsiteY352" fmla="*/ 85762 h 151165"/>
                <a:gd name="connsiteX353" fmla="*/ 16662 w 382830"/>
                <a:gd name="connsiteY353" fmla="*/ 84693 h 151165"/>
                <a:gd name="connsiteX354" fmla="*/ 15807 w 382830"/>
                <a:gd name="connsiteY354" fmla="*/ 83197 h 151165"/>
                <a:gd name="connsiteX355" fmla="*/ 14952 w 382830"/>
                <a:gd name="connsiteY355" fmla="*/ 80898 h 151165"/>
                <a:gd name="connsiteX356" fmla="*/ 13722 w 382830"/>
                <a:gd name="connsiteY356" fmla="*/ 72399 h 151165"/>
                <a:gd name="connsiteX357" fmla="*/ 12707 w 382830"/>
                <a:gd name="connsiteY357" fmla="*/ 71330 h 151165"/>
                <a:gd name="connsiteX358" fmla="*/ 11531 w 382830"/>
                <a:gd name="connsiteY358" fmla="*/ 70528 h 151165"/>
                <a:gd name="connsiteX359" fmla="*/ 10301 w 382830"/>
                <a:gd name="connsiteY359" fmla="*/ 70208 h 151165"/>
                <a:gd name="connsiteX360" fmla="*/ 8377 w 382830"/>
                <a:gd name="connsiteY360" fmla="*/ 68176 h 151165"/>
                <a:gd name="connsiteX361" fmla="*/ 7361 w 382830"/>
                <a:gd name="connsiteY361" fmla="*/ 66680 h 151165"/>
                <a:gd name="connsiteX362" fmla="*/ 6453 w 382830"/>
                <a:gd name="connsiteY362" fmla="*/ 64648 h 151165"/>
                <a:gd name="connsiteX363" fmla="*/ 6025 w 382830"/>
                <a:gd name="connsiteY363" fmla="*/ 62403 h 151165"/>
                <a:gd name="connsiteX364" fmla="*/ 6025 w 382830"/>
                <a:gd name="connsiteY364" fmla="*/ 60639 h 151165"/>
                <a:gd name="connsiteX365" fmla="*/ 6025 w 382830"/>
                <a:gd name="connsiteY365" fmla="*/ 59036 h 151165"/>
                <a:gd name="connsiteX366" fmla="*/ 6025 w 382830"/>
                <a:gd name="connsiteY366" fmla="*/ 57539 h 151165"/>
                <a:gd name="connsiteX367" fmla="*/ 5437 w 382830"/>
                <a:gd name="connsiteY367" fmla="*/ 56363 h 151165"/>
                <a:gd name="connsiteX368" fmla="*/ 4528 w 382830"/>
                <a:gd name="connsiteY368" fmla="*/ 55668 h 151165"/>
                <a:gd name="connsiteX369" fmla="*/ 2070 w 382830"/>
                <a:gd name="connsiteY369" fmla="*/ 55668 h 151165"/>
                <a:gd name="connsiteX370" fmla="*/ 145 w 382830"/>
                <a:gd name="connsiteY370" fmla="*/ 54706 h 151165"/>
                <a:gd name="connsiteX371" fmla="*/ -336 w 382830"/>
                <a:gd name="connsiteY371" fmla="*/ 53797 h 151165"/>
                <a:gd name="connsiteX372" fmla="*/ -336 w 382830"/>
                <a:gd name="connsiteY372" fmla="*/ 52728 h 151165"/>
                <a:gd name="connsiteX373" fmla="*/ 92 w 382830"/>
                <a:gd name="connsiteY373" fmla="*/ 48613 h 151165"/>
                <a:gd name="connsiteX374" fmla="*/ 92 w 382830"/>
                <a:gd name="connsiteY374" fmla="*/ 47330 h 151165"/>
                <a:gd name="connsiteX375" fmla="*/ 947 w 382830"/>
                <a:gd name="connsiteY375" fmla="*/ 46207 h 151165"/>
                <a:gd name="connsiteX376" fmla="*/ 2765 w 382830"/>
                <a:gd name="connsiteY376" fmla="*/ 45726 h 151165"/>
                <a:gd name="connsiteX377" fmla="*/ 4261 w 382830"/>
                <a:gd name="connsiteY377" fmla="*/ 45726 h 151165"/>
                <a:gd name="connsiteX378" fmla="*/ 5704 w 382830"/>
                <a:gd name="connsiteY378" fmla="*/ 46261 h 151165"/>
                <a:gd name="connsiteX379" fmla="*/ 6827 w 382830"/>
                <a:gd name="connsiteY379" fmla="*/ 46261 h 151165"/>
                <a:gd name="connsiteX380" fmla="*/ 7843 w 382830"/>
                <a:gd name="connsiteY380" fmla="*/ 46261 h 151165"/>
                <a:gd name="connsiteX381" fmla="*/ 8965 w 382830"/>
                <a:gd name="connsiteY381" fmla="*/ 45512 h 151165"/>
                <a:gd name="connsiteX382" fmla="*/ 10408 w 382830"/>
                <a:gd name="connsiteY382" fmla="*/ 44122 h 151165"/>
                <a:gd name="connsiteX383" fmla="*/ 12386 w 382830"/>
                <a:gd name="connsiteY383" fmla="*/ 40969 h 151165"/>
                <a:gd name="connsiteX384" fmla="*/ 16823 w 382830"/>
                <a:gd name="connsiteY384" fmla="*/ 36906 h 151165"/>
                <a:gd name="connsiteX385" fmla="*/ 16823 w 382830"/>
                <a:gd name="connsiteY385" fmla="*/ 36639 h 15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382830" h="151165">
                  <a:moveTo>
                    <a:pt x="17357" y="35677"/>
                  </a:moveTo>
                  <a:lnTo>
                    <a:pt x="17678" y="36586"/>
                  </a:lnTo>
                  <a:lnTo>
                    <a:pt x="18587" y="36586"/>
                  </a:lnTo>
                  <a:lnTo>
                    <a:pt x="19388" y="33325"/>
                  </a:lnTo>
                  <a:lnTo>
                    <a:pt x="19816" y="30011"/>
                  </a:lnTo>
                  <a:lnTo>
                    <a:pt x="20671" y="27285"/>
                  </a:lnTo>
                  <a:lnTo>
                    <a:pt x="22596" y="25842"/>
                  </a:lnTo>
                  <a:lnTo>
                    <a:pt x="23879" y="21191"/>
                  </a:lnTo>
                  <a:lnTo>
                    <a:pt x="32164" y="19320"/>
                  </a:lnTo>
                  <a:lnTo>
                    <a:pt x="46275" y="18786"/>
                  </a:lnTo>
                  <a:lnTo>
                    <a:pt x="48467" y="19481"/>
                  </a:lnTo>
                  <a:lnTo>
                    <a:pt x="57126" y="18786"/>
                  </a:lnTo>
                  <a:lnTo>
                    <a:pt x="63060" y="20550"/>
                  </a:lnTo>
                  <a:lnTo>
                    <a:pt x="66801" y="20977"/>
                  </a:lnTo>
                  <a:lnTo>
                    <a:pt x="74712" y="16701"/>
                  </a:lnTo>
                  <a:lnTo>
                    <a:pt x="82089" y="17503"/>
                  </a:lnTo>
                  <a:lnTo>
                    <a:pt x="89412" y="20122"/>
                  </a:lnTo>
                  <a:lnTo>
                    <a:pt x="94757" y="23008"/>
                  </a:lnTo>
                  <a:lnTo>
                    <a:pt x="96254" y="21886"/>
                  </a:lnTo>
                  <a:lnTo>
                    <a:pt x="97911" y="21458"/>
                  </a:lnTo>
                  <a:lnTo>
                    <a:pt x="101546" y="21458"/>
                  </a:lnTo>
                  <a:lnTo>
                    <a:pt x="101278" y="20496"/>
                  </a:lnTo>
                  <a:lnTo>
                    <a:pt x="100904" y="18305"/>
                  </a:lnTo>
                  <a:lnTo>
                    <a:pt x="100637" y="17396"/>
                  </a:lnTo>
                  <a:lnTo>
                    <a:pt x="102668" y="17824"/>
                  </a:lnTo>
                  <a:lnTo>
                    <a:pt x="106036" y="19801"/>
                  </a:lnTo>
                  <a:lnTo>
                    <a:pt x="108067" y="20229"/>
                  </a:lnTo>
                  <a:lnTo>
                    <a:pt x="115497" y="18732"/>
                  </a:lnTo>
                  <a:lnTo>
                    <a:pt x="122927" y="18732"/>
                  </a:lnTo>
                  <a:lnTo>
                    <a:pt x="125012" y="18358"/>
                  </a:lnTo>
                  <a:lnTo>
                    <a:pt x="128807" y="16541"/>
                  </a:lnTo>
                  <a:lnTo>
                    <a:pt x="132228" y="15685"/>
                  </a:lnTo>
                  <a:lnTo>
                    <a:pt x="133136" y="14616"/>
                  </a:lnTo>
                  <a:lnTo>
                    <a:pt x="134206" y="13654"/>
                  </a:lnTo>
                  <a:lnTo>
                    <a:pt x="136183" y="13334"/>
                  </a:lnTo>
                  <a:lnTo>
                    <a:pt x="140727" y="16755"/>
                  </a:lnTo>
                  <a:lnTo>
                    <a:pt x="142598" y="17396"/>
                  </a:lnTo>
                  <a:lnTo>
                    <a:pt x="153769" y="18625"/>
                  </a:lnTo>
                  <a:lnTo>
                    <a:pt x="156014" y="17396"/>
                  </a:lnTo>
                  <a:lnTo>
                    <a:pt x="158313" y="18518"/>
                  </a:lnTo>
                  <a:lnTo>
                    <a:pt x="160451" y="17556"/>
                  </a:lnTo>
                  <a:lnTo>
                    <a:pt x="162589" y="15846"/>
                  </a:lnTo>
                  <a:lnTo>
                    <a:pt x="164888" y="14777"/>
                  </a:lnTo>
                  <a:lnTo>
                    <a:pt x="181618" y="14777"/>
                  </a:lnTo>
                  <a:lnTo>
                    <a:pt x="182367" y="13013"/>
                  </a:lnTo>
                  <a:lnTo>
                    <a:pt x="181405" y="11516"/>
                  </a:lnTo>
                  <a:lnTo>
                    <a:pt x="180817" y="9913"/>
                  </a:lnTo>
                  <a:lnTo>
                    <a:pt x="182580" y="7881"/>
                  </a:lnTo>
                  <a:lnTo>
                    <a:pt x="182313" y="7240"/>
                  </a:lnTo>
                  <a:lnTo>
                    <a:pt x="181886" y="5743"/>
                  </a:lnTo>
                  <a:lnTo>
                    <a:pt x="181618" y="5155"/>
                  </a:lnTo>
                  <a:lnTo>
                    <a:pt x="186002" y="5155"/>
                  </a:lnTo>
                  <a:lnTo>
                    <a:pt x="187659" y="4246"/>
                  </a:lnTo>
                  <a:lnTo>
                    <a:pt x="188300" y="1841"/>
                  </a:lnTo>
                  <a:lnTo>
                    <a:pt x="189316" y="-30"/>
                  </a:lnTo>
                  <a:lnTo>
                    <a:pt x="191561" y="-30"/>
                  </a:lnTo>
                  <a:lnTo>
                    <a:pt x="196265" y="2269"/>
                  </a:lnTo>
                  <a:lnTo>
                    <a:pt x="199365" y="4941"/>
                  </a:lnTo>
                  <a:lnTo>
                    <a:pt x="207383" y="14616"/>
                  </a:lnTo>
                  <a:lnTo>
                    <a:pt x="210055" y="18786"/>
                  </a:lnTo>
                  <a:lnTo>
                    <a:pt x="211071" y="18786"/>
                  </a:lnTo>
                  <a:lnTo>
                    <a:pt x="211819" y="15953"/>
                  </a:lnTo>
                  <a:lnTo>
                    <a:pt x="212888" y="16808"/>
                  </a:lnTo>
                  <a:lnTo>
                    <a:pt x="214599" y="20282"/>
                  </a:lnTo>
                  <a:lnTo>
                    <a:pt x="222082" y="21512"/>
                  </a:lnTo>
                  <a:lnTo>
                    <a:pt x="251107" y="20282"/>
                  </a:lnTo>
                  <a:lnTo>
                    <a:pt x="255437" y="21458"/>
                  </a:lnTo>
                  <a:lnTo>
                    <a:pt x="255918" y="24238"/>
                  </a:lnTo>
                  <a:lnTo>
                    <a:pt x="254047" y="27392"/>
                  </a:lnTo>
                  <a:lnTo>
                    <a:pt x="251588" y="29797"/>
                  </a:lnTo>
                  <a:lnTo>
                    <a:pt x="252551" y="31133"/>
                  </a:lnTo>
                  <a:lnTo>
                    <a:pt x="254047" y="30225"/>
                  </a:lnTo>
                  <a:lnTo>
                    <a:pt x="257094" y="29156"/>
                  </a:lnTo>
                  <a:lnTo>
                    <a:pt x="258537" y="28407"/>
                  </a:lnTo>
                  <a:lnTo>
                    <a:pt x="259606" y="27124"/>
                  </a:lnTo>
                  <a:lnTo>
                    <a:pt x="260034" y="25788"/>
                  </a:lnTo>
                  <a:lnTo>
                    <a:pt x="260782" y="24772"/>
                  </a:lnTo>
                  <a:lnTo>
                    <a:pt x="262921" y="24345"/>
                  </a:lnTo>
                  <a:lnTo>
                    <a:pt x="269014" y="24933"/>
                  </a:lnTo>
                  <a:lnTo>
                    <a:pt x="271313" y="25788"/>
                  </a:lnTo>
                  <a:lnTo>
                    <a:pt x="281682" y="32737"/>
                  </a:lnTo>
                  <a:lnTo>
                    <a:pt x="286600" y="34554"/>
                  </a:lnTo>
                  <a:lnTo>
                    <a:pt x="299001" y="35142"/>
                  </a:lnTo>
                  <a:lnTo>
                    <a:pt x="302476" y="36158"/>
                  </a:lnTo>
                  <a:lnTo>
                    <a:pt x="303972" y="38670"/>
                  </a:lnTo>
                  <a:lnTo>
                    <a:pt x="305736" y="37548"/>
                  </a:lnTo>
                  <a:lnTo>
                    <a:pt x="315786" y="40648"/>
                  </a:lnTo>
                  <a:lnTo>
                    <a:pt x="316962" y="40220"/>
                  </a:lnTo>
                  <a:lnTo>
                    <a:pt x="319046" y="38403"/>
                  </a:lnTo>
                  <a:lnTo>
                    <a:pt x="320703" y="38029"/>
                  </a:lnTo>
                  <a:lnTo>
                    <a:pt x="322253" y="38510"/>
                  </a:lnTo>
                  <a:lnTo>
                    <a:pt x="325514" y="40274"/>
                  </a:lnTo>
                  <a:lnTo>
                    <a:pt x="335777" y="42412"/>
                  </a:lnTo>
                  <a:lnTo>
                    <a:pt x="347537" y="47757"/>
                  </a:lnTo>
                  <a:lnTo>
                    <a:pt x="350423" y="48666"/>
                  </a:lnTo>
                  <a:lnTo>
                    <a:pt x="382495" y="51499"/>
                  </a:lnTo>
                  <a:lnTo>
                    <a:pt x="382495" y="52782"/>
                  </a:lnTo>
                  <a:lnTo>
                    <a:pt x="382495" y="55187"/>
                  </a:lnTo>
                  <a:lnTo>
                    <a:pt x="381212" y="57913"/>
                  </a:lnTo>
                  <a:lnTo>
                    <a:pt x="379395" y="61067"/>
                  </a:lnTo>
                  <a:lnTo>
                    <a:pt x="379020" y="62296"/>
                  </a:lnTo>
                  <a:lnTo>
                    <a:pt x="379341" y="63526"/>
                  </a:lnTo>
                  <a:lnTo>
                    <a:pt x="379929" y="64328"/>
                  </a:lnTo>
                  <a:lnTo>
                    <a:pt x="381212" y="67963"/>
                  </a:lnTo>
                  <a:lnTo>
                    <a:pt x="381693" y="70689"/>
                  </a:lnTo>
                  <a:lnTo>
                    <a:pt x="381426" y="72613"/>
                  </a:lnTo>
                  <a:lnTo>
                    <a:pt x="380998" y="74270"/>
                  </a:lnTo>
                  <a:lnTo>
                    <a:pt x="380090" y="75499"/>
                  </a:lnTo>
                  <a:lnTo>
                    <a:pt x="379020" y="76408"/>
                  </a:lnTo>
                  <a:lnTo>
                    <a:pt x="377898" y="76408"/>
                  </a:lnTo>
                  <a:lnTo>
                    <a:pt x="376989" y="75767"/>
                  </a:lnTo>
                  <a:lnTo>
                    <a:pt x="376187" y="73468"/>
                  </a:lnTo>
                  <a:lnTo>
                    <a:pt x="375225" y="72773"/>
                  </a:lnTo>
                  <a:lnTo>
                    <a:pt x="372606" y="72132"/>
                  </a:lnTo>
                  <a:lnTo>
                    <a:pt x="371056" y="72132"/>
                  </a:lnTo>
                  <a:lnTo>
                    <a:pt x="369666" y="72132"/>
                  </a:lnTo>
                  <a:lnTo>
                    <a:pt x="367475" y="73522"/>
                  </a:lnTo>
                  <a:lnTo>
                    <a:pt x="366459" y="74644"/>
                  </a:lnTo>
                  <a:lnTo>
                    <a:pt x="365818" y="75767"/>
                  </a:lnTo>
                  <a:lnTo>
                    <a:pt x="365123" y="76301"/>
                  </a:lnTo>
                  <a:lnTo>
                    <a:pt x="363733" y="76996"/>
                  </a:lnTo>
                  <a:lnTo>
                    <a:pt x="360740" y="77317"/>
                  </a:lnTo>
                  <a:lnTo>
                    <a:pt x="359350" y="77317"/>
                  </a:lnTo>
                  <a:lnTo>
                    <a:pt x="358067" y="76996"/>
                  </a:lnTo>
                  <a:lnTo>
                    <a:pt x="356570" y="76996"/>
                  </a:lnTo>
                  <a:lnTo>
                    <a:pt x="355020" y="77424"/>
                  </a:lnTo>
                  <a:lnTo>
                    <a:pt x="353310" y="78386"/>
                  </a:lnTo>
                  <a:lnTo>
                    <a:pt x="352454" y="79562"/>
                  </a:lnTo>
                  <a:lnTo>
                    <a:pt x="352134" y="80898"/>
                  </a:lnTo>
                  <a:lnTo>
                    <a:pt x="352508" y="83624"/>
                  </a:lnTo>
                  <a:lnTo>
                    <a:pt x="352187" y="85014"/>
                  </a:lnTo>
                  <a:lnTo>
                    <a:pt x="352187" y="86350"/>
                  </a:lnTo>
                  <a:lnTo>
                    <a:pt x="352187" y="87954"/>
                  </a:lnTo>
                  <a:lnTo>
                    <a:pt x="351813" y="89664"/>
                  </a:lnTo>
                  <a:lnTo>
                    <a:pt x="350851" y="91803"/>
                  </a:lnTo>
                  <a:lnTo>
                    <a:pt x="349675" y="92765"/>
                  </a:lnTo>
                  <a:lnTo>
                    <a:pt x="348338" y="92765"/>
                  </a:lnTo>
                  <a:lnTo>
                    <a:pt x="345612" y="92177"/>
                  </a:lnTo>
                  <a:lnTo>
                    <a:pt x="344223" y="92177"/>
                  </a:lnTo>
                  <a:lnTo>
                    <a:pt x="342833" y="92711"/>
                  </a:lnTo>
                  <a:lnTo>
                    <a:pt x="338557" y="93406"/>
                  </a:lnTo>
                  <a:lnTo>
                    <a:pt x="336846" y="93406"/>
                  </a:lnTo>
                  <a:lnTo>
                    <a:pt x="332837" y="86511"/>
                  </a:lnTo>
                  <a:lnTo>
                    <a:pt x="330004" y="84212"/>
                  </a:lnTo>
                  <a:lnTo>
                    <a:pt x="328668" y="83731"/>
                  </a:lnTo>
                  <a:lnTo>
                    <a:pt x="327225" y="83731"/>
                  </a:lnTo>
                  <a:lnTo>
                    <a:pt x="325781" y="83731"/>
                  </a:lnTo>
                  <a:lnTo>
                    <a:pt x="318138" y="87901"/>
                  </a:lnTo>
                  <a:lnTo>
                    <a:pt x="315892" y="89985"/>
                  </a:lnTo>
                  <a:lnTo>
                    <a:pt x="311402" y="92497"/>
                  </a:lnTo>
                  <a:lnTo>
                    <a:pt x="306057" y="93994"/>
                  </a:lnTo>
                  <a:lnTo>
                    <a:pt x="303598" y="95277"/>
                  </a:lnTo>
                  <a:lnTo>
                    <a:pt x="302262" y="96560"/>
                  </a:lnTo>
                  <a:lnTo>
                    <a:pt x="300765" y="99393"/>
                  </a:lnTo>
                  <a:lnTo>
                    <a:pt x="300231" y="100676"/>
                  </a:lnTo>
                  <a:lnTo>
                    <a:pt x="299964" y="102119"/>
                  </a:lnTo>
                  <a:lnTo>
                    <a:pt x="298894" y="105273"/>
                  </a:lnTo>
                  <a:lnTo>
                    <a:pt x="297825" y="106983"/>
                  </a:lnTo>
                  <a:lnTo>
                    <a:pt x="295634" y="109175"/>
                  </a:lnTo>
                  <a:lnTo>
                    <a:pt x="293923" y="109442"/>
                  </a:lnTo>
                  <a:lnTo>
                    <a:pt x="292480" y="108961"/>
                  </a:lnTo>
                  <a:lnTo>
                    <a:pt x="290983" y="108052"/>
                  </a:lnTo>
                  <a:lnTo>
                    <a:pt x="289647" y="108052"/>
                  </a:lnTo>
                  <a:lnTo>
                    <a:pt x="282110" y="111847"/>
                  </a:lnTo>
                  <a:lnTo>
                    <a:pt x="268319" y="113505"/>
                  </a:lnTo>
                  <a:lnTo>
                    <a:pt x="260622" y="112275"/>
                  </a:lnTo>
                  <a:lnTo>
                    <a:pt x="258751" y="112649"/>
                  </a:lnTo>
                  <a:lnTo>
                    <a:pt x="257468" y="113505"/>
                  </a:lnTo>
                  <a:lnTo>
                    <a:pt x="256453" y="117781"/>
                  </a:lnTo>
                  <a:lnTo>
                    <a:pt x="255223" y="119224"/>
                  </a:lnTo>
                  <a:lnTo>
                    <a:pt x="253833" y="119812"/>
                  </a:lnTo>
                  <a:lnTo>
                    <a:pt x="252283" y="120133"/>
                  </a:lnTo>
                  <a:lnTo>
                    <a:pt x="244426" y="120133"/>
                  </a:lnTo>
                  <a:lnTo>
                    <a:pt x="243677" y="121095"/>
                  </a:lnTo>
                  <a:lnTo>
                    <a:pt x="243250" y="122324"/>
                  </a:lnTo>
                  <a:lnTo>
                    <a:pt x="242608" y="123554"/>
                  </a:lnTo>
                  <a:lnTo>
                    <a:pt x="241913" y="124569"/>
                  </a:lnTo>
                  <a:lnTo>
                    <a:pt x="240791" y="124569"/>
                  </a:lnTo>
                  <a:lnTo>
                    <a:pt x="238118" y="124569"/>
                  </a:lnTo>
                  <a:lnTo>
                    <a:pt x="234697" y="126013"/>
                  </a:lnTo>
                  <a:lnTo>
                    <a:pt x="233147" y="126013"/>
                  </a:lnTo>
                  <a:lnTo>
                    <a:pt x="231704" y="125638"/>
                  </a:lnTo>
                  <a:lnTo>
                    <a:pt x="230368" y="124890"/>
                  </a:lnTo>
                  <a:lnTo>
                    <a:pt x="229192" y="123981"/>
                  </a:lnTo>
                  <a:lnTo>
                    <a:pt x="226038" y="123286"/>
                  </a:lnTo>
                  <a:lnTo>
                    <a:pt x="223419" y="123286"/>
                  </a:lnTo>
                  <a:lnTo>
                    <a:pt x="220318" y="122592"/>
                  </a:lnTo>
                  <a:lnTo>
                    <a:pt x="216256" y="120560"/>
                  </a:lnTo>
                  <a:lnTo>
                    <a:pt x="214118" y="120560"/>
                  </a:lnTo>
                  <a:lnTo>
                    <a:pt x="210483" y="120560"/>
                  </a:lnTo>
                  <a:lnTo>
                    <a:pt x="208398" y="121309"/>
                  </a:lnTo>
                  <a:lnTo>
                    <a:pt x="207383" y="123661"/>
                  </a:lnTo>
                  <a:lnTo>
                    <a:pt x="206634" y="124837"/>
                  </a:lnTo>
                  <a:lnTo>
                    <a:pt x="206153" y="126066"/>
                  </a:lnTo>
                  <a:lnTo>
                    <a:pt x="205405" y="127295"/>
                  </a:lnTo>
                  <a:lnTo>
                    <a:pt x="204443" y="128471"/>
                  </a:lnTo>
                  <a:lnTo>
                    <a:pt x="203748" y="129647"/>
                  </a:lnTo>
                  <a:lnTo>
                    <a:pt x="203320" y="130770"/>
                  </a:lnTo>
                  <a:lnTo>
                    <a:pt x="203320" y="131358"/>
                  </a:lnTo>
                  <a:lnTo>
                    <a:pt x="203320" y="131892"/>
                  </a:lnTo>
                  <a:lnTo>
                    <a:pt x="202946" y="132961"/>
                  </a:lnTo>
                  <a:lnTo>
                    <a:pt x="202358" y="134084"/>
                  </a:lnTo>
                  <a:lnTo>
                    <a:pt x="201824" y="135260"/>
                  </a:lnTo>
                  <a:lnTo>
                    <a:pt x="200594" y="136650"/>
                  </a:lnTo>
                  <a:lnTo>
                    <a:pt x="199044" y="137077"/>
                  </a:lnTo>
                  <a:lnTo>
                    <a:pt x="196799" y="137398"/>
                  </a:lnTo>
                  <a:lnTo>
                    <a:pt x="191026" y="137398"/>
                  </a:lnTo>
                  <a:lnTo>
                    <a:pt x="189583" y="136917"/>
                  </a:lnTo>
                  <a:lnTo>
                    <a:pt x="188460" y="136169"/>
                  </a:lnTo>
                  <a:lnTo>
                    <a:pt x="184665" y="134672"/>
                  </a:lnTo>
                  <a:lnTo>
                    <a:pt x="184024" y="133817"/>
                  </a:lnTo>
                  <a:lnTo>
                    <a:pt x="182420" y="133282"/>
                  </a:lnTo>
                  <a:lnTo>
                    <a:pt x="180389" y="132106"/>
                  </a:lnTo>
                  <a:lnTo>
                    <a:pt x="178625" y="130556"/>
                  </a:lnTo>
                  <a:lnTo>
                    <a:pt x="175204" y="128364"/>
                  </a:lnTo>
                  <a:lnTo>
                    <a:pt x="174402" y="127242"/>
                  </a:lnTo>
                  <a:lnTo>
                    <a:pt x="173814" y="125906"/>
                  </a:lnTo>
                  <a:lnTo>
                    <a:pt x="173333" y="124516"/>
                  </a:lnTo>
                  <a:lnTo>
                    <a:pt x="172852" y="121736"/>
                  </a:lnTo>
                  <a:lnTo>
                    <a:pt x="172104" y="120453"/>
                  </a:lnTo>
                  <a:lnTo>
                    <a:pt x="170447" y="119545"/>
                  </a:lnTo>
                  <a:lnTo>
                    <a:pt x="166277" y="120560"/>
                  </a:lnTo>
                  <a:lnTo>
                    <a:pt x="164353" y="120560"/>
                  </a:lnTo>
                  <a:lnTo>
                    <a:pt x="156816" y="118315"/>
                  </a:lnTo>
                  <a:lnTo>
                    <a:pt x="155480" y="118903"/>
                  </a:lnTo>
                  <a:lnTo>
                    <a:pt x="155052" y="120026"/>
                  </a:lnTo>
                  <a:lnTo>
                    <a:pt x="155052" y="121416"/>
                  </a:lnTo>
                  <a:lnTo>
                    <a:pt x="154625" y="122912"/>
                  </a:lnTo>
                  <a:lnTo>
                    <a:pt x="153663" y="124302"/>
                  </a:lnTo>
                  <a:lnTo>
                    <a:pt x="150830" y="125638"/>
                  </a:lnTo>
                  <a:lnTo>
                    <a:pt x="148905" y="125638"/>
                  </a:lnTo>
                  <a:lnTo>
                    <a:pt x="147088" y="125157"/>
                  </a:lnTo>
                  <a:lnTo>
                    <a:pt x="143132" y="123554"/>
                  </a:lnTo>
                  <a:lnTo>
                    <a:pt x="139658" y="122912"/>
                  </a:lnTo>
                  <a:lnTo>
                    <a:pt x="137733" y="123340"/>
                  </a:lnTo>
                  <a:lnTo>
                    <a:pt x="136878" y="124355"/>
                  </a:lnTo>
                  <a:lnTo>
                    <a:pt x="136451" y="127028"/>
                  </a:lnTo>
                  <a:lnTo>
                    <a:pt x="135809" y="127937"/>
                  </a:lnTo>
                  <a:lnTo>
                    <a:pt x="134633" y="127937"/>
                  </a:lnTo>
                  <a:lnTo>
                    <a:pt x="131854" y="127242"/>
                  </a:lnTo>
                  <a:lnTo>
                    <a:pt x="125600" y="124088"/>
                  </a:lnTo>
                  <a:lnTo>
                    <a:pt x="123675" y="124088"/>
                  </a:lnTo>
                  <a:lnTo>
                    <a:pt x="120896" y="123286"/>
                  </a:lnTo>
                  <a:lnTo>
                    <a:pt x="119720" y="122164"/>
                  </a:lnTo>
                  <a:lnTo>
                    <a:pt x="118383" y="121255"/>
                  </a:lnTo>
                  <a:lnTo>
                    <a:pt x="115818" y="120560"/>
                  </a:lnTo>
                  <a:lnTo>
                    <a:pt x="111809" y="122431"/>
                  </a:lnTo>
                  <a:lnTo>
                    <a:pt x="110953" y="123768"/>
                  </a:lnTo>
                  <a:lnTo>
                    <a:pt x="110526" y="125104"/>
                  </a:lnTo>
                  <a:lnTo>
                    <a:pt x="109510" y="126333"/>
                  </a:lnTo>
                  <a:lnTo>
                    <a:pt x="108815" y="127456"/>
                  </a:lnTo>
                  <a:lnTo>
                    <a:pt x="108815" y="128685"/>
                  </a:lnTo>
                  <a:lnTo>
                    <a:pt x="108815" y="129754"/>
                  </a:lnTo>
                  <a:lnTo>
                    <a:pt x="108227" y="130609"/>
                  </a:lnTo>
                  <a:lnTo>
                    <a:pt x="107158" y="131197"/>
                  </a:lnTo>
                  <a:lnTo>
                    <a:pt x="104165" y="132160"/>
                  </a:lnTo>
                  <a:lnTo>
                    <a:pt x="100049" y="132160"/>
                  </a:lnTo>
                  <a:lnTo>
                    <a:pt x="99354" y="132961"/>
                  </a:lnTo>
                  <a:lnTo>
                    <a:pt x="99354" y="134030"/>
                  </a:lnTo>
                  <a:lnTo>
                    <a:pt x="100049" y="135100"/>
                  </a:lnTo>
                  <a:lnTo>
                    <a:pt x="101225" y="135848"/>
                  </a:lnTo>
                  <a:lnTo>
                    <a:pt x="103791" y="136864"/>
                  </a:lnTo>
                  <a:lnTo>
                    <a:pt x="104700" y="137665"/>
                  </a:lnTo>
                  <a:lnTo>
                    <a:pt x="104700" y="138895"/>
                  </a:lnTo>
                  <a:lnTo>
                    <a:pt x="104058" y="140178"/>
                  </a:lnTo>
                  <a:lnTo>
                    <a:pt x="96521" y="144400"/>
                  </a:lnTo>
                  <a:lnTo>
                    <a:pt x="94436" y="144400"/>
                  </a:lnTo>
                  <a:lnTo>
                    <a:pt x="89359" y="146538"/>
                  </a:lnTo>
                  <a:lnTo>
                    <a:pt x="87808" y="146538"/>
                  </a:lnTo>
                  <a:lnTo>
                    <a:pt x="81127" y="145951"/>
                  </a:lnTo>
                  <a:lnTo>
                    <a:pt x="80218" y="145256"/>
                  </a:lnTo>
                  <a:lnTo>
                    <a:pt x="79042" y="144828"/>
                  </a:lnTo>
                  <a:lnTo>
                    <a:pt x="77171" y="144454"/>
                  </a:lnTo>
                  <a:lnTo>
                    <a:pt x="70436" y="144454"/>
                  </a:lnTo>
                  <a:lnTo>
                    <a:pt x="67763" y="144881"/>
                  </a:lnTo>
                  <a:lnTo>
                    <a:pt x="65091" y="145737"/>
                  </a:lnTo>
                  <a:lnTo>
                    <a:pt x="63647" y="146699"/>
                  </a:lnTo>
                  <a:lnTo>
                    <a:pt x="62472" y="147821"/>
                  </a:lnTo>
                  <a:lnTo>
                    <a:pt x="61509" y="149104"/>
                  </a:lnTo>
                  <a:lnTo>
                    <a:pt x="60387" y="150227"/>
                  </a:lnTo>
                  <a:lnTo>
                    <a:pt x="58783" y="151135"/>
                  </a:lnTo>
                  <a:lnTo>
                    <a:pt x="57714" y="151135"/>
                  </a:lnTo>
                  <a:lnTo>
                    <a:pt x="56805" y="149158"/>
                  </a:lnTo>
                  <a:lnTo>
                    <a:pt x="54186" y="147821"/>
                  </a:lnTo>
                  <a:lnTo>
                    <a:pt x="49429" y="147073"/>
                  </a:lnTo>
                  <a:lnTo>
                    <a:pt x="48627" y="139697"/>
                  </a:lnTo>
                  <a:lnTo>
                    <a:pt x="48200" y="137665"/>
                  </a:lnTo>
                  <a:lnTo>
                    <a:pt x="46917" y="135955"/>
                  </a:lnTo>
                  <a:lnTo>
                    <a:pt x="43603" y="132534"/>
                  </a:lnTo>
                  <a:lnTo>
                    <a:pt x="42373" y="131999"/>
                  </a:lnTo>
                  <a:lnTo>
                    <a:pt x="39594" y="131999"/>
                  </a:lnTo>
                  <a:lnTo>
                    <a:pt x="38257" y="131732"/>
                  </a:lnTo>
                  <a:lnTo>
                    <a:pt x="37135" y="131251"/>
                  </a:lnTo>
                  <a:lnTo>
                    <a:pt x="35905" y="130128"/>
                  </a:lnTo>
                  <a:lnTo>
                    <a:pt x="35585" y="129701"/>
                  </a:lnTo>
                  <a:lnTo>
                    <a:pt x="32591" y="125318"/>
                  </a:lnTo>
                  <a:lnTo>
                    <a:pt x="30988" y="125318"/>
                  </a:lnTo>
                  <a:lnTo>
                    <a:pt x="30667" y="125318"/>
                  </a:lnTo>
                  <a:lnTo>
                    <a:pt x="30667" y="129059"/>
                  </a:lnTo>
                  <a:lnTo>
                    <a:pt x="30667" y="129701"/>
                  </a:lnTo>
                  <a:lnTo>
                    <a:pt x="30667" y="130075"/>
                  </a:lnTo>
                  <a:lnTo>
                    <a:pt x="30667" y="130449"/>
                  </a:lnTo>
                  <a:lnTo>
                    <a:pt x="30079" y="130877"/>
                  </a:lnTo>
                  <a:lnTo>
                    <a:pt x="29438" y="130877"/>
                  </a:lnTo>
                  <a:lnTo>
                    <a:pt x="28048" y="130075"/>
                  </a:lnTo>
                  <a:lnTo>
                    <a:pt x="26979" y="128204"/>
                  </a:lnTo>
                  <a:lnTo>
                    <a:pt x="26230" y="125959"/>
                  </a:lnTo>
                  <a:lnTo>
                    <a:pt x="26551" y="123821"/>
                  </a:lnTo>
                  <a:lnTo>
                    <a:pt x="27513" y="122538"/>
                  </a:lnTo>
                  <a:lnTo>
                    <a:pt x="28743" y="122164"/>
                  </a:lnTo>
                  <a:lnTo>
                    <a:pt x="29865" y="121362"/>
                  </a:lnTo>
                  <a:lnTo>
                    <a:pt x="30614" y="119919"/>
                  </a:lnTo>
                  <a:lnTo>
                    <a:pt x="31041" y="118048"/>
                  </a:lnTo>
                  <a:lnTo>
                    <a:pt x="30988" y="118315"/>
                  </a:lnTo>
                  <a:lnTo>
                    <a:pt x="31469" y="117139"/>
                  </a:lnTo>
                  <a:lnTo>
                    <a:pt x="32003" y="116231"/>
                  </a:lnTo>
                  <a:lnTo>
                    <a:pt x="32805" y="115696"/>
                  </a:lnTo>
                  <a:lnTo>
                    <a:pt x="33767" y="115375"/>
                  </a:lnTo>
                  <a:lnTo>
                    <a:pt x="35264" y="115375"/>
                  </a:lnTo>
                  <a:lnTo>
                    <a:pt x="36600" y="115375"/>
                  </a:lnTo>
                  <a:lnTo>
                    <a:pt x="41946" y="113184"/>
                  </a:lnTo>
                  <a:lnTo>
                    <a:pt x="43122" y="112489"/>
                  </a:lnTo>
                  <a:lnTo>
                    <a:pt x="48467" y="107571"/>
                  </a:lnTo>
                  <a:lnTo>
                    <a:pt x="48734" y="105861"/>
                  </a:lnTo>
                  <a:lnTo>
                    <a:pt x="48413" y="103669"/>
                  </a:lnTo>
                  <a:lnTo>
                    <a:pt x="46168" y="99821"/>
                  </a:lnTo>
                  <a:lnTo>
                    <a:pt x="44779" y="97843"/>
                  </a:lnTo>
                  <a:lnTo>
                    <a:pt x="43496" y="96667"/>
                  </a:lnTo>
                  <a:lnTo>
                    <a:pt x="42373" y="96667"/>
                  </a:lnTo>
                  <a:lnTo>
                    <a:pt x="41518" y="97469"/>
                  </a:lnTo>
                  <a:lnTo>
                    <a:pt x="40877" y="98645"/>
                  </a:lnTo>
                  <a:lnTo>
                    <a:pt x="40609" y="99874"/>
                  </a:lnTo>
                  <a:lnTo>
                    <a:pt x="39861" y="100943"/>
                  </a:lnTo>
                  <a:lnTo>
                    <a:pt x="38845" y="101745"/>
                  </a:lnTo>
                  <a:lnTo>
                    <a:pt x="37456" y="102279"/>
                  </a:lnTo>
                  <a:lnTo>
                    <a:pt x="34783" y="103936"/>
                  </a:lnTo>
                  <a:lnTo>
                    <a:pt x="32378" y="105005"/>
                  </a:lnTo>
                  <a:lnTo>
                    <a:pt x="31202" y="104578"/>
                  </a:lnTo>
                  <a:lnTo>
                    <a:pt x="30079" y="103776"/>
                  </a:lnTo>
                  <a:lnTo>
                    <a:pt x="29170" y="102600"/>
                  </a:lnTo>
                  <a:lnTo>
                    <a:pt x="28369" y="101210"/>
                  </a:lnTo>
                  <a:lnTo>
                    <a:pt x="27994" y="99714"/>
                  </a:lnTo>
                  <a:lnTo>
                    <a:pt x="27994" y="97843"/>
                  </a:lnTo>
                  <a:lnTo>
                    <a:pt x="28956" y="95010"/>
                  </a:lnTo>
                  <a:lnTo>
                    <a:pt x="28956" y="93727"/>
                  </a:lnTo>
                  <a:lnTo>
                    <a:pt x="28956" y="92658"/>
                  </a:lnTo>
                  <a:lnTo>
                    <a:pt x="28048" y="91963"/>
                  </a:lnTo>
                  <a:lnTo>
                    <a:pt x="26872" y="91642"/>
                  </a:lnTo>
                  <a:lnTo>
                    <a:pt x="24573" y="90466"/>
                  </a:lnTo>
                  <a:lnTo>
                    <a:pt x="22970" y="88328"/>
                  </a:lnTo>
                  <a:lnTo>
                    <a:pt x="22008" y="88328"/>
                  </a:lnTo>
                  <a:lnTo>
                    <a:pt x="20885" y="88328"/>
                  </a:lnTo>
                  <a:lnTo>
                    <a:pt x="17731" y="85762"/>
                  </a:lnTo>
                  <a:lnTo>
                    <a:pt x="16662" y="84693"/>
                  </a:lnTo>
                  <a:lnTo>
                    <a:pt x="15807" y="83197"/>
                  </a:lnTo>
                  <a:lnTo>
                    <a:pt x="14952" y="80898"/>
                  </a:lnTo>
                  <a:lnTo>
                    <a:pt x="13722" y="72399"/>
                  </a:lnTo>
                  <a:lnTo>
                    <a:pt x="12707" y="71330"/>
                  </a:lnTo>
                  <a:lnTo>
                    <a:pt x="11531" y="70528"/>
                  </a:lnTo>
                  <a:lnTo>
                    <a:pt x="10301" y="70208"/>
                  </a:lnTo>
                  <a:lnTo>
                    <a:pt x="8377" y="68176"/>
                  </a:lnTo>
                  <a:lnTo>
                    <a:pt x="7361" y="66680"/>
                  </a:lnTo>
                  <a:lnTo>
                    <a:pt x="6453" y="64648"/>
                  </a:lnTo>
                  <a:lnTo>
                    <a:pt x="6025" y="62403"/>
                  </a:lnTo>
                  <a:lnTo>
                    <a:pt x="6025" y="60639"/>
                  </a:lnTo>
                  <a:lnTo>
                    <a:pt x="6025" y="59036"/>
                  </a:lnTo>
                  <a:lnTo>
                    <a:pt x="6025" y="57539"/>
                  </a:lnTo>
                  <a:lnTo>
                    <a:pt x="5437" y="56363"/>
                  </a:lnTo>
                  <a:lnTo>
                    <a:pt x="4528" y="55668"/>
                  </a:lnTo>
                  <a:lnTo>
                    <a:pt x="2070" y="55668"/>
                  </a:lnTo>
                  <a:lnTo>
                    <a:pt x="145" y="54706"/>
                  </a:lnTo>
                  <a:lnTo>
                    <a:pt x="-336" y="53797"/>
                  </a:lnTo>
                  <a:lnTo>
                    <a:pt x="-336" y="52728"/>
                  </a:lnTo>
                  <a:lnTo>
                    <a:pt x="92" y="48613"/>
                  </a:lnTo>
                  <a:lnTo>
                    <a:pt x="92" y="47330"/>
                  </a:lnTo>
                  <a:lnTo>
                    <a:pt x="947" y="46207"/>
                  </a:lnTo>
                  <a:lnTo>
                    <a:pt x="2765" y="45726"/>
                  </a:lnTo>
                  <a:lnTo>
                    <a:pt x="4261" y="45726"/>
                  </a:lnTo>
                  <a:lnTo>
                    <a:pt x="5704" y="46261"/>
                  </a:lnTo>
                  <a:lnTo>
                    <a:pt x="6827" y="46261"/>
                  </a:lnTo>
                  <a:lnTo>
                    <a:pt x="7843" y="46261"/>
                  </a:lnTo>
                  <a:lnTo>
                    <a:pt x="8965" y="45512"/>
                  </a:lnTo>
                  <a:lnTo>
                    <a:pt x="10408" y="44122"/>
                  </a:lnTo>
                  <a:lnTo>
                    <a:pt x="12386" y="40969"/>
                  </a:lnTo>
                  <a:lnTo>
                    <a:pt x="16823" y="36906"/>
                  </a:lnTo>
                  <a:lnTo>
                    <a:pt x="16823" y="3663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723C1244-29FE-4E8D-8A54-E54C6CB03071}"/>
                </a:ext>
              </a:extLst>
            </p:cNvPr>
            <p:cNvSpPr/>
            <p:nvPr/>
          </p:nvSpPr>
          <p:spPr>
            <a:xfrm>
              <a:off x="2037153" y="4563454"/>
              <a:ext cx="242890" cy="148920"/>
            </a:xfrm>
            <a:custGeom>
              <a:avLst/>
              <a:gdLst>
                <a:gd name="connsiteX0" fmla="*/ 46008 w 242890"/>
                <a:gd name="connsiteY0" fmla="*/ 23062 h 148920"/>
                <a:gd name="connsiteX1" fmla="*/ 46810 w 242890"/>
                <a:gd name="connsiteY1" fmla="*/ 23062 h 148920"/>
                <a:gd name="connsiteX2" fmla="*/ 50658 w 242890"/>
                <a:gd name="connsiteY2" fmla="*/ 26804 h 148920"/>
                <a:gd name="connsiteX3" fmla="*/ 53652 w 242890"/>
                <a:gd name="connsiteY3" fmla="*/ 23810 h 148920"/>
                <a:gd name="connsiteX4" fmla="*/ 57714 w 242890"/>
                <a:gd name="connsiteY4" fmla="*/ 23008 h 148920"/>
                <a:gd name="connsiteX5" fmla="*/ 61723 w 242890"/>
                <a:gd name="connsiteY5" fmla="*/ 24131 h 148920"/>
                <a:gd name="connsiteX6" fmla="*/ 64503 w 242890"/>
                <a:gd name="connsiteY6" fmla="*/ 26804 h 148920"/>
                <a:gd name="connsiteX7" fmla="*/ 65412 w 242890"/>
                <a:gd name="connsiteY7" fmla="*/ 26804 h 148920"/>
                <a:gd name="connsiteX8" fmla="*/ 66908 w 242890"/>
                <a:gd name="connsiteY8" fmla="*/ 24291 h 148920"/>
                <a:gd name="connsiteX9" fmla="*/ 68245 w 242890"/>
                <a:gd name="connsiteY9" fmla="*/ 23596 h 148920"/>
                <a:gd name="connsiteX10" fmla="*/ 74980 w 242890"/>
                <a:gd name="connsiteY10" fmla="*/ 24345 h 148920"/>
                <a:gd name="connsiteX11" fmla="*/ 92886 w 242890"/>
                <a:gd name="connsiteY11" fmla="*/ 22474 h 148920"/>
                <a:gd name="connsiteX12" fmla="*/ 96842 w 242890"/>
                <a:gd name="connsiteY12" fmla="*/ 19320 h 148920"/>
                <a:gd name="connsiteX13" fmla="*/ 105982 w 242890"/>
                <a:gd name="connsiteY13" fmla="*/ 16487 h 148920"/>
                <a:gd name="connsiteX14" fmla="*/ 109403 w 242890"/>
                <a:gd name="connsiteY14" fmla="*/ 15953 h 148920"/>
                <a:gd name="connsiteX15" fmla="*/ 115871 w 242890"/>
                <a:gd name="connsiteY15" fmla="*/ 15953 h 148920"/>
                <a:gd name="connsiteX16" fmla="*/ 116673 w 242890"/>
                <a:gd name="connsiteY16" fmla="*/ 15418 h 148920"/>
                <a:gd name="connsiteX17" fmla="*/ 116673 w 242890"/>
                <a:gd name="connsiteY17" fmla="*/ 14456 h 148920"/>
                <a:gd name="connsiteX18" fmla="*/ 116673 w 242890"/>
                <a:gd name="connsiteY18" fmla="*/ 13547 h 148920"/>
                <a:gd name="connsiteX19" fmla="*/ 117849 w 242890"/>
                <a:gd name="connsiteY19" fmla="*/ 13120 h 148920"/>
                <a:gd name="connsiteX20" fmla="*/ 118865 w 242890"/>
                <a:gd name="connsiteY20" fmla="*/ 13440 h 148920"/>
                <a:gd name="connsiteX21" fmla="*/ 122339 w 242890"/>
                <a:gd name="connsiteY21" fmla="*/ 15953 h 148920"/>
                <a:gd name="connsiteX22" fmla="*/ 123087 w 242890"/>
                <a:gd name="connsiteY22" fmla="*/ 14991 h 148920"/>
                <a:gd name="connsiteX23" fmla="*/ 123729 w 242890"/>
                <a:gd name="connsiteY23" fmla="*/ 14991 h 148920"/>
                <a:gd name="connsiteX24" fmla="*/ 124424 w 242890"/>
                <a:gd name="connsiteY24" fmla="*/ 14991 h 148920"/>
                <a:gd name="connsiteX25" fmla="*/ 125332 w 242890"/>
                <a:gd name="connsiteY25" fmla="*/ 14991 h 148920"/>
                <a:gd name="connsiteX26" fmla="*/ 124691 w 242890"/>
                <a:gd name="connsiteY26" fmla="*/ 14670 h 148920"/>
                <a:gd name="connsiteX27" fmla="*/ 123355 w 242890"/>
                <a:gd name="connsiteY27" fmla="*/ 13547 h 148920"/>
                <a:gd name="connsiteX28" fmla="*/ 123355 w 242890"/>
                <a:gd name="connsiteY28" fmla="*/ 12318 h 148920"/>
                <a:gd name="connsiteX29" fmla="*/ 128326 w 242890"/>
                <a:gd name="connsiteY29" fmla="*/ 8630 h 148920"/>
                <a:gd name="connsiteX30" fmla="*/ 130838 w 242890"/>
                <a:gd name="connsiteY30" fmla="*/ 7561 h 148920"/>
                <a:gd name="connsiteX31" fmla="*/ 133190 w 242890"/>
                <a:gd name="connsiteY31" fmla="*/ 8255 h 148920"/>
                <a:gd name="connsiteX32" fmla="*/ 135007 w 242890"/>
                <a:gd name="connsiteY32" fmla="*/ 7133 h 148920"/>
                <a:gd name="connsiteX33" fmla="*/ 135435 w 242890"/>
                <a:gd name="connsiteY33" fmla="*/ 7133 h 148920"/>
                <a:gd name="connsiteX34" fmla="*/ 136130 w 242890"/>
                <a:gd name="connsiteY34" fmla="*/ 8042 h 148920"/>
                <a:gd name="connsiteX35" fmla="*/ 140299 w 242890"/>
                <a:gd name="connsiteY35" fmla="*/ 5422 h 148920"/>
                <a:gd name="connsiteX36" fmla="*/ 144682 w 242890"/>
                <a:gd name="connsiteY36" fmla="*/ 4460 h 148920"/>
                <a:gd name="connsiteX37" fmla="*/ 148959 w 242890"/>
                <a:gd name="connsiteY37" fmla="*/ 5316 h 148920"/>
                <a:gd name="connsiteX38" fmla="*/ 152968 w 242890"/>
                <a:gd name="connsiteY38" fmla="*/ 8042 h 148920"/>
                <a:gd name="connsiteX39" fmla="*/ 146660 w 242890"/>
                <a:gd name="connsiteY39" fmla="*/ 10875 h 148920"/>
                <a:gd name="connsiteX40" fmla="*/ 144041 w 242890"/>
                <a:gd name="connsiteY40" fmla="*/ 12639 h 148920"/>
                <a:gd name="connsiteX41" fmla="*/ 142117 w 242890"/>
                <a:gd name="connsiteY41" fmla="*/ 14777 h 148920"/>
                <a:gd name="connsiteX42" fmla="*/ 143613 w 242890"/>
                <a:gd name="connsiteY42" fmla="*/ 16594 h 148920"/>
                <a:gd name="connsiteX43" fmla="*/ 144308 w 242890"/>
                <a:gd name="connsiteY43" fmla="*/ 17182 h 148920"/>
                <a:gd name="connsiteX44" fmla="*/ 145057 w 242890"/>
                <a:gd name="connsiteY44" fmla="*/ 17663 h 148920"/>
                <a:gd name="connsiteX45" fmla="*/ 144575 w 242890"/>
                <a:gd name="connsiteY45" fmla="*/ 17663 h 148920"/>
                <a:gd name="connsiteX46" fmla="*/ 144201 w 242890"/>
                <a:gd name="connsiteY46" fmla="*/ 17663 h 148920"/>
                <a:gd name="connsiteX47" fmla="*/ 144201 w 242890"/>
                <a:gd name="connsiteY47" fmla="*/ 17663 h 148920"/>
                <a:gd name="connsiteX48" fmla="*/ 144201 w 242890"/>
                <a:gd name="connsiteY48" fmla="*/ 18518 h 148920"/>
                <a:gd name="connsiteX49" fmla="*/ 145805 w 242890"/>
                <a:gd name="connsiteY49" fmla="*/ 18518 h 148920"/>
                <a:gd name="connsiteX50" fmla="*/ 147088 w 242890"/>
                <a:gd name="connsiteY50" fmla="*/ 18518 h 148920"/>
                <a:gd name="connsiteX51" fmla="*/ 149226 w 242890"/>
                <a:gd name="connsiteY51" fmla="*/ 17503 h 148920"/>
                <a:gd name="connsiteX52" fmla="*/ 150241 w 242890"/>
                <a:gd name="connsiteY52" fmla="*/ 16487 h 148920"/>
                <a:gd name="connsiteX53" fmla="*/ 152166 w 242890"/>
                <a:gd name="connsiteY53" fmla="*/ 13708 h 148920"/>
                <a:gd name="connsiteX54" fmla="*/ 152700 w 242890"/>
                <a:gd name="connsiteY54" fmla="*/ 13173 h 148920"/>
                <a:gd name="connsiteX55" fmla="*/ 153983 w 242890"/>
                <a:gd name="connsiteY55" fmla="*/ 13601 h 148920"/>
                <a:gd name="connsiteX56" fmla="*/ 155320 w 242890"/>
                <a:gd name="connsiteY56" fmla="*/ 15525 h 148920"/>
                <a:gd name="connsiteX57" fmla="*/ 156656 w 242890"/>
                <a:gd name="connsiteY57" fmla="*/ 16006 h 148920"/>
                <a:gd name="connsiteX58" fmla="*/ 157244 w 242890"/>
                <a:gd name="connsiteY58" fmla="*/ 15204 h 148920"/>
                <a:gd name="connsiteX59" fmla="*/ 156923 w 242890"/>
                <a:gd name="connsiteY59" fmla="*/ 13387 h 148920"/>
                <a:gd name="connsiteX60" fmla="*/ 156068 w 242890"/>
                <a:gd name="connsiteY60" fmla="*/ 11516 h 148920"/>
                <a:gd name="connsiteX61" fmla="*/ 155159 w 242890"/>
                <a:gd name="connsiteY61" fmla="*/ 10554 h 148920"/>
                <a:gd name="connsiteX62" fmla="*/ 155159 w 242890"/>
                <a:gd name="connsiteY62" fmla="*/ 9485 h 148920"/>
                <a:gd name="connsiteX63" fmla="*/ 157137 w 242890"/>
                <a:gd name="connsiteY63" fmla="*/ 9806 h 148920"/>
                <a:gd name="connsiteX64" fmla="*/ 157992 w 242890"/>
                <a:gd name="connsiteY64" fmla="*/ 10073 h 148920"/>
                <a:gd name="connsiteX65" fmla="*/ 158954 w 242890"/>
                <a:gd name="connsiteY65" fmla="*/ 10714 h 148920"/>
                <a:gd name="connsiteX66" fmla="*/ 159649 w 242890"/>
                <a:gd name="connsiteY66" fmla="*/ 9485 h 148920"/>
                <a:gd name="connsiteX67" fmla="*/ 159649 w 242890"/>
                <a:gd name="connsiteY67" fmla="*/ 9485 h 148920"/>
                <a:gd name="connsiteX68" fmla="*/ 160237 w 242890"/>
                <a:gd name="connsiteY68" fmla="*/ 9218 h 148920"/>
                <a:gd name="connsiteX69" fmla="*/ 159168 w 242890"/>
                <a:gd name="connsiteY69" fmla="*/ 7774 h 148920"/>
                <a:gd name="connsiteX70" fmla="*/ 160772 w 242890"/>
                <a:gd name="connsiteY70" fmla="*/ 7079 h 148920"/>
                <a:gd name="connsiteX71" fmla="*/ 165048 w 242890"/>
                <a:gd name="connsiteY71" fmla="*/ 6759 h 148920"/>
                <a:gd name="connsiteX72" fmla="*/ 166652 w 242890"/>
                <a:gd name="connsiteY72" fmla="*/ 5743 h 148920"/>
                <a:gd name="connsiteX73" fmla="*/ 168095 w 242890"/>
                <a:gd name="connsiteY73" fmla="*/ 4300 h 148920"/>
                <a:gd name="connsiteX74" fmla="*/ 169698 w 242890"/>
                <a:gd name="connsiteY74" fmla="*/ 3498 h 148920"/>
                <a:gd name="connsiteX75" fmla="*/ 180710 w 242890"/>
                <a:gd name="connsiteY75" fmla="*/ -30 h 148920"/>
                <a:gd name="connsiteX76" fmla="*/ 184345 w 242890"/>
                <a:gd name="connsiteY76" fmla="*/ -30 h 148920"/>
                <a:gd name="connsiteX77" fmla="*/ 184077 w 242890"/>
                <a:gd name="connsiteY77" fmla="*/ 3391 h 148920"/>
                <a:gd name="connsiteX78" fmla="*/ 186536 w 242890"/>
                <a:gd name="connsiteY78" fmla="*/ 3391 h 148920"/>
                <a:gd name="connsiteX79" fmla="*/ 188461 w 242890"/>
                <a:gd name="connsiteY79" fmla="*/ 4834 h 148920"/>
                <a:gd name="connsiteX80" fmla="*/ 190064 w 242890"/>
                <a:gd name="connsiteY80" fmla="*/ 6545 h 148920"/>
                <a:gd name="connsiteX81" fmla="*/ 191400 w 242890"/>
                <a:gd name="connsiteY81" fmla="*/ 7347 h 148920"/>
                <a:gd name="connsiteX82" fmla="*/ 201289 w 242890"/>
                <a:gd name="connsiteY82" fmla="*/ 9057 h 148920"/>
                <a:gd name="connsiteX83" fmla="*/ 202037 w 242890"/>
                <a:gd name="connsiteY83" fmla="*/ 9752 h 148920"/>
                <a:gd name="connsiteX84" fmla="*/ 202519 w 242890"/>
                <a:gd name="connsiteY84" fmla="*/ 10821 h 148920"/>
                <a:gd name="connsiteX85" fmla="*/ 202519 w 242890"/>
                <a:gd name="connsiteY85" fmla="*/ 11997 h 148920"/>
                <a:gd name="connsiteX86" fmla="*/ 202519 w 242890"/>
                <a:gd name="connsiteY86" fmla="*/ 13761 h 148920"/>
                <a:gd name="connsiteX87" fmla="*/ 201931 w 242890"/>
                <a:gd name="connsiteY87" fmla="*/ 14028 h 148920"/>
                <a:gd name="connsiteX88" fmla="*/ 201022 w 242890"/>
                <a:gd name="connsiteY88" fmla="*/ 14028 h 148920"/>
                <a:gd name="connsiteX89" fmla="*/ 199846 w 242890"/>
                <a:gd name="connsiteY89" fmla="*/ 14028 h 148920"/>
                <a:gd name="connsiteX90" fmla="*/ 199258 w 242890"/>
                <a:gd name="connsiteY90" fmla="*/ 13547 h 148920"/>
                <a:gd name="connsiteX91" fmla="*/ 197922 w 242890"/>
                <a:gd name="connsiteY91" fmla="*/ 12639 h 148920"/>
                <a:gd name="connsiteX92" fmla="*/ 196532 w 242890"/>
                <a:gd name="connsiteY92" fmla="*/ 12264 h 148920"/>
                <a:gd name="connsiteX93" fmla="*/ 195944 w 242890"/>
                <a:gd name="connsiteY93" fmla="*/ 13334 h 148920"/>
                <a:gd name="connsiteX94" fmla="*/ 195409 w 242890"/>
                <a:gd name="connsiteY94" fmla="*/ 14456 h 148920"/>
                <a:gd name="connsiteX95" fmla="*/ 194287 w 242890"/>
                <a:gd name="connsiteY95" fmla="*/ 15525 h 148920"/>
                <a:gd name="connsiteX96" fmla="*/ 191988 w 242890"/>
                <a:gd name="connsiteY96" fmla="*/ 16915 h 148920"/>
                <a:gd name="connsiteX97" fmla="*/ 194875 w 242890"/>
                <a:gd name="connsiteY97" fmla="*/ 17449 h 148920"/>
                <a:gd name="connsiteX98" fmla="*/ 196478 w 242890"/>
                <a:gd name="connsiteY98" fmla="*/ 19641 h 148920"/>
                <a:gd name="connsiteX99" fmla="*/ 197815 w 242890"/>
                <a:gd name="connsiteY99" fmla="*/ 20496 h 148920"/>
                <a:gd name="connsiteX100" fmla="*/ 199846 w 242890"/>
                <a:gd name="connsiteY100" fmla="*/ 16915 h 148920"/>
                <a:gd name="connsiteX101" fmla="*/ 201450 w 242890"/>
                <a:gd name="connsiteY101" fmla="*/ 19213 h 148920"/>
                <a:gd name="connsiteX102" fmla="*/ 203427 w 242890"/>
                <a:gd name="connsiteY102" fmla="*/ 19213 h 148920"/>
                <a:gd name="connsiteX103" fmla="*/ 207703 w 242890"/>
                <a:gd name="connsiteY103" fmla="*/ 17877 h 148920"/>
                <a:gd name="connsiteX104" fmla="*/ 209788 w 242890"/>
                <a:gd name="connsiteY104" fmla="*/ 18305 h 148920"/>
                <a:gd name="connsiteX105" fmla="*/ 216684 w 242890"/>
                <a:gd name="connsiteY105" fmla="*/ 20710 h 148920"/>
                <a:gd name="connsiteX106" fmla="*/ 225503 w 242890"/>
                <a:gd name="connsiteY106" fmla="*/ 21939 h 148920"/>
                <a:gd name="connsiteX107" fmla="*/ 232078 w 242890"/>
                <a:gd name="connsiteY107" fmla="*/ 24452 h 148920"/>
                <a:gd name="connsiteX108" fmla="*/ 233949 w 242890"/>
                <a:gd name="connsiteY108" fmla="*/ 24772 h 148920"/>
                <a:gd name="connsiteX109" fmla="*/ 235446 w 242890"/>
                <a:gd name="connsiteY109" fmla="*/ 25628 h 148920"/>
                <a:gd name="connsiteX110" fmla="*/ 238813 w 242890"/>
                <a:gd name="connsiteY110" fmla="*/ 29476 h 148920"/>
                <a:gd name="connsiteX111" fmla="*/ 242555 w 242890"/>
                <a:gd name="connsiteY111" fmla="*/ 30652 h 148920"/>
                <a:gd name="connsiteX112" fmla="*/ 242555 w 242890"/>
                <a:gd name="connsiteY112" fmla="*/ 30652 h 148920"/>
                <a:gd name="connsiteX113" fmla="*/ 242555 w 242890"/>
                <a:gd name="connsiteY113" fmla="*/ 31935 h 148920"/>
                <a:gd name="connsiteX114" fmla="*/ 242555 w 242890"/>
                <a:gd name="connsiteY114" fmla="*/ 37708 h 148920"/>
                <a:gd name="connsiteX115" fmla="*/ 241967 w 242890"/>
                <a:gd name="connsiteY115" fmla="*/ 39579 h 148920"/>
                <a:gd name="connsiteX116" fmla="*/ 241005 w 242890"/>
                <a:gd name="connsiteY116" fmla="*/ 41022 h 148920"/>
                <a:gd name="connsiteX117" fmla="*/ 234804 w 242890"/>
                <a:gd name="connsiteY117" fmla="*/ 44069 h 148920"/>
                <a:gd name="connsiteX118" fmla="*/ 233468 w 242890"/>
                <a:gd name="connsiteY118" fmla="*/ 44069 h 148920"/>
                <a:gd name="connsiteX119" fmla="*/ 230207 w 242890"/>
                <a:gd name="connsiteY119" fmla="*/ 42893 h 148920"/>
                <a:gd name="connsiteX120" fmla="*/ 226519 w 242890"/>
                <a:gd name="connsiteY120" fmla="*/ 43321 h 148920"/>
                <a:gd name="connsiteX121" fmla="*/ 217592 w 242890"/>
                <a:gd name="connsiteY121" fmla="*/ 42679 h 148920"/>
                <a:gd name="connsiteX122" fmla="*/ 215721 w 242890"/>
                <a:gd name="connsiteY122" fmla="*/ 43641 h 148920"/>
                <a:gd name="connsiteX123" fmla="*/ 214118 w 242890"/>
                <a:gd name="connsiteY123" fmla="*/ 45138 h 148920"/>
                <a:gd name="connsiteX124" fmla="*/ 202037 w 242890"/>
                <a:gd name="connsiteY124" fmla="*/ 53904 h 148920"/>
                <a:gd name="connsiteX125" fmla="*/ 200487 w 242890"/>
                <a:gd name="connsiteY125" fmla="*/ 55882 h 148920"/>
                <a:gd name="connsiteX126" fmla="*/ 200006 w 242890"/>
                <a:gd name="connsiteY126" fmla="*/ 57700 h 148920"/>
                <a:gd name="connsiteX127" fmla="*/ 200487 w 242890"/>
                <a:gd name="connsiteY127" fmla="*/ 59089 h 148920"/>
                <a:gd name="connsiteX128" fmla="*/ 200487 w 242890"/>
                <a:gd name="connsiteY128" fmla="*/ 60533 h 148920"/>
                <a:gd name="connsiteX129" fmla="*/ 200487 w 242890"/>
                <a:gd name="connsiteY129" fmla="*/ 62938 h 148920"/>
                <a:gd name="connsiteX130" fmla="*/ 200487 w 242890"/>
                <a:gd name="connsiteY130" fmla="*/ 64328 h 148920"/>
                <a:gd name="connsiteX131" fmla="*/ 200487 w 242890"/>
                <a:gd name="connsiteY131" fmla="*/ 65717 h 148920"/>
                <a:gd name="connsiteX132" fmla="*/ 200915 w 242890"/>
                <a:gd name="connsiteY132" fmla="*/ 67054 h 148920"/>
                <a:gd name="connsiteX133" fmla="*/ 201610 w 242890"/>
                <a:gd name="connsiteY133" fmla="*/ 68497 h 148920"/>
                <a:gd name="connsiteX134" fmla="*/ 202679 w 242890"/>
                <a:gd name="connsiteY134" fmla="*/ 72613 h 148920"/>
                <a:gd name="connsiteX135" fmla="*/ 202946 w 242890"/>
                <a:gd name="connsiteY135" fmla="*/ 75072 h 148920"/>
                <a:gd name="connsiteX136" fmla="*/ 198884 w 242890"/>
                <a:gd name="connsiteY136" fmla="*/ 75446 h 148920"/>
                <a:gd name="connsiteX137" fmla="*/ 194608 w 242890"/>
                <a:gd name="connsiteY137" fmla="*/ 74858 h 148920"/>
                <a:gd name="connsiteX138" fmla="*/ 191935 w 242890"/>
                <a:gd name="connsiteY138" fmla="*/ 74858 h 148920"/>
                <a:gd name="connsiteX139" fmla="*/ 189209 w 242890"/>
                <a:gd name="connsiteY139" fmla="*/ 74270 h 148920"/>
                <a:gd name="connsiteX140" fmla="*/ 185307 w 242890"/>
                <a:gd name="connsiteY140" fmla="*/ 72399 h 148920"/>
                <a:gd name="connsiteX141" fmla="*/ 181244 w 242890"/>
                <a:gd name="connsiteY141" fmla="*/ 71330 h 148920"/>
                <a:gd name="connsiteX142" fmla="*/ 177021 w 242890"/>
                <a:gd name="connsiteY142" fmla="*/ 70689 h 148920"/>
                <a:gd name="connsiteX143" fmla="*/ 175792 w 242890"/>
                <a:gd name="connsiteY143" fmla="*/ 69994 h 148920"/>
                <a:gd name="connsiteX144" fmla="*/ 173547 w 242890"/>
                <a:gd name="connsiteY144" fmla="*/ 68230 h 148920"/>
                <a:gd name="connsiteX145" fmla="*/ 172264 w 242890"/>
                <a:gd name="connsiteY145" fmla="*/ 67695 h 148920"/>
                <a:gd name="connsiteX146" fmla="*/ 170661 w 242890"/>
                <a:gd name="connsiteY146" fmla="*/ 67695 h 148920"/>
                <a:gd name="connsiteX147" fmla="*/ 168576 w 242890"/>
                <a:gd name="connsiteY147" fmla="*/ 69032 h 148920"/>
                <a:gd name="connsiteX148" fmla="*/ 165689 w 242890"/>
                <a:gd name="connsiteY148" fmla="*/ 72185 h 148920"/>
                <a:gd name="connsiteX149" fmla="*/ 162268 w 242890"/>
                <a:gd name="connsiteY149" fmla="*/ 76836 h 148920"/>
                <a:gd name="connsiteX150" fmla="*/ 160077 w 242890"/>
                <a:gd name="connsiteY150" fmla="*/ 79188 h 148920"/>
                <a:gd name="connsiteX151" fmla="*/ 158420 w 242890"/>
                <a:gd name="connsiteY151" fmla="*/ 80577 h 148920"/>
                <a:gd name="connsiteX152" fmla="*/ 155801 w 242890"/>
                <a:gd name="connsiteY152" fmla="*/ 82074 h 148920"/>
                <a:gd name="connsiteX153" fmla="*/ 153609 w 242890"/>
                <a:gd name="connsiteY153" fmla="*/ 83998 h 148920"/>
                <a:gd name="connsiteX154" fmla="*/ 152273 w 242890"/>
                <a:gd name="connsiteY154" fmla="*/ 84640 h 148920"/>
                <a:gd name="connsiteX155" fmla="*/ 150936 w 242890"/>
                <a:gd name="connsiteY155" fmla="*/ 84640 h 148920"/>
                <a:gd name="connsiteX156" fmla="*/ 146821 w 242890"/>
                <a:gd name="connsiteY156" fmla="*/ 84319 h 148920"/>
                <a:gd name="connsiteX157" fmla="*/ 145377 w 242890"/>
                <a:gd name="connsiteY157" fmla="*/ 84319 h 148920"/>
                <a:gd name="connsiteX158" fmla="*/ 144148 w 242890"/>
                <a:gd name="connsiteY158" fmla="*/ 84693 h 148920"/>
                <a:gd name="connsiteX159" fmla="*/ 143186 w 242890"/>
                <a:gd name="connsiteY159" fmla="*/ 85442 h 148920"/>
                <a:gd name="connsiteX160" fmla="*/ 143186 w 242890"/>
                <a:gd name="connsiteY160" fmla="*/ 87152 h 148920"/>
                <a:gd name="connsiteX161" fmla="*/ 143186 w 242890"/>
                <a:gd name="connsiteY161" fmla="*/ 88916 h 148920"/>
                <a:gd name="connsiteX162" fmla="*/ 142651 w 242890"/>
                <a:gd name="connsiteY162" fmla="*/ 90840 h 148920"/>
                <a:gd name="connsiteX163" fmla="*/ 140887 w 242890"/>
                <a:gd name="connsiteY163" fmla="*/ 92711 h 148920"/>
                <a:gd name="connsiteX164" fmla="*/ 139391 w 242890"/>
                <a:gd name="connsiteY164" fmla="*/ 93567 h 148920"/>
                <a:gd name="connsiteX165" fmla="*/ 137199 w 242890"/>
                <a:gd name="connsiteY165" fmla="*/ 94261 h 148920"/>
                <a:gd name="connsiteX166" fmla="*/ 134900 w 242890"/>
                <a:gd name="connsiteY166" fmla="*/ 95598 h 148920"/>
                <a:gd name="connsiteX167" fmla="*/ 131961 w 242890"/>
                <a:gd name="connsiteY167" fmla="*/ 98858 h 148920"/>
                <a:gd name="connsiteX168" fmla="*/ 129341 w 242890"/>
                <a:gd name="connsiteY168" fmla="*/ 100622 h 148920"/>
                <a:gd name="connsiteX169" fmla="*/ 128112 w 242890"/>
                <a:gd name="connsiteY169" fmla="*/ 101157 h 148920"/>
                <a:gd name="connsiteX170" fmla="*/ 126990 w 242890"/>
                <a:gd name="connsiteY170" fmla="*/ 102012 h 148920"/>
                <a:gd name="connsiteX171" fmla="*/ 126990 w 242890"/>
                <a:gd name="connsiteY171" fmla="*/ 102012 h 148920"/>
                <a:gd name="connsiteX172" fmla="*/ 125814 w 242890"/>
                <a:gd name="connsiteY172" fmla="*/ 104311 h 148920"/>
                <a:gd name="connsiteX173" fmla="*/ 122232 w 242890"/>
                <a:gd name="connsiteY173" fmla="*/ 114467 h 148920"/>
                <a:gd name="connsiteX174" fmla="*/ 122232 w 242890"/>
                <a:gd name="connsiteY174" fmla="*/ 115856 h 148920"/>
                <a:gd name="connsiteX175" fmla="*/ 122232 w 242890"/>
                <a:gd name="connsiteY175" fmla="*/ 117300 h 148920"/>
                <a:gd name="connsiteX176" fmla="*/ 122874 w 242890"/>
                <a:gd name="connsiteY176" fmla="*/ 118743 h 148920"/>
                <a:gd name="connsiteX177" fmla="*/ 123782 w 242890"/>
                <a:gd name="connsiteY177" fmla="*/ 120026 h 148920"/>
                <a:gd name="connsiteX178" fmla="*/ 125012 w 242890"/>
                <a:gd name="connsiteY178" fmla="*/ 120988 h 148920"/>
                <a:gd name="connsiteX179" fmla="*/ 126401 w 242890"/>
                <a:gd name="connsiteY179" fmla="*/ 121522 h 148920"/>
                <a:gd name="connsiteX180" fmla="*/ 127845 w 242890"/>
                <a:gd name="connsiteY180" fmla="*/ 121522 h 148920"/>
                <a:gd name="connsiteX181" fmla="*/ 130464 w 242890"/>
                <a:gd name="connsiteY181" fmla="*/ 120667 h 148920"/>
                <a:gd name="connsiteX182" fmla="*/ 134206 w 242890"/>
                <a:gd name="connsiteY182" fmla="*/ 118422 h 148920"/>
                <a:gd name="connsiteX183" fmla="*/ 135221 w 242890"/>
                <a:gd name="connsiteY183" fmla="*/ 117353 h 148920"/>
                <a:gd name="connsiteX184" fmla="*/ 136451 w 242890"/>
                <a:gd name="connsiteY184" fmla="*/ 114841 h 148920"/>
                <a:gd name="connsiteX185" fmla="*/ 137146 w 242890"/>
                <a:gd name="connsiteY185" fmla="*/ 113772 h 148920"/>
                <a:gd name="connsiteX186" fmla="*/ 138322 w 242890"/>
                <a:gd name="connsiteY186" fmla="*/ 113291 h 148920"/>
                <a:gd name="connsiteX187" fmla="*/ 139551 w 242890"/>
                <a:gd name="connsiteY187" fmla="*/ 112970 h 148920"/>
                <a:gd name="connsiteX188" fmla="*/ 140834 w 242890"/>
                <a:gd name="connsiteY188" fmla="*/ 113398 h 148920"/>
                <a:gd name="connsiteX189" fmla="*/ 141903 w 242890"/>
                <a:gd name="connsiteY189" fmla="*/ 114360 h 148920"/>
                <a:gd name="connsiteX190" fmla="*/ 142865 w 242890"/>
                <a:gd name="connsiteY190" fmla="*/ 115643 h 148920"/>
                <a:gd name="connsiteX191" fmla="*/ 143667 w 242890"/>
                <a:gd name="connsiteY191" fmla="*/ 116925 h 148920"/>
                <a:gd name="connsiteX192" fmla="*/ 143988 w 242890"/>
                <a:gd name="connsiteY192" fmla="*/ 118155 h 148920"/>
                <a:gd name="connsiteX193" fmla="*/ 143186 w 242890"/>
                <a:gd name="connsiteY193" fmla="*/ 119598 h 148920"/>
                <a:gd name="connsiteX194" fmla="*/ 138856 w 242890"/>
                <a:gd name="connsiteY194" fmla="*/ 122431 h 148920"/>
                <a:gd name="connsiteX195" fmla="*/ 134740 w 242890"/>
                <a:gd name="connsiteY195" fmla="*/ 122431 h 148920"/>
                <a:gd name="connsiteX196" fmla="*/ 134740 w 242890"/>
                <a:gd name="connsiteY196" fmla="*/ 123233 h 148920"/>
                <a:gd name="connsiteX197" fmla="*/ 134740 w 242890"/>
                <a:gd name="connsiteY197" fmla="*/ 124195 h 148920"/>
                <a:gd name="connsiteX198" fmla="*/ 133885 w 242890"/>
                <a:gd name="connsiteY198" fmla="*/ 124997 h 148920"/>
                <a:gd name="connsiteX199" fmla="*/ 133457 w 242890"/>
                <a:gd name="connsiteY199" fmla="*/ 126013 h 148920"/>
                <a:gd name="connsiteX200" fmla="*/ 134045 w 242890"/>
                <a:gd name="connsiteY200" fmla="*/ 128311 h 148920"/>
                <a:gd name="connsiteX201" fmla="*/ 134045 w 242890"/>
                <a:gd name="connsiteY201" fmla="*/ 129701 h 148920"/>
                <a:gd name="connsiteX202" fmla="*/ 134580 w 242890"/>
                <a:gd name="connsiteY202" fmla="*/ 130930 h 148920"/>
                <a:gd name="connsiteX203" fmla="*/ 135595 w 242890"/>
                <a:gd name="connsiteY203" fmla="*/ 131679 h 148920"/>
                <a:gd name="connsiteX204" fmla="*/ 136878 w 242890"/>
                <a:gd name="connsiteY204" fmla="*/ 131679 h 148920"/>
                <a:gd name="connsiteX205" fmla="*/ 138001 w 242890"/>
                <a:gd name="connsiteY205" fmla="*/ 130877 h 148920"/>
                <a:gd name="connsiteX206" fmla="*/ 139177 w 242890"/>
                <a:gd name="connsiteY206" fmla="*/ 129006 h 148920"/>
                <a:gd name="connsiteX207" fmla="*/ 140192 w 242890"/>
                <a:gd name="connsiteY207" fmla="*/ 127616 h 148920"/>
                <a:gd name="connsiteX208" fmla="*/ 141956 w 242890"/>
                <a:gd name="connsiteY208" fmla="*/ 126654 h 148920"/>
                <a:gd name="connsiteX209" fmla="*/ 143453 w 242890"/>
                <a:gd name="connsiteY209" fmla="*/ 126654 h 148920"/>
                <a:gd name="connsiteX210" fmla="*/ 144629 w 242890"/>
                <a:gd name="connsiteY210" fmla="*/ 127295 h 148920"/>
                <a:gd name="connsiteX211" fmla="*/ 145164 w 242890"/>
                <a:gd name="connsiteY211" fmla="*/ 128632 h 148920"/>
                <a:gd name="connsiteX212" fmla="*/ 145164 w 242890"/>
                <a:gd name="connsiteY212" fmla="*/ 130235 h 148920"/>
                <a:gd name="connsiteX213" fmla="*/ 145164 w 242890"/>
                <a:gd name="connsiteY213" fmla="*/ 132267 h 148920"/>
                <a:gd name="connsiteX214" fmla="*/ 145484 w 242890"/>
                <a:gd name="connsiteY214" fmla="*/ 133817 h 148920"/>
                <a:gd name="connsiteX215" fmla="*/ 146553 w 242890"/>
                <a:gd name="connsiteY215" fmla="*/ 135901 h 148920"/>
                <a:gd name="connsiteX216" fmla="*/ 146927 w 242890"/>
                <a:gd name="connsiteY216" fmla="*/ 136864 h 148920"/>
                <a:gd name="connsiteX217" fmla="*/ 146927 w 242890"/>
                <a:gd name="connsiteY217" fmla="*/ 138200 h 148920"/>
                <a:gd name="connsiteX218" fmla="*/ 146927 w 242890"/>
                <a:gd name="connsiteY218" fmla="*/ 139536 h 148920"/>
                <a:gd name="connsiteX219" fmla="*/ 146126 w 242890"/>
                <a:gd name="connsiteY219" fmla="*/ 140766 h 148920"/>
                <a:gd name="connsiteX220" fmla="*/ 144736 w 242890"/>
                <a:gd name="connsiteY220" fmla="*/ 141567 h 148920"/>
                <a:gd name="connsiteX221" fmla="*/ 139765 w 242890"/>
                <a:gd name="connsiteY221" fmla="*/ 141567 h 148920"/>
                <a:gd name="connsiteX222" fmla="*/ 137252 w 242890"/>
                <a:gd name="connsiteY222" fmla="*/ 142102 h 148920"/>
                <a:gd name="connsiteX223" fmla="*/ 132281 w 242890"/>
                <a:gd name="connsiteY223" fmla="*/ 146752 h 148920"/>
                <a:gd name="connsiteX224" fmla="*/ 130571 w 242890"/>
                <a:gd name="connsiteY224" fmla="*/ 147608 h 148920"/>
                <a:gd name="connsiteX225" fmla="*/ 127738 w 242890"/>
                <a:gd name="connsiteY225" fmla="*/ 148516 h 148920"/>
                <a:gd name="connsiteX226" fmla="*/ 125386 w 242890"/>
                <a:gd name="connsiteY226" fmla="*/ 148890 h 148920"/>
                <a:gd name="connsiteX227" fmla="*/ 120361 w 242890"/>
                <a:gd name="connsiteY227" fmla="*/ 147447 h 148920"/>
                <a:gd name="connsiteX228" fmla="*/ 120735 w 242890"/>
                <a:gd name="connsiteY228" fmla="*/ 144293 h 148920"/>
                <a:gd name="connsiteX229" fmla="*/ 120735 w 242890"/>
                <a:gd name="connsiteY229" fmla="*/ 142957 h 148920"/>
                <a:gd name="connsiteX230" fmla="*/ 120735 w 242890"/>
                <a:gd name="connsiteY230" fmla="*/ 138521 h 148920"/>
                <a:gd name="connsiteX231" fmla="*/ 120735 w 242890"/>
                <a:gd name="connsiteY231" fmla="*/ 137398 h 148920"/>
                <a:gd name="connsiteX232" fmla="*/ 120415 w 242890"/>
                <a:gd name="connsiteY232" fmla="*/ 136917 h 148920"/>
                <a:gd name="connsiteX233" fmla="*/ 119239 w 242890"/>
                <a:gd name="connsiteY233" fmla="*/ 137451 h 148920"/>
                <a:gd name="connsiteX234" fmla="*/ 118063 w 242890"/>
                <a:gd name="connsiteY234" fmla="*/ 138307 h 148920"/>
                <a:gd name="connsiteX235" fmla="*/ 114000 w 242890"/>
                <a:gd name="connsiteY235" fmla="*/ 147394 h 148920"/>
                <a:gd name="connsiteX236" fmla="*/ 108655 w 242890"/>
                <a:gd name="connsiteY236" fmla="*/ 148784 h 148920"/>
                <a:gd name="connsiteX237" fmla="*/ 107158 w 242890"/>
                <a:gd name="connsiteY237" fmla="*/ 146218 h 148920"/>
                <a:gd name="connsiteX238" fmla="*/ 106410 w 242890"/>
                <a:gd name="connsiteY238" fmla="*/ 145256 h 148920"/>
                <a:gd name="connsiteX239" fmla="*/ 105127 w 242890"/>
                <a:gd name="connsiteY239" fmla="*/ 144293 h 148920"/>
                <a:gd name="connsiteX240" fmla="*/ 103684 w 242890"/>
                <a:gd name="connsiteY240" fmla="*/ 143705 h 148920"/>
                <a:gd name="connsiteX241" fmla="*/ 99835 w 242890"/>
                <a:gd name="connsiteY241" fmla="*/ 143385 h 148920"/>
                <a:gd name="connsiteX242" fmla="*/ 98178 w 242890"/>
                <a:gd name="connsiteY242" fmla="*/ 142797 h 148920"/>
                <a:gd name="connsiteX243" fmla="*/ 95345 w 242890"/>
                <a:gd name="connsiteY243" fmla="*/ 140284 h 148920"/>
                <a:gd name="connsiteX244" fmla="*/ 94330 w 242890"/>
                <a:gd name="connsiteY244" fmla="*/ 139162 h 148920"/>
                <a:gd name="connsiteX245" fmla="*/ 93955 w 242890"/>
                <a:gd name="connsiteY245" fmla="*/ 138039 h 148920"/>
                <a:gd name="connsiteX246" fmla="*/ 94383 w 242890"/>
                <a:gd name="connsiteY246" fmla="*/ 136917 h 148920"/>
                <a:gd name="connsiteX247" fmla="*/ 95452 w 242890"/>
                <a:gd name="connsiteY247" fmla="*/ 136276 h 148920"/>
                <a:gd name="connsiteX248" fmla="*/ 98071 w 242890"/>
                <a:gd name="connsiteY248" fmla="*/ 135420 h 148920"/>
                <a:gd name="connsiteX249" fmla="*/ 99354 w 242890"/>
                <a:gd name="connsiteY249" fmla="*/ 135420 h 148920"/>
                <a:gd name="connsiteX250" fmla="*/ 100637 w 242890"/>
                <a:gd name="connsiteY250" fmla="*/ 134832 h 148920"/>
                <a:gd name="connsiteX251" fmla="*/ 101492 w 242890"/>
                <a:gd name="connsiteY251" fmla="*/ 133870 h 148920"/>
                <a:gd name="connsiteX252" fmla="*/ 101920 w 242890"/>
                <a:gd name="connsiteY252" fmla="*/ 132587 h 148920"/>
                <a:gd name="connsiteX253" fmla="*/ 101920 w 242890"/>
                <a:gd name="connsiteY253" fmla="*/ 131144 h 148920"/>
                <a:gd name="connsiteX254" fmla="*/ 100958 w 242890"/>
                <a:gd name="connsiteY254" fmla="*/ 130075 h 148920"/>
                <a:gd name="connsiteX255" fmla="*/ 99675 w 242890"/>
                <a:gd name="connsiteY255" fmla="*/ 129434 h 148920"/>
                <a:gd name="connsiteX256" fmla="*/ 96147 w 242890"/>
                <a:gd name="connsiteY256" fmla="*/ 130449 h 148920"/>
                <a:gd name="connsiteX257" fmla="*/ 94811 w 242890"/>
                <a:gd name="connsiteY257" fmla="*/ 131358 h 148920"/>
                <a:gd name="connsiteX258" fmla="*/ 92940 w 242890"/>
                <a:gd name="connsiteY258" fmla="*/ 132961 h 148920"/>
                <a:gd name="connsiteX259" fmla="*/ 92298 w 242890"/>
                <a:gd name="connsiteY259" fmla="*/ 133336 h 148920"/>
                <a:gd name="connsiteX260" fmla="*/ 91229 w 242890"/>
                <a:gd name="connsiteY260" fmla="*/ 133336 h 148920"/>
                <a:gd name="connsiteX261" fmla="*/ 90160 w 242890"/>
                <a:gd name="connsiteY261" fmla="*/ 132855 h 148920"/>
                <a:gd name="connsiteX262" fmla="*/ 89359 w 242890"/>
                <a:gd name="connsiteY262" fmla="*/ 131892 h 148920"/>
                <a:gd name="connsiteX263" fmla="*/ 89091 w 242890"/>
                <a:gd name="connsiteY263" fmla="*/ 130877 h 148920"/>
                <a:gd name="connsiteX264" fmla="*/ 89091 w 242890"/>
                <a:gd name="connsiteY264" fmla="*/ 130075 h 148920"/>
                <a:gd name="connsiteX265" fmla="*/ 89091 w 242890"/>
                <a:gd name="connsiteY265" fmla="*/ 128899 h 148920"/>
                <a:gd name="connsiteX266" fmla="*/ 89091 w 242890"/>
                <a:gd name="connsiteY266" fmla="*/ 127563 h 148920"/>
                <a:gd name="connsiteX267" fmla="*/ 89091 w 242890"/>
                <a:gd name="connsiteY267" fmla="*/ 126066 h 148920"/>
                <a:gd name="connsiteX268" fmla="*/ 88770 w 242890"/>
                <a:gd name="connsiteY268" fmla="*/ 124730 h 148920"/>
                <a:gd name="connsiteX269" fmla="*/ 88770 w 242890"/>
                <a:gd name="connsiteY269" fmla="*/ 123286 h 148920"/>
                <a:gd name="connsiteX270" fmla="*/ 88503 w 242890"/>
                <a:gd name="connsiteY270" fmla="*/ 121897 h 148920"/>
                <a:gd name="connsiteX271" fmla="*/ 87808 w 242890"/>
                <a:gd name="connsiteY271" fmla="*/ 119117 h 148920"/>
                <a:gd name="connsiteX272" fmla="*/ 87488 w 242890"/>
                <a:gd name="connsiteY272" fmla="*/ 116338 h 148920"/>
                <a:gd name="connsiteX273" fmla="*/ 87488 w 242890"/>
                <a:gd name="connsiteY273" fmla="*/ 114948 h 148920"/>
                <a:gd name="connsiteX274" fmla="*/ 87488 w 242890"/>
                <a:gd name="connsiteY274" fmla="*/ 113558 h 148920"/>
                <a:gd name="connsiteX275" fmla="*/ 87167 w 242890"/>
                <a:gd name="connsiteY275" fmla="*/ 112222 h 148920"/>
                <a:gd name="connsiteX276" fmla="*/ 85082 w 242890"/>
                <a:gd name="connsiteY276" fmla="*/ 110725 h 148920"/>
                <a:gd name="connsiteX277" fmla="*/ 68779 w 242890"/>
                <a:gd name="connsiteY277" fmla="*/ 105700 h 148920"/>
                <a:gd name="connsiteX278" fmla="*/ 66801 w 242890"/>
                <a:gd name="connsiteY278" fmla="*/ 104257 h 148920"/>
                <a:gd name="connsiteX279" fmla="*/ 65893 w 242890"/>
                <a:gd name="connsiteY279" fmla="*/ 102867 h 148920"/>
                <a:gd name="connsiteX280" fmla="*/ 65893 w 242890"/>
                <a:gd name="connsiteY280" fmla="*/ 102600 h 148920"/>
                <a:gd name="connsiteX281" fmla="*/ 65358 w 242890"/>
                <a:gd name="connsiteY281" fmla="*/ 101103 h 148920"/>
                <a:gd name="connsiteX282" fmla="*/ 62525 w 242890"/>
                <a:gd name="connsiteY282" fmla="*/ 96239 h 148920"/>
                <a:gd name="connsiteX283" fmla="*/ 61242 w 242890"/>
                <a:gd name="connsiteY283" fmla="*/ 95277 h 148920"/>
                <a:gd name="connsiteX284" fmla="*/ 57714 w 242890"/>
                <a:gd name="connsiteY284" fmla="*/ 93353 h 148920"/>
                <a:gd name="connsiteX285" fmla="*/ 56004 w 242890"/>
                <a:gd name="connsiteY285" fmla="*/ 92818 h 148920"/>
                <a:gd name="connsiteX286" fmla="*/ 53545 w 242890"/>
                <a:gd name="connsiteY286" fmla="*/ 92818 h 148920"/>
                <a:gd name="connsiteX287" fmla="*/ 50926 w 242890"/>
                <a:gd name="connsiteY287" fmla="*/ 94475 h 148920"/>
                <a:gd name="connsiteX288" fmla="*/ 49536 w 242890"/>
                <a:gd name="connsiteY288" fmla="*/ 95063 h 148920"/>
                <a:gd name="connsiteX289" fmla="*/ 47398 w 242890"/>
                <a:gd name="connsiteY289" fmla="*/ 95063 h 148920"/>
                <a:gd name="connsiteX290" fmla="*/ 45527 w 242890"/>
                <a:gd name="connsiteY290" fmla="*/ 95384 h 148920"/>
                <a:gd name="connsiteX291" fmla="*/ 40663 w 242890"/>
                <a:gd name="connsiteY291" fmla="*/ 98110 h 148920"/>
                <a:gd name="connsiteX292" fmla="*/ 38738 w 242890"/>
                <a:gd name="connsiteY292" fmla="*/ 98110 h 148920"/>
                <a:gd name="connsiteX293" fmla="*/ 33393 w 242890"/>
                <a:gd name="connsiteY293" fmla="*/ 97682 h 148920"/>
                <a:gd name="connsiteX294" fmla="*/ 28048 w 242890"/>
                <a:gd name="connsiteY294" fmla="*/ 98805 h 148920"/>
                <a:gd name="connsiteX295" fmla="*/ 20671 w 242890"/>
                <a:gd name="connsiteY295" fmla="*/ 98805 h 148920"/>
                <a:gd name="connsiteX296" fmla="*/ 18319 w 242890"/>
                <a:gd name="connsiteY296" fmla="*/ 99553 h 148920"/>
                <a:gd name="connsiteX297" fmla="*/ 15326 w 242890"/>
                <a:gd name="connsiteY297" fmla="*/ 99553 h 148920"/>
                <a:gd name="connsiteX298" fmla="*/ 14150 w 242890"/>
                <a:gd name="connsiteY298" fmla="*/ 94529 h 148920"/>
                <a:gd name="connsiteX299" fmla="*/ 13615 w 242890"/>
                <a:gd name="connsiteY299" fmla="*/ 93246 h 148920"/>
                <a:gd name="connsiteX300" fmla="*/ 10729 w 242890"/>
                <a:gd name="connsiteY300" fmla="*/ 90413 h 148920"/>
                <a:gd name="connsiteX301" fmla="*/ 9981 w 242890"/>
                <a:gd name="connsiteY301" fmla="*/ 88595 h 148920"/>
                <a:gd name="connsiteX302" fmla="*/ 9125 w 242890"/>
                <a:gd name="connsiteY302" fmla="*/ 87206 h 148920"/>
                <a:gd name="connsiteX303" fmla="*/ 3246 w 242890"/>
                <a:gd name="connsiteY303" fmla="*/ 83998 h 148920"/>
                <a:gd name="connsiteX304" fmla="*/ 1909 w 242890"/>
                <a:gd name="connsiteY304" fmla="*/ 82876 h 148920"/>
                <a:gd name="connsiteX305" fmla="*/ 840 w 242890"/>
                <a:gd name="connsiteY305" fmla="*/ 81379 h 148920"/>
                <a:gd name="connsiteX306" fmla="*/ 39 w 242890"/>
                <a:gd name="connsiteY306" fmla="*/ 78279 h 148920"/>
                <a:gd name="connsiteX307" fmla="*/ -336 w 242890"/>
                <a:gd name="connsiteY307" fmla="*/ 76087 h 148920"/>
                <a:gd name="connsiteX308" fmla="*/ 306 w 242890"/>
                <a:gd name="connsiteY308" fmla="*/ 65397 h 148920"/>
                <a:gd name="connsiteX309" fmla="*/ 2016 w 242890"/>
                <a:gd name="connsiteY309" fmla="*/ 65397 h 148920"/>
                <a:gd name="connsiteX310" fmla="*/ 6292 w 242890"/>
                <a:gd name="connsiteY310" fmla="*/ 64702 h 148920"/>
                <a:gd name="connsiteX311" fmla="*/ 7682 w 242890"/>
                <a:gd name="connsiteY311" fmla="*/ 64167 h 148920"/>
                <a:gd name="connsiteX312" fmla="*/ 9072 w 242890"/>
                <a:gd name="connsiteY312" fmla="*/ 64167 h 148920"/>
                <a:gd name="connsiteX313" fmla="*/ 11798 w 242890"/>
                <a:gd name="connsiteY313" fmla="*/ 64755 h 148920"/>
                <a:gd name="connsiteX314" fmla="*/ 13134 w 242890"/>
                <a:gd name="connsiteY314" fmla="*/ 64755 h 148920"/>
                <a:gd name="connsiteX315" fmla="*/ 14310 w 242890"/>
                <a:gd name="connsiteY315" fmla="*/ 63793 h 148920"/>
                <a:gd name="connsiteX316" fmla="*/ 15273 w 242890"/>
                <a:gd name="connsiteY316" fmla="*/ 61655 h 148920"/>
                <a:gd name="connsiteX317" fmla="*/ 15647 w 242890"/>
                <a:gd name="connsiteY317" fmla="*/ 59945 h 148920"/>
                <a:gd name="connsiteX318" fmla="*/ 15647 w 242890"/>
                <a:gd name="connsiteY318" fmla="*/ 58341 h 148920"/>
                <a:gd name="connsiteX319" fmla="*/ 15647 w 242890"/>
                <a:gd name="connsiteY319" fmla="*/ 57005 h 148920"/>
                <a:gd name="connsiteX320" fmla="*/ 15967 w 242890"/>
                <a:gd name="connsiteY320" fmla="*/ 55615 h 148920"/>
                <a:gd name="connsiteX321" fmla="*/ 15593 w 242890"/>
                <a:gd name="connsiteY321" fmla="*/ 52889 h 148920"/>
                <a:gd name="connsiteX322" fmla="*/ 15914 w 242890"/>
                <a:gd name="connsiteY322" fmla="*/ 51552 h 148920"/>
                <a:gd name="connsiteX323" fmla="*/ 16769 w 242890"/>
                <a:gd name="connsiteY323" fmla="*/ 50376 h 148920"/>
                <a:gd name="connsiteX324" fmla="*/ 18480 w 242890"/>
                <a:gd name="connsiteY324" fmla="*/ 49414 h 148920"/>
                <a:gd name="connsiteX325" fmla="*/ 20030 w 242890"/>
                <a:gd name="connsiteY325" fmla="*/ 48987 h 148920"/>
                <a:gd name="connsiteX326" fmla="*/ 21527 w 242890"/>
                <a:gd name="connsiteY326" fmla="*/ 48987 h 148920"/>
                <a:gd name="connsiteX327" fmla="*/ 22809 w 242890"/>
                <a:gd name="connsiteY327" fmla="*/ 49307 h 148920"/>
                <a:gd name="connsiteX328" fmla="*/ 24199 w 242890"/>
                <a:gd name="connsiteY328" fmla="*/ 49307 h 148920"/>
                <a:gd name="connsiteX329" fmla="*/ 27193 w 242890"/>
                <a:gd name="connsiteY329" fmla="*/ 48987 h 148920"/>
                <a:gd name="connsiteX330" fmla="*/ 28582 w 242890"/>
                <a:gd name="connsiteY330" fmla="*/ 48292 h 148920"/>
                <a:gd name="connsiteX331" fmla="*/ 29277 w 242890"/>
                <a:gd name="connsiteY331" fmla="*/ 47757 h 148920"/>
                <a:gd name="connsiteX332" fmla="*/ 29919 w 242890"/>
                <a:gd name="connsiteY332" fmla="*/ 46635 h 148920"/>
                <a:gd name="connsiteX333" fmla="*/ 30934 w 242890"/>
                <a:gd name="connsiteY333" fmla="*/ 45512 h 148920"/>
                <a:gd name="connsiteX334" fmla="*/ 33126 w 242890"/>
                <a:gd name="connsiteY334" fmla="*/ 44122 h 148920"/>
                <a:gd name="connsiteX335" fmla="*/ 34516 w 242890"/>
                <a:gd name="connsiteY335" fmla="*/ 44122 h 148920"/>
                <a:gd name="connsiteX336" fmla="*/ 36066 w 242890"/>
                <a:gd name="connsiteY336" fmla="*/ 44122 h 148920"/>
                <a:gd name="connsiteX337" fmla="*/ 38685 w 242890"/>
                <a:gd name="connsiteY337" fmla="*/ 44764 h 148920"/>
                <a:gd name="connsiteX338" fmla="*/ 39647 w 242890"/>
                <a:gd name="connsiteY338" fmla="*/ 45459 h 148920"/>
                <a:gd name="connsiteX339" fmla="*/ 40449 w 242890"/>
                <a:gd name="connsiteY339" fmla="*/ 47757 h 148920"/>
                <a:gd name="connsiteX340" fmla="*/ 41358 w 242890"/>
                <a:gd name="connsiteY340" fmla="*/ 48399 h 148920"/>
                <a:gd name="connsiteX341" fmla="*/ 42480 w 242890"/>
                <a:gd name="connsiteY341" fmla="*/ 48399 h 148920"/>
                <a:gd name="connsiteX342" fmla="*/ 43549 w 242890"/>
                <a:gd name="connsiteY342" fmla="*/ 47490 h 148920"/>
                <a:gd name="connsiteX343" fmla="*/ 44458 w 242890"/>
                <a:gd name="connsiteY343" fmla="*/ 46261 h 148920"/>
                <a:gd name="connsiteX344" fmla="*/ 44886 w 242890"/>
                <a:gd name="connsiteY344" fmla="*/ 44604 h 148920"/>
                <a:gd name="connsiteX345" fmla="*/ 45153 w 242890"/>
                <a:gd name="connsiteY345" fmla="*/ 42679 h 148920"/>
                <a:gd name="connsiteX346" fmla="*/ 44672 w 242890"/>
                <a:gd name="connsiteY346" fmla="*/ 39953 h 148920"/>
                <a:gd name="connsiteX347" fmla="*/ 43389 w 242890"/>
                <a:gd name="connsiteY347" fmla="*/ 36318 h 148920"/>
                <a:gd name="connsiteX348" fmla="*/ 42801 w 242890"/>
                <a:gd name="connsiteY348" fmla="*/ 35517 h 148920"/>
                <a:gd name="connsiteX349" fmla="*/ 42480 w 242890"/>
                <a:gd name="connsiteY349" fmla="*/ 34287 h 148920"/>
                <a:gd name="connsiteX350" fmla="*/ 42854 w 242890"/>
                <a:gd name="connsiteY350" fmla="*/ 33058 h 148920"/>
                <a:gd name="connsiteX351" fmla="*/ 44672 w 242890"/>
                <a:gd name="connsiteY351" fmla="*/ 29904 h 148920"/>
                <a:gd name="connsiteX352" fmla="*/ 45955 w 242890"/>
                <a:gd name="connsiteY352" fmla="*/ 27178 h 148920"/>
                <a:gd name="connsiteX353" fmla="*/ 45955 w 242890"/>
                <a:gd name="connsiteY353" fmla="*/ 24772 h 148920"/>
                <a:gd name="connsiteX354" fmla="*/ 221067 w 242890"/>
                <a:gd name="connsiteY354" fmla="*/ 59891 h 148920"/>
                <a:gd name="connsiteX355" fmla="*/ 220318 w 242890"/>
                <a:gd name="connsiteY355" fmla="*/ 58876 h 148920"/>
                <a:gd name="connsiteX356" fmla="*/ 220318 w 242890"/>
                <a:gd name="connsiteY356" fmla="*/ 51232 h 148920"/>
                <a:gd name="connsiteX357" fmla="*/ 222938 w 242890"/>
                <a:gd name="connsiteY357" fmla="*/ 52087 h 148920"/>
                <a:gd name="connsiteX358" fmla="*/ 225396 w 242890"/>
                <a:gd name="connsiteY358" fmla="*/ 55829 h 148920"/>
                <a:gd name="connsiteX359" fmla="*/ 225664 w 242890"/>
                <a:gd name="connsiteY359" fmla="*/ 57806 h 14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242890" h="148920">
                  <a:moveTo>
                    <a:pt x="46008" y="23062"/>
                  </a:moveTo>
                  <a:lnTo>
                    <a:pt x="46810" y="23062"/>
                  </a:lnTo>
                  <a:lnTo>
                    <a:pt x="50658" y="26804"/>
                  </a:lnTo>
                  <a:lnTo>
                    <a:pt x="53652" y="23810"/>
                  </a:lnTo>
                  <a:lnTo>
                    <a:pt x="57714" y="23008"/>
                  </a:lnTo>
                  <a:lnTo>
                    <a:pt x="61723" y="24131"/>
                  </a:lnTo>
                  <a:lnTo>
                    <a:pt x="64503" y="26804"/>
                  </a:lnTo>
                  <a:lnTo>
                    <a:pt x="65412" y="26804"/>
                  </a:lnTo>
                  <a:lnTo>
                    <a:pt x="66908" y="24291"/>
                  </a:lnTo>
                  <a:lnTo>
                    <a:pt x="68245" y="23596"/>
                  </a:lnTo>
                  <a:lnTo>
                    <a:pt x="74980" y="24345"/>
                  </a:lnTo>
                  <a:lnTo>
                    <a:pt x="92886" y="22474"/>
                  </a:lnTo>
                  <a:lnTo>
                    <a:pt x="96842" y="19320"/>
                  </a:lnTo>
                  <a:lnTo>
                    <a:pt x="105982" y="16487"/>
                  </a:lnTo>
                  <a:lnTo>
                    <a:pt x="109403" y="15953"/>
                  </a:lnTo>
                  <a:lnTo>
                    <a:pt x="115871" y="15953"/>
                  </a:lnTo>
                  <a:lnTo>
                    <a:pt x="116673" y="15418"/>
                  </a:lnTo>
                  <a:lnTo>
                    <a:pt x="116673" y="14456"/>
                  </a:lnTo>
                  <a:lnTo>
                    <a:pt x="116673" y="13547"/>
                  </a:lnTo>
                  <a:lnTo>
                    <a:pt x="117849" y="13120"/>
                  </a:lnTo>
                  <a:lnTo>
                    <a:pt x="118865" y="13440"/>
                  </a:lnTo>
                  <a:lnTo>
                    <a:pt x="122339" y="15953"/>
                  </a:lnTo>
                  <a:lnTo>
                    <a:pt x="123087" y="14991"/>
                  </a:lnTo>
                  <a:lnTo>
                    <a:pt x="123729" y="14991"/>
                  </a:lnTo>
                  <a:lnTo>
                    <a:pt x="124424" y="14991"/>
                  </a:lnTo>
                  <a:lnTo>
                    <a:pt x="125332" y="14991"/>
                  </a:lnTo>
                  <a:lnTo>
                    <a:pt x="124691" y="14670"/>
                  </a:lnTo>
                  <a:lnTo>
                    <a:pt x="123355" y="13547"/>
                  </a:lnTo>
                  <a:lnTo>
                    <a:pt x="123355" y="12318"/>
                  </a:lnTo>
                  <a:lnTo>
                    <a:pt x="128326" y="8630"/>
                  </a:lnTo>
                  <a:lnTo>
                    <a:pt x="130838" y="7561"/>
                  </a:lnTo>
                  <a:lnTo>
                    <a:pt x="133190" y="8255"/>
                  </a:lnTo>
                  <a:lnTo>
                    <a:pt x="135007" y="7133"/>
                  </a:lnTo>
                  <a:lnTo>
                    <a:pt x="135435" y="7133"/>
                  </a:lnTo>
                  <a:lnTo>
                    <a:pt x="136130" y="8042"/>
                  </a:lnTo>
                  <a:lnTo>
                    <a:pt x="140299" y="5422"/>
                  </a:lnTo>
                  <a:lnTo>
                    <a:pt x="144682" y="4460"/>
                  </a:lnTo>
                  <a:lnTo>
                    <a:pt x="148959" y="5316"/>
                  </a:lnTo>
                  <a:lnTo>
                    <a:pt x="152968" y="8042"/>
                  </a:lnTo>
                  <a:lnTo>
                    <a:pt x="146660" y="10875"/>
                  </a:lnTo>
                  <a:lnTo>
                    <a:pt x="144041" y="12639"/>
                  </a:lnTo>
                  <a:lnTo>
                    <a:pt x="142117" y="14777"/>
                  </a:lnTo>
                  <a:lnTo>
                    <a:pt x="143613" y="16594"/>
                  </a:lnTo>
                  <a:lnTo>
                    <a:pt x="144308" y="17182"/>
                  </a:lnTo>
                  <a:lnTo>
                    <a:pt x="145057" y="17663"/>
                  </a:lnTo>
                  <a:lnTo>
                    <a:pt x="144575" y="17663"/>
                  </a:lnTo>
                  <a:lnTo>
                    <a:pt x="144201" y="17663"/>
                  </a:lnTo>
                  <a:lnTo>
                    <a:pt x="144201" y="17663"/>
                  </a:lnTo>
                  <a:lnTo>
                    <a:pt x="144201" y="18518"/>
                  </a:lnTo>
                  <a:lnTo>
                    <a:pt x="145805" y="18518"/>
                  </a:lnTo>
                  <a:lnTo>
                    <a:pt x="147088" y="18518"/>
                  </a:lnTo>
                  <a:lnTo>
                    <a:pt x="149226" y="17503"/>
                  </a:lnTo>
                  <a:lnTo>
                    <a:pt x="150241" y="16487"/>
                  </a:lnTo>
                  <a:lnTo>
                    <a:pt x="152166" y="13708"/>
                  </a:lnTo>
                  <a:lnTo>
                    <a:pt x="152700" y="13173"/>
                  </a:lnTo>
                  <a:lnTo>
                    <a:pt x="153983" y="13601"/>
                  </a:lnTo>
                  <a:lnTo>
                    <a:pt x="155320" y="15525"/>
                  </a:lnTo>
                  <a:lnTo>
                    <a:pt x="156656" y="16006"/>
                  </a:lnTo>
                  <a:lnTo>
                    <a:pt x="157244" y="15204"/>
                  </a:lnTo>
                  <a:lnTo>
                    <a:pt x="156923" y="13387"/>
                  </a:lnTo>
                  <a:lnTo>
                    <a:pt x="156068" y="11516"/>
                  </a:lnTo>
                  <a:lnTo>
                    <a:pt x="155159" y="10554"/>
                  </a:lnTo>
                  <a:lnTo>
                    <a:pt x="155159" y="9485"/>
                  </a:lnTo>
                  <a:lnTo>
                    <a:pt x="157137" y="9806"/>
                  </a:lnTo>
                  <a:lnTo>
                    <a:pt x="157992" y="10073"/>
                  </a:lnTo>
                  <a:lnTo>
                    <a:pt x="158954" y="10714"/>
                  </a:lnTo>
                  <a:lnTo>
                    <a:pt x="159649" y="9485"/>
                  </a:lnTo>
                  <a:lnTo>
                    <a:pt x="159649" y="9485"/>
                  </a:lnTo>
                  <a:lnTo>
                    <a:pt x="160237" y="9218"/>
                  </a:lnTo>
                  <a:lnTo>
                    <a:pt x="159168" y="7774"/>
                  </a:lnTo>
                  <a:lnTo>
                    <a:pt x="160772" y="7079"/>
                  </a:lnTo>
                  <a:lnTo>
                    <a:pt x="165048" y="6759"/>
                  </a:lnTo>
                  <a:lnTo>
                    <a:pt x="166652" y="5743"/>
                  </a:lnTo>
                  <a:lnTo>
                    <a:pt x="168095" y="4300"/>
                  </a:lnTo>
                  <a:lnTo>
                    <a:pt x="169698" y="3498"/>
                  </a:lnTo>
                  <a:lnTo>
                    <a:pt x="180710" y="-30"/>
                  </a:lnTo>
                  <a:lnTo>
                    <a:pt x="184345" y="-30"/>
                  </a:lnTo>
                  <a:lnTo>
                    <a:pt x="184077" y="3391"/>
                  </a:lnTo>
                  <a:lnTo>
                    <a:pt x="186536" y="3391"/>
                  </a:lnTo>
                  <a:lnTo>
                    <a:pt x="188461" y="4834"/>
                  </a:lnTo>
                  <a:lnTo>
                    <a:pt x="190064" y="6545"/>
                  </a:lnTo>
                  <a:lnTo>
                    <a:pt x="191400" y="7347"/>
                  </a:lnTo>
                  <a:lnTo>
                    <a:pt x="201289" y="9057"/>
                  </a:lnTo>
                  <a:lnTo>
                    <a:pt x="202037" y="9752"/>
                  </a:lnTo>
                  <a:lnTo>
                    <a:pt x="202519" y="10821"/>
                  </a:lnTo>
                  <a:lnTo>
                    <a:pt x="202519" y="11997"/>
                  </a:lnTo>
                  <a:lnTo>
                    <a:pt x="202519" y="13761"/>
                  </a:lnTo>
                  <a:lnTo>
                    <a:pt x="201931" y="14028"/>
                  </a:lnTo>
                  <a:lnTo>
                    <a:pt x="201022" y="14028"/>
                  </a:lnTo>
                  <a:lnTo>
                    <a:pt x="199846" y="14028"/>
                  </a:lnTo>
                  <a:lnTo>
                    <a:pt x="199258" y="13547"/>
                  </a:lnTo>
                  <a:lnTo>
                    <a:pt x="197922" y="12639"/>
                  </a:lnTo>
                  <a:lnTo>
                    <a:pt x="196532" y="12264"/>
                  </a:lnTo>
                  <a:lnTo>
                    <a:pt x="195944" y="13334"/>
                  </a:lnTo>
                  <a:lnTo>
                    <a:pt x="195409" y="14456"/>
                  </a:lnTo>
                  <a:lnTo>
                    <a:pt x="194287" y="15525"/>
                  </a:lnTo>
                  <a:lnTo>
                    <a:pt x="191988" y="16915"/>
                  </a:lnTo>
                  <a:lnTo>
                    <a:pt x="194875" y="17449"/>
                  </a:lnTo>
                  <a:lnTo>
                    <a:pt x="196478" y="19641"/>
                  </a:lnTo>
                  <a:lnTo>
                    <a:pt x="197815" y="20496"/>
                  </a:lnTo>
                  <a:lnTo>
                    <a:pt x="199846" y="16915"/>
                  </a:lnTo>
                  <a:lnTo>
                    <a:pt x="201450" y="19213"/>
                  </a:lnTo>
                  <a:lnTo>
                    <a:pt x="203427" y="19213"/>
                  </a:lnTo>
                  <a:lnTo>
                    <a:pt x="207703" y="17877"/>
                  </a:lnTo>
                  <a:lnTo>
                    <a:pt x="209788" y="18305"/>
                  </a:lnTo>
                  <a:lnTo>
                    <a:pt x="216684" y="20710"/>
                  </a:lnTo>
                  <a:lnTo>
                    <a:pt x="225503" y="21939"/>
                  </a:lnTo>
                  <a:lnTo>
                    <a:pt x="232078" y="24452"/>
                  </a:lnTo>
                  <a:lnTo>
                    <a:pt x="233949" y="24772"/>
                  </a:lnTo>
                  <a:lnTo>
                    <a:pt x="235446" y="25628"/>
                  </a:lnTo>
                  <a:lnTo>
                    <a:pt x="238813" y="29476"/>
                  </a:lnTo>
                  <a:lnTo>
                    <a:pt x="242555" y="30652"/>
                  </a:lnTo>
                  <a:lnTo>
                    <a:pt x="242555" y="30652"/>
                  </a:lnTo>
                  <a:lnTo>
                    <a:pt x="242555" y="31935"/>
                  </a:lnTo>
                  <a:lnTo>
                    <a:pt x="242555" y="37708"/>
                  </a:lnTo>
                  <a:lnTo>
                    <a:pt x="241967" y="39579"/>
                  </a:lnTo>
                  <a:lnTo>
                    <a:pt x="241005" y="41022"/>
                  </a:lnTo>
                  <a:lnTo>
                    <a:pt x="234804" y="44069"/>
                  </a:lnTo>
                  <a:lnTo>
                    <a:pt x="233468" y="44069"/>
                  </a:lnTo>
                  <a:lnTo>
                    <a:pt x="230207" y="42893"/>
                  </a:lnTo>
                  <a:lnTo>
                    <a:pt x="226519" y="43321"/>
                  </a:lnTo>
                  <a:lnTo>
                    <a:pt x="217592" y="42679"/>
                  </a:lnTo>
                  <a:lnTo>
                    <a:pt x="215721" y="43641"/>
                  </a:lnTo>
                  <a:lnTo>
                    <a:pt x="214118" y="45138"/>
                  </a:lnTo>
                  <a:lnTo>
                    <a:pt x="202037" y="53904"/>
                  </a:lnTo>
                  <a:lnTo>
                    <a:pt x="200487" y="55882"/>
                  </a:lnTo>
                  <a:lnTo>
                    <a:pt x="200006" y="57700"/>
                  </a:lnTo>
                  <a:lnTo>
                    <a:pt x="200487" y="59089"/>
                  </a:lnTo>
                  <a:lnTo>
                    <a:pt x="200487" y="60533"/>
                  </a:lnTo>
                  <a:lnTo>
                    <a:pt x="200487" y="62938"/>
                  </a:lnTo>
                  <a:lnTo>
                    <a:pt x="200487" y="64328"/>
                  </a:lnTo>
                  <a:lnTo>
                    <a:pt x="200487" y="65717"/>
                  </a:lnTo>
                  <a:lnTo>
                    <a:pt x="200915" y="67054"/>
                  </a:lnTo>
                  <a:lnTo>
                    <a:pt x="201610" y="68497"/>
                  </a:lnTo>
                  <a:lnTo>
                    <a:pt x="202679" y="72613"/>
                  </a:lnTo>
                  <a:lnTo>
                    <a:pt x="202946" y="75072"/>
                  </a:lnTo>
                  <a:lnTo>
                    <a:pt x="198884" y="75446"/>
                  </a:lnTo>
                  <a:lnTo>
                    <a:pt x="194608" y="74858"/>
                  </a:lnTo>
                  <a:lnTo>
                    <a:pt x="191935" y="74858"/>
                  </a:lnTo>
                  <a:lnTo>
                    <a:pt x="189209" y="74270"/>
                  </a:lnTo>
                  <a:lnTo>
                    <a:pt x="185307" y="72399"/>
                  </a:lnTo>
                  <a:lnTo>
                    <a:pt x="181244" y="71330"/>
                  </a:lnTo>
                  <a:lnTo>
                    <a:pt x="177021" y="70689"/>
                  </a:lnTo>
                  <a:lnTo>
                    <a:pt x="175792" y="69994"/>
                  </a:lnTo>
                  <a:lnTo>
                    <a:pt x="173547" y="68230"/>
                  </a:lnTo>
                  <a:lnTo>
                    <a:pt x="172264" y="67695"/>
                  </a:lnTo>
                  <a:lnTo>
                    <a:pt x="170661" y="67695"/>
                  </a:lnTo>
                  <a:lnTo>
                    <a:pt x="168576" y="69032"/>
                  </a:lnTo>
                  <a:lnTo>
                    <a:pt x="165689" y="72185"/>
                  </a:lnTo>
                  <a:lnTo>
                    <a:pt x="162268" y="76836"/>
                  </a:lnTo>
                  <a:lnTo>
                    <a:pt x="160077" y="79188"/>
                  </a:lnTo>
                  <a:lnTo>
                    <a:pt x="158420" y="80577"/>
                  </a:lnTo>
                  <a:lnTo>
                    <a:pt x="155801" y="82074"/>
                  </a:lnTo>
                  <a:lnTo>
                    <a:pt x="153609" y="83998"/>
                  </a:lnTo>
                  <a:lnTo>
                    <a:pt x="152273" y="84640"/>
                  </a:lnTo>
                  <a:lnTo>
                    <a:pt x="150936" y="84640"/>
                  </a:lnTo>
                  <a:lnTo>
                    <a:pt x="146821" y="84319"/>
                  </a:lnTo>
                  <a:lnTo>
                    <a:pt x="145377" y="84319"/>
                  </a:lnTo>
                  <a:lnTo>
                    <a:pt x="144148" y="84693"/>
                  </a:lnTo>
                  <a:lnTo>
                    <a:pt x="143186" y="85442"/>
                  </a:lnTo>
                  <a:lnTo>
                    <a:pt x="143186" y="87152"/>
                  </a:lnTo>
                  <a:lnTo>
                    <a:pt x="143186" y="88916"/>
                  </a:lnTo>
                  <a:lnTo>
                    <a:pt x="142651" y="90840"/>
                  </a:lnTo>
                  <a:lnTo>
                    <a:pt x="140887" y="92711"/>
                  </a:lnTo>
                  <a:lnTo>
                    <a:pt x="139391" y="93567"/>
                  </a:lnTo>
                  <a:lnTo>
                    <a:pt x="137199" y="94261"/>
                  </a:lnTo>
                  <a:lnTo>
                    <a:pt x="134900" y="95598"/>
                  </a:lnTo>
                  <a:lnTo>
                    <a:pt x="131961" y="98858"/>
                  </a:lnTo>
                  <a:lnTo>
                    <a:pt x="129341" y="100622"/>
                  </a:lnTo>
                  <a:lnTo>
                    <a:pt x="128112" y="101157"/>
                  </a:lnTo>
                  <a:lnTo>
                    <a:pt x="126990" y="102012"/>
                  </a:lnTo>
                  <a:lnTo>
                    <a:pt x="126990" y="102012"/>
                  </a:lnTo>
                  <a:lnTo>
                    <a:pt x="125814" y="104311"/>
                  </a:lnTo>
                  <a:lnTo>
                    <a:pt x="122232" y="114467"/>
                  </a:lnTo>
                  <a:lnTo>
                    <a:pt x="122232" y="115856"/>
                  </a:lnTo>
                  <a:lnTo>
                    <a:pt x="122232" y="117300"/>
                  </a:lnTo>
                  <a:lnTo>
                    <a:pt x="122874" y="118743"/>
                  </a:lnTo>
                  <a:lnTo>
                    <a:pt x="123782" y="120026"/>
                  </a:lnTo>
                  <a:lnTo>
                    <a:pt x="125012" y="120988"/>
                  </a:lnTo>
                  <a:lnTo>
                    <a:pt x="126401" y="121522"/>
                  </a:lnTo>
                  <a:lnTo>
                    <a:pt x="127845" y="121522"/>
                  </a:lnTo>
                  <a:lnTo>
                    <a:pt x="130464" y="120667"/>
                  </a:lnTo>
                  <a:lnTo>
                    <a:pt x="134206" y="118422"/>
                  </a:lnTo>
                  <a:lnTo>
                    <a:pt x="135221" y="117353"/>
                  </a:lnTo>
                  <a:lnTo>
                    <a:pt x="136451" y="114841"/>
                  </a:lnTo>
                  <a:lnTo>
                    <a:pt x="137146" y="113772"/>
                  </a:lnTo>
                  <a:lnTo>
                    <a:pt x="138322" y="113291"/>
                  </a:lnTo>
                  <a:lnTo>
                    <a:pt x="139551" y="112970"/>
                  </a:lnTo>
                  <a:lnTo>
                    <a:pt x="140834" y="113398"/>
                  </a:lnTo>
                  <a:lnTo>
                    <a:pt x="141903" y="114360"/>
                  </a:lnTo>
                  <a:lnTo>
                    <a:pt x="142865" y="115643"/>
                  </a:lnTo>
                  <a:lnTo>
                    <a:pt x="143667" y="116925"/>
                  </a:lnTo>
                  <a:lnTo>
                    <a:pt x="143988" y="118155"/>
                  </a:lnTo>
                  <a:lnTo>
                    <a:pt x="143186" y="119598"/>
                  </a:lnTo>
                  <a:lnTo>
                    <a:pt x="138856" y="122431"/>
                  </a:lnTo>
                  <a:lnTo>
                    <a:pt x="134740" y="122431"/>
                  </a:lnTo>
                  <a:lnTo>
                    <a:pt x="134740" y="123233"/>
                  </a:lnTo>
                  <a:lnTo>
                    <a:pt x="134740" y="124195"/>
                  </a:lnTo>
                  <a:lnTo>
                    <a:pt x="133885" y="124997"/>
                  </a:lnTo>
                  <a:lnTo>
                    <a:pt x="133457" y="126013"/>
                  </a:lnTo>
                  <a:lnTo>
                    <a:pt x="134045" y="128311"/>
                  </a:lnTo>
                  <a:lnTo>
                    <a:pt x="134045" y="129701"/>
                  </a:lnTo>
                  <a:lnTo>
                    <a:pt x="134580" y="130930"/>
                  </a:lnTo>
                  <a:lnTo>
                    <a:pt x="135595" y="131679"/>
                  </a:lnTo>
                  <a:lnTo>
                    <a:pt x="136878" y="131679"/>
                  </a:lnTo>
                  <a:lnTo>
                    <a:pt x="138001" y="130877"/>
                  </a:lnTo>
                  <a:lnTo>
                    <a:pt x="139177" y="129006"/>
                  </a:lnTo>
                  <a:lnTo>
                    <a:pt x="140192" y="127616"/>
                  </a:lnTo>
                  <a:lnTo>
                    <a:pt x="141956" y="126654"/>
                  </a:lnTo>
                  <a:lnTo>
                    <a:pt x="143453" y="126654"/>
                  </a:lnTo>
                  <a:lnTo>
                    <a:pt x="144629" y="127295"/>
                  </a:lnTo>
                  <a:lnTo>
                    <a:pt x="145164" y="128632"/>
                  </a:lnTo>
                  <a:lnTo>
                    <a:pt x="145164" y="130235"/>
                  </a:lnTo>
                  <a:lnTo>
                    <a:pt x="145164" y="132267"/>
                  </a:lnTo>
                  <a:lnTo>
                    <a:pt x="145484" y="133817"/>
                  </a:lnTo>
                  <a:lnTo>
                    <a:pt x="146553" y="135901"/>
                  </a:lnTo>
                  <a:lnTo>
                    <a:pt x="146927" y="136864"/>
                  </a:lnTo>
                  <a:lnTo>
                    <a:pt x="146927" y="138200"/>
                  </a:lnTo>
                  <a:lnTo>
                    <a:pt x="146927" y="139536"/>
                  </a:lnTo>
                  <a:lnTo>
                    <a:pt x="146126" y="140766"/>
                  </a:lnTo>
                  <a:lnTo>
                    <a:pt x="144736" y="141567"/>
                  </a:lnTo>
                  <a:lnTo>
                    <a:pt x="139765" y="141567"/>
                  </a:lnTo>
                  <a:lnTo>
                    <a:pt x="137252" y="142102"/>
                  </a:lnTo>
                  <a:lnTo>
                    <a:pt x="132281" y="146752"/>
                  </a:lnTo>
                  <a:lnTo>
                    <a:pt x="130571" y="147608"/>
                  </a:lnTo>
                  <a:lnTo>
                    <a:pt x="127738" y="148516"/>
                  </a:lnTo>
                  <a:lnTo>
                    <a:pt x="125386" y="148890"/>
                  </a:lnTo>
                  <a:lnTo>
                    <a:pt x="120361" y="147447"/>
                  </a:lnTo>
                  <a:lnTo>
                    <a:pt x="120735" y="144293"/>
                  </a:lnTo>
                  <a:lnTo>
                    <a:pt x="120735" y="142957"/>
                  </a:lnTo>
                  <a:lnTo>
                    <a:pt x="120735" y="138521"/>
                  </a:lnTo>
                  <a:lnTo>
                    <a:pt x="120735" y="137398"/>
                  </a:lnTo>
                  <a:lnTo>
                    <a:pt x="120415" y="136917"/>
                  </a:lnTo>
                  <a:lnTo>
                    <a:pt x="119239" y="137451"/>
                  </a:lnTo>
                  <a:lnTo>
                    <a:pt x="118063" y="138307"/>
                  </a:lnTo>
                  <a:lnTo>
                    <a:pt x="114000" y="147394"/>
                  </a:lnTo>
                  <a:lnTo>
                    <a:pt x="108655" y="148784"/>
                  </a:lnTo>
                  <a:lnTo>
                    <a:pt x="107158" y="146218"/>
                  </a:lnTo>
                  <a:lnTo>
                    <a:pt x="106410" y="145256"/>
                  </a:lnTo>
                  <a:lnTo>
                    <a:pt x="105127" y="144293"/>
                  </a:lnTo>
                  <a:lnTo>
                    <a:pt x="103684" y="143705"/>
                  </a:lnTo>
                  <a:lnTo>
                    <a:pt x="99835" y="143385"/>
                  </a:lnTo>
                  <a:lnTo>
                    <a:pt x="98178" y="142797"/>
                  </a:lnTo>
                  <a:lnTo>
                    <a:pt x="95345" y="140284"/>
                  </a:lnTo>
                  <a:lnTo>
                    <a:pt x="94330" y="139162"/>
                  </a:lnTo>
                  <a:lnTo>
                    <a:pt x="93955" y="138039"/>
                  </a:lnTo>
                  <a:lnTo>
                    <a:pt x="94383" y="136917"/>
                  </a:lnTo>
                  <a:lnTo>
                    <a:pt x="95452" y="136276"/>
                  </a:lnTo>
                  <a:lnTo>
                    <a:pt x="98071" y="135420"/>
                  </a:lnTo>
                  <a:lnTo>
                    <a:pt x="99354" y="135420"/>
                  </a:lnTo>
                  <a:lnTo>
                    <a:pt x="100637" y="134832"/>
                  </a:lnTo>
                  <a:lnTo>
                    <a:pt x="101492" y="133870"/>
                  </a:lnTo>
                  <a:lnTo>
                    <a:pt x="101920" y="132587"/>
                  </a:lnTo>
                  <a:lnTo>
                    <a:pt x="101920" y="131144"/>
                  </a:lnTo>
                  <a:lnTo>
                    <a:pt x="100958" y="130075"/>
                  </a:lnTo>
                  <a:lnTo>
                    <a:pt x="99675" y="129434"/>
                  </a:lnTo>
                  <a:lnTo>
                    <a:pt x="96147" y="130449"/>
                  </a:lnTo>
                  <a:lnTo>
                    <a:pt x="94811" y="131358"/>
                  </a:lnTo>
                  <a:lnTo>
                    <a:pt x="92940" y="132961"/>
                  </a:lnTo>
                  <a:lnTo>
                    <a:pt x="92298" y="133336"/>
                  </a:lnTo>
                  <a:lnTo>
                    <a:pt x="91229" y="133336"/>
                  </a:lnTo>
                  <a:lnTo>
                    <a:pt x="90160" y="132855"/>
                  </a:lnTo>
                  <a:lnTo>
                    <a:pt x="89359" y="131892"/>
                  </a:lnTo>
                  <a:lnTo>
                    <a:pt x="89091" y="130877"/>
                  </a:lnTo>
                  <a:lnTo>
                    <a:pt x="89091" y="130075"/>
                  </a:lnTo>
                  <a:lnTo>
                    <a:pt x="89091" y="128899"/>
                  </a:lnTo>
                  <a:lnTo>
                    <a:pt x="89091" y="127563"/>
                  </a:lnTo>
                  <a:lnTo>
                    <a:pt x="89091" y="126066"/>
                  </a:lnTo>
                  <a:lnTo>
                    <a:pt x="88770" y="124730"/>
                  </a:lnTo>
                  <a:lnTo>
                    <a:pt x="88770" y="123286"/>
                  </a:lnTo>
                  <a:lnTo>
                    <a:pt x="88503" y="121897"/>
                  </a:lnTo>
                  <a:lnTo>
                    <a:pt x="87808" y="119117"/>
                  </a:lnTo>
                  <a:lnTo>
                    <a:pt x="87488" y="116338"/>
                  </a:lnTo>
                  <a:lnTo>
                    <a:pt x="87488" y="114948"/>
                  </a:lnTo>
                  <a:lnTo>
                    <a:pt x="87488" y="113558"/>
                  </a:lnTo>
                  <a:lnTo>
                    <a:pt x="87167" y="112222"/>
                  </a:lnTo>
                  <a:lnTo>
                    <a:pt x="85082" y="110725"/>
                  </a:lnTo>
                  <a:lnTo>
                    <a:pt x="68779" y="105700"/>
                  </a:lnTo>
                  <a:lnTo>
                    <a:pt x="66801" y="104257"/>
                  </a:lnTo>
                  <a:lnTo>
                    <a:pt x="65893" y="102867"/>
                  </a:lnTo>
                  <a:lnTo>
                    <a:pt x="65893" y="102600"/>
                  </a:lnTo>
                  <a:lnTo>
                    <a:pt x="65358" y="101103"/>
                  </a:lnTo>
                  <a:lnTo>
                    <a:pt x="62525" y="96239"/>
                  </a:lnTo>
                  <a:lnTo>
                    <a:pt x="61242" y="95277"/>
                  </a:lnTo>
                  <a:lnTo>
                    <a:pt x="57714" y="93353"/>
                  </a:lnTo>
                  <a:lnTo>
                    <a:pt x="56004" y="92818"/>
                  </a:lnTo>
                  <a:lnTo>
                    <a:pt x="53545" y="92818"/>
                  </a:lnTo>
                  <a:lnTo>
                    <a:pt x="50926" y="94475"/>
                  </a:lnTo>
                  <a:lnTo>
                    <a:pt x="49536" y="95063"/>
                  </a:lnTo>
                  <a:lnTo>
                    <a:pt x="47398" y="95063"/>
                  </a:lnTo>
                  <a:lnTo>
                    <a:pt x="45527" y="95384"/>
                  </a:lnTo>
                  <a:lnTo>
                    <a:pt x="40663" y="98110"/>
                  </a:lnTo>
                  <a:lnTo>
                    <a:pt x="38738" y="98110"/>
                  </a:lnTo>
                  <a:lnTo>
                    <a:pt x="33393" y="97682"/>
                  </a:lnTo>
                  <a:lnTo>
                    <a:pt x="28048" y="98805"/>
                  </a:lnTo>
                  <a:lnTo>
                    <a:pt x="20671" y="98805"/>
                  </a:lnTo>
                  <a:lnTo>
                    <a:pt x="18319" y="99553"/>
                  </a:lnTo>
                  <a:lnTo>
                    <a:pt x="15326" y="99553"/>
                  </a:lnTo>
                  <a:lnTo>
                    <a:pt x="14150" y="94529"/>
                  </a:lnTo>
                  <a:lnTo>
                    <a:pt x="13615" y="93246"/>
                  </a:lnTo>
                  <a:lnTo>
                    <a:pt x="10729" y="90413"/>
                  </a:lnTo>
                  <a:lnTo>
                    <a:pt x="9981" y="88595"/>
                  </a:lnTo>
                  <a:lnTo>
                    <a:pt x="9125" y="87206"/>
                  </a:lnTo>
                  <a:lnTo>
                    <a:pt x="3246" y="83998"/>
                  </a:lnTo>
                  <a:lnTo>
                    <a:pt x="1909" y="82876"/>
                  </a:lnTo>
                  <a:lnTo>
                    <a:pt x="840" y="81379"/>
                  </a:lnTo>
                  <a:lnTo>
                    <a:pt x="39" y="78279"/>
                  </a:lnTo>
                  <a:lnTo>
                    <a:pt x="-336" y="76087"/>
                  </a:lnTo>
                  <a:lnTo>
                    <a:pt x="306" y="65397"/>
                  </a:lnTo>
                  <a:lnTo>
                    <a:pt x="2016" y="65397"/>
                  </a:lnTo>
                  <a:lnTo>
                    <a:pt x="6292" y="64702"/>
                  </a:lnTo>
                  <a:lnTo>
                    <a:pt x="7682" y="64167"/>
                  </a:lnTo>
                  <a:lnTo>
                    <a:pt x="9072" y="64167"/>
                  </a:lnTo>
                  <a:lnTo>
                    <a:pt x="11798" y="64755"/>
                  </a:lnTo>
                  <a:lnTo>
                    <a:pt x="13134" y="64755"/>
                  </a:lnTo>
                  <a:lnTo>
                    <a:pt x="14310" y="63793"/>
                  </a:lnTo>
                  <a:lnTo>
                    <a:pt x="15273" y="61655"/>
                  </a:lnTo>
                  <a:lnTo>
                    <a:pt x="15647" y="59945"/>
                  </a:lnTo>
                  <a:lnTo>
                    <a:pt x="15647" y="58341"/>
                  </a:lnTo>
                  <a:lnTo>
                    <a:pt x="15647" y="57005"/>
                  </a:lnTo>
                  <a:lnTo>
                    <a:pt x="15967" y="55615"/>
                  </a:lnTo>
                  <a:lnTo>
                    <a:pt x="15593" y="52889"/>
                  </a:lnTo>
                  <a:lnTo>
                    <a:pt x="15914" y="51552"/>
                  </a:lnTo>
                  <a:lnTo>
                    <a:pt x="16769" y="50376"/>
                  </a:lnTo>
                  <a:lnTo>
                    <a:pt x="18480" y="49414"/>
                  </a:lnTo>
                  <a:lnTo>
                    <a:pt x="20030" y="48987"/>
                  </a:lnTo>
                  <a:lnTo>
                    <a:pt x="21527" y="48987"/>
                  </a:lnTo>
                  <a:lnTo>
                    <a:pt x="22809" y="49307"/>
                  </a:lnTo>
                  <a:lnTo>
                    <a:pt x="24199" y="49307"/>
                  </a:lnTo>
                  <a:lnTo>
                    <a:pt x="27193" y="48987"/>
                  </a:lnTo>
                  <a:lnTo>
                    <a:pt x="28582" y="48292"/>
                  </a:lnTo>
                  <a:lnTo>
                    <a:pt x="29277" y="47757"/>
                  </a:lnTo>
                  <a:lnTo>
                    <a:pt x="29919" y="46635"/>
                  </a:lnTo>
                  <a:lnTo>
                    <a:pt x="30934" y="45512"/>
                  </a:lnTo>
                  <a:lnTo>
                    <a:pt x="33126" y="44122"/>
                  </a:lnTo>
                  <a:lnTo>
                    <a:pt x="34516" y="44122"/>
                  </a:lnTo>
                  <a:lnTo>
                    <a:pt x="36066" y="44122"/>
                  </a:lnTo>
                  <a:lnTo>
                    <a:pt x="38685" y="44764"/>
                  </a:lnTo>
                  <a:lnTo>
                    <a:pt x="39647" y="45459"/>
                  </a:lnTo>
                  <a:lnTo>
                    <a:pt x="40449" y="47757"/>
                  </a:lnTo>
                  <a:lnTo>
                    <a:pt x="41358" y="48399"/>
                  </a:lnTo>
                  <a:lnTo>
                    <a:pt x="42480" y="48399"/>
                  </a:lnTo>
                  <a:lnTo>
                    <a:pt x="43549" y="47490"/>
                  </a:lnTo>
                  <a:lnTo>
                    <a:pt x="44458" y="46261"/>
                  </a:lnTo>
                  <a:lnTo>
                    <a:pt x="44886" y="44604"/>
                  </a:lnTo>
                  <a:lnTo>
                    <a:pt x="45153" y="42679"/>
                  </a:lnTo>
                  <a:lnTo>
                    <a:pt x="44672" y="39953"/>
                  </a:lnTo>
                  <a:lnTo>
                    <a:pt x="43389" y="36318"/>
                  </a:lnTo>
                  <a:lnTo>
                    <a:pt x="42801" y="35517"/>
                  </a:lnTo>
                  <a:lnTo>
                    <a:pt x="42480" y="34287"/>
                  </a:lnTo>
                  <a:lnTo>
                    <a:pt x="42854" y="33058"/>
                  </a:lnTo>
                  <a:lnTo>
                    <a:pt x="44672" y="29904"/>
                  </a:lnTo>
                  <a:lnTo>
                    <a:pt x="45955" y="27178"/>
                  </a:lnTo>
                  <a:lnTo>
                    <a:pt x="45955" y="24772"/>
                  </a:lnTo>
                  <a:close/>
                  <a:moveTo>
                    <a:pt x="221067" y="59891"/>
                  </a:moveTo>
                  <a:lnTo>
                    <a:pt x="220318" y="58876"/>
                  </a:lnTo>
                  <a:lnTo>
                    <a:pt x="220318" y="51232"/>
                  </a:lnTo>
                  <a:lnTo>
                    <a:pt x="222938" y="52087"/>
                  </a:lnTo>
                  <a:lnTo>
                    <a:pt x="225396" y="55829"/>
                  </a:lnTo>
                  <a:lnTo>
                    <a:pt x="225664" y="5780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B2B7712-58F7-4C7A-8869-3F714CB9B9FC}"/>
                </a:ext>
              </a:extLst>
            </p:cNvPr>
            <p:cNvSpPr/>
            <p:nvPr/>
          </p:nvSpPr>
          <p:spPr>
            <a:xfrm>
              <a:off x="2237816" y="4576710"/>
              <a:ext cx="149187" cy="85097"/>
            </a:xfrm>
            <a:custGeom>
              <a:avLst/>
              <a:gdLst>
                <a:gd name="connsiteX0" fmla="*/ 41785 w 149187"/>
                <a:gd name="connsiteY0" fmla="*/ 18305 h 85097"/>
                <a:gd name="connsiteX1" fmla="*/ 44565 w 149187"/>
                <a:gd name="connsiteY1" fmla="*/ 19160 h 85097"/>
                <a:gd name="connsiteX2" fmla="*/ 47345 w 149187"/>
                <a:gd name="connsiteY2" fmla="*/ 19481 h 85097"/>
                <a:gd name="connsiteX3" fmla="*/ 50605 w 149187"/>
                <a:gd name="connsiteY3" fmla="*/ 16968 h 85097"/>
                <a:gd name="connsiteX4" fmla="*/ 55202 w 149187"/>
                <a:gd name="connsiteY4" fmla="*/ 19801 h 85097"/>
                <a:gd name="connsiteX5" fmla="*/ 62311 w 149187"/>
                <a:gd name="connsiteY5" fmla="*/ 26055 h 85097"/>
                <a:gd name="connsiteX6" fmla="*/ 62311 w 149187"/>
                <a:gd name="connsiteY6" fmla="*/ 24559 h 85097"/>
                <a:gd name="connsiteX7" fmla="*/ 60654 w 149187"/>
                <a:gd name="connsiteY7" fmla="*/ 19801 h 85097"/>
                <a:gd name="connsiteX8" fmla="*/ 60120 w 149187"/>
                <a:gd name="connsiteY8" fmla="*/ 17342 h 85097"/>
                <a:gd name="connsiteX9" fmla="*/ 59318 w 149187"/>
                <a:gd name="connsiteY9" fmla="*/ 15899 h 85097"/>
                <a:gd name="connsiteX10" fmla="*/ 59318 w 149187"/>
                <a:gd name="connsiteY10" fmla="*/ 15097 h 85097"/>
                <a:gd name="connsiteX11" fmla="*/ 60013 w 149187"/>
                <a:gd name="connsiteY11" fmla="*/ 14135 h 85097"/>
                <a:gd name="connsiteX12" fmla="*/ 61937 w 149187"/>
                <a:gd name="connsiteY12" fmla="*/ 13547 h 85097"/>
                <a:gd name="connsiteX13" fmla="*/ 63594 w 149187"/>
                <a:gd name="connsiteY13" fmla="*/ 11516 h 85097"/>
                <a:gd name="connsiteX14" fmla="*/ 69848 w 149187"/>
                <a:gd name="connsiteY14" fmla="*/ 7614 h 85097"/>
                <a:gd name="connsiteX15" fmla="*/ 72147 w 149187"/>
                <a:gd name="connsiteY15" fmla="*/ 6973 h 85097"/>
                <a:gd name="connsiteX16" fmla="*/ 72147 w 149187"/>
                <a:gd name="connsiteY16" fmla="*/ 5476 h 85097"/>
                <a:gd name="connsiteX17" fmla="*/ 71238 w 149187"/>
                <a:gd name="connsiteY17" fmla="*/ 5476 h 85097"/>
                <a:gd name="connsiteX18" fmla="*/ 71238 w 149187"/>
                <a:gd name="connsiteY18" fmla="*/ 4300 h 85097"/>
                <a:gd name="connsiteX19" fmla="*/ 73643 w 149187"/>
                <a:gd name="connsiteY19" fmla="*/ 2857 h 85097"/>
                <a:gd name="connsiteX20" fmla="*/ 77225 w 149187"/>
                <a:gd name="connsiteY20" fmla="*/ 2483 h 85097"/>
                <a:gd name="connsiteX21" fmla="*/ 84601 w 149187"/>
                <a:gd name="connsiteY21" fmla="*/ 2803 h 85097"/>
                <a:gd name="connsiteX22" fmla="*/ 91390 w 149187"/>
                <a:gd name="connsiteY22" fmla="*/ 2108 h 85097"/>
                <a:gd name="connsiteX23" fmla="*/ 94437 w 149187"/>
                <a:gd name="connsiteY23" fmla="*/ 879 h 85097"/>
                <a:gd name="connsiteX24" fmla="*/ 96895 w 149187"/>
                <a:gd name="connsiteY24" fmla="*/ -30 h 85097"/>
                <a:gd name="connsiteX25" fmla="*/ 98766 w 149187"/>
                <a:gd name="connsiteY25" fmla="*/ 398 h 85097"/>
                <a:gd name="connsiteX26" fmla="*/ 101760 w 149187"/>
                <a:gd name="connsiteY26" fmla="*/ 2696 h 85097"/>
                <a:gd name="connsiteX27" fmla="*/ 104593 w 149187"/>
                <a:gd name="connsiteY27" fmla="*/ 5529 h 85097"/>
                <a:gd name="connsiteX28" fmla="*/ 105876 w 149187"/>
                <a:gd name="connsiteY28" fmla="*/ 7667 h 85097"/>
                <a:gd name="connsiteX29" fmla="*/ 107533 w 149187"/>
                <a:gd name="connsiteY29" fmla="*/ 12639 h 85097"/>
                <a:gd name="connsiteX30" fmla="*/ 108121 w 149187"/>
                <a:gd name="connsiteY30" fmla="*/ 16808 h 85097"/>
                <a:gd name="connsiteX31" fmla="*/ 108655 w 149187"/>
                <a:gd name="connsiteY31" fmla="*/ 16060 h 85097"/>
                <a:gd name="connsiteX32" fmla="*/ 109778 w 149187"/>
                <a:gd name="connsiteY32" fmla="*/ 12371 h 85097"/>
                <a:gd name="connsiteX33" fmla="*/ 109778 w 149187"/>
                <a:gd name="connsiteY33" fmla="*/ 11463 h 85097"/>
                <a:gd name="connsiteX34" fmla="*/ 109778 w 149187"/>
                <a:gd name="connsiteY34" fmla="*/ 10287 h 85097"/>
                <a:gd name="connsiteX35" fmla="*/ 109778 w 149187"/>
                <a:gd name="connsiteY35" fmla="*/ 9164 h 85097"/>
                <a:gd name="connsiteX36" fmla="*/ 110473 w 149187"/>
                <a:gd name="connsiteY36" fmla="*/ 8309 h 85097"/>
                <a:gd name="connsiteX37" fmla="*/ 112183 w 149187"/>
                <a:gd name="connsiteY37" fmla="*/ 7988 h 85097"/>
                <a:gd name="connsiteX38" fmla="*/ 113893 w 149187"/>
                <a:gd name="connsiteY38" fmla="*/ 8469 h 85097"/>
                <a:gd name="connsiteX39" fmla="*/ 115497 w 149187"/>
                <a:gd name="connsiteY39" fmla="*/ 9218 h 85097"/>
                <a:gd name="connsiteX40" fmla="*/ 119987 w 149187"/>
                <a:gd name="connsiteY40" fmla="*/ 10019 h 85097"/>
                <a:gd name="connsiteX41" fmla="*/ 128379 w 149187"/>
                <a:gd name="connsiteY41" fmla="*/ 13654 h 85097"/>
                <a:gd name="connsiteX42" fmla="*/ 134527 w 149187"/>
                <a:gd name="connsiteY42" fmla="*/ 14937 h 85097"/>
                <a:gd name="connsiteX43" fmla="*/ 137787 w 149187"/>
                <a:gd name="connsiteY43" fmla="*/ 16220 h 85097"/>
                <a:gd name="connsiteX44" fmla="*/ 140513 w 149187"/>
                <a:gd name="connsiteY44" fmla="*/ 20443 h 85097"/>
                <a:gd name="connsiteX45" fmla="*/ 148852 w 149187"/>
                <a:gd name="connsiteY45" fmla="*/ 24398 h 85097"/>
                <a:gd name="connsiteX46" fmla="*/ 144041 w 149187"/>
                <a:gd name="connsiteY46" fmla="*/ 32523 h 85097"/>
                <a:gd name="connsiteX47" fmla="*/ 147195 w 149187"/>
                <a:gd name="connsiteY47" fmla="*/ 36639 h 85097"/>
                <a:gd name="connsiteX48" fmla="*/ 141261 w 149187"/>
                <a:gd name="connsiteY48" fmla="*/ 44604 h 85097"/>
                <a:gd name="connsiteX49" fmla="*/ 140513 w 149187"/>
                <a:gd name="connsiteY49" fmla="*/ 45085 h 85097"/>
                <a:gd name="connsiteX50" fmla="*/ 140032 w 149187"/>
                <a:gd name="connsiteY50" fmla="*/ 45085 h 85097"/>
                <a:gd name="connsiteX51" fmla="*/ 138749 w 149187"/>
                <a:gd name="connsiteY51" fmla="*/ 44550 h 85097"/>
                <a:gd name="connsiteX52" fmla="*/ 136772 w 149187"/>
                <a:gd name="connsiteY52" fmla="*/ 45566 h 85097"/>
                <a:gd name="connsiteX53" fmla="*/ 136772 w 149187"/>
                <a:gd name="connsiteY53" fmla="*/ 53209 h 85097"/>
                <a:gd name="connsiteX54" fmla="*/ 135809 w 149187"/>
                <a:gd name="connsiteY54" fmla="*/ 56256 h 85097"/>
                <a:gd name="connsiteX55" fmla="*/ 135328 w 149187"/>
                <a:gd name="connsiteY55" fmla="*/ 56256 h 85097"/>
                <a:gd name="connsiteX56" fmla="*/ 134580 w 149187"/>
                <a:gd name="connsiteY56" fmla="*/ 56256 h 85097"/>
                <a:gd name="connsiteX57" fmla="*/ 134206 w 149187"/>
                <a:gd name="connsiteY57" fmla="*/ 56844 h 85097"/>
                <a:gd name="connsiteX58" fmla="*/ 134206 w 149187"/>
                <a:gd name="connsiteY58" fmla="*/ 57432 h 85097"/>
                <a:gd name="connsiteX59" fmla="*/ 135435 w 149187"/>
                <a:gd name="connsiteY59" fmla="*/ 65878 h 85097"/>
                <a:gd name="connsiteX60" fmla="*/ 134954 w 149187"/>
                <a:gd name="connsiteY60" fmla="*/ 68925 h 85097"/>
                <a:gd name="connsiteX61" fmla="*/ 133190 w 149187"/>
                <a:gd name="connsiteY61" fmla="*/ 70902 h 85097"/>
                <a:gd name="connsiteX62" fmla="*/ 128486 w 149187"/>
                <a:gd name="connsiteY62" fmla="*/ 71918 h 85097"/>
                <a:gd name="connsiteX63" fmla="*/ 120736 w 149187"/>
                <a:gd name="connsiteY63" fmla="*/ 73254 h 85097"/>
                <a:gd name="connsiteX64" fmla="*/ 117528 w 149187"/>
                <a:gd name="connsiteY64" fmla="*/ 72025 h 85097"/>
                <a:gd name="connsiteX65" fmla="*/ 115390 w 149187"/>
                <a:gd name="connsiteY65" fmla="*/ 72453 h 85097"/>
                <a:gd name="connsiteX66" fmla="*/ 112611 w 149187"/>
                <a:gd name="connsiteY66" fmla="*/ 74377 h 85097"/>
                <a:gd name="connsiteX67" fmla="*/ 112611 w 149187"/>
                <a:gd name="connsiteY67" fmla="*/ 74911 h 85097"/>
                <a:gd name="connsiteX68" fmla="*/ 112611 w 149187"/>
                <a:gd name="connsiteY68" fmla="*/ 75553 h 85097"/>
                <a:gd name="connsiteX69" fmla="*/ 115765 w 149187"/>
                <a:gd name="connsiteY69" fmla="*/ 79989 h 85097"/>
                <a:gd name="connsiteX70" fmla="*/ 116566 w 149187"/>
                <a:gd name="connsiteY70" fmla="*/ 82288 h 85097"/>
                <a:gd name="connsiteX71" fmla="*/ 116085 w 149187"/>
                <a:gd name="connsiteY71" fmla="*/ 84373 h 85097"/>
                <a:gd name="connsiteX72" fmla="*/ 115550 w 149187"/>
                <a:gd name="connsiteY72" fmla="*/ 84800 h 85097"/>
                <a:gd name="connsiteX73" fmla="*/ 115016 w 149187"/>
                <a:gd name="connsiteY73" fmla="*/ 84800 h 85097"/>
                <a:gd name="connsiteX74" fmla="*/ 111061 w 149187"/>
                <a:gd name="connsiteY74" fmla="*/ 83945 h 85097"/>
                <a:gd name="connsiteX75" fmla="*/ 108334 w 149187"/>
                <a:gd name="connsiteY75" fmla="*/ 85067 h 85097"/>
                <a:gd name="connsiteX76" fmla="*/ 106731 w 149187"/>
                <a:gd name="connsiteY76" fmla="*/ 85067 h 85097"/>
                <a:gd name="connsiteX77" fmla="*/ 100904 w 149187"/>
                <a:gd name="connsiteY77" fmla="*/ 82609 h 85097"/>
                <a:gd name="connsiteX78" fmla="*/ 94650 w 149187"/>
                <a:gd name="connsiteY78" fmla="*/ 83892 h 85097"/>
                <a:gd name="connsiteX79" fmla="*/ 87809 w 149187"/>
                <a:gd name="connsiteY79" fmla="*/ 81807 h 85097"/>
                <a:gd name="connsiteX80" fmla="*/ 84655 w 149187"/>
                <a:gd name="connsiteY80" fmla="*/ 79883 h 85097"/>
                <a:gd name="connsiteX81" fmla="*/ 82998 w 149187"/>
                <a:gd name="connsiteY81" fmla="*/ 79508 h 85097"/>
                <a:gd name="connsiteX82" fmla="*/ 78294 w 149187"/>
                <a:gd name="connsiteY82" fmla="*/ 79508 h 85097"/>
                <a:gd name="connsiteX83" fmla="*/ 71238 w 149187"/>
                <a:gd name="connsiteY83" fmla="*/ 72934 h 85097"/>
                <a:gd name="connsiteX84" fmla="*/ 70009 w 149187"/>
                <a:gd name="connsiteY84" fmla="*/ 70528 h 85097"/>
                <a:gd name="connsiteX85" fmla="*/ 70383 w 149187"/>
                <a:gd name="connsiteY85" fmla="*/ 67909 h 85097"/>
                <a:gd name="connsiteX86" fmla="*/ 72895 w 149187"/>
                <a:gd name="connsiteY86" fmla="*/ 62564 h 85097"/>
                <a:gd name="connsiteX87" fmla="*/ 72895 w 149187"/>
                <a:gd name="connsiteY87" fmla="*/ 60319 h 85097"/>
                <a:gd name="connsiteX88" fmla="*/ 70810 w 149187"/>
                <a:gd name="connsiteY88" fmla="*/ 54973 h 85097"/>
                <a:gd name="connsiteX89" fmla="*/ 67924 w 149187"/>
                <a:gd name="connsiteY89" fmla="*/ 51071 h 85097"/>
                <a:gd name="connsiteX90" fmla="*/ 65893 w 149187"/>
                <a:gd name="connsiteY90" fmla="*/ 49682 h 85097"/>
                <a:gd name="connsiteX91" fmla="*/ 63701 w 149187"/>
                <a:gd name="connsiteY91" fmla="*/ 49040 h 85097"/>
                <a:gd name="connsiteX92" fmla="*/ 61403 w 149187"/>
                <a:gd name="connsiteY92" fmla="*/ 50056 h 85097"/>
                <a:gd name="connsiteX93" fmla="*/ 60494 w 149187"/>
                <a:gd name="connsiteY93" fmla="*/ 51659 h 85097"/>
                <a:gd name="connsiteX94" fmla="*/ 59960 w 149187"/>
                <a:gd name="connsiteY94" fmla="*/ 55882 h 85097"/>
                <a:gd name="connsiteX95" fmla="*/ 59104 w 149187"/>
                <a:gd name="connsiteY95" fmla="*/ 57753 h 85097"/>
                <a:gd name="connsiteX96" fmla="*/ 57394 w 149187"/>
                <a:gd name="connsiteY96" fmla="*/ 58982 h 85097"/>
                <a:gd name="connsiteX97" fmla="*/ 48627 w 149187"/>
                <a:gd name="connsiteY97" fmla="*/ 60853 h 85097"/>
                <a:gd name="connsiteX98" fmla="*/ 46810 w 149187"/>
                <a:gd name="connsiteY98" fmla="*/ 59945 h 85097"/>
                <a:gd name="connsiteX99" fmla="*/ 43175 w 149187"/>
                <a:gd name="connsiteY99" fmla="*/ 56951 h 85097"/>
                <a:gd name="connsiteX100" fmla="*/ 43175 w 149187"/>
                <a:gd name="connsiteY100" fmla="*/ 55027 h 85097"/>
                <a:gd name="connsiteX101" fmla="*/ 42641 w 149187"/>
                <a:gd name="connsiteY101" fmla="*/ 54332 h 85097"/>
                <a:gd name="connsiteX102" fmla="*/ 41839 w 149187"/>
                <a:gd name="connsiteY102" fmla="*/ 53691 h 85097"/>
                <a:gd name="connsiteX103" fmla="*/ 38685 w 149187"/>
                <a:gd name="connsiteY103" fmla="*/ 53209 h 85097"/>
                <a:gd name="connsiteX104" fmla="*/ 33767 w 149187"/>
                <a:gd name="connsiteY104" fmla="*/ 53209 h 85097"/>
                <a:gd name="connsiteX105" fmla="*/ 30560 w 149187"/>
                <a:gd name="connsiteY105" fmla="*/ 52728 h 85097"/>
                <a:gd name="connsiteX106" fmla="*/ 28155 w 149187"/>
                <a:gd name="connsiteY106" fmla="*/ 50537 h 85097"/>
                <a:gd name="connsiteX107" fmla="*/ 27300 w 149187"/>
                <a:gd name="connsiteY107" fmla="*/ 50056 h 85097"/>
                <a:gd name="connsiteX108" fmla="*/ 26284 w 149187"/>
                <a:gd name="connsiteY108" fmla="*/ 50056 h 85097"/>
                <a:gd name="connsiteX109" fmla="*/ 25001 w 149187"/>
                <a:gd name="connsiteY109" fmla="*/ 50323 h 85097"/>
                <a:gd name="connsiteX110" fmla="*/ 23558 w 149187"/>
                <a:gd name="connsiteY110" fmla="*/ 50858 h 85097"/>
                <a:gd name="connsiteX111" fmla="*/ 11424 w 149187"/>
                <a:gd name="connsiteY111" fmla="*/ 58608 h 85097"/>
                <a:gd name="connsiteX112" fmla="*/ 2604 w 149187"/>
                <a:gd name="connsiteY112" fmla="*/ 62029 h 85097"/>
                <a:gd name="connsiteX113" fmla="*/ 2337 w 149187"/>
                <a:gd name="connsiteY113" fmla="*/ 59570 h 85097"/>
                <a:gd name="connsiteX114" fmla="*/ 1268 w 149187"/>
                <a:gd name="connsiteY114" fmla="*/ 55455 h 85097"/>
                <a:gd name="connsiteX115" fmla="*/ 573 w 149187"/>
                <a:gd name="connsiteY115" fmla="*/ 54011 h 85097"/>
                <a:gd name="connsiteX116" fmla="*/ 146 w 149187"/>
                <a:gd name="connsiteY116" fmla="*/ 52675 h 85097"/>
                <a:gd name="connsiteX117" fmla="*/ 146 w 149187"/>
                <a:gd name="connsiteY117" fmla="*/ 51285 h 85097"/>
                <a:gd name="connsiteX118" fmla="*/ 146 w 149187"/>
                <a:gd name="connsiteY118" fmla="*/ 49895 h 85097"/>
                <a:gd name="connsiteX119" fmla="*/ 146 w 149187"/>
                <a:gd name="connsiteY119" fmla="*/ 48345 h 85097"/>
                <a:gd name="connsiteX120" fmla="*/ 146 w 149187"/>
                <a:gd name="connsiteY120" fmla="*/ 46902 h 85097"/>
                <a:gd name="connsiteX121" fmla="*/ -336 w 149187"/>
                <a:gd name="connsiteY121" fmla="*/ 45512 h 85097"/>
                <a:gd name="connsiteX122" fmla="*/ 146 w 149187"/>
                <a:gd name="connsiteY122" fmla="*/ 43695 h 85097"/>
                <a:gd name="connsiteX123" fmla="*/ 1696 w 149187"/>
                <a:gd name="connsiteY123" fmla="*/ 41717 h 85097"/>
                <a:gd name="connsiteX124" fmla="*/ 13776 w 149187"/>
                <a:gd name="connsiteY124" fmla="*/ 32951 h 85097"/>
                <a:gd name="connsiteX125" fmla="*/ 15380 w 149187"/>
                <a:gd name="connsiteY125" fmla="*/ 31454 h 85097"/>
                <a:gd name="connsiteX126" fmla="*/ 17250 w 149187"/>
                <a:gd name="connsiteY126" fmla="*/ 30492 h 85097"/>
                <a:gd name="connsiteX127" fmla="*/ 26177 w 149187"/>
                <a:gd name="connsiteY127" fmla="*/ 31133 h 85097"/>
                <a:gd name="connsiteX128" fmla="*/ 29865 w 149187"/>
                <a:gd name="connsiteY128" fmla="*/ 30706 h 85097"/>
                <a:gd name="connsiteX129" fmla="*/ 33126 w 149187"/>
                <a:gd name="connsiteY129" fmla="*/ 31882 h 85097"/>
                <a:gd name="connsiteX130" fmla="*/ 34462 w 149187"/>
                <a:gd name="connsiteY130" fmla="*/ 31882 h 85097"/>
                <a:gd name="connsiteX131" fmla="*/ 40663 w 149187"/>
                <a:gd name="connsiteY131" fmla="*/ 28835 h 85097"/>
                <a:gd name="connsiteX132" fmla="*/ 41625 w 149187"/>
                <a:gd name="connsiteY132" fmla="*/ 27392 h 85097"/>
                <a:gd name="connsiteX133" fmla="*/ 42213 w 149187"/>
                <a:gd name="connsiteY133" fmla="*/ 25521 h 85097"/>
                <a:gd name="connsiteX134" fmla="*/ 42213 w 149187"/>
                <a:gd name="connsiteY134" fmla="*/ 19748 h 85097"/>
                <a:gd name="connsiteX135" fmla="*/ 20404 w 149187"/>
                <a:gd name="connsiteY135" fmla="*/ 46635 h 85097"/>
                <a:gd name="connsiteX136" fmla="*/ 25001 w 149187"/>
                <a:gd name="connsiteY136" fmla="*/ 44550 h 85097"/>
                <a:gd name="connsiteX137" fmla="*/ 24734 w 149187"/>
                <a:gd name="connsiteY137" fmla="*/ 42572 h 85097"/>
                <a:gd name="connsiteX138" fmla="*/ 22275 w 149187"/>
                <a:gd name="connsiteY138" fmla="*/ 38831 h 85097"/>
                <a:gd name="connsiteX139" fmla="*/ 19656 w 149187"/>
                <a:gd name="connsiteY139" fmla="*/ 37975 h 85097"/>
                <a:gd name="connsiteX140" fmla="*/ 19656 w 149187"/>
                <a:gd name="connsiteY140" fmla="*/ 45619 h 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9187" h="85097">
                  <a:moveTo>
                    <a:pt x="41785" y="18305"/>
                  </a:moveTo>
                  <a:lnTo>
                    <a:pt x="44565" y="19160"/>
                  </a:lnTo>
                  <a:lnTo>
                    <a:pt x="47345" y="19481"/>
                  </a:lnTo>
                  <a:lnTo>
                    <a:pt x="50605" y="16968"/>
                  </a:lnTo>
                  <a:lnTo>
                    <a:pt x="55202" y="19801"/>
                  </a:lnTo>
                  <a:lnTo>
                    <a:pt x="62311" y="26055"/>
                  </a:lnTo>
                  <a:lnTo>
                    <a:pt x="62311" y="24559"/>
                  </a:lnTo>
                  <a:lnTo>
                    <a:pt x="60654" y="19801"/>
                  </a:lnTo>
                  <a:lnTo>
                    <a:pt x="60120" y="17342"/>
                  </a:lnTo>
                  <a:lnTo>
                    <a:pt x="59318" y="15899"/>
                  </a:lnTo>
                  <a:lnTo>
                    <a:pt x="59318" y="15097"/>
                  </a:lnTo>
                  <a:lnTo>
                    <a:pt x="60013" y="14135"/>
                  </a:lnTo>
                  <a:lnTo>
                    <a:pt x="61937" y="13547"/>
                  </a:lnTo>
                  <a:lnTo>
                    <a:pt x="63594" y="11516"/>
                  </a:lnTo>
                  <a:lnTo>
                    <a:pt x="69848" y="7614"/>
                  </a:lnTo>
                  <a:lnTo>
                    <a:pt x="72147" y="6973"/>
                  </a:lnTo>
                  <a:lnTo>
                    <a:pt x="72147" y="5476"/>
                  </a:lnTo>
                  <a:lnTo>
                    <a:pt x="71238" y="5476"/>
                  </a:lnTo>
                  <a:lnTo>
                    <a:pt x="71238" y="4300"/>
                  </a:lnTo>
                  <a:lnTo>
                    <a:pt x="73643" y="2857"/>
                  </a:lnTo>
                  <a:lnTo>
                    <a:pt x="77225" y="2483"/>
                  </a:lnTo>
                  <a:lnTo>
                    <a:pt x="84601" y="2803"/>
                  </a:lnTo>
                  <a:lnTo>
                    <a:pt x="91390" y="2108"/>
                  </a:lnTo>
                  <a:lnTo>
                    <a:pt x="94437" y="879"/>
                  </a:lnTo>
                  <a:lnTo>
                    <a:pt x="96895" y="-30"/>
                  </a:lnTo>
                  <a:lnTo>
                    <a:pt x="98766" y="398"/>
                  </a:lnTo>
                  <a:lnTo>
                    <a:pt x="101760" y="2696"/>
                  </a:lnTo>
                  <a:lnTo>
                    <a:pt x="104593" y="5529"/>
                  </a:lnTo>
                  <a:lnTo>
                    <a:pt x="105876" y="7667"/>
                  </a:lnTo>
                  <a:lnTo>
                    <a:pt x="107533" y="12639"/>
                  </a:lnTo>
                  <a:lnTo>
                    <a:pt x="108121" y="16808"/>
                  </a:lnTo>
                  <a:lnTo>
                    <a:pt x="108655" y="16060"/>
                  </a:lnTo>
                  <a:lnTo>
                    <a:pt x="109778" y="12371"/>
                  </a:lnTo>
                  <a:lnTo>
                    <a:pt x="109778" y="11463"/>
                  </a:lnTo>
                  <a:lnTo>
                    <a:pt x="109778" y="10287"/>
                  </a:lnTo>
                  <a:lnTo>
                    <a:pt x="109778" y="9164"/>
                  </a:lnTo>
                  <a:lnTo>
                    <a:pt x="110473" y="8309"/>
                  </a:lnTo>
                  <a:lnTo>
                    <a:pt x="112183" y="7988"/>
                  </a:lnTo>
                  <a:lnTo>
                    <a:pt x="113893" y="8469"/>
                  </a:lnTo>
                  <a:lnTo>
                    <a:pt x="115497" y="9218"/>
                  </a:lnTo>
                  <a:lnTo>
                    <a:pt x="119987" y="10019"/>
                  </a:lnTo>
                  <a:lnTo>
                    <a:pt x="128379" y="13654"/>
                  </a:lnTo>
                  <a:lnTo>
                    <a:pt x="134527" y="14937"/>
                  </a:lnTo>
                  <a:lnTo>
                    <a:pt x="137787" y="16220"/>
                  </a:lnTo>
                  <a:lnTo>
                    <a:pt x="140513" y="20443"/>
                  </a:lnTo>
                  <a:lnTo>
                    <a:pt x="148852" y="24398"/>
                  </a:lnTo>
                  <a:lnTo>
                    <a:pt x="144041" y="32523"/>
                  </a:lnTo>
                  <a:lnTo>
                    <a:pt x="147195" y="36639"/>
                  </a:lnTo>
                  <a:lnTo>
                    <a:pt x="141261" y="44604"/>
                  </a:lnTo>
                  <a:lnTo>
                    <a:pt x="140513" y="45085"/>
                  </a:lnTo>
                  <a:lnTo>
                    <a:pt x="140032" y="45085"/>
                  </a:lnTo>
                  <a:lnTo>
                    <a:pt x="138749" y="44550"/>
                  </a:lnTo>
                  <a:lnTo>
                    <a:pt x="136772" y="45566"/>
                  </a:lnTo>
                  <a:lnTo>
                    <a:pt x="136772" y="53209"/>
                  </a:lnTo>
                  <a:lnTo>
                    <a:pt x="135809" y="56256"/>
                  </a:lnTo>
                  <a:lnTo>
                    <a:pt x="135328" y="56256"/>
                  </a:lnTo>
                  <a:lnTo>
                    <a:pt x="134580" y="56256"/>
                  </a:lnTo>
                  <a:lnTo>
                    <a:pt x="134206" y="56844"/>
                  </a:lnTo>
                  <a:lnTo>
                    <a:pt x="134206" y="57432"/>
                  </a:lnTo>
                  <a:lnTo>
                    <a:pt x="135435" y="65878"/>
                  </a:lnTo>
                  <a:lnTo>
                    <a:pt x="134954" y="68925"/>
                  </a:lnTo>
                  <a:lnTo>
                    <a:pt x="133190" y="70902"/>
                  </a:lnTo>
                  <a:lnTo>
                    <a:pt x="128486" y="71918"/>
                  </a:lnTo>
                  <a:lnTo>
                    <a:pt x="120736" y="73254"/>
                  </a:lnTo>
                  <a:lnTo>
                    <a:pt x="117528" y="72025"/>
                  </a:lnTo>
                  <a:lnTo>
                    <a:pt x="115390" y="72453"/>
                  </a:lnTo>
                  <a:lnTo>
                    <a:pt x="112611" y="74377"/>
                  </a:lnTo>
                  <a:lnTo>
                    <a:pt x="112611" y="74911"/>
                  </a:lnTo>
                  <a:lnTo>
                    <a:pt x="112611" y="75553"/>
                  </a:lnTo>
                  <a:lnTo>
                    <a:pt x="115765" y="79989"/>
                  </a:lnTo>
                  <a:lnTo>
                    <a:pt x="116566" y="82288"/>
                  </a:lnTo>
                  <a:lnTo>
                    <a:pt x="116085" y="84373"/>
                  </a:lnTo>
                  <a:lnTo>
                    <a:pt x="115550" y="84800"/>
                  </a:lnTo>
                  <a:lnTo>
                    <a:pt x="115016" y="84800"/>
                  </a:lnTo>
                  <a:lnTo>
                    <a:pt x="111061" y="83945"/>
                  </a:lnTo>
                  <a:lnTo>
                    <a:pt x="108334" y="85067"/>
                  </a:lnTo>
                  <a:lnTo>
                    <a:pt x="106731" y="85067"/>
                  </a:lnTo>
                  <a:lnTo>
                    <a:pt x="100904" y="82609"/>
                  </a:lnTo>
                  <a:lnTo>
                    <a:pt x="94650" y="83892"/>
                  </a:lnTo>
                  <a:lnTo>
                    <a:pt x="87809" y="81807"/>
                  </a:lnTo>
                  <a:lnTo>
                    <a:pt x="84655" y="79883"/>
                  </a:lnTo>
                  <a:lnTo>
                    <a:pt x="82998" y="79508"/>
                  </a:lnTo>
                  <a:lnTo>
                    <a:pt x="78294" y="79508"/>
                  </a:lnTo>
                  <a:lnTo>
                    <a:pt x="71238" y="72934"/>
                  </a:lnTo>
                  <a:lnTo>
                    <a:pt x="70009" y="70528"/>
                  </a:lnTo>
                  <a:lnTo>
                    <a:pt x="70383" y="67909"/>
                  </a:lnTo>
                  <a:lnTo>
                    <a:pt x="72895" y="62564"/>
                  </a:lnTo>
                  <a:lnTo>
                    <a:pt x="72895" y="60319"/>
                  </a:lnTo>
                  <a:lnTo>
                    <a:pt x="70810" y="54973"/>
                  </a:lnTo>
                  <a:lnTo>
                    <a:pt x="67924" y="51071"/>
                  </a:lnTo>
                  <a:lnTo>
                    <a:pt x="65893" y="49682"/>
                  </a:lnTo>
                  <a:lnTo>
                    <a:pt x="63701" y="49040"/>
                  </a:lnTo>
                  <a:lnTo>
                    <a:pt x="61403" y="50056"/>
                  </a:lnTo>
                  <a:lnTo>
                    <a:pt x="60494" y="51659"/>
                  </a:lnTo>
                  <a:lnTo>
                    <a:pt x="59960" y="55882"/>
                  </a:lnTo>
                  <a:lnTo>
                    <a:pt x="59104" y="57753"/>
                  </a:lnTo>
                  <a:lnTo>
                    <a:pt x="57394" y="58982"/>
                  </a:lnTo>
                  <a:lnTo>
                    <a:pt x="48627" y="60853"/>
                  </a:lnTo>
                  <a:lnTo>
                    <a:pt x="46810" y="59945"/>
                  </a:lnTo>
                  <a:lnTo>
                    <a:pt x="43175" y="56951"/>
                  </a:lnTo>
                  <a:lnTo>
                    <a:pt x="43175" y="55027"/>
                  </a:lnTo>
                  <a:lnTo>
                    <a:pt x="42641" y="54332"/>
                  </a:lnTo>
                  <a:lnTo>
                    <a:pt x="41839" y="53691"/>
                  </a:lnTo>
                  <a:lnTo>
                    <a:pt x="38685" y="53209"/>
                  </a:lnTo>
                  <a:lnTo>
                    <a:pt x="33767" y="53209"/>
                  </a:lnTo>
                  <a:lnTo>
                    <a:pt x="30560" y="52728"/>
                  </a:lnTo>
                  <a:lnTo>
                    <a:pt x="28155" y="50537"/>
                  </a:lnTo>
                  <a:lnTo>
                    <a:pt x="27300" y="50056"/>
                  </a:lnTo>
                  <a:lnTo>
                    <a:pt x="26284" y="50056"/>
                  </a:lnTo>
                  <a:lnTo>
                    <a:pt x="25001" y="50323"/>
                  </a:lnTo>
                  <a:lnTo>
                    <a:pt x="23558" y="50858"/>
                  </a:lnTo>
                  <a:lnTo>
                    <a:pt x="11424" y="58608"/>
                  </a:lnTo>
                  <a:lnTo>
                    <a:pt x="2604" y="62029"/>
                  </a:lnTo>
                  <a:lnTo>
                    <a:pt x="2337" y="59570"/>
                  </a:lnTo>
                  <a:lnTo>
                    <a:pt x="1268" y="55455"/>
                  </a:lnTo>
                  <a:lnTo>
                    <a:pt x="573" y="54011"/>
                  </a:lnTo>
                  <a:lnTo>
                    <a:pt x="146" y="52675"/>
                  </a:lnTo>
                  <a:lnTo>
                    <a:pt x="146" y="51285"/>
                  </a:lnTo>
                  <a:lnTo>
                    <a:pt x="146" y="49895"/>
                  </a:lnTo>
                  <a:lnTo>
                    <a:pt x="146" y="48345"/>
                  </a:lnTo>
                  <a:lnTo>
                    <a:pt x="146" y="46902"/>
                  </a:lnTo>
                  <a:lnTo>
                    <a:pt x="-336" y="45512"/>
                  </a:lnTo>
                  <a:lnTo>
                    <a:pt x="146" y="43695"/>
                  </a:lnTo>
                  <a:lnTo>
                    <a:pt x="1696" y="41717"/>
                  </a:lnTo>
                  <a:lnTo>
                    <a:pt x="13776" y="32951"/>
                  </a:lnTo>
                  <a:lnTo>
                    <a:pt x="15380" y="31454"/>
                  </a:lnTo>
                  <a:lnTo>
                    <a:pt x="17250" y="30492"/>
                  </a:lnTo>
                  <a:lnTo>
                    <a:pt x="26177" y="31133"/>
                  </a:lnTo>
                  <a:lnTo>
                    <a:pt x="29865" y="30706"/>
                  </a:lnTo>
                  <a:lnTo>
                    <a:pt x="33126" y="31882"/>
                  </a:lnTo>
                  <a:lnTo>
                    <a:pt x="34462" y="31882"/>
                  </a:lnTo>
                  <a:lnTo>
                    <a:pt x="40663" y="28835"/>
                  </a:lnTo>
                  <a:lnTo>
                    <a:pt x="41625" y="27392"/>
                  </a:lnTo>
                  <a:lnTo>
                    <a:pt x="42213" y="25521"/>
                  </a:lnTo>
                  <a:lnTo>
                    <a:pt x="42213" y="19748"/>
                  </a:lnTo>
                  <a:close/>
                  <a:moveTo>
                    <a:pt x="20404" y="46635"/>
                  </a:moveTo>
                  <a:lnTo>
                    <a:pt x="25001" y="44550"/>
                  </a:lnTo>
                  <a:lnTo>
                    <a:pt x="24734" y="42572"/>
                  </a:lnTo>
                  <a:lnTo>
                    <a:pt x="22275" y="38831"/>
                  </a:lnTo>
                  <a:lnTo>
                    <a:pt x="19656" y="37975"/>
                  </a:lnTo>
                  <a:lnTo>
                    <a:pt x="19656" y="456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83617211-64FA-4787-ABDC-A8B14DF84B3F}"/>
                </a:ext>
              </a:extLst>
            </p:cNvPr>
            <p:cNvSpPr/>
            <p:nvPr/>
          </p:nvSpPr>
          <p:spPr>
            <a:xfrm>
              <a:off x="2909239" y="5228624"/>
              <a:ext cx="449807" cy="268601"/>
            </a:xfrm>
            <a:custGeom>
              <a:avLst/>
              <a:gdLst>
                <a:gd name="connsiteX0" fmla="*/ 44405 w 449807"/>
                <a:gd name="connsiteY0" fmla="*/ 261356 h 268601"/>
                <a:gd name="connsiteX1" fmla="*/ 50071 w 449807"/>
                <a:gd name="connsiteY1" fmla="*/ 258843 h 268601"/>
                <a:gd name="connsiteX2" fmla="*/ 52476 w 449807"/>
                <a:gd name="connsiteY2" fmla="*/ 261890 h 268601"/>
                <a:gd name="connsiteX3" fmla="*/ 52476 w 449807"/>
                <a:gd name="connsiteY3" fmla="*/ 265953 h 268601"/>
                <a:gd name="connsiteX4" fmla="*/ 49002 w 449807"/>
                <a:gd name="connsiteY4" fmla="*/ 266701 h 268601"/>
                <a:gd name="connsiteX5" fmla="*/ 44084 w 449807"/>
                <a:gd name="connsiteY5" fmla="*/ 266701 h 268601"/>
                <a:gd name="connsiteX6" fmla="*/ 37028 w 449807"/>
                <a:gd name="connsiteY6" fmla="*/ 262051 h 268601"/>
                <a:gd name="connsiteX7" fmla="*/ 34676 w 449807"/>
                <a:gd name="connsiteY7" fmla="*/ 260821 h 268601"/>
                <a:gd name="connsiteX8" fmla="*/ 31897 w 449807"/>
                <a:gd name="connsiteY8" fmla="*/ 262852 h 268601"/>
                <a:gd name="connsiteX9" fmla="*/ 30560 w 449807"/>
                <a:gd name="connsiteY9" fmla="*/ 263708 h 268601"/>
                <a:gd name="connsiteX10" fmla="*/ 28208 w 449807"/>
                <a:gd name="connsiteY10" fmla="*/ 267129 h 268601"/>
                <a:gd name="connsiteX11" fmla="*/ 25910 w 449807"/>
                <a:gd name="connsiteY11" fmla="*/ 268572 h 268601"/>
                <a:gd name="connsiteX12" fmla="*/ 23879 w 449807"/>
                <a:gd name="connsiteY12" fmla="*/ 267930 h 268601"/>
                <a:gd name="connsiteX13" fmla="*/ 24574 w 449807"/>
                <a:gd name="connsiteY13" fmla="*/ 264189 h 268601"/>
                <a:gd name="connsiteX14" fmla="*/ 23986 w 449807"/>
                <a:gd name="connsiteY14" fmla="*/ 262745 h 268601"/>
                <a:gd name="connsiteX15" fmla="*/ 23986 w 449807"/>
                <a:gd name="connsiteY15" fmla="*/ 260821 h 268601"/>
                <a:gd name="connsiteX16" fmla="*/ 24734 w 449807"/>
                <a:gd name="connsiteY16" fmla="*/ 259592 h 268601"/>
                <a:gd name="connsiteX17" fmla="*/ 25376 w 449807"/>
                <a:gd name="connsiteY17" fmla="*/ 257935 h 268601"/>
                <a:gd name="connsiteX18" fmla="*/ 25376 w 449807"/>
                <a:gd name="connsiteY18" fmla="*/ 256438 h 268601"/>
                <a:gd name="connsiteX19" fmla="*/ 24306 w 449807"/>
                <a:gd name="connsiteY19" fmla="*/ 255797 h 268601"/>
                <a:gd name="connsiteX20" fmla="*/ 23772 w 449807"/>
                <a:gd name="connsiteY20" fmla="*/ 255102 h 268601"/>
                <a:gd name="connsiteX21" fmla="*/ 24627 w 449807"/>
                <a:gd name="connsiteY21" fmla="*/ 253712 h 268601"/>
                <a:gd name="connsiteX22" fmla="*/ 26391 w 449807"/>
                <a:gd name="connsiteY22" fmla="*/ 251627 h 268601"/>
                <a:gd name="connsiteX23" fmla="*/ 27406 w 449807"/>
                <a:gd name="connsiteY23" fmla="*/ 252696 h 268601"/>
                <a:gd name="connsiteX24" fmla="*/ 28850 w 449807"/>
                <a:gd name="connsiteY24" fmla="*/ 252055 h 268601"/>
                <a:gd name="connsiteX25" fmla="*/ 30293 w 449807"/>
                <a:gd name="connsiteY25" fmla="*/ 249970 h 268601"/>
                <a:gd name="connsiteX26" fmla="*/ 30774 w 449807"/>
                <a:gd name="connsiteY26" fmla="*/ 247084 h 268601"/>
                <a:gd name="connsiteX27" fmla="*/ 31362 w 449807"/>
                <a:gd name="connsiteY27" fmla="*/ 247084 h 268601"/>
                <a:gd name="connsiteX28" fmla="*/ 31362 w 449807"/>
                <a:gd name="connsiteY28" fmla="*/ 247351 h 268601"/>
                <a:gd name="connsiteX29" fmla="*/ 31362 w 449807"/>
                <a:gd name="connsiteY29" fmla="*/ 247672 h 268601"/>
                <a:gd name="connsiteX30" fmla="*/ 31362 w 449807"/>
                <a:gd name="connsiteY30" fmla="*/ 248099 h 268601"/>
                <a:gd name="connsiteX31" fmla="*/ 38365 w 449807"/>
                <a:gd name="connsiteY31" fmla="*/ 258202 h 268601"/>
                <a:gd name="connsiteX32" fmla="*/ 55897 w 449807"/>
                <a:gd name="connsiteY32" fmla="*/ 184811 h 268601"/>
                <a:gd name="connsiteX33" fmla="*/ 55149 w 449807"/>
                <a:gd name="connsiteY33" fmla="*/ 186468 h 268601"/>
                <a:gd name="connsiteX34" fmla="*/ 56004 w 449807"/>
                <a:gd name="connsiteY34" fmla="*/ 190210 h 268601"/>
                <a:gd name="connsiteX35" fmla="*/ 58356 w 449807"/>
                <a:gd name="connsiteY35" fmla="*/ 196357 h 268601"/>
                <a:gd name="connsiteX36" fmla="*/ 55951 w 449807"/>
                <a:gd name="connsiteY36" fmla="*/ 196357 h 268601"/>
                <a:gd name="connsiteX37" fmla="*/ 54080 w 449807"/>
                <a:gd name="connsiteY37" fmla="*/ 197853 h 268601"/>
                <a:gd name="connsiteX38" fmla="*/ 52797 w 449807"/>
                <a:gd name="connsiteY38" fmla="*/ 200205 h 268601"/>
                <a:gd name="connsiteX39" fmla="*/ 52369 w 449807"/>
                <a:gd name="connsiteY39" fmla="*/ 203092 h 268601"/>
                <a:gd name="connsiteX40" fmla="*/ 51567 w 449807"/>
                <a:gd name="connsiteY40" fmla="*/ 204214 h 268601"/>
                <a:gd name="connsiteX41" fmla="*/ 46543 w 449807"/>
                <a:gd name="connsiteY41" fmla="*/ 207582 h 268601"/>
                <a:gd name="connsiteX42" fmla="*/ 41999 w 449807"/>
                <a:gd name="connsiteY42" fmla="*/ 214531 h 268601"/>
                <a:gd name="connsiteX43" fmla="*/ 40235 w 449807"/>
                <a:gd name="connsiteY43" fmla="*/ 216081 h 268601"/>
                <a:gd name="connsiteX44" fmla="*/ 36226 w 449807"/>
                <a:gd name="connsiteY44" fmla="*/ 218219 h 268601"/>
                <a:gd name="connsiteX45" fmla="*/ 34676 w 449807"/>
                <a:gd name="connsiteY45" fmla="*/ 220090 h 268601"/>
                <a:gd name="connsiteX46" fmla="*/ 34142 w 449807"/>
                <a:gd name="connsiteY46" fmla="*/ 219395 h 268601"/>
                <a:gd name="connsiteX47" fmla="*/ 33179 w 449807"/>
                <a:gd name="connsiteY47" fmla="*/ 218486 h 268601"/>
                <a:gd name="connsiteX48" fmla="*/ 32699 w 449807"/>
                <a:gd name="connsiteY48" fmla="*/ 217684 h 268601"/>
                <a:gd name="connsiteX49" fmla="*/ 30560 w 449807"/>
                <a:gd name="connsiteY49" fmla="*/ 220945 h 268601"/>
                <a:gd name="connsiteX50" fmla="*/ 28583 w 449807"/>
                <a:gd name="connsiteY50" fmla="*/ 222014 h 268601"/>
                <a:gd name="connsiteX51" fmla="*/ 27086 w 449807"/>
                <a:gd name="connsiteY51" fmla="*/ 228322 h 268601"/>
                <a:gd name="connsiteX52" fmla="*/ 27086 w 449807"/>
                <a:gd name="connsiteY52" fmla="*/ 232812 h 268601"/>
                <a:gd name="connsiteX53" fmla="*/ 22382 w 449807"/>
                <a:gd name="connsiteY53" fmla="*/ 232812 h 268601"/>
                <a:gd name="connsiteX54" fmla="*/ 20992 w 449807"/>
                <a:gd name="connsiteY54" fmla="*/ 229070 h 268601"/>
                <a:gd name="connsiteX55" fmla="*/ 18480 w 449807"/>
                <a:gd name="connsiteY55" fmla="*/ 227146 h 268601"/>
                <a:gd name="connsiteX56" fmla="*/ 16395 w 449807"/>
                <a:gd name="connsiteY56" fmla="*/ 228001 h 268601"/>
                <a:gd name="connsiteX57" fmla="*/ 15380 w 449807"/>
                <a:gd name="connsiteY57" fmla="*/ 228001 h 268601"/>
                <a:gd name="connsiteX58" fmla="*/ 14899 w 449807"/>
                <a:gd name="connsiteY58" fmla="*/ 227734 h 268601"/>
                <a:gd name="connsiteX59" fmla="*/ 14899 w 449807"/>
                <a:gd name="connsiteY59" fmla="*/ 227734 h 268601"/>
                <a:gd name="connsiteX60" fmla="*/ 13455 w 449807"/>
                <a:gd name="connsiteY60" fmla="*/ 228108 h 268601"/>
                <a:gd name="connsiteX61" fmla="*/ 12386 w 449807"/>
                <a:gd name="connsiteY61" fmla="*/ 225756 h 268601"/>
                <a:gd name="connsiteX62" fmla="*/ 9928 w 449807"/>
                <a:gd name="connsiteY62" fmla="*/ 225008 h 268601"/>
                <a:gd name="connsiteX63" fmla="*/ 7522 w 449807"/>
                <a:gd name="connsiteY63" fmla="*/ 225756 h 268601"/>
                <a:gd name="connsiteX64" fmla="*/ 6560 w 449807"/>
                <a:gd name="connsiteY64" fmla="*/ 228108 h 268601"/>
                <a:gd name="connsiteX65" fmla="*/ 1963 w 449807"/>
                <a:gd name="connsiteY65" fmla="*/ 225008 h 268601"/>
                <a:gd name="connsiteX66" fmla="*/ 306 w 449807"/>
                <a:gd name="connsiteY66" fmla="*/ 223030 h 268601"/>
                <a:gd name="connsiteX67" fmla="*/ -336 w 449807"/>
                <a:gd name="connsiteY67" fmla="*/ 219716 h 268601"/>
                <a:gd name="connsiteX68" fmla="*/ 1428 w 449807"/>
                <a:gd name="connsiteY68" fmla="*/ 215226 h 268601"/>
                <a:gd name="connsiteX69" fmla="*/ 1910 w 449807"/>
                <a:gd name="connsiteY69" fmla="*/ 212500 h 268601"/>
                <a:gd name="connsiteX70" fmla="*/ 573 w 449807"/>
                <a:gd name="connsiteY70" fmla="*/ 210255 h 268601"/>
                <a:gd name="connsiteX71" fmla="*/ 1749 w 449807"/>
                <a:gd name="connsiteY71" fmla="*/ 209132 h 268601"/>
                <a:gd name="connsiteX72" fmla="*/ 3246 w 449807"/>
                <a:gd name="connsiteY72" fmla="*/ 208223 h 268601"/>
                <a:gd name="connsiteX73" fmla="*/ 4849 w 449807"/>
                <a:gd name="connsiteY73" fmla="*/ 208223 h 268601"/>
                <a:gd name="connsiteX74" fmla="*/ 6560 w 449807"/>
                <a:gd name="connsiteY74" fmla="*/ 209239 h 268601"/>
                <a:gd name="connsiteX75" fmla="*/ 7629 w 449807"/>
                <a:gd name="connsiteY75" fmla="*/ 208277 h 268601"/>
                <a:gd name="connsiteX76" fmla="*/ 8965 w 449807"/>
                <a:gd name="connsiteY76" fmla="*/ 207903 h 268601"/>
                <a:gd name="connsiteX77" fmla="*/ 12440 w 449807"/>
                <a:gd name="connsiteY77" fmla="*/ 207903 h 268601"/>
                <a:gd name="connsiteX78" fmla="*/ 11210 w 449807"/>
                <a:gd name="connsiteY78" fmla="*/ 200098 h 268601"/>
                <a:gd name="connsiteX79" fmla="*/ 11210 w 449807"/>
                <a:gd name="connsiteY79" fmla="*/ 195769 h 268601"/>
                <a:gd name="connsiteX80" fmla="*/ 12921 w 449807"/>
                <a:gd name="connsiteY80" fmla="*/ 193844 h 268601"/>
                <a:gd name="connsiteX81" fmla="*/ 14792 w 449807"/>
                <a:gd name="connsiteY81" fmla="*/ 193096 h 268601"/>
                <a:gd name="connsiteX82" fmla="*/ 16983 w 449807"/>
                <a:gd name="connsiteY82" fmla="*/ 191279 h 268601"/>
                <a:gd name="connsiteX83" fmla="*/ 20458 w 449807"/>
                <a:gd name="connsiteY83" fmla="*/ 187537 h 268601"/>
                <a:gd name="connsiteX84" fmla="*/ 21367 w 449807"/>
                <a:gd name="connsiteY84" fmla="*/ 187537 h 268601"/>
                <a:gd name="connsiteX85" fmla="*/ 22703 w 449807"/>
                <a:gd name="connsiteY85" fmla="*/ 188660 h 268601"/>
                <a:gd name="connsiteX86" fmla="*/ 25536 w 449807"/>
                <a:gd name="connsiteY86" fmla="*/ 186468 h 268601"/>
                <a:gd name="connsiteX87" fmla="*/ 27139 w 449807"/>
                <a:gd name="connsiteY87" fmla="*/ 187537 h 268601"/>
                <a:gd name="connsiteX88" fmla="*/ 30026 w 449807"/>
                <a:gd name="connsiteY88" fmla="*/ 185132 h 268601"/>
                <a:gd name="connsiteX89" fmla="*/ 33981 w 449807"/>
                <a:gd name="connsiteY89" fmla="*/ 183047 h 268601"/>
                <a:gd name="connsiteX90" fmla="*/ 38044 w 449807"/>
                <a:gd name="connsiteY90" fmla="*/ 181924 h 268601"/>
                <a:gd name="connsiteX91" fmla="*/ 41037 w 449807"/>
                <a:gd name="connsiteY91" fmla="*/ 182459 h 268601"/>
                <a:gd name="connsiteX92" fmla="*/ 42320 w 449807"/>
                <a:gd name="connsiteY92" fmla="*/ 180695 h 268601"/>
                <a:gd name="connsiteX93" fmla="*/ 44351 w 449807"/>
                <a:gd name="connsiteY93" fmla="*/ 179840 h 268601"/>
                <a:gd name="connsiteX94" fmla="*/ 46436 w 449807"/>
                <a:gd name="connsiteY94" fmla="*/ 179840 h 268601"/>
                <a:gd name="connsiteX95" fmla="*/ 48788 w 449807"/>
                <a:gd name="connsiteY95" fmla="*/ 181764 h 268601"/>
                <a:gd name="connsiteX96" fmla="*/ 49803 w 449807"/>
                <a:gd name="connsiteY96" fmla="*/ 182138 h 268601"/>
                <a:gd name="connsiteX97" fmla="*/ 52369 w 449807"/>
                <a:gd name="connsiteY97" fmla="*/ 182138 h 268601"/>
                <a:gd name="connsiteX98" fmla="*/ 54026 w 449807"/>
                <a:gd name="connsiteY98" fmla="*/ 182512 h 268601"/>
                <a:gd name="connsiteX99" fmla="*/ 55202 w 449807"/>
                <a:gd name="connsiteY99" fmla="*/ 183368 h 268601"/>
                <a:gd name="connsiteX100" fmla="*/ 307875 w 449807"/>
                <a:gd name="connsiteY100" fmla="*/ 55508 h 268601"/>
                <a:gd name="connsiteX101" fmla="*/ 311991 w 449807"/>
                <a:gd name="connsiteY101" fmla="*/ 56684 h 268601"/>
                <a:gd name="connsiteX102" fmla="*/ 320169 w 449807"/>
                <a:gd name="connsiteY102" fmla="*/ 61548 h 268601"/>
                <a:gd name="connsiteX103" fmla="*/ 325140 w 449807"/>
                <a:gd name="connsiteY103" fmla="*/ 61976 h 268601"/>
                <a:gd name="connsiteX104" fmla="*/ 324285 w 449807"/>
                <a:gd name="connsiteY104" fmla="*/ 63954 h 268601"/>
                <a:gd name="connsiteX105" fmla="*/ 324285 w 449807"/>
                <a:gd name="connsiteY105" fmla="*/ 65504 h 268601"/>
                <a:gd name="connsiteX106" fmla="*/ 324766 w 449807"/>
                <a:gd name="connsiteY106" fmla="*/ 66893 h 268601"/>
                <a:gd name="connsiteX107" fmla="*/ 324766 w 449807"/>
                <a:gd name="connsiteY107" fmla="*/ 68390 h 268601"/>
                <a:gd name="connsiteX108" fmla="*/ 324231 w 449807"/>
                <a:gd name="connsiteY108" fmla="*/ 69352 h 268601"/>
                <a:gd name="connsiteX109" fmla="*/ 323323 w 449807"/>
                <a:gd name="connsiteY109" fmla="*/ 70101 h 268601"/>
                <a:gd name="connsiteX110" fmla="*/ 322895 w 449807"/>
                <a:gd name="connsiteY110" fmla="*/ 71277 h 268601"/>
                <a:gd name="connsiteX111" fmla="*/ 323804 w 449807"/>
                <a:gd name="connsiteY111" fmla="*/ 73629 h 268601"/>
                <a:gd name="connsiteX112" fmla="*/ 321826 w 449807"/>
                <a:gd name="connsiteY112" fmla="*/ 78974 h 268601"/>
                <a:gd name="connsiteX113" fmla="*/ 320276 w 449807"/>
                <a:gd name="connsiteY113" fmla="*/ 81540 h 268601"/>
                <a:gd name="connsiteX114" fmla="*/ 318352 w 449807"/>
                <a:gd name="connsiteY114" fmla="*/ 82662 h 268601"/>
                <a:gd name="connsiteX115" fmla="*/ 315946 w 449807"/>
                <a:gd name="connsiteY115" fmla="*/ 83571 h 268601"/>
                <a:gd name="connsiteX116" fmla="*/ 314343 w 449807"/>
                <a:gd name="connsiteY116" fmla="*/ 85762 h 268601"/>
                <a:gd name="connsiteX117" fmla="*/ 313861 w 449807"/>
                <a:gd name="connsiteY117" fmla="*/ 88702 h 268601"/>
                <a:gd name="connsiteX118" fmla="*/ 314931 w 449807"/>
                <a:gd name="connsiteY118" fmla="*/ 91642 h 268601"/>
                <a:gd name="connsiteX119" fmla="*/ 309051 w 449807"/>
                <a:gd name="connsiteY119" fmla="*/ 96987 h 268601"/>
                <a:gd name="connsiteX120" fmla="*/ 303171 w 449807"/>
                <a:gd name="connsiteY120" fmla="*/ 104257 h 268601"/>
                <a:gd name="connsiteX121" fmla="*/ 298628 w 449807"/>
                <a:gd name="connsiteY121" fmla="*/ 113237 h 268601"/>
                <a:gd name="connsiteX122" fmla="*/ 297291 w 449807"/>
                <a:gd name="connsiteY122" fmla="*/ 123607 h 268601"/>
                <a:gd name="connsiteX123" fmla="*/ 295901 w 449807"/>
                <a:gd name="connsiteY123" fmla="*/ 122752 h 268601"/>
                <a:gd name="connsiteX124" fmla="*/ 295313 w 449807"/>
                <a:gd name="connsiteY124" fmla="*/ 122217 h 268601"/>
                <a:gd name="connsiteX125" fmla="*/ 292961 w 449807"/>
                <a:gd name="connsiteY125" fmla="*/ 129968 h 268601"/>
                <a:gd name="connsiteX126" fmla="*/ 288418 w 449807"/>
                <a:gd name="connsiteY126" fmla="*/ 134832 h 268601"/>
                <a:gd name="connsiteX127" fmla="*/ 275215 w 449807"/>
                <a:gd name="connsiteY127" fmla="*/ 143064 h 268601"/>
                <a:gd name="connsiteX128" fmla="*/ 269870 w 449807"/>
                <a:gd name="connsiteY128" fmla="*/ 147875 h 268601"/>
                <a:gd name="connsiteX129" fmla="*/ 268747 w 449807"/>
                <a:gd name="connsiteY129" fmla="*/ 149692 h 268601"/>
                <a:gd name="connsiteX130" fmla="*/ 268159 w 449807"/>
                <a:gd name="connsiteY130" fmla="*/ 150334 h 268601"/>
                <a:gd name="connsiteX131" fmla="*/ 266823 w 449807"/>
                <a:gd name="connsiteY131" fmla="*/ 151242 h 268601"/>
                <a:gd name="connsiteX132" fmla="*/ 265487 w 449807"/>
                <a:gd name="connsiteY132" fmla="*/ 151777 h 268601"/>
                <a:gd name="connsiteX133" fmla="*/ 264899 w 449807"/>
                <a:gd name="connsiteY133" fmla="*/ 151029 h 268601"/>
                <a:gd name="connsiteX134" fmla="*/ 260943 w 449807"/>
                <a:gd name="connsiteY134" fmla="*/ 145149 h 268601"/>
                <a:gd name="connsiteX135" fmla="*/ 260034 w 449807"/>
                <a:gd name="connsiteY135" fmla="*/ 144507 h 268601"/>
                <a:gd name="connsiteX136" fmla="*/ 257789 w 449807"/>
                <a:gd name="connsiteY136" fmla="*/ 143438 h 268601"/>
                <a:gd name="connsiteX137" fmla="*/ 256934 w 449807"/>
                <a:gd name="connsiteY137" fmla="*/ 142690 h 268601"/>
                <a:gd name="connsiteX138" fmla="*/ 256292 w 449807"/>
                <a:gd name="connsiteY138" fmla="*/ 140979 h 268601"/>
                <a:gd name="connsiteX139" fmla="*/ 255972 w 449807"/>
                <a:gd name="connsiteY139" fmla="*/ 138948 h 268601"/>
                <a:gd name="connsiteX140" fmla="*/ 255491 w 449807"/>
                <a:gd name="connsiteY140" fmla="*/ 137184 h 268601"/>
                <a:gd name="connsiteX141" fmla="*/ 254475 w 449807"/>
                <a:gd name="connsiteY141" fmla="*/ 136489 h 268601"/>
                <a:gd name="connsiteX142" fmla="*/ 253032 w 449807"/>
                <a:gd name="connsiteY142" fmla="*/ 136062 h 268601"/>
                <a:gd name="connsiteX143" fmla="*/ 250787 w 449807"/>
                <a:gd name="connsiteY143" fmla="*/ 134244 h 268601"/>
                <a:gd name="connsiteX144" fmla="*/ 249557 w 449807"/>
                <a:gd name="connsiteY144" fmla="*/ 133817 h 268601"/>
                <a:gd name="connsiteX145" fmla="*/ 247847 w 449807"/>
                <a:gd name="connsiteY145" fmla="*/ 133817 h 268601"/>
                <a:gd name="connsiteX146" fmla="*/ 245548 w 449807"/>
                <a:gd name="connsiteY146" fmla="*/ 134672 h 268601"/>
                <a:gd name="connsiteX147" fmla="*/ 244159 w 449807"/>
                <a:gd name="connsiteY147" fmla="*/ 134672 h 268601"/>
                <a:gd name="connsiteX148" fmla="*/ 231597 w 449807"/>
                <a:gd name="connsiteY148" fmla="*/ 133710 h 268601"/>
                <a:gd name="connsiteX149" fmla="*/ 226252 w 449807"/>
                <a:gd name="connsiteY149" fmla="*/ 131411 h 268601"/>
                <a:gd name="connsiteX150" fmla="*/ 222671 w 449807"/>
                <a:gd name="connsiteY150" fmla="*/ 126921 h 268601"/>
                <a:gd name="connsiteX151" fmla="*/ 221174 w 449807"/>
                <a:gd name="connsiteY151" fmla="*/ 116712 h 268601"/>
                <a:gd name="connsiteX152" fmla="*/ 219036 w 449807"/>
                <a:gd name="connsiteY152" fmla="*/ 115375 h 268601"/>
                <a:gd name="connsiteX153" fmla="*/ 219464 w 449807"/>
                <a:gd name="connsiteY153" fmla="*/ 112328 h 268601"/>
                <a:gd name="connsiteX154" fmla="*/ 221655 w 449807"/>
                <a:gd name="connsiteY154" fmla="*/ 107785 h 268601"/>
                <a:gd name="connsiteX155" fmla="*/ 220051 w 449807"/>
                <a:gd name="connsiteY155" fmla="*/ 103936 h 268601"/>
                <a:gd name="connsiteX156" fmla="*/ 215935 w 449807"/>
                <a:gd name="connsiteY156" fmla="*/ 100141 h 268601"/>
                <a:gd name="connsiteX157" fmla="*/ 211125 w 449807"/>
                <a:gd name="connsiteY157" fmla="*/ 97308 h 268601"/>
                <a:gd name="connsiteX158" fmla="*/ 207330 w 449807"/>
                <a:gd name="connsiteY158" fmla="*/ 96186 h 268601"/>
                <a:gd name="connsiteX159" fmla="*/ 204176 w 449807"/>
                <a:gd name="connsiteY159" fmla="*/ 97201 h 268601"/>
                <a:gd name="connsiteX160" fmla="*/ 194928 w 449807"/>
                <a:gd name="connsiteY160" fmla="*/ 102547 h 268601"/>
                <a:gd name="connsiteX161" fmla="*/ 192951 w 449807"/>
                <a:gd name="connsiteY161" fmla="*/ 104685 h 268601"/>
                <a:gd name="connsiteX162" fmla="*/ 191401 w 449807"/>
                <a:gd name="connsiteY162" fmla="*/ 109763 h 268601"/>
                <a:gd name="connsiteX163" fmla="*/ 187873 w 449807"/>
                <a:gd name="connsiteY163" fmla="*/ 113504 h 268601"/>
                <a:gd name="connsiteX164" fmla="*/ 183864 w 449807"/>
                <a:gd name="connsiteY164" fmla="*/ 113986 h 268601"/>
                <a:gd name="connsiteX165" fmla="*/ 181191 w 449807"/>
                <a:gd name="connsiteY165" fmla="*/ 109228 h 268601"/>
                <a:gd name="connsiteX166" fmla="*/ 180870 w 449807"/>
                <a:gd name="connsiteY166" fmla="*/ 108854 h 268601"/>
                <a:gd name="connsiteX167" fmla="*/ 180496 w 449807"/>
                <a:gd name="connsiteY167" fmla="*/ 107357 h 268601"/>
                <a:gd name="connsiteX168" fmla="*/ 180924 w 449807"/>
                <a:gd name="connsiteY168" fmla="*/ 106181 h 268601"/>
                <a:gd name="connsiteX169" fmla="*/ 182153 w 449807"/>
                <a:gd name="connsiteY169" fmla="*/ 105433 h 268601"/>
                <a:gd name="connsiteX170" fmla="*/ 178305 w 449807"/>
                <a:gd name="connsiteY170" fmla="*/ 101424 h 268601"/>
                <a:gd name="connsiteX171" fmla="*/ 177129 w 449807"/>
                <a:gd name="connsiteY171" fmla="*/ 103028 h 268601"/>
                <a:gd name="connsiteX172" fmla="*/ 176006 w 449807"/>
                <a:gd name="connsiteY172" fmla="*/ 103723 h 268601"/>
                <a:gd name="connsiteX173" fmla="*/ 174884 w 449807"/>
                <a:gd name="connsiteY173" fmla="*/ 103348 h 268601"/>
                <a:gd name="connsiteX174" fmla="*/ 174135 w 449807"/>
                <a:gd name="connsiteY174" fmla="*/ 101531 h 268601"/>
                <a:gd name="connsiteX175" fmla="*/ 170126 w 449807"/>
                <a:gd name="connsiteY175" fmla="*/ 103883 h 268601"/>
                <a:gd name="connsiteX176" fmla="*/ 169218 w 449807"/>
                <a:gd name="connsiteY176" fmla="*/ 103883 h 268601"/>
                <a:gd name="connsiteX177" fmla="*/ 167774 w 449807"/>
                <a:gd name="connsiteY177" fmla="*/ 102867 h 268601"/>
                <a:gd name="connsiteX178" fmla="*/ 166598 w 449807"/>
                <a:gd name="connsiteY178" fmla="*/ 99500 h 268601"/>
                <a:gd name="connsiteX179" fmla="*/ 164193 w 449807"/>
                <a:gd name="connsiteY179" fmla="*/ 98003 h 268601"/>
                <a:gd name="connsiteX180" fmla="*/ 163498 w 449807"/>
                <a:gd name="connsiteY180" fmla="*/ 94689 h 268601"/>
                <a:gd name="connsiteX181" fmla="*/ 163498 w 449807"/>
                <a:gd name="connsiteY181" fmla="*/ 90894 h 268601"/>
                <a:gd name="connsiteX182" fmla="*/ 164353 w 449807"/>
                <a:gd name="connsiteY182" fmla="*/ 88061 h 268601"/>
                <a:gd name="connsiteX183" fmla="*/ 174723 w 449807"/>
                <a:gd name="connsiteY183" fmla="*/ 81540 h 268601"/>
                <a:gd name="connsiteX184" fmla="*/ 177770 w 449807"/>
                <a:gd name="connsiteY184" fmla="*/ 80845 h 268601"/>
                <a:gd name="connsiteX185" fmla="*/ 180336 w 449807"/>
                <a:gd name="connsiteY185" fmla="*/ 79188 h 268601"/>
                <a:gd name="connsiteX186" fmla="*/ 187445 w 449807"/>
                <a:gd name="connsiteY186" fmla="*/ 71544 h 268601"/>
                <a:gd name="connsiteX187" fmla="*/ 189583 w 449807"/>
                <a:gd name="connsiteY187" fmla="*/ 70368 h 268601"/>
                <a:gd name="connsiteX188" fmla="*/ 192470 w 449807"/>
                <a:gd name="connsiteY188" fmla="*/ 69940 h 268601"/>
                <a:gd name="connsiteX189" fmla="*/ 194928 w 449807"/>
                <a:gd name="connsiteY189" fmla="*/ 69139 h 268601"/>
                <a:gd name="connsiteX190" fmla="*/ 197387 w 449807"/>
                <a:gd name="connsiteY190" fmla="*/ 67107 h 268601"/>
                <a:gd name="connsiteX191" fmla="*/ 201877 w 449807"/>
                <a:gd name="connsiteY191" fmla="*/ 62243 h 268601"/>
                <a:gd name="connsiteX192" fmla="*/ 202465 w 449807"/>
                <a:gd name="connsiteY192" fmla="*/ 61388 h 268601"/>
                <a:gd name="connsiteX193" fmla="*/ 203481 w 449807"/>
                <a:gd name="connsiteY193" fmla="*/ 59036 h 268601"/>
                <a:gd name="connsiteX194" fmla="*/ 203802 w 449807"/>
                <a:gd name="connsiteY194" fmla="*/ 58448 h 268601"/>
                <a:gd name="connsiteX195" fmla="*/ 204496 w 449807"/>
                <a:gd name="connsiteY195" fmla="*/ 58448 h 268601"/>
                <a:gd name="connsiteX196" fmla="*/ 206153 w 449807"/>
                <a:gd name="connsiteY196" fmla="*/ 58822 h 268601"/>
                <a:gd name="connsiteX197" fmla="*/ 206795 w 449807"/>
                <a:gd name="connsiteY197" fmla="*/ 58822 h 268601"/>
                <a:gd name="connsiteX198" fmla="*/ 210269 w 449807"/>
                <a:gd name="connsiteY198" fmla="*/ 55241 h 268601"/>
                <a:gd name="connsiteX199" fmla="*/ 210697 w 449807"/>
                <a:gd name="connsiteY199" fmla="*/ 54332 h 268601"/>
                <a:gd name="connsiteX200" fmla="*/ 211339 w 449807"/>
                <a:gd name="connsiteY200" fmla="*/ 53904 h 268601"/>
                <a:gd name="connsiteX201" fmla="*/ 214278 w 449807"/>
                <a:gd name="connsiteY201" fmla="*/ 50537 h 268601"/>
                <a:gd name="connsiteX202" fmla="*/ 215241 w 449807"/>
                <a:gd name="connsiteY202" fmla="*/ 49735 h 268601"/>
                <a:gd name="connsiteX203" fmla="*/ 216310 w 449807"/>
                <a:gd name="connsiteY203" fmla="*/ 49414 h 268601"/>
                <a:gd name="connsiteX204" fmla="*/ 220532 w 449807"/>
                <a:gd name="connsiteY204" fmla="*/ 47276 h 268601"/>
                <a:gd name="connsiteX205" fmla="*/ 222617 w 449807"/>
                <a:gd name="connsiteY205" fmla="*/ 45566 h 268601"/>
                <a:gd name="connsiteX206" fmla="*/ 224274 w 449807"/>
                <a:gd name="connsiteY206" fmla="*/ 43909 h 268601"/>
                <a:gd name="connsiteX207" fmla="*/ 225931 w 449807"/>
                <a:gd name="connsiteY207" fmla="*/ 42572 h 268601"/>
                <a:gd name="connsiteX208" fmla="*/ 228069 w 449807"/>
                <a:gd name="connsiteY208" fmla="*/ 42038 h 268601"/>
                <a:gd name="connsiteX209" fmla="*/ 228604 w 449807"/>
                <a:gd name="connsiteY209" fmla="*/ 41610 h 268601"/>
                <a:gd name="connsiteX210" fmla="*/ 229512 w 449807"/>
                <a:gd name="connsiteY210" fmla="*/ 39953 h 268601"/>
                <a:gd name="connsiteX211" fmla="*/ 230047 w 449807"/>
                <a:gd name="connsiteY211" fmla="*/ 39579 h 268601"/>
                <a:gd name="connsiteX212" fmla="*/ 233041 w 449807"/>
                <a:gd name="connsiteY212" fmla="*/ 39846 h 268601"/>
                <a:gd name="connsiteX213" fmla="*/ 234430 w 449807"/>
                <a:gd name="connsiteY213" fmla="*/ 39579 h 268601"/>
                <a:gd name="connsiteX214" fmla="*/ 238653 w 449807"/>
                <a:gd name="connsiteY214" fmla="*/ 37548 h 268601"/>
                <a:gd name="connsiteX215" fmla="*/ 247312 w 449807"/>
                <a:gd name="connsiteY215" fmla="*/ 31721 h 268601"/>
                <a:gd name="connsiteX216" fmla="*/ 251803 w 449807"/>
                <a:gd name="connsiteY216" fmla="*/ 30492 h 268601"/>
                <a:gd name="connsiteX217" fmla="*/ 259874 w 449807"/>
                <a:gd name="connsiteY217" fmla="*/ 29690 h 268601"/>
                <a:gd name="connsiteX218" fmla="*/ 267838 w 449807"/>
                <a:gd name="connsiteY218" fmla="*/ 27659 h 268601"/>
                <a:gd name="connsiteX219" fmla="*/ 282805 w 449807"/>
                <a:gd name="connsiteY219" fmla="*/ 21512 h 268601"/>
                <a:gd name="connsiteX220" fmla="*/ 284783 w 449807"/>
                <a:gd name="connsiteY220" fmla="*/ 24078 h 268601"/>
                <a:gd name="connsiteX221" fmla="*/ 285531 w 449807"/>
                <a:gd name="connsiteY221" fmla="*/ 23276 h 268601"/>
                <a:gd name="connsiteX222" fmla="*/ 285959 w 449807"/>
                <a:gd name="connsiteY222" fmla="*/ 23276 h 268601"/>
                <a:gd name="connsiteX223" fmla="*/ 287830 w 449807"/>
                <a:gd name="connsiteY223" fmla="*/ 24291 h 268601"/>
                <a:gd name="connsiteX224" fmla="*/ 286280 w 449807"/>
                <a:gd name="connsiteY224" fmla="*/ 25414 h 268601"/>
                <a:gd name="connsiteX225" fmla="*/ 281202 w 449807"/>
                <a:gd name="connsiteY225" fmla="*/ 27819 h 268601"/>
                <a:gd name="connsiteX226" fmla="*/ 279384 w 449807"/>
                <a:gd name="connsiteY226" fmla="*/ 28247 h 268601"/>
                <a:gd name="connsiteX227" fmla="*/ 277246 w 449807"/>
                <a:gd name="connsiteY227" fmla="*/ 29369 h 268601"/>
                <a:gd name="connsiteX228" fmla="*/ 275322 w 449807"/>
                <a:gd name="connsiteY228" fmla="*/ 31508 h 268601"/>
                <a:gd name="connsiteX229" fmla="*/ 273611 w 449807"/>
                <a:gd name="connsiteY229" fmla="*/ 33004 h 268601"/>
                <a:gd name="connsiteX230" fmla="*/ 272008 w 449807"/>
                <a:gd name="connsiteY230" fmla="*/ 32096 h 268601"/>
                <a:gd name="connsiteX231" fmla="*/ 270939 w 449807"/>
                <a:gd name="connsiteY231" fmla="*/ 32096 h 268601"/>
                <a:gd name="connsiteX232" fmla="*/ 270618 w 449807"/>
                <a:gd name="connsiteY232" fmla="*/ 38189 h 268601"/>
                <a:gd name="connsiteX233" fmla="*/ 275963 w 449807"/>
                <a:gd name="connsiteY233" fmla="*/ 39044 h 268601"/>
                <a:gd name="connsiteX234" fmla="*/ 287028 w 449807"/>
                <a:gd name="connsiteY234" fmla="*/ 35944 h 268601"/>
                <a:gd name="connsiteX235" fmla="*/ 287028 w 449807"/>
                <a:gd name="connsiteY235" fmla="*/ 37120 h 268601"/>
                <a:gd name="connsiteX236" fmla="*/ 285585 w 449807"/>
                <a:gd name="connsiteY236" fmla="*/ 38189 h 268601"/>
                <a:gd name="connsiteX237" fmla="*/ 285585 w 449807"/>
                <a:gd name="connsiteY237" fmla="*/ 39419 h 268601"/>
                <a:gd name="connsiteX238" fmla="*/ 285585 w 449807"/>
                <a:gd name="connsiteY238" fmla="*/ 40808 h 268601"/>
                <a:gd name="connsiteX239" fmla="*/ 285104 w 449807"/>
                <a:gd name="connsiteY239" fmla="*/ 42252 h 268601"/>
                <a:gd name="connsiteX240" fmla="*/ 284249 w 449807"/>
                <a:gd name="connsiteY240" fmla="*/ 43214 h 268601"/>
                <a:gd name="connsiteX241" fmla="*/ 283447 w 449807"/>
                <a:gd name="connsiteY241" fmla="*/ 43748 h 268601"/>
                <a:gd name="connsiteX242" fmla="*/ 281095 w 449807"/>
                <a:gd name="connsiteY242" fmla="*/ 44817 h 268601"/>
                <a:gd name="connsiteX243" fmla="*/ 276498 w 449807"/>
                <a:gd name="connsiteY243" fmla="*/ 45993 h 268601"/>
                <a:gd name="connsiteX244" fmla="*/ 275482 w 449807"/>
                <a:gd name="connsiteY244" fmla="*/ 47436 h 268601"/>
                <a:gd name="connsiteX245" fmla="*/ 275482 w 449807"/>
                <a:gd name="connsiteY245" fmla="*/ 51339 h 268601"/>
                <a:gd name="connsiteX246" fmla="*/ 277139 w 449807"/>
                <a:gd name="connsiteY246" fmla="*/ 55508 h 268601"/>
                <a:gd name="connsiteX247" fmla="*/ 280935 w 449807"/>
                <a:gd name="connsiteY247" fmla="*/ 59196 h 268601"/>
                <a:gd name="connsiteX248" fmla="*/ 285585 w 449807"/>
                <a:gd name="connsiteY248" fmla="*/ 61869 h 268601"/>
                <a:gd name="connsiteX249" fmla="*/ 289754 w 449807"/>
                <a:gd name="connsiteY249" fmla="*/ 62831 h 268601"/>
                <a:gd name="connsiteX250" fmla="*/ 299643 w 449807"/>
                <a:gd name="connsiteY250" fmla="*/ 62831 h 268601"/>
                <a:gd name="connsiteX251" fmla="*/ 302155 w 449807"/>
                <a:gd name="connsiteY251" fmla="*/ 61815 h 268601"/>
                <a:gd name="connsiteX252" fmla="*/ 306538 w 449807"/>
                <a:gd name="connsiteY252" fmla="*/ 57325 h 268601"/>
                <a:gd name="connsiteX253" fmla="*/ 444554 w 449807"/>
                <a:gd name="connsiteY253" fmla="*/ 28781 h 268601"/>
                <a:gd name="connsiteX254" fmla="*/ 445196 w 449807"/>
                <a:gd name="connsiteY254" fmla="*/ 31561 h 268601"/>
                <a:gd name="connsiteX255" fmla="*/ 448296 w 449807"/>
                <a:gd name="connsiteY255" fmla="*/ 36906 h 268601"/>
                <a:gd name="connsiteX256" fmla="*/ 449472 w 449807"/>
                <a:gd name="connsiteY256" fmla="*/ 39953 h 268601"/>
                <a:gd name="connsiteX257" fmla="*/ 448510 w 449807"/>
                <a:gd name="connsiteY257" fmla="*/ 39953 h 268601"/>
                <a:gd name="connsiteX258" fmla="*/ 447922 w 449807"/>
                <a:gd name="connsiteY258" fmla="*/ 38777 h 268601"/>
                <a:gd name="connsiteX259" fmla="*/ 446960 w 449807"/>
                <a:gd name="connsiteY259" fmla="*/ 37708 h 268601"/>
                <a:gd name="connsiteX260" fmla="*/ 445837 w 449807"/>
                <a:gd name="connsiteY260" fmla="*/ 36746 h 268601"/>
                <a:gd name="connsiteX261" fmla="*/ 444554 w 449807"/>
                <a:gd name="connsiteY261" fmla="*/ 36104 h 268601"/>
                <a:gd name="connsiteX262" fmla="*/ 444127 w 449807"/>
                <a:gd name="connsiteY262" fmla="*/ 48452 h 268601"/>
                <a:gd name="connsiteX263" fmla="*/ 436643 w 449807"/>
                <a:gd name="connsiteY263" fmla="*/ 49468 h 268601"/>
                <a:gd name="connsiteX264" fmla="*/ 426434 w 449807"/>
                <a:gd name="connsiteY264" fmla="*/ 44443 h 268601"/>
                <a:gd name="connsiteX265" fmla="*/ 403075 w 449807"/>
                <a:gd name="connsiteY265" fmla="*/ 28942 h 268601"/>
                <a:gd name="connsiteX266" fmla="*/ 398211 w 449807"/>
                <a:gd name="connsiteY266" fmla="*/ 27017 h 268601"/>
                <a:gd name="connsiteX267" fmla="*/ 392438 w 449807"/>
                <a:gd name="connsiteY267" fmla="*/ 27017 h 268601"/>
                <a:gd name="connsiteX268" fmla="*/ 382068 w 449807"/>
                <a:gd name="connsiteY268" fmla="*/ 29156 h 268601"/>
                <a:gd name="connsiteX269" fmla="*/ 376722 w 449807"/>
                <a:gd name="connsiteY269" fmla="*/ 27178 h 268601"/>
                <a:gd name="connsiteX270" fmla="*/ 377310 w 449807"/>
                <a:gd name="connsiteY270" fmla="*/ 24933 h 268601"/>
                <a:gd name="connsiteX271" fmla="*/ 377310 w 449807"/>
                <a:gd name="connsiteY271" fmla="*/ 22207 h 268601"/>
                <a:gd name="connsiteX272" fmla="*/ 377845 w 449807"/>
                <a:gd name="connsiteY272" fmla="*/ 19748 h 268601"/>
                <a:gd name="connsiteX273" fmla="*/ 379448 w 449807"/>
                <a:gd name="connsiteY273" fmla="*/ 18198 h 268601"/>
                <a:gd name="connsiteX274" fmla="*/ 378272 w 449807"/>
                <a:gd name="connsiteY274" fmla="*/ 17129 h 268601"/>
                <a:gd name="connsiteX275" fmla="*/ 375386 w 449807"/>
                <a:gd name="connsiteY275" fmla="*/ 16060 h 268601"/>
                <a:gd name="connsiteX276" fmla="*/ 374050 w 449807"/>
                <a:gd name="connsiteY276" fmla="*/ 14937 h 268601"/>
                <a:gd name="connsiteX277" fmla="*/ 372660 w 449807"/>
                <a:gd name="connsiteY277" fmla="*/ 12478 h 268601"/>
                <a:gd name="connsiteX278" fmla="*/ 372660 w 449807"/>
                <a:gd name="connsiteY278" fmla="*/ 11516 h 268601"/>
                <a:gd name="connsiteX279" fmla="*/ 373194 w 449807"/>
                <a:gd name="connsiteY279" fmla="*/ 10554 h 268601"/>
                <a:gd name="connsiteX280" fmla="*/ 373568 w 449807"/>
                <a:gd name="connsiteY280" fmla="*/ 8255 h 268601"/>
                <a:gd name="connsiteX281" fmla="*/ 375332 w 449807"/>
                <a:gd name="connsiteY281" fmla="*/ 5957 h 268601"/>
                <a:gd name="connsiteX282" fmla="*/ 385382 w 449807"/>
                <a:gd name="connsiteY282" fmla="*/ 3712 h 268601"/>
                <a:gd name="connsiteX283" fmla="*/ 388803 w 449807"/>
                <a:gd name="connsiteY283" fmla="*/ 5155 h 268601"/>
                <a:gd name="connsiteX284" fmla="*/ 402700 w 449807"/>
                <a:gd name="connsiteY284" fmla="*/ 3712 h 268601"/>
                <a:gd name="connsiteX285" fmla="*/ 408527 w 449807"/>
                <a:gd name="connsiteY285" fmla="*/ 3712 h 268601"/>
                <a:gd name="connsiteX286" fmla="*/ 410130 w 449807"/>
                <a:gd name="connsiteY286" fmla="*/ 3712 h 268601"/>
                <a:gd name="connsiteX287" fmla="*/ 412215 w 449807"/>
                <a:gd name="connsiteY287" fmla="*/ 2857 h 268601"/>
                <a:gd name="connsiteX288" fmla="*/ 414620 w 449807"/>
                <a:gd name="connsiteY288" fmla="*/ 879 h 268601"/>
                <a:gd name="connsiteX289" fmla="*/ 416171 w 449807"/>
                <a:gd name="connsiteY289" fmla="*/ -30 h 268601"/>
                <a:gd name="connsiteX290" fmla="*/ 416545 w 449807"/>
                <a:gd name="connsiteY290" fmla="*/ 2215 h 268601"/>
                <a:gd name="connsiteX291" fmla="*/ 417828 w 449807"/>
                <a:gd name="connsiteY291" fmla="*/ 3712 h 268601"/>
                <a:gd name="connsiteX292" fmla="*/ 421035 w 449807"/>
                <a:gd name="connsiteY292" fmla="*/ 6278 h 268601"/>
                <a:gd name="connsiteX293" fmla="*/ 421035 w 449807"/>
                <a:gd name="connsiteY293" fmla="*/ 6812 h 268601"/>
                <a:gd name="connsiteX294" fmla="*/ 420714 w 449807"/>
                <a:gd name="connsiteY294" fmla="*/ 8202 h 268601"/>
                <a:gd name="connsiteX295" fmla="*/ 420714 w 449807"/>
                <a:gd name="connsiteY295" fmla="*/ 9645 h 268601"/>
                <a:gd name="connsiteX296" fmla="*/ 421676 w 449807"/>
                <a:gd name="connsiteY296" fmla="*/ 10287 h 268601"/>
                <a:gd name="connsiteX297" fmla="*/ 422585 w 449807"/>
                <a:gd name="connsiteY297" fmla="*/ 9699 h 268601"/>
                <a:gd name="connsiteX298" fmla="*/ 423654 w 449807"/>
                <a:gd name="connsiteY298" fmla="*/ 8416 h 268601"/>
                <a:gd name="connsiteX299" fmla="*/ 425044 w 449807"/>
                <a:gd name="connsiteY299" fmla="*/ 6278 h 268601"/>
                <a:gd name="connsiteX300" fmla="*/ 425044 w 449807"/>
                <a:gd name="connsiteY300" fmla="*/ 3552 h 268601"/>
                <a:gd name="connsiteX301" fmla="*/ 426006 w 449807"/>
                <a:gd name="connsiteY301" fmla="*/ 2750 h 268601"/>
                <a:gd name="connsiteX302" fmla="*/ 426861 w 449807"/>
                <a:gd name="connsiteY302" fmla="*/ 3765 h 268601"/>
                <a:gd name="connsiteX303" fmla="*/ 426327 w 449807"/>
                <a:gd name="connsiteY303" fmla="*/ 6278 h 268601"/>
                <a:gd name="connsiteX304" fmla="*/ 427182 w 449807"/>
                <a:gd name="connsiteY304" fmla="*/ 7614 h 268601"/>
                <a:gd name="connsiteX305" fmla="*/ 431244 w 449807"/>
                <a:gd name="connsiteY305" fmla="*/ 10287 h 268601"/>
                <a:gd name="connsiteX306" fmla="*/ 432046 w 449807"/>
                <a:gd name="connsiteY306" fmla="*/ 11676 h 268601"/>
                <a:gd name="connsiteX307" fmla="*/ 432688 w 449807"/>
                <a:gd name="connsiteY307" fmla="*/ 12585 h 268601"/>
                <a:gd name="connsiteX308" fmla="*/ 434184 w 449807"/>
                <a:gd name="connsiteY308" fmla="*/ 14028 h 268601"/>
                <a:gd name="connsiteX309" fmla="*/ 434986 w 449807"/>
                <a:gd name="connsiteY309" fmla="*/ 14403 h 268601"/>
                <a:gd name="connsiteX310" fmla="*/ 437124 w 449807"/>
                <a:gd name="connsiteY310" fmla="*/ 14830 h 268601"/>
                <a:gd name="connsiteX311" fmla="*/ 438140 w 449807"/>
                <a:gd name="connsiteY311" fmla="*/ 15418 h 268601"/>
                <a:gd name="connsiteX312" fmla="*/ 439637 w 449807"/>
                <a:gd name="connsiteY312" fmla="*/ 17503 h 268601"/>
                <a:gd name="connsiteX313" fmla="*/ 440812 w 449807"/>
                <a:gd name="connsiteY313" fmla="*/ 20603 h 268601"/>
                <a:gd name="connsiteX314" fmla="*/ 440812 w 449807"/>
                <a:gd name="connsiteY314" fmla="*/ 23329 h 268601"/>
                <a:gd name="connsiteX315" fmla="*/ 438247 w 449807"/>
                <a:gd name="connsiteY315" fmla="*/ 24398 h 268601"/>
                <a:gd name="connsiteX316" fmla="*/ 440492 w 449807"/>
                <a:gd name="connsiteY316" fmla="*/ 25521 h 268601"/>
                <a:gd name="connsiteX317" fmla="*/ 442737 w 449807"/>
                <a:gd name="connsiteY317" fmla="*/ 25521 h 268601"/>
                <a:gd name="connsiteX318" fmla="*/ 444501 w 449807"/>
                <a:gd name="connsiteY318" fmla="*/ 26002 h 268601"/>
                <a:gd name="connsiteX319" fmla="*/ 254689 w 449807"/>
                <a:gd name="connsiteY319" fmla="*/ 170699 h 268601"/>
                <a:gd name="connsiteX320" fmla="*/ 254261 w 449807"/>
                <a:gd name="connsiteY320" fmla="*/ 175724 h 268601"/>
                <a:gd name="connsiteX321" fmla="*/ 251321 w 449807"/>
                <a:gd name="connsiteY321" fmla="*/ 180000 h 268601"/>
                <a:gd name="connsiteX322" fmla="*/ 246831 w 449807"/>
                <a:gd name="connsiteY322" fmla="*/ 179626 h 268601"/>
                <a:gd name="connsiteX323" fmla="*/ 244319 w 449807"/>
                <a:gd name="connsiteY323" fmla="*/ 173318 h 268601"/>
                <a:gd name="connsiteX324" fmla="*/ 248221 w 449807"/>
                <a:gd name="connsiteY324" fmla="*/ 169630 h 268601"/>
                <a:gd name="connsiteX325" fmla="*/ 253994 w 449807"/>
                <a:gd name="connsiteY325" fmla="*/ 167064 h 26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49807" h="268601">
                  <a:moveTo>
                    <a:pt x="44405" y="261356"/>
                  </a:moveTo>
                  <a:lnTo>
                    <a:pt x="50071" y="258843"/>
                  </a:lnTo>
                  <a:lnTo>
                    <a:pt x="52476" y="261890"/>
                  </a:lnTo>
                  <a:lnTo>
                    <a:pt x="52476" y="265953"/>
                  </a:lnTo>
                  <a:lnTo>
                    <a:pt x="49002" y="266701"/>
                  </a:lnTo>
                  <a:lnTo>
                    <a:pt x="44084" y="266701"/>
                  </a:lnTo>
                  <a:lnTo>
                    <a:pt x="37028" y="262051"/>
                  </a:lnTo>
                  <a:lnTo>
                    <a:pt x="34676" y="260821"/>
                  </a:lnTo>
                  <a:lnTo>
                    <a:pt x="31897" y="262852"/>
                  </a:lnTo>
                  <a:lnTo>
                    <a:pt x="30560" y="263708"/>
                  </a:lnTo>
                  <a:lnTo>
                    <a:pt x="28208" y="267129"/>
                  </a:lnTo>
                  <a:lnTo>
                    <a:pt x="25910" y="268572"/>
                  </a:lnTo>
                  <a:lnTo>
                    <a:pt x="23879" y="267930"/>
                  </a:lnTo>
                  <a:lnTo>
                    <a:pt x="24574" y="264189"/>
                  </a:lnTo>
                  <a:lnTo>
                    <a:pt x="23986" y="262745"/>
                  </a:lnTo>
                  <a:lnTo>
                    <a:pt x="23986" y="260821"/>
                  </a:lnTo>
                  <a:lnTo>
                    <a:pt x="24734" y="259592"/>
                  </a:lnTo>
                  <a:lnTo>
                    <a:pt x="25376" y="257935"/>
                  </a:lnTo>
                  <a:lnTo>
                    <a:pt x="25376" y="256438"/>
                  </a:lnTo>
                  <a:lnTo>
                    <a:pt x="24306" y="255797"/>
                  </a:lnTo>
                  <a:lnTo>
                    <a:pt x="23772" y="255102"/>
                  </a:lnTo>
                  <a:lnTo>
                    <a:pt x="24627" y="253712"/>
                  </a:lnTo>
                  <a:lnTo>
                    <a:pt x="26391" y="251627"/>
                  </a:lnTo>
                  <a:lnTo>
                    <a:pt x="27406" y="252696"/>
                  </a:lnTo>
                  <a:lnTo>
                    <a:pt x="28850" y="252055"/>
                  </a:lnTo>
                  <a:lnTo>
                    <a:pt x="30293" y="249970"/>
                  </a:lnTo>
                  <a:lnTo>
                    <a:pt x="30774" y="247084"/>
                  </a:lnTo>
                  <a:lnTo>
                    <a:pt x="31362" y="247084"/>
                  </a:lnTo>
                  <a:lnTo>
                    <a:pt x="31362" y="247351"/>
                  </a:lnTo>
                  <a:lnTo>
                    <a:pt x="31362" y="247672"/>
                  </a:lnTo>
                  <a:lnTo>
                    <a:pt x="31362" y="248099"/>
                  </a:lnTo>
                  <a:lnTo>
                    <a:pt x="38365" y="258202"/>
                  </a:lnTo>
                  <a:close/>
                  <a:moveTo>
                    <a:pt x="55897" y="184811"/>
                  </a:moveTo>
                  <a:lnTo>
                    <a:pt x="55149" y="186468"/>
                  </a:lnTo>
                  <a:lnTo>
                    <a:pt x="56004" y="190210"/>
                  </a:lnTo>
                  <a:lnTo>
                    <a:pt x="58356" y="196357"/>
                  </a:lnTo>
                  <a:lnTo>
                    <a:pt x="55951" y="196357"/>
                  </a:lnTo>
                  <a:lnTo>
                    <a:pt x="54080" y="197853"/>
                  </a:lnTo>
                  <a:lnTo>
                    <a:pt x="52797" y="200205"/>
                  </a:lnTo>
                  <a:lnTo>
                    <a:pt x="52369" y="203092"/>
                  </a:lnTo>
                  <a:lnTo>
                    <a:pt x="51567" y="204214"/>
                  </a:lnTo>
                  <a:lnTo>
                    <a:pt x="46543" y="207582"/>
                  </a:lnTo>
                  <a:lnTo>
                    <a:pt x="41999" y="214531"/>
                  </a:lnTo>
                  <a:lnTo>
                    <a:pt x="40235" y="216081"/>
                  </a:lnTo>
                  <a:lnTo>
                    <a:pt x="36226" y="218219"/>
                  </a:lnTo>
                  <a:lnTo>
                    <a:pt x="34676" y="220090"/>
                  </a:lnTo>
                  <a:lnTo>
                    <a:pt x="34142" y="219395"/>
                  </a:lnTo>
                  <a:lnTo>
                    <a:pt x="33179" y="218486"/>
                  </a:lnTo>
                  <a:lnTo>
                    <a:pt x="32699" y="217684"/>
                  </a:lnTo>
                  <a:lnTo>
                    <a:pt x="30560" y="220945"/>
                  </a:lnTo>
                  <a:lnTo>
                    <a:pt x="28583" y="222014"/>
                  </a:lnTo>
                  <a:lnTo>
                    <a:pt x="27086" y="228322"/>
                  </a:lnTo>
                  <a:lnTo>
                    <a:pt x="27086" y="232812"/>
                  </a:lnTo>
                  <a:lnTo>
                    <a:pt x="22382" y="232812"/>
                  </a:lnTo>
                  <a:lnTo>
                    <a:pt x="20992" y="229070"/>
                  </a:lnTo>
                  <a:lnTo>
                    <a:pt x="18480" y="227146"/>
                  </a:lnTo>
                  <a:lnTo>
                    <a:pt x="16395" y="228001"/>
                  </a:lnTo>
                  <a:lnTo>
                    <a:pt x="15380" y="228001"/>
                  </a:lnTo>
                  <a:lnTo>
                    <a:pt x="14899" y="227734"/>
                  </a:lnTo>
                  <a:lnTo>
                    <a:pt x="14899" y="227734"/>
                  </a:lnTo>
                  <a:lnTo>
                    <a:pt x="13455" y="228108"/>
                  </a:lnTo>
                  <a:lnTo>
                    <a:pt x="12386" y="225756"/>
                  </a:lnTo>
                  <a:lnTo>
                    <a:pt x="9928" y="225008"/>
                  </a:lnTo>
                  <a:lnTo>
                    <a:pt x="7522" y="225756"/>
                  </a:lnTo>
                  <a:lnTo>
                    <a:pt x="6560" y="228108"/>
                  </a:lnTo>
                  <a:lnTo>
                    <a:pt x="1963" y="225008"/>
                  </a:lnTo>
                  <a:lnTo>
                    <a:pt x="306" y="223030"/>
                  </a:lnTo>
                  <a:lnTo>
                    <a:pt x="-336" y="219716"/>
                  </a:lnTo>
                  <a:lnTo>
                    <a:pt x="1428" y="215226"/>
                  </a:lnTo>
                  <a:lnTo>
                    <a:pt x="1910" y="212500"/>
                  </a:lnTo>
                  <a:lnTo>
                    <a:pt x="573" y="210255"/>
                  </a:lnTo>
                  <a:lnTo>
                    <a:pt x="1749" y="209132"/>
                  </a:lnTo>
                  <a:lnTo>
                    <a:pt x="3246" y="208223"/>
                  </a:lnTo>
                  <a:lnTo>
                    <a:pt x="4849" y="208223"/>
                  </a:lnTo>
                  <a:lnTo>
                    <a:pt x="6560" y="209239"/>
                  </a:lnTo>
                  <a:lnTo>
                    <a:pt x="7629" y="208277"/>
                  </a:lnTo>
                  <a:lnTo>
                    <a:pt x="8965" y="207903"/>
                  </a:lnTo>
                  <a:lnTo>
                    <a:pt x="12440" y="207903"/>
                  </a:lnTo>
                  <a:lnTo>
                    <a:pt x="11210" y="200098"/>
                  </a:lnTo>
                  <a:lnTo>
                    <a:pt x="11210" y="195769"/>
                  </a:lnTo>
                  <a:lnTo>
                    <a:pt x="12921" y="193844"/>
                  </a:lnTo>
                  <a:lnTo>
                    <a:pt x="14792" y="193096"/>
                  </a:lnTo>
                  <a:lnTo>
                    <a:pt x="16983" y="191279"/>
                  </a:lnTo>
                  <a:lnTo>
                    <a:pt x="20458" y="187537"/>
                  </a:lnTo>
                  <a:lnTo>
                    <a:pt x="21367" y="187537"/>
                  </a:lnTo>
                  <a:lnTo>
                    <a:pt x="22703" y="188660"/>
                  </a:lnTo>
                  <a:lnTo>
                    <a:pt x="25536" y="186468"/>
                  </a:lnTo>
                  <a:lnTo>
                    <a:pt x="27139" y="187537"/>
                  </a:lnTo>
                  <a:lnTo>
                    <a:pt x="30026" y="185132"/>
                  </a:lnTo>
                  <a:lnTo>
                    <a:pt x="33981" y="183047"/>
                  </a:lnTo>
                  <a:lnTo>
                    <a:pt x="38044" y="181924"/>
                  </a:lnTo>
                  <a:lnTo>
                    <a:pt x="41037" y="182459"/>
                  </a:lnTo>
                  <a:lnTo>
                    <a:pt x="42320" y="180695"/>
                  </a:lnTo>
                  <a:lnTo>
                    <a:pt x="44351" y="179840"/>
                  </a:lnTo>
                  <a:lnTo>
                    <a:pt x="46436" y="179840"/>
                  </a:lnTo>
                  <a:lnTo>
                    <a:pt x="48788" y="181764"/>
                  </a:lnTo>
                  <a:lnTo>
                    <a:pt x="49803" y="182138"/>
                  </a:lnTo>
                  <a:lnTo>
                    <a:pt x="52369" y="182138"/>
                  </a:lnTo>
                  <a:lnTo>
                    <a:pt x="54026" y="182512"/>
                  </a:lnTo>
                  <a:lnTo>
                    <a:pt x="55202" y="183368"/>
                  </a:lnTo>
                  <a:close/>
                  <a:moveTo>
                    <a:pt x="307875" y="55508"/>
                  </a:moveTo>
                  <a:lnTo>
                    <a:pt x="311991" y="56684"/>
                  </a:lnTo>
                  <a:lnTo>
                    <a:pt x="320169" y="61548"/>
                  </a:lnTo>
                  <a:lnTo>
                    <a:pt x="325140" y="61976"/>
                  </a:lnTo>
                  <a:lnTo>
                    <a:pt x="324285" y="63954"/>
                  </a:lnTo>
                  <a:lnTo>
                    <a:pt x="324285" y="65504"/>
                  </a:lnTo>
                  <a:lnTo>
                    <a:pt x="324766" y="66893"/>
                  </a:lnTo>
                  <a:lnTo>
                    <a:pt x="324766" y="68390"/>
                  </a:lnTo>
                  <a:lnTo>
                    <a:pt x="324231" y="69352"/>
                  </a:lnTo>
                  <a:lnTo>
                    <a:pt x="323323" y="70101"/>
                  </a:lnTo>
                  <a:lnTo>
                    <a:pt x="322895" y="71277"/>
                  </a:lnTo>
                  <a:lnTo>
                    <a:pt x="323804" y="73629"/>
                  </a:lnTo>
                  <a:lnTo>
                    <a:pt x="321826" y="78974"/>
                  </a:lnTo>
                  <a:lnTo>
                    <a:pt x="320276" y="81540"/>
                  </a:lnTo>
                  <a:lnTo>
                    <a:pt x="318352" y="82662"/>
                  </a:lnTo>
                  <a:lnTo>
                    <a:pt x="315946" y="83571"/>
                  </a:lnTo>
                  <a:lnTo>
                    <a:pt x="314343" y="85762"/>
                  </a:lnTo>
                  <a:lnTo>
                    <a:pt x="313861" y="88702"/>
                  </a:lnTo>
                  <a:lnTo>
                    <a:pt x="314931" y="91642"/>
                  </a:lnTo>
                  <a:lnTo>
                    <a:pt x="309051" y="96987"/>
                  </a:lnTo>
                  <a:lnTo>
                    <a:pt x="303171" y="104257"/>
                  </a:lnTo>
                  <a:lnTo>
                    <a:pt x="298628" y="113237"/>
                  </a:lnTo>
                  <a:lnTo>
                    <a:pt x="297291" y="123607"/>
                  </a:lnTo>
                  <a:lnTo>
                    <a:pt x="295901" y="122752"/>
                  </a:lnTo>
                  <a:lnTo>
                    <a:pt x="295313" y="122217"/>
                  </a:lnTo>
                  <a:lnTo>
                    <a:pt x="292961" y="129968"/>
                  </a:lnTo>
                  <a:lnTo>
                    <a:pt x="288418" y="134832"/>
                  </a:lnTo>
                  <a:lnTo>
                    <a:pt x="275215" y="143064"/>
                  </a:lnTo>
                  <a:lnTo>
                    <a:pt x="269870" y="147875"/>
                  </a:lnTo>
                  <a:lnTo>
                    <a:pt x="268747" y="149692"/>
                  </a:lnTo>
                  <a:lnTo>
                    <a:pt x="268159" y="150334"/>
                  </a:lnTo>
                  <a:lnTo>
                    <a:pt x="266823" y="151242"/>
                  </a:lnTo>
                  <a:lnTo>
                    <a:pt x="265487" y="151777"/>
                  </a:lnTo>
                  <a:lnTo>
                    <a:pt x="264899" y="151029"/>
                  </a:lnTo>
                  <a:lnTo>
                    <a:pt x="260943" y="145149"/>
                  </a:lnTo>
                  <a:lnTo>
                    <a:pt x="260034" y="144507"/>
                  </a:lnTo>
                  <a:lnTo>
                    <a:pt x="257789" y="143438"/>
                  </a:lnTo>
                  <a:lnTo>
                    <a:pt x="256934" y="142690"/>
                  </a:lnTo>
                  <a:lnTo>
                    <a:pt x="256292" y="140979"/>
                  </a:lnTo>
                  <a:lnTo>
                    <a:pt x="255972" y="138948"/>
                  </a:lnTo>
                  <a:lnTo>
                    <a:pt x="255491" y="137184"/>
                  </a:lnTo>
                  <a:lnTo>
                    <a:pt x="254475" y="136489"/>
                  </a:lnTo>
                  <a:lnTo>
                    <a:pt x="253032" y="136062"/>
                  </a:lnTo>
                  <a:lnTo>
                    <a:pt x="250787" y="134244"/>
                  </a:lnTo>
                  <a:lnTo>
                    <a:pt x="249557" y="133817"/>
                  </a:lnTo>
                  <a:lnTo>
                    <a:pt x="247847" y="133817"/>
                  </a:lnTo>
                  <a:lnTo>
                    <a:pt x="245548" y="134672"/>
                  </a:lnTo>
                  <a:lnTo>
                    <a:pt x="244159" y="134672"/>
                  </a:lnTo>
                  <a:lnTo>
                    <a:pt x="231597" y="133710"/>
                  </a:lnTo>
                  <a:lnTo>
                    <a:pt x="226252" y="131411"/>
                  </a:lnTo>
                  <a:lnTo>
                    <a:pt x="222671" y="126921"/>
                  </a:lnTo>
                  <a:lnTo>
                    <a:pt x="221174" y="116712"/>
                  </a:lnTo>
                  <a:lnTo>
                    <a:pt x="219036" y="115375"/>
                  </a:lnTo>
                  <a:lnTo>
                    <a:pt x="219464" y="112328"/>
                  </a:lnTo>
                  <a:lnTo>
                    <a:pt x="221655" y="107785"/>
                  </a:lnTo>
                  <a:lnTo>
                    <a:pt x="220051" y="103936"/>
                  </a:lnTo>
                  <a:lnTo>
                    <a:pt x="215935" y="100141"/>
                  </a:lnTo>
                  <a:lnTo>
                    <a:pt x="211125" y="97308"/>
                  </a:lnTo>
                  <a:lnTo>
                    <a:pt x="207330" y="96186"/>
                  </a:lnTo>
                  <a:lnTo>
                    <a:pt x="204176" y="97201"/>
                  </a:lnTo>
                  <a:lnTo>
                    <a:pt x="194928" y="102547"/>
                  </a:lnTo>
                  <a:lnTo>
                    <a:pt x="192951" y="104685"/>
                  </a:lnTo>
                  <a:lnTo>
                    <a:pt x="191401" y="109763"/>
                  </a:lnTo>
                  <a:lnTo>
                    <a:pt x="187873" y="113504"/>
                  </a:lnTo>
                  <a:lnTo>
                    <a:pt x="183864" y="113986"/>
                  </a:lnTo>
                  <a:lnTo>
                    <a:pt x="181191" y="109228"/>
                  </a:lnTo>
                  <a:lnTo>
                    <a:pt x="180870" y="108854"/>
                  </a:lnTo>
                  <a:lnTo>
                    <a:pt x="180496" y="107357"/>
                  </a:lnTo>
                  <a:lnTo>
                    <a:pt x="180924" y="106181"/>
                  </a:lnTo>
                  <a:lnTo>
                    <a:pt x="182153" y="105433"/>
                  </a:lnTo>
                  <a:lnTo>
                    <a:pt x="178305" y="101424"/>
                  </a:lnTo>
                  <a:lnTo>
                    <a:pt x="177129" y="103028"/>
                  </a:lnTo>
                  <a:lnTo>
                    <a:pt x="176006" y="103723"/>
                  </a:lnTo>
                  <a:lnTo>
                    <a:pt x="174884" y="103348"/>
                  </a:lnTo>
                  <a:lnTo>
                    <a:pt x="174135" y="101531"/>
                  </a:lnTo>
                  <a:lnTo>
                    <a:pt x="170126" y="103883"/>
                  </a:lnTo>
                  <a:lnTo>
                    <a:pt x="169218" y="103883"/>
                  </a:lnTo>
                  <a:lnTo>
                    <a:pt x="167774" y="102867"/>
                  </a:lnTo>
                  <a:lnTo>
                    <a:pt x="166598" y="99500"/>
                  </a:lnTo>
                  <a:lnTo>
                    <a:pt x="164193" y="98003"/>
                  </a:lnTo>
                  <a:lnTo>
                    <a:pt x="163498" y="94689"/>
                  </a:lnTo>
                  <a:lnTo>
                    <a:pt x="163498" y="90894"/>
                  </a:lnTo>
                  <a:lnTo>
                    <a:pt x="164353" y="88061"/>
                  </a:lnTo>
                  <a:lnTo>
                    <a:pt x="174723" y="81540"/>
                  </a:lnTo>
                  <a:lnTo>
                    <a:pt x="177770" y="80845"/>
                  </a:lnTo>
                  <a:lnTo>
                    <a:pt x="180336" y="79188"/>
                  </a:lnTo>
                  <a:lnTo>
                    <a:pt x="187445" y="71544"/>
                  </a:lnTo>
                  <a:lnTo>
                    <a:pt x="189583" y="70368"/>
                  </a:lnTo>
                  <a:lnTo>
                    <a:pt x="192470" y="69940"/>
                  </a:lnTo>
                  <a:lnTo>
                    <a:pt x="194928" y="69139"/>
                  </a:lnTo>
                  <a:lnTo>
                    <a:pt x="197387" y="67107"/>
                  </a:lnTo>
                  <a:lnTo>
                    <a:pt x="201877" y="62243"/>
                  </a:lnTo>
                  <a:lnTo>
                    <a:pt x="202465" y="61388"/>
                  </a:lnTo>
                  <a:lnTo>
                    <a:pt x="203481" y="59036"/>
                  </a:lnTo>
                  <a:lnTo>
                    <a:pt x="203802" y="58448"/>
                  </a:lnTo>
                  <a:lnTo>
                    <a:pt x="204496" y="58448"/>
                  </a:lnTo>
                  <a:lnTo>
                    <a:pt x="206153" y="58822"/>
                  </a:lnTo>
                  <a:lnTo>
                    <a:pt x="206795" y="58822"/>
                  </a:lnTo>
                  <a:lnTo>
                    <a:pt x="210269" y="55241"/>
                  </a:lnTo>
                  <a:lnTo>
                    <a:pt x="210697" y="54332"/>
                  </a:lnTo>
                  <a:lnTo>
                    <a:pt x="211339" y="53904"/>
                  </a:lnTo>
                  <a:lnTo>
                    <a:pt x="214278" y="50537"/>
                  </a:lnTo>
                  <a:lnTo>
                    <a:pt x="215241" y="49735"/>
                  </a:lnTo>
                  <a:lnTo>
                    <a:pt x="216310" y="49414"/>
                  </a:lnTo>
                  <a:lnTo>
                    <a:pt x="220532" y="47276"/>
                  </a:lnTo>
                  <a:lnTo>
                    <a:pt x="222617" y="45566"/>
                  </a:lnTo>
                  <a:lnTo>
                    <a:pt x="224274" y="43909"/>
                  </a:lnTo>
                  <a:lnTo>
                    <a:pt x="225931" y="42572"/>
                  </a:lnTo>
                  <a:lnTo>
                    <a:pt x="228069" y="42038"/>
                  </a:lnTo>
                  <a:lnTo>
                    <a:pt x="228604" y="41610"/>
                  </a:lnTo>
                  <a:lnTo>
                    <a:pt x="229512" y="39953"/>
                  </a:lnTo>
                  <a:lnTo>
                    <a:pt x="230047" y="39579"/>
                  </a:lnTo>
                  <a:lnTo>
                    <a:pt x="233041" y="39846"/>
                  </a:lnTo>
                  <a:lnTo>
                    <a:pt x="234430" y="39579"/>
                  </a:lnTo>
                  <a:lnTo>
                    <a:pt x="238653" y="37548"/>
                  </a:lnTo>
                  <a:lnTo>
                    <a:pt x="247312" y="31721"/>
                  </a:lnTo>
                  <a:lnTo>
                    <a:pt x="251803" y="30492"/>
                  </a:lnTo>
                  <a:lnTo>
                    <a:pt x="259874" y="29690"/>
                  </a:lnTo>
                  <a:lnTo>
                    <a:pt x="267838" y="27659"/>
                  </a:lnTo>
                  <a:lnTo>
                    <a:pt x="282805" y="21512"/>
                  </a:lnTo>
                  <a:lnTo>
                    <a:pt x="284783" y="24078"/>
                  </a:lnTo>
                  <a:lnTo>
                    <a:pt x="285531" y="23276"/>
                  </a:lnTo>
                  <a:lnTo>
                    <a:pt x="285959" y="23276"/>
                  </a:lnTo>
                  <a:lnTo>
                    <a:pt x="287830" y="24291"/>
                  </a:lnTo>
                  <a:lnTo>
                    <a:pt x="286280" y="25414"/>
                  </a:lnTo>
                  <a:lnTo>
                    <a:pt x="281202" y="27819"/>
                  </a:lnTo>
                  <a:lnTo>
                    <a:pt x="279384" y="28247"/>
                  </a:lnTo>
                  <a:lnTo>
                    <a:pt x="277246" y="29369"/>
                  </a:lnTo>
                  <a:lnTo>
                    <a:pt x="275322" y="31508"/>
                  </a:lnTo>
                  <a:lnTo>
                    <a:pt x="273611" y="33004"/>
                  </a:lnTo>
                  <a:lnTo>
                    <a:pt x="272008" y="32096"/>
                  </a:lnTo>
                  <a:lnTo>
                    <a:pt x="270939" y="32096"/>
                  </a:lnTo>
                  <a:lnTo>
                    <a:pt x="270618" y="38189"/>
                  </a:lnTo>
                  <a:lnTo>
                    <a:pt x="275963" y="39044"/>
                  </a:lnTo>
                  <a:lnTo>
                    <a:pt x="287028" y="35944"/>
                  </a:lnTo>
                  <a:lnTo>
                    <a:pt x="287028" y="37120"/>
                  </a:lnTo>
                  <a:lnTo>
                    <a:pt x="285585" y="38189"/>
                  </a:lnTo>
                  <a:lnTo>
                    <a:pt x="285585" y="39419"/>
                  </a:lnTo>
                  <a:lnTo>
                    <a:pt x="285585" y="40808"/>
                  </a:lnTo>
                  <a:lnTo>
                    <a:pt x="285104" y="42252"/>
                  </a:lnTo>
                  <a:lnTo>
                    <a:pt x="284249" y="43214"/>
                  </a:lnTo>
                  <a:lnTo>
                    <a:pt x="283447" y="43748"/>
                  </a:lnTo>
                  <a:lnTo>
                    <a:pt x="281095" y="44817"/>
                  </a:lnTo>
                  <a:lnTo>
                    <a:pt x="276498" y="45993"/>
                  </a:lnTo>
                  <a:lnTo>
                    <a:pt x="275482" y="47436"/>
                  </a:lnTo>
                  <a:lnTo>
                    <a:pt x="275482" y="51339"/>
                  </a:lnTo>
                  <a:lnTo>
                    <a:pt x="277139" y="55508"/>
                  </a:lnTo>
                  <a:lnTo>
                    <a:pt x="280935" y="59196"/>
                  </a:lnTo>
                  <a:lnTo>
                    <a:pt x="285585" y="61869"/>
                  </a:lnTo>
                  <a:lnTo>
                    <a:pt x="289754" y="62831"/>
                  </a:lnTo>
                  <a:lnTo>
                    <a:pt x="299643" y="62831"/>
                  </a:lnTo>
                  <a:lnTo>
                    <a:pt x="302155" y="61815"/>
                  </a:lnTo>
                  <a:lnTo>
                    <a:pt x="306538" y="57325"/>
                  </a:lnTo>
                  <a:close/>
                  <a:moveTo>
                    <a:pt x="444554" y="28781"/>
                  </a:moveTo>
                  <a:lnTo>
                    <a:pt x="445196" y="31561"/>
                  </a:lnTo>
                  <a:lnTo>
                    <a:pt x="448296" y="36906"/>
                  </a:lnTo>
                  <a:lnTo>
                    <a:pt x="449472" y="39953"/>
                  </a:lnTo>
                  <a:lnTo>
                    <a:pt x="448510" y="39953"/>
                  </a:lnTo>
                  <a:lnTo>
                    <a:pt x="447922" y="38777"/>
                  </a:lnTo>
                  <a:lnTo>
                    <a:pt x="446960" y="37708"/>
                  </a:lnTo>
                  <a:lnTo>
                    <a:pt x="445837" y="36746"/>
                  </a:lnTo>
                  <a:lnTo>
                    <a:pt x="444554" y="36104"/>
                  </a:lnTo>
                  <a:lnTo>
                    <a:pt x="444127" y="48452"/>
                  </a:lnTo>
                  <a:lnTo>
                    <a:pt x="436643" y="49468"/>
                  </a:lnTo>
                  <a:lnTo>
                    <a:pt x="426434" y="44443"/>
                  </a:lnTo>
                  <a:lnTo>
                    <a:pt x="403075" y="28942"/>
                  </a:lnTo>
                  <a:lnTo>
                    <a:pt x="398211" y="27017"/>
                  </a:lnTo>
                  <a:lnTo>
                    <a:pt x="392438" y="27017"/>
                  </a:lnTo>
                  <a:lnTo>
                    <a:pt x="382068" y="29156"/>
                  </a:lnTo>
                  <a:lnTo>
                    <a:pt x="376722" y="27178"/>
                  </a:lnTo>
                  <a:lnTo>
                    <a:pt x="377310" y="24933"/>
                  </a:lnTo>
                  <a:lnTo>
                    <a:pt x="377310" y="22207"/>
                  </a:lnTo>
                  <a:lnTo>
                    <a:pt x="377845" y="19748"/>
                  </a:lnTo>
                  <a:lnTo>
                    <a:pt x="379448" y="18198"/>
                  </a:lnTo>
                  <a:lnTo>
                    <a:pt x="378272" y="17129"/>
                  </a:lnTo>
                  <a:lnTo>
                    <a:pt x="375386" y="16060"/>
                  </a:lnTo>
                  <a:lnTo>
                    <a:pt x="374050" y="14937"/>
                  </a:lnTo>
                  <a:lnTo>
                    <a:pt x="372660" y="12478"/>
                  </a:lnTo>
                  <a:lnTo>
                    <a:pt x="372660" y="11516"/>
                  </a:lnTo>
                  <a:lnTo>
                    <a:pt x="373194" y="10554"/>
                  </a:lnTo>
                  <a:lnTo>
                    <a:pt x="373568" y="8255"/>
                  </a:lnTo>
                  <a:lnTo>
                    <a:pt x="375332" y="5957"/>
                  </a:lnTo>
                  <a:lnTo>
                    <a:pt x="385382" y="3712"/>
                  </a:lnTo>
                  <a:lnTo>
                    <a:pt x="388803" y="5155"/>
                  </a:lnTo>
                  <a:lnTo>
                    <a:pt x="402700" y="3712"/>
                  </a:lnTo>
                  <a:lnTo>
                    <a:pt x="408527" y="3712"/>
                  </a:lnTo>
                  <a:lnTo>
                    <a:pt x="410130" y="3712"/>
                  </a:lnTo>
                  <a:lnTo>
                    <a:pt x="412215" y="2857"/>
                  </a:lnTo>
                  <a:lnTo>
                    <a:pt x="414620" y="879"/>
                  </a:lnTo>
                  <a:lnTo>
                    <a:pt x="416171" y="-30"/>
                  </a:lnTo>
                  <a:lnTo>
                    <a:pt x="416545" y="2215"/>
                  </a:lnTo>
                  <a:lnTo>
                    <a:pt x="417828" y="3712"/>
                  </a:lnTo>
                  <a:lnTo>
                    <a:pt x="421035" y="6278"/>
                  </a:lnTo>
                  <a:lnTo>
                    <a:pt x="421035" y="6812"/>
                  </a:lnTo>
                  <a:lnTo>
                    <a:pt x="420714" y="8202"/>
                  </a:lnTo>
                  <a:lnTo>
                    <a:pt x="420714" y="9645"/>
                  </a:lnTo>
                  <a:lnTo>
                    <a:pt x="421676" y="10287"/>
                  </a:lnTo>
                  <a:lnTo>
                    <a:pt x="422585" y="9699"/>
                  </a:lnTo>
                  <a:lnTo>
                    <a:pt x="423654" y="8416"/>
                  </a:lnTo>
                  <a:lnTo>
                    <a:pt x="425044" y="6278"/>
                  </a:lnTo>
                  <a:lnTo>
                    <a:pt x="425044" y="3552"/>
                  </a:lnTo>
                  <a:lnTo>
                    <a:pt x="426006" y="2750"/>
                  </a:lnTo>
                  <a:lnTo>
                    <a:pt x="426861" y="3765"/>
                  </a:lnTo>
                  <a:lnTo>
                    <a:pt x="426327" y="6278"/>
                  </a:lnTo>
                  <a:lnTo>
                    <a:pt x="427182" y="7614"/>
                  </a:lnTo>
                  <a:lnTo>
                    <a:pt x="431244" y="10287"/>
                  </a:lnTo>
                  <a:lnTo>
                    <a:pt x="432046" y="11676"/>
                  </a:lnTo>
                  <a:lnTo>
                    <a:pt x="432688" y="12585"/>
                  </a:lnTo>
                  <a:lnTo>
                    <a:pt x="434184" y="14028"/>
                  </a:lnTo>
                  <a:lnTo>
                    <a:pt x="434986" y="14403"/>
                  </a:lnTo>
                  <a:lnTo>
                    <a:pt x="437124" y="14830"/>
                  </a:lnTo>
                  <a:lnTo>
                    <a:pt x="438140" y="15418"/>
                  </a:lnTo>
                  <a:lnTo>
                    <a:pt x="439637" y="17503"/>
                  </a:lnTo>
                  <a:lnTo>
                    <a:pt x="440812" y="20603"/>
                  </a:lnTo>
                  <a:lnTo>
                    <a:pt x="440812" y="23329"/>
                  </a:lnTo>
                  <a:lnTo>
                    <a:pt x="438247" y="24398"/>
                  </a:lnTo>
                  <a:lnTo>
                    <a:pt x="440492" y="25521"/>
                  </a:lnTo>
                  <a:lnTo>
                    <a:pt x="442737" y="25521"/>
                  </a:lnTo>
                  <a:lnTo>
                    <a:pt x="444501" y="26002"/>
                  </a:lnTo>
                  <a:close/>
                  <a:moveTo>
                    <a:pt x="254689" y="170699"/>
                  </a:moveTo>
                  <a:lnTo>
                    <a:pt x="254261" y="175724"/>
                  </a:lnTo>
                  <a:lnTo>
                    <a:pt x="251321" y="180000"/>
                  </a:lnTo>
                  <a:lnTo>
                    <a:pt x="246831" y="179626"/>
                  </a:lnTo>
                  <a:lnTo>
                    <a:pt x="244319" y="173318"/>
                  </a:lnTo>
                  <a:lnTo>
                    <a:pt x="248221" y="169630"/>
                  </a:lnTo>
                  <a:lnTo>
                    <a:pt x="253994" y="16706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8FC4D31-7D26-4F09-9863-91BD27C5C94A}"/>
                </a:ext>
              </a:extLst>
            </p:cNvPr>
            <p:cNvSpPr/>
            <p:nvPr/>
          </p:nvSpPr>
          <p:spPr>
            <a:xfrm>
              <a:off x="2420625" y="4716383"/>
              <a:ext cx="367543" cy="348139"/>
            </a:xfrm>
            <a:custGeom>
              <a:avLst/>
              <a:gdLst>
                <a:gd name="connsiteX0" fmla="*/ 46115 w 367543"/>
                <a:gd name="connsiteY0" fmla="*/ 145202 h 348139"/>
                <a:gd name="connsiteX1" fmla="*/ 47719 w 367543"/>
                <a:gd name="connsiteY1" fmla="*/ 145202 h 348139"/>
                <a:gd name="connsiteX2" fmla="*/ 48093 w 367543"/>
                <a:gd name="connsiteY2" fmla="*/ 145202 h 348139"/>
                <a:gd name="connsiteX3" fmla="*/ 48413 w 367543"/>
                <a:gd name="connsiteY3" fmla="*/ 145202 h 348139"/>
                <a:gd name="connsiteX4" fmla="*/ 48681 w 367543"/>
                <a:gd name="connsiteY4" fmla="*/ 145202 h 348139"/>
                <a:gd name="connsiteX5" fmla="*/ 50178 w 367543"/>
                <a:gd name="connsiteY5" fmla="*/ 146057 h 348139"/>
                <a:gd name="connsiteX6" fmla="*/ 51514 w 367543"/>
                <a:gd name="connsiteY6" fmla="*/ 146057 h 348139"/>
                <a:gd name="connsiteX7" fmla="*/ 56859 w 367543"/>
                <a:gd name="connsiteY7" fmla="*/ 146538 h 348139"/>
                <a:gd name="connsiteX8" fmla="*/ 58142 w 367543"/>
                <a:gd name="connsiteY8" fmla="*/ 146966 h 348139"/>
                <a:gd name="connsiteX9" fmla="*/ 59318 w 367543"/>
                <a:gd name="connsiteY9" fmla="*/ 147661 h 348139"/>
                <a:gd name="connsiteX10" fmla="*/ 60387 w 367543"/>
                <a:gd name="connsiteY10" fmla="*/ 148784 h 348139"/>
                <a:gd name="connsiteX11" fmla="*/ 62204 w 367543"/>
                <a:gd name="connsiteY11" fmla="*/ 151135 h 348139"/>
                <a:gd name="connsiteX12" fmla="*/ 63274 w 367543"/>
                <a:gd name="connsiteY12" fmla="*/ 151991 h 348139"/>
                <a:gd name="connsiteX13" fmla="*/ 64503 w 367543"/>
                <a:gd name="connsiteY13" fmla="*/ 152792 h 348139"/>
                <a:gd name="connsiteX14" fmla="*/ 67283 w 367543"/>
                <a:gd name="connsiteY14" fmla="*/ 153862 h 348139"/>
                <a:gd name="connsiteX15" fmla="*/ 68672 w 367543"/>
                <a:gd name="connsiteY15" fmla="*/ 154236 h 348139"/>
                <a:gd name="connsiteX16" fmla="*/ 70062 w 367543"/>
                <a:gd name="connsiteY16" fmla="*/ 154236 h 348139"/>
                <a:gd name="connsiteX17" fmla="*/ 72735 w 367543"/>
                <a:gd name="connsiteY17" fmla="*/ 153006 h 348139"/>
                <a:gd name="connsiteX18" fmla="*/ 74071 w 367543"/>
                <a:gd name="connsiteY18" fmla="*/ 152632 h 348139"/>
                <a:gd name="connsiteX19" fmla="*/ 76637 w 367543"/>
                <a:gd name="connsiteY19" fmla="*/ 153541 h 348139"/>
                <a:gd name="connsiteX20" fmla="*/ 79149 w 367543"/>
                <a:gd name="connsiteY20" fmla="*/ 154770 h 348139"/>
                <a:gd name="connsiteX21" fmla="*/ 80272 w 367543"/>
                <a:gd name="connsiteY21" fmla="*/ 155572 h 348139"/>
                <a:gd name="connsiteX22" fmla="*/ 81234 w 367543"/>
                <a:gd name="connsiteY22" fmla="*/ 156588 h 348139"/>
                <a:gd name="connsiteX23" fmla="*/ 82837 w 367543"/>
                <a:gd name="connsiteY23" fmla="*/ 158833 h 348139"/>
                <a:gd name="connsiteX24" fmla="*/ 83853 w 367543"/>
                <a:gd name="connsiteY24" fmla="*/ 159795 h 348139"/>
                <a:gd name="connsiteX25" fmla="*/ 86205 w 367543"/>
                <a:gd name="connsiteY25" fmla="*/ 161238 h 348139"/>
                <a:gd name="connsiteX26" fmla="*/ 88770 w 367543"/>
                <a:gd name="connsiteY26" fmla="*/ 162254 h 348139"/>
                <a:gd name="connsiteX27" fmla="*/ 90107 w 367543"/>
                <a:gd name="connsiteY27" fmla="*/ 162254 h 348139"/>
                <a:gd name="connsiteX28" fmla="*/ 91550 w 367543"/>
                <a:gd name="connsiteY28" fmla="*/ 162254 h 348139"/>
                <a:gd name="connsiteX29" fmla="*/ 94223 w 367543"/>
                <a:gd name="connsiteY29" fmla="*/ 161773 h 348139"/>
                <a:gd name="connsiteX30" fmla="*/ 96468 w 367543"/>
                <a:gd name="connsiteY30" fmla="*/ 160490 h 348139"/>
                <a:gd name="connsiteX31" fmla="*/ 97163 w 367543"/>
                <a:gd name="connsiteY31" fmla="*/ 160169 h 348139"/>
                <a:gd name="connsiteX32" fmla="*/ 98232 w 367543"/>
                <a:gd name="connsiteY32" fmla="*/ 160169 h 348139"/>
                <a:gd name="connsiteX33" fmla="*/ 99301 w 367543"/>
                <a:gd name="connsiteY33" fmla="*/ 160169 h 348139"/>
                <a:gd name="connsiteX34" fmla="*/ 103470 w 367543"/>
                <a:gd name="connsiteY34" fmla="*/ 161559 h 348139"/>
                <a:gd name="connsiteX35" fmla="*/ 104860 w 367543"/>
                <a:gd name="connsiteY35" fmla="*/ 161559 h 348139"/>
                <a:gd name="connsiteX36" fmla="*/ 107479 w 367543"/>
                <a:gd name="connsiteY36" fmla="*/ 162200 h 348139"/>
                <a:gd name="connsiteX37" fmla="*/ 108495 w 367543"/>
                <a:gd name="connsiteY37" fmla="*/ 162628 h 348139"/>
                <a:gd name="connsiteX38" fmla="*/ 109190 w 367543"/>
                <a:gd name="connsiteY38" fmla="*/ 162200 h 348139"/>
                <a:gd name="connsiteX39" fmla="*/ 109991 w 367543"/>
                <a:gd name="connsiteY39" fmla="*/ 161292 h 348139"/>
                <a:gd name="connsiteX40" fmla="*/ 110793 w 367543"/>
                <a:gd name="connsiteY40" fmla="*/ 159367 h 348139"/>
                <a:gd name="connsiteX41" fmla="*/ 112183 w 367543"/>
                <a:gd name="connsiteY41" fmla="*/ 157977 h 348139"/>
                <a:gd name="connsiteX42" fmla="*/ 113733 w 367543"/>
                <a:gd name="connsiteY42" fmla="*/ 155839 h 348139"/>
                <a:gd name="connsiteX43" fmla="*/ 114054 w 367543"/>
                <a:gd name="connsiteY43" fmla="*/ 154022 h 348139"/>
                <a:gd name="connsiteX44" fmla="*/ 114963 w 367543"/>
                <a:gd name="connsiteY44" fmla="*/ 152632 h 348139"/>
                <a:gd name="connsiteX45" fmla="*/ 116887 w 367543"/>
                <a:gd name="connsiteY45" fmla="*/ 148089 h 348139"/>
                <a:gd name="connsiteX46" fmla="*/ 119506 w 367543"/>
                <a:gd name="connsiteY46" fmla="*/ 143599 h 348139"/>
                <a:gd name="connsiteX47" fmla="*/ 122499 w 367543"/>
                <a:gd name="connsiteY47" fmla="*/ 139536 h 348139"/>
                <a:gd name="connsiteX48" fmla="*/ 123408 w 367543"/>
                <a:gd name="connsiteY48" fmla="*/ 137719 h 348139"/>
                <a:gd name="connsiteX49" fmla="*/ 123889 w 367543"/>
                <a:gd name="connsiteY49" fmla="*/ 134405 h 348139"/>
                <a:gd name="connsiteX50" fmla="*/ 123355 w 367543"/>
                <a:gd name="connsiteY50" fmla="*/ 132748 h 348139"/>
                <a:gd name="connsiteX51" fmla="*/ 122232 w 367543"/>
                <a:gd name="connsiteY51" fmla="*/ 131892 h 348139"/>
                <a:gd name="connsiteX52" fmla="*/ 120896 w 367543"/>
                <a:gd name="connsiteY52" fmla="*/ 131892 h 348139"/>
                <a:gd name="connsiteX53" fmla="*/ 119613 w 367543"/>
                <a:gd name="connsiteY53" fmla="*/ 131572 h 348139"/>
                <a:gd name="connsiteX54" fmla="*/ 118384 w 367543"/>
                <a:gd name="connsiteY54" fmla="*/ 130877 h 348139"/>
                <a:gd name="connsiteX55" fmla="*/ 117528 w 367543"/>
                <a:gd name="connsiteY55" fmla="*/ 129754 h 348139"/>
                <a:gd name="connsiteX56" fmla="*/ 116780 w 367543"/>
                <a:gd name="connsiteY56" fmla="*/ 128418 h 348139"/>
                <a:gd name="connsiteX57" fmla="*/ 116406 w 367543"/>
                <a:gd name="connsiteY57" fmla="*/ 127082 h 348139"/>
                <a:gd name="connsiteX58" fmla="*/ 115818 w 367543"/>
                <a:gd name="connsiteY58" fmla="*/ 125852 h 348139"/>
                <a:gd name="connsiteX59" fmla="*/ 115123 w 367543"/>
                <a:gd name="connsiteY59" fmla="*/ 124676 h 348139"/>
                <a:gd name="connsiteX60" fmla="*/ 113145 w 367543"/>
                <a:gd name="connsiteY60" fmla="*/ 122698 h 348139"/>
                <a:gd name="connsiteX61" fmla="*/ 112397 w 367543"/>
                <a:gd name="connsiteY61" fmla="*/ 121576 h 348139"/>
                <a:gd name="connsiteX62" fmla="*/ 112397 w 367543"/>
                <a:gd name="connsiteY62" fmla="*/ 120240 h 348139"/>
                <a:gd name="connsiteX63" fmla="*/ 112397 w 367543"/>
                <a:gd name="connsiteY63" fmla="*/ 117513 h 348139"/>
                <a:gd name="connsiteX64" fmla="*/ 112397 w 367543"/>
                <a:gd name="connsiteY64" fmla="*/ 115963 h 348139"/>
                <a:gd name="connsiteX65" fmla="*/ 112397 w 367543"/>
                <a:gd name="connsiteY65" fmla="*/ 112115 h 348139"/>
                <a:gd name="connsiteX66" fmla="*/ 112397 w 367543"/>
                <a:gd name="connsiteY66" fmla="*/ 110458 h 348139"/>
                <a:gd name="connsiteX67" fmla="*/ 111862 w 367543"/>
                <a:gd name="connsiteY67" fmla="*/ 109014 h 348139"/>
                <a:gd name="connsiteX68" fmla="*/ 111167 w 367543"/>
                <a:gd name="connsiteY68" fmla="*/ 107785 h 348139"/>
                <a:gd name="connsiteX69" fmla="*/ 110312 w 367543"/>
                <a:gd name="connsiteY69" fmla="*/ 106609 h 348139"/>
                <a:gd name="connsiteX70" fmla="*/ 109724 w 367543"/>
                <a:gd name="connsiteY70" fmla="*/ 105219 h 348139"/>
                <a:gd name="connsiteX71" fmla="*/ 109724 w 367543"/>
                <a:gd name="connsiteY71" fmla="*/ 103830 h 348139"/>
                <a:gd name="connsiteX72" fmla="*/ 109724 w 367543"/>
                <a:gd name="connsiteY72" fmla="*/ 102172 h 348139"/>
                <a:gd name="connsiteX73" fmla="*/ 110259 w 367543"/>
                <a:gd name="connsiteY73" fmla="*/ 100302 h 348139"/>
                <a:gd name="connsiteX74" fmla="*/ 111381 w 367543"/>
                <a:gd name="connsiteY74" fmla="*/ 97522 h 348139"/>
                <a:gd name="connsiteX75" fmla="*/ 111969 w 367543"/>
                <a:gd name="connsiteY75" fmla="*/ 95651 h 348139"/>
                <a:gd name="connsiteX76" fmla="*/ 112664 w 367543"/>
                <a:gd name="connsiteY76" fmla="*/ 92551 h 348139"/>
                <a:gd name="connsiteX77" fmla="*/ 112664 w 367543"/>
                <a:gd name="connsiteY77" fmla="*/ 91108 h 348139"/>
                <a:gd name="connsiteX78" fmla="*/ 113252 w 367543"/>
                <a:gd name="connsiteY78" fmla="*/ 89183 h 348139"/>
                <a:gd name="connsiteX79" fmla="*/ 114214 w 367543"/>
                <a:gd name="connsiteY79" fmla="*/ 86618 h 348139"/>
                <a:gd name="connsiteX80" fmla="*/ 117101 w 367543"/>
                <a:gd name="connsiteY80" fmla="*/ 82181 h 348139"/>
                <a:gd name="connsiteX81" fmla="*/ 121377 w 367543"/>
                <a:gd name="connsiteY81" fmla="*/ 76836 h 348139"/>
                <a:gd name="connsiteX82" fmla="*/ 121858 w 367543"/>
                <a:gd name="connsiteY82" fmla="*/ 75286 h 348139"/>
                <a:gd name="connsiteX83" fmla="*/ 121537 w 367543"/>
                <a:gd name="connsiteY83" fmla="*/ 74056 h 348139"/>
                <a:gd name="connsiteX84" fmla="*/ 120736 w 367543"/>
                <a:gd name="connsiteY84" fmla="*/ 72987 h 348139"/>
                <a:gd name="connsiteX85" fmla="*/ 119773 w 367543"/>
                <a:gd name="connsiteY85" fmla="*/ 72346 h 348139"/>
                <a:gd name="connsiteX86" fmla="*/ 119292 w 367543"/>
                <a:gd name="connsiteY86" fmla="*/ 71116 h 348139"/>
                <a:gd name="connsiteX87" fmla="*/ 119292 w 367543"/>
                <a:gd name="connsiteY87" fmla="*/ 69673 h 348139"/>
                <a:gd name="connsiteX88" fmla="*/ 119613 w 367543"/>
                <a:gd name="connsiteY88" fmla="*/ 67588 h 348139"/>
                <a:gd name="connsiteX89" fmla="*/ 120522 w 367543"/>
                <a:gd name="connsiteY89" fmla="*/ 64167 h 348139"/>
                <a:gd name="connsiteX90" fmla="*/ 123568 w 367543"/>
                <a:gd name="connsiteY90" fmla="*/ 58822 h 348139"/>
                <a:gd name="connsiteX91" fmla="*/ 127364 w 367543"/>
                <a:gd name="connsiteY91" fmla="*/ 55134 h 348139"/>
                <a:gd name="connsiteX92" fmla="*/ 129502 w 367543"/>
                <a:gd name="connsiteY92" fmla="*/ 51766 h 348139"/>
                <a:gd name="connsiteX93" fmla="*/ 130517 w 367543"/>
                <a:gd name="connsiteY93" fmla="*/ 49682 h 348139"/>
                <a:gd name="connsiteX94" fmla="*/ 130517 w 367543"/>
                <a:gd name="connsiteY94" fmla="*/ 48292 h 348139"/>
                <a:gd name="connsiteX95" fmla="*/ 130197 w 367543"/>
                <a:gd name="connsiteY95" fmla="*/ 47543 h 348139"/>
                <a:gd name="connsiteX96" fmla="*/ 129555 w 367543"/>
                <a:gd name="connsiteY96" fmla="*/ 46367 h 348139"/>
                <a:gd name="connsiteX97" fmla="*/ 129181 w 367543"/>
                <a:gd name="connsiteY97" fmla="*/ 45298 h 348139"/>
                <a:gd name="connsiteX98" fmla="*/ 129181 w 367543"/>
                <a:gd name="connsiteY98" fmla="*/ 44016 h 348139"/>
                <a:gd name="connsiteX99" fmla="*/ 129502 w 367543"/>
                <a:gd name="connsiteY99" fmla="*/ 42572 h 348139"/>
                <a:gd name="connsiteX100" fmla="*/ 130090 w 367543"/>
                <a:gd name="connsiteY100" fmla="*/ 41022 h 348139"/>
                <a:gd name="connsiteX101" fmla="*/ 131052 w 367543"/>
                <a:gd name="connsiteY101" fmla="*/ 39151 h 348139"/>
                <a:gd name="connsiteX102" fmla="*/ 131961 w 367543"/>
                <a:gd name="connsiteY102" fmla="*/ 37815 h 348139"/>
                <a:gd name="connsiteX103" fmla="*/ 133083 w 367543"/>
                <a:gd name="connsiteY103" fmla="*/ 36853 h 348139"/>
                <a:gd name="connsiteX104" fmla="*/ 134687 w 367543"/>
                <a:gd name="connsiteY104" fmla="*/ 36853 h 348139"/>
                <a:gd name="connsiteX105" fmla="*/ 137306 w 367543"/>
                <a:gd name="connsiteY105" fmla="*/ 37601 h 348139"/>
                <a:gd name="connsiteX106" fmla="*/ 138535 w 367543"/>
                <a:gd name="connsiteY106" fmla="*/ 37601 h 348139"/>
                <a:gd name="connsiteX107" fmla="*/ 139604 w 367543"/>
                <a:gd name="connsiteY107" fmla="*/ 36960 h 348139"/>
                <a:gd name="connsiteX108" fmla="*/ 140566 w 367543"/>
                <a:gd name="connsiteY108" fmla="*/ 36104 h 348139"/>
                <a:gd name="connsiteX109" fmla="*/ 140887 w 367543"/>
                <a:gd name="connsiteY109" fmla="*/ 34447 h 348139"/>
                <a:gd name="connsiteX110" fmla="*/ 141956 w 367543"/>
                <a:gd name="connsiteY110" fmla="*/ 32737 h 348139"/>
                <a:gd name="connsiteX111" fmla="*/ 143506 w 367543"/>
                <a:gd name="connsiteY111" fmla="*/ 30973 h 348139"/>
                <a:gd name="connsiteX112" fmla="*/ 147034 w 367543"/>
                <a:gd name="connsiteY112" fmla="*/ 28675 h 348139"/>
                <a:gd name="connsiteX113" fmla="*/ 147836 w 367543"/>
                <a:gd name="connsiteY113" fmla="*/ 27552 h 348139"/>
                <a:gd name="connsiteX114" fmla="*/ 147836 w 367543"/>
                <a:gd name="connsiteY114" fmla="*/ 26857 h 348139"/>
                <a:gd name="connsiteX115" fmla="*/ 145591 w 367543"/>
                <a:gd name="connsiteY115" fmla="*/ 25735 h 348139"/>
                <a:gd name="connsiteX116" fmla="*/ 145110 w 367543"/>
                <a:gd name="connsiteY116" fmla="*/ 25307 h 348139"/>
                <a:gd name="connsiteX117" fmla="*/ 146072 w 367543"/>
                <a:gd name="connsiteY117" fmla="*/ 24986 h 348139"/>
                <a:gd name="connsiteX118" fmla="*/ 147515 w 367543"/>
                <a:gd name="connsiteY118" fmla="*/ 24291 h 348139"/>
                <a:gd name="connsiteX119" fmla="*/ 147515 w 367543"/>
                <a:gd name="connsiteY119" fmla="*/ 23329 h 348139"/>
                <a:gd name="connsiteX120" fmla="*/ 147515 w 367543"/>
                <a:gd name="connsiteY120" fmla="*/ 22207 h 348139"/>
                <a:gd name="connsiteX121" fmla="*/ 147890 w 367543"/>
                <a:gd name="connsiteY121" fmla="*/ 20870 h 348139"/>
                <a:gd name="connsiteX122" fmla="*/ 148852 w 367543"/>
                <a:gd name="connsiteY122" fmla="*/ 19801 h 348139"/>
                <a:gd name="connsiteX123" fmla="*/ 157458 w 367543"/>
                <a:gd name="connsiteY123" fmla="*/ 18732 h 348139"/>
                <a:gd name="connsiteX124" fmla="*/ 158848 w 367543"/>
                <a:gd name="connsiteY124" fmla="*/ 19053 h 348139"/>
                <a:gd name="connsiteX125" fmla="*/ 161039 w 367543"/>
                <a:gd name="connsiteY125" fmla="*/ 19053 h 348139"/>
                <a:gd name="connsiteX126" fmla="*/ 162643 w 367543"/>
                <a:gd name="connsiteY126" fmla="*/ 18144 h 348139"/>
                <a:gd name="connsiteX127" fmla="*/ 163231 w 367543"/>
                <a:gd name="connsiteY127" fmla="*/ 16968 h 348139"/>
                <a:gd name="connsiteX128" fmla="*/ 163979 w 367543"/>
                <a:gd name="connsiteY128" fmla="*/ 14349 h 348139"/>
                <a:gd name="connsiteX129" fmla="*/ 163979 w 367543"/>
                <a:gd name="connsiteY129" fmla="*/ 13013 h 348139"/>
                <a:gd name="connsiteX130" fmla="*/ 163979 w 367543"/>
                <a:gd name="connsiteY130" fmla="*/ 11623 h 348139"/>
                <a:gd name="connsiteX131" fmla="*/ 164353 w 367543"/>
                <a:gd name="connsiteY131" fmla="*/ 10287 h 348139"/>
                <a:gd name="connsiteX132" fmla="*/ 165369 w 367543"/>
                <a:gd name="connsiteY132" fmla="*/ 9111 h 348139"/>
                <a:gd name="connsiteX133" fmla="*/ 172211 w 367543"/>
                <a:gd name="connsiteY133" fmla="*/ 7186 h 348139"/>
                <a:gd name="connsiteX134" fmla="*/ 174028 w 367543"/>
                <a:gd name="connsiteY134" fmla="*/ 6331 h 348139"/>
                <a:gd name="connsiteX135" fmla="*/ 175899 w 367543"/>
                <a:gd name="connsiteY135" fmla="*/ 5048 h 348139"/>
                <a:gd name="connsiteX136" fmla="*/ 179748 w 367543"/>
                <a:gd name="connsiteY136" fmla="*/ 1360 h 348139"/>
                <a:gd name="connsiteX137" fmla="*/ 182741 w 367543"/>
                <a:gd name="connsiteY137" fmla="*/ -30 h 348139"/>
                <a:gd name="connsiteX138" fmla="*/ 181725 w 367543"/>
                <a:gd name="connsiteY138" fmla="*/ 5316 h 348139"/>
                <a:gd name="connsiteX139" fmla="*/ 182046 w 367543"/>
                <a:gd name="connsiteY139" fmla="*/ 6973 h 348139"/>
                <a:gd name="connsiteX140" fmla="*/ 185788 w 367543"/>
                <a:gd name="connsiteY140" fmla="*/ 10501 h 348139"/>
                <a:gd name="connsiteX141" fmla="*/ 186269 w 367543"/>
                <a:gd name="connsiteY141" fmla="*/ 12425 h 348139"/>
                <a:gd name="connsiteX142" fmla="*/ 185574 w 367543"/>
                <a:gd name="connsiteY142" fmla="*/ 14403 h 348139"/>
                <a:gd name="connsiteX143" fmla="*/ 184131 w 367543"/>
                <a:gd name="connsiteY143" fmla="*/ 15258 h 348139"/>
                <a:gd name="connsiteX144" fmla="*/ 180923 w 367543"/>
                <a:gd name="connsiteY144" fmla="*/ 16273 h 348139"/>
                <a:gd name="connsiteX145" fmla="*/ 180175 w 367543"/>
                <a:gd name="connsiteY145" fmla="*/ 17022 h 348139"/>
                <a:gd name="connsiteX146" fmla="*/ 179801 w 367543"/>
                <a:gd name="connsiteY146" fmla="*/ 17824 h 348139"/>
                <a:gd name="connsiteX147" fmla="*/ 179801 w 367543"/>
                <a:gd name="connsiteY147" fmla="*/ 18839 h 348139"/>
                <a:gd name="connsiteX148" fmla="*/ 182634 w 367543"/>
                <a:gd name="connsiteY148" fmla="*/ 25360 h 348139"/>
                <a:gd name="connsiteX149" fmla="*/ 183810 w 367543"/>
                <a:gd name="connsiteY149" fmla="*/ 48613 h 348139"/>
                <a:gd name="connsiteX150" fmla="*/ 184932 w 367543"/>
                <a:gd name="connsiteY150" fmla="*/ 52996 h 348139"/>
                <a:gd name="connsiteX151" fmla="*/ 184932 w 367543"/>
                <a:gd name="connsiteY151" fmla="*/ 54332 h 348139"/>
                <a:gd name="connsiteX152" fmla="*/ 184932 w 367543"/>
                <a:gd name="connsiteY152" fmla="*/ 55615 h 348139"/>
                <a:gd name="connsiteX153" fmla="*/ 183329 w 367543"/>
                <a:gd name="connsiteY153" fmla="*/ 59196 h 348139"/>
                <a:gd name="connsiteX154" fmla="*/ 183329 w 367543"/>
                <a:gd name="connsiteY154" fmla="*/ 59998 h 348139"/>
                <a:gd name="connsiteX155" fmla="*/ 183757 w 367543"/>
                <a:gd name="connsiteY155" fmla="*/ 60639 h 348139"/>
                <a:gd name="connsiteX156" fmla="*/ 191828 w 367543"/>
                <a:gd name="connsiteY156" fmla="*/ 65557 h 348139"/>
                <a:gd name="connsiteX157" fmla="*/ 192897 w 367543"/>
                <a:gd name="connsiteY157" fmla="*/ 69352 h 348139"/>
                <a:gd name="connsiteX158" fmla="*/ 192897 w 367543"/>
                <a:gd name="connsiteY158" fmla="*/ 70796 h 348139"/>
                <a:gd name="connsiteX159" fmla="*/ 192309 w 367543"/>
                <a:gd name="connsiteY159" fmla="*/ 73147 h 348139"/>
                <a:gd name="connsiteX160" fmla="*/ 180282 w 367543"/>
                <a:gd name="connsiteY160" fmla="*/ 92070 h 348139"/>
                <a:gd name="connsiteX161" fmla="*/ 180282 w 367543"/>
                <a:gd name="connsiteY161" fmla="*/ 93887 h 348139"/>
                <a:gd name="connsiteX162" fmla="*/ 181244 w 367543"/>
                <a:gd name="connsiteY162" fmla="*/ 95437 h 348139"/>
                <a:gd name="connsiteX163" fmla="*/ 182902 w 367543"/>
                <a:gd name="connsiteY163" fmla="*/ 96346 h 348139"/>
                <a:gd name="connsiteX164" fmla="*/ 184559 w 367543"/>
                <a:gd name="connsiteY164" fmla="*/ 96346 h 348139"/>
                <a:gd name="connsiteX165" fmla="*/ 185841 w 367543"/>
                <a:gd name="connsiteY165" fmla="*/ 95170 h 348139"/>
                <a:gd name="connsiteX166" fmla="*/ 186803 w 367543"/>
                <a:gd name="connsiteY166" fmla="*/ 91749 h 348139"/>
                <a:gd name="connsiteX167" fmla="*/ 187766 w 367543"/>
                <a:gd name="connsiteY167" fmla="*/ 90627 h 348139"/>
                <a:gd name="connsiteX168" fmla="*/ 189102 w 367543"/>
                <a:gd name="connsiteY168" fmla="*/ 89985 h 348139"/>
                <a:gd name="connsiteX169" fmla="*/ 190545 w 367543"/>
                <a:gd name="connsiteY169" fmla="*/ 89985 h 348139"/>
                <a:gd name="connsiteX170" fmla="*/ 191828 w 367543"/>
                <a:gd name="connsiteY170" fmla="*/ 89985 h 348139"/>
                <a:gd name="connsiteX171" fmla="*/ 193806 w 367543"/>
                <a:gd name="connsiteY171" fmla="*/ 91268 h 348139"/>
                <a:gd name="connsiteX172" fmla="*/ 194714 w 367543"/>
                <a:gd name="connsiteY172" fmla="*/ 91589 h 348139"/>
                <a:gd name="connsiteX173" fmla="*/ 195944 w 367543"/>
                <a:gd name="connsiteY173" fmla="*/ 91268 h 348139"/>
                <a:gd name="connsiteX174" fmla="*/ 196799 w 367543"/>
                <a:gd name="connsiteY174" fmla="*/ 90573 h 348139"/>
                <a:gd name="connsiteX175" fmla="*/ 197387 w 367543"/>
                <a:gd name="connsiteY175" fmla="*/ 89664 h 348139"/>
                <a:gd name="connsiteX176" fmla="*/ 201931 w 367543"/>
                <a:gd name="connsiteY176" fmla="*/ 77744 h 348139"/>
                <a:gd name="connsiteX177" fmla="*/ 201931 w 367543"/>
                <a:gd name="connsiteY177" fmla="*/ 75980 h 348139"/>
                <a:gd name="connsiteX178" fmla="*/ 200541 w 367543"/>
                <a:gd name="connsiteY178" fmla="*/ 70635 h 348139"/>
                <a:gd name="connsiteX179" fmla="*/ 200541 w 367543"/>
                <a:gd name="connsiteY179" fmla="*/ 69352 h 348139"/>
                <a:gd name="connsiteX180" fmla="*/ 200862 w 367543"/>
                <a:gd name="connsiteY180" fmla="*/ 68818 h 348139"/>
                <a:gd name="connsiteX181" fmla="*/ 204443 w 367543"/>
                <a:gd name="connsiteY181" fmla="*/ 68818 h 348139"/>
                <a:gd name="connsiteX182" fmla="*/ 205138 w 367543"/>
                <a:gd name="connsiteY182" fmla="*/ 69192 h 348139"/>
                <a:gd name="connsiteX183" fmla="*/ 205886 w 367543"/>
                <a:gd name="connsiteY183" fmla="*/ 70047 h 348139"/>
                <a:gd name="connsiteX184" fmla="*/ 206688 w 367543"/>
                <a:gd name="connsiteY184" fmla="*/ 72025 h 348139"/>
                <a:gd name="connsiteX185" fmla="*/ 206688 w 367543"/>
                <a:gd name="connsiteY185" fmla="*/ 78707 h 348139"/>
                <a:gd name="connsiteX186" fmla="*/ 208024 w 367543"/>
                <a:gd name="connsiteY186" fmla="*/ 85014 h 348139"/>
                <a:gd name="connsiteX187" fmla="*/ 208024 w 367543"/>
                <a:gd name="connsiteY187" fmla="*/ 87099 h 348139"/>
                <a:gd name="connsiteX188" fmla="*/ 207597 w 367543"/>
                <a:gd name="connsiteY188" fmla="*/ 88488 h 348139"/>
                <a:gd name="connsiteX189" fmla="*/ 205405 w 367543"/>
                <a:gd name="connsiteY189" fmla="*/ 91856 h 348139"/>
                <a:gd name="connsiteX190" fmla="*/ 204283 w 367543"/>
                <a:gd name="connsiteY190" fmla="*/ 94796 h 348139"/>
                <a:gd name="connsiteX191" fmla="*/ 206046 w 367543"/>
                <a:gd name="connsiteY191" fmla="*/ 125425 h 348139"/>
                <a:gd name="connsiteX192" fmla="*/ 205672 w 367543"/>
                <a:gd name="connsiteY192" fmla="*/ 128204 h 348139"/>
                <a:gd name="connsiteX193" fmla="*/ 204496 w 367543"/>
                <a:gd name="connsiteY193" fmla="*/ 130984 h 348139"/>
                <a:gd name="connsiteX194" fmla="*/ 202839 w 367543"/>
                <a:gd name="connsiteY194" fmla="*/ 133122 h 348139"/>
                <a:gd name="connsiteX195" fmla="*/ 200755 w 367543"/>
                <a:gd name="connsiteY195" fmla="*/ 134031 h 348139"/>
                <a:gd name="connsiteX196" fmla="*/ 199686 w 367543"/>
                <a:gd name="connsiteY196" fmla="*/ 133656 h 348139"/>
                <a:gd name="connsiteX197" fmla="*/ 197494 w 367543"/>
                <a:gd name="connsiteY197" fmla="*/ 130289 h 348139"/>
                <a:gd name="connsiteX198" fmla="*/ 196532 w 367543"/>
                <a:gd name="connsiteY198" fmla="*/ 129487 h 348139"/>
                <a:gd name="connsiteX199" fmla="*/ 195356 w 367543"/>
                <a:gd name="connsiteY199" fmla="*/ 129059 h 348139"/>
                <a:gd name="connsiteX200" fmla="*/ 194180 w 367543"/>
                <a:gd name="connsiteY200" fmla="*/ 129059 h 348139"/>
                <a:gd name="connsiteX201" fmla="*/ 193057 w 367543"/>
                <a:gd name="connsiteY201" fmla="*/ 129380 h 348139"/>
                <a:gd name="connsiteX202" fmla="*/ 192042 w 367543"/>
                <a:gd name="connsiteY202" fmla="*/ 130075 h 348139"/>
                <a:gd name="connsiteX203" fmla="*/ 191187 w 367543"/>
                <a:gd name="connsiteY203" fmla="*/ 130984 h 348139"/>
                <a:gd name="connsiteX204" fmla="*/ 190011 w 367543"/>
                <a:gd name="connsiteY204" fmla="*/ 133549 h 348139"/>
                <a:gd name="connsiteX205" fmla="*/ 188247 w 367543"/>
                <a:gd name="connsiteY205" fmla="*/ 139857 h 348139"/>
                <a:gd name="connsiteX206" fmla="*/ 188247 w 367543"/>
                <a:gd name="connsiteY206" fmla="*/ 142904 h 348139"/>
                <a:gd name="connsiteX207" fmla="*/ 189743 w 367543"/>
                <a:gd name="connsiteY207" fmla="*/ 145737 h 348139"/>
                <a:gd name="connsiteX208" fmla="*/ 200434 w 367543"/>
                <a:gd name="connsiteY208" fmla="*/ 153380 h 348139"/>
                <a:gd name="connsiteX209" fmla="*/ 216470 w 367543"/>
                <a:gd name="connsiteY209" fmla="*/ 153755 h 348139"/>
                <a:gd name="connsiteX210" fmla="*/ 218768 w 367543"/>
                <a:gd name="connsiteY210" fmla="*/ 155625 h 348139"/>
                <a:gd name="connsiteX211" fmla="*/ 225236 w 367543"/>
                <a:gd name="connsiteY211" fmla="*/ 166797 h 348139"/>
                <a:gd name="connsiteX212" fmla="*/ 232933 w 367543"/>
                <a:gd name="connsiteY212" fmla="*/ 170753 h 348139"/>
                <a:gd name="connsiteX213" fmla="*/ 235285 w 367543"/>
                <a:gd name="connsiteY213" fmla="*/ 173051 h 348139"/>
                <a:gd name="connsiteX214" fmla="*/ 237103 w 367543"/>
                <a:gd name="connsiteY214" fmla="*/ 176151 h 348139"/>
                <a:gd name="connsiteX215" fmla="*/ 240257 w 367543"/>
                <a:gd name="connsiteY215" fmla="*/ 192562 h 348139"/>
                <a:gd name="connsiteX216" fmla="*/ 241005 w 367543"/>
                <a:gd name="connsiteY216" fmla="*/ 194539 h 348139"/>
                <a:gd name="connsiteX217" fmla="*/ 242288 w 367543"/>
                <a:gd name="connsiteY217" fmla="*/ 196303 h 348139"/>
                <a:gd name="connsiteX218" fmla="*/ 257896 w 367543"/>
                <a:gd name="connsiteY218" fmla="*/ 206085 h 348139"/>
                <a:gd name="connsiteX219" fmla="*/ 258912 w 367543"/>
                <a:gd name="connsiteY219" fmla="*/ 207315 h 348139"/>
                <a:gd name="connsiteX220" fmla="*/ 262172 w 367543"/>
                <a:gd name="connsiteY220" fmla="*/ 215279 h 348139"/>
                <a:gd name="connsiteX221" fmla="*/ 263134 w 367543"/>
                <a:gd name="connsiteY221" fmla="*/ 216402 h 348139"/>
                <a:gd name="connsiteX222" fmla="*/ 267517 w 367543"/>
                <a:gd name="connsiteY222" fmla="*/ 218059 h 348139"/>
                <a:gd name="connsiteX223" fmla="*/ 275482 w 367543"/>
                <a:gd name="connsiteY223" fmla="*/ 226611 h 348139"/>
                <a:gd name="connsiteX224" fmla="*/ 277299 w 367543"/>
                <a:gd name="connsiteY224" fmla="*/ 227146 h 348139"/>
                <a:gd name="connsiteX225" fmla="*/ 278262 w 367543"/>
                <a:gd name="connsiteY225" fmla="*/ 227146 h 348139"/>
                <a:gd name="connsiteX226" fmla="*/ 282484 w 367543"/>
                <a:gd name="connsiteY226" fmla="*/ 223671 h 348139"/>
                <a:gd name="connsiteX227" fmla="*/ 284302 w 367543"/>
                <a:gd name="connsiteY227" fmla="*/ 223671 h 348139"/>
                <a:gd name="connsiteX228" fmla="*/ 286012 w 367543"/>
                <a:gd name="connsiteY228" fmla="*/ 224526 h 348139"/>
                <a:gd name="connsiteX229" fmla="*/ 287509 w 367543"/>
                <a:gd name="connsiteY229" fmla="*/ 226290 h 348139"/>
                <a:gd name="connsiteX230" fmla="*/ 288631 w 367543"/>
                <a:gd name="connsiteY230" fmla="*/ 228749 h 348139"/>
                <a:gd name="connsiteX231" fmla="*/ 290770 w 367543"/>
                <a:gd name="connsiteY231" fmla="*/ 236607 h 348139"/>
                <a:gd name="connsiteX232" fmla="*/ 295848 w 367543"/>
                <a:gd name="connsiteY232" fmla="*/ 242594 h 348139"/>
                <a:gd name="connsiteX233" fmla="*/ 297826 w 367543"/>
                <a:gd name="connsiteY233" fmla="*/ 246816 h 348139"/>
                <a:gd name="connsiteX234" fmla="*/ 302636 w 367543"/>
                <a:gd name="connsiteY234" fmla="*/ 266487 h 348139"/>
                <a:gd name="connsiteX235" fmla="*/ 307981 w 367543"/>
                <a:gd name="connsiteY235" fmla="*/ 264616 h 348139"/>
                <a:gd name="connsiteX236" fmla="*/ 310601 w 367543"/>
                <a:gd name="connsiteY236" fmla="*/ 264616 h 348139"/>
                <a:gd name="connsiteX237" fmla="*/ 312739 w 367543"/>
                <a:gd name="connsiteY237" fmla="*/ 266166 h 348139"/>
                <a:gd name="connsiteX238" fmla="*/ 314503 w 367543"/>
                <a:gd name="connsiteY238" fmla="*/ 268465 h 348139"/>
                <a:gd name="connsiteX239" fmla="*/ 315465 w 367543"/>
                <a:gd name="connsiteY239" fmla="*/ 269053 h 348139"/>
                <a:gd name="connsiteX240" fmla="*/ 328026 w 367543"/>
                <a:gd name="connsiteY240" fmla="*/ 270870 h 348139"/>
                <a:gd name="connsiteX241" fmla="*/ 331340 w 367543"/>
                <a:gd name="connsiteY241" fmla="*/ 263814 h 348139"/>
                <a:gd name="connsiteX242" fmla="*/ 336312 w 367543"/>
                <a:gd name="connsiteY242" fmla="*/ 260180 h 348139"/>
                <a:gd name="connsiteX243" fmla="*/ 339038 w 367543"/>
                <a:gd name="connsiteY243" fmla="*/ 262478 h 348139"/>
                <a:gd name="connsiteX244" fmla="*/ 344383 w 367543"/>
                <a:gd name="connsiteY244" fmla="*/ 260768 h 348139"/>
                <a:gd name="connsiteX245" fmla="*/ 347537 w 367543"/>
                <a:gd name="connsiteY245" fmla="*/ 255957 h 348139"/>
                <a:gd name="connsiteX246" fmla="*/ 361595 w 367543"/>
                <a:gd name="connsiteY246" fmla="*/ 260340 h 348139"/>
                <a:gd name="connsiteX247" fmla="*/ 359564 w 367543"/>
                <a:gd name="connsiteY247" fmla="*/ 263333 h 348139"/>
                <a:gd name="connsiteX248" fmla="*/ 359991 w 367543"/>
                <a:gd name="connsiteY248" fmla="*/ 267182 h 348139"/>
                <a:gd name="connsiteX249" fmla="*/ 361167 w 367543"/>
                <a:gd name="connsiteY249" fmla="*/ 267182 h 348139"/>
                <a:gd name="connsiteX250" fmla="*/ 363519 w 367543"/>
                <a:gd name="connsiteY250" fmla="*/ 268358 h 348139"/>
                <a:gd name="connsiteX251" fmla="*/ 365443 w 367543"/>
                <a:gd name="connsiteY251" fmla="*/ 270282 h 348139"/>
                <a:gd name="connsiteX252" fmla="*/ 366726 w 367543"/>
                <a:gd name="connsiteY252" fmla="*/ 272901 h 348139"/>
                <a:gd name="connsiteX253" fmla="*/ 367208 w 367543"/>
                <a:gd name="connsiteY253" fmla="*/ 276269 h 348139"/>
                <a:gd name="connsiteX254" fmla="*/ 363626 w 367543"/>
                <a:gd name="connsiteY254" fmla="*/ 284394 h 348139"/>
                <a:gd name="connsiteX255" fmla="*/ 363626 w 367543"/>
                <a:gd name="connsiteY255" fmla="*/ 288777 h 348139"/>
                <a:gd name="connsiteX256" fmla="*/ 364535 w 367543"/>
                <a:gd name="connsiteY256" fmla="*/ 293267 h 348139"/>
                <a:gd name="connsiteX257" fmla="*/ 364161 w 367543"/>
                <a:gd name="connsiteY257" fmla="*/ 293695 h 348139"/>
                <a:gd name="connsiteX258" fmla="*/ 362717 w 367543"/>
                <a:gd name="connsiteY258" fmla="*/ 294603 h 348139"/>
                <a:gd name="connsiteX259" fmla="*/ 361060 w 367543"/>
                <a:gd name="connsiteY259" fmla="*/ 295405 h 348139"/>
                <a:gd name="connsiteX260" fmla="*/ 358869 w 367543"/>
                <a:gd name="connsiteY260" fmla="*/ 296902 h 348139"/>
                <a:gd name="connsiteX261" fmla="*/ 357746 w 367543"/>
                <a:gd name="connsiteY261" fmla="*/ 298238 h 348139"/>
                <a:gd name="connsiteX262" fmla="*/ 357105 w 367543"/>
                <a:gd name="connsiteY262" fmla="*/ 299681 h 348139"/>
                <a:gd name="connsiteX263" fmla="*/ 357105 w 367543"/>
                <a:gd name="connsiteY263" fmla="*/ 301071 h 348139"/>
                <a:gd name="connsiteX264" fmla="*/ 357105 w 367543"/>
                <a:gd name="connsiteY264" fmla="*/ 302728 h 348139"/>
                <a:gd name="connsiteX265" fmla="*/ 356143 w 367543"/>
                <a:gd name="connsiteY265" fmla="*/ 306256 h 348139"/>
                <a:gd name="connsiteX266" fmla="*/ 355181 w 367543"/>
                <a:gd name="connsiteY266" fmla="*/ 307539 h 348139"/>
                <a:gd name="connsiteX267" fmla="*/ 354004 w 367543"/>
                <a:gd name="connsiteY267" fmla="*/ 308501 h 348139"/>
                <a:gd name="connsiteX268" fmla="*/ 352775 w 367543"/>
                <a:gd name="connsiteY268" fmla="*/ 309143 h 348139"/>
                <a:gd name="connsiteX269" fmla="*/ 350209 w 367543"/>
                <a:gd name="connsiteY269" fmla="*/ 309784 h 348139"/>
                <a:gd name="connsiteX270" fmla="*/ 349301 w 367543"/>
                <a:gd name="connsiteY270" fmla="*/ 310746 h 348139"/>
                <a:gd name="connsiteX271" fmla="*/ 348766 w 367543"/>
                <a:gd name="connsiteY271" fmla="*/ 311762 h 348139"/>
                <a:gd name="connsiteX272" fmla="*/ 347858 w 367543"/>
                <a:gd name="connsiteY272" fmla="*/ 312564 h 348139"/>
                <a:gd name="connsiteX273" fmla="*/ 346628 w 367543"/>
                <a:gd name="connsiteY273" fmla="*/ 312884 h 348139"/>
                <a:gd name="connsiteX274" fmla="*/ 345292 w 367543"/>
                <a:gd name="connsiteY274" fmla="*/ 312884 h 348139"/>
                <a:gd name="connsiteX275" fmla="*/ 343742 w 367543"/>
                <a:gd name="connsiteY275" fmla="*/ 313686 h 348139"/>
                <a:gd name="connsiteX276" fmla="*/ 343047 w 367543"/>
                <a:gd name="connsiteY276" fmla="*/ 314862 h 348139"/>
                <a:gd name="connsiteX277" fmla="*/ 342779 w 367543"/>
                <a:gd name="connsiteY277" fmla="*/ 316252 h 348139"/>
                <a:gd name="connsiteX278" fmla="*/ 342779 w 367543"/>
                <a:gd name="connsiteY278" fmla="*/ 317695 h 348139"/>
                <a:gd name="connsiteX279" fmla="*/ 342779 w 367543"/>
                <a:gd name="connsiteY279" fmla="*/ 319138 h 348139"/>
                <a:gd name="connsiteX280" fmla="*/ 343154 w 367543"/>
                <a:gd name="connsiteY280" fmla="*/ 320528 h 348139"/>
                <a:gd name="connsiteX281" fmla="*/ 343795 w 367543"/>
                <a:gd name="connsiteY281" fmla="*/ 321544 h 348139"/>
                <a:gd name="connsiteX282" fmla="*/ 344383 w 367543"/>
                <a:gd name="connsiteY282" fmla="*/ 324163 h 348139"/>
                <a:gd name="connsiteX283" fmla="*/ 337220 w 367543"/>
                <a:gd name="connsiteY283" fmla="*/ 325232 h 348139"/>
                <a:gd name="connsiteX284" fmla="*/ 333853 w 367543"/>
                <a:gd name="connsiteY284" fmla="*/ 324804 h 348139"/>
                <a:gd name="connsiteX285" fmla="*/ 330325 w 367543"/>
                <a:gd name="connsiteY285" fmla="*/ 323040 h 348139"/>
                <a:gd name="connsiteX286" fmla="*/ 323590 w 367543"/>
                <a:gd name="connsiteY286" fmla="*/ 323040 h 348139"/>
                <a:gd name="connsiteX287" fmla="*/ 322200 w 367543"/>
                <a:gd name="connsiteY287" fmla="*/ 323628 h 348139"/>
                <a:gd name="connsiteX288" fmla="*/ 321559 w 367543"/>
                <a:gd name="connsiteY288" fmla="*/ 324110 h 348139"/>
                <a:gd name="connsiteX289" fmla="*/ 321024 w 367543"/>
                <a:gd name="connsiteY289" fmla="*/ 324858 h 348139"/>
                <a:gd name="connsiteX290" fmla="*/ 319634 w 367543"/>
                <a:gd name="connsiteY290" fmla="*/ 327851 h 348139"/>
                <a:gd name="connsiteX291" fmla="*/ 318886 w 367543"/>
                <a:gd name="connsiteY291" fmla="*/ 328439 h 348139"/>
                <a:gd name="connsiteX292" fmla="*/ 316213 w 367543"/>
                <a:gd name="connsiteY292" fmla="*/ 327370 h 348139"/>
                <a:gd name="connsiteX293" fmla="*/ 310868 w 367543"/>
                <a:gd name="connsiteY293" fmla="*/ 314488 h 348139"/>
                <a:gd name="connsiteX294" fmla="*/ 308088 w 367543"/>
                <a:gd name="connsiteY294" fmla="*/ 312136 h 348139"/>
                <a:gd name="connsiteX295" fmla="*/ 274627 w 367543"/>
                <a:gd name="connsiteY295" fmla="*/ 296635 h 348139"/>
                <a:gd name="connsiteX296" fmla="*/ 267945 w 367543"/>
                <a:gd name="connsiteY296" fmla="*/ 288777 h 348139"/>
                <a:gd name="connsiteX297" fmla="*/ 264524 w 367543"/>
                <a:gd name="connsiteY297" fmla="*/ 291503 h 348139"/>
                <a:gd name="connsiteX298" fmla="*/ 254635 w 367543"/>
                <a:gd name="connsiteY298" fmla="*/ 285570 h 348139"/>
                <a:gd name="connsiteX299" fmla="*/ 251107 w 367543"/>
                <a:gd name="connsiteY299" fmla="*/ 280813 h 348139"/>
                <a:gd name="connsiteX300" fmla="*/ 249664 w 367543"/>
                <a:gd name="connsiteY300" fmla="*/ 277552 h 348139"/>
                <a:gd name="connsiteX301" fmla="*/ 248809 w 367543"/>
                <a:gd name="connsiteY301" fmla="*/ 276910 h 348139"/>
                <a:gd name="connsiteX302" fmla="*/ 246083 w 367543"/>
                <a:gd name="connsiteY302" fmla="*/ 276910 h 348139"/>
                <a:gd name="connsiteX303" fmla="*/ 245228 w 367543"/>
                <a:gd name="connsiteY303" fmla="*/ 276216 h 348139"/>
                <a:gd name="connsiteX304" fmla="*/ 244800 w 367543"/>
                <a:gd name="connsiteY304" fmla="*/ 275253 h 348139"/>
                <a:gd name="connsiteX305" fmla="*/ 243945 w 367543"/>
                <a:gd name="connsiteY305" fmla="*/ 271779 h 348139"/>
                <a:gd name="connsiteX306" fmla="*/ 243143 w 367543"/>
                <a:gd name="connsiteY306" fmla="*/ 270550 h 348139"/>
                <a:gd name="connsiteX307" fmla="*/ 242074 w 367543"/>
                <a:gd name="connsiteY307" fmla="*/ 270068 h 348139"/>
                <a:gd name="connsiteX308" fmla="*/ 233789 w 367543"/>
                <a:gd name="connsiteY308" fmla="*/ 270336 h 348139"/>
                <a:gd name="connsiteX309" fmla="*/ 232025 w 367543"/>
                <a:gd name="connsiteY309" fmla="*/ 271565 h 348139"/>
                <a:gd name="connsiteX310" fmla="*/ 232025 w 367543"/>
                <a:gd name="connsiteY310" fmla="*/ 273543 h 348139"/>
                <a:gd name="connsiteX311" fmla="*/ 232773 w 367543"/>
                <a:gd name="connsiteY311" fmla="*/ 275734 h 348139"/>
                <a:gd name="connsiteX312" fmla="*/ 238118 w 367543"/>
                <a:gd name="connsiteY312" fmla="*/ 284982 h 348139"/>
                <a:gd name="connsiteX313" fmla="*/ 239936 w 367543"/>
                <a:gd name="connsiteY313" fmla="*/ 290327 h 348139"/>
                <a:gd name="connsiteX314" fmla="*/ 239936 w 367543"/>
                <a:gd name="connsiteY314" fmla="*/ 291503 h 348139"/>
                <a:gd name="connsiteX315" fmla="*/ 239936 w 367543"/>
                <a:gd name="connsiteY315" fmla="*/ 292786 h 348139"/>
                <a:gd name="connsiteX316" fmla="*/ 239027 w 367543"/>
                <a:gd name="connsiteY316" fmla="*/ 294550 h 348139"/>
                <a:gd name="connsiteX317" fmla="*/ 237851 w 367543"/>
                <a:gd name="connsiteY317" fmla="*/ 294550 h 348139"/>
                <a:gd name="connsiteX318" fmla="*/ 236728 w 367543"/>
                <a:gd name="connsiteY318" fmla="*/ 293534 h 348139"/>
                <a:gd name="connsiteX319" fmla="*/ 226786 w 367543"/>
                <a:gd name="connsiteY319" fmla="*/ 276857 h 348139"/>
                <a:gd name="connsiteX320" fmla="*/ 225557 w 367543"/>
                <a:gd name="connsiteY320" fmla="*/ 275841 h 348139"/>
                <a:gd name="connsiteX321" fmla="*/ 224167 w 367543"/>
                <a:gd name="connsiteY321" fmla="*/ 275841 h 348139"/>
                <a:gd name="connsiteX322" fmla="*/ 222831 w 367543"/>
                <a:gd name="connsiteY322" fmla="*/ 276910 h 348139"/>
                <a:gd name="connsiteX323" fmla="*/ 222510 w 367543"/>
                <a:gd name="connsiteY323" fmla="*/ 278888 h 348139"/>
                <a:gd name="connsiteX324" fmla="*/ 223312 w 367543"/>
                <a:gd name="connsiteY324" fmla="*/ 290701 h 348139"/>
                <a:gd name="connsiteX325" fmla="*/ 220853 w 367543"/>
                <a:gd name="connsiteY325" fmla="*/ 292626 h 348139"/>
                <a:gd name="connsiteX326" fmla="*/ 225557 w 367543"/>
                <a:gd name="connsiteY326" fmla="*/ 301552 h 348139"/>
                <a:gd name="connsiteX327" fmla="*/ 213049 w 367543"/>
                <a:gd name="connsiteY327" fmla="*/ 316252 h 348139"/>
                <a:gd name="connsiteX328" fmla="*/ 206367 w 367543"/>
                <a:gd name="connsiteY328" fmla="*/ 307860 h 348139"/>
                <a:gd name="connsiteX329" fmla="*/ 204817 w 367543"/>
                <a:gd name="connsiteY329" fmla="*/ 306684 h 348139"/>
                <a:gd name="connsiteX330" fmla="*/ 203214 w 367543"/>
                <a:gd name="connsiteY330" fmla="*/ 306684 h 348139"/>
                <a:gd name="connsiteX331" fmla="*/ 201717 w 367543"/>
                <a:gd name="connsiteY331" fmla="*/ 308501 h 348139"/>
                <a:gd name="connsiteX332" fmla="*/ 198884 w 367543"/>
                <a:gd name="connsiteY332" fmla="*/ 318016 h 348139"/>
                <a:gd name="connsiteX333" fmla="*/ 197601 w 367543"/>
                <a:gd name="connsiteY333" fmla="*/ 319619 h 348139"/>
                <a:gd name="connsiteX334" fmla="*/ 195730 w 367543"/>
                <a:gd name="connsiteY334" fmla="*/ 320207 h 348139"/>
                <a:gd name="connsiteX335" fmla="*/ 194340 w 367543"/>
                <a:gd name="connsiteY335" fmla="*/ 319780 h 348139"/>
                <a:gd name="connsiteX336" fmla="*/ 185734 w 367543"/>
                <a:gd name="connsiteY336" fmla="*/ 312617 h 348139"/>
                <a:gd name="connsiteX337" fmla="*/ 177823 w 367543"/>
                <a:gd name="connsiteY337" fmla="*/ 321758 h 348139"/>
                <a:gd name="connsiteX338" fmla="*/ 176754 w 367543"/>
                <a:gd name="connsiteY338" fmla="*/ 322346 h 348139"/>
                <a:gd name="connsiteX339" fmla="*/ 175525 w 367543"/>
                <a:gd name="connsiteY339" fmla="*/ 322346 h 348139"/>
                <a:gd name="connsiteX340" fmla="*/ 170500 w 367543"/>
                <a:gd name="connsiteY340" fmla="*/ 319833 h 348139"/>
                <a:gd name="connsiteX341" fmla="*/ 169645 w 367543"/>
                <a:gd name="connsiteY341" fmla="*/ 318925 h 348139"/>
                <a:gd name="connsiteX342" fmla="*/ 169111 w 367543"/>
                <a:gd name="connsiteY342" fmla="*/ 317588 h 348139"/>
                <a:gd name="connsiteX343" fmla="*/ 169111 w 367543"/>
                <a:gd name="connsiteY343" fmla="*/ 315450 h 348139"/>
                <a:gd name="connsiteX344" fmla="*/ 156763 w 367543"/>
                <a:gd name="connsiteY344" fmla="*/ 307005 h 348139"/>
                <a:gd name="connsiteX345" fmla="*/ 154678 w 367543"/>
                <a:gd name="connsiteY345" fmla="*/ 306630 h 348139"/>
                <a:gd name="connsiteX346" fmla="*/ 153930 w 367543"/>
                <a:gd name="connsiteY346" fmla="*/ 307005 h 348139"/>
                <a:gd name="connsiteX347" fmla="*/ 153288 w 367543"/>
                <a:gd name="connsiteY347" fmla="*/ 307699 h 348139"/>
                <a:gd name="connsiteX348" fmla="*/ 151578 w 367543"/>
                <a:gd name="connsiteY348" fmla="*/ 311334 h 348139"/>
                <a:gd name="connsiteX349" fmla="*/ 146232 w 367543"/>
                <a:gd name="connsiteY349" fmla="*/ 314060 h 348139"/>
                <a:gd name="connsiteX350" fmla="*/ 144843 w 367543"/>
                <a:gd name="connsiteY350" fmla="*/ 314060 h 348139"/>
                <a:gd name="connsiteX351" fmla="*/ 138215 w 367543"/>
                <a:gd name="connsiteY351" fmla="*/ 311174 h 348139"/>
                <a:gd name="connsiteX352" fmla="*/ 135114 w 367543"/>
                <a:gd name="connsiteY352" fmla="*/ 311174 h 348139"/>
                <a:gd name="connsiteX353" fmla="*/ 133511 w 367543"/>
                <a:gd name="connsiteY353" fmla="*/ 311708 h 348139"/>
                <a:gd name="connsiteX354" fmla="*/ 132388 w 367543"/>
                <a:gd name="connsiteY354" fmla="*/ 312831 h 348139"/>
                <a:gd name="connsiteX355" fmla="*/ 130678 w 367543"/>
                <a:gd name="connsiteY355" fmla="*/ 316680 h 348139"/>
                <a:gd name="connsiteX356" fmla="*/ 130678 w 367543"/>
                <a:gd name="connsiteY356" fmla="*/ 318016 h 348139"/>
                <a:gd name="connsiteX357" fmla="*/ 131212 w 367543"/>
                <a:gd name="connsiteY357" fmla="*/ 319940 h 348139"/>
                <a:gd name="connsiteX358" fmla="*/ 132121 w 367543"/>
                <a:gd name="connsiteY358" fmla="*/ 321811 h 348139"/>
                <a:gd name="connsiteX359" fmla="*/ 132602 w 367543"/>
                <a:gd name="connsiteY359" fmla="*/ 323682 h 348139"/>
                <a:gd name="connsiteX360" fmla="*/ 131961 w 367543"/>
                <a:gd name="connsiteY360" fmla="*/ 325660 h 348139"/>
                <a:gd name="connsiteX361" fmla="*/ 130250 w 367543"/>
                <a:gd name="connsiteY361" fmla="*/ 326943 h 348139"/>
                <a:gd name="connsiteX362" fmla="*/ 121484 w 367543"/>
                <a:gd name="connsiteY362" fmla="*/ 326943 h 348139"/>
                <a:gd name="connsiteX363" fmla="*/ 117261 w 367543"/>
                <a:gd name="connsiteY363" fmla="*/ 323949 h 348139"/>
                <a:gd name="connsiteX364" fmla="*/ 115658 w 367543"/>
                <a:gd name="connsiteY364" fmla="*/ 323361 h 348139"/>
                <a:gd name="connsiteX365" fmla="*/ 113947 w 367543"/>
                <a:gd name="connsiteY365" fmla="*/ 323361 h 348139"/>
                <a:gd name="connsiteX366" fmla="*/ 112236 w 367543"/>
                <a:gd name="connsiteY366" fmla="*/ 323949 h 348139"/>
                <a:gd name="connsiteX367" fmla="*/ 110793 w 367543"/>
                <a:gd name="connsiteY367" fmla="*/ 325125 h 348139"/>
                <a:gd name="connsiteX368" fmla="*/ 109991 w 367543"/>
                <a:gd name="connsiteY368" fmla="*/ 326568 h 348139"/>
                <a:gd name="connsiteX369" fmla="*/ 108869 w 367543"/>
                <a:gd name="connsiteY369" fmla="*/ 329776 h 348139"/>
                <a:gd name="connsiteX370" fmla="*/ 108014 w 367543"/>
                <a:gd name="connsiteY370" fmla="*/ 331165 h 348139"/>
                <a:gd name="connsiteX371" fmla="*/ 107052 w 367543"/>
                <a:gd name="connsiteY371" fmla="*/ 331914 h 348139"/>
                <a:gd name="connsiteX372" fmla="*/ 103738 w 367543"/>
                <a:gd name="connsiteY372" fmla="*/ 333143 h 348139"/>
                <a:gd name="connsiteX373" fmla="*/ 102882 w 367543"/>
                <a:gd name="connsiteY373" fmla="*/ 334693 h 348139"/>
                <a:gd name="connsiteX374" fmla="*/ 102882 w 367543"/>
                <a:gd name="connsiteY374" fmla="*/ 336831 h 348139"/>
                <a:gd name="connsiteX375" fmla="*/ 104058 w 367543"/>
                <a:gd name="connsiteY375" fmla="*/ 340947 h 348139"/>
                <a:gd name="connsiteX376" fmla="*/ 104058 w 367543"/>
                <a:gd name="connsiteY376" fmla="*/ 343085 h 348139"/>
                <a:gd name="connsiteX377" fmla="*/ 103203 w 367543"/>
                <a:gd name="connsiteY377" fmla="*/ 345170 h 348139"/>
                <a:gd name="connsiteX378" fmla="*/ 101867 w 367543"/>
                <a:gd name="connsiteY378" fmla="*/ 346667 h 348139"/>
                <a:gd name="connsiteX379" fmla="*/ 100317 w 367543"/>
                <a:gd name="connsiteY379" fmla="*/ 347094 h 348139"/>
                <a:gd name="connsiteX380" fmla="*/ 97537 w 367543"/>
                <a:gd name="connsiteY380" fmla="*/ 345918 h 348139"/>
                <a:gd name="connsiteX381" fmla="*/ 92886 w 367543"/>
                <a:gd name="connsiteY381" fmla="*/ 346292 h 348139"/>
                <a:gd name="connsiteX382" fmla="*/ 88664 w 367543"/>
                <a:gd name="connsiteY382" fmla="*/ 348110 h 348139"/>
                <a:gd name="connsiteX383" fmla="*/ 79149 w 367543"/>
                <a:gd name="connsiteY383" fmla="*/ 347522 h 348139"/>
                <a:gd name="connsiteX384" fmla="*/ 74178 w 367543"/>
                <a:gd name="connsiteY384" fmla="*/ 343085 h 348139"/>
                <a:gd name="connsiteX385" fmla="*/ 73269 w 367543"/>
                <a:gd name="connsiteY385" fmla="*/ 341856 h 348139"/>
                <a:gd name="connsiteX386" fmla="*/ 71772 w 367543"/>
                <a:gd name="connsiteY386" fmla="*/ 340306 h 348139"/>
                <a:gd name="connsiteX387" fmla="*/ 70864 w 367543"/>
                <a:gd name="connsiteY387" fmla="*/ 339130 h 348139"/>
                <a:gd name="connsiteX388" fmla="*/ 63167 w 367543"/>
                <a:gd name="connsiteY388" fmla="*/ 332395 h 348139"/>
                <a:gd name="connsiteX389" fmla="*/ 61082 w 367543"/>
                <a:gd name="connsiteY389" fmla="*/ 329936 h 348139"/>
                <a:gd name="connsiteX390" fmla="*/ 60227 w 367543"/>
                <a:gd name="connsiteY390" fmla="*/ 328653 h 348139"/>
                <a:gd name="connsiteX391" fmla="*/ 59746 w 367543"/>
                <a:gd name="connsiteY391" fmla="*/ 327370 h 348139"/>
                <a:gd name="connsiteX392" fmla="*/ 59104 w 367543"/>
                <a:gd name="connsiteY392" fmla="*/ 326194 h 348139"/>
                <a:gd name="connsiteX393" fmla="*/ 58195 w 367543"/>
                <a:gd name="connsiteY393" fmla="*/ 324965 h 348139"/>
                <a:gd name="connsiteX394" fmla="*/ 51033 w 367543"/>
                <a:gd name="connsiteY394" fmla="*/ 318818 h 348139"/>
                <a:gd name="connsiteX395" fmla="*/ 46222 w 367543"/>
                <a:gd name="connsiteY395" fmla="*/ 316145 h 348139"/>
                <a:gd name="connsiteX396" fmla="*/ 40342 w 367543"/>
                <a:gd name="connsiteY396" fmla="*/ 311548 h 348139"/>
                <a:gd name="connsiteX397" fmla="*/ 36707 w 367543"/>
                <a:gd name="connsiteY397" fmla="*/ 310051 h 348139"/>
                <a:gd name="connsiteX398" fmla="*/ 34890 w 367543"/>
                <a:gd name="connsiteY398" fmla="*/ 308662 h 348139"/>
                <a:gd name="connsiteX399" fmla="*/ 33500 w 367543"/>
                <a:gd name="connsiteY399" fmla="*/ 307325 h 348139"/>
                <a:gd name="connsiteX400" fmla="*/ 32591 w 367543"/>
                <a:gd name="connsiteY400" fmla="*/ 305935 h 348139"/>
                <a:gd name="connsiteX401" fmla="*/ 28743 w 367543"/>
                <a:gd name="connsiteY401" fmla="*/ 304866 h 348139"/>
                <a:gd name="connsiteX402" fmla="*/ 16983 w 367543"/>
                <a:gd name="connsiteY402" fmla="*/ 308608 h 348139"/>
                <a:gd name="connsiteX403" fmla="*/ 15754 w 367543"/>
                <a:gd name="connsiteY403" fmla="*/ 307058 h 348139"/>
                <a:gd name="connsiteX404" fmla="*/ 12600 w 367543"/>
                <a:gd name="connsiteY404" fmla="*/ 304492 h 348139"/>
                <a:gd name="connsiteX405" fmla="*/ 11371 w 367543"/>
                <a:gd name="connsiteY405" fmla="*/ 303958 h 348139"/>
                <a:gd name="connsiteX406" fmla="*/ 9981 w 367543"/>
                <a:gd name="connsiteY406" fmla="*/ 303530 h 348139"/>
                <a:gd name="connsiteX407" fmla="*/ 8644 w 367543"/>
                <a:gd name="connsiteY407" fmla="*/ 303530 h 348139"/>
                <a:gd name="connsiteX408" fmla="*/ 5972 w 367543"/>
                <a:gd name="connsiteY408" fmla="*/ 303102 h 348139"/>
                <a:gd name="connsiteX409" fmla="*/ 4742 w 367543"/>
                <a:gd name="connsiteY409" fmla="*/ 302675 h 348139"/>
                <a:gd name="connsiteX410" fmla="*/ 3780 w 367543"/>
                <a:gd name="connsiteY410" fmla="*/ 301713 h 348139"/>
                <a:gd name="connsiteX411" fmla="*/ 3192 w 367543"/>
                <a:gd name="connsiteY411" fmla="*/ 300269 h 348139"/>
                <a:gd name="connsiteX412" fmla="*/ 2871 w 367543"/>
                <a:gd name="connsiteY412" fmla="*/ 293107 h 348139"/>
                <a:gd name="connsiteX413" fmla="*/ 1696 w 367543"/>
                <a:gd name="connsiteY413" fmla="*/ 285837 h 348139"/>
                <a:gd name="connsiteX414" fmla="*/ 1375 w 367543"/>
                <a:gd name="connsiteY414" fmla="*/ 284608 h 348139"/>
                <a:gd name="connsiteX415" fmla="*/ 840 w 367543"/>
                <a:gd name="connsiteY415" fmla="*/ 283592 h 348139"/>
                <a:gd name="connsiteX416" fmla="*/ -336 w 367543"/>
                <a:gd name="connsiteY416" fmla="*/ 280973 h 348139"/>
                <a:gd name="connsiteX417" fmla="*/ -336 w 367543"/>
                <a:gd name="connsiteY417" fmla="*/ 274612 h 348139"/>
                <a:gd name="connsiteX418" fmla="*/ 466 w 367543"/>
                <a:gd name="connsiteY418" fmla="*/ 271138 h 348139"/>
                <a:gd name="connsiteX419" fmla="*/ 1428 w 367543"/>
                <a:gd name="connsiteY419" fmla="*/ 269748 h 348139"/>
                <a:gd name="connsiteX420" fmla="*/ 2283 w 367543"/>
                <a:gd name="connsiteY420" fmla="*/ 268999 h 348139"/>
                <a:gd name="connsiteX421" fmla="*/ 3246 w 367543"/>
                <a:gd name="connsiteY421" fmla="*/ 268625 h 348139"/>
                <a:gd name="connsiteX422" fmla="*/ 4261 w 367543"/>
                <a:gd name="connsiteY422" fmla="*/ 267930 h 348139"/>
                <a:gd name="connsiteX423" fmla="*/ 5170 w 367543"/>
                <a:gd name="connsiteY423" fmla="*/ 266701 h 348139"/>
                <a:gd name="connsiteX424" fmla="*/ 6025 w 367543"/>
                <a:gd name="connsiteY424" fmla="*/ 265204 h 348139"/>
                <a:gd name="connsiteX425" fmla="*/ 6827 w 367543"/>
                <a:gd name="connsiteY425" fmla="*/ 260875 h 348139"/>
                <a:gd name="connsiteX426" fmla="*/ 6827 w 367543"/>
                <a:gd name="connsiteY426" fmla="*/ 259164 h 348139"/>
                <a:gd name="connsiteX427" fmla="*/ 6827 w 367543"/>
                <a:gd name="connsiteY427" fmla="*/ 257667 h 348139"/>
                <a:gd name="connsiteX428" fmla="*/ 6827 w 367543"/>
                <a:gd name="connsiteY428" fmla="*/ 256224 h 348139"/>
                <a:gd name="connsiteX429" fmla="*/ 7308 w 367543"/>
                <a:gd name="connsiteY429" fmla="*/ 254727 h 348139"/>
                <a:gd name="connsiteX430" fmla="*/ 8110 w 367543"/>
                <a:gd name="connsiteY430" fmla="*/ 253498 h 348139"/>
                <a:gd name="connsiteX431" fmla="*/ 9714 w 367543"/>
                <a:gd name="connsiteY431" fmla="*/ 252589 h 348139"/>
                <a:gd name="connsiteX432" fmla="*/ 14043 w 367543"/>
                <a:gd name="connsiteY432" fmla="*/ 253177 h 348139"/>
                <a:gd name="connsiteX433" fmla="*/ 16555 w 367543"/>
                <a:gd name="connsiteY433" fmla="*/ 254033 h 348139"/>
                <a:gd name="connsiteX434" fmla="*/ 17571 w 367543"/>
                <a:gd name="connsiteY434" fmla="*/ 254834 h 348139"/>
                <a:gd name="connsiteX435" fmla="*/ 18159 w 367543"/>
                <a:gd name="connsiteY435" fmla="*/ 255957 h 348139"/>
                <a:gd name="connsiteX436" fmla="*/ 18426 w 367543"/>
                <a:gd name="connsiteY436" fmla="*/ 257347 h 348139"/>
                <a:gd name="connsiteX437" fmla="*/ 18426 w 367543"/>
                <a:gd name="connsiteY437" fmla="*/ 258790 h 348139"/>
                <a:gd name="connsiteX438" fmla="*/ 18426 w 367543"/>
                <a:gd name="connsiteY438" fmla="*/ 260393 h 348139"/>
                <a:gd name="connsiteX439" fmla="*/ 18426 w 367543"/>
                <a:gd name="connsiteY439" fmla="*/ 261783 h 348139"/>
                <a:gd name="connsiteX440" fmla="*/ 18907 w 367543"/>
                <a:gd name="connsiteY440" fmla="*/ 262906 h 348139"/>
                <a:gd name="connsiteX441" fmla="*/ 19870 w 367543"/>
                <a:gd name="connsiteY441" fmla="*/ 263547 h 348139"/>
                <a:gd name="connsiteX442" fmla="*/ 21099 w 367543"/>
                <a:gd name="connsiteY442" fmla="*/ 263547 h 348139"/>
                <a:gd name="connsiteX443" fmla="*/ 22275 w 367543"/>
                <a:gd name="connsiteY443" fmla="*/ 263066 h 348139"/>
                <a:gd name="connsiteX444" fmla="*/ 24841 w 367543"/>
                <a:gd name="connsiteY444" fmla="*/ 261142 h 348139"/>
                <a:gd name="connsiteX445" fmla="*/ 27193 w 367543"/>
                <a:gd name="connsiteY445" fmla="*/ 259806 h 348139"/>
                <a:gd name="connsiteX446" fmla="*/ 28582 w 367543"/>
                <a:gd name="connsiteY446" fmla="*/ 259378 h 348139"/>
                <a:gd name="connsiteX447" fmla="*/ 30026 w 367543"/>
                <a:gd name="connsiteY447" fmla="*/ 259057 h 348139"/>
                <a:gd name="connsiteX448" fmla="*/ 31255 w 367543"/>
                <a:gd name="connsiteY448" fmla="*/ 258523 h 348139"/>
                <a:gd name="connsiteX449" fmla="*/ 32057 w 367543"/>
                <a:gd name="connsiteY449" fmla="*/ 257774 h 348139"/>
                <a:gd name="connsiteX450" fmla="*/ 31095 w 367543"/>
                <a:gd name="connsiteY450" fmla="*/ 249649 h 348139"/>
                <a:gd name="connsiteX451" fmla="*/ 30614 w 367543"/>
                <a:gd name="connsiteY451" fmla="*/ 247885 h 348139"/>
                <a:gd name="connsiteX452" fmla="*/ 29758 w 367543"/>
                <a:gd name="connsiteY452" fmla="*/ 246603 h 348139"/>
                <a:gd name="connsiteX453" fmla="*/ 28743 w 367543"/>
                <a:gd name="connsiteY453" fmla="*/ 245427 h 348139"/>
                <a:gd name="connsiteX454" fmla="*/ 27834 w 367543"/>
                <a:gd name="connsiteY454" fmla="*/ 243235 h 348139"/>
                <a:gd name="connsiteX455" fmla="*/ 27353 w 367543"/>
                <a:gd name="connsiteY455" fmla="*/ 240081 h 348139"/>
                <a:gd name="connsiteX456" fmla="*/ 27781 w 367543"/>
                <a:gd name="connsiteY456" fmla="*/ 233293 h 348139"/>
                <a:gd name="connsiteX457" fmla="*/ 26872 w 367543"/>
                <a:gd name="connsiteY457" fmla="*/ 227947 h 348139"/>
                <a:gd name="connsiteX458" fmla="*/ 26017 w 367543"/>
                <a:gd name="connsiteY458" fmla="*/ 227092 h 348139"/>
                <a:gd name="connsiteX459" fmla="*/ 25696 w 367543"/>
                <a:gd name="connsiteY459" fmla="*/ 225863 h 348139"/>
                <a:gd name="connsiteX460" fmla="*/ 25696 w 367543"/>
                <a:gd name="connsiteY460" fmla="*/ 224526 h 348139"/>
                <a:gd name="connsiteX461" fmla="*/ 26017 w 367543"/>
                <a:gd name="connsiteY461" fmla="*/ 223190 h 348139"/>
                <a:gd name="connsiteX462" fmla="*/ 27139 w 367543"/>
                <a:gd name="connsiteY462" fmla="*/ 221961 h 348139"/>
                <a:gd name="connsiteX463" fmla="*/ 27941 w 367543"/>
                <a:gd name="connsiteY463" fmla="*/ 221319 h 348139"/>
                <a:gd name="connsiteX464" fmla="*/ 28743 w 367543"/>
                <a:gd name="connsiteY464" fmla="*/ 220838 h 348139"/>
                <a:gd name="connsiteX465" fmla="*/ 29438 w 367543"/>
                <a:gd name="connsiteY465" fmla="*/ 220838 h 348139"/>
                <a:gd name="connsiteX466" fmla="*/ 30293 w 367543"/>
                <a:gd name="connsiteY466" fmla="*/ 220838 h 348139"/>
                <a:gd name="connsiteX467" fmla="*/ 31469 w 367543"/>
                <a:gd name="connsiteY467" fmla="*/ 221426 h 348139"/>
                <a:gd name="connsiteX468" fmla="*/ 34142 w 367543"/>
                <a:gd name="connsiteY468" fmla="*/ 222335 h 348139"/>
                <a:gd name="connsiteX469" fmla="*/ 35371 w 367543"/>
                <a:gd name="connsiteY469" fmla="*/ 221961 h 348139"/>
                <a:gd name="connsiteX470" fmla="*/ 36280 w 367543"/>
                <a:gd name="connsiteY470" fmla="*/ 221105 h 348139"/>
                <a:gd name="connsiteX471" fmla="*/ 37188 w 367543"/>
                <a:gd name="connsiteY471" fmla="*/ 219823 h 348139"/>
                <a:gd name="connsiteX472" fmla="*/ 39647 w 367543"/>
                <a:gd name="connsiteY472" fmla="*/ 216883 h 348139"/>
                <a:gd name="connsiteX473" fmla="*/ 42373 w 367543"/>
                <a:gd name="connsiteY473" fmla="*/ 215439 h 348139"/>
                <a:gd name="connsiteX474" fmla="*/ 43710 w 367543"/>
                <a:gd name="connsiteY474" fmla="*/ 214263 h 348139"/>
                <a:gd name="connsiteX475" fmla="*/ 45313 w 367543"/>
                <a:gd name="connsiteY475" fmla="*/ 212393 h 348139"/>
                <a:gd name="connsiteX476" fmla="*/ 46756 w 367543"/>
                <a:gd name="connsiteY476" fmla="*/ 211591 h 348139"/>
                <a:gd name="connsiteX477" fmla="*/ 48200 w 367543"/>
                <a:gd name="connsiteY477" fmla="*/ 211324 h 348139"/>
                <a:gd name="connsiteX478" fmla="*/ 49590 w 367543"/>
                <a:gd name="connsiteY478" fmla="*/ 211324 h 348139"/>
                <a:gd name="connsiteX479" fmla="*/ 50872 w 367543"/>
                <a:gd name="connsiteY479" fmla="*/ 210575 h 348139"/>
                <a:gd name="connsiteX480" fmla="*/ 52102 w 367543"/>
                <a:gd name="connsiteY480" fmla="*/ 208918 h 348139"/>
                <a:gd name="connsiteX481" fmla="*/ 53224 w 367543"/>
                <a:gd name="connsiteY481" fmla="*/ 205658 h 348139"/>
                <a:gd name="connsiteX482" fmla="*/ 54240 w 367543"/>
                <a:gd name="connsiteY482" fmla="*/ 203787 h 348139"/>
                <a:gd name="connsiteX483" fmla="*/ 54881 w 367543"/>
                <a:gd name="connsiteY483" fmla="*/ 202076 h 348139"/>
                <a:gd name="connsiteX484" fmla="*/ 55256 w 367543"/>
                <a:gd name="connsiteY484" fmla="*/ 199457 h 348139"/>
                <a:gd name="connsiteX485" fmla="*/ 53759 w 367543"/>
                <a:gd name="connsiteY485" fmla="*/ 197640 h 348139"/>
                <a:gd name="connsiteX486" fmla="*/ 52797 w 367543"/>
                <a:gd name="connsiteY486" fmla="*/ 197052 h 348139"/>
                <a:gd name="connsiteX487" fmla="*/ 51942 w 367543"/>
                <a:gd name="connsiteY487" fmla="*/ 195983 h 348139"/>
                <a:gd name="connsiteX488" fmla="*/ 51621 w 367543"/>
                <a:gd name="connsiteY488" fmla="*/ 194539 h 348139"/>
                <a:gd name="connsiteX489" fmla="*/ 50445 w 367543"/>
                <a:gd name="connsiteY489" fmla="*/ 192027 h 348139"/>
                <a:gd name="connsiteX490" fmla="*/ 48039 w 367543"/>
                <a:gd name="connsiteY490" fmla="*/ 188339 h 348139"/>
                <a:gd name="connsiteX491" fmla="*/ 47024 w 367543"/>
                <a:gd name="connsiteY491" fmla="*/ 187163 h 348139"/>
                <a:gd name="connsiteX492" fmla="*/ 46543 w 367543"/>
                <a:gd name="connsiteY492" fmla="*/ 185666 h 348139"/>
                <a:gd name="connsiteX493" fmla="*/ 47024 w 367543"/>
                <a:gd name="connsiteY493" fmla="*/ 183956 h 348139"/>
                <a:gd name="connsiteX494" fmla="*/ 48574 w 367543"/>
                <a:gd name="connsiteY494" fmla="*/ 181123 h 348139"/>
                <a:gd name="connsiteX495" fmla="*/ 49429 w 367543"/>
                <a:gd name="connsiteY495" fmla="*/ 179893 h 348139"/>
                <a:gd name="connsiteX496" fmla="*/ 50071 w 367543"/>
                <a:gd name="connsiteY496" fmla="*/ 178503 h 348139"/>
                <a:gd name="connsiteX497" fmla="*/ 50605 w 367543"/>
                <a:gd name="connsiteY497" fmla="*/ 176900 h 348139"/>
                <a:gd name="connsiteX498" fmla="*/ 50872 w 367543"/>
                <a:gd name="connsiteY498" fmla="*/ 175350 h 348139"/>
                <a:gd name="connsiteX499" fmla="*/ 50872 w 367543"/>
                <a:gd name="connsiteY499" fmla="*/ 173906 h 348139"/>
                <a:gd name="connsiteX500" fmla="*/ 47826 w 367543"/>
                <a:gd name="connsiteY500" fmla="*/ 169577 h 348139"/>
                <a:gd name="connsiteX501" fmla="*/ 45741 w 367543"/>
                <a:gd name="connsiteY501" fmla="*/ 163323 h 348139"/>
                <a:gd name="connsiteX502" fmla="*/ 44832 w 367543"/>
                <a:gd name="connsiteY502" fmla="*/ 153915 h 348139"/>
                <a:gd name="connsiteX503" fmla="*/ 46222 w 367543"/>
                <a:gd name="connsiteY503" fmla="*/ 149371 h 348139"/>
                <a:gd name="connsiteX504" fmla="*/ 46756 w 367543"/>
                <a:gd name="connsiteY504" fmla="*/ 148623 h 348139"/>
                <a:gd name="connsiteX505" fmla="*/ 141475 w 367543"/>
                <a:gd name="connsiteY505" fmla="*/ 67054 h 348139"/>
                <a:gd name="connsiteX506" fmla="*/ 143506 w 367543"/>
                <a:gd name="connsiteY506" fmla="*/ 67054 h 348139"/>
                <a:gd name="connsiteX507" fmla="*/ 145003 w 367543"/>
                <a:gd name="connsiteY507" fmla="*/ 65023 h 348139"/>
                <a:gd name="connsiteX508" fmla="*/ 146072 w 367543"/>
                <a:gd name="connsiteY508" fmla="*/ 62243 h 348139"/>
                <a:gd name="connsiteX509" fmla="*/ 146072 w 367543"/>
                <a:gd name="connsiteY509" fmla="*/ 60158 h 348139"/>
                <a:gd name="connsiteX510" fmla="*/ 145270 w 367543"/>
                <a:gd name="connsiteY510" fmla="*/ 59357 h 348139"/>
                <a:gd name="connsiteX511" fmla="*/ 143934 w 367543"/>
                <a:gd name="connsiteY511" fmla="*/ 60319 h 348139"/>
                <a:gd name="connsiteX512" fmla="*/ 142063 w 367543"/>
                <a:gd name="connsiteY512" fmla="*/ 61281 h 348139"/>
                <a:gd name="connsiteX513" fmla="*/ 140834 w 367543"/>
                <a:gd name="connsiteY513" fmla="*/ 62617 h 348139"/>
                <a:gd name="connsiteX514" fmla="*/ 140513 w 367543"/>
                <a:gd name="connsiteY514" fmla="*/ 65023 h 348139"/>
                <a:gd name="connsiteX515" fmla="*/ 158046 w 367543"/>
                <a:gd name="connsiteY515" fmla="*/ 61227 h 348139"/>
                <a:gd name="connsiteX516" fmla="*/ 159275 w 367543"/>
                <a:gd name="connsiteY516" fmla="*/ 60426 h 348139"/>
                <a:gd name="connsiteX517" fmla="*/ 159275 w 367543"/>
                <a:gd name="connsiteY517" fmla="*/ 58662 h 348139"/>
                <a:gd name="connsiteX518" fmla="*/ 158206 w 367543"/>
                <a:gd name="connsiteY518" fmla="*/ 57700 h 348139"/>
                <a:gd name="connsiteX519" fmla="*/ 156656 w 367543"/>
                <a:gd name="connsiteY519" fmla="*/ 56096 h 348139"/>
                <a:gd name="connsiteX520" fmla="*/ 155320 w 367543"/>
                <a:gd name="connsiteY520" fmla="*/ 55294 h 348139"/>
                <a:gd name="connsiteX521" fmla="*/ 155320 w 367543"/>
                <a:gd name="connsiteY521" fmla="*/ 52996 h 348139"/>
                <a:gd name="connsiteX522" fmla="*/ 154839 w 367543"/>
                <a:gd name="connsiteY522" fmla="*/ 51552 h 348139"/>
                <a:gd name="connsiteX523" fmla="*/ 153770 w 367543"/>
                <a:gd name="connsiteY523" fmla="*/ 51552 h 348139"/>
                <a:gd name="connsiteX524" fmla="*/ 152807 w 367543"/>
                <a:gd name="connsiteY524" fmla="*/ 51552 h 348139"/>
                <a:gd name="connsiteX525" fmla="*/ 151150 w 367543"/>
                <a:gd name="connsiteY525" fmla="*/ 53316 h 348139"/>
                <a:gd name="connsiteX526" fmla="*/ 150348 w 367543"/>
                <a:gd name="connsiteY526" fmla="*/ 54332 h 348139"/>
                <a:gd name="connsiteX527" fmla="*/ 149600 w 367543"/>
                <a:gd name="connsiteY527" fmla="*/ 56310 h 348139"/>
                <a:gd name="connsiteX528" fmla="*/ 149600 w 367543"/>
                <a:gd name="connsiteY528" fmla="*/ 58234 h 348139"/>
                <a:gd name="connsiteX529" fmla="*/ 151150 w 367543"/>
                <a:gd name="connsiteY529" fmla="*/ 59517 h 348139"/>
                <a:gd name="connsiteX530" fmla="*/ 153288 w 367543"/>
                <a:gd name="connsiteY530" fmla="*/ 60158 h 348139"/>
                <a:gd name="connsiteX531" fmla="*/ 156389 w 367543"/>
                <a:gd name="connsiteY531" fmla="*/ 60800 h 34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367543" h="348139">
                  <a:moveTo>
                    <a:pt x="46115" y="145202"/>
                  </a:moveTo>
                  <a:lnTo>
                    <a:pt x="47719" y="145202"/>
                  </a:lnTo>
                  <a:lnTo>
                    <a:pt x="48093" y="145202"/>
                  </a:lnTo>
                  <a:lnTo>
                    <a:pt x="48413" y="145202"/>
                  </a:lnTo>
                  <a:lnTo>
                    <a:pt x="48681" y="145202"/>
                  </a:lnTo>
                  <a:lnTo>
                    <a:pt x="50178" y="146057"/>
                  </a:lnTo>
                  <a:lnTo>
                    <a:pt x="51514" y="146057"/>
                  </a:lnTo>
                  <a:lnTo>
                    <a:pt x="56859" y="146538"/>
                  </a:lnTo>
                  <a:lnTo>
                    <a:pt x="58142" y="146966"/>
                  </a:lnTo>
                  <a:lnTo>
                    <a:pt x="59318" y="147661"/>
                  </a:lnTo>
                  <a:lnTo>
                    <a:pt x="60387" y="148784"/>
                  </a:lnTo>
                  <a:lnTo>
                    <a:pt x="62204" y="151135"/>
                  </a:lnTo>
                  <a:lnTo>
                    <a:pt x="63274" y="151991"/>
                  </a:lnTo>
                  <a:lnTo>
                    <a:pt x="64503" y="152792"/>
                  </a:lnTo>
                  <a:lnTo>
                    <a:pt x="67283" y="153862"/>
                  </a:lnTo>
                  <a:lnTo>
                    <a:pt x="68672" y="154236"/>
                  </a:lnTo>
                  <a:lnTo>
                    <a:pt x="70062" y="154236"/>
                  </a:lnTo>
                  <a:lnTo>
                    <a:pt x="72735" y="153006"/>
                  </a:lnTo>
                  <a:lnTo>
                    <a:pt x="74071" y="152632"/>
                  </a:lnTo>
                  <a:lnTo>
                    <a:pt x="76637" y="153541"/>
                  </a:lnTo>
                  <a:lnTo>
                    <a:pt x="79149" y="154770"/>
                  </a:lnTo>
                  <a:lnTo>
                    <a:pt x="80272" y="155572"/>
                  </a:lnTo>
                  <a:lnTo>
                    <a:pt x="81234" y="156588"/>
                  </a:lnTo>
                  <a:lnTo>
                    <a:pt x="82837" y="158833"/>
                  </a:lnTo>
                  <a:lnTo>
                    <a:pt x="83853" y="159795"/>
                  </a:lnTo>
                  <a:lnTo>
                    <a:pt x="86205" y="161238"/>
                  </a:lnTo>
                  <a:lnTo>
                    <a:pt x="88770" y="162254"/>
                  </a:lnTo>
                  <a:lnTo>
                    <a:pt x="90107" y="162254"/>
                  </a:lnTo>
                  <a:lnTo>
                    <a:pt x="91550" y="162254"/>
                  </a:lnTo>
                  <a:lnTo>
                    <a:pt x="94223" y="161773"/>
                  </a:lnTo>
                  <a:lnTo>
                    <a:pt x="96468" y="160490"/>
                  </a:lnTo>
                  <a:lnTo>
                    <a:pt x="97163" y="160169"/>
                  </a:lnTo>
                  <a:lnTo>
                    <a:pt x="98232" y="160169"/>
                  </a:lnTo>
                  <a:lnTo>
                    <a:pt x="99301" y="160169"/>
                  </a:lnTo>
                  <a:lnTo>
                    <a:pt x="103470" y="161559"/>
                  </a:lnTo>
                  <a:lnTo>
                    <a:pt x="104860" y="161559"/>
                  </a:lnTo>
                  <a:lnTo>
                    <a:pt x="107479" y="162200"/>
                  </a:lnTo>
                  <a:lnTo>
                    <a:pt x="108495" y="162628"/>
                  </a:lnTo>
                  <a:lnTo>
                    <a:pt x="109190" y="162200"/>
                  </a:lnTo>
                  <a:lnTo>
                    <a:pt x="109991" y="161292"/>
                  </a:lnTo>
                  <a:lnTo>
                    <a:pt x="110793" y="159367"/>
                  </a:lnTo>
                  <a:lnTo>
                    <a:pt x="112183" y="157977"/>
                  </a:lnTo>
                  <a:lnTo>
                    <a:pt x="113733" y="155839"/>
                  </a:lnTo>
                  <a:lnTo>
                    <a:pt x="114054" y="154022"/>
                  </a:lnTo>
                  <a:lnTo>
                    <a:pt x="114963" y="152632"/>
                  </a:lnTo>
                  <a:lnTo>
                    <a:pt x="116887" y="148089"/>
                  </a:lnTo>
                  <a:lnTo>
                    <a:pt x="119506" y="143599"/>
                  </a:lnTo>
                  <a:lnTo>
                    <a:pt x="122499" y="139536"/>
                  </a:lnTo>
                  <a:lnTo>
                    <a:pt x="123408" y="137719"/>
                  </a:lnTo>
                  <a:lnTo>
                    <a:pt x="123889" y="134405"/>
                  </a:lnTo>
                  <a:lnTo>
                    <a:pt x="123355" y="132748"/>
                  </a:lnTo>
                  <a:lnTo>
                    <a:pt x="122232" y="131892"/>
                  </a:lnTo>
                  <a:lnTo>
                    <a:pt x="120896" y="131892"/>
                  </a:lnTo>
                  <a:lnTo>
                    <a:pt x="119613" y="131572"/>
                  </a:lnTo>
                  <a:lnTo>
                    <a:pt x="118384" y="130877"/>
                  </a:lnTo>
                  <a:lnTo>
                    <a:pt x="117528" y="129754"/>
                  </a:lnTo>
                  <a:lnTo>
                    <a:pt x="116780" y="128418"/>
                  </a:lnTo>
                  <a:lnTo>
                    <a:pt x="116406" y="127082"/>
                  </a:lnTo>
                  <a:lnTo>
                    <a:pt x="115818" y="125852"/>
                  </a:lnTo>
                  <a:lnTo>
                    <a:pt x="115123" y="124676"/>
                  </a:lnTo>
                  <a:lnTo>
                    <a:pt x="113145" y="122698"/>
                  </a:lnTo>
                  <a:lnTo>
                    <a:pt x="112397" y="121576"/>
                  </a:lnTo>
                  <a:lnTo>
                    <a:pt x="112397" y="120240"/>
                  </a:lnTo>
                  <a:lnTo>
                    <a:pt x="112397" y="117513"/>
                  </a:lnTo>
                  <a:lnTo>
                    <a:pt x="112397" y="115963"/>
                  </a:lnTo>
                  <a:lnTo>
                    <a:pt x="112397" y="112115"/>
                  </a:lnTo>
                  <a:lnTo>
                    <a:pt x="112397" y="110458"/>
                  </a:lnTo>
                  <a:lnTo>
                    <a:pt x="111862" y="109014"/>
                  </a:lnTo>
                  <a:lnTo>
                    <a:pt x="111167" y="107785"/>
                  </a:lnTo>
                  <a:lnTo>
                    <a:pt x="110312" y="106609"/>
                  </a:lnTo>
                  <a:lnTo>
                    <a:pt x="109724" y="105219"/>
                  </a:lnTo>
                  <a:lnTo>
                    <a:pt x="109724" y="103830"/>
                  </a:lnTo>
                  <a:lnTo>
                    <a:pt x="109724" y="102172"/>
                  </a:lnTo>
                  <a:lnTo>
                    <a:pt x="110259" y="100302"/>
                  </a:lnTo>
                  <a:lnTo>
                    <a:pt x="111381" y="97522"/>
                  </a:lnTo>
                  <a:lnTo>
                    <a:pt x="111969" y="95651"/>
                  </a:lnTo>
                  <a:lnTo>
                    <a:pt x="112664" y="92551"/>
                  </a:lnTo>
                  <a:lnTo>
                    <a:pt x="112664" y="91108"/>
                  </a:lnTo>
                  <a:lnTo>
                    <a:pt x="113252" y="89183"/>
                  </a:lnTo>
                  <a:lnTo>
                    <a:pt x="114214" y="86618"/>
                  </a:lnTo>
                  <a:lnTo>
                    <a:pt x="117101" y="82181"/>
                  </a:lnTo>
                  <a:lnTo>
                    <a:pt x="121377" y="76836"/>
                  </a:lnTo>
                  <a:lnTo>
                    <a:pt x="121858" y="75286"/>
                  </a:lnTo>
                  <a:lnTo>
                    <a:pt x="121537" y="74056"/>
                  </a:lnTo>
                  <a:lnTo>
                    <a:pt x="120736" y="72987"/>
                  </a:lnTo>
                  <a:lnTo>
                    <a:pt x="119773" y="72346"/>
                  </a:lnTo>
                  <a:lnTo>
                    <a:pt x="119292" y="71116"/>
                  </a:lnTo>
                  <a:lnTo>
                    <a:pt x="119292" y="69673"/>
                  </a:lnTo>
                  <a:lnTo>
                    <a:pt x="119613" y="67588"/>
                  </a:lnTo>
                  <a:lnTo>
                    <a:pt x="120522" y="64167"/>
                  </a:lnTo>
                  <a:lnTo>
                    <a:pt x="123568" y="58822"/>
                  </a:lnTo>
                  <a:lnTo>
                    <a:pt x="127364" y="55134"/>
                  </a:lnTo>
                  <a:lnTo>
                    <a:pt x="129502" y="51766"/>
                  </a:lnTo>
                  <a:lnTo>
                    <a:pt x="130517" y="49682"/>
                  </a:lnTo>
                  <a:lnTo>
                    <a:pt x="130517" y="48292"/>
                  </a:lnTo>
                  <a:lnTo>
                    <a:pt x="130197" y="47543"/>
                  </a:lnTo>
                  <a:lnTo>
                    <a:pt x="129555" y="46367"/>
                  </a:lnTo>
                  <a:lnTo>
                    <a:pt x="129181" y="45298"/>
                  </a:lnTo>
                  <a:lnTo>
                    <a:pt x="129181" y="44016"/>
                  </a:lnTo>
                  <a:lnTo>
                    <a:pt x="129502" y="42572"/>
                  </a:lnTo>
                  <a:lnTo>
                    <a:pt x="130090" y="41022"/>
                  </a:lnTo>
                  <a:lnTo>
                    <a:pt x="131052" y="39151"/>
                  </a:lnTo>
                  <a:lnTo>
                    <a:pt x="131961" y="37815"/>
                  </a:lnTo>
                  <a:lnTo>
                    <a:pt x="133083" y="36853"/>
                  </a:lnTo>
                  <a:lnTo>
                    <a:pt x="134687" y="36853"/>
                  </a:lnTo>
                  <a:lnTo>
                    <a:pt x="137306" y="37601"/>
                  </a:lnTo>
                  <a:lnTo>
                    <a:pt x="138535" y="37601"/>
                  </a:lnTo>
                  <a:lnTo>
                    <a:pt x="139604" y="36960"/>
                  </a:lnTo>
                  <a:lnTo>
                    <a:pt x="140566" y="36104"/>
                  </a:lnTo>
                  <a:lnTo>
                    <a:pt x="140887" y="34447"/>
                  </a:lnTo>
                  <a:lnTo>
                    <a:pt x="141956" y="32737"/>
                  </a:lnTo>
                  <a:lnTo>
                    <a:pt x="143506" y="30973"/>
                  </a:lnTo>
                  <a:lnTo>
                    <a:pt x="147034" y="28675"/>
                  </a:lnTo>
                  <a:lnTo>
                    <a:pt x="147836" y="27552"/>
                  </a:lnTo>
                  <a:lnTo>
                    <a:pt x="147836" y="26857"/>
                  </a:lnTo>
                  <a:lnTo>
                    <a:pt x="145591" y="25735"/>
                  </a:lnTo>
                  <a:lnTo>
                    <a:pt x="145110" y="25307"/>
                  </a:lnTo>
                  <a:lnTo>
                    <a:pt x="146072" y="24986"/>
                  </a:lnTo>
                  <a:lnTo>
                    <a:pt x="147515" y="24291"/>
                  </a:lnTo>
                  <a:lnTo>
                    <a:pt x="147515" y="23329"/>
                  </a:lnTo>
                  <a:lnTo>
                    <a:pt x="147515" y="22207"/>
                  </a:lnTo>
                  <a:lnTo>
                    <a:pt x="147890" y="20870"/>
                  </a:lnTo>
                  <a:lnTo>
                    <a:pt x="148852" y="19801"/>
                  </a:lnTo>
                  <a:lnTo>
                    <a:pt x="157458" y="18732"/>
                  </a:lnTo>
                  <a:lnTo>
                    <a:pt x="158848" y="19053"/>
                  </a:lnTo>
                  <a:lnTo>
                    <a:pt x="161039" y="19053"/>
                  </a:lnTo>
                  <a:lnTo>
                    <a:pt x="162643" y="18144"/>
                  </a:lnTo>
                  <a:lnTo>
                    <a:pt x="163231" y="16968"/>
                  </a:lnTo>
                  <a:lnTo>
                    <a:pt x="163979" y="14349"/>
                  </a:lnTo>
                  <a:lnTo>
                    <a:pt x="163979" y="13013"/>
                  </a:lnTo>
                  <a:lnTo>
                    <a:pt x="163979" y="11623"/>
                  </a:lnTo>
                  <a:lnTo>
                    <a:pt x="164353" y="10287"/>
                  </a:lnTo>
                  <a:lnTo>
                    <a:pt x="165369" y="9111"/>
                  </a:lnTo>
                  <a:lnTo>
                    <a:pt x="172211" y="7186"/>
                  </a:lnTo>
                  <a:lnTo>
                    <a:pt x="174028" y="6331"/>
                  </a:lnTo>
                  <a:lnTo>
                    <a:pt x="175899" y="5048"/>
                  </a:lnTo>
                  <a:lnTo>
                    <a:pt x="179748" y="1360"/>
                  </a:lnTo>
                  <a:lnTo>
                    <a:pt x="182741" y="-30"/>
                  </a:lnTo>
                  <a:lnTo>
                    <a:pt x="181725" y="5316"/>
                  </a:lnTo>
                  <a:lnTo>
                    <a:pt x="182046" y="6973"/>
                  </a:lnTo>
                  <a:lnTo>
                    <a:pt x="185788" y="10501"/>
                  </a:lnTo>
                  <a:lnTo>
                    <a:pt x="186269" y="12425"/>
                  </a:lnTo>
                  <a:lnTo>
                    <a:pt x="185574" y="14403"/>
                  </a:lnTo>
                  <a:lnTo>
                    <a:pt x="184131" y="15258"/>
                  </a:lnTo>
                  <a:lnTo>
                    <a:pt x="180923" y="16273"/>
                  </a:lnTo>
                  <a:lnTo>
                    <a:pt x="180175" y="17022"/>
                  </a:lnTo>
                  <a:lnTo>
                    <a:pt x="179801" y="17824"/>
                  </a:lnTo>
                  <a:lnTo>
                    <a:pt x="179801" y="18839"/>
                  </a:lnTo>
                  <a:lnTo>
                    <a:pt x="182634" y="25360"/>
                  </a:lnTo>
                  <a:lnTo>
                    <a:pt x="183810" y="48613"/>
                  </a:lnTo>
                  <a:lnTo>
                    <a:pt x="184932" y="52996"/>
                  </a:lnTo>
                  <a:lnTo>
                    <a:pt x="184932" y="54332"/>
                  </a:lnTo>
                  <a:lnTo>
                    <a:pt x="184932" y="55615"/>
                  </a:lnTo>
                  <a:lnTo>
                    <a:pt x="183329" y="59196"/>
                  </a:lnTo>
                  <a:lnTo>
                    <a:pt x="183329" y="59998"/>
                  </a:lnTo>
                  <a:lnTo>
                    <a:pt x="183757" y="60639"/>
                  </a:lnTo>
                  <a:lnTo>
                    <a:pt x="191828" y="65557"/>
                  </a:lnTo>
                  <a:lnTo>
                    <a:pt x="192897" y="69352"/>
                  </a:lnTo>
                  <a:lnTo>
                    <a:pt x="192897" y="70796"/>
                  </a:lnTo>
                  <a:lnTo>
                    <a:pt x="192309" y="73147"/>
                  </a:lnTo>
                  <a:lnTo>
                    <a:pt x="180282" y="92070"/>
                  </a:lnTo>
                  <a:lnTo>
                    <a:pt x="180282" y="93887"/>
                  </a:lnTo>
                  <a:lnTo>
                    <a:pt x="181244" y="95437"/>
                  </a:lnTo>
                  <a:lnTo>
                    <a:pt x="182902" y="96346"/>
                  </a:lnTo>
                  <a:lnTo>
                    <a:pt x="184559" y="96346"/>
                  </a:lnTo>
                  <a:lnTo>
                    <a:pt x="185841" y="95170"/>
                  </a:lnTo>
                  <a:lnTo>
                    <a:pt x="186803" y="91749"/>
                  </a:lnTo>
                  <a:lnTo>
                    <a:pt x="187766" y="90627"/>
                  </a:lnTo>
                  <a:lnTo>
                    <a:pt x="189102" y="89985"/>
                  </a:lnTo>
                  <a:lnTo>
                    <a:pt x="190545" y="89985"/>
                  </a:lnTo>
                  <a:lnTo>
                    <a:pt x="191828" y="89985"/>
                  </a:lnTo>
                  <a:lnTo>
                    <a:pt x="193806" y="91268"/>
                  </a:lnTo>
                  <a:lnTo>
                    <a:pt x="194714" y="91589"/>
                  </a:lnTo>
                  <a:lnTo>
                    <a:pt x="195944" y="91268"/>
                  </a:lnTo>
                  <a:lnTo>
                    <a:pt x="196799" y="90573"/>
                  </a:lnTo>
                  <a:lnTo>
                    <a:pt x="197387" y="89664"/>
                  </a:lnTo>
                  <a:lnTo>
                    <a:pt x="201931" y="77744"/>
                  </a:lnTo>
                  <a:lnTo>
                    <a:pt x="201931" y="75980"/>
                  </a:lnTo>
                  <a:lnTo>
                    <a:pt x="200541" y="70635"/>
                  </a:lnTo>
                  <a:lnTo>
                    <a:pt x="200541" y="69352"/>
                  </a:lnTo>
                  <a:lnTo>
                    <a:pt x="200862" y="68818"/>
                  </a:lnTo>
                  <a:lnTo>
                    <a:pt x="204443" y="68818"/>
                  </a:lnTo>
                  <a:lnTo>
                    <a:pt x="205138" y="69192"/>
                  </a:lnTo>
                  <a:lnTo>
                    <a:pt x="205886" y="70047"/>
                  </a:lnTo>
                  <a:lnTo>
                    <a:pt x="206688" y="72025"/>
                  </a:lnTo>
                  <a:lnTo>
                    <a:pt x="206688" y="78707"/>
                  </a:lnTo>
                  <a:lnTo>
                    <a:pt x="208024" y="85014"/>
                  </a:lnTo>
                  <a:lnTo>
                    <a:pt x="208024" y="87099"/>
                  </a:lnTo>
                  <a:lnTo>
                    <a:pt x="207597" y="88488"/>
                  </a:lnTo>
                  <a:lnTo>
                    <a:pt x="205405" y="91856"/>
                  </a:lnTo>
                  <a:lnTo>
                    <a:pt x="204283" y="94796"/>
                  </a:lnTo>
                  <a:lnTo>
                    <a:pt x="206046" y="125425"/>
                  </a:lnTo>
                  <a:lnTo>
                    <a:pt x="205672" y="128204"/>
                  </a:lnTo>
                  <a:lnTo>
                    <a:pt x="204496" y="130984"/>
                  </a:lnTo>
                  <a:lnTo>
                    <a:pt x="202839" y="133122"/>
                  </a:lnTo>
                  <a:lnTo>
                    <a:pt x="200755" y="134031"/>
                  </a:lnTo>
                  <a:lnTo>
                    <a:pt x="199686" y="133656"/>
                  </a:lnTo>
                  <a:lnTo>
                    <a:pt x="197494" y="130289"/>
                  </a:lnTo>
                  <a:lnTo>
                    <a:pt x="196532" y="129487"/>
                  </a:lnTo>
                  <a:lnTo>
                    <a:pt x="195356" y="129059"/>
                  </a:lnTo>
                  <a:lnTo>
                    <a:pt x="194180" y="129059"/>
                  </a:lnTo>
                  <a:lnTo>
                    <a:pt x="193057" y="129380"/>
                  </a:lnTo>
                  <a:lnTo>
                    <a:pt x="192042" y="130075"/>
                  </a:lnTo>
                  <a:lnTo>
                    <a:pt x="191187" y="130984"/>
                  </a:lnTo>
                  <a:lnTo>
                    <a:pt x="190011" y="133549"/>
                  </a:lnTo>
                  <a:lnTo>
                    <a:pt x="188247" y="139857"/>
                  </a:lnTo>
                  <a:lnTo>
                    <a:pt x="188247" y="142904"/>
                  </a:lnTo>
                  <a:lnTo>
                    <a:pt x="189743" y="145737"/>
                  </a:lnTo>
                  <a:lnTo>
                    <a:pt x="200434" y="153380"/>
                  </a:lnTo>
                  <a:lnTo>
                    <a:pt x="216470" y="153755"/>
                  </a:lnTo>
                  <a:lnTo>
                    <a:pt x="218768" y="155625"/>
                  </a:lnTo>
                  <a:lnTo>
                    <a:pt x="225236" y="166797"/>
                  </a:lnTo>
                  <a:lnTo>
                    <a:pt x="232933" y="170753"/>
                  </a:lnTo>
                  <a:lnTo>
                    <a:pt x="235285" y="173051"/>
                  </a:lnTo>
                  <a:lnTo>
                    <a:pt x="237103" y="176151"/>
                  </a:lnTo>
                  <a:lnTo>
                    <a:pt x="240257" y="192562"/>
                  </a:lnTo>
                  <a:lnTo>
                    <a:pt x="241005" y="194539"/>
                  </a:lnTo>
                  <a:lnTo>
                    <a:pt x="242288" y="196303"/>
                  </a:lnTo>
                  <a:lnTo>
                    <a:pt x="257896" y="206085"/>
                  </a:lnTo>
                  <a:lnTo>
                    <a:pt x="258912" y="207315"/>
                  </a:lnTo>
                  <a:lnTo>
                    <a:pt x="262172" y="215279"/>
                  </a:lnTo>
                  <a:lnTo>
                    <a:pt x="263134" y="216402"/>
                  </a:lnTo>
                  <a:lnTo>
                    <a:pt x="267517" y="218059"/>
                  </a:lnTo>
                  <a:lnTo>
                    <a:pt x="275482" y="226611"/>
                  </a:lnTo>
                  <a:lnTo>
                    <a:pt x="277299" y="227146"/>
                  </a:lnTo>
                  <a:lnTo>
                    <a:pt x="278262" y="227146"/>
                  </a:lnTo>
                  <a:lnTo>
                    <a:pt x="282484" y="223671"/>
                  </a:lnTo>
                  <a:lnTo>
                    <a:pt x="284302" y="223671"/>
                  </a:lnTo>
                  <a:lnTo>
                    <a:pt x="286012" y="224526"/>
                  </a:lnTo>
                  <a:lnTo>
                    <a:pt x="287509" y="226290"/>
                  </a:lnTo>
                  <a:lnTo>
                    <a:pt x="288631" y="228749"/>
                  </a:lnTo>
                  <a:lnTo>
                    <a:pt x="290770" y="236607"/>
                  </a:lnTo>
                  <a:lnTo>
                    <a:pt x="295848" y="242594"/>
                  </a:lnTo>
                  <a:lnTo>
                    <a:pt x="297826" y="246816"/>
                  </a:lnTo>
                  <a:lnTo>
                    <a:pt x="302636" y="266487"/>
                  </a:lnTo>
                  <a:lnTo>
                    <a:pt x="307981" y="264616"/>
                  </a:lnTo>
                  <a:lnTo>
                    <a:pt x="310601" y="264616"/>
                  </a:lnTo>
                  <a:lnTo>
                    <a:pt x="312739" y="266166"/>
                  </a:lnTo>
                  <a:lnTo>
                    <a:pt x="314503" y="268465"/>
                  </a:lnTo>
                  <a:lnTo>
                    <a:pt x="315465" y="269053"/>
                  </a:lnTo>
                  <a:lnTo>
                    <a:pt x="328026" y="270870"/>
                  </a:lnTo>
                  <a:lnTo>
                    <a:pt x="331340" y="263814"/>
                  </a:lnTo>
                  <a:lnTo>
                    <a:pt x="336312" y="260180"/>
                  </a:lnTo>
                  <a:lnTo>
                    <a:pt x="339038" y="262478"/>
                  </a:lnTo>
                  <a:lnTo>
                    <a:pt x="344383" y="260768"/>
                  </a:lnTo>
                  <a:lnTo>
                    <a:pt x="347537" y="255957"/>
                  </a:lnTo>
                  <a:lnTo>
                    <a:pt x="361595" y="260340"/>
                  </a:lnTo>
                  <a:lnTo>
                    <a:pt x="359564" y="263333"/>
                  </a:lnTo>
                  <a:lnTo>
                    <a:pt x="359991" y="267182"/>
                  </a:lnTo>
                  <a:lnTo>
                    <a:pt x="361167" y="267182"/>
                  </a:lnTo>
                  <a:lnTo>
                    <a:pt x="363519" y="268358"/>
                  </a:lnTo>
                  <a:lnTo>
                    <a:pt x="365443" y="270282"/>
                  </a:lnTo>
                  <a:lnTo>
                    <a:pt x="366726" y="272901"/>
                  </a:lnTo>
                  <a:lnTo>
                    <a:pt x="367208" y="276269"/>
                  </a:lnTo>
                  <a:lnTo>
                    <a:pt x="363626" y="284394"/>
                  </a:lnTo>
                  <a:lnTo>
                    <a:pt x="363626" y="288777"/>
                  </a:lnTo>
                  <a:lnTo>
                    <a:pt x="364535" y="293267"/>
                  </a:lnTo>
                  <a:lnTo>
                    <a:pt x="364161" y="293695"/>
                  </a:lnTo>
                  <a:lnTo>
                    <a:pt x="362717" y="294603"/>
                  </a:lnTo>
                  <a:lnTo>
                    <a:pt x="361060" y="295405"/>
                  </a:lnTo>
                  <a:lnTo>
                    <a:pt x="358869" y="296902"/>
                  </a:lnTo>
                  <a:lnTo>
                    <a:pt x="357746" y="298238"/>
                  </a:lnTo>
                  <a:lnTo>
                    <a:pt x="357105" y="299681"/>
                  </a:lnTo>
                  <a:lnTo>
                    <a:pt x="357105" y="301071"/>
                  </a:lnTo>
                  <a:lnTo>
                    <a:pt x="357105" y="302728"/>
                  </a:lnTo>
                  <a:lnTo>
                    <a:pt x="356143" y="306256"/>
                  </a:lnTo>
                  <a:lnTo>
                    <a:pt x="355181" y="307539"/>
                  </a:lnTo>
                  <a:lnTo>
                    <a:pt x="354004" y="308501"/>
                  </a:lnTo>
                  <a:lnTo>
                    <a:pt x="352775" y="309143"/>
                  </a:lnTo>
                  <a:lnTo>
                    <a:pt x="350209" y="309784"/>
                  </a:lnTo>
                  <a:lnTo>
                    <a:pt x="349301" y="310746"/>
                  </a:lnTo>
                  <a:lnTo>
                    <a:pt x="348766" y="311762"/>
                  </a:lnTo>
                  <a:lnTo>
                    <a:pt x="347858" y="312564"/>
                  </a:lnTo>
                  <a:lnTo>
                    <a:pt x="346628" y="312884"/>
                  </a:lnTo>
                  <a:lnTo>
                    <a:pt x="345292" y="312884"/>
                  </a:lnTo>
                  <a:lnTo>
                    <a:pt x="343742" y="313686"/>
                  </a:lnTo>
                  <a:lnTo>
                    <a:pt x="343047" y="314862"/>
                  </a:lnTo>
                  <a:lnTo>
                    <a:pt x="342779" y="316252"/>
                  </a:lnTo>
                  <a:lnTo>
                    <a:pt x="342779" y="317695"/>
                  </a:lnTo>
                  <a:lnTo>
                    <a:pt x="342779" y="319138"/>
                  </a:lnTo>
                  <a:lnTo>
                    <a:pt x="343154" y="320528"/>
                  </a:lnTo>
                  <a:lnTo>
                    <a:pt x="343795" y="321544"/>
                  </a:lnTo>
                  <a:lnTo>
                    <a:pt x="344383" y="324163"/>
                  </a:lnTo>
                  <a:lnTo>
                    <a:pt x="337220" y="325232"/>
                  </a:lnTo>
                  <a:lnTo>
                    <a:pt x="333853" y="324804"/>
                  </a:lnTo>
                  <a:lnTo>
                    <a:pt x="330325" y="323040"/>
                  </a:lnTo>
                  <a:lnTo>
                    <a:pt x="323590" y="323040"/>
                  </a:lnTo>
                  <a:lnTo>
                    <a:pt x="322200" y="323628"/>
                  </a:lnTo>
                  <a:lnTo>
                    <a:pt x="321559" y="324110"/>
                  </a:lnTo>
                  <a:lnTo>
                    <a:pt x="321024" y="324858"/>
                  </a:lnTo>
                  <a:lnTo>
                    <a:pt x="319634" y="327851"/>
                  </a:lnTo>
                  <a:lnTo>
                    <a:pt x="318886" y="328439"/>
                  </a:lnTo>
                  <a:lnTo>
                    <a:pt x="316213" y="327370"/>
                  </a:lnTo>
                  <a:lnTo>
                    <a:pt x="310868" y="314488"/>
                  </a:lnTo>
                  <a:lnTo>
                    <a:pt x="308088" y="312136"/>
                  </a:lnTo>
                  <a:lnTo>
                    <a:pt x="274627" y="296635"/>
                  </a:lnTo>
                  <a:lnTo>
                    <a:pt x="267945" y="288777"/>
                  </a:lnTo>
                  <a:lnTo>
                    <a:pt x="264524" y="291503"/>
                  </a:lnTo>
                  <a:lnTo>
                    <a:pt x="254635" y="285570"/>
                  </a:lnTo>
                  <a:lnTo>
                    <a:pt x="251107" y="280813"/>
                  </a:lnTo>
                  <a:lnTo>
                    <a:pt x="249664" y="277552"/>
                  </a:lnTo>
                  <a:lnTo>
                    <a:pt x="248809" y="276910"/>
                  </a:lnTo>
                  <a:lnTo>
                    <a:pt x="246083" y="276910"/>
                  </a:lnTo>
                  <a:lnTo>
                    <a:pt x="245228" y="276216"/>
                  </a:lnTo>
                  <a:lnTo>
                    <a:pt x="244800" y="275253"/>
                  </a:lnTo>
                  <a:lnTo>
                    <a:pt x="243945" y="271779"/>
                  </a:lnTo>
                  <a:lnTo>
                    <a:pt x="243143" y="270550"/>
                  </a:lnTo>
                  <a:lnTo>
                    <a:pt x="242074" y="270068"/>
                  </a:lnTo>
                  <a:lnTo>
                    <a:pt x="233789" y="270336"/>
                  </a:lnTo>
                  <a:lnTo>
                    <a:pt x="232025" y="271565"/>
                  </a:lnTo>
                  <a:lnTo>
                    <a:pt x="232025" y="273543"/>
                  </a:lnTo>
                  <a:lnTo>
                    <a:pt x="232773" y="275734"/>
                  </a:lnTo>
                  <a:lnTo>
                    <a:pt x="238118" y="284982"/>
                  </a:lnTo>
                  <a:lnTo>
                    <a:pt x="239936" y="290327"/>
                  </a:lnTo>
                  <a:lnTo>
                    <a:pt x="239936" y="291503"/>
                  </a:lnTo>
                  <a:lnTo>
                    <a:pt x="239936" y="292786"/>
                  </a:lnTo>
                  <a:lnTo>
                    <a:pt x="239027" y="294550"/>
                  </a:lnTo>
                  <a:lnTo>
                    <a:pt x="237851" y="294550"/>
                  </a:lnTo>
                  <a:lnTo>
                    <a:pt x="236728" y="293534"/>
                  </a:lnTo>
                  <a:lnTo>
                    <a:pt x="226786" y="276857"/>
                  </a:lnTo>
                  <a:lnTo>
                    <a:pt x="225557" y="275841"/>
                  </a:lnTo>
                  <a:lnTo>
                    <a:pt x="224167" y="275841"/>
                  </a:lnTo>
                  <a:lnTo>
                    <a:pt x="222831" y="276910"/>
                  </a:lnTo>
                  <a:lnTo>
                    <a:pt x="222510" y="278888"/>
                  </a:lnTo>
                  <a:lnTo>
                    <a:pt x="223312" y="290701"/>
                  </a:lnTo>
                  <a:lnTo>
                    <a:pt x="220853" y="292626"/>
                  </a:lnTo>
                  <a:lnTo>
                    <a:pt x="225557" y="301552"/>
                  </a:lnTo>
                  <a:lnTo>
                    <a:pt x="213049" y="316252"/>
                  </a:lnTo>
                  <a:lnTo>
                    <a:pt x="206367" y="307860"/>
                  </a:lnTo>
                  <a:lnTo>
                    <a:pt x="204817" y="306684"/>
                  </a:lnTo>
                  <a:lnTo>
                    <a:pt x="203214" y="306684"/>
                  </a:lnTo>
                  <a:lnTo>
                    <a:pt x="201717" y="308501"/>
                  </a:lnTo>
                  <a:lnTo>
                    <a:pt x="198884" y="318016"/>
                  </a:lnTo>
                  <a:lnTo>
                    <a:pt x="197601" y="319619"/>
                  </a:lnTo>
                  <a:lnTo>
                    <a:pt x="195730" y="320207"/>
                  </a:lnTo>
                  <a:lnTo>
                    <a:pt x="194340" y="319780"/>
                  </a:lnTo>
                  <a:lnTo>
                    <a:pt x="185734" y="312617"/>
                  </a:lnTo>
                  <a:lnTo>
                    <a:pt x="177823" y="321758"/>
                  </a:lnTo>
                  <a:lnTo>
                    <a:pt x="176754" y="322346"/>
                  </a:lnTo>
                  <a:lnTo>
                    <a:pt x="175525" y="322346"/>
                  </a:lnTo>
                  <a:lnTo>
                    <a:pt x="170500" y="319833"/>
                  </a:lnTo>
                  <a:lnTo>
                    <a:pt x="169645" y="318925"/>
                  </a:lnTo>
                  <a:lnTo>
                    <a:pt x="169111" y="317588"/>
                  </a:lnTo>
                  <a:lnTo>
                    <a:pt x="169111" y="315450"/>
                  </a:lnTo>
                  <a:lnTo>
                    <a:pt x="156763" y="307005"/>
                  </a:lnTo>
                  <a:lnTo>
                    <a:pt x="154678" y="306630"/>
                  </a:lnTo>
                  <a:lnTo>
                    <a:pt x="153930" y="307005"/>
                  </a:lnTo>
                  <a:lnTo>
                    <a:pt x="153288" y="307699"/>
                  </a:lnTo>
                  <a:lnTo>
                    <a:pt x="151578" y="311334"/>
                  </a:lnTo>
                  <a:lnTo>
                    <a:pt x="146232" y="314060"/>
                  </a:lnTo>
                  <a:lnTo>
                    <a:pt x="144843" y="314060"/>
                  </a:lnTo>
                  <a:lnTo>
                    <a:pt x="138215" y="311174"/>
                  </a:lnTo>
                  <a:lnTo>
                    <a:pt x="135114" y="311174"/>
                  </a:lnTo>
                  <a:lnTo>
                    <a:pt x="133511" y="311708"/>
                  </a:lnTo>
                  <a:lnTo>
                    <a:pt x="132388" y="312831"/>
                  </a:lnTo>
                  <a:lnTo>
                    <a:pt x="130678" y="316680"/>
                  </a:lnTo>
                  <a:lnTo>
                    <a:pt x="130678" y="318016"/>
                  </a:lnTo>
                  <a:lnTo>
                    <a:pt x="131212" y="319940"/>
                  </a:lnTo>
                  <a:lnTo>
                    <a:pt x="132121" y="321811"/>
                  </a:lnTo>
                  <a:lnTo>
                    <a:pt x="132602" y="323682"/>
                  </a:lnTo>
                  <a:lnTo>
                    <a:pt x="131961" y="325660"/>
                  </a:lnTo>
                  <a:lnTo>
                    <a:pt x="130250" y="326943"/>
                  </a:lnTo>
                  <a:lnTo>
                    <a:pt x="121484" y="326943"/>
                  </a:lnTo>
                  <a:lnTo>
                    <a:pt x="117261" y="323949"/>
                  </a:lnTo>
                  <a:lnTo>
                    <a:pt x="115658" y="323361"/>
                  </a:lnTo>
                  <a:lnTo>
                    <a:pt x="113947" y="323361"/>
                  </a:lnTo>
                  <a:lnTo>
                    <a:pt x="112236" y="323949"/>
                  </a:lnTo>
                  <a:lnTo>
                    <a:pt x="110793" y="325125"/>
                  </a:lnTo>
                  <a:lnTo>
                    <a:pt x="109991" y="326568"/>
                  </a:lnTo>
                  <a:lnTo>
                    <a:pt x="108869" y="329776"/>
                  </a:lnTo>
                  <a:lnTo>
                    <a:pt x="108014" y="331165"/>
                  </a:lnTo>
                  <a:lnTo>
                    <a:pt x="107052" y="331914"/>
                  </a:lnTo>
                  <a:lnTo>
                    <a:pt x="103738" y="333143"/>
                  </a:lnTo>
                  <a:lnTo>
                    <a:pt x="102882" y="334693"/>
                  </a:lnTo>
                  <a:lnTo>
                    <a:pt x="102882" y="336831"/>
                  </a:lnTo>
                  <a:lnTo>
                    <a:pt x="104058" y="340947"/>
                  </a:lnTo>
                  <a:lnTo>
                    <a:pt x="104058" y="343085"/>
                  </a:lnTo>
                  <a:lnTo>
                    <a:pt x="103203" y="345170"/>
                  </a:lnTo>
                  <a:lnTo>
                    <a:pt x="101867" y="346667"/>
                  </a:lnTo>
                  <a:lnTo>
                    <a:pt x="100317" y="347094"/>
                  </a:lnTo>
                  <a:lnTo>
                    <a:pt x="97537" y="345918"/>
                  </a:lnTo>
                  <a:lnTo>
                    <a:pt x="92886" y="346292"/>
                  </a:lnTo>
                  <a:lnTo>
                    <a:pt x="88664" y="348110"/>
                  </a:lnTo>
                  <a:lnTo>
                    <a:pt x="79149" y="347522"/>
                  </a:lnTo>
                  <a:lnTo>
                    <a:pt x="74178" y="343085"/>
                  </a:lnTo>
                  <a:lnTo>
                    <a:pt x="73269" y="341856"/>
                  </a:lnTo>
                  <a:lnTo>
                    <a:pt x="71772" y="340306"/>
                  </a:lnTo>
                  <a:lnTo>
                    <a:pt x="70864" y="339130"/>
                  </a:lnTo>
                  <a:lnTo>
                    <a:pt x="63167" y="332395"/>
                  </a:lnTo>
                  <a:lnTo>
                    <a:pt x="61082" y="329936"/>
                  </a:lnTo>
                  <a:lnTo>
                    <a:pt x="60227" y="328653"/>
                  </a:lnTo>
                  <a:lnTo>
                    <a:pt x="59746" y="327370"/>
                  </a:lnTo>
                  <a:lnTo>
                    <a:pt x="59104" y="326194"/>
                  </a:lnTo>
                  <a:lnTo>
                    <a:pt x="58195" y="324965"/>
                  </a:lnTo>
                  <a:lnTo>
                    <a:pt x="51033" y="318818"/>
                  </a:lnTo>
                  <a:lnTo>
                    <a:pt x="46222" y="316145"/>
                  </a:lnTo>
                  <a:lnTo>
                    <a:pt x="40342" y="311548"/>
                  </a:lnTo>
                  <a:lnTo>
                    <a:pt x="36707" y="310051"/>
                  </a:lnTo>
                  <a:lnTo>
                    <a:pt x="34890" y="308662"/>
                  </a:lnTo>
                  <a:lnTo>
                    <a:pt x="33500" y="307325"/>
                  </a:lnTo>
                  <a:lnTo>
                    <a:pt x="32591" y="305935"/>
                  </a:lnTo>
                  <a:lnTo>
                    <a:pt x="28743" y="304866"/>
                  </a:lnTo>
                  <a:lnTo>
                    <a:pt x="16983" y="308608"/>
                  </a:lnTo>
                  <a:lnTo>
                    <a:pt x="15754" y="307058"/>
                  </a:lnTo>
                  <a:lnTo>
                    <a:pt x="12600" y="304492"/>
                  </a:lnTo>
                  <a:lnTo>
                    <a:pt x="11371" y="303958"/>
                  </a:lnTo>
                  <a:lnTo>
                    <a:pt x="9981" y="303530"/>
                  </a:lnTo>
                  <a:lnTo>
                    <a:pt x="8644" y="303530"/>
                  </a:lnTo>
                  <a:lnTo>
                    <a:pt x="5972" y="303102"/>
                  </a:lnTo>
                  <a:lnTo>
                    <a:pt x="4742" y="302675"/>
                  </a:lnTo>
                  <a:lnTo>
                    <a:pt x="3780" y="301713"/>
                  </a:lnTo>
                  <a:lnTo>
                    <a:pt x="3192" y="300269"/>
                  </a:lnTo>
                  <a:lnTo>
                    <a:pt x="2871" y="293107"/>
                  </a:lnTo>
                  <a:lnTo>
                    <a:pt x="1696" y="285837"/>
                  </a:lnTo>
                  <a:lnTo>
                    <a:pt x="1375" y="284608"/>
                  </a:lnTo>
                  <a:lnTo>
                    <a:pt x="840" y="283592"/>
                  </a:lnTo>
                  <a:lnTo>
                    <a:pt x="-336" y="280973"/>
                  </a:lnTo>
                  <a:lnTo>
                    <a:pt x="-336" y="274612"/>
                  </a:lnTo>
                  <a:lnTo>
                    <a:pt x="466" y="271138"/>
                  </a:lnTo>
                  <a:lnTo>
                    <a:pt x="1428" y="269748"/>
                  </a:lnTo>
                  <a:lnTo>
                    <a:pt x="2283" y="268999"/>
                  </a:lnTo>
                  <a:lnTo>
                    <a:pt x="3246" y="268625"/>
                  </a:lnTo>
                  <a:lnTo>
                    <a:pt x="4261" y="267930"/>
                  </a:lnTo>
                  <a:lnTo>
                    <a:pt x="5170" y="266701"/>
                  </a:lnTo>
                  <a:lnTo>
                    <a:pt x="6025" y="265204"/>
                  </a:lnTo>
                  <a:lnTo>
                    <a:pt x="6827" y="260875"/>
                  </a:lnTo>
                  <a:lnTo>
                    <a:pt x="6827" y="259164"/>
                  </a:lnTo>
                  <a:lnTo>
                    <a:pt x="6827" y="257667"/>
                  </a:lnTo>
                  <a:lnTo>
                    <a:pt x="6827" y="256224"/>
                  </a:lnTo>
                  <a:lnTo>
                    <a:pt x="7308" y="254727"/>
                  </a:lnTo>
                  <a:lnTo>
                    <a:pt x="8110" y="253498"/>
                  </a:lnTo>
                  <a:lnTo>
                    <a:pt x="9714" y="252589"/>
                  </a:lnTo>
                  <a:lnTo>
                    <a:pt x="14043" y="253177"/>
                  </a:lnTo>
                  <a:lnTo>
                    <a:pt x="16555" y="254033"/>
                  </a:lnTo>
                  <a:lnTo>
                    <a:pt x="17571" y="254834"/>
                  </a:lnTo>
                  <a:lnTo>
                    <a:pt x="18159" y="255957"/>
                  </a:lnTo>
                  <a:lnTo>
                    <a:pt x="18426" y="257347"/>
                  </a:lnTo>
                  <a:lnTo>
                    <a:pt x="18426" y="258790"/>
                  </a:lnTo>
                  <a:lnTo>
                    <a:pt x="18426" y="260393"/>
                  </a:lnTo>
                  <a:lnTo>
                    <a:pt x="18426" y="261783"/>
                  </a:lnTo>
                  <a:lnTo>
                    <a:pt x="18907" y="262906"/>
                  </a:lnTo>
                  <a:lnTo>
                    <a:pt x="19870" y="263547"/>
                  </a:lnTo>
                  <a:lnTo>
                    <a:pt x="21099" y="263547"/>
                  </a:lnTo>
                  <a:lnTo>
                    <a:pt x="22275" y="263066"/>
                  </a:lnTo>
                  <a:lnTo>
                    <a:pt x="24841" y="261142"/>
                  </a:lnTo>
                  <a:lnTo>
                    <a:pt x="27193" y="259806"/>
                  </a:lnTo>
                  <a:lnTo>
                    <a:pt x="28582" y="259378"/>
                  </a:lnTo>
                  <a:lnTo>
                    <a:pt x="30026" y="259057"/>
                  </a:lnTo>
                  <a:lnTo>
                    <a:pt x="31255" y="258523"/>
                  </a:lnTo>
                  <a:lnTo>
                    <a:pt x="32057" y="257774"/>
                  </a:lnTo>
                  <a:lnTo>
                    <a:pt x="31095" y="249649"/>
                  </a:lnTo>
                  <a:lnTo>
                    <a:pt x="30614" y="247885"/>
                  </a:lnTo>
                  <a:lnTo>
                    <a:pt x="29758" y="246603"/>
                  </a:lnTo>
                  <a:lnTo>
                    <a:pt x="28743" y="245427"/>
                  </a:lnTo>
                  <a:lnTo>
                    <a:pt x="27834" y="243235"/>
                  </a:lnTo>
                  <a:lnTo>
                    <a:pt x="27353" y="240081"/>
                  </a:lnTo>
                  <a:lnTo>
                    <a:pt x="27781" y="233293"/>
                  </a:lnTo>
                  <a:lnTo>
                    <a:pt x="26872" y="227947"/>
                  </a:lnTo>
                  <a:lnTo>
                    <a:pt x="26017" y="227092"/>
                  </a:lnTo>
                  <a:lnTo>
                    <a:pt x="25696" y="225863"/>
                  </a:lnTo>
                  <a:lnTo>
                    <a:pt x="25696" y="224526"/>
                  </a:lnTo>
                  <a:lnTo>
                    <a:pt x="26017" y="223190"/>
                  </a:lnTo>
                  <a:lnTo>
                    <a:pt x="27139" y="221961"/>
                  </a:lnTo>
                  <a:lnTo>
                    <a:pt x="27941" y="221319"/>
                  </a:lnTo>
                  <a:lnTo>
                    <a:pt x="28743" y="220838"/>
                  </a:lnTo>
                  <a:lnTo>
                    <a:pt x="29438" y="220838"/>
                  </a:lnTo>
                  <a:lnTo>
                    <a:pt x="30293" y="220838"/>
                  </a:lnTo>
                  <a:lnTo>
                    <a:pt x="31469" y="221426"/>
                  </a:lnTo>
                  <a:lnTo>
                    <a:pt x="34142" y="222335"/>
                  </a:lnTo>
                  <a:lnTo>
                    <a:pt x="35371" y="221961"/>
                  </a:lnTo>
                  <a:lnTo>
                    <a:pt x="36280" y="221105"/>
                  </a:lnTo>
                  <a:lnTo>
                    <a:pt x="37188" y="219823"/>
                  </a:lnTo>
                  <a:lnTo>
                    <a:pt x="39647" y="216883"/>
                  </a:lnTo>
                  <a:lnTo>
                    <a:pt x="42373" y="215439"/>
                  </a:lnTo>
                  <a:lnTo>
                    <a:pt x="43710" y="214263"/>
                  </a:lnTo>
                  <a:lnTo>
                    <a:pt x="45313" y="212393"/>
                  </a:lnTo>
                  <a:lnTo>
                    <a:pt x="46756" y="211591"/>
                  </a:lnTo>
                  <a:lnTo>
                    <a:pt x="48200" y="211324"/>
                  </a:lnTo>
                  <a:lnTo>
                    <a:pt x="49590" y="211324"/>
                  </a:lnTo>
                  <a:lnTo>
                    <a:pt x="50872" y="210575"/>
                  </a:lnTo>
                  <a:lnTo>
                    <a:pt x="52102" y="208918"/>
                  </a:lnTo>
                  <a:lnTo>
                    <a:pt x="53224" y="205658"/>
                  </a:lnTo>
                  <a:lnTo>
                    <a:pt x="54240" y="203787"/>
                  </a:lnTo>
                  <a:lnTo>
                    <a:pt x="54881" y="202076"/>
                  </a:lnTo>
                  <a:lnTo>
                    <a:pt x="55256" y="199457"/>
                  </a:lnTo>
                  <a:lnTo>
                    <a:pt x="53759" y="197640"/>
                  </a:lnTo>
                  <a:lnTo>
                    <a:pt x="52797" y="197052"/>
                  </a:lnTo>
                  <a:lnTo>
                    <a:pt x="51942" y="195983"/>
                  </a:lnTo>
                  <a:lnTo>
                    <a:pt x="51621" y="194539"/>
                  </a:lnTo>
                  <a:lnTo>
                    <a:pt x="50445" y="192027"/>
                  </a:lnTo>
                  <a:lnTo>
                    <a:pt x="48039" y="188339"/>
                  </a:lnTo>
                  <a:lnTo>
                    <a:pt x="47024" y="187163"/>
                  </a:lnTo>
                  <a:lnTo>
                    <a:pt x="46543" y="185666"/>
                  </a:lnTo>
                  <a:lnTo>
                    <a:pt x="47024" y="183956"/>
                  </a:lnTo>
                  <a:lnTo>
                    <a:pt x="48574" y="181123"/>
                  </a:lnTo>
                  <a:lnTo>
                    <a:pt x="49429" y="179893"/>
                  </a:lnTo>
                  <a:lnTo>
                    <a:pt x="50071" y="178503"/>
                  </a:lnTo>
                  <a:lnTo>
                    <a:pt x="50605" y="176900"/>
                  </a:lnTo>
                  <a:lnTo>
                    <a:pt x="50872" y="175350"/>
                  </a:lnTo>
                  <a:lnTo>
                    <a:pt x="50872" y="173906"/>
                  </a:lnTo>
                  <a:lnTo>
                    <a:pt x="47826" y="169577"/>
                  </a:lnTo>
                  <a:lnTo>
                    <a:pt x="45741" y="163323"/>
                  </a:lnTo>
                  <a:lnTo>
                    <a:pt x="44832" y="153915"/>
                  </a:lnTo>
                  <a:lnTo>
                    <a:pt x="46222" y="149371"/>
                  </a:lnTo>
                  <a:lnTo>
                    <a:pt x="46756" y="148623"/>
                  </a:lnTo>
                  <a:close/>
                  <a:moveTo>
                    <a:pt x="141475" y="67054"/>
                  </a:moveTo>
                  <a:lnTo>
                    <a:pt x="143506" y="67054"/>
                  </a:lnTo>
                  <a:lnTo>
                    <a:pt x="145003" y="65023"/>
                  </a:lnTo>
                  <a:lnTo>
                    <a:pt x="146072" y="62243"/>
                  </a:lnTo>
                  <a:lnTo>
                    <a:pt x="146072" y="60158"/>
                  </a:lnTo>
                  <a:lnTo>
                    <a:pt x="145270" y="59357"/>
                  </a:lnTo>
                  <a:lnTo>
                    <a:pt x="143934" y="60319"/>
                  </a:lnTo>
                  <a:lnTo>
                    <a:pt x="142063" y="61281"/>
                  </a:lnTo>
                  <a:lnTo>
                    <a:pt x="140834" y="62617"/>
                  </a:lnTo>
                  <a:lnTo>
                    <a:pt x="140513" y="65023"/>
                  </a:lnTo>
                  <a:close/>
                  <a:moveTo>
                    <a:pt x="158046" y="61227"/>
                  </a:moveTo>
                  <a:lnTo>
                    <a:pt x="159275" y="60426"/>
                  </a:lnTo>
                  <a:lnTo>
                    <a:pt x="159275" y="58662"/>
                  </a:lnTo>
                  <a:lnTo>
                    <a:pt x="158206" y="57700"/>
                  </a:lnTo>
                  <a:lnTo>
                    <a:pt x="156656" y="56096"/>
                  </a:lnTo>
                  <a:lnTo>
                    <a:pt x="155320" y="55294"/>
                  </a:lnTo>
                  <a:lnTo>
                    <a:pt x="155320" y="52996"/>
                  </a:lnTo>
                  <a:lnTo>
                    <a:pt x="154839" y="51552"/>
                  </a:lnTo>
                  <a:lnTo>
                    <a:pt x="153770" y="51552"/>
                  </a:lnTo>
                  <a:lnTo>
                    <a:pt x="152807" y="51552"/>
                  </a:lnTo>
                  <a:lnTo>
                    <a:pt x="151150" y="53316"/>
                  </a:lnTo>
                  <a:lnTo>
                    <a:pt x="150348" y="54332"/>
                  </a:lnTo>
                  <a:lnTo>
                    <a:pt x="149600" y="56310"/>
                  </a:lnTo>
                  <a:lnTo>
                    <a:pt x="149600" y="58234"/>
                  </a:lnTo>
                  <a:lnTo>
                    <a:pt x="151150" y="59517"/>
                  </a:lnTo>
                  <a:lnTo>
                    <a:pt x="153288" y="60158"/>
                  </a:lnTo>
                  <a:lnTo>
                    <a:pt x="156389" y="6080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707A51C-8E99-4501-80A2-F14646745200}"/>
                </a:ext>
              </a:extLst>
            </p:cNvPr>
            <p:cNvSpPr/>
            <p:nvPr/>
          </p:nvSpPr>
          <p:spPr>
            <a:xfrm>
              <a:off x="2284427" y="4736107"/>
              <a:ext cx="206702" cy="141169"/>
            </a:xfrm>
            <a:custGeom>
              <a:avLst/>
              <a:gdLst>
                <a:gd name="connsiteX0" fmla="*/ 102508 w 206702"/>
                <a:gd name="connsiteY0" fmla="*/ 28781 h 141169"/>
                <a:gd name="connsiteX1" fmla="*/ 105608 w 206702"/>
                <a:gd name="connsiteY1" fmla="*/ 29209 h 141169"/>
                <a:gd name="connsiteX2" fmla="*/ 111542 w 206702"/>
                <a:gd name="connsiteY2" fmla="*/ 31508 h 141169"/>
                <a:gd name="connsiteX3" fmla="*/ 120896 w 206702"/>
                <a:gd name="connsiteY3" fmla="*/ 30171 h 141169"/>
                <a:gd name="connsiteX4" fmla="*/ 122392 w 206702"/>
                <a:gd name="connsiteY4" fmla="*/ 30759 h 141169"/>
                <a:gd name="connsiteX5" fmla="*/ 126615 w 206702"/>
                <a:gd name="connsiteY5" fmla="*/ 33646 h 141169"/>
                <a:gd name="connsiteX6" fmla="*/ 127845 w 206702"/>
                <a:gd name="connsiteY6" fmla="*/ 34875 h 141169"/>
                <a:gd name="connsiteX7" fmla="*/ 129555 w 206702"/>
                <a:gd name="connsiteY7" fmla="*/ 37280 h 141169"/>
                <a:gd name="connsiteX8" fmla="*/ 131319 w 206702"/>
                <a:gd name="connsiteY8" fmla="*/ 38670 h 141169"/>
                <a:gd name="connsiteX9" fmla="*/ 133457 w 206702"/>
                <a:gd name="connsiteY9" fmla="*/ 39365 h 141169"/>
                <a:gd name="connsiteX10" fmla="*/ 136237 w 206702"/>
                <a:gd name="connsiteY10" fmla="*/ 39365 h 141169"/>
                <a:gd name="connsiteX11" fmla="*/ 145912 w 206702"/>
                <a:gd name="connsiteY11" fmla="*/ 38617 h 141169"/>
                <a:gd name="connsiteX12" fmla="*/ 149974 w 206702"/>
                <a:gd name="connsiteY12" fmla="*/ 39151 h 141169"/>
                <a:gd name="connsiteX13" fmla="*/ 153075 w 206702"/>
                <a:gd name="connsiteY13" fmla="*/ 41931 h 141169"/>
                <a:gd name="connsiteX14" fmla="*/ 152326 w 206702"/>
                <a:gd name="connsiteY14" fmla="*/ 42840 h 141169"/>
                <a:gd name="connsiteX15" fmla="*/ 151685 w 206702"/>
                <a:gd name="connsiteY15" fmla="*/ 44069 h 141169"/>
                <a:gd name="connsiteX16" fmla="*/ 150990 w 206702"/>
                <a:gd name="connsiteY16" fmla="*/ 44550 h 141169"/>
                <a:gd name="connsiteX17" fmla="*/ 153021 w 206702"/>
                <a:gd name="connsiteY17" fmla="*/ 47650 h 141169"/>
                <a:gd name="connsiteX18" fmla="*/ 156335 w 206702"/>
                <a:gd name="connsiteY18" fmla="*/ 48826 h 141169"/>
                <a:gd name="connsiteX19" fmla="*/ 164353 w 206702"/>
                <a:gd name="connsiteY19" fmla="*/ 48826 h 141169"/>
                <a:gd name="connsiteX20" fmla="*/ 175044 w 206702"/>
                <a:gd name="connsiteY20" fmla="*/ 62029 h 141169"/>
                <a:gd name="connsiteX21" fmla="*/ 180389 w 206702"/>
                <a:gd name="connsiteY21" fmla="*/ 65985 h 141169"/>
                <a:gd name="connsiteX22" fmla="*/ 180389 w 206702"/>
                <a:gd name="connsiteY22" fmla="*/ 67054 h 141169"/>
                <a:gd name="connsiteX23" fmla="*/ 180389 w 206702"/>
                <a:gd name="connsiteY23" fmla="*/ 68497 h 141169"/>
                <a:gd name="connsiteX24" fmla="*/ 180389 w 206702"/>
                <a:gd name="connsiteY24" fmla="*/ 70047 h 141169"/>
                <a:gd name="connsiteX25" fmla="*/ 181031 w 206702"/>
                <a:gd name="connsiteY25" fmla="*/ 71330 h 141169"/>
                <a:gd name="connsiteX26" fmla="*/ 181939 w 206702"/>
                <a:gd name="connsiteY26" fmla="*/ 71330 h 141169"/>
                <a:gd name="connsiteX27" fmla="*/ 184131 w 206702"/>
                <a:gd name="connsiteY27" fmla="*/ 70956 h 141169"/>
                <a:gd name="connsiteX28" fmla="*/ 185093 w 206702"/>
                <a:gd name="connsiteY28" fmla="*/ 70956 h 141169"/>
                <a:gd name="connsiteX29" fmla="*/ 186429 w 206702"/>
                <a:gd name="connsiteY29" fmla="*/ 71865 h 141169"/>
                <a:gd name="connsiteX30" fmla="*/ 189904 w 206702"/>
                <a:gd name="connsiteY30" fmla="*/ 75072 h 141169"/>
                <a:gd name="connsiteX31" fmla="*/ 196906 w 206702"/>
                <a:gd name="connsiteY31" fmla="*/ 79027 h 141169"/>
                <a:gd name="connsiteX32" fmla="*/ 199846 w 206702"/>
                <a:gd name="connsiteY32" fmla="*/ 79936 h 141169"/>
                <a:gd name="connsiteX33" fmla="*/ 204122 w 206702"/>
                <a:gd name="connsiteY33" fmla="*/ 82983 h 141169"/>
                <a:gd name="connsiteX34" fmla="*/ 204122 w 206702"/>
                <a:gd name="connsiteY34" fmla="*/ 87099 h 141169"/>
                <a:gd name="connsiteX35" fmla="*/ 204977 w 206702"/>
                <a:gd name="connsiteY35" fmla="*/ 88595 h 141169"/>
                <a:gd name="connsiteX36" fmla="*/ 205405 w 206702"/>
                <a:gd name="connsiteY36" fmla="*/ 89771 h 141169"/>
                <a:gd name="connsiteX37" fmla="*/ 205405 w 206702"/>
                <a:gd name="connsiteY37" fmla="*/ 90573 h 141169"/>
                <a:gd name="connsiteX38" fmla="*/ 205405 w 206702"/>
                <a:gd name="connsiteY38" fmla="*/ 91054 h 141169"/>
                <a:gd name="connsiteX39" fmla="*/ 205405 w 206702"/>
                <a:gd name="connsiteY39" fmla="*/ 91589 h 141169"/>
                <a:gd name="connsiteX40" fmla="*/ 205405 w 206702"/>
                <a:gd name="connsiteY40" fmla="*/ 92497 h 141169"/>
                <a:gd name="connsiteX41" fmla="*/ 205726 w 206702"/>
                <a:gd name="connsiteY41" fmla="*/ 94529 h 141169"/>
                <a:gd name="connsiteX42" fmla="*/ 206367 w 206702"/>
                <a:gd name="connsiteY42" fmla="*/ 95972 h 141169"/>
                <a:gd name="connsiteX43" fmla="*/ 205993 w 206702"/>
                <a:gd name="connsiteY43" fmla="*/ 97148 h 141169"/>
                <a:gd name="connsiteX44" fmla="*/ 205138 w 206702"/>
                <a:gd name="connsiteY44" fmla="*/ 98003 h 141169"/>
                <a:gd name="connsiteX45" fmla="*/ 203855 w 206702"/>
                <a:gd name="connsiteY45" fmla="*/ 98431 h 141169"/>
                <a:gd name="connsiteX46" fmla="*/ 202412 w 206702"/>
                <a:gd name="connsiteY46" fmla="*/ 98431 h 141169"/>
                <a:gd name="connsiteX47" fmla="*/ 199311 w 206702"/>
                <a:gd name="connsiteY47" fmla="*/ 96827 h 141169"/>
                <a:gd name="connsiteX48" fmla="*/ 197868 w 206702"/>
                <a:gd name="connsiteY48" fmla="*/ 96400 h 141169"/>
                <a:gd name="connsiteX49" fmla="*/ 196532 w 206702"/>
                <a:gd name="connsiteY49" fmla="*/ 96400 h 141169"/>
                <a:gd name="connsiteX50" fmla="*/ 193592 w 206702"/>
                <a:gd name="connsiteY50" fmla="*/ 97682 h 141169"/>
                <a:gd name="connsiteX51" fmla="*/ 192363 w 206702"/>
                <a:gd name="connsiteY51" fmla="*/ 97682 h 141169"/>
                <a:gd name="connsiteX52" fmla="*/ 191026 w 206702"/>
                <a:gd name="connsiteY52" fmla="*/ 97362 h 141169"/>
                <a:gd name="connsiteX53" fmla="*/ 189262 w 206702"/>
                <a:gd name="connsiteY53" fmla="*/ 96400 h 141169"/>
                <a:gd name="connsiteX54" fmla="*/ 187819 w 206702"/>
                <a:gd name="connsiteY54" fmla="*/ 96400 h 141169"/>
                <a:gd name="connsiteX55" fmla="*/ 186536 w 206702"/>
                <a:gd name="connsiteY55" fmla="*/ 96400 h 141169"/>
                <a:gd name="connsiteX56" fmla="*/ 185681 w 206702"/>
                <a:gd name="connsiteY56" fmla="*/ 97362 h 141169"/>
                <a:gd name="connsiteX57" fmla="*/ 185307 w 206702"/>
                <a:gd name="connsiteY57" fmla="*/ 98591 h 141169"/>
                <a:gd name="connsiteX58" fmla="*/ 184719 w 206702"/>
                <a:gd name="connsiteY58" fmla="*/ 99874 h 141169"/>
                <a:gd name="connsiteX59" fmla="*/ 183863 w 206702"/>
                <a:gd name="connsiteY59" fmla="*/ 100997 h 141169"/>
                <a:gd name="connsiteX60" fmla="*/ 181779 w 206702"/>
                <a:gd name="connsiteY60" fmla="*/ 103028 h 141169"/>
                <a:gd name="connsiteX61" fmla="*/ 176060 w 206702"/>
                <a:gd name="connsiteY61" fmla="*/ 109923 h 141169"/>
                <a:gd name="connsiteX62" fmla="*/ 175471 w 206702"/>
                <a:gd name="connsiteY62" fmla="*/ 111206 h 141169"/>
                <a:gd name="connsiteX63" fmla="*/ 175471 w 206702"/>
                <a:gd name="connsiteY63" fmla="*/ 112649 h 141169"/>
                <a:gd name="connsiteX64" fmla="*/ 175471 w 206702"/>
                <a:gd name="connsiteY64" fmla="*/ 114787 h 141169"/>
                <a:gd name="connsiteX65" fmla="*/ 175471 w 206702"/>
                <a:gd name="connsiteY65" fmla="*/ 116498 h 141169"/>
                <a:gd name="connsiteX66" fmla="*/ 176006 w 206702"/>
                <a:gd name="connsiteY66" fmla="*/ 118422 h 141169"/>
                <a:gd name="connsiteX67" fmla="*/ 177022 w 206702"/>
                <a:gd name="connsiteY67" fmla="*/ 120400 h 141169"/>
                <a:gd name="connsiteX68" fmla="*/ 182367 w 206702"/>
                <a:gd name="connsiteY68" fmla="*/ 125104 h 141169"/>
                <a:gd name="connsiteX69" fmla="*/ 183489 w 206702"/>
                <a:gd name="connsiteY69" fmla="*/ 128792 h 141169"/>
                <a:gd name="connsiteX70" fmla="*/ 182955 w 206702"/>
                <a:gd name="connsiteY70" fmla="*/ 129540 h 141169"/>
                <a:gd name="connsiteX71" fmla="*/ 181565 w 206702"/>
                <a:gd name="connsiteY71" fmla="*/ 134084 h 141169"/>
                <a:gd name="connsiteX72" fmla="*/ 176220 w 206702"/>
                <a:gd name="connsiteY72" fmla="*/ 137184 h 141169"/>
                <a:gd name="connsiteX73" fmla="*/ 175044 w 206702"/>
                <a:gd name="connsiteY73" fmla="*/ 138093 h 141169"/>
                <a:gd name="connsiteX74" fmla="*/ 172478 w 206702"/>
                <a:gd name="connsiteY74" fmla="*/ 139697 h 141169"/>
                <a:gd name="connsiteX75" fmla="*/ 171035 w 206702"/>
                <a:gd name="connsiteY75" fmla="*/ 140338 h 141169"/>
                <a:gd name="connsiteX76" fmla="*/ 169378 w 206702"/>
                <a:gd name="connsiteY76" fmla="*/ 140766 h 141169"/>
                <a:gd name="connsiteX77" fmla="*/ 165903 w 206702"/>
                <a:gd name="connsiteY77" fmla="*/ 141140 h 141169"/>
                <a:gd name="connsiteX78" fmla="*/ 164460 w 206702"/>
                <a:gd name="connsiteY78" fmla="*/ 140712 h 141169"/>
                <a:gd name="connsiteX79" fmla="*/ 162963 w 206702"/>
                <a:gd name="connsiteY79" fmla="*/ 139322 h 141169"/>
                <a:gd name="connsiteX80" fmla="*/ 161520 w 206702"/>
                <a:gd name="connsiteY80" fmla="*/ 138200 h 141169"/>
                <a:gd name="connsiteX81" fmla="*/ 157939 w 206702"/>
                <a:gd name="connsiteY81" fmla="*/ 136703 h 141169"/>
                <a:gd name="connsiteX82" fmla="*/ 155480 w 206702"/>
                <a:gd name="connsiteY82" fmla="*/ 136703 h 141169"/>
                <a:gd name="connsiteX83" fmla="*/ 147569 w 206702"/>
                <a:gd name="connsiteY83" fmla="*/ 134725 h 141169"/>
                <a:gd name="connsiteX84" fmla="*/ 146126 w 206702"/>
                <a:gd name="connsiteY84" fmla="*/ 133870 h 141169"/>
                <a:gd name="connsiteX85" fmla="*/ 145324 w 206702"/>
                <a:gd name="connsiteY85" fmla="*/ 132641 h 141169"/>
                <a:gd name="connsiteX86" fmla="*/ 144576 w 206702"/>
                <a:gd name="connsiteY86" fmla="*/ 129808 h 141169"/>
                <a:gd name="connsiteX87" fmla="*/ 144576 w 206702"/>
                <a:gd name="connsiteY87" fmla="*/ 128471 h 141169"/>
                <a:gd name="connsiteX88" fmla="*/ 144576 w 206702"/>
                <a:gd name="connsiteY88" fmla="*/ 127189 h 141169"/>
                <a:gd name="connsiteX89" fmla="*/ 145271 w 206702"/>
                <a:gd name="connsiteY89" fmla="*/ 126333 h 141169"/>
                <a:gd name="connsiteX90" fmla="*/ 145805 w 206702"/>
                <a:gd name="connsiteY90" fmla="*/ 125745 h 141169"/>
                <a:gd name="connsiteX91" fmla="*/ 146126 w 206702"/>
                <a:gd name="connsiteY91" fmla="*/ 125745 h 141169"/>
                <a:gd name="connsiteX92" fmla="*/ 146126 w 206702"/>
                <a:gd name="connsiteY92" fmla="*/ 124997 h 141169"/>
                <a:gd name="connsiteX93" fmla="*/ 145751 w 206702"/>
                <a:gd name="connsiteY93" fmla="*/ 123981 h 141169"/>
                <a:gd name="connsiteX94" fmla="*/ 144308 w 206702"/>
                <a:gd name="connsiteY94" fmla="*/ 121469 h 141169"/>
                <a:gd name="connsiteX95" fmla="*/ 140887 w 206702"/>
                <a:gd name="connsiteY95" fmla="*/ 118583 h 141169"/>
                <a:gd name="connsiteX96" fmla="*/ 140032 w 206702"/>
                <a:gd name="connsiteY96" fmla="*/ 117353 h 141169"/>
                <a:gd name="connsiteX97" fmla="*/ 139605 w 206702"/>
                <a:gd name="connsiteY97" fmla="*/ 115910 h 141169"/>
                <a:gd name="connsiteX98" fmla="*/ 139605 w 206702"/>
                <a:gd name="connsiteY98" fmla="*/ 114467 h 141169"/>
                <a:gd name="connsiteX99" fmla="*/ 139605 w 206702"/>
                <a:gd name="connsiteY99" fmla="*/ 113184 h 141169"/>
                <a:gd name="connsiteX100" fmla="*/ 140460 w 206702"/>
                <a:gd name="connsiteY100" fmla="*/ 112222 h 141169"/>
                <a:gd name="connsiteX101" fmla="*/ 141636 w 206702"/>
                <a:gd name="connsiteY101" fmla="*/ 111580 h 141169"/>
                <a:gd name="connsiteX102" fmla="*/ 142651 w 206702"/>
                <a:gd name="connsiteY102" fmla="*/ 110618 h 141169"/>
                <a:gd name="connsiteX103" fmla="*/ 143293 w 206702"/>
                <a:gd name="connsiteY103" fmla="*/ 109496 h 141169"/>
                <a:gd name="connsiteX104" fmla="*/ 143293 w 206702"/>
                <a:gd name="connsiteY104" fmla="*/ 108159 h 141169"/>
                <a:gd name="connsiteX105" fmla="*/ 142544 w 206702"/>
                <a:gd name="connsiteY105" fmla="*/ 106983 h 141169"/>
                <a:gd name="connsiteX106" fmla="*/ 141101 w 206702"/>
                <a:gd name="connsiteY106" fmla="*/ 106021 h 141169"/>
                <a:gd name="connsiteX107" fmla="*/ 138856 w 206702"/>
                <a:gd name="connsiteY107" fmla="*/ 105433 h 141169"/>
                <a:gd name="connsiteX108" fmla="*/ 136183 w 206702"/>
                <a:gd name="connsiteY108" fmla="*/ 105433 h 141169"/>
                <a:gd name="connsiteX109" fmla="*/ 133618 w 206702"/>
                <a:gd name="connsiteY109" fmla="*/ 105433 h 141169"/>
                <a:gd name="connsiteX110" fmla="*/ 125600 w 206702"/>
                <a:gd name="connsiteY110" fmla="*/ 108266 h 141169"/>
                <a:gd name="connsiteX111" fmla="*/ 124050 w 206702"/>
                <a:gd name="connsiteY111" fmla="*/ 108266 h 141169"/>
                <a:gd name="connsiteX112" fmla="*/ 122606 w 206702"/>
                <a:gd name="connsiteY112" fmla="*/ 107144 h 141169"/>
                <a:gd name="connsiteX113" fmla="*/ 121751 w 206702"/>
                <a:gd name="connsiteY113" fmla="*/ 105807 h 141169"/>
                <a:gd name="connsiteX114" fmla="*/ 121217 w 206702"/>
                <a:gd name="connsiteY114" fmla="*/ 104364 h 141169"/>
                <a:gd name="connsiteX115" fmla="*/ 121217 w 206702"/>
                <a:gd name="connsiteY115" fmla="*/ 102974 h 141169"/>
                <a:gd name="connsiteX116" fmla="*/ 120896 w 206702"/>
                <a:gd name="connsiteY116" fmla="*/ 101585 h 141169"/>
                <a:gd name="connsiteX117" fmla="*/ 120468 w 206702"/>
                <a:gd name="connsiteY117" fmla="*/ 100355 h 141169"/>
                <a:gd name="connsiteX118" fmla="*/ 119720 w 206702"/>
                <a:gd name="connsiteY118" fmla="*/ 99553 h 141169"/>
                <a:gd name="connsiteX119" fmla="*/ 118330 w 206702"/>
                <a:gd name="connsiteY119" fmla="*/ 98858 h 141169"/>
                <a:gd name="connsiteX120" fmla="*/ 110954 w 206702"/>
                <a:gd name="connsiteY120" fmla="*/ 98003 h 141169"/>
                <a:gd name="connsiteX121" fmla="*/ 101867 w 206702"/>
                <a:gd name="connsiteY121" fmla="*/ 98698 h 141169"/>
                <a:gd name="connsiteX122" fmla="*/ 97964 w 206702"/>
                <a:gd name="connsiteY122" fmla="*/ 99981 h 141169"/>
                <a:gd name="connsiteX123" fmla="*/ 96201 w 206702"/>
                <a:gd name="connsiteY123" fmla="*/ 101691 h 141169"/>
                <a:gd name="connsiteX124" fmla="*/ 92887 w 206702"/>
                <a:gd name="connsiteY124" fmla="*/ 103990 h 141169"/>
                <a:gd name="connsiteX125" fmla="*/ 91604 w 206702"/>
                <a:gd name="connsiteY125" fmla="*/ 104578 h 141169"/>
                <a:gd name="connsiteX126" fmla="*/ 88771 w 206702"/>
                <a:gd name="connsiteY126" fmla="*/ 104097 h 141169"/>
                <a:gd name="connsiteX127" fmla="*/ 87916 w 206702"/>
                <a:gd name="connsiteY127" fmla="*/ 104097 h 141169"/>
                <a:gd name="connsiteX128" fmla="*/ 87434 w 206702"/>
                <a:gd name="connsiteY128" fmla="*/ 105112 h 141169"/>
                <a:gd name="connsiteX129" fmla="*/ 87434 w 206702"/>
                <a:gd name="connsiteY129" fmla="*/ 106556 h 141169"/>
                <a:gd name="connsiteX130" fmla="*/ 87434 w 206702"/>
                <a:gd name="connsiteY130" fmla="*/ 109549 h 141169"/>
                <a:gd name="connsiteX131" fmla="*/ 87114 w 206702"/>
                <a:gd name="connsiteY131" fmla="*/ 112168 h 141169"/>
                <a:gd name="connsiteX132" fmla="*/ 86526 w 206702"/>
                <a:gd name="connsiteY132" fmla="*/ 113237 h 141169"/>
                <a:gd name="connsiteX133" fmla="*/ 85777 w 206702"/>
                <a:gd name="connsiteY133" fmla="*/ 113879 h 141169"/>
                <a:gd name="connsiteX134" fmla="*/ 85029 w 206702"/>
                <a:gd name="connsiteY134" fmla="*/ 114467 h 141169"/>
                <a:gd name="connsiteX135" fmla="*/ 84067 w 206702"/>
                <a:gd name="connsiteY135" fmla="*/ 115322 h 141169"/>
                <a:gd name="connsiteX136" fmla="*/ 83318 w 206702"/>
                <a:gd name="connsiteY136" fmla="*/ 116551 h 141169"/>
                <a:gd name="connsiteX137" fmla="*/ 82730 w 206702"/>
                <a:gd name="connsiteY137" fmla="*/ 118048 h 141169"/>
                <a:gd name="connsiteX138" fmla="*/ 81180 w 206702"/>
                <a:gd name="connsiteY138" fmla="*/ 121148 h 141169"/>
                <a:gd name="connsiteX139" fmla="*/ 79577 w 206702"/>
                <a:gd name="connsiteY139" fmla="*/ 123607 h 141169"/>
                <a:gd name="connsiteX140" fmla="*/ 79256 w 206702"/>
                <a:gd name="connsiteY140" fmla="*/ 124623 h 141169"/>
                <a:gd name="connsiteX141" fmla="*/ 79256 w 206702"/>
                <a:gd name="connsiteY141" fmla="*/ 125211 h 141169"/>
                <a:gd name="connsiteX142" fmla="*/ 79256 w 206702"/>
                <a:gd name="connsiteY142" fmla="*/ 125531 h 141169"/>
                <a:gd name="connsiteX143" fmla="*/ 76690 w 206702"/>
                <a:gd name="connsiteY143" fmla="*/ 125531 h 141169"/>
                <a:gd name="connsiteX144" fmla="*/ 72521 w 206702"/>
                <a:gd name="connsiteY144" fmla="*/ 124997 h 141169"/>
                <a:gd name="connsiteX145" fmla="*/ 67176 w 206702"/>
                <a:gd name="connsiteY145" fmla="*/ 125318 h 141169"/>
                <a:gd name="connsiteX146" fmla="*/ 66481 w 206702"/>
                <a:gd name="connsiteY146" fmla="*/ 125318 h 141169"/>
                <a:gd name="connsiteX147" fmla="*/ 65946 w 206702"/>
                <a:gd name="connsiteY147" fmla="*/ 125318 h 141169"/>
                <a:gd name="connsiteX148" fmla="*/ 64824 w 206702"/>
                <a:gd name="connsiteY148" fmla="*/ 125318 h 141169"/>
                <a:gd name="connsiteX149" fmla="*/ 62151 w 206702"/>
                <a:gd name="connsiteY149" fmla="*/ 123180 h 141169"/>
                <a:gd name="connsiteX150" fmla="*/ 60601 w 206702"/>
                <a:gd name="connsiteY150" fmla="*/ 122538 h 141169"/>
                <a:gd name="connsiteX151" fmla="*/ 58784 w 206702"/>
                <a:gd name="connsiteY151" fmla="*/ 122164 h 141169"/>
                <a:gd name="connsiteX152" fmla="*/ 56592 w 206702"/>
                <a:gd name="connsiteY152" fmla="*/ 122164 h 141169"/>
                <a:gd name="connsiteX153" fmla="*/ 54507 w 206702"/>
                <a:gd name="connsiteY153" fmla="*/ 121041 h 141169"/>
                <a:gd name="connsiteX154" fmla="*/ 53812 w 206702"/>
                <a:gd name="connsiteY154" fmla="*/ 119865 h 141169"/>
                <a:gd name="connsiteX155" fmla="*/ 53812 w 206702"/>
                <a:gd name="connsiteY155" fmla="*/ 118422 h 141169"/>
                <a:gd name="connsiteX156" fmla="*/ 54293 w 206702"/>
                <a:gd name="connsiteY156" fmla="*/ 117032 h 141169"/>
                <a:gd name="connsiteX157" fmla="*/ 54828 w 206702"/>
                <a:gd name="connsiteY157" fmla="*/ 115589 h 141169"/>
                <a:gd name="connsiteX158" fmla="*/ 55202 w 206702"/>
                <a:gd name="connsiteY158" fmla="*/ 114199 h 141169"/>
                <a:gd name="connsiteX159" fmla="*/ 55737 w 206702"/>
                <a:gd name="connsiteY159" fmla="*/ 113023 h 141169"/>
                <a:gd name="connsiteX160" fmla="*/ 57607 w 206702"/>
                <a:gd name="connsiteY160" fmla="*/ 111153 h 141169"/>
                <a:gd name="connsiteX161" fmla="*/ 58409 w 206702"/>
                <a:gd name="connsiteY161" fmla="*/ 109923 h 141169"/>
                <a:gd name="connsiteX162" fmla="*/ 58890 w 206702"/>
                <a:gd name="connsiteY162" fmla="*/ 107197 h 141169"/>
                <a:gd name="connsiteX163" fmla="*/ 58890 w 206702"/>
                <a:gd name="connsiteY163" fmla="*/ 105807 h 141169"/>
                <a:gd name="connsiteX164" fmla="*/ 58890 w 206702"/>
                <a:gd name="connsiteY164" fmla="*/ 104471 h 141169"/>
                <a:gd name="connsiteX165" fmla="*/ 58463 w 206702"/>
                <a:gd name="connsiteY165" fmla="*/ 103242 h 141169"/>
                <a:gd name="connsiteX166" fmla="*/ 57287 w 206702"/>
                <a:gd name="connsiteY166" fmla="*/ 102600 h 141169"/>
                <a:gd name="connsiteX167" fmla="*/ 55844 w 206702"/>
                <a:gd name="connsiteY167" fmla="*/ 102119 h 141169"/>
                <a:gd name="connsiteX168" fmla="*/ 51995 w 206702"/>
                <a:gd name="connsiteY168" fmla="*/ 102493 h 141169"/>
                <a:gd name="connsiteX169" fmla="*/ 50284 w 206702"/>
                <a:gd name="connsiteY169" fmla="*/ 103616 h 141169"/>
                <a:gd name="connsiteX170" fmla="*/ 48574 w 206702"/>
                <a:gd name="connsiteY170" fmla="*/ 105807 h 141169"/>
                <a:gd name="connsiteX171" fmla="*/ 48039 w 206702"/>
                <a:gd name="connsiteY171" fmla="*/ 107464 h 141169"/>
                <a:gd name="connsiteX172" fmla="*/ 47238 w 206702"/>
                <a:gd name="connsiteY172" fmla="*/ 108961 h 141169"/>
                <a:gd name="connsiteX173" fmla="*/ 46863 w 206702"/>
                <a:gd name="connsiteY173" fmla="*/ 110351 h 141169"/>
                <a:gd name="connsiteX174" fmla="*/ 46863 w 206702"/>
                <a:gd name="connsiteY174" fmla="*/ 111687 h 141169"/>
                <a:gd name="connsiteX175" fmla="*/ 47131 w 206702"/>
                <a:gd name="connsiteY175" fmla="*/ 113077 h 141169"/>
                <a:gd name="connsiteX176" fmla="*/ 47131 w 206702"/>
                <a:gd name="connsiteY176" fmla="*/ 114787 h 141169"/>
                <a:gd name="connsiteX177" fmla="*/ 46329 w 206702"/>
                <a:gd name="connsiteY177" fmla="*/ 116444 h 141169"/>
                <a:gd name="connsiteX178" fmla="*/ 44725 w 206702"/>
                <a:gd name="connsiteY178" fmla="*/ 118262 h 141169"/>
                <a:gd name="connsiteX179" fmla="*/ 40823 w 206702"/>
                <a:gd name="connsiteY179" fmla="*/ 120721 h 141169"/>
                <a:gd name="connsiteX180" fmla="*/ 36387 w 206702"/>
                <a:gd name="connsiteY180" fmla="*/ 122805 h 141169"/>
                <a:gd name="connsiteX181" fmla="*/ 29972 w 206702"/>
                <a:gd name="connsiteY181" fmla="*/ 120988 h 141169"/>
                <a:gd name="connsiteX182" fmla="*/ 28903 w 206702"/>
                <a:gd name="connsiteY182" fmla="*/ 114467 h 141169"/>
                <a:gd name="connsiteX183" fmla="*/ 28262 w 206702"/>
                <a:gd name="connsiteY183" fmla="*/ 113237 h 141169"/>
                <a:gd name="connsiteX184" fmla="*/ 27941 w 206702"/>
                <a:gd name="connsiteY184" fmla="*/ 111901 h 141169"/>
                <a:gd name="connsiteX185" fmla="*/ 27300 w 206702"/>
                <a:gd name="connsiteY185" fmla="*/ 110618 h 141169"/>
                <a:gd name="connsiteX186" fmla="*/ 26498 w 206702"/>
                <a:gd name="connsiteY186" fmla="*/ 109496 h 141169"/>
                <a:gd name="connsiteX187" fmla="*/ 25322 w 206702"/>
                <a:gd name="connsiteY187" fmla="*/ 109068 h 141169"/>
                <a:gd name="connsiteX188" fmla="*/ 24039 w 206702"/>
                <a:gd name="connsiteY188" fmla="*/ 109068 h 141169"/>
                <a:gd name="connsiteX189" fmla="*/ 22756 w 206702"/>
                <a:gd name="connsiteY189" fmla="*/ 109442 h 141169"/>
                <a:gd name="connsiteX190" fmla="*/ 20618 w 206702"/>
                <a:gd name="connsiteY190" fmla="*/ 109442 h 141169"/>
                <a:gd name="connsiteX191" fmla="*/ 18426 w 206702"/>
                <a:gd name="connsiteY191" fmla="*/ 109442 h 141169"/>
                <a:gd name="connsiteX192" fmla="*/ 17357 w 206702"/>
                <a:gd name="connsiteY192" fmla="*/ 109442 h 141169"/>
                <a:gd name="connsiteX193" fmla="*/ 15433 w 206702"/>
                <a:gd name="connsiteY193" fmla="*/ 109442 h 141169"/>
                <a:gd name="connsiteX194" fmla="*/ 13241 w 206702"/>
                <a:gd name="connsiteY194" fmla="*/ 108320 h 141169"/>
                <a:gd name="connsiteX195" fmla="*/ 11745 w 206702"/>
                <a:gd name="connsiteY195" fmla="*/ 106075 h 141169"/>
                <a:gd name="connsiteX196" fmla="*/ 11264 w 206702"/>
                <a:gd name="connsiteY196" fmla="*/ 104685 h 141169"/>
                <a:gd name="connsiteX197" fmla="*/ 10622 w 206702"/>
                <a:gd name="connsiteY197" fmla="*/ 103402 h 141169"/>
                <a:gd name="connsiteX198" fmla="*/ 9072 w 206702"/>
                <a:gd name="connsiteY198" fmla="*/ 101050 h 141169"/>
                <a:gd name="connsiteX199" fmla="*/ 6827 w 206702"/>
                <a:gd name="connsiteY199" fmla="*/ 99500 h 141169"/>
                <a:gd name="connsiteX200" fmla="*/ 5812 w 206702"/>
                <a:gd name="connsiteY200" fmla="*/ 98645 h 141169"/>
                <a:gd name="connsiteX201" fmla="*/ 4849 w 206702"/>
                <a:gd name="connsiteY201" fmla="*/ 96079 h 141169"/>
                <a:gd name="connsiteX202" fmla="*/ 4475 w 206702"/>
                <a:gd name="connsiteY202" fmla="*/ 94582 h 141169"/>
                <a:gd name="connsiteX203" fmla="*/ -336 w 206702"/>
                <a:gd name="connsiteY203" fmla="*/ 87259 h 141169"/>
                <a:gd name="connsiteX204" fmla="*/ -336 w 206702"/>
                <a:gd name="connsiteY204" fmla="*/ 86244 h 141169"/>
                <a:gd name="connsiteX205" fmla="*/ 1428 w 206702"/>
                <a:gd name="connsiteY205" fmla="*/ 84693 h 141169"/>
                <a:gd name="connsiteX206" fmla="*/ 2390 w 206702"/>
                <a:gd name="connsiteY206" fmla="*/ 83036 h 141169"/>
                <a:gd name="connsiteX207" fmla="*/ 4048 w 206702"/>
                <a:gd name="connsiteY207" fmla="*/ 76996 h 141169"/>
                <a:gd name="connsiteX208" fmla="*/ 4315 w 206702"/>
                <a:gd name="connsiteY208" fmla="*/ 74751 h 141169"/>
                <a:gd name="connsiteX209" fmla="*/ 4315 w 206702"/>
                <a:gd name="connsiteY209" fmla="*/ 72934 h 141169"/>
                <a:gd name="connsiteX210" fmla="*/ 4315 w 206702"/>
                <a:gd name="connsiteY210" fmla="*/ 71490 h 141169"/>
                <a:gd name="connsiteX211" fmla="*/ 4048 w 206702"/>
                <a:gd name="connsiteY211" fmla="*/ 70047 h 141169"/>
                <a:gd name="connsiteX212" fmla="*/ 3246 w 206702"/>
                <a:gd name="connsiteY212" fmla="*/ 68818 h 141169"/>
                <a:gd name="connsiteX213" fmla="*/ 2818 w 206702"/>
                <a:gd name="connsiteY213" fmla="*/ 67268 h 141169"/>
                <a:gd name="connsiteX214" fmla="*/ 2818 w 206702"/>
                <a:gd name="connsiteY214" fmla="*/ 65718 h 141169"/>
                <a:gd name="connsiteX215" fmla="*/ 2818 w 206702"/>
                <a:gd name="connsiteY215" fmla="*/ 62350 h 141169"/>
                <a:gd name="connsiteX216" fmla="*/ 2551 w 206702"/>
                <a:gd name="connsiteY216" fmla="*/ 60907 h 141169"/>
                <a:gd name="connsiteX217" fmla="*/ 1696 w 206702"/>
                <a:gd name="connsiteY217" fmla="*/ 59891 h 141169"/>
                <a:gd name="connsiteX218" fmla="*/ 1161 w 206702"/>
                <a:gd name="connsiteY218" fmla="*/ 58769 h 141169"/>
                <a:gd name="connsiteX219" fmla="*/ 1161 w 206702"/>
                <a:gd name="connsiteY219" fmla="*/ 57700 h 141169"/>
                <a:gd name="connsiteX220" fmla="*/ 2604 w 206702"/>
                <a:gd name="connsiteY220" fmla="*/ 56951 h 141169"/>
                <a:gd name="connsiteX221" fmla="*/ 5384 w 206702"/>
                <a:gd name="connsiteY221" fmla="*/ 56417 h 141169"/>
                <a:gd name="connsiteX222" fmla="*/ 6346 w 206702"/>
                <a:gd name="connsiteY222" fmla="*/ 55668 h 141169"/>
                <a:gd name="connsiteX223" fmla="*/ 8591 w 206702"/>
                <a:gd name="connsiteY223" fmla="*/ 51552 h 141169"/>
                <a:gd name="connsiteX224" fmla="*/ 8591 w 206702"/>
                <a:gd name="connsiteY224" fmla="*/ 50056 h 141169"/>
                <a:gd name="connsiteX225" fmla="*/ 8270 w 206702"/>
                <a:gd name="connsiteY225" fmla="*/ 48613 h 141169"/>
                <a:gd name="connsiteX226" fmla="*/ 8270 w 206702"/>
                <a:gd name="connsiteY226" fmla="*/ 47009 h 141169"/>
                <a:gd name="connsiteX227" fmla="*/ 8270 w 206702"/>
                <a:gd name="connsiteY227" fmla="*/ 42679 h 141169"/>
                <a:gd name="connsiteX228" fmla="*/ 9500 w 206702"/>
                <a:gd name="connsiteY228" fmla="*/ 38670 h 141169"/>
                <a:gd name="connsiteX229" fmla="*/ 9500 w 206702"/>
                <a:gd name="connsiteY229" fmla="*/ 37494 h 141169"/>
                <a:gd name="connsiteX230" fmla="*/ 9072 w 206702"/>
                <a:gd name="connsiteY230" fmla="*/ 36211 h 141169"/>
                <a:gd name="connsiteX231" fmla="*/ 8324 w 206702"/>
                <a:gd name="connsiteY231" fmla="*/ 35035 h 141169"/>
                <a:gd name="connsiteX232" fmla="*/ 7950 w 206702"/>
                <a:gd name="connsiteY232" fmla="*/ 33753 h 141169"/>
                <a:gd name="connsiteX233" fmla="*/ 7148 w 206702"/>
                <a:gd name="connsiteY233" fmla="*/ 32684 h 141169"/>
                <a:gd name="connsiteX234" fmla="*/ 5010 w 206702"/>
                <a:gd name="connsiteY234" fmla="*/ 31187 h 141169"/>
                <a:gd name="connsiteX235" fmla="*/ 4582 w 206702"/>
                <a:gd name="connsiteY235" fmla="*/ 29851 h 141169"/>
                <a:gd name="connsiteX236" fmla="*/ 4956 w 206702"/>
                <a:gd name="connsiteY236" fmla="*/ 28247 h 141169"/>
                <a:gd name="connsiteX237" fmla="*/ 5972 w 206702"/>
                <a:gd name="connsiteY237" fmla="*/ 25842 h 141169"/>
                <a:gd name="connsiteX238" fmla="*/ 6399 w 206702"/>
                <a:gd name="connsiteY238" fmla="*/ 24078 h 141169"/>
                <a:gd name="connsiteX239" fmla="*/ 6399 w 206702"/>
                <a:gd name="connsiteY239" fmla="*/ 22474 h 141169"/>
                <a:gd name="connsiteX240" fmla="*/ 6025 w 206702"/>
                <a:gd name="connsiteY240" fmla="*/ 21298 h 141169"/>
                <a:gd name="connsiteX241" fmla="*/ 5277 w 206702"/>
                <a:gd name="connsiteY241" fmla="*/ 20443 h 141169"/>
                <a:gd name="connsiteX242" fmla="*/ 4101 w 206702"/>
                <a:gd name="connsiteY242" fmla="*/ 20443 h 141169"/>
                <a:gd name="connsiteX243" fmla="*/ 2818 w 206702"/>
                <a:gd name="connsiteY243" fmla="*/ 20443 h 141169"/>
                <a:gd name="connsiteX244" fmla="*/ 1696 w 206702"/>
                <a:gd name="connsiteY244" fmla="*/ 21031 h 141169"/>
                <a:gd name="connsiteX245" fmla="*/ 520 w 206702"/>
                <a:gd name="connsiteY245" fmla="*/ 21031 h 141169"/>
                <a:gd name="connsiteX246" fmla="*/ -122 w 206702"/>
                <a:gd name="connsiteY246" fmla="*/ 20282 h 141169"/>
                <a:gd name="connsiteX247" fmla="*/ -122 w 206702"/>
                <a:gd name="connsiteY247" fmla="*/ 18786 h 141169"/>
                <a:gd name="connsiteX248" fmla="*/ 4261 w 206702"/>
                <a:gd name="connsiteY248" fmla="*/ 13921 h 141169"/>
                <a:gd name="connsiteX249" fmla="*/ 4849 w 206702"/>
                <a:gd name="connsiteY249" fmla="*/ 12692 h 141169"/>
                <a:gd name="connsiteX250" fmla="*/ 5705 w 206702"/>
                <a:gd name="connsiteY250" fmla="*/ 11463 h 141169"/>
                <a:gd name="connsiteX251" fmla="*/ 6720 w 206702"/>
                <a:gd name="connsiteY251" fmla="*/ 10340 h 141169"/>
                <a:gd name="connsiteX252" fmla="*/ 7575 w 206702"/>
                <a:gd name="connsiteY252" fmla="*/ 8790 h 141169"/>
                <a:gd name="connsiteX253" fmla="*/ 7575 w 206702"/>
                <a:gd name="connsiteY253" fmla="*/ 7347 h 141169"/>
                <a:gd name="connsiteX254" fmla="*/ 7094 w 206702"/>
                <a:gd name="connsiteY254" fmla="*/ 5957 h 141169"/>
                <a:gd name="connsiteX255" fmla="*/ 5437 w 206702"/>
                <a:gd name="connsiteY255" fmla="*/ 3605 h 141169"/>
                <a:gd name="connsiteX256" fmla="*/ 5972 w 206702"/>
                <a:gd name="connsiteY256" fmla="*/ 2322 h 141169"/>
                <a:gd name="connsiteX257" fmla="*/ 8164 w 206702"/>
                <a:gd name="connsiteY257" fmla="*/ 1307 h 141169"/>
                <a:gd name="connsiteX258" fmla="*/ 14311 w 206702"/>
                <a:gd name="connsiteY258" fmla="*/ 612 h 141169"/>
                <a:gd name="connsiteX259" fmla="*/ 23772 w 206702"/>
                <a:gd name="connsiteY259" fmla="*/ 1734 h 141169"/>
                <a:gd name="connsiteX260" fmla="*/ 25963 w 206702"/>
                <a:gd name="connsiteY260" fmla="*/ 2696 h 141169"/>
                <a:gd name="connsiteX261" fmla="*/ 29812 w 206702"/>
                <a:gd name="connsiteY261" fmla="*/ 3498 h 141169"/>
                <a:gd name="connsiteX262" fmla="*/ 39808 w 206702"/>
                <a:gd name="connsiteY262" fmla="*/ -30 h 141169"/>
                <a:gd name="connsiteX263" fmla="*/ 39808 w 206702"/>
                <a:gd name="connsiteY263" fmla="*/ 1895 h 141169"/>
                <a:gd name="connsiteX264" fmla="*/ 39808 w 206702"/>
                <a:gd name="connsiteY264" fmla="*/ 4407 h 141169"/>
                <a:gd name="connsiteX265" fmla="*/ 40663 w 206702"/>
                <a:gd name="connsiteY265" fmla="*/ 5904 h 141169"/>
                <a:gd name="connsiteX266" fmla="*/ 42641 w 206702"/>
                <a:gd name="connsiteY266" fmla="*/ 4674 h 141169"/>
                <a:gd name="connsiteX267" fmla="*/ 43175 w 206702"/>
                <a:gd name="connsiteY267" fmla="*/ 6438 h 141169"/>
                <a:gd name="connsiteX268" fmla="*/ 42854 w 206702"/>
                <a:gd name="connsiteY268" fmla="*/ 7454 h 141169"/>
                <a:gd name="connsiteX269" fmla="*/ 41144 w 206702"/>
                <a:gd name="connsiteY269" fmla="*/ 9431 h 141169"/>
                <a:gd name="connsiteX270" fmla="*/ 41144 w 206702"/>
                <a:gd name="connsiteY270" fmla="*/ 10554 h 141169"/>
                <a:gd name="connsiteX271" fmla="*/ 41999 w 206702"/>
                <a:gd name="connsiteY271" fmla="*/ 11730 h 141169"/>
                <a:gd name="connsiteX272" fmla="*/ 43175 w 206702"/>
                <a:gd name="connsiteY272" fmla="*/ 12371 h 141169"/>
                <a:gd name="connsiteX273" fmla="*/ 44191 w 206702"/>
                <a:gd name="connsiteY273" fmla="*/ 12371 h 141169"/>
                <a:gd name="connsiteX274" fmla="*/ 45955 w 206702"/>
                <a:gd name="connsiteY274" fmla="*/ 11463 h 141169"/>
                <a:gd name="connsiteX275" fmla="*/ 47932 w 206702"/>
                <a:gd name="connsiteY275" fmla="*/ 11463 h 141169"/>
                <a:gd name="connsiteX276" fmla="*/ 48841 w 206702"/>
                <a:gd name="connsiteY276" fmla="*/ 8309 h 141169"/>
                <a:gd name="connsiteX277" fmla="*/ 49429 w 206702"/>
                <a:gd name="connsiteY277" fmla="*/ 6919 h 141169"/>
                <a:gd name="connsiteX278" fmla="*/ 50552 w 206702"/>
                <a:gd name="connsiteY278" fmla="*/ 5797 h 141169"/>
                <a:gd name="connsiteX279" fmla="*/ 52636 w 206702"/>
                <a:gd name="connsiteY279" fmla="*/ 4995 h 141169"/>
                <a:gd name="connsiteX280" fmla="*/ 54561 w 206702"/>
                <a:gd name="connsiteY280" fmla="*/ 5529 h 141169"/>
                <a:gd name="connsiteX281" fmla="*/ 59532 w 206702"/>
                <a:gd name="connsiteY281" fmla="*/ 9057 h 141169"/>
                <a:gd name="connsiteX282" fmla="*/ 61028 w 206702"/>
                <a:gd name="connsiteY282" fmla="*/ 10661 h 141169"/>
                <a:gd name="connsiteX283" fmla="*/ 61510 w 206702"/>
                <a:gd name="connsiteY283" fmla="*/ 12211 h 141169"/>
                <a:gd name="connsiteX284" fmla="*/ 61510 w 206702"/>
                <a:gd name="connsiteY284" fmla="*/ 13601 h 141169"/>
                <a:gd name="connsiteX285" fmla="*/ 61510 w 206702"/>
                <a:gd name="connsiteY285" fmla="*/ 14884 h 141169"/>
                <a:gd name="connsiteX286" fmla="*/ 61510 w 206702"/>
                <a:gd name="connsiteY286" fmla="*/ 17770 h 141169"/>
                <a:gd name="connsiteX287" fmla="*/ 61991 w 206702"/>
                <a:gd name="connsiteY287" fmla="*/ 20817 h 141169"/>
                <a:gd name="connsiteX288" fmla="*/ 63113 w 206702"/>
                <a:gd name="connsiteY288" fmla="*/ 20817 h 141169"/>
                <a:gd name="connsiteX289" fmla="*/ 64450 w 206702"/>
                <a:gd name="connsiteY289" fmla="*/ 21565 h 141169"/>
                <a:gd name="connsiteX290" fmla="*/ 69795 w 206702"/>
                <a:gd name="connsiteY290" fmla="*/ 25574 h 141169"/>
                <a:gd name="connsiteX291" fmla="*/ 71880 w 206702"/>
                <a:gd name="connsiteY291" fmla="*/ 26536 h 141169"/>
                <a:gd name="connsiteX292" fmla="*/ 72788 w 206702"/>
                <a:gd name="connsiteY292" fmla="*/ 25360 h 141169"/>
                <a:gd name="connsiteX293" fmla="*/ 73537 w 206702"/>
                <a:gd name="connsiteY293" fmla="*/ 24719 h 141169"/>
                <a:gd name="connsiteX294" fmla="*/ 75140 w 206702"/>
                <a:gd name="connsiteY294" fmla="*/ 24719 h 141169"/>
                <a:gd name="connsiteX295" fmla="*/ 76583 w 206702"/>
                <a:gd name="connsiteY295" fmla="*/ 25788 h 141169"/>
                <a:gd name="connsiteX296" fmla="*/ 76583 w 206702"/>
                <a:gd name="connsiteY296" fmla="*/ 28781 h 141169"/>
                <a:gd name="connsiteX297" fmla="*/ 78294 w 206702"/>
                <a:gd name="connsiteY297" fmla="*/ 27018 h 141169"/>
                <a:gd name="connsiteX298" fmla="*/ 80271 w 206702"/>
                <a:gd name="connsiteY298" fmla="*/ 26002 h 141169"/>
                <a:gd name="connsiteX299" fmla="*/ 82570 w 206702"/>
                <a:gd name="connsiteY299" fmla="*/ 25735 h 141169"/>
                <a:gd name="connsiteX300" fmla="*/ 85403 w 206702"/>
                <a:gd name="connsiteY300" fmla="*/ 26109 h 141169"/>
                <a:gd name="connsiteX301" fmla="*/ 85082 w 206702"/>
                <a:gd name="connsiteY301" fmla="*/ 25574 h 141169"/>
                <a:gd name="connsiteX302" fmla="*/ 85082 w 206702"/>
                <a:gd name="connsiteY302" fmla="*/ 25574 h 141169"/>
                <a:gd name="connsiteX303" fmla="*/ 85082 w 206702"/>
                <a:gd name="connsiteY303" fmla="*/ 25574 h 141169"/>
                <a:gd name="connsiteX304" fmla="*/ 84762 w 206702"/>
                <a:gd name="connsiteY304" fmla="*/ 25147 h 141169"/>
                <a:gd name="connsiteX305" fmla="*/ 85457 w 206702"/>
                <a:gd name="connsiteY305" fmla="*/ 23597 h 141169"/>
                <a:gd name="connsiteX306" fmla="*/ 86312 w 206702"/>
                <a:gd name="connsiteY306" fmla="*/ 22421 h 141169"/>
                <a:gd name="connsiteX307" fmla="*/ 87381 w 206702"/>
                <a:gd name="connsiteY307" fmla="*/ 21619 h 141169"/>
                <a:gd name="connsiteX308" fmla="*/ 88664 w 206702"/>
                <a:gd name="connsiteY308" fmla="*/ 21138 h 141169"/>
                <a:gd name="connsiteX309" fmla="*/ 90107 w 206702"/>
                <a:gd name="connsiteY309" fmla="*/ 24559 h 141169"/>
                <a:gd name="connsiteX310" fmla="*/ 94383 w 206702"/>
                <a:gd name="connsiteY310" fmla="*/ 27071 h 141169"/>
                <a:gd name="connsiteX311" fmla="*/ 99408 w 206702"/>
                <a:gd name="connsiteY311" fmla="*/ 28621 h 14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6702" h="141169">
                  <a:moveTo>
                    <a:pt x="102508" y="28781"/>
                  </a:moveTo>
                  <a:lnTo>
                    <a:pt x="105608" y="29209"/>
                  </a:lnTo>
                  <a:lnTo>
                    <a:pt x="111542" y="31508"/>
                  </a:lnTo>
                  <a:lnTo>
                    <a:pt x="120896" y="30171"/>
                  </a:lnTo>
                  <a:lnTo>
                    <a:pt x="122392" y="30759"/>
                  </a:lnTo>
                  <a:lnTo>
                    <a:pt x="126615" y="33646"/>
                  </a:lnTo>
                  <a:lnTo>
                    <a:pt x="127845" y="34875"/>
                  </a:lnTo>
                  <a:lnTo>
                    <a:pt x="129555" y="37280"/>
                  </a:lnTo>
                  <a:lnTo>
                    <a:pt x="131319" y="38670"/>
                  </a:lnTo>
                  <a:lnTo>
                    <a:pt x="133457" y="39365"/>
                  </a:lnTo>
                  <a:lnTo>
                    <a:pt x="136237" y="39365"/>
                  </a:lnTo>
                  <a:lnTo>
                    <a:pt x="145912" y="38617"/>
                  </a:lnTo>
                  <a:lnTo>
                    <a:pt x="149974" y="39151"/>
                  </a:lnTo>
                  <a:lnTo>
                    <a:pt x="153075" y="41931"/>
                  </a:lnTo>
                  <a:lnTo>
                    <a:pt x="152326" y="42840"/>
                  </a:lnTo>
                  <a:lnTo>
                    <a:pt x="151685" y="44069"/>
                  </a:lnTo>
                  <a:lnTo>
                    <a:pt x="150990" y="44550"/>
                  </a:lnTo>
                  <a:lnTo>
                    <a:pt x="153021" y="47650"/>
                  </a:lnTo>
                  <a:lnTo>
                    <a:pt x="156335" y="48826"/>
                  </a:lnTo>
                  <a:lnTo>
                    <a:pt x="164353" y="48826"/>
                  </a:lnTo>
                  <a:lnTo>
                    <a:pt x="175044" y="62029"/>
                  </a:lnTo>
                  <a:lnTo>
                    <a:pt x="180389" y="65985"/>
                  </a:lnTo>
                  <a:lnTo>
                    <a:pt x="180389" y="67054"/>
                  </a:lnTo>
                  <a:lnTo>
                    <a:pt x="180389" y="68497"/>
                  </a:lnTo>
                  <a:lnTo>
                    <a:pt x="180389" y="70047"/>
                  </a:lnTo>
                  <a:lnTo>
                    <a:pt x="181031" y="71330"/>
                  </a:lnTo>
                  <a:lnTo>
                    <a:pt x="181939" y="71330"/>
                  </a:lnTo>
                  <a:lnTo>
                    <a:pt x="184131" y="70956"/>
                  </a:lnTo>
                  <a:lnTo>
                    <a:pt x="185093" y="70956"/>
                  </a:lnTo>
                  <a:lnTo>
                    <a:pt x="186429" y="71865"/>
                  </a:lnTo>
                  <a:lnTo>
                    <a:pt x="189904" y="75072"/>
                  </a:lnTo>
                  <a:lnTo>
                    <a:pt x="196906" y="79027"/>
                  </a:lnTo>
                  <a:lnTo>
                    <a:pt x="199846" y="79936"/>
                  </a:lnTo>
                  <a:lnTo>
                    <a:pt x="204122" y="82983"/>
                  </a:lnTo>
                  <a:lnTo>
                    <a:pt x="204122" y="87099"/>
                  </a:lnTo>
                  <a:lnTo>
                    <a:pt x="204977" y="88595"/>
                  </a:lnTo>
                  <a:lnTo>
                    <a:pt x="205405" y="89771"/>
                  </a:lnTo>
                  <a:lnTo>
                    <a:pt x="205405" y="90573"/>
                  </a:lnTo>
                  <a:lnTo>
                    <a:pt x="205405" y="91054"/>
                  </a:lnTo>
                  <a:lnTo>
                    <a:pt x="205405" y="91589"/>
                  </a:lnTo>
                  <a:lnTo>
                    <a:pt x="205405" y="92497"/>
                  </a:lnTo>
                  <a:lnTo>
                    <a:pt x="205726" y="94529"/>
                  </a:lnTo>
                  <a:lnTo>
                    <a:pt x="206367" y="95972"/>
                  </a:lnTo>
                  <a:lnTo>
                    <a:pt x="205993" y="97148"/>
                  </a:lnTo>
                  <a:lnTo>
                    <a:pt x="205138" y="98003"/>
                  </a:lnTo>
                  <a:lnTo>
                    <a:pt x="203855" y="98431"/>
                  </a:lnTo>
                  <a:lnTo>
                    <a:pt x="202412" y="98431"/>
                  </a:lnTo>
                  <a:lnTo>
                    <a:pt x="199311" y="96827"/>
                  </a:lnTo>
                  <a:lnTo>
                    <a:pt x="197868" y="96400"/>
                  </a:lnTo>
                  <a:lnTo>
                    <a:pt x="196532" y="96400"/>
                  </a:lnTo>
                  <a:lnTo>
                    <a:pt x="193592" y="97682"/>
                  </a:lnTo>
                  <a:lnTo>
                    <a:pt x="192363" y="97682"/>
                  </a:lnTo>
                  <a:lnTo>
                    <a:pt x="191026" y="97362"/>
                  </a:lnTo>
                  <a:lnTo>
                    <a:pt x="189262" y="96400"/>
                  </a:lnTo>
                  <a:lnTo>
                    <a:pt x="187819" y="96400"/>
                  </a:lnTo>
                  <a:lnTo>
                    <a:pt x="186536" y="96400"/>
                  </a:lnTo>
                  <a:lnTo>
                    <a:pt x="185681" y="97362"/>
                  </a:lnTo>
                  <a:lnTo>
                    <a:pt x="185307" y="98591"/>
                  </a:lnTo>
                  <a:lnTo>
                    <a:pt x="184719" y="99874"/>
                  </a:lnTo>
                  <a:lnTo>
                    <a:pt x="183863" y="100997"/>
                  </a:lnTo>
                  <a:lnTo>
                    <a:pt x="181779" y="103028"/>
                  </a:lnTo>
                  <a:lnTo>
                    <a:pt x="176060" y="109923"/>
                  </a:lnTo>
                  <a:lnTo>
                    <a:pt x="175471" y="111206"/>
                  </a:lnTo>
                  <a:lnTo>
                    <a:pt x="175471" y="112649"/>
                  </a:lnTo>
                  <a:lnTo>
                    <a:pt x="175471" y="114787"/>
                  </a:lnTo>
                  <a:lnTo>
                    <a:pt x="175471" y="116498"/>
                  </a:lnTo>
                  <a:lnTo>
                    <a:pt x="176006" y="118422"/>
                  </a:lnTo>
                  <a:lnTo>
                    <a:pt x="177022" y="120400"/>
                  </a:lnTo>
                  <a:lnTo>
                    <a:pt x="182367" y="125104"/>
                  </a:lnTo>
                  <a:lnTo>
                    <a:pt x="183489" y="128792"/>
                  </a:lnTo>
                  <a:lnTo>
                    <a:pt x="182955" y="129540"/>
                  </a:lnTo>
                  <a:lnTo>
                    <a:pt x="181565" y="134084"/>
                  </a:lnTo>
                  <a:lnTo>
                    <a:pt x="176220" y="137184"/>
                  </a:lnTo>
                  <a:lnTo>
                    <a:pt x="175044" y="138093"/>
                  </a:lnTo>
                  <a:lnTo>
                    <a:pt x="172478" y="139697"/>
                  </a:lnTo>
                  <a:lnTo>
                    <a:pt x="171035" y="140338"/>
                  </a:lnTo>
                  <a:lnTo>
                    <a:pt x="169378" y="140766"/>
                  </a:lnTo>
                  <a:lnTo>
                    <a:pt x="165903" y="141140"/>
                  </a:lnTo>
                  <a:lnTo>
                    <a:pt x="164460" y="140712"/>
                  </a:lnTo>
                  <a:lnTo>
                    <a:pt x="162963" y="139322"/>
                  </a:lnTo>
                  <a:lnTo>
                    <a:pt x="161520" y="138200"/>
                  </a:lnTo>
                  <a:lnTo>
                    <a:pt x="157939" y="136703"/>
                  </a:lnTo>
                  <a:lnTo>
                    <a:pt x="155480" y="136703"/>
                  </a:lnTo>
                  <a:lnTo>
                    <a:pt x="147569" y="134725"/>
                  </a:lnTo>
                  <a:lnTo>
                    <a:pt x="146126" y="133870"/>
                  </a:lnTo>
                  <a:lnTo>
                    <a:pt x="145324" y="132641"/>
                  </a:lnTo>
                  <a:lnTo>
                    <a:pt x="144576" y="129808"/>
                  </a:lnTo>
                  <a:lnTo>
                    <a:pt x="144576" y="128471"/>
                  </a:lnTo>
                  <a:lnTo>
                    <a:pt x="144576" y="127189"/>
                  </a:lnTo>
                  <a:lnTo>
                    <a:pt x="145271" y="126333"/>
                  </a:lnTo>
                  <a:lnTo>
                    <a:pt x="145805" y="125745"/>
                  </a:lnTo>
                  <a:lnTo>
                    <a:pt x="146126" y="125745"/>
                  </a:lnTo>
                  <a:lnTo>
                    <a:pt x="146126" y="124997"/>
                  </a:lnTo>
                  <a:lnTo>
                    <a:pt x="145751" y="123981"/>
                  </a:lnTo>
                  <a:lnTo>
                    <a:pt x="144308" y="121469"/>
                  </a:lnTo>
                  <a:lnTo>
                    <a:pt x="140887" y="118583"/>
                  </a:lnTo>
                  <a:lnTo>
                    <a:pt x="140032" y="117353"/>
                  </a:lnTo>
                  <a:lnTo>
                    <a:pt x="139605" y="115910"/>
                  </a:lnTo>
                  <a:lnTo>
                    <a:pt x="139605" y="114467"/>
                  </a:lnTo>
                  <a:lnTo>
                    <a:pt x="139605" y="113184"/>
                  </a:lnTo>
                  <a:lnTo>
                    <a:pt x="140460" y="112222"/>
                  </a:lnTo>
                  <a:lnTo>
                    <a:pt x="141636" y="111580"/>
                  </a:lnTo>
                  <a:lnTo>
                    <a:pt x="142651" y="110618"/>
                  </a:lnTo>
                  <a:lnTo>
                    <a:pt x="143293" y="109496"/>
                  </a:lnTo>
                  <a:lnTo>
                    <a:pt x="143293" y="108159"/>
                  </a:lnTo>
                  <a:lnTo>
                    <a:pt x="142544" y="106983"/>
                  </a:lnTo>
                  <a:lnTo>
                    <a:pt x="141101" y="106021"/>
                  </a:lnTo>
                  <a:lnTo>
                    <a:pt x="138856" y="105433"/>
                  </a:lnTo>
                  <a:lnTo>
                    <a:pt x="136183" y="105433"/>
                  </a:lnTo>
                  <a:lnTo>
                    <a:pt x="133618" y="105433"/>
                  </a:lnTo>
                  <a:lnTo>
                    <a:pt x="125600" y="108266"/>
                  </a:lnTo>
                  <a:lnTo>
                    <a:pt x="124050" y="108266"/>
                  </a:lnTo>
                  <a:lnTo>
                    <a:pt x="122606" y="107144"/>
                  </a:lnTo>
                  <a:lnTo>
                    <a:pt x="121751" y="105807"/>
                  </a:lnTo>
                  <a:lnTo>
                    <a:pt x="121217" y="104364"/>
                  </a:lnTo>
                  <a:lnTo>
                    <a:pt x="121217" y="102974"/>
                  </a:lnTo>
                  <a:lnTo>
                    <a:pt x="120896" y="101585"/>
                  </a:lnTo>
                  <a:lnTo>
                    <a:pt x="120468" y="100355"/>
                  </a:lnTo>
                  <a:lnTo>
                    <a:pt x="119720" y="99553"/>
                  </a:lnTo>
                  <a:lnTo>
                    <a:pt x="118330" y="98858"/>
                  </a:lnTo>
                  <a:lnTo>
                    <a:pt x="110954" y="98003"/>
                  </a:lnTo>
                  <a:lnTo>
                    <a:pt x="101867" y="98698"/>
                  </a:lnTo>
                  <a:lnTo>
                    <a:pt x="97964" y="99981"/>
                  </a:lnTo>
                  <a:lnTo>
                    <a:pt x="96201" y="101691"/>
                  </a:lnTo>
                  <a:lnTo>
                    <a:pt x="92887" y="103990"/>
                  </a:lnTo>
                  <a:lnTo>
                    <a:pt x="91604" y="104578"/>
                  </a:lnTo>
                  <a:lnTo>
                    <a:pt x="88771" y="104097"/>
                  </a:lnTo>
                  <a:lnTo>
                    <a:pt x="87916" y="104097"/>
                  </a:lnTo>
                  <a:lnTo>
                    <a:pt x="87434" y="105112"/>
                  </a:lnTo>
                  <a:lnTo>
                    <a:pt x="87434" y="106556"/>
                  </a:lnTo>
                  <a:lnTo>
                    <a:pt x="87434" y="109549"/>
                  </a:lnTo>
                  <a:lnTo>
                    <a:pt x="87114" y="112168"/>
                  </a:lnTo>
                  <a:lnTo>
                    <a:pt x="86526" y="113237"/>
                  </a:lnTo>
                  <a:lnTo>
                    <a:pt x="85777" y="113879"/>
                  </a:lnTo>
                  <a:lnTo>
                    <a:pt x="85029" y="114467"/>
                  </a:lnTo>
                  <a:lnTo>
                    <a:pt x="84067" y="115322"/>
                  </a:lnTo>
                  <a:lnTo>
                    <a:pt x="83318" y="116551"/>
                  </a:lnTo>
                  <a:lnTo>
                    <a:pt x="82730" y="118048"/>
                  </a:lnTo>
                  <a:lnTo>
                    <a:pt x="81180" y="121148"/>
                  </a:lnTo>
                  <a:lnTo>
                    <a:pt x="79577" y="123607"/>
                  </a:lnTo>
                  <a:lnTo>
                    <a:pt x="79256" y="124623"/>
                  </a:lnTo>
                  <a:lnTo>
                    <a:pt x="79256" y="125211"/>
                  </a:lnTo>
                  <a:lnTo>
                    <a:pt x="79256" y="125531"/>
                  </a:lnTo>
                  <a:lnTo>
                    <a:pt x="76690" y="125531"/>
                  </a:lnTo>
                  <a:lnTo>
                    <a:pt x="72521" y="124997"/>
                  </a:lnTo>
                  <a:lnTo>
                    <a:pt x="67176" y="125318"/>
                  </a:lnTo>
                  <a:lnTo>
                    <a:pt x="66481" y="125318"/>
                  </a:lnTo>
                  <a:lnTo>
                    <a:pt x="65946" y="125318"/>
                  </a:lnTo>
                  <a:lnTo>
                    <a:pt x="64824" y="125318"/>
                  </a:lnTo>
                  <a:lnTo>
                    <a:pt x="62151" y="123180"/>
                  </a:lnTo>
                  <a:lnTo>
                    <a:pt x="60601" y="122538"/>
                  </a:lnTo>
                  <a:lnTo>
                    <a:pt x="58784" y="122164"/>
                  </a:lnTo>
                  <a:lnTo>
                    <a:pt x="56592" y="122164"/>
                  </a:lnTo>
                  <a:lnTo>
                    <a:pt x="54507" y="121041"/>
                  </a:lnTo>
                  <a:lnTo>
                    <a:pt x="53812" y="119865"/>
                  </a:lnTo>
                  <a:lnTo>
                    <a:pt x="53812" y="118422"/>
                  </a:lnTo>
                  <a:lnTo>
                    <a:pt x="54293" y="117032"/>
                  </a:lnTo>
                  <a:lnTo>
                    <a:pt x="54828" y="115589"/>
                  </a:lnTo>
                  <a:lnTo>
                    <a:pt x="55202" y="114199"/>
                  </a:lnTo>
                  <a:lnTo>
                    <a:pt x="55737" y="113023"/>
                  </a:lnTo>
                  <a:lnTo>
                    <a:pt x="57607" y="111153"/>
                  </a:lnTo>
                  <a:lnTo>
                    <a:pt x="58409" y="109923"/>
                  </a:lnTo>
                  <a:lnTo>
                    <a:pt x="58890" y="107197"/>
                  </a:lnTo>
                  <a:lnTo>
                    <a:pt x="58890" y="105807"/>
                  </a:lnTo>
                  <a:lnTo>
                    <a:pt x="58890" y="104471"/>
                  </a:lnTo>
                  <a:lnTo>
                    <a:pt x="58463" y="103242"/>
                  </a:lnTo>
                  <a:lnTo>
                    <a:pt x="57287" y="102600"/>
                  </a:lnTo>
                  <a:lnTo>
                    <a:pt x="55844" y="102119"/>
                  </a:lnTo>
                  <a:lnTo>
                    <a:pt x="51995" y="102493"/>
                  </a:lnTo>
                  <a:lnTo>
                    <a:pt x="50284" y="103616"/>
                  </a:lnTo>
                  <a:lnTo>
                    <a:pt x="48574" y="105807"/>
                  </a:lnTo>
                  <a:lnTo>
                    <a:pt x="48039" y="107464"/>
                  </a:lnTo>
                  <a:lnTo>
                    <a:pt x="47238" y="108961"/>
                  </a:lnTo>
                  <a:lnTo>
                    <a:pt x="46863" y="110351"/>
                  </a:lnTo>
                  <a:lnTo>
                    <a:pt x="46863" y="111687"/>
                  </a:lnTo>
                  <a:lnTo>
                    <a:pt x="47131" y="113077"/>
                  </a:lnTo>
                  <a:lnTo>
                    <a:pt x="47131" y="114787"/>
                  </a:lnTo>
                  <a:lnTo>
                    <a:pt x="46329" y="116444"/>
                  </a:lnTo>
                  <a:lnTo>
                    <a:pt x="44725" y="118262"/>
                  </a:lnTo>
                  <a:lnTo>
                    <a:pt x="40823" y="120721"/>
                  </a:lnTo>
                  <a:lnTo>
                    <a:pt x="36387" y="122805"/>
                  </a:lnTo>
                  <a:lnTo>
                    <a:pt x="29972" y="120988"/>
                  </a:lnTo>
                  <a:lnTo>
                    <a:pt x="28903" y="114467"/>
                  </a:lnTo>
                  <a:lnTo>
                    <a:pt x="28262" y="113237"/>
                  </a:lnTo>
                  <a:lnTo>
                    <a:pt x="27941" y="111901"/>
                  </a:lnTo>
                  <a:lnTo>
                    <a:pt x="27300" y="110618"/>
                  </a:lnTo>
                  <a:lnTo>
                    <a:pt x="26498" y="109496"/>
                  </a:lnTo>
                  <a:lnTo>
                    <a:pt x="25322" y="109068"/>
                  </a:lnTo>
                  <a:lnTo>
                    <a:pt x="24039" y="109068"/>
                  </a:lnTo>
                  <a:lnTo>
                    <a:pt x="22756" y="109442"/>
                  </a:lnTo>
                  <a:lnTo>
                    <a:pt x="20618" y="109442"/>
                  </a:lnTo>
                  <a:lnTo>
                    <a:pt x="18426" y="109442"/>
                  </a:lnTo>
                  <a:lnTo>
                    <a:pt x="17357" y="109442"/>
                  </a:lnTo>
                  <a:lnTo>
                    <a:pt x="15433" y="109442"/>
                  </a:lnTo>
                  <a:lnTo>
                    <a:pt x="13241" y="108320"/>
                  </a:lnTo>
                  <a:lnTo>
                    <a:pt x="11745" y="106075"/>
                  </a:lnTo>
                  <a:lnTo>
                    <a:pt x="11264" y="104685"/>
                  </a:lnTo>
                  <a:lnTo>
                    <a:pt x="10622" y="103402"/>
                  </a:lnTo>
                  <a:lnTo>
                    <a:pt x="9072" y="101050"/>
                  </a:lnTo>
                  <a:lnTo>
                    <a:pt x="6827" y="99500"/>
                  </a:lnTo>
                  <a:lnTo>
                    <a:pt x="5812" y="98645"/>
                  </a:lnTo>
                  <a:lnTo>
                    <a:pt x="4849" y="96079"/>
                  </a:lnTo>
                  <a:lnTo>
                    <a:pt x="4475" y="94582"/>
                  </a:lnTo>
                  <a:lnTo>
                    <a:pt x="-336" y="87259"/>
                  </a:lnTo>
                  <a:lnTo>
                    <a:pt x="-336" y="86244"/>
                  </a:lnTo>
                  <a:lnTo>
                    <a:pt x="1428" y="84693"/>
                  </a:lnTo>
                  <a:lnTo>
                    <a:pt x="2390" y="83036"/>
                  </a:lnTo>
                  <a:lnTo>
                    <a:pt x="4048" y="76996"/>
                  </a:lnTo>
                  <a:lnTo>
                    <a:pt x="4315" y="74751"/>
                  </a:lnTo>
                  <a:lnTo>
                    <a:pt x="4315" y="72934"/>
                  </a:lnTo>
                  <a:lnTo>
                    <a:pt x="4315" y="71490"/>
                  </a:lnTo>
                  <a:lnTo>
                    <a:pt x="4048" y="70047"/>
                  </a:lnTo>
                  <a:lnTo>
                    <a:pt x="3246" y="68818"/>
                  </a:lnTo>
                  <a:lnTo>
                    <a:pt x="2818" y="67268"/>
                  </a:lnTo>
                  <a:lnTo>
                    <a:pt x="2818" y="65718"/>
                  </a:lnTo>
                  <a:lnTo>
                    <a:pt x="2818" y="62350"/>
                  </a:lnTo>
                  <a:lnTo>
                    <a:pt x="2551" y="60907"/>
                  </a:lnTo>
                  <a:lnTo>
                    <a:pt x="1696" y="59891"/>
                  </a:lnTo>
                  <a:lnTo>
                    <a:pt x="1161" y="58769"/>
                  </a:lnTo>
                  <a:lnTo>
                    <a:pt x="1161" y="57700"/>
                  </a:lnTo>
                  <a:lnTo>
                    <a:pt x="2604" y="56951"/>
                  </a:lnTo>
                  <a:lnTo>
                    <a:pt x="5384" y="56417"/>
                  </a:lnTo>
                  <a:lnTo>
                    <a:pt x="6346" y="55668"/>
                  </a:lnTo>
                  <a:lnTo>
                    <a:pt x="8591" y="51552"/>
                  </a:lnTo>
                  <a:lnTo>
                    <a:pt x="8591" y="50056"/>
                  </a:lnTo>
                  <a:lnTo>
                    <a:pt x="8270" y="48613"/>
                  </a:lnTo>
                  <a:lnTo>
                    <a:pt x="8270" y="47009"/>
                  </a:lnTo>
                  <a:lnTo>
                    <a:pt x="8270" y="42679"/>
                  </a:lnTo>
                  <a:lnTo>
                    <a:pt x="9500" y="38670"/>
                  </a:lnTo>
                  <a:lnTo>
                    <a:pt x="9500" y="37494"/>
                  </a:lnTo>
                  <a:lnTo>
                    <a:pt x="9072" y="36211"/>
                  </a:lnTo>
                  <a:lnTo>
                    <a:pt x="8324" y="35035"/>
                  </a:lnTo>
                  <a:lnTo>
                    <a:pt x="7950" y="33753"/>
                  </a:lnTo>
                  <a:lnTo>
                    <a:pt x="7148" y="32684"/>
                  </a:lnTo>
                  <a:lnTo>
                    <a:pt x="5010" y="31187"/>
                  </a:lnTo>
                  <a:lnTo>
                    <a:pt x="4582" y="29851"/>
                  </a:lnTo>
                  <a:lnTo>
                    <a:pt x="4956" y="28247"/>
                  </a:lnTo>
                  <a:lnTo>
                    <a:pt x="5972" y="25842"/>
                  </a:lnTo>
                  <a:lnTo>
                    <a:pt x="6399" y="24078"/>
                  </a:lnTo>
                  <a:lnTo>
                    <a:pt x="6399" y="22474"/>
                  </a:lnTo>
                  <a:lnTo>
                    <a:pt x="6025" y="21298"/>
                  </a:lnTo>
                  <a:lnTo>
                    <a:pt x="5277" y="20443"/>
                  </a:lnTo>
                  <a:lnTo>
                    <a:pt x="4101" y="20443"/>
                  </a:lnTo>
                  <a:lnTo>
                    <a:pt x="2818" y="20443"/>
                  </a:lnTo>
                  <a:lnTo>
                    <a:pt x="1696" y="21031"/>
                  </a:lnTo>
                  <a:lnTo>
                    <a:pt x="520" y="21031"/>
                  </a:lnTo>
                  <a:lnTo>
                    <a:pt x="-122" y="20282"/>
                  </a:lnTo>
                  <a:lnTo>
                    <a:pt x="-122" y="18786"/>
                  </a:lnTo>
                  <a:lnTo>
                    <a:pt x="4261" y="13921"/>
                  </a:lnTo>
                  <a:lnTo>
                    <a:pt x="4849" y="12692"/>
                  </a:lnTo>
                  <a:lnTo>
                    <a:pt x="5705" y="11463"/>
                  </a:lnTo>
                  <a:lnTo>
                    <a:pt x="6720" y="10340"/>
                  </a:lnTo>
                  <a:lnTo>
                    <a:pt x="7575" y="8790"/>
                  </a:lnTo>
                  <a:lnTo>
                    <a:pt x="7575" y="7347"/>
                  </a:lnTo>
                  <a:lnTo>
                    <a:pt x="7094" y="5957"/>
                  </a:lnTo>
                  <a:lnTo>
                    <a:pt x="5437" y="3605"/>
                  </a:lnTo>
                  <a:lnTo>
                    <a:pt x="5972" y="2322"/>
                  </a:lnTo>
                  <a:lnTo>
                    <a:pt x="8164" y="1307"/>
                  </a:lnTo>
                  <a:lnTo>
                    <a:pt x="14311" y="612"/>
                  </a:lnTo>
                  <a:lnTo>
                    <a:pt x="23772" y="1734"/>
                  </a:lnTo>
                  <a:lnTo>
                    <a:pt x="25963" y="2696"/>
                  </a:lnTo>
                  <a:lnTo>
                    <a:pt x="29812" y="3498"/>
                  </a:lnTo>
                  <a:lnTo>
                    <a:pt x="39808" y="-30"/>
                  </a:lnTo>
                  <a:lnTo>
                    <a:pt x="39808" y="1895"/>
                  </a:lnTo>
                  <a:lnTo>
                    <a:pt x="39808" y="4407"/>
                  </a:lnTo>
                  <a:lnTo>
                    <a:pt x="40663" y="5904"/>
                  </a:lnTo>
                  <a:lnTo>
                    <a:pt x="42641" y="4674"/>
                  </a:lnTo>
                  <a:lnTo>
                    <a:pt x="43175" y="6438"/>
                  </a:lnTo>
                  <a:lnTo>
                    <a:pt x="42854" y="7454"/>
                  </a:lnTo>
                  <a:lnTo>
                    <a:pt x="41144" y="9431"/>
                  </a:lnTo>
                  <a:lnTo>
                    <a:pt x="41144" y="10554"/>
                  </a:lnTo>
                  <a:lnTo>
                    <a:pt x="41999" y="11730"/>
                  </a:lnTo>
                  <a:lnTo>
                    <a:pt x="43175" y="12371"/>
                  </a:lnTo>
                  <a:lnTo>
                    <a:pt x="44191" y="12371"/>
                  </a:lnTo>
                  <a:lnTo>
                    <a:pt x="45955" y="11463"/>
                  </a:lnTo>
                  <a:lnTo>
                    <a:pt x="47932" y="11463"/>
                  </a:lnTo>
                  <a:lnTo>
                    <a:pt x="48841" y="8309"/>
                  </a:lnTo>
                  <a:lnTo>
                    <a:pt x="49429" y="6919"/>
                  </a:lnTo>
                  <a:lnTo>
                    <a:pt x="50552" y="5797"/>
                  </a:lnTo>
                  <a:lnTo>
                    <a:pt x="52636" y="4995"/>
                  </a:lnTo>
                  <a:lnTo>
                    <a:pt x="54561" y="5529"/>
                  </a:lnTo>
                  <a:lnTo>
                    <a:pt x="59532" y="9057"/>
                  </a:lnTo>
                  <a:lnTo>
                    <a:pt x="61028" y="10661"/>
                  </a:lnTo>
                  <a:lnTo>
                    <a:pt x="61510" y="12211"/>
                  </a:lnTo>
                  <a:lnTo>
                    <a:pt x="61510" y="13601"/>
                  </a:lnTo>
                  <a:lnTo>
                    <a:pt x="61510" y="14884"/>
                  </a:lnTo>
                  <a:lnTo>
                    <a:pt x="61510" y="17770"/>
                  </a:lnTo>
                  <a:lnTo>
                    <a:pt x="61991" y="20817"/>
                  </a:lnTo>
                  <a:lnTo>
                    <a:pt x="63113" y="20817"/>
                  </a:lnTo>
                  <a:lnTo>
                    <a:pt x="64450" y="21565"/>
                  </a:lnTo>
                  <a:lnTo>
                    <a:pt x="69795" y="25574"/>
                  </a:lnTo>
                  <a:lnTo>
                    <a:pt x="71880" y="26536"/>
                  </a:lnTo>
                  <a:lnTo>
                    <a:pt x="72788" y="25360"/>
                  </a:lnTo>
                  <a:lnTo>
                    <a:pt x="73537" y="24719"/>
                  </a:lnTo>
                  <a:lnTo>
                    <a:pt x="75140" y="24719"/>
                  </a:lnTo>
                  <a:lnTo>
                    <a:pt x="76583" y="25788"/>
                  </a:lnTo>
                  <a:lnTo>
                    <a:pt x="76583" y="28781"/>
                  </a:lnTo>
                  <a:lnTo>
                    <a:pt x="78294" y="27018"/>
                  </a:lnTo>
                  <a:lnTo>
                    <a:pt x="80271" y="26002"/>
                  </a:lnTo>
                  <a:lnTo>
                    <a:pt x="82570" y="25735"/>
                  </a:lnTo>
                  <a:lnTo>
                    <a:pt x="85403" y="26109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4762" y="25147"/>
                  </a:lnTo>
                  <a:lnTo>
                    <a:pt x="85457" y="23597"/>
                  </a:lnTo>
                  <a:lnTo>
                    <a:pt x="86312" y="22421"/>
                  </a:lnTo>
                  <a:lnTo>
                    <a:pt x="87381" y="21619"/>
                  </a:lnTo>
                  <a:lnTo>
                    <a:pt x="88664" y="21138"/>
                  </a:lnTo>
                  <a:lnTo>
                    <a:pt x="90107" y="24559"/>
                  </a:lnTo>
                  <a:lnTo>
                    <a:pt x="94383" y="27071"/>
                  </a:lnTo>
                  <a:lnTo>
                    <a:pt x="99408" y="2862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43E4B57-E384-47BB-9A7B-B6C35A6B33E4}"/>
                </a:ext>
              </a:extLst>
            </p:cNvPr>
            <p:cNvSpPr/>
            <p:nvPr/>
          </p:nvSpPr>
          <p:spPr>
            <a:xfrm>
              <a:off x="2261389" y="4625727"/>
              <a:ext cx="150310" cy="139191"/>
            </a:xfrm>
            <a:custGeom>
              <a:avLst/>
              <a:gdLst>
                <a:gd name="connsiteX0" fmla="*/ 125546 w 150310"/>
                <a:gd name="connsiteY0" fmla="*/ 139162 h 139191"/>
                <a:gd name="connsiteX1" fmla="*/ 122499 w 150310"/>
                <a:gd name="connsiteY1" fmla="*/ 138681 h 139191"/>
                <a:gd name="connsiteX2" fmla="*/ 117475 w 150310"/>
                <a:gd name="connsiteY2" fmla="*/ 137131 h 139191"/>
                <a:gd name="connsiteX3" fmla="*/ 113199 w 150310"/>
                <a:gd name="connsiteY3" fmla="*/ 134618 h 139191"/>
                <a:gd name="connsiteX4" fmla="*/ 111755 w 150310"/>
                <a:gd name="connsiteY4" fmla="*/ 131197 h 139191"/>
                <a:gd name="connsiteX5" fmla="*/ 110473 w 150310"/>
                <a:gd name="connsiteY5" fmla="*/ 131679 h 139191"/>
                <a:gd name="connsiteX6" fmla="*/ 109403 w 150310"/>
                <a:gd name="connsiteY6" fmla="*/ 132480 h 139191"/>
                <a:gd name="connsiteX7" fmla="*/ 108548 w 150310"/>
                <a:gd name="connsiteY7" fmla="*/ 133656 h 139191"/>
                <a:gd name="connsiteX8" fmla="*/ 107853 w 150310"/>
                <a:gd name="connsiteY8" fmla="*/ 135206 h 139191"/>
                <a:gd name="connsiteX9" fmla="*/ 108174 w 150310"/>
                <a:gd name="connsiteY9" fmla="*/ 135634 h 139191"/>
                <a:gd name="connsiteX10" fmla="*/ 108174 w 150310"/>
                <a:gd name="connsiteY10" fmla="*/ 135634 h 139191"/>
                <a:gd name="connsiteX11" fmla="*/ 108174 w 150310"/>
                <a:gd name="connsiteY11" fmla="*/ 135634 h 139191"/>
                <a:gd name="connsiteX12" fmla="*/ 108495 w 150310"/>
                <a:gd name="connsiteY12" fmla="*/ 136169 h 139191"/>
                <a:gd name="connsiteX13" fmla="*/ 105662 w 150310"/>
                <a:gd name="connsiteY13" fmla="*/ 135794 h 139191"/>
                <a:gd name="connsiteX14" fmla="*/ 103363 w 150310"/>
                <a:gd name="connsiteY14" fmla="*/ 136062 h 139191"/>
                <a:gd name="connsiteX15" fmla="*/ 101385 w 150310"/>
                <a:gd name="connsiteY15" fmla="*/ 137077 h 139191"/>
                <a:gd name="connsiteX16" fmla="*/ 99675 w 150310"/>
                <a:gd name="connsiteY16" fmla="*/ 138841 h 139191"/>
                <a:gd name="connsiteX17" fmla="*/ 99675 w 150310"/>
                <a:gd name="connsiteY17" fmla="*/ 135848 h 139191"/>
                <a:gd name="connsiteX18" fmla="*/ 98232 w 150310"/>
                <a:gd name="connsiteY18" fmla="*/ 134779 h 139191"/>
                <a:gd name="connsiteX19" fmla="*/ 96628 w 150310"/>
                <a:gd name="connsiteY19" fmla="*/ 134779 h 139191"/>
                <a:gd name="connsiteX20" fmla="*/ 95880 w 150310"/>
                <a:gd name="connsiteY20" fmla="*/ 135420 h 139191"/>
                <a:gd name="connsiteX21" fmla="*/ 94971 w 150310"/>
                <a:gd name="connsiteY21" fmla="*/ 136596 h 139191"/>
                <a:gd name="connsiteX22" fmla="*/ 92887 w 150310"/>
                <a:gd name="connsiteY22" fmla="*/ 135634 h 139191"/>
                <a:gd name="connsiteX23" fmla="*/ 87541 w 150310"/>
                <a:gd name="connsiteY23" fmla="*/ 131625 h 139191"/>
                <a:gd name="connsiteX24" fmla="*/ 86205 w 150310"/>
                <a:gd name="connsiteY24" fmla="*/ 130877 h 139191"/>
                <a:gd name="connsiteX25" fmla="*/ 85082 w 150310"/>
                <a:gd name="connsiteY25" fmla="*/ 130877 h 139191"/>
                <a:gd name="connsiteX26" fmla="*/ 84601 w 150310"/>
                <a:gd name="connsiteY26" fmla="*/ 127830 h 139191"/>
                <a:gd name="connsiteX27" fmla="*/ 84601 w 150310"/>
                <a:gd name="connsiteY27" fmla="*/ 124943 h 139191"/>
                <a:gd name="connsiteX28" fmla="*/ 84601 w 150310"/>
                <a:gd name="connsiteY28" fmla="*/ 123661 h 139191"/>
                <a:gd name="connsiteX29" fmla="*/ 84601 w 150310"/>
                <a:gd name="connsiteY29" fmla="*/ 122271 h 139191"/>
                <a:gd name="connsiteX30" fmla="*/ 84120 w 150310"/>
                <a:gd name="connsiteY30" fmla="*/ 120721 h 139191"/>
                <a:gd name="connsiteX31" fmla="*/ 82623 w 150310"/>
                <a:gd name="connsiteY31" fmla="*/ 119117 h 139191"/>
                <a:gd name="connsiteX32" fmla="*/ 77652 w 150310"/>
                <a:gd name="connsiteY32" fmla="*/ 115589 h 139191"/>
                <a:gd name="connsiteX33" fmla="*/ 75728 w 150310"/>
                <a:gd name="connsiteY33" fmla="*/ 115055 h 139191"/>
                <a:gd name="connsiteX34" fmla="*/ 73643 w 150310"/>
                <a:gd name="connsiteY34" fmla="*/ 115856 h 139191"/>
                <a:gd name="connsiteX35" fmla="*/ 72521 w 150310"/>
                <a:gd name="connsiteY35" fmla="*/ 116979 h 139191"/>
                <a:gd name="connsiteX36" fmla="*/ 71933 w 150310"/>
                <a:gd name="connsiteY36" fmla="*/ 118369 h 139191"/>
                <a:gd name="connsiteX37" fmla="*/ 71024 w 150310"/>
                <a:gd name="connsiteY37" fmla="*/ 121522 h 139191"/>
                <a:gd name="connsiteX38" fmla="*/ 69046 w 150310"/>
                <a:gd name="connsiteY38" fmla="*/ 121522 h 139191"/>
                <a:gd name="connsiteX39" fmla="*/ 67283 w 150310"/>
                <a:gd name="connsiteY39" fmla="*/ 122431 h 139191"/>
                <a:gd name="connsiteX40" fmla="*/ 66267 w 150310"/>
                <a:gd name="connsiteY40" fmla="*/ 122431 h 139191"/>
                <a:gd name="connsiteX41" fmla="*/ 65091 w 150310"/>
                <a:gd name="connsiteY41" fmla="*/ 121790 h 139191"/>
                <a:gd name="connsiteX42" fmla="*/ 64236 w 150310"/>
                <a:gd name="connsiteY42" fmla="*/ 120614 h 139191"/>
                <a:gd name="connsiteX43" fmla="*/ 64236 w 150310"/>
                <a:gd name="connsiteY43" fmla="*/ 119491 h 139191"/>
                <a:gd name="connsiteX44" fmla="*/ 65946 w 150310"/>
                <a:gd name="connsiteY44" fmla="*/ 117514 h 139191"/>
                <a:gd name="connsiteX45" fmla="*/ 66267 w 150310"/>
                <a:gd name="connsiteY45" fmla="*/ 116498 h 139191"/>
                <a:gd name="connsiteX46" fmla="*/ 65732 w 150310"/>
                <a:gd name="connsiteY46" fmla="*/ 114734 h 139191"/>
                <a:gd name="connsiteX47" fmla="*/ 63755 w 150310"/>
                <a:gd name="connsiteY47" fmla="*/ 115963 h 139191"/>
                <a:gd name="connsiteX48" fmla="*/ 62899 w 150310"/>
                <a:gd name="connsiteY48" fmla="*/ 114467 h 139191"/>
                <a:gd name="connsiteX49" fmla="*/ 62899 w 150310"/>
                <a:gd name="connsiteY49" fmla="*/ 111954 h 139191"/>
                <a:gd name="connsiteX50" fmla="*/ 62899 w 150310"/>
                <a:gd name="connsiteY50" fmla="*/ 110030 h 139191"/>
                <a:gd name="connsiteX51" fmla="*/ 62258 w 150310"/>
                <a:gd name="connsiteY51" fmla="*/ 107732 h 139191"/>
                <a:gd name="connsiteX52" fmla="*/ 60708 w 150310"/>
                <a:gd name="connsiteY52" fmla="*/ 105861 h 139191"/>
                <a:gd name="connsiteX53" fmla="*/ 51300 w 150310"/>
                <a:gd name="connsiteY53" fmla="*/ 97950 h 139191"/>
                <a:gd name="connsiteX54" fmla="*/ 47612 w 150310"/>
                <a:gd name="connsiteY54" fmla="*/ 96293 h 139191"/>
                <a:gd name="connsiteX55" fmla="*/ 43977 w 150310"/>
                <a:gd name="connsiteY55" fmla="*/ 91696 h 139191"/>
                <a:gd name="connsiteX56" fmla="*/ 41732 w 150310"/>
                <a:gd name="connsiteY56" fmla="*/ 90627 h 139191"/>
                <a:gd name="connsiteX57" fmla="*/ 39006 w 150310"/>
                <a:gd name="connsiteY57" fmla="*/ 88649 h 139191"/>
                <a:gd name="connsiteX58" fmla="*/ 34943 w 150310"/>
                <a:gd name="connsiteY58" fmla="*/ 84800 h 139191"/>
                <a:gd name="connsiteX59" fmla="*/ 30293 w 150310"/>
                <a:gd name="connsiteY59" fmla="*/ 82341 h 139191"/>
                <a:gd name="connsiteX60" fmla="*/ 25910 w 150310"/>
                <a:gd name="connsiteY60" fmla="*/ 84480 h 139191"/>
                <a:gd name="connsiteX61" fmla="*/ 22222 w 150310"/>
                <a:gd name="connsiteY61" fmla="*/ 85602 h 139191"/>
                <a:gd name="connsiteX62" fmla="*/ 21634 w 150310"/>
                <a:gd name="connsiteY62" fmla="*/ 85602 h 139191"/>
                <a:gd name="connsiteX63" fmla="*/ 19816 w 150310"/>
                <a:gd name="connsiteY63" fmla="*/ 85602 h 139191"/>
                <a:gd name="connsiteX64" fmla="*/ 20404 w 150310"/>
                <a:gd name="connsiteY64" fmla="*/ 84105 h 139191"/>
                <a:gd name="connsiteX65" fmla="*/ 20885 w 150310"/>
                <a:gd name="connsiteY65" fmla="*/ 82395 h 139191"/>
                <a:gd name="connsiteX66" fmla="*/ 20083 w 150310"/>
                <a:gd name="connsiteY66" fmla="*/ 81005 h 139191"/>
                <a:gd name="connsiteX67" fmla="*/ 19068 w 150310"/>
                <a:gd name="connsiteY67" fmla="*/ 80096 h 139191"/>
                <a:gd name="connsiteX68" fmla="*/ 18159 w 150310"/>
                <a:gd name="connsiteY68" fmla="*/ 78974 h 139191"/>
                <a:gd name="connsiteX69" fmla="*/ 17571 w 150310"/>
                <a:gd name="connsiteY69" fmla="*/ 77691 h 139191"/>
                <a:gd name="connsiteX70" fmla="*/ 17571 w 150310"/>
                <a:gd name="connsiteY70" fmla="*/ 76248 h 139191"/>
                <a:gd name="connsiteX71" fmla="*/ 18052 w 150310"/>
                <a:gd name="connsiteY71" fmla="*/ 74698 h 139191"/>
                <a:gd name="connsiteX72" fmla="*/ 19014 w 150310"/>
                <a:gd name="connsiteY72" fmla="*/ 72880 h 139191"/>
                <a:gd name="connsiteX73" fmla="*/ 20564 w 150310"/>
                <a:gd name="connsiteY73" fmla="*/ 70796 h 139191"/>
                <a:gd name="connsiteX74" fmla="*/ 22168 w 150310"/>
                <a:gd name="connsiteY74" fmla="*/ 68230 h 139191"/>
                <a:gd name="connsiteX75" fmla="*/ 23130 w 150310"/>
                <a:gd name="connsiteY75" fmla="*/ 66252 h 139191"/>
                <a:gd name="connsiteX76" fmla="*/ 23451 w 150310"/>
                <a:gd name="connsiteY76" fmla="*/ 64060 h 139191"/>
                <a:gd name="connsiteX77" fmla="*/ 22916 w 150310"/>
                <a:gd name="connsiteY77" fmla="*/ 62617 h 139191"/>
                <a:gd name="connsiteX78" fmla="*/ 21901 w 150310"/>
                <a:gd name="connsiteY78" fmla="*/ 61922 h 139191"/>
                <a:gd name="connsiteX79" fmla="*/ 20564 w 150310"/>
                <a:gd name="connsiteY79" fmla="*/ 62243 h 139191"/>
                <a:gd name="connsiteX80" fmla="*/ 18587 w 150310"/>
                <a:gd name="connsiteY80" fmla="*/ 65236 h 139191"/>
                <a:gd name="connsiteX81" fmla="*/ 17518 w 150310"/>
                <a:gd name="connsiteY81" fmla="*/ 66305 h 139191"/>
                <a:gd name="connsiteX82" fmla="*/ 16449 w 150310"/>
                <a:gd name="connsiteY82" fmla="*/ 67000 h 139191"/>
                <a:gd name="connsiteX83" fmla="*/ 13669 w 150310"/>
                <a:gd name="connsiteY83" fmla="*/ 67000 h 139191"/>
                <a:gd name="connsiteX84" fmla="*/ 12333 w 150310"/>
                <a:gd name="connsiteY84" fmla="*/ 67321 h 139191"/>
                <a:gd name="connsiteX85" fmla="*/ 11157 w 150310"/>
                <a:gd name="connsiteY85" fmla="*/ 67963 h 139191"/>
                <a:gd name="connsiteX86" fmla="*/ 10141 w 150310"/>
                <a:gd name="connsiteY86" fmla="*/ 69032 h 139191"/>
                <a:gd name="connsiteX87" fmla="*/ 10248 w 150310"/>
                <a:gd name="connsiteY87" fmla="*/ 70154 h 139191"/>
                <a:gd name="connsiteX88" fmla="*/ 9767 w 150310"/>
                <a:gd name="connsiteY88" fmla="*/ 71330 h 139191"/>
                <a:gd name="connsiteX89" fmla="*/ 9767 w 150310"/>
                <a:gd name="connsiteY89" fmla="*/ 72399 h 139191"/>
                <a:gd name="connsiteX90" fmla="*/ 9500 w 150310"/>
                <a:gd name="connsiteY90" fmla="*/ 73415 h 139191"/>
                <a:gd name="connsiteX91" fmla="*/ 8698 w 150310"/>
                <a:gd name="connsiteY91" fmla="*/ 73896 h 139191"/>
                <a:gd name="connsiteX92" fmla="*/ 7736 w 150310"/>
                <a:gd name="connsiteY92" fmla="*/ 73468 h 139191"/>
                <a:gd name="connsiteX93" fmla="*/ 6667 w 150310"/>
                <a:gd name="connsiteY93" fmla="*/ 72666 h 139191"/>
                <a:gd name="connsiteX94" fmla="*/ 2337 w 150310"/>
                <a:gd name="connsiteY94" fmla="*/ 67000 h 139191"/>
                <a:gd name="connsiteX95" fmla="*/ 306 w 150310"/>
                <a:gd name="connsiteY95" fmla="*/ 65076 h 139191"/>
                <a:gd name="connsiteX96" fmla="*/ -336 w 150310"/>
                <a:gd name="connsiteY96" fmla="*/ 63954 h 139191"/>
                <a:gd name="connsiteX97" fmla="*/ -336 w 150310"/>
                <a:gd name="connsiteY97" fmla="*/ 62617 h 139191"/>
                <a:gd name="connsiteX98" fmla="*/ 199 w 150310"/>
                <a:gd name="connsiteY98" fmla="*/ 61281 h 139191"/>
                <a:gd name="connsiteX99" fmla="*/ 947 w 150310"/>
                <a:gd name="connsiteY99" fmla="*/ 59891 h 139191"/>
                <a:gd name="connsiteX100" fmla="*/ 2979 w 150310"/>
                <a:gd name="connsiteY100" fmla="*/ 57646 h 139191"/>
                <a:gd name="connsiteX101" fmla="*/ 4689 w 150310"/>
                <a:gd name="connsiteY101" fmla="*/ 55241 h 139191"/>
                <a:gd name="connsiteX102" fmla="*/ 5330 w 150310"/>
                <a:gd name="connsiteY102" fmla="*/ 53851 h 139191"/>
                <a:gd name="connsiteX103" fmla="*/ 6293 w 150310"/>
                <a:gd name="connsiteY103" fmla="*/ 52568 h 139191"/>
                <a:gd name="connsiteX104" fmla="*/ 7575 w 150310"/>
                <a:gd name="connsiteY104" fmla="*/ 51446 h 139191"/>
                <a:gd name="connsiteX105" fmla="*/ 12921 w 150310"/>
                <a:gd name="connsiteY105" fmla="*/ 50858 h 139191"/>
                <a:gd name="connsiteX106" fmla="*/ 14685 w 150310"/>
                <a:gd name="connsiteY106" fmla="*/ 51232 h 139191"/>
                <a:gd name="connsiteX107" fmla="*/ 16128 w 150310"/>
                <a:gd name="connsiteY107" fmla="*/ 51659 h 139191"/>
                <a:gd name="connsiteX108" fmla="*/ 17357 w 150310"/>
                <a:gd name="connsiteY108" fmla="*/ 52354 h 139191"/>
                <a:gd name="connsiteX109" fmla="*/ 18266 w 150310"/>
                <a:gd name="connsiteY109" fmla="*/ 53316 h 139191"/>
                <a:gd name="connsiteX110" fmla="*/ 18961 w 150310"/>
                <a:gd name="connsiteY110" fmla="*/ 55882 h 139191"/>
                <a:gd name="connsiteX111" fmla="*/ 19709 w 150310"/>
                <a:gd name="connsiteY111" fmla="*/ 56898 h 139191"/>
                <a:gd name="connsiteX112" fmla="*/ 20885 w 150310"/>
                <a:gd name="connsiteY112" fmla="*/ 57539 h 139191"/>
                <a:gd name="connsiteX113" fmla="*/ 22168 w 150310"/>
                <a:gd name="connsiteY113" fmla="*/ 57967 h 139191"/>
                <a:gd name="connsiteX114" fmla="*/ 25055 w 150310"/>
                <a:gd name="connsiteY114" fmla="*/ 58394 h 139191"/>
                <a:gd name="connsiteX115" fmla="*/ 26444 w 150310"/>
                <a:gd name="connsiteY115" fmla="*/ 58822 h 139191"/>
                <a:gd name="connsiteX116" fmla="*/ 27834 w 150310"/>
                <a:gd name="connsiteY116" fmla="*/ 58822 h 139191"/>
                <a:gd name="connsiteX117" fmla="*/ 29224 w 150310"/>
                <a:gd name="connsiteY117" fmla="*/ 58822 h 139191"/>
                <a:gd name="connsiteX118" fmla="*/ 31522 w 150310"/>
                <a:gd name="connsiteY118" fmla="*/ 58234 h 139191"/>
                <a:gd name="connsiteX119" fmla="*/ 34569 w 150310"/>
                <a:gd name="connsiteY119" fmla="*/ 58234 h 139191"/>
                <a:gd name="connsiteX120" fmla="*/ 35852 w 150310"/>
                <a:gd name="connsiteY120" fmla="*/ 58234 h 139191"/>
                <a:gd name="connsiteX121" fmla="*/ 36921 w 150310"/>
                <a:gd name="connsiteY121" fmla="*/ 57379 h 139191"/>
                <a:gd name="connsiteX122" fmla="*/ 38738 w 150310"/>
                <a:gd name="connsiteY122" fmla="*/ 55668 h 139191"/>
                <a:gd name="connsiteX123" fmla="*/ 39914 w 150310"/>
                <a:gd name="connsiteY123" fmla="*/ 55668 h 139191"/>
                <a:gd name="connsiteX124" fmla="*/ 41839 w 150310"/>
                <a:gd name="connsiteY124" fmla="*/ 55080 h 139191"/>
                <a:gd name="connsiteX125" fmla="*/ 42320 w 150310"/>
                <a:gd name="connsiteY125" fmla="*/ 54118 h 139191"/>
                <a:gd name="connsiteX126" fmla="*/ 42801 w 150310"/>
                <a:gd name="connsiteY126" fmla="*/ 53316 h 139191"/>
                <a:gd name="connsiteX127" fmla="*/ 43068 w 150310"/>
                <a:gd name="connsiteY127" fmla="*/ 52247 h 139191"/>
                <a:gd name="connsiteX128" fmla="*/ 43068 w 150310"/>
                <a:gd name="connsiteY128" fmla="*/ 51178 h 139191"/>
                <a:gd name="connsiteX129" fmla="*/ 42373 w 150310"/>
                <a:gd name="connsiteY129" fmla="*/ 49895 h 139191"/>
                <a:gd name="connsiteX130" fmla="*/ 38204 w 150310"/>
                <a:gd name="connsiteY130" fmla="*/ 48399 h 139191"/>
                <a:gd name="connsiteX131" fmla="*/ 36333 w 150310"/>
                <a:gd name="connsiteY131" fmla="*/ 47116 h 139191"/>
                <a:gd name="connsiteX132" fmla="*/ 35050 w 150310"/>
                <a:gd name="connsiteY132" fmla="*/ 45619 h 139191"/>
                <a:gd name="connsiteX133" fmla="*/ 34302 w 150310"/>
                <a:gd name="connsiteY133" fmla="*/ 44550 h 139191"/>
                <a:gd name="connsiteX134" fmla="*/ 34302 w 150310"/>
                <a:gd name="connsiteY134" fmla="*/ 42786 h 139191"/>
                <a:gd name="connsiteX135" fmla="*/ 36119 w 150310"/>
                <a:gd name="connsiteY135" fmla="*/ 42786 h 139191"/>
                <a:gd name="connsiteX136" fmla="*/ 38738 w 150310"/>
                <a:gd name="connsiteY136" fmla="*/ 42305 h 139191"/>
                <a:gd name="connsiteX137" fmla="*/ 39754 w 150310"/>
                <a:gd name="connsiteY137" fmla="*/ 42305 h 139191"/>
                <a:gd name="connsiteX138" fmla="*/ 40075 w 150310"/>
                <a:gd name="connsiteY138" fmla="*/ 42305 h 139191"/>
                <a:gd name="connsiteX139" fmla="*/ 40449 w 150310"/>
                <a:gd name="connsiteY139" fmla="*/ 42305 h 139191"/>
                <a:gd name="connsiteX140" fmla="*/ 41037 w 150310"/>
                <a:gd name="connsiteY140" fmla="*/ 41610 h 139191"/>
                <a:gd name="connsiteX141" fmla="*/ 41465 w 150310"/>
                <a:gd name="connsiteY141" fmla="*/ 40381 h 139191"/>
                <a:gd name="connsiteX142" fmla="*/ 41785 w 150310"/>
                <a:gd name="connsiteY142" fmla="*/ 38724 h 139191"/>
                <a:gd name="connsiteX143" fmla="*/ 41518 w 150310"/>
                <a:gd name="connsiteY143" fmla="*/ 37601 h 139191"/>
                <a:gd name="connsiteX144" fmla="*/ 40396 w 150310"/>
                <a:gd name="connsiteY144" fmla="*/ 36372 h 139191"/>
                <a:gd name="connsiteX145" fmla="*/ 37670 w 150310"/>
                <a:gd name="connsiteY145" fmla="*/ 35463 h 139191"/>
                <a:gd name="connsiteX146" fmla="*/ 36707 w 150310"/>
                <a:gd name="connsiteY146" fmla="*/ 34341 h 139191"/>
                <a:gd name="connsiteX147" fmla="*/ 36707 w 150310"/>
                <a:gd name="connsiteY147" fmla="*/ 33165 h 139191"/>
                <a:gd name="connsiteX148" fmla="*/ 36707 w 150310"/>
                <a:gd name="connsiteY148" fmla="*/ 31989 h 139191"/>
                <a:gd name="connsiteX149" fmla="*/ 35959 w 150310"/>
                <a:gd name="connsiteY149" fmla="*/ 31187 h 139191"/>
                <a:gd name="connsiteX150" fmla="*/ 34783 w 150310"/>
                <a:gd name="connsiteY150" fmla="*/ 30706 h 139191"/>
                <a:gd name="connsiteX151" fmla="*/ 32164 w 150310"/>
                <a:gd name="connsiteY151" fmla="*/ 31989 h 139191"/>
                <a:gd name="connsiteX152" fmla="*/ 29491 w 150310"/>
                <a:gd name="connsiteY152" fmla="*/ 37762 h 139191"/>
                <a:gd name="connsiteX153" fmla="*/ 27834 w 150310"/>
                <a:gd name="connsiteY153" fmla="*/ 38403 h 139191"/>
                <a:gd name="connsiteX154" fmla="*/ 26819 w 150310"/>
                <a:gd name="connsiteY154" fmla="*/ 38082 h 139191"/>
                <a:gd name="connsiteX155" fmla="*/ 22596 w 150310"/>
                <a:gd name="connsiteY155" fmla="*/ 37815 h 139191"/>
                <a:gd name="connsiteX156" fmla="*/ 18159 w 150310"/>
                <a:gd name="connsiteY156" fmla="*/ 36586 h 139191"/>
                <a:gd name="connsiteX157" fmla="*/ 16983 w 150310"/>
                <a:gd name="connsiteY157" fmla="*/ 35998 h 139191"/>
                <a:gd name="connsiteX158" fmla="*/ 16288 w 150310"/>
                <a:gd name="connsiteY158" fmla="*/ 35249 h 139191"/>
                <a:gd name="connsiteX159" fmla="*/ 16930 w 150310"/>
                <a:gd name="connsiteY159" fmla="*/ 33966 h 139191"/>
                <a:gd name="connsiteX160" fmla="*/ 17731 w 150310"/>
                <a:gd name="connsiteY160" fmla="*/ 32684 h 139191"/>
                <a:gd name="connsiteX161" fmla="*/ 18694 w 150310"/>
                <a:gd name="connsiteY161" fmla="*/ 30545 h 139191"/>
                <a:gd name="connsiteX162" fmla="*/ 18694 w 150310"/>
                <a:gd name="connsiteY162" fmla="*/ 25788 h 139191"/>
                <a:gd name="connsiteX163" fmla="*/ 19496 w 150310"/>
                <a:gd name="connsiteY163" fmla="*/ 22207 h 139191"/>
                <a:gd name="connsiteX164" fmla="*/ 19496 w 150310"/>
                <a:gd name="connsiteY164" fmla="*/ 19908 h 139191"/>
                <a:gd name="connsiteX165" fmla="*/ 18694 w 150310"/>
                <a:gd name="connsiteY165" fmla="*/ 18518 h 139191"/>
                <a:gd name="connsiteX166" fmla="*/ 16128 w 150310"/>
                <a:gd name="connsiteY166" fmla="*/ 17449 h 139191"/>
                <a:gd name="connsiteX167" fmla="*/ 15326 w 150310"/>
                <a:gd name="connsiteY167" fmla="*/ 16273 h 139191"/>
                <a:gd name="connsiteX168" fmla="*/ 15059 w 150310"/>
                <a:gd name="connsiteY168" fmla="*/ 14509 h 139191"/>
                <a:gd name="connsiteX169" fmla="*/ 16181 w 150310"/>
                <a:gd name="connsiteY169" fmla="*/ 11463 h 139191"/>
                <a:gd name="connsiteX170" fmla="*/ 16930 w 150310"/>
                <a:gd name="connsiteY170" fmla="*/ 9859 h 139191"/>
                <a:gd name="connsiteX171" fmla="*/ 19496 w 150310"/>
                <a:gd name="connsiteY171" fmla="*/ 7881 h 139191"/>
                <a:gd name="connsiteX172" fmla="*/ 23130 w 150310"/>
                <a:gd name="connsiteY172" fmla="*/ 10875 h 139191"/>
                <a:gd name="connsiteX173" fmla="*/ 24948 w 150310"/>
                <a:gd name="connsiteY173" fmla="*/ 11783 h 139191"/>
                <a:gd name="connsiteX174" fmla="*/ 33714 w 150310"/>
                <a:gd name="connsiteY174" fmla="*/ 9913 h 139191"/>
                <a:gd name="connsiteX175" fmla="*/ 35424 w 150310"/>
                <a:gd name="connsiteY175" fmla="*/ 8683 h 139191"/>
                <a:gd name="connsiteX176" fmla="*/ 36280 w 150310"/>
                <a:gd name="connsiteY176" fmla="*/ 6812 h 139191"/>
                <a:gd name="connsiteX177" fmla="*/ 36814 w 150310"/>
                <a:gd name="connsiteY177" fmla="*/ 2589 h 139191"/>
                <a:gd name="connsiteX178" fmla="*/ 37723 w 150310"/>
                <a:gd name="connsiteY178" fmla="*/ 986 h 139191"/>
                <a:gd name="connsiteX179" fmla="*/ 40021 w 150310"/>
                <a:gd name="connsiteY179" fmla="*/ -30 h 139191"/>
                <a:gd name="connsiteX180" fmla="*/ 42320 w 150310"/>
                <a:gd name="connsiteY180" fmla="*/ 665 h 139191"/>
                <a:gd name="connsiteX181" fmla="*/ 44298 w 150310"/>
                <a:gd name="connsiteY181" fmla="*/ 2376 h 139191"/>
                <a:gd name="connsiteX182" fmla="*/ 47184 w 150310"/>
                <a:gd name="connsiteY182" fmla="*/ 6278 h 139191"/>
                <a:gd name="connsiteX183" fmla="*/ 49269 w 150310"/>
                <a:gd name="connsiteY183" fmla="*/ 11623 h 139191"/>
                <a:gd name="connsiteX184" fmla="*/ 49269 w 150310"/>
                <a:gd name="connsiteY184" fmla="*/ 13868 h 139191"/>
                <a:gd name="connsiteX185" fmla="*/ 46756 w 150310"/>
                <a:gd name="connsiteY185" fmla="*/ 19213 h 139191"/>
                <a:gd name="connsiteX186" fmla="*/ 46382 w 150310"/>
                <a:gd name="connsiteY186" fmla="*/ 21833 h 139191"/>
                <a:gd name="connsiteX187" fmla="*/ 47612 w 150310"/>
                <a:gd name="connsiteY187" fmla="*/ 24238 h 139191"/>
                <a:gd name="connsiteX188" fmla="*/ 55256 w 150310"/>
                <a:gd name="connsiteY188" fmla="*/ 31401 h 139191"/>
                <a:gd name="connsiteX189" fmla="*/ 59959 w 150310"/>
                <a:gd name="connsiteY189" fmla="*/ 31401 h 139191"/>
                <a:gd name="connsiteX190" fmla="*/ 61616 w 150310"/>
                <a:gd name="connsiteY190" fmla="*/ 31775 h 139191"/>
                <a:gd name="connsiteX191" fmla="*/ 64770 w 150310"/>
                <a:gd name="connsiteY191" fmla="*/ 33699 h 139191"/>
                <a:gd name="connsiteX192" fmla="*/ 71612 w 150310"/>
                <a:gd name="connsiteY192" fmla="*/ 35784 h 139191"/>
                <a:gd name="connsiteX193" fmla="*/ 77866 w 150310"/>
                <a:gd name="connsiteY193" fmla="*/ 34501 h 139191"/>
                <a:gd name="connsiteX194" fmla="*/ 83693 w 150310"/>
                <a:gd name="connsiteY194" fmla="*/ 36960 h 139191"/>
                <a:gd name="connsiteX195" fmla="*/ 85296 w 150310"/>
                <a:gd name="connsiteY195" fmla="*/ 36960 h 139191"/>
                <a:gd name="connsiteX196" fmla="*/ 88022 w 150310"/>
                <a:gd name="connsiteY196" fmla="*/ 35837 h 139191"/>
                <a:gd name="connsiteX197" fmla="*/ 91978 w 150310"/>
                <a:gd name="connsiteY197" fmla="*/ 36693 h 139191"/>
                <a:gd name="connsiteX198" fmla="*/ 92512 w 150310"/>
                <a:gd name="connsiteY198" fmla="*/ 36693 h 139191"/>
                <a:gd name="connsiteX199" fmla="*/ 93047 w 150310"/>
                <a:gd name="connsiteY199" fmla="*/ 36265 h 139191"/>
                <a:gd name="connsiteX200" fmla="*/ 93528 w 150310"/>
                <a:gd name="connsiteY200" fmla="*/ 34180 h 139191"/>
                <a:gd name="connsiteX201" fmla="*/ 92726 w 150310"/>
                <a:gd name="connsiteY201" fmla="*/ 31882 h 139191"/>
                <a:gd name="connsiteX202" fmla="*/ 89573 w 150310"/>
                <a:gd name="connsiteY202" fmla="*/ 27445 h 139191"/>
                <a:gd name="connsiteX203" fmla="*/ 89573 w 150310"/>
                <a:gd name="connsiteY203" fmla="*/ 26804 h 139191"/>
                <a:gd name="connsiteX204" fmla="*/ 89573 w 150310"/>
                <a:gd name="connsiteY204" fmla="*/ 26269 h 139191"/>
                <a:gd name="connsiteX205" fmla="*/ 92352 w 150310"/>
                <a:gd name="connsiteY205" fmla="*/ 24345 h 139191"/>
                <a:gd name="connsiteX206" fmla="*/ 94490 w 150310"/>
                <a:gd name="connsiteY206" fmla="*/ 23917 h 139191"/>
                <a:gd name="connsiteX207" fmla="*/ 97697 w 150310"/>
                <a:gd name="connsiteY207" fmla="*/ 25147 h 139191"/>
                <a:gd name="connsiteX208" fmla="*/ 105448 w 150310"/>
                <a:gd name="connsiteY208" fmla="*/ 23810 h 139191"/>
                <a:gd name="connsiteX209" fmla="*/ 107533 w 150310"/>
                <a:gd name="connsiteY209" fmla="*/ 31882 h 139191"/>
                <a:gd name="connsiteX210" fmla="*/ 107533 w 150310"/>
                <a:gd name="connsiteY210" fmla="*/ 34394 h 139191"/>
                <a:gd name="connsiteX211" fmla="*/ 106410 w 150310"/>
                <a:gd name="connsiteY211" fmla="*/ 36105 h 139191"/>
                <a:gd name="connsiteX212" fmla="*/ 99568 w 150310"/>
                <a:gd name="connsiteY212" fmla="*/ 39205 h 139191"/>
                <a:gd name="connsiteX213" fmla="*/ 98606 w 150310"/>
                <a:gd name="connsiteY213" fmla="*/ 40434 h 139191"/>
                <a:gd name="connsiteX214" fmla="*/ 97537 w 150310"/>
                <a:gd name="connsiteY214" fmla="*/ 44657 h 139191"/>
                <a:gd name="connsiteX215" fmla="*/ 103844 w 150310"/>
                <a:gd name="connsiteY215" fmla="*/ 48506 h 139191"/>
                <a:gd name="connsiteX216" fmla="*/ 104486 w 150310"/>
                <a:gd name="connsiteY216" fmla="*/ 48506 h 139191"/>
                <a:gd name="connsiteX217" fmla="*/ 105234 w 150310"/>
                <a:gd name="connsiteY217" fmla="*/ 48185 h 139191"/>
                <a:gd name="connsiteX218" fmla="*/ 106945 w 150310"/>
                <a:gd name="connsiteY218" fmla="*/ 46528 h 139191"/>
                <a:gd name="connsiteX219" fmla="*/ 107319 w 150310"/>
                <a:gd name="connsiteY219" fmla="*/ 46528 h 139191"/>
                <a:gd name="connsiteX220" fmla="*/ 108174 w 150310"/>
                <a:gd name="connsiteY220" fmla="*/ 47383 h 139191"/>
                <a:gd name="connsiteX221" fmla="*/ 111916 w 150310"/>
                <a:gd name="connsiteY221" fmla="*/ 49040 h 139191"/>
                <a:gd name="connsiteX222" fmla="*/ 133297 w 150310"/>
                <a:gd name="connsiteY222" fmla="*/ 51125 h 139191"/>
                <a:gd name="connsiteX223" fmla="*/ 139979 w 150310"/>
                <a:gd name="connsiteY223" fmla="*/ 55348 h 139191"/>
                <a:gd name="connsiteX224" fmla="*/ 142598 w 150310"/>
                <a:gd name="connsiteY224" fmla="*/ 59838 h 139191"/>
                <a:gd name="connsiteX225" fmla="*/ 143934 w 150310"/>
                <a:gd name="connsiteY225" fmla="*/ 60800 h 139191"/>
                <a:gd name="connsiteX226" fmla="*/ 147997 w 150310"/>
                <a:gd name="connsiteY226" fmla="*/ 60800 h 139191"/>
                <a:gd name="connsiteX227" fmla="*/ 149974 w 150310"/>
                <a:gd name="connsiteY227" fmla="*/ 69032 h 139191"/>
                <a:gd name="connsiteX228" fmla="*/ 149974 w 150310"/>
                <a:gd name="connsiteY228" fmla="*/ 70796 h 139191"/>
                <a:gd name="connsiteX229" fmla="*/ 149600 w 150310"/>
                <a:gd name="connsiteY229" fmla="*/ 72773 h 139191"/>
                <a:gd name="connsiteX230" fmla="*/ 146553 w 150310"/>
                <a:gd name="connsiteY230" fmla="*/ 77798 h 139191"/>
                <a:gd name="connsiteX231" fmla="*/ 145003 w 150310"/>
                <a:gd name="connsiteY231" fmla="*/ 82235 h 139191"/>
                <a:gd name="connsiteX232" fmla="*/ 144683 w 150310"/>
                <a:gd name="connsiteY232" fmla="*/ 85174 h 139191"/>
                <a:gd name="connsiteX233" fmla="*/ 144683 w 150310"/>
                <a:gd name="connsiteY233" fmla="*/ 88435 h 139191"/>
                <a:gd name="connsiteX234" fmla="*/ 144308 w 150310"/>
                <a:gd name="connsiteY234" fmla="*/ 90146 h 139191"/>
                <a:gd name="connsiteX235" fmla="*/ 143506 w 150310"/>
                <a:gd name="connsiteY235" fmla="*/ 91322 h 139191"/>
                <a:gd name="connsiteX236" fmla="*/ 139605 w 150310"/>
                <a:gd name="connsiteY236" fmla="*/ 92711 h 139191"/>
                <a:gd name="connsiteX237" fmla="*/ 138428 w 150310"/>
                <a:gd name="connsiteY237" fmla="*/ 94422 h 139191"/>
                <a:gd name="connsiteX238" fmla="*/ 138428 w 150310"/>
                <a:gd name="connsiteY238" fmla="*/ 95972 h 139191"/>
                <a:gd name="connsiteX239" fmla="*/ 139658 w 150310"/>
                <a:gd name="connsiteY239" fmla="*/ 103455 h 139191"/>
                <a:gd name="connsiteX240" fmla="*/ 140406 w 150310"/>
                <a:gd name="connsiteY240" fmla="*/ 103990 h 139191"/>
                <a:gd name="connsiteX241" fmla="*/ 142010 w 150310"/>
                <a:gd name="connsiteY241" fmla="*/ 104418 h 139191"/>
                <a:gd name="connsiteX242" fmla="*/ 142384 w 150310"/>
                <a:gd name="connsiteY242" fmla="*/ 105593 h 139191"/>
                <a:gd name="connsiteX243" fmla="*/ 142384 w 150310"/>
                <a:gd name="connsiteY243" fmla="*/ 107357 h 139191"/>
                <a:gd name="connsiteX244" fmla="*/ 141582 w 150310"/>
                <a:gd name="connsiteY244" fmla="*/ 108373 h 139191"/>
                <a:gd name="connsiteX245" fmla="*/ 137253 w 150310"/>
                <a:gd name="connsiteY245" fmla="*/ 111313 h 139191"/>
                <a:gd name="connsiteX246" fmla="*/ 135863 w 150310"/>
                <a:gd name="connsiteY246" fmla="*/ 111954 h 139191"/>
                <a:gd name="connsiteX247" fmla="*/ 134419 w 150310"/>
                <a:gd name="connsiteY247" fmla="*/ 111954 h 139191"/>
                <a:gd name="connsiteX248" fmla="*/ 131854 w 150310"/>
                <a:gd name="connsiteY248" fmla="*/ 111954 h 139191"/>
                <a:gd name="connsiteX249" fmla="*/ 130892 w 150310"/>
                <a:gd name="connsiteY249" fmla="*/ 111206 h 139191"/>
                <a:gd name="connsiteX250" fmla="*/ 129716 w 150310"/>
                <a:gd name="connsiteY250" fmla="*/ 109014 h 139191"/>
                <a:gd name="connsiteX251" fmla="*/ 129074 w 150310"/>
                <a:gd name="connsiteY251" fmla="*/ 108373 h 139191"/>
                <a:gd name="connsiteX252" fmla="*/ 127845 w 150310"/>
                <a:gd name="connsiteY252" fmla="*/ 107571 h 139191"/>
                <a:gd name="connsiteX253" fmla="*/ 126669 w 150310"/>
                <a:gd name="connsiteY253" fmla="*/ 107571 h 139191"/>
                <a:gd name="connsiteX254" fmla="*/ 125333 w 150310"/>
                <a:gd name="connsiteY254" fmla="*/ 107571 h 139191"/>
                <a:gd name="connsiteX255" fmla="*/ 123996 w 150310"/>
                <a:gd name="connsiteY255" fmla="*/ 108106 h 139191"/>
                <a:gd name="connsiteX256" fmla="*/ 121110 w 150310"/>
                <a:gd name="connsiteY256" fmla="*/ 110458 h 139191"/>
                <a:gd name="connsiteX257" fmla="*/ 119292 w 150310"/>
                <a:gd name="connsiteY257" fmla="*/ 112542 h 139191"/>
                <a:gd name="connsiteX258" fmla="*/ 116459 w 150310"/>
                <a:gd name="connsiteY258" fmla="*/ 114894 h 139191"/>
                <a:gd name="connsiteX259" fmla="*/ 115230 w 150310"/>
                <a:gd name="connsiteY259" fmla="*/ 115643 h 139191"/>
                <a:gd name="connsiteX260" fmla="*/ 113199 w 150310"/>
                <a:gd name="connsiteY260" fmla="*/ 117567 h 139191"/>
                <a:gd name="connsiteX261" fmla="*/ 112932 w 150310"/>
                <a:gd name="connsiteY261" fmla="*/ 119010 h 139191"/>
                <a:gd name="connsiteX262" fmla="*/ 112932 w 150310"/>
                <a:gd name="connsiteY262" fmla="*/ 120293 h 139191"/>
                <a:gd name="connsiteX263" fmla="*/ 113680 w 150310"/>
                <a:gd name="connsiteY263" fmla="*/ 121362 h 139191"/>
                <a:gd name="connsiteX264" fmla="*/ 114642 w 150310"/>
                <a:gd name="connsiteY264" fmla="*/ 122164 h 139191"/>
                <a:gd name="connsiteX265" fmla="*/ 115764 w 150310"/>
                <a:gd name="connsiteY265" fmla="*/ 122164 h 139191"/>
                <a:gd name="connsiteX266" fmla="*/ 118009 w 150310"/>
                <a:gd name="connsiteY266" fmla="*/ 123447 h 139191"/>
                <a:gd name="connsiteX267" fmla="*/ 119132 w 150310"/>
                <a:gd name="connsiteY267" fmla="*/ 123874 h 139191"/>
                <a:gd name="connsiteX268" fmla="*/ 120361 w 150310"/>
                <a:gd name="connsiteY268" fmla="*/ 123286 h 139191"/>
                <a:gd name="connsiteX269" fmla="*/ 123301 w 150310"/>
                <a:gd name="connsiteY269" fmla="*/ 119384 h 139191"/>
                <a:gd name="connsiteX270" fmla="*/ 124424 w 150310"/>
                <a:gd name="connsiteY270" fmla="*/ 119384 h 139191"/>
                <a:gd name="connsiteX271" fmla="*/ 125493 w 150310"/>
                <a:gd name="connsiteY271" fmla="*/ 119812 h 139191"/>
                <a:gd name="connsiteX272" fmla="*/ 126241 w 150310"/>
                <a:gd name="connsiteY272" fmla="*/ 120881 h 139191"/>
                <a:gd name="connsiteX273" fmla="*/ 126615 w 150310"/>
                <a:gd name="connsiteY273" fmla="*/ 122217 h 139191"/>
                <a:gd name="connsiteX274" fmla="*/ 127203 w 150310"/>
                <a:gd name="connsiteY274" fmla="*/ 125906 h 139191"/>
                <a:gd name="connsiteX275" fmla="*/ 125921 w 150310"/>
                <a:gd name="connsiteY275" fmla="*/ 136222 h 139191"/>
                <a:gd name="connsiteX276" fmla="*/ 93795 w 150310"/>
                <a:gd name="connsiteY276" fmla="*/ 85068 h 139191"/>
                <a:gd name="connsiteX277" fmla="*/ 91978 w 150310"/>
                <a:gd name="connsiteY277" fmla="*/ 85068 h 139191"/>
                <a:gd name="connsiteX278" fmla="*/ 83105 w 150310"/>
                <a:gd name="connsiteY278" fmla="*/ 82395 h 139191"/>
                <a:gd name="connsiteX279" fmla="*/ 81020 w 150310"/>
                <a:gd name="connsiteY279" fmla="*/ 81379 h 139191"/>
                <a:gd name="connsiteX280" fmla="*/ 79416 w 150310"/>
                <a:gd name="connsiteY280" fmla="*/ 80952 h 139191"/>
                <a:gd name="connsiteX281" fmla="*/ 75568 w 150310"/>
                <a:gd name="connsiteY281" fmla="*/ 80577 h 139191"/>
                <a:gd name="connsiteX282" fmla="*/ 66374 w 150310"/>
                <a:gd name="connsiteY282" fmla="*/ 80845 h 139191"/>
                <a:gd name="connsiteX283" fmla="*/ 64877 w 150310"/>
                <a:gd name="connsiteY283" fmla="*/ 81272 h 139191"/>
                <a:gd name="connsiteX284" fmla="*/ 64022 w 150310"/>
                <a:gd name="connsiteY284" fmla="*/ 82181 h 139191"/>
                <a:gd name="connsiteX285" fmla="*/ 61028 w 150310"/>
                <a:gd name="connsiteY285" fmla="*/ 86831 h 139191"/>
                <a:gd name="connsiteX286" fmla="*/ 58944 w 150310"/>
                <a:gd name="connsiteY286" fmla="*/ 89237 h 139191"/>
                <a:gd name="connsiteX287" fmla="*/ 58677 w 150310"/>
                <a:gd name="connsiteY287" fmla="*/ 90520 h 139191"/>
                <a:gd name="connsiteX288" fmla="*/ 59371 w 150310"/>
                <a:gd name="connsiteY288" fmla="*/ 92177 h 139191"/>
                <a:gd name="connsiteX289" fmla="*/ 62899 w 150310"/>
                <a:gd name="connsiteY289" fmla="*/ 95812 h 139191"/>
                <a:gd name="connsiteX290" fmla="*/ 66748 w 150310"/>
                <a:gd name="connsiteY290" fmla="*/ 98751 h 139191"/>
                <a:gd name="connsiteX291" fmla="*/ 75621 w 150310"/>
                <a:gd name="connsiteY291" fmla="*/ 102867 h 139191"/>
                <a:gd name="connsiteX292" fmla="*/ 85457 w 150310"/>
                <a:gd name="connsiteY292" fmla="*/ 105112 h 139191"/>
                <a:gd name="connsiteX293" fmla="*/ 92673 w 150310"/>
                <a:gd name="connsiteY293" fmla="*/ 108159 h 139191"/>
                <a:gd name="connsiteX294" fmla="*/ 103791 w 150310"/>
                <a:gd name="connsiteY294" fmla="*/ 108427 h 139191"/>
                <a:gd name="connsiteX295" fmla="*/ 104753 w 150310"/>
                <a:gd name="connsiteY295" fmla="*/ 108747 h 139191"/>
                <a:gd name="connsiteX296" fmla="*/ 105501 w 150310"/>
                <a:gd name="connsiteY296" fmla="*/ 109121 h 139191"/>
                <a:gd name="connsiteX297" fmla="*/ 105822 w 150310"/>
                <a:gd name="connsiteY297" fmla="*/ 109870 h 139191"/>
                <a:gd name="connsiteX298" fmla="*/ 106464 w 150310"/>
                <a:gd name="connsiteY298" fmla="*/ 110404 h 139191"/>
                <a:gd name="connsiteX299" fmla="*/ 108228 w 150310"/>
                <a:gd name="connsiteY299" fmla="*/ 110404 h 139191"/>
                <a:gd name="connsiteX300" fmla="*/ 109778 w 150310"/>
                <a:gd name="connsiteY300" fmla="*/ 109496 h 139191"/>
                <a:gd name="connsiteX301" fmla="*/ 110152 w 150310"/>
                <a:gd name="connsiteY301" fmla="*/ 108694 h 139191"/>
                <a:gd name="connsiteX302" fmla="*/ 110152 w 150310"/>
                <a:gd name="connsiteY302" fmla="*/ 106288 h 139191"/>
                <a:gd name="connsiteX303" fmla="*/ 109564 w 150310"/>
                <a:gd name="connsiteY303" fmla="*/ 104578 h 139191"/>
                <a:gd name="connsiteX304" fmla="*/ 109564 w 150310"/>
                <a:gd name="connsiteY304" fmla="*/ 103295 h 139191"/>
                <a:gd name="connsiteX305" fmla="*/ 109136 w 150310"/>
                <a:gd name="connsiteY305" fmla="*/ 102226 h 139191"/>
                <a:gd name="connsiteX306" fmla="*/ 108655 w 150310"/>
                <a:gd name="connsiteY306" fmla="*/ 101638 h 139191"/>
                <a:gd name="connsiteX307" fmla="*/ 107693 w 150310"/>
                <a:gd name="connsiteY307" fmla="*/ 101638 h 139191"/>
                <a:gd name="connsiteX308" fmla="*/ 106464 w 150310"/>
                <a:gd name="connsiteY308" fmla="*/ 102226 h 139191"/>
                <a:gd name="connsiteX309" fmla="*/ 105127 w 150310"/>
                <a:gd name="connsiteY309" fmla="*/ 103776 h 139191"/>
                <a:gd name="connsiteX310" fmla="*/ 104219 w 150310"/>
                <a:gd name="connsiteY310" fmla="*/ 104311 h 139191"/>
                <a:gd name="connsiteX311" fmla="*/ 103310 w 150310"/>
                <a:gd name="connsiteY311" fmla="*/ 104685 h 139191"/>
                <a:gd name="connsiteX312" fmla="*/ 102348 w 150310"/>
                <a:gd name="connsiteY312" fmla="*/ 104685 h 139191"/>
                <a:gd name="connsiteX313" fmla="*/ 101492 w 150310"/>
                <a:gd name="connsiteY313" fmla="*/ 104097 h 139191"/>
                <a:gd name="connsiteX314" fmla="*/ 100103 w 150310"/>
                <a:gd name="connsiteY314" fmla="*/ 102012 h 139191"/>
                <a:gd name="connsiteX315" fmla="*/ 99354 w 150310"/>
                <a:gd name="connsiteY315" fmla="*/ 101157 h 139191"/>
                <a:gd name="connsiteX316" fmla="*/ 98606 w 150310"/>
                <a:gd name="connsiteY316" fmla="*/ 100409 h 139191"/>
                <a:gd name="connsiteX317" fmla="*/ 97911 w 150310"/>
                <a:gd name="connsiteY317" fmla="*/ 99607 h 139191"/>
                <a:gd name="connsiteX318" fmla="*/ 97376 w 150310"/>
                <a:gd name="connsiteY318" fmla="*/ 98805 h 139191"/>
                <a:gd name="connsiteX319" fmla="*/ 97376 w 150310"/>
                <a:gd name="connsiteY319" fmla="*/ 97896 h 139191"/>
                <a:gd name="connsiteX320" fmla="*/ 97697 w 150310"/>
                <a:gd name="connsiteY320" fmla="*/ 97094 h 139191"/>
                <a:gd name="connsiteX321" fmla="*/ 98446 w 150310"/>
                <a:gd name="connsiteY321" fmla="*/ 96560 h 139191"/>
                <a:gd name="connsiteX322" fmla="*/ 100263 w 150310"/>
                <a:gd name="connsiteY322" fmla="*/ 96079 h 139191"/>
                <a:gd name="connsiteX323" fmla="*/ 101011 w 150310"/>
                <a:gd name="connsiteY323" fmla="*/ 95491 h 139191"/>
                <a:gd name="connsiteX324" fmla="*/ 101546 w 150310"/>
                <a:gd name="connsiteY324" fmla="*/ 94742 h 139191"/>
                <a:gd name="connsiteX325" fmla="*/ 102936 w 150310"/>
                <a:gd name="connsiteY325" fmla="*/ 92016 h 139191"/>
                <a:gd name="connsiteX326" fmla="*/ 102936 w 150310"/>
                <a:gd name="connsiteY326" fmla="*/ 91054 h 139191"/>
                <a:gd name="connsiteX327" fmla="*/ 103310 w 150310"/>
                <a:gd name="connsiteY327" fmla="*/ 90199 h 139191"/>
                <a:gd name="connsiteX328" fmla="*/ 103310 w 150310"/>
                <a:gd name="connsiteY328" fmla="*/ 88595 h 139191"/>
                <a:gd name="connsiteX329" fmla="*/ 102882 w 150310"/>
                <a:gd name="connsiteY329" fmla="*/ 88061 h 139191"/>
                <a:gd name="connsiteX330" fmla="*/ 101385 w 150310"/>
                <a:gd name="connsiteY330" fmla="*/ 88061 h 139191"/>
                <a:gd name="connsiteX331" fmla="*/ 100156 w 150310"/>
                <a:gd name="connsiteY331" fmla="*/ 87740 h 139191"/>
                <a:gd name="connsiteX332" fmla="*/ 98873 w 150310"/>
                <a:gd name="connsiteY332" fmla="*/ 86885 h 139191"/>
                <a:gd name="connsiteX333" fmla="*/ 98071 w 150310"/>
                <a:gd name="connsiteY333" fmla="*/ 86030 h 139191"/>
                <a:gd name="connsiteX334" fmla="*/ 97537 w 150310"/>
                <a:gd name="connsiteY334" fmla="*/ 85174 h 139191"/>
                <a:gd name="connsiteX335" fmla="*/ 96789 w 150310"/>
                <a:gd name="connsiteY335" fmla="*/ 84693 h 139191"/>
                <a:gd name="connsiteX336" fmla="*/ 95826 w 150310"/>
                <a:gd name="connsiteY336" fmla="*/ 84693 h 139191"/>
                <a:gd name="connsiteX337" fmla="*/ 94597 w 150310"/>
                <a:gd name="connsiteY337" fmla="*/ 85174 h 13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150310" h="139191">
                  <a:moveTo>
                    <a:pt x="125546" y="139162"/>
                  </a:moveTo>
                  <a:lnTo>
                    <a:pt x="122499" y="138681"/>
                  </a:lnTo>
                  <a:lnTo>
                    <a:pt x="117475" y="137131"/>
                  </a:lnTo>
                  <a:lnTo>
                    <a:pt x="113199" y="134618"/>
                  </a:lnTo>
                  <a:lnTo>
                    <a:pt x="111755" y="131197"/>
                  </a:lnTo>
                  <a:lnTo>
                    <a:pt x="110473" y="131679"/>
                  </a:lnTo>
                  <a:lnTo>
                    <a:pt x="109403" y="132480"/>
                  </a:lnTo>
                  <a:lnTo>
                    <a:pt x="108548" y="133656"/>
                  </a:lnTo>
                  <a:lnTo>
                    <a:pt x="107853" y="135206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495" y="136169"/>
                  </a:lnTo>
                  <a:lnTo>
                    <a:pt x="105662" y="135794"/>
                  </a:lnTo>
                  <a:lnTo>
                    <a:pt x="103363" y="136062"/>
                  </a:lnTo>
                  <a:lnTo>
                    <a:pt x="101385" y="137077"/>
                  </a:lnTo>
                  <a:lnTo>
                    <a:pt x="99675" y="138841"/>
                  </a:lnTo>
                  <a:lnTo>
                    <a:pt x="99675" y="135848"/>
                  </a:lnTo>
                  <a:lnTo>
                    <a:pt x="98232" y="134779"/>
                  </a:lnTo>
                  <a:lnTo>
                    <a:pt x="96628" y="134779"/>
                  </a:lnTo>
                  <a:lnTo>
                    <a:pt x="95880" y="135420"/>
                  </a:lnTo>
                  <a:lnTo>
                    <a:pt x="94971" y="136596"/>
                  </a:lnTo>
                  <a:lnTo>
                    <a:pt x="92887" y="135634"/>
                  </a:lnTo>
                  <a:lnTo>
                    <a:pt x="87541" y="131625"/>
                  </a:lnTo>
                  <a:lnTo>
                    <a:pt x="86205" y="130877"/>
                  </a:lnTo>
                  <a:lnTo>
                    <a:pt x="85082" y="130877"/>
                  </a:lnTo>
                  <a:lnTo>
                    <a:pt x="84601" y="127830"/>
                  </a:lnTo>
                  <a:lnTo>
                    <a:pt x="84601" y="124943"/>
                  </a:lnTo>
                  <a:lnTo>
                    <a:pt x="84601" y="123661"/>
                  </a:lnTo>
                  <a:lnTo>
                    <a:pt x="84601" y="122271"/>
                  </a:lnTo>
                  <a:lnTo>
                    <a:pt x="84120" y="120721"/>
                  </a:lnTo>
                  <a:lnTo>
                    <a:pt x="82623" y="119117"/>
                  </a:lnTo>
                  <a:lnTo>
                    <a:pt x="77652" y="115589"/>
                  </a:lnTo>
                  <a:lnTo>
                    <a:pt x="75728" y="115055"/>
                  </a:lnTo>
                  <a:lnTo>
                    <a:pt x="73643" y="115856"/>
                  </a:lnTo>
                  <a:lnTo>
                    <a:pt x="72521" y="116979"/>
                  </a:lnTo>
                  <a:lnTo>
                    <a:pt x="71933" y="118369"/>
                  </a:lnTo>
                  <a:lnTo>
                    <a:pt x="71024" y="121522"/>
                  </a:lnTo>
                  <a:lnTo>
                    <a:pt x="69046" y="121522"/>
                  </a:lnTo>
                  <a:lnTo>
                    <a:pt x="67283" y="122431"/>
                  </a:lnTo>
                  <a:lnTo>
                    <a:pt x="66267" y="122431"/>
                  </a:lnTo>
                  <a:lnTo>
                    <a:pt x="65091" y="121790"/>
                  </a:lnTo>
                  <a:lnTo>
                    <a:pt x="64236" y="120614"/>
                  </a:lnTo>
                  <a:lnTo>
                    <a:pt x="64236" y="119491"/>
                  </a:lnTo>
                  <a:lnTo>
                    <a:pt x="65946" y="117514"/>
                  </a:lnTo>
                  <a:lnTo>
                    <a:pt x="66267" y="116498"/>
                  </a:lnTo>
                  <a:lnTo>
                    <a:pt x="65732" y="114734"/>
                  </a:lnTo>
                  <a:lnTo>
                    <a:pt x="63755" y="115963"/>
                  </a:lnTo>
                  <a:lnTo>
                    <a:pt x="62899" y="114467"/>
                  </a:lnTo>
                  <a:lnTo>
                    <a:pt x="62899" y="111954"/>
                  </a:lnTo>
                  <a:lnTo>
                    <a:pt x="62899" y="110030"/>
                  </a:lnTo>
                  <a:lnTo>
                    <a:pt x="62258" y="107732"/>
                  </a:lnTo>
                  <a:lnTo>
                    <a:pt x="60708" y="105861"/>
                  </a:lnTo>
                  <a:lnTo>
                    <a:pt x="51300" y="97950"/>
                  </a:lnTo>
                  <a:lnTo>
                    <a:pt x="47612" y="96293"/>
                  </a:lnTo>
                  <a:lnTo>
                    <a:pt x="43977" y="91696"/>
                  </a:lnTo>
                  <a:lnTo>
                    <a:pt x="41732" y="90627"/>
                  </a:lnTo>
                  <a:lnTo>
                    <a:pt x="39006" y="88649"/>
                  </a:lnTo>
                  <a:lnTo>
                    <a:pt x="34943" y="84800"/>
                  </a:lnTo>
                  <a:lnTo>
                    <a:pt x="30293" y="82341"/>
                  </a:lnTo>
                  <a:lnTo>
                    <a:pt x="25910" y="84480"/>
                  </a:lnTo>
                  <a:lnTo>
                    <a:pt x="22222" y="85602"/>
                  </a:lnTo>
                  <a:lnTo>
                    <a:pt x="21634" y="85602"/>
                  </a:lnTo>
                  <a:lnTo>
                    <a:pt x="19816" y="85602"/>
                  </a:lnTo>
                  <a:lnTo>
                    <a:pt x="20404" y="84105"/>
                  </a:lnTo>
                  <a:lnTo>
                    <a:pt x="20885" y="82395"/>
                  </a:lnTo>
                  <a:lnTo>
                    <a:pt x="20083" y="81005"/>
                  </a:lnTo>
                  <a:lnTo>
                    <a:pt x="19068" y="80096"/>
                  </a:lnTo>
                  <a:lnTo>
                    <a:pt x="18159" y="78974"/>
                  </a:lnTo>
                  <a:lnTo>
                    <a:pt x="17571" y="77691"/>
                  </a:lnTo>
                  <a:lnTo>
                    <a:pt x="17571" y="76248"/>
                  </a:lnTo>
                  <a:lnTo>
                    <a:pt x="18052" y="74698"/>
                  </a:lnTo>
                  <a:lnTo>
                    <a:pt x="19014" y="72880"/>
                  </a:lnTo>
                  <a:lnTo>
                    <a:pt x="20564" y="70796"/>
                  </a:lnTo>
                  <a:lnTo>
                    <a:pt x="22168" y="68230"/>
                  </a:lnTo>
                  <a:lnTo>
                    <a:pt x="23130" y="66252"/>
                  </a:lnTo>
                  <a:lnTo>
                    <a:pt x="23451" y="64060"/>
                  </a:lnTo>
                  <a:lnTo>
                    <a:pt x="22916" y="62617"/>
                  </a:lnTo>
                  <a:lnTo>
                    <a:pt x="21901" y="61922"/>
                  </a:lnTo>
                  <a:lnTo>
                    <a:pt x="20564" y="62243"/>
                  </a:lnTo>
                  <a:lnTo>
                    <a:pt x="18587" y="65236"/>
                  </a:lnTo>
                  <a:lnTo>
                    <a:pt x="17518" y="66305"/>
                  </a:lnTo>
                  <a:lnTo>
                    <a:pt x="16449" y="67000"/>
                  </a:lnTo>
                  <a:lnTo>
                    <a:pt x="13669" y="67000"/>
                  </a:lnTo>
                  <a:lnTo>
                    <a:pt x="12333" y="67321"/>
                  </a:lnTo>
                  <a:lnTo>
                    <a:pt x="11157" y="67963"/>
                  </a:lnTo>
                  <a:lnTo>
                    <a:pt x="10141" y="69032"/>
                  </a:lnTo>
                  <a:lnTo>
                    <a:pt x="10248" y="70154"/>
                  </a:lnTo>
                  <a:lnTo>
                    <a:pt x="9767" y="71330"/>
                  </a:lnTo>
                  <a:lnTo>
                    <a:pt x="9767" y="72399"/>
                  </a:lnTo>
                  <a:lnTo>
                    <a:pt x="9500" y="73415"/>
                  </a:lnTo>
                  <a:lnTo>
                    <a:pt x="8698" y="73896"/>
                  </a:lnTo>
                  <a:lnTo>
                    <a:pt x="7736" y="73468"/>
                  </a:lnTo>
                  <a:lnTo>
                    <a:pt x="6667" y="72666"/>
                  </a:lnTo>
                  <a:lnTo>
                    <a:pt x="2337" y="67000"/>
                  </a:lnTo>
                  <a:lnTo>
                    <a:pt x="306" y="65076"/>
                  </a:lnTo>
                  <a:lnTo>
                    <a:pt x="-336" y="63954"/>
                  </a:lnTo>
                  <a:lnTo>
                    <a:pt x="-336" y="62617"/>
                  </a:lnTo>
                  <a:lnTo>
                    <a:pt x="199" y="61281"/>
                  </a:lnTo>
                  <a:lnTo>
                    <a:pt x="947" y="59891"/>
                  </a:lnTo>
                  <a:lnTo>
                    <a:pt x="2979" y="57646"/>
                  </a:lnTo>
                  <a:lnTo>
                    <a:pt x="4689" y="55241"/>
                  </a:lnTo>
                  <a:lnTo>
                    <a:pt x="5330" y="53851"/>
                  </a:lnTo>
                  <a:lnTo>
                    <a:pt x="6293" y="52568"/>
                  </a:lnTo>
                  <a:lnTo>
                    <a:pt x="7575" y="51446"/>
                  </a:lnTo>
                  <a:lnTo>
                    <a:pt x="12921" y="50858"/>
                  </a:lnTo>
                  <a:lnTo>
                    <a:pt x="14685" y="51232"/>
                  </a:lnTo>
                  <a:lnTo>
                    <a:pt x="16128" y="51659"/>
                  </a:lnTo>
                  <a:lnTo>
                    <a:pt x="17357" y="52354"/>
                  </a:lnTo>
                  <a:lnTo>
                    <a:pt x="18266" y="53316"/>
                  </a:lnTo>
                  <a:lnTo>
                    <a:pt x="18961" y="55882"/>
                  </a:lnTo>
                  <a:lnTo>
                    <a:pt x="19709" y="56898"/>
                  </a:lnTo>
                  <a:lnTo>
                    <a:pt x="20885" y="57539"/>
                  </a:lnTo>
                  <a:lnTo>
                    <a:pt x="22168" y="57967"/>
                  </a:lnTo>
                  <a:lnTo>
                    <a:pt x="25055" y="58394"/>
                  </a:lnTo>
                  <a:lnTo>
                    <a:pt x="26444" y="58822"/>
                  </a:lnTo>
                  <a:lnTo>
                    <a:pt x="27834" y="58822"/>
                  </a:lnTo>
                  <a:lnTo>
                    <a:pt x="29224" y="58822"/>
                  </a:lnTo>
                  <a:lnTo>
                    <a:pt x="31522" y="58234"/>
                  </a:lnTo>
                  <a:lnTo>
                    <a:pt x="34569" y="58234"/>
                  </a:lnTo>
                  <a:lnTo>
                    <a:pt x="35852" y="58234"/>
                  </a:lnTo>
                  <a:lnTo>
                    <a:pt x="36921" y="57379"/>
                  </a:lnTo>
                  <a:lnTo>
                    <a:pt x="38738" y="55668"/>
                  </a:lnTo>
                  <a:lnTo>
                    <a:pt x="39914" y="55668"/>
                  </a:lnTo>
                  <a:lnTo>
                    <a:pt x="41839" y="55080"/>
                  </a:lnTo>
                  <a:lnTo>
                    <a:pt x="42320" y="54118"/>
                  </a:lnTo>
                  <a:lnTo>
                    <a:pt x="42801" y="53316"/>
                  </a:lnTo>
                  <a:lnTo>
                    <a:pt x="43068" y="52247"/>
                  </a:lnTo>
                  <a:lnTo>
                    <a:pt x="43068" y="51178"/>
                  </a:lnTo>
                  <a:lnTo>
                    <a:pt x="42373" y="49895"/>
                  </a:lnTo>
                  <a:lnTo>
                    <a:pt x="38204" y="48399"/>
                  </a:lnTo>
                  <a:lnTo>
                    <a:pt x="36333" y="47116"/>
                  </a:lnTo>
                  <a:lnTo>
                    <a:pt x="35050" y="45619"/>
                  </a:lnTo>
                  <a:lnTo>
                    <a:pt x="34302" y="44550"/>
                  </a:lnTo>
                  <a:lnTo>
                    <a:pt x="34302" y="42786"/>
                  </a:lnTo>
                  <a:lnTo>
                    <a:pt x="36119" y="42786"/>
                  </a:lnTo>
                  <a:lnTo>
                    <a:pt x="38738" y="42305"/>
                  </a:lnTo>
                  <a:lnTo>
                    <a:pt x="39754" y="42305"/>
                  </a:lnTo>
                  <a:lnTo>
                    <a:pt x="40075" y="42305"/>
                  </a:lnTo>
                  <a:lnTo>
                    <a:pt x="40449" y="42305"/>
                  </a:lnTo>
                  <a:lnTo>
                    <a:pt x="41037" y="41610"/>
                  </a:lnTo>
                  <a:lnTo>
                    <a:pt x="41465" y="40381"/>
                  </a:lnTo>
                  <a:lnTo>
                    <a:pt x="41785" y="38724"/>
                  </a:lnTo>
                  <a:lnTo>
                    <a:pt x="41518" y="37601"/>
                  </a:lnTo>
                  <a:lnTo>
                    <a:pt x="40396" y="36372"/>
                  </a:lnTo>
                  <a:lnTo>
                    <a:pt x="37670" y="35463"/>
                  </a:lnTo>
                  <a:lnTo>
                    <a:pt x="36707" y="34341"/>
                  </a:lnTo>
                  <a:lnTo>
                    <a:pt x="36707" y="33165"/>
                  </a:lnTo>
                  <a:lnTo>
                    <a:pt x="36707" y="31989"/>
                  </a:lnTo>
                  <a:lnTo>
                    <a:pt x="35959" y="31187"/>
                  </a:lnTo>
                  <a:lnTo>
                    <a:pt x="34783" y="30706"/>
                  </a:lnTo>
                  <a:lnTo>
                    <a:pt x="32164" y="31989"/>
                  </a:lnTo>
                  <a:lnTo>
                    <a:pt x="29491" y="37762"/>
                  </a:lnTo>
                  <a:lnTo>
                    <a:pt x="27834" y="38403"/>
                  </a:lnTo>
                  <a:lnTo>
                    <a:pt x="26819" y="38082"/>
                  </a:lnTo>
                  <a:lnTo>
                    <a:pt x="22596" y="37815"/>
                  </a:lnTo>
                  <a:lnTo>
                    <a:pt x="18159" y="36586"/>
                  </a:lnTo>
                  <a:lnTo>
                    <a:pt x="16983" y="35998"/>
                  </a:lnTo>
                  <a:lnTo>
                    <a:pt x="16288" y="35249"/>
                  </a:lnTo>
                  <a:lnTo>
                    <a:pt x="16930" y="33966"/>
                  </a:lnTo>
                  <a:lnTo>
                    <a:pt x="17731" y="32684"/>
                  </a:lnTo>
                  <a:lnTo>
                    <a:pt x="18694" y="30545"/>
                  </a:lnTo>
                  <a:lnTo>
                    <a:pt x="18694" y="25788"/>
                  </a:lnTo>
                  <a:lnTo>
                    <a:pt x="19496" y="22207"/>
                  </a:lnTo>
                  <a:lnTo>
                    <a:pt x="19496" y="19908"/>
                  </a:lnTo>
                  <a:lnTo>
                    <a:pt x="18694" y="18518"/>
                  </a:lnTo>
                  <a:lnTo>
                    <a:pt x="16128" y="17449"/>
                  </a:lnTo>
                  <a:lnTo>
                    <a:pt x="15326" y="16273"/>
                  </a:lnTo>
                  <a:lnTo>
                    <a:pt x="15059" y="14509"/>
                  </a:lnTo>
                  <a:lnTo>
                    <a:pt x="16181" y="11463"/>
                  </a:lnTo>
                  <a:lnTo>
                    <a:pt x="16930" y="9859"/>
                  </a:lnTo>
                  <a:lnTo>
                    <a:pt x="19496" y="7881"/>
                  </a:lnTo>
                  <a:lnTo>
                    <a:pt x="23130" y="10875"/>
                  </a:lnTo>
                  <a:lnTo>
                    <a:pt x="24948" y="11783"/>
                  </a:lnTo>
                  <a:lnTo>
                    <a:pt x="33714" y="9913"/>
                  </a:lnTo>
                  <a:lnTo>
                    <a:pt x="35424" y="8683"/>
                  </a:lnTo>
                  <a:lnTo>
                    <a:pt x="36280" y="6812"/>
                  </a:lnTo>
                  <a:lnTo>
                    <a:pt x="36814" y="2589"/>
                  </a:lnTo>
                  <a:lnTo>
                    <a:pt x="37723" y="986"/>
                  </a:lnTo>
                  <a:lnTo>
                    <a:pt x="40021" y="-30"/>
                  </a:lnTo>
                  <a:lnTo>
                    <a:pt x="42320" y="665"/>
                  </a:lnTo>
                  <a:lnTo>
                    <a:pt x="44298" y="2376"/>
                  </a:lnTo>
                  <a:lnTo>
                    <a:pt x="47184" y="6278"/>
                  </a:lnTo>
                  <a:lnTo>
                    <a:pt x="49269" y="11623"/>
                  </a:lnTo>
                  <a:lnTo>
                    <a:pt x="49269" y="13868"/>
                  </a:lnTo>
                  <a:lnTo>
                    <a:pt x="46756" y="19213"/>
                  </a:lnTo>
                  <a:lnTo>
                    <a:pt x="46382" y="21833"/>
                  </a:lnTo>
                  <a:lnTo>
                    <a:pt x="47612" y="24238"/>
                  </a:lnTo>
                  <a:lnTo>
                    <a:pt x="55256" y="31401"/>
                  </a:lnTo>
                  <a:lnTo>
                    <a:pt x="59959" y="31401"/>
                  </a:lnTo>
                  <a:lnTo>
                    <a:pt x="61616" y="31775"/>
                  </a:lnTo>
                  <a:lnTo>
                    <a:pt x="64770" y="33699"/>
                  </a:lnTo>
                  <a:lnTo>
                    <a:pt x="71612" y="35784"/>
                  </a:lnTo>
                  <a:lnTo>
                    <a:pt x="77866" y="34501"/>
                  </a:lnTo>
                  <a:lnTo>
                    <a:pt x="83693" y="36960"/>
                  </a:lnTo>
                  <a:lnTo>
                    <a:pt x="85296" y="36960"/>
                  </a:lnTo>
                  <a:lnTo>
                    <a:pt x="88022" y="35837"/>
                  </a:lnTo>
                  <a:lnTo>
                    <a:pt x="91978" y="36693"/>
                  </a:lnTo>
                  <a:lnTo>
                    <a:pt x="92512" y="36693"/>
                  </a:lnTo>
                  <a:lnTo>
                    <a:pt x="93047" y="36265"/>
                  </a:lnTo>
                  <a:lnTo>
                    <a:pt x="93528" y="34180"/>
                  </a:lnTo>
                  <a:lnTo>
                    <a:pt x="92726" y="31882"/>
                  </a:lnTo>
                  <a:lnTo>
                    <a:pt x="89573" y="27445"/>
                  </a:lnTo>
                  <a:lnTo>
                    <a:pt x="89573" y="26804"/>
                  </a:lnTo>
                  <a:lnTo>
                    <a:pt x="89573" y="26269"/>
                  </a:lnTo>
                  <a:lnTo>
                    <a:pt x="92352" y="24345"/>
                  </a:lnTo>
                  <a:lnTo>
                    <a:pt x="94490" y="23917"/>
                  </a:lnTo>
                  <a:lnTo>
                    <a:pt x="97697" y="25147"/>
                  </a:lnTo>
                  <a:lnTo>
                    <a:pt x="105448" y="23810"/>
                  </a:lnTo>
                  <a:lnTo>
                    <a:pt x="107533" y="31882"/>
                  </a:lnTo>
                  <a:lnTo>
                    <a:pt x="107533" y="34394"/>
                  </a:lnTo>
                  <a:lnTo>
                    <a:pt x="106410" y="36105"/>
                  </a:lnTo>
                  <a:lnTo>
                    <a:pt x="99568" y="39205"/>
                  </a:lnTo>
                  <a:lnTo>
                    <a:pt x="98606" y="40434"/>
                  </a:lnTo>
                  <a:lnTo>
                    <a:pt x="97537" y="44657"/>
                  </a:lnTo>
                  <a:lnTo>
                    <a:pt x="103844" y="48506"/>
                  </a:lnTo>
                  <a:lnTo>
                    <a:pt x="104486" y="48506"/>
                  </a:lnTo>
                  <a:lnTo>
                    <a:pt x="105234" y="48185"/>
                  </a:lnTo>
                  <a:lnTo>
                    <a:pt x="106945" y="46528"/>
                  </a:lnTo>
                  <a:lnTo>
                    <a:pt x="107319" y="46528"/>
                  </a:lnTo>
                  <a:lnTo>
                    <a:pt x="108174" y="47383"/>
                  </a:lnTo>
                  <a:lnTo>
                    <a:pt x="111916" y="49040"/>
                  </a:lnTo>
                  <a:lnTo>
                    <a:pt x="133297" y="51125"/>
                  </a:lnTo>
                  <a:lnTo>
                    <a:pt x="139979" y="55348"/>
                  </a:lnTo>
                  <a:lnTo>
                    <a:pt x="142598" y="59838"/>
                  </a:lnTo>
                  <a:lnTo>
                    <a:pt x="143934" y="60800"/>
                  </a:lnTo>
                  <a:lnTo>
                    <a:pt x="147997" y="60800"/>
                  </a:lnTo>
                  <a:lnTo>
                    <a:pt x="149974" y="69032"/>
                  </a:lnTo>
                  <a:lnTo>
                    <a:pt x="149974" y="70796"/>
                  </a:lnTo>
                  <a:lnTo>
                    <a:pt x="149600" y="72773"/>
                  </a:lnTo>
                  <a:lnTo>
                    <a:pt x="146553" y="77798"/>
                  </a:lnTo>
                  <a:lnTo>
                    <a:pt x="145003" y="82235"/>
                  </a:lnTo>
                  <a:lnTo>
                    <a:pt x="144683" y="85174"/>
                  </a:lnTo>
                  <a:lnTo>
                    <a:pt x="144683" y="88435"/>
                  </a:lnTo>
                  <a:lnTo>
                    <a:pt x="144308" y="90146"/>
                  </a:lnTo>
                  <a:lnTo>
                    <a:pt x="143506" y="91322"/>
                  </a:lnTo>
                  <a:lnTo>
                    <a:pt x="139605" y="92711"/>
                  </a:lnTo>
                  <a:lnTo>
                    <a:pt x="138428" y="94422"/>
                  </a:lnTo>
                  <a:lnTo>
                    <a:pt x="138428" y="95972"/>
                  </a:lnTo>
                  <a:lnTo>
                    <a:pt x="139658" y="103455"/>
                  </a:lnTo>
                  <a:lnTo>
                    <a:pt x="140406" y="103990"/>
                  </a:lnTo>
                  <a:lnTo>
                    <a:pt x="142010" y="104418"/>
                  </a:lnTo>
                  <a:lnTo>
                    <a:pt x="142384" y="105593"/>
                  </a:lnTo>
                  <a:lnTo>
                    <a:pt x="142384" y="107357"/>
                  </a:lnTo>
                  <a:lnTo>
                    <a:pt x="141582" y="108373"/>
                  </a:lnTo>
                  <a:lnTo>
                    <a:pt x="137253" y="111313"/>
                  </a:lnTo>
                  <a:lnTo>
                    <a:pt x="135863" y="111954"/>
                  </a:lnTo>
                  <a:lnTo>
                    <a:pt x="134419" y="111954"/>
                  </a:lnTo>
                  <a:lnTo>
                    <a:pt x="131854" y="111954"/>
                  </a:lnTo>
                  <a:lnTo>
                    <a:pt x="130892" y="111206"/>
                  </a:lnTo>
                  <a:lnTo>
                    <a:pt x="129716" y="109014"/>
                  </a:lnTo>
                  <a:lnTo>
                    <a:pt x="129074" y="108373"/>
                  </a:lnTo>
                  <a:lnTo>
                    <a:pt x="127845" y="107571"/>
                  </a:lnTo>
                  <a:lnTo>
                    <a:pt x="126669" y="107571"/>
                  </a:lnTo>
                  <a:lnTo>
                    <a:pt x="125333" y="107571"/>
                  </a:lnTo>
                  <a:lnTo>
                    <a:pt x="123996" y="108106"/>
                  </a:lnTo>
                  <a:lnTo>
                    <a:pt x="121110" y="110458"/>
                  </a:lnTo>
                  <a:lnTo>
                    <a:pt x="119292" y="112542"/>
                  </a:lnTo>
                  <a:lnTo>
                    <a:pt x="116459" y="114894"/>
                  </a:lnTo>
                  <a:lnTo>
                    <a:pt x="115230" y="115643"/>
                  </a:lnTo>
                  <a:lnTo>
                    <a:pt x="113199" y="117567"/>
                  </a:lnTo>
                  <a:lnTo>
                    <a:pt x="112932" y="119010"/>
                  </a:lnTo>
                  <a:lnTo>
                    <a:pt x="112932" y="120293"/>
                  </a:lnTo>
                  <a:lnTo>
                    <a:pt x="113680" y="121362"/>
                  </a:lnTo>
                  <a:lnTo>
                    <a:pt x="114642" y="122164"/>
                  </a:lnTo>
                  <a:lnTo>
                    <a:pt x="115764" y="122164"/>
                  </a:lnTo>
                  <a:lnTo>
                    <a:pt x="118009" y="123447"/>
                  </a:lnTo>
                  <a:lnTo>
                    <a:pt x="119132" y="123874"/>
                  </a:lnTo>
                  <a:lnTo>
                    <a:pt x="120361" y="123286"/>
                  </a:lnTo>
                  <a:lnTo>
                    <a:pt x="123301" y="119384"/>
                  </a:lnTo>
                  <a:lnTo>
                    <a:pt x="124424" y="119384"/>
                  </a:lnTo>
                  <a:lnTo>
                    <a:pt x="125493" y="119812"/>
                  </a:lnTo>
                  <a:lnTo>
                    <a:pt x="126241" y="120881"/>
                  </a:lnTo>
                  <a:lnTo>
                    <a:pt x="126615" y="122217"/>
                  </a:lnTo>
                  <a:lnTo>
                    <a:pt x="127203" y="125906"/>
                  </a:lnTo>
                  <a:lnTo>
                    <a:pt x="125921" y="136222"/>
                  </a:lnTo>
                  <a:close/>
                  <a:moveTo>
                    <a:pt x="93795" y="85068"/>
                  </a:moveTo>
                  <a:lnTo>
                    <a:pt x="91978" y="85068"/>
                  </a:lnTo>
                  <a:lnTo>
                    <a:pt x="83105" y="82395"/>
                  </a:lnTo>
                  <a:lnTo>
                    <a:pt x="81020" y="81379"/>
                  </a:lnTo>
                  <a:lnTo>
                    <a:pt x="79416" y="80952"/>
                  </a:lnTo>
                  <a:lnTo>
                    <a:pt x="75568" y="80577"/>
                  </a:lnTo>
                  <a:lnTo>
                    <a:pt x="66374" y="80845"/>
                  </a:lnTo>
                  <a:lnTo>
                    <a:pt x="64877" y="81272"/>
                  </a:lnTo>
                  <a:lnTo>
                    <a:pt x="64022" y="82181"/>
                  </a:lnTo>
                  <a:lnTo>
                    <a:pt x="61028" y="86831"/>
                  </a:lnTo>
                  <a:lnTo>
                    <a:pt x="58944" y="89237"/>
                  </a:lnTo>
                  <a:lnTo>
                    <a:pt x="58677" y="90520"/>
                  </a:lnTo>
                  <a:lnTo>
                    <a:pt x="59371" y="92177"/>
                  </a:lnTo>
                  <a:lnTo>
                    <a:pt x="62899" y="95812"/>
                  </a:lnTo>
                  <a:lnTo>
                    <a:pt x="66748" y="98751"/>
                  </a:lnTo>
                  <a:lnTo>
                    <a:pt x="75621" y="102867"/>
                  </a:lnTo>
                  <a:lnTo>
                    <a:pt x="85457" y="105112"/>
                  </a:lnTo>
                  <a:lnTo>
                    <a:pt x="92673" y="108159"/>
                  </a:lnTo>
                  <a:lnTo>
                    <a:pt x="103791" y="108427"/>
                  </a:lnTo>
                  <a:lnTo>
                    <a:pt x="104753" y="108747"/>
                  </a:lnTo>
                  <a:lnTo>
                    <a:pt x="105501" y="109121"/>
                  </a:lnTo>
                  <a:lnTo>
                    <a:pt x="105822" y="109870"/>
                  </a:lnTo>
                  <a:lnTo>
                    <a:pt x="106464" y="110404"/>
                  </a:lnTo>
                  <a:lnTo>
                    <a:pt x="108228" y="110404"/>
                  </a:lnTo>
                  <a:lnTo>
                    <a:pt x="109778" y="109496"/>
                  </a:lnTo>
                  <a:lnTo>
                    <a:pt x="110152" y="108694"/>
                  </a:lnTo>
                  <a:lnTo>
                    <a:pt x="110152" y="106288"/>
                  </a:lnTo>
                  <a:lnTo>
                    <a:pt x="109564" y="104578"/>
                  </a:lnTo>
                  <a:lnTo>
                    <a:pt x="109564" y="103295"/>
                  </a:lnTo>
                  <a:lnTo>
                    <a:pt x="109136" y="102226"/>
                  </a:lnTo>
                  <a:lnTo>
                    <a:pt x="108655" y="101638"/>
                  </a:lnTo>
                  <a:lnTo>
                    <a:pt x="107693" y="101638"/>
                  </a:lnTo>
                  <a:lnTo>
                    <a:pt x="106464" y="102226"/>
                  </a:lnTo>
                  <a:lnTo>
                    <a:pt x="105127" y="103776"/>
                  </a:lnTo>
                  <a:lnTo>
                    <a:pt x="104219" y="104311"/>
                  </a:lnTo>
                  <a:lnTo>
                    <a:pt x="103310" y="104685"/>
                  </a:lnTo>
                  <a:lnTo>
                    <a:pt x="102348" y="104685"/>
                  </a:lnTo>
                  <a:lnTo>
                    <a:pt x="101492" y="104097"/>
                  </a:lnTo>
                  <a:lnTo>
                    <a:pt x="100103" y="102012"/>
                  </a:lnTo>
                  <a:lnTo>
                    <a:pt x="99354" y="101157"/>
                  </a:lnTo>
                  <a:lnTo>
                    <a:pt x="98606" y="100409"/>
                  </a:lnTo>
                  <a:lnTo>
                    <a:pt x="97911" y="99607"/>
                  </a:lnTo>
                  <a:lnTo>
                    <a:pt x="97376" y="98805"/>
                  </a:lnTo>
                  <a:lnTo>
                    <a:pt x="97376" y="97896"/>
                  </a:lnTo>
                  <a:lnTo>
                    <a:pt x="97697" y="97094"/>
                  </a:lnTo>
                  <a:lnTo>
                    <a:pt x="98446" y="96560"/>
                  </a:lnTo>
                  <a:lnTo>
                    <a:pt x="100263" y="96079"/>
                  </a:lnTo>
                  <a:lnTo>
                    <a:pt x="101011" y="95491"/>
                  </a:lnTo>
                  <a:lnTo>
                    <a:pt x="101546" y="94742"/>
                  </a:lnTo>
                  <a:lnTo>
                    <a:pt x="102936" y="92016"/>
                  </a:lnTo>
                  <a:lnTo>
                    <a:pt x="102936" y="91054"/>
                  </a:lnTo>
                  <a:lnTo>
                    <a:pt x="103310" y="90199"/>
                  </a:lnTo>
                  <a:lnTo>
                    <a:pt x="103310" y="88595"/>
                  </a:lnTo>
                  <a:lnTo>
                    <a:pt x="102882" y="88061"/>
                  </a:lnTo>
                  <a:lnTo>
                    <a:pt x="101385" y="88061"/>
                  </a:lnTo>
                  <a:lnTo>
                    <a:pt x="100156" y="87740"/>
                  </a:lnTo>
                  <a:lnTo>
                    <a:pt x="98873" y="86885"/>
                  </a:lnTo>
                  <a:lnTo>
                    <a:pt x="98071" y="86030"/>
                  </a:lnTo>
                  <a:lnTo>
                    <a:pt x="97537" y="85174"/>
                  </a:lnTo>
                  <a:lnTo>
                    <a:pt x="96789" y="84693"/>
                  </a:lnTo>
                  <a:lnTo>
                    <a:pt x="95826" y="84693"/>
                  </a:lnTo>
                  <a:lnTo>
                    <a:pt x="94597" y="851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18E6BEF2-F877-4D08-A070-6986AB34AFE5}"/>
                </a:ext>
              </a:extLst>
            </p:cNvPr>
            <p:cNvSpPr/>
            <p:nvPr/>
          </p:nvSpPr>
          <p:spPr>
            <a:xfrm>
              <a:off x="2318156" y="5352581"/>
              <a:ext cx="285973" cy="257643"/>
            </a:xfrm>
            <a:custGeom>
              <a:avLst/>
              <a:gdLst>
                <a:gd name="connsiteX0" fmla="*/ 268212 w 285973"/>
                <a:gd name="connsiteY0" fmla="*/ 141728 h 257643"/>
                <a:gd name="connsiteX1" fmla="*/ 260194 w 285973"/>
                <a:gd name="connsiteY1" fmla="*/ 135581 h 257643"/>
                <a:gd name="connsiteX2" fmla="*/ 256239 w 285973"/>
                <a:gd name="connsiteY2" fmla="*/ 131946 h 257643"/>
                <a:gd name="connsiteX3" fmla="*/ 255651 w 285973"/>
                <a:gd name="connsiteY3" fmla="*/ 130770 h 257643"/>
                <a:gd name="connsiteX4" fmla="*/ 255277 w 285973"/>
                <a:gd name="connsiteY4" fmla="*/ 129540 h 257643"/>
                <a:gd name="connsiteX5" fmla="*/ 255277 w 285973"/>
                <a:gd name="connsiteY5" fmla="*/ 128151 h 257643"/>
                <a:gd name="connsiteX6" fmla="*/ 255277 w 285973"/>
                <a:gd name="connsiteY6" fmla="*/ 126921 h 257643"/>
                <a:gd name="connsiteX7" fmla="*/ 254421 w 285973"/>
                <a:gd name="connsiteY7" fmla="*/ 125906 h 257643"/>
                <a:gd name="connsiteX8" fmla="*/ 253246 w 285973"/>
                <a:gd name="connsiteY8" fmla="*/ 125318 h 257643"/>
                <a:gd name="connsiteX9" fmla="*/ 247900 w 285973"/>
                <a:gd name="connsiteY9" fmla="*/ 123607 h 257643"/>
                <a:gd name="connsiteX10" fmla="*/ 246510 w 285973"/>
                <a:gd name="connsiteY10" fmla="*/ 123607 h 257643"/>
                <a:gd name="connsiteX11" fmla="*/ 238011 w 285973"/>
                <a:gd name="connsiteY11" fmla="*/ 125799 h 257643"/>
                <a:gd name="connsiteX12" fmla="*/ 236568 w 285973"/>
                <a:gd name="connsiteY12" fmla="*/ 126547 h 257643"/>
                <a:gd name="connsiteX13" fmla="*/ 235178 w 285973"/>
                <a:gd name="connsiteY13" fmla="*/ 127723 h 257643"/>
                <a:gd name="connsiteX14" fmla="*/ 231544 w 285973"/>
                <a:gd name="connsiteY14" fmla="*/ 131465 h 257643"/>
                <a:gd name="connsiteX15" fmla="*/ 223472 w 285973"/>
                <a:gd name="connsiteY15" fmla="*/ 136008 h 257643"/>
                <a:gd name="connsiteX16" fmla="*/ 221869 w 285973"/>
                <a:gd name="connsiteY16" fmla="*/ 136008 h 257643"/>
                <a:gd name="connsiteX17" fmla="*/ 220746 w 285973"/>
                <a:gd name="connsiteY17" fmla="*/ 135313 h 257643"/>
                <a:gd name="connsiteX18" fmla="*/ 220051 w 285973"/>
                <a:gd name="connsiteY18" fmla="*/ 134191 h 257643"/>
                <a:gd name="connsiteX19" fmla="*/ 219249 w 285973"/>
                <a:gd name="connsiteY19" fmla="*/ 133282 h 257643"/>
                <a:gd name="connsiteX20" fmla="*/ 218073 w 285973"/>
                <a:gd name="connsiteY20" fmla="*/ 133015 h 257643"/>
                <a:gd name="connsiteX21" fmla="*/ 216042 w 285973"/>
                <a:gd name="connsiteY21" fmla="*/ 134084 h 257643"/>
                <a:gd name="connsiteX22" fmla="*/ 213583 w 285973"/>
                <a:gd name="connsiteY22" fmla="*/ 136329 h 257643"/>
                <a:gd name="connsiteX23" fmla="*/ 209147 w 285973"/>
                <a:gd name="connsiteY23" fmla="*/ 141674 h 257643"/>
                <a:gd name="connsiteX24" fmla="*/ 206741 w 285973"/>
                <a:gd name="connsiteY24" fmla="*/ 147020 h 257643"/>
                <a:gd name="connsiteX25" fmla="*/ 206314 w 285973"/>
                <a:gd name="connsiteY25" fmla="*/ 149853 h 257643"/>
                <a:gd name="connsiteX26" fmla="*/ 206314 w 285973"/>
                <a:gd name="connsiteY26" fmla="*/ 151242 h 257643"/>
                <a:gd name="connsiteX27" fmla="*/ 206314 w 285973"/>
                <a:gd name="connsiteY27" fmla="*/ 154022 h 257643"/>
                <a:gd name="connsiteX28" fmla="*/ 205672 w 285973"/>
                <a:gd name="connsiteY28" fmla="*/ 155305 h 257643"/>
                <a:gd name="connsiteX29" fmla="*/ 204817 w 285973"/>
                <a:gd name="connsiteY29" fmla="*/ 156534 h 257643"/>
                <a:gd name="connsiteX30" fmla="*/ 203160 w 285973"/>
                <a:gd name="connsiteY30" fmla="*/ 157710 h 257643"/>
                <a:gd name="connsiteX31" fmla="*/ 201877 w 285973"/>
                <a:gd name="connsiteY31" fmla="*/ 158993 h 257643"/>
                <a:gd name="connsiteX32" fmla="*/ 200113 w 285973"/>
                <a:gd name="connsiteY32" fmla="*/ 162147 h 257643"/>
                <a:gd name="connsiteX33" fmla="*/ 199739 w 285973"/>
                <a:gd name="connsiteY33" fmla="*/ 163109 h 257643"/>
                <a:gd name="connsiteX34" fmla="*/ 199418 w 285973"/>
                <a:gd name="connsiteY34" fmla="*/ 164125 h 257643"/>
                <a:gd name="connsiteX35" fmla="*/ 199418 w 285973"/>
                <a:gd name="connsiteY35" fmla="*/ 165194 h 257643"/>
                <a:gd name="connsiteX36" fmla="*/ 199418 w 285973"/>
                <a:gd name="connsiteY36" fmla="*/ 166263 h 257643"/>
                <a:gd name="connsiteX37" fmla="*/ 199418 w 285973"/>
                <a:gd name="connsiteY37" fmla="*/ 167011 h 257643"/>
                <a:gd name="connsiteX38" fmla="*/ 199953 w 285973"/>
                <a:gd name="connsiteY38" fmla="*/ 168080 h 257643"/>
                <a:gd name="connsiteX39" fmla="*/ 200701 w 285973"/>
                <a:gd name="connsiteY39" fmla="*/ 170592 h 257643"/>
                <a:gd name="connsiteX40" fmla="*/ 201236 w 285973"/>
                <a:gd name="connsiteY40" fmla="*/ 173586 h 257643"/>
                <a:gd name="connsiteX41" fmla="*/ 201610 w 285973"/>
                <a:gd name="connsiteY41" fmla="*/ 179359 h 257643"/>
                <a:gd name="connsiteX42" fmla="*/ 201610 w 285973"/>
                <a:gd name="connsiteY42" fmla="*/ 182405 h 257643"/>
                <a:gd name="connsiteX43" fmla="*/ 202305 w 285973"/>
                <a:gd name="connsiteY43" fmla="*/ 186842 h 257643"/>
                <a:gd name="connsiteX44" fmla="*/ 202305 w 285973"/>
                <a:gd name="connsiteY44" fmla="*/ 187858 h 257643"/>
                <a:gd name="connsiteX45" fmla="*/ 202305 w 285973"/>
                <a:gd name="connsiteY45" fmla="*/ 189354 h 257643"/>
                <a:gd name="connsiteX46" fmla="*/ 202305 w 285973"/>
                <a:gd name="connsiteY46" fmla="*/ 190691 h 257643"/>
                <a:gd name="connsiteX47" fmla="*/ 201663 w 285973"/>
                <a:gd name="connsiteY47" fmla="*/ 191974 h 257643"/>
                <a:gd name="connsiteX48" fmla="*/ 200327 w 285973"/>
                <a:gd name="connsiteY48" fmla="*/ 193470 h 257643"/>
                <a:gd name="connsiteX49" fmla="*/ 189636 w 285973"/>
                <a:gd name="connsiteY49" fmla="*/ 202130 h 257643"/>
                <a:gd name="connsiteX50" fmla="*/ 181084 w 285973"/>
                <a:gd name="connsiteY50" fmla="*/ 204802 h 257643"/>
                <a:gd name="connsiteX51" fmla="*/ 179694 w 285973"/>
                <a:gd name="connsiteY51" fmla="*/ 204802 h 257643"/>
                <a:gd name="connsiteX52" fmla="*/ 178304 w 285973"/>
                <a:gd name="connsiteY52" fmla="*/ 204535 h 257643"/>
                <a:gd name="connsiteX53" fmla="*/ 177075 w 285973"/>
                <a:gd name="connsiteY53" fmla="*/ 204054 h 257643"/>
                <a:gd name="connsiteX54" fmla="*/ 175150 w 285973"/>
                <a:gd name="connsiteY54" fmla="*/ 203145 h 257643"/>
                <a:gd name="connsiteX55" fmla="*/ 174349 w 285973"/>
                <a:gd name="connsiteY55" fmla="*/ 202557 h 257643"/>
                <a:gd name="connsiteX56" fmla="*/ 173707 w 285973"/>
                <a:gd name="connsiteY56" fmla="*/ 201809 h 257643"/>
                <a:gd name="connsiteX57" fmla="*/ 173120 w 285973"/>
                <a:gd name="connsiteY57" fmla="*/ 200954 h 257643"/>
                <a:gd name="connsiteX58" fmla="*/ 172852 w 285973"/>
                <a:gd name="connsiteY58" fmla="*/ 200045 h 257643"/>
                <a:gd name="connsiteX59" fmla="*/ 172852 w 285973"/>
                <a:gd name="connsiteY59" fmla="*/ 199083 h 257643"/>
                <a:gd name="connsiteX60" fmla="*/ 172852 w 285973"/>
                <a:gd name="connsiteY60" fmla="*/ 198067 h 257643"/>
                <a:gd name="connsiteX61" fmla="*/ 173280 w 285973"/>
                <a:gd name="connsiteY61" fmla="*/ 197105 h 257643"/>
                <a:gd name="connsiteX62" fmla="*/ 173280 w 285973"/>
                <a:gd name="connsiteY62" fmla="*/ 196196 h 257643"/>
                <a:gd name="connsiteX63" fmla="*/ 173280 w 285973"/>
                <a:gd name="connsiteY63" fmla="*/ 195288 h 257643"/>
                <a:gd name="connsiteX64" fmla="*/ 172799 w 285973"/>
                <a:gd name="connsiteY64" fmla="*/ 194539 h 257643"/>
                <a:gd name="connsiteX65" fmla="*/ 172157 w 285973"/>
                <a:gd name="connsiteY65" fmla="*/ 193844 h 257643"/>
                <a:gd name="connsiteX66" fmla="*/ 171409 w 285973"/>
                <a:gd name="connsiteY66" fmla="*/ 193363 h 257643"/>
                <a:gd name="connsiteX67" fmla="*/ 170447 w 285973"/>
                <a:gd name="connsiteY67" fmla="*/ 193363 h 257643"/>
                <a:gd name="connsiteX68" fmla="*/ 168095 w 285973"/>
                <a:gd name="connsiteY68" fmla="*/ 193738 h 257643"/>
                <a:gd name="connsiteX69" fmla="*/ 167239 w 285973"/>
                <a:gd name="connsiteY69" fmla="*/ 193363 h 257643"/>
                <a:gd name="connsiteX70" fmla="*/ 165582 w 285973"/>
                <a:gd name="connsiteY70" fmla="*/ 192294 h 257643"/>
                <a:gd name="connsiteX71" fmla="*/ 164620 w 285973"/>
                <a:gd name="connsiteY71" fmla="*/ 192294 h 257643"/>
                <a:gd name="connsiteX72" fmla="*/ 163551 w 285973"/>
                <a:gd name="connsiteY72" fmla="*/ 192294 h 257643"/>
                <a:gd name="connsiteX73" fmla="*/ 162215 w 285973"/>
                <a:gd name="connsiteY73" fmla="*/ 192722 h 257643"/>
                <a:gd name="connsiteX74" fmla="*/ 161146 w 285973"/>
                <a:gd name="connsiteY74" fmla="*/ 193310 h 257643"/>
                <a:gd name="connsiteX75" fmla="*/ 160184 w 285973"/>
                <a:gd name="connsiteY75" fmla="*/ 194326 h 257643"/>
                <a:gd name="connsiteX76" fmla="*/ 158366 w 285973"/>
                <a:gd name="connsiteY76" fmla="*/ 194753 h 257643"/>
                <a:gd name="connsiteX77" fmla="*/ 157725 w 285973"/>
                <a:gd name="connsiteY77" fmla="*/ 194753 h 257643"/>
                <a:gd name="connsiteX78" fmla="*/ 157725 w 285973"/>
                <a:gd name="connsiteY78" fmla="*/ 195074 h 257643"/>
                <a:gd name="connsiteX79" fmla="*/ 157725 w 285973"/>
                <a:gd name="connsiteY79" fmla="*/ 196036 h 257643"/>
                <a:gd name="connsiteX80" fmla="*/ 157244 w 285973"/>
                <a:gd name="connsiteY80" fmla="*/ 197105 h 257643"/>
                <a:gd name="connsiteX81" fmla="*/ 149707 w 285973"/>
                <a:gd name="connsiteY81" fmla="*/ 201702 h 257643"/>
                <a:gd name="connsiteX82" fmla="*/ 144362 w 285973"/>
                <a:gd name="connsiteY82" fmla="*/ 205871 h 257643"/>
                <a:gd name="connsiteX83" fmla="*/ 140834 w 285973"/>
                <a:gd name="connsiteY83" fmla="*/ 207849 h 257643"/>
                <a:gd name="connsiteX84" fmla="*/ 138589 w 285973"/>
                <a:gd name="connsiteY84" fmla="*/ 208651 h 257643"/>
                <a:gd name="connsiteX85" fmla="*/ 133992 w 285973"/>
                <a:gd name="connsiteY85" fmla="*/ 209506 h 257643"/>
                <a:gd name="connsiteX86" fmla="*/ 130143 w 285973"/>
                <a:gd name="connsiteY86" fmla="*/ 210842 h 257643"/>
                <a:gd name="connsiteX87" fmla="*/ 128967 w 285973"/>
                <a:gd name="connsiteY87" fmla="*/ 210842 h 257643"/>
                <a:gd name="connsiteX88" fmla="*/ 128112 w 285973"/>
                <a:gd name="connsiteY88" fmla="*/ 210361 h 257643"/>
                <a:gd name="connsiteX89" fmla="*/ 125653 w 285973"/>
                <a:gd name="connsiteY89" fmla="*/ 208009 h 257643"/>
                <a:gd name="connsiteX90" fmla="*/ 124584 w 285973"/>
                <a:gd name="connsiteY90" fmla="*/ 207261 h 257643"/>
                <a:gd name="connsiteX91" fmla="*/ 123355 w 285973"/>
                <a:gd name="connsiteY91" fmla="*/ 207261 h 257643"/>
                <a:gd name="connsiteX92" fmla="*/ 121751 w 285973"/>
                <a:gd name="connsiteY92" fmla="*/ 207261 h 257643"/>
                <a:gd name="connsiteX93" fmla="*/ 119399 w 285973"/>
                <a:gd name="connsiteY93" fmla="*/ 208758 h 257643"/>
                <a:gd name="connsiteX94" fmla="*/ 115658 w 285973"/>
                <a:gd name="connsiteY94" fmla="*/ 213248 h 257643"/>
                <a:gd name="connsiteX95" fmla="*/ 109564 w 285973"/>
                <a:gd name="connsiteY95" fmla="*/ 218860 h 257643"/>
                <a:gd name="connsiteX96" fmla="*/ 107907 w 285973"/>
                <a:gd name="connsiteY96" fmla="*/ 219769 h 257643"/>
                <a:gd name="connsiteX97" fmla="*/ 105074 w 285973"/>
                <a:gd name="connsiteY97" fmla="*/ 220357 h 257643"/>
                <a:gd name="connsiteX98" fmla="*/ 103363 w 285973"/>
                <a:gd name="connsiteY98" fmla="*/ 220945 h 257643"/>
                <a:gd name="connsiteX99" fmla="*/ 101599 w 285973"/>
                <a:gd name="connsiteY99" fmla="*/ 222068 h 257643"/>
                <a:gd name="connsiteX100" fmla="*/ 97376 w 285973"/>
                <a:gd name="connsiteY100" fmla="*/ 226077 h 257643"/>
                <a:gd name="connsiteX101" fmla="*/ 95933 w 285973"/>
                <a:gd name="connsiteY101" fmla="*/ 228482 h 257643"/>
                <a:gd name="connsiteX102" fmla="*/ 91817 w 285973"/>
                <a:gd name="connsiteY102" fmla="*/ 237034 h 257643"/>
                <a:gd name="connsiteX103" fmla="*/ 87434 w 285973"/>
                <a:gd name="connsiteY103" fmla="*/ 243075 h 257643"/>
                <a:gd name="connsiteX104" fmla="*/ 82089 w 285973"/>
                <a:gd name="connsiteY104" fmla="*/ 249275 h 257643"/>
                <a:gd name="connsiteX105" fmla="*/ 81340 w 285973"/>
                <a:gd name="connsiteY105" fmla="*/ 250558 h 257643"/>
                <a:gd name="connsiteX106" fmla="*/ 79256 w 285973"/>
                <a:gd name="connsiteY106" fmla="*/ 257133 h 257643"/>
                <a:gd name="connsiteX107" fmla="*/ 77438 w 285973"/>
                <a:gd name="connsiteY107" fmla="*/ 257614 h 257643"/>
                <a:gd name="connsiteX108" fmla="*/ 75995 w 285973"/>
                <a:gd name="connsiteY108" fmla="*/ 257614 h 257643"/>
                <a:gd name="connsiteX109" fmla="*/ 60921 w 285973"/>
                <a:gd name="connsiteY109" fmla="*/ 253017 h 257643"/>
                <a:gd name="connsiteX110" fmla="*/ 49162 w 285973"/>
                <a:gd name="connsiteY110" fmla="*/ 247297 h 257643"/>
                <a:gd name="connsiteX111" fmla="*/ 50765 w 285973"/>
                <a:gd name="connsiteY111" fmla="*/ 245052 h 257643"/>
                <a:gd name="connsiteX112" fmla="*/ 52797 w 285973"/>
                <a:gd name="connsiteY112" fmla="*/ 242807 h 257643"/>
                <a:gd name="connsiteX113" fmla="*/ 53705 w 285973"/>
                <a:gd name="connsiteY113" fmla="*/ 241578 h 257643"/>
                <a:gd name="connsiteX114" fmla="*/ 55042 w 285973"/>
                <a:gd name="connsiteY114" fmla="*/ 239119 h 257643"/>
                <a:gd name="connsiteX115" fmla="*/ 63915 w 285973"/>
                <a:gd name="connsiteY115" fmla="*/ 227627 h 257643"/>
                <a:gd name="connsiteX116" fmla="*/ 64182 w 285973"/>
                <a:gd name="connsiteY116" fmla="*/ 226130 h 257643"/>
                <a:gd name="connsiteX117" fmla="*/ 64182 w 285973"/>
                <a:gd name="connsiteY117" fmla="*/ 224473 h 257643"/>
                <a:gd name="connsiteX118" fmla="*/ 63594 w 285973"/>
                <a:gd name="connsiteY118" fmla="*/ 222281 h 257643"/>
                <a:gd name="connsiteX119" fmla="*/ 63594 w 285973"/>
                <a:gd name="connsiteY119" fmla="*/ 221373 h 257643"/>
                <a:gd name="connsiteX120" fmla="*/ 64075 w 285973"/>
                <a:gd name="connsiteY120" fmla="*/ 220785 h 257643"/>
                <a:gd name="connsiteX121" fmla="*/ 64717 w 285973"/>
                <a:gd name="connsiteY121" fmla="*/ 220197 h 257643"/>
                <a:gd name="connsiteX122" fmla="*/ 65304 w 285973"/>
                <a:gd name="connsiteY122" fmla="*/ 219342 h 257643"/>
                <a:gd name="connsiteX123" fmla="*/ 65625 w 285973"/>
                <a:gd name="connsiteY123" fmla="*/ 218326 h 257643"/>
                <a:gd name="connsiteX124" fmla="*/ 65946 w 285973"/>
                <a:gd name="connsiteY124" fmla="*/ 217203 h 257643"/>
                <a:gd name="connsiteX125" fmla="*/ 65946 w 285973"/>
                <a:gd name="connsiteY125" fmla="*/ 215814 h 257643"/>
                <a:gd name="connsiteX126" fmla="*/ 65946 w 285973"/>
                <a:gd name="connsiteY126" fmla="*/ 214638 h 257643"/>
                <a:gd name="connsiteX127" fmla="*/ 65946 w 285973"/>
                <a:gd name="connsiteY127" fmla="*/ 213408 h 257643"/>
                <a:gd name="connsiteX128" fmla="*/ 65946 w 285973"/>
                <a:gd name="connsiteY128" fmla="*/ 212072 h 257643"/>
                <a:gd name="connsiteX129" fmla="*/ 64824 w 285973"/>
                <a:gd name="connsiteY129" fmla="*/ 210255 h 257643"/>
                <a:gd name="connsiteX130" fmla="*/ 60333 w 285973"/>
                <a:gd name="connsiteY130" fmla="*/ 207422 h 257643"/>
                <a:gd name="connsiteX131" fmla="*/ 59425 w 285973"/>
                <a:gd name="connsiteY131" fmla="*/ 205604 h 257643"/>
                <a:gd name="connsiteX132" fmla="*/ 59425 w 285973"/>
                <a:gd name="connsiteY132" fmla="*/ 203894 h 257643"/>
                <a:gd name="connsiteX133" fmla="*/ 59425 w 285973"/>
                <a:gd name="connsiteY133" fmla="*/ 202237 h 257643"/>
                <a:gd name="connsiteX134" fmla="*/ 59425 w 285973"/>
                <a:gd name="connsiteY134" fmla="*/ 199404 h 257643"/>
                <a:gd name="connsiteX135" fmla="*/ 58997 w 285973"/>
                <a:gd name="connsiteY135" fmla="*/ 196624 h 257643"/>
                <a:gd name="connsiteX136" fmla="*/ 58516 w 285973"/>
                <a:gd name="connsiteY136" fmla="*/ 195395 h 257643"/>
                <a:gd name="connsiteX137" fmla="*/ 58195 w 285973"/>
                <a:gd name="connsiteY137" fmla="*/ 194005 h 257643"/>
                <a:gd name="connsiteX138" fmla="*/ 58195 w 285973"/>
                <a:gd name="connsiteY138" fmla="*/ 192615 h 257643"/>
                <a:gd name="connsiteX139" fmla="*/ 58195 w 285973"/>
                <a:gd name="connsiteY139" fmla="*/ 189996 h 257643"/>
                <a:gd name="connsiteX140" fmla="*/ 58195 w 285973"/>
                <a:gd name="connsiteY140" fmla="*/ 188927 h 257643"/>
                <a:gd name="connsiteX141" fmla="*/ 48306 w 285973"/>
                <a:gd name="connsiteY141" fmla="*/ 186040 h 257643"/>
                <a:gd name="connsiteX142" fmla="*/ 46863 w 285973"/>
                <a:gd name="connsiteY142" fmla="*/ 184490 h 257643"/>
                <a:gd name="connsiteX143" fmla="*/ 46275 w 285973"/>
                <a:gd name="connsiteY143" fmla="*/ 183635 h 257643"/>
                <a:gd name="connsiteX144" fmla="*/ 44351 w 285973"/>
                <a:gd name="connsiteY144" fmla="*/ 182512 h 257643"/>
                <a:gd name="connsiteX145" fmla="*/ 44351 w 285973"/>
                <a:gd name="connsiteY145" fmla="*/ 181283 h 257643"/>
                <a:gd name="connsiteX146" fmla="*/ 44725 w 285973"/>
                <a:gd name="connsiteY146" fmla="*/ 179947 h 257643"/>
                <a:gd name="connsiteX147" fmla="*/ 44725 w 285973"/>
                <a:gd name="connsiteY147" fmla="*/ 177327 h 257643"/>
                <a:gd name="connsiteX148" fmla="*/ 44405 w 285973"/>
                <a:gd name="connsiteY148" fmla="*/ 176045 h 257643"/>
                <a:gd name="connsiteX149" fmla="*/ 44030 w 285973"/>
                <a:gd name="connsiteY149" fmla="*/ 173479 h 257643"/>
                <a:gd name="connsiteX150" fmla="*/ 44565 w 285973"/>
                <a:gd name="connsiteY150" fmla="*/ 171287 h 257643"/>
                <a:gd name="connsiteX151" fmla="*/ 44565 w 285973"/>
                <a:gd name="connsiteY151" fmla="*/ 170379 h 257643"/>
                <a:gd name="connsiteX152" fmla="*/ 44244 w 285973"/>
                <a:gd name="connsiteY152" fmla="*/ 170111 h 257643"/>
                <a:gd name="connsiteX153" fmla="*/ 43068 w 285973"/>
                <a:gd name="connsiteY153" fmla="*/ 169523 h 257643"/>
                <a:gd name="connsiteX154" fmla="*/ 40663 w 285973"/>
                <a:gd name="connsiteY154" fmla="*/ 168615 h 257643"/>
                <a:gd name="connsiteX155" fmla="*/ 36707 w 285973"/>
                <a:gd name="connsiteY155" fmla="*/ 168615 h 257643"/>
                <a:gd name="connsiteX156" fmla="*/ 34355 w 285973"/>
                <a:gd name="connsiteY156" fmla="*/ 168935 h 257643"/>
                <a:gd name="connsiteX157" fmla="*/ 32431 w 285973"/>
                <a:gd name="connsiteY157" fmla="*/ 169470 h 257643"/>
                <a:gd name="connsiteX158" fmla="*/ 29651 w 285973"/>
                <a:gd name="connsiteY158" fmla="*/ 170592 h 257643"/>
                <a:gd name="connsiteX159" fmla="*/ 23397 w 285973"/>
                <a:gd name="connsiteY159" fmla="*/ 167973 h 257643"/>
                <a:gd name="connsiteX160" fmla="*/ 18052 w 285973"/>
                <a:gd name="connsiteY160" fmla="*/ 164499 h 257643"/>
                <a:gd name="connsiteX161" fmla="*/ 19389 w 285973"/>
                <a:gd name="connsiteY161" fmla="*/ 161986 h 257643"/>
                <a:gd name="connsiteX162" fmla="*/ 16716 w 285973"/>
                <a:gd name="connsiteY162" fmla="*/ 157069 h 257643"/>
                <a:gd name="connsiteX163" fmla="*/ 18800 w 285973"/>
                <a:gd name="connsiteY163" fmla="*/ 151189 h 257643"/>
                <a:gd name="connsiteX164" fmla="*/ 20083 w 285973"/>
                <a:gd name="connsiteY164" fmla="*/ 149265 h 257643"/>
                <a:gd name="connsiteX165" fmla="*/ 22061 w 285973"/>
                <a:gd name="connsiteY165" fmla="*/ 147661 h 257643"/>
                <a:gd name="connsiteX166" fmla="*/ 29117 w 285973"/>
                <a:gd name="connsiteY166" fmla="*/ 145630 h 257643"/>
                <a:gd name="connsiteX167" fmla="*/ 30667 w 285973"/>
                <a:gd name="connsiteY167" fmla="*/ 143118 h 257643"/>
                <a:gd name="connsiteX168" fmla="*/ 34035 w 285973"/>
                <a:gd name="connsiteY168" fmla="*/ 132427 h 257643"/>
                <a:gd name="connsiteX169" fmla="*/ 34035 w 285973"/>
                <a:gd name="connsiteY169" fmla="*/ 128952 h 257643"/>
                <a:gd name="connsiteX170" fmla="*/ 33019 w 285973"/>
                <a:gd name="connsiteY170" fmla="*/ 126012 h 257643"/>
                <a:gd name="connsiteX171" fmla="*/ 28582 w 285973"/>
                <a:gd name="connsiteY171" fmla="*/ 119545 h 257643"/>
                <a:gd name="connsiteX172" fmla="*/ 21366 w 285973"/>
                <a:gd name="connsiteY172" fmla="*/ 117139 h 257643"/>
                <a:gd name="connsiteX173" fmla="*/ 18854 w 285973"/>
                <a:gd name="connsiteY173" fmla="*/ 113237 h 257643"/>
                <a:gd name="connsiteX174" fmla="*/ 16930 w 285973"/>
                <a:gd name="connsiteY174" fmla="*/ 100355 h 257643"/>
                <a:gd name="connsiteX175" fmla="*/ 11584 w 285973"/>
                <a:gd name="connsiteY175" fmla="*/ 95330 h 257643"/>
                <a:gd name="connsiteX176" fmla="*/ 4635 w 285973"/>
                <a:gd name="connsiteY176" fmla="*/ 95812 h 257643"/>
                <a:gd name="connsiteX177" fmla="*/ 1321 w 285973"/>
                <a:gd name="connsiteY177" fmla="*/ 94582 h 257643"/>
                <a:gd name="connsiteX178" fmla="*/ -336 w 285973"/>
                <a:gd name="connsiteY178" fmla="*/ 91001 h 257643"/>
                <a:gd name="connsiteX179" fmla="*/ 38 w 285973"/>
                <a:gd name="connsiteY179" fmla="*/ 88382 h 257643"/>
                <a:gd name="connsiteX180" fmla="*/ 10462 w 285973"/>
                <a:gd name="connsiteY180" fmla="*/ 68283 h 257643"/>
                <a:gd name="connsiteX181" fmla="*/ 10462 w 285973"/>
                <a:gd name="connsiteY181" fmla="*/ 65611 h 257643"/>
                <a:gd name="connsiteX182" fmla="*/ 9927 w 285973"/>
                <a:gd name="connsiteY182" fmla="*/ 62617 h 257643"/>
                <a:gd name="connsiteX183" fmla="*/ 5223 w 285973"/>
                <a:gd name="connsiteY183" fmla="*/ 53316 h 257643"/>
                <a:gd name="connsiteX184" fmla="*/ 22542 w 285973"/>
                <a:gd name="connsiteY184" fmla="*/ 28354 h 257643"/>
                <a:gd name="connsiteX185" fmla="*/ 19709 w 285973"/>
                <a:gd name="connsiteY185" fmla="*/ 19160 h 257643"/>
                <a:gd name="connsiteX186" fmla="*/ 31201 w 285973"/>
                <a:gd name="connsiteY186" fmla="*/ 18465 h 257643"/>
                <a:gd name="connsiteX187" fmla="*/ 37402 w 285973"/>
                <a:gd name="connsiteY187" fmla="*/ 15097 h 257643"/>
                <a:gd name="connsiteX188" fmla="*/ 44832 w 285973"/>
                <a:gd name="connsiteY188" fmla="*/ 17503 h 257643"/>
                <a:gd name="connsiteX189" fmla="*/ 50178 w 285973"/>
                <a:gd name="connsiteY189" fmla="*/ 17503 h 257643"/>
                <a:gd name="connsiteX190" fmla="*/ 52797 w 285973"/>
                <a:gd name="connsiteY190" fmla="*/ 14830 h 257643"/>
                <a:gd name="connsiteX191" fmla="*/ 72574 w 285973"/>
                <a:gd name="connsiteY191" fmla="*/ 35142 h 257643"/>
                <a:gd name="connsiteX192" fmla="*/ 76156 w 285973"/>
                <a:gd name="connsiteY192" fmla="*/ 26590 h 257643"/>
                <a:gd name="connsiteX193" fmla="*/ 80218 w 285973"/>
                <a:gd name="connsiteY193" fmla="*/ 25681 h 257643"/>
                <a:gd name="connsiteX194" fmla="*/ 84868 w 285973"/>
                <a:gd name="connsiteY194" fmla="*/ 36372 h 257643"/>
                <a:gd name="connsiteX195" fmla="*/ 102241 w 285973"/>
                <a:gd name="connsiteY195" fmla="*/ 26269 h 257643"/>
                <a:gd name="connsiteX196" fmla="*/ 119452 w 285973"/>
                <a:gd name="connsiteY196" fmla="*/ 28942 h 257643"/>
                <a:gd name="connsiteX197" fmla="*/ 113412 w 285973"/>
                <a:gd name="connsiteY197" fmla="*/ 11676 h 257643"/>
                <a:gd name="connsiteX198" fmla="*/ 123515 w 285973"/>
                <a:gd name="connsiteY198" fmla="*/ 13066 h 257643"/>
                <a:gd name="connsiteX199" fmla="*/ 122286 w 285973"/>
                <a:gd name="connsiteY199" fmla="*/ 15685 h 257643"/>
                <a:gd name="connsiteX200" fmla="*/ 127952 w 285973"/>
                <a:gd name="connsiteY200" fmla="*/ 23917 h 257643"/>
                <a:gd name="connsiteX201" fmla="*/ 142758 w 285973"/>
                <a:gd name="connsiteY201" fmla="*/ 21886 h 257643"/>
                <a:gd name="connsiteX202" fmla="*/ 148798 w 285973"/>
                <a:gd name="connsiteY202" fmla="*/ 25307 h 257643"/>
                <a:gd name="connsiteX203" fmla="*/ 159489 w 285973"/>
                <a:gd name="connsiteY203" fmla="*/ 26376 h 257643"/>
                <a:gd name="connsiteX204" fmla="*/ 163872 w 285973"/>
                <a:gd name="connsiteY204" fmla="*/ 18839 h 257643"/>
                <a:gd name="connsiteX205" fmla="*/ 198242 w 285973"/>
                <a:gd name="connsiteY205" fmla="*/ -30 h 257643"/>
                <a:gd name="connsiteX206" fmla="*/ 200273 w 285973"/>
                <a:gd name="connsiteY206" fmla="*/ 451 h 257643"/>
                <a:gd name="connsiteX207" fmla="*/ 200648 w 285973"/>
                <a:gd name="connsiteY207" fmla="*/ 1253 h 257643"/>
                <a:gd name="connsiteX208" fmla="*/ 201022 w 285973"/>
                <a:gd name="connsiteY208" fmla="*/ 2322 h 257643"/>
                <a:gd name="connsiteX209" fmla="*/ 201717 w 285973"/>
                <a:gd name="connsiteY209" fmla="*/ 2964 h 257643"/>
                <a:gd name="connsiteX210" fmla="*/ 202786 w 285973"/>
                <a:gd name="connsiteY210" fmla="*/ 3338 h 257643"/>
                <a:gd name="connsiteX211" fmla="*/ 202786 w 285973"/>
                <a:gd name="connsiteY211" fmla="*/ 3979 h 257643"/>
                <a:gd name="connsiteX212" fmla="*/ 203160 w 285973"/>
                <a:gd name="connsiteY212" fmla="*/ 4728 h 257643"/>
                <a:gd name="connsiteX213" fmla="*/ 204550 w 285973"/>
                <a:gd name="connsiteY213" fmla="*/ 5209 h 257643"/>
                <a:gd name="connsiteX214" fmla="*/ 204977 w 285973"/>
                <a:gd name="connsiteY214" fmla="*/ 5957 h 257643"/>
                <a:gd name="connsiteX215" fmla="*/ 204977 w 285973"/>
                <a:gd name="connsiteY215" fmla="*/ 6812 h 257643"/>
                <a:gd name="connsiteX216" fmla="*/ 204977 w 285973"/>
                <a:gd name="connsiteY216" fmla="*/ 7935 h 257643"/>
                <a:gd name="connsiteX217" fmla="*/ 204977 w 285973"/>
                <a:gd name="connsiteY217" fmla="*/ 9004 h 257643"/>
                <a:gd name="connsiteX218" fmla="*/ 205405 w 285973"/>
                <a:gd name="connsiteY218" fmla="*/ 10287 h 257643"/>
                <a:gd name="connsiteX219" fmla="*/ 206100 w 285973"/>
                <a:gd name="connsiteY219" fmla="*/ 10287 h 257643"/>
                <a:gd name="connsiteX220" fmla="*/ 206902 w 285973"/>
                <a:gd name="connsiteY220" fmla="*/ 10287 h 257643"/>
                <a:gd name="connsiteX221" fmla="*/ 210055 w 285973"/>
                <a:gd name="connsiteY221" fmla="*/ 10287 h 257643"/>
                <a:gd name="connsiteX222" fmla="*/ 210857 w 285973"/>
                <a:gd name="connsiteY222" fmla="*/ 10287 h 257643"/>
                <a:gd name="connsiteX223" fmla="*/ 211659 w 285973"/>
                <a:gd name="connsiteY223" fmla="*/ 9806 h 257643"/>
                <a:gd name="connsiteX224" fmla="*/ 212942 w 285973"/>
                <a:gd name="connsiteY224" fmla="*/ 9806 h 257643"/>
                <a:gd name="connsiteX225" fmla="*/ 216042 w 285973"/>
                <a:gd name="connsiteY225" fmla="*/ 10875 h 257643"/>
                <a:gd name="connsiteX226" fmla="*/ 222564 w 285973"/>
                <a:gd name="connsiteY226" fmla="*/ 15204 h 257643"/>
                <a:gd name="connsiteX227" fmla="*/ 224114 w 285973"/>
                <a:gd name="connsiteY227" fmla="*/ 15899 h 257643"/>
                <a:gd name="connsiteX228" fmla="*/ 225236 w 285973"/>
                <a:gd name="connsiteY228" fmla="*/ 15899 h 257643"/>
                <a:gd name="connsiteX229" fmla="*/ 226786 w 285973"/>
                <a:gd name="connsiteY229" fmla="*/ 15899 h 257643"/>
                <a:gd name="connsiteX230" fmla="*/ 245923 w 285973"/>
                <a:gd name="connsiteY230" fmla="*/ 22100 h 257643"/>
                <a:gd name="connsiteX231" fmla="*/ 246778 w 285973"/>
                <a:gd name="connsiteY231" fmla="*/ 23596 h 257643"/>
                <a:gd name="connsiteX232" fmla="*/ 246778 w 285973"/>
                <a:gd name="connsiteY232" fmla="*/ 25040 h 257643"/>
                <a:gd name="connsiteX233" fmla="*/ 246243 w 285973"/>
                <a:gd name="connsiteY233" fmla="*/ 26429 h 257643"/>
                <a:gd name="connsiteX234" fmla="*/ 245923 w 285973"/>
                <a:gd name="connsiteY234" fmla="*/ 27819 h 257643"/>
                <a:gd name="connsiteX235" fmla="*/ 245602 w 285973"/>
                <a:gd name="connsiteY235" fmla="*/ 30706 h 257643"/>
                <a:gd name="connsiteX236" fmla="*/ 245602 w 285973"/>
                <a:gd name="connsiteY236" fmla="*/ 32149 h 257643"/>
                <a:gd name="connsiteX237" fmla="*/ 245602 w 285973"/>
                <a:gd name="connsiteY237" fmla="*/ 32844 h 257643"/>
                <a:gd name="connsiteX238" fmla="*/ 245602 w 285973"/>
                <a:gd name="connsiteY238" fmla="*/ 34180 h 257643"/>
                <a:gd name="connsiteX239" fmla="*/ 245281 w 285973"/>
                <a:gd name="connsiteY239" fmla="*/ 36906 h 257643"/>
                <a:gd name="connsiteX240" fmla="*/ 244907 w 285973"/>
                <a:gd name="connsiteY240" fmla="*/ 38243 h 257643"/>
                <a:gd name="connsiteX241" fmla="*/ 244426 w 285973"/>
                <a:gd name="connsiteY241" fmla="*/ 39419 h 257643"/>
                <a:gd name="connsiteX242" fmla="*/ 244426 w 285973"/>
                <a:gd name="connsiteY242" fmla="*/ 40488 h 257643"/>
                <a:gd name="connsiteX243" fmla="*/ 243731 w 285973"/>
                <a:gd name="connsiteY243" fmla="*/ 42252 h 257643"/>
                <a:gd name="connsiteX244" fmla="*/ 243410 w 285973"/>
                <a:gd name="connsiteY244" fmla="*/ 43481 h 257643"/>
                <a:gd name="connsiteX245" fmla="*/ 242181 w 285973"/>
                <a:gd name="connsiteY245" fmla="*/ 46207 h 257643"/>
                <a:gd name="connsiteX246" fmla="*/ 241272 w 285973"/>
                <a:gd name="connsiteY246" fmla="*/ 47330 h 257643"/>
                <a:gd name="connsiteX247" fmla="*/ 240257 w 285973"/>
                <a:gd name="connsiteY247" fmla="*/ 48292 h 257643"/>
                <a:gd name="connsiteX248" fmla="*/ 238546 w 285973"/>
                <a:gd name="connsiteY248" fmla="*/ 50590 h 257643"/>
                <a:gd name="connsiteX249" fmla="*/ 237905 w 285973"/>
                <a:gd name="connsiteY249" fmla="*/ 51873 h 257643"/>
                <a:gd name="connsiteX250" fmla="*/ 237049 w 285973"/>
                <a:gd name="connsiteY250" fmla="*/ 54706 h 257643"/>
                <a:gd name="connsiteX251" fmla="*/ 236461 w 285973"/>
                <a:gd name="connsiteY251" fmla="*/ 56096 h 257643"/>
                <a:gd name="connsiteX252" fmla="*/ 235018 w 285973"/>
                <a:gd name="connsiteY252" fmla="*/ 58769 h 257643"/>
                <a:gd name="connsiteX253" fmla="*/ 234484 w 285973"/>
                <a:gd name="connsiteY253" fmla="*/ 60051 h 257643"/>
                <a:gd name="connsiteX254" fmla="*/ 234484 w 285973"/>
                <a:gd name="connsiteY254" fmla="*/ 61281 h 257643"/>
                <a:gd name="connsiteX255" fmla="*/ 234056 w 285973"/>
                <a:gd name="connsiteY255" fmla="*/ 62564 h 257643"/>
                <a:gd name="connsiteX256" fmla="*/ 233682 w 285973"/>
                <a:gd name="connsiteY256" fmla="*/ 64167 h 257643"/>
                <a:gd name="connsiteX257" fmla="*/ 233682 w 285973"/>
                <a:gd name="connsiteY257" fmla="*/ 66092 h 257643"/>
                <a:gd name="connsiteX258" fmla="*/ 234484 w 285973"/>
                <a:gd name="connsiteY258" fmla="*/ 69085 h 257643"/>
                <a:gd name="connsiteX259" fmla="*/ 235553 w 285973"/>
                <a:gd name="connsiteY259" fmla="*/ 70796 h 257643"/>
                <a:gd name="connsiteX260" fmla="*/ 249504 w 285973"/>
                <a:gd name="connsiteY260" fmla="*/ 87419 h 257643"/>
                <a:gd name="connsiteX261" fmla="*/ 251963 w 285973"/>
                <a:gd name="connsiteY261" fmla="*/ 89344 h 257643"/>
                <a:gd name="connsiteX262" fmla="*/ 253887 w 285973"/>
                <a:gd name="connsiteY262" fmla="*/ 90359 h 257643"/>
                <a:gd name="connsiteX263" fmla="*/ 257842 w 285973"/>
                <a:gd name="connsiteY263" fmla="*/ 90359 h 257643"/>
                <a:gd name="connsiteX264" fmla="*/ 261851 w 285973"/>
                <a:gd name="connsiteY264" fmla="*/ 89451 h 257643"/>
                <a:gd name="connsiteX265" fmla="*/ 265914 w 285973"/>
                <a:gd name="connsiteY265" fmla="*/ 89451 h 257643"/>
                <a:gd name="connsiteX266" fmla="*/ 268533 w 285973"/>
                <a:gd name="connsiteY266" fmla="*/ 88863 h 257643"/>
                <a:gd name="connsiteX267" fmla="*/ 270725 w 285973"/>
                <a:gd name="connsiteY267" fmla="*/ 87366 h 257643"/>
                <a:gd name="connsiteX268" fmla="*/ 271580 w 285973"/>
                <a:gd name="connsiteY268" fmla="*/ 87045 h 257643"/>
                <a:gd name="connsiteX269" fmla="*/ 272649 w 285973"/>
                <a:gd name="connsiteY269" fmla="*/ 87045 h 257643"/>
                <a:gd name="connsiteX270" fmla="*/ 274039 w 285973"/>
                <a:gd name="connsiteY270" fmla="*/ 87366 h 257643"/>
                <a:gd name="connsiteX271" fmla="*/ 275535 w 285973"/>
                <a:gd name="connsiteY271" fmla="*/ 87954 h 257643"/>
                <a:gd name="connsiteX272" fmla="*/ 277246 w 285973"/>
                <a:gd name="connsiteY272" fmla="*/ 89130 h 257643"/>
                <a:gd name="connsiteX273" fmla="*/ 281950 w 285973"/>
                <a:gd name="connsiteY273" fmla="*/ 97362 h 257643"/>
                <a:gd name="connsiteX274" fmla="*/ 282751 w 285973"/>
                <a:gd name="connsiteY274" fmla="*/ 99126 h 257643"/>
                <a:gd name="connsiteX275" fmla="*/ 282751 w 285973"/>
                <a:gd name="connsiteY275" fmla="*/ 100515 h 257643"/>
                <a:gd name="connsiteX276" fmla="*/ 282057 w 285973"/>
                <a:gd name="connsiteY276" fmla="*/ 103295 h 257643"/>
                <a:gd name="connsiteX277" fmla="*/ 282057 w 285973"/>
                <a:gd name="connsiteY277" fmla="*/ 104845 h 257643"/>
                <a:gd name="connsiteX278" fmla="*/ 283928 w 285973"/>
                <a:gd name="connsiteY278" fmla="*/ 110511 h 257643"/>
                <a:gd name="connsiteX279" fmla="*/ 283928 w 285973"/>
                <a:gd name="connsiteY279" fmla="*/ 111366 h 257643"/>
                <a:gd name="connsiteX280" fmla="*/ 283607 w 285973"/>
                <a:gd name="connsiteY280" fmla="*/ 112596 h 257643"/>
                <a:gd name="connsiteX281" fmla="*/ 283072 w 285973"/>
                <a:gd name="connsiteY281" fmla="*/ 113504 h 257643"/>
                <a:gd name="connsiteX282" fmla="*/ 283072 w 285973"/>
                <a:gd name="connsiteY282" fmla="*/ 116551 h 257643"/>
                <a:gd name="connsiteX283" fmla="*/ 281629 w 285973"/>
                <a:gd name="connsiteY283" fmla="*/ 117727 h 257643"/>
                <a:gd name="connsiteX284" fmla="*/ 280293 w 285973"/>
                <a:gd name="connsiteY284" fmla="*/ 118743 h 257643"/>
                <a:gd name="connsiteX285" fmla="*/ 278956 w 285973"/>
                <a:gd name="connsiteY285" fmla="*/ 119277 h 257643"/>
                <a:gd name="connsiteX286" fmla="*/ 278422 w 285973"/>
                <a:gd name="connsiteY286" fmla="*/ 120560 h 257643"/>
                <a:gd name="connsiteX287" fmla="*/ 278422 w 285973"/>
                <a:gd name="connsiteY287" fmla="*/ 121950 h 257643"/>
                <a:gd name="connsiteX288" fmla="*/ 279117 w 285973"/>
                <a:gd name="connsiteY288" fmla="*/ 125531 h 257643"/>
                <a:gd name="connsiteX289" fmla="*/ 280026 w 285973"/>
                <a:gd name="connsiteY289" fmla="*/ 127776 h 257643"/>
                <a:gd name="connsiteX290" fmla="*/ 281362 w 285973"/>
                <a:gd name="connsiteY290" fmla="*/ 129754 h 257643"/>
                <a:gd name="connsiteX291" fmla="*/ 282217 w 285973"/>
                <a:gd name="connsiteY291" fmla="*/ 130770 h 257643"/>
                <a:gd name="connsiteX292" fmla="*/ 283767 w 285973"/>
                <a:gd name="connsiteY292" fmla="*/ 133068 h 257643"/>
                <a:gd name="connsiteX293" fmla="*/ 284729 w 285973"/>
                <a:gd name="connsiteY293" fmla="*/ 134244 h 257643"/>
                <a:gd name="connsiteX294" fmla="*/ 285638 w 285973"/>
                <a:gd name="connsiteY294" fmla="*/ 135634 h 257643"/>
                <a:gd name="connsiteX295" fmla="*/ 285638 w 285973"/>
                <a:gd name="connsiteY295" fmla="*/ 136276 h 257643"/>
                <a:gd name="connsiteX296" fmla="*/ 284943 w 285973"/>
                <a:gd name="connsiteY296" fmla="*/ 136970 h 257643"/>
                <a:gd name="connsiteX297" fmla="*/ 280453 w 285973"/>
                <a:gd name="connsiteY297" fmla="*/ 140178 h 257643"/>
                <a:gd name="connsiteX298" fmla="*/ 277887 w 285973"/>
                <a:gd name="connsiteY298" fmla="*/ 141140 h 257643"/>
                <a:gd name="connsiteX299" fmla="*/ 275001 w 285973"/>
                <a:gd name="connsiteY299" fmla="*/ 141567 h 257643"/>
                <a:gd name="connsiteX300" fmla="*/ 271526 w 285973"/>
                <a:gd name="connsiteY300" fmla="*/ 141567 h 257643"/>
                <a:gd name="connsiteX301" fmla="*/ 270778 w 285973"/>
                <a:gd name="connsiteY301" fmla="*/ 141567 h 25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</a:cxnLst>
              <a:rect l="l" t="t" r="r" b="b"/>
              <a:pathLst>
                <a:path w="285973" h="257643">
                  <a:moveTo>
                    <a:pt x="268212" y="141728"/>
                  </a:moveTo>
                  <a:lnTo>
                    <a:pt x="260194" y="135581"/>
                  </a:lnTo>
                  <a:lnTo>
                    <a:pt x="256239" y="131946"/>
                  </a:lnTo>
                  <a:lnTo>
                    <a:pt x="255651" y="130770"/>
                  </a:lnTo>
                  <a:lnTo>
                    <a:pt x="255277" y="129540"/>
                  </a:lnTo>
                  <a:lnTo>
                    <a:pt x="255277" y="128151"/>
                  </a:lnTo>
                  <a:lnTo>
                    <a:pt x="255277" y="126921"/>
                  </a:lnTo>
                  <a:lnTo>
                    <a:pt x="254421" y="125906"/>
                  </a:lnTo>
                  <a:lnTo>
                    <a:pt x="253246" y="125318"/>
                  </a:lnTo>
                  <a:lnTo>
                    <a:pt x="247900" y="123607"/>
                  </a:lnTo>
                  <a:lnTo>
                    <a:pt x="246510" y="123607"/>
                  </a:lnTo>
                  <a:lnTo>
                    <a:pt x="238011" y="125799"/>
                  </a:lnTo>
                  <a:lnTo>
                    <a:pt x="236568" y="126547"/>
                  </a:lnTo>
                  <a:lnTo>
                    <a:pt x="235178" y="127723"/>
                  </a:lnTo>
                  <a:lnTo>
                    <a:pt x="231544" y="131465"/>
                  </a:lnTo>
                  <a:lnTo>
                    <a:pt x="223472" y="136008"/>
                  </a:lnTo>
                  <a:lnTo>
                    <a:pt x="221869" y="136008"/>
                  </a:lnTo>
                  <a:lnTo>
                    <a:pt x="220746" y="135313"/>
                  </a:lnTo>
                  <a:lnTo>
                    <a:pt x="220051" y="134191"/>
                  </a:lnTo>
                  <a:lnTo>
                    <a:pt x="219249" y="133282"/>
                  </a:lnTo>
                  <a:lnTo>
                    <a:pt x="218073" y="133015"/>
                  </a:lnTo>
                  <a:lnTo>
                    <a:pt x="216042" y="134084"/>
                  </a:lnTo>
                  <a:lnTo>
                    <a:pt x="213583" y="136329"/>
                  </a:lnTo>
                  <a:lnTo>
                    <a:pt x="209147" y="141674"/>
                  </a:lnTo>
                  <a:lnTo>
                    <a:pt x="206741" y="147020"/>
                  </a:lnTo>
                  <a:lnTo>
                    <a:pt x="206314" y="149853"/>
                  </a:lnTo>
                  <a:lnTo>
                    <a:pt x="206314" y="151242"/>
                  </a:lnTo>
                  <a:lnTo>
                    <a:pt x="206314" y="154022"/>
                  </a:lnTo>
                  <a:lnTo>
                    <a:pt x="205672" y="155305"/>
                  </a:lnTo>
                  <a:lnTo>
                    <a:pt x="204817" y="156534"/>
                  </a:lnTo>
                  <a:lnTo>
                    <a:pt x="203160" y="157710"/>
                  </a:lnTo>
                  <a:lnTo>
                    <a:pt x="201877" y="158993"/>
                  </a:lnTo>
                  <a:lnTo>
                    <a:pt x="200113" y="162147"/>
                  </a:lnTo>
                  <a:lnTo>
                    <a:pt x="199739" y="163109"/>
                  </a:lnTo>
                  <a:lnTo>
                    <a:pt x="199418" y="164125"/>
                  </a:lnTo>
                  <a:lnTo>
                    <a:pt x="199418" y="165194"/>
                  </a:lnTo>
                  <a:lnTo>
                    <a:pt x="199418" y="166263"/>
                  </a:lnTo>
                  <a:lnTo>
                    <a:pt x="199418" y="167011"/>
                  </a:lnTo>
                  <a:lnTo>
                    <a:pt x="199953" y="168080"/>
                  </a:lnTo>
                  <a:lnTo>
                    <a:pt x="200701" y="170592"/>
                  </a:lnTo>
                  <a:lnTo>
                    <a:pt x="201236" y="173586"/>
                  </a:lnTo>
                  <a:lnTo>
                    <a:pt x="201610" y="179359"/>
                  </a:lnTo>
                  <a:lnTo>
                    <a:pt x="201610" y="182405"/>
                  </a:lnTo>
                  <a:lnTo>
                    <a:pt x="202305" y="186842"/>
                  </a:lnTo>
                  <a:lnTo>
                    <a:pt x="202305" y="187858"/>
                  </a:lnTo>
                  <a:lnTo>
                    <a:pt x="202305" y="189354"/>
                  </a:lnTo>
                  <a:lnTo>
                    <a:pt x="202305" y="190691"/>
                  </a:lnTo>
                  <a:lnTo>
                    <a:pt x="201663" y="191974"/>
                  </a:lnTo>
                  <a:lnTo>
                    <a:pt x="200327" y="193470"/>
                  </a:lnTo>
                  <a:lnTo>
                    <a:pt x="189636" y="202130"/>
                  </a:lnTo>
                  <a:lnTo>
                    <a:pt x="181084" y="204802"/>
                  </a:lnTo>
                  <a:lnTo>
                    <a:pt x="179694" y="204802"/>
                  </a:lnTo>
                  <a:lnTo>
                    <a:pt x="178304" y="204535"/>
                  </a:lnTo>
                  <a:lnTo>
                    <a:pt x="177075" y="204054"/>
                  </a:lnTo>
                  <a:lnTo>
                    <a:pt x="175150" y="203145"/>
                  </a:lnTo>
                  <a:lnTo>
                    <a:pt x="174349" y="202557"/>
                  </a:lnTo>
                  <a:lnTo>
                    <a:pt x="173707" y="201809"/>
                  </a:lnTo>
                  <a:lnTo>
                    <a:pt x="173120" y="200954"/>
                  </a:lnTo>
                  <a:lnTo>
                    <a:pt x="172852" y="200045"/>
                  </a:lnTo>
                  <a:lnTo>
                    <a:pt x="172852" y="199083"/>
                  </a:lnTo>
                  <a:lnTo>
                    <a:pt x="172852" y="198067"/>
                  </a:lnTo>
                  <a:lnTo>
                    <a:pt x="173280" y="197105"/>
                  </a:lnTo>
                  <a:lnTo>
                    <a:pt x="173280" y="196196"/>
                  </a:lnTo>
                  <a:lnTo>
                    <a:pt x="173280" y="195288"/>
                  </a:lnTo>
                  <a:lnTo>
                    <a:pt x="172799" y="194539"/>
                  </a:lnTo>
                  <a:lnTo>
                    <a:pt x="172157" y="193844"/>
                  </a:lnTo>
                  <a:lnTo>
                    <a:pt x="171409" y="193363"/>
                  </a:lnTo>
                  <a:lnTo>
                    <a:pt x="170447" y="193363"/>
                  </a:lnTo>
                  <a:lnTo>
                    <a:pt x="168095" y="193738"/>
                  </a:lnTo>
                  <a:lnTo>
                    <a:pt x="167239" y="193363"/>
                  </a:lnTo>
                  <a:lnTo>
                    <a:pt x="165582" y="192294"/>
                  </a:lnTo>
                  <a:lnTo>
                    <a:pt x="164620" y="192294"/>
                  </a:lnTo>
                  <a:lnTo>
                    <a:pt x="163551" y="192294"/>
                  </a:lnTo>
                  <a:lnTo>
                    <a:pt x="162215" y="192722"/>
                  </a:lnTo>
                  <a:lnTo>
                    <a:pt x="161146" y="193310"/>
                  </a:lnTo>
                  <a:lnTo>
                    <a:pt x="160184" y="194326"/>
                  </a:lnTo>
                  <a:lnTo>
                    <a:pt x="158366" y="194753"/>
                  </a:lnTo>
                  <a:lnTo>
                    <a:pt x="157725" y="194753"/>
                  </a:lnTo>
                  <a:lnTo>
                    <a:pt x="157725" y="195074"/>
                  </a:lnTo>
                  <a:lnTo>
                    <a:pt x="157725" y="196036"/>
                  </a:lnTo>
                  <a:lnTo>
                    <a:pt x="157244" y="197105"/>
                  </a:lnTo>
                  <a:lnTo>
                    <a:pt x="149707" y="201702"/>
                  </a:lnTo>
                  <a:lnTo>
                    <a:pt x="144362" y="205871"/>
                  </a:lnTo>
                  <a:lnTo>
                    <a:pt x="140834" y="207849"/>
                  </a:lnTo>
                  <a:lnTo>
                    <a:pt x="138589" y="208651"/>
                  </a:lnTo>
                  <a:lnTo>
                    <a:pt x="133992" y="209506"/>
                  </a:lnTo>
                  <a:lnTo>
                    <a:pt x="130143" y="210842"/>
                  </a:lnTo>
                  <a:lnTo>
                    <a:pt x="128967" y="210842"/>
                  </a:lnTo>
                  <a:lnTo>
                    <a:pt x="128112" y="210361"/>
                  </a:lnTo>
                  <a:lnTo>
                    <a:pt x="125653" y="208009"/>
                  </a:lnTo>
                  <a:lnTo>
                    <a:pt x="124584" y="207261"/>
                  </a:lnTo>
                  <a:lnTo>
                    <a:pt x="123355" y="207261"/>
                  </a:lnTo>
                  <a:lnTo>
                    <a:pt x="121751" y="207261"/>
                  </a:lnTo>
                  <a:lnTo>
                    <a:pt x="119399" y="208758"/>
                  </a:lnTo>
                  <a:lnTo>
                    <a:pt x="115658" y="213248"/>
                  </a:lnTo>
                  <a:lnTo>
                    <a:pt x="109564" y="218860"/>
                  </a:lnTo>
                  <a:lnTo>
                    <a:pt x="107907" y="219769"/>
                  </a:lnTo>
                  <a:lnTo>
                    <a:pt x="105074" y="220357"/>
                  </a:lnTo>
                  <a:lnTo>
                    <a:pt x="103363" y="220945"/>
                  </a:lnTo>
                  <a:lnTo>
                    <a:pt x="101599" y="222068"/>
                  </a:lnTo>
                  <a:lnTo>
                    <a:pt x="97376" y="226077"/>
                  </a:lnTo>
                  <a:lnTo>
                    <a:pt x="95933" y="228482"/>
                  </a:lnTo>
                  <a:lnTo>
                    <a:pt x="91817" y="237034"/>
                  </a:lnTo>
                  <a:lnTo>
                    <a:pt x="87434" y="243075"/>
                  </a:lnTo>
                  <a:lnTo>
                    <a:pt x="82089" y="249275"/>
                  </a:lnTo>
                  <a:lnTo>
                    <a:pt x="81340" y="250558"/>
                  </a:lnTo>
                  <a:lnTo>
                    <a:pt x="79256" y="257133"/>
                  </a:lnTo>
                  <a:lnTo>
                    <a:pt x="77438" y="257614"/>
                  </a:lnTo>
                  <a:lnTo>
                    <a:pt x="75995" y="257614"/>
                  </a:lnTo>
                  <a:lnTo>
                    <a:pt x="60921" y="253017"/>
                  </a:lnTo>
                  <a:lnTo>
                    <a:pt x="49162" y="247297"/>
                  </a:lnTo>
                  <a:lnTo>
                    <a:pt x="50765" y="245052"/>
                  </a:lnTo>
                  <a:lnTo>
                    <a:pt x="52797" y="242807"/>
                  </a:lnTo>
                  <a:lnTo>
                    <a:pt x="53705" y="241578"/>
                  </a:lnTo>
                  <a:lnTo>
                    <a:pt x="55042" y="239119"/>
                  </a:lnTo>
                  <a:lnTo>
                    <a:pt x="63915" y="227627"/>
                  </a:lnTo>
                  <a:lnTo>
                    <a:pt x="64182" y="226130"/>
                  </a:lnTo>
                  <a:lnTo>
                    <a:pt x="64182" y="224473"/>
                  </a:lnTo>
                  <a:lnTo>
                    <a:pt x="63594" y="222281"/>
                  </a:lnTo>
                  <a:lnTo>
                    <a:pt x="63594" y="221373"/>
                  </a:lnTo>
                  <a:lnTo>
                    <a:pt x="64075" y="220785"/>
                  </a:lnTo>
                  <a:lnTo>
                    <a:pt x="64717" y="220197"/>
                  </a:lnTo>
                  <a:lnTo>
                    <a:pt x="65304" y="219342"/>
                  </a:lnTo>
                  <a:lnTo>
                    <a:pt x="65625" y="218326"/>
                  </a:lnTo>
                  <a:lnTo>
                    <a:pt x="65946" y="217203"/>
                  </a:lnTo>
                  <a:lnTo>
                    <a:pt x="65946" y="215814"/>
                  </a:lnTo>
                  <a:lnTo>
                    <a:pt x="65946" y="214638"/>
                  </a:lnTo>
                  <a:lnTo>
                    <a:pt x="65946" y="213408"/>
                  </a:lnTo>
                  <a:lnTo>
                    <a:pt x="65946" y="212072"/>
                  </a:lnTo>
                  <a:lnTo>
                    <a:pt x="64824" y="210255"/>
                  </a:lnTo>
                  <a:lnTo>
                    <a:pt x="60333" y="207422"/>
                  </a:lnTo>
                  <a:lnTo>
                    <a:pt x="59425" y="205604"/>
                  </a:lnTo>
                  <a:lnTo>
                    <a:pt x="59425" y="203894"/>
                  </a:lnTo>
                  <a:lnTo>
                    <a:pt x="59425" y="202237"/>
                  </a:lnTo>
                  <a:lnTo>
                    <a:pt x="59425" y="199404"/>
                  </a:lnTo>
                  <a:lnTo>
                    <a:pt x="58997" y="196624"/>
                  </a:lnTo>
                  <a:lnTo>
                    <a:pt x="58516" y="195395"/>
                  </a:lnTo>
                  <a:lnTo>
                    <a:pt x="58195" y="194005"/>
                  </a:lnTo>
                  <a:lnTo>
                    <a:pt x="58195" y="192615"/>
                  </a:lnTo>
                  <a:lnTo>
                    <a:pt x="58195" y="189996"/>
                  </a:lnTo>
                  <a:lnTo>
                    <a:pt x="58195" y="188927"/>
                  </a:lnTo>
                  <a:lnTo>
                    <a:pt x="48306" y="186040"/>
                  </a:lnTo>
                  <a:lnTo>
                    <a:pt x="46863" y="184490"/>
                  </a:lnTo>
                  <a:lnTo>
                    <a:pt x="46275" y="183635"/>
                  </a:lnTo>
                  <a:lnTo>
                    <a:pt x="44351" y="182512"/>
                  </a:lnTo>
                  <a:lnTo>
                    <a:pt x="44351" y="181283"/>
                  </a:lnTo>
                  <a:lnTo>
                    <a:pt x="44725" y="179947"/>
                  </a:lnTo>
                  <a:lnTo>
                    <a:pt x="44725" y="177327"/>
                  </a:lnTo>
                  <a:lnTo>
                    <a:pt x="44405" y="176045"/>
                  </a:lnTo>
                  <a:lnTo>
                    <a:pt x="44030" y="173479"/>
                  </a:lnTo>
                  <a:lnTo>
                    <a:pt x="44565" y="171287"/>
                  </a:lnTo>
                  <a:lnTo>
                    <a:pt x="44565" y="170379"/>
                  </a:lnTo>
                  <a:lnTo>
                    <a:pt x="44244" y="170111"/>
                  </a:lnTo>
                  <a:lnTo>
                    <a:pt x="43068" y="169523"/>
                  </a:lnTo>
                  <a:lnTo>
                    <a:pt x="40663" y="168615"/>
                  </a:lnTo>
                  <a:lnTo>
                    <a:pt x="36707" y="168615"/>
                  </a:lnTo>
                  <a:lnTo>
                    <a:pt x="34355" y="168935"/>
                  </a:lnTo>
                  <a:lnTo>
                    <a:pt x="32431" y="169470"/>
                  </a:lnTo>
                  <a:lnTo>
                    <a:pt x="29651" y="170592"/>
                  </a:lnTo>
                  <a:lnTo>
                    <a:pt x="23397" y="167973"/>
                  </a:lnTo>
                  <a:lnTo>
                    <a:pt x="18052" y="164499"/>
                  </a:lnTo>
                  <a:lnTo>
                    <a:pt x="19389" y="161986"/>
                  </a:lnTo>
                  <a:lnTo>
                    <a:pt x="16716" y="157069"/>
                  </a:lnTo>
                  <a:lnTo>
                    <a:pt x="18800" y="151189"/>
                  </a:lnTo>
                  <a:lnTo>
                    <a:pt x="20083" y="149265"/>
                  </a:lnTo>
                  <a:lnTo>
                    <a:pt x="22061" y="147661"/>
                  </a:lnTo>
                  <a:lnTo>
                    <a:pt x="29117" y="145630"/>
                  </a:lnTo>
                  <a:lnTo>
                    <a:pt x="30667" y="143118"/>
                  </a:lnTo>
                  <a:lnTo>
                    <a:pt x="34035" y="132427"/>
                  </a:lnTo>
                  <a:lnTo>
                    <a:pt x="34035" y="128952"/>
                  </a:lnTo>
                  <a:lnTo>
                    <a:pt x="33019" y="126012"/>
                  </a:lnTo>
                  <a:lnTo>
                    <a:pt x="28582" y="119545"/>
                  </a:lnTo>
                  <a:lnTo>
                    <a:pt x="21366" y="117139"/>
                  </a:lnTo>
                  <a:lnTo>
                    <a:pt x="18854" y="113237"/>
                  </a:lnTo>
                  <a:lnTo>
                    <a:pt x="16930" y="100355"/>
                  </a:lnTo>
                  <a:lnTo>
                    <a:pt x="11584" y="95330"/>
                  </a:lnTo>
                  <a:lnTo>
                    <a:pt x="4635" y="95812"/>
                  </a:lnTo>
                  <a:lnTo>
                    <a:pt x="1321" y="94582"/>
                  </a:lnTo>
                  <a:lnTo>
                    <a:pt x="-336" y="91001"/>
                  </a:lnTo>
                  <a:lnTo>
                    <a:pt x="38" y="88382"/>
                  </a:lnTo>
                  <a:lnTo>
                    <a:pt x="10462" y="68283"/>
                  </a:lnTo>
                  <a:lnTo>
                    <a:pt x="10462" y="65611"/>
                  </a:lnTo>
                  <a:lnTo>
                    <a:pt x="9927" y="62617"/>
                  </a:lnTo>
                  <a:lnTo>
                    <a:pt x="5223" y="53316"/>
                  </a:lnTo>
                  <a:lnTo>
                    <a:pt x="22542" y="28354"/>
                  </a:lnTo>
                  <a:lnTo>
                    <a:pt x="19709" y="19160"/>
                  </a:lnTo>
                  <a:lnTo>
                    <a:pt x="31201" y="18465"/>
                  </a:lnTo>
                  <a:lnTo>
                    <a:pt x="37402" y="15097"/>
                  </a:lnTo>
                  <a:lnTo>
                    <a:pt x="44832" y="17503"/>
                  </a:lnTo>
                  <a:lnTo>
                    <a:pt x="50178" y="17503"/>
                  </a:lnTo>
                  <a:lnTo>
                    <a:pt x="52797" y="14830"/>
                  </a:lnTo>
                  <a:lnTo>
                    <a:pt x="72574" y="35142"/>
                  </a:lnTo>
                  <a:lnTo>
                    <a:pt x="76156" y="26590"/>
                  </a:lnTo>
                  <a:lnTo>
                    <a:pt x="80218" y="25681"/>
                  </a:lnTo>
                  <a:lnTo>
                    <a:pt x="84868" y="36372"/>
                  </a:lnTo>
                  <a:lnTo>
                    <a:pt x="102241" y="26269"/>
                  </a:lnTo>
                  <a:lnTo>
                    <a:pt x="119452" y="28942"/>
                  </a:lnTo>
                  <a:lnTo>
                    <a:pt x="113412" y="11676"/>
                  </a:lnTo>
                  <a:lnTo>
                    <a:pt x="123515" y="13066"/>
                  </a:lnTo>
                  <a:lnTo>
                    <a:pt x="122286" y="15685"/>
                  </a:lnTo>
                  <a:lnTo>
                    <a:pt x="127952" y="23917"/>
                  </a:lnTo>
                  <a:lnTo>
                    <a:pt x="142758" y="21886"/>
                  </a:lnTo>
                  <a:lnTo>
                    <a:pt x="148798" y="25307"/>
                  </a:lnTo>
                  <a:lnTo>
                    <a:pt x="159489" y="26376"/>
                  </a:lnTo>
                  <a:lnTo>
                    <a:pt x="163872" y="18839"/>
                  </a:lnTo>
                  <a:lnTo>
                    <a:pt x="198242" y="-30"/>
                  </a:lnTo>
                  <a:lnTo>
                    <a:pt x="200273" y="451"/>
                  </a:lnTo>
                  <a:lnTo>
                    <a:pt x="200648" y="1253"/>
                  </a:lnTo>
                  <a:lnTo>
                    <a:pt x="201022" y="2322"/>
                  </a:lnTo>
                  <a:lnTo>
                    <a:pt x="201717" y="2964"/>
                  </a:lnTo>
                  <a:lnTo>
                    <a:pt x="202786" y="3338"/>
                  </a:lnTo>
                  <a:lnTo>
                    <a:pt x="202786" y="3979"/>
                  </a:lnTo>
                  <a:lnTo>
                    <a:pt x="203160" y="4728"/>
                  </a:lnTo>
                  <a:lnTo>
                    <a:pt x="204550" y="5209"/>
                  </a:lnTo>
                  <a:lnTo>
                    <a:pt x="204977" y="5957"/>
                  </a:lnTo>
                  <a:lnTo>
                    <a:pt x="204977" y="6812"/>
                  </a:lnTo>
                  <a:lnTo>
                    <a:pt x="204977" y="7935"/>
                  </a:lnTo>
                  <a:lnTo>
                    <a:pt x="204977" y="9004"/>
                  </a:lnTo>
                  <a:lnTo>
                    <a:pt x="205405" y="10287"/>
                  </a:lnTo>
                  <a:lnTo>
                    <a:pt x="206100" y="10287"/>
                  </a:lnTo>
                  <a:lnTo>
                    <a:pt x="206902" y="10287"/>
                  </a:lnTo>
                  <a:lnTo>
                    <a:pt x="210055" y="10287"/>
                  </a:lnTo>
                  <a:lnTo>
                    <a:pt x="210857" y="10287"/>
                  </a:lnTo>
                  <a:lnTo>
                    <a:pt x="211659" y="9806"/>
                  </a:lnTo>
                  <a:lnTo>
                    <a:pt x="212942" y="9806"/>
                  </a:lnTo>
                  <a:lnTo>
                    <a:pt x="216042" y="10875"/>
                  </a:lnTo>
                  <a:lnTo>
                    <a:pt x="222564" y="15204"/>
                  </a:lnTo>
                  <a:lnTo>
                    <a:pt x="224114" y="15899"/>
                  </a:lnTo>
                  <a:lnTo>
                    <a:pt x="225236" y="15899"/>
                  </a:lnTo>
                  <a:lnTo>
                    <a:pt x="226786" y="15899"/>
                  </a:lnTo>
                  <a:lnTo>
                    <a:pt x="245923" y="22100"/>
                  </a:lnTo>
                  <a:lnTo>
                    <a:pt x="246778" y="23596"/>
                  </a:lnTo>
                  <a:lnTo>
                    <a:pt x="246778" y="25040"/>
                  </a:lnTo>
                  <a:lnTo>
                    <a:pt x="246243" y="26429"/>
                  </a:lnTo>
                  <a:lnTo>
                    <a:pt x="245923" y="27819"/>
                  </a:lnTo>
                  <a:lnTo>
                    <a:pt x="245602" y="30706"/>
                  </a:lnTo>
                  <a:lnTo>
                    <a:pt x="245602" y="32149"/>
                  </a:lnTo>
                  <a:lnTo>
                    <a:pt x="245602" y="32844"/>
                  </a:lnTo>
                  <a:lnTo>
                    <a:pt x="245602" y="34180"/>
                  </a:lnTo>
                  <a:lnTo>
                    <a:pt x="245281" y="36906"/>
                  </a:lnTo>
                  <a:lnTo>
                    <a:pt x="244907" y="38243"/>
                  </a:lnTo>
                  <a:lnTo>
                    <a:pt x="244426" y="39419"/>
                  </a:lnTo>
                  <a:lnTo>
                    <a:pt x="244426" y="40488"/>
                  </a:lnTo>
                  <a:lnTo>
                    <a:pt x="243731" y="42252"/>
                  </a:lnTo>
                  <a:lnTo>
                    <a:pt x="243410" y="43481"/>
                  </a:lnTo>
                  <a:lnTo>
                    <a:pt x="242181" y="46207"/>
                  </a:lnTo>
                  <a:lnTo>
                    <a:pt x="241272" y="47330"/>
                  </a:lnTo>
                  <a:lnTo>
                    <a:pt x="240257" y="48292"/>
                  </a:lnTo>
                  <a:lnTo>
                    <a:pt x="238546" y="50590"/>
                  </a:lnTo>
                  <a:lnTo>
                    <a:pt x="237905" y="51873"/>
                  </a:lnTo>
                  <a:lnTo>
                    <a:pt x="237049" y="54706"/>
                  </a:lnTo>
                  <a:lnTo>
                    <a:pt x="236461" y="56096"/>
                  </a:lnTo>
                  <a:lnTo>
                    <a:pt x="235018" y="58769"/>
                  </a:lnTo>
                  <a:lnTo>
                    <a:pt x="234484" y="60051"/>
                  </a:lnTo>
                  <a:lnTo>
                    <a:pt x="234484" y="61281"/>
                  </a:lnTo>
                  <a:lnTo>
                    <a:pt x="234056" y="62564"/>
                  </a:lnTo>
                  <a:lnTo>
                    <a:pt x="233682" y="64167"/>
                  </a:lnTo>
                  <a:lnTo>
                    <a:pt x="233682" y="66092"/>
                  </a:lnTo>
                  <a:lnTo>
                    <a:pt x="234484" y="69085"/>
                  </a:lnTo>
                  <a:lnTo>
                    <a:pt x="235553" y="70796"/>
                  </a:lnTo>
                  <a:lnTo>
                    <a:pt x="249504" y="87419"/>
                  </a:lnTo>
                  <a:lnTo>
                    <a:pt x="251963" y="89344"/>
                  </a:lnTo>
                  <a:lnTo>
                    <a:pt x="253887" y="90359"/>
                  </a:lnTo>
                  <a:lnTo>
                    <a:pt x="257842" y="90359"/>
                  </a:lnTo>
                  <a:lnTo>
                    <a:pt x="261851" y="89451"/>
                  </a:lnTo>
                  <a:lnTo>
                    <a:pt x="265914" y="89451"/>
                  </a:lnTo>
                  <a:lnTo>
                    <a:pt x="268533" y="88863"/>
                  </a:lnTo>
                  <a:lnTo>
                    <a:pt x="270725" y="87366"/>
                  </a:lnTo>
                  <a:lnTo>
                    <a:pt x="271580" y="87045"/>
                  </a:lnTo>
                  <a:lnTo>
                    <a:pt x="272649" y="87045"/>
                  </a:lnTo>
                  <a:lnTo>
                    <a:pt x="274039" y="87366"/>
                  </a:lnTo>
                  <a:lnTo>
                    <a:pt x="275535" y="87954"/>
                  </a:lnTo>
                  <a:lnTo>
                    <a:pt x="277246" y="89130"/>
                  </a:lnTo>
                  <a:lnTo>
                    <a:pt x="281950" y="97362"/>
                  </a:lnTo>
                  <a:lnTo>
                    <a:pt x="282751" y="99126"/>
                  </a:lnTo>
                  <a:lnTo>
                    <a:pt x="282751" y="100515"/>
                  </a:lnTo>
                  <a:lnTo>
                    <a:pt x="282057" y="103295"/>
                  </a:lnTo>
                  <a:lnTo>
                    <a:pt x="282057" y="104845"/>
                  </a:lnTo>
                  <a:lnTo>
                    <a:pt x="283928" y="110511"/>
                  </a:lnTo>
                  <a:lnTo>
                    <a:pt x="283928" y="111366"/>
                  </a:lnTo>
                  <a:lnTo>
                    <a:pt x="283607" y="112596"/>
                  </a:lnTo>
                  <a:lnTo>
                    <a:pt x="283072" y="113504"/>
                  </a:lnTo>
                  <a:lnTo>
                    <a:pt x="283072" y="116551"/>
                  </a:lnTo>
                  <a:lnTo>
                    <a:pt x="281629" y="117727"/>
                  </a:lnTo>
                  <a:lnTo>
                    <a:pt x="280293" y="118743"/>
                  </a:lnTo>
                  <a:lnTo>
                    <a:pt x="278956" y="119277"/>
                  </a:lnTo>
                  <a:lnTo>
                    <a:pt x="278422" y="120560"/>
                  </a:lnTo>
                  <a:lnTo>
                    <a:pt x="278422" y="121950"/>
                  </a:lnTo>
                  <a:lnTo>
                    <a:pt x="279117" y="125531"/>
                  </a:lnTo>
                  <a:lnTo>
                    <a:pt x="280026" y="127776"/>
                  </a:lnTo>
                  <a:lnTo>
                    <a:pt x="281362" y="129754"/>
                  </a:lnTo>
                  <a:lnTo>
                    <a:pt x="282217" y="130770"/>
                  </a:lnTo>
                  <a:lnTo>
                    <a:pt x="283767" y="133068"/>
                  </a:lnTo>
                  <a:lnTo>
                    <a:pt x="284729" y="134244"/>
                  </a:lnTo>
                  <a:lnTo>
                    <a:pt x="285638" y="135634"/>
                  </a:lnTo>
                  <a:lnTo>
                    <a:pt x="285638" y="136276"/>
                  </a:lnTo>
                  <a:lnTo>
                    <a:pt x="284943" y="136970"/>
                  </a:lnTo>
                  <a:lnTo>
                    <a:pt x="280453" y="140178"/>
                  </a:lnTo>
                  <a:lnTo>
                    <a:pt x="277887" y="141140"/>
                  </a:lnTo>
                  <a:lnTo>
                    <a:pt x="275001" y="141567"/>
                  </a:lnTo>
                  <a:lnTo>
                    <a:pt x="271526" y="141567"/>
                  </a:lnTo>
                  <a:lnTo>
                    <a:pt x="270778" y="14156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549B079B-7B61-4787-97D9-6F28D7A386D3}"/>
                </a:ext>
              </a:extLst>
            </p:cNvPr>
            <p:cNvSpPr/>
            <p:nvPr/>
          </p:nvSpPr>
          <p:spPr>
            <a:xfrm>
              <a:off x="2474132" y="4986481"/>
              <a:ext cx="301368" cy="285225"/>
            </a:xfrm>
            <a:custGeom>
              <a:avLst/>
              <a:gdLst>
                <a:gd name="connsiteX0" fmla="*/ 94490 w 301368"/>
                <a:gd name="connsiteY0" fmla="*/ 262318 h 285225"/>
                <a:gd name="connsiteX1" fmla="*/ 91978 w 301368"/>
                <a:gd name="connsiteY1" fmla="*/ 254995 h 285225"/>
                <a:gd name="connsiteX2" fmla="*/ 95399 w 301368"/>
                <a:gd name="connsiteY2" fmla="*/ 254086 h 285225"/>
                <a:gd name="connsiteX3" fmla="*/ 102241 w 301368"/>
                <a:gd name="connsiteY3" fmla="*/ 250612 h 285225"/>
                <a:gd name="connsiteX4" fmla="*/ 103310 w 301368"/>
                <a:gd name="connsiteY4" fmla="*/ 249756 h 285225"/>
                <a:gd name="connsiteX5" fmla="*/ 104058 w 301368"/>
                <a:gd name="connsiteY5" fmla="*/ 248634 h 285225"/>
                <a:gd name="connsiteX6" fmla="*/ 104539 w 301368"/>
                <a:gd name="connsiteY6" fmla="*/ 247298 h 285225"/>
                <a:gd name="connsiteX7" fmla="*/ 104539 w 301368"/>
                <a:gd name="connsiteY7" fmla="*/ 246015 h 285225"/>
                <a:gd name="connsiteX8" fmla="*/ 104058 w 301368"/>
                <a:gd name="connsiteY8" fmla="*/ 244732 h 285225"/>
                <a:gd name="connsiteX9" fmla="*/ 102187 w 301368"/>
                <a:gd name="connsiteY9" fmla="*/ 242647 h 285225"/>
                <a:gd name="connsiteX10" fmla="*/ 97430 w 301368"/>
                <a:gd name="connsiteY10" fmla="*/ 238692 h 285225"/>
                <a:gd name="connsiteX11" fmla="*/ 93795 w 301368"/>
                <a:gd name="connsiteY11" fmla="*/ 236393 h 285225"/>
                <a:gd name="connsiteX12" fmla="*/ 84601 w 301368"/>
                <a:gd name="connsiteY12" fmla="*/ 235324 h 285225"/>
                <a:gd name="connsiteX13" fmla="*/ 81768 w 301368"/>
                <a:gd name="connsiteY13" fmla="*/ 233988 h 285225"/>
                <a:gd name="connsiteX14" fmla="*/ 80699 w 301368"/>
                <a:gd name="connsiteY14" fmla="*/ 232865 h 285225"/>
                <a:gd name="connsiteX15" fmla="*/ 80218 w 301368"/>
                <a:gd name="connsiteY15" fmla="*/ 231689 h 285225"/>
                <a:gd name="connsiteX16" fmla="*/ 80218 w 301368"/>
                <a:gd name="connsiteY16" fmla="*/ 230727 h 285225"/>
                <a:gd name="connsiteX17" fmla="*/ 80218 w 301368"/>
                <a:gd name="connsiteY17" fmla="*/ 229818 h 285225"/>
                <a:gd name="connsiteX18" fmla="*/ 79577 w 301368"/>
                <a:gd name="connsiteY18" fmla="*/ 229284 h 285225"/>
                <a:gd name="connsiteX19" fmla="*/ 78454 w 301368"/>
                <a:gd name="connsiteY19" fmla="*/ 228589 h 285225"/>
                <a:gd name="connsiteX20" fmla="*/ 77492 w 301368"/>
                <a:gd name="connsiteY20" fmla="*/ 227627 h 285225"/>
                <a:gd name="connsiteX21" fmla="*/ 76583 w 301368"/>
                <a:gd name="connsiteY21" fmla="*/ 226451 h 285225"/>
                <a:gd name="connsiteX22" fmla="*/ 75835 w 301368"/>
                <a:gd name="connsiteY22" fmla="*/ 225221 h 285225"/>
                <a:gd name="connsiteX23" fmla="*/ 74606 w 301368"/>
                <a:gd name="connsiteY23" fmla="*/ 222602 h 285225"/>
                <a:gd name="connsiteX24" fmla="*/ 73697 w 301368"/>
                <a:gd name="connsiteY24" fmla="*/ 220036 h 285225"/>
                <a:gd name="connsiteX25" fmla="*/ 73269 w 301368"/>
                <a:gd name="connsiteY25" fmla="*/ 219128 h 285225"/>
                <a:gd name="connsiteX26" fmla="*/ 72360 w 301368"/>
                <a:gd name="connsiteY26" fmla="*/ 218860 h 285225"/>
                <a:gd name="connsiteX27" fmla="*/ 70436 w 301368"/>
                <a:gd name="connsiteY27" fmla="*/ 220357 h 285225"/>
                <a:gd name="connsiteX28" fmla="*/ 69581 w 301368"/>
                <a:gd name="connsiteY28" fmla="*/ 221800 h 285225"/>
                <a:gd name="connsiteX29" fmla="*/ 69260 w 301368"/>
                <a:gd name="connsiteY29" fmla="*/ 223404 h 285225"/>
                <a:gd name="connsiteX30" fmla="*/ 69795 w 301368"/>
                <a:gd name="connsiteY30" fmla="*/ 226290 h 285225"/>
                <a:gd name="connsiteX31" fmla="*/ 69795 w 301368"/>
                <a:gd name="connsiteY31" fmla="*/ 227680 h 285225"/>
                <a:gd name="connsiteX32" fmla="*/ 69046 w 301368"/>
                <a:gd name="connsiteY32" fmla="*/ 229017 h 285225"/>
                <a:gd name="connsiteX33" fmla="*/ 66320 w 301368"/>
                <a:gd name="connsiteY33" fmla="*/ 230192 h 285225"/>
                <a:gd name="connsiteX34" fmla="*/ 63327 w 301368"/>
                <a:gd name="connsiteY34" fmla="*/ 230834 h 285225"/>
                <a:gd name="connsiteX35" fmla="*/ 58837 w 301368"/>
                <a:gd name="connsiteY35" fmla="*/ 230834 h 285225"/>
                <a:gd name="connsiteX36" fmla="*/ 51140 w 301368"/>
                <a:gd name="connsiteY36" fmla="*/ 229017 h 285225"/>
                <a:gd name="connsiteX37" fmla="*/ 51941 w 301368"/>
                <a:gd name="connsiteY37" fmla="*/ 227253 h 285225"/>
                <a:gd name="connsiteX38" fmla="*/ 52690 w 301368"/>
                <a:gd name="connsiteY38" fmla="*/ 224901 h 285225"/>
                <a:gd name="connsiteX39" fmla="*/ 52690 w 301368"/>
                <a:gd name="connsiteY39" fmla="*/ 223564 h 285225"/>
                <a:gd name="connsiteX40" fmla="*/ 52690 w 301368"/>
                <a:gd name="connsiteY40" fmla="*/ 222175 h 285225"/>
                <a:gd name="connsiteX41" fmla="*/ 52690 w 301368"/>
                <a:gd name="connsiteY41" fmla="*/ 220999 h 285225"/>
                <a:gd name="connsiteX42" fmla="*/ 51995 w 301368"/>
                <a:gd name="connsiteY42" fmla="*/ 220197 h 285225"/>
                <a:gd name="connsiteX43" fmla="*/ 48306 w 301368"/>
                <a:gd name="connsiteY43" fmla="*/ 220892 h 285225"/>
                <a:gd name="connsiteX44" fmla="*/ 46703 w 301368"/>
                <a:gd name="connsiteY44" fmla="*/ 220892 h 285225"/>
                <a:gd name="connsiteX45" fmla="*/ 44618 w 301368"/>
                <a:gd name="connsiteY45" fmla="*/ 220036 h 285225"/>
                <a:gd name="connsiteX46" fmla="*/ 42587 w 301368"/>
                <a:gd name="connsiteY46" fmla="*/ 219555 h 285225"/>
                <a:gd name="connsiteX47" fmla="*/ 41090 w 301368"/>
                <a:gd name="connsiteY47" fmla="*/ 219555 h 285225"/>
                <a:gd name="connsiteX48" fmla="*/ 39113 w 301368"/>
                <a:gd name="connsiteY48" fmla="*/ 220678 h 285225"/>
                <a:gd name="connsiteX49" fmla="*/ 37937 w 301368"/>
                <a:gd name="connsiteY49" fmla="*/ 220143 h 285225"/>
                <a:gd name="connsiteX50" fmla="*/ 36012 w 301368"/>
                <a:gd name="connsiteY50" fmla="*/ 218754 h 285225"/>
                <a:gd name="connsiteX51" fmla="*/ 20885 w 301368"/>
                <a:gd name="connsiteY51" fmla="*/ 204107 h 285225"/>
                <a:gd name="connsiteX52" fmla="*/ 17250 w 301368"/>
                <a:gd name="connsiteY52" fmla="*/ 202130 h 285225"/>
                <a:gd name="connsiteX53" fmla="*/ 15112 w 301368"/>
                <a:gd name="connsiteY53" fmla="*/ 201862 h 285225"/>
                <a:gd name="connsiteX54" fmla="*/ 13829 w 301368"/>
                <a:gd name="connsiteY54" fmla="*/ 202557 h 285225"/>
                <a:gd name="connsiteX55" fmla="*/ 13188 w 301368"/>
                <a:gd name="connsiteY55" fmla="*/ 203199 h 285225"/>
                <a:gd name="connsiteX56" fmla="*/ 12386 w 301368"/>
                <a:gd name="connsiteY56" fmla="*/ 202825 h 285225"/>
                <a:gd name="connsiteX57" fmla="*/ 12386 w 301368"/>
                <a:gd name="connsiteY57" fmla="*/ 200419 h 285225"/>
                <a:gd name="connsiteX58" fmla="*/ 13028 w 301368"/>
                <a:gd name="connsiteY58" fmla="*/ 198976 h 285225"/>
                <a:gd name="connsiteX59" fmla="*/ 13028 w 301368"/>
                <a:gd name="connsiteY59" fmla="*/ 196838 h 285225"/>
                <a:gd name="connsiteX60" fmla="*/ 12279 w 301368"/>
                <a:gd name="connsiteY60" fmla="*/ 194219 h 285225"/>
                <a:gd name="connsiteX61" fmla="*/ 6292 w 301368"/>
                <a:gd name="connsiteY61" fmla="*/ 186094 h 285225"/>
                <a:gd name="connsiteX62" fmla="*/ 3833 w 301368"/>
                <a:gd name="connsiteY62" fmla="*/ 183475 h 285225"/>
                <a:gd name="connsiteX63" fmla="*/ -336 w 301368"/>
                <a:gd name="connsiteY63" fmla="*/ 181604 h 285225"/>
                <a:gd name="connsiteX64" fmla="*/ 1428 w 301368"/>
                <a:gd name="connsiteY64" fmla="*/ 179198 h 285225"/>
                <a:gd name="connsiteX65" fmla="*/ 2337 w 301368"/>
                <a:gd name="connsiteY65" fmla="*/ 178931 h 285225"/>
                <a:gd name="connsiteX66" fmla="*/ 3353 w 301368"/>
                <a:gd name="connsiteY66" fmla="*/ 177969 h 285225"/>
                <a:gd name="connsiteX67" fmla="*/ 8056 w 301368"/>
                <a:gd name="connsiteY67" fmla="*/ 170753 h 285225"/>
                <a:gd name="connsiteX68" fmla="*/ 9286 w 301368"/>
                <a:gd name="connsiteY68" fmla="*/ 169203 h 285225"/>
                <a:gd name="connsiteX69" fmla="*/ 10569 w 301368"/>
                <a:gd name="connsiteY69" fmla="*/ 168187 h 285225"/>
                <a:gd name="connsiteX70" fmla="*/ 13241 w 301368"/>
                <a:gd name="connsiteY70" fmla="*/ 166797 h 285225"/>
                <a:gd name="connsiteX71" fmla="*/ 14417 w 301368"/>
                <a:gd name="connsiteY71" fmla="*/ 165835 h 285225"/>
                <a:gd name="connsiteX72" fmla="*/ 15273 w 301368"/>
                <a:gd name="connsiteY72" fmla="*/ 164285 h 285225"/>
                <a:gd name="connsiteX73" fmla="*/ 15273 w 301368"/>
                <a:gd name="connsiteY73" fmla="*/ 157550 h 285225"/>
                <a:gd name="connsiteX74" fmla="*/ 15273 w 301368"/>
                <a:gd name="connsiteY74" fmla="*/ 154984 h 285225"/>
                <a:gd name="connsiteX75" fmla="*/ 17571 w 301368"/>
                <a:gd name="connsiteY75" fmla="*/ 148035 h 285225"/>
                <a:gd name="connsiteX76" fmla="*/ 18266 w 301368"/>
                <a:gd name="connsiteY76" fmla="*/ 146859 h 285225"/>
                <a:gd name="connsiteX77" fmla="*/ 19282 w 301368"/>
                <a:gd name="connsiteY77" fmla="*/ 146111 h 285225"/>
                <a:gd name="connsiteX78" fmla="*/ 22863 w 301368"/>
                <a:gd name="connsiteY78" fmla="*/ 147020 h 285225"/>
                <a:gd name="connsiteX79" fmla="*/ 24199 w 301368"/>
                <a:gd name="connsiteY79" fmla="*/ 147020 h 285225"/>
                <a:gd name="connsiteX80" fmla="*/ 26605 w 301368"/>
                <a:gd name="connsiteY80" fmla="*/ 148089 h 285225"/>
                <a:gd name="connsiteX81" fmla="*/ 27674 w 301368"/>
                <a:gd name="connsiteY81" fmla="*/ 148944 h 285225"/>
                <a:gd name="connsiteX82" fmla="*/ 28850 w 301368"/>
                <a:gd name="connsiteY82" fmla="*/ 149639 h 285225"/>
                <a:gd name="connsiteX83" fmla="*/ 30133 w 301368"/>
                <a:gd name="connsiteY83" fmla="*/ 149639 h 285225"/>
                <a:gd name="connsiteX84" fmla="*/ 31415 w 301368"/>
                <a:gd name="connsiteY84" fmla="*/ 149639 h 285225"/>
                <a:gd name="connsiteX85" fmla="*/ 33821 w 301368"/>
                <a:gd name="connsiteY85" fmla="*/ 148196 h 285225"/>
                <a:gd name="connsiteX86" fmla="*/ 34997 w 301368"/>
                <a:gd name="connsiteY86" fmla="*/ 147287 h 285225"/>
                <a:gd name="connsiteX87" fmla="*/ 35905 w 301368"/>
                <a:gd name="connsiteY87" fmla="*/ 146111 h 285225"/>
                <a:gd name="connsiteX88" fmla="*/ 36547 w 301368"/>
                <a:gd name="connsiteY88" fmla="*/ 144988 h 285225"/>
                <a:gd name="connsiteX89" fmla="*/ 35959 w 301368"/>
                <a:gd name="connsiteY89" fmla="*/ 141354 h 285225"/>
                <a:gd name="connsiteX90" fmla="*/ 35959 w 301368"/>
                <a:gd name="connsiteY90" fmla="*/ 139162 h 285225"/>
                <a:gd name="connsiteX91" fmla="*/ 36814 w 301368"/>
                <a:gd name="connsiteY91" fmla="*/ 136169 h 285225"/>
                <a:gd name="connsiteX92" fmla="*/ 37937 w 301368"/>
                <a:gd name="connsiteY92" fmla="*/ 133603 h 285225"/>
                <a:gd name="connsiteX93" fmla="*/ 38044 w 301368"/>
                <a:gd name="connsiteY93" fmla="*/ 131679 h 285225"/>
                <a:gd name="connsiteX94" fmla="*/ 38044 w 301368"/>
                <a:gd name="connsiteY94" fmla="*/ 127670 h 285225"/>
                <a:gd name="connsiteX95" fmla="*/ 37669 w 301368"/>
                <a:gd name="connsiteY95" fmla="*/ 125692 h 285225"/>
                <a:gd name="connsiteX96" fmla="*/ 36600 w 301368"/>
                <a:gd name="connsiteY96" fmla="*/ 123233 h 285225"/>
                <a:gd name="connsiteX97" fmla="*/ 35745 w 301368"/>
                <a:gd name="connsiteY97" fmla="*/ 121523 h 285225"/>
                <a:gd name="connsiteX98" fmla="*/ 35157 w 301368"/>
                <a:gd name="connsiteY98" fmla="*/ 119865 h 285225"/>
                <a:gd name="connsiteX99" fmla="*/ 35157 w 301368"/>
                <a:gd name="connsiteY99" fmla="*/ 117941 h 285225"/>
                <a:gd name="connsiteX100" fmla="*/ 35157 w 301368"/>
                <a:gd name="connsiteY100" fmla="*/ 116284 h 285225"/>
                <a:gd name="connsiteX101" fmla="*/ 35799 w 301368"/>
                <a:gd name="connsiteY101" fmla="*/ 114681 h 285225"/>
                <a:gd name="connsiteX102" fmla="*/ 37135 w 301368"/>
                <a:gd name="connsiteY102" fmla="*/ 111847 h 285225"/>
                <a:gd name="connsiteX103" fmla="*/ 38044 w 301368"/>
                <a:gd name="connsiteY103" fmla="*/ 110297 h 285225"/>
                <a:gd name="connsiteX104" fmla="*/ 38044 w 301368"/>
                <a:gd name="connsiteY104" fmla="*/ 105754 h 285225"/>
                <a:gd name="connsiteX105" fmla="*/ 38044 w 301368"/>
                <a:gd name="connsiteY105" fmla="*/ 104043 h 285225"/>
                <a:gd name="connsiteX106" fmla="*/ 37616 w 301368"/>
                <a:gd name="connsiteY106" fmla="*/ 102600 h 285225"/>
                <a:gd name="connsiteX107" fmla="*/ 36280 w 301368"/>
                <a:gd name="connsiteY107" fmla="*/ 101103 h 285225"/>
                <a:gd name="connsiteX108" fmla="*/ 32485 w 301368"/>
                <a:gd name="connsiteY108" fmla="*/ 98538 h 285225"/>
                <a:gd name="connsiteX109" fmla="*/ 30507 w 301368"/>
                <a:gd name="connsiteY109" fmla="*/ 96186 h 285225"/>
                <a:gd name="connsiteX110" fmla="*/ 29438 w 301368"/>
                <a:gd name="connsiteY110" fmla="*/ 94689 h 285225"/>
                <a:gd name="connsiteX111" fmla="*/ 28315 w 301368"/>
                <a:gd name="connsiteY111" fmla="*/ 92177 h 285225"/>
                <a:gd name="connsiteX112" fmla="*/ 27567 w 301368"/>
                <a:gd name="connsiteY112" fmla="*/ 89397 h 285225"/>
                <a:gd name="connsiteX113" fmla="*/ 27887 w 301368"/>
                <a:gd name="connsiteY113" fmla="*/ 83197 h 285225"/>
                <a:gd name="connsiteX114" fmla="*/ 27887 w 301368"/>
                <a:gd name="connsiteY114" fmla="*/ 81540 h 285225"/>
                <a:gd name="connsiteX115" fmla="*/ 26177 w 301368"/>
                <a:gd name="connsiteY115" fmla="*/ 77905 h 285225"/>
                <a:gd name="connsiteX116" fmla="*/ 35692 w 301368"/>
                <a:gd name="connsiteY116" fmla="*/ 78493 h 285225"/>
                <a:gd name="connsiteX117" fmla="*/ 39914 w 301368"/>
                <a:gd name="connsiteY117" fmla="*/ 76675 h 285225"/>
                <a:gd name="connsiteX118" fmla="*/ 44565 w 301368"/>
                <a:gd name="connsiteY118" fmla="*/ 76301 h 285225"/>
                <a:gd name="connsiteX119" fmla="*/ 47344 w 301368"/>
                <a:gd name="connsiteY119" fmla="*/ 77477 h 285225"/>
                <a:gd name="connsiteX120" fmla="*/ 48895 w 301368"/>
                <a:gd name="connsiteY120" fmla="*/ 77050 h 285225"/>
                <a:gd name="connsiteX121" fmla="*/ 50231 w 301368"/>
                <a:gd name="connsiteY121" fmla="*/ 75553 h 285225"/>
                <a:gd name="connsiteX122" fmla="*/ 51086 w 301368"/>
                <a:gd name="connsiteY122" fmla="*/ 73468 h 285225"/>
                <a:gd name="connsiteX123" fmla="*/ 51086 w 301368"/>
                <a:gd name="connsiteY123" fmla="*/ 71330 h 285225"/>
                <a:gd name="connsiteX124" fmla="*/ 49910 w 301368"/>
                <a:gd name="connsiteY124" fmla="*/ 67214 h 285225"/>
                <a:gd name="connsiteX125" fmla="*/ 49910 w 301368"/>
                <a:gd name="connsiteY125" fmla="*/ 65076 h 285225"/>
                <a:gd name="connsiteX126" fmla="*/ 50765 w 301368"/>
                <a:gd name="connsiteY126" fmla="*/ 63526 h 285225"/>
                <a:gd name="connsiteX127" fmla="*/ 54079 w 301368"/>
                <a:gd name="connsiteY127" fmla="*/ 62297 h 285225"/>
                <a:gd name="connsiteX128" fmla="*/ 55042 w 301368"/>
                <a:gd name="connsiteY128" fmla="*/ 61548 h 285225"/>
                <a:gd name="connsiteX129" fmla="*/ 55897 w 301368"/>
                <a:gd name="connsiteY129" fmla="*/ 60158 h 285225"/>
                <a:gd name="connsiteX130" fmla="*/ 57019 w 301368"/>
                <a:gd name="connsiteY130" fmla="*/ 56951 h 285225"/>
                <a:gd name="connsiteX131" fmla="*/ 57821 w 301368"/>
                <a:gd name="connsiteY131" fmla="*/ 55508 h 285225"/>
                <a:gd name="connsiteX132" fmla="*/ 59264 w 301368"/>
                <a:gd name="connsiteY132" fmla="*/ 54332 h 285225"/>
                <a:gd name="connsiteX133" fmla="*/ 60975 w 301368"/>
                <a:gd name="connsiteY133" fmla="*/ 53744 h 285225"/>
                <a:gd name="connsiteX134" fmla="*/ 62685 w 301368"/>
                <a:gd name="connsiteY134" fmla="*/ 53744 h 285225"/>
                <a:gd name="connsiteX135" fmla="*/ 64289 w 301368"/>
                <a:gd name="connsiteY135" fmla="*/ 54332 h 285225"/>
                <a:gd name="connsiteX136" fmla="*/ 68512 w 301368"/>
                <a:gd name="connsiteY136" fmla="*/ 57325 h 285225"/>
                <a:gd name="connsiteX137" fmla="*/ 77011 w 301368"/>
                <a:gd name="connsiteY137" fmla="*/ 57325 h 285225"/>
                <a:gd name="connsiteX138" fmla="*/ 78721 w 301368"/>
                <a:gd name="connsiteY138" fmla="*/ 56043 h 285225"/>
                <a:gd name="connsiteX139" fmla="*/ 79363 w 301368"/>
                <a:gd name="connsiteY139" fmla="*/ 54065 h 285225"/>
                <a:gd name="connsiteX140" fmla="*/ 78882 w 301368"/>
                <a:gd name="connsiteY140" fmla="*/ 52194 h 285225"/>
                <a:gd name="connsiteX141" fmla="*/ 77973 w 301368"/>
                <a:gd name="connsiteY141" fmla="*/ 50323 h 285225"/>
                <a:gd name="connsiteX142" fmla="*/ 77438 w 301368"/>
                <a:gd name="connsiteY142" fmla="*/ 48399 h 285225"/>
                <a:gd name="connsiteX143" fmla="*/ 77438 w 301368"/>
                <a:gd name="connsiteY143" fmla="*/ 47062 h 285225"/>
                <a:gd name="connsiteX144" fmla="*/ 79149 w 301368"/>
                <a:gd name="connsiteY144" fmla="*/ 43214 h 285225"/>
                <a:gd name="connsiteX145" fmla="*/ 80272 w 301368"/>
                <a:gd name="connsiteY145" fmla="*/ 42091 h 285225"/>
                <a:gd name="connsiteX146" fmla="*/ 81875 w 301368"/>
                <a:gd name="connsiteY146" fmla="*/ 41557 h 285225"/>
                <a:gd name="connsiteX147" fmla="*/ 84976 w 301368"/>
                <a:gd name="connsiteY147" fmla="*/ 41557 h 285225"/>
                <a:gd name="connsiteX148" fmla="*/ 91604 w 301368"/>
                <a:gd name="connsiteY148" fmla="*/ 44443 h 285225"/>
                <a:gd name="connsiteX149" fmla="*/ 92993 w 301368"/>
                <a:gd name="connsiteY149" fmla="*/ 44443 h 285225"/>
                <a:gd name="connsiteX150" fmla="*/ 98339 w 301368"/>
                <a:gd name="connsiteY150" fmla="*/ 41717 h 285225"/>
                <a:gd name="connsiteX151" fmla="*/ 100049 w 301368"/>
                <a:gd name="connsiteY151" fmla="*/ 38082 h 285225"/>
                <a:gd name="connsiteX152" fmla="*/ 100690 w 301368"/>
                <a:gd name="connsiteY152" fmla="*/ 37387 h 285225"/>
                <a:gd name="connsiteX153" fmla="*/ 101439 w 301368"/>
                <a:gd name="connsiteY153" fmla="*/ 37013 h 285225"/>
                <a:gd name="connsiteX154" fmla="*/ 103524 w 301368"/>
                <a:gd name="connsiteY154" fmla="*/ 37387 h 285225"/>
                <a:gd name="connsiteX155" fmla="*/ 115871 w 301368"/>
                <a:gd name="connsiteY155" fmla="*/ 45833 h 285225"/>
                <a:gd name="connsiteX156" fmla="*/ 115871 w 301368"/>
                <a:gd name="connsiteY156" fmla="*/ 47971 h 285225"/>
                <a:gd name="connsiteX157" fmla="*/ 116406 w 301368"/>
                <a:gd name="connsiteY157" fmla="*/ 49307 h 285225"/>
                <a:gd name="connsiteX158" fmla="*/ 117261 w 301368"/>
                <a:gd name="connsiteY158" fmla="*/ 50216 h 285225"/>
                <a:gd name="connsiteX159" fmla="*/ 122286 w 301368"/>
                <a:gd name="connsiteY159" fmla="*/ 52728 h 285225"/>
                <a:gd name="connsiteX160" fmla="*/ 123515 w 301368"/>
                <a:gd name="connsiteY160" fmla="*/ 52728 h 285225"/>
                <a:gd name="connsiteX161" fmla="*/ 124584 w 301368"/>
                <a:gd name="connsiteY161" fmla="*/ 52140 h 285225"/>
                <a:gd name="connsiteX162" fmla="*/ 132495 w 301368"/>
                <a:gd name="connsiteY162" fmla="*/ 43000 h 285225"/>
                <a:gd name="connsiteX163" fmla="*/ 141101 w 301368"/>
                <a:gd name="connsiteY163" fmla="*/ 50163 h 285225"/>
                <a:gd name="connsiteX164" fmla="*/ 142491 w 301368"/>
                <a:gd name="connsiteY164" fmla="*/ 50590 h 285225"/>
                <a:gd name="connsiteX165" fmla="*/ 144362 w 301368"/>
                <a:gd name="connsiteY165" fmla="*/ 50002 h 285225"/>
                <a:gd name="connsiteX166" fmla="*/ 145645 w 301368"/>
                <a:gd name="connsiteY166" fmla="*/ 48399 h 285225"/>
                <a:gd name="connsiteX167" fmla="*/ 148477 w 301368"/>
                <a:gd name="connsiteY167" fmla="*/ 38884 h 285225"/>
                <a:gd name="connsiteX168" fmla="*/ 149974 w 301368"/>
                <a:gd name="connsiteY168" fmla="*/ 37067 h 285225"/>
                <a:gd name="connsiteX169" fmla="*/ 151578 w 301368"/>
                <a:gd name="connsiteY169" fmla="*/ 37067 h 285225"/>
                <a:gd name="connsiteX170" fmla="*/ 153128 w 301368"/>
                <a:gd name="connsiteY170" fmla="*/ 38243 h 285225"/>
                <a:gd name="connsiteX171" fmla="*/ 159810 w 301368"/>
                <a:gd name="connsiteY171" fmla="*/ 46635 h 285225"/>
                <a:gd name="connsiteX172" fmla="*/ 171890 w 301368"/>
                <a:gd name="connsiteY172" fmla="*/ 31454 h 285225"/>
                <a:gd name="connsiteX173" fmla="*/ 167186 w 301368"/>
                <a:gd name="connsiteY173" fmla="*/ 22527 h 285225"/>
                <a:gd name="connsiteX174" fmla="*/ 169645 w 301368"/>
                <a:gd name="connsiteY174" fmla="*/ 20603 h 285225"/>
                <a:gd name="connsiteX175" fmla="*/ 168843 w 301368"/>
                <a:gd name="connsiteY175" fmla="*/ 8790 h 285225"/>
                <a:gd name="connsiteX176" fmla="*/ 169164 w 301368"/>
                <a:gd name="connsiteY176" fmla="*/ 6812 h 285225"/>
                <a:gd name="connsiteX177" fmla="*/ 170500 w 301368"/>
                <a:gd name="connsiteY177" fmla="*/ 5743 h 285225"/>
                <a:gd name="connsiteX178" fmla="*/ 171890 w 301368"/>
                <a:gd name="connsiteY178" fmla="*/ 5743 h 285225"/>
                <a:gd name="connsiteX179" fmla="*/ 173120 w 301368"/>
                <a:gd name="connsiteY179" fmla="*/ 6759 h 285225"/>
                <a:gd name="connsiteX180" fmla="*/ 183062 w 301368"/>
                <a:gd name="connsiteY180" fmla="*/ 23436 h 285225"/>
                <a:gd name="connsiteX181" fmla="*/ 184184 w 301368"/>
                <a:gd name="connsiteY181" fmla="*/ 24452 h 285225"/>
                <a:gd name="connsiteX182" fmla="*/ 185360 w 301368"/>
                <a:gd name="connsiteY182" fmla="*/ 24452 h 285225"/>
                <a:gd name="connsiteX183" fmla="*/ 186269 w 301368"/>
                <a:gd name="connsiteY183" fmla="*/ 22688 h 285225"/>
                <a:gd name="connsiteX184" fmla="*/ 186269 w 301368"/>
                <a:gd name="connsiteY184" fmla="*/ 21405 h 285225"/>
                <a:gd name="connsiteX185" fmla="*/ 186269 w 301368"/>
                <a:gd name="connsiteY185" fmla="*/ 20229 h 285225"/>
                <a:gd name="connsiteX186" fmla="*/ 184452 w 301368"/>
                <a:gd name="connsiteY186" fmla="*/ 14884 h 285225"/>
                <a:gd name="connsiteX187" fmla="*/ 179106 w 301368"/>
                <a:gd name="connsiteY187" fmla="*/ 5636 h 285225"/>
                <a:gd name="connsiteX188" fmla="*/ 178358 w 301368"/>
                <a:gd name="connsiteY188" fmla="*/ 3445 h 285225"/>
                <a:gd name="connsiteX189" fmla="*/ 178358 w 301368"/>
                <a:gd name="connsiteY189" fmla="*/ 1467 h 285225"/>
                <a:gd name="connsiteX190" fmla="*/ 180122 w 301368"/>
                <a:gd name="connsiteY190" fmla="*/ 238 h 285225"/>
                <a:gd name="connsiteX191" fmla="*/ 188407 w 301368"/>
                <a:gd name="connsiteY191" fmla="*/ -30 h 285225"/>
                <a:gd name="connsiteX192" fmla="*/ 189476 w 301368"/>
                <a:gd name="connsiteY192" fmla="*/ 451 h 285225"/>
                <a:gd name="connsiteX193" fmla="*/ 190278 w 301368"/>
                <a:gd name="connsiteY193" fmla="*/ 1681 h 285225"/>
                <a:gd name="connsiteX194" fmla="*/ 191133 w 301368"/>
                <a:gd name="connsiteY194" fmla="*/ 5155 h 285225"/>
                <a:gd name="connsiteX195" fmla="*/ 191561 w 301368"/>
                <a:gd name="connsiteY195" fmla="*/ 6117 h 285225"/>
                <a:gd name="connsiteX196" fmla="*/ 192416 w 301368"/>
                <a:gd name="connsiteY196" fmla="*/ 6812 h 285225"/>
                <a:gd name="connsiteX197" fmla="*/ 195142 w 301368"/>
                <a:gd name="connsiteY197" fmla="*/ 6812 h 285225"/>
                <a:gd name="connsiteX198" fmla="*/ 195997 w 301368"/>
                <a:gd name="connsiteY198" fmla="*/ 7454 h 285225"/>
                <a:gd name="connsiteX199" fmla="*/ 197441 w 301368"/>
                <a:gd name="connsiteY199" fmla="*/ 10714 h 285225"/>
                <a:gd name="connsiteX200" fmla="*/ 200968 w 301368"/>
                <a:gd name="connsiteY200" fmla="*/ 15472 h 285225"/>
                <a:gd name="connsiteX201" fmla="*/ 210857 w 301368"/>
                <a:gd name="connsiteY201" fmla="*/ 21405 h 285225"/>
                <a:gd name="connsiteX202" fmla="*/ 214278 w 301368"/>
                <a:gd name="connsiteY202" fmla="*/ 18679 h 285225"/>
                <a:gd name="connsiteX203" fmla="*/ 220746 w 301368"/>
                <a:gd name="connsiteY203" fmla="*/ 26483 h 285225"/>
                <a:gd name="connsiteX204" fmla="*/ 254208 w 301368"/>
                <a:gd name="connsiteY204" fmla="*/ 41984 h 285225"/>
                <a:gd name="connsiteX205" fmla="*/ 256987 w 301368"/>
                <a:gd name="connsiteY205" fmla="*/ 44336 h 285225"/>
                <a:gd name="connsiteX206" fmla="*/ 262333 w 301368"/>
                <a:gd name="connsiteY206" fmla="*/ 57218 h 285225"/>
                <a:gd name="connsiteX207" fmla="*/ 265005 w 301368"/>
                <a:gd name="connsiteY207" fmla="*/ 58288 h 285225"/>
                <a:gd name="connsiteX208" fmla="*/ 265753 w 301368"/>
                <a:gd name="connsiteY208" fmla="*/ 57700 h 285225"/>
                <a:gd name="connsiteX209" fmla="*/ 267143 w 301368"/>
                <a:gd name="connsiteY209" fmla="*/ 54706 h 285225"/>
                <a:gd name="connsiteX210" fmla="*/ 267678 w 301368"/>
                <a:gd name="connsiteY210" fmla="*/ 53958 h 285225"/>
                <a:gd name="connsiteX211" fmla="*/ 268319 w 301368"/>
                <a:gd name="connsiteY211" fmla="*/ 53477 h 285225"/>
                <a:gd name="connsiteX212" fmla="*/ 269709 w 301368"/>
                <a:gd name="connsiteY212" fmla="*/ 52889 h 285225"/>
                <a:gd name="connsiteX213" fmla="*/ 276444 w 301368"/>
                <a:gd name="connsiteY213" fmla="*/ 52889 h 285225"/>
                <a:gd name="connsiteX214" fmla="*/ 279972 w 301368"/>
                <a:gd name="connsiteY214" fmla="*/ 54653 h 285225"/>
                <a:gd name="connsiteX215" fmla="*/ 283340 w 301368"/>
                <a:gd name="connsiteY215" fmla="*/ 55080 h 285225"/>
                <a:gd name="connsiteX216" fmla="*/ 290502 w 301368"/>
                <a:gd name="connsiteY216" fmla="*/ 54011 h 285225"/>
                <a:gd name="connsiteX217" fmla="*/ 292106 w 301368"/>
                <a:gd name="connsiteY217" fmla="*/ 59357 h 285225"/>
                <a:gd name="connsiteX218" fmla="*/ 294351 w 301368"/>
                <a:gd name="connsiteY218" fmla="*/ 61227 h 285225"/>
                <a:gd name="connsiteX219" fmla="*/ 296436 w 301368"/>
                <a:gd name="connsiteY219" fmla="*/ 62136 h 285225"/>
                <a:gd name="connsiteX220" fmla="*/ 298788 w 301368"/>
                <a:gd name="connsiteY220" fmla="*/ 64007 h 285225"/>
                <a:gd name="connsiteX221" fmla="*/ 301033 w 301368"/>
                <a:gd name="connsiteY221" fmla="*/ 70956 h 285225"/>
                <a:gd name="connsiteX222" fmla="*/ 300445 w 301368"/>
                <a:gd name="connsiteY222" fmla="*/ 75339 h 285225"/>
                <a:gd name="connsiteX223" fmla="*/ 299643 w 301368"/>
                <a:gd name="connsiteY223" fmla="*/ 76782 h 285225"/>
                <a:gd name="connsiteX224" fmla="*/ 299055 w 301368"/>
                <a:gd name="connsiteY224" fmla="*/ 78600 h 285225"/>
                <a:gd name="connsiteX225" fmla="*/ 297344 w 301368"/>
                <a:gd name="connsiteY225" fmla="*/ 81219 h 285225"/>
                <a:gd name="connsiteX226" fmla="*/ 296810 w 301368"/>
                <a:gd name="connsiteY226" fmla="*/ 82448 h 285225"/>
                <a:gd name="connsiteX227" fmla="*/ 296489 w 301368"/>
                <a:gd name="connsiteY227" fmla="*/ 83892 h 285225"/>
                <a:gd name="connsiteX228" fmla="*/ 295955 w 301368"/>
                <a:gd name="connsiteY228" fmla="*/ 85388 h 285225"/>
                <a:gd name="connsiteX229" fmla="*/ 295580 w 301368"/>
                <a:gd name="connsiteY229" fmla="*/ 86938 h 285225"/>
                <a:gd name="connsiteX230" fmla="*/ 295260 w 301368"/>
                <a:gd name="connsiteY230" fmla="*/ 88863 h 285225"/>
                <a:gd name="connsiteX231" fmla="*/ 296168 w 301368"/>
                <a:gd name="connsiteY231" fmla="*/ 91696 h 285225"/>
                <a:gd name="connsiteX232" fmla="*/ 296168 w 301368"/>
                <a:gd name="connsiteY232" fmla="*/ 93192 h 285225"/>
                <a:gd name="connsiteX233" fmla="*/ 296168 w 301368"/>
                <a:gd name="connsiteY233" fmla="*/ 95170 h 285225"/>
                <a:gd name="connsiteX234" fmla="*/ 296703 w 301368"/>
                <a:gd name="connsiteY234" fmla="*/ 96774 h 285225"/>
                <a:gd name="connsiteX235" fmla="*/ 298199 w 301368"/>
                <a:gd name="connsiteY235" fmla="*/ 100141 h 285225"/>
                <a:gd name="connsiteX236" fmla="*/ 298199 w 301368"/>
                <a:gd name="connsiteY236" fmla="*/ 101638 h 285225"/>
                <a:gd name="connsiteX237" fmla="*/ 297612 w 301368"/>
                <a:gd name="connsiteY237" fmla="*/ 103028 h 285225"/>
                <a:gd name="connsiteX238" fmla="*/ 296863 w 301368"/>
                <a:gd name="connsiteY238" fmla="*/ 104257 h 285225"/>
                <a:gd name="connsiteX239" fmla="*/ 294084 w 301368"/>
                <a:gd name="connsiteY239" fmla="*/ 107464 h 285225"/>
                <a:gd name="connsiteX240" fmla="*/ 292854 w 301368"/>
                <a:gd name="connsiteY240" fmla="*/ 110030 h 285225"/>
                <a:gd name="connsiteX241" fmla="*/ 291892 w 301368"/>
                <a:gd name="connsiteY241" fmla="*/ 111099 h 285225"/>
                <a:gd name="connsiteX242" fmla="*/ 284035 w 301368"/>
                <a:gd name="connsiteY242" fmla="*/ 115803 h 285225"/>
                <a:gd name="connsiteX243" fmla="*/ 283233 w 301368"/>
                <a:gd name="connsiteY243" fmla="*/ 116551 h 285225"/>
                <a:gd name="connsiteX244" fmla="*/ 284035 w 301368"/>
                <a:gd name="connsiteY244" fmla="*/ 118850 h 285225"/>
                <a:gd name="connsiteX245" fmla="*/ 280026 w 301368"/>
                <a:gd name="connsiteY245" fmla="*/ 120453 h 285225"/>
                <a:gd name="connsiteX246" fmla="*/ 274680 w 301368"/>
                <a:gd name="connsiteY246" fmla="*/ 120453 h 285225"/>
                <a:gd name="connsiteX247" fmla="*/ 273237 w 301368"/>
                <a:gd name="connsiteY247" fmla="*/ 120988 h 285225"/>
                <a:gd name="connsiteX248" fmla="*/ 271580 w 301368"/>
                <a:gd name="connsiteY248" fmla="*/ 121576 h 285225"/>
                <a:gd name="connsiteX249" fmla="*/ 270351 w 301368"/>
                <a:gd name="connsiteY249" fmla="*/ 122271 h 285225"/>
                <a:gd name="connsiteX250" fmla="*/ 269067 w 301368"/>
                <a:gd name="connsiteY250" fmla="*/ 123233 h 285225"/>
                <a:gd name="connsiteX251" fmla="*/ 267892 w 301368"/>
                <a:gd name="connsiteY251" fmla="*/ 124356 h 285225"/>
                <a:gd name="connsiteX252" fmla="*/ 266288 w 301368"/>
                <a:gd name="connsiteY252" fmla="*/ 125425 h 285225"/>
                <a:gd name="connsiteX253" fmla="*/ 265005 w 301368"/>
                <a:gd name="connsiteY253" fmla="*/ 125425 h 285225"/>
                <a:gd name="connsiteX254" fmla="*/ 264096 w 301368"/>
                <a:gd name="connsiteY254" fmla="*/ 124890 h 285225"/>
                <a:gd name="connsiteX255" fmla="*/ 264096 w 301368"/>
                <a:gd name="connsiteY255" fmla="*/ 123714 h 285225"/>
                <a:gd name="connsiteX256" fmla="*/ 264096 w 301368"/>
                <a:gd name="connsiteY256" fmla="*/ 122378 h 285225"/>
                <a:gd name="connsiteX257" fmla="*/ 263616 w 301368"/>
                <a:gd name="connsiteY257" fmla="*/ 120988 h 285225"/>
                <a:gd name="connsiteX258" fmla="*/ 262653 w 301368"/>
                <a:gd name="connsiteY258" fmla="*/ 119812 h 285225"/>
                <a:gd name="connsiteX259" fmla="*/ 260248 w 301368"/>
                <a:gd name="connsiteY259" fmla="*/ 119171 h 285225"/>
                <a:gd name="connsiteX260" fmla="*/ 253085 w 301368"/>
                <a:gd name="connsiteY260" fmla="*/ 119652 h 285225"/>
                <a:gd name="connsiteX261" fmla="*/ 249290 w 301368"/>
                <a:gd name="connsiteY261" fmla="*/ 118957 h 285225"/>
                <a:gd name="connsiteX262" fmla="*/ 242715 w 301368"/>
                <a:gd name="connsiteY262" fmla="*/ 114681 h 285225"/>
                <a:gd name="connsiteX263" fmla="*/ 240524 w 301368"/>
                <a:gd name="connsiteY263" fmla="*/ 112756 h 285225"/>
                <a:gd name="connsiteX264" fmla="*/ 239508 w 301368"/>
                <a:gd name="connsiteY264" fmla="*/ 111580 h 285225"/>
                <a:gd name="connsiteX265" fmla="*/ 238118 w 301368"/>
                <a:gd name="connsiteY265" fmla="*/ 110565 h 285225"/>
                <a:gd name="connsiteX266" fmla="*/ 236141 w 301368"/>
                <a:gd name="connsiteY266" fmla="*/ 109602 h 285225"/>
                <a:gd name="connsiteX267" fmla="*/ 233521 w 301368"/>
                <a:gd name="connsiteY267" fmla="*/ 109602 h 285225"/>
                <a:gd name="connsiteX268" fmla="*/ 231971 w 301368"/>
                <a:gd name="connsiteY268" fmla="*/ 110244 h 285225"/>
                <a:gd name="connsiteX269" fmla="*/ 229245 w 301368"/>
                <a:gd name="connsiteY269" fmla="*/ 113611 h 285225"/>
                <a:gd name="connsiteX270" fmla="*/ 228443 w 301368"/>
                <a:gd name="connsiteY270" fmla="*/ 114841 h 285225"/>
                <a:gd name="connsiteX271" fmla="*/ 227855 w 301368"/>
                <a:gd name="connsiteY271" fmla="*/ 116070 h 285225"/>
                <a:gd name="connsiteX272" fmla="*/ 227160 w 301368"/>
                <a:gd name="connsiteY272" fmla="*/ 118850 h 285225"/>
                <a:gd name="connsiteX273" fmla="*/ 227160 w 301368"/>
                <a:gd name="connsiteY273" fmla="*/ 121736 h 285225"/>
                <a:gd name="connsiteX274" fmla="*/ 227160 w 301368"/>
                <a:gd name="connsiteY274" fmla="*/ 124516 h 285225"/>
                <a:gd name="connsiteX275" fmla="*/ 226466 w 301368"/>
                <a:gd name="connsiteY275" fmla="*/ 125692 h 285225"/>
                <a:gd name="connsiteX276" fmla="*/ 219143 w 301368"/>
                <a:gd name="connsiteY276" fmla="*/ 129754 h 285225"/>
                <a:gd name="connsiteX277" fmla="*/ 217966 w 301368"/>
                <a:gd name="connsiteY277" fmla="*/ 130823 h 285225"/>
                <a:gd name="connsiteX278" fmla="*/ 216309 w 301368"/>
                <a:gd name="connsiteY278" fmla="*/ 131679 h 285225"/>
                <a:gd name="connsiteX279" fmla="*/ 214439 w 301368"/>
                <a:gd name="connsiteY279" fmla="*/ 131679 h 285225"/>
                <a:gd name="connsiteX280" fmla="*/ 212087 w 301368"/>
                <a:gd name="connsiteY280" fmla="*/ 130022 h 285225"/>
                <a:gd name="connsiteX281" fmla="*/ 209735 w 301368"/>
                <a:gd name="connsiteY281" fmla="*/ 129594 h 285225"/>
                <a:gd name="connsiteX282" fmla="*/ 207971 w 301368"/>
                <a:gd name="connsiteY282" fmla="*/ 129968 h 285225"/>
                <a:gd name="connsiteX283" fmla="*/ 206421 w 301368"/>
                <a:gd name="connsiteY283" fmla="*/ 130823 h 285225"/>
                <a:gd name="connsiteX284" fmla="*/ 205191 w 301368"/>
                <a:gd name="connsiteY284" fmla="*/ 132213 h 285225"/>
                <a:gd name="connsiteX285" fmla="*/ 205191 w 301368"/>
                <a:gd name="connsiteY285" fmla="*/ 133656 h 285225"/>
                <a:gd name="connsiteX286" fmla="*/ 205512 w 301368"/>
                <a:gd name="connsiteY286" fmla="*/ 134939 h 285225"/>
                <a:gd name="connsiteX287" fmla="*/ 205512 w 301368"/>
                <a:gd name="connsiteY287" fmla="*/ 136382 h 285225"/>
                <a:gd name="connsiteX288" fmla="*/ 205512 w 301368"/>
                <a:gd name="connsiteY288" fmla="*/ 139055 h 285225"/>
                <a:gd name="connsiteX289" fmla="*/ 205939 w 301368"/>
                <a:gd name="connsiteY289" fmla="*/ 140178 h 285225"/>
                <a:gd name="connsiteX290" fmla="*/ 207009 w 301368"/>
                <a:gd name="connsiteY290" fmla="*/ 140872 h 285225"/>
                <a:gd name="connsiteX291" fmla="*/ 208238 w 301368"/>
                <a:gd name="connsiteY291" fmla="*/ 141354 h 285225"/>
                <a:gd name="connsiteX292" fmla="*/ 209468 w 301368"/>
                <a:gd name="connsiteY292" fmla="*/ 141354 h 285225"/>
                <a:gd name="connsiteX293" fmla="*/ 210537 w 301368"/>
                <a:gd name="connsiteY293" fmla="*/ 142102 h 285225"/>
                <a:gd name="connsiteX294" fmla="*/ 211819 w 301368"/>
                <a:gd name="connsiteY294" fmla="*/ 142476 h 285225"/>
                <a:gd name="connsiteX295" fmla="*/ 213049 w 301368"/>
                <a:gd name="connsiteY295" fmla="*/ 142476 h 285225"/>
                <a:gd name="connsiteX296" fmla="*/ 215508 w 301368"/>
                <a:gd name="connsiteY296" fmla="*/ 141621 h 285225"/>
                <a:gd name="connsiteX297" fmla="*/ 216630 w 301368"/>
                <a:gd name="connsiteY297" fmla="*/ 141621 h 285225"/>
                <a:gd name="connsiteX298" fmla="*/ 217485 w 301368"/>
                <a:gd name="connsiteY298" fmla="*/ 142209 h 285225"/>
                <a:gd name="connsiteX299" fmla="*/ 217485 w 301368"/>
                <a:gd name="connsiteY299" fmla="*/ 144775 h 285225"/>
                <a:gd name="connsiteX300" fmla="*/ 217111 w 301368"/>
                <a:gd name="connsiteY300" fmla="*/ 146325 h 285225"/>
                <a:gd name="connsiteX301" fmla="*/ 217111 w 301368"/>
                <a:gd name="connsiteY301" fmla="*/ 147768 h 285225"/>
                <a:gd name="connsiteX302" fmla="*/ 217432 w 301368"/>
                <a:gd name="connsiteY302" fmla="*/ 150441 h 285225"/>
                <a:gd name="connsiteX303" fmla="*/ 217753 w 301368"/>
                <a:gd name="connsiteY303" fmla="*/ 151777 h 285225"/>
                <a:gd name="connsiteX304" fmla="*/ 217753 w 301368"/>
                <a:gd name="connsiteY304" fmla="*/ 153113 h 285225"/>
                <a:gd name="connsiteX305" fmla="*/ 217753 w 301368"/>
                <a:gd name="connsiteY305" fmla="*/ 155839 h 285225"/>
                <a:gd name="connsiteX306" fmla="*/ 217753 w 301368"/>
                <a:gd name="connsiteY306" fmla="*/ 157176 h 285225"/>
                <a:gd name="connsiteX307" fmla="*/ 217325 w 301368"/>
                <a:gd name="connsiteY307" fmla="*/ 158405 h 285225"/>
                <a:gd name="connsiteX308" fmla="*/ 217325 w 301368"/>
                <a:gd name="connsiteY308" fmla="*/ 159688 h 285225"/>
                <a:gd name="connsiteX309" fmla="*/ 217325 w 301368"/>
                <a:gd name="connsiteY309" fmla="*/ 160810 h 285225"/>
                <a:gd name="connsiteX310" fmla="*/ 219463 w 301368"/>
                <a:gd name="connsiteY310" fmla="*/ 162093 h 285225"/>
                <a:gd name="connsiteX311" fmla="*/ 219463 w 301368"/>
                <a:gd name="connsiteY311" fmla="*/ 162093 h 285225"/>
                <a:gd name="connsiteX312" fmla="*/ 220158 w 301368"/>
                <a:gd name="connsiteY312" fmla="*/ 164445 h 285225"/>
                <a:gd name="connsiteX313" fmla="*/ 220639 w 301368"/>
                <a:gd name="connsiteY313" fmla="*/ 165568 h 285225"/>
                <a:gd name="connsiteX314" fmla="*/ 220639 w 301368"/>
                <a:gd name="connsiteY314" fmla="*/ 166690 h 285225"/>
                <a:gd name="connsiteX315" fmla="*/ 219891 w 301368"/>
                <a:gd name="connsiteY315" fmla="*/ 167385 h 285225"/>
                <a:gd name="connsiteX316" fmla="*/ 213209 w 301368"/>
                <a:gd name="connsiteY316" fmla="*/ 170218 h 285225"/>
                <a:gd name="connsiteX317" fmla="*/ 211766 w 301368"/>
                <a:gd name="connsiteY317" fmla="*/ 171555 h 285225"/>
                <a:gd name="connsiteX318" fmla="*/ 210857 w 301368"/>
                <a:gd name="connsiteY318" fmla="*/ 172944 h 285225"/>
                <a:gd name="connsiteX319" fmla="*/ 210857 w 301368"/>
                <a:gd name="connsiteY319" fmla="*/ 174334 h 285225"/>
                <a:gd name="connsiteX320" fmla="*/ 211285 w 301368"/>
                <a:gd name="connsiteY320" fmla="*/ 175777 h 285225"/>
                <a:gd name="connsiteX321" fmla="*/ 212194 w 301368"/>
                <a:gd name="connsiteY321" fmla="*/ 176900 h 285225"/>
                <a:gd name="connsiteX322" fmla="*/ 214385 w 301368"/>
                <a:gd name="connsiteY322" fmla="*/ 178557 h 285225"/>
                <a:gd name="connsiteX323" fmla="*/ 215401 w 301368"/>
                <a:gd name="connsiteY323" fmla="*/ 179519 h 285225"/>
                <a:gd name="connsiteX324" fmla="*/ 217111 w 301368"/>
                <a:gd name="connsiteY324" fmla="*/ 181711 h 285225"/>
                <a:gd name="connsiteX325" fmla="*/ 217966 w 301368"/>
                <a:gd name="connsiteY325" fmla="*/ 183047 h 285225"/>
                <a:gd name="connsiteX326" fmla="*/ 218501 w 301368"/>
                <a:gd name="connsiteY326" fmla="*/ 184490 h 285225"/>
                <a:gd name="connsiteX327" fmla="*/ 218501 w 301368"/>
                <a:gd name="connsiteY327" fmla="*/ 186361 h 285225"/>
                <a:gd name="connsiteX328" fmla="*/ 217699 w 301368"/>
                <a:gd name="connsiteY328" fmla="*/ 187537 h 285225"/>
                <a:gd name="connsiteX329" fmla="*/ 212033 w 301368"/>
                <a:gd name="connsiteY329" fmla="*/ 191279 h 285225"/>
                <a:gd name="connsiteX330" fmla="*/ 210643 w 301368"/>
                <a:gd name="connsiteY330" fmla="*/ 192829 h 285225"/>
                <a:gd name="connsiteX331" fmla="*/ 208345 w 301368"/>
                <a:gd name="connsiteY331" fmla="*/ 196571 h 285225"/>
                <a:gd name="connsiteX332" fmla="*/ 206581 w 301368"/>
                <a:gd name="connsiteY332" fmla="*/ 198335 h 285225"/>
                <a:gd name="connsiteX333" fmla="*/ 203481 w 301368"/>
                <a:gd name="connsiteY333" fmla="*/ 200740 h 285225"/>
                <a:gd name="connsiteX334" fmla="*/ 203481 w 301368"/>
                <a:gd name="connsiteY334" fmla="*/ 201969 h 285225"/>
                <a:gd name="connsiteX335" fmla="*/ 203481 w 301368"/>
                <a:gd name="connsiteY335" fmla="*/ 203306 h 285225"/>
                <a:gd name="connsiteX336" fmla="*/ 203481 w 301368"/>
                <a:gd name="connsiteY336" fmla="*/ 204802 h 285225"/>
                <a:gd name="connsiteX337" fmla="*/ 203481 w 301368"/>
                <a:gd name="connsiteY337" fmla="*/ 206727 h 285225"/>
                <a:gd name="connsiteX338" fmla="*/ 202519 w 301368"/>
                <a:gd name="connsiteY338" fmla="*/ 208063 h 285225"/>
                <a:gd name="connsiteX339" fmla="*/ 201396 w 301368"/>
                <a:gd name="connsiteY339" fmla="*/ 209132 h 285225"/>
                <a:gd name="connsiteX340" fmla="*/ 196051 w 301368"/>
                <a:gd name="connsiteY340" fmla="*/ 211698 h 285225"/>
                <a:gd name="connsiteX341" fmla="*/ 194714 w 301368"/>
                <a:gd name="connsiteY341" fmla="*/ 212018 h 285225"/>
                <a:gd name="connsiteX342" fmla="*/ 192042 w 301368"/>
                <a:gd name="connsiteY342" fmla="*/ 212018 h 285225"/>
                <a:gd name="connsiteX343" fmla="*/ 190705 w 301368"/>
                <a:gd name="connsiteY343" fmla="*/ 212018 h 285225"/>
                <a:gd name="connsiteX344" fmla="*/ 189530 w 301368"/>
                <a:gd name="connsiteY344" fmla="*/ 212446 h 285225"/>
                <a:gd name="connsiteX345" fmla="*/ 188407 w 301368"/>
                <a:gd name="connsiteY345" fmla="*/ 212446 h 285225"/>
                <a:gd name="connsiteX346" fmla="*/ 187605 w 301368"/>
                <a:gd name="connsiteY346" fmla="*/ 212446 h 285225"/>
                <a:gd name="connsiteX347" fmla="*/ 185414 w 301368"/>
                <a:gd name="connsiteY347" fmla="*/ 211858 h 285225"/>
                <a:gd name="connsiteX348" fmla="*/ 184077 w 301368"/>
                <a:gd name="connsiteY348" fmla="*/ 211056 h 285225"/>
                <a:gd name="connsiteX349" fmla="*/ 182367 w 301368"/>
                <a:gd name="connsiteY349" fmla="*/ 211858 h 285225"/>
                <a:gd name="connsiteX350" fmla="*/ 180977 w 301368"/>
                <a:gd name="connsiteY350" fmla="*/ 211858 h 285225"/>
                <a:gd name="connsiteX351" fmla="*/ 180122 w 301368"/>
                <a:gd name="connsiteY351" fmla="*/ 212820 h 285225"/>
                <a:gd name="connsiteX352" fmla="*/ 179855 w 301368"/>
                <a:gd name="connsiteY352" fmla="*/ 214050 h 285225"/>
                <a:gd name="connsiteX353" fmla="*/ 179855 w 301368"/>
                <a:gd name="connsiteY353" fmla="*/ 216776 h 285225"/>
                <a:gd name="connsiteX354" fmla="*/ 179855 w 301368"/>
                <a:gd name="connsiteY354" fmla="*/ 218059 h 285225"/>
                <a:gd name="connsiteX355" fmla="*/ 179855 w 301368"/>
                <a:gd name="connsiteY355" fmla="*/ 219395 h 285225"/>
                <a:gd name="connsiteX356" fmla="*/ 179266 w 301368"/>
                <a:gd name="connsiteY356" fmla="*/ 222228 h 285225"/>
                <a:gd name="connsiteX357" fmla="*/ 178251 w 301368"/>
                <a:gd name="connsiteY357" fmla="*/ 223885 h 285225"/>
                <a:gd name="connsiteX358" fmla="*/ 177609 w 301368"/>
                <a:gd name="connsiteY358" fmla="*/ 225275 h 285225"/>
                <a:gd name="connsiteX359" fmla="*/ 177289 w 301368"/>
                <a:gd name="connsiteY359" fmla="*/ 228215 h 285225"/>
                <a:gd name="connsiteX360" fmla="*/ 176594 w 301368"/>
                <a:gd name="connsiteY360" fmla="*/ 229765 h 285225"/>
                <a:gd name="connsiteX361" fmla="*/ 175418 w 301368"/>
                <a:gd name="connsiteY361" fmla="*/ 231743 h 285225"/>
                <a:gd name="connsiteX362" fmla="*/ 173440 w 301368"/>
                <a:gd name="connsiteY362" fmla="*/ 233186 h 285225"/>
                <a:gd name="connsiteX363" fmla="*/ 171035 w 301368"/>
                <a:gd name="connsiteY363" fmla="*/ 235698 h 285225"/>
                <a:gd name="connsiteX364" fmla="*/ 170447 w 301368"/>
                <a:gd name="connsiteY364" fmla="*/ 236981 h 285225"/>
                <a:gd name="connsiteX365" fmla="*/ 170447 w 301368"/>
                <a:gd name="connsiteY365" fmla="*/ 238478 h 285225"/>
                <a:gd name="connsiteX366" fmla="*/ 170447 w 301368"/>
                <a:gd name="connsiteY366" fmla="*/ 239921 h 285225"/>
                <a:gd name="connsiteX367" fmla="*/ 171195 w 301368"/>
                <a:gd name="connsiteY367" fmla="*/ 242487 h 285225"/>
                <a:gd name="connsiteX368" fmla="*/ 171195 w 301368"/>
                <a:gd name="connsiteY368" fmla="*/ 243609 h 285225"/>
                <a:gd name="connsiteX369" fmla="*/ 161146 w 301368"/>
                <a:gd name="connsiteY369" fmla="*/ 248955 h 285225"/>
                <a:gd name="connsiteX370" fmla="*/ 155801 w 301368"/>
                <a:gd name="connsiteY370" fmla="*/ 249810 h 285225"/>
                <a:gd name="connsiteX371" fmla="*/ 153395 w 301368"/>
                <a:gd name="connsiteY371" fmla="*/ 249810 h 285225"/>
                <a:gd name="connsiteX372" fmla="*/ 152273 w 301368"/>
                <a:gd name="connsiteY372" fmla="*/ 249810 h 285225"/>
                <a:gd name="connsiteX373" fmla="*/ 151204 w 301368"/>
                <a:gd name="connsiteY373" fmla="*/ 250131 h 285225"/>
                <a:gd name="connsiteX374" fmla="*/ 150669 w 301368"/>
                <a:gd name="connsiteY374" fmla="*/ 251093 h 285225"/>
                <a:gd name="connsiteX375" fmla="*/ 150028 w 301368"/>
                <a:gd name="connsiteY375" fmla="*/ 254139 h 285225"/>
                <a:gd name="connsiteX376" fmla="*/ 149440 w 301368"/>
                <a:gd name="connsiteY376" fmla="*/ 255850 h 285225"/>
                <a:gd name="connsiteX377" fmla="*/ 148157 w 301368"/>
                <a:gd name="connsiteY377" fmla="*/ 257347 h 285225"/>
                <a:gd name="connsiteX378" fmla="*/ 147783 w 301368"/>
                <a:gd name="connsiteY378" fmla="*/ 257667 h 285225"/>
                <a:gd name="connsiteX379" fmla="*/ 145912 w 301368"/>
                <a:gd name="connsiteY379" fmla="*/ 258950 h 285225"/>
                <a:gd name="connsiteX380" fmla="*/ 144362 w 301368"/>
                <a:gd name="connsiteY380" fmla="*/ 259324 h 285225"/>
                <a:gd name="connsiteX381" fmla="*/ 141048 w 301368"/>
                <a:gd name="connsiteY381" fmla="*/ 261088 h 285225"/>
                <a:gd name="connsiteX382" fmla="*/ 140086 w 301368"/>
                <a:gd name="connsiteY382" fmla="*/ 262318 h 285225"/>
                <a:gd name="connsiteX383" fmla="*/ 139444 w 301368"/>
                <a:gd name="connsiteY383" fmla="*/ 263708 h 285225"/>
                <a:gd name="connsiteX384" fmla="*/ 139016 w 301368"/>
                <a:gd name="connsiteY384" fmla="*/ 266541 h 285225"/>
                <a:gd name="connsiteX385" fmla="*/ 139016 w 301368"/>
                <a:gd name="connsiteY385" fmla="*/ 267770 h 285225"/>
                <a:gd name="connsiteX386" fmla="*/ 139391 w 301368"/>
                <a:gd name="connsiteY386" fmla="*/ 268893 h 285225"/>
                <a:gd name="connsiteX387" fmla="*/ 139391 w 301368"/>
                <a:gd name="connsiteY387" fmla="*/ 270122 h 285225"/>
                <a:gd name="connsiteX388" fmla="*/ 139925 w 301368"/>
                <a:gd name="connsiteY388" fmla="*/ 272741 h 285225"/>
                <a:gd name="connsiteX389" fmla="*/ 141208 w 301368"/>
                <a:gd name="connsiteY389" fmla="*/ 275200 h 285225"/>
                <a:gd name="connsiteX390" fmla="*/ 142170 w 301368"/>
                <a:gd name="connsiteY390" fmla="*/ 276162 h 285225"/>
                <a:gd name="connsiteX391" fmla="*/ 143293 w 301368"/>
                <a:gd name="connsiteY391" fmla="*/ 276857 h 285225"/>
                <a:gd name="connsiteX392" fmla="*/ 145003 w 301368"/>
                <a:gd name="connsiteY392" fmla="*/ 278781 h 285225"/>
                <a:gd name="connsiteX393" fmla="*/ 145858 w 301368"/>
                <a:gd name="connsiteY393" fmla="*/ 280599 h 285225"/>
                <a:gd name="connsiteX394" fmla="*/ 137840 w 301368"/>
                <a:gd name="connsiteY394" fmla="*/ 284768 h 285225"/>
                <a:gd name="connsiteX395" fmla="*/ 136023 w 301368"/>
                <a:gd name="connsiteY395" fmla="*/ 285196 h 285225"/>
                <a:gd name="connsiteX396" fmla="*/ 133404 w 301368"/>
                <a:gd name="connsiteY396" fmla="*/ 285196 h 285225"/>
                <a:gd name="connsiteX397" fmla="*/ 131907 w 301368"/>
                <a:gd name="connsiteY397" fmla="*/ 284661 h 285225"/>
                <a:gd name="connsiteX398" fmla="*/ 130678 w 301368"/>
                <a:gd name="connsiteY398" fmla="*/ 283806 h 285225"/>
                <a:gd name="connsiteX399" fmla="*/ 129876 w 301368"/>
                <a:gd name="connsiteY399" fmla="*/ 282737 h 285225"/>
                <a:gd name="connsiteX400" fmla="*/ 129876 w 301368"/>
                <a:gd name="connsiteY400" fmla="*/ 281347 h 285225"/>
                <a:gd name="connsiteX401" fmla="*/ 129876 w 301368"/>
                <a:gd name="connsiteY401" fmla="*/ 278461 h 285225"/>
                <a:gd name="connsiteX402" fmla="*/ 129876 w 301368"/>
                <a:gd name="connsiteY402" fmla="*/ 277231 h 285225"/>
                <a:gd name="connsiteX403" fmla="*/ 129234 w 301368"/>
                <a:gd name="connsiteY403" fmla="*/ 276162 h 285225"/>
                <a:gd name="connsiteX404" fmla="*/ 128753 w 301368"/>
                <a:gd name="connsiteY404" fmla="*/ 275040 h 285225"/>
                <a:gd name="connsiteX405" fmla="*/ 128753 w 301368"/>
                <a:gd name="connsiteY405" fmla="*/ 273810 h 285225"/>
                <a:gd name="connsiteX406" fmla="*/ 129074 w 301368"/>
                <a:gd name="connsiteY406" fmla="*/ 272474 h 285225"/>
                <a:gd name="connsiteX407" fmla="*/ 128914 w 301368"/>
                <a:gd name="connsiteY407" fmla="*/ 270656 h 285225"/>
                <a:gd name="connsiteX408" fmla="*/ 128914 w 301368"/>
                <a:gd name="connsiteY408" fmla="*/ 269213 h 285225"/>
                <a:gd name="connsiteX409" fmla="*/ 128326 w 301368"/>
                <a:gd name="connsiteY409" fmla="*/ 267663 h 285225"/>
                <a:gd name="connsiteX410" fmla="*/ 126241 w 301368"/>
                <a:gd name="connsiteY410" fmla="*/ 265204 h 285225"/>
                <a:gd name="connsiteX411" fmla="*/ 119132 w 301368"/>
                <a:gd name="connsiteY411" fmla="*/ 261783 h 285225"/>
                <a:gd name="connsiteX412" fmla="*/ 116726 w 301368"/>
                <a:gd name="connsiteY412" fmla="*/ 261088 h 285225"/>
                <a:gd name="connsiteX413" fmla="*/ 115123 w 301368"/>
                <a:gd name="connsiteY413" fmla="*/ 260821 h 285225"/>
                <a:gd name="connsiteX414" fmla="*/ 112557 w 301368"/>
                <a:gd name="connsiteY414" fmla="*/ 261195 h 285225"/>
                <a:gd name="connsiteX415" fmla="*/ 107212 w 301368"/>
                <a:gd name="connsiteY415" fmla="*/ 260875 h 285225"/>
                <a:gd name="connsiteX416" fmla="*/ 103577 w 301368"/>
                <a:gd name="connsiteY416" fmla="*/ 261569 h 285225"/>
                <a:gd name="connsiteX417" fmla="*/ 100904 w 301368"/>
                <a:gd name="connsiteY417" fmla="*/ 262585 h 285225"/>
                <a:gd name="connsiteX418" fmla="*/ 99622 w 301368"/>
                <a:gd name="connsiteY418" fmla="*/ 262585 h 285225"/>
                <a:gd name="connsiteX419" fmla="*/ 96254 w 301368"/>
                <a:gd name="connsiteY419" fmla="*/ 263547 h 28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301368" h="285225">
                  <a:moveTo>
                    <a:pt x="94490" y="262318"/>
                  </a:moveTo>
                  <a:lnTo>
                    <a:pt x="91978" y="254995"/>
                  </a:lnTo>
                  <a:lnTo>
                    <a:pt x="95399" y="254086"/>
                  </a:lnTo>
                  <a:lnTo>
                    <a:pt x="102241" y="250612"/>
                  </a:lnTo>
                  <a:lnTo>
                    <a:pt x="103310" y="249756"/>
                  </a:lnTo>
                  <a:lnTo>
                    <a:pt x="104058" y="248634"/>
                  </a:lnTo>
                  <a:lnTo>
                    <a:pt x="104539" y="247298"/>
                  </a:lnTo>
                  <a:lnTo>
                    <a:pt x="104539" y="246015"/>
                  </a:lnTo>
                  <a:lnTo>
                    <a:pt x="104058" y="244732"/>
                  </a:lnTo>
                  <a:lnTo>
                    <a:pt x="102187" y="242647"/>
                  </a:lnTo>
                  <a:lnTo>
                    <a:pt x="97430" y="238692"/>
                  </a:lnTo>
                  <a:lnTo>
                    <a:pt x="93795" y="236393"/>
                  </a:lnTo>
                  <a:lnTo>
                    <a:pt x="84601" y="235324"/>
                  </a:lnTo>
                  <a:lnTo>
                    <a:pt x="81768" y="233988"/>
                  </a:lnTo>
                  <a:lnTo>
                    <a:pt x="80699" y="232865"/>
                  </a:lnTo>
                  <a:lnTo>
                    <a:pt x="80218" y="231689"/>
                  </a:lnTo>
                  <a:lnTo>
                    <a:pt x="80218" y="230727"/>
                  </a:lnTo>
                  <a:lnTo>
                    <a:pt x="80218" y="229818"/>
                  </a:lnTo>
                  <a:lnTo>
                    <a:pt x="79577" y="229284"/>
                  </a:lnTo>
                  <a:lnTo>
                    <a:pt x="78454" y="228589"/>
                  </a:lnTo>
                  <a:lnTo>
                    <a:pt x="77492" y="227627"/>
                  </a:lnTo>
                  <a:lnTo>
                    <a:pt x="76583" y="226451"/>
                  </a:lnTo>
                  <a:lnTo>
                    <a:pt x="75835" y="225221"/>
                  </a:lnTo>
                  <a:lnTo>
                    <a:pt x="74606" y="222602"/>
                  </a:lnTo>
                  <a:lnTo>
                    <a:pt x="73697" y="220036"/>
                  </a:lnTo>
                  <a:lnTo>
                    <a:pt x="73269" y="219128"/>
                  </a:lnTo>
                  <a:lnTo>
                    <a:pt x="72360" y="218860"/>
                  </a:lnTo>
                  <a:lnTo>
                    <a:pt x="70436" y="220357"/>
                  </a:lnTo>
                  <a:lnTo>
                    <a:pt x="69581" y="221800"/>
                  </a:lnTo>
                  <a:lnTo>
                    <a:pt x="69260" y="223404"/>
                  </a:lnTo>
                  <a:lnTo>
                    <a:pt x="69795" y="226290"/>
                  </a:lnTo>
                  <a:lnTo>
                    <a:pt x="69795" y="227680"/>
                  </a:lnTo>
                  <a:lnTo>
                    <a:pt x="69046" y="229017"/>
                  </a:lnTo>
                  <a:lnTo>
                    <a:pt x="66320" y="230192"/>
                  </a:lnTo>
                  <a:lnTo>
                    <a:pt x="63327" y="230834"/>
                  </a:lnTo>
                  <a:lnTo>
                    <a:pt x="58837" y="230834"/>
                  </a:lnTo>
                  <a:lnTo>
                    <a:pt x="51140" y="229017"/>
                  </a:lnTo>
                  <a:lnTo>
                    <a:pt x="51941" y="227253"/>
                  </a:lnTo>
                  <a:lnTo>
                    <a:pt x="52690" y="224901"/>
                  </a:lnTo>
                  <a:lnTo>
                    <a:pt x="52690" y="223564"/>
                  </a:lnTo>
                  <a:lnTo>
                    <a:pt x="52690" y="222175"/>
                  </a:lnTo>
                  <a:lnTo>
                    <a:pt x="52690" y="220999"/>
                  </a:lnTo>
                  <a:lnTo>
                    <a:pt x="51995" y="220197"/>
                  </a:lnTo>
                  <a:lnTo>
                    <a:pt x="48306" y="220892"/>
                  </a:lnTo>
                  <a:lnTo>
                    <a:pt x="46703" y="220892"/>
                  </a:lnTo>
                  <a:lnTo>
                    <a:pt x="44618" y="220036"/>
                  </a:lnTo>
                  <a:lnTo>
                    <a:pt x="42587" y="219555"/>
                  </a:lnTo>
                  <a:lnTo>
                    <a:pt x="41090" y="219555"/>
                  </a:lnTo>
                  <a:lnTo>
                    <a:pt x="39113" y="220678"/>
                  </a:lnTo>
                  <a:lnTo>
                    <a:pt x="37937" y="220143"/>
                  </a:lnTo>
                  <a:lnTo>
                    <a:pt x="36012" y="218754"/>
                  </a:lnTo>
                  <a:lnTo>
                    <a:pt x="20885" y="204107"/>
                  </a:lnTo>
                  <a:lnTo>
                    <a:pt x="17250" y="202130"/>
                  </a:lnTo>
                  <a:lnTo>
                    <a:pt x="15112" y="201862"/>
                  </a:lnTo>
                  <a:lnTo>
                    <a:pt x="13829" y="202557"/>
                  </a:lnTo>
                  <a:lnTo>
                    <a:pt x="13188" y="203199"/>
                  </a:lnTo>
                  <a:lnTo>
                    <a:pt x="12386" y="202825"/>
                  </a:lnTo>
                  <a:lnTo>
                    <a:pt x="12386" y="200419"/>
                  </a:lnTo>
                  <a:lnTo>
                    <a:pt x="13028" y="198976"/>
                  </a:lnTo>
                  <a:lnTo>
                    <a:pt x="13028" y="196838"/>
                  </a:lnTo>
                  <a:lnTo>
                    <a:pt x="12279" y="194219"/>
                  </a:lnTo>
                  <a:lnTo>
                    <a:pt x="6292" y="186094"/>
                  </a:lnTo>
                  <a:lnTo>
                    <a:pt x="3833" y="183475"/>
                  </a:lnTo>
                  <a:lnTo>
                    <a:pt x="-336" y="181604"/>
                  </a:lnTo>
                  <a:lnTo>
                    <a:pt x="1428" y="179198"/>
                  </a:lnTo>
                  <a:lnTo>
                    <a:pt x="2337" y="178931"/>
                  </a:lnTo>
                  <a:lnTo>
                    <a:pt x="3353" y="177969"/>
                  </a:lnTo>
                  <a:lnTo>
                    <a:pt x="8056" y="170753"/>
                  </a:lnTo>
                  <a:lnTo>
                    <a:pt x="9286" y="169203"/>
                  </a:lnTo>
                  <a:lnTo>
                    <a:pt x="10569" y="168187"/>
                  </a:lnTo>
                  <a:lnTo>
                    <a:pt x="13241" y="166797"/>
                  </a:lnTo>
                  <a:lnTo>
                    <a:pt x="14417" y="165835"/>
                  </a:lnTo>
                  <a:lnTo>
                    <a:pt x="15273" y="164285"/>
                  </a:lnTo>
                  <a:lnTo>
                    <a:pt x="15273" y="157550"/>
                  </a:lnTo>
                  <a:lnTo>
                    <a:pt x="15273" y="154984"/>
                  </a:lnTo>
                  <a:lnTo>
                    <a:pt x="17571" y="148035"/>
                  </a:lnTo>
                  <a:lnTo>
                    <a:pt x="18266" y="146859"/>
                  </a:lnTo>
                  <a:lnTo>
                    <a:pt x="19282" y="146111"/>
                  </a:lnTo>
                  <a:lnTo>
                    <a:pt x="22863" y="147020"/>
                  </a:lnTo>
                  <a:lnTo>
                    <a:pt x="24199" y="147020"/>
                  </a:lnTo>
                  <a:lnTo>
                    <a:pt x="26605" y="148089"/>
                  </a:lnTo>
                  <a:lnTo>
                    <a:pt x="27674" y="148944"/>
                  </a:lnTo>
                  <a:lnTo>
                    <a:pt x="28850" y="149639"/>
                  </a:lnTo>
                  <a:lnTo>
                    <a:pt x="30133" y="149639"/>
                  </a:lnTo>
                  <a:lnTo>
                    <a:pt x="31415" y="149639"/>
                  </a:lnTo>
                  <a:lnTo>
                    <a:pt x="33821" y="148196"/>
                  </a:lnTo>
                  <a:lnTo>
                    <a:pt x="34997" y="147287"/>
                  </a:lnTo>
                  <a:lnTo>
                    <a:pt x="35905" y="146111"/>
                  </a:lnTo>
                  <a:lnTo>
                    <a:pt x="36547" y="144988"/>
                  </a:lnTo>
                  <a:lnTo>
                    <a:pt x="35959" y="141354"/>
                  </a:lnTo>
                  <a:lnTo>
                    <a:pt x="35959" y="139162"/>
                  </a:lnTo>
                  <a:lnTo>
                    <a:pt x="36814" y="136169"/>
                  </a:lnTo>
                  <a:lnTo>
                    <a:pt x="37937" y="133603"/>
                  </a:lnTo>
                  <a:lnTo>
                    <a:pt x="38044" y="131679"/>
                  </a:lnTo>
                  <a:lnTo>
                    <a:pt x="38044" y="127670"/>
                  </a:lnTo>
                  <a:lnTo>
                    <a:pt x="37669" y="125692"/>
                  </a:lnTo>
                  <a:lnTo>
                    <a:pt x="36600" y="123233"/>
                  </a:lnTo>
                  <a:lnTo>
                    <a:pt x="35745" y="121523"/>
                  </a:lnTo>
                  <a:lnTo>
                    <a:pt x="35157" y="119865"/>
                  </a:lnTo>
                  <a:lnTo>
                    <a:pt x="35157" y="117941"/>
                  </a:lnTo>
                  <a:lnTo>
                    <a:pt x="35157" y="116284"/>
                  </a:lnTo>
                  <a:lnTo>
                    <a:pt x="35799" y="114681"/>
                  </a:lnTo>
                  <a:lnTo>
                    <a:pt x="37135" y="111847"/>
                  </a:lnTo>
                  <a:lnTo>
                    <a:pt x="38044" y="110297"/>
                  </a:lnTo>
                  <a:lnTo>
                    <a:pt x="38044" y="105754"/>
                  </a:lnTo>
                  <a:lnTo>
                    <a:pt x="38044" y="104043"/>
                  </a:lnTo>
                  <a:lnTo>
                    <a:pt x="37616" y="102600"/>
                  </a:lnTo>
                  <a:lnTo>
                    <a:pt x="36280" y="101103"/>
                  </a:lnTo>
                  <a:lnTo>
                    <a:pt x="32485" y="98538"/>
                  </a:lnTo>
                  <a:lnTo>
                    <a:pt x="30507" y="96186"/>
                  </a:lnTo>
                  <a:lnTo>
                    <a:pt x="29438" y="94689"/>
                  </a:lnTo>
                  <a:lnTo>
                    <a:pt x="28315" y="92177"/>
                  </a:lnTo>
                  <a:lnTo>
                    <a:pt x="27567" y="89397"/>
                  </a:lnTo>
                  <a:lnTo>
                    <a:pt x="27887" y="83197"/>
                  </a:lnTo>
                  <a:lnTo>
                    <a:pt x="27887" y="81540"/>
                  </a:lnTo>
                  <a:lnTo>
                    <a:pt x="26177" y="77905"/>
                  </a:lnTo>
                  <a:lnTo>
                    <a:pt x="35692" y="78493"/>
                  </a:lnTo>
                  <a:lnTo>
                    <a:pt x="39914" y="76675"/>
                  </a:lnTo>
                  <a:lnTo>
                    <a:pt x="44565" y="76301"/>
                  </a:lnTo>
                  <a:lnTo>
                    <a:pt x="47344" y="77477"/>
                  </a:lnTo>
                  <a:lnTo>
                    <a:pt x="48895" y="77050"/>
                  </a:lnTo>
                  <a:lnTo>
                    <a:pt x="50231" y="75553"/>
                  </a:lnTo>
                  <a:lnTo>
                    <a:pt x="51086" y="73468"/>
                  </a:lnTo>
                  <a:lnTo>
                    <a:pt x="51086" y="71330"/>
                  </a:lnTo>
                  <a:lnTo>
                    <a:pt x="49910" y="67214"/>
                  </a:lnTo>
                  <a:lnTo>
                    <a:pt x="49910" y="65076"/>
                  </a:lnTo>
                  <a:lnTo>
                    <a:pt x="50765" y="63526"/>
                  </a:lnTo>
                  <a:lnTo>
                    <a:pt x="54079" y="62297"/>
                  </a:lnTo>
                  <a:lnTo>
                    <a:pt x="55042" y="61548"/>
                  </a:lnTo>
                  <a:lnTo>
                    <a:pt x="55897" y="60158"/>
                  </a:lnTo>
                  <a:lnTo>
                    <a:pt x="57019" y="56951"/>
                  </a:lnTo>
                  <a:lnTo>
                    <a:pt x="57821" y="55508"/>
                  </a:lnTo>
                  <a:lnTo>
                    <a:pt x="59264" y="54332"/>
                  </a:lnTo>
                  <a:lnTo>
                    <a:pt x="60975" y="53744"/>
                  </a:lnTo>
                  <a:lnTo>
                    <a:pt x="62685" y="53744"/>
                  </a:lnTo>
                  <a:lnTo>
                    <a:pt x="64289" y="54332"/>
                  </a:lnTo>
                  <a:lnTo>
                    <a:pt x="68512" y="57325"/>
                  </a:lnTo>
                  <a:lnTo>
                    <a:pt x="77011" y="57325"/>
                  </a:lnTo>
                  <a:lnTo>
                    <a:pt x="78721" y="56043"/>
                  </a:lnTo>
                  <a:lnTo>
                    <a:pt x="79363" y="54065"/>
                  </a:lnTo>
                  <a:lnTo>
                    <a:pt x="78882" y="52194"/>
                  </a:lnTo>
                  <a:lnTo>
                    <a:pt x="77973" y="50323"/>
                  </a:lnTo>
                  <a:lnTo>
                    <a:pt x="77438" y="48399"/>
                  </a:lnTo>
                  <a:lnTo>
                    <a:pt x="77438" y="47062"/>
                  </a:lnTo>
                  <a:lnTo>
                    <a:pt x="79149" y="43214"/>
                  </a:lnTo>
                  <a:lnTo>
                    <a:pt x="80272" y="42091"/>
                  </a:lnTo>
                  <a:lnTo>
                    <a:pt x="81875" y="41557"/>
                  </a:lnTo>
                  <a:lnTo>
                    <a:pt x="84976" y="41557"/>
                  </a:lnTo>
                  <a:lnTo>
                    <a:pt x="91604" y="44443"/>
                  </a:lnTo>
                  <a:lnTo>
                    <a:pt x="92993" y="44443"/>
                  </a:lnTo>
                  <a:lnTo>
                    <a:pt x="98339" y="41717"/>
                  </a:lnTo>
                  <a:lnTo>
                    <a:pt x="100049" y="38082"/>
                  </a:lnTo>
                  <a:lnTo>
                    <a:pt x="100690" y="37387"/>
                  </a:lnTo>
                  <a:lnTo>
                    <a:pt x="101439" y="37013"/>
                  </a:lnTo>
                  <a:lnTo>
                    <a:pt x="103524" y="37387"/>
                  </a:lnTo>
                  <a:lnTo>
                    <a:pt x="115871" y="45833"/>
                  </a:lnTo>
                  <a:lnTo>
                    <a:pt x="115871" y="47971"/>
                  </a:lnTo>
                  <a:lnTo>
                    <a:pt x="116406" y="49307"/>
                  </a:lnTo>
                  <a:lnTo>
                    <a:pt x="117261" y="50216"/>
                  </a:lnTo>
                  <a:lnTo>
                    <a:pt x="122286" y="52728"/>
                  </a:lnTo>
                  <a:lnTo>
                    <a:pt x="123515" y="52728"/>
                  </a:lnTo>
                  <a:lnTo>
                    <a:pt x="124584" y="52140"/>
                  </a:lnTo>
                  <a:lnTo>
                    <a:pt x="132495" y="43000"/>
                  </a:lnTo>
                  <a:lnTo>
                    <a:pt x="141101" y="50163"/>
                  </a:lnTo>
                  <a:lnTo>
                    <a:pt x="142491" y="50590"/>
                  </a:lnTo>
                  <a:lnTo>
                    <a:pt x="144362" y="50002"/>
                  </a:lnTo>
                  <a:lnTo>
                    <a:pt x="145645" y="48399"/>
                  </a:lnTo>
                  <a:lnTo>
                    <a:pt x="148477" y="38884"/>
                  </a:lnTo>
                  <a:lnTo>
                    <a:pt x="149974" y="37067"/>
                  </a:lnTo>
                  <a:lnTo>
                    <a:pt x="151578" y="37067"/>
                  </a:lnTo>
                  <a:lnTo>
                    <a:pt x="153128" y="38243"/>
                  </a:lnTo>
                  <a:lnTo>
                    <a:pt x="159810" y="46635"/>
                  </a:lnTo>
                  <a:lnTo>
                    <a:pt x="171890" y="31454"/>
                  </a:lnTo>
                  <a:lnTo>
                    <a:pt x="167186" y="22527"/>
                  </a:lnTo>
                  <a:lnTo>
                    <a:pt x="169645" y="20603"/>
                  </a:lnTo>
                  <a:lnTo>
                    <a:pt x="168843" y="8790"/>
                  </a:lnTo>
                  <a:lnTo>
                    <a:pt x="169164" y="6812"/>
                  </a:lnTo>
                  <a:lnTo>
                    <a:pt x="170500" y="5743"/>
                  </a:lnTo>
                  <a:lnTo>
                    <a:pt x="171890" y="5743"/>
                  </a:lnTo>
                  <a:lnTo>
                    <a:pt x="173120" y="6759"/>
                  </a:lnTo>
                  <a:lnTo>
                    <a:pt x="183062" y="23436"/>
                  </a:lnTo>
                  <a:lnTo>
                    <a:pt x="184184" y="24452"/>
                  </a:lnTo>
                  <a:lnTo>
                    <a:pt x="185360" y="24452"/>
                  </a:lnTo>
                  <a:lnTo>
                    <a:pt x="186269" y="22688"/>
                  </a:lnTo>
                  <a:lnTo>
                    <a:pt x="186269" y="21405"/>
                  </a:lnTo>
                  <a:lnTo>
                    <a:pt x="186269" y="20229"/>
                  </a:lnTo>
                  <a:lnTo>
                    <a:pt x="184452" y="14884"/>
                  </a:lnTo>
                  <a:lnTo>
                    <a:pt x="179106" y="5636"/>
                  </a:lnTo>
                  <a:lnTo>
                    <a:pt x="178358" y="3445"/>
                  </a:lnTo>
                  <a:lnTo>
                    <a:pt x="178358" y="1467"/>
                  </a:lnTo>
                  <a:lnTo>
                    <a:pt x="180122" y="238"/>
                  </a:lnTo>
                  <a:lnTo>
                    <a:pt x="188407" y="-30"/>
                  </a:lnTo>
                  <a:lnTo>
                    <a:pt x="189476" y="451"/>
                  </a:lnTo>
                  <a:lnTo>
                    <a:pt x="190278" y="1681"/>
                  </a:lnTo>
                  <a:lnTo>
                    <a:pt x="191133" y="5155"/>
                  </a:lnTo>
                  <a:lnTo>
                    <a:pt x="191561" y="6117"/>
                  </a:lnTo>
                  <a:lnTo>
                    <a:pt x="192416" y="6812"/>
                  </a:lnTo>
                  <a:lnTo>
                    <a:pt x="195142" y="6812"/>
                  </a:lnTo>
                  <a:lnTo>
                    <a:pt x="195997" y="7454"/>
                  </a:lnTo>
                  <a:lnTo>
                    <a:pt x="197441" y="10714"/>
                  </a:lnTo>
                  <a:lnTo>
                    <a:pt x="200968" y="15472"/>
                  </a:lnTo>
                  <a:lnTo>
                    <a:pt x="210857" y="21405"/>
                  </a:lnTo>
                  <a:lnTo>
                    <a:pt x="214278" y="18679"/>
                  </a:lnTo>
                  <a:lnTo>
                    <a:pt x="220746" y="26483"/>
                  </a:lnTo>
                  <a:lnTo>
                    <a:pt x="254208" y="41984"/>
                  </a:lnTo>
                  <a:lnTo>
                    <a:pt x="256987" y="44336"/>
                  </a:lnTo>
                  <a:lnTo>
                    <a:pt x="262333" y="57218"/>
                  </a:lnTo>
                  <a:lnTo>
                    <a:pt x="265005" y="58288"/>
                  </a:lnTo>
                  <a:lnTo>
                    <a:pt x="265753" y="57700"/>
                  </a:lnTo>
                  <a:lnTo>
                    <a:pt x="267143" y="54706"/>
                  </a:lnTo>
                  <a:lnTo>
                    <a:pt x="267678" y="53958"/>
                  </a:lnTo>
                  <a:lnTo>
                    <a:pt x="268319" y="53477"/>
                  </a:lnTo>
                  <a:lnTo>
                    <a:pt x="269709" y="52889"/>
                  </a:lnTo>
                  <a:lnTo>
                    <a:pt x="276444" y="52889"/>
                  </a:lnTo>
                  <a:lnTo>
                    <a:pt x="279972" y="54653"/>
                  </a:lnTo>
                  <a:lnTo>
                    <a:pt x="283340" y="55080"/>
                  </a:lnTo>
                  <a:lnTo>
                    <a:pt x="290502" y="54011"/>
                  </a:lnTo>
                  <a:lnTo>
                    <a:pt x="292106" y="59357"/>
                  </a:lnTo>
                  <a:lnTo>
                    <a:pt x="294351" y="61227"/>
                  </a:lnTo>
                  <a:lnTo>
                    <a:pt x="296436" y="62136"/>
                  </a:lnTo>
                  <a:lnTo>
                    <a:pt x="298788" y="64007"/>
                  </a:lnTo>
                  <a:lnTo>
                    <a:pt x="301033" y="70956"/>
                  </a:lnTo>
                  <a:lnTo>
                    <a:pt x="300445" y="75339"/>
                  </a:lnTo>
                  <a:lnTo>
                    <a:pt x="299643" y="76782"/>
                  </a:lnTo>
                  <a:lnTo>
                    <a:pt x="299055" y="78600"/>
                  </a:lnTo>
                  <a:lnTo>
                    <a:pt x="297344" y="81219"/>
                  </a:lnTo>
                  <a:lnTo>
                    <a:pt x="296810" y="82448"/>
                  </a:lnTo>
                  <a:lnTo>
                    <a:pt x="296489" y="83892"/>
                  </a:lnTo>
                  <a:lnTo>
                    <a:pt x="295955" y="85388"/>
                  </a:lnTo>
                  <a:lnTo>
                    <a:pt x="295580" y="86938"/>
                  </a:lnTo>
                  <a:lnTo>
                    <a:pt x="295260" y="88863"/>
                  </a:lnTo>
                  <a:lnTo>
                    <a:pt x="296168" y="91696"/>
                  </a:lnTo>
                  <a:lnTo>
                    <a:pt x="296168" y="93192"/>
                  </a:lnTo>
                  <a:lnTo>
                    <a:pt x="296168" y="95170"/>
                  </a:lnTo>
                  <a:lnTo>
                    <a:pt x="296703" y="96774"/>
                  </a:lnTo>
                  <a:lnTo>
                    <a:pt x="298199" y="100141"/>
                  </a:lnTo>
                  <a:lnTo>
                    <a:pt x="298199" y="101638"/>
                  </a:lnTo>
                  <a:lnTo>
                    <a:pt x="297612" y="103028"/>
                  </a:lnTo>
                  <a:lnTo>
                    <a:pt x="296863" y="104257"/>
                  </a:lnTo>
                  <a:lnTo>
                    <a:pt x="294084" y="107464"/>
                  </a:lnTo>
                  <a:lnTo>
                    <a:pt x="292854" y="110030"/>
                  </a:lnTo>
                  <a:lnTo>
                    <a:pt x="291892" y="111099"/>
                  </a:lnTo>
                  <a:lnTo>
                    <a:pt x="284035" y="115803"/>
                  </a:lnTo>
                  <a:lnTo>
                    <a:pt x="283233" y="116551"/>
                  </a:lnTo>
                  <a:lnTo>
                    <a:pt x="284035" y="118850"/>
                  </a:lnTo>
                  <a:lnTo>
                    <a:pt x="280026" y="120453"/>
                  </a:lnTo>
                  <a:lnTo>
                    <a:pt x="274680" y="120453"/>
                  </a:lnTo>
                  <a:lnTo>
                    <a:pt x="273237" y="120988"/>
                  </a:lnTo>
                  <a:lnTo>
                    <a:pt x="271580" y="121576"/>
                  </a:lnTo>
                  <a:lnTo>
                    <a:pt x="270351" y="122271"/>
                  </a:lnTo>
                  <a:lnTo>
                    <a:pt x="269067" y="123233"/>
                  </a:lnTo>
                  <a:lnTo>
                    <a:pt x="267892" y="124356"/>
                  </a:lnTo>
                  <a:lnTo>
                    <a:pt x="266288" y="125425"/>
                  </a:lnTo>
                  <a:lnTo>
                    <a:pt x="265005" y="125425"/>
                  </a:lnTo>
                  <a:lnTo>
                    <a:pt x="264096" y="124890"/>
                  </a:lnTo>
                  <a:lnTo>
                    <a:pt x="264096" y="123714"/>
                  </a:lnTo>
                  <a:lnTo>
                    <a:pt x="264096" y="122378"/>
                  </a:lnTo>
                  <a:lnTo>
                    <a:pt x="263616" y="120988"/>
                  </a:lnTo>
                  <a:lnTo>
                    <a:pt x="262653" y="119812"/>
                  </a:lnTo>
                  <a:lnTo>
                    <a:pt x="260248" y="119171"/>
                  </a:lnTo>
                  <a:lnTo>
                    <a:pt x="253085" y="119652"/>
                  </a:lnTo>
                  <a:lnTo>
                    <a:pt x="249290" y="118957"/>
                  </a:lnTo>
                  <a:lnTo>
                    <a:pt x="242715" y="114681"/>
                  </a:lnTo>
                  <a:lnTo>
                    <a:pt x="240524" y="112756"/>
                  </a:lnTo>
                  <a:lnTo>
                    <a:pt x="239508" y="111580"/>
                  </a:lnTo>
                  <a:lnTo>
                    <a:pt x="238118" y="110565"/>
                  </a:lnTo>
                  <a:lnTo>
                    <a:pt x="236141" y="109602"/>
                  </a:lnTo>
                  <a:lnTo>
                    <a:pt x="233521" y="109602"/>
                  </a:lnTo>
                  <a:lnTo>
                    <a:pt x="231971" y="110244"/>
                  </a:lnTo>
                  <a:lnTo>
                    <a:pt x="229245" y="113611"/>
                  </a:lnTo>
                  <a:lnTo>
                    <a:pt x="228443" y="114841"/>
                  </a:lnTo>
                  <a:lnTo>
                    <a:pt x="227855" y="116070"/>
                  </a:lnTo>
                  <a:lnTo>
                    <a:pt x="227160" y="118850"/>
                  </a:lnTo>
                  <a:lnTo>
                    <a:pt x="227160" y="121736"/>
                  </a:lnTo>
                  <a:lnTo>
                    <a:pt x="227160" y="124516"/>
                  </a:lnTo>
                  <a:lnTo>
                    <a:pt x="226466" y="125692"/>
                  </a:lnTo>
                  <a:lnTo>
                    <a:pt x="219143" y="129754"/>
                  </a:lnTo>
                  <a:lnTo>
                    <a:pt x="217966" y="130823"/>
                  </a:lnTo>
                  <a:lnTo>
                    <a:pt x="216309" y="131679"/>
                  </a:lnTo>
                  <a:lnTo>
                    <a:pt x="214439" y="131679"/>
                  </a:lnTo>
                  <a:lnTo>
                    <a:pt x="212087" y="130022"/>
                  </a:lnTo>
                  <a:lnTo>
                    <a:pt x="209735" y="129594"/>
                  </a:lnTo>
                  <a:lnTo>
                    <a:pt x="207971" y="129968"/>
                  </a:lnTo>
                  <a:lnTo>
                    <a:pt x="206421" y="130823"/>
                  </a:lnTo>
                  <a:lnTo>
                    <a:pt x="205191" y="132213"/>
                  </a:lnTo>
                  <a:lnTo>
                    <a:pt x="205191" y="133656"/>
                  </a:lnTo>
                  <a:lnTo>
                    <a:pt x="205512" y="134939"/>
                  </a:lnTo>
                  <a:lnTo>
                    <a:pt x="205512" y="136382"/>
                  </a:lnTo>
                  <a:lnTo>
                    <a:pt x="205512" y="139055"/>
                  </a:lnTo>
                  <a:lnTo>
                    <a:pt x="205939" y="140178"/>
                  </a:lnTo>
                  <a:lnTo>
                    <a:pt x="207009" y="140872"/>
                  </a:lnTo>
                  <a:lnTo>
                    <a:pt x="208238" y="141354"/>
                  </a:lnTo>
                  <a:lnTo>
                    <a:pt x="209468" y="141354"/>
                  </a:lnTo>
                  <a:lnTo>
                    <a:pt x="210537" y="142102"/>
                  </a:lnTo>
                  <a:lnTo>
                    <a:pt x="211819" y="142476"/>
                  </a:lnTo>
                  <a:lnTo>
                    <a:pt x="213049" y="142476"/>
                  </a:lnTo>
                  <a:lnTo>
                    <a:pt x="215508" y="141621"/>
                  </a:lnTo>
                  <a:lnTo>
                    <a:pt x="216630" y="141621"/>
                  </a:lnTo>
                  <a:lnTo>
                    <a:pt x="217485" y="142209"/>
                  </a:lnTo>
                  <a:lnTo>
                    <a:pt x="217485" y="144775"/>
                  </a:lnTo>
                  <a:lnTo>
                    <a:pt x="217111" y="146325"/>
                  </a:lnTo>
                  <a:lnTo>
                    <a:pt x="217111" y="147768"/>
                  </a:lnTo>
                  <a:lnTo>
                    <a:pt x="217432" y="150441"/>
                  </a:lnTo>
                  <a:lnTo>
                    <a:pt x="217753" y="151777"/>
                  </a:lnTo>
                  <a:lnTo>
                    <a:pt x="217753" y="153113"/>
                  </a:lnTo>
                  <a:lnTo>
                    <a:pt x="217753" y="155839"/>
                  </a:lnTo>
                  <a:lnTo>
                    <a:pt x="217753" y="157176"/>
                  </a:lnTo>
                  <a:lnTo>
                    <a:pt x="217325" y="158405"/>
                  </a:lnTo>
                  <a:lnTo>
                    <a:pt x="217325" y="159688"/>
                  </a:lnTo>
                  <a:lnTo>
                    <a:pt x="217325" y="160810"/>
                  </a:lnTo>
                  <a:lnTo>
                    <a:pt x="219463" y="162093"/>
                  </a:lnTo>
                  <a:lnTo>
                    <a:pt x="219463" y="162093"/>
                  </a:lnTo>
                  <a:lnTo>
                    <a:pt x="220158" y="164445"/>
                  </a:lnTo>
                  <a:lnTo>
                    <a:pt x="220639" y="165568"/>
                  </a:lnTo>
                  <a:lnTo>
                    <a:pt x="220639" y="166690"/>
                  </a:lnTo>
                  <a:lnTo>
                    <a:pt x="219891" y="167385"/>
                  </a:lnTo>
                  <a:lnTo>
                    <a:pt x="213209" y="170218"/>
                  </a:lnTo>
                  <a:lnTo>
                    <a:pt x="211766" y="171555"/>
                  </a:lnTo>
                  <a:lnTo>
                    <a:pt x="210857" y="172944"/>
                  </a:lnTo>
                  <a:lnTo>
                    <a:pt x="210857" y="174334"/>
                  </a:lnTo>
                  <a:lnTo>
                    <a:pt x="211285" y="175777"/>
                  </a:lnTo>
                  <a:lnTo>
                    <a:pt x="212194" y="176900"/>
                  </a:lnTo>
                  <a:lnTo>
                    <a:pt x="214385" y="178557"/>
                  </a:lnTo>
                  <a:lnTo>
                    <a:pt x="215401" y="179519"/>
                  </a:lnTo>
                  <a:lnTo>
                    <a:pt x="217111" y="181711"/>
                  </a:lnTo>
                  <a:lnTo>
                    <a:pt x="217966" y="183047"/>
                  </a:lnTo>
                  <a:lnTo>
                    <a:pt x="218501" y="184490"/>
                  </a:lnTo>
                  <a:lnTo>
                    <a:pt x="218501" y="186361"/>
                  </a:lnTo>
                  <a:lnTo>
                    <a:pt x="217699" y="187537"/>
                  </a:lnTo>
                  <a:lnTo>
                    <a:pt x="212033" y="191279"/>
                  </a:lnTo>
                  <a:lnTo>
                    <a:pt x="210643" y="192829"/>
                  </a:lnTo>
                  <a:lnTo>
                    <a:pt x="208345" y="196571"/>
                  </a:lnTo>
                  <a:lnTo>
                    <a:pt x="206581" y="198335"/>
                  </a:lnTo>
                  <a:lnTo>
                    <a:pt x="203481" y="200740"/>
                  </a:lnTo>
                  <a:lnTo>
                    <a:pt x="203481" y="201969"/>
                  </a:lnTo>
                  <a:lnTo>
                    <a:pt x="203481" y="203306"/>
                  </a:lnTo>
                  <a:lnTo>
                    <a:pt x="203481" y="204802"/>
                  </a:lnTo>
                  <a:lnTo>
                    <a:pt x="203481" y="206727"/>
                  </a:lnTo>
                  <a:lnTo>
                    <a:pt x="202519" y="208063"/>
                  </a:lnTo>
                  <a:lnTo>
                    <a:pt x="201396" y="209132"/>
                  </a:lnTo>
                  <a:lnTo>
                    <a:pt x="196051" y="211698"/>
                  </a:lnTo>
                  <a:lnTo>
                    <a:pt x="194714" y="212018"/>
                  </a:lnTo>
                  <a:lnTo>
                    <a:pt x="192042" y="212018"/>
                  </a:lnTo>
                  <a:lnTo>
                    <a:pt x="190705" y="212018"/>
                  </a:lnTo>
                  <a:lnTo>
                    <a:pt x="189530" y="212446"/>
                  </a:lnTo>
                  <a:lnTo>
                    <a:pt x="188407" y="212446"/>
                  </a:lnTo>
                  <a:lnTo>
                    <a:pt x="187605" y="212446"/>
                  </a:lnTo>
                  <a:lnTo>
                    <a:pt x="185414" y="211858"/>
                  </a:lnTo>
                  <a:lnTo>
                    <a:pt x="184077" y="211056"/>
                  </a:lnTo>
                  <a:lnTo>
                    <a:pt x="182367" y="211858"/>
                  </a:lnTo>
                  <a:lnTo>
                    <a:pt x="180977" y="211858"/>
                  </a:lnTo>
                  <a:lnTo>
                    <a:pt x="180122" y="212820"/>
                  </a:lnTo>
                  <a:lnTo>
                    <a:pt x="179855" y="214050"/>
                  </a:lnTo>
                  <a:lnTo>
                    <a:pt x="179855" y="216776"/>
                  </a:lnTo>
                  <a:lnTo>
                    <a:pt x="179855" y="218059"/>
                  </a:lnTo>
                  <a:lnTo>
                    <a:pt x="179855" y="219395"/>
                  </a:lnTo>
                  <a:lnTo>
                    <a:pt x="179266" y="222228"/>
                  </a:lnTo>
                  <a:lnTo>
                    <a:pt x="178251" y="223885"/>
                  </a:lnTo>
                  <a:lnTo>
                    <a:pt x="177609" y="225275"/>
                  </a:lnTo>
                  <a:lnTo>
                    <a:pt x="177289" y="228215"/>
                  </a:lnTo>
                  <a:lnTo>
                    <a:pt x="176594" y="229765"/>
                  </a:lnTo>
                  <a:lnTo>
                    <a:pt x="175418" y="231743"/>
                  </a:lnTo>
                  <a:lnTo>
                    <a:pt x="173440" y="233186"/>
                  </a:lnTo>
                  <a:lnTo>
                    <a:pt x="171035" y="235698"/>
                  </a:lnTo>
                  <a:lnTo>
                    <a:pt x="170447" y="236981"/>
                  </a:lnTo>
                  <a:lnTo>
                    <a:pt x="170447" y="238478"/>
                  </a:lnTo>
                  <a:lnTo>
                    <a:pt x="170447" y="239921"/>
                  </a:lnTo>
                  <a:lnTo>
                    <a:pt x="171195" y="242487"/>
                  </a:lnTo>
                  <a:lnTo>
                    <a:pt x="171195" y="243609"/>
                  </a:lnTo>
                  <a:lnTo>
                    <a:pt x="161146" y="248955"/>
                  </a:lnTo>
                  <a:lnTo>
                    <a:pt x="155801" y="249810"/>
                  </a:lnTo>
                  <a:lnTo>
                    <a:pt x="153395" y="249810"/>
                  </a:lnTo>
                  <a:lnTo>
                    <a:pt x="152273" y="249810"/>
                  </a:lnTo>
                  <a:lnTo>
                    <a:pt x="151204" y="250131"/>
                  </a:lnTo>
                  <a:lnTo>
                    <a:pt x="150669" y="251093"/>
                  </a:lnTo>
                  <a:lnTo>
                    <a:pt x="150028" y="254139"/>
                  </a:lnTo>
                  <a:lnTo>
                    <a:pt x="149440" y="255850"/>
                  </a:lnTo>
                  <a:lnTo>
                    <a:pt x="148157" y="257347"/>
                  </a:lnTo>
                  <a:lnTo>
                    <a:pt x="147783" y="257667"/>
                  </a:lnTo>
                  <a:lnTo>
                    <a:pt x="145912" y="258950"/>
                  </a:lnTo>
                  <a:lnTo>
                    <a:pt x="144362" y="259324"/>
                  </a:lnTo>
                  <a:lnTo>
                    <a:pt x="141048" y="261088"/>
                  </a:lnTo>
                  <a:lnTo>
                    <a:pt x="140086" y="262318"/>
                  </a:lnTo>
                  <a:lnTo>
                    <a:pt x="139444" y="263708"/>
                  </a:lnTo>
                  <a:lnTo>
                    <a:pt x="139016" y="266541"/>
                  </a:lnTo>
                  <a:lnTo>
                    <a:pt x="139016" y="267770"/>
                  </a:lnTo>
                  <a:lnTo>
                    <a:pt x="139391" y="268893"/>
                  </a:lnTo>
                  <a:lnTo>
                    <a:pt x="139391" y="270122"/>
                  </a:lnTo>
                  <a:lnTo>
                    <a:pt x="139925" y="272741"/>
                  </a:lnTo>
                  <a:lnTo>
                    <a:pt x="141208" y="275200"/>
                  </a:lnTo>
                  <a:lnTo>
                    <a:pt x="142170" y="276162"/>
                  </a:lnTo>
                  <a:lnTo>
                    <a:pt x="143293" y="276857"/>
                  </a:lnTo>
                  <a:lnTo>
                    <a:pt x="145003" y="278781"/>
                  </a:lnTo>
                  <a:lnTo>
                    <a:pt x="145858" y="280599"/>
                  </a:lnTo>
                  <a:lnTo>
                    <a:pt x="137840" y="284768"/>
                  </a:lnTo>
                  <a:lnTo>
                    <a:pt x="136023" y="285196"/>
                  </a:lnTo>
                  <a:lnTo>
                    <a:pt x="133404" y="285196"/>
                  </a:lnTo>
                  <a:lnTo>
                    <a:pt x="131907" y="284661"/>
                  </a:lnTo>
                  <a:lnTo>
                    <a:pt x="130678" y="283806"/>
                  </a:lnTo>
                  <a:lnTo>
                    <a:pt x="129876" y="282737"/>
                  </a:lnTo>
                  <a:lnTo>
                    <a:pt x="129876" y="281347"/>
                  </a:lnTo>
                  <a:lnTo>
                    <a:pt x="129876" y="278461"/>
                  </a:lnTo>
                  <a:lnTo>
                    <a:pt x="129876" y="277231"/>
                  </a:lnTo>
                  <a:lnTo>
                    <a:pt x="129234" y="276162"/>
                  </a:lnTo>
                  <a:lnTo>
                    <a:pt x="128753" y="275040"/>
                  </a:lnTo>
                  <a:lnTo>
                    <a:pt x="128753" y="273810"/>
                  </a:lnTo>
                  <a:lnTo>
                    <a:pt x="129074" y="272474"/>
                  </a:lnTo>
                  <a:lnTo>
                    <a:pt x="128914" y="270656"/>
                  </a:lnTo>
                  <a:lnTo>
                    <a:pt x="128914" y="269213"/>
                  </a:lnTo>
                  <a:lnTo>
                    <a:pt x="128326" y="267663"/>
                  </a:lnTo>
                  <a:lnTo>
                    <a:pt x="126241" y="265204"/>
                  </a:lnTo>
                  <a:lnTo>
                    <a:pt x="119132" y="261783"/>
                  </a:lnTo>
                  <a:lnTo>
                    <a:pt x="116726" y="261088"/>
                  </a:lnTo>
                  <a:lnTo>
                    <a:pt x="115123" y="260821"/>
                  </a:lnTo>
                  <a:lnTo>
                    <a:pt x="112557" y="261195"/>
                  </a:lnTo>
                  <a:lnTo>
                    <a:pt x="107212" y="260875"/>
                  </a:lnTo>
                  <a:lnTo>
                    <a:pt x="103577" y="261569"/>
                  </a:lnTo>
                  <a:lnTo>
                    <a:pt x="100904" y="262585"/>
                  </a:lnTo>
                  <a:lnTo>
                    <a:pt x="99622" y="262585"/>
                  </a:lnTo>
                  <a:lnTo>
                    <a:pt x="96254" y="2635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5058290-D699-426B-91BB-15BBB837978A}"/>
                </a:ext>
              </a:extLst>
            </p:cNvPr>
            <p:cNvSpPr/>
            <p:nvPr/>
          </p:nvSpPr>
          <p:spPr>
            <a:xfrm>
              <a:off x="2276890" y="5118884"/>
              <a:ext cx="292067" cy="269136"/>
            </a:xfrm>
            <a:custGeom>
              <a:avLst/>
              <a:gdLst>
                <a:gd name="connsiteX0" fmla="*/ 289220 w 292067"/>
                <a:gd name="connsiteY0" fmla="*/ 122592 h 269136"/>
                <a:gd name="connsiteX1" fmla="*/ 291732 w 292067"/>
                <a:gd name="connsiteY1" fmla="*/ 129915 h 269136"/>
                <a:gd name="connsiteX2" fmla="*/ 289914 w 292067"/>
                <a:gd name="connsiteY2" fmla="*/ 131518 h 269136"/>
                <a:gd name="connsiteX3" fmla="*/ 284569 w 292067"/>
                <a:gd name="connsiteY3" fmla="*/ 134031 h 269136"/>
                <a:gd name="connsiteX4" fmla="*/ 283447 w 292067"/>
                <a:gd name="connsiteY4" fmla="*/ 135206 h 269136"/>
                <a:gd name="connsiteX5" fmla="*/ 283072 w 292067"/>
                <a:gd name="connsiteY5" fmla="*/ 136276 h 269136"/>
                <a:gd name="connsiteX6" fmla="*/ 283072 w 292067"/>
                <a:gd name="connsiteY6" fmla="*/ 137238 h 269136"/>
                <a:gd name="connsiteX7" fmla="*/ 283927 w 292067"/>
                <a:gd name="connsiteY7" fmla="*/ 139002 h 269136"/>
                <a:gd name="connsiteX8" fmla="*/ 284248 w 292067"/>
                <a:gd name="connsiteY8" fmla="*/ 140124 h 269136"/>
                <a:gd name="connsiteX9" fmla="*/ 284248 w 292067"/>
                <a:gd name="connsiteY9" fmla="*/ 141514 h 269136"/>
                <a:gd name="connsiteX10" fmla="*/ 283874 w 292067"/>
                <a:gd name="connsiteY10" fmla="*/ 144507 h 269136"/>
                <a:gd name="connsiteX11" fmla="*/ 283874 w 292067"/>
                <a:gd name="connsiteY11" fmla="*/ 147340 h 269136"/>
                <a:gd name="connsiteX12" fmla="*/ 283500 w 292067"/>
                <a:gd name="connsiteY12" fmla="*/ 150387 h 269136"/>
                <a:gd name="connsiteX13" fmla="*/ 281362 w 292067"/>
                <a:gd name="connsiteY13" fmla="*/ 160062 h 269136"/>
                <a:gd name="connsiteX14" fmla="*/ 280239 w 292067"/>
                <a:gd name="connsiteY14" fmla="*/ 163002 h 269136"/>
                <a:gd name="connsiteX15" fmla="*/ 279170 w 292067"/>
                <a:gd name="connsiteY15" fmla="*/ 164712 h 269136"/>
                <a:gd name="connsiteX16" fmla="*/ 277567 w 292067"/>
                <a:gd name="connsiteY16" fmla="*/ 166904 h 269136"/>
                <a:gd name="connsiteX17" fmla="*/ 274252 w 292067"/>
                <a:gd name="connsiteY17" fmla="*/ 172891 h 269136"/>
                <a:gd name="connsiteX18" fmla="*/ 273825 w 292067"/>
                <a:gd name="connsiteY18" fmla="*/ 174601 h 269136"/>
                <a:gd name="connsiteX19" fmla="*/ 273825 w 292067"/>
                <a:gd name="connsiteY19" fmla="*/ 176151 h 269136"/>
                <a:gd name="connsiteX20" fmla="*/ 273825 w 292067"/>
                <a:gd name="connsiteY20" fmla="*/ 177488 h 269136"/>
                <a:gd name="connsiteX21" fmla="*/ 274413 w 292067"/>
                <a:gd name="connsiteY21" fmla="*/ 180374 h 269136"/>
                <a:gd name="connsiteX22" fmla="*/ 274413 w 292067"/>
                <a:gd name="connsiteY22" fmla="*/ 182192 h 269136"/>
                <a:gd name="connsiteX23" fmla="*/ 273772 w 292067"/>
                <a:gd name="connsiteY23" fmla="*/ 183528 h 269136"/>
                <a:gd name="connsiteX24" fmla="*/ 272916 w 292067"/>
                <a:gd name="connsiteY24" fmla="*/ 184650 h 269136"/>
                <a:gd name="connsiteX25" fmla="*/ 271794 w 292067"/>
                <a:gd name="connsiteY25" fmla="*/ 185506 h 269136"/>
                <a:gd name="connsiteX26" fmla="*/ 270564 w 292067"/>
                <a:gd name="connsiteY26" fmla="*/ 186147 h 269136"/>
                <a:gd name="connsiteX27" fmla="*/ 269175 w 292067"/>
                <a:gd name="connsiteY27" fmla="*/ 186468 h 269136"/>
                <a:gd name="connsiteX28" fmla="*/ 266502 w 292067"/>
                <a:gd name="connsiteY28" fmla="*/ 186468 h 269136"/>
                <a:gd name="connsiteX29" fmla="*/ 265272 w 292067"/>
                <a:gd name="connsiteY29" fmla="*/ 186040 h 269136"/>
                <a:gd name="connsiteX30" fmla="*/ 264097 w 292067"/>
                <a:gd name="connsiteY30" fmla="*/ 185292 h 269136"/>
                <a:gd name="connsiteX31" fmla="*/ 261638 w 292067"/>
                <a:gd name="connsiteY31" fmla="*/ 184169 h 269136"/>
                <a:gd name="connsiteX32" fmla="*/ 260355 w 292067"/>
                <a:gd name="connsiteY32" fmla="*/ 184169 h 269136"/>
                <a:gd name="connsiteX33" fmla="*/ 259072 w 292067"/>
                <a:gd name="connsiteY33" fmla="*/ 184169 h 269136"/>
                <a:gd name="connsiteX34" fmla="*/ 257789 w 292067"/>
                <a:gd name="connsiteY34" fmla="*/ 184704 h 269136"/>
                <a:gd name="connsiteX35" fmla="*/ 255170 w 292067"/>
                <a:gd name="connsiteY35" fmla="*/ 186896 h 269136"/>
                <a:gd name="connsiteX36" fmla="*/ 251909 w 292067"/>
                <a:gd name="connsiteY36" fmla="*/ 190210 h 269136"/>
                <a:gd name="connsiteX37" fmla="*/ 251054 w 292067"/>
                <a:gd name="connsiteY37" fmla="*/ 191332 h 269136"/>
                <a:gd name="connsiteX38" fmla="*/ 245709 w 292067"/>
                <a:gd name="connsiteY38" fmla="*/ 201649 h 269136"/>
                <a:gd name="connsiteX39" fmla="*/ 244052 w 292067"/>
                <a:gd name="connsiteY39" fmla="*/ 203840 h 269136"/>
                <a:gd name="connsiteX40" fmla="*/ 242501 w 292067"/>
                <a:gd name="connsiteY40" fmla="*/ 205230 h 269136"/>
                <a:gd name="connsiteX41" fmla="*/ 241218 w 292067"/>
                <a:gd name="connsiteY41" fmla="*/ 205925 h 269136"/>
                <a:gd name="connsiteX42" fmla="*/ 240684 w 292067"/>
                <a:gd name="connsiteY42" fmla="*/ 206620 h 269136"/>
                <a:gd name="connsiteX43" fmla="*/ 239936 w 292067"/>
                <a:gd name="connsiteY43" fmla="*/ 208597 h 269136"/>
                <a:gd name="connsiteX44" fmla="*/ 239936 w 292067"/>
                <a:gd name="connsiteY44" fmla="*/ 209292 h 269136"/>
                <a:gd name="connsiteX45" fmla="*/ 239936 w 292067"/>
                <a:gd name="connsiteY45" fmla="*/ 209987 h 269136"/>
                <a:gd name="connsiteX46" fmla="*/ 239936 w 292067"/>
                <a:gd name="connsiteY46" fmla="*/ 210522 h 269136"/>
                <a:gd name="connsiteX47" fmla="*/ 240256 w 292067"/>
                <a:gd name="connsiteY47" fmla="*/ 211217 h 269136"/>
                <a:gd name="connsiteX48" fmla="*/ 240256 w 292067"/>
                <a:gd name="connsiteY48" fmla="*/ 211858 h 269136"/>
                <a:gd name="connsiteX49" fmla="*/ 240256 w 292067"/>
                <a:gd name="connsiteY49" fmla="*/ 212286 h 269136"/>
                <a:gd name="connsiteX50" fmla="*/ 239936 w 292067"/>
                <a:gd name="connsiteY50" fmla="*/ 213408 h 269136"/>
                <a:gd name="connsiteX51" fmla="*/ 239936 w 292067"/>
                <a:gd name="connsiteY51" fmla="*/ 214210 h 269136"/>
                <a:gd name="connsiteX52" fmla="*/ 239936 w 292067"/>
                <a:gd name="connsiteY52" fmla="*/ 215172 h 269136"/>
                <a:gd name="connsiteX53" fmla="*/ 239936 w 292067"/>
                <a:gd name="connsiteY53" fmla="*/ 216081 h 269136"/>
                <a:gd name="connsiteX54" fmla="*/ 239936 w 292067"/>
                <a:gd name="connsiteY54" fmla="*/ 217738 h 269136"/>
                <a:gd name="connsiteX55" fmla="*/ 240256 w 292067"/>
                <a:gd name="connsiteY55" fmla="*/ 218486 h 269136"/>
                <a:gd name="connsiteX56" fmla="*/ 240256 w 292067"/>
                <a:gd name="connsiteY56" fmla="*/ 218486 h 269136"/>
                <a:gd name="connsiteX57" fmla="*/ 240256 w 292067"/>
                <a:gd name="connsiteY57" fmla="*/ 218486 h 269136"/>
                <a:gd name="connsiteX58" fmla="*/ 240256 w 292067"/>
                <a:gd name="connsiteY58" fmla="*/ 218914 h 269136"/>
                <a:gd name="connsiteX59" fmla="*/ 239829 w 292067"/>
                <a:gd name="connsiteY59" fmla="*/ 219342 h 269136"/>
                <a:gd name="connsiteX60" fmla="*/ 239241 w 292067"/>
                <a:gd name="connsiteY60" fmla="*/ 219876 h 269136"/>
                <a:gd name="connsiteX61" fmla="*/ 238974 w 292067"/>
                <a:gd name="connsiteY61" fmla="*/ 220624 h 269136"/>
                <a:gd name="connsiteX62" fmla="*/ 238974 w 292067"/>
                <a:gd name="connsiteY62" fmla="*/ 222656 h 269136"/>
                <a:gd name="connsiteX63" fmla="*/ 238065 w 292067"/>
                <a:gd name="connsiteY63" fmla="*/ 225863 h 269136"/>
                <a:gd name="connsiteX64" fmla="*/ 237317 w 292067"/>
                <a:gd name="connsiteY64" fmla="*/ 227146 h 269136"/>
                <a:gd name="connsiteX65" fmla="*/ 237317 w 292067"/>
                <a:gd name="connsiteY65" fmla="*/ 228268 h 269136"/>
                <a:gd name="connsiteX66" fmla="*/ 237317 w 292067"/>
                <a:gd name="connsiteY66" fmla="*/ 229177 h 269136"/>
                <a:gd name="connsiteX67" fmla="*/ 237637 w 292067"/>
                <a:gd name="connsiteY67" fmla="*/ 229979 h 269136"/>
                <a:gd name="connsiteX68" fmla="*/ 238225 w 292067"/>
                <a:gd name="connsiteY68" fmla="*/ 230727 h 269136"/>
                <a:gd name="connsiteX69" fmla="*/ 238813 w 292067"/>
                <a:gd name="connsiteY69" fmla="*/ 231155 h 269136"/>
                <a:gd name="connsiteX70" fmla="*/ 239668 w 292067"/>
                <a:gd name="connsiteY70" fmla="*/ 232705 h 269136"/>
                <a:gd name="connsiteX71" fmla="*/ 205298 w 292067"/>
                <a:gd name="connsiteY71" fmla="*/ 251574 h 269136"/>
                <a:gd name="connsiteX72" fmla="*/ 200915 w 292067"/>
                <a:gd name="connsiteY72" fmla="*/ 259111 h 269136"/>
                <a:gd name="connsiteX73" fmla="*/ 190224 w 292067"/>
                <a:gd name="connsiteY73" fmla="*/ 258042 h 269136"/>
                <a:gd name="connsiteX74" fmla="*/ 184184 w 292067"/>
                <a:gd name="connsiteY74" fmla="*/ 254621 h 269136"/>
                <a:gd name="connsiteX75" fmla="*/ 169378 w 292067"/>
                <a:gd name="connsiteY75" fmla="*/ 256652 h 269136"/>
                <a:gd name="connsiteX76" fmla="*/ 163712 w 292067"/>
                <a:gd name="connsiteY76" fmla="*/ 248420 h 269136"/>
                <a:gd name="connsiteX77" fmla="*/ 164941 w 292067"/>
                <a:gd name="connsiteY77" fmla="*/ 245801 h 269136"/>
                <a:gd name="connsiteX78" fmla="*/ 154839 w 292067"/>
                <a:gd name="connsiteY78" fmla="*/ 244411 h 269136"/>
                <a:gd name="connsiteX79" fmla="*/ 160879 w 292067"/>
                <a:gd name="connsiteY79" fmla="*/ 261676 h 269136"/>
                <a:gd name="connsiteX80" fmla="*/ 143667 w 292067"/>
                <a:gd name="connsiteY80" fmla="*/ 259004 h 269136"/>
                <a:gd name="connsiteX81" fmla="*/ 126294 w 292067"/>
                <a:gd name="connsiteY81" fmla="*/ 269106 h 269136"/>
                <a:gd name="connsiteX82" fmla="*/ 121644 w 292067"/>
                <a:gd name="connsiteY82" fmla="*/ 258416 h 269136"/>
                <a:gd name="connsiteX83" fmla="*/ 117582 w 292067"/>
                <a:gd name="connsiteY83" fmla="*/ 259324 h 269136"/>
                <a:gd name="connsiteX84" fmla="*/ 114000 w 292067"/>
                <a:gd name="connsiteY84" fmla="*/ 267877 h 269136"/>
                <a:gd name="connsiteX85" fmla="*/ 94223 w 292067"/>
                <a:gd name="connsiteY85" fmla="*/ 247565 h 269136"/>
                <a:gd name="connsiteX86" fmla="*/ 91603 w 292067"/>
                <a:gd name="connsiteY86" fmla="*/ 250237 h 269136"/>
                <a:gd name="connsiteX87" fmla="*/ 86258 w 292067"/>
                <a:gd name="connsiteY87" fmla="*/ 250237 h 269136"/>
                <a:gd name="connsiteX88" fmla="*/ 78828 w 292067"/>
                <a:gd name="connsiteY88" fmla="*/ 247832 h 269136"/>
                <a:gd name="connsiteX89" fmla="*/ 72628 w 292067"/>
                <a:gd name="connsiteY89" fmla="*/ 251200 h 269136"/>
                <a:gd name="connsiteX90" fmla="*/ 61135 w 292067"/>
                <a:gd name="connsiteY90" fmla="*/ 251894 h 269136"/>
                <a:gd name="connsiteX91" fmla="*/ 54347 w 292067"/>
                <a:gd name="connsiteY91" fmla="*/ 237088 h 269136"/>
                <a:gd name="connsiteX92" fmla="*/ 48360 w 292067"/>
                <a:gd name="connsiteY92" fmla="*/ 244999 h 269136"/>
                <a:gd name="connsiteX93" fmla="*/ 40877 w 292067"/>
                <a:gd name="connsiteY93" fmla="*/ 245747 h 269136"/>
                <a:gd name="connsiteX94" fmla="*/ 38845 w 292067"/>
                <a:gd name="connsiteY94" fmla="*/ 242807 h 269136"/>
                <a:gd name="connsiteX95" fmla="*/ 42747 w 292067"/>
                <a:gd name="connsiteY95" fmla="*/ 238424 h 269136"/>
                <a:gd name="connsiteX96" fmla="*/ 37402 w 292067"/>
                <a:gd name="connsiteY96" fmla="*/ 230994 h 269136"/>
                <a:gd name="connsiteX97" fmla="*/ 33928 w 292067"/>
                <a:gd name="connsiteY97" fmla="*/ 223297 h 269136"/>
                <a:gd name="connsiteX98" fmla="*/ 34783 w 292067"/>
                <a:gd name="connsiteY98" fmla="*/ 198922 h 269136"/>
                <a:gd name="connsiteX99" fmla="*/ 37509 w 292067"/>
                <a:gd name="connsiteY99" fmla="*/ 191706 h 269136"/>
                <a:gd name="connsiteX100" fmla="*/ 24360 w 292067"/>
                <a:gd name="connsiteY100" fmla="*/ 176846 h 269136"/>
                <a:gd name="connsiteX101" fmla="*/ 22061 w 292067"/>
                <a:gd name="connsiteY101" fmla="*/ 168828 h 269136"/>
                <a:gd name="connsiteX102" fmla="*/ 18426 w 292067"/>
                <a:gd name="connsiteY102" fmla="*/ 164552 h 269136"/>
                <a:gd name="connsiteX103" fmla="*/ 15700 w 292067"/>
                <a:gd name="connsiteY103" fmla="*/ 155144 h 269136"/>
                <a:gd name="connsiteX104" fmla="*/ 10355 w 292067"/>
                <a:gd name="connsiteY104" fmla="*/ 149211 h 269136"/>
                <a:gd name="connsiteX105" fmla="*/ 6186 w 292067"/>
                <a:gd name="connsiteY105" fmla="*/ 147554 h 269136"/>
                <a:gd name="connsiteX106" fmla="*/ 10248 w 292067"/>
                <a:gd name="connsiteY106" fmla="*/ 137131 h 269136"/>
                <a:gd name="connsiteX107" fmla="*/ 10248 w 292067"/>
                <a:gd name="connsiteY107" fmla="*/ 127082 h 269136"/>
                <a:gd name="connsiteX108" fmla="*/ 3620 w 292067"/>
                <a:gd name="connsiteY108" fmla="*/ 127402 h 269136"/>
                <a:gd name="connsiteX109" fmla="*/ -336 w 292067"/>
                <a:gd name="connsiteY109" fmla="*/ 115536 h 269136"/>
                <a:gd name="connsiteX110" fmla="*/ 626 w 292067"/>
                <a:gd name="connsiteY110" fmla="*/ 112168 h 269136"/>
                <a:gd name="connsiteX111" fmla="*/ 7843 w 292067"/>
                <a:gd name="connsiteY111" fmla="*/ 111794 h 269136"/>
                <a:gd name="connsiteX112" fmla="*/ 10676 w 292067"/>
                <a:gd name="connsiteY112" fmla="*/ 110939 h 269136"/>
                <a:gd name="connsiteX113" fmla="*/ 12814 w 292067"/>
                <a:gd name="connsiteY113" fmla="*/ 109121 h 269136"/>
                <a:gd name="connsiteX114" fmla="*/ 14257 w 292067"/>
                <a:gd name="connsiteY114" fmla="*/ 107571 h 269136"/>
                <a:gd name="connsiteX115" fmla="*/ 15112 w 292067"/>
                <a:gd name="connsiteY115" fmla="*/ 106128 h 269136"/>
                <a:gd name="connsiteX116" fmla="*/ 15112 w 292067"/>
                <a:gd name="connsiteY116" fmla="*/ 104792 h 269136"/>
                <a:gd name="connsiteX117" fmla="*/ 14578 w 292067"/>
                <a:gd name="connsiteY117" fmla="*/ 103562 h 269136"/>
                <a:gd name="connsiteX118" fmla="*/ 13722 w 292067"/>
                <a:gd name="connsiteY118" fmla="*/ 102493 h 269136"/>
                <a:gd name="connsiteX119" fmla="*/ 13081 w 292067"/>
                <a:gd name="connsiteY119" fmla="*/ 101264 h 269136"/>
                <a:gd name="connsiteX120" fmla="*/ 12600 w 292067"/>
                <a:gd name="connsiteY120" fmla="*/ 99981 h 269136"/>
                <a:gd name="connsiteX121" fmla="*/ 12279 w 292067"/>
                <a:gd name="connsiteY121" fmla="*/ 98484 h 269136"/>
                <a:gd name="connsiteX122" fmla="*/ 11745 w 292067"/>
                <a:gd name="connsiteY122" fmla="*/ 97201 h 269136"/>
                <a:gd name="connsiteX123" fmla="*/ 11745 w 292067"/>
                <a:gd name="connsiteY123" fmla="*/ 95491 h 269136"/>
                <a:gd name="connsiteX124" fmla="*/ 12172 w 292067"/>
                <a:gd name="connsiteY124" fmla="*/ 94742 h 269136"/>
                <a:gd name="connsiteX125" fmla="*/ 12707 w 292067"/>
                <a:gd name="connsiteY125" fmla="*/ 94742 h 269136"/>
                <a:gd name="connsiteX126" fmla="*/ 13776 w 292067"/>
                <a:gd name="connsiteY126" fmla="*/ 95063 h 269136"/>
                <a:gd name="connsiteX127" fmla="*/ 15112 w 292067"/>
                <a:gd name="connsiteY127" fmla="*/ 93032 h 269136"/>
                <a:gd name="connsiteX128" fmla="*/ 22222 w 292067"/>
                <a:gd name="connsiteY128" fmla="*/ 95491 h 269136"/>
                <a:gd name="connsiteX129" fmla="*/ 21420 w 292067"/>
                <a:gd name="connsiteY129" fmla="*/ 88328 h 269136"/>
                <a:gd name="connsiteX130" fmla="*/ 24573 w 292067"/>
                <a:gd name="connsiteY130" fmla="*/ 85281 h 269136"/>
                <a:gd name="connsiteX131" fmla="*/ 31897 w 292067"/>
                <a:gd name="connsiteY131" fmla="*/ 92765 h 269136"/>
                <a:gd name="connsiteX132" fmla="*/ 36868 w 292067"/>
                <a:gd name="connsiteY132" fmla="*/ 95063 h 269136"/>
                <a:gd name="connsiteX133" fmla="*/ 38471 w 292067"/>
                <a:gd name="connsiteY133" fmla="*/ 94689 h 269136"/>
                <a:gd name="connsiteX134" fmla="*/ 39807 w 292067"/>
                <a:gd name="connsiteY134" fmla="*/ 93673 h 269136"/>
                <a:gd name="connsiteX135" fmla="*/ 40823 w 292067"/>
                <a:gd name="connsiteY135" fmla="*/ 92177 h 269136"/>
                <a:gd name="connsiteX136" fmla="*/ 42480 w 292067"/>
                <a:gd name="connsiteY136" fmla="*/ 88435 h 269136"/>
                <a:gd name="connsiteX137" fmla="*/ 43549 w 292067"/>
                <a:gd name="connsiteY137" fmla="*/ 87419 h 269136"/>
                <a:gd name="connsiteX138" fmla="*/ 49696 w 292067"/>
                <a:gd name="connsiteY138" fmla="*/ 86297 h 269136"/>
                <a:gd name="connsiteX139" fmla="*/ 50765 w 292067"/>
                <a:gd name="connsiteY139" fmla="*/ 85174 h 269136"/>
                <a:gd name="connsiteX140" fmla="*/ 52957 w 292067"/>
                <a:gd name="connsiteY140" fmla="*/ 74484 h 269136"/>
                <a:gd name="connsiteX141" fmla="*/ 50872 w 292067"/>
                <a:gd name="connsiteY141" fmla="*/ 63366 h 269136"/>
                <a:gd name="connsiteX142" fmla="*/ 51995 w 292067"/>
                <a:gd name="connsiteY142" fmla="*/ 47971 h 269136"/>
                <a:gd name="connsiteX143" fmla="*/ 57340 w 292067"/>
                <a:gd name="connsiteY143" fmla="*/ 45191 h 269136"/>
                <a:gd name="connsiteX144" fmla="*/ 64129 w 292067"/>
                <a:gd name="connsiteY144" fmla="*/ 49788 h 269136"/>
                <a:gd name="connsiteX145" fmla="*/ 70383 w 292067"/>
                <a:gd name="connsiteY145" fmla="*/ 42946 h 269136"/>
                <a:gd name="connsiteX146" fmla="*/ 77920 w 292067"/>
                <a:gd name="connsiteY146" fmla="*/ 39205 h 269136"/>
                <a:gd name="connsiteX147" fmla="*/ 81554 w 292067"/>
                <a:gd name="connsiteY147" fmla="*/ 39205 h 269136"/>
                <a:gd name="connsiteX148" fmla="*/ 85403 w 292067"/>
                <a:gd name="connsiteY148" fmla="*/ 40220 h 269136"/>
                <a:gd name="connsiteX149" fmla="*/ 94383 w 292067"/>
                <a:gd name="connsiteY149" fmla="*/ 45566 h 269136"/>
                <a:gd name="connsiteX150" fmla="*/ 95185 w 292067"/>
                <a:gd name="connsiteY150" fmla="*/ 45566 h 269136"/>
                <a:gd name="connsiteX151" fmla="*/ 95773 w 292067"/>
                <a:gd name="connsiteY151" fmla="*/ 44817 h 269136"/>
                <a:gd name="connsiteX152" fmla="*/ 96094 w 292067"/>
                <a:gd name="connsiteY152" fmla="*/ 43695 h 269136"/>
                <a:gd name="connsiteX153" fmla="*/ 96094 w 292067"/>
                <a:gd name="connsiteY153" fmla="*/ 42038 h 269136"/>
                <a:gd name="connsiteX154" fmla="*/ 96094 w 292067"/>
                <a:gd name="connsiteY154" fmla="*/ 40915 h 269136"/>
                <a:gd name="connsiteX155" fmla="*/ 95238 w 292067"/>
                <a:gd name="connsiteY155" fmla="*/ 39419 h 269136"/>
                <a:gd name="connsiteX156" fmla="*/ 92405 w 292067"/>
                <a:gd name="connsiteY156" fmla="*/ 37387 h 269136"/>
                <a:gd name="connsiteX157" fmla="*/ 91336 w 292067"/>
                <a:gd name="connsiteY157" fmla="*/ 35891 h 269136"/>
                <a:gd name="connsiteX158" fmla="*/ 91336 w 292067"/>
                <a:gd name="connsiteY158" fmla="*/ 34608 h 269136"/>
                <a:gd name="connsiteX159" fmla="*/ 92191 w 292067"/>
                <a:gd name="connsiteY159" fmla="*/ 31240 h 269136"/>
                <a:gd name="connsiteX160" fmla="*/ 92191 w 292067"/>
                <a:gd name="connsiteY160" fmla="*/ 30385 h 269136"/>
                <a:gd name="connsiteX161" fmla="*/ 89946 w 292067"/>
                <a:gd name="connsiteY161" fmla="*/ 27017 h 269136"/>
                <a:gd name="connsiteX162" fmla="*/ 89305 w 292067"/>
                <a:gd name="connsiteY162" fmla="*/ 25093 h 269136"/>
                <a:gd name="connsiteX163" fmla="*/ 89786 w 292067"/>
                <a:gd name="connsiteY163" fmla="*/ 23062 h 269136"/>
                <a:gd name="connsiteX164" fmla="*/ 90374 w 292067"/>
                <a:gd name="connsiteY164" fmla="*/ 22474 h 269136"/>
                <a:gd name="connsiteX165" fmla="*/ 92352 w 292067"/>
                <a:gd name="connsiteY165" fmla="*/ 21779 h 269136"/>
                <a:gd name="connsiteX166" fmla="*/ 96254 w 292067"/>
                <a:gd name="connsiteY166" fmla="*/ 27124 h 269136"/>
                <a:gd name="connsiteX167" fmla="*/ 97162 w 292067"/>
                <a:gd name="connsiteY167" fmla="*/ 27605 h 269136"/>
                <a:gd name="connsiteX168" fmla="*/ 98071 w 292067"/>
                <a:gd name="connsiteY168" fmla="*/ 27605 h 269136"/>
                <a:gd name="connsiteX169" fmla="*/ 106143 w 292067"/>
                <a:gd name="connsiteY169" fmla="*/ 23329 h 269136"/>
                <a:gd name="connsiteX170" fmla="*/ 111060 w 292067"/>
                <a:gd name="connsiteY170" fmla="*/ 24666 h 269136"/>
                <a:gd name="connsiteX171" fmla="*/ 111969 w 292067"/>
                <a:gd name="connsiteY171" fmla="*/ 24184 h 269136"/>
                <a:gd name="connsiteX172" fmla="*/ 112557 w 292067"/>
                <a:gd name="connsiteY172" fmla="*/ 22634 h 269136"/>
                <a:gd name="connsiteX173" fmla="*/ 112343 w 292067"/>
                <a:gd name="connsiteY173" fmla="*/ 20657 h 269136"/>
                <a:gd name="connsiteX174" fmla="*/ 108601 w 292067"/>
                <a:gd name="connsiteY174" fmla="*/ 15044 h 269136"/>
                <a:gd name="connsiteX175" fmla="*/ 108601 w 292067"/>
                <a:gd name="connsiteY175" fmla="*/ 13334 h 269136"/>
                <a:gd name="connsiteX176" fmla="*/ 109083 w 292067"/>
                <a:gd name="connsiteY176" fmla="*/ 11516 h 269136"/>
                <a:gd name="connsiteX177" fmla="*/ 109884 w 292067"/>
                <a:gd name="connsiteY177" fmla="*/ 10019 h 269136"/>
                <a:gd name="connsiteX178" fmla="*/ 110953 w 292067"/>
                <a:gd name="connsiteY178" fmla="*/ 9164 h 269136"/>
                <a:gd name="connsiteX179" fmla="*/ 112343 w 292067"/>
                <a:gd name="connsiteY179" fmla="*/ 9164 h 269136"/>
                <a:gd name="connsiteX180" fmla="*/ 115497 w 292067"/>
                <a:gd name="connsiteY180" fmla="*/ 11195 h 269136"/>
                <a:gd name="connsiteX181" fmla="*/ 120842 w 292067"/>
                <a:gd name="connsiteY181" fmla="*/ 16541 h 269136"/>
                <a:gd name="connsiteX182" fmla="*/ 122392 w 292067"/>
                <a:gd name="connsiteY182" fmla="*/ 16541 h 269136"/>
                <a:gd name="connsiteX183" fmla="*/ 123996 w 292067"/>
                <a:gd name="connsiteY183" fmla="*/ 15685 h 269136"/>
                <a:gd name="connsiteX184" fmla="*/ 125386 w 292067"/>
                <a:gd name="connsiteY184" fmla="*/ 14189 h 269136"/>
                <a:gd name="connsiteX185" fmla="*/ 126348 w 292067"/>
                <a:gd name="connsiteY185" fmla="*/ 12264 h 269136"/>
                <a:gd name="connsiteX186" fmla="*/ 126722 w 292067"/>
                <a:gd name="connsiteY186" fmla="*/ 10073 h 269136"/>
                <a:gd name="connsiteX187" fmla="*/ 126722 w 292067"/>
                <a:gd name="connsiteY187" fmla="*/ 4728 h 269136"/>
                <a:gd name="connsiteX188" fmla="*/ 127364 w 292067"/>
                <a:gd name="connsiteY188" fmla="*/ 2696 h 269136"/>
                <a:gd name="connsiteX189" fmla="*/ 129181 w 292067"/>
                <a:gd name="connsiteY189" fmla="*/ 2322 h 269136"/>
                <a:gd name="connsiteX190" fmla="*/ 133243 w 292067"/>
                <a:gd name="connsiteY190" fmla="*/ 4941 h 269136"/>
                <a:gd name="connsiteX191" fmla="*/ 138161 w 292067"/>
                <a:gd name="connsiteY191" fmla="*/ 6598 h 269136"/>
                <a:gd name="connsiteX192" fmla="*/ 140673 w 292067"/>
                <a:gd name="connsiteY192" fmla="*/ 6598 h 269136"/>
                <a:gd name="connsiteX193" fmla="*/ 143186 w 292067"/>
                <a:gd name="connsiteY193" fmla="*/ 5690 h 269136"/>
                <a:gd name="connsiteX194" fmla="*/ 144308 w 292067"/>
                <a:gd name="connsiteY194" fmla="*/ 4728 h 269136"/>
                <a:gd name="connsiteX195" fmla="*/ 145057 w 292067"/>
                <a:gd name="connsiteY195" fmla="*/ 3338 h 269136"/>
                <a:gd name="connsiteX196" fmla="*/ 146072 w 292067"/>
                <a:gd name="connsiteY196" fmla="*/ -30 h 269136"/>
                <a:gd name="connsiteX197" fmla="*/ 147729 w 292067"/>
                <a:gd name="connsiteY197" fmla="*/ -30 h 269136"/>
                <a:gd name="connsiteX198" fmla="*/ 156389 w 292067"/>
                <a:gd name="connsiteY198" fmla="*/ 3552 h 269136"/>
                <a:gd name="connsiteX199" fmla="*/ 164246 w 292067"/>
                <a:gd name="connsiteY199" fmla="*/ 11463 h 269136"/>
                <a:gd name="connsiteX200" fmla="*/ 169592 w 292067"/>
                <a:gd name="connsiteY200" fmla="*/ 13708 h 269136"/>
                <a:gd name="connsiteX201" fmla="*/ 171142 w 292067"/>
                <a:gd name="connsiteY201" fmla="*/ 13708 h 269136"/>
                <a:gd name="connsiteX202" fmla="*/ 175097 w 292067"/>
                <a:gd name="connsiteY202" fmla="*/ 11463 h 269136"/>
                <a:gd name="connsiteX203" fmla="*/ 177182 w 292067"/>
                <a:gd name="connsiteY203" fmla="*/ 11463 h 269136"/>
                <a:gd name="connsiteX204" fmla="*/ 178785 w 292067"/>
                <a:gd name="connsiteY204" fmla="*/ 12639 h 269136"/>
                <a:gd name="connsiteX205" fmla="*/ 184131 w 292067"/>
                <a:gd name="connsiteY205" fmla="*/ 23971 h 269136"/>
                <a:gd name="connsiteX206" fmla="*/ 189209 w 292067"/>
                <a:gd name="connsiteY206" fmla="*/ 43695 h 269136"/>
                <a:gd name="connsiteX207" fmla="*/ 196158 w 292067"/>
                <a:gd name="connsiteY207" fmla="*/ 48773 h 269136"/>
                <a:gd name="connsiteX208" fmla="*/ 200327 w 292067"/>
                <a:gd name="connsiteY208" fmla="*/ 50644 h 269136"/>
                <a:gd name="connsiteX209" fmla="*/ 202786 w 292067"/>
                <a:gd name="connsiteY209" fmla="*/ 53263 h 269136"/>
                <a:gd name="connsiteX210" fmla="*/ 208772 w 292067"/>
                <a:gd name="connsiteY210" fmla="*/ 61388 h 269136"/>
                <a:gd name="connsiteX211" fmla="*/ 209521 w 292067"/>
                <a:gd name="connsiteY211" fmla="*/ 64007 h 269136"/>
                <a:gd name="connsiteX212" fmla="*/ 209521 w 292067"/>
                <a:gd name="connsiteY212" fmla="*/ 66145 h 269136"/>
                <a:gd name="connsiteX213" fmla="*/ 208879 w 292067"/>
                <a:gd name="connsiteY213" fmla="*/ 67588 h 269136"/>
                <a:gd name="connsiteX214" fmla="*/ 208879 w 292067"/>
                <a:gd name="connsiteY214" fmla="*/ 69994 h 269136"/>
                <a:gd name="connsiteX215" fmla="*/ 209681 w 292067"/>
                <a:gd name="connsiteY215" fmla="*/ 70368 h 269136"/>
                <a:gd name="connsiteX216" fmla="*/ 210323 w 292067"/>
                <a:gd name="connsiteY216" fmla="*/ 69726 h 269136"/>
                <a:gd name="connsiteX217" fmla="*/ 211606 w 292067"/>
                <a:gd name="connsiteY217" fmla="*/ 69032 h 269136"/>
                <a:gd name="connsiteX218" fmla="*/ 213744 w 292067"/>
                <a:gd name="connsiteY218" fmla="*/ 69299 h 269136"/>
                <a:gd name="connsiteX219" fmla="*/ 217379 w 292067"/>
                <a:gd name="connsiteY219" fmla="*/ 71277 h 269136"/>
                <a:gd name="connsiteX220" fmla="*/ 232506 w 292067"/>
                <a:gd name="connsiteY220" fmla="*/ 85923 h 269136"/>
                <a:gd name="connsiteX221" fmla="*/ 234430 w 292067"/>
                <a:gd name="connsiteY221" fmla="*/ 87313 h 269136"/>
                <a:gd name="connsiteX222" fmla="*/ 235606 w 292067"/>
                <a:gd name="connsiteY222" fmla="*/ 87847 h 269136"/>
                <a:gd name="connsiteX223" fmla="*/ 237584 w 292067"/>
                <a:gd name="connsiteY223" fmla="*/ 86725 h 269136"/>
                <a:gd name="connsiteX224" fmla="*/ 239081 w 292067"/>
                <a:gd name="connsiteY224" fmla="*/ 86725 h 269136"/>
                <a:gd name="connsiteX225" fmla="*/ 241112 w 292067"/>
                <a:gd name="connsiteY225" fmla="*/ 87206 h 269136"/>
                <a:gd name="connsiteX226" fmla="*/ 243196 w 292067"/>
                <a:gd name="connsiteY226" fmla="*/ 88061 h 269136"/>
                <a:gd name="connsiteX227" fmla="*/ 244800 w 292067"/>
                <a:gd name="connsiteY227" fmla="*/ 88061 h 269136"/>
                <a:gd name="connsiteX228" fmla="*/ 248488 w 292067"/>
                <a:gd name="connsiteY228" fmla="*/ 87366 h 269136"/>
                <a:gd name="connsiteX229" fmla="*/ 249183 w 292067"/>
                <a:gd name="connsiteY229" fmla="*/ 88168 h 269136"/>
                <a:gd name="connsiteX230" fmla="*/ 249183 w 292067"/>
                <a:gd name="connsiteY230" fmla="*/ 89344 h 269136"/>
                <a:gd name="connsiteX231" fmla="*/ 249183 w 292067"/>
                <a:gd name="connsiteY231" fmla="*/ 90733 h 269136"/>
                <a:gd name="connsiteX232" fmla="*/ 249183 w 292067"/>
                <a:gd name="connsiteY232" fmla="*/ 92070 h 269136"/>
                <a:gd name="connsiteX233" fmla="*/ 248435 w 292067"/>
                <a:gd name="connsiteY233" fmla="*/ 94422 h 269136"/>
                <a:gd name="connsiteX234" fmla="*/ 247633 w 292067"/>
                <a:gd name="connsiteY234" fmla="*/ 96186 h 269136"/>
                <a:gd name="connsiteX235" fmla="*/ 247099 w 292067"/>
                <a:gd name="connsiteY235" fmla="*/ 99820 h 269136"/>
                <a:gd name="connsiteX236" fmla="*/ 247740 w 292067"/>
                <a:gd name="connsiteY236" fmla="*/ 100729 h 269136"/>
                <a:gd name="connsiteX237" fmla="*/ 248756 w 292067"/>
                <a:gd name="connsiteY237" fmla="*/ 101745 h 269136"/>
                <a:gd name="connsiteX238" fmla="*/ 252230 w 292067"/>
                <a:gd name="connsiteY238" fmla="*/ 103776 h 269136"/>
                <a:gd name="connsiteX239" fmla="*/ 252765 w 292067"/>
                <a:gd name="connsiteY239" fmla="*/ 104685 h 269136"/>
                <a:gd name="connsiteX240" fmla="*/ 253192 w 292067"/>
                <a:gd name="connsiteY240" fmla="*/ 105968 h 269136"/>
                <a:gd name="connsiteX241" fmla="*/ 253673 w 292067"/>
                <a:gd name="connsiteY241" fmla="*/ 108320 h 269136"/>
                <a:gd name="connsiteX242" fmla="*/ 257789 w 292067"/>
                <a:gd name="connsiteY242" fmla="*/ 120240 h 269136"/>
                <a:gd name="connsiteX243" fmla="*/ 259018 w 292067"/>
                <a:gd name="connsiteY243" fmla="*/ 121309 h 269136"/>
                <a:gd name="connsiteX244" fmla="*/ 260462 w 292067"/>
                <a:gd name="connsiteY244" fmla="*/ 121736 h 269136"/>
                <a:gd name="connsiteX245" fmla="*/ 261958 w 292067"/>
                <a:gd name="connsiteY245" fmla="*/ 121736 h 269136"/>
                <a:gd name="connsiteX246" fmla="*/ 271099 w 292067"/>
                <a:gd name="connsiteY246" fmla="*/ 123286 h 269136"/>
                <a:gd name="connsiteX247" fmla="*/ 275001 w 292067"/>
                <a:gd name="connsiteY247" fmla="*/ 124783 h 269136"/>
                <a:gd name="connsiteX248" fmla="*/ 277299 w 292067"/>
                <a:gd name="connsiteY248" fmla="*/ 124783 h 269136"/>
                <a:gd name="connsiteX249" fmla="*/ 278422 w 292067"/>
                <a:gd name="connsiteY249" fmla="*/ 124302 h 269136"/>
                <a:gd name="connsiteX250" fmla="*/ 278689 w 292067"/>
                <a:gd name="connsiteY250" fmla="*/ 124302 h 269136"/>
                <a:gd name="connsiteX251" fmla="*/ 280079 w 292067"/>
                <a:gd name="connsiteY251" fmla="*/ 124035 h 269136"/>
                <a:gd name="connsiteX252" fmla="*/ 282645 w 292067"/>
                <a:gd name="connsiteY252" fmla="*/ 124035 h 269136"/>
                <a:gd name="connsiteX253" fmla="*/ 285317 w 292067"/>
                <a:gd name="connsiteY253" fmla="*/ 123500 h 269136"/>
                <a:gd name="connsiteX254" fmla="*/ 286279 w 292067"/>
                <a:gd name="connsiteY254" fmla="*/ 123019 h 26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292067" h="269136">
                  <a:moveTo>
                    <a:pt x="289220" y="122592"/>
                  </a:moveTo>
                  <a:lnTo>
                    <a:pt x="291732" y="129915"/>
                  </a:lnTo>
                  <a:lnTo>
                    <a:pt x="289914" y="131518"/>
                  </a:lnTo>
                  <a:lnTo>
                    <a:pt x="284569" y="134031"/>
                  </a:lnTo>
                  <a:lnTo>
                    <a:pt x="283447" y="135206"/>
                  </a:lnTo>
                  <a:lnTo>
                    <a:pt x="283072" y="136276"/>
                  </a:lnTo>
                  <a:lnTo>
                    <a:pt x="283072" y="137238"/>
                  </a:lnTo>
                  <a:lnTo>
                    <a:pt x="283927" y="139002"/>
                  </a:lnTo>
                  <a:lnTo>
                    <a:pt x="284248" y="140124"/>
                  </a:lnTo>
                  <a:lnTo>
                    <a:pt x="284248" y="141514"/>
                  </a:lnTo>
                  <a:lnTo>
                    <a:pt x="283874" y="144507"/>
                  </a:lnTo>
                  <a:lnTo>
                    <a:pt x="283874" y="147340"/>
                  </a:lnTo>
                  <a:lnTo>
                    <a:pt x="283500" y="150387"/>
                  </a:lnTo>
                  <a:lnTo>
                    <a:pt x="281362" y="160062"/>
                  </a:lnTo>
                  <a:lnTo>
                    <a:pt x="280239" y="163002"/>
                  </a:lnTo>
                  <a:lnTo>
                    <a:pt x="279170" y="164712"/>
                  </a:lnTo>
                  <a:lnTo>
                    <a:pt x="277567" y="166904"/>
                  </a:lnTo>
                  <a:lnTo>
                    <a:pt x="274252" y="172891"/>
                  </a:lnTo>
                  <a:lnTo>
                    <a:pt x="273825" y="174601"/>
                  </a:lnTo>
                  <a:lnTo>
                    <a:pt x="273825" y="176151"/>
                  </a:lnTo>
                  <a:lnTo>
                    <a:pt x="273825" y="177488"/>
                  </a:lnTo>
                  <a:lnTo>
                    <a:pt x="274413" y="180374"/>
                  </a:lnTo>
                  <a:lnTo>
                    <a:pt x="274413" y="182192"/>
                  </a:lnTo>
                  <a:lnTo>
                    <a:pt x="273772" y="183528"/>
                  </a:lnTo>
                  <a:lnTo>
                    <a:pt x="272916" y="184650"/>
                  </a:lnTo>
                  <a:lnTo>
                    <a:pt x="271794" y="185506"/>
                  </a:lnTo>
                  <a:lnTo>
                    <a:pt x="270564" y="186147"/>
                  </a:lnTo>
                  <a:lnTo>
                    <a:pt x="269175" y="186468"/>
                  </a:lnTo>
                  <a:lnTo>
                    <a:pt x="266502" y="186468"/>
                  </a:lnTo>
                  <a:lnTo>
                    <a:pt x="265272" y="186040"/>
                  </a:lnTo>
                  <a:lnTo>
                    <a:pt x="264097" y="185292"/>
                  </a:lnTo>
                  <a:lnTo>
                    <a:pt x="261638" y="184169"/>
                  </a:lnTo>
                  <a:lnTo>
                    <a:pt x="260355" y="184169"/>
                  </a:lnTo>
                  <a:lnTo>
                    <a:pt x="259072" y="184169"/>
                  </a:lnTo>
                  <a:lnTo>
                    <a:pt x="257789" y="184704"/>
                  </a:lnTo>
                  <a:lnTo>
                    <a:pt x="255170" y="186896"/>
                  </a:lnTo>
                  <a:lnTo>
                    <a:pt x="251909" y="190210"/>
                  </a:lnTo>
                  <a:lnTo>
                    <a:pt x="251054" y="191332"/>
                  </a:lnTo>
                  <a:lnTo>
                    <a:pt x="245709" y="201649"/>
                  </a:lnTo>
                  <a:lnTo>
                    <a:pt x="244052" y="203840"/>
                  </a:lnTo>
                  <a:lnTo>
                    <a:pt x="242501" y="205230"/>
                  </a:lnTo>
                  <a:lnTo>
                    <a:pt x="241218" y="205925"/>
                  </a:lnTo>
                  <a:lnTo>
                    <a:pt x="240684" y="206620"/>
                  </a:lnTo>
                  <a:lnTo>
                    <a:pt x="239936" y="208597"/>
                  </a:lnTo>
                  <a:lnTo>
                    <a:pt x="239936" y="209292"/>
                  </a:lnTo>
                  <a:lnTo>
                    <a:pt x="239936" y="209987"/>
                  </a:lnTo>
                  <a:lnTo>
                    <a:pt x="239936" y="210522"/>
                  </a:lnTo>
                  <a:lnTo>
                    <a:pt x="240256" y="211217"/>
                  </a:lnTo>
                  <a:lnTo>
                    <a:pt x="240256" y="211858"/>
                  </a:lnTo>
                  <a:lnTo>
                    <a:pt x="240256" y="212286"/>
                  </a:lnTo>
                  <a:lnTo>
                    <a:pt x="239936" y="213408"/>
                  </a:lnTo>
                  <a:lnTo>
                    <a:pt x="239936" y="214210"/>
                  </a:lnTo>
                  <a:lnTo>
                    <a:pt x="239936" y="215172"/>
                  </a:lnTo>
                  <a:lnTo>
                    <a:pt x="239936" y="216081"/>
                  </a:lnTo>
                  <a:lnTo>
                    <a:pt x="239936" y="217738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914"/>
                  </a:lnTo>
                  <a:lnTo>
                    <a:pt x="239829" y="219342"/>
                  </a:lnTo>
                  <a:lnTo>
                    <a:pt x="239241" y="219876"/>
                  </a:lnTo>
                  <a:lnTo>
                    <a:pt x="238974" y="220624"/>
                  </a:lnTo>
                  <a:lnTo>
                    <a:pt x="238974" y="222656"/>
                  </a:lnTo>
                  <a:lnTo>
                    <a:pt x="238065" y="225863"/>
                  </a:lnTo>
                  <a:lnTo>
                    <a:pt x="237317" y="227146"/>
                  </a:lnTo>
                  <a:lnTo>
                    <a:pt x="237317" y="228268"/>
                  </a:lnTo>
                  <a:lnTo>
                    <a:pt x="237317" y="229177"/>
                  </a:lnTo>
                  <a:lnTo>
                    <a:pt x="237637" y="229979"/>
                  </a:lnTo>
                  <a:lnTo>
                    <a:pt x="238225" y="230727"/>
                  </a:lnTo>
                  <a:lnTo>
                    <a:pt x="238813" y="231155"/>
                  </a:lnTo>
                  <a:lnTo>
                    <a:pt x="239668" y="232705"/>
                  </a:lnTo>
                  <a:lnTo>
                    <a:pt x="205298" y="251574"/>
                  </a:lnTo>
                  <a:lnTo>
                    <a:pt x="200915" y="259111"/>
                  </a:lnTo>
                  <a:lnTo>
                    <a:pt x="190224" y="258042"/>
                  </a:lnTo>
                  <a:lnTo>
                    <a:pt x="184184" y="254621"/>
                  </a:lnTo>
                  <a:lnTo>
                    <a:pt x="169378" y="256652"/>
                  </a:lnTo>
                  <a:lnTo>
                    <a:pt x="163712" y="248420"/>
                  </a:lnTo>
                  <a:lnTo>
                    <a:pt x="164941" y="245801"/>
                  </a:lnTo>
                  <a:lnTo>
                    <a:pt x="154839" y="244411"/>
                  </a:lnTo>
                  <a:lnTo>
                    <a:pt x="160879" y="261676"/>
                  </a:lnTo>
                  <a:lnTo>
                    <a:pt x="143667" y="259004"/>
                  </a:lnTo>
                  <a:lnTo>
                    <a:pt x="126294" y="269106"/>
                  </a:lnTo>
                  <a:lnTo>
                    <a:pt x="121644" y="258416"/>
                  </a:lnTo>
                  <a:lnTo>
                    <a:pt x="117582" y="259324"/>
                  </a:lnTo>
                  <a:lnTo>
                    <a:pt x="114000" y="267877"/>
                  </a:lnTo>
                  <a:lnTo>
                    <a:pt x="94223" y="247565"/>
                  </a:lnTo>
                  <a:lnTo>
                    <a:pt x="91603" y="250237"/>
                  </a:lnTo>
                  <a:lnTo>
                    <a:pt x="86258" y="250237"/>
                  </a:lnTo>
                  <a:lnTo>
                    <a:pt x="78828" y="247832"/>
                  </a:lnTo>
                  <a:lnTo>
                    <a:pt x="72628" y="251200"/>
                  </a:lnTo>
                  <a:lnTo>
                    <a:pt x="61135" y="251894"/>
                  </a:lnTo>
                  <a:lnTo>
                    <a:pt x="54347" y="237088"/>
                  </a:lnTo>
                  <a:lnTo>
                    <a:pt x="48360" y="244999"/>
                  </a:lnTo>
                  <a:lnTo>
                    <a:pt x="40877" y="245747"/>
                  </a:lnTo>
                  <a:lnTo>
                    <a:pt x="38845" y="242807"/>
                  </a:lnTo>
                  <a:lnTo>
                    <a:pt x="42747" y="238424"/>
                  </a:lnTo>
                  <a:lnTo>
                    <a:pt x="37402" y="230994"/>
                  </a:lnTo>
                  <a:lnTo>
                    <a:pt x="33928" y="223297"/>
                  </a:lnTo>
                  <a:lnTo>
                    <a:pt x="34783" y="198922"/>
                  </a:lnTo>
                  <a:lnTo>
                    <a:pt x="37509" y="191706"/>
                  </a:lnTo>
                  <a:lnTo>
                    <a:pt x="24360" y="176846"/>
                  </a:lnTo>
                  <a:lnTo>
                    <a:pt x="22061" y="168828"/>
                  </a:lnTo>
                  <a:lnTo>
                    <a:pt x="18426" y="164552"/>
                  </a:lnTo>
                  <a:lnTo>
                    <a:pt x="15700" y="155144"/>
                  </a:lnTo>
                  <a:lnTo>
                    <a:pt x="10355" y="149211"/>
                  </a:lnTo>
                  <a:lnTo>
                    <a:pt x="6186" y="147554"/>
                  </a:lnTo>
                  <a:lnTo>
                    <a:pt x="10248" y="137131"/>
                  </a:lnTo>
                  <a:lnTo>
                    <a:pt x="10248" y="127082"/>
                  </a:lnTo>
                  <a:lnTo>
                    <a:pt x="3620" y="127402"/>
                  </a:lnTo>
                  <a:lnTo>
                    <a:pt x="-336" y="115536"/>
                  </a:lnTo>
                  <a:lnTo>
                    <a:pt x="626" y="112168"/>
                  </a:lnTo>
                  <a:lnTo>
                    <a:pt x="7843" y="111794"/>
                  </a:lnTo>
                  <a:lnTo>
                    <a:pt x="10676" y="110939"/>
                  </a:lnTo>
                  <a:lnTo>
                    <a:pt x="12814" y="109121"/>
                  </a:lnTo>
                  <a:lnTo>
                    <a:pt x="14257" y="107571"/>
                  </a:lnTo>
                  <a:lnTo>
                    <a:pt x="15112" y="106128"/>
                  </a:lnTo>
                  <a:lnTo>
                    <a:pt x="15112" y="104792"/>
                  </a:lnTo>
                  <a:lnTo>
                    <a:pt x="14578" y="103562"/>
                  </a:lnTo>
                  <a:lnTo>
                    <a:pt x="13722" y="102493"/>
                  </a:lnTo>
                  <a:lnTo>
                    <a:pt x="13081" y="101264"/>
                  </a:lnTo>
                  <a:lnTo>
                    <a:pt x="12600" y="99981"/>
                  </a:lnTo>
                  <a:lnTo>
                    <a:pt x="12279" y="98484"/>
                  </a:lnTo>
                  <a:lnTo>
                    <a:pt x="11745" y="97201"/>
                  </a:lnTo>
                  <a:lnTo>
                    <a:pt x="11745" y="95491"/>
                  </a:lnTo>
                  <a:lnTo>
                    <a:pt x="12172" y="94742"/>
                  </a:lnTo>
                  <a:lnTo>
                    <a:pt x="12707" y="94742"/>
                  </a:lnTo>
                  <a:lnTo>
                    <a:pt x="13776" y="95063"/>
                  </a:lnTo>
                  <a:lnTo>
                    <a:pt x="15112" y="93032"/>
                  </a:lnTo>
                  <a:lnTo>
                    <a:pt x="22222" y="95491"/>
                  </a:lnTo>
                  <a:lnTo>
                    <a:pt x="21420" y="88328"/>
                  </a:lnTo>
                  <a:lnTo>
                    <a:pt x="24573" y="85281"/>
                  </a:lnTo>
                  <a:lnTo>
                    <a:pt x="31897" y="92765"/>
                  </a:lnTo>
                  <a:lnTo>
                    <a:pt x="36868" y="95063"/>
                  </a:lnTo>
                  <a:lnTo>
                    <a:pt x="38471" y="94689"/>
                  </a:lnTo>
                  <a:lnTo>
                    <a:pt x="39807" y="93673"/>
                  </a:lnTo>
                  <a:lnTo>
                    <a:pt x="40823" y="92177"/>
                  </a:lnTo>
                  <a:lnTo>
                    <a:pt x="42480" y="88435"/>
                  </a:lnTo>
                  <a:lnTo>
                    <a:pt x="43549" y="87419"/>
                  </a:lnTo>
                  <a:lnTo>
                    <a:pt x="49696" y="86297"/>
                  </a:lnTo>
                  <a:lnTo>
                    <a:pt x="50765" y="85174"/>
                  </a:lnTo>
                  <a:lnTo>
                    <a:pt x="52957" y="74484"/>
                  </a:lnTo>
                  <a:lnTo>
                    <a:pt x="50872" y="63366"/>
                  </a:lnTo>
                  <a:lnTo>
                    <a:pt x="51995" y="47971"/>
                  </a:lnTo>
                  <a:lnTo>
                    <a:pt x="57340" y="45191"/>
                  </a:lnTo>
                  <a:lnTo>
                    <a:pt x="64129" y="49788"/>
                  </a:lnTo>
                  <a:lnTo>
                    <a:pt x="70383" y="42946"/>
                  </a:lnTo>
                  <a:lnTo>
                    <a:pt x="77920" y="39205"/>
                  </a:lnTo>
                  <a:lnTo>
                    <a:pt x="81554" y="39205"/>
                  </a:lnTo>
                  <a:lnTo>
                    <a:pt x="85403" y="40220"/>
                  </a:lnTo>
                  <a:lnTo>
                    <a:pt x="94383" y="45566"/>
                  </a:lnTo>
                  <a:lnTo>
                    <a:pt x="95185" y="45566"/>
                  </a:lnTo>
                  <a:lnTo>
                    <a:pt x="95773" y="44817"/>
                  </a:lnTo>
                  <a:lnTo>
                    <a:pt x="96094" y="43695"/>
                  </a:lnTo>
                  <a:lnTo>
                    <a:pt x="96094" y="42038"/>
                  </a:lnTo>
                  <a:lnTo>
                    <a:pt x="96094" y="40915"/>
                  </a:lnTo>
                  <a:lnTo>
                    <a:pt x="95238" y="39419"/>
                  </a:lnTo>
                  <a:lnTo>
                    <a:pt x="92405" y="37387"/>
                  </a:lnTo>
                  <a:lnTo>
                    <a:pt x="91336" y="35891"/>
                  </a:lnTo>
                  <a:lnTo>
                    <a:pt x="91336" y="34608"/>
                  </a:lnTo>
                  <a:lnTo>
                    <a:pt x="92191" y="31240"/>
                  </a:lnTo>
                  <a:lnTo>
                    <a:pt x="92191" y="30385"/>
                  </a:lnTo>
                  <a:lnTo>
                    <a:pt x="89946" y="27017"/>
                  </a:lnTo>
                  <a:lnTo>
                    <a:pt x="89305" y="25093"/>
                  </a:lnTo>
                  <a:lnTo>
                    <a:pt x="89786" y="23062"/>
                  </a:lnTo>
                  <a:lnTo>
                    <a:pt x="90374" y="22474"/>
                  </a:lnTo>
                  <a:lnTo>
                    <a:pt x="92352" y="21779"/>
                  </a:lnTo>
                  <a:lnTo>
                    <a:pt x="96254" y="27124"/>
                  </a:lnTo>
                  <a:lnTo>
                    <a:pt x="97162" y="27605"/>
                  </a:lnTo>
                  <a:lnTo>
                    <a:pt x="98071" y="27605"/>
                  </a:lnTo>
                  <a:lnTo>
                    <a:pt x="106143" y="23329"/>
                  </a:lnTo>
                  <a:lnTo>
                    <a:pt x="111060" y="24666"/>
                  </a:lnTo>
                  <a:lnTo>
                    <a:pt x="111969" y="24184"/>
                  </a:lnTo>
                  <a:lnTo>
                    <a:pt x="112557" y="22634"/>
                  </a:lnTo>
                  <a:lnTo>
                    <a:pt x="112343" y="20657"/>
                  </a:lnTo>
                  <a:lnTo>
                    <a:pt x="108601" y="15044"/>
                  </a:lnTo>
                  <a:lnTo>
                    <a:pt x="108601" y="13334"/>
                  </a:lnTo>
                  <a:lnTo>
                    <a:pt x="109083" y="11516"/>
                  </a:lnTo>
                  <a:lnTo>
                    <a:pt x="109884" y="10019"/>
                  </a:lnTo>
                  <a:lnTo>
                    <a:pt x="110953" y="9164"/>
                  </a:lnTo>
                  <a:lnTo>
                    <a:pt x="112343" y="9164"/>
                  </a:lnTo>
                  <a:lnTo>
                    <a:pt x="115497" y="11195"/>
                  </a:lnTo>
                  <a:lnTo>
                    <a:pt x="120842" y="16541"/>
                  </a:lnTo>
                  <a:lnTo>
                    <a:pt x="122392" y="16541"/>
                  </a:lnTo>
                  <a:lnTo>
                    <a:pt x="123996" y="15685"/>
                  </a:lnTo>
                  <a:lnTo>
                    <a:pt x="125386" y="14189"/>
                  </a:lnTo>
                  <a:lnTo>
                    <a:pt x="126348" y="12264"/>
                  </a:lnTo>
                  <a:lnTo>
                    <a:pt x="126722" y="10073"/>
                  </a:lnTo>
                  <a:lnTo>
                    <a:pt x="126722" y="4728"/>
                  </a:lnTo>
                  <a:lnTo>
                    <a:pt x="127364" y="2696"/>
                  </a:lnTo>
                  <a:lnTo>
                    <a:pt x="129181" y="2322"/>
                  </a:lnTo>
                  <a:lnTo>
                    <a:pt x="133243" y="4941"/>
                  </a:lnTo>
                  <a:lnTo>
                    <a:pt x="138161" y="6598"/>
                  </a:lnTo>
                  <a:lnTo>
                    <a:pt x="140673" y="6598"/>
                  </a:lnTo>
                  <a:lnTo>
                    <a:pt x="143186" y="5690"/>
                  </a:lnTo>
                  <a:lnTo>
                    <a:pt x="144308" y="4728"/>
                  </a:lnTo>
                  <a:lnTo>
                    <a:pt x="145057" y="3338"/>
                  </a:lnTo>
                  <a:lnTo>
                    <a:pt x="146072" y="-30"/>
                  </a:lnTo>
                  <a:lnTo>
                    <a:pt x="147729" y="-30"/>
                  </a:lnTo>
                  <a:lnTo>
                    <a:pt x="156389" y="3552"/>
                  </a:lnTo>
                  <a:lnTo>
                    <a:pt x="164246" y="11463"/>
                  </a:lnTo>
                  <a:lnTo>
                    <a:pt x="169592" y="13708"/>
                  </a:lnTo>
                  <a:lnTo>
                    <a:pt x="171142" y="13708"/>
                  </a:lnTo>
                  <a:lnTo>
                    <a:pt x="175097" y="11463"/>
                  </a:lnTo>
                  <a:lnTo>
                    <a:pt x="177182" y="11463"/>
                  </a:lnTo>
                  <a:lnTo>
                    <a:pt x="178785" y="12639"/>
                  </a:lnTo>
                  <a:lnTo>
                    <a:pt x="184131" y="23971"/>
                  </a:lnTo>
                  <a:lnTo>
                    <a:pt x="189209" y="43695"/>
                  </a:lnTo>
                  <a:lnTo>
                    <a:pt x="196158" y="48773"/>
                  </a:lnTo>
                  <a:lnTo>
                    <a:pt x="200327" y="50644"/>
                  </a:lnTo>
                  <a:lnTo>
                    <a:pt x="202786" y="53263"/>
                  </a:lnTo>
                  <a:lnTo>
                    <a:pt x="208772" y="61388"/>
                  </a:lnTo>
                  <a:lnTo>
                    <a:pt x="209521" y="64007"/>
                  </a:lnTo>
                  <a:lnTo>
                    <a:pt x="209521" y="66145"/>
                  </a:lnTo>
                  <a:lnTo>
                    <a:pt x="208879" y="67588"/>
                  </a:lnTo>
                  <a:lnTo>
                    <a:pt x="208879" y="69994"/>
                  </a:lnTo>
                  <a:lnTo>
                    <a:pt x="209681" y="70368"/>
                  </a:lnTo>
                  <a:lnTo>
                    <a:pt x="210323" y="69726"/>
                  </a:lnTo>
                  <a:lnTo>
                    <a:pt x="211606" y="69032"/>
                  </a:lnTo>
                  <a:lnTo>
                    <a:pt x="213744" y="69299"/>
                  </a:lnTo>
                  <a:lnTo>
                    <a:pt x="217379" y="71277"/>
                  </a:lnTo>
                  <a:lnTo>
                    <a:pt x="232506" y="85923"/>
                  </a:lnTo>
                  <a:lnTo>
                    <a:pt x="234430" y="87313"/>
                  </a:lnTo>
                  <a:lnTo>
                    <a:pt x="235606" y="87847"/>
                  </a:lnTo>
                  <a:lnTo>
                    <a:pt x="237584" y="86725"/>
                  </a:lnTo>
                  <a:lnTo>
                    <a:pt x="239081" y="86725"/>
                  </a:lnTo>
                  <a:lnTo>
                    <a:pt x="241112" y="87206"/>
                  </a:lnTo>
                  <a:lnTo>
                    <a:pt x="243196" y="88061"/>
                  </a:lnTo>
                  <a:lnTo>
                    <a:pt x="244800" y="88061"/>
                  </a:lnTo>
                  <a:lnTo>
                    <a:pt x="248488" y="87366"/>
                  </a:lnTo>
                  <a:lnTo>
                    <a:pt x="249183" y="88168"/>
                  </a:lnTo>
                  <a:lnTo>
                    <a:pt x="249183" y="89344"/>
                  </a:lnTo>
                  <a:lnTo>
                    <a:pt x="249183" y="90733"/>
                  </a:lnTo>
                  <a:lnTo>
                    <a:pt x="249183" y="92070"/>
                  </a:lnTo>
                  <a:lnTo>
                    <a:pt x="248435" y="94422"/>
                  </a:lnTo>
                  <a:lnTo>
                    <a:pt x="247633" y="96186"/>
                  </a:lnTo>
                  <a:lnTo>
                    <a:pt x="247099" y="99820"/>
                  </a:lnTo>
                  <a:lnTo>
                    <a:pt x="247740" y="100729"/>
                  </a:lnTo>
                  <a:lnTo>
                    <a:pt x="248756" y="101745"/>
                  </a:lnTo>
                  <a:lnTo>
                    <a:pt x="252230" y="103776"/>
                  </a:lnTo>
                  <a:lnTo>
                    <a:pt x="252765" y="104685"/>
                  </a:lnTo>
                  <a:lnTo>
                    <a:pt x="253192" y="105968"/>
                  </a:lnTo>
                  <a:lnTo>
                    <a:pt x="253673" y="108320"/>
                  </a:lnTo>
                  <a:lnTo>
                    <a:pt x="257789" y="120240"/>
                  </a:lnTo>
                  <a:lnTo>
                    <a:pt x="259018" y="121309"/>
                  </a:lnTo>
                  <a:lnTo>
                    <a:pt x="260462" y="121736"/>
                  </a:lnTo>
                  <a:lnTo>
                    <a:pt x="261958" y="121736"/>
                  </a:lnTo>
                  <a:lnTo>
                    <a:pt x="271099" y="123286"/>
                  </a:lnTo>
                  <a:lnTo>
                    <a:pt x="275001" y="124783"/>
                  </a:lnTo>
                  <a:lnTo>
                    <a:pt x="277299" y="124783"/>
                  </a:lnTo>
                  <a:lnTo>
                    <a:pt x="278422" y="124302"/>
                  </a:lnTo>
                  <a:lnTo>
                    <a:pt x="278689" y="124302"/>
                  </a:lnTo>
                  <a:lnTo>
                    <a:pt x="280079" y="124035"/>
                  </a:lnTo>
                  <a:lnTo>
                    <a:pt x="282645" y="124035"/>
                  </a:lnTo>
                  <a:lnTo>
                    <a:pt x="285317" y="123500"/>
                  </a:lnTo>
                  <a:lnTo>
                    <a:pt x="286279" y="1230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7F5782DA-081A-43EC-89C6-14722A5DB3CF}"/>
                </a:ext>
              </a:extLst>
            </p:cNvPr>
            <p:cNvSpPr/>
            <p:nvPr/>
          </p:nvSpPr>
          <p:spPr>
            <a:xfrm>
              <a:off x="1956599" y="5185487"/>
              <a:ext cx="358135" cy="196600"/>
            </a:xfrm>
            <a:custGeom>
              <a:avLst/>
              <a:gdLst>
                <a:gd name="connsiteX0" fmla="*/ 64503 w 358135"/>
                <a:gd name="connsiteY0" fmla="*/ 172036 h 196600"/>
                <a:gd name="connsiteX1" fmla="*/ 62846 w 358135"/>
                <a:gd name="connsiteY1" fmla="*/ 170592 h 196600"/>
                <a:gd name="connsiteX2" fmla="*/ 61349 w 358135"/>
                <a:gd name="connsiteY2" fmla="*/ 169363 h 196600"/>
                <a:gd name="connsiteX3" fmla="*/ 60601 w 358135"/>
                <a:gd name="connsiteY3" fmla="*/ 168668 h 196600"/>
                <a:gd name="connsiteX4" fmla="*/ 58730 w 358135"/>
                <a:gd name="connsiteY4" fmla="*/ 166583 h 196600"/>
                <a:gd name="connsiteX5" fmla="*/ 57233 w 358135"/>
                <a:gd name="connsiteY5" fmla="*/ 164392 h 196600"/>
                <a:gd name="connsiteX6" fmla="*/ 52957 w 358135"/>
                <a:gd name="connsiteY6" fmla="*/ 159421 h 196600"/>
                <a:gd name="connsiteX7" fmla="*/ 50819 w 358135"/>
                <a:gd name="connsiteY7" fmla="*/ 155946 h 196600"/>
                <a:gd name="connsiteX8" fmla="*/ 49803 w 358135"/>
                <a:gd name="connsiteY8" fmla="*/ 155198 h 196600"/>
                <a:gd name="connsiteX9" fmla="*/ 47238 w 358135"/>
                <a:gd name="connsiteY9" fmla="*/ 154556 h 196600"/>
                <a:gd name="connsiteX10" fmla="*/ 45099 w 358135"/>
                <a:gd name="connsiteY10" fmla="*/ 153167 h 196600"/>
                <a:gd name="connsiteX11" fmla="*/ 43977 w 358135"/>
                <a:gd name="connsiteY11" fmla="*/ 151830 h 196600"/>
                <a:gd name="connsiteX12" fmla="*/ 41892 w 358135"/>
                <a:gd name="connsiteY12" fmla="*/ 150120 h 196600"/>
                <a:gd name="connsiteX13" fmla="*/ 38845 w 358135"/>
                <a:gd name="connsiteY13" fmla="*/ 146752 h 196600"/>
                <a:gd name="connsiteX14" fmla="*/ 33500 w 358135"/>
                <a:gd name="connsiteY14" fmla="*/ 139910 h 196600"/>
                <a:gd name="connsiteX15" fmla="*/ 32378 w 358135"/>
                <a:gd name="connsiteY15" fmla="*/ 139002 h 196600"/>
                <a:gd name="connsiteX16" fmla="*/ 30079 w 358135"/>
                <a:gd name="connsiteY16" fmla="*/ 137451 h 196600"/>
                <a:gd name="connsiteX17" fmla="*/ 29010 w 358135"/>
                <a:gd name="connsiteY17" fmla="*/ 136436 h 196600"/>
                <a:gd name="connsiteX18" fmla="*/ 28155 w 358135"/>
                <a:gd name="connsiteY18" fmla="*/ 135474 h 196600"/>
                <a:gd name="connsiteX19" fmla="*/ 27674 w 358135"/>
                <a:gd name="connsiteY19" fmla="*/ 134351 h 196600"/>
                <a:gd name="connsiteX20" fmla="*/ 27941 w 358135"/>
                <a:gd name="connsiteY20" fmla="*/ 133229 h 196600"/>
                <a:gd name="connsiteX21" fmla="*/ 29545 w 358135"/>
                <a:gd name="connsiteY21" fmla="*/ 131037 h 196600"/>
                <a:gd name="connsiteX22" fmla="*/ 30239 w 358135"/>
                <a:gd name="connsiteY22" fmla="*/ 129754 h 196600"/>
                <a:gd name="connsiteX23" fmla="*/ 31095 w 358135"/>
                <a:gd name="connsiteY23" fmla="*/ 128632 h 196600"/>
                <a:gd name="connsiteX24" fmla="*/ 31736 w 358135"/>
                <a:gd name="connsiteY24" fmla="*/ 127349 h 196600"/>
                <a:gd name="connsiteX25" fmla="*/ 33233 w 358135"/>
                <a:gd name="connsiteY25" fmla="*/ 125050 h 196600"/>
                <a:gd name="connsiteX26" fmla="*/ 33767 w 358135"/>
                <a:gd name="connsiteY26" fmla="*/ 123874 h 196600"/>
                <a:gd name="connsiteX27" fmla="*/ 34088 w 358135"/>
                <a:gd name="connsiteY27" fmla="*/ 122592 h 196600"/>
                <a:gd name="connsiteX28" fmla="*/ 34569 w 358135"/>
                <a:gd name="connsiteY28" fmla="*/ 121362 h 196600"/>
                <a:gd name="connsiteX29" fmla="*/ 34569 w 358135"/>
                <a:gd name="connsiteY29" fmla="*/ 117407 h 196600"/>
                <a:gd name="connsiteX30" fmla="*/ 35157 w 358135"/>
                <a:gd name="connsiteY30" fmla="*/ 114841 h 196600"/>
                <a:gd name="connsiteX31" fmla="*/ 35692 w 358135"/>
                <a:gd name="connsiteY31" fmla="*/ 113505 h 196600"/>
                <a:gd name="connsiteX32" fmla="*/ 35692 w 358135"/>
                <a:gd name="connsiteY32" fmla="*/ 112115 h 196600"/>
                <a:gd name="connsiteX33" fmla="*/ 35692 w 358135"/>
                <a:gd name="connsiteY33" fmla="*/ 110618 h 196600"/>
                <a:gd name="connsiteX34" fmla="*/ 34676 w 358135"/>
                <a:gd name="connsiteY34" fmla="*/ 109068 h 196600"/>
                <a:gd name="connsiteX35" fmla="*/ 32698 w 358135"/>
                <a:gd name="connsiteY35" fmla="*/ 106716 h 196600"/>
                <a:gd name="connsiteX36" fmla="*/ 32271 w 358135"/>
                <a:gd name="connsiteY36" fmla="*/ 105594 h 196600"/>
                <a:gd name="connsiteX37" fmla="*/ 33179 w 358135"/>
                <a:gd name="connsiteY37" fmla="*/ 102761 h 196600"/>
                <a:gd name="connsiteX38" fmla="*/ 33179 w 358135"/>
                <a:gd name="connsiteY38" fmla="*/ 100997 h 196600"/>
                <a:gd name="connsiteX39" fmla="*/ 32538 w 358135"/>
                <a:gd name="connsiteY39" fmla="*/ 98538 h 196600"/>
                <a:gd name="connsiteX40" fmla="*/ 31897 w 358135"/>
                <a:gd name="connsiteY40" fmla="*/ 97041 h 196600"/>
                <a:gd name="connsiteX41" fmla="*/ 30774 w 358135"/>
                <a:gd name="connsiteY41" fmla="*/ 96346 h 196600"/>
                <a:gd name="connsiteX42" fmla="*/ 29865 w 358135"/>
                <a:gd name="connsiteY42" fmla="*/ 96346 h 196600"/>
                <a:gd name="connsiteX43" fmla="*/ 26979 w 358135"/>
                <a:gd name="connsiteY43" fmla="*/ 96774 h 196600"/>
                <a:gd name="connsiteX44" fmla="*/ 26017 w 358135"/>
                <a:gd name="connsiteY44" fmla="*/ 97094 h 196600"/>
                <a:gd name="connsiteX45" fmla="*/ 23130 w 358135"/>
                <a:gd name="connsiteY45" fmla="*/ 99607 h 196600"/>
                <a:gd name="connsiteX46" fmla="*/ 21847 w 358135"/>
                <a:gd name="connsiteY46" fmla="*/ 101103 h 196600"/>
                <a:gd name="connsiteX47" fmla="*/ 20244 w 358135"/>
                <a:gd name="connsiteY47" fmla="*/ 103723 h 196600"/>
                <a:gd name="connsiteX48" fmla="*/ 19495 w 358135"/>
                <a:gd name="connsiteY48" fmla="*/ 104364 h 196600"/>
                <a:gd name="connsiteX49" fmla="*/ 18640 w 358135"/>
                <a:gd name="connsiteY49" fmla="*/ 104685 h 196600"/>
                <a:gd name="connsiteX50" fmla="*/ 16609 w 358135"/>
                <a:gd name="connsiteY50" fmla="*/ 104685 h 196600"/>
                <a:gd name="connsiteX51" fmla="*/ 11745 w 358135"/>
                <a:gd name="connsiteY51" fmla="*/ 103669 h 196600"/>
                <a:gd name="connsiteX52" fmla="*/ 10943 w 358135"/>
                <a:gd name="connsiteY52" fmla="*/ 102761 h 196600"/>
                <a:gd name="connsiteX53" fmla="*/ 10462 w 358135"/>
                <a:gd name="connsiteY53" fmla="*/ 101103 h 196600"/>
                <a:gd name="connsiteX54" fmla="*/ 10836 w 358135"/>
                <a:gd name="connsiteY54" fmla="*/ 97094 h 196600"/>
                <a:gd name="connsiteX55" fmla="*/ 11157 w 358135"/>
                <a:gd name="connsiteY55" fmla="*/ 95224 h 196600"/>
                <a:gd name="connsiteX56" fmla="*/ 11157 w 358135"/>
                <a:gd name="connsiteY56" fmla="*/ 93085 h 196600"/>
                <a:gd name="connsiteX57" fmla="*/ 11584 w 358135"/>
                <a:gd name="connsiteY57" fmla="*/ 90787 h 196600"/>
                <a:gd name="connsiteX58" fmla="*/ 12279 w 358135"/>
                <a:gd name="connsiteY58" fmla="*/ 89237 h 196600"/>
                <a:gd name="connsiteX59" fmla="*/ 13829 w 358135"/>
                <a:gd name="connsiteY59" fmla="*/ 86778 h 196600"/>
                <a:gd name="connsiteX60" fmla="*/ 14257 w 358135"/>
                <a:gd name="connsiteY60" fmla="*/ 85549 h 196600"/>
                <a:gd name="connsiteX61" fmla="*/ 14257 w 358135"/>
                <a:gd name="connsiteY61" fmla="*/ 84266 h 196600"/>
                <a:gd name="connsiteX62" fmla="*/ 13615 w 358135"/>
                <a:gd name="connsiteY62" fmla="*/ 83143 h 196600"/>
                <a:gd name="connsiteX63" fmla="*/ 12814 w 358135"/>
                <a:gd name="connsiteY63" fmla="*/ 81967 h 196600"/>
                <a:gd name="connsiteX64" fmla="*/ 11852 w 358135"/>
                <a:gd name="connsiteY64" fmla="*/ 80898 h 196600"/>
                <a:gd name="connsiteX65" fmla="*/ 10836 w 358135"/>
                <a:gd name="connsiteY65" fmla="*/ 80043 h 196600"/>
                <a:gd name="connsiteX66" fmla="*/ 9607 w 358135"/>
                <a:gd name="connsiteY66" fmla="*/ 79455 h 196600"/>
                <a:gd name="connsiteX67" fmla="*/ 8377 w 358135"/>
                <a:gd name="connsiteY67" fmla="*/ 79134 h 196600"/>
                <a:gd name="connsiteX68" fmla="*/ 4422 w 358135"/>
                <a:gd name="connsiteY68" fmla="*/ 79508 h 196600"/>
                <a:gd name="connsiteX69" fmla="*/ 1696 w 358135"/>
                <a:gd name="connsiteY69" fmla="*/ 80096 h 196600"/>
                <a:gd name="connsiteX70" fmla="*/ 306 w 358135"/>
                <a:gd name="connsiteY70" fmla="*/ 80631 h 196600"/>
                <a:gd name="connsiteX71" fmla="*/ -336 w 358135"/>
                <a:gd name="connsiteY71" fmla="*/ 78279 h 196600"/>
                <a:gd name="connsiteX72" fmla="*/ -336 w 358135"/>
                <a:gd name="connsiteY72" fmla="*/ 73254 h 196600"/>
                <a:gd name="connsiteX73" fmla="*/ 2123 w 358135"/>
                <a:gd name="connsiteY73" fmla="*/ 59250 h 196600"/>
                <a:gd name="connsiteX74" fmla="*/ 2872 w 358135"/>
                <a:gd name="connsiteY74" fmla="*/ 49147 h 196600"/>
                <a:gd name="connsiteX75" fmla="*/ 2551 w 358135"/>
                <a:gd name="connsiteY75" fmla="*/ 47383 h 196600"/>
                <a:gd name="connsiteX76" fmla="*/ 2551 w 358135"/>
                <a:gd name="connsiteY76" fmla="*/ 45405 h 196600"/>
                <a:gd name="connsiteX77" fmla="*/ 3299 w 358135"/>
                <a:gd name="connsiteY77" fmla="*/ 40702 h 196600"/>
                <a:gd name="connsiteX78" fmla="*/ 3941 w 358135"/>
                <a:gd name="connsiteY78" fmla="*/ 39151 h 196600"/>
                <a:gd name="connsiteX79" fmla="*/ 4368 w 358135"/>
                <a:gd name="connsiteY79" fmla="*/ 38456 h 196600"/>
                <a:gd name="connsiteX80" fmla="*/ 8644 w 358135"/>
                <a:gd name="connsiteY80" fmla="*/ 36479 h 196600"/>
                <a:gd name="connsiteX81" fmla="*/ 22703 w 358135"/>
                <a:gd name="connsiteY81" fmla="*/ 38243 h 196600"/>
                <a:gd name="connsiteX82" fmla="*/ 26818 w 358135"/>
                <a:gd name="connsiteY82" fmla="*/ 40167 h 196600"/>
                <a:gd name="connsiteX83" fmla="*/ 28422 w 358135"/>
                <a:gd name="connsiteY83" fmla="*/ 41450 h 196600"/>
                <a:gd name="connsiteX84" fmla="*/ 31897 w 358135"/>
                <a:gd name="connsiteY84" fmla="*/ 41450 h 196600"/>
                <a:gd name="connsiteX85" fmla="*/ 34195 w 358135"/>
                <a:gd name="connsiteY85" fmla="*/ 40915 h 196600"/>
                <a:gd name="connsiteX86" fmla="*/ 35585 w 358135"/>
                <a:gd name="connsiteY86" fmla="*/ 40327 h 196600"/>
                <a:gd name="connsiteX87" fmla="*/ 37081 w 358135"/>
                <a:gd name="connsiteY87" fmla="*/ 39579 h 196600"/>
                <a:gd name="connsiteX88" fmla="*/ 37616 w 358135"/>
                <a:gd name="connsiteY88" fmla="*/ 38884 h 196600"/>
                <a:gd name="connsiteX89" fmla="*/ 43603 w 358135"/>
                <a:gd name="connsiteY89" fmla="*/ 34394 h 196600"/>
                <a:gd name="connsiteX90" fmla="*/ 44191 w 358135"/>
                <a:gd name="connsiteY90" fmla="*/ 33539 h 196600"/>
                <a:gd name="connsiteX91" fmla="*/ 45420 w 358135"/>
                <a:gd name="connsiteY91" fmla="*/ 32096 h 196600"/>
                <a:gd name="connsiteX92" fmla="*/ 46543 w 358135"/>
                <a:gd name="connsiteY92" fmla="*/ 31133 h 196600"/>
                <a:gd name="connsiteX93" fmla="*/ 48200 w 358135"/>
                <a:gd name="connsiteY93" fmla="*/ 30171 h 196600"/>
                <a:gd name="connsiteX94" fmla="*/ 51888 w 358135"/>
                <a:gd name="connsiteY94" fmla="*/ 28995 h 196600"/>
                <a:gd name="connsiteX95" fmla="*/ 53492 w 358135"/>
                <a:gd name="connsiteY95" fmla="*/ 28995 h 196600"/>
                <a:gd name="connsiteX96" fmla="*/ 54454 w 358135"/>
                <a:gd name="connsiteY96" fmla="*/ 29797 h 196600"/>
                <a:gd name="connsiteX97" fmla="*/ 55416 w 358135"/>
                <a:gd name="connsiteY97" fmla="*/ 35142 h 196600"/>
                <a:gd name="connsiteX98" fmla="*/ 56111 w 358135"/>
                <a:gd name="connsiteY98" fmla="*/ 36158 h 196600"/>
                <a:gd name="connsiteX99" fmla="*/ 58195 w 358135"/>
                <a:gd name="connsiteY99" fmla="*/ 36746 h 196600"/>
                <a:gd name="connsiteX100" fmla="*/ 61403 w 358135"/>
                <a:gd name="connsiteY100" fmla="*/ 36051 h 196600"/>
                <a:gd name="connsiteX101" fmla="*/ 63541 w 358135"/>
                <a:gd name="connsiteY101" fmla="*/ 35089 h 196600"/>
                <a:gd name="connsiteX102" fmla="*/ 66641 w 358135"/>
                <a:gd name="connsiteY102" fmla="*/ 32897 h 196600"/>
                <a:gd name="connsiteX103" fmla="*/ 67710 w 358135"/>
                <a:gd name="connsiteY103" fmla="*/ 31828 h 196600"/>
                <a:gd name="connsiteX104" fmla="*/ 68352 w 358135"/>
                <a:gd name="connsiteY104" fmla="*/ 30599 h 196600"/>
                <a:gd name="connsiteX105" fmla="*/ 69153 w 358135"/>
                <a:gd name="connsiteY105" fmla="*/ 28888 h 196600"/>
                <a:gd name="connsiteX106" fmla="*/ 69420 w 358135"/>
                <a:gd name="connsiteY106" fmla="*/ 27445 h 196600"/>
                <a:gd name="connsiteX107" fmla="*/ 70650 w 358135"/>
                <a:gd name="connsiteY107" fmla="*/ 25147 h 196600"/>
                <a:gd name="connsiteX108" fmla="*/ 72147 w 358135"/>
                <a:gd name="connsiteY108" fmla="*/ 23757 h 196600"/>
                <a:gd name="connsiteX109" fmla="*/ 74659 w 358135"/>
                <a:gd name="connsiteY109" fmla="*/ 22153 h 196600"/>
                <a:gd name="connsiteX110" fmla="*/ 76156 w 358135"/>
                <a:gd name="connsiteY110" fmla="*/ 20817 h 196600"/>
                <a:gd name="connsiteX111" fmla="*/ 79363 w 358135"/>
                <a:gd name="connsiteY111" fmla="*/ 19000 h 196600"/>
                <a:gd name="connsiteX112" fmla="*/ 81715 w 358135"/>
                <a:gd name="connsiteY112" fmla="*/ 16915 h 196600"/>
                <a:gd name="connsiteX113" fmla="*/ 83425 w 358135"/>
                <a:gd name="connsiteY113" fmla="*/ 14616 h 196600"/>
                <a:gd name="connsiteX114" fmla="*/ 83746 w 358135"/>
                <a:gd name="connsiteY114" fmla="*/ 12852 h 196600"/>
                <a:gd name="connsiteX115" fmla="*/ 83746 w 358135"/>
                <a:gd name="connsiteY115" fmla="*/ 11356 h 196600"/>
                <a:gd name="connsiteX116" fmla="*/ 84494 w 358135"/>
                <a:gd name="connsiteY116" fmla="*/ 8737 h 196600"/>
                <a:gd name="connsiteX117" fmla="*/ 85296 w 358135"/>
                <a:gd name="connsiteY117" fmla="*/ 7828 h 196600"/>
                <a:gd name="connsiteX118" fmla="*/ 88343 w 358135"/>
                <a:gd name="connsiteY118" fmla="*/ 7828 h 196600"/>
                <a:gd name="connsiteX119" fmla="*/ 95078 w 358135"/>
                <a:gd name="connsiteY119" fmla="*/ 6866 h 196600"/>
                <a:gd name="connsiteX120" fmla="*/ 98285 w 358135"/>
                <a:gd name="connsiteY120" fmla="*/ 5850 h 196600"/>
                <a:gd name="connsiteX121" fmla="*/ 99835 w 358135"/>
                <a:gd name="connsiteY121" fmla="*/ 5850 h 196600"/>
                <a:gd name="connsiteX122" fmla="*/ 100584 w 358135"/>
                <a:gd name="connsiteY122" fmla="*/ 6973 h 196600"/>
                <a:gd name="connsiteX123" fmla="*/ 100584 w 358135"/>
                <a:gd name="connsiteY123" fmla="*/ 8362 h 196600"/>
                <a:gd name="connsiteX124" fmla="*/ 100904 w 358135"/>
                <a:gd name="connsiteY124" fmla="*/ 9806 h 196600"/>
                <a:gd name="connsiteX125" fmla="*/ 101225 w 358135"/>
                <a:gd name="connsiteY125" fmla="*/ 11088 h 196600"/>
                <a:gd name="connsiteX126" fmla="*/ 101867 w 358135"/>
                <a:gd name="connsiteY126" fmla="*/ 15525 h 196600"/>
                <a:gd name="connsiteX127" fmla="*/ 102294 w 358135"/>
                <a:gd name="connsiteY127" fmla="*/ 16915 h 196600"/>
                <a:gd name="connsiteX128" fmla="*/ 103043 w 358135"/>
                <a:gd name="connsiteY128" fmla="*/ 17984 h 196600"/>
                <a:gd name="connsiteX129" fmla="*/ 104058 w 358135"/>
                <a:gd name="connsiteY129" fmla="*/ 18839 h 196600"/>
                <a:gd name="connsiteX130" fmla="*/ 106838 w 358135"/>
                <a:gd name="connsiteY130" fmla="*/ 20122 h 196600"/>
                <a:gd name="connsiteX131" fmla="*/ 108762 w 358135"/>
                <a:gd name="connsiteY131" fmla="*/ 20657 h 196600"/>
                <a:gd name="connsiteX132" fmla="*/ 110740 w 358135"/>
                <a:gd name="connsiteY132" fmla="*/ 20657 h 196600"/>
                <a:gd name="connsiteX133" fmla="*/ 114054 w 358135"/>
                <a:gd name="connsiteY133" fmla="*/ 19801 h 196600"/>
                <a:gd name="connsiteX134" fmla="*/ 118491 w 358135"/>
                <a:gd name="connsiteY134" fmla="*/ 17930 h 196600"/>
                <a:gd name="connsiteX135" fmla="*/ 121698 w 358135"/>
                <a:gd name="connsiteY135" fmla="*/ 20122 h 196600"/>
                <a:gd name="connsiteX136" fmla="*/ 124050 w 358135"/>
                <a:gd name="connsiteY136" fmla="*/ 20603 h 196600"/>
                <a:gd name="connsiteX137" fmla="*/ 125867 w 358135"/>
                <a:gd name="connsiteY137" fmla="*/ 20603 h 196600"/>
                <a:gd name="connsiteX138" fmla="*/ 127203 w 358135"/>
                <a:gd name="connsiteY138" fmla="*/ 19855 h 196600"/>
                <a:gd name="connsiteX139" fmla="*/ 127898 w 358135"/>
                <a:gd name="connsiteY139" fmla="*/ 18679 h 196600"/>
                <a:gd name="connsiteX140" fmla="*/ 129288 w 358135"/>
                <a:gd name="connsiteY140" fmla="*/ 17396 h 196600"/>
                <a:gd name="connsiteX141" fmla="*/ 131105 w 358135"/>
                <a:gd name="connsiteY141" fmla="*/ 16327 h 196600"/>
                <a:gd name="connsiteX142" fmla="*/ 135489 w 358135"/>
                <a:gd name="connsiteY142" fmla="*/ 14403 h 196600"/>
                <a:gd name="connsiteX143" fmla="*/ 137520 w 358135"/>
                <a:gd name="connsiteY143" fmla="*/ 13013 h 196600"/>
                <a:gd name="connsiteX144" fmla="*/ 138856 w 358135"/>
                <a:gd name="connsiteY144" fmla="*/ 11409 h 196600"/>
                <a:gd name="connsiteX145" fmla="*/ 139551 w 358135"/>
                <a:gd name="connsiteY145" fmla="*/ 9966 h 196600"/>
                <a:gd name="connsiteX146" fmla="*/ 143988 w 358135"/>
                <a:gd name="connsiteY146" fmla="*/ 5369 h 196600"/>
                <a:gd name="connsiteX147" fmla="*/ 144950 w 358135"/>
                <a:gd name="connsiteY147" fmla="*/ 4140 h 196600"/>
                <a:gd name="connsiteX148" fmla="*/ 145591 w 358135"/>
                <a:gd name="connsiteY148" fmla="*/ 2750 h 196600"/>
                <a:gd name="connsiteX149" fmla="*/ 147409 w 358135"/>
                <a:gd name="connsiteY149" fmla="*/ -30 h 196600"/>
                <a:gd name="connsiteX150" fmla="*/ 148157 w 358135"/>
                <a:gd name="connsiteY150" fmla="*/ -30 h 196600"/>
                <a:gd name="connsiteX151" fmla="*/ 148959 w 358135"/>
                <a:gd name="connsiteY151" fmla="*/ -30 h 196600"/>
                <a:gd name="connsiteX152" fmla="*/ 149867 w 358135"/>
                <a:gd name="connsiteY152" fmla="*/ 719 h 196600"/>
                <a:gd name="connsiteX153" fmla="*/ 150455 w 358135"/>
                <a:gd name="connsiteY153" fmla="*/ 1841 h 196600"/>
                <a:gd name="connsiteX154" fmla="*/ 150455 w 358135"/>
                <a:gd name="connsiteY154" fmla="*/ 3124 h 196600"/>
                <a:gd name="connsiteX155" fmla="*/ 150135 w 358135"/>
                <a:gd name="connsiteY155" fmla="*/ 5904 h 196600"/>
                <a:gd name="connsiteX156" fmla="*/ 150135 w 358135"/>
                <a:gd name="connsiteY156" fmla="*/ 7507 h 196600"/>
                <a:gd name="connsiteX157" fmla="*/ 150509 w 358135"/>
                <a:gd name="connsiteY157" fmla="*/ 8790 h 196600"/>
                <a:gd name="connsiteX158" fmla="*/ 151631 w 358135"/>
                <a:gd name="connsiteY158" fmla="*/ 11302 h 196600"/>
                <a:gd name="connsiteX159" fmla="*/ 152593 w 358135"/>
                <a:gd name="connsiteY159" fmla="*/ 12425 h 196600"/>
                <a:gd name="connsiteX160" fmla="*/ 153876 w 358135"/>
                <a:gd name="connsiteY160" fmla="*/ 13494 h 196600"/>
                <a:gd name="connsiteX161" fmla="*/ 156121 w 358135"/>
                <a:gd name="connsiteY161" fmla="*/ 14403 h 196600"/>
                <a:gd name="connsiteX162" fmla="*/ 158099 w 358135"/>
                <a:gd name="connsiteY162" fmla="*/ 16648 h 196600"/>
                <a:gd name="connsiteX163" fmla="*/ 158687 w 358135"/>
                <a:gd name="connsiteY163" fmla="*/ 16648 h 196600"/>
                <a:gd name="connsiteX164" fmla="*/ 159436 w 358135"/>
                <a:gd name="connsiteY164" fmla="*/ 16273 h 196600"/>
                <a:gd name="connsiteX165" fmla="*/ 161467 w 358135"/>
                <a:gd name="connsiteY165" fmla="*/ 14563 h 196600"/>
                <a:gd name="connsiteX166" fmla="*/ 162429 w 358135"/>
                <a:gd name="connsiteY166" fmla="*/ 13494 h 196600"/>
                <a:gd name="connsiteX167" fmla="*/ 163605 w 358135"/>
                <a:gd name="connsiteY167" fmla="*/ 11676 h 196600"/>
                <a:gd name="connsiteX168" fmla="*/ 164674 w 358135"/>
                <a:gd name="connsiteY168" fmla="*/ 9645 h 196600"/>
                <a:gd name="connsiteX169" fmla="*/ 165476 w 358135"/>
                <a:gd name="connsiteY169" fmla="*/ 8630 h 196600"/>
                <a:gd name="connsiteX170" fmla="*/ 167026 w 358135"/>
                <a:gd name="connsiteY170" fmla="*/ 7507 h 196600"/>
                <a:gd name="connsiteX171" fmla="*/ 170714 w 358135"/>
                <a:gd name="connsiteY171" fmla="*/ 6866 h 196600"/>
                <a:gd name="connsiteX172" fmla="*/ 174296 w 358135"/>
                <a:gd name="connsiteY172" fmla="*/ 4621 h 196600"/>
                <a:gd name="connsiteX173" fmla="*/ 175578 w 358135"/>
                <a:gd name="connsiteY173" fmla="*/ 4621 h 196600"/>
                <a:gd name="connsiteX174" fmla="*/ 176701 w 358135"/>
                <a:gd name="connsiteY174" fmla="*/ 5422 h 196600"/>
                <a:gd name="connsiteX175" fmla="*/ 177610 w 358135"/>
                <a:gd name="connsiteY175" fmla="*/ 6598 h 196600"/>
                <a:gd name="connsiteX176" fmla="*/ 181672 w 358135"/>
                <a:gd name="connsiteY176" fmla="*/ 10661 h 196600"/>
                <a:gd name="connsiteX177" fmla="*/ 183917 w 358135"/>
                <a:gd name="connsiteY177" fmla="*/ 11409 h 196600"/>
                <a:gd name="connsiteX178" fmla="*/ 186643 w 358135"/>
                <a:gd name="connsiteY178" fmla="*/ 11837 h 196600"/>
                <a:gd name="connsiteX179" fmla="*/ 188621 w 358135"/>
                <a:gd name="connsiteY179" fmla="*/ 11195 h 196600"/>
                <a:gd name="connsiteX180" fmla="*/ 189957 w 358135"/>
                <a:gd name="connsiteY180" fmla="*/ 10340 h 196600"/>
                <a:gd name="connsiteX181" fmla="*/ 191240 w 358135"/>
                <a:gd name="connsiteY181" fmla="*/ 9271 h 196600"/>
                <a:gd name="connsiteX182" fmla="*/ 192523 w 358135"/>
                <a:gd name="connsiteY182" fmla="*/ 9271 h 196600"/>
                <a:gd name="connsiteX183" fmla="*/ 195623 w 358135"/>
                <a:gd name="connsiteY183" fmla="*/ 10554 h 196600"/>
                <a:gd name="connsiteX184" fmla="*/ 196960 w 358135"/>
                <a:gd name="connsiteY184" fmla="*/ 11463 h 196600"/>
                <a:gd name="connsiteX185" fmla="*/ 198029 w 358135"/>
                <a:gd name="connsiteY185" fmla="*/ 12532 h 196600"/>
                <a:gd name="connsiteX186" fmla="*/ 198937 w 358135"/>
                <a:gd name="connsiteY186" fmla="*/ 13815 h 196600"/>
                <a:gd name="connsiteX187" fmla="*/ 199632 w 358135"/>
                <a:gd name="connsiteY187" fmla="*/ 15097 h 196600"/>
                <a:gd name="connsiteX188" fmla="*/ 200915 w 358135"/>
                <a:gd name="connsiteY188" fmla="*/ 16220 h 196600"/>
                <a:gd name="connsiteX189" fmla="*/ 202732 w 358135"/>
                <a:gd name="connsiteY189" fmla="*/ 17075 h 196600"/>
                <a:gd name="connsiteX190" fmla="*/ 210430 w 358135"/>
                <a:gd name="connsiteY190" fmla="*/ 19534 h 196600"/>
                <a:gd name="connsiteX191" fmla="*/ 215027 w 358135"/>
                <a:gd name="connsiteY191" fmla="*/ 21779 h 196600"/>
                <a:gd name="connsiteX192" fmla="*/ 221869 w 358135"/>
                <a:gd name="connsiteY192" fmla="*/ 23543 h 196600"/>
                <a:gd name="connsiteX193" fmla="*/ 222617 w 358135"/>
                <a:gd name="connsiteY193" fmla="*/ 24078 h 196600"/>
                <a:gd name="connsiteX194" fmla="*/ 223365 w 358135"/>
                <a:gd name="connsiteY194" fmla="*/ 24826 h 196600"/>
                <a:gd name="connsiteX195" fmla="*/ 224167 w 358135"/>
                <a:gd name="connsiteY195" fmla="*/ 25895 h 196600"/>
                <a:gd name="connsiteX196" fmla="*/ 225557 w 358135"/>
                <a:gd name="connsiteY196" fmla="*/ 27017 h 196600"/>
                <a:gd name="connsiteX197" fmla="*/ 226893 w 358135"/>
                <a:gd name="connsiteY197" fmla="*/ 27017 h 196600"/>
                <a:gd name="connsiteX198" fmla="*/ 229352 w 358135"/>
                <a:gd name="connsiteY198" fmla="*/ 26376 h 196600"/>
                <a:gd name="connsiteX199" fmla="*/ 230475 w 358135"/>
                <a:gd name="connsiteY199" fmla="*/ 26697 h 196600"/>
                <a:gd name="connsiteX200" fmla="*/ 231490 w 358135"/>
                <a:gd name="connsiteY200" fmla="*/ 27552 h 196600"/>
                <a:gd name="connsiteX201" fmla="*/ 233735 w 358135"/>
                <a:gd name="connsiteY201" fmla="*/ 30759 h 196600"/>
                <a:gd name="connsiteX202" fmla="*/ 234751 w 358135"/>
                <a:gd name="connsiteY202" fmla="*/ 31454 h 196600"/>
                <a:gd name="connsiteX203" fmla="*/ 235553 w 358135"/>
                <a:gd name="connsiteY203" fmla="*/ 31882 h 196600"/>
                <a:gd name="connsiteX204" fmla="*/ 237263 w 358135"/>
                <a:gd name="connsiteY204" fmla="*/ 32363 h 196600"/>
                <a:gd name="connsiteX205" fmla="*/ 240898 w 358135"/>
                <a:gd name="connsiteY205" fmla="*/ 31775 h 196600"/>
                <a:gd name="connsiteX206" fmla="*/ 242876 w 358135"/>
                <a:gd name="connsiteY206" fmla="*/ 32042 h 196600"/>
                <a:gd name="connsiteX207" fmla="*/ 245174 w 358135"/>
                <a:gd name="connsiteY207" fmla="*/ 32737 h 196600"/>
                <a:gd name="connsiteX208" fmla="*/ 247847 w 358135"/>
                <a:gd name="connsiteY208" fmla="*/ 32737 h 196600"/>
                <a:gd name="connsiteX209" fmla="*/ 254903 w 358135"/>
                <a:gd name="connsiteY209" fmla="*/ 36265 h 196600"/>
                <a:gd name="connsiteX210" fmla="*/ 256399 w 358135"/>
                <a:gd name="connsiteY210" fmla="*/ 37548 h 196600"/>
                <a:gd name="connsiteX211" fmla="*/ 256934 w 358135"/>
                <a:gd name="connsiteY211" fmla="*/ 38456 h 196600"/>
                <a:gd name="connsiteX212" fmla="*/ 256934 w 358135"/>
                <a:gd name="connsiteY212" fmla="*/ 39365 h 196600"/>
                <a:gd name="connsiteX213" fmla="*/ 256934 w 358135"/>
                <a:gd name="connsiteY213" fmla="*/ 41236 h 196600"/>
                <a:gd name="connsiteX214" fmla="*/ 256934 w 358135"/>
                <a:gd name="connsiteY214" fmla="*/ 42252 h 196600"/>
                <a:gd name="connsiteX215" fmla="*/ 255651 w 358135"/>
                <a:gd name="connsiteY215" fmla="*/ 46100 h 196600"/>
                <a:gd name="connsiteX216" fmla="*/ 255277 w 358135"/>
                <a:gd name="connsiteY216" fmla="*/ 46902 h 196600"/>
                <a:gd name="connsiteX217" fmla="*/ 254101 w 358135"/>
                <a:gd name="connsiteY217" fmla="*/ 48719 h 196600"/>
                <a:gd name="connsiteX218" fmla="*/ 253780 w 358135"/>
                <a:gd name="connsiteY218" fmla="*/ 49414 h 196600"/>
                <a:gd name="connsiteX219" fmla="*/ 253085 w 358135"/>
                <a:gd name="connsiteY219" fmla="*/ 50002 h 196600"/>
                <a:gd name="connsiteX220" fmla="*/ 251375 w 358135"/>
                <a:gd name="connsiteY220" fmla="*/ 51071 h 196600"/>
                <a:gd name="connsiteX221" fmla="*/ 250306 w 358135"/>
                <a:gd name="connsiteY221" fmla="*/ 51071 h 196600"/>
                <a:gd name="connsiteX222" fmla="*/ 248435 w 358135"/>
                <a:gd name="connsiteY222" fmla="*/ 52194 h 196600"/>
                <a:gd name="connsiteX223" fmla="*/ 241753 w 358135"/>
                <a:gd name="connsiteY223" fmla="*/ 59357 h 196600"/>
                <a:gd name="connsiteX224" fmla="*/ 239455 w 358135"/>
                <a:gd name="connsiteY224" fmla="*/ 61334 h 196600"/>
                <a:gd name="connsiteX225" fmla="*/ 236782 w 358135"/>
                <a:gd name="connsiteY225" fmla="*/ 62083 h 196600"/>
                <a:gd name="connsiteX226" fmla="*/ 235980 w 358135"/>
                <a:gd name="connsiteY226" fmla="*/ 62724 h 196600"/>
                <a:gd name="connsiteX227" fmla="*/ 233628 w 358135"/>
                <a:gd name="connsiteY227" fmla="*/ 65450 h 196600"/>
                <a:gd name="connsiteX228" fmla="*/ 232880 w 358135"/>
                <a:gd name="connsiteY228" fmla="*/ 66092 h 196600"/>
                <a:gd name="connsiteX229" fmla="*/ 231169 w 358135"/>
                <a:gd name="connsiteY229" fmla="*/ 66092 h 196600"/>
                <a:gd name="connsiteX230" fmla="*/ 222189 w 358135"/>
                <a:gd name="connsiteY230" fmla="*/ 68925 h 196600"/>
                <a:gd name="connsiteX231" fmla="*/ 220479 w 358135"/>
                <a:gd name="connsiteY231" fmla="*/ 69887 h 196600"/>
                <a:gd name="connsiteX232" fmla="*/ 219143 w 358135"/>
                <a:gd name="connsiteY232" fmla="*/ 71063 h 196600"/>
                <a:gd name="connsiteX233" fmla="*/ 219837 w 358135"/>
                <a:gd name="connsiteY233" fmla="*/ 72399 h 196600"/>
                <a:gd name="connsiteX234" fmla="*/ 221548 w 358135"/>
                <a:gd name="connsiteY234" fmla="*/ 74003 h 196600"/>
                <a:gd name="connsiteX235" fmla="*/ 226091 w 358135"/>
                <a:gd name="connsiteY235" fmla="*/ 76943 h 196600"/>
                <a:gd name="connsiteX236" fmla="*/ 228390 w 358135"/>
                <a:gd name="connsiteY236" fmla="*/ 77263 h 196600"/>
                <a:gd name="connsiteX237" fmla="*/ 230154 w 358135"/>
                <a:gd name="connsiteY237" fmla="*/ 76836 h 196600"/>
                <a:gd name="connsiteX238" fmla="*/ 231223 w 358135"/>
                <a:gd name="connsiteY238" fmla="*/ 75553 h 196600"/>
                <a:gd name="connsiteX239" fmla="*/ 233468 w 358135"/>
                <a:gd name="connsiteY239" fmla="*/ 73735 h 196600"/>
                <a:gd name="connsiteX240" fmla="*/ 234697 w 358135"/>
                <a:gd name="connsiteY240" fmla="*/ 73147 h 196600"/>
                <a:gd name="connsiteX241" fmla="*/ 236729 w 358135"/>
                <a:gd name="connsiteY241" fmla="*/ 71223 h 196600"/>
                <a:gd name="connsiteX242" fmla="*/ 238065 w 358135"/>
                <a:gd name="connsiteY242" fmla="*/ 69620 h 196600"/>
                <a:gd name="connsiteX243" fmla="*/ 239027 w 358135"/>
                <a:gd name="connsiteY243" fmla="*/ 68764 h 196600"/>
                <a:gd name="connsiteX244" fmla="*/ 240150 w 358135"/>
                <a:gd name="connsiteY244" fmla="*/ 68230 h 196600"/>
                <a:gd name="connsiteX245" fmla="*/ 241700 w 358135"/>
                <a:gd name="connsiteY245" fmla="*/ 67695 h 196600"/>
                <a:gd name="connsiteX246" fmla="*/ 244319 w 358135"/>
                <a:gd name="connsiteY246" fmla="*/ 67375 h 196600"/>
                <a:gd name="connsiteX247" fmla="*/ 245976 w 358135"/>
                <a:gd name="connsiteY247" fmla="*/ 66680 h 196600"/>
                <a:gd name="connsiteX248" fmla="*/ 248542 w 358135"/>
                <a:gd name="connsiteY248" fmla="*/ 64862 h 196600"/>
                <a:gd name="connsiteX249" fmla="*/ 251856 w 358135"/>
                <a:gd name="connsiteY249" fmla="*/ 63900 h 196600"/>
                <a:gd name="connsiteX250" fmla="*/ 253032 w 358135"/>
                <a:gd name="connsiteY250" fmla="*/ 63205 h 196600"/>
                <a:gd name="connsiteX251" fmla="*/ 253406 w 358135"/>
                <a:gd name="connsiteY251" fmla="*/ 62243 h 196600"/>
                <a:gd name="connsiteX252" fmla="*/ 253406 w 358135"/>
                <a:gd name="connsiteY252" fmla="*/ 59624 h 196600"/>
                <a:gd name="connsiteX253" fmla="*/ 254101 w 358135"/>
                <a:gd name="connsiteY253" fmla="*/ 58822 h 196600"/>
                <a:gd name="connsiteX254" fmla="*/ 256346 w 358135"/>
                <a:gd name="connsiteY254" fmla="*/ 57967 h 196600"/>
                <a:gd name="connsiteX255" fmla="*/ 259018 w 358135"/>
                <a:gd name="connsiteY255" fmla="*/ 57272 h 196600"/>
                <a:gd name="connsiteX256" fmla="*/ 259286 w 358135"/>
                <a:gd name="connsiteY256" fmla="*/ 57272 h 196600"/>
                <a:gd name="connsiteX257" fmla="*/ 260248 w 358135"/>
                <a:gd name="connsiteY257" fmla="*/ 56310 h 196600"/>
                <a:gd name="connsiteX258" fmla="*/ 261157 w 358135"/>
                <a:gd name="connsiteY258" fmla="*/ 55668 h 196600"/>
                <a:gd name="connsiteX259" fmla="*/ 261584 w 358135"/>
                <a:gd name="connsiteY259" fmla="*/ 55615 h 196600"/>
                <a:gd name="connsiteX260" fmla="*/ 267357 w 358135"/>
                <a:gd name="connsiteY260" fmla="*/ 54172 h 196600"/>
                <a:gd name="connsiteX261" fmla="*/ 268587 w 358135"/>
                <a:gd name="connsiteY261" fmla="*/ 53584 h 196600"/>
                <a:gd name="connsiteX262" fmla="*/ 269228 w 358135"/>
                <a:gd name="connsiteY262" fmla="*/ 52568 h 196600"/>
                <a:gd name="connsiteX263" fmla="*/ 270244 w 358135"/>
                <a:gd name="connsiteY263" fmla="*/ 50483 h 196600"/>
                <a:gd name="connsiteX264" fmla="*/ 272168 w 358135"/>
                <a:gd name="connsiteY264" fmla="*/ 48826 h 196600"/>
                <a:gd name="connsiteX265" fmla="*/ 285959 w 358135"/>
                <a:gd name="connsiteY265" fmla="*/ 49361 h 196600"/>
                <a:gd name="connsiteX266" fmla="*/ 290930 w 358135"/>
                <a:gd name="connsiteY266" fmla="*/ 47169 h 196600"/>
                <a:gd name="connsiteX267" fmla="*/ 293656 w 358135"/>
                <a:gd name="connsiteY267" fmla="*/ 49307 h 196600"/>
                <a:gd name="connsiteX268" fmla="*/ 295260 w 358135"/>
                <a:gd name="connsiteY268" fmla="*/ 49575 h 196600"/>
                <a:gd name="connsiteX269" fmla="*/ 297024 w 358135"/>
                <a:gd name="connsiteY269" fmla="*/ 48987 h 196600"/>
                <a:gd name="connsiteX270" fmla="*/ 302957 w 358135"/>
                <a:gd name="connsiteY270" fmla="*/ 47971 h 196600"/>
                <a:gd name="connsiteX271" fmla="*/ 311723 w 358135"/>
                <a:gd name="connsiteY271" fmla="*/ 43321 h 196600"/>
                <a:gd name="connsiteX272" fmla="*/ 317550 w 358135"/>
                <a:gd name="connsiteY272" fmla="*/ 41343 h 196600"/>
                <a:gd name="connsiteX273" fmla="*/ 320115 w 358135"/>
                <a:gd name="connsiteY273" fmla="*/ 42840 h 196600"/>
                <a:gd name="connsiteX274" fmla="*/ 320650 w 358135"/>
                <a:gd name="connsiteY274" fmla="*/ 43641 h 196600"/>
                <a:gd name="connsiteX275" fmla="*/ 320971 w 358135"/>
                <a:gd name="connsiteY275" fmla="*/ 45512 h 196600"/>
                <a:gd name="connsiteX276" fmla="*/ 320008 w 358135"/>
                <a:gd name="connsiteY276" fmla="*/ 48880 h 196600"/>
                <a:gd name="connsiteX277" fmla="*/ 323964 w 358135"/>
                <a:gd name="connsiteY277" fmla="*/ 60746 h 196600"/>
                <a:gd name="connsiteX278" fmla="*/ 330592 w 358135"/>
                <a:gd name="connsiteY278" fmla="*/ 60426 h 196600"/>
                <a:gd name="connsiteX279" fmla="*/ 330592 w 358135"/>
                <a:gd name="connsiteY279" fmla="*/ 70475 h 196600"/>
                <a:gd name="connsiteX280" fmla="*/ 326530 w 358135"/>
                <a:gd name="connsiteY280" fmla="*/ 80898 h 196600"/>
                <a:gd name="connsiteX281" fmla="*/ 330699 w 358135"/>
                <a:gd name="connsiteY281" fmla="*/ 82555 h 196600"/>
                <a:gd name="connsiteX282" fmla="*/ 336044 w 358135"/>
                <a:gd name="connsiteY282" fmla="*/ 88488 h 196600"/>
                <a:gd name="connsiteX283" fmla="*/ 338770 w 358135"/>
                <a:gd name="connsiteY283" fmla="*/ 97896 h 196600"/>
                <a:gd name="connsiteX284" fmla="*/ 342405 w 358135"/>
                <a:gd name="connsiteY284" fmla="*/ 102173 h 196600"/>
                <a:gd name="connsiteX285" fmla="*/ 344704 w 358135"/>
                <a:gd name="connsiteY285" fmla="*/ 110190 h 196600"/>
                <a:gd name="connsiteX286" fmla="*/ 357800 w 358135"/>
                <a:gd name="connsiteY286" fmla="*/ 125104 h 196600"/>
                <a:gd name="connsiteX287" fmla="*/ 355341 w 358135"/>
                <a:gd name="connsiteY287" fmla="*/ 132694 h 196600"/>
                <a:gd name="connsiteX288" fmla="*/ 354486 w 358135"/>
                <a:gd name="connsiteY288" fmla="*/ 157069 h 196600"/>
                <a:gd name="connsiteX289" fmla="*/ 347751 w 358135"/>
                <a:gd name="connsiteY289" fmla="*/ 162093 h 196600"/>
                <a:gd name="connsiteX290" fmla="*/ 341336 w 358135"/>
                <a:gd name="connsiteY290" fmla="*/ 159741 h 196600"/>
                <a:gd name="connsiteX291" fmla="*/ 334548 w 358135"/>
                <a:gd name="connsiteY291" fmla="*/ 161024 h 196600"/>
                <a:gd name="connsiteX292" fmla="*/ 323857 w 358135"/>
                <a:gd name="connsiteY292" fmla="*/ 152579 h 196600"/>
                <a:gd name="connsiteX293" fmla="*/ 317924 w 358135"/>
                <a:gd name="connsiteY293" fmla="*/ 154022 h 196600"/>
                <a:gd name="connsiteX294" fmla="*/ 317924 w 358135"/>
                <a:gd name="connsiteY294" fmla="*/ 156588 h 196600"/>
                <a:gd name="connsiteX295" fmla="*/ 302209 w 358135"/>
                <a:gd name="connsiteY295" fmla="*/ 157176 h 196600"/>
                <a:gd name="connsiteX296" fmla="*/ 300605 w 358135"/>
                <a:gd name="connsiteY296" fmla="*/ 158726 h 196600"/>
                <a:gd name="connsiteX297" fmla="*/ 298788 w 358135"/>
                <a:gd name="connsiteY297" fmla="*/ 165942 h 196600"/>
                <a:gd name="connsiteX298" fmla="*/ 297558 w 358135"/>
                <a:gd name="connsiteY298" fmla="*/ 168508 h 196600"/>
                <a:gd name="connsiteX299" fmla="*/ 295260 w 358135"/>
                <a:gd name="connsiteY299" fmla="*/ 169523 h 196600"/>
                <a:gd name="connsiteX300" fmla="*/ 287242 w 358135"/>
                <a:gd name="connsiteY300" fmla="*/ 169523 h 196600"/>
                <a:gd name="connsiteX301" fmla="*/ 276925 w 358135"/>
                <a:gd name="connsiteY301" fmla="*/ 175617 h 196600"/>
                <a:gd name="connsiteX302" fmla="*/ 276017 w 358135"/>
                <a:gd name="connsiteY302" fmla="*/ 180962 h 196600"/>
                <a:gd name="connsiteX303" fmla="*/ 264578 w 358135"/>
                <a:gd name="connsiteY303" fmla="*/ 189248 h 196600"/>
                <a:gd name="connsiteX304" fmla="*/ 260194 w 358135"/>
                <a:gd name="connsiteY304" fmla="*/ 187644 h 196600"/>
                <a:gd name="connsiteX305" fmla="*/ 246885 w 358135"/>
                <a:gd name="connsiteY305" fmla="*/ 189996 h 196600"/>
                <a:gd name="connsiteX306" fmla="*/ 240631 w 358135"/>
                <a:gd name="connsiteY306" fmla="*/ 194700 h 196600"/>
                <a:gd name="connsiteX307" fmla="*/ 238706 w 358135"/>
                <a:gd name="connsiteY307" fmla="*/ 194700 h 196600"/>
                <a:gd name="connsiteX308" fmla="*/ 232292 w 358135"/>
                <a:gd name="connsiteY308" fmla="*/ 190103 h 196600"/>
                <a:gd name="connsiteX309" fmla="*/ 229619 w 358135"/>
                <a:gd name="connsiteY309" fmla="*/ 190530 h 196600"/>
                <a:gd name="connsiteX310" fmla="*/ 227374 w 358135"/>
                <a:gd name="connsiteY310" fmla="*/ 191920 h 196600"/>
                <a:gd name="connsiteX311" fmla="*/ 223419 w 358135"/>
                <a:gd name="connsiteY311" fmla="*/ 196571 h 196600"/>
                <a:gd name="connsiteX312" fmla="*/ 218501 w 358135"/>
                <a:gd name="connsiteY312" fmla="*/ 196089 h 196600"/>
                <a:gd name="connsiteX313" fmla="*/ 214706 w 358135"/>
                <a:gd name="connsiteY313" fmla="*/ 192722 h 196600"/>
                <a:gd name="connsiteX314" fmla="*/ 205405 w 358135"/>
                <a:gd name="connsiteY314" fmla="*/ 189301 h 196600"/>
                <a:gd name="connsiteX315" fmla="*/ 204657 w 358135"/>
                <a:gd name="connsiteY315" fmla="*/ 179305 h 196600"/>
                <a:gd name="connsiteX316" fmla="*/ 190064 w 358135"/>
                <a:gd name="connsiteY316" fmla="*/ 176846 h 196600"/>
                <a:gd name="connsiteX317" fmla="*/ 186536 w 358135"/>
                <a:gd name="connsiteY317" fmla="*/ 180588 h 196600"/>
                <a:gd name="connsiteX318" fmla="*/ 185307 w 358135"/>
                <a:gd name="connsiteY318" fmla="*/ 181176 h 196600"/>
                <a:gd name="connsiteX319" fmla="*/ 183917 w 358135"/>
                <a:gd name="connsiteY319" fmla="*/ 180802 h 196600"/>
                <a:gd name="connsiteX320" fmla="*/ 180389 w 358135"/>
                <a:gd name="connsiteY320" fmla="*/ 178076 h 196600"/>
                <a:gd name="connsiteX321" fmla="*/ 179587 w 358135"/>
                <a:gd name="connsiteY321" fmla="*/ 176365 h 196600"/>
                <a:gd name="connsiteX322" fmla="*/ 179587 w 358135"/>
                <a:gd name="connsiteY322" fmla="*/ 174655 h 196600"/>
                <a:gd name="connsiteX323" fmla="*/ 181939 w 358135"/>
                <a:gd name="connsiteY323" fmla="*/ 168722 h 196600"/>
                <a:gd name="connsiteX324" fmla="*/ 183329 w 358135"/>
                <a:gd name="connsiteY324" fmla="*/ 159741 h 196600"/>
                <a:gd name="connsiteX325" fmla="*/ 188674 w 358135"/>
                <a:gd name="connsiteY325" fmla="*/ 160704 h 196600"/>
                <a:gd name="connsiteX326" fmla="*/ 190812 w 358135"/>
                <a:gd name="connsiteY326" fmla="*/ 158138 h 196600"/>
                <a:gd name="connsiteX327" fmla="*/ 191454 w 358135"/>
                <a:gd name="connsiteY327" fmla="*/ 156695 h 196600"/>
                <a:gd name="connsiteX328" fmla="*/ 191454 w 358135"/>
                <a:gd name="connsiteY328" fmla="*/ 154770 h 196600"/>
                <a:gd name="connsiteX329" fmla="*/ 190973 w 358135"/>
                <a:gd name="connsiteY329" fmla="*/ 153380 h 196600"/>
                <a:gd name="connsiteX330" fmla="*/ 189262 w 358135"/>
                <a:gd name="connsiteY330" fmla="*/ 151082 h 196600"/>
                <a:gd name="connsiteX331" fmla="*/ 188781 w 358135"/>
                <a:gd name="connsiteY331" fmla="*/ 149906 h 196600"/>
                <a:gd name="connsiteX332" fmla="*/ 189209 w 358135"/>
                <a:gd name="connsiteY332" fmla="*/ 147608 h 196600"/>
                <a:gd name="connsiteX333" fmla="*/ 190705 w 358135"/>
                <a:gd name="connsiteY333" fmla="*/ 146538 h 196600"/>
                <a:gd name="connsiteX334" fmla="*/ 192576 w 358135"/>
                <a:gd name="connsiteY334" fmla="*/ 145844 h 196600"/>
                <a:gd name="connsiteX335" fmla="*/ 194073 w 358135"/>
                <a:gd name="connsiteY335" fmla="*/ 144454 h 196600"/>
                <a:gd name="connsiteX336" fmla="*/ 194501 w 358135"/>
                <a:gd name="connsiteY336" fmla="*/ 143011 h 196600"/>
                <a:gd name="connsiteX337" fmla="*/ 194501 w 358135"/>
                <a:gd name="connsiteY337" fmla="*/ 139215 h 196600"/>
                <a:gd name="connsiteX338" fmla="*/ 194180 w 358135"/>
                <a:gd name="connsiteY338" fmla="*/ 137665 h 196600"/>
                <a:gd name="connsiteX339" fmla="*/ 182260 w 358135"/>
                <a:gd name="connsiteY339" fmla="*/ 139803 h 196600"/>
                <a:gd name="connsiteX340" fmla="*/ 177289 w 358135"/>
                <a:gd name="connsiteY340" fmla="*/ 137398 h 196600"/>
                <a:gd name="connsiteX341" fmla="*/ 172425 w 358135"/>
                <a:gd name="connsiteY341" fmla="*/ 152098 h 196600"/>
                <a:gd name="connsiteX342" fmla="*/ 165315 w 358135"/>
                <a:gd name="connsiteY342" fmla="*/ 155839 h 196600"/>
                <a:gd name="connsiteX343" fmla="*/ 138589 w 358135"/>
                <a:gd name="connsiteY343" fmla="*/ 150066 h 196600"/>
                <a:gd name="connsiteX344" fmla="*/ 137306 w 358135"/>
                <a:gd name="connsiteY344" fmla="*/ 150441 h 196600"/>
                <a:gd name="connsiteX345" fmla="*/ 136504 w 358135"/>
                <a:gd name="connsiteY345" fmla="*/ 151189 h 196600"/>
                <a:gd name="connsiteX346" fmla="*/ 135649 w 358135"/>
                <a:gd name="connsiteY346" fmla="*/ 153006 h 196600"/>
                <a:gd name="connsiteX347" fmla="*/ 135114 w 358135"/>
                <a:gd name="connsiteY347" fmla="*/ 153755 h 196600"/>
                <a:gd name="connsiteX348" fmla="*/ 133243 w 358135"/>
                <a:gd name="connsiteY348" fmla="*/ 154610 h 196600"/>
                <a:gd name="connsiteX349" fmla="*/ 131480 w 358135"/>
                <a:gd name="connsiteY349" fmla="*/ 154610 h 196600"/>
                <a:gd name="connsiteX350" fmla="*/ 129769 w 358135"/>
                <a:gd name="connsiteY350" fmla="*/ 153380 h 196600"/>
                <a:gd name="connsiteX351" fmla="*/ 128165 w 358135"/>
                <a:gd name="connsiteY351" fmla="*/ 151510 h 196600"/>
                <a:gd name="connsiteX352" fmla="*/ 126241 w 358135"/>
                <a:gd name="connsiteY352" fmla="*/ 142957 h 196600"/>
                <a:gd name="connsiteX353" fmla="*/ 122499 w 358135"/>
                <a:gd name="connsiteY353" fmla="*/ 142957 h 196600"/>
                <a:gd name="connsiteX354" fmla="*/ 120254 w 358135"/>
                <a:gd name="connsiteY354" fmla="*/ 144561 h 196600"/>
                <a:gd name="connsiteX355" fmla="*/ 119025 w 358135"/>
                <a:gd name="connsiteY355" fmla="*/ 147714 h 196600"/>
                <a:gd name="connsiteX356" fmla="*/ 118223 w 358135"/>
                <a:gd name="connsiteY356" fmla="*/ 152418 h 196600"/>
                <a:gd name="connsiteX357" fmla="*/ 115978 w 358135"/>
                <a:gd name="connsiteY357" fmla="*/ 153380 h 196600"/>
                <a:gd name="connsiteX358" fmla="*/ 113573 w 358135"/>
                <a:gd name="connsiteY358" fmla="*/ 155144 h 196600"/>
                <a:gd name="connsiteX359" fmla="*/ 111702 w 358135"/>
                <a:gd name="connsiteY359" fmla="*/ 157550 h 196600"/>
                <a:gd name="connsiteX360" fmla="*/ 111007 w 358135"/>
                <a:gd name="connsiteY360" fmla="*/ 160490 h 196600"/>
                <a:gd name="connsiteX361" fmla="*/ 100316 w 358135"/>
                <a:gd name="connsiteY361" fmla="*/ 161345 h 196600"/>
                <a:gd name="connsiteX362" fmla="*/ 98766 w 358135"/>
                <a:gd name="connsiteY362" fmla="*/ 163430 h 196600"/>
                <a:gd name="connsiteX363" fmla="*/ 91604 w 358135"/>
                <a:gd name="connsiteY363" fmla="*/ 167225 h 196600"/>
                <a:gd name="connsiteX364" fmla="*/ 89733 w 358135"/>
                <a:gd name="connsiteY364" fmla="*/ 164232 h 196600"/>
                <a:gd name="connsiteX365" fmla="*/ 93207 w 358135"/>
                <a:gd name="connsiteY365" fmla="*/ 156107 h 196600"/>
                <a:gd name="connsiteX366" fmla="*/ 92619 w 358135"/>
                <a:gd name="connsiteY366" fmla="*/ 153594 h 196600"/>
                <a:gd name="connsiteX367" fmla="*/ 91443 w 358135"/>
                <a:gd name="connsiteY367" fmla="*/ 151563 h 196600"/>
                <a:gd name="connsiteX368" fmla="*/ 88450 w 358135"/>
                <a:gd name="connsiteY368" fmla="*/ 148302 h 196600"/>
                <a:gd name="connsiteX369" fmla="*/ 76262 w 358135"/>
                <a:gd name="connsiteY369" fmla="*/ 141140 h 196600"/>
                <a:gd name="connsiteX370" fmla="*/ 74712 w 358135"/>
                <a:gd name="connsiteY370" fmla="*/ 142048 h 196600"/>
                <a:gd name="connsiteX371" fmla="*/ 71131 w 358135"/>
                <a:gd name="connsiteY371" fmla="*/ 148463 h 19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358135" h="196600">
                  <a:moveTo>
                    <a:pt x="64503" y="172036"/>
                  </a:moveTo>
                  <a:lnTo>
                    <a:pt x="62846" y="170592"/>
                  </a:lnTo>
                  <a:lnTo>
                    <a:pt x="61349" y="169363"/>
                  </a:lnTo>
                  <a:lnTo>
                    <a:pt x="60601" y="168668"/>
                  </a:lnTo>
                  <a:lnTo>
                    <a:pt x="58730" y="166583"/>
                  </a:lnTo>
                  <a:lnTo>
                    <a:pt x="57233" y="164392"/>
                  </a:lnTo>
                  <a:lnTo>
                    <a:pt x="52957" y="159421"/>
                  </a:lnTo>
                  <a:lnTo>
                    <a:pt x="50819" y="155946"/>
                  </a:lnTo>
                  <a:lnTo>
                    <a:pt x="49803" y="155198"/>
                  </a:lnTo>
                  <a:lnTo>
                    <a:pt x="47238" y="154556"/>
                  </a:lnTo>
                  <a:lnTo>
                    <a:pt x="45099" y="153167"/>
                  </a:lnTo>
                  <a:lnTo>
                    <a:pt x="43977" y="151830"/>
                  </a:lnTo>
                  <a:lnTo>
                    <a:pt x="41892" y="150120"/>
                  </a:lnTo>
                  <a:lnTo>
                    <a:pt x="38845" y="146752"/>
                  </a:lnTo>
                  <a:lnTo>
                    <a:pt x="33500" y="139910"/>
                  </a:lnTo>
                  <a:lnTo>
                    <a:pt x="32378" y="139002"/>
                  </a:lnTo>
                  <a:lnTo>
                    <a:pt x="30079" y="137451"/>
                  </a:lnTo>
                  <a:lnTo>
                    <a:pt x="29010" y="136436"/>
                  </a:lnTo>
                  <a:lnTo>
                    <a:pt x="28155" y="135474"/>
                  </a:lnTo>
                  <a:lnTo>
                    <a:pt x="27674" y="134351"/>
                  </a:lnTo>
                  <a:lnTo>
                    <a:pt x="27941" y="133229"/>
                  </a:lnTo>
                  <a:lnTo>
                    <a:pt x="29545" y="131037"/>
                  </a:lnTo>
                  <a:lnTo>
                    <a:pt x="30239" y="129754"/>
                  </a:lnTo>
                  <a:lnTo>
                    <a:pt x="31095" y="128632"/>
                  </a:lnTo>
                  <a:lnTo>
                    <a:pt x="31736" y="127349"/>
                  </a:lnTo>
                  <a:lnTo>
                    <a:pt x="33233" y="125050"/>
                  </a:lnTo>
                  <a:lnTo>
                    <a:pt x="33767" y="123874"/>
                  </a:lnTo>
                  <a:lnTo>
                    <a:pt x="34088" y="122592"/>
                  </a:lnTo>
                  <a:lnTo>
                    <a:pt x="34569" y="121362"/>
                  </a:lnTo>
                  <a:lnTo>
                    <a:pt x="34569" y="117407"/>
                  </a:lnTo>
                  <a:lnTo>
                    <a:pt x="35157" y="114841"/>
                  </a:lnTo>
                  <a:lnTo>
                    <a:pt x="35692" y="113505"/>
                  </a:lnTo>
                  <a:lnTo>
                    <a:pt x="35692" y="112115"/>
                  </a:lnTo>
                  <a:lnTo>
                    <a:pt x="35692" y="110618"/>
                  </a:lnTo>
                  <a:lnTo>
                    <a:pt x="34676" y="109068"/>
                  </a:lnTo>
                  <a:lnTo>
                    <a:pt x="32698" y="106716"/>
                  </a:lnTo>
                  <a:lnTo>
                    <a:pt x="32271" y="105594"/>
                  </a:lnTo>
                  <a:lnTo>
                    <a:pt x="33179" y="102761"/>
                  </a:lnTo>
                  <a:lnTo>
                    <a:pt x="33179" y="100997"/>
                  </a:lnTo>
                  <a:lnTo>
                    <a:pt x="32538" y="98538"/>
                  </a:lnTo>
                  <a:lnTo>
                    <a:pt x="31897" y="97041"/>
                  </a:lnTo>
                  <a:lnTo>
                    <a:pt x="30774" y="96346"/>
                  </a:lnTo>
                  <a:lnTo>
                    <a:pt x="29865" y="96346"/>
                  </a:lnTo>
                  <a:lnTo>
                    <a:pt x="26979" y="96774"/>
                  </a:lnTo>
                  <a:lnTo>
                    <a:pt x="26017" y="97094"/>
                  </a:lnTo>
                  <a:lnTo>
                    <a:pt x="23130" y="99607"/>
                  </a:lnTo>
                  <a:lnTo>
                    <a:pt x="21847" y="101103"/>
                  </a:lnTo>
                  <a:lnTo>
                    <a:pt x="20244" y="103723"/>
                  </a:lnTo>
                  <a:lnTo>
                    <a:pt x="19495" y="104364"/>
                  </a:lnTo>
                  <a:lnTo>
                    <a:pt x="18640" y="104685"/>
                  </a:lnTo>
                  <a:lnTo>
                    <a:pt x="16609" y="104685"/>
                  </a:lnTo>
                  <a:lnTo>
                    <a:pt x="11745" y="103669"/>
                  </a:lnTo>
                  <a:lnTo>
                    <a:pt x="10943" y="102761"/>
                  </a:lnTo>
                  <a:lnTo>
                    <a:pt x="10462" y="101103"/>
                  </a:lnTo>
                  <a:lnTo>
                    <a:pt x="10836" y="97094"/>
                  </a:lnTo>
                  <a:lnTo>
                    <a:pt x="11157" y="95224"/>
                  </a:lnTo>
                  <a:lnTo>
                    <a:pt x="11157" y="93085"/>
                  </a:lnTo>
                  <a:lnTo>
                    <a:pt x="11584" y="90787"/>
                  </a:lnTo>
                  <a:lnTo>
                    <a:pt x="12279" y="89237"/>
                  </a:lnTo>
                  <a:lnTo>
                    <a:pt x="13829" y="86778"/>
                  </a:lnTo>
                  <a:lnTo>
                    <a:pt x="14257" y="85549"/>
                  </a:lnTo>
                  <a:lnTo>
                    <a:pt x="14257" y="84266"/>
                  </a:lnTo>
                  <a:lnTo>
                    <a:pt x="13615" y="83143"/>
                  </a:lnTo>
                  <a:lnTo>
                    <a:pt x="12814" y="81967"/>
                  </a:lnTo>
                  <a:lnTo>
                    <a:pt x="11852" y="80898"/>
                  </a:lnTo>
                  <a:lnTo>
                    <a:pt x="10836" y="80043"/>
                  </a:lnTo>
                  <a:lnTo>
                    <a:pt x="9607" y="79455"/>
                  </a:lnTo>
                  <a:lnTo>
                    <a:pt x="8377" y="79134"/>
                  </a:lnTo>
                  <a:lnTo>
                    <a:pt x="4422" y="79508"/>
                  </a:lnTo>
                  <a:lnTo>
                    <a:pt x="1696" y="80096"/>
                  </a:lnTo>
                  <a:lnTo>
                    <a:pt x="306" y="80631"/>
                  </a:lnTo>
                  <a:lnTo>
                    <a:pt x="-336" y="78279"/>
                  </a:lnTo>
                  <a:lnTo>
                    <a:pt x="-336" y="73254"/>
                  </a:lnTo>
                  <a:lnTo>
                    <a:pt x="2123" y="59250"/>
                  </a:lnTo>
                  <a:lnTo>
                    <a:pt x="2872" y="49147"/>
                  </a:lnTo>
                  <a:lnTo>
                    <a:pt x="2551" y="47383"/>
                  </a:lnTo>
                  <a:lnTo>
                    <a:pt x="2551" y="45405"/>
                  </a:lnTo>
                  <a:lnTo>
                    <a:pt x="3299" y="40702"/>
                  </a:lnTo>
                  <a:lnTo>
                    <a:pt x="3941" y="39151"/>
                  </a:lnTo>
                  <a:lnTo>
                    <a:pt x="4368" y="38456"/>
                  </a:lnTo>
                  <a:lnTo>
                    <a:pt x="8644" y="36479"/>
                  </a:lnTo>
                  <a:lnTo>
                    <a:pt x="22703" y="38243"/>
                  </a:lnTo>
                  <a:lnTo>
                    <a:pt x="26818" y="40167"/>
                  </a:lnTo>
                  <a:lnTo>
                    <a:pt x="28422" y="41450"/>
                  </a:lnTo>
                  <a:lnTo>
                    <a:pt x="31897" y="41450"/>
                  </a:lnTo>
                  <a:lnTo>
                    <a:pt x="34195" y="40915"/>
                  </a:lnTo>
                  <a:lnTo>
                    <a:pt x="35585" y="40327"/>
                  </a:lnTo>
                  <a:lnTo>
                    <a:pt x="37081" y="39579"/>
                  </a:lnTo>
                  <a:lnTo>
                    <a:pt x="37616" y="38884"/>
                  </a:lnTo>
                  <a:lnTo>
                    <a:pt x="43603" y="34394"/>
                  </a:lnTo>
                  <a:lnTo>
                    <a:pt x="44191" y="33539"/>
                  </a:lnTo>
                  <a:lnTo>
                    <a:pt x="45420" y="32096"/>
                  </a:lnTo>
                  <a:lnTo>
                    <a:pt x="46543" y="31133"/>
                  </a:lnTo>
                  <a:lnTo>
                    <a:pt x="48200" y="30171"/>
                  </a:lnTo>
                  <a:lnTo>
                    <a:pt x="51888" y="28995"/>
                  </a:lnTo>
                  <a:lnTo>
                    <a:pt x="53492" y="28995"/>
                  </a:lnTo>
                  <a:lnTo>
                    <a:pt x="54454" y="29797"/>
                  </a:lnTo>
                  <a:lnTo>
                    <a:pt x="55416" y="35142"/>
                  </a:lnTo>
                  <a:lnTo>
                    <a:pt x="56111" y="36158"/>
                  </a:lnTo>
                  <a:lnTo>
                    <a:pt x="58195" y="36746"/>
                  </a:lnTo>
                  <a:lnTo>
                    <a:pt x="61403" y="36051"/>
                  </a:lnTo>
                  <a:lnTo>
                    <a:pt x="63541" y="35089"/>
                  </a:lnTo>
                  <a:lnTo>
                    <a:pt x="66641" y="32897"/>
                  </a:lnTo>
                  <a:lnTo>
                    <a:pt x="67710" y="31828"/>
                  </a:lnTo>
                  <a:lnTo>
                    <a:pt x="68352" y="30599"/>
                  </a:lnTo>
                  <a:lnTo>
                    <a:pt x="69153" y="28888"/>
                  </a:lnTo>
                  <a:lnTo>
                    <a:pt x="69420" y="27445"/>
                  </a:lnTo>
                  <a:lnTo>
                    <a:pt x="70650" y="25147"/>
                  </a:lnTo>
                  <a:lnTo>
                    <a:pt x="72147" y="23757"/>
                  </a:lnTo>
                  <a:lnTo>
                    <a:pt x="74659" y="22153"/>
                  </a:lnTo>
                  <a:lnTo>
                    <a:pt x="76156" y="20817"/>
                  </a:lnTo>
                  <a:lnTo>
                    <a:pt x="79363" y="19000"/>
                  </a:lnTo>
                  <a:lnTo>
                    <a:pt x="81715" y="16915"/>
                  </a:lnTo>
                  <a:lnTo>
                    <a:pt x="83425" y="14616"/>
                  </a:lnTo>
                  <a:lnTo>
                    <a:pt x="83746" y="12852"/>
                  </a:lnTo>
                  <a:lnTo>
                    <a:pt x="83746" y="11356"/>
                  </a:lnTo>
                  <a:lnTo>
                    <a:pt x="84494" y="8737"/>
                  </a:lnTo>
                  <a:lnTo>
                    <a:pt x="85296" y="7828"/>
                  </a:lnTo>
                  <a:lnTo>
                    <a:pt x="88343" y="7828"/>
                  </a:lnTo>
                  <a:lnTo>
                    <a:pt x="95078" y="6866"/>
                  </a:lnTo>
                  <a:lnTo>
                    <a:pt x="98285" y="5850"/>
                  </a:lnTo>
                  <a:lnTo>
                    <a:pt x="99835" y="5850"/>
                  </a:lnTo>
                  <a:lnTo>
                    <a:pt x="100584" y="6973"/>
                  </a:lnTo>
                  <a:lnTo>
                    <a:pt x="100584" y="8362"/>
                  </a:lnTo>
                  <a:lnTo>
                    <a:pt x="100904" y="9806"/>
                  </a:lnTo>
                  <a:lnTo>
                    <a:pt x="101225" y="11088"/>
                  </a:lnTo>
                  <a:lnTo>
                    <a:pt x="101867" y="15525"/>
                  </a:lnTo>
                  <a:lnTo>
                    <a:pt x="102294" y="16915"/>
                  </a:lnTo>
                  <a:lnTo>
                    <a:pt x="103043" y="17984"/>
                  </a:lnTo>
                  <a:lnTo>
                    <a:pt x="104058" y="18839"/>
                  </a:lnTo>
                  <a:lnTo>
                    <a:pt x="106838" y="20122"/>
                  </a:lnTo>
                  <a:lnTo>
                    <a:pt x="108762" y="20657"/>
                  </a:lnTo>
                  <a:lnTo>
                    <a:pt x="110740" y="20657"/>
                  </a:lnTo>
                  <a:lnTo>
                    <a:pt x="114054" y="19801"/>
                  </a:lnTo>
                  <a:lnTo>
                    <a:pt x="118491" y="17930"/>
                  </a:lnTo>
                  <a:lnTo>
                    <a:pt x="121698" y="20122"/>
                  </a:lnTo>
                  <a:lnTo>
                    <a:pt x="124050" y="20603"/>
                  </a:lnTo>
                  <a:lnTo>
                    <a:pt x="125867" y="20603"/>
                  </a:lnTo>
                  <a:lnTo>
                    <a:pt x="127203" y="19855"/>
                  </a:lnTo>
                  <a:lnTo>
                    <a:pt x="127898" y="18679"/>
                  </a:lnTo>
                  <a:lnTo>
                    <a:pt x="129288" y="17396"/>
                  </a:lnTo>
                  <a:lnTo>
                    <a:pt x="131105" y="16327"/>
                  </a:lnTo>
                  <a:lnTo>
                    <a:pt x="135489" y="14403"/>
                  </a:lnTo>
                  <a:lnTo>
                    <a:pt x="137520" y="13013"/>
                  </a:lnTo>
                  <a:lnTo>
                    <a:pt x="138856" y="11409"/>
                  </a:lnTo>
                  <a:lnTo>
                    <a:pt x="139551" y="9966"/>
                  </a:lnTo>
                  <a:lnTo>
                    <a:pt x="143988" y="5369"/>
                  </a:lnTo>
                  <a:lnTo>
                    <a:pt x="144950" y="4140"/>
                  </a:lnTo>
                  <a:lnTo>
                    <a:pt x="145591" y="2750"/>
                  </a:lnTo>
                  <a:lnTo>
                    <a:pt x="147409" y="-30"/>
                  </a:lnTo>
                  <a:lnTo>
                    <a:pt x="148157" y="-30"/>
                  </a:lnTo>
                  <a:lnTo>
                    <a:pt x="148959" y="-30"/>
                  </a:lnTo>
                  <a:lnTo>
                    <a:pt x="149867" y="719"/>
                  </a:lnTo>
                  <a:lnTo>
                    <a:pt x="150455" y="1841"/>
                  </a:lnTo>
                  <a:lnTo>
                    <a:pt x="150455" y="3124"/>
                  </a:lnTo>
                  <a:lnTo>
                    <a:pt x="150135" y="5904"/>
                  </a:lnTo>
                  <a:lnTo>
                    <a:pt x="150135" y="7507"/>
                  </a:lnTo>
                  <a:lnTo>
                    <a:pt x="150509" y="8790"/>
                  </a:lnTo>
                  <a:lnTo>
                    <a:pt x="151631" y="11302"/>
                  </a:lnTo>
                  <a:lnTo>
                    <a:pt x="152593" y="12425"/>
                  </a:lnTo>
                  <a:lnTo>
                    <a:pt x="153876" y="13494"/>
                  </a:lnTo>
                  <a:lnTo>
                    <a:pt x="156121" y="14403"/>
                  </a:lnTo>
                  <a:lnTo>
                    <a:pt x="158099" y="16648"/>
                  </a:lnTo>
                  <a:lnTo>
                    <a:pt x="158687" y="16648"/>
                  </a:lnTo>
                  <a:lnTo>
                    <a:pt x="159436" y="16273"/>
                  </a:lnTo>
                  <a:lnTo>
                    <a:pt x="161467" y="14563"/>
                  </a:lnTo>
                  <a:lnTo>
                    <a:pt x="162429" y="13494"/>
                  </a:lnTo>
                  <a:lnTo>
                    <a:pt x="163605" y="11676"/>
                  </a:lnTo>
                  <a:lnTo>
                    <a:pt x="164674" y="9645"/>
                  </a:lnTo>
                  <a:lnTo>
                    <a:pt x="165476" y="8630"/>
                  </a:lnTo>
                  <a:lnTo>
                    <a:pt x="167026" y="7507"/>
                  </a:lnTo>
                  <a:lnTo>
                    <a:pt x="170714" y="6866"/>
                  </a:lnTo>
                  <a:lnTo>
                    <a:pt x="174296" y="4621"/>
                  </a:lnTo>
                  <a:lnTo>
                    <a:pt x="175578" y="4621"/>
                  </a:lnTo>
                  <a:lnTo>
                    <a:pt x="176701" y="5422"/>
                  </a:lnTo>
                  <a:lnTo>
                    <a:pt x="177610" y="6598"/>
                  </a:lnTo>
                  <a:lnTo>
                    <a:pt x="181672" y="10661"/>
                  </a:lnTo>
                  <a:lnTo>
                    <a:pt x="183917" y="11409"/>
                  </a:lnTo>
                  <a:lnTo>
                    <a:pt x="186643" y="11837"/>
                  </a:lnTo>
                  <a:lnTo>
                    <a:pt x="188621" y="11195"/>
                  </a:lnTo>
                  <a:lnTo>
                    <a:pt x="189957" y="10340"/>
                  </a:lnTo>
                  <a:lnTo>
                    <a:pt x="191240" y="9271"/>
                  </a:lnTo>
                  <a:lnTo>
                    <a:pt x="192523" y="9271"/>
                  </a:lnTo>
                  <a:lnTo>
                    <a:pt x="195623" y="10554"/>
                  </a:lnTo>
                  <a:lnTo>
                    <a:pt x="196960" y="11463"/>
                  </a:lnTo>
                  <a:lnTo>
                    <a:pt x="198029" y="12532"/>
                  </a:lnTo>
                  <a:lnTo>
                    <a:pt x="198937" y="13815"/>
                  </a:lnTo>
                  <a:lnTo>
                    <a:pt x="199632" y="15097"/>
                  </a:lnTo>
                  <a:lnTo>
                    <a:pt x="200915" y="16220"/>
                  </a:lnTo>
                  <a:lnTo>
                    <a:pt x="202732" y="17075"/>
                  </a:lnTo>
                  <a:lnTo>
                    <a:pt x="210430" y="19534"/>
                  </a:lnTo>
                  <a:lnTo>
                    <a:pt x="215027" y="21779"/>
                  </a:lnTo>
                  <a:lnTo>
                    <a:pt x="221869" y="23543"/>
                  </a:lnTo>
                  <a:lnTo>
                    <a:pt x="222617" y="24078"/>
                  </a:lnTo>
                  <a:lnTo>
                    <a:pt x="223365" y="24826"/>
                  </a:lnTo>
                  <a:lnTo>
                    <a:pt x="224167" y="25895"/>
                  </a:lnTo>
                  <a:lnTo>
                    <a:pt x="225557" y="27017"/>
                  </a:lnTo>
                  <a:lnTo>
                    <a:pt x="226893" y="27017"/>
                  </a:lnTo>
                  <a:lnTo>
                    <a:pt x="229352" y="26376"/>
                  </a:lnTo>
                  <a:lnTo>
                    <a:pt x="230475" y="26697"/>
                  </a:lnTo>
                  <a:lnTo>
                    <a:pt x="231490" y="27552"/>
                  </a:lnTo>
                  <a:lnTo>
                    <a:pt x="233735" y="30759"/>
                  </a:lnTo>
                  <a:lnTo>
                    <a:pt x="234751" y="31454"/>
                  </a:lnTo>
                  <a:lnTo>
                    <a:pt x="235553" y="31882"/>
                  </a:lnTo>
                  <a:lnTo>
                    <a:pt x="237263" y="32363"/>
                  </a:lnTo>
                  <a:lnTo>
                    <a:pt x="240898" y="31775"/>
                  </a:lnTo>
                  <a:lnTo>
                    <a:pt x="242876" y="32042"/>
                  </a:lnTo>
                  <a:lnTo>
                    <a:pt x="245174" y="32737"/>
                  </a:lnTo>
                  <a:lnTo>
                    <a:pt x="247847" y="32737"/>
                  </a:lnTo>
                  <a:lnTo>
                    <a:pt x="254903" y="36265"/>
                  </a:lnTo>
                  <a:lnTo>
                    <a:pt x="256399" y="37548"/>
                  </a:lnTo>
                  <a:lnTo>
                    <a:pt x="256934" y="38456"/>
                  </a:lnTo>
                  <a:lnTo>
                    <a:pt x="256934" y="39365"/>
                  </a:lnTo>
                  <a:lnTo>
                    <a:pt x="256934" y="41236"/>
                  </a:lnTo>
                  <a:lnTo>
                    <a:pt x="256934" y="42252"/>
                  </a:lnTo>
                  <a:lnTo>
                    <a:pt x="255651" y="46100"/>
                  </a:lnTo>
                  <a:lnTo>
                    <a:pt x="255277" y="46902"/>
                  </a:lnTo>
                  <a:lnTo>
                    <a:pt x="254101" y="48719"/>
                  </a:lnTo>
                  <a:lnTo>
                    <a:pt x="253780" y="49414"/>
                  </a:lnTo>
                  <a:lnTo>
                    <a:pt x="253085" y="50002"/>
                  </a:lnTo>
                  <a:lnTo>
                    <a:pt x="251375" y="51071"/>
                  </a:lnTo>
                  <a:lnTo>
                    <a:pt x="250306" y="51071"/>
                  </a:lnTo>
                  <a:lnTo>
                    <a:pt x="248435" y="52194"/>
                  </a:lnTo>
                  <a:lnTo>
                    <a:pt x="241753" y="59357"/>
                  </a:lnTo>
                  <a:lnTo>
                    <a:pt x="239455" y="61334"/>
                  </a:lnTo>
                  <a:lnTo>
                    <a:pt x="236782" y="62083"/>
                  </a:lnTo>
                  <a:lnTo>
                    <a:pt x="235980" y="62724"/>
                  </a:lnTo>
                  <a:lnTo>
                    <a:pt x="233628" y="65450"/>
                  </a:lnTo>
                  <a:lnTo>
                    <a:pt x="232880" y="66092"/>
                  </a:lnTo>
                  <a:lnTo>
                    <a:pt x="231169" y="66092"/>
                  </a:lnTo>
                  <a:lnTo>
                    <a:pt x="222189" y="68925"/>
                  </a:lnTo>
                  <a:lnTo>
                    <a:pt x="220479" y="69887"/>
                  </a:lnTo>
                  <a:lnTo>
                    <a:pt x="219143" y="71063"/>
                  </a:lnTo>
                  <a:lnTo>
                    <a:pt x="219837" y="72399"/>
                  </a:lnTo>
                  <a:lnTo>
                    <a:pt x="221548" y="74003"/>
                  </a:lnTo>
                  <a:lnTo>
                    <a:pt x="226091" y="76943"/>
                  </a:lnTo>
                  <a:lnTo>
                    <a:pt x="228390" y="77263"/>
                  </a:lnTo>
                  <a:lnTo>
                    <a:pt x="230154" y="76836"/>
                  </a:lnTo>
                  <a:lnTo>
                    <a:pt x="231223" y="75553"/>
                  </a:lnTo>
                  <a:lnTo>
                    <a:pt x="233468" y="73735"/>
                  </a:lnTo>
                  <a:lnTo>
                    <a:pt x="234697" y="73147"/>
                  </a:lnTo>
                  <a:lnTo>
                    <a:pt x="236729" y="71223"/>
                  </a:lnTo>
                  <a:lnTo>
                    <a:pt x="238065" y="69620"/>
                  </a:lnTo>
                  <a:lnTo>
                    <a:pt x="239027" y="68764"/>
                  </a:lnTo>
                  <a:lnTo>
                    <a:pt x="240150" y="68230"/>
                  </a:lnTo>
                  <a:lnTo>
                    <a:pt x="241700" y="67695"/>
                  </a:lnTo>
                  <a:lnTo>
                    <a:pt x="244319" y="67375"/>
                  </a:lnTo>
                  <a:lnTo>
                    <a:pt x="245976" y="66680"/>
                  </a:lnTo>
                  <a:lnTo>
                    <a:pt x="248542" y="64862"/>
                  </a:lnTo>
                  <a:lnTo>
                    <a:pt x="251856" y="63900"/>
                  </a:lnTo>
                  <a:lnTo>
                    <a:pt x="253032" y="63205"/>
                  </a:lnTo>
                  <a:lnTo>
                    <a:pt x="253406" y="62243"/>
                  </a:lnTo>
                  <a:lnTo>
                    <a:pt x="253406" y="59624"/>
                  </a:lnTo>
                  <a:lnTo>
                    <a:pt x="254101" y="58822"/>
                  </a:lnTo>
                  <a:lnTo>
                    <a:pt x="256346" y="57967"/>
                  </a:lnTo>
                  <a:lnTo>
                    <a:pt x="259018" y="57272"/>
                  </a:lnTo>
                  <a:lnTo>
                    <a:pt x="259286" y="57272"/>
                  </a:lnTo>
                  <a:lnTo>
                    <a:pt x="260248" y="56310"/>
                  </a:lnTo>
                  <a:lnTo>
                    <a:pt x="261157" y="55668"/>
                  </a:lnTo>
                  <a:lnTo>
                    <a:pt x="261584" y="55615"/>
                  </a:lnTo>
                  <a:lnTo>
                    <a:pt x="267357" y="54172"/>
                  </a:lnTo>
                  <a:lnTo>
                    <a:pt x="268587" y="53584"/>
                  </a:lnTo>
                  <a:lnTo>
                    <a:pt x="269228" y="52568"/>
                  </a:lnTo>
                  <a:lnTo>
                    <a:pt x="270244" y="50483"/>
                  </a:lnTo>
                  <a:lnTo>
                    <a:pt x="272168" y="48826"/>
                  </a:lnTo>
                  <a:lnTo>
                    <a:pt x="285959" y="49361"/>
                  </a:lnTo>
                  <a:lnTo>
                    <a:pt x="290930" y="47169"/>
                  </a:lnTo>
                  <a:lnTo>
                    <a:pt x="293656" y="49307"/>
                  </a:lnTo>
                  <a:lnTo>
                    <a:pt x="295260" y="49575"/>
                  </a:lnTo>
                  <a:lnTo>
                    <a:pt x="297024" y="48987"/>
                  </a:lnTo>
                  <a:lnTo>
                    <a:pt x="302957" y="47971"/>
                  </a:lnTo>
                  <a:lnTo>
                    <a:pt x="311723" y="43321"/>
                  </a:lnTo>
                  <a:lnTo>
                    <a:pt x="317550" y="41343"/>
                  </a:lnTo>
                  <a:lnTo>
                    <a:pt x="320115" y="42840"/>
                  </a:lnTo>
                  <a:lnTo>
                    <a:pt x="320650" y="43641"/>
                  </a:lnTo>
                  <a:lnTo>
                    <a:pt x="320971" y="45512"/>
                  </a:lnTo>
                  <a:lnTo>
                    <a:pt x="320008" y="48880"/>
                  </a:lnTo>
                  <a:lnTo>
                    <a:pt x="323964" y="60746"/>
                  </a:lnTo>
                  <a:lnTo>
                    <a:pt x="330592" y="60426"/>
                  </a:lnTo>
                  <a:lnTo>
                    <a:pt x="330592" y="70475"/>
                  </a:lnTo>
                  <a:lnTo>
                    <a:pt x="326530" y="80898"/>
                  </a:lnTo>
                  <a:lnTo>
                    <a:pt x="330699" y="82555"/>
                  </a:lnTo>
                  <a:lnTo>
                    <a:pt x="336044" y="88488"/>
                  </a:lnTo>
                  <a:lnTo>
                    <a:pt x="338770" y="97896"/>
                  </a:lnTo>
                  <a:lnTo>
                    <a:pt x="342405" y="102173"/>
                  </a:lnTo>
                  <a:lnTo>
                    <a:pt x="344704" y="110190"/>
                  </a:lnTo>
                  <a:lnTo>
                    <a:pt x="357800" y="125104"/>
                  </a:lnTo>
                  <a:lnTo>
                    <a:pt x="355341" y="132694"/>
                  </a:lnTo>
                  <a:lnTo>
                    <a:pt x="354486" y="157069"/>
                  </a:lnTo>
                  <a:lnTo>
                    <a:pt x="347751" y="162093"/>
                  </a:lnTo>
                  <a:lnTo>
                    <a:pt x="341336" y="159741"/>
                  </a:lnTo>
                  <a:lnTo>
                    <a:pt x="334548" y="161024"/>
                  </a:lnTo>
                  <a:lnTo>
                    <a:pt x="323857" y="152579"/>
                  </a:lnTo>
                  <a:lnTo>
                    <a:pt x="317924" y="154022"/>
                  </a:lnTo>
                  <a:lnTo>
                    <a:pt x="317924" y="156588"/>
                  </a:lnTo>
                  <a:lnTo>
                    <a:pt x="302209" y="157176"/>
                  </a:lnTo>
                  <a:lnTo>
                    <a:pt x="300605" y="158726"/>
                  </a:lnTo>
                  <a:lnTo>
                    <a:pt x="298788" y="165942"/>
                  </a:lnTo>
                  <a:lnTo>
                    <a:pt x="297558" y="168508"/>
                  </a:lnTo>
                  <a:lnTo>
                    <a:pt x="295260" y="169523"/>
                  </a:lnTo>
                  <a:lnTo>
                    <a:pt x="287242" y="169523"/>
                  </a:lnTo>
                  <a:lnTo>
                    <a:pt x="276925" y="175617"/>
                  </a:lnTo>
                  <a:lnTo>
                    <a:pt x="276017" y="180962"/>
                  </a:lnTo>
                  <a:lnTo>
                    <a:pt x="264578" y="189248"/>
                  </a:lnTo>
                  <a:lnTo>
                    <a:pt x="260194" y="187644"/>
                  </a:lnTo>
                  <a:lnTo>
                    <a:pt x="246885" y="189996"/>
                  </a:lnTo>
                  <a:lnTo>
                    <a:pt x="240631" y="194700"/>
                  </a:lnTo>
                  <a:lnTo>
                    <a:pt x="238706" y="194700"/>
                  </a:lnTo>
                  <a:lnTo>
                    <a:pt x="232292" y="190103"/>
                  </a:lnTo>
                  <a:lnTo>
                    <a:pt x="229619" y="190530"/>
                  </a:lnTo>
                  <a:lnTo>
                    <a:pt x="227374" y="191920"/>
                  </a:lnTo>
                  <a:lnTo>
                    <a:pt x="223419" y="196571"/>
                  </a:lnTo>
                  <a:lnTo>
                    <a:pt x="218501" y="196089"/>
                  </a:lnTo>
                  <a:lnTo>
                    <a:pt x="214706" y="192722"/>
                  </a:lnTo>
                  <a:lnTo>
                    <a:pt x="205405" y="189301"/>
                  </a:lnTo>
                  <a:lnTo>
                    <a:pt x="204657" y="179305"/>
                  </a:lnTo>
                  <a:lnTo>
                    <a:pt x="190064" y="176846"/>
                  </a:lnTo>
                  <a:lnTo>
                    <a:pt x="186536" y="180588"/>
                  </a:lnTo>
                  <a:lnTo>
                    <a:pt x="185307" y="181176"/>
                  </a:lnTo>
                  <a:lnTo>
                    <a:pt x="183917" y="180802"/>
                  </a:lnTo>
                  <a:lnTo>
                    <a:pt x="180389" y="178076"/>
                  </a:lnTo>
                  <a:lnTo>
                    <a:pt x="179587" y="176365"/>
                  </a:lnTo>
                  <a:lnTo>
                    <a:pt x="179587" y="174655"/>
                  </a:lnTo>
                  <a:lnTo>
                    <a:pt x="181939" y="168722"/>
                  </a:lnTo>
                  <a:lnTo>
                    <a:pt x="183329" y="159741"/>
                  </a:lnTo>
                  <a:lnTo>
                    <a:pt x="188674" y="160704"/>
                  </a:lnTo>
                  <a:lnTo>
                    <a:pt x="190812" y="158138"/>
                  </a:lnTo>
                  <a:lnTo>
                    <a:pt x="191454" y="156695"/>
                  </a:lnTo>
                  <a:lnTo>
                    <a:pt x="191454" y="154770"/>
                  </a:lnTo>
                  <a:lnTo>
                    <a:pt x="190973" y="153380"/>
                  </a:lnTo>
                  <a:lnTo>
                    <a:pt x="189262" y="151082"/>
                  </a:lnTo>
                  <a:lnTo>
                    <a:pt x="188781" y="149906"/>
                  </a:lnTo>
                  <a:lnTo>
                    <a:pt x="189209" y="147608"/>
                  </a:lnTo>
                  <a:lnTo>
                    <a:pt x="190705" y="146538"/>
                  </a:lnTo>
                  <a:lnTo>
                    <a:pt x="192576" y="145844"/>
                  </a:lnTo>
                  <a:lnTo>
                    <a:pt x="194073" y="144454"/>
                  </a:lnTo>
                  <a:lnTo>
                    <a:pt x="194501" y="143011"/>
                  </a:lnTo>
                  <a:lnTo>
                    <a:pt x="194501" y="139215"/>
                  </a:lnTo>
                  <a:lnTo>
                    <a:pt x="194180" y="137665"/>
                  </a:lnTo>
                  <a:lnTo>
                    <a:pt x="182260" y="139803"/>
                  </a:lnTo>
                  <a:lnTo>
                    <a:pt x="177289" y="137398"/>
                  </a:lnTo>
                  <a:lnTo>
                    <a:pt x="172425" y="152098"/>
                  </a:lnTo>
                  <a:lnTo>
                    <a:pt x="165315" y="155839"/>
                  </a:lnTo>
                  <a:lnTo>
                    <a:pt x="138589" y="150066"/>
                  </a:lnTo>
                  <a:lnTo>
                    <a:pt x="137306" y="150441"/>
                  </a:lnTo>
                  <a:lnTo>
                    <a:pt x="136504" y="151189"/>
                  </a:lnTo>
                  <a:lnTo>
                    <a:pt x="135649" y="153006"/>
                  </a:lnTo>
                  <a:lnTo>
                    <a:pt x="135114" y="153755"/>
                  </a:lnTo>
                  <a:lnTo>
                    <a:pt x="133243" y="154610"/>
                  </a:lnTo>
                  <a:lnTo>
                    <a:pt x="131480" y="154610"/>
                  </a:lnTo>
                  <a:lnTo>
                    <a:pt x="129769" y="153380"/>
                  </a:lnTo>
                  <a:lnTo>
                    <a:pt x="128165" y="151510"/>
                  </a:lnTo>
                  <a:lnTo>
                    <a:pt x="126241" y="142957"/>
                  </a:lnTo>
                  <a:lnTo>
                    <a:pt x="122499" y="142957"/>
                  </a:lnTo>
                  <a:lnTo>
                    <a:pt x="120254" y="144561"/>
                  </a:lnTo>
                  <a:lnTo>
                    <a:pt x="119025" y="147714"/>
                  </a:lnTo>
                  <a:lnTo>
                    <a:pt x="118223" y="152418"/>
                  </a:lnTo>
                  <a:lnTo>
                    <a:pt x="115978" y="153380"/>
                  </a:lnTo>
                  <a:lnTo>
                    <a:pt x="113573" y="155144"/>
                  </a:lnTo>
                  <a:lnTo>
                    <a:pt x="111702" y="157550"/>
                  </a:lnTo>
                  <a:lnTo>
                    <a:pt x="111007" y="160490"/>
                  </a:lnTo>
                  <a:lnTo>
                    <a:pt x="100316" y="161345"/>
                  </a:lnTo>
                  <a:lnTo>
                    <a:pt x="98766" y="163430"/>
                  </a:lnTo>
                  <a:lnTo>
                    <a:pt x="91604" y="167225"/>
                  </a:lnTo>
                  <a:lnTo>
                    <a:pt x="89733" y="164232"/>
                  </a:lnTo>
                  <a:lnTo>
                    <a:pt x="93207" y="156107"/>
                  </a:lnTo>
                  <a:lnTo>
                    <a:pt x="92619" y="153594"/>
                  </a:lnTo>
                  <a:lnTo>
                    <a:pt x="91443" y="151563"/>
                  </a:lnTo>
                  <a:lnTo>
                    <a:pt x="88450" y="148302"/>
                  </a:lnTo>
                  <a:lnTo>
                    <a:pt x="76262" y="141140"/>
                  </a:lnTo>
                  <a:lnTo>
                    <a:pt x="74712" y="142048"/>
                  </a:lnTo>
                  <a:lnTo>
                    <a:pt x="71131" y="1484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F446F91-A8AE-4D7D-BB8D-D916C303E45A}"/>
                </a:ext>
              </a:extLst>
            </p:cNvPr>
            <p:cNvSpPr/>
            <p:nvPr/>
          </p:nvSpPr>
          <p:spPr>
            <a:xfrm>
              <a:off x="1714938" y="4620007"/>
              <a:ext cx="338090" cy="235727"/>
            </a:xfrm>
            <a:custGeom>
              <a:avLst/>
              <a:gdLst>
                <a:gd name="connsiteX0" fmla="*/ 34676 w 338090"/>
                <a:gd name="connsiteY0" fmla="*/ 62938 h 235727"/>
                <a:gd name="connsiteX1" fmla="*/ 39433 w 338090"/>
                <a:gd name="connsiteY1" fmla="*/ 63686 h 235727"/>
                <a:gd name="connsiteX2" fmla="*/ 42053 w 338090"/>
                <a:gd name="connsiteY2" fmla="*/ 65023 h 235727"/>
                <a:gd name="connsiteX3" fmla="*/ 42961 w 338090"/>
                <a:gd name="connsiteY3" fmla="*/ 67000 h 235727"/>
                <a:gd name="connsiteX4" fmla="*/ 44030 w 338090"/>
                <a:gd name="connsiteY4" fmla="*/ 67000 h 235727"/>
                <a:gd name="connsiteX5" fmla="*/ 45634 w 338090"/>
                <a:gd name="connsiteY5" fmla="*/ 66092 h 235727"/>
                <a:gd name="connsiteX6" fmla="*/ 46756 w 338090"/>
                <a:gd name="connsiteY6" fmla="*/ 64969 h 235727"/>
                <a:gd name="connsiteX7" fmla="*/ 47719 w 338090"/>
                <a:gd name="connsiteY7" fmla="*/ 63686 h 235727"/>
                <a:gd name="connsiteX8" fmla="*/ 48895 w 338090"/>
                <a:gd name="connsiteY8" fmla="*/ 62564 h 235727"/>
                <a:gd name="connsiteX9" fmla="*/ 50338 w 338090"/>
                <a:gd name="connsiteY9" fmla="*/ 61602 h 235727"/>
                <a:gd name="connsiteX10" fmla="*/ 53010 w 338090"/>
                <a:gd name="connsiteY10" fmla="*/ 60746 h 235727"/>
                <a:gd name="connsiteX11" fmla="*/ 55683 w 338090"/>
                <a:gd name="connsiteY11" fmla="*/ 60319 h 235727"/>
                <a:gd name="connsiteX12" fmla="*/ 62418 w 338090"/>
                <a:gd name="connsiteY12" fmla="*/ 60319 h 235727"/>
                <a:gd name="connsiteX13" fmla="*/ 64289 w 338090"/>
                <a:gd name="connsiteY13" fmla="*/ 60693 h 235727"/>
                <a:gd name="connsiteX14" fmla="*/ 65465 w 338090"/>
                <a:gd name="connsiteY14" fmla="*/ 61121 h 235727"/>
                <a:gd name="connsiteX15" fmla="*/ 66374 w 338090"/>
                <a:gd name="connsiteY15" fmla="*/ 61815 h 235727"/>
                <a:gd name="connsiteX16" fmla="*/ 73055 w 338090"/>
                <a:gd name="connsiteY16" fmla="*/ 62403 h 235727"/>
                <a:gd name="connsiteX17" fmla="*/ 74605 w 338090"/>
                <a:gd name="connsiteY17" fmla="*/ 62403 h 235727"/>
                <a:gd name="connsiteX18" fmla="*/ 79684 w 338090"/>
                <a:gd name="connsiteY18" fmla="*/ 60265 h 235727"/>
                <a:gd name="connsiteX19" fmla="*/ 81768 w 338090"/>
                <a:gd name="connsiteY19" fmla="*/ 60265 h 235727"/>
                <a:gd name="connsiteX20" fmla="*/ 89305 w 338090"/>
                <a:gd name="connsiteY20" fmla="*/ 56043 h 235727"/>
                <a:gd name="connsiteX21" fmla="*/ 89946 w 338090"/>
                <a:gd name="connsiteY21" fmla="*/ 54760 h 235727"/>
                <a:gd name="connsiteX22" fmla="*/ 89946 w 338090"/>
                <a:gd name="connsiteY22" fmla="*/ 53530 h 235727"/>
                <a:gd name="connsiteX23" fmla="*/ 89038 w 338090"/>
                <a:gd name="connsiteY23" fmla="*/ 52728 h 235727"/>
                <a:gd name="connsiteX24" fmla="*/ 86472 w 338090"/>
                <a:gd name="connsiteY24" fmla="*/ 51713 h 235727"/>
                <a:gd name="connsiteX25" fmla="*/ 85296 w 338090"/>
                <a:gd name="connsiteY25" fmla="*/ 50964 h 235727"/>
                <a:gd name="connsiteX26" fmla="*/ 84601 w 338090"/>
                <a:gd name="connsiteY26" fmla="*/ 49895 h 235727"/>
                <a:gd name="connsiteX27" fmla="*/ 84601 w 338090"/>
                <a:gd name="connsiteY27" fmla="*/ 48826 h 235727"/>
                <a:gd name="connsiteX28" fmla="*/ 85296 w 338090"/>
                <a:gd name="connsiteY28" fmla="*/ 48025 h 235727"/>
                <a:gd name="connsiteX29" fmla="*/ 89412 w 338090"/>
                <a:gd name="connsiteY29" fmla="*/ 48025 h 235727"/>
                <a:gd name="connsiteX30" fmla="*/ 92405 w 338090"/>
                <a:gd name="connsiteY30" fmla="*/ 47062 h 235727"/>
                <a:gd name="connsiteX31" fmla="*/ 93474 w 338090"/>
                <a:gd name="connsiteY31" fmla="*/ 46474 h 235727"/>
                <a:gd name="connsiteX32" fmla="*/ 94062 w 338090"/>
                <a:gd name="connsiteY32" fmla="*/ 45619 h 235727"/>
                <a:gd name="connsiteX33" fmla="*/ 94062 w 338090"/>
                <a:gd name="connsiteY33" fmla="*/ 44550 h 235727"/>
                <a:gd name="connsiteX34" fmla="*/ 94062 w 338090"/>
                <a:gd name="connsiteY34" fmla="*/ 43321 h 235727"/>
                <a:gd name="connsiteX35" fmla="*/ 94757 w 338090"/>
                <a:gd name="connsiteY35" fmla="*/ 42198 h 235727"/>
                <a:gd name="connsiteX36" fmla="*/ 95773 w 338090"/>
                <a:gd name="connsiteY36" fmla="*/ 40969 h 235727"/>
                <a:gd name="connsiteX37" fmla="*/ 96201 w 338090"/>
                <a:gd name="connsiteY37" fmla="*/ 39632 h 235727"/>
                <a:gd name="connsiteX38" fmla="*/ 97056 w 338090"/>
                <a:gd name="connsiteY38" fmla="*/ 38296 h 235727"/>
                <a:gd name="connsiteX39" fmla="*/ 101065 w 338090"/>
                <a:gd name="connsiteY39" fmla="*/ 36425 h 235727"/>
                <a:gd name="connsiteX40" fmla="*/ 103630 w 338090"/>
                <a:gd name="connsiteY40" fmla="*/ 37120 h 235727"/>
                <a:gd name="connsiteX41" fmla="*/ 104967 w 338090"/>
                <a:gd name="connsiteY41" fmla="*/ 38029 h 235727"/>
                <a:gd name="connsiteX42" fmla="*/ 106143 w 338090"/>
                <a:gd name="connsiteY42" fmla="*/ 39151 h 235727"/>
                <a:gd name="connsiteX43" fmla="*/ 108922 w 338090"/>
                <a:gd name="connsiteY43" fmla="*/ 39953 h 235727"/>
                <a:gd name="connsiteX44" fmla="*/ 110847 w 338090"/>
                <a:gd name="connsiteY44" fmla="*/ 39953 h 235727"/>
                <a:gd name="connsiteX45" fmla="*/ 117101 w 338090"/>
                <a:gd name="connsiteY45" fmla="*/ 43107 h 235727"/>
                <a:gd name="connsiteX46" fmla="*/ 119880 w 338090"/>
                <a:gd name="connsiteY46" fmla="*/ 43802 h 235727"/>
                <a:gd name="connsiteX47" fmla="*/ 121056 w 338090"/>
                <a:gd name="connsiteY47" fmla="*/ 43802 h 235727"/>
                <a:gd name="connsiteX48" fmla="*/ 121698 w 338090"/>
                <a:gd name="connsiteY48" fmla="*/ 42893 h 235727"/>
                <a:gd name="connsiteX49" fmla="*/ 122125 w 338090"/>
                <a:gd name="connsiteY49" fmla="*/ 40220 h 235727"/>
                <a:gd name="connsiteX50" fmla="*/ 122980 w 338090"/>
                <a:gd name="connsiteY50" fmla="*/ 39205 h 235727"/>
                <a:gd name="connsiteX51" fmla="*/ 124905 w 338090"/>
                <a:gd name="connsiteY51" fmla="*/ 38777 h 235727"/>
                <a:gd name="connsiteX52" fmla="*/ 128379 w 338090"/>
                <a:gd name="connsiteY52" fmla="*/ 39419 h 235727"/>
                <a:gd name="connsiteX53" fmla="*/ 132335 w 338090"/>
                <a:gd name="connsiteY53" fmla="*/ 41022 h 235727"/>
                <a:gd name="connsiteX54" fmla="*/ 134152 w 338090"/>
                <a:gd name="connsiteY54" fmla="*/ 41503 h 235727"/>
                <a:gd name="connsiteX55" fmla="*/ 136076 w 338090"/>
                <a:gd name="connsiteY55" fmla="*/ 41503 h 235727"/>
                <a:gd name="connsiteX56" fmla="*/ 138909 w 338090"/>
                <a:gd name="connsiteY56" fmla="*/ 40167 h 235727"/>
                <a:gd name="connsiteX57" fmla="*/ 139872 w 338090"/>
                <a:gd name="connsiteY57" fmla="*/ 38777 h 235727"/>
                <a:gd name="connsiteX58" fmla="*/ 140299 w 338090"/>
                <a:gd name="connsiteY58" fmla="*/ 37280 h 235727"/>
                <a:gd name="connsiteX59" fmla="*/ 140299 w 338090"/>
                <a:gd name="connsiteY59" fmla="*/ 35891 h 235727"/>
                <a:gd name="connsiteX60" fmla="*/ 140727 w 338090"/>
                <a:gd name="connsiteY60" fmla="*/ 34768 h 235727"/>
                <a:gd name="connsiteX61" fmla="*/ 142063 w 338090"/>
                <a:gd name="connsiteY61" fmla="*/ 34180 h 235727"/>
                <a:gd name="connsiteX62" fmla="*/ 149119 w 338090"/>
                <a:gd name="connsiteY62" fmla="*/ 35623 h 235727"/>
                <a:gd name="connsiteX63" fmla="*/ 151043 w 338090"/>
                <a:gd name="connsiteY63" fmla="*/ 35623 h 235727"/>
                <a:gd name="connsiteX64" fmla="*/ 155213 w 338090"/>
                <a:gd name="connsiteY64" fmla="*/ 34608 h 235727"/>
                <a:gd name="connsiteX65" fmla="*/ 156870 w 338090"/>
                <a:gd name="connsiteY65" fmla="*/ 35517 h 235727"/>
                <a:gd name="connsiteX66" fmla="*/ 157618 w 338090"/>
                <a:gd name="connsiteY66" fmla="*/ 36799 h 235727"/>
                <a:gd name="connsiteX67" fmla="*/ 158099 w 338090"/>
                <a:gd name="connsiteY67" fmla="*/ 39579 h 235727"/>
                <a:gd name="connsiteX68" fmla="*/ 158580 w 338090"/>
                <a:gd name="connsiteY68" fmla="*/ 40969 h 235727"/>
                <a:gd name="connsiteX69" fmla="*/ 159168 w 338090"/>
                <a:gd name="connsiteY69" fmla="*/ 42305 h 235727"/>
                <a:gd name="connsiteX70" fmla="*/ 159970 w 338090"/>
                <a:gd name="connsiteY70" fmla="*/ 43428 h 235727"/>
                <a:gd name="connsiteX71" fmla="*/ 163391 w 338090"/>
                <a:gd name="connsiteY71" fmla="*/ 45619 h 235727"/>
                <a:gd name="connsiteX72" fmla="*/ 165155 w 338090"/>
                <a:gd name="connsiteY72" fmla="*/ 47169 h 235727"/>
                <a:gd name="connsiteX73" fmla="*/ 167186 w 338090"/>
                <a:gd name="connsiteY73" fmla="*/ 48345 h 235727"/>
                <a:gd name="connsiteX74" fmla="*/ 168790 w 338090"/>
                <a:gd name="connsiteY74" fmla="*/ 48880 h 235727"/>
                <a:gd name="connsiteX75" fmla="*/ 169431 w 338090"/>
                <a:gd name="connsiteY75" fmla="*/ 49735 h 235727"/>
                <a:gd name="connsiteX76" fmla="*/ 173226 w 338090"/>
                <a:gd name="connsiteY76" fmla="*/ 51232 h 235727"/>
                <a:gd name="connsiteX77" fmla="*/ 174349 w 338090"/>
                <a:gd name="connsiteY77" fmla="*/ 51980 h 235727"/>
                <a:gd name="connsiteX78" fmla="*/ 175792 w 338090"/>
                <a:gd name="connsiteY78" fmla="*/ 52461 h 235727"/>
                <a:gd name="connsiteX79" fmla="*/ 181565 w 338090"/>
                <a:gd name="connsiteY79" fmla="*/ 52461 h 235727"/>
                <a:gd name="connsiteX80" fmla="*/ 183810 w 338090"/>
                <a:gd name="connsiteY80" fmla="*/ 52140 h 235727"/>
                <a:gd name="connsiteX81" fmla="*/ 185360 w 338090"/>
                <a:gd name="connsiteY81" fmla="*/ 51713 h 235727"/>
                <a:gd name="connsiteX82" fmla="*/ 186590 w 338090"/>
                <a:gd name="connsiteY82" fmla="*/ 50323 h 235727"/>
                <a:gd name="connsiteX83" fmla="*/ 187124 w 338090"/>
                <a:gd name="connsiteY83" fmla="*/ 49147 h 235727"/>
                <a:gd name="connsiteX84" fmla="*/ 187712 w 338090"/>
                <a:gd name="connsiteY84" fmla="*/ 48025 h 235727"/>
                <a:gd name="connsiteX85" fmla="*/ 188086 w 338090"/>
                <a:gd name="connsiteY85" fmla="*/ 46955 h 235727"/>
                <a:gd name="connsiteX86" fmla="*/ 188086 w 338090"/>
                <a:gd name="connsiteY86" fmla="*/ 46421 h 235727"/>
                <a:gd name="connsiteX87" fmla="*/ 188086 w 338090"/>
                <a:gd name="connsiteY87" fmla="*/ 45833 h 235727"/>
                <a:gd name="connsiteX88" fmla="*/ 188514 w 338090"/>
                <a:gd name="connsiteY88" fmla="*/ 44710 h 235727"/>
                <a:gd name="connsiteX89" fmla="*/ 189209 w 338090"/>
                <a:gd name="connsiteY89" fmla="*/ 43534 h 235727"/>
                <a:gd name="connsiteX90" fmla="*/ 190171 w 338090"/>
                <a:gd name="connsiteY90" fmla="*/ 42359 h 235727"/>
                <a:gd name="connsiteX91" fmla="*/ 190919 w 338090"/>
                <a:gd name="connsiteY91" fmla="*/ 41129 h 235727"/>
                <a:gd name="connsiteX92" fmla="*/ 191400 w 338090"/>
                <a:gd name="connsiteY92" fmla="*/ 39900 h 235727"/>
                <a:gd name="connsiteX93" fmla="*/ 193218 w 338090"/>
                <a:gd name="connsiteY93" fmla="*/ 38456 h 235727"/>
                <a:gd name="connsiteX94" fmla="*/ 194714 w 338090"/>
                <a:gd name="connsiteY94" fmla="*/ 37548 h 235727"/>
                <a:gd name="connsiteX95" fmla="*/ 196799 w 338090"/>
                <a:gd name="connsiteY95" fmla="*/ 36799 h 235727"/>
                <a:gd name="connsiteX96" fmla="*/ 200434 w 338090"/>
                <a:gd name="connsiteY96" fmla="*/ 36799 h 235727"/>
                <a:gd name="connsiteX97" fmla="*/ 202572 w 338090"/>
                <a:gd name="connsiteY97" fmla="*/ 36799 h 235727"/>
                <a:gd name="connsiteX98" fmla="*/ 206635 w 338090"/>
                <a:gd name="connsiteY98" fmla="*/ 38831 h 235727"/>
                <a:gd name="connsiteX99" fmla="*/ 209735 w 338090"/>
                <a:gd name="connsiteY99" fmla="*/ 39526 h 235727"/>
                <a:gd name="connsiteX100" fmla="*/ 211819 w 338090"/>
                <a:gd name="connsiteY100" fmla="*/ 39526 h 235727"/>
                <a:gd name="connsiteX101" fmla="*/ 214973 w 338090"/>
                <a:gd name="connsiteY101" fmla="*/ 40220 h 235727"/>
                <a:gd name="connsiteX102" fmla="*/ 216149 w 338090"/>
                <a:gd name="connsiteY102" fmla="*/ 41129 h 235727"/>
                <a:gd name="connsiteX103" fmla="*/ 217485 w 338090"/>
                <a:gd name="connsiteY103" fmla="*/ 41877 h 235727"/>
                <a:gd name="connsiteX104" fmla="*/ 218929 w 338090"/>
                <a:gd name="connsiteY104" fmla="*/ 42252 h 235727"/>
                <a:gd name="connsiteX105" fmla="*/ 220479 w 338090"/>
                <a:gd name="connsiteY105" fmla="*/ 42252 h 235727"/>
                <a:gd name="connsiteX106" fmla="*/ 223900 w 338090"/>
                <a:gd name="connsiteY106" fmla="*/ 40808 h 235727"/>
                <a:gd name="connsiteX107" fmla="*/ 226572 w 338090"/>
                <a:gd name="connsiteY107" fmla="*/ 40808 h 235727"/>
                <a:gd name="connsiteX108" fmla="*/ 227695 w 338090"/>
                <a:gd name="connsiteY108" fmla="*/ 40808 h 235727"/>
                <a:gd name="connsiteX109" fmla="*/ 228390 w 338090"/>
                <a:gd name="connsiteY109" fmla="*/ 39793 h 235727"/>
                <a:gd name="connsiteX110" fmla="*/ 229031 w 338090"/>
                <a:gd name="connsiteY110" fmla="*/ 38563 h 235727"/>
                <a:gd name="connsiteX111" fmla="*/ 229459 w 338090"/>
                <a:gd name="connsiteY111" fmla="*/ 37334 h 235727"/>
                <a:gd name="connsiteX112" fmla="*/ 230207 w 338090"/>
                <a:gd name="connsiteY112" fmla="*/ 36372 h 235727"/>
                <a:gd name="connsiteX113" fmla="*/ 238065 w 338090"/>
                <a:gd name="connsiteY113" fmla="*/ 36372 h 235727"/>
                <a:gd name="connsiteX114" fmla="*/ 239615 w 338090"/>
                <a:gd name="connsiteY114" fmla="*/ 36051 h 235727"/>
                <a:gd name="connsiteX115" fmla="*/ 241005 w 338090"/>
                <a:gd name="connsiteY115" fmla="*/ 35463 h 235727"/>
                <a:gd name="connsiteX116" fmla="*/ 242234 w 338090"/>
                <a:gd name="connsiteY116" fmla="*/ 34020 h 235727"/>
                <a:gd name="connsiteX117" fmla="*/ 243250 w 338090"/>
                <a:gd name="connsiteY117" fmla="*/ 29744 h 235727"/>
                <a:gd name="connsiteX118" fmla="*/ 244533 w 338090"/>
                <a:gd name="connsiteY118" fmla="*/ 28888 h 235727"/>
                <a:gd name="connsiteX119" fmla="*/ 246404 w 338090"/>
                <a:gd name="connsiteY119" fmla="*/ 28514 h 235727"/>
                <a:gd name="connsiteX120" fmla="*/ 254101 w 338090"/>
                <a:gd name="connsiteY120" fmla="*/ 29744 h 235727"/>
                <a:gd name="connsiteX121" fmla="*/ 267892 w 338090"/>
                <a:gd name="connsiteY121" fmla="*/ 28087 h 235727"/>
                <a:gd name="connsiteX122" fmla="*/ 275429 w 338090"/>
                <a:gd name="connsiteY122" fmla="*/ 24291 h 235727"/>
                <a:gd name="connsiteX123" fmla="*/ 276765 w 338090"/>
                <a:gd name="connsiteY123" fmla="*/ 24291 h 235727"/>
                <a:gd name="connsiteX124" fmla="*/ 278262 w 338090"/>
                <a:gd name="connsiteY124" fmla="*/ 25200 h 235727"/>
                <a:gd name="connsiteX125" fmla="*/ 279705 w 338090"/>
                <a:gd name="connsiteY125" fmla="*/ 25681 h 235727"/>
                <a:gd name="connsiteX126" fmla="*/ 281415 w 338090"/>
                <a:gd name="connsiteY126" fmla="*/ 25414 h 235727"/>
                <a:gd name="connsiteX127" fmla="*/ 283607 w 338090"/>
                <a:gd name="connsiteY127" fmla="*/ 23222 h 235727"/>
                <a:gd name="connsiteX128" fmla="*/ 284676 w 338090"/>
                <a:gd name="connsiteY128" fmla="*/ 21512 h 235727"/>
                <a:gd name="connsiteX129" fmla="*/ 285745 w 338090"/>
                <a:gd name="connsiteY129" fmla="*/ 18358 h 235727"/>
                <a:gd name="connsiteX130" fmla="*/ 286012 w 338090"/>
                <a:gd name="connsiteY130" fmla="*/ 16915 h 235727"/>
                <a:gd name="connsiteX131" fmla="*/ 286547 w 338090"/>
                <a:gd name="connsiteY131" fmla="*/ 15632 h 235727"/>
                <a:gd name="connsiteX132" fmla="*/ 288043 w 338090"/>
                <a:gd name="connsiteY132" fmla="*/ 12799 h 235727"/>
                <a:gd name="connsiteX133" fmla="*/ 289380 w 338090"/>
                <a:gd name="connsiteY133" fmla="*/ 11516 h 235727"/>
                <a:gd name="connsiteX134" fmla="*/ 291839 w 338090"/>
                <a:gd name="connsiteY134" fmla="*/ 10233 h 235727"/>
                <a:gd name="connsiteX135" fmla="*/ 297184 w 338090"/>
                <a:gd name="connsiteY135" fmla="*/ 8737 h 235727"/>
                <a:gd name="connsiteX136" fmla="*/ 301674 w 338090"/>
                <a:gd name="connsiteY136" fmla="*/ 6224 h 235727"/>
                <a:gd name="connsiteX137" fmla="*/ 303919 w 338090"/>
                <a:gd name="connsiteY137" fmla="*/ 4140 h 235727"/>
                <a:gd name="connsiteX138" fmla="*/ 311563 w 338090"/>
                <a:gd name="connsiteY138" fmla="*/ -30 h 235727"/>
                <a:gd name="connsiteX139" fmla="*/ 313006 w 338090"/>
                <a:gd name="connsiteY139" fmla="*/ -30 h 235727"/>
                <a:gd name="connsiteX140" fmla="*/ 314449 w 338090"/>
                <a:gd name="connsiteY140" fmla="*/ -30 h 235727"/>
                <a:gd name="connsiteX141" fmla="*/ 315786 w 338090"/>
                <a:gd name="connsiteY141" fmla="*/ 451 h 235727"/>
                <a:gd name="connsiteX142" fmla="*/ 318619 w 338090"/>
                <a:gd name="connsiteY142" fmla="*/ 2750 h 235727"/>
                <a:gd name="connsiteX143" fmla="*/ 322628 w 338090"/>
                <a:gd name="connsiteY143" fmla="*/ 9645 h 235727"/>
                <a:gd name="connsiteX144" fmla="*/ 321986 w 338090"/>
                <a:gd name="connsiteY144" fmla="*/ 20336 h 235727"/>
                <a:gd name="connsiteX145" fmla="*/ 322360 w 338090"/>
                <a:gd name="connsiteY145" fmla="*/ 22527 h 235727"/>
                <a:gd name="connsiteX146" fmla="*/ 323162 w 338090"/>
                <a:gd name="connsiteY146" fmla="*/ 25628 h 235727"/>
                <a:gd name="connsiteX147" fmla="*/ 324231 w 338090"/>
                <a:gd name="connsiteY147" fmla="*/ 27124 h 235727"/>
                <a:gd name="connsiteX148" fmla="*/ 325568 w 338090"/>
                <a:gd name="connsiteY148" fmla="*/ 28247 h 235727"/>
                <a:gd name="connsiteX149" fmla="*/ 331447 w 338090"/>
                <a:gd name="connsiteY149" fmla="*/ 31454 h 235727"/>
                <a:gd name="connsiteX150" fmla="*/ 332303 w 338090"/>
                <a:gd name="connsiteY150" fmla="*/ 32844 h 235727"/>
                <a:gd name="connsiteX151" fmla="*/ 333158 w 338090"/>
                <a:gd name="connsiteY151" fmla="*/ 34661 h 235727"/>
                <a:gd name="connsiteX152" fmla="*/ 336044 w 338090"/>
                <a:gd name="connsiteY152" fmla="*/ 37494 h 235727"/>
                <a:gd name="connsiteX153" fmla="*/ 336579 w 338090"/>
                <a:gd name="connsiteY153" fmla="*/ 38777 h 235727"/>
                <a:gd name="connsiteX154" fmla="*/ 337755 w 338090"/>
                <a:gd name="connsiteY154" fmla="*/ 43802 h 235727"/>
                <a:gd name="connsiteX155" fmla="*/ 332891 w 338090"/>
                <a:gd name="connsiteY155" fmla="*/ 45886 h 235727"/>
                <a:gd name="connsiteX156" fmla="*/ 328775 w 338090"/>
                <a:gd name="connsiteY156" fmla="*/ 48987 h 235727"/>
                <a:gd name="connsiteX157" fmla="*/ 327171 w 338090"/>
                <a:gd name="connsiteY157" fmla="*/ 51873 h 235727"/>
                <a:gd name="connsiteX158" fmla="*/ 325247 w 338090"/>
                <a:gd name="connsiteY158" fmla="*/ 61602 h 235727"/>
                <a:gd name="connsiteX159" fmla="*/ 323911 w 338090"/>
                <a:gd name="connsiteY159" fmla="*/ 63312 h 235727"/>
                <a:gd name="connsiteX160" fmla="*/ 320329 w 338090"/>
                <a:gd name="connsiteY160" fmla="*/ 66199 h 235727"/>
                <a:gd name="connsiteX161" fmla="*/ 319207 w 338090"/>
                <a:gd name="connsiteY161" fmla="*/ 68283 h 235727"/>
                <a:gd name="connsiteX162" fmla="*/ 317710 w 338090"/>
                <a:gd name="connsiteY162" fmla="*/ 74430 h 235727"/>
                <a:gd name="connsiteX163" fmla="*/ 314182 w 338090"/>
                <a:gd name="connsiteY163" fmla="*/ 74003 h 235727"/>
                <a:gd name="connsiteX164" fmla="*/ 313273 w 338090"/>
                <a:gd name="connsiteY164" fmla="*/ 74591 h 235727"/>
                <a:gd name="connsiteX165" fmla="*/ 312739 w 338090"/>
                <a:gd name="connsiteY165" fmla="*/ 75606 h 235727"/>
                <a:gd name="connsiteX166" fmla="*/ 312739 w 338090"/>
                <a:gd name="connsiteY166" fmla="*/ 76889 h 235727"/>
                <a:gd name="connsiteX167" fmla="*/ 312739 w 338090"/>
                <a:gd name="connsiteY167" fmla="*/ 90306 h 235727"/>
                <a:gd name="connsiteX168" fmla="*/ 311937 w 338090"/>
                <a:gd name="connsiteY168" fmla="*/ 92337 h 235727"/>
                <a:gd name="connsiteX169" fmla="*/ 308997 w 338090"/>
                <a:gd name="connsiteY169" fmla="*/ 96667 h 235727"/>
                <a:gd name="connsiteX170" fmla="*/ 308623 w 338090"/>
                <a:gd name="connsiteY170" fmla="*/ 98110 h 235727"/>
                <a:gd name="connsiteX171" fmla="*/ 309211 w 338090"/>
                <a:gd name="connsiteY171" fmla="*/ 99553 h 235727"/>
                <a:gd name="connsiteX172" fmla="*/ 310387 w 338090"/>
                <a:gd name="connsiteY172" fmla="*/ 100890 h 235727"/>
                <a:gd name="connsiteX173" fmla="*/ 315091 w 338090"/>
                <a:gd name="connsiteY173" fmla="*/ 103669 h 235727"/>
                <a:gd name="connsiteX174" fmla="*/ 315999 w 338090"/>
                <a:gd name="connsiteY174" fmla="*/ 105005 h 235727"/>
                <a:gd name="connsiteX175" fmla="*/ 315999 w 338090"/>
                <a:gd name="connsiteY175" fmla="*/ 106342 h 235727"/>
                <a:gd name="connsiteX176" fmla="*/ 314449 w 338090"/>
                <a:gd name="connsiteY176" fmla="*/ 109068 h 235727"/>
                <a:gd name="connsiteX177" fmla="*/ 313647 w 338090"/>
                <a:gd name="connsiteY177" fmla="*/ 112008 h 235727"/>
                <a:gd name="connsiteX178" fmla="*/ 314075 w 338090"/>
                <a:gd name="connsiteY178" fmla="*/ 121309 h 235727"/>
                <a:gd name="connsiteX179" fmla="*/ 311296 w 338090"/>
                <a:gd name="connsiteY179" fmla="*/ 136329 h 235727"/>
                <a:gd name="connsiteX180" fmla="*/ 315091 w 338090"/>
                <a:gd name="connsiteY180" fmla="*/ 137879 h 235727"/>
                <a:gd name="connsiteX181" fmla="*/ 315091 w 338090"/>
                <a:gd name="connsiteY181" fmla="*/ 141567 h 235727"/>
                <a:gd name="connsiteX182" fmla="*/ 310814 w 338090"/>
                <a:gd name="connsiteY182" fmla="*/ 163697 h 235727"/>
                <a:gd name="connsiteX183" fmla="*/ 310814 w 338090"/>
                <a:gd name="connsiteY183" fmla="*/ 167439 h 235727"/>
                <a:gd name="connsiteX184" fmla="*/ 301995 w 338090"/>
                <a:gd name="connsiteY184" fmla="*/ 168828 h 235727"/>
                <a:gd name="connsiteX185" fmla="*/ 300979 w 338090"/>
                <a:gd name="connsiteY185" fmla="*/ 175938 h 235727"/>
                <a:gd name="connsiteX186" fmla="*/ 306324 w 338090"/>
                <a:gd name="connsiteY186" fmla="*/ 174281 h 235727"/>
                <a:gd name="connsiteX187" fmla="*/ 304560 w 338090"/>
                <a:gd name="connsiteY187" fmla="*/ 184116 h 235727"/>
                <a:gd name="connsiteX188" fmla="*/ 297718 w 338090"/>
                <a:gd name="connsiteY188" fmla="*/ 185452 h 235727"/>
                <a:gd name="connsiteX189" fmla="*/ 292373 w 338090"/>
                <a:gd name="connsiteY189" fmla="*/ 183902 h 235727"/>
                <a:gd name="connsiteX190" fmla="*/ 291892 w 338090"/>
                <a:gd name="connsiteY190" fmla="*/ 189622 h 235727"/>
                <a:gd name="connsiteX191" fmla="*/ 288685 w 338090"/>
                <a:gd name="connsiteY191" fmla="*/ 188446 h 235727"/>
                <a:gd name="connsiteX192" fmla="*/ 284355 w 338090"/>
                <a:gd name="connsiteY192" fmla="*/ 181497 h 235727"/>
                <a:gd name="connsiteX193" fmla="*/ 281682 w 338090"/>
                <a:gd name="connsiteY193" fmla="*/ 182138 h 235727"/>
                <a:gd name="connsiteX194" fmla="*/ 280025 w 338090"/>
                <a:gd name="connsiteY194" fmla="*/ 183261 h 235727"/>
                <a:gd name="connsiteX195" fmla="*/ 276551 w 338090"/>
                <a:gd name="connsiteY195" fmla="*/ 187216 h 235727"/>
                <a:gd name="connsiteX196" fmla="*/ 273344 w 338090"/>
                <a:gd name="connsiteY196" fmla="*/ 189568 h 235727"/>
                <a:gd name="connsiteX197" fmla="*/ 269816 w 338090"/>
                <a:gd name="connsiteY197" fmla="*/ 190691 h 235727"/>
                <a:gd name="connsiteX198" fmla="*/ 266235 w 338090"/>
                <a:gd name="connsiteY198" fmla="*/ 189034 h 235727"/>
                <a:gd name="connsiteX199" fmla="*/ 264791 w 338090"/>
                <a:gd name="connsiteY199" fmla="*/ 189034 h 235727"/>
                <a:gd name="connsiteX200" fmla="*/ 263562 w 338090"/>
                <a:gd name="connsiteY200" fmla="*/ 189996 h 235727"/>
                <a:gd name="connsiteX201" fmla="*/ 261798 w 338090"/>
                <a:gd name="connsiteY201" fmla="*/ 193150 h 235727"/>
                <a:gd name="connsiteX202" fmla="*/ 260515 w 338090"/>
                <a:gd name="connsiteY202" fmla="*/ 197693 h 235727"/>
                <a:gd name="connsiteX203" fmla="*/ 260194 w 338090"/>
                <a:gd name="connsiteY203" fmla="*/ 198441 h 235727"/>
                <a:gd name="connsiteX204" fmla="*/ 259660 w 338090"/>
                <a:gd name="connsiteY204" fmla="*/ 198976 h 235727"/>
                <a:gd name="connsiteX205" fmla="*/ 259339 w 338090"/>
                <a:gd name="connsiteY205" fmla="*/ 198976 h 235727"/>
                <a:gd name="connsiteX206" fmla="*/ 258965 w 338090"/>
                <a:gd name="connsiteY206" fmla="*/ 198976 h 235727"/>
                <a:gd name="connsiteX207" fmla="*/ 258324 w 338090"/>
                <a:gd name="connsiteY207" fmla="*/ 198976 h 235727"/>
                <a:gd name="connsiteX208" fmla="*/ 256560 w 338090"/>
                <a:gd name="connsiteY208" fmla="*/ 199617 h 235727"/>
                <a:gd name="connsiteX209" fmla="*/ 253352 w 338090"/>
                <a:gd name="connsiteY209" fmla="*/ 202023 h 235727"/>
                <a:gd name="connsiteX210" fmla="*/ 252016 w 338090"/>
                <a:gd name="connsiteY210" fmla="*/ 202023 h 235727"/>
                <a:gd name="connsiteX211" fmla="*/ 247580 w 338090"/>
                <a:gd name="connsiteY211" fmla="*/ 198441 h 235727"/>
                <a:gd name="connsiteX212" fmla="*/ 246297 w 338090"/>
                <a:gd name="connsiteY212" fmla="*/ 197960 h 235727"/>
                <a:gd name="connsiteX213" fmla="*/ 243410 w 338090"/>
                <a:gd name="connsiteY213" fmla="*/ 199992 h 235727"/>
                <a:gd name="connsiteX214" fmla="*/ 242555 w 338090"/>
                <a:gd name="connsiteY214" fmla="*/ 203787 h 235727"/>
                <a:gd name="connsiteX215" fmla="*/ 244052 w 338090"/>
                <a:gd name="connsiteY215" fmla="*/ 215653 h 235727"/>
                <a:gd name="connsiteX216" fmla="*/ 242341 w 338090"/>
                <a:gd name="connsiteY216" fmla="*/ 225542 h 235727"/>
                <a:gd name="connsiteX217" fmla="*/ 243945 w 338090"/>
                <a:gd name="connsiteY217" fmla="*/ 233614 h 235727"/>
                <a:gd name="connsiteX218" fmla="*/ 237423 w 338090"/>
                <a:gd name="connsiteY218" fmla="*/ 235698 h 235727"/>
                <a:gd name="connsiteX219" fmla="*/ 223098 w 338090"/>
                <a:gd name="connsiteY219" fmla="*/ 222816 h 235727"/>
                <a:gd name="connsiteX220" fmla="*/ 220105 w 338090"/>
                <a:gd name="connsiteY220" fmla="*/ 222816 h 235727"/>
                <a:gd name="connsiteX221" fmla="*/ 218394 w 338090"/>
                <a:gd name="connsiteY221" fmla="*/ 229605 h 235727"/>
                <a:gd name="connsiteX222" fmla="*/ 208131 w 338090"/>
                <a:gd name="connsiteY222" fmla="*/ 225542 h 235727"/>
                <a:gd name="connsiteX223" fmla="*/ 208666 w 338090"/>
                <a:gd name="connsiteY223" fmla="*/ 221907 h 235727"/>
                <a:gd name="connsiteX224" fmla="*/ 208666 w 338090"/>
                <a:gd name="connsiteY224" fmla="*/ 220892 h 235727"/>
                <a:gd name="connsiteX225" fmla="*/ 208292 w 338090"/>
                <a:gd name="connsiteY225" fmla="*/ 220143 h 235727"/>
                <a:gd name="connsiteX226" fmla="*/ 205672 w 338090"/>
                <a:gd name="connsiteY226" fmla="*/ 216776 h 235727"/>
                <a:gd name="connsiteX227" fmla="*/ 203855 w 338090"/>
                <a:gd name="connsiteY227" fmla="*/ 215600 h 235727"/>
                <a:gd name="connsiteX228" fmla="*/ 200434 w 338090"/>
                <a:gd name="connsiteY228" fmla="*/ 214531 h 235727"/>
                <a:gd name="connsiteX229" fmla="*/ 200808 w 338090"/>
                <a:gd name="connsiteY229" fmla="*/ 218379 h 235727"/>
                <a:gd name="connsiteX230" fmla="*/ 191294 w 338090"/>
                <a:gd name="connsiteY230" fmla="*/ 219716 h 235727"/>
                <a:gd name="connsiteX231" fmla="*/ 189529 w 338090"/>
                <a:gd name="connsiteY231" fmla="*/ 215172 h 235727"/>
                <a:gd name="connsiteX232" fmla="*/ 177182 w 338090"/>
                <a:gd name="connsiteY232" fmla="*/ 218593 h 235727"/>
                <a:gd name="connsiteX233" fmla="*/ 172692 w 338090"/>
                <a:gd name="connsiteY233" fmla="*/ 217952 h 235727"/>
                <a:gd name="connsiteX234" fmla="*/ 170661 w 338090"/>
                <a:gd name="connsiteY234" fmla="*/ 214050 h 235727"/>
                <a:gd name="connsiteX235" fmla="*/ 169324 w 338090"/>
                <a:gd name="connsiteY235" fmla="*/ 212446 h 235727"/>
                <a:gd name="connsiteX236" fmla="*/ 167774 w 338090"/>
                <a:gd name="connsiteY236" fmla="*/ 212446 h 235727"/>
                <a:gd name="connsiteX237" fmla="*/ 167240 w 338090"/>
                <a:gd name="connsiteY237" fmla="*/ 213034 h 235727"/>
                <a:gd name="connsiteX238" fmla="*/ 166652 w 338090"/>
                <a:gd name="connsiteY238" fmla="*/ 214477 h 235727"/>
                <a:gd name="connsiteX239" fmla="*/ 166491 w 338090"/>
                <a:gd name="connsiteY239" fmla="*/ 214851 h 235727"/>
                <a:gd name="connsiteX240" fmla="*/ 165743 w 338090"/>
                <a:gd name="connsiteY240" fmla="*/ 214851 h 235727"/>
                <a:gd name="connsiteX241" fmla="*/ 164032 w 338090"/>
                <a:gd name="connsiteY241" fmla="*/ 214851 h 235727"/>
                <a:gd name="connsiteX242" fmla="*/ 163231 w 338090"/>
                <a:gd name="connsiteY242" fmla="*/ 214851 h 235727"/>
                <a:gd name="connsiteX243" fmla="*/ 161467 w 338090"/>
                <a:gd name="connsiteY243" fmla="*/ 216509 h 235727"/>
                <a:gd name="connsiteX244" fmla="*/ 160665 w 338090"/>
                <a:gd name="connsiteY244" fmla="*/ 216509 h 235727"/>
                <a:gd name="connsiteX245" fmla="*/ 147836 w 338090"/>
                <a:gd name="connsiteY245" fmla="*/ 210308 h 235727"/>
                <a:gd name="connsiteX246" fmla="*/ 124958 w 338090"/>
                <a:gd name="connsiteY246" fmla="*/ 212125 h 235727"/>
                <a:gd name="connsiteX247" fmla="*/ 123355 w 338090"/>
                <a:gd name="connsiteY247" fmla="*/ 211751 h 235727"/>
                <a:gd name="connsiteX248" fmla="*/ 119185 w 338090"/>
                <a:gd name="connsiteY248" fmla="*/ 208330 h 235727"/>
                <a:gd name="connsiteX249" fmla="*/ 113840 w 338090"/>
                <a:gd name="connsiteY249" fmla="*/ 206406 h 235727"/>
                <a:gd name="connsiteX250" fmla="*/ 112236 w 338090"/>
                <a:gd name="connsiteY250" fmla="*/ 204856 h 235727"/>
                <a:gd name="connsiteX251" fmla="*/ 110633 w 338090"/>
                <a:gd name="connsiteY251" fmla="*/ 201649 h 235727"/>
                <a:gd name="connsiteX252" fmla="*/ 109243 w 338090"/>
                <a:gd name="connsiteY252" fmla="*/ 200526 h 235727"/>
                <a:gd name="connsiteX253" fmla="*/ 107960 w 338090"/>
                <a:gd name="connsiteY253" fmla="*/ 200526 h 235727"/>
                <a:gd name="connsiteX254" fmla="*/ 105234 w 338090"/>
                <a:gd name="connsiteY254" fmla="*/ 201916 h 235727"/>
                <a:gd name="connsiteX255" fmla="*/ 92512 w 338090"/>
                <a:gd name="connsiteY255" fmla="*/ 201542 h 235727"/>
                <a:gd name="connsiteX256" fmla="*/ 83425 w 338090"/>
                <a:gd name="connsiteY256" fmla="*/ 205016 h 235727"/>
                <a:gd name="connsiteX257" fmla="*/ 78668 w 338090"/>
                <a:gd name="connsiteY257" fmla="*/ 201809 h 235727"/>
                <a:gd name="connsiteX258" fmla="*/ 73750 w 338090"/>
                <a:gd name="connsiteY258" fmla="*/ 200526 h 235727"/>
                <a:gd name="connsiteX259" fmla="*/ 65358 w 338090"/>
                <a:gd name="connsiteY259" fmla="*/ 200847 h 235727"/>
                <a:gd name="connsiteX260" fmla="*/ 61296 w 338090"/>
                <a:gd name="connsiteY260" fmla="*/ 198922 h 235727"/>
                <a:gd name="connsiteX261" fmla="*/ 59906 w 338090"/>
                <a:gd name="connsiteY261" fmla="*/ 198655 h 235727"/>
                <a:gd name="connsiteX262" fmla="*/ 54561 w 338090"/>
                <a:gd name="connsiteY262" fmla="*/ 199297 h 235727"/>
                <a:gd name="connsiteX263" fmla="*/ 52422 w 338090"/>
                <a:gd name="connsiteY263" fmla="*/ 198602 h 235727"/>
                <a:gd name="connsiteX264" fmla="*/ 41197 w 338090"/>
                <a:gd name="connsiteY264" fmla="*/ 191653 h 235727"/>
                <a:gd name="connsiteX265" fmla="*/ 43175 w 338090"/>
                <a:gd name="connsiteY265" fmla="*/ 189889 h 235727"/>
                <a:gd name="connsiteX266" fmla="*/ 45099 w 338090"/>
                <a:gd name="connsiteY266" fmla="*/ 186201 h 235727"/>
                <a:gd name="connsiteX267" fmla="*/ 46810 w 338090"/>
                <a:gd name="connsiteY267" fmla="*/ 184063 h 235727"/>
                <a:gd name="connsiteX268" fmla="*/ 47344 w 338090"/>
                <a:gd name="connsiteY268" fmla="*/ 182833 h 235727"/>
                <a:gd name="connsiteX269" fmla="*/ 47719 w 338090"/>
                <a:gd name="connsiteY269" fmla="*/ 181497 h 235727"/>
                <a:gd name="connsiteX270" fmla="*/ 47719 w 338090"/>
                <a:gd name="connsiteY270" fmla="*/ 180107 h 235727"/>
                <a:gd name="connsiteX271" fmla="*/ 47719 w 338090"/>
                <a:gd name="connsiteY271" fmla="*/ 177327 h 235727"/>
                <a:gd name="connsiteX272" fmla="*/ 47719 w 338090"/>
                <a:gd name="connsiteY272" fmla="*/ 175884 h 235727"/>
                <a:gd name="connsiteX273" fmla="*/ 48093 w 338090"/>
                <a:gd name="connsiteY273" fmla="*/ 174441 h 235727"/>
                <a:gd name="connsiteX274" fmla="*/ 47398 w 338090"/>
                <a:gd name="connsiteY274" fmla="*/ 172677 h 235727"/>
                <a:gd name="connsiteX275" fmla="*/ 45206 w 338090"/>
                <a:gd name="connsiteY275" fmla="*/ 170272 h 235727"/>
                <a:gd name="connsiteX276" fmla="*/ 40342 w 338090"/>
                <a:gd name="connsiteY276" fmla="*/ 167064 h 235727"/>
                <a:gd name="connsiteX277" fmla="*/ 33179 w 338090"/>
                <a:gd name="connsiteY277" fmla="*/ 160971 h 235727"/>
                <a:gd name="connsiteX278" fmla="*/ 34195 w 338090"/>
                <a:gd name="connsiteY278" fmla="*/ 160490 h 235727"/>
                <a:gd name="connsiteX279" fmla="*/ 34676 w 338090"/>
                <a:gd name="connsiteY279" fmla="*/ 159955 h 235727"/>
                <a:gd name="connsiteX280" fmla="*/ 35798 w 338090"/>
                <a:gd name="connsiteY280" fmla="*/ 158352 h 235727"/>
                <a:gd name="connsiteX281" fmla="*/ 36440 w 338090"/>
                <a:gd name="connsiteY281" fmla="*/ 157069 h 235727"/>
                <a:gd name="connsiteX282" fmla="*/ 36921 w 338090"/>
                <a:gd name="connsiteY282" fmla="*/ 155358 h 235727"/>
                <a:gd name="connsiteX283" fmla="*/ 37242 w 338090"/>
                <a:gd name="connsiteY283" fmla="*/ 151991 h 235727"/>
                <a:gd name="connsiteX284" fmla="*/ 37563 w 338090"/>
                <a:gd name="connsiteY284" fmla="*/ 150441 h 235727"/>
                <a:gd name="connsiteX285" fmla="*/ 35745 w 338090"/>
                <a:gd name="connsiteY285" fmla="*/ 146378 h 235727"/>
                <a:gd name="connsiteX286" fmla="*/ 25482 w 338090"/>
                <a:gd name="connsiteY286" fmla="*/ 143492 h 235727"/>
                <a:gd name="connsiteX287" fmla="*/ 24787 w 338090"/>
                <a:gd name="connsiteY287" fmla="*/ 143118 h 235727"/>
                <a:gd name="connsiteX288" fmla="*/ 23023 w 338090"/>
                <a:gd name="connsiteY288" fmla="*/ 141621 h 235727"/>
                <a:gd name="connsiteX289" fmla="*/ 21527 w 338090"/>
                <a:gd name="connsiteY289" fmla="*/ 140926 h 235727"/>
                <a:gd name="connsiteX290" fmla="*/ 19656 w 338090"/>
                <a:gd name="connsiteY290" fmla="*/ 140926 h 235727"/>
                <a:gd name="connsiteX291" fmla="*/ 16823 w 338090"/>
                <a:gd name="connsiteY291" fmla="*/ 141888 h 235727"/>
                <a:gd name="connsiteX292" fmla="*/ 15433 w 338090"/>
                <a:gd name="connsiteY292" fmla="*/ 142743 h 235727"/>
                <a:gd name="connsiteX293" fmla="*/ 14791 w 338090"/>
                <a:gd name="connsiteY293" fmla="*/ 143385 h 235727"/>
                <a:gd name="connsiteX294" fmla="*/ 14524 w 338090"/>
                <a:gd name="connsiteY294" fmla="*/ 143812 h 235727"/>
                <a:gd name="connsiteX295" fmla="*/ 13990 w 338090"/>
                <a:gd name="connsiteY295" fmla="*/ 144347 h 235727"/>
                <a:gd name="connsiteX296" fmla="*/ 12386 w 338090"/>
                <a:gd name="connsiteY296" fmla="*/ 144347 h 235727"/>
                <a:gd name="connsiteX297" fmla="*/ 6132 w 338090"/>
                <a:gd name="connsiteY297" fmla="*/ 143919 h 235727"/>
                <a:gd name="connsiteX298" fmla="*/ -336 w 338090"/>
                <a:gd name="connsiteY298" fmla="*/ 143599 h 235727"/>
                <a:gd name="connsiteX299" fmla="*/ 787 w 338090"/>
                <a:gd name="connsiteY299" fmla="*/ 140017 h 235727"/>
                <a:gd name="connsiteX300" fmla="*/ 787 w 338090"/>
                <a:gd name="connsiteY300" fmla="*/ 136382 h 235727"/>
                <a:gd name="connsiteX301" fmla="*/ 1161 w 338090"/>
                <a:gd name="connsiteY301" fmla="*/ 134832 h 235727"/>
                <a:gd name="connsiteX302" fmla="*/ 3673 w 338090"/>
                <a:gd name="connsiteY302" fmla="*/ 129166 h 235727"/>
                <a:gd name="connsiteX303" fmla="*/ 3673 w 338090"/>
                <a:gd name="connsiteY303" fmla="*/ 126921 h 235727"/>
                <a:gd name="connsiteX304" fmla="*/ 3299 w 338090"/>
                <a:gd name="connsiteY304" fmla="*/ 121576 h 235727"/>
                <a:gd name="connsiteX305" fmla="*/ 3941 w 338090"/>
                <a:gd name="connsiteY305" fmla="*/ 119919 h 235727"/>
                <a:gd name="connsiteX306" fmla="*/ 5063 w 338090"/>
                <a:gd name="connsiteY306" fmla="*/ 118743 h 235727"/>
                <a:gd name="connsiteX307" fmla="*/ 6399 w 338090"/>
                <a:gd name="connsiteY307" fmla="*/ 117995 h 235727"/>
                <a:gd name="connsiteX308" fmla="*/ 7629 w 338090"/>
                <a:gd name="connsiteY308" fmla="*/ 116872 h 235727"/>
                <a:gd name="connsiteX309" fmla="*/ 7629 w 338090"/>
                <a:gd name="connsiteY309" fmla="*/ 115589 h 235727"/>
                <a:gd name="connsiteX310" fmla="*/ 7201 w 338090"/>
                <a:gd name="connsiteY310" fmla="*/ 114306 h 235727"/>
                <a:gd name="connsiteX311" fmla="*/ 6239 w 338090"/>
                <a:gd name="connsiteY311" fmla="*/ 113184 h 235727"/>
                <a:gd name="connsiteX312" fmla="*/ 5223 w 338090"/>
                <a:gd name="connsiteY312" fmla="*/ 111794 h 235727"/>
                <a:gd name="connsiteX313" fmla="*/ 4368 w 338090"/>
                <a:gd name="connsiteY313" fmla="*/ 110084 h 235727"/>
                <a:gd name="connsiteX314" fmla="*/ 3887 w 338090"/>
                <a:gd name="connsiteY314" fmla="*/ 107464 h 235727"/>
                <a:gd name="connsiteX315" fmla="*/ 4208 w 338090"/>
                <a:gd name="connsiteY315" fmla="*/ 105700 h 235727"/>
                <a:gd name="connsiteX316" fmla="*/ 4903 w 338090"/>
                <a:gd name="connsiteY316" fmla="*/ 104097 h 235727"/>
                <a:gd name="connsiteX317" fmla="*/ 6560 w 338090"/>
                <a:gd name="connsiteY317" fmla="*/ 101798 h 235727"/>
                <a:gd name="connsiteX318" fmla="*/ 7148 w 338090"/>
                <a:gd name="connsiteY318" fmla="*/ 101264 h 235727"/>
                <a:gd name="connsiteX319" fmla="*/ 11264 w 338090"/>
                <a:gd name="connsiteY319" fmla="*/ 99446 h 235727"/>
                <a:gd name="connsiteX320" fmla="*/ 14578 w 338090"/>
                <a:gd name="connsiteY320" fmla="*/ 96132 h 235727"/>
                <a:gd name="connsiteX321" fmla="*/ 15967 w 338090"/>
                <a:gd name="connsiteY321" fmla="*/ 95705 h 235727"/>
                <a:gd name="connsiteX322" fmla="*/ 17143 w 338090"/>
                <a:gd name="connsiteY322" fmla="*/ 96079 h 235727"/>
                <a:gd name="connsiteX323" fmla="*/ 18426 w 338090"/>
                <a:gd name="connsiteY323" fmla="*/ 96079 h 235727"/>
                <a:gd name="connsiteX324" fmla="*/ 19923 w 338090"/>
                <a:gd name="connsiteY324" fmla="*/ 95437 h 235727"/>
                <a:gd name="connsiteX325" fmla="*/ 21420 w 338090"/>
                <a:gd name="connsiteY325" fmla="*/ 93994 h 235727"/>
                <a:gd name="connsiteX326" fmla="*/ 24627 w 338090"/>
                <a:gd name="connsiteY326" fmla="*/ 89397 h 235727"/>
                <a:gd name="connsiteX327" fmla="*/ 29277 w 338090"/>
                <a:gd name="connsiteY327" fmla="*/ 84052 h 235727"/>
                <a:gd name="connsiteX328" fmla="*/ 30132 w 338090"/>
                <a:gd name="connsiteY328" fmla="*/ 82181 h 235727"/>
                <a:gd name="connsiteX329" fmla="*/ 30667 w 338090"/>
                <a:gd name="connsiteY329" fmla="*/ 79936 h 235727"/>
                <a:gd name="connsiteX330" fmla="*/ 30667 w 338090"/>
                <a:gd name="connsiteY330" fmla="*/ 78332 h 235727"/>
                <a:gd name="connsiteX331" fmla="*/ 29491 w 338090"/>
                <a:gd name="connsiteY331" fmla="*/ 73522 h 235727"/>
                <a:gd name="connsiteX332" fmla="*/ 29758 w 338090"/>
                <a:gd name="connsiteY332" fmla="*/ 71063 h 235727"/>
                <a:gd name="connsiteX333" fmla="*/ 32217 w 338090"/>
                <a:gd name="connsiteY333" fmla="*/ 68230 h 235727"/>
                <a:gd name="connsiteX334" fmla="*/ 32859 w 338090"/>
                <a:gd name="connsiteY334" fmla="*/ 66733 h 235727"/>
                <a:gd name="connsiteX335" fmla="*/ 33126 w 338090"/>
                <a:gd name="connsiteY335" fmla="*/ 64969 h 235727"/>
                <a:gd name="connsiteX336" fmla="*/ 252016 w 338090"/>
                <a:gd name="connsiteY336" fmla="*/ 194058 h 235727"/>
                <a:gd name="connsiteX337" fmla="*/ 254368 w 338090"/>
                <a:gd name="connsiteY337" fmla="*/ 192668 h 235727"/>
                <a:gd name="connsiteX338" fmla="*/ 254368 w 338090"/>
                <a:gd name="connsiteY338" fmla="*/ 188553 h 235727"/>
                <a:gd name="connsiteX339" fmla="*/ 253352 w 338090"/>
                <a:gd name="connsiteY339" fmla="*/ 184651 h 235727"/>
                <a:gd name="connsiteX340" fmla="*/ 250306 w 338090"/>
                <a:gd name="connsiteY340" fmla="*/ 185345 h 235727"/>
                <a:gd name="connsiteX341" fmla="*/ 247686 w 338090"/>
                <a:gd name="connsiteY341" fmla="*/ 187590 h 235727"/>
                <a:gd name="connsiteX342" fmla="*/ 247686 w 338090"/>
                <a:gd name="connsiteY342" fmla="*/ 190905 h 235727"/>
                <a:gd name="connsiteX343" fmla="*/ 249290 w 338090"/>
                <a:gd name="connsiteY343" fmla="*/ 193738 h 23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338090" h="235727">
                  <a:moveTo>
                    <a:pt x="34676" y="62938"/>
                  </a:moveTo>
                  <a:lnTo>
                    <a:pt x="39433" y="63686"/>
                  </a:lnTo>
                  <a:lnTo>
                    <a:pt x="42053" y="65023"/>
                  </a:lnTo>
                  <a:lnTo>
                    <a:pt x="42961" y="67000"/>
                  </a:lnTo>
                  <a:lnTo>
                    <a:pt x="44030" y="67000"/>
                  </a:lnTo>
                  <a:lnTo>
                    <a:pt x="45634" y="66092"/>
                  </a:lnTo>
                  <a:lnTo>
                    <a:pt x="46756" y="64969"/>
                  </a:lnTo>
                  <a:lnTo>
                    <a:pt x="47719" y="63686"/>
                  </a:lnTo>
                  <a:lnTo>
                    <a:pt x="48895" y="62564"/>
                  </a:lnTo>
                  <a:lnTo>
                    <a:pt x="50338" y="61602"/>
                  </a:lnTo>
                  <a:lnTo>
                    <a:pt x="53010" y="60746"/>
                  </a:lnTo>
                  <a:lnTo>
                    <a:pt x="55683" y="60319"/>
                  </a:lnTo>
                  <a:lnTo>
                    <a:pt x="62418" y="60319"/>
                  </a:lnTo>
                  <a:lnTo>
                    <a:pt x="64289" y="60693"/>
                  </a:lnTo>
                  <a:lnTo>
                    <a:pt x="65465" y="61121"/>
                  </a:lnTo>
                  <a:lnTo>
                    <a:pt x="66374" y="61815"/>
                  </a:lnTo>
                  <a:lnTo>
                    <a:pt x="73055" y="62403"/>
                  </a:lnTo>
                  <a:lnTo>
                    <a:pt x="74605" y="62403"/>
                  </a:lnTo>
                  <a:lnTo>
                    <a:pt x="79684" y="60265"/>
                  </a:lnTo>
                  <a:lnTo>
                    <a:pt x="81768" y="60265"/>
                  </a:lnTo>
                  <a:lnTo>
                    <a:pt x="89305" y="56043"/>
                  </a:lnTo>
                  <a:lnTo>
                    <a:pt x="89946" y="54760"/>
                  </a:lnTo>
                  <a:lnTo>
                    <a:pt x="89946" y="53530"/>
                  </a:lnTo>
                  <a:lnTo>
                    <a:pt x="89038" y="52728"/>
                  </a:lnTo>
                  <a:lnTo>
                    <a:pt x="86472" y="51713"/>
                  </a:lnTo>
                  <a:lnTo>
                    <a:pt x="85296" y="50964"/>
                  </a:lnTo>
                  <a:lnTo>
                    <a:pt x="84601" y="49895"/>
                  </a:lnTo>
                  <a:lnTo>
                    <a:pt x="84601" y="48826"/>
                  </a:lnTo>
                  <a:lnTo>
                    <a:pt x="85296" y="48025"/>
                  </a:lnTo>
                  <a:lnTo>
                    <a:pt x="89412" y="48025"/>
                  </a:lnTo>
                  <a:lnTo>
                    <a:pt x="92405" y="47062"/>
                  </a:lnTo>
                  <a:lnTo>
                    <a:pt x="93474" y="46474"/>
                  </a:lnTo>
                  <a:lnTo>
                    <a:pt x="94062" y="45619"/>
                  </a:lnTo>
                  <a:lnTo>
                    <a:pt x="94062" y="44550"/>
                  </a:lnTo>
                  <a:lnTo>
                    <a:pt x="94062" y="43321"/>
                  </a:lnTo>
                  <a:lnTo>
                    <a:pt x="94757" y="42198"/>
                  </a:lnTo>
                  <a:lnTo>
                    <a:pt x="95773" y="40969"/>
                  </a:lnTo>
                  <a:lnTo>
                    <a:pt x="96201" y="39632"/>
                  </a:lnTo>
                  <a:lnTo>
                    <a:pt x="97056" y="38296"/>
                  </a:lnTo>
                  <a:lnTo>
                    <a:pt x="101065" y="36425"/>
                  </a:lnTo>
                  <a:lnTo>
                    <a:pt x="103630" y="37120"/>
                  </a:lnTo>
                  <a:lnTo>
                    <a:pt x="104967" y="38029"/>
                  </a:lnTo>
                  <a:lnTo>
                    <a:pt x="106143" y="39151"/>
                  </a:lnTo>
                  <a:lnTo>
                    <a:pt x="108922" y="39953"/>
                  </a:lnTo>
                  <a:lnTo>
                    <a:pt x="110847" y="39953"/>
                  </a:lnTo>
                  <a:lnTo>
                    <a:pt x="117101" y="43107"/>
                  </a:lnTo>
                  <a:lnTo>
                    <a:pt x="119880" y="43802"/>
                  </a:lnTo>
                  <a:lnTo>
                    <a:pt x="121056" y="43802"/>
                  </a:lnTo>
                  <a:lnTo>
                    <a:pt x="121698" y="42893"/>
                  </a:lnTo>
                  <a:lnTo>
                    <a:pt x="122125" y="40220"/>
                  </a:lnTo>
                  <a:lnTo>
                    <a:pt x="122980" y="39205"/>
                  </a:lnTo>
                  <a:lnTo>
                    <a:pt x="124905" y="38777"/>
                  </a:lnTo>
                  <a:lnTo>
                    <a:pt x="128379" y="39419"/>
                  </a:lnTo>
                  <a:lnTo>
                    <a:pt x="132335" y="41022"/>
                  </a:lnTo>
                  <a:lnTo>
                    <a:pt x="134152" y="41503"/>
                  </a:lnTo>
                  <a:lnTo>
                    <a:pt x="136076" y="41503"/>
                  </a:lnTo>
                  <a:lnTo>
                    <a:pt x="138909" y="40167"/>
                  </a:lnTo>
                  <a:lnTo>
                    <a:pt x="139872" y="38777"/>
                  </a:lnTo>
                  <a:lnTo>
                    <a:pt x="140299" y="37280"/>
                  </a:lnTo>
                  <a:lnTo>
                    <a:pt x="140299" y="35891"/>
                  </a:lnTo>
                  <a:lnTo>
                    <a:pt x="140727" y="34768"/>
                  </a:lnTo>
                  <a:lnTo>
                    <a:pt x="142063" y="34180"/>
                  </a:lnTo>
                  <a:lnTo>
                    <a:pt x="149119" y="35623"/>
                  </a:lnTo>
                  <a:lnTo>
                    <a:pt x="151043" y="35623"/>
                  </a:lnTo>
                  <a:lnTo>
                    <a:pt x="155213" y="34608"/>
                  </a:lnTo>
                  <a:lnTo>
                    <a:pt x="156870" y="35517"/>
                  </a:lnTo>
                  <a:lnTo>
                    <a:pt x="157618" y="36799"/>
                  </a:lnTo>
                  <a:lnTo>
                    <a:pt x="158099" y="39579"/>
                  </a:lnTo>
                  <a:lnTo>
                    <a:pt x="158580" y="40969"/>
                  </a:lnTo>
                  <a:lnTo>
                    <a:pt x="159168" y="42305"/>
                  </a:lnTo>
                  <a:lnTo>
                    <a:pt x="159970" y="43428"/>
                  </a:lnTo>
                  <a:lnTo>
                    <a:pt x="163391" y="45619"/>
                  </a:lnTo>
                  <a:lnTo>
                    <a:pt x="165155" y="47169"/>
                  </a:lnTo>
                  <a:lnTo>
                    <a:pt x="167186" y="48345"/>
                  </a:lnTo>
                  <a:lnTo>
                    <a:pt x="168790" y="48880"/>
                  </a:lnTo>
                  <a:lnTo>
                    <a:pt x="169431" y="49735"/>
                  </a:lnTo>
                  <a:lnTo>
                    <a:pt x="173226" y="51232"/>
                  </a:lnTo>
                  <a:lnTo>
                    <a:pt x="174349" y="51980"/>
                  </a:lnTo>
                  <a:lnTo>
                    <a:pt x="175792" y="52461"/>
                  </a:lnTo>
                  <a:lnTo>
                    <a:pt x="181565" y="52461"/>
                  </a:lnTo>
                  <a:lnTo>
                    <a:pt x="183810" y="52140"/>
                  </a:lnTo>
                  <a:lnTo>
                    <a:pt x="185360" y="51713"/>
                  </a:lnTo>
                  <a:lnTo>
                    <a:pt x="186590" y="50323"/>
                  </a:lnTo>
                  <a:lnTo>
                    <a:pt x="187124" y="49147"/>
                  </a:lnTo>
                  <a:lnTo>
                    <a:pt x="187712" y="48025"/>
                  </a:lnTo>
                  <a:lnTo>
                    <a:pt x="188086" y="46955"/>
                  </a:lnTo>
                  <a:lnTo>
                    <a:pt x="188086" y="46421"/>
                  </a:lnTo>
                  <a:lnTo>
                    <a:pt x="188086" y="45833"/>
                  </a:lnTo>
                  <a:lnTo>
                    <a:pt x="188514" y="44710"/>
                  </a:lnTo>
                  <a:lnTo>
                    <a:pt x="189209" y="43534"/>
                  </a:lnTo>
                  <a:lnTo>
                    <a:pt x="190171" y="42359"/>
                  </a:lnTo>
                  <a:lnTo>
                    <a:pt x="190919" y="41129"/>
                  </a:lnTo>
                  <a:lnTo>
                    <a:pt x="191400" y="39900"/>
                  </a:lnTo>
                  <a:lnTo>
                    <a:pt x="193218" y="38456"/>
                  </a:lnTo>
                  <a:lnTo>
                    <a:pt x="194714" y="37548"/>
                  </a:lnTo>
                  <a:lnTo>
                    <a:pt x="196799" y="36799"/>
                  </a:lnTo>
                  <a:lnTo>
                    <a:pt x="200434" y="36799"/>
                  </a:lnTo>
                  <a:lnTo>
                    <a:pt x="202572" y="36799"/>
                  </a:lnTo>
                  <a:lnTo>
                    <a:pt x="206635" y="38831"/>
                  </a:lnTo>
                  <a:lnTo>
                    <a:pt x="209735" y="39526"/>
                  </a:lnTo>
                  <a:lnTo>
                    <a:pt x="211819" y="39526"/>
                  </a:lnTo>
                  <a:lnTo>
                    <a:pt x="214973" y="40220"/>
                  </a:lnTo>
                  <a:lnTo>
                    <a:pt x="216149" y="41129"/>
                  </a:lnTo>
                  <a:lnTo>
                    <a:pt x="217485" y="41877"/>
                  </a:lnTo>
                  <a:lnTo>
                    <a:pt x="218929" y="42252"/>
                  </a:lnTo>
                  <a:lnTo>
                    <a:pt x="220479" y="42252"/>
                  </a:lnTo>
                  <a:lnTo>
                    <a:pt x="223900" y="40808"/>
                  </a:lnTo>
                  <a:lnTo>
                    <a:pt x="226572" y="40808"/>
                  </a:lnTo>
                  <a:lnTo>
                    <a:pt x="227695" y="40808"/>
                  </a:lnTo>
                  <a:lnTo>
                    <a:pt x="228390" y="39793"/>
                  </a:lnTo>
                  <a:lnTo>
                    <a:pt x="229031" y="38563"/>
                  </a:lnTo>
                  <a:lnTo>
                    <a:pt x="229459" y="37334"/>
                  </a:lnTo>
                  <a:lnTo>
                    <a:pt x="230207" y="36372"/>
                  </a:lnTo>
                  <a:lnTo>
                    <a:pt x="238065" y="36372"/>
                  </a:lnTo>
                  <a:lnTo>
                    <a:pt x="239615" y="36051"/>
                  </a:lnTo>
                  <a:lnTo>
                    <a:pt x="241005" y="35463"/>
                  </a:lnTo>
                  <a:lnTo>
                    <a:pt x="242234" y="34020"/>
                  </a:lnTo>
                  <a:lnTo>
                    <a:pt x="243250" y="29744"/>
                  </a:lnTo>
                  <a:lnTo>
                    <a:pt x="244533" y="28888"/>
                  </a:lnTo>
                  <a:lnTo>
                    <a:pt x="246404" y="28514"/>
                  </a:lnTo>
                  <a:lnTo>
                    <a:pt x="254101" y="29744"/>
                  </a:lnTo>
                  <a:lnTo>
                    <a:pt x="267892" y="28087"/>
                  </a:lnTo>
                  <a:lnTo>
                    <a:pt x="275429" y="24291"/>
                  </a:lnTo>
                  <a:lnTo>
                    <a:pt x="276765" y="24291"/>
                  </a:lnTo>
                  <a:lnTo>
                    <a:pt x="278262" y="25200"/>
                  </a:lnTo>
                  <a:lnTo>
                    <a:pt x="279705" y="25681"/>
                  </a:lnTo>
                  <a:lnTo>
                    <a:pt x="281415" y="25414"/>
                  </a:lnTo>
                  <a:lnTo>
                    <a:pt x="283607" y="23222"/>
                  </a:lnTo>
                  <a:lnTo>
                    <a:pt x="284676" y="21512"/>
                  </a:lnTo>
                  <a:lnTo>
                    <a:pt x="285745" y="18358"/>
                  </a:lnTo>
                  <a:lnTo>
                    <a:pt x="286012" y="16915"/>
                  </a:lnTo>
                  <a:lnTo>
                    <a:pt x="286547" y="15632"/>
                  </a:lnTo>
                  <a:lnTo>
                    <a:pt x="288043" y="12799"/>
                  </a:lnTo>
                  <a:lnTo>
                    <a:pt x="289380" y="11516"/>
                  </a:lnTo>
                  <a:lnTo>
                    <a:pt x="291839" y="10233"/>
                  </a:lnTo>
                  <a:lnTo>
                    <a:pt x="297184" y="8737"/>
                  </a:lnTo>
                  <a:lnTo>
                    <a:pt x="301674" y="6224"/>
                  </a:lnTo>
                  <a:lnTo>
                    <a:pt x="303919" y="4140"/>
                  </a:lnTo>
                  <a:lnTo>
                    <a:pt x="311563" y="-30"/>
                  </a:lnTo>
                  <a:lnTo>
                    <a:pt x="313006" y="-30"/>
                  </a:lnTo>
                  <a:lnTo>
                    <a:pt x="314449" y="-30"/>
                  </a:lnTo>
                  <a:lnTo>
                    <a:pt x="315786" y="451"/>
                  </a:lnTo>
                  <a:lnTo>
                    <a:pt x="318619" y="2750"/>
                  </a:lnTo>
                  <a:lnTo>
                    <a:pt x="322628" y="9645"/>
                  </a:lnTo>
                  <a:lnTo>
                    <a:pt x="321986" y="20336"/>
                  </a:lnTo>
                  <a:lnTo>
                    <a:pt x="322360" y="22527"/>
                  </a:lnTo>
                  <a:lnTo>
                    <a:pt x="323162" y="25628"/>
                  </a:lnTo>
                  <a:lnTo>
                    <a:pt x="324231" y="27124"/>
                  </a:lnTo>
                  <a:lnTo>
                    <a:pt x="325568" y="28247"/>
                  </a:lnTo>
                  <a:lnTo>
                    <a:pt x="331447" y="31454"/>
                  </a:lnTo>
                  <a:lnTo>
                    <a:pt x="332303" y="32844"/>
                  </a:lnTo>
                  <a:lnTo>
                    <a:pt x="333158" y="34661"/>
                  </a:lnTo>
                  <a:lnTo>
                    <a:pt x="336044" y="37494"/>
                  </a:lnTo>
                  <a:lnTo>
                    <a:pt x="336579" y="38777"/>
                  </a:lnTo>
                  <a:lnTo>
                    <a:pt x="337755" y="43802"/>
                  </a:lnTo>
                  <a:lnTo>
                    <a:pt x="332891" y="45886"/>
                  </a:lnTo>
                  <a:lnTo>
                    <a:pt x="328775" y="48987"/>
                  </a:lnTo>
                  <a:lnTo>
                    <a:pt x="327171" y="51873"/>
                  </a:lnTo>
                  <a:lnTo>
                    <a:pt x="325247" y="61602"/>
                  </a:lnTo>
                  <a:lnTo>
                    <a:pt x="323911" y="63312"/>
                  </a:lnTo>
                  <a:lnTo>
                    <a:pt x="320329" y="66199"/>
                  </a:lnTo>
                  <a:lnTo>
                    <a:pt x="319207" y="68283"/>
                  </a:lnTo>
                  <a:lnTo>
                    <a:pt x="317710" y="74430"/>
                  </a:lnTo>
                  <a:lnTo>
                    <a:pt x="314182" y="74003"/>
                  </a:lnTo>
                  <a:lnTo>
                    <a:pt x="313273" y="74591"/>
                  </a:lnTo>
                  <a:lnTo>
                    <a:pt x="312739" y="75606"/>
                  </a:lnTo>
                  <a:lnTo>
                    <a:pt x="312739" y="76889"/>
                  </a:lnTo>
                  <a:lnTo>
                    <a:pt x="312739" y="90306"/>
                  </a:lnTo>
                  <a:lnTo>
                    <a:pt x="311937" y="92337"/>
                  </a:lnTo>
                  <a:lnTo>
                    <a:pt x="308997" y="96667"/>
                  </a:lnTo>
                  <a:lnTo>
                    <a:pt x="308623" y="98110"/>
                  </a:lnTo>
                  <a:lnTo>
                    <a:pt x="309211" y="99553"/>
                  </a:lnTo>
                  <a:lnTo>
                    <a:pt x="310387" y="100890"/>
                  </a:lnTo>
                  <a:lnTo>
                    <a:pt x="315091" y="103669"/>
                  </a:lnTo>
                  <a:lnTo>
                    <a:pt x="315999" y="105005"/>
                  </a:lnTo>
                  <a:lnTo>
                    <a:pt x="315999" y="106342"/>
                  </a:lnTo>
                  <a:lnTo>
                    <a:pt x="314449" y="109068"/>
                  </a:lnTo>
                  <a:lnTo>
                    <a:pt x="313647" y="112008"/>
                  </a:lnTo>
                  <a:lnTo>
                    <a:pt x="314075" y="121309"/>
                  </a:lnTo>
                  <a:lnTo>
                    <a:pt x="311296" y="136329"/>
                  </a:lnTo>
                  <a:lnTo>
                    <a:pt x="315091" y="137879"/>
                  </a:lnTo>
                  <a:lnTo>
                    <a:pt x="315091" y="141567"/>
                  </a:lnTo>
                  <a:lnTo>
                    <a:pt x="310814" y="163697"/>
                  </a:lnTo>
                  <a:lnTo>
                    <a:pt x="310814" y="167439"/>
                  </a:lnTo>
                  <a:lnTo>
                    <a:pt x="301995" y="168828"/>
                  </a:lnTo>
                  <a:lnTo>
                    <a:pt x="300979" y="175938"/>
                  </a:lnTo>
                  <a:lnTo>
                    <a:pt x="306324" y="174281"/>
                  </a:lnTo>
                  <a:lnTo>
                    <a:pt x="304560" y="184116"/>
                  </a:lnTo>
                  <a:lnTo>
                    <a:pt x="297718" y="185452"/>
                  </a:lnTo>
                  <a:lnTo>
                    <a:pt x="292373" y="183902"/>
                  </a:lnTo>
                  <a:lnTo>
                    <a:pt x="291892" y="189622"/>
                  </a:lnTo>
                  <a:lnTo>
                    <a:pt x="288685" y="188446"/>
                  </a:lnTo>
                  <a:lnTo>
                    <a:pt x="284355" y="181497"/>
                  </a:lnTo>
                  <a:lnTo>
                    <a:pt x="281682" y="182138"/>
                  </a:lnTo>
                  <a:lnTo>
                    <a:pt x="280025" y="183261"/>
                  </a:lnTo>
                  <a:lnTo>
                    <a:pt x="276551" y="187216"/>
                  </a:lnTo>
                  <a:lnTo>
                    <a:pt x="273344" y="189568"/>
                  </a:lnTo>
                  <a:lnTo>
                    <a:pt x="269816" y="190691"/>
                  </a:lnTo>
                  <a:lnTo>
                    <a:pt x="266235" y="189034"/>
                  </a:lnTo>
                  <a:lnTo>
                    <a:pt x="264791" y="189034"/>
                  </a:lnTo>
                  <a:lnTo>
                    <a:pt x="263562" y="189996"/>
                  </a:lnTo>
                  <a:lnTo>
                    <a:pt x="261798" y="193150"/>
                  </a:lnTo>
                  <a:lnTo>
                    <a:pt x="260515" y="197693"/>
                  </a:lnTo>
                  <a:lnTo>
                    <a:pt x="260194" y="198441"/>
                  </a:lnTo>
                  <a:lnTo>
                    <a:pt x="259660" y="198976"/>
                  </a:lnTo>
                  <a:lnTo>
                    <a:pt x="259339" y="198976"/>
                  </a:lnTo>
                  <a:lnTo>
                    <a:pt x="258965" y="198976"/>
                  </a:lnTo>
                  <a:lnTo>
                    <a:pt x="258324" y="198976"/>
                  </a:lnTo>
                  <a:lnTo>
                    <a:pt x="256560" y="199617"/>
                  </a:lnTo>
                  <a:lnTo>
                    <a:pt x="253352" y="202023"/>
                  </a:lnTo>
                  <a:lnTo>
                    <a:pt x="252016" y="202023"/>
                  </a:lnTo>
                  <a:lnTo>
                    <a:pt x="247580" y="198441"/>
                  </a:lnTo>
                  <a:lnTo>
                    <a:pt x="246297" y="197960"/>
                  </a:lnTo>
                  <a:lnTo>
                    <a:pt x="243410" y="199992"/>
                  </a:lnTo>
                  <a:lnTo>
                    <a:pt x="242555" y="203787"/>
                  </a:lnTo>
                  <a:lnTo>
                    <a:pt x="244052" y="215653"/>
                  </a:lnTo>
                  <a:lnTo>
                    <a:pt x="242341" y="225542"/>
                  </a:lnTo>
                  <a:lnTo>
                    <a:pt x="243945" y="233614"/>
                  </a:lnTo>
                  <a:lnTo>
                    <a:pt x="237423" y="235698"/>
                  </a:lnTo>
                  <a:lnTo>
                    <a:pt x="223098" y="222816"/>
                  </a:lnTo>
                  <a:lnTo>
                    <a:pt x="220105" y="222816"/>
                  </a:lnTo>
                  <a:lnTo>
                    <a:pt x="218394" y="229605"/>
                  </a:lnTo>
                  <a:lnTo>
                    <a:pt x="208131" y="225542"/>
                  </a:lnTo>
                  <a:lnTo>
                    <a:pt x="208666" y="221907"/>
                  </a:lnTo>
                  <a:lnTo>
                    <a:pt x="208666" y="220892"/>
                  </a:lnTo>
                  <a:lnTo>
                    <a:pt x="208292" y="220143"/>
                  </a:lnTo>
                  <a:lnTo>
                    <a:pt x="205672" y="216776"/>
                  </a:lnTo>
                  <a:lnTo>
                    <a:pt x="203855" y="215600"/>
                  </a:lnTo>
                  <a:lnTo>
                    <a:pt x="200434" y="214531"/>
                  </a:lnTo>
                  <a:lnTo>
                    <a:pt x="200808" y="218379"/>
                  </a:lnTo>
                  <a:lnTo>
                    <a:pt x="191294" y="219716"/>
                  </a:lnTo>
                  <a:lnTo>
                    <a:pt x="189529" y="215172"/>
                  </a:lnTo>
                  <a:lnTo>
                    <a:pt x="177182" y="218593"/>
                  </a:lnTo>
                  <a:lnTo>
                    <a:pt x="172692" y="217952"/>
                  </a:lnTo>
                  <a:lnTo>
                    <a:pt x="170661" y="214050"/>
                  </a:lnTo>
                  <a:lnTo>
                    <a:pt x="169324" y="212446"/>
                  </a:lnTo>
                  <a:lnTo>
                    <a:pt x="167774" y="212446"/>
                  </a:lnTo>
                  <a:lnTo>
                    <a:pt x="167240" y="213034"/>
                  </a:lnTo>
                  <a:lnTo>
                    <a:pt x="166652" y="214477"/>
                  </a:lnTo>
                  <a:lnTo>
                    <a:pt x="166491" y="214851"/>
                  </a:lnTo>
                  <a:lnTo>
                    <a:pt x="165743" y="214851"/>
                  </a:lnTo>
                  <a:lnTo>
                    <a:pt x="164032" y="214851"/>
                  </a:lnTo>
                  <a:lnTo>
                    <a:pt x="163231" y="214851"/>
                  </a:lnTo>
                  <a:lnTo>
                    <a:pt x="161467" y="216509"/>
                  </a:lnTo>
                  <a:lnTo>
                    <a:pt x="160665" y="216509"/>
                  </a:lnTo>
                  <a:lnTo>
                    <a:pt x="147836" y="210308"/>
                  </a:lnTo>
                  <a:lnTo>
                    <a:pt x="124958" y="212125"/>
                  </a:lnTo>
                  <a:lnTo>
                    <a:pt x="123355" y="211751"/>
                  </a:lnTo>
                  <a:lnTo>
                    <a:pt x="119185" y="208330"/>
                  </a:lnTo>
                  <a:lnTo>
                    <a:pt x="113840" y="206406"/>
                  </a:lnTo>
                  <a:lnTo>
                    <a:pt x="112236" y="204856"/>
                  </a:lnTo>
                  <a:lnTo>
                    <a:pt x="110633" y="201649"/>
                  </a:lnTo>
                  <a:lnTo>
                    <a:pt x="109243" y="200526"/>
                  </a:lnTo>
                  <a:lnTo>
                    <a:pt x="107960" y="200526"/>
                  </a:lnTo>
                  <a:lnTo>
                    <a:pt x="105234" y="201916"/>
                  </a:lnTo>
                  <a:lnTo>
                    <a:pt x="92512" y="201542"/>
                  </a:lnTo>
                  <a:lnTo>
                    <a:pt x="83425" y="205016"/>
                  </a:lnTo>
                  <a:lnTo>
                    <a:pt x="78668" y="201809"/>
                  </a:lnTo>
                  <a:lnTo>
                    <a:pt x="73750" y="200526"/>
                  </a:lnTo>
                  <a:lnTo>
                    <a:pt x="65358" y="200847"/>
                  </a:lnTo>
                  <a:lnTo>
                    <a:pt x="61296" y="198922"/>
                  </a:lnTo>
                  <a:lnTo>
                    <a:pt x="59906" y="198655"/>
                  </a:lnTo>
                  <a:lnTo>
                    <a:pt x="54561" y="199297"/>
                  </a:lnTo>
                  <a:lnTo>
                    <a:pt x="52422" y="198602"/>
                  </a:lnTo>
                  <a:lnTo>
                    <a:pt x="41197" y="191653"/>
                  </a:lnTo>
                  <a:lnTo>
                    <a:pt x="43175" y="189889"/>
                  </a:lnTo>
                  <a:lnTo>
                    <a:pt x="45099" y="186201"/>
                  </a:lnTo>
                  <a:lnTo>
                    <a:pt x="46810" y="184063"/>
                  </a:lnTo>
                  <a:lnTo>
                    <a:pt x="47344" y="182833"/>
                  </a:lnTo>
                  <a:lnTo>
                    <a:pt x="47719" y="181497"/>
                  </a:lnTo>
                  <a:lnTo>
                    <a:pt x="47719" y="180107"/>
                  </a:lnTo>
                  <a:lnTo>
                    <a:pt x="47719" y="177327"/>
                  </a:lnTo>
                  <a:lnTo>
                    <a:pt x="47719" y="175884"/>
                  </a:lnTo>
                  <a:lnTo>
                    <a:pt x="48093" y="174441"/>
                  </a:lnTo>
                  <a:lnTo>
                    <a:pt x="47398" y="172677"/>
                  </a:lnTo>
                  <a:lnTo>
                    <a:pt x="45206" y="170272"/>
                  </a:lnTo>
                  <a:lnTo>
                    <a:pt x="40342" y="167064"/>
                  </a:lnTo>
                  <a:lnTo>
                    <a:pt x="33179" y="160971"/>
                  </a:lnTo>
                  <a:lnTo>
                    <a:pt x="34195" y="160490"/>
                  </a:lnTo>
                  <a:lnTo>
                    <a:pt x="34676" y="159955"/>
                  </a:lnTo>
                  <a:lnTo>
                    <a:pt x="35798" y="158352"/>
                  </a:lnTo>
                  <a:lnTo>
                    <a:pt x="36440" y="157069"/>
                  </a:lnTo>
                  <a:lnTo>
                    <a:pt x="36921" y="155358"/>
                  </a:lnTo>
                  <a:lnTo>
                    <a:pt x="37242" y="151991"/>
                  </a:lnTo>
                  <a:lnTo>
                    <a:pt x="37563" y="150441"/>
                  </a:lnTo>
                  <a:lnTo>
                    <a:pt x="35745" y="146378"/>
                  </a:lnTo>
                  <a:lnTo>
                    <a:pt x="25482" y="143492"/>
                  </a:lnTo>
                  <a:lnTo>
                    <a:pt x="24787" y="143118"/>
                  </a:lnTo>
                  <a:lnTo>
                    <a:pt x="23023" y="141621"/>
                  </a:lnTo>
                  <a:lnTo>
                    <a:pt x="21527" y="140926"/>
                  </a:lnTo>
                  <a:lnTo>
                    <a:pt x="19656" y="140926"/>
                  </a:lnTo>
                  <a:lnTo>
                    <a:pt x="16823" y="141888"/>
                  </a:lnTo>
                  <a:lnTo>
                    <a:pt x="15433" y="142743"/>
                  </a:lnTo>
                  <a:lnTo>
                    <a:pt x="14791" y="143385"/>
                  </a:lnTo>
                  <a:lnTo>
                    <a:pt x="14524" y="143812"/>
                  </a:lnTo>
                  <a:lnTo>
                    <a:pt x="13990" y="144347"/>
                  </a:lnTo>
                  <a:lnTo>
                    <a:pt x="12386" y="144347"/>
                  </a:lnTo>
                  <a:lnTo>
                    <a:pt x="6132" y="143919"/>
                  </a:lnTo>
                  <a:lnTo>
                    <a:pt x="-336" y="143599"/>
                  </a:lnTo>
                  <a:lnTo>
                    <a:pt x="787" y="140017"/>
                  </a:lnTo>
                  <a:lnTo>
                    <a:pt x="787" y="136382"/>
                  </a:lnTo>
                  <a:lnTo>
                    <a:pt x="1161" y="134832"/>
                  </a:lnTo>
                  <a:lnTo>
                    <a:pt x="3673" y="129166"/>
                  </a:lnTo>
                  <a:lnTo>
                    <a:pt x="3673" y="126921"/>
                  </a:lnTo>
                  <a:lnTo>
                    <a:pt x="3299" y="121576"/>
                  </a:lnTo>
                  <a:lnTo>
                    <a:pt x="3941" y="119919"/>
                  </a:lnTo>
                  <a:lnTo>
                    <a:pt x="5063" y="118743"/>
                  </a:lnTo>
                  <a:lnTo>
                    <a:pt x="6399" y="117995"/>
                  </a:lnTo>
                  <a:lnTo>
                    <a:pt x="7629" y="116872"/>
                  </a:lnTo>
                  <a:lnTo>
                    <a:pt x="7629" y="115589"/>
                  </a:lnTo>
                  <a:lnTo>
                    <a:pt x="7201" y="114306"/>
                  </a:lnTo>
                  <a:lnTo>
                    <a:pt x="6239" y="113184"/>
                  </a:lnTo>
                  <a:lnTo>
                    <a:pt x="5223" y="111794"/>
                  </a:lnTo>
                  <a:lnTo>
                    <a:pt x="4368" y="110084"/>
                  </a:lnTo>
                  <a:lnTo>
                    <a:pt x="3887" y="107464"/>
                  </a:lnTo>
                  <a:lnTo>
                    <a:pt x="4208" y="105700"/>
                  </a:lnTo>
                  <a:lnTo>
                    <a:pt x="4903" y="104097"/>
                  </a:lnTo>
                  <a:lnTo>
                    <a:pt x="6560" y="101798"/>
                  </a:lnTo>
                  <a:lnTo>
                    <a:pt x="7148" y="101264"/>
                  </a:lnTo>
                  <a:lnTo>
                    <a:pt x="11264" y="99446"/>
                  </a:lnTo>
                  <a:lnTo>
                    <a:pt x="14578" y="96132"/>
                  </a:lnTo>
                  <a:lnTo>
                    <a:pt x="15967" y="95705"/>
                  </a:lnTo>
                  <a:lnTo>
                    <a:pt x="17143" y="96079"/>
                  </a:lnTo>
                  <a:lnTo>
                    <a:pt x="18426" y="96079"/>
                  </a:lnTo>
                  <a:lnTo>
                    <a:pt x="19923" y="95437"/>
                  </a:lnTo>
                  <a:lnTo>
                    <a:pt x="21420" y="93994"/>
                  </a:lnTo>
                  <a:lnTo>
                    <a:pt x="24627" y="89397"/>
                  </a:lnTo>
                  <a:lnTo>
                    <a:pt x="29277" y="84052"/>
                  </a:lnTo>
                  <a:lnTo>
                    <a:pt x="30132" y="82181"/>
                  </a:lnTo>
                  <a:lnTo>
                    <a:pt x="30667" y="79936"/>
                  </a:lnTo>
                  <a:lnTo>
                    <a:pt x="30667" y="78332"/>
                  </a:lnTo>
                  <a:lnTo>
                    <a:pt x="29491" y="73522"/>
                  </a:lnTo>
                  <a:lnTo>
                    <a:pt x="29758" y="71063"/>
                  </a:lnTo>
                  <a:lnTo>
                    <a:pt x="32217" y="68230"/>
                  </a:lnTo>
                  <a:lnTo>
                    <a:pt x="32859" y="66733"/>
                  </a:lnTo>
                  <a:lnTo>
                    <a:pt x="33126" y="64969"/>
                  </a:lnTo>
                  <a:close/>
                  <a:moveTo>
                    <a:pt x="252016" y="194058"/>
                  </a:moveTo>
                  <a:lnTo>
                    <a:pt x="254368" y="192668"/>
                  </a:lnTo>
                  <a:lnTo>
                    <a:pt x="254368" y="188553"/>
                  </a:lnTo>
                  <a:lnTo>
                    <a:pt x="253352" y="184651"/>
                  </a:lnTo>
                  <a:lnTo>
                    <a:pt x="250306" y="185345"/>
                  </a:lnTo>
                  <a:lnTo>
                    <a:pt x="247686" y="187590"/>
                  </a:lnTo>
                  <a:lnTo>
                    <a:pt x="247686" y="190905"/>
                  </a:lnTo>
                  <a:lnTo>
                    <a:pt x="249290" y="1937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AF298958-89CB-43A0-B299-0C7D2DFE6614}"/>
                </a:ext>
              </a:extLst>
            </p:cNvPr>
            <p:cNvSpPr/>
            <p:nvPr/>
          </p:nvSpPr>
          <p:spPr>
            <a:xfrm>
              <a:off x="2223918" y="4834300"/>
              <a:ext cx="252779" cy="207397"/>
            </a:xfrm>
            <a:custGeom>
              <a:avLst/>
              <a:gdLst>
                <a:gd name="connsiteX0" fmla="*/ 242020 w 252779"/>
                <a:gd name="connsiteY0" fmla="*/ 36105 h 207397"/>
                <a:gd name="connsiteX1" fmla="*/ 242929 w 252779"/>
                <a:gd name="connsiteY1" fmla="*/ 45512 h 207397"/>
                <a:gd name="connsiteX2" fmla="*/ 245014 w 252779"/>
                <a:gd name="connsiteY2" fmla="*/ 51766 h 207397"/>
                <a:gd name="connsiteX3" fmla="*/ 248060 w 252779"/>
                <a:gd name="connsiteY3" fmla="*/ 56096 h 207397"/>
                <a:gd name="connsiteX4" fmla="*/ 248060 w 252779"/>
                <a:gd name="connsiteY4" fmla="*/ 57539 h 207397"/>
                <a:gd name="connsiteX5" fmla="*/ 247793 w 252779"/>
                <a:gd name="connsiteY5" fmla="*/ 59089 h 207397"/>
                <a:gd name="connsiteX6" fmla="*/ 247259 w 252779"/>
                <a:gd name="connsiteY6" fmla="*/ 60693 h 207397"/>
                <a:gd name="connsiteX7" fmla="*/ 246617 w 252779"/>
                <a:gd name="connsiteY7" fmla="*/ 62083 h 207397"/>
                <a:gd name="connsiteX8" fmla="*/ 245762 w 252779"/>
                <a:gd name="connsiteY8" fmla="*/ 63312 h 207397"/>
                <a:gd name="connsiteX9" fmla="*/ 244212 w 252779"/>
                <a:gd name="connsiteY9" fmla="*/ 66145 h 207397"/>
                <a:gd name="connsiteX10" fmla="*/ 243731 w 252779"/>
                <a:gd name="connsiteY10" fmla="*/ 67856 h 207397"/>
                <a:gd name="connsiteX11" fmla="*/ 244212 w 252779"/>
                <a:gd name="connsiteY11" fmla="*/ 69352 h 207397"/>
                <a:gd name="connsiteX12" fmla="*/ 245228 w 252779"/>
                <a:gd name="connsiteY12" fmla="*/ 70528 h 207397"/>
                <a:gd name="connsiteX13" fmla="*/ 247633 w 252779"/>
                <a:gd name="connsiteY13" fmla="*/ 74217 h 207397"/>
                <a:gd name="connsiteX14" fmla="*/ 248809 w 252779"/>
                <a:gd name="connsiteY14" fmla="*/ 76729 h 207397"/>
                <a:gd name="connsiteX15" fmla="*/ 249130 w 252779"/>
                <a:gd name="connsiteY15" fmla="*/ 78172 h 207397"/>
                <a:gd name="connsiteX16" fmla="*/ 249985 w 252779"/>
                <a:gd name="connsiteY16" fmla="*/ 79241 h 207397"/>
                <a:gd name="connsiteX17" fmla="*/ 250947 w 252779"/>
                <a:gd name="connsiteY17" fmla="*/ 79829 h 207397"/>
                <a:gd name="connsiteX18" fmla="*/ 252444 w 252779"/>
                <a:gd name="connsiteY18" fmla="*/ 81646 h 207397"/>
                <a:gd name="connsiteX19" fmla="*/ 252069 w 252779"/>
                <a:gd name="connsiteY19" fmla="*/ 84266 h 207397"/>
                <a:gd name="connsiteX20" fmla="*/ 251428 w 252779"/>
                <a:gd name="connsiteY20" fmla="*/ 85976 h 207397"/>
                <a:gd name="connsiteX21" fmla="*/ 250412 w 252779"/>
                <a:gd name="connsiteY21" fmla="*/ 87847 h 207397"/>
                <a:gd name="connsiteX22" fmla="*/ 249290 w 252779"/>
                <a:gd name="connsiteY22" fmla="*/ 91108 h 207397"/>
                <a:gd name="connsiteX23" fmla="*/ 248060 w 252779"/>
                <a:gd name="connsiteY23" fmla="*/ 92765 h 207397"/>
                <a:gd name="connsiteX24" fmla="*/ 246778 w 252779"/>
                <a:gd name="connsiteY24" fmla="*/ 93513 h 207397"/>
                <a:gd name="connsiteX25" fmla="*/ 245495 w 252779"/>
                <a:gd name="connsiteY25" fmla="*/ 93513 h 207397"/>
                <a:gd name="connsiteX26" fmla="*/ 244051 w 252779"/>
                <a:gd name="connsiteY26" fmla="*/ 93780 h 207397"/>
                <a:gd name="connsiteX27" fmla="*/ 242608 w 252779"/>
                <a:gd name="connsiteY27" fmla="*/ 94582 h 207397"/>
                <a:gd name="connsiteX28" fmla="*/ 241005 w 252779"/>
                <a:gd name="connsiteY28" fmla="*/ 96453 h 207397"/>
                <a:gd name="connsiteX29" fmla="*/ 239668 w 252779"/>
                <a:gd name="connsiteY29" fmla="*/ 97629 h 207397"/>
                <a:gd name="connsiteX30" fmla="*/ 236942 w 252779"/>
                <a:gd name="connsiteY30" fmla="*/ 99072 h 207397"/>
                <a:gd name="connsiteX31" fmla="*/ 234484 w 252779"/>
                <a:gd name="connsiteY31" fmla="*/ 102012 h 207397"/>
                <a:gd name="connsiteX32" fmla="*/ 233575 w 252779"/>
                <a:gd name="connsiteY32" fmla="*/ 103295 h 207397"/>
                <a:gd name="connsiteX33" fmla="*/ 232666 w 252779"/>
                <a:gd name="connsiteY33" fmla="*/ 104150 h 207397"/>
                <a:gd name="connsiteX34" fmla="*/ 231437 w 252779"/>
                <a:gd name="connsiteY34" fmla="*/ 104524 h 207397"/>
                <a:gd name="connsiteX35" fmla="*/ 228764 w 252779"/>
                <a:gd name="connsiteY35" fmla="*/ 103616 h 207397"/>
                <a:gd name="connsiteX36" fmla="*/ 227588 w 252779"/>
                <a:gd name="connsiteY36" fmla="*/ 103028 h 207397"/>
                <a:gd name="connsiteX37" fmla="*/ 226733 w 252779"/>
                <a:gd name="connsiteY37" fmla="*/ 103028 h 207397"/>
                <a:gd name="connsiteX38" fmla="*/ 226038 w 252779"/>
                <a:gd name="connsiteY38" fmla="*/ 103028 h 207397"/>
                <a:gd name="connsiteX39" fmla="*/ 225236 w 252779"/>
                <a:gd name="connsiteY39" fmla="*/ 103509 h 207397"/>
                <a:gd name="connsiteX40" fmla="*/ 224434 w 252779"/>
                <a:gd name="connsiteY40" fmla="*/ 104150 h 207397"/>
                <a:gd name="connsiteX41" fmla="*/ 223312 w 252779"/>
                <a:gd name="connsiteY41" fmla="*/ 105380 h 207397"/>
                <a:gd name="connsiteX42" fmla="*/ 222991 w 252779"/>
                <a:gd name="connsiteY42" fmla="*/ 106716 h 207397"/>
                <a:gd name="connsiteX43" fmla="*/ 222991 w 252779"/>
                <a:gd name="connsiteY43" fmla="*/ 108052 h 207397"/>
                <a:gd name="connsiteX44" fmla="*/ 223312 w 252779"/>
                <a:gd name="connsiteY44" fmla="*/ 109282 h 207397"/>
                <a:gd name="connsiteX45" fmla="*/ 224167 w 252779"/>
                <a:gd name="connsiteY45" fmla="*/ 110137 h 207397"/>
                <a:gd name="connsiteX46" fmla="*/ 225076 w 252779"/>
                <a:gd name="connsiteY46" fmla="*/ 115482 h 207397"/>
                <a:gd name="connsiteX47" fmla="*/ 224648 w 252779"/>
                <a:gd name="connsiteY47" fmla="*/ 122271 h 207397"/>
                <a:gd name="connsiteX48" fmla="*/ 225129 w 252779"/>
                <a:gd name="connsiteY48" fmla="*/ 125425 h 207397"/>
                <a:gd name="connsiteX49" fmla="*/ 226038 w 252779"/>
                <a:gd name="connsiteY49" fmla="*/ 127616 h 207397"/>
                <a:gd name="connsiteX50" fmla="*/ 227053 w 252779"/>
                <a:gd name="connsiteY50" fmla="*/ 128792 h 207397"/>
                <a:gd name="connsiteX51" fmla="*/ 227909 w 252779"/>
                <a:gd name="connsiteY51" fmla="*/ 130075 h 207397"/>
                <a:gd name="connsiteX52" fmla="*/ 228390 w 252779"/>
                <a:gd name="connsiteY52" fmla="*/ 131839 h 207397"/>
                <a:gd name="connsiteX53" fmla="*/ 229352 w 252779"/>
                <a:gd name="connsiteY53" fmla="*/ 139964 h 207397"/>
                <a:gd name="connsiteX54" fmla="*/ 228550 w 252779"/>
                <a:gd name="connsiteY54" fmla="*/ 140712 h 207397"/>
                <a:gd name="connsiteX55" fmla="*/ 227321 w 252779"/>
                <a:gd name="connsiteY55" fmla="*/ 141247 h 207397"/>
                <a:gd name="connsiteX56" fmla="*/ 225878 w 252779"/>
                <a:gd name="connsiteY56" fmla="*/ 141567 h 207397"/>
                <a:gd name="connsiteX57" fmla="*/ 224488 w 252779"/>
                <a:gd name="connsiteY57" fmla="*/ 141995 h 207397"/>
                <a:gd name="connsiteX58" fmla="*/ 222136 w 252779"/>
                <a:gd name="connsiteY58" fmla="*/ 143331 h 207397"/>
                <a:gd name="connsiteX59" fmla="*/ 219570 w 252779"/>
                <a:gd name="connsiteY59" fmla="*/ 145256 h 207397"/>
                <a:gd name="connsiteX60" fmla="*/ 218394 w 252779"/>
                <a:gd name="connsiteY60" fmla="*/ 145737 h 207397"/>
                <a:gd name="connsiteX61" fmla="*/ 217165 w 252779"/>
                <a:gd name="connsiteY61" fmla="*/ 145737 h 207397"/>
                <a:gd name="connsiteX62" fmla="*/ 216203 w 252779"/>
                <a:gd name="connsiteY62" fmla="*/ 145095 h 207397"/>
                <a:gd name="connsiteX63" fmla="*/ 215721 w 252779"/>
                <a:gd name="connsiteY63" fmla="*/ 143973 h 207397"/>
                <a:gd name="connsiteX64" fmla="*/ 215721 w 252779"/>
                <a:gd name="connsiteY64" fmla="*/ 142583 h 207397"/>
                <a:gd name="connsiteX65" fmla="*/ 215721 w 252779"/>
                <a:gd name="connsiteY65" fmla="*/ 140979 h 207397"/>
                <a:gd name="connsiteX66" fmla="*/ 215721 w 252779"/>
                <a:gd name="connsiteY66" fmla="*/ 139536 h 207397"/>
                <a:gd name="connsiteX67" fmla="*/ 215454 w 252779"/>
                <a:gd name="connsiteY67" fmla="*/ 138146 h 207397"/>
                <a:gd name="connsiteX68" fmla="*/ 214866 w 252779"/>
                <a:gd name="connsiteY68" fmla="*/ 137024 h 207397"/>
                <a:gd name="connsiteX69" fmla="*/ 213851 w 252779"/>
                <a:gd name="connsiteY69" fmla="*/ 136222 h 207397"/>
                <a:gd name="connsiteX70" fmla="*/ 211338 w 252779"/>
                <a:gd name="connsiteY70" fmla="*/ 135367 h 207397"/>
                <a:gd name="connsiteX71" fmla="*/ 207009 w 252779"/>
                <a:gd name="connsiteY71" fmla="*/ 134779 h 207397"/>
                <a:gd name="connsiteX72" fmla="*/ 205405 w 252779"/>
                <a:gd name="connsiteY72" fmla="*/ 135688 h 207397"/>
                <a:gd name="connsiteX73" fmla="*/ 204603 w 252779"/>
                <a:gd name="connsiteY73" fmla="*/ 136917 h 207397"/>
                <a:gd name="connsiteX74" fmla="*/ 204122 w 252779"/>
                <a:gd name="connsiteY74" fmla="*/ 138414 h 207397"/>
                <a:gd name="connsiteX75" fmla="*/ 204122 w 252779"/>
                <a:gd name="connsiteY75" fmla="*/ 139857 h 207397"/>
                <a:gd name="connsiteX76" fmla="*/ 204122 w 252779"/>
                <a:gd name="connsiteY76" fmla="*/ 141354 h 207397"/>
                <a:gd name="connsiteX77" fmla="*/ 204122 w 252779"/>
                <a:gd name="connsiteY77" fmla="*/ 143064 h 207397"/>
                <a:gd name="connsiteX78" fmla="*/ 203320 w 252779"/>
                <a:gd name="connsiteY78" fmla="*/ 147394 h 207397"/>
                <a:gd name="connsiteX79" fmla="*/ 202465 w 252779"/>
                <a:gd name="connsiteY79" fmla="*/ 148890 h 207397"/>
                <a:gd name="connsiteX80" fmla="*/ 201557 w 252779"/>
                <a:gd name="connsiteY80" fmla="*/ 150120 h 207397"/>
                <a:gd name="connsiteX81" fmla="*/ 200541 w 252779"/>
                <a:gd name="connsiteY81" fmla="*/ 150815 h 207397"/>
                <a:gd name="connsiteX82" fmla="*/ 199579 w 252779"/>
                <a:gd name="connsiteY82" fmla="*/ 151189 h 207397"/>
                <a:gd name="connsiteX83" fmla="*/ 198723 w 252779"/>
                <a:gd name="connsiteY83" fmla="*/ 151937 h 207397"/>
                <a:gd name="connsiteX84" fmla="*/ 197761 w 252779"/>
                <a:gd name="connsiteY84" fmla="*/ 153327 h 207397"/>
                <a:gd name="connsiteX85" fmla="*/ 196959 w 252779"/>
                <a:gd name="connsiteY85" fmla="*/ 156802 h 207397"/>
                <a:gd name="connsiteX86" fmla="*/ 196959 w 252779"/>
                <a:gd name="connsiteY86" fmla="*/ 163162 h 207397"/>
                <a:gd name="connsiteX87" fmla="*/ 198136 w 252779"/>
                <a:gd name="connsiteY87" fmla="*/ 165782 h 207397"/>
                <a:gd name="connsiteX88" fmla="*/ 198670 w 252779"/>
                <a:gd name="connsiteY88" fmla="*/ 166797 h 207397"/>
                <a:gd name="connsiteX89" fmla="*/ 198991 w 252779"/>
                <a:gd name="connsiteY89" fmla="*/ 168027 h 207397"/>
                <a:gd name="connsiteX90" fmla="*/ 200167 w 252779"/>
                <a:gd name="connsiteY90" fmla="*/ 175296 h 207397"/>
                <a:gd name="connsiteX91" fmla="*/ 200487 w 252779"/>
                <a:gd name="connsiteY91" fmla="*/ 182459 h 207397"/>
                <a:gd name="connsiteX92" fmla="*/ 201075 w 252779"/>
                <a:gd name="connsiteY92" fmla="*/ 183902 h 207397"/>
                <a:gd name="connsiteX93" fmla="*/ 202037 w 252779"/>
                <a:gd name="connsiteY93" fmla="*/ 184864 h 207397"/>
                <a:gd name="connsiteX94" fmla="*/ 203267 w 252779"/>
                <a:gd name="connsiteY94" fmla="*/ 185292 h 207397"/>
                <a:gd name="connsiteX95" fmla="*/ 205939 w 252779"/>
                <a:gd name="connsiteY95" fmla="*/ 185720 h 207397"/>
                <a:gd name="connsiteX96" fmla="*/ 207276 w 252779"/>
                <a:gd name="connsiteY96" fmla="*/ 185720 h 207397"/>
                <a:gd name="connsiteX97" fmla="*/ 208666 w 252779"/>
                <a:gd name="connsiteY97" fmla="*/ 186147 h 207397"/>
                <a:gd name="connsiteX98" fmla="*/ 209895 w 252779"/>
                <a:gd name="connsiteY98" fmla="*/ 186682 h 207397"/>
                <a:gd name="connsiteX99" fmla="*/ 213049 w 252779"/>
                <a:gd name="connsiteY99" fmla="*/ 189248 h 207397"/>
                <a:gd name="connsiteX100" fmla="*/ 214278 w 252779"/>
                <a:gd name="connsiteY100" fmla="*/ 190798 h 207397"/>
                <a:gd name="connsiteX101" fmla="*/ 214278 w 252779"/>
                <a:gd name="connsiteY101" fmla="*/ 193631 h 207397"/>
                <a:gd name="connsiteX102" fmla="*/ 212942 w 252779"/>
                <a:gd name="connsiteY102" fmla="*/ 198548 h 207397"/>
                <a:gd name="connsiteX103" fmla="*/ 212942 w 252779"/>
                <a:gd name="connsiteY103" fmla="*/ 202130 h 207397"/>
                <a:gd name="connsiteX104" fmla="*/ 213316 w 252779"/>
                <a:gd name="connsiteY104" fmla="*/ 203306 h 207397"/>
                <a:gd name="connsiteX105" fmla="*/ 213049 w 252779"/>
                <a:gd name="connsiteY105" fmla="*/ 204375 h 207397"/>
                <a:gd name="connsiteX106" fmla="*/ 212194 w 252779"/>
                <a:gd name="connsiteY106" fmla="*/ 204856 h 207397"/>
                <a:gd name="connsiteX107" fmla="*/ 211071 w 252779"/>
                <a:gd name="connsiteY107" fmla="*/ 204482 h 207397"/>
                <a:gd name="connsiteX108" fmla="*/ 210162 w 252779"/>
                <a:gd name="connsiteY108" fmla="*/ 203573 h 207397"/>
                <a:gd name="connsiteX109" fmla="*/ 209414 w 252779"/>
                <a:gd name="connsiteY109" fmla="*/ 202397 h 207397"/>
                <a:gd name="connsiteX110" fmla="*/ 208452 w 252779"/>
                <a:gd name="connsiteY110" fmla="*/ 201488 h 207397"/>
                <a:gd name="connsiteX111" fmla="*/ 204871 w 252779"/>
                <a:gd name="connsiteY111" fmla="*/ 199243 h 207397"/>
                <a:gd name="connsiteX112" fmla="*/ 203855 w 252779"/>
                <a:gd name="connsiteY112" fmla="*/ 198281 h 207397"/>
                <a:gd name="connsiteX113" fmla="*/ 203000 w 252779"/>
                <a:gd name="connsiteY113" fmla="*/ 197319 h 207397"/>
                <a:gd name="connsiteX114" fmla="*/ 201824 w 252779"/>
                <a:gd name="connsiteY114" fmla="*/ 196945 h 207397"/>
                <a:gd name="connsiteX115" fmla="*/ 200648 w 252779"/>
                <a:gd name="connsiteY115" fmla="*/ 197693 h 207397"/>
                <a:gd name="connsiteX116" fmla="*/ 195997 w 252779"/>
                <a:gd name="connsiteY116" fmla="*/ 202237 h 207397"/>
                <a:gd name="connsiteX117" fmla="*/ 194607 w 252779"/>
                <a:gd name="connsiteY117" fmla="*/ 202611 h 207397"/>
                <a:gd name="connsiteX118" fmla="*/ 193271 w 252779"/>
                <a:gd name="connsiteY118" fmla="*/ 202611 h 207397"/>
                <a:gd name="connsiteX119" fmla="*/ 190011 w 252779"/>
                <a:gd name="connsiteY119" fmla="*/ 202076 h 207397"/>
                <a:gd name="connsiteX120" fmla="*/ 187445 w 252779"/>
                <a:gd name="connsiteY120" fmla="*/ 202504 h 207397"/>
                <a:gd name="connsiteX121" fmla="*/ 185681 w 252779"/>
                <a:gd name="connsiteY121" fmla="*/ 203519 h 207397"/>
                <a:gd name="connsiteX122" fmla="*/ 184024 w 252779"/>
                <a:gd name="connsiteY122" fmla="*/ 204963 h 207397"/>
                <a:gd name="connsiteX123" fmla="*/ 182206 w 252779"/>
                <a:gd name="connsiteY123" fmla="*/ 205871 h 207397"/>
                <a:gd name="connsiteX124" fmla="*/ 180015 w 252779"/>
                <a:gd name="connsiteY124" fmla="*/ 206620 h 207397"/>
                <a:gd name="connsiteX125" fmla="*/ 176434 w 252779"/>
                <a:gd name="connsiteY125" fmla="*/ 207315 h 207397"/>
                <a:gd name="connsiteX126" fmla="*/ 174456 w 252779"/>
                <a:gd name="connsiteY126" fmla="*/ 207315 h 207397"/>
                <a:gd name="connsiteX127" fmla="*/ 171943 w 252779"/>
                <a:gd name="connsiteY127" fmla="*/ 205818 h 207397"/>
                <a:gd name="connsiteX128" fmla="*/ 170821 w 252779"/>
                <a:gd name="connsiteY128" fmla="*/ 204856 h 207397"/>
                <a:gd name="connsiteX129" fmla="*/ 169057 w 252779"/>
                <a:gd name="connsiteY129" fmla="*/ 204375 h 207397"/>
                <a:gd name="connsiteX130" fmla="*/ 167347 w 252779"/>
                <a:gd name="connsiteY130" fmla="*/ 204963 h 207397"/>
                <a:gd name="connsiteX131" fmla="*/ 162589 w 252779"/>
                <a:gd name="connsiteY131" fmla="*/ 207368 h 207397"/>
                <a:gd name="connsiteX132" fmla="*/ 160718 w 252779"/>
                <a:gd name="connsiteY132" fmla="*/ 207368 h 207397"/>
                <a:gd name="connsiteX133" fmla="*/ 156763 w 252779"/>
                <a:gd name="connsiteY133" fmla="*/ 205604 h 207397"/>
                <a:gd name="connsiteX134" fmla="*/ 155213 w 252779"/>
                <a:gd name="connsiteY134" fmla="*/ 204642 h 207397"/>
                <a:gd name="connsiteX135" fmla="*/ 154197 w 252779"/>
                <a:gd name="connsiteY135" fmla="*/ 203413 h 207397"/>
                <a:gd name="connsiteX136" fmla="*/ 153556 w 252779"/>
                <a:gd name="connsiteY136" fmla="*/ 202023 h 207397"/>
                <a:gd name="connsiteX137" fmla="*/ 152754 w 252779"/>
                <a:gd name="connsiteY137" fmla="*/ 199243 h 207397"/>
                <a:gd name="connsiteX138" fmla="*/ 152219 w 252779"/>
                <a:gd name="connsiteY138" fmla="*/ 198121 h 207397"/>
                <a:gd name="connsiteX139" fmla="*/ 151257 w 252779"/>
                <a:gd name="connsiteY139" fmla="*/ 197479 h 207397"/>
                <a:gd name="connsiteX140" fmla="*/ 149493 w 252779"/>
                <a:gd name="connsiteY140" fmla="*/ 196571 h 207397"/>
                <a:gd name="connsiteX141" fmla="*/ 148691 w 252779"/>
                <a:gd name="connsiteY141" fmla="*/ 196036 h 207397"/>
                <a:gd name="connsiteX142" fmla="*/ 148371 w 252779"/>
                <a:gd name="connsiteY142" fmla="*/ 195502 h 207397"/>
                <a:gd name="connsiteX143" fmla="*/ 147890 w 252779"/>
                <a:gd name="connsiteY143" fmla="*/ 194539 h 207397"/>
                <a:gd name="connsiteX144" fmla="*/ 147569 w 252779"/>
                <a:gd name="connsiteY144" fmla="*/ 193310 h 207397"/>
                <a:gd name="connsiteX145" fmla="*/ 146927 w 252779"/>
                <a:gd name="connsiteY145" fmla="*/ 191920 h 207397"/>
                <a:gd name="connsiteX146" fmla="*/ 146232 w 252779"/>
                <a:gd name="connsiteY146" fmla="*/ 190691 h 207397"/>
                <a:gd name="connsiteX147" fmla="*/ 144896 w 252779"/>
                <a:gd name="connsiteY147" fmla="*/ 189835 h 207397"/>
                <a:gd name="connsiteX148" fmla="*/ 143667 w 252779"/>
                <a:gd name="connsiteY148" fmla="*/ 190263 h 207397"/>
                <a:gd name="connsiteX149" fmla="*/ 142170 w 252779"/>
                <a:gd name="connsiteY149" fmla="*/ 191118 h 207397"/>
                <a:gd name="connsiteX150" fmla="*/ 139818 w 252779"/>
                <a:gd name="connsiteY150" fmla="*/ 192081 h 207397"/>
                <a:gd name="connsiteX151" fmla="*/ 138268 w 252779"/>
                <a:gd name="connsiteY151" fmla="*/ 192081 h 207397"/>
                <a:gd name="connsiteX152" fmla="*/ 137092 w 252779"/>
                <a:gd name="connsiteY152" fmla="*/ 191439 h 207397"/>
                <a:gd name="connsiteX153" fmla="*/ 136718 w 252779"/>
                <a:gd name="connsiteY153" fmla="*/ 190423 h 207397"/>
                <a:gd name="connsiteX154" fmla="*/ 137947 w 252779"/>
                <a:gd name="connsiteY154" fmla="*/ 188339 h 207397"/>
                <a:gd name="connsiteX155" fmla="*/ 137947 w 252779"/>
                <a:gd name="connsiteY155" fmla="*/ 187109 h 207397"/>
                <a:gd name="connsiteX156" fmla="*/ 137199 w 252779"/>
                <a:gd name="connsiteY156" fmla="*/ 185720 h 207397"/>
                <a:gd name="connsiteX157" fmla="*/ 134687 w 252779"/>
                <a:gd name="connsiteY157" fmla="*/ 184330 h 207397"/>
                <a:gd name="connsiteX158" fmla="*/ 133564 w 252779"/>
                <a:gd name="connsiteY158" fmla="*/ 183368 h 207397"/>
                <a:gd name="connsiteX159" fmla="*/ 133564 w 252779"/>
                <a:gd name="connsiteY159" fmla="*/ 182619 h 207397"/>
                <a:gd name="connsiteX160" fmla="*/ 135756 w 252779"/>
                <a:gd name="connsiteY160" fmla="*/ 181123 h 207397"/>
                <a:gd name="connsiteX161" fmla="*/ 136450 w 252779"/>
                <a:gd name="connsiteY161" fmla="*/ 179893 h 207397"/>
                <a:gd name="connsiteX162" fmla="*/ 136825 w 252779"/>
                <a:gd name="connsiteY162" fmla="*/ 178824 h 207397"/>
                <a:gd name="connsiteX163" fmla="*/ 135970 w 252779"/>
                <a:gd name="connsiteY163" fmla="*/ 177595 h 207397"/>
                <a:gd name="connsiteX164" fmla="*/ 134793 w 252779"/>
                <a:gd name="connsiteY164" fmla="*/ 177595 h 207397"/>
                <a:gd name="connsiteX165" fmla="*/ 133404 w 252779"/>
                <a:gd name="connsiteY165" fmla="*/ 177595 h 207397"/>
                <a:gd name="connsiteX166" fmla="*/ 132174 w 252779"/>
                <a:gd name="connsiteY166" fmla="*/ 177969 h 207397"/>
                <a:gd name="connsiteX167" fmla="*/ 131052 w 252779"/>
                <a:gd name="connsiteY167" fmla="*/ 177434 h 207397"/>
                <a:gd name="connsiteX168" fmla="*/ 130250 w 252779"/>
                <a:gd name="connsiteY168" fmla="*/ 176365 h 207397"/>
                <a:gd name="connsiteX169" fmla="*/ 129127 w 252779"/>
                <a:gd name="connsiteY169" fmla="*/ 175136 h 207397"/>
                <a:gd name="connsiteX170" fmla="*/ 126776 w 252779"/>
                <a:gd name="connsiteY170" fmla="*/ 173960 h 207397"/>
                <a:gd name="connsiteX171" fmla="*/ 123248 w 252779"/>
                <a:gd name="connsiteY171" fmla="*/ 173425 h 207397"/>
                <a:gd name="connsiteX172" fmla="*/ 120629 w 252779"/>
                <a:gd name="connsiteY172" fmla="*/ 172624 h 207397"/>
                <a:gd name="connsiteX173" fmla="*/ 119025 w 252779"/>
                <a:gd name="connsiteY173" fmla="*/ 171715 h 207397"/>
                <a:gd name="connsiteX174" fmla="*/ 118223 w 252779"/>
                <a:gd name="connsiteY174" fmla="*/ 170485 h 207397"/>
                <a:gd name="connsiteX175" fmla="*/ 117475 w 252779"/>
                <a:gd name="connsiteY175" fmla="*/ 169149 h 207397"/>
                <a:gd name="connsiteX176" fmla="*/ 116352 w 252779"/>
                <a:gd name="connsiteY176" fmla="*/ 167866 h 207397"/>
                <a:gd name="connsiteX177" fmla="*/ 114428 w 252779"/>
                <a:gd name="connsiteY177" fmla="*/ 167546 h 207397"/>
                <a:gd name="connsiteX178" fmla="*/ 112931 w 252779"/>
                <a:gd name="connsiteY178" fmla="*/ 167546 h 207397"/>
                <a:gd name="connsiteX179" fmla="*/ 111595 w 252779"/>
                <a:gd name="connsiteY179" fmla="*/ 168240 h 207397"/>
                <a:gd name="connsiteX180" fmla="*/ 110259 w 252779"/>
                <a:gd name="connsiteY180" fmla="*/ 169203 h 207397"/>
                <a:gd name="connsiteX181" fmla="*/ 108655 w 252779"/>
                <a:gd name="connsiteY181" fmla="*/ 170058 h 207397"/>
                <a:gd name="connsiteX182" fmla="*/ 105127 w 252779"/>
                <a:gd name="connsiteY182" fmla="*/ 170058 h 207397"/>
                <a:gd name="connsiteX183" fmla="*/ 99782 w 252779"/>
                <a:gd name="connsiteY183" fmla="*/ 168508 h 207397"/>
                <a:gd name="connsiteX184" fmla="*/ 98071 w 252779"/>
                <a:gd name="connsiteY184" fmla="*/ 167599 h 207397"/>
                <a:gd name="connsiteX185" fmla="*/ 96949 w 252779"/>
                <a:gd name="connsiteY185" fmla="*/ 166423 h 207397"/>
                <a:gd name="connsiteX186" fmla="*/ 96094 w 252779"/>
                <a:gd name="connsiteY186" fmla="*/ 163750 h 207397"/>
                <a:gd name="connsiteX187" fmla="*/ 95826 w 252779"/>
                <a:gd name="connsiteY187" fmla="*/ 162361 h 207397"/>
                <a:gd name="connsiteX188" fmla="*/ 95826 w 252779"/>
                <a:gd name="connsiteY188" fmla="*/ 160917 h 207397"/>
                <a:gd name="connsiteX189" fmla="*/ 95025 w 252779"/>
                <a:gd name="connsiteY189" fmla="*/ 159581 h 207397"/>
                <a:gd name="connsiteX190" fmla="*/ 92512 w 252779"/>
                <a:gd name="connsiteY190" fmla="*/ 158245 h 207397"/>
                <a:gd name="connsiteX191" fmla="*/ 90695 w 252779"/>
                <a:gd name="connsiteY191" fmla="*/ 158245 h 207397"/>
                <a:gd name="connsiteX192" fmla="*/ 89038 w 252779"/>
                <a:gd name="connsiteY192" fmla="*/ 158672 h 207397"/>
                <a:gd name="connsiteX193" fmla="*/ 87808 w 252779"/>
                <a:gd name="connsiteY193" fmla="*/ 159314 h 207397"/>
                <a:gd name="connsiteX194" fmla="*/ 86953 w 252779"/>
                <a:gd name="connsiteY194" fmla="*/ 160383 h 207397"/>
                <a:gd name="connsiteX195" fmla="*/ 86205 w 252779"/>
                <a:gd name="connsiteY195" fmla="*/ 161452 h 207397"/>
                <a:gd name="connsiteX196" fmla="*/ 85777 w 252779"/>
                <a:gd name="connsiteY196" fmla="*/ 162628 h 207397"/>
                <a:gd name="connsiteX197" fmla="*/ 83425 w 252779"/>
                <a:gd name="connsiteY197" fmla="*/ 164125 h 207397"/>
                <a:gd name="connsiteX198" fmla="*/ 80218 w 252779"/>
                <a:gd name="connsiteY198" fmla="*/ 164926 h 207397"/>
                <a:gd name="connsiteX199" fmla="*/ 70650 w 252779"/>
                <a:gd name="connsiteY199" fmla="*/ 166102 h 207397"/>
                <a:gd name="connsiteX200" fmla="*/ 65625 w 252779"/>
                <a:gd name="connsiteY200" fmla="*/ 166102 h 207397"/>
                <a:gd name="connsiteX201" fmla="*/ 49055 w 252779"/>
                <a:gd name="connsiteY201" fmla="*/ 162200 h 207397"/>
                <a:gd name="connsiteX202" fmla="*/ 29758 w 252779"/>
                <a:gd name="connsiteY202" fmla="*/ 147608 h 207397"/>
                <a:gd name="connsiteX203" fmla="*/ 28155 w 252779"/>
                <a:gd name="connsiteY203" fmla="*/ 145523 h 207397"/>
                <a:gd name="connsiteX204" fmla="*/ 27888 w 252779"/>
                <a:gd name="connsiteY204" fmla="*/ 142262 h 207397"/>
                <a:gd name="connsiteX205" fmla="*/ 29117 w 252779"/>
                <a:gd name="connsiteY205" fmla="*/ 133977 h 207397"/>
                <a:gd name="connsiteX206" fmla="*/ 29117 w 252779"/>
                <a:gd name="connsiteY206" fmla="*/ 133068 h 207397"/>
                <a:gd name="connsiteX207" fmla="*/ 28582 w 252779"/>
                <a:gd name="connsiteY207" fmla="*/ 132213 h 207397"/>
                <a:gd name="connsiteX208" fmla="*/ 27513 w 252779"/>
                <a:gd name="connsiteY208" fmla="*/ 131465 h 207397"/>
                <a:gd name="connsiteX209" fmla="*/ 22649 w 252779"/>
                <a:gd name="connsiteY209" fmla="*/ 130663 h 207397"/>
                <a:gd name="connsiteX210" fmla="*/ 17945 w 252779"/>
                <a:gd name="connsiteY210" fmla="*/ 127937 h 207397"/>
                <a:gd name="connsiteX211" fmla="*/ 17357 w 252779"/>
                <a:gd name="connsiteY211" fmla="*/ 127135 h 207397"/>
                <a:gd name="connsiteX212" fmla="*/ 17037 w 252779"/>
                <a:gd name="connsiteY212" fmla="*/ 126173 h 207397"/>
                <a:gd name="connsiteX213" fmla="*/ 16556 w 252779"/>
                <a:gd name="connsiteY213" fmla="*/ 121629 h 207397"/>
                <a:gd name="connsiteX214" fmla="*/ 16181 w 252779"/>
                <a:gd name="connsiteY214" fmla="*/ 120721 h 207397"/>
                <a:gd name="connsiteX215" fmla="*/ 14685 w 252779"/>
                <a:gd name="connsiteY215" fmla="*/ 119224 h 207397"/>
                <a:gd name="connsiteX216" fmla="*/ 12974 w 252779"/>
                <a:gd name="connsiteY216" fmla="*/ 118262 h 207397"/>
                <a:gd name="connsiteX217" fmla="*/ 11958 w 252779"/>
                <a:gd name="connsiteY217" fmla="*/ 118262 h 207397"/>
                <a:gd name="connsiteX218" fmla="*/ 9286 w 252779"/>
                <a:gd name="connsiteY218" fmla="*/ 119545 h 207397"/>
                <a:gd name="connsiteX219" fmla="*/ 8163 w 252779"/>
                <a:gd name="connsiteY219" fmla="*/ 119545 h 207397"/>
                <a:gd name="connsiteX220" fmla="*/ 2283 w 252779"/>
                <a:gd name="connsiteY220" fmla="*/ 116124 h 207397"/>
                <a:gd name="connsiteX221" fmla="*/ 1108 w 252779"/>
                <a:gd name="connsiteY221" fmla="*/ 114680 h 207397"/>
                <a:gd name="connsiteX222" fmla="*/ 413 w 252779"/>
                <a:gd name="connsiteY222" fmla="*/ 113023 h 207397"/>
                <a:gd name="connsiteX223" fmla="*/ -336 w 252779"/>
                <a:gd name="connsiteY223" fmla="*/ 108961 h 207397"/>
                <a:gd name="connsiteX224" fmla="*/ -336 w 252779"/>
                <a:gd name="connsiteY224" fmla="*/ 105861 h 207397"/>
                <a:gd name="connsiteX225" fmla="*/ -68 w 252779"/>
                <a:gd name="connsiteY225" fmla="*/ 104471 h 207397"/>
                <a:gd name="connsiteX226" fmla="*/ 680 w 252779"/>
                <a:gd name="connsiteY226" fmla="*/ 103562 h 207397"/>
                <a:gd name="connsiteX227" fmla="*/ 1856 w 252779"/>
                <a:gd name="connsiteY227" fmla="*/ 103242 h 207397"/>
                <a:gd name="connsiteX228" fmla="*/ 11638 w 252779"/>
                <a:gd name="connsiteY228" fmla="*/ 106716 h 207397"/>
                <a:gd name="connsiteX229" fmla="*/ 21206 w 252779"/>
                <a:gd name="connsiteY229" fmla="*/ 87206 h 207397"/>
                <a:gd name="connsiteX230" fmla="*/ 26231 w 252779"/>
                <a:gd name="connsiteY230" fmla="*/ 86671 h 207397"/>
                <a:gd name="connsiteX231" fmla="*/ 26818 w 252779"/>
                <a:gd name="connsiteY231" fmla="*/ 78172 h 207397"/>
                <a:gd name="connsiteX232" fmla="*/ 31629 w 252779"/>
                <a:gd name="connsiteY232" fmla="*/ 76622 h 207397"/>
                <a:gd name="connsiteX233" fmla="*/ 36974 w 252779"/>
                <a:gd name="connsiteY233" fmla="*/ 72987 h 207397"/>
                <a:gd name="connsiteX234" fmla="*/ 37456 w 252779"/>
                <a:gd name="connsiteY234" fmla="*/ 72399 h 207397"/>
                <a:gd name="connsiteX235" fmla="*/ 37456 w 252779"/>
                <a:gd name="connsiteY235" fmla="*/ 71597 h 207397"/>
                <a:gd name="connsiteX236" fmla="*/ 35959 w 252779"/>
                <a:gd name="connsiteY236" fmla="*/ 59357 h 207397"/>
                <a:gd name="connsiteX237" fmla="*/ 35959 w 252779"/>
                <a:gd name="connsiteY237" fmla="*/ 55241 h 207397"/>
                <a:gd name="connsiteX238" fmla="*/ 38044 w 252779"/>
                <a:gd name="connsiteY238" fmla="*/ 53263 h 207397"/>
                <a:gd name="connsiteX239" fmla="*/ 40770 w 252779"/>
                <a:gd name="connsiteY239" fmla="*/ 53584 h 207397"/>
                <a:gd name="connsiteX240" fmla="*/ 43068 w 252779"/>
                <a:gd name="connsiteY240" fmla="*/ 56363 h 207397"/>
                <a:gd name="connsiteX241" fmla="*/ 43603 w 252779"/>
                <a:gd name="connsiteY241" fmla="*/ 57432 h 207397"/>
                <a:gd name="connsiteX242" fmla="*/ 44297 w 252779"/>
                <a:gd name="connsiteY242" fmla="*/ 58074 h 207397"/>
                <a:gd name="connsiteX243" fmla="*/ 48200 w 252779"/>
                <a:gd name="connsiteY243" fmla="*/ 59891 h 207397"/>
                <a:gd name="connsiteX244" fmla="*/ 49162 w 252779"/>
                <a:gd name="connsiteY244" fmla="*/ 60693 h 207397"/>
                <a:gd name="connsiteX245" fmla="*/ 52529 w 252779"/>
                <a:gd name="connsiteY245" fmla="*/ 67268 h 207397"/>
                <a:gd name="connsiteX246" fmla="*/ 66374 w 252779"/>
                <a:gd name="connsiteY246" fmla="*/ 49842 h 207397"/>
                <a:gd name="connsiteX247" fmla="*/ 70757 w 252779"/>
                <a:gd name="connsiteY247" fmla="*/ 48613 h 207397"/>
                <a:gd name="connsiteX248" fmla="*/ 74819 w 252779"/>
                <a:gd name="connsiteY248" fmla="*/ 49094 h 207397"/>
                <a:gd name="connsiteX249" fmla="*/ 76904 w 252779"/>
                <a:gd name="connsiteY249" fmla="*/ 42359 h 207397"/>
                <a:gd name="connsiteX250" fmla="*/ 77385 w 252779"/>
                <a:gd name="connsiteY250" fmla="*/ 41450 h 207397"/>
                <a:gd name="connsiteX251" fmla="*/ 78561 w 252779"/>
                <a:gd name="connsiteY251" fmla="*/ 40808 h 207397"/>
                <a:gd name="connsiteX252" fmla="*/ 79897 w 252779"/>
                <a:gd name="connsiteY252" fmla="*/ 40808 h 207397"/>
                <a:gd name="connsiteX253" fmla="*/ 81020 w 252779"/>
                <a:gd name="connsiteY253" fmla="*/ 40808 h 207397"/>
                <a:gd name="connsiteX254" fmla="*/ 81715 w 252779"/>
                <a:gd name="connsiteY254" fmla="*/ 39044 h 207397"/>
                <a:gd name="connsiteX255" fmla="*/ 82410 w 252779"/>
                <a:gd name="connsiteY255" fmla="*/ 34661 h 207397"/>
                <a:gd name="connsiteX256" fmla="*/ 87007 w 252779"/>
                <a:gd name="connsiteY256" fmla="*/ 23971 h 207397"/>
                <a:gd name="connsiteX257" fmla="*/ 90214 w 252779"/>
                <a:gd name="connsiteY257" fmla="*/ 22902 h 207397"/>
                <a:gd name="connsiteX258" fmla="*/ 95880 w 252779"/>
                <a:gd name="connsiteY258" fmla="*/ 24612 h 207397"/>
                <a:gd name="connsiteX259" fmla="*/ 100316 w 252779"/>
                <a:gd name="connsiteY259" fmla="*/ 22527 h 207397"/>
                <a:gd name="connsiteX260" fmla="*/ 104218 w 252779"/>
                <a:gd name="connsiteY260" fmla="*/ 20069 h 207397"/>
                <a:gd name="connsiteX261" fmla="*/ 105822 w 252779"/>
                <a:gd name="connsiteY261" fmla="*/ 18251 h 207397"/>
                <a:gd name="connsiteX262" fmla="*/ 106624 w 252779"/>
                <a:gd name="connsiteY262" fmla="*/ 16594 h 207397"/>
                <a:gd name="connsiteX263" fmla="*/ 106624 w 252779"/>
                <a:gd name="connsiteY263" fmla="*/ 14991 h 207397"/>
                <a:gd name="connsiteX264" fmla="*/ 106357 w 252779"/>
                <a:gd name="connsiteY264" fmla="*/ 13601 h 207397"/>
                <a:gd name="connsiteX265" fmla="*/ 106357 w 252779"/>
                <a:gd name="connsiteY265" fmla="*/ 12264 h 207397"/>
                <a:gd name="connsiteX266" fmla="*/ 106731 w 252779"/>
                <a:gd name="connsiteY266" fmla="*/ 10875 h 207397"/>
                <a:gd name="connsiteX267" fmla="*/ 107533 w 252779"/>
                <a:gd name="connsiteY267" fmla="*/ 9378 h 207397"/>
                <a:gd name="connsiteX268" fmla="*/ 108067 w 252779"/>
                <a:gd name="connsiteY268" fmla="*/ 7721 h 207397"/>
                <a:gd name="connsiteX269" fmla="*/ 109777 w 252779"/>
                <a:gd name="connsiteY269" fmla="*/ 5529 h 207397"/>
                <a:gd name="connsiteX270" fmla="*/ 111488 w 252779"/>
                <a:gd name="connsiteY270" fmla="*/ 4407 h 207397"/>
                <a:gd name="connsiteX271" fmla="*/ 115337 w 252779"/>
                <a:gd name="connsiteY271" fmla="*/ 4033 h 207397"/>
                <a:gd name="connsiteX272" fmla="*/ 116780 w 252779"/>
                <a:gd name="connsiteY272" fmla="*/ 4514 h 207397"/>
                <a:gd name="connsiteX273" fmla="*/ 117956 w 252779"/>
                <a:gd name="connsiteY273" fmla="*/ 5155 h 207397"/>
                <a:gd name="connsiteX274" fmla="*/ 118383 w 252779"/>
                <a:gd name="connsiteY274" fmla="*/ 6385 h 207397"/>
                <a:gd name="connsiteX275" fmla="*/ 118383 w 252779"/>
                <a:gd name="connsiteY275" fmla="*/ 7721 h 207397"/>
                <a:gd name="connsiteX276" fmla="*/ 118383 w 252779"/>
                <a:gd name="connsiteY276" fmla="*/ 9111 h 207397"/>
                <a:gd name="connsiteX277" fmla="*/ 117902 w 252779"/>
                <a:gd name="connsiteY277" fmla="*/ 11837 h 207397"/>
                <a:gd name="connsiteX278" fmla="*/ 117101 w 252779"/>
                <a:gd name="connsiteY278" fmla="*/ 13066 h 207397"/>
                <a:gd name="connsiteX279" fmla="*/ 115230 w 252779"/>
                <a:gd name="connsiteY279" fmla="*/ 14937 h 207397"/>
                <a:gd name="connsiteX280" fmla="*/ 114695 w 252779"/>
                <a:gd name="connsiteY280" fmla="*/ 16113 h 207397"/>
                <a:gd name="connsiteX281" fmla="*/ 114321 w 252779"/>
                <a:gd name="connsiteY281" fmla="*/ 17503 h 207397"/>
                <a:gd name="connsiteX282" fmla="*/ 113786 w 252779"/>
                <a:gd name="connsiteY282" fmla="*/ 18946 h 207397"/>
                <a:gd name="connsiteX283" fmla="*/ 113306 w 252779"/>
                <a:gd name="connsiteY283" fmla="*/ 20336 h 207397"/>
                <a:gd name="connsiteX284" fmla="*/ 113306 w 252779"/>
                <a:gd name="connsiteY284" fmla="*/ 21779 h 207397"/>
                <a:gd name="connsiteX285" fmla="*/ 114000 w 252779"/>
                <a:gd name="connsiteY285" fmla="*/ 22955 h 207397"/>
                <a:gd name="connsiteX286" fmla="*/ 116085 w 252779"/>
                <a:gd name="connsiteY286" fmla="*/ 24078 h 207397"/>
                <a:gd name="connsiteX287" fmla="*/ 118277 w 252779"/>
                <a:gd name="connsiteY287" fmla="*/ 24078 h 207397"/>
                <a:gd name="connsiteX288" fmla="*/ 120094 w 252779"/>
                <a:gd name="connsiteY288" fmla="*/ 24452 h 207397"/>
                <a:gd name="connsiteX289" fmla="*/ 121644 w 252779"/>
                <a:gd name="connsiteY289" fmla="*/ 25093 h 207397"/>
                <a:gd name="connsiteX290" fmla="*/ 124317 w 252779"/>
                <a:gd name="connsiteY290" fmla="*/ 27231 h 207397"/>
                <a:gd name="connsiteX291" fmla="*/ 125439 w 252779"/>
                <a:gd name="connsiteY291" fmla="*/ 27231 h 207397"/>
                <a:gd name="connsiteX292" fmla="*/ 125974 w 252779"/>
                <a:gd name="connsiteY292" fmla="*/ 27231 h 207397"/>
                <a:gd name="connsiteX293" fmla="*/ 126669 w 252779"/>
                <a:gd name="connsiteY293" fmla="*/ 27231 h 207397"/>
                <a:gd name="connsiteX294" fmla="*/ 132014 w 252779"/>
                <a:gd name="connsiteY294" fmla="*/ 26911 h 207397"/>
                <a:gd name="connsiteX295" fmla="*/ 136183 w 252779"/>
                <a:gd name="connsiteY295" fmla="*/ 27445 h 207397"/>
                <a:gd name="connsiteX296" fmla="*/ 138749 w 252779"/>
                <a:gd name="connsiteY296" fmla="*/ 27445 h 207397"/>
                <a:gd name="connsiteX297" fmla="*/ 138749 w 252779"/>
                <a:gd name="connsiteY297" fmla="*/ 27124 h 207397"/>
                <a:gd name="connsiteX298" fmla="*/ 138749 w 252779"/>
                <a:gd name="connsiteY298" fmla="*/ 26536 h 207397"/>
                <a:gd name="connsiteX299" fmla="*/ 139070 w 252779"/>
                <a:gd name="connsiteY299" fmla="*/ 25521 h 207397"/>
                <a:gd name="connsiteX300" fmla="*/ 140673 w 252779"/>
                <a:gd name="connsiteY300" fmla="*/ 23062 h 207397"/>
                <a:gd name="connsiteX301" fmla="*/ 142224 w 252779"/>
                <a:gd name="connsiteY301" fmla="*/ 19962 h 207397"/>
                <a:gd name="connsiteX302" fmla="*/ 142811 w 252779"/>
                <a:gd name="connsiteY302" fmla="*/ 18465 h 207397"/>
                <a:gd name="connsiteX303" fmla="*/ 143560 w 252779"/>
                <a:gd name="connsiteY303" fmla="*/ 17236 h 207397"/>
                <a:gd name="connsiteX304" fmla="*/ 144522 w 252779"/>
                <a:gd name="connsiteY304" fmla="*/ 16380 h 207397"/>
                <a:gd name="connsiteX305" fmla="*/ 145270 w 252779"/>
                <a:gd name="connsiteY305" fmla="*/ 15792 h 207397"/>
                <a:gd name="connsiteX306" fmla="*/ 146019 w 252779"/>
                <a:gd name="connsiteY306" fmla="*/ 15151 h 207397"/>
                <a:gd name="connsiteX307" fmla="*/ 146607 w 252779"/>
                <a:gd name="connsiteY307" fmla="*/ 14082 h 207397"/>
                <a:gd name="connsiteX308" fmla="*/ 146927 w 252779"/>
                <a:gd name="connsiteY308" fmla="*/ 11463 h 207397"/>
                <a:gd name="connsiteX309" fmla="*/ 146927 w 252779"/>
                <a:gd name="connsiteY309" fmla="*/ 8469 h 207397"/>
                <a:gd name="connsiteX310" fmla="*/ 146927 w 252779"/>
                <a:gd name="connsiteY310" fmla="*/ 7026 h 207397"/>
                <a:gd name="connsiteX311" fmla="*/ 147409 w 252779"/>
                <a:gd name="connsiteY311" fmla="*/ 6010 h 207397"/>
                <a:gd name="connsiteX312" fmla="*/ 148264 w 252779"/>
                <a:gd name="connsiteY312" fmla="*/ 6010 h 207397"/>
                <a:gd name="connsiteX313" fmla="*/ 151257 w 252779"/>
                <a:gd name="connsiteY313" fmla="*/ 6545 h 207397"/>
                <a:gd name="connsiteX314" fmla="*/ 152540 w 252779"/>
                <a:gd name="connsiteY314" fmla="*/ 5957 h 207397"/>
                <a:gd name="connsiteX315" fmla="*/ 155854 w 252779"/>
                <a:gd name="connsiteY315" fmla="*/ 3659 h 207397"/>
                <a:gd name="connsiteX316" fmla="*/ 157618 w 252779"/>
                <a:gd name="connsiteY316" fmla="*/ 1948 h 207397"/>
                <a:gd name="connsiteX317" fmla="*/ 161520 w 252779"/>
                <a:gd name="connsiteY317" fmla="*/ 665 h 207397"/>
                <a:gd name="connsiteX318" fmla="*/ 170607 w 252779"/>
                <a:gd name="connsiteY318" fmla="*/ -30 h 207397"/>
                <a:gd name="connsiteX319" fmla="*/ 177984 w 252779"/>
                <a:gd name="connsiteY319" fmla="*/ 826 h 207397"/>
                <a:gd name="connsiteX320" fmla="*/ 179373 w 252779"/>
                <a:gd name="connsiteY320" fmla="*/ 1520 h 207397"/>
                <a:gd name="connsiteX321" fmla="*/ 180122 w 252779"/>
                <a:gd name="connsiteY321" fmla="*/ 2322 h 207397"/>
                <a:gd name="connsiteX322" fmla="*/ 180549 w 252779"/>
                <a:gd name="connsiteY322" fmla="*/ 3552 h 207397"/>
                <a:gd name="connsiteX323" fmla="*/ 180870 w 252779"/>
                <a:gd name="connsiteY323" fmla="*/ 4941 h 207397"/>
                <a:gd name="connsiteX324" fmla="*/ 180870 w 252779"/>
                <a:gd name="connsiteY324" fmla="*/ 5904 h 207397"/>
                <a:gd name="connsiteX325" fmla="*/ 181405 w 252779"/>
                <a:gd name="connsiteY325" fmla="*/ 7347 h 207397"/>
                <a:gd name="connsiteX326" fmla="*/ 182260 w 252779"/>
                <a:gd name="connsiteY326" fmla="*/ 8683 h 207397"/>
                <a:gd name="connsiteX327" fmla="*/ 183703 w 252779"/>
                <a:gd name="connsiteY327" fmla="*/ 9806 h 207397"/>
                <a:gd name="connsiteX328" fmla="*/ 185253 w 252779"/>
                <a:gd name="connsiteY328" fmla="*/ 9806 h 207397"/>
                <a:gd name="connsiteX329" fmla="*/ 193271 w 252779"/>
                <a:gd name="connsiteY329" fmla="*/ 6973 h 207397"/>
                <a:gd name="connsiteX330" fmla="*/ 195837 w 252779"/>
                <a:gd name="connsiteY330" fmla="*/ 6973 h 207397"/>
                <a:gd name="connsiteX331" fmla="*/ 198510 w 252779"/>
                <a:gd name="connsiteY331" fmla="*/ 6973 h 207397"/>
                <a:gd name="connsiteX332" fmla="*/ 200755 w 252779"/>
                <a:gd name="connsiteY332" fmla="*/ 7561 h 207397"/>
                <a:gd name="connsiteX333" fmla="*/ 202198 w 252779"/>
                <a:gd name="connsiteY333" fmla="*/ 8523 h 207397"/>
                <a:gd name="connsiteX334" fmla="*/ 202946 w 252779"/>
                <a:gd name="connsiteY334" fmla="*/ 9699 h 207397"/>
                <a:gd name="connsiteX335" fmla="*/ 202946 w 252779"/>
                <a:gd name="connsiteY335" fmla="*/ 11035 h 207397"/>
                <a:gd name="connsiteX336" fmla="*/ 202305 w 252779"/>
                <a:gd name="connsiteY336" fmla="*/ 12158 h 207397"/>
                <a:gd name="connsiteX337" fmla="*/ 201289 w 252779"/>
                <a:gd name="connsiteY337" fmla="*/ 13120 h 207397"/>
                <a:gd name="connsiteX338" fmla="*/ 200113 w 252779"/>
                <a:gd name="connsiteY338" fmla="*/ 13761 h 207397"/>
                <a:gd name="connsiteX339" fmla="*/ 199258 w 252779"/>
                <a:gd name="connsiteY339" fmla="*/ 14723 h 207397"/>
                <a:gd name="connsiteX340" fmla="*/ 199258 w 252779"/>
                <a:gd name="connsiteY340" fmla="*/ 16006 h 207397"/>
                <a:gd name="connsiteX341" fmla="*/ 199258 w 252779"/>
                <a:gd name="connsiteY341" fmla="*/ 17449 h 207397"/>
                <a:gd name="connsiteX342" fmla="*/ 199686 w 252779"/>
                <a:gd name="connsiteY342" fmla="*/ 18893 h 207397"/>
                <a:gd name="connsiteX343" fmla="*/ 200541 w 252779"/>
                <a:gd name="connsiteY343" fmla="*/ 20122 h 207397"/>
                <a:gd name="connsiteX344" fmla="*/ 203962 w 252779"/>
                <a:gd name="connsiteY344" fmla="*/ 23008 h 207397"/>
                <a:gd name="connsiteX345" fmla="*/ 205405 w 252779"/>
                <a:gd name="connsiteY345" fmla="*/ 25521 h 207397"/>
                <a:gd name="connsiteX346" fmla="*/ 205779 w 252779"/>
                <a:gd name="connsiteY346" fmla="*/ 26536 h 207397"/>
                <a:gd name="connsiteX347" fmla="*/ 205779 w 252779"/>
                <a:gd name="connsiteY347" fmla="*/ 27285 h 207397"/>
                <a:gd name="connsiteX348" fmla="*/ 205459 w 252779"/>
                <a:gd name="connsiteY348" fmla="*/ 27285 h 207397"/>
                <a:gd name="connsiteX349" fmla="*/ 204924 w 252779"/>
                <a:gd name="connsiteY349" fmla="*/ 27873 h 207397"/>
                <a:gd name="connsiteX350" fmla="*/ 204229 w 252779"/>
                <a:gd name="connsiteY350" fmla="*/ 28728 h 207397"/>
                <a:gd name="connsiteX351" fmla="*/ 204229 w 252779"/>
                <a:gd name="connsiteY351" fmla="*/ 30011 h 207397"/>
                <a:gd name="connsiteX352" fmla="*/ 204229 w 252779"/>
                <a:gd name="connsiteY352" fmla="*/ 31347 h 207397"/>
                <a:gd name="connsiteX353" fmla="*/ 204977 w 252779"/>
                <a:gd name="connsiteY353" fmla="*/ 34180 h 207397"/>
                <a:gd name="connsiteX354" fmla="*/ 205779 w 252779"/>
                <a:gd name="connsiteY354" fmla="*/ 35410 h 207397"/>
                <a:gd name="connsiteX355" fmla="*/ 207223 w 252779"/>
                <a:gd name="connsiteY355" fmla="*/ 36265 h 207397"/>
                <a:gd name="connsiteX356" fmla="*/ 215134 w 252779"/>
                <a:gd name="connsiteY356" fmla="*/ 38296 h 207397"/>
                <a:gd name="connsiteX357" fmla="*/ 217593 w 252779"/>
                <a:gd name="connsiteY357" fmla="*/ 38296 h 207397"/>
                <a:gd name="connsiteX358" fmla="*/ 221174 w 252779"/>
                <a:gd name="connsiteY358" fmla="*/ 39793 h 207397"/>
                <a:gd name="connsiteX359" fmla="*/ 222617 w 252779"/>
                <a:gd name="connsiteY359" fmla="*/ 40915 h 207397"/>
                <a:gd name="connsiteX360" fmla="*/ 224114 w 252779"/>
                <a:gd name="connsiteY360" fmla="*/ 42305 h 207397"/>
                <a:gd name="connsiteX361" fmla="*/ 225557 w 252779"/>
                <a:gd name="connsiteY361" fmla="*/ 42733 h 207397"/>
                <a:gd name="connsiteX362" fmla="*/ 229031 w 252779"/>
                <a:gd name="connsiteY362" fmla="*/ 42359 h 207397"/>
                <a:gd name="connsiteX363" fmla="*/ 230688 w 252779"/>
                <a:gd name="connsiteY363" fmla="*/ 41931 h 207397"/>
                <a:gd name="connsiteX364" fmla="*/ 232132 w 252779"/>
                <a:gd name="connsiteY364" fmla="*/ 41289 h 207397"/>
                <a:gd name="connsiteX365" fmla="*/ 234697 w 252779"/>
                <a:gd name="connsiteY365" fmla="*/ 39686 h 207397"/>
                <a:gd name="connsiteX366" fmla="*/ 235873 w 252779"/>
                <a:gd name="connsiteY366" fmla="*/ 38777 h 20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252779" h="207397">
                  <a:moveTo>
                    <a:pt x="242020" y="36105"/>
                  </a:moveTo>
                  <a:lnTo>
                    <a:pt x="242929" y="45512"/>
                  </a:lnTo>
                  <a:lnTo>
                    <a:pt x="245014" y="51766"/>
                  </a:lnTo>
                  <a:lnTo>
                    <a:pt x="248060" y="56096"/>
                  </a:lnTo>
                  <a:lnTo>
                    <a:pt x="248060" y="57539"/>
                  </a:lnTo>
                  <a:lnTo>
                    <a:pt x="247793" y="59089"/>
                  </a:lnTo>
                  <a:lnTo>
                    <a:pt x="247259" y="60693"/>
                  </a:lnTo>
                  <a:lnTo>
                    <a:pt x="246617" y="62083"/>
                  </a:lnTo>
                  <a:lnTo>
                    <a:pt x="245762" y="63312"/>
                  </a:lnTo>
                  <a:lnTo>
                    <a:pt x="244212" y="66145"/>
                  </a:lnTo>
                  <a:lnTo>
                    <a:pt x="243731" y="67856"/>
                  </a:lnTo>
                  <a:lnTo>
                    <a:pt x="244212" y="69352"/>
                  </a:lnTo>
                  <a:lnTo>
                    <a:pt x="245228" y="70528"/>
                  </a:lnTo>
                  <a:lnTo>
                    <a:pt x="247633" y="74217"/>
                  </a:lnTo>
                  <a:lnTo>
                    <a:pt x="248809" y="76729"/>
                  </a:lnTo>
                  <a:lnTo>
                    <a:pt x="249130" y="78172"/>
                  </a:lnTo>
                  <a:lnTo>
                    <a:pt x="249985" y="79241"/>
                  </a:lnTo>
                  <a:lnTo>
                    <a:pt x="250947" y="79829"/>
                  </a:lnTo>
                  <a:lnTo>
                    <a:pt x="252444" y="81646"/>
                  </a:lnTo>
                  <a:lnTo>
                    <a:pt x="252069" y="84266"/>
                  </a:lnTo>
                  <a:lnTo>
                    <a:pt x="251428" y="85976"/>
                  </a:lnTo>
                  <a:lnTo>
                    <a:pt x="250412" y="87847"/>
                  </a:lnTo>
                  <a:lnTo>
                    <a:pt x="249290" y="91108"/>
                  </a:lnTo>
                  <a:lnTo>
                    <a:pt x="248060" y="92765"/>
                  </a:lnTo>
                  <a:lnTo>
                    <a:pt x="246778" y="93513"/>
                  </a:lnTo>
                  <a:lnTo>
                    <a:pt x="245495" y="93513"/>
                  </a:lnTo>
                  <a:lnTo>
                    <a:pt x="244051" y="93780"/>
                  </a:lnTo>
                  <a:lnTo>
                    <a:pt x="242608" y="94582"/>
                  </a:lnTo>
                  <a:lnTo>
                    <a:pt x="241005" y="96453"/>
                  </a:lnTo>
                  <a:lnTo>
                    <a:pt x="239668" y="97629"/>
                  </a:lnTo>
                  <a:lnTo>
                    <a:pt x="236942" y="99072"/>
                  </a:lnTo>
                  <a:lnTo>
                    <a:pt x="234484" y="102012"/>
                  </a:lnTo>
                  <a:lnTo>
                    <a:pt x="233575" y="103295"/>
                  </a:lnTo>
                  <a:lnTo>
                    <a:pt x="232666" y="104150"/>
                  </a:lnTo>
                  <a:lnTo>
                    <a:pt x="231437" y="104524"/>
                  </a:lnTo>
                  <a:lnTo>
                    <a:pt x="228764" y="103616"/>
                  </a:lnTo>
                  <a:lnTo>
                    <a:pt x="227588" y="103028"/>
                  </a:lnTo>
                  <a:lnTo>
                    <a:pt x="226733" y="103028"/>
                  </a:lnTo>
                  <a:lnTo>
                    <a:pt x="226038" y="103028"/>
                  </a:lnTo>
                  <a:lnTo>
                    <a:pt x="225236" y="103509"/>
                  </a:lnTo>
                  <a:lnTo>
                    <a:pt x="224434" y="104150"/>
                  </a:lnTo>
                  <a:lnTo>
                    <a:pt x="223312" y="105380"/>
                  </a:lnTo>
                  <a:lnTo>
                    <a:pt x="222991" y="106716"/>
                  </a:lnTo>
                  <a:lnTo>
                    <a:pt x="222991" y="108052"/>
                  </a:lnTo>
                  <a:lnTo>
                    <a:pt x="223312" y="109282"/>
                  </a:lnTo>
                  <a:lnTo>
                    <a:pt x="224167" y="110137"/>
                  </a:lnTo>
                  <a:lnTo>
                    <a:pt x="225076" y="115482"/>
                  </a:lnTo>
                  <a:lnTo>
                    <a:pt x="224648" y="122271"/>
                  </a:lnTo>
                  <a:lnTo>
                    <a:pt x="225129" y="125425"/>
                  </a:lnTo>
                  <a:lnTo>
                    <a:pt x="226038" y="127616"/>
                  </a:lnTo>
                  <a:lnTo>
                    <a:pt x="227053" y="128792"/>
                  </a:lnTo>
                  <a:lnTo>
                    <a:pt x="227909" y="130075"/>
                  </a:lnTo>
                  <a:lnTo>
                    <a:pt x="228390" y="131839"/>
                  </a:lnTo>
                  <a:lnTo>
                    <a:pt x="229352" y="139964"/>
                  </a:lnTo>
                  <a:lnTo>
                    <a:pt x="228550" y="140712"/>
                  </a:lnTo>
                  <a:lnTo>
                    <a:pt x="227321" y="141247"/>
                  </a:lnTo>
                  <a:lnTo>
                    <a:pt x="225878" y="141567"/>
                  </a:lnTo>
                  <a:lnTo>
                    <a:pt x="224488" y="141995"/>
                  </a:lnTo>
                  <a:lnTo>
                    <a:pt x="222136" y="143331"/>
                  </a:lnTo>
                  <a:lnTo>
                    <a:pt x="219570" y="145256"/>
                  </a:lnTo>
                  <a:lnTo>
                    <a:pt x="218394" y="145737"/>
                  </a:lnTo>
                  <a:lnTo>
                    <a:pt x="217165" y="145737"/>
                  </a:lnTo>
                  <a:lnTo>
                    <a:pt x="216203" y="145095"/>
                  </a:lnTo>
                  <a:lnTo>
                    <a:pt x="215721" y="143973"/>
                  </a:lnTo>
                  <a:lnTo>
                    <a:pt x="215721" y="142583"/>
                  </a:lnTo>
                  <a:lnTo>
                    <a:pt x="215721" y="140979"/>
                  </a:lnTo>
                  <a:lnTo>
                    <a:pt x="215721" y="139536"/>
                  </a:lnTo>
                  <a:lnTo>
                    <a:pt x="215454" y="138146"/>
                  </a:lnTo>
                  <a:lnTo>
                    <a:pt x="214866" y="137024"/>
                  </a:lnTo>
                  <a:lnTo>
                    <a:pt x="213851" y="136222"/>
                  </a:lnTo>
                  <a:lnTo>
                    <a:pt x="211338" y="135367"/>
                  </a:lnTo>
                  <a:lnTo>
                    <a:pt x="207009" y="134779"/>
                  </a:lnTo>
                  <a:lnTo>
                    <a:pt x="205405" y="135688"/>
                  </a:lnTo>
                  <a:lnTo>
                    <a:pt x="204603" y="136917"/>
                  </a:lnTo>
                  <a:lnTo>
                    <a:pt x="204122" y="138414"/>
                  </a:lnTo>
                  <a:lnTo>
                    <a:pt x="204122" y="139857"/>
                  </a:lnTo>
                  <a:lnTo>
                    <a:pt x="204122" y="141354"/>
                  </a:lnTo>
                  <a:lnTo>
                    <a:pt x="204122" y="143064"/>
                  </a:lnTo>
                  <a:lnTo>
                    <a:pt x="203320" y="147394"/>
                  </a:lnTo>
                  <a:lnTo>
                    <a:pt x="202465" y="148890"/>
                  </a:lnTo>
                  <a:lnTo>
                    <a:pt x="201557" y="150120"/>
                  </a:lnTo>
                  <a:lnTo>
                    <a:pt x="200541" y="150815"/>
                  </a:lnTo>
                  <a:lnTo>
                    <a:pt x="199579" y="151189"/>
                  </a:lnTo>
                  <a:lnTo>
                    <a:pt x="198723" y="151937"/>
                  </a:lnTo>
                  <a:lnTo>
                    <a:pt x="197761" y="153327"/>
                  </a:lnTo>
                  <a:lnTo>
                    <a:pt x="196959" y="156802"/>
                  </a:lnTo>
                  <a:lnTo>
                    <a:pt x="196959" y="163162"/>
                  </a:lnTo>
                  <a:lnTo>
                    <a:pt x="198136" y="165782"/>
                  </a:lnTo>
                  <a:lnTo>
                    <a:pt x="198670" y="166797"/>
                  </a:lnTo>
                  <a:lnTo>
                    <a:pt x="198991" y="168027"/>
                  </a:lnTo>
                  <a:lnTo>
                    <a:pt x="200167" y="175296"/>
                  </a:lnTo>
                  <a:lnTo>
                    <a:pt x="200487" y="182459"/>
                  </a:lnTo>
                  <a:lnTo>
                    <a:pt x="201075" y="183902"/>
                  </a:lnTo>
                  <a:lnTo>
                    <a:pt x="202037" y="184864"/>
                  </a:lnTo>
                  <a:lnTo>
                    <a:pt x="203267" y="185292"/>
                  </a:lnTo>
                  <a:lnTo>
                    <a:pt x="205939" y="185720"/>
                  </a:lnTo>
                  <a:lnTo>
                    <a:pt x="207276" y="185720"/>
                  </a:lnTo>
                  <a:lnTo>
                    <a:pt x="208666" y="186147"/>
                  </a:lnTo>
                  <a:lnTo>
                    <a:pt x="209895" y="186682"/>
                  </a:lnTo>
                  <a:lnTo>
                    <a:pt x="213049" y="189248"/>
                  </a:lnTo>
                  <a:lnTo>
                    <a:pt x="214278" y="190798"/>
                  </a:lnTo>
                  <a:lnTo>
                    <a:pt x="214278" y="193631"/>
                  </a:lnTo>
                  <a:lnTo>
                    <a:pt x="212942" y="198548"/>
                  </a:lnTo>
                  <a:lnTo>
                    <a:pt x="212942" y="202130"/>
                  </a:lnTo>
                  <a:lnTo>
                    <a:pt x="213316" y="203306"/>
                  </a:lnTo>
                  <a:lnTo>
                    <a:pt x="213049" y="204375"/>
                  </a:lnTo>
                  <a:lnTo>
                    <a:pt x="212194" y="204856"/>
                  </a:lnTo>
                  <a:lnTo>
                    <a:pt x="211071" y="204482"/>
                  </a:lnTo>
                  <a:lnTo>
                    <a:pt x="210162" y="203573"/>
                  </a:lnTo>
                  <a:lnTo>
                    <a:pt x="209414" y="202397"/>
                  </a:lnTo>
                  <a:lnTo>
                    <a:pt x="208452" y="201488"/>
                  </a:lnTo>
                  <a:lnTo>
                    <a:pt x="204871" y="199243"/>
                  </a:lnTo>
                  <a:lnTo>
                    <a:pt x="203855" y="198281"/>
                  </a:lnTo>
                  <a:lnTo>
                    <a:pt x="203000" y="197319"/>
                  </a:lnTo>
                  <a:lnTo>
                    <a:pt x="201824" y="196945"/>
                  </a:lnTo>
                  <a:lnTo>
                    <a:pt x="200648" y="197693"/>
                  </a:lnTo>
                  <a:lnTo>
                    <a:pt x="195997" y="202237"/>
                  </a:lnTo>
                  <a:lnTo>
                    <a:pt x="194607" y="202611"/>
                  </a:lnTo>
                  <a:lnTo>
                    <a:pt x="193271" y="202611"/>
                  </a:lnTo>
                  <a:lnTo>
                    <a:pt x="190011" y="202076"/>
                  </a:lnTo>
                  <a:lnTo>
                    <a:pt x="187445" y="202504"/>
                  </a:lnTo>
                  <a:lnTo>
                    <a:pt x="185681" y="203519"/>
                  </a:lnTo>
                  <a:lnTo>
                    <a:pt x="184024" y="204963"/>
                  </a:lnTo>
                  <a:lnTo>
                    <a:pt x="182206" y="205871"/>
                  </a:lnTo>
                  <a:lnTo>
                    <a:pt x="180015" y="206620"/>
                  </a:lnTo>
                  <a:lnTo>
                    <a:pt x="176434" y="207315"/>
                  </a:lnTo>
                  <a:lnTo>
                    <a:pt x="174456" y="207315"/>
                  </a:lnTo>
                  <a:lnTo>
                    <a:pt x="171943" y="205818"/>
                  </a:lnTo>
                  <a:lnTo>
                    <a:pt x="170821" y="204856"/>
                  </a:lnTo>
                  <a:lnTo>
                    <a:pt x="169057" y="204375"/>
                  </a:lnTo>
                  <a:lnTo>
                    <a:pt x="167347" y="204963"/>
                  </a:lnTo>
                  <a:lnTo>
                    <a:pt x="162589" y="207368"/>
                  </a:lnTo>
                  <a:lnTo>
                    <a:pt x="160718" y="207368"/>
                  </a:lnTo>
                  <a:lnTo>
                    <a:pt x="156763" y="205604"/>
                  </a:lnTo>
                  <a:lnTo>
                    <a:pt x="155213" y="204642"/>
                  </a:lnTo>
                  <a:lnTo>
                    <a:pt x="154197" y="203413"/>
                  </a:lnTo>
                  <a:lnTo>
                    <a:pt x="153556" y="202023"/>
                  </a:lnTo>
                  <a:lnTo>
                    <a:pt x="152754" y="199243"/>
                  </a:lnTo>
                  <a:lnTo>
                    <a:pt x="152219" y="198121"/>
                  </a:lnTo>
                  <a:lnTo>
                    <a:pt x="151257" y="197479"/>
                  </a:lnTo>
                  <a:lnTo>
                    <a:pt x="149493" y="196571"/>
                  </a:lnTo>
                  <a:lnTo>
                    <a:pt x="148691" y="196036"/>
                  </a:lnTo>
                  <a:lnTo>
                    <a:pt x="148371" y="195502"/>
                  </a:lnTo>
                  <a:lnTo>
                    <a:pt x="147890" y="194539"/>
                  </a:lnTo>
                  <a:lnTo>
                    <a:pt x="147569" y="193310"/>
                  </a:lnTo>
                  <a:lnTo>
                    <a:pt x="146927" y="191920"/>
                  </a:lnTo>
                  <a:lnTo>
                    <a:pt x="146232" y="190691"/>
                  </a:lnTo>
                  <a:lnTo>
                    <a:pt x="144896" y="189835"/>
                  </a:lnTo>
                  <a:lnTo>
                    <a:pt x="143667" y="190263"/>
                  </a:lnTo>
                  <a:lnTo>
                    <a:pt x="142170" y="191118"/>
                  </a:lnTo>
                  <a:lnTo>
                    <a:pt x="139818" y="192081"/>
                  </a:lnTo>
                  <a:lnTo>
                    <a:pt x="138268" y="192081"/>
                  </a:lnTo>
                  <a:lnTo>
                    <a:pt x="137092" y="191439"/>
                  </a:lnTo>
                  <a:lnTo>
                    <a:pt x="136718" y="190423"/>
                  </a:lnTo>
                  <a:lnTo>
                    <a:pt x="137947" y="188339"/>
                  </a:lnTo>
                  <a:lnTo>
                    <a:pt x="137947" y="187109"/>
                  </a:lnTo>
                  <a:lnTo>
                    <a:pt x="137199" y="185720"/>
                  </a:lnTo>
                  <a:lnTo>
                    <a:pt x="134687" y="184330"/>
                  </a:lnTo>
                  <a:lnTo>
                    <a:pt x="133564" y="183368"/>
                  </a:lnTo>
                  <a:lnTo>
                    <a:pt x="133564" y="182619"/>
                  </a:lnTo>
                  <a:lnTo>
                    <a:pt x="135756" y="181123"/>
                  </a:lnTo>
                  <a:lnTo>
                    <a:pt x="136450" y="179893"/>
                  </a:lnTo>
                  <a:lnTo>
                    <a:pt x="136825" y="178824"/>
                  </a:lnTo>
                  <a:lnTo>
                    <a:pt x="135970" y="177595"/>
                  </a:lnTo>
                  <a:lnTo>
                    <a:pt x="134793" y="177595"/>
                  </a:lnTo>
                  <a:lnTo>
                    <a:pt x="133404" y="177595"/>
                  </a:lnTo>
                  <a:lnTo>
                    <a:pt x="132174" y="177969"/>
                  </a:lnTo>
                  <a:lnTo>
                    <a:pt x="131052" y="177434"/>
                  </a:lnTo>
                  <a:lnTo>
                    <a:pt x="130250" y="176365"/>
                  </a:lnTo>
                  <a:lnTo>
                    <a:pt x="129127" y="175136"/>
                  </a:lnTo>
                  <a:lnTo>
                    <a:pt x="126776" y="173960"/>
                  </a:lnTo>
                  <a:lnTo>
                    <a:pt x="123248" y="173425"/>
                  </a:lnTo>
                  <a:lnTo>
                    <a:pt x="120629" y="172624"/>
                  </a:lnTo>
                  <a:lnTo>
                    <a:pt x="119025" y="171715"/>
                  </a:lnTo>
                  <a:lnTo>
                    <a:pt x="118223" y="170485"/>
                  </a:lnTo>
                  <a:lnTo>
                    <a:pt x="117475" y="169149"/>
                  </a:lnTo>
                  <a:lnTo>
                    <a:pt x="116352" y="167866"/>
                  </a:lnTo>
                  <a:lnTo>
                    <a:pt x="114428" y="167546"/>
                  </a:lnTo>
                  <a:lnTo>
                    <a:pt x="112931" y="167546"/>
                  </a:lnTo>
                  <a:lnTo>
                    <a:pt x="111595" y="168240"/>
                  </a:lnTo>
                  <a:lnTo>
                    <a:pt x="110259" y="169203"/>
                  </a:lnTo>
                  <a:lnTo>
                    <a:pt x="108655" y="170058"/>
                  </a:lnTo>
                  <a:lnTo>
                    <a:pt x="105127" y="170058"/>
                  </a:lnTo>
                  <a:lnTo>
                    <a:pt x="99782" y="168508"/>
                  </a:lnTo>
                  <a:lnTo>
                    <a:pt x="98071" y="167599"/>
                  </a:lnTo>
                  <a:lnTo>
                    <a:pt x="96949" y="166423"/>
                  </a:lnTo>
                  <a:lnTo>
                    <a:pt x="96094" y="163750"/>
                  </a:lnTo>
                  <a:lnTo>
                    <a:pt x="95826" y="162361"/>
                  </a:lnTo>
                  <a:lnTo>
                    <a:pt x="95826" y="160917"/>
                  </a:lnTo>
                  <a:lnTo>
                    <a:pt x="95025" y="159581"/>
                  </a:lnTo>
                  <a:lnTo>
                    <a:pt x="92512" y="158245"/>
                  </a:lnTo>
                  <a:lnTo>
                    <a:pt x="90695" y="158245"/>
                  </a:lnTo>
                  <a:lnTo>
                    <a:pt x="89038" y="158672"/>
                  </a:lnTo>
                  <a:lnTo>
                    <a:pt x="87808" y="159314"/>
                  </a:lnTo>
                  <a:lnTo>
                    <a:pt x="86953" y="160383"/>
                  </a:lnTo>
                  <a:lnTo>
                    <a:pt x="86205" y="161452"/>
                  </a:lnTo>
                  <a:lnTo>
                    <a:pt x="85777" y="162628"/>
                  </a:lnTo>
                  <a:lnTo>
                    <a:pt x="83425" y="164125"/>
                  </a:lnTo>
                  <a:lnTo>
                    <a:pt x="80218" y="164926"/>
                  </a:lnTo>
                  <a:lnTo>
                    <a:pt x="70650" y="166102"/>
                  </a:lnTo>
                  <a:lnTo>
                    <a:pt x="65625" y="166102"/>
                  </a:lnTo>
                  <a:lnTo>
                    <a:pt x="49055" y="162200"/>
                  </a:lnTo>
                  <a:lnTo>
                    <a:pt x="29758" y="147608"/>
                  </a:lnTo>
                  <a:lnTo>
                    <a:pt x="28155" y="145523"/>
                  </a:lnTo>
                  <a:lnTo>
                    <a:pt x="27888" y="142262"/>
                  </a:lnTo>
                  <a:lnTo>
                    <a:pt x="29117" y="133977"/>
                  </a:lnTo>
                  <a:lnTo>
                    <a:pt x="29117" y="133068"/>
                  </a:lnTo>
                  <a:lnTo>
                    <a:pt x="28582" y="132213"/>
                  </a:lnTo>
                  <a:lnTo>
                    <a:pt x="27513" y="131465"/>
                  </a:lnTo>
                  <a:lnTo>
                    <a:pt x="22649" y="130663"/>
                  </a:lnTo>
                  <a:lnTo>
                    <a:pt x="17945" y="127937"/>
                  </a:lnTo>
                  <a:lnTo>
                    <a:pt x="17357" y="127135"/>
                  </a:lnTo>
                  <a:lnTo>
                    <a:pt x="17037" y="126173"/>
                  </a:lnTo>
                  <a:lnTo>
                    <a:pt x="16556" y="121629"/>
                  </a:lnTo>
                  <a:lnTo>
                    <a:pt x="16181" y="120721"/>
                  </a:lnTo>
                  <a:lnTo>
                    <a:pt x="14685" y="119224"/>
                  </a:lnTo>
                  <a:lnTo>
                    <a:pt x="12974" y="118262"/>
                  </a:lnTo>
                  <a:lnTo>
                    <a:pt x="11958" y="118262"/>
                  </a:lnTo>
                  <a:lnTo>
                    <a:pt x="9286" y="119545"/>
                  </a:lnTo>
                  <a:lnTo>
                    <a:pt x="8163" y="119545"/>
                  </a:lnTo>
                  <a:lnTo>
                    <a:pt x="2283" y="116124"/>
                  </a:lnTo>
                  <a:lnTo>
                    <a:pt x="1108" y="114680"/>
                  </a:lnTo>
                  <a:lnTo>
                    <a:pt x="413" y="113023"/>
                  </a:lnTo>
                  <a:lnTo>
                    <a:pt x="-336" y="108961"/>
                  </a:lnTo>
                  <a:lnTo>
                    <a:pt x="-336" y="105861"/>
                  </a:lnTo>
                  <a:lnTo>
                    <a:pt x="-68" y="104471"/>
                  </a:lnTo>
                  <a:lnTo>
                    <a:pt x="680" y="103562"/>
                  </a:lnTo>
                  <a:lnTo>
                    <a:pt x="1856" y="103242"/>
                  </a:lnTo>
                  <a:lnTo>
                    <a:pt x="11638" y="106716"/>
                  </a:lnTo>
                  <a:lnTo>
                    <a:pt x="21206" y="87206"/>
                  </a:lnTo>
                  <a:lnTo>
                    <a:pt x="26231" y="86671"/>
                  </a:lnTo>
                  <a:lnTo>
                    <a:pt x="26818" y="78172"/>
                  </a:lnTo>
                  <a:lnTo>
                    <a:pt x="31629" y="76622"/>
                  </a:lnTo>
                  <a:lnTo>
                    <a:pt x="36974" y="72987"/>
                  </a:lnTo>
                  <a:lnTo>
                    <a:pt x="37456" y="72399"/>
                  </a:lnTo>
                  <a:lnTo>
                    <a:pt x="37456" y="71597"/>
                  </a:lnTo>
                  <a:lnTo>
                    <a:pt x="35959" y="59357"/>
                  </a:lnTo>
                  <a:lnTo>
                    <a:pt x="35959" y="55241"/>
                  </a:lnTo>
                  <a:lnTo>
                    <a:pt x="38044" y="53263"/>
                  </a:lnTo>
                  <a:lnTo>
                    <a:pt x="40770" y="53584"/>
                  </a:lnTo>
                  <a:lnTo>
                    <a:pt x="43068" y="56363"/>
                  </a:lnTo>
                  <a:lnTo>
                    <a:pt x="43603" y="57432"/>
                  </a:lnTo>
                  <a:lnTo>
                    <a:pt x="44297" y="58074"/>
                  </a:lnTo>
                  <a:lnTo>
                    <a:pt x="48200" y="59891"/>
                  </a:lnTo>
                  <a:lnTo>
                    <a:pt x="49162" y="60693"/>
                  </a:lnTo>
                  <a:lnTo>
                    <a:pt x="52529" y="67268"/>
                  </a:lnTo>
                  <a:lnTo>
                    <a:pt x="66374" y="49842"/>
                  </a:lnTo>
                  <a:lnTo>
                    <a:pt x="70757" y="48613"/>
                  </a:lnTo>
                  <a:lnTo>
                    <a:pt x="74819" y="49094"/>
                  </a:lnTo>
                  <a:lnTo>
                    <a:pt x="76904" y="42359"/>
                  </a:lnTo>
                  <a:lnTo>
                    <a:pt x="77385" y="41450"/>
                  </a:lnTo>
                  <a:lnTo>
                    <a:pt x="78561" y="40808"/>
                  </a:lnTo>
                  <a:lnTo>
                    <a:pt x="79897" y="40808"/>
                  </a:lnTo>
                  <a:lnTo>
                    <a:pt x="81020" y="40808"/>
                  </a:lnTo>
                  <a:lnTo>
                    <a:pt x="81715" y="39044"/>
                  </a:lnTo>
                  <a:lnTo>
                    <a:pt x="82410" y="34661"/>
                  </a:lnTo>
                  <a:lnTo>
                    <a:pt x="87007" y="23971"/>
                  </a:lnTo>
                  <a:lnTo>
                    <a:pt x="90214" y="22902"/>
                  </a:lnTo>
                  <a:lnTo>
                    <a:pt x="95880" y="24612"/>
                  </a:lnTo>
                  <a:lnTo>
                    <a:pt x="100316" y="22527"/>
                  </a:lnTo>
                  <a:lnTo>
                    <a:pt x="104218" y="20069"/>
                  </a:lnTo>
                  <a:lnTo>
                    <a:pt x="105822" y="18251"/>
                  </a:lnTo>
                  <a:lnTo>
                    <a:pt x="106624" y="16594"/>
                  </a:lnTo>
                  <a:lnTo>
                    <a:pt x="106624" y="14991"/>
                  </a:lnTo>
                  <a:lnTo>
                    <a:pt x="106357" y="13601"/>
                  </a:lnTo>
                  <a:lnTo>
                    <a:pt x="106357" y="12264"/>
                  </a:lnTo>
                  <a:lnTo>
                    <a:pt x="106731" y="10875"/>
                  </a:lnTo>
                  <a:lnTo>
                    <a:pt x="107533" y="9378"/>
                  </a:lnTo>
                  <a:lnTo>
                    <a:pt x="108067" y="7721"/>
                  </a:lnTo>
                  <a:lnTo>
                    <a:pt x="109777" y="5529"/>
                  </a:lnTo>
                  <a:lnTo>
                    <a:pt x="111488" y="4407"/>
                  </a:lnTo>
                  <a:lnTo>
                    <a:pt x="115337" y="4033"/>
                  </a:lnTo>
                  <a:lnTo>
                    <a:pt x="116780" y="4514"/>
                  </a:lnTo>
                  <a:lnTo>
                    <a:pt x="117956" y="5155"/>
                  </a:lnTo>
                  <a:lnTo>
                    <a:pt x="118383" y="6385"/>
                  </a:lnTo>
                  <a:lnTo>
                    <a:pt x="118383" y="7721"/>
                  </a:lnTo>
                  <a:lnTo>
                    <a:pt x="118383" y="9111"/>
                  </a:lnTo>
                  <a:lnTo>
                    <a:pt x="117902" y="11837"/>
                  </a:lnTo>
                  <a:lnTo>
                    <a:pt x="117101" y="13066"/>
                  </a:lnTo>
                  <a:lnTo>
                    <a:pt x="115230" y="14937"/>
                  </a:lnTo>
                  <a:lnTo>
                    <a:pt x="114695" y="16113"/>
                  </a:lnTo>
                  <a:lnTo>
                    <a:pt x="114321" y="17503"/>
                  </a:lnTo>
                  <a:lnTo>
                    <a:pt x="113786" y="18946"/>
                  </a:lnTo>
                  <a:lnTo>
                    <a:pt x="113306" y="20336"/>
                  </a:lnTo>
                  <a:lnTo>
                    <a:pt x="113306" y="21779"/>
                  </a:lnTo>
                  <a:lnTo>
                    <a:pt x="114000" y="22955"/>
                  </a:lnTo>
                  <a:lnTo>
                    <a:pt x="116085" y="24078"/>
                  </a:lnTo>
                  <a:lnTo>
                    <a:pt x="118277" y="24078"/>
                  </a:lnTo>
                  <a:lnTo>
                    <a:pt x="120094" y="24452"/>
                  </a:lnTo>
                  <a:lnTo>
                    <a:pt x="121644" y="25093"/>
                  </a:lnTo>
                  <a:lnTo>
                    <a:pt x="124317" y="27231"/>
                  </a:lnTo>
                  <a:lnTo>
                    <a:pt x="125439" y="27231"/>
                  </a:lnTo>
                  <a:lnTo>
                    <a:pt x="125974" y="27231"/>
                  </a:lnTo>
                  <a:lnTo>
                    <a:pt x="126669" y="27231"/>
                  </a:lnTo>
                  <a:lnTo>
                    <a:pt x="132014" y="26911"/>
                  </a:lnTo>
                  <a:lnTo>
                    <a:pt x="136183" y="27445"/>
                  </a:lnTo>
                  <a:lnTo>
                    <a:pt x="138749" y="27445"/>
                  </a:lnTo>
                  <a:lnTo>
                    <a:pt x="138749" y="27124"/>
                  </a:lnTo>
                  <a:lnTo>
                    <a:pt x="138749" y="26536"/>
                  </a:lnTo>
                  <a:lnTo>
                    <a:pt x="139070" y="25521"/>
                  </a:lnTo>
                  <a:lnTo>
                    <a:pt x="140673" y="23062"/>
                  </a:lnTo>
                  <a:lnTo>
                    <a:pt x="142224" y="19962"/>
                  </a:lnTo>
                  <a:lnTo>
                    <a:pt x="142811" y="18465"/>
                  </a:lnTo>
                  <a:lnTo>
                    <a:pt x="143560" y="17236"/>
                  </a:lnTo>
                  <a:lnTo>
                    <a:pt x="144522" y="16380"/>
                  </a:lnTo>
                  <a:lnTo>
                    <a:pt x="145270" y="15792"/>
                  </a:lnTo>
                  <a:lnTo>
                    <a:pt x="146019" y="15151"/>
                  </a:lnTo>
                  <a:lnTo>
                    <a:pt x="146607" y="14082"/>
                  </a:lnTo>
                  <a:lnTo>
                    <a:pt x="146927" y="11463"/>
                  </a:lnTo>
                  <a:lnTo>
                    <a:pt x="146927" y="8469"/>
                  </a:lnTo>
                  <a:lnTo>
                    <a:pt x="146927" y="7026"/>
                  </a:lnTo>
                  <a:lnTo>
                    <a:pt x="147409" y="6010"/>
                  </a:lnTo>
                  <a:lnTo>
                    <a:pt x="148264" y="6010"/>
                  </a:lnTo>
                  <a:lnTo>
                    <a:pt x="151257" y="6545"/>
                  </a:lnTo>
                  <a:lnTo>
                    <a:pt x="152540" y="5957"/>
                  </a:lnTo>
                  <a:lnTo>
                    <a:pt x="155854" y="3659"/>
                  </a:lnTo>
                  <a:lnTo>
                    <a:pt x="157618" y="1948"/>
                  </a:lnTo>
                  <a:lnTo>
                    <a:pt x="161520" y="665"/>
                  </a:lnTo>
                  <a:lnTo>
                    <a:pt x="170607" y="-30"/>
                  </a:lnTo>
                  <a:lnTo>
                    <a:pt x="177984" y="826"/>
                  </a:lnTo>
                  <a:lnTo>
                    <a:pt x="179373" y="1520"/>
                  </a:lnTo>
                  <a:lnTo>
                    <a:pt x="180122" y="2322"/>
                  </a:lnTo>
                  <a:lnTo>
                    <a:pt x="180549" y="3552"/>
                  </a:lnTo>
                  <a:lnTo>
                    <a:pt x="180870" y="4941"/>
                  </a:lnTo>
                  <a:lnTo>
                    <a:pt x="180870" y="5904"/>
                  </a:lnTo>
                  <a:lnTo>
                    <a:pt x="181405" y="7347"/>
                  </a:lnTo>
                  <a:lnTo>
                    <a:pt x="182260" y="8683"/>
                  </a:lnTo>
                  <a:lnTo>
                    <a:pt x="183703" y="9806"/>
                  </a:lnTo>
                  <a:lnTo>
                    <a:pt x="185253" y="9806"/>
                  </a:lnTo>
                  <a:lnTo>
                    <a:pt x="193271" y="6973"/>
                  </a:lnTo>
                  <a:lnTo>
                    <a:pt x="195837" y="6973"/>
                  </a:lnTo>
                  <a:lnTo>
                    <a:pt x="198510" y="6973"/>
                  </a:lnTo>
                  <a:lnTo>
                    <a:pt x="200755" y="7561"/>
                  </a:lnTo>
                  <a:lnTo>
                    <a:pt x="202198" y="8523"/>
                  </a:lnTo>
                  <a:lnTo>
                    <a:pt x="202946" y="9699"/>
                  </a:lnTo>
                  <a:lnTo>
                    <a:pt x="202946" y="11035"/>
                  </a:lnTo>
                  <a:lnTo>
                    <a:pt x="202305" y="12158"/>
                  </a:lnTo>
                  <a:lnTo>
                    <a:pt x="201289" y="13120"/>
                  </a:lnTo>
                  <a:lnTo>
                    <a:pt x="200113" y="13761"/>
                  </a:lnTo>
                  <a:lnTo>
                    <a:pt x="199258" y="14723"/>
                  </a:lnTo>
                  <a:lnTo>
                    <a:pt x="199258" y="16006"/>
                  </a:lnTo>
                  <a:lnTo>
                    <a:pt x="199258" y="17449"/>
                  </a:lnTo>
                  <a:lnTo>
                    <a:pt x="199686" y="18893"/>
                  </a:lnTo>
                  <a:lnTo>
                    <a:pt x="200541" y="20122"/>
                  </a:lnTo>
                  <a:lnTo>
                    <a:pt x="203962" y="23008"/>
                  </a:lnTo>
                  <a:lnTo>
                    <a:pt x="205405" y="25521"/>
                  </a:lnTo>
                  <a:lnTo>
                    <a:pt x="205779" y="26536"/>
                  </a:lnTo>
                  <a:lnTo>
                    <a:pt x="205779" y="27285"/>
                  </a:lnTo>
                  <a:lnTo>
                    <a:pt x="205459" y="27285"/>
                  </a:lnTo>
                  <a:lnTo>
                    <a:pt x="204924" y="27873"/>
                  </a:lnTo>
                  <a:lnTo>
                    <a:pt x="204229" y="28728"/>
                  </a:lnTo>
                  <a:lnTo>
                    <a:pt x="204229" y="30011"/>
                  </a:lnTo>
                  <a:lnTo>
                    <a:pt x="204229" y="31347"/>
                  </a:lnTo>
                  <a:lnTo>
                    <a:pt x="204977" y="34180"/>
                  </a:lnTo>
                  <a:lnTo>
                    <a:pt x="205779" y="35410"/>
                  </a:lnTo>
                  <a:lnTo>
                    <a:pt x="207223" y="36265"/>
                  </a:lnTo>
                  <a:lnTo>
                    <a:pt x="215134" y="38296"/>
                  </a:lnTo>
                  <a:lnTo>
                    <a:pt x="217593" y="38296"/>
                  </a:lnTo>
                  <a:lnTo>
                    <a:pt x="221174" y="39793"/>
                  </a:lnTo>
                  <a:lnTo>
                    <a:pt x="222617" y="40915"/>
                  </a:lnTo>
                  <a:lnTo>
                    <a:pt x="224114" y="42305"/>
                  </a:lnTo>
                  <a:lnTo>
                    <a:pt x="225557" y="42733"/>
                  </a:lnTo>
                  <a:lnTo>
                    <a:pt x="229031" y="42359"/>
                  </a:lnTo>
                  <a:lnTo>
                    <a:pt x="230688" y="41931"/>
                  </a:lnTo>
                  <a:lnTo>
                    <a:pt x="232132" y="41289"/>
                  </a:lnTo>
                  <a:lnTo>
                    <a:pt x="234697" y="39686"/>
                  </a:lnTo>
                  <a:lnTo>
                    <a:pt x="235873" y="387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C26741C3-153D-4203-BEBF-DA26A191A466}"/>
                </a:ext>
              </a:extLst>
            </p:cNvPr>
            <p:cNvSpPr/>
            <p:nvPr/>
          </p:nvSpPr>
          <p:spPr>
            <a:xfrm>
              <a:off x="2109742" y="4627437"/>
              <a:ext cx="261652" cy="338785"/>
            </a:xfrm>
            <a:custGeom>
              <a:avLst/>
              <a:gdLst>
                <a:gd name="connsiteX0" fmla="*/ 215027 w 261652"/>
                <a:gd name="connsiteY0" fmla="*/ 108640 h 338785"/>
                <a:gd name="connsiteX1" fmla="*/ 205031 w 261652"/>
                <a:gd name="connsiteY1" fmla="*/ 112168 h 338785"/>
                <a:gd name="connsiteX2" fmla="*/ 201182 w 261652"/>
                <a:gd name="connsiteY2" fmla="*/ 111366 h 338785"/>
                <a:gd name="connsiteX3" fmla="*/ 198991 w 261652"/>
                <a:gd name="connsiteY3" fmla="*/ 110404 h 338785"/>
                <a:gd name="connsiteX4" fmla="*/ 189530 w 261652"/>
                <a:gd name="connsiteY4" fmla="*/ 109282 h 338785"/>
                <a:gd name="connsiteX5" fmla="*/ 183382 w 261652"/>
                <a:gd name="connsiteY5" fmla="*/ 109977 h 338785"/>
                <a:gd name="connsiteX6" fmla="*/ 181191 w 261652"/>
                <a:gd name="connsiteY6" fmla="*/ 110992 h 338785"/>
                <a:gd name="connsiteX7" fmla="*/ 180656 w 261652"/>
                <a:gd name="connsiteY7" fmla="*/ 112275 h 338785"/>
                <a:gd name="connsiteX8" fmla="*/ 182313 w 261652"/>
                <a:gd name="connsiteY8" fmla="*/ 114627 h 338785"/>
                <a:gd name="connsiteX9" fmla="*/ 182795 w 261652"/>
                <a:gd name="connsiteY9" fmla="*/ 116017 h 338785"/>
                <a:gd name="connsiteX10" fmla="*/ 182795 w 261652"/>
                <a:gd name="connsiteY10" fmla="*/ 117407 h 338785"/>
                <a:gd name="connsiteX11" fmla="*/ 181939 w 261652"/>
                <a:gd name="connsiteY11" fmla="*/ 118957 h 338785"/>
                <a:gd name="connsiteX12" fmla="*/ 180924 w 261652"/>
                <a:gd name="connsiteY12" fmla="*/ 120079 h 338785"/>
                <a:gd name="connsiteX13" fmla="*/ 180068 w 261652"/>
                <a:gd name="connsiteY13" fmla="*/ 121309 h 338785"/>
                <a:gd name="connsiteX14" fmla="*/ 179480 w 261652"/>
                <a:gd name="connsiteY14" fmla="*/ 122538 h 338785"/>
                <a:gd name="connsiteX15" fmla="*/ 175097 w 261652"/>
                <a:gd name="connsiteY15" fmla="*/ 127402 h 338785"/>
                <a:gd name="connsiteX16" fmla="*/ 175097 w 261652"/>
                <a:gd name="connsiteY16" fmla="*/ 128899 h 338785"/>
                <a:gd name="connsiteX17" fmla="*/ 175739 w 261652"/>
                <a:gd name="connsiteY17" fmla="*/ 129647 h 338785"/>
                <a:gd name="connsiteX18" fmla="*/ 176915 w 261652"/>
                <a:gd name="connsiteY18" fmla="*/ 129647 h 338785"/>
                <a:gd name="connsiteX19" fmla="*/ 178037 w 261652"/>
                <a:gd name="connsiteY19" fmla="*/ 129059 h 338785"/>
                <a:gd name="connsiteX20" fmla="*/ 179320 w 261652"/>
                <a:gd name="connsiteY20" fmla="*/ 129059 h 338785"/>
                <a:gd name="connsiteX21" fmla="*/ 180496 w 261652"/>
                <a:gd name="connsiteY21" fmla="*/ 129059 h 338785"/>
                <a:gd name="connsiteX22" fmla="*/ 181244 w 261652"/>
                <a:gd name="connsiteY22" fmla="*/ 129915 h 338785"/>
                <a:gd name="connsiteX23" fmla="*/ 181619 w 261652"/>
                <a:gd name="connsiteY23" fmla="*/ 131091 h 338785"/>
                <a:gd name="connsiteX24" fmla="*/ 181619 w 261652"/>
                <a:gd name="connsiteY24" fmla="*/ 132694 h 338785"/>
                <a:gd name="connsiteX25" fmla="*/ 181191 w 261652"/>
                <a:gd name="connsiteY25" fmla="*/ 134458 h 338785"/>
                <a:gd name="connsiteX26" fmla="*/ 180175 w 261652"/>
                <a:gd name="connsiteY26" fmla="*/ 136864 h 338785"/>
                <a:gd name="connsiteX27" fmla="*/ 179801 w 261652"/>
                <a:gd name="connsiteY27" fmla="*/ 138467 h 338785"/>
                <a:gd name="connsiteX28" fmla="*/ 180229 w 261652"/>
                <a:gd name="connsiteY28" fmla="*/ 139803 h 338785"/>
                <a:gd name="connsiteX29" fmla="*/ 182367 w 261652"/>
                <a:gd name="connsiteY29" fmla="*/ 141300 h 338785"/>
                <a:gd name="connsiteX30" fmla="*/ 183169 w 261652"/>
                <a:gd name="connsiteY30" fmla="*/ 142369 h 338785"/>
                <a:gd name="connsiteX31" fmla="*/ 183543 w 261652"/>
                <a:gd name="connsiteY31" fmla="*/ 143652 h 338785"/>
                <a:gd name="connsiteX32" fmla="*/ 184291 w 261652"/>
                <a:gd name="connsiteY32" fmla="*/ 144828 h 338785"/>
                <a:gd name="connsiteX33" fmla="*/ 184719 w 261652"/>
                <a:gd name="connsiteY33" fmla="*/ 146111 h 338785"/>
                <a:gd name="connsiteX34" fmla="*/ 184719 w 261652"/>
                <a:gd name="connsiteY34" fmla="*/ 147287 h 338785"/>
                <a:gd name="connsiteX35" fmla="*/ 183489 w 261652"/>
                <a:gd name="connsiteY35" fmla="*/ 151296 h 338785"/>
                <a:gd name="connsiteX36" fmla="*/ 183489 w 261652"/>
                <a:gd name="connsiteY36" fmla="*/ 155626 h 338785"/>
                <a:gd name="connsiteX37" fmla="*/ 183489 w 261652"/>
                <a:gd name="connsiteY37" fmla="*/ 157229 h 338785"/>
                <a:gd name="connsiteX38" fmla="*/ 183810 w 261652"/>
                <a:gd name="connsiteY38" fmla="*/ 158672 h 338785"/>
                <a:gd name="connsiteX39" fmla="*/ 183810 w 261652"/>
                <a:gd name="connsiteY39" fmla="*/ 160169 h 338785"/>
                <a:gd name="connsiteX40" fmla="*/ 181565 w 261652"/>
                <a:gd name="connsiteY40" fmla="*/ 164285 h 338785"/>
                <a:gd name="connsiteX41" fmla="*/ 180603 w 261652"/>
                <a:gd name="connsiteY41" fmla="*/ 165033 h 338785"/>
                <a:gd name="connsiteX42" fmla="*/ 177823 w 261652"/>
                <a:gd name="connsiteY42" fmla="*/ 165568 h 338785"/>
                <a:gd name="connsiteX43" fmla="*/ 176380 w 261652"/>
                <a:gd name="connsiteY43" fmla="*/ 166316 h 338785"/>
                <a:gd name="connsiteX44" fmla="*/ 176380 w 261652"/>
                <a:gd name="connsiteY44" fmla="*/ 167385 h 338785"/>
                <a:gd name="connsiteX45" fmla="*/ 176915 w 261652"/>
                <a:gd name="connsiteY45" fmla="*/ 168508 h 338785"/>
                <a:gd name="connsiteX46" fmla="*/ 177770 w 261652"/>
                <a:gd name="connsiteY46" fmla="*/ 169523 h 338785"/>
                <a:gd name="connsiteX47" fmla="*/ 178037 w 261652"/>
                <a:gd name="connsiteY47" fmla="*/ 170967 h 338785"/>
                <a:gd name="connsiteX48" fmla="*/ 178037 w 261652"/>
                <a:gd name="connsiteY48" fmla="*/ 174334 h 338785"/>
                <a:gd name="connsiteX49" fmla="*/ 178037 w 261652"/>
                <a:gd name="connsiteY49" fmla="*/ 175884 h 338785"/>
                <a:gd name="connsiteX50" fmla="*/ 178465 w 261652"/>
                <a:gd name="connsiteY50" fmla="*/ 177434 h 338785"/>
                <a:gd name="connsiteX51" fmla="*/ 178892 w 261652"/>
                <a:gd name="connsiteY51" fmla="*/ 178824 h 338785"/>
                <a:gd name="connsiteX52" fmla="*/ 179160 w 261652"/>
                <a:gd name="connsiteY52" fmla="*/ 180267 h 338785"/>
                <a:gd name="connsiteX53" fmla="*/ 179160 w 261652"/>
                <a:gd name="connsiteY53" fmla="*/ 181711 h 338785"/>
                <a:gd name="connsiteX54" fmla="*/ 179160 w 261652"/>
                <a:gd name="connsiteY54" fmla="*/ 183528 h 338785"/>
                <a:gd name="connsiteX55" fmla="*/ 178892 w 261652"/>
                <a:gd name="connsiteY55" fmla="*/ 185773 h 338785"/>
                <a:gd name="connsiteX56" fmla="*/ 177235 w 261652"/>
                <a:gd name="connsiteY56" fmla="*/ 191813 h 338785"/>
                <a:gd name="connsiteX57" fmla="*/ 176273 w 261652"/>
                <a:gd name="connsiteY57" fmla="*/ 193470 h 338785"/>
                <a:gd name="connsiteX58" fmla="*/ 174509 w 261652"/>
                <a:gd name="connsiteY58" fmla="*/ 195020 h 338785"/>
                <a:gd name="connsiteX59" fmla="*/ 174509 w 261652"/>
                <a:gd name="connsiteY59" fmla="*/ 196036 h 338785"/>
                <a:gd name="connsiteX60" fmla="*/ 179320 w 261652"/>
                <a:gd name="connsiteY60" fmla="*/ 203359 h 338785"/>
                <a:gd name="connsiteX61" fmla="*/ 179694 w 261652"/>
                <a:gd name="connsiteY61" fmla="*/ 204856 h 338785"/>
                <a:gd name="connsiteX62" fmla="*/ 180656 w 261652"/>
                <a:gd name="connsiteY62" fmla="*/ 207422 h 338785"/>
                <a:gd name="connsiteX63" fmla="*/ 181672 w 261652"/>
                <a:gd name="connsiteY63" fmla="*/ 208277 h 338785"/>
                <a:gd name="connsiteX64" fmla="*/ 183917 w 261652"/>
                <a:gd name="connsiteY64" fmla="*/ 209827 h 338785"/>
                <a:gd name="connsiteX65" fmla="*/ 185467 w 261652"/>
                <a:gd name="connsiteY65" fmla="*/ 212179 h 338785"/>
                <a:gd name="connsiteX66" fmla="*/ 186109 w 261652"/>
                <a:gd name="connsiteY66" fmla="*/ 213462 h 338785"/>
                <a:gd name="connsiteX67" fmla="*/ 186590 w 261652"/>
                <a:gd name="connsiteY67" fmla="*/ 214851 h 338785"/>
                <a:gd name="connsiteX68" fmla="*/ 188086 w 261652"/>
                <a:gd name="connsiteY68" fmla="*/ 217097 h 338785"/>
                <a:gd name="connsiteX69" fmla="*/ 190278 w 261652"/>
                <a:gd name="connsiteY69" fmla="*/ 218219 h 338785"/>
                <a:gd name="connsiteX70" fmla="*/ 192202 w 261652"/>
                <a:gd name="connsiteY70" fmla="*/ 218219 h 338785"/>
                <a:gd name="connsiteX71" fmla="*/ 193271 w 261652"/>
                <a:gd name="connsiteY71" fmla="*/ 218219 h 338785"/>
                <a:gd name="connsiteX72" fmla="*/ 195463 w 261652"/>
                <a:gd name="connsiteY72" fmla="*/ 218219 h 338785"/>
                <a:gd name="connsiteX73" fmla="*/ 197601 w 261652"/>
                <a:gd name="connsiteY73" fmla="*/ 218219 h 338785"/>
                <a:gd name="connsiteX74" fmla="*/ 198884 w 261652"/>
                <a:gd name="connsiteY74" fmla="*/ 217845 h 338785"/>
                <a:gd name="connsiteX75" fmla="*/ 200167 w 261652"/>
                <a:gd name="connsiteY75" fmla="*/ 217845 h 338785"/>
                <a:gd name="connsiteX76" fmla="*/ 201343 w 261652"/>
                <a:gd name="connsiteY76" fmla="*/ 218272 h 338785"/>
                <a:gd name="connsiteX77" fmla="*/ 202144 w 261652"/>
                <a:gd name="connsiteY77" fmla="*/ 219395 h 338785"/>
                <a:gd name="connsiteX78" fmla="*/ 202786 w 261652"/>
                <a:gd name="connsiteY78" fmla="*/ 220678 h 338785"/>
                <a:gd name="connsiteX79" fmla="*/ 203107 w 261652"/>
                <a:gd name="connsiteY79" fmla="*/ 222014 h 338785"/>
                <a:gd name="connsiteX80" fmla="*/ 203748 w 261652"/>
                <a:gd name="connsiteY80" fmla="*/ 223244 h 338785"/>
                <a:gd name="connsiteX81" fmla="*/ 204817 w 261652"/>
                <a:gd name="connsiteY81" fmla="*/ 229765 h 338785"/>
                <a:gd name="connsiteX82" fmla="*/ 201610 w 261652"/>
                <a:gd name="connsiteY82" fmla="*/ 230834 h 338785"/>
                <a:gd name="connsiteX83" fmla="*/ 197013 w 261652"/>
                <a:gd name="connsiteY83" fmla="*/ 241525 h 338785"/>
                <a:gd name="connsiteX84" fmla="*/ 196318 w 261652"/>
                <a:gd name="connsiteY84" fmla="*/ 245908 h 338785"/>
                <a:gd name="connsiteX85" fmla="*/ 195623 w 261652"/>
                <a:gd name="connsiteY85" fmla="*/ 247672 h 338785"/>
                <a:gd name="connsiteX86" fmla="*/ 194501 w 261652"/>
                <a:gd name="connsiteY86" fmla="*/ 247672 h 338785"/>
                <a:gd name="connsiteX87" fmla="*/ 193164 w 261652"/>
                <a:gd name="connsiteY87" fmla="*/ 247672 h 338785"/>
                <a:gd name="connsiteX88" fmla="*/ 191988 w 261652"/>
                <a:gd name="connsiteY88" fmla="*/ 248313 h 338785"/>
                <a:gd name="connsiteX89" fmla="*/ 191507 w 261652"/>
                <a:gd name="connsiteY89" fmla="*/ 249222 h 338785"/>
                <a:gd name="connsiteX90" fmla="*/ 189423 w 261652"/>
                <a:gd name="connsiteY90" fmla="*/ 255957 h 338785"/>
                <a:gd name="connsiteX91" fmla="*/ 185360 w 261652"/>
                <a:gd name="connsiteY91" fmla="*/ 255476 h 338785"/>
                <a:gd name="connsiteX92" fmla="*/ 180977 w 261652"/>
                <a:gd name="connsiteY92" fmla="*/ 256705 h 338785"/>
                <a:gd name="connsiteX93" fmla="*/ 167133 w 261652"/>
                <a:gd name="connsiteY93" fmla="*/ 274131 h 338785"/>
                <a:gd name="connsiteX94" fmla="*/ 163765 w 261652"/>
                <a:gd name="connsiteY94" fmla="*/ 267556 h 338785"/>
                <a:gd name="connsiteX95" fmla="*/ 162803 w 261652"/>
                <a:gd name="connsiteY95" fmla="*/ 266754 h 338785"/>
                <a:gd name="connsiteX96" fmla="*/ 158901 w 261652"/>
                <a:gd name="connsiteY96" fmla="*/ 264937 h 338785"/>
                <a:gd name="connsiteX97" fmla="*/ 158206 w 261652"/>
                <a:gd name="connsiteY97" fmla="*/ 264296 h 338785"/>
                <a:gd name="connsiteX98" fmla="*/ 157672 w 261652"/>
                <a:gd name="connsiteY98" fmla="*/ 263227 h 338785"/>
                <a:gd name="connsiteX99" fmla="*/ 155373 w 261652"/>
                <a:gd name="connsiteY99" fmla="*/ 260447 h 338785"/>
                <a:gd name="connsiteX100" fmla="*/ 152647 w 261652"/>
                <a:gd name="connsiteY100" fmla="*/ 260126 h 338785"/>
                <a:gd name="connsiteX101" fmla="*/ 150562 w 261652"/>
                <a:gd name="connsiteY101" fmla="*/ 262104 h 338785"/>
                <a:gd name="connsiteX102" fmla="*/ 150562 w 261652"/>
                <a:gd name="connsiteY102" fmla="*/ 266220 h 338785"/>
                <a:gd name="connsiteX103" fmla="*/ 151952 w 261652"/>
                <a:gd name="connsiteY103" fmla="*/ 278300 h 338785"/>
                <a:gd name="connsiteX104" fmla="*/ 151952 w 261652"/>
                <a:gd name="connsiteY104" fmla="*/ 279102 h 338785"/>
                <a:gd name="connsiteX105" fmla="*/ 151471 w 261652"/>
                <a:gd name="connsiteY105" fmla="*/ 279690 h 338785"/>
                <a:gd name="connsiteX106" fmla="*/ 146126 w 261652"/>
                <a:gd name="connsiteY106" fmla="*/ 283325 h 338785"/>
                <a:gd name="connsiteX107" fmla="*/ 141315 w 261652"/>
                <a:gd name="connsiteY107" fmla="*/ 284875 h 338785"/>
                <a:gd name="connsiteX108" fmla="*/ 140727 w 261652"/>
                <a:gd name="connsiteY108" fmla="*/ 293374 h 338785"/>
                <a:gd name="connsiteX109" fmla="*/ 135702 w 261652"/>
                <a:gd name="connsiteY109" fmla="*/ 293909 h 338785"/>
                <a:gd name="connsiteX110" fmla="*/ 126134 w 261652"/>
                <a:gd name="connsiteY110" fmla="*/ 313419 h 338785"/>
                <a:gd name="connsiteX111" fmla="*/ 116352 w 261652"/>
                <a:gd name="connsiteY111" fmla="*/ 309944 h 338785"/>
                <a:gd name="connsiteX112" fmla="*/ 115176 w 261652"/>
                <a:gd name="connsiteY112" fmla="*/ 310265 h 338785"/>
                <a:gd name="connsiteX113" fmla="*/ 114428 w 261652"/>
                <a:gd name="connsiteY113" fmla="*/ 311174 h 338785"/>
                <a:gd name="connsiteX114" fmla="*/ 114161 w 261652"/>
                <a:gd name="connsiteY114" fmla="*/ 312564 h 338785"/>
                <a:gd name="connsiteX115" fmla="*/ 114161 w 261652"/>
                <a:gd name="connsiteY115" fmla="*/ 315664 h 338785"/>
                <a:gd name="connsiteX116" fmla="*/ 109671 w 261652"/>
                <a:gd name="connsiteY116" fmla="*/ 318016 h 338785"/>
                <a:gd name="connsiteX117" fmla="*/ 102401 w 261652"/>
                <a:gd name="connsiteY117" fmla="*/ 316466 h 338785"/>
                <a:gd name="connsiteX118" fmla="*/ 98927 w 261652"/>
                <a:gd name="connsiteY118" fmla="*/ 317107 h 338785"/>
                <a:gd name="connsiteX119" fmla="*/ 95292 w 261652"/>
                <a:gd name="connsiteY119" fmla="*/ 319245 h 338785"/>
                <a:gd name="connsiteX120" fmla="*/ 94437 w 261652"/>
                <a:gd name="connsiteY120" fmla="*/ 320207 h 338785"/>
                <a:gd name="connsiteX121" fmla="*/ 92673 w 261652"/>
                <a:gd name="connsiteY121" fmla="*/ 323735 h 338785"/>
                <a:gd name="connsiteX122" fmla="*/ 91710 w 261652"/>
                <a:gd name="connsiteY122" fmla="*/ 324644 h 338785"/>
                <a:gd name="connsiteX123" fmla="*/ 88450 w 261652"/>
                <a:gd name="connsiteY123" fmla="*/ 326461 h 338785"/>
                <a:gd name="connsiteX124" fmla="*/ 87434 w 261652"/>
                <a:gd name="connsiteY124" fmla="*/ 327905 h 338785"/>
                <a:gd name="connsiteX125" fmla="*/ 87114 w 261652"/>
                <a:gd name="connsiteY125" fmla="*/ 329669 h 338785"/>
                <a:gd name="connsiteX126" fmla="*/ 87114 w 261652"/>
                <a:gd name="connsiteY126" fmla="*/ 338756 h 338785"/>
                <a:gd name="connsiteX127" fmla="*/ 81234 w 261652"/>
                <a:gd name="connsiteY127" fmla="*/ 338328 h 338785"/>
                <a:gd name="connsiteX128" fmla="*/ 78882 w 261652"/>
                <a:gd name="connsiteY128" fmla="*/ 330257 h 338785"/>
                <a:gd name="connsiteX129" fmla="*/ 71986 w 261652"/>
                <a:gd name="connsiteY129" fmla="*/ 330738 h 338785"/>
                <a:gd name="connsiteX130" fmla="*/ 71024 w 261652"/>
                <a:gd name="connsiteY130" fmla="*/ 330738 h 338785"/>
                <a:gd name="connsiteX131" fmla="*/ 63380 w 261652"/>
                <a:gd name="connsiteY131" fmla="*/ 321597 h 338785"/>
                <a:gd name="connsiteX132" fmla="*/ 50178 w 261652"/>
                <a:gd name="connsiteY132" fmla="*/ 314648 h 338785"/>
                <a:gd name="connsiteX133" fmla="*/ 48360 w 261652"/>
                <a:gd name="connsiteY133" fmla="*/ 309784 h 338785"/>
                <a:gd name="connsiteX134" fmla="*/ 43015 w 261652"/>
                <a:gd name="connsiteY134" fmla="*/ 305508 h 338785"/>
                <a:gd name="connsiteX135" fmla="*/ 43442 w 261652"/>
                <a:gd name="connsiteY135" fmla="*/ 295245 h 338785"/>
                <a:gd name="connsiteX136" fmla="*/ 42908 w 261652"/>
                <a:gd name="connsiteY136" fmla="*/ 291931 h 338785"/>
                <a:gd name="connsiteX137" fmla="*/ 39380 w 261652"/>
                <a:gd name="connsiteY137" fmla="*/ 284287 h 338785"/>
                <a:gd name="connsiteX138" fmla="*/ 41518 w 261652"/>
                <a:gd name="connsiteY138" fmla="*/ 278942 h 338785"/>
                <a:gd name="connsiteX139" fmla="*/ 41946 w 261652"/>
                <a:gd name="connsiteY139" fmla="*/ 274719 h 338785"/>
                <a:gd name="connsiteX140" fmla="*/ 34409 w 261652"/>
                <a:gd name="connsiteY140" fmla="*/ 266754 h 338785"/>
                <a:gd name="connsiteX141" fmla="*/ 34409 w 261652"/>
                <a:gd name="connsiteY141" fmla="*/ 259164 h 338785"/>
                <a:gd name="connsiteX142" fmla="*/ 39754 w 261652"/>
                <a:gd name="connsiteY142" fmla="*/ 259164 h 338785"/>
                <a:gd name="connsiteX143" fmla="*/ 47719 w 261652"/>
                <a:gd name="connsiteY143" fmla="*/ 256064 h 338785"/>
                <a:gd name="connsiteX144" fmla="*/ 48681 w 261652"/>
                <a:gd name="connsiteY144" fmla="*/ 255102 h 338785"/>
                <a:gd name="connsiteX145" fmla="*/ 49429 w 261652"/>
                <a:gd name="connsiteY145" fmla="*/ 253765 h 338785"/>
                <a:gd name="connsiteX146" fmla="*/ 49910 w 261652"/>
                <a:gd name="connsiteY146" fmla="*/ 252108 h 338785"/>
                <a:gd name="connsiteX147" fmla="*/ 50231 w 261652"/>
                <a:gd name="connsiteY147" fmla="*/ 248367 h 338785"/>
                <a:gd name="connsiteX148" fmla="*/ 50872 w 261652"/>
                <a:gd name="connsiteY148" fmla="*/ 247458 h 338785"/>
                <a:gd name="connsiteX149" fmla="*/ 59746 w 261652"/>
                <a:gd name="connsiteY149" fmla="*/ 244999 h 338785"/>
                <a:gd name="connsiteX150" fmla="*/ 61670 w 261652"/>
                <a:gd name="connsiteY150" fmla="*/ 243449 h 338785"/>
                <a:gd name="connsiteX151" fmla="*/ 62792 w 261652"/>
                <a:gd name="connsiteY151" fmla="*/ 241097 h 338785"/>
                <a:gd name="connsiteX152" fmla="*/ 62792 w 261652"/>
                <a:gd name="connsiteY152" fmla="*/ 238905 h 338785"/>
                <a:gd name="connsiteX153" fmla="*/ 62258 w 261652"/>
                <a:gd name="connsiteY153" fmla="*/ 236928 h 338785"/>
                <a:gd name="connsiteX154" fmla="*/ 61135 w 261652"/>
                <a:gd name="connsiteY154" fmla="*/ 235591 h 338785"/>
                <a:gd name="connsiteX155" fmla="*/ 59532 w 261652"/>
                <a:gd name="connsiteY155" fmla="*/ 235271 h 338785"/>
                <a:gd name="connsiteX156" fmla="*/ 46436 w 261652"/>
                <a:gd name="connsiteY156" fmla="*/ 242166 h 338785"/>
                <a:gd name="connsiteX157" fmla="*/ 43763 w 261652"/>
                <a:gd name="connsiteY157" fmla="*/ 242166 h 338785"/>
                <a:gd name="connsiteX158" fmla="*/ 43122 w 261652"/>
                <a:gd name="connsiteY158" fmla="*/ 238478 h 338785"/>
                <a:gd name="connsiteX159" fmla="*/ 51246 w 261652"/>
                <a:gd name="connsiteY159" fmla="*/ 227787 h 338785"/>
                <a:gd name="connsiteX160" fmla="*/ 51514 w 261652"/>
                <a:gd name="connsiteY160" fmla="*/ 226023 h 338785"/>
                <a:gd name="connsiteX161" fmla="*/ 50445 w 261652"/>
                <a:gd name="connsiteY161" fmla="*/ 224313 h 338785"/>
                <a:gd name="connsiteX162" fmla="*/ 48948 w 261652"/>
                <a:gd name="connsiteY162" fmla="*/ 223725 h 338785"/>
                <a:gd name="connsiteX163" fmla="*/ 35799 w 261652"/>
                <a:gd name="connsiteY163" fmla="*/ 225970 h 338785"/>
                <a:gd name="connsiteX164" fmla="*/ 34997 w 261652"/>
                <a:gd name="connsiteY164" fmla="*/ 225435 h 338785"/>
                <a:gd name="connsiteX165" fmla="*/ 32324 w 261652"/>
                <a:gd name="connsiteY165" fmla="*/ 221747 h 338785"/>
                <a:gd name="connsiteX166" fmla="*/ 29972 w 261652"/>
                <a:gd name="connsiteY166" fmla="*/ 208865 h 338785"/>
                <a:gd name="connsiteX167" fmla="*/ 17731 w 261652"/>
                <a:gd name="connsiteY167" fmla="*/ 207582 h 338785"/>
                <a:gd name="connsiteX168" fmla="*/ 19763 w 261652"/>
                <a:gd name="connsiteY168" fmla="*/ 198548 h 338785"/>
                <a:gd name="connsiteX169" fmla="*/ 12974 w 261652"/>
                <a:gd name="connsiteY169" fmla="*/ 192080 h 338785"/>
                <a:gd name="connsiteX170" fmla="*/ 13455 w 261652"/>
                <a:gd name="connsiteY170" fmla="*/ 189247 h 338785"/>
                <a:gd name="connsiteX171" fmla="*/ 7415 w 261652"/>
                <a:gd name="connsiteY171" fmla="*/ 159153 h 338785"/>
                <a:gd name="connsiteX172" fmla="*/ 8003 w 261652"/>
                <a:gd name="connsiteY172" fmla="*/ 158726 h 338785"/>
                <a:gd name="connsiteX173" fmla="*/ 1535 w 261652"/>
                <a:gd name="connsiteY173" fmla="*/ 159314 h 338785"/>
                <a:gd name="connsiteX174" fmla="*/ 199 w 261652"/>
                <a:gd name="connsiteY174" fmla="*/ 157710 h 338785"/>
                <a:gd name="connsiteX175" fmla="*/ -336 w 261652"/>
                <a:gd name="connsiteY175" fmla="*/ 154824 h 338785"/>
                <a:gd name="connsiteX176" fmla="*/ -336 w 261652"/>
                <a:gd name="connsiteY176" fmla="*/ 148623 h 338785"/>
                <a:gd name="connsiteX177" fmla="*/ 413 w 261652"/>
                <a:gd name="connsiteY177" fmla="*/ 146539 h 338785"/>
                <a:gd name="connsiteX178" fmla="*/ 1802 w 261652"/>
                <a:gd name="connsiteY178" fmla="*/ 145202 h 338785"/>
                <a:gd name="connsiteX179" fmla="*/ 3727 w 261652"/>
                <a:gd name="connsiteY179" fmla="*/ 144614 h 338785"/>
                <a:gd name="connsiteX180" fmla="*/ 12172 w 261652"/>
                <a:gd name="connsiteY180" fmla="*/ 145363 h 338785"/>
                <a:gd name="connsiteX181" fmla="*/ 12226 w 261652"/>
                <a:gd name="connsiteY181" fmla="*/ 138414 h 338785"/>
                <a:gd name="connsiteX182" fmla="*/ 9767 w 261652"/>
                <a:gd name="connsiteY182" fmla="*/ 129808 h 338785"/>
                <a:gd name="connsiteX183" fmla="*/ 7896 w 261652"/>
                <a:gd name="connsiteY183" fmla="*/ 126975 h 338785"/>
                <a:gd name="connsiteX184" fmla="*/ 4849 w 261652"/>
                <a:gd name="connsiteY184" fmla="*/ 123821 h 338785"/>
                <a:gd name="connsiteX185" fmla="*/ 4529 w 261652"/>
                <a:gd name="connsiteY185" fmla="*/ 124302 h 338785"/>
                <a:gd name="connsiteX186" fmla="*/ 3834 w 261652"/>
                <a:gd name="connsiteY186" fmla="*/ 123393 h 338785"/>
                <a:gd name="connsiteX187" fmla="*/ 6881 w 261652"/>
                <a:gd name="connsiteY187" fmla="*/ 121897 h 338785"/>
                <a:gd name="connsiteX188" fmla="*/ 5277 w 261652"/>
                <a:gd name="connsiteY188" fmla="*/ 116177 h 338785"/>
                <a:gd name="connsiteX189" fmla="*/ 8163 w 261652"/>
                <a:gd name="connsiteY189" fmla="*/ 113879 h 338785"/>
                <a:gd name="connsiteX190" fmla="*/ 8163 w 261652"/>
                <a:gd name="connsiteY190" fmla="*/ 106823 h 338785"/>
                <a:gd name="connsiteX191" fmla="*/ 6827 w 261652"/>
                <a:gd name="connsiteY191" fmla="*/ 102333 h 338785"/>
                <a:gd name="connsiteX192" fmla="*/ 6881 w 261652"/>
                <a:gd name="connsiteY192" fmla="*/ 100515 h 338785"/>
                <a:gd name="connsiteX193" fmla="*/ 9179 w 261652"/>
                <a:gd name="connsiteY193" fmla="*/ 96720 h 338785"/>
                <a:gd name="connsiteX194" fmla="*/ 9179 w 261652"/>
                <a:gd name="connsiteY194" fmla="*/ 97415 h 338785"/>
                <a:gd name="connsiteX195" fmla="*/ 10141 w 261652"/>
                <a:gd name="connsiteY195" fmla="*/ 98270 h 338785"/>
                <a:gd name="connsiteX196" fmla="*/ 12065 w 261652"/>
                <a:gd name="connsiteY196" fmla="*/ 99233 h 338785"/>
                <a:gd name="connsiteX197" fmla="*/ 15914 w 261652"/>
                <a:gd name="connsiteY197" fmla="*/ 96827 h 338785"/>
                <a:gd name="connsiteX198" fmla="*/ 20671 w 261652"/>
                <a:gd name="connsiteY198" fmla="*/ 90627 h 338785"/>
                <a:gd name="connsiteX199" fmla="*/ 24467 w 261652"/>
                <a:gd name="connsiteY199" fmla="*/ 88168 h 338785"/>
                <a:gd name="connsiteX200" fmla="*/ 26391 w 261652"/>
                <a:gd name="connsiteY200" fmla="*/ 87633 h 338785"/>
                <a:gd name="connsiteX201" fmla="*/ 28315 w 261652"/>
                <a:gd name="connsiteY201" fmla="*/ 88382 h 338785"/>
                <a:gd name="connsiteX202" fmla="*/ 30560 w 261652"/>
                <a:gd name="connsiteY202" fmla="*/ 90413 h 338785"/>
                <a:gd name="connsiteX203" fmla="*/ 31362 w 261652"/>
                <a:gd name="connsiteY203" fmla="*/ 90680 h 338785"/>
                <a:gd name="connsiteX204" fmla="*/ 32538 w 261652"/>
                <a:gd name="connsiteY204" fmla="*/ 90146 h 338785"/>
                <a:gd name="connsiteX205" fmla="*/ 33554 w 261652"/>
                <a:gd name="connsiteY205" fmla="*/ 88809 h 338785"/>
                <a:gd name="connsiteX206" fmla="*/ 35050 w 261652"/>
                <a:gd name="connsiteY206" fmla="*/ 85388 h 338785"/>
                <a:gd name="connsiteX207" fmla="*/ 40396 w 261652"/>
                <a:gd name="connsiteY207" fmla="*/ 83998 h 338785"/>
                <a:gd name="connsiteX208" fmla="*/ 44458 w 261652"/>
                <a:gd name="connsiteY208" fmla="*/ 74911 h 338785"/>
                <a:gd name="connsiteX209" fmla="*/ 45634 w 261652"/>
                <a:gd name="connsiteY209" fmla="*/ 74056 h 338785"/>
                <a:gd name="connsiteX210" fmla="*/ 46810 w 261652"/>
                <a:gd name="connsiteY210" fmla="*/ 73522 h 338785"/>
                <a:gd name="connsiteX211" fmla="*/ 47131 w 261652"/>
                <a:gd name="connsiteY211" fmla="*/ 74003 h 338785"/>
                <a:gd name="connsiteX212" fmla="*/ 47131 w 261652"/>
                <a:gd name="connsiteY212" fmla="*/ 75125 h 338785"/>
                <a:gd name="connsiteX213" fmla="*/ 47131 w 261652"/>
                <a:gd name="connsiteY213" fmla="*/ 79562 h 338785"/>
                <a:gd name="connsiteX214" fmla="*/ 47131 w 261652"/>
                <a:gd name="connsiteY214" fmla="*/ 80898 h 338785"/>
                <a:gd name="connsiteX215" fmla="*/ 46756 w 261652"/>
                <a:gd name="connsiteY215" fmla="*/ 84052 h 338785"/>
                <a:gd name="connsiteX216" fmla="*/ 51781 w 261652"/>
                <a:gd name="connsiteY216" fmla="*/ 85495 h 338785"/>
                <a:gd name="connsiteX217" fmla="*/ 54133 w 261652"/>
                <a:gd name="connsiteY217" fmla="*/ 85121 h 338785"/>
                <a:gd name="connsiteX218" fmla="*/ 56966 w 261652"/>
                <a:gd name="connsiteY218" fmla="*/ 84212 h 338785"/>
                <a:gd name="connsiteX219" fmla="*/ 58677 w 261652"/>
                <a:gd name="connsiteY219" fmla="*/ 83357 h 338785"/>
                <a:gd name="connsiteX220" fmla="*/ 63648 w 261652"/>
                <a:gd name="connsiteY220" fmla="*/ 78707 h 338785"/>
                <a:gd name="connsiteX221" fmla="*/ 66160 w 261652"/>
                <a:gd name="connsiteY221" fmla="*/ 78172 h 338785"/>
                <a:gd name="connsiteX222" fmla="*/ 71131 w 261652"/>
                <a:gd name="connsiteY222" fmla="*/ 78172 h 338785"/>
                <a:gd name="connsiteX223" fmla="*/ 72521 w 261652"/>
                <a:gd name="connsiteY223" fmla="*/ 77370 h 338785"/>
                <a:gd name="connsiteX224" fmla="*/ 73323 w 261652"/>
                <a:gd name="connsiteY224" fmla="*/ 76141 h 338785"/>
                <a:gd name="connsiteX225" fmla="*/ 73323 w 261652"/>
                <a:gd name="connsiteY225" fmla="*/ 74805 h 338785"/>
                <a:gd name="connsiteX226" fmla="*/ 73323 w 261652"/>
                <a:gd name="connsiteY226" fmla="*/ 73468 h 338785"/>
                <a:gd name="connsiteX227" fmla="*/ 72948 w 261652"/>
                <a:gd name="connsiteY227" fmla="*/ 72506 h 338785"/>
                <a:gd name="connsiteX228" fmla="*/ 71879 w 261652"/>
                <a:gd name="connsiteY228" fmla="*/ 70421 h 338785"/>
                <a:gd name="connsiteX229" fmla="*/ 71559 w 261652"/>
                <a:gd name="connsiteY229" fmla="*/ 68871 h 338785"/>
                <a:gd name="connsiteX230" fmla="*/ 71559 w 261652"/>
                <a:gd name="connsiteY230" fmla="*/ 66840 h 338785"/>
                <a:gd name="connsiteX231" fmla="*/ 71559 w 261652"/>
                <a:gd name="connsiteY231" fmla="*/ 65236 h 338785"/>
                <a:gd name="connsiteX232" fmla="*/ 71024 w 261652"/>
                <a:gd name="connsiteY232" fmla="*/ 63900 h 338785"/>
                <a:gd name="connsiteX233" fmla="*/ 69848 w 261652"/>
                <a:gd name="connsiteY233" fmla="*/ 63259 h 338785"/>
                <a:gd name="connsiteX234" fmla="*/ 68352 w 261652"/>
                <a:gd name="connsiteY234" fmla="*/ 63259 h 338785"/>
                <a:gd name="connsiteX235" fmla="*/ 66588 w 261652"/>
                <a:gd name="connsiteY235" fmla="*/ 64221 h 338785"/>
                <a:gd name="connsiteX236" fmla="*/ 65572 w 261652"/>
                <a:gd name="connsiteY236" fmla="*/ 65611 h 338785"/>
                <a:gd name="connsiteX237" fmla="*/ 64396 w 261652"/>
                <a:gd name="connsiteY237" fmla="*/ 67481 h 338785"/>
                <a:gd name="connsiteX238" fmla="*/ 63273 w 261652"/>
                <a:gd name="connsiteY238" fmla="*/ 68283 h 338785"/>
                <a:gd name="connsiteX239" fmla="*/ 61991 w 261652"/>
                <a:gd name="connsiteY239" fmla="*/ 68283 h 338785"/>
                <a:gd name="connsiteX240" fmla="*/ 60975 w 261652"/>
                <a:gd name="connsiteY240" fmla="*/ 67535 h 338785"/>
                <a:gd name="connsiteX241" fmla="*/ 60440 w 261652"/>
                <a:gd name="connsiteY241" fmla="*/ 66305 h 338785"/>
                <a:gd name="connsiteX242" fmla="*/ 60440 w 261652"/>
                <a:gd name="connsiteY242" fmla="*/ 64916 h 338785"/>
                <a:gd name="connsiteX243" fmla="*/ 59853 w 261652"/>
                <a:gd name="connsiteY243" fmla="*/ 62617 h 338785"/>
                <a:gd name="connsiteX244" fmla="*/ 60280 w 261652"/>
                <a:gd name="connsiteY244" fmla="*/ 61602 h 338785"/>
                <a:gd name="connsiteX245" fmla="*/ 61135 w 261652"/>
                <a:gd name="connsiteY245" fmla="*/ 60800 h 338785"/>
                <a:gd name="connsiteX246" fmla="*/ 61135 w 261652"/>
                <a:gd name="connsiteY246" fmla="*/ 59838 h 338785"/>
                <a:gd name="connsiteX247" fmla="*/ 61135 w 261652"/>
                <a:gd name="connsiteY247" fmla="*/ 59036 h 338785"/>
                <a:gd name="connsiteX248" fmla="*/ 65251 w 261652"/>
                <a:gd name="connsiteY248" fmla="*/ 59036 h 338785"/>
                <a:gd name="connsiteX249" fmla="*/ 69581 w 261652"/>
                <a:gd name="connsiteY249" fmla="*/ 56203 h 338785"/>
                <a:gd name="connsiteX250" fmla="*/ 70383 w 261652"/>
                <a:gd name="connsiteY250" fmla="*/ 54760 h 338785"/>
                <a:gd name="connsiteX251" fmla="*/ 71024 w 261652"/>
                <a:gd name="connsiteY251" fmla="*/ 52942 h 338785"/>
                <a:gd name="connsiteX252" fmla="*/ 70222 w 261652"/>
                <a:gd name="connsiteY252" fmla="*/ 51659 h 338785"/>
                <a:gd name="connsiteX253" fmla="*/ 69260 w 261652"/>
                <a:gd name="connsiteY253" fmla="*/ 50376 h 338785"/>
                <a:gd name="connsiteX254" fmla="*/ 68191 w 261652"/>
                <a:gd name="connsiteY254" fmla="*/ 49414 h 338785"/>
                <a:gd name="connsiteX255" fmla="*/ 66908 w 261652"/>
                <a:gd name="connsiteY255" fmla="*/ 48987 h 338785"/>
                <a:gd name="connsiteX256" fmla="*/ 65679 w 261652"/>
                <a:gd name="connsiteY256" fmla="*/ 49307 h 338785"/>
                <a:gd name="connsiteX257" fmla="*/ 64503 w 261652"/>
                <a:gd name="connsiteY257" fmla="*/ 49788 h 338785"/>
                <a:gd name="connsiteX258" fmla="*/ 63808 w 261652"/>
                <a:gd name="connsiteY258" fmla="*/ 50858 h 338785"/>
                <a:gd name="connsiteX259" fmla="*/ 62579 w 261652"/>
                <a:gd name="connsiteY259" fmla="*/ 53370 h 338785"/>
                <a:gd name="connsiteX260" fmla="*/ 61563 w 261652"/>
                <a:gd name="connsiteY260" fmla="*/ 54439 h 338785"/>
                <a:gd name="connsiteX261" fmla="*/ 57821 w 261652"/>
                <a:gd name="connsiteY261" fmla="*/ 56684 h 338785"/>
                <a:gd name="connsiteX262" fmla="*/ 55202 w 261652"/>
                <a:gd name="connsiteY262" fmla="*/ 57539 h 338785"/>
                <a:gd name="connsiteX263" fmla="*/ 53759 w 261652"/>
                <a:gd name="connsiteY263" fmla="*/ 57539 h 338785"/>
                <a:gd name="connsiteX264" fmla="*/ 52369 w 261652"/>
                <a:gd name="connsiteY264" fmla="*/ 57005 h 338785"/>
                <a:gd name="connsiteX265" fmla="*/ 51140 w 261652"/>
                <a:gd name="connsiteY265" fmla="*/ 56043 h 338785"/>
                <a:gd name="connsiteX266" fmla="*/ 50231 w 261652"/>
                <a:gd name="connsiteY266" fmla="*/ 54760 h 338785"/>
                <a:gd name="connsiteX267" fmla="*/ 49589 w 261652"/>
                <a:gd name="connsiteY267" fmla="*/ 53316 h 338785"/>
                <a:gd name="connsiteX268" fmla="*/ 49589 w 261652"/>
                <a:gd name="connsiteY268" fmla="*/ 51873 h 338785"/>
                <a:gd name="connsiteX269" fmla="*/ 49589 w 261652"/>
                <a:gd name="connsiteY269" fmla="*/ 50483 h 338785"/>
                <a:gd name="connsiteX270" fmla="*/ 52850 w 261652"/>
                <a:gd name="connsiteY270" fmla="*/ 41183 h 338785"/>
                <a:gd name="connsiteX271" fmla="*/ 54026 w 261652"/>
                <a:gd name="connsiteY271" fmla="*/ 38884 h 338785"/>
                <a:gd name="connsiteX272" fmla="*/ 54026 w 261652"/>
                <a:gd name="connsiteY272" fmla="*/ 38884 h 338785"/>
                <a:gd name="connsiteX273" fmla="*/ 55149 w 261652"/>
                <a:gd name="connsiteY273" fmla="*/ 38029 h 338785"/>
                <a:gd name="connsiteX274" fmla="*/ 56378 w 261652"/>
                <a:gd name="connsiteY274" fmla="*/ 37494 h 338785"/>
                <a:gd name="connsiteX275" fmla="*/ 58997 w 261652"/>
                <a:gd name="connsiteY275" fmla="*/ 35730 h 338785"/>
                <a:gd name="connsiteX276" fmla="*/ 61937 w 261652"/>
                <a:gd name="connsiteY276" fmla="*/ 32470 h 338785"/>
                <a:gd name="connsiteX277" fmla="*/ 64236 w 261652"/>
                <a:gd name="connsiteY277" fmla="*/ 31133 h 338785"/>
                <a:gd name="connsiteX278" fmla="*/ 66427 w 261652"/>
                <a:gd name="connsiteY278" fmla="*/ 30438 h 338785"/>
                <a:gd name="connsiteX279" fmla="*/ 67924 w 261652"/>
                <a:gd name="connsiteY279" fmla="*/ 29583 h 338785"/>
                <a:gd name="connsiteX280" fmla="*/ 69688 w 261652"/>
                <a:gd name="connsiteY280" fmla="*/ 27712 h 338785"/>
                <a:gd name="connsiteX281" fmla="*/ 70222 w 261652"/>
                <a:gd name="connsiteY281" fmla="*/ 25788 h 338785"/>
                <a:gd name="connsiteX282" fmla="*/ 70222 w 261652"/>
                <a:gd name="connsiteY282" fmla="*/ 24024 h 338785"/>
                <a:gd name="connsiteX283" fmla="*/ 70222 w 261652"/>
                <a:gd name="connsiteY283" fmla="*/ 22314 h 338785"/>
                <a:gd name="connsiteX284" fmla="*/ 71185 w 261652"/>
                <a:gd name="connsiteY284" fmla="*/ 21565 h 338785"/>
                <a:gd name="connsiteX285" fmla="*/ 72414 w 261652"/>
                <a:gd name="connsiteY285" fmla="*/ 21191 h 338785"/>
                <a:gd name="connsiteX286" fmla="*/ 73857 w 261652"/>
                <a:gd name="connsiteY286" fmla="*/ 21191 h 338785"/>
                <a:gd name="connsiteX287" fmla="*/ 77973 w 261652"/>
                <a:gd name="connsiteY287" fmla="*/ 21512 h 338785"/>
                <a:gd name="connsiteX288" fmla="*/ 79309 w 261652"/>
                <a:gd name="connsiteY288" fmla="*/ 21512 h 338785"/>
                <a:gd name="connsiteX289" fmla="*/ 80646 w 261652"/>
                <a:gd name="connsiteY289" fmla="*/ 20870 h 338785"/>
                <a:gd name="connsiteX290" fmla="*/ 82837 w 261652"/>
                <a:gd name="connsiteY290" fmla="*/ 18946 h 338785"/>
                <a:gd name="connsiteX291" fmla="*/ 85457 w 261652"/>
                <a:gd name="connsiteY291" fmla="*/ 17449 h 338785"/>
                <a:gd name="connsiteX292" fmla="*/ 87114 w 261652"/>
                <a:gd name="connsiteY292" fmla="*/ 16060 h 338785"/>
                <a:gd name="connsiteX293" fmla="*/ 89305 w 261652"/>
                <a:gd name="connsiteY293" fmla="*/ 13708 h 338785"/>
                <a:gd name="connsiteX294" fmla="*/ 92726 w 261652"/>
                <a:gd name="connsiteY294" fmla="*/ 9057 h 338785"/>
                <a:gd name="connsiteX295" fmla="*/ 95613 w 261652"/>
                <a:gd name="connsiteY295" fmla="*/ 5904 h 338785"/>
                <a:gd name="connsiteX296" fmla="*/ 97697 w 261652"/>
                <a:gd name="connsiteY296" fmla="*/ 4567 h 338785"/>
                <a:gd name="connsiteX297" fmla="*/ 99301 w 261652"/>
                <a:gd name="connsiteY297" fmla="*/ 4567 h 338785"/>
                <a:gd name="connsiteX298" fmla="*/ 100584 w 261652"/>
                <a:gd name="connsiteY298" fmla="*/ 5102 h 338785"/>
                <a:gd name="connsiteX299" fmla="*/ 102829 w 261652"/>
                <a:gd name="connsiteY299" fmla="*/ 6866 h 338785"/>
                <a:gd name="connsiteX300" fmla="*/ 104058 w 261652"/>
                <a:gd name="connsiteY300" fmla="*/ 7561 h 338785"/>
                <a:gd name="connsiteX301" fmla="*/ 108281 w 261652"/>
                <a:gd name="connsiteY301" fmla="*/ 8202 h 338785"/>
                <a:gd name="connsiteX302" fmla="*/ 112343 w 261652"/>
                <a:gd name="connsiteY302" fmla="*/ 9271 h 338785"/>
                <a:gd name="connsiteX303" fmla="*/ 116245 w 261652"/>
                <a:gd name="connsiteY303" fmla="*/ 11142 h 338785"/>
                <a:gd name="connsiteX304" fmla="*/ 118972 w 261652"/>
                <a:gd name="connsiteY304" fmla="*/ 11730 h 338785"/>
                <a:gd name="connsiteX305" fmla="*/ 121644 w 261652"/>
                <a:gd name="connsiteY305" fmla="*/ 11730 h 338785"/>
                <a:gd name="connsiteX306" fmla="*/ 125920 w 261652"/>
                <a:gd name="connsiteY306" fmla="*/ 12318 h 338785"/>
                <a:gd name="connsiteX307" fmla="*/ 129983 w 261652"/>
                <a:gd name="connsiteY307" fmla="*/ 11944 h 338785"/>
                <a:gd name="connsiteX308" fmla="*/ 138803 w 261652"/>
                <a:gd name="connsiteY308" fmla="*/ 8523 h 338785"/>
                <a:gd name="connsiteX309" fmla="*/ 150937 w 261652"/>
                <a:gd name="connsiteY309" fmla="*/ 772 h 338785"/>
                <a:gd name="connsiteX310" fmla="*/ 152380 w 261652"/>
                <a:gd name="connsiteY310" fmla="*/ 238 h 338785"/>
                <a:gd name="connsiteX311" fmla="*/ 153663 w 261652"/>
                <a:gd name="connsiteY311" fmla="*/ -30 h 338785"/>
                <a:gd name="connsiteX312" fmla="*/ 154678 w 261652"/>
                <a:gd name="connsiteY312" fmla="*/ -30 h 338785"/>
                <a:gd name="connsiteX313" fmla="*/ 155533 w 261652"/>
                <a:gd name="connsiteY313" fmla="*/ 451 h 338785"/>
                <a:gd name="connsiteX314" fmla="*/ 157939 w 261652"/>
                <a:gd name="connsiteY314" fmla="*/ 2643 h 338785"/>
                <a:gd name="connsiteX315" fmla="*/ 161146 w 261652"/>
                <a:gd name="connsiteY315" fmla="*/ 3124 h 338785"/>
                <a:gd name="connsiteX316" fmla="*/ 166064 w 261652"/>
                <a:gd name="connsiteY316" fmla="*/ 3124 h 338785"/>
                <a:gd name="connsiteX317" fmla="*/ 169217 w 261652"/>
                <a:gd name="connsiteY317" fmla="*/ 3605 h 338785"/>
                <a:gd name="connsiteX318" fmla="*/ 170019 w 261652"/>
                <a:gd name="connsiteY318" fmla="*/ 4247 h 338785"/>
                <a:gd name="connsiteX319" fmla="*/ 170554 w 261652"/>
                <a:gd name="connsiteY319" fmla="*/ 4941 h 338785"/>
                <a:gd name="connsiteX320" fmla="*/ 170554 w 261652"/>
                <a:gd name="connsiteY320" fmla="*/ 6866 h 338785"/>
                <a:gd name="connsiteX321" fmla="*/ 167988 w 261652"/>
                <a:gd name="connsiteY321" fmla="*/ 8843 h 338785"/>
                <a:gd name="connsiteX322" fmla="*/ 167240 w 261652"/>
                <a:gd name="connsiteY322" fmla="*/ 10447 h 338785"/>
                <a:gd name="connsiteX323" fmla="*/ 166117 w 261652"/>
                <a:gd name="connsiteY323" fmla="*/ 13494 h 338785"/>
                <a:gd name="connsiteX324" fmla="*/ 166384 w 261652"/>
                <a:gd name="connsiteY324" fmla="*/ 15258 h 338785"/>
                <a:gd name="connsiteX325" fmla="*/ 167186 w 261652"/>
                <a:gd name="connsiteY325" fmla="*/ 16434 h 338785"/>
                <a:gd name="connsiteX326" fmla="*/ 169752 w 261652"/>
                <a:gd name="connsiteY326" fmla="*/ 17503 h 338785"/>
                <a:gd name="connsiteX327" fmla="*/ 170554 w 261652"/>
                <a:gd name="connsiteY327" fmla="*/ 18893 h 338785"/>
                <a:gd name="connsiteX328" fmla="*/ 170554 w 261652"/>
                <a:gd name="connsiteY328" fmla="*/ 21191 h 338785"/>
                <a:gd name="connsiteX329" fmla="*/ 169752 w 261652"/>
                <a:gd name="connsiteY329" fmla="*/ 24772 h 338785"/>
                <a:gd name="connsiteX330" fmla="*/ 169752 w 261652"/>
                <a:gd name="connsiteY330" fmla="*/ 29476 h 338785"/>
                <a:gd name="connsiteX331" fmla="*/ 168790 w 261652"/>
                <a:gd name="connsiteY331" fmla="*/ 31614 h 338785"/>
                <a:gd name="connsiteX332" fmla="*/ 167988 w 261652"/>
                <a:gd name="connsiteY332" fmla="*/ 32897 h 338785"/>
                <a:gd name="connsiteX333" fmla="*/ 167347 w 261652"/>
                <a:gd name="connsiteY333" fmla="*/ 34180 h 338785"/>
                <a:gd name="connsiteX334" fmla="*/ 168041 w 261652"/>
                <a:gd name="connsiteY334" fmla="*/ 34929 h 338785"/>
                <a:gd name="connsiteX335" fmla="*/ 169217 w 261652"/>
                <a:gd name="connsiteY335" fmla="*/ 35517 h 338785"/>
                <a:gd name="connsiteX336" fmla="*/ 173654 w 261652"/>
                <a:gd name="connsiteY336" fmla="*/ 36746 h 338785"/>
                <a:gd name="connsiteX337" fmla="*/ 177877 w 261652"/>
                <a:gd name="connsiteY337" fmla="*/ 37013 h 338785"/>
                <a:gd name="connsiteX338" fmla="*/ 178892 w 261652"/>
                <a:gd name="connsiteY338" fmla="*/ 37334 h 338785"/>
                <a:gd name="connsiteX339" fmla="*/ 180549 w 261652"/>
                <a:gd name="connsiteY339" fmla="*/ 36693 h 338785"/>
                <a:gd name="connsiteX340" fmla="*/ 183222 w 261652"/>
                <a:gd name="connsiteY340" fmla="*/ 30920 h 338785"/>
                <a:gd name="connsiteX341" fmla="*/ 185841 w 261652"/>
                <a:gd name="connsiteY341" fmla="*/ 29637 h 338785"/>
                <a:gd name="connsiteX342" fmla="*/ 187017 w 261652"/>
                <a:gd name="connsiteY342" fmla="*/ 30118 h 338785"/>
                <a:gd name="connsiteX343" fmla="*/ 187766 w 261652"/>
                <a:gd name="connsiteY343" fmla="*/ 30920 h 338785"/>
                <a:gd name="connsiteX344" fmla="*/ 187766 w 261652"/>
                <a:gd name="connsiteY344" fmla="*/ 32096 h 338785"/>
                <a:gd name="connsiteX345" fmla="*/ 187766 w 261652"/>
                <a:gd name="connsiteY345" fmla="*/ 33271 h 338785"/>
                <a:gd name="connsiteX346" fmla="*/ 188728 w 261652"/>
                <a:gd name="connsiteY346" fmla="*/ 34394 h 338785"/>
                <a:gd name="connsiteX347" fmla="*/ 191454 w 261652"/>
                <a:gd name="connsiteY347" fmla="*/ 35303 h 338785"/>
                <a:gd name="connsiteX348" fmla="*/ 192576 w 261652"/>
                <a:gd name="connsiteY348" fmla="*/ 36532 h 338785"/>
                <a:gd name="connsiteX349" fmla="*/ 192844 w 261652"/>
                <a:gd name="connsiteY349" fmla="*/ 37655 h 338785"/>
                <a:gd name="connsiteX350" fmla="*/ 192523 w 261652"/>
                <a:gd name="connsiteY350" fmla="*/ 39312 h 338785"/>
                <a:gd name="connsiteX351" fmla="*/ 192095 w 261652"/>
                <a:gd name="connsiteY351" fmla="*/ 40541 h 338785"/>
                <a:gd name="connsiteX352" fmla="*/ 191507 w 261652"/>
                <a:gd name="connsiteY352" fmla="*/ 41236 h 338785"/>
                <a:gd name="connsiteX353" fmla="*/ 191133 w 261652"/>
                <a:gd name="connsiteY353" fmla="*/ 41236 h 338785"/>
                <a:gd name="connsiteX354" fmla="*/ 190812 w 261652"/>
                <a:gd name="connsiteY354" fmla="*/ 41236 h 338785"/>
                <a:gd name="connsiteX355" fmla="*/ 189797 w 261652"/>
                <a:gd name="connsiteY355" fmla="*/ 41236 h 338785"/>
                <a:gd name="connsiteX356" fmla="*/ 187178 w 261652"/>
                <a:gd name="connsiteY356" fmla="*/ 41717 h 338785"/>
                <a:gd name="connsiteX357" fmla="*/ 185360 w 261652"/>
                <a:gd name="connsiteY357" fmla="*/ 41717 h 338785"/>
                <a:gd name="connsiteX358" fmla="*/ 185360 w 261652"/>
                <a:gd name="connsiteY358" fmla="*/ 43481 h 338785"/>
                <a:gd name="connsiteX359" fmla="*/ 186109 w 261652"/>
                <a:gd name="connsiteY359" fmla="*/ 44550 h 338785"/>
                <a:gd name="connsiteX360" fmla="*/ 187391 w 261652"/>
                <a:gd name="connsiteY360" fmla="*/ 46047 h 338785"/>
                <a:gd name="connsiteX361" fmla="*/ 189262 w 261652"/>
                <a:gd name="connsiteY361" fmla="*/ 47330 h 338785"/>
                <a:gd name="connsiteX362" fmla="*/ 193432 w 261652"/>
                <a:gd name="connsiteY362" fmla="*/ 48826 h 338785"/>
                <a:gd name="connsiteX363" fmla="*/ 194127 w 261652"/>
                <a:gd name="connsiteY363" fmla="*/ 50109 h 338785"/>
                <a:gd name="connsiteX364" fmla="*/ 194127 w 261652"/>
                <a:gd name="connsiteY364" fmla="*/ 51178 h 338785"/>
                <a:gd name="connsiteX365" fmla="*/ 193859 w 261652"/>
                <a:gd name="connsiteY365" fmla="*/ 52247 h 338785"/>
                <a:gd name="connsiteX366" fmla="*/ 193966 w 261652"/>
                <a:gd name="connsiteY366" fmla="*/ 52408 h 338785"/>
                <a:gd name="connsiteX367" fmla="*/ 193218 w 261652"/>
                <a:gd name="connsiteY367" fmla="*/ 53049 h 338785"/>
                <a:gd name="connsiteX368" fmla="*/ 191294 w 261652"/>
                <a:gd name="connsiteY368" fmla="*/ 53637 h 338785"/>
                <a:gd name="connsiteX369" fmla="*/ 190118 w 261652"/>
                <a:gd name="connsiteY369" fmla="*/ 53637 h 338785"/>
                <a:gd name="connsiteX370" fmla="*/ 188300 w 261652"/>
                <a:gd name="connsiteY370" fmla="*/ 55348 h 338785"/>
                <a:gd name="connsiteX371" fmla="*/ 187231 w 261652"/>
                <a:gd name="connsiteY371" fmla="*/ 56203 h 338785"/>
                <a:gd name="connsiteX372" fmla="*/ 185948 w 261652"/>
                <a:gd name="connsiteY372" fmla="*/ 56203 h 338785"/>
                <a:gd name="connsiteX373" fmla="*/ 183276 w 261652"/>
                <a:gd name="connsiteY373" fmla="*/ 56203 h 338785"/>
                <a:gd name="connsiteX374" fmla="*/ 180977 w 261652"/>
                <a:gd name="connsiteY374" fmla="*/ 56791 h 338785"/>
                <a:gd name="connsiteX375" fmla="*/ 179587 w 261652"/>
                <a:gd name="connsiteY375" fmla="*/ 56791 h 338785"/>
                <a:gd name="connsiteX376" fmla="*/ 178197 w 261652"/>
                <a:gd name="connsiteY376" fmla="*/ 56791 h 338785"/>
                <a:gd name="connsiteX377" fmla="*/ 176808 w 261652"/>
                <a:gd name="connsiteY377" fmla="*/ 56363 h 338785"/>
                <a:gd name="connsiteX378" fmla="*/ 173921 w 261652"/>
                <a:gd name="connsiteY378" fmla="*/ 55936 h 338785"/>
                <a:gd name="connsiteX379" fmla="*/ 172638 w 261652"/>
                <a:gd name="connsiteY379" fmla="*/ 55508 h 338785"/>
                <a:gd name="connsiteX380" fmla="*/ 171462 w 261652"/>
                <a:gd name="connsiteY380" fmla="*/ 54867 h 338785"/>
                <a:gd name="connsiteX381" fmla="*/ 170714 w 261652"/>
                <a:gd name="connsiteY381" fmla="*/ 53851 h 338785"/>
                <a:gd name="connsiteX382" fmla="*/ 170019 w 261652"/>
                <a:gd name="connsiteY382" fmla="*/ 51285 h 338785"/>
                <a:gd name="connsiteX383" fmla="*/ 169111 w 261652"/>
                <a:gd name="connsiteY383" fmla="*/ 50323 h 338785"/>
                <a:gd name="connsiteX384" fmla="*/ 167881 w 261652"/>
                <a:gd name="connsiteY384" fmla="*/ 49628 h 338785"/>
                <a:gd name="connsiteX385" fmla="*/ 166438 w 261652"/>
                <a:gd name="connsiteY385" fmla="*/ 49201 h 338785"/>
                <a:gd name="connsiteX386" fmla="*/ 164674 w 261652"/>
                <a:gd name="connsiteY386" fmla="*/ 48826 h 338785"/>
                <a:gd name="connsiteX387" fmla="*/ 159329 w 261652"/>
                <a:gd name="connsiteY387" fmla="*/ 49414 h 338785"/>
                <a:gd name="connsiteX388" fmla="*/ 158046 w 261652"/>
                <a:gd name="connsiteY388" fmla="*/ 50537 h 338785"/>
                <a:gd name="connsiteX389" fmla="*/ 157084 w 261652"/>
                <a:gd name="connsiteY389" fmla="*/ 51820 h 338785"/>
                <a:gd name="connsiteX390" fmla="*/ 156442 w 261652"/>
                <a:gd name="connsiteY390" fmla="*/ 53209 h 338785"/>
                <a:gd name="connsiteX391" fmla="*/ 154732 w 261652"/>
                <a:gd name="connsiteY391" fmla="*/ 55615 h 338785"/>
                <a:gd name="connsiteX392" fmla="*/ 152700 w 261652"/>
                <a:gd name="connsiteY392" fmla="*/ 57860 h 338785"/>
                <a:gd name="connsiteX393" fmla="*/ 151952 w 261652"/>
                <a:gd name="connsiteY393" fmla="*/ 59250 h 338785"/>
                <a:gd name="connsiteX394" fmla="*/ 151418 w 261652"/>
                <a:gd name="connsiteY394" fmla="*/ 60586 h 338785"/>
                <a:gd name="connsiteX395" fmla="*/ 151418 w 261652"/>
                <a:gd name="connsiteY395" fmla="*/ 61922 h 338785"/>
                <a:gd name="connsiteX396" fmla="*/ 152059 w 261652"/>
                <a:gd name="connsiteY396" fmla="*/ 63045 h 338785"/>
                <a:gd name="connsiteX397" fmla="*/ 154090 w 261652"/>
                <a:gd name="connsiteY397" fmla="*/ 64969 h 338785"/>
                <a:gd name="connsiteX398" fmla="*/ 158420 w 261652"/>
                <a:gd name="connsiteY398" fmla="*/ 70635 h 338785"/>
                <a:gd name="connsiteX399" fmla="*/ 159489 w 261652"/>
                <a:gd name="connsiteY399" fmla="*/ 71437 h 338785"/>
                <a:gd name="connsiteX400" fmla="*/ 160451 w 261652"/>
                <a:gd name="connsiteY400" fmla="*/ 71865 h 338785"/>
                <a:gd name="connsiteX401" fmla="*/ 161253 w 261652"/>
                <a:gd name="connsiteY401" fmla="*/ 71384 h 338785"/>
                <a:gd name="connsiteX402" fmla="*/ 161520 w 261652"/>
                <a:gd name="connsiteY402" fmla="*/ 70368 h 338785"/>
                <a:gd name="connsiteX403" fmla="*/ 161520 w 261652"/>
                <a:gd name="connsiteY403" fmla="*/ 69299 h 338785"/>
                <a:gd name="connsiteX404" fmla="*/ 161894 w 261652"/>
                <a:gd name="connsiteY404" fmla="*/ 68444 h 338785"/>
                <a:gd name="connsiteX405" fmla="*/ 162589 w 261652"/>
                <a:gd name="connsiteY405" fmla="*/ 67214 h 338785"/>
                <a:gd name="connsiteX406" fmla="*/ 163605 w 261652"/>
                <a:gd name="connsiteY406" fmla="*/ 66145 h 338785"/>
                <a:gd name="connsiteX407" fmla="*/ 164781 w 261652"/>
                <a:gd name="connsiteY407" fmla="*/ 65504 h 338785"/>
                <a:gd name="connsiteX408" fmla="*/ 166117 w 261652"/>
                <a:gd name="connsiteY408" fmla="*/ 65183 h 338785"/>
                <a:gd name="connsiteX409" fmla="*/ 168897 w 261652"/>
                <a:gd name="connsiteY409" fmla="*/ 65183 h 338785"/>
                <a:gd name="connsiteX410" fmla="*/ 169966 w 261652"/>
                <a:gd name="connsiteY410" fmla="*/ 64488 h 338785"/>
                <a:gd name="connsiteX411" fmla="*/ 171035 w 261652"/>
                <a:gd name="connsiteY411" fmla="*/ 63419 h 338785"/>
                <a:gd name="connsiteX412" fmla="*/ 173013 w 261652"/>
                <a:gd name="connsiteY412" fmla="*/ 60426 h 338785"/>
                <a:gd name="connsiteX413" fmla="*/ 174349 w 261652"/>
                <a:gd name="connsiteY413" fmla="*/ 60105 h 338785"/>
                <a:gd name="connsiteX414" fmla="*/ 175364 w 261652"/>
                <a:gd name="connsiteY414" fmla="*/ 60800 h 338785"/>
                <a:gd name="connsiteX415" fmla="*/ 175899 w 261652"/>
                <a:gd name="connsiteY415" fmla="*/ 62243 h 338785"/>
                <a:gd name="connsiteX416" fmla="*/ 175578 w 261652"/>
                <a:gd name="connsiteY416" fmla="*/ 64435 h 338785"/>
                <a:gd name="connsiteX417" fmla="*/ 174616 w 261652"/>
                <a:gd name="connsiteY417" fmla="*/ 66412 h 338785"/>
                <a:gd name="connsiteX418" fmla="*/ 173013 w 261652"/>
                <a:gd name="connsiteY418" fmla="*/ 68978 h 338785"/>
                <a:gd name="connsiteX419" fmla="*/ 171462 w 261652"/>
                <a:gd name="connsiteY419" fmla="*/ 71063 h 338785"/>
                <a:gd name="connsiteX420" fmla="*/ 170500 w 261652"/>
                <a:gd name="connsiteY420" fmla="*/ 72880 h 338785"/>
                <a:gd name="connsiteX421" fmla="*/ 170019 w 261652"/>
                <a:gd name="connsiteY421" fmla="*/ 74430 h 338785"/>
                <a:gd name="connsiteX422" fmla="*/ 170019 w 261652"/>
                <a:gd name="connsiteY422" fmla="*/ 75874 h 338785"/>
                <a:gd name="connsiteX423" fmla="*/ 170607 w 261652"/>
                <a:gd name="connsiteY423" fmla="*/ 77156 h 338785"/>
                <a:gd name="connsiteX424" fmla="*/ 171516 w 261652"/>
                <a:gd name="connsiteY424" fmla="*/ 78279 h 338785"/>
                <a:gd name="connsiteX425" fmla="*/ 172531 w 261652"/>
                <a:gd name="connsiteY425" fmla="*/ 79188 h 338785"/>
                <a:gd name="connsiteX426" fmla="*/ 173333 w 261652"/>
                <a:gd name="connsiteY426" fmla="*/ 80577 h 338785"/>
                <a:gd name="connsiteX427" fmla="*/ 172852 w 261652"/>
                <a:gd name="connsiteY427" fmla="*/ 82288 h 338785"/>
                <a:gd name="connsiteX428" fmla="*/ 172264 w 261652"/>
                <a:gd name="connsiteY428" fmla="*/ 83785 h 338785"/>
                <a:gd name="connsiteX429" fmla="*/ 174082 w 261652"/>
                <a:gd name="connsiteY429" fmla="*/ 83785 h 338785"/>
                <a:gd name="connsiteX430" fmla="*/ 174670 w 261652"/>
                <a:gd name="connsiteY430" fmla="*/ 83785 h 338785"/>
                <a:gd name="connsiteX431" fmla="*/ 178358 w 261652"/>
                <a:gd name="connsiteY431" fmla="*/ 82662 h 338785"/>
                <a:gd name="connsiteX432" fmla="*/ 182741 w 261652"/>
                <a:gd name="connsiteY432" fmla="*/ 80524 h 338785"/>
                <a:gd name="connsiteX433" fmla="*/ 187391 w 261652"/>
                <a:gd name="connsiteY433" fmla="*/ 82983 h 338785"/>
                <a:gd name="connsiteX434" fmla="*/ 191454 w 261652"/>
                <a:gd name="connsiteY434" fmla="*/ 86831 h 338785"/>
                <a:gd name="connsiteX435" fmla="*/ 194180 w 261652"/>
                <a:gd name="connsiteY435" fmla="*/ 88809 h 338785"/>
                <a:gd name="connsiteX436" fmla="*/ 196425 w 261652"/>
                <a:gd name="connsiteY436" fmla="*/ 89878 h 338785"/>
                <a:gd name="connsiteX437" fmla="*/ 200060 w 261652"/>
                <a:gd name="connsiteY437" fmla="*/ 94475 h 338785"/>
                <a:gd name="connsiteX438" fmla="*/ 203748 w 261652"/>
                <a:gd name="connsiteY438" fmla="*/ 96132 h 338785"/>
                <a:gd name="connsiteX439" fmla="*/ 213156 w 261652"/>
                <a:gd name="connsiteY439" fmla="*/ 104043 h 338785"/>
                <a:gd name="connsiteX440" fmla="*/ 214706 w 261652"/>
                <a:gd name="connsiteY440" fmla="*/ 105914 h 338785"/>
                <a:gd name="connsiteX441" fmla="*/ 36814 w 261652"/>
                <a:gd name="connsiteY441" fmla="*/ 208223 h 338785"/>
                <a:gd name="connsiteX442" fmla="*/ 38952 w 261652"/>
                <a:gd name="connsiteY442" fmla="*/ 207422 h 338785"/>
                <a:gd name="connsiteX443" fmla="*/ 39540 w 261652"/>
                <a:gd name="connsiteY443" fmla="*/ 206994 h 338785"/>
                <a:gd name="connsiteX444" fmla="*/ 39808 w 261652"/>
                <a:gd name="connsiteY444" fmla="*/ 206192 h 338785"/>
                <a:gd name="connsiteX445" fmla="*/ 39487 w 261652"/>
                <a:gd name="connsiteY445" fmla="*/ 203519 h 338785"/>
                <a:gd name="connsiteX446" fmla="*/ 38952 w 261652"/>
                <a:gd name="connsiteY446" fmla="*/ 202076 h 338785"/>
                <a:gd name="connsiteX447" fmla="*/ 37402 w 261652"/>
                <a:gd name="connsiteY447" fmla="*/ 200900 h 338785"/>
                <a:gd name="connsiteX448" fmla="*/ 35638 w 261652"/>
                <a:gd name="connsiteY448" fmla="*/ 200419 h 338785"/>
                <a:gd name="connsiteX449" fmla="*/ 34142 w 261652"/>
                <a:gd name="connsiteY449" fmla="*/ 200847 h 338785"/>
                <a:gd name="connsiteX450" fmla="*/ 33554 w 261652"/>
                <a:gd name="connsiteY450" fmla="*/ 201488 h 338785"/>
                <a:gd name="connsiteX451" fmla="*/ 33072 w 261652"/>
                <a:gd name="connsiteY451" fmla="*/ 202290 h 338785"/>
                <a:gd name="connsiteX452" fmla="*/ 32752 w 261652"/>
                <a:gd name="connsiteY452" fmla="*/ 203252 h 338785"/>
                <a:gd name="connsiteX453" fmla="*/ 32752 w 261652"/>
                <a:gd name="connsiteY453" fmla="*/ 204268 h 338785"/>
                <a:gd name="connsiteX454" fmla="*/ 33233 w 261652"/>
                <a:gd name="connsiteY454" fmla="*/ 206139 h 338785"/>
                <a:gd name="connsiteX455" fmla="*/ 33661 w 261652"/>
                <a:gd name="connsiteY455" fmla="*/ 206940 h 338785"/>
                <a:gd name="connsiteX456" fmla="*/ 34302 w 261652"/>
                <a:gd name="connsiteY456" fmla="*/ 207422 h 338785"/>
                <a:gd name="connsiteX457" fmla="*/ 245281 w 261652"/>
                <a:gd name="connsiteY457" fmla="*/ 83357 h 338785"/>
                <a:gd name="connsiteX458" fmla="*/ 246671 w 261652"/>
                <a:gd name="connsiteY458" fmla="*/ 83357 h 338785"/>
                <a:gd name="connsiteX459" fmla="*/ 247900 w 261652"/>
                <a:gd name="connsiteY459" fmla="*/ 82876 h 338785"/>
                <a:gd name="connsiteX460" fmla="*/ 248863 w 261652"/>
                <a:gd name="connsiteY460" fmla="*/ 82876 h 338785"/>
                <a:gd name="connsiteX461" fmla="*/ 249611 w 261652"/>
                <a:gd name="connsiteY461" fmla="*/ 83357 h 338785"/>
                <a:gd name="connsiteX462" fmla="*/ 250145 w 261652"/>
                <a:gd name="connsiteY462" fmla="*/ 84212 h 338785"/>
                <a:gd name="connsiteX463" fmla="*/ 250947 w 261652"/>
                <a:gd name="connsiteY463" fmla="*/ 85068 h 338785"/>
                <a:gd name="connsiteX464" fmla="*/ 252230 w 261652"/>
                <a:gd name="connsiteY464" fmla="*/ 85923 h 338785"/>
                <a:gd name="connsiteX465" fmla="*/ 253459 w 261652"/>
                <a:gd name="connsiteY465" fmla="*/ 86243 h 338785"/>
                <a:gd name="connsiteX466" fmla="*/ 254956 w 261652"/>
                <a:gd name="connsiteY466" fmla="*/ 86243 h 338785"/>
                <a:gd name="connsiteX467" fmla="*/ 255384 w 261652"/>
                <a:gd name="connsiteY467" fmla="*/ 86778 h 338785"/>
                <a:gd name="connsiteX468" fmla="*/ 255384 w 261652"/>
                <a:gd name="connsiteY468" fmla="*/ 88382 h 338785"/>
                <a:gd name="connsiteX469" fmla="*/ 255009 w 261652"/>
                <a:gd name="connsiteY469" fmla="*/ 89237 h 338785"/>
                <a:gd name="connsiteX470" fmla="*/ 255009 w 261652"/>
                <a:gd name="connsiteY470" fmla="*/ 90199 h 338785"/>
                <a:gd name="connsiteX471" fmla="*/ 253620 w 261652"/>
                <a:gd name="connsiteY471" fmla="*/ 92925 h 338785"/>
                <a:gd name="connsiteX472" fmla="*/ 253085 w 261652"/>
                <a:gd name="connsiteY472" fmla="*/ 93673 h 338785"/>
                <a:gd name="connsiteX473" fmla="*/ 252337 w 261652"/>
                <a:gd name="connsiteY473" fmla="*/ 94261 h 338785"/>
                <a:gd name="connsiteX474" fmla="*/ 250520 w 261652"/>
                <a:gd name="connsiteY474" fmla="*/ 94742 h 338785"/>
                <a:gd name="connsiteX475" fmla="*/ 249771 w 261652"/>
                <a:gd name="connsiteY475" fmla="*/ 95277 h 338785"/>
                <a:gd name="connsiteX476" fmla="*/ 249450 w 261652"/>
                <a:gd name="connsiteY476" fmla="*/ 96079 h 338785"/>
                <a:gd name="connsiteX477" fmla="*/ 249450 w 261652"/>
                <a:gd name="connsiteY477" fmla="*/ 96988 h 338785"/>
                <a:gd name="connsiteX478" fmla="*/ 249985 w 261652"/>
                <a:gd name="connsiteY478" fmla="*/ 97789 h 338785"/>
                <a:gd name="connsiteX479" fmla="*/ 250680 w 261652"/>
                <a:gd name="connsiteY479" fmla="*/ 98591 h 338785"/>
                <a:gd name="connsiteX480" fmla="*/ 251428 w 261652"/>
                <a:gd name="connsiteY480" fmla="*/ 99339 h 338785"/>
                <a:gd name="connsiteX481" fmla="*/ 252177 w 261652"/>
                <a:gd name="connsiteY481" fmla="*/ 100195 h 338785"/>
                <a:gd name="connsiteX482" fmla="*/ 253566 w 261652"/>
                <a:gd name="connsiteY482" fmla="*/ 102279 h 338785"/>
                <a:gd name="connsiteX483" fmla="*/ 254422 w 261652"/>
                <a:gd name="connsiteY483" fmla="*/ 102867 h 338785"/>
                <a:gd name="connsiteX484" fmla="*/ 255384 w 261652"/>
                <a:gd name="connsiteY484" fmla="*/ 102867 h 338785"/>
                <a:gd name="connsiteX485" fmla="*/ 256292 w 261652"/>
                <a:gd name="connsiteY485" fmla="*/ 102493 h 338785"/>
                <a:gd name="connsiteX486" fmla="*/ 257201 w 261652"/>
                <a:gd name="connsiteY486" fmla="*/ 101959 h 338785"/>
                <a:gd name="connsiteX487" fmla="*/ 258110 w 261652"/>
                <a:gd name="connsiteY487" fmla="*/ 100515 h 338785"/>
                <a:gd name="connsiteX488" fmla="*/ 258858 w 261652"/>
                <a:gd name="connsiteY488" fmla="*/ 99927 h 338785"/>
                <a:gd name="connsiteX489" fmla="*/ 259820 w 261652"/>
                <a:gd name="connsiteY489" fmla="*/ 99927 h 338785"/>
                <a:gd name="connsiteX490" fmla="*/ 260301 w 261652"/>
                <a:gd name="connsiteY490" fmla="*/ 100515 h 338785"/>
                <a:gd name="connsiteX491" fmla="*/ 260729 w 261652"/>
                <a:gd name="connsiteY491" fmla="*/ 101584 h 338785"/>
                <a:gd name="connsiteX492" fmla="*/ 260729 w 261652"/>
                <a:gd name="connsiteY492" fmla="*/ 102867 h 338785"/>
                <a:gd name="connsiteX493" fmla="*/ 261317 w 261652"/>
                <a:gd name="connsiteY493" fmla="*/ 104578 h 338785"/>
                <a:gd name="connsiteX494" fmla="*/ 261317 w 261652"/>
                <a:gd name="connsiteY494" fmla="*/ 106983 h 338785"/>
                <a:gd name="connsiteX495" fmla="*/ 260943 w 261652"/>
                <a:gd name="connsiteY495" fmla="*/ 107785 h 338785"/>
                <a:gd name="connsiteX496" fmla="*/ 259393 w 261652"/>
                <a:gd name="connsiteY496" fmla="*/ 108694 h 338785"/>
                <a:gd name="connsiteX497" fmla="*/ 257629 w 261652"/>
                <a:gd name="connsiteY497" fmla="*/ 108694 h 338785"/>
                <a:gd name="connsiteX498" fmla="*/ 256987 w 261652"/>
                <a:gd name="connsiteY498" fmla="*/ 108159 h 338785"/>
                <a:gd name="connsiteX499" fmla="*/ 256666 w 261652"/>
                <a:gd name="connsiteY499" fmla="*/ 107411 h 338785"/>
                <a:gd name="connsiteX500" fmla="*/ 255918 w 261652"/>
                <a:gd name="connsiteY500" fmla="*/ 107037 h 338785"/>
                <a:gd name="connsiteX501" fmla="*/ 254956 w 261652"/>
                <a:gd name="connsiteY501" fmla="*/ 106716 h 338785"/>
                <a:gd name="connsiteX502" fmla="*/ 243838 w 261652"/>
                <a:gd name="connsiteY502" fmla="*/ 106449 h 338785"/>
                <a:gd name="connsiteX503" fmla="*/ 236622 w 261652"/>
                <a:gd name="connsiteY503" fmla="*/ 103402 h 338785"/>
                <a:gd name="connsiteX504" fmla="*/ 226786 w 261652"/>
                <a:gd name="connsiteY504" fmla="*/ 101157 h 338785"/>
                <a:gd name="connsiteX505" fmla="*/ 217913 w 261652"/>
                <a:gd name="connsiteY505" fmla="*/ 97041 h 338785"/>
                <a:gd name="connsiteX506" fmla="*/ 214065 w 261652"/>
                <a:gd name="connsiteY506" fmla="*/ 94101 h 338785"/>
                <a:gd name="connsiteX507" fmla="*/ 210537 w 261652"/>
                <a:gd name="connsiteY507" fmla="*/ 90466 h 338785"/>
                <a:gd name="connsiteX508" fmla="*/ 209842 w 261652"/>
                <a:gd name="connsiteY508" fmla="*/ 88809 h 338785"/>
                <a:gd name="connsiteX509" fmla="*/ 210109 w 261652"/>
                <a:gd name="connsiteY509" fmla="*/ 87526 h 338785"/>
                <a:gd name="connsiteX510" fmla="*/ 212194 w 261652"/>
                <a:gd name="connsiteY510" fmla="*/ 85121 h 338785"/>
                <a:gd name="connsiteX511" fmla="*/ 215187 w 261652"/>
                <a:gd name="connsiteY511" fmla="*/ 80471 h 338785"/>
                <a:gd name="connsiteX512" fmla="*/ 216042 w 261652"/>
                <a:gd name="connsiteY512" fmla="*/ 79562 h 338785"/>
                <a:gd name="connsiteX513" fmla="*/ 217539 w 261652"/>
                <a:gd name="connsiteY513" fmla="*/ 79134 h 338785"/>
                <a:gd name="connsiteX514" fmla="*/ 226733 w 261652"/>
                <a:gd name="connsiteY514" fmla="*/ 78546 h 338785"/>
                <a:gd name="connsiteX515" fmla="*/ 230581 w 261652"/>
                <a:gd name="connsiteY515" fmla="*/ 78920 h 338785"/>
                <a:gd name="connsiteX516" fmla="*/ 232185 w 261652"/>
                <a:gd name="connsiteY516" fmla="*/ 79348 h 338785"/>
                <a:gd name="connsiteX517" fmla="*/ 234270 w 261652"/>
                <a:gd name="connsiteY517" fmla="*/ 80364 h 338785"/>
                <a:gd name="connsiteX518" fmla="*/ 243143 w 261652"/>
                <a:gd name="connsiteY518" fmla="*/ 83036 h 33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</a:cxnLst>
              <a:rect l="l" t="t" r="r" b="b"/>
              <a:pathLst>
                <a:path w="261652" h="338785">
                  <a:moveTo>
                    <a:pt x="215027" y="108640"/>
                  </a:moveTo>
                  <a:lnTo>
                    <a:pt x="205031" y="112168"/>
                  </a:lnTo>
                  <a:lnTo>
                    <a:pt x="201182" y="111366"/>
                  </a:lnTo>
                  <a:lnTo>
                    <a:pt x="198991" y="110404"/>
                  </a:lnTo>
                  <a:lnTo>
                    <a:pt x="189530" y="109282"/>
                  </a:lnTo>
                  <a:lnTo>
                    <a:pt x="183382" y="109977"/>
                  </a:lnTo>
                  <a:lnTo>
                    <a:pt x="181191" y="110992"/>
                  </a:lnTo>
                  <a:lnTo>
                    <a:pt x="180656" y="112275"/>
                  </a:lnTo>
                  <a:lnTo>
                    <a:pt x="182313" y="114627"/>
                  </a:lnTo>
                  <a:lnTo>
                    <a:pt x="182795" y="116017"/>
                  </a:lnTo>
                  <a:lnTo>
                    <a:pt x="182795" y="117407"/>
                  </a:lnTo>
                  <a:lnTo>
                    <a:pt x="181939" y="118957"/>
                  </a:lnTo>
                  <a:lnTo>
                    <a:pt x="180924" y="120079"/>
                  </a:lnTo>
                  <a:lnTo>
                    <a:pt x="180068" y="121309"/>
                  </a:lnTo>
                  <a:lnTo>
                    <a:pt x="179480" y="122538"/>
                  </a:lnTo>
                  <a:lnTo>
                    <a:pt x="175097" y="127402"/>
                  </a:lnTo>
                  <a:lnTo>
                    <a:pt x="175097" y="128899"/>
                  </a:lnTo>
                  <a:lnTo>
                    <a:pt x="175739" y="129647"/>
                  </a:lnTo>
                  <a:lnTo>
                    <a:pt x="176915" y="129647"/>
                  </a:lnTo>
                  <a:lnTo>
                    <a:pt x="178037" y="129059"/>
                  </a:lnTo>
                  <a:lnTo>
                    <a:pt x="179320" y="129059"/>
                  </a:lnTo>
                  <a:lnTo>
                    <a:pt x="180496" y="129059"/>
                  </a:lnTo>
                  <a:lnTo>
                    <a:pt x="181244" y="129915"/>
                  </a:lnTo>
                  <a:lnTo>
                    <a:pt x="181619" y="131091"/>
                  </a:lnTo>
                  <a:lnTo>
                    <a:pt x="181619" y="132694"/>
                  </a:lnTo>
                  <a:lnTo>
                    <a:pt x="181191" y="134458"/>
                  </a:lnTo>
                  <a:lnTo>
                    <a:pt x="180175" y="136864"/>
                  </a:lnTo>
                  <a:lnTo>
                    <a:pt x="179801" y="138467"/>
                  </a:lnTo>
                  <a:lnTo>
                    <a:pt x="180229" y="139803"/>
                  </a:lnTo>
                  <a:lnTo>
                    <a:pt x="182367" y="141300"/>
                  </a:lnTo>
                  <a:lnTo>
                    <a:pt x="183169" y="142369"/>
                  </a:lnTo>
                  <a:lnTo>
                    <a:pt x="183543" y="143652"/>
                  </a:lnTo>
                  <a:lnTo>
                    <a:pt x="184291" y="144828"/>
                  </a:lnTo>
                  <a:lnTo>
                    <a:pt x="184719" y="146111"/>
                  </a:lnTo>
                  <a:lnTo>
                    <a:pt x="184719" y="147287"/>
                  </a:lnTo>
                  <a:lnTo>
                    <a:pt x="183489" y="151296"/>
                  </a:lnTo>
                  <a:lnTo>
                    <a:pt x="183489" y="155626"/>
                  </a:lnTo>
                  <a:lnTo>
                    <a:pt x="183489" y="157229"/>
                  </a:lnTo>
                  <a:lnTo>
                    <a:pt x="183810" y="158672"/>
                  </a:lnTo>
                  <a:lnTo>
                    <a:pt x="183810" y="160169"/>
                  </a:lnTo>
                  <a:lnTo>
                    <a:pt x="181565" y="164285"/>
                  </a:lnTo>
                  <a:lnTo>
                    <a:pt x="180603" y="165033"/>
                  </a:lnTo>
                  <a:lnTo>
                    <a:pt x="177823" y="165568"/>
                  </a:lnTo>
                  <a:lnTo>
                    <a:pt x="176380" y="166316"/>
                  </a:lnTo>
                  <a:lnTo>
                    <a:pt x="176380" y="167385"/>
                  </a:lnTo>
                  <a:lnTo>
                    <a:pt x="176915" y="168508"/>
                  </a:lnTo>
                  <a:lnTo>
                    <a:pt x="177770" y="169523"/>
                  </a:lnTo>
                  <a:lnTo>
                    <a:pt x="178037" y="170967"/>
                  </a:lnTo>
                  <a:lnTo>
                    <a:pt x="178037" y="174334"/>
                  </a:lnTo>
                  <a:lnTo>
                    <a:pt x="178037" y="175884"/>
                  </a:lnTo>
                  <a:lnTo>
                    <a:pt x="178465" y="177434"/>
                  </a:lnTo>
                  <a:lnTo>
                    <a:pt x="178892" y="178824"/>
                  </a:lnTo>
                  <a:lnTo>
                    <a:pt x="179160" y="180267"/>
                  </a:lnTo>
                  <a:lnTo>
                    <a:pt x="179160" y="181711"/>
                  </a:lnTo>
                  <a:lnTo>
                    <a:pt x="179160" y="183528"/>
                  </a:lnTo>
                  <a:lnTo>
                    <a:pt x="178892" y="185773"/>
                  </a:lnTo>
                  <a:lnTo>
                    <a:pt x="177235" y="191813"/>
                  </a:lnTo>
                  <a:lnTo>
                    <a:pt x="176273" y="193470"/>
                  </a:lnTo>
                  <a:lnTo>
                    <a:pt x="174509" y="195020"/>
                  </a:lnTo>
                  <a:lnTo>
                    <a:pt x="174509" y="196036"/>
                  </a:lnTo>
                  <a:lnTo>
                    <a:pt x="179320" y="203359"/>
                  </a:lnTo>
                  <a:lnTo>
                    <a:pt x="179694" y="204856"/>
                  </a:lnTo>
                  <a:lnTo>
                    <a:pt x="180656" y="207422"/>
                  </a:lnTo>
                  <a:lnTo>
                    <a:pt x="181672" y="208277"/>
                  </a:lnTo>
                  <a:lnTo>
                    <a:pt x="183917" y="209827"/>
                  </a:lnTo>
                  <a:lnTo>
                    <a:pt x="185467" y="212179"/>
                  </a:lnTo>
                  <a:lnTo>
                    <a:pt x="186109" y="213462"/>
                  </a:lnTo>
                  <a:lnTo>
                    <a:pt x="186590" y="214851"/>
                  </a:lnTo>
                  <a:lnTo>
                    <a:pt x="188086" y="217097"/>
                  </a:lnTo>
                  <a:lnTo>
                    <a:pt x="190278" y="218219"/>
                  </a:lnTo>
                  <a:lnTo>
                    <a:pt x="192202" y="218219"/>
                  </a:lnTo>
                  <a:lnTo>
                    <a:pt x="193271" y="218219"/>
                  </a:lnTo>
                  <a:lnTo>
                    <a:pt x="195463" y="218219"/>
                  </a:lnTo>
                  <a:lnTo>
                    <a:pt x="197601" y="218219"/>
                  </a:lnTo>
                  <a:lnTo>
                    <a:pt x="198884" y="217845"/>
                  </a:lnTo>
                  <a:lnTo>
                    <a:pt x="200167" y="217845"/>
                  </a:lnTo>
                  <a:lnTo>
                    <a:pt x="201343" y="218272"/>
                  </a:lnTo>
                  <a:lnTo>
                    <a:pt x="202144" y="219395"/>
                  </a:lnTo>
                  <a:lnTo>
                    <a:pt x="202786" y="220678"/>
                  </a:lnTo>
                  <a:lnTo>
                    <a:pt x="203107" y="222014"/>
                  </a:lnTo>
                  <a:lnTo>
                    <a:pt x="203748" y="223244"/>
                  </a:lnTo>
                  <a:lnTo>
                    <a:pt x="204817" y="229765"/>
                  </a:lnTo>
                  <a:lnTo>
                    <a:pt x="201610" y="230834"/>
                  </a:lnTo>
                  <a:lnTo>
                    <a:pt x="197013" y="241525"/>
                  </a:lnTo>
                  <a:lnTo>
                    <a:pt x="196318" y="245908"/>
                  </a:lnTo>
                  <a:lnTo>
                    <a:pt x="195623" y="247672"/>
                  </a:lnTo>
                  <a:lnTo>
                    <a:pt x="194501" y="247672"/>
                  </a:lnTo>
                  <a:lnTo>
                    <a:pt x="193164" y="247672"/>
                  </a:lnTo>
                  <a:lnTo>
                    <a:pt x="191988" y="248313"/>
                  </a:lnTo>
                  <a:lnTo>
                    <a:pt x="191507" y="249222"/>
                  </a:lnTo>
                  <a:lnTo>
                    <a:pt x="189423" y="255957"/>
                  </a:lnTo>
                  <a:lnTo>
                    <a:pt x="185360" y="255476"/>
                  </a:lnTo>
                  <a:lnTo>
                    <a:pt x="180977" y="256705"/>
                  </a:lnTo>
                  <a:lnTo>
                    <a:pt x="167133" y="274131"/>
                  </a:lnTo>
                  <a:lnTo>
                    <a:pt x="163765" y="267556"/>
                  </a:lnTo>
                  <a:lnTo>
                    <a:pt x="162803" y="266754"/>
                  </a:lnTo>
                  <a:lnTo>
                    <a:pt x="158901" y="264937"/>
                  </a:lnTo>
                  <a:lnTo>
                    <a:pt x="158206" y="264296"/>
                  </a:lnTo>
                  <a:lnTo>
                    <a:pt x="157672" y="263227"/>
                  </a:lnTo>
                  <a:lnTo>
                    <a:pt x="155373" y="260447"/>
                  </a:lnTo>
                  <a:lnTo>
                    <a:pt x="152647" y="260126"/>
                  </a:lnTo>
                  <a:lnTo>
                    <a:pt x="150562" y="262104"/>
                  </a:lnTo>
                  <a:lnTo>
                    <a:pt x="150562" y="266220"/>
                  </a:lnTo>
                  <a:lnTo>
                    <a:pt x="151952" y="278300"/>
                  </a:lnTo>
                  <a:lnTo>
                    <a:pt x="151952" y="279102"/>
                  </a:lnTo>
                  <a:lnTo>
                    <a:pt x="151471" y="279690"/>
                  </a:lnTo>
                  <a:lnTo>
                    <a:pt x="146126" y="283325"/>
                  </a:lnTo>
                  <a:lnTo>
                    <a:pt x="141315" y="284875"/>
                  </a:lnTo>
                  <a:lnTo>
                    <a:pt x="140727" y="293374"/>
                  </a:lnTo>
                  <a:lnTo>
                    <a:pt x="135702" y="293909"/>
                  </a:lnTo>
                  <a:lnTo>
                    <a:pt x="126134" y="313419"/>
                  </a:lnTo>
                  <a:lnTo>
                    <a:pt x="116352" y="309944"/>
                  </a:lnTo>
                  <a:lnTo>
                    <a:pt x="115176" y="310265"/>
                  </a:lnTo>
                  <a:lnTo>
                    <a:pt x="114428" y="311174"/>
                  </a:lnTo>
                  <a:lnTo>
                    <a:pt x="114161" y="312564"/>
                  </a:lnTo>
                  <a:lnTo>
                    <a:pt x="114161" y="315664"/>
                  </a:lnTo>
                  <a:lnTo>
                    <a:pt x="109671" y="318016"/>
                  </a:lnTo>
                  <a:lnTo>
                    <a:pt x="102401" y="316466"/>
                  </a:lnTo>
                  <a:lnTo>
                    <a:pt x="98927" y="317107"/>
                  </a:lnTo>
                  <a:lnTo>
                    <a:pt x="95292" y="319245"/>
                  </a:lnTo>
                  <a:lnTo>
                    <a:pt x="94437" y="320207"/>
                  </a:lnTo>
                  <a:lnTo>
                    <a:pt x="92673" y="323735"/>
                  </a:lnTo>
                  <a:lnTo>
                    <a:pt x="91710" y="324644"/>
                  </a:lnTo>
                  <a:lnTo>
                    <a:pt x="88450" y="326461"/>
                  </a:lnTo>
                  <a:lnTo>
                    <a:pt x="87434" y="327905"/>
                  </a:lnTo>
                  <a:lnTo>
                    <a:pt x="87114" y="329669"/>
                  </a:lnTo>
                  <a:lnTo>
                    <a:pt x="87114" y="338756"/>
                  </a:lnTo>
                  <a:lnTo>
                    <a:pt x="81234" y="338328"/>
                  </a:lnTo>
                  <a:lnTo>
                    <a:pt x="78882" y="330257"/>
                  </a:lnTo>
                  <a:lnTo>
                    <a:pt x="71986" y="330738"/>
                  </a:lnTo>
                  <a:lnTo>
                    <a:pt x="71024" y="330738"/>
                  </a:lnTo>
                  <a:lnTo>
                    <a:pt x="63380" y="321597"/>
                  </a:lnTo>
                  <a:lnTo>
                    <a:pt x="50178" y="314648"/>
                  </a:lnTo>
                  <a:lnTo>
                    <a:pt x="48360" y="309784"/>
                  </a:lnTo>
                  <a:lnTo>
                    <a:pt x="43015" y="305508"/>
                  </a:lnTo>
                  <a:lnTo>
                    <a:pt x="43442" y="295245"/>
                  </a:lnTo>
                  <a:lnTo>
                    <a:pt x="42908" y="291931"/>
                  </a:lnTo>
                  <a:lnTo>
                    <a:pt x="39380" y="284287"/>
                  </a:lnTo>
                  <a:lnTo>
                    <a:pt x="41518" y="278942"/>
                  </a:lnTo>
                  <a:lnTo>
                    <a:pt x="41946" y="274719"/>
                  </a:lnTo>
                  <a:lnTo>
                    <a:pt x="34409" y="266754"/>
                  </a:lnTo>
                  <a:lnTo>
                    <a:pt x="34409" y="259164"/>
                  </a:lnTo>
                  <a:lnTo>
                    <a:pt x="39754" y="259164"/>
                  </a:lnTo>
                  <a:lnTo>
                    <a:pt x="47719" y="256064"/>
                  </a:lnTo>
                  <a:lnTo>
                    <a:pt x="48681" y="255102"/>
                  </a:lnTo>
                  <a:lnTo>
                    <a:pt x="49429" y="253765"/>
                  </a:lnTo>
                  <a:lnTo>
                    <a:pt x="49910" y="252108"/>
                  </a:lnTo>
                  <a:lnTo>
                    <a:pt x="50231" y="248367"/>
                  </a:lnTo>
                  <a:lnTo>
                    <a:pt x="50872" y="247458"/>
                  </a:lnTo>
                  <a:lnTo>
                    <a:pt x="59746" y="244999"/>
                  </a:lnTo>
                  <a:lnTo>
                    <a:pt x="61670" y="243449"/>
                  </a:lnTo>
                  <a:lnTo>
                    <a:pt x="62792" y="241097"/>
                  </a:lnTo>
                  <a:lnTo>
                    <a:pt x="62792" y="238905"/>
                  </a:lnTo>
                  <a:lnTo>
                    <a:pt x="62258" y="236928"/>
                  </a:lnTo>
                  <a:lnTo>
                    <a:pt x="61135" y="235591"/>
                  </a:lnTo>
                  <a:lnTo>
                    <a:pt x="59532" y="235271"/>
                  </a:lnTo>
                  <a:lnTo>
                    <a:pt x="46436" y="242166"/>
                  </a:lnTo>
                  <a:lnTo>
                    <a:pt x="43763" y="242166"/>
                  </a:lnTo>
                  <a:lnTo>
                    <a:pt x="43122" y="238478"/>
                  </a:lnTo>
                  <a:lnTo>
                    <a:pt x="51246" y="227787"/>
                  </a:lnTo>
                  <a:lnTo>
                    <a:pt x="51514" y="226023"/>
                  </a:lnTo>
                  <a:lnTo>
                    <a:pt x="50445" y="224313"/>
                  </a:lnTo>
                  <a:lnTo>
                    <a:pt x="48948" y="223725"/>
                  </a:lnTo>
                  <a:lnTo>
                    <a:pt x="35799" y="225970"/>
                  </a:lnTo>
                  <a:lnTo>
                    <a:pt x="34997" y="225435"/>
                  </a:lnTo>
                  <a:lnTo>
                    <a:pt x="32324" y="221747"/>
                  </a:lnTo>
                  <a:lnTo>
                    <a:pt x="29972" y="208865"/>
                  </a:lnTo>
                  <a:lnTo>
                    <a:pt x="17731" y="207582"/>
                  </a:lnTo>
                  <a:lnTo>
                    <a:pt x="19763" y="198548"/>
                  </a:lnTo>
                  <a:lnTo>
                    <a:pt x="12974" y="192080"/>
                  </a:lnTo>
                  <a:lnTo>
                    <a:pt x="13455" y="189247"/>
                  </a:lnTo>
                  <a:lnTo>
                    <a:pt x="7415" y="159153"/>
                  </a:lnTo>
                  <a:lnTo>
                    <a:pt x="8003" y="158726"/>
                  </a:lnTo>
                  <a:lnTo>
                    <a:pt x="1535" y="159314"/>
                  </a:lnTo>
                  <a:lnTo>
                    <a:pt x="199" y="157710"/>
                  </a:lnTo>
                  <a:lnTo>
                    <a:pt x="-336" y="154824"/>
                  </a:lnTo>
                  <a:lnTo>
                    <a:pt x="-336" y="148623"/>
                  </a:lnTo>
                  <a:lnTo>
                    <a:pt x="413" y="146539"/>
                  </a:lnTo>
                  <a:lnTo>
                    <a:pt x="1802" y="145202"/>
                  </a:lnTo>
                  <a:lnTo>
                    <a:pt x="3727" y="144614"/>
                  </a:lnTo>
                  <a:lnTo>
                    <a:pt x="12172" y="145363"/>
                  </a:lnTo>
                  <a:lnTo>
                    <a:pt x="12226" y="138414"/>
                  </a:lnTo>
                  <a:lnTo>
                    <a:pt x="9767" y="129808"/>
                  </a:lnTo>
                  <a:lnTo>
                    <a:pt x="7896" y="126975"/>
                  </a:lnTo>
                  <a:lnTo>
                    <a:pt x="4849" y="123821"/>
                  </a:lnTo>
                  <a:lnTo>
                    <a:pt x="4529" y="124302"/>
                  </a:lnTo>
                  <a:lnTo>
                    <a:pt x="3834" y="123393"/>
                  </a:lnTo>
                  <a:lnTo>
                    <a:pt x="6881" y="121897"/>
                  </a:lnTo>
                  <a:lnTo>
                    <a:pt x="5277" y="116177"/>
                  </a:lnTo>
                  <a:lnTo>
                    <a:pt x="8163" y="113879"/>
                  </a:lnTo>
                  <a:lnTo>
                    <a:pt x="8163" y="106823"/>
                  </a:lnTo>
                  <a:lnTo>
                    <a:pt x="6827" y="102333"/>
                  </a:lnTo>
                  <a:lnTo>
                    <a:pt x="6881" y="100515"/>
                  </a:lnTo>
                  <a:lnTo>
                    <a:pt x="9179" y="96720"/>
                  </a:lnTo>
                  <a:lnTo>
                    <a:pt x="9179" y="97415"/>
                  </a:lnTo>
                  <a:lnTo>
                    <a:pt x="10141" y="98270"/>
                  </a:lnTo>
                  <a:lnTo>
                    <a:pt x="12065" y="99233"/>
                  </a:lnTo>
                  <a:lnTo>
                    <a:pt x="15914" y="96827"/>
                  </a:lnTo>
                  <a:lnTo>
                    <a:pt x="20671" y="90627"/>
                  </a:lnTo>
                  <a:lnTo>
                    <a:pt x="24467" y="88168"/>
                  </a:lnTo>
                  <a:lnTo>
                    <a:pt x="26391" y="87633"/>
                  </a:lnTo>
                  <a:lnTo>
                    <a:pt x="28315" y="88382"/>
                  </a:lnTo>
                  <a:lnTo>
                    <a:pt x="30560" y="90413"/>
                  </a:lnTo>
                  <a:lnTo>
                    <a:pt x="31362" y="90680"/>
                  </a:lnTo>
                  <a:lnTo>
                    <a:pt x="32538" y="90146"/>
                  </a:lnTo>
                  <a:lnTo>
                    <a:pt x="33554" y="88809"/>
                  </a:lnTo>
                  <a:lnTo>
                    <a:pt x="35050" y="85388"/>
                  </a:lnTo>
                  <a:lnTo>
                    <a:pt x="40396" y="83998"/>
                  </a:lnTo>
                  <a:lnTo>
                    <a:pt x="44458" y="74911"/>
                  </a:lnTo>
                  <a:lnTo>
                    <a:pt x="45634" y="74056"/>
                  </a:lnTo>
                  <a:lnTo>
                    <a:pt x="46810" y="73522"/>
                  </a:lnTo>
                  <a:lnTo>
                    <a:pt x="47131" y="74003"/>
                  </a:lnTo>
                  <a:lnTo>
                    <a:pt x="47131" y="75125"/>
                  </a:lnTo>
                  <a:lnTo>
                    <a:pt x="47131" y="79562"/>
                  </a:lnTo>
                  <a:lnTo>
                    <a:pt x="47131" y="80898"/>
                  </a:lnTo>
                  <a:lnTo>
                    <a:pt x="46756" y="84052"/>
                  </a:lnTo>
                  <a:lnTo>
                    <a:pt x="51781" y="85495"/>
                  </a:lnTo>
                  <a:lnTo>
                    <a:pt x="54133" y="85121"/>
                  </a:lnTo>
                  <a:lnTo>
                    <a:pt x="56966" y="84212"/>
                  </a:lnTo>
                  <a:lnTo>
                    <a:pt x="58677" y="83357"/>
                  </a:lnTo>
                  <a:lnTo>
                    <a:pt x="63648" y="78707"/>
                  </a:lnTo>
                  <a:lnTo>
                    <a:pt x="66160" y="78172"/>
                  </a:lnTo>
                  <a:lnTo>
                    <a:pt x="71131" y="78172"/>
                  </a:lnTo>
                  <a:lnTo>
                    <a:pt x="72521" y="77370"/>
                  </a:lnTo>
                  <a:lnTo>
                    <a:pt x="73323" y="76141"/>
                  </a:lnTo>
                  <a:lnTo>
                    <a:pt x="73323" y="74805"/>
                  </a:lnTo>
                  <a:lnTo>
                    <a:pt x="73323" y="73468"/>
                  </a:lnTo>
                  <a:lnTo>
                    <a:pt x="72948" y="72506"/>
                  </a:lnTo>
                  <a:lnTo>
                    <a:pt x="71879" y="70421"/>
                  </a:lnTo>
                  <a:lnTo>
                    <a:pt x="71559" y="68871"/>
                  </a:lnTo>
                  <a:lnTo>
                    <a:pt x="71559" y="66840"/>
                  </a:lnTo>
                  <a:lnTo>
                    <a:pt x="71559" y="65236"/>
                  </a:lnTo>
                  <a:lnTo>
                    <a:pt x="71024" y="63900"/>
                  </a:lnTo>
                  <a:lnTo>
                    <a:pt x="69848" y="63259"/>
                  </a:lnTo>
                  <a:lnTo>
                    <a:pt x="68352" y="63259"/>
                  </a:lnTo>
                  <a:lnTo>
                    <a:pt x="66588" y="64221"/>
                  </a:lnTo>
                  <a:lnTo>
                    <a:pt x="65572" y="65611"/>
                  </a:lnTo>
                  <a:lnTo>
                    <a:pt x="64396" y="67481"/>
                  </a:lnTo>
                  <a:lnTo>
                    <a:pt x="63273" y="68283"/>
                  </a:lnTo>
                  <a:lnTo>
                    <a:pt x="61991" y="68283"/>
                  </a:lnTo>
                  <a:lnTo>
                    <a:pt x="60975" y="67535"/>
                  </a:lnTo>
                  <a:lnTo>
                    <a:pt x="60440" y="66305"/>
                  </a:lnTo>
                  <a:lnTo>
                    <a:pt x="60440" y="64916"/>
                  </a:lnTo>
                  <a:lnTo>
                    <a:pt x="59853" y="62617"/>
                  </a:lnTo>
                  <a:lnTo>
                    <a:pt x="60280" y="61602"/>
                  </a:lnTo>
                  <a:lnTo>
                    <a:pt x="61135" y="60800"/>
                  </a:lnTo>
                  <a:lnTo>
                    <a:pt x="61135" y="59838"/>
                  </a:lnTo>
                  <a:lnTo>
                    <a:pt x="61135" y="59036"/>
                  </a:lnTo>
                  <a:lnTo>
                    <a:pt x="65251" y="59036"/>
                  </a:lnTo>
                  <a:lnTo>
                    <a:pt x="69581" y="56203"/>
                  </a:lnTo>
                  <a:lnTo>
                    <a:pt x="70383" y="54760"/>
                  </a:lnTo>
                  <a:lnTo>
                    <a:pt x="71024" y="52942"/>
                  </a:lnTo>
                  <a:lnTo>
                    <a:pt x="70222" y="51659"/>
                  </a:lnTo>
                  <a:lnTo>
                    <a:pt x="69260" y="50376"/>
                  </a:lnTo>
                  <a:lnTo>
                    <a:pt x="68191" y="49414"/>
                  </a:lnTo>
                  <a:lnTo>
                    <a:pt x="66908" y="48987"/>
                  </a:lnTo>
                  <a:lnTo>
                    <a:pt x="65679" y="49307"/>
                  </a:lnTo>
                  <a:lnTo>
                    <a:pt x="64503" y="49788"/>
                  </a:lnTo>
                  <a:lnTo>
                    <a:pt x="63808" y="50858"/>
                  </a:lnTo>
                  <a:lnTo>
                    <a:pt x="62579" y="53370"/>
                  </a:lnTo>
                  <a:lnTo>
                    <a:pt x="61563" y="54439"/>
                  </a:lnTo>
                  <a:lnTo>
                    <a:pt x="57821" y="56684"/>
                  </a:lnTo>
                  <a:lnTo>
                    <a:pt x="55202" y="57539"/>
                  </a:lnTo>
                  <a:lnTo>
                    <a:pt x="53759" y="57539"/>
                  </a:lnTo>
                  <a:lnTo>
                    <a:pt x="52369" y="57005"/>
                  </a:lnTo>
                  <a:lnTo>
                    <a:pt x="51140" y="56043"/>
                  </a:lnTo>
                  <a:lnTo>
                    <a:pt x="50231" y="54760"/>
                  </a:lnTo>
                  <a:lnTo>
                    <a:pt x="49589" y="53316"/>
                  </a:lnTo>
                  <a:lnTo>
                    <a:pt x="49589" y="51873"/>
                  </a:lnTo>
                  <a:lnTo>
                    <a:pt x="49589" y="50483"/>
                  </a:lnTo>
                  <a:lnTo>
                    <a:pt x="52850" y="41183"/>
                  </a:lnTo>
                  <a:lnTo>
                    <a:pt x="54026" y="38884"/>
                  </a:lnTo>
                  <a:lnTo>
                    <a:pt x="54026" y="38884"/>
                  </a:lnTo>
                  <a:lnTo>
                    <a:pt x="55149" y="38029"/>
                  </a:lnTo>
                  <a:lnTo>
                    <a:pt x="56378" y="37494"/>
                  </a:lnTo>
                  <a:lnTo>
                    <a:pt x="58997" y="35730"/>
                  </a:lnTo>
                  <a:lnTo>
                    <a:pt x="61937" y="32470"/>
                  </a:lnTo>
                  <a:lnTo>
                    <a:pt x="64236" y="31133"/>
                  </a:lnTo>
                  <a:lnTo>
                    <a:pt x="66427" y="30438"/>
                  </a:lnTo>
                  <a:lnTo>
                    <a:pt x="67924" y="29583"/>
                  </a:lnTo>
                  <a:lnTo>
                    <a:pt x="69688" y="27712"/>
                  </a:lnTo>
                  <a:lnTo>
                    <a:pt x="70222" y="25788"/>
                  </a:lnTo>
                  <a:lnTo>
                    <a:pt x="70222" y="24024"/>
                  </a:lnTo>
                  <a:lnTo>
                    <a:pt x="70222" y="22314"/>
                  </a:lnTo>
                  <a:lnTo>
                    <a:pt x="71185" y="21565"/>
                  </a:lnTo>
                  <a:lnTo>
                    <a:pt x="72414" y="21191"/>
                  </a:lnTo>
                  <a:lnTo>
                    <a:pt x="73857" y="21191"/>
                  </a:lnTo>
                  <a:lnTo>
                    <a:pt x="77973" y="21512"/>
                  </a:lnTo>
                  <a:lnTo>
                    <a:pt x="79309" y="21512"/>
                  </a:lnTo>
                  <a:lnTo>
                    <a:pt x="80646" y="20870"/>
                  </a:lnTo>
                  <a:lnTo>
                    <a:pt x="82837" y="18946"/>
                  </a:lnTo>
                  <a:lnTo>
                    <a:pt x="85457" y="17449"/>
                  </a:lnTo>
                  <a:lnTo>
                    <a:pt x="87114" y="16060"/>
                  </a:lnTo>
                  <a:lnTo>
                    <a:pt x="89305" y="13708"/>
                  </a:lnTo>
                  <a:lnTo>
                    <a:pt x="92726" y="9057"/>
                  </a:lnTo>
                  <a:lnTo>
                    <a:pt x="95613" y="5904"/>
                  </a:lnTo>
                  <a:lnTo>
                    <a:pt x="97697" y="4567"/>
                  </a:lnTo>
                  <a:lnTo>
                    <a:pt x="99301" y="4567"/>
                  </a:lnTo>
                  <a:lnTo>
                    <a:pt x="100584" y="5102"/>
                  </a:lnTo>
                  <a:lnTo>
                    <a:pt x="102829" y="6866"/>
                  </a:lnTo>
                  <a:lnTo>
                    <a:pt x="104058" y="7561"/>
                  </a:lnTo>
                  <a:lnTo>
                    <a:pt x="108281" y="8202"/>
                  </a:lnTo>
                  <a:lnTo>
                    <a:pt x="112343" y="9271"/>
                  </a:lnTo>
                  <a:lnTo>
                    <a:pt x="116245" y="11142"/>
                  </a:lnTo>
                  <a:lnTo>
                    <a:pt x="118972" y="11730"/>
                  </a:lnTo>
                  <a:lnTo>
                    <a:pt x="121644" y="11730"/>
                  </a:lnTo>
                  <a:lnTo>
                    <a:pt x="125920" y="12318"/>
                  </a:lnTo>
                  <a:lnTo>
                    <a:pt x="129983" y="11944"/>
                  </a:lnTo>
                  <a:lnTo>
                    <a:pt x="138803" y="8523"/>
                  </a:lnTo>
                  <a:lnTo>
                    <a:pt x="150937" y="772"/>
                  </a:lnTo>
                  <a:lnTo>
                    <a:pt x="152380" y="238"/>
                  </a:lnTo>
                  <a:lnTo>
                    <a:pt x="153663" y="-30"/>
                  </a:lnTo>
                  <a:lnTo>
                    <a:pt x="154678" y="-30"/>
                  </a:lnTo>
                  <a:lnTo>
                    <a:pt x="155533" y="451"/>
                  </a:lnTo>
                  <a:lnTo>
                    <a:pt x="157939" y="2643"/>
                  </a:lnTo>
                  <a:lnTo>
                    <a:pt x="161146" y="3124"/>
                  </a:lnTo>
                  <a:lnTo>
                    <a:pt x="166064" y="3124"/>
                  </a:lnTo>
                  <a:lnTo>
                    <a:pt x="169217" y="3605"/>
                  </a:lnTo>
                  <a:lnTo>
                    <a:pt x="170019" y="4247"/>
                  </a:lnTo>
                  <a:lnTo>
                    <a:pt x="170554" y="4941"/>
                  </a:lnTo>
                  <a:lnTo>
                    <a:pt x="170554" y="6866"/>
                  </a:lnTo>
                  <a:lnTo>
                    <a:pt x="167988" y="8843"/>
                  </a:lnTo>
                  <a:lnTo>
                    <a:pt x="167240" y="10447"/>
                  </a:lnTo>
                  <a:lnTo>
                    <a:pt x="166117" y="13494"/>
                  </a:lnTo>
                  <a:lnTo>
                    <a:pt x="166384" y="15258"/>
                  </a:lnTo>
                  <a:lnTo>
                    <a:pt x="167186" y="16434"/>
                  </a:lnTo>
                  <a:lnTo>
                    <a:pt x="169752" y="17503"/>
                  </a:lnTo>
                  <a:lnTo>
                    <a:pt x="170554" y="18893"/>
                  </a:lnTo>
                  <a:lnTo>
                    <a:pt x="170554" y="21191"/>
                  </a:lnTo>
                  <a:lnTo>
                    <a:pt x="169752" y="24772"/>
                  </a:lnTo>
                  <a:lnTo>
                    <a:pt x="169752" y="29476"/>
                  </a:lnTo>
                  <a:lnTo>
                    <a:pt x="168790" y="31614"/>
                  </a:lnTo>
                  <a:lnTo>
                    <a:pt x="167988" y="32897"/>
                  </a:lnTo>
                  <a:lnTo>
                    <a:pt x="167347" y="34180"/>
                  </a:lnTo>
                  <a:lnTo>
                    <a:pt x="168041" y="34929"/>
                  </a:lnTo>
                  <a:lnTo>
                    <a:pt x="169217" y="35517"/>
                  </a:lnTo>
                  <a:lnTo>
                    <a:pt x="173654" y="36746"/>
                  </a:lnTo>
                  <a:lnTo>
                    <a:pt x="177877" y="37013"/>
                  </a:lnTo>
                  <a:lnTo>
                    <a:pt x="178892" y="37334"/>
                  </a:lnTo>
                  <a:lnTo>
                    <a:pt x="180549" y="36693"/>
                  </a:lnTo>
                  <a:lnTo>
                    <a:pt x="183222" y="30920"/>
                  </a:lnTo>
                  <a:lnTo>
                    <a:pt x="185841" y="29637"/>
                  </a:lnTo>
                  <a:lnTo>
                    <a:pt x="187017" y="30118"/>
                  </a:lnTo>
                  <a:lnTo>
                    <a:pt x="187766" y="30920"/>
                  </a:lnTo>
                  <a:lnTo>
                    <a:pt x="187766" y="32096"/>
                  </a:lnTo>
                  <a:lnTo>
                    <a:pt x="187766" y="33271"/>
                  </a:lnTo>
                  <a:lnTo>
                    <a:pt x="188728" y="34394"/>
                  </a:lnTo>
                  <a:lnTo>
                    <a:pt x="191454" y="35303"/>
                  </a:lnTo>
                  <a:lnTo>
                    <a:pt x="192576" y="36532"/>
                  </a:lnTo>
                  <a:lnTo>
                    <a:pt x="192844" y="37655"/>
                  </a:lnTo>
                  <a:lnTo>
                    <a:pt x="192523" y="39312"/>
                  </a:lnTo>
                  <a:lnTo>
                    <a:pt x="192095" y="40541"/>
                  </a:lnTo>
                  <a:lnTo>
                    <a:pt x="191507" y="41236"/>
                  </a:lnTo>
                  <a:lnTo>
                    <a:pt x="191133" y="41236"/>
                  </a:lnTo>
                  <a:lnTo>
                    <a:pt x="190812" y="41236"/>
                  </a:lnTo>
                  <a:lnTo>
                    <a:pt x="189797" y="41236"/>
                  </a:lnTo>
                  <a:lnTo>
                    <a:pt x="187178" y="41717"/>
                  </a:lnTo>
                  <a:lnTo>
                    <a:pt x="185360" y="41717"/>
                  </a:lnTo>
                  <a:lnTo>
                    <a:pt x="185360" y="43481"/>
                  </a:lnTo>
                  <a:lnTo>
                    <a:pt x="186109" y="44550"/>
                  </a:lnTo>
                  <a:lnTo>
                    <a:pt x="187391" y="46047"/>
                  </a:lnTo>
                  <a:lnTo>
                    <a:pt x="189262" y="47330"/>
                  </a:lnTo>
                  <a:lnTo>
                    <a:pt x="193432" y="48826"/>
                  </a:lnTo>
                  <a:lnTo>
                    <a:pt x="194127" y="50109"/>
                  </a:lnTo>
                  <a:lnTo>
                    <a:pt x="194127" y="51178"/>
                  </a:lnTo>
                  <a:lnTo>
                    <a:pt x="193859" y="52247"/>
                  </a:lnTo>
                  <a:lnTo>
                    <a:pt x="193966" y="52408"/>
                  </a:lnTo>
                  <a:lnTo>
                    <a:pt x="193218" y="53049"/>
                  </a:lnTo>
                  <a:lnTo>
                    <a:pt x="191294" y="53637"/>
                  </a:lnTo>
                  <a:lnTo>
                    <a:pt x="190118" y="53637"/>
                  </a:lnTo>
                  <a:lnTo>
                    <a:pt x="188300" y="55348"/>
                  </a:lnTo>
                  <a:lnTo>
                    <a:pt x="187231" y="56203"/>
                  </a:lnTo>
                  <a:lnTo>
                    <a:pt x="185948" y="56203"/>
                  </a:lnTo>
                  <a:lnTo>
                    <a:pt x="183276" y="56203"/>
                  </a:lnTo>
                  <a:lnTo>
                    <a:pt x="180977" y="56791"/>
                  </a:lnTo>
                  <a:lnTo>
                    <a:pt x="179587" y="56791"/>
                  </a:lnTo>
                  <a:lnTo>
                    <a:pt x="178197" y="56791"/>
                  </a:lnTo>
                  <a:lnTo>
                    <a:pt x="176808" y="56363"/>
                  </a:lnTo>
                  <a:lnTo>
                    <a:pt x="173921" y="55936"/>
                  </a:lnTo>
                  <a:lnTo>
                    <a:pt x="172638" y="55508"/>
                  </a:lnTo>
                  <a:lnTo>
                    <a:pt x="171462" y="54867"/>
                  </a:lnTo>
                  <a:lnTo>
                    <a:pt x="170714" y="53851"/>
                  </a:lnTo>
                  <a:lnTo>
                    <a:pt x="170019" y="51285"/>
                  </a:lnTo>
                  <a:lnTo>
                    <a:pt x="169111" y="50323"/>
                  </a:lnTo>
                  <a:lnTo>
                    <a:pt x="167881" y="49628"/>
                  </a:lnTo>
                  <a:lnTo>
                    <a:pt x="166438" y="49201"/>
                  </a:lnTo>
                  <a:lnTo>
                    <a:pt x="164674" y="48826"/>
                  </a:lnTo>
                  <a:lnTo>
                    <a:pt x="159329" y="49414"/>
                  </a:lnTo>
                  <a:lnTo>
                    <a:pt x="158046" y="50537"/>
                  </a:lnTo>
                  <a:lnTo>
                    <a:pt x="157084" y="51820"/>
                  </a:lnTo>
                  <a:lnTo>
                    <a:pt x="156442" y="53209"/>
                  </a:lnTo>
                  <a:lnTo>
                    <a:pt x="154732" y="55615"/>
                  </a:lnTo>
                  <a:lnTo>
                    <a:pt x="152700" y="57860"/>
                  </a:lnTo>
                  <a:lnTo>
                    <a:pt x="151952" y="59250"/>
                  </a:lnTo>
                  <a:lnTo>
                    <a:pt x="151418" y="60586"/>
                  </a:lnTo>
                  <a:lnTo>
                    <a:pt x="151418" y="61922"/>
                  </a:lnTo>
                  <a:lnTo>
                    <a:pt x="152059" y="63045"/>
                  </a:lnTo>
                  <a:lnTo>
                    <a:pt x="154090" y="64969"/>
                  </a:lnTo>
                  <a:lnTo>
                    <a:pt x="158420" y="70635"/>
                  </a:lnTo>
                  <a:lnTo>
                    <a:pt x="159489" y="71437"/>
                  </a:lnTo>
                  <a:lnTo>
                    <a:pt x="160451" y="71865"/>
                  </a:lnTo>
                  <a:lnTo>
                    <a:pt x="161253" y="71384"/>
                  </a:lnTo>
                  <a:lnTo>
                    <a:pt x="161520" y="70368"/>
                  </a:lnTo>
                  <a:lnTo>
                    <a:pt x="161520" y="69299"/>
                  </a:lnTo>
                  <a:lnTo>
                    <a:pt x="161894" y="68444"/>
                  </a:lnTo>
                  <a:lnTo>
                    <a:pt x="162589" y="67214"/>
                  </a:lnTo>
                  <a:lnTo>
                    <a:pt x="163605" y="66145"/>
                  </a:lnTo>
                  <a:lnTo>
                    <a:pt x="164781" y="65504"/>
                  </a:lnTo>
                  <a:lnTo>
                    <a:pt x="166117" y="65183"/>
                  </a:lnTo>
                  <a:lnTo>
                    <a:pt x="168897" y="65183"/>
                  </a:lnTo>
                  <a:lnTo>
                    <a:pt x="169966" y="64488"/>
                  </a:lnTo>
                  <a:lnTo>
                    <a:pt x="171035" y="63419"/>
                  </a:lnTo>
                  <a:lnTo>
                    <a:pt x="173013" y="60426"/>
                  </a:lnTo>
                  <a:lnTo>
                    <a:pt x="174349" y="60105"/>
                  </a:lnTo>
                  <a:lnTo>
                    <a:pt x="175364" y="60800"/>
                  </a:lnTo>
                  <a:lnTo>
                    <a:pt x="175899" y="62243"/>
                  </a:lnTo>
                  <a:lnTo>
                    <a:pt x="175578" y="64435"/>
                  </a:lnTo>
                  <a:lnTo>
                    <a:pt x="174616" y="66412"/>
                  </a:lnTo>
                  <a:lnTo>
                    <a:pt x="173013" y="68978"/>
                  </a:lnTo>
                  <a:lnTo>
                    <a:pt x="171462" y="71063"/>
                  </a:lnTo>
                  <a:lnTo>
                    <a:pt x="170500" y="72880"/>
                  </a:lnTo>
                  <a:lnTo>
                    <a:pt x="170019" y="74430"/>
                  </a:lnTo>
                  <a:lnTo>
                    <a:pt x="170019" y="75874"/>
                  </a:lnTo>
                  <a:lnTo>
                    <a:pt x="170607" y="77156"/>
                  </a:lnTo>
                  <a:lnTo>
                    <a:pt x="171516" y="78279"/>
                  </a:lnTo>
                  <a:lnTo>
                    <a:pt x="172531" y="79188"/>
                  </a:lnTo>
                  <a:lnTo>
                    <a:pt x="173333" y="80577"/>
                  </a:lnTo>
                  <a:lnTo>
                    <a:pt x="172852" y="82288"/>
                  </a:lnTo>
                  <a:lnTo>
                    <a:pt x="172264" y="83785"/>
                  </a:lnTo>
                  <a:lnTo>
                    <a:pt x="174082" y="83785"/>
                  </a:lnTo>
                  <a:lnTo>
                    <a:pt x="174670" y="83785"/>
                  </a:lnTo>
                  <a:lnTo>
                    <a:pt x="178358" y="82662"/>
                  </a:lnTo>
                  <a:lnTo>
                    <a:pt x="182741" y="80524"/>
                  </a:lnTo>
                  <a:lnTo>
                    <a:pt x="187391" y="82983"/>
                  </a:lnTo>
                  <a:lnTo>
                    <a:pt x="191454" y="86831"/>
                  </a:lnTo>
                  <a:lnTo>
                    <a:pt x="194180" y="88809"/>
                  </a:lnTo>
                  <a:lnTo>
                    <a:pt x="196425" y="89878"/>
                  </a:lnTo>
                  <a:lnTo>
                    <a:pt x="200060" y="94475"/>
                  </a:lnTo>
                  <a:lnTo>
                    <a:pt x="203748" y="96132"/>
                  </a:lnTo>
                  <a:lnTo>
                    <a:pt x="213156" y="104043"/>
                  </a:lnTo>
                  <a:lnTo>
                    <a:pt x="214706" y="105914"/>
                  </a:lnTo>
                  <a:close/>
                  <a:moveTo>
                    <a:pt x="36814" y="208223"/>
                  </a:moveTo>
                  <a:lnTo>
                    <a:pt x="38952" y="207422"/>
                  </a:lnTo>
                  <a:lnTo>
                    <a:pt x="39540" y="206994"/>
                  </a:lnTo>
                  <a:lnTo>
                    <a:pt x="39808" y="206192"/>
                  </a:lnTo>
                  <a:lnTo>
                    <a:pt x="39487" y="203519"/>
                  </a:lnTo>
                  <a:lnTo>
                    <a:pt x="38952" y="202076"/>
                  </a:lnTo>
                  <a:lnTo>
                    <a:pt x="37402" y="200900"/>
                  </a:lnTo>
                  <a:lnTo>
                    <a:pt x="35638" y="200419"/>
                  </a:lnTo>
                  <a:lnTo>
                    <a:pt x="34142" y="200847"/>
                  </a:lnTo>
                  <a:lnTo>
                    <a:pt x="33554" y="201488"/>
                  </a:lnTo>
                  <a:lnTo>
                    <a:pt x="33072" y="202290"/>
                  </a:lnTo>
                  <a:lnTo>
                    <a:pt x="32752" y="203252"/>
                  </a:lnTo>
                  <a:lnTo>
                    <a:pt x="32752" y="204268"/>
                  </a:lnTo>
                  <a:lnTo>
                    <a:pt x="33233" y="206139"/>
                  </a:lnTo>
                  <a:lnTo>
                    <a:pt x="33661" y="206940"/>
                  </a:lnTo>
                  <a:lnTo>
                    <a:pt x="34302" y="207422"/>
                  </a:lnTo>
                  <a:close/>
                  <a:moveTo>
                    <a:pt x="245281" y="83357"/>
                  </a:moveTo>
                  <a:lnTo>
                    <a:pt x="246671" y="83357"/>
                  </a:lnTo>
                  <a:lnTo>
                    <a:pt x="247900" y="82876"/>
                  </a:lnTo>
                  <a:lnTo>
                    <a:pt x="248863" y="82876"/>
                  </a:lnTo>
                  <a:lnTo>
                    <a:pt x="249611" y="83357"/>
                  </a:lnTo>
                  <a:lnTo>
                    <a:pt x="250145" y="84212"/>
                  </a:lnTo>
                  <a:lnTo>
                    <a:pt x="250947" y="85068"/>
                  </a:lnTo>
                  <a:lnTo>
                    <a:pt x="252230" y="85923"/>
                  </a:lnTo>
                  <a:lnTo>
                    <a:pt x="253459" y="86243"/>
                  </a:lnTo>
                  <a:lnTo>
                    <a:pt x="254956" y="86243"/>
                  </a:lnTo>
                  <a:lnTo>
                    <a:pt x="255384" y="86778"/>
                  </a:lnTo>
                  <a:lnTo>
                    <a:pt x="255384" y="88382"/>
                  </a:lnTo>
                  <a:lnTo>
                    <a:pt x="255009" y="89237"/>
                  </a:lnTo>
                  <a:lnTo>
                    <a:pt x="255009" y="90199"/>
                  </a:lnTo>
                  <a:lnTo>
                    <a:pt x="253620" y="92925"/>
                  </a:lnTo>
                  <a:lnTo>
                    <a:pt x="253085" y="93673"/>
                  </a:lnTo>
                  <a:lnTo>
                    <a:pt x="252337" y="94261"/>
                  </a:lnTo>
                  <a:lnTo>
                    <a:pt x="250520" y="94742"/>
                  </a:lnTo>
                  <a:lnTo>
                    <a:pt x="249771" y="95277"/>
                  </a:lnTo>
                  <a:lnTo>
                    <a:pt x="249450" y="96079"/>
                  </a:lnTo>
                  <a:lnTo>
                    <a:pt x="249450" y="96988"/>
                  </a:lnTo>
                  <a:lnTo>
                    <a:pt x="249985" y="97789"/>
                  </a:lnTo>
                  <a:lnTo>
                    <a:pt x="250680" y="98591"/>
                  </a:lnTo>
                  <a:lnTo>
                    <a:pt x="251428" y="99339"/>
                  </a:lnTo>
                  <a:lnTo>
                    <a:pt x="252177" y="100195"/>
                  </a:lnTo>
                  <a:lnTo>
                    <a:pt x="253566" y="102279"/>
                  </a:lnTo>
                  <a:lnTo>
                    <a:pt x="254422" y="102867"/>
                  </a:lnTo>
                  <a:lnTo>
                    <a:pt x="255384" y="102867"/>
                  </a:lnTo>
                  <a:lnTo>
                    <a:pt x="256292" y="102493"/>
                  </a:lnTo>
                  <a:lnTo>
                    <a:pt x="257201" y="101959"/>
                  </a:lnTo>
                  <a:lnTo>
                    <a:pt x="258110" y="100515"/>
                  </a:lnTo>
                  <a:lnTo>
                    <a:pt x="258858" y="99927"/>
                  </a:lnTo>
                  <a:lnTo>
                    <a:pt x="259820" y="99927"/>
                  </a:lnTo>
                  <a:lnTo>
                    <a:pt x="260301" y="100515"/>
                  </a:lnTo>
                  <a:lnTo>
                    <a:pt x="260729" y="101584"/>
                  </a:lnTo>
                  <a:lnTo>
                    <a:pt x="260729" y="102867"/>
                  </a:lnTo>
                  <a:lnTo>
                    <a:pt x="261317" y="104578"/>
                  </a:lnTo>
                  <a:lnTo>
                    <a:pt x="261317" y="106983"/>
                  </a:lnTo>
                  <a:lnTo>
                    <a:pt x="260943" y="107785"/>
                  </a:lnTo>
                  <a:lnTo>
                    <a:pt x="259393" y="108694"/>
                  </a:lnTo>
                  <a:lnTo>
                    <a:pt x="257629" y="108694"/>
                  </a:lnTo>
                  <a:lnTo>
                    <a:pt x="256987" y="108159"/>
                  </a:lnTo>
                  <a:lnTo>
                    <a:pt x="256666" y="107411"/>
                  </a:lnTo>
                  <a:lnTo>
                    <a:pt x="255918" y="107037"/>
                  </a:lnTo>
                  <a:lnTo>
                    <a:pt x="254956" y="106716"/>
                  </a:lnTo>
                  <a:lnTo>
                    <a:pt x="243838" y="106449"/>
                  </a:lnTo>
                  <a:lnTo>
                    <a:pt x="236622" y="103402"/>
                  </a:lnTo>
                  <a:lnTo>
                    <a:pt x="226786" y="101157"/>
                  </a:lnTo>
                  <a:lnTo>
                    <a:pt x="217913" y="97041"/>
                  </a:lnTo>
                  <a:lnTo>
                    <a:pt x="214065" y="94101"/>
                  </a:lnTo>
                  <a:lnTo>
                    <a:pt x="210537" y="90466"/>
                  </a:lnTo>
                  <a:lnTo>
                    <a:pt x="209842" y="88809"/>
                  </a:lnTo>
                  <a:lnTo>
                    <a:pt x="210109" y="87526"/>
                  </a:lnTo>
                  <a:lnTo>
                    <a:pt x="212194" y="85121"/>
                  </a:lnTo>
                  <a:lnTo>
                    <a:pt x="215187" y="80471"/>
                  </a:lnTo>
                  <a:lnTo>
                    <a:pt x="216042" y="79562"/>
                  </a:lnTo>
                  <a:lnTo>
                    <a:pt x="217539" y="79134"/>
                  </a:lnTo>
                  <a:lnTo>
                    <a:pt x="226733" y="78546"/>
                  </a:lnTo>
                  <a:lnTo>
                    <a:pt x="230581" y="78920"/>
                  </a:lnTo>
                  <a:lnTo>
                    <a:pt x="232185" y="79348"/>
                  </a:lnTo>
                  <a:lnTo>
                    <a:pt x="234270" y="80364"/>
                  </a:lnTo>
                  <a:lnTo>
                    <a:pt x="243143" y="8303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0D33C49-36C0-4FFF-8E48-45E803497236}"/>
                </a:ext>
              </a:extLst>
            </p:cNvPr>
            <p:cNvSpPr/>
            <p:nvPr/>
          </p:nvSpPr>
          <p:spPr>
            <a:xfrm>
              <a:off x="1908812" y="5023310"/>
              <a:ext cx="225197" cy="203335"/>
            </a:xfrm>
            <a:custGeom>
              <a:avLst/>
              <a:gdLst>
                <a:gd name="connsiteX0" fmla="*/ 166010 w 225197"/>
                <a:gd name="connsiteY0" fmla="*/ 180374 h 203335"/>
                <a:gd name="connsiteX1" fmla="*/ 161574 w 225197"/>
                <a:gd name="connsiteY1" fmla="*/ 182245 h 203335"/>
                <a:gd name="connsiteX2" fmla="*/ 158260 w 225197"/>
                <a:gd name="connsiteY2" fmla="*/ 183100 h 203335"/>
                <a:gd name="connsiteX3" fmla="*/ 156282 w 225197"/>
                <a:gd name="connsiteY3" fmla="*/ 183100 h 203335"/>
                <a:gd name="connsiteX4" fmla="*/ 154357 w 225197"/>
                <a:gd name="connsiteY4" fmla="*/ 182566 h 203335"/>
                <a:gd name="connsiteX5" fmla="*/ 151578 w 225197"/>
                <a:gd name="connsiteY5" fmla="*/ 181283 h 203335"/>
                <a:gd name="connsiteX6" fmla="*/ 150562 w 225197"/>
                <a:gd name="connsiteY6" fmla="*/ 180428 h 203335"/>
                <a:gd name="connsiteX7" fmla="*/ 149814 w 225197"/>
                <a:gd name="connsiteY7" fmla="*/ 179359 h 203335"/>
                <a:gd name="connsiteX8" fmla="*/ 149386 w 225197"/>
                <a:gd name="connsiteY8" fmla="*/ 177969 h 203335"/>
                <a:gd name="connsiteX9" fmla="*/ 148745 w 225197"/>
                <a:gd name="connsiteY9" fmla="*/ 173532 h 203335"/>
                <a:gd name="connsiteX10" fmla="*/ 148424 w 225197"/>
                <a:gd name="connsiteY10" fmla="*/ 172249 h 203335"/>
                <a:gd name="connsiteX11" fmla="*/ 148103 w 225197"/>
                <a:gd name="connsiteY11" fmla="*/ 170806 h 203335"/>
                <a:gd name="connsiteX12" fmla="*/ 148103 w 225197"/>
                <a:gd name="connsiteY12" fmla="*/ 169416 h 203335"/>
                <a:gd name="connsiteX13" fmla="*/ 147355 w 225197"/>
                <a:gd name="connsiteY13" fmla="*/ 168294 h 203335"/>
                <a:gd name="connsiteX14" fmla="*/ 145805 w 225197"/>
                <a:gd name="connsiteY14" fmla="*/ 168294 h 203335"/>
                <a:gd name="connsiteX15" fmla="*/ 142598 w 225197"/>
                <a:gd name="connsiteY15" fmla="*/ 169309 h 203335"/>
                <a:gd name="connsiteX16" fmla="*/ 135863 w 225197"/>
                <a:gd name="connsiteY16" fmla="*/ 170272 h 203335"/>
                <a:gd name="connsiteX17" fmla="*/ 132976 w 225197"/>
                <a:gd name="connsiteY17" fmla="*/ 170272 h 203335"/>
                <a:gd name="connsiteX18" fmla="*/ 132174 w 225197"/>
                <a:gd name="connsiteY18" fmla="*/ 171180 h 203335"/>
                <a:gd name="connsiteX19" fmla="*/ 131426 w 225197"/>
                <a:gd name="connsiteY19" fmla="*/ 173800 h 203335"/>
                <a:gd name="connsiteX20" fmla="*/ 131426 w 225197"/>
                <a:gd name="connsiteY20" fmla="*/ 175296 h 203335"/>
                <a:gd name="connsiteX21" fmla="*/ 131105 w 225197"/>
                <a:gd name="connsiteY21" fmla="*/ 177060 h 203335"/>
                <a:gd name="connsiteX22" fmla="*/ 129395 w 225197"/>
                <a:gd name="connsiteY22" fmla="*/ 179359 h 203335"/>
                <a:gd name="connsiteX23" fmla="*/ 127043 w 225197"/>
                <a:gd name="connsiteY23" fmla="*/ 181443 h 203335"/>
                <a:gd name="connsiteX24" fmla="*/ 123836 w 225197"/>
                <a:gd name="connsiteY24" fmla="*/ 183261 h 203335"/>
                <a:gd name="connsiteX25" fmla="*/ 122339 w 225197"/>
                <a:gd name="connsiteY25" fmla="*/ 184597 h 203335"/>
                <a:gd name="connsiteX26" fmla="*/ 119827 w 225197"/>
                <a:gd name="connsiteY26" fmla="*/ 186201 h 203335"/>
                <a:gd name="connsiteX27" fmla="*/ 118330 w 225197"/>
                <a:gd name="connsiteY27" fmla="*/ 187590 h 203335"/>
                <a:gd name="connsiteX28" fmla="*/ 117101 w 225197"/>
                <a:gd name="connsiteY28" fmla="*/ 189889 h 203335"/>
                <a:gd name="connsiteX29" fmla="*/ 116940 w 225197"/>
                <a:gd name="connsiteY29" fmla="*/ 191065 h 203335"/>
                <a:gd name="connsiteX30" fmla="*/ 116352 w 225197"/>
                <a:gd name="connsiteY30" fmla="*/ 192455 h 203335"/>
                <a:gd name="connsiteX31" fmla="*/ 115711 w 225197"/>
                <a:gd name="connsiteY31" fmla="*/ 193684 h 203335"/>
                <a:gd name="connsiteX32" fmla="*/ 114642 w 225197"/>
                <a:gd name="connsiteY32" fmla="*/ 194753 h 203335"/>
                <a:gd name="connsiteX33" fmla="*/ 111542 w 225197"/>
                <a:gd name="connsiteY33" fmla="*/ 196945 h 203335"/>
                <a:gd name="connsiteX34" fmla="*/ 109403 w 225197"/>
                <a:gd name="connsiteY34" fmla="*/ 197907 h 203335"/>
                <a:gd name="connsiteX35" fmla="*/ 106196 w 225197"/>
                <a:gd name="connsiteY35" fmla="*/ 198602 h 203335"/>
                <a:gd name="connsiteX36" fmla="*/ 104112 w 225197"/>
                <a:gd name="connsiteY36" fmla="*/ 198014 h 203335"/>
                <a:gd name="connsiteX37" fmla="*/ 103417 w 225197"/>
                <a:gd name="connsiteY37" fmla="*/ 196998 h 203335"/>
                <a:gd name="connsiteX38" fmla="*/ 102455 w 225197"/>
                <a:gd name="connsiteY38" fmla="*/ 191653 h 203335"/>
                <a:gd name="connsiteX39" fmla="*/ 101492 w 225197"/>
                <a:gd name="connsiteY39" fmla="*/ 190851 h 203335"/>
                <a:gd name="connsiteX40" fmla="*/ 99889 w 225197"/>
                <a:gd name="connsiteY40" fmla="*/ 190851 h 203335"/>
                <a:gd name="connsiteX41" fmla="*/ 96201 w 225197"/>
                <a:gd name="connsiteY41" fmla="*/ 192027 h 203335"/>
                <a:gd name="connsiteX42" fmla="*/ 94543 w 225197"/>
                <a:gd name="connsiteY42" fmla="*/ 192989 h 203335"/>
                <a:gd name="connsiteX43" fmla="*/ 93421 w 225197"/>
                <a:gd name="connsiteY43" fmla="*/ 193951 h 203335"/>
                <a:gd name="connsiteX44" fmla="*/ 92192 w 225197"/>
                <a:gd name="connsiteY44" fmla="*/ 195395 h 203335"/>
                <a:gd name="connsiteX45" fmla="*/ 91604 w 225197"/>
                <a:gd name="connsiteY45" fmla="*/ 196250 h 203335"/>
                <a:gd name="connsiteX46" fmla="*/ 85617 w 225197"/>
                <a:gd name="connsiteY46" fmla="*/ 200740 h 203335"/>
                <a:gd name="connsiteX47" fmla="*/ 85082 w 225197"/>
                <a:gd name="connsiteY47" fmla="*/ 201435 h 203335"/>
                <a:gd name="connsiteX48" fmla="*/ 84227 w 225197"/>
                <a:gd name="connsiteY48" fmla="*/ 202183 h 203335"/>
                <a:gd name="connsiteX49" fmla="*/ 82837 w 225197"/>
                <a:gd name="connsiteY49" fmla="*/ 202771 h 203335"/>
                <a:gd name="connsiteX50" fmla="*/ 80539 w 225197"/>
                <a:gd name="connsiteY50" fmla="*/ 203306 h 203335"/>
                <a:gd name="connsiteX51" fmla="*/ 77064 w 225197"/>
                <a:gd name="connsiteY51" fmla="*/ 203306 h 203335"/>
                <a:gd name="connsiteX52" fmla="*/ 75461 w 225197"/>
                <a:gd name="connsiteY52" fmla="*/ 202023 h 203335"/>
                <a:gd name="connsiteX53" fmla="*/ 71345 w 225197"/>
                <a:gd name="connsiteY53" fmla="*/ 200098 h 203335"/>
                <a:gd name="connsiteX54" fmla="*/ 57287 w 225197"/>
                <a:gd name="connsiteY54" fmla="*/ 198335 h 203335"/>
                <a:gd name="connsiteX55" fmla="*/ 54774 w 225197"/>
                <a:gd name="connsiteY55" fmla="*/ 194219 h 203335"/>
                <a:gd name="connsiteX56" fmla="*/ 54240 w 225197"/>
                <a:gd name="connsiteY56" fmla="*/ 192775 h 203335"/>
                <a:gd name="connsiteX57" fmla="*/ 53545 w 225197"/>
                <a:gd name="connsiteY57" fmla="*/ 191599 h 203335"/>
                <a:gd name="connsiteX58" fmla="*/ 52476 w 225197"/>
                <a:gd name="connsiteY58" fmla="*/ 189087 h 203335"/>
                <a:gd name="connsiteX59" fmla="*/ 51995 w 225197"/>
                <a:gd name="connsiteY59" fmla="*/ 180642 h 203335"/>
                <a:gd name="connsiteX60" fmla="*/ 51995 w 225197"/>
                <a:gd name="connsiteY60" fmla="*/ 179145 h 203335"/>
                <a:gd name="connsiteX61" fmla="*/ 52422 w 225197"/>
                <a:gd name="connsiteY61" fmla="*/ 177755 h 203335"/>
                <a:gd name="connsiteX62" fmla="*/ 54026 w 225197"/>
                <a:gd name="connsiteY62" fmla="*/ 173853 h 203335"/>
                <a:gd name="connsiteX63" fmla="*/ 54026 w 225197"/>
                <a:gd name="connsiteY63" fmla="*/ 172837 h 203335"/>
                <a:gd name="connsiteX64" fmla="*/ 53331 w 225197"/>
                <a:gd name="connsiteY64" fmla="*/ 172036 h 203335"/>
                <a:gd name="connsiteX65" fmla="*/ 50659 w 225197"/>
                <a:gd name="connsiteY65" fmla="*/ 172036 h 203335"/>
                <a:gd name="connsiteX66" fmla="*/ 43389 w 225197"/>
                <a:gd name="connsiteY66" fmla="*/ 174174 h 203335"/>
                <a:gd name="connsiteX67" fmla="*/ 38471 w 225197"/>
                <a:gd name="connsiteY67" fmla="*/ 178290 h 203335"/>
                <a:gd name="connsiteX68" fmla="*/ 37509 w 225197"/>
                <a:gd name="connsiteY68" fmla="*/ 179519 h 203335"/>
                <a:gd name="connsiteX69" fmla="*/ 35531 w 225197"/>
                <a:gd name="connsiteY69" fmla="*/ 181497 h 203335"/>
                <a:gd name="connsiteX70" fmla="*/ 34355 w 225197"/>
                <a:gd name="connsiteY70" fmla="*/ 182031 h 203335"/>
                <a:gd name="connsiteX71" fmla="*/ 33179 w 225197"/>
                <a:gd name="connsiteY71" fmla="*/ 182459 h 203335"/>
                <a:gd name="connsiteX72" fmla="*/ 32271 w 225197"/>
                <a:gd name="connsiteY72" fmla="*/ 182459 h 203335"/>
                <a:gd name="connsiteX73" fmla="*/ 26658 w 225197"/>
                <a:gd name="connsiteY73" fmla="*/ 182459 h 203335"/>
                <a:gd name="connsiteX74" fmla="*/ 21313 w 225197"/>
                <a:gd name="connsiteY74" fmla="*/ 180481 h 203335"/>
                <a:gd name="connsiteX75" fmla="*/ 17518 w 225197"/>
                <a:gd name="connsiteY75" fmla="*/ 178290 h 203335"/>
                <a:gd name="connsiteX76" fmla="*/ 14204 w 225197"/>
                <a:gd name="connsiteY76" fmla="*/ 173693 h 203335"/>
                <a:gd name="connsiteX77" fmla="*/ 9660 w 225197"/>
                <a:gd name="connsiteY77" fmla="*/ 169523 h 203335"/>
                <a:gd name="connsiteX78" fmla="*/ 5544 w 225197"/>
                <a:gd name="connsiteY78" fmla="*/ 166583 h 203335"/>
                <a:gd name="connsiteX79" fmla="*/ -336 w 225197"/>
                <a:gd name="connsiteY79" fmla="*/ 164231 h 203335"/>
                <a:gd name="connsiteX80" fmla="*/ 6506 w 225197"/>
                <a:gd name="connsiteY80" fmla="*/ 154129 h 203335"/>
                <a:gd name="connsiteX81" fmla="*/ 7255 w 225197"/>
                <a:gd name="connsiteY81" fmla="*/ 151991 h 203335"/>
                <a:gd name="connsiteX82" fmla="*/ 7255 w 225197"/>
                <a:gd name="connsiteY82" fmla="*/ 149585 h 203335"/>
                <a:gd name="connsiteX83" fmla="*/ 6560 w 225197"/>
                <a:gd name="connsiteY83" fmla="*/ 146966 h 203335"/>
                <a:gd name="connsiteX84" fmla="*/ 4689 w 225197"/>
                <a:gd name="connsiteY84" fmla="*/ 143331 h 203335"/>
                <a:gd name="connsiteX85" fmla="*/ 4689 w 225197"/>
                <a:gd name="connsiteY85" fmla="*/ 141514 h 203335"/>
                <a:gd name="connsiteX86" fmla="*/ 5651 w 225197"/>
                <a:gd name="connsiteY86" fmla="*/ 139536 h 203335"/>
                <a:gd name="connsiteX87" fmla="*/ 15380 w 225197"/>
                <a:gd name="connsiteY87" fmla="*/ 132267 h 203335"/>
                <a:gd name="connsiteX88" fmla="*/ 19175 w 225197"/>
                <a:gd name="connsiteY88" fmla="*/ 131144 h 203335"/>
                <a:gd name="connsiteX89" fmla="*/ 20671 w 225197"/>
                <a:gd name="connsiteY89" fmla="*/ 131144 h 203335"/>
                <a:gd name="connsiteX90" fmla="*/ 21366 w 225197"/>
                <a:gd name="connsiteY90" fmla="*/ 132213 h 203335"/>
                <a:gd name="connsiteX91" fmla="*/ 21687 w 225197"/>
                <a:gd name="connsiteY91" fmla="*/ 135794 h 203335"/>
                <a:gd name="connsiteX92" fmla="*/ 25108 w 225197"/>
                <a:gd name="connsiteY92" fmla="*/ 139857 h 203335"/>
                <a:gd name="connsiteX93" fmla="*/ 27246 w 225197"/>
                <a:gd name="connsiteY93" fmla="*/ 141407 h 203335"/>
                <a:gd name="connsiteX94" fmla="*/ 29277 w 225197"/>
                <a:gd name="connsiteY94" fmla="*/ 141407 h 203335"/>
                <a:gd name="connsiteX95" fmla="*/ 30934 w 225197"/>
                <a:gd name="connsiteY95" fmla="*/ 139643 h 203335"/>
                <a:gd name="connsiteX96" fmla="*/ 30026 w 225197"/>
                <a:gd name="connsiteY96" fmla="*/ 134298 h 203335"/>
                <a:gd name="connsiteX97" fmla="*/ 35371 w 225197"/>
                <a:gd name="connsiteY97" fmla="*/ 133443 h 203335"/>
                <a:gd name="connsiteX98" fmla="*/ 37028 w 225197"/>
                <a:gd name="connsiteY98" fmla="*/ 131839 h 203335"/>
                <a:gd name="connsiteX99" fmla="*/ 38097 w 225197"/>
                <a:gd name="connsiteY99" fmla="*/ 129701 h 203335"/>
                <a:gd name="connsiteX100" fmla="*/ 41411 w 225197"/>
                <a:gd name="connsiteY100" fmla="*/ 116819 h 203335"/>
                <a:gd name="connsiteX101" fmla="*/ 30721 w 225197"/>
                <a:gd name="connsiteY101" fmla="*/ 116819 h 203335"/>
                <a:gd name="connsiteX102" fmla="*/ 29972 w 225197"/>
                <a:gd name="connsiteY102" fmla="*/ 110244 h 203335"/>
                <a:gd name="connsiteX103" fmla="*/ 30774 w 225197"/>
                <a:gd name="connsiteY103" fmla="*/ 110244 h 203335"/>
                <a:gd name="connsiteX104" fmla="*/ 40021 w 225197"/>
                <a:gd name="connsiteY104" fmla="*/ 109442 h 203335"/>
                <a:gd name="connsiteX105" fmla="*/ 44886 w 225197"/>
                <a:gd name="connsiteY105" fmla="*/ 106983 h 203335"/>
                <a:gd name="connsiteX106" fmla="*/ 48948 w 225197"/>
                <a:gd name="connsiteY106" fmla="*/ 103135 h 203335"/>
                <a:gd name="connsiteX107" fmla="*/ 52155 w 225197"/>
                <a:gd name="connsiteY107" fmla="*/ 92711 h 203335"/>
                <a:gd name="connsiteX108" fmla="*/ 69367 w 225197"/>
                <a:gd name="connsiteY108" fmla="*/ 80257 h 203335"/>
                <a:gd name="connsiteX109" fmla="*/ 73162 w 225197"/>
                <a:gd name="connsiteY109" fmla="*/ 74110 h 203335"/>
                <a:gd name="connsiteX110" fmla="*/ 78508 w 225197"/>
                <a:gd name="connsiteY110" fmla="*/ 70208 h 203335"/>
                <a:gd name="connsiteX111" fmla="*/ 81127 w 225197"/>
                <a:gd name="connsiteY111" fmla="*/ 65290 h 203335"/>
                <a:gd name="connsiteX112" fmla="*/ 81447 w 225197"/>
                <a:gd name="connsiteY112" fmla="*/ 63098 h 203335"/>
                <a:gd name="connsiteX113" fmla="*/ 80966 w 225197"/>
                <a:gd name="connsiteY113" fmla="*/ 55882 h 203335"/>
                <a:gd name="connsiteX114" fmla="*/ 88343 w 225197"/>
                <a:gd name="connsiteY114" fmla="*/ 46955 h 203335"/>
                <a:gd name="connsiteX115" fmla="*/ 86044 w 225197"/>
                <a:gd name="connsiteY115" fmla="*/ 39472 h 203335"/>
                <a:gd name="connsiteX116" fmla="*/ 89412 w 225197"/>
                <a:gd name="connsiteY116" fmla="*/ 35730 h 203335"/>
                <a:gd name="connsiteX117" fmla="*/ 90374 w 225197"/>
                <a:gd name="connsiteY117" fmla="*/ 33485 h 203335"/>
                <a:gd name="connsiteX118" fmla="*/ 90374 w 225197"/>
                <a:gd name="connsiteY118" fmla="*/ 30385 h 203335"/>
                <a:gd name="connsiteX119" fmla="*/ 89786 w 225197"/>
                <a:gd name="connsiteY119" fmla="*/ 26911 h 203335"/>
                <a:gd name="connsiteX120" fmla="*/ 89145 w 225197"/>
                <a:gd name="connsiteY120" fmla="*/ 25360 h 203335"/>
                <a:gd name="connsiteX121" fmla="*/ 88183 w 225197"/>
                <a:gd name="connsiteY121" fmla="*/ 24024 h 203335"/>
                <a:gd name="connsiteX122" fmla="*/ 87220 w 225197"/>
                <a:gd name="connsiteY122" fmla="*/ 23383 h 203335"/>
                <a:gd name="connsiteX123" fmla="*/ 84227 w 225197"/>
                <a:gd name="connsiteY123" fmla="*/ 22795 h 203335"/>
                <a:gd name="connsiteX124" fmla="*/ 83372 w 225197"/>
                <a:gd name="connsiteY124" fmla="*/ 22100 h 203335"/>
                <a:gd name="connsiteX125" fmla="*/ 82998 w 225197"/>
                <a:gd name="connsiteY125" fmla="*/ 21138 h 203335"/>
                <a:gd name="connsiteX126" fmla="*/ 82356 w 225197"/>
                <a:gd name="connsiteY126" fmla="*/ 14777 h 203335"/>
                <a:gd name="connsiteX127" fmla="*/ 83211 w 225197"/>
                <a:gd name="connsiteY127" fmla="*/ 11570 h 203335"/>
                <a:gd name="connsiteX128" fmla="*/ 86151 w 225197"/>
                <a:gd name="connsiteY128" fmla="*/ 5476 h 203335"/>
                <a:gd name="connsiteX129" fmla="*/ 88664 w 225197"/>
                <a:gd name="connsiteY129" fmla="*/ 3765 h 203335"/>
                <a:gd name="connsiteX130" fmla="*/ 90695 w 225197"/>
                <a:gd name="connsiteY130" fmla="*/ 3177 h 203335"/>
                <a:gd name="connsiteX131" fmla="*/ 95559 w 225197"/>
                <a:gd name="connsiteY131" fmla="*/ 4247 h 203335"/>
                <a:gd name="connsiteX132" fmla="*/ 101492 w 225197"/>
                <a:gd name="connsiteY132" fmla="*/ 398 h 203335"/>
                <a:gd name="connsiteX133" fmla="*/ 104379 w 225197"/>
                <a:gd name="connsiteY133" fmla="*/ -30 h 203335"/>
                <a:gd name="connsiteX134" fmla="*/ 107800 w 225197"/>
                <a:gd name="connsiteY134" fmla="*/ 1039 h 203335"/>
                <a:gd name="connsiteX135" fmla="*/ 120682 w 225197"/>
                <a:gd name="connsiteY135" fmla="*/ 10447 h 203335"/>
                <a:gd name="connsiteX136" fmla="*/ 124851 w 225197"/>
                <a:gd name="connsiteY136" fmla="*/ 12104 h 203335"/>
                <a:gd name="connsiteX137" fmla="*/ 127738 w 225197"/>
                <a:gd name="connsiteY137" fmla="*/ 10821 h 203335"/>
                <a:gd name="connsiteX138" fmla="*/ 133832 w 225197"/>
                <a:gd name="connsiteY138" fmla="*/ 4728 h 203335"/>
                <a:gd name="connsiteX139" fmla="*/ 147195 w 225197"/>
                <a:gd name="connsiteY139" fmla="*/ 1093 h 203335"/>
                <a:gd name="connsiteX140" fmla="*/ 145431 w 225197"/>
                <a:gd name="connsiteY140" fmla="*/ 13387 h 203335"/>
                <a:gd name="connsiteX141" fmla="*/ 147515 w 225197"/>
                <a:gd name="connsiteY141" fmla="*/ 17717 h 203335"/>
                <a:gd name="connsiteX142" fmla="*/ 155694 w 225197"/>
                <a:gd name="connsiteY142" fmla="*/ 25147 h 203335"/>
                <a:gd name="connsiteX143" fmla="*/ 157297 w 225197"/>
                <a:gd name="connsiteY143" fmla="*/ 27659 h 203335"/>
                <a:gd name="connsiteX144" fmla="*/ 160237 w 225197"/>
                <a:gd name="connsiteY144" fmla="*/ 35142 h 203335"/>
                <a:gd name="connsiteX145" fmla="*/ 161574 w 225197"/>
                <a:gd name="connsiteY145" fmla="*/ 36906 h 203335"/>
                <a:gd name="connsiteX146" fmla="*/ 163177 w 225197"/>
                <a:gd name="connsiteY146" fmla="*/ 38082 h 203335"/>
                <a:gd name="connsiteX147" fmla="*/ 165422 w 225197"/>
                <a:gd name="connsiteY147" fmla="*/ 38884 h 203335"/>
                <a:gd name="connsiteX148" fmla="*/ 166384 w 225197"/>
                <a:gd name="connsiteY148" fmla="*/ 39579 h 203335"/>
                <a:gd name="connsiteX149" fmla="*/ 167079 w 225197"/>
                <a:gd name="connsiteY149" fmla="*/ 40969 h 203335"/>
                <a:gd name="connsiteX150" fmla="*/ 167560 w 225197"/>
                <a:gd name="connsiteY150" fmla="*/ 47062 h 203335"/>
                <a:gd name="connsiteX151" fmla="*/ 169698 w 225197"/>
                <a:gd name="connsiteY151" fmla="*/ 54439 h 203335"/>
                <a:gd name="connsiteX152" fmla="*/ 169324 w 225197"/>
                <a:gd name="connsiteY152" fmla="*/ 56737 h 203335"/>
                <a:gd name="connsiteX153" fmla="*/ 167454 w 225197"/>
                <a:gd name="connsiteY153" fmla="*/ 61014 h 203335"/>
                <a:gd name="connsiteX154" fmla="*/ 167454 w 225197"/>
                <a:gd name="connsiteY154" fmla="*/ 62991 h 203335"/>
                <a:gd name="connsiteX155" fmla="*/ 169324 w 225197"/>
                <a:gd name="connsiteY155" fmla="*/ 64274 h 203335"/>
                <a:gd name="connsiteX156" fmla="*/ 174670 w 225197"/>
                <a:gd name="connsiteY156" fmla="*/ 62564 h 203335"/>
                <a:gd name="connsiteX157" fmla="*/ 176915 w 225197"/>
                <a:gd name="connsiteY157" fmla="*/ 62938 h 203335"/>
                <a:gd name="connsiteX158" fmla="*/ 178037 w 225197"/>
                <a:gd name="connsiteY158" fmla="*/ 64274 h 203335"/>
                <a:gd name="connsiteX159" fmla="*/ 178679 w 225197"/>
                <a:gd name="connsiteY159" fmla="*/ 65771 h 203335"/>
                <a:gd name="connsiteX160" fmla="*/ 179053 w 225197"/>
                <a:gd name="connsiteY160" fmla="*/ 69299 h 203335"/>
                <a:gd name="connsiteX161" fmla="*/ 179801 w 225197"/>
                <a:gd name="connsiteY161" fmla="*/ 72078 h 203335"/>
                <a:gd name="connsiteX162" fmla="*/ 183008 w 225197"/>
                <a:gd name="connsiteY162" fmla="*/ 75767 h 203335"/>
                <a:gd name="connsiteX163" fmla="*/ 184238 w 225197"/>
                <a:gd name="connsiteY163" fmla="*/ 78065 h 203335"/>
                <a:gd name="connsiteX164" fmla="*/ 187819 w 225197"/>
                <a:gd name="connsiteY164" fmla="*/ 100515 h 203335"/>
                <a:gd name="connsiteX165" fmla="*/ 198510 w 225197"/>
                <a:gd name="connsiteY165" fmla="*/ 97950 h 203335"/>
                <a:gd name="connsiteX166" fmla="*/ 201663 w 225197"/>
                <a:gd name="connsiteY166" fmla="*/ 95865 h 203335"/>
                <a:gd name="connsiteX167" fmla="*/ 210857 w 225197"/>
                <a:gd name="connsiteY167" fmla="*/ 95170 h 203335"/>
                <a:gd name="connsiteX168" fmla="*/ 208292 w 225197"/>
                <a:gd name="connsiteY168" fmla="*/ 89290 h 203335"/>
                <a:gd name="connsiteX169" fmla="*/ 210483 w 225197"/>
                <a:gd name="connsiteY169" fmla="*/ 88061 h 203335"/>
                <a:gd name="connsiteX170" fmla="*/ 212675 w 225197"/>
                <a:gd name="connsiteY170" fmla="*/ 87740 h 203335"/>
                <a:gd name="connsiteX171" fmla="*/ 221388 w 225197"/>
                <a:gd name="connsiteY171" fmla="*/ 88702 h 203335"/>
                <a:gd name="connsiteX172" fmla="*/ 224862 w 225197"/>
                <a:gd name="connsiteY172" fmla="*/ 90306 h 203335"/>
                <a:gd name="connsiteX173" fmla="*/ 223846 w 225197"/>
                <a:gd name="connsiteY173" fmla="*/ 94048 h 203335"/>
                <a:gd name="connsiteX174" fmla="*/ 223846 w 225197"/>
                <a:gd name="connsiteY174" fmla="*/ 95277 h 203335"/>
                <a:gd name="connsiteX175" fmla="*/ 223419 w 225197"/>
                <a:gd name="connsiteY175" fmla="*/ 98324 h 203335"/>
                <a:gd name="connsiteX176" fmla="*/ 223419 w 225197"/>
                <a:gd name="connsiteY176" fmla="*/ 101210 h 203335"/>
                <a:gd name="connsiteX177" fmla="*/ 222991 w 225197"/>
                <a:gd name="connsiteY177" fmla="*/ 102547 h 203335"/>
                <a:gd name="connsiteX178" fmla="*/ 221494 w 225197"/>
                <a:gd name="connsiteY178" fmla="*/ 103776 h 203335"/>
                <a:gd name="connsiteX179" fmla="*/ 219998 w 225197"/>
                <a:gd name="connsiteY179" fmla="*/ 104364 h 203335"/>
                <a:gd name="connsiteX180" fmla="*/ 218448 w 225197"/>
                <a:gd name="connsiteY180" fmla="*/ 104738 h 203335"/>
                <a:gd name="connsiteX181" fmla="*/ 215935 w 225197"/>
                <a:gd name="connsiteY181" fmla="*/ 105807 h 203335"/>
                <a:gd name="connsiteX182" fmla="*/ 213209 w 225197"/>
                <a:gd name="connsiteY182" fmla="*/ 106342 h 203335"/>
                <a:gd name="connsiteX183" fmla="*/ 211873 w 225197"/>
                <a:gd name="connsiteY183" fmla="*/ 106021 h 203335"/>
                <a:gd name="connsiteX184" fmla="*/ 210644 w 225197"/>
                <a:gd name="connsiteY184" fmla="*/ 105487 h 203335"/>
                <a:gd name="connsiteX185" fmla="*/ 209681 w 225197"/>
                <a:gd name="connsiteY185" fmla="*/ 104685 h 203335"/>
                <a:gd name="connsiteX186" fmla="*/ 208666 w 225197"/>
                <a:gd name="connsiteY186" fmla="*/ 102440 h 203335"/>
                <a:gd name="connsiteX187" fmla="*/ 207864 w 225197"/>
                <a:gd name="connsiteY187" fmla="*/ 101638 h 203335"/>
                <a:gd name="connsiteX188" fmla="*/ 206848 w 225197"/>
                <a:gd name="connsiteY188" fmla="*/ 101638 h 203335"/>
                <a:gd name="connsiteX189" fmla="*/ 206260 w 225197"/>
                <a:gd name="connsiteY189" fmla="*/ 102600 h 203335"/>
                <a:gd name="connsiteX190" fmla="*/ 206260 w 225197"/>
                <a:gd name="connsiteY190" fmla="*/ 104364 h 203335"/>
                <a:gd name="connsiteX191" fmla="*/ 206741 w 225197"/>
                <a:gd name="connsiteY191" fmla="*/ 105700 h 203335"/>
                <a:gd name="connsiteX192" fmla="*/ 207116 w 225197"/>
                <a:gd name="connsiteY192" fmla="*/ 107090 h 203335"/>
                <a:gd name="connsiteX193" fmla="*/ 207116 w 225197"/>
                <a:gd name="connsiteY193" fmla="*/ 108373 h 203335"/>
                <a:gd name="connsiteX194" fmla="*/ 207116 w 225197"/>
                <a:gd name="connsiteY194" fmla="*/ 109709 h 203335"/>
                <a:gd name="connsiteX195" fmla="*/ 206528 w 225197"/>
                <a:gd name="connsiteY195" fmla="*/ 111847 h 203335"/>
                <a:gd name="connsiteX196" fmla="*/ 206260 w 225197"/>
                <a:gd name="connsiteY196" fmla="*/ 112542 h 203335"/>
                <a:gd name="connsiteX197" fmla="*/ 205886 w 225197"/>
                <a:gd name="connsiteY197" fmla="*/ 113184 h 203335"/>
                <a:gd name="connsiteX198" fmla="*/ 205298 w 225197"/>
                <a:gd name="connsiteY198" fmla="*/ 113718 h 203335"/>
                <a:gd name="connsiteX199" fmla="*/ 204229 w 225197"/>
                <a:gd name="connsiteY199" fmla="*/ 114467 h 203335"/>
                <a:gd name="connsiteX200" fmla="*/ 203160 w 225197"/>
                <a:gd name="connsiteY200" fmla="*/ 115536 h 203335"/>
                <a:gd name="connsiteX201" fmla="*/ 202144 w 225197"/>
                <a:gd name="connsiteY201" fmla="*/ 117300 h 203335"/>
                <a:gd name="connsiteX202" fmla="*/ 202144 w 225197"/>
                <a:gd name="connsiteY202" fmla="*/ 119277 h 203335"/>
                <a:gd name="connsiteX203" fmla="*/ 202144 w 225197"/>
                <a:gd name="connsiteY203" fmla="*/ 120881 h 203335"/>
                <a:gd name="connsiteX204" fmla="*/ 202144 w 225197"/>
                <a:gd name="connsiteY204" fmla="*/ 123661 h 203335"/>
                <a:gd name="connsiteX205" fmla="*/ 202144 w 225197"/>
                <a:gd name="connsiteY205" fmla="*/ 124730 h 203335"/>
                <a:gd name="connsiteX206" fmla="*/ 202144 w 225197"/>
                <a:gd name="connsiteY206" fmla="*/ 125638 h 203335"/>
                <a:gd name="connsiteX207" fmla="*/ 202144 w 225197"/>
                <a:gd name="connsiteY207" fmla="*/ 126654 h 203335"/>
                <a:gd name="connsiteX208" fmla="*/ 202144 w 225197"/>
                <a:gd name="connsiteY208" fmla="*/ 129006 h 203335"/>
                <a:gd name="connsiteX209" fmla="*/ 202465 w 225197"/>
                <a:gd name="connsiteY209" fmla="*/ 130235 h 203335"/>
                <a:gd name="connsiteX210" fmla="*/ 202465 w 225197"/>
                <a:gd name="connsiteY210" fmla="*/ 131518 h 203335"/>
                <a:gd name="connsiteX211" fmla="*/ 202465 w 225197"/>
                <a:gd name="connsiteY211" fmla="*/ 132748 h 203335"/>
                <a:gd name="connsiteX212" fmla="*/ 201877 w 225197"/>
                <a:gd name="connsiteY212" fmla="*/ 134298 h 203335"/>
                <a:gd name="connsiteX213" fmla="*/ 200701 w 225197"/>
                <a:gd name="connsiteY213" fmla="*/ 138467 h 203335"/>
                <a:gd name="connsiteX214" fmla="*/ 201450 w 225197"/>
                <a:gd name="connsiteY214" fmla="*/ 141086 h 203335"/>
                <a:gd name="connsiteX215" fmla="*/ 201450 w 225197"/>
                <a:gd name="connsiteY215" fmla="*/ 142102 h 203335"/>
                <a:gd name="connsiteX216" fmla="*/ 199953 w 225197"/>
                <a:gd name="connsiteY216" fmla="*/ 142850 h 203335"/>
                <a:gd name="connsiteX217" fmla="*/ 195890 w 225197"/>
                <a:gd name="connsiteY217" fmla="*/ 142850 h 203335"/>
                <a:gd name="connsiteX218" fmla="*/ 194821 w 225197"/>
                <a:gd name="connsiteY218" fmla="*/ 143385 h 203335"/>
                <a:gd name="connsiteX219" fmla="*/ 194180 w 225197"/>
                <a:gd name="connsiteY219" fmla="*/ 143385 h 203335"/>
                <a:gd name="connsiteX220" fmla="*/ 193378 w 225197"/>
                <a:gd name="connsiteY220" fmla="*/ 143385 h 203335"/>
                <a:gd name="connsiteX221" fmla="*/ 192576 w 225197"/>
                <a:gd name="connsiteY221" fmla="*/ 143064 h 203335"/>
                <a:gd name="connsiteX222" fmla="*/ 191775 w 225197"/>
                <a:gd name="connsiteY222" fmla="*/ 142957 h 203335"/>
                <a:gd name="connsiteX223" fmla="*/ 190812 w 225197"/>
                <a:gd name="connsiteY223" fmla="*/ 142957 h 203335"/>
                <a:gd name="connsiteX224" fmla="*/ 189904 w 225197"/>
                <a:gd name="connsiteY224" fmla="*/ 142957 h 203335"/>
                <a:gd name="connsiteX225" fmla="*/ 189048 w 225197"/>
                <a:gd name="connsiteY225" fmla="*/ 143438 h 203335"/>
                <a:gd name="connsiteX226" fmla="*/ 188247 w 225197"/>
                <a:gd name="connsiteY226" fmla="*/ 144080 h 203335"/>
                <a:gd name="connsiteX227" fmla="*/ 187017 w 225197"/>
                <a:gd name="connsiteY227" fmla="*/ 145469 h 203335"/>
                <a:gd name="connsiteX228" fmla="*/ 186429 w 225197"/>
                <a:gd name="connsiteY228" fmla="*/ 146592 h 203335"/>
                <a:gd name="connsiteX229" fmla="*/ 185948 w 225197"/>
                <a:gd name="connsiteY229" fmla="*/ 149746 h 203335"/>
                <a:gd name="connsiteX230" fmla="*/ 185948 w 225197"/>
                <a:gd name="connsiteY230" fmla="*/ 150815 h 203335"/>
                <a:gd name="connsiteX231" fmla="*/ 185681 w 225197"/>
                <a:gd name="connsiteY231" fmla="*/ 152205 h 203335"/>
                <a:gd name="connsiteX232" fmla="*/ 185146 w 225197"/>
                <a:gd name="connsiteY232" fmla="*/ 153968 h 203335"/>
                <a:gd name="connsiteX233" fmla="*/ 183757 w 225197"/>
                <a:gd name="connsiteY233" fmla="*/ 156801 h 203335"/>
                <a:gd name="connsiteX234" fmla="*/ 182688 w 225197"/>
                <a:gd name="connsiteY234" fmla="*/ 158512 h 203335"/>
                <a:gd name="connsiteX235" fmla="*/ 180977 w 225197"/>
                <a:gd name="connsiteY235" fmla="*/ 159688 h 203335"/>
                <a:gd name="connsiteX236" fmla="*/ 179534 w 225197"/>
                <a:gd name="connsiteY236" fmla="*/ 160116 h 203335"/>
                <a:gd name="connsiteX237" fmla="*/ 177075 w 225197"/>
                <a:gd name="connsiteY237" fmla="*/ 160116 h 203335"/>
                <a:gd name="connsiteX238" fmla="*/ 176380 w 225197"/>
                <a:gd name="connsiteY238" fmla="*/ 159848 h 203335"/>
                <a:gd name="connsiteX239" fmla="*/ 175578 w 225197"/>
                <a:gd name="connsiteY239" fmla="*/ 159153 h 203335"/>
                <a:gd name="connsiteX240" fmla="*/ 173975 w 225197"/>
                <a:gd name="connsiteY240" fmla="*/ 156695 h 203335"/>
                <a:gd name="connsiteX241" fmla="*/ 172959 w 225197"/>
                <a:gd name="connsiteY241" fmla="*/ 155893 h 203335"/>
                <a:gd name="connsiteX242" fmla="*/ 171944 w 225197"/>
                <a:gd name="connsiteY242" fmla="*/ 155893 h 203335"/>
                <a:gd name="connsiteX243" fmla="*/ 171142 w 225197"/>
                <a:gd name="connsiteY243" fmla="*/ 156695 h 203335"/>
                <a:gd name="connsiteX244" fmla="*/ 171142 w 225197"/>
                <a:gd name="connsiteY244" fmla="*/ 158993 h 203335"/>
                <a:gd name="connsiteX245" fmla="*/ 171142 w 225197"/>
                <a:gd name="connsiteY245" fmla="*/ 160436 h 203335"/>
                <a:gd name="connsiteX246" fmla="*/ 171890 w 225197"/>
                <a:gd name="connsiteY246" fmla="*/ 162895 h 203335"/>
                <a:gd name="connsiteX247" fmla="*/ 171890 w 225197"/>
                <a:gd name="connsiteY247" fmla="*/ 164338 h 203335"/>
                <a:gd name="connsiteX248" fmla="*/ 171623 w 225197"/>
                <a:gd name="connsiteY248" fmla="*/ 165728 h 203335"/>
                <a:gd name="connsiteX249" fmla="*/ 170874 w 225197"/>
                <a:gd name="connsiteY249" fmla="*/ 166851 h 203335"/>
                <a:gd name="connsiteX250" fmla="*/ 169004 w 225197"/>
                <a:gd name="connsiteY250" fmla="*/ 170699 h 203335"/>
                <a:gd name="connsiteX251" fmla="*/ 167828 w 225197"/>
                <a:gd name="connsiteY251" fmla="*/ 177114 h 20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225197" h="203335">
                  <a:moveTo>
                    <a:pt x="166010" y="180374"/>
                  </a:moveTo>
                  <a:lnTo>
                    <a:pt x="161574" y="182245"/>
                  </a:lnTo>
                  <a:lnTo>
                    <a:pt x="158260" y="183100"/>
                  </a:lnTo>
                  <a:lnTo>
                    <a:pt x="156282" y="183100"/>
                  </a:lnTo>
                  <a:lnTo>
                    <a:pt x="154357" y="182566"/>
                  </a:lnTo>
                  <a:lnTo>
                    <a:pt x="151578" y="181283"/>
                  </a:lnTo>
                  <a:lnTo>
                    <a:pt x="150562" y="180428"/>
                  </a:lnTo>
                  <a:lnTo>
                    <a:pt x="149814" y="179359"/>
                  </a:lnTo>
                  <a:lnTo>
                    <a:pt x="149386" y="177969"/>
                  </a:lnTo>
                  <a:lnTo>
                    <a:pt x="148745" y="173532"/>
                  </a:lnTo>
                  <a:lnTo>
                    <a:pt x="148424" y="172249"/>
                  </a:lnTo>
                  <a:lnTo>
                    <a:pt x="148103" y="170806"/>
                  </a:lnTo>
                  <a:lnTo>
                    <a:pt x="148103" y="169416"/>
                  </a:lnTo>
                  <a:lnTo>
                    <a:pt x="147355" y="168294"/>
                  </a:lnTo>
                  <a:lnTo>
                    <a:pt x="145805" y="168294"/>
                  </a:lnTo>
                  <a:lnTo>
                    <a:pt x="142598" y="169309"/>
                  </a:lnTo>
                  <a:lnTo>
                    <a:pt x="135863" y="170272"/>
                  </a:lnTo>
                  <a:lnTo>
                    <a:pt x="132976" y="170272"/>
                  </a:lnTo>
                  <a:lnTo>
                    <a:pt x="132174" y="171180"/>
                  </a:lnTo>
                  <a:lnTo>
                    <a:pt x="131426" y="173800"/>
                  </a:lnTo>
                  <a:lnTo>
                    <a:pt x="131426" y="175296"/>
                  </a:lnTo>
                  <a:lnTo>
                    <a:pt x="131105" y="177060"/>
                  </a:lnTo>
                  <a:lnTo>
                    <a:pt x="129395" y="179359"/>
                  </a:lnTo>
                  <a:lnTo>
                    <a:pt x="127043" y="181443"/>
                  </a:lnTo>
                  <a:lnTo>
                    <a:pt x="123836" y="183261"/>
                  </a:lnTo>
                  <a:lnTo>
                    <a:pt x="122339" y="184597"/>
                  </a:lnTo>
                  <a:lnTo>
                    <a:pt x="119827" y="186201"/>
                  </a:lnTo>
                  <a:lnTo>
                    <a:pt x="118330" y="187590"/>
                  </a:lnTo>
                  <a:lnTo>
                    <a:pt x="117101" y="189889"/>
                  </a:lnTo>
                  <a:lnTo>
                    <a:pt x="116940" y="191065"/>
                  </a:lnTo>
                  <a:lnTo>
                    <a:pt x="116352" y="192455"/>
                  </a:lnTo>
                  <a:lnTo>
                    <a:pt x="115711" y="193684"/>
                  </a:lnTo>
                  <a:lnTo>
                    <a:pt x="114642" y="194753"/>
                  </a:lnTo>
                  <a:lnTo>
                    <a:pt x="111542" y="196945"/>
                  </a:lnTo>
                  <a:lnTo>
                    <a:pt x="109403" y="197907"/>
                  </a:lnTo>
                  <a:lnTo>
                    <a:pt x="106196" y="198602"/>
                  </a:lnTo>
                  <a:lnTo>
                    <a:pt x="104112" y="198014"/>
                  </a:lnTo>
                  <a:lnTo>
                    <a:pt x="103417" y="196998"/>
                  </a:lnTo>
                  <a:lnTo>
                    <a:pt x="102455" y="191653"/>
                  </a:lnTo>
                  <a:lnTo>
                    <a:pt x="101492" y="190851"/>
                  </a:lnTo>
                  <a:lnTo>
                    <a:pt x="99889" y="190851"/>
                  </a:lnTo>
                  <a:lnTo>
                    <a:pt x="96201" y="192027"/>
                  </a:lnTo>
                  <a:lnTo>
                    <a:pt x="94543" y="192989"/>
                  </a:lnTo>
                  <a:lnTo>
                    <a:pt x="93421" y="193951"/>
                  </a:lnTo>
                  <a:lnTo>
                    <a:pt x="92192" y="195395"/>
                  </a:lnTo>
                  <a:lnTo>
                    <a:pt x="91604" y="196250"/>
                  </a:lnTo>
                  <a:lnTo>
                    <a:pt x="85617" y="200740"/>
                  </a:lnTo>
                  <a:lnTo>
                    <a:pt x="85082" y="201435"/>
                  </a:lnTo>
                  <a:lnTo>
                    <a:pt x="84227" y="202183"/>
                  </a:lnTo>
                  <a:lnTo>
                    <a:pt x="82837" y="202771"/>
                  </a:lnTo>
                  <a:lnTo>
                    <a:pt x="80539" y="203306"/>
                  </a:lnTo>
                  <a:lnTo>
                    <a:pt x="77064" y="203306"/>
                  </a:lnTo>
                  <a:lnTo>
                    <a:pt x="75461" y="202023"/>
                  </a:lnTo>
                  <a:lnTo>
                    <a:pt x="71345" y="200098"/>
                  </a:lnTo>
                  <a:lnTo>
                    <a:pt x="57287" y="198335"/>
                  </a:lnTo>
                  <a:lnTo>
                    <a:pt x="54774" y="194219"/>
                  </a:lnTo>
                  <a:lnTo>
                    <a:pt x="54240" y="192775"/>
                  </a:lnTo>
                  <a:lnTo>
                    <a:pt x="53545" y="191599"/>
                  </a:lnTo>
                  <a:lnTo>
                    <a:pt x="52476" y="189087"/>
                  </a:lnTo>
                  <a:lnTo>
                    <a:pt x="51995" y="180642"/>
                  </a:lnTo>
                  <a:lnTo>
                    <a:pt x="51995" y="179145"/>
                  </a:lnTo>
                  <a:lnTo>
                    <a:pt x="52422" y="177755"/>
                  </a:lnTo>
                  <a:lnTo>
                    <a:pt x="54026" y="173853"/>
                  </a:lnTo>
                  <a:lnTo>
                    <a:pt x="54026" y="172837"/>
                  </a:lnTo>
                  <a:lnTo>
                    <a:pt x="53331" y="172036"/>
                  </a:lnTo>
                  <a:lnTo>
                    <a:pt x="50659" y="172036"/>
                  </a:lnTo>
                  <a:lnTo>
                    <a:pt x="43389" y="174174"/>
                  </a:lnTo>
                  <a:lnTo>
                    <a:pt x="38471" y="178290"/>
                  </a:lnTo>
                  <a:lnTo>
                    <a:pt x="37509" y="179519"/>
                  </a:lnTo>
                  <a:lnTo>
                    <a:pt x="35531" y="181497"/>
                  </a:lnTo>
                  <a:lnTo>
                    <a:pt x="34355" y="182031"/>
                  </a:lnTo>
                  <a:lnTo>
                    <a:pt x="33179" y="182459"/>
                  </a:lnTo>
                  <a:lnTo>
                    <a:pt x="32271" y="182459"/>
                  </a:lnTo>
                  <a:lnTo>
                    <a:pt x="26658" y="182459"/>
                  </a:lnTo>
                  <a:lnTo>
                    <a:pt x="21313" y="180481"/>
                  </a:lnTo>
                  <a:lnTo>
                    <a:pt x="17518" y="178290"/>
                  </a:lnTo>
                  <a:lnTo>
                    <a:pt x="14204" y="173693"/>
                  </a:lnTo>
                  <a:lnTo>
                    <a:pt x="9660" y="169523"/>
                  </a:lnTo>
                  <a:lnTo>
                    <a:pt x="5544" y="166583"/>
                  </a:lnTo>
                  <a:lnTo>
                    <a:pt x="-336" y="164231"/>
                  </a:lnTo>
                  <a:lnTo>
                    <a:pt x="6506" y="154129"/>
                  </a:lnTo>
                  <a:lnTo>
                    <a:pt x="7255" y="151991"/>
                  </a:lnTo>
                  <a:lnTo>
                    <a:pt x="7255" y="149585"/>
                  </a:lnTo>
                  <a:lnTo>
                    <a:pt x="6560" y="146966"/>
                  </a:lnTo>
                  <a:lnTo>
                    <a:pt x="4689" y="143331"/>
                  </a:lnTo>
                  <a:lnTo>
                    <a:pt x="4689" y="141514"/>
                  </a:lnTo>
                  <a:lnTo>
                    <a:pt x="5651" y="139536"/>
                  </a:lnTo>
                  <a:lnTo>
                    <a:pt x="15380" y="132267"/>
                  </a:lnTo>
                  <a:lnTo>
                    <a:pt x="19175" y="131144"/>
                  </a:lnTo>
                  <a:lnTo>
                    <a:pt x="20671" y="131144"/>
                  </a:lnTo>
                  <a:lnTo>
                    <a:pt x="21366" y="132213"/>
                  </a:lnTo>
                  <a:lnTo>
                    <a:pt x="21687" y="135794"/>
                  </a:lnTo>
                  <a:lnTo>
                    <a:pt x="25108" y="139857"/>
                  </a:lnTo>
                  <a:lnTo>
                    <a:pt x="27246" y="141407"/>
                  </a:lnTo>
                  <a:lnTo>
                    <a:pt x="29277" y="141407"/>
                  </a:lnTo>
                  <a:lnTo>
                    <a:pt x="30934" y="139643"/>
                  </a:lnTo>
                  <a:lnTo>
                    <a:pt x="30026" y="134298"/>
                  </a:lnTo>
                  <a:lnTo>
                    <a:pt x="35371" y="133443"/>
                  </a:lnTo>
                  <a:lnTo>
                    <a:pt x="37028" y="131839"/>
                  </a:lnTo>
                  <a:lnTo>
                    <a:pt x="38097" y="129701"/>
                  </a:lnTo>
                  <a:lnTo>
                    <a:pt x="41411" y="116819"/>
                  </a:lnTo>
                  <a:lnTo>
                    <a:pt x="30721" y="116819"/>
                  </a:lnTo>
                  <a:lnTo>
                    <a:pt x="29972" y="110244"/>
                  </a:lnTo>
                  <a:lnTo>
                    <a:pt x="30774" y="110244"/>
                  </a:lnTo>
                  <a:lnTo>
                    <a:pt x="40021" y="109442"/>
                  </a:lnTo>
                  <a:lnTo>
                    <a:pt x="44886" y="106983"/>
                  </a:lnTo>
                  <a:lnTo>
                    <a:pt x="48948" y="103135"/>
                  </a:lnTo>
                  <a:lnTo>
                    <a:pt x="52155" y="92711"/>
                  </a:lnTo>
                  <a:lnTo>
                    <a:pt x="69367" y="80257"/>
                  </a:lnTo>
                  <a:lnTo>
                    <a:pt x="73162" y="74110"/>
                  </a:lnTo>
                  <a:lnTo>
                    <a:pt x="78508" y="70208"/>
                  </a:lnTo>
                  <a:lnTo>
                    <a:pt x="81127" y="65290"/>
                  </a:lnTo>
                  <a:lnTo>
                    <a:pt x="81447" y="63098"/>
                  </a:lnTo>
                  <a:lnTo>
                    <a:pt x="80966" y="55882"/>
                  </a:lnTo>
                  <a:lnTo>
                    <a:pt x="88343" y="46955"/>
                  </a:lnTo>
                  <a:lnTo>
                    <a:pt x="86044" y="39472"/>
                  </a:lnTo>
                  <a:lnTo>
                    <a:pt x="89412" y="35730"/>
                  </a:lnTo>
                  <a:lnTo>
                    <a:pt x="90374" y="33485"/>
                  </a:lnTo>
                  <a:lnTo>
                    <a:pt x="90374" y="30385"/>
                  </a:lnTo>
                  <a:lnTo>
                    <a:pt x="89786" y="26911"/>
                  </a:lnTo>
                  <a:lnTo>
                    <a:pt x="89145" y="25360"/>
                  </a:lnTo>
                  <a:lnTo>
                    <a:pt x="88183" y="24024"/>
                  </a:lnTo>
                  <a:lnTo>
                    <a:pt x="87220" y="23383"/>
                  </a:lnTo>
                  <a:lnTo>
                    <a:pt x="84227" y="22795"/>
                  </a:lnTo>
                  <a:lnTo>
                    <a:pt x="83372" y="22100"/>
                  </a:lnTo>
                  <a:lnTo>
                    <a:pt x="82998" y="21138"/>
                  </a:lnTo>
                  <a:lnTo>
                    <a:pt x="82356" y="14777"/>
                  </a:lnTo>
                  <a:lnTo>
                    <a:pt x="83211" y="11570"/>
                  </a:lnTo>
                  <a:lnTo>
                    <a:pt x="86151" y="5476"/>
                  </a:lnTo>
                  <a:lnTo>
                    <a:pt x="88664" y="3765"/>
                  </a:lnTo>
                  <a:lnTo>
                    <a:pt x="90695" y="3177"/>
                  </a:lnTo>
                  <a:lnTo>
                    <a:pt x="95559" y="4247"/>
                  </a:lnTo>
                  <a:lnTo>
                    <a:pt x="101492" y="398"/>
                  </a:lnTo>
                  <a:lnTo>
                    <a:pt x="104379" y="-30"/>
                  </a:lnTo>
                  <a:lnTo>
                    <a:pt x="107800" y="1039"/>
                  </a:lnTo>
                  <a:lnTo>
                    <a:pt x="120682" y="10447"/>
                  </a:lnTo>
                  <a:lnTo>
                    <a:pt x="124851" y="12104"/>
                  </a:lnTo>
                  <a:lnTo>
                    <a:pt x="127738" y="10821"/>
                  </a:lnTo>
                  <a:lnTo>
                    <a:pt x="133832" y="4728"/>
                  </a:lnTo>
                  <a:lnTo>
                    <a:pt x="147195" y="1093"/>
                  </a:lnTo>
                  <a:lnTo>
                    <a:pt x="145431" y="13387"/>
                  </a:lnTo>
                  <a:lnTo>
                    <a:pt x="147515" y="17717"/>
                  </a:lnTo>
                  <a:lnTo>
                    <a:pt x="155694" y="25147"/>
                  </a:lnTo>
                  <a:lnTo>
                    <a:pt x="157297" y="27659"/>
                  </a:lnTo>
                  <a:lnTo>
                    <a:pt x="160237" y="35142"/>
                  </a:lnTo>
                  <a:lnTo>
                    <a:pt x="161574" y="36906"/>
                  </a:lnTo>
                  <a:lnTo>
                    <a:pt x="163177" y="38082"/>
                  </a:lnTo>
                  <a:lnTo>
                    <a:pt x="165422" y="38884"/>
                  </a:lnTo>
                  <a:lnTo>
                    <a:pt x="166384" y="39579"/>
                  </a:lnTo>
                  <a:lnTo>
                    <a:pt x="167079" y="40969"/>
                  </a:lnTo>
                  <a:lnTo>
                    <a:pt x="167560" y="47062"/>
                  </a:lnTo>
                  <a:lnTo>
                    <a:pt x="169698" y="54439"/>
                  </a:lnTo>
                  <a:lnTo>
                    <a:pt x="169324" y="56737"/>
                  </a:lnTo>
                  <a:lnTo>
                    <a:pt x="167454" y="61014"/>
                  </a:lnTo>
                  <a:lnTo>
                    <a:pt x="167454" y="62991"/>
                  </a:lnTo>
                  <a:lnTo>
                    <a:pt x="169324" y="64274"/>
                  </a:lnTo>
                  <a:lnTo>
                    <a:pt x="174670" y="62564"/>
                  </a:lnTo>
                  <a:lnTo>
                    <a:pt x="176915" y="62938"/>
                  </a:lnTo>
                  <a:lnTo>
                    <a:pt x="178037" y="64274"/>
                  </a:lnTo>
                  <a:lnTo>
                    <a:pt x="178679" y="65771"/>
                  </a:lnTo>
                  <a:lnTo>
                    <a:pt x="179053" y="69299"/>
                  </a:lnTo>
                  <a:lnTo>
                    <a:pt x="179801" y="72078"/>
                  </a:lnTo>
                  <a:lnTo>
                    <a:pt x="183008" y="75767"/>
                  </a:lnTo>
                  <a:lnTo>
                    <a:pt x="184238" y="78065"/>
                  </a:lnTo>
                  <a:lnTo>
                    <a:pt x="187819" y="100515"/>
                  </a:lnTo>
                  <a:lnTo>
                    <a:pt x="198510" y="97950"/>
                  </a:lnTo>
                  <a:lnTo>
                    <a:pt x="201663" y="95865"/>
                  </a:lnTo>
                  <a:lnTo>
                    <a:pt x="210857" y="95170"/>
                  </a:lnTo>
                  <a:lnTo>
                    <a:pt x="208292" y="89290"/>
                  </a:lnTo>
                  <a:lnTo>
                    <a:pt x="210483" y="88061"/>
                  </a:lnTo>
                  <a:lnTo>
                    <a:pt x="212675" y="87740"/>
                  </a:lnTo>
                  <a:lnTo>
                    <a:pt x="221388" y="88702"/>
                  </a:lnTo>
                  <a:lnTo>
                    <a:pt x="224862" y="90306"/>
                  </a:lnTo>
                  <a:lnTo>
                    <a:pt x="223846" y="94048"/>
                  </a:lnTo>
                  <a:lnTo>
                    <a:pt x="223846" y="95277"/>
                  </a:lnTo>
                  <a:lnTo>
                    <a:pt x="223419" y="98324"/>
                  </a:lnTo>
                  <a:lnTo>
                    <a:pt x="223419" y="101210"/>
                  </a:lnTo>
                  <a:lnTo>
                    <a:pt x="222991" y="102547"/>
                  </a:lnTo>
                  <a:lnTo>
                    <a:pt x="221494" y="103776"/>
                  </a:lnTo>
                  <a:lnTo>
                    <a:pt x="219998" y="104364"/>
                  </a:lnTo>
                  <a:lnTo>
                    <a:pt x="218448" y="104738"/>
                  </a:lnTo>
                  <a:lnTo>
                    <a:pt x="215935" y="105807"/>
                  </a:lnTo>
                  <a:lnTo>
                    <a:pt x="213209" y="106342"/>
                  </a:lnTo>
                  <a:lnTo>
                    <a:pt x="211873" y="106021"/>
                  </a:lnTo>
                  <a:lnTo>
                    <a:pt x="210644" y="105487"/>
                  </a:lnTo>
                  <a:lnTo>
                    <a:pt x="209681" y="104685"/>
                  </a:lnTo>
                  <a:lnTo>
                    <a:pt x="208666" y="102440"/>
                  </a:lnTo>
                  <a:lnTo>
                    <a:pt x="207864" y="101638"/>
                  </a:lnTo>
                  <a:lnTo>
                    <a:pt x="206848" y="101638"/>
                  </a:lnTo>
                  <a:lnTo>
                    <a:pt x="206260" y="102600"/>
                  </a:lnTo>
                  <a:lnTo>
                    <a:pt x="206260" y="104364"/>
                  </a:lnTo>
                  <a:lnTo>
                    <a:pt x="206741" y="105700"/>
                  </a:lnTo>
                  <a:lnTo>
                    <a:pt x="207116" y="107090"/>
                  </a:lnTo>
                  <a:lnTo>
                    <a:pt x="207116" y="108373"/>
                  </a:lnTo>
                  <a:lnTo>
                    <a:pt x="207116" y="109709"/>
                  </a:lnTo>
                  <a:lnTo>
                    <a:pt x="206528" y="111847"/>
                  </a:lnTo>
                  <a:lnTo>
                    <a:pt x="206260" y="112542"/>
                  </a:lnTo>
                  <a:lnTo>
                    <a:pt x="205886" y="113184"/>
                  </a:lnTo>
                  <a:lnTo>
                    <a:pt x="205298" y="113718"/>
                  </a:lnTo>
                  <a:lnTo>
                    <a:pt x="204229" y="114467"/>
                  </a:lnTo>
                  <a:lnTo>
                    <a:pt x="203160" y="115536"/>
                  </a:lnTo>
                  <a:lnTo>
                    <a:pt x="202144" y="117300"/>
                  </a:lnTo>
                  <a:lnTo>
                    <a:pt x="202144" y="119277"/>
                  </a:lnTo>
                  <a:lnTo>
                    <a:pt x="202144" y="120881"/>
                  </a:lnTo>
                  <a:lnTo>
                    <a:pt x="202144" y="123661"/>
                  </a:lnTo>
                  <a:lnTo>
                    <a:pt x="202144" y="124730"/>
                  </a:lnTo>
                  <a:lnTo>
                    <a:pt x="202144" y="125638"/>
                  </a:lnTo>
                  <a:lnTo>
                    <a:pt x="202144" y="126654"/>
                  </a:lnTo>
                  <a:lnTo>
                    <a:pt x="202144" y="129006"/>
                  </a:lnTo>
                  <a:lnTo>
                    <a:pt x="202465" y="130235"/>
                  </a:lnTo>
                  <a:lnTo>
                    <a:pt x="202465" y="131518"/>
                  </a:lnTo>
                  <a:lnTo>
                    <a:pt x="202465" y="132748"/>
                  </a:lnTo>
                  <a:lnTo>
                    <a:pt x="201877" y="134298"/>
                  </a:lnTo>
                  <a:lnTo>
                    <a:pt x="200701" y="138467"/>
                  </a:lnTo>
                  <a:lnTo>
                    <a:pt x="201450" y="141086"/>
                  </a:lnTo>
                  <a:lnTo>
                    <a:pt x="201450" y="142102"/>
                  </a:lnTo>
                  <a:lnTo>
                    <a:pt x="199953" y="142850"/>
                  </a:lnTo>
                  <a:lnTo>
                    <a:pt x="195890" y="142850"/>
                  </a:lnTo>
                  <a:lnTo>
                    <a:pt x="194821" y="143385"/>
                  </a:lnTo>
                  <a:lnTo>
                    <a:pt x="194180" y="143385"/>
                  </a:lnTo>
                  <a:lnTo>
                    <a:pt x="193378" y="143385"/>
                  </a:lnTo>
                  <a:lnTo>
                    <a:pt x="192576" y="143064"/>
                  </a:lnTo>
                  <a:lnTo>
                    <a:pt x="191775" y="142957"/>
                  </a:lnTo>
                  <a:lnTo>
                    <a:pt x="190812" y="142957"/>
                  </a:lnTo>
                  <a:lnTo>
                    <a:pt x="189904" y="142957"/>
                  </a:lnTo>
                  <a:lnTo>
                    <a:pt x="189048" y="143438"/>
                  </a:lnTo>
                  <a:lnTo>
                    <a:pt x="188247" y="144080"/>
                  </a:lnTo>
                  <a:lnTo>
                    <a:pt x="187017" y="145469"/>
                  </a:lnTo>
                  <a:lnTo>
                    <a:pt x="186429" y="146592"/>
                  </a:lnTo>
                  <a:lnTo>
                    <a:pt x="185948" y="149746"/>
                  </a:lnTo>
                  <a:lnTo>
                    <a:pt x="185948" y="150815"/>
                  </a:lnTo>
                  <a:lnTo>
                    <a:pt x="185681" y="152205"/>
                  </a:lnTo>
                  <a:lnTo>
                    <a:pt x="185146" y="153968"/>
                  </a:lnTo>
                  <a:lnTo>
                    <a:pt x="183757" y="156801"/>
                  </a:lnTo>
                  <a:lnTo>
                    <a:pt x="182688" y="158512"/>
                  </a:lnTo>
                  <a:lnTo>
                    <a:pt x="180977" y="159688"/>
                  </a:lnTo>
                  <a:lnTo>
                    <a:pt x="179534" y="160116"/>
                  </a:lnTo>
                  <a:lnTo>
                    <a:pt x="177075" y="160116"/>
                  </a:lnTo>
                  <a:lnTo>
                    <a:pt x="176380" y="159848"/>
                  </a:lnTo>
                  <a:lnTo>
                    <a:pt x="175578" y="159153"/>
                  </a:lnTo>
                  <a:lnTo>
                    <a:pt x="173975" y="156695"/>
                  </a:lnTo>
                  <a:lnTo>
                    <a:pt x="172959" y="155893"/>
                  </a:lnTo>
                  <a:lnTo>
                    <a:pt x="171944" y="155893"/>
                  </a:lnTo>
                  <a:lnTo>
                    <a:pt x="171142" y="156695"/>
                  </a:lnTo>
                  <a:lnTo>
                    <a:pt x="171142" y="158993"/>
                  </a:lnTo>
                  <a:lnTo>
                    <a:pt x="171142" y="160436"/>
                  </a:lnTo>
                  <a:lnTo>
                    <a:pt x="171890" y="162895"/>
                  </a:lnTo>
                  <a:lnTo>
                    <a:pt x="171890" y="164338"/>
                  </a:lnTo>
                  <a:lnTo>
                    <a:pt x="171623" y="165728"/>
                  </a:lnTo>
                  <a:lnTo>
                    <a:pt x="170874" y="166851"/>
                  </a:lnTo>
                  <a:lnTo>
                    <a:pt x="169004" y="170699"/>
                  </a:lnTo>
                  <a:lnTo>
                    <a:pt x="167828" y="1771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2EB16EF6-D21D-4745-AAA0-0DD9FAC176DB}"/>
                </a:ext>
              </a:extLst>
            </p:cNvPr>
            <p:cNvSpPr/>
            <p:nvPr/>
          </p:nvSpPr>
          <p:spPr>
            <a:xfrm>
              <a:off x="2009571" y="4656248"/>
              <a:ext cx="163619" cy="251175"/>
            </a:xfrm>
            <a:custGeom>
              <a:avLst/>
              <a:gdLst>
                <a:gd name="connsiteX0" fmla="*/ 135275 w 163619"/>
                <a:gd name="connsiteY0" fmla="*/ 56524 h 251175"/>
                <a:gd name="connsiteX1" fmla="*/ 133778 w 163619"/>
                <a:gd name="connsiteY1" fmla="*/ 59945 h 251175"/>
                <a:gd name="connsiteX2" fmla="*/ 132762 w 163619"/>
                <a:gd name="connsiteY2" fmla="*/ 61281 h 251175"/>
                <a:gd name="connsiteX3" fmla="*/ 131586 w 163619"/>
                <a:gd name="connsiteY3" fmla="*/ 61815 h 251175"/>
                <a:gd name="connsiteX4" fmla="*/ 130785 w 163619"/>
                <a:gd name="connsiteY4" fmla="*/ 61548 h 251175"/>
                <a:gd name="connsiteX5" fmla="*/ 128540 w 163619"/>
                <a:gd name="connsiteY5" fmla="*/ 59517 h 251175"/>
                <a:gd name="connsiteX6" fmla="*/ 126615 w 163619"/>
                <a:gd name="connsiteY6" fmla="*/ 58769 h 251175"/>
                <a:gd name="connsiteX7" fmla="*/ 124691 w 163619"/>
                <a:gd name="connsiteY7" fmla="*/ 59303 h 251175"/>
                <a:gd name="connsiteX8" fmla="*/ 120896 w 163619"/>
                <a:gd name="connsiteY8" fmla="*/ 61762 h 251175"/>
                <a:gd name="connsiteX9" fmla="*/ 116139 w 163619"/>
                <a:gd name="connsiteY9" fmla="*/ 67963 h 251175"/>
                <a:gd name="connsiteX10" fmla="*/ 112290 w 163619"/>
                <a:gd name="connsiteY10" fmla="*/ 70368 h 251175"/>
                <a:gd name="connsiteX11" fmla="*/ 110366 w 163619"/>
                <a:gd name="connsiteY11" fmla="*/ 69406 h 251175"/>
                <a:gd name="connsiteX12" fmla="*/ 109403 w 163619"/>
                <a:gd name="connsiteY12" fmla="*/ 68551 h 251175"/>
                <a:gd name="connsiteX13" fmla="*/ 109403 w 163619"/>
                <a:gd name="connsiteY13" fmla="*/ 67856 h 251175"/>
                <a:gd name="connsiteX14" fmla="*/ 107051 w 163619"/>
                <a:gd name="connsiteY14" fmla="*/ 71704 h 251175"/>
                <a:gd name="connsiteX15" fmla="*/ 106731 w 163619"/>
                <a:gd name="connsiteY15" fmla="*/ 73682 h 251175"/>
                <a:gd name="connsiteX16" fmla="*/ 108067 w 163619"/>
                <a:gd name="connsiteY16" fmla="*/ 78172 h 251175"/>
                <a:gd name="connsiteX17" fmla="*/ 108067 w 163619"/>
                <a:gd name="connsiteY17" fmla="*/ 85228 h 251175"/>
                <a:gd name="connsiteX18" fmla="*/ 105181 w 163619"/>
                <a:gd name="connsiteY18" fmla="*/ 87526 h 251175"/>
                <a:gd name="connsiteX19" fmla="*/ 107051 w 163619"/>
                <a:gd name="connsiteY19" fmla="*/ 93085 h 251175"/>
                <a:gd name="connsiteX20" fmla="*/ 103951 w 163619"/>
                <a:gd name="connsiteY20" fmla="*/ 94475 h 251175"/>
                <a:gd name="connsiteX21" fmla="*/ 104646 w 163619"/>
                <a:gd name="connsiteY21" fmla="*/ 95384 h 251175"/>
                <a:gd name="connsiteX22" fmla="*/ 104967 w 163619"/>
                <a:gd name="connsiteY22" fmla="*/ 94903 h 251175"/>
                <a:gd name="connsiteX23" fmla="*/ 108014 w 163619"/>
                <a:gd name="connsiteY23" fmla="*/ 98057 h 251175"/>
                <a:gd name="connsiteX24" fmla="*/ 109884 w 163619"/>
                <a:gd name="connsiteY24" fmla="*/ 100890 h 251175"/>
                <a:gd name="connsiteX25" fmla="*/ 112343 w 163619"/>
                <a:gd name="connsiteY25" fmla="*/ 109496 h 251175"/>
                <a:gd name="connsiteX26" fmla="*/ 112664 w 163619"/>
                <a:gd name="connsiteY26" fmla="*/ 116658 h 251175"/>
                <a:gd name="connsiteX27" fmla="*/ 104218 w 163619"/>
                <a:gd name="connsiteY27" fmla="*/ 115910 h 251175"/>
                <a:gd name="connsiteX28" fmla="*/ 102294 w 163619"/>
                <a:gd name="connsiteY28" fmla="*/ 116498 h 251175"/>
                <a:gd name="connsiteX29" fmla="*/ 100904 w 163619"/>
                <a:gd name="connsiteY29" fmla="*/ 117834 h 251175"/>
                <a:gd name="connsiteX30" fmla="*/ 100156 w 163619"/>
                <a:gd name="connsiteY30" fmla="*/ 119919 h 251175"/>
                <a:gd name="connsiteX31" fmla="*/ 100156 w 163619"/>
                <a:gd name="connsiteY31" fmla="*/ 126387 h 251175"/>
                <a:gd name="connsiteX32" fmla="*/ 100691 w 163619"/>
                <a:gd name="connsiteY32" fmla="*/ 129273 h 251175"/>
                <a:gd name="connsiteX33" fmla="*/ 102027 w 163619"/>
                <a:gd name="connsiteY33" fmla="*/ 130877 h 251175"/>
                <a:gd name="connsiteX34" fmla="*/ 108495 w 163619"/>
                <a:gd name="connsiteY34" fmla="*/ 130289 h 251175"/>
                <a:gd name="connsiteX35" fmla="*/ 107907 w 163619"/>
                <a:gd name="connsiteY35" fmla="*/ 130716 h 251175"/>
                <a:gd name="connsiteX36" fmla="*/ 113947 w 163619"/>
                <a:gd name="connsiteY36" fmla="*/ 160810 h 251175"/>
                <a:gd name="connsiteX37" fmla="*/ 113466 w 163619"/>
                <a:gd name="connsiteY37" fmla="*/ 163643 h 251175"/>
                <a:gd name="connsiteX38" fmla="*/ 120254 w 163619"/>
                <a:gd name="connsiteY38" fmla="*/ 170111 h 251175"/>
                <a:gd name="connsiteX39" fmla="*/ 118223 w 163619"/>
                <a:gd name="connsiteY39" fmla="*/ 179145 h 251175"/>
                <a:gd name="connsiteX40" fmla="*/ 130464 w 163619"/>
                <a:gd name="connsiteY40" fmla="*/ 180428 h 251175"/>
                <a:gd name="connsiteX41" fmla="*/ 132816 w 163619"/>
                <a:gd name="connsiteY41" fmla="*/ 193310 h 251175"/>
                <a:gd name="connsiteX42" fmla="*/ 135489 w 163619"/>
                <a:gd name="connsiteY42" fmla="*/ 196998 h 251175"/>
                <a:gd name="connsiteX43" fmla="*/ 136290 w 163619"/>
                <a:gd name="connsiteY43" fmla="*/ 197533 h 251175"/>
                <a:gd name="connsiteX44" fmla="*/ 149440 w 163619"/>
                <a:gd name="connsiteY44" fmla="*/ 195288 h 251175"/>
                <a:gd name="connsiteX45" fmla="*/ 150936 w 163619"/>
                <a:gd name="connsiteY45" fmla="*/ 195876 h 251175"/>
                <a:gd name="connsiteX46" fmla="*/ 152006 w 163619"/>
                <a:gd name="connsiteY46" fmla="*/ 197586 h 251175"/>
                <a:gd name="connsiteX47" fmla="*/ 151738 w 163619"/>
                <a:gd name="connsiteY47" fmla="*/ 199350 h 251175"/>
                <a:gd name="connsiteX48" fmla="*/ 143613 w 163619"/>
                <a:gd name="connsiteY48" fmla="*/ 210041 h 251175"/>
                <a:gd name="connsiteX49" fmla="*/ 144255 w 163619"/>
                <a:gd name="connsiteY49" fmla="*/ 213729 h 251175"/>
                <a:gd name="connsiteX50" fmla="*/ 146927 w 163619"/>
                <a:gd name="connsiteY50" fmla="*/ 213729 h 251175"/>
                <a:gd name="connsiteX51" fmla="*/ 160023 w 163619"/>
                <a:gd name="connsiteY51" fmla="*/ 206834 h 251175"/>
                <a:gd name="connsiteX52" fmla="*/ 161627 w 163619"/>
                <a:gd name="connsiteY52" fmla="*/ 207154 h 251175"/>
                <a:gd name="connsiteX53" fmla="*/ 162750 w 163619"/>
                <a:gd name="connsiteY53" fmla="*/ 208491 h 251175"/>
                <a:gd name="connsiteX54" fmla="*/ 163284 w 163619"/>
                <a:gd name="connsiteY54" fmla="*/ 210468 h 251175"/>
                <a:gd name="connsiteX55" fmla="*/ 163284 w 163619"/>
                <a:gd name="connsiteY55" fmla="*/ 212660 h 251175"/>
                <a:gd name="connsiteX56" fmla="*/ 162162 w 163619"/>
                <a:gd name="connsiteY56" fmla="*/ 215012 h 251175"/>
                <a:gd name="connsiteX57" fmla="*/ 160237 w 163619"/>
                <a:gd name="connsiteY57" fmla="*/ 216562 h 251175"/>
                <a:gd name="connsiteX58" fmla="*/ 151364 w 163619"/>
                <a:gd name="connsiteY58" fmla="*/ 219021 h 251175"/>
                <a:gd name="connsiteX59" fmla="*/ 150723 w 163619"/>
                <a:gd name="connsiteY59" fmla="*/ 219930 h 251175"/>
                <a:gd name="connsiteX60" fmla="*/ 150402 w 163619"/>
                <a:gd name="connsiteY60" fmla="*/ 223671 h 251175"/>
                <a:gd name="connsiteX61" fmla="*/ 149921 w 163619"/>
                <a:gd name="connsiteY61" fmla="*/ 225328 h 251175"/>
                <a:gd name="connsiteX62" fmla="*/ 149173 w 163619"/>
                <a:gd name="connsiteY62" fmla="*/ 226665 h 251175"/>
                <a:gd name="connsiteX63" fmla="*/ 148210 w 163619"/>
                <a:gd name="connsiteY63" fmla="*/ 227627 h 251175"/>
                <a:gd name="connsiteX64" fmla="*/ 140246 w 163619"/>
                <a:gd name="connsiteY64" fmla="*/ 230727 h 251175"/>
                <a:gd name="connsiteX65" fmla="*/ 134900 w 163619"/>
                <a:gd name="connsiteY65" fmla="*/ 230727 h 251175"/>
                <a:gd name="connsiteX66" fmla="*/ 134900 w 163619"/>
                <a:gd name="connsiteY66" fmla="*/ 238317 h 251175"/>
                <a:gd name="connsiteX67" fmla="*/ 142437 w 163619"/>
                <a:gd name="connsiteY67" fmla="*/ 246282 h 251175"/>
                <a:gd name="connsiteX68" fmla="*/ 142010 w 163619"/>
                <a:gd name="connsiteY68" fmla="*/ 250505 h 251175"/>
                <a:gd name="connsiteX69" fmla="*/ 133564 w 163619"/>
                <a:gd name="connsiteY69" fmla="*/ 249275 h 251175"/>
                <a:gd name="connsiteX70" fmla="*/ 130197 w 163619"/>
                <a:gd name="connsiteY70" fmla="*/ 242914 h 251175"/>
                <a:gd name="connsiteX71" fmla="*/ 126081 w 163619"/>
                <a:gd name="connsiteY71" fmla="*/ 244625 h 251175"/>
                <a:gd name="connsiteX72" fmla="*/ 113306 w 163619"/>
                <a:gd name="connsiteY72" fmla="*/ 243502 h 251175"/>
                <a:gd name="connsiteX73" fmla="*/ 110847 w 163619"/>
                <a:gd name="connsiteY73" fmla="*/ 244090 h 251175"/>
                <a:gd name="connsiteX74" fmla="*/ 105982 w 163619"/>
                <a:gd name="connsiteY74" fmla="*/ 248473 h 251175"/>
                <a:gd name="connsiteX75" fmla="*/ 102936 w 163619"/>
                <a:gd name="connsiteY75" fmla="*/ 249810 h 251175"/>
                <a:gd name="connsiteX76" fmla="*/ 90321 w 163619"/>
                <a:gd name="connsiteY76" fmla="*/ 247992 h 251175"/>
                <a:gd name="connsiteX77" fmla="*/ 88343 w 163619"/>
                <a:gd name="connsiteY77" fmla="*/ 248687 h 251175"/>
                <a:gd name="connsiteX78" fmla="*/ 85189 w 163619"/>
                <a:gd name="connsiteY78" fmla="*/ 251146 h 251175"/>
                <a:gd name="connsiteX79" fmla="*/ 84013 w 163619"/>
                <a:gd name="connsiteY79" fmla="*/ 251146 h 251175"/>
                <a:gd name="connsiteX80" fmla="*/ 81341 w 163619"/>
                <a:gd name="connsiteY80" fmla="*/ 250505 h 251175"/>
                <a:gd name="connsiteX81" fmla="*/ 76744 w 163619"/>
                <a:gd name="connsiteY81" fmla="*/ 247885 h 251175"/>
                <a:gd name="connsiteX82" fmla="*/ 77011 w 163619"/>
                <a:gd name="connsiteY82" fmla="*/ 236607 h 251175"/>
                <a:gd name="connsiteX83" fmla="*/ 72788 w 163619"/>
                <a:gd name="connsiteY83" fmla="*/ 239600 h 251175"/>
                <a:gd name="connsiteX84" fmla="*/ 65465 w 163619"/>
                <a:gd name="connsiteY84" fmla="*/ 240990 h 251175"/>
                <a:gd name="connsiteX85" fmla="*/ 56485 w 163619"/>
                <a:gd name="connsiteY85" fmla="*/ 232063 h 251175"/>
                <a:gd name="connsiteX86" fmla="*/ 55309 w 163619"/>
                <a:gd name="connsiteY86" fmla="*/ 227573 h 251175"/>
                <a:gd name="connsiteX87" fmla="*/ 54561 w 163619"/>
                <a:gd name="connsiteY87" fmla="*/ 226611 h 251175"/>
                <a:gd name="connsiteX88" fmla="*/ 52529 w 163619"/>
                <a:gd name="connsiteY88" fmla="*/ 225435 h 251175"/>
                <a:gd name="connsiteX89" fmla="*/ 51514 w 163619"/>
                <a:gd name="connsiteY89" fmla="*/ 225435 h 251175"/>
                <a:gd name="connsiteX90" fmla="*/ 50284 w 163619"/>
                <a:gd name="connsiteY90" fmla="*/ 225435 h 251175"/>
                <a:gd name="connsiteX91" fmla="*/ 47719 w 163619"/>
                <a:gd name="connsiteY91" fmla="*/ 226825 h 251175"/>
                <a:gd name="connsiteX92" fmla="*/ 45420 w 163619"/>
                <a:gd name="connsiteY92" fmla="*/ 228910 h 251175"/>
                <a:gd name="connsiteX93" fmla="*/ 42587 w 163619"/>
                <a:gd name="connsiteY93" fmla="*/ 234255 h 251175"/>
                <a:gd name="connsiteX94" fmla="*/ 38311 w 163619"/>
                <a:gd name="connsiteY94" fmla="*/ 239333 h 251175"/>
                <a:gd name="connsiteX95" fmla="*/ 33928 w 163619"/>
                <a:gd name="connsiteY95" fmla="*/ 240883 h 251175"/>
                <a:gd name="connsiteX96" fmla="*/ 26872 w 163619"/>
                <a:gd name="connsiteY96" fmla="*/ 225061 h 251175"/>
                <a:gd name="connsiteX97" fmla="*/ 22382 w 163619"/>
                <a:gd name="connsiteY97" fmla="*/ 218647 h 251175"/>
                <a:gd name="connsiteX98" fmla="*/ 13936 w 163619"/>
                <a:gd name="connsiteY98" fmla="*/ 221854 h 251175"/>
                <a:gd name="connsiteX99" fmla="*/ 10782 w 163619"/>
                <a:gd name="connsiteY99" fmla="*/ 218219 h 251175"/>
                <a:gd name="connsiteX100" fmla="*/ 5437 w 163619"/>
                <a:gd name="connsiteY100" fmla="*/ 222175 h 251175"/>
                <a:gd name="connsiteX101" fmla="*/ 2818 w 163619"/>
                <a:gd name="connsiteY101" fmla="*/ 217417 h 251175"/>
                <a:gd name="connsiteX102" fmla="*/ 7682 w 163619"/>
                <a:gd name="connsiteY102" fmla="*/ 207956 h 251175"/>
                <a:gd name="connsiteX103" fmla="*/ 8324 w 163619"/>
                <a:gd name="connsiteY103" fmla="*/ 205016 h 251175"/>
                <a:gd name="connsiteX104" fmla="*/ 8751 w 163619"/>
                <a:gd name="connsiteY104" fmla="*/ 204107 h 251175"/>
                <a:gd name="connsiteX105" fmla="*/ 9607 w 163619"/>
                <a:gd name="connsiteY105" fmla="*/ 203252 h 251175"/>
                <a:gd name="connsiteX106" fmla="*/ 10676 w 163619"/>
                <a:gd name="connsiteY106" fmla="*/ 202664 h 251175"/>
                <a:gd name="connsiteX107" fmla="*/ 11584 w 163619"/>
                <a:gd name="connsiteY107" fmla="*/ 201862 h 251175"/>
                <a:gd name="connsiteX108" fmla="*/ 11958 w 163619"/>
                <a:gd name="connsiteY108" fmla="*/ 200366 h 251175"/>
                <a:gd name="connsiteX109" fmla="*/ 11103 w 163619"/>
                <a:gd name="connsiteY109" fmla="*/ 196250 h 251175"/>
                <a:gd name="connsiteX110" fmla="*/ 11371 w 163619"/>
                <a:gd name="connsiteY110" fmla="*/ 194860 h 251175"/>
                <a:gd name="connsiteX111" fmla="*/ 13883 w 163619"/>
                <a:gd name="connsiteY111" fmla="*/ 191493 h 251175"/>
                <a:gd name="connsiteX112" fmla="*/ 14471 w 163619"/>
                <a:gd name="connsiteY112" fmla="*/ 189568 h 251175"/>
                <a:gd name="connsiteX113" fmla="*/ 14738 w 163619"/>
                <a:gd name="connsiteY113" fmla="*/ 187590 h 251175"/>
                <a:gd name="connsiteX114" fmla="*/ 13990 w 163619"/>
                <a:gd name="connsiteY114" fmla="*/ 176258 h 251175"/>
                <a:gd name="connsiteX115" fmla="*/ -336 w 163619"/>
                <a:gd name="connsiteY115" fmla="*/ 175510 h 251175"/>
                <a:gd name="connsiteX116" fmla="*/ 1428 w 163619"/>
                <a:gd name="connsiteY116" fmla="*/ 169523 h 251175"/>
                <a:gd name="connsiteX117" fmla="*/ 787 w 163619"/>
                <a:gd name="connsiteY117" fmla="*/ 160650 h 251175"/>
                <a:gd name="connsiteX118" fmla="*/ 3192 w 163619"/>
                <a:gd name="connsiteY118" fmla="*/ 149211 h 251175"/>
                <a:gd name="connsiteX119" fmla="*/ 10034 w 163619"/>
                <a:gd name="connsiteY119" fmla="*/ 147875 h 251175"/>
                <a:gd name="connsiteX120" fmla="*/ 11798 w 163619"/>
                <a:gd name="connsiteY120" fmla="*/ 138039 h 251175"/>
                <a:gd name="connsiteX121" fmla="*/ 6453 w 163619"/>
                <a:gd name="connsiteY121" fmla="*/ 139697 h 251175"/>
                <a:gd name="connsiteX122" fmla="*/ 7468 w 163619"/>
                <a:gd name="connsiteY122" fmla="*/ 132587 h 251175"/>
                <a:gd name="connsiteX123" fmla="*/ 16288 w 163619"/>
                <a:gd name="connsiteY123" fmla="*/ 131197 h 251175"/>
                <a:gd name="connsiteX124" fmla="*/ 16288 w 163619"/>
                <a:gd name="connsiteY124" fmla="*/ 127456 h 251175"/>
                <a:gd name="connsiteX125" fmla="*/ 19816 w 163619"/>
                <a:gd name="connsiteY125" fmla="*/ 104524 h 251175"/>
                <a:gd name="connsiteX126" fmla="*/ 19816 w 163619"/>
                <a:gd name="connsiteY126" fmla="*/ 100836 h 251175"/>
                <a:gd name="connsiteX127" fmla="*/ 16021 w 163619"/>
                <a:gd name="connsiteY127" fmla="*/ 99286 h 251175"/>
                <a:gd name="connsiteX128" fmla="*/ 18800 w 163619"/>
                <a:gd name="connsiteY128" fmla="*/ 84266 h 251175"/>
                <a:gd name="connsiteX129" fmla="*/ 18373 w 163619"/>
                <a:gd name="connsiteY129" fmla="*/ 74965 h 251175"/>
                <a:gd name="connsiteX130" fmla="*/ 19175 w 163619"/>
                <a:gd name="connsiteY130" fmla="*/ 72025 h 251175"/>
                <a:gd name="connsiteX131" fmla="*/ 20725 w 163619"/>
                <a:gd name="connsiteY131" fmla="*/ 69299 h 251175"/>
                <a:gd name="connsiteX132" fmla="*/ 20725 w 163619"/>
                <a:gd name="connsiteY132" fmla="*/ 67963 h 251175"/>
                <a:gd name="connsiteX133" fmla="*/ 19816 w 163619"/>
                <a:gd name="connsiteY133" fmla="*/ 66626 h 251175"/>
                <a:gd name="connsiteX134" fmla="*/ 15112 w 163619"/>
                <a:gd name="connsiteY134" fmla="*/ 63847 h 251175"/>
                <a:gd name="connsiteX135" fmla="*/ 13936 w 163619"/>
                <a:gd name="connsiteY135" fmla="*/ 62510 h 251175"/>
                <a:gd name="connsiteX136" fmla="*/ 13348 w 163619"/>
                <a:gd name="connsiteY136" fmla="*/ 61067 h 251175"/>
                <a:gd name="connsiteX137" fmla="*/ 13723 w 163619"/>
                <a:gd name="connsiteY137" fmla="*/ 59624 h 251175"/>
                <a:gd name="connsiteX138" fmla="*/ 16662 w 163619"/>
                <a:gd name="connsiteY138" fmla="*/ 55294 h 251175"/>
                <a:gd name="connsiteX139" fmla="*/ 17464 w 163619"/>
                <a:gd name="connsiteY139" fmla="*/ 53263 h 251175"/>
                <a:gd name="connsiteX140" fmla="*/ 17464 w 163619"/>
                <a:gd name="connsiteY140" fmla="*/ 39846 h 251175"/>
                <a:gd name="connsiteX141" fmla="*/ 17464 w 163619"/>
                <a:gd name="connsiteY141" fmla="*/ 38563 h 251175"/>
                <a:gd name="connsiteX142" fmla="*/ 17999 w 163619"/>
                <a:gd name="connsiteY142" fmla="*/ 37548 h 251175"/>
                <a:gd name="connsiteX143" fmla="*/ 18907 w 163619"/>
                <a:gd name="connsiteY143" fmla="*/ 36960 h 251175"/>
                <a:gd name="connsiteX144" fmla="*/ 22435 w 163619"/>
                <a:gd name="connsiteY144" fmla="*/ 37387 h 251175"/>
                <a:gd name="connsiteX145" fmla="*/ 23932 w 163619"/>
                <a:gd name="connsiteY145" fmla="*/ 31240 h 251175"/>
                <a:gd name="connsiteX146" fmla="*/ 25055 w 163619"/>
                <a:gd name="connsiteY146" fmla="*/ 29156 h 251175"/>
                <a:gd name="connsiteX147" fmla="*/ 28636 w 163619"/>
                <a:gd name="connsiteY147" fmla="*/ 26269 h 251175"/>
                <a:gd name="connsiteX148" fmla="*/ 29972 w 163619"/>
                <a:gd name="connsiteY148" fmla="*/ 24559 h 251175"/>
                <a:gd name="connsiteX149" fmla="*/ 31897 w 163619"/>
                <a:gd name="connsiteY149" fmla="*/ 14830 h 251175"/>
                <a:gd name="connsiteX150" fmla="*/ 33500 w 163619"/>
                <a:gd name="connsiteY150" fmla="*/ 11944 h 251175"/>
                <a:gd name="connsiteX151" fmla="*/ 37616 w 163619"/>
                <a:gd name="connsiteY151" fmla="*/ 8843 h 251175"/>
                <a:gd name="connsiteX152" fmla="*/ 42480 w 163619"/>
                <a:gd name="connsiteY152" fmla="*/ 6759 h 251175"/>
                <a:gd name="connsiteX153" fmla="*/ 45474 w 163619"/>
                <a:gd name="connsiteY153" fmla="*/ 6759 h 251175"/>
                <a:gd name="connsiteX154" fmla="*/ 47826 w 163619"/>
                <a:gd name="connsiteY154" fmla="*/ 6010 h 251175"/>
                <a:gd name="connsiteX155" fmla="*/ 55095 w 163619"/>
                <a:gd name="connsiteY155" fmla="*/ 6010 h 251175"/>
                <a:gd name="connsiteX156" fmla="*/ 60440 w 163619"/>
                <a:gd name="connsiteY156" fmla="*/ 4888 h 251175"/>
                <a:gd name="connsiteX157" fmla="*/ 65786 w 163619"/>
                <a:gd name="connsiteY157" fmla="*/ 5316 h 251175"/>
                <a:gd name="connsiteX158" fmla="*/ 67710 w 163619"/>
                <a:gd name="connsiteY158" fmla="*/ 5316 h 251175"/>
                <a:gd name="connsiteX159" fmla="*/ 72574 w 163619"/>
                <a:gd name="connsiteY159" fmla="*/ 2589 h 251175"/>
                <a:gd name="connsiteX160" fmla="*/ 74980 w 163619"/>
                <a:gd name="connsiteY160" fmla="*/ 2215 h 251175"/>
                <a:gd name="connsiteX161" fmla="*/ 77118 w 163619"/>
                <a:gd name="connsiteY161" fmla="*/ 2215 h 251175"/>
                <a:gd name="connsiteX162" fmla="*/ 78508 w 163619"/>
                <a:gd name="connsiteY162" fmla="*/ 1627 h 251175"/>
                <a:gd name="connsiteX163" fmla="*/ 81127 w 163619"/>
                <a:gd name="connsiteY163" fmla="*/ -30 h 251175"/>
                <a:gd name="connsiteX164" fmla="*/ 83586 w 163619"/>
                <a:gd name="connsiteY164" fmla="*/ -30 h 251175"/>
                <a:gd name="connsiteX165" fmla="*/ 85296 w 163619"/>
                <a:gd name="connsiteY165" fmla="*/ 505 h 251175"/>
                <a:gd name="connsiteX166" fmla="*/ 88824 w 163619"/>
                <a:gd name="connsiteY166" fmla="*/ 2429 h 251175"/>
                <a:gd name="connsiteX167" fmla="*/ 90107 w 163619"/>
                <a:gd name="connsiteY167" fmla="*/ 3391 h 251175"/>
                <a:gd name="connsiteX168" fmla="*/ 92940 w 163619"/>
                <a:gd name="connsiteY168" fmla="*/ 8255 h 251175"/>
                <a:gd name="connsiteX169" fmla="*/ 93474 w 163619"/>
                <a:gd name="connsiteY169" fmla="*/ 9752 h 251175"/>
                <a:gd name="connsiteX170" fmla="*/ 93474 w 163619"/>
                <a:gd name="connsiteY170" fmla="*/ 10019 h 251175"/>
                <a:gd name="connsiteX171" fmla="*/ 94383 w 163619"/>
                <a:gd name="connsiteY171" fmla="*/ 11409 h 251175"/>
                <a:gd name="connsiteX172" fmla="*/ 96361 w 163619"/>
                <a:gd name="connsiteY172" fmla="*/ 12906 h 251175"/>
                <a:gd name="connsiteX173" fmla="*/ 111114 w 163619"/>
                <a:gd name="connsiteY173" fmla="*/ 18251 h 251175"/>
                <a:gd name="connsiteX174" fmla="*/ 113199 w 163619"/>
                <a:gd name="connsiteY174" fmla="*/ 19748 h 251175"/>
                <a:gd name="connsiteX175" fmla="*/ 113519 w 163619"/>
                <a:gd name="connsiteY175" fmla="*/ 21084 h 251175"/>
                <a:gd name="connsiteX176" fmla="*/ 113519 w 163619"/>
                <a:gd name="connsiteY176" fmla="*/ 22474 h 251175"/>
                <a:gd name="connsiteX177" fmla="*/ 113519 w 163619"/>
                <a:gd name="connsiteY177" fmla="*/ 23864 h 251175"/>
                <a:gd name="connsiteX178" fmla="*/ 113840 w 163619"/>
                <a:gd name="connsiteY178" fmla="*/ 26643 h 251175"/>
                <a:gd name="connsiteX179" fmla="*/ 114535 w 163619"/>
                <a:gd name="connsiteY179" fmla="*/ 29423 h 251175"/>
                <a:gd name="connsiteX180" fmla="*/ 114802 w 163619"/>
                <a:gd name="connsiteY180" fmla="*/ 30813 h 251175"/>
                <a:gd name="connsiteX181" fmla="*/ 114802 w 163619"/>
                <a:gd name="connsiteY181" fmla="*/ 32256 h 251175"/>
                <a:gd name="connsiteX182" fmla="*/ 115123 w 163619"/>
                <a:gd name="connsiteY182" fmla="*/ 33592 h 251175"/>
                <a:gd name="connsiteX183" fmla="*/ 115123 w 163619"/>
                <a:gd name="connsiteY183" fmla="*/ 35089 h 251175"/>
                <a:gd name="connsiteX184" fmla="*/ 115123 w 163619"/>
                <a:gd name="connsiteY184" fmla="*/ 36425 h 251175"/>
                <a:gd name="connsiteX185" fmla="*/ 115123 w 163619"/>
                <a:gd name="connsiteY185" fmla="*/ 37601 h 251175"/>
                <a:gd name="connsiteX186" fmla="*/ 115123 w 163619"/>
                <a:gd name="connsiteY186" fmla="*/ 38403 h 251175"/>
                <a:gd name="connsiteX187" fmla="*/ 115390 w 163619"/>
                <a:gd name="connsiteY187" fmla="*/ 39419 h 251175"/>
                <a:gd name="connsiteX188" fmla="*/ 116192 w 163619"/>
                <a:gd name="connsiteY188" fmla="*/ 40381 h 251175"/>
                <a:gd name="connsiteX189" fmla="*/ 117261 w 163619"/>
                <a:gd name="connsiteY189" fmla="*/ 40862 h 251175"/>
                <a:gd name="connsiteX190" fmla="*/ 118330 w 163619"/>
                <a:gd name="connsiteY190" fmla="*/ 40862 h 251175"/>
                <a:gd name="connsiteX191" fmla="*/ 118972 w 163619"/>
                <a:gd name="connsiteY191" fmla="*/ 40488 h 251175"/>
                <a:gd name="connsiteX192" fmla="*/ 120842 w 163619"/>
                <a:gd name="connsiteY192" fmla="*/ 38884 h 251175"/>
                <a:gd name="connsiteX193" fmla="*/ 122179 w 163619"/>
                <a:gd name="connsiteY193" fmla="*/ 37975 h 251175"/>
                <a:gd name="connsiteX194" fmla="*/ 125707 w 163619"/>
                <a:gd name="connsiteY194" fmla="*/ 36960 h 251175"/>
                <a:gd name="connsiteX195" fmla="*/ 126990 w 163619"/>
                <a:gd name="connsiteY195" fmla="*/ 37601 h 251175"/>
                <a:gd name="connsiteX196" fmla="*/ 127952 w 163619"/>
                <a:gd name="connsiteY196" fmla="*/ 38670 h 251175"/>
                <a:gd name="connsiteX197" fmla="*/ 127952 w 163619"/>
                <a:gd name="connsiteY197" fmla="*/ 40113 h 251175"/>
                <a:gd name="connsiteX198" fmla="*/ 127524 w 163619"/>
                <a:gd name="connsiteY198" fmla="*/ 41396 h 251175"/>
                <a:gd name="connsiteX199" fmla="*/ 126669 w 163619"/>
                <a:gd name="connsiteY199" fmla="*/ 42359 h 251175"/>
                <a:gd name="connsiteX200" fmla="*/ 125386 w 163619"/>
                <a:gd name="connsiteY200" fmla="*/ 42947 h 251175"/>
                <a:gd name="connsiteX201" fmla="*/ 124103 w 163619"/>
                <a:gd name="connsiteY201" fmla="*/ 42947 h 251175"/>
                <a:gd name="connsiteX202" fmla="*/ 121484 w 163619"/>
                <a:gd name="connsiteY202" fmla="*/ 43802 h 251175"/>
                <a:gd name="connsiteX203" fmla="*/ 120415 w 163619"/>
                <a:gd name="connsiteY203" fmla="*/ 44443 h 251175"/>
                <a:gd name="connsiteX204" fmla="*/ 119987 w 163619"/>
                <a:gd name="connsiteY204" fmla="*/ 45566 h 251175"/>
                <a:gd name="connsiteX205" fmla="*/ 120361 w 163619"/>
                <a:gd name="connsiteY205" fmla="*/ 46688 h 251175"/>
                <a:gd name="connsiteX206" fmla="*/ 121377 w 163619"/>
                <a:gd name="connsiteY206" fmla="*/ 47811 h 251175"/>
                <a:gd name="connsiteX207" fmla="*/ 124210 w 163619"/>
                <a:gd name="connsiteY207" fmla="*/ 50323 h 251175"/>
                <a:gd name="connsiteX208" fmla="*/ 125867 w 163619"/>
                <a:gd name="connsiteY208" fmla="*/ 50911 h 251175"/>
                <a:gd name="connsiteX209" fmla="*/ 129716 w 163619"/>
                <a:gd name="connsiteY209" fmla="*/ 51232 h 251175"/>
                <a:gd name="connsiteX210" fmla="*/ 131159 w 163619"/>
                <a:gd name="connsiteY210" fmla="*/ 51820 h 251175"/>
                <a:gd name="connsiteX211" fmla="*/ 132442 w 163619"/>
                <a:gd name="connsiteY211" fmla="*/ 52782 h 251175"/>
                <a:gd name="connsiteX212" fmla="*/ 133190 w 163619"/>
                <a:gd name="connsiteY212" fmla="*/ 53744 h 251175"/>
                <a:gd name="connsiteX213" fmla="*/ 136985 w 163619"/>
                <a:gd name="connsiteY213" fmla="*/ 179466 h 251175"/>
                <a:gd name="connsiteX214" fmla="*/ 134313 w 163619"/>
                <a:gd name="connsiteY214" fmla="*/ 178557 h 251175"/>
                <a:gd name="connsiteX215" fmla="*/ 133671 w 163619"/>
                <a:gd name="connsiteY215" fmla="*/ 178076 h 251175"/>
                <a:gd name="connsiteX216" fmla="*/ 133243 w 163619"/>
                <a:gd name="connsiteY216" fmla="*/ 177274 h 251175"/>
                <a:gd name="connsiteX217" fmla="*/ 132762 w 163619"/>
                <a:gd name="connsiteY217" fmla="*/ 175403 h 251175"/>
                <a:gd name="connsiteX218" fmla="*/ 132762 w 163619"/>
                <a:gd name="connsiteY218" fmla="*/ 174334 h 251175"/>
                <a:gd name="connsiteX219" fmla="*/ 133083 w 163619"/>
                <a:gd name="connsiteY219" fmla="*/ 173372 h 251175"/>
                <a:gd name="connsiteX220" fmla="*/ 133564 w 163619"/>
                <a:gd name="connsiteY220" fmla="*/ 172570 h 251175"/>
                <a:gd name="connsiteX221" fmla="*/ 134152 w 163619"/>
                <a:gd name="connsiteY221" fmla="*/ 171929 h 251175"/>
                <a:gd name="connsiteX222" fmla="*/ 135649 w 163619"/>
                <a:gd name="connsiteY222" fmla="*/ 171501 h 251175"/>
                <a:gd name="connsiteX223" fmla="*/ 137413 w 163619"/>
                <a:gd name="connsiteY223" fmla="*/ 171982 h 251175"/>
                <a:gd name="connsiteX224" fmla="*/ 139123 w 163619"/>
                <a:gd name="connsiteY224" fmla="*/ 173265 h 251175"/>
                <a:gd name="connsiteX225" fmla="*/ 139925 w 163619"/>
                <a:gd name="connsiteY225" fmla="*/ 174976 h 251175"/>
                <a:gd name="connsiteX226" fmla="*/ 140246 w 163619"/>
                <a:gd name="connsiteY226" fmla="*/ 177648 h 251175"/>
                <a:gd name="connsiteX227" fmla="*/ 139979 w 163619"/>
                <a:gd name="connsiteY227" fmla="*/ 178450 h 251175"/>
                <a:gd name="connsiteX228" fmla="*/ 139123 w 163619"/>
                <a:gd name="connsiteY228" fmla="*/ 178610 h 25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63619" h="251175">
                  <a:moveTo>
                    <a:pt x="135275" y="56524"/>
                  </a:moveTo>
                  <a:lnTo>
                    <a:pt x="133778" y="59945"/>
                  </a:lnTo>
                  <a:lnTo>
                    <a:pt x="132762" y="61281"/>
                  </a:lnTo>
                  <a:lnTo>
                    <a:pt x="131586" y="61815"/>
                  </a:lnTo>
                  <a:lnTo>
                    <a:pt x="130785" y="61548"/>
                  </a:lnTo>
                  <a:lnTo>
                    <a:pt x="128540" y="59517"/>
                  </a:lnTo>
                  <a:lnTo>
                    <a:pt x="126615" y="58769"/>
                  </a:lnTo>
                  <a:lnTo>
                    <a:pt x="124691" y="59303"/>
                  </a:lnTo>
                  <a:lnTo>
                    <a:pt x="120896" y="61762"/>
                  </a:lnTo>
                  <a:lnTo>
                    <a:pt x="116139" y="67963"/>
                  </a:lnTo>
                  <a:lnTo>
                    <a:pt x="112290" y="70368"/>
                  </a:lnTo>
                  <a:lnTo>
                    <a:pt x="110366" y="69406"/>
                  </a:lnTo>
                  <a:lnTo>
                    <a:pt x="109403" y="68551"/>
                  </a:lnTo>
                  <a:lnTo>
                    <a:pt x="109403" y="67856"/>
                  </a:lnTo>
                  <a:lnTo>
                    <a:pt x="107051" y="71704"/>
                  </a:lnTo>
                  <a:lnTo>
                    <a:pt x="106731" y="73682"/>
                  </a:lnTo>
                  <a:lnTo>
                    <a:pt x="108067" y="78172"/>
                  </a:lnTo>
                  <a:lnTo>
                    <a:pt x="108067" y="85228"/>
                  </a:lnTo>
                  <a:lnTo>
                    <a:pt x="105181" y="87526"/>
                  </a:lnTo>
                  <a:lnTo>
                    <a:pt x="107051" y="93085"/>
                  </a:lnTo>
                  <a:lnTo>
                    <a:pt x="103951" y="94475"/>
                  </a:lnTo>
                  <a:lnTo>
                    <a:pt x="104646" y="95384"/>
                  </a:lnTo>
                  <a:lnTo>
                    <a:pt x="104967" y="94903"/>
                  </a:lnTo>
                  <a:lnTo>
                    <a:pt x="108014" y="98057"/>
                  </a:lnTo>
                  <a:lnTo>
                    <a:pt x="109884" y="100890"/>
                  </a:lnTo>
                  <a:lnTo>
                    <a:pt x="112343" y="109496"/>
                  </a:lnTo>
                  <a:lnTo>
                    <a:pt x="112664" y="116658"/>
                  </a:lnTo>
                  <a:lnTo>
                    <a:pt x="104218" y="115910"/>
                  </a:lnTo>
                  <a:lnTo>
                    <a:pt x="102294" y="116498"/>
                  </a:lnTo>
                  <a:lnTo>
                    <a:pt x="100904" y="117834"/>
                  </a:lnTo>
                  <a:lnTo>
                    <a:pt x="100156" y="119919"/>
                  </a:lnTo>
                  <a:lnTo>
                    <a:pt x="100156" y="126387"/>
                  </a:lnTo>
                  <a:lnTo>
                    <a:pt x="100691" y="129273"/>
                  </a:lnTo>
                  <a:lnTo>
                    <a:pt x="102027" y="130877"/>
                  </a:lnTo>
                  <a:lnTo>
                    <a:pt x="108495" y="130289"/>
                  </a:lnTo>
                  <a:lnTo>
                    <a:pt x="107907" y="130716"/>
                  </a:lnTo>
                  <a:lnTo>
                    <a:pt x="113947" y="160810"/>
                  </a:lnTo>
                  <a:lnTo>
                    <a:pt x="113466" y="163643"/>
                  </a:lnTo>
                  <a:lnTo>
                    <a:pt x="120254" y="170111"/>
                  </a:lnTo>
                  <a:lnTo>
                    <a:pt x="118223" y="179145"/>
                  </a:lnTo>
                  <a:lnTo>
                    <a:pt x="130464" y="180428"/>
                  </a:lnTo>
                  <a:lnTo>
                    <a:pt x="132816" y="193310"/>
                  </a:lnTo>
                  <a:lnTo>
                    <a:pt x="135489" y="196998"/>
                  </a:lnTo>
                  <a:lnTo>
                    <a:pt x="136290" y="197533"/>
                  </a:lnTo>
                  <a:lnTo>
                    <a:pt x="149440" y="195288"/>
                  </a:lnTo>
                  <a:lnTo>
                    <a:pt x="150936" y="195876"/>
                  </a:lnTo>
                  <a:lnTo>
                    <a:pt x="152006" y="197586"/>
                  </a:lnTo>
                  <a:lnTo>
                    <a:pt x="151738" y="199350"/>
                  </a:lnTo>
                  <a:lnTo>
                    <a:pt x="143613" y="210041"/>
                  </a:lnTo>
                  <a:lnTo>
                    <a:pt x="144255" y="213729"/>
                  </a:lnTo>
                  <a:lnTo>
                    <a:pt x="146927" y="213729"/>
                  </a:lnTo>
                  <a:lnTo>
                    <a:pt x="160023" y="206834"/>
                  </a:lnTo>
                  <a:lnTo>
                    <a:pt x="161627" y="207154"/>
                  </a:lnTo>
                  <a:lnTo>
                    <a:pt x="162750" y="208491"/>
                  </a:lnTo>
                  <a:lnTo>
                    <a:pt x="163284" y="210468"/>
                  </a:lnTo>
                  <a:lnTo>
                    <a:pt x="163284" y="212660"/>
                  </a:lnTo>
                  <a:lnTo>
                    <a:pt x="162162" y="215012"/>
                  </a:lnTo>
                  <a:lnTo>
                    <a:pt x="160237" y="216562"/>
                  </a:lnTo>
                  <a:lnTo>
                    <a:pt x="151364" y="219021"/>
                  </a:lnTo>
                  <a:lnTo>
                    <a:pt x="150723" y="219930"/>
                  </a:lnTo>
                  <a:lnTo>
                    <a:pt x="150402" y="223671"/>
                  </a:lnTo>
                  <a:lnTo>
                    <a:pt x="149921" y="225328"/>
                  </a:lnTo>
                  <a:lnTo>
                    <a:pt x="149173" y="226665"/>
                  </a:lnTo>
                  <a:lnTo>
                    <a:pt x="148210" y="227627"/>
                  </a:lnTo>
                  <a:lnTo>
                    <a:pt x="140246" y="230727"/>
                  </a:lnTo>
                  <a:lnTo>
                    <a:pt x="134900" y="230727"/>
                  </a:lnTo>
                  <a:lnTo>
                    <a:pt x="134900" y="238317"/>
                  </a:lnTo>
                  <a:lnTo>
                    <a:pt x="142437" y="246282"/>
                  </a:lnTo>
                  <a:lnTo>
                    <a:pt x="142010" y="250505"/>
                  </a:lnTo>
                  <a:lnTo>
                    <a:pt x="133564" y="249275"/>
                  </a:lnTo>
                  <a:lnTo>
                    <a:pt x="130197" y="242914"/>
                  </a:lnTo>
                  <a:lnTo>
                    <a:pt x="126081" y="244625"/>
                  </a:lnTo>
                  <a:lnTo>
                    <a:pt x="113306" y="243502"/>
                  </a:lnTo>
                  <a:lnTo>
                    <a:pt x="110847" y="244090"/>
                  </a:lnTo>
                  <a:lnTo>
                    <a:pt x="105982" y="248473"/>
                  </a:lnTo>
                  <a:lnTo>
                    <a:pt x="102936" y="249810"/>
                  </a:lnTo>
                  <a:lnTo>
                    <a:pt x="90321" y="247992"/>
                  </a:lnTo>
                  <a:lnTo>
                    <a:pt x="88343" y="248687"/>
                  </a:lnTo>
                  <a:lnTo>
                    <a:pt x="85189" y="251146"/>
                  </a:lnTo>
                  <a:lnTo>
                    <a:pt x="84013" y="251146"/>
                  </a:lnTo>
                  <a:lnTo>
                    <a:pt x="81341" y="250505"/>
                  </a:lnTo>
                  <a:lnTo>
                    <a:pt x="76744" y="247885"/>
                  </a:lnTo>
                  <a:lnTo>
                    <a:pt x="77011" y="236607"/>
                  </a:lnTo>
                  <a:lnTo>
                    <a:pt x="72788" y="239600"/>
                  </a:lnTo>
                  <a:lnTo>
                    <a:pt x="65465" y="240990"/>
                  </a:lnTo>
                  <a:lnTo>
                    <a:pt x="56485" y="232063"/>
                  </a:lnTo>
                  <a:lnTo>
                    <a:pt x="55309" y="227573"/>
                  </a:lnTo>
                  <a:lnTo>
                    <a:pt x="54561" y="226611"/>
                  </a:lnTo>
                  <a:lnTo>
                    <a:pt x="52529" y="225435"/>
                  </a:lnTo>
                  <a:lnTo>
                    <a:pt x="51514" y="225435"/>
                  </a:lnTo>
                  <a:lnTo>
                    <a:pt x="50284" y="225435"/>
                  </a:lnTo>
                  <a:lnTo>
                    <a:pt x="47719" y="226825"/>
                  </a:lnTo>
                  <a:lnTo>
                    <a:pt x="45420" y="228910"/>
                  </a:lnTo>
                  <a:lnTo>
                    <a:pt x="42587" y="234255"/>
                  </a:lnTo>
                  <a:lnTo>
                    <a:pt x="38311" y="239333"/>
                  </a:lnTo>
                  <a:lnTo>
                    <a:pt x="33928" y="240883"/>
                  </a:lnTo>
                  <a:lnTo>
                    <a:pt x="26872" y="225061"/>
                  </a:lnTo>
                  <a:lnTo>
                    <a:pt x="22382" y="218647"/>
                  </a:lnTo>
                  <a:lnTo>
                    <a:pt x="13936" y="221854"/>
                  </a:lnTo>
                  <a:lnTo>
                    <a:pt x="10782" y="218219"/>
                  </a:lnTo>
                  <a:lnTo>
                    <a:pt x="5437" y="222175"/>
                  </a:lnTo>
                  <a:lnTo>
                    <a:pt x="2818" y="217417"/>
                  </a:lnTo>
                  <a:lnTo>
                    <a:pt x="7682" y="207956"/>
                  </a:lnTo>
                  <a:lnTo>
                    <a:pt x="8324" y="205016"/>
                  </a:lnTo>
                  <a:lnTo>
                    <a:pt x="8751" y="204107"/>
                  </a:lnTo>
                  <a:lnTo>
                    <a:pt x="9607" y="203252"/>
                  </a:lnTo>
                  <a:lnTo>
                    <a:pt x="10676" y="202664"/>
                  </a:lnTo>
                  <a:lnTo>
                    <a:pt x="11584" y="201862"/>
                  </a:lnTo>
                  <a:lnTo>
                    <a:pt x="11958" y="200366"/>
                  </a:lnTo>
                  <a:lnTo>
                    <a:pt x="11103" y="196250"/>
                  </a:lnTo>
                  <a:lnTo>
                    <a:pt x="11371" y="194860"/>
                  </a:lnTo>
                  <a:lnTo>
                    <a:pt x="13883" y="191493"/>
                  </a:lnTo>
                  <a:lnTo>
                    <a:pt x="14471" y="189568"/>
                  </a:lnTo>
                  <a:lnTo>
                    <a:pt x="14738" y="187590"/>
                  </a:lnTo>
                  <a:lnTo>
                    <a:pt x="13990" y="176258"/>
                  </a:lnTo>
                  <a:lnTo>
                    <a:pt x="-336" y="175510"/>
                  </a:lnTo>
                  <a:lnTo>
                    <a:pt x="1428" y="169523"/>
                  </a:lnTo>
                  <a:lnTo>
                    <a:pt x="787" y="160650"/>
                  </a:lnTo>
                  <a:lnTo>
                    <a:pt x="3192" y="149211"/>
                  </a:lnTo>
                  <a:lnTo>
                    <a:pt x="10034" y="147875"/>
                  </a:lnTo>
                  <a:lnTo>
                    <a:pt x="11798" y="138039"/>
                  </a:lnTo>
                  <a:lnTo>
                    <a:pt x="6453" y="139697"/>
                  </a:lnTo>
                  <a:lnTo>
                    <a:pt x="7468" y="132587"/>
                  </a:lnTo>
                  <a:lnTo>
                    <a:pt x="16288" y="131197"/>
                  </a:lnTo>
                  <a:lnTo>
                    <a:pt x="16288" y="127456"/>
                  </a:lnTo>
                  <a:lnTo>
                    <a:pt x="19816" y="104524"/>
                  </a:lnTo>
                  <a:lnTo>
                    <a:pt x="19816" y="100836"/>
                  </a:lnTo>
                  <a:lnTo>
                    <a:pt x="16021" y="99286"/>
                  </a:lnTo>
                  <a:lnTo>
                    <a:pt x="18800" y="84266"/>
                  </a:lnTo>
                  <a:lnTo>
                    <a:pt x="18373" y="74965"/>
                  </a:lnTo>
                  <a:lnTo>
                    <a:pt x="19175" y="72025"/>
                  </a:lnTo>
                  <a:lnTo>
                    <a:pt x="20725" y="69299"/>
                  </a:lnTo>
                  <a:lnTo>
                    <a:pt x="20725" y="67963"/>
                  </a:lnTo>
                  <a:lnTo>
                    <a:pt x="19816" y="66626"/>
                  </a:lnTo>
                  <a:lnTo>
                    <a:pt x="15112" y="63847"/>
                  </a:lnTo>
                  <a:lnTo>
                    <a:pt x="13936" y="62510"/>
                  </a:lnTo>
                  <a:lnTo>
                    <a:pt x="13348" y="61067"/>
                  </a:lnTo>
                  <a:lnTo>
                    <a:pt x="13723" y="59624"/>
                  </a:lnTo>
                  <a:lnTo>
                    <a:pt x="16662" y="55294"/>
                  </a:lnTo>
                  <a:lnTo>
                    <a:pt x="17464" y="53263"/>
                  </a:lnTo>
                  <a:lnTo>
                    <a:pt x="17464" y="39846"/>
                  </a:lnTo>
                  <a:lnTo>
                    <a:pt x="17464" y="38563"/>
                  </a:lnTo>
                  <a:lnTo>
                    <a:pt x="17999" y="37548"/>
                  </a:lnTo>
                  <a:lnTo>
                    <a:pt x="18907" y="36960"/>
                  </a:lnTo>
                  <a:lnTo>
                    <a:pt x="22435" y="37387"/>
                  </a:lnTo>
                  <a:lnTo>
                    <a:pt x="23932" y="31240"/>
                  </a:lnTo>
                  <a:lnTo>
                    <a:pt x="25055" y="29156"/>
                  </a:lnTo>
                  <a:lnTo>
                    <a:pt x="28636" y="26269"/>
                  </a:lnTo>
                  <a:lnTo>
                    <a:pt x="29972" y="24559"/>
                  </a:lnTo>
                  <a:lnTo>
                    <a:pt x="31897" y="14830"/>
                  </a:lnTo>
                  <a:lnTo>
                    <a:pt x="33500" y="11944"/>
                  </a:lnTo>
                  <a:lnTo>
                    <a:pt x="37616" y="8843"/>
                  </a:lnTo>
                  <a:lnTo>
                    <a:pt x="42480" y="6759"/>
                  </a:lnTo>
                  <a:lnTo>
                    <a:pt x="45474" y="6759"/>
                  </a:lnTo>
                  <a:lnTo>
                    <a:pt x="47826" y="6010"/>
                  </a:lnTo>
                  <a:lnTo>
                    <a:pt x="55095" y="6010"/>
                  </a:lnTo>
                  <a:lnTo>
                    <a:pt x="60440" y="4888"/>
                  </a:lnTo>
                  <a:lnTo>
                    <a:pt x="65786" y="5316"/>
                  </a:lnTo>
                  <a:lnTo>
                    <a:pt x="67710" y="5316"/>
                  </a:lnTo>
                  <a:lnTo>
                    <a:pt x="72574" y="2589"/>
                  </a:lnTo>
                  <a:lnTo>
                    <a:pt x="74980" y="2215"/>
                  </a:lnTo>
                  <a:lnTo>
                    <a:pt x="77118" y="2215"/>
                  </a:lnTo>
                  <a:lnTo>
                    <a:pt x="78508" y="1627"/>
                  </a:lnTo>
                  <a:lnTo>
                    <a:pt x="81127" y="-30"/>
                  </a:lnTo>
                  <a:lnTo>
                    <a:pt x="83586" y="-30"/>
                  </a:lnTo>
                  <a:lnTo>
                    <a:pt x="85296" y="505"/>
                  </a:lnTo>
                  <a:lnTo>
                    <a:pt x="88824" y="2429"/>
                  </a:lnTo>
                  <a:lnTo>
                    <a:pt x="90107" y="3391"/>
                  </a:lnTo>
                  <a:lnTo>
                    <a:pt x="92940" y="8255"/>
                  </a:lnTo>
                  <a:lnTo>
                    <a:pt x="93474" y="9752"/>
                  </a:lnTo>
                  <a:lnTo>
                    <a:pt x="93474" y="10019"/>
                  </a:lnTo>
                  <a:lnTo>
                    <a:pt x="94383" y="11409"/>
                  </a:lnTo>
                  <a:lnTo>
                    <a:pt x="96361" y="12906"/>
                  </a:lnTo>
                  <a:lnTo>
                    <a:pt x="111114" y="18251"/>
                  </a:lnTo>
                  <a:lnTo>
                    <a:pt x="113199" y="19748"/>
                  </a:lnTo>
                  <a:lnTo>
                    <a:pt x="113519" y="21084"/>
                  </a:lnTo>
                  <a:lnTo>
                    <a:pt x="113519" y="22474"/>
                  </a:lnTo>
                  <a:lnTo>
                    <a:pt x="113519" y="23864"/>
                  </a:lnTo>
                  <a:lnTo>
                    <a:pt x="113840" y="26643"/>
                  </a:lnTo>
                  <a:lnTo>
                    <a:pt x="114535" y="29423"/>
                  </a:lnTo>
                  <a:lnTo>
                    <a:pt x="114802" y="30813"/>
                  </a:lnTo>
                  <a:lnTo>
                    <a:pt x="114802" y="32256"/>
                  </a:lnTo>
                  <a:lnTo>
                    <a:pt x="115123" y="33592"/>
                  </a:lnTo>
                  <a:lnTo>
                    <a:pt x="115123" y="35089"/>
                  </a:lnTo>
                  <a:lnTo>
                    <a:pt x="115123" y="36425"/>
                  </a:lnTo>
                  <a:lnTo>
                    <a:pt x="115123" y="37601"/>
                  </a:lnTo>
                  <a:lnTo>
                    <a:pt x="115123" y="38403"/>
                  </a:lnTo>
                  <a:lnTo>
                    <a:pt x="115390" y="39419"/>
                  </a:lnTo>
                  <a:lnTo>
                    <a:pt x="116192" y="40381"/>
                  </a:lnTo>
                  <a:lnTo>
                    <a:pt x="117261" y="40862"/>
                  </a:lnTo>
                  <a:lnTo>
                    <a:pt x="118330" y="40862"/>
                  </a:lnTo>
                  <a:lnTo>
                    <a:pt x="118972" y="40488"/>
                  </a:lnTo>
                  <a:lnTo>
                    <a:pt x="120842" y="38884"/>
                  </a:lnTo>
                  <a:lnTo>
                    <a:pt x="122179" y="37975"/>
                  </a:lnTo>
                  <a:lnTo>
                    <a:pt x="125707" y="36960"/>
                  </a:lnTo>
                  <a:lnTo>
                    <a:pt x="126990" y="37601"/>
                  </a:lnTo>
                  <a:lnTo>
                    <a:pt x="127952" y="38670"/>
                  </a:lnTo>
                  <a:lnTo>
                    <a:pt x="127952" y="40113"/>
                  </a:lnTo>
                  <a:lnTo>
                    <a:pt x="127524" y="41396"/>
                  </a:lnTo>
                  <a:lnTo>
                    <a:pt x="126669" y="42359"/>
                  </a:lnTo>
                  <a:lnTo>
                    <a:pt x="125386" y="42947"/>
                  </a:lnTo>
                  <a:lnTo>
                    <a:pt x="124103" y="42947"/>
                  </a:lnTo>
                  <a:lnTo>
                    <a:pt x="121484" y="43802"/>
                  </a:lnTo>
                  <a:lnTo>
                    <a:pt x="120415" y="44443"/>
                  </a:lnTo>
                  <a:lnTo>
                    <a:pt x="119987" y="45566"/>
                  </a:lnTo>
                  <a:lnTo>
                    <a:pt x="120361" y="46688"/>
                  </a:lnTo>
                  <a:lnTo>
                    <a:pt x="121377" y="47811"/>
                  </a:lnTo>
                  <a:lnTo>
                    <a:pt x="124210" y="50323"/>
                  </a:lnTo>
                  <a:lnTo>
                    <a:pt x="125867" y="50911"/>
                  </a:lnTo>
                  <a:lnTo>
                    <a:pt x="129716" y="51232"/>
                  </a:lnTo>
                  <a:lnTo>
                    <a:pt x="131159" y="51820"/>
                  </a:lnTo>
                  <a:lnTo>
                    <a:pt x="132442" y="52782"/>
                  </a:lnTo>
                  <a:lnTo>
                    <a:pt x="133190" y="53744"/>
                  </a:lnTo>
                  <a:close/>
                  <a:moveTo>
                    <a:pt x="136985" y="179466"/>
                  </a:moveTo>
                  <a:lnTo>
                    <a:pt x="134313" y="178557"/>
                  </a:lnTo>
                  <a:lnTo>
                    <a:pt x="133671" y="178076"/>
                  </a:lnTo>
                  <a:lnTo>
                    <a:pt x="133243" y="177274"/>
                  </a:lnTo>
                  <a:lnTo>
                    <a:pt x="132762" y="175403"/>
                  </a:lnTo>
                  <a:lnTo>
                    <a:pt x="132762" y="174334"/>
                  </a:lnTo>
                  <a:lnTo>
                    <a:pt x="133083" y="173372"/>
                  </a:lnTo>
                  <a:lnTo>
                    <a:pt x="133564" y="172570"/>
                  </a:lnTo>
                  <a:lnTo>
                    <a:pt x="134152" y="171929"/>
                  </a:lnTo>
                  <a:lnTo>
                    <a:pt x="135649" y="171501"/>
                  </a:lnTo>
                  <a:lnTo>
                    <a:pt x="137413" y="171982"/>
                  </a:lnTo>
                  <a:lnTo>
                    <a:pt x="139123" y="173265"/>
                  </a:lnTo>
                  <a:lnTo>
                    <a:pt x="139925" y="174976"/>
                  </a:lnTo>
                  <a:lnTo>
                    <a:pt x="140246" y="177648"/>
                  </a:lnTo>
                  <a:lnTo>
                    <a:pt x="139979" y="178450"/>
                  </a:lnTo>
                  <a:lnTo>
                    <a:pt x="139123" y="17861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5FE0E77-689A-40D9-9212-486BBEFC3DC3}"/>
                </a:ext>
              </a:extLst>
            </p:cNvPr>
            <p:cNvSpPr/>
            <p:nvPr/>
          </p:nvSpPr>
          <p:spPr>
            <a:xfrm>
              <a:off x="2008289" y="5324037"/>
              <a:ext cx="344878" cy="226159"/>
            </a:xfrm>
            <a:custGeom>
              <a:avLst/>
              <a:gdLst>
                <a:gd name="connsiteX0" fmla="*/ 330218 w 344878"/>
                <a:gd name="connsiteY0" fmla="*/ 47223 h 226159"/>
                <a:gd name="connsiteX1" fmla="*/ 333051 w 344878"/>
                <a:gd name="connsiteY1" fmla="*/ 56417 h 226159"/>
                <a:gd name="connsiteX2" fmla="*/ 315732 w 344878"/>
                <a:gd name="connsiteY2" fmla="*/ 81379 h 226159"/>
                <a:gd name="connsiteX3" fmla="*/ 320436 w 344878"/>
                <a:gd name="connsiteY3" fmla="*/ 90680 h 226159"/>
                <a:gd name="connsiteX4" fmla="*/ 320971 w 344878"/>
                <a:gd name="connsiteY4" fmla="*/ 93673 h 226159"/>
                <a:gd name="connsiteX5" fmla="*/ 320971 w 344878"/>
                <a:gd name="connsiteY5" fmla="*/ 96346 h 226159"/>
                <a:gd name="connsiteX6" fmla="*/ 310547 w 344878"/>
                <a:gd name="connsiteY6" fmla="*/ 116444 h 226159"/>
                <a:gd name="connsiteX7" fmla="*/ 310173 w 344878"/>
                <a:gd name="connsiteY7" fmla="*/ 119064 h 226159"/>
                <a:gd name="connsiteX8" fmla="*/ 311830 w 344878"/>
                <a:gd name="connsiteY8" fmla="*/ 122645 h 226159"/>
                <a:gd name="connsiteX9" fmla="*/ 315144 w 344878"/>
                <a:gd name="connsiteY9" fmla="*/ 123874 h 226159"/>
                <a:gd name="connsiteX10" fmla="*/ 322093 w 344878"/>
                <a:gd name="connsiteY10" fmla="*/ 123393 h 226159"/>
                <a:gd name="connsiteX11" fmla="*/ 327438 w 344878"/>
                <a:gd name="connsiteY11" fmla="*/ 128418 h 226159"/>
                <a:gd name="connsiteX12" fmla="*/ 329363 w 344878"/>
                <a:gd name="connsiteY12" fmla="*/ 141300 h 226159"/>
                <a:gd name="connsiteX13" fmla="*/ 331875 w 344878"/>
                <a:gd name="connsiteY13" fmla="*/ 145202 h 226159"/>
                <a:gd name="connsiteX14" fmla="*/ 339091 w 344878"/>
                <a:gd name="connsiteY14" fmla="*/ 147608 h 226159"/>
                <a:gd name="connsiteX15" fmla="*/ 343528 w 344878"/>
                <a:gd name="connsiteY15" fmla="*/ 154075 h 226159"/>
                <a:gd name="connsiteX16" fmla="*/ 344543 w 344878"/>
                <a:gd name="connsiteY16" fmla="*/ 157015 h 226159"/>
                <a:gd name="connsiteX17" fmla="*/ 344543 w 344878"/>
                <a:gd name="connsiteY17" fmla="*/ 160490 h 226159"/>
                <a:gd name="connsiteX18" fmla="*/ 341176 w 344878"/>
                <a:gd name="connsiteY18" fmla="*/ 171180 h 226159"/>
                <a:gd name="connsiteX19" fmla="*/ 339626 w 344878"/>
                <a:gd name="connsiteY19" fmla="*/ 173693 h 226159"/>
                <a:gd name="connsiteX20" fmla="*/ 332570 w 344878"/>
                <a:gd name="connsiteY20" fmla="*/ 175724 h 226159"/>
                <a:gd name="connsiteX21" fmla="*/ 330592 w 344878"/>
                <a:gd name="connsiteY21" fmla="*/ 177327 h 226159"/>
                <a:gd name="connsiteX22" fmla="*/ 329309 w 344878"/>
                <a:gd name="connsiteY22" fmla="*/ 179252 h 226159"/>
                <a:gd name="connsiteX23" fmla="*/ 327225 w 344878"/>
                <a:gd name="connsiteY23" fmla="*/ 185132 h 226159"/>
                <a:gd name="connsiteX24" fmla="*/ 329897 w 344878"/>
                <a:gd name="connsiteY24" fmla="*/ 190049 h 226159"/>
                <a:gd name="connsiteX25" fmla="*/ 328561 w 344878"/>
                <a:gd name="connsiteY25" fmla="*/ 192562 h 226159"/>
                <a:gd name="connsiteX26" fmla="*/ 326904 w 344878"/>
                <a:gd name="connsiteY26" fmla="*/ 194219 h 226159"/>
                <a:gd name="connsiteX27" fmla="*/ 326530 w 344878"/>
                <a:gd name="connsiteY27" fmla="*/ 194914 h 226159"/>
                <a:gd name="connsiteX28" fmla="*/ 323536 w 344878"/>
                <a:gd name="connsiteY28" fmla="*/ 197372 h 226159"/>
                <a:gd name="connsiteX29" fmla="*/ 321238 w 344878"/>
                <a:gd name="connsiteY29" fmla="*/ 198602 h 226159"/>
                <a:gd name="connsiteX30" fmla="*/ 321238 w 344878"/>
                <a:gd name="connsiteY30" fmla="*/ 198602 h 226159"/>
                <a:gd name="connsiteX31" fmla="*/ 320650 w 344878"/>
                <a:gd name="connsiteY31" fmla="*/ 199029 h 226159"/>
                <a:gd name="connsiteX32" fmla="*/ 319901 w 344878"/>
                <a:gd name="connsiteY32" fmla="*/ 199350 h 226159"/>
                <a:gd name="connsiteX33" fmla="*/ 315839 w 344878"/>
                <a:gd name="connsiteY33" fmla="*/ 201649 h 226159"/>
                <a:gd name="connsiteX34" fmla="*/ 314930 w 344878"/>
                <a:gd name="connsiteY34" fmla="*/ 202290 h 226159"/>
                <a:gd name="connsiteX35" fmla="*/ 313701 w 344878"/>
                <a:gd name="connsiteY35" fmla="*/ 203466 h 226159"/>
                <a:gd name="connsiteX36" fmla="*/ 313701 w 344878"/>
                <a:gd name="connsiteY36" fmla="*/ 203947 h 226159"/>
                <a:gd name="connsiteX37" fmla="*/ 313434 w 344878"/>
                <a:gd name="connsiteY37" fmla="*/ 204268 h 226159"/>
                <a:gd name="connsiteX38" fmla="*/ 313166 w 344878"/>
                <a:gd name="connsiteY38" fmla="*/ 204268 h 226159"/>
                <a:gd name="connsiteX39" fmla="*/ 312365 w 344878"/>
                <a:gd name="connsiteY39" fmla="*/ 204695 h 226159"/>
                <a:gd name="connsiteX40" fmla="*/ 311990 w 344878"/>
                <a:gd name="connsiteY40" fmla="*/ 204963 h 226159"/>
                <a:gd name="connsiteX41" fmla="*/ 311670 w 344878"/>
                <a:gd name="connsiteY41" fmla="*/ 205390 h 226159"/>
                <a:gd name="connsiteX42" fmla="*/ 311189 w 344878"/>
                <a:gd name="connsiteY42" fmla="*/ 205390 h 226159"/>
                <a:gd name="connsiteX43" fmla="*/ 310494 w 344878"/>
                <a:gd name="connsiteY43" fmla="*/ 205390 h 226159"/>
                <a:gd name="connsiteX44" fmla="*/ 308890 w 344878"/>
                <a:gd name="connsiteY44" fmla="*/ 204428 h 226159"/>
                <a:gd name="connsiteX45" fmla="*/ 307768 w 344878"/>
                <a:gd name="connsiteY45" fmla="*/ 203466 h 226159"/>
                <a:gd name="connsiteX46" fmla="*/ 306271 w 344878"/>
                <a:gd name="connsiteY46" fmla="*/ 202985 h 226159"/>
                <a:gd name="connsiteX47" fmla="*/ 304774 w 344878"/>
                <a:gd name="connsiteY47" fmla="*/ 202664 h 226159"/>
                <a:gd name="connsiteX48" fmla="*/ 302636 w 344878"/>
                <a:gd name="connsiteY48" fmla="*/ 202664 h 226159"/>
                <a:gd name="connsiteX49" fmla="*/ 300819 w 344878"/>
                <a:gd name="connsiteY49" fmla="*/ 202985 h 226159"/>
                <a:gd name="connsiteX50" fmla="*/ 298574 w 344878"/>
                <a:gd name="connsiteY50" fmla="*/ 204054 h 226159"/>
                <a:gd name="connsiteX51" fmla="*/ 295634 w 344878"/>
                <a:gd name="connsiteY51" fmla="*/ 206139 h 226159"/>
                <a:gd name="connsiteX52" fmla="*/ 294779 w 344878"/>
                <a:gd name="connsiteY52" fmla="*/ 207101 h 226159"/>
                <a:gd name="connsiteX53" fmla="*/ 294458 w 344878"/>
                <a:gd name="connsiteY53" fmla="*/ 209560 h 226159"/>
                <a:gd name="connsiteX54" fmla="*/ 294137 w 344878"/>
                <a:gd name="connsiteY54" fmla="*/ 210575 h 226159"/>
                <a:gd name="connsiteX55" fmla="*/ 293603 w 344878"/>
                <a:gd name="connsiteY55" fmla="*/ 211110 h 226159"/>
                <a:gd name="connsiteX56" fmla="*/ 292373 w 344878"/>
                <a:gd name="connsiteY56" fmla="*/ 210308 h 226159"/>
                <a:gd name="connsiteX57" fmla="*/ 290395 w 344878"/>
                <a:gd name="connsiteY57" fmla="*/ 208116 h 226159"/>
                <a:gd name="connsiteX58" fmla="*/ 287081 w 344878"/>
                <a:gd name="connsiteY58" fmla="*/ 203252 h 226159"/>
                <a:gd name="connsiteX59" fmla="*/ 286119 w 344878"/>
                <a:gd name="connsiteY59" fmla="*/ 202130 h 226159"/>
                <a:gd name="connsiteX60" fmla="*/ 284997 w 344878"/>
                <a:gd name="connsiteY60" fmla="*/ 201488 h 226159"/>
                <a:gd name="connsiteX61" fmla="*/ 283714 w 344878"/>
                <a:gd name="connsiteY61" fmla="*/ 201488 h 226159"/>
                <a:gd name="connsiteX62" fmla="*/ 279544 w 344878"/>
                <a:gd name="connsiteY62" fmla="*/ 204107 h 226159"/>
                <a:gd name="connsiteX63" fmla="*/ 277353 w 344878"/>
                <a:gd name="connsiteY63" fmla="*/ 206139 h 226159"/>
                <a:gd name="connsiteX64" fmla="*/ 275963 w 344878"/>
                <a:gd name="connsiteY64" fmla="*/ 206834 h 226159"/>
                <a:gd name="connsiteX65" fmla="*/ 273932 w 344878"/>
                <a:gd name="connsiteY65" fmla="*/ 206834 h 226159"/>
                <a:gd name="connsiteX66" fmla="*/ 268693 w 344878"/>
                <a:gd name="connsiteY66" fmla="*/ 205711 h 226159"/>
                <a:gd name="connsiteX67" fmla="*/ 258698 w 344878"/>
                <a:gd name="connsiteY67" fmla="*/ 205230 h 226159"/>
                <a:gd name="connsiteX68" fmla="*/ 255918 w 344878"/>
                <a:gd name="connsiteY68" fmla="*/ 204642 h 226159"/>
                <a:gd name="connsiteX69" fmla="*/ 253245 w 344878"/>
                <a:gd name="connsiteY69" fmla="*/ 203733 h 226159"/>
                <a:gd name="connsiteX70" fmla="*/ 250680 w 344878"/>
                <a:gd name="connsiteY70" fmla="*/ 202450 h 226159"/>
                <a:gd name="connsiteX71" fmla="*/ 249023 w 344878"/>
                <a:gd name="connsiteY71" fmla="*/ 201862 h 226159"/>
                <a:gd name="connsiteX72" fmla="*/ 246778 w 344878"/>
                <a:gd name="connsiteY72" fmla="*/ 201862 h 226159"/>
                <a:gd name="connsiteX73" fmla="*/ 243464 w 344878"/>
                <a:gd name="connsiteY73" fmla="*/ 202343 h 226159"/>
                <a:gd name="connsiteX74" fmla="*/ 241165 w 344878"/>
                <a:gd name="connsiteY74" fmla="*/ 203573 h 226159"/>
                <a:gd name="connsiteX75" fmla="*/ 240043 w 344878"/>
                <a:gd name="connsiteY75" fmla="*/ 204856 h 226159"/>
                <a:gd name="connsiteX76" fmla="*/ 239455 w 344878"/>
                <a:gd name="connsiteY76" fmla="*/ 206192 h 226159"/>
                <a:gd name="connsiteX77" fmla="*/ 239187 w 344878"/>
                <a:gd name="connsiteY77" fmla="*/ 207528 h 226159"/>
                <a:gd name="connsiteX78" fmla="*/ 239187 w 344878"/>
                <a:gd name="connsiteY78" fmla="*/ 208811 h 226159"/>
                <a:gd name="connsiteX79" fmla="*/ 238492 w 344878"/>
                <a:gd name="connsiteY79" fmla="*/ 209934 h 226159"/>
                <a:gd name="connsiteX80" fmla="*/ 236408 w 344878"/>
                <a:gd name="connsiteY80" fmla="*/ 212179 h 226159"/>
                <a:gd name="connsiteX81" fmla="*/ 233094 w 344878"/>
                <a:gd name="connsiteY81" fmla="*/ 214264 h 226159"/>
                <a:gd name="connsiteX82" fmla="*/ 229299 w 344878"/>
                <a:gd name="connsiteY82" fmla="*/ 215867 h 226159"/>
                <a:gd name="connsiteX83" fmla="*/ 227588 w 344878"/>
                <a:gd name="connsiteY83" fmla="*/ 216134 h 226159"/>
                <a:gd name="connsiteX84" fmla="*/ 225771 w 344878"/>
                <a:gd name="connsiteY84" fmla="*/ 216134 h 226159"/>
                <a:gd name="connsiteX85" fmla="*/ 223419 w 344878"/>
                <a:gd name="connsiteY85" fmla="*/ 215814 h 226159"/>
                <a:gd name="connsiteX86" fmla="*/ 218661 w 344878"/>
                <a:gd name="connsiteY86" fmla="*/ 214531 h 226159"/>
                <a:gd name="connsiteX87" fmla="*/ 217592 w 344878"/>
                <a:gd name="connsiteY87" fmla="*/ 213836 h 226159"/>
                <a:gd name="connsiteX88" fmla="*/ 217004 w 344878"/>
                <a:gd name="connsiteY88" fmla="*/ 212660 h 226159"/>
                <a:gd name="connsiteX89" fmla="*/ 216630 w 344878"/>
                <a:gd name="connsiteY89" fmla="*/ 211431 h 226159"/>
                <a:gd name="connsiteX90" fmla="*/ 216630 w 344878"/>
                <a:gd name="connsiteY90" fmla="*/ 210094 h 226159"/>
                <a:gd name="connsiteX91" fmla="*/ 216149 w 344878"/>
                <a:gd name="connsiteY91" fmla="*/ 208972 h 226159"/>
                <a:gd name="connsiteX92" fmla="*/ 215294 w 344878"/>
                <a:gd name="connsiteY92" fmla="*/ 208009 h 226159"/>
                <a:gd name="connsiteX93" fmla="*/ 213904 w 344878"/>
                <a:gd name="connsiteY93" fmla="*/ 207742 h 226159"/>
                <a:gd name="connsiteX94" fmla="*/ 212033 w 344878"/>
                <a:gd name="connsiteY94" fmla="*/ 207742 h 226159"/>
                <a:gd name="connsiteX95" fmla="*/ 210590 w 344878"/>
                <a:gd name="connsiteY95" fmla="*/ 208758 h 226159"/>
                <a:gd name="connsiteX96" fmla="*/ 210002 w 344878"/>
                <a:gd name="connsiteY96" fmla="*/ 210148 h 226159"/>
                <a:gd name="connsiteX97" fmla="*/ 209414 w 344878"/>
                <a:gd name="connsiteY97" fmla="*/ 214264 h 226159"/>
                <a:gd name="connsiteX98" fmla="*/ 208826 w 344878"/>
                <a:gd name="connsiteY98" fmla="*/ 215333 h 226159"/>
                <a:gd name="connsiteX99" fmla="*/ 207810 w 344878"/>
                <a:gd name="connsiteY99" fmla="*/ 216027 h 226159"/>
                <a:gd name="connsiteX100" fmla="*/ 206207 w 344878"/>
                <a:gd name="connsiteY100" fmla="*/ 216455 h 226159"/>
                <a:gd name="connsiteX101" fmla="*/ 204336 w 344878"/>
                <a:gd name="connsiteY101" fmla="*/ 216455 h 226159"/>
                <a:gd name="connsiteX102" fmla="*/ 196853 w 344878"/>
                <a:gd name="connsiteY102" fmla="*/ 214584 h 226159"/>
                <a:gd name="connsiteX103" fmla="*/ 193913 w 344878"/>
                <a:gd name="connsiteY103" fmla="*/ 214264 h 226159"/>
                <a:gd name="connsiteX104" fmla="*/ 190278 w 344878"/>
                <a:gd name="connsiteY104" fmla="*/ 212660 h 226159"/>
                <a:gd name="connsiteX105" fmla="*/ 189102 w 344878"/>
                <a:gd name="connsiteY105" fmla="*/ 212660 h 226159"/>
                <a:gd name="connsiteX106" fmla="*/ 188086 w 344878"/>
                <a:gd name="connsiteY106" fmla="*/ 213141 h 226159"/>
                <a:gd name="connsiteX107" fmla="*/ 186910 w 344878"/>
                <a:gd name="connsiteY107" fmla="*/ 213515 h 226159"/>
                <a:gd name="connsiteX108" fmla="*/ 184451 w 344878"/>
                <a:gd name="connsiteY108" fmla="*/ 212660 h 226159"/>
                <a:gd name="connsiteX109" fmla="*/ 183115 w 344878"/>
                <a:gd name="connsiteY109" fmla="*/ 212018 h 226159"/>
                <a:gd name="connsiteX110" fmla="*/ 181512 w 344878"/>
                <a:gd name="connsiteY110" fmla="*/ 212018 h 226159"/>
                <a:gd name="connsiteX111" fmla="*/ 179213 w 344878"/>
                <a:gd name="connsiteY111" fmla="*/ 212018 h 226159"/>
                <a:gd name="connsiteX112" fmla="*/ 177289 w 344878"/>
                <a:gd name="connsiteY112" fmla="*/ 212553 h 226159"/>
                <a:gd name="connsiteX113" fmla="*/ 175044 w 344878"/>
                <a:gd name="connsiteY113" fmla="*/ 214050 h 226159"/>
                <a:gd name="connsiteX114" fmla="*/ 174135 w 344878"/>
                <a:gd name="connsiteY114" fmla="*/ 215386 h 226159"/>
                <a:gd name="connsiteX115" fmla="*/ 172692 w 344878"/>
                <a:gd name="connsiteY115" fmla="*/ 218166 h 226159"/>
                <a:gd name="connsiteX116" fmla="*/ 169752 w 344878"/>
                <a:gd name="connsiteY116" fmla="*/ 219395 h 226159"/>
                <a:gd name="connsiteX117" fmla="*/ 164888 w 344878"/>
                <a:gd name="connsiteY117" fmla="*/ 220197 h 226159"/>
                <a:gd name="connsiteX118" fmla="*/ 123996 w 344878"/>
                <a:gd name="connsiteY118" fmla="*/ 218540 h 226159"/>
                <a:gd name="connsiteX119" fmla="*/ 118651 w 344878"/>
                <a:gd name="connsiteY119" fmla="*/ 216615 h 226159"/>
                <a:gd name="connsiteX120" fmla="*/ 115871 w 344878"/>
                <a:gd name="connsiteY120" fmla="*/ 216188 h 226159"/>
                <a:gd name="connsiteX121" fmla="*/ 112824 w 344878"/>
                <a:gd name="connsiteY121" fmla="*/ 216188 h 226159"/>
                <a:gd name="connsiteX122" fmla="*/ 111542 w 344878"/>
                <a:gd name="connsiteY122" fmla="*/ 216455 h 226159"/>
                <a:gd name="connsiteX123" fmla="*/ 110579 w 344878"/>
                <a:gd name="connsiteY123" fmla="*/ 217685 h 226159"/>
                <a:gd name="connsiteX124" fmla="*/ 110098 w 344878"/>
                <a:gd name="connsiteY124" fmla="*/ 218914 h 226159"/>
                <a:gd name="connsiteX125" fmla="*/ 110098 w 344878"/>
                <a:gd name="connsiteY125" fmla="*/ 225756 h 226159"/>
                <a:gd name="connsiteX126" fmla="*/ 107960 w 344878"/>
                <a:gd name="connsiteY126" fmla="*/ 226130 h 226159"/>
                <a:gd name="connsiteX127" fmla="*/ 106303 w 344878"/>
                <a:gd name="connsiteY127" fmla="*/ 225863 h 226159"/>
                <a:gd name="connsiteX128" fmla="*/ 97002 w 344878"/>
                <a:gd name="connsiteY128" fmla="*/ 222014 h 226159"/>
                <a:gd name="connsiteX129" fmla="*/ 95078 w 344878"/>
                <a:gd name="connsiteY129" fmla="*/ 222014 h 226159"/>
                <a:gd name="connsiteX130" fmla="*/ 91336 w 344878"/>
                <a:gd name="connsiteY130" fmla="*/ 220731 h 226159"/>
                <a:gd name="connsiteX131" fmla="*/ 84975 w 344878"/>
                <a:gd name="connsiteY131" fmla="*/ 217738 h 226159"/>
                <a:gd name="connsiteX132" fmla="*/ 83479 w 344878"/>
                <a:gd name="connsiteY132" fmla="*/ 216829 h 226159"/>
                <a:gd name="connsiteX133" fmla="*/ 82142 w 344878"/>
                <a:gd name="connsiteY133" fmla="*/ 215226 h 226159"/>
                <a:gd name="connsiteX134" fmla="*/ 79309 w 344878"/>
                <a:gd name="connsiteY134" fmla="*/ 211110 h 226159"/>
                <a:gd name="connsiteX135" fmla="*/ 75247 w 344878"/>
                <a:gd name="connsiteY135" fmla="*/ 206780 h 226159"/>
                <a:gd name="connsiteX136" fmla="*/ 71505 w 344878"/>
                <a:gd name="connsiteY136" fmla="*/ 203573 h 226159"/>
                <a:gd name="connsiteX137" fmla="*/ 69314 w 344878"/>
                <a:gd name="connsiteY137" fmla="*/ 202504 h 226159"/>
                <a:gd name="connsiteX138" fmla="*/ 67550 w 344878"/>
                <a:gd name="connsiteY138" fmla="*/ 201007 h 226159"/>
                <a:gd name="connsiteX139" fmla="*/ 65572 w 344878"/>
                <a:gd name="connsiteY139" fmla="*/ 200419 h 226159"/>
                <a:gd name="connsiteX140" fmla="*/ 64289 w 344878"/>
                <a:gd name="connsiteY140" fmla="*/ 200419 h 226159"/>
                <a:gd name="connsiteX141" fmla="*/ 62953 w 344878"/>
                <a:gd name="connsiteY141" fmla="*/ 199938 h 226159"/>
                <a:gd name="connsiteX142" fmla="*/ 61777 w 344878"/>
                <a:gd name="connsiteY142" fmla="*/ 199136 h 226159"/>
                <a:gd name="connsiteX143" fmla="*/ 60654 w 344878"/>
                <a:gd name="connsiteY143" fmla="*/ 197479 h 226159"/>
                <a:gd name="connsiteX144" fmla="*/ 59852 w 344878"/>
                <a:gd name="connsiteY144" fmla="*/ 195929 h 226159"/>
                <a:gd name="connsiteX145" fmla="*/ 58570 w 344878"/>
                <a:gd name="connsiteY145" fmla="*/ 194219 h 226159"/>
                <a:gd name="connsiteX146" fmla="*/ 53491 w 344878"/>
                <a:gd name="connsiteY146" fmla="*/ 190263 h 226159"/>
                <a:gd name="connsiteX147" fmla="*/ 51033 w 344878"/>
                <a:gd name="connsiteY147" fmla="*/ 189301 h 226159"/>
                <a:gd name="connsiteX148" fmla="*/ 48306 w 344878"/>
                <a:gd name="connsiteY148" fmla="*/ 187644 h 226159"/>
                <a:gd name="connsiteX149" fmla="*/ 47879 w 344878"/>
                <a:gd name="connsiteY149" fmla="*/ 186521 h 226159"/>
                <a:gd name="connsiteX150" fmla="*/ 46756 w 344878"/>
                <a:gd name="connsiteY150" fmla="*/ 185185 h 226159"/>
                <a:gd name="connsiteX151" fmla="*/ 44191 w 344878"/>
                <a:gd name="connsiteY151" fmla="*/ 184330 h 226159"/>
                <a:gd name="connsiteX152" fmla="*/ 38257 w 344878"/>
                <a:gd name="connsiteY152" fmla="*/ 181604 h 226159"/>
                <a:gd name="connsiteX153" fmla="*/ 36440 w 344878"/>
                <a:gd name="connsiteY153" fmla="*/ 181069 h 226159"/>
                <a:gd name="connsiteX154" fmla="*/ 33500 w 344878"/>
                <a:gd name="connsiteY154" fmla="*/ 181069 h 226159"/>
                <a:gd name="connsiteX155" fmla="*/ 31683 w 344878"/>
                <a:gd name="connsiteY155" fmla="*/ 180695 h 226159"/>
                <a:gd name="connsiteX156" fmla="*/ 29598 w 344878"/>
                <a:gd name="connsiteY156" fmla="*/ 179893 h 226159"/>
                <a:gd name="connsiteX157" fmla="*/ 26605 w 344878"/>
                <a:gd name="connsiteY157" fmla="*/ 177915 h 226159"/>
                <a:gd name="connsiteX158" fmla="*/ 24894 w 344878"/>
                <a:gd name="connsiteY158" fmla="*/ 175884 h 226159"/>
                <a:gd name="connsiteX159" fmla="*/ 24199 w 344878"/>
                <a:gd name="connsiteY159" fmla="*/ 174174 h 226159"/>
                <a:gd name="connsiteX160" fmla="*/ 24199 w 344878"/>
                <a:gd name="connsiteY160" fmla="*/ 171287 h 226159"/>
                <a:gd name="connsiteX161" fmla="*/ 24199 w 344878"/>
                <a:gd name="connsiteY161" fmla="*/ 169844 h 226159"/>
                <a:gd name="connsiteX162" fmla="*/ 23879 w 344878"/>
                <a:gd name="connsiteY162" fmla="*/ 167011 h 226159"/>
                <a:gd name="connsiteX163" fmla="*/ 23290 w 344878"/>
                <a:gd name="connsiteY163" fmla="*/ 165728 h 226159"/>
                <a:gd name="connsiteX164" fmla="*/ 21954 w 344878"/>
                <a:gd name="connsiteY164" fmla="*/ 164926 h 226159"/>
                <a:gd name="connsiteX165" fmla="*/ 17464 w 344878"/>
                <a:gd name="connsiteY165" fmla="*/ 164926 h 226159"/>
                <a:gd name="connsiteX166" fmla="*/ 15861 w 344878"/>
                <a:gd name="connsiteY166" fmla="*/ 165194 h 226159"/>
                <a:gd name="connsiteX167" fmla="*/ 12707 w 344878"/>
                <a:gd name="connsiteY167" fmla="*/ 165194 h 226159"/>
                <a:gd name="connsiteX168" fmla="*/ 7896 w 344878"/>
                <a:gd name="connsiteY168" fmla="*/ 163216 h 226159"/>
                <a:gd name="connsiteX169" fmla="*/ -336 w 344878"/>
                <a:gd name="connsiteY169" fmla="*/ 156908 h 226159"/>
                <a:gd name="connsiteX170" fmla="*/ 1802 w 344878"/>
                <a:gd name="connsiteY170" fmla="*/ 155839 h 226159"/>
                <a:gd name="connsiteX171" fmla="*/ 3513 w 344878"/>
                <a:gd name="connsiteY171" fmla="*/ 155839 h 226159"/>
                <a:gd name="connsiteX172" fmla="*/ 4528 w 344878"/>
                <a:gd name="connsiteY172" fmla="*/ 155839 h 226159"/>
                <a:gd name="connsiteX173" fmla="*/ 5223 w 344878"/>
                <a:gd name="connsiteY173" fmla="*/ 155839 h 226159"/>
                <a:gd name="connsiteX174" fmla="*/ 6239 w 344878"/>
                <a:gd name="connsiteY174" fmla="*/ 155198 h 226159"/>
                <a:gd name="connsiteX175" fmla="*/ 7575 w 344878"/>
                <a:gd name="connsiteY175" fmla="*/ 153274 h 226159"/>
                <a:gd name="connsiteX176" fmla="*/ 9019 w 344878"/>
                <a:gd name="connsiteY176" fmla="*/ 149692 h 226159"/>
                <a:gd name="connsiteX177" fmla="*/ 12493 w 344878"/>
                <a:gd name="connsiteY177" fmla="*/ 136703 h 226159"/>
                <a:gd name="connsiteX178" fmla="*/ 13134 w 344878"/>
                <a:gd name="connsiteY178" fmla="*/ 134939 h 226159"/>
                <a:gd name="connsiteX179" fmla="*/ 15379 w 344878"/>
                <a:gd name="connsiteY179" fmla="*/ 130984 h 226159"/>
                <a:gd name="connsiteX180" fmla="*/ 16502 w 344878"/>
                <a:gd name="connsiteY180" fmla="*/ 129701 h 226159"/>
                <a:gd name="connsiteX181" fmla="*/ 17464 w 344878"/>
                <a:gd name="connsiteY181" fmla="*/ 128739 h 226159"/>
                <a:gd name="connsiteX182" fmla="*/ 18640 w 344878"/>
                <a:gd name="connsiteY182" fmla="*/ 128044 h 226159"/>
                <a:gd name="connsiteX183" fmla="*/ 19923 w 344878"/>
                <a:gd name="connsiteY183" fmla="*/ 127670 h 226159"/>
                <a:gd name="connsiteX184" fmla="*/ 21313 w 344878"/>
                <a:gd name="connsiteY184" fmla="*/ 127670 h 226159"/>
                <a:gd name="connsiteX185" fmla="*/ 25322 w 344878"/>
                <a:gd name="connsiteY185" fmla="*/ 128204 h 226159"/>
                <a:gd name="connsiteX186" fmla="*/ 26444 w 344878"/>
                <a:gd name="connsiteY186" fmla="*/ 128204 h 226159"/>
                <a:gd name="connsiteX187" fmla="*/ 27139 w 344878"/>
                <a:gd name="connsiteY187" fmla="*/ 127189 h 226159"/>
                <a:gd name="connsiteX188" fmla="*/ 27781 w 344878"/>
                <a:gd name="connsiteY188" fmla="*/ 123073 h 226159"/>
                <a:gd name="connsiteX189" fmla="*/ 28529 w 344878"/>
                <a:gd name="connsiteY189" fmla="*/ 120453 h 226159"/>
                <a:gd name="connsiteX190" fmla="*/ 27941 w 344878"/>
                <a:gd name="connsiteY190" fmla="*/ 118369 h 226159"/>
                <a:gd name="connsiteX191" fmla="*/ 27032 w 344878"/>
                <a:gd name="connsiteY191" fmla="*/ 117193 h 226159"/>
                <a:gd name="connsiteX192" fmla="*/ 23184 w 344878"/>
                <a:gd name="connsiteY192" fmla="*/ 116658 h 226159"/>
                <a:gd name="connsiteX193" fmla="*/ 22222 w 344878"/>
                <a:gd name="connsiteY193" fmla="*/ 116070 h 226159"/>
                <a:gd name="connsiteX194" fmla="*/ 17357 w 344878"/>
                <a:gd name="connsiteY194" fmla="*/ 114681 h 226159"/>
                <a:gd name="connsiteX195" fmla="*/ 16342 w 344878"/>
                <a:gd name="connsiteY195" fmla="*/ 113825 h 226159"/>
                <a:gd name="connsiteX196" fmla="*/ 15700 w 344878"/>
                <a:gd name="connsiteY196" fmla="*/ 112703 h 226159"/>
                <a:gd name="connsiteX197" fmla="*/ 15273 w 344878"/>
                <a:gd name="connsiteY197" fmla="*/ 111366 h 226159"/>
                <a:gd name="connsiteX198" fmla="*/ 15273 w 344878"/>
                <a:gd name="connsiteY198" fmla="*/ 109977 h 226159"/>
                <a:gd name="connsiteX199" fmla="*/ 15273 w 344878"/>
                <a:gd name="connsiteY199" fmla="*/ 108747 h 226159"/>
                <a:gd name="connsiteX200" fmla="*/ 15273 w 344878"/>
                <a:gd name="connsiteY200" fmla="*/ 107304 h 226159"/>
                <a:gd name="connsiteX201" fmla="*/ 15273 w 344878"/>
                <a:gd name="connsiteY201" fmla="*/ 107304 h 226159"/>
                <a:gd name="connsiteX202" fmla="*/ 14791 w 344878"/>
                <a:gd name="connsiteY202" fmla="*/ 107304 h 226159"/>
                <a:gd name="connsiteX203" fmla="*/ 14043 w 344878"/>
                <a:gd name="connsiteY203" fmla="*/ 106716 h 226159"/>
                <a:gd name="connsiteX204" fmla="*/ 13348 w 344878"/>
                <a:gd name="connsiteY204" fmla="*/ 105807 h 226159"/>
                <a:gd name="connsiteX205" fmla="*/ 13081 w 344878"/>
                <a:gd name="connsiteY205" fmla="*/ 104471 h 226159"/>
                <a:gd name="connsiteX206" fmla="*/ 13081 w 344878"/>
                <a:gd name="connsiteY206" fmla="*/ 103028 h 226159"/>
                <a:gd name="connsiteX207" fmla="*/ 12546 w 344878"/>
                <a:gd name="connsiteY207" fmla="*/ 101691 h 226159"/>
                <a:gd name="connsiteX208" fmla="*/ 12172 w 344878"/>
                <a:gd name="connsiteY208" fmla="*/ 100355 h 226159"/>
                <a:gd name="connsiteX209" fmla="*/ 12172 w 344878"/>
                <a:gd name="connsiteY209" fmla="*/ 99126 h 226159"/>
                <a:gd name="connsiteX210" fmla="*/ 13295 w 344878"/>
                <a:gd name="connsiteY210" fmla="*/ 98110 h 226159"/>
                <a:gd name="connsiteX211" fmla="*/ 14524 w 344878"/>
                <a:gd name="connsiteY211" fmla="*/ 97736 h 226159"/>
                <a:gd name="connsiteX212" fmla="*/ 15861 w 344878"/>
                <a:gd name="connsiteY212" fmla="*/ 98003 h 226159"/>
                <a:gd name="connsiteX213" fmla="*/ 17090 w 344878"/>
                <a:gd name="connsiteY213" fmla="*/ 98484 h 226159"/>
                <a:gd name="connsiteX214" fmla="*/ 20618 w 344878"/>
                <a:gd name="connsiteY214" fmla="*/ 100569 h 226159"/>
                <a:gd name="connsiteX215" fmla="*/ 23237 w 344878"/>
                <a:gd name="connsiteY215" fmla="*/ 101531 h 226159"/>
                <a:gd name="connsiteX216" fmla="*/ 24627 w 344878"/>
                <a:gd name="connsiteY216" fmla="*/ 101531 h 226159"/>
                <a:gd name="connsiteX217" fmla="*/ 25856 w 344878"/>
                <a:gd name="connsiteY217" fmla="*/ 100997 h 226159"/>
                <a:gd name="connsiteX218" fmla="*/ 29384 w 344878"/>
                <a:gd name="connsiteY218" fmla="*/ 98965 h 226159"/>
                <a:gd name="connsiteX219" fmla="*/ 29919 w 344878"/>
                <a:gd name="connsiteY219" fmla="*/ 97736 h 226159"/>
                <a:gd name="connsiteX220" fmla="*/ 29545 w 344878"/>
                <a:gd name="connsiteY220" fmla="*/ 96132 h 226159"/>
                <a:gd name="connsiteX221" fmla="*/ 28582 w 344878"/>
                <a:gd name="connsiteY221" fmla="*/ 95063 h 226159"/>
                <a:gd name="connsiteX222" fmla="*/ 26123 w 344878"/>
                <a:gd name="connsiteY222" fmla="*/ 93620 h 226159"/>
                <a:gd name="connsiteX223" fmla="*/ 25161 w 344878"/>
                <a:gd name="connsiteY223" fmla="*/ 92658 h 226159"/>
                <a:gd name="connsiteX224" fmla="*/ 24680 w 344878"/>
                <a:gd name="connsiteY224" fmla="*/ 90734 h 226159"/>
                <a:gd name="connsiteX225" fmla="*/ 24680 w 344878"/>
                <a:gd name="connsiteY225" fmla="*/ 88114 h 226159"/>
                <a:gd name="connsiteX226" fmla="*/ 26391 w 344878"/>
                <a:gd name="connsiteY226" fmla="*/ 80364 h 226159"/>
                <a:gd name="connsiteX227" fmla="*/ 27032 w 344878"/>
                <a:gd name="connsiteY227" fmla="*/ 78279 h 226159"/>
                <a:gd name="connsiteX228" fmla="*/ 27620 w 344878"/>
                <a:gd name="connsiteY228" fmla="*/ 77050 h 226159"/>
                <a:gd name="connsiteX229" fmla="*/ 28636 w 344878"/>
                <a:gd name="connsiteY229" fmla="*/ 76194 h 226159"/>
                <a:gd name="connsiteX230" fmla="*/ 30667 w 344878"/>
                <a:gd name="connsiteY230" fmla="*/ 74003 h 226159"/>
                <a:gd name="connsiteX231" fmla="*/ 31576 w 344878"/>
                <a:gd name="connsiteY231" fmla="*/ 72720 h 226159"/>
                <a:gd name="connsiteX232" fmla="*/ 32431 w 344878"/>
                <a:gd name="connsiteY232" fmla="*/ 71704 h 226159"/>
                <a:gd name="connsiteX233" fmla="*/ 33393 w 344878"/>
                <a:gd name="connsiteY233" fmla="*/ 70849 h 226159"/>
                <a:gd name="connsiteX234" fmla="*/ 34569 w 344878"/>
                <a:gd name="connsiteY234" fmla="*/ 70849 h 226159"/>
                <a:gd name="connsiteX235" fmla="*/ 37081 w 344878"/>
                <a:gd name="connsiteY235" fmla="*/ 71597 h 226159"/>
                <a:gd name="connsiteX236" fmla="*/ 38418 w 344878"/>
                <a:gd name="connsiteY236" fmla="*/ 71597 h 226159"/>
                <a:gd name="connsiteX237" fmla="*/ 39754 w 344878"/>
                <a:gd name="connsiteY237" fmla="*/ 71597 h 226159"/>
                <a:gd name="connsiteX238" fmla="*/ 42320 w 344878"/>
                <a:gd name="connsiteY238" fmla="*/ 70956 h 226159"/>
                <a:gd name="connsiteX239" fmla="*/ 44832 w 344878"/>
                <a:gd name="connsiteY239" fmla="*/ 71384 h 226159"/>
                <a:gd name="connsiteX240" fmla="*/ 46062 w 344878"/>
                <a:gd name="connsiteY240" fmla="*/ 72025 h 226159"/>
                <a:gd name="connsiteX241" fmla="*/ 47184 w 344878"/>
                <a:gd name="connsiteY241" fmla="*/ 72773 h 226159"/>
                <a:gd name="connsiteX242" fmla="*/ 52209 w 344878"/>
                <a:gd name="connsiteY242" fmla="*/ 75286 h 226159"/>
                <a:gd name="connsiteX243" fmla="*/ 52904 w 344878"/>
                <a:gd name="connsiteY243" fmla="*/ 75286 h 226159"/>
                <a:gd name="connsiteX244" fmla="*/ 54774 w 344878"/>
                <a:gd name="connsiteY244" fmla="*/ 75286 h 226159"/>
                <a:gd name="connsiteX245" fmla="*/ 53064 w 344878"/>
                <a:gd name="connsiteY245" fmla="*/ 72132 h 226159"/>
                <a:gd name="connsiteX246" fmla="*/ 48895 w 344878"/>
                <a:gd name="connsiteY246" fmla="*/ 67054 h 226159"/>
                <a:gd name="connsiteX247" fmla="*/ 47238 w 344878"/>
                <a:gd name="connsiteY247" fmla="*/ 65718 h 226159"/>
                <a:gd name="connsiteX248" fmla="*/ 46543 w 344878"/>
                <a:gd name="connsiteY248" fmla="*/ 64488 h 226159"/>
                <a:gd name="connsiteX249" fmla="*/ 46543 w 344878"/>
                <a:gd name="connsiteY249" fmla="*/ 63740 h 226159"/>
                <a:gd name="connsiteX250" fmla="*/ 44030 w 344878"/>
                <a:gd name="connsiteY250" fmla="*/ 59089 h 226159"/>
                <a:gd name="connsiteX251" fmla="*/ 41304 w 344878"/>
                <a:gd name="connsiteY251" fmla="*/ 52301 h 226159"/>
                <a:gd name="connsiteX252" fmla="*/ 40930 w 344878"/>
                <a:gd name="connsiteY252" fmla="*/ 50697 h 226159"/>
                <a:gd name="connsiteX253" fmla="*/ 40930 w 344878"/>
                <a:gd name="connsiteY253" fmla="*/ 48773 h 226159"/>
                <a:gd name="connsiteX254" fmla="*/ 41999 w 344878"/>
                <a:gd name="connsiteY254" fmla="*/ 47223 h 226159"/>
                <a:gd name="connsiteX255" fmla="*/ 43229 w 344878"/>
                <a:gd name="connsiteY255" fmla="*/ 46635 h 226159"/>
                <a:gd name="connsiteX256" fmla="*/ 44725 w 344878"/>
                <a:gd name="connsiteY256" fmla="*/ 46314 h 226159"/>
                <a:gd name="connsiteX257" fmla="*/ 46168 w 344878"/>
                <a:gd name="connsiteY257" fmla="*/ 45352 h 226159"/>
                <a:gd name="connsiteX258" fmla="*/ 47558 w 344878"/>
                <a:gd name="connsiteY258" fmla="*/ 43588 h 226159"/>
                <a:gd name="connsiteX259" fmla="*/ 49696 w 344878"/>
                <a:gd name="connsiteY259" fmla="*/ 37227 h 226159"/>
                <a:gd name="connsiteX260" fmla="*/ 51781 w 344878"/>
                <a:gd name="connsiteY260" fmla="*/ 33165 h 226159"/>
                <a:gd name="connsiteX261" fmla="*/ 52315 w 344878"/>
                <a:gd name="connsiteY261" fmla="*/ 29904 h 226159"/>
                <a:gd name="connsiteX262" fmla="*/ 50177 w 344878"/>
                <a:gd name="connsiteY262" fmla="*/ 23917 h 226159"/>
                <a:gd name="connsiteX263" fmla="*/ 60868 w 344878"/>
                <a:gd name="connsiteY263" fmla="*/ 23062 h 226159"/>
                <a:gd name="connsiteX264" fmla="*/ 61563 w 344878"/>
                <a:gd name="connsiteY264" fmla="*/ 20122 h 226159"/>
                <a:gd name="connsiteX265" fmla="*/ 63434 w 344878"/>
                <a:gd name="connsiteY265" fmla="*/ 17717 h 226159"/>
                <a:gd name="connsiteX266" fmla="*/ 65839 w 344878"/>
                <a:gd name="connsiteY266" fmla="*/ 15953 h 226159"/>
                <a:gd name="connsiteX267" fmla="*/ 68084 w 344878"/>
                <a:gd name="connsiteY267" fmla="*/ 14991 h 226159"/>
                <a:gd name="connsiteX268" fmla="*/ 68886 w 344878"/>
                <a:gd name="connsiteY268" fmla="*/ 10287 h 226159"/>
                <a:gd name="connsiteX269" fmla="*/ 70115 w 344878"/>
                <a:gd name="connsiteY269" fmla="*/ 7133 h 226159"/>
                <a:gd name="connsiteX270" fmla="*/ 72360 w 344878"/>
                <a:gd name="connsiteY270" fmla="*/ 5529 h 226159"/>
                <a:gd name="connsiteX271" fmla="*/ 76102 w 344878"/>
                <a:gd name="connsiteY271" fmla="*/ 5529 h 226159"/>
                <a:gd name="connsiteX272" fmla="*/ 78026 w 344878"/>
                <a:gd name="connsiteY272" fmla="*/ 14082 h 226159"/>
                <a:gd name="connsiteX273" fmla="*/ 79630 w 344878"/>
                <a:gd name="connsiteY273" fmla="*/ 15953 h 226159"/>
                <a:gd name="connsiteX274" fmla="*/ 81341 w 344878"/>
                <a:gd name="connsiteY274" fmla="*/ 17182 h 226159"/>
                <a:gd name="connsiteX275" fmla="*/ 83104 w 344878"/>
                <a:gd name="connsiteY275" fmla="*/ 17182 h 226159"/>
                <a:gd name="connsiteX276" fmla="*/ 84975 w 344878"/>
                <a:gd name="connsiteY276" fmla="*/ 16327 h 226159"/>
                <a:gd name="connsiteX277" fmla="*/ 85510 w 344878"/>
                <a:gd name="connsiteY277" fmla="*/ 15579 h 226159"/>
                <a:gd name="connsiteX278" fmla="*/ 86365 w 344878"/>
                <a:gd name="connsiteY278" fmla="*/ 13761 h 226159"/>
                <a:gd name="connsiteX279" fmla="*/ 87167 w 344878"/>
                <a:gd name="connsiteY279" fmla="*/ 13013 h 226159"/>
                <a:gd name="connsiteX280" fmla="*/ 88450 w 344878"/>
                <a:gd name="connsiteY280" fmla="*/ 12639 h 226159"/>
                <a:gd name="connsiteX281" fmla="*/ 115176 w 344878"/>
                <a:gd name="connsiteY281" fmla="*/ 18412 h 226159"/>
                <a:gd name="connsiteX282" fmla="*/ 122285 w 344878"/>
                <a:gd name="connsiteY282" fmla="*/ 14670 h 226159"/>
                <a:gd name="connsiteX283" fmla="*/ 127150 w 344878"/>
                <a:gd name="connsiteY283" fmla="*/ -30 h 226159"/>
                <a:gd name="connsiteX284" fmla="*/ 132121 w 344878"/>
                <a:gd name="connsiteY284" fmla="*/ 2376 h 226159"/>
                <a:gd name="connsiteX285" fmla="*/ 144041 w 344878"/>
                <a:gd name="connsiteY285" fmla="*/ 238 h 226159"/>
                <a:gd name="connsiteX286" fmla="*/ 144362 w 344878"/>
                <a:gd name="connsiteY286" fmla="*/ 1788 h 226159"/>
                <a:gd name="connsiteX287" fmla="*/ 144362 w 344878"/>
                <a:gd name="connsiteY287" fmla="*/ 5583 h 226159"/>
                <a:gd name="connsiteX288" fmla="*/ 143934 w 344878"/>
                <a:gd name="connsiteY288" fmla="*/ 7026 h 226159"/>
                <a:gd name="connsiteX289" fmla="*/ 142437 w 344878"/>
                <a:gd name="connsiteY289" fmla="*/ 8416 h 226159"/>
                <a:gd name="connsiteX290" fmla="*/ 140566 w 344878"/>
                <a:gd name="connsiteY290" fmla="*/ 9111 h 226159"/>
                <a:gd name="connsiteX291" fmla="*/ 139070 w 344878"/>
                <a:gd name="connsiteY291" fmla="*/ 10180 h 226159"/>
                <a:gd name="connsiteX292" fmla="*/ 138642 w 344878"/>
                <a:gd name="connsiteY292" fmla="*/ 12478 h 226159"/>
                <a:gd name="connsiteX293" fmla="*/ 139123 w 344878"/>
                <a:gd name="connsiteY293" fmla="*/ 13654 h 226159"/>
                <a:gd name="connsiteX294" fmla="*/ 140834 w 344878"/>
                <a:gd name="connsiteY294" fmla="*/ 15953 h 226159"/>
                <a:gd name="connsiteX295" fmla="*/ 141315 w 344878"/>
                <a:gd name="connsiteY295" fmla="*/ 17342 h 226159"/>
                <a:gd name="connsiteX296" fmla="*/ 141315 w 344878"/>
                <a:gd name="connsiteY296" fmla="*/ 19267 h 226159"/>
                <a:gd name="connsiteX297" fmla="*/ 140673 w 344878"/>
                <a:gd name="connsiteY297" fmla="*/ 20710 h 226159"/>
                <a:gd name="connsiteX298" fmla="*/ 138535 w 344878"/>
                <a:gd name="connsiteY298" fmla="*/ 23276 h 226159"/>
                <a:gd name="connsiteX299" fmla="*/ 133190 w 344878"/>
                <a:gd name="connsiteY299" fmla="*/ 22314 h 226159"/>
                <a:gd name="connsiteX300" fmla="*/ 131800 w 344878"/>
                <a:gd name="connsiteY300" fmla="*/ 31294 h 226159"/>
                <a:gd name="connsiteX301" fmla="*/ 129448 w 344878"/>
                <a:gd name="connsiteY301" fmla="*/ 37227 h 226159"/>
                <a:gd name="connsiteX302" fmla="*/ 129448 w 344878"/>
                <a:gd name="connsiteY302" fmla="*/ 38938 h 226159"/>
                <a:gd name="connsiteX303" fmla="*/ 130250 w 344878"/>
                <a:gd name="connsiteY303" fmla="*/ 40648 h 226159"/>
                <a:gd name="connsiteX304" fmla="*/ 133778 w 344878"/>
                <a:gd name="connsiteY304" fmla="*/ 43374 h 226159"/>
                <a:gd name="connsiteX305" fmla="*/ 135168 w 344878"/>
                <a:gd name="connsiteY305" fmla="*/ 43748 h 226159"/>
                <a:gd name="connsiteX306" fmla="*/ 136397 w 344878"/>
                <a:gd name="connsiteY306" fmla="*/ 43160 h 226159"/>
                <a:gd name="connsiteX307" fmla="*/ 139925 w 344878"/>
                <a:gd name="connsiteY307" fmla="*/ 39419 h 226159"/>
                <a:gd name="connsiteX308" fmla="*/ 154518 w 344878"/>
                <a:gd name="connsiteY308" fmla="*/ 41878 h 226159"/>
                <a:gd name="connsiteX309" fmla="*/ 155266 w 344878"/>
                <a:gd name="connsiteY309" fmla="*/ 51873 h 226159"/>
                <a:gd name="connsiteX310" fmla="*/ 164567 w 344878"/>
                <a:gd name="connsiteY310" fmla="*/ 55294 h 226159"/>
                <a:gd name="connsiteX311" fmla="*/ 168362 w 344878"/>
                <a:gd name="connsiteY311" fmla="*/ 58662 h 226159"/>
                <a:gd name="connsiteX312" fmla="*/ 173280 w 344878"/>
                <a:gd name="connsiteY312" fmla="*/ 59143 h 226159"/>
                <a:gd name="connsiteX313" fmla="*/ 177235 w 344878"/>
                <a:gd name="connsiteY313" fmla="*/ 54492 h 226159"/>
                <a:gd name="connsiteX314" fmla="*/ 179480 w 344878"/>
                <a:gd name="connsiteY314" fmla="*/ 53103 h 226159"/>
                <a:gd name="connsiteX315" fmla="*/ 182153 w 344878"/>
                <a:gd name="connsiteY315" fmla="*/ 52675 h 226159"/>
                <a:gd name="connsiteX316" fmla="*/ 188567 w 344878"/>
                <a:gd name="connsiteY316" fmla="*/ 57272 h 226159"/>
                <a:gd name="connsiteX317" fmla="*/ 190492 w 344878"/>
                <a:gd name="connsiteY317" fmla="*/ 57272 h 226159"/>
                <a:gd name="connsiteX318" fmla="*/ 196746 w 344878"/>
                <a:gd name="connsiteY318" fmla="*/ 52568 h 226159"/>
                <a:gd name="connsiteX319" fmla="*/ 210055 w 344878"/>
                <a:gd name="connsiteY319" fmla="*/ 50216 h 226159"/>
                <a:gd name="connsiteX320" fmla="*/ 214439 w 344878"/>
                <a:gd name="connsiteY320" fmla="*/ 51820 h 226159"/>
                <a:gd name="connsiteX321" fmla="*/ 225877 w 344878"/>
                <a:gd name="connsiteY321" fmla="*/ 43641 h 226159"/>
                <a:gd name="connsiteX322" fmla="*/ 226786 w 344878"/>
                <a:gd name="connsiteY322" fmla="*/ 38296 h 226159"/>
                <a:gd name="connsiteX323" fmla="*/ 237103 w 344878"/>
                <a:gd name="connsiteY323" fmla="*/ 32202 h 226159"/>
                <a:gd name="connsiteX324" fmla="*/ 245227 w 344878"/>
                <a:gd name="connsiteY324" fmla="*/ 32202 h 226159"/>
                <a:gd name="connsiteX325" fmla="*/ 247526 w 344878"/>
                <a:gd name="connsiteY325" fmla="*/ 31187 h 226159"/>
                <a:gd name="connsiteX326" fmla="*/ 248755 w 344878"/>
                <a:gd name="connsiteY326" fmla="*/ 28621 h 226159"/>
                <a:gd name="connsiteX327" fmla="*/ 250573 w 344878"/>
                <a:gd name="connsiteY327" fmla="*/ 21405 h 226159"/>
                <a:gd name="connsiteX328" fmla="*/ 252176 w 344878"/>
                <a:gd name="connsiteY328" fmla="*/ 19855 h 226159"/>
                <a:gd name="connsiteX329" fmla="*/ 267892 w 344878"/>
                <a:gd name="connsiteY329" fmla="*/ 19267 h 226159"/>
                <a:gd name="connsiteX330" fmla="*/ 267892 w 344878"/>
                <a:gd name="connsiteY330" fmla="*/ 16701 h 226159"/>
                <a:gd name="connsiteX331" fmla="*/ 273825 w 344878"/>
                <a:gd name="connsiteY331" fmla="*/ 15258 h 226159"/>
                <a:gd name="connsiteX332" fmla="*/ 284515 w 344878"/>
                <a:gd name="connsiteY332" fmla="*/ 23703 h 226159"/>
                <a:gd name="connsiteX333" fmla="*/ 291304 w 344878"/>
                <a:gd name="connsiteY333" fmla="*/ 22421 h 226159"/>
                <a:gd name="connsiteX334" fmla="*/ 297718 w 344878"/>
                <a:gd name="connsiteY334" fmla="*/ 24772 h 226159"/>
                <a:gd name="connsiteX335" fmla="*/ 304454 w 344878"/>
                <a:gd name="connsiteY335" fmla="*/ 19748 h 226159"/>
                <a:gd name="connsiteX336" fmla="*/ 307928 w 344878"/>
                <a:gd name="connsiteY336" fmla="*/ 27445 h 226159"/>
                <a:gd name="connsiteX337" fmla="*/ 313273 w 344878"/>
                <a:gd name="connsiteY337" fmla="*/ 34875 h 226159"/>
                <a:gd name="connsiteX338" fmla="*/ 309371 w 344878"/>
                <a:gd name="connsiteY338" fmla="*/ 39258 h 226159"/>
                <a:gd name="connsiteX339" fmla="*/ 311402 w 344878"/>
                <a:gd name="connsiteY339" fmla="*/ 42198 h 226159"/>
                <a:gd name="connsiteX340" fmla="*/ 318886 w 344878"/>
                <a:gd name="connsiteY340" fmla="*/ 41450 h 226159"/>
                <a:gd name="connsiteX341" fmla="*/ 324873 w 344878"/>
                <a:gd name="connsiteY341" fmla="*/ 33539 h 226159"/>
                <a:gd name="connsiteX342" fmla="*/ 12814 w 344878"/>
                <a:gd name="connsiteY342" fmla="*/ 33485 h 226159"/>
                <a:gd name="connsiteX343" fmla="*/ 19442 w 344878"/>
                <a:gd name="connsiteY343" fmla="*/ 10126 h 226159"/>
                <a:gd name="connsiteX344" fmla="*/ 23023 w 344878"/>
                <a:gd name="connsiteY344" fmla="*/ 3712 h 226159"/>
                <a:gd name="connsiteX345" fmla="*/ 24573 w 344878"/>
                <a:gd name="connsiteY345" fmla="*/ 2803 h 226159"/>
                <a:gd name="connsiteX346" fmla="*/ 37242 w 344878"/>
                <a:gd name="connsiteY346" fmla="*/ 9645 h 226159"/>
                <a:gd name="connsiteX347" fmla="*/ 40235 w 344878"/>
                <a:gd name="connsiteY347" fmla="*/ 12906 h 226159"/>
                <a:gd name="connsiteX348" fmla="*/ 41411 w 344878"/>
                <a:gd name="connsiteY348" fmla="*/ 14937 h 226159"/>
                <a:gd name="connsiteX349" fmla="*/ 41999 w 344878"/>
                <a:gd name="connsiteY349" fmla="*/ 17449 h 226159"/>
                <a:gd name="connsiteX350" fmla="*/ 38525 w 344878"/>
                <a:gd name="connsiteY350" fmla="*/ 25574 h 226159"/>
                <a:gd name="connsiteX351" fmla="*/ 40396 w 344878"/>
                <a:gd name="connsiteY351" fmla="*/ 28568 h 226159"/>
                <a:gd name="connsiteX352" fmla="*/ 38364 w 344878"/>
                <a:gd name="connsiteY352" fmla="*/ 31080 h 226159"/>
                <a:gd name="connsiteX353" fmla="*/ 36814 w 344878"/>
                <a:gd name="connsiteY353" fmla="*/ 31828 h 226159"/>
                <a:gd name="connsiteX354" fmla="*/ 31469 w 344878"/>
                <a:gd name="connsiteY354" fmla="*/ 33378 h 226159"/>
                <a:gd name="connsiteX355" fmla="*/ 28155 w 344878"/>
                <a:gd name="connsiteY355" fmla="*/ 34982 h 226159"/>
                <a:gd name="connsiteX356" fmla="*/ 27299 w 344878"/>
                <a:gd name="connsiteY356" fmla="*/ 35570 h 226159"/>
                <a:gd name="connsiteX357" fmla="*/ 26231 w 344878"/>
                <a:gd name="connsiteY357" fmla="*/ 35944 h 226159"/>
                <a:gd name="connsiteX358" fmla="*/ 25429 w 344878"/>
                <a:gd name="connsiteY358" fmla="*/ 35944 h 226159"/>
                <a:gd name="connsiteX359" fmla="*/ 21847 w 344878"/>
                <a:gd name="connsiteY359" fmla="*/ 38082 h 22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344878" h="226159">
                  <a:moveTo>
                    <a:pt x="330218" y="47223"/>
                  </a:moveTo>
                  <a:lnTo>
                    <a:pt x="333051" y="56417"/>
                  </a:lnTo>
                  <a:lnTo>
                    <a:pt x="315732" y="81379"/>
                  </a:lnTo>
                  <a:lnTo>
                    <a:pt x="320436" y="90680"/>
                  </a:lnTo>
                  <a:lnTo>
                    <a:pt x="320971" y="93673"/>
                  </a:lnTo>
                  <a:lnTo>
                    <a:pt x="320971" y="96346"/>
                  </a:lnTo>
                  <a:lnTo>
                    <a:pt x="310547" y="116444"/>
                  </a:lnTo>
                  <a:lnTo>
                    <a:pt x="310173" y="119064"/>
                  </a:lnTo>
                  <a:lnTo>
                    <a:pt x="311830" y="122645"/>
                  </a:lnTo>
                  <a:lnTo>
                    <a:pt x="315144" y="123874"/>
                  </a:lnTo>
                  <a:lnTo>
                    <a:pt x="322093" y="123393"/>
                  </a:lnTo>
                  <a:lnTo>
                    <a:pt x="327438" y="128418"/>
                  </a:lnTo>
                  <a:lnTo>
                    <a:pt x="329363" y="141300"/>
                  </a:lnTo>
                  <a:lnTo>
                    <a:pt x="331875" y="145202"/>
                  </a:lnTo>
                  <a:lnTo>
                    <a:pt x="339091" y="147608"/>
                  </a:lnTo>
                  <a:lnTo>
                    <a:pt x="343528" y="154075"/>
                  </a:lnTo>
                  <a:lnTo>
                    <a:pt x="344543" y="157015"/>
                  </a:lnTo>
                  <a:lnTo>
                    <a:pt x="344543" y="160490"/>
                  </a:lnTo>
                  <a:lnTo>
                    <a:pt x="341176" y="171180"/>
                  </a:lnTo>
                  <a:lnTo>
                    <a:pt x="339626" y="173693"/>
                  </a:lnTo>
                  <a:lnTo>
                    <a:pt x="332570" y="175724"/>
                  </a:lnTo>
                  <a:lnTo>
                    <a:pt x="330592" y="177327"/>
                  </a:lnTo>
                  <a:lnTo>
                    <a:pt x="329309" y="179252"/>
                  </a:lnTo>
                  <a:lnTo>
                    <a:pt x="327225" y="185132"/>
                  </a:lnTo>
                  <a:lnTo>
                    <a:pt x="329897" y="190049"/>
                  </a:lnTo>
                  <a:lnTo>
                    <a:pt x="328561" y="192562"/>
                  </a:lnTo>
                  <a:lnTo>
                    <a:pt x="326904" y="194219"/>
                  </a:lnTo>
                  <a:lnTo>
                    <a:pt x="326530" y="194914"/>
                  </a:lnTo>
                  <a:lnTo>
                    <a:pt x="323536" y="197372"/>
                  </a:lnTo>
                  <a:lnTo>
                    <a:pt x="321238" y="198602"/>
                  </a:lnTo>
                  <a:lnTo>
                    <a:pt x="321238" y="198602"/>
                  </a:lnTo>
                  <a:lnTo>
                    <a:pt x="320650" y="199029"/>
                  </a:lnTo>
                  <a:lnTo>
                    <a:pt x="319901" y="199350"/>
                  </a:lnTo>
                  <a:lnTo>
                    <a:pt x="315839" y="201649"/>
                  </a:lnTo>
                  <a:lnTo>
                    <a:pt x="314930" y="202290"/>
                  </a:lnTo>
                  <a:lnTo>
                    <a:pt x="313701" y="203466"/>
                  </a:lnTo>
                  <a:lnTo>
                    <a:pt x="313701" y="203947"/>
                  </a:lnTo>
                  <a:lnTo>
                    <a:pt x="313434" y="204268"/>
                  </a:lnTo>
                  <a:lnTo>
                    <a:pt x="313166" y="204268"/>
                  </a:lnTo>
                  <a:lnTo>
                    <a:pt x="312365" y="204695"/>
                  </a:lnTo>
                  <a:lnTo>
                    <a:pt x="311990" y="204963"/>
                  </a:lnTo>
                  <a:lnTo>
                    <a:pt x="311670" y="205390"/>
                  </a:lnTo>
                  <a:lnTo>
                    <a:pt x="311189" y="205390"/>
                  </a:lnTo>
                  <a:lnTo>
                    <a:pt x="310494" y="205390"/>
                  </a:lnTo>
                  <a:lnTo>
                    <a:pt x="308890" y="204428"/>
                  </a:lnTo>
                  <a:lnTo>
                    <a:pt x="307768" y="203466"/>
                  </a:lnTo>
                  <a:lnTo>
                    <a:pt x="306271" y="202985"/>
                  </a:lnTo>
                  <a:lnTo>
                    <a:pt x="304774" y="202664"/>
                  </a:lnTo>
                  <a:lnTo>
                    <a:pt x="302636" y="202664"/>
                  </a:lnTo>
                  <a:lnTo>
                    <a:pt x="300819" y="202985"/>
                  </a:lnTo>
                  <a:lnTo>
                    <a:pt x="298574" y="204054"/>
                  </a:lnTo>
                  <a:lnTo>
                    <a:pt x="295634" y="206139"/>
                  </a:lnTo>
                  <a:lnTo>
                    <a:pt x="294779" y="207101"/>
                  </a:lnTo>
                  <a:lnTo>
                    <a:pt x="294458" y="209560"/>
                  </a:lnTo>
                  <a:lnTo>
                    <a:pt x="294137" y="210575"/>
                  </a:lnTo>
                  <a:lnTo>
                    <a:pt x="293603" y="211110"/>
                  </a:lnTo>
                  <a:lnTo>
                    <a:pt x="292373" y="210308"/>
                  </a:lnTo>
                  <a:lnTo>
                    <a:pt x="290395" y="208116"/>
                  </a:lnTo>
                  <a:lnTo>
                    <a:pt x="287081" y="203252"/>
                  </a:lnTo>
                  <a:lnTo>
                    <a:pt x="286119" y="202130"/>
                  </a:lnTo>
                  <a:lnTo>
                    <a:pt x="284997" y="201488"/>
                  </a:lnTo>
                  <a:lnTo>
                    <a:pt x="283714" y="201488"/>
                  </a:lnTo>
                  <a:lnTo>
                    <a:pt x="279544" y="204107"/>
                  </a:lnTo>
                  <a:lnTo>
                    <a:pt x="277353" y="206139"/>
                  </a:lnTo>
                  <a:lnTo>
                    <a:pt x="275963" y="206834"/>
                  </a:lnTo>
                  <a:lnTo>
                    <a:pt x="273932" y="206834"/>
                  </a:lnTo>
                  <a:lnTo>
                    <a:pt x="268693" y="205711"/>
                  </a:lnTo>
                  <a:lnTo>
                    <a:pt x="258698" y="205230"/>
                  </a:lnTo>
                  <a:lnTo>
                    <a:pt x="255918" y="204642"/>
                  </a:lnTo>
                  <a:lnTo>
                    <a:pt x="253245" y="203733"/>
                  </a:lnTo>
                  <a:lnTo>
                    <a:pt x="250680" y="202450"/>
                  </a:lnTo>
                  <a:lnTo>
                    <a:pt x="249023" y="201862"/>
                  </a:lnTo>
                  <a:lnTo>
                    <a:pt x="246778" y="201862"/>
                  </a:lnTo>
                  <a:lnTo>
                    <a:pt x="243464" y="202343"/>
                  </a:lnTo>
                  <a:lnTo>
                    <a:pt x="241165" y="203573"/>
                  </a:lnTo>
                  <a:lnTo>
                    <a:pt x="240043" y="204856"/>
                  </a:lnTo>
                  <a:lnTo>
                    <a:pt x="239455" y="206192"/>
                  </a:lnTo>
                  <a:lnTo>
                    <a:pt x="239187" y="207528"/>
                  </a:lnTo>
                  <a:lnTo>
                    <a:pt x="239187" y="208811"/>
                  </a:lnTo>
                  <a:lnTo>
                    <a:pt x="238492" y="209934"/>
                  </a:lnTo>
                  <a:lnTo>
                    <a:pt x="236408" y="212179"/>
                  </a:lnTo>
                  <a:lnTo>
                    <a:pt x="233094" y="214264"/>
                  </a:lnTo>
                  <a:lnTo>
                    <a:pt x="229299" y="215867"/>
                  </a:lnTo>
                  <a:lnTo>
                    <a:pt x="227588" y="216134"/>
                  </a:lnTo>
                  <a:lnTo>
                    <a:pt x="225771" y="216134"/>
                  </a:lnTo>
                  <a:lnTo>
                    <a:pt x="223419" y="215814"/>
                  </a:lnTo>
                  <a:lnTo>
                    <a:pt x="218661" y="214531"/>
                  </a:lnTo>
                  <a:lnTo>
                    <a:pt x="217592" y="213836"/>
                  </a:lnTo>
                  <a:lnTo>
                    <a:pt x="217004" y="212660"/>
                  </a:lnTo>
                  <a:lnTo>
                    <a:pt x="216630" y="211431"/>
                  </a:lnTo>
                  <a:lnTo>
                    <a:pt x="216630" y="210094"/>
                  </a:lnTo>
                  <a:lnTo>
                    <a:pt x="216149" y="208972"/>
                  </a:lnTo>
                  <a:lnTo>
                    <a:pt x="215294" y="208009"/>
                  </a:lnTo>
                  <a:lnTo>
                    <a:pt x="213904" y="207742"/>
                  </a:lnTo>
                  <a:lnTo>
                    <a:pt x="212033" y="207742"/>
                  </a:lnTo>
                  <a:lnTo>
                    <a:pt x="210590" y="208758"/>
                  </a:lnTo>
                  <a:lnTo>
                    <a:pt x="210002" y="210148"/>
                  </a:lnTo>
                  <a:lnTo>
                    <a:pt x="209414" y="214264"/>
                  </a:lnTo>
                  <a:lnTo>
                    <a:pt x="208826" y="215333"/>
                  </a:lnTo>
                  <a:lnTo>
                    <a:pt x="207810" y="216027"/>
                  </a:lnTo>
                  <a:lnTo>
                    <a:pt x="206207" y="216455"/>
                  </a:lnTo>
                  <a:lnTo>
                    <a:pt x="204336" y="216455"/>
                  </a:lnTo>
                  <a:lnTo>
                    <a:pt x="196853" y="214584"/>
                  </a:lnTo>
                  <a:lnTo>
                    <a:pt x="193913" y="214264"/>
                  </a:lnTo>
                  <a:lnTo>
                    <a:pt x="190278" y="212660"/>
                  </a:lnTo>
                  <a:lnTo>
                    <a:pt x="189102" y="212660"/>
                  </a:lnTo>
                  <a:lnTo>
                    <a:pt x="188086" y="213141"/>
                  </a:lnTo>
                  <a:lnTo>
                    <a:pt x="186910" y="213515"/>
                  </a:lnTo>
                  <a:lnTo>
                    <a:pt x="184451" y="212660"/>
                  </a:lnTo>
                  <a:lnTo>
                    <a:pt x="183115" y="212018"/>
                  </a:lnTo>
                  <a:lnTo>
                    <a:pt x="181512" y="212018"/>
                  </a:lnTo>
                  <a:lnTo>
                    <a:pt x="179213" y="212018"/>
                  </a:lnTo>
                  <a:lnTo>
                    <a:pt x="177289" y="212553"/>
                  </a:lnTo>
                  <a:lnTo>
                    <a:pt x="175044" y="214050"/>
                  </a:lnTo>
                  <a:lnTo>
                    <a:pt x="174135" y="215386"/>
                  </a:lnTo>
                  <a:lnTo>
                    <a:pt x="172692" y="218166"/>
                  </a:lnTo>
                  <a:lnTo>
                    <a:pt x="169752" y="219395"/>
                  </a:lnTo>
                  <a:lnTo>
                    <a:pt x="164888" y="220197"/>
                  </a:lnTo>
                  <a:lnTo>
                    <a:pt x="123996" y="218540"/>
                  </a:lnTo>
                  <a:lnTo>
                    <a:pt x="118651" y="216615"/>
                  </a:lnTo>
                  <a:lnTo>
                    <a:pt x="115871" y="216188"/>
                  </a:lnTo>
                  <a:lnTo>
                    <a:pt x="112824" y="216188"/>
                  </a:lnTo>
                  <a:lnTo>
                    <a:pt x="111542" y="216455"/>
                  </a:lnTo>
                  <a:lnTo>
                    <a:pt x="110579" y="217685"/>
                  </a:lnTo>
                  <a:lnTo>
                    <a:pt x="110098" y="218914"/>
                  </a:lnTo>
                  <a:lnTo>
                    <a:pt x="110098" y="225756"/>
                  </a:lnTo>
                  <a:lnTo>
                    <a:pt x="107960" y="226130"/>
                  </a:lnTo>
                  <a:lnTo>
                    <a:pt x="106303" y="225863"/>
                  </a:lnTo>
                  <a:lnTo>
                    <a:pt x="97002" y="222014"/>
                  </a:lnTo>
                  <a:lnTo>
                    <a:pt x="95078" y="222014"/>
                  </a:lnTo>
                  <a:lnTo>
                    <a:pt x="91336" y="220731"/>
                  </a:lnTo>
                  <a:lnTo>
                    <a:pt x="84975" y="217738"/>
                  </a:lnTo>
                  <a:lnTo>
                    <a:pt x="83479" y="216829"/>
                  </a:lnTo>
                  <a:lnTo>
                    <a:pt x="82142" y="215226"/>
                  </a:lnTo>
                  <a:lnTo>
                    <a:pt x="79309" y="211110"/>
                  </a:lnTo>
                  <a:lnTo>
                    <a:pt x="75247" y="206780"/>
                  </a:lnTo>
                  <a:lnTo>
                    <a:pt x="71505" y="203573"/>
                  </a:lnTo>
                  <a:lnTo>
                    <a:pt x="69314" y="202504"/>
                  </a:lnTo>
                  <a:lnTo>
                    <a:pt x="67550" y="201007"/>
                  </a:lnTo>
                  <a:lnTo>
                    <a:pt x="65572" y="200419"/>
                  </a:lnTo>
                  <a:lnTo>
                    <a:pt x="64289" y="200419"/>
                  </a:lnTo>
                  <a:lnTo>
                    <a:pt x="62953" y="199938"/>
                  </a:lnTo>
                  <a:lnTo>
                    <a:pt x="61777" y="199136"/>
                  </a:lnTo>
                  <a:lnTo>
                    <a:pt x="60654" y="197479"/>
                  </a:lnTo>
                  <a:lnTo>
                    <a:pt x="59852" y="195929"/>
                  </a:lnTo>
                  <a:lnTo>
                    <a:pt x="58570" y="194219"/>
                  </a:lnTo>
                  <a:lnTo>
                    <a:pt x="53491" y="190263"/>
                  </a:lnTo>
                  <a:lnTo>
                    <a:pt x="51033" y="189301"/>
                  </a:lnTo>
                  <a:lnTo>
                    <a:pt x="48306" y="187644"/>
                  </a:lnTo>
                  <a:lnTo>
                    <a:pt x="47879" y="186521"/>
                  </a:lnTo>
                  <a:lnTo>
                    <a:pt x="46756" y="185185"/>
                  </a:lnTo>
                  <a:lnTo>
                    <a:pt x="44191" y="184330"/>
                  </a:lnTo>
                  <a:lnTo>
                    <a:pt x="38257" y="181604"/>
                  </a:lnTo>
                  <a:lnTo>
                    <a:pt x="36440" y="181069"/>
                  </a:lnTo>
                  <a:lnTo>
                    <a:pt x="33500" y="181069"/>
                  </a:lnTo>
                  <a:lnTo>
                    <a:pt x="31683" y="180695"/>
                  </a:lnTo>
                  <a:lnTo>
                    <a:pt x="29598" y="179893"/>
                  </a:lnTo>
                  <a:lnTo>
                    <a:pt x="26605" y="177915"/>
                  </a:lnTo>
                  <a:lnTo>
                    <a:pt x="24894" y="175884"/>
                  </a:lnTo>
                  <a:lnTo>
                    <a:pt x="24199" y="174174"/>
                  </a:lnTo>
                  <a:lnTo>
                    <a:pt x="24199" y="171287"/>
                  </a:lnTo>
                  <a:lnTo>
                    <a:pt x="24199" y="169844"/>
                  </a:lnTo>
                  <a:lnTo>
                    <a:pt x="23879" y="167011"/>
                  </a:lnTo>
                  <a:lnTo>
                    <a:pt x="23290" y="165728"/>
                  </a:lnTo>
                  <a:lnTo>
                    <a:pt x="21954" y="164926"/>
                  </a:lnTo>
                  <a:lnTo>
                    <a:pt x="17464" y="164926"/>
                  </a:lnTo>
                  <a:lnTo>
                    <a:pt x="15861" y="165194"/>
                  </a:lnTo>
                  <a:lnTo>
                    <a:pt x="12707" y="165194"/>
                  </a:lnTo>
                  <a:lnTo>
                    <a:pt x="7896" y="163216"/>
                  </a:lnTo>
                  <a:lnTo>
                    <a:pt x="-336" y="156908"/>
                  </a:lnTo>
                  <a:lnTo>
                    <a:pt x="1802" y="155839"/>
                  </a:lnTo>
                  <a:lnTo>
                    <a:pt x="3513" y="155839"/>
                  </a:lnTo>
                  <a:lnTo>
                    <a:pt x="4528" y="155839"/>
                  </a:lnTo>
                  <a:lnTo>
                    <a:pt x="5223" y="155839"/>
                  </a:lnTo>
                  <a:lnTo>
                    <a:pt x="6239" y="155198"/>
                  </a:lnTo>
                  <a:lnTo>
                    <a:pt x="7575" y="153274"/>
                  </a:lnTo>
                  <a:lnTo>
                    <a:pt x="9019" y="149692"/>
                  </a:lnTo>
                  <a:lnTo>
                    <a:pt x="12493" y="136703"/>
                  </a:lnTo>
                  <a:lnTo>
                    <a:pt x="13134" y="134939"/>
                  </a:lnTo>
                  <a:lnTo>
                    <a:pt x="15379" y="130984"/>
                  </a:lnTo>
                  <a:lnTo>
                    <a:pt x="16502" y="129701"/>
                  </a:lnTo>
                  <a:lnTo>
                    <a:pt x="17464" y="128739"/>
                  </a:lnTo>
                  <a:lnTo>
                    <a:pt x="18640" y="128044"/>
                  </a:lnTo>
                  <a:lnTo>
                    <a:pt x="19923" y="127670"/>
                  </a:lnTo>
                  <a:lnTo>
                    <a:pt x="21313" y="127670"/>
                  </a:lnTo>
                  <a:lnTo>
                    <a:pt x="25322" y="128204"/>
                  </a:lnTo>
                  <a:lnTo>
                    <a:pt x="26444" y="128204"/>
                  </a:lnTo>
                  <a:lnTo>
                    <a:pt x="27139" y="127189"/>
                  </a:lnTo>
                  <a:lnTo>
                    <a:pt x="27781" y="123073"/>
                  </a:lnTo>
                  <a:lnTo>
                    <a:pt x="28529" y="120453"/>
                  </a:lnTo>
                  <a:lnTo>
                    <a:pt x="27941" y="118369"/>
                  </a:lnTo>
                  <a:lnTo>
                    <a:pt x="27032" y="117193"/>
                  </a:lnTo>
                  <a:lnTo>
                    <a:pt x="23184" y="116658"/>
                  </a:lnTo>
                  <a:lnTo>
                    <a:pt x="22222" y="116070"/>
                  </a:lnTo>
                  <a:lnTo>
                    <a:pt x="17357" y="114681"/>
                  </a:lnTo>
                  <a:lnTo>
                    <a:pt x="16342" y="113825"/>
                  </a:lnTo>
                  <a:lnTo>
                    <a:pt x="15700" y="112703"/>
                  </a:lnTo>
                  <a:lnTo>
                    <a:pt x="15273" y="111366"/>
                  </a:lnTo>
                  <a:lnTo>
                    <a:pt x="15273" y="109977"/>
                  </a:lnTo>
                  <a:lnTo>
                    <a:pt x="15273" y="108747"/>
                  </a:lnTo>
                  <a:lnTo>
                    <a:pt x="15273" y="107304"/>
                  </a:lnTo>
                  <a:lnTo>
                    <a:pt x="15273" y="107304"/>
                  </a:lnTo>
                  <a:lnTo>
                    <a:pt x="14791" y="107304"/>
                  </a:lnTo>
                  <a:lnTo>
                    <a:pt x="14043" y="106716"/>
                  </a:lnTo>
                  <a:lnTo>
                    <a:pt x="13348" y="105807"/>
                  </a:lnTo>
                  <a:lnTo>
                    <a:pt x="13081" y="104471"/>
                  </a:lnTo>
                  <a:lnTo>
                    <a:pt x="13081" y="103028"/>
                  </a:lnTo>
                  <a:lnTo>
                    <a:pt x="12546" y="101691"/>
                  </a:lnTo>
                  <a:lnTo>
                    <a:pt x="12172" y="100355"/>
                  </a:lnTo>
                  <a:lnTo>
                    <a:pt x="12172" y="99126"/>
                  </a:lnTo>
                  <a:lnTo>
                    <a:pt x="13295" y="98110"/>
                  </a:lnTo>
                  <a:lnTo>
                    <a:pt x="14524" y="97736"/>
                  </a:lnTo>
                  <a:lnTo>
                    <a:pt x="15861" y="98003"/>
                  </a:lnTo>
                  <a:lnTo>
                    <a:pt x="17090" y="98484"/>
                  </a:lnTo>
                  <a:lnTo>
                    <a:pt x="20618" y="100569"/>
                  </a:lnTo>
                  <a:lnTo>
                    <a:pt x="23237" y="101531"/>
                  </a:lnTo>
                  <a:lnTo>
                    <a:pt x="24627" y="101531"/>
                  </a:lnTo>
                  <a:lnTo>
                    <a:pt x="25856" y="100997"/>
                  </a:lnTo>
                  <a:lnTo>
                    <a:pt x="29384" y="98965"/>
                  </a:lnTo>
                  <a:lnTo>
                    <a:pt x="29919" y="97736"/>
                  </a:lnTo>
                  <a:lnTo>
                    <a:pt x="29545" y="96132"/>
                  </a:lnTo>
                  <a:lnTo>
                    <a:pt x="28582" y="95063"/>
                  </a:lnTo>
                  <a:lnTo>
                    <a:pt x="26123" y="93620"/>
                  </a:lnTo>
                  <a:lnTo>
                    <a:pt x="25161" y="92658"/>
                  </a:lnTo>
                  <a:lnTo>
                    <a:pt x="24680" y="90734"/>
                  </a:lnTo>
                  <a:lnTo>
                    <a:pt x="24680" y="88114"/>
                  </a:lnTo>
                  <a:lnTo>
                    <a:pt x="26391" y="80364"/>
                  </a:lnTo>
                  <a:lnTo>
                    <a:pt x="27032" y="78279"/>
                  </a:lnTo>
                  <a:lnTo>
                    <a:pt x="27620" y="77050"/>
                  </a:lnTo>
                  <a:lnTo>
                    <a:pt x="28636" y="76194"/>
                  </a:lnTo>
                  <a:lnTo>
                    <a:pt x="30667" y="74003"/>
                  </a:lnTo>
                  <a:lnTo>
                    <a:pt x="31576" y="72720"/>
                  </a:lnTo>
                  <a:lnTo>
                    <a:pt x="32431" y="71704"/>
                  </a:lnTo>
                  <a:lnTo>
                    <a:pt x="33393" y="70849"/>
                  </a:lnTo>
                  <a:lnTo>
                    <a:pt x="34569" y="70849"/>
                  </a:lnTo>
                  <a:lnTo>
                    <a:pt x="37081" y="71597"/>
                  </a:lnTo>
                  <a:lnTo>
                    <a:pt x="38418" y="71597"/>
                  </a:lnTo>
                  <a:lnTo>
                    <a:pt x="39754" y="71597"/>
                  </a:lnTo>
                  <a:lnTo>
                    <a:pt x="42320" y="70956"/>
                  </a:lnTo>
                  <a:lnTo>
                    <a:pt x="44832" y="71384"/>
                  </a:lnTo>
                  <a:lnTo>
                    <a:pt x="46062" y="72025"/>
                  </a:lnTo>
                  <a:lnTo>
                    <a:pt x="47184" y="72773"/>
                  </a:lnTo>
                  <a:lnTo>
                    <a:pt x="52209" y="75286"/>
                  </a:lnTo>
                  <a:lnTo>
                    <a:pt x="52904" y="75286"/>
                  </a:lnTo>
                  <a:lnTo>
                    <a:pt x="54774" y="75286"/>
                  </a:lnTo>
                  <a:lnTo>
                    <a:pt x="53064" y="72132"/>
                  </a:lnTo>
                  <a:lnTo>
                    <a:pt x="48895" y="67054"/>
                  </a:lnTo>
                  <a:lnTo>
                    <a:pt x="47238" y="65718"/>
                  </a:lnTo>
                  <a:lnTo>
                    <a:pt x="46543" y="64488"/>
                  </a:lnTo>
                  <a:lnTo>
                    <a:pt x="46543" y="63740"/>
                  </a:lnTo>
                  <a:lnTo>
                    <a:pt x="44030" y="59089"/>
                  </a:lnTo>
                  <a:lnTo>
                    <a:pt x="41304" y="52301"/>
                  </a:lnTo>
                  <a:lnTo>
                    <a:pt x="40930" y="50697"/>
                  </a:lnTo>
                  <a:lnTo>
                    <a:pt x="40930" y="48773"/>
                  </a:lnTo>
                  <a:lnTo>
                    <a:pt x="41999" y="47223"/>
                  </a:lnTo>
                  <a:lnTo>
                    <a:pt x="43229" y="46635"/>
                  </a:lnTo>
                  <a:lnTo>
                    <a:pt x="44725" y="46314"/>
                  </a:lnTo>
                  <a:lnTo>
                    <a:pt x="46168" y="45352"/>
                  </a:lnTo>
                  <a:lnTo>
                    <a:pt x="47558" y="43588"/>
                  </a:lnTo>
                  <a:lnTo>
                    <a:pt x="49696" y="37227"/>
                  </a:lnTo>
                  <a:lnTo>
                    <a:pt x="51781" y="33165"/>
                  </a:lnTo>
                  <a:lnTo>
                    <a:pt x="52315" y="29904"/>
                  </a:lnTo>
                  <a:lnTo>
                    <a:pt x="50177" y="23917"/>
                  </a:lnTo>
                  <a:lnTo>
                    <a:pt x="60868" y="23062"/>
                  </a:lnTo>
                  <a:lnTo>
                    <a:pt x="61563" y="20122"/>
                  </a:lnTo>
                  <a:lnTo>
                    <a:pt x="63434" y="17717"/>
                  </a:lnTo>
                  <a:lnTo>
                    <a:pt x="65839" y="15953"/>
                  </a:lnTo>
                  <a:lnTo>
                    <a:pt x="68084" y="14991"/>
                  </a:lnTo>
                  <a:lnTo>
                    <a:pt x="68886" y="10287"/>
                  </a:lnTo>
                  <a:lnTo>
                    <a:pt x="70115" y="7133"/>
                  </a:lnTo>
                  <a:lnTo>
                    <a:pt x="72360" y="5529"/>
                  </a:lnTo>
                  <a:lnTo>
                    <a:pt x="76102" y="5529"/>
                  </a:lnTo>
                  <a:lnTo>
                    <a:pt x="78026" y="14082"/>
                  </a:lnTo>
                  <a:lnTo>
                    <a:pt x="79630" y="15953"/>
                  </a:lnTo>
                  <a:lnTo>
                    <a:pt x="81341" y="17182"/>
                  </a:lnTo>
                  <a:lnTo>
                    <a:pt x="83104" y="17182"/>
                  </a:lnTo>
                  <a:lnTo>
                    <a:pt x="84975" y="16327"/>
                  </a:lnTo>
                  <a:lnTo>
                    <a:pt x="85510" y="15579"/>
                  </a:lnTo>
                  <a:lnTo>
                    <a:pt x="86365" y="13761"/>
                  </a:lnTo>
                  <a:lnTo>
                    <a:pt x="87167" y="13013"/>
                  </a:lnTo>
                  <a:lnTo>
                    <a:pt x="88450" y="12639"/>
                  </a:lnTo>
                  <a:lnTo>
                    <a:pt x="115176" y="18412"/>
                  </a:lnTo>
                  <a:lnTo>
                    <a:pt x="122285" y="14670"/>
                  </a:lnTo>
                  <a:lnTo>
                    <a:pt x="127150" y="-30"/>
                  </a:lnTo>
                  <a:lnTo>
                    <a:pt x="132121" y="2376"/>
                  </a:lnTo>
                  <a:lnTo>
                    <a:pt x="144041" y="238"/>
                  </a:lnTo>
                  <a:lnTo>
                    <a:pt x="144362" y="1788"/>
                  </a:lnTo>
                  <a:lnTo>
                    <a:pt x="144362" y="5583"/>
                  </a:lnTo>
                  <a:lnTo>
                    <a:pt x="143934" y="7026"/>
                  </a:lnTo>
                  <a:lnTo>
                    <a:pt x="142437" y="8416"/>
                  </a:lnTo>
                  <a:lnTo>
                    <a:pt x="140566" y="9111"/>
                  </a:lnTo>
                  <a:lnTo>
                    <a:pt x="139070" y="10180"/>
                  </a:lnTo>
                  <a:lnTo>
                    <a:pt x="138642" y="12478"/>
                  </a:lnTo>
                  <a:lnTo>
                    <a:pt x="139123" y="13654"/>
                  </a:lnTo>
                  <a:lnTo>
                    <a:pt x="140834" y="15953"/>
                  </a:lnTo>
                  <a:lnTo>
                    <a:pt x="141315" y="17342"/>
                  </a:lnTo>
                  <a:lnTo>
                    <a:pt x="141315" y="19267"/>
                  </a:lnTo>
                  <a:lnTo>
                    <a:pt x="140673" y="20710"/>
                  </a:lnTo>
                  <a:lnTo>
                    <a:pt x="138535" y="23276"/>
                  </a:lnTo>
                  <a:lnTo>
                    <a:pt x="133190" y="22314"/>
                  </a:lnTo>
                  <a:lnTo>
                    <a:pt x="131800" y="31294"/>
                  </a:lnTo>
                  <a:lnTo>
                    <a:pt x="129448" y="37227"/>
                  </a:lnTo>
                  <a:lnTo>
                    <a:pt x="129448" y="38938"/>
                  </a:lnTo>
                  <a:lnTo>
                    <a:pt x="130250" y="40648"/>
                  </a:lnTo>
                  <a:lnTo>
                    <a:pt x="133778" y="43374"/>
                  </a:lnTo>
                  <a:lnTo>
                    <a:pt x="135168" y="43748"/>
                  </a:lnTo>
                  <a:lnTo>
                    <a:pt x="136397" y="43160"/>
                  </a:lnTo>
                  <a:lnTo>
                    <a:pt x="139925" y="39419"/>
                  </a:lnTo>
                  <a:lnTo>
                    <a:pt x="154518" y="41878"/>
                  </a:lnTo>
                  <a:lnTo>
                    <a:pt x="155266" y="51873"/>
                  </a:lnTo>
                  <a:lnTo>
                    <a:pt x="164567" y="55294"/>
                  </a:lnTo>
                  <a:lnTo>
                    <a:pt x="168362" y="58662"/>
                  </a:lnTo>
                  <a:lnTo>
                    <a:pt x="173280" y="59143"/>
                  </a:lnTo>
                  <a:lnTo>
                    <a:pt x="177235" y="54492"/>
                  </a:lnTo>
                  <a:lnTo>
                    <a:pt x="179480" y="53103"/>
                  </a:lnTo>
                  <a:lnTo>
                    <a:pt x="182153" y="52675"/>
                  </a:lnTo>
                  <a:lnTo>
                    <a:pt x="188567" y="57272"/>
                  </a:lnTo>
                  <a:lnTo>
                    <a:pt x="190492" y="57272"/>
                  </a:lnTo>
                  <a:lnTo>
                    <a:pt x="196746" y="52568"/>
                  </a:lnTo>
                  <a:lnTo>
                    <a:pt x="210055" y="50216"/>
                  </a:lnTo>
                  <a:lnTo>
                    <a:pt x="214439" y="51820"/>
                  </a:lnTo>
                  <a:lnTo>
                    <a:pt x="225877" y="43641"/>
                  </a:lnTo>
                  <a:lnTo>
                    <a:pt x="226786" y="38296"/>
                  </a:lnTo>
                  <a:lnTo>
                    <a:pt x="237103" y="32202"/>
                  </a:lnTo>
                  <a:lnTo>
                    <a:pt x="245227" y="32202"/>
                  </a:lnTo>
                  <a:lnTo>
                    <a:pt x="247526" y="31187"/>
                  </a:lnTo>
                  <a:lnTo>
                    <a:pt x="248755" y="28621"/>
                  </a:lnTo>
                  <a:lnTo>
                    <a:pt x="250573" y="21405"/>
                  </a:lnTo>
                  <a:lnTo>
                    <a:pt x="252176" y="19855"/>
                  </a:lnTo>
                  <a:lnTo>
                    <a:pt x="267892" y="19267"/>
                  </a:lnTo>
                  <a:lnTo>
                    <a:pt x="267892" y="16701"/>
                  </a:lnTo>
                  <a:lnTo>
                    <a:pt x="273825" y="15258"/>
                  </a:lnTo>
                  <a:lnTo>
                    <a:pt x="284515" y="23703"/>
                  </a:lnTo>
                  <a:lnTo>
                    <a:pt x="291304" y="22421"/>
                  </a:lnTo>
                  <a:lnTo>
                    <a:pt x="297718" y="24772"/>
                  </a:lnTo>
                  <a:lnTo>
                    <a:pt x="304454" y="19748"/>
                  </a:lnTo>
                  <a:lnTo>
                    <a:pt x="307928" y="27445"/>
                  </a:lnTo>
                  <a:lnTo>
                    <a:pt x="313273" y="34875"/>
                  </a:lnTo>
                  <a:lnTo>
                    <a:pt x="309371" y="39258"/>
                  </a:lnTo>
                  <a:lnTo>
                    <a:pt x="311402" y="42198"/>
                  </a:lnTo>
                  <a:lnTo>
                    <a:pt x="318886" y="41450"/>
                  </a:lnTo>
                  <a:lnTo>
                    <a:pt x="324873" y="33539"/>
                  </a:lnTo>
                  <a:close/>
                  <a:moveTo>
                    <a:pt x="12814" y="33485"/>
                  </a:moveTo>
                  <a:lnTo>
                    <a:pt x="19442" y="10126"/>
                  </a:lnTo>
                  <a:lnTo>
                    <a:pt x="23023" y="3712"/>
                  </a:lnTo>
                  <a:lnTo>
                    <a:pt x="24573" y="2803"/>
                  </a:lnTo>
                  <a:lnTo>
                    <a:pt x="37242" y="9645"/>
                  </a:lnTo>
                  <a:lnTo>
                    <a:pt x="40235" y="12906"/>
                  </a:lnTo>
                  <a:lnTo>
                    <a:pt x="41411" y="14937"/>
                  </a:lnTo>
                  <a:lnTo>
                    <a:pt x="41999" y="17449"/>
                  </a:lnTo>
                  <a:lnTo>
                    <a:pt x="38525" y="25574"/>
                  </a:lnTo>
                  <a:lnTo>
                    <a:pt x="40396" y="28568"/>
                  </a:lnTo>
                  <a:lnTo>
                    <a:pt x="38364" y="31080"/>
                  </a:lnTo>
                  <a:lnTo>
                    <a:pt x="36814" y="31828"/>
                  </a:lnTo>
                  <a:lnTo>
                    <a:pt x="31469" y="33378"/>
                  </a:lnTo>
                  <a:lnTo>
                    <a:pt x="28155" y="34982"/>
                  </a:lnTo>
                  <a:lnTo>
                    <a:pt x="27299" y="35570"/>
                  </a:lnTo>
                  <a:lnTo>
                    <a:pt x="26231" y="35944"/>
                  </a:lnTo>
                  <a:lnTo>
                    <a:pt x="25429" y="35944"/>
                  </a:lnTo>
                  <a:lnTo>
                    <a:pt x="21847" y="380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95A426D6-BA9C-413D-9E6B-117FB811D616}"/>
                </a:ext>
              </a:extLst>
            </p:cNvPr>
            <p:cNvSpPr/>
            <p:nvPr/>
          </p:nvSpPr>
          <p:spPr>
            <a:xfrm>
              <a:off x="1929873" y="5481136"/>
              <a:ext cx="227549" cy="281376"/>
            </a:xfrm>
            <a:custGeom>
              <a:avLst/>
              <a:gdLst>
                <a:gd name="connsiteX0" fmla="*/ 227214 w 227549"/>
                <a:gd name="connsiteY0" fmla="*/ 242326 h 281376"/>
                <a:gd name="connsiteX1" fmla="*/ 216523 w 227549"/>
                <a:gd name="connsiteY1" fmla="*/ 242059 h 281376"/>
                <a:gd name="connsiteX2" fmla="*/ 214011 w 227549"/>
                <a:gd name="connsiteY2" fmla="*/ 243395 h 281376"/>
                <a:gd name="connsiteX3" fmla="*/ 207811 w 227549"/>
                <a:gd name="connsiteY3" fmla="*/ 250398 h 281376"/>
                <a:gd name="connsiteX4" fmla="*/ 205245 w 227549"/>
                <a:gd name="connsiteY4" fmla="*/ 251948 h 281376"/>
                <a:gd name="connsiteX5" fmla="*/ 202732 w 227549"/>
                <a:gd name="connsiteY5" fmla="*/ 252376 h 281376"/>
                <a:gd name="connsiteX6" fmla="*/ 197387 w 227549"/>
                <a:gd name="connsiteY6" fmla="*/ 251307 h 281376"/>
                <a:gd name="connsiteX7" fmla="*/ 196265 w 227549"/>
                <a:gd name="connsiteY7" fmla="*/ 251681 h 281376"/>
                <a:gd name="connsiteX8" fmla="*/ 195142 w 227549"/>
                <a:gd name="connsiteY8" fmla="*/ 252910 h 281376"/>
                <a:gd name="connsiteX9" fmla="*/ 193592 w 227549"/>
                <a:gd name="connsiteY9" fmla="*/ 255903 h 281376"/>
                <a:gd name="connsiteX10" fmla="*/ 193592 w 227549"/>
                <a:gd name="connsiteY10" fmla="*/ 261249 h 281376"/>
                <a:gd name="connsiteX11" fmla="*/ 189797 w 227549"/>
                <a:gd name="connsiteY11" fmla="*/ 267770 h 281376"/>
                <a:gd name="connsiteX12" fmla="*/ 190973 w 227549"/>
                <a:gd name="connsiteY12" fmla="*/ 273115 h 281376"/>
                <a:gd name="connsiteX13" fmla="*/ 181405 w 227549"/>
                <a:gd name="connsiteY13" fmla="*/ 281347 h 281376"/>
                <a:gd name="connsiteX14" fmla="*/ 180549 w 227549"/>
                <a:gd name="connsiteY14" fmla="*/ 278407 h 281376"/>
                <a:gd name="connsiteX15" fmla="*/ 173921 w 227549"/>
                <a:gd name="connsiteY15" fmla="*/ 276109 h 281376"/>
                <a:gd name="connsiteX16" fmla="*/ 172264 w 227549"/>
                <a:gd name="connsiteY16" fmla="*/ 264884 h 281376"/>
                <a:gd name="connsiteX17" fmla="*/ 163231 w 227549"/>
                <a:gd name="connsiteY17" fmla="*/ 264884 h 281376"/>
                <a:gd name="connsiteX18" fmla="*/ 157885 w 227549"/>
                <a:gd name="connsiteY18" fmla="*/ 271886 h 281376"/>
                <a:gd name="connsiteX19" fmla="*/ 149386 w 227549"/>
                <a:gd name="connsiteY19" fmla="*/ 276857 h 281376"/>
                <a:gd name="connsiteX20" fmla="*/ 141208 w 227549"/>
                <a:gd name="connsiteY20" fmla="*/ 274986 h 281376"/>
                <a:gd name="connsiteX21" fmla="*/ 138696 w 227549"/>
                <a:gd name="connsiteY21" fmla="*/ 268946 h 281376"/>
                <a:gd name="connsiteX22" fmla="*/ 132976 w 227549"/>
                <a:gd name="connsiteY22" fmla="*/ 268946 h 281376"/>
                <a:gd name="connsiteX23" fmla="*/ 132281 w 227549"/>
                <a:gd name="connsiteY23" fmla="*/ 265044 h 281376"/>
                <a:gd name="connsiteX24" fmla="*/ 130464 w 227549"/>
                <a:gd name="connsiteY24" fmla="*/ 261142 h 281376"/>
                <a:gd name="connsiteX25" fmla="*/ 129502 w 227549"/>
                <a:gd name="connsiteY25" fmla="*/ 253605 h 281376"/>
                <a:gd name="connsiteX26" fmla="*/ 127417 w 227549"/>
                <a:gd name="connsiteY26" fmla="*/ 251093 h 281376"/>
                <a:gd name="connsiteX27" fmla="*/ 124744 w 227549"/>
                <a:gd name="connsiteY27" fmla="*/ 249810 h 281376"/>
                <a:gd name="connsiteX28" fmla="*/ 117261 w 227549"/>
                <a:gd name="connsiteY28" fmla="*/ 255583 h 281376"/>
                <a:gd name="connsiteX29" fmla="*/ 114321 w 227549"/>
                <a:gd name="connsiteY29" fmla="*/ 255316 h 281376"/>
                <a:gd name="connsiteX30" fmla="*/ 108976 w 227549"/>
                <a:gd name="connsiteY30" fmla="*/ 250291 h 281376"/>
                <a:gd name="connsiteX31" fmla="*/ 104967 w 227549"/>
                <a:gd name="connsiteY31" fmla="*/ 240723 h 281376"/>
                <a:gd name="connsiteX32" fmla="*/ 99942 w 227549"/>
                <a:gd name="connsiteY32" fmla="*/ 235752 h 281376"/>
                <a:gd name="connsiteX33" fmla="*/ 99568 w 227549"/>
                <a:gd name="connsiteY33" fmla="*/ 231315 h 281376"/>
                <a:gd name="connsiteX34" fmla="*/ 96575 w 227549"/>
                <a:gd name="connsiteY34" fmla="*/ 225489 h 281376"/>
                <a:gd name="connsiteX35" fmla="*/ 91229 w 227549"/>
                <a:gd name="connsiteY35" fmla="*/ 220892 h 281376"/>
                <a:gd name="connsiteX36" fmla="*/ 92298 w 227549"/>
                <a:gd name="connsiteY36" fmla="*/ 217685 h 281376"/>
                <a:gd name="connsiteX37" fmla="*/ 93474 w 227549"/>
                <a:gd name="connsiteY37" fmla="*/ 209346 h 281376"/>
                <a:gd name="connsiteX38" fmla="*/ 92886 w 227549"/>
                <a:gd name="connsiteY38" fmla="*/ 205925 h 281376"/>
                <a:gd name="connsiteX39" fmla="*/ 92138 w 227549"/>
                <a:gd name="connsiteY39" fmla="*/ 204909 h 281376"/>
                <a:gd name="connsiteX40" fmla="*/ 90535 w 227549"/>
                <a:gd name="connsiteY40" fmla="*/ 203626 h 281376"/>
                <a:gd name="connsiteX41" fmla="*/ 89786 w 227549"/>
                <a:gd name="connsiteY41" fmla="*/ 202878 h 281376"/>
                <a:gd name="connsiteX42" fmla="*/ 89412 w 227549"/>
                <a:gd name="connsiteY42" fmla="*/ 201381 h 281376"/>
                <a:gd name="connsiteX43" fmla="*/ 89840 w 227549"/>
                <a:gd name="connsiteY43" fmla="*/ 198816 h 281376"/>
                <a:gd name="connsiteX44" fmla="*/ 89840 w 227549"/>
                <a:gd name="connsiteY44" fmla="*/ 197479 h 281376"/>
                <a:gd name="connsiteX45" fmla="*/ 88236 w 227549"/>
                <a:gd name="connsiteY45" fmla="*/ 193310 h 281376"/>
                <a:gd name="connsiteX46" fmla="*/ 86044 w 227549"/>
                <a:gd name="connsiteY46" fmla="*/ 189782 h 281376"/>
                <a:gd name="connsiteX47" fmla="*/ 83158 w 227549"/>
                <a:gd name="connsiteY47" fmla="*/ 187270 h 281376"/>
                <a:gd name="connsiteX48" fmla="*/ 79577 w 227549"/>
                <a:gd name="connsiteY48" fmla="*/ 186094 h 281376"/>
                <a:gd name="connsiteX49" fmla="*/ 75888 w 227549"/>
                <a:gd name="connsiteY49" fmla="*/ 186468 h 281376"/>
                <a:gd name="connsiteX50" fmla="*/ 68298 w 227549"/>
                <a:gd name="connsiteY50" fmla="*/ 189622 h 281376"/>
                <a:gd name="connsiteX51" fmla="*/ 65679 w 227549"/>
                <a:gd name="connsiteY51" fmla="*/ 193577 h 281376"/>
                <a:gd name="connsiteX52" fmla="*/ 64770 w 227549"/>
                <a:gd name="connsiteY52" fmla="*/ 194272 h 281376"/>
                <a:gd name="connsiteX53" fmla="*/ 61456 w 227549"/>
                <a:gd name="connsiteY53" fmla="*/ 194914 h 281376"/>
                <a:gd name="connsiteX54" fmla="*/ 57554 w 227549"/>
                <a:gd name="connsiteY54" fmla="*/ 194539 h 281376"/>
                <a:gd name="connsiteX55" fmla="*/ 55897 w 227549"/>
                <a:gd name="connsiteY55" fmla="*/ 193524 h 281376"/>
                <a:gd name="connsiteX56" fmla="*/ 43549 w 227549"/>
                <a:gd name="connsiteY56" fmla="*/ 201755 h 281376"/>
                <a:gd name="connsiteX57" fmla="*/ 33821 w 227549"/>
                <a:gd name="connsiteY57" fmla="*/ 204375 h 281376"/>
                <a:gd name="connsiteX58" fmla="*/ 28476 w 227549"/>
                <a:gd name="connsiteY58" fmla="*/ 204054 h 281376"/>
                <a:gd name="connsiteX59" fmla="*/ 25482 w 227549"/>
                <a:gd name="connsiteY59" fmla="*/ 200526 h 281376"/>
                <a:gd name="connsiteX60" fmla="*/ 23611 w 227549"/>
                <a:gd name="connsiteY60" fmla="*/ 192722 h 281376"/>
                <a:gd name="connsiteX61" fmla="*/ 27086 w 227549"/>
                <a:gd name="connsiteY61" fmla="*/ 188446 h 281376"/>
                <a:gd name="connsiteX62" fmla="*/ 38471 w 227549"/>
                <a:gd name="connsiteY62" fmla="*/ 188446 h 281376"/>
                <a:gd name="connsiteX63" fmla="*/ 38471 w 227549"/>
                <a:gd name="connsiteY63" fmla="*/ 174655 h 281376"/>
                <a:gd name="connsiteX64" fmla="*/ 34890 w 227549"/>
                <a:gd name="connsiteY64" fmla="*/ 172356 h 281376"/>
                <a:gd name="connsiteX65" fmla="*/ 33928 w 227549"/>
                <a:gd name="connsiteY65" fmla="*/ 171234 h 281376"/>
                <a:gd name="connsiteX66" fmla="*/ 33179 w 227549"/>
                <a:gd name="connsiteY66" fmla="*/ 168882 h 281376"/>
                <a:gd name="connsiteX67" fmla="*/ 32752 w 227549"/>
                <a:gd name="connsiteY67" fmla="*/ 164232 h 281376"/>
                <a:gd name="connsiteX68" fmla="*/ 31202 w 227549"/>
                <a:gd name="connsiteY68" fmla="*/ 162200 h 281376"/>
                <a:gd name="connsiteX69" fmla="*/ 26444 w 227549"/>
                <a:gd name="connsiteY69" fmla="*/ 159314 h 281376"/>
                <a:gd name="connsiteX70" fmla="*/ 24841 w 227549"/>
                <a:gd name="connsiteY70" fmla="*/ 157603 h 281376"/>
                <a:gd name="connsiteX71" fmla="*/ 23558 w 227549"/>
                <a:gd name="connsiteY71" fmla="*/ 154289 h 281376"/>
                <a:gd name="connsiteX72" fmla="*/ 23291 w 227549"/>
                <a:gd name="connsiteY72" fmla="*/ 146539 h 281376"/>
                <a:gd name="connsiteX73" fmla="*/ 22328 w 227549"/>
                <a:gd name="connsiteY73" fmla="*/ 144133 h 281376"/>
                <a:gd name="connsiteX74" fmla="*/ 14150 w 227549"/>
                <a:gd name="connsiteY74" fmla="*/ 136703 h 281376"/>
                <a:gd name="connsiteX75" fmla="*/ 11638 w 227549"/>
                <a:gd name="connsiteY75" fmla="*/ 125478 h 281376"/>
                <a:gd name="connsiteX76" fmla="*/ -336 w 227549"/>
                <a:gd name="connsiteY76" fmla="*/ 112275 h 281376"/>
                <a:gd name="connsiteX77" fmla="*/ -336 w 227549"/>
                <a:gd name="connsiteY77" fmla="*/ 108694 h 281376"/>
                <a:gd name="connsiteX78" fmla="*/ 5811 w 227549"/>
                <a:gd name="connsiteY78" fmla="*/ 103669 h 281376"/>
                <a:gd name="connsiteX79" fmla="*/ 6506 w 227549"/>
                <a:gd name="connsiteY79" fmla="*/ 102707 h 281376"/>
                <a:gd name="connsiteX80" fmla="*/ 6506 w 227549"/>
                <a:gd name="connsiteY80" fmla="*/ 100302 h 281376"/>
                <a:gd name="connsiteX81" fmla="*/ 6987 w 227549"/>
                <a:gd name="connsiteY81" fmla="*/ 97736 h 281376"/>
                <a:gd name="connsiteX82" fmla="*/ 7415 w 227549"/>
                <a:gd name="connsiteY82" fmla="*/ 96400 h 281376"/>
                <a:gd name="connsiteX83" fmla="*/ 8431 w 227549"/>
                <a:gd name="connsiteY83" fmla="*/ 95170 h 281376"/>
                <a:gd name="connsiteX84" fmla="*/ 8805 w 227549"/>
                <a:gd name="connsiteY84" fmla="*/ 92551 h 281376"/>
                <a:gd name="connsiteX85" fmla="*/ 8805 w 227549"/>
                <a:gd name="connsiteY85" fmla="*/ 91375 h 281376"/>
                <a:gd name="connsiteX86" fmla="*/ 8805 w 227549"/>
                <a:gd name="connsiteY86" fmla="*/ 89985 h 281376"/>
                <a:gd name="connsiteX87" fmla="*/ 8805 w 227549"/>
                <a:gd name="connsiteY87" fmla="*/ 88649 h 281376"/>
                <a:gd name="connsiteX88" fmla="*/ 8484 w 227549"/>
                <a:gd name="connsiteY88" fmla="*/ 87313 h 281376"/>
                <a:gd name="connsiteX89" fmla="*/ 8484 w 227549"/>
                <a:gd name="connsiteY89" fmla="*/ 85976 h 281376"/>
                <a:gd name="connsiteX90" fmla="*/ 8484 w 227549"/>
                <a:gd name="connsiteY90" fmla="*/ 84640 h 281376"/>
                <a:gd name="connsiteX91" fmla="*/ 8217 w 227549"/>
                <a:gd name="connsiteY91" fmla="*/ 83892 h 281376"/>
                <a:gd name="connsiteX92" fmla="*/ 6881 w 227549"/>
                <a:gd name="connsiteY92" fmla="*/ 81326 h 281376"/>
                <a:gd name="connsiteX93" fmla="*/ 6453 w 227549"/>
                <a:gd name="connsiteY93" fmla="*/ 80364 h 281376"/>
                <a:gd name="connsiteX94" fmla="*/ 6025 w 227549"/>
                <a:gd name="connsiteY94" fmla="*/ 79455 h 281376"/>
                <a:gd name="connsiteX95" fmla="*/ 5705 w 227549"/>
                <a:gd name="connsiteY95" fmla="*/ 78546 h 281376"/>
                <a:gd name="connsiteX96" fmla="*/ 5063 w 227549"/>
                <a:gd name="connsiteY96" fmla="*/ 76408 h 281376"/>
                <a:gd name="connsiteX97" fmla="*/ 4742 w 227549"/>
                <a:gd name="connsiteY97" fmla="*/ 75553 h 281376"/>
                <a:gd name="connsiteX98" fmla="*/ 4315 w 227549"/>
                <a:gd name="connsiteY98" fmla="*/ 74698 h 281376"/>
                <a:gd name="connsiteX99" fmla="*/ 3673 w 227549"/>
                <a:gd name="connsiteY99" fmla="*/ 74003 h 281376"/>
                <a:gd name="connsiteX100" fmla="*/ 2925 w 227549"/>
                <a:gd name="connsiteY100" fmla="*/ 73308 h 281376"/>
                <a:gd name="connsiteX101" fmla="*/ 2283 w 227549"/>
                <a:gd name="connsiteY101" fmla="*/ 72613 h 281376"/>
                <a:gd name="connsiteX102" fmla="*/ 1856 w 227549"/>
                <a:gd name="connsiteY102" fmla="*/ 71865 h 281376"/>
                <a:gd name="connsiteX103" fmla="*/ 1856 w 227549"/>
                <a:gd name="connsiteY103" fmla="*/ 71009 h 281376"/>
                <a:gd name="connsiteX104" fmla="*/ 2177 w 227549"/>
                <a:gd name="connsiteY104" fmla="*/ 69139 h 281376"/>
                <a:gd name="connsiteX105" fmla="*/ 2444 w 227549"/>
                <a:gd name="connsiteY105" fmla="*/ 68176 h 281376"/>
                <a:gd name="connsiteX106" fmla="*/ 2818 w 227549"/>
                <a:gd name="connsiteY106" fmla="*/ 66199 h 281376"/>
                <a:gd name="connsiteX107" fmla="*/ 2818 w 227549"/>
                <a:gd name="connsiteY107" fmla="*/ 65236 h 281376"/>
                <a:gd name="connsiteX108" fmla="*/ 2818 w 227549"/>
                <a:gd name="connsiteY108" fmla="*/ 64328 h 281376"/>
                <a:gd name="connsiteX109" fmla="*/ 2390 w 227549"/>
                <a:gd name="connsiteY109" fmla="*/ 63526 h 281376"/>
                <a:gd name="connsiteX110" fmla="*/ 1108 w 227549"/>
                <a:gd name="connsiteY110" fmla="*/ 62029 h 281376"/>
                <a:gd name="connsiteX111" fmla="*/ 680 w 227549"/>
                <a:gd name="connsiteY111" fmla="*/ 61174 h 281376"/>
                <a:gd name="connsiteX112" fmla="*/ 680 w 227549"/>
                <a:gd name="connsiteY112" fmla="*/ 60265 h 281376"/>
                <a:gd name="connsiteX113" fmla="*/ 680 w 227549"/>
                <a:gd name="connsiteY113" fmla="*/ 59303 h 281376"/>
                <a:gd name="connsiteX114" fmla="*/ 1589 w 227549"/>
                <a:gd name="connsiteY114" fmla="*/ 55508 h 281376"/>
                <a:gd name="connsiteX115" fmla="*/ 2658 w 227549"/>
                <a:gd name="connsiteY115" fmla="*/ 54172 h 281376"/>
                <a:gd name="connsiteX116" fmla="*/ 4475 w 227549"/>
                <a:gd name="connsiteY116" fmla="*/ 52622 h 281376"/>
                <a:gd name="connsiteX117" fmla="*/ 10890 w 227549"/>
                <a:gd name="connsiteY117" fmla="*/ 49094 h 281376"/>
                <a:gd name="connsiteX118" fmla="*/ 13295 w 227549"/>
                <a:gd name="connsiteY118" fmla="*/ 48238 h 281376"/>
                <a:gd name="connsiteX119" fmla="*/ 14364 w 227549"/>
                <a:gd name="connsiteY119" fmla="*/ 47437 h 281376"/>
                <a:gd name="connsiteX120" fmla="*/ 15807 w 227549"/>
                <a:gd name="connsiteY120" fmla="*/ 44871 h 281376"/>
                <a:gd name="connsiteX121" fmla="*/ 16662 w 227549"/>
                <a:gd name="connsiteY121" fmla="*/ 43748 h 281376"/>
                <a:gd name="connsiteX122" fmla="*/ 18747 w 227549"/>
                <a:gd name="connsiteY122" fmla="*/ 41771 h 281376"/>
                <a:gd name="connsiteX123" fmla="*/ 18747 w 227549"/>
                <a:gd name="connsiteY123" fmla="*/ 41771 h 281376"/>
                <a:gd name="connsiteX124" fmla="*/ 23077 w 227549"/>
                <a:gd name="connsiteY124" fmla="*/ 38938 h 281376"/>
                <a:gd name="connsiteX125" fmla="*/ 24253 w 227549"/>
                <a:gd name="connsiteY125" fmla="*/ 37281 h 281376"/>
                <a:gd name="connsiteX126" fmla="*/ 24787 w 227549"/>
                <a:gd name="connsiteY126" fmla="*/ 35998 h 281376"/>
                <a:gd name="connsiteX127" fmla="*/ 24787 w 227549"/>
                <a:gd name="connsiteY127" fmla="*/ 34822 h 281376"/>
                <a:gd name="connsiteX128" fmla="*/ 25215 w 227549"/>
                <a:gd name="connsiteY128" fmla="*/ 33860 h 281376"/>
                <a:gd name="connsiteX129" fmla="*/ 25749 w 227549"/>
                <a:gd name="connsiteY129" fmla="*/ 32790 h 281376"/>
                <a:gd name="connsiteX130" fmla="*/ 26605 w 227549"/>
                <a:gd name="connsiteY130" fmla="*/ 31668 h 281376"/>
                <a:gd name="connsiteX131" fmla="*/ 27888 w 227549"/>
                <a:gd name="connsiteY131" fmla="*/ 29690 h 281376"/>
                <a:gd name="connsiteX132" fmla="*/ 28689 w 227549"/>
                <a:gd name="connsiteY132" fmla="*/ 28675 h 281376"/>
                <a:gd name="connsiteX133" fmla="*/ 31202 w 227549"/>
                <a:gd name="connsiteY133" fmla="*/ 26376 h 281376"/>
                <a:gd name="connsiteX134" fmla="*/ 33072 w 227549"/>
                <a:gd name="connsiteY134" fmla="*/ 26002 h 281376"/>
                <a:gd name="connsiteX135" fmla="*/ 36012 w 227549"/>
                <a:gd name="connsiteY135" fmla="*/ 26002 h 281376"/>
                <a:gd name="connsiteX136" fmla="*/ 37723 w 227549"/>
                <a:gd name="connsiteY136" fmla="*/ 26376 h 281376"/>
                <a:gd name="connsiteX137" fmla="*/ 38578 w 227549"/>
                <a:gd name="connsiteY137" fmla="*/ 26376 h 281376"/>
                <a:gd name="connsiteX138" fmla="*/ 39220 w 227549"/>
                <a:gd name="connsiteY138" fmla="*/ 26376 h 281376"/>
                <a:gd name="connsiteX139" fmla="*/ 39701 w 227549"/>
                <a:gd name="connsiteY139" fmla="*/ 25467 h 281376"/>
                <a:gd name="connsiteX140" fmla="*/ 39701 w 227549"/>
                <a:gd name="connsiteY140" fmla="*/ 24666 h 281376"/>
                <a:gd name="connsiteX141" fmla="*/ 40075 w 227549"/>
                <a:gd name="connsiteY141" fmla="*/ 23810 h 281376"/>
                <a:gd name="connsiteX142" fmla="*/ 40503 w 227549"/>
                <a:gd name="connsiteY142" fmla="*/ 23115 h 281376"/>
                <a:gd name="connsiteX143" fmla="*/ 41144 w 227549"/>
                <a:gd name="connsiteY143" fmla="*/ 22367 h 281376"/>
                <a:gd name="connsiteX144" fmla="*/ 41839 w 227549"/>
                <a:gd name="connsiteY144" fmla="*/ 21405 h 281376"/>
                <a:gd name="connsiteX145" fmla="*/ 46543 w 227549"/>
                <a:gd name="connsiteY145" fmla="*/ 17342 h 281376"/>
                <a:gd name="connsiteX146" fmla="*/ 53117 w 227549"/>
                <a:gd name="connsiteY146" fmla="*/ 12799 h 281376"/>
                <a:gd name="connsiteX147" fmla="*/ 57340 w 227549"/>
                <a:gd name="connsiteY147" fmla="*/ 11516 h 281376"/>
                <a:gd name="connsiteX148" fmla="*/ 57982 w 227549"/>
                <a:gd name="connsiteY148" fmla="*/ 10607 h 281376"/>
                <a:gd name="connsiteX149" fmla="*/ 58249 w 227549"/>
                <a:gd name="connsiteY149" fmla="*/ 9592 h 281376"/>
                <a:gd name="connsiteX150" fmla="*/ 58730 w 227549"/>
                <a:gd name="connsiteY150" fmla="*/ 8362 h 281376"/>
                <a:gd name="connsiteX151" fmla="*/ 59264 w 227549"/>
                <a:gd name="connsiteY151" fmla="*/ 6438 h 281376"/>
                <a:gd name="connsiteX152" fmla="*/ 58997 w 227549"/>
                <a:gd name="connsiteY152" fmla="*/ 5048 h 281376"/>
                <a:gd name="connsiteX153" fmla="*/ 58463 w 227549"/>
                <a:gd name="connsiteY153" fmla="*/ 3712 h 281376"/>
                <a:gd name="connsiteX154" fmla="*/ 58837 w 227549"/>
                <a:gd name="connsiteY154" fmla="*/ 2696 h 281376"/>
                <a:gd name="connsiteX155" fmla="*/ 60387 w 227549"/>
                <a:gd name="connsiteY155" fmla="*/ 1948 h 281376"/>
                <a:gd name="connsiteX156" fmla="*/ 71879 w 227549"/>
                <a:gd name="connsiteY156" fmla="*/ 1681 h 281376"/>
                <a:gd name="connsiteX157" fmla="*/ 74178 w 227549"/>
                <a:gd name="connsiteY157" fmla="*/ 558 h 281376"/>
                <a:gd name="connsiteX158" fmla="*/ 78133 w 227549"/>
                <a:gd name="connsiteY158" fmla="*/ -30 h 281376"/>
                <a:gd name="connsiteX159" fmla="*/ 86365 w 227549"/>
                <a:gd name="connsiteY159" fmla="*/ 6278 h 281376"/>
                <a:gd name="connsiteX160" fmla="*/ 91176 w 227549"/>
                <a:gd name="connsiteY160" fmla="*/ 8255 h 281376"/>
                <a:gd name="connsiteX161" fmla="*/ 94330 w 227549"/>
                <a:gd name="connsiteY161" fmla="*/ 8255 h 281376"/>
                <a:gd name="connsiteX162" fmla="*/ 95933 w 227549"/>
                <a:gd name="connsiteY162" fmla="*/ 7988 h 281376"/>
                <a:gd name="connsiteX163" fmla="*/ 100263 w 227549"/>
                <a:gd name="connsiteY163" fmla="*/ 7988 h 281376"/>
                <a:gd name="connsiteX164" fmla="*/ 101599 w 227549"/>
                <a:gd name="connsiteY164" fmla="*/ 8790 h 281376"/>
                <a:gd name="connsiteX165" fmla="*/ 102187 w 227549"/>
                <a:gd name="connsiteY165" fmla="*/ 10073 h 281376"/>
                <a:gd name="connsiteX166" fmla="*/ 102508 w 227549"/>
                <a:gd name="connsiteY166" fmla="*/ 12906 h 281376"/>
                <a:gd name="connsiteX167" fmla="*/ 102508 w 227549"/>
                <a:gd name="connsiteY167" fmla="*/ 14349 h 281376"/>
                <a:gd name="connsiteX168" fmla="*/ 102508 w 227549"/>
                <a:gd name="connsiteY168" fmla="*/ 17236 h 281376"/>
                <a:gd name="connsiteX169" fmla="*/ 103203 w 227549"/>
                <a:gd name="connsiteY169" fmla="*/ 18946 h 281376"/>
                <a:gd name="connsiteX170" fmla="*/ 104913 w 227549"/>
                <a:gd name="connsiteY170" fmla="*/ 20977 h 281376"/>
                <a:gd name="connsiteX171" fmla="*/ 107907 w 227549"/>
                <a:gd name="connsiteY171" fmla="*/ 22955 h 281376"/>
                <a:gd name="connsiteX172" fmla="*/ 109991 w 227549"/>
                <a:gd name="connsiteY172" fmla="*/ 23757 h 281376"/>
                <a:gd name="connsiteX173" fmla="*/ 111809 w 227549"/>
                <a:gd name="connsiteY173" fmla="*/ 24131 h 281376"/>
                <a:gd name="connsiteX174" fmla="*/ 114642 w 227549"/>
                <a:gd name="connsiteY174" fmla="*/ 24131 h 281376"/>
                <a:gd name="connsiteX175" fmla="*/ 116459 w 227549"/>
                <a:gd name="connsiteY175" fmla="*/ 24666 h 281376"/>
                <a:gd name="connsiteX176" fmla="*/ 122606 w 227549"/>
                <a:gd name="connsiteY176" fmla="*/ 27231 h 281376"/>
                <a:gd name="connsiteX177" fmla="*/ 124477 w 227549"/>
                <a:gd name="connsiteY177" fmla="*/ 28514 h 281376"/>
                <a:gd name="connsiteX178" fmla="*/ 125600 w 227549"/>
                <a:gd name="connsiteY178" fmla="*/ 29851 h 281376"/>
                <a:gd name="connsiteX179" fmla="*/ 126027 w 227549"/>
                <a:gd name="connsiteY179" fmla="*/ 30973 h 281376"/>
                <a:gd name="connsiteX180" fmla="*/ 128753 w 227549"/>
                <a:gd name="connsiteY180" fmla="*/ 32630 h 281376"/>
                <a:gd name="connsiteX181" fmla="*/ 131212 w 227549"/>
                <a:gd name="connsiteY181" fmla="*/ 33592 h 281376"/>
                <a:gd name="connsiteX182" fmla="*/ 136290 w 227549"/>
                <a:gd name="connsiteY182" fmla="*/ 37548 h 281376"/>
                <a:gd name="connsiteX183" fmla="*/ 137573 w 227549"/>
                <a:gd name="connsiteY183" fmla="*/ 39258 h 281376"/>
                <a:gd name="connsiteX184" fmla="*/ 138375 w 227549"/>
                <a:gd name="connsiteY184" fmla="*/ 40808 h 281376"/>
                <a:gd name="connsiteX185" fmla="*/ 139498 w 227549"/>
                <a:gd name="connsiteY185" fmla="*/ 42465 h 281376"/>
                <a:gd name="connsiteX186" fmla="*/ 140673 w 227549"/>
                <a:gd name="connsiteY186" fmla="*/ 43267 h 281376"/>
                <a:gd name="connsiteX187" fmla="*/ 142010 w 227549"/>
                <a:gd name="connsiteY187" fmla="*/ 43748 h 281376"/>
                <a:gd name="connsiteX188" fmla="*/ 143293 w 227549"/>
                <a:gd name="connsiteY188" fmla="*/ 43748 h 281376"/>
                <a:gd name="connsiteX189" fmla="*/ 145270 w 227549"/>
                <a:gd name="connsiteY189" fmla="*/ 44336 h 281376"/>
                <a:gd name="connsiteX190" fmla="*/ 147034 w 227549"/>
                <a:gd name="connsiteY190" fmla="*/ 45833 h 281376"/>
                <a:gd name="connsiteX191" fmla="*/ 149226 w 227549"/>
                <a:gd name="connsiteY191" fmla="*/ 46902 h 281376"/>
                <a:gd name="connsiteX192" fmla="*/ 152968 w 227549"/>
                <a:gd name="connsiteY192" fmla="*/ 50109 h 281376"/>
                <a:gd name="connsiteX193" fmla="*/ 157030 w 227549"/>
                <a:gd name="connsiteY193" fmla="*/ 54439 h 281376"/>
                <a:gd name="connsiteX194" fmla="*/ 159863 w 227549"/>
                <a:gd name="connsiteY194" fmla="*/ 58555 h 281376"/>
                <a:gd name="connsiteX195" fmla="*/ 161199 w 227549"/>
                <a:gd name="connsiteY195" fmla="*/ 60158 h 281376"/>
                <a:gd name="connsiteX196" fmla="*/ 162696 w 227549"/>
                <a:gd name="connsiteY196" fmla="*/ 61067 h 281376"/>
                <a:gd name="connsiteX197" fmla="*/ 169057 w 227549"/>
                <a:gd name="connsiteY197" fmla="*/ 64060 h 281376"/>
                <a:gd name="connsiteX198" fmla="*/ 172799 w 227549"/>
                <a:gd name="connsiteY198" fmla="*/ 65343 h 281376"/>
                <a:gd name="connsiteX199" fmla="*/ 174723 w 227549"/>
                <a:gd name="connsiteY199" fmla="*/ 65343 h 281376"/>
                <a:gd name="connsiteX200" fmla="*/ 184024 w 227549"/>
                <a:gd name="connsiteY200" fmla="*/ 69192 h 281376"/>
                <a:gd name="connsiteX201" fmla="*/ 185681 w 227549"/>
                <a:gd name="connsiteY201" fmla="*/ 69459 h 281376"/>
                <a:gd name="connsiteX202" fmla="*/ 187819 w 227549"/>
                <a:gd name="connsiteY202" fmla="*/ 69085 h 281376"/>
                <a:gd name="connsiteX203" fmla="*/ 192416 w 227549"/>
                <a:gd name="connsiteY203" fmla="*/ 71223 h 281376"/>
                <a:gd name="connsiteX204" fmla="*/ 192737 w 227549"/>
                <a:gd name="connsiteY204" fmla="*/ 71544 h 281376"/>
                <a:gd name="connsiteX205" fmla="*/ 196585 w 227549"/>
                <a:gd name="connsiteY205" fmla="*/ 80417 h 281376"/>
                <a:gd name="connsiteX206" fmla="*/ 196585 w 227549"/>
                <a:gd name="connsiteY206" fmla="*/ 86404 h 281376"/>
                <a:gd name="connsiteX207" fmla="*/ 197334 w 227549"/>
                <a:gd name="connsiteY207" fmla="*/ 90359 h 281376"/>
                <a:gd name="connsiteX208" fmla="*/ 198991 w 227549"/>
                <a:gd name="connsiteY208" fmla="*/ 94048 h 281376"/>
                <a:gd name="connsiteX209" fmla="*/ 203374 w 227549"/>
                <a:gd name="connsiteY209" fmla="*/ 100302 h 281376"/>
                <a:gd name="connsiteX210" fmla="*/ 203374 w 227549"/>
                <a:gd name="connsiteY210" fmla="*/ 108373 h 281376"/>
                <a:gd name="connsiteX211" fmla="*/ 199846 w 227549"/>
                <a:gd name="connsiteY211" fmla="*/ 110030 h 281376"/>
                <a:gd name="connsiteX212" fmla="*/ 191614 w 227549"/>
                <a:gd name="connsiteY212" fmla="*/ 122217 h 281376"/>
                <a:gd name="connsiteX213" fmla="*/ 190973 w 227549"/>
                <a:gd name="connsiteY213" fmla="*/ 123874 h 281376"/>
                <a:gd name="connsiteX214" fmla="*/ 190278 w 227549"/>
                <a:gd name="connsiteY214" fmla="*/ 128739 h 281376"/>
                <a:gd name="connsiteX215" fmla="*/ 189637 w 227549"/>
                <a:gd name="connsiteY215" fmla="*/ 129915 h 281376"/>
                <a:gd name="connsiteX216" fmla="*/ 186696 w 227549"/>
                <a:gd name="connsiteY216" fmla="*/ 132748 h 281376"/>
                <a:gd name="connsiteX217" fmla="*/ 190064 w 227549"/>
                <a:gd name="connsiteY217" fmla="*/ 140071 h 281376"/>
                <a:gd name="connsiteX218" fmla="*/ 186750 w 227549"/>
                <a:gd name="connsiteY218" fmla="*/ 166209 h 281376"/>
                <a:gd name="connsiteX219" fmla="*/ 187445 w 227549"/>
                <a:gd name="connsiteY219" fmla="*/ 168347 h 281376"/>
                <a:gd name="connsiteX220" fmla="*/ 188942 w 227549"/>
                <a:gd name="connsiteY220" fmla="*/ 170111 h 281376"/>
                <a:gd name="connsiteX221" fmla="*/ 192523 w 227549"/>
                <a:gd name="connsiteY221" fmla="*/ 172249 h 281376"/>
                <a:gd name="connsiteX222" fmla="*/ 194394 w 227549"/>
                <a:gd name="connsiteY222" fmla="*/ 174548 h 281376"/>
                <a:gd name="connsiteX223" fmla="*/ 194768 w 227549"/>
                <a:gd name="connsiteY223" fmla="*/ 182085 h 281376"/>
                <a:gd name="connsiteX224" fmla="*/ 195997 w 227549"/>
                <a:gd name="connsiteY224" fmla="*/ 185239 h 281376"/>
                <a:gd name="connsiteX225" fmla="*/ 200808 w 227549"/>
                <a:gd name="connsiteY225" fmla="*/ 187109 h 281376"/>
                <a:gd name="connsiteX226" fmla="*/ 202893 w 227549"/>
                <a:gd name="connsiteY226" fmla="*/ 188660 h 281376"/>
                <a:gd name="connsiteX227" fmla="*/ 202893 w 227549"/>
                <a:gd name="connsiteY227" fmla="*/ 191920 h 281376"/>
                <a:gd name="connsiteX228" fmla="*/ 201824 w 227549"/>
                <a:gd name="connsiteY228" fmla="*/ 193844 h 281376"/>
                <a:gd name="connsiteX229" fmla="*/ 197441 w 227549"/>
                <a:gd name="connsiteY229" fmla="*/ 199190 h 281376"/>
                <a:gd name="connsiteX230" fmla="*/ 196853 w 227549"/>
                <a:gd name="connsiteY230" fmla="*/ 201862 h 281376"/>
                <a:gd name="connsiteX231" fmla="*/ 197975 w 227549"/>
                <a:gd name="connsiteY231" fmla="*/ 203038 h 281376"/>
                <a:gd name="connsiteX232" fmla="*/ 201289 w 227549"/>
                <a:gd name="connsiteY232" fmla="*/ 204321 h 281376"/>
                <a:gd name="connsiteX233" fmla="*/ 205084 w 227549"/>
                <a:gd name="connsiteY233" fmla="*/ 210682 h 281376"/>
                <a:gd name="connsiteX234" fmla="*/ 211659 w 227549"/>
                <a:gd name="connsiteY234" fmla="*/ 217952 h 281376"/>
                <a:gd name="connsiteX235" fmla="*/ 213477 w 227549"/>
                <a:gd name="connsiteY235" fmla="*/ 225008 h 281376"/>
                <a:gd name="connsiteX236" fmla="*/ 214652 w 227549"/>
                <a:gd name="connsiteY236" fmla="*/ 227146 h 281376"/>
                <a:gd name="connsiteX237" fmla="*/ 221708 w 227549"/>
                <a:gd name="connsiteY237" fmla="*/ 232491 h 28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</a:cxnLst>
              <a:rect l="l" t="t" r="r" b="b"/>
              <a:pathLst>
                <a:path w="227549" h="281376">
                  <a:moveTo>
                    <a:pt x="227214" y="242326"/>
                  </a:moveTo>
                  <a:lnTo>
                    <a:pt x="216523" y="242059"/>
                  </a:lnTo>
                  <a:lnTo>
                    <a:pt x="214011" y="243395"/>
                  </a:lnTo>
                  <a:lnTo>
                    <a:pt x="207811" y="250398"/>
                  </a:lnTo>
                  <a:lnTo>
                    <a:pt x="205245" y="251948"/>
                  </a:lnTo>
                  <a:lnTo>
                    <a:pt x="202732" y="252376"/>
                  </a:lnTo>
                  <a:lnTo>
                    <a:pt x="197387" y="251307"/>
                  </a:lnTo>
                  <a:lnTo>
                    <a:pt x="196265" y="251681"/>
                  </a:lnTo>
                  <a:lnTo>
                    <a:pt x="195142" y="252910"/>
                  </a:lnTo>
                  <a:lnTo>
                    <a:pt x="193592" y="255903"/>
                  </a:lnTo>
                  <a:lnTo>
                    <a:pt x="193592" y="261249"/>
                  </a:lnTo>
                  <a:lnTo>
                    <a:pt x="189797" y="267770"/>
                  </a:lnTo>
                  <a:lnTo>
                    <a:pt x="190973" y="273115"/>
                  </a:lnTo>
                  <a:lnTo>
                    <a:pt x="181405" y="281347"/>
                  </a:lnTo>
                  <a:lnTo>
                    <a:pt x="180549" y="278407"/>
                  </a:lnTo>
                  <a:lnTo>
                    <a:pt x="173921" y="276109"/>
                  </a:lnTo>
                  <a:lnTo>
                    <a:pt x="172264" y="264884"/>
                  </a:lnTo>
                  <a:lnTo>
                    <a:pt x="163231" y="264884"/>
                  </a:lnTo>
                  <a:lnTo>
                    <a:pt x="157885" y="271886"/>
                  </a:lnTo>
                  <a:lnTo>
                    <a:pt x="149386" y="276857"/>
                  </a:lnTo>
                  <a:lnTo>
                    <a:pt x="141208" y="274986"/>
                  </a:lnTo>
                  <a:lnTo>
                    <a:pt x="138696" y="268946"/>
                  </a:lnTo>
                  <a:lnTo>
                    <a:pt x="132976" y="268946"/>
                  </a:lnTo>
                  <a:lnTo>
                    <a:pt x="132281" y="265044"/>
                  </a:lnTo>
                  <a:lnTo>
                    <a:pt x="130464" y="261142"/>
                  </a:lnTo>
                  <a:lnTo>
                    <a:pt x="129502" y="253605"/>
                  </a:lnTo>
                  <a:lnTo>
                    <a:pt x="127417" y="251093"/>
                  </a:lnTo>
                  <a:lnTo>
                    <a:pt x="124744" y="249810"/>
                  </a:lnTo>
                  <a:lnTo>
                    <a:pt x="117261" y="255583"/>
                  </a:lnTo>
                  <a:lnTo>
                    <a:pt x="114321" y="255316"/>
                  </a:lnTo>
                  <a:lnTo>
                    <a:pt x="108976" y="250291"/>
                  </a:lnTo>
                  <a:lnTo>
                    <a:pt x="104967" y="240723"/>
                  </a:lnTo>
                  <a:lnTo>
                    <a:pt x="99942" y="235752"/>
                  </a:lnTo>
                  <a:lnTo>
                    <a:pt x="99568" y="231315"/>
                  </a:lnTo>
                  <a:lnTo>
                    <a:pt x="96575" y="225489"/>
                  </a:lnTo>
                  <a:lnTo>
                    <a:pt x="91229" y="220892"/>
                  </a:lnTo>
                  <a:lnTo>
                    <a:pt x="92298" y="217685"/>
                  </a:lnTo>
                  <a:lnTo>
                    <a:pt x="93474" y="209346"/>
                  </a:lnTo>
                  <a:lnTo>
                    <a:pt x="92886" y="205925"/>
                  </a:lnTo>
                  <a:lnTo>
                    <a:pt x="92138" y="204909"/>
                  </a:lnTo>
                  <a:lnTo>
                    <a:pt x="90535" y="203626"/>
                  </a:lnTo>
                  <a:lnTo>
                    <a:pt x="89786" y="202878"/>
                  </a:lnTo>
                  <a:lnTo>
                    <a:pt x="89412" y="201381"/>
                  </a:lnTo>
                  <a:lnTo>
                    <a:pt x="89840" y="198816"/>
                  </a:lnTo>
                  <a:lnTo>
                    <a:pt x="89840" y="197479"/>
                  </a:lnTo>
                  <a:lnTo>
                    <a:pt x="88236" y="193310"/>
                  </a:lnTo>
                  <a:lnTo>
                    <a:pt x="86044" y="189782"/>
                  </a:lnTo>
                  <a:lnTo>
                    <a:pt x="83158" y="187270"/>
                  </a:lnTo>
                  <a:lnTo>
                    <a:pt x="79577" y="186094"/>
                  </a:lnTo>
                  <a:lnTo>
                    <a:pt x="75888" y="186468"/>
                  </a:lnTo>
                  <a:lnTo>
                    <a:pt x="68298" y="189622"/>
                  </a:lnTo>
                  <a:lnTo>
                    <a:pt x="65679" y="193577"/>
                  </a:lnTo>
                  <a:lnTo>
                    <a:pt x="64770" y="194272"/>
                  </a:lnTo>
                  <a:lnTo>
                    <a:pt x="61456" y="194914"/>
                  </a:lnTo>
                  <a:lnTo>
                    <a:pt x="57554" y="194539"/>
                  </a:lnTo>
                  <a:lnTo>
                    <a:pt x="55897" y="193524"/>
                  </a:lnTo>
                  <a:lnTo>
                    <a:pt x="43549" y="201755"/>
                  </a:lnTo>
                  <a:lnTo>
                    <a:pt x="33821" y="204375"/>
                  </a:lnTo>
                  <a:lnTo>
                    <a:pt x="28476" y="204054"/>
                  </a:lnTo>
                  <a:lnTo>
                    <a:pt x="25482" y="200526"/>
                  </a:lnTo>
                  <a:lnTo>
                    <a:pt x="23611" y="192722"/>
                  </a:lnTo>
                  <a:lnTo>
                    <a:pt x="27086" y="188446"/>
                  </a:lnTo>
                  <a:lnTo>
                    <a:pt x="38471" y="188446"/>
                  </a:lnTo>
                  <a:lnTo>
                    <a:pt x="38471" y="174655"/>
                  </a:lnTo>
                  <a:lnTo>
                    <a:pt x="34890" y="172356"/>
                  </a:lnTo>
                  <a:lnTo>
                    <a:pt x="33928" y="171234"/>
                  </a:lnTo>
                  <a:lnTo>
                    <a:pt x="33179" y="168882"/>
                  </a:lnTo>
                  <a:lnTo>
                    <a:pt x="32752" y="164232"/>
                  </a:lnTo>
                  <a:lnTo>
                    <a:pt x="31202" y="162200"/>
                  </a:lnTo>
                  <a:lnTo>
                    <a:pt x="26444" y="159314"/>
                  </a:lnTo>
                  <a:lnTo>
                    <a:pt x="24841" y="157603"/>
                  </a:lnTo>
                  <a:lnTo>
                    <a:pt x="23558" y="154289"/>
                  </a:lnTo>
                  <a:lnTo>
                    <a:pt x="23291" y="146539"/>
                  </a:lnTo>
                  <a:lnTo>
                    <a:pt x="22328" y="144133"/>
                  </a:lnTo>
                  <a:lnTo>
                    <a:pt x="14150" y="136703"/>
                  </a:lnTo>
                  <a:lnTo>
                    <a:pt x="11638" y="125478"/>
                  </a:lnTo>
                  <a:lnTo>
                    <a:pt x="-336" y="112275"/>
                  </a:lnTo>
                  <a:lnTo>
                    <a:pt x="-336" y="108694"/>
                  </a:lnTo>
                  <a:lnTo>
                    <a:pt x="5811" y="103669"/>
                  </a:lnTo>
                  <a:lnTo>
                    <a:pt x="6506" y="102707"/>
                  </a:lnTo>
                  <a:lnTo>
                    <a:pt x="6506" y="100302"/>
                  </a:lnTo>
                  <a:lnTo>
                    <a:pt x="6987" y="97736"/>
                  </a:lnTo>
                  <a:lnTo>
                    <a:pt x="7415" y="96400"/>
                  </a:lnTo>
                  <a:lnTo>
                    <a:pt x="8431" y="95170"/>
                  </a:lnTo>
                  <a:lnTo>
                    <a:pt x="8805" y="92551"/>
                  </a:lnTo>
                  <a:lnTo>
                    <a:pt x="8805" y="91375"/>
                  </a:lnTo>
                  <a:lnTo>
                    <a:pt x="8805" y="89985"/>
                  </a:lnTo>
                  <a:lnTo>
                    <a:pt x="8805" y="88649"/>
                  </a:lnTo>
                  <a:lnTo>
                    <a:pt x="8484" y="87313"/>
                  </a:lnTo>
                  <a:lnTo>
                    <a:pt x="8484" y="85976"/>
                  </a:lnTo>
                  <a:lnTo>
                    <a:pt x="8484" y="84640"/>
                  </a:lnTo>
                  <a:lnTo>
                    <a:pt x="8217" y="83892"/>
                  </a:lnTo>
                  <a:lnTo>
                    <a:pt x="6881" y="81326"/>
                  </a:lnTo>
                  <a:lnTo>
                    <a:pt x="6453" y="80364"/>
                  </a:lnTo>
                  <a:lnTo>
                    <a:pt x="6025" y="79455"/>
                  </a:lnTo>
                  <a:lnTo>
                    <a:pt x="5705" y="78546"/>
                  </a:lnTo>
                  <a:lnTo>
                    <a:pt x="5063" y="76408"/>
                  </a:lnTo>
                  <a:lnTo>
                    <a:pt x="4742" y="75553"/>
                  </a:lnTo>
                  <a:lnTo>
                    <a:pt x="4315" y="74698"/>
                  </a:lnTo>
                  <a:lnTo>
                    <a:pt x="3673" y="74003"/>
                  </a:lnTo>
                  <a:lnTo>
                    <a:pt x="2925" y="73308"/>
                  </a:lnTo>
                  <a:lnTo>
                    <a:pt x="2283" y="72613"/>
                  </a:lnTo>
                  <a:lnTo>
                    <a:pt x="1856" y="71865"/>
                  </a:lnTo>
                  <a:lnTo>
                    <a:pt x="1856" y="71009"/>
                  </a:lnTo>
                  <a:lnTo>
                    <a:pt x="2177" y="69139"/>
                  </a:lnTo>
                  <a:lnTo>
                    <a:pt x="2444" y="68176"/>
                  </a:lnTo>
                  <a:lnTo>
                    <a:pt x="2818" y="66199"/>
                  </a:lnTo>
                  <a:lnTo>
                    <a:pt x="2818" y="65236"/>
                  </a:lnTo>
                  <a:lnTo>
                    <a:pt x="2818" y="64328"/>
                  </a:lnTo>
                  <a:lnTo>
                    <a:pt x="2390" y="63526"/>
                  </a:lnTo>
                  <a:lnTo>
                    <a:pt x="1108" y="62029"/>
                  </a:lnTo>
                  <a:lnTo>
                    <a:pt x="680" y="61174"/>
                  </a:lnTo>
                  <a:lnTo>
                    <a:pt x="680" y="60265"/>
                  </a:lnTo>
                  <a:lnTo>
                    <a:pt x="680" y="59303"/>
                  </a:lnTo>
                  <a:lnTo>
                    <a:pt x="1589" y="55508"/>
                  </a:lnTo>
                  <a:lnTo>
                    <a:pt x="2658" y="54172"/>
                  </a:lnTo>
                  <a:lnTo>
                    <a:pt x="4475" y="52622"/>
                  </a:lnTo>
                  <a:lnTo>
                    <a:pt x="10890" y="49094"/>
                  </a:lnTo>
                  <a:lnTo>
                    <a:pt x="13295" y="48238"/>
                  </a:lnTo>
                  <a:lnTo>
                    <a:pt x="14364" y="47437"/>
                  </a:lnTo>
                  <a:lnTo>
                    <a:pt x="15807" y="44871"/>
                  </a:lnTo>
                  <a:lnTo>
                    <a:pt x="16662" y="43748"/>
                  </a:lnTo>
                  <a:lnTo>
                    <a:pt x="18747" y="41771"/>
                  </a:lnTo>
                  <a:lnTo>
                    <a:pt x="18747" y="41771"/>
                  </a:lnTo>
                  <a:lnTo>
                    <a:pt x="23077" y="38938"/>
                  </a:lnTo>
                  <a:lnTo>
                    <a:pt x="24253" y="37281"/>
                  </a:lnTo>
                  <a:lnTo>
                    <a:pt x="24787" y="35998"/>
                  </a:lnTo>
                  <a:lnTo>
                    <a:pt x="24787" y="34822"/>
                  </a:lnTo>
                  <a:lnTo>
                    <a:pt x="25215" y="33860"/>
                  </a:lnTo>
                  <a:lnTo>
                    <a:pt x="25749" y="32790"/>
                  </a:lnTo>
                  <a:lnTo>
                    <a:pt x="26605" y="31668"/>
                  </a:lnTo>
                  <a:lnTo>
                    <a:pt x="27888" y="29690"/>
                  </a:lnTo>
                  <a:lnTo>
                    <a:pt x="28689" y="28675"/>
                  </a:lnTo>
                  <a:lnTo>
                    <a:pt x="31202" y="26376"/>
                  </a:lnTo>
                  <a:lnTo>
                    <a:pt x="33072" y="26002"/>
                  </a:lnTo>
                  <a:lnTo>
                    <a:pt x="36012" y="26002"/>
                  </a:lnTo>
                  <a:lnTo>
                    <a:pt x="37723" y="26376"/>
                  </a:lnTo>
                  <a:lnTo>
                    <a:pt x="38578" y="26376"/>
                  </a:lnTo>
                  <a:lnTo>
                    <a:pt x="39220" y="26376"/>
                  </a:lnTo>
                  <a:lnTo>
                    <a:pt x="39701" y="25467"/>
                  </a:lnTo>
                  <a:lnTo>
                    <a:pt x="39701" y="24666"/>
                  </a:lnTo>
                  <a:lnTo>
                    <a:pt x="40075" y="23810"/>
                  </a:lnTo>
                  <a:lnTo>
                    <a:pt x="40503" y="23115"/>
                  </a:lnTo>
                  <a:lnTo>
                    <a:pt x="41144" y="22367"/>
                  </a:lnTo>
                  <a:lnTo>
                    <a:pt x="41839" y="21405"/>
                  </a:lnTo>
                  <a:lnTo>
                    <a:pt x="46543" y="17342"/>
                  </a:lnTo>
                  <a:lnTo>
                    <a:pt x="53117" y="12799"/>
                  </a:lnTo>
                  <a:lnTo>
                    <a:pt x="57340" y="11516"/>
                  </a:lnTo>
                  <a:lnTo>
                    <a:pt x="57982" y="10607"/>
                  </a:lnTo>
                  <a:lnTo>
                    <a:pt x="58249" y="9592"/>
                  </a:lnTo>
                  <a:lnTo>
                    <a:pt x="58730" y="8362"/>
                  </a:lnTo>
                  <a:lnTo>
                    <a:pt x="59264" y="6438"/>
                  </a:lnTo>
                  <a:lnTo>
                    <a:pt x="58997" y="5048"/>
                  </a:lnTo>
                  <a:lnTo>
                    <a:pt x="58463" y="3712"/>
                  </a:lnTo>
                  <a:lnTo>
                    <a:pt x="58837" y="2696"/>
                  </a:lnTo>
                  <a:lnTo>
                    <a:pt x="60387" y="1948"/>
                  </a:lnTo>
                  <a:lnTo>
                    <a:pt x="71879" y="1681"/>
                  </a:lnTo>
                  <a:lnTo>
                    <a:pt x="74178" y="558"/>
                  </a:lnTo>
                  <a:lnTo>
                    <a:pt x="78133" y="-30"/>
                  </a:lnTo>
                  <a:lnTo>
                    <a:pt x="86365" y="6278"/>
                  </a:lnTo>
                  <a:lnTo>
                    <a:pt x="91176" y="8255"/>
                  </a:lnTo>
                  <a:lnTo>
                    <a:pt x="94330" y="8255"/>
                  </a:lnTo>
                  <a:lnTo>
                    <a:pt x="95933" y="7988"/>
                  </a:lnTo>
                  <a:lnTo>
                    <a:pt x="100263" y="7988"/>
                  </a:lnTo>
                  <a:lnTo>
                    <a:pt x="101599" y="8790"/>
                  </a:lnTo>
                  <a:lnTo>
                    <a:pt x="102187" y="10073"/>
                  </a:lnTo>
                  <a:lnTo>
                    <a:pt x="102508" y="12906"/>
                  </a:lnTo>
                  <a:lnTo>
                    <a:pt x="102508" y="14349"/>
                  </a:lnTo>
                  <a:lnTo>
                    <a:pt x="102508" y="17236"/>
                  </a:lnTo>
                  <a:lnTo>
                    <a:pt x="103203" y="18946"/>
                  </a:lnTo>
                  <a:lnTo>
                    <a:pt x="104913" y="20977"/>
                  </a:lnTo>
                  <a:lnTo>
                    <a:pt x="107907" y="22955"/>
                  </a:lnTo>
                  <a:lnTo>
                    <a:pt x="109991" y="23757"/>
                  </a:lnTo>
                  <a:lnTo>
                    <a:pt x="111809" y="24131"/>
                  </a:lnTo>
                  <a:lnTo>
                    <a:pt x="114642" y="24131"/>
                  </a:lnTo>
                  <a:lnTo>
                    <a:pt x="116459" y="24666"/>
                  </a:lnTo>
                  <a:lnTo>
                    <a:pt x="122606" y="27231"/>
                  </a:lnTo>
                  <a:lnTo>
                    <a:pt x="124477" y="28514"/>
                  </a:lnTo>
                  <a:lnTo>
                    <a:pt x="125600" y="29851"/>
                  </a:lnTo>
                  <a:lnTo>
                    <a:pt x="126027" y="30973"/>
                  </a:lnTo>
                  <a:lnTo>
                    <a:pt x="128753" y="32630"/>
                  </a:lnTo>
                  <a:lnTo>
                    <a:pt x="131212" y="33592"/>
                  </a:lnTo>
                  <a:lnTo>
                    <a:pt x="136290" y="37548"/>
                  </a:lnTo>
                  <a:lnTo>
                    <a:pt x="137573" y="39258"/>
                  </a:lnTo>
                  <a:lnTo>
                    <a:pt x="138375" y="40808"/>
                  </a:lnTo>
                  <a:lnTo>
                    <a:pt x="139498" y="42465"/>
                  </a:lnTo>
                  <a:lnTo>
                    <a:pt x="140673" y="43267"/>
                  </a:lnTo>
                  <a:lnTo>
                    <a:pt x="142010" y="43748"/>
                  </a:lnTo>
                  <a:lnTo>
                    <a:pt x="143293" y="43748"/>
                  </a:lnTo>
                  <a:lnTo>
                    <a:pt x="145270" y="44336"/>
                  </a:lnTo>
                  <a:lnTo>
                    <a:pt x="147034" y="45833"/>
                  </a:lnTo>
                  <a:lnTo>
                    <a:pt x="149226" y="46902"/>
                  </a:lnTo>
                  <a:lnTo>
                    <a:pt x="152968" y="50109"/>
                  </a:lnTo>
                  <a:lnTo>
                    <a:pt x="157030" y="54439"/>
                  </a:lnTo>
                  <a:lnTo>
                    <a:pt x="159863" y="58555"/>
                  </a:lnTo>
                  <a:lnTo>
                    <a:pt x="161199" y="60158"/>
                  </a:lnTo>
                  <a:lnTo>
                    <a:pt x="162696" y="61067"/>
                  </a:lnTo>
                  <a:lnTo>
                    <a:pt x="169057" y="64060"/>
                  </a:lnTo>
                  <a:lnTo>
                    <a:pt x="172799" y="65343"/>
                  </a:lnTo>
                  <a:lnTo>
                    <a:pt x="174723" y="65343"/>
                  </a:lnTo>
                  <a:lnTo>
                    <a:pt x="184024" y="69192"/>
                  </a:lnTo>
                  <a:lnTo>
                    <a:pt x="185681" y="69459"/>
                  </a:lnTo>
                  <a:lnTo>
                    <a:pt x="187819" y="69085"/>
                  </a:lnTo>
                  <a:lnTo>
                    <a:pt x="192416" y="71223"/>
                  </a:lnTo>
                  <a:lnTo>
                    <a:pt x="192737" y="71544"/>
                  </a:lnTo>
                  <a:lnTo>
                    <a:pt x="196585" y="80417"/>
                  </a:lnTo>
                  <a:lnTo>
                    <a:pt x="196585" y="86404"/>
                  </a:lnTo>
                  <a:lnTo>
                    <a:pt x="197334" y="90359"/>
                  </a:lnTo>
                  <a:lnTo>
                    <a:pt x="198991" y="94048"/>
                  </a:lnTo>
                  <a:lnTo>
                    <a:pt x="203374" y="100302"/>
                  </a:lnTo>
                  <a:lnTo>
                    <a:pt x="203374" y="108373"/>
                  </a:lnTo>
                  <a:lnTo>
                    <a:pt x="199846" y="110030"/>
                  </a:lnTo>
                  <a:lnTo>
                    <a:pt x="191614" y="122217"/>
                  </a:lnTo>
                  <a:lnTo>
                    <a:pt x="190973" y="123874"/>
                  </a:lnTo>
                  <a:lnTo>
                    <a:pt x="190278" y="128739"/>
                  </a:lnTo>
                  <a:lnTo>
                    <a:pt x="189637" y="129915"/>
                  </a:lnTo>
                  <a:lnTo>
                    <a:pt x="186696" y="132748"/>
                  </a:lnTo>
                  <a:lnTo>
                    <a:pt x="190064" y="140071"/>
                  </a:lnTo>
                  <a:lnTo>
                    <a:pt x="186750" y="166209"/>
                  </a:lnTo>
                  <a:lnTo>
                    <a:pt x="187445" y="168347"/>
                  </a:lnTo>
                  <a:lnTo>
                    <a:pt x="188942" y="170111"/>
                  </a:lnTo>
                  <a:lnTo>
                    <a:pt x="192523" y="172249"/>
                  </a:lnTo>
                  <a:lnTo>
                    <a:pt x="194394" y="174548"/>
                  </a:lnTo>
                  <a:lnTo>
                    <a:pt x="194768" y="182085"/>
                  </a:lnTo>
                  <a:lnTo>
                    <a:pt x="195997" y="185239"/>
                  </a:lnTo>
                  <a:lnTo>
                    <a:pt x="200808" y="187109"/>
                  </a:lnTo>
                  <a:lnTo>
                    <a:pt x="202893" y="188660"/>
                  </a:lnTo>
                  <a:lnTo>
                    <a:pt x="202893" y="191920"/>
                  </a:lnTo>
                  <a:lnTo>
                    <a:pt x="201824" y="193844"/>
                  </a:lnTo>
                  <a:lnTo>
                    <a:pt x="197441" y="199190"/>
                  </a:lnTo>
                  <a:lnTo>
                    <a:pt x="196853" y="201862"/>
                  </a:lnTo>
                  <a:lnTo>
                    <a:pt x="197975" y="203038"/>
                  </a:lnTo>
                  <a:lnTo>
                    <a:pt x="201289" y="204321"/>
                  </a:lnTo>
                  <a:lnTo>
                    <a:pt x="205084" y="210682"/>
                  </a:lnTo>
                  <a:lnTo>
                    <a:pt x="211659" y="217952"/>
                  </a:lnTo>
                  <a:lnTo>
                    <a:pt x="213477" y="225008"/>
                  </a:lnTo>
                  <a:lnTo>
                    <a:pt x="214652" y="227146"/>
                  </a:lnTo>
                  <a:lnTo>
                    <a:pt x="221708" y="23249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E508187-B2F1-4894-9B91-AB79D491ECBF}"/>
                </a:ext>
              </a:extLst>
            </p:cNvPr>
            <p:cNvSpPr/>
            <p:nvPr/>
          </p:nvSpPr>
          <p:spPr>
            <a:xfrm>
              <a:off x="2221940" y="4992842"/>
              <a:ext cx="290196" cy="221562"/>
            </a:xfrm>
            <a:custGeom>
              <a:avLst/>
              <a:gdLst>
                <a:gd name="connsiteX0" fmla="*/ 251161 w 290196"/>
                <a:gd name="connsiteY0" fmla="*/ 174922 h 221562"/>
                <a:gd name="connsiteX1" fmla="*/ 244212 w 290196"/>
                <a:gd name="connsiteY1" fmla="*/ 169844 h 221562"/>
                <a:gd name="connsiteX2" fmla="*/ 239134 w 290196"/>
                <a:gd name="connsiteY2" fmla="*/ 150120 h 221562"/>
                <a:gd name="connsiteX3" fmla="*/ 233789 w 290196"/>
                <a:gd name="connsiteY3" fmla="*/ 138788 h 221562"/>
                <a:gd name="connsiteX4" fmla="*/ 232185 w 290196"/>
                <a:gd name="connsiteY4" fmla="*/ 137612 h 221562"/>
                <a:gd name="connsiteX5" fmla="*/ 230100 w 290196"/>
                <a:gd name="connsiteY5" fmla="*/ 137612 h 221562"/>
                <a:gd name="connsiteX6" fmla="*/ 226145 w 290196"/>
                <a:gd name="connsiteY6" fmla="*/ 139857 h 221562"/>
                <a:gd name="connsiteX7" fmla="*/ 224595 w 290196"/>
                <a:gd name="connsiteY7" fmla="*/ 139857 h 221562"/>
                <a:gd name="connsiteX8" fmla="*/ 219249 w 290196"/>
                <a:gd name="connsiteY8" fmla="*/ 137612 h 221562"/>
                <a:gd name="connsiteX9" fmla="*/ 211392 w 290196"/>
                <a:gd name="connsiteY9" fmla="*/ 129701 h 221562"/>
                <a:gd name="connsiteX10" fmla="*/ 202732 w 290196"/>
                <a:gd name="connsiteY10" fmla="*/ 126119 h 221562"/>
                <a:gd name="connsiteX11" fmla="*/ 201075 w 290196"/>
                <a:gd name="connsiteY11" fmla="*/ 126119 h 221562"/>
                <a:gd name="connsiteX12" fmla="*/ 200060 w 290196"/>
                <a:gd name="connsiteY12" fmla="*/ 129487 h 221562"/>
                <a:gd name="connsiteX13" fmla="*/ 199311 w 290196"/>
                <a:gd name="connsiteY13" fmla="*/ 130877 h 221562"/>
                <a:gd name="connsiteX14" fmla="*/ 198189 w 290196"/>
                <a:gd name="connsiteY14" fmla="*/ 131839 h 221562"/>
                <a:gd name="connsiteX15" fmla="*/ 195677 w 290196"/>
                <a:gd name="connsiteY15" fmla="*/ 132748 h 221562"/>
                <a:gd name="connsiteX16" fmla="*/ 193164 w 290196"/>
                <a:gd name="connsiteY16" fmla="*/ 132748 h 221562"/>
                <a:gd name="connsiteX17" fmla="*/ 188247 w 290196"/>
                <a:gd name="connsiteY17" fmla="*/ 131091 h 221562"/>
                <a:gd name="connsiteX18" fmla="*/ 184184 w 290196"/>
                <a:gd name="connsiteY18" fmla="*/ 128471 h 221562"/>
                <a:gd name="connsiteX19" fmla="*/ 182367 w 290196"/>
                <a:gd name="connsiteY19" fmla="*/ 128846 h 221562"/>
                <a:gd name="connsiteX20" fmla="*/ 181725 w 290196"/>
                <a:gd name="connsiteY20" fmla="*/ 130877 h 221562"/>
                <a:gd name="connsiteX21" fmla="*/ 181725 w 290196"/>
                <a:gd name="connsiteY21" fmla="*/ 136222 h 221562"/>
                <a:gd name="connsiteX22" fmla="*/ 181351 w 290196"/>
                <a:gd name="connsiteY22" fmla="*/ 138414 h 221562"/>
                <a:gd name="connsiteX23" fmla="*/ 180389 w 290196"/>
                <a:gd name="connsiteY23" fmla="*/ 140338 h 221562"/>
                <a:gd name="connsiteX24" fmla="*/ 178999 w 290196"/>
                <a:gd name="connsiteY24" fmla="*/ 141835 h 221562"/>
                <a:gd name="connsiteX25" fmla="*/ 177396 w 290196"/>
                <a:gd name="connsiteY25" fmla="*/ 142690 h 221562"/>
                <a:gd name="connsiteX26" fmla="*/ 175845 w 290196"/>
                <a:gd name="connsiteY26" fmla="*/ 142690 h 221562"/>
                <a:gd name="connsiteX27" fmla="*/ 170500 w 290196"/>
                <a:gd name="connsiteY27" fmla="*/ 137345 h 221562"/>
                <a:gd name="connsiteX28" fmla="*/ 167347 w 290196"/>
                <a:gd name="connsiteY28" fmla="*/ 135313 h 221562"/>
                <a:gd name="connsiteX29" fmla="*/ 165689 w 290196"/>
                <a:gd name="connsiteY29" fmla="*/ 135313 h 221562"/>
                <a:gd name="connsiteX30" fmla="*/ 164620 w 290196"/>
                <a:gd name="connsiteY30" fmla="*/ 136169 h 221562"/>
                <a:gd name="connsiteX31" fmla="*/ 163818 w 290196"/>
                <a:gd name="connsiteY31" fmla="*/ 137665 h 221562"/>
                <a:gd name="connsiteX32" fmla="*/ 163338 w 290196"/>
                <a:gd name="connsiteY32" fmla="*/ 139483 h 221562"/>
                <a:gd name="connsiteX33" fmla="*/ 163338 w 290196"/>
                <a:gd name="connsiteY33" fmla="*/ 141193 h 221562"/>
                <a:gd name="connsiteX34" fmla="*/ 167293 w 290196"/>
                <a:gd name="connsiteY34" fmla="*/ 146699 h 221562"/>
                <a:gd name="connsiteX35" fmla="*/ 167667 w 290196"/>
                <a:gd name="connsiteY35" fmla="*/ 148784 h 221562"/>
                <a:gd name="connsiteX36" fmla="*/ 167079 w 290196"/>
                <a:gd name="connsiteY36" fmla="*/ 150334 h 221562"/>
                <a:gd name="connsiteX37" fmla="*/ 166170 w 290196"/>
                <a:gd name="connsiteY37" fmla="*/ 150815 h 221562"/>
                <a:gd name="connsiteX38" fmla="*/ 161253 w 290196"/>
                <a:gd name="connsiteY38" fmla="*/ 149478 h 221562"/>
                <a:gd name="connsiteX39" fmla="*/ 153181 w 290196"/>
                <a:gd name="connsiteY39" fmla="*/ 153755 h 221562"/>
                <a:gd name="connsiteX40" fmla="*/ 152273 w 290196"/>
                <a:gd name="connsiteY40" fmla="*/ 153755 h 221562"/>
                <a:gd name="connsiteX41" fmla="*/ 151364 w 290196"/>
                <a:gd name="connsiteY41" fmla="*/ 153274 h 221562"/>
                <a:gd name="connsiteX42" fmla="*/ 147462 w 290196"/>
                <a:gd name="connsiteY42" fmla="*/ 147928 h 221562"/>
                <a:gd name="connsiteX43" fmla="*/ 145484 w 290196"/>
                <a:gd name="connsiteY43" fmla="*/ 148623 h 221562"/>
                <a:gd name="connsiteX44" fmla="*/ 144896 w 290196"/>
                <a:gd name="connsiteY44" fmla="*/ 149211 h 221562"/>
                <a:gd name="connsiteX45" fmla="*/ 144415 w 290196"/>
                <a:gd name="connsiteY45" fmla="*/ 151242 h 221562"/>
                <a:gd name="connsiteX46" fmla="*/ 145057 w 290196"/>
                <a:gd name="connsiteY46" fmla="*/ 153167 h 221562"/>
                <a:gd name="connsiteX47" fmla="*/ 147302 w 290196"/>
                <a:gd name="connsiteY47" fmla="*/ 156534 h 221562"/>
                <a:gd name="connsiteX48" fmla="*/ 147302 w 290196"/>
                <a:gd name="connsiteY48" fmla="*/ 157389 h 221562"/>
                <a:gd name="connsiteX49" fmla="*/ 146446 w 290196"/>
                <a:gd name="connsiteY49" fmla="*/ 160757 h 221562"/>
                <a:gd name="connsiteX50" fmla="*/ 146446 w 290196"/>
                <a:gd name="connsiteY50" fmla="*/ 162040 h 221562"/>
                <a:gd name="connsiteX51" fmla="*/ 147515 w 290196"/>
                <a:gd name="connsiteY51" fmla="*/ 163537 h 221562"/>
                <a:gd name="connsiteX52" fmla="*/ 150348 w 290196"/>
                <a:gd name="connsiteY52" fmla="*/ 165568 h 221562"/>
                <a:gd name="connsiteX53" fmla="*/ 151204 w 290196"/>
                <a:gd name="connsiteY53" fmla="*/ 167064 h 221562"/>
                <a:gd name="connsiteX54" fmla="*/ 151204 w 290196"/>
                <a:gd name="connsiteY54" fmla="*/ 168187 h 221562"/>
                <a:gd name="connsiteX55" fmla="*/ 151204 w 290196"/>
                <a:gd name="connsiteY55" fmla="*/ 169416 h 221562"/>
                <a:gd name="connsiteX56" fmla="*/ 150883 w 290196"/>
                <a:gd name="connsiteY56" fmla="*/ 170539 h 221562"/>
                <a:gd name="connsiteX57" fmla="*/ 150295 w 290196"/>
                <a:gd name="connsiteY57" fmla="*/ 171287 h 221562"/>
                <a:gd name="connsiteX58" fmla="*/ 149493 w 290196"/>
                <a:gd name="connsiteY58" fmla="*/ 171287 h 221562"/>
                <a:gd name="connsiteX59" fmla="*/ 140513 w 290196"/>
                <a:gd name="connsiteY59" fmla="*/ 165942 h 221562"/>
                <a:gd name="connsiteX60" fmla="*/ 136665 w 290196"/>
                <a:gd name="connsiteY60" fmla="*/ 164926 h 221562"/>
                <a:gd name="connsiteX61" fmla="*/ 133030 w 290196"/>
                <a:gd name="connsiteY61" fmla="*/ 164926 h 221562"/>
                <a:gd name="connsiteX62" fmla="*/ 125493 w 290196"/>
                <a:gd name="connsiteY62" fmla="*/ 168668 h 221562"/>
                <a:gd name="connsiteX63" fmla="*/ 119185 w 290196"/>
                <a:gd name="connsiteY63" fmla="*/ 175831 h 221562"/>
                <a:gd name="connsiteX64" fmla="*/ 112397 w 290196"/>
                <a:gd name="connsiteY64" fmla="*/ 171234 h 221562"/>
                <a:gd name="connsiteX65" fmla="*/ 107051 w 290196"/>
                <a:gd name="connsiteY65" fmla="*/ 174013 h 221562"/>
                <a:gd name="connsiteX66" fmla="*/ 105929 w 290196"/>
                <a:gd name="connsiteY66" fmla="*/ 189408 h 221562"/>
                <a:gd name="connsiteX67" fmla="*/ 108014 w 290196"/>
                <a:gd name="connsiteY67" fmla="*/ 200526 h 221562"/>
                <a:gd name="connsiteX68" fmla="*/ 105822 w 290196"/>
                <a:gd name="connsiteY68" fmla="*/ 211217 h 221562"/>
                <a:gd name="connsiteX69" fmla="*/ 104753 w 290196"/>
                <a:gd name="connsiteY69" fmla="*/ 212339 h 221562"/>
                <a:gd name="connsiteX70" fmla="*/ 98606 w 290196"/>
                <a:gd name="connsiteY70" fmla="*/ 213462 h 221562"/>
                <a:gd name="connsiteX71" fmla="*/ 97537 w 290196"/>
                <a:gd name="connsiteY71" fmla="*/ 214477 h 221562"/>
                <a:gd name="connsiteX72" fmla="*/ 95880 w 290196"/>
                <a:gd name="connsiteY72" fmla="*/ 218219 h 221562"/>
                <a:gd name="connsiteX73" fmla="*/ 94864 w 290196"/>
                <a:gd name="connsiteY73" fmla="*/ 219716 h 221562"/>
                <a:gd name="connsiteX74" fmla="*/ 93528 w 290196"/>
                <a:gd name="connsiteY74" fmla="*/ 220731 h 221562"/>
                <a:gd name="connsiteX75" fmla="*/ 91924 w 290196"/>
                <a:gd name="connsiteY75" fmla="*/ 221105 h 221562"/>
                <a:gd name="connsiteX76" fmla="*/ 86953 w 290196"/>
                <a:gd name="connsiteY76" fmla="*/ 218807 h 221562"/>
                <a:gd name="connsiteX77" fmla="*/ 79630 w 290196"/>
                <a:gd name="connsiteY77" fmla="*/ 211324 h 221562"/>
                <a:gd name="connsiteX78" fmla="*/ 76476 w 290196"/>
                <a:gd name="connsiteY78" fmla="*/ 214370 h 221562"/>
                <a:gd name="connsiteX79" fmla="*/ 77278 w 290196"/>
                <a:gd name="connsiteY79" fmla="*/ 221533 h 221562"/>
                <a:gd name="connsiteX80" fmla="*/ 70169 w 290196"/>
                <a:gd name="connsiteY80" fmla="*/ 219074 h 221562"/>
                <a:gd name="connsiteX81" fmla="*/ 68832 w 290196"/>
                <a:gd name="connsiteY81" fmla="*/ 221105 h 221562"/>
                <a:gd name="connsiteX82" fmla="*/ 67389 w 290196"/>
                <a:gd name="connsiteY82" fmla="*/ 213515 h 221562"/>
                <a:gd name="connsiteX83" fmla="*/ 67389 w 290196"/>
                <a:gd name="connsiteY83" fmla="*/ 209667 h 221562"/>
                <a:gd name="connsiteX84" fmla="*/ 67389 w 290196"/>
                <a:gd name="connsiteY84" fmla="*/ 207849 h 221562"/>
                <a:gd name="connsiteX85" fmla="*/ 66908 w 290196"/>
                <a:gd name="connsiteY85" fmla="*/ 205658 h 221562"/>
                <a:gd name="connsiteX86" fmla="*/ 65625 w 290196"/>
                <a:gd name="connsiteY86" fmla="*/ 202290 h 221562"/>
                <a:gd name="connsiteX87" fmla="*/ 64449 w 290196"/>
                <a:gd name="connsiteY87" fmla="*/ 199885 h 221562"/>
                <a:gd name="connsiteX88" fmla="*/ 62739 w 290196"/>
                <a:gd name="connsiteY88" fmla="*/ 198709 h 221562"/>
                <a:gd name="connsiteX89" fmla="*/ 61403 w 290196"/>
                <a:gd name="connsiteY89" fmla="*/ 198976 h 221562"/>
                <a:gd name="connsiteX90" fmla="*/ 57661 w 290196"/>
                <a:gd name="connsiteY90" fmla="*/ 201702 h 221562"/>
                <a:gd name="connsiteX91" fmla="*/ 56645 w 290196"/>
                <a:gd name="connsiteY91" fmla="*/ 202878 h 221562"/>
                <a:gd name="connsiteX92" fmla="*/ 55737 w 290196"/>
                <a:gd name="connsiteY92" fmla="*/ 204107 h 221562"/>
                <a:gd name="connsiteX93" fmla="*/ 54721 w 290196"/>
                <a:gd name="connsiteY93" fmla="*/ 205070 h 221562"/>
                <a:gd name="connsiteX94" fmla="*/ 53652 w 290196"/>
                <a:gd name="connsiteY94" fmla="*/ 205070 h 221562"/>
                <a:gd name="connsiteX95" fmla="*/ 52583 w 290196"/>
                <a:gd name="connsiteY95" fmla="*/ 203680 h 221562"/>
                <a:gd name="connsiteX96" fmla="*/ 52209 w 290196"/>
                <a:gd name="connsiteY96" fmla="*/ 201007 h 221562"/>
                <a:gd name="connsiteX97" fmla="*/ 52209 w 290196"/>
                <a:gd name="connsiteY97" fmla="*/ 198976 h 221562"/>
                <a:gd name="connsiteX98" fmla="*/ 52583 w 290196"/>
                <a:gd name="connsiteY98" fmla="*/ 197212 h 221562"/>
                <a:gd name="connsiteX99" fmla="*/ 53064 w 290196"/>
                <a:gd name="connsiteY99" fmla="*/ 195555 h 221562"/>
                <a:gd name="connsiteX100" fmla="*/ 53064 w 290196"/>
                <a:gd name="connsiteY100" fmla="*/ 193844 h 221562"/>
                <a:gd name="connsiteX101" fmla="*/ 53491 w 290196"/>
                <a:gd name="connsiteY101" fmla="*/ 191760 h 221562"/>
                <a:gd name="connsiteX102" fmla="*/ 54347 w 290196"/>
                <a:gd name="connsiteY102" fmla="*/ 190423 h 221562"/>
                <a:gd name="connsiteX103" fmla="*/ 56378 w 290196"/>
                <a:gd name="connsiteY103" fmla="*/ 188339 h 221562"/>
                <a:gd name="connsiteX104" fmla="*/ 57073 w 290196"/>
                <a:gd name="connsiteY104" fmla="*/ 187270 h 221562"/>
                <a:gd name="connsiteX105" fmla="*/ 57340 w 290196"/>
                <a:gd name="connsiteY105" fmla="*/ 186254 h 221562"/>
                <a:gd name="connsiteX106" fmla="*/ 57340 w 290196"/>
                <a:gd name="connsiteY106" fmla="*/ 185345 h 221562"/>
                <a:gd name="connsiteX107" fmla="*/ 57928 w 290196"/>
                <a:gd name="connsiteY107" fmla="*/ 183581 h 221562"/>
                <a:gd name="connsiteX108" fmla="*/ 58356 w 290196"/>
                <a:gd name="connsiteY108" fmla="*/ 182780 h 221562"/>
                <a:gd name="connsiteX109" fmla="*/ 58356 w 290196"/>
                <a:gd name="connsiteY109" fmla="*/ 181871 h 221562"/>
                <a:gd name="connsiteX110" fmla="*/ 58356 w 290196"/>
                <a:gd name="connsiteY110" fmla="*/ 180909 h 221562"/>
                <a:gd name="connsiteX111" fmla="*/ 58356 w 290196"/>
                <a:gd name="connsiteY111" fmla="*/ 179145 h 221562"/>
                <a:gd name="connsiteX112" fmla="*/ 58356 w 290196"/>
                <a:gd name="connsiteY112" fmla="*/ 178503 h 221562"/>
                <a:gd name="connsiteX113" fmla="*/ 58676 w 290196"/>
                <a:gd name="connsiteY113" fmla="*/ 177755 h 221562"/>
                <a:gd name="connsiteX114" fmla="*/ 58944 w 290196"/>
                <a:gd name="connsiteY114" fmla="*/ 176258 h 221562"/>
                <a:gd name="connsiteX115" fmla="*/ 58463 w 290196"/>
                <a:gd name="connsiteY115" fmla="*/ 174120 h 221562"/>
                <a:gd name="connsiteX116" fmla="*/ 56271 w 290196"/>
                <a:gd name="connsiteY116" fmla="*/ 170432 h 221562"/>
                <a:gd name="connsiteX117" fmla="*/ 54507 w 290196"/>
                <a:gd name="connsiteY117" fmla="*/ 168989 h 221562"/>
                <a:gd name="connsiteX118" fmla="*/ 52904 w 290196"/>
                <a:gd name="connsiteY118" fmla="*/ 168080 h 221562"/>
                <a:gd name="connsiteX119" fmla="*/ 51567 w 290196"/>
                <a:gd name="connsiteY119" fmla="*/ 167759 h 221562"/>
                <a:gd name="connsiteX120" fmla="*/ 50605 w 290196"/>
                <a:gd name="connsiteY120" fmla="*/ 167011 h 221562"/>
                <a:gd name="connsiteX121" fmla="*/ 50071 w 290196"/>
                <a:gd name="connsiteY121" fmla="*/ 165675 h 221562"/>
                <a:gd name="connsiteX122" fmla="*/ 50071 w 290196"/>
                <a:gd name="connsiteY122" fmla="*/ 160329 h 221562"/>
                <a:gd name="connsiteX123" fmla="*/ 49750 w 290196"/>
                <a:gd name="connsiteY123" fmla="*/ 156534 h 221562"/>
                <a:gd name="connsiteX124" fmla="*/ 49750 w 290196"/>
                <a:gd name="connsiteY124" fmla="*/ 155786 h 221562"/>
                <a:gd name="connsiteX125" fmla="*/ 49750 w 290196"/>
                <a:gd name="connsiteY125" fmla="*/ 154931 h 221562"/>
                <a:gd name="connsiteX126" fmla="*/ 49322 w 290196"/>
                <a:gd name="connsiteY126" fmla="*/ 153808 h 221562"/>
                <a:gd name="connsiteX127" fmla="*/ 46329 w 290196"/>
                <a:gd name="connsiteY127" fmla="*/ 150868 h 221562"/>
                <a:gd name="connsiteX128" fmla="*/ 45206 w 290196"/>
                <a:gd name="connsiteY128" fmla="*/ 149959 h 221562"/>
                <a:gd name="connsiteX129" fmla="*/ 44191 w 290196"/>
                <a:gd name="connsiteY129" fmla="*/ 148997 h 221562"/>
                <a:gd name="connsiteX130" fmla="*/ 42961 w 290196"/>
                <a:gd name="connsiteY130" fmla="*/ 148409 h 221562"/>
                <a:gd name="connsiteX131" fmla="*/ 41678 w 290196"/>
                <a:gd name="connsiteY131" fmla="*/ 148409 h 221562"/>
                <a:gd name="connsiteX132" fmla="*/ 40770 w 290196"/>
                <a:gd name="connsiteY132" fmla="*/ 148730 h 221562"/>
                <a:gd name="connsiteX133" fmla="*/ 39807 w 290196"/>
                <a:gd name="connsiteY133" fmla="*/ 149318 h 221562"/>
                <a:gd name="connsiteX134" fmla="*/ 38952 w 290196"/>
                <a:gd name="connsiteY134" fmla="*/ 149959 h 221562"/>
                <a:gd name="connsiteX135" fmla="*/ 38097 w 290196"/>
                <a:gd name="connsiteY135" fmla="*/ 149959 h 221562"/>
                <a:gd name="connsiteX136" fmla="*/ 37081 w 290196"/>
                <a:gd name="connsiteY136" fmla="*/ 149959 h 221562"/>
                <a:gd name="connsiteX137" fmla="*/ 36600 w 290196"/>
                <a:gd name="connsiteY137" fmla="*/ 149532 h 221562"/>
                <a:gd name="connsiteX138" fmla="*/ 36280 w 290196"/>
                <a:gd name="connsiteY138" fmla="*/ 148890 h 221562"/>
                <a:gd name="connsiteX139" fmla="*/ 36280 w 290196"/>
                <a:gd name="connsiteY139" fmla="*/ 148035 h 221562"/>
                <a:gd name="connsiteX140" fmla="*/ 36654 w 290196"/>
                <a:gd name="connsiteY140" fmla="*/ 147554 h 221562"/>
                <a:gd name="connsiteX141" fmla="*/ 36654 w 290196"/>
                <a:gd name="connsiteY141" fmla="*/ 146913 h 221562"/>
                <a:gd name="connsiteX142" fmla="*/ 36654 w 290196"/>
                <a:gd name="connsiteY142" fmla="*/ 146057 h 221562"/>
                <a:gd name="connsiteX143" fmla="*/ 36333 w 290196"/>
                <a:gd name="connsiteY143" fmla="*/ 144561 h 221562"/>
                <a:gd name="connsiteX144" fmla="*/ 35905 w 290196"/>
                <a:gd name="connsiteY144" fmla="*/ 143224 h 221562"/>
                <a:gd name="connsiteX145" fmla="*/ 33928 w 290196"/>
                <a:gd name="connsiteY145" fmla="*/ 141354 h 221562"/>
                <a:gd name="connsiteX146" fmla="*/ 32645 w 290196"/>
                <a:gd name="connsiteY146" fmla="*/ 140552 h 221562"/>
                <a:gd name="connsiteX147" fmla="*/ 31843 w 290196"/>
                <a:gd name="connsiteY147" fmla="*/ 139322 h 221562"/>
                <a:gd name="connsiteX148" fmla="*/ 31202 w 290196"/>
                <a:gd name="connsiteY148" fmla="*/ 137719 h 221562"/>
                <a:gd name="connsiteX149" fmla="*/ 31469 w 290196"/>
                <a:gd name="connsiteY149" fmla="*/ 132373 h 221562"/>
                <a:gd name="connsiteX150" fmla="*/ 32324 w 290196"/>
                <a:gd name="connsiteY150" fmla="*/ 128311 h 221562"/>
                <a:gd name="connsiteX151" fmla="*/ 31362 w 290196"/>
                <a:gd name="connsiteY151" fmla="*/ 127937 h 221562"/>
                <a:gd name="connsiteX152" fmla="*/ 30614 w 290196"/>
                <a:gd name="connsiteY152" fmla="*/ 128418 h 221562"/>
                <a:gd name="connsiteX153" fmla="*/ 29598 w 290196"/>
                <a:gd name="connsiteY153" fmla="*/ 128899 h 221562"/>
                <a:gd name="connsiteX154" fmla="*/ 28475 w 290196"/>
                <a:gd name="connsiteY154" fmla="*/ 128899 h 221562"/>
                <a:gd name="connsiteX155" fmla="*/ 26925 w 290196"/>
                <a:gd name="connsiteY155" fmla="*/ 127883 h 221562"/>
                <a:gd name="connsiteX156" fmla="*/ 25322 w 290196"/>
                <a:gd name="connsiteY156" fmla="*/ 126119 h 221562"/>
                <a:gd name="connsiteX157" fmla="*/ 23290 w 290196"/>
                <a:gd name="connsiteY157" fmla="*/ 122485 h 221562"/>
                <a:gd name="connsiteX158" fmla="*/ 22061 w 290196"/>
                <a:gd name="connsiteY158" fmla="*/ 120934 h 221562"/>
                <a:gd name="connsiteX159" fmla="*/ 21046 w 290196"/>
                <a:gd name="connsiteY159" fmla="*/ 120934 h 221562"/>
                <a:gd name="connsiteX160" fmla="*/ 20564 w 290196"/>
                <a:gd name="connsiteY160" fmla="*/ 121897 h 221562"/>
                <a:gd name="connsiteX161" fmla="*/ 19870 w 290196"/>
                <a:gd name="connsiteY161" fmla="*/ 122645 h 221562"/>
                <a:gd name="connsiteX162" fmla="*/ 17785 w 290196"/>
                <a:gd name="connsiteY162" fmla="*/ 122645 h 221562"/>
                <a:gd name="connsiteX163" fmla="*/ 15593 w 290196"/>
                <a:gd name="connsiteY163" fmla="*/ 123233 h 221562"/>
                <a:gd name="connsiteX164" fmla="*/ 14471 w 290196"/>
                <a:gd name="connsiteY164" fmla="*/ 122698 h 221562"/>
                <a:gd name="connsiteX165" fmla="*/ 13509 w 290196"/>
                <a:gd name="connsiteY165" fmla="*/ 121790 h 221562"/>
                <a:gd name="connsiteX166" fmla="*/ 12600 w 290196"/>
                <a:gd name="connsiteY166" fmla="*/ 120667 h 221562"/>
                <a:gd name="connsiteX167" fmla="*/ 12065 w 290196"/>
                <a:gd name="connsiteY167" fmla="*/ 119491 h 221562"/>
                <a:gd name="connsiteX168" fmla="*/ 12546 w 290196"/>
                <a:gd name="connsiteY168" fmla="*/ 117834 h 221562"/>
                <a:gd name="connsiteX169" fmla="*/ 14310 w 290196"/>
                <a:gd name="connsiteY169" fmla="*/ 115322 h 221562"/>
                <a:gd name="connsiteX170" fmla="*/ 14791 w 290196"/>
                <a:gd name="connsiteY170" fmla="*/ 114146 h 221562"/>
                <a:gd name="connsiteX171" fmla="*/ 14791 w 290196"/>
                <a:gd name="connsiteY171" fmla="*/ 112703 h 221562"/>
                <a:gd name="connsiteX172" fmla="*/ 14257 w 290196"/>
                <a:gd name="connsiteY172" fmla="*/ 111366 h 221562"/>
                <a:gd name="connsiteX173" fmla="*/ 14257 w 290196"/>
                <a:gd name="connsiteY173" fmla="*/ 108747 h 221562"/>
                <a:gd name="connsiteX174" fmla="*/ 13936 w 290196"/>
                <a:gd name="connsiteY174" fmla="*/ 106876 h 221562"/>
                <a:gd name="connsiteX175" fmla="*/ 12974 w 290196"/>
                <a:gd name="connsiteY175" fmla="*/ 104792 h 221562"/>
                <a:gd name="connsiteX176" fmla="*/ 12012 w 290196"/>
                <a:gd name="connsiteY176" fmla="*/ 103562 h 221562"/>
                <a:gd name="connsiteX177" fmla="*/ 7843 w 290196"/>
                <a:gd name="connsiteY177" fmla="*/ 102279 h 221562"/>
                <a:gd name="connsiteX178" fmla="*/ 6827 w 290196"/>
                <a:gd name="connsiteY178" fmla="*/ 101638 h 221562"/>
                <a:gd name="connsiteX179" fmla="*/ 6453 w 290196"/>
                <a:gd name="connsiteY179" fmla="*/ 100943 h 221562"/>
                <a:gd name="connsiteX180" fmla="*/ 6453 w 290196"/>
                <a:gd name="connsiteY180" fmla="*/ 100248 h 221562"/>
                <a:gd name="connsiteX181" fmla="*/ 6987 w 290196"/>
                <a:gd name="connsiteY181" fmla="*/ 99607 h 221562"/>
                <a:gd name="connsiteX182" fmla="*/ 7468 w 290196"/>
                <a:gd name="connsiteY182" fmla="*/ 98805 h 221562"/>
                <a:gd name="connsiteX183" fmla="*/ 8324 w 290196"/>
                <a:gd name="connsiteY183" fmla="*/ 97094 h 221562"/>
                <a:gd name="connsiteX184" fmla="*/ 9072 w 290196"/>
                <a:gd name="connsiteY184" fmla="*/ 95117 h 221562"/>
                <a:gd name="connsiteX185" fmla="*/ 9339 w 290196"/>
                <a:gd name="connsiteY185" fmla="*/ 93994 h 221562"/>
                <a:gd name="connsiteX186" fmla="*/ 10194 w 290196"/>
                <a:gd name="connsiteY186" fmla="*/ 88649 h 221562"/>
                <a:gd name="connsiteX187" fmla="*/ 10569 w 290196"/>
                <a:gd name="connsiteY187" fmla="*/ 87740 h 221562"/>
                <a:gd name="connsiteX188" fmla="*/ 11103 w 290196"/>
                <a:gd name="connsiteY188" fmla="*/ 87045 h 221562"/>
                <a:gd name="connsiteX189" fmla="*/ 11745 w 290196"/>
                <a:gd name="connsiteY189" fmla="*/ 86511 h 221562"/>
                <a:gd name="connsiteX190" fmla="*/ 12386 w 290196"/>
                <a:gd name="connsiteY190" fmla="*/ 86190 h 221562"/>
                <a:gd name="connsiteX191" fmla="*/ 13188 w 290196"/>
                <a:gd name="connsiteY191" fmla="*/ 85442 h 221562"/>
                <a:gd name="connsiteX192" fmla="*/ 13776 w 290196"/>
                <a:gd name="connsiteY192" fmla="*/ 84426 h 221562"/>
                <a:gd name="connsiteX193" fmla="*/ 13776 w 290196"/>
                <a:gd name="connsiteY193" fmla="*/ 82448 h 221562"/>
                <a:gd name="connsiteX194" fmla="*/ 13081 w 290196"/>
                <a:gd name="connsiteY194" fmla="*/ 80845 h 221562"/>
                <a:gd name="connsiteX195" fmla="*/ 13081 w 290196"/>
                <a:gd name="connsiteY195" fmla="*/ 79348 h 221562"/>
                <a:gd name="connsiteX196" fmla="*/ 13562 w 290196"/>
                <a:gd name="connsiteY196" fmla="*/ 78012 h 221562"/>
                <a:gd name="connsiteX197" fmla="*/ 14043 w 290196"/>
                <a:gd name="connsiteY197" fmla="*/ 76194 h 221562"/>
                <a:gd name="connsiteX198" fmla="*/ 14738 w 290196"/>
                <a:gd name="connsiteY198" fmla="*/ 74805 h 221562"/>
                <a:gd name="connsiteX199" fmla="*/ 15273 w 290196"/>
                <a:gd name="connsiteY199" fmla="*/ 73361 h 221562"/>
                <a:gd name="connsiteX200" fmla="*/ 16502 w 290196"/>
                <a:gd name="connsiteY200" fmla="*/ 68978 h 221562"/>
                <a:gd name="connsiteX201" fmla="*/ 17143 w 290196"/>
                <a:gd name="connsiteY201" fmla="*/ 67588 h 221562"/>
                <a:gd name="connsiteX202" fmla="*/ 17624 w 290196"/>
                <a:gd name="connsiteY202" fmla="*/ 66145 h 221562"/>
                <a:gd name="connsiteX203" fmla="*/ 18747 w 290196"/>
                <a:gd name="connsiteY203" fmla="*/ 63686 h 221562"/>
                <a:gd name="connsiteX204" fmla="*/ 19175 w 290196"/>
                <a:gd name="connsiteY204" fmla="*/ 61922 h 221562"/>
                <a:gd name="connsiteX205" fmla="*/ 19175 w 290196"/>
                <a:gd name="connsiteY205" fmla="*/ 59303 h 221562"/>
                <a:gd name="connsiteX206" fmla="*/ 17037 w 290196"/>
                <a:gd name="connsiteY206" fmla="*/ 53370 h 221562"/>
                <a:gd name="connsiteX207" fmla="*/ 15326 w 290196"/>
                <a:gd name="connsiteY207" fmla="*/ 46795 h 221562"/>
                <a:gd name="connsiteX208" fmla="*/ 13990 w 290196"/>
                <a:gd name="connsiteY208" fmla="*/ 46261 h 221562"/>
                <a:gd name="connsiteX209" fmla="*/ 12867 w 290196"/>
                <a:gd name="connsiteY209" fmla="*/ 45940 h 221562"/>
                <a:gd name="connsiteX210" fmla="*/ 9500 w 290196"/>
                <a:gd name="connsiteY210" fmla="*/ 44229 h 221562"/>
                <a:gd name="connsiteX211" fmla="*/ 8431 w 290196"/>
                <a:gd name="connsiteY211" fmla="*/ 43428 h 221562"/>
                <a:gd name="connsiteX212" fmla="*/ 7148 w 290196"/>
                <a:gd name="connsiteY212" fmla="*/ 42091 h 221562"/>
                <a:gd name="connsiteX213" fmla="*/ 5598 w 290196"/>
                <a:gd name="connsiteY213" fmla="*/ 39472 h 221562"/>
                <a:gd name="connsiteX214" fmla="*/ 252 w 290196"/>
                <a:gd name="connsiteY214" fmla="*/ 34127 h 221562"/>
                <a:gd name="connsiteX215" fmla="*/ -336 w 290196"/>
                <a:gd name="connsiteY215" fmla="*/ 30813 h 221562"/>
                <a:gd name="connsiteX216" fmla="*/ 2230 w 290196"/>
                <a:gd name="connsiteY216" fmla="*/ 31133 h 221562"/>
                <a:gd name="connsiteX217" fmla="*/ 3459 w 290196"/>
                <a:gd name="connsiteY217" fmla="*/ 30706 h 221562"/>
                <a:gd name="connsiteX218" fmla="*/ 14631 w 290196"/>
                <a:gd name="connsiteY218" fmla="*/ 22207 h 221562"/>
                <a:gd name="connsiteX219" fmla="*/ 17892 w 290196"/>
                <a:gd name="connsiteY219" fmla="*/ 21405 h 221562"/>
                <a:gd name="connsiteX220" fmla="*/ 19068 w 290196"/>
                <a:gd name="connsiteY220" fmla="*/ 20870 h 221562"/>
                <a:gd name="connsiteX221" fmla="*/ 19388 w 290196"/>
                <a:gd name="connsiteY221" fmla="*/ 19267 h 221562"/>
                <a:gd name="connsiteX222" fmla="*/ 19763 w 290196"/>
                <a:gd name="connsiteY222" fmla="*/ 16327 h 221562"/>
                <a:gd name="connsiteX223" fmla="*/ 19763 w 290196"/>
                <a:gd name="connsiteY223" fmla="*/ 15044 h 221562"/>
                <a:gd name="connsiteX224" fmla="*/ 19121 w 290196"/>
                <a:gd name="connsiteY224" fmla="*/ 13761 h 221562"/>
                <a:gd name="connsiteX225" fmla="*/ 18373 w 290196"/>
                <a:gd name="connsiteY225" fmla="*/ 12639 h 221562"/>
                <a:gd name="connsiteX226" fmla="*/ 17892 w 290196"/>
                <a:gd name="connsiteY226" fmla="*/ 11730 h 221562"/>
                <a:gd name="connsiteX227" fmla="*/ 18319 w 290196"/>
                <a:gd name="connsiteY227" fmla="*/ 11195 h 221562"/>
                <a:gd name="connsiteX228" fmla="*/ 22221 w 290196"/>
                <a:gd name="connsiteY228" fmla="*/ 12799 h 221562"/>
                <a:gd name="connsiteX229" fmla="*/ 29384 w 290196"/>
                <a:gd name="connsiteY229" fmla="*/ 13227 h 221562"/>
                <a:gd name="connsiteX230" fmla="*/ 36440 w 290196"/>
                <a:gd name="connsiteY230" fmla="*/ 11837 h 221562"/>
                <a:gd name="connsiteX231" fmla="*/ 38044 w 290196"/>
                <a:gd name="connsiteY231" fmla="*/ 10821 h 221562"/>
                <a:gd name="connsiteX232" fmla="*/ 42480 w 290196"/>
                <a:gd name="connsiteY232" fmla="*/ 10821 h 221562"/>
                <a:gd name="connsiteX233" fmla="*/ 46703 w 290196"/>
                <a:gd name="connsiteY233" fmla="*/ 5476 h 221562"/>
                <a:gd name="connsiteX234" fmla="*/ 49750 w 290196"/>
                <a:gd name="connsiteY234" fmla="*/ 3926 h 221562"/>
                <a:gd name="connsiteX235" fmla="*/ 66320 w 290196"/>
                <a:gd name="connsiteY235" fmla="*/ 7828 h 221562"/>
                <a:gd name="connsiteX236" fmla="*/ 71345 w 290196"/>
                <a:gd name="connsiteY236" fmla="*/ 7828 h 221562"/>
                <a:gd name="connsiteX237" fmla="*/ 80913 w 290196"/>
                <a:gd name="connsiteY237" fmla="*/ 6652 h 221562"/>
                <a:gd name="connsiteX238" fmla="*/ 84120 w 290196"/>
                <a:gd name="connsiteY238" fmla="*/ 5850 h 221562"/>
                <a:gd name="connsiteX239" fmla="*/ 86472 w 290196"/>
                <a:gd name="connsiteY239" fmla="*/ 4353 h 221562"/>
                <a:gd name="connsiteX240" fmla="*/ 86900 w 290196"/>
                <a:gd name="connsiteY240" fmla="*/ 3177 h 221562"/>
                <a:gd name="connsiteX241" fmla="*/ 87648 w 290196"/>
                <a:gd name="connsiteY241" fmla="*/ 2108 h 221562"/>
                <a:gd name="connsiteX242" fmla="*/ 88503 w 290196"/>
                <a:gd name="connsiteY242" fmla="*/ 1039 h 221562"/>
                <a:gd name="connsiteX243" fmla="*/ 89733 w 290196"/>
                <a:gd name="connsiteY243" fmla="*/ 398 h 221562"/>
                <a:gd name="connsiteX244" fmla="*/ 91390 w 290196"/>
                <a:gd name="connsiteY244" fmla="*/ -30 h 221562"/>
                <a:gd name="connsiteX245" fmla="*/ 93207 w 290196"/>
                <a:gd name="connsiteY245" fmla="*/ -30 h 221562"/>
                <a:gd name="connsiteX246" fmla="*/ 95719 w 290196"/>
                <a:gd name="connsiteY246" fmla="*/ 1307 h 221562"/>
                <a:gd name="connsiteX247" fmla="*/ 96521 w 290196"/>
                <a:gd name="connsiteY247" fmla="*/ 2643 h 221562"/>
                <a:gd name="connsiteX248" fmla="*/ 96895 w 290196"/>
                <a:gd name="connsiteY248" fmla="*/ 4086 h 221562"/>
                <a:gd name="connsiteX249" fmla="*/ 97163 w 290196"/>
                <a:gd name="connsiteY249" fmla="*/ 5476 h 221562"/>
                <a:gd name="connsiteX250" fmla="*/ 98018 w 290196"/>
                <a:gd name="connsiteY250" fmla="*/ 8149 h 221562"/>
                <a:gd name="connsiteX251" fmla="*/ 99140 w 290196"/>
                <a:gd name="connsiteY251" fmla="*/ 9325 h 221562"/>
                <a:gd name="connsiteX252" fmla="*/ 100851 w 290196"/>
                <a:gd name="connsiteY252" fmla="*/ 10233 h 221562"/>
                <a:gd name="connsiteX253" fmla="*/ 106196 w 290196"/>
                <a:gd name="connsiteY253" fmla="*/ 11783 h 221562"/>
                <a:gd name="connsiteX254" fmla="*/ 109724 w 290196"/>
                <a:gd name="connsiteY254" fmla="*/ 11783 h 221562"/>
                <a:gd name="connsiteX255" fmla="*/ 111328 w 290196"/>
                <a:gd name="connsiteY255" fmla="*/ 10928 h 221562"/>
                <a:gd name="connsiteX256" fmla="*/ 112664 w 290196"/>
                <a:gd name="connsiteY256" fmla="*/ 9966 h 221562"/>
                <a:gd name="connsiteX257" fmla="*/ 114000 w 290196"/>
                <a:gd name="connsiteY257" fmla="*/ 9271 h 221562"/>
                <a:gd name="connsiteX258" fmla="*/ 115497 w 290196"/>
                <a:gd name="connsiteY258" fmla="*/ 9271 h 221562"/>
                <a:gd name="connsiteX259" fmla="*/ 117421 w 290196"/>
                <a:gd name="connsiteY259" fmla="*/ 9592 h 221562"/>
                <a:gd name="connsiteX260" fmla="*/ 118544 w 290196"/>
                <a:gd name="connsiteY260" fmla="*/ 10875 h 221562"/>
                <a:gd name="connsiteX261" fmla="*/ 119292 w 290196"/>
                <a:gd name="connsiteY261" fmla="*/ 12211 h 221562"/>
                <a:gd name="connsiteX262" fmla="*/ 120094 w 290196"/>
                <a:gd name="connsiteY262" fmla="*/ 13440 h 221562"/>
                <a:gd name="connsiteX263" fmla="*/ 121697 w 290196"/>
                <a:gd name="connsiteY263" fmla="*/ 14349 h 221562"/>
                <a:gd name="connsiteX264" fmla="*/ 124317 w 290196"/>
                <a:gd name="connsiteY264" fmla="*/ 15151 h 221562"/>
                <a:gd name="connsiteX265" fmla="*/ 127845 w 290196"/>
                <a:gd name="connsiteY265" fmla="*/ 15685 h 221562"/>
                <a:gd name="connsiteX266" fmla="*/ 130197 w 290196"/>
                <a:gd name="connsiteY266" fmla="*/ 16861 h 221562"/>
                <a:gd name="connsiteX267" fmla="*/ 131319 w 290196"/>
                <a:gd name="connsiteY267" fmla="*/ 18091 h 221562"/>
                <a:gd name="connsiteX268" fmla="*/ 132121 w 290196"/>
                <a:gd name="connsiteY268" fmla="*/ 19160 h 221562"/>
                <a:gd name="connsiteX269" fmla="*/ 133243 w 290196"/>
                <a:gd name="connsiteY269" fmla="*/ 19694 h 221562"/>
                <a:gd name="connsiteX270" fmla="*/ 134473 w 290196"/>
                <a:gd name="connsiteY270" fmla="*/ 19320 h 221562"/>
                <a:gd name="connsiteX271" fmla="*/ 135863 w 290196"/>
                <a:gd name="connsiteY271" fmla="*/ 19320 h 221562"/>
                <a:gd name="connsiteX272" fmla="*/ 137039 w 290196"/>
                <a:gd name="connsiteY272" fmla="*/ 19320 h 221562"/>
                <a:gd name="connsiteX273" fmla="*/ 137894 w 290196"/>
                <a:gd name="connsiteY273" fmla="*/ 20550 h 221562"/>
                <a:gd name="connsiteX274" fmla="*/ 137520 w 290196"/>
                <a:gd name="connsiteY274" fmla="*/ 21619 h 221562"/>
                <a:gd name="connsiteX275" fmla="*/ 136825 w 290196"/>
                <a:gd name="connsiteY275" fmla="*/ 22848 h 221562"/>
                <a:gd name="connsiteX276" fmla="*/ 134633 w 290196"/>
                <a:gd name="connsiteY276" fmla="*/ 24345 h 221562"/>
                <a:gd name="connsiteX277" fmla="*/ 134633 w 290196"/>
                <a:gd name="connsiteY277" fmla="*/ 25093 h 221562"/>
                <a:gd name="connsiteX278" fmla="*/ 135756 w 290196"/>
                <a:gd name="connsiteY278" fmla="*/ 26055 h 221562"/>
                <a:gd name="connsiteX279" fmla="*/ 138268 w 290196"/>
                <a:gd name="connsiteY279" fmla="*/ 27445 h 221562"/>
                <a:gd name="connsiteX280" fmla="*/ 139016 w 290196"/>
                <a:gd name="connsiteY280" fmla="*/ 28835 h 221562"/>
                <a:gd name="connsiteX281" fmla="*/ 139016 w 290196"/>
                <a:gd name="connsiteY281" fmla="*/ 30064 h 221562"/>
                <a:gd name="connsiteX282" fmla="*/ 137787 w 290196"/>
                <a:gd name="connsiteY282" fmla="*/ 32149 h 221562"/>
                <a:gd name="connsiteX283" fmla="*/ 138161 w 290196"/>
                <a:gd name="connsiteY283" fmla="*/ 33165 h 221562"/>
                <a:gd name="connsiteX284" fmla="*/ 139337 w 290196"/>
                <a:gd name="connsiteY284" fmla="*/ 33806 h 221562"/>
                <a:gd name="connsiteX285" fmla="*/ 140887 w 290196"/>
                <a:gd name="connsiteY285" fmla="*/ 33806 h 221562"/>
                <a:gd name="connsiteX286" fmla="*/ 143239 w 290196"/>
                <a:gd name="connsiteY286" fmla="*/ 32844 h 221562"/>
                <a:gd name="connsiteX287" fmla="*/ 144736 w 290196"/>
                <a:gd name="connsiteY287" fmla="*/ 31989 h 221562"/>
                <a:gd name="connsiteX288" fmla="*/ 145965 w 290196"/>
                <a:gd name="connsiteY288" fmla="*/ 31561 h 221562"/>
                <a:gd name="connsiteX289" fmla="*/ 147302 w 290196"/>
                <a:gd name="connsiteY289" fmla="*/ 32416 h 221562"/>
                <a:gd name="connsiteX290" fmla="*/ 147997 w 290196"/>
                <a:gd name="connsiteY290" fmla="*/ 33646 h 221562"/>
                <a:gd name="connsiteX291" fmla="*/ 148638 w 290196"/>
                <a:gd name="connsiteY291" fmla="*/ 35035 h 221562"/>
                <a:gd name="connsiteX292" fmla="*/ 148959 w 290196"/>
                <a:gd name="connsiteY292" fmla="*/ 36265 h 221562"/>
                <a:gd name="connsiteX293" fmla="*/ 149440 w 290196"/>
                <a:gd name="connsiteY293" fmla="*/ 37227 h 221562"/>
                <a:gd name="connsiteX294" fmla="*/ 149760 w 290196"/>
                <a:gd name="connsiteY294" fmla="*/ 37762 h 221562"/>
                <a:gd name="connsiteX295" fmla="*/ 150562 w 290196"/>
                <a:gd name="connsiteY295" fmla="*/ 38296 h 221562"/>
                <a:gd name="connsiteX296" fmla="*/ 152326 w 290196"/>
                <a:gd name="connsiteY296" fmla="*/ 39205 h 221562"/>
                <a:gd name="connsiteX297" fmla="*/ 153288 w 290196"/>
                <a:gd name="connsiteY297" fmla="*/ 39846 h 221562"/>
                <a:gd name="connsiteX298" fmla="*/ 153823 w 290196"/>
                <a:gd name="connsiteY298" fmla="*/ 40969 h 221562"/>
                <a:gd name="connsiteX299" fmla="*/ 154625 w 290196"/>
                <a:gd name="connsiteY299" fmla="*/ 43748 h 221562"/>
                <a:gd name="connsiteX300" fmla="*/ 155266 w 290196"/>
                <a:gd name="connsiteY300" fmla="*/ 45138 h 221562"/>
                <a:gd name="connsiteX301" fmla="*/ 156282 w 290196"/>
                <a:gd name="connsiteY301" fmla="*/ 46367 h 221562"/>
                <a:gd name="connsiteX302" fmla="*/ 157832 w 290196"/>
                <a:gd name="connsiteY302" fmla="*/ 47330 h 221562"/>
                <a:gd name="connsiteX303" fmla="*/ 161787 w 290196"/>
                <a:gd name="connsiteY303" fmla="*/ 49094 h 221562"/>
                <a:gd name="connsiteX304" fmla="*/ 163658 w 290196"/>
                <a:gd name="connsiteY304" fmla="*/ 49094 h 221562"/>
                <a:gd name="connsiteX305" fmla="*/ 168416 w 290196"/>
                <a:gd name="connsiteY305" fmla="*/ 46688 h 221562"/>
                <a:gd name="connsiteX306" fmla="*/ 170126 w 290196"/>
                <a:gd name="connsiteY306" fmla="*/ 46100 h 221562"/>
                <a:gd name="connsiteX307" fmla="*/ 171890 w 290196"/>
                <a:gd name="connsiteY307" fmla="*/ 46581 h 221562"/>
                <a:gd name="connsiteX308" fmla="*/ 173013 w 290196"/>
                <a:gd name="connsiteY308" fmla="*/ 47543 h 221562"/>
                <a:gd name="connsiteX309" fmla="*/ 175525 w 290196"/>
                <a:gd name="connsiteY309" fmla="*/ 49040 h 221562"/>
                <a:gd name="connsiteX310" fmla="*/ 177502 w 290196"/>
                <a:gd name="connsiteY310" fmla="*/ 49040 h 221562"/>
                <a:gd name="connsiteX311" fmla="*/ 181084 w 290196"/>
                <a:gd name="connsiteY311" fmla="*/ 48345 h 221562"/>
                <a:gd name="connsiteX312" fmla="*/ 183275 w 290196"/>
                <a:gd name="connsiteY312" fmla="*/ 47597 h 221562"/>
                <a:gd name="connsiteX313" fmla="*/ 185093 w 290196"/>
                <a:gd name="connsiteY313" fmla="*/ 46688 h 221562"/>
                <a:gd name="connsiteX314" fmla="*/ 186750 w 290196"/>
                <a:gd name="connsiteY314" fmla="*/ 45245 h 221562"/>
                <a:gd name="connsiteX315" fmla="*/ 188514 w 290196"/>
                <a:gd name="connsiteY315" fmla="*/ 44229 h 221562"/>
                <a:gd name="connsiteX316" fmla="*/ 191080 w 290196"/>
                <a:gd name="connsiteY316" fmla="*/ 43802 h 221562"/>
                <a:gd name="connsiteX317" fmla="*/ 194340 w 290196"/>
                <a:gd name="connsiteY317" fmla="*/ 44336 h 221562"/>
                <a:gd name="connsiteX318" fmla="*/ 195677 w 290196"/>
                <a:gd name="connsiteY318" fmla="*/ 44336 h 221562"/>
                <a:gd name="connsiteX319" fmla="*/ 197066 w 290196"/>
                <a:gd name="connsiteY319" fmla="*/ 43962 h 221562"/>
                <a:gd name="connsiteX320" fmla="*/ 201717 w 290196"/>
                <a:gd name="connsiteY320" fmla="*/ 39419 h 221562"/>
                <a:gd name="connsiteX321" fmla="*/ 202893 w 290196"/>
                <a:gd name="connsiteY321" fmla="*/ 38670 h 221562"/>
                <a:gd name="connsiteX322" fmla="*/ 204069 w 290196"/>
                <a:gd name="connsiteY322" fmla="*/ 39044 h 221562"/>
                <a:gd name="connsiteX323" fmla="*/ 204924 w 290196"/>
                <a:gd name="connsiteY323" fmla="*/ 40007 h 221562"/>
                <a:gd name="connsiteX324" fmla="*/ 205939 w 290196"/>
                <a:gd name="connsiteY324" fmla="*/ 40969 h 221562"/>
                <a:gd name="connsiteX325" fmla="*/ 209521 w 290196"/>
                <a:gd name="connsiteY325" fmla="*/ 43214 h 221562"/>
                <a:gd name="connsiteX326" fmla="*/ 210483 w 290196"/>
                <a:gd name="connsiteY326" fmla="*/ 44122 h 221562"/>
                <a:gd name="connsiteX327" fmla="*/ 211231 w 290196"/>
                <a:gd name="connsiteY327" fmla="*/ 45298 h 221562"/>
                <a:gd name="connsiteX328" fmla="*/ 212140 w 290196"/>
                <a:gd name="connsiteY328" fmla="*/ 46207 h 221562"/>
                <a:gd name="connsiteX329" fmla="*/ 213262 w 290196"/>
                <a:gd name="connsiteY329" fmla="*/ 46581 h 221562"/>
                <a:gd name="connsiteX330" fmla="*/ 214118 w 290196"/>
                <a:gd name="connsiteY330" fmla="*/ 46100 h 221562"/>
                <a:gd name="connsiteX331" fmla="*/ 214385 w 290196"/>
                <a:gd name="connsiteY331" fmla="*/ 45031 h 221562"/>
                <a:gd name="connsiteX332" fmla="*/ 214011 w 290196"/>
                <a:gd name="connsiteY332" fmla="*/ 43855 h 221562"/>
                <a:gd name="connsiteX333" fmla="*/ 214011 w 290196"/>
                <a:gd name="connsiteY333" fmla="*/ 40274 h 221562"/>
                <a:gd name="connsiteX334" fmla="*/ 215347 w 290196"/>
                <a:gd name="connsiteY334" fmla="*/ 35356 h 221562"/>
                <a:gd name="connsiteX335" fmla="*/ 215347 w 290196"/>
                <a:gd name="connsiteY335" fmla="*/ 32523 h 221562"/>
                <a:gd name="connsiteX336" fmla="*/ 227107 w 290196"/>
                <a:gd name="connsiteY336" fmla="*/ 28781 h 221562"/>
                <a:gd name="connsiteX337" fmla="*/ 230955 w 290196"/>
                <a:gd name="connsiteY337" fmla="*/ 29850 h 221562"/>
                <a:gd name="connsiteX338" fmla="*/ 231864 w 290196"/>
                <a:gd name="connsiteY338" fmla="*/ 31240 h 221562"/>
                <a:gd name="connsiteX339" fmla="*/ 233254 w 290196"/>
                <a:gd name="connsiteY339" fmla="*/ 32577 h 221562"/>
                <a:gd name="connsiteX340" fmla="*/ 235071 w 290196"/>
                <a:gd name="connsiteY340" fmla="*/ 33966 h 221562"/>
                <a:gd name="connsiteX341" fmla="*/ 238706 w 290196"/>
                <a:gd name="connsiteY341" fmla="*/ 35463 h 221562"/>
                <a:gd name="connsiteX342" fmla="*/ 244586 w 290196"/>
                <a:gd name="connsiteY342" fmla="*/ 40060 h 221562"/>
                <a:gd name="connsiteX343" fmla="*/ 249397 w 290196"/>
                <a:gd name="connsiteY343" fmla="*/ 42733 h 221562"/>
                <a:gd name="connsiteX344" fmla="*/ 256560 w 290196"/>
                <a:gd name="connsiteY344" fmla="*/ 48880 h 221562"/>
                <a:gd name="connsiteX345" fmla="*/ 257468 w 290196"/>
                <a:gd name="connsiteY345" fmla="*/ 50109 h 221562"/>
                <a:gd name="connsiteX346" fmla="*/ 258110 w 290196"/>
                <a:gd name="connsiteY346" fmla="*/ 51285 h 221562"/>
                <a:gd name="connsiteX347" fmla="*/ 258591 w 290196"/>
                <a:gd name="connsiteY347" fmla="*/ 52568 h 221562"/>
                <a:gd name="connsiteX348" fmla="*/ 259446 w 290196"/>
                <a:gd name="connsiteY348" fmla="*/ 53851 h 221562"/>
                <a:gd name="connsiteX349" fmla="*/ 261531 w 290196"/>
                <a:gd name="connsiteY349" fmla="*/ 56310 h 221562"/>
                <a:gd name="connsiteX350" fmla="*/ 269228 w 290196"/>
                <a:gd name="connsiteY350" fmla="*/ 63045 h 221562"/>
                <a:gd name="connsiteX351" fmla="*/ 270137 w 290196"/>
                <a:gd name="connsiteY351" fmla="*/ 64221 h 221562"/>
                <a:gd name="connsiteX352" fmla="*/ 271633 w 290196"/>
                <a:gd name="connsiteY352" fmla="*/ 65771 h 221562"/>
                <a:gd name="connsiteX353" fmla="*/ 272542 w 290196"/>
                <a:gd name="connsiteY353" fmla="*/ 67000 h 221562"/>
                <a:gd name="connsiteX354" fmla="*/ 277513 w 290196"/>
                <a:gd name="connsiteY354" fmla="*/ 71437 h 221562"/>
                <a:gd name="connsiteX355" fmla="*/ 279224 w 290196"/>
                <a:gd name="connsiteY355" fmla="*/ 75072 h 221562"/>
                <a:gd name="connsiteX356" fmla="*/ 279224 w 290196"/>
                <a:gd name="connsiteY356" fmla="*/ 76729 h 221562"/>
                <a:gd name="connsiteX357" fmla="*/ 278903 w 290196"/>
                <a:gd name="connsiteY357" fmla="*/ 82929 h 221562"/>
                <a:gd name="connsiteX358" fmla="*/ 279651 w 290196"/>
                <a:gd name="connsiteY358" fmla="*/ 85709 h 221562"/>
                <a:gd name="connsiteX359" fmla="*/ 280774 w 290196"/>
                <a:gd name="connsiteY359" fmla="*/ 88221 h 221562"/>
                <a:gd name="connsiteX360" fmla="*/ 281843 w 290196"/>
                <a:gd name="connsiteY360" fmla="*/ 89718 h 221562"/>
                <a:gd name="connsiteX361" fmla="*/ 283821 w 290196"/>
                <a:gd name="connsiteY361" fmla="*/ 92070 h 221562"/>
                <a:gd name="connsiteX362" fmla="*/ 287616 w 290196"/>
                <a:gd name="connsiteY362" fmla="*/ 94636 h 221562"/>
                <a:gd name="connsiteX363" fmla="*/ 288952 w 290196"/>
                <a:gd name="connsiteY363" fmla="*/ 96132 h 221562"/>
                <a:gd name="connsiteX364" fmla="*/ 289380 w 290196"/>
                <a:gd name="connsiteY364" fmla="*/ 97575 h 221562"/>
                <a:gd name="connsiteX365" fmla="*/ 289380 w 290196"/>
                <a:gd name="connsiteY365" fmla="*/ 99286 h 221562"/>
                <a:gd name="connsiteX366" fmla="*/ 289380 w 290196"/>
                <a:gd name="connsiteY366" fmla="*/ 103829 h 221562"/>
                <a:gd name="connsiteX367" fmla="*/ 288952 w 290196"/>
                <a:gd name="connsiteY367" fmla="*/ 105647 h 221562"/>
                <a:gd name="connsiteX368" fmla="*/ 287616 w 290196"/>
                <a:gd name="connsiteY368" fmla="*/ 108480 h 221562"/>
                <a:gd name="connsiteX369" fmla="*/ 286974 w 290196"/>
                <a:gd name="connsiteY369" fmla="*/ 110083 h 221562"/>
                <a:gd name="connsiteX370" fmla="*/ 286974 w 290196"/>
                <a:gd name="connsiteY370" fmla="*/ 111741 h 221562"/>
                <a:gd name="connsiteX371" fmla="*/ 286974 w 290196"/>
                <a:gd name="connsiteY371" fmla="*/ 113665 h 221562"/>
                <a:gd name="connsiteX372" fmla="*/ 287562 w 290196"/>
                <a:gd name="connsiteY372" fmla="*/ 115322 h 221562"/>
                <a:gd name="connsiteX373" fmla="*/ 288417 w 290196"/>
                <a:gd name="connsiteY373" fmla="*/ 117032 h 221562"/>
                <a:gd name="connsiteX374" fmla="*/ 289487 w 290196"/>
                <a:gd name="connsiteY374" fmla="*/ 119491 h 221562"/>
                <a:gd name="connsiteX375" fmla="*/ 289861 w 290196"/>
                <a:gd name="connsiteY375" fmla="*/ 121469 h 221562"/>
                <a:gd name="connsiteX376" fmla="*/ 289861 w 290196"/>
                <a:gd name="connsiteY376" fmla="*/ 125318 h 221562"/>
                <a:gd name="connsiteX377" fmla="*/ 289380 w 290196"/>
                <a:gd name="connsiteY377" fmla="*/ 126814 h 221562"/>
                <a:gd name="connsiteX378" fmla="*/ 288257 w 290196"/>
                <a:gd name="connsiteY378" fmla="*/ 129380 h 221562"/>
                <a:gd name="connsiteX379" fmla="*/ 287402 w 290196"/>
                <a:gd name="connsiteY379" fmla="*/ 132373 h 221562"/>
                <a:gd name="connsiteX380" fmla="*/ 287402 w 290196"/>
                <a:gd name="connsiteY380" fmla="*/ 134565 h 221562"/>
                <a:gd name="connsiteX381" fmla="*/ 287990 w 290196"/>
                <a:gd name="connsiteY381" fmla="*/ 138200 h 221562"/>
                <a:gd name="connsiteX382" fmla="*/ 287349 w 290196"/>
                <a:gd name="connsiteY382" fmla="*/ 139322 h 221562"/>
                <a:gd name="connsiteX383" fmla="*/ 286440 w 290196"/>
                <a:gd name="connsiteY383" fmla="*/ 140498 h 221562"/>
                <a:gd name="connsiteX384" fmla="*/ 285264 w 290196"/>
                <a:gd name="connsiteY384" fmla="*/ 141407 h 221562"/>
                <a:gd name="connsiteX385" fmla="*/ 282858 w 290196"/>
                <a:gd name="connsiteY385" fmla="*/ 142850 h 221562"/>
                <a:gd name="connsiteX386" fmla="*/ 281576 w 290196"/>
                <a:gd name="connsiteY386" fmla="*/ 142850 h 221562"/>
                <a:gd name="connsiteX387" fmla="*/ 280293 w 290196"/>
                <a:gd name="connsiteY387" fmla="*/ 142850 h 221562"/>
                <a:gd name="connsiteX388" fmla="*/ 279117 w 290196"/>
                <a:gd name="connsiteY388" fmla="*/ 142155 h 221562"/>
                <a:gd name="connsiteX389" fmla="*/ 278048 w 290196"/>
                <a:gd name="connsiteY389" fmla="*/ 141300 h 221562"/>
                <a:gd name="connsiteX390" fmla="*/ 275642 w 290196"/>
                <a:gd name="connsiteY390" fmla="*/ 140231 h 221562"/>
                <a:gd name="connsiteX391" fmla="*/ 274306 w 290196"/>
                <a:gd name="connsiteY391" fmla="*/ 140231 h 221562"/>
                <a:gd name="connsiteX392" fmla="*/ 270725 w 290196"/>
                <a:gd name="connsiteY392" fmla="*/ 139322 h 221562"/>
                <a:gd name="connsiteX393" fmla="*/ 269709 w 290196"/>
                <a:gd name="connsiteY393" fmla="*/ 140071 h 221562"/>
                <a:gd name="connsiteX394" fmla="*/ 269014 w 290196"/>
                <a:gd name="connsiteY394" fmla="*/ 141247 h 221562"/>
                <a:gd name="connsiteX395" fmla="*/ 266716 w 290196"/>
                <a:gd name="connsiteY395" fmla="*/ 148196 h 221562"/>
                <a:gd name="connsiteX396" fmla="*/ 266716 w 290196"/>
                <a:gd name="connsiteY396" fmla="*/ 150761 h 221562"/>
                <a:gd name="connsiteX397" fmla="*/ 266716 w 290196"/>
                <a:gd name="connsiteY397" fmla="*/ 157389 h 221562"/>
                <a:gd name="connsiteX398" fmla="*/ 265860 w 290196"/>
                <a:gd name="connsiteY398" fmla="*/ 158940 h 221562"/>
                <a:gd name="connsiteX399" fmla="*/ 264684 w 290196"/>
                <a:gd name="connsiteY399" fmla="*/ 159902 h 221562"/>
                <a:gd name="connsiteX400" fmla="*/ 262012 w 290196"/>
                <a:gd name="connsiteY400" fmla="*/ 161292 h 221562"/>
                <a:gd name="connsiteX401" fmla="*/ 260729 w 290196"/>
                <a:gd name="connsiteY401" fmla="*/ 162307 h 221562"/>
                <a:gd name="connsiteX402" fmla="*/ 259500 w 290196"/>
                <a:gd name="connsiteY402" fmla="*/ 163857 h 221562"/>
                <a:gd name="connsiteX403" fmla="*/ 254796 w 290196"/>
                <a:gd name="connsiteY403" fmla="*/ 171073 h 221562"/>
                <a:gd name="connsiteX404" fmla="*/ 253780 w 290196"/>
                <a:gd name="connsiteY404" fmla="*/ 172036 h 221562"/>
                <a:gd name="connsiteX405" fmla="*/ 252871 w 290196"/>
                <a:gd name="connsiteY405" fmla="*/ 172303 h 22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290196" h="221562">
                  <a:moveTo>
                    <a:pt x="251161" y="174922"/>
                  </a:moveTo>
                  <a:lnTo>
                    <a:pt x="244212" y="169844"/>
                  </a:lnTo>
                  <a:lnTo>
                    <a:pt x="239134" y="150120"/>
                  </a:lnTo>
                  <a:lnTo>
                    <a:pt x="233789" y="138788"/>
                  </a:lnTo>
                  <a:lnTo>
                    <a:pt x="232185" y="137612"/>
                  </a:lnTo>
                  <a:lnTo>
                    <a:pt x="230100" y="137612"/>
                  </a:lnTo>
                  <a:lnTo>
                    <a:pt x="226145" y="139857"/>
                  </a:lnTo>
                  <a:lnTo>
                    <a:pt x="224595" y="139857"/>
                  </a:lnTo>
                  <a:lnTo>
                    <a:pt x="219249" y="137612"/>
                  </a:lnTo>
                  <a:lnTo>
                    <a:pt x="211392" y="129701"/>
                  </a:lnTo>
                  <a:lnTo>
                    <a:pt x="202732" y="126119"/>
                  </a:lnTo>
                  <a:lnTo>
                    <a:pt x="201075" y="126119"/>
                  </a:lnTo>
                  <a:lnTo>
                    <a:pt x="200060" y="129487"/>
                  </a:lnTo>
                  <a:lnTo>
                    <a:pt x="199311" y="130877"/>
                  </a:lnTo>
                  <a:lnTo>
                    <a:pt x="198189" y="131839"/>
                  </a:lnTo>
                  <a:lnTo>
                    <a:pt x="195677" y="132748"/>
                  </a:lnTo>
                  <a:lnTo>
                    <a:pt x="193164" y="132748"/>
                  </a:lnTo>
                  <a:lnTo>
                    <a:pt x="188247" y="131091"/>
                  </a:lnTo>
                  <a:lnTo>
                    <a:pt x="184184" y="128471"/>
                  </a:lnTo>
                  <a:lnTo>
                    <a:pt x="182367" y="128846"/>
                  </a:lnTo>
                  <a:lnTo>
                    <a:pt x="181725" y="130877"/>
                  </a:lnTo>
                  <a:lnTo>
                    <a:pt x="181725" y="136222"/>
                  </a:lnTo>
                  <a:lnTo>
                    <a:pt x="181351" y="138414"/>
                  </a:lnTo>
                  <a:lnTo>
                    <a:pt x="180389" y="140338"/>
                  </a:lnTo>
                  <a:lnTo>
                    <a:pt x="178999" y="141835"/>
                  </a:lnTo>
                  <a:lnTo>
                    <a:pt x="177396" y="142690"/>
                  </a:lnTo>
                  <a:lnTo>
                    <a:pt x="175845" y="142690"/>
                  </a:lnTo>
                  <a:lnTo>
                    <a:pt x="170500" y="137345"/>
                  </a:lnTo>
                  <a:lnTo>
                    <a:pt x="167347" y="135313"/>
                  </a:lnTo>
                  <a:lnTo>
                    <a:pt x="165689" y="135313"/>
                  </a:lnTo>
                  <a:lnTo>
                    <a:pt x="164620" y="136169"/>
                  </a:lnTo>
                  <a:lnTo>
                    <a:pt x="163818" y="137665"/>
                  </a:lnTo>
                  <a:lnTo>
                    <a:pt x="163338" y="139483"/>
                  </a:lnTo>
                  <a:lnTo>
                    <a:pt x="163338" y="141193"/>
                  </a:lnTo>
                  <a:lnTo>
                    <a:pt x="167293" y="146699"/>
                  </a:lnTo>
                  <a:lnTo>
                    <a:pt x="167667" y="148784"/>
                  </a:lnTo>
                  <a:lnTo>
                    <a:pt x="167079" y="150334"/>
                  </a:lnTo>
                  <a:lnTo>
                    <a:pt x="166170" y="150815"/>
                  </a:lnTo>
                  <a:lnTo>
                    <a:pt x="161253" y="149478"/>
                  </a:lnTo>
                  <a:lnTo>
                    <a:pt x="153181" y="153755"/>
                  </a:lnTo>
                  <a:lnTo>
                    <a:pt x="152273" y="153755"/>
                  </a:lnTo>
                  <a:lnTo>
                    <a:pt x="151364" y="153274"/>
                  </a:lnTo>
                  <a:lnTo>
                    <a:pt x="147462" y="147928"/>
                  </a:lnTo>
                  <a:lnTo>
                    <a:pt x="145484" y="148623"/>
                  </a:lnTo>
                  <a:lnTo>
                    <a:pt x="144896" y="149211"/>
                  </a:lnTo>
                  <a:lnTo>
                    <a:pt x="144415" y="151242"/>
                  </a:lnTo>
                  <a:lnTo>
                    <a:pt x="145057" y="153167"/>
                  </a:lnTo>
                  <a:lnTo>
                    <a:pt x="147302" y="156534"/>
                  </a:lnTo>
                  <a:lnTo>
                    <a:pt x="147302" y="157389"/>
                  </a:lnTo>
                  <a:lnTo>
                    <a:pt x="146446" y="160757"/>
                  </a:lnTo>
                  <a:lnTo>
                    <a:pt x="146446" y="162040"/>
                  </a:lnTo>
                  <a:lnTo>
                    <a:pt x="147515" y="163537"/>
                  </a:lnTo>
                  <a:lnTo>
                    <a:pt x="150348" y="165568"/>
                  </a:lnTo>
                  <a:lnTo>
                    <a:pt x="151204" y="167064"/>
                  </a:lnTo>
                  <a:lnTo>
                    <a:pt x="151204" y="168187"/>
                  </a:lnTo>
                  <a:lnTo>
                    <a:pt x="151204" y="169416"/>
                  </a:lnTo>
                  <a:lnTo>
                    <a:pt x="150883" y="170539"/>
                  </a:lnTo>
                  <a:lnTo>
                    <a:pt x="150295" y="171287"/>
                  </a:lnTo>
                  <a:lnTo>
                    <a:pt x="149493" y="171287"/>
                  </a:lnTo>
                  <a:lnTo>
                    <a:pt x="140513" y="165942"/>
                  </a:lnTo>
                  <a:lnTo>
                    <a:pt x="136665" y="164926"/>
                  </a:lnTo>
                  <a:lnTo>
                    <a:pt x="133030" y="164926"/>
                  </a:lnTo>
                  <a:lnTo>
                    <a:pt x="125493" y="168668"/>
                  </a:lnTo>
                  <a:lnTo>
                    <a:pt x="119185" y="175831"/>
                  </a:lnTo>
                  <a:lnTo>
                    <a:pt x="112397" y="171234"/>
                  </a:lnTo>
                  <a:lnTo>
                    <a:pt x="107051" y="174013"/>
                  </a:lnTo>
                  <a:lnTo>
                    <a:pt x="105929" y="189408"/>
                  </a:lnTo>
                  <a:lnTo>
                    <a:pt x="108014" y="200526"/>
                  </a:lnTo>
                  <a:lnTo>
                    <a:pt x="105822" y="211217"/>
                  </a:lnTo>
                  <a:lnTo>
                    <a:pt x="104753" y="212339"/>
                  </a:lnTo>
                  <a:lnTo>
                    <a:pt x="98606" y="213462"/>
                  </a:lnTo>
                  <a:lnTo>
                    <a:pt x="97537" y="214477"/>
                  </a:lnTo>
                  <a:lnTo>
                    <a:pt x="95880" y="218219"/>
                  </a:lnTo>
                  <a:lnTo>
                    <a:pt x="94864" y="219716"/>
                  </a:lnTo>
                  <a:lnTo>
                    <a:pt x="93528" y="220731"/>
                  </a:lnTo>
                  <a:lnTo>
                    <a:pt x="91924" y="221105"/>
                  </a:lnTo>
                  <a:lnTo>
                    <a:pt x="86953" y="218807"/>
                  </a:lnTo>
                  <a:lnTo>
                    <a:pt x="79630" y="211324"/>
                  </a:lnTo>
                  <a:lnTo>
                    <a:pt x="76476" y="214370"/>
                  </a:lnTo>
                  <a:lnTo>
                    <a:pt x="77278" y="221533"/>
                  </a:lnTo>
                  <a:lnTo>
                    <a:pt x="70169" y="219074"/>
                  </a:lnTo>
                  <a:lnTo>
                    <a:pt x="68832" y="221105"/>
                  </a:lnTo>
                  <a:lnTo>
                    <a:pt x="67389" y="213515"/>
                  </a:lnTo>
                  <a:lnTo>
                    <a:pt x="67389" y="209667"/>
                  </a:lnTo>
                  <a:lnTo>
                    <a:pt x="67389" y="207849"/>
                  </a:lnTo>
                  <a:lnTo>
                    <a:pt x="66908" y="205658"/>
                  </a:lnTo>
                  <a:lnTo>
                    <a:pt x="65625" y="202290"/>
                  </a:lnTo>
                  <a:lnTo>
                    <a:pt x="64449" y="199885"/>
                  </a:lnTo>
                  <a:lnTo>
                    <a:pt x="62739" y="198709"/>
                  </a:lnTo>
                  <a:lnTo>
                    <a:pt x="61403" y="198976"/>
                  </a:lnTo>
                  <a:lnTo>
                    <a:pt x="57661" y="201702"/>
                  </a:lnTo>
                  <a:lnTo>
                    <a:pt x="56645" y="202878"/>
                  </a:lnTo>
                  <a:lnTo>
                    <a:pt x="55737" y="204107"/>
                  </a:lnTo>
                  <a:lnTo>
                    <a:pt x="54721" y="205070"/>
                  </a:lnTo>
                  <a:lnTo>
                    <a:pt x="53652" y="205070"/>
                  </a:lnTo>
                  <a:lnTo>
                    <a:pt x="52583" y="203680"/>
                  </a:lnTo>
                  <a:lnTo>
                    <a:pt x="52209" y="201007"/>
                  </a:lnTo>
                  <a:lnTo>
                    <a:pt x="52209" y="198976"/>
                  </a:lnTo>
                  <a:lnTo>
                    <a:pt x="52583" y="197212"/>
                  </a:lnTo>
                  <a:lnTo>
                    <a:pt x="53064" y="195555"/>
                  </a:lnTo>
                  <a:lnTo>
                    <a:pt x="53064" y="193844"/>
                  </a:lnTo>
                  <a:lnTo>
                    <a:pt x="53491" y="191760"/>
                  </a:lnTo>
                  <a:lnTo>
                    <a:pt x="54347" y="190423"/>
                  </a:lnTo>
                  <a:lnTo>
                    <a:pt x="56378" y="188339"/>
                  </a:lnTo>
                  <a:lnTo>
                    <a:pt x="57073" y="187270"/>
                  </a:lnTo>
                  <a:lnTo>
                    <a:pt x="57340" y="186254"/>
                  </a:lnTo>
                  <a:lnTo>
                    <a:pt x="57340" y="185345"/>
                  </a:lnTo>
                  <a:lnTo>
                    <a:pt x="57928" y="183581"/>
                  </a:lnTo>
                  <a:lnTo>
                    <a:pt x="58356" y="182780"/>
                  </a:lnTo>
                  <a:lnTo>
                    <a:pt x="58356" y="181871"/>
                  </a:lnTo>
                  <a:lnTo>
                    <a:pt x="58356" y="180909"/>
                  </a:lnTo>
                  <a:lnTo>
                    <a:pt x="58356" y="179145"/>
                  </a:lnTo>
                  <a:lnTo>
                    <a:pt x="58356" y="178503"/>
                  </a:lnTo>
                  <a:lnTo>
                    <a:pt x="58676" y="177755"/>
                  </a:lnTo>
                  <a:lnTo>
                    <a:pt x="58944" y="176258"/>
                  </a:lnTo>
                  <a:lnTo>
                    <a:pt x="58463" y="174120"/>
                  </a:lnTo>
                  <a:lnTo>
                    <a:pt x="56271" y="170432"/>
                  </a:lnTo>
                  <a:lnTo>
                    <a:pt x="54507" y="168989"/>
                  </a:lnTo>
                  <a:lnTo>
                    <a:pt x="52904" y="168080"/>
                  </a:lnTo>
                  <a:lnTo>
                    <a:pt x="51567" y="167759"/>
                  </a:lnTo>
                  <a:lnTo>
                    <a:pt x="50605" y="167011"/>
                  </a:lnTo>
                  <a:lnTo>
                    <a:pt x="50071" y="165675"/>
                  </a:lnTo>
                  <a:lnTo>
                    <a:pt x="50071" y="160329"/>
                  </a:lnTo>
                  <a:lnTo>
                    <a:pt x="49750" y="156534"/>
                  </a:lnTo>
                  <a:lnTo>
                    <a:pt x="49750" y="155786"/>
                  </a:lnTo>
                  <a:lnTo>
                    <a:pt x="49750" y="154931"/>
                  </a:lnTo>
                  <a:lnTo>
                    <a:pt x="49322" y="153808"/>
                  </a:lnTo>
                  <a:lnTo>
                    <a:pt x="46329" y="150868"/>
                  </a:lnTo>
                  <a:lnTo>
                    <a:pt x="45206" y="149959"/>
                  </a:lnTo>
                  <a:lnTo>
                    <a:pt x="44191" y="148997"/>
                  </a:lnTo>
                  <a:lnTo>
                    <a:pt x="42961" y="148409"/>
                  </a:lnTo>
                  <a:lnTo>
                    <a:pt x="41678" y="148409"/>
                  </a:lnTo>
                  <a:lnTo>
                    <a:pt x="40770" y="148730"/>
                  </a:lnTo>
                  <a:lnTo>
                    <a:pt x="39807" y="149318"/>
                  </a:lnTo>
                  <a:lnTo>
                    <a:pt x="38952" y="149959"/>
                  </a:lnTo>
                  <a:lnTo>
                    <a:pt x="38097" y="149959"/>
                  </a:lnTo>
                  <a:lnTo>
                    <a:pt x="37081" y="149959"/>
                  </a:lnTo>
                  <a:lnTo>
                    <a:pt x="36600" y="149532"/>
                  </a:lnTo>
                  <a:lnTo>
                    <a:pt x="36280" y="148890"/>
                  </a:lnTo>
                  <a:lnTo>
                    <a:pt x="36280" y="148035"/>
                  </a:lnTo>
                  <a:lnTo>
                    <a:pt x="36654" y="147554"/>
                  </a:lnTo>
                  <a:lnTo>
                    <a:pt x="36654" y="146913"/>
                  </a:lnTo>
                  <a:lnTo>
                    <a:pt x="36654" y="146057"/>
                  </a:lnTo>
                  <a:lnTo>
                    <a:pt x="36333" y="144561"/>
                  </a:lnTo>
                  <a:lnTo>
                    <a:pt x="35905" y="143224"/>
                  </a:lnTo>
                  <a:lnTo>
                    <a:pt x="33928" y="141354"/>
                  </a:lnTo>
                  <a:lnTo>
                    <a:pt x="32645" y="140552"/>
                  </a:lnTo>
                  <a:lnTo>
                    <a:pt x="31843" y="139322"/>
                  </a:lnTo>
                  <a:lnTo>
                    <a:pt x="31202" y="137719"/>
                  </a:lnTo>
                  <a:lnTo>
                    <a:pt x="31469" y="132373"/>
                  </a:lnTo>
                  <a:lnTo>
                    <a:pt x="32324" y="128311"/>
                  </a:lnTo>
                  <a:lnTo>
                    <a:pt x="31362" y="127937"/>
                  </a:lnTo>
                  <a:lnTo>
                    <a:pt x="30614" y="128418"/>
                  </a:lnTo>
                  <a:lnTo>
                    <a:pt x="29598" y="128899"/>
                  </a:lnTo>
                  <a:lnTo>
                    <a:pt x="28475" y="128899"/>
                  </a:lnTo>
                  <a:lnTo>
                    <a:pt x="26925" y="127883"/>
                  </a:lnTo>
                  <a:lnTo>
                    <a:pt x="25322" y="126119"/>
                  </a:lnTo>
                  <a:lnTo>
                    <a:pt x="23290" y="122485"/>
                  </a:lnTo>
                  <a:lnTo>
                    <a:pt x="22061" y="120934"/>
                  </a:lnTo>
                  <a:lnTo>
                    <a:pt x="21046" y="120934"/>
                  </a:lnTo>
                  <a:lnTo>
                    <a:pt x="20564" y="121897"/>
                  </a:lnTo>
                  <a:lnTo>
                    <a:pt x="19870" y="122645"/>
                  </a:lnTo>
                  <a:lnTo>
                    <a:pt x="17785" y="122645"/>
                  </a:lnTo>
                  <a:lnTo>
                    <a:pt x="15593" y="123233"/>
                  </a:lnTo>
                  <a:lnTo>
                    <a:pt x="14471" y="122698"/>
                  </a:lnTo>
                  <a:lnTo>
                    <a:pt x="13509" y="121790"/>
                  </a:lnTo>
                  <a:lnTo>
                    <a:pt x="12600" y="120667"/>
                  </a:lnTo>
                  <a:lnTo>
                    <a:pt x="12065" y="119491"/>
                  </a:lnTo>
                  <a:lnTo>
                    <a:pt x="12546" y="117834"/>
                  </a:lnTo>
                  <a:lnTo>
                    <a:pt x="14310" y="115322"/>
                  </a:lnTo>
                  <a:lnTo>
                    <a:pt x="14791" y="114146"/>
                  </a:lnTo>
                  <a:lnTo>
                    <a:pt x="14791" y="112703"/>
                  </a:lnTo>
                  <a:lnTo>
                    <a:pt x="14257" y="111366"/>
                  </a:lnTo>
                  <a:lnTo>
                    <a:pt x="14257" y="108747"/>
                  </a:lnTo>
                  <a:lnTo>
                    <a:pt x="13936" y="106876"/>
                  </a:lnTo>
                  <a:lnTo>
                    <a:pt x="12974" y="104792"/>
                  </a:lnTo>
                  <a:lnTo>
                    <a:pt x="12012" y="103562"/>
                  </a:lnTo>
                  <a:lnTo>
                    <a:pt x="7843" y="102279"/>
                  </a:lnTo>
                  <a:lnTo>
                    <a:pt x="6827" y="101638"/>
                  </a:lnTo>
                  <a:lnTo>
                    <a:pt x="6453" y="100943"/>
                  </a:lnTo>
                  <a:lnTo>
                    <a:pt x="6453" y="100248"/>
                  </a:lnTo>
                  <a:lnTo>
                    <a:pt x="6987" y="99607"/>
                  </a:lnTo>
                  <a:lnTo>
                    <a:pt x="7468" y="98805"/>
                  </a:lnTo>
                  <a:lnTo>
                    <a:pt x="8324" y="97094"/>
                  </a:lnTo>
                  <a:lnTo>
                    <a:pt x="9072" y="95117"/>
                  </a:lnTo>
                  <a:lnTo>
                    <a:pt x="9339" y="93994"/>
                  </a:lnTo>
                  <a:lnTo>
                    <a:pt x="10194" y="88649"/>
                  </a:lnTo>
                  <a:lnTo>
                    <a:pt x="10569" y="87740"/>
                  </a:lnTo>
                  <a:lnTo>
                    <a:pt x="11103" y="87045"/>
                  </a:lnTo>
                  <a:lnTo>
                    <a:pt x="11745" y="86511"/>
                  </a:lnTo>
                  <a:lnTo>
                    <a:pt x="12386" y="86190"/>
                  </a:lnTo>
                  <a:lnTo>
                    <a:pt x="13188" y="85442"/>
                  </a:lnTo>
                  <a:lnTo>
                    <a:pt x="13776" y="84426"/>
                  </a:lnTo>
                  <a:lnTo>
                    <a:pt x="13776" y="82448"/>
                  </a:lnTo>
                  <a:lnTo>
                    <a:pt x="13081" y="80845"/>
                  </a:lnTo>
                  <a:lnTo>
                    <a:pt x="13081" y="79348"/>
                  </a:lnTo>
                  <a:lnTo>
                    <a:pt x="13562" y="78012"/>
                  </a:lnTo>
                  <a:lnTo>
                    <a:pt x="14043" y="76194"/>
                  </a:lnTo>
                  <a:lnTo>
                    <a:pt x="14738" y="74805"/>
                  </a:lnTo>
                  <a:lnTo>
                    <a:pt x="15273" y="73361"/>
                  </a:lnTo>
                  <a:lnTo>
                    <a:pt x="16502" y="68978"/>
                  </a:lnTo>
                  <a:lnTo>
                    <a:pt x="17143" y="67588"/>
                  </a:lnTo>
                  <a:lnTo>
                    <a:pt x="17624" y="66145"/>
                  </a:lnTo>
                  <a:lnTo>
                    <a:pt x="18747" y="63686"/>
                  </a:lnTo>
                  <a:lnTo>
                    <a:pt x="19175" y="61922"/>
                  </a:lnTo>
                  <a:lnTo>
                    <a:pt x="19175" y="59303"/>
                  </a:lnTo>
                  <a:lnTo>
                    <a:pt x="17037" y="53370"/>
                  </a:lnTo>
                  <a:lnTo>
                    <a:pt x="15326" y="46795"/>
                  </a:lnTo>
                  <a:lnTo>
                    <a:pt x="13990" y="46261"/>
                  </a:lnTo>
                  <a:lnTo>
                    <a:pt x="12867" y="45940"/>
                  </a:lnTo>
                  <a:lnTo>
                    <a:pt x="9500" y="44229"/>
                  </a:lnTo>
                  <a:lnTo>
                    <a:pt x="8431" y="43428"/>
                  </a:lnTo>
                  <a:lnTo>
                    <a:pt x="7148" y="42091"/>
                  </a:lnTo>
                  <a:lnTo>
                    <a:pt x="5598" y="39472"/>
                  </a:lnTo>
                  <a:lnTo>
                    <a:pt x="252" y="34127"/>
                  </a:lnTo>
                  <a:lnTo>
                    <a:pt x="-336" y="30813"/>
                  </a:lnTo>
                  <a:lnTo>
                    <a:pt x="2230" y="31133"/>
                  </a:lnTo>
                  <a:lnTo>
                    <a:pt x="3459" y="30706"/>
                  </a:lnTo>
                  <a:lnTo>
                    <a:pt x="14631" y="22207"/>
                  </a:lnTo>
                  <a:lnTo>
                    <a:pt x="17892" y="21405"/>
                  </a:lnTo>
                  <a:lnTo>
                    <a:pt x="19068" y="20870"/>
                  </a:lnTo>
                  <a:lnTo>
                    <a:pt x="19388" y="19267"/>
                  </a:lnTo>
                  <a:lnTo>
                    <a:pt x="19763" y="16327"/>
                  </a:lnTo>
                  <a:lnTo>
                    <a:pt x="19763" y="15044"/>
                  </a:lnTo>
                  <a:lnTo>
                    <a:pt x="19121" y="13761"/>
                  </a:lnTo>
                  <a:lnTo>
                    <a:pt x="18373" y="12639"/>
                  </a:lnTo>
                  <a:lnTo>
                    <a:pt x="17892" y="11730"/>
                  </a:lnTo>
                  <a:lnTo>
                    <a:pt x="18319" y="11195"/>
                  </a:lnTo>
                  <a:lnTo>
                    <a:pt x="22221" y="12799"/>
                  </a:lnTo>
                  <a:lnTo>
                    <a:pt x="29384" y="13227"/>
                  </a:lnTo>
                  <a:lnTo>
                    <a:pt x="36440" y="11837"/>
                  </a:lnTo>
                  <a:lnTo>
                    <a:pt x="38044" y="10821"/>
                  </a:lnTo>
                  <a:lnTo>
                    <a:pt x="42480" y="10821"/>
                  </a:lnTo>
                  <a:lnTo>
                    <a:pt x="46703" y="5476"/>
                  </a:lnTo>
                  <a:lnTo>
                    <a:pt x="49750" y="3926"/>
                  </a:lnTo>
                  <a:lnTo>
                    <a:pt x="66320" y="7828"/>
                  </a:lnTo>
                  <a:lnTo>
                    <a:pt x="71345" y="7828"/>
                  </a:lnTo>
                  <a:lnTo>
                    <a:pt x="80913" y="6652"/>
                  </a:lnTo>
                  <a:lnTo>
                    <a:pt x="84120" y="5850"/>
                  </a:lnTo>
                  <a:lnTo>
                    <a:pt x="86472" y="4353"/>
                  </a:lnTo>
                  <a:lnTo>
                    <a:pt x="86900" y="3177"/>
                  </a:lnTo>
                  <a:lnTo>
                    <a:pt x="87648" y="2108"/>
                  </a:lnTo>
                  <a:lnTo>
                    <a:pt x="88503" y="1039"/>
                  </a:lnTo>
                  <a:lnTo>
                    <a:pt x="89733" y="398"/>
                  </a:lnTo>
                  <a:lnTo>
                    <a:pt x="91390" y="-30"/>
                  </a:lnTo>
                  <a:lnTo>
                    <a:pt x="93207" y="-30"/>
                  </a:lnTo>
                  <a:lnTo>
                    <a:pt x="95719" y="1307"/>
                  </a:lnTo>
                  <a:lnTo>
                    <a:pt x="96521" y="2643"/>
                  </a:lnTo>
                  <a:lnTo>
                    <a:pt x="96895" y="4086"/>
                  </a:lnTo>
                  <a:lnTo>
                    <a:pt x="97163" y="5476"/>
                  </a:lnTo>
                  <a:lnTo>
                    <a:pt x="98018" y="8149"/>
                  </a:lnTo>
                  <a:lnTo>
                    <a:pt x="99140" y="9325"/>
                  </a:lnTo>
                  <a:lnTo>
                    <a:pt x="100851" y="10233"/>
                  </a:lnTo>
                  <a:lnTo>
                    <a:pt x="106196" y="11783"/>
                  </a:lnTo>
                  <a:lnTo>
                    <a:pt x="109724" y="11783"/>
                  </a:lnTo>
                  <a:lnTo>
                    <a:pt x="111328" y="10928"/>
                  </a:lnTo>
                  <a:lnTo>
                    <a:pt x="112664" y="9966"/>
                  </a:lnTo>
                  <a:lnTo>
                    <a:pt x="114000" y="9271"/>
                  </a:lnTo>
                  <a:lnTo>
                    <a:pt x="115497" y="9271"/>
                  </a:lnTo>
                  <a:lnTo>
                    <a:pt x="117421" y="9592"/>
                  </a:lnTo>
                  <a:lnTo>
                    <a:pt x="118544" y="10875"/>
                  </a:lnTo>
                  <a:lnTo>
                    <a:pt x="119292" y="12211"/>
                  </a:lnTo>
                  <a:lnTo>
                    <a:pt x="120094" y="13440"/>
                  </a:lnTo>
                  <a:lnTo>
                    <a:pt x="121697" y="14349"/>
                  </a:lnTo>
                  <a:lnTo>
                    <a:pt x="124317" y="15151"/>
                  </a:lnTo>
                  <a:lnTo>
                    <a:pt x="127845" y="15685"/>
                  </a:lnTo>
                  <a:lnTo>
                    <a:pt x="130197" y="16861"/>
                  </a:lnTo>
                  <a:lnTo>
                    <a:pt x="131319" y="18091"/>
                  </a:lnTo>
                  <a:lnTo>
                    <a:pt x="132121" y="19160"/>
                  </a:lnTo>
                  <a:lnTo>
                    <a:pt x="133243" y="19694"/>
                  </a:lnTo>
                  <a:lnTo>
                    <a:pt x="134473" y="19320"/>
                  </a:lnTo>
                  <a:lnTo>
                    <a:pt x="135863" y="19320"/>
                  </a:lnTo>
                  <a:lnTo>
                    <a:pt x="137039" y="19320"/>
                  </a:lnTo>
                  <a:lnTo>
                    <a:pt x="137894" y="20550"/>
                  </a:lnTo>
                  <a:lnTo>
                    <a:pt x="137520" y="21619"/>
                  </a:lnTo>
                  <a:lnTo>
                    <a:pt x="136825" y="22848"/>
                  </a:lnTo>
                  <a:lnTo>
                    <a:pt x="134633" y="24345"/>
                  </a:lnTo>
                  <a:lnTo>
                    <a:pt x="134633" y="25093"/>
                  </a:lnTo>
                  <a:lnTo>
                    <a:pt x="135756" y="26055"/>
                  </a:lnTo>
                  <a:lnTo>
                    <a:pt x="138268" y="27445"/>
                  </a:lnTo>
                  <a:lnTo>
                    <a:pt x="139016" y="28835"/>
                  </a:lnTo>
                  <a:lnTo>
                    <a:pt x="139016" y="30064"/>
                  </a:lnTo>
                  <a:lnTo>
                    <a:pt x="137787" y="32149"/>
                  </a:lnTo>
                  <a:lnTo>
                    <a:pt x="138161" y="33165"/>
                  </a:lnTo>
                  <a:lnTo>
                    <a:pt x="139337" y="33806"/>
                  </a:lnTo>
                  <a:lnTo>
                    <a:pt x="140887" y="33806"/>
                  </a:lnTo>
                  <a:lnTo>
                    <a:pt x="143239" y="32844"/>
                  </a:lnTo>
                  <a:lnTo>
                    <a:pt x="144736" y="31989"/>
                  </a:lnTo>
                  <a:lnTo>
                    <a:pt x="145965" y="31561"/>
                  </a:lnTo>
                  <a:lnTo>
                    <a:pt x="147302" y="32416"/>
                  </a:lnTo>
                  <a:lnTo>
                    <a:pt x="147997" y="33646"/>
                  </a:lnTo>
                  <a:lnTo>
                    <a:pt x="148638" y="35035"/>
                  </a:lnTo>
                  <a:lnTo>
                    <a:pt x="148959" y="36265"/>
                  </a:lnTo>
                  <a:lnTo>
                    <a:pt x="149440" y="37227"/>
                  </a:lnTo>
                  <a:lnTo>
                    <a:pt x="149760" y="37762"/>
                  </a:lnTo>
                  <a:lnTo>
                    <a:pt x="150562" y="38296"/>
                  </a:lnTo>
                  <a:lnTo>
                    <a:pt x="152326" y="39205"/>
                  </a:lnTo>
                  <a:lnTo>
                    <a:pt x="153288" y="39846"/>
                  </a:lnTo>
                  <a:lnTo>
                    <a:pt x="153823" y="40969"/>
                  </a:lnTo>
                  <a:lnTo>
                    <a:pt x="154625" y="43748"/>
                  </a:lnTo>
                  <a:lnTo>
                    <a:pt x="155266" y="45138"/>
                  </a:lnTo>
                  <a:lnTo>
                    <a:pt x="156282" y="46367"/>
                  </a:lnTo>
                  <a:lnTo>
                    <a:pt x="157832" y="47330"/>
                  </a:lnTo>
                  <a:lnTo>
                    <a:pt x="161787" y="49094"/>
                  </a:lnTo>
                  <a:lnTo>
                    <a:pt x="163658" y="49094"/>
                  </a:lnTo>
                  <a:lnTo>
                    <a:pt x="168416" y="46688"/>
                  </a:lnTo>
                  <a:lnTo>
                    <a:pt x="170126" y="46100"/>
                  </a:lnTo>
                  <a:lnTo>
                    <a:pt x="171890" y="46581"/>
                  </a:lnTo>
                  <a:lnTo>
                    <a:pt x="173013" y="47543"/>
                  </a:lnTo>
                  <a:lnTo>
                    <a:pt x="175525" y="49040"/>
                  </a:lnTo>
                  <a:lnTo>
                    <a:pt x="177502" y="49040"/>
                  </a:lnTo>
                  <a:lnTo>
                    <a:pt x="181084" y="48345"/>
                  </a:lnTo>
                  <a:lnTo>
                    <a:pt x="183275" y="47597"/>
                  </a:lnTo>
                  <a:lnTo>
                    <a:pt x="185093" y="46688"/>
                  </a:lnTo>
                  <a:lnTo>
                    <a:pt x="186750" y="45245"/>
                  </a:lnTo>
                  <a:lnTo>
                    <a:pt x="188514" y="44229"/>
                  </a:lnTo>
                  <a:lnTo>
                    <a:pt x="191080" y="43802"/>
                  </a:lnTo>
                  <a:lnTo>
                    <a:pt x="194340" y="44336"/>
                  </a:lnTo>
                  <a:lnTo>
                    <a:pt x="195677" y="44336"/>
                  </a:lnTo>
                  <a:lnTo>
                    <a:pt x="197066" y="43962"/>
                  </a:lnTo>
                  <a:lnTo>
                    <a:pt x="201717" y="39419"/>
                  </a:lnTo>
                  <a:lnTo>
                    <a:pt x="202893" y="38670"/>
                  </a:lnTo>
                  <a:lnTo>
                    <a:pt x="204069" y="39044"/>
                  </a:lnTo>
                  <a:lnTo>
                    <a:pt x="204924" y="40007"/>
                  </a:lnTo>
                  <a:lnTo>
                    <a:pt x="205939" y="40969"/>
                  </a:lnTo>
                  <a:lnTo>
                    <a:pt x="209521" y="43214"/>
                  </a:lnTo>
                  <a:lnTo>
                    <a:pt x="210483" y="44122"/>
                  </a:lnTo>
                  <a:lnTo>
                    <a:pt x="211231" y="45298"/>
                  </a:lnTo>
                  <a:lnTo>
                    <a:pt x="212140" y="46207"/>
                  </a:lnTo>
                  <a:lnTo>
                    <a:pt x="213262" y="46581"/>
                  </a:lnTo>
                  <a:lnTo>
                    <a:pt x="214118" y="46100"/>
                  </a:lnTo>
                  <a:lnTo>
                    <a:pt x="214385" y="45031"/>
                  </a:lnTo>
                  <a:lnTo>
                    <a:pt x="214011" y="43855"/>
                  </a:lnTo>
                  <a:lnTo>
                    <a:pt x="214011" y="40274"/>
                  </a:lnTo>
                  <a:lnTo>
                    <a:pt x="215347" y="35356"/>
                  </a:lnTo>
                  <a:lnTo>
                    <a:pt x="215347" y="32523"/>
                  </a:lnTo>
                  <a:lnTo>
                    <a:pt x="227107" y="28781"/>
                  </a:lnTo>
                  <a:lnTo>
                    <a:pt x="230955" y="29850"/>
                  </a:lnTo>
                  <a:lnTo>
                    <a:pt x="231864" y="31240"/>
                  </a:lnTo>
                  <a:lnTo>
                    <a:pt x="233254" y="32577"/>
                  </a:lnTo>
                  <a:lnTo>
                    <a:pt x="235071" y="33966"/>
                  </a:lnTo>
                  <a:lnTo>
                    <a:pt x="238706" y="35463"/>
                  </a:lnTo>
                  <a:lnTo>
                    <a:pt x="244586" y="40060"/>
                  </a:lnTo>
                  <a:lnTo>
                    <a:pt x="249397" y="42733"/>
                  </a:lnTo>
                  <a:lnTo>
                    <a:pt x="256560" y="48880"/>
                  </a:lnTo>
                  <a:lnTo>
                    <a:pt x="257468" y="50109"/>
                  </a:lnTo>
                  <a:lnTo>
                    <a:pt x="258110" y="51285"/>
                  </a:lnTo>
                  <a:lnTo>
                    <a:pt x="258591" y="52568"/>
                  </a:lnTo>
                  <a:lnTo>
                    <a:pt x="259446" y="53851"/>
                  </a:lnTo>
                  <a:lnTo>
                    <a:pt x="261531" y="56310"/>
                  </a:lnTo>
                  <a:lnTo>
                    <a:pt x="269228" y="63045"/>
                  </a:lnTo>
                  <a:lnTo>
                    <a:pt x="270137" y="64221"/>
                  </a:lnTo>
                  <a:lnTo>
                    <a:pt x="271633" y="65771"/>
                  </a:lnTo>
                  <a:lnTo>
                    <a:pt x="272542" y="67000"/>
                  </a:lnTo>
                  <a:lnTo>
                    <a:pt x="277513" y="71437"/>
                  </a:lnTo>
                  <a:lnTo>
                    <a:pt x="279224" y="75072"/>
                  </a:lnTo>
                  <a:lnTo>
                    <a:pt x="279224" y="76729"/>
                  </a:lnTo>
                  <a:lnTo>
                    <a:pt x="278903" y="82929"/>
                  </a:lnTo>
                  <a:lnTo>
                    <a:pt x="279651" y="85709"/>
                  </a:lnTo>
                  <a:lnTo>
                    <a:pt x="280774" y="88221"/>
                  </a:lnTo>
                  <a:lnTo>
                    <a:pt x="281843" y="89718"/>
                  </a:lnTo>
                  <a:lnTo>
                    <a:pt x="283821" y="92070"/>
                  </a:lnTo>
                  <a:lnTo>
                    <a:pt x="287616" y="94636"/>
                  </a:lnTo>
                  <a:lnTo>
                    <a:pt x="288952" y="96132"/>
                  </a:lnTo>
                  <a:lnTo>
                    <a:pt x="289380" y="97575"/>
                  </a:lnTo>
                  <a:lnTo>
                    <a:pt x="289380" y="99286"/>
                  </a:lnTo>
                  <a:lnTo>
                    <a:pt x="289380" y="103829"/>
                  </a:lnTo>
                  <a:lnTo>
                    <a:pt x="288952" y="105647"/>
                  </a:lnTo>
                  <a:lnTo>
                    <a:pt x="287616" y="108480"/>
                  </a:lnTo>
                  <a:lnTo>
                    <a:pt x="286974" y="110083"/>
                  </a:lnTo>
                  <a:lnTo>
                    <a:pt x="286974" y="111741"/>
                  </a:lnTo>
                  <a:lnTo>
                    <a:pt x="286974" y="113665"/>
                  </a:lnTo>
                  <a:lnTo>
                    <a:pt x="287562" y="115322"/>
                  </a:lnTo>
                  <a:lnTo>
                    <a:pt x="288417" y="117032"/>
                  </a:lnTo>
                  <a:lnTo>
                    <a:pt x="289487" y="119491"/>
                  </a:lnTo>
                  <a:lnTo>
                    <a:pt x="289861" y="121469"/>
                  </a:lnTo>
                  <a:lnTo>
                    <a:pt x="289861" y="125318"/>
                  </a:lnTo>
                  <a:lnTo>
                    <a:pt x="289380" y="126814"/>
                  </a:lnTo>
                  <a:lnTo>
                    <a:pt x="288257" y="129380"/>
                  </a:lnTo>
                  <a:lnTo>
                    <a:pt x="287402" y="132373"/>
                  </a:lnTo>
                  <a:lnTo>
                    <a:pt x="287402" y="134565"/>
                  </a:lnTo>
                  <a:lnTo>
                    <a:pt x="287990" y="138200"/>
                  </a:lnTo>
                  <a:lnTo>
                    <a:pt x="287349" y="139322"/>
                  </a:lnTo>
                  <a:lnTo>
                    <a:pt x="286440" y="140498"/>
                  </a:lnTo>
                  <a:lnTo>
                    <a:pt x="285264" y="141407"/>
                  </a:lnTo>
                  <a:lnTo>
                    <a:pt x="282858" y="142850"/>
                  </a:lnTo>
                  <a:lnTo>
                    <a:pt x="281576" y="142850"/>
                  </a:lnTo>
                  <a:lnTo>
                    <a:pt x="280293" y="142850"/>
                  </a:lnTo>
                  <a:lnTo>
                    <a:pt x="279117" y="142155"/>
                  </a:lnTo>
                  <a:lnTo>
                    <a:pt x="278048" y="141300"/>
                  </a:lnTo>
                  <a:lnTo>
                    <a:pt x="275642" y="140231"/>
                  </a:lnTo>
                  <a:lnTo>
                    <a:pt x="274306" y="140231"/>
                  </a:lnTo>
                  <a:lnTo>
                    <a:pt x="270725" y="139322"/>
                  </a:lnTo>
                  <a:lnTo>
                    <a:pt x="269709" y="140071"/>
                  </a:lnTo>
                  <a:lnTo>
                    <a:pt x="269014" y="141247"/>
                  </a:lnTo>
                  <a:lnTo>
                    <a:pt x="266716" y="148196"/>
                  </a:lnTo>
                  <a:lnTo>
                    <a:pt x="266716" y="150761"/>
                  </a:lnTo>
                  <a:lnTo>
                    <a:pt x="266716" y="157389"/>
                  </a:lnTo>
                  <a:lnTo>
                    <a:pt x="265860" y="158940"/>
                  </a:lnTo>
                  <a:lnTo>
                    <a:pt x="264684" y="159902"/>
                  </a:lnTo>
                  <a:lnTo>
                    <a:pt x="262012" y="161292"/>
                  </a:lnTo>
                  <a:lnTo>
                    <a:pt x="260729" y="162307"/>
                  </a:lnTo>
                  <a:lnTo>
                    <a:pt x="259500" y="163857"/>
                  </a:lnTo>
                  <a:lnTo>
                    <a:pt x="254796" y="171073"/>
                  </a:lnTo>
                  <a:lnTo>
                    <a:pt x="253780" y="172036"/>
                  </a:lnTo>
                  <a:lnTo>
                    <a:pt x="252871" y="17230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6ECA170-C4D1-42CE-A6C1-D741313AF9D3}"/>
                </a:ext>
              </a:extLst>
            </p:cNvPr>
            <p:cNvSpPr/>
            <p:nvPr/>
          </p:nvSpPr>
          <p:spPr>
            <a:xfrm>
              <a:off x="2116477" y="5517003"/>
              <a:ext cx="266623" cy="210818"/>
            </a:xfrm>
            <a:custGeom>
              <a:avLst/>
              <a:gdLst>
                <a:gd name="connsiteX0" fmla="*/ 250092 w 266623"/>
                <a:gd name="connsiteY0" fmla="*/ 82769 h 210818"/>
                <a:gd name="connsiteX1" fmla="*/ 242127 w 266623"/>
                <a:gd name="connsiteY1" fmla="*/ 86190 h 210818"/>
                <a:gd name="connsiteX2" fmla="*/ 242715 w 266623"/>
                <a:gd name="connsiteY2" fmla="*/ 96506 h 210818"/>
                <a:gd name="connsiteX3" fmla="*/ 232025 w 266623"/>
                <a:gd name="connsiteY3" fmla="*/ 104578 h 210818"/>
                <a:gd name="connsiteX4" fmla="*/ 229780 w 266623"/>
                <a:gd name="connsiteY4" fmla="*/ 102760 h 210818"/>
                <a:gd name="connsiteX5" fmla="*/ 229031 w 266623"/>
                <a:gd name="connsiteY5" fmla="*/ 102440 h 210818"/>
                <a:gd name="connsiteX6" fmla="*/ 227855 w 266623"/>
                <a:gd name="connsiteY6" fmla="*/ 102440 h 210818"/>
                <a:gd name="connsiteX7" fmla="*/ 215401 w 266623"/>
                <a:gd name="connsiteY7" fmla="*/ 113451 h 210818"/>
                <a:gd name="connsiteX8" fmla="*/ 200487 w 266623"/>
                <a:gd name="connsiteY8" fmla="*/ 138627 h 210818"/>
                <a:gd name="connsiteX9" fmla="*/ 198991 w 266623"/>
                <a:gd name="connsiteY9" fmla="*/ 143385 h 210818"/>
                <a:gd name="connsiteX10" fmla="*/ 198723 w 266623"/>
                <a:gd name="connsiteY10" fmla="*/ 158458 h 210818"/>
                <a:gd name="connsiteX11" fmla="*/ 188033 w 266623"/>
                <a:gd name="connsiteY11" fmla="*/ 164445 h 210818"/>
                <a:gd name="connsiteX12" fmla="*/ 186964 w 266623"/>
                <a:gd name="connsiteY12" fmla="*/ 170111 h 210818"/>
                <a:gd name="connsiteX13" fmla="*/ 180068 w 266623"/>
                <a:gd name="connsiteY13" fmla="*/ 168027 h 210818"/>
                <a:gd name="connsiteX14" fmla="*/ 177182 w 266623"/>
                <a:gd name="connsiteY14" fmla="*/ 168027 h 210818"/>
                <a:gd name="connsiteX15" fmla="*/ 174402 w 266623"/>
                <a:gd name="connsiteY15" fmla="*/ 169042 h 210818"/>
                <a:gd name="connsiteX16" fmla="*/ 171516 w 266623"/>
                <a:gd name="connsiteY16" fmla="*/ 171127 h 210818"/>
                <a:gd name="connsiteX17" fmla="*/ 157618 w 266623"/>
                <a:gd name="connsiteY17" fmla="*/ 163857 h 210818"/>
                <a:gd name="connsiteX18" fmla="*/ 152273 w 266623"/>
                <a:gd name="connsiteY18" fmla="*/ 163216 h 210818"/>
                <a:gd name="connsiteX19" fmla="*/ 148210 w 266623"/>
                <a:gd name="connsiteY19" fmla="*/ 164392 h 210818"/>
                <a:gd name="connsiteX20" fmla="*/ 144789 w 266623"/>
                <a:gd name="connsiteY20" fmla="*/ 167439 h 210818"/>
                <a:gd name="connsiteX21" fmla="*/ 141636 w 266623"/>
                <a:gd name="connsiteY21" fmla="*/ 172784 h 210818"/>
                <a:gd name="connsiteX22" fmla="*/ 139070 w 266623"/>
                <a:gd name="connsiteY22" fmla="*/ 174601 h 210818"/>
                <a:gd name="connsiteX23" fmla="*/ 126936 w 266623"/>
                <a:gd name="connsiteY23" fmla="*/ 177060 h 210818"/>
                <a:gd name="connsiteX24" fmla="*/ 123355 w 266623"/>
                <a:gd name="connsiteY24" fmla="*/ 176258 h 210818"/>
                <a:gd name="connsiteX25" fmla="*/ 116994 w 266623"/>
                <a:gd name="connsiteY25" fmla="*/ 169416 h 210818"/>
                <a:gd name="connsiteX26" fmla="*/ 113626 w 266623"/>
                <a:gd name="connsiteY26" fmla="*/ 167546 h 210818"/>
                <a:gd name="connsiteX27" fmla="*/ 111381 w 266623"/>
                <a:gd name="connsiteY27" fmla="*/ 168134 h 210818"/>
                <a:gd name="connsiteX28" fmla="*/ 94116 w 266623"/>
                <a:gd name="connsiteY28" fmla="*/ 183368 h 210818"/>
                <a:gd name="connsiteX29" fmla="*/ 86044 w 266623"/>
                <a:gd name="connsiteY29" fmla="*/ 185452 h 210818"/>
                <a:gd name="connsiteX30" fmla="*/ 70383 w 266623"/>
                <a:gd name="connsiteY30" fmla="*/ 194860 h 210818"/>
                <a:gd name="connsiteX31" fmla="*/ 63220 w 266623"/>
                <a:gd name="connsiteY31" fmla="*/ 209346 h 210818"/>
                <a:gd name="connsiteX32" fmla="*/ 47451 w 266623"/>
                <a:gd name="connsiteY32" fmla="*/ 210789 h 210818"/>
                <a:gd name="connsiteX33" fmla="*/ 40235 w 266623"/>
                <a:gd name="connsiteY33" fmla="*/ 206513 h 210818"/>
                <a:gd name="connsiteX34" fmla="*/ 34890 w 266623"/>
                <a:gd name="connsiteY34" fmla="*/ 196624 h 210818"/>
                <a:gd name="connsiteX35" fmla="*/ 27834 w 266623"/>
                <a:gd name="connsiteY35" fmla="*/ 191279 h 210818"/>
                <a:gd name="connsiteX36" fmla="*/ 26872 w 266623"/>
                <a:gd name="connsiteY36" fmla="*/ 189141 h 210818"/>
                <a:gd name="connsiteX37" fmla="*/ 24627 w 266623"/>
                <a:gd name="connsiteY37" fmla="*/ 181978 h 210818"/>
                <a:gd name="connsiteX38" fmla="*/ 18052 w 266623"/>
                <a:gd name="connsiteY38" fmla="*/ 174708 h 210818"/>
                <a:gd name="connsiteX39" fmla="*/ 14257 w 266623"/>
                <a:gd name="connsiteY39" fmla="*/ 168347 h 210818"/>
                <a:gd name="connsiteX40" fmla="*/ 10943 w 266623"/>
                <a:gd name="connsiteY40" fmla="*/ 167064 h 210818"/>
                <a:gd name="connsiteX41" fmla="*/ 9820 w 266623"/>
                <a:gd name="connsiteY41" fmla="*/ 165888 h 210818"/>
                <a:gd name="connsiteX42" fmla="*/ 10408 w 266623"/>
                <a:gd name="connsiteY42" fmla="*/ 163216 h 210818"/>
                <a:gd name="connsiteX43" fmla="*/ 14791 w 266623"/>
                <a:gd name="connsiteY43" fmla="*/ 157871 h 210818"/>
                <a:gd name="connsiteX44" fmla="*/ 15861 w 266623"/>
                <a:gd name="connsiteY44" fmla="*/ 155946 h 210818"/>
                <a:gd name="connsiteX45" fmla="*/ 15861 w 266623"/>
                <a:gd name="connsiteY45" fmla="*/ 152686 h 210818"/>
                <a:gd name="connsiteX46" fmla="*/ 13776 w 266623"/>
                <a:gd name="connsiteY46" fmla="*/ 151135 h 210818"/>
                <a:gd name="connsiteX47" fmla="*/ 8965 w 266623"/>
                <a:gd name="connsiteY47" fmla="*/ 149265 h 210818"/>
                <a:gd name="connsiteX48" fmla="*/ 7736 w 266623"/>
                <a:gd name="connsiteY48" fmla="*/ 146111 h 210818"/>
                <a:gd name="connsiteX49" fmla="*/ 7362 w 266623"/>
                <a:gd name="connsiteY49" fmla="*/ 138574 h 210818"/>
                <a:gd name="connsiteX50" fmla="*/ 5491 w 266623"/>
                <a:gd name="connsiteY50" fmla="*/ 136276 h 210818"/>
                <a:gd name="connsiteX51" fmla="*/ 1909 w 266623"/>
                <a:gd name="connsiteY51" fmla="*/ 134137 h 210818"/>
                <a:gd name="connsiteX52" fmla="*/ 413 w 266623"/>
                <a:gd name="connsiteY52" fmla="*/ 132373 h 210818"/>
                <a:gd name="connsiteX53" fmla="*/ -282 w 266623"/>
                <a:gd name="connsiteY53" fmla="*/ 130235 h 210818"/>
                <a:gd name="connsiteX54" fmla="*/ 3032 w 266623"/>
                <a:gd name="connsiteY54" fmla="*/ 104097 h 210818"/>
                <a:gd name="connsiteX55" fmla="*/ -336 w 266623"/>
                <a:gd name="connsiteY55" fmla="*/ 96774 h 210818"/>
                <a:gd name="connsiteX56" fmla="*/ 2604 w 266623"/>
                <a:gd name="connsiteY56" fmla="*/ 93941 h 210818"/>
                <a:gd name="connsiteX57" fmla="*/ 3246 w 266623"/>
                <a:gd name="connsiteY57" fmla="*/ 92765 h 210818"/>
                <a:gd name="connsiteX58" fmla="*/ 3941 w 266623"/>
                <a:gd name="connsiteY58" fmla="*/ 87900 h 210818"/>
                <a:gd name="connsiteX59" fmla="*/ 4582 w 266623"/>
                <a:gd name="connsiteY59" fmla="*/ 86243 h 210818"/>
                <a:gd name="connsiteX60" fmla="*/ 12814 w 266623"/>
                <a:gd name="connsiteY60" fmla="*/ 74056 h 210818"/>
                <a:gd name="connsiteX61" fmla="*/ 16342 w 266623"/>
                <a:gd name="connsiteY61" fmla="*/ 72399 h 210818"/>
                <a:gd name="connsiteX62" fmla="*/ 16342 w 266623"/>
                <a:gd name="connsiteY62" fmla="*/ 64328 h 210818"/>
                <a:gd name="connsiteX63" fmla="*/ 11958 w 266623"/>
                <a:gd name="connsiteY63" fmla="*/ 58074 h 210818"/>
                <a:gd name="connsiteX64" fmla="*/ 10301 w 266623"/>
                <a:gd name="connsiteY64" fmla="*/ 54385 h 210818"/>
                <a:gd name="connsiteX65" fmla="*/ 9553 w 266623"/>
                <a:gd name="connsiteY65" fmla="*/ 50430 h 210818"/>
                <a:gd name="connsiteX66" fmla="*/ 9553 w 266623"/>
                <a:gd name="connsiteY66" fmla="*/ 44443 h 210818"/>
                <a:gd name="connsiteX67" fmla="*/ 5705 w 266623"/>
                <a:gd name="connsiteY67" fmla="*/ 35570 h 210818"/>
                <a:gd name="connsiteX68" fmla="*/ 5384 w 266623"/>
                <a:gd name="connsiteY68" fmla="*/ 35249 h 210818"/>
                <a:gd name="connsiteX69" fmla="*/ 787 w 266623"/>
                <a:gd name="connsiteY69" fmla="*/ 33111 h 210818"/>
                <a:gd name="connsiteX70" fmla="*/ 787 w 266623"/>
                <a:gd name="connsiteY70" fmla="*/ 26269 h 210818"/>
                <a:gd name="connsiteX71" fmla="*/ 1268 w 266623"/>
                <a:gd name="connsiteY71" fmla="*/ 25040 h 210818"/>
                <a:gd name="connsiteX72" fmla="*/ 2230 w 266623"/>
                <a:gd name="connsiteY72" fmla="*/ 23810 h 210818"/>
                <a:gd name="connsiteX73" fmla="*/ 3513 w 266623"/>
                <a:gd name="connsiteY73" fmla="*/ 23543 h 210818"/>
                <a:gd name="connsiteX74" fmla="*/ 6560 w 266623"/>
                <a:gd name="connsiteY74" fmla="*/ 23543 h 210818"/>
                <a:gd name="connsiteX75" fmla="*/ 9339 w 266623"/>
                <a:gd name="connsiteY75" fmla="*/ 23971 h 210818"/>
                <a:gd name="connsiteX76" fmla="*/ 14685 w 266623"/>
                <a:gd name="connsiteY76" fmla="*/ 25895 h 210818"/>
                <a:gd name="connsiteX77" fmla="*/ 55576 w 266623"/>
                <a:gd name="connsiteY77" fmla="*/ 27552 h 210818"/>
                <a:gd name="connsiteX78" fmla="*/ 60440 w 266623"/>
                <a:gd name="connsiteY78" fmla="*/ 26750 h 210818"/>
                <a:gd name="connsiteX79" fmla="*/ 63380 w 266623"/>
                <a:gd name="connsiteY79" fmla="*/ 25521 h 210818"/>
                <a:gd name="connsiteX80" fmla="*/ 64824 w 266623"/>
                <a:gd name="connsiteY80" fmla="*/ 22741 h 210818"/>
                <a:gd name="connsiteX81" fmla="*/ 65732 w 266623"/>
                <a:gd name="connsiteY81" fmla="*/ 21405 h 210818"/>
                <a:gd name="connsiteX82" fmla="*/ 67977 w 266623"/>
                <a:gd name="connsiteY82" fmla="*/ 19908 h 210818"/>
                <a:gd name="connsiteX83" fmla="*/ 69902 w 266623"/>
                <a:gd name="connsiteY83" fmla="*/ 19374 h 210818"/>
                <a:gd name="connsiteX84" fmla="*/ 72200 w 266623"/>
                <a:gd name="connsiteY84" fmla="*/ 19374 h 210818"/>
                <a:gd name="connsiteX85" fmla="*/ 73804 w 266623"/>
                <a:gd name="connsiteY85" fmla="*/ 19374 h 210818"/>
                <a:gd name="connsiteX86" fmla="*/ 75140 w 266623"/>
                <a:gd name="connsiteY86" fmla="*/ 20015 h 210818"/>
                <a:gd name="connsiteX87" fmla="*/ 77599 w 266623"/>
                <a:gd name="connsiteY87" fmla="*/ 20870 h 210818"/>
                <a:gd name="connsiteX88" fmla="*/ 78775 w 266623"/>
                <a:gd name="connsiteY88" fmla="*/ 20496 h 210818"/>
                <a:gd name="connsiteX89" fmla="*/ 79790 w 266623"/>
                <a:gd name="connsiteY89" fmla="*/ 20015 h 210818"/>
                <a:gd name="connsiteX90" fmla="*/ 80966 w 266623"/>
                <a:gd name="connsiteY90" fmla="*/ 20015 h 210818"/>
                <a:gd name="connsiteX91" fmla="*/ 84601 w 266623"/>
                <a:gd name="connsiteY91" fmla="*/ 21619 h 210818"/>
                <a:gd name="connsiteX92" fmla="*/ 87541 w 266623"/>
                <a:gd name="connsiteY92" fmla="*/ 21939 h 210818"/>
                <a:gd name="connsiteX93" fmla="*/ 95025 w 266623"/>
                <a:gd name="connsiteY93" fmla="*/ 23810 h 210818"/>
                <a:gd name="connsiteX94" fmla="*/ 96895 w 266623"/>
                <a:gd name="connsiteY94" fmla="*/ 23810 h 210818"/>
                <a:gd name="connsiteX95" fmla="*/ 98499 w 266623"/>
                <a:gd name="connsiteY95" fmla="*/ 23383 h 210818"/>
                <a:gd name="connsiteX96" fmla="*/ 99515 w 266623"/>
                <a:gd name="connsiteY96" fmla="*/ 22688 h 210818"/>
                <a:gd name="connsiteX97" fmla="*/ 100103 w 266623"/>
                <a:gd name="connsiteY97" fmla="*/ 21619 h 210818"/>
                <a:gd name="connsiteX98" fmla="*/ 100691 w 266623"/>
                <a:gd name="connsiteY98" fmla="*/ 17503 h 210818"/>
                <a:gd name="connsiteX99" fmla="*/ 101279 w 266623"/>
                <a:gd name="connsiteY99" fmla="*/ 16113 h 210818"/>
                <a:gd name="connsiteX100" fmla="*/ 102722 w 266623"/>
                <a:gd name="connsiteY100" fmla="*/ 15097 h 210818"/>
                <a:gd name="connsiteX101" fmla="*/ 104593 w 266623"/>
                <a:gd name="connsiteY101" fmla="*/ 15097 h 210818"/>
                <a:gd name="connsiteX102" fmla="*/ 105982 w 266623"/>
                <a:gd name="connsiteY102" fmla="*/ 15365 h 210818"/>
                <a:gd name="connsiteX103" fmla="*/ 106838 w 266623"/>
                <a:gd name="connsiteY103" fmla="*/ 16327 h 210818"/>
                <a:gd name="connsiteX104" fmla="*/ 107319 w 266623"/>
                <a:gd name="connsiteY104" fmla="*/ 17449 h 210818"/>
                <a:gd name="connsiteX105" fmla="*/ 107319 w 266623"/>
                <a:gd name="connsiteY105" fmla="*/ 18786 h 210818"/>
                <a:gd name="connsiteX106" fmla="*/ 107693 w 266623"/>
                <a:gd name="connsiteY106" fmla="*/ 20015 h 210818"/>
                <a:gd name="connsiteX107" fmla="*/ 108281 w 266623"/>
                <a:gd name="connsiteY107" fmla="*/ 21191 h 210818"/>
                <a:gd name="connsiteX108" fmla="*/ 109350 w 266623"/>
                <a:gd name="connsiteY108" fmla="*/ 21886 h 210818"/>
                <a:gd name="connsiteX109" fmla="*/ 114107 w 266623"/>
                <a:gd name="connsiteY109" fmla="*/ 23169 h 210818"/>
                <a:gd name="connsiteX110" fmla="*/ 116459 w 266623"/>
                <a:gd name="connsiteY110" fmla="*/ 23490 h 210818"/>
                <a:gd name="connsiteX111" fmla="*/ 118277 w 266623"/>
                <a:gd name="connsiteY111" fmla="*/ 23490 h 210818"/>
                <a:gd name="connsiteX112" fmla="*/ 119987 w 266623"/>
                <a:gd name="connsiteY112" fmla="*/ 23222 h 210818"/>
                <a:gd name="connsiteX113" fmla="*/ 123782 w 266623"/>
                <a:gd name="connsiteY113" fmla="*/ 21619 h 210818"/>
                <a:gd name="connsiteX114" fmla="*/ 127096 w 266623"/>
                <a:gd name="connsiteY114" fmla="*/ 19534 h 210818"/>
                <a:gd name="connsiteX115" fmla="*/ 129181 w 266623"/>
                <a:gd name="connsiteY115" fmla="*/ 17289 h 210818"/>
                <a:gd name="connsiteX116" fmla="*/ 129876 w 266623"/>
                <a:gd name="connsiteY116" fmla="*/ 16167 h 210818"/>
                <a:gd name="connsiteX117" fmla="*/ 129876 w 266623"/>
                <a:gd name="connsiteY117" fmla="*/ 14884 h 210818"/>
                <a:gd name="connsiteX118" fmla="*/ 130143 w 266623"/>
                <a:gd name="connsiteY118" fmla="*/ 13547 h 210818"/>
                <a:gd name="connsiteX119" fmla="*/ 130731 w 266623"/>
                <a:gd name="connsiteY119" fmla="*/ 12211 h 210818"/>
                <a:gd name="connsiteX120" fmla="*/ 131854 w 266623"/>
                <a:gd name="connsiteY120" fmla="*/ 10928 h 210818"/>
                <a:gd name="connsiteX121" fmla="*/ 134152 w 266623"/>
                <a:gd name="connsiteY121" fmla="*/ 9699 h 210818"/>
                <a:gd name="connsiteX122" fmla="*/ 137466 w 266623"/>
                <a:gd name="connsiteY122" fmla="*/ 9218 h 210818"/>
                <a:gd name="connsiteX123" fmla="*/ 139711 w 266623"/>
                <a:gd name="connsiteY123" fmla="*/ 9218 h 210818"/>
                <a:gd name="connsiteX124" fmla="*/ 141368 w 266623"/>
                <a:gd name="connsiteY124" fmla="*/ 9806 h 210818"/>
                <a:gd name="connsiteX125" fmla="*/ 143934 w 266623"/>
                <a:gd name="connsiteY125" fmla="*/ 11088 h 210818"/>
                <a:gd name="connsiteX126" fmla="*/ 146607 w 266623"/>
                <a:gd name="connsiteY126" fmla="*/ 11997 h 210818"/>
                <a:gd name="connsiteX127" fmla="*/ 149386 w 266623"/>
                <a:gd name="connsiteY127" fmla="*/ 12585 h 210818"/>
                <a:gd name="connsiteX128" fmla="*/ 160505 w 266623"/>
                <a:gd name="connsiteY128" fmla="*/ 12746 h 210818"/>
                <a:gd name="connsiteX129" fmla="*/ 165315 w 266623"/>
                <a:gd name="connsiteY129" fmla="*/ 14242 h 210818"/>
                <a:gd name="connsiteX130" fmla="*/ 167347 w 266623"/>
                <a:gd name="connsiteY130" fmla="*/ 14242 h 210818"/>
                <a:gd name="connsiteX131" fmla="*/ 168736 w 266623"/>
                <a:gd name="connsiteY131" fmla="*/ 13547 h 210818"/>
                <a:gd name="connsiteX132" fmla="*/ 170928 w 266623"/>
                <a:gd name="connsiteY132" fmla="*/ 11516 h 210818"/>
                <a:gd name="connsiteX133" fmla="*/ 175097 w 266623"/>
                <a:gd name="connsiteY133" fmla="*/ 8897 h 210818"/>
                <a:gd name="connsiteX134" fmla="*/ 176380 w 266623"/>
                <a:gd name="connsiteY134" fmla="*/ 8897 h 210818"/>
                <a:gd name="connsiteX135" fmla="*/ 177503 w 266623"/>
                <a:gd name="connsiteY135" fmla="*/ 9538 h 210818"/>
                <a:gd name="connsiteX136" fmla="*/ 178465 w 266623"/>
                <a:gd name="connsiteY136" fmla="*/ 10661 h 210818"/>
                <a:gd name="connsiteX137" fmla="*/ 181779 w 266623"/>
                <a:gd name="connsiteY137" fmla="*/ 15525 h 210818"/>
                <a:gd name="connsiteX138" fmla="*/ 183757 w 266623"/>
                <a:gd name="connsiteY138" fmla="*/ 17717 h 210818"/>
                <a:gd name="connsiteX139" fmla="*/ 184986 w 266623"/>
                <a:gd name="connsiteY139" fmla="*/ 18518 h 210818"/>
                <a:gd name="connsiteX140" fmla="*/ 185521 w 266623"/>
                <a:gd name="connsiteY140" fmla="*/ 17984 h 210818"/>
                <a:gd name="connsiteX141" fmla="*/ 185841 w 266623"/>
                <a:gd name="connsiteY141" fmla="*/ 16968 h 210818"/>
                <a:gd name="connsiteX142" fmla="*/ 186162 w 266623"/>
                <a:gd name="connsiteY142" fmla="*/ 14509 h 210818"/>
                <a:gd name="connsiteX143" fmla="*/ 187017 w 266623"/>
                <a:gd name="connsiteY143" fmla="*/ 13547 h 210818"/>
                <a:gd name="connsiteX144" fmla="*/ 189957 w 266623"/>
                <a:gd name="connsiteY144" fmla="*/ 11463 h 210818"/>
                <a:gd name="connsiteX145" fmla="*/ 192202 w 266623"/>
                <a:gd name="connsiteY145" fmla="*/ 10394 h 210818"/>
                <a:gd name="connsiteX146" fmla="*/ 194020 w 266623"/>
                <a:gd name="connsiteY146" fmla="*/ 10073 h 210818"/>
                <a:gd name="connsiteX147" fmla="*/ 196158 w 266623"/>
                <a:gd name="connsiteY147" fmla="*/ 10073 h 210818"/>
                <a:gd name="connsiteX148" fmla="*/ 197654 w 266623"/>
                <a:gd name="connsiteY148" fmla="*/ 10394 h 210818"/>
                <a:gd name="connsiteX149" fmla="*/ 199151 w 266623"/>
                <a:gd name="connsiteY149" fmla="*/ 10875 h 210818"/>
                <a:gd name="connsiteX150" fmla="*/ 200274 w 266623"/>
                <a:gd name="connsiteY150" fmla="*/ 11837 h 210818"/>
                <a:gd name="connsiteX151" fmla="*/ 201877 w 266623"/>
                <a:gd name="connsiteY151" fmla="*/ 12799 h 210818"/>
                <a:gd name="connsiteX152" fmla="*/ 202572 w 266623"/>
                <a:gd name="connsiteY152" fmla="*/ 12799 h 210818"/>
                <a:gd name="connsiteX153" fmla="*/ 203053 w 266623"/>
                <a:gd name="connsiteY153" fmla="*/ 12799 h 210818"/>
                <a:gd name="connsiteX154" fmla="*/ 203374 w 266623"/>
                <a:gd name="connsiteY154" fmla="*/ 12371 h 210818"/>
                <a:gd name="connsiteX155" fmla="*/ 203748 w 266623"/>
                <a:gd name="connsiteY155" fmla="*/ 12104 h 210818"/>
                <a:gd name="connsiteX156" fmla="*/ 204550 w 266623"/>
                <a:gd name="connsiteY156" fmla="*/ 11676 h 210818"/>
                <a:gd name="connsiteX157" fmla="*/ 204817 w 266623"/>
                <a:gd name="connsiteY157" fmla="*/ 11676 h 210818"/>
                <a:gd name="connsiteX158" fmla="*/ 205084 w 266623"/>
                <a:gd name="connsiteY158" fmla="*/ 11356 h 210818"/>
                <a:gd name="connsiteX159" fmla="*/ 205084 w 266623"/>
                <a:gd name="connsiteY159" fmla="*/ 10875 h 210818"/>
                <a:gd name="connsiteX160" fmla="*/ 206314 w 266623"/>
                <a:gd name="connsiteY160" fmla="*/ 9699 h 210818"/>
                <a:gd name="connsiteX161" fmla="*/ 207222 w 266623"/>
                <a:gd name="connsiteY161" fmla="*/ 9057 h 210818"/>
                <a:gd name="connsiteX162" fmla="*/ 211285 w 266623"/>
                <a:gd name="connsiteY162" fmla="*/ 6759 h 210818"/>
                <a:gd name="connsiteX163" fmla="*/ 212033 w 266623"/>
                <a:gd name="connsiteY163" fmla="*/ 6438 h 210818"/>
                <a:gd name="connsiteX164" fmla="*/ 212621 w 266623"/>
                <a:gd name="connsiteY164" fmla="*/ 6010 h 210818"/>
                <a:gd name="connsiteX165" fmla="*/ 212621 w 266623"/>
                <a:gd name="connsiteY165" fmla="*/ 6010 h 210818"/>
                <a:gd name="connsiteX166" fmla="*/ 214920 w 266623"/>
                <a:gd name="connsiteY166" fmla="*/ 4781 h 210818"/>
                <a:gd name="connsiteX167" fmla="*/ 217913 w 266623"/>
                <a:gd name="connsiteY167" fmla="*/ 2322 h 210818"/>
                <a:gd name="connsiteX168" fmla="*/ 218287 w 266623"/>
                <a:gd name="connsiteY168" fmla="*/ 1627 h 210818"/>
                <a:gd name="connsiteX169" fmla="*/ 219944 w 266623"/>
                <a:gd name="connsiteY169" fmla="*/ -30 h 210818"/>
                <a:gd name="connsiteX170" fmla="*/ 225290 w 266623"/>
                <a:gd name="connsiteY170" fmla="*/ 3445 h 210818"/>
                <a:gd name="connsiteX171" fmla="*/ 231544 w 266623"/>
                <a:gd name="connsiteY171" fmla="*/ 6064 h 210818"/>
                <a:gd name="connsiteX172" fmla="*/ 234323 w 266623"/>
                <a:gd name="connsiteY172" fmla="*/ 4941 h 210818"/>
                <a:gd name="connsiteX173" fmla="*/ 236247 w 266623"/>
                <a:gd name="connsiteY173" fmla="*/ 4407 h 210818"/>
                <a:gd name="connsiteX174" fmla="*/ 238599 w 266623"/>
                <a:gd name="connsiteY174" fmla="*/ 4086 h 210818"/>
                <a:gd name="connsiteX175" fmla="*/ 242555 w 266623"/>
                <a:gd name="connsiteY175" fmla="*/ 4086 h 210818"/>
                <a:gd name="connsiteX176" fmla="*/ 244960 w 266623"/>
                <a:gd name="connsiteY176" fmla="*/ 4995 h 210818"/>
                <a:gd name="connsiteX177" fmla="*/ 246136 w 266623"/>
                <a:gd name="connsiteY177" fmla="*/ 5583 h 210818"/>
                <a:gd name="connsiteX178" fmla="*/ 246457 w 266623"/>
                <a:gd name="connsiteY178" fmla="*/ 5850 h 210818"/>
                <a:gd name="connsiteX179" fmla="*/ 246457 w 266623"/>
                <a:gd name="connsiteY179" fmla="*/ 6759 h 210818"/>
                <a:gd name="connsiteX180" fmla="*/ 245922 w 266623"/>
                <a:gd name="connsiteY180" fmla="*/ 8950 h 210818"/>
                <a:gd name="connsiteX181" fmla="*/ 246297 w 266623"/>
                <a:gd name="connsiteY181" fmla="*/ 11516 h 210818"/>
                <a:gd name="connsiteX182" fmla="*/ 246617 w 266623"/>
                <a:gd name="connsiteY182" fmla="*/ 12799 h 210818"/>
                <a:gd name="connsiteX183" fmla="*/ 246617 w 266623"/>
                <a:gd name="connsiteY183" fmla="*/ 15418 h 210818"/>
                <a:gd name="connsiteX184" fmla="*/ 246243 w 266623"/>
                <a:gd name="connsiteY184" fmla="*/ 16755 h 210818"/>
                <a:gd name="connsiteX185" fmla="*/ 246243 w 266623"/>
                <a:gd name="connsiteY185" fmla="*/ 17984 h 210818"/>
                <a:gd name="connsiteX186" fmla="*/ 246617 w 266623"/>
                <a:gd name="connsiteY186" fmla="*/ 19267 h 210818"/>
                <a:gd name="connsiteX187" fmla="*/ 247205 w 266623"/>
                <a:gd name="connsiteY187" fmla="*/ 20122 h 210818"/>
                <a:gd name="connsiteX188" fmla="*/ 248649 w 266623"/>
                <a:gd name="connsiteY188" fmla="*/ 21672 h 210818"/>
                <a:gd name="connsiteX189" fmla="*/ 258538 w 266623"/>
                <a:gd name="connsiteY189" fmla="*/ 24559 h 210818"/>
                <a:gd name="connsiteX190" fmla="*/ 258538 w 266623"/>
                <a:gd name="connsiteY190" fmla="*/ 25628 h 210818"/>
                <a:gd name="connsiteX191" fmla="*/ 258538 w 266623"/>
                <a:gd name="connsiteY191" fmla="*/ 28247 h 210818"/>
                <a:gd name="connsiteX192" fmla="*/ 258538 w 266623"/>
                <a:gd name="connsiteY192" fmla="*/ 29637 h 210818"/>
                <a:gd name="connsiteX193" fmla="*/ 258858 w 266623"/>
                <a:gd name="connsiteY193" fmla="*/ 31026 h 210818"/>
                <a:gd name="connsiteX194" fmla="*/ 259339 w 266623"/>
                <a:gd name="connsiteY194" fmla="*/ 32256 h 210818"/>
                <a:gd name="connsiteX195" fmla="*/ 259767 w 266623"/>
                <a:gd name="connsiteY195" fmla="*/ 35035 h 210818"/>
                <a:gd name="connsiteX196" fmla="*/ 259767 w 266623"/>
                <a:gd name="connsiteY196" fmla="*/ 37868 h 210818"/>
                <a:gd name="connsiteX197" fmla="*/ 259767 w 266623"/>
                <a:gd name="connsiteY197" fmla="*/ 39525 h 210818"/>
                <a:gd name="connsiteX198" fmla="*/ 259767 w 266623"/>
                <a:gd name="connsiteY198" fmla="*/ 41236 h 210818"/>
                <a:gd name="connsiteX199" fmla="*/ 260675 w 266623"/>
                <a:gd name="connsiteY199" fmla="*/ 43053 h 210818"/>
                <a:gd name="connsiteX200" fmla="*/ 265166 w 266623"/>
                <a:gd name="connsiteY200" fmla="*/ 45886 h 210818"/>
                <a:gd name="connsiteX201" fmla="*/ 266288 w 266623"/>
                <a:gd name="connsiteY201" fmla="*/ 47704 h 210818"/>
                <a:gd name="connsiteX202" fmla="*/ 266288 w 266623"/>
                <a:gd name="connsiteY202" fmla="*/ 49040 h 210818"/>
                <a:gd name="connsiteX203" fmla="*/ 266288 w 266623"/>
                <a:gd name="connsiteY203" fmla="*/ 50163 h 210818"/>
                <a:gd name="connsiteX204" fmla="*/ 266288 w 266623"/>
                <a:gd name="connsiteY204" fmla="*/ 51339 h 210818"/>
                <a:gd name="connsiteX205" fmla="*/ 266288 w 266623"/>
                <a:gd name="connsiteY205" fmla="*/ 52728 h 210818"/>
                <a:gd name="connsiteX206" fmla="*/ 265967 w 266623"/>
                <a:gd name="connsiteY206" fmla="*/ 53851 h 210818"/>
                <a:gd name="connsiteX207" fmla="*/ 265647 w 266623"/>
                <a:gd name="connsiteY207" fmla="*/ 54867 h 210818"/>
                <a:gd name="connsiteX208" fmla="*/ 265059 w 266623"/>
                <a:gd name="connsiteY208" fmla="*/ 55722 h 210818"/>
                <a:gd name="connsiteX209" fmla="*/ 264417 w 266623"/>
                <a:gd name="connsiteY209" fmla="*/ 56310 h 210818"/>
                <a:gd name="connsiteX210" fmla="*/ 263936 w 266623"/>
                <a:gd name="connsiteY210" fmla="*/ 56898 h 210818"/>
                <a:gd name="connsiteX211" fmla="*/ 263936 w 266623"/>
                <a:gd name="connsiteY211" fmla="*/ 57806 h 210818"/>
                <a:gd name="connsiteX212" fmla="*/ 264524 w 266623"/>
                <a:gd name="connsiteY212" fmla="*/ 59998 h 210818"/>
                <a:gd name="connsiteX213" fmla="*/ 264524 w 266623"/>
                <a:gd name="connsiteY213" fmla="*/ 61655 h 210818"/>
                <a:gd name="connsiteX214" fmla="*/ 264257 w 266623"/>
                <a:gd name="connsiteY214" fmla="*/ 63152 h 210818"/>
                <a:gd name="connsiteX215" fmla="*/ 255384 w 266623"/>
                <a:gd name="connsiteY215" fmla="*/ 74644 h 210818"/>
                <a:gd name="connsiteX216" fmla="*/ 254047 w 266623"/>
                <a:gd name="connsiteY216" fmla="*/ 77103 h 210818"/>
                <a:gd name="connsiteX217" fmla="*/ 253139 w 266623"/>
                <a:gd name="connsiteY217" fmla="*/ 78332 h 210818"/>
                <a:gd name="connsiteX218" fmla="*/ 251108 w 266623"/>
                <a:gd name="connsiteY218" fmla="*/ 80577 h 2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266623" h="210818">
                  <a:moveTo>
                    <a:pt x="250092" y="82769"/>
                  </a:moveTo>
                  <a:lnTo>
                    <a:pt x="242127" y="86190"/>
                  </a:lnTo>
                  <a:lnTo>
                    <a:pt x="242715" y="96506"/>
                  </a:lnTo>
                  <a:lnTo>
                    <a:pt x="232025" y="104578"/>
                  </a:lnTo>
                  <a:lnTo>
                    <a:pt x="229780" y="102760"/>
                  </a:lnTo>
                  <a:lnTo>
                    <a:pt x="229031" y="102440"/>
                  </a:lnTo>
                  <a:lnTo>
                    <a:pt x="227855" y="102440"/>
                  </a:lnTo>
                  <a:lnTo>
                    <a:pt x="215401" y="113451"/>
                  </a:lnTo>
                  <a:lnTo>
                    <a:pt x="200487" y="138627"/>
                  </a:lnTo>
                  <a:lnTo>
                    <a:pt x="198991" y="143385"/>
                  </a:lnTo>
                  <a:lnTo>
                    <a:pt x="198723" y="158458"/>
                  </a:lnTo>
                  <a:lnTo>
                    <a:pt x="188033" y="164445"/>
                  </a:lnTo>
                  <a:lnTo>
                    <a:pt x="186964" y="170111"/>
                  </a:lnTo>
                  <a:lnTo>
                    <a:pt x="180068" y="168027"/>
                  </a:lnTo>
                  <a:lnTo>
                    <a:pt x="177182" y="168027"/>
                  </a:lnTo>
                  <a:lnTo>
                    <a:pt x="174402" y="169042"/>
                  </a:lnTo>
                  <a:lnTo>
                    <a:pt x="171516" y="171127"/>
                  </a:lnTo>
                  <a:lnTo>
                    <a:pt x="157618" y="163857"/>
                  </a:lnTo>
                  <a:lnTo>
                    <a:pt x="152273" y="163216"/>
                  </a:lnTo>
                  <a:lnTo>
                    <a:pt x="148210" y="164392"/>
                  </a:lnTo>
                  <a:lnTo>
                    <a:pt x="144789" y="167439"/>
                  </a:lnTo>
                  <a:lnTo>
                    <a:pt x="141636" y="172784"/>
                  </a:lnTo>
                  <a:lnTo>
                    <a:pt x="139070" y="174601"/>
                  </a:lnTo>
                  <a:lnTo>
                    <a:pt x="126936" y="177060"/>
                  </a:lnTo>
                  <a:lnTo>
                    <a:pt x="123355" y="176258"/>
                  </a:lnTo>
                  <a:lnTo>
                    <a:pt x="116994" y="169416"/>
                  </a:lnTo>
                  <a:lnTo>
                    <a:pt x="113626" y="167546"/>
                  </a:lnTo>
                  <a:lnTo>
                    <a:pt x="111381" y="168134"/>
                  </a:lnTo>
                  <a:lnTo>
                    <a:pt x="94116" y="183368"/>
                  </a:lnTo>
                  <a:lnTo>
                    <a:pt x="86044" y="185452"/>
                  </a:lnTo>
                  <a:lnTo>
                    <a:pt x="70383" y="194860"/>
                  </a:lnTo>
                  <a:lnTo>
                    <a:pt x="63220" y="209346"/>
                  </a:lnTo>
                  <a:lnTo>
                    <a:pt x="47451" y="210789"/>
                  </a:lnTo>
                  <a:lnTo>
                    <a:pt x="40235" y="206513"/>
                  </a:lnTo>
                  <a:lnTo>
                    <a:pt x="34890" y="196624"/>
                  </a:lnTo>
                  <a:lnTo>
                    <a:pt x="27834" y="191279"/>
                  </a:lnTo>
                  <a:lnTo>
                    <a:pt x="26872" y="189141"/>
                  </a:lnTo>
                  <a:lnTo>
                    <a:pt x="24627" y="181978"/>
                  </a:lnTo>
                  <a:lnTo>
                    <a:pt x="18052" y="174708"/>
                  </a:lnTo>
                  <a:lnTo>
                    <a:pt x="14257" y="168347"/>
                  </a:lnTo>
                  <a:lnTo>
                    <a:pt x="10943" y="167064"/>
                  </a:lnTo>
                  <a:lnTo>
                    <a:pt x="9820" y="165888"/>
                  </a:lnTo>
                  <a:lnTo>
                    <a:pt x="10408" y="163216"/>
                  </a:lnTo>
                  <a:lnTo>
                    <a:pt x="14791" y="157871"/>
                  </a:lnTo>
                  <a:lnTo>
                    <a:pt x="15861" y="155946"/>
                  </a:lnTo>
                  <a:lnTo>
                    <a:pt x="15861" y="152686"/>
                  </a:lnTo>
                  <a:lnTo>
                    <a:pt x="13776" y="151135"/>
                  </a:lnTo>
                  <a:lnTo>
                    <a:pt x="8965" y="149265"/>
                  </a:lnTo>
                  <a:lnTo>
                    <a:pt x="7736" y="146111"/>
                  </a:lnTo>
                  <a:lnTo>
                    <a:pt x="7362" y="138574"/>
                  </a:lnTo>
                  <a:lnTo>
                    <a:pt x="5491" y="136276"/>
                  </a:lnTo>
                  <a:lnTo>
                    <a:pt x="1909" y="134137"/>
                  </a:lnTo>
                  <a:lnTo>
                    <a:pt x="413" y="132373"/>
                  </a:lnTo>
                  <a:lnTo>
                    <a:pt x="-282" y="130235"/>
                  </a:lnTo>
                  <a:lnTo>
                    <a:pt x="3032" y="104097"/>
                  </a:lnTo>
                  <a:lnTo>
                    <a:pt x="-336" y="96774"/>
                  </a:lnTo>
                  <a:lnTo>
                    <a:pt x="2604" y="93941"/>
                  </a:lnTo>
                  <a:lnTo>
                    <a:pt x="3246" y="92765"/>
                  </a:lnTo>
                  <a:lnTo>
                    <a:pt x="3941" y="87900"/>
                  </a:lnTo>
                  <a:lnTo>
                    <a:pt x="4582" y="86243"/>
                  </a:lnTo>
                  <a:lnTo>
                    <a:pt x="12814" y="74056"/>
                  </a:lnTo>
                  <a:lnTo>
                    <a:pt x="16342" y="72399"/>
                  </a:lnTo>
                  <a:lnTo>
                    <a:pt x="16342" y="64328"/>
                  </a:lnTo>
                  <a:lnTo>
                    <a:pt x="11958" y="58074"/>
                  </a:lnTo>
                  <a:lnTo>
                    <a:pt x="10301" y="54385"/>
                  </a:lnTo>
                  <a:lnTo>
                    <a:pt x="9553" y="50430"/>
                  </a:lnTo>
                  <a:lnTo>
                    <a:pt x="9553" y="44443"/>
                  </a:lnTo>
                  <a:lnTo>
                    <a:pt x="5705" y="35570"/>
                  </a:lnTo>
                  <a:lnTo>
                    <a:pt x="5384" y="35249"/>
                  </a:lnTo>
                  <a:lnTo>
                    <a:pt x="787" y="33111"/>
                  </a:lnTo>
                  <a:lnTo>
                    <a:pt x="787" y="26269"/>
                  </a:lnTo>
                  <a:lnTo>
                    <a:pt x="1268" y="25040"/>
                  </a:lnTo>
                  <a:lnTo>
                    <a:pt x="2230" y="23810"/>
                  </a:lnTo>
                  <a:lnTo>
                    <a:pt x="3513" y="23543"/>
                  </a:lnTo>
                  <a:lnTo>
                    <a:pt x="6560" y="23543"/>
                  </a:lnTo>
                  <a:lnTo>
                    <a:pt x="9339" y="23971"/>
                  </a:lnTo>
                  <a:lnTo>
                    <a:pt x="14685" y="25895"/>
                  </a:lnTo>
                  <a:lnTo>
                    <a:pt x="55576" y="27552"/>
                  </a:lnTo>
                  <a:lnTo>
                    <a:pt x="60440" y="26750"/>
                  </a:lnTo>
                  <a:lnTo>
                    <a:pt x="63380" y="25521"/>
                  </a:lnTo>
                  <a:lnTo>
                    <a:pt x="64824" y="22741"/>
                  </a:lnTo>
                  <a:lnTo>
                    <a:pt x="65732" y="21405"/>
                  </a:lnTo>
                  <a:lnTo>
                    <a:pt x="67977" y="19908"/>
                  </a:lnTo>
                  <a:lnTo>
                    <a:pt x="69902" y="19374"/>
                  </a:lnTo>
                  <a:lnTo>
                    <a:pt x="72200" y="19374"/>
                  </a:lnTo>
                  <a:lnTo>
                    <a:pt x="73804" y="19374"/>
                  </a:lnTo>
                  <a:lnTo>
                    <a:pt x="75140" y="20015"/>
                  </a:lnTo>
                  <a:lnTo>
                    <a:pt x="77599" y="20870"/>
                  </a:lnTo>
                  <a:lnTo>
                    <a:pt x="78775" y="20496"/>
                  </a:lnTo>
                  <a:lnTo>
                    <a:pt x="79790" y="20015"/>
                  </a:lnTo>
                  <a:lnTo>
                    <a:pt x="80966" y="20015"/>
                  </a:lnTo>
                  <a:lnTo>
                    <a:pt x="84601" y="21619"/>
                  </a:lnTo>
                  <a:lnTo>
                    <a:pt x="87541" y="21939"/>
                  </a:lnTo>
                  <a:lnTo>
                    <a:pt x="95025" y="23810"/>
                  </a:lnTo>
                  <a:lnTo>
                    <a:pt x="96895" y="23810"/>
                  </a:lnTo>
                  <a:lnTo>
                    <a:pt x="98499" y="23383"/>
                  </a:lnTo>
                  <a:lnTo>
                    <a:pt x="99515" y="22688"/>
                  </a:lnTo>
                  <a:lnTo>
                    <a:pt x="100103" y="21619"/>
                  </a:lnTo>
                  <a:lnTo>
                    <a:pt x="100691" y="17503"/>
                  </a:lnTo>
                  <a:lnTo>
                    <a:pt x="101279" y="16113"/>
                  </a:lnTo>
                  <a:lnTo>
                    <a:pt x="102722" y="15097"/>
                  </a:lnTo>
                  <a:lnTo>
                    <a:pt x="104593" y="15097"/>
                  </a:lnTo>
                  <a:lnTo>
                    <a:pt x="105982" y="15365"/>
                  </a:lnTo>
                  <a:lnTo>
                    <a:pt x="106838" y="16327"/>
                  </a:lnTo>
                  <a:lnTo>
                    <a:pt x="107319" y="17449"/>
                  </a:lnTo>
                  <a:lnTo>
                    <a:pt x="107319" y="18786"/>
                  </a:lnTo>
                  <a:lnTo>
                    <a:pt x="107693" y="20015"/>
                  </a:lnTo>
                  <a:lnTo>
                    <a:pt x="108281" y="21191"/>
                  </a:lnTo>
                  <a:lnTo>
                    <a:pt x="109350" y="21886"/>
                  </a:lnTo>
                  <a:lnTo>
                    <a:pt x="114107" y="23169"/>
                  </a:lnTo>
                  <a:lnTo>
                    <a:pt x="116459" y="23490"/>
                  </a:lnTo>
                  <a:lnTo>
                    <a:pt x="118277" y="23490"/>
                  </a:lnTo>
                  <a:lnTo>
                    <a:pt x="119987" y="23222"/>
                  </a:lnTo>
                  <a:lnTo>
                    <a:pt x="123782" y="21619"/>
                  </a:lnTo>
                  <a:lnTo>
                    <a:pt x="127096" y="19534"/>
                  </a:lnTo>
                  <a:lnTo>
                    <a:pt x="129181" y="17289"/>
                  </a:lnTo>
                  <a:lnTo>
                    <a:pt x="129876" y="16167"/>
                  </a:lnTo>
                  <a:lnTo>
                    <a:pt x="129876" y="14884"/>
                  </a:lnTo>
                  <a:lnTo>
                    <a:pt x="130143" y="13547"/>
                  </a:lnTo>
                  <a:lnTo>
                    <a:pt x="130731" y="12211"/>
                  </a:lnTo>
                  <a:lnTo>
                    <a:pt x="131854" y="10928"/>
                  </a:lnTo>
                  <a:lnTo>
                    <a:pt x="134152" y="9699"/>
                  </a:lnTo>
                  <a:lnTo>
                    <a:pt x="137466" y="9218"/>
                  </a:lnTo>
                  <a:lnTo>
                    <a:pt x="139711" y="9218"/>
                  </a:lnTo>
                  <a:lnTo>
                    <a:pt x="141368" y="9806"/>
                  </a:lnTo>
                  <a:lnTo>
                    <a:pt x="143934" y="11088"/>
                  </a:lnTo>
                  <a:lnTo>
                    <a:pt x="146607" y="11997"/>
                  </a:lnTo>
                  <a:lnTo>
                    <a:pt x="149386" y="12585"/>
                  </a:lnTo>
                  <a:lnTo>
                    <a:pt x="160505" y="12746"/>
                  </a:lnTo>
                  <a:lnTo>
                    <a:pt x="165315" y="14242"/>
                  </a:lnTo>
                  <a:lnTo>
                    <a:pt x="167347" y="14242"/>
                  </a:lnTo>
                  <a:lnTo>
                    <a:pt x="168736" y="13547"/>
                  </a:lnTo>
                  <a:lnTo>
                    <a:pt x="170928" y="11516"/>
                  </a:lnTo>
                  <a:lnTo>
                    <a:pt x="175097" y="8897"/>
                  </a:lnTo>
                  <a:lnTo>
                    <a:pt x="176380" y="8897"/>
                  </a:lnTo>
                  <a:lnTo>
                    <a:pt x="177503" y="9538"/>
                  </a:lnTo>
                  <a:lnTo>
                    <a:pt x="178465" y="10661"/>
                  </a:lnTo>
                  <a:lnTo>
                    <a:pt x="181779" y="15525"/>
                  </a:lnTo>
                  <a:lnTo>
                    <a:pt x="183757" y="17717"/>
                  </a:lnTo>
                  <a:lnTo>
                    <a:pt x="184986" y="18518"/>
                  </a:lnTo>
                  <a:lnTo>
                    <a:pt x="185521" y="17984"/>
                  </a:lnTo>
                  <a:lnTo>
                    <a:pt x="185841" y="16968"/>
                  </a:lnTo>
                  <a:lnTo>
                    <a:pt x="186162" y="14509"/>
                  </a:lnTo>
                  <a:lnTo>
                    <a:pt x="187017" y="13547"/>
                  </a:lnTo>
                  <a:lnTo>
                    <a:pt x="189957" y="11463"/>
                  </a:lnTo>
                  <a:lnTo>
                    <a:pt x="192202" y="10394"/>
                  </a:lnTo>
                  <a:lnTo>
                    <a:pt x="194020" y="10073"/>
                  </a:lnTo>
                  <a:lnTo>
                    <a:pt x="196158" y="10073"/>
                  </a:lnTo>
                  <a:lnTo>
                    <a:pt x="197654" y="10394"/>
                  </a:lnTo>
                  <a:lnTo>
                    <a:pt x="199151" y="10875"/>
                  </a:lnTo>
                  <a:lnTo>
                    <a:pt x="200274" y="11837"/>
                  </a:lnTo>
                  <a:lnTo>
                    <a:pt x="201877" y="12799"/>
                  </a:lnTo>
                  <a:lnTo>
                    <a:pt x="202572" y="12799"/>
                  </a:lnTo>
                  <a:lnTo>
                    <a:pt x="203053" y="12799"/>
                  </a:lnTo>
                  <a:lnTo>
                    <a:pt x="203374" y="12371"/>
                  </a:lnTo>
                  <a:lnTo>
                    <a:pt x="203748" y="12104"/>
                  </a:lnTo>
                  <a:lnTo>
                    <a:pt x="204550" y="11676"/>
                  </a:lnTo>
                  <a:lnTo>
                    <a:pt x="204817" y="11676"/>
                  </a:lnTo>
                  <a:lnTo>
                    <a:pt x="205084" y="11356"/>
                  </a:lnTo>
                  <a:lnTo>
                    <a:pt x="205084" y="10875"/>
                  </a:lnTo>
                  <a:lnTo>
                    <a:pt x="206314" y="9699"/>
                  </a:lnTo>
                  <a:lnTo>
                    <a:pt x="207222" y="9057"/>
                  </a:lnTo>
                  <a:lnTo>
                    <a:pt x="211285" y="6759"/>
                  </a:lnTo>
                  <a:lnTo>
                    <a:pt x="212033" y="6438"/>
                  </a:lnTo>
                  <a:lnTo>
                    <a:pt x="212621" y="6010"/>
                  </a:lnTo>
                  <a:lnTo>
                    <a:pt x="212621" y="6010"/>
                  </a:lnTo>
                  <a:lnTo>
                    <a:pt x="214920" y="4781"/>
                  </a:lnTo>
                  <a:lnTo>
                    <a:pt x="217913" y="2322"/>
                  </a:lnTo>
                  <a:lnTo>
                    <a:pt x="218287" y="1627"/>
                  </a:lnTo>
                  <a:lnTo>
                    <a:pt x="219944" y="-30"/>
                  </a:lnTo>
                  <a:lnTo>
                    <a:pt x="225290" y="3445"/>
                  </a:lnTo>
                  <a:lnTo>
                    <a:pt x="231544" y="6064"/>
                  </a:lnTo>
                  <a:lnTo>
                    <a:pt x="234323" y="4941"/>
                  </a:lnTo>
                  <a:lnTo>
                    <a:pt x="236247" y="4407"/>
                  </a:lnTo>
                  <a:lnTo>
                    <a:pt x="238599" y="4086"/>
                  </a:lnTo>
                  <a:lnTo>
                    <a:pt x="242555" y="4086"/>
                  </a:lnTo>
                  <a:lnTo>
                    <a:pt x="244960" y="4995"/>
                  </a:lnTo>
                  <a:lnTo>
                    <a:pt x="246136" y="5583"/>
                  </a:lnTo>
                  <a:lnTo>
                    <a:pt x="246457" y="5850"/>
                  </a:lnTo>
                  <a:lnTo>
                    <a:pt x="246457" y="6759"/>
                  </a:lnTo>
                  <a:lnTo>
                    <a:pt x="245922" y="8950"/>
                  </a:lnTo>
                  <a:lnTo>
                    <a:pt x="246297" y="11516"/>
                  </a:lnTo>
                  <a:lnTo>
                    <a:pt x="246617" y="12799"/>
                  </a:lnTo>
                  <a:lnTo>
                    <a:pt x="246617" y="15418"/>
                  </a:lnTo>
                  <a:lnTo>
                    <a:pt x="246243" y="16755"/>
                  </a:lnTo>
                  <a:lnTo>
                    <a:pt x="246243" y="17984"/>
                  </a:lnTo>
                  <a:lnTo>
                    <a:pt x="246617" y="19267"/>
                  </a:lnTo>
                  <a:lnTo>
                    <a:pt x="247205" y="20122"/>
                  </a:lnTo>
                  <a:lnTo>
                    <a:pt x="248649" y="21672"/>
                  </a:lnTo>
                  <a:lnTo>
                    <a:pt x="258538" y="24559"/>
                  </a:lnTo>
                  <a:lnTo>
                    <a:pt x="258538" y="25628"/>
                  </a:lnTo>
                  <a:lnTo>
                    <a:pt x="258538" y="28247"/>
                  </a:lnTo>
                  <a:lnTo>
                    <a:pt x="258538" y="29637"/>
                  </a:lnTo>
                  <a:lnTo>
                    <a:pt x="258858" y="31026"/>
                  </a:lnTo>
                  <a:lnTo>
                    <a:pt x="259339" y="32256"/>
                  </a:lnTo>
                  <a:lnTo>
                    <a:pt x="259767" y="35035"/>
                  </a:lnTo>
                  <a:lnTo>
                    <a:pt x="259767" y="37868"/>
                  </a:lnTo>
                  <a:lnTo>
                    <a:pt x="259767" y="39525"/>
                  </a:lnTo>
                  <a:lnTo>
                    <a:pt x="259767" y="41236"/>
                  </a:lnTo>
                  <a:lnTo>
                    <a:pt x="260675" y="43053"/>
                  </a:lnTo>
                  <a:lnTo>
                    <a:pt x="265166" y="45886"/>
                  </a:lnTo>
                  <a:lnTo>
                    <a:pt x="266288" y="47704"/>
                  </a:lnTo>
                  <a:lnTo>
                    <a:pt x="266288" y="49040"/>
                  </a:lnTo>
                  <a:lnTo>
                    <a:pt x="266288" y="50163"/>
                  </a:lnTo>
                  <a:lnTo>
                    <a:pt x="266288" y="51339"/>
                  </a:lnTo>
                  <a:lnTo>
                    <a:pt x="266288" y="52728"/>
                  </a:lnTo>
                  <a:lnTo>
                    <a:pt x="265967" y="53851"/>
                  </a:lnTo>
                  <a:lnTo>
                    <a:pt x="265647" y="54867"/>
                  </a:lnTo>
                  <a:lnTo>
                    <a:pt x="265059" y="55722"/>
                  </a:lnTo>
                  <a:lnTo>
                    <a:pt x="264417" y="56310"/>
                  </a:lnTo>
                  <a:lnTo>
                    <a:pt x="263936" y="56898"/>
                  </a:lnTo>
                  <a:lnTo>
                    <a:pt x="263936" y="57806"/>
                  </a:lnTo>
                  <a:lnTo>
                    <a:pt x="264524" y="59998"/>
                  </a:lnTo>
                  <a:lnTo>
                    <a:pt x="264524" y="61655"/>
                  </a:lnTo>
                  <a:lnTo>
                    <a:pt x="264257" y="63152"/>
                  </a:lnTo>
                  <a:lnTo>
                    <a:pt x="255384" y="74644"/>
                  </a:lnTo>
                  <a:lnTo>
                    <a:pt x="254047" y="77103"/>
                  </a:lnTo>
                  <a:lnTo>
                    <a:pt x="253139" y="78332"/>
                  </a:lnTo>
                  <a:lnTo>
                    <a:pt x="251108" y="805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E9FC040-86DE-4FE9-9BD8-80E396EBE3EE}"/>
                </a:ext>
              </a:extLst>
            </p:cNvPr>
            <p:cNvSpPr/>
            <p:nvPr/>
          </p:nvSpPr>
          <p:spPr>
            <a:xfrm>
              <a:off x="2074677" y="5023150"/>
              <a:ext cx="217821" cy="240164"/>
            </a:xfrm>
            <a:custGeom>
              <a:avLst/>
              <a:gdLst>
                <a:gd name="connsiteX0" fmla="*/ 42747 w 217821"/>
                <a:gd name="connsiteY0" fmla="*/ 89664 h 240164"/>
                <a:gd name="connsiteX1" fmla="*/ 45313 w 217821"/>
                <a:gd name="connsiteY1" fmla="*/ 95544 h 240164"/>
                <a:gd name="connsiteX2" fmla="*/ 36119 w 217821"/>
                <a:gd name="connsiteY2" fmla="*/ 96239 h 240164"/>
                <a:gd name="connsiteX3" fmla="*/ 36654 w 217821"/>
                <a:gd name="connsiteY3" fmla="*/ 91589 h 240164"/>
                <a:gd name="connsiteX4" fmla="*/ 39380 w 217821"/>
                <a:gd name="connsiteY4" fmla="*/ 88970 h 240164"/>
                <a:gd name="connsiteX5" fmla="*/ 216149 w 217821"/>
                <a:gd name="connsiteY5" fmla="*/ 190958 h 240164"/>
                <a:gd name="connsiteX6" fmla="*/ 215080 w 217821"/>
                <a:gd name="connsiteY6" fmla="*/ 190637 h 240164"/>
                <a:gd name="connsiteX7" fmla="*/ 214546 w 217821"/>
                <a:gd name="connsiteY7" fmla="*/ 190637 h 240164"/>
                <a:gd name="connsiteX8" fmla="*/ 214118 w 217821"/>
                <a:gd name="connsiteY8" fmla="*/ 191386 h 240164"/>
                <a:gd name="connsiteX9" fmla="*/ 214118 w 217821"/>
                <a:gd name="connsiteY9" fmla="*/ 193096 h 240164"/>
                <a:gd name="connsiteX10" fmla="*/ 214652 w 217821"/>
                <a:gd name="connsiteY10" fmla="*/ 194379 h 240164"/>
                <a:gd name="connsiteX11" fmla="*/ 214973 w 217821"/>
                <a:gd name="connsiteY11" fmla="*/ 195876 h 240164"/>
                <a:gd name="connsiteX12" fmla="*/ 215454 w 217821"/>
                <a:gd name="connsiteY12" fmla="*/ 197159 h 240164"/>
                <a:gd name="connsiteX13" fmla="*/ 216096 w 217821"/>
                <a:gd name="connsiteY13" fmla="*/ 198388 h 240164"/>
                <a:gd name="connsiteX14" fmla="*/ 216951 w 217821"/>
                <a:gd name="connsiteY14" fmla="*/ 199457 h 240164"/>
                <a:gd name="connsiteX15" fmla="*/ 217485 w 217821"/>
                <a:gd name="connsiteY15" fmla="*/ 200686 h 240164"/>
                <a:gd name="connsiteX16" fmla="*/ 217485 w 217821"/>
                <a:gd name="connsiteY16" fmla="*/ 202023 h 240164"/>
                <a:gd name="connsiteX17" fmla="*/ 216630 w 217821"/>
                <a:gd name="connsiteY17" fmla="*/ 203466 h 240164"/>
                <a:gd name="connsiteX18" fmla="*/ 215187 w 217821"/>
                <a:gd name="connsiteY18" fmla="*/ 205016 h 240164"/>
                <a:gd name="connsiteX19" fmla="*/ 213049 w 217821"/>
                <a:gd name="connsiteY19" fmla="*/ 206834 h 240164"/>
                <a:gd name="connsiteX20" fmla="*/ 210216 w 217821"/>
                <a:gd name="connsiteY20" fmla="*/ 207689 h 240164"/>
                <a:gd name="connsiteX21" fmla="*/ 203000 w 217821"/>
                <a:gd name="connsiteY21" fmla="*/ 208063 h 240164"/>
                <a:gd name="connsiteX22" fmla="*/ 202679 w 217821"/>
                <a:gd name="connsiteY22" fmla="*/ 206192 h 240164"/>
                <a:gd name="connsiteX23" fmla="*/ 202144 w 217821"/>
                <a:gd name="connsiteY23" fmla="*/ 205390 h 240164"/>
                <a:gd name="connsiteX24" fmla="*/ 199579 w 217821"/>
                <a:gd name="connsiteY24" fmla="*/ 203894 h 240164"/>
                <a:gd name="connsiteX25" fmla="*/ 193752 w 217821"/>
                <a:gd name="connsiteY25" fmla="*/ 205871 h 240164"/>
                <a:gd name="connsiteX26" fmla="*/ 184986 w 217821"/>
                <a:gd name="connsiteY26" fmla="*/ 210522 h 240164"/>
                <a:gd name="connsiteX27" fmla="*/ 179053 w 217821"/>
                <a:gd name="connsiteY27" fmla="*/ 211537 h 240164"/>
                <a:gd name="connsiteX28" fmla="*/ 177289 w 217821"/>
                <a:gd name="connsiteY28" fmla="*/ 212125 h 240164"/>
                <a:gd name="connsiteX29" fmla="*/ 175685 w 217821"/>
                <a:gd name="connsiteY29" fmla="*/ 211858 h 240164"/>
                <a:gd name="connsiteX30" fmla="*/ 172959 w 217821"/>
                <a:gd name="connsiteY30" fmla="*/ 209720 h 240164"/>
                <a:gd name="connsiteX31" fmla="*/ 167988 w 217821"/>
                <a:gd name="connsiteY31" fmla="*/ 211912 h 240164"/>
                <a:gd name="connsiteX32" fmla="*/ 154197 w 217821"/>
                <a:gd name="connsiteY32" fmla="*/ 211377 h 240164"/>
                <a:gd name="connsiteX33" fmla="*/ 152273 w 217821"/>
                <a:gd name="connsiteY33" fmla="*/ 213034 h 240164"/>
                <a:gd name="connsiteX34" fmla="*/ 151257 w 217821"/>
                <a:gd name="connsiteY34" fmla="*/ 215119 h 240164"/>
                <a:gd name="connsiteX35" fmla="*/ 150616 w 217821"/>
                <a:gd name="connsiteY35" fmla="*/ 216134 h 240164"/>
                <a:gd name="connsiteX36" fmla="*/ 149386 w 217821"/>
                <a:gd name="connsiteY36" fmla="*/ 216722 h 240164"/>
                <a:gd name="connsiteX37" fmla="*/ 143506 w 217821"/>
                <a:gd name="connsiteY37" fmla="*/ 217952 h 240164"/>
                <a:gd name="connsiteX38" fmla="*/ 142331 w 217821"/>
                <a:gd name="connsiteY38" fmla="*/ 218540 h 240164"/>
                <a:gd name="connsiteX39" fmla="*/ 141422 w 217821"/>
                <a:gd name="connsiteY39" fmla="*/ 219181 h 240164"/>
                <a:gd name="connsiteX40" fmla="*/ 140460 w 217821"/>
                <a:gd name="connsiteY40" fmla="*/ 220143 h 240164"/>
                <a:gd name="connsiteX41" fmla="*/ 140192 w 217821"/>
                <a:gd name="connsiteY41" fmla="*/ 220143 h 240164"/>
                <a:gd name="connsiteX42" fmla="*/ 137520 w 217821"/>
                <a:gd name="connsiteY42" fmla="*/ 220838 h 240164"/>
                <a:gd name="connsiteX43" fmla="*/ 135275 w 217821"/>
                <a:gd name="connsiteY43" fmla="*/ 221693 h 240164"/>
                <a:gd name="connsiteX44" fmla="*/ 134580 w 217821"/>
                <a:gd name="connsiteY44" fmla="*/ 222495 h 240164"/>
                <a:gd name="connsiteX45" fmla="*/ 134580 w 217821"/>
                <a:gd name="connsiteY45" fmla="*/ 225114 h 240164"/>
                <a:gd name="connsiteX46" fmla="*/ 134206 w 217821"/>
                <a:gd name="connsiteY46" fmla="*/ 226077 h 240164"/>
                <a:gd name="connsiteX47" fmla="*/ 133030 w 217821"/>
                <a:gd name="connsiteY47" fmla="*/ 226771 h 240164"/>
                <a:gd name="connsiteX48" fmla="*/ 129716 w 217821"/>
                <a:gd name="connsiteY48" fmla="*/ 227734 h 240164"/>
                <a:gd name="connsiteX49" fmla="*/ 127150 w 217821"/>
                <a:gd name="connsiteY49" fmla="*/ 229551 h 240164"/>
                <a:gd name="connsiteX50" fmla="*/ 125493 w 217821"/>
                <a:gd name="connsiteY50" fmla="*/ 230246 h 240164"/>
                <a:gd name="connsiteX51" fmla="*/ 122874 w 217821"/>
                <a:gd name="connsiteY51" fmla="*/ 230567 h 240164"/>
                <a:gd name="connsiteX52" fmla="*/ 121324 w 217821"/>
                <a:gd name="connsiteY52" fmla="*/ 231101 h 240164"/>
                <a:gd name="connsiteX53" fmla="*/ 120201 w 217821"/>
                <a:gd name="connsiteY53" fmla="*/ 231636 h 240164"/>
                <a:gd name="connsiteX54" fmla="*/ 119239 w 217821"/>
                <a:gd name="connsiteY54" fmla="*/ 232491 h 240164"/>
                <a:gd name="connsiteX55" fmla="*/ 117902 w 217821"/>
                <a:gd name="connsiteY55" fmla="*/ 234095 h 240164"/>
                <a:gd name="connsiteX56" fmla="*/ 115871 w 217821"/>
                <a:gd name="connsiteY56" fmla="*/ 236019 h 240164"/>
                <a:gd name="connsiteX57" fmla="*/ 114642 w 217821"/>
                <a:gd name="connsiteY57" fmla="*/ 236607 h 240164"/>
                <a:gd name="connsiteX58" fmla="*/ 112397 w 217821"/>
                <a:gd name="connsiteY58" fmla="*/ 238424 h 240164"/>
                <a:gd name="connsiteX59" fmla="*/ 111328 w 217821"/>
                <a:gd name="connsiteY59" fmla="*/ 239707 h 240164"/>
                <a:gd name="connsiteX60" fmla="*/ 109564 w 217821"/>
                <a:gd name="connsiteY60" fmla="*/ 240135 h 240164"/>
                <a:gd name="connsiteX61" fmla="*/ 107265 w 217821"/>
                <a:gd name="connsiteY61" fmla="*/ 239814 h 240164"/>
                <a:gd name="connsiteX62" fmla="*/ 102722 w 217821"/>
                <a:gd name="connsiteY62" fmla="*/ 236874 h 240164"/>
                <a:gd name="connsiteX63" fmla="*/ 101011 w 217821"/>
                <a:gd name="connsiteY63" fmla="*/ 235271 h 240164"/>
                <a:gd name="connsiteX64" fmla="*/ 100317 w 217821"/>
                <a:gd name="connsiteY64" fmla="*/ 233934 h 240164"/>
                <a:gd name="connsiteX65" fmla="*/ 101653 w 217821"/>
                <a:gd name="connsiteY65" fmla="*/ 232758 h 240164"/>
                <a:gd name="connsiteX66" fmla="*/ 103363 w 217821"/>
                <a:gd name="connsiteY66" fmla="*/ 231796 h 240164"/>
                <a:gd name="connsiteX67" fmla="*/ 112343 w 217821"/>
                <a:gd name="connsiteY67" fmla="*/ 228963 h 240164"/>
                <a:gd name="connsiteX68" fmla="*/ 114054 w 217821"/>
                <a:gd name="connsiteY68" fmla="*/ 228963 h 240164"/>
                <a:gd name="connsiteX69" fmla="*/ 114802 w 217821"/>
                <a:gd name="connsiteY69" fmla="*/ 228322 h 240164"/>
                <a:gd name="connsiteX70" fmla="*/ 117154 w 217821"/>
                <a:gd name="connsiteY70" fmla="*/ 225596 h 240164"/>
                <a:gd name="connsiteX71" fmla="*/ 117956 w 217821"/>
                <a:gd name="connsiteY71" fmla="*/ 224954 h 240164"/>
                <a:gd name="connsiteX72" fmla="*/ 120629 w 217821"/>
                <a:gd name="connsiteY72" fmla="*/ 224206 h 240164"/>
                <a:gd name="connsiteX73" fmla="*/ 122927 w 217821"/>
                <a:gd name="connsiteY73" fmla="*/ 222228 h 240164"/>
                <a:gd name="connsiteX74" fmla="*/ 129609 w 217821"/>
                <a:gd name="connsiteY74" fmla="*/ 215065 h 240164"/>
                <a:gd name="connsiteX75" fmla="*/ 131480 w 217821"/>
                <a:gd name="connsiteY75" fmla="*/ 213943 h 240164"/>
                <a:gd name="connsiteX76" fmla="*/ 132549 w 217821"/>
                <a:gd name="connsiteY76" fmla="*/ 213943 h 240164"/>
                <a:gd name="connsiteX77" fmla="*/ 134259 w 217821"/>
                <a:gd name="connsiteY77" fmla="*/ 212874 h 240164"/>
                <a:gd name="connsiteX78" fmla="*/ 134954 w 217821"/>
                <a:gd name="connsiteY78" fmla="*/ 212286 h 240164"/>
                <a:gd name="connsiteX79" fmla="*/ 135275 w 217821"/>
                <a:gd name="connsiteY79" fmla="*/ 211591 h 240164"/>
                <a:gd name="connsiteX80" fmla="*/ 136451 w 217821"/>
                <a:gd name="connsiteY80" fmla="*/ 209773 h 240164"/>
                <a:gd name="connsiteX81" fmla="*/ 136825 w 217821"/>
                <a:gd name="connsiteY81" fmla="*/ 208972 h 240164"/>
                <a:gd name="connsiteX82" fmla="*/ 138108 w 217821"/>
                <a:gd name="connsiteY82" fmla="*/ 205123 h 240164"/>
                <a:gd name="connsiteX83" fmla="*/ 138108 w 217821"/>
                <a:gd name="connsiteY83" fmla="*/ 204107 h 240164"/>
                <a:gd name="connsiteX84" fmla="*/ 138108 w 217821"/>
                <a:gd name="connsiteY84" fmla="*/ 202237 h 240164"/>
                <a:gd name="connsiteX85" fmla="*/ 138108 w 217821"/>
                <a:gd name="connsiteY85" fmla="*/ 201328 h 240164"/>
                <a:gd name="connsiteX86" fmla="*/ 137573 w 217821"/>
                <a:gd name="connsiteY86" fmla="*/ 200419 h 240164"/>
                <a:gd name="connsiteX87" fmla="*/ 136076 w 217821"/>
                <a:gd name="connsiteY87" fmla="*/ 199136 h 240164"/>
                <a:gd name="connsiteX88" fmla="*/ 129021 w 217821"/>
                <a:gd name="connsiteY88" fmla="*/ 195608 h 240164"/>
                <a:gd name="connsiteX89" fmla="*/ 126348 w 217821"/>
                <a:gd name="connsiteY89" fmla="*/ 195608 h 240164"/>
                <a:gd name="connsiteX90" fmla="*/ 124050 w 217821"/>
                <a:gd name="connsiteY90" fmla="*/ 194914 h 240164"/>
                <a:gd name="connsiteX91" fmla="*/ 122072 w 217821"/>
                <a:gd name="connsiteY91" fmla="*/ 194646 h 240164"/>
                <a:gd name="connsiteX92" fmla="*/ 118437 w 217821"/>
                <a:gd name="connsiteY92" fmla="*/ 195234 h 240164"/>
                <a:gd name="connsiteX93" fmla="*/ 116726 w 217821"/>
                <a:gd name="connsiteY93" fmla="*/ 194753 h 240164"/>
                <a:gd name="connsiteX94" fmla="*/ 115925 w 217821"/>
                <a:gd name="connsiteY94" fmla="*/ 194326 h 240164"/>
                <a:gd name="connsiteX95" fmla="*/ 114909 w 217821"/>
                <a:gd name="connsiteY95" fmla="*/ 193631 h 240164"/>
                <a:gd name="connsiteX96" fmla="*/ 112664 w 217821"/>
                <a:gd name="connsiteY96" fmla="*/ 190423 h 240164"/>
                <a:gd name="connsiteX97" fmla="*/ 111649 w 217821"/>
                <a:gd name="connsiteY97" fmla="*/ 189568 h 240164"/>
                <a:gd name="connsiteX98" fmla="*/ 110526 w 217821"/>
                <a:gd name="connsiteY98" fmla="*/ 189248 h 240164"/>
                <a:gd name="connsiteX99" fmla="*/ 108067 w 217821"/>
                <a:gd name="connsiteY99" fmla="*/ 189889 h 240164"/>
                <a:gd name="connsiteX100" fmla="*/ 106731 w 217821"/>
                <a:gd name="connsiteY100" fmla="*/ 189889 h 240164"/>
                <a:gd name="connsiteX101" fmla="*/ 105341 w 217821"/>
                <a:gd name="connsiteY101" fmla="*/ 188766 h 240164"/>
                <a:gd name="connsiteX102" fmla="*/ 104539 w 217821"/>
                <a:gd name="connsiteY102" fmla="*/ 187697 h 240164"/>
                <a:gd name="connsiteX103" fmla="*/ 103791 w 217821"/>
                <a:gd name="connsiteY103" fmla="*/ 186949 h 240164"/>
                <a:gd name="connsiteX104" fmla="*/ 103043 w 217821"/>
                <a:gd name="connsiteY104" fmla="*/ 186414 h 240164"/>
                <a:gd name="connsiteX105" fmla="*/ 96201 w 217821"/>
                <a:gd name="connsiteY105" fmla="*/ 184651 h 240164"/>
                <a:gd name="connsiteX106" fmla="*/ 91604 w 217821"/>
                <a:gd name="connsiteY106" fmla="*/ 182406 h 240164"/>
                <a:gd name="connsiteX107" fmla="*/ 83906 w 217821"/>
                <a:gd name="connsiteY107" fmla="*/ 179947 h 240164"/>
                <a:gd name="connsiteX108" fmla="*/ 82089 w 217821"/>
                <a:gd name="connsiteY108" fmla="*/ 179091 h 240164"/>
                <a:gd name="connsiteX109" fmla="*/ 80806 w 217821"/>
                <a:gd name="connsiteY109" fmla="*/ 177969 h 240164"/>
                <a:gd name="connsiteX110" fmla="*/ 80111 w 217821"/>
                <a:gd name="connsiteY110" fmla="*/ 176686 h 240164"/>
                <a:gd name="connsiteX111" fmla="*/ 79202 w 217821"/>
                <a:gd name="connsiteY111" fmla="*/ 175403 h 240164"/>
                <a:gd name="connsiteX112" fmla="*/ 78133 w 217821"/>
                <a:gd name="connsiteY112" fmla="*/ 174334 h 240164"/>
                <a:gd name="connsiteX113" fmla="*/ 76797 w 217821"/>
                <a:gd name="connsiteY113" fmla="*/ 173425 h 240164"/>
                <a:gd name="connsiteX114" fmla="*/ 73697 w 217821"/>
                <a:gd name="connsiteY114" fmla="*/ 172142 h 240164"/>
                <a:gd name="connsiteX115" fmla="*/ 72414 w 217821"/>
                <a:gd name="connsiteY115" fmla="*/ 172142 h 240164"/>
                <a:gd name="connsiteX116" fmla="*/ 71131 w 217821"/>
                <a:gd name="connsiteY116" fmla="*/ 173212 h 240164"/>
                <a:gd name="connsiteX117" fmla="*/ 69795 w 217821"/>
                <a:gd name="connsiteY117" fmla="*/ 174067 h 240164"/>
                <a:gd name="connsiteX118" fmla="*/ 67817 w 217821"/>
                <a:gd name="connsiteY118" fmla="*/ 174708 h 240164"/>
                <a:gd name="connsiteX119" fmla="*/ 65091 w 217821"/>
                <a:gd name="connsiteY119" fmla="*/ 174281 h 240164"/>
                <a:gd name="connsiteX120" fmla="*/ 62846 w 217821"/>
                <a:gd name="connsiteY120" fmla="*/ 173532 h 240164"/>
                <a:gd name="connsiteX121" fmla="*/ 58783 w 217821"/>
                <a:gd name="connsiteY121" fmla="*/ 169470 h 240164"/>
                <a:gd name="connsiteX122" fmla="*/ 57875 w 217821"/>
                <a:gd name="connsiteY122" fmla="*/ 168294 h 240164"/>
                <a:gd name="connsiteX123" fmla="*/ 56752 w 217821"/>
                <a:gd name="connsiteY123" fmla="*/ 167492 h 240164"/>
                <a:gd name="connsiteX124" fmla="*/ 55469 w 217821"/>
                <a:gd name="connsiteY124" fmla="*/ 167492 h 240164"/>
                <a:gd name="connsiteX125" fmla="*/ 51888 w 217821"/>
                <a:gd name="connsiteY125" fmla="*/ 169737 h 240164"/>
                <a:gd name="connsiteX126" fmla="*/ 48200 w 217821"/>
                <a:gd name="connsiteY126" fmla="*/ 170379 h 240164"/>
                <a:gd name="connsiteX127" fmla="*/ 46650 w 217821"/>
                <a:gd name="connsiteY127" fmla="*/ 171501 h 240164"/>
                <a:gd name="connsiteX128" fmla="*/ 45848 w 217821"/>
                <a:gd name="connsiteY128" fmla="*/ 172517 h 240164"/>
                <a:gd name="connsiteX129" fmla="*/ 44779 w 217821"/>
                <a:gd name="connsiteY129" fmla="*/ 174548 h 240164"/>
                <a:gd name="connsiteX130" fmla="*/ 43603 w 217821"/>
                <a:gd name="connsiteY130" fmla="*/ 176365 h 240164"/>
                <a:gd name="connsiteX131" fmla="*/ 42641 w 217821"/>
                <a:gd name="connsiteY131" fmla="*/ 177434 h 240164"/>
                <a:gd name="connsiteX132" fmla="*/ 40609 w 217821"/>
                <a:gd name="connsiteY132" fmla="*/ 179145 h 240164"/>
                <a:gd name="connsiteX133" fmla="*/ 39861 w 217821"/>
                <a:gd name="connsiteY133" fmla="*/ 179519 h 240164"/>
                <a:gd name="connsiteX134" fmla="*/ 39273 w 217821"/>
                <a:gd name="connsiteY134" fmla="*/ 179519 h 240164"/>
                <a:gd name="connsiteX135" fmla="*/ 37295 w 217821"/>
                <a:gd name="connsiteY135" fmla="*/ 177274 h 240164"/>
                <a:gd name="connsiteX136" fmla="*/ 35050 w 217821"/>
                <a:gd name="connsiteY136" fmla="*/ 176365 h 240164"/>
                <a:gd name="connsiteX137" fmla="*/ 33767 w 217821"/>
                <a:gd name="connsiteY137" fmla="*/ 175296 h 240164"/>
                <a:gd name="connsiteX138" fmla="*/ 32805 w 217821"/>
                <a:gd name="connsiteY138" fmla="*/ 174174 h 240164"/>
                <a:gd name="connsiteX139" fmla="*/ 31683 w 217821"/>
                <a:gd name="connsiteY139" fmla="*/ 171661 h 240164"/>
                <a:gd name="connsiteX140" fmla="*/ 31309 w 217821"/>
                <a:gd name="connsiteY140" fmla="*/ 170379 h 240164"/>
                <a:gd name="connsiteX141" fmla="*/ 31309 w 217821"/>
                <a:gd name="connsiteY141" fmla="*/ 168989 h 240164"/>
                <a:gd name="connsiteX142" fmla="*/ 31629 w 217821"/>
                <a:gd name="connsiteY142" fmla="*/ 166209 h 240164"/>
                <a:gd name="connsiteX143" fmla="*/ 31629 w 217821"/>
                <a:gd name="connsiteY143" fmla="*/ 164926 h 240164"/>
                <a:gd name="connsiteX144" fmla="*/ 31041 w 217821"/>
                <a:gd name="connsiteY144" fmla="*/ 163804 h 240164"/>
                <a:gd name="connsiteX145" fmla="*/ 30133 w 217821"/>
                <a:gd name="connsiteY145" fmla="*/ 163055 h 240164"/>
                <a:gd name="connsiteX146" fmla="*/ 29331 w 217821"/>
                <a:gd name="connsiteY146" fmla="*/ 163055 h 240164"/>
                <a:gd name="connsiteX147" fmla="*/ 28582 w 217821"/>
                <a:gd name="connsiteY147" fmla="*/ 163055 h 240164"/>
                <a:gd name="connsiteX148" fmla="*/ 26765 w 217821"/>
                <a:gd name="connsiteY148" fmla="*/ 165835 h 240164"/>
                <a:gd name="connsiteX149" fmla="*/ 26124 w 217821"/>
                <a:gd name="connsiteY149" fmla="*/ 167225 h 240164"/>
                <a:gd name="connsiteX150" fmla="*/ 25161 w 217821"/>
                <a:gd name="connsiteY150" fmla="*/ 168454 h 240164"/>
                <a:gd name="connsiteX151" fmla="*/ 20725 w 217821"/>
                <a:gd name="connsiteY151" fmla="*/ 173051 h 240164"/>
                <a:gd name="connsiteX152" fmla="*/ 20030 w 217821"/>
                <a:gd name="connsiteY152" fmla="*/ 174494 h 240164"/>
                <a:gd name="connsiteX153" fmla="*/ 18694 w 217821"/>
                <a:gd name="connsiteY153" fmla="*/ 176098 h 240164"/>
                <a:gd name="connsiteX154" fmla="*/ 16662 w 217821"/>
                <a:gd name="connsiteY154" fmla="*/ 177488 h 240164"/>
                <a:gd name="connsiteX155" fmla="*/ 12279 w 217821"/>
                <a:gd name="connsiteY155" fmla="*/ 179412 h 240164"/>
                <a:gd name="connsiteX156" fmla="*/ 10462 w 217821"/>
                <a:gd name="connsiteY156" fmla="*/ 180481 h 240164"/>
                <a:gd name="connsiteX157" fmla="*/ 9072 w 217821"/>
                <a:gd name="connsiteY157" fmla="*/ 181764 h 240164"/>
                <a:gd name="connsiteX158" fmla="*/ 8377 w 217821"/>
                <a:gd name="connsiteY158" fmla="*/ 182940 h 240164"/>
                <a:gd name="connsiteX159" fmla="*/ 7041 w 217821"/>
                <a:gd name="connsiteY159" fmla="*/ 183688 h 240164"/>
                <a:gd name="connsiteX160" fmla="*/ 5223 w 217821"/>
                <a:gd name="connsiteY160" fmla="*/ 183688 h 240164"/>
                <a:gd name="connsiteX161" fmla="*/ 2872 w 217821"/>
                <a:gd name="connsiteY161" fmla="*/ 183207 h 240164"/>
                <a:gd name="connsiteX162" fmla="*/ -336 w 217821"/>
                <a:gd name="connsiteY162" fmla="*/ 181016 h 240164"/>
                <a:gd name="connsiteX163" fmla="*/ 1642 w 217821"/>
                <a:gd name="connsiteY163" fmla="*/ 177809 h 240164"/>
                <a:gd name="connsiteX164" fmla="*/ 2818 w 217821"/>
                <a:gd name="connsiteY164" fmla="*/ 171394 h 240164"/>
                <a:gd name="connsiteX165" fmla="*/ 4689 w 217821"/>
                <a:gd name="connsiteY165" fmla="*/ 167546 h 240164"/>
                <a:gd name="connsiteX166" fmla="*/ 5437 w 217821"/>
                <a:gd name="connsiteY166" fmla="*/ 166423 h 240164"/>
                <a:gd name="connsiteX167" fmla="*/ 5705 w 217821"/>
                <a:gd name="connsiteY167" fmla="*/ 165033 h 240164"/>
                <a:gd name="connsiteX168" fmla="*/ 5705 w 217821"/>
                <a:gd name="connsiteY168" fmla="*/ 163590 h 240164"/>
                <a:gd name="connsiteX169" fmla="*/ 4956 w 217821"/>
                <a:gd name="connsiteY169" fmla="*/ 161131 h 240164"/>
                <a:gd name="connsiteX170" fmla="*/ 4956 w 217821"/>
                <a:gd name="connsiteY170" fmla="*/ 159688 h 240164"/>
                <a:gd name="connsiteX171" fmla="*/ 4956 w 217821"/>
                <a:gd name="connsiteY171" fmla="*/ 157977 h 240164"/>
                <a:gd name="connsiteX172" fmla="*/ 5758 w 217821"/>
                <a:gd name="connsiteY172" fmla="*/ 157176 h 240164"/>
                <a:gd name="connsiteX173" fmla="*/ 6774 w 217821"/>
                <a:gd name="connsiteY173" fmla="*/ 157176 h 240164"/>
                <a:gd name="connsiteX174" fmla="*/ 7789 w 217821"/>
                <a:gd name="connsiteY174" fmla="*/ 157977 h 240164"/>
                <a:gd name="connsiteX175" fmla="*/ 9393 w 217821"/>
                <a:gd name="connsiteY175" fmla="*/ 160436 h 240164"/>
                <a:gd name="connsiteX176" fmla="*/ 10195 w 217821"/>
                <a:gd name="connsiteY176" fmla="*/ 161131 h 240164"/>
                <a:gd name="connsiteX177" fmla="*/ 10890 w 217821"/>
                <a:gd name="connsiteY177" fmla="*/ 161398 h 240164"/>
                <a:gd name="connsiteX178" fmla="*/ 13348 w 217821"/>
                <a:gd name="connsiteY178" fmla="*/ 161398 h 240164"/>
                <a:gd name="connsiteX179" fmla="*/ 14792 w 217821"/>
                <a:gd name="connsiteY179" fmla="*/ 160971 h 240164"/>
                <a:gd name="connsiteX180" fmla="*/ 16502 w 217821"/>
                <a:gd name="connsiteY180" fmla="*/ 159795 h 240164"/>
                <a:gd name="connsiteX181" fmla="*/ 17571 w 217821"/>
                <a:gd name="connsiteY181" fmla="*/ 158084 h 240164"/>
                <a:gd name="connsiteX182" fmla="*/ 18961 w 217821"/>
                <a:gd name="connsiteY182" fmla="*/ 155251 h 240164"/>
                <a:gd name="connsiteX183" fmla="*/ 19495 w 217821"/>
                <a:gd name="connsiteY183" fmla="*/ 153487 h 240164"/>
                <a:gd name="connsiteX184" fmla="*/ 19763 w 217821"/>
                <a:gd name="connsiteY184" fmla="*/ 152098 h 240164"/>
                <a:gd name="connsiteX185" fmla="*/ 19763 w 217821"/>
                <a:gd name="connsiteY185" fmla="*/ 151029 h 240164"/>
                <a:gd name="connsiteX186" fmla="*/ 20244 w 217821"/>
                <a:gd name="connsiteY186" fmla="*/ 147875 h 240164"/>
                <a:gd name="connsiteX187" fmla="*/ 20832 w 217821"/>
                <a:gd name="connsiteY187" fmla="*/ 146752 h 240164"/>
                <a:gd name="connsiteX188" fmla="*/ 22061 w 217821"/>
                <a:gd name="connsiteY188" fmla="*/ 145363 h 240164"/>
                <a:gd name="connsiteX189" fmla="*/ 22863 w 217821"/>
                <a:gd name="connsiteY189" fmla="*/ 144721 h 240164"/>
                <a:gd name="connsiteX190" fmla="*/ 23718 w 217821"/>
                <a:gd name="connsiteY190" fmla="*/ 144240 h 240164"/>
                <a:gd name="connsiteX191" fmla="*/ 24627 w 217821"/>
                <a:gd name="connsiteY191" fmla="*/ 144240 h 240164"/>
                <a:gd name="connsiteX192" fmla="*/ 25589 w 217821"/>
                <a:gd name="connsiteY192" fmla="*/ 144240 h 240164"/>
                <a:gd name="connsiteX193" fmla="*/ 26765 w 217821"/>
                <a:gd name="connsiteY193" fmla="*/ 144561 h 240164"/>
                <a:gd name="connsiteX194" fmla="*/ 27567 w 217821"/>
                <a:gd name="connsiteY194" fmla="*/ 144881 h 240164"/>
                <a:gd name="connsiteX195" fmla="*/ 28369 w 217821"/>
                <a:gd name="connsiteY195" fmla="*/ 144881 h 240164"/>
                <a:gd name="connsiteX196" fmla="*/ 29010 w 217821"/>
                <a:gd name="connsiteY196" fmla="*/ 144881 h 240164"/>
                <a:gd name="connsiteX197" fmla="*/ 30079 w 217821"/>
                <a:gd name="connsiteY197" fmla="*/ 144347 h 240164"/>
                <a:gd name="connsiteX198" fmla="*/ 34142 w 217821"/>
                <a:gd name="connsiteY198" fmla="*/ 144347 h 240164"/>
                <a:gd name="connsiteX199" fmla="*/ 35638 w 217821"/>
                <a:gd name="connsiteY199" fmla="*/ 143599 h 240164"/>
                <a:gd name="connsiteX200" fmla="*/ 35638 w 217821"/>
                <a:gd name="connsiteY200" fmla="*/ 142583 h 240164"/>
                <a:gd name="connsiteX201" fmla="*/ 34890 w 217821"/>
                <a:gd name="connsiteY201" fmla="*/ 139964 h 240164"/>
                <a:gd name="connsiteX202" fmla="*/ 36066 w 217821"/>
                <a:gd name="connsiteY202" fmla="*/ 135794 h 240164"/>
                <a:gd name="connsiteX203" fmla="*/ 36654 w 217821"/>
                <a:gd name="connsiteY203" fmla="*/ 134244 h 240164"/>
                <a:gd name="connsiteX204" fmla="*/ 36654 w 217821"/>
                <a:gd name="connsiteY204" fmla="*/ 133015 h 240164"/>
                <a:gd name="connsiteX205" fmla="*/ 36654 w 217821"/>
                <a:gd name="connsiteY205" fmla="*/ 131732 h 240164"/>
                <a:gd name="connsiteX206" fmla="*/ 36333 w 217821"/>
                <a:gd name="connsiteY206" fmla="*/ 130503 h 240164"/>
                <a:gd name="connsiteX207" fmla="*/ 36333 w 217821"/>
                <a:gd name="connsiteY207" fmla="*/ 127082 h 240164"/>
                <a:gd name="connsiteX208" fmla="*/ 36333 w 217821"/>
                <a:gd name="connsiteY208" fmla="*/ 126066 h 240164"/>
                <a:gd name="connsiteX209" fmla="*/ 36333 w 217821"/>
                <a:gd name="connsiteY209" fmla="*/ 125157 h 240164"/>
                <a:gd name="connsiteX210" fmla="*/ 36333 w 217821"/>
                <a:gd name="connsiteY210" fmla="*/ 124088 h 240164"/>
                <a:gd name="connsiteX211" fmla="*/ 36333 w 217821"/>
                <a:gd name="connsiteY211" fmla="*/ 121309 h 240164"/>
                <a:gd name="connsiteX212" fmla="*/ 36333 w 217821"/>
                <a:gd name="connsiteY212" fmla="*/ 119705 h 240164"/>
                <a:gd name="connsiteX213" fmla="*/ 36333 w 217821"/>
                <a:gd name="connsiteY213" fmla="*/ 117727 h 240164"/>
                <a:gd name="connsiteX214" fmla="*/ 37349 w 217821"/>
                <a:gd name="connsiteY214" fmla="*/ 115963 h 240164"/>
                <a:gd name="connsiteX215" fmla="*/ 38418 w 217821"/>
                <a:gd name="connsiteY215" fmla="*/ 114894 h 240164"/>
                <a:gd name="connsiteX216" fmla="*/ 39487 w 217821"/>
                <a:gd name="connsiteY216" fmla="*/ 114146 h 240164"/>
                <a:gd name="connsiteX217" fmla="*/ 40075 w 217821"/>
                <a:gd name="connsiteY217" fmla="*/ 113611 h 240164"/>
                <a:gd name="connsiteX218" fmla="*/ 40449 w 217821"/>
                <a:gd name="connsiteY218" fmla="*/ 112970 h 240164"/>
                <a:gd name="connsiteX219" fmla="*/ 40716 w 217821"/>
                <a:gd name="connsiteY219" fmla="*/ 112275 h 240164"/>
                <a:gd name="connsiteX220" fmla="*/ 41304 w 217821"/>
                <a:gd name="connsiteY220" fmla="*/ 110137 h 240164"/>
                <a:gd name="connsiteX221" fmla="*/ 41304 w 217821"/>
                <a:gd name="connsiteY221" fmla="*/ 108801 h 240164"/>
                <a:gd name="connsiteX222" fmla="*/ 41304 w 217821"/>
                <a:gd name="connsiteY222" fmla="*/ 107518 h 240164"/>
                <a:gd name="connsiteX223" fmla="*/ 40930 w 217821"/>
                <a:gd name="connsiteY223" fmla="*/ 106128 h 240164"/>
                <a:gd name="connsiteX224" fmla="*/ 40449 w 217821"/>
                <a:gd name="connsiteY224" fmla="*/ 104792 h 240164"/>
                <a:gd name="connsiteX225" fmla="*/ 40449 w 217821"/>
                <a:gd name="connsiteY225" fmla="*/ 103028 h 240164"/>
                <a:gd name="connsiteX226" fmla="*/ 41037 w 217821"/>
                <a:gd name="connsiteY226" fmla="*/ 102066 h 240164"/>
                <a:gd name="connsiteX227" fmla="*/ 42053 w 217821"/>
                <a:gd name="connsiteY227" fmla="*/ 102066 h 240164"/>
                <a:gd name="connsiteX228" fmla="*/ 42854 w 217821"/>
                <a:gd name="connsiteY228" fmla="*/ 102867 h 240164"/>
                <a:gd name="connsiteX229" fmla="*/ 43870 w 217821"/>
                <a:gd name="connsiteY229" fmla="*/ 105112 h 240164"/>
                <a:gd name="connsiteX230" fmla="*/ 44832 w 217821"/>
                <a:gd name="connsiteY230" fmla="*/ 105914 h 240164"/>
                <a:gd name="connsiteX231" fmla="*/ 46062 w 217821"/>
                <a:gd name="connsiteY231" fmla="*/ 106449 h 240164"/>
                <a:gd name="connsiteX232" fmla="*/ 47398 w 217821"/>
                <a:gd name="connsiteY232" fmla="*/ 106769 h 240164"/>
                <a:gd name="connsiteX233" fmla="*/ 50124 w 217821"/>
                <a:gd name="connsiteY233" fmla="*/ 106235 h 240164"/>
                <a:gd name="connsiteX234" fmla="*/ 52636 w 217821"/>
                <a:gd name="connsiteY234" fmla="*/ 105166 h 240164"/>
                <a:gd name="connsiteX235" fmla="*/ 54187 w 217821"/>
                <a:gd name="connsiteY235" fmla="*/ 104792 h 240164"/>
                <a:gd name="connsiteX236" fmla="*/ 55683 w 217821"/>
                <a:gd name="connsiteY236" fmla="*/ 104204 h 240164"/>
                <a:gd name="connsiteX237" fmla="*/ 57180 w 217821"/>
                <a:gd name="connsiteY237" fmla="*/ 102974 h 240164"/>
                <a:gd name="connsiteX238" fmla="*/ 57607 w 217821"/>
                <a:gd name="connsiteY238" fmla="*/ 101638 h 240164"/>
                <a:gd name="connsiteX239" fmla="*/ 57607 w 217821"/>
                <a:gd name="connsiteY239" fmla="*/ 98751 h 240164"/>
                <a:gd name="connsiteX240" fmla="*/ 58035 w 217821"/>
                <a:gd name="connsiteY240" fmla="*/ 95705 h 240164"/>
                <a:gd name="connsiteX241" fmla="*/ 58035 w 217821"/>
                <a:gd name="connsiteY241" fmla="*/ 94475 h 240164"/>
                <a:gd name="connsiteX242" fmla="*/ 59051 w 217821"/>
                <a:gd name="connsiteY242" fmla="*/ 90733 h 240164"/>
                <a:gd name="connsiteX243" fmla="*/ 63327 w 217821"/>
                <a:gd name="connsiteY243" fmla="*/ 84319 h 240164"/>
                <a:gd name="connsiteX244" fmla="*/ 63861 w 217821"/>
                <a:gd name="connsiteY244" fmla="*/ 83143 h 240164"/>
                <a:gd name="connsiteX245" fmla="*/ 69207 w 217821"/>
                <a:gd name="connsiteY245" fmla="*/ 74805 h 240164"/>
                <a:gd name="connsiteX246" fmla="*/ 70757 w 217821"/>
                <a:gd name="connsiteY246" fmla="*/ 73415 h 240164"/>
                <a:gd name="connsiteX247" fmla="*/ 73590 w 217821"/>
                <a:gd name="connsiteY247" fmla="*/ 71972 h 240164"/>
                <a:gd name="connsiteX248" fmla="*/ 75354 w 217821"/>
                <a:gd name="connsiteY248" fmla="*/ 71972 h 240164"/>
                <a:gd name="connsiteX249" fmla="*/ 76957 w 217821"/>
                <a:gd name="connsiteY249" fmla="*/ 72239 h 240164"/>
                <a:gd name="connsiteX250" fmla="*/ 78187 w 217821"/>
                <a:gd name="connsiteY250" fmla="*/ 72773 h 240164"/>
                <a:gd name="connsiteX251" fmla="*/ 79523 w 217821"/>
                <a:gd name="connsiteY251" fmla="*/ 72773 h 240164"/>
                <a:gd name="connsiteX252" fmla="*/ 82837 w 217821"/>
                <a:gd name="connsiteY252" fmla="*/ 72078 h 240164"/>
                <a:gd name="connsiteX253" fmla="*/ 83639 w 217821"/>
                <a:gd name="connsiteY253" fmla="*/ 71758 h 240164"/>
                <a:gd name="connsiteX254" fmla="*/ 84494 w 217821"/>
                <a:gd name="connsiteY254" fmla="*/ 71009 h 240164"/>
                <a:gd name="connsiteX255" fmla="*/ 85082 w 217821"/>
                <a:gd name="connsiteY255" fmla="*/ 69513 h 240164"/>
                <a:gd name="connsiteX256" fmla="*/ 85724 w 217821"/>
                <a:gd name="connsiteY256" fmla="*/ 68123 h 240164"/>
                <a:gd name="connsiteX257" fmla="*/ 86739 w 217821"/>
                <a:gd name="connsiteY257" fmla="*/ 65343 h 240164"/>
                <a:gd name="connsiteX258" fmla="*/ 87060 w 217821"/>
                <a:gd name="connsiteY258" fmla="*/ 63954 h 240164"/>
                <a:gd name="connsiteX259" fmla="*/ 87060 w 217821"/>
                <a:gd name="connsiteY259" fmla="*/ 61121 h 240164"/>
                <a:gd name="connsiteX260" fmla="*/ 87060 w 217821"/>
                <a:gd name="connsiteY260" fmla="*/ 59677 h 240164"/>
                <a:gd name="connsiteX261" fmla="*/ 87702 w 217821"/>
                <a:gd name="connsiteY261" fmla="*/ 58181 h 240164"/>
                <a:gd name="connsiteX262" fmla="*/ 88610 w 217821"/>
                <a:gd name="connsiteY262" fmla="*/ 56417 h 240164"/>
                <a:gd name="connsiteX263" fmla="*/ 89038 w 217821"/>
                <a:gd name="connsiteY263" fmla="*/ 54920 h 240164"/>
                <a:gd name="connsiteX264" fmla="*/ 89038 w 217821"/>
                <a:gd name="connsiteY264" fmla="*/ 53477 h 240164"/>
                <a:gd name="connsiteX265" fmla="*/ 88557 w 217821"/>
                <a:gd name="connsiteY265" fmla="*/ 50858 h 240164"/>
                <a:gd name="connsiteX266" fmla="*/ 88824 w 217821"/>
                <a:gd name="connsiteY266" fmla="*/ 49521 h 240164"/>
                <a:gd name="connsiteX267" fmla="*/ 89305 w 217821"/>
                <a:gd name="connsiteY267" fmla="*/ 48238 h 240164"/>
                <a:gd name="connsiteX268" fmla="*/ 91176 w 217821"/>
                <a:gd name="connsiteY268" fmla="*/ 44817 h 240164"/>
                <a:gd name="connsiteX269" fmla="*/ 93314 w 217821"/>
                <a:gd name="connsiteY269" fmla="*/ 42145 h 240164"/>
                <a:gd name="connsiteX270" fmla="*/ 94543 w 217821"/>
                <a:gd name="connsiteY270" fmla="*/ 40220 h 240164"/>
                <a:gd name="connsiteX271" fmla="*/ 95880 w 217821"/>
                <a:gd name="connsiteY271" fmla="*/ 38617 h 240164"/>
                <a:gd name="connsiteX272" fmla="*/ 97376 w 217821"/>
                <a:gd name="connsiteY272" fmla="*/ 37441 h 240164"/>
                <a:gd name="connsiteX273" fmla="*/ 109778 w 217821"/>
                <a:gd name="connsiteY273" fmla="*/ 33165 h 240164"/>
                <a:gd name="connsiteX274" fmla="*/ 111167 w 217821"/>
                <a:gd name="connsiteY274" fmla="*/ 32363 h 240164"/>
                <a:gd name="connsiteX275" fmla="*/ 112450 w 217821"/>
                <a:gd name="connsiteY275" fmla="*/ 31347 h 240164"/>
                <a:gd name="connsiteX276" fmla="*/ 114428 w 217821"/>
                <a:gd name="connsiteY276" fmla="*/ 28247 h 240164"/>
                <a:gd name="connsiteX277" fmla="*/ 115176 w 217821"/>
                <a:gd name="connsiteY277" fmla="*/ 26750 h 240164"/>
                <a:gd name="connsiteX278" fmla="*/ 116780 w 217821"/>
                <a:gd name="connsiteY278" fmla="*/ 25521 h 240164"/>
                <a:gd name="connsiteX279" fmla="*/ 118170 w 217821"/>
                <a:gd name="connsiteY279" fmla="*/ 22634 h 240164"/>
                <a:gd name="connsiteX280" fmla="*/ 119559 w 217821"/>
                <a:gd name="connsiteY280" fmla="*/ 20977 h 240164"/>
                <a:gd name="connsiteX281" fmla="*/ 121751 w 217821"/>
                <a:gd name="connsiteY281" fmla="*/ 19053 h 240164"/>
                <a:gd name="connsiteX282" fmla="*/ 127952 w 217821"/>
                <a:gd name="connsiteY282" fmla="*/ 14670 h 240164"/>
                <a:gd name="connsiteX283" fmla="*/ 130731 w 217821"/>
                <a:gd name="connsiteY283" fmla="*/ 11783 h 240164"/>
                <a:gd name="connsiteX284" fmla="*/ 133297 w 217821"/>
                <a:gd name="connsiteY284" fmla="*/ 8416 h 240164"/>
                <a:gd name="connsiteX285" fmla="*/ 134206 w 217821"/>
                <a:gd name="connsiteY285" fmla="*/ 7026 h 240164"/>
                <a:gd name="connsiteX286" fmla="*/ 135328 w 217821"/>
                <a:gd name="connsiteY286" fmla="*/ 5636 h 240164"/>
                <a:gd name="connsiteX287" fmla="*/ 136718 w 217821"/>
                <a:gd name="connsiteY287" fmla="*/ 4246 h 240164"/>
                <a:gd name="connsiteX288" fmla="*/ 141315 w 217821"/>
                <a:gd name="connsiteY288" fmla="*/ 1413 h 240164"/>
                <a:gd name="connsiteX289" fmla="*/ 147997 w 217821"/>
                <a:gd name="connsiteY289" fmla="*/ -30 h 240164"/>
                <a:gd name="connsiteX290" fmla="*/ 148585 w 217821"/>
                <a:gd name="connsiteY290" fmla="*/ 3284 h 240164"/>
                <a:gd name="connsiteX291" fmla="*/ 153930 w 217821"/>
                <a:gd name="connsiteY291" fmla="*/ 8630 h 240164"/>
                <a:gd name="connsiteX292" fmla="*/ 155480 w 217821"/>
                <a:gd name="connsiteY292" fmla="*/ 11249 h 240164"/>
                <a:gd name="connsiteX293" fmla="*/ 156763 w 217821"/>
                <a:gd name="connsiteY293" fmla="*/ 12585 h 240164"/>
                <a:gd name="connsiteX294" fmla="*/ 157832 w 217821"/>
                <a:gd name="connsiteY294" fmla="*/ 13387 h 240164"/>
                <a:gd name="connsiteX295" fmla="*/ 161199 w 217821"/>
                <a:gd name="connsiteY295" fmla="*/ 15097 h 240164"/>
                <a:gd name="connsiteX296" fmla="*/ 162322 w 217821"/>
                <a:gd name="connsiteY296" fmla="*/ 15418 h 240164"/>
                <a:gd name="connsiteX297" fmla="*/ 163658 w 217821"/>
                <a:gd name="connsiteY297" fmla="*/ 15953 h 240164"/>
                <a:gd name="connsiteX298" fmla="*/ 165369 w 217821"/>
                <a:gd name="connsiteY298" fmla="*/ 22527 h 240164"/>
                <a:gd name="connsiteX299" fmla="*/ 167507 w 217821"/>
                <a:gd name="connsiteY299" fmla="*/ 28461 h 240164"/>
                <a:gd name="connsiteX300" fmla="*/ 167507 w 217821"/>
                <a:gd name="connsiteY300" fmla="*/ 31080 h 240164"/>
                <a:gd name="connsiteX301" fmla="*/ 167079 w 217821"/>
                <a:gd name="connsiteY301" fmla="*/ 32844 h 240164"/>
                <a:gd name="connsiteX302" fmla="*/ 165957 w 217821"/>
                <a:gd name="connsiteY302" fmla="*/ 35303 h 240164"/>
                <a:gd name="connsiteX303" fmla="*/ 165476 w 217821"/>
                <a:gd name="connsiteY303" fmla="*/ 36746 h 240164"/>
                <a:gd name="connsiteX304" fmla="*/ 164834 w 217821"/>
                <a:gd name="connsiteY304" fmla="*/ 38136 h 240164"/>
                <a:gd name="connsiteX305" fmla="*/ 163605 w 217821"/>
                <a:gd name="connsiteY305" fmla="*/ 42519 h 240164"/>
                <a:gd name="connsiteX306" fmla="*/ 163070 w 217821"/>
                <a:gd name="connsiteY306" fmla="*/ 43962 h 240164"/>
                <a:gd name="connsiteX307" fmla="*/ 162375 w 217821"/>
                <a:gd name="connsiteY307" fmla="*/ 45352 h 240164"/>
                <a:gd name="connsiteX308" fmla="*/ 161894 w 217821"/>
                <a:gd name="connsiteY308" fmla="*/ 47169 h 240164"/>
                <a:gd name="connsiteX309" fmla="*/ 161413 w 217821"/>
                <a:gd name="connsiteY309" fmla="*/ 48506 h 240164"/>
                <a:gd name="connsiteX310" fmla="*/ 161413 w 217821"/>
                <a:gd name="connsiteY310" fmla="*/ 50002 h 240164"/>
                <a:gd name="connsiteX311" fmla="*/ 162108 w 217821"/>
                <a:gd name="connsiteY311" fmla="*/ 51606 h 240164"/>
                <a:gd name="connsiteX312" fmla="*/ 162108 w 217821"/>
                <a:gd name="connsiteY312" fmla="*/ 53584 h 240164"/>
                <a:gd name="connsiteX313" fmla="*/ 161520 w 217821"/>
                <a:gd name="connsiteY313" fmla="*/ 54599 h 240164"/>
                <a:gd name="connsiteX314" fmla="*/ 160718 w 217821"/>
                <a:gd name="connsiteY314" fmla="*/ 55348 h 240164"/>
                <a:gd name="connsiteX315" fmla="*/ 160077 w 217821"/>
                <a:gd name="connsiteY315" fmla="*/ 55668 h 240164"/>
                <a:gd name="connsiteX316" fmla="*/ 159436 w 217821"/>
                <a:gd name="connsiteY316" fmla="*/ 56203 h 240164"/>
                <a:gd name="connsiteX317" fmla="*/ 158901 w 217821"/>
                <a:gd name="connsiteY317" fmla="*/ 56898 h 240164"/>
                <a:gd name="connsiteX318" fmla="*/ 158527 w 217821"/>
                <a:gd name="connsiteY318" fmla="*/ 57806 h 240164"/>
                <a:gd name="connsiteX319" fmla="*/ 157672 w 217821"/>
                <a:gd name="connsiteY319" fmla="*/ 63152 h 240164"/>
                <a:gd name="connsiteX320" fmla="*/ 157404 w 217821"/>
                <a:gd name="connsiteY320" fmla="*/ 64274 h 240164"/>
                <a:gd name="connsiteX321" fmla="*/ 156656 w 217821"/>
                <a:gd name="connsiteY321" fmla="*/ 66252 h 240164"/>
                <a:gd name="connsiteX322" fmla="*/ 155801 w 217821"/>
                <a:gd name="connsiteY322" fmla="*/ 67963 h 240164"/>
                <a:gd name="connsiteX323" fmla="*/ 155320 w 217821"/>
                <a:gd name="connsiteY323" fmla="*/ 68764 h 240164"/>
                <a:gd name="connsiteX324" fmla="*/ 154785 w 217821"/>
                <a:gd name="connsiteY324" fmla="*/ 69406 h 240164"/>
                <a:gd name="connsiteX325" fmla="*/ 154785 w 217821"/>
                <a:gd name="connsiteY325" fmla="*/ 70101 h 240164"/>
                <a:gd name="connsiteX326" fmla="*/ 155159 w 217821"/>
                <a:gd name="connsiteY326" fmla="*/ 70796 h 240164"/>
                <a:gd name="connsiteX327" fmla="*/ 156175 w 217821"/>
                <a:gd name="connsiteY327" fmla="*/ 71437 h 240164"/>
                <a:gd name="connsiteX328" fmla="*/ 160344 w 217821"/>
                <a:gd name="connsiteY328" fmla="*/ 72720 h 240164"/>
                <a:gd name="connsiteX329" fmla="*/ 161306 w 217821"/>
                <a:gd name="connsiteY329" fmla="*/ 73949 h 240164"/>
                <a:gd name="connsiteX330" fmla="*/ 162269 w 217821"/>
                <a:gd name="connsiteY330" fmla="*/ 76034 h 240164"/>
                <a:gd name="connsiteX331" fmla="*/ 162589 w 217821"/>
                <a:gd name="connsiteY331" fmla="*/ 77905 h 240164"/>
                <a:gd name="connsiteX332" fmla="*/ 162589 w 217821"/>
                <a:gd name="connsiteY332" fmla="*/ 80524 h 240164"/>
                <a:gd name="connsiteX333" fmla="*/ 163124 w 217821"/>
                <a:gd name="connsiteY333" fmla="*/ 81860 h 240164"/>
                <a:gd name="connsiteX334" fmla="*/ 163124 w 217821"/>
                <a:gd name="connsiteY334" fmla="*/ 83304 h 240164"/>
                <a:gd name="connsiteX335" fmla="*/ 162643 w 217821"/>
                <a:gd name="connsiteY335" fmla="*/ 84480 h 240164"/>
                <a:gd name="connsiteX336" fmla="*/ 160879 w 217821"/>
                <a:gd name="connsiteY336" fmla="*/ 86992 h 240164"/>
                <a:gd name="connsiteX337" fmla="*/ 160398 w 217821"/>
                <a:gd name="connsiteY337" fmla="*/ 88649 h 240164"/>
                <a:gd name="connsiteX338" fmla="*/ 160932 w 217821"/>
                <a:gd name="connsiteY338" fmla="*/ 89825 h 240164"/>
                <a:gd name="connsiteX339" fmla="*/ 161841 w 217821"/>
                <a:gd name="connsiteY339" fmla="*/ 90947 h 240164"/>
                <a:gd name="connsiteX340" fmla="*/ 162803 w 217821"/>
                <a:gd name="connsiteY340" fmla="*/ 91856 h 240164"/>
                <a:gd name="connsiteX341" fmla="*/ 163926 w 217821"/>
                <a:gd name="connsiteY341" fmla="*/ 92391 h 240164"/>
                <a:gd name="connsiteX342" fmla="*/ 166117 w 217821"/>
                <a:gd name="connsiteY342" fmla="*/ 91803 h 240164"/>
                <a:gd name="connsiteX343" fmla="*/ 168202 w 217821"/>
                <a:gd name="connsiteY343" fmla="*/ 91803 h 240164"/>
                <a:gd name="connsiteX344" fmla="*/ 168897 w 217821"/>
                <a:gd name="connsiteY344" fmla="*/ 91054 h 240164"/>
                <a:gd name="connsiteX345" fmla="*/ 169378 w 217821"/>
                <a:gd name="connsiteY345" fmla="*/ 90092 h 240164"/>
                <a:gd name="connsiteX346" fmla="*/ 170393 w 217821"/>
                <a:gd name="connsiteY346" fmla="*/ 90092 h 240164"/>
                <a:gd name="connsiteX347" fmla="*/ 171623 w 217821"/>
                <a:gd name="connsiteY347" fmla="*/ 91642 h 240164"/>
                <a:gd name="connsiteX348" fmla="*/ 173654 w 217821"/>
                <a:gd name="connsiteY348" fmla="*/ 95277 h 240164"/>
                <a:gd name="connsiteX349" fmla="*/ 175258 w 217821"/>
                <a:gd name="connsiteY349" fmla="*/ 97041 h 240164"/>
                <a:gd name="connsiteX350" fmla="*/ 176808 w 217821"/>
                <a:gd name="connsiteY350" fmla="*/ 98057 h 240164"/>
                <a:gd name="connsiteX351" fmla="*/ 177930 w 217821"/>
                <a:gd name="connsiteY351" fmla="*/ 98057 h 240164"/>
                <a:gd name="connsiteX352" fmla="*/ 178946 w 217821"/>
                <a:gd name="connsiteY352" fmla="*/ 97575 h 240164"/>
                <a:gd name="connsiteX353" fmla="*/ 179694 w 217821"/>
                <a:gd name="connsiteY353" fmla="*/ 97094 h 240164"/>
                <a:gd name="connsiteX354" fmla="*/ 180656 w 217821"/>
                <a:gd name="connsiteY354" fmla="*/ 97469 h 240164"/>
                <a:gd name="connsiteX355" fmla="*/ 179801 w 217821"/>
                <a:gd name="connsiteY355" fmla="*/ 101531 h 240164"/>
                <a:gd name="connsiteX356" fmla="*/ 179534 w 217821"/>
                <a:gd name="connsiteY356" fmla="*/ 106876 h 240164"/>
                <a:gd name="connsiteX357" fmla="*/ 180175 w 217821"/>
                <a:gd name="connsiteY357" fmla="*/ 108480 h 240164"/>
                <a:gd name="connsiteX358" fmla="*/ 180977 w 217821"/>
                <a:gd name="connsiteY358" fmla="*/ 109709 h 240164"/>
                <a:gd name="connsiteX359" fmla="*/ 182260 w 217821"/>
                <a:gd name="connsiteY359" fmla="*/ 110511 h 240164"/>
                <a:gd name="connsiteX360" fmla="*/ 184238 w 217821"/>
                <a:gd name="connsiteY360" fmla="*/ 112382 h 240164"/>
                <a:gd name="connsiteX361" fmla="*/ 184665 w 217821"/>
                <a:gd name="connsiteY361" fmla="*/ 113718 h 240164"/>
                <a:gd name="connsiteX362" fmla="*/ 184986 w 217821"/>
                <a:gd name="connsiteY362" fmla="*/ 115215 h 240164"/>
                <a:gd name="connsiteX363" fmla="*/ 184986 w 217821"/>
                <a:gd name="connsiteY363" fmla="*/ 116070 h 240164"/>
                <a:gd name="connsiteX364" fmla="*/ 184986 w 217821"/>
                <a:gd name="connsiteY364" fmla="*/ 116712 h 240164"/>
                <a:gd name="connsiteX365" fmla="*/ 184612 w 217821"/>
                <a:gd name="connsiteY365" fmla="*/ 117193 h 240164"/>
                <a:gd name="connsiteX366" fmla="*/ 184612 w 217821"/>
                <a:gd name="connsiteY366" fmla="*/ 118048 h 240164"/>
                <a:gd name="connsiteX367" fmla="*/ 184933 w 217821"/>
                <a:gd name="connsiteY367" fmla="*/ 118689 h 240164"/>
                <a:gd name="connsiteX368" fmla="*/ 185414 w 217821"/>
                <a:gd name="connsiteY368" fmla="*/ 119117 h 240164"/>
                <a:gd name="connsiteX369" fmla="*/ 186429 w 217821"/>
                <a:gd name="connsiteY369" fmla="*/ 119117 h 240164"/>
                <a:gd name="connsiteX370" fmla="*/ 187285 w 217821"/>
                <a:gd name="connsiteY370" fmla="*/ 119117 h 240164"/>
                <a:gd name="connsiteX371" fmla="*/ 188140 w 217821"/>
                <a:gd name="connsiteY371" fmla="*/ 118476 h 240164"/>
                <a:gd name="connsiteX372" fmla="*/ 189102 w 217821"/>
                <a:gd name="connsiteY372" fmla="*/ 117888 h 240164"/>
                <a:gd name="connsiteX373" fmla="*/ 190011 w 217821"/>
                <a:gd name="connsiteY373" fmla="*/ 117567 h 240164"/>
                <a:gd name="connsiteX374" fmla="*/ 191294 w 217821"/>
                <a:gd name="connsiteY374" fmla="*/ 117567 h 240164"/>
                <a:gd name="connsiteX375" fmla="*/ 192523 w 217821"/>
                <a:gd name="connsiteY375" fmla="*/ 118155 h 240164"/>
                <a:gd name="connsiteX376" fmla="*/ 193538 w 217821"/>
                <a:gd name="connsiteY376" fmla="*/ 119117 h 240164"/>
                <a:gd name="connsiteX377" fmla="*/ 194661 w 217821"/>
                <a:gd name="connsiteY377" fmla="*/ 120026 h 240164"/>
                <a:gd name="connsiteX378" fmla="*/ 197654 w 217821"/>
                <a:gd name="connsiteY378" fmla="*/ 122966 h 240164"/>
                <a:gd name="connsiteX379" fmla="*/ 198082 w 217821"/>
                <a:gd name="connsiteY379" fmla="*/ 124088 h 240164"/>
                <a:gd name="connsiteX380" fmla="*/ 198082 w 217821"/>
                <a:gd name="connsiteY380" fmla="*/ 124943 h 240164"/>
                <a:gd name="connsiteX381" fmla="*/ 198082 w 217821"/>
                <a:gd name="connsiteY381" fmla="*/ 125692 h 240164"/>
                <a:gd name="connsiteX382" fmla="*/ 198403 w 217821"/>
                <a:gd name="connsiteY382" fmla="*/ 129487 h 240164"/>
                <a:gd name="connsiteX383" fmla="*/ 198403 w 217821"/>
                <a:gd name="connsiteY383" fmla="*/ 134832 h 240164"/>
                <a:gd name="connsiteX384" fmla="*/ 198937 w 217821"/>
                <a:gd name="connsiteY384" fmla="*/ 136169 h 240164"/>
                <a:gd name="connsiteX385" fmla="*/ 199899 w 217821"/>
                <a:gd name="connsiteY385" fmla="*/ 136917 h 240164"/>
                <a:gd name="connsiteX386" fmla="*/ 201236 w 217821"/>
                <a:gd name="connsiteY386" fmla="*/ 137238 h 240164"/>
                <a:gd name="connsiteX387" fmla="*/ 202839 w 217821"/>
                <a:gd name="connsiteY387" fmla="*/ 138146 h 240164"/>
                <a:gd name="connsiteX388" fmla="*/ 204603 w 217821"/>
                <a:gd name="connsiteY388" fmla="*/ 139590 h 240164"/>
                <a:gd name="connsiteX389" fmla="*/ 206795 w 217821"/>
                <a:gd name="connsiteY389" fmla="*/ 143278 h 240164"/>
                <a:gd name="connsiteX390" fmla="*/ 207276 w 217821"/>
                <a:gd name="connsiteY390" fmla="*/ 145416 h 240164"/>
                <a:gd name="connsiteX391" fmla="*/ 207009 w 217821"/>
                <a:gd name="connsiteY391" fmla="*/ 146913 h 240164"/>
                <a:gd name="connsiteX392" fmla="*/ 206688 w 217821"/>
                <a:gd name="connsiteY392" fmla="*/ 147661 h 240164"/>
                <a:gd name="connsiteX393" fmla="*/ 206688 w 217821"/>
                <a:gd name="connsiteY393" fmla="*/ 148302 h 240164"/>
                <a:gd name="connsiteX394" fmla="*/ 206688 w 217821"/>
                <a:gd name="connsiteY394" fmla="*/ 150066 h 240164"/>
                <a:gd name="connsiteX395" fmla="*/ 206688 w 217821"/>
                <a:gd name="connsiteY395" fmla="*/ 151029 h 240164"/>
                <a:gd name="connsiteX396" fmla="*/ 206688 w 217821"/>
                <a:gd name="connsiteY396" fmla="*/ 151937 h 240164"/>
                <a:gd name="connsiteX397" fmla="*/ 206260 w 217821"/>
                <a:gd name="connsiteY397" fmla="*/ 152739 h 240164"/>
                <a:gd name="connsiteX398" fmla="*/ 205672 w 217821"/>
                <a:gd name="connsiteY398" fmla="*/ 154503 h 240164"/>
                <a:gd name="connsiteX399" fmla="*/ 205672 w 217821"/>
                <a:gd name="connsiteY399" fmla="*/ 155412 h 240164"/>
                <a:gd name="connsiteX400" fmla="*/ 205405 w 217821"/>
                <a:gd name="connsiteY400" fmla="*/ 156427 h 240164"/>
                <a:gd name="connsiteX401" fmla="*/ 204710 w 217821"/>
                <a:gd name="connsiteY401" fmla="*/ 157496 h 240164"/>
                <a:gd name="connsiteX402" fmla="*/ 202679 w 217821"/>
                <a:gd name="connsiteY402" fmla="*/ 159581 h 240164"/>
                <a:gd name="connsiteX403" fmla="*/ 201824 w 217821"/>
                <a:gd name="connsiteY403" fmla="*/ 160917 h 240164"/>
                <a:gd name="connsiteX404" fmla="*/ 201396 w 217821"/>
                <a:gd name="connsiteY404" fmla="*/ 163002 h 240164"/>
                <a:gd name="connsiteX405" fmla="*/ 201396 w 217821"/>
                <a:gd name="connsiteY405" fmla="*/ 164712 h 240164"/>
                <a:gd name="connsiteX406" fmla="*/ 200915 w 217821"/>
                <a:gd name="connsiteY406" fmla="*/ 166370 h 240164"/>
                <a:gd name="connsiteX407" fmla="*/ 200541 w 217821"/>
                <a:gd name="connsiteY407" fmla="*/ 168133 h 240164"/>
                <a:gd name="connsiteX408" fmla="*/ 200541 w 217821"/>
                <a:gd name="connsiteY408" fmla="*/ 170165 h 240164"/>
                <a:gd name="connsiteX409" fmla="*/ 200915 w 217821"/>
                <a:gd name="connsiteY409" fmla="*/ 172837 h 240164"/>
                <a:gd name="connsiteX410" fmla="*/ 201984 w 217821"/>
                <a:gd name="connsiteY410" fmla="*/ 174227 h 240164"/>
                <a:gd name="connsiteX411" fmla="*/ 203053 w 217821"/>
                <a:gd name="connsiteY411" fmla="*/ 174227 h 240164"/>
                <a:gd name="connsiteX412" fmla="*/ 204069 w 217821"/>
                <a:gd name="connsiteY412" fmla="*/ 173265 h 240164"/>
                <a:gd name="connsiteX413" fmla="*/ 204977 w 217821"/>
                <a:gd name="connsiteY413" fmla="*/ 172036 h 240164"/>
                <a:gd name="connsiteX414" fmla="*/ 205993 w 217821"/>
                <a:gd name="connsiteY414" fmla="*/ 170860 h 240164"/>
                <a:gd name="connsiteX415" fmla="*/ 209735 w 217821"/>
                <a:gd name="connsiteY415" fmla="*/ 168133 h 240164"/>
                <a:gd name="connsiteX416" fmla="*/ 211071 w 217821"/>
                <a:gd name="connsiteY416" fmla="*/ 167866 h 240164"/>
                <a:gd name="connsiteX417" fmla="*/ 212782 w 217821"/>
                <a:gd name="connsiteY417" fmla="*/ 169042 h 240164"/>
                <a:gd name="connsiteX418" fmla="*/ 213958 w 217821"/>
                <a:gd name="connsiteY418" fmla="*/ 171448 h 240164"/>
                <a:gd name="connsiteX419" fmla="*/ 215241 w 217821"/>
                <a:gd name="connsiteY419" fmla="*/ 174815 h 240164"/>
                <a:gd name="connsiteX420" fmla="*/ 215722 w 217821"/>
                <a:gd name="connsiteY420" fmla="*/ 177007 h 240164"/>
                <a:gd name="connsiteX421" fmla="*/ 215722 w 217821"/>
                <a:gd name="connsiteY421" fmla="*/ 178824 h 240164"/>
                <a:gd name="connsiteX422" fmla="*/ 215722 w 217821"/>
                <a:gd name="connsiteY422" fmla="*/ 182673 h 2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217821" h="240164">
                  <a:moveTo>
                    <a:pt x="42747" y="89664"/>
                  </a:moveTo>
                  <a:lnTo>
                    <a:pt x="45313" y="95544"/>
                  </a:lnTo>
                  <a:lnTo>
                    <a:pt x="36119" y="96239"/>
                  </a:lnTo>
                  <a:lnTo>
                    <a:pt x="36654" y="91589"/>
                  </a:lnTo>
                  <a:lnTo>
                    <a:pt x="39380" y="88970"/>
                  </a:lnTo>
                  <a:close/>
                  <a:moveTo>
                    <a:pt x="216149" y="190958"/>
                  </a:moveTo>
                  <a:lnTo>
                    <a:pt x="215080" y="190637"/>
                  </a:lnTo>
                  <a:lnTo>
                    <a:pt x="214546" y="190637"/>
                  </a:lnTo>
                  <a:lnTo>
                    <a:pt x="214118" y="191386"/>
                  </a:lnTo>
                  <a:lnTo>
                    <a:pt x="214118" y="193096"/>
                  </a:lnTo>
                  <a:lnTo>
                    <a:pt x="214652" y="194379"/>
                  </a:lnTo>
                  <a:lnTo>
                    <a:pt x="214973" y="195876"/>
                  </a:lnTo>
                  <a:lnTo>
                    <a:pt x="215454" y="197159"/>
                  </a:lnTo>
                  <a:lnTo>
                    <a:pt x="216096" y="198388"/>
                  </a:lnTo>
                  <a:lnTo>
                    <a:pt x="216951" y="199457"/>
                  </a:lnTo>
                  <a:lnTo>
                    <a:pt x="217485" y="200686"/>
                  </a:lnTo>
                  <a:lnTo>
                    <a:pt x="217485" y="202023"/>
                  </a:lnTo>
                  <a:lnTo>
                    <a:pt x="216630" y="203466"/>
                  </a:lnTo>
                  <a:lnTo>
                    <a:pt x="215187" y="205016"/>
                  </a:lnTo>
                  <a:lnTo>
                    <a:pt x="213049" y="206834"/>
                  </a:lnTo>
                  <a:lnTo>
                    <a:pt x="210216" y="207689"/>
                  </a:lnTo>
                  <a:lnTo>
                    <a:pt x="203000" y="208063"/>
                  </a:lnTo>
                  <a:lnTo>
                    <a:pt x="202679" y="206192"/>
                  </a:lnTo>
                  <a:lnTo>
                    <a:pt x="202144" y="205390"/>
                  </a:lnTo>
                  <a:lnTo>
                    <a:pt x="199579" y="203894"/>
                  </a:lnTo>
                  <a:lnTo>
                    <a:pt x="193752" y="205871"/>
                  </a:lnTo>
                  <a:lnTo>
                    <a:pt x="184986" y="210522"/>
                  </a:lnTo>
                  <a:lnTo>
                    <a:pt x="179053" y="211537"/>
                  </a:lnTo>
                  <a:lnTo>
                    <a:pt x="177289" y="212125"/>
                  </a:lnTo>
                  <a:lnTo>
                    <a:pt x="175685" y="211858"/>
                  </a:lnTo>
                  <a:lnTo>
                    <a:pt x="172959" y="209720"/>
                  </a:lnTo>
                  <a:lnTo>
                    <a:pt x="167988" y="211912"/>
                  </a:lnTo>
                  <a:lnTo>
                    <a:pt x="154197" y="211377"/>
                  </a:lnTo>
                  <a:lnTo>
                    <a:pt x="152273" y="213034"/>
                  </a:lnTo>
                  <a:lnTo>
                    <a:pt x="151257" y="215119"/>
                  </a:lnTo>
                  <a:lnTo>
                    <a:pt x="150616" y="216134"/>
                  </a:lnTo>
                  <a:lnTo>
                    <a:pt x="149386" y="216722"/>
                  </a:lnTo>
                  <a:lnTo>
                    <a:pt x="143506" y="217952"/>
                  </a:lnTo>
                  <a:lnTo>
                    <a:pt x="142331" y="218540"/>
                  </a:lnTo>
                  <a:lnTo>
                    <a:pt x="141422" y="219181"/>
                  </a:lnTo>
                  <a:lnTo>
                    <a:pt x="140460" y="220143"/>
                  </a:lnTo>
                  <a:lnTo>
                    <a:pt x="140192" y="220143"/>
                  </a:lnTo>
                  <a:lnTo>
                    <a:pt x="137520" y="220838"/>
                  </a:lnTo>
                  <a:lnTo>
                    <a:pt x="135275" y="221693"/>
                  </a:lnTo>
                  <a:lnTo>
                    <a:pt x="134580" y="222495"/>
                  </a:lnTo>
                  <a:lnTo>
                    <a:pt x="134580" y="225114"/>
                  </a:lnTo>
                  <a:lnTo>
                    <a:pt x="134206" y="226077"/>
                  </a:lnTo>
                  <a:lnTo>
                    <a:pt x="133030" y="226771"/>
                  </a:lnTo>
                  <a:lnTo>
                    <a:pt x="129716" y="227734"/>
                  </a:lnTo>
                  <a:lnTo>
                    <a:pt x="127150" y="229551"/>
                  </a:lnTo>
                  <a:lnTo>
                    <a:pt x="125493" y="230246"/>
                  </a:lnTo>
                  <a:lnTo>
                    <a:pt x="122874" y="230567"/>
                  </a:lnTo>
                  <a:lnTo>
                    <a:pt x="121324" y="231101"/>
                  </a:lnTo>
                  <a:lnTo>
                    <a:pt x="120201" y="231636"/>
                  </a:lnTo>
                  <a:lnTo>
                    <a:pt x="119239" y="232491"/>
                  </a:lnTo>
                  <a:lnTo>
                    <a:pt x="117902" y="234095"/>
                  </a:lnTo>
                  <a:lnTo>
                    <a:pt x="115871" y="236019"/>
                  </a:lnTo>
                  <a:lnTo>
                    <a:pt x="114642" y="236607"/>
                  </a:lnTo>
                  <a:lnTo>
                    <a:pt x="112397" y="238424"/>
                  </a:lnTo>
                  <a:lnTo>
                    <a:pt x="111328" y="239707"/>
                  </a:lnTo>
                  <a:lnTo>
                    <a:pt x="109564" y="240135"/>
                  </a:lnTo>
                  <a:lnTo>
                    <a:pt x="107265" y="239814"/>
                  </a:lnTo>
                  <a:lnTo>
                    <a:pt x="102722" y="236874"/>
                  </a:lnTo>
                  <a:lnTo>
                    <a:pt x="101011" y="235271"/>
                  </a:lnTo>
                  <a:lnTo>
                    <a:pt x="100317" y="233934"/>
                  </a:lnTo>
                  <a:lnTo>
                    <a:pt x="101653" y="232758"/>
                  </a:lnTo>
                  <a:lnTo>
                    <a:pt x="103363" y="231796"/>
                  </a:lnTo>
                  <a:lnTo>
                    <a:pt x="112343" y="228963"/>
                  </a:lnTo>
                  <a:lnTo>
                    <a:pt x="114054" y="228963"/>
                  </a:lnTo>
                  <a:lnTo>
                    <a:pt x="114802" y="228322"/>
                  </a:lnTo>
                  <a:lnTo>
                    <a:pt x="117154" y="225596"/>
                  </a:lnTo>
                  <a:lnTo>
                    <a:pt x="117956" y="224954"/>
                  </a:lnTo>
                  <a:lnTo>
                    <a:pt x="120629" y="224206"/>
                  </a:lnTo>
                  <a:lnTo>
                    <a:pt x="122927" y="222228"/>
                  </a:lnTo>
                  <a:lnTo>
                    <a:pt x="129609" y="215065"/>
                  </a:lnTo>
                  <a:lnTo>
                    <a:pt x="131480" y="213943"/>
                  </a:lnTo>
                  <a:lnTo>
                    <a:pt x="132549" y="213943"/>
                  </a:lnTo>
                  <a:lnTo>
                    <a:pt x="134259" y="212874"/>
                  </a:lnTo>
                  <a:lnTo>
                    <a:pt x="134954" y="212286"/>
                  </a:lnTo>
                  <a:lnTo>
                    <a:pt x="135275" y="211591"/>
                  </a:lnTo>
                  <a:lnTo>
                    <a:pt x="136451" y="209773"/>
                  </a:lnTo>
                  <a:lnTo>
                    <a:pt x="136825" y="208972"/>
                  </a:lnTo>
                  <a:lnTo>
                    <a:pt x="138108" y="205123"/>
                  </a:lnTo>
                  <a:lnTo>
                    <a:pt x="138108" y="204107"/>
                  </a:lnTo>
                  <a:lnTo>
                    <a:pt x="138108" y="202237"/>
                  </a:lnTo>
                  <a:lnTo>
                    <a:pt x="138108" y="201328"/>
                  </a:lnTo>
                  <a:lnTo>
                    <a:pt x="137573" y="200419"/>
                  </a:lnTo>
                  <a:lnTo>
                    <a:pt x="136076" y="199136"/>
                  </a:lnTo>
                  <a:lnTo>
                    <a:pt x="129021" y="195608"/>
                  </a:lnTo>
                  <a:lnTo>
                    <a:pt x="126348" y="195608"/>
                  </a:lnTo>
                  <a:lnTo>
                    <a:pt x="124050" y="194914"/>
                  </a:lnTo>
                  <a:lnTo>
                    <a:pt x="122072" y="194646"/>
                  </a:lnTo>
                  <a:lnTo>
                    <a:pt x="118437" y="195234"/>
                  </a:lnTo>
                  <a:lnTo>
                    <a:pt x="116726" y="194753"/>
                  </a:lnTo>
                  <a:lnTo>
                    <a:pt x="115925" y="194326"/>
                  </a:lnTo>
                  <a:lnTo>
                    <a:pt x="114909" y="193631"/>
                  </a:lnTo>
                  <a:lnTo>
                    <a:pt x="112664" y="190423"/>
                  </a:lnTo>
                  <a:lnTo>
                    <a:pt x="111649" y="189568"/>
                  </a:lnTo>
                  <a:lnTo>
                    <a:pt x="110526" y="189248"/>
                  </a:lnTo>
                  <a:lnTo>
                    <a:pt x="108067" y="189889"/>
                  </a:lnTo>
                  <a:lnTo>
                    <a:pt x="106731" y="189889"/>
                  </a:lnTo>
                  <a:lnTo>
                    <a:pt x="105341" y="188766"/>
                  </a:lnTo>
                  <a:lnTo>
                    <a:pt x="104539" y="187697"/>
                  </a:lnTo>
                  <a:lnTo>
                    <a:pt x="103791" y="186949"/>
                  </a:lnTo>
                  <a:lnTo>
                    <a:pt x="103043" y="186414"/>
                  </a:lnTo>
                  <a:lnTo>
                    <a:pt x="96201" y="184651"/>
                  </a:lnTo>
                  <a:lnTo>
                    <a:pt x="91604" y="182406"/>
                  </a:lnTo>
                  <a:lnTo>
                    <a:pt x="83906" y="179947"/>
                  </a:lnTo>
                  <a:lnTo>
                    <a:pt x="82089" y="179091"/>
                  </a:lnTo>
                  <a:lnTo>
                    <a:pt x="80806" y="177969"/>
                  </a:lnTo>
                  <a:lnTo>
                    <a:pt x="80111" y="176686"/>
                  </a:lnTo>
                  <a:lnTo>
                    <a:pt x="79202" y="175403"/>
                  </a:lnTo>
                  <a:lnTo>
                    <a:pt x="78133" y="174334"/>
                  </a:lnTo>
                  <a:lnTo>
                    <a:pt x="76797" y="173425"/>
                  </a:lnTo>
                  <a:lnTo>
                    <a:pt x="73697" y="172142"/>
                  </a:lnTo>
                  <a:lnTo>
                    <a:pt x="72414" y="172142"/>
                  </a:lnTo>
                  <a:lnTo>
                    <a:pt x="71131" y="173212"/>
                  </a:lnTo>
                  <a:lnTo>
                    <a:pt x="69795" y="174067"/>
                  </a:lnTo>
                  <a:lnTo>
                    <a:pt x="67817" y="174708"/>
                  </a:lnTo>
                  <a:lnTo>
                    <a:pt x="65091" y="174281"/>
                  </a:lnTo>
                  <a:lnTo>
                    <a:pt x="62846" y="173532"/>
                  </a:lnTo>
                  <a:lnTo>
                    <a:pt x="58783" y="169470"/>
                  </a:lnTo>
                  <a:lnTo>
                    <a:pt x="57875" y="168294"/>
                  </a:lnTo>
                  <a:lnTo>
                    <a:pt x="56752" y="167492"/>
                  </a:lnTo>
                  <a:lnTo>
                    <a:pt x="55469" y="167492"/>
                  </a:lnTo>
                  <a:lnTo>
                    <a:pt x="51888" y="169737"/>
                  </a:lnTo>
                  <a:lnTo>
                    <a:pt x="48200" y="170379"/>
                  </a:lnTo>
                  <a:lnTo>
                    <a:pt x="46650" y="171501"/>
                  </a:lnTo>
                  <a:lnTo>
                    <a:pt x="45848" y="172517"/>
                  </a:lnTo>
                  <a:lnTo>
                    <a:pt x="44779" y="174548"/>
                  </a:lnTo>
                  <a:lnTo>
                    <a:pt x="43603" y="176365"/>
                  </a:lnTo>
                  <a:lnTo>
                    <a:pt x="42641" y="177434"/>
                  </a:lnTo>
                  <a:lnTo>
                    <a:pt x="40609" y="179145"/>
                  </a:lnTo>
                  <a:lnTo>
                    <a:pt x="39861" y="179519"/>
                  </a:lnTo>
                  <a:lnTo>
                    <a:pt x="39273" y="179519"/>
                  </a:lnTo>
                  <a:lnTo>
                    <a:pt x="37295" y="177274"/>
                  </a:lnTo>
                  <a:lnTo>
                    <a:pt x="35050" y="176365"/>
                  </a:lnTo>
                  <a:lnTo>
                    <a:pt x="33767" y="175296"/>
                  </a:lnTo>
                  <a:lnTo>
                    <a:pt x="32805" y="174174"/>
                  </a:lnTo>
                  <a:lnTo>
                    <a:pt x="31683" y="171661"/>
                  </a:lnTo>
                  <a:lnTo>
                    <a:pt x="31309" y="170379"/>
                  </a:lnTo>
                  <a:lnTo>
                    <a:pt x="31309" y="168989"/>
                  </a:lnTo>
                  <a:lnTo>
                    <a:pt x="31629" y="166209"/>
                  </a:lnTo>
                  <a:lnTo>
                    <a:pt x="31629" y="164926"/>
                  </a:lnTo>
                  <a:lnTo>
                    <a:pt x="31041" y="163804"/>
                  </a:lnTo>
                  <a:lnTo>
                    <a:pt x="30133" y="163055"/>
                  </a:lnTo>
                  <a:lnTo>
                    <a:pt x="29331" y="163055"/>
                  </a:lnTo>
                  <a:lnTo>
                    <a:pt x="28582" y="163055"/>
                  </a:lnTo>
                  <a:lnTo>
                    <a:pt x="26765" y="165835"/>
                  </a:lnTo>
                  <a:lnTo>
                    <a:pt x="26124" y="167225"/>
                  </a:lnTo>
                  <a:lnTo>
                    <a:pt x="25161" y="168454"/>
                  </a:lnTo>
                  <a:lnTo>
                    <a:pt x="20725" y="173051"/>
                  </a:lnTo>
                  <a:lnTo>
                    <a:pt x="20030" y="174494"/>
                  </a:lnTo>
                  <a:lnTo>
                    <a:pt x="18694" y="176098"/>
                  </a:lnTo>
                  <a:lnTo>
                    <a:pt x="16662" y="177488"/>
                  </a:lnTo>
                  <a:lnTo>
                    <a:pt x="12279" y="179412"/>
                  </a:lnTo>
                  <a:lnTo>
                    <a:pt x="10462" y="180481"/>
                  </a:lnTo>
                  <a:lnTo>
                    <a:pt x="9072" y="181764"/>
                  </a:lnTo>
                  <a:lnTo>
                    <a:pt x="8377" y="182940"/>
                  </a:lnTo>
                  <a:lnTo>
                    <a:pt x="7041" y="183688"/>
                  </a:lnTo>
                  <a:lnTo>
                    <a:pt x="5223" y="183688"/>
                  </a:lnTo>
                  <a:lnTo>
                    <a:pt x="2872" y="183207"/>
                  </a:lnTo>
                  <a:lnTo>
                    <a:pt x="-336" y="181016"/>
                  </a:lnTo>
                  <a:lnTo>
                    <a:pt x="1642" y="177809"/>
                  </a:lnTo>
                  <a:lnTo>
                    <a:pt x="2818" y="171394"/>
                  </a:lnTo>
                  <a:lnTo>
                    <a:pt x="4689" y="167546"/>
                  </a:lnTo>
                  <a:lnTo>
                    <a:pt x="5437" y="166423"/>
                  </a:lnTo>
                  <a:lnTo>
                    <a:pt x="5705" y="165033"/>
                  </a:lnTo>
                  <a:lnTo>
                    <a:pt x="5705" y="163590"/>
                  </a:lnTo>
                  <a:lnTo>
                    <a:pt x="4956" y="161131"/>
                  </a:lnTo>
                  <a:lnTo>
                    <a:pt x="4956" y="159688"/>
                  </a:lnTo>
                  <a:lnTo>
                    <a:pt x="4956" y="157977"/>
                  </a:lnTo>
                  <a:lnTo>
                    <a:pt x="5758" y="157176"/>
                  </a:lnTo>
                  <a:lnTo>
                    <a:pt x="6774" y="157176"/>
                  </a:lnTo>
                  <a:lnTo>
                    <a:pt x="7789" y="157977"/>
                  </a:lnTo>
                  <a:lnTo>
                    <a:pt x="9393" y="160436"/>
                  </a:lnTo>
                  <a:lnTo>
                    <a:pt x="10195" y="161131"/>
                  </a:lnTo>
                  <a:lnTo>
                    <a:pt x="10890" y="161398"/>
                  </a:lnTo>
                  <a:lnTo>
                    <a:pt x="13348" y="161398"/>
                  </a:lnTo>
                  <a:lnTo>
                    <a:pt x="14792" y="160971"/>
                  </a:lnTo>
                  <a:lnTo>
                    <a:pt x="16502" y="159795"/>
                  </a:lnTo>
                  <a:lnTo>
                    <a:pt x="17571" y="158084"/>
                  </a:lnTo>
                  <a:lnTo>
                    <a:pt x="18961" y="155251"/>
                  </a:lnTo>
                  <a:lnTo>
                    <a:pt x="19495" y="153487"/>
                  </a:lnTo>
                  <a:lnTo>
                    <a:pt x="19763" y="152098"/>
                  </a:lnTo>
                  <a:lnTo>
                    <a:pt x="19763" y="151029"/>
                  </a:lnTo>
                  <a:lnTo>
                    <a:pt x="20244" y="147875"/>
                  </a:lnTo>
                  <a:lnTo>
                    <a:pt x="20832" y="146752"/>
                  </a:lnTo>
                  <a:lnTo>
                    <a:pt x="22061" y="145363"/>
                  </a:lnTo>
                  <a:lnTo>
                    <a:pt x="22863" y="144721"/>
                  </a:lnTo>
                  <a:lnTo>
                    <a:pt x="23718" y="144240"/>
                  </a:lnTo>
                  <a:lnTo>
                    <a:pt x="24627" y="144240"/>
                  </a:lnTo>
                  <a:lnTo>
                    <a:pt x="25589" y="144240"/>
                  </a:lnTo>
                  <a:lnTo>
                    <a:pt x="26765" y="144561"/>
                  </a:lnTo>
                  <a:lnTo>
                    <a:pt x="27567" y="144881"/>
                  </a:lnTo>
                  <a:lnTo>
                    <a:pt x="28369" y="144881"/>
                  </a:lnTo>
                  <a:lnTo>
                    <a:pt x="29010" y="144881"/>
                  </a:lnTo>
                  <a:lnTo>
                    <a:pt x="30079" y="144347"/>
                  </a:lnTo>
                  <a:lnTo>
                    <a:pt x="34142" y="144347"/>
                  </a:lnTo>
                  <a:lnTo>
                    <a:pt x="35638" y="143599"/>
                  </a:lnTo>
                  <a:lnTo>
                    <a:pt x="35638" y="142583"/>
                  </a:lnTo>
                  <a:lnTo>
                    <a:pt x="34890" y="139964"/>
                  </a:lnTo>
                  <a:lnTo>
                    <a:pt x="36066" y="135794"/>
                  </a:lnTo>
                  <a:lnTo>
                    <a:pt x="36654" y="134244"/>
                  </a:lnTo>
                  <a:lnTo>
                    <a:pt x="36654" y="133015"/>
                  </a:lnTo>
                  <a:lnTo>
                    <a:pt x="36654" y="131732"/>
                  </a:lnTo>
                  <a:lnTo>
                    <a:pt x="36333" y="130503"/>
                  </a:lnTo>
                  <a:lnTo>
                    <a:pt x="36333" y="127082"/>
                  </a:lnTo>
                  <a:lnTo>
                    <a:pt x="36333" y="126066"/>
                  </a:lnTo>
                  <a:lnTo>
                    <a:pt x="36333" y="125157"/>
                  </a:lnTo>
                  <a:lnTo>
                    <a:pt x="36333" y="124088"/>
                  </a:lnTo>
                  <a:lnTo>
                    <a:pt x="36333" y="121309"/>
                  </a:lnTo>
                  <a:lnTo>
                    <a:pt x="36333" y="119705"/>
                  </a:lnTo>
                  <a:lnTo>
                    <a:pt x="36333" y="117727"/>
                  </a:lnTo>
                  <a:lnTo>
                    <a:pt x="37349" y="115963"/>
                  </a:lnTo>
                  <a:lnTo>
                    <a:pt x="38418" y="114894"/>
                  </a:lnTo>
                  <a:lnTo>
                    <a:pt x="39487" y="114146"/>
                  </a:lnTo>
                  <a:lnTo>
                    <a:pt x="40075" y="113611"/>
                  </a:lnTo>
                  <a:lnTo>
                    <a:pt x="40449" y="112970"/>
                  </a:lnTo>
                  <a:lnTo>
                    <a:pt x="40716" y="112275"/>
                  </a:lnTo>
                  <a:lnTo>
                    <a:pt x="41304" y="110137"/>
                  </a:lnTo>
                  <a:lnTo>
                    <a:pt x="41304" y="108801"/>
                  </a:lnTo>
                  <a:lnTo>
                    <a:pt x="41304" y="107518"/>
                  </a:lnTo>
                  <a:lnTo>
                    <a:pt x="40930" y="106128"/>
                  </a:lnTo>
                  <a:lnTo>
                    <a:pt x="40449" y="104792"/>
                  </a:lnTo>
                  <a:lnTo>
                    <a:pt x="40449" y="103028"/>
                  </a:lnTo>
                  <a:lnTo>
                    <a:pt x="41037" y="102066"/>
                  </a:lnTo>
                  <a:lnTo>
                    <a:pt x="42053" y="102066"/>
                  </a:lnTo>
                  <a:lnTo>
                    <a:pt x="42854" y="102867"/>
                  </a:lnTo>
                  <a:lnTo>
                    <a:pt x="43870" y="105112"/>
                  </a:lnTo>
                  <a:lnTo>
                    <a:pt x="44832" y="105914"/>
                  </a:lnTo>
                  <a:lnTo>
                    <a:pt x="46062" y="106449"/>
                  </a:lnTo>
                  <a:lnTo>
                    <a:pt x="47398" y="106769"/>
                  </a:lnTo>
                  <a:lnTo>
                    <a:pt x="50124" y="106235"/>
                  </a:lnTo>
                  <a:lnTo>
                    <a:pt x="52636" y="105166"/>
                  </a:lnTo>
                  <a:lnTo>
                    <a:pt x="54187" y="104792"/>
                  </a:lnTo>
                  <a:lnTo>
                    <a:pt x="55683" y="104204"/>
                  </a:lnTo>
                  <a:lnTo>
                    <a:pt x="57180" y="102974"/>
                  </a:lnTo>
                  <a:lnTo>
                    <a:pt x="57607" y="101638"/>
                  </a:lnTo>
                  <a:lnTo>
                    <a:pt x="57607" y="98751"/>
                  </a:lnTo>
                  <a:lnTo>
                    <a:pt x="58035" y="95705"/>
                  </a:lnTo>
                  <a:lnTo>
                    <a:pt x="58035" y="94475"/>
                  </a:lnTo>
                  <a:lnTo>
                    <a:pt x="59051" y="90733"/>
                  </a:lnTo>
                  <a:lnTo>
                    <a:pt x="63327" y="84319"/>
                  </a:lnTo>
                  <a:lnTo>
                    <a:pt x="63861" y="83143"/>
                  </a:lnTo>
                  <a:lnTo>
                    <a:pt x="69207" y="74805"/>
                  </a:lnTo>
                  <a:lnTo>
                    <a:pt x="70757" y="73415"/>
                  </a:lnTo>
                  <a:lnTo>
                    <a:pt x="73590" y="71972"/>
                  </a:lnTo>
                  <a:lnTo>
                    <a:pt x="75354" y="71972"/>
                  </a:lnTo>
                  <a:lnTo>
                    <a:pt x="76957" y="72239"/>
                  </a:lnTo>
                  <a:lnTo>
                    <a:pt x="78187" y="72773"/>
                  </a:lnTo>
                  <a:lnTo>
                    <a:pt x="79523" y="72773"/>
                  </a:lnTo>
                  <a:lnTo>
                    <a:pt x="82837" y="72078"/>
                  </a:lnTo>
                  <a:lnTo>
                    <a:pt x="83639" y="71758"/>
                  </a:lnTo>
                  <a:lnTo>
                    <a:pt x="84494" y="71009"/>
                  </a:lnTo>
                  <a:lnTo>
                    <a:pt x="85082" y="69513"/>
                  </a:lnTo>
                  <a:lnTo>
                    <a:pt x="85724" y="68123"/>
                  </a:lnTo>
                  <a:lnTo>
                    <a:pt x="86739" y="65343"/>
                  </a:lnTo>
                  <a:lnTo>
                    <a:pt x="87060" y="63954"/>
                  </a:lnTo>
                  <a:lnTo>
                    <a:pt x="87060" y="61121"/>
                  </a:lnTo>
                  <a:lnTo>
                    <a:pt x="87060" y="59677"/>
                  </a:lnTo>
                  <a:lnTo>
                    <a:pt x="87702" y="58181"/>
                  </a:lnTo>
                  <a:lnTo>
                    <a:pt x="88610" y="56417"/>
                  </a:lnTo>
                  <a:lnTo>
                    <a:pt x="89038" y="54920"/>
                  </a:lnTo>
                  <a:lnTo>
                    <a:pt x="89038" y="53477"/>
                  </a:lnTo>
                  <a:lnTo>
                    <a:pt x="88557" y="50858"/>
                  </a:lnTo>
                  <a:lnTo>
                    <a:pt x="88824" y="49521"/>
                  </a:lnTo>
                  <a:lnTo>
                    <a:pt x="89305" y="48238"/>
                  </a:lnTo>
                  <a:lnTo>
                    <a:pt x="91176" y="44817"/>
                  </a:lnTo>
                  <a:lnTo>
                    <a:pt x="93314" y="42145"/>
                  </a:lnTo>
                  <a:lnTo>
                    <a:pt x="94543" y="40220"/>
                  </a:lnTo>
                  <a:lnTo>
                    <a:pt x="95880" y="38617"/>
                  </a:lnTo>
                  <a:lnTo>
                    <a:pt x="97376" y="37441"/>
                  </a:lnTo>
                  <a:lnTo>
                    <a:pt x="109778" y="33165"/>
                  </a:lnTo>
                  <a:lnTo>
                    <a:pt x="111167" y="32363"/>
                  </a:lnTo>
                  <a:lnTo>
                    <a:pt x="112450" y="31347"/>
                  </a:lnTo>
                  <a:lnTo>
                    <a:pt x="114428" y="28247"/>
                  </a:lnTo>
                  <a:lnTo>
                    <a:pt x="115176" y="26750"/>
                  </a:lnTo>
                  <a:lnTo>
                    <a:pt x="116780" y="25521"/>
                  </a:lnTo>
                  <a:lnTo>
                    <a:pt x="118170" y="22634"/>
                  </a:lnTo>
                  <a:lnTo>
                    <a:pt x="119559" y="20977"/>
                  </a:lnTo>
                  <a:lnTo>
                    <a:pt x="121751" y="19053"/>
                  </a:lnTo>
                  <a:lnTo>
                    <a:pt x="127952" y="14670"/>
                  </a:lnTo>
                  <a:lnTo>
                    <a:pt x="130731" y="11783"/>
                  </a:lnTo>
                  <a:lnTo>
                    <a:pt x="133297" y="8416"/>
                  </a:lnTo>
                  <a:lnTo>
                    <a:pt x="134206" y="7026"/>
                  </a:lnTo>
                  <a:lnTo>
                    <a:pt x="135328" y="5636"/>
                  </a:lnTo>
                  <a:lnTo>
                    <a:pt x="136718" y="4246"/>
                  </a:lnTo>
                  <a:lnTo>
                    <a:pt x="141315" y="1413"/>
                  </a:lnTo>
                  <a:lnTo>
                    <a:pt x="147997" y="-30"/>
                  </a:lnTo>
                  <a:lnTo>
                    <a:pt x="148585" y="3284"/>
                  </a:lnTo>
                  <a:lnTo>
                    <a:pt x="153930" y="8630"/>
                  </a:lnTo>
                  <a:lnTo>
                    <a:pt x="155480" y="11249"/>
                  </a:lnTo>
                  <a:lnTo>
                    <a:pt x="156763" y="12585"/>
                  </a:lnTo>
                  <a:lnTo>
                    <a:pt x="157832" y="13387"/>
                  </a:lnTo>
                  <a:lnTo>
                    <a:pt x="161199" y="15097"/>
                  </a:lnTo>
                  <a:lnTo>
                    <a:pt x="162322" y="15418"/>
                  </a:lnTo>
                  <a:lnTo>
                    <a:pt x="163658" y="15953"/>
                  </a:lnTo>
                  <a:lnTo>
                    <a:pt x="165369" y="22527"/>
                  </a:lnTo>
                  <a:lnTo>
                    <a:pt x="167507" y="28461"/>
                  </a:lnTo>
                  <a:lnTo>
                    <a:pt x="167507" y="31080"/>
                  </a:lnTo>
                  <a:lnTo>
                    <a:pt x="167079" y="32844"/>
                  </a:lnTo>
                  <a:lnTo>
                    <a:pt x="165957" y="35303"/>
                  </a:lnTo>
                  <a:lnTo>
                    <a:pt x="165476" y="36746"/>
                  </a:lnTo>
                  <a:lnTo>
                    <a:pt x="164834" y="38136"/>
                  </a:lnTo>
                  <a:lnTo>
                    <a:pt x="163605" y="42519"/>
                  </a:lnTo>
                  <a:lnTo>
                    <a:pt x="163070" y="43962"/>
                  </a:lnTo>
                  <a:lnTo>
                    <a:pt x="162375" y="45352"/>
                  </a:lnTo>
                  <a:lnTo>
                    <a:pt x="161894" y="47169"/>
                  </a:lnTo>
                  <a:lnTo>
                    <a:pt x="161413" y="48506"/>
                  </a:lnTo>
                  <a:lnTo>
                    <a:pt x="161413" y="50002"/>
                  </a:lnTo>
                  <a:lnTo>
                    <a:pt x="162108" y="51606"/>
                  </a:lnTo>
                  <a:lnTo>
                    <a:pt x="162108" y="53584"/>
                  </a:lnTo>
                  <a:lnTo>
                    <a:pt x="161520" y="54599"/>
                  </a:lnTo>
                  <a:lnTo>
                    <a:pt x="160718" y="55348"/>
                  </a:lnTo>
                  <a:lnTo>
                    <a:pt x="160077" y="55668"/>
                  </a:lnTo>
                  <a:lnTo>
                    <a:pt x="159436" y="56203"/>
                  </a:lnTo>
                  <a:lnTo>
                    <a:pt x="158901" y="56898"/>
                  </a:lnTo>
                  <a:lnTo>
                    <a:pt x="158527" y="57806"/>
                  </a:lnTo>
                  <a:lnTo>
                    <a:pt x="157672" y="63152"/>
                  </a:lnTo>
                  <a:lnTo>
                    <a:pt x="157404" y="64274"/>
                  </a:lnTo>
                  <a:lnTo>
                    <a:pt x="156656" y="66252"/>
                  </a:lnTo>
                  <a:lnTo>
                    <a:pt x="155801" y="67963"/>
                  </a:lnTo>
                  <a:lnTo>
                    <a:pt x="155320" y="68764"/>
                  </a:lnTo>
                  <a:lnTo>
                    <a:pt x="154785" y="69406"/>
                  </a:lnTo>
                  <a:lnTo>
                    <a:pt x="154785" y="70101"/>
                  </a:lnTo>
                  <a:lnTo>
                    <a:pt x="155159" y="70796"/>
                  </a:lnTo>
                  <a:lnTo>
                    <a:pt x="156175" y="71437"/>
                  </a:lnTo>
                  <a:lnTo>
                    <a:pt x="160344" y="72720"/>
                  </a:lnTo>
                  <a:lnTo>
                    <a:pt x="161306" y="73949"/>
                  </a:lnTo>
                  <a:lnTo>
                    <a:pt x="162269" y="76034"/>
                  </a:lnTo>
                  <a:lnTo>
                    <a:pt x="162589" y="77905"/>
                  </a:lnTo>
                  <a:lnTo>
                    <a:pt x="162589" y="80524"/>
                  </a:lnTo>
                  <a:lnTo>
                    <a:pt x="163124" y="81860"/>
                  </a:lnTo>
                  <a:lnTo>
                    <a:pt x="163124" y="83304"/>
                  </a:lnTo>
                  <a:lnTo>
                    <a:pt x="162643" y="84480"/>
                  </a:lnTo>
                  <a:lnTo>
                    <a:pt x="160879" y="86992"/>
                  </a:lnTo>
                  <a:lnTo>
                    <a:pt x="160398" y="88649"/>
                  </a:lnTo>
                  <a:lnTo>
                    <a:pt x="160932" y="89825"/>
                  </a:lnTo>
                  <a:lnTo>
                    <a:pt x="161841" y="90947"/>
                  </a:lnTo>
                  <a:lnTo>
                    <a:pt x="162803" y="91856"/>
                  </a:lnTo>
                  <a:lnTo>
                    <a:pt x="163926" y="92391"/>
                  </a:lnTo>
                  <a:lnTo>
                    <a:pt x="166117" y="91803"/>
                  </a:lnTo>
                  <a:lnTo>
                    <a:pt x="168202" y="91803"/>
                  </a:lnTo>
                  <a:lnTo>
                    <a:pt x="168897" y="91054"/>
                  </a:lnTo>
                  <a:lnTo>
                    <a:pt x="169378" y="90092"/>
                  </a:lnTo>
                  <a:lnTo>
                    <a:pt x="170393" y="90092"/>
                  </a:lnTo>
                  <a:lnTo>
                    <a:pt x="171623" y="91642"/>
                  </a:lnTo>
                  <a:lnTo>
                    <a:pt x="173654" y="95277"/>
                  </a:lnTo>
                  <a:lnTo>
                    <a:pt x="175258" y="97041"/>
                  </a:lnTo>
                  <a:lnTo>
                    <a:pt x="176808" y="98057"/>
                  </a:lnTo>
                  <a:lnTo>
                    <a:pt x="177930" y="98057"/>
                  </a:lnTo>
                  <a:lnTo>
                    <a:pt x="178946" y="97575"/>
                  </a:lnTo>
                  <a:lnTo>
                    <a:pt x="179694" y="97094"/>
                  </a:lnTo>
                  <a:lnTo>
                    <a:pt x="180656" y="97469"/>
                  </a:lnTo>
                  <a:lnTo>
                    <a:pt x="179801" y="101531"/>
                  </a:lnTo>
                  <a:lnTo>
                    <a:pt x="179534" y="106876"/>
                  </a:lnTo>
                  <a:lnTo>
                    <a:pt x="180175" y="108480"/>
                  </a:lnTo>
                  <a:lnTo>
                    <a:pt x="180977" y="109709"/>
                  </a:lnTo>
                  <a:lnTo>
                    <a:pt x="182260" y="110511"/>
                  </a:lnTo>
                  <a:lnTo>
                    <a:pt x="184238" y="112382"/>
                  </a:lnTo>
                  <a:lnTo>
                    <a:pt x="184665" y="113718"/>
                  </a:lnTo>
                  <a:lnTo>
                    <a:pt x="184986" y="115215"/>
                  </a:lnTo>
                  <a:lnTo>
                    <a:pt x="184986" y="116070"/>
                  </a:lnTo>
                  <a:lnTo>
                    <a:pt x="184986" y="116712"/>
                  </a:lnTo>
                  <a:lnTo>
                    <a:pt x="184612" y="117193"/>
                  </a:lnTo>
                  <a:lnTo>
                    <a:pt x="184612" y="118048"/>
                  </a:lnTo>
                  <a:lnTo>
                    <a:pt x="184933" y="118689"/>
                  </a:lnTo>
                  <a:lnTo>
                    <a:pt x="185414" y="119117"/>
                  </a:lnTo>
                  <a:lnTo>
                    <a:pt x="186429" y="119117"/>
                  </a:lnTo>
                  <a:lnTo>
                    <a:pt x="187285" y="119117"/>
                  </a:lnTo>
                  <a:lnTo>
                    <a:pt x="188140" y="118476"/>
                  </a:lnTo>
                  <a:lnTo>
                    <a:pt x="189102" y="117888"/>
                  </a:lnTo>
                  <a:lnTo>
                    <a:pt x="190011" y="117567"/>
                  </a:lnTo>
                  <a:lnTo>
                    <a:pt x="191294" y="117567"/>
                  </a:lnTo>
                  <a:lnTo>
                    <a:pt x="192523" y="118155"/>
                  </a:lnTo>
                  <a:lnTo>
                    <a:pt x="193538" y="119117"/>
                  </a:lnTo>
                  <a:lnTo>
                    <a:pt x="194661" y="120026"/>
                  </a:lnTo>
                  <a:lnTo>
                    <a:pt x="197654" y="122966"/>
                  </a:lnTo>
                  <a:lnTo>
                    <a:pt x="198082" y="124088"/>
                  </a:lnTo>
                  <a:lnTo>
                    <a:pt x="198082" y="124943"/>
                  </a:lnTo>
                  <a:lnTo>
                    <a:pt x="198082" y="125692"/>
                  </a:lnTo>
                  <a:lnTo>
                    <a:pt x="198403" y="129487"/>
                  </a:lnTo>
                  <a:lnTo>
                    <a:pt x="198403" y="134832"/>
                  </a:lnTo>
                  <a:lnTo>
                    <a:pt x="198937" y="136169"/>
                  </a:lnTo>
                  <a:lnTo>
                    <a:pt x="199899" y="136917"/>
                  </a:lnTo>
                  <a:lnTo>
                    <a:pt x="201236" y="137238"/>
                  </a:lnTo>
                  <a:lnTo>
                    <a:pt x="202839" y="138146"/>
                  </a:lnTo>
                  <a:lnTo>
                    <a:pt x="204603" y="139590"/>
                  </a:lnTo>
                  <a:lnTo>
                    <a:pt x="206795" y="143278"/>
                  </a:lnTo>
                  <a:lnTo>
                    <a:pt x="207276" y="145416"/>
                  </a:lnTo>
                  <a:lnTo>
                    <a:pt x="207009" y="146913"/>
                  </a:lnTo>
                  <a:lnTo>
                    <a:pt x="206688" y="147661"/>
                  </a:lnTo>
                  <a:lnTo>
                    <a:pt x="206688" y="148302"/>
                  </a:lnTo>
                  <a:lnTo>
                    <a:pt x="206688" y="150066"/>
                  </a:lnTo>
                  <a:lnTo>
                    <a:pt x="206688" y="151029"/>
                  </a:lnTo>
                  <a:lnTo>
                    <a:pt x="206688" y="151937"/>
                  </a:lnTo>
                  <a:lnTo>
                    <a:pt x="206260" y="152739"/>
                  </a:lnTo>
                  <a:lnTo>
                    <a:pt x="205672" y="154503"/>
                  </a:lnTo>
                  <a:lnTo>
                    <a:pt x="205672" y="155412"/>
                  </a:lnTo>
                  <a:lnTo>
                    <a:pt x="205405" y="156427"/>
                  </a:lnTo>
                  <a:lnTo>
                    <a:pt x="204710" y="157496"/>
                  </a:lnTo>
                  <a:lnTo>
                    <a:pt x="202679" y="159581"/>
                  </a:lnTo>
                  <a:lnTo>
                    <a:pt x="201824" y="160917"/>
                  </a:lnTo>
                  <a:lnTo>
                    <a:pt x="201396" y="163002"/>
                  </a:lnTo>
                  <a:lnTo>
                    <a:pt x="201396" y="164712"/>
                  </a:lnTo>
                  <a:lnTo>
                    <a:pt x="200915" y="166370"/>
                  </a:lnTo>
                  <a:lnTo>
                    <a:pt x="200541" y="168133"/>
                  </a:lnTo>
                  <a:lnTo>
                    <a:pt x="200541" y="170165"/>
                  </a:lnTo>
                  <a:lnTo>
                    <a:pt x="200915" y="172837"/>
                  </a:lnTo>
                  <a:lnTo>
                    <a:pt x="201984" y="174227"/>
                  </a:lnTo>
                  <a:lnTo>
                    <a:pt x="203053" y="174227"/>
                  </a:lnTo>
                  <a:lnTo>
                    <a:pt x="204069" y="173265"/>
                  </a:lnTo>
                  <a:lnTo>
                    <a:pt x="204977" y="172036"/>
                  </a:lnTo>
                  <a:lnTo>
                    <a:pt x="205993" y="170860"/>
                  </a:lnTo>
                  <a:lnTo>
                    <a:pt x="209735" y="168133"/>
                  </a:lnTo>
                  <a:lnTo>
                    <a:pt x="211071" y="167866"/>
                  </a:lnTo>
                  <a:lnTo>
                    <a:pt x="212782" y="169042"/>
                  </a:lnTo>
                  <a:lnTo>
                    <a:pt x="213958" y="171448"/>
                  </a:lnTo>
                  <a:lnTo>
                    <a:pt x="215241" y="174815"/>
                  </a:lnTo>
                  <a:lnTo>
                    <a:pt x="215722" y="177007"/>
                  </a:lnTo>
                  <a:lnTo>
                    <a:pt x="215722" y="178824"/>
                  </a:lnTo>
                  <a:lnTo>
                    <a:pt x="215722" y="18267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9692621-9941-46F5-BE88-2E931DED710E}"/>
                </a:ext>
              </a:extLst>
            </p:cNvPr>
            <p:cNvSpPr/>
            <p:nvPr/>
          </p:nvSpPr>
          <p:spPr>
            <a:xfrm>
              <a:off x="2054900" y="4942436"/>
              <a:ext cx="218355" cy="181473"/>
            </a:xfrm>
            <a:custGeom>
              <a:avLst/>
              <a:gdLst>
                <a:gd name="connsiteX0" fmla="*/ 79095 w 218355"/>
                <a:gd name="connsiteY0" fmla="*/ 171234 h 181473"/>
                <a:gd name="connsiteX1" fmla="*/ 75621 w 218355"/>
                <a:gd name="connsiteY1" fmla="*/ 169630 h 181473"/>
                <a:gd name="connsiteX2" fmla="*/ 66908 w 218355"/>
                <a:gd name="connsiteY2" fmla="*/ 168668 h 181473"/>
                <a:gd name="connsiteX3" fmla="*/ 64717 w 218355"/>
                <a:gd name="connsiteY3" fmla="*/ 168989 h 181473"/>
                <a:gd name="connsiteX4" fmla="*/ 62525 w 218355"/>
                <a:gd name="connsiteY4" fmla="*/ 170218 h 181473"/>
                <a:gd name="connsiteX5" fmla="*/ 59157 w 218355"/>
                <a:gd name="connsiteY5" fmla="*/ 169523 h 181473"/>
                <a:gd name="connsiteX6" fmla="*/ 56431 w 218355"/>
                <a:gd name="connsiteY6" fmla="*/ 172143 h 181473"/>
                <a:gd name="connsiteX7" fmla="*/ 55897 w 218355"/>
                <a:gd name="connsiteY7" fmla="*/ 176793 h 181473"/>
                <a:gd name="connsiteX8" fmla="*/ 52743 w 218355"/>
                <a:gd name="connsiteY8" fmla="*/ 178878 h 181473"/>
                <a:gd name="connsiteX9" fmla="*/ 42053 w 218355"/>
                <a:gd name="connsiteY9" fmla="*/ 181443 h 181473"/>
                <a:gd name="connsiteX10" fmla="*/ 38471 w 218355"/>
                <a:gd name="connsiteY10" fmla="*/ 158993 h 181473"/>
                <a:gd name="connsiteX11" fmla="*/ 37242 w 218355"/>
                <a:gd name="connsiteY11" fmla="*/ 156695 h 181473"/>
                <a:gd name="connsiteX12" fmla="*/ 34035 w 218355"/>
                <a:gd name="connsiteY12" fmla="*/ 153006 h 181473"/>
                <a:gd name="connsiteX13" fmla="*/ 33286 w 218355"/>
                <a:gd name="connsiteY13" fmla="*/ 150227 h 181473"/>
                <a:gd name="connsiteX14" fmla="*/ 32912 w 218355"/>
                <a:gd name="connsiteY14" fmla="*/ 146699 h 181473"/>
                <a:gd name="connsiteX15" fmla="*/ 32271 w 218355"/>
                <a:gd name="connsiteY15" fmla="*/ 145202 h 181473"/>
                <a:gd name="connsiteX16" fmla="*/ 31148 w 218355"/>
                <a:gd name="connsiteY16" fmla="*/ 143866 h 181473"/>
                <a:gd name="connsiteX17" fmla="*/ 28903 w 218355"/>
                <a:gd name="connsiteY17" fmla="*/ 143492 h 181473"/>
                <a:gd name="connsiteX18" fmla="*/ 23558 w 218355"/>
                <a:gd name="connsiteY18" fmla="*/ 145202 h 181473"/>
                <a:gd name="connsiteX19" fmla="*/ 21687 w 218355"/>
                <a:gd name="connsiteY19" fmla="*/ 143919 h 181473"/>
                <a:gd name="connsiteX20" fmla="*/ 21687 w 218355"/>
                <a:gd name="connsiteY20" fmla="*/ 141941 h 181473"/>
                <a:gd name="connsiteX21" fmla="*/ 23558 w 218355"/>
                <a:gd name="connsiteY21" fmla="*/ 137665 h 181473"/>
                <a:gd name="connsiteX22" fmla="*/ 23932 w 218355"/>
                <a:gd name="connsiteY22" fmla="*/ 135367 h 181473"/>
                <a:gd name="connsiteX23" fmla="*/ 21794 w 218355"/>
                <a:gd name="connsiteY23" fmla="*/ 127990 h 181473"/>
                <a:gd name="connsiteX24" fmla="*/ 21313 w 218355"/>
                <a:gd name="connsiteY24" fmla="*/ 121897 h 181473"/>
                <a:gd name="connsiteX25" fmla="*/ 20618 w 218355"/>
                <a:gd name="connsiteY25" fmla="*/ 120507 h 181473"/>
                <a:gd name="connsiteX26" fmla="*/ 19656 w 218355"/>
                <a:gd name="connsiteY26" fmla="*/ 119812 h 181473"/>
                <a:gd name="connsiteX27" fmla="*/ 17411 w 218355"/>
                <a:gd name="connsiteY27" fmla="*/ 119010 h 181473"/>
                <a:gd name="connsiteX28" fmla="*/ 15807 w 218355"/>
                <a:gd name="connsiteY28" fmla="*/ 117834 h 181473"/>
                <a:gd name="connsiteX29" fmla="*/ 14471 w 218355"/>
                <a:gd name="connsiteY29" fmla="*/ 116070 h 181473"/>
                <a:gd name="connsiteX30" fmla="*/ 11531 w 218355"/>
                <a:gd name="connsiteY30" fmla="*/ 108587 h 181473"/>
                <a:gd name="connsiteX31" fmla="*/ 9927 w 218355"/>
                <a:gd name="connsiteY31" fmla="*/ 106075 h 181473"/>
                <a:gd name="connsiteX32" fmla="*/ 1749 w 218355"/>
                <a:gd name="connsiteY32" fmla="*/ 98645 h 181473"/>
                <a:gd name="connsiteX33" fmla="*/ -336 w 218355"/>
                <a:gd name="connsiteY33" fmla="*/ 94315 h 181473"/>
                <a:gd name="connsiteX34" fmla="*/ 1428 w 218355"/>
                <a:gd name="connsiteY34" fmla="*/ 82021 h 181473"/>
                <a:gd name="connsiteX35" fmla="*/ 8805 w 218355"/>
                <a:gd name="connsiteY35" fmla="*/ 73415 h 181473"/>
                <a:gd name="connsiteX36" fmla="*/ 8805 w 218355"/>
                <a:gd name="connsiteY36" fmla="*/ 69245 h 181473"/>
                <a:gd name="connsiteX37" fmla="*/ 19121 w 218355"/>
                <a:gd name="connsiteY37" fmla="*/ 58555 h 181473"/>
                <a:gd name="connsiteX38" fmla="*/ 15112 w 218355"/>
                <a:gd name="connsiteY38" fmla="*/ 54867 h 181473"/>
                <a:gd name="connsiteX39" fmla="*/ 16555 w 218355"/>
                <a:gd name="connsiteY39" fmla="*/ 50537 h 181473"/>
                <a:gd name="connsiteX40" fmla="*/ 22221 w 218355"/>
                <a:gd name="connsiteY40" fmla="*/ 54011 h 181473"/>
                <a:gd name="connsiteX41" fmla="*/ 25589 w 218355"/>
                <a:gd name="connsiteY41" fmla="*/ 50751 h 181473"/>
                <a:gd name="connsiteX42" fmla="*/ 34676 w 218355"/>
                <a:gd name="connsiteY42" fmla="*/ 56096 h 181473"/>
                <a:gd name="connsiteX43" fmla="*/ 34676 w 218355"/>
                <a:gd name="connsiteY43" fmla="*/ 53958 h 181473"/>
                <a:gd name="connsiteX44" fmla="*/ 34409 w 218355"/>
                <a:gd name="connsiteY44" fmla="*/ 52728 h 181473"/>
                <a:gd name="connsiteX45" fmla="*/ 31522 w 218355"/>
                <a:gd name="connsiteY45" fmla="*/ 47918 h 181473"/>
                <a:gd name="connsiteX46" fmla="*/ 31041 w 218355"/>
                <a:gd name="connsiteY46" fmla="*/ 46635 h 181473"/>
                <a:gd name="connsiteX47" fmla="*/ 31041 w 218355"/>
                <a:gd name="connsiteY47" fmla="*/ 42091 h 181473"/>
                <a:gd name="connsiteX48" fmla="*/ 28315 w 218355"/>
                <a:gd name="connsiteY48" fmla="*/ 33325 h 181473"/>
                <a:gd name="connsiteX49" fmla="*/ 32431 w 218355"/>
                <a:gd name="connsiteY49" fmla="*/ 33325 h 181473"/>
                <a:gd name="connsiteX50" fmla="*/ 43816 w 218355"/>
                <a:gd name="connsiteY50" fmla="*/ 26964 h 181473"/>
                <a:gd name="connsiteX51" fmla="*/ 49910 w 218355"/>
                <a:gd name="connsiteY51" fmla="*/ 27552 h 181473"/>
                <a:gd name="connsiteX52" fmla="*/ 55790 w 218355"/>
                <a:gd name="connsiteY52" fmla="*/ 25254 h 181473"/>
                <a:gd name="connsiteX53" fmla="*/ 66160 w 218355"/>
                <a:gd name="connsiteY53" fmla="*/ 25254 h 181473"/>
                <a:gd name="connsiteX54" fmla="*/ 78561 w 218355"/>
                <a:gd name="connsiteY54" fmla="*/ 20336 h 181473"/>
                <a:gd name="connsiteX55" fmla="*/ 83265 w 218355"/>
                <a:gd name="connsiteY55" fmla="*/ 19855 h 181473"/>
                <a:gd name="connsiteX56" fmla="*/ 100370 w 218355"/>
                <a:gd name="connsiteY56" fmla="*/ 13334 h 181473"/>
                <a:gd name="connsiteX57" fmla="*/ 102668 w 218355"/>
                <a:gd name="connsiteY57" fmla="*/ 10661 h 181473"/>
                <a:gd name="connsiteX58" fmla="*/ 103737 w 218355"/>
                <a:gd name="connsiteY58" fmla="*/ 8255 h 181473"/>
                <a:gd name="connsiteX59" fmla="*/ 105341 w 218355"/>
                <a:gd name="connsiteY59" fmla="*/ -30 h 181473"/>
                <a:gd name="connsiteX60" fmla="*/ 118544 w 218355"/>
                <a:gd name="connsiteY60" fmla="*/ 6919 h 181473"/>
                <a:gd name="connsiteX61" fmla="*/ 126188 w 218355"/>
                <a:gd name="connsiteY61" fmla="*/ 16060 h 181473"/>
                <a:gd name="connsiteX62" fmla="*/ 126455 w 218355"/>
                <a:gd name="connsiteY62" fmla="*/ 16060 h 181473"/>
                <a:gd name="connsiteX63" fmla="*/ 133350 w 218355"/>
                <a:gd name="connsiteY63" fmla="*/ 15579 h 181473"/>
                <a:gd name="connsiteX64" fmla="*/ 135702 w 218355"/>
                <a:gd name="connsiteY64" fmla="*/ 23650 h 181473"/>
                <a:gd name="connsiteX65" fmla="*/ 141582 w 218355"/>
                <a:gd name="connsiteY65" fmla="*/ 24078 h 181473"/>
                <a:gd name="connsiteX66" fmla="*/ 141582 w 218355"/>
                <a:gd name="connsiteY66" fmla="*/ 14991 h 181473"/>
                <a:gd name="connsiteX67" fmla="*/ 141903 w 218355"/>
                <a:gd name="connsiteY67" fmla="*/ 13227 h 181473"/>
                <a:gd name="connsiteX68" fmla="*/ 142918 w 218355"/>
                <a:gd name="connsiteY68" fmla="*/ 11783 h 181473"/>
                <a:gd name="connsiteX69" fmla="*/ 146179 w 218355"/>
                <a:gd name="connsiteY69" fmla="*/ 9966 h 181473"/>
                <a:gd name="connsiteX70" fmla="*/ 147141 w 218355"/>
                <a:gd name="connsiteY70" fmla="*/ 9057 h 181473"/>
                <a:gd name="connsiteX71" fmla="*/ 148905 w 218355"/>
                <a:gd name="connsiteY71" fmla="*/ 5529 h 181473"/>
                <a:gd name="connsiteX72" fmla="*/ 149760 w 218355"/>
                <a:gd name="connsiteY72" fmla="*/ 4567 h 181473"/>
                <a:gd name="connsiteX73" fmla="*/ 153395 w 218355"/>
                <a:gd name="connsiteY73" fmla="*/ 2429 h 181473"/>
                <a:gd name="connsiteX74" fmla="*/ 156870 w 218355"/>
                <a:gd name="connsiteY74" fmla="*/ 1788 h 181473"/>
                <a:gd name="connsiteX75" fmla="*/ 164139 w 218355"/>
                <a:gd name="connsiteY75" fmla="*/ 3338 h 181473"/>
                <a:gd name="connsiteX76" fmla="*/ 168629 w 218355"/>
                <a:gd name="connsiteY76" fmla="*/ 986 h 181473"/>
                <a:gd name="connsiteX77" fmla="*/ 169378 w 218355"/>
                <a:gd name="connsiteY77" fmla="*/ 5048 h 181473"/>
                <a:gd name="connsiteX78" fmla="*/ 170073 w 218355"/>
                <a:gd name="connsiteY78" fmla="*/ 6705 h 181473"/>
                <a:gd name="connsiteX79" fmla="*/ 171248 w 218355"/>
                <a:gd name="connsiteY79" fmla="*/ 8149 h 181473"/>
                <a:gd name="connsiteX80" fmla="*/ 177128 w 218355"/>
                <a:gd name="connsiteY80" fmla="*/ 11570 h 181473"/>
                <a:gd name="connsiteX81" fmla="*/ 178251 w 218355"/>
                <a:gd name="connsiteY81" fmla="*/ 11570 h 181473"/>
                <a:gd name="connsiteX82" fmla="*/ 180923 w 218355"/>
                <a:gd name="connsiteY82" fmla="*/ 10287 h 181473"/>
                <a:gd name="connsiteX83" fmla="*/ 181939 w 218355"/>
                <a:gd name="connsiteY83" fmla="*/ 10287 h 181473"/>
                <a:gd name="connsiteX84" fmla="*/ 183650 w 218355"/>
                <a:gd name="connsiteY84" fmla="*/ 11249 h 181473"/>
                <a:gd name="connsiteX85" fmla="*/ 185146 w 218355"/>
                <a:gd name="connsiteY85" fmla="*/ 12746 h 181473"/>
                <a:gd name="connsiteX86" fmla="*/ 185521 w 218355"/>
                <a:gd name="connsiteY86" fmla="*/ 13654 h 181473"/>
                <a:gd name="connsiteX87" fmla="*/ 186002 w 218355"/>
                <a:gd name="connsiteY87" fmla="*/ 18198 h 181473"/>
                <a:gd name="connsiteX88" fmla="*/ 186322 w 218355"/>
                <a:gd name="connsiteY88" fmla="*/ 19160 h 181473"/>
                <a:gd name="connsiteX89" fmla="*/ 186910 w 218355"/>
                <a:gd name="connsiteY89" fmla="*/ 19962 h 181473"/>
                <a:gd name="connsiteX90" fmla="*/ 191614 w 218355"/>
                <a:gd name="connsiteY90" fmla="*/ 22688 h 181473"/>
                <a:gd name="connsiteX91" fmla="*/ 196478 w 218355"/>
                <a:gd name="connsiteY91" fmla="*/ 23490 h 181473"/>
                <a:gd name="connsiteX92" fmla="*/ 197547 w 218355"/>
                <a:gd name="connsiteY92" fmla="*/ 24238 h 181473"/>
                <a:gd name="connsiteX93" fmla="*/ 198082 w 218355"/>
                <a:gd name="connsiteY93" fmla="*/ 25093 h 181473"/>
                <a:gd name="connsiteX94" fmla="*/ 198082 w 218355"/>
                <a:gd name="connsiteY94" fmla="*/ 26055 h 181473"/>
                <a:gd name="connsiteX95" fmla="*/ 196853 w 218355"/>
                <a:gd name="connsiteY95" fmla="*/ 34341 h 181473"/>
                <a:gd name="connsiteX96" fmla="*/ 197120 w 218355"/>
                <a:gd name="connsiteY96" fmla="*/ 37601 h 181473"/>
                <a:gd name="connsiteX97" fmla="*/ 198723 w 218355"/>
                <a:gd name="connsiteY97" fmla="*/ 39686 h 181473"/>
                <a:gd name="connsiteX98" fmla="*/ 218020 w 218355"/>
                <a:gd name="connsiteY98" fmla="*/ 54279 h 181473"/>
                <a:gd name="connsiteX99" fmla="*/ 214973 w 218355"/>
                <a:gd name="connsiteY99" fmla="*/ 55829 h 181473"/>
                <a:gd name="connsiteX100" fmla="*/ 210750 w 218355"/>
                <a:gd name="connsiteY100" fmla="*/ 61174 h 181473"/>
                <a:gd name="connsiteX101" fmla="*/ 206314 w 218355"/>
                <a:gd name="connsiteY101" fmla="*/ 61174 h 181473"/>
                <a:gd name="connsiteX102" fmla="*/ 204710 w 218355"/>
                <a:gd name="connsiteY102" fmla="*/ 62190 h 181473"/>
                <a:gd name="connsiteX103" fmla="*/ 197654 w 218355"/>
                <a:gd name="connsiteY103" fmla="*/ 63579 h 181473"/>
                <a:gd name="connsiteX104" fmla="*/ 190492 w 218355"/>
                <a:gd name="connsiteY104" fmla="*/ 63152 h 181473"/>
                <a:gd name="connsiteX105" fmla="*/ 186589 w 218355"/>
                <a:gd name="connsiteY105" fmla="*/ 61548 h 181473"/>
                <a:gd name="connsiteX106" fmla="*/ 186162 w 218355"/>
                <a:gd name="connsiteY106" fmla="*/ 62083 h 181473"/>
                <a:gd name="connsiteX107" fmla="*/ 186643 w 218355"/>
                <a:gd name="connsiteY107" fmla="*/ 62991 h 181473"/>
                <a:gd name="connsiteX108" fmla="*/ 187391 w 218355"/>
                <a:gd name="connsiteY108" fmla="*/ 64114 h 181473"/>
                <a:gd name="connsiteX109" fmla="*/ 188033 w 218355"/>
                <a:gd name="connsiteY109" fmla="*/ 65397 h 181473"/>
                <a:gd name="connsiteX110" fmla="*/ 188033 w 218355"/>
                <a:gd name="connsiteY110" fmla="*/ 66680 h 181473"/>
                <a:gd name="connsiteX111" fmla="*/ 187659 w 218355"/>
                <a:gd name="connsiteY111" fmla="*/ 69620 h 181473"/>
                <a:gd name="connsiteX112" fmla="*/ 187338 w 218355"/>
                <a:gd name="connsiteY112" fmla="*/ 71223 h 181473"/>
                <a:gd name="connsiteX113" fmla="*/ 186162 w 218355"/>
                <a:gd name="connsiteY113" fmla="*/ 71758 h 181473"/>
                <a:gd name="connsiteX114" fmla="*/ 182901 w 218355"/>
                <a:gd name="connsiteY114" fmla="*/ 72559 h 181473"/>
                <a:gd name="connsiteX115" fmla="*/ 171730 w 218355"/>
                <a:gd name="connsiteY115" fmla="*/ 81059 h 181473"/>
                <a:gd name="connsiteX116" fmla="*/ 170500 w 218355"/>
                <a:gd name="connsiteY116" fmla="*/ 81486 h 181473"/>
                <a:gd name="connsiteX117" fmla="*/ 167934 w 218355"/>
                <a:gd name="connsiteY117" fmla="*/ 81165 h 181473"/>
                <a:gd name="connsiteX118" fmla="*/ 161253 w 218355"/>
                <a:gd name="connsiteY118" fmla="*/ 82609 h 181473"/>
                <a:gd name="connsiteX119" fmla="*/ 156656 w 218355"/>
                <a:gd name="connsiteY119" fmla="*/ 85442 h 181473"/>
                <a:gd name="connsiteX120" fmla="*/ 155266 w 218355"/>
                <a:gd name="connsiteY120" fmla="*/ 86831 h 181473"/>
                <a:gd name="connsiteX121" fmla="*/ 154144 w 218355"/>
                <a:gd name="connsiteY121" fmla="*/ 88221 h 181473"/>
                <a:gd name="connsiteX122" fmla="*/ 153235 w 218355"/>
                <a:gd name="connsiteY122" fmla="*/ 89611 h 181473"/>
                <a:gd name="connsiteX123" fmla="*/ 150669 w 218355"/>
                <a:gd name="connsiteY123" fmla="*/ 92979 h 181473"/>
                <a:gd name="connsiteX124" fmla="*/ 147890 w 218355"/>
                <a:gd name="connsiteY124" fmla="*/ 95865 h 181473"/>
                <a:gd name="connsiteX125" fmla="*/ 141689 w 218355"/>
                <a:gd name="connsiteY125" fmla="*/ 100248 h 181473"/>
                <a:gd name="connsiteX126" fmla="*/ 139497 w 218355"/>
                <a:gd name="connsiteY126" fmla="*/ 102172 h 181473"/>
                <a:gd name="connsiteX127" fmla="*/ 138108 w 218355"/>
                <a:gd name="connsiteY127" fmla="*/ 103830 h 181473"/>
                <a:gd name="connsiteX128" fmla="*/ 136558 w 218355"/>
                <a:gd name="connsiteY128" fmla="*/ 106235 h 181473"/>
                <a:gd name="connsiteX129" fmla="*/ 135702 w 218355"/>
                <a:gd name="connsiteY129" fmla="*/ 107625 h 181473"/>
                <a:gd name="connsiteX130" fmla="*/ 134954 w 218355"/>
                <a:gd name="connsiteY130" fmla="*/ 109121 h 181473"/>
                <a:gd name="connsiteX131" fmla="*/ 132976 w 218355"/>
                <a:gd name="connsiteY131" fmla="*/ 112222 h 181473"/>
                <a:gd name="connsiteX132" fmla="*/ 131693 w 218355"/>
                <a:gd name="connsiteY132" fmla="*/ 113237 h 181473"/>
                <a:gd name="connsiteX133" fmla="*/ 130303 w 218355"/>
                <a:gd name="connsiteY133" fmla="*/ 114039 h 181473"/>
                <a:gd name="connsiteX134" fmla="*/ 117902 w 218355"/>
                <a:gd name="connsiteY134" fmla="*/ 118315 h 181473"/>
                <a:gd name="connsiteX135" fmla="*/ 116406 w 218355"/>
                <a:gd name="connsiteY135" fmla="*/ 119491 h 181473"/>
                <a:gd name="connsiteX136" fmla="*/ 115069 w 218355"/>
                <a:gd name="connsiteY136" fmla="*/ 121095 h 181473"/>
                <a:gd name="connsiteX137" fmla="*/ 113840 w 218355"/>
                <a:gd name="connsiteY137" fmla="*/ 123019 h 181473"/>
                <a:gd name="connsiteX138" fmla="*/ 111702 w 218355"/>
                <a:gd name="connsiteY138" fmla="*/ 125692 h 181473"/>
                <a:gd name="connsiteX139" fmla="*/ 109831 w 218355"/>
                <a:gd name="connsiteY139" fmla="*/ 129113 h 181473"/>
                <a:gd name="connsiteX140" fmla="*/ 109350 w 218355"/>
                <a:gd name="connsiteY140" fmla="*/ 130396 h 181473"/>
                <a:gd name="connsiteX141" fmla="*/ 109083 w 218355"/>
                <a:gd name="connsiteY141" fmla="*/ 131732 h 181473"/>
                <a:gd name="connsiteX142" fmla="*/ 109564 w 218355"/>
                <a:gd name="connsiteY142" fmla="*/ 134351 h 181473"/>
                <a:gd name="connsiteX143" fmla="*/ 109564 w 218355"/>
                <a:gd name="connsiteY143" fmla="*/ 135794 h 181473"/>
                <a:gd name="connsiteX144" fmla="*/ 109136 w 218355"/>
                <a:gd name="connsiteY144" fmla="*/ 137291 h 181473"/>
                <a:gd name="connsiteX145" fmla="*/ 108227 w 218355"/>
                <a:gd name="connsiteY145" fmla="*/ 139055 h 181473"/>
                <a:gd name="connsiteX146" fmla="*/ 107586 w 218355"/>
                <a:gd name="connsiteY146" fmla="*/ 140552 h 181473"/>
                <a:gd name="connsiteX147" fmla="*/ 107586 w 218355"/>
                <a:gd name="connsiteY147" fmla="*/ 141995 h 181473"/>
                <a:gd name="connsiteX148" fmla="*/ 107586 w 218355"/>
                <a:gd name="connsiteY148" fmla="*/ 144828 h 181473"/>
                <a:gd name="connsiteX149" fmla="*/ 107265 w 218355"/>
                <a:gd name="connsiteY149" fmla="*/ 146218 h 181473"/>
                <a:gd name="connsiteX150" fmla="*/ 106250 w 218355"/>
                <a:gd name="connsiteY150" fmla="*/ 148997 h 181473"/>
                <a:gd name="connsiteX151" fmla="*/ 105608 w 218355"/>
                <a:gd name="connsiteY151" fmla="*/ 150387 h 181473"/>
                <a:gd name="connsiteX152" fmla="*/ 105020 w 218355"/>
                <a:gd name="connsiteY152" fmla="*/ 151884 h 181473"/>
                <a:gd name="connsiteX153" fmla="*/ 104165 w 218355"/>
                <a:gd name="connsiteY153" fmla="*/ 152632 h 181473"/>
                <a:gd name="connsiteX154" fmla="*/ 103363 w 218355"/>
                <a:gd name="connsiteY154" fmla="*/ 152953 h 181473"/>
                <a:gd name="connsiteX155" fmla="*/ 100049 w 218355"/>
                <a:gd name="connsiteY155" fmla="*/ 153648 h 181473"/>
                <a:gd name="connsiteX156" fmla="*/ 98713 w 218355"/>
                <a:gd name="connsiteY156" fmla="*/ 153648 h 181473"/>
                <a:gd name="connsiteX157" fmla="*/ 97483 w 218355"/>
                <a:gd name="connsiteY157" fmla="*/ 153113 h 181473"/>
                <a:gd name="connsiteX158" fmla="*/ 95880 w 218355"/>
                <a:gd name="connsiteY158" fmla="*/ 152846 h 181473"/>
                <a:gd name="connsiteX159" fmla="*/ 93795 w 218355"/>
                <a:gd name="connsiteY159" fmla="*/ 152846 h 181473"/>
                <a:gd name="connsiteX160" fmla="*/ 90962 w 218355"/>
                <a:gd name="connsiteY160" fmla="*/ 154289 h 181473"/>
                <a:gd name="connsiteX161" fmla="*/ 89412 w 218355"/>
                <a:gd name="connsiteY161" fmla="*/ 155679 h 181473"/>
                <a:gd name="connsiteX162" fmla="*/ 84067 w 218355"/>
                <a:gd name="connsiteY162" fmla="*/ 164018 h 181473"/>
                <a:gd name="connsiteX163" fmla="*/ 83532 w 218355"/>
                <a:gd name="connsiteY163" fmla="*/ 165194 h 18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18355" h="181473">
                  <a:moveTo>
                    <a:pt x="79095" y="171234"/>
                  </a:moveTo>
                  <a:lnTo>
                    <a:pt x="75621" y="169630"/>
                  </a:lnTo>
                  <a:lnTo>
                    <a:pt x="66908" y="168668"/>
                  </a:lnTo>
                  <a:lnTo>
                    <a:pt x="64717" y="168989"/>
                  </a:lnTo>
                  <a:lnTo>
                    <a:pt x="62525" y="170218"/>
                  </a:lnTo>
                  <a:lnTo>
                    <a:pt x="59157" y="169523"/>
                  </a:lnTo>
                  <a:lnTo>
                    <a:pt x="56431" y="172143"/>
                  </a:lnTo>
                  <a:lnTo>
                    <a:pt x="55897" y="176793"/>
                  </a:lnTo>
                  <a:lnTo>
                    <a:pt x="52743" y="178878"/>
                  </a:lnTo>
                  <a:lnTo>
                    <a:pt x="42053" y="181443"/>
                  </a:lnTo>
                  <a:lnTo>
                    <a:pt x="38471" y="158993"/>
                  </a:lnTo>
                  <a:lnTo>
                    <a:pt x="37242" y="156695"/>
                  </a:lnTo>
                  <a:lnTo>
                    <a:pt x="34035" y="153006"/>
                  </a:lnTo>
                  <a:lnTo>
                    <a:pt x="33286" y="150227"/>
                  </a:lnTo>
                  <a:lnTo>
                    <a:pt x="32912" y="146699"/>
                  </a:lnTo>
                  <a:lnTo>
                    <a:pt x="32271" y="145202"/>
                  </a:lnTo>
                  <a:lnTo>
                    <a:pt x="31148" y="143866"/>
                  </a:lnTo>
                  <a:lnTo>
                    <a:pt x="28903" y="143492"/>
                  </a:lnTo>
                  <a:lnTo>
                    <a:pt x="23558" y="145202"/>
                  </a:lnTo>
                  <a:lnTo>
                    <a:pt x="21687" y="143919"/>
                  </a:lnTo>
                  <a:lnTo>
                    <a:pt x="21687" y="141941"/>
                  </a:lnTo>
                  <a:lnTo>
                    <a:pt x="23558" y="137665"/>
                  </a:lnTo>
                  <a:lnTo>
                    <a:pt x="23932" y="135367"/>
                  </a:lnTo>
                  <a:lnTo>
                    <a:pt x="21794" y="127990"/>
                  </a:lnTo>
                  <a:lnTo>
                    <a:pt x="21313" y="121897"/>
                  </a:lnTo>
                  <a:lnTo>
                    <a:pt x="20618" y="120507"/>
                  </a:lnTo>
                  <a:lnTo>
                    <a:pt x="19656" y="119812"/>
                  </a:lnTo>
                  <a:lnTo>
                    <a:pt x="17411" y="119010"/>
                  </a:lnTo>
                  <a:lnTo>
                    <a:pt x="15807" y="117834"/>
                  </a:lnTo>
                  <a:lnTo>
                    <a:pt x="14471" y="116070"/>
                  </a:lnTo>
                  <a:lnTo>
                    <a:pt x="11531" y="108587"/>
                  </a:lnTo>
                  <a:lnTo>
                    <a:pt x="9927" y="106075"/>
                  </a:lnTo>
                  <a:lnTo>
                    <a:pt x="1749" y="98645"/>
                  </a:lnTo>
                  <a:lnTo>
                    <a:pt x="-336" y="94315"/>
                  </a:lnTo>
                  <a:lnTo>
                    <a:pt x="1428" y="82021"/>
                  </a:lnTo>
                  <a:lnTo>
                    <a:pt x="8805" y="73415"/>
                  </a:lnTo>
                  <a:lnTo>
                    <a:pt x="8805" y="69245"/>
                  </a:lnTo>
                  <a:lnTo>
                    <a:pt x="19121" y="58555"/>
                  </a:lnTo>
                  <a:lnTo>
                    <a:pt x="15112" y="54867"/>
                  </a:lnTo>
                  <a:lnTo>
                    <a:pt x="16555" y="50537"/>
                  </a:lnTo>
                  <a:lnTo>
                    <a:pt x="22221" y="54011"/>
                  </a:lnTo>
                  <a:lnTo>
                    <a:pt x="25589" y="50751"/>
                  </a:lnTo>
                  <a:lnTo>
                    <a:pt x="34676" y="56096"/>
                  </a:lnTo>
                  <a:lnTo>
                    <a:pt x="34676" y="53958"/>
                  </a:lnTo>
                  <a:lnTo>
                    <a:pt x="34409" y="52728"/>
                  </a:lnTo>
                  <a:lnTo>
                    <a:pt x="31522" y="47918"/>
                  </a:lnTo>
                  <a:lnTo>
                    <a:pt x="31041" y="46635"/>
                  </a:lnTo>
                  <a:lnTo>
                    <a:pt x="31041" y="42091"/>
                  </a:lnTo>
                  <a:lnTo>
                    <a:pt x="28315" y="33325"/>
                  </a:lnTo>
                  <a:lnTo>
                    <a:pt x="32431" y="33325"/>
                  </a:lnTo>
                  <a:lnTo>
                    <a:pt x="43816" y="26964"/>
                  </a:lnTo>
                  <a:lnTo>
                    <a:pt x="49910" y="27552"/>
                  </a:lnTo>
                  <a:lnTo>
                    <a:pt x="55790" y="25254"/>
                  </a:lnTo>
                  <a:lnTo>
                    <a:pt x="66160" y="25254"/>
                  </a:lnTo>
                  <a:lnTo>
                    <a:pt x="78561" y="20336"/>
                  </a:lnTo>
                  <a:lnTo>
                    <a:pt x="83265" y="19855"/>
                  </a:lnTo>
                  <a:lnTo>
                    <a:pt x="100370" y="13334"/>
                  </a:lnTo>
                  <a:lnTo>
                    <a:pt x="102668" y="10661"/>
                  </a:lnTo>
                  <a:lnTo>
                    <a:pt x="103737" y="8255"/>
                  </a:lnTo>
                  <a:lnTo>
                    <a:pt x="105341" y="-30"/>
                  </a:lnTo>
                  <a:lnTo>
                    <a:pt x="118544" y="6919"/>
                  </a:lnTo>
                  <a:lnTo>
                    <a:pt x="126188" y="16060"/>
                  </a:lnTo>
                  <a:lnTo>
                    <a:pt x="126455" y="16060"/>
                  </a:lnTo>
                  <a:lnTo>
                    <a:pt x="133350" y="15579"/>
                  </a:lnTo>
                  <a:lnTo>
                    <a:pt x="135702" y="23650"/>
                  </a:lnTo>
                  <a:lnTo>
                    <a:pt x="141582" y="24078"/>
                  </a:lnTo>
                  <a:lnTo>
                    <a:pt x="141582" y="14991"/>
                  </a:lnTo>
                  <a:lnTo>
                    <a:pt x="141903" y="13227"/>
                  </a:lnTo>
                  <a:lnTo>
                    <a:pt x="142918" y="11783"/>
                  </a:lnTo>
                  <a:lnTo>
                    <a:pt x="146179" y="9966"/>
                  </a:lnTo>
                  <a:lnTo>
                    <a:pt x="147141" y="9057"/>
                  </a:lnTo>
                  <a:lnTo>
                    <a:pt x="148905" y="5529"/>
                  </a:lnTo>
                  <a:lnTo>
                    <a:pt x="149760" y="4567"/>
                  </a:lnTo>
                  <a:lnTo>
                    <a:pt x="153395" y="2429"/>
                  </a:lnTo>
                  <a:lnTo>
                    <a:pt x="156870" y="1788"/>
                  </a:lnTo>
                  <a:lnTo>
                    <a:pt x="164139" y="3338"/>
                  </a:lnTo>
                  <a:lnTo>
                    <a:pt x="168629" y="986"/>
                  </a:lnTo>
                  <a:lnTo>
                    <a:pt x="169378" y="5048"/>
                  </a:lnTo>
                  <a:lnTo>
                    <a:pt x="170073" y="6705"/>
                  </a:lnTo>
                  <a:lnTo>
                    <a:pt x="171248" y="8149"/>
                  </a:lnTo>
                  <a:lnTo>
                    <a:pt x="177128" y="11570"/>
                  </a:lnTo>
                  <a:lnTo>
                    <a:pt x="178251" y="11570"/>
                  </a:lnTo>
                  <a:lnTo>
                    <a:pt x="180923" y="10287"/>
                  </a:lnTo>
                  <a:lnTo>
                    <a:pt x="181939" y="10287"/>
                  </a:lnTo>
                  <a:lnTo>
                    <a:pt x="183650" y="11249"/>
                  </a:lnTo>
                  <a:lnTo>
                    <a:pt x="185146" y="12746"/>
                  </a:lnTo>
                  <a:lnTo>
                    <a:pt x="185521" y="13654"/>
                  </a:lnTo>
                  <a:lnTo>
                    <a:pt x="186002" y="18198"/>
                  </a:lnTo>
                  <a:lnTo>
                    <a:pt x="186322" y="19160"/>
                  </a:lnTo>
                  <a:lnTo>
                    <a:pt x="186910" y="19962"/>
                  </a:lnTo>
                  <a:lnTo>
                    <a:pt x="191614" y="22688"/>
                  </a:lnTo>
                  <a:lnTo>
                    <a:pt x="196478" y="23490"/>
                  </a:lnTo>
                  <a:lnTo>
                    <a:pt x="197547" y="24238"/>
                  </a:lnTo>
                  <a:lnTo>
                    <a:pt x="198082" y="25093"/>
                  </a:lnTo>
                  <a:lnTo>
                    <a:pt x="198082" y="26055"/>
                  </a:lnTo>
                  <a:lnTo>
                    <a:pt x="196853" y="34341"/>
                  </a:lnTo>
                  <a:lnTo>
                    <a:pt x="197120" y="37601"/>
                  </a:lnTo>
                  <a:lnTo>
                    <a:pt x="198723" y="39686"/>
                  </a:lnTo>
                  <a:lnTo>
                    <a:pt x="218020" y="54279"/>
                  </a:lnTo>
                  <a:lnTo>
                    <a:pt x="214973" y="55829"/>
                  </a:lnTo>
                  <a:lnTo>
                    <a:pt x="210750" y="61174"/>
                  </a:lnTo>
                  <a:lnTo>
                    <a:pt x="206314" y="61174"/>
                  </a:lnTo>
                  <a:lnTo>
                    <a:pt x="204710" y="62190"/>
                  </a:lnTo>
                  <a:lnTo>
                    <a:pt x="197654" y="63579"/>
                  </a:lnTo>
                  <a:lnTo>
                    <a:pt x="190492" y="63152"/>
                  </a:lnTo>
                  <a:lnTo>
                    <a:pt x="186589" y="61548"/>
                  </a:lnTo>
                  <a:lnTo>
                    <a:pt x="186162" y="62083"/>
                  </a:lnTo>
                  <a:lnTo>
                    <a:pt x="186643" y="62991"/>
                  </a:lnTo>
                  <a:lnTo>
                    <a:pt x="187391" y="64114"/>
                  </a:lnTo>
                  <a:lnTo>
                    <a:pt x="188033" y="65397"/>
                  </a:lnTo>
                  <a:lnTo>
                    <a:pt x="188033" y="66680"/>
                  </a:lnTo>
                  <a:lnTo>
                    <a:pt x="187659" y="69620"/>
                  </a:lnTo>
                  <a:lnTo>
                    <a:pt x="187338" y="71223"/>
                  </a:lnTo>
                  <a:lnTo>
                    <a:pt x="186162" y="71758"/>
                  </a:lnTo>
                  <a:lnTo>
                    <a:pt x="182901" y="72559"/>
                  </a:lnTo>
                  <a:lnTo>
                    <a:pt x="171730" y="81059"/>
                  </a:lnTo>
                  <a:lnTo>
                    <a:pt x="170500" y="81486"/>
                  </a:lnTo>
                  <a:lnTo>
                    <a:pt x="167934" y="81165"/>
                  </a:lnTo>
                  <a:lnTo>
                    <a:pt x="161253" y="82609"/>
                  </a:lnTo>
                  <a:lnTo>
                    <a:pt x="156656" y="85442"/>
                  </a:lnTo>
                  <a:lnTo>
                    <a:pt x="155266" y="86831"/>
                  </a:lnTo>
                  <a:lnTo>
                    <a:pt x="154144" y="88221"/>
                  </a:lnTo>
                  <a:lnTo>
                    <a:pt x="153235" y="89611"/>
                  </a:lnTo>
                  <a:lnTo>
                    <a:pt x="150669" y="92979"/>
                  </a:lnTo>
                  <a:lnTo>
                    <a:pt x="147890" y="95865"/>
                  </a:lnTo>
                  <a:lnTo>
                    <a:pt x="141689" y="100248"/>
                  </a:lnTo>
                  <a:lnTo>
                    <a:pt x="139497" y="102172"/>
                  </a:lnTo>
                  <a:lnTo>
                    <a:pt x="138108" y="103830"/>
                  </a:lnTo>
                  <a:lnTo>
                    <a:pt x="136558" y="106235"/>
                  </a:lnTo>
                  <a:lnTo>
                    <a:pt x="135702" y="107625"/>
                  </a:lnTo>
                  <a:lnTo>
                    <a:pt x="134954" y="109121"/>
                  </a:lnTo>
                  <a:lnTo>
                    <a:pt x="132976" y="112222"/>
                  </a:lnTo>
                  <a:lnTo>
                    <a:pt x="131693" y="113237"/>
                  </a:lnTo>
                  <a:lnTo>
                    <a:pt x="130303" y="114039"/>
                  </a:lnTo>
                  <a:lnTo>
                    <a:pt x="117902" y="118315"/>
                  </a:lnTo>
                  <a:lnTo>
                    <a:pt x="116406" y="119491"/>
                  </a:lnTo>
                  <a:lnTo>
                    <a:pt x="115069" y="121095"/>
                  </a:lnTo>
                  <a:lnTo>
                    <a:pt x="113840" y="123019"/>
                  </a:lnTo>
                  <a:lnTo>
                    <a:pt x="111702" y="125692"/>
                  </a:lnTo>
                  <a:lnTo>
                    <a:pt x="109831" y="129113"/>
                  </a:lnTo>
                  <a:lnTo>
                    <a:pt x="109350" y="130396"/>
                  </a:lnTo>
                  <a:lnTo>
                    <a:pt x="109083" y="131732"/>
                  </a:lnTo>
                  <a:lnTo>
                    <a:pt x="109564" y="134351"/>
                  </a:lnTo>
                  <a:lnTo>
                    <a:pt x="109564" y="135794"/>
                  </a:lnTo>
                  <a:lnTo>
                    <a:pt x="109136" y="137291"/>
                  </a:lnTo>
                  <a:lnTo>
                    <a:pt x="108227" y="139055"/>
                  </a:lnTo>
                  <a:lnTo>
                    <a:pt x="107586" y="140552"/>
                  </a:lnTo>
                  <a:lnTo>
                    <a:pt x="107586" y="141995"/>
                  </a:lnTo>
                  <a:lnTo>
                    <a:pt x="107586" y="144828"/>
                  </a:lnTo>
                  <a:lnTo>
                    <a:pt x="107265" y="146218"/>
                  </a:lnTo>
                  <a:lnTo>
                    <a:pt x="106250" y="148997"/>
                  </a:lnTo>
                  <a:lnTo>
                    <a:pt x="105608" y="150387"/>
                  </a:lnTo>
                  <a:lnTo>
                    <a:pt x="105020" y="151884"/>
                  </a:lnTo>
                  <a:lnTo>
                    <a:pt x="104165" y="152632"/>
                  </a:lnTo>
                  <a:lnTo>
                    <a:pt x="103363" y="152953"/>
                  </a:lnTo>
                  <a:lnTo>
                    <a:pt x="100049" y="153648"/>
                  </a:lnTo>
                  <a:lnTo>
                    <a:pt x="98713" y="153648"/>
                  </a:lnTo>
                  <a:lnTo>
                    <a:pt x="97483" y="153113"/>
                  </a:lnTo>
                  <a:lnTo>
                    <a:pt x="95880" y="152846"/>
                  </a:lnTo>
                  <a:lnTo>
                    <a:pt x="93795" y="152846"/>
                  </a:lnTo>
                  <a:lnTo>
                    <a:pt x="90962" y="154289"/>
                  </a:lnTo>
                  <a:lnTo>
                    <a:pt x="89412" y="155679"/>
                  </a:lnTo>
                  <a:lnTo>
                    <a:pt x="84067" y="164018"/>
                  </a:lnTo>
                  <a:lnTo>
                    <a:pt x="83532" y="16519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27028941-E044-4D16-84DE-6673946906BD}"/>
                </a:ext>
              </a:extLst>
            </p:cNvPr>
            <p:cNvSpPr/>
            <p:nvPr/>
          </p:nvSpPr>
          <p:spPr>
            <a:xfrm>
              <a:off x="1938372" y="4801160"/>
              <a:ext cx="221883" cy="234338"/>
            </a:xfrm>
            <a:custGeom>
              <a:avLst/>
              <a:gdLst>
                <a:gd name="connsiteX0" fmla="*/ -336 w 221883"/>
                <a:gd name="connsiteY0" fmla="*/ 41664 h 234338"/>
                <a:gd name="connsiteX1" fmla="*/ 13990 w 221883"/>
                <a:gd name="connsiteY1" fmla="*/ 54546 h 234338"/>
                <a:gd name="connsiteX2" fmla="*/ 11531 w 221883"/>
                <a:gd name="connsiteY2" fmla="*/ 66840 h 234338"/>
                <a:gd name="connsiteX3" fmla="*/ 4849 w 221883"/>
                <a:gd name="connsiteY3" fmla="*/ 63526 h 234338"/>
                <a:gd name="connsiteX4" fmla="*/ 6774 w 221883"/>
                <a:gd name="connsiteY4" fmla="*/ 59250 h 234338"/>
                <a:gd name="connsiteX5" fmla="*/ 1428 w 221883"/>
                <a:gd name="connsiteY5" fmla="*/ 49307 h 234338"/>
                <a:gd name="connsiteX6" fmla="*/ 28582 w 221883"/>
                <a:gd name="connsiteY6" fmla="*/ 12906 h 234338"/>
                <a:gd name="connsiteX7" fmla="*/ 26017 w 221883"/>
                <a:gd name="connsiteY7" fmla="*/ 12585 h 234338"/>
                <a:gd name="connsiteX8" fmla="*/ 24413 w 221883"/>
                <a:gd name="connsiteY8" fmla="*/ 9752 h 234338"/>
                <a:gd name="connsiteX9" fmla="*/ 24413 w 221883"/>
                <a:gd name="connsiteY9" fmla="*/ 6438 h 234338"/>
                <a:gd name="connsiteX10" fmla="*/ 27032 w 221883"/>
                <a:gd name="connsiteY10" fmla="*/ 4193 h 234338"/>
                <a:gd name="connsiteX11" fmla="*/ 30079 w 221883"/>
                <a:gd name="connsiteY11" fmla="*/ 3498 h 234338"/>
                <a:gd name="connsiteX12" fmla="*/ 31095 w 221883"/>
                <a:gd name="connsiteY12" fmla="*/ 7400 h 234338"/>
                <a:gd name="connsiteX13" fmla="*/ 31095 w 221883"/>
                <a:gd name="connsiteY13" fmla="*/ 11516 h 234338"/>
                <a:gd name="connsiteX14" fmla="*/ 221548 w 221883"/>
                <a:gd name="connsiteY14" fmla="*/ 141193 h 234338"/>
                <a:gd name="connsiteX15" fmla="*/ 219944 w 221883"/>
                <a:gd name="connsiteY15" fmla="*/ 149478 h 234338"/>
                <a:gd name="connsiteX16" fmla="*/ 218875 w 221883"/>
                <a:gd name="connsiteY16" fmla="*/ 151884 h 234338"/>
                <a:gd name="connsiteX17" fmla="*/ 216577 w 221883"/>
                <a:gd name="connsiteY17" fmla="*/ 154556 h 234338"/>
                <a:gd name="connsiteX18" fmla="*/ 199632 w 221883"/>
                <a:gd name="connsiteY18" fmla="*/ 160917 h 234338"/>
                <a:gd name="connsiteX19" fmla="*/ 194928 w 221883"/>
                <a:gd name="connsiteY19" fmla="*/ 161398 h 234338"/>
                <a:gd name="connsiteX20" fmla="*/ 182527 w 221883"/>
                <a:gd name="connsiteY20" fmla="*/ 166316 h 234338"/>
                <a:gd name="connsiteX21" fmla="*/ 172157 w 221883"/>
                <a:gd name="connsiteY21" fmla="*/ 166316 h 234338"/>
                <a:gd name="connsiteX22" fmla="*/ 166278 w 221883"/>
                <a:gd name="connsiteY22" fmla="*/ 168615 h 234338"/>
                <a:gd name="connsiteX23" fmla="*/ 160184 w 221883"/>
                <a:gd name="connsiteY23" fmla="*/ 168027 h 234338"/>
                <a:gd name="connsiteX24" fmla="*/ 148798 w 221883"/>
                <a:gd name="connsiteY24" fmla="*/ 174388 h 234338"/>
                <a:gd name="connsiteX25" fmla="*/ 144682 w 221883"/>
                <a:gd name="connsiteY25" fmla="*/ 174388 h 234338"/>
                <a:gd name="connsiteX26" fmla="*/ 147409 w 221883"/>
                <a:gd name="connsiteY26" fmla="*/ 183154 h 234338"/>
                <a:gd name="connsiteX27" fmla="*/ 147409 w 221883"/>
                <a:gd name="connsiteY27" fmla="*/ 187590 h 234338"/>
                <a:gd name="connsiteX28" fmla="*/ 147890 w 221883"/>
                <a:gd name="connsiteY28" fmla="*/ 188873 h 234338"/>
                <a:gd name="connsiteX29" fmla="*/ 150776 w 221883"/>
                <a:gd name="connsiteY29" fmla="*/ 193684 h 234338"/>
                <a:gd name="connsiteX30" fmla="*/ 151043 w 221883"/>
                <a:gd name="connsiteY30" fmla="*/ 194914 h 234338"/>
                <a:gd name="connsiteX31" fmla="*/ 151043 w 221883"/>
                <a:gd name="connsiteY31" fmla="*/ 197052 h 234338"/>
                <a:gd name="connsiteX32" fmla="*/ 141956 w 221883"/>
                <a:gd name="connsiteY32" fmla="*/ 191706 h 234338"/>
                <a:gd name="connsiteX33" fmla="*/ 138589 w 221883"/>
                <a:gd name="connsiteY33" fmla="*/ 194967 h 234338"/>
                <a:gd name="connsiteX34" fmla="*/ 132923 w 221883"/>
                <a:gd name="connsiteY34" fmla="*/ 191492 h 234338"/>
                <a:gd name="connsiteX35" fmla="*/ 131480 w 221883"/>
                <a:gd name="connsiteY35" fmla="*/ 195822 h 234338"/>
                <a:gd name="connsiteX36" fmla="*/ 135489 w 221883"/>
                <a:gd name="connsiteY36" fmla="*/ 199510 h 234338"/>
                <a:gd name="connsiteX37" fmla="*/ 125172 w 221883"/>
                <a:gd name="connsiteY37" fmla="*/ 210201 h 234338"/>
                <a:gd name="connsiteX38" fmla="*/ 125172 w 221883"/>
                <a:gd name="connsiteY38" fmla="*/ 214370 h 234338"/>
                <a:gd name="connsiteX39" fmla="*/ 117796 w 221883"/>
                <a:gd name="connsiteY39" fmla="*/ 222976 h 234338"/>
                <a:gd name="connsiteX40" fmla="*/ 104432 w 221883"/>
                <a:gd name="connsiteY40" fmla="*/ 226611 h 234338"/>
                <a:gd name="connsiteX41" fmla="*/ 98071 w 221883"/>
                <a:gd name="connsiteY41" fmla="*/ 233025 h 234338"/>
                <a:gd name="connsiteX42" fmla="*/ 95185 w 221883"/>
                <a:gd name="connsiteY42" fmla="*/ 234308 h 234338"/>
                <a:gd name="connsiteX43" fmla="*/ 91016 w 221883"/>
                <a:gd name="connsiteY43" fmla="*/ 232651 h 234338"/>
                <a:gd name="connsiteX44" fmla="*/ 78133 w 221883"/>
                <a:gd name="connsiteY44" fmla="*/ 223244 h 234338"/>
                <a:gd name="connsiteX45" fmla="*/ 74712 w 221883"/>
                <a:gd name="connsiteY45" fmla="*/ 222175 h 234338"/>
                <a:gd name="connsiteX46" fmla="*/ 71826 w 221883"/>
                <a:gd name="connsiteY46" fmla="*/ 222602 h 234338"/>
                <a:gd name="connsiteX47" fmla="*/ 65893 w 221883"/>
                <a:gd name="connsiteY47" fmla="*/ 226451 h 234338"/>
                <a:gd name="connsiteX48" fmla="*/ 61028 w 221883"/>
                <a:gd name="connsiteY48" fmla="*/ 225382 h 234338"/>
                <a:gd name="connsiteX49" fmla="*/ 58997 w 221883"/>
                <a:gd name="connsiteY49" fmla="*/ 225970 h 234338"/>
                <a:gd name="connsiteX50" fmla="*/ 56485 w 221883"/>
                <a:gd name="connsiteY50" fmla="*/ 227680 h 234338"/>
                <a:gd name="connsiteX51" fmla="*/ 49376 w 221883"/>
                <a:gd name="connsiteY51" fmla="*/ 221319 h 234338"/>
                <a:gd name="connsiteX52" fmla="*/ 47612 w 221883"/>
                <a:gd name="connsiteY52" fmla="*/ 220785 h 234338"/>
                <a:gd name="connsiteX53" fmla="*/ 44084 w 221883"/>
                <a:gd name="connsiteY53" fmla="*/ 220785 h 234338"/>
                <a:gd name="connsiteX54" fmla="*/ 42427 w 221883"/>
                <a:gd name="connsiteY54" fmla="*/ 220304 h 234338"/>
                <a:gd name="connsiteX55" fmla="*/ 41251 w 221883"/>
                <a:gd name="connsiteY55" fmla="*/ 219128 h 234338"/>
                <a:gd name="connsiteX56" fmla="*/ 39327 w 221883"/>
                <a:gd name="connsiteY56" fmla="*/ 216027 h 234338"/>
                <a:gd name="connsiteX57" fmla="*/ 38044 w 221883"/>
                <a:gd name="connsiteY57" fmla="*/ 215226 h 234338"/>
                <a:gd name="connsiteX58" fmla="*/ 36761 w 221883"/>
                <a:gd name="connsiteY58" fmla="*/ 215226 h 234338"/>
                <a:gd name="connsiteX59" fmla="*/ 32912 w 221883"/>
                <a:gd name="connsiteY59" fmla="*/ 217898 h 234338"/>
                <a:gd name="connsiteX60" fmla="*/ 27567 w 221883"/>
                <a:gd name="connsiteY60" fmla="*/ 218647 h 234338"/>
                <a:gd name="connsiteX61" fmla="*/ 25429 w 221883"/>
                <a:gd name="connsiteY61" fmla="*/ 215600 h 234338"/>
                <a:gd name="connsiteX62" fmla="*/ 30026 w 221883"/>
                <a:gd name="connsiteY62" fmla="*/ 210949 h 234338"/>
                <a:gd name="connsiteX63" fmla="*/ 31683 w 221883"/>
                <a:gd name="connsiteY63" fmla="*/ 208009 h 234338"/>
                <a:gd name="connsiteX64" fmla="*/ 32004 w 221883"/>
                <a:gd name="connsiteY64" fmla="*/ 204321 h 234338"/>
                <a:gd name="connsiteX65" fmla="*/ 31522 w 221883"/>
                <a:gd name="connsiteY65" fmla="*/ 196677 h 234338"/>
                <a:gd name="connsiteX66" fmla="*/ 30881 w 221883"/>
                <a:gd name="connsiteY66" fmla="*/ 194219 h 234338"/>
                <a:gd name="connsiteX67" fmla="*/ 27834 w 221883"/>
                <a:gd name="connsiteY67" fmla="*/ 188873 h 234338"/>
                <a:gd name="connsiteX68" fmla="*/ 27193 w 221883"/>
                <a:gd name="connsiteY68" fmla="*/ 186842 h 234338"/>
                <a:gd name="connsiteX69" fmla="*/ 27193 w 221883"/>
                <a:gd name="connsiteY69" fmla="*/ 184169 h 234338"/>
                <a:gd name="connsiteX70" fmla="*/ 28315 w 221883"/>
                <a:gd name="connsiteY70" fmla="*/ 173800 h 234338"/>
                <a:gd name="connsiteX71" fmla="*/ 27620 w 221883"/>
                <a:gd name="connsiteY71" fmla="*/ 172677 h 234338"/>
                <a:gd name="connsiteX72" fmla="*/ 26551 w 221883"/>
                <a:gd name="connsiteY72" fmla="*/ 171715 h 234338"/>
                <a:gd name="connsiteX73" fmla="*/ 25696 w 221883"/>
                <a:gd name="connsiteY73" fmla="*/ 169577 h 234338"/>
                <a:gd name="connsiteX74" fmla="*/ 25429 w 221883"/>
                <a:gd name="connsiteY74" fmla="*/ 166476 h 234338"/>
                <a:gd name="connsiteX75" fmla="*/ 25803 w 221883"/>
                <a:gd name="connsiteY75" fmla="*/ 163269 h 234338"/>
                <a:gd name="connsiteX76" fmla="*/ 26872 w 221883"/>
                <a:gd name="connsiteY76" fmla="*/ 160436 h 234338"/>
                <a:gd name="connsiteX77" fmla="*/ 28529 w 221883"/>
                <a:gd name="connsiteY77" fmla="*/ 158245 h 234338"/>
                <a:gd name="connsiteX78" fmla="*/ 30453 w 221883"/>
                <a:gd name="connsiteY78" fmla="*/ 157122 h 234338"/>
                <a:gd name="connsiteX79" fmla="*/ 36494 w 221883"/>
                <a:gd name="connsiteY79" fmla="*/ 156107 h 234338"/>
                <a:gd name="connsiteX80" fmla="*/ 37937 w 221883"/>
                <a:gd name="connsiteY80" fmla="*/ 155358 h 234338"/>
                <a:gd name="connsiteX81" fmla="*/ 41679 w 221883"/>
                <a:gd name="connsiteY81" fmla="*/ 151296 h 234338"/>
                <a:gd name="connsiteX82" fmla="*/ 32859 w 221883"/>
                <a:gd name="connsiteY82" fmla="*/ 144614 h 234338"/>
                <a:gd name="connsiteX83" fmla="*/ 32164 w 221883"/>
                <a:gd name="connsiteY83" fmla="*/ 142797 h 234338"/>
                <a:gd name="connsiteX84" fmla="*/ 32805 w 221883"/>
                <a:gd name="connsiteY84" fmla="*/ 141247 h 234338"/>
                <a:gd name="connsiteX85" fmla="*/ 33874 w 221883"/>
                <a:gd name="connsiteY85" fmla="*/ 139750 h 234338"/>
                <a:gd name="connsiteX86" fmla="*/ 34409 w 221883"/>
                <a:gd name="connsiteY86" fmla="*/ 138039 h 234338"/>
                <a:gd name="connsiteX87" fmla="*/ 33821 w 221883"/>
                <a:gd name="connsiteY87" fmla="*/ 136596 h 234338"/>
                <a:gd name="connsiteX88" fmla="*/ 29384 w 221883"/>
                <a:gd name="connsiteY88" fmla="*/ 134725 h 234338"/>
                <a:gd name="connsiteX89" fmla="*/ 28048 w 221883"/>
                <a:gd name="connsiteY89" fmla="*/ 131572 h 234338"/>
                <a:gd name="connsiteX90" fmla="*/ 27513 w 221883"/>
                <a:gd name="connsiteY90" fmla="*/ 123928 h 234338"/>
                <a:gd name="connsiteX91" fmla="*/ 26017 w 221883"/>
                <a:gd name="connsiteY91" fmla="*/ 120828 h 234338"/>
                <a:gd name="connsiteX92" fmla="*/ 21420 w 221883"/>
                <a:gd name="connsiteY92" fmla="*/ 114467 h 234338"/>
                <a:gd name="connsiteX93" fmla="*/ 18213 w 221883"/>
                <a:gd name="connsiteY93" fmla="*/ 106449 h 234338"/>
                <a:gd name="connsiteX94" fmla="*/ 34248 w 221883"/>
                <a:gd name="connsiteY94" fmla="*/ 96293 h 234338"/>
                <a:gd name="connsiteX95" fmla="*/ 31095 w 221883"/>
                <a:gd name="connsiteY95" fmla="*/ 89023 h 234338"/>
                <a:gd name="connsiteX96" fmla="*/ 30186 w 221883"/>
                <a:gd name="connsiteY96" fmla="*/ 85121 h 234338"/>
                <a:gd name="connsiteX97" fmla="*/ 30560 w 221883"/>
                <a:gd name="connsiteY97" fmla="*/ 80898 h 234338"/>
                <a:gd name="connsiteX98" fmla="*/ 31790 w 221883"/>
                <a:gd name="connsiteY98" fmla="*/ 77798 h 234338"/>
                <a:gd name="connsiteX99" fmla="*/ 31790 w 221883"/>
                <a:gd name="connsiteY99" fmla="*/ 75393 h 234338"/>
                <a:gd name="connsiteX100" fmla="*/ 30614 w 221883"/>
                <a:gd name="connsiteY100" fmla="*/ 70956 h 234338"/>
                <a:gd name="connsiteX101" fmla="*/ 30614 w 221883"/>
                <a:gd name="connsiteY101" fmla="*/ 68818 h 234338"/>
                <a:gd name="connsiteX102" fmla="*/ 33981 w 221883"/>
                <a:gd name="connsiteY102" fmla="*/ 64274 h 234338"/>
                <a:gd name="connsiteX103" fmla="*/ 20190 w 221883"/>
                <a:gd name="connsiteY103" fmla="*/ 52140 h 234338"/>
                <a:gd name="connsiteX104" fmla="*/ 18587 w 221883"/>
                <a:gd name="connsiteY104" fmla="*/ 44069 h 234338"/>
                <a:gd name="connsiteX105" fmla="*/ 20083 w 221883"/>
                <a:gd name="connsiteY105" fmla="*/ 34127 h 234338"/>
                <a:gd name="connsiteX106" fmla="*/ 18587 w 221883"/>
                <a:gd name="connsiteY106" fmla="*/ 22260 h 234338"/>
                <a:gd name="connsiteX107" fmla="*/ 19442 w 221883"/>
                <a:gd name="connsiteY107" fmla="*/ 18465 h 234338"/>
                <a:gd name="connsiteX108" fmla="*/ 22328 w 221883"/>
                <a:gd name="connsiteY108" fmla="*/ 16434 h 234338"/>
                <a:gd name="connsiteX109" fmla="*/ 23611 w 221883"/>
                <a:gd name="connsiteY109" fmla="*/ 16915 h 234338"/>
                <a:gd name="connsiteX110" fmla="*/ 28048 w 221883"/>
                <a:gd name="connsiteY110" fmla="*/ 20496 h 234338"/>
                <a:gd name="connsiteX111" fmla="*/ 29865 w 221883"/>
                <a:gd name="connsiteY111" fmla="*/ 20496 h 234338"/>
                <a:gd name="connsiteX112" fmla="*/ 33072 w 221883"/>
                <a:gd name="connsiteY112" fmla="*/ 18091 h 234338"/>
                <a:gd name="connsiteX113" fmla="*/ 34837 w 221883"/>
                <a:gd name="connsiteY113" fmla="*/ 17449 h 234338"/>
                <a:gd name="connsiteX114" fmla="*/ 35478 w 221883"/>
                <a:gd name="connsiteY114" fmla="*/ 17449 h 234338"/>
                <a:gd name="connsiteX115" fmla="*/ 35852 w 221883"/>
                <a:gd name="connsiteY115" fmla="*/ 17449 h 234338"/>
                <a:gd name="connsiteX116" fmla="*/ 36173 w 221883"/>
                <a:gd name="connsiteY116" fmla="*/ 17449 h 234338"/>
                <a:gd name="connsiteX117" fmla="*/ 36707 w 221883"/>
                <a:gd name="connsiteY117" fmla="*/ 16915 h 234338"/>
                <a:gd name="connsiteX118" fmla="*/ 37028 w 221883"/>
                <a:gd name="connsiteY118" fmla="*/ 16167 h 234338"/>
                <a:gd name="connsiteX119" fmla="*/ 38311 w 221883"/>
                <a:gd name="connsiteY119" fmla="*/ 11623 h 234338"/>
                <a:gd name="connsiteX120" fmla="*/ 40075 w 221883"/>
                <a:gd name="connsiteY120" fmla="*/ 8469 h 234338"/>
                <a:gd name="connsiteX121" fmla="*/ 41304 w 221883"/>
                <a:gd name="connsiteY121" fmla="*/ 7507 h 234338"/>
                <a:gd name="connsiteX122" fmla="*/ 42747 w 221883"/>
                <a:gd name="connsiteY122" fmla="*/ 7507 h 234338"/>
                <a:gd name="connsiteX123" fmla="*/ 46329 w 221883"/>
                <a:gd name="connsiteY123" fmla="*/ 9164 h 234338"/>
                <a:gd name="connsiteX124" fmla="*/ 49857 w 221883"/>
                <a:gd name="connsiteY124" fmla="*/ 8042 h 234338"/>
                <a:gd name="connsiteX125" fmla="*/ 53064 w 221883"/>
                <a:gd name="connsiteY125" fmla="*/ 5690 h 234338"/>
                <a:gd name="connsiteX126" fmla="*/ 56538 w 221883"/>
                <a:gd name="connsiteY126" fmla="*/ 1734 h 234338"/>
                <a:gd name="connsiteX127" fmla="*/ 58195 w 221883"/>
                <a:gd name="connsiteY127" fmla="*/ 612 h 234338"/>
                <a:gd name="connsiteX128" fmla="*/ 60868 w 221883"/>
                <a:gd name="connsiteY128" fmla="*/ -30 h 234338"/>
                <a:gd name="connsiteX129" fmla="*/ 65198 w 221883"/>
                <a:gd name="connsiteY129" fmla="*/ 6919 h 234338"/>
                <a:gd name="connsiteX130" fmla="*/ 68405 w 221883"/>
                <a:gd name="connsiteY130" fmla="*/ 8095 h 234338"/>
                <a:gd name="connsiteX131" fmla="*/ 68886 w 221883"/>
                <a:gd name="connsiteY131" fmla="*/ 2376 h 234338"/>
                <a:gd name="connsiteX132" fmla="*/ 74231 w 221883"/>
                <a:gd name="connsiteY132" fmla="*/ 3926 h 234338"/>
                <a:gd name="connsiteX133" fmla="*/ 71826 w 221883"/>
                <a:gd name="connsiteY133" fmla="*/ 15365 h 234338"/>
                <a:gd name="connsiteX134" fmla="*/ 72467 w 221883"/>
                <a:gd name="connsiteY134" fmla="*/ 24238 h 234338"/>
                <a:gd name="connsiteX135" fmla="*/ 70703 w 221883"/>
                <a:gd name="connsiteY135" fmla="*/ 30225 h 234338"/>
                <a:gd name="connsiteX136" fmla="*/ 85029 w 221883"/>
                <a:gd name="connsiteY136" fmla="*/ 30973 h 234338"/>
                <a:gd name="connsiteX137" fmla="*/ 85777 w 221883"/>
                <a:gd name="connsiteY137" fmla="*/ 42305 h 234338"/>
                <a:gd name="connsiteX138" fmla="*/ 85510 w 221883"/>
                <a:gd name="connsiteY138" fmla="*/ 44283 h 234338"/>
                <a:gd name="connsiteX139" fmla="*/ 84922 w 221883"/>
                <a:gd name="connsiteY139" fmla="*/ 46207 h 234338"/>
                <a:gd name="connsiteX140" fmla="*/ 82410 w 221883"/>
                <a:gd name="connsiteY140" fmla="*/ 49575 h 234338"/>
                <a:gd name="connsiteX141" fmla="*/ 82142 w 221883"/>
                <a:gd name="connsiteY141" fmla="*/ 50964 h 234338"/>
                <a:gd name="connsiteX142" fmla="*/ 82998 w 221883"/>
                <a:gd name="connsiteY142" fmla="*/ 55080 h 234338"/>
                <a:gd name="connsiteX143" fmla="*/ 82623 w 221883"/>
                <a:gd name="connsiteY143" fmla="*/ 56577 h 234338"/>
                <a:gd name="connsiteX144" fmla="*/ 81715 w 221883"/>
                <a:gd name="connsiteY144" fmla="*/ 57379 h 234338"/>
                <a:gd name="connsiteX145" fmla="*/ 80646 w 221883"/>
                <a:gd name="connsiteY145" fmla="*/ 57967 h 234338"/>
                <a:gd name="connsiteX146" fmla="*/ 79790 w 221883"/>
                <a:gd name="connsiteY146" fmla="*/ 58822 h 234338"/>
                <a:gd name="connsiteX147" fmla="*/ 79363 w 221883"/>
                <a:gd name="connsiteY147" fmla="*/ 59731 h 234338"/>
                <a:gd name="connsiteX148" fmla="*/ 78721 w 221883"/>
                <a:gd name="connsiteY148" fmla="*/ 62671 h 234338"/>
                <a:gd name="connsiteX149" fmla="*/ 73857 w 221883"/>
                <a:gd name="connsiteY149" fmla="*/ 72132 h 234338"/>
                <a:gd name="connsiteX150" fmla="*/ 76476 w 221883"/>
                <a:gd name="connsiteY150" fmla="*/ 76889 h 234338"/>
                <a:gd name="connsiteX151" fmla="*/ 81822 w 221883"/>
                <a:gd name="connsiteY151" fmla="*/ 72934 h 234338"/>
                <a:gd name="connsiteX152" fmla="*/ 84975 w 221883"/>
                <a:gd name="connsiteY152" fmla="*/ 76568 h 234338"/>
                <a:gd name="connsiteX153" fmla="*/ 93421 w 221883"/>
                <a:gd name="connsiteY153" fmla="*/ 73361 h 234338"/>
                <a:gd name="connsiteX154" fmla="*/ 97911 w 221883"/>
                <a:gd name="connsiteY154" fmla="*/ 79776 h 234338"/>
                <a:gd name="connsiteX155" fmla="*/ 104967 w 221883"/>
                <a:gd name="connsiteY155" fmla="*/ 95384 h 234338"/>
                <a:gd name="connsiteX156" fmla="*/ 109350 w 221883"/>
                <a:gd name="connsiteY156" fmla="*/ 93834 h 234338"/>
                <a:gd name="connsiteX157" fmla="*/ 113626 w 221883"/>
                <a:gd name="connsiteY157" fmla="*/ 88756 h 234338"/>
                <a:gd name="connsiteX158" fmla="*/ 116459 w 221883"/>
                <a:gd name="connsiteY158" fmla="*/ 83410 h 234338"/>
                <a:gd name="connsiteX159" fmla="*/ 118758 w 221883"/>
                <a:gd name="connsiteY159" fmla="*/ 81326 h 234338"/>
                <a:gd name="connsiteX160" fmla="*/ 121324 w 221883"/>
                <a:gd name="connsiteY160" fmla="*/ 79936 h 234338"/>
                <a:gd name="connsiteX161" fmla="*/ 122553 w 221883"/>
                <a:gd name="connsiteY161" fmla="*/ 79936 h 234338"/>
                <a:gd name="connsiteX162" fmla="*/ 123568 w 221883"/>
                <a:gd name="connsiteY162" fmla="*/ 79936 h 234338"/>
                <a:gd name="connsiteX163" fmla="*/ 125600 w 221883"/>
                <a:gd name="connsiteY163" fmla="*/ 81112 h 234338"/>
                <a:gd name="connsiteX164" fmla="*/ 126348 w 221883"/>
                <a:gd name="connsiteY164" fmla="*/ 82074 h 234338"/>
                <a:gd name="connsiteX165" fmla="*/ 127524 w 221883"/>
                <a:gd name="connsiteY165" fmla="*/ 86564 h 234338"/>
                <a:gd name="connsiteX166" fmla="*/ 136237 w 221883"/>
                <a:gd name="connsiteY166" fmla="*/ 95705 h 234338"/>
                <a:gd name="connsiteX167" fmla="*/ 143560 w 221883"/>
                <a:gd name="connsiteY167" fmla="*/ 94315 h 234338"/>
                <a:gd name="connsiteX168" fmla="*/ 147783 w 221883"/>
                <a:gd name="connsiteY168" fmla="*/ 91321 h 234338"/>
                <a:gd name="connsiteX169" fmla="*/ 147515 w 221883"/>
                <a:gd name="connsiteY169" fmla="*/ 102600 h 234338"/>
                <a:gd name="connsiteX170" fmla="*/ 152112 w 221883"/>
                <a:gd name="connsiteY170" fmla="*/ 105219 h 234338"/>
                <a:gd name="connsiteX171" fmla="*/ 154785 w 221883"/>
                <a:gd name="connsiteY171" fmla="*/ 105861 h 234338"/>
                <a:gd name="connsiteX172" fmla="*/ 155961 w 221883"/>
                <a:gd name="connsiteY172" fmla="*/ 105861 h 234338"/>
                <a:gd name="connsiteX173" fmla="*/ 159115 w 221883"/>
                <a:gd name="connsiteY173" fmla="*/ 103402 h 234338"/>
                <a:gd name="connsiteX174" fmla="*/ 161093 w 221883"/>
                <a:gd name="connsiteY174" fmla="*/ 102707 h 234338"/>
                <a:gd name="connsiteX175" fmla="*/ 173707 w 221883"/>
                <a:gd name="connsiteY175" fmla="*/ 104524 h 234338"/>
                <a:gd name="connsiteX176" fmla="*/ 176754 w 221883"/>
                <a:gd name="connsiteY176" fmla="*/ 103188 h 234338"/>
                <a:gd name="connsiteX177" fmla="*/ 181619 w 221883"/>
                <a:gd name="connsiteY177" fmla="*/ 98805 h 234338"/>
                <a:gd name="connsiteX178" fmla="*/ 184077 w 221883"/>
                <a:gd name="connsiteY178" fmla="*/ 98217 h 234338"/>
                <a:gd name="connsiteX179" fmla="*/ 196853 w 221883"/>
                <a:gd name="connsiteY179" fmla="*/ 99339 h 234338"/>
                <a:gd name="connsiteX180" fmla="*/ 200969 w 221883"/>
                <a:gd name="connsiteY180" fmla="*/ 97629 h 234338"/>
                <a:gd name="connsiteX181" fmla="*/ 204336 w 221883"/>
                <a:gd name="connsiteY181" fmla="*/ 103990 h 234338"/>
                <a:gd name="connsiteX182" fmla="*/ 212782 w 221883"/>
                <a:gd name="connsiteY182" fmla="*/ 105219 h 234338"/>
                <a:gd name="connsiteX183" fmla="*/ 210644 w 221883"/>
                <a:gd name="connsiteY183" fmla="*/ 110565 h 234338"/>
                <a:gd name="connsiteX184" fmla="*/ 214171 w 221883"/>
                <a:gd name="connsiteY184" fmla="*/ 118208 h 234338"/>
                <a:gd name="connsiteX185" fmla="*/ 214706 w 221883"/>
                <a:gd name="connsiteY185" fmla="*/ 121522 h 234338"/>
                <a:gd name="connsiteX186" fmla="*/ 214278 w 221883"/>
                <a:gd name="connsiteY186" fmla="*/ 131785 h 234338"/>
                <a:gd name="connsiteX187" fmla="*/ 219624 w 221883"/>
                <a:gd name="connsiteY187" fmla="*/ 136062 h 2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21883" h="234338">
                  <a:moveTo>
                    <a:pt x="-336" y="41664"/>
                  </a:moveTo>
                  <a:lnTo>
                    <a:pt x="13990" y="54546"/>
                  </a:lnTo>
                  <a:lnTo>
                    <a:pt x="11531" y="66840"/>
                  </a:lnTo>
                  <a:lnTo>
                    <a:pt x="4849" y="63526"/>
                  </a:lnTo>
                  <a:lnTo>
                    <a:pt x="6774" y="59250"/>
                  </a:lnTo>
                  <a:lnTo>
                    <a:pt x="1428" y="49307"/>
                  </a:lnTo>
                  <a:close/>
                  <a:moveTo>
                    <a:pt x="28582" y="12906"/>
                  </a:moveTo>
                  <a:lnTo>
                    <a:pt x="26017" y="12585"/>
                  </a:lnTo>
                  <a:lnTo>
                    <a:pt x="24413" y="9752"/>
                  </a:lnTo>
                  <a:lnTo>
                    <a:pt x="24413" y="6438"/>
                  </a:lnTo>
                  <a:lnTo>
                    <a:pt x="27032" y="4193"/>
                  </a:lnTo>
                  <a:lnTo>
                    <a:pt x="30079" y="3498"/>
                  </a:lnTo>
                  <a:lnTo>
                    <a:pt x="31095" y="7400"/>
                  </a:lnTo>
                  <a:lnTo>
                    <a:pt x="31095" y="11516"/>
                  </a:lnTo>
                  <a:close/>
                  <a:moveTo>
                    <a:pt x="221548" y="141193"/>
                  </a:moveTo>
                  <a:lnTo>
                    <a:pt x="219944" y="149478"/>
                  </a:lnTo>
                  <a:lnTo>
                    <a:pt x="218875" y="151884"/>
                  </a:lnTo>
                  <a:lnTo>
                    <a:pt x="216577" y="154556"/>
                  </a:lnTo>
                  <a:lnTo>
                    <a:pt x="199632" y="160917"/>
                  </a:lnTo>
                  <a:lnTo>
                    <a:pt x="194928" y="161398"/>
                  </a:lnTo>
                  <a:lnTo>
                    <a:pt x="182527" y="166316"/>
                  </a:lnTo>
                  <a:lnTo>
                    <a:pt x="172157" y="166316"/>
                  </a:lnTo>
                  <a:lnTo>
                    <a:pt x="166278" y="168615"/>
                  </a:lnTo>
                  <a:lnTo>
                    <a:pt x="160184" y="168027"/>
                  </a:lnTo>
                  <a:lnTo>
                    <a:pt x="148798" y="174388"/>
                  </a:lnTo>
                  <a:lnTo>
                    <a:pt x="144682" y="174388"/>
                  </a:lnTo>
                  <a:lnTo>
                    <a:pt x="147409" y="183154"/>
                  </a:lnTo>
                  <a:lnTo>
                    <a:pt x="147409" y="187590"/>
                  </a:lnTo>
                  <a:lnTo>
                    <a:pt x="147890" y="188873"/>
                  </a:lnTo>
                  <a:lnTo>
                    <a:pt x="150776" y="193684"/>
                  </a:lnTo>
                  <a:lnTo>
                    <a:pt x="151043" y="194914"/>
                  </a:lnTo>
                  <a:lnTo>
                    <a:pt x="151043" y="197052"/>
                  </a:lnTo>
                  <a:lnTo>
                    <a:pt x="141956" y="191706"/>
                  </a:lnTo>
                  <a:lnTo>
                    <a:pt x="138589" y="194967"/>
                  </a:lnTo>
                  <a:lnTo>
                    <a:pt x="132923" y="191492"/>
                  </a:lnTo>
                  <a:lnTo>
                    <a:pt x="131480" y="195822"/>
                  </a:lnTo>
                  <a:lnTo>
                    <a:pt x="135489" y="199510"/>
                  </a:lnTo>
                  <a:lnTo>
                    <a:pt x="125172" y="210201"/>
                  </a:lnTo>
                  <a:lnTo>
                    <a:pt x="125172" y="214370"/>
                  </a:lnTo>
                  <a:lnTo>
                    <a:pt x="117796" y="222976"/>
                  </a:lnTo>
                  <a:lnTo>
                    <a:pt x="104432" y="226611"/>
                  </a:lnTo>
                  <a:lnTo>
                    <a:pt x="98071" y="233025"/>
                  </a:lnTo>
                  <a:lnTo>
                    <a:pt x="95185" y="234308"/>
                  </a:lnTo>
                  <a:lnTo>
                    <a:pt x="91016" y="232651"/>
                  </a:lnTo>
                  <a:lnTo>
                    <a:pt x="78133" y="223244"/>
                  </a:lnTo>
                  <a:lnTo>
                    <a:pt x="74712" y="222175"/>
                  </a:lnTo>
                  <a:lnTo>
                    <a:pt x="71826" y="222602"/>
                  </a:lnTo>
                  <a:lnTo>
                    <a:pt x="65893" y="226451"/>
                  </a:lnTo>
                  <a:lnTo>
                    <a:pt x="61028" y="225382"/>
                  </a:lnTo>
                  <a:lnTo>
                    <a:pt x="58997" y="225970"/>
                  </a:lnTo>
                  <a:lnTo>
                    <a:pt x="56485" y="227680"/>
                  </a:lnTo>
                  <a:lnTo>
                    <a:pt x="49376" y="221319"/>
                  </a:lnTo>
                  <a:lnTo>
                    <a:pt x="47612" y="220785"/>
                  </a:lnTo>
                  <a:lnTo>
                    <a:pt x="44084" y="220785"/>
                  </a:lnTo>
                  <a:lnTo>
                    <a:pt x="42427" y="220304"/>
                  </a:lnTo>
                  <a:lnTo>
                    <a:pt x="41251" y="219128"/>
                  </a:lnTo>
                  <a:lnTo>
                    <a:pt x="39327" y="216027"/>
                  </a:lnTo>
                  <a:lnTo>
                    <a:pt x="38044" y="215226"/>
                  </a:lnTo>
                  <a:lnTo>
                    <a:pt x="36761" y="215226"/>
                  </a:lnTo>
                  <a:lnTo>
                    <a:pt x="32912" y="217898"/>
                  </a:lnTo>
                  <a:lnTo>
                    <a:pt x="27567" y="218647"/>
                  </a:lnTo>
                  <a:lnTo>
                    <a:pt x="25429" y="215600"/>
                  </a:lnTo>
                  <a:lnTo>
                    <a:pt x="30026" y="210949"/>
                  </a:lnTo>
                  <a:lnTo>
                    <a:pt x="31683" y="208009"/>
                  </a:lnTo>
                  <a:lnTo>
                    <a:pt x="32004" y="204321"/>
                  </a:lnTo>
                  <a:lnTo>
                    <a:pt x="31522" y="196677"/>
                  </a:lnTo>
                  <a:lnTo>
                    <a:pt x="30881" y="194219"/>
                  </a:lnTo>
                  <a:lnTo>
                    <a:pt x="27834" y="188873"/>
                  </a:lnTo>
                  <a:lnTo>
                    <a:pt x="27193" y="186842"/>
                  </a:lnTo>
                  <a:lnTo>
                    <a:pt x="27193" y="184169"/>
                  </a:lnTo>
                  <a:lnTo>
                    <a:pt x="28315" y="173800"/>
                  </a:lnTo>
                  <a:lnTo>
                    <a:pt x="27620" y="172677"/>
                  </a:lnTo>
                  <a:lnTo>
                    <a:pt x="26551" y="171715"/>
                  </a:lnTo>
                  <a:lnTo>
                    <a:pt x="25696" y="169577"/>
                  </a:lnTo>
                  <a:lnTo>
                    <a:pt x="25429" y="166476"/>
                  </a:lnTo>
                  <a:lnTo>
                    <a:pt x="25803" y="163269"/>
                  </a:lnTo>
                  <a:lnTo>
                    <a:pt x="26872" y="160436"/>
                  </a:lnTo>
                  <a:lnTo>
                    <a:pt x="28529" y="158245"/>
                  </a:lnTo>
                  <a:lnTo>
                    <a:pt x="30453" y="157122"/>
                  </a:lnTo>
                  <a:lnTo>
                    <a:pt x="36494" y="156107"/>
                  </a:lnTo>
                  <a:lnTo>
                    <a:pt x="37937" y="155358"/>
                  </a:lnTo>
                  <a:lnTo>
                    <a:pt x="41679" y="151296"/>
                  </a:lnTo>
                  <a:lnTo>
                    <a:pt x="32859" y="144614"/>
                  </a:lnTo>
                  <a:lnTo>
                    <a:pt x="32164" y="142797"/>
                  </a:lnTo>
                  <a:lnTo>
                    <a:pt x="32805" y="141247"/>
                  </a:lnTo>
                  <a:lnTo>
                    <a:pt x="33874" y="139750"/>
                  </a:lnTo>
                  <a:lnTo>
                    <a:pt x="34409" y="138039"/>
                  </a:lnTo>
                  <a:lnTo>
                    <a:pt x="33821" y="136596"/>
                  </a:lnTo>
                  <a:lnTo>
                    <a:pt x="29384" y="134725"/>
                  </a:lnTo>
                  <a:lnTo>
                    <a:pt x="28048" y="131572"/>
                  </a:lnTo>
                  <a:lnTo>
                    <a:pt x="27513" y="123928"/>
                  </a:lnTo>
                  <a:lnTo>
                    <a:pt x="26017" y="120828"/>
                  </a:lnTo>
                  <a:lnTo>
                    <a:pt x="21420" y="114467"/>
                  </a:lnTo>
                  <a:lnTo>
                    <a:pt x="18213" y="106449"/>
                  </a:lnTo>
                  <a:lnTo>
                    <a:pt x="34248" y="96293"/>
                  </a:lnTo>
                  <a:lnTo>
                    <a:pt x="31095" y="89023"/>
                  </a:lnTo>
                  <a:lnTo>
                    <a:pt x="30186" y="85121"/>
                  </a:lnTo>
                  <a:lnTo>
                    <a:pt x="30560" y="80898"/>
                  </a:lnTo>
                  <a:lnTo>
                    <a:pt x="31790" y="77798"/>
                  </a:lnTo>
                  <a:lnTo>
                    <a:pt x="31790" y="75393"/>
                  </a:lnTo>
                  <a:lnTo>
                    <a:pt x="30614" y="70956"/>
                  </a:lnTo>
                  <a:lnTo>
                    <a:pt x="30614" y="68818"/>
                  </a:lnTo>
                  <a:lnTo>
                    <a:pt x="33981" y="64274"/>
                  </a:lnTo>
                  <a:lnTo>
                    <a:pt x="20190" y="52140"/>
                  </a:lnTo>
                  <a:lnTo>
                    <a:pt x="18587" y="44069"/>
                  </a:lnTo>
                  <a:lnTo>
                    <a:pt x="20083" y="34127"/>
                  </a:lnTo>
                  <a:lnTo>
                    <a:pt x="18587" y="22260"/>
                  </a:lnTo>
                  <a:lnTo>
                    <a:pt x="19442" y="18465"/>
                  </a:lnTo>
                  <a:lnTo>
                    <a:pt x="22328" y="16434"/>
                  </a:lnTo>
                  <a:lnTo>
                    <a:pt x="23611" y="16915"/>
                  </a:lnTo>
                  <a:lnTo>
                    <a:pt x="28048" y="20496"/>
                  </a:lnTo>
                  <a:lnTo>
                    <a:pt x="29865" y="20496"/>
                  </a:lnTo>
                  <a:lnTo>
                    <a:pt x="33072" y="18091"/>
                  </a:lnTo>
                  <a:lnTo>
                    <a:pt x="34837" y="17449"/>
                  </a:lnTo>
                  <a:lnTo>
                    <a:pt x="35478" y="17449"/>
                  </a:lnTo>
                  <a:lnTo>
                    <a:pt x="35852" y="17449"/>
                  </a:lnTo>
                  <a:lnTo>
                    <a:pt x="36173" y="17449"/>
                  </a:lnTo>
                  <a:lnTo>
                    <a:pt x="36707" y="16915"/>
                  </a:lnTo>
                  <a:lnTo>
                    <a:pt x="37028" y="16167"/>
                  </a:lnTo>
                  <a:lnTo>
                    <a:pt x="38311" y="11623"/>
                  </a:lnTo>
                  <a:lnTo>
                    <a:pt x="40075" y="8469"/>
                  </a:lnTo>
                  <a:lnTo>
                    <a:pt x="41304" y="7507"/>
                  </a:lnTo>
                  <a:lnTo>
                    <a:pt x="42747" y="7507"/>
                  </a:lnTo>
                  <a:lnTo>
                    <a:pt x="46329" y="9164"/>
                  </a:lnTo>
                  <a:lnTo>
                    <a:pt x="49857" y="8042"/>
                  </a:lnTo>
                  <a:lnTo>
                    <a:pt x="53064" y="5690"/>
                  </a:lnTo>
                  <a:lnTo>
                    <a:pt x="56538" y="1734"/>
                  </a:lnTo>
                  <a:lnTo>
                    <a:pt x="58195" y="612"/>
                  </a:lnTo>
                  <a:lnTo>
                    <a:pt x="60868" y="-30"/>
                  </a:lnTo>
                  <a:lnTo>
                    <a:pt x="65198" y="6919"/>
                  </a:lnTo>
                  <a:lnTo>
                    <a:pt x="68405" y="8095"/>
                  </a:lnTo>
                  <a:lnTo>
                    <a:pt x="68886" y="2376"/>
                  </a:lnTo>
                  <a:lnTo>
                    <a:pt x="74231" y="3926"/>
                  </a:lnTo>
                  <a:lnTo>
                    <a:pt x="71826" y="15365"/>
                  </a:lnTo>
                  <a:lnTo>
                    <a:pt x="72467" y="24238"/>
                  </a:lnTo>
                  <a:lnTo>
                    <a:pt x="70703" y="30225"/>
                  </a:lnTo>
                  <a:lnTo>
                    <a:pt x="85029" y="30973"/>
                  </a:lnTo>
                  <a:lnTo>
                    <a:pt x="85777" y="42305"/>
                  </a:lnTo>
                  <a:lnTo>
                    <a:pt x="85510" y="44283"/>
                  </a:lnTo>
                  <a:lnTo>
                    <a:pt x="84922" y="46207"/>
                  </a:lnTo>
                  <a:lnTo>
                    <a:pt x="82410" y="49575"/>
                  </a:lnTo>
                  <a:lnTo>
                    <a:pt x="82142" y="50964"/>
                  </a:lnTo>
                  <a:lnTo>
                    <a:pt x="82998" y="55080"/>
                  </a:lnTo>
                  <a:lnTo>
                    <a:pt x="82623" y="56577"/>
                  </a:lnTo>
                  <a:lnTo>
                    <a:pt x="81715" y="57379"/>
                  </a:lnTo>
                  <a:lnTo>
                    <a:pt x="80646" y="57967"/>
                  </a:lnTo>
                  <a:lnTo>
                    <a:pt x="79790" y="58822"/>
                  </a:lnTo>
                  <a:lnTo>
                    <a:pt x="79363" y="59731"/>
                  </a:lnTo>
                  <a:lnTo>
                    <a:pt x="78721" y="62671"/>
                  </a:lnTo>
                  <a:lnTo>
                    <a:pt x="73857" y="72132"/>
                  </a:lnTo>
                  <a:lnTo>
                    <a:pt x="76476" y="76889"/>
                  </a:lnTo>
                  <a:lnTo>
                    <a:pt x="81822" y="72934"/>
                  </a:lnTo>
                  <a:lnTo>
                    <a:pt x="84975" y="76568"/>
                  </a:lnTo>
                  <a:lnTo>
                    <a:pt x="93421" y="73361"/>
                  </a:lnTo>
                  <a:lnTo>
                    <a:pt x="97911" y="79776"/>
                  </a:lnTo>
                  <a:lnTo>
                    <a:pt x="104967" y="95384"/>
                  </a:lnTo>
                  <a:lnTo>
                    <a:pt x="109350" y="93834"/>
                  </a:lnTo>
                  <a:lnTo>
                    <a:pt x="113626" y="88756"/>
                  </a:lnTo>
                  <a:lnTo>
                    <a:pt x="116459" y="83410"/>
                  </a:lnTo>
                  <a:lnTo>
                    <a:pt x="118758" y="81326"/>
                  </a:lnTo>
                  <a:lnTo>
                    <a:pt x="121324" y="79936"/>
                  </a:lnTo>
                  <a:lnTo>
                    <a:pt x="122553" y="79936"/>
                  </a:lnTo>
                  <a:lnTo>
                    <a:pt x="123568" y="79936"/>
                  </a:lnTo>
                  <a:lnTo>
                    <a:pt x="125600" y="81112"/>
                  </a:lnTo>
                  <a:lnTo>
                    <a:pt x="126348" y="82074"/>
                  </a:lnTo>
                  <a:lnTo>
                    <a:pt x="127524" y="86564"/>
                  </a:lnTo>
                  <a:lnTo>
                    <a:pt x="136237" y="95705"/>
                  </a:lnTo>
                  <a:lnTo>
                    <a:pt x="143560" y="94315"/>
                  </a:lnTo>
                  <a:lnTo>
                    <a:pt x="147783" y="91321"/>
                  </a:lnTo>
                  <a:lnTo>
                    <a:pt x="147515" y="102600"/>
                  </a:lnTo>
                  <a:lnTo>
                    <a:pt x="152112" y="105219"/>
                  </a:lnTo>
                  <a:lnTo>
                    <a:pt x="154785" y="105861"/>
                  </a:lnTo>
                  <a:lnTo>
                    <a:pt x="155961" y="105861"/>
                  </a:lnTo>
                  <a:lnTo>
                    <a:pt x="159115" y="103402"/>
                  </a:lnTo>
                  <a:lnTo>
                    <a:pt x="161093" y="102707"/>
                  </a:lnTo>
                  <a:lnTo>
                    <a:pt x="173707" y="104524"/>
                  </a:lnTo>
                  <a:lnTo>
                    <a:pt x="176754" y="103188"/>
                  </a:lnTo>
                  <a:lnTo>
                    <a:pt x="181619" y="98805"/>
                  </a:lnTo>
                  <a:lnTo>
                    <a:pt x="184077" y="98217"/>
                  </a:lnTo>
                  <a:lnTo>
                    <a:pt x="196853" y="99339"/>
                  </a:lnTo>
                  <a:lnTo>
                    <a:pt x="200969" y="97629"/>
                  </a:lnTo>
                  <a:lnTo>
                    <a:pt x="204336" y="103990"/>
                  </a:lnTo>
                  <a:lnTo>
                    <a:pt x="212782" y="105219"/>
                  </a:lnTo>
                  <a:lnTo>
                    <a:pt x="210644" y="110565"/>
                  </a:lnTo>
                  <a:lnTo>
                    <a:pt x="214171" y="118208"/>
                  </a:lnTo>
                  <a:lnTo>
                    <a:pt x="214706" y="121522"/>
                  </a:lnTo>
                  <a:lnTo>
                    <a:pt x="214278" y="131785"/>
                  </a:lnTo>
                  <a:lnTo>
                    <a:pt x="219624" y="13606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427EC42E-C56E-4F3B-8FCD-A5A19A1E2DDF}"/>
              </a:ext>
            </a:extLst>
          </p:cNvPr>
          <p:cNvGrpSpPr/>
          <p:nvPr/>
        </p:nvGrpSpPr>
        <p:grpSpPr>
          <a:xfrm>
            <a:off x="157173" y="6249613"/>
            <a:ext cx="1219675" cy="480821"/>
            <a:chOff x="5484018" y="3188779"/>
            <a:chExt cx="1219675" cy="480821"/>
          </a:xfrm>
          <a:solidFill>
            <a:srgbClr val="D9D9D9"/>
          </a:solidFill>
        </p:grpSpPr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3B2E9DFA-2F60-456F-85B1-A24A7FF134C5}"/>
                </a:ext>
              </a:extLst>
            </p:cNvPr>
            <p:cNvSpPr/>
            <p:nvPr/>
          </p:nvSpPr>
          <p:spPr>
            <a:xfrm>
              <a:off x="5484018" y="3315842"/>
              <a:ext cx="526732" cy="353758"/>
            </a:xfrm>
            <a:custGeom>
              <a:avLst/>
              <a:gdLst>
                <a:gd name="connsiteX0" fmla="*/ 59816 w 526732"/>
                <a:gd name="connsiteY0" fmla="*/ 292470 h 353758"/>
                <a:gd name="connsiteX1" fmla="*/ 64864 w 526732"/>
                <a:gd name="connsiteY1" fmla="*/ 293137 h 353758"/>
                <a:gd name="connsiteX2" fmla="*/ 69436 w 526732"/>
                <a:gd name="connsiteY2" fmla="*/ 295899 h 353758"/>
                <a:gd name="connsiteX3" fmla="*/ 72579 w 526732"/>
                <a:gd name="connsiteY3" fmla="*/ 299518 h 353758"/>
                <a:gd name="connsiteX4" fmla="*/ 73818 w 526732"/>
                <a:gd name="connsiteY4" fmla="*/ 303329 h 353758"/>
                <a:gd name="connsiteX5" fmla="*/ 72294 w 526732"/>
                <a:gd name="connsiteY5" fmla="*/ 308186 h 353758"/>
                <a:gd name="connsiteX6" fmla="*/ 61721 w 526732"/>
                <a:gd name="connsiteY6" fmla="*/ 324188 h 353758"/>
                <a:gd name="connsiteX7" fmla="*/ 61721 w 526732"/>
                <a:gd name="connsiteY7" fmla="*/ 325998 h 353758"/>
                <a:gd name="connsiteX8" fmla="*/ 61721 w 526732"/>
                <a:gd name="connsiteY8" fmla="*/ 327808 h 353758"/>
                <a:gd name="connsiteX9" fmla="*/ 61721 w 526732"/>
                <a:gd name="connsiteY9" fmla="*/ 329522 h 353758"/>
                <a:gd name="connsiteX10" fmla="*/ 60864 w 526732"/>
                <a:gd name="connsiteY10" fmla="*/ 331141 h 353758"/>
                <a:gd name="connsiteX11" fmla="*/ 59625 w 526732"/>
                <a:gd name="connsiteY11" fmla="*/ 332094 h 353758"/>
                <a:gd name="connsiteX12" fmla="*/ 58197 w 526732"/>
                <a:gd name="connsiteY12" fmla="*/ 332570 h 353758"/>
                <a:gd name="connsiteX13" fmla="*/ 57054 w 526732"/>
                <a:gd name="connsiteY13" fmla="*/ 333427 h 353758"/>
                <a:gd name="connsiteX14" fmla="*/ 56577 w 526732"/>
                <a:gd name="connsiteY14" fmla="*/ 335237 h 353758"/>
                <a:gd name="connsiteX15" fmla="*/ 55720 w 526732"/>
                <a:gd name="connsiteY15" fmla="*/ 336761 h 353758"/>
                <a:gd name="connsiteX16" fmla="*/ 53815 w 526732"/>
                <a:gd name="connsiteY16" fmla="*/ 338285 h 353758"/>
                <a:gd name="connsiteX17" fmla="*/ 51815 w 526732"/>
                <a:gd name="connsiteY17" fmla="*/ 340381 h 353758"/>
                <a:gd name="connsiteX18" fmla="*/ 50958 w 526732"/>
                <a:gd name="connsiteY18" fmla="*/ 343048 h 353758"/>
                <a:gd name="connsiteX19" fmla="*/ 50291 w 526732"/>
                <a:gd name="connsiteY19" fmla="*/ 349811 h 353758"/>
                <a:gd name="connsiteX20" fmla="*/ 48195 w 526732"/>
                <a:gd name="connsiteY20" fmla="*/ 353239 h 353758"/>
                <a:gd name="connsiteX21" fmla="*/ 44385 w 526732"/>
                <a:gd name="connsiteY21" fmla="*/ 353239 h 353758"/>
                <a:gd name="connsiteX22" fmla="*/ 38861 w 526732"/>
                <a:gd name="connsiteY22" fmla="*/ 350001 h 353758"/>
                <a:gd name="connsiteX23" fmla="*/ 35051 w 526732"/>
                <a:gd name="connsiteY23" fmla="*/ 345810 h 353758"/>
                <a:gd name="connsiteX24" fmla="*/ 32670 w 526732"/>
                <a:gd name="connsiteY24" fmla="*/ 341905 h 353758"/>
                <a:gd name="connsiteX25" fmla="*/ 29241 w 526732"/>
                <a:gd name="connsiteY25" fmla="*/ 339047 h 353758"/>
                <a:gd name="connsiteX26" fmla="*/ 10191 w 526732"/>
                <a:gd name="connsiteY26" fmla="*/ 336380 h 353758"/>
                <a:gd name="connsiteX27" fmla="*/ 5142 w 526732"/>
                <a:gd name="connsiteY27" fmla="*/ 333999 h 353758"/>
                <a:gd name="connsiteX28" fmla="*/ 1618 w 526732"/>
                <a:gd name="connsiteY28" fmla="*/ 329998 h 353758"/>
                <a:gd name="connsiteX29" fmla="*/ -96 w 526732"/>
                <a:gd name="connsiteY29" fmla="*/ 319807 h 353758"/>
                <a:gd name="connsiteX30" fmla="*/ 6762 w 526732"/>
                <a:gd name="connsiteY30" fmla="*/ 316568 h 353758"/>
                <a:gd name="connsiteX31" fmla="*/ 17715 w 526732"/>
                <a:gd name="connsiteY31" fmla="*/ 317521 h 353758"/>
                <a:gd name="connsiteX32" fmla="*/ 28288 w 526732"/>
                <a:gd name="connsiteY32" fmla="*/ 320093 h 353758"/>
                <a:gd name="connsiteX33" fmla="*/ 32003 w 526732"/>
                <a:gd name="connsiteY33" fmla="*/ 317616 h 353758"/>
                <a:gd name="connsiteX34" fmla="*/ 41528 w 526732"/>
                <a:gd name="connsiteY34" fmla="*/ 308091 h 353758"/>
                <a:gd name="connsiteX35" fmla="*/ 43528 w 526732"/>
                <a:gd name="connsiteY35" fmla="*/ 305424 h 353758"/>
                <a:gd name="connsiteX36" fmla="*/ 43528 w 526732"/>
                <a:gd name="connsiteY36" fmla="*/ 302281 h 353758"/>
                <a:gd name="connsiteX37" fmla="*/ 44671 w 526732"/>
                <a:gd name="connsiteY37" fmla="*/ 300852 h 353758"/>
                <a:gd name="connsiteX38" fmla="*/ 50100 w 526732"/>
                <a:gd name="connsiteY38" fmla="*/ 298375 h 353758"/>
                <a:gd name="connsiteX39" fmla="*/ 220122 w 526732"/>
                <a:gd name="connsiteY39" fmla="*/ 189124 h 353758"/>
                <a:gd name="connsiteX40" fmla="*/ 233076 w 526732"/>
                <a:gd name="connsiteY40" fmla="*/ 186076 h 353758"/>
                <a:gd name="connsiteX41" fmla="*/ 244982 w 526732"/>
                <a:gd name="connsiteY41" fmla="*/ 189600 h 353758"/>
                <a:gd name="connsiteX42" fmla="*/ 255840 w 526732"/>
                <a:gd name="connsiteY42" fmla="*/ 196744 h 353758"/>
                <a:gd name="connsiteX43" fmla="*/ 269842 w 526732"/>
                <a:gd name="connsiteY43" fmla="*/ 206936 h 353758"/>
                <a:gd name="connsiteX44" fmla="*/ 272890 w 526732"/>
                <a:gd name="connsiteY44" fmla="*/ 213603 h 353758"/>
                <a:gd name="connsiteX45" fmla="*/ 274319 w 526732"/>
                <a:gd name="connsiteY45" fmla="*/ 220175 h 353758"/>
                <a:gd name="connsiteX46" fmla="*/ 270414 w 526732"/>
                <a:gd name="connsiteY46" fmla="*/ 225890 h 353758"/>
                <a:gd name="connsiteX47" fmla="*/ 265365 w 526732"/>
                <a:gd name="connsiteY47" fmla="*/ 229129 h 353758"/>
                <a:gd name="connsiteX48" fmla="*/ 257745 w 526732"/>
                <a:gd name="connsiteY48" fmla="*/ 236367 h 353758"/>
                <a:gd name="connsiteX49" fmla="*/ 252126 w 526732"/>
                <a:gd name="connsiteY49" fmla="*/ 240273 h 353758"/>
                <a:gd name="connsiteX50" fmla="*/ 246411 w 526732"/>
                <a:gd name="connsiteY50" fmla="*/ 241702 h 353758"/>
                <a:gd name="connsiteX51" fmla="*/ 239838 w 526732"/>
                <a:gd name="connsiteY51" fmla="*/ 243893 h 353758"/>
                <a:gd name="connsiteX52" fmla="*/ 233361 w 526732"/>
                <a:gd name="connsiteY52" fmla="*/ 242274 h 353758"/>
                <a:gd name="connsiteX53" fmla="*/ 220026 w 526732"/>
                <a:gd name="connsiteY53" fmla="*/ 233891 h 353758"/>
                <a:gd name="connsiteX54" fmla="*/ 211454 w 526732"/>
                <a:gd name="connsiteY54" fmla="*/ 221032 h 353758"/>
                <a:gd name="connsiteX55" fmla="*/ 211454 w 526732"/>
                <a:gd name="connsiteY55" fmla="*/ 210460 h 353758"/>
                <a:gd name="connsiteX56" fmla="*/ 212597 w 526732"/>
                <a:gd name="connsiteY56" fmla="*/ 199506 h 353758"/>
                <a:gd name="connsiteX57" fmla="*/ 446626 w 526732"/>
                <a:gd name="connsiteY57" fmla="*/ 205888 h 353758"/>
                <a:gd name="connsiteX58" fmla="*/ 443197 w 526732"/>
                <a:gd name="connsiteY58" fmla="*/ 210841 h 353758"/>
                <a:gd name="connsiteX59" fmla="*/ 439101 w 526732"/>
                <a:gd name="connsiteY59" fmla="*/ 215889 h 353758"/>
                <a:gd name="connsiteX60" fmla="*/ 422528 w 526732"/>
                <a:gd name="connsiteY60" fmla="*/ 232749 h 353758"/>
                <a:gd name="connsiteX61" fmla="*/ 418718 w 526732"/>
                <a:gd name="connsiteY61" fmla="*/ 238844 h 353758"/>
                <a:gd name="connsiteX62" fmla="*/ 416241 w 526732"/>
                <a:gd name="connsiteY62" fmla="*/ 242464 h 353758"/>
                <a:gd name="connsiteX63" fmla="*/ 407574 w 526732"/>
                <a:gd name="connsiteY63" fmla="*/ 240654 h 353758"/>
                <a:gd name="connsiteX64" fmla="*/ 393477 w 526732"/>
                <a:gd name="connsiteY64" fmla="*/ 246083 h 353758"/>
                <a:gd name="connsiteX65" fmla="*/ 387571 w 526732"/>
                <a:gd name="connsiteY65" fmla="*/ 248369 h 353758"/>
                <a:gd name="connsiteX66" fmla="*/ 382713 w 526732"/>
                <a:gd name="connsiteY66" fmla="*/ 250274 h 353758"/>
                <a:gd name="connsiteX67" fmla="*/ 378522 w 526732"/>
                <a:gd name="connsiteY67" fmla="*/ 249512 h 353758"/>
                <a:gd name="connsiteX68" fmla="*/ 375760 w 526732"/>
                <a:gd name="connsiteY68" fmla="*/ 245512 h 353758"/>
                <a:gd name="connsiteX69" fmla="*/ 375189 w 526732"/>
                <a:gd name="connsiteY69" fmla="*/ 242750 h 353758"/>
                <a:gd name="connsiteX70" fmla="*/ 375665 w 526732"/>
                <a:gd name="connsiteY70" fmla="*/ 239321 h 353758"/>
                <a:gd name="connsiteX71" fmla="*/ 373284 w 526732"/>
                <a:gd name="connsiteY71" fmla="*/ 238273 h 353758"/>
                <a:gd name="connsiteX72" fmla="*/ 371283 w 526732"/>
                <a:gd name="connsiteY72" fmla="*/ 236463 h 353758"/>
                <a:gd name="connsiteX73" fmla="*/ 370521 w 526732"/>
                <a:gd name="connsiteY73" fmla="*/ 234082 h 353758"/>
                <a:gd name="connsiteX74" fmla="*/ 370521 w 526732"/>
                <a:gd name="connsiteY74" fmla="*/ 228652 h 353758"/>
                <a:gd name="connsiteX75" fmla="*/ 369950 w 526732"/>
                <a:gd name="connsiteY75" fmla="*/ 226557 h 353758"/>
                <a:gd name="connsiteX76" fmla="*/ 366426 w 526732"/>
                <a:gd name="connsiteY76" fmla="*/ 222175 h 353758"/>
                <a:gd name="connsiteX77" fmla="*/ 356424 w 526732"/>
                <a:gd name="connsiteY77" fmla="*/ 212650 h 353758"/>
                <a:gd name="connsiteX78" fmla="*/ 354329 w 526732"/>
                <a:gd name="connsiteY78" fmla="*/ 207983 h 353758"/>
                <a:gd name="connsiteX79" fmla="*/ 352614 w 526732"/>
                <a:gd name="connsiteY79" fmla="*/ 201697 h 353758"/>
                <a:gd name="connsiteX80" fmla="*/ 348804 w 526732"/>
                <a:gd name="connsiteY80" fmla="*/ 196934 h 353758"/>
                <a:gd name="connsiteX81" fmla="*/ 344613 w 526732"/>
                <a:gd name="connsiteY81" fmla="*/ 192839 h 353758"/>
                <a:gd name="connsiteX82" fmla="*/ 341946 w 526732"/>
                <a:gd name="connsiteY82" fmla="*/ 189029 h 353758"/>
                <a:gd name="connsiteX83" fmla="*/ 340137 w 526732"/>
                <a:gd name="connsiteY83" fmla="*/ 176170 h 353758"/>
                <a:gd name="connsiteX84" fmla="*/ 339375 w 526732"/>
                <a:gd name="connsiteY84" fmla="*/ 173407 h 353758"/>
                <a:gd name="connsiteX85" fmla="*/ 335755 w 526732"/>
                <a:gd name="connsiteY85" fmla="*/ 167693 h 353758"/>
                <a:gd name="connsiteX86" fmla="*/ 332612 w 526732"/>
                <a:gd name="connsiteY86" fmla="*/ 160930 h 353758"/>
                <a:gd name="connsiteX87" fmla="*/ 324135 w 526732"/>
                <a:gd name="connsiteY87" fmla="*/ 152167 h 353758"/>
                <a:gd name="connsiteX88" fmla="*/ 321658 w 526732"/>
                <a:gd name="connsiteY88" fmla="*/ 146452 h 353758"/>
                <a:gd name="connsiteX89" fmla="*/ 327849 w 526732"/>
                <a:gd name="connsiteY89" fmla="*/ 142451 h 353758"/>
                <a:gd name="connsiteX90" fmla="*/ 341851 w 526732"/>
                <a:gd name="connsiteY90" fmla="*/ 135879 h 353758"/>
                <a:gd name="connsiteX91" fmla="*/ 346899 w 526732"/>
                <a:gd name="connsiteY91" fmla="*/ 138070 h 353758"/>
                <a:gd name="connsiteX92" fmla="*/ 352995 w 526732"/>
                <a:gd name="connsiteY92" fmla="*/ 142261 h 353758"/>
                <a:gd name="connsiteX93" fmla="*/ 355948 w 526732"/>
                <a:gd name="connsiteY93" fmla="*/ 143213 h 353758"/>
                <a:gd name="connsiteX94" fmla="*/ 359187 w 526732"/>
                <a:gd name="connsiteY94" fmla="*/ 143213 h 353758"/>
                <a:gd name="connsiteX95" fmla="*/ 366521 w 526732"/>
                <a:gd name="connsiteY95" fmla="*/ 141117 h 353758"/>
                <a:gd name="connsiteX96" fmla="*/ 372141 w 526732"/>
                <a:gd name="connsiteY96" fmla="*/ 138260 h 353758"/>
                <a:gd name="connsiteX97" fmla="*/ 380427 w 526732"/>
                <a:gd name="connsiteY97" fmla="*/ 135498 h 353758"/>
                <a:gd name="connsiteX98" fmla="*/ 386333 w 526732"/>
                <a:gd name="connsiteY98" fmla="*/ 133117 h 353758"/>
                <a:gd name="connsiteX99" fmla="*/ 391476 w 526732"/>
                <a:gd name="connsiteY99" fmla="*/ 134450 h 353758"/>
                <a:gd name="connsiteX100" fmla="*/ 401668 w 526732"/>
                <a:gd name="connsiteY100" fmla="*/ 133498 h 353758"/>
                <a:gd name="connsiteX101" fmla="*/ 406812 w 526732"/>
                <a:gd name="connsiteY101" fmla="*/ 133498 h 353758"/>
                <a:gd name="connsiteX102" fmla="*/ 411955 w 526732"/>
                <a:gd name="connsiteY102" fmla="*/ 129402 h 353758"/>
                <a:gd name="connsiteX103" fmla="*/ 418527 w 526732"/>
                <a:gd name="connsiteY103" fmla="*/ 128640 h 353758"/>
                <a:gd name="connsiteX104" fmla="*/ 421290 w 526732"/>
                <a:gd name="connsiteY104" fmla="*/ 127402 h 353758"/>
                <a:gd name="connsiteX105" fmla="*/ 426719 w 526732"/>
                <a:gd name="connsiteY105" fmla="*/ 126830 h 353758"/>
                <a:gd name="connsiteX106" fmla="*/ 431862 w 526732"/>
                <a:gd name="connsiteY106" fmla="*/ 122640 h 353758"/>
                <a:gd name="connsiteX107" fmla="*/ 443959 w 526732"/>
                <a:gd name="connsiteY107" fmla="*/ 111876 h 353758"/>
                <a:gd name="connsiteX108" fmla="*/ 448912 w 526732"/>
                <a:gd name="connsiteY108" fmla="*/ 107399 h 353758"/>
                <a:gd name="connsiteX109" fmla="*/ 450531 w 526732"/>
                <a:gd name="connsiteY109" fmla="*/ 104827 h 353758"/>
                <a:gd name="connsiteX110" fmla="*/ 451103 w 526732"/>
                <a:gd name="connsiteY110" fmla="*/ 100636 h 353758"/>
                <a:gd name="connsiteX111" fmla="*/ 452055 w 526732"/>
                <a:gd name="connsiteY111" fmla="*/ 98827 h 353758"/>
                <a:gd name="connsiteX112" fmla="*/ 456913 w 526732"/>
                <a:gd name="connsiteY112" fmla="*/ 96255 h 353758"/>
                <a:gd name="connsiteX113" fmla="*/ 459009 w 526732"/>
                <a:gd name="connsiteY113" fmla="*/ 94636 h 353758"/>
                <a:gd name="connsiteX114" fmla="*/ 463581 w 526732"/>
                <a:gd name="connsiteY114" fmla="*/ 92064 h 353758"/>
                <a:gd name="connsiteX115" fmla="*/ 469296 w 526732"/>
                <a:gd name="connsiteY115" fmla="*/ 91016 h 353758"/>
                <a:gd name="connsiteX116" fmla="*/ 474058 w 526732"/>
                <a:gd name="connsiteY116" fmla="*/ 89016 h 353758"/>
                <a:gd name="connsiteX117" fmla="*/ 475677 w 526732"/>
                <a:gd name="connsiteY117" fmla="*/ 83587 h 353758"/>
                <a:gd name="connsiteX118" fmla="*/ 479868 w 526732"/>
                <a:gd name="connsiteY118" fmla="*/ 85206 h 353758"/>
                <a:gd name="connsiteX119" fmla="*/ 504824 w 526732"/>
                <a:gd name="connsiteY119" fmla="*/ 85968 h 353758"/>
                <a:gd name="connsiteX120" fmla="*/ 520635 w 526732"/>
                <a:gd name="connsiteY120" fmla="*/ 80253 h 353758"/>
                <a:gd name="connsiteX121" fmla="*/ 526636 w 526732"/>
                <a:gd name="connsiteY121" fmla="*/ 83587 h 353758"/>
                <a:gd name="connsiteX122" fmla="*/ 524255 w 526732"/>
                <a:gd name="connsiteY122" fmla="*/ 91873 h 353758"/>
                <a:gd name="connsiteX123" fmla="*/ 516540 w 526732"/>
                <a:gd name="connsiteY123" fmla="*/ 97493 h 353758"/>
                <a:gd name="connsiteX124" fmla="*/ 497490 w 526732"/>
                <a:gd name="connsiteY124" fmla="*/ 108066 h 353758"/>
                <a:gd name="connsiteX125" fmla="*/ 493203 w 526732"/>
                <a:gd name="connsiteY125" fmla="*/ 115972 h 353758"/>
                <a:gd name="connsiteX126" fmla="*/ 487965 w 526732"/>
                <a:gd name="connsiteY126" fmla="*/ 121211 h 353758"/>
                <a:gd name="connsiteX127" fmla="*/ 480821 w 526732"/>
                <a:gd name="connsiteY127" fmla="*/ 128640 h 353758"/>
                <a:gd name="connsiteX128" fmla="*/ 473772 w 526732"/>
                <a:gd name="connsiteY128" fmla="*/ 134546 h 353758"/>
                <a:gd name="connsiteX129" fmla="*/ 469200 w 526732"/>
                <a:gd name="connsiteY129" fmla="*/ 136355 h 353758"/>
                <a:gd name="connsiteX130" fmla="*/ 465581 w 526732"/>
                <a:gd name="connsiteY130" fmla="*/ 139308 h 353758"/>
                <a:gd name="connsiteX131" fmla="*/ 463009 w 526732"/>
                <a:gd name="connsiteY131" fmla="*/ 144832 h 353758"/>
                <a:gd name="connsiteX132" fmla="*/ 463009 w 526732"/>
                <a:gd name="connsiteY132" fmla="*/ 150929 h 353758"/>
                <a:gd name="connsiteX133" fmla="*/ 464438 w 526732"/>
                <a:gd name="connsiteY133" fmla="*/ 155882 h 353758"/>
                <a:gd name="connsiteX134" fmla="*/ 465009 w 526732"/>
                <a:gd name="connsiteY134" fmla="*/ 158739 h 353758"/>
                <a:gd name="connsiteX135" fmla="*/ 464247 w 526732"/>
                <a:gd name="connsiteY135" fmla="*/ 161692 h 353758"/>
                <a:gd name="connsiteX136" fmla="*/ 461771 w 526732"/>
                <a:gd name="connsiteY136" fmla="*/ 163882 h 353758"/>
                <a:gd name="connsiteX137" fmla="*/ 459390 w 526732"/>
                <a:gd name="connsiteY137" fmla="*/ 166454 h 353758"/>
                <a:gd name="connsiteX138" fmla="*/ 457675 w 526732"/>
                <a:gd name="connsiteY138" fmla="*/ 173217 h 353758"/>
                <a:gd name="connsiteX139" fmla="*/ 449388 w 526732"/>
                <a:gd name="connsiteY139" fmla="*/ 188838 h 353758"/>
                <a:gd name="connsiteX140" fmla="*/ 447102 w 526732"/>
                <a:gd name="connsiteY140" fmla="*/ 201602 h 353758"/>
                <a:gd name="connsiteX141" fmla="*/ 105536 w 526732"/>
                <a:gd name="connsiteY141" fmla="*/ 10435 h 353758"/>
                <a:gd name="connsiteX142" fmla="*/ 105536 w 526732"/>
                <a:gd name="connsiteY142" fmla="*/ 16245 h 353758"/>
                <a:gd name="connsiteX143" fmla="*/ 107346 w 526732"/>
                <a:gd name="connsiteY143" fmla="*/ 23293 h 353758"/>
                <a:gd name="connsiteX144" fmla="*/ 109727 w 526732"/>
                <a:gd name="connsiteY144" fmla="*/ 28246 h 353758"/>
                <a:gd name="connsiteX145" fmla="*/ 114680 w 526732"/>
                <a:gd name="connsiteY145" fmla="*/ 30818 h 353758"/>
                <a:gd name="connsiteX146" fmla="*/ 114680 w 526732"/>
                <a:gd name="connsiteY146" fmla="*/ 36248 h 353758"/>
                <a:gd name="connsiteX147" fmla="*/ 106965 w 526732"/>
                <a:gd name="connsiteY147" fmla="*/ 45201 h 353758"/>
                <a:gd name="connsiteX148" fmla="*/ 103345 w 526732"/>
                <a:gd name="connsiteY148" fmla="*/ 51774 h 353758"/>
                <a:gd name="connsiteX149" fmla="*/ 105250 w 526732"/>
                <a:gd name="connsiteY149" fmla="*/ 57584 h 353758"/>
                <a:gd name="connsiteX150" fmla="*/ 108393 w 526732"/>
                <a:gd name="connsiteY150" fmla="*/ 68061 h 353758"/>
                <a:gd name="connsiteX151" fmla="*/ 106298 w 526732"/>
                <a:gd name="connsiteY151" fmla="*/ 73586 h 353758"/>
                <a:gd name="connsiteX152" fmla="*/ 104679 w 526732"/>
                <a:gd name="connsiteY152" fmla="*/ 81205 h 353758"/>
                <a:gd name="connsiteX153" fmla="*/ 98678 w 526732"/>
                <a:gd name="connsiteY153" fmla="*/ 89492 h 353758"/>
                <a:gd name="connsiteX154" fmla="*/ 93534 w 526732"/>
                <a:gd name="connsiteY154" fmla="*/ 100922 h 353758"/>
                <a:gd name="connsiteX155" fmla="*/ 88772 w 526732"/>
                <a:gd name="connsiteY155" fmla="*/ 110447 h 353758"/>
                <a:gd name="connsiteX156" fmla="*/ 86486 w 526732"/>
                <a:gd name="connsiteY156" fmla="*/ 116448 h 353758"/>
                <a:gd name="connsiteX157" fmla="*/ 84867 w 526732"/>
                <a:gd name="connsiteY157" fmla="*/ 116448 h 353758"/>
                <a:gd name="connsiteX158" fmla="*/ 83343 w 526732"/>
                <a:gd name="connsiteY158" fmla="*/ 113591 h 353758"/>
                <a:gd name="connsiteX159" fmla="*/ 77628 w 526732"/>
                <a:gd name="connsiteY159" fmla="*/ 110638 h 353758"/>
                <a:gd name="connsiteX160" fmla="*/ 75818 w 526732"/>
                <a:gd name="connsiteY160" fmla="*/ 105018 h 353758"/>
                <a:gd name="connsiteX161" fmla="*/ 73913 w 526732"/>
                <a:gd name="connsiteY161" fmla="*/ 90635 h 353758"/>
                <a:gd name="connsiteX162" fmla="*/ 70960 w 526732"/>
                <a:gd name="connsiteY162" fmla="*/ 87111 h 353758"/>
                <a:gd name="connsiteX163" fmla="*/ 69055 w 526732"/>
                <a:gd name="connsiteY163" fmla="*/ 82444 h 353758"/>
                <a:gd name="connsiteX164" fmla="*/ 63721 w 526732"/>
                <a:gd name="connsiteY164" fmla="*/ 75205 h 353758"/>
                <a:gd name="connsiteX165" fmla="*/ 62292 w 526732"/>
                <a:gd name="connsiteY165" fmla="*/ 68823 h 353758"/>
                <a:gd name="connsiteX166" fmla="*/ 52767 w 526732"/>
                <a:gd name="connsiteY166" fmla="*/ 53202 h 353758"/>
                <a:gd name="connsiteX167" fmla="*/ 51720 w 526732"/>
                <a:gd name="connsiteY167" fmla="*/ 45867 h 353758"/>
                <a:gd name="connsiteX168" fmla="*/ 50672 w 526732"/>
                <a:gd name="connsiteY168" fmla="*/ 41200 h 353758"/>
                <a:gd name="connsiteX169" fmla="*/ 49434 w 526732"/>
                <a:gd name="connsiteY169" fmla="*/ 36629 h 353758"/>
                <a:gd name="connsiteX170" fmla="*/ 45243 w 526732"/>
                <a:gd name="connsiteY170" fmla="*/ 33580 h 353758"/>
                <a:gd name="connsiteX171" fmla="*/ 42766 w 526732"/>
                <a:gd name="connsiteY171" fmla="*/ 30342 h 353758"/>
                <a:gd name="connsiteX172" fmla="*/ 44100 w 526732"/>
                <a:gd name="connsiteY172" fmla="*/ 21483 h 353758"/>
                <a:gd name="connsiteX173" fmla="*/ 50862 w 526732"/>
                <a:gd name="connsiteY173" fmla="*/ 11958 h 353758"/>
                <a:gd name="connsiteX174" fmla="*/ 59625 w 526732"/>
                <a:gd name="connsiteY174" fmla="*/ 3958 h 353758"/>
                <a:gd name="connsiteX175" fmla="*/ 66102 w 526732"/>
                <a:gd name="connsiteY175" fmla="*/ -519 h 353758"/>
                <a:gd name="connsiteX176" fmla="*/ 71436 w 526732"/>
                <a:gd name="connsiteY176" fmla="*/ 2910 h 353758"/>
                <a:gd name="connsiteX177" fmla="*/ 77723 w 526732"/>
                <a:gd name="connsiteY177" fmla="*/ 3862 h 353758"/>
                <a:gd name="connsiteX178" fmla="*/ 84009 w 526732"/>
                <a:gd name="connsiteY178" fmla="*/ 5386 h 353758"/>
                <a:gd name="connsiteX179" fmla="*/ 94296 w 526732"/>
                <a:gd name="connsiteY179" fmla="*/ 1386 h 353758"/>
                <a:gd name="connsiteX180" fmla="*/ 99440 w 526732"/>
                <a:gd name="connsiteY180" fmla="*/ 3386 h 353758"/>
                <a:gd name="connsiteX181" fmla="*/ 103631 w 526732"/>
                <a:gd name="connsiteY181" fmla="*/ 7196 h 3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26732" h="353758">
                  <a:moveTo>
                    <a:pt x="59816" y="292470"/>
                  </a:moveTo>
                  <a:lnTo>
                    <a:pt x="64864" y="293137"/>
                  </a:lnTo>
                  <a:lnTo>
                    <a:pt x="69436" y="295899"/>
                  </a:lnTo>
                  <a:lnTo>
                    <a:pt x="72579" y="299518"/>
                  </a:lnTo>
                  <a:lnTo>
                    <a:pt x="73818" y="303329"/>
                  </a:lnTo>
                  <a:lnTo>
                    <a:pt x="72294" y="308186"/>
                  </a:lnTo>
                  <a:lnTo>
                    <a:pt x="61721" y="324188"/>
                  </a:lnTo>
                  <a:lnTo>
                    <a:pt x="61721" y="325998"/>
                  </a:lnTo>
                  <a:lnTo>
                    <a:pt x="61721" y="327808"/>
                  </a:lnTo>
                  <a:lnTo>
                    <a:pt x="61721" y="329522"/>
                  </a:lnTo>
                  <a:lnTo>
                    <a:pt x="60864" y="331141"/>
                  </a:lnTo>
                  <a:lnTo>
                    <a:pt x="59625" y="332094"/>
                  </a:lnTo>
                  <a:lnTo>
                    <a:pt x="58197" y="332570"/>
                  </a:lnTo>
                  <a:lnTo>
                    <a:pt x="57054" y="333427"/>
                  </a:lnTo>
                  <a:lnTo>
                    <a:pt x="56577" y="335237"/>
                  </a:lnTo>
                  <a:lnTo>
                    <a:pt x="55720" y="336761"/>
                  </a:lnTo>
                  <a:lnTo>
                    <a:pt x="53815" y="338285"/>
                  </a:lnTo>
                  <a:lnTo>
                    <a:pt x="51815" y="340381"/>
                  </a:lnTo>
                  <a:lnTo>
                    <a:pt x="50958" y="343048"/>
                  </a:lnTo>
                  <a:lnTo>
                    <a:pt x="50291" y="349811"/>
                  </a:lnTo>
                  <a:lnTo>
                    <a:pt x="48195" y="353239"/>
                  </a:lnTo>
                  <a:lnTo>
                    <a:pt x="44385" y="353239"/>
                  </a:lnTo>
                  <a:lnTo>
                    <a:pt x="38861" y="350001"/>
                  </a:lnTo>
                  <a:lnTo>
                    <a:pt x="35051" y="345810"/>
                  </a:lnTo>
                  <a:lnTo>
                    <a:pt x="32670" y="341905"/>
                  </a:lnTo>
                  <a:lnTo>
                    <a:pt x="29241" y="339047"/>
                  </a:lnTo>
                  <a:lnTo>
                    <a:pt x="10191" y="336380"/>
                  </a:lnTo>
                  <a:lnTo>
                    <a:pt x="5142" y="333999"/>
                  </a:lnTo>
                  <a:lnTo>
                    <a:pt x="1618" y="329998"/>
                  </a:lnTo>
                  <a:lnTo>
                    <a:pt x="-96" y="319807"/>
                  </a:lnTo>
                  <a:lnTo>
                    <a:pt x="6762" y="316568"/>
                  </a:lnTo>
                  <a:lnTo>
                    <a:pt x="17715" y="317521"/>
                  </a:lnTo>
                  <a:lnTo>
                    <a:pt x="28288" y="320093"/>
                  </a:lnTo>
                  <a:lnTo>
                    <a:pt x="32003" y="317616"/>
                  </a:lnTo>
                  <a:lnTo>
                    <a:pt x="41528" y="308091"/>
                  </a:lnTo>
                  <a:lnTo>
                    <a:pt x="43528" y="305424"/>
                  </a:lnTo>
                  <a:lnTo>
                    <a:pt x="43528" y="302281"/>
                  </a:lnTo>
                  <a:lnTo>
                    <a:pt x="44671" y="300852"/>
                  </a:lnTo>
                  <a:lnTo>
                    <a:pt x="50100" y="298375"/>
                  </a:lnTo>
                  <a:close/>
                  <a:moveTo>
                    <a:pt x="220122" y="189124"/>
                  </a:moveTo>
                  <a:lnTo>
                    <a:pt x="233076" y="186076"/>
                  </a:lnTo>
                  <a:lnTo>
                    <a:pt x="244982" y="189600"/>
                  </a:lnTo>
                  <a:lnTo>
                    <a:pt x="255840" y="196744"/>
                  </a:lnTo>
                  <a:lnTo>
                    <a:pt x="269842" y="206936"/>
                  </a:lnTo>
                  <a:lnTo>
                    <a:pt x="272890" y="213603"/>
                  </a:lnTo>
                  <a:lnTo>
                    <a:pt x="274319" y="220175"/>
                  </a:lnTo>
                  <a:lnTo>
                    <a:pt x="270414" y="225890"/>
                  </a:lnTo>
                  <a:lnTo>
                    <a:pt x="265365" y="229129"/>
                  </a:lnTo>
                  <a:lnTo>
                    <a:pt x="257745" y="236367"/>
                  </a:lnTo>
                  <a:lnTo>
                    <a:pt x="252126" y="240273"/>
                  </a:lnTo>
                  <a:lnTo>
                    <a:pt x="246411" y="241702"/>
                  </a:lnTo>
                  <a:lnTo>
                    <a:pt x="239838" y="243893"/>
                  </a:lnTo>
                  <a:lnTo>
                    <a:pt x="233361" y="242274"/>
                  </a:lnTo>
                  <a:lnTo>
                    <a:pt x="220026" y="233891"/>
                  </a:lnTo>
                  <a:lnTo>
                    <a:pt x="211454" y="221032"/>
                  </a:lnTo>
                  <a:lnTo>
                    <a:pt x="211454" y="210460"/>
                  </a:lnTo>
                  <a:lnTo>
                    <a:pt x="212597" y="199506"/>
                  </a:lnTo>
                  <a:close/>
                  <a:moveTo>
                    <a:pt x="446626" y="205888"/>
                  </a:moveTo>
                  <a:lnTo>
                    <a:pt x="443197" y="210841"/>
                  </a:lnTo>
                  <a:lnTo>
                    <a:pt x="439101" y="215889"/>
                  </a:lnTo>
                  <a:lnTo>
                    <a:pt x="422528" y="232749"/>
                  </a:lnTo>
                  <a:lnTo>
                    <a:pt x="418718" y="238844"/>
                  </a:lnTo>
                  <a:lnTo>
                    <a:pt x="416241" y="242464"/>
                  </a:lnTo>
                  <a:lnTo>
                    <a:pt x="407574" y="240654"/>
                  </a:lnTo>
                  <a:lnTo>
                    <a:pt x="393477" y="246083"/>
                  </a:lnTo>
                  <a:lnTo>
                    <a:pt x="387571" y="248369"/>
                  </a:lnTo>
                  <a:lnTo>
                    <a:pt x="382713" y="250274"/>
                  </a:lnTo>
                  <a:lnTo>
                    <a:pt x="378522" y="249512"/>
                  </a:lnTo>
                  <a:lnTo>
                    <a:pt x="375760" y="245512"/>
                  </a:lnTo>
                  <a:lnTo>
                    <a:pt x="375189" y="242750"/>
                  </a:lnTo>
                  <a:lnTo>
                    <a:pt x="375665" y="239321"/>
                  </a:lnTo>
                  <a:lnTo>
                    <a:pt x="373284" y="238273"/>
                  </a:lnTo>
                  <a:lnTo>
                    <a:pt x="371283" y="236463"/>
                  </a:lnTo>
                  <a:lnTo>
                    <a:pt x="370521" y="234082"/>
                  </a:lnTo>
                  <a:lnTo>
                    <a:pt x="370521" y="228652"/>
                  </a:lnTo>
                  <a:lnTo>
                    <a:pt x="369950" y="226557"/>
                  </a:lnTo>
                  <a:lnTo>
                    <a:pt x="366426" y="222175"/>
                  </a:lnTo>
                  <a:lnTo>
                    <a:pt x="356424" y="212650"/>
                  </a:lnTo>
                  <a:lnTo>
                    <a:pt x="354329" y="207983"/>
                  </a:lnTo>
                  <a:lnTo>
                    <a:pt x="352614" y="201697"/>
                  </a:lnTo>
                  <a:lnTo>
                    <a:pt x="348804" y="196934"/>
                  </a:lnTo>
                  <a:lnTo>
                    <a:pt x="344613" y="192839"/>
                  </a:lnTo>
                  <a:lnTo>
                    <a:pt x="341946" y="189029"/>
                  </a:lnTo>
                  <a:lnTo>
                    <a:pt x="340137" y="176170"/>
                  </a:lnTo>
                  <a:lnTo>
                    <a:pt x="339375" y="173407"/>
                  </a:lnTo>
                  <a:lnTo>
                    <a:pt x="335755" y="167693"/>
                  </a:lnTo>
                  <a:lnTo>
                    <a:pt x="332612" y="160930"/>
                  </a:lnTo>
                  <a:lnTo>
                    <a:pt x="324135" y="152167"/>
                  </a:lnTo>
                  <a:lnTo>
                    <a:pt x="321658" y="146452"/>
                  </a:lnTo>
                  <a:lnTo>
                    <a:pt x="327849" y="142451"/>
                  </a:lnTo>
                  <a:lnTo>
                    <a:pt x="341851" y="135879"/>
                  </a:lnTo>
                  <a:lnTo>
                    <a:pt x="346899" y="138070"/>
                  </a:lnTo>
                  <a:lnTo>
                    <a:pt x="352995" y="142261"/>
                  </a:lnTo>
                  <a:lnTo>
                    <a:pt x="355948" y="143213"/>
                  </a:lnTo>
                  <a:lnTo>
                    <a:pt x="359187" y="143213"/>
                  </a:lnTo>
                  <a:lnTo>
                    <a:pt x="366521" y="141117"/>
                  </a:lnTo>
                  <a:lnTo>
                    <a:pt x="372141" y="138260"/>
                  </a:lnTo>
                  <a:lnTo>
                    <a:pt x="380427" y="135498"/>
                  </a:lnTo>
                  <a:lnTo>
                    <a:pt x="386333" y="133117"/>
                  </a:lnTo>
                  <a:lnTo>
                    <a:pt x="391476" y="134450"/>
                  </a:lnTo>
                  <a:lnTo>
                    <a:pt x="401668" y="133498"/>
                  </a:lnTo>
                  <a:lnTo>
                    <a:pt x="406812" y="133498"/>
                  </a:lnTo>
                  <a:lnTo>
                    <a:pt x="411955" y="129402"/>
                  </a:lnTo>
                  <a:lnTo>
                    <a:pt x="418527" y="128640"/>
                  </a:lnTo>
                  <a:lnTo>
                    <a:pt x="421290" y="127402"/>
                  </a:lnTo>
                  <a:lnTo>
                    <a:pt x="426719" y="126830"/>
                  </a:lnTo>
                  <a:lnTo>
                    <a:pt x="431862" y="122640"/>
                  </a:lnTo>
                  <a:lnTo>
                    <a:pt x="443959" y="111876"/>
                  </a:lnTo>
                  <a:lnTo>
                    <a:pt x="448912" y="107399"/>
                  </a:lnTo>
                  <a:lnTo>
                    <a:pt x="450531" y="104827"/>
                  </a:lnTo>
                  <a:lnTo>
                    <a:pt x="451103" y="100636"/>
                  </a:lnTo>
                  <a:lnTo>
                    <a:pt x="452055" y="98827"/>
                  </a:lnTo>
                  <a:lnTo>
                    <a:pt x="456913" y="96255"/>
                  </a:lnTo>
                  <a:lnTo>
                    <a:pt x="459009" y="94636"/>
                  </a:lnTo>
                  <a:lnTo>
                    <a:pt x="463581" y="92064"/>
                  </a:lnTo>
                  <a:lnTo>
                    <a:pt x="469296" y="91016"/>
                  </a:lnTo>
                  <a:lnTo>
                    <a:pt x="474058" y="89016"/>
                  </a:lnTo>
                  <a:lnTo>
                    <a:pt x="475677" y="83587"/>
                  </a:lnTo>
                  <a:lnTo>
                    <a:pt x="479868" y="85206"/>
                  </a:lnTo>
                  <a:lnTo>
                    <a:pt x="504824" y="85968"/>
                  </a:lnTo>
                  <a:lnTo>
                    <a:pt x="520635" y="80253"/>
                  </a:lnTo>
                  <a:lnTo>
                    <a:pt x="526636" y="83587"/>
                  </a:lnTo>
                  <a:lnTo>
                    <a:pt x="524255" y="91873"/>
                  </a:lnTo>
                  <a:lnTo>
                    <a:pt x="516540" y="97493"/>
                  </a:lnTo>
                  <a:lnTo>
                    <a:pt x="497490" y="108066"/>
                  </a:lnTo>
                  <a:lnTo>
                    <a:pt x="493203" y="115972"/>
                  </a:lnTo>
                  <a:lnTo>
                    <a:pt x="487965" y="121211"/>
                  </a:lnTo>
                  <a:lnTo>
                    <a:pt x="480821" y="128640"/>
                  </a:lnTo>
                  <a:lnTo>
                    <a:pt x="473772" y="134546"/>
                  </a:lnTo>
                  <a:lnTo>
                    <a:pt x="469200" y="136355"/>
                  </a:lnTo>
                  <a:lnTo>
                    <a:pt x="465581" y="139308"/>
                  </a:lnTo>
                  <a:lnTo>
                    <a:pt x="463009" y="144832"/>
                  </a:lnTo>
                  <a:lnTo>
                    <a:pt x="463009" y="150929"/>
                  </a:lnTo>
                  <a:lnTo>
                    <a:pt x="464438" y="155882"/>
                  </a:lnTo>
                  <a:lnTo>
                    <a:pt x="465009" y="158739"/>
                  </a:lnTo>
                  <a:lnTo>
                    <a:pt x="464247" y="161692"/>
                  </a:lnTo>
                  <a:lnTo>
                    <a:pt x="461771" y="163882"/>
                  </a:lnTo>
                  <a:lnTo>
                    <a:pt x="459390" y="166454"/>
                  </a:lnTo>
                  <a:lnTo>
                    <a:pt x="457675" y="173217"/>
                  </a:lnTo>
                  <a:lnTo>
                    <a:pt x="449388" y="188838"/>
                  </a:lnTo>
                  <a:lnTo>
                    <a:pt x="447102" y="201602"/>
                  </a:lnTo>
                  <a:close/>
                  <a:moveTo>
                    <a:pt x="105536" y="10435"/>
                  </a:moveTo>
                  <a:lnTo>
                    <a:pt x="105536" y="16245"/>
                  </a:lnTo>
                  <a:lnTo>
                    <a:pt x="107346" y="23293"/>
                  </a:lnTo>
                  <a:lnTo>
                    <a:pt x="109727" y="28246"/>
                  </a:lnTo>
                  <a:lnTo>
                    <a:pt x="114680" y="30818"/>
                  </a:lnTo>
                  <a:lnTo>
                    <a:pt x="114680" y="36248"/>
                  </a:lnTo>
                  <a:lnTo>
                    <a:pt x="106965" y="45201"/>
                  </a:lnTo>
                  <a:lnTo>
                    <a:pt x="103345" y="51774"/>
                  </a:lnTo>
                  <a:lnTo>
                    <a:pt x="105250" y="57584"/>
                  </a:lnTo>
                  <a:lnTo>
                    <a:pt x="108393" y="68061"/>
                  </a:lnTo>
                  <a:lnTo>
                    <a:pt x="106298" y="73586"/>
                  </a:lnTo>
                  <a:lnTo>
                    <a:pt x="104679" y="81205"/>
                  </a:lnTo>
                  <a:lnTo>
                    <a:pt x="98678" y="89492"/>
                  </a:lnTo>
                  <a:lnTo>
                    <a:pt x="93534" y="100922"/>
                  </a:lnTo>
                  <a:lnTo>
                    <a:pt x="88772" y="110447"/>
                  </a:lnTo>
                  <a:lnTo>
                    <a:pt x="86486" y="116448"/>
                  </a:lnTo>
                  <a:lnTo>
                    <a:pt x="84867" y="116448"/>
                  </a:lnTo>
                  <a:lnTo>
                    <a:pt x="83343" y="113591"/>
                  </a:lnTo>
                  <a:lnTo>
                    <a:pt x="77628" y="110638"/>
                  </a:lnTo>
                  <a:lnTo>
                    <a:pt x="75818" y="105018"/>
                  </a:lnTo>
                  <a:lnTo>
                    <a:pt x="73913" y="90635"/>
                  </a:lnTo>
                  <a:lnTo>
                    <a:pt x="70960" y="87111"/>
                  </a:lnTo>
                  <a:lnTo>
                    <a:pt x="69055" y="82444"/>
                  </a:lnTo>
                  <a:lnTo>
                    <a:pt x="63721" y="75205"/>
                  </a:lnTo>
                  <a:lnTo>
                    <a:pt x="62292" y="68823"/>
                  </a:lnTo>
                  <a:lnTo>
                    <a:pt x="52767" y="53202"/>
                  </a:lnTo>
                  <a:lnTo>
                    <a:pt x="51720" y="45867"/>
                  </a:lnTo>
                  <a:lnTo>
                    <a:pt x="50672" y="41200"/>
                  </a:lnTo>
                  <a:lnTo>
                    <a:pt x="49434" y="36629"/>
                  </a:lnTo>
                  <a:lnTo>
                    <a:pt x="45243" y="33580"/>
                  </a:lnTo>
                  <a:lnTo>
                    <a:pt x="42766" y="30342"/>
                  </a:lnTo>
                  <a:lnTo>
                    <a:pt x="44100" y="21483"/>
                  </a:lnTo>
                  <a:lnTo>
                    <a:pt x="50862" y="11958"/>
                  </a:lnTo>
                  <a:lnTo>
                    <a:pt x="59625" y="3958"/>
                  </a:lnTo>
                  <a:lnTo>
                    <a:pt x="66102" y="-519"/>
                  </a:lnTo>
                  <a:lnTo>
                    <a:pt x="71436" y="2910"/>
                  </a:lnTo>
                  <a:lnTo>
                    <a:pt x="77723" y="3862"/>
                  </a:lnTo>
                  <a:lnTo>
                    <a:pt x="84009" y="5386"/>
                  </a:lnTo>
                  <a:lnTo>
                    <a:pt x="94296" y="1386"/>
                  </a:lnTo>
                  <a:lnTo>
                    <a:pt x="99440" y="3386"/>
                  </a:lnTo>
                  <a:lnTo>
                    <a:pt x="103631" y="719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4CC06D0-B3FF-4071-945F-BF8595890AFA}"/>
                </a:ext>
              </a:extLst>
            </p:cNvPr>
            <p:cNvSpPr/>
            <p:nvPr/>
          </p:nvSpPr>
          <p:spPr>
            <a:xfrm>
              <a:off x="6086950" y="3188779"/>
              <a:ext cx="616743" cy="454056"/>
            </a:xfrm>
            <a:custGeom>
              <a:avLst/>
              <a:gdLst>
                <a:gd name="connsiteX0" fmla="*/ 109727 w 616743"/>
                <a:gd name="connsiteY0" fmla="*/ 367717 h 454056"/>
                <a:gd name="connsiteX1" fmla="*/ 111822 w 616743"/>
                <a:gd name="connsiteY1" fmla="*/ 369431 h 454056"/>
                <a:gd name="connsiteX2" fmla="*/ 115918 w 616743"/>
                <a:gd name="connsiteY2" fmla="*/ 371908 h 454056"/>
                <a:gd name="connsiteX3" fmla="*/ 116966 w 616743"/>
                <a:gd name="connsiteY3" fmla="*/ 373718 h 454056"/>
                <a:gd name="connsiteX4" fmla="*/ 116204 w 616743"/>
                <a:gd name="connsiteY4" fmla="*/ 378385 h 454056"/>
                <a:gd name="connsiteX5" fmla="*/ 114204 w 616743"/>
                <a:gd name="connsiteY5" fmla="*/ 383624 h 454056"/>
                <a:gd name="connsiteX6" fmla="*/ 113537 w 616743"/>
                <a:gd name="connsiteY6" fmla="*/ 388863 h 454056"/>
                <a:gd name="connsiteX7" fmla="*/ 116966 w 616743"/>
                <a:gd name="connsiteY7" fmla="*/ 393530 h 454056"/>
                <a:gd name="connsiteX8" fmla="*/ 116966 w 616743"/>
                <a:gd name="connsiteY8" fmla="*/ 395530 h 454056"/>
                <a:gd name="connsiteX9" fmla="*/ 114108 w 616743"/>
                <a:gd name="connsiteY9" fmla="*/ 396864 h 454056"/>
                <a:gd name="connsiteX10" fmla="*/ 112203 w 616743"/>
                <a:gd name="connsiteY10" fmla="*/ 399435 h 454056"/>
                <a:gd name="connsiteX11" fmla="*/ 109727 w 616743"/>
                <a:gd name="connsiteY11" fmla="*/ 405627 h 454056"/>
                <a:gd name="connsiteX12" fmla="*/ 112013 w 616743"/>
                <a:gd name="connsiteY12" fmla="*/ 409818 h 454056"/>
                <a:gd name="connsiteX13" fmla="*/ 113727 w 616743"/>
                <a:gd name="connsiteY13" fmla="*/ 414961 h 454056"/>
                <a:gd name="connsiteX14" fmla="*/ 113727 w 616743"/>
                <a:gd name="connsiteY14" fmla="*/ 419438 h 454056"/>
                <a:gd name="connsiteX15" fmla="*/ 109441 w 616743"/>
                <a:gd name="connsiteY15" fmla="*/ 421343 h 454056"/>
                <a:gd name="connsiteX16" fmla="*/ 106298 w 616743"/>
                <a:gd name="connsiteY16" fmla="*/ 423534 h 454056"/>
                <a:gd name="connsiteX17" fmla="*/ 98011 w 616743"/>
                <a:gd name="connsiteY17" fmla="*/ 433821 h 454056"/>
                <a:gd name="connsiteX18" fmla="*/ 94487 w 616743"/>
                <a:gd name="connsiteY18" fmla="*/ 437155 h 454056"/>
                <a:gd name="connsiteX19" fmla="*/ 76390 w 616743"/>
                <a:gd name="connsiteY19" fmla="*/ 442869 h 454056"/>
                <a:gd name="connsiteX20" fmla="*/ 73437 w 616743"/>
                <a:gd name="connsiteY20" fmla="*/ 444393 h 454056"/>
                <a:gd name="connsiteX21" fmla="*/ 72198 w 616743"/>
                <a:gd name="connsiteY21" fmla="*/ 444393 h 454056"/>
                <a:gd name="connsiteX22" fmla="*/ 65436 w 616743"/>
                <a:gd name="connsiteY22" fmla="*/ 452014 h 454056"/>
                <a:gd name="connsiteX23" fmla="*/ 62388 w 616743"/>
                <a:gd name="connsiteY23" fmla="*/ 453537 h 454056"/>
                <a:gd name="connsiteX24" fmla="*/ 59721 w 616743"/>
                <a:gd name="connsiteY24" fmla="*/ 452204 h 454056"/>
                <a:gd name="connsiteX25" fmla="*/ 57244 w 616743"/>
                <a:gd name="connsiteY25" fmla="*/ 450013 h 454056"/>
                <a:gd name="connsiteX26" fmla="*/ 54863 w 616743"/>
                <a:gd name="connsiteY26" fmla="*/ 448870 h 454056"/>
                <a:gd name="connsiteX27" fmla="*/ 43719 w 616743"/>
                <a:gd name="connsiteY27" fmla="*/ 448013 h 454056"/>
                <a:gd name="connsiteX28" fmla="*/ 38861 w 616743"/>
                <a:gd name="connsiteY28" fmla="*/ 446870 h 454056"/>
                <a:gd name="connsiteX29" fmla="*/ 34670 w 616743"/>
                <a:gd name="connsiteY29" fmla="*/ 445060 h 454056"/>
                <a:gd name="connsiteX30" fmla="*/ 20859 w 616743"/>
                <a:gd name="connsiteY30" fmla="*/ 433154 h 454056"/>
                <a:gd name="connsiteX31" fmla="*/ 18763 w 616743"/>
                <a:gd name="connsiteY31" fmla="*/ 430201 h 454056"/>
                <a:gd name="connsiteX32" fmla="*/ 17715 w 616743"/>
                <a:gd name="connsiteY32" fmla="*/ 428201 h 454056"/>
                <a:gd name="connsiteX33" fmla="*/ 12286 w 616743"/>
                <a:gd name="connsiteY33" fmla="*/ 425153 h 454056"/>
                <a:gd name="connsiteX34" fmla="*/ 10000 w 616743"/>
                <a:gd name="connsiteY34" fmla="*/ 423248 h 454056"/>
                <a:gd name="connsiteX35" fmla="*/ 8952 w 616743"/>
                <a:gd name="connsiteY35" fmla="*/ 421629 h 454056"/>
                <a:gd name="connsiteX36" fmla="*/ 1523 w 616743"/>
                <a:gd name="connsiteY36" fmla="*/ 405055 h 454056"/>
                <a:gd name="connsiteX37" fmla="*/ -96 w 616743"/>
                <a:gd name="connsiteY37" fmla="*/ 399055 h 454056"/>
                <a:gd name="connsiteX38" fmla="*/ 1237 w 616743"/>
                <a:gd name="connsiteY38" fmla="*/ 393339 h 454056"/>
                <a:gd name="connsiteX39" fmla="*/ 190 w 616743"/>
                <a:gd name="connsiteY39" fmla="*/ 390006 h 454056"/>
                <a:gd name="connsiteX40" fmla="*/ 190 w 616743"/>
                <a:gd name="connsiteY40" fmla="*/ 385529 h 454056"/>
                <a:gd name="connsiteX41" fmla="*/ 190 w 616743"/>
                <a:gd name="connsiteY41" fmla="*/ 380957 h 454056"/>
                <a:gd name="connsiteX42" fmla="*/ 1332 w 616743"/>
                <a:gd name="connsiteY42" fmla="*/ 377433 h 454056"/>
                <a:gd name="connsiteX43" fmla="*/ 3619 w 616743"/>
                <a:gd name="connsiteY43" fmla="*/ 374861 h 454056"/>
                <a:gd name="connsiteX44" fmla="*/ 13715 w 616743"/>
                <a:gd name="connsiteY44" fmla="*/ 369337 h 454056"/>
                <a:gd name="connsiteX45" fmla="*/ 18287 w 616743"/>
                <a:gd name="connsiteY45" fmla="*/ 365907 h 454056"/>
                <a:gd name="connsiteX46" fmla="*/ 24669 w 616743"/>
                <a:gd name="connsiteY46" fmla="*/ 359812 h 454056"/>
                <a:gd name="connsiteX47" fmla="*/ 28955 w 616743"/>
                <a:gd name="connsiteY47" fmla="*/ 352477 h 454056"/>
                <a:gd name="connsiteX48" fmla="*/ 27621 w 616743"/>
                <a:gd name="connsiteY48" fmla="*/ 345524 h 454056"/>
                <a:gd name="connsiteX49" fmla="*/ 30574 w 616743"/>
                <a:gd name="connsiteY49" fmla="*/ 342857 h 454056"/>
                <a:gd name="connsiteX50" fmla="*/ 31622 w 616743"/>
                <a:gd name="connsiteY50" fmla="*/ 337618 h 454056"/>
                <a:gd name="connsiteX51" fmla="*/ 31622 w 616743"/>
                <a:gd name="connsiteY51" fmla="*/ 331808 h 454056"/>
                <a:gd name="connsiteX52" fmla="*/ 29145 w 616743"/>
                <a:gd name="connsiteY52" fmla="*/ 327998 h 454056"/>
                <a:gd name="connsiteX53" fmla="*/ 32003 w 616743"/>
                <a:gd name="connsiteY53" fmla="*/ 327998 h 454056"/>
                <a:gd name="connsiteX54" fmla="*/ 34765 w 616743"/>
                <a:gd name="connsiteY54" fmla="*/ 327998 h 454056"/>
                <a:gd name="connsiteX55" fmla="*/ 37337 w 616743"/>
                <a:gd name="connsiteY55" fmla="*/ 328665 h 454056"/>
                <a:gd name="connsiteX56" fmla="*/ 39623 w 616743"/>
                <a:gd name="connsiteY56" fmla="*/ 330093 h 454056"/>
                <a:gd name="connsiteX57" fmla="*/ 43338 w 616743"/>
                <a:gd name="connsiteY57" fmla="*/ 329141 h 454056"/>
                <a:gd name="connsiteX58" fmla="*/ 57149 w 616743"/>
                <a:gd name="connsiteY58" fmla="*/ 333903 h 454056"/>
                <a:gd name="connsiteX59" fmla="*/ 76199 w 616743"/>
                <a:gd name="connsiteY59" fmla="*/ 333903 h 454056"/>
                <a:gd name="connsiteX60" fmla="*/ 92296 w 616743"/>
                <a:gd name="connsiteY60" fmla="*/ 337714 h 454056"/>
                <a:gd name="connsiteX61" fmla="*/ 98392 w 616743"/>
                <a:gd name="connsiteY61" fmla="*/ 335809 h 454056"/>
                <a:gd name="connsiteX62" fmla="*/ 97440 w 616743"/>
                <a:gd name="connsiteY62" fmla="*/ 326284 h 454056"/>
                <a:gd name="connsiteX63" fmla="*/ 105060 w 616743"/>
                <a:gd name="connsiteY63" fmla="*/ 324855 h 454056"/>
                <a:gd name="connsiteX64" fmla="*/ 106012 w 616743"/>
                <a:gd name="connsiteY64" fmla="*/ 325426 h 454056"/>
                <a:gd name="connsiteX65" fmla="*/ 107441 w 616743"/>
                <a:gd name="connsiteY65" fmla="*/ 329141 h 454056"/>
                <a:gd name="connsiteX66" fmla="*/ 107441 w 616743"/>
                <a:gd name="connsiteY66" fmla="*/ 331427 h 454056"/>
                <a:gd name="connsiteX67" fmla="*/ 105250 w 616743"/>
                <a:gd name="connsiteY67" fmla="*/ 332474 h 454056"/>
                <a:gd name="connsiteX68" fmla="*/ 103440 w 616743"/>
                <a:gd name="connsiteY68" fmla="*/ 335999 h 454056"/>
                <a:gd name="connsiteX69" fmla="*/ 103440 w 616743"/>
                <a:gd name="connsiteY69" fmla="*/ 343905 h 454056"/>
                <a:gd name="connsiteX70" fmla="*/ 105060 w 616743"/>
                <a:gd name="connsiteY70" fmla="*/ 355430 h 454056"/>
                <a:gd name="connsiteX71" fmla="*/ 105726 w 616743"/>
                <a:gd name="connsiteY71" fmla="*/ 357335 h 454056"/>
                <a:gd name="connsiteX72" fmla="*/ 106298 w 616743"/>
                <a:gd name="connsiteY72" fmla="*/ 360764 h 454056"/>
                <a:gd name="connsiteX73" fmla="*/ 107441 w 616743"/>
                <a:gd name="connsiteY73" fmla="*/ 364764 h 454056"/>
                <a:gd name="connsiteX74" fmla="*/ 474153 w 616743"/>
                <a:gd name="connsiteY74" fmla="*/ 161691 h 454056"/>
                <a:gd name="connsiteX75" fmla="*/ 483678 w 616743"/>
                <a:gd name="connsiteY75" fmla="*/ 157786 h 454056"/>
                <a:gd name="connsiteX76" fmla="*/ 493203 w 616743"/>
                <a:gd name="connsiteY76" fmla="*/ 156453 h 454056"/>
                <a:gd name="connsiteX77" fmla="*/ 501966 w 616743"/>
                <a:gd name="connsiteY77" fmla="*/ 159310 h 454056"/>
                <a:gd name="connsiteX78" fmla="*/ 509491 w 616743"/>
                <a:gd name="connsiteY78" fmla="*/ 167692 h 454056"/>
                <a:gd name="connsiteX79" fmla="*/ 512349 w 616743"/>
                <a:gd name="connsiteY79" fmla="*/ 177217 h 454056"/>
                <a:gd name="connsiteX80" fmla="*/ 513111 w 616743"/>
                <a:gd name="connsiteY80" fmla="*/ 190362 h 454056"/>
                <a:gd name="connsiteX81" fmla="*/ 511206 w 616743"/>
                <a:gd name="connsiteY81" fmla="*/ 215317 h 454056"/>
                <a:gd name="connsiteX82" fmla="*/ 509491 w 616743"/>
                <a:gd name="connsiteY82" fmla="*/ 221413 h 454056"/>
                <a:gd name="connsiteX83" fmla="*/ 505395 w 616743"/>
                <a:gd name="connsiteY83" fmla="*/ 232748 h 454056"/>
                <a:gd name="connsiteX84" fmla="*/ 504443 w 616743"/>
                <a:gd name="connsiteY84" fmla="*/ 236748 h 454056"/>
                <a:gd name="connsiteX85" fmla="*/ 504443 w 616743"/>
                <a:gd name="connsiteY85" fmla="*/ 246273 h 454056"/>
                <a:gd name="connsiteX86" fmla="*/ 504443 w 616743"/>
                <a:gd name="connsiteY86" fmla="*/ 249417 h 454056"/>
                <a:gd name="connsiteX87" fmla="*/ 505205 w 616743"/>
                <a:gd name="connsiteY87" fmla="*/ 251322 h 454056"/>
                <a:gd name="connsiteX88" fmla="*/ 507586 w 616743"/>
                <a:gd name="connsiteY88" fmla="*/ 255417 h 454056"/>
                <a:gd name="connsiteX89" fmla="*/ 507586 w 616743"/>
                <a:gd name="connsiteY89" fmla="*/ 257513 h 454056"/>
                <a:gd name="connsiteX90" fmla="*/ 506348 w 616743"/>
                <a:gd name="connsiteY90" fmla="*/ 260371 h 454056"/>
                <a:gd name="connsiteX91" fmla="*/ 501681 w 616743"/>
                <a:gd name="connsiteY91" fmla="*/ 264562 h 454056"/>
                <a:gd name="connsiteX92" fmla="*/ 500728 w 616743"/>
                <a:gd name="connsiteY92" fmla="*/ 266276 h 454056"/>
                <a:gd name="connsiteX93" fmla="*/ 500728 w 616743"/>
                <a:gd name="connsiteY93" fmla="*/ 269038 h 454056"/>
                <a:gd name="connsiteX94" fmla="*/ 500728 w 616743"/>
                <a:gd name="connsiteY94" fmla="*/ 271800 h 454056"/>
                <a:gd name="connsiteX95" fmla="*/ 499871 w 616743"/>
                <a:gd name="connsiteY95" fmla="*/ 274467 h 454056"/>
                <a:gd name="connsiteX96" fmla="*/ 495490 w 616743"/>
                <a:gd name="connsiteY96" fmla="*/ 280564 h 454056"/>
                <a:gd name="connsiteX97" fmla="*/ 493394 w 616743"/>
                <a:gd name="connsiteY97" fmla="*/ 285516 h 454056"/>
                <a:gd name="connsiteX98" fmla="*/ 490536 w 616743"/>
                <a:gd name="connsiteY98" fmla="*/ 295041 h 454056"/>
                <a:gd name="connsiteX99" fmla="*/ 484821 w 616743"/>
                <a:gd name="connsiteY99" fmla="*/ 304566 h 454056"/>
                <a:gd name="connsiteX100" fmla="*/ 476344 w 616743"/>
                <a:gd name="connsiteY100" fmla="*/ 309234 h 454056"/>
                <a:gd name="connsiteX101" fmla="*/ 449103 w 616743"/>
                <a:gd name="connsiteY101" fmla="*/ 313710 h 454056"/>
                <a:gd name="connsiteX102" fmla="*/ 437292 w 616743"/>
                <a:gd name="connsiteY102" fmla="*/ 317330 h 454056"/>
                <a:gd name="connsiteX103" fmla="*/ 428719 w 616743"/>
                <a:gd name="connsiteY103" fmla="*/ 323235 h 454056"/>
                <a:gd name="connsiteX104" fmla="*/ 418528 w 616743"/>
                <a:gd name="connsiteY104" fmla="*/ 325903 h 454056"/>
                <a:gd name="connsiteX105" fmla="*/ 413289 w 616743"/>
                <a:gd name="connsiteY105" fmla="*/ 328950 h 454056"/>
                <a:gd name="connsiteX106" fmla="*/ 405002 w 616743"/>
                <a:gd name="connsiteY106" fmla="*/ 338475 h 454056"/>
                <a:gd name="connsiteX107" fmla="*/ 398049 w 616743"/>
                <a:gd name="connsiteY107" fmla="*/ 348000 h 454056"/>
                <a:gd name="connsiteX108" fmla="*/ 390429 w 616743"/>
                <a:gd name="connsiteY108" fmla="*/ 356192 h 454056"/>
                <a:gd name="connsiteX109" fmla="*/ 379665 w 616743"/>
                <a:gd name="connsiteY109" fmla="*/ 361240 h 454056"/>
                <a:gd name="connsiteX110" fmla="*/ 372045 w 616743"/>
                <a:gd name="connsiteY110" fmla="*/ 361240 h 454056"/>
                <a:gd name="connsiteX111" fmla="*/ 361949 w 616743"/>
                <a:gd name="connsiteY111" fmla="*/ 356573 h 454056"/>
                <a:gd name="connsiteX112" fmla="*/ 356805 w 616743"/>
                <a:gd name="connsiteY112" fmla="*/ 355335 h 454056"/>
                <a:gd name="connsiteX113" fmla="*/ 339756 w 616743"/>
                <a:gd name="connsiteY113" fmla="*/ 356287 h 454056"/>
                <a:gd name="connsiteX114" fmla="*/ 336612 w 616743"/>
                <a:gd name="connsiteY114" fmla="*/ 355335 h 454056"/>
                <a:gd name="connsiteX115" fmla="*/ 337565 w 616743"/>
                <a:gd name="connsiteY115" fmla="*/ 354287 h 454056"/>
                <a:gd name="connsiteX116" fmla="*/ 338613 w 616743"/>
                <a:gd name="connsiteY116" fmla="*/ 350858 h 454056"/>
                <a:gd name="connsiteX117" fmla="*/ 339375 w 616743"/>
                <a:gd name="connsiteY117" fmla="*/ 347334 h 454056"/>
                <a:gd name="connsiteX118" fmla="*/ 339375 w 616743"/>
                <a:gd name="connsiteY118" fmla="*/ 346190 h 454056"/>
                <a:gd name="connsiteX119" fmla="*/ 341280 w 616743"/>
                <a:gd name="connsiteY119" fmla="*/ 345714 h 454056"/>
                <a:gd name="connsiteX120" fmla="*/ 350043 w 616743"/>
                <a:gd name="connsiteY120" fmla="*/ 347239 h 454056"/>
                <a:gd name="connsiteX121" fmla="*/ 355091 w 616743"/>
                <a:gd name="connsiteY121" fmla="*/ 346762 h 454056"/>
                <a:gd name="connsiteX122" fmla="*/ 364616 w 616743"/>
                <a:gd name="connsiteY122" fmla="*/ 343714 h 454056"/>
                <a:gd name="connsiteX123" fmla="*/ 379380 w 616743"/>
                <a:gd name="connsiteY123" fmla="*/ 336856 h 454056"/>
                <a:gd name="connsiteX124" fmla="*/ 397668 w 616743"/>
                <a:gd name="connsiteY124" fmla="*/ 324855 h 454056"/>
                <a:gd name="connsiteX125" fmla="*/ 405383 w 616743"/>
                <a:gd name="connsiteY125" fmla="*/ 317330 h 454056"/>
                <a:gd name="connsiteX126" fmla="*/ 409383 w 616743"/>
                <a:gd name="connsiteY126" fmla="*/ 312377 h 454056"/>
                <a:gd name="connsiteX127" fmla="*/ 412146 w 616743"/>
                <a:gd name="connsiteY127" fmla="*/ 307614 h 454056"/>
                <a:gd name="connsiteX128" fmla="*/ 413765 w 616743"/>
                <a:gd name="connsiteY128" fmla="*/ 301995 h 454056"/>
                <a:gd name="connsiteX129" fmla="*/ 415194 w 616743"/>
                <a:gd name="connsiteY129" fmla="*/ 287517 h 454056"/>
                <a:gd name="connsiteX130" fmla="*/ 417384 w 616743"/>
                <a:gd name="connsiteY130" fmla="*/ 282278 h 454056"/>
                <a:gd name="connsiteX131" fmla="*/ 423004 w 616743"/>
                <a:gd name="connsiteY131" fmla="*/ 273420 h 454056"/>
                <a:gd name="connsiteX132" fmla="*/ 429386 w 616743"/>
                <a:gd name="connsiteY132" fmla="*/ 252655 h 454056"/>
                <a:gd name="connsiteX133" fmla="*/ 430815 w 616743"/>
                <a:gd name="connsiteY133" fmla="*/ 249321 h 454056"/>
                <a:gd name="connsiteX134" fmla="*/ 434148 w 616743"/>
                <a:gd name="connsiteY134" fmla="*/ 246749 h 454056"/>
                <a:gd name="connsiteX135" fmla="*/ 441769 w 616743"/>
                <a:gd name="connsiteY135" fmla="*/ 234177 h 454056"/>
                <a:gd name="connsiteX136" fmla="*/ 447579 w 616743"/>
                <a:gd name="connsiteY136" fmla="*/ 219699 h 454056"/>
                <a:gd name="connsiteX137" fmla="*/ 457770 w 616743"/>
                <a:gd name="connsiteY137" fmla="*/ 204744 h 454056"/>
                <a:gd name="connsiteX138" fmla="*/ 460723 w 616743"/>
                <a:gd name="connsiteY138" fmla="*/ 190171 h 454056"/>
                <a:gd name="connsiteX139" fmla="*/ 464438 w 616743"/>
                <a:gd name="connsiteY139" fmla="*/ 181313 h 454056"/>
                <a:gd name="connsiteX140" fmla="*/ 465676 w 616743"/>
                <a:gd name="connsiteY140" fmla="*/ 170740 h 454056"/>
                <a:gd name="connsiteX141" fmla="*/ 467010 w 616743"/>
                <a:gd name="connsiteY141" fmla="*/ 166835 h 454056"/>
                <a:gd name="connsiteX142" fmla="*/ 469677 w 616743"/>
                <a:gd name="connsiteY142" fmla="*/ 163882 h 454056"/>
                <a:gd name="connsiteX143" fmla="*/ 599883 w 616743"/>
                <a:gd name="connsiteY143" fmla="*/ 13673 h 454056"/>
                <a:gd name="connsiteX144" fmla="*/ 604360 w 616743"/>
                <a:gd name="connsiteY144" fmla="*/ 12625 h 454056"/>
                <a:gd name="connsiteX145" fmla="*/ 609218 w 616743"/>
                <a:gd name="connsiteY145" fmla="*/ 15673 h 454056"/>
                <a:gd name="connsiteX146" fmla="*/ 616647 w 616743"/>
                <a:gd name="connsiteY146" fmla="*/ 22817 h 454056"/>
                <a:gd name="connsiteX147" fmla="*/ 614076 w 616743"/>
                <a:gd name="connsiteY147" fmla="*/ 28723 h 454056"/>
                <a:gd name="connsiteX148" fmla="*/ 613123 w 616743"/>
                <a:gd name="connsiteY148" fmla="*/ 33485 h 454056"/>
                <a:gd name="connsiteX149" fmla="*/ 611218 w 616743"/>
                <a:gd name="connsiteY149" fmla="*/ 37485 h 454056"/>
                <a:gd name="connsiteX150" fmla="*/ 606075 w 616743"/>
                <a:gd name="connsiteY150" fmla="*/ 40914 h 454056"/>
                <a:gd name="connsiteX151" fmla="*/ 605217 w 616743"/>
                <a:gd name="connsiteY151" fmla="*/ 45391 h 454056"/>
                <a:gd name="connsiteX152" fmla="*/ 605979 w 616743"/>
                <a:gd name="connsiteY152" fmla="*/ 49392 h 454056"/>
                <a:gd name="connsiteX153" fmla="*/ 607313 w 616743"/>
                <a:gd name="connsiteY153" fmla="*/ 53583 h 454056"/>
                <a:gd name="connsiteX154" fmla="*/ 607884 w 616743"/>
                <a:gd name="connsiteY154" fmla="*/ 58917 h 454056"/>
                <a:gd name="connsiteX155" fmla="*/ 607884 w 616743"/>
                <a:gd name="connsiteY155" fmla="*/ 61012 h 454056"/>
                <a:gd name="connsiteX156" fmla="*/ 605694 w 616743"/>
                <a:gd name="connsiteY156" fmla="*/ 64917 h 454056"/>
                <a:gd name="connsiteX157" fmla="*/ 604836 w 616743"/>
                <a:gd name="connsiteY157" fmla="*/ 67108 h 454056"/>
                <a:gd name="connsiteX158" fmla="*/ 604836 w 616743"/>
                <a:gd name="connsiteY158" fmla="*/ 69585 h 454056"/>
                <a:gd name="connsiteX159" fmla="*/ 604836 w 616743"/>
                <a:gd name="connsiteY159" fmla="*/ 74728 h 454056"/>
                <a:gd name="connsiteX160" fmla="*/ 604836 w 616743"/>
                <a:gd name="connsiteY160" fmla="*/ 77205 h 454056"/>
                <a:gd name="connsiteX161" fmla="*/ 600645 w 616743"/>
                <a:gd name="connsiteY161" fmla="*/ 84348 h 454056"/>
                <a:gd name="connsiteX162" fmla="*/ 593311 w 616743"/>
                <a:gd name="connsiteY162" fmla="*/ 90825 h 454056"/>
                <a:gd name="connsiteX163" fmla="*/ 584929 w 616743"/>
                <a:gd name="connsiteY163" fmla="*/ 95398 h 454056"/>
                <a:gd name="connsiteX164" fmla="*/ 572928 w 616743"/>
                <a:gd name="connsiteY164" fmla="*/ 98446 h 454056"/>
                <a:gd name="connsiteX165" fmla="*/ 570356 w 616743"/>
                <a:gd name="connsiteY165" fmla="*/ 101208 h 454056"/>
                <a:gd name="connsiteX166" fmla="*/ 568356 w 616743"/>
                <a:gd name="connsiteY166" fmla="*/ 103970 h 454056"/>
                <a:gd name="connsiteX167" fmla="*/ 565212 w 616743"/>
                <a:gd name="connsiteY167" fmla="*/ 105208 h 454056"/>
                <a:gd name="connsiteX168" fmla="*/ 561212 w 616743"/>
                <a:gd name="connsiteY168" fmla="*/ 105208 h 454056"/>
                <a:gd name="connsiteX169" fmla="*/ 555307 w 616743"/>
                <a:gd name="connsiteY169" fmla="*/ 106542 h 454056"/>
                <a:gd name="connsiteX170" fmla="*/ 551211 w 616743"/>
                <a:gd name="connsiteY170" fmla="*/ 106542 h 454056"/>
                <a:gd name="connsiteX171" fmla="*/ 542257 w 616743"/>
                <a:gd name="connsiteY171" fmla="*/ 108542 h 454056"/>
                <a:gd name="connsiteX172" fmla="*/ 535399 w 616743"/>
                <a:gd name="connsiteY172" fmla="*/ 113876 h 454056"/>
                <a:gd name="connsiteX173" fmla="*/ 529970 w 616743"/>
                <a:gd name="connsiteY173" fmla="*/ 121591 h 454056"/>
                <a:gd name="connsiteX174" fmla="*/ 525493 w 616743"/>
                <a:gd name="connsiteY174" fmla="*/ 131116 h 454056"/>
                <a:gd name="connsiteX175" fmla="*/ 523874 w 616743"/>
                <a:gd name="connsiteY175" fmla="*/ 131116 h 454056"/>
                <a:gd name="connsiteX176" fmla="*/ 521112 w 616743"/>
                <a:gd name="connsiteY176" fmla="*/ 127021 h 454056"/>
                <a:gd name="connsiteX177" fmla="*/ 515873 w 616743"/>
                <a:gd name="connsiteY177" fmla="*/ 125401 h 454056"/>
                <a:gd name="connsiteX178" fmla="*/ 503586 w 616743"/>
                <a:gd name="connsiteY178" fmla="*/ 125401 h 454056"/>
                <a:gd name="connsiteX179" fmla="*/ 501681 w 616743"/>
                <a:gd name="connsiteY179" fmla="*/ 123877 h 454056"/>
                <a:gd name="connsiteX180" fmla="*/ 500061 w 616743"/>
                <a:gd name="connsiteY180" fmla="*/ 120353 h 454056"/>
                <a:gd name="connsiteX181" fmla="*/ 499395 w 616743"/>
                <a:gd name="connsiteY181" fmla="*/ 116829 h 454056"/>
                <a:gd name="connsiteX182" fmla="*/ 500157 w 616743"/>
                <a:gd name="connsiteY182" fmla="*/ 115209 h 454056"/>
                <a:gd name="connsiteX183" fmla="*/ 503014 w 616743"/>
                <a:gd name="connsiteY183" fmla="*/ 114352 h 454056"/>
                <a:gd name="connsiteX184" fmla="*/ 505205 w 616743"/>
                <a:gd name="connsiteY184" fmla="*/ 112066 h 454056"/>
                <a:gd name="connsiteX185" fmla="*/ 507967 w 616743"/>
                <a:gd name="connsiteY185" fmla="*/ 107209 h 454056"/>
                <a:gd name="connsiteX186" fmla="*/ 508920 w 616743"/>
                <a:gd name="connsiteY186" fmla="*/ 102446 h 454056"/>
                <a:gd name="connsiteX187" fmla="*/ 509967 w 616743"/>
                <a:gd name="connsiteY187" fmla="*/ 87968 h 454056"/>
                <a:gd name="connsiteX188" fmla="*/ 510729 w 616743"/>
                <a:gd name="connsiteY188" fmla="*/ 84063 h 454056"/>
                <a:gd name="connsiteX189" fmla="*/ 519302 w 616743"/>
                <a:gd name="connsiteY189" fmla="*/ 70061 h 454056"/>
                <a:gd name="connsiteX190" fmla="*/ 523874 w 616743"/>
                <a:gd name="connsiteY190" fmla="*/ 65108 h 454056"/>
                <a:gd name="connsiteX191" fmla="*/ 527494 w 616743"/>
                <a:gd name="connsiteY191" fmla="*/ 62441 h 454056"/>
                <a:gd name="connsiteX192" fmla="*/ 531684 w 616743"/>
                <a:gd name="connsiteY192" fmla="*/ 60536 h 454056"/>
                <a:gd name="connsiteX193" fmla="*/ 536542 w 616743"/>
                <a:gd name="connsiteY193" fmla="*/ 59297 h 454056"/>
                <a:gd name="connsiteX194" fmla="*/ 542353 w 616743"/>
                <a:gd name="connsiteY194" fmla="*/ 59297 h 454056"/>
                <a:gd name="connsiteX195" fmla="*/ 547115 w 616743"/>
                <a:gd name="connsiteY195" fmla="*/ 57869 h 454056"/>
                <a:gd name="connsiteX196" fmla="*/ 555783 w 616743"/>
                <a:gd name="connsiteY196" fmla="*/ 50535 h 454056"/>
                <a:gd name="connsiteX197" fmla="*/ 560831 w 616743"/>
                <a:gd name="connsiteY197" fmla="*/ 47296 h 454056"/>
                <a:gd name="connsiteX198" fmla="*/ 565594 w 616743"/>
                <a:gd name="connsiteY198" fmla="*/ 45677 h 454056"/>
                <a:gd name="connsiteX199" fmla="*/ 569689 w 616743"/>
                <a:gd name="connsiteY199" fmla="*/ 45105 h 454056"/>
                <a:gd name="connsiteX200" fmla="*/ 582834 w 616743"/>
                <a:gd name="connsiteY200" fmla="*/ 45105 h 454056"/>
                <a:gd name="connsiteX201" fmla="*/ 586453 w 616743"/>
                <a:gd name="connsiteY201" fmla="*/ 43962 h 454056"/>
                <a:gd name="connsiteX202" fmla="*/ 589311 w 616743"/>
                <a:gd name="connsiteY202" fmla="*/ 40438 h 454056"/>
                <a:gd name="connsiteX203" fmla="*/ 592359 w 616743"/>
                <a:gd name="connsiteY203" fmla="*/ 33199 h 454056"/>
                <a:gd name="connsiteX204" fmla="*/ 595216 w 616743"/>
                <a:gd name="connsiteY204" fmla="*/ 23674 h 454056"/>
                <a:gd name="connsiteX205" fmla="*/ 597121 w 616743"/>
                <a:gd name="connsiteY205" fmla="*/ 18721 h 454056"/>
                <a:gd name="connsiteX206" fmla="*/ 598931 w 616743"/>
                <a:gd name="connsiteY206" fmla="*/ 528 h 454056"/>
                <a:gd name="connsiteX207" fmla="*/ 601217 w 616743"/>
                <a:gd name="connsiteY207" fmla="*/ 5958 h 454056"/>
                <a:gd name="connsiteX208" fmla="*/ 597597 w 616743"/>
                <a:gd name="connsiteY208" fmla="*/ 12815 h 454056"/>
                <a:gd name="connsiteX209" fmla="*/ 591120 w 616743"/>
                <a:gd name="connsiteY209" fmla="*/ 17673 h 454056"/>
                <a:gd name="connsiteX210" fmla="*/ 584929 w 616743"/>
                <a:gd name="connsiteY210" fmla="*/ 16721 h 454056"/>
                <a:gd name="connsiteX211" fmla="*/ 584929 w 616743"/>
                <a:gd name="connsiteY211" fmla="*/ 14625 h 454056"/>
                <a:gd name="connsiteX212" fmla="*/ 588930 w 616743"/>
                <a:gd name="connsiteY212" fmla="*/ 10339 h 454056"/>
                <a:gd name="connsiteX213" fmla="*/ 591120 w 616743"/>
                <a:gd name="connsiteY213" fmla="*/ 4148 h 454056"/>
                <a:gd name="connsiteX214" fmla="*/ 593597 w 616743"/>
                <a:gd name="connsiteY214" fmla="*/ -519 h 4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616743" h="454056">
                  <a:moveTo>
                    <a:pt x="109727" y="367717"/>
                  </a:moveTo>
                  <a:lnTo>
                    <a:pt x="111822" y="369431"/>
                  </a:lnTo>
                  <a:lnTo>
                    <a:pt x="115918" y="371908"/>
                  </a:lnTo>
                  <a:lnTo>
                    <a:pt x="116966" y="373718"/>
                  </a:lnTo>
                  <a:lnTo>
                    <a:pt x="116204" y="378385"/>
                  </a:lnTo>
                  <a:lnTo>
                    <a:pt x="114204" y="383624"/>
                  </a:lnTo>
                  <a:lnTo>
                    <a:pt x="113537" y="388863"/>
                  </a:lnTo>
                  <a:lnTo>
                    <a:pt x="116966" y="393530"/>
                  </a:lnTo>
                  <a:lnTo>
                    <a:pt x="116966" y="395530"/>
                  </a:lnTo>
                  <a:lnTo>
                    <a:pt x="114108" y="396864"/>
                  </a:lnTo>
                  <a:lnTo>
                    <a:pt x="112203" y="399435"/>
                  </a:lnTo>
                  <a:lnTo>
                    <a:pt x="109727" y="405627"/>
                  </a:lnTo>
                  <a:lnTo>
                    <a:pt x="112013" y="409818"/>
                  </a:lnTo>
                  <a:lnTo>
                    <a:pt x="113727" y="414961"/>
                  </a:lnTo>
                  <a:lnTo>
                    <a:pt x="113727" y="419438"/>
                  </a:lnTo>
                  <a:lnTo>
                    <a:pt x="109441" y="421343"/>
                  </a:lnTo>
                  <a:lnTo>
                    <a:pt x="106298" y="423534"/>
                  </a:lnTo>
                  <a:lnTo>
                    <a:pt x="98011" y="433821"/>
                  </a:lnTo>
                  <a:lnTo>
                    <a:pt x="94487" y="437155"/>
                  </a:lnTo>
                  <a:lnTo>
                    <a:pt x="76390" y="442869"/>
                  </a:lnTo>
                  <a:lnTo>
                    <a:pt x="73437" y="444393"/>
                  </a:lnTo>
                  <a:lnTo>
                    <a:pt x="72198" y="444393"/>
                  </a:lnTo>
                  <a:lnTo>
                    <a:pt x="65436" y="452014"/>
                  </a:lnTo>
                  <a:lnTo>
                    <a:pt x="62388" y="453537"/>
                  </a:lnTo>
                  <a:lnTo>
                    <a:pt x="59721" y="452204"/>
                  </a:lnTo>
                  <a:lnTo>
                    <a:pt x="57244" y="450013"/>
                  </a:lnTo>
                  <a:lnTo>
                    <a:pt x="54863" y="448870"/>
                  </a:lnTo>
                  <a:lnTo>
                    <a:pt x="43719" y="448013"/>
                  </a:lnTo>
                  <a:lnTo>
                    <a:pt x="38861" y="446870"/>
                  </a:lnTo>
                  <a:lnTo>
                    <a:pt x="34670" y="445060"/>
                  </a:lnTo>
                  <a:lnTo>
                    <a:pt x="20859" y="433154"/>
                  </a:lnTo>
                  <a:lnTo>
                    <a:pt x="18763" y="430201"/>
                  </a:lnTo>
                  <a:lnTo>
                    <a:pt x="17715" y="428201"/>
                  </a:lnTo>
                  <a:lnTo>
                    <a:pt x="12286" y="425153"/>
                  </a:lnTo>
                  <a:lnTo>
                    <a:pt x="10000" y="423248"/>
                  </a:lnTo>
                  <a:lnTo>
                    <a:pt x="8952" y="421629"/>
                  </a:lnTo>
                  <a:lnTo>
                    <a:pt x="1523" y="405055"/>
                  </a:lnTo>
                  <a:lnTo>
                    <a:pt x="-96" y="399055"/>
                  </a:lnTo>
                  <a:lnTo>
                    <a:pt x="1237" y="393339"/>
                  </a:lnTo>
                  <a:lnTo>
                    <a:pt x="190" y="390006"/>
                  </a:lnTo>
                  <a:lnTo>
                    <a:pt x="190" y="385529"/>
                  </a:lnTo>
                  <a:lnTo>
                    <a:pt x="190" y="380957"/>
                  </a:lnTo>
                  <a:lnTo>
                    <a:pt x="1332" y="377433"/>
                  </a:lnTo>
                  <a:lnTo>
                    <a:pt x="3619" y="374861"/>
                  </a:lnTo>
                  <a:lnTo>
                    <a:pt x="13715" y="369337"/>
                  </a:lnTo>
                  <a:lnTo>
                    <a:pt x="18287" y="365907"/>
                  </a:lnTo>
                  <a:lnTo>
                    <a:pt x="24669" y="359812"/>
                  </a:lnTo>
                  <a:lnTo>
                    <a:pt x="28955" y="352477"/>
                  </a:lnTo>
                  <a:lnTo>
                    <a:pt x="27621" y="345524"/>
                  </a:lnTo>
                  <a:lnTo>
                    <a:pt x="30574" y="342857"/>
                  </a:lnTo>
                  <a:lnTo>
                    <a:pt x="31622" y="337618"/>
                  </a:lnTo>
                  <a:lnTo>
                    <a:pt x="31622" y="331808"/>
                  </a:lnTo>
                  <a:lnTo>
                    <a:pt x="29145" y="327998"/>
                  </a:lnTo>
                  <a:lnTo>
                    <a:pt x="32003" y="327998"/>
                  </a:lnTo>
                  <a:lnTo>
                    <a:pt x="34765" y="327998"/>
                  </a:lnTo>
                  <a:lnTo>
                    <a:pt x="37337" y="328665"/>
                  </a:lnTo>
                  <a:lnTo>
                    <a:pt x="39623" y="330093"/>
                  </a:lnTo>
                  <a:lnTo>
                    <a:pt x="43338" y="329141"/>
                  </a:lnTo>
                  <a:lnTo>
                    <a:pt x="57149" y="333903"/>
                  </a:lnTo>
                  <a:lnTo>
                    <a:pt x="76199" y="333903"/>
                  </a:lnTo>
                  <a:lnTo>
                    <a:pt x="92296" y="337714"/>
                  </a:lnTo>
                  <a:lnTo>
                    <a:pt x="98392" y="335809"/>
                  </a:lnTo>
                  <a:lnTo>
                    <a:pt x="97440" y="326284"/>
                  </a:lnTo>
                  <a:lnTo>
                    <a:pt x="105060" y="324855"/>
                  </a:lnTo>
                  <a:lnTo>
                    <a:pt x="106012" y="325426"/>
                  </a:lnTo>
                  <a:lnTo>
                    <a:pt x="107441" y="329141"/>
                  </a:lnTo>
                  <a:lnTo>
                    <a:pt x="107441" y="331427"/>
                  </a:lnTo>
                  <a:lnTo>
                    <a:pt x="105250" y="332474"/>
                  </a:lnTo>
                  <a:lnTo>
                    <a:pt x="103440" y="335999"/>
                  </a:lnTo>
                  <a:lnTo>
                    <a:pt x="103440" y="343905"/>
                  </a:lnTo>
                  <a:lnTo>
                    <a:pt x="105060" y="355430"/>
                  </a:lnTo>
                  <a:lnTo>
                    <a:pt x="105726" y="357335"/>
                  </a:lnTo>
                  <a:lnTo>
                    <a:pt x="106298" y="360764"/>
                  </a:lnTo>
                  <a:lnTo>
                    <a:pt x="107441" y="364764"/>
                  </a:lnTo>
                  <a:close/>
                  <a:moveTo>
                    <a:pt x="474153" y="161691"/>
                  </a:moveTo>
                  <a:lnTo>
                    <a:pt x="483678" y="157786"/>
                  </a:lnTo>
                  <a:lnTo>
                    <a:pt x="493203" y="156453"/>
                  </a:lnTo>
                  <a:lnTo>
                    <a:pt x="501966" y="159310"/>
                  </a:lnTo>
                  <a:lnTo>
                    <a:pt x="509491" y="167692"/>
                  </a:lnTo>
                  <a:lnTo>
                    <a:pt x="512349" y="177217"/>
                  </a:lnTo>
                  <a:lnTo>
                    <a:pt x="513111" y="190362"/>
                  </a:lnTo>
                  <a:lnTo>
                    <a:pt x="511206" y="215317"/>
                  </a:lnTo>
                  <a:lnTo>
                    <a:pt x="509491" y="221413"/>
                  </a:lnTo>
                  <a:lnTo>
                    <a:pt x="505395" y="232748"/>
                  </a:lnTo>
                  <a:lnTo>
                    <a:pt x="504443" y="236748"/>
                  </a:lnTo>
                  <a:lnTo>
                    <a:pt x="504443" y="246273"/>
                  </a:lnTo>
                  <a:lnTo>
                    <a:pt x="504443" y="249417"/>
                  </a:lnTo>
                  <a:lnTo>
                    <a:pt x="505205" y="251322"/>
                  </a:lnTo>
                  <a:lnTo>
                    <a:pt x="507586" y="255417"/>
                  </a:lnTo>
                  <a:lnTo>
                    <a:pt x="507586" y="257513"/>
                  </a:lnTo>
                  <a:lnTo>
                    <a:pt x="506348" y="260371"/>
                  </a:lnTo>
                  <a:lnTo>
                    <a:pt x="501681" y="264562"/>
                  </a:lnTo>
                  <a:lnTo>
                    <a:pt x="500728" y="266276"/>
                  </a:lnTo>
                  <a:lnTo>
                    <a:pt x="500728" y="269038"/>
                  </a:lnTo>
                  <a:lnTo>
                    <a:pt x="500728" y="271800"/>
                  </a:lnTo>
                  <a:lnTo>
                    <a:pt x="499871" y="274467"/>
                  </a:lnTo>
                  <a:lnTo>
                    <a:pt x="495490" y="280564"/>
                  </a:lnTo>
                  <a:lnTo>
                    <a:pt x="493394" y="285516"/>
                  </a:lnTo>
                  <a:lnTo>
                    <a:pt x="490536" y="295041"/>
                  </a:lnTo>
                  <a:lnTo>
                    <a:pt x="484821" y="304566"/>
                  </a:lnTo>
                  <a:lnTo>
                    <a:pt x="476344" y="309234"/>
                  </a:lnTo>
                  <a:lnTo>
                    <a:pt x="449103" y="313710"/>
                  </a:lnTo>
                  <a:lnTo>
                    <a:pt x="437292" y="317330"/>
                  </a:lnTo>
                  <a:lnTo>
                    <a:pt x="428719" y="323235"/>
                  </a:lnTo>
                  <a:lnTo>
                    <a:pt x="418528" y="325903"/>
                  </a:lnTo>
                  <a:lnTo>
                    <a:pt x="413289" y="328950"/>
                  </a:lnTo>
                  <a:lnTo>
                    <a:pt x="405002" y="338475"/>
                  </a:lnTo>
                  <a:lnTo>
                    <a:pt x="398049" y="348000"/>
                  </a:lnTo>
                  <a:lnTo>
                    <a:pt x="390429" y="356192"/>
                  </a:lnTo>
                  <a:lnTo>
                    <a:pt x="379665" y="361240"/>
                  </a:lnTo>
                  <a:lnTo>
                    <a:pt x="372045" y="361240"/>
                  </a:lnTo>
                  <a:lnTo>
                    <a:pt x="361949" y="356573"/>
                  </a:lnTo>
                  <a:lnTo>
                    <a:pt x="356805" y="355335"/>
                  </a:lnTo>
                  <a:lnTo>
                    <a:pt x="339756" y="356287"/>
                  </a:lnTo>
                  <a:lnTo>
                    <a:pt x="336612" y="355335"/>
                  </a:lnTo>
                  <a:lnTo>
                    <a:pt x="337565" y="354287"/>
                  </a:lnTo>
                  <a:lnTo>
                    <a:pt x="338613" y="350858"/>
                  </a:lnTo>
                  <a:lnTo>
                    <a:pt x="339375" y="347334"/>
                  </a:lnTo>
                  <a:lnTo>
                    <a:pt x="339375" y="346190"/>
                  </a:lnTo>
                  <a:lnTo>
                    <a:pt x="341280" y="345714"/>
                  </a:lnTo>
                  <a:lnTo>
                    <a:pt x="350043" y="347239"/>
                  </a:lnTo>
                  <a:lnTo>
                    <a:pt x="355091" y="346762"/>
                  </a:lnTo>
                  <a:lnTo>
                    <a:pt x="364616" y="343714"/>
                  </a:lnTo>
                  <a:lnTo>
                    <a:pt x="379380" y="336856"/>
                  </a:lnTo>
                  <a:lnTo>
                    <a:pt x="397668" y="324855"/>
                  </a:lnTo>
                  <a:lnTo>
                    <a:pt x="405383" y="317330"/>
                  </a:lnTo>
                  <a:lnTo>
                    <a:pt x="409383" y="312377"/>
                  </a:lnTo>
                  <a:lnTo>
                    <a:pt x="412146" y="307614"/>
                  </a:lnTo>
                  <a:lnTo>
                    <a:pt x="413765" y="301995"/>
                  </a:lnTo>
                  <a:lnTo>
                    <a:pt x="415194" y="287517"/>
                  </a:lnTo>
                  <a:lnTo>
                    <a:pt x="417384" y="282278"/>
                  </a:lnTo>
                  <a:lnTo>
                    <a:pt x="423004" y="273420"/>
                  </a:lnTo>
                  <a:lnTo>
                    <a:pt x="429386" y="252655"/>
                  </a:lnTo>
                  <a:lnTo>
                    <a:pt x="430815" y="249321"/>
                  </a:lnTo>
                  <a:lnTo>
                    <a:pt x="434148" y="246749"/>
                  </a:lnTo>
                  <a:lnTo>
                    <a:pt x="441769" y="234177"/>
                  </a:lnTo>
                  <a:lnTo>
                    <a:pt x="447579" y="219699"/>
                  </a:lnTo>
                  <a:lnTo>
                    <a:pt x="457770" y="204744"/>
                  </a:lnTo>
                  <a:lnTo>
                    <a:pt x="460723" y="190171"/>
                  </a:lnTo>
                  <a:lnTo>
                    <a:pt x="464438" y="181313"/>
                  </a:lnTo>
                  <a:lnTo>
                    <a:pt x="465676" y="170740"/>
                  </a:lnTo>
                  <a:lnTo>
                    <a:pt x="467010" y="166835"/>
                  </a:lnTo>
                  <a:lnTo>
                    <a:pt x="469677" y="163882"/>
                  </a:lnTo>
                  <a:close/>
                  <a:moveTo>
                    <a:pt x="599883" y="13673"/>
                  </a:moveTo>
                  <a:lnTo>
                    <a:pt x="604360" y="12625"/>
                  </a:lnTo>
                  <a:lnTo>
                    <a:pt x="609218" y="15673"/>
                  </a:lnTo>
                  <a:lnTo>
                    <a:pt x="616647" y="22817"/>
                  </a:lnTo>
                  <a:lnTo>
                    <a:pt x="614076" y="28723"/>
                  </a:lnTo>
                  <a:lnTo>
                    <a:pt x="613123" y="33485"/>
                  </a:lnTo>
                  <a:lnTo>
                    <a:pt x="611218" y="37485"/>
                  </a:lnTo>
                  <a:lnTo>
                    <a:pt x="606075" y="40914"/>
                  </a:lnTo>
                  <a:lnTo>
                    <a:pt x="605217" y="45391"/>
                  </a:lnTo>
                  <a:lnTo>
                    <a:pt x="605979" y="49392"/>
                  </a:lnTo>
                  <a:lnTo>
                    <a:pt x="607313" y="53583"/>
                  </a:lnTo>
                  <a:lnTo>
                    <a:pt x="607884" y="58917"/>
                  </a:lnTo>
                  <a:lnTo>
                    <a:pt x="607884" y="61012"/>
                  </a:lnTo>
                  <a:lnTo>
                    <a:pt x="605694" y="64917"/>
                  </a:lnTo>
                  <a:lnTo>
                    <a:pt x="604836" y="67108"/>
                  </a:lnTo>
                  <a:lnTo>
                    <a:pt x="604836" y="69585"/>
                  </a:lnTo>
                  <a:lnTo>
                    <a:pt x="604836" y="74728"/>
                  </a:lnTo>
                  <a:lnTo>
                    <a:pt x="604836" y="77205"/>
                  </a:lnTo>
                  <a:lnTo>
                    <a:pt x="600645" y="84348"/>
                  </a:lnTo>
                  <a:lnTo>
                    <a:pt x="593311" y="90825"/>
                  </a:lnTo>
                  <a:lnTo>
                    <a:pt x="584929" y="95398"/>
                  </a:lnTo>
                  <a:lnTo>
                    <a:pt x="572928" y="98446"/>
                  </a:lnTo>
                  <a:lnTo>
                    <a:pt x="570356" y="101208"/>
                  </a:lnTo>
                  <a:lnTo>
                    <a:pt x="568356" y="103970"/>
                  </a:lnTo>
                  <a:lnTo>
                    <a:pt x="565212" y="105208"/>
                  </a:lnTo>
                  <a:lnTo>
                    <a:pt x="561212" y="105208"/>
                  </a:lnTo>
                  <a:lnTo>
                    <a:pt x="555307" y="106542"/>
                  </a:lnTo>
                  <a:lnTo>
                    <a:pt x="551211" y="106542"/>
                  </a:lnTo>
                  <a:lnTo>
                    <a:pt x="542257" y="108542"/>
                  </a:lnTo>
                  <a:lnTo>
                    <a:pt x="535399" y="113876"/>
                  </a:lnTo>
                  <a:lnTo>
                    <a:pt x="529970" y="121591"/>
                  </a:lnTo>
                  <a:lnTo>
                    <a:pt x="525493" y="131116"/>
                  </a:lnTo>
                  <a:lnTo>
                    <a:pt x="523874" y="131116"/>
                  </a:lnTo>
                  <a:lnTo>
                    <a:pt x="521112" y="127021"/>
                  </a:lnTo>
                  <a:lnTo>
                    <a:pt x="515873" y="125401"/>
                  </a:lnTo>
                  <a:lnTo>
                    <a:pt x="503586" y="125401"/>
                  </a:lnTo>
                  <a:lnTo>
                    <a:pt x="501681" y="123877"/>
                  </a:lnTo>
                  <a:lnTo>
                    <a:pt x="500061" y="120353"/>
                  </a:lnTo>
                  <a:lnTo>
                    <a:pt x="499395" y="116829"/>
                  </a:lnTo>
                  <a:lnTo>
                    <a:pt x="500157" y="115209"/>
                  </a:lnTo>
                  <a:lnTo>
                    <a:pt x="503014" y="114352"/>
                  </a:lnTo>
                  <a:lnTo>
                    <a:pt x="505205" y="112066"/>
                  </a:lnTo>
                  <a:lnTo>
                    <a:pt x="507967" y="107209"/>
                  </a:lnTo>
                  <a:lnTo>
                    <a:pt x="508920" y="102446"/>
                  </a:lnTo>
                  <a:lnTo>
                    <a:pt x="509967" y="87968"/>
                  </a:lnTo>
                  <a:lnTo>
                    <a:pt x="510729" y="84063"/>
                  </a:lnTo>
                  <a:lnTo>
                    <a:pt x="519302" y="70061"/>
                  </a:lnTo>
                  <a:lnTo>
                    <a:pt x="523874" y="65108"/>
                  </a:lnTo>
                  <a:lnTo>
                    <a:pt x="527494" y="62441"/>
                  </a:lnTo>
                  <a:lnTo>
                    <a:pt x="531684" y="60536"/>
                  </a:lnTo>
                  <a:lnTo>
                    <a:pt x="536542" y="59297"/>
                  </a:lnTo>
                  <a:lnTo>
                    <a:pt x="542353" y="59297"/>
                  </a:lnTo>
                  <a:lnTo>
                    <a:pt x="547115" y="57869"/>
                  </a:lnTo>
                  <a:lnTo>
                    <a:pt x="555783" y="50535"/>
                  </a:lnTo>
                  <a:lnTo>
                    <a:pt x="560831" y="47296"/>
                  </a:lnTo>
                  <a:lnTo>
                    <a:pt x="565594" y="45677"/>
                  </a:lnTo>
                  <a:lnTo>
                    <a:pt x="569689" y="45105"/>
                  </a:lnTo>
                  <a:lnTo>
                    <a:pt x="582834" y="45105"/>
                  </a:lnTo>
                  <a:lnTo>
                    <a:pt x="586453" y="43962"/>
                  </a:lnTo>
                  <a:lnTo>
                    <a:pt x="589311" y="40438"/>
                  </a:lnTo>
                  <a:lnTo>
                    <a:pt x="592359" y="33199"/>
                  </a:lnTo>
                  <a:lnTo>
                    <a:pt x="595216" y="23674"/>
                  </a:lnTo>
                  <a:lnTo>
                    <a:pt x="597121" y="18721"/>
                  </a:lnTo>
                  <a:close/>
                  <a:moveTo>
                    <a:pt x="598931" y="528"/>
                  </a:moveTo>
                  <a:lnTo>
                    <a:pt x="601217" y="5958"/>
                  </a:lnTo>
                  <a:lnTo>
                    <a:pt x="597597" y="12815"/>
                  </a:lnTo>
                  <a:lnTo>
                    <a:pt x="591120" y="17673"/>
                  </a:lnTo>
                  <a:lnTo>
                    <a:pt x="584929" y="16721"/>
                  </a:lnTo>
                  <a:lnTo>
                    <a:pt x="584929" y="14625"/>
                  </a:lnTo>
                  <a:lnTo>
                    <a:pt x="588930" y="10339"/>
                  </a:lnTo>
                  <a:lnTo>
                    <a:pt x="591120" y="4148"/>
                  </a:lnTo>
                  <a:lnTo>
                    <a:pt x="593597" y="-5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29" name="TextBox 1128">
            <a:extLst>
              <a:ext uri="{FF2B5EF4-FFF2-40B4-BE49-F238E27FC236}">
                <a16:creationId xmlns:a16="http://schemas.microsoft.com/office/drawing/2014/main" id="{2BA1CDA1-4385-4450-87C5-B23E191D6A49}"/>
              </a:ext>
            </a:extLst>
          </p:cNvPr>
          <p:cNvSpPr txBox="1"/>
          <p:nvPr/>
        </p:nvSpPr>
        <p:spPr>
          <a:xfrm>
            <a:off x="514618" y="5299657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SPAIN</a:t>
            </a:r>
          </a:p>
        </p:txBody>
      </p:sp>
      <p:pic>
        <p:nvPicPr>
          <p:cNvPr id="1132" name="Graphic 1131">
            <a:extLst>
              <a:ext uri="{FF2B5EF4-FFF2-40B4-BE49-F238E27FC236}">
                <a16:creationId xmlns:a16="http://schemas.microsoft.com/office/drawing/2014/main" id="{D83F8961-B0F1-43D4-8201-407C423BDB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6750" y="4039621"/>
            <a:ext cx="1555508" cy="2059557"/>
          </a:xfrm>
          <a:prstGeom prst="rect">
            <a:avLst/>
          </a:prstGeom>
        </p:spPr>
      </p:pic>
      <p:sp>
        <p:nvSpPr>
          <p:cNvPr id="1133" name="TextBox 1132">
            <a:extLst>
              <a:ext uri="{FF2B5EF4-FFF2-40B4-BE49-F238E27FC236}">
                <a16:creationId xmlns:a16="http://schemas.microsoft.com/office/drawing/2014/main" id="{564D2CDB-1850-40FE-9C27-488AF7ADEA28}"/>
              </a:ext>
            </a:extLst>
          </p:cNvPr>
          <p:cNvSpPr txBox="1"/>
          <p:nvPr/>
        </p:nvSpPr>
        <p:spPr>
          <a:xfrm>
            <a:off x="4018858" y="6203224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UNITED KINGDOM</a:t>
            </a:r>
          </a:p>
        </p:txBody>
      </p:sp>
      <p:grpSp>
        <p:nvGrpSpPr>
          <p:cNvPr id="1146" name="Group 1145">
            <a:extLst>
              <a:ext uri="{FF2B5EF4-FFF2-40B4-BE49-F238E27FC236}">
                <a16:creationId xmlns:a16="http://schemas.microsoft.com/office/drawing/2014/main" id="{5EB19708-79EF-4823-9D99-D94CB290E105}"/>
              </a:ext>
            </a:extLst>
          </p:cNvPr>
          <p:cNvGrpSpPr/>
          <p:nvPr/>
        </p:nvGrpSpPr>
        <p:grpSpPr>
          <a:xfrm>
            <a:off x="6222246" y="4585344"/>
            <a:ext cx="2505248" cy="1284515"/>
            <a:chOff x="6162778" y="4365623"/>
            <a:chExt cx="2934103" cy="1504402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A91ED85-A150-4327-97B4-2C8FDAB11FB8}"/>
                </a:ext>
              </a:extLst>
            </p:cNvPr>
            <p:cNvSpPr/>
            <p:nvPr/>
          </p:nvSpPr>
          <p:spPr>
            <a:xfrm>
              <a:off x="8050120" y="4365623"/>
              <a:ext cx="1014010" cy="905448"/>
            </a:xfrm>
            <a:custGeom>
              <a:avLst/>
              <a:gdLst>
                <a:gd name="connsiteX0" fmla="*/ 101474 w 1014010"/>
                <a:gd name="connsiteY0" fmla="*/ 247306 h 905448"/>
                <a:gd name="connsiteX1" fmla="*/ 103219 w 1014010"/>
                <a:gd name="connsiteY1" fmla="*/ 245562 h 905448"/>
                <a:gd name="connsiteX2" fmla="*/ 105162 w 1014010"/>
                <a:gd name="connsiteY2" fmla="*/ 230455 h 905448"/>
                <a:gd name="connsiteX3" fmla="*/ 105162 w 1014010"/>
                <a:gd name="connsiteY3" fmla="*/ 212652 h 905448"/>
                <a:gd name="connsiteX4" fmla="*/ 106550 w 1014010"/>
                <a:gd name="connsiteY4" fmla="*/ 196792 h 905448"/>
                <a:gd name="connsiteX5" fmla="*/ 113845 w 1014010"/>
                <a:gd name="connsiteY5" fmla="*/ 184897 h 905448"/>
                <a:gd name="connsiteX6" fmla="*/ 134067 w 1014010"/>
                <a:gd name="connsiteY6" fmla="*/ 167055 h 905448"/>
                <a:gd name="connsiteX7" fmla="*/ 136010 w 1014010"/>
                <a:gd name="connsiteY7" fmla="*/ 155913 h 905448"/>
                <a:gd name="connsiteX8" fmla="*/ 139975 w 1014010"/>
                <a:gd name="connsiteY8" fmla="*/ 149053 h 905448"/>
                <a:gd name="connsiteX9" fmla="*/ 141561 w 1014010"/>
                <a:gd name="connsiteY9" fmla="*/ 141996 h 905448"/>
                <a:gd name="connsiteX10" fmla="*/ 143821 w 1014010"/>
                <a:gd name="connsiteY10" fmla="*/ 136445 h 905448"/>
                <a:gd name="connsiteX11" fmla="*/ 149610 w 1014010"/>
                <a:gd name="connsiteY11" fmla="*/ 134185 h 905448"/>
                <a:gd name="connsiteX12" fmla="*/ 169672 w 1014010"/>
                <a:gd name="connsiteY12" fmla="*/ 136960 h 905448"/>
                <a:gd name="connsiteX13" fmla="*/ 189497 w 1014010"/>
                <a:gd name="connsiteY13" fmla="*/ 145128 h 905448"/>
                <a:gd name="connsiteX14" fmla="*/ 197427 w 1014010"/>
                <a:gd name="connsiteY14" fmla="*/ 144414 h 905448"/>
                <a:gd name="connsiteX15" fmla="*/ 201868 w 1014010"/>
                <a:gd name="connsiteY15" fmla="*/ 134185 h 905448"/>
                <a:gd name="connsiteX16" fmla="*/ 201036 w 1014010"/>
                <a:gd name="connsiteY16" fmla="*/ 133154 h 905448"/>
                <a:gd name="connsiteX17" fmla="*/ 199291 w 1014010"/>
                <a:gd name="connsiteY17" fmla="*/ 129189 h 905448"/>
                <a:gd name="connsiteX18" fmla="*/ 197626 w 1014010"/>
                <a:gd name="connsiteY18" fmla="*/ 124589 h 905448"/>
                <a:gd name="connsiteX19" fmla="*/ 196872 w 1014010"/>
                <a:gd name="connsiteY19" fmla="*/ 120902 h 905448"/>
                <a:gd name="connsiteX20" fmla="*/ 197507 w 1014010"/>
                <a:gd name="connsiteY20" fmla="*/ 116937 h 905448"/>
                <a:gd name="connsiteX21" fmla="*/ 200322 w 1014010"/>
                <a:gd name="connsiteY21" fmla="*/ 109602 h 905448"/>
                <a:gd name="connsiteX22" fmla="*/ 208450 w 1014010"/>
                <a:gd name="connsiteY22" fmla="*/ 72965 h 905448"/>
                <a:gd name="connsiteX23" fmla="*/ 208450 w 1014010"/>
                <a:gd name="connsiteY23" fmla="*/ 56788 h 905448"/>
                <a:gd name="connsiteX24" fmla="*/ 206864 w 1014010"/>
                <a:gd name="connsiteY24" fmla="*/ 38866 h 905448"/>
                <a:gd name="connsiteX25" fmla="*/ 206864 w 1014010"/>
                <a:gd name="connsiteY25" fmla="*/ 22213 h 905448"/>
                <a:gd name="connsiteX26" fmla="*/ 212098 w 1014010"/>
                <a:gd name="connsiteY26" fmla="*/ 9842 h 905448"/>
                <a:gd name="connsiteX27" fmla="*/ 211741 w 1014010"/>
                <a:gd name="connsiteY27" fmla="*/ 6670 h 905448"/>
                <a:gd name="connsiteX28" fmla="*/ 211741 w 1014010"/>
                <a:gd name="connsiteY28" fmla="*/ 3934 h 905448"/>
                <a:gd name="connsiteX29" fmla="*/ 212336 w 1014010"/>
                <a:gd name="connsiteY29" fmla="*/ 1952 h 905448"/>
                <a:gd name="connsiteX30" fmla="*/ 213565 w 1014010"/>
                <a:gd name="connsiteY30" fmla="*/ 1000 h 905448"/>
                <a:gd name="connsiteX31" fmla="*/ 222011 w 1014010"/>
                <a:gd name="connsiteY31" fmla="*/ -110 h 905448"/>
                <a:gd name="connsiteX32" fmla="*/ 243422 w 1014010"/>
                <a:gd name="connsiteY32" fmla="*/ 7265 h 905448"/>
                <a:gd name="connsiteX33" fmla="*/ 273357 w 1014010"/>
                <a:gd name="connsiteY33" fmla="*/ 9723 h 905448"/>
                <a:gd name="connsiteX34" fmla="*/ 276172 w 1014010"/>
                <a:gd name="connsiteY34" fmla="*/ 17970 h 905448"/>
                <a:gd name="connsiteX35" fmla="*/ 277798 w 1014010"/>
                <a:gd name="connsiteY35" fmla="*/ 25900 h 905448"/>
                <a:gd name="connsiteX36" fmla="*/ 277798 w 1014010"/>
                <a:gd name="connsiteY36" fmla="*/ 33830 h 905448"/>
                <a:gd name="connsiteX37" fmla="*/ 275261 w 1014010"/>
                <a:gd name="connsiteY37" fmla="*/ 42197 h 905448"/>
                <a:gd name="connsiteX38" fmla="*/ 282873 w 1014010"/>
                <a:gd name="connsiteY38" fmla="*/ 42197 h 905448"/>
                <a:gd name="connsiteX39" fmla="*/ 312214 w 1014010"/>
                <a:gd name="connsiteY39" fmla="*/ 34267 h 905448"/>
                <a:gd name="connsiteX40" fmla="*/ 314197 w 1014010"/>
                <a:gd name="connsiteY40" fmla="*/ 32998 h 905448"/>
                <a:gd name="connsiteX41" fmla="*/ 319550 w 1014010"/>
                <a:gd name="connsiteY41" fmla="*/ 26574 h 905448"/>
                <a:gd name="connsiteX42" fmla="*/ 320818 w 1014010"/>
                <a:gd name="connsiteY42" fmla="*/ 23482 h 905448"/>
                <a:gd name="connsiteX43" fmla="*/ 321770 w 1014010"/>
                <a:gd name="connsiteY43" fmla="*/ 15552 h 905448"/>
                <a:gd name="connsiteX44" fmla="*/ 323316 w 1014010"/>
                <a:gd name="connsiteY44" fmla="*/ 13173 h 905448"/>
                <a:gd name="connsiteX45" fmla="*/ 326250 w 1014010"/>
                <a:gd name="connsiteY45" fmla="*/ 13173 h 905448"/>
                <a:gd name="connsiteX46" fmla="*/ 328194 w 1014010"/>
                <a:gd name="connsiteY46" fmla="*/ 15591 h 905448"/>
                <a:gd name="connsiteX47" fmla="*/ 329779 w 1014010"/>
                <a:gd name="connsiteY47" fmla="*/ 18525 h 905448"/>
                <a:gd name="connsiteX48" fmla="*/ 331722 w 1014010"/>
                <a:gd name="connsiteY48" fmla="*/ 19834 h 905448"/>
                <a:gd name="connsiteX49" fmla="*/ 349723 w 1014010"/>
                <a:gd name="connsiteY49" fmla="*/ 19834 h 905448"/>
                <a:gd name="connsiteX50" fmla="*/ 358288 w 1014010"/>
                <a:gd name="connsiteY50" fmla="*/ 22292 h 905448"/>
                <a:gd name="connsiteX51" fmla="*/ 376804 w 1014010"/>
                <a:gd name="connsiteY51" fmla="*/ 31769 h 905448"/>
                <a:gd name="connsiteX52" fmla="*/ 393893 w 1014010"/>
                <a:gd name="connsiteY52" fmla="*/ 37518 h 905448"/>
                <a:gd name="connsiteX53" fmla="*/ 402141 w 1014010"/>
                <a:gd name="connsiteY53" fmla="*/ 42276 h 905448"/>
                <a:gd name="connsiteX54" fmla="*/ 421173 w 1014010"/>
                <a:gd name="connsiteY54" fmla="*/ 58810 h 905448"/>
                <a:gd name="connsiteX55" fmla="*/ 429975 w 1014010"/>
                <a:gd name="connsiteY55" fmla="*/ 62259 h 905448"/>
                <a:gd name="connsiteX56" fmla="*/ 452893 w 1014010"/>
                <a:gd name="connsiteY56" fmla="*/ 71181 h 905448"/>
                <a:gd name="connsiteX57" fmla="*/ 482749 w 1014010"/>
                <a:gd name="connsiteY57" fmla="*/ 88072 h 905448"/>
                <a:gd name="connsiteX58" fmla="*/ 491393 w 1014010"/>
                <a:gd name="connsiteY58" fmla="*/ 90133 h 905448"/>
                <a:gd name="connsiteX59" fmla="*/ 500235 w 1014010"/>
                <a:gd name="connsiteY59" fmla="*/ 90133 h 905448"/>
                <a:gd name="connsiteX60" fmla="*/ 506738 w 1014010"/>
                <a:gd name="connsiteY60" fmla="*/ 88072 h 905448"/>
                <a:gd name="connsiteX61" fmla="*/ 520417 w 1014010"/>
                <a:gd name="connsiteY61" fmla="*/ 80816 h 905448"/>
                <a:gd name="connsiteX62" fmla="*/ 523747 w 1014010"/>
                <a:gd name="connsiteY62" fmla="*/ 79983 h 905448"/>
                <a:gd name="connsiteX63" fmla="*/ 535642 w 1014010"/>
                <a:gd name="connsiteY63" fmla="*/ 79983 h 905448"/>
                <a:gd name="connsiteX64" fmla="*/ 537863 w 1014010"/>
                <a:gd name="connsiteY64" fmla="*/ 81648 h 905448"/>
                <a:gd name="connsiteX65" fmla="*/ 539409 w 1014010"/>
                <a:gd name="connsiteY65" fmla="*/ 88865 h 905448"/>
                <a:gd name="connsiteX66" fmla="*/ 541313 w 1014010"/>
                <a:gd name="connsiteY66" fmla="*/ 91838 h 905448"/>
                <a:gd name="connsiteX67" fmla="*/ 543929 w 1014010"/>
                <a:gd name="connsiteY67" fmla="*/ 92949 h 905448"/>
                <a:gd name="connsiteX68" fmla="*/ 551304 w 1014010"/>
                <a:gd name="connsiteY68" fmla="*/ 93504 h 905448"/>
                <a:gd name="connsiteX69" fmla="*/ 555507 w 1014010"/>
                <a:gd name="connsiteY69" fmla="*/ 96596 h 905448"/>
                <a:gd name="connsiteX70" fmla="*/ 558362 w 1014010"/>
                <a:gd name="connsiteY70" fmla="*/ 97905 h 905448"/>
                <a:gd name="connsiteX71" fmla="*/ 561574 w 1014010"/>
                <a:gd name="connsiteY71" fmla="*/ 97667 h 905448"/>
                <a:gd name="connsiteX72" fmla="*/ 557609 w 1014010"/>
                <a:gd name="connsiteY72" fmla="*/ 102901 h 905448"/>
                <a:gd name="connsiteX73" fmla="*/ 562486 w 1014010"/>
                <a:gd name="connsiteY73" fmla="*/ 101751 h 905448"/>
                <a:gd name="connsiteX74" fmla="*/ 566808 w 1014010"/>
                <a:gd name="connsiteY74" fmla="*/ 101751 h 905448"/>
                <a:gd name="connsiteX75" fmla="*/ 569662 w 1014010"/>
                <a:gd name="connsiteY75" fmla="*/ 104368 h 905448"/>
                <a:gd name="connsiteX76" fmla="*/ 570059 w 1014010"/>
                <a:gd name="connsiteY76" fmla="*/ 110514 h 905448"/>
                <a:gd name="connsiteX77" fmla="*/ 576601 w 1014010"/>
                <a:gd name="connsiteY77" fmla="*/ 108848 h 905448"/>
                <a:gd name="connsiteX78" fmla="*/ 578623 w 1014010"/>
                <a:gd name="connsiteY78" fmla="*/ 111346 h 905448"/>
                <a:gd name="connsiteX79" fmla="*/ 578623 w 1014010"/>
                <a:gd name="connsiteY79" fmla="*/ 115311 h 905448"/>
                <a:gd name="connsiteX80" fmla="*/ 579178 w 1014010"/>
                <a:gd name="connsiteY80" fmla="*/ 118206 h 905448"/>
                <a:gd name="connsiteX81" fmla="*/ 617837 w 1014010"/>
                <a:gd name="connsiteY81" fmla="*/ 146437 h 905448"/>
                <a:gd name="connsiteX82" fmla="*/ 638257 w 1014010"/>
                <a:gd name="connsiteY82" fmla="*/ 155318 h 905448"/>
                <a:gd name="connsiteX83" fmla="*/ 673942 w 1014010"/>
                <a:gd name="connsiteY83" fmla="*/ 153177 h 905448"/>
                <a:gd name="connsiteX84" fmla="*/ 727747 w 1014010"/>
                <a:gd name="connsiteY84" fmla="*/ 161107 h 905448"/>
                <a:gd name="connsiteX85" fmla="*/ 728183 w 1014010"/>
                <a:gd name="connsiteY85" fmla="*/ 160711 h 905448"/>
                <a:gd name="connsiteX86" fmla="*/ 736113 w 1014010"/>
                <a:gd name="connsiteY86" fmla="*/ 159521 h 905448"/>
                <a:gd name="connsiteX87" fmla="*/ 741188 w 1014010"/>
                <a:gd name="connsiteY87" fmla="*/ 163684 h 905448"/>
                <a:gd name="connsiteX88" fmla="*/ 743329 w 1014010"/>
                <a:gd name="connsiteY88" fmla="*/ 164358 h 905448"/>
                <a:gd name="connsiteX89" fmla="*/ 749356 w 1014010"/>
                <a:gd name="connsiteY89" fmla="*/ 162574 h 905448"/>
                <a:gd name="connsiteX90" fmla="*/ 753599 w 1014010"/>
                <a:gd name="connsiteY90" fmla="*/ 158609 h 905448"/>
                <a:gd name="connsiteX91" fmla="*/ 773107 w 1014010"/>
                <a:gd name="connsiteY91" fmla="*/ 125065 h 905448"/>
                <a:gd name="connsiteX92" fmla="*/ 779808 w 1014010"/>
                <a:gd name="connsiteY92" fmla="*/ 120585 h 905448"/>
                <a:gd name="connsiteX93" fmla="*/ 790870 w 1014010"/>
                <a:gd name="connsiteY93" fmla="*/ 122210 h 905448"/>
                <a:gd name="connsiteX94" fmla="*/ 794835 w 1014010"/>
                <a:gd name="connsiteY94" fmla="*/ 122210 h 905448"/>
                <a:gd name="connsiteX95" fmla="*/ 801774 w 1014010"/>
                <a:gd name="connsiteY95" fmla="*/ 119237 h 905448"/>
                <a:gd name="connsiteX96" fmla="*/ 805302 w 1014010"/>
                <a:gd name="connsiteY96" fmla="*/ 118761 h 905448"/>
                <a:gd name="connsiteX97" fmla="*/ 808871 w 1014010"/>
                <a:gd name="connsiteY97" fmla="*/ 119990 h 905448"/>
                <a:gd name="connsiteX98" fmla="*/ 815413 w 1014010"/>
                <a:gd name="connsiteY98" fmla="*/ 124193 h 905448"/>
                <a:gd name="connsiteX99" fmla="*/ 838410 w 1014010"/>
                <a:gd name="connsiteY99" fmla="*/ 130894 h 905448"/>
                <a:gd name="connsiteX100" fmla="*/ 845508 w 1014010"/>
                <a:gd name="connsiteY100" fmla="*/ 131726 h 905448"/>
                <a:gd name="connsiteX101" fmla="*/ 852883 w 1014010"/>
                <a:gd name="connsiteY101" fmla="*/ 134740 h 905448"/>
                <a:gd name="connsiteX102" fmla="*/ 855896 w 1014010"/>
                <a:gd name="connsiteY102" fmla="*/ 141758 h 905448"/>
                <a:gd name="connsiteX103" fmla="*/ 857323 w 1014010"/>
                <a:gd name="connsiteY103" fmla="*/ 150124 h 905448"/>
                <a:gd name="connsiteX104" fmla="*/ 860099 w 1014010"/>
                <a:gd name="connsiteY104" fmla="*/ 157023 h 905448"/>
                <a:gd name="connsiteX105" fmla="*/ 865135 w 1014010"/>
                <a:gd name="connsiteY105" fmla="*/ 160592 h 905448"/>
                <a:gd name="connsiteX106" fmla="*/ 871280 w 1014010"/>
                <a:gd name="connsiteY106" fmla="*/ 161702 h 905448"/>
                <a:gd name="connsiteX107" fmla="*/ 885911 w 1014010"/>
                <a:gd name="connsiteY107" fmla="*/ 161067 h 905448"/>
                <a:gd name="connsiteX108" fmla="*/ 891779 w 1014010"/>
                <a:gd name="connsiteY108" fmla="*/ 163090 h 905448"/>
                <a:gd name="connsiteX109" fmla="*/ 905696 w 1014010"/>
                <a:gd name="connsiteY109" fmla="*/ 172368 h 905448"/>
                <a:gd name="connsiteX110" fmla="*/ 912794 w 1014010"/>
                <a:gd name="connsiteY110" fmla="*/ 174985 h 905448"/>
                <a:gd name="connsiteX111" fmla="*/ 920169 w 1014010"/>
                <a:gd name="connsiteY111" fmla="*/ 174112 h 905448"/>
                <a:gd name="connsiteX112" fmla="*/ 934958 w 1014010"/>
                <a:gd name="connsiteY112" fmla="*/ 168839 h 905448"/>
                <a:gd name="connsiteX113" fmla="*/ 941302 w 1014010"/>
                <a:gd name="connsiteY113" fmla="*/ 169315 h 905448"/>
                <a:gd name="connsiteX114" fmla="*/ 950382 w 1014010"/>
                <a:gd name="connsiteY114" fmla="*/ 182122 h 905448"/>
                <a:gd name="connsiteX115" fmla="*/ 955735 w 1014010"/>
                <a:gd name="connsiteY115" fmla="*/ 220701 h 905448"/>
                <a:gd name="connsiteX116" fmla="*/ 969018 w 1014010"/>
                <a:gd name="connsiteY116" fmla="*/ 236204 h 905448"/>
                <a:gd name="connsiteX117" fmla="*/ 972586 w 1014010"/>
                <a:gd name="connsiteY117" fmla="*/ 263365 h 905448"/>
                <a:gd name="connsiteX118" fmla="*/ 970564 w 1014010"/>
                <a:gd name="connsiteY118" fmla="*/ 270660 h 905448"/>
                <a:gd name="connsiteX119" fmla="*/ 969731 w 1014010"/>
                <a:gd name="connsiteY119" fmla="*/ 273634 h 905448"/>
                <a:gd name="connsiteX120" fmla="*/ 963387 w 1014010"/>
                <a:gd name="connsiteY120" fmla="*/ 280335 h 905448"/>
                <a:gd name="connsiteX121" fmla="*/ 957043 w 1014010"/>
                <a:gd name="connsiteY121" fmla="*/ 285489 h 905448"/>
                <a:gd name="connsiteX122" fmla="*/ 954188 w 1014010"/>
                <a:gd name="connsiteY122" fmla="*/ 290961 h 905448"/>
                <a:gd name="connsiteX123" fmla="*/ 952127 w 1014010"/>
                <a:gd name="connsiteY123" fmla="*/ 298891 h 905448"/>
                <a:gd name="connsiteX124" fmla="*/ 942095 w 1014010"/>
                <a:gd name="connsiteY124" fmla="*/ 313443 h 905448"/>
                <a:gd name="connsiteX125" fmla="*/ 938130 w 1014010"/>
                <a:gd name="connsiteY125" fmla="*/ 321373 h 905448"/>
                <a:gd name="connsiteX126" fmla="*/ 936544 w 1014010"/>
                <a:gd name="connsiteY126" fmla="*/ 329659 h 905448"/>
                <a:gd name="connsiteX127" fmla="*/ 933134 w 1014010"/>
                <a:gd name="connsiteY127" fmla="*/ 360586 h 905448"/>
                <a:gd name="connsiteX128" fmla="*/ 932143 w 1014010"/>
                <a:gd name="connsiteY128" fmla="*/ 364234 h 905448"/>
                <a:gd name="connsiteX129" fmla="*/ 931191 w 1014010"/>
                <a:gd name="connsiteY129" fmla="*/ 365979 h 905448"/>
                <a:gd name="connsiteX130" fmla="*/ 930517 w 1014010"/>
                <a:gd name="connsiteY130" fmla="*/ 368596 h 905448"/>
                <a:gd name="connsiteX131" fmla="*/ 930280 w 1014010"/>
                <a:gd name="connsiteY131" fmla="*/ 374979 h 905448"/>
                <a:gd name="connsiteX132" fmla="*/ 931469 w 1014010"/>
                <a:gd name="connsiteY132" fmla="*/ 378429 h 905448"/>
                <a:gd name="connsiteX133" fmla="*/ 934443 w 1014010"/>
                <a:gd name="connsiteY133" fmla="*/ 380253 h 905448"/>
                <a:gd name="connsiteX134" fmla="*/ 942373 w 1014010"/>
                <a:gd name="connsiteY134" fmla="*/ 381086 h 905448"/>
                <a:gd name="connsiteX135" fmla="*/ 944553 w 1014010"/>
                <a:gd name="connsiteY135" fmla="*/ 382354 h 905448"/>
                <a:gd name="connsiteX136" fmla="*/ 948518 w 1014010"/>
                <a:gd name="connsiteY136" fmla="*/ 385725 h 905448"/>
                <a:gd name="connsiteX137" fmla="*/ 952483 w 1014010"/>
                <a:gd name="connsiteY137" fmla="*/ 390126 h 905448"/>
                <a:gd name="connsiteX138" fmla="*/ 954268 w 1014010"/>
                <a:gd name="connsiteY138" fmla="*/ 394725 h 905448"/>
                <a:gd name="connsiteX139" fmla="*/ 953396 w 1014010"/>
                <a:gd name="connsiteY139" fmla="*/ 397302 h 905448"/>
                <a:gd name="connsiteX140" fmla="*/ 951849 w 1014010"/>
                <a:gd name="connsiteY140" fmla="*/ 400633 h 905448"/>
                <a:gd name="connsiteX141" fmla="*/ 951135 w 1014010"/>
                <a:gd name="connsiteY141" fmla="*/ 403567 h 905448"/>
                <a:gd name="connsiteX142" fmla="*/ 952801 w 1014010"/>
                <a:gd name="connsiteY142" fmla="*/ 404757 h 905448"/>
                <a:gd name="connsiteX143" fmla="*/ 953871 w 1014010"/>
                <a:gd name="connsiteY143" fmla="*/ 405986 h 905448"/>
                <a:gd name="connsiteX144" fmla="*/ 955180 w 1014010"/>
                <a:gd name="connsiteY144" fmla="*/ 408880 h 905448"/>
                <a:gd name="connsiteX145" fmla="*/ 956409 w 1014010"/>
                <a:gd name="connsiteY145" fmla="*/ 412211 h 905448"/>
                <a:gd name="connsiteX146" fmla="*/ 956885 w 1014010"/>
                <a:gd name="connsiteY146" fmla="*/ 414828 h 905448"/>
                <a:gd name="connsiteX147" fmla="*/ 958153 w 1014010"/>
                <a:gd name="connsiteY147" fmla="*/ 418238 h 905448"/>
                <a:gd name="connsiteX148" fmla="*/ 961088 w 1014010"/>
                <a:gd name="connsiteY148" fmla="*/ 420141 h 905448"/>
                <a:gd name="connsiteX149" fmla="*/ 964577 w 1014010"/>
                <a:gd name="connsiteY149" fmla="*/ 421766 h 905448"/>
                <a:gd name="connsiteX150" fmla="*/ 968859 w 1014010"/>
                <a:gd name="connsiteY150" fmla="*/ 425731 h 905448"/>
                <a:gd name="connsiteX151" fmla="*/ 971238 w 1014010"/>
                <a:gd name="connsiteY151" fmla="*/ 426525 h 905448"/>
                <a:gd name="connsiteX152" fmla="*/ 972665 w 1014010"/>
                <a:gd name="connsiteY152" fmla="*/ 428547 h 905448"/>
                <a:gd name="connsiteX153" fmla="*/ 973022 w 1014010"/>
                <a:gd name="connsiteY153" fmla="*/ 431045 h 905448"/>
                <a:gd name="connsiteX154" fmla="*/ 972507 w 1014010"/>
                <a:gd name="connsiteY154" fmla="*/ 437666 h 905448"/>
                <a:gd name="connsiteX155" fmla="*/ 972507 w 1014010"/>
                <a:gd name="connsiteY155" fmla="*/ 440442 h 905448"/>
                <a:gd name="connsiteX156" fmla="*/ 978494 w 1014010"/>
                <a:gd name="connsiteY156" fmla="*/ 461179 h 905448"/>
                <a:gd name="connsiteX157" fmla="*/ 980318 w 1014010"/>
                <a:gd name="connsiteY157" fmla="*/ 471607 h 905448"/>
                <a:gd name="connsiteX158" fmla="*/ 980318 w 1014010"/>
                <a:gd name="connsiteY158" fmla="*/ 484096 h 905448"/>
                <a:gd name="connsiteX159" fmla="*/ 983093 w 1014010"/>
                <a:gd name="connsiteY159" fmla="*/ 493097 h 905448"/>
                <a:gd name="connsiteX160" fmla="*/ 992768 w 1014010"/>
                <a:gd name="connsiteY160" fmla="*/ 503763 h 905448"/>
                <a:gd name="connsiteX161" fmla="*/ 998081 w 1014010"/>
                <a:gd name="connsiteY161" fmla="*/ 507014 h 905448"/>
                <a:gd name="connsiteX162" fmla="*/ 1004227 w 1014010"/>
                <a:gd name="connsiteY162" fmla="*/ 507966 h 905448"/>
                <a:gd name="connsiteX163" fmla="*/ 1008192 w 1014010"/>
                <a:gd name="connsiteY163" fmla="*/ 510583 h 905448"/>
                <a:gd name="connsiteX164" fmla="*/ 1013981 w 1014010"/>
                <a:gd name="connsiteY164" fmla="*/ 521090 h 905448"/>
                <a:gd name="connsiteX165" fmla="*/ 1009183 w 1014010"/>
                <a:gd name="connsiteY165" fmla="*/ 526086 h 905448"/>
                <a:gd name="connsiteX166" fmla="*/ 1006526 w 1014010"/>
                <a:gd name="connsiteY166" fmla="*/ 527513 h 905448"/>
                <a:gd name="connsiteX167" fmla="*/ 1003156 w 1014010"/>
                <a:gd name="connsiteY167" fmla="*/ 528425 h 905448"/>
                <a:gd name="connsiteX168" fmla="*/ 998636 w 1014010"/>
                <a:gd name="connsiteY168" fmla="*/ 527474 h 905448"/>
                <a:gd name="connsiteX169" fmla="*/ 995345 w 1014010"/>
                <a:gd name="connsiteY169" fmla="*/ 525214 h 905448"/>
                <a:gd name="connsiteX170" fmla="*/ 991380 w 1014010"/>
                <a:gd name="connsiteY170" fmla="*/ 523191 h 905448"/>
                <a:gd name="connsiteX171" fmla="*/ 988565 w 1014010"/>
                <a:gd name="connsiteY171" fmla="*/ 524341 h 905448"/>
                <a:gd name="connsiteX172" fmla="*/ 983292 w 1014010"/>
                <a:gd name="connsiteY172" fmla="*/ 530209 h 905448"/>
                <a:gd name="connsiteX173" fmla="*/ 981825 w 1014010"/>
                <a:gd name="connsiteY173" fmla="*/ 538774 h 905448"/>
                <a:gd name="connsiteX174" fmla="*/ 982062 w 1014010"/>
                <a:gd name="connsiteY174" fmla="*/ 542739 h 905448"/>
                <a:gd name="connsiteX175" fmla="*/ 983252 w 1014010"/>
                <a:gd name="connsiteY175" fmla="*/ 547180 h 905448"/>
                <a:gd name="connsiteX176" fmla="*/ 982697 w 1014010"/>
                <a:gd name="connsiteY176" fmla="*/ 551858 h 905448"/>
                <a:gd name="connsiteX177" fmla="*/ 979961 w 1014010"/>
                <a:gd name="connsiteY177" fmla="*/ 557211 h 905448"/>
                <a:gd name="connsiteX178" fmla="*/ 975322 w 1014010"/>
                <a:gd name="connsiteY178" fmla="*/ 560066 h 905448"/>
                <a:gd name="connsiteX179" fmla="*/ 969216 w 1014010"/>
                <a:gd name="connsiteY179" fmla="*/ 556894 h 905448"/>
                <a:gd name="connsiteX180" fmla="*/ 957321 w 1014010"/>
                <a:gd name="connsiteY180" fmla="*/ 547655 h 905448"/>
                <a:gd name="connsiteX181" fmla="*/ 951294 w 1014010"/>
                <a:gd name="connsiteY181" fmla="*/ 544920 h 905448"/>
                <a:gd name="connsiteX182" fmla="*/ 943364 w 1014010"/>
                <a:gd name="connsiteY182" fmla="*/ 545871 h 905448"/>
                <a:gd name="connsiteX183" fmla="*/ 934482 w 1014010"/>
                <a:gd name="connsiteY183" fmla="*/ 550034 h 905448"/>
                <a:gd name="connsiteX184" fmla="*/ 918900 w 1014010"/>
                <a:gd name="connsiteY184" fmla="*/ 561493 h 905448"/>
                <a:gd name="connsiteX185" fmla="*/ 902683 w 1014010"/>
                <a:gd name="connsiteY185" fmla="*/ 569423 h 905448"/>
                <a:gd name="connsiteX186" fmla="*/ 898123 w 1014010"/>
                <a:gd name="connsiteY186" fmla="*/ 568710 h 905448"/>
                <a:gd name="connsiteX187" fmla="*/ 893643 w 1014010"/>
                <a:gd name="connsiteY187" fmla="*/ 569582 h 905448"/>
                <a:gd name="connsiteX188" fmla="*/ 885475 w 1014010"/>
                <a:gd name="connsiteY188" fmla="*/ 573547 h 905448"/>
                <a:gd name="connsiteX189" fmla="*/ 875999 w 1014010"/>
                <a:gd name="connsiteY189" fmla="*/ 581477 h 905448"/>
                <a:gd name="connsiteX190" fmla="*/ 870567 w 1014010"/>
                <a:gd name="connsiteY190" fmla="*/ 595949 h 905448"/>
                <a:gd name="connsiteX191" fmla="*/ 866602 w 1014010"/>
                <a:gd name="connsiteY191" fmla="*/ 603086 h 905448"/>
                <a:gd name="connsiteX192" fmla="*/ 861209 w 1014010"/>
                <a:gd name="connsiteY192" fmla="*/ 608082 h 905448"/>
                <a:gd name="connsiteX193" fmla="*/ 847926 w 1014010"/>
                <a:gd name="connsiteY193" fmla="*/ 617479 h 905448"/>
                <a:gd name="connsiteX194" fmla="*/ 840551 w 1014010"/>
                <a:gd name="connsiteY194" fmla="*/ 624854 h 905448"/>
                <a:gd name="connsiteX195" fmla="*/ 825524 w 1014010"/>
                <a:gd name="connsiteY195" fmla="*/ 632546 h 905448"/>
                <a:gd name="connsiteX196" fmla="*/ 798522 w 1014010"/>
                <a:gd name="connsiteY196" fmla="*/ 623585 h 905448"/>
                <a:gd name="connsiteX197" fmla="*/ 785041 w 1014010"/>
                <a:gd name="connsiteY197" fmla="*/ 624497 h 905448"/>
                <a:gd name="connsiteX198" fmla="*/ 774019 w 1014010"/>
                <a:gd name="connsiteY198" fmla="*/ 627788 h 905448"/>
                <a:gd name="connsiteX199" fmla="*/ 755383 w 1014010"/>
                <a:gd name="connsiteY199" fmla="*/ 642261 h 905448"/>
                <a:gd name="connsiteX200" fmla="*/ 749356 w 1014010"/>
                <a:gd name="connsiteY200" fmla="*/ 648803 h 905448"/>
                <a:gd name="connsiteX201" fmla="*/ 743528 w 1014010"/>
                <a:gd name="connsiteY201" fmla="*/ 660103 h 905448"/>
                <a:gd name="connsiteX202" fmla="*/ 742735 w 1014010"/>
                <a:gd name="connsiteY202" fmla="*/ 682307 h 905448"/>
                <a:gd name="connsiteX203" fmla="*/ 741228 w 1014010"/>
                <a:gd name="connsiteY203" fmla="*/ 688968 h 905448"/>
                <a:gd name="connsiteX204" fmla="*/ 738968 w 1014010"/>
                <a:gd name="connsiteY204" fmla="*/ 694083 h 905448"/>
                <a:gd name="connsiteX205" fmla="*/ 734250 w 1014010"/>
                <a:gd name="connsiteY205" fmla="*/ 699555 h 905448"/>
                <a:gd name="connsiteX206" fmla="*/ 729729 w 1014010"/>
                <a:gd name="connsiteY206" fmla="*/ 703282 h 905448"/>
                <a:gd name="connsiteX207" fmla="*/ 716486 w 1014010"/>
                <a:gd name="connsiteY207" fmla="*/ 704868 h 905448"/>
                <a:gd name="connsiteX208" fmla="*/ 716288 w 1014010"/>
                <a:gd name="connsiteY208" fmla="*/ 739839 h 905448"/>
                <a:gd name="connsiteX209" fmla="*/ 719341 w 1014010"/>
                <a:gd name="connsiteY209" fmla="*/ 746897 h 905448"/>
                <a:gd name="connsiteX210" fmla="*/ 725249 w 1014010"/>
                <a:gd name="connsiteY210" fmla="*/ 757008 h 905448"/>
                <a:gd name="connsiteX211" fmla="*/ 738254 w 1014010"/>
                <a:gd name="connsiteY211" fmla="*/ 772313 h 905448"/>
                <a:gd name="connsiteX212" fmla="*/ 749594 w 1014010"/>
                <a:gd name="connsiteY212" fmla="*/ 789917 h 905448"/>
                <a:gd name="connsiteX213" fmla="*/ 736946 w 1014010"/>
                <a:gd name="connsiteY213" fmla="*/ 814580 h 905448"/>
                <a:gd name="connsiteX214" fmla="*/ 734488 w 1014010"/>
                <a:gd name="connsiteY214" fmla="*/ 818267 h 905448"/>
                <a:gd name="connsiteX215" fmla="*/ 730800 w 1014010"/>
                <a:gd name="connsiteY215" fmla="*/ 825166 h 905448"/>
                <a:gd name="connsiteX216" fmla="*/ 728580 w 1014010"/>
                <a:gd name="connsiteY216" fmla="*/ 831708 h 905448"/>
                <a:gd name="connsiteX217" fmla="*/ 727390 w 1014010"/>
                <a:gd name="connsiteY217" fmla="*/ 844198 h 905448"/>
                <a:gd name="connsiteX218" fmla="*/ 728580 w 1014010"/>
                <a:gd name="connsiteY218" fmla="*/ 852326 h 905448"/>
                <a:gd name="connsiteX219" fmla="*/ 730721 w 1014010"/>
                <a:gd name="connsiteY219" fmla="*/ 859067 h 905448"/>
                <a:gd name="connsiteX220" fmla="*/ 730483 w 1014010"/>
                <a:gd name="connsiteY220" fmla="*/ 866045 h 905448"/>
                <a:gd name="connsiteX221" fmla="*/ 729849 w 1014010"/>
                <a:gd name="connsiteY221" fmla="*/ 871755 h 905448"/>
                <a:gd name="connsiteX222" fmla="*/ 709706 w 1014010"/>
                <a:gd name="connsiteY222" fmla="*/ 893364 h 905448"/>
                <a:gd name="connsiteX223" fmla="*/ 703441 w 1014010"/>
                <a:gd name="connsiteY223" fmla="*/ 898320 h 905448"/>
                <a:gd name="connsiteX224" fmla="*/ 693846 w 1014010"/>
                <a:gd name="connsiteY224" fmla="*/ 903515 h 905448"/>
                <a:gd name="connsiteX225" fmla="*/ 684053 w 1014010"/>
                <a:gd name="connsiteY225" fmla="*/ 905339 h 905448"/>
                <a:gd name="connsiteX226" fmla="*/ 661888 w 1014010"/>
                <a:gd name="connsiteY226" fmla="*/ 904942 h 905448"/>
                <a:gd name="connsiteX227" fmla="*/ 648685 w 1014010"/>
                <a:gd name="connsiteY227" fmla="*/ 893364 h 905448"/>
                <a:gd name="connsiteX228" fmla="*/ 644720 w 1014010"/>
                <a:gd name="connsiteY228" fmla="*/ 885117 h 905448"/>
                <a:gd name="connsiteX229" fmla="*/ 642301 w 1014010"/>
                <a:gd name="connsiteY229" fmla="*/ 879130 h 905448"/>
                <a:gd name="connsiteX230" fmla="*/ 641825 w 1014010"/>
                <a:gd name="connsiteY230" fmla="*/ 876592 h 905448"/>
                <a:gd name="connsiteX231" fmla="*/ 641468 w 1014010"/>
                <a:gd name="connsiteY231" fmla="*/ 872627 h 905448"/>
                <a:gd name="connsiteX232" fmla="*/ 640319 w 1014010"/>
                <a:gd name="connsiteY232" fmla="*/ 868424 h 905448"/>
                <a:gd name="connsiteX233" fmla="*/ 639169 w 1014010"/>
                <a:gd name="connsiteY233" fmla="*/ 865808 h 905448"/>
                <a:gd name="connsiteX234" fmla="*/ 637860 w 1014010"/>
                <a:gd name="connsiteY234" fmla="*/ 864102 h 905448"/>
                <a:gd name="connsiteX235" fmla="*/ 636036 w 1014010"/>
                <a:gd name="connsiteY235" fmla="*/ 863349 h 905448"/>
                <a:gd name="connsiteX236" fmla="*/ 626996 w 1014010"/>
                <a:gd name="connsiteY236" fmla="*/ 867949 h 905448"/>
                <a:gd name="connsiteX237" fmla="*/ 623031 w 1014010"/>
                <a:gd name="connsiteY237" fmla="*/ 869257 h 905448"/>
                <a:gd name="connsiteX238" fmla="*/ 620295 w 1014010"/>
                <a:gd name="connsiteY238" fmla="*/ 869257 h 905448"/>
                <a:gd name="connsiteX239" fmla="*/ 617242 w 1014010"/>
                <a:gd name="connsiteY239" fmla="*/ 867988 h 905448"/>
                <a:gd name="connsiteX240" fmla="*/ 613674 w 1014010"/>
                <a:gd name="connsiteY240" fmla="*/ 864618 h 905448"/>
                <a:gd name="connsiteX241" fmla="*/ 604237 w 1014010"/>
                <a:gd name="connsiteY241" fmla="*/ 859384 h 905448"/>
                <a:gd name="connsiteX242" fmla="*/ 572834 w 1014010"/>
                <a:gd name="connsiteY242" fmla="*/ 853992 h 905448"/>
                <a:gd name="connsiteX243" fmla="*/ 568116 w 1014010"/>
                <a:gd name="connsiteY243" fmla="*/ 840947 h 905448"/>
                <a:gd name="connsiteX244" fmla="*/ 563556 w 1014010"/>
                <a:gd name="connsiteY244" fmla="*/ 831550 h 905448"/>
                <a:gd name="connsiteX245" fmla="*/ 553445 w 1014010"/>
                <a:gd name="connsiteY245" fmla="*/ 823937 h 905448"/>
                <a:gd name="connsiteX246" fmla="*/ 544167 w 1014010"/>
                <a:gd name="connsiteY246" fmla="*/ 823937 h 905448"/>
                <a:gd name="connsiteX247" fmla="*/ 541233 w 1014010"/>
                <a:gd name="connsiteY247" fmla="*/ 823303 h 905448"/>
                <a:gd name="connsiteX248" fmla="*/ 538775 w 1014010"/>
                <a:gd name="connsiteY248" fmla="*/ 821875 h 905448"/>
                <a:gd name="connsiteX249" fmla="*/ 537823 w 1014010"/>
                <a:gd name="connsiteY249" fmla="*/ 818188 h 905448"/>
                <a:gd name="connsiteX250" fmla="*/ 538299 w 1014010"/>
                <a:gd name="connsiteY250" fmla="*/ 815650 h 905448"/>
                <a:gd name="connsiteX251" fmla="*/ 540044 w 1014010"/>
                <a:gd name="connsiteY251" fmla="*/ 810258 h 905448"/>
                <a:gd name="connsiteX252" fmla="*/ 540440 w 1014010"/>
                <a:gd name="connsiteY252" fmla="*/ 806094 h 905448"/>
                <a:gd name="connsiteX253" fmla="*/ 540440 w 1014010"/>
                <a:gd name="connsiteY253" fmla="*/ 802328 h 905448"/>
                <a:gd name="connsiteX254" fmla="*/ 539806 w 1014010"/>
                <a:gd name="connsiteY254" fmla="*/ 799116 h 905448"/>
                <a:gd name="connsiteX255" fmla="*/ 539171 w 1014010"/>
                <a:gd name="connsiteY255" fmla="*/ 797253 h 905448"/>
                <a:gd name="connsiteX256" fmla="*/ 536872 w 1014010"/>
                <a:gd name="connsiteY256" fmla="*/ 792772 h 905448"/>
                <a:gd name="connsiteX257" fmla="*/ 534889 w 1014010"/>
                <a:gd name="connsiteY257" fmla="*/ 790472 h 905448"/>
                <a:gd name="connsiteX258" fmla="*/ 531915 w 1014010"/>
                <a:gd name="connsiteY258" fmla="*/ 788807 h 905448"/>
                <a:gd name="connsiteX259" fmla="*/ 526959 w 1014010"/>
                <a:gd name="connsiteY259" fmla="*/ 789679 h 905448"/>
                <a:gd name="connsiteX260" fmla="*/ 514073 w 1014010"/>
                <a:gd name="connsiteY260" fmla="*/ 796856 h 905448"/>
                <a:gd name="connsiteX261" fmla="*/ 510108 w 1014010"/>
                <a:gd name="connsiteY261" fmla="*/ 797094 h 905448"/>
                <a:gd name="connsiteX262" fmla="*/ 506460 w 1014010"/>
                <a:gd name="connsiteY262" fmla="*/ 794596 h 905448"/>
                <a:gd name="connsiteX263" fmla="*/ 503526 w 1014010"/>
                <a:gd name="connsiteY263" fmla="*/ 787102 h 905448"/>
                <a:gd name="connsiteX264" fmla="*/ 502178 w 1014010"/>
                <a:gd name="connsiteY264" fmla="*/ 780599 h 905448"/>
                <a:gd name="connsiteX265" fmla="*/ 499561 w 1014010"/>
                <a:gd name="connsiteY265" fmla="*/ 764145 h 905448"/>
                <a:gd name="connsiteX266" fmla="*/ 497737 w 1014010"/>
                <a:gd name="connsiteY266" fmla="*/ 760180 h 905448"/>
                <a:gd name="connsiteX267" fmla="*/ 495041 w 1014010"/>
                <a:gd name="connsiteY267" fmla="*/ 757603 h 905448"/>
                <a:gd name="connsiteX268" fmla="*/ 490045 w 1014010"/>
                <a:gd name="connsiteY268" fmla="*/ 756691 h 905448"/>
                <a:gd name="connsiteX269" fmla="*/ 486873 w 1014010"/>
                <a:gd name="connsiteY269" fmla="*/ 757285 h 905448"/>
                <a:gd name="connsiteX270" fmla="*/ 483106 w 1014010"/>
                <a:gd name="connsiteY270" fmla="*/ 757285 h 905448"/>
                <a:gd name="connsiteX271" fmla="*/ 478705 w 1014010"/>
                <a:gd name="connsiteY271" fmla="*/ 756334 h 905448"/>
                <a:gd name="connsiteX272" fmla="*/ 471330 w 1014010"/>
                <a:gd name="connsiteY272" fmla="*/ 752369 h 905448"/>
                <a:gd name="connsiteX273" fmla="*/ 465898 w 1014010"/>
                <a:gd name="connsiteY273" fmla="*/ 748642 h 905448"/>
                <a:gd name="connsiteX274" fmla="*/ 461338 w 1014010"/>
                <a:gd name="connsiteY274" fmla="*/ 742258 h 905448"/>
                <a:gd name="connsiteX275" fmla="*/ 453408 w 1014010"/>
                <a:gd name="connsiteY275" fmla="*/ 733773 h 905448"/>
                <a:gd name="connsiteX276" fmla="*/ 427437 w 1014010"/>
                <a:gd name="connsiteY276" fmla="*/ 731513 h 905448"/>
                <a:gd name="connsiteX277" fmla="*/ 412648 w 1014010"/>
                <a:gd name="connsiteY277" fmla="*/ 720530 h 905448"/>
                <a:gd name="connsiteX278" fmla="*/ 380928 w 1014010"/>
                <a:gd name="connsiteY278" fmla="*/ 704947 h 905448"/>
                <a:gd name="connsiteX279" fmla="*/ 364751 w 1014010"/>
                <a:gd name="connsiteY279" fmla="*/ 689999 h 905448"/>
                <a:gd name="connsiteX280" fmla="*/ 358565 w 1014010"/>
                <a:gd name="connsiteY280" fmla="*/ 687422 h 905448"/>
                <a:gd name="connsiteX281" fmla="*/ 350635 w 1014010"/>
                <a:gd name="connsiteY281" fmla="*/ 686708 h 905448"/>
                <a:gd name="connsiteX282" fmla="*/ 326845 w 1014010"/>
                <a:gd name="connsiteY282" fmla="*/ 692497 h 905448"/>
                <a:gd name="connsiteX283" fmla="*/ 324268 w 1014010"/>
                <a:gd name="connsiteY283" fmla="*/ 692497 h 905448"/>
                <a:gd name="connsiteX284" fmla="*/ 308408 w 1014010"/>
                <a:gd name="connsiteY284" fmla="*/ 690039 h 905448"/>
                <a:gd name="connsiteX285" fmla="*/ 297821 w 1014010"/>
                <a:gd name="connsiteY285" fmla="*/ 703639 h 905448"/>
                <a:gd name="connsiteX286" fmla="*/ 295720 w 1014010"/>
                <a:gd name="connsiteY286" fmla="*/ 707921 h 905448"/>
                <a:gd name="connsiteX287" fmla="*/ 291953 w 1014010"/>
                <a:gd name="connsiteY287" fmla="*/ 712283 h 905448"/>
                <a:gd name="connsiteX288" fmla="*/ 287988 w 1014010"/>
                <a:gd name="connsiteY288" fmla="*/ 714820 h 905448"/>
                <a:gd name="connsiteX289" fmla="*/ 273159 w 1014010"/>
                <a:gd name="connsiteY289" fmla="*/ 718151 h 905448"/>
                <a:gd name="connsiteX290" fmla="*/ 253731 w 1014010"/>
                <a:gd name="connsiteY290" fmla="*/ 725882 h 905448"/>
                <a:gd name="connsiteX291" fmla="*/ 241836 w 1014010"/>
                <a:gd name="connsiteY291" fmla="*/ 729372 h 905448"/>
                <a:gd name="connsiteX292" fmla="*/ 238108 w 1014010"/>
                <a:gd name="connsiteY292" fmla="*/ 729372 h 905448"/>
                <a:gd name="connsiteX293" fmla="*/ 231685 w 1014010"/>
                <a:gd name="connsiteY293" fmla="*/ 728182 h 905448"/>
                <a:gd name="connsiteX294" fmla="*/ 225976 w 1014010"/>
                <a:gd name="connsiteY294" fmla="*/ 728460 h 905448"/>
                <a:gd name="connsiteX295" fmla="*/ 218046 w 1014010"/>
                <a:gd name="connsiteY295" fmla="*/ 730521 h 905448"/>
                <a:gd name="connsiteX296" fmla="*/ 202582 w 1014010"/>
                <a:gd name="connsiteY296" fmla="*/ 737222 h 905448"/>
                <a:gd name="connsiteX297" fmla="*/ 193106 w 1014010"/>
                <a:gd name="connsiteY297" fmla="*/ 743011 h 905448"/>
                <a:gd name="connsiteX298" fmla="*/ 183312 w 1014010"/>
                <a:gd name="connsiteY298" fmla="*/ 745351 h 905448"/>
                <a:gd name="connsiteX299" fmla="*/ 175382 w 1014010"/>
                <a:gd name="connsiteY299" fmla="*/ 744240 h 905448"/>
                <a:gd name="connsiteX300" fmla="*/ 163765 w 1014010"/>
                <a:gd name="connsiteY300" fmla="*/ 734566 h 905448"/>
                <a:gd name="connsiteX301" fmla="*/ 160157 w 1014010"/>
                <a:gd name="connsiteY301" fmla="*/ 730601 h 905448"/>
                <a:gd name="connsiteX302" fmla="*/ 158015 w 1014010"/>
                <a:gd name="connsiteY302" fmla="*/ 729372 h 905448"/>
                <a:gd name="connsiteX303" fmla="*/ 117969 w 1014010"/>
                <a:gd name="connsiteY303" fmla="*/ 729570 h 905448"/>
                <a:gd name="connsiteX304" fmla="*/ 104567 w 1014010"/>
                <a:gd name="connsiteY304" fmla="*/ 718864 h 905448"/>
                <a:gd name="connsiteX305" fmla="*/ 111070 w 1014010"/>
                <a:gd name="connsiteY305" fmla="*/ 704789 h 905448"/>
                <a:gd name="connsiteX306" fmla="*/ 111744 w 1014010"/>
                <a:gd name="connsiteY306" fmla="*/ 697810 h 905448"/>
                <a:gd name="connsiteX307" fmla="*/ 112140 w 1014010"/>
                <a:gd name="connsiteY307" fmla="*/ 684527 h 905448"/>
                <a:gd name="connsiteX308" fmla="*/ 117295 w 1014010"/>
                <a:gd name="connsiteY308" fmla="*/ 663315 h 905448"/>
                <a:gd name="connsiteX309" fmla="*/ 124154 w 1014010"/>
                <a:gd name="connsiteY309" fmla="*/ 653402 h 905448"/>
                <a:gd name="connsiteX310" fmla="*/ 124154 w 1014010"/>
                <a:gd name="connsiteY310" fmla="*/ 642617 h 905448"/>
                <a:gd name="connsiteX311" fmla="*/ 121458 w 1014010"/>
                <a:gd name="connsiteY311" fmla="*/ 638296 h 905448"/>
                <a:gd name="connsiteX312" fmla="*/ 117493 w 1014010"/>
                <a:gd name="connsiteY312" fmla="*/ 633379 h 905448"/>
                <a:gd name="connsiteX313" fmla="*/ 109563 w 1014010"/>
                <a:gd name="connsiteY313" fmla="*/ 627074 h 905448"/>
                <a:gd name="connsiteX314" fmla="*/ 101276 w 1014010"/>
                <a:gd name="connsiteY314" fmla="*/ 622396 h 905448"/>
                <a:gd name="connsiteX315" fmla="*/ 89143 w 1014010"/>
                <a:gd name="connsiteY315" fmla="*/ 618431 h 905448"/>
                <a:gd name="connsiteX316" fmla="*/ 69001 w 1014010"/>
                <a:gd name="connsiteY316" fmla="*/ 608439 h 905448"/>
                <a:gd name="connsiteX317" fmla="*/ 6909 w 1014010"/>
                <a:gd name="connsiteY317" fmla="*/ 561929 h 905448"/>
                <a:gd name="connsiteX318" fmla="*/ -30 w 1014010"/>
                <a:gd name="connsiteY318" fmla="*/ 553484 h 905448"/>
                <a:gd name="connsiteX319" fmla="*/ 446 w 1014010"/>
                <a:gd name="connsiteY319" fmla="*/ 550788 h 905448"/>
                <a:gd name="connsiteX320" fmla="*/ 3420 w 1014010"/>
                <a:gd name="connsiteY320" fmla="*/ 549955 h 905448"/>
                <a:gd name="connsiteX321" fmla="*/ 5244 w 1014010"/>
                <a:gd name="connsiteY321" fmla="*/ 548805 h 905448"/>
                <a:gd name="connsiteX322" fmla="*/ 6949 w 1014010"/>
                <a:gd name="connsiteY322" fmla="*/ 547021 h 905448"/>
                <a:gd name="connsiteX323" fmla="*/ 12381 w 1014010"/>
                <a:gd name="connsiteY323" fmla="*/ 536990 h 905448"/>
                <a:gd name="connsiteX324" fmla="*/ 12857 w 1014010"/>
                <a:gd name="connsiteY324" fmla="*/ 535047 h 905448"/>
                <a:gd name="connsiteX325" fmla="*/ 12857 w 1014010"/>
                <a:gd name="connsiteY325" fmla="*/ 532073 h 905448"/>
                <a:gd name="connsiteX326" fmla="*/ 13213 w 1014010"/>
                <a:gd name="connsiteY326" fmla="*/ 530566 h 905448"/>
                <a:gd name="connsiteX327" fmla="*/ 13689 w 1014010"/>
                <a:gd name="connsiteY327" fmla="*/ 529456 h 905448"/>
                <a:gd name="connsiteX328" fmla="*/ 18170 w 1014010"/>
                <a:gd name="connsiteY328" fmla="*/ 524302 h 905448"/>
                <a:gd name="connsiteX329" fmla="*/ 20231 w 1014010"/>
                <a:gd name="connsiteY329" fmla="*/ 520773 h 905448"/>
                <a:gd name="connsiteX330" fmla="*/ 20231 w 1014010"/>
                <a:gd name="connsiteY330" fmla="*/ 518552 h 905448"/>
                <a:gd name="connsiteX331" fmla="*/ 19557 w 1014010"/>
                <a:gd name="connsiteY331" fmla="*/ 516966 h 905448"/>
                <a:gd name="connsiteX332" fmla="*/ 18566 w 1014010"/>
                <a:gd name="connsiteY332" fmla="*/ 515341 h 905448"/>
                <a:gd name="connsiteX333" fmla="*/ 17892 w 1014010"/>
                <a:gd name="connsiteY333" fmla="*/ 513041 h 905448"/>
                <a:gd name="connsiteX334" fmla="*/ 16147 w 1014010"/>
                <a:gd name="connsiteY334" fmla="*/ 496745 h 905448"/>
                <a:gd name="connsiteX335" fmla="*/ 16861 w 1014010"/>
                <a:gd name="connsiteY335" fmla="*/ 493454 h 905448"/>
                <a:gd name="connsiteX336" fmla="*/ 18844 w 1014010"/>
                <a:gd name="connsiteY336" fmla="*/ 488735 h 905448"/>
                <a:gd name="connsiteX337" fmla="*/ 19875 w 1014010"/>
                <a:gd name="connsiteY337" fmla="*/ 483700 h 905448"/>
                <a:gd name="connsiteX338" fmla="*/ 22135 w 1014010"/>
                <a:gd name="connsiteY338" fmla="*/ 460624 h 905448"/>
                <a:gd name="connsiteX339" fmla="*/ 22848 w 1014010"/>
                <a:gd name="connsiteY339" fmla="*/ 457015 h 905448"/>
                <a:gd name="connsiteX340" fmla="*/ 23443 w 1014010"/>
                <a:gd name="connsiteY340" fmla="*/ 455747 h 905448"/>
                <a:gd name="connsiteX341" fmla="*/ 24157 w 1014010"/>
                <a:gd name="connsiteY341" fmla="*/ 454676 h 905448"/>
                <a:gd name="connsiteX342" fmla="*/ 25267 w 1014010"/>
                <a:gd name="connsiteY342" fmla="*/ 453407 h 905448"/>
                <a:gd name="connsiteX343" fmla="*/ 28043 w 1014010"/>
                <a:gd name="connsiteY343" fmla="*/ 451108 h 905448"/>
                <a:gd name="connsiteX344" fmla="*/ 30421 w 1014010"/>
                <a:gd name="connsiteY344" fmla="*/ 449759 h 905448"/>
                <a:gd name="connsiteX345" fmla="*/ 35655 w 1014010"/>
                <a:gd name="connsiteY345" fmla="*/ 445358 h 905448"/>
                <a:gd name="connsiteX346" fmla="*/ 52982 w 1014010"/>
                <a:gd name="connsiteY346" fmla="*/ 445715 h 905448"/>
                <a:gd name="connsiteX347" fmla="*/ 59644 w 1014010"/>
                <a:gd name="connsiteY347" fmla="*/ 448054 h 905448"/>
                <a:gd name="connsiteX348" fmla="*/ 65393 w 1014010"/>
                <a:gd name="connsiteY348" fmla="*/ 452020 h 905448"/>
                <a:gd name="connsiteX349" fmla="*/ 70428 w 1014010"/>
                <a:gd name="connsiteY349" fmla="*/ 457689 h 905448"/>
                <a:gd name="connsiteX350" fmla="*/ 80896 w 1014010"/>
                <a:gd name="connsiteY350" fmla="*/ 472915 h 905448"/>
                <a:gd name="connsiteX351" fmla="*/ 87438 w 1014010"/>
                <a:gd name="connsiteY351" fmla="*/ 478942 h 905448"/>
                <a:gd name="connsiteX352" fmla="*/ 95368 w 1014010"/>
                <a:gd name="connsiteY352" fmla="*/ 481361 h 905448"/>
                <a:gd name="connsiteX353" fmla="*/ 150640 w 1014010"/>
                <a:gd name="connsiteY353" fmla="*/ 467998 h 905448"/>
                <a:gd name="connsiteX354" fmla="*/ 155993 w 1014010"/>
                <a:gd name="connsiteY354" fmla="*/ 463597 h 905448"/>
                <a:gd name="connsiteX355" fmla="*/ 161584 w 1014010"/>
                <a:gd name="connsiteY355" fmla="*/ 455390 h 905448"/>
                <a:gd name="connsiteX356" fmla="*/ 167294 w 1014010"/>
                <a:gd name="connsiteY356" fmla="*/ 449878 h 905448"/>
                <a:gd name="connsiteX357" fmla="*/ 174311 w 1014010"/>
                <a:gd name="connsiteY357" fmla="*/ 446825 h 905448"/>
                <a:gd name="connsiteX358" fmla="*/ 193304 w 1014010"/>
                <a:gd name="connsiteY358" fmla="*/ 445874 h 905448"/>
                <a:gd name="connsiteX359" fmla="*/ 197547 w 1014010"/>
                <a:gd name="connsiteY359" fmla="*/ 446984 h 905448"/>
                <a:gd name="connsiteX360" fmla="*/ 202305 w 1014010"/>
                <a:gd name="connsiteY360" fmla="*/ 449839 h 905448"/>
                <a:gd name="connsiteX361" fmla="*/ 208093 w 1014010"/>
                <a:gd name="connsiteY361" fmla="*/ 456738 h 905448"/>
                <a:gd name="connsiteX362" fmla="*/ 208331 w 1014010"/>
                <a:gd name="connsiteY362" fmla="*/ 443852 h 905448"/>
                <a:gd name="connsiteX363" fmla="*/ 210948 w 1014010"/>
                <a:gd name="connsiteY363" fmla="*/ 394011 h 905448"/>
                <a:gd name="connsiteX364" fmla="*/ 206468 w 1014010"/>
                <a:gd name="connsiteY364" fmla="*/ 365344 h 905448"/>
                <a:gd name="connsiteX365" fmla="*/ 204485 w 1014010"/>
                <a:gd name="connsiteY365" fmla="*/ 360190 h 905448"/>
                <a:gd name="connsiteX366" fmla="*/ 197309 w 1014010"/>
                <a:gd name="connsiteY366" fmla="*/ 354560 h 905448"/>
                <a:gd name="connsiteX367" fmla="*/ 195049 w 1014010"/>
                <a:gd name="connsiteY367" fmla="*/ 335924 h 905448"/>
                <a:gd name="connsiteX368" fmla="*/ 185572 w 1014010"/>
                <a:gd name="connsiteY368" fmla="*/ 332435 h 905448"/>
                <a:gd name="connsiteX369" fmla="*/ 176730 w 1014010"/>
                <a:gd name="connsiteY369" fmla="*/ 320064 h 905448"/>
                <a:gd name="connsiteX370" fmla="*/ 175025 w 1014010"/>
                <a:gd name="connsiteY370" fmla="*/ 314196 h 905448"/>
                <a:gd name="connsiteX371" fmla="*/ 175025 w 1014010"/>
                <a:gd name="connsiteY371" fmla="*/ 309081 h 905448"/>
                <a:gd name="connsiteX372" fmla="*/ 175699 w 1014010"/>
                <a:gd name="connsiteY372" fmla="*/ 305592 h 905448"/>
                <a:gd name="connsiteX373" fmla="*/ 175699 w 1014010"/>
                <a:gd name="connsiteY373" fmla="*/ 300358 h 905448"/>
                <a:gd name="connsiteX374" fmla="*/ 176056 w 1014010"/>
                <a:gd name="connsiteY374" fmla="*/ 298296 h 905448"/>
                <a:gd name="connsiteX375" fmla="*/ 176770 w 1014010"/>
                <a:gd name="connsiteY375" fmla="*/ 297186 h 905448"/>
                <a:gd name="connsiteX376" fmla="*/ 178237 w 1014010"/>
                <a:gd name="connsiteY376" fmla="*/ 296869 h 905448"/>
                <a:gd name="connsiteX377" fmla="*/ 186999 w 1014010"/>
                <a:gd name="connsiteY377" fmla="*/ 297543 h 905448"/>
                <a:gd name="connsiteX378" fmla="*/ 188189 w 1014010"/>
                <a:gd name="connsiteY378" fmla="*/ 296591 h 905448"/>
                <a:gd name="connsiteX379" fmla="*/ 188546 w 1014010"/>
                <a:gd name="connsiteY379" fmla="*/ 294173 h 905448"/>
                <a:gd name="connsiteX380" fmla="*/ 187951 w 1014010"/>
                <a:gd name="connsiteY380" fmla="*/ 288106 h 905448"/>
                <a:gd name="connsiteX381" fmla="*/ 184184 w 1014010"/>
                <a:gd name="connsiteY381" fmla="*/ 281762 h 905448"/>
                <a:gd name="connsiteX382" fmla="*/ 178752 w 1014010"/>
                <a:gd name="connsiteY382" fmla="*/ 277242 h 905448"/>
                <a:gd name="connsiteX383" fmla="*/ 172369 w 1014010"/>
                <a:gd name="connsiteY383" fmla="*/ 274942 h 905448"/>
                <a:gd name="connsiteX384" fmla="*/ 158412 w 1014010"/>
                <a:gd name="connsiteY384" fmla="*/ 273079 h 905448"/>
                <a:gd name="connsiteX385" fmla="*/ 146041 w 1014010"/>
                <a:gd name="connsiteY385" fmla="*/ 266537 h 905448"/>
                <a:gd name="connsiteX386" fmla="*/ 133432 w 1014010"/>
                <a:gd name="connsiteY386" fmla="*/ 261144 h 905448"/>
                <a:gd name="connsiteX387" fmla="*/ 109246 w 1014010"/>
                <a:gd name="connsiteY387" fmla="*/ 255633 h 905448"/>
                <a:gd name="connsiteX388" fmla="*/ 102267 w 1014010"/>
                <a:gd name="connsiteY388" fmla="*/ 248932 h 905448"/>
                <a:gd name="connsiteX389" fmla="*/ 790632 w 1014010"/>
                <a:gd name="connsiteY389" fmla="*/ 420101 h 905448"/>
                <a:gd name="connsiteX390" fmla="*/ 789482 w 1014010"/>
                <a:gd name="connsiteY390" fmla="*/ 418515 h 905448"/>
                <a:gd name="connsiteX391" fmla="*/ 778935 w 1014010"/>
                <a:gd name="connsiteY391" fmla="*/ 400078 h 905448"/>
                <a:gd name="connsiteX392" fmla="*/ 776715 w 1014010"/>
                <a:gd name="connsiteY392" fmla="*/ 397263 h 905448"/>
                <a:gd name="connsiteX393" fmla="*/ 764820 w 1014010"/>
                <a:gd name="connsiteY393" fmla="*/ 396034 h 905448"/>
                <a:gd name="connsiteX394" fmla="*/ 763432 w 1014010"/>
                <a:gd name="connsiteY394" fmla="*/ 400593 h 905448"/>
                <a:gd name="connsiteX395" fmla="*/ 760339 w 1014010"/>
                <a:gd name="connsiteY395" fmla="*/ 403210 h 905448"/>
                <a:gd name="connsiteX396" fmla="*/ 753757 w 1014010"/>
                <a:gd name="connsiteY396" fmla="*/ 405034 h 905448"/>
                <a:gd name="connsiteX397" fmla="*/ 740157 w 1014010"/>
                <a:gd name="connsiteY397" fmla="*/ 411616 h 905448"/>
                <a:gd name="connsiteX398" fmla="*/ 714306 w 1014010"/>
                <a:gd name="connsiteY398" fmla="*/ 428467 h 905448"/>
                <a:gd name="connsiteX399" fmla="*/ 712204 w 1014010"/>
                <a:gd name="connsiteY399" fmla="*/ 431798 h 905448"/>
                <a:gd name="connsiteX400" fmla="*/ 707763 w 1014010"/>
                <a:gd name="connsiteY400" fmla="*/ 435763 h 905448"/>
                <a:gd name="connsiteX401" fmla="*/ 704591 w 1014010"/>
                <a:gd name="connsiteY401" fmla="*/ 437904 h 905448"/>
                <a:gd name="connsiteX402" fmla="*/ 699714 w 1014010"/>
                <a:gd name="connsiteY402" fmla="*/ 439252 h 905448"/>
                <a:gd name="connsiteX403" fmla="*/ 694520 w 1014010"/>
                <a:gd name="connsiteY403" fmla="*/ 439847 h 905448"/>
                <a:gd name="connsiteX404" fmla="*/ 685203 w 1014010"/>
                <a:gd name="connsiteY404" fmla="*/ 435327 h 905448"/>
                <a:gd name="connsiteX405" fmla="*/ 682308 w 1014010"/>
                <a:gd name="connsiteY405" fmla="*/ 438420 h 905448"/>
                <a:gd name="connsiteX406" fmla="*/ 679810 w 1014010"/>
                <a:gd name="connsiteY406" fmla="*/ 442385 h 905448"/>
                <a:gd name="connsiteX407" fmla="*/ 678819 w 1014010"/>
                <a:gd name="connsiteY407" fmla="*/ 444367 h 905448"/>
                <a:gd name="connsiteX408" fmla="*/ 677550 w 1014010"/>
                <a:gd name="connsiteY408" fmla="*/ 448689 h 905448"/>
                <a:gd name="connsiteX409" fmla="*/ 677550 w 1014010"/>
                <a:gd name="connsiteY409" fmla="*/ 453923 h 905448"/>
                <a:gd name="connsiteX410" fmla="*/ 680722 w 1014010"/>
                <a:gd name="connsiteY410" fmla="*/ 459157 h 905448"/>
                <a:gd name="connsiteX411" fmla="*/ 683616 w 1014010"/>
                <a:gd name="connsiteY411" fmla="*/ 462408 h 905448"/>
                <a:gd name="connsiteX412" fmla="*/ 685321 w 1014010"/>
                <a:gd name="connsiteY412" fmla="*/ 466373 h 905448"/>
                <a:gd name="connsiteX413" fmla="*/ 686313 w 1014010"/>
                <a:gd name="connsiteY413" fmla="*/ 469862 h 905448"/>
                <a:gd name="connsiteX414" fmla="*/ 683022 w 1014010"/>
                <a:gd name="connsiteY414" fmla="*/ 486317 h 905448"/>
                <a:gd name="connsiteX415" fmla="*/ 686154 w 1014010"/>
                <a:gd name="connsiteY415" fmla="*/ 492026 h 905448"/>
                <a:gd name="connsiteX416" fmla="*/ 688573 w 1014010"/>
                <a:gd name="connsiteY416" fmla="*/ 494564 h 905448"/>
                <a:gd name="connsiteX417" fmla="*/ 690079 w 1014010"/>
                <a:gd name="connsiteY417" fmla="*/ 498251 h 905448"/>
                <a:gd name="connsiteX418" fmla="*/ 694639 w 1014010"/>
                <a:gd name="connsiteY418" fmla="*/ 500829 h 905448"/>
                <a:gd name="connsiteX419" fmla="*/ 718072 w 1014010"/>
                <a:gd name="connsiteY419" fmla="*/ 502891 h 905448"/>
                <a:gd name="connsiteX420" fmla="*/ 728421 w 1014010"/>
                <a:gd name="connsiteY420" fmla="*/ 500948 h 905448"/>
                <a:gd name="connsiteX421" fmla="*/ 738572 w 1014010"/>
                <a:gd name="connsiteY421" fmla="*/ 500948 h 905448"/>
                <a:gd name="connsiteX422" fmla="*/ 743805 w 1014010"/>
                <a:gd name="connsiteY422" fmla="*/ 504675 h 905448"/>
                <a:gd name="connsiteX423" fmla="*/ 750744 w 1014010"/>
                <a:gd name="connsiteY423" fmla="*/ 507807 h 905448"/>
                <a:gd name="connsiteX424" fmla="*/ 754432 w 1014010"/>
                <a:gd name="connsiteY424" fmla="*/ 508679 h 905448"/>
                <a:gd name="connsiteX425" fmla="*/ 763036 w 1014010"/>
                <a:gd name="connsiteY425" fmla="*/ 508957 h 905448"/>
                <a:gd name="connsiteX426" fmla="*/ 767001 w 1014010"/>
                <a:gd name="connsiteY426" fmla="*/ 506142 h 905448"/>
                <a:gd name="connsiteX427" fmla="*/ 768943 w 1014010"/>
                <a:gd name="connsiteY427" fmla="*/ 504001 h 905448"/>
                <a:gd name="connsiteX428" fmla="*/ 770212 w 1014010"/>
                <a:gd name="connsiteY428" fmla="*/ 500948 h 905448"/>
                <a:gd name="connsiteX429" fmla="*/ 771402 w 1014010"/>
                <a:gd name="connsiteY429" fmla="*/ 499044 h 905448"/>
                <a:gd name="connsiteX430" fmla="*/ 774495 w 1014010"/>
                <a:gd name="connsiteY430" fmla="*/ 496269 h 905448"/>
                <a:gd name="connsiteX431" fmla="*/ 780244 w 1014010"/>
                <a:gd name="connsiteY431" fmla="*/ 494643 h 905448"/>
                <a:gd name="connsiteX432" fmla="*/ 798245 w 1014010"/>
                <a:gd name="connsiteY432" fmla="*/ 493771 h 905448"/>
                <a:gd name="connsiteX433" fmla="*/ 824691 w 1014010"/>
                <a:gd name="connsiteY433" fmla="*/ 498489 h 905448"/>
                <a:gd name="connsiteX434" fmla="*/ 816404 w 1014010"/>
                <a:gd name="connsiteY434" fmla="*/ 481004 h 905448"/>
                <a:gd name="connsiteX435" fmla="*/ 813827 w 1014010"/>
                <a:gd name="connsiteY435" fmla="*/ 472756 h 905448"/>
                <a:gd name="connsiteX436" fmla="*/ 815612 w 1014010"/>
                <a:gd name="connsiteY436" fmla="*/ 456896 h 905448"/>
                <a:gd name="connsiteX437" fmla="*/ 818546 w 1014010"/>
                <a:gd name="connsiteY437" fmla="*/ 444803 h 905448"/>
                <a:gd name="connsiteX438" fmla="*/ 818823 w 1014010"/>
                <a:gd name="connsiteY438" fmla="*/ 442979 h 905448"/>
                <a:gd name="connsiteX439" fmla="*/ 818347 w 1014010"/>
                <a:gd name="connsiteY439" fmla="*/ 441552 h 905448"/>
                <a:gd name="connsiteX440" fmla="*/ 817356 w 1014010"/>
                <a:gd name="connsiteY440" fmla="*/ 439411 h 905448"/>
                <a:gd name="connsiteX441" fmla="*/ 814422 w 1014010"/>
                <a:gd name="connsiteY441" fmla="*/ 436516 h 905448"/>
                <a:gd name="connsiteX442" fmla="*/ 812995 w 1014010"/>
                <a:gd name="connsiteY442" fmla="*/ 429102 h 905448"/>
                <a:gd name="connsiteX443" fmla="*/ 811726 w 1014010"/>
                <a:gd name="connsiteY443" fmla="*/ 424859 h 905448"/>
                <a:gd name="connsiteX444" fmla="*/ 807761 w 1014010"/>
                <a:gd name="connsiteY444" fmla="*/ 420418 h 905448"/>
                <a:gd name="connsiteX445" fmla="*/ 805699 w 1014010"/>
                <a:gd name="connsiteY445" fmla="*/ 415660 h 905448"/>
                <a:gd name="connsiteX446" fmla="*/ 801734 w 1014010"/>
                <a:gd name="connsiteY446" fmla="*/ 411894 h 905448"/>
                <a:gd name="connsiteX447" fmla="*/ 794478 w 1014010"/>
                <a:gd name="connsiteY447" fmla="*/ 413123 h 905448"/>
                <a:gd name="connsiteX448" fmla="*/ 791940 w 1014010"/>
                <a:gd name="connsiteY448" fmla="*/ 417365 h 905448"/>
                <a:gd name="connsiteX449" fmla="*/ 790870 w 1014010"/>
                <a:gd name="connsiteY449" fmla="*/ 419982 h 90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</a:cxnLst>
              <a:rect l="l" t="t" r="r" b="b"/>
              <a:pathLst>
                <a:path w="1014010" h="905448">
                  <a:moveTo>
                    <a:pt x="101474" y="247306"/>
                  </a:moveTo>
                  <a:lnTo>
                    <a:pt x="103219" y="245562"/>
                  </a:lnTo>
                  <a:lnTo>
                    <a:pt x="105162" y="230455"/>
                  </a:lnTo>
                  <a:lnTo>
                    <a:pt x="105162" y="212652"/>
                  </a:lnTo>
                  <a:lnTo>
                    <a:pt x="106550" y="196792"/>
                  </a:lnTo>
                  <a:lnTo>
                    <a:pt x="113845" y="184897"/>
                  </a:lnTo>
                  <a:lnTo>
                    <a:pt x="134067" y="167055"/>
                  </a:lnTo>
                  <a:lnTo>
                    <a:pt x="136010" y="155913"/>
                  </a:lnTo>
                  <a:lnTo>
                    <a:pt x="139975" y="149053"/>
                  </a:lnTo>
                  <a:lnTo>
                    <a:pt x="141561" y="141996"/>
                  </a:lnTo>
                  <a:lnTo>
                    <a:pt x="143821" y="136445"/>
                  </a:lnTo>
                  <a:lnTo>
                    <a:pt x="149610" y="134185"/>
                  </a:lnTo>
                  <a:lnTo>
                    <a:pt x="169672" y="136960"/>
                  </a:lnTo>
                  <a:lnTo>
                    <a:pt x="189497" y="145128"/>
                  </a:lnTo>
                  <a:lnTo>
                    <a:pt x="197427" y="144414"/>
                  </a:lnTo>
                  <a:lnTo>
                    <a:pt x="201868" y="134185"/>
                  </a:lnTo>
                  <a:lnTo>
                    <a:pt x="201036" y="133154"/>
                  </a:lnTo>
                  <a:lnTo>
                    <a:pt x="199291" y="129189"/>
                  </a:lnTo>
                  <a:lnTo>
                    <a:pt x="197626" y="124589"/>
                  </a:lnTo>
                  <a:lnTo>
                    <a:pt x="196872" y="120902"/>
                  </a:lnTo>
                  <a:lnTo>
                    <a:pt x="197507" y="116937"/>
                  </a:lnTo>
                  <a:lnTo>
                    <a:pt x="200322" y="109602"/>
                  </a:lnTo>
                  <a:lnTo>
                    <a:pt x="208450" y="72965"/>
                  </a:lnTo>
                  <a:lnTo>
                    <a:pt x="208450" y="56788"/>
                  </a:lnTo>
                  <a:lnTo>
                    <a:pt x="206864" y="38866"/>
                  </a:lnTo>
                  <a:lnTo>
                    <a:pt x="206864" y="22213"/>
                  </a:lnTo>
                  <a:lnTo>
                    <a:pt x="212098" y="9842"/>
                  </a:lnTo>
                  <a:lnTo>
                    <a:pt x="211741" y="6670"/>
                  </a:lnTo>
                  <a:lnTo>
                    <a:pt x="211741" y="3934"/>
                  </a:lnTo>
                  <a:lnTo>
                    <a:pt x="212336" y="1952"/>
                  </a:lnTo>
                  <a:lnTo>
                    <a:pt x="213565" y="1000"/>
                  </a:lnTo>
                  <a:lnTo>
                    <a:pt x="222011" y="-110"/>
                  </a:lnTo>
                  <a:lnTo>
                    <a:pt x="243422" y="7265"/>
                  </a:lnTo>
                  <a:lnTo>
                    <a:pt x="273357" y="9723"/>
                  </a:lnTo>
                  <a:lnTo>
                    <a:pt x="276172" y="17970"/>
                  </a:lnTo>
                  <a:lnTo>
                    <a:pt x="277798" y="25900"/>
                  </a:lnTo>
                  <a:lnTo>
                    <a:pt x="277798" y="33830"/>
                  </a:lnTo>
                  <a:lnTo>
                    <a:pt x="275261" y="42197"/>
                  </a:lnTo>
                  <a:lnTo>
                    <a:pt x="282873" y="42197"/>
                  </a:lnTo>
                  <a:lnTo>
                    <a:pt x="312214" y="34267"/>
                  </a:lnTo>
                  <a:lnTo>
                    <a:pt x="314197" y="32998"/>
                  </a:lnTo>
                  <a:lnTo>
                    <a:pt x="319550" y="26574"/>
                  </a:lnTo>
                  <a:lnTo>
                    <a:pt x="320818" y="23482"/>
                  </a:lnTo>
                  <a:lnTo>
                    <a:pt x="321770" y="15552"/>
                  </a:lnTo>
                  <a:lnTo>
                    <a:pt x="323316" y="13173"/>
                  </a:lnTo>
                  <a:lnTo>
                    <a:pt x="326250" y="13173"/>
                  </a:lnTo>
                  <a:lnTo>
                    <a:pt x="328194" y="15591"/>
                  </a:lnTo>
                  <a:lnTo>
                    <a:pt x="329779" y="18525"/>
                  </a:lnTo>
                  <a:lnTo>
                    <a:pt x="331722" y="19834"/>
                  </a:lnTo>
                  <a:lnTo>
                    <a:pt x="349723" y="19834"/>
                  </a:lnTo>
                  <a:lnTo>
                    <a:pt x="358288" y="22292"/>
                  </a:lnTo>
                  <a:lnTo>
                    <a:pt x="376804" y="31769"/>
                  </a:lnTo>
                  <a:lnTo>
                    <a:pt x="393893" y="37518"/>
                  </a:lnTo>
                  <a:lnTo>
                    <a:pt x="402141" y="42276"/>
                  </a:lnTo>
                  <a:lnTo>
                    <a:pt x="421173" y="58810"/>
                  </a:lnTo>
                  <a:lnTo>
                    <a:pt x="429975" y="62259"/>
                  </a:lnTo>
                  <a:lnTo>
                    <a:pt x="452893" y="71181"/>
                  </a:lnTo>
                  <a:lnTo>
                    <a:pt x="482749" y="88072"/>
                  </a:lnTo>
                  <a:lnTo>
                    <a:pt x="491393" y="90133"/>
                  </a:lnTo>
                  <a:lnTo>
                    <a:pt x="500235" y="90133"/>
                  </a:lnTo>
                  <a:lnTo>
                    <a:pt x="506738" y="88072"/>
                  </a:lnTo>
                  <a:lnTo>
                    <a:pt x="520417" y="80816"/>
                  </a:lnTo>
                  <a:lnTo>
                    <a:pt x="523747" y="79983"/>
                  </a:lnTo>
                  <a:lnTo>
                    <a:pt x="535642" y="79983"/>
                  </a:lnTo>
                  <a:lnTo>
                    <a:pt x="537863" y="81648"/>
                  </a:lnTo>
                  <a:lnTo>
                    <a:pt x="539409" y="88865"/>
                  </a:lnTo>
                  <a:lnTo>
                    <a:pt x="541313" y="91838"/>
                  </a:lnTo>
                  <a:lnTo>
                    <a:pt x="543929" y="92949"/>
                  </a:lnTo>
                  <a:lnTo>
                    <a:pt x="551304" y="93504"/>
                  </a:lnTo>
                  <a:lnTo>
                    <a:pt x="555507" y="96596"/>
                  </a:lnTo>
                  <a:lnTo>
                    <a:pt x="558362" y="97905"/>
                  </a:lnTo>
                  <a:lnTo>
                    <a:pt x="561574" y="97667"/>
                  </a:lnTo>
                  <a:lnTo>
                    <a:pt x="557609" y="102901"/>
                  </a:lnTo>
                  <a:lnTo>
                    <a:pt x="562486" y="101751"/>
                  </a:lnTo>
                  <a:lnTo>
                    <a:pt x="566808" y="101751"/>
                  </a:lnTo>
                  <a:lnTo>
                    <a:pt x="569662" y="104368"/>
                  </a:lnTo>
                  <a:lnTo>
                    <a:pt x="570059" y="110514"/>
                  </a:lnTo>
                  <a:lnTo>
                    <a:pt x="576601" y="108848"/>
                  </a:lnTo>
                  <a:lnTo>
                    <a:pt x="578623" y="111346"/>
                  </a:lnTo>
                  <a:lnTo>
                    <a:pt x="578623" y="115311"/>
                  </a:lnTo>
                  <a:lnTo>
                    <a:pt x="579178" y="118206"/>
                  </a:lnTo>
                  <a:lnTo>
                    <a:pt x="617837" y="146437"/>
                  </a:lnTo>
                  <a:lnTo>
                    <a:pt x="638257" y="155318"/>
                  </a:lnTo>
                  <a:lnTo>
                    <a:pt x="673942" y="153177"/>
                  </a:lnTo>
                  <a:lnTo>
                    <a:pt x="727747" y="161107"/>
                  </a:lnTo>
                  <a:lnTo>
                    <a:pt x="728183" y="160711"/>
                  </a:lnTo>
                  <a:lnTo>
                    <a:pt x="736113" y="159521"/>
                  </a:lnTo>
                  <a:lnTo>
                    <a:pt x="741188" y="163684"/>
                  </a:lnTo>
                  <a:lnTo>
                    <a:pt x="743329" y="164358"/>
                  </a:lnTo>
                  <a:lnTo>
                    <a:pt x="749356" y="162574"/>
                  </a:lnTo>
                  <a:lnTo>
                    <a:pt x="753599" y="158609"/>
                  </a:lnTo>
                  <a:lnTo>
                    <a:pt x="773107" y="125065"/>
                  </a:lnTo>
                  <a:lnTo>
                    <a:pt x="779808" y="120585"/>
                  </a:lnTo>
                  <a:lnTo>
                    <a:pt x="790870" y="122210"/>
                  </a:lnTo>
                  <a:lnTo>
                    <a:pt x="794835" y="122210"/>
                  </a:lnTo>
                  <a:lnTo>
                    <a:pt x="801774" y="119237"/>
                  </a:lnTo>
                  <a:lnTo>
                    <a:pt x="805302" y="118761"/>
                  </a:lnTo>
                  <a:lnTo>
                    <a:pt x="808871" y="119990"/>
                  </a:lnTo>
                  <a:lnTo>
                    <a:pt x="815413" y="124193"/>
                  </a:lnTo>
                  <a:lnTo>
                    <a:pt x="838410" y="130894"/>
                  </a:lnTo>
                  <a:lnTo>
                    <a:pt x="845508" y="131726"/>
                  </a:lnTo>
                  <a:lnTo>
                    <a:pt x="852883" y="134740"/>
                  </a:lnTo>
                  <a:lnTo>
                    <a:pt x="855896" y="141758"/>
                  </a:lnTo>
                  <a:lnTo>
                    <a:pt x="857323" y="150124"/>
                  </a:lnTo>
                  <a:lnTo>
                    <a:pt x="860099" y="157023"/>
                  </a:lnTo>
                  <a:lnTo>
                    <a:pt x="865135" y="160592"/>
                  </a:lnTo>
                  <a:lnTo>
                    <a:pt x="871280" y="161702"/>
                  </a:lnTo>
                  <a:lnTo>
                    <a:pt x="885911" y="161067"/>
                  </a:lnTo>
                  <a:lnTo>
                    <a:pt x="891779" y="163090"/>
                  </a:lnTo>
                  <a:lnTo>
                    <a:pt x="905696" y="172368"/>
                  </a:lnTo>
                  <a:lnTo>
                    <a:pt x="912794" y="174985"/>
                  </a:lnTo>
                  <a:lnTo>
                    <a:pt x="920169" y="174112"/>
                  </a:lnTo>
                  <a:lnTo>
                    <a:pt x="934958" y="168839"/>
                  </a:lnTo>
                  <a:lnTo>
                    <a:pt x="941302" y="169315"/>
                  </a:lnTo>
                  <a:lnTo>
                    <a:pt x="950382" y="182122"/>
                  </a:lnTo>
                  <a:lnTo>
                    <a:pt x="955735" y="220701"/>
                  </a:lnTo>
                  <a:lnTo>
                    <a:pt x="969018" y="236204"/>
                  </a:lnTo>
                  <a:lnTo>
                    <a:pt x="972586" y="263365"/>
                  </a:lnTo>
                  <a:lnTo>
                    <a:pt x="970564" y="270660"/>
                  </a:lnTo>
                  <a:lnTo>
                    <a:pt x="969731" y="273634"/>
                  </a:lnTo>
                  <a:lnTo>
                    <a:pt x="963387" y="280335"/>
                  </a:lnTo>
                  <a:lnTo>
                    <a:pt x="957043" y="285489"/>
                  </a:lnTo>
                  <a:lnTo>
                    <a:pt x="954188" y="290961"/>
                  </a:lnTo>
                  <a:lnTo>
                    <a:pt x="952127" y="298891"/>
                  </a:lnTo>
                  <a:lnTo>
                    <a:pt x="942095" y="313443"/>
                  </a:lnTo>
                  <a:lnTo>
                    <a:pt x="938130" y="321373"/>
                  </a:lnTo>
                  <a:lnTo>
                    <a:pt x="936544" y="329659"/>
                  </a:lnTo>
                  <a:lnTo>
                    <a:pt x="933134" y="360586"/>
                  </a:lnTo>
                  <a:lnTo>
                    <a:pt x="932143" y="364234"/>
                  </a:lnTo>
                  <a:lnTo>
                    <a:pt x="931191" y="365979"/>
                  </a:lnTo>
                  <a:lnTo>
                    <a:pt x="930517" y="368596"/>
                  </a:lnTo>
                  <a:lnTo>
                    <a:pt x="930280" y="374979"/>
                  </a:lnTo>
                  <a:lnTo>
                    <a:pt x="931469" y="378429"/>
                  </a:lnTo>
                  <a:lnTo>
                    <a:pt x="934443" y="380253"/>
                  </a:lnTo>
                  <a:lnTo>
                    <a:pt x="942373" y="381086"/>
                  </a:lnTo>
                  <a:lnTo>
                    <a:pt x="944553" y="382354"/>
                  </a:lnTo>
                  <a:lnTo>
                    <a:pt x="948518" y="385725"/>
                  </a:lnTo>
                  <a:lnTo>
                    <a:pt x="952483" y="390126"/>
                  </a:lnTo>
                  <a:lnTo>
                    <a:pt x="954268" y="394725"/>
                  </a:lnTo>
                  <a:lnTo>
                    <a:pt x="953396" y="397302"/>
                  </a:lnTo>
                  <a:lnTo>
                    <a:pt x="951849" y="400633"/>
                  </a:lnTo>
                  <a:lnTo>
                    <a:pt x="951135" y="403567"/>
                  </a:lnTo>
                  <a:lnTo>
                    <a:pt x="952801" y="404757"/>
                  </a:lnTo>
                  <a:lnTo>
                    <a:pt x="953871" y="405986"/>
                  </a:lnTo>
                  <a:lnTo>
                    <a:pt x="955180" y="408880"/>
                  </a:lnTo>
                  <a:lnTo>
                    <a:pt x="956409" y="412211"/>
                  </a:lnTo>
                  <a:lnTo>
                    <a:pt x="956885" y="414828"/>
                  </a:lnTo>
                  <a:lnTo>
                    <a:pt x="958153" y="418238"/>
                  </a:lnTo>
                  <a:lnTo>
                    <a:pt x="961088" y="420141"/>
                  </a:lnTo>
                  <a:lnTo>
                    <a:pt x="964577" y="421766"/>
                  </a:lnTo>
                  <a:lnTo>
                    <a:pt x="968859" y="425731"/>
                  </a:lnTo>
                  <a:lnTo>
                    <a:pt x="971238" y="426525"/>
                  </a:lnTo>
                  <a:lnTo>
                    <a:pt x="972665" y="428547"/>
                  </a:lnTo>
                  <a:lnTo>
                    <a:pt x="973022" y="431045"/>
                  </a:lnTo>
                  <a:lnTo>
                    <a:pt x="972507" y="437666"/>
                  </a:lnTo>
                  <a:lnTo>
                    <a:pt x="972507" y="440442"/>
                  </a:lnTo>
                  <a:lnTo>
                    <a:pt x="978494" y="461179"/>
                  </a:lnTo>
                  <a:lnTo>
                    <a:pt x="980318" y="471607"/>
                  </a:lnTo>
                  <a:lnTo>
                    <a:pt x="980318" y="484096"/>
                  </a:lnTo>
                  <a:lnTo>
                    <a:pt x="983093" y="493097"/>
                  </a:lnTo>
                  <a:lnTo>
                    <a:pt x="992768" y="503763"/>
                  </a:lnTo>
                  <a:lnTo>
                    <a:pt x="998081" y="507014"/>
                  </a:lnTo>
                  <a:lnTo>
                    <a:pt x="1004227" y="507966"/>
                  </a:lnTo>
                  <a:lnTo>
                    <a:pt x="1008192" y="510583"/>
                  </a:lnTo>
                  <a:lnTo>
                    <a:pt x="1013981" y="521090"/>
                  </a:lnTo>
                  <a:lnTo>
                    <a:pt x="1009183" y="526086"/>
                  </a:lnTo>
                  <a:lnTo>
                    <a:pt x="1006526" y="527513"/>
                  </a:lnTo>
                  <a:lnTo>
                    <a:pt x="1003156" y="528425"/>
                  </a:lnTo>
                  <a:lnTo>
                    <a:pt x="998636" y="527474"/>
                  </a:lnTo>
                  <a:lnTo>
                    <a:pt x="995345" y="525214"/>
                  </a:lnTo>
                  <a:lnTo>
                    <a:pt x="991380" y="523191"/>
                  </a:lnTo>
                  <a:lnTo>
                    <a:pt x="988565" y="524341"/>
                  </a:lnTo>
                  <a:lnTo>
                    <a:pt x="983292" y="530209"/>
                  </a:lnTo>
                  <a:lnTo>
                    <a:pt x="981825" y="538774"/>
                  </a:lnTo>
                  <a:lnTo>
                    <a:pt x="982062" y="542739"/>
                  </a:lnTo>
                  <a:lnTo>
                    <a:pt x="983252" y="547180"/>
                  </a:lnTo>
                  <a:lnTo>
                    <a:pt x="982697" y="551858"/>
                  </a:lnTo>
                  <a:lnTo>
                    <a:pt x="979961" y="557211"/>
                  </a:lnTo>
                  <a:lnTo>
                    <a:pt x="975322" y="560066"/>
                  </a:lnTo>
                  <a:lnTo>
                    <a:pt x="969216" y="556894"/>
                  </a:lnTo>
                  <a:lnTo>
                    <a:pt x="957321" y="547655"/>
                  </a:lnTo>
                  <a:lnTo>
                    <a:pt x="951294" y="544920"/>
                  </a:lnTo>
                  <a:lnTo>
                    <a:pt x="943364" y="545871"/>
                  </a:lnTo>
                  <a:lnTo>
                    <a:pt x="934482" y="550034"/>
                  </a:lnTo>
                  <a:lnTo>
                    <a:pt x="918900" y="561493"/>
                  </a:lnTo>
                  <a:lnTo>
                    <a:pt x="902683" y="569423"/>
                  </a:lnTo>
                  <a:lnTo>
                    <a:pt x="898123" y="568710"/>
                  </a:lnTo>
                  <a:lnTo>
                    <a:pt x="893643" y="569582"/>
                  </a:lnTo>
                  <a:lnTo>
                    <a:pt x="885475" y="573547"/>
                  </a:lnTo>
                  <a:lnTo>
                    <a:pt x="875999" y="581477"/>
                  </a:lnTo>
                  <a:lnTo>
                    <a:pt x="870567" y="595949"/>
                  </a:lnTo>
                  <a:lnTo>
                    <a:pt x="866602" y="603086"/>
                  </a:lnTo>
                  <a:lnTo>
                    <a:pt x="861209" y="608082"/>
                  </a:lnTo>
                  <a:lnTo>
                    <a:pt x="847926" y="617479"/>
                  </a:lnTo>
                  <a:lnTo>
                    <a:pt x="840551" y="624854"/>
                  </a:lnTo>
                  <a:lnTo>
                    <a:pt x="825524" y="632546"/>
                  </a:lnTo>
                  <a:lnTo>
                    <a:pt x="798522" y="623585"/>
                  </a:lnTo>
                  <a:lnTo>
                    <a:pt x="785041" y="624497"/>
                  </a:lnTo>
                  <a:lnTo>
                    <a:pt x="774019" y="627788"/>
                  </a:lnTo>
                  <a:lnTo>
                    <a:pt x="755383" y="642261"/>
                  </a:lnTo>
                  <a:lnTo>
                    <a:pt x="749356" y="648803"/>
                  </a:lnTo>
                  <a:lnTo>
                    <a:pt x="743528" y="660103"/>
                  </a:lnTo>
                  <a:lnTo>
                    <a:pt x="742735" y="682307"/>
                  </a:lnTo>
                  <a:lnTo>
                    <a:pt x="741228" y="688968"/>
                  </a:lnTo>
                  <a:lnTo>
                    <a:pt x="738968" y="694083"/>
                  </a:lnTo>
                  <a:lnTo>
                    <a:pt x="734250" y="699555"/>
                  </a:lnTo>
                  <a:lnTo>
                    <a:pt x="729729" y="703282"/>
                  </a:lnTo>
                  <a:lnTo>
                    <a:pt x="716486" y="704868"/>
                  </a:lnTo>
                  <a:lnTo>
                    <a:pt x="716288" y="739839"/>
                  </a:lnTo>
                  <a:lnTo>
                    <a:pt x="719341" y="746897"/>
                  </a:lnTo>
                  <a:lnTo>
                    <a:pt x="725249" y="757008"/>
                  </a:lnTo>
                  <a:lnTo>
                    <a:pt x="738254" y="772313"/>
                  </a:lnTo>
                  <a:lnTo>
                    <a:pt x="749594" y="789917"/>
                  </a:lnTo>
                  <a:lnTo>
                    <a:pt x="736946" y="814580"/>
                  </a:lnTo>
                  <a:lnTo>
                    <a:pt x="734488" y="818267"/>
                  </a:lnTo>
                  <a:lnTo>
                    <a:pt x="730800" y="825166"/>
                  </a:lnTo>
                  <a:lnTo>
                    <a:pt x="728580" y="831708"/>
                  </a:lnTo>
                  <a:lnTo>
                    <a:pt x="727390" y="844198"/>
                  </a:lnTo>
                  <a:lnTo>
                    <a:pt x="728580" y="852326"/>
                  </a:lnTo>
                  <a:lnTo>
                    <a:pt x="730721" y="859067"/>
                  </a:lnTo>
                  <a:lnTo>
                    <a:pt x="730483" y="866045"/>
                  </a:lnTo>
                  <a:lnTo>
                    <a:pt x="729849" y="871755"/>
                  </a:lnTo>
                  <a:lnTo>
                    <a:pt x="709706" y="893364"/>
                  </a:lnTo>
                  <a:lnTo>
                    <a:pt x="703441" y="898320"/>
                  </a:lnTo>
                  <a:lnTo>
                    <a:pt x="693846" y="903515"/>
                  </a:lnTo>
                  <a:lnTo>
                    <a:pt x="684053" y="905339"/>
                  </a:lnTo>
                  <a:lnTo>
                    <a:pt x="661888" y="904942"/>
                  </a:lnTo>
                  <a:lnTo>
                    <a:pt x="648685" y="893364"/>
                  </a:lnTo>
                  <a:lnTo>
                    <a:pt x="644720" y="885117"/>
                  </a:lnTo>
                  <a:lnTo>
                    <a:pt x="642301" y="879130"/>
                  </a:lnTo>
                  <a:lnTo>
                    <a:pt x="641825" y="876592"/>
                  </a:lnTo>
                  <a:lnTo>
                    <a:pt x="641468" y="872627"/>
                  </a:lnTo>
                  <a:lnTo>
                    <a:pt x="640319" y="868424"/>
                  </a:lnTo>
                  <a:lnTo>
                    <a:pt x="639169" y="865808"/>
                  </a:lnTo>
                  <a:lnTo>
                    <a:pt x="637860" y="864102"/>
                  </a:lnTo>
                  <a:lnTo>
                    <a:pt x="636036" y="863349"/>
                  </a:lnTo>
                  <a:lnTo>
                    <a:pt x="626996" y="867949"/>
                  </a:lnTo>
                  <a:lnTo>
                    <a:pt x="623031" y="869257"/>
                  </a:lnTo>
                  <a:lnTo>
                    <a:pt x="620295" y="869257"/>
                  </a:lnTo>
                  <a:lnTo>
                    <a:pt x="617242" y="867988"/>
                  </a:lnTo>
                  <a:lnTo>
                    <a:pt x="613674" y="864618"/>
                  </a:lnTo>
                  <a:lnTo>
                    <a:pt x="604237" y="859384"/>
                  </a:lnTo>
                  <a:lnTo>
                    <a:pt x="572834" y="853992"/>
                  </a:lnTo>
                  <a:lnTo>
                    <a:pt x="568116" y="840947"/>
                  </a:lnTo>
                  <a:lnTo>
                    <a:pt x="563556" y="831550"/>
                  </a:lnTo>
                  <a:lnTo>
                    <a:pt x="553445" y="823937"/>
                  </a:lnTo>
                  <a:lnTo>
                    <a:pt x="544167" y="823937"/>
                  </a:lnTo>
                  <a:lnTo>
                    <a:pt x="541233" y="823303"/>
                  </a:lnTo>
                  <a:lnTo>
                    <a:pt x="538775" y="821875"/>
                  </a:lnTo>
                  <a:lnTo>
                    <a:pt x="537823" y="818188"/>
                  </a:lnTo>
                  <a:lnTo>
                    <a:pt x="538299" y="815650"/>
                  </a:lnTo>
                  <a:lnTo>
                    <a:pt x="540044" y="810258"/>
                  </a:lnTo>
                  <a:lnTo>
                    <a:pt x="540440" y="806094"/>
                  </a:lnTo>
                  <a:lnTo>
                    <a:pt x="540440" y="802328"/>
                  </a:lnTo>
                  <a:lnTo>
                    <a:pt x="539806" y="799116"/>
                  </a:lnTo>
                  <a:lnTo>
                    <a:pt x="539171" y="797253"/>
                  </a:lnTo>
                  <a:lnTo>
                    <a:pt x="536872" y="792772"/>
                  </a:lnTo>
                  <a:lnTo>
                    <a:pt x="534889" y="790472"/>
                  </a:lnTo>
                  <a:lnTo>
                    <a:pt x="531915" y="788807"/>
                  </a:lnTo>
                  <a:lnTo>
                    <a:pt x="526959" y="789679"/>
                  </a:lnTo>
                  <a:lnTo>
                    <a:pt x="514073" y="796856"/>
                  </a:lnTo>
                  <a:lnTo>
                    <a:pt x="510108" y="797094"/>
                  </a:lnTo>
                  <a:lnTo>
                    <a:pt x="506460" y="794596"/>
                  </a:lnTo>
                  <a:lnTo>
                    <a:pt x="503526" y="787102"/>
                  </a:lnTo>
                  <a:lnTo>
                    <a:pt x="502178" y="780599"/>
                  </a:lnTo>
                  <a:lnTo>
                    <a:pt x="499561" y="764145"/>
                  </a:lnTo>
                  <a:lnTo>
                    <a:pt x="497737" y="760180"/>
                  </a:lnTo>
                  <a:lnTo>
                    <a:pt x="495041" y="757603"/>
                  </a:lnTo>
                  <a:lnTo>
                    <a:pt x="490045" y="756691"/>
                  </a:lnTo>
                  <a:lnTo>
                    <a:pt x="486873" y="757285"/>
                  </a:lnTo>
                  <a:lnTo>
                    <a:pt x="483106" y="757285"/>
                  </a:lnTo>
                  <a:lnTo>
                    <a:pt x="478705" y="756334"/>
                  </a:lnTo>
                  <a:lnTo>
                    <a:pt x="471330" y="752369"/>
                  </a:lnTo>
                  <a:lnTo>
                    <a:pt x="465898" y="748642"/>
                  </a:lnTo>
                  <a:lnTo>
                    <a:pt x="461338" y="742258"/>
                  </a:lnTo>
                  <a:lnTo>
                    <a:pt x="453408" y="733773"/>
                  </a:lnTo>
                  <a:lnTo>
                    <a:pt x="427437" y="731513"/>
                  </a:lnTo>
                  <a:lnTo>
                    <a:pt x="412648" y="720530"/>
                  </a:lnTo>
                  <a:lnTo>
                    <a:pt x="380928" y="704947"/>
                  </a:lnTo>
                  <a:lnTo>
                    <a:pt x="364751" y="689999"/>
                  </a:lnTo>
                  <a:lnTo>
                    <a:pt x="358565" y="687422"/>
                  </a:lnTo>
                  <a:lnTo>
                    <a:pt x="350635" y="686708"/>
                  </a:lnTo>
                  <a:lnTo>
                    <a:pt x="326845" y="692497"/>
                  </a:lnTo>
                  <a:lnTo>
                    <a:pt x="324268" y="692497"/>
                  </a:lnTo>
                  <a:lnTo>
                    <a:pt x="308408" y="690039"/>
                  </a:lnTo>
                  <a:lnTo>
                    <a:pt x="297821" y="703639"/>
                  </a:lnTo>
                  <a:lnTo>
                    <a:pt x="295720" y="707921"/>
                  </a:lnTo>
                  <a:lnTo>
                    <a:pt x="291953" y="712283"/>
                  </a:lnTo>
                  <a:lnTo>
                    <a:pt x="287988" y="714820"/>
                  </a:lnTo>
                  <a:lnTo>
                    <a:pt x="273159" y="718151"/>
                  </a:lnTo>
                  <a:lnTo>
                    <a:pt x="253731" y="725882"/>
                  </a:lnTo>
                  <a:lnTo>
                    <a:pt x="241836" y="729372"/>
                  </a:lnTo>
                  <a:lnTo>
                    <a:pt x="238108" y="729372"/>
                  </a:lnTo>
                  <a:lnTo>
                    <a:pt x="231685" y="728182"/>
                  </a:lnTo>
                  <a:lnTo>
                    <a:pt x="225976" y="728460"/>
                  </a:lnTo>
                  <a:lnTo>
                    <a:pt x="218046" y="730521"/>
                  </a:lnTo>
                  <a:lnTo>
                    <a:pt x="202582" y="737222"/>
                  </a:lnTo>
                  <a:lnTo>
                    <a:pt x="193106" y="743011"/>
                  </a:lnTo>
                  <a:lnTo>
                    <a:pt x="183312" y="745351"/>
                  </a:lnTo>
                  <a:lnTo>
                    <a:pt x="175382" y="744240"/>
                  </a:lnTo>
                  <a:lnTo>
                    <a:pt x="163765" y="734566"/>
                  </a:lnTo>
                  <a:lnTo>
                    <a:pt x="160157" y="730601"/>
                  </a:lnTo>
                  <a:lnTo>
                    <a:pt x="158015" y="729372"/>
                  </a:lnTo>
                  <a:lnTo>
                    <a:pt x="117969" y="729570"/>
                  </a:lnTo>
                  <a:lnTo>
                    <a:pt x="104567" y="718864"/>
                  </a:lnTo>
                  <a:lnTo>
                    <a:pt x="111070" y="704789"/>
                  </a:lnTo>
                  <a:lnTo>
                    <a:pt x="111744" y="697810"/>
                  </a:lnTo>
                  <a:lnTo>
                    <a:pt x="112140" y="684527"/>
                  </a:lnTo>
                  <a:lnTo>
                    <a:pt x="117295" y="663315"/>
                  </a:lnTo>
                  <a:lnTo>
                    <a:pt x="124154" y="653402"/>
                  </a:lnTo>
                  <a:lnTo>
                    <a:pt x="124154" y="642617"/>
                  </a:lnTo>
                  <a:lnTo>
                    <a:pt x="121458" y="638296"/>
                  </a:lnTo>
                  <a:lnTo>
                    <a:pt x="117493" y="633379"/>
                  </a:lnTo>
                  <a:lnTo>
                    <a:pt x="109563" y="627074"/>
                  </a:lnTo>
                  <a:lnTo>
                    <a:pt x="101276" y="622396"/>
                  </a:lnTo>
                  <a:lnTo>
                    <a:pt x="89143" y="618431"/>
                  </a:lnTo>
                  <a:lnTo>
                    <a:pt x="69001" y="608439"/>
                  </a:lnTo>
                  <a:lnTo>
                    <a:pt x="6909" y="561929"/>
                  </a:lnTo>
                  <a:lnTo>
                    <a:pt x="-30" y="553484"/>
                  </a:lnTo>
                  <a:lnTo>
                    <a:pt x="446" y="550788"/>
                  </a:lnTo>
                  <a:lnTo>
                    <a:pt x="3420" y="549955"/>
                  </a:lnTo>
                  <a:lnTo>
                    <a:pt x="5244" y="548805"/>
                  </a:lnTo>
                  <a:lnTo>
                    <a:pt x="6949" y="547021"/>
                  </a:lnTo>
                  <a:lnTo>
                    <a:pt x="12381" y="536990"/>
                  </a:lnTo>
                  <a:lnTo>
                    <a:pt x="12857" y="535047"/>
                  </a:lnTo>
                  <a:lnTo>
                    <a:pt x="12857" y="532073"/>
                  </a:lnTo>
                  <a:lnTo>
                    <a:pt x="13213" y="530566"/>
                  </a:lnTo>
                  <a:lnTo>
                    <a:pt x="13689" y="529456"/>
                  </a:lnTo>
                  <a:lnTo>
                    <a:pt x="18170" y="524302"/>
                  </a:lnTo>
                  <a:lnTo>
                    <a:pt x="20231" y="520773"/>
                  </a:lnTo>
                  <a:lnTo>
                    <a:pt x="20231" y="518552"/>
                  </a:lnTo>
                  <a:lnTo>
                    <a:pt x="19557" y="516966"/>
                  </a:lnTo>
                  <a:lnTo>
                    <a:pt x="18566" y="515341"/>
                  </a:lnTo>
                  <a:lnTo>
                    <a:pt x="17892" y="513041"/>
                  </a:lnTo>
                  <a:lnTo>
                    <a:pt x="16147" y="496745"/>
                  </a:lnTo>
                  <a:lnTo>
                    <a:pt x="16861" y="493454"/>
                  </a:lnTo>
                  <a:lnTo>
                    <a:pt x="18844" y="488735"/>
                  </a:lnTo>
                  <a:lnTo>
                    <a:pt x="19875" y="483700"/>
                  </a:lnTo>
                  <a:lnTo>
                    <a:pt x="22135" y="460624"/>
                  </a:lnTo>
                  <a:lnTo>
                    <a:pt x="22848" y="457015"/>
                  </a:lnTo>
                  <a:lnTo>
                    <a:pt x="23443" y="455747"/>
                  </a:lnTo>
                  <a:lnTo>
                    <a:pt x="24157" y="454676"/>
                  </a:lnTo>
                  <a:lnTo>
                    <a:pt x="25267" y="453407"/>
                  </a:lnTo>
                  <a:lnTo>
                    <a:pt x="28043" y="451108"/>
                  </a:lnTo>
                  <a:lnTo>
                    <a:pt x="30421" y="449759"/>
                  </a:lnTo>
                  <a:lnTo>
                    <a:pt x="35655" y="445358"/>
                  </a:lnTo>
                  <a:lnTo>
                    <a:pt x="52982" y="445715"/>
                  </a:lnTo>
                  <a:lnTo>
                    <a:pt x="59644" y="448054"/>
                  </a:lnTo>
                  <a:lnTo>
                    <a:pt x="65393" y="452020"/>
                  </a:lnTo>
                  <a:lnTo>
                    <a:pt x="70428" y="457689"/>
                  </a:lnTo>
                  <a:lnTo>
                    <a:pt x="80896" y="472915"/>
                  </a:lnTo>
                  <a:lnTo>
                    <a:pt x="87438" y="478942"/>
                  </a:lnTo>
                  <a:lnTo>
                    <a:pt x="95368" y="481361"/>
                  </a:lnTo>
                  <a:lnTo>
                    <a:pt x="150640" y="467998"/>
                  </a:lnTo>
                  <a:lnTo>
                    <a:pt x="155993" y="463597"/>
                  </a:lnTo>
                  <a:lnTo>
                    <a:pt x="161584" y="455390"/>
                  </a:lnTo>
                  <a:lnTo>
                    <a:pt x="167294" y="449878"/>
                  </a:lnTo>
                  <a:lnTo>
                    <a:pt x="174311" y="446825"/>
                  </a:lnTo>
                  <a:lnTo>
                    <a:pt x="193304" y="445874"/>
                  </a:lnTo>
                  <a:lnTo>
                    <a:pt x="197547" y="446984"/>
                  </a:lnTo>
                  <a:lnTo>
                    <a:pt x="202305" y="449839"/>
                  </a:lnTo>
                  <a:lnTo>
                    <a:pt x="208093" y="456738"/>
                  </a:lnTo>
                  <a:lnTo>
                    <a:pt x="208331" y="443852"/>
                  </a:lnTo>
                  <a:lnTo>
                    <a:pt x="210948" y="394011"/>
                  </a:lnTo>
                  <a:lnTo>
                    <a:pt x="206468" y="365344"/>
                  </a:lnTo>
                  <a:lnTo>
                    <a:pt x="204485" y="360190"/>
                  </a:lnTo>
                  <a:lnTo>
                    <a:pt x="197309" y="354560"/>
                  </a:lnTo>
                  <a:lnTo>
                    <a:pt x="195049" y="335924"/>
                  </a:lnTo>
                  <a:lnTo>
                    <a:pt x="185572" y="332435"/>
                  </a:lnTo>
                  <a:lnTo>
                    <a:pt x="176730" y="320064"/>
                  </a:lnTo>
                  <a:lnTo>
                    <a:pt x="175025" y="314196"/>
                  </a:lnTo>
                  <a:lnTo>
                    <a:pt x="175025" y="309081"/>
                  </a:lnTo>
                  <a:lnTo>
                    <a:pt x="175699" y="305592"/>
                  </a:lnTo>
                  <a:lnTo>
                    <a:pt x="175699" y="300358"/>
                  </a:lnTo>
                  <a:lnTo>
                    <a:pt x="176056" y="298296"/>
                  </a:lnTo>
                  <a:lnTo>
                    <a:pt x="176770" y="297186"/>
                  </a:lnTo>
                  <a:lnTo>
                    <a:pt x="178237" y="296869"/>
                  </a:lnTo>
                  <a:lnTo>
                    <a:pt x="186999" y="297543"/>
                  </a:lnTo>
                  <a:lnTo>
                    <a:pt x="188189" y="296591"/>
                  </a:lnTo>
                  <a:lnTo>
                    <a:pt x="188546" y="294173"/>
                  </a:lnTo>
                  <a:lnTo>
                    <a:pt x="187951" y="288106"/>
                  </a:lnTo>
                  <a:lnTo>
                    <a:pt x="184184" y="281762"/>
                  </a:lnTo>
                  <a:lnTo>
                    <a:pt x="178752" y="277242"/>
                  </a:lnTo>
                  <a:lnTo>
                    <a:pt x="172369" y="274942"/>
                  </a:lnTo>
                  <a:lnTo>
                    <a:pt x="158412" y="273079"/>
                  </a:lnTo>
                  <a:lnTo>
                    <a:pt x="146041" y="266537"/>
                  </a:lnTo>
                  <a:lnTo>
                    <a:pt x="133432" y="261144"/>
                  </a:lnTo>
                  <a:lnTo>
                    <a:pt x="109246" y="255633"/>
                  </a:lnTo>
                  <a:lnTo>
                    <a:pt x="102267" y="248932"/>
                  </a:lnTo>
                  <a:close/>
                  <a:moveTo>
                    <a:pt x="790632" y="420101"/>
                  </a:moveTo>
                  <a:lnTo>
                    <a:pt x="789482" y="418515"/>
                  </a:lnTo>
                  <a:lnTo>
                    <a:pt x="778935" y="400078"/>
                  </a:lnTo>
                  <a:lnTo>
                    <a:pt x="776715" y="397263"/>
                  </a:lnTo>
                  <a:lnTo>
                    <a:pt x="764820" y="396034"/>
                  </a:lnTo>
                  <a:lnTo>
                    <a:pt x="763432" y="400593"/>
                  </a:lnTo>
                  <a:lnTo>
                    <a:pt x="760339" y="403210"/>
                  </a:lnTo>
                  <a:lnTo>
                    <a:pt x="753757" y="405034"/>
                  </a:lnTo>
                  <a:lnTo>
                    <a:pt x="740157" y="411616"/>
                  </a:lnTo>
                  <a:lnTo>
                    <a:pt x="714306" y="428467"/>
                  </a:lnTo>
                  <a:lnTo>
                    <a:pt x="712204" y="431798"/>
                  </a:lnTo>
                  <a:lnTo>
                    <a:pt x="707763" y="435763"/>
                  </a:lnTo>
                  <a:lnTo>
                    <a:pt x="704591" y="437904"/>
                  </a:lnTo>
                  <a:lnTo>
                    <a:pt x="699714" y="439252"/>
                  </a:lnTo>
                  <a:lnTo>
                    <a:pt x="694520" y="439847"/>
                  </a:lnTo>
                  <a:lnTo>
                    <a:pt x="685203" y="435327"/>
                  </a:lnTo>
                  <a:lnTo>
                    <a:pt x="682308" y="438420"/>
                  </a:lnTo>
                  <a:lnTo>
                    <a:pt x="679810" y="442385"/>
                  </a:lnTo>
                  <a:lnTo>
                    <a:pt x="678819" y="444367"/>
                  </a:lnTo>
                  <a:lnTo>
                    <a:pt x="677550" y="448689"/>
                  </a:lnTo>
                  <a:lnTo>
                    <a:pt x="677550" y="453923"/>
                  </a:lnTo>
                  <a:lnTo>
                    <a:pt x="680722" y="459157"/>
                  </a:lnTo>
                  <a:lnTo>
                    <a:pt x="683616" y="462408"/>
                  </a:lnTo>
                  <a:lnTo>
                    <a:pt x="685321" y="466373"/>
                  </a:lnTo>
                  <a:lnTo>
                    <a:pt x="686313" y="469862"/>
                  </a:lnTo>
                  <a:lnTo>
                    <a:pt x="683022" y="486317"/>
                  </a:lnTo>
                  <a:lnTo>
                    <a:pt x="686154" y="492026"/>
                  </a:lnTo>
                  <a:lnTo>
                    <a:pt x="688573" y="494564"/>
                  </a:lnTo>
                  <a:lnTo>
                    <a:pt x="690079" y="498251"/>
                  </a:lnTo>
                  <a:lnTo>
                    <a:pt x="694639" y="500829"/>
                  </a:lnTo>
                  <a:lnTo>
                    <a:pt x="718072" y="502891"/>
                  </a:lnTo>
                  <a:lnTo>
                    <a:pt x="728421" y="500948"/>
                  </a:lnTo>
                  <a:lnTo>
                    <a:pt x="738572" y="500948"/>
                  </a:lnTo>
                  <a:lnTo>
                    <a:pt x="743805" y="504675"/>
                  </a:lnTo>
                  <a:lnTo>
                    <a:pt x="750744" y="507807"/>
                  </a:lnTo>
                  <a:lnTo>
                    <a:pt x="754432" y="508679"/>
                  </a:lnTo>
                  <a:lnTo>
                    <a:pt x="763036" y="508957"/>
                  </a:lnTo>
                  <a:lnTo>
                    <a:pt x="767001" y="506142"/>
                  </a:lnTo>
                  <a:lnTo>
                    <a:pt x="768943" y="504001"/>
                  </a:lnTo>
                  <a:lnTo>
                    <a:pt x="770212" y="500948"/>
                  </a:lnTo>
                  <a:lnTo>
                    <a:pt x="771402" y="499044"/>
                  </a:lnTo>
                  <a:lnTo>
                    <a:pt x="774495" y="496269"/>
                  </a:lnTo>
                  <a:lnTo>
                    <a:pt x="780244" y="494643"/>
                  </a:lnTo>
                  <a:lnTo>
                    <a:pt x="798245" y="493771"/>
                  </a:lnTo>
                  <a:lnTo>
                    <a:pt x="824691" y="498489"/>
                  </a:lnTo>
                  <a:lnTo>
                    <a:pt x="816404" y="481004"/>
                  </a:lnTo>
                  <a:lnTo>
                    <a:pt x="813827" y="472756"/>
                  </a:lnTo>
                  <a:lnTo>
                    <a:pt x="815612" y="456896"/>
                  </a:lnTo>
                  <a:lnTo>
                    <a:pt x="818546" y="444803"/>
                  </a:lnTo>
                  <a:lnTo>
                    <a:pt x="818823" y="442979"/>
                  </a:lnTo>
                  <a:lnTo>
                    <a:pt x="818347" y="441552"/>
                  </a:lnTo>
                  <a:lnTo>
                    <a:pt x="817356" y="439411"/>
                  </a:lnTo>
                  <a:lnTo>
                    <a:pt x="814422" y="436516"/>
                  </a:lnTo>
                  <a:lnTo>
                    <a:pt x="812995" y="429102"/>
                  </a:lnTo>
                  <a:lnTo>
                    <a:pt x="811726" y="424859"/>
                  </a:lnTo>
                  <a:lnTo>
                    <a:pt x="807761" y="420418"/>
                  </a:lnTo>
                  <a:lnTo>
                    <a:pt x="805699" y="415660"/>
                  </a:lnTo>
                  <a:lnTo>
                    <a:pt x="801734" y="411894"/>
                  </a:lnTo>
                  <a:lnTo>
                    <a:pt x="794478" y="413123"/>
                  </a:lnTo>
                  <a:lnTo>
                    <a:pt x="791940" y="417365"/>
                  </a:lnTo>
                  <a:lnTo>
                    <a:pt x="790870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2105314-3808-4918-90BD-893488A82331}"/>
                </a:ext>
              </a:extLst>
            </p:cNvPr>
            <p:cNvSpPr/>
            <p:nvPr/>
          </p:nvSpPr>
          <p:spPr>
            <a:xfrm>
              <a:off x="7399859" y="4508244"/>
              <a:ext cx="860961" cy="744548"/>
            </a:xfrm>
            <a:custGeom>
              <a:avLst/>
              <a:gdLst>
                <a:gd name="connsiteX0" fmla="*/ 414987 w 860961"/>
                <a:gd name="connsiteY0" fmla="*/ -110 h 744548"/>
                <a:gd name="connsiteX1" fmla="*/ 430451 w 860961"/>
                <a:gd name="connsiteY1" fmla="*/ 4053 h 744548"/>
                <a:gd name="connsiteX2" fmla="*/ 437747 w 860961"/>
                <a:gd name="connsiteY2" fmla="*/ 8018 h 744548"/>
                <a:gd name="connsiteX3" fmla="*/ 444765 w 860961"/>
                <a:gd name="connsiteY3" fmla="*/ 13490 h 744548"/>
                <a:gd name="connsiteX4" fmla="*/ 453170 w 860961"/>
                <a:gd name="connsiteY4" fmla="*/ 20548 h 744548"/>
                <a:gd name="connsiteX5" fmla="*/ 479062 w 860961"/>
                <a:gd name="connsiteY5" fmla="*/ 34822 h 744548"/>
                <a:gd name="connsiteX6" fmla="*/ 482432 w 860961"/>
                <a:gd name="connsiteY6" fmla="*/ 38469 h 744548"/>
                <a:gd name="connsiteX7" fmla="*/ 488855 w 860961"/>
                <a:gd name="connsiteY7" fmla="*/ 48342 h 744548"/>
                <a:gd name="connsiteX8" fmla="*/ 491314 w 860961"/>
                <a:gd name="connsiteY8" fmla="*/ 53140 h 744548"/>
                <a:gd name="connsiteX9" fmla="*/ 493257 w 860961"/>
                <a:gd name="connsiteY9" fmla="*/ 54964 h 744548"/>
                <a:gd name="connsiteX10" fmla="*/ 495913 w 860961"/>
                <a:gd name="connsiteY10" fmla="*/ 56034 h 744548"/>
                <a:gd name="connsiteX11" fmla="*/ 498213 w 860961"/>
                <a:gd name="connsiteY11" fmla="*/ 57660 h 744548"/>
                <a:gd name="connsiteX12" fmla="*/ 499204 w 860961"/>
                <a:gd name="connsiteY12" fmla="*/ 61229 h 744548"/>
                <a:gd name="connsiteX13" fmla="*/ 498490 w 860961"/>
                <a:gd name="connsiteY13" fmla="*/ 64876 h 744548"/>
                <a:gd name="connsiteX14" fmla="*/ 496746 w 860961"/>
                <a:gd name="connsiteY14" fmla="*/ 65392 h 744548"/>
                <a:gd name="connsiteX15" fmla="*/ 494882 w 860961"/>
                <a:gd name="connsiteY15" fmla="*/ 65035 h 744548"/>
                <a:gd name="connsiteX16" fmla="*/ 493732 w 860961"/>
                <a:gd name="connsiteY16" fmla="*/ 65868 h 744548"/>
                <a:gd name="connsiteX17" fmla="*/ 491155 w 860961"/>
                <a:gd name="connsiteY17" fmla="*/ 71339 h 744548"/>
                <a:gd name="connsiteX18" fmla="*/ 488974 w 860961"/>
                <a:gd name="connsiteY18" fmla="*/ 72132 h 744548"/>
                <a:gd name="connsiteX19" fmla="*/ 488261 w 860961"/>
                <a:gd name="connsiteY19" fmla="*/ 73837 h 744548"/>
                <a:gd name="connsiteX20" fmla="*/ 490045 w 860961"/>
                <a:gd name="connsiteY20" fmla="*/ 81767 h 744548"/>
                <a:gd name="connsiteX21" fmla="*/ 491710 w 860961"/>
                <a:gd name="connsiteY21" fmla="*/ 84939 h 744548"/>
                <a:gd name="connsiteX22" fmla="*/ 498332 w 860961"/>
                <a:gd name="connsiteY22" fmla="*/ 93266 h 744548"/>
                <a:gd name="connsiteX23" fmla="*/ 501583 w 860961"/>
                <a:gd name="connsiteY23" fmla="*/ 96121 h 744548"/>
                <a:gd name="connsiteX24" fmla="*/ 514628 w 860961"/>
                <a:gd name="connsiteY24" fmla="*/ 101632 h 744548"/>
                <a:gd name="connsiteX25" fmla="*/ 569147 w 860961"/>
                <a:gd name="connsiteY25" fmla="*/ 107778 h 744548"/>
                <a:gd name="connsiteX26" fmla="*/ 607330 w 860961"/>
                <a:gd name="connsiteY26" fmla="*/ 121298 h 744548"/>
                <a:gd name="connsiteX27" fmla="*/ 611017 w 860961"/>
                <a:gd name="connsiteY27" fmla="*/ 120862 h 744548"/>
                <a:gd name="connsiteX28" fmla="*/ 614031 w 860961"/>
                <a:gd name="connsiteY28" fmla="*/ 119673 h 744548"/>
                <a:gd name="connsiteX29" fmla="*/ 621961 w 860961"/>
                <a:gd name="connsiteY29" fmla="*/ 113448 h 744548"/>
                <a:gd name="connsiteX30" fmla="*/ 641786 w 860961"/>
                <a:gd name="connsiteY30" fmla="*/ 104804 h 744548"/>
                <a:gd name="connsiteX31" fmla="*/ 647892 w 860961"/>
                <a:gd name="connsiteY31" fmla="*/ 98539 h 744548"/>
                <a:gd name="connsiteX32" fmla="*/ 656496 w 860961"/>
                <a:gd name="connsiteY32" fmla="*/ 75582 h 744548"/>
                <a:gd name="connsiteX33" fmla="*/ 662126 w 860961"/>
                <a:gd name="connsiteY33" fmla="*/ 71617 h 744548"/>
                <a:gd name="connsiteX34" fmla="*/ 671325 w 860961"/>
                <a:gd name="connsiteY34" fmla="*/ 82481 h 744548"/>
                <a:gd name="connsiteX35" fmla="*/ 686670 w 860961"/>
                <a:gd name="connsiteY35" fmla="*/ 90411 h 744548"/>
                <a:gd name="connsiteX36" fmla="*/ 691229 w 860961"/>
                <a:gd name="connsiteY36" fmla="*/ 91521 h 744548"/>
                <a:gd name="connsiteX37" fmla="*/ 696978 w 860961"/>
                <a:gd name="connsiteY37" fmla="*/ 90213 h 744548"/>
                <a:gd name="connsiteX38" fmla="*/ 708517 w 860961"/>
                <a:gd name="connsiteY38" fmla="*/ 84662 h 744548"/>
                <a:gd name="connsiteX39" fmla="*/ 714425 w 860961"/>
                <a:gd name="connsiteY39" fmla="*/ 84186 h 744548"/>
                <a:gd name="connsiteX40" fmla="*/ 716883 w 860961"/>
                <a:gd name="connsiteY40" fmla="*/ 86367 h 744548"/>
                <a:gd name="connsiteX41" fmla="*/ 717359 w 860961"/>
                <a:gd name="connsiteY41" fmla="*/ 90054 h 744548"/>
                <a:gd name="connsiteX42" fmla="*/ 717359 w 860961"/>
                <a:gd name="connsiteY42" fmla="*/ 94019 h 744548"/>
                <a:gd name="connsiteX43" fmla="*/ 718588 w 860961"/>
                <a:gd name="connsiteY43" fmla="*/ 96477 h 744548"/>
                <a:gd name="connsiteX44" fmla="*/ 721601 w 860961"/>
                <a:gd name="connsiteY44" fmla="*/ 96795 h 744548"/>
                <a:gd name="connsiteX45" fmla="*/ 727469 w 860961"/>
                <a:gd name="connsiteY45" fmla="*/ 94733 h 744548"/>
                <a:gd name="connsiteX46" fmla="*/ 729967 w 860961"/>
                <a:gd name="connsiteY46" fmla="*/ 95288 h 744548"/>
                <a:gd name="connsiteX47" fmla="*/ 733932 w 860961"/>
                <a:gd name="connsiteY47" fmla="*/ 100799 h 744548"/>
                <a:gd name="connsiteX48" fmla="*/ 736192 w 860961"/>
                <a:gd name="connsiteY48" fmla="*/ 106271 h 744548"/>
                <a:gd name="connsiteX49" fmla="*/ 739206 w 860961"/>
                <a:gd name="connsiteY49" fmla="*/ 110236 h 744548"/>
                <a:gd name="connsiteX50" fmla="*/ 745510 w 860961"/>
                <a:gd name="connsiteY50" fmla="*/ 110633 h 744548"/>
                <a:gd name="connsiteX51" fmla="*/ 751497 w 860961"/>
                <a:gd name="connsiteY51" fmla="*/ 104645 h 744548"/>
                <a:gd name="connsiteX52" fmla="*/ 752370 w 860961"/>
                <a:gd name="connsiteY52" fmla="*/ 106390 h 744548"/>
                <a:gd name="connsiteX53" fmla="*/ 759348 w 860961"/>
                <a:gd name="connsiteY53" fmla="*/ 113091 h 744548"/>
                <a:gd name="connsiteX54" fmla="*/ 783535 w 860961"/>
                <a:gd name="connsiteY54" fmla="*/ 118602 h 744548"/>
                <a:gd name="connsiteX55" fmla="*/ 796143 w 860961"/>
                <a:gd name="connsiteY55" fmla="*/ 123995 h 744548"/>
                <a:gd name="connsiteX56" fmla="*/ 808514 w 860961"/>
                <a:gd name="connsiteY56" fmla="*/ 130537 h 744548"/>
                <a:gd name="connsiteX57" fmla="*/ 822471 w 860961"/>
                <a:gd name="connsiteY57" fmla="*/ 132400 h 744548"/>
                <a:gd name="connsiteX58" fmla="*/ 828855 w 860961"/>
                <a:gd name="connsiteY58" fmla="*/ 134700 h 744548"/>
                <a:gd name="connsiteX59" fmla="*/ 834287 w 860961"/>
                <a:gd name="connsiteY59" fmla="*/ 139220 h 744548"/>
                <a:gd name="connsiteX60" fmla="*/ 838053 w 860961"/>
                <a:gd name="connsiteY60" fmla="*/ 145564 h 744548"/>
                <a:gd name="connsiteX61" fmla="*/ 838648 w 860961"/>
                <a:gd name="connsiteY61" fmla="*/ 151631 h 744548"/>
                <a:gd name="connsiteX62" fmla="*/ 838291 w 860961"/>
                <a:gd name="connsiteY62" fmla="*/ 154049 h 744548"/>
                <a:gd name="connsiteX63" fmla="*/ 837102 w 860961"/>
                <a:gd name="connsiteY63" fmla="*/ 155001 h 744548"/>
                <a:gd name="connsiteX64" fmla="*/ 828339 w 860961"/>
                <a:gd name="connsiteY64" fmla="*/ 154327 h 744548"/>
                <a:gd name="connsiteX65" fmla="*/ 826872 w 860961"/>
                <a:gd name="connsiteY65" fmla="*/ 154644 h 744548"/>
                <a:gd name="connsiteX66" fmla="*/ 826158 w 860961"/>
                <a:gd name="connsiteY66" fmla="*/ 155754 h 744548"/>
                <a:gd name="connsiteX67" fmla="*/ 825802 w 860961"/>
                <a:gd name="connsiteY67" fmla="*/ 157816 h 744548"/>
                <a:gd name="connsiteX68" fmla="*/ 825802 w 860961"/>
                <a:gd name="connsiteY68" fmla="*/ 163050 h 744548"/>
                <a:gd name="connsiteX69" fmla="*/ 825127 w 860961"/>
                <a:gd name="connsiteY69" fmla="*/ 166539 h 744548"/>
                <a:gd name="connsiteX70" fmla="*/ 825127 w 860961"/>
                <a:gd name="connsiteY70" fmla="*/ 171654 h 744548"/>
                <a:gd name="connsiteX71" fmla="*/ 826832 w 860961"/>
                <a:gd name="connsiteY71" fmla="*/ 177522 h 744548"/>
                <a:gd name="connsiteX72" fmla="*/ 835675 w 860961"/>
                <a:gd name="connsiteY72" fmla="*/ 189734 h 744548"/>
                <a:gd name="connsiteX73" fmla="*/ 845151 w 860961"/>
                <a:gd name="connsiteY73" fmla="*/ 193224 h 744548"/>
                <a:gd name="connsiteX74" fmla="*/ 847292 w 860961"/>
                <a:gd name="connsiteY74" fmla="*/ 211899 h 744548"/>
                <a:gd name="connsiteX75" fmla="*/ 854469 w 860961"/>
                <a:gd name="connsiteY75" fmla="*/ 217529 h 744548"/>
                <a:gd name="connsiteX76" fmla="*/ 856451 w 860961"/>
                <a:gd name="connsiteY76" fmla="*/ 222684 h 744548"/>
                <a:gd name="connsiteX77" fmla="*/ 860932 w 860961"/>
                <a:gd name="connsiteY77" fmla="*/ 251351 h 744548"/>
                <a:gd name="connsiteX78" fmla="*/ 858315 w 860961"/>
                <a:gd name="connsiteY78" fmla="*/ 301191 h 744548"/>
                <a:gd name="connsiteX79" fmla="*/ 858077 w 860961"/>
                <a:gd name="connsiteY79" fmla="*/ 314077 h 744548"/>
                <a:gd name="connsiteX80" fmla="*/ 852446 w 860961"/>
                <a:gd name="connsiteY80" fmla="*/ 307217 h 744548"/>
                <a:gd name="connsiteX81" fmla="*/ 847688 w 860961"/>
                <a:gd name="connsiteY81" fmla="*/ 304363 h 744548"/>
                <a:gd name="connsiteX82" fmla="*/ 843446 w 860961"/>
                <a:gd name="connsiteY82" fmla="*/ 303252 h 744548"/>
                <a:gd name="connsiteX83" fmla="*/ 824454 w 860961"/>
                <a:gd name="connsiteY83" fmla="*/ 304204 h 744548"/>
                <a:gd name="connsiteX84" fmla="*/ 817435 w 860961"/>
                <a:gd name="connsiteY84" fmla="*/ 307257 h 744548"/>
                <a:gd name="connsiteX85" fmla="*/ 811726 w 860961"/>
                <a:gd name="connsiteY85" fmla="*/ 312769 h 744548"/>
                <a:gd name="connsiteX86" fmla="*/ 806135 w 860961"/>
                <a:gd name="connsiteY86" fmla="*/ 320976 h 744548"/>
                <a:gd name="connsiteX87" fmla="*/ 800901 w 860961"/>
                <a:gd name="connsiteY87" fmla="*/ 325377 h 744548"/>
                <a:gd name="connsiteX88" fmla="*/ 745827 w 860961"/>
                <a:gd name="connsiteY88" fmla="*/ 338739 h 744548"/>
                <a:gd name="connsiteX89" fmla="*/ 737897 w 860961"/>
                <a:gd name="connsiteY89" fmla="*/ 336321 h 744548"/>
                <a:gd name="connsiteX90" fmla="*/ 731355 w 860961"/>
                <a:gd name="connsiteY90" fmla="*/ 330294 h 744548"/>
                <a:gd name="connsiteX91" fmla="*/ 720888 w 860961"/>
                <a:gd name="connsiteY91" fmla="*/ 315068 h 744548"/>
                <a:gd name="connsiteX92" fmla="*/ 715852 w 860961"/>
                <a:gd name="connsiteY92" fmla="*/ 309398 h 744548"/>
                <a:gd name="connsiteX93" fmla="*/ 710103 w 860961"/>
                <a:gd name="connsiteY93" fmla="*/ 305433 h 744548"/>
                <a:gd name="connsiteX94" fmla="*/ 703441 w 860961"/>
                <a:gd name="connsiteY94" fmla="*/ 303094 h 744548"/>
                <a:gd name="connsiteX95" fmla="*/ 685916 w 860961"/>
                <a:gd name="connsiteY95" fmla="*/ 302737 h 744548"/>
                <a:gd name="connsiteX96" fmla="*/ 680722 w 860961"/>
                <a:gd name="connsiteY96" fmla="*/ 307138 h 744548"/>
                <a:gd name="connsiteX97" fmla="*/ 678343 w 860961"/>
                <a:gd name="connsiteY97" fmla="*/ 308486 h 744548"/>
                <a:gd name="connsiteX98" fmla="*/ 675568 w 860961"/>
                <a:gd name="connsiteY98" fmla="*/ 310786 h 744548"/>
                <a:gd name="connsiteX99" fmla="*/ 674457 w 860961"/>
                <a:gd name="connsiteY99" fmla="*/ 312055 h 744548"/>
                <a:gd name="connsiteX100" fmla="*/ 673744 w 860961"/>
                <a:gd name="connsiteY100" fmla="*/ 313125 h 744548"/>
                <a:gd name="connsiteX101" fmla="*/ 673149 w 860961"/>
                <a:gd name="connsiteY101" fmla="*/ 314394 h 744548"/>
                <a:gd name="connsiteX102" fmla="*/ 672435 w 860961"/>
                <a:gd name="connsiteY102" fmla="*/ 318002 h 744548"/>
                <a:gd name="connsiteX103" fmla="*/ 670175 w 860961"/>
                <a:gd name="connsiteY103" fmla="*/ 341079 h 744548"/>
                <a:gd name="connsiteX104" fmla="*/ 669144 w 860961"/>
                <a:gd name="connsiteY104" fmla="*/ 346114 h 744548"/>
                <a:gd name="connsiteX105" fmla="*/ 667162 w 860961"/>
                <a:gd name="connsiteY105" fmla="*/ 350833 h 744548"/>
                <a:gd name="connsiteX106" fmla="*/ 666448 w 860961"/>
                <a:gd name="connsiteY106" fmla="*/ 354124 h 744548"/>
                <a:gd name="connsiteX107" fmla="*/ 668193 w 860961"/>
                <a:gd name="connsiteY107" fmla="*/ 370420 h 744548"/>
                <a:gd name="connsiteX108" fmla="*/ 668867 w 860961"/>
                <a:gd name="connsiteY108" fmla="*/ 372719 h 744548"/>
                <a:gd name="connsiteX109" fmla="*/ 669858 w 860961"/>
                <a:gd name="connsiteY109" fmla="*/ 374345 h 744548"/>
                <a:gd name="connsiteX110" fmla="*/ 670532 w 860961"/>
                <a:gd name="connsiteY110" fmla="*/ 375931 h 744548"/>
                <a:gd name="connsiteX111" fmla="*/ 670532 w 860961"/>
                <a:gd name="connsiteY111" fmla="*/ 378151 h 744548"/>
                <a:gd name="connsiteX112" fmla="*/ 668470 w 860961"/>
                <a:gd name="connsiteY112" fmla="*/ 381680 h 744548"/>
                <a:gd name="connsiteX113" fmla="*/ 663990 w 860961"/>
                <a:gd name="connsiteY113" fmla="*/ 386835 h 744548"/>
                <a:gd name="connsiteX114" fmla="*/ 663514 w 860961"/>
                <a:gd name="connsiteY114" fmla="*/ 387945 h 744548"/>
                <a:gd name="connsiteX115" fmla="*/ 663157 w 860961"/>
                <a:gd name="connsiteY115" fmla="*/ 389452 h 744548"/>
                <a:gd name="connsiteX116" fmla="*/ 663157 w 860961"/>
                <a:gd name="connsiteY116" fmla="*/ 392425 h 744548"/>
                <a:gd name="connsiteX117" fmla="*/ 662681 w 860961"/>
                <a:gd name="connsiteY117" fmla="*/ 394368 h 744548"/>
                <a:gd name="connsiteX118" fmla="*/ 657249 w 860961"/>
                <a:gd name="connsiteY118" fmla="*/ 404400 h 744548"/>
                <a:gd name="connsiteX119" fmla="*/ 655544 w 860961"/>
                <a:gd name="connsiteY119" fmla="*/ 406184 h 744548"/>
                <a:gd name="connsiteX120" fmla="*/ 653720 w 860961"/>
                <a:gd name="connsiteY120" fmla="*/ 407334 h 744548"/>
                <a:gd name="connsiteX121" fmla="*/ 650747 w 860961"/>
                <a:gd name="connsiteY121" fmla="*/ 408167 h 744548"/>
                <a:gd name="connsiteX122" fmla="*/ 650271 w 860961"/>
                <a:gd name="connsiteY122" fmla="*/ 410863 h 744548"/>
                <a:gd name="connsiteX123" fmla="*/ 657249 w 860961"/>
                <a:gd name="connsiteY123" fmla="*/ 419110 h 744548"/>
                <a:gd name="connsiteX124" fmla="*/ 719301 w 860961"/>
                <a:gd name="connsiteY124" fmla="*/ 466175 h 744548"/>
                <a:gd name="connsiteX125" fmla="*/ 739444 w 860961"/>
                <a:gd name="connsiteY125" fmla="*/ 476166 h 744548"/>
                <a:gd name="connsiteX126" fmla="*/ 751577 w 860961"/>
                <a:gd name="connsiteY126" fmla="*/ 480131 h 744548"/>
                <a:gd name="connsiteX127" fmla="*/ 759864 w 860961"/>
                <a:gd name="connsiteY127" fmla="*/ 484810 h 744548"/>
                <a:gd name="connsiteX128" fmla="*/ 767794 w 860961"/>
                <a:gd name="connsiteY128" fmla="*/ 491114 h 744548"/>
                <a:gd name="connsiteX129" fmla="*/ 771759 w 860961"/>
                <a:gd name="connsiteY129" fmla="*/ 496031 h 744548"/>
                <a:gd name="connsiteX130" fmla="*/ 774455 w 860961"/>
                <a:gd name="connsiteY130" fmla="*/ 500353 h 744548"/>
                <a:gd name="connsiteX131" fmla="*/ 774455 w 860961"/>
                <a:gd name="connsiteY131" fmla="*/ 511138 h 744548"/>
                <a:gd name="connsiteX132" fmla="*/ 767595 w 860961"/>
                <a:gd name="connsiteY132" fmla="*/ 521050 h 744548"/>
                <a:gd name="connsiteX133" fmla="*/ 762441 w 860961"/>
                <a:gd name="connsiteY133" fmla="*/ 542223 h 744548"/>
                <a:gd name="connsiteX134" fmla="*/ 762044 w 860961"/>
                <a:gd name="connsiteY134" fmla="*/ 555506 h 744548"/>
                <a:gd name="connsiteX135" fmla="*/ 761370 w 860961"/>
                <a:gd name="connsiteY135" fmla="*/ 562485 h 744548"/>
                <a:gd name="connsiteX136" fmla="*/ 754868 w 860961"/>
                <a:gd name="connsiteY136" fmla="*/ 576560 h 744548"/>
                <a:gd name="connsiteX137" fmla="*/ 730364 w 860961"/>
                <a:gd name="connsiteY137" fmla="*/ 596385 h 744548"/>
                <a:gd name="connsiteX138" fmla="*/ 674854 w 860961"/>
                <a:gd name="connsiteY138" fmla="*/ 618629 h 744548"/>
                <a:gd name="connsiteX139" fmla="*/ 670691 w 860961"/>
                <a:gd name="connsiteY139" fmla="*/ 624418 h 744548"/>
                <a:gd name="connsiteX140" fmla="*/ 669263 w 860961"/>
                <a:gd name="connsiteY140" fmla="*/ 628383 h 744548"/>
                <a:gd name="connsiteX141" fmla="*/ 665021 w 860961"/>
                <a:gd name="connsiteY141" fmla="*/ 632348 h 744548"/>
                <a:gd name="connsiteX142" fmla="*/ 658399 w 860961"/>
                <a:gd name="connsiteY142" fmla="*/ 635837 h 744548"/>
                <a:gd name="connsiteX143" fmla="*/ 646266 w 860961"/>
                <a:gd name="connsiteY143" fmla="*/ 639406 h 744548"/>
                <a:gd name="connsiteX144" fmla="*/ 636631 w 860961"/>
                <a:gd name="connsiteY144" fmla="*/ 645115 h 744548"/>
                <a:gd name="connsiteX145" fmla="*/ 619383 w 860961"/>
                <a:gd name="connsiteY145" fmla="*/ 658319 h 744548"/>
                <a:gd name="connsiteX146" fmla="*/ 609947 w 860961"/>
                <a:gd name="connsiteY146" fmla="*/ 661213 h 744548"/>
                <a:gd name="connsiteX147" fmla="*/ 598686 w 860961"/>
                <a:gd name="connsiteY147" fmla="*/ 661213 h 744548"/>
                <a:gd name="connsiteX148" fmla="*/ 590756 w 860961"/>
                <a:gd name="connsiteY148" fmla="*/ 658874 h 744548"/>
                <a:gd name="connsiteX149" fmla="*/ 582390 w 860961"/>
                <a:gd name="connsiteY149" fmla="*/ 655147 h 744548"/>
                <a:gd name="connsiteX150" fmla="*/ 560741 w 860961"/>
                <a:gd name="connsiteY150" fmla="*/ 639961 h 744548"/>
                <a:gd name="connsiteX151" fmla="*/ 557133 w 860961"/>
                <a:gd name="connsiteY151" fmla="*/ 639168 h 744548"/>
                <a:gd name="connsiteX152" fmla="*/ 551899 w 860961"/>
                <a:gd name="connsiteY152" fmla="*/ 640516 h 744548"/>
                <a:gd name="connsiteX153" fmla="*/ 537546 w 860961"/>
                <a:gd name="connsiteY153" fmla="*/ 647256 h 744548"/>
                <a:gd name="connsiteX154" fmla="*/ 518831 w 860961"/>
                <a:gd name="connsiteY154" fmla="*/ 652292 h 744548"/>
                <a:gd name="connsiteX155" fmla="*/ 510901 w 860961"/>
                <a:gd name="connsiteY155" fmla="*/ 657883 h 744548"/>
                <a:gd name="connsiteX156" fmla="*/ 508522 w 860961"/>
                <a:gd name="connsiteY156" fmla="*/ 657883 h 744548"/>
                <a:gd name="connsiteX157" fmla="*/ 506619 w 860961"/>
                <a:gd name="connsiteY157" fmla="*/ 652411 h 744548"/>
                <a:gd name="connsiteX158" fmla="*/ 506024 w 860961"/>
                <a:gd name="connsiteY158" fmla="*/ 647970 h 744548"/>
                <a:gd name="connsiteX159" fmla="*/ 502059 w 860961"/>
                <a:gd name="connsiteY159" fmla="*/ 637384 h 744548"/>
                <a:gd name="connsiteX160" fmla="*/ 484613 w 860961"/>
                <a:gd name="connsiteY160" fmla="*/ 616686 h 744548"/>
                <a:gd name="connsiteX161" fmla="*/ 467643 w 860961"/>
                <a:gd name="connsiteY161" fmla="*/ 619026 h 744548"/>
                <a:gd name="connsiteX162" fmla="*/ 461814 w 860961"/>
                <a:gd name="connsiteY162" fmla="*/ 617717 h 744548"/>
                <a:gd name="connsiteX163" fmla="*/ 451703 w 860961"/>
                <a:gd name="connsiteY163" fmla="*/ 613752 h 744548"/>
                <a:gd name="connsiteX164" fmla="*/ 440126 w 860961"/>
                <a:gd name="connsiteY164" fmla="*/ 611611 h 744548"/>
                <a:gd name="connsiteX165" fmla="*/ 434931 w 860961"/>
                <a:gd name="connsiteY165" fmla="*/ 609430 h 744548"/>
                <a:gd name="connsiteX166" fmla="*/ 425574 w 860961"/>
                <a:gd name="connsiteY166" fmla="*/ 603879 h 744548"/>
                <a:gd name="connsiteX167" fmla="*/ 422124 w 860961"/>
                <a:gd name="connsiteY167" fmla="*/ 603284 h 744548"/>
                <a:gd name="connsiteX168" fmla="*/ 417882 w 860961"/>
                <a:gd name="connsiteY168" fmla="*/ 604117 h 744548"/>
                <a:gd name="connsiteX169" fmla="*/ 376646 w 860961"/>
                <a:gd name="connsiteY169" fmla="*/ 624656 h 744548"/>
                <a:gd name="connsiteX170" fmla="*/ 370183 w 860961"/>
                <a:gd name="connsiteY170" fmla="*/ 630009 h 744548"/>
                <a:gd name="connsiteX171" fmla="*/ 365345 w 860961"/>
                <a:gd name="connsiteY171" fmla="*/ 636392 h 744548"/>
                <a:gd name="connsiteX172" fmla="*/ 363204 w 860961"/>
                <a:gd name="connsiteY172" fmla="*/ 644322 h 744548"/>
                <a:gd name="connsiteX173" fmla="*/ 362253 w 860961"/>
                <a:gd name="connsiteY173" fmla="*/ 651420 h 744548"/>
                <a:gd name="connsiteX174" fmla="*/ 361579 w 860961"/>
                <a:gd name="connsiteY174" fmla="*/ 662601 h 744548"/>
                <a:gd name="connsiteX175" fmla="*/ 361817 w 860961"/>
                <a:gd name="connsiteY175" fmla="*/ 668192 h 744548"/>
                <a:gd name="connsiteX176" fmla="*/ 363125 w 860961"/>
                <a:gd name="connsiteY176" fmla="*/ 674139 h 744548"/>
                <a:gd name="connsiteX177" fmla="*/ 366257 w 860961"/>
                <a:gd name="connsiteY177" fmla="*/ 679968 h 744548"/>
                <a:gd name="connsiteX178" fmla="*/ 370460 w 860961"/>
                <a:gd name="connsiteY178" fmla="*/ 685677 h 744548"/>
                <a:gd name="connsiteX179" fmla="*/ 375377 w 860961"/>
                <a:gd name="connsiteY179" fmla="*/ 691149 h 744548"/>
                <a:gd name="connsiteX180" fmla="*/ 378390 w 860961"/>
                <a:gd name="connsiteY180" fmla="*/ 695828 h 744548"/>
                <a:gd name="connsiteX181" fmla="*/ 381959 w 860961"/>
                <a:gd name="connsiteY181" fmla="*/ 703520 h 744548"/>
                <a:gd name="connsiteX182" fmla="*/ 383743 w 860961"/>
                <a:gd name="connsiteY182" fmla="*/ 712838 h 744548"/>
                <a:gd name="connsiteX183" fmla="*/ 383743 w 860961"/>
                <a:gd name="connsiteY183" fmla="*/ 720450 h 744548"/>
                <a:gd name="connsiteX184" fmla="*/ 382316 w 860961"/>
                <a:gd name="connsiteY184" fmla="*/ 726517 h 744548"/>
                <a:gd name="connsiteX185" fmla="*/ 381087 w 860961"/>
                <a:gd name="connsiteY185" fmla="*/ 729054 h 744548"/>
                <a:gd name="connsiteX186" fmla="*/ 379461 w 860961"/>
                <a:gd name="connsiteY186" fmla="*/ 730878 h 744548"/>
                <a:gd name="connsiteX187" fmla="*/ 369826 w 860961"/>
                <a:gd name="connsiteY187" fmla="*/ 739205 h 744548"/>
                <a:gd name="connsiteX188" fmla="*/ 368597 w 860961"/>
                <a:gd name="connsiteY188" fmla="*/ 741386 h 744548"/>
                <a:gd name="connsiteX189" fmla="*/ 363878 w 860961"/>
                <a:gd name="connsiteY189" fmla="*/ 742535 h 744548"/>
                <a:gd name="connsiteX190" fmla="*/ 360310 w 860961"/>
                <a:gd name="connsiteY190" fmla="*/ 744439 h 744548"/>
                <a:gd name="connsiteX191" fmla="*/ 324625 w 860961"/>
                <a:gd name="connsiteY191" fmla="*/ 737500 h 744548"/>
                <a:gd name="connsiteX192" fmla="*/ 302461 w 860961"/>
                <a:gd name="connsiteY192" fmla="*/ 723384 h 744548"/>
                <a:gd name="connsiteX193" fmla="*/ 289416 w 860961"/>
                <a:gd name="connsiteY193" fmla="*/ 709547 h 744548"/>
                <a:gd name="connsiteX194" fmla="*/ 286442 w 860961"/>
                <a:gd name="connsiteY194" fmla="*/ 701815 h 744548"/>
                <a:gd name="connsiteX195" fmla="*/ 285689 w 860961"/>
                <a:gd name="connsiteY195" fmla="*/ 693211 h 744548"/>
                <a:gd name="connsiteX196" fmla="*/ 287830 w 860961"/>
                <a:gd name="connsiteY196" fmla="*/ 685757 h 744548"/>
                <a:gd name="connsiteX197" fmla="*/ 293738 w 860961"/>
                <a:gd name="connsiteY197" fmla="*/ 675765 h 744548"/>
                <a:gd name="connsiteX198" fmla="*/ 295879 w 860961"/>
                <a:gd name="connsiteY198" fmla="*/ 671245 h 744548"/>
                <a:gd name="connsiteX199" fmla="*/ 296989 w 860961"/>
                <a:gd name="connsiteY199" fmla="*/ 665337 h 744548"/>
                <a:gd name="connsiteX200" fmla="*/ 295879 w 860961"/>
                <a:gd name="connsiteY200" fmla="*/ 660380 h 744548"/>
                <a:gd name="connsiteX201" fmla="*/ 289416 w 860961"/>
                <a:gd name="connsiteY201" fmla="*/ 649279 h 744548"/>
                <a:gd name="connsiteX202" fmla="*/ 303372 w 860961"/>
                <a:gd name="connsiteY202" fmla="*/ 605663 h 744548"/>
                <a:gd name="connsiteX203" fmla="*/ 301469 w 860961"/>
                <a:gd name="connsiteY203" fmla="*/ 600786 h 744548"/>
                <a:gd name="connsiteX204" fmla="*/ 298615 w 860961"/>
                <a:gd name="connsiteY204" fmla="*/ 595394 h 744548"/>
                <a:gd name="connsiteX205" fmla="*/ 289059 w 860961"/>
                <a:gd name="connsiteY205" fmla="*/ 594205 h 744548"/>
                <a:gd name="connsiteX206" fmla="*/ 281129 w 860961"/>
                <a:gd name="connsiteY206" fmla="*/ 590795 h 744548"/>
                <a:gd name="connsiteX207" fmla="*/ 277481 w 860961"/>
                <a:gd name="connsiteY207" fmla="*/ 588535 h 744548"/>
                <a:gd name="connsiteX208" fmla="*/ 275380 w 860961"/>
                <a:gd name="connsiteY208" fmla="*/ 586671 h 744548"/>
                <a:gd name="connsiteX209" fmla="*/ 274150 w 860961"/>
                <a:gd name="connsiteY209" fmla="*/ 584728 h 744548"/>
                <a:gd name="connsiteX210" fmla="*/ 272287 w 860961"/>
                <a:gd name="connsiteY210" fmla="*/ 580446 h 744548"/>
                <a:gd name="connsiteX211" fmla="*/ 273000 w 860961"/>
                <a:gd name="connsiteY211" fmla="*/ 577750 h 744548"/>
                <a:gd name="connsiteX212" fmla="*/ 275617 w 860961"/>
                <a:gd name="connsiteY212" fmla="*/ 575648 h 744548"/>
                <a:gd name="connsiteX213" fmla="*/ 290724 w 860961"/>
                <a:gd name="connsiteY213" fmla="*/ 574974 h 744548"/>
                <a:gd name="connsiteX214" fmla="*/ 296949 w 860961"/>
                <a:gd name="connsiteY214" fmla="*/ 573785 h 744548"/>
                <a:gd name="connsiteX215" fmla="*/ 301668 w 860961"/>
                <a:gd name="connsiteY215" fmla="*/ 567877 h 744548"/>
                <a:gd name="connsiteX216" fmla="*/ 292667 w 860961"/>
                <a:gd name="connsiteY216" fmla="*/ 559630 h 744548"/>
                <a:gd name="connsiteX217" fmla="*/ 223121 w 860961"/>
                <a:gd name="connsiteY217" fmla="*/ 544087 h 744548"/>
                <a:gd name="connsiteX218" fmla="*/ 217054 w 860961"/>
                <a:gd name="connsiteY218" fmla="*/ 539924 h 744548"/>
                <a:gd name="connsiteX219" fmla="*/ 213565 w 860961"/>
                <a:gd name="connsiteY219" fmla="*/ 535166 h 744548"/>
                <a:gd name="connsiteX220" fmla="*/ 211939 w 860961"/>
                <a:gd name="connsiteY220" fmla="*/ 530051 h 744548"/>
                <a:gd name="connsiteX221" fmla="*/ 207063 w 860961"/>
                <a:gd name="connsiteY221" fmla="*/ 509116 h 744548"/>
                <a:gd name="connsiteX222" fmla="*/ 205992 w 860961"/>
                <a:gd name="connsiteY222" fmla="*/ 501661 h 744548"/>
                <a:gd name="connsiteX223" fmla="*/ 205635 w 860961"/>
                <a:gd name="connsiteY223" fmla="*/ 494088 h 744548"/>
                <a:gd name="connsiteX224" fmla="*/ 206587 w 860961"/>
                <a:gd name="connsiteY224" fmla="*/ 477990 h 744548"/>
                <a:gd name="connsiteX225" fmla="*/ 207538 w 860961"/>
                <a:gd name="connsiteY225" fmla="*/ 471091 h 744548"/>
                <a:gd name="connsiteX226" fmla="*/ 208767 w 860961"/>
                <a:gd name="connsiteY226" fmla="*/ 466254 h 744548"/>
                <a:gd name="connsiteX227" fmla="*/ 210155 w 860961"/>
                <a:gd name="connsiteY227" fmla="*/ 463399 h 744548"/>
                <a:gd name="connsiteX228" fmla="*/ 212138 w 860961"/>
                <a:gd name="connsiteY228" fmla="*/ 461773 h 744548"/>
                <a:gd name="connsiteX229" fmla="*/ 214874 w 860961"/>
                <a:gd name="connsiteY229" fmla="*/ 461337 h 744548"/>
                <a:gd name="connsiteX230" fmla="*/ 225183 w 860961"/>
                <a:gd name="connsiteY230" fmla="*/ 464351 h 744548"/>
                <a:gd name="connsiteX231" fmla="*/ 230813 w 860961"/>
                <a:gd name="connsiteY231" fmla="*/ 464906 h 744548"/>
                <a:gd name="connsiteX232" fmla="*/ 236245 w 860961"/>
                <a:gd name="connsiteY232" fmla="*/ 463478 h 744548"/>
                <a:gd name="connsiteX233" fmla="*/ 239734 w 860961"/>
                <a:gd name="connsiteY233" fmla="*/ 459275 h 744548"/>
                <a:gd name="connsiteX234" fmla="*/ 240091 w 860961"/>
                <a:gd name="connsiteY234" fmla="*/ 454835 h 744548"/>
                <a:gd name="connsiteX235" fmla="*/ 236840 w 860961"/>
                <a:gd name="connsiteY235" fmla="*/ 450870 h 744548"/>
                <a:gd name="connsiteX236" fmla="*/ 233350 w 860961"/>
                <a:gd name="connsiteY236" fmla="*/ 448451 h 744548"/>
                <a:gd name="connsiteX237" fmla="*/ 229385 w 860961"/>
                <a:gd name="connsiteY237" fmla="*/ 446469 h 744548"/>
                <a:gd name="connsiteX238" fmla="*/ 217728 w 860961"/>
                <a:gd name="connsiteY238" fmla="*/ 438023 h 744548"/>
                <a:gd name="connsiteX239" fmla="*/ 191480 w 860961"/>
                <a:gd name="connsiteY239" fmla="*/ 450156 h 744548"/>
                <a:gd name="connsiteX240" fmla="*/ 169355 w 860961"/>
                <a:gd name="connsiteY240" fmla="*/ 452813 h 744548"/>
                <a:gd name="connsiteX241" fmla="*/ 154605 w 860961"/>
                <a:gd name="connsiteY241" fmla="*/ 451028 h 744548"/>
                <a:gd name="connsiteX242" fmla="*/ 139459 w 860961"/>
                <a:gd name="connsiteY242" fmla="*/ 445715 h 744548"/>
                <a:gd name="connsiteX243" fmla="*/ 137675 w 860961"/>
                <a:gd name="connsiteY243" fmla="*/ 444843 h 744548"/>
                <a:gd name="connsiteX244" fmla="*/ 135732 w 860961"/>
                <a:gd name="connsiteY244" fmla="*/ 443534 h 744548"/>
                <a:gd name="connsiteX245" fmla="*/ 124511 w 860961"/>
                <a:gd name="connsiteY245" fmla="*/ 431639 h 744548"/>
                <a:gd name="connsiteX246" fmla="*/ 114955 w 860961"/>
                <a:gd name="connsiteY246" fmla="*/ 426049 h 744548"/>
                <a:gd name="connsiteX247" fmla="*/ 105281 w 860961"/>
                <a:gd name="connsiteY247" fmla="*/ 424701 h 744548"/>
                <a:gd name="connsiteX248" fmla="*/ 88985 w 860961"/>
                <a:gd name="connsiteY248" fmla="*/ 425652 h 744548"/>
                <a:gd name="connsiteX249" fmla="*/ 81808 w 860961"/>
                <a:gd name="connsiteY249" fmla="*/ 427833 h 744548"/>
                <a:gd name="connsiteX250" fmla="*/ 77090 w 860961"/>
                <a:gd name="connsiteY250" fmla="*/ 431600 h 744548"/>
                <a:gd name="connsiteX251" fmla="*/ 74195 w 860961"/>
                <a:gd name="connsiteY251" fmla="*/ 440243 h 744548"/>
                <a:gd name="connsiteX252" fmla="*/ 73085 w 860961"/>
                <a:gd name="connsiteY252" fmla="*/ 442781 h 744548"/>
                <a:gd name="connsiteX253" fmla="*/ 68367 w 860961"/>
                <a:gd name="connsiteY253" fmla="*/ 445755 h 744548"/>
                <a:gd name="connsiteX254" fmla="*/ 50445 w 860961"/>
                <a:gd name="connsiteY254" fmla="*/ 451028 h 744548"/>
                <a:gd name="connsiteX255" fmla="*/ 42792 w 860961"/>
                <a:gd name="connsiteY255" fmla="*/ 454161 h 744548"/>
                <a:gd name="connsiteX256" fmla="*/ 41761 w 860961"/>
                <a:gd name="connsiteY256" fmla="*/ 447975 h 744548"/>
                <a:gd name="connsiteX257" fmla="*/ 36012 w 860961"/>
                <a:gd name="connsiteY257" fmla="*/ 435129 h 744548"/>
                <a:gd name="connsiteX258" fmla="*/ 8931 w 860961"/>
                <a:gd name="connsiteY258" fmla="*/ 406700 h 744548"/>
                <a:gd name="connsiteX259" fmla="*/ 5363 w 860961"/>
                <a:gd name="connsiteY259" fmla="*/ 401030 h 744548"/>
                <a:gd name="connsiteX260" fmla="*/ 1953 w 860961"/>
                <a:gd name="connsiteY260" fmla="*/ 394091 h 744548"/>
                <a:gd name="connsiteX261" fmla="*/ -30 w 860961"/>
                <a:gd name="connsiteY261" fmla="*/ 386518 h 744548"/>
                <a:gd name="connsiteX262" fmla="*/ 724 w 860961"/>
                <a:gd name="connsiteY262" fmla="*/ 378588 h 744548"/>
                <a:gd name="connsiteX263" fmla="*/ 3103 w 860961"/>
                <a:gd name="connsiteY263" fmla="*/ 374424 h 744548"/>
                <a:gd name="connsiteX264" fmla="*/ 5561 w 860961"/>
                <a:gd name="connsiteY264" fmla="*/ 373592 h 744548"/>
                <a:gd name="connsiteX265" fmla="*/ 8059 w 860961"/>
                <a:gd name="connsiteY265" fmla="*/ 373592 h 744548"/>
                <a:gd name="connsiteX266" fmla="*/ 10398 w 860961"/>
                <a:gd name="connsiteY266" fmla="*/ 372521 h 744548"/>
                <a:gd name="connsiteX267" fmla="*/ 15830 w 860961"/>
                <a:gd name="connsiteY267" fmla="*/ 363798 h 744548"/>
                <a:gd name="connsiteX268" fmla="*/ 17416 w 860961"/>
                <a:gd name="connsiteY268" fmla="*/ 361895 h 744548"/>
                <a:gd name="connsiteX269" fmla="*/ 32721 w 860961"/>
                <a:gd name="connsiteY269" fmla="*/ 351150 h 744548"/>
                <a:gd name="connsiteX270" fmla="*/ 37717 w 860961"/>
                <a:gd name="connsiteY270" fmla="*/ 345361 h 744548"/>
                <a:gd name="connsiteX271" fmla="*/ 44735 w 860961"/>
                <a:gd name="connsiteY271" fmla="*/ 334259 h 744548"/>
                <a:gd name="connsiteX272" fmla="*/ 48264 w 860961"/>
                <a:gd name="connsiteY272" fmla="*/ 330294 h 744548"/>
                <a:gd name="connsiteX273" fmla="*/ 54053 w 860961"/>
                <a:gd name="connsiteY273" fmla="*/ 327161 h 744548"/>
                <a:gd name="connsiteX274" fmla="*/ 75385 w 860961"/>
                <a:gd name="connsiteY274" fmla="*/ 322998 h 744548"/>
                <a:gd name="connsiteX275" fmla="*/ 74869 w 860961"/>
                <a:gd name="connsiteY275" fmla="*/ 321650 h 744548"/>
                <a:gd name="connsiteX276" fmla="*/ 80817 w 860961"/>
                <a:gd name="connsiteY276" fmla="*/ 316813 h 744548"/>
                <a:gd name="connsiteX277" fmla="*/ 93227 w 860961"/>
                <a:gd name="connsiteY277" fmla="*/ 309874 h 744548"/>
                <a:gd name="connsiteX278" fmla="*/ 107541 w 860961"/>
                <a:gd name="connsiteY278" fmla="*/ 296076 h 744548"/>
                <a:gd name="connsiteX279" fmla="*/ 113726 w 860961"/>
                <a:gd name="connsiteY279" fmla="*/ 291635 h 744548"/>
                <a:gd name="connsiteX280" fmla="*/ 153614 w 860961"/>
                <a:gd name="connsiteY280" fmla="*/ 275775 h 744548"/>
                <a:gd name="connsiteX281" fmla="*/ 206626 w 860961"/>
                <a:gd name="connsiteY281" fmla="*/ 266497 h 744548"/>
                <a:gd name="connsiteX282" fmla="*/ 219552 w 860961"/>
                <a:gd name="connsiteY282" fmla="*/ 259281 h 744548"/>
                <a:gd name="connsiteX283" fmla="*/ 257140 w 860961"/>
                <a:gd name="connsiteY283" fmla="*/ 226292 h 744548"/>
                <a:gd name="connsiteX284" fmla="*/ 262533 w 860961"/>
                <a:gd name="connsiteY284" fmla="*/ 217291 h 744548"/>
                <a:gd name="connsiteX285" fmla="*/ 264714 w 860961"/>
                <a:gd name="connsiteY285" fmla="*/ 205000 h 744548"/>
                <a:gd name="connsiteX286" fmla="*/ 265467 w 860961"/>
                <a:gd name="connsiteY286" fmla="*/ 201986 h 744548"/>
                <a:gd name="connsiteX287" fmla="*/ 267212 w 860961"/>
                <a:gd name="connsiteY287" fmla="*/ 198973 h 744548"/>
                <a:gd name="connsiteX288" fmla="*/ 268917 w 860961"/>
                <a:gd name="connsiteY288" fmla="*/ 195008 h 744548"/>
                <a:gd name="connsiteX289" fmla="*/ 269591 w 860961"/>
                <a:gd name="connsiteY289" fmla="*/ 189338 h 744548"/>
                <a:gd name="connsiteX290" fmla="*/ 268877 w 860961"/>
                <a:gd name="connsiteY290" fmla="*/ 172962 h 744548"/>
                <a:gd name="connsiteX291" fmla="*/ 269591 w 860961"/>
                <a:gd name="connsiteY291" fmla="*/ 167530 h 744548"/>
                <a:gd name="connsiteX292" fmla="*/ 271415 w 860961"/>
                <a:gd name="connsiteY292" fmla="*/ 162217 h 744548"/>
                <a:gd name="connsiteX293" fmla="*/ 276569 w 860961"/>
                <a:gd name="connsiteY293" fmla="*/ 151234 h 744548"/>
                <a:gd name="connsiteX294" fmla="*/ 277679 w 860961"/>
                <a:gd name="connsiteY294" fmla="*/ 145564 h 744548"/>
                <a:gd name="connsiteX295" fmla="*/ 276807 w 860961"/>
                <a:gd name="connsiteY295" fmla="*/ 140489 h 744548"/>
                <a:gd name="connsiteX296" fmla="*/ 273238 w 860961"/>
                <a:gd name="connsiteY296" fmla="*/ 134859 h 744548"/>
                <a:gd name="connsiteX297" fmla="*/ 271692 w 860961"/>
                <a:gd name="connsiteY297" fmla="*/ 124391 h 744548"/>
                <a:gd name="connsiteX298" fmla="*/ 270542 w 860961"/>
                <a:gd name="connsiteY298" fmla="*/ 121774 h 744548"/>
                <a:gd name="connsiteX299" fmla="*/ 270304 w 860961"/>
                <a:gd name="connsiteY299" fmla="*/ 119673 h 744548"/>
                <a:gd name="connsiteX300" fmla="*/ 272406 w 860961"/>
                <a:gd name="connsiteY300" fmla="*/ 115708 h 744548"/>
                <a:gd name="connsiteX301" fmla="*/ 275855 w 860961"/>
                <a:gd name="connsiteY301" fmla="*/ 112496 h 744548"/>
                <a:gd name="connsiteX302" fmla="*/ 288424 w 860961"/>
                <a:gd name="connsiteY302" fmla="*/ 107778 h 744548"/>
                <a:gd name="connsiteX303" fmla="*/ 301311 w 860961"/>
                <a:gd name="connsiteY303" fmla="*/ 106033 h 744548"/>
                <a:gd name="connsiteX304" fmla="*/ 341199 w 860961"/>
                <a:gd name="connsiteY304" fmla="*/ 117214 h 744548"/>
                <a:gd name="connsiteX305" fmla="*/ 347899 w 860961"/>
                <a:gd name="connsiteY305" fmla="*/ 120823 h 744548"/>
                <a:gd name="connsiteX306" fmla="*/ 354164 w 860961"/>
                <a:gd name="connsiteY306" fmla="*/ 125501 h 744548"/>
                <a:gd name="connsiteX307" fmla="*/ 360032 w 860961"/>
                <a:gd name="connsiteY307" fmla="*/ 134541 h 744548"/>
                <a:gd name="connsiteX308" fmla="*/ 375892 w 860961"/>
                <a:gd name="connsiteY308" fmla="*/ 141679 h 744548"/>
                <a:gd name="connsiteX309" fmla="*/ 376725 w 860961"/>
                <a:gd name="connsiteY309" fmla="*/ 142591 h 744548"/>
                <a:gd name="connsiteX310" fmla="*/ 380135 w 860961"/>
                <a:gd name="connsiteY310" fmla="*/ 127087 h 744548"/>
                <a:gd name="connsiteX311" fmla="*/ 383386 w 860961"/>
                <a:gd name="connsiteY311" fmla="*/ 120466 h 744548"/>
                <a:gd name="connsiteX312" fmla="*/ 384695 w 860961"/>
                <a:gd name="connsiteY312" fmla="*/ 120743 h 744548"/>
                <a:gd name="connsiteX313" fmla="*/ 392625 w 860961"/>
                <a:gd name="connsiteY313" fmla="*/ 119475 h 744548"/>
                <a:gd name="connsiteX314" fmla="*/ 395678 w 860961"/>
                <a:gd name="connsiteY314" fmla="*/ 118126 h 744548"/>
                <a:gd name="connsiteX315" fmla="*/ 398850 w 860961"/>
                <a:gd name="connsiteY315" fmla="*/ 114954 h 744548"/>
                <a:gd name="connsiteX316" fmla="*/ 400713 w 860961"/>
                <a:gd name="connsiteY316" fmla="*/ 112219 h 744548"/>
                <a:gd name="connsiteX317" fmla="*/ 407295 w 860961"/>
                <a:gd name="connsiteY317" fmla="*/ 97865 h 744548"/>
                <a:gd name="connsiteX318" fmla="*/ 409674 w 860961"/>
                <a:gd name="connsiteY318" fmla="*/ 90252 h 744548"/>
                <a:gd name="connsiteX319" fmla="*/ 410864 w 860961"/>
                <a:gd name="connsiteY319" fmla="*/ 81847 h 744548"/>
                <a:gd name="connsiteX320" fmla="*/ 411141 w 860961"/>
                <a:gd name="connsiteY320" fmla="*/ 72093 h 744548"/>
                <a:gd name="connsiteX321" fmla="*/ 409119 w 860961"/>
                <a:gd name="connsiteY321" fmla="*/ 53259 h 744548"/>
                <a:gd name="connsiteX322" fmla="*/ 410110 w 860961"/>
                <a:gd name="connsiteY322" fmla="*/ 46320 h 744548"/>
                <a:gd name="connsiteX323" fmla="*/ 415265 w 860961"/>
                <a:gd name="connsiteY323" fmla="*/ 41404 h 744548"/>
                <a:gd name="connsiteX324" fmla="*/ 410428 w 860961"/>
                <a:gd name="connsiteY324" fmla="*/ 39104 h 744548"/>
                <a:gd name="connsiteX325" fmla="*/ 408524 w 860961"/>
                <a:gd name="connsiteY325" fmla="*/ 37320 h 744548"/>
                <a:gd name="connsiteX326" fmla="*/ 404559 w 860961"/>
                <a:gd name="connsiteY326" fmla="*/ 29191 h 744548"/>
                <a:gd name="connsiteX327" fmla="*/ 402577 w 860961"/>
                <a:gd name="connsiteY327" fmla="*/ 29945 h 744548"/>
                <a:gd name="connsiteX328" fmla="*/ 403449 w 860961"/>
                <a:gd name="connsiteY328" fmla="*/ 24394 h 74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860961" h="744548">
                  <a:moveTo>
                    <a:pt x="414987" y="-110"/>
                  </a:moveTo>
                  <a:lnTo>
                    <a:pt x="430451" y="4053"/>
                  </a:lnTo>
                  <a:lnTo>
                    <a:pt x="437747" y="8018"/>
                  </a:lnTo>
                  <a:lnTo>
                    <a:pt x="444765" y="13490"/>
                  </a:lnTo>
                  <a:lnTo>
                    <a:pt x="453170" y="20548"/>
                  </a:lnTo>
                  <a:lnTo>
                    <a:pt x="479062" y="34822"/>
                  </a:lnTo>
                  <a:lnTo>
                    <a:pt x="482432" y="38469"/>
                  </a:lnTo>
                  <a:lnTo>
                    <a:pt x="488855" y="48342"/>
                  </a:lnTo>
                  <a:lnTo>
                    <a:pt x="491314" y="53140"/>
                  </a:lnTo>
                  <a:lnTo>
                    <a:pt x="493257" y="54964"/>
                  </a:lnTo>
                  <a:lnTo>
                    <a:pt x="495913" y="56034"/>
                  </a:lnTo>
                  <a:lnTo>
                    <a:pt x="498213" y="57660"/>
                  </a:lnTo>
                  <a:lnTo>
                    <a:pt x="499204" y="61229"/>
                  </a:lnTo>
                  <a:lnTo>
                    <a:pt x="498490" y="64876"/>
                  </a:lnTo>
                  <a:lnTo>
                    <a:pt x="496746" y="65392"/>
                  </a:lnTo>
                  <a:lnTo>
                    <a:pt x="494882" y="65035"/>
                  </a:lnTo>
                  <a:lnTo>
                    <a:pt x="493732" y="65868"/>
                  </a:lnTo>
                  <a:lnTo>
                    <a:pt x="491155" y="71339"/>
                  </a:lnTo>
                  <a:lnTo>
                    <a:pt x="488974" y="72132"/>
                  </a:lnTo>
                  <a:lnTo>
                    <a:pt x="488261" y="73837"/>
                  </a:lnTo>
                  <a:lnTo>
                    <a:pt x="490045" y="81767"/>
                  </a:lnTo>
                  <a:lnTo>
                    <a:pt x="491710" y="84939"/>
                  </a:lnTo>
                  <a:lnTo>
                    <a:pt x="498332" y="93266"/>
                  </a:lnTo>
                  <a:lnTo>
                    <a:pt x="501583" y="96121"/>
                  </a:lnTo>
                  <a:lnTo>
                    <a:pt x="514628" y="101632"/>
                  </a:lnTo>
                  <a:lnTo>
                    <a:pt x="569147" y="107778"/>
                  </a:lnTo>
                  <a:lnTo>
                    <a:pt x="607330" y="121298"/>
                  </a:lnTo>
                  <a:lnTo>
                    <a:pt x="611017" y="120862"/>
                  </a:lnTo>
                  <a:lnTo>
                    <a:pt x="614031" y="119673"/>
                  </a:lnTo>
                  <a:lnTo>
                    <a:pt x="621961" y="113448"/>
                  </a:lnTo>
                  <a:lnTo>
                    <a:pt x="641786" y="104804"/>
                  </a:lnTo>
                  <a:lnTo>
                    <a:pt x="647892" y="98539"/>
                  </a:lnTo>
                  <a:lnTo>
                    <a:pt x="656496" y="75582"/>
                  </a:lnTo>
                  <a:lnTo>
                    <a:pt x="662126" y="71617"/>
                  </a:lnTo>
                  <a:lnTo>
                    <a:pt x="671325" y="82481"/>
                  </a:lnTo>
                  <a:lnTo>
                    <a:pt x="686670" y="90411"/>
                  </a:lnTo>
                  <a:lnTo>
                    <a:pt x="691229" y="91521"/>
                  </a:lnTo>
                  <a:lnTo>
                    <a:pt x="696978" y="90213"/>
                  </a:lnTo>
                  <a:lnTo>
                    <a:pt x="708517" y="84662"/>
                  </a:lnTo>
                  <a:lnTo>
                    <a:pt x="714425" y="84186"/>
                  </a:lnTo>
                  <a:lnTo>
                    <a:pt x="716883" y="86367"/>
                  </a:lnTo>
                  <a:lnTo>
                    <a:pt x="717359" y="90054"/>
                  </a:lnTo>
                  <a:lnTo>
                    <a:pt x="717359" y="94019"/>
                  </a:lnTo>
                  <a:lnTo>
                    <a:pt x="718588" y="96477"/>
                  </a:lnTo>
                  <a:lnTo>
                    <a:pt x="721601" y="96795"/>
                  </a:lnTo>
                  <a:lnTo>
                    <a:pt x="727469" y="94733"/>
                  </a:lnTo>
                  <a:lnTo>
                    <a:pt x="729967" y="95288"/>
                  </a:lnTo>
                  <a:lnTo>
                    <a:pt x="733932" y="100799"/>
                  </a:lnTo>
                  <a:lnTo>
                    <a:pt x="736192" y="106271"/>
                  </a:lnTo>
                  <a:lnTo>
                    <a:pt x="739206" y="110236"/>
                  </a:lnTo>
                  <a:lnTo>
                    <a:pt x="745510" y="110633"/>
                  </a:lnTo>
                  <a:lnTo>
                    <a:pt x="751497" y="104645"/>
                  </a:lnTo>
                  <a:lnTo>
                    <a:pt x="752370" y="106390"/>
                  </a:lnTo>
                  <a:lnTo>
                    <a:pt x="759348" y="113091"/>
                  </a:lnTo>
                  <a:lnTo>
                    <a:pt x="783535" y="118602"/>
                  </a:lnTo>
                  <a:lnTo>
                    <a:pt x="796143" y="123995"/>
                  </a:lnTo>
                  <a:lnTo>
                    <a:pt x="808514" y="130537"/>
                  </a:lnTo>
                  <a:lnTo>
                    <a:pt x="822471" y="132400"/>
                  </a:lnTo>
                  <a:lnTo>
                    <a:pt x="828855" y="134700"/>
                  </a:lnTo>
                  <a:lnTo>
                    <a:pt x="834287" y="139220"/>
                  </a:lnTo>
                  <a:lnTo>
                    <a:pt x="838053" y="145564"/>
                  </a:lnTo>
                  <a:lnTo>
                    <a:pt x="838648" y="151631"/>
                  </a:lnTo>
                  <a:lnTo>
                    <a:pt x="838291" y="154049"/>
                  </a:lnTo>
                  <a:lnTo>
                    <a:pt x="837102" y="155001"/>
                  </a:lnTo>
                  <a:lnTo>
                    <a:pt x="828339" y="154327"/>
                  </a:lnTo>
                  <a:lnTo>
                    <a:pt x="826872" y="154644"/>
                  </a:lnTo>
                  <a:lnTo>
                    <a:pt x="826158" y="155754"/>
                  </a:lnTo>
                  <a:lnTo>
                    <a:pt x="825802" y="157816"/>
                  </a:lnTo>
                  <a:lnTo>
                    <a:pt x="825802" y="163050"/>
                  </a:lnTo>
                  <a:lnTo>
                    <a:pt x="825127" y="166539"/>
                  </a:lnTo>
                  <a:lnTo>
                    <a:pt x="825127" y="171654"/>
                  </a:lnTo>
                  <a:lnTo>
                    <a:pt x="826832" y="177522"/>
                  </a:lnTo>
                  <a:lnTo>
                    <a:pt x="835675" y="189734"/>
                  </a:lnTo>
                  <a:lnTo>
                    <a:pt x="845151" y="193224"/>
                  </a:lnTo>
                  <a:lnTo>
                    <a:pt x="847292" y="211899"/>
                  </a:lnTo>
                  <a:lnTo>
                    <a:pt x="854469" y="217529"/>
                  </a:lnTo>
                  <a:lnTo>
                    <a:pt x="856451" y="222684"/>
                  </a:lnTo>
                  <a:lnTo>
                    <a:pt x="860932" y="251351"/>
                  </a:lnTo>
                  <a:lnTo>
                    <a:pt x="858315" y="301191"/>
                  </a:lnTo>
                  <a:lnTo>
                    <a:pt x="858077" y="314077"/>
                  </a:lnTo>
                  <a:lnTo>
                    <a:pt x="852446" y="307217"/>
                  </a:lnTo>
                  <a:lnTo>
                    <a:pt x="847688" y="304363"/>
                  </a:lnTo>
                  <a:lnTo>
                    <a:pt x="843446" y="303252"/>
                  </a:lnTo>
                  <a:lnTo>
                    <a:pt x="824454" y="304204"/>
                  </a:lnTo>
                  <a:lnTo>
                    <a:pt x="817435" y="307257"/>
                  </a:lnTo>
                  <a:lnTo>
                    <a:pt x="811726" y="312769"/>
                  </a:lnTo>
                  <a:lnTo>
                    <a:pt x="806135" y="320976"/>
                  </a:lnTo>
                  <a:lnTo>
                    <a:pt x="800901" y="325377"/>
                  </a:lnTo>
                  <a:lnTo>
                    <a:pt x="745827" y="338739"/>
                  </a:lnTo>
                  <a:lnTo>
                    <a:pt x="737897" y="336321"/>
                  </a:lnTo>
                  <a:lnTo>
                    <a:pt x="731355" y="330294"/>
                  </a:lnTo>
                  <a:lnTo>
                    <a:pt x="720888" y="315068"/>
                  </a:lnTo>
                  <a:lnTo>
                    <a:pt x="715852" y="309398"/>
                  </a:lnTo>
                  <a:lnTo>
                    <a:pt x="710103" y="305433"/>
                  </a:lnTo>
                  <a:lnTo>
                    <a:pt x="703441" y="303094"/>
                  </a:lnTo>
                  <a:lnTo>
                    <a:pt x="685916" y="302737"/>
                  </a:lnTo>
                  <a:lnTo>
                    <a:pt x="680722" y="307138"/>
                  </a:lnTo>
                  <a:lnTo>
                    <a:pt x="678343" y="308486"/>
                  </a:lnTo>
                  <a:lnTo>
                    <a:pt x="675568" y="310786"/>
                  </a:lnTo>
                  <a:lnTo>
                    <a:pt x="674457" y="312055"/>
                  </a:lnTo>
                  <a:lnTo>
                    <a:pt x="673744" y="313125"/>
                  </a:lnTo>
                  <a:lnTo>
                    <a:pt x="673149" y="314394"/>
                  </a:lnTo>
                  <a:lnTo>
                    <a:pt x="672435" y="318002"/>
                  </a:lnTo>
                  <a:lnTo>
                    <a:pt x="670175" y="341079"/>
                  </a:lnTo>
                  <a:lnTo>
                    <a:pt x="669144" y="346114"/>
                  </a:lnTo>
                  <a:lnTo>
                    <a:pt x="667162" y="350833"/>
                  </a:lnTo>
                  <a:lnTo>
                    <a:pt x="666448" y="354124"/>
                  </a:lnTo>
                  <a:lnTo>
                    <a:pt x="668193" y="370420"/>
                  </a:lnTo>
                  <a:lnTo>
                    <a:pt x="668867" y="372719"/>
                  </a:lnTo>
                  <a:lnTo>
                    <a:pt x="669858" y="374345"/>
                  </a:lnTo>
                  <a:lnTo>
                    <a:pt x="670532" y="375931"/>
                  </a:lnTo>
                  <a:lnTo>
                    <a:pt x="670532" y="378151"/>
                  </a:lnTo>
                  <a:lnTo>
                    <a:pt x="668470" y="381680"/>
                  </a:lnTo>
                  <a:lnTo>
                    <a:pt x="663990" y="386835"/>
                  </a:lnTo>
                  <a:lnTo>
                    <a:pt x="663514" y="387945"/>
                  </a:lnTo>
                  <a:lnTo>
                    <a:pt x="663157" y="389452"/>
                  </a:lnTo>
                  <a:lnTo>
                    <a:pt x="663157" y="392425"/>
                  </a:lnTo>
                  <a:lnTo>
                    <a:pt x="662681" y="394368"/>
                  </a:lnTo>
                  <a:lnTo>
                    <a:pt x="657249" y="404400"/>
                  </a:lnTo>
                  <a:lnTo>
                    <a:pt x="655544" y="406184"/>
                  </a:lnTo>
                  <a:lnTo>
                    <a:pt x="653720" y="407334"/>
                  </a:lnTo>
                  <a:lnTo>
                    <a:pt x="650747" y="408167"/>
                  </a:lnTo>
                  <a:lnTo>
                    <a:pt x="650271" y="410863"/>
                  </a:lnTo>
                  <a:lnTo>
                    <a:pt x="657249" y="419110"/>
                  </a:lnTo>
                  <a:lnTo>
                    <a:pt x="719301" y="466175"/>
                  </a:lnTo>
                  <a:lnTo>
                    <a:pt x="739444" y="476166"/>
                  </a:lnTo>
                  <a:lnTo>
                    <a:pt x="751577" y="480131"/>
                  </a:lnTo>
                  <a:lnTo>
                    <a:pt x="759864" y="484810"/>
                  </a:lnTo>
                  <a:lnTo>
                    <a:pt x="767794" y="491114"/>
                  </a:lnTo>
                  <a:lnTo>
                    <a:pt x="771759" y="496031"/>
                  </a:lnTo>
                  <a:lnTo>
                    <a:pt x="774455" y="500353"/>
                  </a:lnTo>
                  <a:lnTo>
                    <a:pt x="774455" y="511138"/>
                  </a:lnTo>
                  <a:lnTo>
                    <a:pt x="767595" y="521050"/>
                  </a:lnTo>
                  <a:lnTo>
                    <a:pt x="762441" y="542223"/>
                  </a:lnTo>
                  <a:lnTo>
                    <a:pt x="762044" y="555506"/>
                  </a:lnTo>
                  <a:lnTo>
                    <a:pt x="761370" y="562485"/>
                  </a:lnTo>
                  <a:lnTo>
                    <a:pt x="754868" y="576560"/>
                  </a:lnTo>
                  <a:lnTo>
                    <a:pt x="730364" y="596385"/>
                  </a:lnTo>
                  <a:lnTo>
                    <a:pt x="674854" y="618629"/>
                  </a:lnTo>
                  <a:lnTo>
                    <a:pt x="670691" y="624418"/>
                  </a:lnTo>
                  <a:lnTo>
                    <a:pt x="669263" y="628383"/>
                  </a:lnTo>
                  <a:lnTo>
                    <a:pt x="665021" y="632348"/>
                  </a:lnTo>
                  <a:lnTo>
                    <a:pt x="658399" y="635837"/>
                  </a:lnTo>
                  <a:lnTo>
                    <a:pt x="646266" y="639406"/>
                  </a:lnTo>
                  <a:lnTo>
                    <a:pt x="636631" y="645115"/>
                  </a:lnTo>
                  <a:lnTo>
                    <a:pt x="619383" y="658319"/>
                  </a:lnTo>
                  <a:lnTo>
                    <a:pt x="609947" y="661213"/>
                  </a:lnTo>
                  <a:lnTo>
                    <a:pt x="598686" y="661213"/>
                  </a:lnTo>
                  <a:lnTo>
                    <a:pt x="590756" y="658874"/>
                  </a:lnTo>
                  <a:lnTo>
                    <a:pt x="582390" y="655147"/>
                  </a:lnTo>
                  <a:lnTo>
                    <a:pt x="560741" y="639961"/>
                  </a:lnTo>
                  <a:lnTo>
                    <a:pt x="557133" y="639168"/>
                  </a:lnTo>
                  <a:lnTo>
                    <a:pt x="551899" y="640516"/>
                  </a:lnTo>
                  <a:lnTo>
                    <a:pt x="537546" y="647256"/>
                  </a:lnTo>
                  <a:lnTo>
                    <a:pt x="518831" y="652292"/>
                  </a:lnTo>
                  <a:lnTo>
                    <a:pt x="510901" y="657883"/>
                  </a:lnTo>
                  <a:lnTo>
                    <a:pt x="508522" y="657883"/>
                  </a:lnTo>
                  <a:lnTo>
                    <a:pt x="506619" y="652411"/>
                  </a:lnTo>
                  <a:lnTo>
                    <a:pt x="506024" y="647970"/>
                  </a:lnTo>
                  <a:lnTo>
                    <a:pt x="502059" y="637384"/>
                  </a:lnTo>
                  <a:lnTo>
                    <a:pt x="484613" y="616686"/>
                  </a:lnTo>
                  <a:lnTo>
                    <a:pt x="467643" y="619026"/>
                  </a:lnTo>
                  <a:lnTo>
                    <a:pt x="461814" y="617717"/>
                  </a:lnTo>
                  <a:lnTo>
                    <a:pt x="451703" y="613752"/>
                  </a:lnTo>
                  <a:lnTo>
                    <a:pt x="440126" y="611611"/>
                  </a:lnTo>
                  <a:lnTo>
                    <a:pt x="434931" y="609430"/>
                  </a:lnTo>
                  <a:lnTo>
                    <a:pt x="425574" y="603879"/>
                  </a:lnTo>
                  <a:lnTo>
                    <a:pt x="422124" y="603284"/>
                  </a:lnTo>
                  <a:lnTo>
                    <a:pt x="417882" y="604117"/>
                  </a:lnTo>
                  <a:lnTo>
                    <a:pt x="376646" y="624656"/>
                  </a:lnTo>
                  <a:lnTo>
                    <a:pt x="370183" y="630009"/>
                  </a:lnTo>
                  <a:lnTo>
                    <a:pt x="365345" y="636392"/>
                  </a:lnTo>
                  <a:lnTo>
                    <a:pt x="363204" y="644322"/>
                  </a:lnTo>
                  <a:lnTo>
                    <a:pt x="362253" y="651420"/>
                  </a:lnTo>
                  <a:lnTo>
                    <a:pt x="361579" y="662601"/>
                  </a:lnTo>
                  <a:lnTo>
                    <a:pt x="361817" y="668192"/>
                  </a:lnTo>
                  <a:lnTo>
                    <a:pt x="363125" y="674139"/>
                  </a:lnTo>
                  <a:lnTo>
                    <a:pt x="366257" y="679968"/>
                  </a:lnTo>
                  <a:lnTo>
                    <a:pt x="370460" y="685677"/>
                  </a:lnTo>
                  <a:lnTo>
                    <a:pt x="375377" y="691149"/>
                  </a:lnTo>
                  <a:lnTo>
                    <a:pt x="378390" y="695828"/>
                  </a:lnTo>
                  <a:lnTo>
                    <a:pt x="381959" y="703520"/>
                  </a:lnTo>
                  <a:lnTo>
                    <a:pt x="383743" y="712838"/>
                  </a:lnTo>
                  <a:lnTo>
                    <a:pt x="383743" y="720450"/>
                  </a:lnTo>
                  <a:lnTo>
                    <a:pt x="382316" y="726517"/>
                  </a:lnTo>
                  <a:lnTo>
                    <a:pt x="381087" y="729054"/>
                  </a:lnTo>
                  <a:lnTo>
                    <a:pt x="379461" y="730878"/>
                  </a:lnTo>
                  <a:lnTo>
                    <a:pt x="369826" y="739205"/>
                  </a:lnTo>
                  <a:lnTo>
                    <a:pt x="368597" y="741386"/>
                  </a:lnTo>
                  <a:lnTo>
                    <a:pt x="363878" y="742535"/>
                  </a:lnTo>
                  <a:lnTo>
                    <a:pt x="360310" y="744439"/>
                  </a:lnTo>
                  <a:lnTo>
                    <a:pt x="324625" y="737500"/>
                  </a:lnTo>
                  <a:lnTo>
                    <a:pt x="302461" y="723384"/>
                  </a:lnTo>
                  <a:lnTo>
                    <a:pt x="289416" y="709547"/>
                  </a:lnTo>
                  <a:lnTo>
                    <a:pt x="286442" y="701815"/>
                  </a:lnTo>
                  <a:lnTo>
                    <a:pt x="285689" y="693211"/>
                  </a:lnTo>
                  <a:lnTo>
                    <a:pt x="287830" y="685757"/>
                  </a:lnTo>
                  <a:lnTo>
                    <a:pt x="293738" y="675765"/>
                  </a:lnTo>
                  <a:lnTo>
                    <a:pt x="295879" y="671245"/>
                  </a:lnTo>
                  <a:lnTo>
                    <a:pt x="296989" y="665337"/>
                  </a:lnTo>
                  <a:lnTo>
                    <a:pt x="295879" y="660380"/>
                  </a:lnTo>
                  <a:lnTo>
                    <a:pt x="289416" y="649279"/>
                  </a:lnTo>
                  <a:lnTo>
                    <a:pt x="303372" y="605663"/>
                  </a:lnTo>
                  <a:lnTo>
                    <a:pt x="301469" y="600786"/>
                  </a:lnTo>
                  <a:lnTo>
                    <a:pt x="298615" y="595394"/>
                  </a:lnTo>
                  <a:lnTo>
                    <a:pt x="289059" y="594205"/>
                  </a:lnTo>
                  <a:lnTo>
                    <a:pt x="281129" y="590795"/>
                  </a:lnTo>
                  <a:lnTo>
                    <a:pt x="277481" y="588535"/>
                  </a:lnTo>
                  <a:lnTo>
                    <a:pt x="275380" y="586671"/>
                  </a:lnTo>
                  <a:lnTo>
                    <a:pt x="274150" y="584728"/>
                  </a:lnTo>
                  <a:lnTo>
                    <a:pt x="272287" y="580446"/>
                  </a:lnTo>
                  <a:lnTo>
                    <a:pt x="273000" y="577750"/>
                  </a:lnTo>
                  <a:lnTo>
                    <a:pt x="275617" y="575648"/>
                  </a:lnTo>
                  <a:lnTo>
                    <a:pt x="290724" y="574974"/>
                  </a:lnTo>
                  <a:lnTo>
                    <a:pt x="296949" y="573785"/>
                  </a:lnTo>
                  <a:lnTo>
                    <a:pt x="301668" y="567877"/>
                  </a:lnTo>
                  <a:lnTo>
                    <a:pt x="292667" y="559630"/>
                  </a:lnTo>
                  <a:lnTo>
                    <a:pt x="223121" y="544087"/>
                  </a:lnTo>
                  <a:lnTo>
                    <a:pt x="217054" y="539924"/>
                  </a:lnTo>
                  <a:lnTo>
                    <a:pt x="213565" y="535166"/>
                  </a:lnTo>
                  <a:lnTo>
                    <a:pt x="211939" y="530051"/>
                  </a:lnTo>
                  <a:lnTo>
                    <a:pt x="207063" y="509116"/>
                  </a:lnTo>
                  <a:lnTo>
                    <a:pt x="205992" y="501661"/>
                  </a:lnTo>
                  <a:lnTo>
                    <a:pt x="205635" y="494088"/>
                  </a:lnTo>
                  <a:lnTo>
                    <a:pt x="206587" y="477990"/>
                  </a:lnTo>
                  <a:lnTo>
                    <a:pt x="207538" y="471091"/>
                  </a:lnTo>
                  <a:lnTo>
                    <a:pt x="208767" y="466254"/>
                  </a:lnTo>
                  <a:lnTo>
                    <a:pt x="210155" y="463399"/>
                  </a:lnTo>
                  <a:lnTo>
                    <a:pt x="212138" y="461773"/>
                  </a:lnTo>
                  <a:lnTo>
                    <a:pt x="214874" y="461337"/>
                  </a:lnTo>
                  <a:lnTo>
                    <a:pt x="225183" y="464351"/>
                  </a:lnTo>
                  <a:lnTo>
                    <a:pt x="230813" y="464906"/>
                  </a:lnTo>
                  <a:lnTo>
                    <a:pt x="236245" y="463478"/>
                  </a:lnTo>
                  <a:lnTo>
                    <a:pt x="239734" y="459275"/>
                  </a:lnTo>
                  <a:lnTo>
                    <a:pt x="240091" y="454835"/>
                  </a:lnTo>
                  <a:lnTo>
                    <a:pt x="236840" y="450870"/>
                  </a:lnTo>
                  <a:lnTo>
                    <a:pt x="233350" y="448451"/>
                  </a:lnTo>
                  <a:lnTo>
                    <a:pt x="229385" y="446469"/>
                  </a:lnTo>
                  <a:lnTo>
                    <a:pt x="217728" y="438023"/>
                  </a:lnTo>
                  <a:lnTo>
                    <a:pt x="191480" y="450156"/>
                  </a:lnTo>
                  <a:lnTo>
                    <a:pt x="169355" y="452813"/>
                  </a:lnTo>
                  <a:lnTo>
                    <a:pt x="154605" y="451028"/>
                  </a:lnTo>
                  <a:lnTo>
                    <a:pt x="139459" y="445715"/>
                  </a:lnTo>
                  <a:lnTo>
                    <a:pt x="137675" y="444843"/>
                  </a:lnTo>
                  <a:lnTo>
                    <a:pt x="135732" y="443534"/>
                  </a:lnTo>
                  <a:lnTo>
                    <a:pt x="124511" y="431639"/>
                  </a:lnTo>
                  <a:lnTo>
                    <a:pt x="114955" y="426049"/>
                  </a:lnTo>
                  <a:lnTo>
                    <a:pt x="105281" y="424701"/>
                  </a:lnTo>
                  <a:lnTo>
                    <a:pt x="88985" y="425652"/>
                  </a:lnTo>
                  <a:lnTo>
                    <a:pt x="81808" y="427833"/>
                  </a:lnTo>
                  <a:lnTo>
                    <a:pt x="77090" y="431600"/>
                  </a:lnTo>
                  <a:lnTo>
                    <a:pt x="74195" y="440243"/>
                  </a:lnTo>
                  <a:lnTo>
                    <a:pt x="73085" y="442781"/>
                  </a:lnTo>
                  <a:lnTo>
                    <a:pt x="68367" y="445755"/>
                  </a:lnTo>
                  <a:lnTo>
                    <a:pt x="50445" y="451028"/>
                  </a:lnTo>
                  <a:lnTo>
                    <a:pt x="42792" y="454161"/>
                  </a:lnTo>
                  <a:lnTo>
                    <a:pt x="41761" y="447975"/>
                  </a:lnTo>
                  <a:lnTo>
                    <a:pt x="36012" y="435129"/>
                  </a:lnTo>
                  <a:lnTo>
                    <a:pt x="8931" y="406700"/>
                  </a:lnTo>
                  <a:lnTo>
                    <a:pt x="5363" y="401030"/>
                  </a:lnTo>
                  <a:lnTo>
                    <a:pt x="1953" y="394091"/>
                  </a:lnTo>
                  <a:lnTo>
                    <a:pt x="-30" y="386518"/>
                  </a:lnTo>
                  <a:lnTo>
                    <a:pt x="724" y="378588"/>
                  </a:lnTo>
                  <a:lnTo>
                    <a:pt x="3103" y="374424"/>
                  </a:lnTo>
                  <a:lnTo>
                    <a:pt x="5561" y="373592"/>
                  </a:lnTo>
                  <a:lnTo>
                    <a:pt x="8059" y="373592"/>
                  </a:lnTo>
                  <a:lnTo>
                    <a:pt x="10398" y="372521"/>
                  </a:lnTo>
                  <a:lnTo>
                    <a:pt x="15830" y="363798"/>
                  </a:lnTo>
                  <a:lnTo>
                    <a:pt x="17416" y="361895"/>
                  </a:lnTo>
                  <a:lnTo>
                    <a:pt x="32721" y="351150"/>
                  </a:lnTo>
                  <a:lnTo>
                    <a:pt x="37717" y="345361"/>
                  </a:lnTo>
                  <a:lnTo>
                    <a:pt x="44735" y="334259"/>
                  </a:lnTo>
                  <a:lnTo>
                    <a:pt x="48264" y="330294"/>
                  </a:lnTo>
                  <a:lnTo>
                    <a:pt x="54053" y="327161"/>
                  </a:lnTo>
                  <a:lnTo>
                    <a:pt x="75385" y="322998"/>
                  </a:lnTo>
                  <a:lnTo>
                    <a:pt x="74869" y="321650"/>
                  </a:lnTo>
                  <a:lnTo>
                    <a:pt x="80817" y="316813"/>
                  </a:lnTo>
                  <a:lnTo>
                    <a:pt x="93227" y="309874"/>
                  </a:lnTo>
                  <a:lnTo>
                    <a:pt x="107541" y="296076"/>
                  </a:lnTo>
                  <a:lnTo>
                    <a:pt x="113726" y="291635"/>
                  </a:lnTo>
                  <a:lnTo>
                    <a:pt x="153614" y="275775"/>
                  </a:lnTo>
                  <a:lnTo>
                    <a:pt x="206626" y="266497"/>
                  </a:lnTo>
                  <a:lnTo>
                    <a:pt x="219552" y="259281"/>
                  </a:lnTo>
                  <a:lnTo>
                    <a:pt x="257140" y="226292"/>
                  </a:lnTo>
                  <a:lnTo>
                    <a:pt x="262533" y="217291"/>
                  </a:lnTo>
                  <a:lnTo>
                    <a:pt x="264714" y="205000"/>
                  </a:lnTo>
                  <a:lnTo>
                    <a:pt x="265467" y="201986"/>
                  </a:lnTo>
                  <a:lnTo>
                    <a:pt x="267212" y="198973"/>
                  </a:lnTo>
                  <a:lnTo>
                    <a:pt x="268917" y="195008"/>
                  </a:lnTo>
                  <a:lnTo>
                    <a:pt x="269591" y="189338"/>
                  </a:lnTo>
                  <a:lnTo>
                    <a:pt x="268877" y="172962"/>
                  </a:lnTo>
                  <a:lnTo>
                    <a:pt x="269591" y="167530"/>
                  </a:lnTo>
                  <a:lnTo>
                    <a:pt x="271415" y="162217"/>
                  </a:lnTo>
                  <a:lnTo>
                    <a:pt x="276569" y="151234"/>
                  </a:lnTo>
                  <a:lnTo>
                    <a:pt x="277679" y="145564"/>
                  </a:lnTo>
                  <a:lnTo>
                    <a:pt x="276807" y="140489"/>
                  </a:lnTo>
                  <a:lnTo>
                    <a:pt x="273238" y="134859"/>
                  </a:lnTo>
                  <a:lnTo>
                    <a:pt x="271692" y="124391"/>
                  </a:lnTo>
                  <a:lnTo>
                    <a:pt x="270542" y="121774"/>
                  </a:lnTo>
                  <a:lnTo>
                    <a:pt x="270304" y="119673"/>
                  </a:lnTo>
                  <a:lnTo>
                    <a:pt x="272406" y="115708"/>
                  </a:lnTo>
                  <a:lnTo>
                    <a:pt x="275855" y="112496"/>
                  </a:lnTo>
                  <a:lnTo>
                    <a:pt x="288424" y="107778"/>
                  </a:lnTo>
                  <a:lnTo>
                    <a:pt x="301311" y="106033"/>
                  </a:lnTo>
                  <a:lnTo>
                    <a:pt x="341199" y="117214"/>
                  </a:lnTo>
                  <a:lnTo>
                    <a:pt x="347899" y="120823"/>
                  </a:lnTo>
                  <a:lnTo>
                    <a:pt x="354164" y="125501"/>
                  </a:lnTo>
                  <a:lnTo>
                    <a:pt x="360032" y="134541"/>
                  </a:lnTo>
                  <a:lnTo>
                    <a:pt x="375892" y="141679"/>
                  </a:lnTo>
                  <a:lnTo>
                    <a:pt x="376725" y="142591"/>
                  </a:lnTo>
                  <a:lnTo>
                    <a:pt x="380135" y="127087"/>
                  </a:lnTo>
                  <a:lnTo>
                    <a:pt x="383386" y="120466"/>
                  </a:lnTo>
                  <a:lnTo>
                    <a:pt x="384695" y="120743"/>
                  </a:lnTo>
                  <a:lnTo>
                    <a:pt x="392625" y="119475"/>
                  </a:lnTo>
                  <a:lnTo>
                    <a:pt x="395678" y="118126"/>
                  </a:lnTo>
                  <a:lnTo>
                    <a:pt x="398850" y="114954"/>
                  </a:lnTo>
                  <a:lnTo>
                    <a:pt x="400713" y="112219"/>
                  </a:lnTo>
                  <a:lnTo>
                    <a:pt x="407295" y="97865"/>
                  </a:lnTo>
                  <a:lnTo>
                    <a:pt x="409674" y="90252"/>
                  </a:lnTo>
                  <a:lnTo>
                    <a:pt x="410864" y="81847"/>
                  </a:lnTo>
                  <a:lnTo>
                    <a:pt x="411141" y="72093"/>
                  </a:lnTo>
                  <a:lnTo>
                    <a:pt x="409119" y="53259"/>
                  </a:lnTo>
                  <a:lnTo>
                    <a:pt x="410110" y="46320"/>
                  </a:lnTo>
                  <a:lnTo>
                    <a:pt x="415265" y="41404"/>
                  </a:lnTo>
                  <a:lnTo>
                    <a:pt x="410428" y="39104"/>
                  </a:lnTo>
                  <a:lnTo>
                    <a:pt x="408524" y="37320"/>
                  </a:lnTo>
                  <a:lnTo>
                    <a:pt x="404559" y="29191"/>
                  </a:lnTo>
                  <a:lnTo>
                    <a:pt x="402577" y="29945"/>
                  </a:lnTo>
                  <a:lnTo>
                    <a:pt x="403449" y="2439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354AFAA7-701C-484E-BC72-E7DF6C3E224E}"/>
                </a:ext>
              </a:extLst>
            </p:cNvPr>
            <p:cNvSpPr/>
            <p:nvPr/>
          </p:nvSpPr>
          <p:spPr>
            <a:xfrm>
              <a:off x="8656409" y="4887338"/>
              <a:ext cx="440472" cy="726111"/>
            </a:xfrm>
            <a:custGeom>
              <a:avLst/>
              <a:gdLst>
                <a:gd name="connsiteX0" fmla="*/ 440443 w 440472"/>
                <a:gd name="connsiteY0" fmla="*/ 61625 h 726111"/>
                <a:gd name="connsiteX1" fmla="*/ 416296 w 440472"/>
                <a:gd name="connsiteY1" fmla="*/ 81886 h 726111"/>
                <a:gd name="connsiteX2" fmla="*/ 420261 w 440472"/>
                <a:gd name="connsiteY2" fmla="*/ 86605 h 726111"/>
                <a:gd name="connsiteX3" fmla="*/ 420261 w 440472"/>
                <a:gd name="connsiteY3" fmla="*/ 90173 h 726111"/>
                <a:gd name="connsiteX4" fmla="*/ 418358 w 440472"/>
                <a:gd name="connsiteY4" fmla="*/ 93781 h 726111"/>
                <a:gd name="connsiteX5" fmla="*/ 417287 w 440472"/>
                <a:gd name="connsiteY5" fmla="*/ 98698 h 726111"/>
                <a:gd name="connsiteX6" fmla="*/ 416653 w 440472"/>
                <a:gd name="connsiteY6" fmla="*/ 99689 h 726111"/>
                <a:gd name="connsiteX7" fmla="*/ 413084 w 440472"/>
                <a:gd name="connsiteY7" fmla="*/ 102147 h 726111"/>
                <a:gd name="connsiteX8" fmla="*/ 412053 w 440472"/>
                <a:gd name="connsiteY8" fmla="*/ 103773 h 726111"/>
                <a:gd name="connsiteX9" fmla="*/ 412450 w 440472"/>
                <a:gd name="connsiteY9" fmla="*/ 106271 h 726111"/>
                <a:gd name="connsiteX10" fmla="*/ 414353 w 440472"/>
                <a:gd name="connsiteY10" fmla="*/ 107421 h 726111"/>
                <a:gd name="connsiteX11" fmla="*/ 416375 w 440472"/>
                <a:gd name="connsiteY11" fmla="*/ 108095 h 726111"/>
                <a:gd name="connsiteX12" fmla="*/ 417168 w 440472"/>
                <a:gd name="connsiteY12" fmla="*/ 109245 h 726111"/>
                <a:gd name="connsiteX13" fmla="*/ 415582 w 440472"/>
                <a:gd name="connsiteY13" fmla="*/ 119435 h 726111"/>
                <a:gd name="connsiteX14" fmla="*/ 413362 w 440472"/>
                <a:gd name="connsiteY14" fmla="*/ 126968 h 726111"/>
                <a:gd name="connsiteX15" fmla="*/ 409397 w 440472"/>
                <a:gd name="connsiteY15" fmla="*/ 132757 h 726111"/>
                <a:gd name="connsiteX16" fmla="*/ 403053 w 440472"/>
                <a:gd name="connsiteY16" fmla="*/ 137753 h 726111"/>
                <a:gd name="connsiteX17" fmla="*/ 389770 w 440472"/>
                <a:gd name="connsiteY17" fmla="*/ 140727 h 726111"/>
                <a:gd name="connsiteX18" fmla="*/ 384933 w 440472"/>
                <a:gd name="connsiteY18" fmla="*/ 143304 h 726111"/>
                <a:gd name="connsiteX19" fmla="*/ 384933 w 440472"/>
                <a:gd name="connsiteY19" fmla="*/ 149569 h 726111"/>
                <a:gd name="connsiteX20" fmla="*/ 387351 w 440472"/>
                <a:gd name="connsiteY20" fmla="*/ 152146 h 726111"/>
                <a:gd name="connsiteX21" fmla="*/ 395281 w 440472"/>
                <a:gd name="connsiteY21" fmla="*/ 155873 h 726111"/>
                <a:gd name="connsiteX22" fmla="*/ 398295 w 440472"/>
                <a:gd name="connsiteY22" fmla="*/ 158173 h 726111"/>
                <a:gd name="connsiteX23" fmla="*/ 401982 w 440472"/>
                <a:gd name="connsiteY23" fmla="*/ 168879 h 726111"/>
                <a:gd name="connsiteX24" fmla="*/ 404520 w 440472"/>
                <a:gd name="connsiteY24" fmla="*/ 172487 h 726111"/>
                <a:gd name="connsiteX25" fmla="*/ 399008 w 440472"/>
                <a:gd name="connsiteY25" fmla="*/ 178989 h 726111"/>
                <a:gd name="connsiteX26" fmla="*/ 399524 w 440472"/>
                <a:gd name="connsiteY26" fmla="*/ 188822 h 726111"/>
                <a:gd name="connsiteX27" fmla="*/ 402101 w 440472"/>
                <a:gd name="connsiteY27" fmla="*/ 200440 h 726111"/>
                <a:gd name="connsiteX28" fmla="*/ 402815 w 440472"/>
                <a:gd name="connsiteY28" fmla="*/ 219115 h 726111"/>
                <a:gd name="connsiteX29" fmla="*/ 404758 w 440472"/>
                <a:gd name="connsiteY29" fmla="*/ 224864 h 726111"/>
                <a:gd name="connsiteX30" fmla="*/ 408009 w 440472"/>
                <a:gd name="connsiteY30" fmla="*/ 229226 h 726111"/>
                <a:gd name="connsiteX31" fmla="*/ 412371 w 440472"/>
                <a:gd name="connsiteY31" fmla="*/ 232001 h 726111"/>
                <a:gd name="connsiteX32" fmla="*/ 404441 w 440472"/>
                <a:gd name="connsiteY32" fmla="*/ 235689 h 726111"/>
                <a:gd name="connsiteX33" fmla="*/ 376408 w 440472"/>
                <a:gd name="connsiteY33" fmla="*/ 239654 h 726111"/>
                <a:gd name="connsiteX34" fmla="*/ 345878 w 440472"/>
                <a:gd name="connsiteY34" fmla="*/ 247306 h 726111"/>
                <a:gd name="connsiteX35" fmla="*/ 331286 w 440472"/>
                <a:gd name="connsiteY35" fmla="*/ 244610 h 726111"/>
                <a:gd name="connsiteX36" fmla="*/ 325696 w 440472"/>
                <a:gd name="connsiteY36" fmla="*/ 229622 h 726111"/>
                <a:gd name="connsiteX37" fmla="*/ 320620 w 440472"/>
                <a:gd name="connsiteY37" fmla="*/ 233984 h 726111"/>
                <a:gd name="connsiteX38" fmla="*/ 313047 w 440472"/>
                <a:gd name="connsiteY38" fmla="*/ 245879 h 726111"/>
                <a:gd name="connsiteX39" fmla="*/ 308805 w 440472"/>
                <a:gd name="connsiteY39" fmla="*/ 250082 h 726111"/>
                <a:gd name="connsiteX40" fmla="*/ 305434 w 440472"/>
                <a:gd name="connsiteY40" fmla="*/ 250875 h 726111"/>
                <a:gd name="connsiteX41" fmla="*/ 283746 w 440472"/>
                <a:gd name="connsiteY41" fmla="*/ 247465 h 726111"/>
                <a:gd name="connsiteX42" fmla="*/ 279781 w 440472"/>
                <a:gd name="connsiteY42" fmla="*/ 244927 h 726111"/>
                <a:gd name="connsiteX43" fmla="*/ 275499 w 440472"/>
                <a:gd name="connsiteY43" fmla="*/ 240447 h 726111"/>
                <a:gd name="connsiteX44" fmla="*/ 274547 w 440472"/>
                <a:gd name="connsiteY44" fmla="*/ 238583 h 726111"/>
                <a:gd name="connsiteX45" fmla="*/ 272525 w 440472"/>
                <a:gd name="connsiteY45" fmla="*/ 234618 h 726111"/>
                <a:gd name="connsiteX46" fmla="*/ 271097 w 440472"/>
                <a:gd name="connsiteY46" fmla="*/ 228591 h 726111"/>
                <a:gd name="connsiteX47" fmla="*/ 269036 w 440472"/>
                <a:gd name="connsiteY47" fmla="*/ 223477 h 726111"/>
                <a:gd name="connsiteX48" fmla="*/ 264198 w 440472"/>
                <a:gd name="connsiteY48" fmla="*/ 220027 h 726111"/>
                <a:gd name="connsiteX49" fmla="*/ 233390 w 440472"/>
                <a:gd name="connsiteY49" fmla="*/ 208132 h 726111"/>
                <a:gd name="connsiteX50" fmla="*/ 217253 w 440472"/>
                <a:gd name="connsiteY50" fmla="*/ 206070 h 726111"/>
                <a:gd name="connsiteX51" fmla="*/ 203137 w 440472"/>
                <a:gd name="connsiteY51" fmla="*/ 212494 h 726111"/>
                <a:gd name="connsiteX52" fmla="*/ 200798 w 440472"/>
                <a:gd name="connsiteY52" fmla="*/ 218005 h 726111"/>
                <a:gd name="connsiteX53" fmla="*/ 201512 w 440472"/>
                <a:gd name="connsiteY53" fmla="*/ 225538 h 726111"/>
                <a:gd name="connsiteX54" fmla="*/ 199371 w 440472"/>
                <a:gd name="connsiteY54" fmla="*/ 230495 h 726111"/>
                <a:gd name="connsiteX55" fmla="*/ 196119 w 440472"/>
                <a:gd name="connsiteY55" fmla="*/ 233627 h 726111"/>
                <a:gd name="connsiteX56" fmla="*/ 180775 w 440472"/>
                <a:gd name="connsiteY56" fmla="*/ 241795 h 726111"/>
                <a:gd name="connsiteX57" fmla="*/ 176215 w 440472"/>
                <a:gd name="connsiteY57" fmla="*/ 245760 h 726111"/>
                <a:gd name="connsiteX58" fmla="*/ 173677 w 440472"/>
                <a:gd name="connsiteY58" fmla="*/ 247346 h 726111"/>
                <a:gd name="connsiteX59" fmla="*/ 171853 w 440472"/>
                <a:gd name="connsiteY59" fmla="*/ 246949 h 726111"/>
                <a:gd name="connsiteX60" fmla="*/ 169950 w 440472"/>
                <a:gd name="connsiteY60" fmla="*/ 245165 h 726111"/>
                <a:gd name="connsiteX61" fmla="*/ 167730 w 440472"/>
                <a:gd name="connsiteY61" fmla="*/ 242350 h 726111"/>
                <a:gd name="connsiteX62" fmla="*/ 164915 w 440472"/>
                <a:gd name="connsiteY62" fmla="*/ 245205 h 726111"/>
                <a:gd name="connsiteX63" fmla="*/ 159086 w 440472"/>
                <a:gd name="connsiteY63" fmla="*/ 254721 h 726111"/>
                <a:gd name="connsiteX64" fmla="*/ 155676 w 440472"/>
                <a:gd name="connsiteY64" fmla="*/ 259003 h 726111"/>
                <a:gd name="connsiteX65" fmla="*/ 162655 w 440472"/>
                <a:gd name="connsiteY65" fmla="*/ 262968 h 726111"/>
                <a:gd name="connsiteX66" fmla="*/ 184184 w 440472"/>
                <a:gd name="connsiteY66" fmla="*/ 271691 h 726111"/>
                <a:gd name="connsiteX67" fmla="*/ 194850 w 440472"/>
                <a:gd name="connsiteY67" fmla="*/ 269312 h 726111"/>
                <a:gd name="connsiteX68" fmla="*/ 213367 w 440472"/>
                <a:gd name="connsiteY68" fmla="*/ 276925 h 726111"/>
                <a:gd name="connsiteX69" fmla="*/ 220187 w 440472"/>
                <a:gd name="connsiteY69" fmla="*/ 279700 h 726111"/>
                <a:gd name="connsiteX70" fmla="*/ 232875 w 440472"/>
                <a:gd name="connsiteY70" fmla="*/ 277520 h 726111"/>
                <a:gd name="connsiteX71" fmla="*/ 241241 w 440472"/>
                <a:gd name="connsiteY71" fmla="*/ 281485 h 726111"/>
                <a:gd name="connsiteX72" fmla="*/ 247982 w 440472"/>
                <a:gd name="connsiteY72" fmla="*/ 290565 h 726111"/>
                <a:gd name="connsiteX73" fmla="*/ 251233 w 440472"/>
                <a:gd name="connsiteY73" fmla="*/ 302063 h 726111"/>
                <a:gd name="connsiteX74" fmla="*/ 249092 w 440472"/>
                <a:gd name="connsiteY74" fmla="*/ 313125 h 726111"/>
                <a:gd name="connsiteX75" fmla="*/ 255594 w 440472"/>
                <a:gd name="connsiteY75" fmla="*/ 316813 h 726111"/>
                <a:gd name="connsiteX76" fmla="*/ 260947 w 440472"/>
                <a:gd name="connsiteY76" fmla="*/ 322245 h 726111"/>
                <a:gd name="connsiteX77" fmla="*/ 263921 w 440472"/>
                <a:gd name="connsiteY77" fmla="*/ 329382 h 726111"/>
                <a:gd name="connsiteX78" fmla="*/ 263485 w 440472"/>
                <a:gd name="connsiteY78" fmla="*/ 338145 h 726111"/>
                <a:gd name="connsiteX79" fmla="*/ 259520 w 440472"/>
                <a:gd name="connsiteY79" fmla="*/ 345440 h 726111"/>
                <a:gd name="connsiteX80" fmla="*/ 248338 w 440472"/>
                <a:gd name="connsiteY80" fmla="*/ 350159 h 726111"/>
                <a:gd name="connsiteX81" fmla="*/ 243937 w 440472"/>
                <a:gd name="connsiteY81" fmla="*/ 354917 h 726111"/>
                <a:gd name="connsiteX82" fmla="*/ 245523 w 440472"/>
                <a:gd name="connsiteY82" fmla="*/ 377834 h 726111"/>
                <a:gd name="connsiteX83" fmla="*/ 240170 w 440472"/>
                <a:gd name="connsiteY83" fmla="*/ 382037 h 726111"/>
                <a:gd name="connsiteX84" fmla="*/ 225421 w 440472"/>
                <a:gd name="connsiteY84" fmla="*/ 393100 h 726111"/>
                <a:gd name="connsiteX85" fmla="*/ 184066 w 440472"/>
                <a:gd name="connsiteY85" fmla="*/ 412052 h 726111"/>
                <a:gd name="connsiteX86" fmla="*/ 179466 w 440472"/>
                <a:gd name="connsiteY86" fmla="*/ 404519 h 726111"/>
                <a:gd name="connsiteX87" fmla="*/ 174351 w 440472"/>
                <a:gd name="connsiteY87" fmla="*/ 400950 h 726111"/>
                <a:gd name="connsiteX88" fmla="*/ 169514 w 440472"/>
                <a:gd name="connsiteY88" fmla="*/ 402259 h 726111"/>
                <a:gd name="connsiteX89" fmla="*/ 165549 w 440472"/>
                <a:gd name="connsiteY89" fmla="*/ 409435 h 726111"/>
                <a:gd name="connsiteX90" fmla="*/ 166500 w 440472"/>
                <a:gd name="connsiteY90" fmla="*/ 431243 h 726111"/>
                <a:gd name="connsiteX91" fmla="*/ 165668 w 440472"/>
                <a:gd name="connsiteY91" fmla="*/ 432908 h 726111"/>
                <a:gd name="connsiteX92" fmla="*/ 163765 w 440472"/>
                <a:gd name="connsiteY92" fmla="*/ 433899 h 726111"/>
                <a:gd name="connsiteX93" fmla="*/ 162099 w 440472"/>
                <a:gd name="connsiteY93" fmla="*/ 435446 h 726111"/>
                <a:gd name="connsiteX94" fmla="*/ 161861 w 440472"/>
                <a:gd name="connsiteY94" fmla="*/ 438776 h 726111"/>
                <a:gd name="connsiteX95" fmla="*/ 162932 w 440472"/>
                <a:gd name="connsiteY95" fmla="*/ 440957 h 726111"/>
                <a:gd name="connsiteX96" fmla="*/ 164677 w 440472"/>
                <a:gd name="connsiteY96" fmla="*/ 441909 h 726111"/>
                <a:gd name="connsiteX97" fmla="*/ 166382 w 440472"/>
                <a:gd name="connsiteY97" fmla="*/ 442543 h 726111"/>
                <a:gd name="connsiteX98" fmla="*/ 167413 w 440472"/>
                <a:gd name="connsiteY98" fmla="*/ 443693 h 726111"/>
                <a:gd name="connsiteX99" fmla="*/ 179308 w 440472"/>
                <a:gd name="connsiteY99" fmla="*/ 468276 h 726111"/>
                <a:gd name="connsiteX100" fmla="*/ 180854 w 440472"/>
                <a:gd name="connsiteY100" fmla="*/ 477594 h 726111"/>
                <a:gd name="connsiteX101" fmla="*/ 178316 w 440472"/>
                <a:gd name="connsiteY101" fmla="*/ 485167 h 726111"/>
                <a:gd name="connsiteX102" fmla="*/ 172884 w 440472"/>
                <a:gd name="connsiteY102" fmla="*/ 490202 h 726111"/>
                <a:gd name="connsiteX103" fmla="*/ 160989 w 440472"/>
                <a:gd name="connsiteY103" fmla="*/ 496665 h 726111"/>
                <a:gd name="connsiteX104" fmla="*/ 160989 w 440472"/>
                <a:gd name="connsiteY104" fmla="*/ 496665 h 726111"/>
                <a:gd name="connsiteX105" fmla="*/ 162258 w 440472"/>
                <a:gd name="connsiteY105" fmla="*/ 506578 h 726111"/>
                <a:gd name="connsiteX106" fmla="*/ 156311 w 440472"/>
                <a:gd name="connsiteY106" fmla="*/ 518988 h 726111"/>
                <a:gd name="connsiteX107" fmla="*/ 157659 w 440472"/>
                <a:gd name="connsiteY107" fmla="*/ 528346 h 726111"/>
                <a:gd name="connsiteX108" fmla="*/ 159998 w 440472"/>
                <a:gd name="connsiteY108" fmla="*/ 530328 h 726111"/>
                <a:gd name="connsiteX109" fmla="*/ 163051 w 440472"/>
                <a:gd name="connsiteY109" fmla="*/ 530051 h 726111"/>
                <a:gd name="connsiteX110" fmla="*/ 166263 w 440472"/>
                <a:gd name="connsiteY110" fmla="*/ 530368 h 726111"/>
                <a:gd name="connsiteX111" fmla="*/ 168840 w 440472"/>
                <a:gd name="connsiteY111" fmla="*/ 534016 h 726111"/>
                <a:gd name="connsiteX112" fmla="*/ 168840 w 440472"/>
                <a:gd name="connsiteY112" fmla="*/ 539012 h 726111"/>
                <a:gd name="connsiteX113" fmla="*/ 165708 w 440472"/>
                <a:gd name="connsiteY113" fmla="*/ 548647 h 726111"/>
                <a:gd name="connsiteX114" fmla="*/ 165708 w 440472"/>
                <a:gd name="connsiteY114" fmla="*/ 551779 h 726111"/>
                <a:gd name="connsiteX115" fmla="*/ 170862 w 440472"/>
                <a:gd name="connsiteY115" fmla="*/ 555189 h 726111"/>
                <a:gd name="connsiteX116" fmla="*/ 183867 w 440472"/>
                <a:gd name="connsiteY116" fmla="*/ 548924 h 726111"/>
                <a:gd name="connsiteX117" fmla="*/ 190211 w 440472"/>
                <a:gd name="connsiteY117" fmla="*/ 549559 h 726111"/>
                <a:gd name="connsiteX118" fmla="*/ 194890 w 440472"/>
                <a:gd name="connsiteY118" fmla="*/ 556418 h 726111"/>
                <a:gd name="connsiteX119" fmla="*/ 193066 w 440472"/>
                <a:gd name="connsiteY119" fmla="*/ 563040 h 726111"/>
                <a:gd name="connsiteX120" fmla="*/ 184264 w 440472"/>
                <a:gd name="connsiteY120" fmla="*/ 574697 h 726111"/>
                <a:gd name="connsiteX121" fmla="*/ 176334 w 440472"/>
                <a:gd name="connsiteY121" fmla="*/ 579732 h 726111"/>
                <a:gd name="connsiteX122" fmla="*/ 173836 w 440472"/>
                <a:gd name="connsiteY122" fmla="*/ 587980 h 726111"/>
                <a:gd name="connsiteX123" fmla="*/ 176691 w 440472"/>
                <a:gd name="connsiteY123" fmla="*/ 595434 h 726111"/>
                <a:gd name="connsiteX124" fmla="*/ 184621 w 440472"/>
                <a:gd name="connsiteY124" fmla="*/ 598051 h 726111"/>
                <a:gd name="connsiteX125" fmla="*/ 189180 w 440472"/>
                <a:gd name="connsiteY125" fmla="*/ 600350 h 726111"/>
                <a:gd name="connsiteX126" fmla="*/ 190528 w 440472"/>
                <a:gd name="connsiteY126" fmla="*/ 603285 h 726111"/>
                <a:gd name="connsiteX127" fmla="*/ 188982 w 440472"/>
                <a:gd name="connsiteY127" fmla="*/ 606377 h 726111"/>
                <a:gd name="connsiteX128" fmla="*/ 184621 w 440472"/>
                <a:gd name="connsiteY128" fmla="*/ 609153 h 726111"/>
                <a:gd name="connsiteX129" fmla="*/ 166857 w 440472"/>
                <a:gd name="connsiteY129" fmla="*/ 616250 h 726111"/>
                <a:gd name="connsiteX130" fmla="*/ 162060 w 440472"/>
                <a:gd name="connsiteY130" fmla="*/ 620572 h 726111"/>
                <a:gd name="connsiteX131" fmla="*/ 173083 w 440472"/>
                <a:gd name="connsiteY131" fmla="*/ 621960 h 726111"/>
                <a:gd name="connsiteX132" fmla="*/ 178554 w 440472"/>
                <a:gd name="connsiteY132" fmla="*/ 623784 h 726111"/>
                <a:gd name="connsiteX133" fmla="*/ 184066 w 440472"/>
                <a:gd name="connsiteY133" fmla="*/ 628898 h 726111"/>
                <a:gd name="connsiteX134" fmla="*/ 185771 w 440472"/>
                <a:gd name="connsiteY134" fmla="*/ 635005 h 726111"/>
                <a:gd name="connsiteX135" fmla="*/ 178515 w 440472"/>
                <a:gd name="connsiteY135" fmla="*/ 636749 h 726111"/>
                <a:gd name="connsiteX136" fmla="*/ 168483 w 440472"/>
                <a:gd name="connsiteY136" fmla="*/ 636749 h 726111"/>
                <a:gd name="connsiteX137" fmla="*/ 162099 w 440472"/>
                <a:gd name="connsiteY137" fmla="*/ 637939 h 726111"/>
                <a:gd name="connsiteX138" fmla="*/ 162099 w 440472"/>
                <a:gd name="connsiteY138" fmla="*/ 637939 h 726111"/>
                <a:gd name="connsiteX139" fmla="*/ 160434 w 440472"/>
                <a:gd name="connsiteY139" fmla="*/ 639485 h 726111"/>
                <a:gd name="connsiteX140" fmla="*/ 158570 w 440472"/>
                <a:gd name="connsiteY140" fmla="*/ 639921 h 726111"/>
                <a:gd name="connsiteX141" fmla="*/ 156549 w 440472"/>
                <a:gd name="connsiteY141" fmla="*/ 639406 h 726111"/>
                <a:gd name="connsiteX142" fmla="*/ 154487 w 440472"/>
                <a:gd name="connsiteY142" fmla="*/ 637859 h 726111"/>
                <a:gd name="connsiteX143" fmla="*/ 147865 w 440472"/>
                <a:gd name="connsiteY143" fmla="*/ 632824 h 726111"/>
                <a:gd name="connsiteX144" fmla="*/ 139697 w 440472"/>
                <a:gd name="connsiteY144" fmla="*/ 631832 h 726111"/>
                <a:gd name="connsiteX145" fmla="*/ 124035 w 440472"/>
                <a:gd name="connsiteY145" fmla="*/ 633736 h 726111"/>
                <a:gd name="connsiteX146" fmla="*/ 109682 w 440472"/>
                <a:gd name="connsiteY146" fmla="*/ 630841 h 726111"/>
                <a:gd name="connsiteX147" fmla="*/ 104448 w 440472"/>
                <a:gd name="connsiteY147" fmla="*/ 631555 h 726111"/>
                <a:gd name="connsiteX148" fmla="*/ 100801 w 440472"/>
                <a:gd name="connsiteY148" fmla="*/ 637780 h 726111"/>
                <a:gd name="connsiteX149" fmla="*/ 99095 w 440472"/>
                <a:gd name="connsiteY149" fmla="*/ 646344 h 726111"/>
                <a:gd name="connsiteX150" fmla="*/ 96003 w 440472"/>
                <a:gd name="connsiteY150" fmla="*/ 648922 h 726111"/>
                <a:gd name="connsiteX151" fmla="*/ 92038 w 440472"/>
                <a:gd name="connsiteY151" fmla="*/ 649754 h 726111"/>
                <a:gd name="connsiteX152" fmla="*/ 88073 w 440472"/>
                <a:gd name="connsiteY152" fmla="*/ 653125 h 726111"/>
                <a:gd name="connsiteX153" fmla="*/ 87082 w 440472"/>
                <a:gd name="connsiteY153" fmla="*/ 656534 h 726111"/>
                <a:gd name="connsiteX154" fmla="*/ 87399 w 440472"/>
                <a:gd name="connsiteY154" fmla="*/ 659667 h 726111"/>
                <a:gd name="connsiteX155" fmla="*/ 87399 w 440472"/>
                <a:gd name="connsiteY155" fmla="*/ 663116 h 726111"/>
                <a:gd name="connsiteX156" fmla="*/ 84782 w 440472"/>
                <a:gd name="connsiteY156" fmla="*/ 667081 h 726111"/>
                <a:gd name="connsiteX157" fmla="*/ 82125 w 440472"/>
                <a:gd name="connsiteY157" fmla="*/ 669143 h 726111"/>
                <a:gd name="connsiteX158" fmla="*/ 74195 w 440472"/>
                <a:gd name="connsiteY158" fmla="*/ 672593 h 726111"/>
                <a:gd name="connsiteX159" fmla="*/ 64402 w 440472"/>
                <a:gd name="connsiteY159" fmla="*/ 679769 h 726111"/>
                <a:gd name="connsiteX160" fmla="*/ 59802 w 440472"/>
                <a:gd name="connsiteY160" fmla="*/ 684726 h 726111"/>
                <a:gd name="connsiteX161" fmla="*/ 45845 w 440472"/>
                <a:gd name="connsiteY161" fmla="*/ 703837 h 726111"/>
                <a:gd name="connsiteX162" fmla="*/ 40889 w 440472"/>
                <a:gd name="connsiteY162" fmla="*/ 708595 h 726111"/>
                <a:gd name="connsiteX163" fmla="*/ 34743 w 440472"/>
                <a:gd name="connsiteY163" fmla="*/ 711489 h 726111"/>
                <a:gd name="connsiteX164" fmla="*/ 18883 w 440472"/>
                <a:gd name="connsiteY164" fmla="*/ 720887 h 726111"/>
                <a:gd name="connsiteX165" fmla="*/ 10953 w 440472"/>
                <a:gd name="connsiteY165" fmla="*/ 725684 h 726111"/>
                <a:gd name="connsiteX166" fmla="*/ 9605 w 440472"/>
                <a:gd name="connsiteY166" fmla="*/ 726001 h 726111"/>
                <a:gd name="connsiteX167" fmla="*/ 9605 w 440472"/>
                <a:gd name="connsiteY167" fmla="*/ 725763 h 726111"/>
                <a:gd name="connsiteX168" fmla="*/ 9605 w 440472"/>
                <a:gd name="connsiteY168" fmla="*/ 723424 h 726111"/>
                <a:gd name="connsiteX169" fmla="*/ 9090 w 440472"/>
                <a:gd name="connsiteY169" fmla="*/ 717239 h 726111"/>
                <a:gd name="connsiteX170" fmla="*/ 8416 w 440472"/>
                <a:gd name="connsiteY170" fmla="*/ 715891 h 726111"/>
                <a:gd name="connsiteX171" fmla="*/ 6870 w 440472"/>
                <a:gd name="connsiteY171" fmla="*/ 713551 h 726111"/>
                <a:gd name="connsiteX172" fmla="*/ 2112 w 440472"/>
                <a:gd name="connsiteY172" fmla="*/ 709586 h 726111"/>
                <a:gd name="connsiteX173" fmla="*/ 248 w 440472"/>
                <a:gd name="connsiteY173" fmla="*/ 706890 h 726111"/>
                <a:gd name="connsiteX174" fmla="*/ -30 w 440472"/>
                <a:gd name="connsiteY174" fmla="*/ 703401 h 726111"/>
                <a:gd name="connsiteX175" fmla="*/ 1636 w 440472"/>
                <a:gd name="connsiteY175" fmla="*/ 694004 h 726111"/>
                <a:gd name="connsiteX176" fmla="*/ 1913 w 440472"/>
                <a:gd name="connsiteY176" fmla="*/ 688255 h 726111"/>
                <a:gd name="connsiteX177" fmla="*/ 3222 w 440472"/>
                <a:gd name="connsiteY177" fmla="*/ 682941 h 726111"/>
                <a:gd name="connsiteX178" fmla="*/ 5997 w 440472"/>
                <a:gd name="connsiteY178" fmla="*/ 677549 h 726111"/>
                <a:gd name="connsiteX179" fmla="*/ 19756 w 440472"/>
                <a:gd name="connsiteY179" fmla="*/ 665654 h 726111"/>
                <a:gd name="connsiteX180" fmla="*/ 38391 w 440472"/>
                <a:gd name="connsiteY180" fmla="*/ 640873 h 726111"/>
                <a:gd name="connsiteX181" fmla="*/ 48462 w 440472"/>
                <a:gd name="connsiteY181" fmla="*/ 626123 h 726111"/>
                <a:gd name="connsiteX182" fmla="*/ 51238 w 440472"/>
                <a:gd name="connsiteY182" fmla="*/ 620175 h 726111"/>
                <a:gd name="connsiteX183" fmla="*/ 51634 w 440472"/>
                <a:gd name="connsiteY183" fmla="*/ 616210 h 726111"/>
                <a:gd name="connsiteX184" fmla="*/ 50643 w 440472"/>
                <a:gd name="connsiteY184" fmla="*/ 611452 h 726111"/>
                <a:gd name="connsiteX185" fmla="*/ 36647 w 440472"/>
                <a:gd name="connsiteY185" fmla="*/ 593649 h 726111"/>
                <a:gd name="connsiteX186" fmla="*/ 33237 w 440472"/>
                <a:gd name="connsiteY186" fmla="*/ 587266 h 726111"/>
                <a:gd name="connsiteX187" fmla="*/ 31690 w 440472"/>
                <a:gd name="connsiteY187" fmla="*/ 579336 h 726111"/>
                <a:gd name="connsiteX188" fmla="*/ 31294 w 440472"/>
                <a:gd name="connsiteY188" fmla="*/ 573626 h 726111"/>
                <a:gd name="connsiteX189" fmla="*/ 35259 w 440472"/>
                <a:gd name="connsiteY189" fmla="*/ 556022 h 726111"/>
                <a:gd name="connsiteX190" fmla="*/ 35259 w 440472"/>
                <a:gd name="connsiteY190" fmla="*/ 540717 h 726111"/>
                <a:gd name="connsiteX191" fmla="*/ 24712 w 440472"/>
                <a:gd name="connsiteY191" fmla="*/ 499679 h 726111"/>
                <a:gd name="connsiteX192" fmla="*/ 24157 w 440472"/>
                <a:gd name="connsiteY192" fmla="*/ 490837 h 726111"/>
                <a:gd name="connsiteX193" fmla="*/ 21183 w 440472"/>
                <a:gd name="connsiteY193" fmla="*/ 469347 h 726111"/>
                <a:gd name="connsiteX194" fmla="*/ 17535 w 440472"/>
                <a:gd name="connsiteY194" fmla="*/ 453487 h 726111"/>
                <a:gd name="connsiteX195" fmla="*/ 13253 w 440472"/>
                <a:gd name="connsiteY195" fmla="*/ 439450 h 726111"/>
                <a:gd name="connsiteX196" fmla="*/ 6433 w 440472"/>
                <a:gd name="connsiteY196" fmla="*/ 423194 h 726111"/>
                <a:gd name="connsiteX197" fmla="*/ 5918 w 440472"/>
                <a:gd name="connsiteY197" fmla="*/ 418277 h 726111"/>
                <a:gd name="connsiteX198" fmla="*/ 7226 w 440472"/>
                <a:gd name="connsiteY198" fmla="*/ 413519 h 726111"/>
                <a:gd name="connsiteX199" fmla="*/ 13055 w 440472"/>
                <a:gd name="connsiteY199" fmla="*/ 405589 h 726111"/>
                <a:gd name="connsiteX200" fmla="*/ 17020 w 440472"/>
                <a:gd name="connsiteY200" fmla="*/ 401624 h 726111"/>
                <a:gd name="connsiteX201" fmla="*/ 21699 w 440472"/>
                <a:gd name="connsiteY201" fmla="*/ 401069 h 726111"/>
                <a:gd name="connsiteX202" fmla="*/ 23800 w 440472"/>
                <a:gd name="connsiteY202" fmla="*/ 404241 h 726111"/>
                <a:gd name="connsiteX203" fmla="*/ 24989 w 440472"/>
                <a:gd name="connsiteY203" fmla="*/ 408206 h 726111"/>
                <a:gd name="connsiteX204" fmla="*/ 26338 w 440472"/>
                <a:gd name="connsiteY204" fmla="*/ 410704 h 726111"/>
                <a:gd name="connsiteX205" fmla="*/ 33435 w 440472"/>
                <a:gd name="connsiteY205" fmla="*/ 406739 h 726111"/>
                <a:gd name="connsiteX206" fmla="*/ 55639 w 440472"/>
                <a:gd name="connsiteY206" fmla="*/ 383346 h 726111"/>
                <a:gd name="connsiteX207" fmla="*/ 77803 w 440472"/>
                <a:gd name="connsiteY207" fmla="*/ 383742 h 726111"/>
                <a:gd name="connsiteX208" fmla="*/ 87597 w 440472"/>
                <a:gd name="connsiteY208" fmla="*/ 381918 h 726111"/>
                <a:gd name="connsiteX209" fmla="*/ 97192 w 440472"/>
                <a:gd name="connsiteY209" fmla="*/ 376724 h 726111"/>
                <a:gd name="connsiteX210" fmla="*/ 103457 w 440472"/>
                <a:gd name="connsiteY210" fmla="*/ 371768 h 726111"/>
                <a:gd name="connsiteX211" fmla="*/ 123599 w 440472"/>
                <a:gd name="connsiteY211" fmla="*/ 350159 h 726111"/>
                <a:gd name="connsiteX212" fmla="*/ 124234 w 440472"/>
                <a:gd name="connsiteY212" fmla="*/ 344449 h 726111"/>
                <a:gd name="connsiteX213" fmla="*/ 124472 w 440472"/>
                <a:gd name="connsiteY213" fmla="*/ 337471 h 726111"/>
                <a:gd name="connsiteX214" fmla="*/ 122331 w 440472"/>
                <a:gd name="connsiteY214" fmla="*/ 330730 h 726111"/>
                <a:gd name="connsiteX215" fmla="*/ 121141 w 440472"/>
                <a:gd name="connsiteY215" fmla="*/ 322602 h 726111"/>
                <a:gd name="connsiteX216" fmla="*/ 122331 w 440472"/>
                <a:gd name="connsiteY216" fmla="*/ 310112 h 726111"/>
                <a:gd name="connsiteX217" fmla="*/ 124551 w 440472"/>
                <a:gd name="connsiteY217" fmla="*/ 303570 h 726111"/>
                <a:gd name="connsiteX218" fmla="*/ 128238 w 440472"/>
                <a:gd name="connsiteY218" fmla="*/ 296671 h 726111"/>
                <a:gd name="connsiteX219" fmla="*/ 130697 w 440472"/>
                <a:gd name="connsiteY219" fmla="*/ 292983 h 726111"/>
                <a:gd name="connsiteX220" fmla="*/ 143345 w 440472"/>
                <a:gd name="connsiteY220" fmla="*/ 268321 h 726111"/>
                <a:gd name="connsiteX221" fmla="*/ 132005 w 440472"/>
                <a:gd name="connsiteY221" fmla="*/ 250716 h 726111"/>
                <a:gd name="connsiteX222" fmla="*/ 119000 w 440472"/>
                <a:gd name="connsiteY222" fmla="*/ 235411 h 726111"/>
                <a:gd name="connsiteX223" fmla="*/ 113092 w 440472"/>
                <a:gd name="connsiteY223" fmla="*/ 225300 h 726111"/>
                <a:gd name="connsiteX224" fmla="*/ 110039 w 440472"/>
                <a:gd name="connsiteY224" fmla="*/ 218243 h 726111"/>
                <a:gd name="connsiteX225" fmla="*/ 110237 w 440472"/>
                <a:gd name="connsiteY225" fmla="*/ 183271 h 726111"/>
                <a:gd name="connsiteX226" fmla="*/ 123480 w 440472"/>
                <a:gd name="connsiteY226" fmla="*/ 181685 h 726111"/>
                <a:gd name="connsiteX227" fmla="*/ 128000 w 440472"/>
                <a:gd name="connsiteY227" fmla="*/ 177958 h 726111"/>
                <a:gd name="connsiteX228" fmla="*/ 132719 w 440472"/>
                <a:gd name="connsiteY228" fmla="*/ 172487 h 726111"/>
                <a:gd name="connsiteX229" fmla="*/ 134979 w 440472"/>
                <a:gd name="connsiteY229" fmla="*/ 167372 h 726111"/>
                <a:gd name="connsiteX230" fmla="*/ 136486 w 440472"/>
                <a:gd name="connsiteY230" fmla="*/ 160711 h 726111"/>
                <a:gd name="connsiteX231" fmla="*/ 137278 w 440472"/>
                <a:gd name="connsiteY231" fmla="*/ 138507 h 726111"/>
                <a:gd name="connsiteX232" fmla="*/ 143107 w 440472"/>
                <a:gd name="connsiteY232" fmla="*/ 127206 h 726111"/>
                <a:gd name="connsiteX233" fmla="*/ 149134 w 440472"/>
                <a:gd name="connsiteY233" fmla="*/ 120664 h 726111"/>
                <a:gd name="connsiteX234" fmla="*/ 167769 w 440472"/>
                <a:gd name="connsiteY234" fmla="*/ 106192 h 726111"/>
                <a:gd name="connsiteX235" fmla="*/ 178792 w 440472"/>
                <a:gd name="connsiteY235" fmla="*/ 102901 h 726111"/>
                <a:gd name="connsiteX236" fmla="*/ 192273 w 440472"/>
                <a:gd name="connsiteY236" fmla="*/ 101989 h 726111"/>
                <a:gd name="connsiteX237" fmla="*/ 219275 w 440472"/>
                <a:gd name="connsiteY237" fmla="*/ 110950 h 726111"/>
                <a:gd name="connsiteX238" fmla="*/ 234302 w 440472"/>
                <a:gd name="connsiteY238" fmla="*/ 103258 h 726111"/>
                <a:gd name="connsiteX239" fmla="*/ 241796 w 440472"/>
                <a:gd name="connsiteY239" fmla="*/ 95605 h 726111"/>
                <a:gd name="connsiteX240" fmla="*/ 255079 w 440472"/>
                <a:gd name="connsiteY240" fmla="*/ 86208 h 726111"/>
                <a:gd name="connsiteX241" fmla="*/ 260471 w 440472"/>
                <a:gd name="connsiteY241" fmla="*/ 81212 h 726111"/>
                <a:gd name="connsiteX242" fmla="*/ 264436 w 440472"/>
                <a:gd name="connsiteY242" fmla="*/ 74075 h 726111"/>
                <a:gd name="connsiteX243" fmla="*/ 269868 w 440472"/>
                <a:gd name="connsiteY243" fmla="*/ 59603 h 726111"/>
                <a:gd name="connsiteX244" fmla="*/ 279345 w 440472"/>
                <a:gd name="connsiteY244" fmla="*/ 51673 h 726111"/>
                <a:gd name="connsiteX245" fmla="*/ 287513 w 440472"/>
                <a:gd name="connsiteY245" fmla="*/ 47708 h 726111"/>
                <a:gd name="connsiteX246" fmla="*/ 291993 w 440472"/>
                <a:gd name="connsiteY246" fmla="*/ 46836 h 726111"/>
                <a:gd name="connsiteX247" fmla="*/ 296553 w 440472"/>
                <a:gd name="connsiteY247" fmla="*/ 47549 h 726111"/>
                <a:gd name="connsiteX248" fmla="*/ 312770 w 440472"/>
                <a:gd name="connsiteY248" fmla="*/ 39619 h 726111"/>
                <a:gd name="connsiteX249" fmla="*/ 328352 w 440472"/>
                <a:gd name="connsiteY249" fmla="*/ 28160 h 726111"/>
                <a:gd name="connsiteX250" fmla="*/ 337234 w 440472"/>
                <a:gd name="connsiteY250" fmla="*/ 23957 h 726111"/>
                <a:gd name="connsiteX251" fmla="*/ 345164 w 440472"/>
                <a:gd name="connsiteY251" fmla="*/ 23006 h 726111"/>
                <a:gd name="connsiteX252" fmla="*/ 351191 w 440472"/>
                <a:gd name="connsiteY252" fmla="*/ 25742 h 726111"/>
                <a:gd name="connsiteX253" fmla="*/ 363086 w 440472"/>
                <a:gd name="connsiteY253" fmla="*/ 34980 h 726111"/>
                <a:gd name="connsiteX254" fmla="*/ 369192 w 440472"/>
                <a:gd name="connsiteY254" fmla="*/ 38152 h 726111"/>
                <a:gd name="connsiteX255" fmla="*/ 373831 w 440472"/>
                <a:gd name="connsiteY255" fmla="*/ 35297 h 726111"/>
                <a:gd name="connsiteX256" fmla="*/ 376567 w 440472"/>
                <a:gd name="connsiteY256" fmla="*/ 29945 h 726111"/>
                <a:gd name="connsiteX257" fmla="*/ 377122 w 440472"/>
                <a:gd name="connsiteY257" fmla="*/ 25266 h 726111"/>
                <a:gd name="connsiteX258" fmla="*/ 375932 w 440472"/>
                <a:gd name="connsiteY258" fmla="*/ 20825 h 726111"/>
                <a:gd name="connsiteX259" fmla="*/ 375694 w 440472"/>
                <a:gd name="connsiteY259" fmla="*/ 16860 h 726111"/>
                <a:gd name="connsiteX260" fmla="*/ 377003 w 440472"/>
                <a:gd name="connsiteY260" fmla="*/ 8494 h 726111"/>
                <a:gd name="connsiteX261" fmla="*/ 382078 w 440472"/>
                <a:gd name="connsiteY261" fmla="*/ 3141 h 726111"/>
                <a:gd name="connsiteX262" fmla="*/ 384893 w 440472"/>
                <a:gd name="connsiteY262" fmla="*/ 1991 h 726111"/>
                <a:gd name="connsiteX263" fmla="*/ 388858 w 440472"/>
                <a:gd name="connsiteY263" fmla="*/ 4014 h 726111"/>
                <a:gd name="connsiteX264" fmla="*/ 392149 w 440472"/>
                <a:gd name="connsiteY264" fmla="*/ 6274 h 726111"/>
                <a:gd name="connsiteX265" fmla="*/ 396669 w 440472"/>
                <a:gd name="connsiteY265" fmla="*/ 7225 h 726111"/>
                <a:gd name="connsiteX266" fmla="*/ 400039 w 440472"/>
                <a:gd name="connsiteY266" fmla="*/ 6313 h 726111"/>
                <a:gd name="connsiteX267" fmla="*/ 402696 w 440472"/>
                <a:gd name="connsiteY267" fmla="*/ 4886 h 726111"/>
                <a:gd name="connsiteX268" fmla="*/ 407494 w 440472"/>
                <a:gd name="connsiteY268" fmla="*/ -110 h 726111"/>
                <a:gd name="connsiteX269" fmla="*/ 409318 w 440472"/>
                <a:gd name="connsiteY269" fmla="*/ 3221 h 726111"/>
                <a:gd name="connsiteX270" fmla="*/ 414313 w 440472"/>
                <a:gd name="connsiteY270" fmla="*/ 8613 h 726111"/>
                <a:gd name="connsiteX271" fmla="*/ 410348 w 440472"/>
                <a:gd name="connsiteY271" fmla="*/ 13490 h 726111"/>
                <a:gd name="connsiteX272" fmla="*/ 408366 w 440472"/>
                <a:gd name="connsiteY272" fmla="*/ 19318 h 726111"/>
                <a:gd name="connsiteX273" fmla="*/ 406185 w 440472"/>
                <a:gd name="connsiteY273" fmla="*/ 30024 h 726111"/>
                <a:gd name="connsiteX274" fmla="*/ 407692 w 440472"/>
                <a:gd name="connsiteY274" fmla="*/ 30976 h 726111"/>
                <a:gd name="connsiteX275" fmla="*/ 412291 w 440472"/>
                <a:gd name="connsiteY275" fmla="*/ 34941 h 726111"/>
                <a:gd name="connsiteX276" fmla="*/ 410230 w 440472"/>
                <a:gd name="connsiteY276" fmla="*/ 44377 h 726111"/>
                <a:gd name="connsiteX277" fmla="*/ 419071 w 440472"/>
                <a:gd name="connsiteY277" fmla="*/ 49215 h 726111"/>
                <a:gd name="connsiteX278" fmla="*/ 431482 w 440472"/>
                <a:gd name="connsiteY278" fmla="*/ 53655 h 72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0472" h="726111">
                  <a:moveTo>
                    <a:pt x="440443" y="61625"/>
                  </a:moveTo>
                  <a:lnTo>
                    <a:pt x="416296" y="81886"/>
                  </a:lnTo>
                  <a:lnTo>
                    <a:pt x="420261" y="86605"/>
                  </a:lnTo>
                  <a:lnTo>
                    <a:pt x="420261" y="90173"/>
                  </a:lnTo>
                  <a:lnTo>
                    <a:pt x="418358" y="93781"/>
                  </a:lnTo>
                  <a:lnTo>
                    <a:pt x="417287" y="98698"/>
                  </a:lnTo>
                  <a:lnTo>
                    <a:pt x="416653" y="99689"/>
                  </a:lnTo>
                  <a:lnTo>
                    <a:pt x="413084" y="102147"/>
                  </a:lnTo>
                  <a:lnTo>
                    <a:pt x="412053" y="103773"/>
                  </a:lnTo>
                  <a:lnTo>
                    <a:pt x="412450" y="106271"/>
                  </a:lnTo>
                  <a:lnTo>
                    <a:pt x="414353" y="107421"/>
                  </a:lnTo>
                  <a:lnTo>
                    <a:pt x="416375" y="108095"/>
                  </a:lnTo>
                  <a:lnTo>
                    <a:pt x="417168" y="109245"/>
                  </a:lnTo>
                  <a:lnTo>
                    <a:pt x="415582" y="119435"/>
                  </a:lnTo>
                  <a:lnTo>
                    <a:pt x="413362" y="126968"/>
                  </a:lnTo>
                  <a:lnTo>
                    <a:pt x="409397" y="132757"/>
                  </a:lnTo>
                  <a:lnTo>
                    <a:pt x="403053" y="137753"/>
                  </a:lnTo>
                  <a:lnTo>
                    <a:pt x="389770" y="140727"/>
                  </a:lnTo>
                  <a:lnTo>
                    <a:pt x="384933" y="143304"/>
                  </a:lnTo>
                  <a:lnTo>
                    <a:pt x="384933" y="149569"/>
                  </a:lnTo>
                  <a:lnTo>
                    <a:pt x="387351" y="152146"/>
                  </a:lnTo>
                  <a:lnTo>
                    <a:pt x="395281" y="155873"/>
                  </a:lnTo>
                  <a:lnTo>
                    <a:pt x="398295" y="158173"/>
                  </a:lnTo>
                  <a:lnTo>
                    <a:pt x="401982" y="168879"/>
                  </a:lnTo>
                  <a:lnTo>
                    <a:pt x="404520" y="172487"/>
                  </a:lnTo>
                  <a:lnTo>
                    <a:pt x="399008" y="178989"/>
                  </a:lnTo>
                  <a:lnTo>
                    <a:pt x="399524" y="188822"/>
                  </a:lnTo>
                  <a:lnTo>
                    <a:pt x="402101" y="200440"/>
                  </a:lnTo>
                  <a:lnTo>
                    <a:pt x="402815" y="219115"/>
                  </a:lnTo>
                  <a:lnTo>
                    <a:pt x="404758" y="224864"/>
                  </a:lnTo>
                  <a:lnTo>
                    <a:pt x="408009" y="229226"/>
                  </a:lnTo>
                  <a:lnTo>
                    <a:pt x="412371" y="232001"/>
                  </a:lnTo>
                  <a:lnTo>
                    <a:pt x="404441" y="235689"/>
                  </a:lnTo>
                  <a:lnTo>
                    <a:pt x="376408" y="239654"/>
                  </a:lnTo>
                  <a:lnTo>
                    <a:pt x="345878" y="247306"/>
                  </a:lnTo>
                  <a:lnTo>
                    <a:pt x="331286" y="244610"/>
                  </a:lnTo>
                  <a:lnTo>
                    <a:pt x="325696" y="229622"/>
                  </a:lnTo>
                  <a:lnTo>
                    <a:pt x="320620" y="233984"/>
                  </a:lnTo>
                  <a:lnTo>
                    <a:pt x="313047" y="245879"/>
                  </a:lnTo>
                  <a:lnTo>
                    <a:pt x="308805" y="250082"/>
                  </a:lnTo>
                  <a:lnTo>
                    <a:pt x="305434" y="250875"/>
                  </a:lnTo>
                  <a:lnTo>
                    <a:pt x="283746" y="247465"/>
                  </a:lnTo>
                  <a:lnTo>
                    <a:pt x="279781" y="244927"/>
                  </a:lnTo>
                  <a:lnTo>
                    <a:pt x="275499" y="240447"/>
                  </a:lnTo>
                  <a:lnTo>
                    <a:pt x="274547" y="238583"/>
                  </a:lnTo>
                  <a:lnTo>
                    <a:pt x="272525" y="234618"/>
                  </a:lnTo>
                  <a:lnTo>
                    <a:pt x="271097" y="228591"/>
                  </a:lnTo>
                  <a:lnTo>
                    <a:pt x="269036" y="223477"/>
                  </a:lnTo>
                  <a:lnTo>
                    <a:pt x="264198" y="220027"/>
                  </a:lnTo>
                  <a:lnTo>
                    <a:pt x="233390" y="208132"/>
                  </a:lnTo>
                  <a:lnTo>
                    <a:pt x="217253" y="206070"/>
                  </a:lnTo>
                  <a:lnTo>
                    <a:pt x="203137" y="212494"/>
                  </a:lnTo>
                  <a:lnTo>
                    <a:pt x="200798" y="218005"/>
                  </a:lnTo>
                  <a:lnTo>
                    <a:pt x="201512" y="225538"/>
                  </a:lnTo>
                  <a:lnTo>
                    <a:pt x="199371" y="230495"/>
                  </a:lnTo>
                  <a:lnTo>
                    <a:pt x="196119" y="233627"/>
                  </a:lnTo>
                  <a:lnTo>
                    <a:pt x="180775" y="241795"/>
                  </a:lnTo>
                  <a:lnTo>
                    <a:pt x="176215" y="245760"/>
                  </a:lnTo>
                  <a:lnTo>
                    <a:pt x="173677" y="247346"/>
                  </a:lnTo>
                  <a:lnTo>
                    <a:pt x="171853" y="246949"/>
                  </a:lnTo>
                  <a:lnTo>
                    <a:pt x="169950" y="245165"/>
                  </a:lnTo>
                  <a:lnTo>
                    <a:pt x="167730" y="242350"/>
                  </a:lnTo>
                  <a:lnTo>
                    <a:pt x="164915" y="245205"/>
                  </a:lnTo>
                  <a:lnTo>
                    <a:pt x="159086" y="254721"/>
                  </a:lnTo>
                  <a:lnTo>
                    <a:pt x="155676" y="259003"/>
                  </a:lnTo>
                  <a:lnTo>
                    <a:pt x="162655" y="262968"/>
                  </a:lnTo>
                  <a:lnTo>
                    <a:pt x="184184" y="271691"/>
                  </a:lnTo>
                  <a:lnTo>
                    <a:pt x="194850" y="269312"/>
                  </a:lnTo>
                  <a:lnTo>
                    <a:pt x="213367" y="276925"/>
                  </a:lnTo>
                  <a:lnTo>
                    <a:pt x="220187" y="279700"/>
                  </a:lnTo>
                  <a:lnTo>
                    <a:pt x="232875" y="277520"/>
                  </a:lnTo>
                  <a:lnTo>
                    <a:pt x="241241" y="281485"/>
                  </a:lnTo>
                  <a:lnTo>
                    <a:pt x="247982" y="290565"/>
                  </a:lnTo>
                  <a:lnTo>
                    <a:pt x="251233" y="302063"/>
                  </a:lnTo>
                  <a:lnTo>
                    <a:pt x="249092" y="313125"/>
                  </a:lnTo>
                  <a:lnTo>
                    <a:pt x="255594" y="316813"/>
                  </a:lnTo>
                  <a:lnTo>
                    <a:pt x="260947" y="322245"/>
                  </a:lnTo>
                  <a:lnTo>
                    <a:pt x="263921" y="329382"/>
                  </a:lnTo>
                  <a:lnTo>
                    <a:pt x="263485" y="338145"/>
                  </a:lnTo>
                  <a:lnTo>
                    <a:pt x="259520" y="345440"/>
                  </a:lnTo>
                  <a:lnTo>
                    <a:pt x="248338" y="350159"/>
                  </a:lnTo>
                  <a:lnTo>
                    <a:pt x="243937" y="354917"/>
                  </a:lnTo>
                  <a:lnTo>
                    <a:pt x="245523" y="377834"/>
                  </a:lnTo>
                  <a:lnTo>
                    <a:pt x="240170" y="382037"/>
                  </a:lnTo>
                  <a:lnTo>
                    <a:pt x="225421" y="393100"/>
                  </a:lnTo>
                  <a:lnTo>
                    <a:pt x="184066" y="412052"/>
                  </a:lnTo>
                  <a:lnTo>
                    <a:pt x="179466" y="404519"/>
                  </a:lnTo>
                  <a:lnTo>
                    <a:pt x="174351" y="400950"/>
                  </a:lnTo>
                  <a:lnTo>
                    <a:pt x="169514" y="402259"/>
                  </a:lnTo>
                  <a:lnTo>
                    <a:pt x="165549" y="409435"/>
                  </a:lnTo>
                  <a:lnTo>
                    <a:pt x="166500" y="431243"/>
                  </a:lnTo>
                  <a:lnTo>
                    <a:pt x="165668" y="432908"/>
                  </a:lnTo>
                  <a:lnTo>
                    <a:pt x="163765" y="433899"/>
                  </a:lnTo>
                  <a:lnTo>
                    <a:pt x="162099" y="435446"/>
                  </a:lnTo>
                  <a:lnTo>
                    <a:pt x="161861" y="438776"/>
                  </a:lnTo>
                  <a:lnTo>
                    <a:pt x="162932" y="440957"/>
                  </a:lnTo>
                  <a:lnTo>
                    <a:pt x="164677" y="441909"/>
                  </a:lnTo>
                  <a:lnTo>
                    <a:pt x="166382" y="442543"/>
                  </a:lnTo>
                  <a:lnTo>
                    <a:pt x="167413" y="443693"/>
                  </a:lnTo>
                  <a:lnTo>
                    <a:pt x="179308" y="468276"/>
                  </a:lnTo>
                  <a:lnTo>
                    <a:pt x="180854" y="477594"/>
                  </a:lnTo>
                  <a:lnTo>
                    <a:pt x="178316" y="485167"/>
                  </a:lnTo>
                  <a:lnTo>
                    <a:pt x="172884" y="490202"/>
                  </a:lnTo>
                  <a:lnTo>
                    <a:pt x="160989" y="496665"/>
                  </a:lnTo>
                  <a:lnTo>
                    <a:pt x="160989" y="496665"/>
                  </a:lnTo>
                  <a:lnTo>
                    <a:pt x="162258" y="506578"/>
                  </a:lnTo>
                  <a:lnTo>
                    <a:pt x="156311" y="518988"/>
                  </a:lnTo>
                  <a:lnTo>
                    <a:pt x="157659" y="528346"/>
                  </a:lnTo>
                  <a:lnTo>
                    <a:pt x="159998" y="530328"/>
                  </a:lnTo>
                  <a:lnTo>
                    <a:pt x="163051" y="530051"/>
                  </a:lnTo>
                  <a:lnTo>
                    <a:pt x="166263" y="530368"/>
                  </a:lnTo>
                  <a:lnTo>
                    <a:pt x="168840" y="534016"/>
                  </a:lnTo>
                  <a:lnTo>
                    <a:pt x="168840" y="539012"/>
                  </a:lnTo>
                  <a:lnTo>
                    <a:pt x="165708" y="548647"/>
                  </a:lnTo>
                  <a:lnTo>
                    <a:pt x="165708" y="551779"/>
                  </a:lnTo>
                  <a:lnTo>
                    <a:pt x="170862" y="555189"/>
                  </a:lnTo>
                  <a:lnTo>
                    <a:pt x="183867" y="548924"/>
                  </a:lnTo>
                  <a:lnTo>
                    <a:pt x="190211" y="549559"/>
                  </a:lnTo>
                  <a:lnTo>
                    <a:pt x="194890" y="556418"/>
                  </a:lnTo>
                  <a:lnTo>
                    <a:pt x="193066" y="563040"/>
                  </a:lnTo>
                  <a:lnTo>
                    <a:pt x="184264" y="574697"/>
                  </a:lnTo>
                  <a:lnTo>
                    <a:pt x="176334" y="579732"/>
                  </a:lnTo>
                  <a:lnTo>
                    <a:pt x="173836" y="587980"/>
                  </a:lnTo>
                  <a:lnTo>
                    <a:pt x="176691" y="595434"/>
                  </a:lnTo>
                  <a:lnTo>
                    <a:pt x="184621" y="598051"/>
                  </a:lnTo>
                  <a:lnTo>
                    <a:pt x="189180" y="600350"/>
                  </a:lnTo>
                  <a:lnTo>
                    <a:pt x="190528" y="603285"/>
                  </a:lnTo>
                  <a:lnTo>
                    <a:pt x="188982" y="606377"/>
                  </a:lnTo>
                  <a:lnTo>
                    <a:pt x="184621" y="609153"/>
                  </a:lnTo>
                  <a:lnTo>
                    <a:pt x="166857" y="616250"/>
                  </a:lnTo>
                  <a:lnTo>
                    <a:pt x="162060" y="620572"/>
                  </a:lnTo>
                  <a:lnTo>
                    <a:pt x="173083" y="621960"/>
                  </a:lnTo>
                  <a:lnTo>
                    <a:pt x="178554" y="623784"/>
                  </a:lnTo>
                  <a:lnTo>
                    <a:pt x="184066" y="628898"/>
                  </a:lnTo>
                  <a:lnTo>
                    <a:pt x="185771" y="635005"/>
                  </a:lnTo>
                  <a:lnTo>
                    <a:pt x="178515" y="636749"/>
                  </a:lnTo>
                  <a:lnTo>
                    <a:pt x="168483" y="636749"/>
                  </a:lnTo>
                  <a:lnTo>
                    <a:pt x="162099" y="637939"/>
                  </a:lnTo>
                  <a:lnTo>
                    <a:pt x="162099" y="637939"/>
                  </a:lnTo>
                  <a:lnTo>
                    <a:pt x="160434" y="639485"/>
                  </a:lnTo>
                  <a:lnTo>
                    <a:pt x="158570" y="639921"/>
                  </a:lnTo>
                  <a:lnTo>
                    <a:pt x="156549" y="639406"/>
                  </a:lnTo>
                  <a:lnTo>
                    <a:pt x="154487" y="637859"/>
                  </a:lnTo>
                  <a:lnTo>
                    <a:pt x="147865" y="632824"/>
                  </a:lnTo>
                  <a:lnTo>
                    <a:pt x="139697" y="631832"/>
                  </a:lnTo>
                  <a:lnTo>
                    <a:pt x="124035" y="633736"/>
                  </a:lnTo>
                  <a:lnTo>
                    <a:pt x="109682" y="630841"/>
                  </a:lnTo>
                  <a:lnTo>
                    <a:pt x="104448" y="631555"/>
                  </a:lnTo>
                  <a:lnTo>
                    <a:pt x="100801" y="637780"/>
                  </a:lnTo>
                  <a:lnTo>
                    <a:pt x="99095" y="646344"/>
                  </a:lnTo>
                  <a:lnTo>
                    <a:pt x="96003" y="648922"/>
                  </a:lnTo>
                  <a:lnTo>
                    <a:pt x="92038" y="649754"/>
                  </a:lnTo>
                  <a:lnTo>
                    <a:pt x="88073" y="653125"/>
                  </a:lnTo>
                  <a:lnTo>
                    <a:pt x="87082" y="656534"/>
                  </a:lnTo>
                  <a:lnTo>
                    <a:pt x="87399" y="659667"/>
                  </a:lnTo>
                  <a:lnTo>
                    <a:pt x="87399" y="663116"/>
                  </a:lnTo>
                  <a:lnTo>
                    <a:pt x="84782" y="667081"/>
                  </a:lnTo>
                  <a:lnTo>
                    <a:pt x="82125" y="669143"/>
                  </a:lnTo>
                  <a:lnTo>
                    <a:pt x="74195" y="672593"/>
                  </a:lnTo>
                  <a:lnTo>
                    <a:pt x="64402" y="679769"/>
                  </a:lnTo>
                  <a:lnTo>
                    <a:pt x="59802" y="684726"/>
                  </a:lnTo>
                  <a:lnTo>
                    <a:pt x="45845" y="703837"/>
                  </a:lnTo>
                  <a:lnTo>
                    <a:pt x="40889" y="708595"/>
                  </a:lnTo>
                  <a:lnTo>
                    <a:pt x="34743" y="711489"/>
                  </a:lnTo>
                  <a:lnTo>
                    <a:pt x="18883" y="720887"/>
                  </a:lnTo>
                  <a:lnTo>
                    <a:pt x="10953" y="725684"/>
                  </a:lnTo>
                  <a:lnTo>
                    <a:pt x="9605" y="726001"/>
                  </a:lnTo>
                  <a:lnTo>
                    <a:pt x="9605" y="725763"/>
                  </a:lnTo>
                  <a:lnTo>
                    <a:pt x="9605" y="723424"/>
                  </a:lnTo>
                  <a:lnTo>
                    <a:pt x="9090" y="717239"/>
                  </a:lnTo>
                  <a:lnTo>
                    <a:pt x="8416" y="715891"/>
                  </a:lnTo>
                  <a:lnTo>
                    <a:pt x="6870" y="713551"/>
                  </a:lnTo>
                  <a:lnTo>
                    <a:pt x="2112" y="709586"/>
                  </a:lnTo>
                  <a:lnTo>
                    <a:pt x="248" y="706890"/>
                  </a:lnTo>
                  <a:lnTo>
                    <a:pt x="-30" y="703401"/>
                  </a:lnTo>
                  <a:lnTo>
                    <a:pt x="1636" y="694004"/>
                  </a:lnTo>
                  <a:lnTo>
                    <a:pt x="1913" y="688255"/>
                  </a:lnTo>
                  <a:lnTo>
                    <a:pt x="3222" y="682941"/>
                  </a:lnTo>
                  <a:lnTo>
                    <a:pt x="5997" y="677549"/>
                  </a:lnTo>
                  <a:lnTo>
                    <a:pt x="19756" y="665654"/>
                  </a:lnTo>
                  <a:lnTo>
                    <a:pt x="38391" y="640873"/>
                  </a:lnTo>
                  <a:lnTo>
                    <a:pt x="48462" y="626123"/>
                  </a:lnTo>
                  <a:lnTo>
                    <a:pt x="51238" y="620175"/>
                  </a:lnTo>
                  <a:lnTo>
                    <a:pt x="51634" y="616210"/>
                  </a:lnTo>
                  <a:lnTo>
                    <a:pt x="50643" y="611452"/>
                  </a:lnTo>
                  <a:lnTo>
                    <a:pt x="36647" y="593649"/>
                  </a:lnTo>
                  <a:lnTo>
                    <a:pt x="33237" y="587266"/>
                  </a:lnTo>
                  <a:lnTo>
                    <a:pt x="31690" y="579336"/>
                  </a:lnTo>
                  <a:lnTo>
                    <a:pt x="31294" y="573626"/>
                  </a:lnTo>
                  <a:lnTo>
                    <a:pt x="35259" y="556022"/>
                  </a:lnTo>
                  <a:lnTo>
                    <a:pt x="35259" y="540717"/>
                  </a:lnTo>
                  <a:lnTo>
                    <a:pt x="24712" y="499679"/>
                  </a:lnTo>
                  <a:lnTo>
                    <a:pt x="24157" y="490837"/>
                  </a:lnTo>
                  <a:lnTo>
                    <a:pt x="21183" y="469347"/>
                  </a:lnTo>
                  <a:lnTo>
                    <a:pt x="17535" y="453487"/>
                  </a:lnTo>
                  <a:lnTo>
                    <a:pt x="13253" y="439450"/>
                  </a:lnTo>
                  <a:lnTo>
                    <a:pt x="6433" y="423194"/>
                  </a:lnTo>
                  <a:lnTo>
                    <a:pt x="5918" y="418277"/>
                  </a:lnTo>
                  <a:lnTo>
                    <a:pt x="7226" y="413519"/>
                  </a:lnTo>
                  <a:lnTo>
                    <a:pt x="13055" y="405589"/>
                  </a:lnTo>
                  <a:lnTo>
                    <a:pt x="17020" y="401624"/>
                  </a:lnTo>
                  <a:lnTo>
                    <a:pt x="21699" y="401069"/>
                  </a:lnTo>
                  <a:lnTo>
                    <a:pt x="23800" y="404241"/>
                  </a:lnTo>
                  <a:lnTo>
                    <a:pt x="24989" y="408206"/>
                  </a:lnTo>
                  <a:lnTo>
                    <a:pt x="26338" y="410704"/>
                  </a:lnTo>
                  <a:lnTo>
                    <a:pt x="33435" y="406739"/>
                  </a:lnTo>
                  <a:lnTo>
                    <a:pt x="55639" y="383346"/>
                  </a:lnTo>
                  <a:lnTo>
                    <a:pt x="77803" y="383742"/>
                  </a:lnTo>
                  <a:lnTo>
                    <a:pt x="87597" y="381918"/>
                  </a:lnTo>
                  <a:lnTo>
                    <a:pt x="97192" y="376724"/>
                  </a:lnTo>
                  <a:lnTo>
                    <a:pt x="103457" y="371768"/>
                  </a:lnTo>
                  <a:lnTo>
                    <a:pt x="123599" y="350159"/>
                  </a:lnTo>
                  <a:lnTo>
                    <a:pt x="124234" y="344449"/>
                  </a:lnTo>
                  <a:lnTo>
                    <a:pt x="124472" y="337471"/>
                  </a:lnTo>
                  <a:lnTo>
                    <a:pt x="122331" y="330730"/>
                  </a:lnTo>
                  <a:lnTo>
                    <a:pt x="121141" y="322602"/>
                  </a:lnTo>
                  <a:lnTo>
                    <a:pt x="122331" y="310112"/>
                  </a:lnTo>
                  <a:lnTo>
                    <a:pt x="124551" y="303570"/>
                  </a:lnTo>
                  <a:lnTo>
                    <a:pt x="128238" y="296671"/>
                  </a:lnTo>
                  <a:lnTo>
                    <a:pt x="130697" y="292983"/>
                  </a:lnTo>
                  <a:lnTo>
                    <a:pt x="143345" y="268321"/>
                  </a:lnTo>
                  <a:lnTo>
                    <a:pt x="132005" y="250716"/>
                  </a:lnTo>
                  <a:lnTo>
                    <a:pt x="119000" y="235411"/>
                  </a:lnTo>
                  <a:lnTo>
                    <a:pt x="113092" y="225300"/>
                  </a:lnTo>
                  <a:lnTo>
                    <a:pt x="110039" y="218243"/>
                  </a:lnTo>
                  <a:lnTo>
                    <a:pt x="110237" y="183271"/>
                  </a:lnTo>
                  <a:lnTo>
                    <a:pt x="123480" y="181685"/>
                  </a:lnTo>
                  <a:lnTo>
                    <a:pt x="128000" y="177958"/>
                  </a:lnTo>
                  <a:lnTo>
                    <a:pt x="132719" y="172487"/>
                  </a:lnTo>
                  <a:lnTo>
                    <a:pt x="134979" y="167372"/>
                  </a:lnTo>
                  <a:lnTo>
                    <a:pt x="136486" y="160711"/>
                  </a:lnTo>
                  <a:lnTo>
                    <a:pt x="137278" y="138507"/>
                  </a:lnTo>
                  <a:lnTo>
                    <a:pt x="143107" y="127206"/>
                  </a:lnTo>
                  <a:lnTo>
                    <a:pt x="149134" y="120664"/>
                  </a:lnTo>
                  <a:lnTo>
                    <a:pt x="167769" y="106192"/>
                  </a:lnTo>
                  <a:lnTo>
                    <a:pt x="178792" y="102901"/>
                  </a:lnTo>
                  <a:lnTo>
                    <a:pt x="192273" y="101989"/>
                  </a:lnTo>
                  <a:lnTo>
                    <a:pt x="219275" y="110950"/>
                  </a:lnTo>
                  <a:lnTo>
                    <a:pt x="234302" y="103258"/>
                  </a:lnTo>
                  <a:lnTo>
                    <a:pt x="241796" y="95605"/>
                  </a:lnTo>
                  <a:lnTo>
                    <a:pt x="255079" y="86208"/>
                  </a:lnTo>
                  <a:lnTo>
                    <a:pt x="260471" y="81212"/>
                  </a:lnTo>
                  <a:lnTo>
                    <a:pt x="264436" y="74075"/>
                  </a:lnTo>
                  <a:lnTo>
                    <a:pt x="269868" y="59603"/>
                  </a:lnTo>
                  <a:lnTo>
                    <a:pt x="279345" y="51673"/>
                  </a:lnTo>
                  <a:lnTo>
                    <a:pt x="287513" y="47708"/>
                  </a:lnTo>
                  <a:lnTo>
                    <a:pt x="291993" y="46836"/>
                  </a:lnTo>
                  <a:lnTo>
                    <a:pt x="296553" y="47549"/>
                  </a:lnTo>
                  <a:lnTo>
                    <a:pt x="312770" y="39619"/>
                  </a:lnTo>
                  <a:lnTo>
                    <a:pt x="328352" y="28160"/>
                  </a:lnTo>
                  <a:lnTo>
                    <a:pt x="337234" y="23957"/>
                  </a:lnTo>
                  <a:lnTo>
                    <a:pt x="345164" y="23006"/>
                  </a:lnTo>
                  <a:lnTo>
                    <a:pt x="351191" y="25742"/>
                  </a:lnTo>
                  <a:lnTo>
                    <a:pt x="363086" y="34980"/>
                  </a:lnTo>
                  <a:lnTo>
                    <a:pt x="369192" y="38152"/>
                  </a:lnTo>
                  <a:lnTo>
                    <a:pt x="373831" y="35297"/>
                  </a:lnTo>
                  <a:lnTo>
                    <a:pt x="376567" y="29945"/>
                  </a:lnTo>
                  <a:lnTo>
                    <a:pt x="377122" y="25266"/>
                  </a:lnTo>
                  <a:lnTo>
                    <a:pt x="375932" y="20825"/>
                  </a:lnTo>
                  <a:lnTo>
                    <a:pt x="375694" y="16860"/>
                  </a:lnTo>
                  <a:lnTo>
                    <a:pt x="377003" y="8494"/>
                  </a:lnTo>
                  <a:lnTo>
                    <a:pt x="382078" y="3141"/>
                  </a:lnTo>
                  <a:lnTo>
                    <a:pt x="384893" y="1991"/>
                  </a:lnTo>
                  <a:lnTo>
                    <a:pt x="388858" y="4014"/>
                  </a:lnTo>
                  <a:lnTo>
                    <a:pt x="392149" y="6274"/>
                  </a:lnTo>
                  <a:lnTo>
                    <a:pt x="396669" y="7225"/>
                  </a:lnTo>
                  <a:lnTo>
                    <a:pt x="400039" y="6313"/>
                  </a:lnTo>
                  <a:lnTo>
                    <a:pt x="402696" y="4886"/>
                  </a:lnTo>
                  <a:lnTo>
                    <a:pt x="407494" y="-110"/>
                  </a:lnTo>
                  <a:lnTo>
                    <a:pt x="409318" y="3221"/>
                  </a:lnTo>
                  <a:lnTo>
                    <a:pt x="414313" y="8613"/>
                  </a:lnTo>
                  <a:lnTo>
                    <a:pt x="410348" y="13490"/>
                  </a:lnTo>
                  <a:lnTo>
                    <a:pt x="408366" y="19318"/>
                  </a:lnTo>
                  <a:lnTo>
                    <a:pt x="406185" y="30024"/>
                  </a:lnTo>
                  <a:lnTo>
                    <a:pt x="407692" y="30976"/>
                  </a:lnTo>
                  <a:lnTo>
                    <a:pt x="412291" y="34941"/>
                  </a:lnTo>
                  <a:lnTo>
                    <a:pt x="410230" y="44377"/>
                  </a:lnTo>
                  <a:lnTo>
                    <a:pt x="419071" y="49215"/>
                  </a:lnTo>
                  <a:lnTo>
                    <a:pt x="431482" y="53655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A0331790-E5A8-40CB-A796-DE71F918EE06}"/>
                </a:ext>
              </a:extLst>
            </p:cNvPr>
            <p:cNvSpPr/>
            <p:nvPr/>
          </p:nvSpPr>
          <p:spPr>
            <a:xfrm>
              <a:off x="6162778" y="5187846"/>
              <a:ext cx="264703" cy="420092"/>
            </a:xfrm>
            <a:custGeom>
              <a:avLst/>
              <a:gdLst>
                <a:gd name="connsiteX0" fmla="*/ 232320 w 264703"/>
                <a:gd name="connsiteY0" fmla="*/ 419982 h 420092"/>
                <a:gd name="connsiteX1" fmla="*/ 227006 w 264703"/>
                <a:gd name="connsiteY1" fmla="*/ 419784 h 420092"/>
                <a:gd name="connsiteX2" fmla="*/ 210393 w 264703"/>
                <a:gd name="connsiteY2" fmla="*/ 414431 h 420092"/>
                <a:gd name="connsiteX3" fmla="*/ 201710 w 264703"/>
                <a:gd name="connsiteY3" fmla="*/ 409396 h 420092"/>
                <a:gd name="connsiteX4" fmla="*/ 186841 w 264703"/>
                <a:gd name="connsiteY4" fmla="*/ 395241 h 420092"/>
                <a:gd name="connsiteX5" fmla="*/ 145684 w 264703"/>
                <a:gd name="connsiteY5" fmla="*/ 382037 h 420092"/>
                <a:gd name="connsiteX6" fmla="*/ 136129 w 264703"/>
                <a:gd name="connsiteY6" fmla="*/ 374702 h 420092"/>
                <a:gd name="connsiteX7" fmla="*/ 131252 w 264703"/>
                <a:gd name="connsiteY7" fmla="*/ 367724 h 420092"/>
                <a:gd name="connsiteX8" fmla="*/ 130815 w 264703"/>
                <a:gd name="connsiteY8" fmla="*/ 362212 h 420092"/>
                <a:gd name="connsiteX9" fmla="*/ 132045 w 264703"/>
                <a:gd name="connsiteY9" fmla="*/ 356146 h 420092"/>
                <a:gd name="connsiteX10" fmla="*/ 132996 w 264703"/>
                <a:gd name="connsiteY10" fmla="*/ 342903 h 420092"/>
                <a:gd name="connsiteX11" fmla="*/ 134582 w 264703"/>
                <a:gd name="connsiteY11" fmla="*/ 337510 h 420092"/>
                <a:gd name="connsiteX12" fmla="*/ 134582 w 264703"/>
                <a:gd name="connsiteY12" fmla="*/ 334457 h 420092"/>
                <a:gd name="connsiteX13" fmla="*/ 133115 w 264703"/>
                <a:gd name="connsiteY13" fmla="*/ 332713 h 420092"/>
                <a:gd name="connsiteX14" fmla="*/ 130736 w 264703"/>
                <a:gd name="connsiteY14" fmla="*/ 332713 h 420092"/>
                <a:gd name="connsiteX15" fmla="*/ 129110 w 264703"/>
                <a:gd name="connsiteY15" fmla="*/ 331325 h 420092"/>
                <a:gd name="connsiteX16" fmla="*/ 129745 w 264703"/>
                <a:gd name="connsiteY16" fmla="*/ 324901 h 420092"/>
                <a:gd name="connsiteX17" fmla="*/ 57066 w 264703"/>
                <a:gd name="connsiteY17" fmla="*/ 301904 h 420092"/>
                <a:gd name="connsiteX18" fmla="*/ 50603 w 264703"/>
                <a:gd name="connsiteY18" fmla="*/ 300953 h 420092"/>
                <a:gd name="connsiteX19" fmla="*/ 30461 w 264703"/>
                <a:gd name="connsiteY19" fmla="*/ 303451 h 420092"/>
                <a:gd name="connsiteX20" fmla="*/ 23284 w 264703"/>
                <a:gd name="connsiteY20" fmla="*/ 301548 h 420092"/>
                <a:gd name="connsiteX21" fmla="*/ 25981 w 264703"/>
                <a:gd name="connsiteY21" fmla="*/ 298098 h 420092"/>
                <a:gd name="connsiteX22" fmla="*/ 32483 w 264703"/>
                <a:gd name="connsiteY22" fmla="*/ 289811 h 420092"/>
                <a:gd name="connsiteX23" fmla="*/ 33871 w 264703"/>
                <a:gd name="connsiteY23" fmla="*/ 288027 h 420092"/>
                <a:gd name="connsiteX24" fmla="*/ 36567 w 264703"/>
                <a:gd name="connsiteY24" fmla="*/ 273356 h 420092"/>
                <a:gd name="connsiteX25" fmla="*/ 35655 w 264703"/>
                <a:gd name="connsiteY25" fmla="*/ 271017 h 420092"/>
                <a:gd name="connsiteX26" fmla="*/ 33871 w 264703"/>
                <a:gd name="connsiteY26" fmla="*/ 264395 h 420092"/>
                <a:gd name="connsiteX27" fmla="*/ 32444 w 264703"/>
                <a:gd name="connsiteY27" fmla="*/ 259122 h 420092"/>
                <a:gd name="connsiteX28" fmla="*/ 23324 w 264703"/>
                <a:gd name="connsiteY28" fmla="*/ 246315 h 420092"/>
                <a:gd name="connsiteX29" fmla="*/ 17654 w 264703"/>
                <a:gd name="connsiteY29" fmla="*/ 242984 h 420092"/>
                <a:gd name="connsiteX30" fmla="*/ 11865 w 264703"/>
                <a:gd name="connsiteY30" fmla="*/ 239297 h 420092"/>
                <a:gd name="connsiteX31" fmla="*/ 11865 w 264703"/>
                <a:gd name="connsiteY31" fmla="*/ 234380 h 420092"/>
                <a:gd name="connsiteX32" fmla="*/ 15830 w 264703"/>
                <a:gd name="connsiteY32" fmla="*/ 225895 h 420092"/>
                <a:gd name="connsiteX33" fmla="*/ 16227 w 264703"/>
                <a:gd name="connsiteY33" fmla="*/ 221930 h 420092"/>
                <a:gd name="connsiteX34" fmla="*/ 12936 w 264703"/>
                <a:gd name="connsiteY34" fmla="*/ 214000 h 420092"/>
                <a:gd name="connsiteX35" fmla="*/ 9288 w 264703"/>
                <a:gd name="connsiteY35" fmla="*/ 209044 h 420092"/>
                <a:gd name="connsiteX36" fmla="*/ 7583 w 264703"/>
                <a:gd name="connsiteY36" fmla="*/ 204088 h 420092"/>
                <a:gd name="connsiteX37" fmla="*/ 8614 w 264703"/>
                <a:gd name="connsiteY37" fmla="*/ 200836 h 420092"/>
                <a:gd name="connsiteX38" fmla="*/ 10160 w 264703"/>
                <a:gd name="connsiteY38" fmla="*/ 196197 h 420092"/>
                <a:gd name="connsiteX39" fmla="*/ 4966 w 264703"/>
                <a:gd name="connsiteY39" fmla="*/ 191717 h 420092"/>
                <a:gd name="connsiteX40" fmla="*/ 3459 w 264703"/>
                <a:gd name="connsiteY40" fmla="*/ 190329 h 420092"/>
                <a:gd name="connsiteX41" fmla="*/ -30 w 264703"/>
                <a:gd name="connsiteY41" fmla="*/ 185056 h 420092"/>
                <a:gd name="connsiteX42" fmla="*/ 12341 w 264703"/>
                <a:gd name="connsiteY42" fmla="*/ 164041 h 420092"/>
                <a:gd name="connsiteX43" fmla="*/ 25465 w 264703"/>
                <a:gd name="connsiteY43" fmla="*/ 148181 h 420092"/>
                <a:gd name="connsiteX44" fmla="*/ 26932 w 264703"/>
                <a:gd name="connsiteY44" fmla="*/ 144216 h 420092"/>
                <a:gd name="connsiteX45" fmla="*/ 28915 w 264703"/>
                <a:gd name="connsiteY45" fmla="*/ 134224 h 420092"/>
                <a:gd name="connsiteX46" fmla="*/ 30699 w 264703"/>
                <a:gd name="connsiteY46" fmla="*/ 129109 h 420092"/>
                <a:gd name="connsiteX47" fmla="*/ 45607 w 264703"/>
                <a:gd name="connsiteY47" fmla="*/ 110236 h 420092"/>
                <a:gd name="connsiteX48" fmla="*/ 49335 w 264703"/>
                <a:gd name="connsiteY48" fmla="*/ 101592 h 420092"/>
                <a:gd name="connsiteX49" fmla="*/ 49652 w 264703"/>
                <a:gd name="connsiteY49" fmla="*/ 77485 h 420092"/>
                <a:gd name="connsiteX50" fmla="*/ 38669 w 264703"/>
                <a:gd name="connsiteY50" fmla="*/ 67771 h 420092"/>
                <a:gd name="connsiteX51" fmla="*/ 24355 w 264703"/>
                <a:gd name="connsiteY51" fmla="*/ 61189 h 420092"/>
                <a:gd name="connsiteX52" fmla="*/ 12975 w 264703"/>
                <a:gd name="connsiteY52" fmla="*/ 44020 h 420092"/>
                <a:gd name="connsiteX53" fmla="*/ 12262 w 264703"/>
                <a:gd name="connsiteY53" fmla="*/ 40611 h 420092"/>
                <a:gd name="connsiteX54" fmla="*/ 10081 w 264703"/>
                <a:gd name="connsiteY54" fmla="*/ 30539 h 420092"/>
                <a:gd name="connsiteX55" fmla="*/ 11033 w 264703"/>
                <a:gd name="connsiteY55" fmla="*/ 31134 h 420092"/>
                <a:gd name="connsiteX56" fmla="*/ 12658 w 264703"/>
                <a:gd name="connsiteY56" fmla="*/ 31570 h 420092"/>
                <a:gd name="connsiteX57" fmla="*/ 35140 w 264703"/>
                <a:gd name="connsiteY57" fmla="*/ 37756 h 420092"/>
                <a:gd name="connsiteX58" fmla="*/ 59802 w 264703"/>
                <a:gd name="connsiteY58" fmla="*/ 37320 h 420092"/>
                <a:gd name="connsiteX59" fmla="*/ 70309 w 264703"/>
                <a:gd name="connsiteY59" fmla="*/ 32324 h 420092"/>
                <a:gd name="connsiteX60" fmla="*/ 75860 w 264703"/>
                <a:gd name="connsiteY60" fmla="*/ 23601 h 420092"/>
                <a:gd name="connsiteX61" fmla="*/ 80658 w 264703"/>
                <a:gd name="connsiteY61" fmla="*/ 13292 h 420092"/>
                <a:gd name="connsiteX62" fmla="*/ 89024 w 264703"/>
                <a:gd name="connsiteY62" fmla="*/ 3498 h 420092"/>
                <a:gd name="connsiteX63" fmla="*/ 94615 w 264703"/>
                <a:gd name="connsiteY63" fmla="*/ 524 h 420092"/>
                <a:gd name="connsiteX64" fmla="*/ 100364 w 264703"/>
                <a:gd name="connsiteY64" fmla="*/ -110 h 420092"/>
                <a:gd name="connsiteX65" fmla="*/ 105796 w 264703"/>
                <a:gd name="connsiteY65" fmla="*/ 1872 h 420092"/>
                <a:gd name="connsiteX66" fmla="*/ 110316 w 264703"/>
                <a:gd name="connsiteY66" fmla="*/ 6789 h 420092"/>
                <a:gd name="connsiteX67" fmla="*/ 111585 w 264703"/>
                <a:gd name="connsiteY67" fmla="*/ 13530 h 420092"/>
                <a:gd name="connsiteX68" fmla="*/ 110990 w 264703"/>
                <a:gd name="connsiteY68" fmla="*/ 20508 h 420092"/>
                <a:gd name="connsiteX69" fmla="*/ 112457 w 264703"/>
                <a:gd name="connsiteY69" fmla="*/ 26535 h 420092"/>
                <a:gd name="connsiteX70" fmla="*/ 120387 w 264703"/>
                <a:gd name="connsiteY70" fmla="*/ 30500 h 420092"/>
                <a:gd name="connsiteX71" fmla="*/ 123520 w 264703"/>
                <a:gd name="connsiteY71" fmla="*/ 30262 h 420092"/>
                <a:gd name="connsiteX72" fmla="*/ 128238 w 264703"/>
                <a:gd name="connsiteY72" fmla="*/ 27209 h 420092"/>
                <a:gd name="connsiteX73" fmla="*/ 130181 w 264703"/>
                <a:gd name="connsiteY73" fmla="*/ 26693 h 420092"/>
                <a:gd name="connsiteX74" fmla="*/ 141759 w 264703"/>
                <a:gd name="connsiteY74" fmla="*/ 30976 h 420092"/>
                <a:gd name="connsiteX75" fmla="*/ 153218 w 264703"/>
                <a:gd name="connsiteY75" fmla="*/ 31888 h 420092"/>
                <a:gd name="connsiteX76" fmla="*/ 159007 w 264703"/>
                <a:gd name="connsiteY76" fmla="*/ 30738 h 420092"/>
                <a:gd name="connsiteX77" fmla="*/ 163646 w 264703"/>
                <a:gd name="connsiteY77" fmla="*/ 27011 h 420092"/>
                <a:gd name="connsiteX78" fmla="*/ 164716 w 264703"/>
                <a:gd name="connsiteY78" fmla="*/ 36408 h 420092"/>
                <a:gd name="connsiteX79" fmla="*/ 168681 w 264703"/>
                <a:gd name="connsiteY79" fmla="*/ 41760 h 420092"/>
                <a:gd name="connsiteX80" fmla="*/ 173479 w 264703"/>
                <a:gd name="connsiteY80" fmla="*/ 46598 h 420092"/>
                <a:gd name="connsiteX81" fmla="*/ 176968 w 264703"/>
                <a:gd name="connsiteY81" fmla="*/ 54250 h 420092"/>
                <a:gd name="connsiteX82" fmla="*/ 176968 w 264703"/>
                <a:gd name="connsiteY82" fmla="*/ 55955 h 420092"/>
                <a:gd name="connsiteX83" fmla="*/ 176968 w 264703"/>
                <a:gd name="connsiteY83" fmla="*/ 57700 h 420092"/>
                <a:gd name="connsiteX84" fmla="*/ 177563 w 264703"/>
                <a:gd name="connsiteY84" fmla="*/ 61030 h 420092"/>
                <a:gd name="connsiteX85" fmla="*/ 181805 w 264703"/>
                <a:gd name="connsiteY85" fmla="*/ 63568 h 420092"/>
                <a:gd name="connsiteX86" fmla="*/ 185176 w 264703"/>
                <a:gd name="connsiteY86" fmla="*/ 62101 h 420092"/>
                <a:gd name="connsiteX87" fmla="*/ 188586 w 264703"/>
                <a:gd name="connsiteY87" fmla="*/ 59087 h 420092"/>
                <a:gd name="connsiteX88" fmla="*/ 192947 w 264703"/>
                <a:gd name="connsiteY88" fmla="*/ 57105 h 420092"/>
                <a:gd name="connsiteX89" fmla="*/ 211900 w 264703"/>
                <a:gd name="connsiteY89" fmla="*/ 84860 h 420092"/>
                <a:gd name="connsiteX90" fmla="*/ 215270 w 264703"/>
                <a:gd name="connsiteY90" fmla="*/ 91561 h 420092"/>
                <a:gd name="connsiteX91" fmla="*/ 213486 w 264703"/>
                <a:gd name="connsiteY91" fmla="*/ 97508 h 420092"/>
                <a:gd name="connsiteX92" fmla="*/ 204644 w 264703"/>
                <a:gd name="connsiteY92" fmla="*/ 104487 h 420092"/>
                <a:gd name="connsiteX93" fmla="*/ 208847 w 264703"/>
                <a:gd name="connsiteY93" fmla="*/ 109403 h 420092"/>
                <a:gd name="connsiteX94" fmla="*/ 209878 w 264703"/>
                <a:gd name="connsiteY94" fmla="*/ 115311 h 420092"/>
                <a:gd name="connsiteX95" fmla="*/ 210274 w 264703"/>
                <a:gd name="connsiteY95" fmla="*/ 121417 h 420092"/>
                <a:gd name="connsiteX96" fmla="*/ 212336 w 264703"/>
                <a:gd name="connsiteY96" fmla="*/ 126849 h 420092"/>
                <a:gd name="connsiteX97" fmla="*/ 216063 w 264703"/>
                <a:gd name="connsiteY97" fmla="*/ 130497 h 420092"/>
                <a:gd name="connsiteX98" fmla="*/ 218640 w 264703"/>
                <a:gd name="connsiteY98" fmla="*/ 130497 h 420092"/>
                <a:gd name="connsiteX99" fmla="*/ 221574 w 264703"/>
                <a:gd name="connsiteY99" fmla="*/ 128317 h 420092"/>
                <a:gd name="connsiteX100" fmla="*/ 226650 w 264703"/>
                <a:gd name="connsiteY100" fmla="*/ 125858 h 420092"/>
                <a:gd name="connsiteX101" fmla="*/ 228553 w 264703"/>
                <a:gd name="connsiteY101" fmla="*/ 126136 h 420092"/>
                <a:gd name="connsiteX102" fmla="*/ 232518 w 264703"/>
                <a:gd name="connsiteY102" fmla="*/ 128554 h 420092"/>
                <a:gd name="connsiteX103" fmla="*/ 234500 w 264703"/>
                <a:gd name="connsiteY103" fmla="*/ 128554 h 420092"/>
                <a:gd name="connsiteX104" fmla="*/ 236126 w 264703"/>
                <a:gd name="connsiteY104" fmla="*/ 127286 h 420092"/>
                <a:gd name="connsiteX105" fmla="*/ 240725 w 264703"/>
                <a:gd name="connsiteY105" fmla="*/ 122250 h 420092"/>
                <a:gd name="connsiteX106" fmla="*/ 257616 w 264703"/>
                <a:gd name="connsiteY106" fmla="*/ 119157 h 420092"/>
                <a:gd name="connsiteX107" fmla="*/ 264674 w 264703"/>
                <a:gd name="connsiteY107" fmla="*/ 123122 h 420092"/>
                <a:gd name="connsiteX108" fmla="*/ 264396 w 264703"/>
                <a:gd name="connsiteY108" fmla="*/ 133352 h 420092"/>
                <a:gd name="connsiteX109" fmla="*/ 257458 w 264703"/>
                <a:gd name="connsiteY109" fmla="*/ 154327 h 420092"/>
                <a:gd name="connsiteX110" fmla="*/ 258330 w 264703"/>
                <a:gd name="connsiteY110" fmla="*/ 158054 h 420092"/>
                <a:gd name="connsiteX111" fmla="*/ 258330 w 264703"/>
                <a:gd name="connsiteY111" fmla="*/ 161464 h 420092"/>
                <a:gd name="connsiteX112" fmla="*/ 257378 w 264703"/>
                <a:gd name="connsiteY112" fmla="*/ 165231 h 420092"/>
                <a:gd name="connsiteX113" fmla="*/ 255515 w 264703"/>
                <a:gd name="connsiteY113" fmla="*/ 167094 h 420092"/>
                <a:gd name="connsiteX114" fmla="*/ 250400 w 264703"/>
                <a:gd name="connsiteY114" fmla="*/ 168601 h 420092"/>
                <a:gd name="connsiteX115" fmla="*/ 248854 w 264703"/>
                <a:gd name="connsiteY115" fmla="*/ 169672 h 420092"/>
                <a:gd name="connsiteX116" fmla="*/ 245523 w 264703"/>
                <a:gd name="connsiteY116" fmla="*/ 175857 h 420092"/>
                <a:gd name="connsiteX117" fmla="*/ 243977 w 264703"/>
                <a:gd name="connsiteY117" fmla="*/ 179386 h 420092"/>
                <a:gd name="connsiteX118" fmla="*/ 245682 w 264703"/>
                <a:gd name="connsiteY118" fmla="*/ 180377 h 420092"/>
                <a:gd name="connsiteX119" fmla="*/ 251471 w 264703"/>
                <a:gd name="connsiteY119" fmla="*/ 179663 h 420092"/>
                <a:gd name="connsiteX120" fmla="*/ 257815 w 264703"/>
                <a:gd name="connsiteY120" fmla="*/ 195960 h 420092"/>
                <a:gd name="connsiteX121" fmla="*/ 262414 w 264703"/>
                <a:gd name="connsiteY121" fmla="*/ 221415 h 420092"/>
                <a:gd name="connsiteX122" fmla="*/ 262731 w 264703"/>
                <a:gd name="connsiteY122" fmla="*/ 227005 h 420092"/>
                <a:gd name="connsiteX123" fmla="*/ 261938 w 264703"/>
                <a:gd name="connsiteY123" fmla="*/ 242865 h 420092"/>
                <a:gd name="connsiteX124" fmla="*/ 256229 w 264703"/>
                <a:gd name="connsiteY124" fmla="*/ 256941 h 420092"/>
                <a:gd name="connsiteX125" fmla="*/ 241280 w 264703"/>
                <a:gd name="connsiteY125" fmla="*/ 279621 h 420092"/>
                <a:gd name="connsiteX126" fmla="*/ 237315 w 264703"/>
                <a:gd name="connsiteY126" fmla="*/ 290168 h 420092"/>
                <a:gd name="connsiteX127" fmla="*/ 232835 w 264703"/>
                <a:gd name="connsiteY127" fmla="*/ 312689 h 420092"/>
                <a:gd name="connsiteX128" fmla="*/ 232121 w 264703"/>
                <a:gd name="connsiteY128" fmla="*/ 321531 h 420092"/>
                <a:gd name="connsiteX129" fmla="*/ 232557 w 264703"/>
                <a:gd name="connsiteY129" fmla="*/ 328391 h 420092"/>
                <a:gd name="connsiteX130" fmla="*/ 233747 w 264703"/>
                <a:gd name="connsiteY130" fmla="*/ 336321 h 420092"/>
                <a:gd name="connsiteX131" fmla="*/ 233747 w 264703"/>
                <a:gd name="connsiteY131" fmla="*/ 342387 h 420092"/>
                <a:gd name="connsiteX132" fmla="*/ 232756 w 264703"/>
                <a:gd name="connsiteY132" fmla="*/ 352181 h 420092"/>
                <a:gd name="connsiteX133" fmla="*/ 230297 w 264703"/>
                <a:gd name="connsiteY133" fmla="*/ 359199 h 420092"/>
                <a:gd name="connsiteX134" fmla="*/ 226095 w 264703"/>
                <a:gd name="connsiteY134" fmla="*/ 364948 h 420092"/>
                <a:gd name="connsiteX135" fmla="*/ 221376 w 264703"/>
                <a:gd name="connsiteY135" fmla="*/ 369191 h 420092"/>
                <a:gd name="connsiteX136" fmla="*/ 216420 w 264703"/>
                <a:gd name="connsiteY136" fmla="*/ 375416 h 420092"/>
                <a:gd name="connsiteX137" fmla="*/ 215191 w 264703"/>
                <a:gd name="connsiteY137" fmla="*/ 380213 h 420092"/>
                <a:gd name="connsiteX138" fmla="*/ 216063 w 264703"/>
                <a:gd name="connsiteY138" fmla="*/ 385764 h 420092"/>
                <a:gd name="connsiteX139" fmla="*/ 224786 w 264703"/>
                <a:gd name="connsiteY139" fmla="*/ 400118 h 420092"/>
                <a:gd name="connsiteX140" fmla="*/ 231725 w 264703"/>
                <a:gd name="connsiteY140" fmla="*/ 418436 h 420092"/>
                <a:gd name="connsiteX141" fmla="*/ 232082 w 264703"/>
                <a:gd name="connsiteY141" fmla="*/ 419982 h 42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264703" h="420092">
                  <a:moveTo>
                    <a:pt x="232320" y="419982"/>
                  </a:moveTo>
                  <a:lnTo>
                    <a:pt x="227006" y="419784"/>
                  </a:lnTo>
                  <a:lnTo>
                    <a:pt x="210393" y="414431"/>
                  </a:lnTo>
                  <a:lnTo>
                    <a:pt x="201710" y="409396"/>
                  </a:lnTo>
                  <a:lnTo>
                    <a:pt x="186841" y="395241"/>
                  </a:lnTo>
                  <a:lnTo>
                    <a:pt x="145684" y="382037"/>
                  </a:lnTo>
                  <a:lnTo>
                    <a:pt x="136129" y="374702"/>
                  </a:lnTo>
                  <a:lnTo>
                    <a:pt x="131252" y="367724"/>
                  </a:lnTo>
                  <a:lnTo>
                    <a:pt x="130815" y="362212"/>
                  </a:lnTo>
                  <a:lnTo>
                    <a:pt x="132045" y="356146"/>
                  </a:lnTo>
                  <a:lnTo>
                    <a:pt x="132996" y="342903"/>
                  </a:lnTo>
                  <a:lnTo>
                    <a:pt x="134582" y="337510"/>
                  </a:lnTo>
                  <a:lnTo>
                    <a:pt x="134582" y="334457"/>
                  </a:lnTo>
                  <a:lnTo>
                    <a:pt x="133115" y="332713"/>
                  </a:lnTo>
                  <a:lnTo>
                    <a:pt x="130736" y="332713"/>
                  </a:lnTo>
                  <a:lnTo>
                    <a:pt x="129110" y="331325"/>
                  </a:lnTo>
                  <a:lnTo>
                    <a:pt x="129745" y="324901"/>
                  </a:lnTo>
                  <a:lnTo>
                    <a:pt x="57066" y="301904"/>
                  </a:lnTo>
                  <a:lnTo>
                    <a:pt x="50603" y="300953"/>
                  </a:lnTo>
                  <a:lnTo>
                    <a:pt x="30461" y="303451"/>
                  </a:lnTo>
                  <a:lnTo>
                    <a:pt x="23284" y="301548"/>
                  </a:lnTo>
                  <a:lnTo>
                    <a:pt x="25981" y="298098"/>
                  </a:lnTo>
                  <a:lnTo>
                    <a:pt x="32483" y="289811"/>
                  </a:lnTo>
                  <a:lnTo>
                    <a:pt x="33871" y="288027"/>
                  </a:lnTo>
                  <a:lnTo>
                    <a:pt x="36567" y="273356"/>
                  </a:lnTo>
                  <a:lnTo>
                    <a:pt x="35655" y="271017"/>
                  </a:lnTo>
                  <a:lnTo>
                    <a:pt x="33871" y="264395"/>
                  </a:lnTo>
                  <a:lnTo>
                    <a:pt x="32444" y="259122"/>
                  </a:lnTo>
                  <a:lnTo>
                    <a:pt x="23324" y="246315"/>
                  </a:lnTo>
                  <a:lnTo>
                    <a:pt x="17654" y="242984"/>
                  </a:lnTo>
                  <a:lnTo>
                    <a:pt x="11865" y="239297"/>
                  </a:lnTo>
                  <a:lnTo>
                    <a:pt x="11865" y="234380"/>
                  </a:lnTo>
                  <a:lnTo>
                    <a:pt x="15830" y="225895"/>
                  </a:lnTo>
                  <a:lnTo>
                    <a:pt x="16227" y="221930"/>
                  </a:lnTo>
                  <a:lnTo>
                    <a:pt x="12936" y="214000"/>
                  </a:lnTo>
                  <a:lnTo>
                    <a:pt x="9288" y="209044"/>
                  </a:lnTo>
                  <a:lnTo>
                    <a:pt x="7583" y="204088"/>
                  </a:lnTo>
                  <a:lnTo>
                    <a:pt x="8614" y="200836"/>
                  </a:lnTo>
                  <a:lnTo>
                    <a:pt x="10160" y="196197"/>
                  </a:lnTo>
                  <a:lnTo>
                    <a:pt x="4966" y="191717"/>
                  </a:lnTo>
                  <a:lnTo>
                    <a:pt x="3459" y="190329"/>
                  </a:lnTo>
                  <a:lnTo>
                    <a:pt x="-30" y="185056"/>
                  </a:lnTo>
                  <a:lnTo>
                    <a:pt x="12341" y="164041"/>
                  </a:lnTo>
                  <a:lnTo>
                    <a:pt x="25465" y="148181"/>
                  </a:lnTo>
                  <a:lnTo>
                    <a:pt x="26932" y="144216"/>
                  </a:lnTo>
                  <a:lnTo>
                    <a:pt x="28915" y="134224"/>
                  </a:lnTo>
                  <a:lnTo>
                    <a:pt x="30699" y="129109"/>
                  </a:lnTo>
                  <a:lnTo>
                    <a:pt x="45607" y="110236"/>
                  </a:lnTo>
                  <a:lnTo>
                    <a:pt x="49335" y="101592"/>
                  </a:lnTo>
                  <a:lnTo>
                    <a:pt x="49652" y="77485"/>
                  </a:lnTo>
                  <a:lnTo>
                    <a:pt x="38669" y="67771"/>
                  </a:lnTo>
                  <a:lnTo>
                    <a:pt x="24355" y="61189"/>
                  </a:lnTo>
                  <a:lnTo>
                    <a:pt x="12975" y="44020"/>
                  </a:lnTo>
                  <a:lnTo>
                    <a:pt x="12262" y="40611"/>
                  </a:lnTo>
                  <a:lnTo>
                    <a:pt x="10081" y="30539"/>
                  </a:lnTo>
                  <a:lnTo>
                    <a:pt x="11033" y="31134"/>
                  </a:lnTo>
                  <a:lnTo>
                    <a:pt x="12658" y="31570"/>
                  </a:lnTo>
                  <a:lnTo>
                    <a:pt x="35140" y="37756"/>
                  </a:lnTo>
                  <a:lnTo>
                    <a:pt x="59802" y="37320"/>
                  </a:lnTo>
                  <a:lnTo>
                    <a:pt x="70309" y="32324"/>
                  </a:lnTo>
                  <a:lnTo>
                    <a:pt x="75860" y="23601"/>
                  </a:lnTo>
                  <a:lnTo>
                    <a:pt x="80658" y="13292"/>
                  </a:lnTo>
                  <a:lnTo>
                    <a:pt x="89024" y="3498"/>
                  </a:lnTo>
                  <a:lnTo>
                    <a:pt x="94615" y="524"/>
                  </a:lnTo>
                  <a:lnTo>
                    <a:pt x="100364" y="-110"/>
                  </a:lnTo>
                  <a:lnTo>
                    <a:pt x="105796" y="1872"/>
                  </a:lnTo>
                  <a:lnTo>
                    <a:pt x="110316" y="6789"/>
                  </a:lnTo>
                  <a:lnTo>
                    <a:pt x="111585" y="13530"/>
                  </a:lnTo>
                  <a:lnTo>
                    <a:pt x="110990" y="20508"/>
                  </a:lnTo>
                  <a:lnTo>
                    <a:pt x="112457" y="26535"/>
                  </a:lnTo>
                  <a:lnTo>
                    <a:pt x="120387" y="30500"/>
                  </a:lnTo>
                  <a:lnTo>
                    <a:pt x="123520" y="30262"/>
                  </a:lnTo>
                  <a:lnTo>
                    <a:pt x="128238" y="27209"/>
                  </a:lnTo>
                  <a:lnTo>
                    <a:pt x="130181" y="26693"/>
                  </a:lnTo>
                  <a:lnTo>
                    <a:pt x="141759" y="30976"/>
                  </a:lnTo>
                  <a:lnTo>
                    <a:pt x="153218" y="31888"/>
                  </a:lnTo>
                  <a:lnTo>
                    <a:pt x="159007" y="30738"/>
                  </a:lnTo>
                  <a:lnTo>
                    <a:pt x="163646" y="27011"/>
                  </a:lnTo>
                  <a:lnTo>
                    <a:pt x="164716" y="36408"/>
                  </a:lnTo>
                  <a:lnTo>
                    <a:pt x="168681" y="41760"/>
                  </a:lnTo>
                  <a:lnTo>
                    <a:pt x="173479" y="46598"/>
                  </a:lnTo>
                  <a:lnTo>
                    <a:pt x="176968" y="54250"/>
                  </a:lnTo>
                  <a:lnTo>
                    <a:pt x="176968" y="55955"/>
                  </a:lnTo>
                  <a:lnTo>
                    <a:pt x="176968" y="57700"/>
                  </a:lnTo>
                  <a:lnTo>
                    <a:pt x="177563" y="61030"/>
                  </a:lnTo>
                  <a:lnTo>
                    <a:pt x="181805" y="63568"/>
                  </a:lnTo>
                  <a:lnTo>
                    <a:pt x="185176" y="62101"/>
                  </a:lnTo>
                  <a:lnTo>
                    <a:pt x="188586" y="59087"/>
                  </a:lnTo>
                  <a:lnTo>
                    <a:pt x="192947" y="57105"/>
                  </a:lnTo>
                  <a:lnTo>
                    <a:pt x="211900" y="84860"/>
                  </a:lnTo>
                  <a:lnTo>
                    <a:pt x="215270" y="91561"/>
                  </a:lnTo>
                  <a:lnTo>
                    <a:pt x="213486" y="97508"/>
                  </a:lnTo>
                  <a:lnTo>
                    <a:pt x="204644" y="104487"/>
                  </a:lnTo>
                  <a:lnTo>
                    <a:pt x="208847" y="109403"/>
                  </a:lnTo>
                  <a:lnTo>
                    <a:pt x="209878" y="115311"/>
                  </a:lnTo>
                  <a:lnTo>
                    <a:pt x="210274" y="121417"/>
                  </a:lnTo>
                  <a:lnTo>
                    <a:pt x="212336" y="126849"/>
                  </a:lnTo>
                  <a:lnTo>
                    <a:pt x="216063" y="130497"/>
                  </a:lnTo>
                  <a:lnTo>
                    <a:pt x="218640" y="130497"/>
                  </a:lnTo>
                  <a:lnTo>
                    <a:pt x="221574" y="128317"/>
                  </a:lnTo>
                  <a:lnTo>
                    <a:pt x="226650" y="125858"/>
                  </a:lnTo>
                  <a:lnTo>
                    <a:pt x="228553" y="126136"/>
                  </a:lnTo>
                  <a:lnTo>
                    <a:pt x="232518" y="128554"/>
                  </a:lnTo>
                  <a:lnTo>
                    <a:pt x="234500" y="128554"/>
                  </a:lnTo>
                  <a:lnTo>
                    <a:pt x="236126" y="127286"/>
                  </a:lnTo>
                  <a:lnTo>
                    <a:pt x="240725" y="122250"/>
                  </a:lnTo>
                  <a:lnTo>
                    <a:pt x="257616" y="119157"/>
                  </a:lnTo>
                  <a:lnTo>
                    <a:pt x="264674" y="123122"/>
                  </a:lnTo>
                  <a:lnTo>
                    <a:pt x="264396" y="133352"/>
                  </a:lnTo>
                  <a:lnTo>
                    <a:pt x="257458" y="154327"/>
                  </a:lnTo>
                  <a:lnTo>
                    <a:pt x="258330" y="158054"/>
                  </a:lnTo>
                  <a:lnTo>
                    <a:pt x="258330" y="161464"/>
                  </a:lnTo>
                  <a:lnTo>
                    <a:pt x="257378" y="165231"/>
                  </a:lnTo>
                  <a:lnTo>
                    <a:pt x="255515" y="167094"/>
                  </a:lnTo>
                  <a:lnTo>
                    <a:pt x="250400" y="168601"/>
                  </a:lnTo>
                  <a:lnTo>
                    <a:pt x="248854" y="169672"/>
                  </a:lnTo>
                  <a:lnTo>
                    <a:pt x="245523" y="175857"/>
                  </a:lnTo>
                  <a:lnTo>
                    <a:pt x="243977" y="179386"/>
                  </a:lnTo>
                  <a:lnTo>
                    <a:pt x="245682" y="180377"/>
                  </a:lnTo>
                  <a:lnTo>
                    <a:pt x="251471" y="179663"/>
                  </a:lnTo>
                  <a:lnTo>
                    <a:pt x="257815" y="195960"/>
                  </a:lnTo>
                  <a:lnTo>
                    <a:pt x="262414" y="221415"/>
                  </a:lnTo>
                  <a:lnTo>
                    <a:pt x="262731" y="227005"/>
                  </a:lnTo>
                  <a:lnTo>
                    <a:pt x="261938" y="242865"/>
                  </a:lnTo>
                  <a:lnTo>
                    <a:pt x="256229" y="256941"/>
                  </a:lnTo>
                  <a:lnTo>
                    <a:pt x="241280" y="279621"/>
                  </a:lnTo>
                  <a:lnTo>
                    <a:pt x="237315" y="290168"/>
                  </a:lnTo>
                  <a:lnTo>
                    <a:pt x="232835" y="312689"/>
                  </a:lnTo>
                  <a:lnTo>
                    <a:pt x="232121" y="321531"/>
                  </a:lnTo>
                  <a:lnTo>
                    <a:pt x="232557" y="328391"/>
                  </a:lnTo>
                  <a:lnTo>
                    <a:pt x="233747" y="336321"/>
                  </a:lnTo>
                  <a:lnTo>
                    <a:pt x="233747" y="342387"/>
                  </a:lnTo>
                  <a:lnTo>
                    <a:pt x="232756" y="352181"/>
                  </a:lnTo>
                  <a:lnTo>
                    <a:pt x="230297" y="359199"/>
                  </a:lnTo>
                  <a:lnTo>
                    <a:pt x="226095" y="364948"/>
                  </a:lnTo>
                  <a:lnTo>
                    <a:pt x="221376" y="369191"/>
                  </a:lnTo>
                  <a:lnTo>
                    <a:pt x="216420" y="375416"/>
                  </a:lnTo>
                  <a:lnTo>
                    <a:pt x="215191" y="380213"/>
                  </a:lnTo>
                  <a:lnTo>
                    <a:pt x="216063" y="385764"/>
                  </a:lnTo>
                  <a:lnTo>
                    <a:pt x="224786" y="400118"/>
                  </a:lnTo>
                  <a:lnTo>
                    <a:pt x="231725" y="418436"/>
                  </a:lnTo>
                  <a:lnTo>
                    <a:pt x="232082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7E4880A-3354-40A7-B835-F2DE7676B722}"/>
                </a:ext>
              </a:extLst>
            </p:cNvPr>
            <p:cNvSpPr/>
            <p:nvPr/>
          </p:nvSpPr>
          <p:spPr>
            <a:xfrm>
              <a:off x="6378236" y="5105770"/>
              <a:ext cx="1104333" cy="611998"/>
            </a:xfrm>
            <a:custGeom>
              <a:avLst/>
              <a:gdLst>
                <a:gd name="connsiteX0" fmla="*/ 143305 w 1104333"/>
                <a:gd name="connsiteY0" fmla="*/ 492106 h 611998"/>
                <a:gd name="connsiteX1" fmla="*/ 142393 w 1104333"/>
                <a:gd name="connsiteY1" fmla="*/ 480211 h 611998"/>
                <a:gd name="connsiteX2" fmla="*/ 147151 w 1104333"/>
                <a:gd name="connsiteY2" fmla="*/ 461099 h 611998"/>
                <a:gd name="connsiteX3" fmla="*/ 145089 w 1104333"/>
                <a:gd name="connsiteY3" fmla="*/ 451583 h 611998"/>
                <a:gd name="connsiteX4" fmla="*/ 141680 w 1104333"/>
                <a:gd name="connsiteY4" fmla="*/ 447618 h 611998"/>
                <a:gd name="connsiteX5" fmla="*/ 128595 w 1104333"/>
                <a:gd name="connsiteY5" fmla="*/ 437190 h 611998"/>
                <a:gd name="connsiteX6" fmla="*/ 120665 w 1104333"/>
                <a:gd name="connsiteY6" fmla="*/ 424225 h 611998"/>
                <a:gd name="connsiteX7" fmla="*/ 116700 w 1104333"/>
                <a:gd name="connsiteY7" fmla="*/ 419943 h 611998"/>
                <a:gd name="connsiteX8" fmla="*/ 116700 w 1104333"/>
                <a:gd name="connsiteY8" fmla="*/ 419943 h 611998"/>
                <a:gd name="connsiteX9" fmla="*/ 116700 w 1104333"/>
                <a:gd name="connsiteY9" fmla="*/ 419943 h 611998"/>
                <a:gd name="connsiteX10" fmla="*/ 114678 w 1104333"/>
                <a:gd name="connsiteY10" fmla="*/ 418594 h 611998"/>
                <a:gd name="connsiteX11" fmla="*/ 112537 w 1104333"/>
                <a:gd name="connsiteY11" fmla="*/ 418158 h 611998"/>
                <a:gd name="connsiteX12" fmla="*/ 110396 w 1104333"/>
                <a:gd name="connsiteY12" fmla="*/ 418594 h 611998"/>
                <a:gd name="connsiteX13" fmla="*/ 99254 w 1104333"/>
                <a:gd name="connsiteY13" fmla="*/ 425018 h 611998"/>
                <a:gd name="connsiteX14" fmla="*/ 89540 w 1104333"/>
                <a:gd name="connsiteY14" fmla="*/ 436199 h 611998"/>
                <a:gd name="connsiteX15" fmla="*/ 82839 w 1104333"/>
                <a:gd name="connsiteY15" fmla="*/ 449125 h 611998"/>
                <a:gd name="connsiteX16" fmla="*/ 82839 w 1104333"/>
                <a:gd name="connsiteY16" fmla="*/ 459632 h 611998"/>
                <a:gd name="connsiteX17" fmla="*/ 73244 w 1104333"/>
                <a:gd name="connsiteY17" fmla="*/ 460108 h 611998"/>
                <a:gd name="connsiteX18" fmla="*/ 65750 w 1104333"/>
                <a:gd name="connsiteY18" fmla="*/ 458126 h 611998"/>
                <a:gd name="connsiteX19" fmla="*/ 59525 w 1104333"/>
                <a:gd name="connsiteY19" fmla="*/ 459275 h 611998"/>
                <a:gd name="connsiteX20" fmla="*/ 53696 w 1104333"/>
                <a:gd name="connsiteY20" fmla="*/ 469188 h 611998"/>
                <a:gd name="connsiteX21" fmla="*/ 51476 w 1104333"/>
                <a:gd name="connsiteY21" fmla="*/ 476008 h 611998"/>
                <a:gd name="connsiteX22" fmla="*/ 51158 w 1104333"/>
                <a:gd name="connsiteY22" fmla="*/ 480766 h 611998"/>
                <a:gd name="connsiteX23" fmla="*/ 50167 w 1104333"/>
                <a:gd name="connsiteY23" fmla="*/ 485008 h 611998"/>
                <a:gd name="connsiteX24" fmla="*/ 46202 w 1104333"/>
                <a:gd name="connsiteY24" fmla="*/ 490758 h 611998"/>
                <a:gd name="connsiteX25" fmla="*/ 29430 w 1104333"/>
                <a:gd name="connsiteY25" fmla="*/ 499322 h 611998"/>
                <a:gd name="connsiteX26" fmla="*/ 19478 w 1104333"/>
                <a:gd name="connsiteY26" fmla="*/ 502177 h 611998"/>
                <a:gd name="connsiteX27" fmla="*/ 16861 w 1104333"/>
                <a:gd name="connsiteY27" fmla="*/ 502177 h 611998"/>
                <a:gd name="connsiteX28" fmla="*/ 16861 w 1104333"/>
                <a:gd name="connsiteY28" fmla="*/ 501939 h 611998"/>
                <a:gd name="connsiteX29" fmla="*/ 16504 w 1104333"/>
                <a:gd name="connsiteY29" fmla="*/ 500392 h 611998"/>
                <a:gd name="connsiteX30" fmla="*/ 9566 w 1104333"/>
                <a:gd name="connsiteY30" fmla="*/ 482074 h 611998"/>
                <a:gd name="connsiteX31" fmla="*/ 843 w 1104333"/>
                <a:gd name="connsiteY31" fmla="*/ 467721 h 611998"/>
                <a:gd name="connsiteX32" fmla="*/ -30 w 1104333"/>
                <a:gd name="connsiteY32" fmla="*/ 462170 h 611998"/>
                <a:gd name="connsiteX33" fmla="*/ 1199 w 1104333"/>
                <a:gd name="connsiteY33" fmla="*/ 457372 h 611998"/>
                <a:gd name="connsiteX34" fmla="*/ 6156 w 1104333"/>
                <a:gd name="connsiteY34" fmla="*/ 451147 h 611998"/>
                <a:gd name="connsiteX35" fmla="*/ 10874 w 1104333"/>
                <a:gd name="connsiteY35" fmla="*/ 446905 h 611998"/>
                <a:gd name="connsiteX36" fmla="*/ 15077 w 1104333"/>
                <a:gd name="connsiteY36" fmla="*/ 441155 h 611998"/>
                <a:gd name="connsiteX37" fmla="*/ 17535 w 1104333"/>
                <a:gd name="connsiteY37" fmla="*/ 434137 h 611998"/>
                <a:gd name="connsiteX38" fmla="*/ 18526 w 1104333"/>
                <a:gd name="connsiteY38" fmla="*/ 424344 h 611998"/>
                <a:gd name="connsiteX39" fmla="*/ 18526 w 1104333"/>
                <a:gd name="connsiteY39" fmla="*/ 418277 h 611998"/>
                <a:gd name="connsiteX40" fmla="*/ 17337 w 1104333"/>
                <a:gd name="connsiteY40" fmla="*/ 410347 h 611998"/>
                <a:gd name="connsiteX41" fmla="*/ 16901 w 1104333"/>
                <a:gd name="connsiteY41" fmla="*/ 403488 h 611998"/>
                <a:gd name="connsiteX42" fmla="*/ 17615 w 1104333"/>
                <a:gd name="connsiteY42" fmla="*/ 394646 h 611998"/>
                <a:gd name="connsiteX43" fmla="*/ 22095 w 1104333"/>
                <a:gd name="connsiteY43" fmla="*/ 372125 h 611998"/>
                <a:gd name="connsiteX44" fmla="*/ 26060 w 1104333"/>
                <a:gd name="connsiteY44" fmla="*/ 361578 h 611998"/>
                <a:gd name="connsiteX45" fmla="*/ 41008 w 1104333"/>
                <a:gd name="connsiteY45" fmla="*/ 338898 h 611998"/>
                <a:gd name="connsiteX46" fmla="*/ 46718 w 1104333"/>
                <a:gd name="connsiteY46" fmla="*/ 324822 h 611998"/>
                <a:gd name="connsiteX47" fmla="*/ 47511 w 1104333"/>
                <a:gd name="connsiteY47" fmla="*/ 308962 h 611998"/>
                <a:gd name="connsiteX48" fmla="*/ 47193 w 1104333"/>
                <a:gd name="connsiteY48" fmla="*/ 303371 h 611998"/>
                <a:gd name="connsiteX49" fmla="*/ 42237 w 1104333"/>
                <a:gd name="connsiteY49" fmla="*/ 277995 h 611998"/>
                <a:gd name="connsiteX50" fmla="*/ 36012 w 1104333"/>
                <a:gd name="connsiteY50" fmla="*/ 261897 h 611998"/>
                <a:gd name="connsiteX51" fmla="*/ 60793 w 1104333"/>
                <a:gd name="connsiteY51" fmla="*/ 258884 h 611998"/>
                <a:gd name="connsiteX52" fmla="*/ 69199 w 1104333"/>
                <a:gd name="connsiteY52" fmla="*/ 255593 h 611998"/>
                <a:gd name="connsiteX53" fmla="*/ 86407 w 1104333"/>
                <a:gd name="connsiteY53" fmla="*/ 245006 h 611998"/>
                <a:gd name="connsiteX54" fmla="*/ 93782 w 1104333"/>
                <a:gd name="connsiteY54" fmla="*/ 238107 h 611998"/>
                <a:gd name="connsiteX55" fmla="*/ 100721 w 1104333"/>
                <a:gd name="connsiteY55" fmla="*/ 228790 h 611998"/>
                <a:gd name="connsiteX56" fmla="*/ 109246 w 1104333"/>
                <a:gd name="connsiteY56" fmla="*/ 211542 h 611998"/>
                <a:gd name="connsiteX57" fmla="*/ 111585 w 1104333"/>
                <a:gd name="connsiteY57" fmla="*/ 207973 h 611998"/>
                <a:gd name="connsiteX58" fmla="*/ 115550 w 1104333"/>
                <a:gd name="connsiteY58" fmla="*/ 205317 h 611998"/>
                <a:gd name="connsiteX59" fmla="*/ 123480 w 1104333"/>
                <a:gd name="connsiteY59" fmla="*/ 202462 h 611998"/>
                <a:gd name="connsiteX60" fmla="*/ 126811 w 1104333"/>
                <a:gd name="connsiteY60" fmla="*/ 200242 h 611998"/>
                <a:gd name="connsiteX61" fmla="*/ 133194 w 1104333"/>
                <a:gd name="connsiteY61" fmla="*/ 191717 h 611998"/>
                <a:gd name="connsiteX62" fmla="*/ 138785 w 1104333"/>
                <a:gd name="connsiteY62" fmla="*/ 180218 h 611998"/>
                <a:gd name="connsiteX63" fmla="*/ 142314 w 1104333"/>
                <a:gd name="connsiteY63" fmla="*/ 167451 h 611998"/>
                <a:gd name="connsiteX64" fmla="*/ 142314 w 1104333"/>
                <a:gd name="connsiteY64" fmla="*/ 155239 h 611998"/>
                <a:gd name="connsiteX65" fmla="*/ 140728 w 1104333"/>
                <a:gd name="connsiteY65" fmla="*/ 148181 h 611998"/>
                <a:gd name="connsiteX66" fmla="*/ 138627 w 1104333"/>
                <a:gd name="connsiteY66" fmla="*/ 143185 h 611998"/>
                <a:gd name="connsiteX67" fmla="*/ 135336 w 1104333"/>
                <a:gd name="connsiteY67" fmla="*/ 139498 h 611998"/>
                <a:gd name="connsiteX68" fmla="*/ 129943 w 1104333"/>
                <a:gd name="connsiteY68" fmla="*/ 136524 h 611998"/>
                <a:gd name="connsiteX69" fmla="*/ 133908 w 1104333"/>
                <a:gd name="connsiteY69" fmla="*/ 113844 h 611998"/>
                <a:gd name="connsiteX70" fmla="*/ 134384 w 1104333"/>
                <a:gd name="connsiteY70" fmla="*/ 108571 h 611998"/>
                <a:gd name="connsiteX71" fmla="*/ 131846 w 1104333"/>
                <a:gd name="connsiteY71" fmla="*/ 102187 h 611998"/>
                <a:gd name="connsiteX72" fmla="*/ 128516 w 1104333"/>
                <a:gd name="connsiteY72" fmla="*/ 95883 h 611998"/>
                <a:gd name="connsiteX73" fmla="*/ 127961 w 1104333"/>
                <a:gd name="connsiteY73" fmla="*/ 90966 h 611998"/>
                <a:gd name="connsiteX74" fmla="*/ 133710 w 1104333"/>
                <a:gd name="connsiteY74" fmla="*/ 88706 h 611998"/>
                <a:gd name="connsiteX75" fmla="*/ 140173 w 1104333"/>
                <a:gd name="connsiteY75" fmla="*/ 87516 h 611998"/>
                <a:gd name="connsiteX76" fmla="*/ 143107 w 1104333"/>
                <a:gd name="connsiteY76" fmla="*/ 86367 h 611998"/>
                <a:gd name="connsiteX77" fmla="*/ 144455 w 1104333"/>
                <a:gd name="connsiteY77" fmla="*/ 87437 h 611998"/>
                <a:gd name="connsiteX78" fmla="*/ 146160 w 1104333"/>
                <a:gd name="connsiteY78" fmla="*/ 92750 h 611998"/>
                <a:gd name="connsiteX79" fmla="*/ 145684 w 1104333"/>
                <a:gd name="connsiteY79" fmla="*/ 94971 h 611998"/>
                <a:gd name="connsiteX80" fmla="*/ 143821 w 1104333"/>
                <a:gd name="connsiteY80" fmla="*/ 97707 h 611998"/>
                <a:gd name="connsiteX81" fmla="*/ 142393 w 1104333"/>
                <a:gd name="connsiteY81" fmla="*/ 101354 h 611998"/>
                <a:gd name="connsiteX82" fmla="*/ 143067 w 1104333"/>
                <a:gd name="connsiteY82" fmla="*/ 106231 h 611998"/>
                <a:gd name="connsiteX83" fmla="*/ 145089 w 1104333"/>
                <a:gd name="connsiteY83" fmla="*/ 108848 h 611998"/>
                <a:gd name="connsiteX84" fmla="*/ 148222 w 1104333"/>
                <a:gd name="connsiteY84" fmla="*/ 111108 h 611998"/>
                <a:gd name="connsiteX85" fmla="*/ 154249 w 1104333"/>
                <a:gd name="connsiteY85" fmla="*/ 113844 h 611998"/>
                <a:gd name="connsiteX86" fmla="*/ 170624 w 1104333"/>
                <a:gd name="connsiteY86" fmla="*/ 116382 h 611998"/>
                <a:gd name="connsiteX87" fmla="*/ 175144 w 1104333"/>
                <a:gd name="connsiteY87" fmla="*/ 115589 h 611998"/>
                <a:gd name="connsiteX88" fmla="*/ 180021 w 1104333"/>
                <a:gd name="connsiteY88" fmla="*/ 111624 h 611998"/>
                <a:gd name="connsiteX89" fmla="*/ 187951 w 1104333"/>
                <a:gd name="connsiteY89" fmla="*/ 100720 h 611998"/>
                <a:gd name="connsiteX90" fmla="*/ 193264 w 1104333"/>
                <a:gd name="connsiteY90" fmla="*/ 96993 h 611998"/>
                <a:gd name="connsiteX91" fmla="*/ 202582 w 1104333"/>
                <a:gd name="connsiteY91" fmla="*/ 96993 h 611998"/>
                <a:gd name="connsiteX92" fmla="*/ 253334 w 1104333"/>
                <a:gd name="connsiteY92" fmla="*/ 116263 h 611998"/>
                <a:gd name="connsiteX93" fmla="*/ 254880 w 1104333"/>
                <a:gd name="connsiteY93" fmla="*/ 118047 h 611998"/>
                <a:gd name="connsiteX94" fmla="*/ 256189 w 1104333"/>
                <a:gd name="connsiteY94" fmla="*/ 120981 h 611998"/>
                <a:gd name="connsiteX95" fmla="*/ 258092 w 1104333"/>
                <a:gd name="connsiteY95" fmla="*/ 123677 h 611998"/>
                <a:gd name="connsiteX96" fmla="*/ 261383 w 1104333"/>
                <a:gd name="connsiteY96" fmla="*/ 124708 h 611998"/>
                <a:gd name="connsiteX97" fmla="*/ 272763 w 1104333"/>
                <a:gd name="connsiteY97" fmla="*/ 123320 h 611998"/>
                <a:gd name="connsiteX98" fmla="*/ 288266 w 1104333"/>
                <a:gd name="connsiteY98" fmla="*/ 116183 h 611998"/>
                <a:gd name="connsiteX99" fmla="*/ 293698 w 1104333"/>
                <a:gd name="connsiteY99" fmla="*/ 114637 h 611998"/>
                <a:gd name="connsiteX100" fmla="*/ 299051 w 1104333"/>
                <a:gd name="connsiteY100" fmla="*/ 114994 h 611998"/>
                <a:gd name="connsiteX101" fmla="*/ 303016 w 1104333"/>
                <a:gd name="connsiteY101" fmla="*/ 117333 h 611998"/>
                <a:gd name="connsiteX102" fmla="*/ 311858 w 1104333"/>
                <a:gd name="connsiteY102" fmla="*/ 123915 h 611998"/>
                <a:gd name="connsiteX103" fmla="*/ 308646 w 1104333"/>
                <a:gd name="connsiteY103" fmla="*/ 127880 h 611998"/>
                <a:gd name="connsiteX104" fmla="*/ 296235 w 1104333"/>
                <a:gd name="connsiteY104" fmla="*/ 136365 h 611998"/>
                <a:gd name="connsiteX105" fmla="*/ 298852 w 1104333"/>
                <a:gd name="connsiteY105" fmla="*/ 140886 h 611998"/>
                <a:gd name="connsiteX106" fmla="*/ 318677 w 1104333"/>
                <a:gd name="connsiteY106" fmla="*/ 150084 h 611998"/>
                <a:gd name="connsiteX107" fmla="*/ 337868 w 1104333"/>
                <a:gd name="connsiteY107" fmla="*/ 170821 h 611998"/>
                <a:gd name="connsiteX108" fmla="*/ 339018 w 1104333"/>
                <a:gd name="connsiteY108" fmla="*/ 173398 h 611998"/>
                <a:gd name="connsiteX109" fmla="*/ 339018 w 1104333"/>
                <a:gd name="connsiteY109" fmla="*/ 177364 h 611998"/>
                <a:gd name="connsiteX110" fmla="*/ 338146 w 1104333"/>
                <a:gd name="connsiteY110" fmla="*/ 181329 h 611998"/>
                <a:gd name="connsiteX111" fmla="*/ 336916 w 1104333"/>
                <a:gd name="connsiteY111" fmla="*/ 183945 h 611998"/>
                <a:gd name="connsiteX112" fmla="*/ 336004 w 1104333"/>
                <a:gd name="connsiteY112" fmla="*/ 183945 h 611998"/>
                <a:gd name="connsiteX113" fmla="*/ 339969 w 1104333"/>
                <a:gd name="connsiteY113" fmla="*/ 191677 h 611998"/>
                <a:gd name="connsiteX114" fmla="*/ 345362 w 1104333"/>
                <a:gd name="connsiteY114" fmla="*/ 194810 h 611998"/>
                <a:gd name="connsiteX115" fmla="*/ 385448 w 1104333"/>
                <a:gd name="connsiteY115" fmla="*/ 195404 h 611998"/>
                <a:gd name="connsiteX116" fmla="*/ 392982 w 1104333"/>
                <a:gd name="connsiteY116" fmla="*/ 193065 h 611998"/>
                <a:gd name="connsiteX117" fmla="*/ 418120 w 1104333"/>
                <a:gd name="connsiteY117" fmla="*/ 175619 h 611998"/>
                <a:gd name="connsiteX118" fmla="*/ 427794 w 1104333"/>
                <a:gd name="connsiteY118" fmla="*/ 172962 h 611998"/>
                <a:gd name="connsiteX119" fmla="*/ 436042 w 1104333"/>
                <a:gd name="connsiteY119" fmla="*/ 176372 h 611998"/>
                <a:gd name="connsiteX120" fmla="*/ 435209 w 1104333"/>
                <a:gd name="connsiteY120" fmla="*/ 191796 h 611998"/>
                <a:gd name="connsiteX121" fmla="*/ 444447 w 1104333"/>
                <a:gd name="connsiteY121" fmla="*/ 192867 h 611998"/>
                <a:gd name="connsiteX122" fmla="*/ 452814 w 1104333"/>
                <a:gd name="connsiteY122" fmla="*/ 188902 h 611998"/>
                <a:gd name="connsiteX123" fmla="*/ 458325 w 1104333"/>
                <a:gd name="connsiteY123" fmla="*/ 182994 h 611998"/>
                <a:gd name="connsiteX124" fmla="*/ 463400 w 1104333"/>
                <a:gd name="connsiteY124" fmla="*/ 176134 h 611998"/>
                <a:gd name="connsiteX125" fmla="*/ 470815 w 1104333"/>
                <a:gd name="connsiteY125" fmla="*/ 169196 h 611998"/>
                <a:gd name="connsiteX126" fmla="*/ 477991 w 1104333"/>
                <a:gd name="connsiteY126" fmla="*/ 166896 h 611998"/>
                <a:gd name="connsiteX127" fmla="*/ 494684 w 1104333"/>
                <a:gd name="connsiteY127" fmla="*/ 166499 h 611998"/>
                <a:gd name="connsiteX128" fmla="*/ 500909 w 1104333"/>
                <a:gd name="connsiteY128" fmla="*/ 163803 h 611998"/>
                <a:gd name="connsiteX129" fmla="*/ 504240 w 1104333"/>
                <a:gd name="connsiteY129" fmla="*/ 158173 h 611998"/>
                <a:gd name="connsiteX130" fmla="*/ 502773 w 1104333"/>
                <a:gd name="connsiteY130" fmla="*/ 153930 h 611998"/>
                <a:gd name="connsiteX131" fmla="*/ 498570 w 1104333"/>
                <a:gd name="connsiteY131" fmla="*/ 151194 h 611998"/>
                <a:gd name="connsiteX132" fmla="*/ 493851 w 1104333"/>
                <a:gd name="connsiteY132" fmla="*/ 149886 h 611998"/>
                <a:gd name="connsiteX133" fmla="*/ 511971 w 1104333"/>
                <a:gd name="connsiteY133" fmla="*/ 128951 h 611998"/>
                <a:gd name="connsiteX134" fmla="*/ 520734 w 1104333"/>
                <a:gd name="connsiteY134" fmla="*/ 126889 h 611998"/>
                <a:gd name="connsiteX135" fmla="*/ 530171 w 1104333"/>
                <a:gd name="connsiteY135" fmla="*/ 128197 h 611998"/>
                <a:gd name="connsiteX136" fmla="*/ 538894 w 1104333"/>
                <a:gd name="connsiteY136" fmla="*/ 130933 h 611998"/>
                <a:gd name="connsiteX137" fmla="*/ 556935 w 1104333"/>
                <a:gd name="connsiteY137" fmla="*/ 127960 h 611998"/>
                <a:gd name="connsiteX138" fmla="*/ 565301 w 1104333"/>
                <a:gd name="connsiteY138" fmla="*/ 124629 h 611998"/>
                <a:gd name="connsiteX139" fmla="*/ 572279 w 1104333"/>
                <a:gd name="connsiteY139" fmla="*/ 116699 h 611998"/>
                <a:gd name="connsiteX140" fmla="*/ 574262 w 1104333"/>
                <a:gd name="connsiteY140" fmla="*/ 111425 h 611998"/>
                <a:gd name="connsiteX141" fmla="*/ 577275 w 1104333"/>
                <a:gd name="connsiteY141" fmla="*/ 98222 h 611998"/>
                <a:gd name="connsiteX142" fmla="*/ 579892 w 1104333"/>
                <a:gd name="connsiteY142" fmla="*/ 92195 h 611998"/>
                <a:gd name="connsiteX143" fmla="*/ 590637 w 1104333"/>
                <a:gd name="connsiteY143" fmla="*/ 82877 h 611998"/>
                <a:gd name="connsiteX144" fmla="*/ 591946 w 1104333"/>
                <a:gd name="connsiteY144" fmla="*/ 81212 h 611998"/>
                <a:gd name="connsiteX145" fmla="*/ 599043 w 1104333"/>
                <a:gd name="connsiteY145" fmla="*/ 81450 h 611998"/>
                <a:gd name="connsiteX146" fmla="*/ 615815 w 1104333"/>
                <a:gd name="connsiteY146" fmla="*/ 84820 h 611998"/>
                <a:gd name="connsiteX147" fmla="*/ 647178 w 1104333"/>
                <a:gd name="connsiteY147" fmla="*/ 84820 h 611998"/>
                <a:gd name="connsiteX148" fmla="*/ 668827 w 1104333"/>
                <a:gd name="connsiteY148" fmla="*/ 89301 h 611998"/>
                <a:gd name="connsiteX149" fmla="*/ 672792 w 1104333"/>
                <a:gd name="connsiteY149" fmla="*/ 87953 h 611998"/>
                <a:gd name="connsiteX150" fmla="*/ 676757 w 1104333"/>
                <a:gd name="connsiteY150" fmla="*/ 78278 h 611998"/>
                <a:gd name="connsiteX151" fmla="*/ 681079 w 1104333"/>
                <a:gd name="connsiteY151" fmla="*/ 75661 h 611998"/>
                <a:gd name="connsiteX152" fmla="*/ 713354 w 1104333"/>
                <a:gd name="connsiteY152" fmla="*/ 69079 h 611998"/>
                <a:gd name="connsiteX153" fmla="*/ 801734 w 1104333"/>
                <a:gd name="connsiteY153" fmla="*/ 73044 h 611998"/>
                <a:gd name="connsiteX154" fmla="*/ 804787 w 1104333"/>
                <a:gd name="connsiteY154" fmla="*/ 72410 h 611998"/>
                <a:gd name="connsiteX155" fmla="*/ 815770 w 1104333"/>
                <a:gd name="connsiteY155" fmla="*/ 58294 h 611998"/>
                <a:gd name="connsiteX156" fmla="*/ 817158 w 1104333"/>
                <a:gd name="connsiteY156" fmla="*/ 54647 h 611998"/>
                <a:gd name="connsiteX157" fmla="*/ 817554 w 1104333"/>
                <a:gd name="connsiteY157" fmla="*/ 49294 h 611998"/>
                <a:gd name="connsiteX158" fmla="*/ 816920 w 1104333"/>
                <a:gd name="connsiteY158" fmla="*/ 34029 h 611998"/>
                <a:gd name="connsiteX159" fmla="*/ 815849 w 1104333"/>
                <a:gd name="connsiteY159" fmla="*/ 30896 h 611998"/>
                <a:gd name="connsiteX160" fmla="*/ 813907 w 1104333"/>
                <a:gd name="connsiteY160" fmla="*/ 29588 h 611998"/>
                <a:gd name="connsiteX161" fmla="*/ 810774 w 1104333"/>
                <a:gd name="connsiteY161" fmla="*/ 26455 h 611998"/>
                <a:gd name="connsiteX162" fmla="*/ 807959 w 1104333"/>
                <a:gd name="connsiteY162" fmla="*/ 22689 h 611998"/>
                <a:gd name="connsiteX163" fmla="*/ 806730 w 1104333"/>
                <a:gd name="connsiteY163" fmla="*/ 19556 h 611998"/>
                <a:gd name="connsiteX164" fmla="*/ 805977 w 1104333"/>
                <a:gd name="connsiteY164" fmla="*/ 14878 h 611998"/>
                <a:gd name="connsiteX165" fmla="*/ 812043 w 1104333"/>
                <a:gd name="connsiteY165" fmla="*/ 12380 h 611998"/>
                <a:gd name="connsiteX166" fmla="*/ 821321 w 1104333"/>
                <a:gd name="connsiteY166" fmla="*/ 4648 h 611998"/>
                <a:gd name="connsiteX167" fmla="*/ 824652 w 1104333"/>
                <a:gd name="connsiteY167" fmla="*/ 2546 h 611998"/>
                <a:gd name="connsiteX168" fmla="*/ 830242 w 1104333"/>
                <a:gd name="connsiteY168" fmla="*/ 88 h 611998"/>
                <a:gd name="connsiteX169" fmla="*/ 831194 w 1104333"/>
                <a:gd name="connsiteY169" fmla="*/ -110 h 611998"/>
                <a:gd name="connsiteX170" fmla="*/ 830004 w 1104333"/>
                <a:gd name="connsiteY170" fmla="*/ 2507 h 611998"/>
                <a:gd name="connsiteX171" fmla="*/ 829013 w 1104333"/>
                <a:gd name="connsiteY171" fmla="*/ 8613 h 611998"/>
                <a:gd name="connsiteX172" fmla="*/ 827665 w 1104333"/>
                <a:gd name="connsiteY172" fmla="*/ 13133 h 611998"/>
                <a:gd name="connsiteX173" fmla="*/ 825207 w 1104333"/>
                <a:gd name="connsiteY173" fmla="*/ 16543 h 611998"/>
                <a:gd name="connsiteX174" fmla="*/ 823938 w 1104333"/>
                <a:gd name="connsiteY174" fmla="*/ 20508 h 611998"/>
                <a:gd name="connsiteX175" fmla="*/ 826039 w 1104333"/>
                <a:gd name="connsiteY175" fmla="*/ 26812 h 611998"/>
                <a:gd name="connsiteX176" fmla="*/ 830004 w 1104333"/>
                <a:gd name="connsiteY176" fmla="*/ 30222 h 611998"/>
                <a:gd name="connsiteX177" fmla="*/ 833970 w 1104333"/>
                <a:gd name="connsiteY177" fmla="*/ 29588 h 611998"/>
                <a:gd name="connsiteX178" fmla="*/ 842574 w 1104333"/>
                <a:gd name="connsiteY178" fmla="*/ 25068 h 611998"/>
                <a:gd name="connsiteX179" fmla="*/ 851098 w 1104333"/>
                <a:gd name="connsiteY179" fmla="*/ 23997 h 611998"/>
                <a:gd name="connsiteX180" fmla="*/ 873302 w 1104333"/>
                <a:gd name="connsiteY180" fmla="*/ 28755 h 611998"/>
                <a:gd name="connsiteX181" fmla="*/ 879845 w 1104333"/>
                <a:gd name="connsiteY181" fmla="*/ 27685 h 611998"/>
                <a:gd name="connsiteX182" fmla="*/ 894951 w 1104333"/>
                <a:gd name="connsiteY182" fmla="*/ 21856 h 611998"/>
                <a:gd name="connsiteX183" fmla="*/ 901256 w 1104333"/>
                <a:gd name="connsiteY183" fmla="*/ 23125 h 611998"/>
                <a:gd name="connsiteX184" fmla="*/ 903040 w 1104333"/>
                <a:gd name="connsiteY184" fmla="*/ 26416 h 611998"/>
                <a:gd name="connsiteX185" fmla="*/ 907005 w 1104333"/>
                <a:gd name="connsiteY185" fmla="*/ 38588 h 611998"/>
                <a:gd name="connsiteX186" fmla="*/ 909146 w 1104333"/>
                <a:gd name="connsiteY186" fmla="*/ 43267 h 611998"/>
                <a:gd name="connsiteX187" fmla="*/ 912239 w 1104333"/>
                <a:gd name="connsiteY187" fmla="*/ 46994 h 611998"/>
                <a:gd name="connsiteX188" fmla="*/ 923698 w 1104333"/>
                <a:gd name="connsiteY188" fmla="*/ 56233 h 611998"/>
                <a:gd name="connsiteX189" fmla="*/ 929090 w 1104333"/>
                <a:gd name="connsiteY189" fmla="*/ 58889 h 611998"/>
                <a:gd name="connsiteX190" fmla="*/ 937020 w 1104333"/>
                <a:gd name="connsiteY190" fmla="*/ 59087 h 611998"/>
                <a:gd name="connsiteX191" fmla="*/ 944950 w 1104333"/>
                <a:gd name="connsiteY191" fmla="*/ 57501 h 611998"/>
                <a:gd name="connsiteX192" fmla="*/ 950977 w 1104333"/>
                <a:gd name="connsiteY192" fmla="*/ 54845 h 611998"/>
                <a:gd name="connsiteX193" fmla="*/ 954625 w 1104333"/>
                <a:gd name="connsiteY193" fmla="*/ 51554 h 611998"/>
                <a:gd name="connsiteX194" fmla="*/ 964537 w 1104333"/>
                <a:gd name="connsiteY194" fmla="*/ 68802 h 611998"/>
                <a:gd name="connsiteX195" fmla="*/ 972467 w 1104333"/>
                <a:gd name="connsiteY195" fmla="*/ 76058 h 611998"/>
                <a:gd name="connsiteX196" fmla="*/ 985988 w 1104333"/>
                <a:gd name="connsiteY196" fmla="*/ 85336 h 611998"/>
                <a:gd name="connsiteX197" fmla="*/ 989517 w 1104333"/>
                <a:gd name="connsiteY197" fmla="*/ 89301 h 611998"/>
                <a:gd name="connsiteX198" fmla="*/ 990825 w 1104333"/>
                <a:gd name="connsiteY198" fmla="*/ 92076 h 611998"/>
                <a:gd name="connsiteX199" fmla="*/ 990429 w 1104333"/>
                <a:gd name="connsiteY199" fmla="*/ 94733 h 611998"/>
                <a:gd name="connsiteX200" fmla="*/ 988763 w 1104333"/>
                <a:gd name="connsiteY200" fmla="*/ 99174 h 611998"/>
                <a:gd name="connsiteX201" fmla="*/ 989120 w 1104333"/>
                <a:gd name="connsiteY201" fmla="*/ 103852 h 611998"/>
                <a:gd name="connsiteX202" fmla="*/ 990667 w 1104333"/>
                <a:gd name="connsiteY202" fmla="*/ 110474 h 611998"/>
                <a:gd name="connsiteX203" fmla="*/ 998121 w 1104333"/>
                <a:gd name="connsiteY203" fmla="*/ 129466 h 611998"/>
                <a:gd name="connsiteX204" fmla="*/ 998993 w 1104333"/>
                <a:gd name="connsiteY204" fmla="*/ 133074 h 611998"/>
                <a:gd name="connsiteX205" fmla="*/ 998160 w 1104333"/>
                <a:gd name="connsiteY205" fmla="*/ 135334 h 611998"/>
                <a:gd name="connsiteX206" fmla="*/ 996337 w 1104333"/>
                <a:gd name="connsiteY206" fmla="*/ 139537 h 611998"/>
                <a:gd name="connsiteX207" fmla="*/ 993680 w 1104333"/>
                <a:gd name="connsiteY207" fmla="*/ 144097 h 611998"/>
                <a:gd name="connsiteX208" fmla="*/ 986186 w 1104333"/>
                <a:gd name="connsiteY208" fmla="*/ 153732 h 611998"/>
                <a:gd name="connsiteX209" fmla="*/ 982221 w 1104333"/>
                <a:gd name="connsiteY209" fmla="*/ 160433 h 611998"/>
                <a:gd name="connsiteX210" fmla="*/ 974053 w 1104333"/>
                <a:gd name="connsiteY210" fmla="*/ 178157 h 611998"/>
                <a:gd name="connsiteX211" fmla="*/ 971357 w 1104333"/>
                <a:gd name="connsiteY211" fmla="*/ 182122 h 611998"/>
                <a:gd name="connsiteX212" fmla="*/ 968264 w 1104333"/>
                <a:gd name="connsiteY212" fmla="*/ 185730 h 611998"/>
                <a:gd name="connsiteX213" fmla="*/ 964894 w 1104333"/>
                <a:gd name="connsiteY213" fmla="*/ 188703 h 611998"/>
                <a:gd name="connsiteX214" fmla="*/ 960929 w 1104333"/>
                <a:gd name="connsiteY214" fmla="*/ 191281 h 611998"/>
                <a:gd name="connsiteX215" fmla="*/ 956488 w 1104333"/>
                <a:gd name="connsiteY215" fmla="*/ 193105 h 611998"/>
                <a:gd name="connsiteX216" fmla="*/ 937575 w 1104333"/>
                <a:gd name="connsiteY216" fmla="*/ 195127 h 611998"/>
                <a:gd name="connsiteX217" fmla="*/ 933610 w 1104333"/>
                <a:gd name="connsiteY217" fmla="*/ 196197 h 611998"/>
                <a:gd name="connsiteX218" fmla="*/ 930755 w 1104333"/>
                <a:gd name="connsiteY218" fmla="*/ 197545 h 611998"/>
                <a:gd name="connsiteX219" fmla="*/ 928535 w 1104333"/>
                <a:gd name="connsiteY219" fmla="*/ 200480 h 611998"/>
                <a:gd name="connsiteX220" fmla="*/ 925720 w 1104333"/>
                <a:gd name="connsiteY220" fmla="*/ 205634 h 611998"/>
                <a:gd name="connsiteX221" fmla="*/ 922231 w 1104333"/>
                <a:gd name="connsiteY221" fmla="*/ 216102 h 611998"/>
                <a:gd name="connsiteX222" fmla="*/ 918266 w 1104333"/>
                <a:gd name="connsiteY222" fmla="*/ 222247 h 611998"/>
                <a:gd name="connsiteX223" fmla="*/ 913547 w 1104333"/>
                <a:gd name="connsiteY223" fmla="*/ 226966 h 611998"/>
                <a:gd name="connsiteX224" fmla="*/ 908670 w 1104333"/>
                <a:gd name="connsiteY224" fmla="*/ 229583 h 611998"/>
                <a:gd name="connsiteX225" fmla="*/ 901256 w 1104333"/>
                <a:gd name="connsiteY225" fmla="*/ 232319 h 611998"/>
                <a:gd name="connsiteX226" fmla="*/ 888726 w 1104333"/>
                <a:gd name="connsiteY226" fmla="*/ 234182 h 611998"/>
                <a:gd name="connsiteX227" fmla="*/ 882937 w 1104333"/>
                <a:gd name="connsiteY227" fmla="*/ 233865 h 611998"/>
                <a:gd name="connsiteX228" fmla="*/ 877743 w 1104333"/>
                <a:gd name="connsiteY228" fmla="*/ 232239 h 611998"/>
                <a:gd name="connsiteX229" fmla="*/ 869060 w 1104333"/>
                <a:gd name="connsiteY229" fmla="*/ 227442 h 611998"/>
                <a:gd name="connsiteX230" fmla="*/ 864540 w 1104333"/>
                <a:gd name="connsiteY230" fmla="*/ 226490 h 611998"/>
                <a:gd name="connsiteX231" fmla="*/ 858949 w 1104333"/>
                <a:gd name="connsiteY231" fmla="*/ 227323 h 611998"/>
                <a:gd name="connsiteX232" fmla="*/ 845428 w 1104333"/>
                <a:gd name="connsiteY232" fmla="*/ 235609 h 611998"/>
                <a:gd name="connsiteX233" fmla="*/ 802408 w 1104333"/>
                <a:gd name="connsiteY233" fmla="*/ 251033 h 611998"/>
                <a:gd name="connsiteX234" fmla="*/ 790513 w 1104333"/>
                <a:gd name="connsiteY234" fmla="*/ 250597 h 611998"/>
                <a:gd name="connsiteX235" fmla="*/ 785121 w 1104333"/>
                <a:gd name="connsiteY235" fmla="*/ 251787 h 611998"/>
                <a:gd name="connsiteX236" fmla="*/ 774455 w 1104333"/>
                <a:gd name="connsiteY236" fmla="*/ 257338 h 611998"/>
                <a:gd name="connsiteX237" fmla="*/ 775287 w 1104333"/>
                <a:gd name="connsiteY237" fmla="*/ 268797 h 611998"/>
                <a:gd name="connsiteX238" fmla="*/ 769935 w 1104333"/>
                <a:gd name="connsiteY238" fmla="*/ 291080 h 611998"/>
                <a:gd name="connsiteX239" fmla="*/ 768943 w 1104333"/>
                <a:gd name="connsiteY239" fmla="*/ 299446 h 611998"/>
                <a:gd name="connsiteX240" fmla="*/ 768943 w 1104333"/>
                <a:gd name="connsiteY240" fmla="*/ 309795 h 611998"/>
                <a:gd name="connsiteX241" fmla="*/ 769895 w 1104333"/>
                <a:gd name="connsiteY241" fmla="*/ 315980 h 611998"/>
                <a:gd name="connsiteX242" fmla="*/ 771838 w 1104333"/>
                <a:gd name="connsiteY242" fmla="*/ 321848 h 611998"/>
                <a:gd name="connsiteX243" fmla="*/ 774177 w 1104333"/>
                <a:gd name="connsiteY243" fmla="*/ 325417 h 611998"/>
                <a:gd name="connsiteX244" fmla="*/ 780561 w 1104333"/>
                <a:gd name="connsiteY244" fmla="*/ 330611 h 611998"/>
                <a:gd name="connsiteX245" fmla="*/ 783495 w 1104333"/>
                <a:gd name="connsiteY245" fmla="*/ 333704 h 611998"/>
                <a:gd name="connsiteX246" fmla="*/ 786627 w 1104333"/>
                <a:gd name="connsiteY246" fmla="*/ 341634 h 611998"/>
                <a:gd name="connsiteX247" fmla="*/ 787975 w 1104333"/>
                <a:gd name="connsiteY247" fmla="*/ 347304 h 611998"/>
                <a:gd name="connsiteX248" fmla="*/ 789046 w 1104333"/>
                <a:gd name="connsiteY248" fmla="*/ 368437 h 611998"/>
                <a:gd name="connsiteX249" fmla="*/ 788729 w 1104333"/>
                <a:gd name="connsiteY249" fmla="*/ 370895 h 611998"/>
                <a:gd name="connsiteX250" fmla="*/ 788729 w 1104333"/>
                <a:gd name="connsiteY250" fmla="*/ 371213 h 611998"/>
                <a:gd name="connsiteX251" fmla="*/ 782226 w 1104333"/>
                <a:gd name="connsiteY251" fmla="*/ 372482 h 611998"/>
                <a:gd name="connsiteX252" fmla="*/ 744043 w 1104333"/>
                <a:gd name="connsiteY252" fmla="*/ 392743 h 611998"/>
                <a:gd name="connsiteX253" fmla="*/ 716605 w 1104333"/>
                <a:gd name="connsiteY253" fmla="*/ 394051 h 611998"/>
                <a:gd name="connsiteX254" fmla="*/ 699635 w 1104333"/>
                <a:gd name="connsiteY254" fmla="*/ 399959 h 611998"/>
                <a:gd name="connsiteX255" fmla="*/ 683299 w 1104333"/>
                <a:gd name="connsiteY255" fmla="*/ 408801 h 611998"/>
                <a:gd name="connsiteX256" fmla="*/ 670017 w 1104333"/>
                <a:gd name="connsiteY256" fmla="*/ 419387 h 611998"/>
                <a:gd name="connsiteX257" fmla="*/ 652571 w 1104333"/>
                <a:gd name="connsiteY257" fmla="*/ 422203 h 611998"/>
                <a:gd name="connsiteX258" fmla="*/ 648328 w 1104333"/>
                <a:gd name="connsiteY258" fmla="*/ 424938 h 611998"/>
                <a:gd name="connsiteX259" fmla="*/ 640755 w 1104333"/>
                <a:gd name="connsiteY259" fmla="*/ 431124 h 611998"/>
                <a:gd name="connsiteX260" fmla="*/ 636314 w 1104333"/>
                <a:gd name="connsiteY260" fmla="*/ 432155 h 611998"/>
                <a:gd name="connsiteX261" fmla="*/ 629098 w 1104333"/>
                <a:gd name="connsiteY261" fmla="*/ 429419 h 611998"/>
                <a:gd name="connsiteX262" fmla="*/ 616449 w 1104333"/>
                <a:gd name="connsiteY262" fmla="*/ 420498 h 611998"/>
                <a:gd name="connsiteX263" fmla="*/ 609154 w 1104333"/>
                <a:gd name="connsiteY263" fmla="*/ 419744 h 611998"/>
                <a:gd name="connsiteX264" fmla="*/ 606259 w 1104333"/>
                <a:gd name="connsiteY264" fmla="*/ 420141 h 611998"/>
                <a:gd name="connsiteX265" fmla="*/ 603365 w 1104333"/>
                <a:gd name="connsiteY265" fmla="*/ 419903 h 611998"/>
                <a:gd name="connsiteX266" fmla="*/ 602849 w 1104333"/>
                <a:gd name="connsiteY266" fmla="*/ 419903 h 611998"/>
                <a:gd name="connsiteX267" fmla="*/ 602849 w 1104333"/>
                <a:gd name="connsiteY267" fmla="*/ 419903 h 611998"/>
                <a:gd name="connsiteX268" fmla="*/ 583024 w 1104333"/>
                <a:gd name="connsiteY268" fmla="*/ 415938 h 611998"/>
                <a:gd name="connsiteX269" fmla="*/ 573548 w 1104333"/>
                <a:gd name="connsiteY269" fmla="*/ 416533 h 611998"/>
                <a:gd name="connsiteX270" fmla="*/ 562406 w 1104333"/>
                <a:gd name="connsiteY270" fmla="*/ 419784 h 611998"/>
                <a:gd name="connsiteX271" fmla="*/ 562406 w 1104333"/>
                <a:gd name="connsiteY271" fmla="*/ 419784 h 611998"/>
                <a:gd name="connsiteX272" fmla="*/ 562406 w 1104333"/>
                <a:gd name="connsiteY272" fmla="*/ 419784 h 611998"/>
                <a:gd name="connsiteX273" fmla="*/ 562406 w 1104333"/>
                <a:gd name="connsiteY273" fmla="*/ 419784 h 611998"/>
                <a:gd name="connsiteX274" fmla="*/ 558759 w 1104333"/>
                <a:gd name="connsiteY274" fmla="*/ 421727 h 611998"/>
                <a:gd name="connsiteX275" fmla="*/ 555150 w 1104333"/>
                <a:gd name="connsiteY275" fmla="*/ 422401 h 611998"/>
                <a:gd name="connsiteX276" fmla="*/ 551661 w 1104333"/>
                <a:gd name="connsiteY276" fmla="*/ 421766 h 611998"/>
                <a:gd name="connsiteX277" fmla="*/ 548449 w 1104333"/>
                <a:gd name="connsiteY277" fmla="*/ 419784 h 611998"/>
                <a:gd name="connsiteX278" fmla="*/ 546427 w 1104333"/>
                <a:gd name="connsiteY278" fmla="*/ 417048 h 611998"/>
                <a:gd name="connsiteX279" fmla="*/ 544167 w 1104333"/>
                <a:gd name="connsiteY279" fmla="*/ 414907 h 611998"/>
                <a:gd name="connsiteX280" fmla="*/ 541669 w 1104333"/>
                <a:gd name="connsiteY280" fmla="*/ 413440 h 611998"/>
                <a:gd name="connsiteX281" fmla="*/ 534929 w 1104333"/>
                <a:gd name="connsiteY281" fmla="*/ 411814 h 611998"/>
                <a:gd name="connsiteX282" fmla="*/ 530964 w 1104333"/>
                <a:gd name="connsiteY282" fmla="*/ 412726 h 611998"/>
                <a:gd name="connsiteX283" fmla="*/ 527514 w 1104333"/>
                <a:gd name="connsiteY283" fmla="*/ 415343 h 611998"/>
                <a:gd name="connsiteX284" fmla="*/ 524580 w 1104333"/>
                <a:gd name="connsiteY284" fmla="*/ 419705 h 611998"/>
                <a:gd name="connsiteX285" fmla="*/ 524580 w 1104333"/>
                <a:gd name="connsiteY285" fmla="*/ 419705 h 611998"/>
                <a:gd name="connsiteX286" fmla="*/ 511496 w 1104333"/>
                <a:gd name="connsiteY286" fmla="*/ 432393 h 611998"/>
                <a:gd name="connsiteX287" fmla="*/ 499601 w 1104333"/>
                <a:gd name="connsiteY287" fmla="*/ 431798 h 611998"/>
                <a:gd name="connsiteX288" fmla="*/ 487706 w 1104333"/>
                <a:gd name="connsiteY288" fmla="*/ 425930 h 611998"/>
                <a:gd name="connsiteX289" fmla="*/ 473987 w 1104333"/>
                <a:gd name="connsiteY289" fmla="*/ 422916 h 611998"/>
                <a:gd name="connsiteX290" fmla="*/ 447025 w 1104333"/>
                <a:gd name="connsiteY290" fmla="*/ 427436 h 611998"/>
                <a:gd name="connsiteX291" fmla="*/ 420380 w 1104333"/>
                <a:gd name="connsiteY291" fmla="*/ 436120 h 611998"/>
                <a:gd name="connsiteX292" fmla="*/ 413639 w 1104333"/>
                <a:gd name="connsiteY292" fmla="*/ 440323 h 611998"/>
                <a:gd name="connsiteX293" fmla="*/ 388779 w 1104333"/>
                <a:gd name="connsiteY293" fmla="*/ 465144 h 611998"/>
                <a:gd name="connsiteX294" fmla="*/ 385567 w 1104333"/>
                <a:gd name="connsiteY294" fmla="*/ 472043 h 611998"/>
                <a:gd name="connsiteX295" fmla="*/ 381602 w 1104333"/>
                <a:gd name="connsiteY295" fmla="*/ 491868 h 611998"/>
                <a:gd name="connsiteX296" fmla="*/ 374386 w 1104333"/>
                <a:gd name="connsiteY296" fmla="*/ 509195 h 611998"/>
                <a:gd name="connsiteX297" fmla="*/ 374069 w 1104333"/>
                <a:gd name="connsiteY297" fmla="*/ 511336 h 611998"/>
                <a:gd name="connsiteX298" fmla="*/ 374505 w 1104333"/>
                <a:gd name="connsiteY298" fmla="*/ 517165 h 611998"/>
                <a:gd name="connsiteX299" fmla="*/ 373831 w 1104333"/>
                <a:gd name="connsiteY299" fmla="*/ 520019 h 611998"/>
                <a:gd name="connsiteX300" fmla="*/ 372165 w 1104333"/>
                <a:gd name="connsiteY300" fmla="*/ 521803 h 611998"/>
                <a:gd name="connsiteX301" fmla="*/ 367883 w 1104333"/>
                <a:gd name="connsiteY301" fmla="*/ 523746 h 611998"/>
                <a:gd name="connsiteX302" fmla="*/ 366297 w 1104333"/>
                <a:gd name="connsiteY302" fmla="*/ 525253 h 611998"/>
                <a:gd name="connsiteX303" fmla="*/ 357693 w 1104333"/>
                <a:gd name="connsiteY303" fmla="*/ 540082 h 611998"/>
                <a:gd name="connsiteX304" fmla="*/ 352301 w 1104333"/>
                <a:gd name="connsiteY304" fmla="*/ 545752 h 611998"/>
                <a:gd name="connsiteX305" fmla="*/ 346829 w 1104333"/>
                <a:gd name="connsiteY305" fmla="*/ 546506 h 611998"/>
                <a:gd name="connsiteX306" fmla="*/ 340287 w 1104333"/>
                <a:gd name="connsiteY306" fmla="*/ 544325 h 611998"/>
                <a:gd name="connsiteX307" fmla="*/ 326885 w 1104333"/>
                <a:gd name="connsiteY307" fmla="*/ 543016 h 611998"/>
                <a:gd name="connsiteX308" fmla="*/ 320303 w 1104333"/>
                <a:gd name="connsiteY308" fmla="*/ 543928 h 611998"/>
                <a:gd name="connsiteX309" fmla="*/ 307456 w 1104333"/>
                <a:gd name="connsiteY309" fmla="*/ 548290 h 611998"/>
                <a:gd name="connsiteX310" fmla="*/ 303491 w 1104333"/>
                <a:gd name="connsiteY310" fmla="*/ 548567 h 611998"/>
                <a:gd name="connsiteX311" fmla="*/ 299526 w 1104333"/>
                <a:gd name="connsiteY311" fmla="*/ 546942 h 611998"/>
                <a:gd name="connsiteX312" fmla="*/ 292945 w 1104333"/>
                <a:gd name="connsiteY312" fmla="*/ 541272 h 611998"/>
                <a:gd name="connsiteX313" fmla="*/ 289495 w 1104333"/>
                <a:gd name="connsiteY313" fmla="*/ 539488 h 611998"/>
                <a:gd name="connsiteX314" fmla="*/ 285530 w 1104333"/>
                <a:gd name="connsiteY314" fmla="*/ 539488 h 611998"/>
                <a:gd name="connsiteX315" fmla="*/ 278195 w 1104333"/>
                <a:gd name="connsiteY315" fmla="*/ 541589 h 611998"/>
                <a:gd name="connsiteX316" fmla="*/ 274230 w 1104333"/>
                <a:gd name="connsiteY316" fmla="*/ 541589 h 611998"/>
                <a:gd name="connsiteX317" fmla="*/ 263167 w 1104333"/>
                <a:gd name="connsiteY317" fmla="*/ 535285 h 611998"/>
                <a:gd name="connsiteX318" fmla="*/ 258727 w 1104333"/>
                <a:gd name="connsiteY318" fmla="*/ 533778 h 611998"/>
                <a:gd name="connsiteX319" fmla="*/ 250598 w 1104333"/>
                <a:gd name="connsiteY319" fmla="*/ 536355 h 611998"/>
                <a:gd name="connsiteX320" fmla="*/ 246633 w 1104333"/>
                <a:gd name="connsiteY320" fmla="*/ 536355 h 611998"/>
                <a:gd name="connsiteX321" fmla="*/ 244334 w 1104333"/>
                <a:gd name="connsiteY321" fmla="*/ 531439 h 611998"/>
                <a:gd name="connsiteX322" fmla="*/ 246118 w 1104333"/>
                <a:gd name="connsiteY322" fmla="*/ 528663 h 611998"/>
                <a:gd name="connsiteX323" fmla="*/ 254643 w 1104333"/>
                <a:gd name="connsiteY323" fmla="*/ 521724 h 611998"/>
                <a:gd name="connsiteX324" fmla="*/ 256546 w 1104333"/>
                <a:gd name="connsiteY324" fmla="*/ 517759 h 611998"/>
                <a:gd name="connsiteX325" fmla="*/ 252779 w 1104333"/>
                <a:gd name="connsiteY325" fmla="*/ 512089 h 611998"/>
                <a:gd name="connsiteX326" fmla="*/ 223359 w 1104333"/>
                <a:gd name="connsiteY326" fmla="*/ 494405 h 611998"/>
                <a:gd name="connsiteX327" fmla="*/ 217451 w 1104333"/>
                <a:gd name="connsiteY327" fmla="*/ 492859 h 611998"/>
                <a:gd name="connsiteX328" fmla="*/ 210631 w 1104333"/>
                <a:gd name="connsiteY328" fmla="*/ 493612 h 611998"/>
                <a:gd name="connsiteX329" fmla="*/ 171536 w 1104333"/>
                <a:gd name="connsiteY329" fmla="*/ 504397 h 611998"/>
                <a:gd name="connsiteX330" fmla="*/ 155676 w 1104333"/>
                <a:gd name="connsiteY330" fmla="*/ 502653 h 611998"/>
                <a:gd name="connsiteX331" fmla="*/ 918781 w 1104333"/>
                <a:gd name="connsiteY331" fmla="*/ 598051 h 611998"/>
                <a:gd name="connsiteX332" fmla="*/ 909542 w 1104333"/>
                <a:gd name="connsiteY332" fmla="*/ 596425 h 611998"/>
                <a:gd name="connsiteX333" fmla="*/ 893920 w 1104333"/>
                <a:gd name="connsiteY333" fmla="*/ 590041 h 611998"/>
                <a:gd name="connsiteX334" fmla="*/ 880598 w 1104333"/>
                <a:gd name="connsiteY334" fmla="*/ 578146 h 611998"/>
                <a:gd name="connsiteX335" fmla="*/ 873302 w 1104333"/>
                <a:gd name="connsiteY335" fmla="*/ 560145 h 611998"/>
                <a:gd name="connsiteX336" fmla="*/ 869932 w 1104333"/>
                <a:gd name="connsiteY336" fmla="*/ 547854 h 611998"/>
                <a:gd name="connsiteX337" fmla="*/ 863509 w 1104333"/>
                <a:gd name="connsiteY337" fmla="*/ 543889 h 611998"/>
                <a:gd name="connsiteX338" fmla="*/ 855579 w 1104333"/>
                <a:gd name="connsiteY338" fmla="*/ 542778 h 611998"/>
                <a:gd name="connsiteX339" fmla="*/ 847649 w 1104333"/>
                <a:gd name="connsiteY339" fmla="*/ 539686 h 611998"/>
                <a:gd name="connsiteX340" fmla="*/ 843961 w 1104333"/>
                <a:gd name="connsiteY340" fmla="*/ 537069 h 611998"/>
                <a:gd name="connsiteX341" fmla="*/ 841781 w 1104333"/>
                <a:gd name="connsiteY341" fmla="*/ 534848 h 611998"/>
                <a:gd name="connsiteX342" fmla="*/ 840869 w 1104333"/>
                <a:gd name="connsiteY342" fmla="*/ 530883 h 611998"/>
                <a:gd name="connsiteX343" fmla="*/ 840869 w 1104333"/>
                <a:gd name="connsiteY343" fmla="*/ 523627 h 611998"/>
                <a:gd name="connsiteX344" fmla="*/ 841900 w 1104333"/>
                <a:gd name="connsiteY344" fmla="*/ 517125 h 611998"/>
                <a:gd name="connsiteX345" fmla="*/ 843327 w 1104333"/>
                <a:gd name="connsiteY345" fmla="*/ 513160 h 611998"/>
                <a:gd name="connsiteX346" fmla="*/ 844397 w 1104333"/>
                <a:gd name="connsiteY346" fmla="*/ 509195 h 611998"/>
                <a:gd name="connsiteX347" fmla="*/ 844397 w 1104333"/>
                <a:gd name="connsiteY347" fmla="*/ 502296 h 611998"/>
                <a:gd name="connsiteX348" fmla="*/ 840869 w 1104333"/>
                <a:gd name="connsiteY348" fmla="*/ 490004 h 611998"/>
                <a:gd name="connsiteX349" fmla="*/ 834763 w 1104333"/>
                <a:gd name="connsiteY349" fmla="*/ 485801 h 611998"/>
                <a:gd name="connsiteX350" fmla="*/ 818585 w 1104333"/>
                <a:gd name="connsiteY350" fmla="*/ 485207 h 611998"/>
                <a:gd name="connsiteX351" fmla="*/ 813352 w 1104333"/>
                <a:gd name="connsiteY351" fmla="*/ 483264 h 611998"/>
                <a:gd name="connsiteX352" fmla="*/ 811012 w 1104333"/>
                <a:gd name="connsiteY352" fmla="*/ 480528 h 611998"/>
                <a:gd name="connsiteX353" fmla="*/ 808911 w 1104333"/>
                <a:gd name="connsiteY353" fmla="*/ 476999 h 611998"/>
                <a:gd name="connsiteX354" fmla="*/ 804510 w 1104333"/>
                <a:gd name="connsiteY354" fmla="*/ 472519 h 611998"/>
                <a:gd name="connsiteX355" fmla="*/ 800227 w 1104333"/>
                <a:gd name="connsiteY355" fmla="*/ 470338 h 611998"/>
                <a:gd name="connsiteX356" fmla="*/ 791147 w 1104333"/>
                <a:gd name="connsiteY356" fmla="*/ 468712 h 611998"/>
                <a:gd name="connsiteX357" fmla="*/ 787182 w 1104333"/>
                <a:gd name="connsiteY357" fmla="*/ 467047 h 611998"/>
                <a:gd name="connsiteX358" fmla="*/ 792852 w 1104333"/>
                <a:gd name="connsiteY358" fmla="*/ 461456 h 611998"/>
                <a:gd name="connsiteX359" fmla="*/ 792852 w 1104333"/>
                <a:gd name="connsiteY359" fmla="*/ 456183 h 611998"/>
                <a:gd name="connsiteX360" fmla="*/ 790156 w 1104333"/>
                <a:gd name="connsiteY360" fmla="*/ 450870 h 611998"/>
                <a:gd name="connsiteX361" fmla="*/ 787658 w 1104333"/>
                <a:gd name="connsiteY361" fmla="*/ 444565 h 611998"/>
                <a:gd name="connsiteX362" fmla="*/ 785319 w 1104333"/>
                <a:gd name="connsiteY362" fmla="*/ 431560 h 611998"/>
                <a:gd name="connsiteX363" fmla="*/ 783654 w 1104333"/>
                <a:gd name="connsiteY363" fmla="*/ 425137 h 611998"/>
                <a:gd name="connsiteX364" fmla="*/ 781116 w 1104333"/>
                <a:gd name="connsiteY364" fmla="*/ 419546 h 611998"/>
                <a:gd name="connsiteX365" fmla="*/ 785081 w 1104333"/>
                <a:gd name="connsiteY365" fmla="*/ 409673 h 611998"/>
                <a:gd name="connsiteX366" fmla="*/ 808395 w 1104333"/>
                <a:gd name="connsiteY366" fmla="*/ 396628 h 611998"/>
                <a:gd name="connsiteX367" fmla="*/ 816563 w 1104333"/>
                <a:gd name="connsiteY367" fmla="*/ 385487 h 611998"/>
                <a:gd name="connsiteX368" fmla="*/ 816563 w 1104333"/>
                <a:gd name="connsiteY368" fmla="*/ 377755 h 611998"/>
                <a:gd name="connsiteX369" fmla="*/ 827189 w 1104333"/>
                <a:gd name="connsiteY369" fmla="*/ 372085 h 611998"/>
                <a:gd name="connsiteX370" fmla="*/ 861447 w 1104333"/>
                <a:gd name="connsiteY370" fmla="*/ 356225 h 611998"/>
                <a:gd name="connsiteX371" fmla="*/ 884325 w 1104333"/>
                <a:gd name="connsiteY371" fmla="*/ 334021 h 611998"/>
                <a:gd name="connsiteX372" fmla="*/ 890828 w 1104333"/>
                <a:gd name="connsiteY372" fmla="*/ 331047 h 611998"/>
                <a:gd name="connsiteX373" fmla="*/ 898758 w 1104333"/>
                <a:gd name="connsiteY373" fmla="*/ 329818 h 611998"/>
                <a:gd name="connsiteX374" fmla="*/ 907996 w 1104333"/>
                <a:gd name="connsiteY374" fmla="*/ 329818 h 611998"/>
                <a:gd name="connsiteX375" fmla="*/ 921358 w 1104333"/>
                <a:gd name="connsiteY375" fmla="*/ 327360 h 611998"/>
                <a:gd name="connsiteX376" fmla="*/ 931628 w 1104333"/>
                <a:gd name="connsiteY376" fmla="*/ 327558 h 611998"/>
                <a:gd name="connsiteX377" fmla="*/ 942769 w 1104333"/>
                <a:gd name="connsiteY377" fmla="*/ 331325 h 611998"/>
                <a:gd name="connsiteX378" fmla="*/ 953039 w 1104333"/>
                <a:gd name="connsiteY378" fmla="*/ 332197 h 611998"/>
                <a:gd name="connsiteX379" fmla="*/ 960453 w 1104333"/>
                <a:gd name="connsiteY379" fmla="*/ 333902 h 611998"/>
                <a:gd name="connsiteX380" fmla="*/ 967075 w 1104333"/>
                <a:gd name="connsiteY380" fmla="*/ 337589 h 611998"/>
                <a:gd name="connsiteX381" fmla="*/ 982062 w 1104333"/>
                <a:gd name="connsiteY381" fmla="*/ 352101 h 611998"/>
                <a:gd name="connsiteX382" fmla="*/ 983173 w 1104333"/>
                <a:gd name="connsiteY382" fmla="*/ 362926 h 611998"/>
                <a:gd name="connsiteX383" fmla="*/ 986305 w 1104333"/>
                <a:gd name="connsiteY383" fmla="*/ 367406 h 611998"/>
                <a:gd name="connsiteX384" fmla="*/ 991380 w 1104333"/>
                <a:gd name="connsiteY384" fmla="*/ 371371 h 611998"/>
                <a:gd name="connsiteX385" fmla="*/ 1024567 w 1104333"/>
                <a:gd name="connsiteY385" fmla="*/ 382434 h 611998"/>
                <a:gd name="connsiteX386" fmla="*/ 1027779 w 1104333"/>
                <a:gd name="connsiteY386" fmla="*/ 386874 h 611998"/>
                <a:gd name="connsiteX387" fmla="*/ 1027303 w 1104333"/>
                <a:gd name="connsiteY387" fmla="*/ 392782 h 611998"/>
                <a:gd name="connsiteX388" fmla="*/ 1022506 w 1104333"/>
                <a:gd name="connsiteY388" fmla="*/ 404677 h 611998"/>
                <a:gd name="connsiteX389" fmla="*/ 1021514 w 1104333"/>
                <a:gd name="connsiteY389" fmla="*/ 408880 h 611998"/>
                <a:gd name="connsiteX390" fmla="*/ 1020959 w 1104333"/>
                <a:gd name="connsiteY390" fmla="*/ 412845 h 611998"/>
                <a:gd name="connsiteX391" fmla="*/ 1020959 w 1104333"/>
                <a:gd name="connsiteY391" fmla="*/ 415264 h 611998"/>
                <a:gd name="connsiteX392" fmla="*/ 1021237 w 1104333"/>
                <a:gd name="connsiteY392" fmla="*/ 417960 h 611998"/>
                <a:gd name="connsiteX393" fmla="*/ 1022506 w 1104333"/>
                <a:gd name="connsiteY393" fmla="*/ 423392 h 611998"/>
                <a:gd name="connsiteX394" fmla="*/ 1025122 w 1104333"/>
                <a:gd name="connsiteY394" fmla="*/ 428269 h 611998"/>
                <a:gd name="connsiteX395" fmla="*/ 1028889 w 1104333"/>
                <a:gd name="connsiteY395" fmla="*/ 433265 h 611998"/>
                <a:gd name="connsiteX396" fmla="*/ 1032180 w 1104333"/>
                <a:gd name="connsiteY396" fmla="*/ 439649 h 611998"/>
                <a:gd name="connsiteX397" fmla="*/ 1040110 w 1104333"/>
                <a:gd name="connsiteY397" fmla="*/ 446905 h 611998"/>
                <a:gd name="connsiteX398" fmla="*/ 1044075 w 1104333"/>
                <a:gd name="connsiteY398" fmla="*/ 449759 h 611998"/>
                <a:gd name="connsiteX399" fmla="*/ 1048873 w 1104333"/>
                <a:gd name="connsiteY399" fmla="*/ 455033 h 611998"/>
                <a:gd name="connsiteX400" fmla="*/ 1051886 w 1104333"/>
                <a:gd name="connsiteY400" fmla="*/ 460941 h 611998"/>
                <a:gd name="connsiteX401" fmla="*/ 1053750 w 1104333"/>
                <a:gd name="connsiteY401" fmla="*/ 468672 h 611998"/>
                <a:gd name="connsiteX402" fmla="*/ 1054662 w 1104333"/>
                <a:gd name="connsiteY402" fmla="*/ 476166 h 611998"/>
                <a:gd name="connsiteX403" fmla="*/ 1057279 w 1104333"/>
                <a:gd name="connsiteY403" fmla="*/ 485088 h 611998"/>
                <a:gd name="connsiteX404" fmla="*/ 1061244 w 1104333"/>
                <a:gd name="connsiteY404" fmla="*/ 490639 h 611998"/>
                <a:gd name="connsiteX405" fmla="*/ 1078928 w 1104333"/>
                <a:gd name="connsiteY405" fmla="*/ 509552 h 611998"/>
                <a:gd name="connsiteX406" fmla="*/ 1102004 w 1104333"/>
                <a:gd name="connsiteY406" fmla="*/ 541787 h 611998"/>
                <a:gd name="connsiteX407" fmla="*/ 1104304 w 1104333"/>
                <a:gd name="connsiteY407" fmla="*/ 546149 h 611998"/>
                <a:gd name="connsiteX408" fmla="*/ 1104066 w 1104333"/>
                <a:gd name="connsiteY408" fmla="*/ 548092 h 611998"/>
                <a:gd name="connsiteX409" fmla="*/ 1103709 w 1104333"/>
                <a:gd name="connsiteY409" fmla="*/ 549281 h 611998"/>
                <a:gd name="connsiteX410" fmla="*/ 1102955 w 1104333"/>
                <a:gd name="connsiteY410" fmla="*/ 550748 h 611998"/>
                <a:gd name="connsiteX411" fmla="*/ 1101766 w 1104333"/>
                <a:gd name="connsiteY411" fmla="*/ 551938 h 611998"/>
                <a:gd name="connsiteX412" fmla="*/ 1100418 w 1104333"/>
                <a:gd name="connsiteY412" fmla="*/ 552255 h 611998"/>
                <a:gd name="connsiteX413" fmla="*/ 1097325 w 1104333"/>
                <a:gd name="connsiteY413" fmla="*/ 551700 h 611998"/>
                <a:gd name="connsiteX414" fmla="*/ 1083567 w 1104333"/>
                <a:gd name="connsiteY414" fmla="*/ 541391 h 611998"/>
                <a:gd name="connsiteX415" fmla="*/ 1079602 w 1104333"/>
                <a:gd name="connsiteY415" fmla="*/ 539884 h 611998"/>
                <a:gd name="connsiteX416" fmla="*/ 1075121 w 1104333"/>
                <a:gd name="connsiteY416" fmla="*/ 540479 h 611998"/>
                <a:gd name="connsiteX417" fmla="*/ 1059578 w 1104333"/>
                <a:gd name="connsiteY417" fmla="*/ 547299 h 611998"/>
                <a:gd name="connsiteX418" fmla="*/ 1025281 w 1104333"/>
                <a:gd name="connsiteY418" fmla="*/ 552453 h 611998"/>
                <a:gd name="connsiteX419" fmla="*/ 1017113 w 1104333"/>
                <a:gd name="connsiteY419" fmla="*/ 556418 h 611998"/>
                <a:gd name="connsiteX420" fmla="*/ 1015844 w 1104333"/>
                <a:gd name="connsiteY420" fmla="*/ 566132 h 611998"/>
                <a:gd name="connsiteX421" fmla="*/ 1014100 w 1104333"/>
                <a:gd name="connsiteY421" fmla="*/ 572833 h 611998"/>
                <a:gd name="connsiteX422" fmla="*/ 1011245 w 1104333"/>
                <a:gd name="connsiteY422" fmla="*/ 580763 h 611998"/>
                <a:gd name="connsiteX423" fmla="*/ 998121 w 1104333"/>
                <a:gd name="connsiteY423" fmla="*/ 606853 h 611998"/>
                <a:gd name="connsiteX424" fmla="*/ 996416 w 1104333"/>
                <a:gd name="connsiteY424" fmla="*/ 611175 h 611998"/>
                <a:gd name="connsiteX425" fmla="*/ 996416 w 1104333"/>
                <a:gd name="connsiteY425" fmla="*/ 611175 h 611998"/>
                <a:gd name="connsiteX426" fmla="*/ 995742 w 1104333"/>
                <a:gd name="connsiteY426" fmla="*/ 610858 h 611998"/>
                <a:gd name="connsiteX427" fmla="*/ 976710 w 1104333"/>
                <a:gd name="connsiteY427" fmla="*/ 608915 h 611998"/>
                <a:gd name="connsiteX428" fmla="*/ 954347 w 1104333"/>
                <a:gd name="connsiteY428" fmla="*/ 611888 h 611998"/>
                <a:gd name="connsiteX429" fmla="*/ 948677 w 1104333"/>
                <a:gd name="connsiteY429" fmla="*/ 611333 h 611998"/>
                <a:gd name="connsiteX430" fmla="*/ 942333 w 1104333"/>
                <a:gd name="connsiteY430" fmla="*/ 608280 h 611998"/>
                <a:gd name="connsiteX431" fmla="*/ 930438 w 1104333"/>
                <a:gd name="connsiteY431" fmla="*/ 600152 h 61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1104333" h="611998">
                  <a:moveTo>
                    <a:pt x="143305" y="492106"/>
                  </a:moveTo>
                  <a:lnTo>
                    <a:pt x="142393" y="480211"/>
                  </a:lnTo>
                  <a:lnTo>
                    <a:pt x="147151" y="461099"/>
                  </a:lnTo>
                  <a:lnTo>
                    <a:pt x="145089" y="451583"/>
                  </a:lnTo>
                  <a:lnTo>
                    <a:pt x="141680" y="447618"/>
                  </a:lnTo>
                  <a:lnTo>
                    <a:pt x="128595" y="437190"/>
                  </a:lnTo>
                  <a:lnTo>
                    <a:pt x="120665" y="424225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4678" y="418594"/>
                  </a:lnTo>
                  <a:lnTo>
                    <a:pt x="112537" y="418158"/>
                  </a:lnTo>
                  <a:lnTo>
                    <a:pt x="110396" y="418594"/>
                  </a:lnTo>
                  <a:lnTo>
                    <a:pt x="99254" y="425018"/>
                  </a:lnTo>
                  <a:lnTo>
                    <a:pt x="89540" y="436199"/>
                  </a:lnTo>
                  <a:lnTo>
                    <a:pt x="82839" y="449125"/>
                  </a:lnTo>
                  <a:lnTo>
                    <a:pt x="82839" y="459632"/>
                  </a:lnTo>
                  <a:lnTo>
                    <a:pt x="73244" y="460108"/>
                  </a:lnTo>
                  <a:lnTo>
                    <a:pt x="65750" y="458126"/>
                  </a:lnTo>
                  <a:lnTo>
                    <a:pt x="59525" y="459275"/>
                  </a:lnTo>
                  <a:lnTo>
                    <a:pt x="53696" y="469188"/>
                  </a:lnTo>
                  <a:lnTo>
                    <a:pt x="51476" y="476008"/>
                  </a:lnTo>
                  <a:lnTo>
                    <a:pt x="51158" y="480766"/>
                  </a:lnTo>
                  <a:lnTo>
                    <a:pt x="50167" y="485008"/>
                  </a:lnTo>
                  <a:lnTo>
                    <a:pt x="46202" y="490758"/>
                  </a:lnTo>
                  <a:lnTo>
                    <a:pt x="29430" y="499322"/>
                  </a:lnTo>
                  <a:lnTo>
                    <a:pt x="19478" y="502177"/>
                  </a:lnTo>
                  <a:lnTo>
                    <a:pt x="16861" y="502177"/>
                  </a:lnTo>
                  <a:lnTo>
                    <a:pt x="16861" y="501939"/>
                  </a:lnTo>
                  <a:lnTo>
                    <a:pt x="16504" y="500392"/>
                  </a:lnTo>
                  <a:lnTo>
                    <a:pt x="9566" y="482074"/>
                  </a:lnTo>
                  <a:lnTo>
                    <a:pt x="843" y="467721"/>
                  </a:lnTo>
                  <a:lnTo>
                    <a:pt x="-30" y="462170"/>
                  </a:lnTo>
                  <a:lnTo>
                    <a:pt x="1199" y="457372"/>
                  </a:lnTo>
                  <a:lnTo>
                    <a:pt x="6156" y="451147"/>
                  </a:lnTo>
                  <a:lnTo>
                    <a:pt x="10874" y="446905"/>
                  </a:lnTo>
                  <a:lnTo>
                    <a:pt x="15077" y="441155"/>
                  </a:lnTo>
                  <a:lnTo>
                    <a:pt x="17535" y="434137"/>
                  </a:lnTo>
                  <a:lnTo>
                    <a:pt x="18526" y="424344"/>
                  </a:lnTo>
                  <a:lnTo>
                    <a:pt x="18526" y="418277"/>
                  </a:lnTo>
                  <a:lnTo>
                    <a:pt x="17337" y="410347"/>
                  </a:lnTo>
                  <a:lnTo>
                    <a:pt x="16901" y="403488"/>
                  </a:lnTo>
                  <a:lnTo>
                    <a:pt x="17615" y="394646"/>
                  </a:lnTo>
                  <a:lnTo>
                    <a:pt x="22095" y="372125"/>
                  </a:lnTo>
                  <a:lnTo>
                    <a:pt x="26060" y="361578"/>
                  </a:lnTo>
                  <a:lnTo>
                    <a:pt x="41008" y="338898"/>
                  </a:lnTo>
                  <a:lnTo>
                    <a:pt x="46718" y="324822"/>
                  </a:lnTo>
                  <a:lnTo>
                    <a:pt x="47511" y="308962"/>
                  </a:lnTo>
                  <a:lnTo>
                    <a:pt x="47193" y="303371"/>
                  </a:lnTo>
                  <a:lnTo>
                    <a:pt x="42237" y="277995"/>
                  </a:lnTo>
                  <a:lnTo>
                    <a:pt x="36012" y="261897"/>
                  </a:lnTo>
                  <a:lnTo>
                    <a:pt x="60793" y="258884"/>
                  </a:lnTo>
                  <a:lnTo>
                    <a:pt x="69199" y="255593"/>
                  </a:lnTo>
                  <a:lnTo>
                    <a:pt x="86407" y="245006"/>
                  </a:lnTo>
                  <a:lnTo>
                    <a:pt x="93782" y="238107"/>
                  </a:lnTo>
                  <a:lnTo>
                    <a:pt x="100721" y="228790"/>
                  </a:lnTo>
                  <a:lnTo>
                    <a:pt x="109246" y="211542"/>
                  </a:lnTo>
                  <a:lnTo>
                    <a:pt x="111585" y="207973"/>
                  </a:lnTo>
                  <a:lnTo>
                    <a:pt x="115550" y="205317"/>
                  </a:lnTo>
                  <a:lnTo>
                    <a:pt x="123480" y="202462"/>
                  </a:lnTo>
                  <a:lnTo>
                    <a:pt x="126811" y="200242"/>
                  </a:lnTo>
                  <a:lnTo>
                    <a:pt x="133194" y="191717"/>
                  </a:lnTo>
                  <a:lnTo>
                    <a:pt x="138785" y="180218"/>
                  </a:lnTo>
                  <a:lnTo>
                    <a:pt x="142314" y="167451"/>
                  </a:lnTo>
                  <a:lnTo>
                    <a:pt x="142314" y="155239"/>
                  </a:lnTo>
                  <a:lnTo>
                    <a:pt x="140728" y="148181"/>
                  </a:lnTo>
                  <a:lnTo>
                    <a:pt x="138627" y="143185"/>
                  </a:lnTo>
                  <a:lnTo>
                    <a:pt x="135336" y="139498"/>
                  </a:lnTo>
                  <a:lnTo>
                    <a:pt x="129943" y="136524"/>
                  </a:lnTo>
                  <a:lnTo>
                    <a:pt x="133908" y="113844"/>
                  </a:lnTo>
                  <a:lnTo>
                    <a:pt x="134384" y="108571"/>
                  </a:lnTo>
                  <a:lnTo>
                    <a:pt x="131846" y="102187"/>
                  </a:lnTo>
                  <a:lnTo>
                    <a:pt x="128516" y="95883"/>
                  </a:lnTo>
                  <a:lnTo>
                    <a:pt x="127961" y="90966"/>
                  </a:lnTo>
                  <a:lnTo>
                    <a:pt x="133710" y="88706"/>
                  </a:lnTo>
                  <a:lnTo>
                    <a:pt x="140173" y="87516"/>
                  </a:lnTo>
                  <a:lnTo>
                    <a:pt x="143107" y="86367"/>
                  </a:lnTo>
                  <a:lnTo>
                    <a:pt x="144455" y="87437"/>
                  </a:lnTo>
                  <a:lnTo>
                    <a:pt x="146160" y="92750"/>
                  </a:lnTo>
                  <a:lnTo>
                    <a:pt x="145684" y="94971"/>
                  </a:lnTo>
                  <a:lnTo>
                    <a:pt x="143821" y="97707"/>
                  </a:lnTo>
                  <a:lnTo>
                    <a:pt x="142393" y="101354"/>
                  </a:lnTo>
                  <a:lnTo>
                    <a:pt x="143067" y="106231"/>
                  </a:lnTo>
                  <a:lnTo>
                    <a:pt x="145089" y="108848"/>
                  </a:lnTo>
                  <a:lnTo>
                    <a:pt x="148222" y="111108"/>
                  </a:lnTo>
                  <a:lnTo>
                    <a:pt x="154249" y="113844"/>
                  </a:lnTo>
                  <a:lnTo>
                    <a:pt x="170624" y="116382"/>
                  </a:lnTo>
                  <a:lnTo>
                    <a:pt x="175144" y="115589"/>
                  </a:lnTo>
                  <a:lnTo>
                    <a:pt x="180021" y="111624"/>
                  </a:lnTo>
                  <a:lnTo>
                    <a:pt x="187951" y="100720"/>
                  </a:lnTo>
                  <a:lnTo>
                    <a:pt x="193264" y="96993"/>
                  </a:lnTo>
                  <a:lnTo>
                    <a:pt x="202582" y="96993"/>
                  </a:lnTo>
                  <a:lnTo>
                    <a:pt x="253334" y="116263"/>
                  </a:lnTo>
                  <a:lnTo>
                    <a:pt x="254880" y="118047"/>
                  </a:lnTo>
                  <a:lnTo>
                    <a:pt x="256189" y="120981"/>
                  </a:lnTo>
                  <a:lnTo>
                    <a:pt x="258092" y="123677"/>
                  </a:lnTo>
                  <a:lnTo>
                    <a:pt x="261383" y="124708"/>
                  </a:lnTo>
                  <a:lnTo>
                    <a:pt x="272763" y="123320"/>
                  </a:lnTo>
                  <a:lnTo>
                    <a:pt x="288266" y="116183"/>
                  </a:lnTo>
                  <a:lnTo>
                    <a:pt x="293698" y="114637"/>
                  </a:lnTo>
                  <a:lnTo>
                    <a:pt x="299051" y="114994"/>
                  </a:lnTo>
                  <a:lnTo>
                    <a:pt x="303016" y="117333"/>
                  </a:lnTo>
                  <a:lnTo>
                    <a:pt x="311858" y="123915"/>
                  </a:lnTo>
                  <a:lnTo>
                    <a:pt x="308646" y="127880"/>
                  </a:lnTo>
                  <a:lnTo>
                    <a:pt x="296235" y="136365"/>
                  </a:lnTo>
                  <a:lnTo>
                    <a:pt x="298852" y="140886"/>
                  </a:lnTo>
                  <a:lnTo>
                    <a:pt x="318677" y="150084"/>
                  </a:lnTo>
                  <a:lnTo>
                    <a:pt x="337868" y="170821"/>
                  </a:lnTo>
                  <a:lnTo>
                    <a:pt x="339018" y="173398"/>
                  </a:lnTo>
                  <a:lnTo>
                    <a:pt x="339018" y="177364"/>
                  </a:lnTo>
                  <a:lnTo>
                    <a:pt x="338146" y="181329"/>
                  </a:lnTo>
                  <a:lnTo>
                    <a:pt x="336916" y="183945"/>
                  </a:lnTo>
                  <a:lnTo>
                    <a:pt x="336004" y="183945"/>
                  </a:lnTo>
                  <a:lnTo>
                    <a:pt x="339969" y="191677"/>
                  </a:lnTo>
                  <a:lnTo>
                    <a:pt x="345362" y="194810"/>
                  </a:lnTo>
                  <a:lnTo>
                    <a:pt x="385448" y="195404"/>
                  </a:lnTo>
                  <a:lnTo>
                    <a:pt x="392982" y="193065"/>
                  </a:lnTo>
                  <a:lnTo>
                    <a:pt x="418120" y="175619"/>
                  </a:lnTo>
                  <a:lnTo>
                    <a:pt x="427794" y="172962"/>
                  </a:lnTo>
                  <a:lnTo>
                    <a:pt x="436042" y="176372"/>
                  </a:lnTo>
                  <a:lnTo>
                    <a:pt x="435209" y="191796"/>
                  </a:lnTo>
                  <a:lnTo>
                    <a:pt x="444447" y="192867"/>
                  </a:lnTo>
                  <a:lnTo>
                    <a:pt x="452814" y="188902"/>
                  </a:lnTo>
                  <a:lnTo>
                    <a:pt x="458325" y="182994"/>
                  </a:lnTo>
                  <a:lnTo>
                    <a:pt x="463400" y="176134"/>
                  </a:lnTo>
                  <a:lnTo>
                    <a:pt x="470815" y="169196"/>
                  </a:lnTo>
                  <a:lnTo>
                    <a:pt x="477991" y="166896"/>
                  </a:lnTo>
                  <a:lnTo>
                    <a:pt x="494684" y="166499"/>
                  </a:lnTo>
                  <a:lnTo>
                    <a:pt x="500909" y="163803"/>
                  </a:lnTo>
                  <a:lnTo>
                    <a:pt x="504240" y="158173"/>
                  </a:lnTo>
                  <a:lnTo>
                    <a:pt x="502773" y="153930"/>
                  </a:lnTo>
                  <a:lnTo>
                    <a:pt x="498570" y="151194"/>
                  </a:lnTo>
                  <a:lnTo>
                    <a:pt x="493851" y="149886"/>
                  </a:lnTo>
                  <a:lnTo>
                    <a:pt x="511971" y="128951"/>
                  </a:lnTo>
                  <a:lnTo>
                    <a:pt x="520734" y="126889"/>
                  </a:lnTo>
                  <a:lnTo>
                    <a:pt x="530171" y="128197"/>
                  </a:lnTo>
                  <a:lnTo>
                    <a:pt x="538894" y="130933"/>
                  </a:lnTo>
                  <a:lnTo>
                    <a:pt x="556935" y="127960"/>
                  </a:lnTo>
                  <a:lnTo>
                    <a:pt x="565301" y="124629"/>
                  </a:lnTo>
                  <a:lnTo>
                    <a:pt x="572279" y="116699"/>
                  </a:lnTo>
                  <a:lnTo>
                    <a:pt x="574262" y="111425"/>
                  </a:lnTo>
                  <a:lnTo>
                    <a:pt x="577275" y="98222"/>
                  </a:lnTo>
                  <a:lnTo>
                    <a:pt x="579892" y="92195"/>
                  </a:lnTo>
                  <a:lnTo>
                    <a:pt x="590637" y="82877"/>
                  </a:lnTo>
                  <a:lnTo>
                    <a:pt x="591946" y="81212"/>
                  </a:lnTo>
                  <a:lnTo>
                    <a:pt x="599043" y="81450"/>
                  </a:lnTo>
                  <a:lnTo>
                    <a:pt x="615815" y="84820"/>
                  </a:lnTo>
                  <a:lnTo>
                    <a:pt x="647178" y="84820"/>
                  </a:lnTo>
                  <a:lnTo>
                    <a:pt x="668827" y="89301"/>
                  </a:lnTo>
                  <a:lnTo>
                    <a:pt x="672792" y="87953"/>
                  </a:lnTo>
                  <a:lnTo>
                    <a:pt x="676757" y="78278"/>
                  </a:lnTo>
                  <a:lnTo>
                    <a:pt x="681079" y="75661"/>
                  </a:lnTo>
                  <a:lnTo>
                    <a:pt x="713354" y="69079"/>
                  </a:lnTo>
                  <a:lnTo>
                    <a:pt x="801734" y="73044"/>
                  </a:lnTo>
                  <a:lnTo>
                    <a:pt x="804787" y="72410"/>
                  </a:lnTo>
                  <a:lnTo>
                    <a:pt x="815770" y="58294"/>
                  </a:lnTo>
                  <a:lnTo>
                    <a:pt x="817158" y="54647"/>
                  </a:lnTo>
                  <a:lnTo>
                    <a:pt x="817554" y="49294"/>
                  </a:lnTo>
                  <a:lnTo>
                    <a:pt x="816920" y="34029"/>
                  </a:lnTo>
                  <a:lnTo>
                    <a:pt x="815849" y="30896"/>
                  </a:lnTo>
                  <a:lnTo>
                    <a:pt x="813907" y="29588"/>
                  </a:lnTo>
                  <a:lnTo>
                    <a:pt x="810774" y="26455"/>
                  </a:lnTo>
                  <a:lnTo>
                    <a:pt x="807959" y="22689"/>
                  </a:lnTo>
                  <a:lnTo>
                    <a:pt x="806730" y="19556"/>
                  </a:lnTo>
                  <a:lnTo>
                    <a:pt x="805977" y="14878"/>
                  </a:lnTo>
                  <a:lnTo>
                    <a:pt x="812043" y="12380"/>
                  </a:lnTo>
                  <a:lnTo>
                    <a:pt x="821321" y="4648"/>
                  </a:lnTo>
                  <a:lnTo>
                    <a:pt x="824652" y="2546"/>
                  </a:lnTo>
                  <a:lnTo>
                    <a:pt x="830242" y="88"/>
                  </a:lnTo>
                  <a:lnTo>
                    <a:pt x="831194" y="-110"/>
                  </a:lnTo>
                  <a:lnTo>
                    <a:pt x="830004" y="2507"/>
                  </a:lnTo>
                  <a:lnTo>
                    <a:pt x="829013" y="8613"/>
                  </a:lnTo>
                  <a:lnTo>
                    <a:pt x="827665" y="13133"/>
                  </a:lnTo>
                  <a:lnTo>
                    <a:pt x="825207" y="16543"/>
                  </a:lnTo>
                  <a:lnTo>
                    <a:pt x="823938" y="20508"/>
                  </a:lnTo>
                  <a:lnTo>
                    <a:pt x="826039" y="26812"/>
                  </a:lnTo>
                  <a:lnTo>
                    <a:pt x="830004" y="30222"/>
                  </a:lnTo>
                  <a:lnTo>
                    <a:pt x="833970" y="29588"/>
                  </a:lnTo>
                  <a:lnTo>
                    <a:pt x="842574" y="25068"/>
                  </a:lnTo>
                  <a:lnTo>
                    <a:pt x="851098" y="23997"/>
                  </a:lnTo>
                  <a:lnTo>
                    <a:pt x="873302" y="28755"/>
                  </a:lnTo>
                  <a:lnTo>
                    <a:pt x="879845" y="27685"/>
                  </a:lnTo>
                  <a:lnTo>
                    <a:pt x="894951" y="21856"/>
                  </a:lnTo>
                  <a:lnTo>
                    <a:pt x="901256" y="23125"/>
                  </a:lnTo>
                  <a:lnTo>
                    <a:pt x="903040" y="26416"/>
                  </a:lnTo>
                  <a:lnTo>
                    <a:pt x="907005" y="38588"/>
                  </a:lnTo>
                  <a:lnTo>
                    <a:pt x="909146" y="43267"/>
                  </a:lnTo>
                  <a:lnTo>
                    <a:pt x="912239" y="46994"/>
                  </a:lnTo>
                  <a:lnTo>
                    <a:pt x="923698" y="56233"/>
                  </a:lnTo>
                  <a:lnTo>
                    <a:pt x="929090" y="58889"/>
                  </a:lnTo>
                  <a:lnTo>
                    <a:pt x="937020" y="59087"/>
                  </a:lnTo>
                  <a:lnTo>
                    <a:pt x="944950" y="57501"/>
                  </a:lnTo>
                  <a:lnTo>
                    <a:pt x="950977" y="54845"/>
                  </a:lnTo>
                  <a:lnTo>
                    <a:pt x="954625" y="51554"/>
                  </a:lnTo>
                  <a:lnTo>
                    <a:pt x="964537" y="68802"/>
                  </a:lnTo>
                  <a:lnTo>
                    <a:pt x="972467" y="76058"/>
                  </a:lnTo>
                  <a:lnTo>
                    <a:pt x="985988" y="85336"/>
                  </a:lnTo>
                  <a:lnTo>
                    <a:pt x="989517" y="89301"/>
                  </a:lnTo>
                  <a:lnTo>
                    <a:pt x="990825" y="92076"/>
                  </a:lnTo>
                  <a:lnTo>
                    <a:pt x="990429" y="94733"/>
                  </a:lnTo>
                  <a:lnTo>
                    <a:pt x="988763" y="99174"/>
                  </a:lnTo>
                  <a:lnTo>
                    <a:pt x="989120" y="103852"/>
                  </a:lnTo>
                  <a:lnTo>
                    <a:pt x="990667" y="110474"/>
                  </a:lnTo>
                  <a:lnTo>
                    <a:pt x="998121" y="129466"/>
                  </a:lnTo>
                  <a:lnTo>
                    <a:pt x="998993" y="133074"/>
                  </a:lnTo>
                  <a:lnTo>
                    <a:pt x="998160" y="135334"/>
                  </a:lnTo>
                  <a:lnTo>
                    <a:pt x="996337" y="139537"/>
                  </a:lnTo>
                  <a:lnTo>
                    <a:pt x="993680" y="144097"/>
                  </a:lnTo>
                  <a:lnTo>
                    <a:pt x="986186" y="153732"/>
                  </a:lnTo>
                  <a:lnTo>
                    <a:pt x="982221" y="160433"/>
                  </a:lnTo>
                  <a:lnTo>
                    <a:pt x="974053" y="178157"/>
                  </a:lnTo>
                  <a:lnTo>
                    <a:pt x="971357" y="182122"/>
                  </a:lnTo>
                  <a:lnTo>
                    <a:pt x="968264" y="185730"/>
                  </a:lnTo>
                  <a:lnTo>
                    <a:pt x="964894" y="188703"/>
                  </a:lnTo>
                  <a:lnTo>
                    <a:pt x="960929" y="191281"/>
                  </a:lnTo>
                  <a:lnTo>
                    <a:pt x="956488" y="193105"/>
                  </a:lnTo>
                  <a:lnTo>
                    <a:pt x="937575" y="195127"/>
                  </a:lnTo>
                  <a:lnTo>
                    <a:pt x="933610" y="196197"/>
                  </a:lnTo>
                  <a:lnTo>
                    <a:pt x="930755" y="197545"/>
                  </a:lnTo>
                  <a:lnTo>
                    <a:pt x="928535" y="200480"/>
                  </a:lnTo>
                  <a:lnTo>
                    <a:pt x="925720" y="205634"/>
                  </a:lnTo>
                  <a:lnTo>
                    <a:pt x="922231" y="216102"/>
                  </a:lnTo>
                  <a:lnTo>
                    <a:pt x="918266" y="222247"/>
                  </a:lnTo>
                  <a:lnTo>
                    <a:pt x="913547" y="226966"/>
                  </a:lnTo>
                  <a:lnTo>
                    <a:pt x="908670" y="229583"/>
                  </a:lnTo>
                  <a:lnTo>
                    <a:pt x="901256" y="232319"/>
                  </a:lnTo>
                  <a:lnTo>
                    <a:pt x="888726" y="234182"/>
                  </a:lnTo>
                  <a:lnTo>
                    <a:pt x="882937" y="233865"/>
                  </a:lnTo>
                  <a:lnTo>
                    <a:pt x="877743" y="232239"/>
                  </a:lnTo>
                  <a:lnTo>
                    <a:pt x="869060" y="227442"/>
                  </a:lnTo>
                  <a:lnTo>
                    <a:pt x="864540" y="226490"/>
                  </a:lnTo>
                  <a:lnTo>
                    <a:pt x="858949" y="227323"/>
                  </a:lnTo>
                  <a:lnTo>
                    <a:pt x="845428" y="235609"/>
                  </a:lnTo>
                  <a:lnTo>
                    <a:pt x="802408" y="251033"/>
                  </a:lnTo>
                  <a:lnTo>
                    <a:pt x="790513" y="250597"/>
                  </a:lnTo>
                  <a:lnTo>
                    <a:pt x="785121" y="251787"/>
                  </a:lnTo>
                  <a:lnTo>
                    <a:pt x="774455" y="257338"/>
                  </a:lnTo>
                  <a:lnTo>
                    <a:pt x="775287" y="268797"/>
                  </a:lnTo>
                  <a:lnTo>
                    <a:pt x="769935" y="291080"/>
                  </a:lnTo>
                  <a:lnTo>
                    <a:pt x="768943" y="299446"/>
                  </a:lnTo>
                  <a:lnTo>
                    <a:pt x="768943" y="309795"/>
                  </a:lnTo>
                  <a:lnTo>
                    <a:pt x="769895" y="315980"/>
                  </a:lnTo>
                  <a:lnTo>
                    <a:pt x="771838" y="321848"/>
                  </a:lnTo>
                  <a:lnTo>
                    <a:pt x="774177" y="325417"/>
                  </a:lnTo>
                  <a:lnTo>
                    <a:pt x="780561" y="330611"/>
                  </a:lnTo>
                  <a:lnTo>
                    <a:pt x="783495" y="333704"/>
                  </a:lnTo>
                  <a:lnTo>
                    <a:pt x="786627" y="341634"/>
                  </a:lnTo>
                  <a:lnTo>
                    <a:pt x="787975" y="347304"/>
                  </a:lnTo>
                  <a:lnTo>
                    <a:pt x="789046" y="368437"/>
                  </a:lnTo>
                  <a:lnTo>
                    <a:pt x="788729" y="370895"/>
                  </a:lnTo>
                  <a:lnTo>
                    <a:pt x="788729" y="371213"/>
                  </a:lnTo>
                  <a:lnTo>
                    <a:pt x="782226" y="372482"/>
                  </a:lnTo>
                  <a:lnTo>
                    <a:pt x="744043" y="392743"/>
                  </a:lnTo>
                  <a:lnTo>
                    <a:pt x="716605" y="394051"/>
                  </a:lnTo>
                  <a:lnTo>
                    <a:pt x="699635" y="399959"/>
                  </a:lnTo>
                  <a:lnTo>
                    <a:pt x="683299" y="408801"/>
                  </a:lnTo>
                  <a:lnTo>
                    <a:pt x="670017" y="419387"/>
                  </a:lnTo>
                  <a:lnTo>
                    <a:pt x="652571" y="422203"/>
                  </a:lnTo>
                  <a:lnTo>
                    <a:pt x="648328" y="424938"/>
                  </a:lnTo>
                  <a:lnTo>
                    <a:pt x="640755" y="431124"/>
                  </a:lnTo>
                  <a:lnTo>
                    <a:pt x="636314" y="432155"/>
                  </a:lnTo>
                  <a:lnTo>
                    <a:pt x="629098" y="429419"/>
                  </a:lnTo>
                  <a:lnTo>
                    <a:pt x="616449" y="420498"/>
                  </a:lnTo>
                  <a:lnTo>
                    <a:pt x="609154" y="419744"/>
                  </a:lnTo>
                  <a:lnTo>
                    <a:pt x="606259" y="420141"/>
                  </a:lnTo>
                  <a:lnTo>
                    <a:pt x="603365" y="419903"/>
                  </a:lnTo>
                  <a:lnTo>
                    <a:pt x="602849" y="419903"/>
                  </a:lnTo>
                  <a:lnTo>
                    <a:pt x="602849" y="419903"/>
                  </a:lnTo>
                  <a:lnTo>
                    <a:pt x="583024" y="415938"/>
                  </a:lnTo>
                  <a:lnTo>
                    <a:pt x="573548" y="416533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58759" y="421727"/>
                  </a:lnTo>
                  <a:lnTo>
                    <a:pt x="555150" y="422401"/>
                  </a:lnTo>
                  <a:lnTo>
                    <a:pt x="551661" y="421766"/>
                  </a:lnTo>
                  <a:lnTo>
                    <a:pt x="548449" y="419784"/>
                  </a:lnTo>
                  <a:lnTo>
                    <a:pt x="546427" y="417048"/>
                  </a:lnTo>
                  <a:lnTo>
                    <a:pt x="544167" y="414907"/>
                  </a:lnTo>
                  <a:lnTo>
                    <a:pt x="541669" y="413440"/>
                  </a:lnTo>
                  <a:lnTo>
                    <a:pt x="534929" y="411814"/>
                  </a:lnTo>
                  <a:lnTo>
                    <a:pt x="530964" y="412726"/>
                  </a:lnTo>
                  <a:lnTo>
                    <a:pt x="527514" y="415343"/>
                  </a:lnTo>
                  <a:lnTo>
                    <a:pt x="524580" y="419705"/>
                  </a:lnTo>
                  <a:lnTo>
                    <a:pt x="524580" y="419705"/>
                  </a:lnTo>
                  <a:lnTo>
                    <a:pt x="511496" y="432393"/>
                  </a:lnTo>
                  <a:lnTo>
                    <a:pt x="499601" y="431798"/>
                  </a:lnTo>
                  <a:lnTo>
                    <a:pt x="487706" y="425930"/>
                  </a:lnTo>
                  <a:lnTo>
                    <a:pt x="473987" y="422916"/>
                  </a:lnTo>
                  <a:lnTo>
                    <a:pt x="447025" y="427436"/>
                  </a:lnTo>
                  <a:lnTo>
                    <a:pt x="420380" y="436120"/>
                  </a:lnTo>
                  <a:lnTo>
                    <a:pt x="413639" y="440323"/>
                  </a:lnTo>
                  <a:lnTo>
                    <a:pt x="388779" y="465144"/>
                  </a:lnTo>
                  <a:lnTo>
                    <a:pt x="385567" y="472043"/>
                  </a:lnTo>
                  <a:lnTo>
                    <a:pt x="381602" y="491868"/>
                  </a:lnTo>
                  <a:lnTo>
                    <a:pt x="374386" y="509195"/>
                  </a:lnTo>
                  <a:lnTo>
                    <a:pt x="374069" y="511336"/>
                  </a:lnTo>
                  <a:lnTo>
                    <a:pt x="374505" y="517165"/>
                  </a:lnTo>
                  <a:lnTo>
                    <a:pt x="373831" y="520019"/>
                  </a:lnTo>
                  <a:lnTo>
                    <a:pt x="372165" y="521803"/>
                  </a:lnTo>
                  <a:lnTo>
                    <a:pt x="367883" y="523746"/>
                  </a:lnTo>
                  <a:lnTo>
                    <a:pt x="366297" y="525253"/>
                  </a:lnTo>
                  <a:lnTo>
                    <a:pt x="357693" y="540082"/>
                  </a:lnTo>
                  <a:lnTo>
                    <a:pt x="352301" y="545752"/>
                  </a:lnTo>
                  <a:lnTo>
                    <a:pt x="346829" y="546506"/>
                  </a:lnTo>
                  <a:lnTo>
                    <a:pt x="340287" y="544325"/>
                  </a:lnTo>
                  <a:lnTo>
                    <a:pt x="326885" y="543016"/>
                  </a:lnTo>
                  <a:lnTo>
                    <a:pt x="320303" y="543928"/>
                  </a:lnTo>
                  <a:lnTo>
                    <a:pt x="307456" y="548290"/>
                  </a:lnTo>
                  <a:lnTo>
                    <a:pt x="303491" y="548567"/>
                  </a:lnTo>
                  <a:lnTo>
                    <a:pt x="299526" y="546942"/>
                  </a:lnTo>
                  <a:lnTo>
                    <a:pt x="292945" y="541272"/>
                  </a:lnTo>
                  <a:lnTo>
                    <a:pt x="289495" y="539488"/>
                  </a:lnTo>
                  <a:lnTo>
                    <a:pt x="285530" y="539488"/>
                  </a:lnTo>
                  <a:lnTo>
                    <a:pt x="278195" y="541589"/>
                  </a:lnTo>
                  <a:lnTo>
                    <a:pt x="274230" y="541589"/>
                  </a:lnTo>
                  <a:lnTo>
                    <a:pt x="263167" y="535285"/>
                  </a:lnTo>
                  <a:lnTo>
                    <a:pt x="258727" y="533778"/>
                  </a:lnTo>
                  <a:lnTo>
                    <a:pt x="250598" y="536355"/>
                  </a:lnTo>
                  <a:lnTo>
                    <a:pt x="246633" y="536355"/>
                  </a:lnTo>
                  <a:lnTo>
                    <a:pt x="244334" y="531439"/>
                  </a:lnTo>
                  <a:lnTo>
                    <a:pt x="246118" y="528663"/>
                  </a:lnTo>
                  <a:lnTo>
                    <a:pt x="254643" y="521724"/>
                  </a:lnTo>
                  <a:lnTo>
                    <a:pt x="256546" y="517759"/>
                  </a:lnTo>
                  <a:lnTo>
                    <a:pt x="252779" y="512089"/>
                  </a:lnTo>
                  <a:lnTo>
                    <a:pt x="223359" y="494405"/>
                  </a:lnTo>
                  <a:lnTo>
                    <a:pt x="217451" y="492859"/>
                  </a:lnTo>
                  <a:lnTo>
                    <a:pt x="210631" y="493612"/>
                  </a:lnTo>
                  <a:lnTo>
                    <a:pt x="171536" y="504397"/>
                  </a:lnTo>
                  <a:lnTo>
                    <a:pt x="155676" y="502653"/>
                  </a:lnTo>
                  <a:close/>
                  <a:moveTo>
                    <a:pt x="918781" y="598051"/>
                  </a:moveTo>
                  <a:lnTo>
                    <a:pt x="909542" y="596425"/>
                  </a:lnTo>
                  <a:lnTo>
                    <a:pt x="893920" y="590041"/>
                  </a:lnTo>
                  <a:lnTo>
                    <a:pt x="880598" y="578146"/>
                  </a:lnTo>
                  <a:lnTo>
                    <a:pt x="873302" y="560145"/>
                  </a:lnTo>
                  <a:lnTo>
                    <a:pt x="869932" y="547854"/>
                  </a:lnTo>
                  <a:lnTo>
                    <a:pt x="863509" y="543889"/>
                  </a:lnTo>
                  <a:lnTo>
                    <a:pt x="855579" y="542778"/>
                  </a:lnTo>
                  <a:lnTo>
                    <a:pt x="847649" y="539686"/>
                  </a:lnTo>
                  <a:lnTo>
                    <a:pt x="843961" y="537069"/>
                  </a:lnTo>
                  <a:lnTo>
                    <a:pt x="841781" y="534848"/>
                  </a:lnTo>
                  <a:lnTo>
                    <a:pt x="840869" y="530883"/>
                  </a:lnTo>
                  <a:lnTo>
                    <a:pt x="840869" y="523627"/>
                  </a:lnTo>
                  <a:lnTo>
                    <a:pt x="841900" y="517125"/>
                  </a:lnTo>
                  <a:lnTo>
                    <a:pt x="843327" y="513160"/>
                  </a:lnTo>
                  <a:lnTo>
                    <a:pt x="844397" y="509195"/>
                  </a:lnTo>
                  <a:lnTo>
                    <a:pt x="844397" y="502296"/>
                  </a:lnTo>
                  <a:lnTo>
                    <a:pt x="840869" y="490004"/>
                  </a:lnTo>
                  <a:lnTo>
                    <a:pt x="834763" y="485801"/>
                  </a:lnTo>
                  <a:lnTo>
                    <a:pt x="818585" y="485207"/>
                  </a:lnTo>
                  <a:lnTo>
                    <a:pt x="813352" y="483264"/>
                  </a:lnTo>
                  <a:lnTo>
                    <a:pt x="811012" y="480528"/>
                  </a:lnTo>
                  <a:lnTo>
                    <a:pt x="808911" y="476999"/>
                  </a:lnTo>
                  <a:lnTo>
                    <a:pt x="804510" y="472519"/>
                  </a:lnTo>
                  <a:lnTo>
                    <a:pt x="800227" y="470338"/>
                  </a:lnTo>
                  <a:lnTo>
                    <a:pt x="791147" y="468712"/>
                  </a:lnTo>
                  <a:lnTo>
                    <a:pt x="787182" y="467047"/>
                  </a:lnTo>
                  <a:lnTo>
                    <a:pt x="792852" y="461456"/>
                  </a:lnTo>
                  <a:lnTo>
                    <a:pt x="792852" y="456183"/>
                  </a:lnTo>
                  <a:lnTo>
                    <a:pt x="790156" y="450870"/>
                  </a:lnTo>
                  <a:lnTo>
                    <a:pt x="787658" y="444565"/>
                  </a:lnTo>
                  <a:lnTo>
                    <a:pt x="785319" y="431560"/>
                  </a:lnTo>
                  <a:lnTo>
                    <a:pt x="783654" y="425137"/>
                  </a:lnTo>
                  <a:lnTo>
                    <a:pt x="781116" y="419546"/>
                  </a:lnTo>
                  <a:lnTo>
                    <a:pt x="785081" y="409673"/>
                  </a:lnTo>
                  <a:lnTo>
                    <a:pt x="808395" y="396628"/>
                  </a:lnTo>
                  <a:lnTo>
                    <a:pt x="816563" y="385487"/>
                  </a:lnTo>
                  <a:lnTo>
                    <a:pt x="816563" y="377755"/>
                  </a:lnTo>
                  <a:lnTo>
                    <a:pt x="827189" y="372085"/>
                  </a:lnTo>
                  <a:lnTo>
                    <a:pt x="861447" y="356225"/>
                  </a:lnTo>
                  <a:lnTo>
                    <a:pt x="884325" y="334021"/>
                  </a:lnTo>
                  <a:lnTo>
                    <a:pt x="890828" y="331047"/>
                  </a:lnTo>
                  <a:lnTo>
                    <a:pt x="898758" y="329818"/>
                  </a:lnTo>
                  <a:lnTo>
                    <a:pt x="907996" y="329818"/>
                  </a:lnTo>
                  <a:lnTo>
                    <a:pt x="921358" y="327360"/>
                  </a:lnTo>
                  <a:lnTo>
                    <a:pt x="931628" y="327558"/>
                  </a:lnTo>
                  <a:lnTo>
                    <a:pt x="942769" y="331325"/>
                  </a:lnTo>
                  <a:lnTo>
                    <a:pt x="953039" y="332197"/>
                  </a:lnTo>
                  <a:lnTo>
                    <a:pt x="960453" y="333902"/>
                  </a:lnTo>
                  <a:lnTo>
                    <a:pt x="967075" y="337589"/>
                  </a:lnTo>
                  <a:lnTo>
                    <a:pt x="982062" y="352101"/>
                  </a:lnTo>
                  <a:lnTo>
                    <a:pt x="983173" y="362926"/>
                  </a:lnTo>
                  <a:lnTo>
                    <a:pt x="986305" y="367406"/>
                  </a:lnTo>
                  <a:lnTo>
                    <a:pt x="991380" y="371371"/>
                  </a:lnTo>
                  <a:lnTo>
                    <a:pt x="1024567" y="382434"/>
                  </a:lnTo>
                  <a:lnTo>
                    <a:pt x="1027779" y="386874"/>
                  </a:lnTo>
                  <a:lnTo>
                    <a:pt x="1027303" y="392782"/>
                  </a:lnTo>
                  <a:lnTo>
                    <a:pt x="1022506" y="404677"/>
                  </a:lnTo>
                  <a:lnTo>
                    <a:pt x="1021514" y="408880"/>
                  </a:lnTo>
                  <a:lnTo>
                    <a:pt x="1020959" y="412845"/>
                  </a:lnTo>
                  <a:lnTo>
                    <a:pt x="1020959" y="415264"/>
                  </a:lnTo>
                  <a:lnTo>
                    <a:pt x="1021237" y="417960"/>
                  </a:lnTo>
                  <a:lnTo>
                    <a:pt x="1022506" y="423392"/>
                  </a:lnTo>
                  <a:lnTo>
                    <a:pt x="1025122" y="428269"/>
                  </a:lnTo>
                  <a:lnTo>
                    <a:pt x="1028889" y="433265"/>
                  </a:lnTo>
                  <a:lnTo>
                    <a:pt x="1032180" y="439649"/>
                  </a:lnTo>
                  <a:lnTo>
                    <a:pt x="1040110" y="446905"/>
                  </a:lnTo>
                  <a:lnTo>
                    <a:pt x="1044075" y="449759"/>
                  </a:lnTo>
                  <a:lnTo>
                    <a:pt x="1048873" y="455033"/>
                  </a:lnTo>
                  <a:lnTo>
                    <a:pt x="1051886" y="460941"/>
                  </a:lnTo>
                  <a:lnTo>
                    <a:pt x="1053750" y="468672"/>
                  </a:lnTo>
                  <a:lnTo>
                    <a:pt x="1054662" y="476166"/>
                  </a:lnTo>
                  <a:lnTo>
                    <a:pt x="1057279" y="485088"/>
                  </a:lnTo>
                  <a:lnTo>
                    <a:pt x="1061244" y="490639"/>
                  </a:lnTo>
                  <a:lnTo>
                    <a:pt x="1078928" y="509552"/>
                  </a:lnTo>
                  <a:lnTo>
                    <a:pt x="1102004" y="541787"/>
                  </a:lnTo>
                  <a:lnTo>
                    <a:pt x="1104304" y="546149"/>
                  </a:lnTo>
                  <a:lnTo>
                    <a:pt x="1104066" y="548092"/>
                  </a:lnTo>
                  <a:lnTo>
                    <a:pt x="1103709" y="549281"/>
                  </a:lnTo>
                  <a:lnTo>
                    <a:pt x="1102955" y="550748"/>
                  </a:lnTo>
                  <a:lnTo>
                    <a:pt x="1101766" y="551938"/>
                  </a:lnTo>
                  <a:lnTo>
                    <a:pt x="1100418" y="552255"/>
                  </a:lnTo>
                  <a:lnTo>
                    <a:pt x="1097325" y="551700"/>
                  </a:lnTo>
                  <a:lnTo>
                    <a:pt x="1083567" y="541391"/>
                  </a:lnTo>
                  <a:lnTo>
                    <a:pt x="1079602" y="539884"/>
                  </a:lnTo>
                  <a:lnTo>
                    <a:pt x="1075121" y="540479"/>
                  </a:lnTo>
                  <a:lnTo>
                    <a:pt x="1059578" y="547299"/>
                  </a:lnTo>
                  <a:lnTo>
                    <a:pt x="1025281" y="552453"/>
                  </a:lnTo>
                  <a:lnTo>
                    <a:pt x="1017113" y="556418"/>
                  </a:lnTo>
                  <a:lnTo>
                    <a:pt x="1015844" y="566132"/>
                  </a:lnTo>
                  <a:lnTo>
                    <a:pt x="1014100" y="572833"/>
                  </a:lnTo>
                  <a:lnTo>
                    <a:pt x="1011245" y="580763"/>
                  </a:lnTo>
                  <a:lnTo>
                    <a:pt x="998121" y="606853"/>
                  </a:lnTo>
                  <a:lnTo>
                    <a:pt x="996416" y="611175"/>
                  </a:lnTo>
                  <a:lnTo>
                    <a:pt x="996416" y="611175"/>
                  </a:lnTo>
                  <a:lnTo>
                    <a:pt x="995742" y="610858"/>
                  </a:lnTo>
                  <a:lnTo>
                    <a:pt x="976710" y="608915"/>
                  </a:lnTo>
                  <a:lnTo>
                    <a:pt x="954347" y="611888"/>
                  </a:lnTo>
                  <a:lnTo>
                    <a:pt x="948677" y="611333"/>
                  </a:lnTo>
                  <a:lnTo>
                    <a:pt x="942333" y="608280"/>
                  </a:lnTo>
                  <a:lnTo>
                    <a:pt x="930438" y="60015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3272F5-B237-4669-A516-8644BE5B1A3B}"/>
                </a:ext>
              </a:extLst>
            </p:cNvPr>
            <p:cNvSpPr/>
            <p:nvPr/>
          </p:nvSpPr>
          <p:spPr>
            <a:xfrm>
              <a:off x="7147685" y="4933808"/>
              <a:ext cx="714850" cy="613544"/>
            </a:xfrm>
            <a:custGeom>
              <a:avLst/>
              <a:gdLst>
                <a:gd name="connsiteX0" fmla="*/ 47075 w 714850"/>
                <a:gd name="connsiteY0" fmla="*/ 549876 h 613544"/>
                <a:gd name="connsiteX1" fmla="*/ 47075 w 714850"/>
                <a:gd name="connsiteY1" fmla="*/ 542739 h 613544"/>
                <a:gd name="connsiteX2" fmla="*/ 38034 w 714850"/>
                <a:gd name="connsiteY2" fmla="*/ 539607 h 613544"/>
                <a:gd name="connsiteX3" fmla="*/ 19756 w 714850"/>
                <a:gd name="connsiteY3" fmla="*/ 543215 h 613544"/>
                <a:gd name="connsiteX4" fmla="*/ 19756 w 714850"/>
                <a:gd name="connsiteY4" fmla="*/ 542897 h 613544"/>
                <a:gd name="connsiteX5" fmla="*/ 20073 w 714850"/>
                <a:gd name="connsiteY5" fmla="*/ 540439 h 613544"/>
                <a:gd name="connsiteX6" fmla="*/ 19002 w 714850"/>
                <a:gd name="connsiteY6" fmla="*/ 519306 h 613544"/>
                <a:gd name="connsiteX7" fmla="*/ 17654 w 714850"/>
                <a:gd name="connsiteY7" fmla="*/ 513636 h 613544"/>
                <a:gd name="connsiteX8" fmla="*/ 14522 w 714850"/>
                <a:gd name="connsiteY8" fmla="*/ 505706 h 613544"/>
                <a:gd name="connsiteX9" fmla="*/ 11588 w 714850"/>
                <a:gd name="connsiteY9" fmla="*/ 502613 h 613544"/>
                <a:gd name="connsiteX10" fmla="*/ 5204 w 714850"/>
                <a:gd name="connsiteY10" fmla="*/ 497419 h 613544"/>
                <a:gd name="connsiteX11" fmla="*/ 2865 w 714850"/>
                <a:gd name="connsiteY11" fmla="*/ 493850 h 613544"/>
                <a:gd name="connsiteX12" fmla="*/ 922 w 714850"/>
                <a:gd name="connsiteY12" fmla="*/ 487982 h 613544"/>
                <a:gd name="connsiteX13" fmla="*/ -30 w 714850"/>
                <a:gd name="connsiteY13" fmla="*/ 481797 h 613544"/>
                <a:gd name="connsiteX14" fmla="*/ -30 w 714850"/>
                <a:gd name="connsiteY14" fmla="*/ 471527 h 613544"/>
                <a:gd name="connsiteX15" fmla="*/ 962 w 714850"/>
                <a:gd name="connsiteY15" fmla="*/ 463161 h 613544"/>
                <a:gd name="connsiteX16" fmla="*/ 6314 w 714850"/>
                <a:gd name="connsiteY16" fmla="*/ 440878 h 613544"/>
                <a:gd name="connsiteX17" fmla="*/ 5482 w 714850"/>
                <a:gd name="connsiteY17" fmla="*/ 429419 h 613544"/>
                <a:gd name="connsiteX18" fmla="*/ 16148 w 714850"/>
                <a:gd name="connsiteY18" fmla="*/ 423868 h 613544"/>
                <a:gd name="connsiteX19" fmla="*/ 21540 w 714850"/>
                <a:gd name="connsiteY19" fmla="*/ 422678 h 613544"/>
                <a:gd name="connsiteX20" fmla="*/ 33435 w 714850"/>
                <a:gd name="connsiteY20" fmla="*/ 423115 h 613544"/>
                <a:gd name="connsiteX21" fmla="*/ 76455 w 714850"/>
                <a:gd name="connsiteY21" fmla="*/ 407691 h 613544"/>
                <a:gd name="connsiteX22" fmla="*/ 89976 w 714850"/>
                <a:gd name="connsiteY22" fmla="*/ 399404 h 613544"/>
                <a:gd name="connsiteX23" fmla="*/ 95567 w 714850"/>
                <a:gd name="connsiteY23" fmla="*/ 398571 h 613544"/>
                <a:gd name="connsiteX24" fmla="*/ 100087 w 714850"/>
                <a:gd name="connsiteY24" fmla="*/ 399523 h 613544"/>
                <a:gd name="connsiteX25" fmla="*/ 108770 w 714850"/>
                <a:gd name="connsiteY25" fmla="*/ 404320 h 613544"/>
                <a:gd name="connsiteX26" fmla="*/ 113964 w 714850"/>
                <a:gd name="connsiteY26" fmla="*/ 405946 h 613544"/>
                <a:gd name="connsiteX27" fmla="*/ 119753 w 714850"/>
                <a:gd name="connsiteY27" fmla="*/ 406263 h 613544"/>
                <a:gd name="connsiteX28" fmla="*/ 132282 w 714850"/>
                <a:gd name="connsiteY28" fmla="*/ 404400 h 613544"/>
                <a:gd name="connsiteX29" fmla="*/ 139697 w 714850"/>
                <a:gd name="connsiteY29" fmla="*/ 401664 h 613544"/>
                <a:gd name="connsiteX30" fmla="*/ 144574 w 714850"/>
                <a:gd name="connsiteY30" fmla="*/ 399047 h 613544"/>
                <a:gd name="connsiteX31" fmla="*/ 149292 w 714850"/>
                <a:gd name="connsiteY31" fmla="*/ 394329 h 613544"/>
                <a:gd name="connsiteX32" fmla="*/ 153257 w 714850"/>
                <a:gd name="connsiteY32" fmla="*/ 388183 h 613544"/>
                <a:gd name="connsiteX33" fmla="*/ 156747 w 714850"/>
                <a:gd name="connsiteY33" fmla="*/ 377715 h 613544"/>
                <a:gd name="connsiteX34" fmla="*/ 159562 w 714850"/>
                <a:gd name="connsiteY34" fmla="*/ 372561 h 613544"/>
                <a:gd name="connsiteX35" fmla="*/ 161782 w 714850"/>
                <a:gd name="connsiteY35" fmla="*/ 369627 h 613544"/>
                <a:gd name="connsiteX36" fmla="*/ 164637 w 714850"/>
                <a:gd name="connsiteY36" fmla="*/ 368279 h 613544"/>
                <a:gd name="connsiteX37" fmla="*/ 168602 w 714850"/>
                <a:gd name="connsiteY37" fmla="*/ 367208 h 613544"/>
                <a:gd name="connsiteX38" fmla="*/ 187515 w 714850"/>
                <a:gd name="connsiteY38" fmla="*/ 365186 h 613544"/>
                <a:gd name="connsiteX39" fmla="*/ 191956 w 714850"/>
                <a:gd name="connsiteY39" fmla="*/ 363362 h 613544"/>
                <a:gd name="connsiteX40" fmla="*/ 195921 w 714850"/>
                <a:gd name="connsiteY40" fmla="*/ 360785 h 613544"/>
                <a:gd name="connsiteX41" fmla="*/ 199291 w 714850"/>
                <a:gd name="connsiteY41" fmla="*/ 357811 h 613544"/>
                <a:gd name="connsiteX42" fmla="*/ 202384 w 714850"/>
                <a:gd name="connsiteY42" fmla="*/ 354203 h 613544"/>
                <a:gd name="connsiteX43" fmla="*/ 205080 w 714850"/>
                <a:gd name="connsiteY43" fmla="*/ 350238 h 613544"/>
                <a:gd name="connsiteX44" fmla="*/ 213248 w 714850"/>
                <a:gd name="connsiteY44" fmla="*/ 332514 h 613544"/>
                <a:gd name="connsiteX45" fmla="*/ 217213 w 714850"/>
                <a:gd name="connsiteY45" fmla="*/ 325813 h 613544"/>
                <a:gd name="connsiteX46" fmla="*/ 224707 w 714850"/>
                <a:gd name="connsiteY46" fmla="*/ 316178 h 613544"/>
                <a:gd name="connsiteX47" fmla="*/ 227363 w 714850"/>
                <a:gd name="connsiteY47" fmla="*/ 311619 h 613544"/>
                <a:gd name="connsiteX48" fmla="*/ 229187 w 714850"/>
                <a:gd name="connsiteY48" fmla="*/ 307416 h 613544"/>
                <a:gd name="connsiteX49" fmla="*/ 230020 w 714850"/>
                <a:gd name="connsiteY49" fmla="*/ 305156 h 613544"/>
                <a:gd name="connsiteX50" fmla="*/ 229148 w 714850"/>
                <a:gd name="connsiteY50" fmla="*/ 301548 h 613544"/>
                <a:gd name="connsiteX51" fmla="*/ 221693 w 714850"/>
                <a:gd name="connsiteY51" fmla="*/ 282555 h 613544"/>
                <a:gd name="connsiteX52" fmla="*/ 220147 w 714850"/>
                <a:gd name="connsiteY52" fmla="*/ 275934 h 613544"/>
                <a:gd name="connsiteX53" fmla="*/ 219790 w 714850"/>
                <a:gd name="connsiteY53" fmla="*/ 271255 h 613544"/>
                <a:gd name="connsiteX54" fmla="*/ 221456 w 714850"/>
                <a:gd name="connsiteY54" fmla="*/ 266814 h 613544"/>
                <a:gd name="connsiteX55" fmla="*/ 221852 w 714850"/>
                <a:gd name="connsiteY55" fmla="*/ 264158 h 613544"/>
                <a:gd name="connsiteX56" fmla="*/ 220544 w 714850"/>
                <a:gd name="connsiteY56" fmla="*/ 261382 h 613544"/>
                <a:gd name="connsiteX57" fmla="*/ 217015 w 714850"/>
                <a:gd name="connsiteY57" fmla="*/ 257417 h 613544"/>
                <a:gd name="connsiteX58" fmla="*/ 203494 w 714850"/>
                <a:gd name="connsiteY58" fmla="*/ 248139 h 613544"/>
                <a:gd name="connsiteX59" fmla="*/ 195564 w 714850"/>
                <a:gd name="connsiteY59" fmla="*/ 240883 h 613544"/>
                <a:gd name="connsiteX60" fmla="*/ 185652 w 714850"/>
                <a:gd name="connsiteY60" fmla="*/ 223635 h 613544"/>
                <a:gd name="connsiteX61" fmla="*/ 199133 w 714850"/>
                <a:gd name="connsiteY61" fmla="*/ 211740 h 613544"/>
                <a:gd name="connsiteX62" fmla="*/ 206428 w 714850"/>
                <a:gd name="connsiteY62" fmla="*/ 208053 h 613544"/>
                <a:gd name="connsiteX63" fmla="*/ 220147 w 714850"/>
                <a:gd name="connsiteY63" fmla="*/ 204722 h 613544"/>
                <a:gd name="connsiteX64" fmla="*/ 233866 w 714850"/>
                <a:gd name="connsiteY64" fmla="*/ 204722 h 613544"/>
                <a:gd name="connsiteX65" fmla="*/ 255475 w 714850"/>
                <a:gd name="connsiteY65" fmla="*/ 210313 h 613544"/>
                <a:gd name="connsiteX66" fmla="*/ 262057 w 714850"/>
                <a:gd name="connsiteY66" fmla="*/ 209440 h 613544"/>
                <a:gd name="connsiteX67" fmla="*/ 258092 w 714850"/>
                <a:gd name="connsiteY67" fmla="*/ 219432 h 613544"/>
                <a:gd name="connsiteX68" fmla="*/ 264119 w 714850"/>
                <a:gd name="connsiteY68" fmla="*/ 226886 h 613544"/>
                <a:gd name="connsiteX69" fmla="*/ 274111 w 714850"/>
                <a:gd name="connsiteY69" fmla="*/ 233468 h 613544"/>
                <a:gd name="connsiteX70" fmla="*/ 281724 w 714850"/>
                <a:gd name="connsiteY70" fmla="*/ 240883 h 613544"/>
                <a:gd name="connsiteX71" fmla="*/ 271256 w 714850"/>
                <a:gd name="connsiteY71" fmla="*/ 246117 h 613544"/>
                <a:gd name="connsiteX72" fmla="*/ 266538 w 714850"/>
                <a:gd name="connsiteY72" fmla="*/ 259320 h 613544"/>
                <a:gd name="connsiteX73" fmla="*/ 268560 w 714850"/>
                <a:gd name="connsiteY73" fmla="*/ 273396 h 613544"/>
                <a:gd name="connsiteX74" fmla="*/ 278076 w 714850"/>
                <a:gd name="connsiteY74" fmla="*/ 281088 h 613544"/>
                <a:gd name="connsiteX75" fmla="*/ 284023 w 714850"/>
                <a:gd name="connsiteY75" fmla="*/ 282119 h 613544"/>
                <a:gd name="connsiteX76" fmla="*/ 287631 w 714850"/>
                <a:gd name="connsiteY76" fmla="*/ 283388 h 613544"/>
                <a:gd name="connsiteX77" fmla="*/ 290883 w 714850"/>
                <a:gd name="connsiteY77" fmla="*/ 286005 h 613544"/>
                <a:gd name="connsiteX78" fmla="*/ 308448 w 714850"/>
                <a:gd name="connsiteY78" fmla="*/ 305433 h 613544"/>
                <a:gd name="connsiteX79" fmla="*/ 327321 w 714850"/>
                <a:gd name="connsiteY79" fmla="*/ 319707 h 613544"/>
                <a:gd name="connsiteX80" fmla="*/ 331524 w 714850"/>
                <a:gd name="connsiteY80" fmla="*/ 321412 h 613544"/>
                <a:gd name="connsiteX81" fmla="*/ 334775 w 714850"/>
                <a:gd name="connsiteY81" fmla="*/ 320302 h 613544"/>
                <a:gd name="connsiteX82" fmla="*/ 337947 w 714850"/>
                <a:gd name="connsiteY82" fmla="*/ 318557 h 613544"/>
                <a:gd name="connsiteX83" fmla="*/ 341912 w 714850"/>
                <a:gd name="connsiteY83" fmla="*/ 318557 h 613544"/>
                <a:gd name="connsiteX84" fmla="*/ 345600 w 714850"/>
                <a:gd name="connsiteY84" fmla="*/ 320540 h 613544"/>
                <a:gd name="connsiteX85" fmla="*/ 347741 w 714850"/>
                <a:gd name="connsiteY85" fmla="*/ 322800 h 613544"/>
                <a:gd name="connsiteX86" fmla="*/ 350120 w 714850"/>
                <a:gd name="connsiteY86" fmla="*/ 324267 h 613544"/>
                <a:gd name="connsiteX87" fmla="*/ 354085 w 714850"/>
                <a:gd name="connsiteY87" fmla="*/ 324069 h 613544"/>
                <a:gd name="connsiteX88" fmla="*/ 356781 w 714850"/>
                <a:gd name="connsiteY88" fmla="*/ 321769 h 613544"/>
                <a:gd name="connsiteX89" fmla="*/ 367725 w 714850"/>
                <a:gd name="connsiteY89" fmla="*/ 308685 h 613544"/>
                <a:gd name="connsiteX90" fmla="*/ 367725 w 714850"/>
                <a:gd name="connsiteY90" fmla="*/ 303966 h 613544"/>
                <a:gd name="connsiteX91" fmla="*/ 366733 w 714850"/>
                <a:gd name="connsiteY91" fmla="*/ 300517 h 613544"/>
                <a:gd name="connsiteX92" fmla="*/ 365504 w 714850"/>
                <a:gd name="connsiteY92" fmla="*/ 297583 h 613544"/>
                <a:gd name="connsiteX93" fmla="*/ 364632 w 714850"/>
                <a:gd name="connsiteY93" fmla="*/ 294490 h 613544"/>
                <a:gd name="connsiteX94" fmla="*/ 364315 w 714850"/>
                <a:gd name="connsiteY94" fmla="*/ 290921 h 613544"/>
                <a:gd name="connsiteX95" fmla="*/ 364315 w 714850"/>
                <a:gd name="connsiteY95" fmla="*/ 281009 h 613544"/>
                <a:gd name="connsiteX96" fmla="*/ 365266 w 714850"/>
                <a:gd name="connsiteY96" fmla="*/ 279542 h 613544"/>
                <a:gd name="connsiteX97" fmla="*/ 368914 w 714850"/>
                <a:gd name="connsiteY97" fmla="*/ 270303 h 613544"/>
                <a:gd name="connsiteX98" fmla="*/ 369350 w 714850"/>
                <a:gd name="connsiteY98" fmla="*/ 269471 h 613544"/>
                <a:gd name="connsiteX99" fmla="*/ 368518 w 714850"/>
                <a:gd name="connsiteY99" fmla="*/ 269788 h 613544"/>
                <a:gd name="connsiteX100" fmla="*/ 368200 w 714850"/>
                <a:gd name="connsiteY100" fmla="*/ 256862 h 613544"/>
                <a:gd name="connsiteX101" fmla="*/ 369231 w 714850"/>
                <a:gd name="connsiteY101" fmla="*/ 257258 h 613544"/>
                <a:gd name="connsiteX102" fmla="*/ 375456 w 714850"/>
                <a:gd name="connsiteY102" fmla="*/ 249090 h 613544"/>
                <a:gd name="connsiteX103" fmla="*/ 375694 w 714850"/>
                <a:gd name="connsiteY103" fmla="*/ 247505 h 613544"/>
                <a:gd name="connsiteX104" fmla="*/ 380254 w 714850"/>
                <a:gd name="connsiteY104" fmla="*/ 236204 h 613544"/>
                <a:gd name="connsiteX105" fmla="*/ 381206 w 714850"/>
                <a:gd name="connsiteY105" fmla="*/ 234935 h 613544"/>
                <a:gd name="connsiteX106" fmla="*/ 382038 w 714850"/>
                <a:gd name="connsiteY106" fmla="*/ 228036 h 613544"/>
                <a:gd name="connsiteX107" fmla="*/ 382276 w 714850"/>
                <a:gd name="connsiteY107" fmla="*/ 221098 h 613544"/>
                <a:gd name="connsiteX108" fmla="*/ 381206 w 714850"/>
                <a:gd name="connsiteY108" fmla="*/ 213802 h 613544"/>
                <a:gd name="connsiteX109" fmla="*/ 378152 w 714850"/>
                <a:gd name="connsiteY109" fmla="*/ 205515 h 613544"/>
                <a:gd name="connsiteX110" fmla="*/ 370659 w 714850"/>
                <a:gd name="connsiteY110" fmla="*/ 192589 h 613544"/>
                <a:gd name="connsiteX111" fmla="*/ 365901 w 714850"/>
                <a:gd name="connsiteY111" fmla="*/ 186840 h 613544"/>
                <a:gd name="connsiteX112" fmla="*/ 361143 w 714850"/>
                <a:gd name="connsiteY112" fmla="*/ 183232 h 613544"/>
                <a:gd name="connsiteX113" fmla="*/ 355156 w 714850"/>
                <a:gd name="connsiteY113" fmla="*/ 182280 h 613544"/>
                <a:gd name="connsiteX114" fmla="*/ 345441 w 714850"/>
                <a:gd name="connsiteY114" fmla="*/ 186602 h 613544"/>
                <a:gd name="connsiteX115" fmla="*/ 339652 w 714850"/>
                <a:gd name="connsiteY115" fmla="*/ 187593 h 613544"/>
                <a:gd name="connsiteX116" fmla="*/ 318241 w 714850"/>
                <a:gd name="connsiteY116" fmla="*/ 183628 h 613544"/>
                <a:gd name="connsiteX117" fmla="*/ 311977 w 714850"/>
                <a:gd name="connsiteY117" fmla="*/ 177205 h 613544"/>
                <a:gd name="connsiteX118" fmla="*/ 319114 w 714850"/>
                <a:gd name="connsiteY118" fmla="*/ 166143 h 613544"/>
                <a:gd name="connsiteX119" fmla="*/ 319114 w 714850"/>
                <a:gd name="connsiteY119" fmla="*/ 166143 h 613544"/>
                <a:gd name="connsiteX120" fmla="*/ 321572 w 714850"/>
                <a:gd name="connsiteY120" fmla="*/ 162178 h 613544"/>
                <a:gd name="connsiteX121" fmla="*/ 322246 w 714850"/>
                <a:gd name="connsiteY121" fmla="*/ 158411 h 613544"/>
                <a:gd name="connsiteX122" fmla="*/ 322246 w 714850"/>
                <a:gd name="connsiteY122" fmla="*/ 154723 h 613544"/>
                <a:gd name="connsiteX123" fmla="*/ 322999 w 714850"/>
                <a:gd name="connsiteY123" fmla="*/ 151115 h 613544"/>
                <a:gd name="connsiteX124" fmla="*/ 325101 w 714850"/>
                <a:gd name="connsiteY124" fmla="*/ 146595 h 613544"/>
                <a:gd name="connsiteX125" fmla="*/ 349922 w 714850"/>
                <a:gd name="connsiteY125" fmla="*/ 106668 h 613544"/>
                <a:gd name="connsiteX126" fmla="*/ 348137 w 714850"/>
                <a:gd name="connsiteY126" fmla="*/ 104883 h 613544"/>
                <a:gd name="connsiteX127" fmla="*/ 339811 w 714850"/>
                <a:gd name="connsiteY127" fmla="*/ 92433 h 613544"/>
                <a:gd name="connsiteX128" fmla="*/ 326806 w 714850"/>
                <a:gd name="connsiteY128" fmla="*/ 62061 h 613544"/>
                <a:gd name="connsiteX129" fmla="*/ 320303 w 714850"/>
                <a:gd name="connsiteY129" fmla="*/ 55678 h 613544"/>
                <a:gd name="connsiteX130" fmla="*/ 317210 w 714850"/>
                <a:gd name="connsiteY130" fmla="*/ 54012 h 613544"/>
                <a:gd name="connsiteX131" fmla="*/ 309280 w 714850"/>
                <a:gd name="connsiteY131" fmla="*/ 46082 h 613544"/>
                <a:gd name="connsiteX132" fmla="*/ 300082 w 714850"/>
                <a:gd name="connsiteY132" fmla="*/ 40531 h 613544"/>
                <a:gd name="connsiteX133" fmla="*/ 296949 w 714850"/>
                <a:gd name="connsiteY133" fmla="*/ 35971 h 613544"/>
                <a:gd name="connsiteX134" fmla="*/ 294887 w 714850"/>
                <a:gd name="connsiteY134" fmla="*/ 29984 h 613544"/>
                <a:gd name="connsiteX135" fmla="*/ 294887 w 714850"/>
                <a:gd name="connsiteY135" fmla="*/ 29152 h 613544"/>
                <a:gd name="connsiteX136" fmla="*/ 302540 w 714850"/>
                <a:gd name="connsiteY136" fmla="*/ 26019 h 613544"/>
                <a:gd name="connsiteX137" fmla="*/ 320501 w 714850"/>
                <a:gd name="connsiteY137" fmla="*/ 20944 h 613544"/>
                <a:gd name="connsiteX138" fmla="*/ 325220 w 714850"/>
                <a:gd name="connsiteY138" fmla="*/ 17970 h 613544"/>
                <a:gd name="connsiteX139" fmla="*/ 326330 w 714850"/>
                <a:gd name="connsiteY139" fmla="*/ 15433 h 613544"/>
                <a:gd name="connsiteX140" fmla="*/ 329224 w 714850"/>
                <a:gd name="connsiteY140" fmla="*/ 6789 h 613544"/>
                <a:gd name="connsiteX141" fmla="*/ 333943 w 714850"/>
                <a:gd name="connsiteY141" fmla="*/ 3022 h 613544"/>
                <a:gd name="connsiteX142" fmla="*/ 341119 w 714850"/>
                <a:gd name="connsiteY142" fmla="*/ 842 h 613544"/>
                <a:gd name="connsiteX143" fmla="*/ 357415 w 714850"/>
                <a:gd name="connsiteY143" fmla="*/ -110 h 613544"/>
                <a:gd name="connsiteX144" fmla="*/ 367090 w 714850"/>
                <a:gd name="connsiteY144" fmla="*/ 1238 h 613544"/>
                <a:gd name="connsiteX145" fmla="*/ 376606 w 714850"/>
                <a:gd name="connsiteY145" fmla="*/ 6908 h 613544"/>
                <a:gd name="connsiteX146" fmla="*/ 387827 w 714850"/>
                <a:gd name="connsiteY146" fmla="*/ 18803 h 613544"/>
                <a:gd name="connsiteX147" fmla="*/ 389770 w 714850"/>
                <a:gd name="connsiteY147" fmla="*/ 20111 h 613544"/>
                <a:gd name="connsiteX148" fmla="*/ 391554 w 714850"/>
                <a:gd name="connsiteY148" fmla="*/ 20984 h 613544"/>
                <a:gd name="connsiteX149" fmla="*/ 406780 w 714850"/>
                <a:gd name="connsiteY149" fmla="*/ 25464 h 613544"/>
                <a:gd name="connsiteX150" fmla="*/ 421490 w 714850"/>
                <a:gd name="connsiteY150" fmla="*/ 27169 h 613544"/>
                <a:gd name="connsiteX151" fmla="*/ 443615 w 714850"/>
                <a:gd name="connsiteY151" fmla="*/ 24513 h 613544"/>
                <a:gd name="connsiteX152" fmla="*/ 469863 w 714850"/>
                <a:gd name="connsiteY152" fmla="*/ 12380 h 613544"/>
                <a:gd name="connsiteX153" fmla="*/ 481520 w 714850"/>
                <a:gd name="connsiteY153" fmla="*/ 20825 h 613544"/>
                <a:gd name="connsiteX154" fmla="*/ 485485 w 714850"/>
                <a:gd name="connsiteY154" fmla="*/ 22808 h 613544"/>
                <a:gd name="connsiteX155" fmla="*/ 488974 w 714850"/>
                <a:gd name="connsiteY155" fmla="*/ 25226 h 613544"/>
                <a:gd name="connsiteX156" fmla="*/ 492226 w 714850"/>
                <a:gd name="connsiteY156" fmla="*/ 29191 h 613544"/>
                <a:gd name="connsiteX157" fmla="*/ 491869 w 714850"/>
                <a:gd name="connsiteY157" fmla="*/ 33632 h 613544"/>
                <a:gd name="connsiteX158" fmla="*/ 488380 w 714850"/>
                <a:gd name="connsiteY158" fmla="*/ 37835 h 613544"/>
                <a:gd name="connsiteX159" fmla="*/ 482948 w 714850"/>
                <a:gd name="connsiteY159" fmla="*/ 39262 h 613544"/>
                <a:gd name="connsiteX160" fmla="*/ 477317 w 714850"/>
                <a:gd name="connsiteY160" fmla="*/ 38707 h 613544"/>
                <a:gd name="connsiteX161" fmla="*/ 467008 w 714850"/>
                <a:gd name="connsiteY161" fmla="*/ 35694 h 613544"/>
                <a:gd name="connsiteX162" fmla="*/ 464272 w 714850"/>
                <a:gd name="connsiteY162" fmla="*/ 36130 h 613544"/>
                <a:gd name="connsiteX163" fmla="*/ 462290 w 714850"/>
                <a:gd name="connsiteY163" fmla="*/ 37756 h 613544"/>
                <a:gd name="connsiteX164" fmla="*/ 460902 w 714850"/>
                <a:gd name="connsiteY164" fmla="*/ 40611 h 613544"/>
                <a:gd name="connsiteX165" fmla="*/ 459673 w 714850"/>
                <a:gd name="connsiteY165" fmla="*/ 45448 h 613544"/>
                <a:gd name="connsiteX166" fmla="*/ 458721 w 714850"/>
                <a:gd name="connsiteY166" fmla="*/ 52347 h 613544"/>
                <a:gd name="connsiteX167" fmla="*/ 457770 w 714850"/>
                <a:gd name="connsiteY167" fmla="*/ 68445 h 613544"/>
                <a:gd name="connsiteX168" fmla="*/ 458127 w 714850"/>
                <a:gd name="connsiteY168" fmla="*/ 76018 h 613544"/>
                <a:gd name="connsiteX169" fmla="*/ 459197 w 714850"/>
                <a:gd name="connsiteY169" fmla="*/ 83472 h 613544"/>
                <a:gd name="connsiteX170" fmla="*/ 464074 w 714850"/>
                <a:gd name="connsiteY170" fmla="*/ 104407 h 613544"/>
                <a:gd name="connsiteX171" fmla="*/ 465700 w 714850"/>
                <a:gd name="connsiteY171" fmla="*/ 109522 h 613544"/>
                <a:gd name="connsiteX172" fmla="*/ 469189 w 714850"/>
                <a:gd name="connsiteY172" fmla="*/ 114280 h 613544"/>
                <a:gd name="connsiteX173" fmla="*/ 475255 w 714850"/>
                <a:gd name="connsiteY173" fmla="*/ 118444 h 613544"/>
                <a:gd name="connsiteX174" fmla="*/ 544802 w 714850"/>
                <a:gd name="connsiteY174" fmla="*/ 133986 h 613544"/>
                <a:gd name="connsiteX175" fmla="*/ 553802 w 714850"/>
                <a:gd name="connsiteY175" fmla="*/ 142234 h 613544"/>
                <a:gd name="connsiteX176" fmla="*/ 549044 w 714850"/>
                <a:gd name="connsiteY176" fmla="*/ 148379 h 613544"/>
                <a:gd name="connsiteX177" fmla="*/ 542819 w 714850"/>
                <a:gd name="connsiteY177" fmla="*/ 149569 h 613544"/>
                <a:gd name="connsiteX178" fmla="*/ 527713 w 714850"/>
                <a:gd name="connsiteY178" fmla="*/ 150243 h 613544"/>
                <a:gd name="connsiteX179" fmla="*/ 525096 w 714850"/>
                <a:gd name="connsiteY179" fmla="*/ 152344 h 613544"/>
                <a:gd name="connsiteX180" fmla="*/ 524382 w 714850"/>
                <a:gd name="connsiteY180" fmla="*/ 155041 h 613544"/>
                <a:gd name="connsiteX181" fmla="*/ 526245 w 714850"/>
                <a:gd name="connsiteY181" fmla="*/ 159323 h 613544"/>
                <a:gd name="connsiteX182" fmla="*/ 527475 w 714850"/>
                <a:gd name="connsiteY182" fmla="*/ 161266 h 613544"/>
                <a:gd name="connsiteX183" fmla="*/ 529576 w 714850"/>
                <a:gd name="connsiteY183" fmla="*/ 163129 h 613544"/>
                <a:gd name="connsiteX184" fmla="*/ 533224 w 714850"/>
                <a:gd name="connsiteY184" fmla="*/ 165389 h 613544"/>
                <a:gd name="connsiteX185" fmla="*/ 541154 w 714850"/>
                <a:gd name="connsiteY185" fmla="*/ 168799 h 613544"/>
                <a:gd name="connsiteX186" fmla="*/ 550710 w 714850"/>
                <a:gd name="connsiteY186" fmla="*/ 169989 h 613544"/>
                <a:gd name="connsiteX187" fmla="*/ 553564 w 714850"/>
                <a:gd name="connsiteY187" fmla="*/ 175381 h 613544"/>
                <a:gd name="connsiteX188" fmla="*/ 555468 w 714850"/>
                <a:gd name="connsiteY188" fmla="*/ 180258 h 613544"/>
                <a:gd name="connsiteX189" fmla="*/ 541590 w 714850"/>
                <a:gd name="connsiteY189" fmla="*/ 223714 h 613544"/>
                <a:gd name="connsiteX190" fmla="*/ 547974 w 714850"/>
                <a:gd name="connsiteY190" fmla="*/ 234856 h 613544"/>
                <a:gd name="connsiteX191" fmla="*/ 549084 w 714850"/>
                <a:gd name="connsiteY191" fmla="*/ 239812 h 613544"/>
                <a:gd name="connsiteX192" fmla="*/ 547974 w 714850"/>
                <a:gd name="connsiteY192" fmla="*/ 245720 h 613544"/>
                <a:gd name="connsiteX193" fmla="*/ 545833 w 714850"/>
                <a:gd name="connsiteY193" fmla="*/ 250240 h 613544"/>
                <a:gd name="connsiteX194" fmla="*/ 539925 w 714850"/>
                <a:gd name="connsiteY194" fmla="*/ 260232 h 613544"/>
                <a:gd name="connsiteX195" fmla="*/ 537784 w 714850"/>
                <a:gd name="connsiteY195" fmla="*/ 267686 h 613544"/>
                <a:gd name="connsiteX196" fmla="*/ 538537 w 714850"/>
                <a:gd name="connsiteY196" fmla="*/ 276290 h 613544"/>
                <a:gd name="connsiteX197" fmla="*/ 541511 w 714850"/>
                <a:gd name="connsiteY197" fmla="*/ 284022 h 613544"/>
                <a:gd name="connsiteX198" fmla="*/ 555111 w 714850"/>
                <a:gd name="connsiteY198" fmla="*/ 298019 h 613544"/>
                <a:gd name="connsiteX199" fmla="*/ 577275 w 714850"/>
                <a:gd name="connsiteY199" fmla="*/ 312134 h 613544"/>
                <a:gd name="connsiteX200" fmla="*/ 574182 w 714850"/>
                <a:gd name="connsiteY200" fmla="*/ 320580 h 613544"/>
                <a:gd name="connsiteX201" fmla="*/ 571407 w 714850"/>
                <a:gd name="connsiteY201" fmla="*/ 331047 h 613544"/>
                <a:gd name="connsiteX202" fmla="*/ 570891 w 714850"/>
                <a:gd name="connsiteY202" fmla="*/ 335448 h 613544"/>
                <a:gd name="connsiteX203" fmla="*/ 574579 w 714850"/>
                <a:gd name="connsiteY203" fmla="*/ 355670 h 613544"/>
                <a:gd name="connsiteX204" fmla="*/ 585998 w 714850"/>
                <a:gd name="connsiteY204" fmla="*/ 393893 h 613544"/>
                <a:gd name="connsiteX205" fmla="*/ 596069 w 714850"/>
                <a:gd name="connsiteY205" fmla="*/ 414867 h 613544"/>
                <a:gd name="connsiteX206" fmla="*/ 608202 w 714850"/>
                <a:gd name="connsiteY206" fmla="*/ 426207 h 613544"/>
                <a:gd name="connsiteX207" fmla="*/ 614744 w 714850"/>
                <a:gd name="connsiteY207" fmla="*/ 430965 h 613544"/>
                <a:gd name="connsiteX208" fmla="*/ 620494 w 714850"/>
                <a:gd name="connsiteY208" fmla="*/ 432512 h 613544"/>
                <a:gd name="connsiteX209" fmla="*/ 625807 w 714850"/>
                <a:gd name="connsiteY209" fmla="*/ 430727 h 613544"/>
                <a:gd name="connsiteX210" fmla="*/ 631199 w 714850"/>
                <a:gd name="connsiteY210" fmla="*/ 426406 h 613544"/>
                <a:gd name="connsiteX211" fmla="*/ 637543 w 714850"/>
                <a:gd name="connsiteY211" fmla="*/ 423670 h 613544"/>
                <a:gd name="connsiteX212" fmla="*/ 648368 w 714850"/>
                <a:gd name="connsiteY212" fmla="*/ 422480 h 613544"/>
                <a:gd name="connsiteX213" fmla="*/ 654117 w 714850"/>
                <a:gd name="connsiteY213" fmla="*/ 418515 h 613544"/>
                <a:gd name="connsiteX214" fmla="*/ 659945 w 714850"/>
                <a:gd name="connsiteY214" fmla="*/ 416691 h 613544"/>
                <a:gd name="connsiteX215" fmla="*/ 665021 w 714850"/>
                <a:gd name="connsiteY215" fmla="*/ 420022 h 613544"/>
                <a:gd name="connsiteX216" fmla="*/ 671285 w 714850"/>
                <a:gd name="connsiteY216" fmla="*/ 432789 h 613544"/>
                <a:gd name="connsiteX217" fmla="*/ 679771 w 714850"/>
                <a:gd name="connsiteY217" fmla="*/ 446032 h 613544"/>
                <a:gd name="connsiteX218" fmla="*/ 681753 w 714850"/>
                <a:gd name="connsiteY218" fmla="*/ 451306 h 613544"/>
                <a:gd name="connsiteX219" fmla="*/ 682744 w 714850"/>
                <a:gd name="connsiteY219" fmla="*/ 456103 h 613544"/>
                <a:gd name="connsiteX220" fmla="*/ 684608 w 714850"/>
                <a:gd name="connsiteY220" fmla="*/ 462091 h 613544"/>
                <a:gd name="connsiteX221" fmla="*/ 687621 w 714850"/>
                <a:gd name="connsiteY221" fmla="*/ 467324 h 613544"/>
                <a:gd name="connsiteX222" fmla="*/ 700349 w 714850"/>
                <a:gd name="connsiteY222" fmla="*/ 483660 h 613544"/>
                <a:gd name="connsiteX223" fmla="*/ 711887 w 714850"/>
                <a:gd name="connsiteY223" fmla="*/ 491868 h 613544"/>
                <a:gd name="connsiteX224" fmla="*/ 714821 w 714850"/>
                <a:gd name="connsiteY224" fmla="*/ 496745 h 613544"/>
                <a:gd name="connsiteX225" fmla="*/ 713989 w 714850"/>
                <a:gd name="connsiteY225" fmla="*/ 502534 h 613544"/>
                <a:gd name="connsiteX226" fmla="*/ 706495 w 714850"/>
                <a:gd name="connsiteY226" fmla="*/ 512010 h 613544"/>
                <a:gd name="connsiteX227" fmla="*/ 695155 w 714850"/>
                <a:gd name="connsiteY227" fmla="*/ 523033 h 613544"/>
                <a:gd name="connsiteX228" fmla="*/ 691943 w 714850"/>
                <a:gd name="connsiteY228" fmla="*/ 528108 h 613544"/>
                <a:gd name="connsiteX229" fmla="*/ 691309 w 714850"/>
                <a:gd name="connsiteY229" fmla="*/ 535205 h 613544"/>
                <a:gd name="connsiteX230" fmla="*/ 692062 w 714850"/>
                <a:gd name="connsiteY230" fmla="*/ 546545 h 613544"/>
                <a:gd name="connsiteX231" fmla="*/ 690080 w 714850"/>
                <a:gd name="connsiteY231" fmla="*/ 552889 h 613544"/>
                <a:gd name="connsiteX232" fmla="*/ 685718 w 714850"/>
                <a:gd name="connsiteY232" fmla="*/ 563714 h 613544"/>
                <a:gd name="connsiteX233" fmla="*/ 669144 w 714850"/>
                <a:gd name="connsiteY233" fmla="*/ 594442 h 613544"/>
                <a:gd name="connsiteX234" fmla="*/ 654394 w 714850"/>
                <a:gd name="connsiteY234" fmla="*/ 613435 h 613544"/>
                <a:gd name="connsiteX235" fmla="*/ 643173 w 714850"/>
                <a:gd name="connsiteY235" fmla="*/ 598526 h 613544"/>
                <a:gd name="connsiteX236" fmla="*/ 610105 w 714850"/>
                <a:gd name="connsiteY236" fmla="*/ 572833 h 613544"/>
                <a:gd name="connsiteX237" fmla="*/ 596505 w 714850"/>
                <a:gd name="connsiteY237" fmla="*/ 565736 h 613544"/>
                <a:gd name="connsiteX238" fmla="*/ 586632 w 714850"/>
                <a:gd name="connsiteY238" fmla="*/ 562643 h 613544"/>
                <a:gd name="connsiteX239" fmla="*/ 569583 w 714850"/>
                <a:gd name="connsiteY239" fmla="*/ 561255 h 613544"/>
                <a:gd name="connsiteX240" fmla="*/ 530964 w 714850"/>
                <a:gd name="connsiteY240" fmla="*/ 552929 h 613544"/>
                <a:gd name="connsiteX241" fmla="*/ 522598 w 714850"/>
                <a:gd name="connsiteY241" fmla="*/ 552334 h 613544"/>
                <a:gd name="connsiteX242" fmla="*/ 487150 w 714850"/>
                <a:gd name="connsiteY242" fmla="*/ 542977 h 613544"/>
                <a:gd name="connsiteX243" fmla="*/ 472044 w 714850"/>
                <a:gd name="connsiteY243" fmla="*/ 538377 h 613544"/>
                <a:gd name="connsiteX244" fmla="*/ 464867 w 714850"/>
                <a:gd name="connsiteY244" fmla="*/ 538813 h 613544"/>
                <a:gd name="connsiteX245" fmla="*/ 458959 w 714850"/>
                <a:gd name="connsiteY245" fmla="*/ 540241 h 613544"/>
                <a:gd name="connsiteX246" fmla="*/ 449324 w 714850"/>
                <a:gd name="connsiteY246" fmla="*/ 549638 h 613544"/>
                <a:gd name="connsiteX247" fmla="*/ 440324 w 714850"/>
                <a:gd name="connsiteY247" fmla="*/ 556775 h 613544"/>
                <a:gd name="connsiteX248" fmla="*/ 420102 w 714850"/>
                <a:gd name="connsiteY248" fmla="*/ 566608 h 613544"/>
                <a:gd name="connsiteX249" fmla="*/ 405114 w 714850"/>
                <a:gd name="connsiteY249" fmla="*/ 569859 h 613544"/>
                <a:gd name="connsiteX250" fmla="*/ 376210 w 714850"/>
                <a:gd name="connsiteY250" fmla="*/ 571525 h 613544"/>
                <a:gd name="connsiteX251" fmla="*/ 364711 w 714850"/>
                <a:gd name="connsiteY251" fmla="*/ 570256 h 613544"/>
                <a:gd name="connsiteX252" fmla="*/ 357495 w 714850"/>
                <a:gd name="connsiteY252" fmla="*/ 568273 h 613544"/>
                <a:gd name="connsiteX253" fmla="*/ 351270 w 714850"/>
                <a:gd name="connsiteY253" fmla="*/ 564705 h 613544"/>
                <a:gd name="connsiteX254" fmla="*/ 320581 w 714850"/>
                <a:gd name="connsiteY254" fmla="*/ 544880 h 613544"/>
                <a:gd name="connsiteX255" fmla="*/ 301945 w 714850"/>
                <a:gd name="connsiteY255" fmla="*/ 538853 h 613544"/>
                <a:gd name="connsiteX256" fmla="*/ 289574 w 714850"/>
                <a:gd name="connsiteY256" fmla="*/ 537545 h 613544"/>
                <a:gd name="connsiteX257" fmla="*/ 265784 w 714850"/>
                <a:gd name="connsiteY257" fmla="*/ 531677 h 613544"/>
                <a:gd name="connsiteX258" fmla="*/ 248180 w 714850"/>
                <a:gd name="connsiteY258" fmla="*/ 522953 h 613544"/>
                <a:gd name="connsiteX259" fmla="*/ 232954 w 714850"/>
                <a:gd name="connsiteY259" fmla="*/ 513160 h 613544"/>
                <a:gd name="connsiteX260" fmla="*/ 227998 w 714850"/>
                <a:gd name="connsiteY260" fmla="*/ 511019 h 613544"/>
                <a:gd name="connsiteX261" fmla="*/ 224469 w 714850"/>
                <a:gd name="connsiteY261" fmla="*/ 510702 h 613544"/>
                <a:gd name="connsiteX262" fmla="*/ 222685 w 714850"/>
                <a:gd name="connsiteY262" fmla="*/ 511613 h 613544"/>
                <a:gd name="connsiteX263" fmla="*/ 221495 w 714850"/>
                <a:gd name="connsiteY263" fmla="*/ 513160 h 613544"/>
                <a:gd name="connsiteX264" fmla="*/ 220980 w 714850"/>
                <a:gd name="connsiteY264" fmla="*/ 514627 h 613544"/>
                <a:gd name="connsiteX265" fmla="*/ 220662 w 714850"/>
                <a:gd name="connsiteY265" fmla="*/ 516490 h 613544"/>
                <a:gd name="connsiteX266" fmla="*/ 220187 w 714850"/>
                <a:gd name="connsiteY266" fmla="*/ 518037 h 613544"/>
                <a:gd name="connsiteX267" fmla="*/ 218878 w 714850"/>
                <a:gd name="connsiteY267" fmla="*/ 519980 h 613544"/>
                <a:gd name="connsiteX268" fmla="*/ 217530 w 714850"/>
                <a:gd name="connsiteY268" fmla="*/ 521367 h 613544"/>
                <a:gd name="connsiteX269" fmla="*/ 212495 w 714850"/>
                <a:gd name="connsiteY269" fmla="*/ 524539 h 613544"/>
                <a:gd name="connsiteX270" fmla="*/ 197507 w 714850"/>
                <a:gd name="connsiteY270" fmla="*/ 510027 h 613544"/>
                <a:gd name="connsiteX271" fmla="*/ 190885 w 714850"/>
                <a:gd name="connsiteY271" fmla="*/ 506340 h 613544"/>
                <a:gd name="connsiteX272" fmla="*/ 183471 w 714850"/>
                <a:gd name="connsiteY272" fmla="*/ 504635 h 613544"/>
                <a:gd name="connsiteX273" fmla="*/ 173201 w 714850"/>
                <a:gd name="connsiteY273" fmla="*/ 503763 h 613544"/>
                <a:gd name="connsiteX274" fmla="*/ 162060 w 714850"/>
                <a:gd name="connsiteY274" fmla="*/ 499996 h 613544"/>
                <a:gd name="connsiteX275" fmla="*/ 151790 w 714850"/>
                <a:gd name="connsiteY275" fmla="*/ 499798 h 613544"/>
                <a:gd name="connsiteX276" fmla="*/ 138428 w 714850"/>
                <a:gd name="connsiteY276" fmla="*/ 502256 h 613544"/>
                <a:gd name="connsiteX277" fmla="*/ 129190 w 714850"/>
                <a:gd name="connsiteY277" fmla="*/ 502256 h 613544"/>
                <a:gd name="connsiteX278" fmla="*/ 121260 w 714850"/>
                <a:gd name="connsiteY278" fmla="*/ 503485 h 613544"/>
                <a:gd name="connsiteX279" fmla="*/ 114757 w 714850"/>
                <a:gd name="connsiteY279" fmla="*/ 506459 h 613544"/>
                <a:gd name="connsiteX280" fmla="*/ 91879 w 714850"/>
                <a:gd name="connsiteY280" fmla="*/ 528663 h 613544"/>
                <a:gd name="connsiteX281" fmla="*/ 57621 w 714850"/>
                <a:gd name="connsiteY281" fmla="*/ 544523 h 61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714850" h="613544">
                  <a:moveTo>
                    <a:pt x="47075" y="549876"/>
                  </a:moveTo>
                  <a:lnTo>
                    <a:pt x="47075" y="542739"/>
                  </a:lnTo>
                  <a:lnTo>
                    <a:pt x="38034" y="539607"/>
                  </a:lnTo>
                  <a:lnTo>
                    <a:pt x="19756" y="543215"/>
                  </a:lnTo>
                  <a:lnTo>
                    <a:pt x="19756" y="542897"/>
                  </a:lnTo>
                  <a:lnTo>
                    <a:pt x="20073" y="540439"/>
                  </a:lnTo>
                  <a:lnTo>
                    <a:pt x="19002" y="519306"/>
                  </a:lnTo>
                  <a:lnTo>
                    <a:pt x="17654" y="513636"/>
                  </a:lnTo>
                  <a:lnTo>
                    <a:pt x="14522" y="505706"/>
                  </a:lnTo>
                  <a:lnTo>
                    <a:pt x="11588" y="502613"/>
                  </a:lnTo>
                  <a:lnTo>
                    <a:pt x="5204" y="497419"/>
                  </a:lnTo>
                  <a:lnTo>
                    <a:pt x="2865" y="493850"/>
                  </a:lnTo>
                  <a:lnTo>
                    <a:pt x="922" y="487982"/>
                  </a:lnTo>
                  <a:lnTo>
                    <a:pt x="-30" y="481797"/>
                  </a:lnTo>
                  <a:lnTo>
                    <a:pt x="-30" y="471527"/>
                  </a:lnTo>
                  <a:lnTo>
                    <a:pt x="962" y="463161"/>
                  </a:lnTo>
                  <a:lnTo>
                    <a:pt x="6314" y="440878"/>
                  </a:lnTo>
                  <a:lnTo>
                    <a:pt x="5482" y="429419"/>
                  </a:lnTo>
                  <a:lnTo>
                    <a:pt x="16148" y="423868"/>
                  </a:lnTo>
                  <a:lnTo>
                    <a:pt x="21540" y="422678"/>
                  </a:lnTo>
                  <a:lnTo>
                    <a:pt x="33435" y="423115"/>
                  </a:lnTo>
                  <a:lnTo>
                    <a:pt x="76455" y="407691"/>
                  </a:lnTo>
                  <a:lnTo>
                    <a:pt x="89976" y="399404"/>
                  </a:lnTo>
                  <a:lnTo>
                    <a:pt x="95567" y="398571"/>
                  </a:lnTo>
                  <a:lnTo>
                    <a:pt x="100087" y="399523"/>
                  </a:lnTo>
                  <a:lnTo>
                    <a:pt x="108770" y="404320"/>
                  </a:lnTo>
                  <a:lnTo>
                    <a:pt x="113964" y="405946"/>
                  </a:lnTo>
                  <a:lnTo>
                    <a:pt x="119753" y="406263"/>
                  </a:lnTo>
                  <a:lnTo>
                    <a:pt x="132282" y="404400"/>
                  </a:lnTo>
                  <a:lnTo>
                    <a:pt x="139697" y="401664"/>
                  </a:lnTo>
                  <a:lnTo>
                    <a:pt x="144574" y="399047"/>
                  </a:lnTo>
                  <a:lnTo>
                    <a:pt x="149292" y="394329"/>
                  </a:lnTo>
                  <a:lnTo>
                    <a:pt x="153257" y="388183"/>
                  </a:lnTo>
                  <a:lnTo>
                    <a:pt x="156747" y="377715"/>
                  </a:lnTo>
                  <a:lnTo>
                    <a:pt x="159562" y="372561"/>
                  </a:lnTo>
                  <a:lnTo>
                    <a:pt x="161782" y="369627"/>
                  </a:lnTo>
                  <a:lnTo>
                    <a:pt x="164637" y="368279"/>
                  </a:lnTo>
                  <a:lnTo>
                    <a:pt x="168602" y="367208"/>
                  </a:lnTo>
                  <a:lnTo>
                    <a:pt x="187515" y="365186"/>
                  </a:lnTo>
                  <a:lnTo>
                    <a:pt x="191956" y="363362"/>
                  </a:lnTo>
                  <a:lnTo>
                    <a:pt x="195921" y="360785"/>
                  </a:lnTo>
                  <a:lnTo>
                    <a:pt x="199291" y="357811"/>
                  </a:lnTo>
                  <a:lnTo>
                    <a:pt x="202384" y="354203"/>
                  </a:lnTo>
                  <a:lnTo>
                    <a:pt x="205080" y="350238"/>
                  </a:lnTo>
                  <a:lnTo>
                    <a:pt x="213248" y="332514"/>
                  </a:lnTo>
                  <a:lnTo>
                    <a:pt x="217213" y="325813"/>
                  </a:lnTo>
                  <a:lnTo>
                    <a:pt x="224707" y="316178"/>
                  </a:lnTo>
                  <a:lnTo>
                    <a:pt x="227363" y="311619"/>
                  </a:lnTo>
                  <a:lnTo>
                    <a:pt x="229187" y="307416"/>
                  </a:lnTo>
                  <a:lnTo>
                    <a:pt x="230020" y="305156"/>
                  </a:lnTo>
                  <a:lnTo>
                    <a:pt x="229148" y="301548"/>
                  </a:lnTo>
                  <a:lnTo>
                    <a:pt x="221693" y="282555"/>
                  </a:lnTo>
                  <a:lnTo>
                    <a:pt x="220147" y="275934"/>
                  </a:lnTo>
                  <a:lnTo>
                    <a:pt x="219790" y="271255"/>
                  </a:lnTo>
                  <a:lnTo>
                    <a:pt x="221456" y="266814"/>
                  </a:lnTo>
                  <a:lnTo>
                    <a:pt x="221852" y="264158"/>
                  </a:lnTo>
                  <a:lnTo>
                    <a:pt x="220544" y="261382"/>
                  </a:lnTo>
                  <a:lnTo>
                    <a:pt x="217015" y="257417"/>
                  </a:lnTo>
                  <a:lnTo>
                    <a:pt x="203494" y="248139"/>
                  </a:lnTo>
                  <a:lnTo>
                    <a:pt x="195564" y="240883"/>
                  </a:lnTo>
                  <a:lnTo>
                    <a:pt x="185652" y="223635"/>
                  </a:lnTo>
                  <a:lnTo>
                    <a:pt x="199133" y="211740"/>
                  </a:lnTo>
                  <a:lnTo>
                    <a:pt x="206428" y="208053"/>
                  </a:lnTo>
                  <a:lnTo>
                    <a:pt x="220147" y="204722"/>
                  </a:lnTo>
                  <a:lnTo>
                    <a:pt x="233866" y="204722"/>
                  </a:lnTo>
                  <a:lnTo>
                    <a:pt x="255475" y="210313"/>
                  </a:lnTo>
                  <a:lnTo>
                    <a:pt x="262057" y="209440"/>
                  </a:lnTo>
                  <a:lnTo>
                    <a:pt x="258092" y="219432"/>
                  </a:lnTo>
                  <a:lnTo>
                    <a:pt x="264119" y="226886"/>
                  </a:lnTo>
                  <a:lnTo>
                    <a:pt x="274111" y="233468"/>
                  </a:lnTo>
                  <a:lnTo>
                    <a:pt x="281724" y="240883"/>
                  </a:lnTo>
                  <a:lnTo>
                    <a:pt x="271256" y="246117"/>
                  </a:lnTo>
                  <a:lnTo>
                    <a:pt x="266538" y="259320"/>
                  </a:lnTo>
                  <a:lnTo>
                    <a:pt x="268560" y="273396"/>
                  </a:lnTo>
                  <a:lnTo>
                    <a:pt x="278076" y="281088"/>
                  </a:lnTo>
                  <a:lnTo>
                    <a:pt x="284023" y="282119"/>
                  </a:lnTo>
                  <a:lnTo>
                    <a:pt x="287631" y="283388"/>
                  </a:lnTo>
                  <a:lnTo>
                    <a:pt x="290883" y="286005"/>
                  </a:lnTo>
                  <a:lnTo>
                    <a:pt x="308448" y="305433"/>
                  </a:lnTo>
                  <a:lnTo>
                    <a:pt x="327321" y="319707"/>
                  </a:lnTo>
                  <a:lnTo>
                    <a:pt x="331524" y="321412"/>
                  </a:lnTo>
                  <a:lnTo>
                    <a:pt x="334775" y="320302"/>
                  </a:lnTo>
                  <a:lnTo>
                    <a:pt x="337947" y="318557"/>
                  </a:lnTo>
                  <a:lnTo>
                    <a:pt x="341912" y="318557"/>
                  </a:lnTo>
                  <a:lnTo>
                    <a:pt x="345600" y="320540"/>
                  </a:lnTo>
                  <a:lnTo>
                    <a:pt x="347741" y="322800"/>
                  </a:lnTo>
                  <a:lnTo>
                    <a:pt x="350120" y="324267"/>
                  </a:lnTo>
                  <a:lnTo>
                    <a:pt x="354085" y="324069"/>
                  </a:lnTo>
                  <a:lnTo>
                    <a:pt x="356781" y="321769"/>
                  </a:lnTo>
                  <a:lnTo>
                    <a:pt x="367725" y="308685"/>
                  </a:lnTo>
                  <a:lnTo>
                    <a:pt x="367725" y="303966"/>
                  </a:lnTo>
                  <a:lnTo>
                    <a:pt x="366733" y="300517"/>
                  </a:lnTo>
                  <a:lnTo>
                    <a:pt x="365504" y="297583"/>
                  </a:lnTo>
                  <a:lnTo>
                    <a:pt x="364632" y="294490"/>
                  </a:lnTo>
                  <a:lnTo>
                    <a:pt x="364315" y="290921"/>
                  </a:lnTo>
                  <a:lnTo>
                    <a:pt x="364315" y="281009"/>
                  </a:lnTo>
                  <a:lnTo>
                    <a:pt x="365266" y="279542"/>
                  </a:lnTo>
                  <a:lnTo>
                    <a:pt x="368914" y="270303"/>
                  </a:lnTo>
                  <a:lnTo>
                    <a:pt x="369350" y="269471"/>
                  </a:lnTo>
                  <a:lnTo>
                    <a:pt x="368518" y="269788"/>
                  </a:lnTo>
                  <a:lnTo>
                    <a:pt x="368200" y="256862"/>
                  </a:lnTo>
                  <a:lnTo>
                    <a:pt x="369231" y="257258"/>
                  </a:lnTo>
                  <a:lnTo>
                    <a:pt x="375456" y="249090"/>
                  </a:lnTo>
                  <a:lnTo>
                    <a:pt x="375694" y="247505"/>
                  </a:lnTo>
                  <a:lnTo>
                    <a:pt x="380254" y="236204"/>
                  </a:lnTo>
                  <a:lnTo>
                    <a:pt x="381206" y="234935"/>
                  </a:lnTo>
                  <a:lnTo>
                    <a:pt x="382038" y="228036"/>
                  </a:lnTo>
                  <a:lnTo>
                    <a:pt x="382276" y="221098"/>
                  </a:lnTo>
                  <a:lnTo>
                    <a:pt x="381206" y="213802"/>
                  </a:lnTo>
                  <a:lnTo>
                    <a:pt x="378152" y="205515"/>
                  </a:lnTo>
                  <a:lnTo>
                    <a:pt x="370659" y="192589"/>
                  </a:lnTo>
                  <a:lnTo>
                    <a:pt x="365901" y="186840"/>
                  </a:lnTo>
                  <a:lnTo>
                    <a:pt x="361143" y="183232"/>
                  </a:lnTo>
                  <a:lnTo>
                    <a:pt x="355156" y="182280"/>
                  </a:lnTo>
                  <a:lnTo>
                    <a:pt x="345441" y="186602"/>
                  </a:lnTo>
                  <a:lnTo>
                    <a:pt x="339652" y="187593"/>
                  </a:lnTo>
                  <a:lnTo>
                    <a:pt x="318241" y="183628"/>
                  </a:lnTo>
                  <a:lnTo>
                    <a:pt x="311977" y="177205"/>
                  </a:lnTo>
                  <a:lnTo>
                    <a:pt x="319114" y="166143"/>
                  </a:lnTo>
                  <a:lnTo>
                    <a:pt x="319114" y="166143"/>
                  </a:lnTo>
                  <a:lnTo>
                    <a:pt x="321572" y="162178"/>
                  </a:lnTo>
                  <a:lnTo>
                    <a:pt x="322246" y="158411"/>
                  </a:lnTo>
                  <a:lnTo>
                    <a:pt x="322246" y="154723"/>
                  </a:lnTo>
                  <a:lnTo>
                    <a:pt x="322999" y="151115"/>
                  </a:lnTo>
                  <a:lnTo>
                    <a:pt x="325101" y="146595"/>
                  </a:lnTo>
                  <a:lnTo>
                    <a:pt x="349922" y="106668"/>
                  </a:lnTo>
                  <a:lnTo>
                    <a:pt x="348137" y="104883"/>
                  </a:lnTo>
                  <a:lnTo>
                    <a:pt x="339811" y="92433"/>
                  </a:lnTo>
                  <a:lnTo>
                    <a:pt x="326806" y="62061"/>
                  </a:lnTo>
                  <a:lnTo>
                    <a:pt x="320303" y="55678"/>
                  </a:lnTo>
                  <a:lnTo>
                    <a:pt x="317210" y="54012"/>
                  </a:lnTo>
                  <a:lnTo>
                    <a:pt x="309280" y="46082"/>
                  </a:lnTo>
                  <a:lnTo>
                    <a:pt x="300082" y="40531"/>
                  </a:lnTo>
                  <a:lnTo>
                    <a:pt x="296949" y="35971"/>
                  </a:lnTo>
                  <a:lnTo>
                    <a:pt x="294887" y="29984"/>
                  </a:lnTo>
                  <a:lnTo>
                    <a:pt x="294887" y="29152"/>
                  </a:lnTo>
                  <a:lnTo>
                    <a:pt x="302540" y="26019"/>
                  </a:lnTo>
                  <a:lnTo>
                    <a:pt x="320501" y="20944"/>
                  </a:lnTo>
                  <a:lnTo>
                    <a:pt x="325220" y="17970"/>
                  </a:lnTo>
                  <a:lnTo>
                    <a:pt x="326330" y="15433"/>
                  </a:lnTo>
                  <a:lnTo>
                    <a:pt x="329224" y="6789"/>
                  </a:lnTo>
                  <a:lnTo>
                    <a:pt x="333943" y="3022"/>
                  </a:lnTo>
                  <a:lnTo>
                    <a:pt x="341119" y="842"/>
                  </a:lnTo>
                  <a:lnTo>
                    <a:pt x="357415" y="-110"/>
                  </a:lnTo>
                  <a:lnTo>
                    <a:pt x="367090" y="1238"/>
                  </a:lnTo>
                  <a:lnTo>
                    <a:pt x="376606" y="6908"/>
                  </a:lnTo>
                  <a:lnTo>
                    <a:pt x="387827" y="18803"/>
                  </a:lnTo>
                  <a:lnTo>
                    <a:pt x="389770" y="20111"/>
                  </a:lnTo>
                  <a:lnTo>
                    <a:pt x="391554" y="20984"/>
                  </a:lnTo>
                  <a:lnTo>
                    <a:pt x="406780" y="25464"/>
                  </a:lnTo>
                  <a:lnTo>
                    <a:pt x="421490" y="27169"/>
                  </a:lnTo>
                  <a:lnTo>
                    <a:pt x="443615" y="24513"/>
                  </a:lnTo>
                  <a:lnTo>
                    <a:pt x="469863" y="12380"/>
                  </a:lnTo>
                  <a:lnTo>
                    <a:pt x="481520" y="20825"/>
                  </a:lnTo>
                  <a:lnTo>
                    <a:pt x="485485" y="22808"/>
                  </a:lnTo>
                  <a:lnTo>
                    <a:pt x="488974" y="25226"/>
                  </a:lnTo>
                  <a:lnTo>
                    <a:pt x="492226" y="29191"/>
                  </a:lnTo>
                  <a:lnTo>
                    <a:pt x="491869" y="33632"/>
                  </a:lnTo>
                  <a:lnTo>
                    <a:pt x="488380" y="37835"/>
                  </a:lnTo>
                  <a:lnTo>
                    <a:pt x="482948" y="39262"/>
                  </a:lnTo>
                  <a:lnTo>
                    <a:pt x="477317" y="38707"/>
                  </a:lnTo>
                  <a:lnTo>
                    <a:pt x="467008" y="35694"/>
                  </a:lnTo>
                  <a:lnTo>
                    <a:pt x="464272" y="36130"/>
                  </a:lnTo>
                  <a:lnTo>
                    <a:pt x="462290" y="37756"/>
                  </a:lnTo>
                  <a:lnTo>
                    <a:pt x="460902" y="40611"/>
                  </a:lnTo>
                  <a:lnTo>
                    <a:pt x="459673" y="45448"/>
                  </a:lnTo>
                  <a:lnTo>
                    <a:pt x="458721" y="52347"/>
                  </a:lnTo>
                  <a:lnTo>
                    <a:pt x="457770" y="68445"/>
                  </a:lnTo>
                  <a:lnTo>
                    <a:pt x="458127" y="76018"/>
                  </a:lnTo>
                  <a:lnTo>
                    <a:pt x="459197" y="83472"/>
                  </a:lnTo>
                  <a:lnTo>
                    <a:pt x="464074" y="104407"/>
                  </a:lnTo>
                  <a:lnTo>
                    <a:pt x="465700" y="109522"/>
                  </a:lnTo>
                  <a:lnTo>
                    <a:pt x="469189" y="114280"/>
                  </a:lnTo>
                  <a:lnTo>
                    <a:pt x="475255" y="118444"/>
                  </a:lnTo>
                  <a:lnTo>
                    <a:pt x="544802" y="133986"/>
                  </a:lnTo>
                  <a:lnTo>
                    <a:pt x="553802" y="142234"/>
                  </a:lnTo>
                  <a:lnTo>
                    <a:pt x="549044" y="148379"/>
                  </a:lnTo>
                  <a:lnTo>
                    <a:pt x="542819" y="149569"/>
                  </a:lnTo>
                  <a:lnTo>
                    <a:pt x="527713" y="150243"/>
                  </a:lnTo>
                  <a:lnTo>
                    <a:pt x="525096" y="152344"/>
                  </a:lnTo>
                  <a:lnTo>
                    <a:pt x="524382" y="155041"/>
                  </a:lnTo>
                  <a:lnTo>
                    <a:pt x="526245" y="159323"/>
                  </a:lnTo>
                  <a:lnTo>
                    <a:pt x="527475" y="161266"/>
                  </a:lnTo>
                  <a:lnTo>
                    <a:pt x="529576" y="163129"/>
                  </a:lnTo>
                  <a:lnTo>
                    <a:pt x="533224" y="165389"/>
                  </a:lnTo>
                  <a:lnTo>
                    <a:pt x="541154" y="168799"/>
                  </a:lnTo>
                  <a:lnTo>
                    <a:pt x="550710" y="169989"/>
                  </a:lnTo>
                  <a:lnTo>
                    <a:pt x="553564" y="175381"/>
                  </a:lnTo>
                  <a:lnTo>
                    <a:pt x="555468" y="180258"/>
                  </a:lnTo>
                  <a:lnTo>
                    <a:pt x="541590" y="223714"/>
                  </a:lnTo>
                  <a:lnTo>
                    <a:pt x="547974" y="234856"/>
                  </a:lnTo>
                  <a:lnTo>
                    <a:pt x="549084" y="239812"/>
                  </a:lnTo>
                  <a:lnTo>
                    <a:pt x="547974" y="245720"/>
                  </a:lnTo>
                  <a:lnTo>
                    <a:pt x="545833" y="250240"/>
                  </a:lnTo>
                  <a:lnTo>
                    <a:pt x="539925" y="260232"/>
                  </a:lnTo>
                  <a:lnTo>
                    <a:pt x="537784" y="267686"/>
                  </a:lnTo>
                  <a:lnTo>
                    <a:pt x="538537" y="276290"/>
                  </a:lnTo>
                  <a:lnTo>
                    <a:pt x="541511" y="284022"/>
                  </a:lnTo>
                  <a:lnTo>
                    <a:pt x="555111" y="298019"/>
                  </a:lnTo>
                  <a:lnTo>
                    <a:pt x="577275" y="312134"/>
                  </a:lnTo>
                  <a:lnTo>
                    <a:pt x="574182" y="320580"/>
                  </a:lnTo>
                  <a:lnTo>
                    <a:pt x="571407" y="331047"/>
                  </a:lnTo>
                  <a:lnTo>
                    <a:pt x="570891" y="335448"/>
                  </a:lnTo>
                  <a:lnTo>
                    <a:pt x="574579" y="355670"/>
                  </a:lnTo>
                  <a:lnTo>
                    <a:pt x="585998" y="393893"/>
                  </a:lnTo>
                  <a:lnTo>
                    <a:pt x="596069" y="414867"/>
                  </a:lnTo>
                  <a:lnTo>
                    <a:pt x="608202" y="426207"/>
                  </a:lnTo>
                  <a:lnTo>
                    <a:pt x="614744" y="430965"/>
                  </a:lnTo>
                  <a:lnTo>
                    <a:pt x="620494" y="432512"/>
                  </a:lnTo>
                  <a:lnTo>
                    <a:pt x="625807" y="430727"/>
                  </a:lnTo>
                  <a:lnTo>
                    <a:pt x="631199" y="426406"/>
                  </a:lnTo>
                  <a:lnTo>
                    <a:pt x="637543" y="423670"/>
                  </a:lnTo>
                  <a:lnTo>
                    <a:pt x="648368" y="422480"/>
                  </a:lnTo>
                  <a:lnTo>
                    <a:pt x="654117" y="418515"/>
                  </a:lnTo>
                  <a:lnTo>
                    <a:pt x="659945" y="416691"/>
                  </a:lnTo>
                  <a:lnTo>
                    <a:pt x="665021" y="420022"/>
                  </a:lnTo>
                  <a:lnTo>
                    <a:pt x="671285" y="432789"/>
                  </a:lnTo>
                  <a:lnTo>
                    <a:pt x="679771" y="446032"/>
                  </a:lnTo>
                  <a:lnTo>
                    <a:pt x="681753" y="451306"/>
                  </a:lnTo>
                  <a:lnTo>
                    <a:pt x="682744" y="456103"/>
                  </a:lnTo>
                  <a:lnTo>
                    <a:pt x="684608" y="462091"/>
                  </a:lnTo>
                  <a:lnTo>
                    <a:pt x="687621" y="467324"/>
                  </a:lnTo>
                  <a:lnTo>
                    <a:pt x="700349" y="483660"/>
                  </a:lnTo>
                  <a:lnTo>
                    <a:pt x="711887" y="491868"/>
                  </a:lnTo>
                  <a:lnTo>
                    <a:pt x="714821" y="496745"/>
                  </a:lnTo>
                  <a:lnTo>
                    <a:pt x="713989" y="502534"/>
                  </a:lnTo>
                  <a:lnTo>
                    <a:pt x="706495" y="512010"/>
                  </a:lnTo>
                  <a:lnTo>
                    <a:pt x="695155" y="523033"/>
                  </a:lnTo>
                  <a:lnTo>
                    <a:pt x="691943" y="528108"/>
                  </a:lnTo>
                  <a:lnTo>
                    <a:pt x="691309" y="535205"/>
                  </a:lnTo>
                  <a:lnTo>
                    <a:pt x="692062" y="546545"/>
                  </a:lnTo>
                  <a:lnTo>
                    <a:pt x="690080" y="552889"/>
                  </a:lnTo>
                  <a:lnTo>
                    <a:pt x="685718" y="563714"/>
                  </a:lnTo>
                  <a:lnTo>
                    <a:pt x="669144" y="594442"/>
                  </a:lnTo>
                  <a:lnTo>
                    <a:pt x="654394" y="613435"/>
                  </a:lnTo>
                  <a:lnTo>
                    <a:pt x="643173" y="598526"/>
                  </a:lnTo>
                  <a:lnTo>
                    <a:pt x="610105" y="572833"/>
                  </a:lnTo>
                  <a:lnTo>
                    <a:pt x="596505" y="565736"/>
                  </a:lnTo>
                  <a:lnTo>
                    <a:pt x="586632" y="562643"/>
                  </a:lnTo>
                  <a:lnTo>
                    <a:pt x="569583" y="561255"/>
                  </a:lnTo>
                  <a:lnTo>
                    <a:pt x="530964" y="552929"/>
                  </a:lnTo>
                  <a:lnTo>
                    <a:pt x="522598" y="552334"/>
                  </a:lnTo>
                  <a:lnTo>
                    <a:pt x="487150" y="542977"/>
                  </a:lnTo>
                  <a:lnTo>
                    <a:pt x="472044" y="538377"/>
                  </a:lnTo>
                  <a:lnTo>
                    <a:pt x="464867" y="538813"/>
                  </a:lnTo>
                  <a:lnTo>
                    <a:pt x="458959" y="540241"/>
                  </a:lnTo>
                  <a:lnTo>
                    <a:pt x="449324" y="549638"/>
                  </a:lnTo>
                  <a:lnTo>
                    <a:pt x="440324" y="556775"/>
                  </a:lnTo>
                  <a:lnTo>
                    <a:pt x="420102" y="566608"/>
                  </a:lnTo>
                  <a:lnTo>
                    <a:pt x="405114" y="569859"/>
                  </a:lnTo>
                  <a:lnTo>
                    <a:pt x="376210" y="571525"/>
                  </a:lnTo>
                  <a:lnTo>
                    <a:pt x="364711" y="570256"/>
                  </a:lnTo>
                  <a:lnTo>
                    <a:pt x="357495" y="568273"/>
                  </a:lnTo>
                  <a:lnTo>
                    <a:pt x="351270" y="564705"/>
                  </a:lnTo>
                  <a:lnTo>
                    <a:pt x="320581" y="544880"/>
                  </a:lnTo>
                  <a:lnTo>
                    <a:pt x="301945" y="538853"/>
                  </a:lnTo>
                  <a:lnTo>
                    <a:pt x="289574" y="537545"/>
                  </a:lnTo>
                  <a:lnTo>
                    <a:pt x="265784" y="531677"/>
                  </a:lnTo>
                  <a:lnTo>
                    <a:pt x="248180" y="522953"/>
                  </a:lnTo>
                  <a:lnTo>
                    <a:pt x="232954" y="513160"/>
                  </a:lnTo>
                  <a:lnTo>
                    <a:pt x="227998" y="511019"/>
                  </a:lnTo>
                  <a:lnTo>
                    <a:pt x="224469" y="510702"/>
                  </a:lnTo>
                  <a:lnTo>
                    <a:pt x="222685" y="511613"/>
                  </a:lnTo>
                  <a:lnTo>
                    <a:pt x="221495" y="513160"/>
                  </a:lnTo>
                  <a:lnTo>
                    <a:pt x="220980" y="514627"/>
                  </a:lnTo>
                  <a:lnTo>
                    <a:pt x="220662" y="516490"/>
                  </a:lnTo>
                  <a:lnTo>
                    <a:pt x="220187" y="518037"/>
                  </a:lnTo>
                  <a:lnTo>
                    <a:pt x="218878" y="519980"/>
                  </a:lnTo>
                  <a:lnTo>
                    <a:pt x="217530" y="521367"/>
                  </a:lnTo>
                  <a:lnTo>
                    <a:pt x="212495" y="524539"/>
                  </a:lnTo>
                  <a:lnTo>
                    <a:pt x="197507" y="510027"/>
                  </a:lnTo>
                  <a:lnTo>
                    <a:pt x="190885" y="506340"/>
                  </a:lnTo>
                  <a:lnTo>
                    <a:pt x="183471" y="504635"/>
                  </a:lnTo>
                  <a:lnTo>
                    <a:pt x="173201" y="503763"/>
                  </a:lnTo>
                  <a:lnTo>
                    <a:pt x="162060" y="499996"/>
                  </a:lnTo>
                  <a:lnTo>
                    <a:pt x="151790" y="499798"/>
                  </a:lnTo>
                  <a:lnTo>
                    <a:pt x="138428" y="502256"/>
                  </a:lnTo>
                  <a:lnTo>
                    <a:pt x="129190" y="502256"/>
                  </a:lnTo>
                  <a:lnTo>
                    <a:pt x="121260" y="503485"/>
                  </a:lnTo>
                  <a:lnTo>
                    <a:pt x="114757" y="506459"/>
                  </a:lnTo>
                  <a:lnTo>
                    <a:pt x="91879" y="528663"/>
                  </a:lnTo>
                  <a:lnTo>
                    <a:pt x="57621" y="544523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DFDDBD0A-FC6B-4D3A-BC5F-E15E3ACE7237}"/>
                </a:ext>
              </a:extLst>
            </p:cNvPr>
            <p:cNvSpPr/>
            <p:nvPr/>
          </p:nvSpPr>
          <p:spPr>
            <a:xfrm>
              <a:off x="7359932" y="5444977"/>
              <a:ext cx="951006" cy="425048"/>
            </a:xfrm>
            <a:custGeom>
              <a:avLst/>
              <a:gdLst>
                <a:gd name="connsiteX0" fmla="*/ 44339 w 951006"/>
                <a:gd name="connsiteY0" fmla="*/ 278352 h 425048"/>
                <a:gd name="connsiteX1" fmla="*/ 41008 w 951006"/>
                <a:gd name="connsiteY1" fmla="*/ 277242 h 425048"/>
                <a:gd name="connsiteX2" fmla="*/ 37995 w 951006"/>
                <a:gd name="connsiteY2" fmla="*/ 277639 h 425048"/>
                <a:gd name="connsiteX3" fmla="*/ 31849 w 951006"/>
                <a:gd name="connsiteY3" fmla="*/ 280057 h 425048"/>
                <a:gd name="connsiteX4" fmla="*/ 28241 w 951006"/>
                <a:gd name="connsiteY4" fmla="*/ 280057 h 425048"/>
                <a:gd name="connsiteX5" fmla="*/ 24672 w 951006"/>
                <a:gd name="connsiteY5" fmla="*/ 278511 h 425048"/>
                <a:gd name="connsiteX6" fmla="*/ 17694 w 951006"/>
                <a:gd name="connsiteY6" fmla="*/ 273198 h 425048"/>
                <a:gd name="connsiteX7" fmla="*/ 14681 w 951006"/>
                <a:gd name="connsiteY7" fmla="*/ 271810 h 425048"/>
                <a:gd name="connsiteX8" fmla="*/ 14681 w 951006"/>
                <a:gd name="connsiteY8" fmla="*/ 271810 h 425048"/>
                <a:gd name="connsiteX9" fmla="*/ 16385 w 951006"/>
                <a:gd name="connsiteY9" fmla="*/ 267488 h 425048"/>
                <a:gd name="connsiteX10" fmla="*/ 29153 w 951006"/>
                <a:gd name="connsiteY10" fmla="*/ 242390 h 425048"/>
                <a:gd name="connsiteX11" fmla="*/ 32008 w 951006"/>
                <a:gd name="connsiteY11" fmla="*/ 234460 h 425048"/>
                <a:gd name="connsiteX12" fmla="*/ 33752 w 951006"/>
                <a:gd name="connsiteY12" fmla="*/ 227759 h 425048"/>
                <a:gd name="connsiteX13" fmla="*/ 35021 w 951006"/>
                <a:gd name="connsiteY13" fmla="*/ 218044 h 425048"/>
                <a:gd name="connsiteX14" fmla="*/ 43189 w 951006"/>
                <a:gd name="connsiteY14" fmla="*/ 214079 h 425048"/>
                <a:gd name="connsiteX15" fmla="*/ 77486 w 951006"/>
                <a:gd name="connsiteY15" fmla="*/ 208925 h 425048"/>
                <a:gd name="connsiteX16" fmla="*/ 93029 w 951006"/>
                <a:gd name="connsiteY16" fmla="*/ 202105 h 425048"/>
                <a:gd name="connsiteX17" fmla="*/ 97509 w 951006"/>
                <a:gd name="connsiteY17" fmla="*/ 201510 h 425048"/>
                <a:gd name="connsiteX18" fmla="*/ 101474 w 951006"/>
                <a:gd name="connsiteY18" fmla="*/ 203017 h 425048"/>
                <a:gd name="connsiteX19" fmla="*/ 115233 w 951006"/>
                <a:gd name="connsiteY19" fmla="*/ 213326 h 425048"/>
                <a:gd name="connsiteX20" fmla="*/ 118326 w 951006"/>
                <a:gd name="connsiteY20" fmla="*/ 213881 h 425048"/>
                <a:gd name="connsiteX21" fmla="*/ 119674 w 951006"/>
                <a:gd name="connsiteY21" fmla="*/ 213564 h 425048"/>
                <a:gd name="connsiteX22" fmla="*/ 120863 w 951006"/>
                <a:gd name="connsiteY22" fmla="*/ 212375 h 425048"/>
                <a:gd name="connsiteX23" fmla="*/ 121617 w 951006"/>
                <a:gd name="connsiteY23" fmla="*/ 210908 h 425048"/>
                <a:gd name="connsiteX24" fmla="*/ 121974 w 951006"/>
                <a:gd name="connsiteY24" fmla="*/ 209718 h 425048"/>
                <a:gd name="connsiteX25" fmla="*/ 122211 w 951006"/>
                <a:gd name="connsiteY25" fmla="*/ 207775 h 425048"/>
                <a:gd name="connsiteX26" fmla="*/ 119912 w 951006"/>
                <a:gd name="connsiteY26" fmla="*/ 203414 h 425048"/>
                <a:gd name="connsiteX27" fmla="*/ 96835 w 951006"/>
                <a:gd name="connsiteY27" fmla="*/ 171178 h 425048"/>
                <a:gd name="connsiteX28" fmla="*/ 79151 w 951006"/>
                <a:gd name="connsiteY28" fmla="*/ 152265 h 425048"/>
                <a:gd name="connsiteX29" fmla="*/ 75186 w 951006"/>
                <a:gd name="connsiteY29" fmla="*/ 146714 h 425048"/>
                <a:gd name="connsiteX30" fmla="*/ 72569 w 951006"/>
                <a:gd name="connsiteY30" fmla="*/ 137793 h 425048"/>
                <a:gd name="connsiteX31" fmla="*/ 71658 w 951006"/>
                <a:gd name="connsiteY31" fmla="*/ 130299 h 425048"/>
                <a:gd name="connsiteX32" fmla="*/ 69794 w 951006"/>
                <a:gd name="connsiteY32" fmla="*/ 122567 h 425048"/>
                <a:gd name="connsiteX33" fmla="*/ 66781 w 951006"/>
                <a:gd name="connsiteY33" fmla="*/ 116659 h 425048"/>
                <a:gd name="connsiteX34" fmla="*/ 61983 w 951006"/>
                <a:gd name="connsiteY34" fmla="*/ 111386 h 425048"/>
                <a:gd name="connsiteX35" fmla="*/ 58018 w 951006"/>
                <a:gd name="connsiteY35" fmla="*/ 108531 h 425048"/>
                <a:gd name="connsiteX36" fmla="*/ 50088 w 951006"/>
                <a:gd name="connsiteY36" fmla="*/ 101275 h 425048"/>
                <a:gd name="connsiteX37" fmla="*/ 46797 w 951006"/>
                <a:gd name="connsiteY37" fmla="*/ 94891 h 425048"/>
                <a:gd name="connsiteX38" fmla="*/ 43030 w 951006"/>
                <a:gd name="connsiteY38" fmla="*/ 89896 h 425048"/>
                <a:gd name="connsiteX39" fmla="*/ 40413 w 951006"/>
                <a:gd name="connsiteY39" fmla="*/ 85019 h 425048"/>
                <a:gd name="connsiteX40" fmla="*/ 39145 w 951006"/>
                <a:gd name="connsiteY40" fmla="*/ 79587 h 425048"/>
                <a:gd name="connsiteX41" fmla="*/ 38867 w 951006"/>
                <a:gd name="connsiteY41" fmla="*/ 76890 h 425048"/>
                <a:gd name="connsiteX42" fmla="*/ 38867 w 951006"/>
                <a:gd name="connsiteY42" fmla="*/ 74472 h 425048"/>
                <a:gd name="connsiteX43" fmla="*/ 39422 w 951006"/>
                <a:gd name="connsiteY43" fmla="*/ 70507 h 425048"/>
                <a:gd name="connsiteX44" fmla="*/ 40413 w 951006"/>
                <a:gd name="connsiteY44" fmla="*/ 66304 h 425048"/>
                <a:gd name="connsiteX45" fmla="*/ 45211 w 951006"/>
                <a:gd name="connsiteY45" fmla="*/ 54409 h 425048"/>
                <a:gd name="connsiteX46" fmla="*/ 45687 w 951006"/>
                <a:gd name="connsiteY46" fmla="*/ 48501 h 425048"/>
                <a:gd name="connsiteX47" fmla="*/ 42475 w 951006"/>
                <a:gd name="connsiteY47" fmla="*/ 44060 h 425048"/>
                <a:gd name="connsiteX48" fmla="*/ 9288 w 951006"/>
                <a:gd name="connsiteY48" fmla="*/ 32998 h 425048"/>
                <a:gd name="connsiteX49" fmla="*/ 4213 w 951006"/>
                <a:gd name="connsiteY49" fmla="*/ 29033 h 425048"/>
                <a:gd name="connsiteX50" fmla="*/ 1080 w 951006"/>
                <a:gd name="connsiteY50" fmla="*/ 24552 h 425048"/>
                <a:gd name="connsiteX51" fmla="*/ -30 w 951006"/>
                <a:gd name="connsiteY51" fmla="*/ 13728 h 425048"/>
                <a:gd name="connsiteX52" fmla="*/ 5006 w 951006"/>
                <a:gd name="connsiteY52" fmla="*/ 10556 h 425048"/>
                <a:gd name="connsiteX53" fmla="*/ 6354 w 951006"/>
                <a:gd name="connsiteY53" fmla="*/ 9168 h 425048"/>
                <a:gd name="connsiteX54" fmla="*/ 7662 w 951006"/>
                <a:gd name="connsiteY54" fmla="*/ 7225 h 425048"/>
                <a:gd name="connsiteX55" fmla="*/ 8138 w 951006"/>
                <a:gd name="connsiteY55" fmla="*/ 5679 h 425048"/>
                <a:gd name="connsiteX56" fmla="*/ 8455 w 951006"/>
                <a:gd name="connsiteY56" fmla="*/ 3815 h 425048"/>
                <a:gd name="connsiteX57" fmla="*/ 8971 w 951006"/>
                <a:gd name="connsiteY57" fmla="*/ 2348 h 425048"/>
                <a:gd name="connsiteX58" fmla="*/ 10160 w 951006"/>
                <a:gd name="connsiteY58" fmla="*/ 802 h 425048"/>
                <a:gd name="connsiteX59" fmla="*/ 11945 w 951006"/>
                <a:gd name="connsiteY59" fmla="*/ -110 h 425048"/>
                <a:gd name="connsiteX60" fmla="*/ 15473 w 951006"/>
                <a:gd name="connsiteY60" fmla="*/ 207 h 425048"/>
                <a:gd name="connsiteX61" fmla="*/ 20430 w 951006"/>
                <a:gd name="connsiteY61" fmla="*/ 2348 h 425048"/>
                <a:gd name="connsiteX62" fmla="*/ 35655 w 951006"/>
                <a:gd name="connsiteY62" fmla="*/ 12181 h 425048"/>
                <a:gd name="connsiteX63" fmla="*/ 53260 w 951006"/>
                <a:gd name="connsiteY63" fmla="*/ 20904 h 425048"/>
                <a:gd name="connsiteX64" fmla="*/ 77050 w 951006"/>
                <a:gd name="connsiteY64" fmla="*/ 26773 h 425048"/>
                <a:gd name="connsiteX65" fmla="*/ 89421 w 951006"/>
                <a:gd name="connsiteY65" fmla="*/ 28081 h 425048"/>
                <a:gd name="connsiteX66" fmla="*/ 108056 w 951006"/>
                <a:gd name="connsiteY66" fmla="*/ 34108 h 425048"/>
                <a:gd name="connsiteX67" fmla="*/ 138745 w 951006"/>
                <a:gd name="connsiteY67" fmla="*/ 53933 h 425048"/>
                <a:gd name="connsiteX68" fmla="*/ 145129 w 951006"/>
                <a:gd name="connsiteY68" fmla="*/ 57462 h 425048"/>
                <a:gd name="connsiteX69" fmla="*/ 152345 w 951006"/>
                <a:gd name="connsiteY69" fmla="*/ 59444 h 425048"/>
                <a:gd name="connsiteX70" fmla="*/ 163844 w 951006"/>
                <a:gd name="connsiteY70" fmla="*/ 60713 h 425048"/>
                <a:gd name="connsiteX71" fmla="*/ 192749 w 951006"/>
                <a:gd name="connsiteY71" fmla="*/ 59048 h 425048"/>
                <a:gd name="connsiteX72" fmla="*/ 207737 w 951006"/>
                <a:gd name="connsiteY72" fmla="*/ 55797 h 425048"/>
                <a:gd name="connsiteX73" fmla="*/ 227958 w 951006"/>
                <a:gd name="connsiteY73" fmla="*/ 45963 h 425048"/>
                <a:gd name="connsiteX74" fmla="*/ 236840 w 951006"/>
                <a:gd name="connsiteY74" fmla="*/ 38985 h 425048"/>
                <a:gd name="connsiteX75" fmla="*/ 246475 w 951006"/>
                <a:gd name="connsiteY75" fmla="*/ 29588 h 425048"/>
                <a:gd name="connsiteX76" fmla="*/ 252383 w 951006"/>
                <a:gd name="connsiteY76" fmla="*/ 28160 h 425048"/>
                <a:gd name="connsiteX77" fmla="*/ 259559 w 951006"/>
                <a:gd name="connsiteY77" fmla="*/ 27724 h 425048"/>
                <a:gd name="connsiteX78" fmla="*/ 274666 w 951006"/>
                <a:gd name="connsiteY78" fmla="*/ 32324 h 425048"/>
                <a:gd name="connsiteX79" fmla="*/ 310113 w 951006"/>
                <a:gd name="connsiteY79" fmla="*/ 41681 h 425048"/>
                <a:gd name="connsiteX80" fmla="*/ 318479 w 951006"/>
                <a:gd name="connsiteY80" fmla="*/ 42276 h 425048"/>
                <a:gd name="connsiteX81" fmla="*/ 357098 w 951006"/>
                <a:gd name="connsiteY81" fmla="*/ 50602 h 425048"/>
                <a:gd name="connsiteX82" fmla="*/ 374148 w 951006"/>
                <a:gd name="connsiteY82" fmla="*/ 51990 h 425048"/>
                <a:gd name="connsiteX83" fmla="*/ 384021 w 951006"/>
                <a:gd name="connsiteY83" fmla="*/ 55083 h 425048"/>
                <a:gd name="connsiteX84" fmla="*/ 397621 w 951006"/>
                <a:gd name="connsiteY84" fmla="*/ 62180 h 425048"/>
                <a:gd name="connsiteX85" fmla="*/ 430689 w 951006"/>
                <a:gd name="connsiteY85" fmla="*/ 87873 h 425048"/>
                <a:gd name="connsiteX86" fmla="*/ 441910 w 951006"/>
                <a:gd name="connsiteY86" fmla="*/ 102782 h 425048"/>
                <a:gd name="connsiteX87" fmla="*/ 456739 w 951006"/>
                <a:gd name="connsiteY87" fmla="*/ 115113 h 425048"/>
                <a:gd name="connsiteX88" fmla="*/ 462092 w 951006"/>
                <a:gd name="connsiteY88" fmla="*/ 119078 h 425048"/>
                <a:gd name="connsiteX89" fmla="*/ 465621 w 951006"/>
                <a:gd name="connsiteY89" fmla="*/ 120664 h 425048"/>
                <a:gd name="connsiteX90" fmla="*/ 472639 w 951006"/>
                <a:gd name="connsiteY90" fmla="*/ 119871 h 425048"/>
                <a:gd name="connsiteX91" fmla="*/ 479458 w 951006"/>
                <a:gd name="connsiteY91" fmla="*/ 117770 h 425048"/>
                <a:gd name="connsiteX92" fmla="*/ 503248 w 951006"/>
                <a:gd name="connsiteY92" fmla="*/ 99293 h 425048"/>
                <a:gd name="connsiteX93" fmla="*/ 517602 w 951006"/>
                <a:gd name="connsiteY93" fmla="*/ 92314 h 425048"/>
                <a:gd name="connsiteX94" fmla="*/ 523430 w 951006"/>
                <a:gd name="connsiteY94" fmla="*/ 82283 h 425048"/>
                <a:gd name="connsiteX95" fmla="*/ 525135 w 951006"/>
                <a:gd name="connsiteY95" fmla="*/ 78318 h 425048"/>
                <a:gd name="connsiteX96" fmla="*/ 526761 w 951006"/>
                <a:gd name="connsiteY96" fmla="*/ 75582 h 425048"/>
                <a:gd name="connsiteX97" fmla="*/ 530092 w 951006"/>
                <a:gd name="connsiteY97" fmla="*/ 71617 h 425048"/>
                <a:gd name="connsiteX98" fmla="*/ 535999 w 951006"/>
                <a:gd name="connsiteY98" fmla="*/ 67136 h 425048"/>
                <a:gd name="connsiteX99" fmla="*/ 578028 w 951006"/>
                <a:gd name="connsiteY99" fmla="*/ 46836 h 425048"/>
                <a:gd name="connsiteX100" fmla="*/ 589329 w 951006"/>
                <a:gd name="connsiteY100" fmla="*/ 44774 h 425048"/>
                <a:gd name="connsiteX101" fmla="*/ 602929 w 951006"/>
                <a:gd name="connsiteY101" fmla="*/ 45012 h 425048"/>
                <a:gd name="connsiteX102" fmla="*/ 612841 w 951006"/>
                <a:gd name="connsiteY102" fmla="*/ 49571 h 425048"/>
                <a:gd name="connsiteX103" fmla="*/ 628344 w 951006"/>
                <a:gd name="connsiteY103" fmla="*/ 60515 h 425048"/>
                <a:gd name="connsiteX104" fmla="*/ 655743 w 951006"/>
                <a:gd name="connsiteY104" fmla="*/ 69198 h 425048"/>
                <a:gd name="connsiteX105" fmla="*/ 662364 w 951006"/>
                <a:gd name="connsiteY105" fmla="*/ 72331 h 425048"/>
                <a:gd name="connsiteX106" fmla="*/ 666329 w 951006"/>
                <a:gd name="connsiteY106" fmla="*/ 75503 h 425048"/>
                <a:gd name="connsiteX107" fmla="*/ 667281 w 951006"/>
                <a:gd name="connsiteY107" fmla="*/ 77049 h 425048"/>
                <a:gd name="connsiteX108" fmla="*/ 670611 w 951006"/>
                <a:gd name="connsiteY108" fmla="*/ 77763 h 425048"/>
                <a:gd name="connsiteX109" fmla="*/ 677550 w 951006"/>
                <a:gd name="connsiteY109" fmla="*/ 78040 h 425048"/>
                <a:gd name="connsiteX110" fmla="*/ 716764 w 951006"/>
                <a:gd name="connsiteY110" fmla="*/ 64044 h 425048"/>
                <a:gd name="connsiteX111" fmla="*/ 727192 w 951006"/>
                <a:gd name="connsiteY111" fmla="*/ 64916 h 425048"/>
                <a:gd name="connsiteX112" fmla="*/ 752330 w 951006"/>
                <a:gd name="connsiteY112" fmla="*/ 63251 h 425048"/>
                <a:gd name="connsiteX113" fmla="*/ 762718 w 951006"/>
                <a:gd name="connsiteY113" fmla="*/ 67533 h 425048"/>
                <a:gd name="connsiteX114" fmla="*/ 810061 w 951006"/>
                <a:gd name="connsiteY114" fmla="*/ 63845 h 425048"/>
                <a:gd name="connsiteX115" fmla="*/ 852724 w 951006"/>
                <a:gd name="connsiteY115" fmla="*/ 53219 h 425048"/>
                <a:gd name="connsiteX116" fmla="*/ 858632 w 951006"/>
                <a:gd name="connsiteY116" fmla="*/ 54211 h 425048"/>
                <a:gd name="connsiteX117" fmla="*/ 862597 w 951006"/>
                <a:gd name="connsiteY117" fmla="*/ 56748 h 425048"/>
                <a:gd name="connsiteX118" fmla="*/ 868306 w 951006"/>
                <a:gd name="connsiteY118" fmla="*/ 61427 h 425048"/>
                <a:gd name="connsiteX119" fmla="*/ 883453 w 951006"/>
                <a:gd name="connsiteY119" fmla="*/ 80142 h 425048"/>
                <a:gd name="connsiteX120" fmla="*/ 913706 w 951006"/>
                <a:gd name="connsiteY120" fmla="*/ 126572 h 425048"/>
                <a:gd name="connsiteX121" fmla="*/ 912952 w 951006"/>
                <a:gd name="connsiteY121" fmla="*/ 143423 h 425048"/>
                <a:gd name="connsiteX122" fmla="*/ 910653 w 951006"/>
                <a:gd name="connsiteY122" fmla="*/ 150362 h 425048"/>
                <a:gd name="connsiteX123" fmla="*/ 908155 w 951006"/>
                <a:gd name="connsiteY123" fmla="*/ 155397 h 425048"/>
                <a:gd name="connsiteX124" fmla="*/ 906053 w 951006"/>
                <a:gd name="connsiteY124" fmla="*/ 162178 h 425048"/>
                <a:gd name="connsiteX125" fmla="*/ 905459 w 951006"/>
                <a:gd name="connsiteY125" fmla="*/ 165429 h 425048"/>
                <a:gd name="connsiteX126" fmla="*/ 906172 w 951006"/>
                <a:gd name="connsiteY126" fmla="*/ 170385 h 425048"/>
                <a:gd name="connsiteX127" fmla="*/ 908115 w 951006"/>
                <a:gd name="connsiteY127" fmla="*/ 177839 h 425048"/>
                <a:gd name="connsiteX128" fmla="*/ 913825 w 951006"/>
                <a:gd name="connsiteY128" fmla="*/ 191519 h 425048"/>
                <a:gd name="connsiteX129" fmla="*/ 918305 w 951006"/>
                <a:gd name="connsiteY129" fmla="*/ 211344 h 425048"/>
                <a:gd name="connsiteX130" fmla="*/ 919217 w 951006"/>
                <a:gd name="connsiteY130" fmla="*/ 230098 h 425048"/>
                <a:gd name="connsiteX131" fmla="*/ 923856 w 951006"/>
                <a:gd name="connsiteY131" fmla="*/ 243460 h 425048"/>
                <a:gd name="connsiteX132" fmla="*/ 947844 w 951006"/>
                <a:gd name="connsiteY132" fmla="*/ 271215 h 425048"/>
                <a:gd name="connsiteX133" fmla="*/ 950977 w 951006"/>
                <a:gd name="connsiteY133" fmla="*/ 275180 h 425048"/>
                <a:gd name="connsiteX134" fmla="*/ 950977 w 951006"/>
                <a:gd name="connsiteY134" fmla="*/ 275418 h 425048"/>
                <a:gd name="connsiteX135" fmla="*/ 943324 w 951006"/>
                <a:gd name="connsiteY135" fmla="*/ 274586 h 425048"/>
                <a:gd name="connsiteX136" fmla="*/ 934205 w 951006"/>
                <a:gd name="connsiteY136" fmla="*/ 273594 h 425048"/>
                <a:gd name="connsiteX137" fmla="*/ 912041 w 951006"/>
                <a:gd name="connsiteY137" fmla="*/ 280731 h 425048"/>
                <a:gd name="connsiteX138" fmla="*/ 897727 w 951006"/>
                <a:gd name="connsiteY138" fmla="*/ 301230 h 425048"/>
                <a:gd name="connsiteX139" fmla="*/ 890352 w 951006"/>
                <a:gd name="connsiteY139" fmla="*/ 290564 h 425048"/>
                <a:gd name="connsiteX140" fmla="*/ 884801 w 951006"/>
                <a:gd name="connsiteY140" fmla="*/ 289534 h 425048"/>
                <a:gd name="connsiteX141" fmla="*/ 879408 w 951006"/>
                <a:gd name="connsiteY141" fmla="*/ 292944 h 425048"/>
                <a:gd name="connsiteX142" fmla="*/ 871003 w 951006"/>
                <a:gd name="connsiteY142" fmla="*/ 298257 h 425048"/>
                <a:gd name="connsiteX143" fmla="*/ 869615 w 951006"/>
                <a:gd name="connsiteY143" fmla="*/ 298455 h 425048"/>
                <a:gd name="connsiteX144" fmla="*/ 863073 w 951006"/>
                <a:gd name="connsiteY144" fmla="*/ 299327 h 425048"/>
                <a:gd name="connsiteX145" fmla="*/ 857641 w 951006"/>
                <a:gd name="connsiteY145" fmla="*/ 298653 h 425048"/>
                <a:gd name="connsiteX146" fmla="*/ 852803 w 951006"/>
                <a:gd name="connsiteY146" fmla="*/ 300715 h 425048"/>
                <a:gd name="connsiteX147" fmla="*/ 846380 w 951006"/>
                <a:gd name="connsiteY147" fmla="*/ 310112 h 425048"/>
                <a:gd name="connsiteX148" fmla="*/ 841979 w 951006"/>
                <a:gd name="connsiteY148" fmla="*/ 319549 h 425048"/>
                <a:gd name="connsiteX149" fmla="*/ 839005 w 951006"/>
                <a:gd name="connsiteY149" fmla="*/ 328589 h 425048"/>
                <a:gd name="connsiteX150" fmla="*/ 836190 w 951006"/>
                <a:gd name="connsiteY150" fmla="*/ 337153 h 425048"/>
                <a:gd name="connsiteX151" fmla="*/ 832225 w 951006"/>
                <a:gd name="connsiteY151" fmla="*/ 346471 h 425048"/>
                <a:gd name="connsiteX152" fmla="*/ 829093 w 951006"/>
                <a:gd name="connsiteY152" fmla="*/ 353608 h 425048"/>
                <a:gd name="connsiteX153" fmla="*/ 826951 w 951006"/>
                <a:gd name="connsiteY153" fmla="*/ 355472 h 425048"/>
                <a:gd name="connsiteX154" fmla="*/ 818466 w 951006"/>
                <a:gd name="connsiteY154" fmla="*/ 359437 h 425048"/>
                <a:gd name="connsiteX155" fmla="*/ 808593 w 951006"/>
                <a:gd name="connsiteY155" fmla="*/ 361062 h 425048"/>
                <a:gd name="connsiteX156" fmla="*/ 805184 w 951006"/>
                <a:gd name="connsiteY156" fmla="*/ 358644 h 425048"/>
                <a:gd name="connsiteX157" fmla="*/ 798760 w 951006"/>
                <a:gd name="connsiteY157" fmla="*/ 361538 h 425048"/>
                <a:gd name="connsiteX158" fmla="*/ 796461 w 951006"/>
                <a:gd name="connsiteY158" fmla="*/ 364195 h 425048"/>
                <a:gd name="connsiteX159" fmla="*/ 794557 w 951006"/>
                <a:gd name="connsiteY159" fmla="*/ 367961 h 425048"/>
                <a:gd name="connsiteX160" fmla="*/ 790077 w 951006"/>
                <a:gd name="connsiteY160" fmla="*/ 373433 h 425048"/>
                <a:gd name="connsiteX161" fmla="*/ 787301 w 951006"/>
                <a:gd name="connsiteY161" fmla="*/ 380332 h 425048"/>
                <a:gd name="connsiteX162" fmla="*/ 784486 w 951006"/>
                <a:gd name="connsiteY162" fmla="*/ 379817 h 425048"/>
                <a:gd name="connsiteX163" fmla="*/ 782187 w 951006"/>
                <a:gd name="connsiteY163" fmla="*/ 379381 h 425048"/>
                <a:gd name="connsiteX164" fmla="*/ 780442 w 951006"/>
                <a:gd name="connsiteY164" fmla="*/ 379856 h 425048"/>
                <a:gd name="connsiteX165" fmla="*/ 772710 w 951006"/>
                <a:gd name="connsiteY165" fmla="*/ 387786 h 425048"/>
                <a:gd name="connsiteX166" fmla="*/ 768745 w 951006"/>
                <a:gd name="connsiteY166" fmla="*/ 390364 h 425048"/>
                <a:gd name="connsiteX167" fmla="*/ 764780 w 951006"/>
                <a:gd name="connsiteY167" fmla="*/ 391513 h 425048"/>
                <a:gd name="connsiteX168" fmla="*/ 756414 w 951006"/>
                <a:gd name="connsiteY168" fmla="*/ 392267 h 425048"/>
                <a:gd name="connsiteX169" fmla="*/ 752687 w 951006"/>
                <a:gd name="connsiteY169" fmla="*/ 393813 h 425048"/>
                <a:gd name="connsiteX170" fmla="*/ 747017 w 951006"/>
                <a:gd name="connsiteY170" fmla="*/ 402021 h 425048"/>
                <a:gd name="connsiteX171" fmla="*/ 743766 w 951006"/>
                <a:gd name="connsiteY171" fmla="*/ 412806 h 425048"/>
                <a:gd name="connsiteX172" fmla="*/ 741902 w 951006"/>
                <a:gd name="connsiteY172" fmla="*/ 417643 h 425048"/>
                <a:gd name="connsiteX173" fmla="*/ 740197 w 951006"/>
                <a:gd name="connsiteY173" fmla="*/ 421965 h 425048"/>
                <a:gd name="connsiteX174" fmla="*/ 733536 w 951006"/>
                <a:gd name="connsiteY174" fmla="*/ 424939 h 425048"/>
                <a:gd name="connsiteX175" fmla="*/ 728421 w 951006"/>
                <a:gd name="connsiteY175" fmla="*/ 419586 h 425048"/>
                <a:gd name="connsiteX176" fmla="*/ 724099 w 951006"/>
                <a:gd name="connsiteY176" fmla="*/ 410030 h 425048"/>
                <a:gd name="connsiteX177" fmla="*/ 718865 w 951006"/>
                <a:gd name="connsiteY177" fmla="*/ 402774 h 425048"/>
                <a:gd name="connsiteX178" fmla="*/ 705583 w 951006"/>
                <a:gd name="connsiteY178" fmla="*/ 405946 h 425048"/>
                <a:gd name="connsiteX179" fmla="*/ 699120 w 951006"/>
                <a:gd name="connsiteY179" fmla="*/ 404955 h 425048"/>
                <a:gd name="connsiteX180" fmla="*/ 694124 w 951006"/>
                <a:gd name="connsiteY180" fmla="*/ 402457 h 425048"/>
                <a:gd name="connsiteX181" fmla="*/ 687542 w 951006"/>
                <a:gd name="connsiteY181" fmla="*/ 399404 h 425048"/>
                <a:gd name="connsiteX182" fmla="*/ 685361 w 951006"/>
                <a:gd name="connsiteY182" fmla="*/ 396787 h 425048"/>
                <a:gd name="connsiteX183" fmla="*/ 684132 w 951006"/>
                <a:gd name="connsiteY183" fmla="*/ 393655 h 425048"/>
                <a:gd name="connsiteX184" fmla="*/ 682308 w 951006"/>
                <a:gd name="connsiteY184" fmla="*/ 391038 h 425048"/>
                <a:gd name="connsiteX185" fmla="*/ 678343 w 951006"/>
                <a:gd name="connsiteY185" fmla="*/ 390086 h 425048"/>
                <a:gd name="connsiteX186" fmla="*/ 665378 w 951006"/>
                <a:gd name="connsiteY186" fmla="*/ 392941 h 425048"/>
                <a:gd name="connsiteX187" fmla="*/ 619264 w 951006"/>
                <a:gd name="connsiteY187" fmla="*/ 391632 h 425048"/>
                <a:gd name="connsiteX188" fmla="*/ 583579 w 951006"/>
                <a:gd name="connsiteY188" fmla="*/ 390641 h 425048"/>
                <a:gd name="connsiteX189" fmla="*/ 582866 w 951006"/>
                <a:gd name="connsiteY189" fmla="*/ 390403 h 425048"/>
                <a:gd name="connsiteX190" fmla="*/ 578901 w 951006"/>
                <a:gd name="connsiteY190" fmla="*/ 389293 h 425048"/>
                <a:gd name="connsiteX191" fmla="*/ 556974 w 951006"/>
                <a:gd name="connsiteY191" fmla="*/ 370737 h 425048"/>
                <a:gd name="connsiteX192" fmla="*/ 551304 w 951006"/>
                <a:gd name="connsiteY192" fmla="*/ 367882 h 425048"/>
                <a:gd name="connsiteX193" fmla="*/ 545040 w 951006"/>
                <a:gd name="connsiteY193" fmla="*/ 366019 h 425048"/>
                <a:gd name="connsiteX194" fmla="*/ 538259 w 951006"/>
                <a:gd name="connsiteY194" fmla="*/ 366019 h 425048"/>
                <a:gd name="connsiteX195" fmla="*/ 531519 w 951006"/>
                <a:gd name="connsiteY195" fmla="*/ 367208 h 425048"/>
                <a:gd name="connsiteX196" fmla="*/ 525294 w 951006"/>
                <a:gd name="connsiteY196" fmla="*/ 368358 h 425048"/>
                <a:gd name="connsiteX197" fmla="*/ 518989 w 951006"/>
                <a:gd name="connsiteY197" fmla="*/ 367565 h 425048"/>
                <a:gd name="connsiteX198" fmla="*/ 483979 w 951006"/>
                <a:gd name="connsiteY198" fmla="*/ 350674 h 425048"/>
                <a:gd name="connsiteX199" fmla="*/ 472361 w 951006"/>
                <a:gd name="connsiteY199" fmla="*/ 348731 h 425048"/>
                <a:gd name="connsiteX200" fmla="*/ 447381 w 951006"/>
                <a:gd name="connsiteY200" fmla="*/ 352696 h 425048"/>
                <a:gd name="connsiteX201" fmla="*/ 442148 w 951006"/>
                <a:gd name="connsiteY201" fmla="*/ 352696 h 425048"/>
                <a:gd name="connsiteX202" fmla="*/ 416573 w 951006"/>
                <a:gd name="connsiteY202" fmla="*/ 346709 h 425048"/>
                <a:gd name="connsiteX203" fmla="*/ 410745 w 951006"/>
                <a:gd name="connsiteY203" fmla="*/ 346233 h 425048"/>
                <a:gd name="connsiteX204" fmla="*/ 404758 w 951006"/>
                <a:gd name="connsiteY204" fmla="*/ 347423 h 425048"/>
                <a:gd name="connsiteX205" fmla="*/ 398929 w 951006"/>
                <a:gd name="connsiteY205" fmla="*/ 346788 h 425048"/>
                <a:gd name="connsiteX206" fmla="*/ 352380 w 951006"/>
                <a:gd name="connsiteY206" fmla="*/ 331642 h 425048"/>
                <a:gd name="connsiteX207" fmla="*/ 336044 w 951006"/>
                <a:gd name="connsiteY207" fmla="*/ 331008 h 425048"/>
                <a:gd name="connsiteX208" fmla="*/ 333110 w 951006"/>
                <a:gd name="connsiteY208" fmla="*/ 328946 h 425048"/>
                <a:gd name="connsiteX209" fmla="*/ 327638 w 951006"/>
                <a:gd name="connsiteY209" fmla="*/ 322760 h 425048"/>
                <a:gd name="connsiteX210" fmla="*/ 324982 w 951006"/>
                <a:gd name="connsiteY210" fmla="*/ 321729 h 425048"/>
                <a:gd name="connsiteX211" fmla="*/ 301509 w 951006"/>
                <a:gd name="connsiteY211" fmla="*/ 323434 h 425048"/>
                <a:gd name="connsiteX212" fmla="*/ 284697 w 951006"/>
                <a:gd name="connsiteY212" fmla="*/ 320461 h 425048"/>
                <a:gd name="connsiteX213" fmla="*/ 245523 w 951006"/>
                <a:gd name="connsiteY213" fmla="*/ 328866 h 425048"/>
                <a:gd name="connsiteX214" fmla="*/ 230020 w 951006"/>
                <a:gd name="connsiteY214" fmla="*/ 328073 h 425048"/>
                <a:gd name="connsiteX215" fmla="*/ 221892 w 951006"/>
                <a:gd name="connsiteY215" fmla="*/ 324822 h 425048"/>
                <a:gd name="connsiteX216" fmla="*/ 197428 w 951006"/>
                <a:gd name="connsiteY216" fmla="*/ 309755 h 425048"/>
                <a:gd name="connsiteX217" fmla="*/ 165708 w 951006"/>
                <a:gd name="connsiteY217" fmla="*/ 302420 h 425048"/>
                <a:gd name="connsiteX218" fmla="*/ 75662 w 951006"/>
                <a:gd name="connsiteY218" fmla="*/ 295917 h 425048"/>
                <a:gd name="connsiteX219" fmla="*/ 53775 w 951006"/>
                <a:gd name="connsiteY219" fmla="*/ 281604 h 42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951006" h="425048">
                  <a:moveTo>
                    <a:pt x="44339" y="278352"/>
                  </a:moveTo>
                  <a:lnTo>
                    <a:pt x="41008" y="277242"/>
                  </a:lnTo>
                  <a:lnTo>
                    <a:pt x="37995" y="277639"/>
                  </a:lnTo>
                  <a:lnTo>
                    <a:pt x="31849" y="280057"/>
                  </a:lnTo>
                  <a:lnTo>
                    <a:pt x="28241" y="280057"/>
                  </a:lnTo>
                  <a:lnTo>
                    <a:pt x="24672" y="278511"/>
                  </a:lnTo>
                  <a:lnTo>
                    <a:pt x="17694" y="273198"/>
                  </a:lnTo>
                  <a:lnTo>
                    <a:pt x="14681" y="271810"/>
                  </a:lnTo>
                  <a:lnTo>
                    <a:pt x="14681" y="271810"/>
                  </a:lnTo>
                  <a:lnTo>
                    <a:pt x="16385" y="267488"/>
                  </a:lnTo>
                  <a:lnTo>
                    <a:pt x="29153" y="242390"/>
                  </a:lnTo>
                  <a:lnTo>
                    <a:pt x="32008" y="234460"/>
                  </a:lnTo>
                  <a:lnTo>
                    <a:pt x="33752" y="227759"/>
                  </a:lnTo>
                  <a:lnTo>
                    <a:pt x="35021" y="218044"/>
                  </a:lnTo>
                  <a:lnTo>
                    <a:pt x="43189" y="214079"/>
                  </a:lnTo>
                  <a:lnTo>
                    <a:pt x="77486" y="208925"/>
                  </a:lnTo>
                  <a:lnTo>
                    <a:pt x="93029" y="202105"/>
                  </a:lnTo>
                  <a:lnTo>
                    <a:pt x="97509" y="201510"/>
                  </a:lnTo>
                  <a:lnTo>
                    <a:pt x="101474" y="203017"/>
                  </a:lnTo>
                  <a:lnTo>
                    <a:pt x="115233" y="213326"/>
                  </a:lnTo>
                  <a:lnTo>
                    <a:pt x="118326" y="213881"/>
                  </a:lnTo>
                  <a:lnTo>
                    <a:pt x="119674" y="213564"/>
                  </a:lnTo>
                  <a:lnTo>
                    <a:pt x="120863" y="212375"/>
                  </a:lnTo>
                  <a:lnTo>
                    <a:pt x="121617" y="210908"/>
                  </a:lnTo>
                  <a:lnTo>
                    <a:pt x="121974" y="209718"/>
                  </a:lnTo>
                  <a:lnTo>
                    <a:pt x="122211" y="207775"/>
                  </a:lnTo>
                  <a:lnTo>
                    <a:pt x="119912" y="203414"/>
                  </a:lnTo>
                  <a:lnTo>
                    <a:pt x="96835" y="171178"/>
                  </a:lnTo>
                  <a:lnTo>
                    <a:pt x="79151" y="152265"/>
                  </a:lnTo>
                  <a:lnTo>
                    <a:pt x="75186" y="146714"/>
                  </a:lnTo>
                  <a:lnTo>
                    <a:pt x="72569" y="137793"/>
                  </a:lnTo>
                  <a:lnTo>
                    <a:pt x="71658" y="130299"/>
                  </a:lnTo>
                  <a:lnTo>
                    <a:pt x="69794" y="122567"/>
                  </a:lnTo>
                  <a:lnTo>
                    <a:pt x="66781" y="116659"/>
                  </a:lnTo>
                  <a:lnTo>
                    <a:pt x="61983" y="111386"/>
                  </a:lnTo>
                  <a:lnTo>
                    <a:pt x="58018" y="108531"/>
                  </a:lnTo>
                  <a:lnTo>
                    <a:pt x="50088" y="101275"/>
                  </a:lnTo>
                  <a:lnTo>
                    <a:pt x="46797" y="94891"/>
                  </a:lnTo>
                  <a:lnTo>
                    <a:pt x="43030" y="89896"/>
                  </a:lnTo>
                  <a:lnTo>
                    <a:pt x="40413" y="85019"/>
                  </a:lnTo>
                  <a:lnTo>
                    <a:pt x="39145" y="79587"/>
                  </a:lnTo>
                  <a:lnTo>
                    <a:pt x="38867" y="76890"/>
                  </a:lnTo>
                  <a:lnTo>
                    <a:pt x="38867" y="74472"/>
                  </a:lnTo>
                  <a:lnTo>
                    <a:pt x="39422" y="70507"/>
                  </a:lnTo>
                  <a:lnTo>
                    <a:pt x="40413" y="66304"/>
                  </a:lnTo>
                  <a:lnTo>
                    <a:pt x="45211" y="54409"/>
                  </a:lnTo>
                  <a:lnTo>
                    <a:pt x="45687" y="48501"/>
                  </a:lnTo>
                  <a:lnTo>
                    <a:pt x="42475" y="44060"/>
                  </a:lnTo>
                  <a:lnTo>
                    <a:pt x="9288" y="32998"/>
                  </a:lnTo>
                  <a:lnTo>
                    <a:pt x="4213" y="29033"/>
                  </a:lnTo>
                  <a:lnTo>
                    <a:pt x="1080" y="24552"/>
                  </a:lnTo>
                  <a:lnTo>
                    <a:pt x="-30" y="13728"/>
                  </a:lnTo>
                  <a:lnTo>
                    <a:pt x="5006" y="10556"/>
                  </a:lnTo>
                  <a:lnTo>
                    <a:pt x="6354" y="9168"/>
                  </a:lnTo>
                  <a:lnTo>
                    <a:pt x="7662" y="7225"/>
                  </a:lnTo>
                  <a:lnTo>
                    <a:pt x="8138" y="5679"/>
                  </a:lnTo>
                  <a:lnTo>
                    <a:pt x="8455" y="3815"/>
                  </a:lnTo>
                  <a:lnTo>
                    <a:pt x="8971" y="2348"/>
                  </a:lnTo>
                  <a:lnTo>
                    <a:pt x="10160" y="802"/>
                  </a:lnTo>
                  <a:lnTo>
                    <a:pt x="11945" y="-110"/>
                  </a:lnTo>
                  <a:lnTo>
                    <a:pt x="15473" y="207"/>
                  </a:lnTo>
                  <a:lnTo>
                    <a:pt x="20430" y="2348"/>
                  </a:lnTo>
                  <a:lnTo>
                    <a:pt x="35655" y="12181"/>
                  </a:lnTo>
                  <a:lnTo>
                    <a:pt x="53260" y="20904"/>
                  </a:lnTo>
                  <a:lnTo>
                    <a:pt x="77050" y="26773"/>
                  </a:lnTo>
                  <a:lnTo>
                    <a:pt x="89421" y="28081"/>
                  </a:lnTo>
                  <a:lnTo>
                    <a:pt x="108056" y="34108"/>
                  </a:lnTo>
                  <a:lnTo>
                    <a:pt x="138745" y="53933"/>
                  </a:lnTo>
                  <a:lnTo>
                    <a:pt x="145129" y="57462"/>
                  </a:lnTo>
                  <a:lnTo>
                    <a:pt x="152345" y="59444"/>
                  </a:lnTo>
                  <a:lnTo>
                    <a:pt x="163844" y="60713"/>
                  </a:lnTo>
                  <a:lnTo>
                    <a:pt x="192749" y="59048"/>
                  </a:lnTo>
                  <a:lnTo>
                    <a:pt x="207737" y="55797"/>
                  </a:lnTo>
                  <a:lnTo>
                    <a:pt x="227958" y="45963"/>
                  </a:lnTo>
                  <a:lnTo>
                    <a:pt x="236840" y="38985"/>
                  </a:lnTo>
                  <a:lnTo>
                    <a:pt x="246475" y="29588"/>
                  </a:lnTo>
                  <a:lnTo>
                    <a:pt x="252383" y="28160"/>
                  </a:lnTo>
                  <a:lnTo>
                    <a:pt x="259559" y="27724"/>
                  </a:lnTo>
                  <a:lnTo>
                    <a:pt x="274666" y="32324"/>
                  </a:lnTo>
                  <a:lnTo>
                    <a:pt x="310113" y="41681"/>
                  </a:lnTo>
                  <a:lnTo>
                    <a:pt x="318479" y="42276"/>
                  </a:lnTo>
                  <a:lnTo>
                    <a:pt x="357098" y="50602"/>
                  </a:lnTo>
                  <a:lnTo>
                    <a:pt x="374148" y="51990"/>
                  </a:lnTo>
                  <a:lnTo>
                    <a:pt x="384021" y="55083"/>
                  </a:lnTo>
                  <a:lnTo>
                    <a:pt x="397621" y="62180"/>
                  </a:lnTo>
                  <a:lnTo>
                    <a:pt x="430689" y="87873"/>
                  </a:lnTo>
                  <a:lnTo>
                    <a:pt x="441910" y="102782"/>
                  </a:lnTo>
                  <a:lnTo>
                    <a:pt x="456739" y="115113"/>
                  </a:lnTo>
                  <a:lnTo>
                    <a:pt x="462092" y="119078"/>
                  </a:lnTo>
                  <a:lnTo>
                    <a:pt x="465621" y="120664"/>
                  </a:lnTo>
                  <a:lnTo>
                    <a:pt x="472639" y="119871"/>
                  </a:lnTo>
                  <a:lnTo>
                    <a:pt x="479458" y="117770"/>
                  </a:lnTo>
                  <a:lnTo>
                    <a:pt x="503248" y="99293"/>
                  </a:lnTo>
                  <a:lnTo>
                    <a:pt x="517602" y="92314"/>
                  </a:lnTo>
                  <a:lnTo>
                    <a:pt x="523430" y="82283"/>
                  </a:lnTo>
                  <a:lnTo>
                    <a:pt x="525135" y="78318"/>
                  </a:lnTo>
                  <a:lnTo>
                    <a:pt x="526761" y="75582"/>
                  </a:lnTo>
                  <a:lnTo>
                    <a:pt x="530092" y="71617"/>
                  </a:lnTo>
                  <a:lnTo>
                    <a:pt x="535999" y="67136"/>
                  </a:lnTo>
                  <a:lnTo>
                    <a:pt x="578028" y="46836"/>
                  </a:lnTo>
                  <a:lnTo>
                    <a:pt x="589329" y="44774"/>
                  </a:lnTo>
                  <a:lnTo>
                    <a:pt x="602929" y="45012"/>
                  </a:lnTo>
                  <a:lnTo>
                    <a:pt x="612841" y="49571"/>
                  </a:lnTo>
                  <a:lnTo>
                    <a:pt x="628344" y="60515"/>
                  </a:lnTo>
                  <a:lnTo>
                    <a:pt x="655743" y="69198"/>
                  </a:lnTo>
                  <a:lnTo>
                    <a:pt x="662364" y="72331"/>
                  </a:lnTo>
                  <a:lnTo>
                    <a:pt x="666329" y="75503"/>
                  </a:lnTo>
                  <a:lnTo>
                    <a:pt x="667281" y="77049"/>
                  </a:lnTo>
                  <a:lnTo>
                    <a:pt x="670611" y="77763"/>
                  </a:lnTo>
                  <a:lnTo>
                    <a:pt x="677550" y="78040"/>
                  </a:lnTo>
                  <a:lnTo>
                    <a:pt x="716764" y="64044"/>
                  </a:lnTo>
                  <a:lnTo>
                    <a:pt x="727192" y="64916"/>
                  </a:lnTo>
                  <a:lnTo>
                    <a:pt x="752330" y="63251"/>
                  </a:lnTo>
                  <a:lnTo>
                    <a:pt x="762718" y="67533"/>
                  </a:lnTo>
                  <a:lnTo>
                    <a:pt x="810061" y="63845"/>
                  </a:lnTo>
                  <a:lnTo>
                    <a:pt x="852724" y="53219"/>
                  </a:lnTo>
                  <a:lnTo>
                    <a:pt x="858632" y="54211"/>
                  </a:lnTo>
                  <a:lnTo>
                    <a:pt x="862597" y="56748"/>
                  </a:lnTo>
                  <a:lnTo>
                    <a:pt x="868306" y="61427"/>
                  </a:lnTo>
                  <a:lnTo>
                    <a:pt x="883453" y="80142"/>
                  </a:lnTo>
                  <a:lnTo>
                    <a:pt x="913706" y="126572"/>
                  </a:lnTo>
                  <a:lnTo>
                    <a:pt x="912952" y="143423"/>
                  </a:lnTo>
                  <a:lnTo>
                    <a:pt x="910653" y="150362"/>
                  </a:lnTo>
                  <a:lnTo>
                    <a:pt x="908155" y="155397"/>
                  </a:lnTo>
                  <a:lnTo>
                    <a:pt x="906053" y="162178"/>
                  </a:lnTo>
                  <a:lnTo>
                    <a:pt x="905459" y="165429"/>
                  </a:lnTo>
                  <a:lnTo>
                    <a:pt x="906172" y="170385"/>
                  </a:lnTo>
                  <a:lnTo>
                    <a:pt x="908115" y="177839"/>
                  </a:lnTo>
                  <a:lnTo>
                    <a:pt x="913825" y="191519"/>
                  </a:lnTo>
                  <a:lnTo>
                    <a:pt x="918305" y="211344"/>
                  </a:lnTo>
                  <a:lnTo>
                    <a:pt x="919217" y="230098"/>
                  </a:lnTo>
                  <a:lnTo>
                    <a:pt x="923856" y="243460"/>
                  </a:lnTo>
                  <a:lnTo>
                    <a:pt x="947844" y="271215"/>
                  </a:lnTo>
                  <a:lnTo>
                    <a:pt x="950977" y="275180"/>
                  </a:lnTo>
                  <a:lnTo>
                    <a:pt x="950977" y="275418"/>
                  </a:lnTo>
                  <a:lnTo>
                    <a:pt x="943324" y="274586"/>
                  </a:lnTo>
                  <a:lnTo>
                    <a:pt x="934205" y="273594"/>
                  </a:lnTo>
                  <a:lnTo>
                    <a:pt x="912041" y="280731"/>
                  </a:lnTo>
                  <a:lnTo>
                    <a:pt x="897727" y="301230"/>
                  </a:lnTo>
                  <a:lnTo>
                    <a:pt x="890352" y="290564"/>
                  </a:lnTo>
                  <a:lnTo>
                    <a:pt x="884801" y="289534"/>
                  </a:lnTo>
                  <a:lnTo>
                    <a:pt x="879408" y="292944"/>
                  </a:lnTo>
                  <a:lnTo>
                    <a:pt x="871003" y="298257"/>
                  </a:lnTo>
                  <a:lnTo>
                    <a:pt x="869615" y="298455"/>
                  </a:lnTo>
                  <a:lnTo>
                    <a:pt x="863073" y="299327"/>
                  </a:lnTo>
                  <a:lnTo>
                    <a:pt x="857641" y="298653"/>
                  </a:lnTo>
                  <a:lnTo>
                    <a:pt x="852803" y="300715"/>
                  </a:lnTo>
                  <a:lnTo>
                    <a:pt x="846380" y="310112"/>
                  </a:lnTo>
                  <a:lnTo>
                    <a:pt x="841979" y="319549"/>
                  </a:lnTo>
                  <a:lnTo>
                    <a:pt x="839005" y="328589"/>
                  </a:lnTo>
                  <a:lnTo>
                    <a:pt x="836190" y="337153"/>
                  </a:lnTo>
                  <a:lnTo>
                    <a:pt x="832225" y="346471"/>
                  </a:lnTo>
                  <a:lnTo>
                    <a:pt x="829093" y="353608"/>
                  </a:lnTo>
                  <a:lnTo>
                    <a:pt x="826951" y="355472"/>
                  </a:lnTo>
                  <a:lnTo>
                    <a:pt x="818466" y="359437"/>
                  </a:lnTo>
                  <a:lnTo>
                    <a:pt x="808593" y="361062"/>
                  </a:lnTo>
                  <a:lnTo>
                    <a:pt x="805184" y="358644"/>
                  </a:lnTo>
                  <a:lnTo>
                    <a:pt x="798760" y="361538"/>
                  </a:lnTo>
                  <a:lnTo>
                    <a:pt x="796461" y="364195"/>
                  </a:lnTo>
                  <a:lnTo>
                    <a:pt x="794557" y="367961"/>
                  </a:lnTo>
                  <a:lnTo>
                    <a:pt x="790077" y="373433"/>
                  </a:lnTo>
                  <a:lnTo>
                    <a:pt x="787301" y="380332"/>
                  </a:lnTo>
                  <a:lnTo>
                    <a:pt x="784486" y="379817"/>
                  </a:lnTo>
                  <a:lnTo>
                    <a:pt x="782187" y="379381"/>
                  </a:lnTo>
                  <a:lnTo>
                    <a:pt x="780442" y="379856"/>
                  </a:lnTo>
                  <a:lnTo>
                    <a:pt x="772710" y="387786"/>
                  </a:lnTo>
                  <a:lnTo>
                    <a:pt x="768745" y="390364"/>
                  </a:lnTo>
                  <a:lnTo>
                    <a:pt x="764780" y="391513"/>
                  </a:lnTo>
                  <a:lnTo>
                    <a:pt x="756414" y="392267"/>
                  </a:lnTo>
                  <a:lnTo>
                    <a:pt x="752687" y="393813"/>
                  </a:lnTo>
                  <a:lnTo>
                    <a:pt x="747017" y="402021"/>
                  </a:lnTo>
                  <a:lnTo>
                    <a:pt x="743766" y="412806"/>
                  </a:lnTo>
                  <a:lnTo>
                    <a:pt x="741902" y="417643"/>
                  </a:lnTo>
                  <a:lnTo>
                    <a:pt x="740197" y="421965"/>
                  </a:lnTo>
                  <a:lnTo>
                    <a:pt x="733536" y="424939"/>
                  </a:lnTo>
                  <a:lnTo>
                    <a:pt x="728421" y="419586"/>
                  </a:lnTo>
                  <a:lnTo>
                    <a:pt x="724099" y="410030"/>
                  </a:lnTo>
                  <a:lnTo>
                    <a:pt x="718865" y="402774"/>
                  </a:lnTo>
                  <a:lnTo>
                    <a:pt x="705583" y="405946"/>
                  </a:lnTo>
                  <a:lnTo>
                    <a:pt x="699120" y="404955"/>
                  </a:lnTo>
                  <a:lnTo>
                    <a:pt x="694124" y="402457"/>
                  </a:lnTo>
                  <a:lnTo>
                    <a:pt x="687542" y="399404"/>
                  </a:lnTo>
                  <a:lnTo>
                    <a:pt x="685361" y="396787"/>
                  </a:lnTo>
                  <a:lnTo>
                    <a:pt x="684132" y="393655"/>
                  </a:lnTo>
                  <a:lnTo>
                    <a:pt x="682308" y="391038"/>
                  </a:lnTo>
                  <a:lnTo>
                    <a:pt x="678343" y="390086"/>
                  </a:lnTo>
                  <a:lnTo>
                    <a:pt x="665378" y="392941"/>
                  </a:lnTo>
                  <a:lnTo>
                    <a:pt x="619264" y="391632"/>
                  </a:lnTo>
                  <a:lnTo>
                    <a:pt x="583579" y="390641"/>
                  </a:lnTo>
                  <a:lnTo>
                    <a:pt x="582866" y="390403"/>
                  </a:lnTo>
                  <a:lnTo>
                    <a:pt x="578901" y="389293"/>
                  </a:lnTo>
                  <a:lnTo>
                    <a:pt x="556974" y="370737"/>
                  </a:lnTo>
                  <a:lnTo>
                    <a:pt x="551304" y="367882"/>
                  </a:lnTo>
                  <a:lnTo>
                    <a:pt x="545040" y="366019"/>
                  </a:lnTo>
                  <a:lnTo>
                    <a:pt x="538259" y="366019"/>
                  </a:lnTo>
                  <a:lnTo>
                    <a:pt x="531519" y="367208"/>
                  </a:lnTo>
                  <a:lnTo>
                    <a:pt x="525294" y="368358"/>
                  </a:lnTo>
                  <a:lnTo>
                    <a:pt x="518989" y="367565"/>
                  </a:lnTo>
                  <a:lnTo>
                    <a:pt x="483979" y="350674"/>
                  </a:lnTo>
                  <a:lnTo>
                    <a:pt x="472361" y="348731"/>
                  </a:lnTo>
                  <a:lnTo>
                    <a:pt x="447381" y="352696"/>
                  </a:lnTo>
                  <a:lnTo>
                    <a:pt x="442148" y="352696"/>
                  </a:lnTo>
                  <a:lnTo>
                    <a:pt x="416573" y="346709"/>
                  </a:lnTo>
                  <a:lnTo>
                    <a:pt x="410745" y="346233"/>
                  </a:lnTo>
                  <a:lnTo>
                    <a:pt x="404758" y="347423"/>
                  </a:lnTo>
                  <a:lnTo>
                    <a:pt x="398929" y="346788"/>
                  </a:lnTo>
                  <a:lnTo>
                    <a:pt x="352380" y="331642"/>
                  </a:lnTo>
                  <a:lnTo>
                    <a:pt x="336044" y="331008"/>
                  </a:lnTo>
                  <a:lnTo>
                    <a:pt x="333110" y="328946"/>
                  </a:lnTo>
                  <a:lnTo>
                    <a:pt x="327638" y="322760"/>
                  </a:lnTo>
                  <a:lnTo>
                    <a:pt x="324982" y="321729"/>
                  </a:lnTo>
                  <a:lnTo>
                    <a:pt x="301509" y="323434"/>
                  </a:lnTo>
                  <a:lnTo>
                    <a:pt x="284697" y="320461"/>
                  </a:lnTo>
                  <a:lnTo>
                    <a:pt x="245523" y="328866"/>
                  </a:lnTo>
                  <a:lnTo>
                    <a:pt x="230020" y="328073"/>
                  </a:lnTo>
                  <a:lnTo>
                    <a:pt x="221892" y="324822"/>
                  </a:lnTo>
                  <a:lnTo>
                    <a:pt x="197428" y="309755"/>
                  </a:lnTo>
                  <a:lnTo>
                    <a:pt x="165708" y="302420"/>
                  </a:lnTo>
                  <a:lnTo>
                    <a:pt x="75662" y="295917"/>
                  </a:lnTo>
                  <a:lnTo>
                    <a:pt x="53775" y="28160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A6AA977-D134-4852-A0FE-1EE2A18D7450}"/>
                </a:ext>
              </a:extLst>
            </p:cNvPr>
            <p:cNvSpPr/>
            <p:nvPr/>
          </p:nvSpPr>
          <p:spPr>
            <a:xfrm>
              <a:off x="7718448" y="5052838"/>
              <a:ext cx="993550" cy="685152"/>
            </a:xfrm>
            <a:custGeom>
              <a:avLst/>
              <a:gdLst>
                <a:gd name="connsiteX0" fmla="*/ 947606 w 993550"/>
                <a:gd name="connsiteY0" fmla="*/ 560661 h 685152"/>
                <a:gd name="connsiteX1" fmla="*/ 931746 w 993550"/>
                <a:gd name="connsiteY1" fmla="*/ 564626 h 685152"/>
                <a:gd name="connsiteX2" fmla="*/ 929487 w 993550"/>
                <a:gd name="connsiteY2" fmla="*/ 565934 h 685152"/>
                <a:gd name="connsiteX3" fmla="*/ 925759 w 993550"/>
                <a:gd name="connsiteY3" fmla="*/ 569899 h 685152"/>
                <a:gd name="connsiteX4" fmla="*/ 926116 w 993550"/>
                <a:gd name="connsiteY4" fmla="*/ 571128 h 685152"/>
                <a:gd name="connsiteX5" fmla="*/ 927821 w 993550"/>
                <a:gd name="connsiteY5" fmla="*/ 572357 h 685152"/>
                <a:gd name="connsiteX6" fmla="*/ 928138 w 993550"/>
                <a:gd name="connsiteY6" fmla="*/ 576322 h 685152"/>
                <a:gd name="connsiteX7" fmla="*/ 925482 w 993550"/>
                <a:gd name="connsiteY7" fmla="*/ 593768 h 685152"/>
                <a:gd name="connsiteX8" fmla="*/ 925482 w 993550"/>
                <a:gd name="connsiteY8" fmla="*/ 595473 h 685152"/>
                <a:gd name="connsiteX9" fmla="*/ 925006 w 993550"/>
                <a:gd name="connsiteY9" fmla="*/ 603602 h 685152"/>
                <a:gd name="connsiteX10" fmla="*/ 925323 w 993550"/>
                <a:gd name="connsiteY10" fmla="*/ 613435 h 685152"/>
                <a:gd name="connsiteX11" fmla="*/ 929724 w 993550"/>
                <a:gd name="connsiteY11" fmla="*/ 627193 h 685152"/>
                <a:gd name="connsiteX12" fmla="*/ 937932 w 993550"/>
                <a:gd name="connsiteY12" fmla="*/ 632427 h 685152"/>
                <a:gd name="connsiteX13" fmla="*/ 942254 w 993550"/>
                <a:gd name="connsiteY13" fmla="*/ 641111 h 685152"/>
                <a:gd name="connsiteX14" fmla="*/ 943087 w 993550"/>
                <a:gd name="connsiteY14" fmla="*/ 654036 h 685152"/>
                <a:gd name="connsiteX15" fmla="*/ 943087 w 993550"/>
                <a:gd name="connsiteY15" fmla="*/ 654036 h 685152"/>
                <a:gd name="connsiteX16" fmla="*/ 935870 w 993550"/>
                <a:gd name="connsiteY16" fmla="*/ 644957 h 685152"/>
                <a:gd name="connsiteX17" fmla="*/ 931667 w 993550"/>
                <a:gd name="connsiteY17" fmla="*/ 642023 h 685152"/>
                <a:gd name="connsiteX18" fmla="*/ 924213 w 993550"/>
                <a:gd name="connsiteY18" fmla="*/ 640674 h 685152"/>
                <a:gd name="connsiteX19" fmla="*/ 916045 w 993550"/>
                <a:gd name="connsiteY19" fmla="*/ 639207 h 685152"/>
                <a:gd name="connsiteX20" fmla="*/ 889955 w 993550"/>
                <a:gd name="connsiteY20" fmla="*/ 626004 h 685152"/>
                <a:gd name="connsiteX21" fmla="*/ 879289 w 993550"/>
                <a:gd name="connsiteY21" fmla="*/ 623903 h 685152"/>
                <a:gd name="connsiteX22" fmla="*/ 868584 w 993550"/>
                <a:gd name="connsiteY22" fmla="*/ 624814 h 685152"/>
                <a:gd name="connsiteX23" fmla="*/ 853834 w 993550"/>
                <a:gd name="connsiteY23" fmla="*/ 630762 h 685152"/>
                <a:gd name="connsiteX24" fmla="*/ 842494 w 993550"/>
                <a:gd name="connsiteY24" fmla="*/ 635361 h 685152"/>
                <a:gd name="connsiteX25" fmla="*/ 832304 w 993550"/>
                <a:gd name="connsiteY25" fmla="*/ 635956 h 685152"/>
                <a:gd name="connsiteX26" fmla="*/ 802844 w 993550"/>
                <a:gd name="connsiteY26" fmla="*/ 631555 h 685152"/>
                <a:gd name="connsiteX27" fmla="*/ 796659 w 993550"/>
                <a:gd name="connsiteY27" fmla="*/ 627788 h 685152"/>
                <a:gd name="connsiteX28" fmla="*/ 795549 w 993550"/>
                <a:gd name="connsiteY28" fmla="*/ 635996 h 685152"/>
                <a:gd name="connsiteX29" fmla="*/ 795549 w 993550"/>
                <a:gd name="connsiteY29" fmla="*/ 643212 h 685152"/>
                <a:gd name="connsiteX30" fmla="*/ 793249 w 993550"/>
                <a:gd name="connsiteY30" fmla="*/ 648129 h 685152"/>
                <a:gd name="connsiteX31" fmla="*/ 791227 w 993550"/>
                <a:gd name="connsiteY31" fmla="*/ 649635 h 685152"/>
                <a:gd name="connsiteX32" fmla="*/ 789244 w 993550"/>
                <a:gd name="connsiteY32" fmla="*/ 651102 h 685152"/>
                <a:gd name="connsiteX33" fmla="*/ 784288 w 993550"/>
                <a:gd name="connsiteY33" fmla="*/ 652530 h 685152"/>
                <a:gd name="connsiteX34" fmla="*/ 778499 w 993550"/>
                <a:gd name="connsiteY34" fmla="*/ 650865 h 685152"/>
                <a:gd name="connsiteX35" fmla="*/ 770292 w 993550"/>
                <a:gd name="connsiteY35" fmla="*/ 650865 h 685152"/>
                <a:gd name="connsiteX36" fmla="*/ 762044 w 993550"/>
                <a:gd name="connsiteY36" fmla="*/ 653045 h 685152"/>
                <a:gd name="connsiteX37" fmla="*/ 756176 w 993550"/>
                <a:gd name="connsiteY37" fmla="*/ 657526 h 685152"/>
                <a:gd name="connsiteX38" fmla="*/ 752409 w 993550"/>
                <a:gd name="connsiteY38" fmla="*/ 665456 h 685152"/>
                <a:gd name="connsiteX39" fmla="*/ 752211 w 993550"/>
                <a:gd name="connsiteY39" fmla="*/ 666487 h 685152"/>
                <a:gd name="connsiteX40" fmla="*/ 751180 w 993550"/>
                <a:gd name="connsiteY40" fmla="*/ 671800 h 685152"/>
                <a:gd name="connsiteX41" fmla="*/ 749753 w 993550"/>
                <a:gd name="connsiteY41" fmla="*/ 675011 h 685152"/>
                <a:gd name="connsiteX42" fmla="*/ 748722 w 993550"/>
                <a:gd name="connsiteY42" fmla="*/ 677351 h 685152"/>
                <a:gd name="connsiteX43" fmla="*/ 741545 w 993550"/>
                <a:gd name="connsiteY43" fmla="*/ 682981 h 685152"/>
                <a:gd name="connsiteX44" fmla="*/ 730007 w 993550"/>
                <a:gd name="connsiteY44" fmla="*/ 685043 h 685152"/>
                <a:gd name="connsiteX45" fmla="*/ 721324 w 993550"/>
                <a:gd name="connsiteY45" fmla="*/ 679571 h 685152"/>
                <a:gd name="connsiteX46" fmla="*/ 719540 w 993550"/>
                <a:gd name="connsiteY46" fmla="*/ 677985 h 685152"/>
                <a:gd name="connsiteX47" fmla="*/ 712680 w 993550"/>
                <a:gd name="connsiteY47" fmla="*/ 671958 h 685152"/>
                <a:gd name="connsiteX48" fmla="*/ 701340 w 993550"/>
                <a:gd name="connsiteY48" fmla="*/ 667716 h 685152"/>
                <a:gd name="connsiteX49" fmla="*/ 680048 w 993550"/>
                <a:gd name="connsiteY49" fmla="*/ 668826 h 685152"/>
                <a:gd name="connsiteX50" fmla="*/ 630842 w 993550"/>
                <a:gd name="connsiteY50" fmla="*/ 671403 h 685152"/>
                <a:gd name="connsiteX51" fmla="*/ 618432 w 993550"/>
                <a:gd name="connsiteY51" fmla="*/ 670055 h 685152"/>
                <a:gd name="connsiteX52" fmla="*/ 592659 w 993550"/>
                <a:gd name="connsiteY52" fmla="*/ 667280 h 685152"/>
                <a:gd name="connsiteX53" fmla="*/ 592659 w 993550"/>
                <a:gd name="connsiteY53" fmla="*/ 667042 h 685152"/>
                <a:gd name="connsiteX54" fmla="*/ 589527 w 993550"/>
                <a:gd name="connsiteY54" fmla="*/ 663077 h 685152"/>
                <a:gd name="connsiteX55" fmla="*/ 565539 w 993550"/>
                <a:gd name="connsiteY55" fmla="*/ 635322 h 685152"/>
                <a:gd name="connsiteX56" fmla="*/ 560900 w 993550"/>
                <a:gd name="connsiteY56" fmla="*/ 621960 h 685152"/>
                <a:gd name="connsiteX57" fmla="*/ 559988 w 993550"/>
                <a:gd name="connsiteY57" fmla="*/ 603205 h 685152"/>
                <a:gd name="connsiteX58" fmla="*/ 555507 w 993550"/>
                <a:gd name="connsiteY58" fmla="*/ 583380 h 685152"/>
                <a:gd name="connsiteX59" fmla="*/ 549718 w 993550"/>
                <a:gd name="connsiteY59" fmla="*/ 569978 h 685152"/>
                <a:gd name="connsiteX60" fmla="*/ 547775 w 993550"/>
                <a:gd name="connsiteY60" fmla="*/ 562524 h 685152"/>
                <a:gd name="connsiteX61" fmla="*/ 547062 w 993550"/>
                <a:gd name="connsiteY61" fmla="*/ 557568 h 685152"/>
                <a:gd name="connsiteX62" fmla="*/ 547656 w 993550"/>
                <a:gd name="connsiteY62" fmla="*/ 554317 h 685152"/>
                <a:gd name="connsiteX63" fmla="*/ 549758 w 993550"/>
                <a:gd name="connsiteY63" fmla="*/ 547536 h 685152"/>
                <a:gd name="connsiteX64" fmla="*/ 552256 w 993550"/>
                <a:gd name="connsiteY64" fmla="*/ 542501 h 685152"/>
                <a:gd name="connsiteX65" fmla="*/ 554555 w 993550"/>
                <a:gd name="connsiteY65" fmla="*/ 535562 h 685152"/>
                <a:gd name="connsiteX66" fmla="*/ 555309 w 993550"/>
                <a:gd name="connsiteY66" fmla="*/ 518711 h 685152"/>
                <a:gd name="connsiteX67" fmla="*/ 525056 w 993550"/>
                <a:gd name="connsiteY67" fmla="*/ 472281 h 685152"/>
                <a:gd name="connsiteX68" fmla="*/ 509751 w 993550"/>
                <a:gd name="connsiteY68" fmla="*/ 453605 h 685152"/>
                <a:gd name="connsiteX69" fmla="*/ 504041 w 993550"/>
                <a:gd name="connsiteY69" fmla="*/ 448927 h 685152"/>
                <a:gd name="connsiteX70" fmla="*/ 500076 w 993550"/>
                <a:gd name="connsiteY70" fmla="*/ 446389 h 685152"/>
                <a:gd name="connsiteX71" fmla="*/ 494168 w 993550"/>
                <a:gd name="connsiteY71" fmla="*/ 445398 h 685152"/>
                <a:gd name="connsiteX72" fmla="*/ 451545 w 993550"/>
                <a:gd name="connsiteY72" fmla="*/ 455548 h 685152"/>
                <a:gd name="connsiteX73" fmla="*/ 404202 w 993550"/>
                <a:gd name="connsiteY73" fmla="*/ 459236 h 685152"/>
                <a:gd name="connsiteX74" fmla="*/ 393814 w 993550"/>
                <a:gd name="connsiteY74" fmla="*/ 454954 h 685152"/>
                <a:gd name="connsiteX75" fmla="*/ 368676 w 993550"/>
                <a:gd name="connsiteY75" fmla="*/ 456619 h 685152"/>
                <a:gd name="connsiteX76" fmla="*/ 358248 w 993550"/>
                <a:gd name="connsiteY76" fmla="*/ 455747 h 685152"/>
                <a:gd name="connsiteX77" fmla="*/ 319034 w 993550"/>
                <a:gd name="connsiteY77" fmla="*/ 469743 h 685152"/>
                <a:gd name="connsiteX78" fmla="*/ 312095 w 993550"/>
                <a:gd name="connsiteY78" fmla="*/ 469465 h 685152"/>
                <a:gd name="connsiteX79" fmla="*/ 308765 w 993550"/>
                <a:gd name="connsiteY79" fmla="*/ 468752 h 685152"/>
                <a:gd name="connsiteX80" fmla="*/ 307813 w 993550"/>
                <a:gd name="connsiteY80" fmla="*/ 467205 h 685152"/>
                <a:gd name="connsiteX81" fmla="*/ 303848 w 993550"/>
                <a:gd name="connsiteY81" fmla="*/ 464033 h 685152"/>
                <a:gd name="connsiteX82" fmla="*/ 297227 w 993550"/>
                <a:gd name="connsiteY82" fmla="*/ 460901 h 685152"/>
                <a:gd name="connsiteX83" fmla="*/ 269829 w 993550"/>
                <a:gd name="connsiteY83" fmla="*/ 452218 h 685152"/>
                <a:gd name="connsiteX84" fmla="*/ 254325 w 993550"/>
                <a:gd name="connsiteY84" fmla="*/ 441274 h 685152"/>
                <a:gd name="connsiteX85" fmla="*/ 244413 w 993550"/>
                <a:gd name="connsiteY85" fmla="*/ 436715 h 685152"/>
                <a:gd name="connsiteX86" fmla="*/ 230813 w 993550"/>
                <a:gd name="connsiteY86" fmla="*/ 436477 h 685152"/>
                <a:gd name="connsiteX87" fmla="*/ 219513 w 993550"/>
                <a:gd name="connsiteY87" fmla="*/ 438539 h 685152"/>
                <a:gd name="connsiteX88" fmla="*/ 177484 w 993550"/>
                <a:gd name="connsiteY88" fmla="*/ 458839 h 685152"/>
                <a:gd name="connsiteX89" fmla="*/ 171576 w 993550"/>
                <a:gd name="connsiteY89" fmla="*/ 463320 h 685152"/>
                <a:gd name="connsiteX90" fmla="*/ 168245 w 993550"/>
                <a:gd name="connsiteY90" fmla="*/ 467285 h 685152"/>
                <a:gd name="connsiteX91" fmla="*/ 166619 w 993550"/>
                <a:gd name="connsiteY91" fmla="*/ 470021 h 685152"/>
                <a:gd name="connsiteX92" fmla="*/ 164915 w 993550"/>
                <a:gd name="connsiteY92" fmla="*/ 473986 h 685152"/>
                <a:gd name="connsiteX93" fmla="*/ 159086 w 993550"/>
                <a:gd name="connsiteY93" fmla="*/ 484017 h 685152"/>
                <a:gd name="connsiteX94" fmla="*/ 144733 w 993550"/>
                <a:gd name="connsiteY94" fmla="*/ 490995 h 685152"/>
                <a:gd name="connsiteX95" fmla="*/ 120942 w 993550"/>
                <a:gd name="connsiteY95" fmla="*/ 509472 h 685152"/>
                <a:gd name="connsiteX96" fmla="*/ 114123 w 993550"/>
                <a:gd name="connsiteY96" fmla="*/ 511574 h 685152"/>
                <a:gd name="connsiteX97" fmla="*/ 107105 w 993550"/>
                <a:gd name="connsiteY97" fmla="*/ 512367 h 685152"/>
                <a:gd name="connsiteX98" fmla="*/ 103576 w 993550"/>
                <a:gd name="connsiteY98" fmla="*/ 510781 h 685152"/>
                <a:gd name="connsiteX99" fmla="*/ 98223 w 993550"/>
                <a:gd name="connsiteY99" fmla="*/ 506816 h 685152"/>
                <a:gd name="connsiteX100" fmla="*/ 83394 w 993550"/>
                <a:gd name="connsiteY100" fmla="*/ 494485 h 685152"/>
                <a:gd name="connsiteX101" fmla="*/ 98144 w 993550"/>
                <a:gd name="connsiteY101" fmla="*/ 475492 h 685152"/>
                <a:gd name="connsiteX102" fmla="*/ 114718 w 993550"/>
                <a:gd name="connsiteY102" fmla="*/ 444763 h 685152"/>
                <a:gd name="connsiteX103" fmla="*/ 119079 w 993550"/>
                <a:gd name="connsiteY103" fmla="*/ 433939 h 685152"/>
                <a:gd name="connsiteX104" fmla="*/ 121062 w 993550"/>
                <a:gd name="connsiteY104" fmla="*/ 427595 h 685152"/>
                <a:gd name="connsiteX105" fmla="*/ 120308 w 993550"/>
                <a:gd name="connsiteY105" fmla="*/ 416255 h 685152"/>
                <a:gd name="connsiteX106" fmla="*/ 120942 w 993550"/>
                <a:gd name="connsiteY106" fmla="*/ 409158 h 685152"/>
                <a:gd name="connsiteX107" fmla="*/ 124154 w 993550"/>
                <a:gd name="connsiteY107" fmla="*/ 404083 h 685152"/>
                <a:gd name="connsiteX108" fmla="*/ 135494 w 993550"/>
                <a:gd name="connsiteY108" fmla="*/ 393060 h 685152"/>
                <a:gd name="connsiteX109" fmla="*/ 142988 w 993550"/>
                <a:gd name="connsiteY109" fmla="*/ 383583 h 685152"/>
                <a:gd name="connsiteX110" fmla="*/ 143821 w 993550"/>
                <a:gd name="connsiteY110" fmla="*/ 377795 h 685152"/>
                <a:gd name="connsiteX111" fmla="*/ 140887 w 993550"/>
                <a:gd name="connsiteY111" fmla="*/ 372918 h 685152"/>
                <a:gd name="connsiteX112" fmla="*/ 129428 w 993550"/>
                <a:gd name="connsiteY112" fmla="*/ 364750 h 685152"/>
                <a:gd name="connsiteX113" fmla="*/ 116700 w 993550"/>
                <a:gd name="connsiteY113" fmla="*/ 348414 h 685152"/>
                <a:gd name="connsiteX114" fmla="*/ 113687 w 993550"/>
                <a:gd name="connsiteY114" fmla="*/ 343180 h 685152"/>
                <a:gd name="connsiteX115" fmla="*/ 111823 w 993550"/>
                <a:gd name="connsiteY115" fmla="*/ 337193 h 685152"/>
                <a:gd name="connsiteX116" fmla="*/ 110832 w 993550"/>
                <a:gd name="connsiteY116" fmla="*/ 332395 h 685152"/>
                <a:gd name="connsiteX117" fmla="*/ 108849 w 993550"/>
                <a:gd name="connsiteY117" fmla="*/ 327122 h 685152"/>
                <a:gd name="connsiteX118" fmla="*/ 100364 w 993550"/>
                <a:gd name="connsiteY118" fmla="*/ 313879 h 685152"/>
                <a:gd name="connsiteX119" fmla="*/ 94099 w 993550"/>
                <a:gd name="connsiteY119" fmla="*/ 301111 h 685152"/>
                <a:gd name="connsiteX120" fmla="*/ 89024 w 993550"/>
                <a:gd name="connsiteY120" fmla="*/ 297781 h 685152"/>
                <a:gd name="connsiteX121" fmla="*/ 83196 w 993550"/>
                <a:gd name="connsiteY121" fmla="*/ 299605 h 685152"/>
                <a:gd name="connsiteX122" fmla="*/ 77446 w 993550"/>
                <a:gd name="connsiteY122" fmla="*/ 303570 h 685152"/>
                <a:gd name="connsiteX123" fmla="*/ 66622 w 993550"/>
                <a:gd name="connsiteY123" fmla="*/ 304759 h 685152"/>
                <a:gd name="connsiteX124" fmla="*/ 60278 w 993550"/>
                <a:gd name="connsiteY124" fmla="*/ 307495 h 685152"/>
                <a:gd name="connsiteX125" fmla="*/ 54886 w 993550"/>
                <a:gd name="connsiteY125" fmla="*/ 311817 h 685152"/>
                <a:gd name="connsiteX126" fmla="*/ 49572 w 993550"/>
                <a:gd name="connsiteY126" fmla="*/ 313601 h 685152"/>
                <a:gd name="connsiteX127" fmla="*/ 43823 w 993550"/>
                <a:gd name="connsiteY127" fmla="*/ 312055 h 685152"/>
                <a:gd name="connsiteX128" fmla="*/ 37281 w 993550"/>
                <a:gd name="connsiteY128" fmla="*/ 307297 h 685152"/>
                <a:gd name="connsiteX129" fmla="*/ 25148 w 993550"/>
                <a:gd name="connsiteY129" fmla="*/ 295957 h 685152"/>
                <a:gd name="connsiteX130" fmla="*/ 15077 w 993550"/>
                <a:gd name="connsiteY130" fmla="*/ 274982 h 685152"/>
                <a:gd name="connsiteX131" fmla="*/ 3658 w 993550"/>
                <a:gd name="connsiteY131" fmla="*/ 236759 h 685152"/>
                <a:gd name="connsiteX132" fmla="*/ -30 w 993550"/>
                <a:gd name="connsiteY132" fmla="*/ 216538 h 685152"/>
                <a:gd name="connsiteX133" fmla="*/ 486 w 993550"/>
                <a:gd name="connsiteY133" fmla="*/ 212137 h 685152"/>
                <a:gd name="connsiteX134" fmla="*/ 3261 w 993550"/>
                <a:gd name="connsiteY134" fmla="*/ 201669 h 685152"/>
                <a:gd name="connsiteX135" fmla="*/ 6354 w 993550"/>
                <a:gd name="connsiteY135" fmla="*/ 193224 h 685152"/>
                <a:gd name="connsiteX136" fmla="*/ 42039 w 993550"/>
                <a:gd name="connsiteY136" fmla="*/ 200162 h 685152"/>
                <a:gd name="connsiteX137" fmla="*/ 45607 w 993550"/>
                <a:gd name="connsiteY137" fmla="*/ 198259 h 685152"/>
                <a:gd name="connsiteX138" fmla="*/ 50326 w 993550"/>
                <a:gd name="connsiteY138" fmla="*/ 197109 h 685152"/>
                <a:gd name="connsiteX139" fmla="*/ 51555 w 993550"/>
                <a:gd name="connsiteY139" fmla="*/ 194929 h 685152"/>
                <a:gd name="connsiteX140" fmla="*/ 61190 w 993550"/>
                <a:gd name="connsiteY140" fmla="*/ 186602 h 685152"/>
                <a:gd name="connsiteX141" fmla="*/ 62816 w 993550"/>
                <a:gd name="connsiteY141" fmla="*/ 184778 h 685152"/>
                <a:gd name="connsiteX142" fmla="*/ 64045 w 993550"/>
                <a:gd name="connsiteY142" fmla="*/ 182241 h 685152"/>
                <a:gd name="connsiteX143" fmla="*/ 65472 w 993550"/>
                <a:gd name="connsiteY143" fmla="*/ 176174 h 685152"/>
                <a:gd name="connsiteX144" fmla="*/ 65472 w 993550"/>
                <a:gd name="connsiteY144" fmla="*/ 168561 h 685152"/>
                <a:gd name="connsiteX145" fmla="*/ 63688 w 993550"/>
                <a:gd name="connsiteY145" fmla="*/ 159244 h 685152"/>
                <a:gd name="connsiteX146" fmla="*/ 60119 w 993550"/>
                <a:gd name="connsiteY146" fmla="*/ 151551 h 685152"/>
                <a:gd name="connsiteX147" fmla="*/ 57106 w 993550"/>
                <a:gd name="connsiteY147" fmla="*/ 146873 h 685152"/>
                <a:gd name="connsiteX148" fmla="*/ 52189 w 993550"/>
                <a:gd name="connsiteY148" fmla="*/ 141401 h 685152"/>
                <a:gd name="connsiteX149" fmla="*/ 47986 w 993550"/>
                <a:gd name="connsiteY149" fmla="*/ 135691 h 685152"/>
                <a:gd name="connsiteX150" fmla="*/ 44854 w 993550"/>
                <a:gd name="connsiteY150" fmla="*/ 129863 h 685152"/>
                <a:gd name="connsiteX151" fmla="*/ 43546 w 993550"/>
                <a:gd name="connsiteY151" fmla="*/ 123915 h 685152"/>
                <a:gd name="connsiteX152" fmla="*/ 43308 w 993550"/>
                <a:gd name="connsiteY152" fmla="*/ 118325 h 685152"/>
                <a:gd name="connsiteX153" fmla="*/ 43982 w 993550"/>
                <a:gd name="connsiteY153" fmla="*/ 107143 h 685152"/>
                <a:gd name="connsiteX154" fmla="*/ 44933 w 993550"/>
                <a:gd name="connsiteY154" fmla="*/ 100046 h 685152"/>
                <a:gd name="connsiteX155" fmla="*/ 47075 w 993550"/>
                <a:gd name="connsiteY155" fmla="*/ 92116 h 685152"/>
                <a:gd name="connsiteX156" fmla="*/ 51912 w 993550"/>
                <a:gd name="connsiteY156" fmla="*/ 85732 h 685152"/>
                <a:gd name="connsiteX157" fmla="*/ 58375 w 993550"/>
                <a:gd name="connsiteY157" fmla="*/ 80380 h 685152"/>
                <a:gd name="connsiteX158" fmla="*/ 99452 w 993550"/>
                <a:gd name="connsiteY158" fmla="*/ 59801 h 685152"/>
                <a:gd name="connsiteX159" fmla="*/ 103695 w 993550"/>
                <a:gd name="connsiteY159" fmla="*/ 58968 h 685152"/>
                <a:gd name="connsiteX160" fmla="*/ 107144 w 993550"/>
                <a:gd name="connsiteY160" fmla="*/ 59563 h 685152"/>
                <a:gd name="connsiteX161" fmla="*/ 116502 w 993550"/>
                <a:gd name="connsiteY161" fmla="*/ 65114 h 685152"/>
                <a:gd name="connsiteX162" fmla="*/ 121696 w 993550"/>
                <a:gd name="connsiteY162" fmla="*/ 67295 h 685152"/>
                <a:gd name="connsiteX163" fmla="*/ 133274 w 993550"/>
                <a:gd name="connsiteY163" fmla="*/ 69436 h 685152"/>
                <a:gd name="connsiteX164" fmla="*/ 143384 w 993550"/>
                <a:gd name="connsiteY164" fmla="*/ 73401 h 685152"/>
                <a:gd name="connsiteX165" fmla="*/ 149213 w 993550"/>
                <a:gd name="connsiteY165" fmla="*/ 74710 h 685152"/>
                <a:gd name="connsiteX166" fmla="*/ 166183 w 993550"/>
                <a:gd name="connsiteY166" fmla="*/ 72370 h 685152"/>
                <a:gd name="connsiteX167" fmla="*/ 183629 w 993550"/>
                <a:gd name="connsiteY167" fmla="*/ 93068 h 685152"/>
                <a:gd name="connsiteX168" fmla="*/ 187911 w 993550"/>
                <a:gd name="connsiteY168" fmla="*/ 103892 h 685152"/>
                <a:gd name="connsiteX169" fmla="*/ 188506 w 993550"/>
                <a:gd name="connsiteY169" fmla="*/ 108333 h 685152"/>
                <a:gd name="connsiteX170" fmla="*/ 190409 w 993550"/>
                <a:gd name="connsiteY170" fmla="*/ 113804 h 685152"/>
                <a:gd name="connsiteX171" fmla="*/ 192788 w 993550"/>
                <a:gd name="connsiteY171" fmla="*/ 113804 h 685152"/>
                <a:gd name="connsiteX172" fmla="*/ 200719 w 993550"/>
                <a:gd name="connsiteY172" fmla="*/ 108214 h 685152"/>
                <a:gd name="connsiteX173" fmla="*/ 219433 w 993550"/>
                <a:gd name="connsiteY173" fmla="*/ 103178 h 685152"/>
                <a:gd name="connsiteX174" fmla="*/ 233787 w 993550"/>
                <a:gd name="connsiteY174" fmla="*/ 96438 h 685152"/>
                <a:gd name="connsiteX175" fmla="*/ 239020 w 993550"/>
                <a:gd name="connsiteY175" fmla="*/ 95090 h 685152"/>
                <a:gd name="connsiteX176" fmla="*/ 242629 w 993550"/>
                <a:gd name="connsiteY176" fmla="*/ 95883 h 685152"/>
                <a:gd name="connsiteX177" fmla="*/ 264278 w 993550"/>
                <a:gd name="connsiteY177" fmla="*/ 111069 h 685152"/>
                <a:gd name="connsiteX178" fmla="*/ 272644 w 993550"/>
                <a:gd name="connsiteY178" fmla="*/ 114796 h 685152"/>
                <a:gd name="connsiteX179" fmla="*/ 280574 w 993550"/>
                <a:gd name="connsiteY179" fmla="*/ 117135 h 685152"/>
                <a:gd name="connsiteX180" fmla="*/ 291874 w 993550"/>
                <a:gd name="connsiteY180" fmla="*/ 117135 h 685152"/>
                <a:gd name="connsiteX181" fmla="*/ 301311 w 993550"/>
                <a:gd name="connsiteY181" fmla="*/ 114241 h 685152"/>
                <a:gd name="connsiteX182" fmla="*/ 318558 w 993550"/>
                <a:gd name="connsiteY182" fmla="*/ 101037 h 685152"/>
                <a:gd name="connsiteX183" fmla="*/ 327678 w 993550"/>
                <a:gd name="connsiteY183" fmla="*/ 94772 h 685152"/>
                <a:gd name="connsiteX184" fmla="*/ 339811 w 993550"/>
                <a:gd name="connsiteY184" fmla="*/ 91204 h 685152"/>
                <a:gd name="connsiteX185" fmla="*/ 346432 w 993550"/>
                <a:gd name="connsiteY185" fmla="*/ 87715 h 685152"/>
                <a:gd name="connsiteX186" fmla="*/ 350675 w 993550"/>
                <a:gd name="connsiteY186" fmla="*/ 83750 h 685152"/>
                <a:gd name="connsiteX187" fmla="*/ 352102 w 993550"/>
                <a:gd name="connsiteY187" fmla="*/ 79785 h 685152"/>
                <a:gd name="connsiteX188" fmla="*/ 356266 w 993550"/>
                <a:gd name="connsiteY188" fmla="*/ 73996 h 685152"/>
                <a:gd name="connsiteX189" fmla="*/ 411776 w 993550"/>
                <a:gd name="connsiteY189" fmla="*/ 51752 h 685152"/>
                <a:gd name="connsiteX190" fmla="*/ 436279 w 993550"/>
                <a:gd name="connsiteY190" fmla="*/ 31927 h 685152"/>
                <a:gd name="connsiteX191" fmla="*/ 449681 w 993550"/>
                <a:gd name="connsiteY191" fmla="*/ 42633 h 685152"/>
                <a:gd name="connsiteX192" fmla="*/ 489728 w 993550"/>
                <a:gd name="connsiteY192" fmla="*/ 42434 h 685152"/>
                <a:gd name="connsiteX193" fmla="*/ 491869 w 993550"/>
                <a:gd name="connsiteY193" fmla="*/ 43664 h 685152"/>
                <a:gd name="connsiteX194" fmla="*/ 495477 w 993550"/>
                <a:gd name="connsiteY194" fmla="*/ 47629 h 685152"/>
                <a:gd name="connsiteX195" fmla="*/ 507094 w 993550"/>
                <a:gd name="connsiteY195" fmla="*/ 57303 h 685152"/>
                <a:gd name="connsiteX196" fmla="*/ 515024 w 993550"/>
                <a:gd name="connsiteY196" fmla="*/ 58413 h 685152"/>
                <a:gd name="connsiteX197" fmla="*/ 524818 w 993550"/>
                <a:gd name="connsiteY197" fmla="*/ 56074 h 685152"/>
                <a:gd name="connsiteX198" fmla="*/ 534294 w 993550"/>
                <a:gd name="connsiteY198" fmla="*/ 50285 h 685152"/>
                <a:gd name="connsiteX199" fmla="*/ 549758 w 993550"/>
                <a:gd name="connsiteY199" fmla="*/ 43584 h 685152"/>
                <a:gd name="connsiteX200" fmla="*/ 557688 w 993550"/>
                <a:gd name="connsiteY200" fmla="*/ 41522 h 685152"/>
                <a:gd name="connsiteX201" fmla="*/ 563477 w 993550"/>
                <a:gd name="connsiteY201" fmla="*/ 41245 h 685152"/>
                <a:gd name="connsiteX202" fmla="*/ 569900 w 993550"/>
                <a:gd name="connsiteY202" fmla="*/ 42434 h 685152"/>
                <a:gd name="connsiteX203" fmla="*/ 573508 w 993550"/>
                <a:gd name="connsiteY203" fmla="*/ 42434 h 685152"/>
                <a:gd name="connsiteX204" fmla="*/ 585403 w 993550"/>
                <a:gd name="connsiteY204" fmla="*/ 38945 h 685152"/>
                <a:gd name="connsiteX205" fmla="*/ 604990 w 993550"/>
                <a:gd name="connsiteY205" fmla="*/ 31332 h 685152"/>
                <a:gd name="connsiteX206" fmla="*/ 619820 w 993550"/>
                <a:gd name="connsiteY206" fmla="*/ 28002 h 685152"/>
                <a:gd name="connsiteX207" fmla="*/ 623785 w 993550"/>
                <a:gd name="connsiteY207" fmla="*/ 25464 h 685152"/>
                <a:gd name="connsiteX208" fmla="*/ 627551 w 993550"/>
                <a:gd name="connsiteY208" fmla="*/ 21103 h 685152"/>
                <a:gd name="connsiteX209" fmla="*/ 629653 w 993550"/>
                <a:gd name="connsiteY209" fmla="*/ 16820 h 685152"/>
                <a:gd name="connsiteX210" fmla="*/ 640239 w 993550"/>
                <a:gd name="connsiteY210" fmla="*/ 3221 h 685152"/>
                <a:gd name="connsiteX211" fmla="*/ 656099 w 993550"/>
                <a:gd name="connsiteY211" fmla="*/ 5679 h 685152"/>
                <a:gd name="connsiteX212" fmla="*/ 658677 w 993550"/>
                <a:gd name="connsiteY212" fmla="*/ 5679 h 685152"/>
                <a:gd name="connsiteX213" fmla="*/ 682467 w 993550"/>
                <a:gd name="connsiteY213" fmla="*/ -110 h 685152"/>
                <a:gd name="connsiteX214" fmla="*/ 690397 w 993550"/>
                <a:gd name="connsiteY214" fmla="*/ 604 h 685152"/>
                <a:gd name="connsiteX215" fmla="*/ 696582 w 993550"/>
                <a:gd name="connsiteY215" fmla="*/ 3181 h 685152"/>
                <a:gd name="connsiteX216" fmla="*/ 712759 w 993550"/>
                <a:gd name="connsiteY216" fmla="*/ 18129 h 685152"/>
                <a:gd name="connsiteX217" fmla="*/ 744479 w 993550"/>
                <a:gd name="connsiteY217" fmla="*/ 33711 h 685152"/>
                <a:gd name="connsiteX218" fmla="*/ 759348 w 993550"/>
                <a:gd name="connsiteY218" fmla="*/ 44496 h 685152"/>
                <a:gd name="connsiteX219" fmla="*/ 785319 w 993550"/>
                <a:gd name="connsiteY219" fmla="*/ 46756 h 685152"/>
                <a:gd name="connsiteX220" fmla="*/ 793249 w 993550"/>
                <a:gd name="connsiteY220" fmla="*/ 55241 h 685152"/>
                <a:gd name="connsiteX221" fmla="*/ 797809 w 993550"/>
                <a:gd name="connsiteY221" fmla="*/ 61625 h 685152"/>
                <a:gd name="connsiteX222" fmla="*/ 803241 w 993550"/>
                <a:gd name="connsiteY222" fmla="*/ 65352 h 685152"/>
                <a:gd name="connsiteX223" fmla="*/ 810616 w 993550"/>
                <a:gd name="connsiteY223" fmla="*/ 69317 h 685152"/>
                <a:gd name="connsiteX224" fmla="*/ 815017 w 993550"/>
                <a:gd name="connsiteY224" fmla="*/ 70269 h 685152"/>
                <a:gd name="connsiteX225" fmla="*/ 818783 w 993550"/>
                <a:gd name="connsiteY225" fmla="*/ 70269 h 685152"/>
                <a:gd name="connsiteX226" fmla="*/ 821955 w 993550"/>
                <a:gd name="connsiteY226" fmla="*/ 69674 h 685152"/>
                <a:gd name="connsiteX227" fmla="*/ 826951 w 993550"/>
                <a:gd name="connsiteY227" fmla="*/ 70586 h 685152"/>
                <a:gd name="connsiteX228" fmla="*/ 829648 w 993550"/>
                <a:gd name="connsiteY228" fmla="*/ 73163 h 685152"/>
                <a:gd name="connsiteX229" fmla="*/ 831472 w 993550"/>
                <a:gd name="connsiteY229" fmla="*/ 77128 h 685152"/>
                <a:gd name="connsiteX230" fmla="*/ 833771 w 993550"/>
                <a:gd name="connsiteY230" fmla="*/ 93662 h 685152"/>
                <a:gd name="connsiteX231" fmla="*/ 835119 w 993550"/>
                <a:gd name="connsiteY231" fmla="*/ 100165 h 685152"/>
                <a:gd name="connsiteX232" fmla="*/ 838053 w 993550"/>
                <a:gd name="connsiteY232" fmla="*/ 107659 h 685152"/>
                <a:gd name="connsiteX233" fmla="*/ 841701 w 993550"/>
                <a:gd name="connsiteY233" fmla="*/ 110157 h 685152"/>
                <a:gd name="connsiteX234" fmla="*/ 845666 w 993550"/>
                <a:gd name="connsiteY234" fmla="*/ 109919 h 685152"/>
                <a:gd name="connsiteX235" fmla="*/ 858553 w 993550"/>
                <a:gd name="connsiteY235" fmla="*/ 102742 h 685152"/>
                <a:gd name="connsiteX236" fmla="*/ 863509 w 993550"/>
                <a:gd name="connsiteY236" fmla="*/ 101870 h 685152"/>
                <a:gd name="connsiteX237" fmla="*/ 866483 w 993550"/>
                <a:gd name="connsiteY237" fmla="*/ 103535 h 685152"/>
                <a:gd name="connsiteX238" fmla="*/ 868465 w 993550"/>
                <a:gd name="connsiteY238" fmla="*/ 105835 h 685152"/>
                <a:gd name="connsiteX239" fmla="*/ 870765 w 993550"/>
                <a:gd name="connsiteY239" fmla="*/ 110315 h 685152"/>
                <a:gd name="connsiteX240" fmla="*/ 871399 w 993550"/>
                <a:gd name="connsiteY240" fmla="*/ 112179 h 685152"/>
                <a:gd name="connsiteX241" fmla="*/ 872033 w 993550"/>
                <a:gd name="connsiteY241" fmla="*/ 115391 h 685152"/>
                <a:gd name="connsiteX242" fmla="*/ 872033 w 993550"/>
                <a:gd name="connsiteY242" fmla="*/ 119157 h 685152"/>
                <a:gd name="connsiteX243" fmla="*/ 871637 w 993550"/>
                <a:gd name="connsiteY243" fmla="*/ 123321 h 685152"/>
                <a:gd name="connsiteX244" fmla="*/ 869892 w 993550"/>
                <a:gd name="connsiteY244" fmla="*/ 128713 h 685152"/>
                <a:gd name="connsiteX245" fmla="*/ 869417 w 993550"/>
                <a:gd name="connsiteY245" fmla="*/ 131251 h 685152"/>
                <a:gd name="connsiteX246" fmla="*/ 870368 w 993550"/>
                <a:gd name="connsiteY246" fmla="*/ 134938 h 685152"/>
                <a:gd name="connsiteX247" fmla="*/ 872827 w 993550"/>
                <a:gd name="connsiteY247" fmla="*/ 136365 h 685152"/>
                <a:gd name="connsiteX248" fmla="*/ 875761 w 993550"/>
                <a:gd name="connsiteY248" fmla="*/ 137000 h 685152"/>
                <a:gd name="connsiteX249" fmla="*/ 885039 w 993550"/>
                <a:gd name="connsiteY249" fmla="*/ 137000 h 685152"/>
                <a:gd name="connsiteX250" fmla="*/ 895150 w 993550"/>
                <a:gd name="connsiteY250" fmla="*/ 144613 h 685152"/>
                <a:gd name="connsiteX251" fmla="*/ 899788 w 993550"/>
                <a:gd name="connsiteY251" fmla="*/ 153653 h 685152"/>
                <a:gd name="connsiteX252" fmla="*/ 904507 w 993550"/>
                <a:gd name="connsiteY252" fmla="*/ 166698 h 685152"/>
                <a:gd name="connsiteX253" fmla="*/ 935910 w 993550"/>
                <a:gd name="connsiteY253" fmla="*/ 172090 h 685152"/>
                <a:gd name="connsiteX254" fmla="*/ 945347 w 993550"/>
                <a:gd name="connsiteY254" fmla="*/ 177324 h 685152"/>
                <a:gd name="connsiteX255" fmla="*/ 948915 w 993550"/>
                <a:gd name="connsiteY255" fmla="*/ 180694 h 685152"/>
                <a:gd name="connsiteX256" fmla="*/ 951968 w 993550"/>
                <a:gd name="connsiteY256" fmla="*/ 181963 h 685152"/>
                <a:gd name="connsiteX257" fmla="*/ 954704 w 993550"/>
                <a:gd name="connsiteY257" fmla="*/ 181963 h 685152"/>
                <a:gd name="connsiteX258" fmla="*/ 958669 w 993550"/>
                <a:gd name="connsiteY258" fmla="*/ 180655 h 685152"/>
                <a:gd name="connsiteX259" fmla="*/ 967709 w 993550"/>
                <a:gd name="connsiteY259" fmla="*/ 176055 h 685152"/>
                <a:gd name="connsiteX260" fmla="*/ 969533 w 993550"/>
                <a:gd name="connsiteY260" fmla="*/ 176808 h 685152"/>
                <a:gd name="connsiteX261" fmla="*/ 970842 w 993550"/>
                <a:gd name="connsiteY261" fmla="*/ 178513 h 685152"/>
                <a:gd name="connsiteX262" fmla="*/ 971991 w 993550"/>
                <a:gd name="connsiteY262" fmla="*/ 181130 h 685152"/>
                <a:gd name="connsiteX263" fmla="*/ 973141 w 993550"/>
                <a:gd name="connsiteY263" fmla="*/ 185333 h 685152"/>
                <a:gd name="connsiteX264" fmla="*/ 973498 w 993550"/>
                <a:gd name="connsiteY264" fmla="*/ 189298 h 685152"/>
                <a:gd name="connsiteX265" fmla="*/ 973974 w 993550"/>
                <a:gd name="connsiteY265" fmla="*/ 191836 h 685152"/>
                <a:gd name="connsiteX266" fmla="*/ 976353 w 993550"/>
                <a:gd name="connsiteY266" fmla="*/ 198021 h 685152"/>
                <a:gd name="connsiteX267" fmla="*/ 980318 w 993550"/>
                <a:gd name="connsiteY267" fmla="*/ 206268 h 685152"/>
                <a:gd name="connsiteX268" fmla="*/ 993521 w 993550"/>
                <a:gd name="connsiteY268" fmla="*/ 217846 h 685152"/>
                <a:gd name="connsiteX269" fmla="*/ 971317 w 993550"/>
                <a:gd name="connsiteY269" fmla="*/ 241240 h 685152"/>
                <a:gd name="connsiteX270" fmla="*/ 964220 w 993550"/>
                <a:gd name="connsiteY270" fmla="*/ 245205 h 685152"/>
                <a:gd name="connsiteX271" fmla="*/ 962872 w 993550"/>
                <a:gd name="connsiteY271" fmla="*/ 242707 h 685152"/>
                <a:gd name="connsiteX272" fmla="*/ 961682 w 993550"/>
                <a:gd name="connsiteY272" fmla="*/ 238742 h 685152"/>
                <a:gd name="connsiteX273" fmla="*/ 959581 w 993550"/>
                <a:gd name="connsiteY273" fmla="*/ 235570 h 685152"/>
                <a:gd name="connsiteX274" fmla="*/ 954902 w 993550"/>
                <a:gd name="connsiteY274" fmla="*/ 236125 h 685152"/>
                <a:gd name="connsiteX275" fmla="*/ 950937 w 993550"/>
                <a:gd name="connsiteY275" fmla="*/ 240090 h 685152"/>
                <a:gd name="connsiteX276" fmla="*/ 945108 w 993550"/>
                <a:gd name="connsiteY276" fmla="*/ 248020 h 685152"/>
                <a:gd name="connsiteX277" fmla="*/ 943800 w 993550"/>
                <a:gd name="connsiteY277" fmla="*/ 252778 h 685152"/>
                <a:gd name="connsiteX278" fmla="*/ 944316 w 993550"/>
                <a:gd name="connsiteY278" fmla="*/ 257695 h 685152"/>
                <a:gd name="connsiteX279" fmla="*/ 951135 w 993550"/>
                <a:gd name="connsiteY279" fmla="*/ 273951 h 685152"/>
                <a:gd name="connsiteX280" fmla="*/ 955418 w 993550"/>
                <a:gd name="connsiteY280" fmla="*/ 287987 h 685152"/>
                <a:gd name="connsiteX281" fmla="*/ 959065 w 993550"/>
                <a:gd name="connsiteY281" fmla="*/ 303847 h 685152"/>
                <a:gd name="connsiteX282" fmla="*/ 962039 w 993550"/>
                <a:gd name="connsiteY282" fmla="*/ 325338 h 685152"/>
                <a:gd name="connsiteX283" fmla="*/ 962594 w 993550"/>
                <a:gd name="connsiteY283" fmla="*/ 334180 h 685152"/>
                <a:gd name="connsiteX284" fmla="*/ 973141 w 993550"/>
                <a:gd name="connsiteY284" fmla="*/ 375217 h 685152"/>
                <a:gd name="connsiteX285" fmla="*/ 973141 w 993550"/>
                <a:gd name="connsiteY285" fmla="*/ 390522 h 685152"/>
                <a:gd name="connsiteX286" fmla="*/ 969176 w 993550"/>
                <a:gd name="connsiteY286" fmla="*/ 408127 h 685152"/>
                <a:gd name="connsiteX287" fmla="*/ 969573 w 993550"/>
                <a:gd name="connsiteY287" fmla="*/ 413836 h 685152"/>
                <a:gd name="connsiteX288" fmla="*/ 971119 w 993550"/>
                <a:gd name="connsiteY288" fmla="*/ 421766 h 685152"/>
                <a:gd name="connsiteX289" fmla="*/ 974529 w 993550"/>
                <a:gd name="connsiteY289" fmla="*/ 428150 h 685152"/>
                <a:gd name="connsiteX290" fmla="*/ 988525 w 993550"/>
                <a:gd name="connsiteY290" fmla="*/ 445953 h 685152"/>
                <a:gd name="connsiteX291" fmla="*/ 989517 w 993550"/>
                <a:gd name="connsiteY291" fmla="*/ 450711 h 685152"/>
                <a:gd name="connsiteX292" fmla="*/ 989120 w 993550"/>
                <a:gd name="connsiteY292" fmla="*/ 454676 h 685152"/>
                <a:gd name="connsiteX293" fmla="*/ 986345 w 993550"/>
                <a:gd name="connsiteY293" fmla="*/ 460623 h 685152"/>
                <a:gd name="connsiteX294" fmla="*/ 976274 w 993550"/>
                <a:gd name="connsiteY294" fmla="*/ 475373 h 685152"/>
                <a:gd name="connsiteX295" fmla="*/ 957638 w 993550"/>
                <a:gd name="connsiteY295" fmla="*/ 500155 h 685152"/>
                <a:gd name="connsiteX296" fmla="*/ 943879 w 993550"/>
                <a:gd name="connsiteY296" fmla="*/ 512050 h 685152"/>
                <a:gd name="connsiteX297" fmla="*/ 941104 w 993550"/>
                <a:gd name="connsiteY297" fmla="*/ 517442 h 685152"/>
                <a:gd name="connsiteX298" fmla="*/ 939796 w 993550"/>
                <a:gd name="connsiteY298" fmla="*/ 522755 h 685152"/>
                <a:gd name="connsiteX299" fmla="*/ 939518 w 993550"/>
                <a:gd name="connsiteY299" fmla="*/ 528505 h 685152"/>
                <a:gd name="connsiteX300" fmla="*/ 937853 w 993550"/>
                <a:gd name="connsiteY300" fmla="*/ 537902 h 685152"/>
                <a:gd name="connsiteX301" fmla="*/ 938130 w 993550"/>
                <a:gd name="connsiteY301" fmla="*/ 541391 h 685152"/>
                <a:gd name="connsiteX302" fmla="*/ 939994 w 993550"/>
                <a:gd name="connsiteY302" fmla="*/ 544087 h 685152"/>
                <a:gd name="connsiteX303" fmla="*/ 944752 w 993550"/>
                <a:gd name="connsiteY303" fmla="*/ 548052 h 685152"/>
                <a:gd name="connsiteX304" fmla="*/ 946298 w 993550"/>
                <a:gd name="connsiteY304" fmla="*/ 550391 h 685152"/>
                <a:gd name="connsiteX305" fmla="*/ 946972 w 993550"/>
                <a:gd name="connsiteY305" fmla="*/ 551739 h 685152"/>
                <a:gd name="connsiteX306" fmla="*/ 947488 w 993550"/>
                <a:gd name="connsiteY306" fmla="*/ 557925 h 685152"/>
                <a:gd name="connsiteX307" fmla="*/ 947488 w 993550"/>
                <a:gd name="connsiteY307" fmla="*/ 560264 h 68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993550" h="685152">
                  <a:moveTo>
                    <a:pt x="947606" y="560661"/>
                  </a:moveTo>
                  <a:lnTo>
                    <a:pt x="931746" y="564626"/>
                  </a:lnTo>
                  <a:lnTo>
                    <a:pt x="929487" y="565934"/>
                  </a:lnTo>
                  <a:lnTo>
                    <a:pt x="925759" y="569899"/>
                  </a:lnTo>
                  <a:lnTo>
                    <a:pt x="926116" y="571128"/>
                  </a:lnTo>
                  <a:lnTo>
                    <a:pt x="927821" y="572357"/>
                  </a:lnTo>
                  <a:lnTo>
                    <a:pt x="928138" y="576322"/>
                  </a:lnTo>
                  <a:lnTo>
                    <a:pt x="925482" y="593768"/>
                  </a:lnTo>
                  <a:lnTo>
                    <a:pt x="925482" y="595473"/>
                  </a:lnTo>
                  <a:lnTo>
                    <a:pt x="925006" y="603602"/>
                  </a:lnTo>
                  <a:lnTo>
                    <a:pt x="925323" y="613435"/>
                  </a:lnTo>
                  <a:lnTo>
                    <a:pt x="929724" y="627193"/>
                  </a:lnTo>
                  <a:lnTo>
                    <a:pt x="937932" y="632427"/>
                  </a:lnTo>
                  <a:lnTo>
                    <a:pt x="942254" y="641111"/>
                  </a:lnTo>
                  <a:lnTo>
                    <a:pt x="943087" y="654036"/>
                  </a:lnTo>
                  <a:lnTo>
                    <a:pt x="943087" y="654036"/>
                  </a:lnTo>
                  <a:lnTo>
                    <a:pt x="935870" y="644957"/>
                  </a:lnTo>
                  <a:lnTo>
                    <a:pt x="931667" y="642023"/>
                  </a:lnTo>
                  <a:lnTo>
                    <a:pt x="924213" y="640674"/>
                  </a:lnTo>
                  <a:lnTo>
                    <a:pt x="916045" y="639207"/>
                  </a:lnTo>
                  <a:lnTo>
                    <a:pt x="889955" y="626004"/>
                  </a:lnTo>
                  <a:lnTo>
                    <a:pt x="879289" y="623903"/>
                  </a:lnTo>
                  <a:lnTo>
                    <a:pt x="868584" y="624814"/>
                  </a:lnTo>
                  <a:lnTo>
                    <a:pt x="853834" y="630762"/>
                  </a:lnTo>
                  <a:lnTo>
                    <a:pt x="842494" y="635361"/>
                  </a:lnTo>
                  <a:lnTo>
                    <a:pt x="832304" y="635956"/>
                  </a:lnTo>
                  <a:lnTo>
                    <a:pt x="802844" y="631555"/>
                  </a:lnTo>
                  <a:lnTo>
                    <a:pt x="796659" y="627788"/>
                  </a:lnTo>
                  <a:lnTo>
                    <a:pt x="795549" y="635996"/>
                  </a:lnTo>
                  <a:lnTo>
                    <a:pt x="795549" y="643212"/>
                  </a:lnTo>
                  <a:lnTo>
                    <a:pt x="793249" y="648129"/>
                  </a:lnTo>
                  <a:lnTo>
                    <a:pt x="791227" y="649635"/>
                  </a:lnTo>
                  <a:lnTo>
                    <a:pt x="789244" y="651102"/>
                  </a:lnTo>
                  <a:lnTo>
                    <a:pt x="784288" y="652530"/>
                  </a:lnTo>
                  <a:lnTo>
                    <a:pt x="778499" y="650865"/>
                  </a:lnTo>
                  <a:lnTo>
                    <a:pt x="770292" y="650865"/>
                  </a:lnTo>
                  <a:lnTo>
                    <a:pt x="762044" y="653045"/>
                  </a:lnTo>
                  <a:lnTo>
                    <a:pt x="756176" y="657526"/>
                  </a:lnTo>
                  <a:lnTo>
                    <a:pt x="752409" y="665456"/>
                  </a:lnTo>
                  <a:lnTo>
                    <a:pt x="752211" y="666487"/>
                  </a:lnTo>
                  <a:lnTo>
                    <a:pt x="751180" y="671800"/>
                  </a:lnTo>
                  <a:lnTo>
                    <a:pt x="749753" y="675011"/>
                  </a:lnTo>
                  <a:lnTo>
                    <a:pt x="748722" y="677351"/>
                  </a:lnTo>
                  <a:lnTo>
                    <a:pt x="741545" y="682981"/>
                  </a:lnTo>
                  <a:lnTo>
                    <a:pt x="730007" y="685043"/>
                  </a:lnTo>
                  <a:lnTo>
                    <a:pt x="721324" y="679571"/>
                  </a:lnTo>
                  <a:lnTo>
                    <a:pt x="719540" y="677985"/>
                  </a:lnTo>
                  <a:lnTo>
                    <a:pt x="712680" y="671958"/>
                  </a:lnTo>
                  <a:lnTo>
                    <a:pt x="701340" y="667716"/>
                  </a:lnTo>
                  <a:lnTo>
                    <a:pt x="680048" y="668826"/>
                  </a:lnTo>
                  <a:lnTo>
                    <a:pt x="630842" y="671403"/>
                  </a:lnTo>
                  <a:lnTo>
                    <a:pt x="618432" y="670055"/>
                  </a:lnTo>
                  <a:lnTo>
                    <a:pt x="592659" y="667280"/>
                  </a:lnTo>
                  <a:lnTo>
                    <a:pt x="592659" y="667042"/>
                  </a:lnTo>
                  <a:lnTo>
                    <a:pt x="589527" y="663077"/>
                  </a:lnTo>
                  <a:lnTo>
                    <a:pt x="565539" y="635322"/>
                  </a:lnTo>
                  <a:lnTo>
                    <a:pt x="560900" y="621960"/>
                  </a:lnTo>
                  <a:lnTo>
                    <a:pt x="559988" y="603205"/>
                  </a:lnTo>
                  <a:lnTo>
                    <a:pt x="555507" y="583380"/>
                  </a:lnTo>
                  <a:lnTo>
                    <a:pt x="549718" y="569978"/>
                  </a:lnTo>
                  <a:lnTo>
                    <a:pt x="547775" y="562524"/>
                  </a:lnTo>
                  <a:lnTo>
                    <a:pt x="547062" y="557568"/>
                  </a:lnTo>
                  <a:lnTo>
                    <a:pt x="547656" y="554317"/>
                  </a:lnTo>
                  <a:lnTo>
                    <a:pt x="549758" y="547536"/>
                  </a:lnTo>
                  <a:lnTo>
                    <a:pt x="552256" y="542501"/>
                  </a:lnTo>
                  <a:lnTo>
                    <a:pt x="554555" y="535562"/>
                  </a:lnTo>
                  <a:lnTo>
                    <a:pt x="555309" y="518711"/>
                  </a:lnTo>
                  <a:lnTo>
                    <a:pt x="525056" y="472281"/>
                  </a:lnTo>
                  <a:lnTo>
                    <a:pt x="509751" y="453605"/>
                  </a:lnTo>
                  <a:lnTo>
                    <a:pt x="504041" y="448927"/>
                  </a:lnTo>
                  <a:lnTo>
                    <a:pt x="500076" y="446389"/>
                  </a:lnTo>
                  <a:lnTo>
                    <a:pt x="494168" y="445398"/>
                  </a:lnTo>
                  <a:lnTo>
                    <a:pt x="451545" y="455548"/>
                  </a:lnTo>
                  <a:lnTo>
                    <a:pt x="404202" y="459236"/>
                  </a:lnTo>
                  <a:lnTo>
                    <a:pt x="393814" y="454954"/>
                  </a:lnTo>
                  <a:lnTo>
                    <a:pt x="368676" y="456619"/>
                  </a:lnTo>
                  <a:lnTo>
                    <a:pt x="358248" y="455747"/>
                  </a:lnTo>
                  <a:lnTo>
                    <a:pt x="319034" y="469743"/>
                  </a:lnTo>
                  <a:lnTo>
                    <a:pt x="312095" y="469465"/>
                  </a:lnTo>
                  <a:lnTo>
                    <a:pt x="308765" y="468752"/>
                  </a:lnTo>
                  <a:lnTo>
                    <a:pt x="307813" y="467205"/>
                  </a:lnTo>
                  <a:lnTo>
                    <a:pt x="303848" y="464033"/>
                  </a:lnTo>
                  <a:lnTo>
                    <a:pt x="297227" y="460901"/>
                  </a:lnTo>
                  <a:lnTo>
                    <a:pt x="269829" y="452218"/>
                  </a:lnTo>
                  <a:lnTo>
                    <a:pt x="254325" y="441274"/>
                  </a:lnTo>
                  <a:lnTo>
                    <a:pt x="244413" y="436715"/>
                  </a:lnTo>
                  <a:lnTo>
                    <a:pt x="230813" y="436477"/>
                  </a:lnTo>
                  <a:lnTo>
                    <a:pt x="219513" y="438539"/>
                  </a:lnTo>
                  <a:lnTo>
                    <a:pt x="177484" y="458839"/>
                  </a:lnTo>
                  <a:lnTo>
                    <a:pt x="171576" y="463320"/>
                  </a:lnTo>
                  <a:lnTo>
                    <a:pt x="168245" y="467285"/>
                  </a:lnTo>
                  <a:lnTo>
                    <a:pt x="166619" y="470021"/>
                  </a:lnTo>
                  <a:lnTo>
                    <a:pt x="164915" y="473986"/>
                  </a:lnTo>
                  <a:lnTo>
                    <a:pt x="159086" y="484017"/>
                  </a:lnTo>
                  <a:lnTo>
                    <a:pt x="144733" y="490995"/>
                  </a:lnTo>
                  <a:lnTo>
                    <a:pt x="120942" y="509472"/>
                  </a:lnTo>
                  <a:lnTo>
                    <a:pt x="114123" y="511574"/>
                  </a:lnTo>
                  <a:lnTo>
                    <a:pt x="107105" y="512367"/>
                  </a:lnTo>
                  <a:lnTo>
                    <a:pt x="103576" y="510781"/>
                  </a:lnTo>
                  <a:lnTo>
                    <a:pt x="98223" y="506816"/>
                  </a:lnTo>
                  <a:lnTo>
                    <a:pt x="83394" y="494485"/>
                  </a:lnTo>
                  <a:lnTo>
                    <a:pt x="98144" y="475492"/>
                  </a:lnTo>
                  <a:lnTo>
                    <a:pt x="114718" y="444763"/>
                  </a:lnTo>
                  <a:lnTo>
                    <a:pt x="119079" y="433939"/>
                  </a:lnTo>
                  <a:lnTo>
                    <a:pt x="121062" y="427595"/>
                  </a:lnTo>
                  <a:lnTo>
                    <a:pt x="120308" y="416255"/>
                  </a:lnTo>
                  <a:lnTo>
                    <a:pt x="120942" y="409158"/>
                  </a:lnTo>
                  <a:lnTo>
                    <a:pt x="124154" y="404083"/>
                  </a:lnTo>
                  <a:lnTo>
                    <a:pt x="135494" y="393060"/>
                  </a:lnTo>
                  <a:lnTo>
                    <a:pt x="142988" y="383583"/>
                  </a:lnTo>
                  <a:lnTo>
                    <a:pt x="143821" y="377795"/>
                  </a:lnTo>
                  <a:lnTo>
                    <a:pt x="140887" y="372918"/>
                  </a:lnTo>
                  <a:lnTo>
                    <a:pt x="129428" y="364750"/>
                  </a:lnTo>
                  <a:lnTo>
                    <a:pt x="116700" y="348414"/>
                  </a:lnTo>
                  <a:lnTo>
                    <a:pt x="113687" y="343180"/>
                  </a:lnTo>
                  <a:lnTo>
                    <a:pt x="111823" y="337193"/>
                  </a:lnTo>
                  <a:lnTo>
                    <a:pt x="110832" y="332395"/>
                  </a:lnTo>
                  <a:lnTo>
                    <a:pt x="108849" y="327122"/>
                  </a:lnTo>
                  <a:lnTo>
                    <a:pt x="100364" y="313879"/>
                  </a:lnTo>
                  <a:lnTo>
                    <a:pt x="94099" y="301111"/>
                  </a:lnTo>
                  <a:lnTo>
                    <a:pt x="89024" y="297781"/>
                  </a:lnTo>
                  <a:lnTo>
                    <a:pt x="83196" y="299605"/>
                  </a:lnTo>
                  <a:lnTo>
                    <a:pt x="77446" y="303570"/>
                  </a:lnTo>
                  <a:lnTo>
                    <a:pt x="66622" y="304759"/>
                  </a:lnTo>
                  <a:lnTo>
                    <a:pt x="60278" y="307495"/>
                  </a:lnTo>
                  <a:lnTo>
                    <a:pt x="54886" y="311817"/>
                  </a:lnTo>
                  <a:lnTo>
                    <a:pt x="49572" y="313601"/>
                  </a:lnTo>
                  <a:lnTo>
                    <a:pt x="43823" y="312055"/>
                  </a:lnTo>
                  <a:lnTo>
                    <a:pt x="37281" y="307297"/>
                  </a:lnTo>
                  <a:lnTo>
                    <a:pt x="25148" y="295957"/>
                  </a:lnTo>
                  <a:lnTo>
                    <a:pt x="15077" y="274982"/>
                  </a:lnTo>
                  <a:lnTo>
                    <a:pt x="3658" y="236759"/>
                  </a:lnTo>
                  <a:lnTo>
                    <a:pt x="-30" y="216538"/>
                  </a:lnTo>
                  <a:lnTo>
                    <a:pt x="486" y="212137"/>
                  </a:lnTo>
                  <a:lnTo>
                    <a:pt x="3261" y="201669"/>
                  </a:lnTo>
                  <a:lnTo>
                    <a:pt x="6354" y="193224"/>
                  </a:lnTo>
                  <a:lnTo>
                    <a:pt x="42039" y="200162"/>
                  </a:lnTo>
                  <a:lnTo>
                    <a:pt x="45607" y="198259"/>
                  </a:lnTo>
                  <a:lnTo>
                    <a:pt x="50326" y="197109"/>
                  </a:lnTo>
                  <a:lnTo>
                    <a:pt x="51555" y="194929"/>
                  </a:lnTo>
                  <a:lnTo>
                    <a:pt x="61190" y="186602"/>
                  </a:lnTo>
                  <a:lnTo>
                    <a:pt x="62816" y="184778"/>
                  </a:lnTo>
                  <a:lnTo>
                    <a:pt x="64045" y="182241"/>
                  </a:lnTo>
                  <a:lnTo>
                    <a:pt x="65472" y="176174"/>
                  </a:lnTo>
                  <a:lnTo>
                    <a:pt x="65472" y="168561"/>
                  </a:lnTo>
                  <a:lnTo>
                    <a:pt x="63688" y="159244"/>
                  </a:lnTo>
                  <a:lnTo>
                    <a:pt x="60119" y="151551"/>
                  </a:lnTo>
                  <a:lnTo>
                    <a:pt x="57106" y="146873"/>
                  </a:lnTo>
                  <a:lnTo>
                    <a:pt x="52189" y="141401"/>
                  </a:lnTo>
                  <a:lnTo>
                    <a:pt x="47986" y="135691"/>
                  </a:lnTo>
                  <a:lnTo>
                    <a:pt x="44854" y="129863"/>
                  </a:lnTo>
                  <a:lnTo>
                    <a:pt x="43546" y="123915"/>
                  </a:lnTo>
                  <a:lnTo>
                    <a:pt x="43308" y="118325"/>
                  </a:lnTo>
                  <a:lnTo>
                    <a:pt x="43982" y="107143"/>
                  </a:lnTo>
                  <a:lnTo>
                    <a:pt x="44933" y="100046"/>
                  </a:lnTo>
                  <a:lnTo>
                    <a:pt x="47075" y="92116"/>
                  </a:lnTo>
                  <a:lnTo>
                    <a:pt x="51912" y="85732"/>
                  </a:lnTo>
                  <a:lnTo>
                    <a:pt x="58375" y="80380"/>
                  </a:lnTo>
                  <a:lnTo>
                    <a:pt x="99452" y="59801"/>
                  </a:lnTo>
                  <a:lnTo>
                    <a:pt x="103695" y="58968"/>
                  </a:lnTo>
                  <a:lnTo>
                    <a:pt x="107144" y="59563"/>
                  </a:lnTo>
                  <a:lnTo>
                    <a:pt x="116502" y="65114"/>
                  </a:lnTo>
                  <a:lnTo>
                    <a:pt x="121696" y="67295"/>
                  </a:lnTo>
                  <a:lnTo>
                    <a:pt x="133274" y="69436"/>
                  </a:lnTo>
                  <a:lnTo>
                    <a:pt x="143384" y="73401"/>
                  </a:lnTo>
                  <a:lnTo>
                    <a:pt x="149213" y="74710"/>
                  </a:lnTo>
                  <a:lnTo>
                    <a:pt x="166183" y="72370"/>
                  </a:lnTo>
                  <a:lnTo>
                    <a:pt x="183629" y="93068"/>
                  </a:lnTo>
                  <a:lnTo>
                    <a:pt x="187911" y="103892"/>
                  </a:lnTo>
                  <a:lnTo>
                    <a:pt x="188506" y="108333"/>
                  </a:lnTo>
                  <a:lnTo>
                    <a:pt x="190409" y="113804"/>
                  </a:lnTo>
                  <a:lnTo>
                    <a:pt x="192788" y="113804"/>
                  </a:lnTo>
                  <a:lnTo>
                    <a:pt x="200719" y="108214"/>
                  </a:lnTo>
                  <a:lnTo>
                    <a:pt x="219433" y="103178"/>
                  </a:lnTo>
                  <a:lnTo>
                    <a:pt x="233787" y="96438"/>
                  </a:lnTo>
                  <a:lnTo>
                    <a:pt x="239020" y="95090"/>
                  </a:lnTo>
                  <a:lnTo>
                    <a:pt x="242629" y="95883"/>
                  </a:lnTo>
                  <a:lnTo>
                    <a:pt x="264278" y="111069"/>
                  </a:lnTo>
                  <a:lnTo>
                    <a:pt x="272644" y="114796"/>
                  </a:lnTo>
                  <a:lnTo>
                    <a:pt x="280574" y="117135"/>
                  </a:lnTo>
                  <a:lnTo>
                    <a:pt x="291874" y="117135"/>
                  </a:lnTo>
                  <a:lnTo>
                    <a:pt x="301311" y="114241"/>
                  </a:lnTo>
                  <a:lnTo>
                    <a:pt x="318558" y="101037"/>
                  </a:lnTo>
                  <a:lnTo>
                    <a:pt x="327678" y="94772"/>
                  </a:lnTo>
                  <a:lnTo>
                    <a:pt x="339811" y="91204"/>
                  </a:lnTo>
                  <a:lnTo>
                    <a:pt x="346432" y="87715"/>
                  </a:lnTo>
                  <a:lnTo>
                    <a:pt x="350675" y="83750"/>
                  </a:lnTo>
                  <a:lnTo>
                    <a:pt x="352102" y="79785"/>
                  </a:lnTo>
                  <a:lnTo>
                    <a:pt x="356266" y="73996"/>
                  </a:lnTo>
                  <a:lnTo>
                    <a:pt x="411776" y="51752"/>
                  </a:lnTo>
                  <a:lnTo>
                    <a:pt x="436279" y="31927"/>
                  </a:lnTo>
                  <a:lnTo>
                    <a:pt x="449681" y="42633"/>
                  </a:lnTo>
                  <a:lnTo>
                    <a:pt x="489728" y="42434"/>
                  </a:lnTo>
                  <a:lnTo>
                    <a:pt x="491869" y="43664"/>
                  </a:lnTo>
                  <a:lnTo>
                    <a:pt x="495477" y="47629"/>
                  </a:lnTo>
                  <a:lnTo>
                    <a:pt x="507094" y="57303"/>
                  </a:lnTo>
                  <a:lnTo>
                    <a:pt x="515024" y="58413"/>
                  </a:lnTo>
                  <a:lnTo>
                    <a:pt x="524818" y="56074"/>
                  </a:lnTo>
                  <a:lnTo>
                    <a:pt x="534294" y="50285"/>
                  </a:lnTo>
                  <a:lnTo>
                    <a:pt x="549758" y="43584"/>
                  </a:lnTo>
                  <a:lnTo>
                    <a:pt x="557688" y="41522"/>
                  </a:lnTo>
                  <a:lnTo>
                    <a:pt x="563477" y="41245"/>
                  </a:lnTo>
                  <a:lnTo>
                    <a:pt x="569900" y="42434"/>
                  </a:lnTo>
                  <a:lnTo>
                    <a:pt x="573508" y="42434"/>
                  </a:lnTo>
                  <a:lnTo>
                    <a:pt x="585403" y="38945"/>
                  </a:lnTo>
                  <a:lnTo>
                    <a:pt x="604990" y="31332"/>
                  </a:lnTo>
                  <a:lnTo>
                    <a:pt x="619820" y="28002"/>
                  </a:lnTo>
                  <a:lnTo>
                    <a:pt x="623785" y="25464"/>
                  </a:lnTo>
                  <a:lnTo>
                    <a:pt x="627551" y="21103"/>
                  </a:lnTo>
                  <a:lnTo>
                    <a:pt x="629653" y="16820"/>
                  </a:lnTo>
                  <a:lnTo>
                    <a:pt x="640239" y="3221"/>
                  </a:lnTo>
                  <a:lnTo>
                    <a:pt x="656099" y="5679"/>
                  </a:lnTo>
                  <a:lnTo>
                    <a:pt x="658677" y="5679"/>
                  </a:lnTo>
                  <a:lnTo>
                    <a:pt x="682467" y="-110"/>
                  </a:lnTo>
                  <a:lnTo>
                    <a:pt x="690397" y="604"/>
                  </a:lnTo>
                  <a:lnTo>
                    <a:pt x="696582" y="3181"/>
                  </a:lnTo>
                  <a:lnTo>
                    <a:pt x="712759" y="18129"/>
                  </a:lnTo>
                  <a:lnTo>
                    <a:pt x="744479" y="33711"/>
                  </a:lnTo>
                  <a:lnTo>
                    <a:pt x="759348" y="44496"/>
                  </a:lnTo>
                  <a:lnTo>
                    <a:pt x="785319" y="46756"/>
                  </a:lnTo>
                  <a:lnTo>
                    <a:pt x="793249" y="55241"/>
                  </a:lnTo>
                  <a:lnTo>
                    <a:pt x="797809" y="61625"/>
                  </a:lnTo>
                  <a:lnTo>
                    <a:pt x="803241" y="65352"/>
                  </a:lnTo>
                  <a:lnTo>
                    <a:pt x="810616" y="69317"/>
                  </a:lnTo>
                  <a:lnTo>
                    <a:pt x="815017" y="70269"/>
                  </a:lnTo>
                  <a:lnTo>
                    <a:pt x="818783" y="70269"/>
                  </a:lnTo>
                  <a:lnTo>
                    <a:pt x="821955" y="69674"/>
                  </a:lnTo>
                  <a:lnTo>
                    <a:pt x="826951" y="70586"/>
                  </a:lnTo>
                  <a:lnTo>
                    <a:pt x="829648" y="73163"/>
                  </a:lnTo>
                  <a:lnTo>
                    <a:pt x="831472" y="77128"/>
                  </a:lnTo>
                  <a:lnTo>
                    <a:pt x="833771" y="93662"/>
                  </a:lnTo>
                  <a:lnTo>
                    <a:pt x="835119" y="100165"/>
                  </a:lnTo>
                  <a:lnTo>
                    <a:pt x="838053" y="107659"/>
                  </a:lnTo>
                  <a:lnTo>
                    <a:pt x="841701" y="110157"/>
                  </a:lnTo>
                  <a:lnTo>
                    <a:pt x="845666" y="109919"/>
                  </a:lnTo>
                  <a:lnTo>
                    <a:pt x="858553" y="102742"/>
                  </a:lnTo>
                  <a:lnTo>
                    <a:pt x="863509" y="101870"/>
                  </a:lnTo>
                  <a:lnTo>
                    <a:pt x="866483" y="103535"/>
                  </a:lnTo>
                  <a:lnTo>
                    <a:pt x="868465" y="105835"/>
                  </a:lnTo>
                  <a:lnTo>
                    <a:pt x="870765" y="110315"/>
                  </a:lnTo>
                  <a:lnTo>
                    <a:pt x="871399" y="112179"/>
                  </a:lnTo>
                  <a:lnTo>
                    <a:pt x="872033" y="115391"/>
                  </a:lnTo>
                  <a:lnTo>
                    <a:pt x="872033" y="119157"/>
                  </a:lnTo>
                  <a:lnTo>
                    <a:pt x="871637" y="123321"/>
                  </a:lnTo>
                  <a:lnTo>
                    <a:pt x="869892" y="128713"/>
                  </a:lnTo>
                  <a:lnTo>
                    <a:pt x="869417" y="131251"/>
                  </a:lnTo>
                  <a:lnTo>
                    <a:pt x="870368" y="134938"/>
                  </a:lnTo>
                  <a:lnTo>
                    <a:pt x="872827" y="136365"/>
                  </a:lnTo>
                  <a:lnTo>
                    <a:pt x="875761" y="137000"/>
                  </a:lnTo>
                  <a:lnTo>
                    <a:pt x="885039" y="137000"/>
                  </a:lnTo>
                  <a:lnTo>
                    <a:pt x="895150" y="144613"/>
                  </a:lnTo>
                  <a:lnTo>
                    <a:pt x="899788" y="153653"/>
                  </a:lnTo>
                  <a:lnTo>
                    <a:pt x="904507" y="166698"/>
                  </a:lnTo>
                  <a:lnTo>
                    <a:pt x="935910" y="172090"/>
                  </a:lnTo>
                  <a:lnTo>
                    <a:pt x="945347" y="177324"/>
                  </a:lnTo>
                  <a:lnTo>
                    <a:pt x="948915" y="180694"/>
                  </a:lnTo>
                  <a:lnTo>
                    <a:pt x="951968" y="181963"/>
                  </a:lnTo>
                  <a:lnTo>
                    <a:pt x="954704" y="181963"/>
                  </a:lnTo>
                  <a:lnTo>
                    <a:pt x="958669" y="180655"/>
                  </a:lnTo>
                  <a:lnTo>
                    <a:pt x="967709" y="176055"/>
                  </a:lnTo>
                  <a:lnTo>
                    <a:pt x="969533" y="176808"/>
                  </a:lnTo>
                  <a:lnTo>
                    <a:pt x="970842" y="178513"/>
                  </a:lnTo>
                  <a:lnTo>
                    <a:pt x="971991" y="181130"/>
                  </a:lnTo>
                  <a:lnTo>
                    <a:pt x="973141" y="185333"/>
                  </a:lnTo>
                  <a:lnTo>
                    <a:pt x="973498" y="189298"/>
                  </a:lnTo>
                  <a:lnTo>
                    <a:pt x="973974" y="191836"/>
                  </a:lnTo>
                  <a:lnTo>
                    <a:pt x="976353" y="198021"/>
                  </a:lnTo>
                  <a:lnTo>
                    <a:pt x="980318" y="206268"/>
                  </a:lnTo>
                  <a:lnTo>
                    <a:pt x="993521" y="217846"/>
                  </a:lnTo>
                  <a:lnTo>
                    <a:pt x="971317" y="241240"/>
                  </a:lnTo>
                  <a:lnTo>
                    <a:pt x="964220" y="245205"/>
                  </a:lnTo>
                  <a:lnTo>
                    <a:pt x="962872" y="242707"/>
                  </a:lnTo>
                  <a:lnTo>
                    <a:pt x="961682" y="238742"/>
                  </a:lnTo>
                  <a:lnTo>
                    <a:pt x="959581" y="235570"/>
                  </a:lnTo>
                  <a:lnTo>
                    <a:pt x="954902" y="236125"/>
                  </a:lnTo>
                  <a:lnTo>
                    <a:pt x="950937" y="240090"/>
                  </a:lnTo>
                  <a:lnTo>
                    <a:pt x="945108" y="248020"/>
                  </a:lnTo>
                  <a:lnTo>
                    <a:pt x="943800" y="252778"/>
                  </a:lnTo>
                  <a:lnTo>
                    <a:pt x="944316" y="257695"/>
                  </a:lnTo>
                  <a:lnTo>
                    <a:pt x="951135" y="273951"/>
                  </a:lnTo>
                  <a:lnTo>
                    <a:pt x="955418" y="287987"/>
                  </a:lnTo>
                  <a:lnTo>
                    <a:pt x="959065" y="303847"/>
                  </a:lnTo>
                  <a:lnTo>
                    <a:pt x="962039" y="325338"/>
                  </a:lnTo>
                  <a:lnTo>
                    <a:pt x="962594" y="334180"/>
                  </a:lnTo>
                  <a:lnTo>
                    <a:pt x="973141" y="375217"/>
                  </a:lnTo>
                  <a:lnTo>
                    <a:pt x="973141" y="390522"/>
                  </a:lnTo>
                  <a:lnTo>
                    <a:pt x="969176" y="408127"/>
                  </a:lnTo>
                  <a:lnTo>
                    <a:pt x="969573" y="413836"/>
                  </a:lnTo>
                  <a:lnTo>
                    <a:pt x="971119" y="421766"/>
                  </a:lnTo>
                  <a:lnTo>
                    <a:pt x="974529" y="428150"/>
                  </a:lnTo>
                  <a:lnTo>
                    <a:pt x="988525" y="445953"/>
                  </a:lnTo>
                  <a:lnTo>
                    <a:pt x="989517" y="450711"/>
                  </a:lnTo>
                  <a:lnTo>
                    <a:pt x="989120" y="454676"/>
                  </a:lnTo>
                  <a:lnTo>
                    <a:pt x="986345" y="460623"/>
                  </a:lnTo>
                  <a:lnTo>
                    <a:pt x="976274" y="475373"/>
                  </a:lnTo>
                  <a:lnTo>
                    <a:pt x="957638" y="500155"/>
                  </a:lnTo>
                  <a:lnTo>
                    <a:pt x="943879" y="512050"/>
                  </a:lnTo>
                  <a:lnTo>
                    <a:pt x="941104" y="517442"/>
                  </a:lnTo>
                  <a:lnTo>
                    <a:pt x="939796" y="522755"/>
                  </a:lnTo>
                  <a:lnTo>
                    <a:pt x="939518" y="528505"/>
                  </a:lnTo>
                  <a:lnTo>
                    <a:pt x="937853" y="537902"/>
                  </a:lnTo>
                  <a:lnTo>
                    <a:pt x="938130" y="541391"/>
                  </a:lnTo>
                  <a:lnTo>
                    <a:pt x="939994" y="544087"/>
                  </a:lnTo>
                  <a:lnTo>
                    <a:pt x="944752" y="548052"/>
                  </a:lnTo>
                  <a:lnTo>
                    <a:pt x="946298" y="550391"/>
                  </a:lnTo>
                  <a:lnTo>
                    <a:pt x="946972" y="551739"/>
                  </a:lnTo>
                  <a:lnTo>
                    <a:pt x="947488" y="557925"/>
                  </a:lnTo>
                  <a:lnTo>
                    <a:pt x="947488" y="56026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558456E-4053-4F38-9922-3AB47E2A3327}"/>
                </a:ext>
              </a:extLst>
            </p:cNvPr>
            <p:cNvSpPr/>
            <p:nvPr/>
          </p:nvSpPr>
          <p:spPr>
            <a:xfrm>
              <a:off x="8727502" y="4761568"/>
              <a:ext cx="147339" cy="112923"/>
            </a:xfrm>
            <a:custGeom>
              <a:avLst/>
              <a:gdLst>
                <a:gd name="connsiteX0" fmla="*/ 113250 w 147339"/>
                <a:gd name="connsiteY0" fmla="*/ 24156 h 112923"/>
                <a:gd name="connsiteX1" fmla="*/ 113528 w 147339"/>
                <a:gd name="connsiteY1" fmla="*/ 24156 h 112923"/>
                <a:gd name="connsiteX2" fmla="*/ 114598 w 147339"/>
                <a:gd name="connsiteY2" fmla="*/ 21539 h 112923"/>
                <a:gd name="connsiteX3" fmla="*/ 117136 w 147339"/>
                <a:gd name="connsiteY3" fmla="*/ 17296 h 112923"/>
                <a:gd name="connsiteX4" fmla="*/ 124392 w 147339"/>
                <a:gd name="connsiteY4" fmla="*/ 16067 h 112923"/>
                <a:gd name="connsiteX5" fmla="*/ 128357 w 147339"/>
                <a:gd name="connsiteY5" fmla="*/ 19834 h 112923"/>
                <a:gd name="connsiteX6" fmla="*/ 130419 w 147339"/>
                <a:gd name="connsiteY6" fmla="*/ 24592 h 112923"/>
                <a:gd name="connsiteX7" fmla="*/ 134384 w 147339"/>
                <a:gd name="connsiteY7" fmla="*/ 29033 h 112923"/>
                <a:gd name="connsiteX8" fmla="*/ 135653 w 147339"/>
                <a:gd name="connsiteY8" fmla="*/ 33275 h 112923"/>
                <a:gd name="connsiteX9" fmla="*/ 137080 w 147339"/>
                <a:gd name="connsiteY9" fmla="*/ 40690 h 112923"/>
                <a:gd name="connsiteX10" fmla="*/ 140014 w 147339"/>
                <a:gd name="connsiteY10" fmla="*/ 43584 h 112923"/>
                <a:gd name="connsiteX11" fmla="*/ 141005 w 147339"/>
                <a:gd name="connsiteY11" fmla="*/ 45725 h 112923"/>
                <a:gd name="connsiteX12" fmla="*/ 141481 w 147339"/>
                <a:gd name="connsiteY12" fmla="*/ 47153 h 112923"/>
                <a:gd name="connsiteX13" fmla="*/ 141204 w 147339"/>
                <a:gd name="connsiteY13" fmla="*/ 48977 h 112923"/>
                <a:gd name="connsiteX14" fmla="*/ 138269 w 147339"/>
                <a:gd name="connsiteY14" fmla="*/ 61070 h 112923"/>
                <a:gd name="connsiteX15" fmla="*/ 136485 w 147339"/>
                <a:gd name="connsiteY15" fmla="*/ 76930 h 112923"/>
                <a:gd name="connsiteX16" fmla="*/ 139062 w 147339"/>
                <a:gd name="connsiteY16" fmla="*/ 85177 h 112923"/>
                <a:gd name="connsiteX17" fmla="*/ 147310 w 147339"/>
                <a:gd name="connsiteY17" fmla="*/ 102544 h 112923"/>
                <a:gd name="connsiteX18" fmla="*/ 120665 w 147339"/>
                <a:gd name="connsiteY18" fmla="*/ 97627 h 112923"/>
                <a:gd name="connsiteX19" fmla="*/ 102664 w 147339"/>
                <a:gd name="connsiteY19" fmla="*/ 98500 h 112923"/>
                <a:gd name="connsiteX20" fmla="*/ 96914 w 147339"/>
                <a:gd name="connsiteY20" fmla="*/ 100125 h 112923"/>
                <a:gd name="connsiteX21" fmla="*/ 93822 w 147339"/>
                <a:gd name="connsiteY21" fmla="*/ 102901 h 112923"/>
                <a:gd name="connsiteX22" fmla="*/ 92632 w 147339"/>
                <a:gd name="connsiteY22" fmla="*/ 104804 h 112923"/>
                <a:gd name="connsiteX23" fmla="*/ 91364 w 147339"/>
                <a:gd name="connsiteY23" fmla="*/ 107857 h 112923"/>
                <a:gd name="connsiteX24" fmla="*/ 89421 w 147339"/>
                <a:gd name="connsiteY24" fmla="*/ 109998 h 112923"/>
                <a:gd name="connsiteX25" fmla="*/ 85456 w 147339"/>
                <a:gd name="connsiteY25" fmla="*/ 112813 h 112923"/>
                <a:gd name="connsiteX26" fmla="*/ 76852 w 147339"/>
                <a:gd name="connsiteY26" fmla="*/ 112536 h 112923"/>
                <a:gd name="connsiteX27" fmla="*/ 73164 w 147339"/>
                <a:gd name="connsiteY27" fmla="*/ 111663 h 112923"/>
                <a:gd name="connsiteX28" fmla="*/ 66225 w 147339"/>
                <a:gd name="connsiteY28" fmla="*/ 108531 h 112923"/>
                <a:gd name="connsiteX29" fmla="*/ 60992 w 147339"/>
                <a:gd name="connsiteY29" fmla="*/ 104804 h 112923"/>
                <a:gd name="connsiteX30" fmla="*/ 50841 w 147339"/>
                <a:gd name="connsiteY30" fmla="*/ 104804 h 112923"/>
                <a:gd name="connsiteX31" fmla="*/ 40492 w 147339"/>
                <a:gd name="connsiteY31" fmla="*/ 106747 h 112923"/>
                <a:gd name="connsiteX32" fmla="*/ 17059 w 147339"/>
                <a:gd name="connsiteY32" fmla="*/ 104685 h 112923"/>
                <a:gd name="connsiteX33" fmla="*/ 12500 w 147339"/>
                <a:gd name="connsiteY33" fmla="*/ 102108 h 112923"/>
                <a:gd name="connsiteX34" fmla="*/ 10993 w 147339"/>
                <a:gd name="connsiteY34" fmla="*/ 98420 h 112923"/>
                <a:gd name="connsiteX35" fmla="*/ 8574 w 147339"/>
                <a:gd name="connsiteY35" fmla="*/ 95883 h 112923"/>
                <a:gd name="connsiteX36" fmla="*/ 5442 w 147339"/>
                <a:gd name="connsiteY36" fmla="*/ 90173 h 112923"/>
                <a:gd name="connsiteX37" fmla="*/ 8733 w 147339"/>
                <a:gd name="connsiteY37" fmla="*/ 73718 h 112923"/>
                <a:gd name="connsiteX38" fmla="*/ 7742 w 147339"/>
                <a:gd name="connsiteY38" fmla="*/ 70229 h 112923"/>
                <a:gd name="connsiteX39" fmla="*/ 6037 w 147339"/>
                <a:gd name="connsiteY39" fmla="*/ 66264 h 112923"/>
                <a:gd name="connsiteX40" fmla="*/ 3142 w 147339"/>
                <a:gd name="connsiteY40" fmla="*/ 63013 h 112923"/>
                <a:gd name="connsiteX41" fmla="*/ -30 w 147339"/>
                <a:gd name="connsiteY41" fmla="*/ 57779 h 112923"/>
                <a:gd name="connsiteX42" fmla="*/ -30 w 147339"/>
                <a:gd name="connsiteY42" fmla="*/ 52545 h 112923"/>
                <a:gd name="connsiteX43" fmla="*/ 1239 w 147339"/>
                <a:gd name="connsiteY43" fmla="*/ 48223 h 112923"/>
                <a:gd name="connsiteX44" fmla="*/ 2230 w 147339"/>
                <a:gd name="connsiteY44" fmla="*/ 46241 h 112923"/>
                <a:gd name="connsiteX45" fmla="*/ 4728 w 147339"/>
                <a:gd name="connsiteY45" fmla="*/ 42276 h 112923"/>
                <a:gd name="connsiteX46" fmla="*/ 7623 w 147339"/>
                <a:gd name="connsiteY46" fmla="*/ 39183 h 112923"/>
                <a:gd name="connsiteX47" fmla="*/ 16940 w 147339"/>
                <a:gd name="connsiteY47" fmla="*/ 43703 h 112923"/>
                <a:gd name="connsiteX48" fmla="*/ 22134 w 147339"/>
                <a:gd name="connsiteY48" fmla="*/ 43108 h 112923"/>
                <a:gd name="connsiteX49" fmla="*/ 27011 w 147339"/>
                <a:gd name="connsiteY49" fmla="*/ 41760 h 112923"/>
                <a:gd name="connsiteX50" fmla="*/ 30184 w 147339"/>
                <a:gd name="connsiteY50" fmla="*/ 39619 h 112923"/>
                <a:gd name="connsiteX51" fmla="*/ 34624 w 147339"/>
                <a:gd name="connsiteY51" fmla="*/ 35654 h 112923"/>
                <a:gd name="connsiteX52" fmla="*/ 36726 w 147339"/>
                <a:gd name="connsiteY52" fmla="*/ 32324 h 112923"/>
                <a:gd name="connsiteX53" fmla="*/ 62578 w 147339"/>
                <a:gd name="connsiteY53" fmla="*/ 15472 h 112923"/>
                <a:gd name="connsiteX54" fmla="*/ 76178 w 147339"/>
                <a:gd name="connsiteY54" fmla="*/ 8891 h 112923"/>
                <a:gd name="connsiteX55" fmla="*/ 82759 w 147339"/>
                <a:gd name="connsiteY55" fmla="*/ 7067 h 112923"/>
                <a:gd name="connsiteX56" fmla="*/ 85852 w 147339"/>
                <a:gd name="connsiteY56" fmla="*/ 4450 h 112923"/>
                <a:gd name="connsiteX57" fmla="*/ 87240 w 147339"/>
                <a:gd name="connsiteY57" fmla="*/ -110 h 112923"/>
                <a:gd name="connsiteX58" fmla="*/ 99135 w 147339"/>
                <a:gd name="connsiteY58" fmla="*/ 1119 h 112923"/>
                <a:gd name="connsiteX59" fmla="*/ 101355 w 147339"/>
                <a:gd name="connsiteY59" fmla="*/ 3934 h 112923"/>
                <a:gd name="connsiteX60" fmla="*/ 111902 w 147339"/>
                <a:gd name="connsiteY60" fmla="*/ 22372 h 1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7339" h="112923">
                  <a:moveTo>
                    <a:pt x="113250" y="24156"/>
                  </a:moveTo>
                  <a:lnTo>
                    <a:pt x="113528" y="24156"/>
                  </a:lnTo>
                  <a:lnTo>
                    <a:pt x="114598" y="21539"/>
                  </a:lnTo>
                  <a:lnTo>
                    <a:pt x="117136" y="17296"/>
                  </a:lnTo>
                  <a:lnTo>
                    <a:pt x="124392" y="16067"/>
                  </a:lnTo>
                  <a:lnTo>
                    <a:pt x="128357" y="19834"/>
                  </a:lnTo>
                  <a:lnTo>
                    <a:pt x="130419" y="24592"/>
                  </a:lnTo>
                  <a:lnTo>
                    <a:pt x="134384" y="29033"/>
                  </a:lnTo>
                  <a:lnTo>
                    <a:pt x="135653" y="33275"/>
                  </a:lnTo>
                  <a:lnTo>
                    <a:pt x="137080" y="40690"/>
                  </a:lnTo>
                  <a:lnTo>
                    <a:pt x="140014" y="43584"/>
                  </a:lnTo>
                  <a:lnTo>
                    <a:pt x="141005" y="45725"/>
                  </a:lnTo>
                  <a:lnTo>
                    <a:pt x="141481" y="47153"/>
                  </a:lnTo>
                  <a:lnTo>
                    <a:pt x="141204" y="48977"/>
                  </a:lnTo>
                  <a:lnTo>
                    <a:pt x="138269" y="61070"/>
                  </a:lnTo>
                  <a:lnTo>
                    <a:pt x="136485" y="76930"/>
                  </a:lnTo>
                  <a:lnTo>
                    <a:pt x="139062" y="85177"/>
                  </a:lnTo>
                  <a:lnTo>
                    <a:pt x="147310" y="102544"/>
                  </a:lnTo>
                  <a:lnTo>
                    <a:pt x="120665" y="97627"/>
                  </a:lnTo>
                  <a:lnTo>
                    <a:pt x="102664" y="98500"/>
                  </a:lnTo>
                  <a:lnTo>
                    <a:pt x="96914" y="100125"/>
                  </a:lnTo>
                  <a:lnTo>
                    <a:pt x="93822" y="102901"/>
                  </a:lnTo>
                  <a:lnTo>
                    <a:pt x="92632" y="104804"/>
                  </a:lnTo>
                  <a:lnTo>
                    <a:pt x="91364" y="107857"/>
                  </a:lnTo>
                  <a:lnTo>
                    <a:pt x="89421" y="109998"/>
                  </a:lnTo>
                  <a:lnTo>
                    <a:pt x="85456" y="112813"/>
                  </a:lnTo>
                  <a:lnTo>
                    <a:pt x="76852" y="112536"/>
                  </a:lnTo>
                  <a:lnTo>
                    <a:pt x="73164" y="111663"/>
                  </a:lnTo>
                  <a:lnTo>
                    <a:pt x="66225" y="108531"/>
                  </a:lnTo>
                  <a:lnTo>
                    <a:pt x="60992" y="104804"/>
                  </a:lnTo>
                  <a:lnTo>
                    <a:pt x="50841" y="104804"/>
                  </a:lnTo>
                  <a:lnTo>
                    <a:pt x="40492" y="106747"/>
                  </a:lnTo>
                  <a:lnTo>
                    <a:pt x="17059" y="104685"/>
                  </a:lnTo>
                  <a:lnTo>
                    <a:pt x="12500" y="102108"/>
                  </a:lnTo>
                  <a:lnTo>
                    <a:pt x="10993" y="98420"/>
                  </a:lnTo>
                  <a:lnTo>
                    <a:pt x="8574" y="95883"/>
                  </a:lnTo>
                  <a:lnTo>
                    <a:pt x="5442" y="90173"/>
                  </a:lnTo>
                  <a:lnTo>
                    <a:pt x="8733" y="73718"/>
                  </a:lnTo>
                  <a:lnTo>
                    <a:pt x="7742" y="70229"/>
                  </a:lnTo>
                  <a:lnTo>
                    <a:pt x="6037" y="66264"/>
                  </a:lnTo>
                  <a:lnTo>
                    <a:pt x="3142" y="63013"/>
                  </a:lnTo>
                  <a:lnTo>
                    <a:pt x="-30" y="57779"/>
                  </a:lnTo>
                  <a:lnTo>
                    <a:pt x="-30" y="52545"/>
                  </a:lnTo>
                  <a:lnTo>
                    <a:pt x="1239" y="48223"/>
                  </a:lnTo>
                  <a:lnTo>
                    <a:pt x="2230" y="46241"/>
                  </a:lnTo>
                  <a:lnTo>
                    <a:pt x="4728" y="42276"/>
                  </a:lnTo>
                  <a:lnTo>
                    <a:pt x="7623" y="39183"/>
                  </a:lnTo>
                  <a:lnTo>
                    <a:pt x="16940" y="43703"/>
                  </a:lnTo>
                  <a:lnTo>
                    <a:pt x="22134" y="43108"/>
                  </a:lnTo>
                  <a:lnTo>
                    <a:pt x="27011" y="41760"/>
                  </a:lnTo>
                  <a:lnTo>
                    <a:pt x="30184" y="39619"/>
                  </a:lnTo>
                  <a:lnTo>
                    <a:pt x="34624" y="35654"/>
                  </a:lnTo>
                  <a:lnTo>
                    <a:pt x="36726" y="32324"/>
                  </a:lnTo>
                  <a:lnTo>
                    <a:pt x="62578" y="15472"/>
                  </a:lnTo>
                  <a:lnTo>
                    <a:pt x="76178" y="8891"/>
                  </a:lnTo>
                  <a:lnTo>
                    <a:pt x="82759" y="7067"/>
                  </a:lnTo>
                  <a:lnTo>
                    <a:pt x="85852" y="4450"/>
                  </a:lnTo>
                  <a:lnTo>
                    <a:pt x="87240" y="-110"/>
                  </a:lnTo>
                  <a:lnTo>
                    <a:pt x="99135" y="1119"/>
                  </a:lnTo>
                  <a:lnTo>
                    <a:pt x="101355" y="3934"/>
                  </a:lnTo>
                  <a:lnTo>
                    <a:pt x="111902" y="2237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47" name="TextBox 1146">
            <a:extLst>
              <a:ext uri="{FF2B5EF4-FFF2-40B4-BE49-F238E27FC236}">
                <a16:creationId xmlns:a16="http://schemas.microsoft.com/office/drawing/2014/main" id="{3FFC571D-1C6D-4CEE-AC7A-45A54C598173}"/>
              </a:ext>
            </a:extLst>
          </p:cNvPr>
          <p:cNvSpPr txBox="1"/>
          <p:nvPr/>
        </p:nvSpPr>
        <p:spPr>
          <a:xfrm>
            <a:off x="6664322" y="6091946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AUSTRIA</a:t>
            </a:r>
          </a:p>
        </p:txBody>
      </p:sp>
      <p:grpSp>
        <p:nvGrpSpPr>
          <p:cNvPr id="1160" name="Group 1159">
            <a:extLst>
              <a:ext uri="{FF2B5EF4-FFF2-40B4-BE49-F238E27FC236}">
                <a16:creationId xmlns:a16="http://schemas.microsoft.com/office/drawing/2014/main" id="{06B0E40B-D1E0-40E5-9BB5-C8486117F128}"/>
              </a:ext>
            </a:extLst>
          </p:cNvPr>
          <p:cNvGrpSpPr/>
          <p:nvPr/>
        </p:nvGrpSpPr>
        <p:grpSpPr>
          <a:xfrm>
            <a:off x="9790495" y="4411886"/>
            <a:ext cx="1771550" cy="1711194"/>
            <a:chOff x="3431285" y="854963"/>
            <a:chExt cx="5325904" cy="5144452"/>
          </a:xfrm>
          <a:solidFill>
            <a:srgbClr val="D9D9D9"/>
          </a:solidFill>
        </p:grpSpPr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6E58B0A-A0FC-4DD6-A1DF-84FF06B3FA16}"/>
                </a:ext>
              </a:extLst>
            </p:cNvPr>
            <p:cNvSpPr/>
            <p:nvPr/>
          </p:nvSpPr>
          <p:spPr>
            <a:xfrm>
              <a:off x="3431285" y="1453990"/>
              <a:ext cx="2103786" cy="3101339"/>
            </a:xfrm>
            <a:custGeom>
              <a:avLst/>
              <a:gdLst>
                <a:gd name="connsiteX0" fmla="*/ 1993595 w 2103786"/>
                <a:gd name="connsiteY0" fmla="*/ 184184 h 3101339"/>
                <a:gd name="connsiteX1" fmla="*/ 1994167 w 2103786"/>
                <a:gd name="connsiteY1" fmla="*/ 185136 h 3101339"/>
                <a:gd name="connsiteX2" fmla="*/ 1995310 w 2103786"/>
                <a:gd name="connsiteY2" fmla="*/ 185136 h 3101339"/>
                <a:gd name="connsiteX3" fmla="*/ 1996453 w 2103786"/>
                <a:gd name="connsiteY3" fmla="*/ 185136 h 3101339"/>
                <a:gd name="connsiteX4" fmla="*/ 1997310 w 2103786"/>
                <a:gd name="connsiteY4" fmla="*/ 185136 h 3101339"/>
                <a:gd name="connsiteX5" fmla="*/ 1998262 w 2103786"/>
                <a:gd name="connsiteY5" fmla="*/ 187803 h 3101339"/>
                <a:gd name="connsiteX6" fmla="*/ 1998834 w 2103786"/>
                <a:gd name="connsiteY6" fmla="*/ 191232 h 3101339"/>
                <a:gd name="connsiteX7" fmla="*/ 1998834 w 2103786"/>
                <a:gd name="connsiteY7" fmla="*/ 194376 h 3101339"/>
                <a:gd name="connsiteX8" fmla="*/ 1997596 w 2103786"/>
                <a:gd name="connsiteY8" fmla="*/ 196376 h 3101339"/>
                <a:gd name="connsiteX9" fmla="*/ 1996929 w 2103786"/>
                <a:gd name="connsiteY9" fmla="*/ 195233 h 3101339"/>
                <a:gd name="connsiteX10" fmla="*/ 1995881 w 2103786"/>
                <a:gd name="connsiteY10" fmla="*/ 194185 h 3101339"/>
                <a:gd name="connsiteX11" fmla="*/ 1994548 w 2103786"/>
                <a:gd name="connsiteY11" fmla="*/ 193233 h 3101339"/>
                <a:gd name="connsiteX12" fmla="*/ 1993024 w 2103786"/>
                <a:gd name="connsiteY12" fmla="*/ 192566 h 3101339"/>
                <a:gd name="connsiteX13" fmla="*/ 1990643 w 2103786"/>
                <a:gd name="connsiteY13" fmla="*/ 190470 h 3101339"/>
                <a:gd name="connsiteX14" fmla="*/ 1989595 w 2103786"/>
                <a:gd name="connsiteY14" fmla="*/ 188851 h 3101339"/>
                <a:gd name="connsiteX15" fmla="*/ 1989595 w 2103786"/>
                <a:gd name="connsiteY15" fmla="*/ 186851 h 3101339"/>
                <a:gd name="connsiteX16" fmla="*/ 1989595 w 2103786"/>
                <a:gd name="connsiteY16" fmla="*/ 177326 h 3101339"/>
                <a:gd name="connsiteX17" fmla="*/ 1990643 w 2103786"/>
                <a:gd name="connsiteY17" fmla="*/ 175802 h 3101339"/>
                <a:gd name="connsiteX18" fmla="*/ 1993310 w 2103786"/>
                <a:gd name="connsiteY18" fmla="*/ 177802 h 3101339"/>
                <a:gd name="connsiteX19" fmla="*/ 1994071 w 2103786"/>
                <a:gd name="connsiteY19" fmla="*/ 182469 h 3101339"/>
                <a:gd name="connsiteX20" fmla="*/ 2027314 w 2103786"/>
                <a:gd name="connsiteY20" fmla="*/ 165991 h 3101339"/>
                <a:gd name="connsiteX21" fmla="*/ 2029028 w 2103786"/>
                <a:gd name="connsiteY21" fmla="*/ 167325 h 3101339"/>
                <a:gd name="connsiteX22" fmla="*/ 2030171 w 2103786"/>
                <a:gd name="connsiteY22" fmla="*/ 170468 h 3101339"/>
                <a:gd name="connsiteX23" fmla="*/ 2030171 w 2103786"/>
                <a:gd name="connsiteY23" fmla="*/ 174183 h 3101339"/>
                <a:gd name="connsiteX24" fmla="*/ 2030171 w 2103786"/>
                <a:gd name="connsiteY24" fmla="*/ 177231 h 3101339"/>
                <a:gd name="connsiteX25" fmla="*/ 2026552 w 2103786"/>
                <a:gd name="connsiteY25" fmla="*/ 174373 h 3101339"/>
                <a:gd name="connsiteX26" fmla="*/ 2019408 w 2103786"/>
                <a:gd name="connsiteY26" fmla="*/ 165991 h 3101339"/>
                <a:gd name="connsiteX27" fmla="*/ 2018551 w 2103786"/>
                <a:gd name="connsiteY27" fmla="*/ 162848 h 3101339"/>
                <a:gd name="connsiteX28" fmla="*/ 2018551 w 2103786"/>
                <a:gd name="connsiteY28" fmla="*/ 156085 h 3101339"/>
                <a:gd name="connsiteX29" fmla="*/ 2019218 w 2103786"/>
                <a:gd name="connsiteY29" fmla="*/ 154275 h 3101339"/>
                <a:gd name="connsiteX30" fmla="*/ 2021599 w 2103786"/>
                <a:gd name="connsiteY30" fmla="*/ 154942 h 3101339"/>
                <a:gd name="connsiteX31" fmla="*/ 2023313 w 2103786"/>
                <a:gd name="connsiteY31" fmla="*/ 157323 h 3101339"/>
                <a:gd name="connsiteX32" fmla="*/ 2026456 w 2103786"/>
                <a:gd name="connsiteY32" fmla="*/ 164467 h 3101339"/>
                <a:gd name="connsiteX33" fmla="*/ 1776806 w 2103786"/>
                <a:gd name="connsiteY33" fmla="*/ 20068 h 3101339"/>
                <a:gd name="connsiteX34" fmla="*/ 1779664 w 2103786"/>
                <a:gd name="connsiteY34" fmla="*/ 20068 h 3101339"/>
                <a:gd name="connsiteX35" fmla="*/ 1783664 w 2103786"/>
                <a:gd name="connsiteY35" fmla="*/ 20639 h 3101339"/>
                <a:gd name="connsiteX36" fmla="*/ 1787855 w 2103786"/>
                <a:gd name="connsiteY36" fmla="*/ 21878 h 3101339"/>
                <a:gd name="connsiteX37" fmla="*/ 1791094 w 2103786"/>
                <a:gd name="connsiteY37" fmla="*/ 23211 h 3101339"/>
                <a:gd name="connsiteX38" fmla="*/ 1791094 w 2103786"/>
                <a:gd name="connsiteY38" fmla="*/ 24164 h 3101339"/>
                <a:gd name="connsiteX39" fmla="*/ 1789570 w 2103786"/>
                <a:gd name="connsiteY39" fmla="*/ 24735 h 3101339"/>
                <a:gd name="connsiteX40" fmla="*/ 1787855 w 2103786"/>
                <a:gd name="connsiteY40" fmla="*/ 24735 h 3101339"/>
                <a:gd name="connsiteX41" fmla="*/ 1785950 w 2103786"/>
                <a:gd name="connsiteY41" fmla="*/ 24068 h 3101339"/>
                <a:gd name="connsiteX42" fmla="*/ 1783950 w 2103786"/>
                <a:gd name="connsiteY42" fmla="*/ 24068 h 3101339"/>
                <a:gd name="connsiteX43" fmla="*/ 1781854 w 2103786"/>
                <a:gd name="connsiteY43" fmla="*/ 24068 h 3101339"/>
                <a:gd name="connsiteX44" fmla="*/ 1780045 w 2103786"/>
                <a:gd name="connsiteY44" fmla="*/ 24926 h 3101339"/>
                <a:gd name="connsiteX45" fmla="*/ 1778616 w 2103786"/>
                <a:gd name="connsiteY45" fmla="*/ 24926 h 3101339"/>
                <a:gd name="connsiteX46" fmla="*/ 1777663 w 2103786"/>
                <a:gd name="connsiteY46" fmla="*/ 23497 h 3101339"/>
                <a:gd name="connsiteX47" fmla="*/ 1777663 w 2103786"/>
                <a:gd name="connsiteY47" fmla="*/ 22926 h 3101339"/>
                <a:gd name="connsiteX48" fmla="*/ 2103704 w 2103786"/>
                <a:gd name="connsiteY48" fmla="*/ 2561719 h 3101339"/>
                <a:gd name="connsiteX49" fmla="*/ 2102371 w 2103786"/>
                <a:gd name="connsiteY49" fmla="*/ 2561719 h 3101339"/>
                <a:gd name="connsiteX50" fmla="*/ 2094751 w 2103786"/>
                <a:gd name="connsiteY50" fmla="*/ 2564386 h 3101339"/>
                <a:gd name="connsiteX51" fmla="*/ 2073701 w 2103786"/>
                <a:gd name="connsiteY51" fmla="*/ 2575245 h 3101339"/>
                <a:gd name="connsiteX52" fmla="*/ 2071700 w 2103786"/>
                <a:gd name="connsiteY52" fmla="*/ 2577531 h 3101339"/>
                <a:gd name="connsiteX53" fmla="*/ 2067509 w 2103786"/>
                <a:gd name="connsiteY53" fmla="*/ 2579150 h 3101339"/>
                <a:gd name="connsiteX54" fmla="*/ 2058556 w 2103786"/>
                <a:gd name="connsiteY54" fmla="*/ 2585627 h 3101339"/>
                <a:gd name="connsiteX55" fmla="*/ 2001406 w 2103786"/>
                <a:gd name="connsiteY55" fmla="*/ 2612106 h 3101339"/>
                <a:gd name="connsiteX56" fmla="*/ 1975021 w 2103786"/>
                <a:gd name="connsiteY56" fmla="*/ 2622393 h 3101339"/>
                <a:gd name="connsiteX57" fmla="*/ 1942160 w 2103786"/>
                <a:gd name="connsiteY57" fmla="*/ 2628394 h 3101339"/>
                <a:gd name="connsiteX58" fmla="*/ 1918634 w 2103786"/>
                <a:gd name="connsiteY58" fmla="*/ 2637919 h 3101339"/>
                <a:gd name="connsiteX59" fmla="*/ 1915967 w 2103786"/>
                <a:gd name="connsiteY59" fmla="*/ 2637919 h 3101339"/>
                <a:gd name="connsiteX60" fmla="*/ 1914633 w 2103786"/>
                <a:gd name="connsiteY60" fmla="*/ 2638491 h 3101339"/>
                <a:gd name="connsiteX61" fmla="*/ 1912347 w 2103786"/>
                <a:gd name="connsiteY61" fmla="*/ 2641348 h 3101339"/>
                <a:gd name="connsiteX62" fmla="*/ 1911490 w 2103786"/>
                <a:gd name="connsiteY62" fmla="*/ 2642015 h 3101339"/>
                <a:gd name="connsiteX63" fmla="*/ 1879676 w 2103786"/>
                <a:gd name="connsiteY63" fmla="*/ 2651540 h 3101339"/>
                <a:gd name="connsiteX64" fmla="*/ 1856340 w 2103786"/>
                <a:gd name="connsiteY64" fmla="*/ 2654588 h 3101339"/>
                <a:gd name="connsiteX65" fmla="*/ 1853768 w 2103786"/>
                <a:gd name="connsiteY65" fmla="*/ 2655731 h 3101339"/>
                <a:gd name="connsiteX66" fmla="*/ 1852816 w 2103786"/>
                <a:gd name="connsiteY66" fmla="*/ 2654683 h 3101339"/>
                <a:gd name="connsiteX67" fmla="*/ 1848911 w 2103786"/>
                <a:gd name="connsiteY67" fmla="*/ 2656207 h 3101339"/>
                <a:gd name="connsiteX68" fmla="*/ 1833575 w 2103786"/>
                <a:gd name="connsiteY68" fmla="*/ 2655731 h 3101339"/>
                <a:gd name="connsiteX69" fmla="*/ 1818526 w 2103786"/>
                <a:gd name="connsiteY69" fmla="*/ 2657255 h 3101339"/>
                <a:gd name="connsiteX70" fmla="*/ 1814335 w 2103786"/>
                <a:gd name="connsiteY70" fmla="*/ 2655731 h 3101339"/>
                <a:gd name="connsiteX71" fmla="*/ 1810620 w 2103786"/>
                <a:gd name="connsiteY71" fmla="*/ 2657350 h 3101339"/>
                <a:gd name="connsiteX72" fmla="*/ 1799761 w 2103786"/>
                <a:gd name="connsiteY72" fmla="*/ 2658207 h 3101339"/>
                <a:gd name="connsiteX73" fmla="*/ 1759852 w 2103786"/>
                <a:gd name="connsiteY73" fmla="*/ 2652969 h 3101339"/>
                <a:gd name="connsiteX74" fmla="*/ 1747469 w 2103786"/>
                <a:gd name="connsiteY74" fmla="*/ 2648873 h 3101339"/>
                <a:gd name="connsiteX75" fmla="*/ 1743659 w 2103786"/>
                <a:gd name="connsiteY75" fmla="*/ 2646587 h 3101339"/>
                <a:gd name="connsiteX76" fmla="*/ 1737754 w 2103786"/>
                <a:gd name="connsiteY76" fmla="*/ 2646111 h 3101339"/>
                <a:gd name="connsiteX77" fmla="*/ 1735468 w 2103786"/>
                <a:gd name="connsiteY77" fmla="*/ 2645158 h 3101339"/>
                <a:gd name="connsiteX78" fmla="*/ 1733944 w 2103786"/>
                <a:gd name="connsiteY78" fmla="*/ 2645825 h 3101339"/>
                <a:gd name="connsiteX79" fmla="*/ 1729181 w 2103786"/>
                <a:gd name="connsiteY79" fmla="*/ 2647158 h 3101339"/>
                <a:gd name="connsiteX80" fmla="*/ 1727752 w 2103786"/>
                <a:gd name="connsiteY80" fmla="*/ 2648206 h 3101339"/>
                <a:gd name="connsiteX81" fmla="*/ 1725657 w 2103786"/>
                <a:gd name="connsiteY81" fmla="*/ 2650683 h 3101339"/>
                <a:gd name="connsiteX82" fmla="*/ 1724704 w 2103786"/>
                <a:gd name="connsiteY82" fmla="*/ 2651540 h 3101339"/>
                <a:gd name="connsiteX83" fmla="*/ 1721466 w 2103786"/>
                <a:gd name="connsiteY83" fmla="*/ 2652588 h 3101339"/>
                <a:gd name="connsiteX84" fmla="*/ 1711941 w 2103786"/>
                <a:gd name="connsiteY84" fmla="*/ 2651540 h 3101339"/>
                <a:gd name="connsiteX85" fmla="*/ 1708036 w 2103786"/>
                <a:gd name="connsiteY85" fmla="*/ 2653159 h 3101339"/>
                <a:gd name="connsiteX86" fmla="*/ 1701368 w 2103786"/>
                <a:gd name="connsiteY86" fmla="*/ 2656683 h 3101339"/>
                <a:gd name="connsiteX87" fmla="*/ 1693939 w 2103786"/>
                <a:gd name="connsiteY87" fmla="*/ 2660684 h 3101339"/>
                <a:gd name="connsiteX88" fmla="*/ 1685176 w 2103786"/>
                <a:gd name="connsiteY88" fmla="*/ 2667161 h 3101339"/>
                <a:gd name="connsiteX89" fmla="*/ 1668507 w 2103786"/>
                <a:gd name="connsiteY89" fmla="*/ 2680210 h 3101339"/>
                <a:gd name="connsiteX90" fmla="*/ 1650695 w 2103786"/>
                <a:gd name="connsiteY90" fmla="*/ 2694117 h 3101339"/>
                <a:gd name="connsiteX91" fmla="*/ 1642408 w 2103786"/>
                <a:gd name="connsiteY91" fmla="*/ 2696498 h 3101339"/>
                <a:gd name="connsiteX92" fmla="*/ 1624597 w 2103786"/>
                <a:gd name="connsiteY92" fmla="*/ 2702403 h 3101339"/>
                <a:gd name="connsiteX93" fmla="*/ 1613929 w 2103786"/>
                <a:gd name="connsiteY93" fmla="*/ 2708214 h 3101339"/>
                <a:gd name="connsiteX94" fmla="*/ 1593069 w 2103786"/>
                <a:gd name="connsiteY94" fmla="*/ 2719548 h 3101339"/>
                <a:gd name="connsiteX95" fmla="*/ 1585163 w 2103786"/>
                <a:gd name="connsiteY95" fmla="*/ 2722311 h 3101339"/>
                <a:gd name="connsiteX96" fmla="*/ 1582687 w 2103786"/>
                <a:gd name="connsiteY96" fmla="*/ 2722311 h 3101339"/>
                <a:gd name="connsiteX97" fmla="*/ 1580401 w 2103786"/>
                <a:gd name="connsiteY97" fmla="*/ 2723073 h 3101339"/>
                <a:gd name="connsiteX98" fmla="*/ 1567542 w 2103786"/>
                <a:gd name="connsiteY98" fmla="*/ 2738122 h 3101339"/>
                <a:gd name="connsiteX99" fmla="*/ 1558684 w 2103786"/>
                <a:gd name="connsiteY99" fmla="*/ 2743361 h 3101339"/>
                <a:gd name="connsiteX100" fmla="*/ 1547158 w 2103786"/>
                <a:gd name="connsiteY100" fmla="*/ 2747171 h 3101339"/>
                <a:gd name="connsiteX101" fmla="*/ 1542301 w 2103786"/>
                <a:gd name="connsiteY101" fmla="*/ 2748981 h 3101339"/>
                <a:gd name="connsiteX102" fmla="*/ 1517440 w 2103786"/>
                <a:gd name="connsiteY102" fmla="*/ 2752696 h 3101339"/>
                <a:gd name="connsiteX103" fmla="*/ 1496295 w 2103786"/>
                <a:gd name="connsiteY103" fmla="*/ 2756601 h 3101339"/>
                <a:gd name="connsiteX104" fmla="*/ 1490770 w 2103786"/>
                <a:gd name="connsiteY104" fmla="*/ 2758696 h 3101339"/>
                <a:gd name="connsiteX105" fmla="*/ 1488389 w 2103786"/>
                <a:gd name="connsiteY105" fmla="*/ 2760601 h 3101339"/>
                <a:gd name="connsiteX106" fmla="*/ 1482960 w 2103786"/>
                <a:gd name="connsiteY106" fmla="*/ 2766126 h 3101339"/>
                <a:gd name="connsiteX107" fmla="*/ 1481341 w 2103786"/>
                <a:gd name="connsiteY107" fmla="*/ 2767269 h 3101339"/>
                <a:gd name="connsiteX108" fmla="*/ 1478769 w 2103786"/>
                <a:gd name="connsiteY108" fmla="*/ 2768031 h 3101339"/>
                <a:gd name="connsiteX109" fmla="*/ 1475911 w 2103786"/>
                <a:gd name="connsiteY109" fmla="*/ 2769936 h 3101339"/>
                <a:gd name="connsiteX110" fmla="*/ 1471149 w 2103786"/>
                <a:gd name="connsiteY110" fmla="*/ 2774603 h 3101339"/>
                <a:gd name="connsiteX111" fmla="*/ 1464862 w 2103786"/>
                <a:gd name="connsiteY111" fmla="*/ 2782985 h 3101339"/>
                <a:gd name="connsiteX112" fmla="*/ 1462005 w 2103786"/>
                <a:gd name="connsiteY112" fmla="*/ 2788319 h 3101339"/>
                <a:gd name="connsiteX113" fmla="*/ 1460290 w 2103786"/>
                <a:gd name="connsiteY113" fmla="*/ 2793843 h 3101339"/>
                <a:gd name="connsiteX114" fmla="*/ 1459433 w 2103786"/>
                <a:gd name="connsiteY114" fmla="*/ 2800416 h 3101339"/>
                <a:gd name="connsiteX115" fmla="*/ 1458671 w 2103786"/>
                <a:gd name="connsiteY115" fmla="*/ 2803654 h 3101339"/>
                <a:gd name="connsiteX116" fmla="*/ 1457243 w 2103786"/>
                <a:gd name="connsiteY116" fmla="*/ 2806226 h 3101339"/>
                <a:gd name="connsiteX117" fmla="*/ 1455528 w 2103786"/>
                <a:gd name="connsiteY117" fmla="*/ 2808417 h 3101339"/>
                <a:gd name="connsiteX118" fmla="*/ 1450670 w 2103786"/>
                <a:gd name="connsiteY118" fmla="*/ 2819371 h 3101339"/>
                <a:gd name="connsiteX119" fmla="*/ 1450670 w 2103786"/>
                <a:gd name="connsiteY119" fmla="*/ 2820609 h 3101339"/>
                <a:gd name="connsiteX120" fmla="*/ 1450670 w 2103786"/>
                <a:gd name="connsiteY120" fmla="*/ 2822895 h 3101339"/>
                <a:gd name="connsiteX121" fmla="*/ 1450670 w 2103786"/>
                <a:gd name="connsiteY121" fmla="*/ 2824705 h 3101339"/>
                <a:gd name="connsiteX122" fmla="*/ 1449432 w 2103786"/>
                <a:gd name="connsiteY122" fmla="*/ 2828229 h 3101339"/>
                <a:gd name="connsiteX123" fmla="*/ 1448670 w 2103786"/>
                <a:gd name="connsiteY123" fmla="*/ 2832134 h 3101339"/>
                <a:gd name="connsiteX124" fmla="*/ 1446384 w 2103786"/>
                <a:gd name="connsiteY124" fmla="*/ 2838992 h 3101339"/>
                <a:gd name="connsiteX125" fmla="*/ 1445622 w 2103786"/>
                <a:gd name="connsiteY125" fmla="*/ 2842135 h 3101339"/>
                <a:gd name="connsiteX126" fmla="*/ 1445050 w 2103786"/>
                <a:gd name="connsiteY126" fmla="*/ 2849565 h 3101339"/>
                <a:gd name="connsiteX127" fmla="*/ 1443907 w 2103786"/>
                <a:gd name="connsiteY127" fmla="*/ 2852803 h 3101339"/>
                <a:gd name="connsiteX128" fmla="*/ 1441621 w 2103786"/>
                <a:gd name="connsiteY128" fmla="*/ 2854041 h 3101339"/>
                <a:gd name="connsiteX129" fmla="*/ 1438478 w 2103786"/>
                <a:gd name="connsiteY129" fmla="*/ 2854613 h 3101339"/>
                <a:gd name="connsiteX130" fmla="*/ 1436002 w 2103786"/>
                <a:gd name="connsiteY130" fmla="*/ 2856042 h 3101339"/>
                <a:gd name="connsiteX131" fmla="*/ 1433906 w 2103786"/>
                <a:gd name="connsiteY131" fmla="*/ 2858137 h 3101339"/>
                <a:gd name="connsiteX132" fmla="*/ 1432287 w 2103786"/>
                <a:gd name="connsiteY132" fmla="*/ 2860518 h 3101339"/>
                <a:gd name="connsiteX133" fmla="*/ 1432287 w 2103786"/>
                <a:gd name="connsiteY133" fmla="*/ 2860518 h 3101339"/>
                <a:gd name="connsiteX134" fmla="*/ 1432287 w 2103786"/>
                <a:gd name="connsiteY134" fmla="*/ 2860995 h 3101339"/>
                <a:gd name="connsiteX135" fmla="*/ 1432287 w 2103786"/>
                <a:gd name="connsiteY135" fmla="*/ 2861661 h 3101339"/>
                <a:gd name="connsiteX136" fmla="*/ 1432287 w 2103786"/>
                <a:gd name="connsiteY136" fmla="*/ 2862233 h 3101339"/>
                <a:gd name="connsiteX137" fmla="*/ 1431620 w 2103786"/>
                <a:gd name="connsiteY137" fmla="*/ 2862995 h 3101339"/>
                <a:gd name="connsiteX138" fmla="*/ 1426000 w 2103786"/>
                <a:gd name="connsiteY138" fmla="*/ 2866805 h 3101339"/>
                <a:gd name="connsiteX139" fmla="*/ 1418381 w 2103786"/>
                <a:gd name="connsiteY139" fmla="*/ 2875568 h 3101339"/>
                <a:gd name="connsiteX140" fmla="*/ 1416571 w 2103786"/>
                <a:gd name="connsiteY140" fmla="*/ 2879283 h 3101339"/>
                <a:gd name="connsiteX141" fmla="*/ 1415523 w 2103786"/>
                <a:gd name="connsiteY141" fmla="*/ 2882426 h 3101339"/>
                <a:gd name="connsiteX142" fmla="*/ 1415523 w 2103786"/>
                <a:gd name="connsiteY142" fmla="*/ 2883855 h 3101339"/>
                <a:gd name="connsiteX143" fmla="*/ 1415523 w 2103786"/>
                <a:gd name="connsiteY143" fmla="*/ 2886046 h 3101339"/>
                <a:gd name="connsiteX144" fmla="*/ 1416094 w 2103786"/>
                <a:gd name="connsiteY144" fmla="*/ 2887188 h 3101339"/>
                <a:gd name="connsiteX145" fmla="*/ 1416094 w 2103786"/>
                <a:gd name="connsiteY145" fmla="*/ 2888141 h 3101339"/>
                <a:gd name="connsiteX146" fmla="*/ 1414856 w 2103786"/>
                <a:gd name="connsiteY146" fmla="*/ 2889855 h 3101339"/>
                <a:gd name="connsiteX147" fmla="*/ 1412475 w 2103786"/>
                <a:gd name="connsiteY147" fmla="*/ 2891665 h 3101339"/>
                <a:gd name="connsiteX148" fmla="*/ 1406665 w 2103786"/>
                <a:gd name="connsiteY148" fmla="*/ 2894237 h 3101339"/>
                <a:gd name="connsiteX149" fmla="*/ 1404379 w 2103786"/>
                <a:gd name="connsiteY149" fmla="*/ 2895761 h 3101339"/>
                <a:gd name="connsiteX150" fmla="*/ 1403426 w 2103786"/>
                <a:gd name="connsiteY150" fmla="*/ 2897094 h 3101339"/>
                <a:gd name="connsiteX151" fmla="*/ 1401521 w 2103786"/>
                <a:gd name="connsiteY151" fmla="*/ 2900333 h 3101339"/>
                <a:gd name="connsiteX152" fmla="*/ 1400950 w 2103786"/>
                <a:gd name="connsiteY152" fmla="*/ 2901095 h 3101339"/>
                <a:gd name="connsiteX153" fmla="*/ 1399521 w 2103786"/>
                <a:gd name="connsiteY153" fmla="*/ 2901095 h 3101339"/>
                <a:gd name="connsiteX154" fmla="*/ 1395425 w 2103786"/>
                <a:gd name="connsiteY154" fmla="*/ 2901095 h 3101339"/>
                <a:gd name="connsiteX155" fmla="*/ 1393615 w 2103786"/>
                <a:gd name="connsiteY155" fmla="*/ 2902333 h 3101339"/>
                <a:gd name="connsiteX156" fmla="*/ 1388377 w 2103786"/>
                <a:gd name="connsiteY156" fmla="*/ 2910906 h 3101339"/>
                <a:gd name="connsiteX157" fmla="*/ 1386281 w 2103786"/>
                <a:gd name="connsiteY157" fmla="*/ 2910906 h 3101339"/>
                <a:gd name="connsiteX158" fmla="*/ 1383995 w 2103786"/>
                <a:gd name="connsiteY158" fmla="*/ 2909572 h 3101339"/>
                <a:gd name="connsiteX159" fmla="*/ 1381995 w 2103786"/>
                <a:gd name="connsiteY159" fmla="*/ 2907572 h 3101339"/>
                <a:gd name="connsiteX160" fmla="*/ 1381233 w 2103786"/>
                <a:gd name="connsiteY160" fmla="*/ 2905857 h 3101339"/>
                <a:gd name="connsiteX161" fmla="*/ 1379614 w 2103786"/>
                <a:gd name="connsiteY161" fmla="*/ 2904619 h 3101339"/>
                <a:gd name="connsiteX162" fmla="*/ 1370089 w 2103786"/>
                <a:gd name="connsiteY162" fmla="*/ 2903190 h 3101339"/>
                <a:gd name="connsiteX163" fmla="*/ 1363707 w 2103786"/>
                <a:gd name="connsiteY163" fmla="*/ 2906143 h 3101339"/>
                <a:gd name="connsiteX164" fmla="*/ 1359897 w 2103786"/>
                <a:gd name="connsiteY164" fmla="*/ 2910430 h 3101339"/>
                <a:gd name="connsiteX165" fmla="*/ 1353706 w 2103786"/>
                <a:gd name="connsiteY165" fmla="*/ 2919192 h 3101339"/>
                <a:gd name="connsiteX166" fmla="*/ 1349134 w 2103786"/>
                <a:gd name="connsiteY166" fmla="*/ 2921478 h 3101339"/>
                <a:gd name="connsiteX167" fmla="*/ 1349134 w 2103786"/>
                <a:gd name="connsiteY167" fmla="*/ 2921478 h 3101339"/>
                <a:gd name="connsiteX168" fmla="*/ 1348467 w 2103786"/>
                <a:gd name="connsiteY168" fmla="*/ 2921002 h 3101339"/>
                <a:gd name="connsiteX169" fmla="*/ 1347610 w 2103786"/>
                <a:gd name="connsiteY169" fmla="*/ 2921002 h 3101339"/>
                <a:gd name="connsiteX170" fmla="*/ 1346848 w 2103786"/>
                <a:gd name="connsiteY170" fmla="*/ 2921002 h 3101339"/>
                <a:gd name="connsiteX171" fmla="*/ 1346086 w 2103786"/>
                <a:gd name="connsiteY171" fmla="*/ 2921002 h 3101339"/>
                <a:gd name="connsiteX172" fmla="*/ 1344562 w 2103786"/>
                <a:gd name="connsiteY172" fmla="*/ 2922336 h 3101339"/>
                <a:gd name="connsiteX173" fmla="*/ 1343704 w 2103786"/>
                <a:gd name="connsiteY173" fmla="*/ 2922336 h 3101339"/>
                <a:gd name="connsiteX174" fmla="*/ 1339418 w 2103786"/>
                <a:gd name="connsiteY174" fmla="*/ 2922336 h 3101339"/>
                <a:gd name="connsiteX175" fmla="*/ 1338370 w 2103786"/>
                <a:gd name="connsiteY175" fmla="*/ 2921193 h 3101339"/>
                <a:gd name="connsiteX176" fmla="*/ 1336561 w 2103786"/>
                <a:gd name="connsiteY176" fmla="*/ 2911668 h 3101339"/>
                <a:gd name="connsiteX177" fmla="*/ 1333989 w 2103786"/>
                <a:gd name="connsiteY177" fmla="*/ 2906143 h 3101339"/>
                <a:gd name="connsiteX178" fmla="*/ 1330274 w 2103786"/>
                <a:gd name="connsiteY178" fmla="*/ 2902047 h 3101339"/>
                <a:gd name="connsiteX179" fmla="*/ 1325321 w 2103786"/>
                <a:gd name="connsiteY179" fmla="*/ 2899666 h 3101339"/>
                <a:gd name="connsiteX180" fmla="*/ 1322178 w 2103786"/>
                <a:gd name="connsiteY180" fmla="*/ 2899666 h 3101339"/>
                <a:gd name="connsiteX181" fmla="*/ 1320178 w 2103786"/>
                <a:gd name="connsiteY181" fmla="*/ 2900142 h 3101339"/>
                <a:gd name="connsiteX182" fmla="*/ 1318273 w 2103786"/>
                <a:gd name="connsiteY182" fmla="*/ 2900809 h 3101339"/>
                <a:gd name="connsiteX183" fmla="*/ 1313129 w 2103786"/>
                <a:gd name="connsiteY183" fmla="*/ 2901571 h 3101339"/>
                <a:gd name="connsiteX184" fmla="*/ 1303128 w 2103786"/>
                <a:gd name="connsiteY184" fmla="*/ 2905381 h 3101339"/>
                <a:gd name="connsiteX185" fmla="*/ 1298365 w 2103786"/>
                <a:gd name="connsiteY185" fmla="*/ 2906429 h 3101339"/>
                <a:gd name="connsiteX186" fmla="*/ 1295318 w 2103786"/>
                <a:gd name="connsiteY186" fmla="*/ 2906429 h 3101339"/>
                <a:gd name="connsiteX187" fmla="*/ 1293984 w 2103786"/>
                <a:gd name="connsiteY187" fmla="*/ 2905667 h 3101339"/>
                <a:gd name="connsiteX188" fmla="*/ 1291412 w 2103786"/>
                <a:gd name="connsiteY188" fmla="*/ 2902714 h 3101339"/>
                <a:gd name="connsiteX189" fmla="*/ 1289983 w 2103786"/>
                <a:gd name="connsiteY189" fmla="*/ 2901952 h 3101339"/>
                <a:gd name="connsiteX190" fmla="*/ 1288174 w 2103786"/>
                <a:gd name="connsiteY190" fmla="*/ 2901952 h 3101339"/>
                <a:gd name="connsiteX191" fmla="*/ 1284554 w 2103786"/>
                <a:gd name="connsiteY191" fmla="*/ 2903857 h 3101339"/>
                <a:gd name="connsiteX192" fmla="*/ 1273124 w 2103786"/>
                <a:gd name="connsiteY192" fmla="*/ 2903857 h 3101339"/>
                <a:gd name="connsiteX193" fmla="*/ 1267790 w 2103786"/>
                <a:gd name="connsiteY193" fmla="*/ 2904619 h 3101339"/>
                <a:gd name="connsiteX194" fmla="*/ 1263504 w 2103786"/>
                <a:gd name="connsiteY194" fmla="*/ 2907191 h 3101339"/>
                <a:gd name="connsiteX195" fmla="*/ 1264742 w 2103786"/>
                <a:gd name="connsiteY195" fmla="*/ 2909286 h 3101339"/>
                <a:gd name="connsiteX196" fmla="*/ 1264742 w 2103786"/>
                <a:gd name="connsiteY196" fmla="*/ 2911287 h 3101339"/>
                <a:gd name="connsiteX197" fmla="*/ 1263504 w 2103786"/>
                <a:gd name="connsiteY197" fmla="*/ 2913192 h 3101339"/>
                <a:gd name="connsiteX198" fmla="*/ 1261790 w 2103786"/>
                <a:gd name="connsiteY198" fmla="*/ 2914811 h 3101339"/>
                <a:gd name="connsiteX199" fmla="*/ 1259218 w 2103786"/>
                <a:gd name="connsiteY199" fmla="*/ 2911953 h 3101339"/>
                <a:gd name="connsiteX200" fmla="*/ 1258646 w 2103786"/>
                <a:gd name="connsiteY200" fmla="*/ 2911953 h 3101339"/>
                <a:gd name="connsiteX201" fmla="*/ 1257884 w 2103786"/>
                <a:gd name="connsiteY201" fmla="*/ 2911953 h 3101339"/>
                <a:gd name="connsiteX202" fmla="*/ 1257313 w 2103786"/>
                <a:gd name="connsiteY202" fmla="*/ 2911287 h 3101339"/>
                <a:gd name="connsiteX203" fmla="*/ 1256741 w 2103786"/>
                <a:gd name="connsiteY203" fmla="*/ 2911287 h 3101339"/>
                <a:gd name="connsiteX204" fmla="*/ 1254074 w 2103786"/>
                <a:gd name="connsiteY204" fmla="*/ 2913477 h 3101339"/>
                <a:gd name="connsiteX205" fmla="*/ 1252360 w 2103786"/>
                <a:gd name="connsiteY205" fmla="*/ 2913477 h 3101339"/>
                <a:gd name="connsiteX206" fmla="*/ 1239501 w 2103786"/>
                <a:gd name="connsiteY206" fmla="*/ 2909096 h 3101339"/>
                <a:gd name="connsiteX207" fmla="*/ 1234167 w 2103786"/>
                <a:gd name="connsiteY207" fmla="*/ 2909096 h 3101339"/>
                <a:gd name="connsiteX208" fmla="*/ 1229309 w 2103786"/>
                <a:gd name="connsiteY208" fmla="*/ 2910620 h 3101339"/>
                <a:gd name="connsiteX209" fmla="*/ 1225023 w 2103786"/>
                <a:gd name="connsiteY209" fmla="*/ 2913858 h 3101339"/>
                <a:gd name="connsiteX210" fmla="*/ 1223499 w 2103786"/>
                <a:gd name="connsiteY210" fmla="*/ 2916049 h 3101339"/>
                <a:gd name="connsiteX211" fmla="*/ 1223499 w 2103786"/>
                <a:gd name="connsiteY211" fmla="*/ 2917954 h 3101339"/>
                <a:gd name="connsiteX212" fmla="*/ 1223499 w 2103786"/>
                <a:gd name="connsiteY212" fmla="*/ 2923098 h 3101339"/>
                <a:gd name="connsiteX213" fmla="*/ 1222451 w 2103786"/>
                <a:gd name="connsiteY213" fmla="*/ 2925955 h 3101339"/>
                <a:gd name="connsiteX214" fmla="*/ 1220165 w 2103786"/>
                <a:gd name="connsiteY214" fmla="*/ 2925003 h 3101339"/>
                <a:gd name="connsiteX215" fmla="*/ 1217974 w 2103786"/>
                <a:gd name="connsiteY215" fmla="*/ 2922717 h 3101339"/>
                <a:gd name="connsiteX216" fmla="*/ 1217212 w 2103786"/>
                <a:gd name="connsiteY216" fmla="*/ 2921478 h 3101339"/>
                <a:gd name="connsiteX217" fmla="*/ 1215879 w 2103786"/>
                <a:gd name="connsiteY217" fmla="*/ 2922050 h 3101339"/>
                <a:gd name="connsiteX218" fmla="*/ 1214831 w 2103786"/>
                <a:gd name="connsiteY218" fmla="*/ 2923574 h 3101339"/>
                <a:gd name="connsiteX219" fmla="*/ 1213974 w 2103786"/>
                <a:gd name="connsiteY219" fmla="*/ 2925098 h 3101339"/>
                <a:gd name="connsiteX220" fmla="*/ 1213212 w 2103786"/>
                <a:gd name="connsiteY220" fmla="*/ 2925765 h 3101339"/>
                <a:gd name="connsiteX221" fmla="*/ 1201115 w 2103786"/>
                <a:gd name="connsiteY221" fmla="*/ 2925765 h 3101339"/>
                <a:gd name="connsiteX222" fmla="*/ 1198353 w 2103786"/>
                <a:gd name="connsiteY222" fmla="*/ 2925098 h 3101339"/>
                <a:gd name="connsiteX223" fmla="*/ 1198353 w 2103786"/>
                <a:gd name="connsiteY223" fmla="*/ 2923860 h 3101339"/>
                <a:gd name="connsiteX224" fmla="*/ 1202163 w 2103786"/>
                <a:gd name="connsiteY224" fmla="*/ 2919669 h 3101339"/>
                <a:gd name="connsiteX225" fmla="*/ 1202163 w 2103786"/>
                <a:gd name="connsiteY225" fmla="*/ 2917097 h 3101339"/>
                <a:gd name="connsiteX226" fmla="*/ 1199115 w 2103786"/>
                <a:gd name="connsiteY226" fmla="*/ 2911287 h 3101339"/>
                <a:gd name="connsiteX227" fmla="*/ 1198067 w 2103786"/>
                <a:gd name="connsiteY227" fmla="*/ 2905667 h 3101339"/>
                <a:gd name="connsiteX228" fmla="*/ 1197210 w 2103786"/>
                <a:gd name="connsiteY228" fmla="*/ 2903286 h 3101339"/>
                <a:gd name="connsiteX229" fmla="*/ 1196353 w 2103786"/>
                <a:gd name="connsiteY229" fmla="*/ 2902428 h 3101339"/>
                <a:gd name="connsiteX230" fmla="*/ 1193495 w 2103786"/>
                <a:gd name="connsiteY230" fmla="*/ 2900142 h 3101339"/>
                <a:gd name="connsiteX231" fmla="*/ 1190352 w 2103786"/>
                <a:gd name="connsiteY231" fmla="*/ 2895285 h 3101339"/>
                <a:gd name="connsiteX232" fmla="*/ 1189114 w 2103786"/>
                <a:gd name="connsiteY232" fmla="*/ 2894523 h 3101339"/>
                <a:gd name="connsiteX233" fmla="*/ 1187780 w 2103786"/>
                <a:gd name="connsiteY233" fmla="*/ 2894523 h 3101339"/>
                <a:gd name="connsiteX234" fmla="*/ 1185970 w 2103786"/>
                <a:gd name="connsiteY234" fmla="*/ 2895475 h 3101339"/>
                <a:gd name="connsiteX235" fmla="*/ 1180160 w 2103786"/>
                <a:gd name="connsiteY235" fmla="*/ 2895475 h 3101339"/>
                <a:gd name="connsiteX236" fmla="*/ 1177112 w 2103786"/>
                <a:gd name="connsiteY236" fmla="*/ 2896999 h 3101339"/>
                <a:gd name="connsiteX237" fmla="*/ 1172540 w 2103786"/>
                <a:gd name="connsiteY237" fmla="*/ 2901952 h 3101339"/>
                <a:gd name="connsiteX238" fmla="*/ 1170635 w 2103786"/>
                <a:gd name="connsiteY238" fmla="*/ 2903000 h 3101339"/>
                <a:gd name="connsiteX239" fmla="*/ 1168540 w 2103786"/>
                <a:gd name="connsiteY239" fmla="*/ 2903571 h 3101339"/>
                <a:gd name="connsiteX240" fmla="*/ 1163873 w 2103786"/>
                <a:gd name="connsiteY240" fmla="*/ 2905953 h 3101339"/>
                <a:gd name="connsiteX241" fmla="*/ 1161396 w 2103786"/>
                <a:gd name="connsiteY241" fmla="*/ 2905953 h 3101339"/>
                <a:gd name="connsiteX242" fmla="*/ 1159015 w 2103786"/>
                <a:gd name="connsiteY242" fmla="*/ 2904905 h 3101339"/>
                <a:gd name="connsiteX243" fmla="*/ 1154824 w 2103786"/>
                <a:gd name="connsiteY243" fmla="*/ 2901381 h 3101339"/>
                <a:gd name="connsiteX244" fmla="*/ 1152823 w 2103786"/>
                <a:gd name="connsiteY244" fmla="*/ 2900619 h 3101339"/>
                <a:gd name="connsiteX245" fmla="*/ 1151299 w 2103786"/>
                <a:gd name="connsiteY245" fmla="*/ 2900619 h 3101339"/>
                <a:gd name="connsiteX246" fmla="*/ 1148728 w 2103786"/>
                <a:gd name="connsiteY246" fmla="*/ 2899857 h 3101339"/>
                <a:gd name="connsiteX247" fmla="*/ 1147394 w 2103786"/>
                <a:gd name="connsiteY247" fmla="*/ 2899857 h 3101339"/>
                <a:gd name="connsiteX248" fmla="*/ 1145870 w 2103786"/>
                <a:gd name="connsiteY248" fmla="*/ 2899857 h 3101339"/>
                <a:gd name="connsiteX249" fmla="*/ 1144537 w 2103786"/>
                <a:gd name="connsiteY249" fmla="*/ 2900809 h 3101339"/>
                <a:gd name="connsiteX250" fmla="*/ 1143489 w 2103786"/>
                <a:gd name="connsiteY250" fmla="*/ 2901952 h 3101339"/>
                <a:gd name="connsiteX251" fmla="*/ 1142536 w 2103786"/>
                <a:gd name="connsiteY251" fmla="*/ 2902619 h 3101339"/>
                <a:gd name="connsiteX252" fmla="*/ 1139774 w 2103786"/>
                <a:gd name="connsiteY252" fmla="*/ 2902619 h 3101339"/>
                <a:gd name="connsiteX253" fmla="*/ 1137965 w 2103786"/>
                <a:gd name="connsiteY253" fmla="*/ 2900714 h 3101339"/>
                <a:gd name="connsiteX254" fmla="*/ 1136345 w 2103786"/>
                <a:gd name="connsiteY254" fmla="*/ 2898428 h 3101339"/>
                <a:gd name="connsiteX255" fmla="*/ 1133964 w 2103786"/>
                <a:gd name="connsiteY255" fmla="*/ 2897285 h 3101339"/>
                <a:gd name="connsiteX256" fmla="*/ 1132916 w 2103786"/>
                <a:gd name="connsiteY256" fmla="*/ 2897285 h 3101339"/>
                <a:gd name="connsiteX257" fmla="*/ 1129582 w 2103786"/>
                <a:gd name="connsiteY257" fmla="*/ 2895571 h 3101339"/>
                <a:gd name="connsiteX258" fmla="*/ 1127201 w 2103786"/>
                <a:gd name="connsiteY258" fmla="*/ 2893951 h 3101339"/>
                <a:gd name="connsiteX259" fmla="*/ 1125582 w 2103786"/>
                <a:gd name="connsiteY259" fmla="*/ 2893951 h 3101339"/>
                <a:gd name="connsiteX260" fmla="*/ 1122534 w 2103786"/>
                <a:gd name="connsiteY260" fmla="*/ 2894427 h 3101339"/>
                <a:gd name="connsiteX261" fmla="*/ 1101007 w 2103786"/>
                <a:gd name="connsiteY261" fmla="*/ 2893380 h 3101339"/>
                <a:gd name="connsiteX262" fmla="*/ 1098436 w 2103786"/>
                <a:gd name="connsiteY262" fmla="*/ 2894046 h 3101339"/>
                <a:gd name="connsiteX263" fmla="*/ 1093769 w 2103786"/>
                <a:gd name="connsiteY263" fmla="*/ 2896142 h 3101339"/>
                <a:gd name="connsiteX264" fmla="*/ 1087196 w 2103786"/>
                <a:gd name="connsiteY264" fmla="*/ 2896904 h 3101339"/>
                <a:gd name="connsiteX265" fmla="*/ 1085006 w 2103786"/>
                <a:gd name="connsiteY265" fmla="*/ 2897856 h 3101339"/>
                <a:gd name="connsiteX266" fmla="*/ 1079100 w 2103786"/>
                <a:gd name="connsiteY266" fmla="*/ 2901666 h 3101339"/>
                <a:gd name="connsiteX267" fmla="*/ 1077957 w 2103786"/>
                <a:gd name="connsiteY267" fmla="*/ 2901666 h 3101339"/>
                <a:gd name="connsiteX268" fmla="*/ 1077290 w 2103786"/>
                <a:gd name="connsiteY268" fmla="*/ 2901000 h 3101339"/>
                <a:gd name="connsiteX269" fmla="*/ 1074147 w 2103786"/>
                <a:gd name="connsiteY269" fmla="*/ 2898999 h 3101339"/>
                <a:gd name="connsiteX270" fmla="*/ 1071004 w 2103786"/>
                <a:gd name="connsiteY270" fmla="*/ 2897761 h 3101339"/>
                <a:gd name="connsiteX271" fmla="*/ 1069575 w 2103786"/>
                <a:gd name="connsiteY271" fmla="*/ 2897761 h 3101339"/>
                <a:gd name="connsiteX272" fmla="*/ 1067194 w 2103786"/>
                <a:gd name="connsiteY272" fmla="*/ 2897761 h 3101339"/>
                <a:gd name="connsiteX273" fmla="*/ 1061955 w 2103786"/>
                <a:gd name="connsiteY273" fmla="*/ 2899857 h 3101339"/>
                <a:gd name="connsiteX274" fmla="*/ 1059288 w 2103786"/>
                <a:gd name="connsiteY274" fmla="*/ 2900523 h 3101339"/>
                <a:gd name="connsiteX275" fmla="*/ 1055954 w 2103786"/>
                <a:gd name="connsiteY275" fmla="*/ 2900523 h 3101339"/>
                <a:gd name="connsiteX276" fmla="*/ 1054335 w 2103786"/>
                <a:gd name="connsiteY276" fmla="*/ 2900523 h 3101339"/>
                <a:gd name="connsiteX277" fmla="*/ 1052906 w 2103786"/>
                <a:gd name="connsiteY277" fmla="*/ 2901476 h 3101339"/>
                <a:gd name="connsiteX278" fmla="*/ 1050239 w 2103786"/>
                <a:gd name="connsiteY278" fmla="*/ 2900142 h 3101339"/>
                <a:gd name="connsiteX279" fmla="*/ 1046334 w 2103786"/>
                <a:gd name="connsiteY279" fmla="*/ 2899380 h 3101339"/>
                <a:gd name="connsiteX280" fmla="*/ 1039857 w 2103786"/>
                <a:gd name="connsiteY280" fmla="*/ 2899380 h 3101339"/>
                <a:gd name="connsiteX281" fmla="*/ 1036523 w 2103786"/>
                <a:gd name="connsiteY281" fmla="*/ 2900523 h 3101339"/>
                <a:gd name="connsiteX282" fmla="*/ 1033094 w 2103786"/>
                <a:gd name="connsiteY282" fmla="*/ 2902524 h 3101339"/>
                <a:gd name="connsiteX283" fmla="*/ 1029760 w 2103786"/>
                <a:gd name="connsiteY283" fmla="*/ 2904048 h 3101339"/>
                <a:gd name="connsiteX284" fmla="*/ 1026427 w 2103786"/>
                <a:gd name="connsiteY284" fmla="*/ 2904048 h 3101339"/>
                <a:gd name="connsiteX285" fmla="*/ 1024045 w 2103786"/>
                <a:gd name="connsiteY285" fmla="*/ 2905191 h 3101339"/>
                <a:gd name="connsiteX286" fmla="*/ 1001185 w 2103786"/>
                <a:gd name="connsiteY286" fmla="*/ 2905191 h 3101339"/>
                <a:gd name="connsiteX287" fmla="*/ 999852 w 2103786"/>
                <a:gd name="connsiteY287" fmla="*/ 2905191 h 3101339"/>
                <a:gd name="connsiteX288" fmla="*/ 998709 w 2103786"/>
                <a:gd name="connsiteY288" fmla="*/ 2905762 h 3101339"/>
                <a:gd name="connsiteX289" fmla="*/ 997661 w 2103786"/>
                <a:gd name="connsiteY289" fmla="*/ 2907191 h 3101339"/>
                <a:gd name="connsiteX290" fmla="*/ 997661 w 2103786"/>
                <a:gd name="connsiteY290" fmla="*/ 2909667 h 3101339"/>
                <a:gd name="connsiteX291" fmla="*/ 997661 w 2103786"/>
                <a:gd name="connsiteY291" fmla="*/ 2910715 h 3101339"/>
                <a:gd name="connsiteX292" fmla="*/ 995661 w 2103786"/>
                <a:gd name="connsiteY292" fmla="*/ 2912049 h 3101339"/>
                <a:gd name="connsiteX293" fmla="*/ 981945 w 2103786"/>
                <a:gd name="connsiteY293" fmla="*/ 2917288 h 3101339"/>
                <a:gd name="connsiteX294" fmla="*/ 978230 w 2103786"/>
                <a:gd name="connsiteY294" fmla="*/ 2917859 h 3101339"/>
                <a:gd name="connsiteX295" fmla="*/ 976516 w 2103786"/>
                <a:gd name="connsiteY295" fmla="*/ 2916144 h 3101339"/>
                <a:gd name="connsiteX296" fmla="*/ 963085 w 2103786"/>
                <a:gd name="connsiteY296" fmla="*/ 2912334 h 3101339"/>
                <a:gd name="connsiteX297" fmla="*/ 950036 w 2103786"/>
                <a:gd name="connsiteY297" fmla="*/ 2911191 h 3101339"/>
                <a:gd name="connsiteX298" fmla="*/ 947369 w 2103786"/>
                <a:gd name="connsiteY298" fmla="*/ 2911763 h 3101339"/>
                <a:gd name="connsiteX299" fmla="*/ 942702 w 2103786"/>
                <a:gd name="connsiteY299" fmla="*/ 2914144 h 3101339"/>
                <a:gd name="connsiteX300" fmla="*/ 939749 w 2103786"/>
                <a:gd name="connsiteY300" fmla="*/ 2914144 h 3101339"/>
                <a:gd name="connsiteX301" fmla="*/ 937654 w 2103786"/>
                <a:gd name="connsiteY301" fmla="*/ 2913382 h 3101339"/>
                <a:gd name="connsiteX302" fmla="*/ 933844 w 2103786"/>
                <a:gd name="connsiteY302" fmla="*/ 2910715 h 3101339"/>
                <a:gd name="connsiteX303" fmla="*/ 931748 w 2103786"/>
                <a:gd name="connsiteY303" fmla="*/ 2909858 h 3101339"/>
                <a:gd name="connsiteX304" fmla="*/ 929272 w 2103786"/>
                <a:gd name="connsiteY304" fmla="*/ 2909858 h 3101339"/>
                <a:gd name="connsiteX305" fmla="*/ 926890 w 2103786"/>
                <a:gd name="connsiteY305" fmla="*/ 2909858 h 3101339"/>
                <a:gd name="connsiteX306" fmla="*/ 924700 w 2103786"/>
                <a:gd name="connsiteY306" fmla="*/ 2910715 h 3101339"/>
                <a:gd name="connsiteX307" fmla="*/ 922699 w 2103786"/>
                <a:gd name="connsiteY307" fmla="*/ 2911858 h 3101339"/>
                <a:gd name="connsiteX308" fmla="*/ 919175 w 2103786"/>
                <a:gd name="connsiteY308" fmla="*/ 2914621 h 3101339"/>
                <a:gd name="connsiteX309" fmla="*/ 917270 w 2103786"/>
                <a:gd name="connsiteY309" fmla="*/ 2915668 h 3101339"/>
                <a:gd name="connsiteX310" fmla="*/ 914698 w 2103786"/>
                <a:gd name="connsiteY310" fmla="*/ 2915668 h 3101339"/>
                <a:gd name="connsiteX311" fmla="*/ 908126 w 2103786"/>
                <a:gd name="connsiteY311" fmla="*/ 2915668 h 3101339"/>
                <a:gd name="connsiteX312" fmla="*/ 901268 w 2103786"/>
                <a:gd name="connsiteY312" fmla="*/ 2918335 h 3101339"/>
                <a:gd name="connsiteX313" fmla="*/ 899649 w 2103786"/>
                <a:gd name="connsiteY313" fmla="*/ 2919573 h 3101339"/>
                <a:gd name="connsiteX314" fmla="*/ 891362 w 2103786"/>
                <a:gd name="connsiteY314" fmla="*/ 2928336 h 3101339"/>
                <a:gd name="connsiteX315" fmla="*/ 887743 w 2103786"/>
                <a:gd name="connsiteY315" fmla="*/ 2930718 h 3101339"/>
                <a:gd name="connsiteX316" fmla="*/ 879646 w 2103786"/>
                <a:gd name="connsiteY316" fmla="*/ 2934147 h 3101339"/>
                <a:gd name="connsiteX317" fmla="*/ 876027 w 2103786"/>
                <a:gd name="connsiteY317" fmla="*/ 2937004 h 3101339"/>
                <a:gd name="connsiteX318" fmla="*/ 877360 w 2103786"/>
                <a:gd name="connsiteY318" fmla="*/ 2938242 h 3101339"/>
                <a:gd name="connsiteX319" fmla="*/ 876694 w 2103786"/>
                <a:gd name="connsiteY319" fmla="*/ 2939671 h 3101339"/>
                <a:gd name="connsiteX320" fmla="*/ 875074 w 2103786"/>
                <a:gd name="connsiteY320" fmla="*/ 2940814 h 3101339"/>
                <a:gd name="connsiteX321" fmla="*/ 871931 w 2103786"/>
                <a:gd name="connsiteY321" fmla="*/ 2941767 h 3101339"/>
                <a:gd name="connsiteX322" fmla="*/ 870598 w 2103786"/>
                <a:gd name="connsiteY322" fmla="*/ 2943100 h 3101339"/>
                <a:gd name="connsiteX323" fmla="*/ 866311 w 2103786"/>
                <a:gd name="connsiteY323" fmla="*/ 2953673 h 3101339"/>
                <a:gd name="connsiteX324" fmla="*/ 865549 w 2103786"/>
                <a:gd name="connsiteY324" fmla="*/ 2954911 h 3101339"/>
                <a:gd name="connsiteX325" fmla="*/ 860882 w 2103786"/>
                <a:gd name="connsiteY325" fmla="*/ 2958435 h 3101339"/>
                <a:gd name="connsiteX326" fmla="*/ 859263 w 2103786"/>
                <a:gd name="connsiteY326" fmla="*/ 2961674 h 3101339"/>
                <a:gd name="connsiteX327" fmla="*/ 857929 w 2103786"/>
                <a:gd name="connsiteY327" fmla="*/ 2965865 h 3101339"/>
                <a:gd name="connsiteX328" fmla="*/ 857263 w 2103786"/>
                <a:gd name="connsiteY328" fmla="*/ 2970246 h 3101339"/>
                <a:gd name="connsiteX329" fmla="*/ 857263 w 2103786"/>
                <a:gd name="connsiteY329" fmla="*/ 2973771 h 3101339"/>
                <a:gd name="connsiteX330" fmla="*/ 859072 w 2103786"/>
                <a:gd name="connsiteY330" fmla="*/ 2977390 h 3101339"/>
                <a:gd name="connsiteX331" fmla="*/ 862216 w 2103786"/>
                <a:gd name="connsiteY331" fmla="*/ 2978724 h 3101339"/>
                <a:gd name="connsiteX332" fmla="*/ 865835 w 2103786"/>
                <a:gd name="connsiteY332" fmla="*/ 2979390 h 3101339"/>
                <a:gd name="connsiteX333" fmla="*/ 868978 w 2103786"/>
                <a:gd name="connsiteY333" fmla="*/ 2981391 h 3101339"/>
                <a:gd name="connsiteX334" fmla="*/ 867359 w 2103786"/>
                <a:gd name="connsiteY334" fmla="*/ 2982057 h 3101339"/>
                <a:gd name="connsiteX335" fmla="*/ 865549 w 2103786"/>
                <a:gd name="connsiteY335" fmla="*/ 2982057 h 3101339"/>
                <a:gd name="connsiteX336" fmla="*/ 862692 w 2103786"/>
                <a:gd name="connsiteY336" fmla="*/ 2983296 h 3101339"/>
                <a:gd name="connsiteX337" fmla="*/ 858501 w 2103786"/>
                <a:gd name="connsiteY337" fmla="*/ 2984248 h 3101339"/>
                <a:gd name="connsiteX338" fmla="*/ 853643 w 2103786"/>
                <a:gd name="connsiteY338" fmla="*/ 2979486 h 3101339"/>
                <a:gd name="connsiteX339" fmla="*/ 849262 w 2103786"/>
                <a:gd name="connsiteY339" fmla="*/ 2978819 h 3101339"/>
                <a:gd name="connsiteX340" fmla="*/ 846214 w 2103786"/>
                <a:gd name="connsiteY340" fmla="*/ 2981200 h 3101339"/>
                <a:gd name="connsiteX341" fmla="*/ 845071 w 2103786"/>
                <a:gd name="connsiteY341" fmla="*/ 2985391 h 3101339"/>
                <a:gd name="connsiteX342" fmla="*/ 845833 w 2103786"/>
                <a:gd name="connsiteY342" fmla="*/ 2989963 h 3101339"/>
                <a:gd name="connsiteX343" fmla="*/ 848309 w 2103786"/>
                <a:gd name="connsiteY343" fmla="*/ 2992916 h 3101339"/>
                <a:gd name="connsiteX344" fmla="*/ 846976 w 2103786"/>
                <a:gd name="connsiteY344" fmla="*/ 2993583 h 3101339"/>
                <a:gd name="connsiteX345" fmla="*/ 843928 w 2103786"/>
                <a:gd name="connsiteY345" fmla="*/ 2996250 h 3101339"/>
                <a:gd name="connsiteX346" fmla="*/ 843928 w 2103786"/>
                <a:gd name="connsiteY346" fmla="*/ 2997012 h 3101339"/>
                <a:gd name="connsiteX347" fmla="*/ 843928 w 2103786"/>
                <a:gd name="connsiteY347" fmla="*/ 2997964 h 3101339"/>
                <a:gd name="connsiteX348" fmla="*/ 843928 w 2103786"/>
                <a:gd name="connsiteY348" fmla="*/ 2998631 h 3101339"/>
                <a:gd name="connsiteX349" fmla="*/ 842499 w 2103786"/>
                <a:gd name="connsiteY349" fmla="*/ 2998631 h 3101339"/>
                <a:gd name="connsiteX350" fmla="*/ 842499 w 2103786"/>
                <a:gd name="connsiteY350" fmla="*/ 2997964 h 3101339"/>
                <a:gd name="connsiteX351" fmla="*/ 841356 w 2103786"/>
                <a:gd name="connsiteY351" fmla="*/ 2995488 h 3101339"/>
                <a:gd name="connsiteX352" fmla="*/ 840403 w 2103786"/>
                <a:gd name="connsiteY352" fmla="*/ 2991963 h 3101339"/>
                <a:gd name="connsiteX353" fmla="*/ 838498 w 2103786"/>
                <a:gd name="connsiteY353" fmla="*/ 2990916 h 3101339"/>
                <a:gd name="connsiteX354" fmla="*/ 836212 w 2103786"/>
                <a:gd name="connsiteY354" fmla="*/ 2990916 h 3101339"/>
                <a:gd name="connsiteX355" fmla="*/ 834022 w 2103786"/>
                <a:gd name="connsiteY355" fmla="*/ 2991963 h 3101339"/>
                <a:gd name="connsiteX356" fmla="*/ 832593 w 2103786"/>
                <a:gd name="connsiteY356" fmla="*/ 2993202 h 3101339"/>
                <a:gd name="connsiteX357" fmla="*/ 832021 w 2103786"/>
                <a:gd name="connsiteY357" fmla="*/ 2994249 h 3101339"/>
                <a:gd name="connsiteX358" fmla="*/ 831355 w 2103786"/>
                <a:gd name="connsiteY358" fmla="*/ 2997393 h 3101339"/>
                <a:gd name="connsiteX359" fmla="*/ 831355 w 2103786"/>
                <a:gd name="connsiteY359" fmla="*/ 3001012 h 3101339"/>
                <a:gd name="connsiteX360" fmla="*/ 830783 w 2103786"/>
                <a:gd name="connsiteY360" fmla="*/ 3003013 h 3101339"/>
                <a:gd name="connsiteX361" fmla="*/ 828973 w 2103786"/>
                <a:gd name="connsiteY361" fmla="*/ 3003965 h 3101339"/>
                <a:gd name="connsiteX362" fmla="*/ 826783 w 2103786"/>
                <a:gd name="connsiteY362" fmla="*/ 3004632 h 3101339"/>
                <a:gd name="connsiteX363" fmla="*/ 825544 w 2103786"/>
                <a:gd name="connsiteY363" fmla="*/ 3004632 h 3101339"/>
                <a:gd name="connsiteX364" fmla="*/ 824973 w 2103786"/>
                <a:gd name="connsiteY364" fmla="*/ 3003584 h 3101339"/>
                <a:gd name="connsiteX365" fmla="*/ 824973 w 2103786"/>
                <a:gd name="connsiteY365" fmla="*/ 3001488 h 3101339"/>
                <a:gd name="connsiteX366" fmla="*/ 824306 w 2103786"/>
                <a:gd name="connsiteY366" fmla="*/ 3000155 h 3101339"/>
                <a:gd name="connsiteX367" fmla="*/ 823163 w 2103786"/>
                <a:gd name="connsiteY367" fmla="*/ 2999298 h 3101339"/>
                <a:gd name="connsiteX368" fmla="*/ 821639 w 2103786"/>
                <a:gd name="connsiteY368" fmla="*/ 2998631 h 3101339"/>
                <a:gd name="connsiteX369" fmla="*/ 820210 w 2103786"/>
                <a:gd name="connsiteY369" fmla="*/ 2998631 h 3101339"/>
                <a:gd name="connsiteX370" fmla="*/ 817734 w 2103786"/>
                <a:gd name="connsiteY370" fmla="*/ 2999107 h 3101339"/>
                <a:gd name="connsiteX371" fmla="*/ 816210 w 2103786"/>
                <a:gd name="connsiteY371" fmla="*/ 2999107 h 3101339"/>
                <a:gd name="connsiteX372" fmla="*/ 815067 w 2103786"/>
                <a:gd name="connsiteY372" fmla="*/ 2998345 h 3101339"/>
                <a:gd name="connsiteX373" fmla="*/ 813067 w 2103786"/>
                <a:gd name="connsiteY373" fmla="*/ 2996155 h 3101339"/>
                <a:gd name="connsiteX374" fmla="*/ 812114 w 2103786"/>
                <a:gd name="connsiteY374" fmla="*/ 2995678 h 3101339"/>
                <a:gd name="connsiteX375" fmla="*/ 787921 w 2103786"/>
                <a:gd name="connsiteY375" fmla="*/ 2991487 h 3101339"/>
                <a:gd name="connsiteX376" fmla="*/ 786682 w 2103786"/>
                <a:gd name="connsiteY376" fmla="*/ 2991487 h 3101339"/>
                <a:gd name="connsiteX377" fmla="*/ 784301 w 2103786"/>
                <a:gd name="connsiteY377" fmla="*/ 2992821 h 3101339"/>
                <a:gd name="connsiteX378" fmla="*/ 783539 w 2103786"/>
                <a:gd name="connsiteY378" fmla="*/ 2992821 h 3101339"/>
                <a:gd name="connsiteX379" fmla="*/ 776681 w 2103786"/>
                <a:gd name="connsiteY379" fmla="*/ 2991773 h 3101339"/>
                <a:gd name="connsiteX380" fmla="*/ 775919 w 2103786"/>
                <a:gd name="connsiteY380" fmla="*/ 2991773 h 3101339"/>
                <a:gd name="connsiteX381" fmla="*/ 781444 w 2103786"/>
                <a:gd name="connsiteY381" fmla="*/ 2997869 h 3101339"/>
                <a:gd name="connsiteX382" fmla="*/ 782206 w 2103786"/>
                <a:gd name="connsiteY382" fmla="*/ 2999393 h 3101339"/>
                <a:gd name="connsiteX383" fmla="*/ 780586 w 2103786"/>
                <a:gd name="connsiteY383" fmla="*/ 3000346 h 3101339"/>
                <a:gd name="connsiteX384" fmla="*/ 771823 w 2103786"/>
                <a:gd name="connsiteY384" fmla="*/ 3001488 h 3101339"/>
                <a:gd name="connsiteX385" fmla="*/ 769347 w 2103786"/>
                <a:gd name="connsiteY385" fmla="*/ 3002346 h 3101339"/>
                <a:gd name="connsiteX386" fmla="*/ 764680 w 2103786"/>
                <a:gd name="connsiteY386" fmla="*/ 3006156 h 3101339"/>
                <a:gd name="connsiteX387" fmla="*/ 762870 w 2103786"/>
                <a:gd name="connsiteY387" fmla="*/ 3007013 h 3101339"/>
                <a:gd name="connsiteX388" fmla="*/ 761156 w 2103786"/>
                <a:gd name="connsiteY388" fmla="*/ 3008537 h 3101339"/>
                <a:gd name="connsiteX389" fmla="*/ 761156 w 2103786"/>
                <a:gd name="connsiteY389" fmla="*/ 3011871 h 3101339"/>
                <a:gd name="connsiteX390" fmla="*/ 762203 w 2103786"/>
                <a:gd name="connsiteY390" fmla="*/ 3014919 h 3101339"/>
                <a:gd name="connsiteX391" fmla="*/ 765537 w 2103786"/>
                <a:gd name="connsiteY391" fmla="*/ 3015776 h 3101339"/>
                <a:gd name="connsiteX392" fmla="*/ 761251 w 2103786"/>
                <a:gd name="connsiteY392" fmla="*/ 3020919 h 3101339"/>
                <a:gd name="connsiteX393" fmla="*/ 758774 w 2103786"/>
                <a:gd name="connsiteY393" fmla="*/ 3022824 h 3101339"/>
                <a:gd name="connsiteX394" fmla="*/ 753631 w 2103786"/>
                <a:gd name="connsiteY394" fmla="*/ 3024253 h 3101339"/>
                <a:gd name="connsiteX395" fmla="*/ 749154 w 2103786"/>
                <a:gd name="connsiteY395" fmla="*/ 3027587 h 3101339"/>
                <a:gd name="connsiteX396" fmla="*/ 744582 w 2103786"/>
                <a:gd name="connsiteY396" fmla="*/ 3029968 h 3101339"/>
                <a:gd name="connsiteX397" fmla="*/ 732771 w 2103786"/>
                <a:gd name="connsiteY397" fmla="*/ 3032730 h 3101339"/>
                <a:gd name="connsiteX398" fmla="*/ 727056 w 2103786"/>
                <a:gd name="connsiteY398" fmla="*/ 3034921 h 3101339"/>
                <a:gd name="connsiteX399" fmla="*/ 722198 w 2103786"/>
                <a:gd name="connsiteY399" fmla="*/ 3038541 h 3101339"/>
                <a:gd name="connsiteX400" fmla="*/ 720579 w 2103786"/>
                <a:gd name="connsiteY400" fmla="*/ 3040827 h 3101339"/>
                <a:gd name="connsiteX401" fmla="*/ 717912 w 2103786"/>
                <a:gd name="connsiteY401" fmla="*/ 3046351 h 3101339"/>
                <a:gd name="connsiteX402" fmla="*/ 716388 w 2103786"/>
                <a:gd name="connsiteY402" fmla="*/ 3048923 h 3101339"/>
                <a:gd name="connsiteX403" fmla="*/ 715054 w 2103786"/>
                <a:gd name="connsiteY403" fmla="*/ 3052257 h 3101339"/>
                <a:gd name="connsiteX404" fmla="*/ 715054 w 2103786"/>
                <a:gd name="connsiteY404" fmla="*/ 3055495 h 3101339"/>
                <a:gd name="connsiteX405" fmla="*/ 716578 w 2103786"/>
                <a:gd name="connsiteY405" fmla="*/ 3060353 h 3101339"/>
                <a:gd name="connsiteX406" fmla="*/ 716578 w 2103786"/>
                <a:gd name="connsiteY406" fmla="*/ 3064163 h 3101339"/>
                <a:gd name="connsiteX407" fmla="*/ 714769 w 2103786"/>
                <a:gd name="connsiteY407" fmla="*/ 3065401 h 3101339"/>
                <a:gd name="connsiteX408" fmla="*/ 709244 w 2103786"/>
                <a:gd name="connsiteY408" fmla="*/ 3064830 h 3101339"/>
                <a:gd name="connsiteX409" fmla="*/ 699052 w 2103786"/>
                <a:gd name="connsiteY409" fmla="*/ 3065877 h 3101339"/>
                <a:gd name="connsiteX410" fmla="*/ 696385 w 2103786"/>
                <a:gd name="connsiteY410" fmla="*/ 3066735 h 3101339"/>
                <a:gd name="connsiteX411" fmla="*/ 690861 w 2103786"/>
                <a:gd name="connsiteY411" fmla="*/ 3070259 h 3101339"/>
                <a:gd name="connsiteX412" fmla="*/ 686384 w 2103786"/>
                <a:gd name="connsiteY412" fmla="*/ 3070830 h 3101339"/>
                <a:gd name="connsiteX413" fmla="*/ 685432 w 2103786"/>
                <a:gd name="connsiteY413" fmla="*/ 3070830 h 3101339"/>
                <a:gd name="connsiteX414" fmla="*/ 685432 w 2103786"/>
                <a:gd name="connsiteY414" fmla="*/ 3072545 h 3101339"/>
                <a:gd name="connsiteX415" fmla="*/ 686289 w 2103786"/>
                <a:gd name="connsiteY415" fmla="*/ 3073402 h 3101339"/>
                <a:gd name="connsiteX416" fmla="*/ 687527 w 2103786"/>
                <a:gd name="connsiteY416" fmla="*/ 3073402 h 3101339"/>
                <a:gd name="connsiteX417" fmla="*/ 688385 w 2103786"/>
                <a:gd name="connsiteY417" fmla="*/ 3073402 h 3101339"/>
                <a:gd name="connsiteX418" fmla="*/ 689813 w 2103786"/>
                <a:gd name="connsiteY418" fmla="*/ 3076260 h 3101339"/>
                <a:gd name="connsiteX419" fmla="*/ 690956 w 2103786"/>
                <a:gd name="connsiteY419" fmla="*/ 3079213 h 3101339"/>
                <a:gd name="connsiteX420" fmla="*/ 690956 w 2103786"/>
                <a:gd name="connsiteY420" fmla="*/ 3081498 h 3101339"/>
                <a:gd name="connsiteX421" fmla="*/ 688670 w 2103786"/>
                <a:gd name="connsiteY421" fmla="*/ 3082260 h 3101339"/>
                <a:gd name="connsiteX422" fmla="*/ 687051 w 2103786"/>
                <a:gd name="connsiteY422" fmla="*/ 3081498 h 3101339"/>
                <a:gd name="connsiteX423" fmla="*/ 680574 w 2103786"/>
                <a:gd name="connsiteY423" fmla="*/ 3076736 h 3101339"/>
                <a:gd name="connsiteX424" fmla="*/ 679717 w 2103786"/>
                <a:gd name="connsiteY424" fmla="*/ 3077879 h 3101339"/>
                <a:gd name="connsiteX425" fmla="*/ 678764 w 2103786"/>
                <a:gd name="connsiteY425" fmla="*/ 3076736 h 3101339"/>
                <a:gd name="connsiteX426" fmla="*/ 676954 w 2103786"/>
                <a:gd name="connsiteY426" fmla="*/ 3077879 h 3101339"/>
                <a:gd name="connsiteX427" fmla="*/ 670763 w 2103786"/>
                <a:gd name="connsiteY427" fmla="*/ 3080070 h 3101339"/>
                <a:gd name="connsiteX428" fmla="*/ 669335 w 2103786"/>
                <a:gd name="connsiteY428" fmla="*/ 3080736 h 3101339"/>
                <a:gd name="connsiteX429" fmla="*/ 668382 w 2103786"/>
                <a:gd name="connsiteY429" fmla="*/ 3080736 h 3101339"/>
                <a:gd name="connsiteX430" fmla="*/ 666001 w 2103786"/>
                <a:gd name="connsiteY430" fmla="*/ 3080736 h 3101339"/>
                <a:gd name="connsiteX431" fmla="*/ 663429 w 2103786"/>
                <a:gd name="connsiteY431" fmla="*/ 3079879 h 3101339"/>
                <a:gd name="connsiteX432" fmla="*/ 662191 w 2103786"/>
                <a:gd name="connsiteY432" fmla="*/ 3079879 h 3101339"/>
                <a:gd name="connsiteX433" fmla="*/ 661238 w 2103786"/>
                <a:gd name="connsiteY433" fmla="*/ 3079879 h 3101339"/>
                <a:gd name="connsiteX434" fmla="*/ 658952 w 2103786"/>
                <a:gd name="connsiteY434" fmla="*/ 3080641 h 3101339"/>
                <a:gd name="connsiteX435" fmla="*/ 657714 w 2103786"/>
                <a:gd name="connsiteY435" fmla="*/ 3080641 h 3101339"/>
                <a:gd name="connsiteX436" fmla="*/ 656857 w 2103786"/>
                <a:gd name="connsiteY436" fmla="*/ 3080641 h 3101339"/>
                <a:gd name="connsiteX437" fmla="*/ 656285 w 2103786"/>
                <a:gd name="connsiteY437" fmla="*/ 3080070 h 3101339"/>
                <a:gd name="connsiteX438" fmla="*/ 655618 w 2103786"/>
                <a:gd name="connsiteY438" fmla="*/ 3080070 h 3101339"/>
                <a:gd name="connsiteX439" fmla="*/ 654475 w 2103786"/>
                <a:gd name="connsiteY439" fmla="*/ 3080070 h 3101339"/>
                <a:gd name="connsiteX440" fmla="*/ 653999 w 2103786"/>
                <a:gd name="connsiteY440" fmla="*/ 3080070 h 3101339"/>
                <a:gd name="connsiteX441" fmla="*/ 652952 w 2103786"/>
                <a:gd name="connsiteY441" fmla="*/ 3081498 h 3101339"/>
                <a:gd name="connsiteX442" fmla="*/ 652952 w 2103786"/>
                <a:gd name="connsiteY442" fmla="*/ 3081498 h 3101339"/>
                <a:gd name="connsiteX443" fmla="*/ 645331 w 2103786"/>
                <a:gd name="connsiteY443" fmla="*/ 3082165 h 3101339"/>
                <a:gd name="connsiteX444" fmla="*/ 643522 w 2103786"/>
                <a:gd name="connsiteY444" fmla="*/ 3083118 h 3101339"/>
                <a:gd name="connsiteX445" fmla="*/ 643045 w 2103786"/>
                <a:gd name="connsiteY445" fmla="*/ 3085404 h 3101339"/>
                <a:gd name="connsiteX446" fmla="*/ 644569 w 2103786"/>
                <a:gd name="connsiteY446" fmla="*/ 3087690 h 3101339"/>
                <a:gd name="connsiteX447" fmla="*/ 646665 w 2103786"/>
                <a:gd name="connsiteY447" fmla="*/ 3089499 h 3101339"/>
                <a:gd name="connsiteX448" fmla="*/ 650475 w 2103786"/>
                <a:gd name="connsiteY448" fmla="*/ 3091119 h 3101339"/>
                <a:gd name="connsiteX449" fmla="*/ 651618 w 2103786"/>
                <a:gd name="connsiteY449" fmla="*/ 3091119 h 3101339"/>
                <a:gd name="connsiteX450" fmla="*/ 651618 w 2103786"/>
                <a:gd name="connsiteY450" fmla="*/ 3089690 h 3101339"/>
                <a:gd name="connsiteX451" fmla="*/ 651618 w 2103786"/>
                <a:gd name="connsiteY451" fmla="*/ 3088356 h 3101339"/>
                <a:gd name="connsiteX452" fmla="*/ 651046 w 2103786"/>
                <a:gd name="connsiteY452" fmla="*/ 3086832 h 3101339"/>
                <a:gd name="connsiteX453" fmla="*/ 651046 w 2103786"/>
                <a:gd name="connsiteY453" fmla="*/ 3087118 h 3101339"/>
                <a:gd name="connsiteX454" fmla="*/ 652094 w 2103786"/>
                <a:gd name="connsiteY454" fmla="*/ 3086356 h 3101339"/>
                <a:gd name="connsiteX455" fmla="*/ 654190 w 2103786"/>
                <a:gd name="connsiteY455" fmla="*/ 3087213 h 3101339"/>
                <a:gd name="connsiteX456" fmla="*/ 656476 w 2103786"/>
                <a:gd name="connsiteY456" fmla="*/ 3092738 h 3101339"/>
                <a:gd name="connsiteX457" fmla="*/ 658762 w 2103786"/>
                <a:gd name="connsiteY457" fmla="*/ 3093976 h 3101339"/>
                <a:gd name="connsiteX458" fmla="*/ 663524 w 2103786"/>
                <a:gd name="connsiteY458" fmla="*/ 3093214 h 3101339"/>
                <a:gd name="connsiteX459" fmla="*/ 665239 w 2103786"/>
                <a:gd name="connsiteY459" fmla="*/ 3093786 h 3101339"/>
                <a:gd name="connsiteX460" fmla="*/ 664477 w 2103786"/>
                <a:gd name="connsiteY460" fmla="*/ 3096262 h 3101339"/>
                <a:gd name="connsiteX461" fmla="*/ 662762 w 2103786"/>
                <a:gd name="connsiteY461" fmla="*/ 3095596 h 3101339"/>
                <a:gd name="connsiteX462" fmla="*/ 661143 w 2103786"/>
                <a:gd name="connsiteY462" fmla="*/ 3096357 h 3101339"/>
                <a:gd name="connsiteX463" fmla="*/ 658285 w 2103786"/>
                <a:gd name="connsiteY463" fmla="*/ 3098453 h 3101339"/>
                <a:gd name="connsiteX464" fmla="*/ 656190 w 2103786"/>
                <a:gd name="connsiteY464" fmla="*/ 3098453 h 3101339"/>
                <a:gd name="connsiteX465" fmla="*/ 650665 w 2103786"/>
                <a:gd name="connsiteY465" fmla="*/ 3098453 h 3101339"/>
                <a:gd name="connsiteX466" fmla="*/ 646760 w 2103786"/>
                <a:gd name="connsiteY466" fmla="*/ 3097119 h 3101339"/>
                <a:gd name="connsiteX467" fmla="*/ 640093 w 2103786"/>
                <a:gd name="connsiteY467" fmla="*/ 3091119 h 3101339"/>
                <a:gd name="connsiteX468" fmla="*/ 631901 w 2103786"/>
                <a:gd name="connsiteY468" fmla="*/ 3087880 h 3101339"/>
                <a:gd name="connsiteX469" fmla="*/ 623710 w 2103786"/>
                <a:gd name="connsiteY469" fmla="*/ 3087118 h 3101339"/>
                <a:gd name="connsiteX470" fmla="*/ 621519 w 2103786"/>
                <a:gd name="connsiteY470" fmla="*/ 3087118 h 3101339"/>
                <a:gd name="connsiteX471" fmla="*/ 618090 w 2103786"/>
                <a:gd name="connsiteY471" fmla="*/ 3089118 h 3101339"/>
                <a:gd name="connsiteX472" fmla="*/ 616185 w 2103786"/>
                <a:gd name="connsiteY472" fmla="*/ 3092166 h 3101339"/>
                <a:gd name="connsiteX473" fmla="*/ 615423 w 2103786"/>
                <a:gd name="connsiteY473" fmla="*/ 3096262 h 3101339"/>
                <a:gd name="connsiteX474" fmla="*/ 615423 w 2103786"/>
                <a:gd name="connsiteY474" fmla="*/ 3101310 h 3101339"/>
                <a:gd name="connsiteX475" fmla="*/ 611422 w 2103786"/>
                <a:gd name="connsiteY475" fmla="*/ 3099405 h 3101339"/>
                <a:gd name="connsiteX476" fmla="*/ 604850 w 2103786"/>
                <a:gd name="connsiteY476" fmla="*/ 3094071 h 3101339"/>
                <a:gd name="connsiteX477" fmla="*/ 600278 w 2103786"/>
                <a:gd name="connsiteY477" fmla="*/ 3092643 h 3101339"/>
                <a:gd name="connsiteX478" fmla="*/ 595992 w 2103786"/>
                <a:gd name="connsiteY478" fmla="*/ 3092071 h 3101339"/>
                <a:gd name="connsiteX479" fmla="*/ 594563 w 2103786"/>
                <a:gd name="connsiteY479" fmla="*/ 3091500 h 3101339"/>
                <a:gd name="connsiteX480" fmla="*/ 587039 w 2103786"/>
                <a:gd name="connsiteY480" fmla="*/ 3086737 h 3101339"/>
                <a:gd name="connsiteX481" fmla="*/ 585419 w 2103786"/>
                <a:gd name="connsiteY481" fmla="*/ 3085404 h 3101339"/>
                <a:gd name="connsiteX482" fmla="*/ 581419 w 2103786"/>
                <a:gd name="connsiteY482" fmla="*/ 3083213 h 3101339"/>
                <a:gd name="connsiteX483" fmla="*/ 578942 w 2103786"/>
                <a:gd name="connsiteY483" fmla="*/ 3082165 h 3101339"/>
                <a:gd name="connsiteX484" fmla="*/ 577799 w 2103786"/>
                <a:gd name="connsiteY484" fmla="*/ 3082165 h 3101339"/>
                <a:gd name="connsiteX485" fmla="*/ 576752 w 2103786"/>
                <a:gd name="connsiteY485" fmla="*/ 3084451 h 3101339"/>
                <a:gd name="connsiteX486" fmla="*/ 574275 w 2103786"/>
                <a:gd name="connsiteY486" fmla="*/ 3084451 h 3101339"/>
                <a:gd name="connsiteX487" fmla="*/ 569322 w 2103786"/>
                <a:gd name="connsiteY487" fmla="*/ 3081975 h 3101339"/>
                <a:gd name="connsiteX488" fmla="*/ 565702 w 2103786"/>
                <a:gd name="connsiteY488" fmla="*/ 3081975 h 3101339"/>
                <a:gd name="connsiteX489" fmla="*/ 564845 w 2103786"/>
                <a:gd name="connsiteY489" fmla="*/ 3082546 h 3101339"/>
                <a:gd name="connsiteX490" fmla="*/ 563607 w 2103786"/>
                <a:gd name="connsiteY490" fmla="*/ 3082546 h 3101339"/>
                <a:gd name="connsiteX491" fmla="*/ 562178 w 2103786"/>
                <a:gd name="connsiteY491" fmla="*/ 3081880 h 3101339"/>
                <a:gd name="connsiteX492" fmla="*/ 560654 w 2103786"/>
                <a:gd name="connsiteY492" fmla="*/ 3080927 h 3101339"/>
                <a:gd name="connsiteX493" fmla="*/ 559416 w 2103786"/>
                <a:gd name="connsiteY493" fmla="*/ 3080451 h 3101339"/>
                <a:gd name="connsiteX494" fmla="*/ 556844 w 2103786"/>
                <a:gd name="connsiteY494" fmla="*/ 3081308 h 3101339"/>
                <a:gd name="connsiteX495" fmla="*/ 555130 w 2103786"/>
                <a:gd name="connsiteY495" fmla="*/ 3083594 h 3101339"/>
                <a:gd name="connsiteX496" fmla="*/ 552748 w 2103786"/>
                <a:gd name="connsiteY496" fmla="*/ 3089214 h 3101339"/>
                <a:gd name="connsiteX497" fmla="*/ 551129 w 2103786"/>
                <a:gd name="connsiteY497" fmla="*/ 3088166 h 3101339"/>
                <a:gd name="connsiteX498" fmla="*/ 548367 w 2103786"/>
                <a:gd name="connsiteY498" fmla="*/ 3085308 h 3101339"/>
                <a:gd name="connsiteX499" fmla="*/ 546843 w 2103786"/>
                <a:gd name="connsiteY499" fmla="*/ 3084832 h 3101339"/>
                <a:gd name="connsiteX500" fmla="*/ 544557 w 2103786"/>
                <a:gd name="connsiteY500" fmla="*/ 3084832 h 3101339"/>
                <a:gd name="connsiteX501" fmla="*/ 541223 w 2103786"/>
                <a:gd name="connsiteY501" fmla="*/ 3083308 h 3101339"/>
                <a:gd name="connsiteX502" fmla="*/ 539699 w 2103786"/>
                <a:gd name="connsiteY502" fmla="*/ 3083308 h 3101339"/>
                <a:gd name="connsiteX503" fmla="*/ 538080 w 2103786"/>
                <a:gd name="connsiteY503" fmla="*/ 3083308 h 3101339"/>
                <a:gd name="connsiteX504" fmla="*/ 536365 w 2103786"/>
                <a:gd name="connsiteY504" fmla="*/ 3083975 h 3101339"/>
                <a:gd name="connsiteX505" fmla="*/ 534651 w 2103786"/>
                <a:gd name="connsiteY505" fmla="*/ 3083975 h 3101339"/>
                <a:gd name="connsiteX506" fmla="*/ 533413 w 2103786"/>
                <a:gd name="connsiteY506" fmla="*/ 3083213 h 3101339"/>
                <a:gd name="connsiteX507" fmla="*/ 531984 w 2103786"/>
                <a:gd name="connsiteY507" fmla="*/ 3082260 h 3101339"/>
                <a:gd name="connsiteX508" fmla="*/ 529984 w 2103786"/>
                <a:gd name="connsiteY508" fmla="*/ 3081594 h 3101339"/>
                <a:gd name="connsiteX509" fmla="*/ 527793 w 2103786"/>
                <a:gd name="connsiteY509" fmla="*/ 3081594 h 3101339"/>
                <a:gd name="connsiteX510" fmla="*/ 526269 w 2103786"/>
                <a:gd name="connsiteY510" fmla="*/ 3082356 h 3101339"/>
                <a:gd name="connsiteX511" fmla="*/ 523507 w 2103786"/>
                <a:gd name="connsiteY511" fmla="*/ 3085404 h 3101339"/>
                <a:gd name="connsiteX512" fmla="*/ 521221 w 2103786"/>
                <a:gd name="connsiteY512" fmla="*/ 3087499 h 3101339"/>
                <a:gd name="connsiteX513" fmla="*/ 518363 w 2103786"/>
                <a:gd name="connsiteY513" fmla="*/ 3088166 h 3101339"/>
                <a:gd name="connsiteX514" fmla="*/ 514077 w 2103786"/>
                <a:gd name="connsiteY514" fmla="*/ 3087213 h 3101339"/>
                <a:gd name="connsiteX515" fmla="*/ 512267 w 2103786"/>
                <a:gd name="connsiteY515" fmla="*/ 3086356 h 3101339"/>
                <a:gd name="connsiteX516" fmla="*/ 507028 w 2103786"/>
                <a:gd name="connsiteY516" fmla="*/ 3082832 h 3101339"/>
                <a:gd name="connsiteX517" fmla="*/ 501599 w 2103786"/>
                <a:gd name="connsiteY517" fmla="*/ 3081403 h 3101339"/>
                <a:gd name="connsiteX518" fmla="*/ 499885 w 2103786"/>
                <a:gd name="connsiteY518" fmla="*/ 3080641 h 3101339"/>
                <a:gd name="connsiteX519" fmla="*/ 499218 w 2103786"/>
                <a:gd name="connsiteY519" fmla="*/ 3081689 h 3101339"/>
                <a:gd name="connsiteX520" fmla="*/ 499218 w 2103786"/>
                <a:gd name="connsiteY520" fmla="*/ 3082260 h 3101339"/>
                <a:gd name="connsiteX521" fmla="*/ 499218 w 2103786"/>
                <a:gd name="connsiteY521" fmla="*/ 3082737 h 3101339"/>
                <a:gd name="connsiteX522" fmla="*/ 499218 w 2103786"/>
                <a:gd name="connsiteY522" fmla="*/ 3083880 h 3101339"/>
                <a:gd name="connsiteX523" fmla="*/ 489693 w 2103786"/>
                <a:gd name="connsiteY523" fmla="*/ 3083880 h 3101339"/>
                <a:gd name="connsiteX524" fmla="*/ 488169 w 2103786"/>
                <a:gd name="connsiteY524" fmla="*/ 3085499 h 3101339"/>
                <a:gd name="connsiteX525" fmla="*/ 487026 w 2103786"/>
                <a:gd name="connsiteY525" fmla="*/ 3087404 h 3101339"/>
                <a:gd name="connsiteX526" fmla="*/ 484359 w 2103786"/>
                <a:gd name="connsiteY526" fmla="*/ 3086261 h 3101339"/>
                <a:gd name="connsiteX527" fmla="*/ 480073 w 2103786"/>
                <a:gd name="connsiteY527" fmla="*/ 3082832 h 3101339"/>
                <a:gd name="connsiteX528" fmla="*/ 473119 w 2103786"/>
                <a:gd name="connsiteY528" fmla="*/ 3081784 h 3101339"/>
                <a:gd name="connsiteX529" fmla="*/ 470643 w 2103786"/>
                <a:gd name="connsiteY529" fmla="*/ 3080070 h 3101339"/>
                <a:gd name="connsiteX530" fmla="*/ 469405 w 2103786"/>
                <a:gd name="connsiteY530" fmla="*/ 3079403 h 3101339"/>
                <a:gd name="connsiteX531" fmla="*/ 467690 w 2103786"/>
                <a:gd name="connsiteY531" fmla="*/ 3079403 h 3101339"/>
                <a:gd name="connsiteX532" fmla="*/ 464452 w 2103786"/>
                <a:gd name="connsiteY532" fmla="*/ 3079403 h 3101339"/>
                <a:gd name="connsiteX533" fmla="*/ 463499 w 2103786"/>
                <a:gd name="connsiteY533" fmla="*/ 3078831 h 3101339"/>
                <a:gd name="connsiteX534" fmla="*/ 460451 w 2103786"/>
                <a:gd name="connsiteY534" fmla="*/ 3075117 h 3101339"/>
                <a:gd name="connsiteX535" fmla="*/ 455212 w 2103786"/>
                <a:gd name="connsiteY535" fmla="*/ 3071211 h 3101339"/>
                <a:gd name="connsiteX536" fmla="*/ 452641 w 2103786"/>
                <a:gd name="connsiteY536" fmla="*/ 3068544 h 3101339"/>
                <a:gd name="connsiteX537" fmla="*/ 453689 w 2103786"/>
                <a:gd name="connsiteY537" fmla="*/ 3067306 h 3101339"/>
                <a:gd name="connsiteX538" fmla="*/ 464928 w 2103786"/>
                <a:gd name="connsiteY538" fmla="*/ 3069592 h 3101339"/>
                <a:gd name="connsiteX539" fmla="*/ 467404 w 2103786"/>
                <a:gd name="connsiteY539" fmla="*/ 3070640 h 3101339"/>
                <a:gd name="connsiteX540" fmla="*/ 468357 w 2103786"/>
                <a:gd name="connsiteY540" fmla="*/ 3070640 h 3101339"/>
                <a:gd name="connsiteX541" fmla="*/ 469119 w 2103786"/>
                <a:gd name="connsiteY541" fmla="*/ 3069497 h 3101339"/>
                <a:gd name="connsiteX542" fmla="*/ 469119 w 2103786"/>
                <a:gd name="connsiteY542" fmla="*/ 3067878 h 3101339"/>
                <a:gd name="connsiteX543" fmla="*/ 467690 w 2103786"/>
                <a:gd name="connsiteY543" fmla="*/ 3066449 h 3101339"/>
                <a:gd name="connsiteX544" fmla="*/ 465880 w 2103786"/>
                <a:gd name="connsiteY544" fmla="*/ 3065401 h 3101339"/>
                <a:gd name="connsiteX545" fmla="*/ 461499 w 2103786"/>
                <a:gd name="connsiteY545" fmla="*/ 3064163 h 3101339"/>
                <a:gd name="connsiteX546" fmla="*/ 459499 w 2103786"/>
                <a:gd name="connsiteY546" fmla="*/ 3061972 h 3101339"/>
                <a:gd name="connsiteX547" fmla="*/ 457784 w 2103786"/>
                <a:gd name="connsiteY547" fmla="*/ 3059496 h 3101339"/>
                <a:gd name="connsiteX548" fmla="*/ 455879 w 2103786"/>
                <a:gd name="connsiteY548" fmla="*/ 3057496 h 3101339"/>
                <a:gd name="connsiteX549" fmla="*/ 455022 w 2103786"/>
                <a:gd name="connsiteY549" fmla="*/ 3056829 h 3101339"/>
                <a:gd name="connsiteX550" fmla="*/ 454355 w 2103786"/>
                <a:gd name="connsiteY550" fmla="*/ 3056829 h 3101339"/>
                <a:gd name="connsiteX551" fmla="*/ 453593 w 2103786"/>
                <a:gd name="connsiteY551" fmla="*/ 3056829 h 3101339"/>
                <a:gd name="connsiteX552" fmla="*/ 452355 w 2103786"/>
                <a:gd name="connsiteY552" fmla="*/ 3057686 h 3101339"/>
                <a:gd name="connsiteX553" fmla="*/ 455879 w 2103786"/>
                <a:gd name="connsiteY553" fmla="*/ 3064068 h 3101339"/>
                <a:gd name="connsiteX554" fmla="*/ 452831 w 2103786"/>
                <a:gd name="connsiteY554" fmla="*/ 3066258 h 3101339"/>
                <a:gd name="connsiteX555" fmla="*/ 446926 w 2103786"/>
                <a:gd name="connsiteY555" fmla="*/ 3065496 h 3101339"/>
                <a:gd name="connsiteX556" fmla="*/ 441496 w 2103786"/>
                <a:gd name="connsiteY556" fmla="*/ 3063115 h 3101339"/>
                <a:gd name="connsiteX557" fmla="*/ 436162 w 2103786"/>
                <a:gd name="connsiteY557" fmla="*/ 3059877 h 3101339"/>
                <a:gd name="connsiteX558" fmla="*/ 416255 w 2103786"/>
                <a:gd name="connsiteY558" fmla="*/ 3053685 h 3101339"/>
                <a:gd name="connsiteX559" fmla="*/ 406730 w 2103786"/>
                <a:gd name="connsiteY559" fmla="*/ 3052161 h 3101339"/>
                <a:gd name="connsiteX560" fmla="*/ 405397 w 2103786"/>
                <a:gd name="connsiteY560" fmla="*/ 3052161 h 3101339"/>
                <a:gd name="connsiteX561" fmla="*/ 402730 w 2103786"/>
                <a:gd name="connsiteY561" fmla="*/ 3052828 h 3101339"/>
                <a:gd name="connsiteX562" fmla="*/ 401301 w 2103786"/>
                <a:gd name="connsiteY562" fmla="*/ 3052828 h 3101339"/>
                <a:gd name="connsiteX563" fmla="*/ 400729 w 2103786"/>
                <a:gd name="connsiteY563" fmla="*/ 3051971 h 3101339"/>
                <a:gd name="connsiteX564" fmla="*/ 400729 w 2103786"/>
                <a:gd name="connsiteY564" fmla="*/ 3050066 h 3101339"/>
                <a:gd name="connsiteX565" fmla="*/ 401587 w 2103786"/>
                <a:gd name="connsiteY565" fmla="*/ 3047399 h 3101339"/>
                <a:gd name="connsiteX566" fmla="*/ 400348 w 2103786"/>
                <a:gd name="connsiteY566" fmla="*/ 3044446 h 3101339"/>
                <a:gd name="connsiteX567" fmla="*/ 396919 w 2103786"/>
                <a:gd name="connsiteY567" fmla="*/ 3040350 h 3101339"/>
                <a:gd name="connsiteX568" fmla="*/ 395300 w 2103786"/>
                <a:gd name="connsiteY568" fmla="*/ 3034826 h 3101339"/>
                <a:gd name="connsiteX569" fmla="*/ 392919 w 2103786"/>
                <a:gd name="connsiteY569" fmla="*/ 3031492 h 3101339"/>
                <a:gd name="connsiteX570" fmla="*/ 389109 w 2103786"/>
                <a:gd name="connsiteY570" fmla="*/ 3027587 h 3101339"/>
                <a:gd name="connsiteX571" fmla="*/ 370630 w 2103786"/>
                <a:gd name="connsiteY571" fmla="*/ 3005775 h 3101339"/>
                <a:gd name="connsiteX572" fmla="*/ 352342 w 2103786"/>
                <a:gd name="connsiteY572" fmla="*/ 2991868 h 3101339"/>
                <a:gd name="connsiteX573" fmla="*/ 346913 w 2103786"/>
                <a:gd name="connsiteY573" fmla="*/ 2988534 h 3101339"/>
                <a:gd name="connsiteX574" fmla="*/ 342246 w 2103786"/>
                <a:gd name="connsiteY574" fmla="*/ 2987487 h 3101339"/>
                <a:gd name="connsiteX575" fmla="*/ 341103 w 2103786"/>
                <a:gd name="connsiteY575" fmla="*/ 2987487 h 3101339"/>
                <a:gd name="connsiteX576" fmla="*/ 340150 w 2103786"/>
                <a:gd name="connsiteY576" fmla="*/ 2985963 h 3101339"/>
                <a:gd name="connsiteX577" fmla="*/ 339484 w 2103786"/>
                <a:gd name="connsiteY577" fmla="*/ 2984343 h 3101339"/>
                <a:gd name="connsiteX578" fmla="*/ 338722 w 2103786"/>
                <a:gd name="connsiteY578" fmla="*/ 2983010 h 3101339"/>
                <a:gd name="connsiteX579" fmla="*/ 337579 w 2103786"/>
                <a:gd name="connsiteY579" fmla="*/ 2982534 h 3101339"/>
                <a:gd name="connsiteX580" fmla="*/ 336245 w 2103786"/>
                <a:gd name="connsiteY580" fmla="*/ 2982534 h 3101339"/>
                <a:gd name="connsiteX581" fmla="*/ 315957 w 2103786"/>
                <a:gd name="connsiteY581" fmla="*/ 2970913 h 3101339"/>
                <a:gd name="connsiteX582" fmla="*/ 310242 w 2103786"/>
                <a:gd name="connsiteY582" fmla="*/ 2969008 h 3101339"/>
                <a:gd name="connsiteX583" fmla="*/ 306527 w 2103786"/>
                <a:gd name="connsiteY583" fmla="*/ 2968437 h 3101339"/>
                <a:gd name="connsiteX584" fmla="*/ 296240 w 2103786"/>
                <a:gd name="connsiteY584" fmla="*/ 2969008 h 3101339"/>
                <a:gd name="connsiteX585" fmla="*/ 293764 w 2103786"/>
                <a:gd name="connsiteY585" fmla="*/ 2970342 h 3101339"/>
                <a:gd name="connsiteX586" fmla="*/ 290144 w 2103786"/>
                <a:gd name="connsiteY586" fmla="*/ 2976533 h 3101339"/>
                <a:gd name="connsiteX587" fmla="*/ 287763 w 2103786"/>
                <a:gd name="connsiteY587" fmla="*/ 2978724 h 3101339"/>
                <a:gd name="connsiteX588" fmla="*/ 286334 w 2103786"/>
                <a:gd name="connsiteY588" fmla="*/ 2975676 h 3101339"/>
                <a:gd name="connsiteX589" fmla="*/ 274523 w 2103786"/>
                <a:gd name="connsiteY589" fmla="*/ 2962722 h 3101339"/>
                <a:gd name="connsiteX590" fmla="*/ 273571 w 2103786"/>
                <a:gd name="connsiteY590" fmla="*/ 2959959 h 3101339"/>
                <a:gd name="connsiteX591" fmla="*/ 273571 w 2103786"/>
                <a:gd name="connsiteY591" fmla="*/ 2955768 h 3101339"/>
                <a:gd name="connsiteX592" fmla="*/ 273571 w 2103786"/>
                <a:gd name="connsiteY592" fmla="*/ 2949577 h 3101339"/>
                <a:gd name="connsiteX593" fmla="*/ 273571 w 2103786"/>
                <a:gd name="connsiteY593" fmla="*/ 2947005 h 3101339"/>
                <a:gd name="connsiteX594" fmla="*/ 272618 w 2103786"/>
                <a:gd name="connsiteY594" fmla="*/ 2944148 h 3101339"/>
                <a:gd name="connsiteX595" fmla="*/ 268903 w 2103786"/>
                <a:gd name="connsiteY595" fmla="*/ 2935766 h 3101339"/>
                <a:gd name="connsiteX596" fmla="*/ 268903 w 2103786"/>
                <a:gd name="connsiteY596" fmla="*/ 2934337 h 3101339"/>
                <a:gd name="connsiteX597" fmla="*/ 268903 w 2103786"/>
                <a:gd name="connsiteY597" fmla="*/ 2931003 h 3101339"/>
                <a:gd name="connsiteX598" fmla="*/ 268903 w 2103786"/>
                <a:gd name="connsiteY598" fmla="*/ 2909096 h 3101339"/>
                <a:gd name="connsiteX599" fmla="*/ 267665 w 2103786"/>
                <a:gd name="connsiteY599" fmla="*/ 2902619 h 3101339"/>
                <a:gd name="connsiteX600" fmla="*/ 267665 w 2103786"/>
                <a:gd name="connsiteY600" fmla="*/ 2899095 h 3101339"/>
                <a:gd name="connsiteX601" fmla="*/ 267665 w 2103786"/>
                <a:gd name="connsiteY601" fmla="*/ 2896523 h 3101339"/>
                <a:gd name="connsiteX602" fmla="*/ 269665 w 2103786"/>
                <a:gd name="connsiteY602" fmla="*/ 2889474 h 3101339"/>
                <a:gd name="connsiteX603" fmla="*/ 270904 w 2103786"/>
                <a:gd name="connsiteY603" fmla="*/ 2886712 h 3101339"/>
                <a:gd name="connsiteX604" fmla="*/ 268618 w 2103786"/>
                <a:gd name="connsiteY604" fmla="*/ 2882807 h 3101339"/>
                <a:gd name="connsiteX605" fmla="*/ 266998 w 2103786"/>
                <a:gd name="connsiteY605" fmla="*/ 2877092 h 3101339"/>
                <a:gd name="connsiteX606" fmla="*/ 266998 w 2103786"/>
                <a:gd name="connsiteY606" fmla="*/ 2871186 h 3101339"/>
                <a:gd name="connsiteX607" fmla="*/ 268903 w 2103786"/>
                <a:gd name="connsiteY607" fmla="*/ 2866710 h 3101339"/>
                <a:gd name="connsiteX608" fmla="*/ 272332 w 2103786"/>
                <a:gd name="connsiteY608" fmla="*/ 2863185 h 3101339"/>
                <a:gd name="connsiteX609" fmla="*/ 273190 w 2103786"/>
                <a:gd name="connsiteY609" fmla="*/ 2860995 h 3101339"/>
                <a:gd name="connsiteX610" fmla="*/ 273190 w 2103786"/>
                <a:gd name="connsiteY610" fmla="*/ 2857566 h 3101339"/>
                <a:gd name="connsiteX611" fmla="*/ 271570 w 2103786"/>
                <a:gd name="connsiteY611" fmla="*/ 2849184 h 3101339"/>
                <a:gd name="connsiteX612" fmla="*/ 271570 w 2103786"/>
                <a:gd name="connsiteY612" fmla="*/ 2845945 h 3101339"/>
                <a:gd name="connsiteX613" fmla="*/ 273380 w 2103786"/>
                <a:gd name="connsiteY613" fmla="*/ 2845945 h 3101339"/>
                <a:gd name="connsiteX614" fmla="*/ 279000 w 2103786"/>
                <a:gd name="connsiteY614" fmla="*/ 2848422 h 3101339"/>
                <a:gd name="connsiteX615" fmla="*/ 282238 w 2103786"/>
                <a:gd name="connsiteY615" fmla="*/ 2852613 h 3101339"/>
                <a:gd name="connsiteX616" fmla="*/ 284905 w 2103786"/>
                <a:gd name="connsiteY616" fmla="*/ 2857185 h 3101339"/>
                <a:gd name="connsiteX617" fmla="*/ 288620 w 2103786"/>
                <a:gd name="connsiteY617" fmla="*/ 2860899 h 3101339"/>
                <a:gd name="connsiteX618" fmla="*/ 293383 w 2103786"/>
                <a:gd name="connsiteY618" fmla="*/ 2863376 h 3101339"/>
                <a:gd name="connsiteX619" fmla="*/ 298526 w 2103786"/>
                <a:gd name="connsiteY619" fmla="*/ 2865281 h 3101339"/>
                <a:gd name="connsiteX620" fmla="*/ 304051 w 2103786"/>
                <a:gd name="connsiteY620" fmla="*/ 2866329 h 3101339"/>
                <a:gd name="connsiteX621" fmla="*/ 310051 w 2103786"/>
                <a:gd name="connsiteY621" fmla="*/ 2866329 h 3101339"/>
                <a:gd name="connsiteX622" fmla="*/ 315385 w 2103786"/>
                <a:gd name="connsiteY622" fmla="*/ 2865281 h 3101339"/>
                <a:gd name="connsiteX623" fmla="*/ 321100 w 2103786"/>
                <a:gd name="connsiteY623" fmla="*/ 2863281 h 3101339"/>
                <a:gd name="connsiteX624" fmla="*/ 326149 w 2103786"/>
                <a:gd name="connsiteY624" fmla="*/ 2860709 h 3101339"/>
                <a:gd name="connsiteX625" fmla="*/ 329863 w 2103786"/>
                <a:gd name="connsiteY625" fmla="*/ 2857661 h 3101339"/>
                <a:gd name="connsiteX626" fmla="*/ 340722 w 2103786"/>
                <a:gd name="connsiteY626" fmla="*/ 2844612 h 3101339"/>
                <a:gd name="connsiteX627" fmla="*/ 348342 w 2103786"/>
                <a:gd name="connsiteY627" fmla="*/ 2831181 h 3101339"/>
                <a:gd name="connsiteX628" fmla="*/ 352152 w 2103786"/>
                <a:gd name="connsiteY628" fmla="*/ 2822228 h 3101339"/>
                <a:gd name="connsiteX629" fmla="*/ 353962 w 2103786"/>
                <a:gd name="connsiteY629" fmla="*/ 2814608 h 3101339"/>
                <a:gd name="connsiteX630" fmla="*/ 354914 w 2103786"/>
                <a:gd name="connsiteY630" fmla="*/ 2812608 h 3101339"/>
                <a:gd name="connsiteX631" fmla="*/ 356343 w 2103786"/>
                <a:gd name="connsiteY631" fmla="*/ 2811274 h 3101339"/>
                <a:gd name="connsiteX632" fmla="*/ 357581 w 2103786"/>
                <a:gd name="connsiteY632" fmla="*/ 2811274 h 3101339"/>
                <a:gd name="connsiteX633" fmla="*/ 359105 w 2103786"/>
                <a:gd name="connsiteY633" fmla="*/ 2812036 h 3101339"/>
                <a:gd name="connsiteX634" fmla="*/ 361582 w 2103786"/>
                <a:gd name="connsiteY634" fmla="*/ 2812513 h 3101339"/>
                <a:gd name="connsiteX635" fmla="*/ 364820 w 2103786"/>
                <a:gd name="connsiteY635" fmla="*/ 2810798 h 3101339"/>
                <a:gd name="connsiteX636" fmla="*/ 365963 w 2103786"/>
                <a:gd name="connsiteY636" fmla="*/ 2806702 h 3101339"/>
                <a:gd name="connsiteX637" fmla="*/ 365963 w 2103786"/>
                <a:gd name="connsiteY637" fmla="*/ 2797177 h 3101339"/>
                <a:gd name="connsiteX638" fmla="*/ 365963 w 2103786"/>
                <a:gd name="connsiteY638" fmla="*/ 2794701 h 3101339"/>
                <a:gd name="connsiteX639" fmla="*/ 363582 w 2103786"/>
                <a:gd name="connsiteY639" fmla="*/ 2794701 h 3101339"/>
                <a:gd name="connsiteX640" fmla="*/ 362725 w 2103786"/>
                <a:gd name="connsiteY640" fmla="*/ 2796510 h 3101339"/>
                <a:gd name="connsiteX641" fmla="*/ 362058 w 2103786"/>
                <a:gd name="connsiteY641" fmla="*/ 2802130 h 3101339"/>
                <a:gd name="connsiteX642" fmla="*/ 360439 w 2103786"/>
                <a:gd name="connsiteY642" fmla="*/ 2809560 h 3101339"/>
                <a:gd name="connsiteX643" fmla="*/ 359486 w 2103786"/>
                <a:gd name="connsiteY643" fmla="*/ 2809560 h 3101339"/>
                <a:gd name="connsiteX644" fmla="*/ 360153 w 2103786"/>
                <a:gd name="connsiteY644" fmla="*/ 2783366 h 3101339"/>
                <a:gd name="connsiteX645" fmla="*/ 360153 w 2103786"/>
                <a:gd name="connsiteY645" fmla="*/ 2768507 h 3101339"/>
                <a:gd name="connsiteX646" fmla="*/ 358248 w 2103786"/>
                <a:gd name="connsiteY646" fmla="*/ 2754886 h 3101339"/>
                <a:gd name="connsiteX647" fmla="*/ 354057 w 2103786"/>
                <a:gd name="connsiteY647" fmla="*/ 2734693 h 3101339"/>
                <a:gd name="connsiteX648" fmla="*/ 352533 w 2103786"/>
                <a:gd name="connsiteY648" fmla="*/ 2721739 h 3101339"/>
                <a:gd name="connsiteX649" fmla="*/ 351390 w 2103786"/>
                <a:gd name="connsiteY649" fmla="*/ 2716500 h 3101339"/>
                <a:gd name="connsiteX650" fmla="*/ 351390 w 2103786"/>
                <a:gd name="connsiteY650" fmla="*/ 2711357 h 3101339"/>
                <a:gd name="connsiteX651" fmla="*/ 352819 w 2103786"/>
                <a:gd name="connsiteY651" fmla="*/ 2705261 h 3101339"/>
                <a:gd name="connsiteX652" fmla="*/ 355105 w 2103786"/>
                <a:gd name="connsiteY652" fmla="*/ 2700594 h 3101339"/>
                <a:gd name="connsiteX653" fmla="*/ 361201 w 2103786"/>
                <a:gd name="connsiteY653" fmla="*/ 2691640 h 3101339"/>
                <a:gd name="connsiteX654" fmla="*/ 364439 w 2103786"/>
                <a:gd name="connsiteY654" fmla="*/ 2688211 h 3101339"/>
                <a:gd name="connsiteX655" fmla="*/ 363487 w 2103786"/>
                <a:gd name="connsiteY655" fmla="*/ 2694402 h 3101339"/>
                <a:gd name="connsiteX656" fmla="*/ 356438 w 2103786"/>
                <a:gd name="connsiteY656" fmla="*/ 2703070 h 3101339"/>
                <a:gd name="connsiteX657" fmla="*/ 356438 w 2103786"/>
                <a:gd name="connsiteY657" fmla="*/ 2710595 h 3101339"/>
                <a:gd name="connsiteX658" fmla="*/ 360153 w 2103786"/>
                <a:gd name="connsiteY658" fmla="*/ 2722025 h 3101339"/>
                <a:gd name="connsiteX659" fmla="*/ 363201 w 2103786"/>
                <a:gd name="connsiteY659" fmla="*/ 2728216 h 3101339"/>
                <a:gd name="connsiteX660" fmla="*/ 366154 w 2103786"/>
                <a:gd name="connsiteY660" fmla="*/ 2729835 h 3101339"/>
                <a:gd name="connsiteX661" fmla="*/ 367297 w 2103786"/>
                <a:gd name="connsiteY661" fmla="*/ 2727168 h 3101339"/>
                <a:gd name="connsiteX662" fmla="*/ 366535 w 2103786"/>
                <a:gd name="connsiteY662" fmla="*/ 2723739 h 3101339"/>
                <a:gd name="connsiteX663" fmla="*/ 364058 w 2103786"/>
                <a:gd name="connsiteY663" fmla="*/ 2717739 h 3101339"/>
                <a:gd name="connsiteX664" fmla="*/ 362153 w 2103786"/>
                <a:gd name="connsiteY664" fmla="*/ 2715738 h 3101339"/>
                <a:gd name="connsiteX665" fmla="*/ 362153 w 2103786"/>
                <a:gd name="connsiteY665" fmla="*/ 2714405 h 3101339"/>
                <a:gd name="connsiteX666" fmla="*/ 362153 w 2103786"/>
                <a:gd name="connsiteY666" fmla="*/ 2711928 h 3101339"/>
                <a:gd name="connsiteX667" fmla="*/ 362153 w 2103786"/>
                <a:gd name="connsiteY667" fmla="*/ 2710500 h 3101339"/>
                <a:gd name="connsiteX668" fmla="*/ 361582 w 2103786"/>
                <a:gd name="connsiteY668" fmla="*/ 2708404 h 3101339"/>
                <a:gd name="connsiteX669" fmla="*/ 359962 w 2103786"/>
                <a:gd name="connsiteY669" fmla="*/ 2706975 h 3101339"/>
                <a:gd name="connsiteX670" fmla="*/ 359962 w 2103786"/>
                <a:gd name="connsiteY670" fmla="*/ 2706213 h 3101339"/>
                <a:gd name="connsiteX671" fmla="*/ 361010 w 2103786"/>
                <a:gd name="connsiteY671" fmla="*/ 2705261 h 3101339"/>
                <a:gd name="connsiteX672" fmla="*/ 362344 w 2103786"/>
                <a:gd name="connsiteY672" fmla="*/ 2705261 h 3101339"/>
                <a:gd name="connsiteX673" fmla="*/ 364534 w 2103786"/>
                <a:gd name="connsiteY673" fmla="*/ 2706975 h 3101339"/>
                <a:gd name="connsiteX674" fmla="*/ 365963 w 2103786"/>
                <a:gd name="connsiteY674" fmla="*/ 2707452 h 3101339"/>
                <a:gd name="connsiteX675" fmla="*/ 371773 w 2103786"/>
                <a:gd name="connsiteY675" fmla="*/ 2707452 h 3101339"/>
                <a:gd name="connsiteX676" fmla="*/ 373583 w 2103786"/>
                <a:gd name="connsiteY676" fmla="*/ 2705928 h 3101339"/>
                <a:gd name="connsiteX677" fmla="*/ 374440 w 2103786"/>
                <a:gd name="connsiteY677" fmla="*/ 2702022 h 3101339"/>
                <a:gd name="connsiteX678" fmla="*/ 373583 w 2103786"/>
                <a:gd name="connsiteY678" fmla="*/ 2698403 h 3101339"/>
                <a:gd name="connsiteX679" fmla="*/ 371392 w 2103786"/>
                <a:gd name="connsiteY679" fmla="*/ 2696974 h 3101339"/>
                <a:gd name="connsiteX680" fmla="*/ 369202 w 2103786"/>
                <a:gd name="connsiteY680" fmla="*/ 2696403 h 3101339"/>
                <a:gd name="connsiteX681" fmla="*/ 368154 w 2103786"/>
                <a:gd name="connsiteY681" fmla="*/ 2695069 h 3101339"/>
                <a:gd name="connsiteX682" fmla="*/ 367297 w 2103786"/>
                <a:gd name="connsiteY682" fmla="*/ 2691926 h 3101339"/>
                <a:gd name="connsiteX683" fmla="*/ 367297 w 2103786"/>
                <a:gd name="connsiteY683" fmla="*/ 2690307 h 3101339"/>
                <a:gd name="connsiteX684" fmla="*/ 367297 w 2103786"/>
                <a:gd name="connsiteY684" fmla="*/ 2689068 h 3101339"/>
                <a:gd name="connsiteX685" fmla="*/ 369011 w 2103786"/>
                <a:gd name="connsiteY685" fmla="*/ 2686401 h 3101339"/>
                <a:gd name="connsiteX686" fmla="*/ 369678 w 2103786"/>
                <a:gd name="connsiteY686" fmla="*/ 2684973 h 3101339"/>
                <a:gd name="connsiteX687" fmla="*/ 371011 w 2103786"/>
                <a:gd name="connsiteY687" fmla="*/ 2679258 h 3101339"/>
                <a:gd name="connsiteX688" fmla="*/ 371011 w 2103786"/>
                <a:gd name="connsiteY688" fmla="*/ 2673543 h 3101339"/>
                <a:gd name="connsiteX689" fmla="*/ 369487 w 2103786"/>
                <a:gd name="connsiteY689" fmla="*/ 2668780 h 3101339"/>
                <a:gd name="connsiteX690" fmla="*/ 366154 w 2103786"/>
                <a:gd name="connsiteY690" fmla="*/ 2665923 h 3101339"/>
                <a:gd name="connsiteX691" fmla="*/ 369297 w 2103786"/>
                <a:gd name="connsiteY691" fmla="*/ 2662208 h 3101339"/>
                <a:gd name="connsiteX692" fmla="*/ 369297 w 2103786"/>
                <a:gd name="connsiteY692" fmla="*/ 2660303 h 3101339"/>
                <a:gd name="connsiteX693" fmla="*/ 368249 w 2103786"/>
                <a:gd name="connsiteY693" fmla="*/ 2657446 h 3101339"/>
                <a:gd name="connsiteX694" fmla="*/ 366439 w 2103786"/>
                <a:gd name="connsiteY694" fmla="*/ 2655636 h 3101339"/>
                <a:gd name="connsiteX695" fmla="*/ 362915 w 2103786"/>
                <a:gd name="connsiteY695" fmla="*/ 2653635 h 3101339"/>
                <a:gd name="connsiteX696" fmla="*/ 361201 w 2103786"/>
                <a:gd name="connsiteY696" fmla="*/ 2651064 h 3101339"/>
                <a:gd name="connsiteX697" fmla="*/ 367201 w 2103786"/>
                <a:gd name="connsiteY697" fmla="*/ 2651064 h 3101339"/>
                <a:gd name="connsiteX698" fmla="*/ 369297 w 2103786"/>
                <a:gd name="connsiteY698" fmla="*/ 2649730 h 3101339"/>
                <a:gd name="connsiteX699" fmla="*/ 370059 w 2103786"/>
                <a:gd name="connsiteY699" fmla="*/ 2646301 h 3101339"/>
                <a:gd name="connsiteX700" fmla="*/ 370535 w 2103786"/>
                <a:gd name="connsiteY700" fmla="*/ 2643348 h 3101339"/>
                <a:gd name="connsiteX701" fmla="*/ 372059 w 2103786"/>
                <a:gd name="connsiteY701" fmla="*/ 2637538 h 3101339"/>
                <a:gd name="connsiteX702" fmla="*/ 372059 w 2103786"/>
                <a:gd name="connsiteY702" fmla="*/ 2634109 h 3101339"/>
                <a:gd name="connsiteX703" fmla="*/ 371488 w 2103786"/>
                <a:gd name="connsiteY703" fmla="*/ 2632585 h 3101339"/>
                <a:gd name="connsiteX704" fmla="*/ 369868 w 2103786"/>
                <a:gd name="connsiteY704" fmla="*/ 2630394 h 3101339"/>
                <a:gd name="connsiteX705" fmla="*/ 369868 w 2103786"/>
                <a:gd name="connsiteY705" fmla="*/ 2628871 h 3101339"/>
                <a:gd name="connsiteX706" fmla="*/ 370630 w 2103786"/>
                <a:gd name="connsiteY706" fmla="*/ 2626584 h 3101339"/>
                <a:gd name="connsiteX707" fmla="*/ 370630 w 2103786"/>
                <a:gd name="connsiteY707" fmla="*/ 2624680 h 3101339"/>
                <a:gd name="connsiteX708" fmla="*/ 370630 w 2103786"/>
                <a:gd name="connsiteY708" fmla="*/ 2622965 h 3101339"/>
                <a:gd name="connsiteX709" fmla="*/ 369392 w 2103786"/>
                <a:gd name="connsiteY709" fmla="*/ 2620393 h 3101339"/>
                <a:gd name="connsiteX710" fmla="*/ 369392 w 2103786"/>
                <a:gd name="connsiteY710" fmla="*/ 2617345 h 3101339"/>
                <a:gd name="connsiteX711" fmla="*/ 371488 w 2103786"/>
                <a:gd name="connsiteY711" fmla="*/ 2597724 h 3101339"/>
                <a:gd name="connsiteX712" fmla="*/ 368535 w 2103786"/>
                <a:gd name="connsiteY712" fmla="*/ 2573816 h 3101339"/>
                <a:gd name="connsiteX713" fmla="*/ 365868 w 2103786"/>
                <a:gd name="connsiteY713" fmla="*/ 2561338 h 3101339"/>
                <a:gd name="connsiteX714" fmla="*/ 363201 w 2103786"/>
                <a:gd name="connsiteY714" fmla="*/ 2554766 h 3101339"/>
                <a:gd name="connsiteX715" fmla="*/ 353676 w 2103786"/>
                <a:gd name="connsiteY715" fmla="*/ 2539145 h 3101339"/>
                <a:gd name="connsiteX716" fmla="*/ 346627 w 2103786"/>
                <a:gd name="connsiteY716" fmla="*/ 2522000 h 3101339"/>
                <a:gd name="connsiteX717" fmla="*/ 334054 w 2103786"/>
                <a:gd name="connsiteY717" fmla="*/ 2501807 h 3101339"/>
                <a:gd name="connsiteX718" fmla="*/ 324529 w 2103786"/>
                <a:gd name="connsiteY718" fmla="*/ 2475899 h 3101339"/>
                <a:gd name="connsiteX719" fmla="*/ 315004 w 2103786"/>
                <a:gd name="connsiteY719" fmla="*/ 2454087 h 3101339"/>
                <a:gd name="connsiteX720" fmla="*/ 305479 w 2103786"/>
                <a:gd name="connsiteY720" fmla="*/ 2436942 h 3101339"/>
                <a:gd name="connsiteX721" fmla="*/ 297955 w 2103786"/>
                <a:gd name="connsiteY721" fmla="*/ 2429131 h 3101339"/>
                <a:gd name="connsiteX722" fmla="*/ 296050 w 2103786"/>
                <a:gd name="connsiteY722" fmla="*/ 2419606 h 3101339"/>
                <a:gd name="connsiteX723" fmla="*/ 296050 w 2103786"/>
                <a:gd name="connsiteY723" fmla="*/ 2417987 h 3101339"/>
                <a:gd name="connsiteX724" fmla="*/ 296050 w 2103786"/>
                <a:gd name="connsiteY724" fmla="*/ 2415987 h 3101339"/>
                <a:gd name="connsiteX725" fmla="*/ 288049 w 2103786"/>
                <a:gd name="connsiteY725" fmla="*/ 2399413 h 3101339"/>
                <a:gd name="connsiteX726" fmla="*/ 288049 w 2103786"/>
                <a:gd name="connsiteY726" fmla="*/ 2398175 h 3101339"/>
                <a:gd name="connsiteX727" fmla="*/ 288049 w 2103786"/>
                <a:gd name="connsiteY727" fmla="*/ 2395222 h 3101339"/>
                <a:gd name="connsiteX728" fmla="*/ 283572 w 2103786"/>
                <a:gd name="connsiteY728" fmla="*/ 2382554 h 3101339"/>
                <a:gd name="connsiteX729" fmla="*/ 283572 w 2103786"/>
                <a:gd name="connsiteY729" fmla="*/ 2379982 h 3101339"/>
                <a:gd name="connsiteX730" fmla="*/ 283572 w 2103786"/>
                <a:gd name="connsiteY730" fmla="*/ 2374267 h 3101339"/>
                <a:gd name="connsiteX731" fmla="*/ 283572 w 2103786"/>
                <a:gd name="connsiteY731" fmla="*/ 2371314 h 3101339"/>
                <a:gd name="connsiteX732" fmla="*/ 280810 w 2103786"/>
                <a:gd name="connsiteY732" fmla="*/ 2359503 h 3101339"/>
                <a:gd name="connsiteX733" fmla="*/ 279286 w 2103786"/>
                <a:gd name="connsiteY733" fmla="*/ 2355027 h 3101339"/>
                <a:gd name="connsiteX734" fmla="*/ 279286 w 2103786"/>
                <a:gd name="connsiteY734" fmla="*/ 2354265 h 3101339"/>
                <a:gd name="connsiteX735" fmla="*/ 278143 w 2103786"/>
                <a:gd name="connsiteY735" fmla="*/ 2352646 h 3101339"/>
                <a:gd name="connsiteX736" fmla="*/ 278143 w 2103786"/>
                <a:gd name="connsiteY736" fmla="*/ 2351883 h 3101339"/>
                <a:gd name="connsiteX737" fmla="*/ 278143 w 2103786"/>
                <a:gd name="connsiteY737" fmla="*/ 2350740 h 3101339"/>
                <a:gd name="connsiteX738" fmla="*/ 279381 w 2103786"/>
                <a:gd name="connsiteY738" fmla="*/ 2349216 h 3101339"/>
                <a:gd name="connsiteX739" fmla="*/ 279381 w 2103786"/>
                <a:gd name="connsiteY739" fmla="*/ 2348264 h 3101339"/>
                <a:gd name="connsiteX740" fmla="*/ 279381 w 2103786"/>
                <a:gd name="connsiteY740" fmla="*/ 2344930 h 3101339"/>
                <a:gd name="connsiteX741" fmla="*/ 279381 w 2103786"/>
                <a:gd name="connsiteY741" fmla="*/ 2344168 h 3101339"/>
                <a:gd name="connsiteX742" fmla="*/ 279381 w 2103786"/>
                <a:gd name="connsiteY742" fmla="*/ 2342930 h 3101339"/>
                <a:gd name="connsiteX743" fmla="*/ 278238 w 2103786"/>
                <a:gd name="connsiteY743" fmla="*/ 2341977 h 3101339"/>
                <a:gd name="connsiteX744" fmla="*/ 275380 w 2103786"/>
                <a:gd name="connsiteY744" fmla="*/ 2340263 h 3101339"/>
                <a:gd name="connsiteX745" fmla="*/ 274428 w 2103786"/>
                <a:gd name="connsiteY745" fmla="*/ 2339501 h 3101339"/>
                <a:gd name="connsiteX746" fmla="*/ 273571 w 2103786"/>
                <a:gd name="connsiteY746" fmla="*/ 2336739 h 3101339"/>
                <a:gd name="connsiteX747" fmla="*/ 273571 w 2103786"/>
                <a:gd name="connsiteY747" fmla="*/ 2333405 h 3101339"/>
                <a:gd name="connsiteX748" fmla="*/ 274523 w 2103786"/>
                <a:gd name="connsiteY748" fmla="*/ 2329785 h 3101339"/>
                <a:gd name="connsiteX749" fmla="*/ 274999 w 2103786"/>
                <a:gd name="connsiteY749" fmla="*/ 2326452 h 3101339"/>
                <a:gd name="connsiteX750" fmla="*/ 274999 w 2103786"/>
                <a:gd name="connsiteY750" fmla="*/ 2324928 h 3101339"/>
                <a:gd name="connsiteX751" fmla="*/ 273761 w 2103786"/>
                <a:gd name="connsiteY751" fmla="*/ 2321880 h 3101339"/>
                <a:gd name="connsiteX752" fmla="*/ 272999 w 2103786"/>
                <a:gd name="connsiteY752" fmla="*/ 2318355 h 3101339"/>
                <a:gd name="connsiteX753" fmla="*/ 271856 w 2103786"/>
                <a:gd name="connsiteY753" fmla="*/ 2316927 h 3101339"/>
                <a:gd name="connsiteX754" fmla="*/ 270713 w 2103786"/>
                <a:gd name="connsiteY754" fmla="*/ 2315688 h 3101339"/>
                <a:gd name="connsiteX755" fmla="*/ 269856 w 2103786"/>
                <a:gd name="connsiteY755" fmla="*/ 2314546 h 3101339"/>
                <a:gd name="connsiteX756" fmla="*/ 269284 w 2103786"/>
                <a:gd name="connsiteY756" fmla="*/ 2309116 h 3101339"/>
                <a:gd name="connsiteX757" fmla="*/ 272523 w 2103786"/>
                <a:gd name="connsiteY757" fmla="*/ 2290066 h 3101339"/>
                <a:gd name="connsiteX758" fmla="*/ 272523 w 2103786"/>
                <a:gd name="connsiteY758" fmla="*/ 2286732 h 3101339"/>
                <a:gd name="connsiteX759" fmla="*/ 270618 w 2103786"/>
                <a:gd name="connsiteY759" fmla="*/ 2281398 h 3101339"/>
                <a:gd name="connsiteX760" fmla="*/ 270618 w 2103786"/>
                <a:gd name="connsiteY760" fmla="*/ 2279113 h 3101339"/>
                <a:gd name="connsiteX761" fmla="*/ 269761 w 2103786"/>
                <a:gd name="connsiteY761" fmla="*/ 2266158 h 3101339"/>
                <a:gd name="connsiteX762" fmla="*/ 270427 w 2103786"/>
                <a:gd name="connsiteY762" fmla="*/ 2253205 h 3101339"/>
                <a:gd name="connsiteX763" fmla="*/ 272428 w 2103786"/>
                <a:gd name="connsiteY763" fmla="*/ 2241489 h 3101339"/>
                <a:gd name="connsiteX764" fmla="*/ 274809 w 2103786"/>
                <a:gd name="connsiteY764" fmla="*/ 2232916 h 3101339"/>
                <a:gd name="connsiteX765" fmla="*/ 274809 w 2103786"/>
                <a:gd name="connsiteY765" fmla="*/ 2229678 h 3101339"/>
                <a:gd name="connsiteX766" fmla="*/ 274809 w 2103786"/>
                <a:gd name="connsiteY766" fmla="*/ 2226439 h 3101339"/>
                <a:gd name="connsiteX767" fmla="*/ 271570 w 2103786"/>
                <a:gd name="connsiteY767" fmla="*/ 2218819 h 3101339"/>
                <a:gd name="connsiteX768" fmla="*/ 269761 w 2103786"/>
                <a:gd name="connsiteY768" fmla="*/ 2212533 h 3101339"/>
                <a:gd name="connsiteX769" fmla="*/ 269094 w 2103786"/>
                <a:gd name="connsiteY769" fmla="*/ 2209104 h 3101339"/>
                <a:gd name="connsiteX770" fmla="*/ 269094 w 2103786"/>
                <a:gd name="connsiteY770" fmla="*/ 2205960 h 3101339"/>
                <a:gd name="connsiteX771" fmla="*/ 269094 w 2103786"/>
                <a:gd name="connsiteY771" fmla="*/ 2203579 h 3101339"/>
                <a:gd name="connsiteX772" fmla="*/ 266808 w 2103786"/>
                <a:gd name="connsiteY772" fmla="*/ 2198245 h 3101339"/>
                <a:gd name="connsiteX773" fmla="*/ 264712 w 2103786"/>
                <a:gd name="connsiteY773" fmla="*/ 2189482 h 3101339"/>
                <a:gd name="connsiteX774" fmla="*/ 257664 w 2103786"/>
                <a:gd name="connsiteY774" fmla="*/ 2170432 h 3101339"/>
                <a:gd name="connsiteX775" fmla="*/ 256330 w 2103786"/>
                <a:gd name="connsiteY775" fmla="*/ 2167956 h 3101339"/>
                <a:gd name="connsiteX776" fmla="*/ 232804 w 2103786"/>
                <a:gd name="connsiteY776" fmla="*/ 2141095 h 3101339"/>
                <a:gd name="connsiteX777" fmla="*/ 232232 w 2103786"/>
                <a:gd name="connsiteY777" fmla="*/ 2139571 h 3101339"/>
                <a:gd name="connsiteX778" fmla="*/ 227851 w 2103786"/>
                <a:gd name="connsiteY778" fmla="*/ 2132904 h 3101339"/>
                <a:gd name="connsiteX779" fmla="*/ 226422 w 2103786"/>
                <a:gd name="connsiteY779" fmla="*/ 2130046 h 3101339"/>
                <a:gd name="connsiteX780" fmla="*/ 224993 w 2103786"/>
                <a:gd name="connsiteY780" fmla="*/ 2123950 h 3101339"/>
                <a:gd name="connsiteX781" fmla="*/ 222993 w 2103786"/>
                <a:gd name="connsiteY781" fmla="*/ 2122045 h 3101339"/>
                <a:gd name="connsiteX782" fmla="*/ 225374 w 2103786"/>
                <a:gd name="connsiteY782" fmla="*/ 2116616 h 3101339"/>
                <a:gd name="connsiteX783" fmla="*/ 225374 w 2103786"/>
                <a:gd name="connsiteY783" fmla="*/ 2109663 h 3101339"/>
                <a:gd name="connsiteX784" fmla="*/ 224326 w 2103786"/>
                <a:gd name="connsiteY784" fmla="*/ 2102805 h 3101339"/>
                <a:gd name="connsiteX785" fmla="*/ 216611 w 2103786"/>
                <a:gd name="connsiteY785" fmla="*/ 2082897 h 3101339"/>
                <a:gd name="connsiteX786" fmla="*/ 213754 w 2103786"/>
                <a:gd name="connsiteY786" fmla="*/ 2078230 h 3101339"/>
                <a:gd name="connsiteX787" fmla="*/ 202514 w 2103786"/>
                <a:gd name="connsiteY787" fmla="*/ 2064895 h 3101339"/>
                <a:gd name="connsiteX788" fmla="*/ 195466 w 2103786"/>
                <a:gd name="connsiteY788" fmla="*/ 2053274 h 3101339"/>
                <a:gd name="connsiteX789" fmla="*/ 194894 w 2103786"/>
                <a:gd name="connsiteY789" fmla="*/ 2051179 h 3101339"/>
                <a:gd name="connsiteX790" fmla="*/ 193846 w 2103786"/>
                <a:gd name="connsiteY790" fmla="*/ 2048703 h 3101339"/>
                <a:gd name="connsiteX791" fmla="*/ 187750 w 2103786"/>
                <a:gd name="connsiteY791" fmla="*/ 2039178 h 3101339"/>
                <a:gd name="connsiteX792" fmla="*/ 185845 w 2103786"/>
                <a:gd name="connsiteY792" fmla="*/ 2037939 h 3101339"/>
                <a:gd name="connsiteX793" fmla="*/ 181273 w 2103786"/>
                <a:gd name="connsiteY793" fmla="*/ 2035463 h 3101339"/>
                <a:gd name="connsiteX794" fmla="*/ 179178 w 2103786"/>
                <a:gd name="connsiteY794" fmla="*/ 2033558 h 3101339"/>
                <a:gd name="connsiteX795" fmla="*/ 163557 w 2103786"/>
                <a:gd name="connsiteY795" fmla="*/ 2020318 h 3101339"/>
                <a:gd name="connsiteX796" fmla="*/ 162033 w 2103786"/>
                <a:gd name="connsiteY796" fmla="*/ 2016032 h 3101339"/>
                <a:gd name="connsiteX797" fmla="*/ 161271 w 2103786"/>
                <a:gd name="connsiteY797" fmla="*/ 2014603 h 3101339"/>
                <a:gd name="connsiteX798" fmla="*/ 161271 w 2103786"/>
                <a:gd name="connsiteY798" fmla="*/ 2013650 h 3101339"/>
                <a:gd name="connsiteX799" fmla="*/ 161271 w 2103786"/>
                <a:gd name="connsiteY799" fmla="*/ 2008602 h 3101339"/>
                <a:gd name="connsiteX800" fmla="*/ 161271 w 2103786"/>
                <a:gd name="connsiteY800" fmla="*/ 2007269 h 3101339"/>
                <a:gd name="connsiteX801" fmla="*/ 156318 w 2103786"/>
                <a:gd name="connsiteY801" fmla="*/ 1990314 h 3101339"/>
                <a:gd name="connsiteX802" fmla="*/ 155175 w 2103786"/>
                <a:gd name="connsiteY802" fmla="*/ 1984123 h 3101339"/>
                <a:gd name="connsiteX803" fmla="*/ 155175 w 2103786"/>
                <a:gd name="connsiteY803" fmla="*/ 1977741 h 3101339"/>
                <a:gd name="connsiteX804" fmla="*/ 155937 w 2103786"/>
                <a:gd name="connsiteY804" fmla="*/ 1974598 h 3101339"/>
                <a:gd name="connsiteX805" fmla="*/ 158318 w 2103786"/>
                <a:gd name="connsiteY805" fmla="*/ 1968883 h 3101339"/>
                <a:gd name="connsiteX806" fmla="*/ 158318 w 2103786"/>
                <a:gd name="connsiteY806" fmla="*/ 1966025 h 3101339"/>
                <a:gd name="connsiteX807" fmla="*/ 158318 w 2103786"/>
                <a:gd name="connsiteY807" fmla="*/ 1964597 h 3101339"/>
                <a:gd name="connsiteX808" fmla="*/ 160318 w 2103786"/>
                <a:gd name="connsiteY808" fmla="*/ 1961454 h 3101339"/>
                <a:gd name="connsiteX809" fmla="*/ 160318 w 2103786"/>
                <a:gd name="connsiteY809" fmla="*/ 1959930 h 3101339"/>
                <a:gd name="connsiteX810" fmla="*/ 160318 w 2103786"/>
                <a:gd name="connsiteY810" fmla="*/ 1958310 h 3101339"/>
                <a:gd name="connsiteX811" fmla="*/ 150793 w 2103786"/>
                <a:gd name="connsiteY811" fmla="*/ 1922782 h 3101339"/>
                <a:gd name="connsiteX812" fmla="*/ 142697 w 2103786"/>
                <a:gd name="connsiteY812" fmla="*/ 1903732 h 3101339"/>
                <a:gd name="connsiteX813" fmla="*/ 131077 w 2103786"/>
                <a:gd name="connsiteY813" fmla="*/ 1882587 h 3101339"/>
                <a:gd name="connsiteX814" fmla="*/ 110217 w 2103786"/>
                <a:gd name="connsiteY814" fmla="*/ 1845344 h 3101339"/>
                <a:gd name="connsiteX815" fmla="*/ 95929 w 2103786"/>
                <a:gd name="connsiteY815" fmla="*/ 1824484 h 3101339"/>
                <a:gd name="connsiteX816" fmla="*/ 87547 w 2103786"/>
                <a:gd name="connsiteY816" fmla="*/ 1809816 h 3101339"/>
                <a:gd name="connsiteX817" fmla="*/ 79832 w 2103786"/>
                <a:gd name="connsiteY817" fmla="*/ 1802196 h 3101339"/>
                <a:gd name="connsiteX818" fmla="*/ 71164 w 2103786"/>
                <a:gd name="connsiteY818" fmla="*/ 1792671 h 3101339"/>
                <a:gd name="connsiteX819" fmla="*/ 56972 w 2103786"/>
                <a:gd name="connsiteY819" fmla="*/ 1777812 h 3101339"/>
                <a:gd name="connsiteX820" fmla="*/ 55162 w 2103786"/>
                <a:gd name="connsiteY820" fmla="*/ 1776002 h 3101339"/>
                <a:gd name="connsiteX821" fmla="*/ 51162 w 2103786"/>
                <a:gd name="connsiteY821" fmla="*/ 1772001 h 3101339"/>
                <a:gd name="connsiteX822" fmla="*/ 49257 w 2103786"/>
                <a:gd name="connsiteY822" fmla="*/ 1769334 h 3101339"/>
                <a:gd name="connsiteX823" fmla="*/ 49257 w 2103786"/>
                <a:gd name="connsiteY823" fmla="*/ 1766000 h 3101339"/>
                <a:gd name="connsiteX824" fmla="*/ 49257 w 2103786"/>
                <a:gd name="connsiteY824" fmla="*/ 1763143 h 3101339"/>
                <a:gd name="connsiteX825" fmla="*/ 50209 w 2103786"/>
                <a:gd name="connsiteY825" fmla="*/ 1761048 h 3101339"/>
                <a:gd name="connsiteX826" fmla="*/ 48304 w 2103786"/>
                <a:gd name="connsiteY826" fmla="*/ 1758095 h 3101339"/>
                <a:gd name="connsiteX827" fmla="*/ 46495 w 2103786"/>
                <a:gd name="connsiteY827" fmla="*/ 1753713 h 3101339"/>
                <a:gd name="connsiteX828" fmla="*/ 43066 w 2103786"/>
                <a:gd name="connsiteY828" fmla="*/ 1746665 h 3101339"/>
                <a:gd name="connsiteX829" fmla="*/ 38875 w 2103786"/>
                <a:gd name="connsiteY829" fmla="*/ 1743045 h 3101339"/>
                <a:gd name="connsiteX830" fmla="*/ 34112 w 2103786"/>
                <a:gd name="connsiteY830" fmla="*/ 1737521 h 3101339"/>
                <a:gd name="connsiteX831" fmla="*/ 31540 w 2103786"/>
                <a:gd name="connsiteY831" fmla="*/ 1733806 h 3101339"/>
                <a:gd name="connsiteX832" fmla="*/ 32112 w 2103786"/>
                <a:gd name="connsiteY832" fmla="*/ 1732091 h 3101339"/>
                <a:gd name="connsiteX833" fmla="*/ 35446 w 2103786"/>
                <a:gd name="connsiteY833" fmla="*/ 1734378 h 3101339"/>
                <a:gd name="connsiteX834" fmla="*/ 38494 w 2103786"/>
                <a:gd name="connsiteY834" fmla="*/ 1737140 h 3101339"/>
                <a:gd name="connsiteX835" fmla="*/ 40875 w 2103786"/>
                <a:gd name="connsiteY835" fmla="*/ 1737997 h 3101339"/>
                <a:gd name="connsiteX836" fmla="*/ 44780 w 2103786"/>
                <a:gd name="connsiteY836" fmla="*/ 1738759 h 3101339"/>
                <a:gd name="connsiteX837" fmla="*/ 45542 w 2103786"/>
                <a:gd name="connsiteY837" fmla="*/ 1742379 h 3101339"/>
                <a:gd name="connsiteX838" fmla="*/ 47161 w 2103786"/>
                <a:gd name="connsiteY838" fmla="*/ 1745903 h 3101339"/>
                <a:gd name="connsiteX839" fmla="*/ 47161 w 2103786"/>
                <a:gd name="connsiteY839" fmla="*/ 1740474 h 3101339"/>
                <a:gd name="connsiteX840" fmla="*/ 47923 w 2103786"/>
                <a:gd name="connsiteY840" fmla="*/ 1735806 h 3101339"/>
                <a:gd name="connsiteX841" fmla="*/ 48971 w 2103786"/>
                <a:gd name="connsiteY841" fmla="*/ 1730758 h 3101339"/>
                <a:gd name="connsiteX842" fmla="*/ 48304 w 2103786"/>
                <a:gd name="connsiteY842" fmla="*/ 1725043 h 3101339"/>
                <a:gd name="connsiteX843" fmla="*/ 48304 w 2103786"/>
                <a:gd name="connsiteY843" fmla="*/ 1719614 h 3101339"/>
                <a:gd name="connsiteX844" fmla="*/ 49162 w 2103786"/>
                <a:gd name="connsiteY844" fmla="*/ 1714947 h 3101339"/>
                <a:gd name="connsiteX845" fmla="*/ 51067 w 2103786"/>
                <a:gd name="connsiteY845" fmla="*/ 1710946 h 3101339"/>
                <a:gd name="connsiteX846" fmla="*/ 52972 w 2103786"/>
                <a:gd name="connsiteY846" fmla="*/ 1729139 h 3101339"/>
                <a:gd name="connsiteX847" fmla="*/ 54115 w 2103786"/>
                <a:gd name="connsiteY847" fmla="*/ 1745617 h 3101339"/>
                <a:gd name="connsiteX848" fmla="*/ 54115 w 2103786"/>
                <a:gd name="connsiteY848" fmla="*/ 1751427 h 3101339"/>
                <a:gd name="connsiteX849" fmla="*/ 55067 w 2103786"/>
                <a:gd name="connsiteY849" fmla="*/ 1756666 h 3101339"/>
                <a:gd name="connsiteX850" fmla="*/ 56591 w 2103786"/>
                <a:gd name="connsiteY850" fmla="*/ 1759619 h 3101339"/>
                <a:gd name="connsiteX851" fmla="*/ 58591 w 2103786"/>
                <a:gd name="connsiteY851" fmla="*/ 1763524 h 3101339"/>
                <a:gd name="connsiteX852" fmla="*/ 59353 w 2103786"/>
                <a:gd name="connsiteY852" fmla="*/ 1766572 h 3101339"/>
                <a:gd name="connsiteX853" fmla="*/ 61449 w 2103786"/>
                <a:gd name="connsiteY853" fmla="*/ 1767239 h 3101339"/>
                <a:gd name="connsiteX854" fmla="*/ 60306 w 2103786"/>
                <a:gd name="connsiteY854" fmla="*/ 1762572 h 3101339"/>
                <a:gd name="connsiteX855" fmla="*/ 57829 w 2103786"/>
                <a:gd name="connsiteY855" fmla="*/ 1756285 h 3101339"/>
                <a:gd name="connsiteX856" fmla="*/ 57829 w 2103786"/>
                <a:gd name="connsiteY856" fmla="*/ 1751427 h 3101339"/>
                <a:gd name="connsiteX857" fmla="*/ 59163 w 2103786"/>
                <a:gd name="connsiteY857" fmla="*/ 1744665 h 3101339"/>
                <a:gd name="connsiteX858" fmla="*/ 60973 w 2103786"/>
                <a:gd name="connsiteY858" fmla="*/ 1741998 h 3101339"/>
                <a:gd name="connsiteX859" fmla="*/ 60973 w 2103786"/>
                <a:gd name="connsiteY859" fmla="*/ 1725900 h 3101339"/>
                <a:gd name="connsiteX860" fmla="*/ 57925 w 2103786"/>
                <a:gd name="connsiteY860" fmla="*/ 1717518 h 3101339"/>
                <a:gd name="connsiteX861" fmla="*/ 58687 w 2103786"/>
                <a:gd name="connsiteY861" fmla="*/ 1713232 h 3101339"/>
                <a:gd name="connsiteX862" fmla="*/ 61925 w 2103786"/>
                <a:gd name="connsiteY862" fmla="*/ 1720281 h 3101339"/>
                <a:gd name="connsiteX863" fmla="*/ 63068 w 2103786"/>
                <a:gd name="connsiteY863" fmla="*/ 1737140 h 3101339"/>
                <a:gd name="connsiteX864" fmla="*/ 65259 w 2103786"/>
                <a:gd name="connsiteY864" fmla="*/ 1733997 h 3101339"/>
                <a:gd name="connsiteX865" fmla="*/ 66592 w 2103786"/>
                <a:gd name="connsiteY865" fmla="*/ 1733997 h 3101339"/>
                <a:gd name="connsiteX866" fmla="*/ 70307 w 2103786"/>
                <a:gd name="connsiteY866" fmla="*/ 1733997 h 3101339"/>
                <a:gd name="connsiteX867" fmla="*/ 70307 w 2103786"/>
                <a:gd name="connsiteY867" fmla="*/ 1740092 h 3101339"/>
                <a:gd name="connsiteX868" fmla="*/ 71450 w 2103786"/>
                <a:gd name="connsiteY868" fmla="*/ 1743141 h 3101339"/>
                <a:gd name="connsiteX869" fmla="*/ 71450 w 2103786"/>
                <a:gd name="connsiteY869" fmla="*/ 1747236 h 3101339"/>
                <a:gd name="connsiteX870" fmla="*/ 72974 w 2103786"/>
                <a:gd name="connsiteY870" fmla="*/ 1749141 h 3101339"/>
                <a:gd name="connsiteX871" fmla="*/ 73546 w 2103786"/>
                <a:gd name="connsiteY871" fmla="*/ 1752094 h 3101339"/>
                <a:gd name="connsiteX872" fmla="*/ 74784 w 2103786"/>
                <a:gd name="connsiteY872" fmla="*/ 1754571 h 3101339"/>
                <a:gd name="connsiteX873" fmla="*/ 75927 w 2103786"/>
                <a:gd name="connsiteY873" fmla="*/ 1758476 h 3101339"/>
                <a:gd name="connsiteX874" fmla="*/ 76879 w 2103786"/>
                <a:gd name="connsiteY874" fmla="*/ 1765715 h 3101339"/>
                <a:gd name="connsiteX875" fmla="*/ 75070 w 2103786"/>
                <a:gd name="connsiteY875" fmla="*/ 1769144 h 3101339"/>
                <a:gd name="connsiteX876" fmla="*/ 75070 w 2103786"/>
                <a:gd name="connsiteY876" fmla="*/ 1774192 h 3101339"/>
                <a:gd name="connsiteX877" fmla="*/ 73355 w 2103786"/>
                <a:gd name="connsiteY877" fmla="*/ 1779812 h 3101339"/>
                <a:gd name="connsiteX878" fmla="*/ 74308 w 2103786"/>
                <a:gd name="connsiteY878" fmla="*/ 1780859 h 3101339"/>
                <a:gd name="connsiteX879" fmla="*/ 77070 w 2103786"/>
                <a:gd name="connsiteY879" fmla="*/ 1779240 h 3101339"/>
                <a:gd name="connsiteX880" fmla="*/ 77070 w 2103786"/>
                <a:gd name="connsiteY880" fmla="*/ 1770763 h 3101339"/>
                <a:gd name="connsiteX881" fmla="*/ 77832 w 2103786"/>
                <a:gd name="connsiteY881" fmla="*/ 1768191 h 3101339"/>
                <a:gd name="connsiteX882" fmla="*/ 79451 w 2103786"/>
                <a:gd name="connsiteY882" fmla="*/ 1762572 h 3101339"/>
                <a:gd name="connsiteX883" fmla="*/ 77260 w 2103786"/>
                <a:gd name="connsiteY883" fmla="*/ 1756380 h 3101339"/>
                <a:gd name="connsiteX884" fmla="*/ 77832 w 2103786"/>
                <a:gd name="connsiteY884" fmla="*/ 1753808 h 3101339"/>
                <a:gd name="connsiteX885" fmla="*/ 77832 w 2103786"/>
                <a:gd name="connsiteY885" fmla="*/ 1750761 h 3101339"/>
                <a:gd name="connsiteX886" fmla="*/ 80023 w 2103786"/>
                <a:gd name="connsiteY886" fmla="*/ 1749713 h 3101339"/>
                <a:gd name="connsiteX887" fmla="*/ 81737 w 2103786"/>
                <a:gd name="connsiteY887" fmla="*/ 1752666 h 3101339"/>
                <a:gd name="connsiteX888" fmla="*/ 82499 w 2103786"/>
                <a:gd name="connsiteY888" fmla="*/ 1755142 h 3101339"/>
                <a:gd name="connsiteX889" fmla="*/ 83071 w 2103786"/>
                <a:gd name="connsiteY889" fmla="*/ 1758095 h 3101339"/>
                <a:gd name="connsiteX890" fmla="*/ 84118 w 2103786"/>
                <a:gd name="connsiteY890" fmla="*/ 1762191 h 3101339"/>
                <a:gd name="connsiteX891" fmla="*/ 82880 w 2103786"/>
                <a:gd name="connsiteY891" fmla="*/ 1766858 h 3101339"/>
                <a:gd name="connsiteX892" fmla="*/ 83833 w 2103786"/>
                <a:gd name="connsiteY892" fmla="*/ 1770954 h 3101339"/>
                <a:gd name="connsiteX893" fmla="*/ 84880 w 2103786"/>
                <a:gd name="connsiteY893" fmla="*/ 1775811 h 3101339"/>
                <a:gd name="connsiteX894" fmla="*/ 83452 w 2103786"/>
                <a:gd name="connsiteY894" fmla="*/ 1779431 h 3101339"/>
                <a:gd name="connsiteX895" fmla="*/ 84785 w 2103786"/>
                <a:gd name="connsiteY895" fmla="*/ 1782383 h 3101339"/>
                <a:gd name="connsiteX896" fmla="*/ 84785 w 2103786"/>
                <a:gd name="connsiteY896" fmla="*/ 1788003 h 3101339"/>
                <a:gd name="connsiteX897" fmla="*/ 84785 w 2103786"/>
                <a:gd name="connsiteY897" fmla="*/ 1793242 h 3101339"/>
                <a:gd name="connsiteX898" fmla="*/ 86976 w 2103786"/>
                <a:gd name="connsiteY898" fmla="*/ 1793242 h 3101339"/>
                <a:gd name="connsiteX899" fmla="*/ 88500 w 2103786"/>
                <a:gd name="connsiteY899" fmla="*/ 1791528 h 3101339"/>
                <a:gd name="connsiteX900" fmla="*/ 88500 w 2103786"/>
                <a:gd name="connsiteY900" fmla="*/ 1789337 h 3101339"/>
                <a:gd name="connsiteX901" fmla="*/ 88500 w 2103786"/>
                <a:gd name="connsiteY901" fmla="*/ 1786479 h 3101339"/>
                <a:gd name="connsiteX902" fmla="*/ 89357 w 2103786"/>
                <a:gd name="connsiteY902" fmla="*/ 1784860 h 3101339"/>
                <a:gd name="connsiteX903" fmla="*/ 91834 w 2103786"/>
                <a:gd name="connsiteY903" fmla="*/ 1782003 h 3101339"/>
                <a:gd name="connsiteX904" fmla="*/ 91834 w 2103786"/>
                <a:gd name="connsiteY904" fmla="*/ 1779240 h 3101339"/>
                <a:gd name="connsiteX905" fmla="*/ 91834 w 2103786"/>
                <a:gd name="connsiteY905" fmla="*/ 1776002 h 3101339"/>
                <a:gd name="connsiteX906" fmla="*/ 92786 w 2103786"/>
                <a:gd name="connsiteY906" fmla="*/ 1774954 h 3101339"/>
                <a:gd name="connsiteX907" fmla="*/ 95358 w 2103786"/>
                <a:gd name="connsiteY907" fmla="*/ 1781050 h 3101339"/>
                <a:gd name="connsiteX908" fmla="*/ 95358 w 2103786"/>
                <a:gd name="connsiteY908" fmla="*/ 1783717 h 3101339"/>
                <a:gd name="connsiteX909" fmla="*/ 95358 w 2103786"/>
                <a:gd name="connsiteY909" fmla="*/ 1787622 h 3101339"/>
                <a:gd name="connsiteX910" fmla="*/ 95358 w 2103786"/>
                <a:gd name="connsiteY910" fmla="*/ 1791718 h 3101339"/>
                <a:gd name="connsiteX911" fmla="*/ 94120 w 2103786"/>
                <a:gd name="connsiteY911" fmla="*/ 1795242 h 3101339"/>
                <a:gd name="connsiteX912" fmla="*/ 94691 w 2103786"/>
                <a:gd name="connsiteY912" fmla="*/ 1797338 h 3101339"/>
                <a:gd name="connsiteX913" fmla="*/ 93453 w 2103786"/>
                <a:gd name="connsiteY913" fmla="*/ 1798862 h 3101339"/>
                <a:gd name="connsiteX914" fmla="*/ 95548 w 2103786"/>
                <a:gd name="connsiteY914" fmla="*/ 1799529 h 3101339"/>
                <a:gd name="connsiteX915" fmla="*/ 97834 w 2103786"/>
                <a:gd name="connsiteY915" fmla="*/ 1799529 h 3101339"/>
                <a:gd name="connsiteX916" fmla="*/ 98406 w 2103786"/>
                <a:gd name="connsiteY916" fmla="*/ 1801719 h 3101339"/>
                <a:gd name="connsiteX917" fmla="*/ 98977 w 2103786"/>
                <a:gd name="connsiteY917" fmla="*/ 1804672 h 3101339"/>
                <a:gd name="connsiteX918" fmla="*/ 98977 w 2103786"/>
                <a:gd name="connsiteY918" fmla="*/ 1807149 h 3101339"/>
                <a:gd name="connsiteX919" fmla="*/ 101168 w 2103786"/>
                <a:gd name="connsiteY919" fmla="*/ 1807149 h 3101339"/>
                <a:gd name="connsiteX920" fmla="*/ 101168 w 2103786"/>
                <a:gd name="connsiteY920" fmla="*/ 1803815 h 3101339"/>
                <a:gd name="connsiteX921" fmla="*/ 102121 w 2103786"/>
                <a:gd name="connsiteY921" fmla="*/ 1801338 h 3101339"/>
                <a:gd name="connsiteX922" fmla="*/ 104311 w 2103786"/>
                <a:gd name="connsiteY922" fmla="*/ 1800767 h 3101339"/>
                <a:gd name="connsiteX923" fmla="*/ 107359 w 2103786"/>
                <a:gd name="connsiteY923" fmla="*/ 1799338 h 3101339"/>
                <a:gd name="connsiteX924" fmla="*/ 110693 w 2103786"/>
                <a:gd name="connsiteY924" fmla="*/ 1798576 h 3101339"/>
                <a:gd name="connsiteX925" fmla="*/ 112217 w 2103786"/>
                <a:gd name="connsiteY925" fmla="*/ 1797433 h 3101339"/>
                <a:gd name="connsiteX926" fmla="*/ 113265 w 2103786"/>
                <a:gd name="connsiteY926" fmla="*/ 1799433 h 3101339"/>
                <a:gd name="connsiteX927" fmla="*/ 117456 w 2103786"/>
                <a:gd name="connsiteY927" fmla="*/ 1799433 h 3101339"/>
                <a:gd name="connsiteX928" fmla="*/ 117456 w 2103786"/>
                <a:gd name="connsiteY928" fmla="*/ 1794195 h 3101339"/>
                <a:gd name="connsiteX929" fmla="*/ 120028 w 2103786"/>
                <a:gd name="connsiteY929" fmla="*/ 1792766 h 3101339"/>
                <a:gd name="connsiteX930" fmla="*/ 122504 w 2103786"/>
                <a:gd name="connsiteY930" fmla="*/ 1791432 h 3101339"/>
                <a:gd name="connsiteX931" fmla="*/ 124885 w 2103786"/>
                <a:gd name="connsiteY931" fmla="*/ 1788099 h 3101339"/>
                <a:gd name="connsiteX932" fmla="*/ 126981 w 2103786"/>
                <a:gd name="connsiteY932" fmla="*/ 1783812 h 3101339"/>
                <a:gd name="connsiteX933" fmla="*/ 126981 w 2103786"/>
                <a:gd name="connsiteY933" fmla="*/ 1779812 h 3101339"/>
                <a:gd name="connsiteX934" fmla="*/ 126219 w 2103786"/>
                <a:gd name="connsiteY934" fmla="*/ 1773525 h 3101339"/>
                <a:gd name="connsiteX935" fmla="*/ 124885 w 2103786"/>
                <a:gd name="connsiteY935" fmla="*/ 1770096 h 3101339"/>
                <a:gd name="connsiteX936" fmla="*/ 126219 w 2103786"/>
                <a:gd name="connsiteY936" fmla="*/ 1767144 h 3101339"/>
                <a:gd name="connsiteX937" fmla="*/ 126219 w 2103786"/>
                <a:gd name="connsiteY937" fmla="*/ 1761905 h 3101339"/>
                <a:gd name="connsiteX938" fmla="*/ 124028 w 2103786"/>
                <a:gd name="connsiteY938" fmla="*/ 1758476 h 3101339"/>
                <a:gd name="connsiteX939" fmla="*/ 120504 w 2103786"/>
                <a:gd name="connsiteY939" fmla="*/ 1755047 h 3101339"/>
                <a:gd name="connsiteX940" fmla="*/ 116980 w 2103786"/>
                <a:gd name="connsiteY940" fmla="*/ 1750856 h 3101339"/>
                <a:gd name="connsiteX941" fmla="*/ 112693 w 2103786"/>
                <a:gd name="connsiteY941" fmla="*/ 1747141 h 3101339"/>
                <a:gd name="connsiteX942" fmla="*/ 108502 w 2103786"/>
                <a:gd name="connsiteY942" fmla="*/ 1747141 h 3101339"/>
                <a:gd name="connsiteX943" fmla="*/ 99930 w 2103786"/>
                <a:gd name="connsiteY943" fmla="*/ 1744665 h 3101339"/>
                <a:gd name="connsiteX944" fmla="*/ 99358 w 2103786"/>
                <a:gd name="connsiteY944" fmla="*/ 1741616 h 3101339"/>
                <a:gd name="connsiteX945" fmla="*/ 99358 w 2103786"/>
                <a:gd name="connsiteY945" fmla="*/ 1739140 h 3101339"/>
                <a:gd name="connsiteX946" fmla="*/ 97834 w 2103786"/>
                <a:gd name="connsiteY946" fmla="*/ 1736568 h 3101339"/>
                <a:gd name="connsiteX947" fmla="*/ 95358 w 2103786"/>
                <a:gd name="connsiteY947" fmla="*/ 1732663 h 3101339"/>
                <a:gd name="connsiteX948" fmla="*/ 90405 w 2103786"/>
                <a:gd name="connsiteY948" fmla="*/ 1726377 h 3101339"/>
                <a:gd name="connsiteX949" fmla="*/ 85928 w 2103786"/>
                <a:gd name="connsiteY949" fmla="*/ 1725329 h 3101339"/>
                <a:gd name="connsiteX950" fmla="*/ 85166 w 2103786"/>
                <a:gd name="connsiteY950" fmla="*/ 1720662 h 3101339"/>
                <a:gd name="connsiteX951" fmla="*/ 84690 w 2103786"/>
                <a:gd name="connsiteY951" fmla="*/ 1717709 h 3101339"/>
                <a:gd name="connsiteX952" fmla="*/ 85833 w 2103786"/>
                <a:gd name="connsiteY952" fmla="*/ 1713613 h 3101339"/>
                <a:gd name="connsiteX953" fmla="*/ 84023 w 2103786"/>
                <a:gd name="connsiteY953" fmla="*/ 1712375 h 3101339"/>
                <a:gd name="connsiteX954" fmla="*/ 82880 w 2103786"/>
                <a:gd name="connsiteY954" fmla="*/ 1708279 h 3101339"/>
                <a:gd name="connsiteX955" fmla="*/ 82880 w 2103786"/>
                <a:gd name="connsiteY955" fmla="*/ 1703802 h 3101339"/>
                <a:gd name="connsiteX956" fmla="*/ 77832 w 2103786"/>
                <a:gd name="connsiteY956" fmla="*/ 1700659 h 3101339"/>
                <a:gd name="connsiteX957" fmla="*/ 78499 w 2103786"/>
                <a:gd name="connsiteY957" fmla="*/ 1696658 h 3101339"/>
                <a:gd name="connsiteX958" fmla="*/ 77737 w 2103786"/>
                <a:gd name="connsiteY958" fmla="*/ 1693515 h 3101339"/>
                <a:gd name="connsiteX959" fmla="*/ 76975 w 2103786"/>
                <a:gd name="connsiteY959" fmla="*/ 1691039 h 3101339"/>
                <a:gd name="connsiteX960" fmla="*/ 75355 w 2103786"/>
                <a:gd name="connsiteY960" fmla="*/ 1689515 h 3101339"/>
                <a:gd name="connsiteX961" fmla="*/ 73831 w 2103786"/>
                <a:gd name="connsiteY961" fmla="*/ 1687229 h 3101339"/>
                <a:gd name="connsiteX962" fmla="*/ 72022 w 2103786"/>
                <a:gd name="connsiteY962" fmla="*/ 1685800 h 3101339"/>
                <a:gd name="connsiteX963" fmla="*/ 71260 w 2103786"/>
                <a:gd name="connsiteY963" fmla="*/ 1683990 h 3101339"/>
                <a:gd name="connsiteX964" fmla="*/ 71260 w 2103786"/>
                <a:gd name="connsiteY964" fmla="*/ 1682085 h 3101339"/>
                <a:gd name="connsiteX965" fmla="*/ 70117 w 2103786"/>
                <a:gd name="connsiteY965" fmla="*/ 1679895 h 3101339"/>
                <a:gd name="connsiteX966" fmla="*/ 68402 w 2103786"/>
                <a:gd name="connsiteY966" fmla="*/ 1678180 h 3101339"/>
                <a:gd name="connsiteX967" fmla="*/ 64973 w 2103786"/>
                <a:gd name="connsiteY967" fmla="*/ 1672846 h 3101339"/>
                <a:gd name="connsiteX968" fmla="*/ 64021 w 2103786"/>
                <a:gd name="connsiteY968" fmla="*/ 1669036 h 3101339"/>
                <a:gd name="connsiteX969" fmla="*/ 64687 w 2103786"/>
                <a:gd name="connsiteY969" fmla="*/ 1665988 h 3101339"/>
                <a:gd name="connsiteX970" fmla="*/ 64687 w 2103786"/>
                <a:gd name="connsiteY970" fmla="*/ 1662178 h 3101339"/>
                <a:gd name="connsiteX971" fmla="*/ 66116 w 2103786"/>
                <a:gd name="connsiteY971" fmla="*/ 1659130 h 3101339"/>
                <a:gd name="connsiteX972" fmla="*/ 68497 w 2103786"/>
                <a:gd name="connsiteY972" fmla="*/ 1654844 h 3101339"/>
                <a:gd name="connsiteX973" fmla="*/ 70212 w 2103786"/>
                <a:gd name="connsiteY973" fmla="*/ 1650272 h 3101339"/>
                <a:gd name="connsiteX974" fmla="*/ 73450 w 2103786"/>
                <a:gd name="connsiteY974" fmla="*/ 1646271 h 3101339"/>
                <a:gd name="connsiteX975" fmla="*/ 75165 w 2103786"/>
                <a:gd name="connsiteY975" fmla="*/ 1641795 h 3101339"/>
                <a:gd name="connsiteX976" fmla="*/ 76784 w 2103786"/>
                <a:gd name="connsiteY976" fmla="*/ 1641128 h 3101339"/>
                <a:gd name="connsiteX977" fmla="*/ 76784 w 2103786"/>
                <a:gd name="connsiteY977" fmla="*/ 1645605 h 3101339"/>
                <a:gd name="connsiteX978" fmla="*/ 77546 w 2103786"/>
                <a:gd name="connsiteY978" fmla="*/ 1651034 h 3101339"/>
                <a:gd name="connsiteX979" fmla="*/ 77070 w 2103786"/>
                <a:gd name="connsiteY979" fmla="*/ 1654367 h 3101339"/>
                <a:gd name="connsiteX980" fmla="*/ 78594 w 2103786"/>
                <a:gd name="connsiteY980" fmla="*/ 1656844 h 3101339"/>
                <a:gd name="connsiteX981" fmla="*/ 80404 w 2103786"/>
                <a:gd name="connsiteY981" fmla="*/ 1656844 h 3101339"/>
                <a:gd name="connsiteX982" fmla="*/ 81642 w 2103786"/>
                <a:gd name="connsiteY982" fmla="*/ 1656844 h 3101339"/>
                <a:gd name="connsiteX983" fmla="*/ 82499 w 2103786"/>
                <a:gd name="connsiteY983" fmla="*/ 1658654 h 3101339"/>
                <a:gd name="connsiteX984" fmla="*/ 87357 w 2103786"/>
                <a:gd name="connsiteY984" fmla="*/ 1658654 h 3101339"/>
                <a:gd name="connsiteX985" fmla="*/ 88595 w 2103786"/>
                <a:gd name="connsiteY985" fmla="*/ 1663702 h 3101339"/>
                <a:gd name="connsiteX986" fmla="*/ 90500 w 2103786"/>
                <a:gd name="connsiteY986" fmla="*/ 1669131 h 3101339"/>
                <a:gd name="connsiteX987" fmla="*/ 93453 w 2103786"/>
                <a:gd name="connsiteY987" fmla="*/ 1673799 h 3101339"/>
                <a:gd name="connsiteX988" fmla="*/ 97358 w 2103786"/>
                <a:gd name="connsiteY988" fmla="*/ 1675799 h 3101339"/>
                <a:gd name="connsiteX989" fmla="*/ 99263 w 2103786"/>
                <a:gd name="connsiteY989" fmla="*/ 1680275 h 3101339"/>
                <a:gd name="connsiteX990" fmla="*/ 102597 w 2103786"/>
                <a:gd name="connsiteY990" fmla="*/ 1681895 h 3101339"/>
                <a:gd name="connsiteX991" fmla="*/ 106121 w 2103786"/>
                <a:gd name="connsiteY991" fmla="*/ 1682371 h 3101339"/>
                <a:gd name="connsiteX992" fmla="*/ 105454 w 2103786"/>
                <a:gd name="connsiteY992" fmla="*/ 1687133 h 3101339"/>
                <a:gd name="connsiteX993" fmla="*/ 104692 w 2103786"/>
                <a:gd name="connsiteY993" fmla="*/ 1689800 h 3101339"/>
                <a:gd name="connsiteX994" fmla="*/ 105454 w 2103786"/>
                <a:gd name="connsiteY994" fmla="*/ 1692753 h 3101339"/>
                <a:gd name="connsiteX995" fmla="*/ 106121 w 2103786"/>
                <a:gd name="connsiteY995" fmla="*/ 1693706 h 3101339"/>
                <a:gd name="connsiteX996" fmla="*/ 108312 w 2103786"/>
                <a:gd name="connsiteY996" fmla="*/ 1694754 h 3101339"/>
                <a:gd name="connsiteX997" fmla="*/ 109931 w 2103786"/>
                <a:gd name="connsiteY997" fmla="*/ 1695420 h 3101339"/>
                <a:gd name="connsiteX998" fmla="*/ 109931 w 2103786"/>
                <a:gd name="connsiteY998" fmla="*/ 1698278 h 3101339"/>
                <a:gd name="connsiteX999" fmla="*/ 108979 w 2103786"/>
                <a:gd name="connsiteY999" fmla="*/ 1700659 h 3101339"/>
                <a:gd name="connsiteX1000" fmla="*/ 106597 w 2103786"/>
                <a:gd name="connsiteY1000" fmla="*/ 1702850 h 3101339"/>
                <a:gd name="connsiteX1001" fmla="*/ 106597 w 2103786"/>
                <a:gd name="connsiteY1001" fmla="*/ 1705707 h 3101339"/>
                <a:gd name="connsiteX1002" fmla="*/ 106597 w 2103786"/>
                <a:gd name="connsiteY1002" fmla="*/ 1709898 h 3101339"/>
                <a:gd name="connsiteX1003" fmla="*/ 105645 w 2103786"/>
                <a:gd name="connsiteY1003" fmla="*/ 1713232 h 3101339"/>
                <a:gd name="connsiteX1004" fmla="*/ 104026 w 2103786"/>
                <a:gd name="connsiteY1004" fmla="*/ 1716852 h 3101339"/>
                <a:gd name="connsiteX1005" fmla="*/ 104502 w 2103786"/>
                <a:gd name="connsiteY1005" fmla="*/ 1719233 h 3101339"/>
                <a:gd name="connsiteX1006" fmla="*/ 103549 w 2103786"/>
                <a:gd name="connsiteY1006" fmla="*/ 1723519 h 3101339"/>
                <a:gd name="connsiteX1007" fmla="*/ 103549 w 2103786"/>
                <a:gd name="connsiteY1007" fmla="*/ 1729901 h 3101339"/>
                <a:gd name="connsiteX1008" fmla="*/ 102406 w 2103786"/>
                <a:gd name="connsiteY1008" fmla="*/ 1733711 h 3101339"/>
                <a:gd name="connsiteX1009" fmla="*/ 105454 w 2103786"/>
                <a:gd name="connsiteY1009" fmla="*/ 1738473 h 3101339"/>
                <a:gd name="connsiteX1010" fmla="*/ 105454 w 2103786"/>
                <a:gd name="connsiteY1010" fmla="*/ 1740855 h 3101339"/>
                <a:gd name="connsiteX1011" fmla="*/ 110026 w 2103786"/>
                <a:gd name="connsiteY1011" fmla="*/ 1740855 h 3101339"/>
                <a:gd name="connsiteX1012" fmla="*/ 110026 w 2103786"/>
                <a:gd name="connsiteY1012" fmla="*/ 1742759 h 3101339"/>
                <a:gd name="connsiteX1013" fmla="*/ 113836 w 2103786"/>
                <a:gd name="connsiteY1013" fmla="*/ 1742283 h 3101339"/>
                <a:gd name="connsiteX1014" fmla="*/ 120694 w 2103786"/>
                <a:gd name="connsiteY1014" fmla="*/ 1729901 h 3101339"/>
                <a:gd name="connsiteX1015" fmla="*/ 123361 w 2103786"/>
                <a:gd name="connsiteY1015" fmla="*/ 1723709 h 3101339"/>
                <a:gd name="connsiteX1016" fmla="*/ 124790 w 2103786"/>
                <a:gd name="connsiteY1016" fmla="*/ 1718471 h 3101339"/>
                <a:gd name="connsiteX1017" fmla="*/ 122885 w 2103786"/>
                <a:gd name="connsiteY1017" fmla="*/ 1712089 h 3101339"/>
                <a:gd name="connsiteX1018" fmla="*/ 122885 w 2103786"/>
                <a:gd name="connsiteY1018" fmla="*/ 1710565 h 3101339"/>
                <a:gd name="connsiteX1019" fmla="*/ 121647 w 2103786"/>
                <a:gd name="connsiteY1019" fmla="*/ 1707993 h 3101339"/>
                <a:gd name="connsiteX1020" fmla="*/ 121647 w 2103786"/>
                <a:gd name="connsiteY1020" fmla="*/ 1706565 h 3101339"/>
                <a:gd name="connsiteX1021" fmla="*/ 121647 w 2103786"/>
                <a:gd name="connsiteY1021" fmla="*/ 1704564 h 3101339"/>
                <a:gd name="connsiteX1022" fmla="*/ 121647 w 2103786"/>
                <a:gd name="connsiteY1022" fmla="*/ 1704088 h 3101339"/>
                <a:gd name="connsiteX1023" fmla="*/ 122218 w 2103786"/>
                <a:gd name="connsiteY1023" fmla="*/ 1704088 h 3101339"/>
                <a:gd name="connsiteX1024" fmla="*/ 122980 w 2103786"/>
                <a:gd name="connsiteY1024" fmla="*/ 1704088 h 3101339"/>
                <a:gd name="connsiteX1025" fmla="*/ 125743 w 2103786"/>
                <a:gd name="connsiteY1025" fmla="*/ 1704659 h 3101339"/>
                <a:gd name="connsiteX1026" fmla="*/ 128886 w 2103786"/>
                <a:gd name="connsiteY1026" fmla="*/ 1708279 h 3101339"/>
                <a:gd name="connsiteX1027" fmla="*/ 128886 w 2103786"/>
                <a:gd name="connsiteY1027" fmla="*/ 1711613 h 3101339"/>
                <a:gd name="connsiteX1028" fmla="*/ 128886 w 2103786"/>
                <a:gd name="connsiteY1028" fmla="*/ 1716280 h 3101339"/>
                <a:gd name="connsiteX1029" fmla="*/ 130124 w 2103786"/>
                <a:gd name="connsiteY1029" fmla="*/ 1724662 h 3101339"/>
                <a:gd name="connsiteX1030" fmla="*/ 129362 w 2103786"/>
                <a:gd name="connsiteY1030" fmla="*/ 1729044 h 3101339"/>
                <a:gd name="connsiteX1031" fmla="*/ 132220 w 2103786"/>
                <a:gd name="connsiteY1031" fmla="*/ 1731806 h 3101339"/>
                <a:gd name="connsiteX1032" fmla="*/ 134887 w 2103786"/>
                <a:gd name="connsiteY1032" fmla="*/ 1731806 h 3101339"/>
                <a:gd name="connsiteX1033" fmla="*/ 133172 w 2103786"/>
                <a:gd name="connsiteY1033" fmla="*/ 1739426 h 3101339"/>
                <a:gd name="connsiteX1034" fmla="*/ 134125 w 2103786"/>
                <a:gd name="connsiteY1034" fmla="*/ 1744665 h 3101339"/>
                <a:gd name="connsiteX1035" fmla="*/ 135839 w 2103786"/>
                <a:gd name="connsiteY1035" fmla="*/ 1749427 h 3101339"/>
                <a:gd name="connsiteX1036" fmla="*/ 135839 w 2103786"/>
                <a:gd name="connsiteY1036" fmla="*/ 1752761 h 3101339"/>
                <a:gd name="connsiteX1037" fmla="*/ 136792 w 2103786"/>
                <a:gd name="connsiteY1037" fmla="*/ 1756571 h 3101339"/>
                <a:gd name="connsiteX1038" fmla="*/ 137458 w 2103786"/>
                <a:gd name="connsiteY1038" fmla="*/ 1759809 h 3101339"/>
                <a:gd name="connsiteX1039" fmla="*/ 144221 w 2103786"/>
                <a:gd name="connsiteY1039" fmla="*/ 1768477 h 3101339"/>
                <a:gd name="connsiteX1040" fmla="*/ 150412 w 2103786"/>
                <a:gd name="connsiteY1040" fmla="*/ 1775145 h 3101339"/>
                <a:gd name="connsiteX1041" fmla="*/ 152508 w 2103786"/>
                <a:gd name="connsiteY1041" fmla="*/ 1776859 h 3101339"/>
                <a:gd name="connsiteX1042" fmla="*/ 154984 w 2103786"/>
                <a:gd name="connsiteY1042" fmla="*/ 1776859 h 3101339"/>
                <a:gd name="connsiteX1043" fmla="*/ 157556 w 2103786"/>
                <a:gd name="connsiteY1043" fmla="*/ 1774287 h 3101339"/>
                <a:gd name="connsiteX1044" fmla="*/ 160128 w 2103786"/>
                <a:gd name="connsiteY1044" fmla="*/ 1771906 h 3101339"/>
                <a:gd name="connsiteX1045" fmla="*/ 161842 w 2103786"/>
                <a:gd name="connsiteY1045" fmla="*/ 1768953 h 3101339"/>
                <a:gd name="connsiteX1046" fmla="*/ 165367 w 2103786"/>
                <a:gd name="connsiteY1046" fmla="*/ 1767334 h 3101339"/>
                <a:gd name="connsiteX1047" fmla="*/ 168510 w 2103786"/>
                <a:gd name="connsiteY1047" fmla="*/ 1766382 h 3101339"/>
                <a:gd name="connsiteX1048" fmla="*/ 169653 w 2103786"/>
                <a:gd name="connsiteY1048" fmla="*/ 1761809 h 3101339"/>
                <a:gd name="connsiteX1049" fmla="*/ 172034 w 2103786"/>
                <a:gd name="connsiteY1049" fmla="*/ 1757714 h 3101339"/>
                <a:gd name="connsiteX1050" fmla="*/ 170129 w 2103786"/>
                <a:gd name="connsiteY1050" fmla="*/ 1751523 h 3101339"/>
                <a:gd name="connsiteX1051" fmla="*/ 168129 w 2103786"/>
                <a:gd name="connsiteY1051" fmla="*/ 1747522 h 3101339"/>
                <a:gd name="connsiteX1052" fmla="*/ 167462 w 2103786"/>
                <a:gd name="connsiteY1052" fmla="*/ 1743426 h 3101339"/>
                <a:gd name="connsiteX1053" fmla="*/ 166510 w 2103786"/>
                <a:gd name="connsiteY1053" fmla="*/ 1740092 h 3101339"/>
                <a:gd name="connsiteX1054" fmla="*/ 167176 w 2103786"/>
                <a:gd name="connsiteY1054" fmla="*/ 1736092 h 3101339"/>
                <a:gd name="connsiteX1055" fmla="*/ 168129 w 2103786"/>
                <a:gd name="connsiteY1055" fmla="*/ 1732949 h 3101339"/>
                <a:gd name="connsiteX1056" fmla="*/ 169748 w 2103786"/>
                <a:gd name="connsiteY1056" fmla="*/ 1726948 h 3101339"/>
                <a:gd name="connsiteX1057" fmla="*/ 170605 w 2103786"/>
                <a:gd name="connsiteY1057" fmla="*/ 1726281 h 3101339"/>
                <a:gd name="connsiteX1058" fmla="*/ 170605 w 2103786"/>
                <a:gd name="connsiteY1058" fmla="*/ 1724472 h 3101339"/>
                <a:gd name="connsiteX1059" fmla="*/ 170605 w 2103786"/>
                <a:gd name="connsiteY1059" fmla="*/ 1722566 h 3101339"/>
                <a:gd name="connsiteX1060" fmla="*/ 170605 w 2103786"/>
                <a:gd name="connsiteY1060" fmla="*/ 1721042 h 3101339"/>
                <a:gd name="connsiteX1061" fmla="*/ 169272 w 2103786"/>
                <a:gd name="connsiteY1061" fmla="*/ 1717899 h 3101339"/>
                <a:gd name="connsiteX1062" fmla="*/ 165843 w 2103786"/>
                <a:gd name="connsiteY1062" fmla="*/ 1712184 h 3101339"/>
                <a:gd name="connsiteX1063" fmla="*/ 165176 w 2103786"/>
                <a:gd name="connsiteY1063" fmla="*/ 1708565 h 3101339"/>
                <a:gd name="connsiteX1064" fmla="*/ 165748 w 2103786"/>
                <a:gd name="connsiteY1064" fmla="*/ 1707327 h 3101339"/>
                <a:gd name="connsiteX1065" fmla="*/ 166986 w 2103786"/>
                <a:gd name="connsiteY1065" fmla="*/ 1708184 h 3101339"/>
                <a:gd name="connsiteX1066" fmla="*/ 168796 w 2103786"/>
                <a:gd name="connsiteY1066" fmla="*/ 1710565 h 3101339"/>
                <a:gd name="connsiteX1067" fmla="*/ 169558 w 2103786"/>
                <a:gd name="connsiteY1067" fmla="*/ 1711137 h 3101339"/>
                <a:gd name="connsiteX1068" fmla="*/ 171272 w 2103786"/>
                <a:gd name="connsiteY1068" fmla="*/ 1711137 h 3101339"/>
                <a:gd name="connsiteX1069" fmla="*/ 173082 w 2103786"/>
                <a:gd name="connsiteY1069" fmla="*/ 1710660 h 3101339"/>
                <a:gd name="connsiteX1070" fmla="*/ 174225 w 2103786"/>
                <a:gd name="connsiteY1070" fmla="*/ 1710184 h 3101339"/>
                <a:gd name="connsiteX1071" fmla="*/ 175939 w 2103786"/>
                <a:gd name="connsiteY1071" fmla="*/ 1710184 h 3101339"/>
                <a:gd name="connsiteX1072" fmla="*/ 174796 w 2103786"/>
                <a:gd name="connsiteY1072" fmla="*/ 1707517 h 3101339"/>
                <a:gd name="connsiteX1073" fmla="*/ 173272 w 2103786"/>
                <a:gd name="connsiteY1073" fmla="*/ 1705993 h 3101339"/>
                <a:gd name="connsiteX1074" fmla="*/ 171844 w 2103786"/>
                <a:gd name="connsiteY1074" fmla="*/ 1704374 h 3101339"/>
                <a:gd name="connsiteX1075" fmla="*/ 171844 w 2103786"/>
                <a:gd name="connsiteY1075" fmla="*/ 1701135 h 3101339"/>
                <a:gd name="connsiteX1076" fmla="*/ 172796 w 2103786"/>
                <a:gd name="connsiteY1076" fmla="*/ 1698373 h 3101339"/>
                <a:gd name="connsiteX1077" fmla="*/ 174415 w 2103786"/>
                <a:gd name="connsiteY1077" fmla="*/ 1695039 h 3101339"/>
                <a:gd name="connsiteX1078" fmla="*/ 175558 w 2103786"/>
                <a:gd name="connsiteY1078" fmla="*/ 1691610 h 3101339"/>
                <a:gd name="connsiteX1079" fmla="*/ 174987 w 2103786"/>
                <a:gd name="connsiteY1079" fmla="*/ 1688658 h 3101339"/>
                <a:gd name="connsiteX1080" fmla="*/ 172891 w 2103786"/>
                <a:gd name="connsiteY1080" fmla="*/ 1686753 h 3101339"/>
                <a:gd name="connsiteX1081" fmla="*/ 166414 w 2103786"/>
                <a:gd name="connsiteY1081" fmla="*/ 1682942 h 3101339"/>
                <a:gd name="connsiteX1082" fmla="*/ 161461 w 2103786"/>
                <a:gd name="connsiteY1082" fmla="*/ 1681133 h 3101339"/>
                <a:gd name="connsiteX1083" fmla="*/ 160604 w 2103786"/>
                <a:gd name="connsiteY1083" fmla="*/ 1678752 h 3101339"/>
                <a:gd name="connsiteX1084" fmla="*/ 160604 w 2103786"/>
                <a:gd name="connsiteY1084" fmla="*/ 1676370 h 3101339"/>
                <a:gd name="connsiteX1085" fmla="*/ 158890 w 2103786"/>
                <a:gd name="connsiteY1085" fmla="*/ 1675323 h 3101339"/>
                <a:gd name="connsiteX1086" fmla="*/ 159461 w 2103786"/>
                <a:gd name="connsiteY1086" fmla="*/ 1672941 h 3101339"/>
                <a:gd name="connsiteX1087" fmla="*/ 158509 w 2103786"/>
                <a:gd name="connsiteY1087" fmla="*/ 1670274 h 3101339"/>
                <a:gd name="connsiteX1088" fmla="*/ 156794 w 2103786"/>
                <a:gd name="connsiteY1088" fmla="*/ 1668179 h 3101339"/>
                <a:gd name="connsiteX1089" fmla="*/ 154794 w 2103786"/>
                <a:gd name="connsiteY1089" fmla="*/ 1667322 h 3101339"/>
                <a:gd name="connsiteX1090" fmla="*/ 154794 w 2103786"/>
                <a:gd name="connsiteY1090" fmla="*/ 1666655 h 3101339"/>
                <a:gd name="connsiteX1091" fmla="*/ 154222 w 2103786"/>
                <a:gd name="connsiteY1091" fmla="*/ 1663988 h 3101339"/>
                <a:gd name="connsiteX1092" fmla="*/ 153365 w 2103786"/>
                <a:gd name="connsiteY1092" fmla="*/ 1663321 h 3101339"/>
                <a:gd name="connsiteX1093" fmla="*/ 148507 w 2103786"/>
                <a:gd name="connsiteY1093" fmla="*/ 1660368 h 3101339"/>
                <a:gd name="connsiteX1094" fmla="*/ 147364 w 2103786"/>
                <a:gd name="connsiteY1094" fmla="*/ 1658463 h 3101339"/>
                <a:gd name="connsiteX1095" fmla="*/ 144031 w 2103786"/>
                <a:gd name="connsiteY1095" fmla="*/ 1648938 h 3101339"/>
                <a:gd name="connsiteX1096" fmla="*/ 134982 w 2103786"/>
                <a:gd name="connsiteY1096" fmla="*/ 1637032 h 3101339"/>
                <a:gd name="connsiteX1097" fmla="*/ 131934 w 2103786"/>
                <a:gd name="connsiteY1097" fmla="*/ 1631317 h 3101339"/>
                <a:gd name="connsiteX1098" fmla="*/ 123266 w 2103786"/>
                <a:gd name="connsiteY1098" fmla="*/ 1609981 h 3101339"/>
                <a:gd name="connsiteX1099" fmla="*/ 122695 w 2103786"/>
                <a:gd name="connsiteY1099" fmla="*/ 1606742 h 3101339"/>
                <a:gd name="connsiteX1100" fmla="*/ 122123 w 2103786"/>
                <a:gd name="connsiteY1100" fmla="*/ 1604457 h 3101339"/>
                <a:gd name="connsiteX1101" fmla="*/ 117265 w 2103786"/>
                <a:gd name="connsiteY1101" fmla="*/ 1596456 h 3101339"/>
                <a:gd name="connsiteX1102" fmla="*/ 116122 w 2103786"/>
                <a:gd name="connsiteY1102" fmla="*/ 1592550 h 3101339"/>
                <a:gd name="connsiteX1103" fmla="*/ 115456 w 2103786"/>
                <a:gd name="connsiteY1103" fmla="*/ 1591122 h 3101339"/>
                <a:gd name="connsiteX1104" fmla="*/ 113741 w 2103786"/>
                <a:gd name="connsiteY1104" fmla="*/ 1589407 h 3101339"/>
                <a:gd name="connsiteX1105" fmla="*/ 108217 w 2103786"/>
                <a:gd name="connsiteY1105" fmla="*/ 1585978 h 3101339"/>
                <a:gd name="connsiteX1106" fmla="*/ 103740 w 2103786"/>
                <a:gd name="connsiteY1106" fmla="*/ 1584359 h 3101339"/>
                <a:gd name="connsiteX1107" fmla="*/ 100978 w 2103786"/>
                <a:gd name="connsiteY1107" fmla="*/ 1581501 h 3101339"/>
                <a:gd name="connsiteX1108" fmla="*/ 99168 w 2103786"/>
                <a:gd name="connsiteY1108" fmla="*/ 1578072 h 3101339"/>
                <a:gd name="connsiteX1109" fmla="*/ 98025 w 2103786"/>
                <a:gd name="connsiteY1109" fmla="*/ 1573119 h 3101339"/>
                <a:gd name="connsiteX1110" fmla="*/ 96215 w 2103786"/>
                <a:gd name="connsiteY1110" fmla="*/ 1570071 h 3101339"/>
                <a:gd name="connsiteX1111" fmla="*/ 95644 w 2103786"/>
                <a:gd name="connsiteY1111" fmla="*/ 1567023 h 3101339"/>
                <a:gd name="connsiteX1112" fmla="*/ 94977 w 2103786"/>
                <a:gd name="connsiteY1112" fmla="*/ 1565309 h 3101339"/>
                <a:gd name="connsiteX1113" fmla="*/ 94977 w 2103786"/>
                <a:gd name="connsiteY1113" fmla="*/ 1564166 h 3101339"/>
                <a:gd name="connsiteX1114" fmla="*/ 94977 w 2103786"/>
                <a:gd name="connsiteY1114" fmla="*/ 1563023 h 3101339"/>
                <a:gd name="connsiteX1115" fmla="*/ 96691 w 2103786"/>
                <a:gd name="connsiteY1115" fmla="*/ 1560832 h 3101339"/>
                <a:gd name="connsiteX1116" fmla="*/ 97263 w 2103786"/>
                <a:gd name="connsiteY1116" fmla="*/ 1559784 h 3101339"/>
                <a:gd name="connsiteX1117" fmla="*/ 97263 w 2103786"/>
                <a:gd name="connsiteY1117" fmla="*/ 1556736 h 3101339"/>
                <a:gd name="connsiteX1118" fmla="*/ 96882 w 2103786"/>
                <a:gd name="connsiteY1118" fmla="*/ 1553593 h 3101339"/>
                <a:gd name="connsiteX1119" fmla="*/ 94405 w 2103786"/>
                <a:gd name="connsiteY1119" fmla="*/ 1551307 h 3101339"/>
                <a:gd name="connsiteX1120" fmla="*/ 90595 w 2103786"/>
                <a:gd name="connsiteY1120" fmla="*/ 1551307 h 3101339"/>
                <a:gd name="connsiteX1121" fmla="*/ 90595 w 2103786"/>
                <a:gd name="connsiteY1121" fmla="*/ 1548164 h 3101339"/>
                <a:gd name="connsiteX1122" fmla="*/ 90595 w 2103786"/>
                <a:gd name="connsiteY1122" fmla="*/ 1545116 h 3101339"/>
                <a:gd name="connsiteX1123" fmla="*/ 90595 w 2103786"/>
                <a:gd name="connsiteY1123" fmla="*/ 1542258 h 3101339"/>
                <a:gd name="connsiteX1124" fmla="*/ 91738 w 2103786"/>
                <a:gd name="connsiteY1124" fmla="*/ 1539972 h 3101339"/>
                <a:gd name="connsiteX1125" fmla="*/ 92596 w 2103786"/>
                <a:gd name="connsiteY1125" fmla="*/ 1537305 h 3101339"/>
                <a:gd name="connsiteX1126" fmla="*/ 92596 w 2103786"/>
                <a:gd name="connsiteY1126" fmla="*/ 1533686 h 3101339"/>
                <a:gd name="connsiteX1127" fmla="*/ 91738 w 2103786"/>
                <a:gd name="connsiteY1127" fmla="*/ 1530066 h 3101339"/>
                <a:gd name="connsiteX1128" fmla="*/ 90786 w 2103786"/>
                <a:gd name="connsiteY1128" fmla="*/ 1527590 h 3101339"/>
                <a:gd name="connsiteX1129" fmla="*/ 82690 w 2103786"/>
                <a:gd name="connsiteY1129" fmla="*/ 1515398 h 3101339"/>
                <a:gd name="connsiteX1130" fmla="*/ 68307 w 2103786"/>
                <a:gd name="connsiteY1130" fmla="*/ 1499015 h 3101339"/>
                <a:gd name="connsiteX1131" fmla="*/ 65354 w 2103786"/>
                <a:gd name="connsiteY1131" fmla="*/ 1493871 h 3101339"/>
                <a:gd name="connsiteX1132" fmla="*/ 63163 w 2103786"/>
                <a:gd name="connsiteY1132" fmla="*/ 1488252 h 3101339"/>
                <a:gd name="connsiteX1133" fmla="*/ 62020 w 2103786"/>
                <a:gd name="connsiteY1133" fmla="*/ 1481870 h 3101339"/>
                <a:gd name="connsiteX1134" fmla="*/ 61068 w 2103786"/>
                <a:gd name="connsiteY1134" fmla="*/ 1458343 h 3101339"/>
                <a:gd name="connsiteX1135" fmla="*/ 61544 w 2103786"/>
                <a:gd name="connsiteY1135" fmla="*/ 1455295 h 3101339"/>
                <a:gd name="connsiteX1136" fmla="*/ 62592 w 2103786"/>
                <a:gd name="connsiteY1136" fmla="*/ 1453295 h 3101339"/>
                <a:gd name="connsiteX1137" fmla="*/ 65926 w 2103786"/>
                <a:gd name="connsiteY1137" fmla="*/ 1449866 h 3101339"/>
                <a:gd name="connsiteX1138" fmla="*/ 67354 w 2103786"/>
                <a:gd name="connsiteY1138" fmla="*/ 1447008 h 3101339"/>
                <a:gd name="connsiteX1139" fmla="*/ 67354 w 2103786"/>
                <a:gd name="connsiteY1139" fmla="*/ 1443865 h 3101339"/>
                <a:gd name="connsiteX1140" fmla="*/ 65640 w 2103786"/>
                <a:gd name="connsiteY1140" fmla="*/ 1437579 h 3101339"/>
                <a:gd name="connsiteX1141" fmla="*/ 64973 w 2103786"/>
                <a:gd name="connsiteY1141" fmla="*/ 1432721 h 3101339"/>
                <a:gd name="connsiteX1142" fmla="*/ 64973 w 2103786"/>
                <a:gd name="connsiteY1142" fmla="*/ 1429768 h 3101339"/>
                <a:gd name="connsiteX1143" fmla="*/ 66021 w 2103786"/>
                <a:gd name="connsiteY1143" fmla="*/ 1427482 h 3101339"/>
                <a:gd name="connsiteX1144" fmla="*/ 67735 w 2103786"/>
                <a:gd name="connsiteY1144" fmla="*/ 1425768 h 3101339"/>
                <a:gd name="connsiteX1145" fmla="*/ 69164 w 2103786"/>
                <a:gd name="connsiteY1145" fmla="*/ 1423767 h 3101339"/>
                <a:gd name="connsiteX1146" fmla="*/ 70307 w 2103786"/>
                <a:gd name="connsiteY1146" fmla="*/ 1421386 h 3101339"/>
                <a:gd name="connsiteX1147" fmla="*/ 70974 w 2103786"/>
                <a:gd name="connsiteY1147" fmla="*/ 1418148 h 3101339"/>
                <a:gd name="connsiteX1148" fmla="*/ 70974 w 2103786"/>
                <a:gd name="connsiteY1148" fmla="*/ 1414814 h 3101339"/>
                <a:gd name="connsiteX1149" fmla="*/ 70974 w 2103786"/>
                <a:gd name="connsiteY1149" fmla="*/ 1412242 h 3101339"/>
                <a:gd name="connsiteX1150" fmla="*/ 70974 w 2103786"/>
                <a:gd name="connsiteY1150" fmla="*/ 1409861 h 3101339"/>
                <a:gd name="connsiteX1151" fmla="*/ 75165 w 2103786"/>
                <a:gd name="connsiteY1151" fmla="*/ 1404432 h 3101339"/>
                <a:gd name="connsiteX1152" fmla="*/ 76498 w 2103786"/>
                <a:gd name="connsiteY1152" fmla="*/ 1401669 h 3101339"/>
                <a:gd name="connsiteX1153" fmla="*/ 79737 w 2103786"/>
                <a:gd name="connsiteY1153" fmla="*/ 1389001 h 3101339"/>
                <a:gd name="connsiteX1154" fmla="*/ 81261 w 2103786"/>
                <a:gd name="connsiteY1154" fmla="*/ 1386715 h 3101339"/>
                <a:gd name="connsiteX1155" fmla="*/ 84023 w 2103786"/>
                <a:gd name="connsiteY1155" fmla="*/ 1385763 h 3101339"/>
                <a:gd name="connsiteX1156" fmla="*/ 89262 w 2103786"/>
                <a:gd name="connsiteY1156" fmla="*/ 1370332 h 3101339"/>
                <a:gd name="connsiteX1157" fmla="*/ 89929 w 2103786"/>
                <a:gd name="connsiteY1157" fmla="*/ 1368999 h 3101339"/>
                <a:gd name="connsiteX1158" fmla="*/ 90786 w 2103786"/>
                <a:gd name="connsiteY1158" fmla="*/ 1368427 h 3101339"/>
                <a:gd name="connsiteX1159" fmla="*/ 91929 w 2103786"/>
                <a:gd name="connsiteY1159" fmla="*/ 1368427 h 3101339"/>
                <a:gd name="connsiteX1160" fmla="*/ 92977 w 2103786"/>
                <a:gd name="connsiteY1160" fmla="*/ 1367665 h 3101339"/>
                <a:gd name="connsiteX1161" fmla="*/ 92977 w 2103786"/>
                <a:gd name="connsiteY1161" fmla="*/ 1366141 h 3101339"/>
                <a:gd name="connsiteX1162" fmla="*/ 93643 w 2103786"/>
                <a:gd name="connsiteY1162" fmla="*/ 1365570 h 3101339"/>
                <a:gd name="connsiteX1163" fmla="*/ 96882 w 2103786"/>
                <a:gd name="connsiteY1163" fmla="*/ 1363093 h 3101339"/>
                <a:gd name="connsiteX1164" fmla="*/ 99644 w 2103786"/>
                <a:gd name="connsiteY1164" fmla="*/ 1362236 h 3101339"/>
                <a:gd name="connsiteX1165" fmla="*/ 100597 w 2103786"/>
                <a:gd name="connsiteY1165" fmla="*/ 1360807 h 3101339"/>
                <a:gd name="connsiteX1166" fmla="*/ 101168 w 2103786"/>
                <a:gd name="connsiteY1166" fmla="*/ 1359188 h 3101339"/>
                <a:gd name="connsiteX1167" fmla="*/ 102025 w 2103786"/>
                <a:gd name="connsiteY1167" fmla="*/ 1357950 h 3101339"/>
                <a:gd name="connsiteX1168" fmla="*/ 106978 w 2103786"/>
                <a:gd name="connsiteY1168" fmla="*/ 1354711 h 3101339"/>
                <a:gd name="connsiteX1169" fmla="*/ 108502 w 2103786"/>
                <a:gd name="connsiteY1169" fmla="*/ 1352520 h 3101339"/>
                <a:gd name="connsiteX1170" fmla="*/ 109169 w 2103786"/>
                <a:gd name="connsiteY1170" fmla="*/ 1348710 h 3101339"/>
                <a:gd name="connsiteX1171" fmla="*/ 109169 w 2103786"/>
                <a:gd name="connsiteY1171" fmla="*/ 1347853 h 3101339"/>
                <a:gd name="connsiteX1172" fmla="*/ 110407 w 2103786"/>
                <a:gd name="connsiteY1172" fmla="*/ 1346043 h 3101339"/>
                <a:gd name="connsiteX1173" fmla="*/ 110407 w 2103786"/>
                <a:gd name="connsiteY1173" fmla="*/ 1344805 h 3101339"/>
                <a:gd name="connsiteX1174" fmla="*/ 110407 w 2103786"/>
                <a:gd name="connsiteY1174" fmla="*/ 1335280 h 3101339"/>
                <a:gd name="connsiteX1175" fmla="*/ 111550 w 2103786"/>
                <a:gd name="connsiteY1175" fmla="*/ 1329470 h 3101339"/>
                <a:gd name="connsiteX1176" fmla="*/ 111550 w 2103786"/>
                <a:gd name="connsiteY1176" fmla="*/ 1326422 h 3101339"/>
                <a:gd name="connsiteX1177" fmla="*/ 109741 w 2103786"/>
                <a:gd name="connsiteY1177" fmla="*/ 1314135 h 3101339"/>
                <a:gd name="connsiteX1178" fmla="*/ 107455 w 2103786"/>
                <a:gd name="connsiteY1178" fmla="*/ 1305562 h 3101339"/>
                <a:gd name="connsiteX1179" fmla="*/ 107455 w 2103786"/>
                <a:gd name="connsiteY1179" fmla="*/ 1302895 h 3101339"/>
                <a:gd name="connsiteX1180" fmla="*/ 108217 w 2103786"/>
                <a:gd name="connsiteY1180" fmla="*/ 1299561 h 3101339"/>
                <a:gd name="connsiteX1181" fmla="*/ 108217 w 2103786"/>
                <a:gd name="connsiteY1181" fmla="*/ 1298133 h 3101339"/>
                <a:gd name="connsiteX1182" fmla="*/ 108217 w 2103786"/>
                <a:gd name="connsiteY1182" fmla="*/ 1296799 h 3101339"/>
                <a:gd name="connsiteX1183" fmla="*/ 109455 w 2103786"/>
                <a:gd name="connsiteY1183" fmla="*/ 1295751 h 3101339"/>
                <a:gd name="connsiteX1184" fmla="*/ 110884 w 2103786"/>
                <a:gd name="connsiteY1184" fmla="*/ 1294799 h 3101339"/>
                <a:gd name="connsiteX1185" fmla="*/ 112312 w 2103786"/>
                <a:gd name="connsiteY1185" fmla="*/ 1293656 h 3101339"/>
                <a:gd name="connsiteX1186" fmla="*/ 114313 w 2103786"/>
                <a:gd name="connsiteY1186" fmla="*/ 1290513 h 3101339"/>
                <a:gd name="connsiteX1187" fmla="*/ 115170 w 2103786"/>
                <a:gd name="connsiteY1187" fmla="*/ 1287179 h 3101339"/>
                <a:gd name="connsiteX1188" fmla="*/ 114598 w 2103786"/>
                <a:gd name="connsiteY1188" fmla="*/ 1270034 h 3101339"/>
                <a:gd name="connsiteX1189" fmla="*/ 113932 w 2103786"/>
                <a:gd name="connsiteY1189" fmla="*/ 1265652 h 3101339"/>
                <a:gd name="connsiteX1190" fmla="*/ 111836 w 2103786"/>
                <a:gd name="connsiteY1190" fmla="*/ 1262128 h 3101339"/>
                <a:gd name="connsiteX1191" fmla="*/ 110503 w 2103786"/>
                <a:gd name="connsiteY1191" fmla="*/ 1258890 h 3101339"/>
                <a:gd name="connsiteX1192" fmla="*/ 108407 w 2103786"/>
                <a:gd name="connsiteY1192" fmla="*/ 1249841 h 3101339"/>
                <a:gd name="connsiteX1193" fmla="*/ 102406 w 2103786"/>
                <a:gd name="connsiteY1193" fmla="*/ 1243173 h 3101339"/>
                <a:gd name="connsiteX1194" fmla="*/ 100978 w 2103786"/>
                <a:gd name="connsiteY1194" fmla="*/ 1242316 h 3101339"/>
                <a:gd name="connsiteX1195" fmla="*/ 99358 w 2103786"/>
                <a:gd name="connsiteY1195" fmla="*/ 1241649 h 3101339"/>
                <a:gd name="connsiteX1196" fmla="*/ 97453 w 2103786"/>
                <a:gd name="connsiteY1196" fmla="*/ 1241173 h 3101339"/>
                <a:gd name="connsiteX1197" fmla="*/ 96882 w 2103786"/>
                <a:gd name="connsiteY1197" fmla="*/ 1241173 h 3101339"/>
                <a:gd name="connsiteX1198" fmla="*/ 98501 w 2103786"/>
                <a:gd name="connsiteY1198" fmla="*/ 1235839 h 3101339"/>
                <a:gd name="connsiteX1199" fmla="*/ 98501 w 2103786"/>
                <a:gd name="connsiteY1199" fmla="*/ 1232791 h 3101339"/>
                <a:gd name="connsiteX1200" fmla="*/ 96882 w 2103786"/>
                <a:gd name="connsiteY1200" fmla="*/ 1229743 h 3101339"/>
                <a:gd name="connsiteX1201" fmla="*/ 96882 w 2103786"/>
                <a:gd name="connsiteY1201" fmla="*/ 1228600 h 3101339"/>
                <a:gd name="connsiteX1202" fmla="*/ 96882 w 2103786"/>
                <a:gd name="connsiteY1202" fmla="*/ 1223838 h 3101339"/>
                <a:gd name="connsiteX1203" fmla="*/ 96882 w 2103786"/>
                <a:gd name="connsiteY1203" fmla="*/ 1222028 h 3101339"/>
                <a:gd name="connsiteX1204" fmla="*/ 96120 w 2103786"/>
                <a:gd name="connsiteY1204" fmla="*/ 1220885 h 3101339"/>
                <a:gd name="connsiteX1205" fmla="*/ 96120 w 2103786"/>
                <a:gd name="connsiteY1205" fmla="*/ 1219647 h 3101339"/>
                <a:gd name="connsiteX1206" fmla="*/ 96787 w 2103786"/>
                <a:gd name="connsiteY1206" fmla="*/ 1217551 h 3101339"/>
                <a:gd name="connsiteX1207" fmla="*/ 97930 w 2103786"/>
                <a:gd name="connsiteY1207" fmla="*/ 1216218 h 3101339"/>
                <a:gd name="connsiteX1208" fmla="*/ 100787 w 2103786"/>
                <a:gd name="connsiteY1208" fmla="*/ 1214789 h 3101339"/>
                <a:gd name="connsiteX1209" fmla="*/ 102216 w 2103786"/>
                <a:gd name="connsiteY1209" fmla="*/ 1213646 h 3101339"/>
                <a:gd name="connsiteX1210" fmla="*/ 105264 w 2103786"/>
                <a:gd name="connsiteY1210" fmla="*/ 1207550 h 3101339"/>
                <a:gd name="connsiteX1211" fmla="*/ 107169 w 2103786"/>
                <a:gd name="connsiteY1211" fmla="*/ 1205740 h 3101339"/>
                <a:gd name="connsiteX1212" fmla="*/ 107645 w 2103786"/>
                <a:gd name="connsiteY1212" fmla="*/ 1204407 h 3101339"/>
                <a:gd name="connsiteX1213" fmla="*/ 108407 w 2103786"/>
                <a:gd name="connsiteY1213" fmla="*/ 1198120 h 3101339"/>
                <a:gd name="connsiteX1214" fmla="*/ 109360 w 2103786"/>
                <a:gd name="connsiteY1214" fmla="*/ 1194691 h 3101339"/>
                <a:gd name="connsiteX1215" fmla="*/ 110788 w 2103786"/>
                <a:gd name="connsiteY1215" fmla="*/ 1192024 h 3101339"/>
                <a:gd name="connsiteX1216" fmla="*/ 115170 w 2103786"/>
                <a:gd name="connsiteY1216" fmla="*/ 1187071 h 3101339"/>
                <a:gd name="connsiteX1217" fmla="*/ 116694 w 2103786"/>
                <a:gd name="connsiteY1217" fmla="*/ 1184690 h 3101339"/>
                <a:gd name="connsiteX1218" fmla="*/ 126505 w 2103786"/>
                <a:gd name="connsiteY1218" fmla="*/ 1153543 h 3101339"/>
                <a:gd name="connsiteX1219" fmla="*/ 127171 w 2103786"/>
                <a:gd name="connsiteY1219" fmla="*/ 1150495 h 3101339"/>
                <a:gd name="connsiteX1220" fmla="*/ 127171 w 2103786"/>
                <a:gd name="connsiteY1220" fmla="*/ 1147542 h 3101339"/>
                <a:gd name="connsiteX1221" fmla="*/ 127838 w 2103786"/>
                <a:gd name="connsiteY1221" fmla="*/ 1144875 h 3101339"/>
                <a:gd name="connsiteX1222" fmla="*/ 131077 w 2103786"/>
                <a:gd name="connsiteY1222" fmla="*/ 1139732 h 3101339"/>
                <a:gd name="connsiteX1223" fmla="*/ 134220 w 2103786"/>
                <a:gd name="connsiteY1223" fmla="*/ 1131159 h 3101339"/>
                <a:gd name="connsiteX1224" fmla="*/ 142697 w 2103786"/>
                <a:gd name="connsiteY1224" fmla="*/ 1118110 h 3101339"/>
                <a:gd name="connsiteX1225" fmla="*/ 145840 w 2103786"/>
                <a:gd name="connsiteY1225" fmla="*/ 1115062 h 3101339"/>
                <a:gd name="connsiteX1226" fmla="*/ 149936 w 2103786"/>
                <a:gd name="connsiteY1226" fmla="*/ 1112395 h 3101339"/>
                <a:gd name="connsiteX1227" fmla="*/ 152413 w 2103786"/>
                <a:gd name="connsiteY1227" fmla="*/ 1111347 h 3101339"/>
                <a:gd name="connsiteX1228" fmla="*/ 155270 w 2103786"/>
                <a:gd name="connsiteY1228" fmla="*/ 1111347 h 3101339"/>
                <a:gd name="connsiteX1229" fmla="*/ 157842 w 2103786"/>
                <a:gd name="connsiteY1229" fmla="*/ 1110681 h 3101339"/>
                <a:gd name="connsiteX1230" fmla="*/ 160128 w 2103786"/>
                <a:gd name="connsiteY1230" fmla="*/ 1109442 h 3101339"/>
                <a:gd name="connsiteX1231" fmla="*/ 162033 w 2103786"/>
                <a:gd name="connsiteY1231" fmla="*/ 1108966 h 3101339"/>
                <a:gd name="connsiteX1232" fmla="*/ 163747 w 2103786"/>
                <a:gd name="connsiteY1232" fmla="*/ 1110490 h 3101339"/>
                <a:gd name="connsiteX1233" fmla="*/ 163747 w 2103786"/>
                <a:gd name="connsiteY1233" fmla="*/ 1113157 h 3101339"/>
                <a:gd name="connsiteX1234" fmla="*/ 163557 w 2103786"/>
                <a:gd name="connsiteY1234" fmla="*/ 1115443 h 3101339"/>
                <a:gd name="connsiteX1235" fmla="*/ 161747 w 2103786"/>
                <a:gd name="connsiteY1235" fmla="*/ 1117062 h 3101339"/>
                <a:gd name="connsiteX1236" fmla="*/ 160890 w 2103786"/>
                <a:gd name="connsiteY1236" fmla="*/ 1119158 h 3101339"/>
                <a:gd name="connsiteX1237" fmla="*/ 160890 w 2103786"/>
                <a:gd name="connsiteY1237" fmla="*/ 1121920 h 3101339"/>
                <a:gd name="connsiteX1238" fmla="*/ 158890 w 2103786"/>
                <a:gd name="connsiteY1238" fmla="*/ 1127826 h 3101339"/>
                <a:gd name="connsiteX1239" fmla="*/ 154032 w 2103786"/>
                <a:gd name="connsiteY1239" fmla="*/ 1153543 h 3101339"/>
                <a:gd name="connsiteX1240" fmla="*/ 152317 w 2103786"/>
                <a:gd name="connsiteY1240" fmla="*/ 1158401 h 3101339"/>
                <a:gd name="connsiteX1241" fmla="*/ 151555 w 2103786"/>
                <a:gd name="connsiteY1241" fmla="*/ 1163354 h 3101339"/>
                <a:gd name="connsiteX1242" fmla="*/ 153746 w 2103786"/>
                <a:gd name="connsiteY1242" fmla="*/ 1168212 h 3101339"/>
                <a:gd name="connsiteX1243" fmla="*/ 154889 w 2103786"/>
                <a:gd name="connsiteY1243" fmla="*/ 1170021 h 3101339"/>
                <a:gd name="connsiteX1244" fmla="*/ 157270 w 2103786"/>
                <a:gd name="connsiteY1244" fmla="*/ 1175355 h 3101339"/>
                <a:gd name="connsiteX1245" fmla="*/ 157270 w 2103786"/>
                <a:gd name="connsiteY1245" fmla="*/ 1177451 h 3101339"/>
                <a:gd name="connsiteX1246" fmla="*/ 155556 w 2103786"/>
                <a:gd name="connsiteY1246" fmla="*/ 1182594 h 3101339"/>
                <a:gd name="connsiteX1247" fmla="*/ 155556 w 2103786"/>
                <a:gd name="connsiteY1247" fmla="*/ 1185357 h 3101339"/>
                <a:gd name="connsiteX1248" fmla="*/ 157461 w 2103786"/>
                <a:gd name="connsiteY1248" fmla="*/ 1186119 h 3101339"/>
                <a:gd name="connsiteX1249" fmla="*/ 158413 w 2103786"/>
                <a:gd name="connsiteY1249" fmla="*/ 1184690 h 3101339"/>
                <a:gd name="connsiteX1250" fmla="*/ 159175 w 2103786"/>
                <a:gd name="connsiteY1250" fmla="*/ 1181928 h 3101339"/>
                <a:gd name="connsiteX1251" fmla="*/ 160509 w 2103786"/>
                <a:gd name="connsiteY1251" fmla="*/ 1180118 h 3101339"/>
                <a:gd name="connsiteX1252" fmla="*/ 162890 w 2103786"/>
                <a:gd name="connsiteY1252" fmla="*/ 1181261 h 3101339"/>
                <a:gd name="connsiteX1253" fmla="*/ 163557 w 2103786"/>
                <a:gd name="connsiteY1253" fmla="*/ 1183356 h 3101339"/>
                <a:gd name="connsiteX1254" fmla="*/ 163557 w 2103786"/>
                <a:gd name="connsiteY1254" fmla="*/ 1186404 h 3101339"/>
                <a:gd name="connsiteX1255" fmla="*/ 162700 w 2103786"/>
                <a:gd name="connsiteY1255" fmla="*/ 1188786 h 3101339"/>
                <a:gd name="connsiteX1256" fmla="*/ 161176 w 2103786"/>
                <a:gd name="connsiteY1256" fmla="*/ 1188786 h 3101339"/>
                <a:gd name="connsiteX1257" fmla="*/ 157366 w 2103786"/>
                <a:gd name="connsiteY1257" fmla="*/ 1193167 h 3101339"/>
                <a:gd name="connsiteX1258" fmla="*/ 156699 w 2103786"/>
                <a:gd name="connsiteY1258" fmla="*/ 1194501 h 3101339"/>
                <a:gd name="connsiteX1259" fmla="*/ 156699 w 2103786"/>
                <a:gd name="connsiteY1259" fmla="*/ 1196596 h 3101339"/>
                <a:gd name="connsiteX1260" fmla="*/ 157747 w 2103786"/>
                <a:gd name="connsiteY1260" fmla="*/ 1200120 h 3101339"/>
                <a:gd name="connsiteX1261" fmla="*/ 155746 w 2103786"/>
                <a:gd name="connsiteY1261" fmla="*/ 1205645 h 3101339"/>
                <a:gd name="connsiteX1262" fmla="*/ 157270 w 2103786"/>
                <a:gd name="connsiteY1262" fmla="*/ 1209455 h 3101339"/>
                <a:gd name="connsiteX1263" fmla="*/ 160604 w 2103786"/>
                <a:gd name="connsiteY1263" fmla="*/ 1211836 h 3101339"/>
                <a:gd name="connsiteX1264" fmla="*/ 164795 w 2103786"/>
                <a:gd name="connsiteY1264" fmla="*/ 1211836 h 3101339"/>
                <a:gd name="connsiteX1265" fmla="*/ 166986 w 2103786"/>
                <a:gd name="connsiteY1265" fmla="*/ 1209836 h 3101339"/>
                <a:gd name="connsiteX1266" fmla="*/ 168319 w 2103786"/>
                <a:gd name="connsiteY1266" fmla="*/ 1206883 h 3101339"/>
                <a:gd name="connsiteX1267" fmla="*/ 170320 w 2103786"/>
                <a:gd name="connsiteY1267" fmla="*/ 1204216 h 3101339"/>
                <a:gd name="connsiteX1268" fmla="*/ 174225 w 2103786"/>
                <a:gd name="connsiteY1268" fmla="*/ 1203073 h 3101339"/>
                <a:gd name="connsiteX1269" fmla="*/ 175558 w 2103786"/>
                <a:gd name="connsiteY1269" fmla="*/ 1202406 h 3101339"/>
                <a:gd name="connsiteX1270" fmla="*/ 177082 w 2103786"/>
                <a:gd name="connsiteY1270" fmla="*/ 1201359 h 3101339"/>
                <a:gd name="connsiteX1271" fmla="*/ 178797 w 2103786"/>
                <a:gd name="connsiteY1271" fmla="*/ 1200692 h 3101339"/>
                <a:gd name="connsiteX1272" fmla="*/ 180511 w 2103786"/>
                <a:gd name="connsiteY1272" fmla="*/ 1201644 h 3101339"/>
                <a:gd name="connsiteX1273" fmla="*/ 181369 w 2103786"/>
                <a:gd name="connsiteY1273" fmla="*/ 1203454 h 3101339"/>
                <a:gd name="connsiteX1274" fmla="*/ 182035 w 2103786"/>
                <a:gd name="connsiteY1274" fmla="*/ 1205359 h 3101339"/>
                <a:gd name="connsiteX1275" fmla="*/ 183083 w 2103786"/>
                <a:gd name="connsiteY1275" fmla="*/ 1206978 h 3101339"/>
                <a:gd name="connsiteX1276" fmla="*/ 185369 w 2103786"/>
                <a:gd name="connsiteY1276" fmla="*/ 1207836 h 3101339"/>
                <a:gd name="connsiteX1277" fmla="*/ 187941 w 2103786"/>
                <a:gd name="connsiteY1277" fmla="*/ 1206788 h 3101339"/>
                <a:gd name="connsiteX1278" fmla="*/ 189274 w 2103786"/>
                <a:gd name="connsiteY1278" fmla="*/ 1205645 h 3101339"/>
                <a:gd name="connsiteX1279" fmla="*/ 189274 w 2103786"/>
                <a:gd name="connsiteY1279" fmla="*/ 1203835 h 3101339"/>
                <a:gd name="connsiteX1280" fmla="*/ 189274 w 2103786"/>
                <a:gd name="connsiteY1280" fmla="*/ 1201168 h 3101339"/>
                <a:gd name="connsiteX1281" fmla="*/ 189274 w 2103786"/>
                <a:gd name="connsiteY1281" fmla="*/ 1199930 h 3101339"/>
                <a:gd name="connsiteX1282" fmla="*/ 190608 w 2103786"/>
                <a:gd name="connsiteY1282" fmla="*/ 1197072 h 3101339"/>
                <a:gd name="connsiteX1283" fmla="*/ 190608 w 2103786"/>
                <a:gd name="connsiteY1283" fmla="*/ 1195358 h 3101339"/>
                <a:gd name="connsiteX1284" fmla="*/ 190608 w 2103786"/>
                <a:gd name="connsiteY1284" fmla="*/ 1192215 h 3101339"/>
                <a:gd name="connsiteX1285" fmla="*/ 191179 w 2103786"/>
                <a:gd name="connsiteY1285" fmla="*/ 1189167 h 3101339"/>
                <a:gd name="connsiteX1286" fmla="*/ 195085 w 2103786"/>
                <a:gd name="connsiteY1286" fmla="*/ 1180689 h 3101339"/>
                <a:gd name="connsiteX1287" fmla="*/ 195942 w 2103786"/>
                <a:gd name="connsiteY1287" fmla="*/ 1176879 h 3101339"/>
                <a:gd name="connsiteX1288" fmla="*/ 197466 w 2103786"/>
                <a:gd name="connsiteY1288" fmla="*/ 1173069 h 3101339"/>
                <a:gd name="connsiteX1289" fmla="*/ 198037 w 2103786"/>
                <a:gd name="connsiteY1289" fmla="*/ 1172117 h 3101339"/>
                <a:gd name="connsiteX1290" fmla="*/ 201085 w 2103786"/>
                <a:gd name="connsiteY1290" fmla="*/ 1167735 h 3101339"/>
                <a:gd name="connsiteX1291" fmla="*/ 201085 w 2103786"/>
                <a:gd name="connsiteY1291" fmla="*/ 1166021 h 3101339"/>
                <a:gd name="connsiteX1292" fmla="*/ 200514 w 2103786"/>
                <a:gd name="connsiteY1292" fmla="*/ 1164116 h 3101339"/>
                <a:gd name="connsiteX1293" fmla="*/ 200514 w 2103786"/>
                <a:gd name="connsiteY1293" fmla="*/ 1162878 h 3101339"/>
                <a:gd name="connsiteX1294" fmla="*/ 201752 w 2103786"/>
                <a:gd name="connsiteY1294" fmla="*/ 1162306 h 3101339"/>
                <a:gd name="connsiteX1295" fmla="*/ 203276 w 2103786"/>
                <a:gd name="connsiteY1295" fmla="*/ 1162306 h 3101339"/>
                <a:gd name="connsiteX1296" fmla="*/ 204514 w 2103786"/>
                <a:gd name="connsiteY1296" fmla="*/ 1161735 h 3101339"/>
                <a:gd name="connsiteX1297" fmla="*/ 205562 w 2103786"/>
                <a:gd name="connsiteY1297" fmla="*/ 1156496 h 3101339"/>
                <a:gd name="connsiteX1298" fmla="*/ 207562 w 2103786"/>
                <a:gd name="connsiteY1298" fmla="*/ 1151257 h 3101339"/>
                <a:gd name="connsiteX1299" fmla="*/ 207562 w 2103786"/>
                <a:gd name="connsiteY1299" fmla="*/ 1148400 h 3101339"/>
                <a:gd name="connsiteX1300" fmla="*/ 207562 w 2103786"/>
                <a:gd name="connsiteY1300" fmla="*/ 1147257 h 3101339"/>
                <a:gd name="connsiteX1301" fmla="*/ 205943 w 2103786"/>
                <a:gd name="connsiteY1301" fmla="*/ 1145542 h 3101339"/>
                <a:gd name="connsiteX1302" fmla="*/ 205372 w 2103786"/>
                <a:gd name="connsiteY1302" fmla="*/ 1144590 h 3101339"/>
                <a:gd name="connsiteX1303" fmla="*/ 205372 w 2103786"/>
                <a:gd name="connsiteY1303" fmla="*/ 1143542 h 3101339"/>
                <a:gd name="connsiteX1304" fmla="*/ 204895 w 2103786"/>
                <a:gd name="connsiteY1304" fmla="*/ 1140875 h 3101339"/>
                <a:gd name="connsiteX1305" fmla="*/ 204895 w 2103786"/>
                <a:gd name="connsiteY1305" fmla="*/ 1139256 h 3101339"/>
                <a:gd name="connsiteX1306" fmla="*/ 205848 w 2103786"/>
                <a:gd name="connsiteY1306" fmla="*/ 1138113 h 3101339"/>
                <a:gd name="connsiteX1307" fmla="*/ 208134 w 2103786"/>
                <a:gd name="connsiteY1307" fmla="*/ 1140208 h 3101339"/>
                <a:gd name="connsiteX1308" fmla="*/ 210515 w 2103786"/>
                <a:gd name="connsiteY1308" fmla="*/ 1143161 h 3101339"/>
                <a:gd name="connsiteX1309" fmla="*/ 212039 w 2103786"/>
                <a:gd name="connsiteY1309" fmla="*/ 1144590 h 3101339"/>
                <a:gd name="connsiteX1310" fmla="*/ 218326 w 2103786"/>
                <a:gd name="connsiteY1310" fmla="*/ 1132398 h 3101339"/>
                <a:gd name="connsiteX1311" fmla="*/ 219945 w 2103786"/>
                <a:gd name="connsiteY1311" fmla="*/ 1128111 h 3101339"/>
                <a:gd name="connsiteX1312" fmla="*/ 219945 w 2103786"/>
                <a:gd name="connsiteY1312" fmla="*/ 1128111 h 3101339"/>
                <a:gd name="connsiteX1313" fmla="*/ 220897 w 2103786"/>
                <a:gd name="connsiteY1313" fmla="*/ 1128111 h 3101339"/>
                <a:gd name="connsiteX1314" fmla="*/ 221374 w 2103786"/>
                <a:gd name="connsiteY1314" fmla="*/ 1127540 h 3101339"/>
                <a:gd name="connsiteX1315" fmla="*/ 221374 w 2103786"/>
                <a:gd name="connsiteY1315" fmla="*/ 1126778 h 3101339"/>
                <a:gd name="connsiteX1316" fmla="*/ 221945 w 2103786"/>
                <a:gd name="connsiteY1316" fmla="*/ 1124682 h 3101339"/>
                <a:gd name="connsiteX1317" fmla="*/ 222802 w 2103786"/>
                <a:gd name="connsiteY1317" fmla="*/ 1118872 h 3101339"/>
                <a:gd name="connsiteX1318" fmla="*/ 223945 w 2103786"/>
                <a:gd name="connsiteY1318" fmla="*/ 1116967 h 3101339"/>
                <a:gd name="connsiteX1319" fmla="*/ 226898 w 2103786"/>
                <a:gd name="connsiteY1319" fmla="*/ 1116205 h 3101339"/>
                <a:gd name="connsiteX1320" fmla="*/ 230232 w 2103786"/>
                <a:gd name="connsiteY1320" fmla="*/ 1115443 h 3101339"/>
                <a:gd name="connsiteX1321" fmla="*/ 232042 w 2103786"/>
                <a:gd name="connsiteY1321" fmla="*/ 1112967 h 3101339"/>
                <a:gd name="connsiteX1322" fmla="*/ 233185 w 2103786"/>
                <a:gd name="connsiteY1322" fmla="*/ 1111824 h 3101339"/>
                <a:gd name="connsiteX1323" fmla="*/ 243472 w 2103786"/>
                <a:gd name="connsiteY1323" fmla="*/ 1107918 h 3101339"/>
                <a:gd name="connsiteX1324" fmla="*/ 263093 w 2103786"/>
                <a:gd name="connsiteY1324" fmla="*/ 1095631 h 3101339"/>
                <a:gd name="connsiteX1325" fmla="*/ 268522 w 2103786"/>
                <a:gd name="connsiteY1325" fmla="*/ 1093917 h 3101339"/>
                <a:gd name="connsiteX1326" fmla="*/ 273571 w 2103786"/>
                <a:gd name="connsiteY1326" fmla="*/ 1095536 h 3101339"/>
                <a:gd name="connsiteX1327" fmla="*/ 279571 w 2103786"/>
                <a:gd name="connsiteY1327" fmla="*/ 1093155 h 3101339"/>
                <a:gd name="connsiteX1328" fmla="*/ 281191 w 2103786"/>
                <a:gd name="connsiteY1328" fmla="*/ 1092012 h 3101339"/>
                <a:gd name="connsiteX1329" fmla="*/ 282524 w 2103786"/>
                <a:gd name="connsiteY1329" fmla="*/ 1090773 h 3101339"/>
                <a:gd name="connsiteX1330" fmla="*/ 283953 w 2103786"/>
                <a:gd name="connsiteY1330" fmla="*/ 1089821 h 3101339"/>
                <a:gd name="connsiteX1331" fmla="*/ 285286 w 2103786"/>
                <a:gd name="connsiteY1331" fmla="*/ 1089821 h 3101339"/>
                <a:gd name="connsiteX1332" fmla="*/ 286144 w 2103786"/>
                <a:gd name="connsiteY1332" fmla="*/ 1091535 h 3101339"/>
                <a:gd name="connsiteX1333" fmla="*/ 301669 w 2103786"/>
                <a:gd name="connsiteY1333" fmla="*/ 1082010 h 3101339"/>
                <a:gd name="connsiteX1334" fmla="*/ 331864 w 2103786"/>
                <a:gd name="connsiteY1334" fmla="*/ 1070104 h 3101339"/>
                <a:gd name="connsiteX1335" fmla="*/ 335007 w 2103786"/>
                <a:gd name="connsiteY1335" fmla="*/ 1067818 h 3101339"/>
                <a:gd name="connsiteX1336" fmla="*/ 336340 w 2103786"/>
                <a:gd name="connsiteY1336" fmla="*/ 1065342 h 3101339"/>
                <a:gd name="connsiteX1337" fmla="*/ 337102 w 2103786"/>
                <a:gd name="connsiteY1337" fmla="*/ 1062865 h 3101339"/>
                <a:gd name="connsiteX1338" fmla="*/ 338817 w 2103786"/>
                <a:gd name="connsiteY1338" fmla="*/ 1060674 h 3101339"/>
                <a:gd name="connsiteX1339" fmla="*/ 342532 w 2103786"/>
                <a:gd name="connsiteY1339" fmla="*/ 1057055 h 3101339"/>
                <a:gd name="connsiteX1340" fmla="*/ 351199 w 2103786"/>
                <a:gd name="connsiteY1340" fmla="*/ 1045625 h 3101339"/>
                <a:gd name="connsiteX1341" fmla="*/ 354247 w 2103786"/>
                <a:gd name="connsiteY1341" fmla="*/ 1042672 h 3101339"/>
                <a:gd name="connsiteX1342" fmla="*/ 359010 w 2103786"/>
                <a:gd name="connsiteY1342" fmla="*/ 1039243 h 3101339"/>
                <a:gd name="connsiteX1343" fmla="*/ 378060 w 2103786"/>
                <a:gd name="connsiteY1343" fmla="*/ 1030480 h 3101339"/>
                <a:gd name="connsiteX1344" fmla="*/ 379679 w 2103786"/>
                <a:gd name="connsiteY1344" fmla="*/ 1029147 h 3101339"/>
                <a:gd name="connsiteX1345" fmla="*/ 381203 w 2103786"/>
                <a:gd name="connsiteY1345" fmla="*/ 1024289 h 3101339"/>
                <a:gd name="connsiteX1346" fmla="*/ 384918 w 2103786"/>
                <a:gd name="connsiteY1346" fmla="*/ 1019240 h 3101339"/>
                <a:gd name="connsiteX1347" fmla="*/ 387394 w 2103786"/>
                <a:gd name="connsiteY1347" fmla="*/ 1013621 h 3101339"/>
                <a:gd name="connsiteX1348" fmla="*/ 391014 w 2103786"/>
                <a:gd name="connsiteY1348" fmla="*/ 1009335 h 3101339"/>
                <a:gd name="connsiteX1349" fmla="*/ 395110 w 2103786"/>
                <a:gd name="connsiteY1349" fmla="*/ 1005715 h 3101339"/>
                <a:gd name="connsiteX1350" fmla="*/ 397872 w 2103786"/>
                <a:gd name="connsiteY1350" fmla="*/ 1004286 h 3101339"/>
                <a:gd name="connsiteX1351" fmla="*/ 399967 w 2103786"/>
                <a:gd name="connsiteY1351" fmla="*/ 1004286 h 3101339"/>
                <a:gd name="connsiteX1352" fmla="*/ 406444 w 2103786"/>
                <a:gd name="connsiteY1352" fmla="*/ 1000953 h 3101339"/>
                <a:gd name="connsiteX1353" fmla="*/ 410731 w 2103786"/>
                <a:gd name="connsiteY1353" fmla="*/ 999524 h 3101339"/>
                <a:gd name="connsiteX1354" fmla="*/ 412636 w 2103786"/>
                <a:gd name="connsiteY1354" fmla="*/ 998476 h 3101339"/>
                <a:gd name="connsiteX1355" fmla="*/ 414541 w 2103786"/>
                <a:gd name="connsiteY1355" fmla="*/ 997047 h 3101339"/>
                <a:gd name="connsiteX1356" fmla="*/ 419208 w 2103786"/>
                <a:gd name="connsiteY1356" fmla="*/ 996095 h 3101339"/>
                <a:gd name="connsiteX1357" fmla="*/ 423208 w 2103786"/>
                <a:gd name="connsiteY1357" fmla="*/ 993714 h 3101339"/>
                <a:gd name="connsiteX1358" fmla="*/ 426161 w 2103786"/>
                <a:gd name="connsiteY1358" fmla="*/ 989999 h 3101339"/>
                <a:gd name="connsiteX1359" fmla="*/ 427971 w 2103786"/>
                <a:gd name="connsiteY1359" fmla="*/ 984569 h 3101339"/>
                <a:gd name="connsiteX1360" fmla="*/ 427971 w 2103786"/>
                <a:gd name="connsiteY1360" fmla="*/ 978188 h 3101339"/>
                <a:gd name="connsiteX1361" fmla="*/ 428828 w 2103786"/>
                <a:gd name="connsiteY1361" fmla="*/ 976473 h 3101339"/>
                <a:gd name="connsiteX1362" fmla="*/ 431781 w 2103786"/>
                <a:gd name="connsiteY1362" fmla="*/ 976473 h 3101339"/>
                <a:gd name="connsiteX1363" fmla="*/ 433305 w 2103786"/>
                <a:gd name="connsiteY1363" fmla="*/ 976473 h 3101339"/>
                <a:gd name="connsiteX1364" fmla="*/ 435400 w 2103786"/>
                <a:gd name="connsiteY1364" fmla="*/ 977711 h 3101339"/>
                <a:gd name="connsiteX1365" fmla="*/ 437972 w 2103786"/>
                <a:gd name="connsiteY1365" fmla="*/ 978664 h 3101339"/>
                <a:gd name="connsiteX1366" fmla="*/ 441020 w 2103786"/>
                <a:gd name="connsiteY1366" fmla="*/ 978664 h 3101339"/>
                <a:gd name="connsiteX1367" fmla="*/ 443592 w 2103786"/>
                <a:gd name="connsiteY1367" fmla="*/ 977616 h 3101339"/>
                <a:gd name="connsiteX1368" fmla="*/ 446926 w 2103786"/>
                <a:gd name="connsiteY1368" fmla="*/ 974473 h 3101339"/>
                <a:gd name="connsiteX1369" fmla="*/ 448735 w 2103786"/>
                <a:gd name="connsiteY1369" fmla="*/ 973806 h 3101339"/>
                <a:gd name="connsiteX1370" fmla="*/ 454450 w 2103786"/>
                <a:gd name="connsiteY1370" fmla="*/ 973806 h 3101339"/>
                <a:gd name="connsiteX1371" fmla="*/ 460070 w 2103786"/>
                <a:gd name="connsiteY1371" fmla="*/ 972949 h 3101339"/>
                <a:gd name="connsiteX1372" fmla="*/ 462261 w 2103786"/>
                <a:gd name="connsiteY1372" fmla="*/ 971901 h 3101339"/>
                <a:gd name="connsiteX1373" fmla="*/ 466261 w 2103786"/>
                <a:gd name="connsiteY1373" fmla="*/ 968853 h 3101339"/>
                <a:gd name="connsiteX1374" fmla="*/ 467595 w 2103786"/>
                <a:gd name="connsiteY1374" fmla="*/ 968186 h 3101339"/>
                <a:gd name="connsiteX1375" fmla="*/ 468357 w 2103786"/>
                <a:gd name="connsiteY1375" fmla="*/ 968186 h 3101339"/>
                <a:gd name="connsiteX1376" fmla="*/ 469405 w 2103786"/>
                <a:gd name="connsiteY1376" fmla="*/ 967425 h 3101339"/>
                <a:gd name="connsiteX1377" fmla="*/ 470357 w 2103786"/>
                <a:gd name="connsiteY1377" fmla="*/ 966377 h 3101339"/>
                <a:gd name="connsiteX1378" fmla="*/ 471310 w 2103786"/>
                <a:gd name="connsiteY1378" fmla="*/ 963329 h 3101339"/>
                <a:gd name="connsiteX1379" fmla="*/ 472548 w 2103786"/>
                <a:gd name="connsiteY1379" fmla="*/ 962662 h 3101339"/>
                <a:gd name="connsiteX1380" fmla="*/ 475215 w 2103786"/>
                <a:gd name="connsiteY1380" fmla="*/ 962662 h 3101339"/>
                <a:gd name="connsiteX1381" fmla="*/ 479977 w 2103786"/>
                <a:gd name="connsiteY1381" fmla="*/ 960948 h 3101339"/>
                <a:gd name="connsiteX1382" fmla="*/ 494646 w 2103786"/>
                <a:gd name="connsiteY1382" fmla="*/ 950375 h 3101339"/>
                <a:gd name="connsiteX1383" fmla="*/ 500361 w 2103786"/>
                <a:gd name="connsiteY1383" fmla="*/ 944469 h 3101339"/>
                <a:gd name="connsiteX1384" fmla="*/ 505123 w 2103786"/>
                <a:gd name="connsiteY1384" fmla="*/ 936564 h 3101339"/>
                <a:gd name="connsiteX1385" fmla="*/ 507505 w 2103786"/>
                <a:gd name="connsiteY1385" fmla="*/ 934944 h 3101339"/>
                <a:gd name="connsiteX1386" fmla="*/ 506647 w 2103786"/>
                <a:gd name="connsiteY1386" fmla="*/ 932944 h 3101339"/>
                <a:gd name="connsiteX1387" fmla="*/ 508648 w 2103786"/>
                <a:gd name="connsiteY1387" fmla="*/ 932182 h 3101339"/>
                <a:gd name="connsiteX1388" fmla="*/ 509695 w 2103786"/>
                <a:gd name="connsiteY1388" fmla="*/ 932182 h 3101339"/>
                <a:gd name="connsiteX1389" fmla="*/ 511029 w 2103786"/>
                <a:gd name="connsiteY1389" fmla="*/ 932182 h 3101339"/>
                <a:gd name="connsiteX1390" fmla="*/ 512458 w 2103786"/>
                <a:gd name="connsiteY1390" fmla="*/ 932658 h 3101339"/>
                <a:gd name="connsiteX1391" fmla="*/ 513505 w 2103786"/>
                <a:gd name="connsiteY1391" fmla="*/ 933230 h 3101339"/>
                <a:gd name="connsiteX1392" fmla="*/ 513505 w 2103786"/>
                <a:gd name="connsiteY1392" fmla="*/ 933801 h 3101339"/>
                <a:gd name="connsiteX1393" fmla="*/ 512172 w 2103786"/>
                <a:gd name="connsiteY1393" fmla="*/ 933801 h 3101339"/>
                <a:gd name="connsiteX1394" fmla="*/ 510172 w 2103786"/>
                <a:gd name="connsiteY1394" fmla="*/ 934944 h 3101339"/>
                <a:gd name="connsiteX1395" fmla="*/ 509410 w 2103786"/>
                <a:gd name="connsiteY1395" fmla="*/ 937802 h 3101339"/>
                <a:gd name="connsiteX1396" fmla="*/ 508933 w 2103786"/>
                <a:gd name="connsiteY1396" fmla="*/ 943422 h 3101339"/>
                <a:gd name="connsiteX1397" fmla="*/ 508267 w 2103786"/>
                <a:gd name="connsiteY1397" fmla="*/ 944469 h 3101339"/>
                <a:gd name="connsiteX1398" fmla="*/ 506076 w 2103786"/>
                <a:gd name="connsiteY1398" fmla="*/ 946660 h 3101339"/>
                <a:gd name="connsiteX1399" fmla="*/ 505504 w 2103786"/>
                <a:gd name="connsiteY1399" fmla="*/ 948279 h 3101339"/>
                <a:gd name="connsiteX1400" fmla="*/ 505504 w 2103786"/>
                <a:gd name="connsiteY1400" fmla="*/ 949994 h 3101339"/>
                <a:gd name="connsiteX1401" fmla="*/ 505981 w 2103786"/>
                <a:gd name="connsiteY1401" fmla="*/ 950946 h 3101339"/>
                <a:gd name="connsiteX1402" fmla="*/ 512362 w 2103786"/>
                <a:gd name="connsiteY1402" fmla="*/ 956566 h 3101339"/>
                <a:gd name="connsiteX1403" fmla="*/ 514934 w 2103786"/>
                <a:gd name="connsiteY1403" fmla="*/ 957614 h 3101339"/>
                <a:gd name="connsiteX1404" fmla="*/ 518077 w 2103786"/>
                <a:gd name="connsiteY1404" fmla="*/ 957614 h 3101339"/>
                <a:gd name="connsiteX1405" fmla="*/ 520649 w 2103786"/>
                <a:gd name="connsiteY1405" fmla="*/ 956947 h 3101339"/>
                <a:gd name="connsiteX1406" fmla="*/ 523602 w 2103786"/>
                <a:gd name="connsiteY1406" fmla="*/ 955518 h 3101339"/>
                <a:gd name="connsiteX1407" fmla="*/ 525983 w 2103786"/>
                <a:gd name="connsiteY1407" fmla="*/ 953899 h 3101339"/>
                <a:gd name="connsiteX1408" fmla="*/ 527031 w 2103786"/>
                <a:gd name="connsiteY1408" fmla="*/ 952375 h 3101339"/>
                <a:gd name="connsiteX1409" fmla="*/ 528174 w 2103786"/>
                <a:gd name="connsiteY1409" fmla="*/ 951327 h 3101339"/>
                <a:gd name="connsiteX1410" fmla="*/ 541985 w 2103786"/>
                <a:gd name="connsiteY1410" fmla="*/ 944850 h 3101339"/>
                <a:gd name="connsiteX1411" fmla="*/ 543128 w 2103786"/>
                <a:gd name="connsiteY1411" fmla="*/ 944850 h 3101339"/>
                <a:gd name="connsiteX1412" fmla="*/ 545605 w 2103786"/>
                <a:gd name="connsiteY1412" fmla="*/ 946851 h 3101339"/>
                <a:gd name="connsiteX1413" fmla="*/ 546271 w 2103786"/>
                <a:gd name="connsiteY1413" fmla="*/ 946851 h 3101339"/>
                <a:gd name="connsiteX1414" fmla="*/ 547891 w 2103786"/>
                <a:gd name="connsiteY1414" fmla="*/ 946851 h 3101339"/>
                <a:gd name="connsiteX1415" fmla="*/ 549224 w 2103786"/>
                <a:gd name="connsiteY1415" fmla="*/ 945993 h 3101339"/>
                <a:gd name="connsiteX1416" fmla="*/ 552653 w 2103786"/>
                <a:gd name="connsiteY1416" fmla="*/ 942850 h 3101339"/>
                <a:gd name="connsiteX1417" fmla="*/ 553987 w 2103786"/>
                <a:gd name="connsiteY1417" fmla="*/ 941421 h 3101339"/>
                <a:gd name="connsiteX1418" fmla="*/ 554749 w 2103786"/>
                <a:gd name="connsiteY1418" fmla="*/ 941421 h 3101339"/>
                <a:gd name="connsiteX1419" fmla="*/ 555701 w 2103786"/>
                <a:gd name="connsiteY1419" fmla="*/ 942374 h 3101339"/>
                <a:gd name="connsiteX1420" fmla="*/ 555701 w 2103786"/>
                <a:gd name="connsiteY1420" fmla="*/ 943231 h 3101339"/>
                <a:gd name="connsiteX1421" fmla="*/ 555701 w 2103786"/>
                <a:gd name="connsiteY1421" fmla="*/ 944088 h 3101339"/>
                <a:gd name="connsiteX1422" fmla="*/ 555701 w 2103786"/>
                <a:gd name="connsiteY1422" fmla="*/ 945327 h 3101339"/>
                <a:gd name="connsiteX1423" fmla="*/ 554844 w 2103786"/>
                <a:gd name="connsiteY1423" fmla="*/ 947327 h 3101339"/>
                <a:gd name="connsiteX1424" fmla="*/ 554844 w 2103786"/>
                <a:gd name="connsiteY1424" fmla="*/ 948184 h 3101339"/>
                <a:gd name="connsiteX1425" fmla="*/ 554844 w 2103786"/>
                <a:gd name="connsiteY1425" fmla="*/ 948851 h 3101339"/>
                <a:gd name="connsiteX1426" fmla="*/ 556082 w 2103786"/>
                <a:gd name="connsiteY1426" fmla="*/ 950089 h 3101339"/>
                <a:gd name="connsiteX1427" fmla="*/ 556082 w 2103786"/>
                <a:gd name="connsiteY1427" fmla="*/ 950089 h 3101339"/>
                <a:gd name="connsiteX1428" fmla="*/ 556939 w 2103786"/>
                <a:gd name="connsiteY1428" fmla="*/ 951804 h 3101339"/>
                <a:gd name="connsiteX1429" fmla="*/ 559130 w 2103786"/>
                <a:gd name="connsiteY1429" fmla="*/ 953232 h 3101339"/>
                <a:gd name="connsiteX1430" fmla="*/ 568655 w 2103786"/>
                <a:gd name="connsiteY1430" fmla="*/ 957328 h 3101339"/>
                <a:gd name="connsiteX1431" fmla="*/ 573799 w 2103786"/>
                <a:gd name="connsiteY1431" fmla="*/ 958661 h 3101339"/>
                <a:gd name="connsiteX1432" fmla="*/ 579323 w 2103786"/>
                <a:gd name="connsiteY1432" fmla="*/ 959328 h 3101339"/>
                <a:gd name="connsiteX1433" fmla="*/ 590277 w 2103786"/>
                <a:gd name="connsiteY1433" fmla="*/ 958661 h 3101339"/>
                <a:gd name="connsiteX1434" fmla="*/ 599802 w 2103786"/>
                <a:gd name="connsiteY1434" fmla="*/ 956376 h 3101339"/>
                <a:gd name="connsiteX1435" fmla="*/ 603802 w 2103786"/>
                <a:gd name="connsiteY1435" fmla="*/ 954471 h 3101339"/>
                <a:gd name="connsiteX1436" fmla="*/ 608374 w 2103786"/>
                <a:gd name="connsiteY1436" fmla="*/ 950851 h 3101339"/>
                <a:gd name="connsiteX1437" fmla="*/ 611518 w 2103786"/>
                <a:gd name="connsiteY1437" fmla="*/ 949518 h 3101339"/>
                <a:gd name="connsiteX1438" fmla="*/ 614185 w 2103786"/>
                <a:gd name="connsiteY1438" fmla="*/ 950089 h 3101339"/>
                <a:gd name="connsiteX1439" fmla="*/ 615804 w 2103786"/>
                <a:gd name="connsiteY1439" fmla="*/ 951708 h 3101339"/>
                <a:gd name="connsiteX1440" fmla="*/ 617804 w 2103786"/>
                <a:gd name="connsiteY1440" fmla="*/ 951708 h 3101339"/>
                <a:gd name="connsiteX1441" fmla="*/ 619138 w 2103786"/>
                <a:gd name="connsiteY1441" fmla="*/ 950184 h 3101339"/>
                <a:gd name="connsiteX1442" fmla="*/ 619138 w 2103786"/>
                <a:gd name="connsiteY1442" fmla="*/ 949613 h 3101339"/>
                <a:gd name="connsiteX1443" fmla="*/ 619995 w 2103786"/>
                <a:gd name="connsiteY1443" fmla="*/ 950184 h 3101339"/>
                <a:gd name="connsiteX1444" fmla="*/ 620662 w 2103786"/>
                <a:gd name="connsiteY1444" fmla="*/ 951137 h 3101339"/>
                <a:gd name="connsiteX1445" fmla="*/ 620662 w 2103786"/>
                <a:gd name="connsiteY1445" fmla="*/ 951708 h 3101339"/>
                <a:gd name="connsiteX1446" fmla="*/ 622662 w 2103786"/>
                <a:gd name="connsiteY1446" fmla="*/ 951137 h 3101339"/>
                <a:gd name="connsiteX1447" fmla="*/ 627806 w 2103786"/>
                <a:gd name="connsiteY1447" fmla="*/ 948756 h 3101339"/>
                <a:gd name="connsiteX1448" fmla="*/ 628663 w 2103786"/>
                <a:gd name="connsiteY1448" fmla="*/ 949803 h 3101339"/>
                <a:gd name="connsiteX1449" fmla="*/ 630472 w 2103786"/>
                <a:gd name="connsiteY1449" fmla="*/ 948565 h 3101339"/>
                <a:gd name="connsiteX1450" fmla="*/ 635330 w 2103786"/>
                <a:gd name="connsiteY1450" fmla="*/ 946660 h 3101339"/>
                <a:gd name="connsiteX1451" fmla="*/ 638378 w 2103786"/>
                <a:gd name="connsiteY1451" fmla="*/ 944850 h 3101339"/>
                <a:gd name="connsiteX1452" fmla="*/ 641045 w 2103786"/>
                <a:gd name="connsiteY1452" fmla="*/ 944850 h 3101339"/>
                <a:gd name="connsiteX1453" fmla="*/ 642188 w 2103786"/>
                <a:gd name="connsiteY1453" fmla="*/ 944850 h 3101339"/>
                <a:gd name="connsiteX1454" fmla="*/ 643427 w 2103786"/>
                <a:gd name="connsiteY1454" fmla="*/ 943422 h 3101339"/>
                <a:gd name="connsiteX1455" fmla="*/ 644950 w 2103786"/>
                <a:gd name="connsiteY1455" fmla="*/ 940374 h 3101339"/>
                <a:gd name="connsiteX1456" fmla="*/ 645808 w 2103786"/>
                <a:gd name="connsiteY1456" fmla="*/ 939135 h 3101339"/>
                <a:gd name="connsiteX1457" fmla="*/ 647332 w 2103786"/>
                <a:gd name="connsiteY1457" fmla="*/ 937611 h 3101339"/>
                <a:gd name="connsiteX1458" fmla="*/ 648189 w 2103786"/>
                <a:gd name="connsiteY1458" fmla="*/ 937611 h 3101339"/>
                <a:gd name="connsiteX1459" fmla="*/ 651523 w 2103786"/>
                <a:gd name="connsiteY1459" fmla="*/ 937611 h 3101339"/>
                <a:gd name="connsiteX1460" fmla="*/ 652570 w 2103786"/>
                <a:gd name="connsiteY1460" fmla="*/ 936849 h 3101339"/>
                <a:gd name="connsiteX1461" fmla="*/ 654285 w 2103786"/>
                <a:gd name="connsiteY1461" fmla="*/ 934468 h 3101339"/>
                <a:gd name="connsiteX1462" fmla="*/ 654285 w 2103786"/>
                <a:gd name="connsiteY1462" fmla="*/ 933325 h 3101339"/>
                <a:gd name="connsiteX1463" fmla="*/ 654285 w 2103786"/>
                <a:gd name="connsiteY1463" fmla="*/ 930563 h 3101339"/>
                <a:gd name="connsiteX1464" fmla="*/ 654285 w 2103786"/>
                <a:gd name="connsiteY1464" fmla="*/ 929229 h 3101339"/>
                <a:gd name="connsiteX1465" fmla="*/ 655047 w 2103786"/>
                <a:gd name="connsiteY1465" fmla="*/ 928182 h 3101339"/>
                <a:gd name="connsiteX1466" fmla="*/ 680574 w 2103786"/>
                <a:gd name="connsiteY1466" fmla="*/ 909894 h 3101339"/>
                <a:gd name="connsiteX1467" fmla="*/ 682574 w 2103786"/>
                <a:gd name="connsiteY1467" fmla="*/ 909036 h 3101339"/>
                <a:gd name="connsiteX1468" fmla="*/ 684003 w 2103786"/>
                <a:gd name="connsiteY1468" fmla="*/ 909036 h 3101339"/>
                <a:gd name="connsiteX1469" fmla="*/ 684956 w 2103786"/>
                <a:gd name="connsiteY1469" fmla="*/ 908465 h 3101339"/>
                <a:gd name="connsiteX1470" fmla="*/ 686003 w 2103786"/>
                <a:gd name="connsiteY1470" fmla="*/ 908465 h 3101339"/>
                <a:gd name="connsiteX1471" fmla="*/ 687527 w 2103786"/>
                <a:gd name="connsiteY1471" fmla="*/ 908465 h 3101339"/>
                <a:gd name="connsiteX1472" fmla="*/ 687527 w 2103786"/>
                <a:gd name="connsiteY1472" fmla="*/ 909417 h 3101339"/>
                <a:gd name="connsiteX1473" fmla="*/ 687527 w 2103786"/>
                <a:gd name="connsiteY1473" fmla="*/ 910846 h 3101339"/>
                <a:gd name="connsiteX1474" fmla="*/ 687527 w 2103786"/>
                <a:gd name="connsiteY1474" fmla="*/ 911608 h 3101339"/>
                <a:gd name="connsiteX1475" fmla="*/ 689432 w 2103786"/>
                <a:gd name="connsiteY1475" fmla="*/ 910370 h 3101339"/>
                <a:gd name="connsiteX1476" fmla="*/ 692194 w 2103786"/>
                <a:gd name="connsiteY1476" fmla="*/ 911608 h 3101339"/>
                <a:gd name="connsiteX1477" fmla="*/ 694576 w 2103786"/>
                <a:gd name="connsiteY1477" fmla="*/ 910846 h 3101339"/>
                <a:gd name="connsiteX1478" fmla="*/ 696671 w 2103786"/>
                <a:gd name="connsiteY1478" fmla="*/ 909322 h 3101339"/>
                <a:gd name="connsiteX1479" fmla="*/ 698767 w 2103786"/>
                <a:gd name="connsiteY1479" fmla="*/ 908465 h 3101339"/>
                <a:gd name="connsiteX1480" fmla="*/ 700195 w 2103786"/>
                <a:gd name="connsiteY1480" fmla="*/ 908465 h 3101339"/>
                <a:gd name="connsiteX1481" fmla="*/ 702862 w 2103786"/>
                <a:gd name="connsiteY1481" fmla="*/ 907227 h 3101339"/>
                <a:gd name="connsiteX1482" fmla="*/ 704196 w 2103786"/>
                <a:gd name="connsiteY1482" fmla="*/ 907227 h 3101339"/>
                <a:gd name="connsiteX1483" fmla="*/ 705910 w 2103786"/>
                <a:gd name="connsiteY1483" fmla="*/ 907703 h 3101339"/>
                <a:gd name="connsiteX1484" fmla="*/ 706387 w 2103786"/>
                <a:gd name="connsiteY1484" fmla="*/ 908751 h 3101339"/>
                <a:gd name="connsiteX1485" fmla="*/ 706387 w 2103786"/>
                <a:gd name="connsiteY1485" fmla="*/ 910084 h 3101339"/>
                <a:gd name="connsiteX1486" fmla="*/ 707911 w 2103786"/>
                <a:gd name="connsiteY1486" fmla="*/ 911036 h 3101339"/>
                <a:gd name="connsiteX1487" fmla="*/ 709911 w 2103786"/>
                <a:gd name="connsiteY1487" fmla="*/ 911036 h 3101339"/>
                <a:gd name="connsiteX1488" fmla="*/ 715435 w 2103786"/>
                <a:gd name="connsiteY1488" fmla="*/ 908846 h 3101339"/>
                <a:gd name="connsiteX1489" fmla="*/ 733914 w 2103786"/>
                <a:gd name="connsiteY1489" fmla="*/ 905417 h 3101339"/>
                <a:gd name="connsiteX1490" fmla="*/ 735628 w 2103786"/>
                <a:gd name="connsiteY1490" fmla="*/ 905417 h 3101339"/>
                <a:gd name="connsiteX1491" fmla="*/ 736295 w 2103786"/>
                <a:gd name="connsiteY1491" fmla="*/ 905417 h 3101339"/>
                <a:gd name="connsiteX1492" fmla="*/ 736295 w 2103786"/>
                <a:gd name="connsiteY1492" fmla="*/ 905417 h 3101339"/>
                <a:gd name="connsiteX1493" fmla="*/ 736295 w 2103786"/>
                <a:gd name="connsiteY1493" fmla="*/ 905417 h 3101339"/>
                <a:gd name="connsiteX1494" fmla="*/ 740296 w 2103786"/>
                <a:gd name="connsiteY1494" fmla="*/ 904464 h 3101339"/>
                <a:gd name="connsiteX1495" fmla="*/ 741629 w 2103786"/>
                <a:gd name="connsiteY1495" fmla="*/ 904464 h 3101339"/>
                <a:gd name="connsiteX1496" fmla="*/ 743153 w 2103786"/>
                <a:gd name="connsiteY1496" fmla="*/ 904464 h 3101339"/>
                <a:gd name="connsiteX1497" fmla="*/ 744010 w 2103786"/>
                <a:gd name="connsiteY1497" fmla="*/ 904940 h 3101339"/>
                <a:gd name="connsiteX1498" fmla="*/ 744677 w 2103786"/>
                <a:gd name="connsiteY1498" fmla="*/ 905512 h 3101339"/>
                <a:gd name="connsiteX1499" fmla="*/ 745725 w 2103786"/>
                <a:gd name="connsiteY1499" fmla="*/ 906084 h 3101339"/>
                <a:gd name="connsiteX1500" fmla="*/ 747630 w 2103786"/>
                <a:gd name="connsiteY1500" fmla="*/ 906084 h 3101339"/>
                <a:gd name="connsiteX1501" fmla="*/ 754107 w 2103786"/>
                <a:gd name="connsiteY1501" fmla="*/ 906084 h 3101339"/>
                <a:gd name="connsiteX1502" fmla="*/ 756679 w 2103786"/>
                <a:gd name="connsiteY1502" fmla="*/ 905226 h 3101339"/>
                <a:gd name="connsiteX1503" fmla="*/ 761441 w 2103786"/>
                <a:gd name="connsiteY1503" fmla="*/ 901702 h 3101339"/>
                <a:gd name="connsiteX1504" fmla="*/ 764394 w 2103786"/>
                <a:gd name="connsiteY1504" fmla="*/ 901131 h 3101339"/>
                <a:gd name="connsiteX1505" fmla="*/ 767442 w 2103786"/>
                <a:gd name="connsiteY1505" fmla="*/ 901131 h 3101339"/>
                <a:gd name="connsiteX1506" fmla="*/ 770299 w 2103786"/>
                <a:gd name="connsiteY1506" fmla="*/ 900369 h 3101339"/>
                <a:gd name="connsiteX1507" fmla="*/ 773728 w 2103786"/>
                <a:gd name="connsiteY1507" fmla="*/ 897797 h 3101339"/>
                <a:gd name="connsiteX1508" fmla="*/ 776300 w 2103786"/>
                <a:gd name="connsiteY1508" fmla="*/ 894177 h 3101339"/>
                <a:gd name="connsiteX1509" fmla="*/ 780110 w 2103786"/>
                <a:gd name="connsiteY1509" fmla="*/ 887129 h 3101339"/>
                <a:gd name="connsiteX1510" fmla="*/ 790302 w 2103786"/>
                <a:gd name="connsiteY1510" fmla="*/ 875794 h 3101339"/>
                <a:gd name="connsiteX1511" fmla="*/ 791826 w 2103786"/>
                <a:gd name="connsiteY1511" fmla="*/ 871317 h 3101339"/>
                <a:gd name="connsiteX1512" fmla="*/ 792397 w 2103786"/>
                <a:gd name="connsiteY1512" fmla="*/ 868269 h 3101339"/>
                <a:gd name="connsiteX1513" fmla="*/ 793826 w 2103786"/>
                <a:gd name="connsiteY1513" fmla="*/ 866936 h 3101339"/>
                <a:gd name="connsiteX1514" fmla="*/ 795731 w 2103786"/>
                <a:gd name="connsiteY1514" fmla="*/ 866079 h 3101339"/>
                <a:gd name="connsiteX1515" fmla="*/ 797636 w 2103786"/>
                <a:gd name="connsiteY1515" fmla="*/ 864650 h 3101339"/>
                <a:gd name="connsiteX1516" fmla="*/ 802018 w 2103786"/>
                <a:gd name="connsiteY1516" fmla="*/ 863126 h 3101339"/>
                <a:gd name="connsiteX1517" fmla="*/ 803065 w 2103786"/>
                <a:gd name="connsiteY1517" fmla="*/ 863126 h 3101339"/>
                <a:gd name="connsiteX1518" fmla="*/ 803637 w 2103786"/>
                <a:gd name="connsiteY1518" fmla="*/ 861888 h 3101339"/>
                <a:gd name="connsiteX1519" fmla="*/ 803637 w 2103786"/>
                <a:gd name="connsiteY1519" fmla="*/ 860459 h 3101339"/>
                <a:gd name="connsiteX1520" fmla="*/ 804208 w 2103786"/>
                <a:gd name="connsiteY1520" fmla="*/ 859316 h 3101339"/>
                <a:gd name="connsiteX1521" fmla="*/ 807733 w 2103786"/>
                <a:gd name="connsiteY1521" fmla="*/ 857125 h 3101339"/>
                <a:gd name="connsiteX1522" fmla="*/ 810685 w 2103786"/>
                <a:gd name="connsiteY1522" fmla="*/ 857792 h 3101339"/>
                <a:gd name="connsiteX1523" fmla="*/ 816400 w 2103786"/>
                <a:gd name="connsiteY1523" fmla="*/ 862745 h 3101339"/>
                <a:gd name="connsiteX1524" fmla="*/ 816400 w 2103786"/>
                <a:gd name="connsiteY1524" fmla="*/ 859030 h 3101339"/>
                <a:gd name="connsiteX1525" fmla="*/ 816400 w 2103786"/>
                <a:gd name="connsiteY1525" fmla="*/ 857030 h 3101339"/>
                <a:gd name="connsiteX1526" fmla="*/ 817543 w 2103786"/>
                <a:gd name="connsiteY1526" fmla="*/ 856173 h 3101339"/>
                <a:gd name="connsiteX1527" fmla="*/ 820210 w 2103786"/>
                <a:gd name="connsiteY1527" fmla="*/ 856173 h 3101339"/>
                <a:gd name="connsiteX1528" fmla="*/ 822877 w 2103786"/>
                <a:gd name="connsiteY1528" fmla="*/ 856173 h 3101339"/>
                <a:gd name="connsiteX1529" fmla="*/ 833260 w 2103786"/>
                <a:gd name="connsiteY1529" fmla="*/ 859411 h 3101339"/>
                <a:gd name="connsiteX1530" fmla="*/ 838689 w 2103786"/>
                <a:gd name="connsiteY1530" fmla="*/ 860459 h 3101339"/>
                <a:gd name="connsiteX1531" fmla="*/ 841737 w 2103786"/>
                <a:gd name="connsiteY1531" fmla="*/ 860459 h 3101339"/>
                <a:gd name="connsiteX1532" fmla="*/ 844309 w 2103786"/>
                <a:gd name="connsiteY1532" fmla="*/ 860459 h 3101339"/>
                <a:gd name="connsiteX1533" fmla="*/ 849643 w 2103786"/>
                <a:gd name="connsiteY1533" fmla="*/ 862364 h 3101339"/>
                <a:gd name="connsiteX1534" fmla="*/ 852024 w 2103786"/>
                <a:gd name="connsiteY1534" fmla="*/ 862364 h 3101339"/>
                <a:gd name="connsiteX1535" fmla="*/ 853262 w 2103786"/>
                <a:gd name="connsiteY1535" fmla="*/ 862364 h 3101339"/>
                <a:gd name="connsiteX1536" fmla="*/ 854881 w 2103786"/>
                <a:gd name="connsiteY1536" fmla="*/ 860935 h 3101339"/>
                <a:gd name="connsiteX1537" fmla="*/ 855643 w 2103786"/>
                <a:gd name="connsiteY1537" fmla="*/ 860935 h 3101339"/>
                <a:gd name="connsiteX1538" fmla="*/ 857072 w 2103786"/>
                <a:gd name="connsiteY1538" fmla="*/ 861697 h 3101339"/>
                <a:gd name="connsiteX1539" fmla="*/ 857644 w 2103786"/>
                <a:gd name="connsiteY1539" fmla="*/ 862840 h 3101339"/>
                <a:gd name="connsiteX1540" fmla="*/ 857644 w 2103786"/>
                <a:gd name="connsiteY1540" fmla="*/ 864078 h 3101339"/>
                <a:gd name="connsiteX1541" fmla="*/ 858406 w 2103786"/>
                <a:gd name="connsiteY1541" fmla="*/ 865317 h 3101339"/>
                <a:gd name="connsiteX1542" fmla="*/ 863168 w 2103786"/>
                <a:gd name="connsiteY1542" fmla="*/ 868365 h 3101339"/>
                <a:gd name="connsiteX1543" fmla="*/ 866216 w 2103786"/>
                <a:gd name="connsiteY1543" fmla="*/ 869793 h 3101339"/>
                <a:gd name="connsiteX1544" fmla="*/ 868788 w 2103786"/>
                <a:gd name="connsiteY1544" fmla="*/ 870555 h 3101339"/>
                <a:gd name="connsiteX1545" fmla="*/ 871836 w 2103786"/>
                <a:gd name="connsiteY1545" fmla="*/ 870555 h 3101339"/>
                <a:gd name="connsiteX1546" fmla="*/ 876218 w 2103786"/>
                <a:gd name="connsiteY1546" fmla="*/ 867793 h 3101339"/>
                <a:gd name="connsiteX1547" fmla="*/ 878122 w 2103786"/>
                <a:gd name="connsiteY1547" fmla="*/ 867126 h 3101339"/>
                <a:gd name="connsiteX1548" fmla="*/ 878789 w 2103786"/>
                <a:gd name="connsiteY1548" fmla="*/ 866650 h 3101339"/>
                <a:gd name="connsiteX1549" fmla="*/ 881647 w 2103786"/>
                <a:gd name="connsiteY1549" fmla="*/ 862840 h 3101339"/>
                <a:gd name="connsiteX1550" fmla="*/ 882599 w 2103786"/>
                <a:gd name="connsiteY1550" fmla="*/ 862840 h 3101339"/>
                <a:gd name="connsiteX1551" fmla="*/ 885076 w 2103786"/>
                <a:gd name="connsiteY1551" fmla="*/ 863697 h 3101339"/>
                <a:gd name="connsiteX1552" fmla="*/ 886600 w 2103786"/>
                <a:gd name="connsiteY1552" fmla="*/ 863697 h 3101339"/>
                <a:gd name="connsiteX1553" fmla="*/ 888505 w 2103786"/>
                <a:gd name="connsiteY1553" fmla="*/ 862364 h 3101339"/>
                <a:gd name="connsiteX1554" fmla="*/ 888505 w 2103786"/>
                <a:gd name="connsiteY1554" fmla="*/ 860935 h 3101339"/>
                <a:gd name="connsiteX1555" fmla="*/ 888505 w 2103786"/>
                <a:gd name="connsiteY1555" fmla="*/ 859506 h 3101339"/>
                <a:gd name="connsiteX1556" fmla="*/ 888505 w 2103786"/>
                <a:gd name="connsiteY1556" fmla="*/ 858078 h 3101339"/>
                <a:gd name="connsiteX1557" fmla="*/ 890886 w 2103786"/>
                <a:gd name="connsiteY1557" fmla="*/ 856649 h 3101339"/>
                <a:gd name="connsiteX1558" fmla="*/ 893743 w 2103786"/>
                <a:gd name="connsiteY1558" fmla="*/ 856649 h 3101339"/>
                <a:gd name="connsiteX1559" fmla="*/ 899839 w 2103786"/>
                <a:gd name="connsiteY1559" fmla="*/ 857220 h 3101339"/>
                <a:gd name="connsiteX1560" fmla="*/ 913460 w 2103786"/>
                <a:gd name="connsiteY1560" fmla="*/ 854553 h 3101339"/>
                <a:gd name="connsiteX1561" fmla="*/ 934891 w 2103786"/>
                <a:gd name="connsiteY1561" fmla="*/ 851124 h 3101339"/>
                <a:gd name="connsiteX1562" fmla="*/ 956894 w 2103786"/>
                <a:gd name="connsiteY1562" fmla="*/ 849029 h 3101339"/>
                <a:gd name="connsiteX1563" fmla="*/ 973849 w 2103786"/>
                <a:gd name="connsiteY1563" fmla="*/ 843504 h 3101339"/>
                <a:gd name="connsiteX1564" fmla="*/ 1010806 w 2103786"/>
                <a:gd name="connsiteY1564" fmla="*/ 829122 h 3101339"/>
                <a:gd name="connsiteX1565" fmla="*/ 1030713 w 2103786"/>
                <a:gd name="connsiteY1565" fmla="*/ 819597 h 3101339"/>
                <a:gd name="connsiteX1566" fmla="*/ 1050525 w 2103786"/>
                <a:gd name="connsiteY1566" fmla="*/ 810738 h 3101339"/>
                <a:gd name="connsiteX1567" fmla="*/ 1073290 w 2103786"/>
                <a:gd name="connsiteY1567" fmla="*/ 795022 h 3101339"/>
                <a:gd name="connsiteX1568" fmla="*/ 1078243 w 2103786"/>
                <a:gd name="connsiteY1568" fmla="*/ 789974 h 3101339"/>
                <a:gd name="connsiteX1569" fmla="*/ 1080052 w 2103786"/>
                <a:gd name="connsiteY1569" fmla="*/ 789307 h 3101339"/>
                <a:gd name="connsiteX1570" fmla="*/ 1081767 w 2103786"/>
                <a:gd name="connsiteY1570" fmla="*/ 788355 h 3101339"/>
                <a:gd name="connsiteX1571" fmla="*/ 1097198 w 2103786"/>
                <a:gd name="connsiteY1571" fmla="*/ 771876 h 3101339"/>
                <a:gd name="connsiteX1572" fmla="*/ 1110914 w 2103786"/>
                <a:gd name="connsiteY1572" fmla="*/ 753493 h 3101339"/>
                <a:gd name="connsiteX1573" fmla="*/ 1124439 w 2103786"/>
                <a:gd name="connsiteY1573" fmla="*/ 732443 h 3101339"/>
                <a:gd name="connsiteX1574" fmla="*/ 1127106 w 2103786"/>
                <a:gd name="connsiteY1574" fmla="*/ 724728 h 3101339"/>
                <a:gd name="connsiteX1575" fmla="*/ 1129487 w 2103786"/>
                <a:gd name="connsiteY1575" fmla="*/ 721489 h 3101339"/>
                <a:gd name="connsiteX1576" fmla="*/ 1130249 w 2103786"/>
                <a:gd name="connsiteY1576" fmla="*/ 719489 h 3101339"/>
                <a:gd name="connsiteX1577" fmla="*/ 1130249 w 2103786"/>
                <a:gd name="connsiteY1577" fmla="*/ 716631 h 3101339"/>
                <a:gd name="connsiteX1578" fmla="*/ 1130249 w 2103786"/>
                <a:gd name="connsiteY1578" fmla="*/ 715203 h 3101339"/>
                <a:gd name="connsiteX1579" fmla="*/ 1131107 w 2103786"/>
                <a:gd name="connsiteY1579" fmla="*/ 713964 h 3101339"/>
                <a:gd name="connsiteX1580" fmla="*/ 1133107 w 2103786"/>
                <a:gd name="connsiteY1580" fmla="*/ 711964 h 3101339"/>
                <a:gd name="connsiteX1581" fmla="*/ 1133964 w 2103786"/>
                <a:gd name="connsiteY1581" fmla="*/ 710535 h 3101339"/>
                <a:gd name="connsiteX1582" fmla="*/ 1135964 w 2103786"/>
                <a:gd name="connsiteY1582" fmla="*/ 704154 h 3101339"/>
                <a:gd name="connsiteX1583" fmla="*/ 1138441 w 2103786"/>
                <a:gd name="connsiteY1583" fmla="*/ 698534 h 3101339"/>
                <a:gd name="connsiteX1584" fmla="*/ 1139869 w 2103786"/>
                <a:gd name="connsiteY1584" fmla="*/ 696629 h 3101339"/>
                <a:gd name="connsiteX1585" fmla="*/ 1140727 w 2103786"/>
                <a:gd name="connsiteY1585" fmla="*/ 693295 h 3101339"/>
                <a:gd name="connsiteX1586" fmla="*/ 1140727 w 2103786"/>
                <a:gd name="connsiteY1586" fmla="*/ 691961 h 3101339"/>
                <a:gd name="connsiteX1587" fmla="*/ 1140250 w 2103786"/>
                <a:gd name="connsiteY1587" fmla="*/ 690152 h 3101339"/>
                <a:gd name="connsiteX1588" fmla="*/ 1139203 w 2103786"/>
                <a:gd name="connsiteY1588" fmla="*/ 688914 h 3101339"/>
                <a:gd name="connsiteX1589" fmla="*/ 1137965 w 2103786"/>
                <a:gd name="connsiteY1589" fmla="*/ 687961 h 3101339"/>
                <a:gd name="connsiteX1590" fmla="*/ 1137107 w 2103786"/>
                <a:gd name="connsiteY1590" fmla="*/ 686818 h 3101339"/>
                <a:gd name="connsiteX1591" fmla="*/ 1135964 w 2103786"/>
                <a:gd name="connsiteY1591" fmla="*/ 683103 h 3101339"/>
                <a:gd name="connsiteX1592" fmla="*/ 1137393 w 2103786"/>
                <a:gd name="connsiteY1592" fmla="*/ 683103 h 3101339"/>
                <a:gd name="connsiteX1593" fmla="*/ 1139965 w 2103786"/>
                <a:gd name="connsiteY1593" fmla="*/ 684056 h 3101339"/>
                <a:gd name="connsiteX1594" fmla="*/ 1142060 w 2103786"/>
                <a:gd name="connsiteY1594" fmla="*/ 684056 h 3101339"/>
                <a:gd name="connsiteX1595" fmla="*/ 1143108 w 2103786"/>
                <a:gd name="connsiteY1595" fmla="*/ 683199 h 3101339"/>
                <a:gd name="connsiteX1596" fmla="*/ 1144441 w 2103786"/>
                <a:gd name="connsiteY1596" fmla="*/ 683199 h 3101339"/>
                <a:gd name="connsiteX1597" fmla="*/ 1149299 w 2103786"/>
                <a:gd name="connsiteY1597" fmla="*/ 683199 h 3101339"/>
                <a:gd name="connsiteX1598" fmla="*/ 1150442 w 2103786"/>
                <a:gd name="connsiteY1598" fmla="*/ 682627 h 3101339"/>
                <a:gd name="connsiteX1599" fmla="*/ 1156348 w 2103786"/>
                <a:gd name="connsiteY1599" fmla="*/ 676817 h 3101339"/>
                <a:gd name="connsiteX1600" fmla="*/ 1157395 w 2103786"/>
                <a:gd name="connsiteY1600" fmla="*/ 674531 h 3101339"/>
                <a:gd name="connsiteX1601" fmla="*/ 1157395 w 2103786"/>
                <a:gd name="connsiteY1601" fmla="*/ 671578 h 3101339"/>
                <a:gd name="connsiteX1602" fmla="*/ 1156729 w 2103786"/>
                <a:gd name="connsiteY1602" fmla="*/ 669768 h 3101339"/>
                <a:gd name="connsiteX1603" fmla="*/ 1155014 w 2103786"/>
                <a:gd name="connsiteY1603" fmla="*/ 668530 h 3101339"/>
                <a:gd name="connsiteX1604" fmla="*/ 1151014 w 2103786"/>
                <a:gd name="connsiteY1604" fmla="*/ 666244 h 3101339"/>
                <a:gd name="connsiteX1605" fmla="*/ 1154728 w 2103786"/>
                <a:gd name="connsiteY1605" fmla="*/ 663482 h 3101339"/>
                <a:gd name="connsiteX1606" fmla="*/ 1156633 w 2103786"/>
                <a:gd name="connsiteY1606" fmla="*/ 661386 h 3101339"/>
                <a:gd name="connsiteX1607" fmla="*/ 1159586 w 2103786"/>
                <a:gd name="connsiteY1607" fmla="*/ 653290 h 3101339"/>
                <a:gd name="connsiteX1608" fmla="*/ 1161396 w 2103786"/>
                <a:gd name="connsiteY1608" fmla="*/ 649956 h 3101339"/>
                <a:gd name="connsiteX1609" fmla="*/ 1163111 w 2103786"/>
                <a:gd name="connsiteY1609" fmla="*/ 648432 h 3101339"/>
                <a:gd name="connsiteX1610" fmla="*/ 1164920 w 2103786"/>
                <a:gd name="connsiteY1610" fmla="*/ 649004 h 3101339"/>
                <a:gd name="connsiteX1611" fmla="*/ 1166635 w 2103786"/>
                <a:gd name="connsiteY1611" fmla="*/ 650147 h 3101339"/>
                <a:gd name="connsiteX1612" fmla="*/ 1168730 w 2103786"/>
                <a:gd name="connsiteY1612" fmla="*/ 651099 h 3101339"/>
                <a:gd name="connsiteX1613" fmla="*/ 1171588 w 2103786"/>
                <a:gd name="connsiteY1613" fmla="*/ 651099 h 3101339"/>
                <a:gd name="connsiteX1614" fmla="*/ 1174445 w 2103786"/>
                <a:gd name="connsiteY1614" fmla="*/ 650147 h 3101339"/>
                <a:gd name="connsiteX1615" fmla="*/ 1189019 w 2103786"/>
                <a:gd name="connsiteY1615" fmla="*/ 639098 h 3101339"/>
                <a:gd name="connsiteX1616" fmla="*/ 1191971 w 2103786"/>
                <a:gd name="connsiteY1616" fmla="*/ 635764 h 3101339"/>
                <a:gd name="connsiteX1617" fmla="*/ 1193114 w 2103786"/>
                <a:gd name="connsiteY1617" fmla="*/ 631764 h 3101339"/>
                <a:gd name="connsiteX1618" fmla="*/ 1194352 w 2103786"/>
                <a:gd name="connsiteY1618" fmla="*/ 630240 h 3101339"/>
                <a:gd name="connsiteX1619" fmla="*/ 1202163 w 2103786"/>
                <a:gd name="connsiteY1619" fmla="*/ 626525 h 3101339"/>
                <a:gd name="connsiteX1620" fmla="*/ 1204735 w 2103786"/>
                <a:gd name="connsiteY1620" fmla="*/ 624620 h 3101339"/>
                <a:gd name="connsiteX1621" fmla="*/ 1206830 w 2103786"/>
                <a:gd name="connsiteY1621" fmla="*/ 622429 h 3101339"/>
                <a:gd name="connsiteX1622" fmla="*/ 1210164 w 2103786"/>
                <a:gd name="connsiteY1622" fmla="*/ 617190 h 3101339"/>
                <a:gd name="connsiteX1623" fmla="*/ 1210164 w 2103786"/>
                <a:gd name="connsiteY1623" fmla="*/ 617762 h 3101339"/>
                <a:gd name="connsiteX1624" fmla="*/ 1210926 w 2103786"/>
                <a:gd name="connsiteY1624" fmla="*/ 618429 h 3101339"/>
                <a:gd name="connsiteX1625" fmla="*/ 1211593 w 2103786"/>
                <a:gd name="connsiteY1625" fmla="*/ 619000 h 3101339"/>
                <a:gd name="connsiteX1626" fmla="*/ 1213307 w 2103786"/>
                <a:gd name="connsiteY1626" fmla="*/ 615190 h 3101339"/>
                <a:gd name="connsiteX1627" fmla="*/ 1214641 w 2103786"/>
                <a:gd name="connsiteY1627" fmla="*/ 613285 h 3101339"/>
                <a:gd name="connsiteX1628" fmla="*/ 1218546 w 2103786"/>
                <a:gd name="connsiteY1628" fmla="*/ 611856 h 3101339"/>
                <a:gd name="connsiteX1629" fmla="*/ 1228071 w 2103786"/>
                <a:gd name="connsiteY1629" fmla="*/ 606903 h 3101339"/>
                <a:gd name="connsiteX1630" fmla="*/ 1231119 w 2103786"/>
                <a:gd name="connsiteY1630" fmla="*/ 602807 h 3101339"/>
                <a:gd name="connsiteX1631" fmla="*/ 1233215 w 2103786"/>
                <a:gd name="connsiteY1631" fmla="*/ 598236 h 3101339"/>
                <a:gd name="connsiteX1632" fmla="*/ 1233977 w 2103786"/>
                <a:gd name="connsiteY1632" fmla="*/ 594902 h 3101339"/>
                <a:gd name="connsiteX1633" fmla="*/ 1233977 w 2103786"/>
                <a:gd name="connsiteY1633" fmla="*/ 589758 h 3101339"/>
                <a:gd name="connsiteX1634" fmla="*/ 1233024 w 2103786"/>
                <a:gd name="connsiteY1634" fmla="*/ 586139 h 3101339"/>
                <a:gd name="connsiteX1635" fmla="*/ 1230928 w 2103786"/>
                <a:gd name="connsiteY1635" fmla="*/ 583853 h 3101339"/>
                <a:gd name="connsiteX1636" fmla="*/ 1226928 w 2103786"/>
                <a:gd name="connsiteY1636" fmla="*/ 582234 h 3101339"/>
                <a:gd name="connsiteX1637" fmla="*/ 1222927 w 2103786"/>
                <a:gd name="connsiteY1637" fmla="*/ 581281 h 3101339"/>
                <a:gd name="connsiteX1638" fmla="*/ 1218356 w 2103786"/>
                <a:gd name="connsiteY1638" fmla="*/ 581281 h 3101339"/>
                <a:gd name="connsiteX1639" fmla="*/ 1214260 w 2103786"/>
                <a:gd name="connsiteY1639" fmla="*/ 582424 h 3101339"/>
                <a:gd name="connsiteX1640" fmla="*/ 1211688 w 2103786"/>
                <a:gd name="connsiteY1640" fmla="*/ 586425 h 3101339"/>
                <a:gd name="connsiteX1641" fmla="*/ 1210831 w 2103786"/>
                <a:gd name="connsiteY1641" fmla="*/ 586425 h 3101339"/>
                <a:gd name="connsiteX1642" fmla="*/ 1210831 w 2103786"/>
                <a:gd name="connsiteY1642" fmla="*/ 585567 h 3101339"/>
                <a:gd name="connsiteX1643" fmla="*/ 1210164 w 2103786"/>
                <a:gd name="connsiteY1643" fmla="*/ 584805 h 3101339"/>
                <a:gd name="connsiteX1644" fmla="*/ 1209497 w 2103786"/>
                <a:gd name="connsiteY1644" fmla="*/ 584139 h 3101339"/>
                <a:gd name="connsiteX1645" fmla="*/ 1208545 w 2103786"/>
                <a:gd name="connsiteY1645" fmla="*/ 584139 h 3101339"/>
                <a:gd name="connsiteX1646" fmla="*/ 1211974 w 2103786"/>
                <a:gd name="connsiteY1646" fmla="*/ 579567 h 3101339"/>
                <a:gd name="connsiteX1647" fmla="*/ 1213498 w 2103786"/>
                <a:gd name="connsiteY1647" fmla="*/ 574899 h 3101339"/>
                <a:gd name="connsiteX1648" fmla="*/ 1213498 w 2103786"/>
                <a:gd name="connsiteY1648" fmla="*/ 569661 h 3101339"/>
                <a:gd name="connsiteX1649" fmla="*/ 1211688 w 2103786"/>
                <a:gd name="connsiteY1649" fmla="*/ 560136 h 3101339"/>
                <a:gd name="connsiteX1650" fmla="*/ 1211688 w 2103786"/>
                <a:gd name="connsiteY1650" fmla="*/ 551373 h 3101339"/>
                <a:gd name="connsiteX1651" fmla="*/ 1211688 w 2103786"/>
                <a:gd name="connsiteY1651" fmla="*/ 550134 h 3101339"/>
                <a:gd name="connsiteX1652" fmla="*/ 1212260 w 2103786"/>
                <a:gd name="connsiteY1652" fmla="*/ 548610 h 3101339"/>
                <a:gd name="connsiteX1653" fmla="*/ 1212260 w 2103786"/>
                <a:gd name="connsiteY1653" fmla="*/ 547086 h 3101339"/>
                <a:gd name="connsiteX1654" fmla="*/ 1211593 w 2103786"/>
                <a:gd name="connsiteY1654" fmla="*/ 545753 h 3101339"/>
                <a:gd name="connsiteX1655" fmla="*/ 1210069 w 2103786"/>
                <a:gd name="connsiteY1655" fmla="*/ 543372 h 3101339"/>
                <a:gd name="connsiteX1656" fmla="*/ 1208545 w 2103786"/>
                <a:gd name="connsiteY1656" fmla="*/ 540514 h 3101339"/>
                <a:gd name="connsiteX1657" fmla="*/ 1208545 w 2103786"/>
                <a:gd name="connsiteY1657" fmla="*/ 539276 h 3101339"/>
                <a:gd name="connsiteX1658" fmla="*/ 1207973 w 2103786"/>
                <a:gd name="connsiteY1658" fmla="*/ 535847 h 3101339"/>
                <a:gd name="connsiteX1659" fmla="*/ 1206259 w 2103786"/>
                <a:gd name="connsiteY1659" fmla="*/ 531561 h 3101339"/>
                <a:gd name="connsiteX1660" fmla="*/ 1206259 w 2103786"/>
                <a:gd name="connsiteY1660" fmla="*/ 530227 h 3101339"/>
                <a:gd name="connsiteX1661" fmla="*/ 1205020 w 2103786"/>
                <a:gd name="connsiteY1661" fmla="*/ 528036 h 3101339"/>
                <a:gd name="connsiteX1662" fmla="*/ 1205020 w 2103786"/>
                <a:gd name="connsiteY1662" fmla="*/ 526893 h 3101339"/>
                <a:gd name="connsiteX1663" fmla="*/ 1205020 w 2103786"/>
                <a:gd name="connsiteY1663" fmla="*/ 512511 h 3101339"/>
                <a:gd name="connsiteX1664" fmla="*/ 1206068 w 2103786"/>
                <a:gd name="connsiteY1664" fmla="*/ 496413 h 3101339"/>
                <a:gd name="connsiteX1665" fmla="*/ 1208354 w 2103786"/>
                <a:gd name="connsiteY1665" fmla="*/ 490127 h 3101339"/>
                <a:gd name="connsiteX1666" fmla="*/ 1209021 w 2103786"/>
                <a:gd name="connsiteY1666" fmla="*/ 485364 h 3101339"/>
                <a:gd name="connsiteX1667" fmla="*/ 1211307 w 2103786"/>
                <a:gd name="connsiteY1667" fmla="*/ 477268 h 3101339"/>
                <a:gd name="connsiteX1668" fmla="*/ 1212926 w 2103786"/>
                <a:gd name="connsiteY1668" fmla="*/ 475363 h 3101339"/>
                <a:gd name="connsiteX1669" fmla="*/ 1215117 w 2103786"/>
                <a:gd name="connsiteY1669" fmla="*/ 474601 h 3101339"/>
                <a:gd name="connsiteX1670" fmla="*/ 1215974 w 2103786"/>
                <a:gd name="connsiteY1670" fmla="*/ 472696 h 3101339"/>
                <a:gd name="connsiteX1671" fmla="*/ 1222832 w 2103786"/>
                <a:gd name="connsiteY1671" fmla="*/ 464505 h 3101339"/>
                <a:gd name="connsiteX1672" fmla="*/ 1224547 w 2103786"/>
                <a:gd name="connsiteY1672" fmla="*/ 462885 h 3101339"/>
                <a:gd name="connsiteX1673" fmla="*/ 1223785 w 2103786"/>
                <a:gd name="connsiteY1673" fmla="*/ 461361 h 3101339"/>
                <a:gd name="connsiteX1674" fmla="*/ 1222356 w 2103786"/>
                <a:gd name="connsiteY1674" fmla="*/ 461361 h 3101339"/>
                <a:gd name="connsiteX1675" fmla="*/ 1221499 w 2103786"/>
                <a:gd name="connsiteY1675" fmla="*/ 460694 h 3101339"/>
                <a:gd name="connsiteX1676" fmla="*/ 1222737 w 2103786"/>
                <a:gd name="connsiteY1676" fmla="*/ 458027 h 3101339"/>
                <a:gd name="connsiteX1677" fmla="*/ 1224070 w 2103786"/>
                <a:gd name="connsiteY1677" fmla="*/ 456313 h 3101339"/>
                <a:gd name="connsiteX1678" fmla="*/ 1241977 w 2103786"/>
                <a:gd name="connsiteY1678" fmla="*/ 440406 h 3101339"/>
                <a:gd name="connsiteX1679" fmla="*/ 1246931 w 2103786"/>
                <a:gd name="connsiteY1679" fmla="*/ 437358 h 3101339"/>
                <a:gd name="connsiteX1680" fmla="*/ 1246073 w 2103786"/>
                <a:gd name="connsiteY1680" fmla="*/ 439835 h 3101339"/>
                <a:gd name="connsiteX1681" fmla="*/ 1246931 w 2103786"/>
                <a:gd name="connsiteY1681" fmla="*/ 441644 h 3101339"/>
                <a:gd name="connsiteX1682" fmla="*/ 1248645 w 2103786"/>
                <a:gd name="connsiteY1682" fmla="*/ 441644 h 3101339"/>
                <a:gd name="connsiteX1683" fmla="*/ 1250550 w 2103786"/>
                <a:gd name="connsiteY1683" fmla="*/ 439835 h 3101339"/>
                <a:gd name="connsiteX1684" fmla="*/ 1250550 w 2103786"/>
                <a:gd name="connsiteY1684" fmla="*/ 436977 h 3101339"/>
                <a:gd name="connsiteX1685" fmla="*/ 1249788 w 2103786"/>
                <a:gd name="connsiteY1685" fmla="*/ 434596 h 3101339"/>
                <a:gd name="connsiteX1686" fmla="*/ 1249788 w 2103786"/>
                <a:gd name="connsiteY1686" fmla="*/ 432881 h 3101339"/>
                <a:gd name="connsiteX1687" fmla="*/ 1251883 w 2103786"/>
                <a:gd name="connsiteY1687" fmla="*/ 432310 h 3101339"/>
                <a:gd name="connsiteX1688" fmla="*/ 1254169 w 2103786"/>
                <a:gd name="connsiteY1688" fmla="*/ 432881 h 3101339"/>
                <a:gd name="connsiteX1689" fmla="*/ 1255408 w 2103786"/>
                <a:gd name="connsiteY1689" fmla="*/ 434215 h 3101339"/>
                <a:gd name="connsiteX1690" fmla="*/ 1256170 w 2103786"/>
                <a:gd name="connsiteY1690" fmla="*/ 435834 h 3101339"/>
                <a:gd name="connsiteX1691" fmla="*/ 1257218 w 2103786"/>
                <a:gd name="connsiteY1691" fmla="*/ 437549 h 3101339"/>
                <a:gd name="connsiteX1692" fmla="*/ 1259027 w 2103786"/>
                <a:gd name="connsiteY1692" fmla="*/ 438501 h 3101339"/>
                <a:gd name="connsiteX1693" fmla="*/ 1265790 w 2103786"/>
                <a:gd name="connsiteY1693" fmla="*/ 439835 h 3101339"/>
                <a:gd name="connsiteX1694" fmla="*/ 1264075 w 2103786"/>
                <a:gd name="connsiteY1694" fmla="*/ 437835 h 3101339"/>
                <a:gd name="connsiteX1695" fmla="*/ 1261313 w 2103786"/>
                <a:gd name="connsiteY1695" fmla="*/ 431453 h 3101339"/>
                <a:gd name="connsiteX1696" fmla="*/ 1257313 w 2103786"/>
                <a:gd name="connsiteY1696" fmla="*/ 426595 h 3101339"/>
                <a:gd name="connsiteX1697" fmla="*/ 1256836 w 2103786"/>
                <a:gd name="connsiteY1697" fmla="*/ 424976 h 3101339"/>
                <a:gd name="connsiteX1698" fmla="*/ 1256836 w 2103786"/>
                <a:gd name="connsiteY1698" fmla="*/ 423356 h 3101339"/>
                <a:gd name="connsiteX1699" fmla="*/ 1257408 w 2103786"/>
                <a:gd name="connsiteY1699" fmla="*/ 422499 h 3101339"/>
                <a:gd name="connsiteX1700" fmla="*/ 1257979 w 2103786"/>
                <a:gd name="connsiteY1700" fmla="*/ 422023 h 3101339"/>
                <a:gd name="connsiteX1701" fmla="*/ 1258551 w 2103786"/>
                <a:gd name="connsiteY1701" fmla="*/ 421166 h 3101339"/>
                <a:gd name="connsiteX1702" fmla="*/ 1258551 w 2103786"/>
                <a:gd name="connsiteY1702" fmla="*/ 421642 h 3101339"/>
                <a:gd name="connsiteX1703" fmla="*/ 1259123 w 2103786"/>
                <a:gd name="connsiteY1703" fmla="*/ 421642 h 3101339"/>
                <a:gd name="connsiteX1704" fmla="*/ 1259789 w 2103786"/>
                <a:gd name="connsiteY1704" fmla="*/ 421642 h 3101339"/>
                <a:gd name="connsiteX1705" fmla="*/ 1259789 w 2103786"/>
                <a:gd name="connsiteY1705" fmla="*/ 420690 h 3101339"/>
                <a:gd name="connsiteX1706" fmla="*/ 1259789 w 2103786"/>
                <a:gd name="connsiteY1706" fmla="*/ 418404 h 3101339"/>
                <a:gd name="connsiteX1707" fmla="*/ 1260932 w 2103786"/>
                <a:gd name="connsiteY1707" fmla="*/ 416498 h 3101339"/>
                <a:gd name="connsiteX1708" fmla="*/ 1262075 w 2103786"/>
                <a:gd name="connsiteY1708" fmla="*/ 414975 h 3101339"/>
                <a:gd name="connsiteX1709" fmla="*/ 1263599 w 2103786"/>
                <a:gd name="connsiteY1709" fmla="*/ 413736 h 3101339"/>
                <a:gd name="connsiteX1710" fmla="*/ 1266076 w 2103786"/>
                <a:gd name="connsiteY1710" fmla="*/ 412689 h 3101339"/>
                <a:gd name="connsiteX1711" fmla="*/ 1266743 w 2103786"/>
                <a:gd name="connsiteY1711" fmla="*/ 414689 h 3101339"/>
                <a:gd name="connsiteX1712" fmla="*/ 1267790 w 2103786"/>
                <a:gd name="connsiteY1712" fmla="*/ 415927 h 3101339"/>
                <a:gd name="connsiteX1713" fmla="*/ 1269314 w 2103786"/>
                <a:gd name="connsiteY1713" fmla="*/ 416594 h 3101339"/>
                <a:gd name="connsiteX1714" fmla="*/ 1271505 w 2103786"/>
                <a:gd name="connsiteY1714" fmla="*/ 416594 h 3101339"/>
                <a:gd name="connsiteX1715" fmla="*/ 1272457 w 2103786"/>
                <a:gd name="connsiteY1715" fmla="*/ 416594 h 3101339"/>
                <a:gd name="connsiteX1716" fmla="*/ 1274362 w 2103786"/>
                <a:gd name="connsiteY1716" fmla="*/ 415356 h 3101339"/>
                <a:gd name="connsiteX1717" fmla="*/ 1275506 w 2103786"/>
                <a:gd name="connsiteY1717" fmla="*/ 415356 h 3101339"/>
                <a:gd name="connsiteX1718" fmla="*/ 1279506 w 2103786"/>
                <a:gd name="connsiteY1718" fmla="*/ 415356 h 3101339"/>
                <a:gd name="connsiteX1719" fmla="*/ 1281411 w 2103786"/>
                <a:gd name="connsiteY1719" fmla="*/ 414308 h 3101339"/>
                <a:gd name="connsiteX1720" fmla="*/ 1282744 w 2103786"/>
                <a:gd name="connsiteY1720" fmla="*/ 412974 h 3101339"/>
                <a:gd name="connsiteX1721" fmla="*/ 1284269 w 2103786"/>
                <a:gd name="connsiteY1721" fmla="*/ 411927 h 3101339"/>
                <a:gd name="connsiteX1722" fmla="*/ 1286650 w 2103786"/>
                <a:gd name="connsiteY1722" fmla="*/ 411927 h 3101339"/>
                <a:gd name="connsiteX1723" fmla="*/ 1288650 w 2103786"/>
                <a:gd name="connsiteY1723" fmla="*/ 411927 h 3101339"/>
                <a:gd name="connsiteX1724" fmla="*/ 1294841 w 2103786"/>
                <a:gd name="connsiteY1724" fmla="*/ 414403 h 3101339"/>
                <a:gd name="connsiteX1725" fmla="*/ 1287221 w 2103786"/>
                <a:gd name="connsiteY1725" fmla="*/ 407640 h 3101339"/>
                <a:gd name="connsiteX1726" fmla="*/ 1285031 w 2103786"/>
                <a:gd name="connsiteY1726" fmla="*/ 403926 h 3101339"/>
                <a:gd name="connsiteX1727" fmla="*/ 1285031 w 2103786"/>
                <a:gd name="connsiteY1727" fmla="*/ 399354 h 3101339"/>
                <a:gd name="connsiteX1728" fmla="*/ 1285507 w 2103786"/>
                <a:gd name="connsiteY1728" fmla="*/ 398401 h 3101339"/>
                <a:gd name="connsiteX1729" fmla="*/ 1286650 w 2103786"/>
                <a:gd name="connsiteY1729" fmla="*/ 396210 h 3101339"/>
                <a:gd name="connsiteX1730" fmla="*/ 1286650 w 2103786"/>
                <a:gd name="connsiteY1730" fmla="*/ 395163 h 3101339"/>
                <a:gd name="connsiteX1731" fmla="*/ 1286650 w 2103786"/>
                <a:gd name="connsiteY1731" fmla="*/ 390495 h 3101339"/>
                <a:gd name="connsiteX1732" fmla="*/ 1287126 w 2103786"/>
                <a:gd name="connsiteY1732" fmla="*/ 389067 h 3101339"/>
                <a:gd name="connsiteX1733" fmla="*/ 1288364 w 2103786"/>
                <a:gd name="connsiteY1733" fmla="*/ 387066 h 3101339"/>
                <a:gd name="connsiteX1734" fmla="*/ 1289983 w 2103786"/>
                <a:gd name="connsiteY1734" fmla="*/ 385161 h 3101339"/>
                <a:gd name="connsiteX1735" fmla="*/ 1291698 w 2103786"/>
                <a:gd name="connsiteY1735" fmla="*/ 384399 h 3101339"/>
                <a:gd name="connsiteX1736" fmla="*/ 1295413 w 2103786"/>
                <a:gd name="connsiteY1736" fmla="*/ 384399 h 3101339"/>
                <a:gd name="connsiteX1737" fmla="*/ 1296937 w 2103786"/>
                <a:gd name="connsiteY1737" fmla="*/ 384399 h 3101339"/>
                <a:gd name="connsiteX1738" fmla="*/ 1298461 w 2103786"/>
                <a:gd name="connsiteY1738" fmla="*/ 383256 h 3101339"/>
                <a:gd name="connsiteX1739" fmla="*/ 1299413 w 2103786"/>
                <a:gd name="connsiteY1739" fmla="*/ 381637 h 3101339"/>
                <a:gd name="connsiteX1740" fmla="*/ 1300080 w 2103786"/>
                <a:gd name="connsiteY1740" fmla="*/ 379827 h 3101339"/>
                <a:gd name="connsiteX1741" fmla="*/ 1301223 w 2103786"/>
                <a:gd name="connsiteY1741" fmla="*/ 378303 h 3101339"/>
                <a:gd name="connsiteX1742" fmla="*/ 1303319 w 2103786"/>
                <a:gd name="connsiteY1742" fmla="*/ 377732 h 3101339"/>
                <a:gd name="connsiteX1743" fmla="*/ 1304461 w 2103786"/>
                <a:gd name="connsiteY1743" fmla="*/ 374969 h 3101339"/>
                <a:gd name="connsiteX1744" fmla="*/ 1305509 w 2103786"/>
                <a:gd name="connsiteY1744" fmla="*/ 369255 h 3101339"/>
                <a:gd name="connsiteX1745" fmla="*/ 1307224 w 2103786"/>
                <a:gd name="connsiteY1745" fmla="*/ 364587 h 3101339"/>
                <a:gd name="connsiteX1746" fmla="*/ 1310177 w 2103786"/>
                <a:gd name="connsiteY1746" fmla="*/ 364587 h 3101339"/>
                <a:gd name="connsiteX1747" fmla="*/ 1319035 w 2103786"/>
                <a:gd name="connsiteY1747" fmla="*/ 358872 h 3101339"/>
                <a:gd name="connsiteX1748" fmla="*/ 1320844 w 2103786"/>
                <a:gd name="connsiteY1748" fmla="*/ 360015 h 3101339"/>
                <a:gd name="connsiteX1749" fmla="*/ 1320844 w 2103786"/>
                <a:gd name="connsiteY1749" fmla="*/ 361825 h 3101339"/>
                <a:gd name="connsiteX1750" fmla="*/ 1318273 w 2103786"/>
                <a:gd name="connsiteY1750" fmla="*/ 365540 h 3101339"/>
                <a:gd name="connsiteX1751" fmla="*/ 1323893 w 2103786"/>
                <a:gd name="connsiteY1751" fmla="*/ 368016 h 3101339"/>
                <a:gd name="connsiteX1752" fmla="*/ 1326178 w 2103786"/>
                <a:gd name="connsiteY1752" fmla="*/ 369636 h 3101339"/>
                <a:gd name="connsiteX1753" fmla="*/ 1325512 w 2103786"/>
                <a:gd name="connsiteY1753" fmla="*/ 372017 h 3101339"/>
                <a:gd name="connsiteX1754" fmla="*/ 1323797 w 2103786"/>
                <a:gd name="connsiteY1754" fmla="*/ 373065 h 3101339"/>
                <a:gd name="connsiteX1755" fmla="*/ 1322178 w 2103786"/>
                <a:gd name="connsiteY1755" fmla="*/ 373065 h 3101339"/>
                <a:gd name="connsiteX1756" fmla="*/ 1320559 w 2103786"/>
                <a:gd name="connsiteY1756" fmla="*/ 372588 h 3101339"/>
                <a:gd name="connsiteX1757" fmla="*/ 1318844 w 2103786"/>
                <a:gd name="connsiteY1757" fmla="*/ 372588 h 3101339"/>
                <a:gd name="connsiteX1758" fmla="*/ 1317225 w 2103786"/>
                <a:gd name="connsiteY1758" fmla="*/ 372588 h 3101339"/>
                <a:gd name="connsiteX1759" fmla="*/ 1316558 w 2103786"/>
                <a:gd name="connsiteY1759" fmla="*/ 373636 h 3101339"/>
                <a:gd name="connsiteX1760" fmla="*/ 1315606 w 2103786"/>
                <a:gd name="connsiteY1760" fmla="*/ 376970 h 3101339"/>
                <a:gd name="connsiteX1761" fmla="*/ 1317225 w 2103786"/>
                <a:gd name="connsiteY1761" fmla="*/ 380208 h 3101339"/>
                <a:gd name="connsiteX1762" fmla="*/ 1313224 w 2103786"/>
                <a:gd name="connsiteY1762" fmla="*/ 387161 h 3101339"/>
                <a:gd name="connsiteX1763" fmla="*/ 1314748 w 2103786"/>
                <a:gd name="connsiteY1763" fmla="*/ 389067 h 3101339"/>
                <a:gd name="connsiteX1764" fmla="*/ 1315415 w 2103786"/>
                <a:gd name="connsiteY1764" fmla="*/ 392115 h 3101339"/>
                <a:gd name="connsiteX1765" fmla="*/ 1315987 w 2103786"/>
                <a:gd name="connsiteY1765" fmla="*/ 393353 h 3101339"/>
                <a:gd name="connsiteX1766" fmla="*/ 1317035 w 2103786"/>
                <a:gd name="connsiteY1766" fmla="*/ 393353 h 3101339"/>
                <a:gd name="connsiteX1767" fmla="*/ 1319702 w 2103786"/>
                <a:gd name="connsiteY1767" fmla="*/ 391638 h 3101339"/>
                <a:gd name="connsiteX1768" fmla="*/ 1321225 w 2103786"/>
                <a:gd name="connsiteY1768" fmla="*/ 391638 h 3101339"/>
                <a:gd name="connsiteX1769" fmla="*/ 1321987 w 2103786"/>
                <a:gd name="connsiteY1769" fmla="*/ 393162 h 3101339"/>
                <a:gd name="connsiteX1770" fmla="*/ 1321987 w 2103786"/>
                <a:gd name="connsiteY1770" fmla="*/ 396401 h 3101339"/>
                <a:gd name="connsiteX1771" fmla="*/ 1322559 w 2103786"/>
                <a:gd name="connsiteY1771" fmla="*/ 400020 h 3101339"/>
                <a:gd name="connsiteX1772" fmla="*/ 1324083 w 2103786"/>
                <a:gd name="connsiteY1772" fmla="*/ 402306 h 3101339"/>
                <a:gd name="connsiteX1773" fmla="*/ 1327321 w 2103786"/>
                <a:gd name="connsiteY1773" fmla="*/ 401068 h 3101339"/>
                <a:gd name="connsiteX1774" fmla="*/ 1329227 w 2103786"/>
                <a:gd name="connsiteY1774" fmla="*/ 403735 h 3101339"/>
                <a:gd name="connsiteX1775" fmla="*/ 1330274 w 2103786"/>
                <a:gd name="connsiteY1775" fmla="*/ 404592 h 3101339"/>
                <a:gd name="connsiteX1776" fmla="*/ 1331894 w 2103786"/>
                <a:gd name="connsiteY1776" fmla="*/ 404592 h 3101339"/>
                <a:gd name="connsiteX1777" fmla="*/ 1333227 w 2103786"/>
                <a:gd name="connsiteY1777" fmla="*/ 404592 h 3101339"/>
                <a:gd name="connsiteX1778" fmla="*/ 1333798 w 2103786"/>
                <a:gd name="connsiteY1778" fmla="*/ 403735 h 3101339"/>
                <a:gd name="connsiteX1779" fmla="*/ 1333798 w 2103786"/>
                <a:gd name="connsiteY1779" fmla="*/ 402592 h 3101339"/>
                <a:gd name="connsiteX1780" fmla="*/ 1335132 w 2103786"/>
                <a:gd name="connsiteY1780" fmla="*/ 401068 h 3101339"/>
                <a:gd name="connsiteX1781" fmla="*/ 1335989 w 2103786"/>
                <a:gd name="connsiteY1781" fmla="*/ 401068 h 3101339"/>
                <a:gd name="connsiteX1782" fmla="*/ 1335989 w 2103786"/>
                <a:gd name="connsiteY1782" fmla="*/ 402497 h 3101339"/>
                <a:gd name="connsiteX1783" fmla="*/ 1335989 w 2103786"/>
                <a:gd name="connsiteY1783" fmla="*/ 404402 h 3101339"/>
                <a:gd name="connsiteX1784" fmla="*/ 1335323 w 2103786"/>
                <a:gd name="connsiteY1784" fmla="*/ 405831 h 3101339"/>
                <a:gd name="connsiteX1785" fmla="*/ 1333894 w 2103786"/>
                <a:gd name="connsiteY1785" fmla="*/ 406688 h 3101339"/>
                <a:gd name="connsiteX1786" fmla="*/ 1332846 w 2103786"/>
                <a:gd name="connsiteY1786" fmla="*/ 406688 h 3101339"/>
                <a:gd name="connsiteX1787" fmla="*/ 1332084 w 2103786"/>
                <a:gd name="connsiteY1787" fmla="*/ 407164 h 3101339"/>
                <a:gd name="connsiteX1788" fmla="*/ 1331227 w 2103786"/>
                <a:gd name="connsiteY1788" fmla="*/ 408974 h 3101339"/>
                <a:gd name="connsiteX1789" fmla="*/ 1331227 w 2103786"/>
                <a:gd name="connsiteY1789" fmla="*/ 412212 h 3101339"/>
                <a:gd name="connsiteX1790" fmla="*/ 1332846 w 2103786"/>
                <a:gd name="connsiteY1790" fmla="*/ 414498 h 3101339"/>
                <a:gd name="connsiteX1791" fmla="*/ 1335037 w 2103786"/>
                <a:gd name="connsiteY1791" fmla="*/ 415927 h 3101339"/>
                <a:gd name="connsiteX1792" fmla="*/ 1337132 w 2103786"/>
                <a:gd name="connsiteY1792" fmla="*/ 416403 h 3101339"/>
                <a:gd name="connsiteX1793" fmla="*/ 1338656 w 2103786"/>
                <a:gd name="connsiteY1793" fmla="*/ 417451 h 3101339"/>
                <a:gd name="connsiteX1794" fmla="*/ 1339323 w 2103786"/>
                <a:gd name="connsiteY1794" fmla="*/ 419832 h 3101339"/>
                <a:gd name="connsiteX1795" fmla="*/ 1339323 w 2103786"/>
                <a:gd name="connsiteY1795" fmla="*/ 422309 h 3101339"/>
                <a:gd name="connsiteX1796" fmla="*/ 1339323 w 2103786"/>
                <a:gd name="connsiteY1796" fmla="*/ 424023 h 3101339"/>
                <a:gd name="connsiteX1797" fmla="*/ 1337608 w 2103786"/>
                <a:gd name="connsiteY1797" fmla="*/ 429072 h 3101339"/>
                <a:gd name="connsiteX1798" fmla="*/ 1337608 w 2103786"/>
                <a:gd name="connsiteY1798" fmla="*/ 431929 h 3101339"/>
                <a:gd name="connsiteX1799" fmla="*/ 1339799 w 2103786"/>
                <a:gd name="connsiteY1799" fmla="*/ 433263 h 3101339"/>
                <a:gd name="connsiteX1800" fmla="*/ 1342943 w 2103786"/>
                <a:gd name="connsiteY1800" fmla="*/ 434025 h 3101339"/>
                <a:gd name="connsiteX1801" fmla="*/ 1344848 w 2103786"/>
                <a:gd name="connsiteY1801" fmla="*/ 435930 h 3101339"/>
                <a:gd name="connsiteX1802" fmla="*/ 1347419 w 2103786"/>
                <a:gd name="connsiteY1802" fmla="*/ 440692 h 3101339"/>
                <a:gd name="connsiteX1803" fmla="*/ 1352944 w 2103786"/>
                <a:gd name="connsiteY1803" fmla="*/ 445740 h 3101339"/>
                <a:gd name="connsiteX1804" fmla="*/ 1353801 w 2103786"/>
                <a:gd name="connsiteY1804" fmla="*/ 447740 h 3101339"/>
                <a:gd name="connsiteX1805" fmla="*/ 1353801 w 2103786"/>
                <a:gd name="connsiteY1805" fmla="*/ 453265 h 3101339"/>
                <a:gd name="connsiteX1806" fmla="*/ 1354373 w 2103786"/>
                <a:gd name="connsiteY1806" fmla="*/ 455456 h 3101339"/>
                <a:gd name="connsiteX1807" fmla="*/ 1355420 w 2103786"/>
                <a:gd name="connsiteY1807" fmla="*/ 457647 h 3101339"/>
                <a:gd name="connsiteX1808" fmla="*/ 1360087 w 2103786"/>
                <a:gd name="connsiteY1808" fmla="*/ 462695 h 3101339"/>
                <a:gd name="connsiteX1809" fmla="*/ 1362469 w 2103786"/>
                <a:gd name="connsiteY1809" fmla="*/ 465933 h 3101339"/>
                <a:gd name="connsiteX1810" fmla="*/ 1363516 w 2103786"/>
                <a:gd name="connsiteY1810" fmla="*/ 469362 h 3101339"/>
                <a:gd name="connsiteX1811" fmla="*/ 1364660 w 2103786"/>
                <a:gd name="connsiteY1811" fmla="*/ 471744 h 3101339"/>
                <a:gd name="connsiteX1812" fmla="*/ 1366945 w 2103786"/>
                <a:gd name="connsiteY1812" fmla="*/ 474982 h 3101339"/>
                <a:gd name="connsiteX1813" fmla="*/ 1368374 w 2103786"/>
                <a:gd name="connsiteY1813" fmla="*/ 478602 h 3101339"/>
                <a:gd name="connsiteX1814" fmla="*/ 1367136 w 2103786"/>
                <a:gd name="connsiteY1814" fmla="*/ 482031 h 3101339"/>
                <a:gd name="connsiteX1815" fmla="*/ 1369517 w 2103786"/>
                <a:gd name="connsiteY1815" fmla="*/ 486984 h 3101339"/>
                <a:gd name="connsiteX1816" fmla="*/ 1371041 w 2103786"/>
                <a:gd name="connsiteY1816" fmla="*/ 488793 h 3101339"/>
                <a:gd name="connsiteX1817" fmla="*/ 1375613 w 2103786"/>
                <a:gd name="connsiteY1817" fmla="*/ 490889 h 3101339"/>
                <a:gd name="connsiteX1818" fmla="*/ 1377423 w 2103786"/>
                <a:gd name="connsiteY1818" fmla="*/ 493746 h 3101339"/>
                <a:gd name="connsiteX1819" fmla="*/ 1378661 w 2103786"/>
                <a:gd name="connsiteY1819" fmla="*/ 496413 h 3101339"/>
                <a:gd name="connsiteX1820" fmla="*/ 1379709 w 2103786"/>
                <a:gd name="connsiteY1820" fmla="*/ 497080 h 3101339"/>
                <a:gd name="connsiteX1821" fmla="*/ 1381233 w 2103786"/>
                <a:gd name="connsiteY1821" fmla="*/ 499271 h 3101339"/>
                <a:gd name="connsiteX1822" fmla="*/ 1382948 w 2103786"/>
                <a:gd name="connsiteY1822" fmla="*/ 500795 h 3101339"/>
                <a:gd name="connsiteX1823" fmla="*/ 1384376 w 2103786"/>
                <a:gd name="connsiteY1823" fmla="*/ 502605 h 3101339"/>
                <a:gd name="connsiteX1824" fmla="*/ 1385710 w 2103786"/>
                <a:gd name="connsiteY1824" fmla="*/ 508415 h 3101339"/>
                <a:gd name="connsiteX1825" fmla="*/ 1389520 w 2103786"/>
                <a:gd name="connsiteY1825" fmla="*/ 512415 h 3101339"/>
                <a:gd name="connsiteX1826" fmla="*/ 1391234 w 2103786"/>
                <a:gd name="connsiteY1826" fmla="*/ 514797 h 3101339"/>
                <a:gd name="connsiteX1827" fmla="*/ 1392091 w 2103786"/>
                <a:gd name="connsiteY1827" fmla="*/ 517178 h 3101339"/>
                <a:gd name="connsiteX1828" fmla="*/ 1392949 w 2103786"/>
                <a:gd name="connsiteY1828" fmla="*/ 522702 h 3101339"/>
                <a:gd name="connsiteX1829" fmla="*/ 1392949 w 2103786"/>
                <a:gd name="connsiteY1829" fmla="*/ 524893 h 3101339"/>
                <a:gd name="connsiteX1830" fmla="*/ 1392949 w 2103786"/>
                <a:gd name="connsiteY1830" fmla="*/ 525369 h 3101339"/>
                <a:gd name="connsiteX1831" fmla="*/ 1393901 w 2103786"/>
                <a:gd name="connsiteY1831" fmla="*/ 524703 h 3101339"/>
                <a:gd name="connsiteX1832" fmla="*/ 1394854 w 2103786"/>
                <a:gd name="connsiteY1832" fmla="*/ 523464 h 3101339"/>
                <a:gd name="connsiteX1833" fmla="*/ 1394854 w 2103786"/>
                <a:gd name="connsiteY1833" fmla="*/ 522036 h 3101339"/>
                <a:gd name="connsiteX1834" fmla="*/ 1394854 w 2103786"/>
                <a:gd name="connsiteY1834" fmla="*/ 513368 h 3101339"/>
                <a:gd name="connsiteX1835" fmla="*/ 1394187 w 2103786"/>
                <a:gd name="connsiteY1835" fmla="*/ 511272 h 3101339"/>
                <a:gd name="connsiteX1836" fmla="*/ 1391806 w 2103786"/>
                <a:gd name="connsiteY1836" fmla="*/ 506510 h 3101339"/>
                <a:gd name="connsiteX1837" fmla="*/ 1391806 w 2103786"/>
                <a:gd name="connsiteY1837" fmla="*/ 505081 h 3101339"/>
                <a:gd name="connsiteX1838" fmla="*/ 1391806 w 2103786"/>
                <a:gd name="connsiteY1838" fmla="*/ 499271 h 3101339"/>
                <a:gd name="connsiteX1839" fmla="*/ 1392568 w 2103786"/>
                <a:gd name="connsiteY1839" fmla="*/ 493365 h 3101339"/>
                <a:gd name="connsiteX1840" fmla="*/ 1393330 w 2103786"/>
                <a:gd name="connsiteY1840" fmla="*/ 491746 h 3101339"/>
                <a:gd name="connsiteX1841" fmla="*/ 1395425 w 2103786"/>
                <a:gd name="connsiteY1841" fmla="*/ 488603 h 3101339"/>
                <a:gd name="connsiteX1842" fmla="*/ 1396092 w 2103786"/>
                <a:gd name="connsiteY1842" fmla="*/ 486793 h 3101339"/>
                <a:gd name="connsiteX1843" fmla="*/ 1396092 w 2103786"/>
                <a:gd name="connsiteY1843" fmla="*/ 485269 h 3101339"/>
                <a:gd name="connsiteX1844" fmla="*/ 1396092 w 2103786"/>
                <a:gd name="connsiteY1844" fmla="*/ 483650 h 3101339"/>
                <a:gd name="connsiteX1845" fmla="*/ 1396092 w 2103786"/>
                <a:gd name="connsiteY1845" fmla="*/ 482031 h 3101339"/>
                <a:gd name="connsiteX1846" fmla="*/ 1396568 w 2103786"/>
                <a:gd name="connsiteY1846" fmla="*/ 480697 h 3101339"/>
                <a:gd name="connsiteX1847" fmla="*/ 1397330 w 2103786"/>
                <a:gd name="connsiteY1847" fmla="*/ 479459 h 3101339"/>
                <a:gd name="connsiteX1848" fmla="*/ 1397330 w 2103786"/>
                <a:gd name="connsiteY1848" fmla="*/ 478125 h 3101339"/>
                <a:gd name="connsiteX1849" fmla="*/ 1397330 w 2103786"/>
                <a:gd name="connsiteY1849" fmla="*/ 475077 h 3101339"/>
                <a:gd name="connsiteX1850" fmla="*/ 1397330 w 2103786"/>
                <a:gd name="connsiteY1850" fmla="*/ 473363 h 3101339"/>
                <a:gd name="connsiteX1851" fmla="*/ 1398378 w 2103786"/>
                <a:gd name="connsiteY1851" fmla="*/ 472315 h 3101339"/>
                <a:gd name="connsiteX1852" fmla="*/ 1399521 w 2103786"/>
                <a:gd name="connsiteY1852" fmla="*/ 471553 h 3101339"/>
                <a:gd name="connsiteX1853" fmla="*/ 1401807 w 2103786"/>
                <a:gd name="connsiteY1853" fmla="*/ 471553 h 3101339"/>
                <a:gd name="connsiteX1854" fmla="*/ 1401807 w 2103786"/>
                <a:gd name="connsiteY1854" fmla="*/ 471553 h 3101339"/>
                <a:gd name="connsiteX1855" fmla="*/ 1402664 w 2103786"/>
                <a:gd name="connsiteY1855" fmla="*/ 471553 h 3101339"/>
                <a:gd name="connsiteX1856" fmla="*/ 1402664 w 2103786"/>
                <a:gd name="connsiteY1856" fmla="*/ 468981 h 3101339"/>
                <a:gd name="connsiteX1857" fmla="*/ 1402093 w 2103786"/>
                <a:gd name="connsiteY1857" fmla="*/ 467267 h 3101339"/>
                <a:gd name="connsiteX1858" fmla="*/ 1399902 w 2103786"/>
                <a:gd name="connsiteY1858" fmla="*/ 464981 h 3101339"/>
                <a:gd name="connsiteX1859" fmla="*/ 1394187 w 2103786"/>
                <a:gd name="connsiteY1859" fmla="*/ 456504 h 3101339"/>
                <a:gd name="connsiteX1860" fmla="*/ 1393520 w 2103786"/>
                <a:gd name="connsiteY1860" fmla="*/ 449550 h 3101339"/>
                <a:gd name="connsiteX1861" fmla="*/ 1393996 w 2103786"/>
                <a:gd name="connsiteY1861" fmla="*/ 447169 h 3101339"/>
                <a:gd name="connsiteX1862" fmla="*/ 1395711 w 2103786"/>
                <a:gd name="connsiteY1862" fmla="*/ 443645 h 3101339"/>
                <a:gd name="connsiteX1863" fmla="*/ 1395711 w 2103786"/>
                <a:gd name="connsiteY1863" fmla="*/ 441644 h 3101339"/>
                <a:gd name="connsiteX1864" fmla="*/ 1397235 w 2103786"/>
                <a:gd name="connsiteY1864" fmla="*/ 443169 h 3101339"/>
                <a:gd name="connsiteX1865" fmla="*/ 1398473 w 2103786"/>
                <a:gd name="connsiteY1865" fmla="*/ 443169 h 3101339"/>
                <a:gd name="connsiteX1866" fmla="*/ 1399616 w 2103786"/>
                <a:gd name="connsiteY1866" fmla="*/ 442597 h 3101339"/>
                <a:gd name="connsiteX1867" fmla="*/ 1401807 w 2103786"/>
                <a:gd name="connsiteY1867" fmla="*/ 442597 h 3101339"/>
                <a:gd name="connsiteX1868" fmla="*/ 1403712 w 2103786"/>
                <a:gd name="connsiteY1868" fmla="*/ 442597 h 3101339"/>
                <a:gd name="connsiteX1869" fmla="*/ 1404379 w 2103786"/>
                <a:gd name="connsiteY1869" fmla="*/ 442597 h 3101339"/>
                <a:gd name="connsiteX1870" fmla="*/ 1405903 w 2103786"/>
                <a:gd name="connsiteY1870" fmla="*/ 444311 h 3101339"/>
                <a:gd name="connsiteX1871" fmla="*/ 1405903 w 2103786"/>
                <a:gd name="connsiteY1871" fmla="*/ 445359 h 3101339"/>
                <a:gd name="connsiteX1872" fmla="*/ 1407332 w 2103786"/>
                <a:gd name="connsiteY1872" fmla="*/ 451455 h 3101339"/>
                <a:gd name="connsiteX1873" fmla="*/ 1408094 w 2103786"/>
                <a:gd name="connsiteY1873" fmla="*/ 451455 h 3101339"/>
                <a:gd name="connsiteX1874" fmla="*/ 1408951 w 2103786"/>
                <a:gd name="connsiteY1874" fmla="*/ 450503 h 3101339"/>
                <a:gd name="connsiteX1875" fmla="*/ 1409618 w 2103786"/>
                <a:gd name="connsiteY1875" fmla="*/ 449931 h 3101339"/>
                <a:gd name="connsiteX1876" fmla="*/ 1411523 w 2103786"/>
                <a:gd name="connsiteY1876" fmla="*/ 450789 h 3101339"/>
                <a:gd name="connsiteX1877" fmla="*/ 1414285 w 2103786"/>
                <a:gd name="connsiteY1877" fmla="*/ 452598 h 3101339"/>
                <a:gd name="connsiteX1878" fmla="*/ 1416571 w 2103786"/>
                <a:gd name="connsiteY1878" fmla="*/ 454884 h 3101339"/>
                <a:gd name="connsiteX1879" fmla="*/ 1417619 w 2103786"/>
                <a:gd name="connsiteY1879" fmla="*/ 456980 h 3101339"/>
                <a:gd name="connsiteX1880" fmla="*/ 1417619 w 2103786"/>
                <a:gd name="connsiteY1880" fmla="*/ 458313 h 3101339"/>
                <a:gd name="connsiteX1881" fmla="*/ 1418190 w 2103786"/>
                <a:gd name="connsiteY1881" fmla="*/ 459647 h 3101339"/>
                <a:gd name="connsiteX1882" fmla="*/ 1418952 w 2103786"/>
                <a:gd name="connsiteY1882" fmla="*/ 460790 h 3101339"/>
                <a:gd name="connsiteX1883" fmla="*/ 1419714 w 2103786"/>
                <a:gd name="connsiteY1883" fmla="*/ 461647 h 3101339"/>
                <a:gd name="connsiteX1884" fmla="*/ 1421238 w 2103786"/>
                <a:gd name="connsiteY1884" fmla="*/ 462790 h 3101339"/>
                <a:gd name="connsiteX1885" fmla="*/ 1424191 w 2103786"/>
                <a:gd name="connsiteY1885" fmla="*/ 464123 h 3101339"/>
                <a:gd name="connsiteX1886" fmla="*/ 1425524 w 2103786"/>
                <a:gd name="connsiteY1886" fmla="*/ 464886 h 3101339"/>
                <a:gd name="connsiteX1887" fmla="*/ 1427144 w 2103786"/>
                <a:gd name="connsiteY1887" fmla="*/ 467076 h 3101339"/>
                <a:gd name="connsiteX1888" fmla="*/ 1428763 w 2103786"/>
                <a:gd name="connsiteY1888" fmla="*/ 469839 h 3101339"/>
                <a:gd name="connsiteX1889" fmla="*/ 1430668 w 2103786"/>
                <a:gd name="connsiteY1889" fmla="*/ 472315 h 3101339"/>
                <a:gd name="connsiteX1890" fmla="*/ 1433144 w 2103786"/>
                <a:gd name="connsiteY1890" fmla="*/ 473363 h 3101339"/>
                <a:gd name="connsiteX1891" fmla="*/ 1436097 w 2103786"/>
                <a:gd name="connsiteY1891" fmla="*/ 473363 h 3101339"/>
                <a:gd name="connsiteX1892" fmla="*/ 1437526 w 2103786"/>
                <a:gd name="connsiteY1892" fmla="*/ 473363 h 3101339"/>
                <a:gd name="connsiteX1893" fmla="*/ 1438097 w 2103786"/>
                <a:gd name="connsiteY1893" fmla="*/ 472220 h 3101339"/>
                <a:gd name="connsiteX1894" fmla="*/ 1438097 w 2103786"/>
                <a:gd name="connsiteY1894" fmla="*/ 471077 h 3101339"/>
                <a:gd name="connsiteX1895" fmla="*/ 1436859 w 2103786"/>
                <a:gd name="connsiteY1895" fmla="*/ 471077 h 3101339"/>
                <a:gd name="connsiteX1896" fmla="*/ 1435335 w 2103786"/>
                <a:gd name="connsiteY1896" fmla="*/ 471077 h 3101339"/>
                <a:gd name="connsiteX1897" fmla="*/ 1434002 w 2103786"/>
                <a:gd name="connsiteY1897" fmla="*/ 470505 h 3101339"/>
                <a:gd name="connsiteX1898" fmla="*/ 1430191 w 2103786"/>
                <a:gd name="connsiteY1898" fmla="*/ 466790 h 3101339"/>
                <a:gd name="connsiteX1899" fmla="*/ 1428001 w 2103786"/>
                <a:gd name="connsiteY1899" fmla="*/ 462504 h 3101339"/>
                <a:gd name="connsiteX1900" fmla="*/ 1425048 w 2103786"/>
                <a:gd name="connsiteY1900" fmla="*/ 451741 h 3101339"/>
                <a:gd name="connsiteX1901" fmla="*/ 1422952 w 2103786"/>
                <a:gd name="connsiteY1901" fmla="*/ 447074 h 3101339"/>
                <a:gd name="connsiteX1902" fmla="*/ 1422476 w 2103786"/>
                <a:gd name="connsiteY1902" fmla="*/ 444407 h 3101339"/>
                <a:gd name="connsiteX1903" fmla="*/ 1423715 w 2103786"/>
                <a:gd name="connsiteY1903" fmla="*/ 443264 h 3101339"/>
                <a:gd name="connsiteX1904" fmla="*/ 1425429 w 2103786"/>
                <a:gd name="connsiteY1904" fmla="*/ 443931 h 3101339"/>
                <a:gd name="connsiteX1905" fmla="*/ 1430191 w 2103786"/>
                <a:gd name="connsiteY1905" fmla="*/ 446979 h 3101339"/>
                <a:gd name="connsiteX1906" fmla="*/ 1431430 w 2103786"/>
                <a:gd name="connsiteY1906" fmla="*/ 447931 h 3101339"/>
                <a:gd name="connsiteX1907" fmla="*/ 1432287 w 2103786"/>
                <a:gd name="connsiteY1907" fmla="*/ 445073 h 3101339"/>
                <a:gd name="connsiteX1908" fmla="*/ 1430858 w 2103786"/>
                <a:gd name="connsiteY1908" fmla="*/ 443264 h 3101339"/>
                <a:gd name="connsiteX1909" fmla="*/ 1428763 w 2103786"/>
                <a:gd name="connsiteY1909" fmla="*/ 441549 h 3101339"/>
                <a:gd name="connsiteX1910" fmla="*/ 1427715 w 2103786"/>
                <a:gd name="connsiteY1910" fmla="*/ 439073 h 3101339"/>
                <a:gd name="connsiteX1911" fmla="*/ 1428572 w 2103786"/>
                <a:gd name="connsiteY1911" fmla="*/ 437073 h 3101339"/>
                <a:gd name="connsiteX1912" fmla="*/ 1432287 w 2103786"/>
                <a:gd name="connsiteY1912" fmla="*/ 433929 h 3101339"/>
                <a:gd name="connsiteX1913" fmla="*/ 1433144 w 2103786"/>
                <a:gd name="connsiteY1913" fmla="*/ 432501 h 3101339"/>
                <a:gd name="connsiteX1914" fmla="*/ 1434097 w 2103786"/>
                <a:gd name="connsiteY1914" fmla="*/ 430310 h 3101339"/>
                <a:gd name="connsiteX1915" fmla="*/ 1436287 w 2103786"/>
                <a:gd name="connsiteY1915" fmla="*/ 428881 h 3101339"/>
                <a:gd name="connsiteX1916" fmla="*/ 1438954 w 2103786"/>
                <a:gd name="connsiteY1916" fmla="*/ 427738 h 3101339"/>
                <a:gd name="connsiteX1917" fmla="*/ 1441145 w 2103786"/>
                <a:gd name="connsiteY1917" fmla="*/ 426309 h 3101339"/>
                <a:gd name="connsiteX1918" fmla="*/ 1442574 w 2103786"/>
                <a:gd name="connsiteY1918" fmla="*/ 423928 h 3101339"/>
                <a:gd name="connsiteX1919" fmla="*/ 1443241 w 2103786"/>
                <a:gd name="connsiteY1919" fmla="*/ 420975 h 3101339"/>
                <a:gd name="connsiteX1920" fmla="*/ 1442574 w 2103786"/>
                <a:gd name="connsiteY1920" fmla="*/ 418308 h 3101339"/>
                <a:gd name="connsiteX1921" fmla="*/ 1440383 w 2103786"/>
                <a:gd name="connsiteY1921" fmla="*/ 417070 h 3101339"/>
                <a:gd name="connsiteX1922" fmla="*/ 1439336 w 2103786"/>
                <a:gd name="connsiteY1922" fmla="*/ 422404 h 3101339"/>
                <a:gd name="connsiteX1923" fmla="*/ 1436573 w 2103786"/>
                <a:gd name="connsiteY1923" fmla="*/ 425166 h 3101339"/>
                <a:gd name="connsiteX1924" fmla="*/ 1427715 w 2103786"/>
                <a:gd name="connsiteY1924" fmla="*/ 428214 h 3101339"/>
                <a:gd name="connsiteX1925" fmla="*/ 1422190 w 2103786"/>
                <a:gd name="connsiteY1925" fmla="*/ 429452 h 3101339"/>
                <a:gd name="connsiteX1926" fmla="*/ 1418952 w 2103786"/>
                <a:gd name="connsiteY1926" fmla="*/ 427833 h 3101339"/>
                <a:gd name="connsiteX1927" fmla="*/ 1414380 w 2103786"/>
                <a:gd name="connsiteY1927" fmla="*/ 418975 h 3101339"/>
                <a:gd name="connsiteX1928" fmla="*/ 1413523 w 2103786"/>
                <a:gd name="connsiteY1928" fmla="*/ 416594 h 3101339"/>
                <a:gd name="connsiteX1929" fmla="*/ 1412285 w 2103786"/>
                <a:gd name="connsiteY1929" fmla="*/ 411260 h 3101339"/>
                <a:gd name="connsiteX1930" fmla="*/ 1411141 w 2103786"/>
                <a:gd name="connsiteY1930" fmla="*/ 409164 h 3101339"/>
                <a:gd name="connsiteX1931" fmla="*/ 1409141 w 2103786"/>
                <a:gd name="connsiteY1931" fmla="*/ 407450 h 3101339"/>
                <a:gd name="connsiteX1932" fmla="*/ 1404760 w 2103786"/>
                <a:gd name="connsiteY1932" fmla="*/ 405354 h 3101339"/>
                <a:gd name="connsiteX1933" fmla="*/ 1402664 w 2103786"/>
                <a:gd name="connsiteY1933" fmla="*/ 403926 h 3101339"/>
                <a:gd name="connsiteX1934" fmla="*/ 1398473 w 2103786"/>
                <a:gd name="connsiteY1934" fmla="*/ 399830 h 3101339"/>
                <a:gd name="connsiteX1935" fmla="*/ 1396378 w 2103786"/>
                <a:gd name="connsiteY1935" fmla="*/ 398687 h 3101339"/>
                <a:gd name="connsiteX1936" fmla="*/ 1385233 w 2103786"/>
                <a:gd name="connsiteY1936" fmla="*/ 397068 h 3101339"/>
                <a:gd name="connsiteX1937" fmla="*/ 1385233 w 2103786"/>
                <a:gd name="connsiteY1937" fmla="*/ 396591 h 3101339"/>
                <a:gd name="connsiteX1938" fmla="*/ 1385710 w 2103786"/>
                <a:gd name="connsiteY1938" fmla="*/ 395448 h 3101339"/>
                <a:gd name="connsiteX1939" fmla="*/ 1387805 w 2103786"/>
                <a:gd name="connsiteY1939" fmla="*/ 394210 h 3101339"/>
                <a:gd name="connsiteX1940" fmla="*/ 1390853 w 2103786"/>
                <a:gd name="connsiteY1940" fmla="*/ 393353 h 3101339"/>
                <a:gd name="connsiteX1941" fmla="*/ 1392663 w 2103786"/>
                <a:gd name="connsiteY1941" fmla="*/ 391924 h 3101339"/>
                <a:gd name="connsiteX1942" fmla="*/ 1391044 w 2103786"/>
                <a:gd name="connsiteY1942" fmla="*/ 388971 h 3101339"/>
                <a:gd name="connsiteX1943" fmla="*/ 1396473 w 2103786"/>
                <a:gd name="connsiteY1943" fmla="*/ 386304 h 3101339"/>
                <a:gd name="connsiteX1944" fmla="*/ 1398283 w 2103786"/>
                <a:gd name="connsiteY1944" fmla="*/ 384876 h 3101339"/>
                <a:gd name="connsiteX1945" fmla="*/ 1398283 w 2103786"/>
                <a:gd name="connsiteY1945" fmla="*/ 382018 h 3101339"/>
                <a:gd name="connsiteX1946" fmla="*/ 1396664 w 2103786"/>
                <a:gd name="connsiteY1946" fmla="*/ 380589 h 3101339"/>
                <a:gd name="connsiteX1947" fmla="*/ 1391234 w 2103786"/>
                <a:gd name="connsiteY1947" fmla="*/ 381161 h 3101339"/>
                <a:gd name="connsiteX1948" fmla="*/ 1388377 w 2103786"/>
                <a:gd name="connsiteY1948" fmla="*/ 380113 h 3101339"/>
                <a:gd name="connsiteX1949" fmla="*/ 1389996 w 2103786"/>
                <a:gd name="connsiteY1949" fmla="*/ 384304 h 3101339"/>
                <a:gd name="connsiteX1950" fmla="*/ 1389996 w 2103786"/>
                <a:gd name="connsiteY1950" fmla="*/ 384876 h 3101339"/>
                <a:gd name="connsiteX1951" fmla="*/ 1385900 w 2103786"/>
                <a:gd name="connsiteY1951" fmla="*/ 384876 h 3101339"/>
                <a:gd name="connsiteX1952" fmla="*/ 1384090 w 2103786"/>
                <a:gd name="connsiteY1952" fmla="*/ 384304 h 3101339"/>
                <a:gd name="connsiteX1953" fmla="*/ 1383328 w 2103786"/>
                <a:gd name="connsiteY1953" fmla="*/ 382590 h 3101339"/>
                <a:gd name="connsiteX1954" fmla="*/ 1382757 w 2103786"/>
                <a:gd name="connsiteY1954" fmla="*/ 382018 h 3101339"/>
                <a:gd name="connsiteX1955" fmla="*/ 1378852 w 2103786"/>
                <a:gd name="connsiteY1955" fmla="*/ 379542 h 3101339"/>
                <a:gd name="connsiteX1956" fmla="*/ 1378852 w 2103786"/>
                <a:gd name="connsiteY1956" fmla="*/ 379542 h 3101339"/>
                <a:gd name="connsiteX1957" fmla="*/ 1377137 w 2103786"/>
                <a:gd name="connsiteY1957" fmla="*/ 377922 h 3101339"/>
                <a:gd name="connsiteX1958" fmla="*/ 1377137 w 2103786"/>
                <a:gd name="connsiteY1958" fmla="*/ 377922 h 3101339"/>
                <a:gd name="connsiteX1959" fmla="*/ 1376470 w 2103786"/>
                <a:gd name="connsiteY1959" fmla="*/ 377256 h 3101339"/>
                <a:gd name="connsiteX1960" fmla="*/ 1375708 w 2103786"/>
                <a:gd name="connsiteY1960" fmla="*/ 377256 h 3101339"/>
                <a:gd name="connsiteX1961" fmla="*/ 1374946 w 2103786"/>
                <a:gd name="connsiteY1961" fmla="*/ 376589 h 3101339"/>
                <a:gd name="connsiteX1962" fmla="*/ 1374946 w 2103786"/>
                <a:gd name="connsiteY1962" fmla="*/ 375351 h 3101339"/>
                <a:gd name="connsiteX1963" fmla="*/ 1380852 w 2103786"/>
                <a:gd name="connsiteY1963" fmla="*/ 377065 h 3101339"/>
                <a:gd name="connsiteX1964" fmla="*/ 1382566 w 2103786"/>
                <a:gd name="connsiteY1964" fmla="*/ 377065 h 3101339"/>
                <a:gd name="connsiteX1965" fmla="*/ 1383900 w 2103786"/>
                <a:gd name="connsiteY1965" fmla="*/ 376303 h 3101339"/>
                <a:gd name="connsiteX1966" fmla="*/ 1383043 w 2103786"/>
                <a:gd name="connsiteY1966" fmla="*/ 374684 h 3101339"/>
                <a:gd name="connsiteX1967" fmla="*/ 1380376 w 2103786"/>
                <a:gd name="connsiteY1967" fmla="*/ 371350 h 3101339"/>
                <a:gd name="connsiteX1968" fmla="*/ 1383519 w 2103786"/>
                <a:gd name="connsiteY1968" fmla="*/ 372017 h 3101339"/>
                <a:gd name="connsiteX1969" fmla="*/ 1387996 w 2103786"/>
                <a:gd name="connsiteY1969" fmla="*/ 376113 h 3101339"/>
                <a:gd name="connsiteX1970" fmla="*/ 1390568 w 2103786"/>
                <a:gd name="connsiteY1970" fmla="*/ 377065 h 3101339"/>
                <a:gd name="connsiteX1971" fmla="*/ 1393711 w 2103786"/>
                <a:gd name="connsiteY1971" fmla="*/ 377827 h 3101339"/>
                <a:gd name="connsiteX1972" fmla="*/ 1397044 w 2103786"/>
                <a:gd name="connsiteY1972" fmla="*/ 379351 h 3101339"/>
                <a:gd name="connsiteX1973" fmla="*/ 1400378 w 2103786"/>
                <a:gd name="connsiteY1973" fmla="*/ 380399 h 3101339"/>
                <a:gd name="connsiteX1974" fmla="*/ 1403617 w 2103786"/>
                <a:gd name="connsiteY1974" fmla="*/ 379827 h 3101339"/>
                <a:gd name="connsiteX1975" fmla="*/ 1402569 w 2103786"/>
                <a:gd name="connsiteY1975" fmla="*/ 378398 h 3101339"/>
                <a:gd name="connsiteX1976" fmla="*/ 1400664 w 2103786"/>
                <a:gd name="connsiteY1976" fmla="*/ 377732 h 3101339"/>
                <a:gd name="connsiteX1977" fmla="*/ 1396378 w 2103786"/>
                <a:gd name="connsiteY1977" fmla="*/ 377065 h 3101339"/>
                <a:gd name="connsiteX1978" fmla="*/ 1398949 w 2103786"/>
                <a:gd name="connsiteY1978" fmla="*/ 375446 h 3101339"/>
                <a:gd name="connsiteX1979" fmla="*/ 1402950 w 2103786"/>
                <a:gd name="connsiteY1979" fmla="*/ 374874 h 3101339"/>
                <a:gd name="connsiteX1980" fmla="*/ 1405045 w 2103786"/>
                <a:gd name="connsiteY1980" fmla="*/ 374207 h 3101339"/>
                <a:gd name="connsiteX1981" fmla="*/ 1389901 w 2103786"/>
                <a:gd name="connsiteY1981" fmla="*/ 366302 h 3101339"/>
                <a:gd name="connsiteX1982" fmla="*/ 1385615 w 2103786"/>
                <a:gd name="connsiteY1982" fmla="*/ 364873 h 3101339"/>
                <a:gd name="connsiteX1983" fmla="*/ 1385615 w 2103786"/>
                <a:gd name="connsiteY1983" fmla="*/ 362968 h 3101339"/>
                <a:gd name="connsiteX1984" fmla="*/ 1389806 w 2103786"/>
                <a:gd name="connsiteY1984" fmla="*/ 363921 h 3101339"/>
                <a:gd name="connsiteX1985" fmla="*/ 1391329 w 2103786"/>
                <a:gd name="connsiteY1985" fmla="*/ 363921 h 3101339"/>
                <a:gd name="connsiteX1986" fmla="*/ 1391901 w 2103786"/>
                <a:gd name="connsiteY1986" fmla="*/ 361635 h 3101339"/>
                <a:gd name="connsiteX1987" fmla="*/ 1404283 w 2103786"/>
                <a:gd name="connsiteY1987" fmla="*/ 366111 h 3101339"/>
                <a:gd name="connsiteX1988" fmla="*/ 1412570 w 2103786"/>
                <a:gd name="connsiteY1988" fmla="*/ 366111 h 3101339"/>
                <a:gd name="connsiteX1989" fmla="*/ 1409427 w 2103786"/>
                <a:gd name="connsiteY1989" fmla="*/ 363159 h 3101339"/>
                <a:gd name="connsiteX1990" fmla="*/ 1407808 w 2103786"/>
                <a:gd name="connsiteY1990" fmla="*/ 361920 h 3101339"/>
                <a:gd name="connsiteX1991" fmla="*/ 1405807 w 2103786"/>
                <a:gd name="connsiteY1991" fmla="*/ 361444 h 3101339"/>
                <a:gd name="connsiteX1992" fmla="*/ 1404760 w 2103786"/>
                <a:gd name="connsiteY1992" fmla="*/ 361444 h 3101339"/>
                <a:gd name="connsiteX1993" fmla="*/ 1403712 w 2103786"/>
                <a:gd name="connsiteY1993" fmla="*/ 360492 h 3101339"/>
                <a:gd name="connsiteX1994" fmla="*/ 1402188 w 2103786"/>
                <a:gd name="connsiteY1994" fmla="*/ 358586 h 3101339"/>
                <a:gd name="connsiteX1995" fmla="*/ 1402188 w 2103786"/>
                <a:gd name="connsiteY1995" fmla="*/ 357634 h 3101339"/>
                <a:gd name="connsiteX1996" fmla="*/ 1403331 w 2103786"/>
                <a:gd name="connsiteY1996" fmla="*/ 357063 h 3101339"/>
                <a:gd name="connsiteX1997" fmla="*/ 1404760 w 2103786"/>
                <a:gd name="connsiteY1997" fmla="*/ 357063 h 3101339"/>
                <a:gd name="connsiteX1998" fmla="*/ 1406474 w 2103786"/>
                <a:gd name="connsiteY1998" fmla="*/ 358396 h 3101339"/>
                <a:gd name="connsiteX1999" fmla="*/ 1408665 w 2103786"/>
                <a:gd name="connsiteY1999" fmla="*/ 359253 h 3101339"/>
                <a:gd name="connsiteX2000" fmla="*/ 1411046 w 2103786"/>
                <a:gd name="connsiteY2000" fmla="*/ 359920 h 3101339"/>
                <a:gd name="connsiteX2001" fmla="*/ 1412665 w 2103786"/>
                <a:gd name="connsiteY2001" fmla="*/ 359920 h 3101339"/>
                <a:gd name="connsiteX2002" fmla="*/ 1412665 w 2103786"/>
                <a:gd name="connsiteY2002" fmla="*/ 358872 h 3101339"/>
                <a:gd name="connsiteX2003" fmla="*/ 1412665 w 2103786"/>
                <a:gd name="connsiteY2003" fmla="*/ 356872 h 3101339"/>
                <a:gd name="connsiteX2004" fmla="*/ 1412665 w 2103786"/>
                <a:gd name="connsiteY2004" fmla="*/ 354777 h 3101339"/>
                <a:gd name="connsiteX2005" fmla="*/ 1412189 w 2103786"/>
                <a:gd name="connsiteY2005" fmla="*/ 353443 h 3101339"/>
                <a:gd name="connsiteX2006" fmla="*/ 1410379 w 2103786"/>
                <a:gd name="connsiteY2006" fmla="*/ 352967 h 3101339"/>
                <a:gd name="connsiteX2007" fmla="*/ 1405141 w 2103786"/>
                <a:gd name="connsiteY2007" fmla="*/ 352967 h 3101339"/>
                <a:gd name="connsiteX2008" fmla="*/ 1403998 w 2103786"/>
                <a:gd name="connsiteY2008" fmla="*/ 352395 h 3101339"/>
                <a:gd name="connsiteX2009" fmla="*/ 1403998 w 2103786"/>
                <a:gd name="connsiteY2009" fmla="*/ 351348 h 3101339"/>
                <a:gd name="connsiteX2010" fmla="*/ 1402855 w 2103786"/>
                <a:gd name="connsiteY2010" fmla="*/ 349919 h 3101339"/>
                <a:gd name="connsiteX2011" fmla="*/ 1401521 w 2103786"/>
                <a:gd name="connsiteY2011" fmla="*/ 348776 h 3101339"/>
                <a:gd name="connsiteX2012" fmla="*/ 1400569 w 2103786"/>
                <a:gd name="connsiteY2012" fmla="*/ 348300 h 3101339"/>
                <a:gd name="connsiteX2013" fmla="*/ 1399331 w 2103786"/>
                <a:gd name="connsiteY2013" fmla="*/ 348300 h 3101339"/>
                <a:gd name="connsiteX2014" fmla="*/ 1398473 w 2103786"/>
                <a:gd name="connsiteY2014" fmla="*/ 348871 h 3101339"/>
                <a:gd name="connsiteX2015" fmla="*/ 1398473 w 2103786"/>
                <a:gd name="connsiteY2015" fmla="*/ 349538 h 3101339"/>
                <a:gd name="connsiteX2016" fmla="*/ 1399711 w 2103786"/>
                <a:gd name="connsiteY2016" fmla="*/ 349538 h 3101339"/>
                <a:gd name="connsiteX2017" fmla="*/ 1400188 w 2103786"/>
                <a:gd name="connsiteY2017" fmla="*/ 349538 h 3101339"/>
                <a:gd name="connsiteX2018" fmla="*/ 1400188 w 2103786"/>
                <a:gd name="connsiteY2018" fmla="*/ 350205 h 3101339"/>
                <a:gd name="connsiteX2019" fmla="*/ 1399521 w 2103786"/>
                <a:gd name="connsiteY2019" fmla="*/ 350871 h 3101339"/>
                <a:gd name="connsiteX2020" fmla="*/ 1398473 w 2103786"/>
                <a:gd name="connsiteY2020" fmla="*/ 350871 h 3101339"/>
                <a:gd name="connsiteX2021" fmla="*/ 1397425 w 2103786"/>
                <a:gd name="connsiteY2021" fmla="*/ 350871 h 3101339"/>
                <a:gd name="connsiteX2022" fmla="*/ 1396759 w 2103786"/>
                <a:gd name="connsiteY2022" fmla="*/ 350014 h 3101339"/>
                <a:gd name="connsiteX2023" fmla="*/ 1396282 w 2103786"/>
                <a:gd name="connsiteY2023" fmla="*/ 349157 h 3101339"/>
                <a:gd name="connsiteX2024" fmla="*/ 1396282 w 2103786"/>
                <a:gd name="connsiteY2024" fmla="*/ 348585 h 3101339"/>
                <a:gd name="connsiteX2025" fmla="*/ 1393235 w 2103786"/>
                <a:gd name="connsiteY2025" fmla="*/ 346776 h 3101339"/>
                <a:gd name="connsiteX2026" fmla="*/ 1391806 w 2103786"/>
                <a:gd name="connsiteY2026" fmla="*/ 345442 h 3101339"/>
                <a:gd name="connsiteX2027" fmla="*/ 1390853 w 2103786"/>
                <a:gd name="connsiteY2027" fmla="*/ 343823 h 3101339"/>
                <a:gd name="connsiteX2028" fmla="*/ 1394377 w 2103786"/>
                <a:gd name="connsiteY2028" fmla="*/ 343251 h 3101339"/>
                <a:gd name="connsiteX2029" fmla="*/ 1395616 w 2103786"/>
                <a:gd name="connsiteY2029" fmla="*/ 340680 h 3101339"/>
                <a:gd name="connsiteX2030" fmla="*/ 1394854 w 2103786"/>
                <a:gd name="connsiteY2030" fmla="*/ 337917 h 3101339"/>
                <a:gd name="connsiteX2031" fmla="*/ 1392663 w 2103786"/>
                <a:gd name="connsiteY2031" fmla="*/ 336393 h 3101339"/>
                <a:gd name="connsiteX2032" fmla="*/ 1393996 w 2103786"/>
                <a:gd name="connsiteY2032" fmla="*/ 332964 h 3101339"/>
                <a:gd name="connsiteX2033" fmla="*/ 1394758 w 2103786"/>
                <a:gd name="connsiteY2033" fmla="*/ 331821 h 3101339"/>
                <a:gd name="connsiteX2034" fmla="*/ 1396282 w 2103786"/>
                <a:gd name="connsiteY2034" fmla="*/ 330774 h 3101339"/>
                <a:gd name="connsiteX2035" fmla="*/ 1396282 w 2103786"/>
                <a:gd name="connsiteY2035" fmla="*/ 331345 h 3101339"/>
                <a:gd name="connsiteX2036" fmla="*/ 1397807 w 2103786"/>
                <a:gd name="connsiteY2036" fmla="*/ 332012 h 3101339"/>
                <a:gd name="connsiteX2037" fmla="*/ 1398664 w 2103786"/>
                <a:gd name="connsiteY2037" fmla="*/ 332012 h 3101339"/>
                <a:gd name="connsiteX2038" fmla="*/ 1397521 w 2103786"/>
                <a:gd name="connsiteY2038" fmla="*/ 329345 h 3101339"/>
                <a:gd name="connsiteX2039" fmla="*/ 1410094 w 2103786"/>
                <a:gd name="connsiteY2039" fmla="*/ 328297 h 3101339"/>
                <a:gd name="connsiteX2040" fmla="*/ 1413808 w 2103786"/>
                <a:gd name="connsiteY2040" fmla="*/ 329345 h 3101339"/>
                <a:gd name="connsiteX2041" fmla="*/ 1414475 w 2103786"/>
                <a:gd name="connsiteY2041" fmla="*/ 326678 h 3101339"/>
                <a:gd name="connsiteX2042" fmla="*/ 1415523 w 2103786"/>
                <a:gd name="connsiteY2042" fmla="*/ 327249 h 3101339"/>
                <a:gd name="connsiteX2043" fmla="*/ 1416761 w 2103786"/>
                <a:gd name="connsiteY2043" fmla="*/ 329154 h 3101339"/>
                <a:gd name="connsiteX2044" fmla="*/ 1417809 w 2103786"/>
                <a:gd name="connsiteY2044" fmla="*/ 330202 h 3101339"/>
                <a:gd name="connsiteX2045" fmla="*/ 1420952 w 2103786"/>
                <a:gd name="connsiteY2045" fmla="*/ 330202 h 3101339"/>
                <a:gd name="connsiteX2046" fmla="*/ 1421619 w 2103786"/>
                <a:gd name="connsiteY2046" fmla="*/ 330869 h 3101339"/>
                <a:gd name="connsiteX2047" fmla="*/ 1422571 w 2103786"/>
                <a:gd name="connsiteY2047" fmla="*/ 332679 h 3101339"/>
                <a:gd name="connsiteX2048" fmla="*/ 1423143 w 2103786"/>
                <a:gd name="connsiteY2048" fmla="*/ 332679 h 3101339"/>
                <a:gd name="connsiteX2049" fmla="*/ 1424381 w 2103786"/>
                <a:gd name="connsiteY2049" fmla="*/ 332679 h 3101339"/>
                <a:gd name="connsiteX2050" fmla="*/ 1425334 w 2103786"/>
                <a:gd name="connsiteY2050" fmla="*/ 333441 h 3101339"/>
                <a:gd name="connsiteX2051" fmla="*/ 1425334 w 2103786"/>
                <a:gd name="connsiteY2051" fmla="*/ 334488 h 3101339"/>
                <a:gd name="connsiteX2052" fmla="*/ 1424667 w 2103786"/>
                <a:gd name="connsiteY2052" fmla="*/ 335631 h 3101339"/>
                <a:gd name="connsiteX2053" fmla="*/ 1423619 w 2103786"/>
                <a:gd name="connsiteY2053" fmla="*/ 335631 h 3101339"/>
                <a:gd name="connsiteX2054" fmla="*/ 1420762 w 2103786"/>
                <a:gd name="connsiteY2054" fmla="*/ 334679 h 3101339"/>
                <a:gd name="connsiteX2055" fmla="*/ 1419809 w 2103786"/>
                <a:gd name="connsiteY2055" fmla="*/ 334679 h 3101339"/>
                <a:gd name="connsiteX2056" fmla="*/ 1419809 w 2103786"/>
                <a:gd name="connsiteY2056" fmla="*/ 336298 h 3101339"/>
                <a:gd name="connsiteX2057" fmla="*/ 1422190 w 2103786"/>
                <a:gd name="connsiteY2057" fmla="*/ 337536 h 3101339"/>
                <a:gd name="connsiteX2058" fmla="*/ 1425334 w 2103786"/>
                <a:gd name="connsiteY2058" fmla="*/ 338203 h 3101339"/>
                <a:gd name="connsiteX2059" fmla="*/ 1427524 w 2103786"/>
                <a:gd name="connsiteY2059" fmla="*/ 338203 h 3101339"/>
                <a:gd name="connsiteX2060" fmla="*/ 1425619 w 2103786"/>
                <a:gd name="connsiteY2060" fmla="*/ 340203 h 3101339"/>
                <a:gd name="connsiteX2061" fmla="*/ 1422095 w 2103786"/>
                <a:gd name="connsiteY2061" fmla="*/ 340965 h 3101339"/>
                <a:gd name="connsiteX2062" fmla="*/ 1418285 w 2103786"/>
                <a:gd name="connsiteY2062" fmla="*/ 340965 h 3101339"/>
                <a:gd name="connsiteX2063" fmla="*/ 1415047 w 2103786"/>
                <a:gd name="connsiteY2063" fmla="*/ 341727 h 3101339"/>
                <a:gd name="connsiteX2064" fmla="*/ 1424572 w 2103786"/>
                <a:gd name="connsiteY2064" fmla="*/ 348395 h 3101339"/>
                <a:gd name="connsiteX2065" fmla="*/ 1427810 w 2103786"/>
                <a:gd name="connsiteY2065" fmla="*/ 350014 h 3101339"/>
                <a:gd name="connsiteX2066" fmla="*/ 1429620 w 2103786"/>
                <a:gd name="connsiteY2066" fmla="*/ 350014 h 3101339"/>
                <a:gd name="connsiteX2067" fmla="*/ 1430382 w 2103786"/>
                <a:gd name="connsiteY2067" fmla="*/ 350014 h 3101339"/>
                <a:gd name="connsiteX2068" fmla="*/ 1431525 w 2103786"/>
                <a:gd name="connsiteY2068" fmla="*/ 350586 h 3101339"/>
                <a:gd name="connsiteX2069" fmla="*/ 1432382 w 2103786"/>
                <a:gd name="connsiteY2069" fmla="*/ 352300 h 3101339"/>
                <a:gd name="connsiteX2070" fmla="*/ 1432382 w 2103786"/>
                <a:gd name="connsiteY2070" fmla="*/ 354586 h 3101339"/>
                <a:gd name="connsiteX2071" fmla="*/ 1431811 w 2103786"/>
                <a:gd name="connsiteY2071" fmla="*/ 356110 h 3101339"/>
                <a:gd name="connsiteX2072" fmla="*/ 1430763 w 2103786"/>
                <a:gd name="connsiteY2072" fmla="*/ 356110 h 3101339"/>
                <a:gd name="connsiteX2073" fmla="*/ 1429525 w 2103786"/>
                <a:gd name="connsiteY2073" fmla="*/ 354777 h 3101339"/>
                <a:gd name="connsiteX2074" fmla="*/ 1427715 w 2103786"/>
                <a:gd name="connsiteY2074" fmla="*/ 355729 h 3101339"/>
                <a:gd name="connsiteX2075" fmla="*/ 1430096 w 2103786"/>
                <a:gd name="connsiteY2075" fmla="*/ 362301 h 3101339"/>
                <a:gd name="connsiteX2076" fmla="*/ 1431430 w 2103786"/>
                <a:gd name="connsiteY2076" fmla="*/ 364111 h 3101339"/>
                <a:gd name="connsiteX2077" fmla="*/ 1432192 w 2103786"/>
                <a:gd name="connsiteY2077" fmla="*/ 362301 h 3101339"/>
                <a:gd name="connsiteX2078" fmla="*/ 1433144 w 2103786"/>
                <a:gd name="connsiteY2078" fmla="*/ 362301 h 3101339"/>
                <a:gd name="connsiteX2079" fmla="*/ 1433144 w 2103786"/>
                <a:gd name="connsiteY2079" fmla="*/ 362873 h 3101339"/>
                <a:gd name="connsiteX2080" fmla="*/ 1433906 w 2103786"/>
                <a:gd name="connsiteY2080" fmla="*/ 363540 h 3101339"/>
                <a:gd name="connsiteX2081" fmla="*/ 1434478 w 2103786"/>
                <a:gd name="connsiteY2081" fmla="*/ 364111 h 3101339"/>
                <a:gd name="connsiteX2082" fmla="*/ 1435144 w 2103786"/>
                <a:gd name="connsiteY2082" fmla="*/ 361444 h 3101339"/>
                <a:gd name="connsiteX2083" fmla="*/ 1435144 w 2103786"/>
                <a:gd name="connsiteY2083" fmla="*/ 356015 h 3101339"/>
                <a:gd name="connsiteX2084" fmla="*/ 1435907 w 2103786"/>
                <a:gd name="connsiteY2084" fmla="*/ 353824 h 3101339"/>
                <a:gd name="connsiteX2085" fmla="*/ 1435144 w 2103786"/>
                <a:gd name="connsiteY2085" fmla="*/ 351729 h 3101339"/>
                <a:gd name="connsiteX2086" fmla="*/ 1437145 w 2103786"/>
                <a:gd name="connsiteY2086" fmla="*/ 351729 h 3101339"/>
                <a:gd name="connsiteX2087" fmla="*/ 1440002 w 2103786"/>
                <a:gd name="connsiteY2087" fmla="*/ 352776 h 3101339"/>
                <a:gd name="connsiteX2088" fmla="*/ 1442098 w 2103786"/>
                <a:gd name="connsiteY2088" fmla="*/ 353824 h 3101339"/>
                <a:gd name="connsiteX2089" fmla="*/ 1442860 w 2103786"/>
                <a:gd name="connsiteY2089" fmla="*/ 354586 h 3101339"/>
                <a:gd name="connsiteX2090" fmla="*/ 1444955 w 2103786"/>
                <a:gd name="connsiteY2090" fmla="*/ 356586 h 3101339"/>
                <a:gd name="connsiteX2091" fmla="*/ 1447336 w 2103786"/>
                <a:gd name="connsiteY2091" fmla="*/ 358015 h 3101339"/>
                <a:gd name="connsiteX2092" fmla="*/ 1448384 w 2103786"/>
                <a:gd name="connsiteY2092" fmla="*/ 357063 h 3101339"/>
                <a:gd name="connsiteX2093" fmla="*/ 1443812 w 2103786"/>
                <a:gd name="connsiteY2093" fmla="*/ 349347 h 3101339"/>
                <a:gd name="connsiteX2094" fmla="*/ 1442955 w 2103786"/>
                <a:gd name="connsiteY2094" fmla="*/ 345632 h 3101339"/>
                <a:gd name="connsiteX2095" fmla="*/ 1447527 w 2103786"/>
                <a:gd name="connsiteY2095" fmla="*/ 344585 h 3101339"/>
                <a:gd name="connsiteX2096" fmla="*/ 1447527 w 2103786"/>
                <a:gd name="connsiteY2096" fmla="*/ 343537 h 3101339"/>
                <a:gd name="connsiteX2097" fmla="*/ 1444669 w 2103786"/>
                <a:gd name="connsiteY2097" fmla="*/ 342204 h 3101339"/>
                <a:gd name="connsiteX2098" fmla="*/ 1441812 w 2103786"/>
                <a:gd name="connsiteY2098" fmla="*/ 340013 h 3101339"/>
                <a:gd name="connsiteX2099" fmla="*/ 1439240 w 2103786"/>
                <a:gd name="connsiteY2099" fmla="*/ 337536 h 3101339"/>
                <a:gd name="connsiteX2100" fmla="*/ 1437621 w 2103786"/>
                <a:gd name="connsiteY2100" fmla="*/ 335250 h 3101339"/>
                <a:gd name="connsiteX2101" fmla="*/ 1440574 w 2103786"/>
                <a:gd name="connsiteY2101" fmla="*/ 335822 h 3101339"/>
                <a:gd name="connsiteX2102" fmla="*/ 1445717 w 2103786"/>
                <a:gd name="connsiteY2102" fmla="*/ 338298 h 3101339"/>
                <a:gd name="connsiteX2103" fmla="*/ 1448861 w 2103786"/>
                <a:gd name="connsiteY2103" fmla="*/ 338965 h 3101339"/>
                <a:gd name="connsiteX2104" fmla="*/ 1451813 w 2103786"/>
                <a:gd name="connsiteY2104" fmla="*/ 338965 h 3101339"/>
                <a:gd name="connsiteX2105" fmla="*/ 1453147 w 2103786"/>
                <a:gd name="connsiteY2105" fmla="*/ 338965 h 3101339"/>
                <a:gd name="connsiteX2106" fmla="*/ 1453718 w 2103786"/>
                <a:gd name="connsiteY2106" fmla="*/ 339822 h 3101339"/>
                <a:gd name="connsiteX2107" fmla="*/ 1454290 w 2103786"/>
                <a:gd name="connsiteY2107" fmla="*/ 340870 h 3101339"/>
                <a:gd name="connsiteX2108" fmla="*/ 1455528 w 2103786"/>
                <a:gd name="connsiteY2108" fmla="*/ 340870 h 3101339"/>
                <a:gd name="connsiteX2109" fmla="*/ 1458290 w 2103786"/>
                <a:gd name="connsiteY2109" fmla="*/ 340203 h 3101339"/>
                <a:gd name="connsiteX2110" fmla="*/ 1463434 w 2103786"/>
                <a:gd name="connsiteY2110" fmla="*/ 341061 h 3101339"/>
                <a:gd name="connsiteX2111" fmla="*/ 1465815 w 2103786"/>
                <a:gd name="connsiteY2111" fmla="*/ 342013 h 3101339"/>
                <a:gd name="connsiteX2112" fmla="*/ 1468673 w 2103786"/>
                <a:gd name="connsiteY2112" fmla="*/ 344204 h 3101339"/>
                <a:gd name="connsiteX2113" fmla="*/ 1471149 w 2103786"/>
                <a:gd name="connsiteY2113" fmla="*/ 345347 h 3101339"/>
                <a:gd name="connsiteX2114" fmla="*/ 1471625 w 2103786"/>
                <a:gd name="connsiteY2114" fmla="*/ 346204 h 3101339"/>
                <a:gd name="connsiteX2115" fmla="*/ 1475435 w 2103786"/>
                <a:gd name="connsiteY2115" fmla="*/ 355729 h 3101339"/>
                <a:gd name="connsiteX2116" fmla="*/ 1476769 w 2103786"/>
                <a:gd name="connsiteY2116" fmla="*/ 357729 h 3101339"/>
                <a:gd name="connsiteX2117" fmla="*/ 1478483 w 2103786"/>
                <a:gd name="connsiteY2117" fmla="*/ 358491 h 3101339"/>
                <a:gd name="connsiteX2118" fmla="*/ 1488675 w 2103786"/>
                <a:gd name="connsiteY2118" fmla="*/ 359444 h 3101339"/>
                <a:gd name="connsiteX2119" fmla="*/ 1492771 w 2103786"/>
                <a:gd name="connsiteY2119" fmla="*/ 360492 h 3101339"/>
                <a:gd name="connsiteX2120" fmla="*/ 1494104 w 2103786"/>
                <a:gd name="connsiteY2120" fmla="*/ 360492 h 3101339"/>
                <a:gd name="connsiteX2121" fmla="*/ 1497248 w 2103786"/>
                <a:gd name="connsiteY2121" fmla="*/ 354586 h 3101339"/>
                <a:gd name="connsiteX2122" fmla="*/ 1499819 w 2103786"/>
                <a:gd name="connsiteY2122" fmla="*/ 352776 h 3101339"/>
                <a:gd name="connsiteX2123" fmla="*/ 1501629 w 2103786"/>
                <a:gd name="connsiteY2123" fmla="*/ 352776 h 3101339"/>
                <a:gd name="connsiteX2124" fmla="*/ 1504868 w 2103786"/>
                <a:gd name="connsiteY2124" fmla="*/ 355634 h 3101339"/>
                <a:gd name="connsiteX2125" fmla="*/ 1508106 w 2103786"/>
                <a:gd name="connsiteY2125" fmla="*/ 357348 h 3101339"/>
                <a:gd name="connsiteX2126" fmla="*/ 1511249 w 2103786"/>
                <a:gd name="connsiteY2126" fmla="*/ 358206 h 3101339"/>
                <a:gd name="connsiteX2127" fmla="*/ 1526775 w 2103786"/>
                <a:gd name="connsiteY2127" fmla="*/ 359348 h 3101339"/>
                <a:gd name="connsiteX2128" fmla="*/ 1530871 w 2103786"/>
                <a:gd name="connsiteY2128" fmla="*/ 359348 h 3101339"/>
                <a:gd name="connsiteX2129" fmla="*/ 1534395 w 2103786"/>
                <a:gd name="connsiteY2129" fmla="*/ 357729 h 3101339"/>
                <a:gd name="connsiteX2130" fmla="*/ 1535348 w 2103786"/>
                <a:gd name="connsiteY2130" fmla="*/ 358682 h 3101339"/>
                <a:gd name="connsiteX2131" fmla="*/ 1538395 w 2103786"/>
                <a:gd name="connsiteY2131" fmla="*/ 357539 h 3101339"/>
                <a:gd name="connsiteX2132" fmla="*/ 1544206 w 2103786"/>
                <a:gd name="connsiteY2132" fmla="*/ 356967 h 3101339"/>
                <a:gd name="connsiteX2133" fmla="*/ 1549825 w 2103786"/>
                <a:gd name="connsiteY2133" fmla="*/ 356967 h 3101339"/>
                <a:gd name="connsiteX2134" fmla="*/ 1552397 w 2103786"/>
                <a:gd name="connsiteY2134" fmla="*/ 358777 h 3101339"/>
                <a:gd name="connsiteX2135" fmla="*/ 1554493 w 2103786"/>
                <a:gd name="connsiteY2135" fmla="*/ 361444 h 3101339"/>
                <a:gd name="connsiteX2136" fmla="*/ 1559160 w 2103786"/>
                <a:gd name="connsiteY2136" fmla="*/ 362492 h 3101339"/>
                <a:gd name="connsiteX2137" fmla="*/ 1564303 w 2103786"/>
                <a:gd name="connsiteY2137" fmla="*/ 361730 h 3101339"/>
                <a:gd name="connsiteX2138" fmla="*/ 1567542 w 2103786"/>
                <a:gd name="connsiteY2138" fmla="*/ 359253 h 3101339"/>
                <a:gd name="connsiteX2139" fmla="*/ 1564970 w 2103786"/>
                <a:gd name="connsiteY2139" fmla="*/ 359253 h 3101339"/>
                <a:gd name="connsiteX2140" fmla="*/ 1559350 w 2103786"/>
                <a:gd name="connsiteY2140" fmla="*/ 360015 h 3101339"/>
                <a:gd name="connsiteX2141" fmla="*/ 1557255 w 2103786"/>
                <a:gd name="connsiteY2141" fmla="*/ 359158 h 3101339"/>
                <a:gd name="connsiteX2142" fmla="*/ 1555160 w 2103786"/>
                <a:gd name="connsiteY2142" fmla="*/ 357634 h 3101339"/>
                <a:gd name="connsiteX2143" fmla="*/ 1552873 w 2103786"/>
                <a:gd name="connsiteY2143" fmla="*/ 356872 h 3101339"/>
                <a:gd name="connsiteX2144" fmla="*/ 1547825 w 2103786"/>
                <a:gd name="connsiteY2144" fmla="*/ 355824 h 3101339"/>
                <a:gd name="connsiteX2145" fmla="*/ 1540491 w 2103786"/>
                <a:gd name="connsiteY2145" fmla="*/ 351729 h 3101339"/>
                <a:gd name="connsiteX2146" fmla="*/ 1527346 w 2103786"/>
                <a:gd name="connsiteY2146" fmla="*/ 349347 h 3101339"/>
                <a:gd name="connsiteX2147" fmla="*/ 1524298 w 2103786"/>
                <a:gd name="connsiteY2147" fmla="*/ 349347 h 3101339"/>
                <a:gd name="connsiteX2148" fmla="*/ 1514773 w 2103786"/>
                <a:gd name="connsiteY2148" fmla="*/ 350681 h 3101339"/>
                <a:gd name="connsiteX2149" fmla="*/ 1513059 w 2103786"/>
                <a:gd name="connsiteY2149" fmla="*/ 352014 h 3101339"/>
                <a:gd name="connsiteX2150" fmla="*/ 1511821 w 2103786"/>
                <a:gd name="connsiteY2150" fmla="*/ 352014 h 3101339"/>
                <a:gd name="connsiteX2151" fmla="*/ 1509249 w 2103786"/>
                <a:gd name="connsiteY2151" fmla="*/ 350014 h 3101339"/>
                <a:gd name="connsiteX2152" fmla="*/ 1509249 w 2103786"/>
                <a:gd name="connsiteY2152" fmla="*/ 350014 h 3101339"/>
                <a:gd name="connsiteX2153" fmla="*/ 1509249 w 2103786"/>
                <a:gd name="connsiteY2153" fmla="*/ 350014 h 3101339"/>
                <a:gd name="connsiteX2154" fmla="*/ 1508487 w 2103786"/>
                <a:gd name="connsiteY2154" fmla="*/ 350014 h 3101339"/>
                <a:gd name="connsiteX2155" fmla="*/ 1506487 w 2103786"/>
                <a:gd name="connsiteY2155" fmla="*/ 350014 h 3101339"/>
                <a:gd name="connsiteX2156" fmla="*/ 1504391 w 2103786"/>
                <a:gd name="connsiteY2156" fmla="*/ 350014 h 3101339"/>
                <a:gd name="connsiteX2157" fmla="*/ 1502867 w 2103786"/>
                <a:gd name="connsiteY2157" fmla="*/ 348871 h 3101339"/>
                <a:gd name="connsiteX2158" fmla="*/ 1502010 w 2103786"/>
                <a:gd name="connsiteY2158" fmla="*/ 344775 h 3101339"/>
                <a:gd name="connsiteX2159" fmla="*/ 1501343 w 2103786"/>
                <a:gd name="connsiteY2159" fmla="*/ 343823 h 3101339"/>
                <a:gd name="connsiteX2160" fmla="*/ 1500772 w 2103786"/>
                <a:gd name="connsiteY2160" fmla="*/ 343156 h 3101339"/>
                <a:gd name="connsiteX2161" fmla="*/ 1500772 w 2103786"/>
                <a:gd name="connsiteY2161" fmla="*/ 342489 h 3101339"/>
                <a:gd name="connsiteX2162" fmla="*/ 1500772 w 2103786"/>
                <a:gd name="connsiteY2162" fmla="*/ 340775 h 3101339"/>
                <a:gd name="connsiteX2163" fmla="*/ 1502010 w 2103786"/>
                <a:gd name="connsiteY2163" fmla="*/ 338013 h 3101339"/>
                <a:gd name="connsiteX2164" fmla="*/ 1502010 w 2103786"/>
                <a:gd name="connsiteY2164" fmla="*/ 336489 h 3101339"/>
                <a:gd name="connsiteX2165" fmla="*/ 1501343 w 2103786"/>
                <a:gd name="connsiteY2165" fmla="*/ 335155 h 3101339"/>
                <a:gd name="connsiteX2166" fmla="*/ 1500200 w 2103786"/>
                <a:gd name="connsiteY2166" fmla="*/ 334298 h 3101339"/>
                <a:gd name="connsiteX2167" fmla="*/ 1499533 w 2103786"/>
                <a:gd name="connsiteY2167" fmla="*/ 333250 h 3101339"/>
                <a:gd name="connsiteX2168" fmla="*/ 1500677 w 2103786"/>
                <a:gd name="connsiteY2168" fmla="*/ 331250 h 3101339"/>
                <a:gd name="connsiteX2169" fmla="*/ 1501343 w 2103786"/>
                <a:gd name="connsiteY2169" fmla="*/ 329631 h 3101339"/>
                <a:gd name="connsiteX2170" fmla="*/ 1501343 w 2103786"/>
                <a:gd name="connsiteY2170" fmla="*/ 327916 h 3101339"/>
                <a:gd name="connsiteX2171" fmla="*/ 1501343 w 2103786"/>
                <a:gd name="connsiteY2171" fmla="*/ 326678 h 3101339"/>
                <a:gd name="connsiteX2172" fmla="*/ 1504391 w 2103786"/>
                <a:gd name="connsiteY2172" fmla="*/ 325821 h 3101339"/>
                <a:gd name="connsiteX2173" fmla="*/ 1505344 w 2103786"/>
                <a:gd name="connsiteY2173" fmla="*/ 324868 h 3101339"/>
                <a:gd name="connsiteX2174" fmla="*/ 1505915 w 2103786"/>
                <a:gd name="connsiteY2174" fmla="*/ 323249 h 3101339"/>
                <a:gd name="connsiteX2175" fmla="*/ 1505915 w 2103786"/>
                <a:gd name="connsiteY2175" fmla="*/ 313724 h 3101339"/>
                <a:gd name="connsiteX2176" fmla="*/ 1505915 w 2103786"/>
                <a:gd name="connsiteY2176" fmla="*/ 312009 h 3101339"/>
                <a:gd name="connsiteX2177" fmla="*/ 1507058 w 2103786"/>
                <a:gd name="connsiteY2177" fmla="*/ 311247 h 3101339"/>
                <a:gd name="connsiteX2178" fmla="*/ 1508582 w 2103786"/>
                <a:gd name="connsiteY2178" fmla="*/ 311247 h 3101339"/>
                <a:gd name="connsiteX2179" fmla="*/ 1510011 w 2103786"/>
                <a:gd name="connsiteY2179" fmla="*/ 312295 h 3101339"/>
                <a:gd name="connsiteX2180" fmla="*/ 1510964 w 2103786"/>
                <a:gd name="connsiteY2180" fmla="*/ 314105 h 3101339"/>
                <a:gd name="connsiteX2181" fmla="*/ 1510964 w 2103786"/>
                <a:gd name="connsiteY2181" fmla="*/ 316010 h 3101339"/>
                <a:gd name="connsiteX2182" fmla="*/ 1510964 w 2103786"/>
                <a:gd name="connsiteY2182" fmla="*/ 317915 h 3101339"/>
                <a:gd name="connsiteX2183" fmla="*/ 1510964 w 2103786"/>
                <a:gd name="connsiteY2183" fmla="*/ 319725 h 3101339"/>
                <a:gd name="connsiteX2184" fmla="*/ 1511535 w 2103786"/>
                <a:gd name="connsiteY2184" fmla="*/ 320487 h 3101339"/>
                <a:gd name="connsiteX2185" fmla="*/ 1514488 w 2103786"/>
                <a:gd name="connsiteY2185" fmla="*/ 323439 h 3101339"/>
                <a:gd name="connsiteX2186" fmla="*/ 1515916 w 2103786"/>
                <a:gd name="connsiteY2186" fmla="*/ 325630 h 3101339"/>
                <a:gd name="connsiteX2187" fmla="*/ 1517155 w 2103786"/>
                <a:gd name="connsiteY2187" fmla="*/ 328106 h 3101339"/>
                <a:gd name="connsiteX2188" fmla="*/ 1518393 w 2103786"/>
                <a:gd name="connsiteY2188" fmla="*/ 325154 h 3101339"/>
                <a:gd name="connsiteX2189" fmla="*/ 1520679 w 2103786"/>
                <a:gd name="connsiteY2189" fmla="*/ 321534 h 3101339"/>
                <a:gd name="connsiteX2190" fmla="*/ 1523632 w 2103786"/>
                <a:gd name="connsiteY2190" fmla="*/ 319058 h 3101339"/>
                <a:gd name="connsiteX2191" fmla="*/ 1527156 w 2103786"/>
                <a:gd name="connsiteY2191" fmla="*/ 319725 h 3101339"/>
                <a:gd name="connsiteX2192" fmla="*/ 1526299 w 2103786"/>
                <a:gd name="connsiteY2192" fmla="*/ 316867 h 3101339"/>
                <a:gd name="connsiteX2193" fmla="*/ 1526299 w 2103786"/>
                <a:gd name="connsiteY2193" fmla="*/ 307342 h 3101339"/>
                <a:gd name="connsiteX2194" fmla="*/ 1525632 w 2103786"/>
                <a:gd name="connsiteY2194" fmla="*/ 305818 h 3101339"/>
                <a:gd name="connsiteX2195" fmla="*/ 1526680 w 2103786"/>
                <a:gd name="connsiteY2195" fmla="*/ 304199 h 3101339"/>
                <a:gd name="connsiteX2196" fmla="*/ 1529918 w 2103786"/>
                <a:gd name="connsiteY2196" fmla="*/ 304199 h 3101339"/>
                <a:gd name="connsiteX2197" fmla="*/ 1528775 w 2103786"/>
                <a:gd name="connsiteY2197" fmla="*/ 301532 h 3101339"/>
                <a:gd name="connsiteX2198" fmla="*/ 1528775 w 2103786"/>
                <a:gd name="connsiteY2198" fmla="*/ 298674 h 3101339"/>
                <a:gd name="connsiteX2199" fmla="*/ 1528775 w 2103786"/>
                <a:gd name="connsiteY2199" fmla="*/ 293531 h 3101339"/>
                <a:gd name="connsiteX2200" fmla="*/ 1530109 w 2103786"/>
                <a:gd name="connsiteY2200" fmla="*/ 291245 h 3101339"/>
                <a:gd name="connsiteX2201" fmla="*/ 1533061 w 2103786"/>
                <a:gd name="connsiteY2201" fmla="*/ 289054 h 3101339"/>
                <a:gd name="connsiteX2202" fmla="*/ 1536110 w 2103786"/>
                <a:gd name="connsiteY2202" fmla="*/ 288483 h 3101339"/>
                <a:gd name="connsiteX2203" fmla="*/ 1537729 w 2103786"/>
                <a:gd name="connsiteY2203" fmla="*/ 291150 h 3101339"/>
                <a:gd name="connsiteX2204" fmla="*/ 1538491 w 2103786"/>
                <a:gd name="connsiteY2204" fmla="*/ 291150 h 3101339"/>
                <a:gd name="connsiteX2205" fmla="*/ 1539919 w 2103786"/>
                <a:gd name="connsiteY2205" fmla="*/ 287816 h 3101339"/>
                <a:gd name="connsiteX2206" fmla="*/ 1540491 w 2103786"/>
                <a:gd name="connsiteY2206" fmla="*/ 285149 h 3101339"/>
                <a:gd name="connsiteX2207" fmla="*/ 1541729 w 2103786"/>
                <a:gd name="connsiteY2207" fmla="*/ 282958 h 3101339"/>
                <a:gd name="connsiteX2208" fmla="*/ 1544873 w 2103786"/>
                <a:gd name="connsiteY2208" fmla="*/ 280958 h 3101339"/>
                <a:gd name="connsiteX2209" fmla="*/ 1540205 w 2103786"/>
                <a:gd name="connsiteY2209" fmla="*/ 279339 h 3101339"/>
                <a:gd name="connsiteX2210" fmla="*/ 1537824 w 2103786"/>
                <a:gd name="connsiteY2210" fmla="*/ 279339 h 3101339"/>
                <a:gd name="connsiteX2211" fmla="*/ 1531633 w 2103786"/>
                <a:gd name="connsiteY2211" fmla="*/ 279339 h 3101339"/>
                <a:gd name="connsiteX2212" fmla="*/ 1530394 w 2103786"/>
                <a:gd name="connsiteY2212" fmla="*/ 279339 h 3101339"/>
                <a:gd name="connsiteX2213" fmla="*/ 1528775 w 2103786"/>
                <a:gd name="connsiteY2213" fmla="*/ 280481 h 3101339"/>
                <a:gd name="connsiteX2214" fmla="*/ 1525727 w 2103786"/>
                <a:gd name="connsiteY2214" fmla="*/ 286101 h 3101339"/>
                <a:gd name="connsiteX2215" fmla="*/ 1522108 w 2103786"/>
                <a:gd name="connsiteY2215" fmla="*/ 289816 h 3101339"/>
                <a:gd name="connsiteX2216" fmla="*/ 1516393 w 2103786"/>
                <a:gd name="connsiteY2216" fmla="*/ 302770 h 3101339"/>
                <a:gd name="connsiteX2217" fmla="*/ 1512678 w 2103786"/>
                <a:gd name="connsiteY2217" fmla="*/ 306580 h 3101339"/>
                <a:gd name="connsiteX2218" fmla="*/ 1512678 w 2103786"/>
                <a:gd name="connsiteY2218" fmla="*/ 304866 h 3101339"/>
                <a:gd name="connsiteX2219" fmla="*/ 1512678 w 2103786"/>
                <a:gd name="connsiteY2219" fmla="*/ 303437 h 3101339"/>
                <a:gd name="connsiteX2220" fmla="*/ 1513345 w 2103786"/>
                <a:gd name="connsiteY2220" fmla="*/ 301913 h 3101339"/>
                <a:gd name="connsiteX2221" fmla="*/ 1513345 w 2103786"/>
                <a:gd name="connsiteY2221" fmla="*/ 300103 h 3101339"/>
                <a:gd name="connsiteX2222" fmla="*/ 1513345 w 2103786"/>
                <a:gd name="connsiteY2222" fmla="*/ 298770 h 3101339"/>
                <a:gd name="connsiteX2223" fmla="*/ 1512392 w 2103786"/>
                <a:gd name="connsiteY2223" fmla="*/ 298008 h 3101339"/>
                <a:gd name="connsiteX2224" fmla="*/ 1511535 w 2103786"/>
                <a:gd name="connsiteY2224" fmla="*/ 296960 h 3101339"/>
                <a:gd name="connsiteX2225" fmla="*/ 1510773 w 2103786"/>
                <a:gd name="connsiteY2225" fmla="*/ 292674 h 3101339"/>
                <a:gd name="connsiteX2226" fmla="*/ 1508201 w 2103786"/>
                <a:gd name="connsiteY2226" fmla="*/ 285530 h 3101339"/>
                <a:gd name="connsiteX2227" fmla="*/ 1506677 w 2103786"/>
                <a:gd name="connsiteY2227" fmla="*/ 283244 h 3101339"/>
                <a:gd name="connsiteX2228" fmla="*/ 1506677 w 2103786"/>
                <a:gd name="connsiteY2228" fmla="*/ 284958 h 3101339"/>
                <a:gd name="connsiteX2229" fmla="*/ 1506677 w 2103786"/>
                <a:gd name="connsiteY2229" fmla="*/ 286387 h 3101339"/>
                <a:gd name="connsiteX2230" fmla="*/ 1506106 w 2103786"/>
                <a:gd name="connsiteY2230" fmla="*/ 287244 h 3101339"/>
                <a:gd name="connsiteX2231" fmla="*/ 1504868 w 2103786"/>
                <a:gd name="connsiteY2231" fmla="*/ 287244 h 3101339"/>
                <a:gd name="connsiteX2232" fmla="*/ 1504868 w 2103786"/>
                <a:gd name="connsiteY2232" fmla="*/ 288102 h 3101339"/>
                <a:gd name="connsiteX2233" fmla="*/ 1504296 w 2103786"/>
                <a:gd name="connsiteY2233" fmla="*/ 288673 h 3101339"/>
                <a:gd name="connsiteX2234" fmla="*/ 1502677 w 2103786"/>
                <a:gd name="connsiteY2234" fmla="*/ 290006 h 3101339"/>
                <a:gd name="connsiteX2235" fmla="*/ 1502010 w 2103786"/>
                <a:gd name="connsiteY2235" fmla="*/ 280481 h 3101339"/>
                <a:gd name="connsiteX2236" fmla="*/ 1501248 w 2103786"/>
                <a:gd name="connsiteY2236" fmla="*/ 278291 h 3101339"/>
                <a:gd name="connsiteX2237" fmla="*/ 1500105 w 2103786"/>
                <a:gd name="connsiteY2237" fmla="*/ 275910 h 3101339"/>
                <a:gd name="connsiteX2238" fmla="*/ 1500105 w 2103786"/>
                <a:gd name="connsiteY2238" fmla="*/ 272862 h 3101339"/>
                <a:gd name="connsiteX2239" fmla="*/ 1500105 w 2103786"/>
                <a:gd name="connsiteY2239" fmla="*/ 270004 h 3101339"/>
                <a:gd name="connsiteX2240" fmla="*/ 1500962 w 2103786"/>
                <a:gd name="connsiteY2240" fmla="*/ 268575 h 3101339"/>
                <a:gd name="connsiteX2241" fmla="*/ 1499438 w 2103786"/>
                <a:gd name="connsiteY2241" fmla="*/ 264480 h 3101339"/>
                <a:gd name="connsiteX2242" fmla="*/ 1499438 w 2103786"/>
                <a:gd name="connsiteY2242" fmla="*/ 262956 h 3101339"/>
                <a:gd name="connsiteX2243" fmla="*/ 1499438 w 2103786"/>
                <a:gd name="connsiteY2243" fmla="*/ 261717 h 3101339"/>
                <a:gd name="connsiteX2244" fmla="*/ 1499438 w 2103786"/>
                <a:gd name="connsiteY2244" fmla="*/ 261717 h 3101339"/>
                <a:gd name="connsiteX2245" fmla="*/ 1500105 w 2103786"/>
                <a:gd name="connsiteY2245" fmla="*/ 261717 h 3101339"/>
                <a:gd name="connsiteX2246" fmla="*/ 1500677 w 2103786"/>
                <a:gd name="connsiteY2246" fmla="*/ 262860 h 3101339"/>
                <a:gd name="connsiteX2247" fmla="*/ 1501629 w 2103786"/>
                <a:gd name="connsiteY2247" fmla="*/ 262860 h 3101339"/>
                <a:gd name="connsiteX2248" fmla="*/ 1501629 w 2103786"/>
                <a:gd name="connsiteY2248" fmla="*/ 261241 h 3101339"/>
                <a:gd name="connsiteX2249" fmla="*/ 1501629 w 2103786"/>
                <a:gd name="connsiteY2249" fmla="*/ 259622 h 3101339"/>
                <a:gd name="connsiteX2250" fmla="*/ 1501629 w 2103786"/>
                <a:gd name="connsiteY2250" fmla="*/ 258288 h 3101339"/>
                <a:gd name="connsiteX2251" fmla="*/ 1502200 w 2103786"/>
                <a:gd name="connsiteY2251" fmla="*/ 257336 h 3101339"/>
                <a:gd name="connsiteX2252" fmla="*/ 1504010 w 2103786"/>
                <a:gd name="connsiteY2252" fmla="*/ 262003 h 3101339"/>
                <a:gd name="connsiteX2253" fmla="*/ 1505058 w 2103786"/>
                <a:gd name="connsiteY2253" fmla="*/ 259050 h 3101339"/>
                <a:gd name="connsiteX2254" fmla="*/ 1505058 w 2103786"/>
                <a:gd name="connsiteY2254" fmla="*/ 255431 h 3101339"/>
                <a:gd name="connsiteX2255" fmla="*/ 1503820 w 2103786"/>
                <a:gd name="connsiteY2255" fmla="*/ 253145 h 3101339"/>
                <a:gd name="connsiteX2256" fmla="*/ 1501057 w 2103786"/>
                <a:gd name="connsiteY2256" fmla="*/ 253145 h 3101339"/>
                <a:gd name="connsiteX2257" fmla="*/ 1501915 w 2103786"/>
                <a:gd name="connsiteY2257" fmla="*/ 246573 h 3101339"/>
                <a:gd name="connsiteX2258" fmla="*/ 1501057 w 2103786"/>
                <a:gd name="connsiteY2258" fmla="*/ 243810 h 3101339"/>
                <a:gd name="connsiteX2259" fmla="*/ 1498390 w 2103786"/>
                <a:gd name="connsiteY2259" fmla="*/ 241905 h 3101339"/>
                <a:gd name="connsiteX2260" fmla="*/ 1500105 w 2103786"/>
                <a:gd name="connsiteY2260" fmla="*/ 241905 h 3101339"/>
                <a:gd name="connsiteX2261" fmla="*/ 1502200 w 2103786"/>
                <a:gd name="connsiteY2261" fmla="*/ 242667 h 3101339"/>
                <a:gd name="connsiteX2262" fmla="*/ 1503915 w 2103786"/>
                <a:gd name="connsiteY2262" fmla="*/ 243620 h 3101339"/>
                <a:gd name="connsiteX2263" fmla="*/ 1504677 w 2103786"/>
                <a:gd name="connsiteY2263" fmla="*/ 243620 h 3101339"/>
                <a:gd name="connsiteX2264" fmla="*/ 1505248 w 2103786"/>
                <a:gd name="connsiteY2264" fmla="*/ 242953 h 3101339"/>
                <a:gd name="connsiteX2265" fmla="*/ 1507725 w 2103786"/>
                <a:gd name="connsiteY2265" fmla="*/ 242191 h 3101339"/>
                <a:gd name="connsiteX2266" fmla="*/ 1508201 w 2103786"/>
                <a:gd name="connsiteY2266" fmla="*/ 242191 h 3101339"/>
                <a:gd name="connsiteX2267" fmla="*/ 1508201 w 2103786"/>
                <a:gd name="connsiteY2267" fmla="*/ 238095 h 3101339"/>
                <a:gd name="connsiteX2268" fmla="*/ 1510964 w 2103786"/>
                <a:gd name="connsiteY2268" fmla="*/ 235047 h 3101339"/>
                <a:gd name="connsiteX2269" fmla="*/ 1515059 w 2103786"/>
                <a:gd name="connsiteY2269" fmla="*/ 235047 h 3101339"/>
                <a:gd name="connsiteX2270" fmla="*/ 1519441 w 2103786"/>
                <a:gd name="connsiteY2270" fmla="*/ 236857 h 3101339"/>
                <a:gd name="connsiteX2271" fmla="*/ 1523060 w 2103786"/>
                <a:gd name="connsiteY2271" fmla="*/ 239619 h 3101339"/>
                <a:gd name="connsiteX2272" fmla="*/ 1524775 w 2103786"/>
                <a:gd name="connsiteY2272" fmla="*/ 240381 h 3101339"/>
                <a:gd name="connsiteX2273" fmla="*/ 1527346 w 2103786"/>
                <a:gd name="connsiteY2273" fmla="*/ 240381 h 3101339"/>
                <a:gd name="connsiteX2274" fmla="*/ 1529918 w 2103786"/>
                <a:gd name="connsiteY2274" fmla="*/ 240381 h 3101339"/>
                <a:gd name="connsiteX2275" fmla="*/ 1531442 w 2103786"/>
                <a:gd name="connsiteY2275" fmla="*/ 239715 h 3101339"/>
                <a:gd name="connsiteX2276" fmla="*/ 1531442 w 2103786"/>
                <a:gd name="connsiteY2276" fmla="*/ 230190 h 3101339"/>
                <a:gd name="connsiteX2277" fmla="*/ 1531442 w 2103786"/>
                <a:gd name="connsiteY2277" fmla="*/ 229237 h 3101339"/>
                <a:gd name="connsiteX2278" fmla="*/ 1531442 w 2103786"/>
                <a:gd name="connsiteY2278" fmla="*/ 228380 h 3101339"/>
                <a:gd name="connsiteX2279" fmla="*/ 1532204 w 2103786"/>
                <a:gd name="connsiteY2279" fmla="*/ 228380 h 3101339"/>
                <a:gd name="connsiteX2280" fmla="*/ 1533061 w 2103786"/>
                <a:gd name="connsiteY2280" fmla="*/ 228380 h 3101339"/>
                <a:gd name="connsiteX2281" fmla="*/ 1533061 w 2103786"/>
                <a:gd name="connsiteY2281" fmla="*/ 229428 h 3101339"/>
                <a:gd name="connsiteX2282" fmla="*/ 1532204 w 2103786"/>
                <a:gd name="connsiteY2282" fmla="*/ 232095 h 3101339"/>
                <a:gd name="connsiteX2283" fmla="*/ 1532204 w 2103786"/>
                <a:gd name="connsiteY2283" fmla="*/ 233523 h 3101339"/>
                <a:gd name="connsiteX2284" fmla="*/ 1533633 w 2103786"/>
                <a:gd name="connsiteY2284" fmla="*/ 235619 h 3101339"/>
                <a:gd name="connsiteX2285" fmla="*/ 1535538 w 2103786"/>
                <a:gd name="connsiteY2285" fmla="*/ 236476 h 3101339"/>
                <a:gd name="connsiteX2286" fmla="*/ 1537348 w 2103786"/>
                <a:gd name="connsiteY2286" fmla="*/ 235809 h 3101339"/>
                <a:gd name="connsiteX2287" fmla="*/ 1538586 w 2103786"/>
                <a:gd name="connsiteY2287" fmla="*/ 233523 h 3101339"/>
                <a:gd name="connsiteX2288" fmla="*/ 1536110 w 2103786"/>
                <a:gd name="connsiteY2288" fmla="*/ 231523 h 3101339"/>
                <a:gd name="connsiteX2289" fmla="*/ 1536110 w 2103786"/>
                <a:gd name="connsiteY2289" fmla="*/ 228285 h 3101339"/>
                <a:gd name="connsiteX2290" fmla="*/ 1537443 w 2103786"/>
                <a:gd name="connsiteY2290" fmla="*/ 224760 h 3101339"/>
                <a:gd name="connsiteX2291" fmla="*/ 1539348 w 2103786"/>
                <a:gd name="connsiteY2291" fmla="*/ 222284 h 3101339"/>
                <a:gd name="connsiteX2292" fmla="*/ 1543253 w 2103786"/>
                <a:gd name="connsiteY2292" fmla="*/ 220569 h 3101339"/>
                <a:gd name="connsiteX2293" fmla="*/ 1543920 w 2103786"/>
                <a:gd name="connsiteY2293" fmla="*/ 219998 h 3101339"/>
                <a:gd name="connsiteX2294" fmla="*/ 1543348 w 2103786"/>
                <a:gd name="connsiteY2294" fmla="*/ 218664 h 3101339"/>
                <a:gd name="connsiteX2295" fmla="*/ 1540777 w 2103786"/>
                <a:gd name="connsiteY2295" fmla="*/ 218664 h 3101339"/>
                <a:gd name="connsiteX2296" fmla="*/ 1540300 w 2103786"/>
                <a:gd name="connsiteY2296" fmla="*/ 216950 h 3101339"/>
                <a:gd name="connsiteX2297" fmla="*/ 1537157 w 2103786"/>
                <a:gd name="connsiteY2297" fmla="*/ 219236 h 3101339"/>
                <a:gd name="connsiteX2298" fmla="*/ 1535633 w 2103786"/>
                <a:gd name="connsiteY2298" fmla="*/ 219236 h 3101339"/>
                <a:gd name="connsiteX2299" fmla="*/ 1534871 w 2103786"/>
                <a:gd name="connsiteY2299" fmla="*/ 217521 h 3101339"/>
                <a:gd name="connsiteX2300" fmla="*/ 1535348 w 2103786"/>
                <a:gd name="connsiteY2300" fmla="*/ 215426 h 3101339"/>
                <a:gd name="connsiteX2301" fmla="*/ 1536681 w 2103786"/>
                <a:gd name="connsiteY2301" fmla="*/ 215426 h 3101339"/>
                <a:gd name="connsiteX2302" fmla="*/ 1538205 w 2103786"/>
                <a:gd name="connsiteY2302" fmla="*/ 215426 h 3101339"/>
                <a:gd name="connsiteX2303" fmla="*/ 1539348 w 2103786"/>
                <a:gd name="connsiteY2303" fmla="*/ 214473 h 3101339"/>
                <a:gd name="connsiteX2304" fmla="*/ 1539348 w 2103786"/>
                <a:gd name="connsiteY2304" fmla="*/ 212473 h 3101339"/>
                <a:gd name="connsiteX2305" fmla="*/ 1537919 w 2103786"/>
                <a:gd name="connsiteY2305" fmla="*/ 211902 h 3101339"/>
                <a:gd name="connsiteX2306" fmla="*/ 1536110 w 2103786"/>
                <a:gd name="connsiteY2306" fmla="*/ 211902 h 3101339"/>
                <a:gd name="connsiteX2307" fmla="*/ 1534871 w 2103786"/>
                <a:gd name="connsiteY2307" fmla="*/ 211902 h 3101339"/>
                <a:gd name="connsiteX2308" fmla="*/ 1534871 w 2103786"/>
                <a:gd name="connsiteY2308" fmla="*/ 210758 h 3101339"/>
                <a:gd name="connsiteX2309" fmla="*/ 1534871 w 2103786"/>
                <a:gd name="connsiteY2309" fmla="*/ 209520 h 3101339"/>
                <a:gd name="connsiteX2310" fmla="*/ 1534871 w 2103786"/>
                <a:gd name="connsiteY2310" fmla="*/ 206282 h 3101339"/>
                <a:gd name="connsiteX2311" fmla="*/ 1537348 w 2103786"/>
                <a:gd name="connsiteY2311" fmla="*/ 207615 h 3101339"/>
                <a:gd name="connsiteX2312" fmla="*/ 1538110 w 2103786"/>
                <a:gd name="connsiteY2312" fmla="*/ 207615 h 3101339"/>
                <a:gd name="connsiteX2313" fmla="*/ 1539348 w 2103786"/>
                <a:gd name="connsiteY2313" fmla="*/ 207615 h 3101339"/>
                <a:gd name="connsiteX2314" fmla="*/ 1539348 w 2103786"/>
                <a:gd name="connsiteY2314" fmla="*/ 207615 h 3101339"/>
                <a:gd name="connsiteX2315" fmla="*/ 1539348 w 2103786"/>
                <a:gd name="connsiteY2315" fmla="*/ 206949 h 3101339"/>
                <a:gd name="connsiteX2316" fmla="*/ 1540015 w 2103786"/>
                <a:gd name="connsiteY2316" fmla="*/ 206377 h 3101339"/>
                <a:gd name="connsiteX2317" fmla="*/ 1540777 w 2103786"/>
                <a:gd name="connsiteY2317" fmla="*/ 206377 h 3101339"/>
                <a:gd name="connsiteX2318" fmla="*/ 1540777 w 2103786"/>
                <a:gd name="connsiteY2318" fmla="*/ 206377 h 3101339"/>
                <a:gd name="connsiteX2319" fmla="*/ 1540777 w 2103786"/>
                <a:gd name="connsiteY2319" fmla="*/ 208473 h 3101339"/>
                <a:gd name="connsiteX2320" fmla="*/ 1540777 w 2103786"/>
                <a:gd name="connsiteY2320" fmla="*/ 209235 h 3101339"/>
                <a:gd name="connsiteX2321" fmla="*/ 1541348 w 2103786"/>
                <a:gd name="connsiteY2321" fmla="*/ 209235 h 3101339"/>
                <a:gd name="connsiteX2322" fmla="*/ 1546111 w 2103786"/>
                <a:gd name="connsiteY2322" fmla="*/ 210568 h 3101339"/>
                <a:gd name="connsiteX2323" fmla="*/ 1546777 w 2103786"/>
                <a:gd name="connsiteY2323" fmla="*/ 211521 h 3101339"/>
                <a:gd name="connsiteX2324" fmla="*/ 1545825 w 2103786"/>
                <a:gd name="connsiteY2324" fmla="*/ 213616 h 3101339"/>
                <a:gd name="connsiteX2325" fmla="*/ 1543825 w 2103786"/>
                <a:gd name="connsiteY2325" fmla="*/ 217045 h 3101339"/>
                <a:gd name="connsiteX2326" fmla="*/ 1544682 w 2103786"/>
                <a:gd name="connsiteY2326" fmla="*/ 217045 h 3101339"/>
                <a:gd name="connsiteX2327" fmla="*/ 1549444 w 2103786"/>
                <a:gd name="connsiteY2327" fmla="*/ 212378 h 3101339"/>
                <a:gd name="connsiteX2328" fmla="*/ 1551540 w 2103786"/>
                <a:gd name="connsiteY2328" fmla="*/ 211140 h 3101339"/>
                <a:gd name="connsiteX2329" fmla="*/ 1552302 w 2103786"/>
                <a:gd name="connsiteY2329" fmla="*/ 211140 h 3101339"/>
                <a:gd name="connsiteX2330" fmla="*/ 1553826 w 2103786"/>
                <a:gd name="connsiteY2330" fmla="*/ 213140 h 3101339"/>
                <a:gd name="connsiteX2331" fmla="*/ 1555064 w 2103786"/>
                <a:gd name="connsiteY2331" fmla="*/ 213616 h 3101339"/>
                <a:gd name="connsiteX2332" fmla="*/ 1556398 w 2103786"/>
                <a:gd name="connsiteY2332" fmla="*/ 214283 h 3101339"/>
                <a:gd name="connsiteX2333" fmla="*/ 1556398 w 2103786"/>
                <a:gd name="connsiteY2333" fmla="*/ 215902 h 3101339"/>
                <a:gd name="connsiteX2334" fmla="*/ 1555636 w 2103786"/>
                <a:gd name="connsiteY2334" fmla="*/ 217712 h 3101339"/>
                <a:gd name="connsiteX2335" fmla="*/ 1554778 w 2103786"/>
                <a:gd name="connsiteY2335" fmla="*/ 219141 h 3101339"/>
                <a:gd name="connsiteX2336" fmla="*/ 1557541 w 2103786"/>
                <a:gd name="connsiteY2336" fmla="*/ 219141 h 3101339"/>
                <a:gd name="connsiteX2337" fmla="*/ 1560970 w 2103786"/>
                <a:gd name="connsiteY2337" fmla="*/ 218474 h 3101339"/>
                <a:gd name="connsiteX2338" fmla="*/ 1562779 w 2103786"/>
                <a:gd name="connsiteY2338" fmla="*/ 218474 h 3101339"/>
                <a:gd name="connsiteX2339" fmla="*/ 1565637 w 2103786"/>
                <a:gd name="connsiteY2339" fmla="*/ 219045 h 3101339"/>
                <a:gd name="connsiteX2340" fmla="*/ 1567637 w 2103786"/>
                <a:gd name="connsiteY2340" fmla="*/ 220283 h 3101339"/>
                <a:gd name="connsiteX2341" fmla="*/ 1570876 w 2103786"/>
                <a:gd name="connsiteY2341" fmla="*/ 224094 h 3101339"/>
                <a:gd name="connsiteX2342" fmla="*/ 1571447 w 2103786"/>
                <a:gd name="connsiteY2342" fmla="*/ 225046 h 3101339"/>
                <a:gd name="connsiteX2343" fmla="*/ 1571447 w 2103786"/>
                <a:gd name="connsiteY2343" fmla="*/ 225903 h 3101339"/>
                <a:gd name="connsiteX2344" fmla="*/ 1572209 w 2103786"/>
                <a:gd name="connsiteY2344" fmla="*/ 226475 h 3101339"/>
                <a:gd name="connsiteX2345" fmla="*/ 1574590 w 2103786"/>
                <a:gd name="connsiteY2345" fmla="*/ 226475 h 3101339"/>
                <a:gd name="connsiteX2346" fmla="*/ 1575543 w 2103786"/>
                <a:gd name="connsiteY2346" fmla="*/ 226475 h 3101339"/>
                <a:gd name="connsiteX2347" fmla="*/ 1576400 w 2103786"/>
                <a:gd name="connsiteY2347" fmla="*/ 227142 h 3101339"/>
                <a:gd name="connsiteX2348" fmla="*/ 1576400 w 2103786"/>
                <a:gd name="connsiteY2348" fmla="*/ 227713 h 3101339"/>
                <a:gd name="connsiteX2349" fmla="*/ 1576400 w 2103786"/>
                <a:gd name="connsiteY2349" fmla="*/ 229808 h 3101339"/>
                <a:gd name="connsiteX2350" fmla="*/ 1574114 w 2103786"/>
                <a:gd name="connsiteY2350" fmla="*/ 234000 h 3101339"/>
                <a:gd name="connsiteX2351" fmla="*/ 1574590 w 2103786"/>
                <a:gd name="connsiteY2351" fmla="*/ 235143 h 3101339"/>
                <a:gd name="connsiteX2352" fmla="*/ 1576210 w 2103786"/>
                <a:gd name="connsiteY2352" fmla="*/ 235143 h 3101339"/>
                <a:gd name="connsiteX2353" fmla="*/ 1577353 w 2103786"/>
                <a:gd name="connsiteY2353" fmla="*/ 234476 h 3101339"/>
                <a:gd name="connsiteX2354" fmla="*/ 1578400 w 2103786"/>
                <a:gd name="connsiteY2354" fmla="*/ 233523 h 3101339"/>
                <a:gd name="connsiteX2355" fmla="*/ 1579544 w 2103786"/>
                <a:gd name="connsiteY2355" fmla="*/ 233523 h 3101339"/>
                <a:gd name="connsiteX2356" fmla="*/ 1580877 w 2103786"/>
                <a:gd name="connsiteY2356" fmla="*/ 233523 h 3101339"/>
                <a:gd name="connsiteX2357" fmla="*/ 1580877 w 2103786"/>
                <a:gd name="connsiteY2357" fmla="*/ 234571 h 3101339"/>
                <a:gd name="connsiteX2358" fmla="*/ 1580877 w 2103786"/>
                <a:gd name="connsiteY2358" fmla="*/ 235905 h 3101339"/>
                <a:gd name="connsiteX2359" fmla="*/ 1580877 w 2103786"/>
                <a:gd name="connsiteY2359" fmla="*/ 236857 h 3101339"/>
                <a:gd name="connsiteX2360" fmla="*/ 1583830 w 2103786"/>
                <a:gd name="connsiteY2360" fmla="*/ 237810 h 3101339"/>
                <a:gd name="connsiteX2361" fmla="*/ 1584306 w 2103786"/>
                <a:gd name="connsiteY2361" fmla="*/ 236095 h 3101339"/>
                <a:gd name="connsiteX2362" fmla="*/ 1584306 w 2103786"/>
                <a:gd name="connsiteY2362" fmla="*/ 233333 h 3101339"/>
                <a:gd name="connsiteX2363" fmla="*/ 1585354 w 2103786"/>
                <a:gd name="connsiteY2363" fmla="*/ 231142 h 3101339"/>
                <a:gd name="connsiteX2364" fmla="*/ 1588592 w 2103786"/>
                <a:gd name="connsiteY2364" fmla="*/ 231904 h 3101339"/>
                <a:gd name="connsiteX2365" fmla="*/ 1598117 w 2103786"/>
                <a:gd name="connsiteY2365" fmla="*/ 238762 h 3101339"/>
                <a:gd name="connsiteX2366" fmla="*/ 1601737 w 2103786"/>
                <a:gd name="connsiteY2366" fmla="*/ 240477 h 3101339"/>
                <a:gd name="connsiteX2367" fmla="*/ 1600022 w 2103786"/>
                <a:gd name="connsiteY2367" fmla="*/ 238381 h 3101339"/>
                <a:gd name="connsiteX2368" fmla="*/ 1594783 w 2103786"/>
                <a:gd name="connsiteY2368" fmla="*/ 234190 h 3101339"/>
                <a:gd name="connsiteX2369" fmla="*/ 1593640 w 2103786"/>
                <a:gd name="connsiteY2369" fmla="*/ 232571 h 3101339"/>
                <a:gd name="connsiteX2370" fmla="*/ 1586973 w 2103786"/>
                <a:gd name="connsiteY2370" fmla="*/ 227046 h 3101339"/>
                <a:gd name="connsiteX2371" fmla="*/ 1586973 w 2103786"/>
                <a:gd name="connsiteY2371" fmla="*/ 225427 h 3101339"/>
                <a:gd name="connsiteX2372" fmla="*/ 1589069 w 2103786"/>
                <a:gd name="connsiteY2372" fmla="*/ 217331 h 3101339"/>
                <a:gd name="connsiteX2373" fmla="*/ 1590307 w 2103786"/>
                <a:gd name="connsiteY2373" fmla="*/ 216093 h 3101339"/>
                <a:gd name="connsiteX2374" fmla="*/ 1592116 w 2103786"/>
                <a:gd name="connsiteY2374" fmla="*/ 214854 h 3101339"/>
                <a:gd name="connsiteX2375" fmla="*/ 1594307 w 2103786"/>
                <a:gd name="connsiteY2375" fmla="*/ 213902 h 3101339"/>
                <a:gd name="connsiteX2376" fmla="*/ 1596212 w 2103786"/>
                <a:gd name="connsiteY2376" fmla="*/ 213902 h 3101339"/>
                <a:gd name="connsiteX2377" fmla="*/ 1596212 w 2103786"/>
                <a:gd name="connsiteY2377" fmla="*/ 213045 h 3101339"/>
                <a:gd name="connsiteX2378" fmla="*/ 1594021 w 2103786"/>
                <a:gd name="connsiteY2378" fmla="*/ 213045 h 3101339"/>
                <a:gd name="connsiteX2379" fmla="*/ 1592307 w 2103786"/>
                <a:gd name="connsiteY2379" fmla="*/ 212378 h 3101339"/>
                <a:gd name="connsiteX2380" fmla="*/ 1590973 w 2103786"/>
                <a:gd name="connsiteY2380" fmla="*/ 211044 h 3101339"/>
                <a:gd name="connsiteX2381" fmla="*/ 1590021 w 2103786"/>
                <a:gd name="connsiteY2381" fmla="*/ 209139 h 3101339"/>
                <a:gd name="connsiteX2382" fmla="*/ 1589164 w 2103786"/>
                <a:gd name="connsiteY2382" fmla="*/ 211902 h 3101339"/>
                <a:gd name="connsiteX2383" fmla="*/ 1586878 w 2103786"/>
                <a:gd name="connsiteY2383" fmla="*/ 211902 h 3101339"/>
                <a:gd name="connsiteX2384" fmla="*/ 1584211 w 2103786"/>
                <a:gd name="connsiteY2384" fmla="*/ 210378 h 3101339"/>
                <a:gd name="connsiteX2385" fmla="*/ 1582306 w 2103786"/>
                <a:gd name="connsiteY2385" fmla="*/ 208758 h 3101339"/>
                <a:gd name="connsiteX2386" fmla="*/ 1580877 w 2103786"/>
                <a:gd name="connsiteY2386" fmla="*/ 208758 h 3101339"/>
                <a:gd name="connsiteX2387" fmla="*/ 1575352 w 2103786"/>
                <a:gd name="connsiteY2387" fmla="*/ 212664 h 3101339"/>
                <a:gd name="connsiteX2388" fmla="*/ 1571066 w 2103786"/>
                <a:gd name="connsiteY2388" fmla="*/ 214092 h 3101339"/>
                <a:gd name="connsiteX2389" fmla="*/ 1568018 w 2103786"/>
                <a:gd name="connsiteY2389" fmla="*/ 216188 h 3101339"/>
                <a:gd name="connsiteX2390" fmla="*/ 1566590 w 2103786"/>
                <a:gd name="connsiteY2390" fmla="*/ 216188 h 3101339"/>
                <a:gd name="connsiteX2391" fmla="*/ 1565161 w 2103786"/>
                <a:gd name="connsiteY2391" fmla="*/ 215331 h 3101339"/>
                <a:gd name="connsiteX2392" fmla="*/ 1564494 w 2103786"/>
                <a:gd name="connsiteY2392" fmla="*/ 213806 h 3101339"/>
                <a:gd name="connsiteX2393" fmla="*/ 1563923 w 2103786"/>
                <a:gd name="connsiteY2393" fmla="*/ 210663 h 3101339"/>
                <a:gd name="connsiteX2394" fmla="*/ 1563446 w 2103786"/>
                <a:gd name="connsiteY2394" fmla="*/ 210663 h 3101339"/>
                <a:gd name="connsiteX2395" fmla="*/ 1562875 w 2103786"/>
                <a:gd name="connsiteY2395" fmla="*/ 210663 h 3101339"/>
                <a:gd name="connsiteX2396" fmla="*/ 1562875 w 2103786"/>
                <a:gd name="connsiteY2396" fmla="*/ 210663 h 3101339"/>
                <a:gd name="connsiteX2397" fmla="*/ 1562875 w 2103786"/>
                <a:gd name="connsiteY2397" fmla="*/ 209520 h 3101339"/>
                <a:gd name="connsiteX2398" fmla="*/ 1562875 w 2103786"/>
                <a:gd name="connsiteY2398" fmla="*/ 208377 h 3101339"/>
                <a:gd name="connsiteX2399" fmla="*/ 1562875 w 2103786"/>
                <a:gd name="connsiteY2399" fmla="*/ 207710 h 3101339"/>
                <a:gd name="connsiteX2400" fmla="*/ 1564113 w 2103786"/>
                <a:gd name="connsiteY2400" fmla="*/ 206282 h 3101339"/>
                <a:gd name="connsiteX2401" fmla="*/ 1565351 w 2103786"/>
                <a:gd name="connsiteY2401" fmla="*/ 205329 h 3101339"/>
                <a:gd name="connsiteX2402" fmla="*/ 1566875 w 2103786"/>
                <a:gd name="connsiteY2402" fmla="*/ 204662 h 3101339"/>
                <a:gd name="connsiteX2403" fmla="*/ 1567732 w 2103786"/>
                <a:gd name="connsiteY2403" fmla="*/ 203901 h 3101339"/>
                <a:gd name="connsiteX2404" fmla="*/ 1566780 w 2103786"/>
                <a:gd name="connsiteY2404" fmla="*/ 202567 h 3101339"/>
                <a:gd name="connsiteX2405" fmla="*/ 1567732 w 2103786"/>
                <a:gd name="connsiteY2405" fmla="*/ 201519 h 3101339"/>
                <a:gd name="connsiteX2406" fmla="*/ 1569257 w 2103786"/>
                <a:gd name="connsiteY2406" fmla="*/ 200567 h 3101339"/>
                <a:gd name="connsiteX2407" fmla="*/ 1570781 w 2103786"/>
                <a:gd name="connsiteY2407" fmla="*/ 199995 h 3101339"/>
                <a:gd name="connsiteX2408" fmla="*/ 1573066 w 2103786"/>
                <a:gd name="connsiteY2408" fmla="*/ 199329 h 3101339"/>
                <a:gd name="connsiteX2409" fmla="*/ 1573733 w 2103786"/>
                <a:gd name="connsiteY2409" fmla="*/ 198567 h 3101339"/>
                <a:gd name="connsiteX2410" fmla="*/ 1574495 w 2103786"/>
                <a:gd name="connsiteY2410" fmla="*/ 198567 h 3101339"/>
                <a:gd name="connsiteX2411" fmla="*/ 1576210 w 2103786"/>
                <a:gd name="connsiteY2411" fmla="*/ 200186 h 3101339"/>
                <a:gd name="connsiteX2412" fmla="*/ 1578400 w 2103786"/>
                <a:gd name="connsiteY2412" fmla="*/ 200186 h 3101339"/>
                <a:gd name="connsiteX2413" fmla="*/ 1580877 w 2103786"/>
                <a:gd name="connsiteY2413" fmla="*/ 197805 h 3101339"/>
                <a:gd name="connsiteX2414" fmla="*/ 1584782 w 2103786"/>
                <a:gd name="connsiteY2414" fmla="*/ 192185 h 3101339"/>
                <a:gd name="connsiteX2415" fmla="*/ 1583639 w 2103786"/>
                <a:gd name="connsiteY2415" fmla="*/ 192185 h 3101339"/>
                <a:gd name="connsiteX2416" fmla="*/ 1580877 w 2103786"/>
                <a:gd name="connsiteY2416" fmla="*/ 191423 h 3101339"/>
                <a:gd name="connsiteX2417" fmla="*/ 1579353 w 2103786"/>
                <a:gd name="connsiteY2417" fmla="*/ 190851 h 3101339"/>
                <a:gd name="connsiteX2418" fmla="*/ 1578305 w 2103786"/>
                <a:gd name="connsiteY2418" fmla="*/ 194756 h 3101339"/>
                <a:gd name="connsiteX2419" fmla="*/ 1578305 w 2103786"/>
                <a:gd name="connsiteY2419" fmla="*/ 195328 h 3101339"/>
                <a:gd name="connsiteX2420" fmla="*/ 1576972 w 2103786"/>
                <a:gd name="connsiteY2420" fmla="*/ 195328 h 3101339"/>
                <a:gd name="connsiteX2421" fmla="*/ 1576019 w 2103786"/>
                <a:gd name="connsiteY2421" fmla="*/ 195328 h 3101339"/>
                <a:gd name="connsiteX2422" fmla="*/ 1575448 w 2103786"/>
                <a:gd name="connsiteY2422" fmla="*/ 194566 h 3101339"/>
                <a:gd name="connsiteX2423" fmla="*/ 1575448 w 2103786"/>
                <a:gd name="connsiteY2423" fmla="*/ 193137 h 3101339"/>
                <a:gd name="connsiteX2424" fmla="*/ 1574686 w 2103786"/>
                <a:gd name="connsiteY2424" fmla="*/ 193995 h 3101339"/>
                <a:gd name="connsiteX2425" fmla="*/ 1573352 w 2103786"/>
                <a:gd name="connsiteY2425" fmla="*/ 196376 h 3101339"/>
                <a:gd name="connsiteX2426" fmla="*/ 1573352 w 2103786"/>
                <a:gd name="connsiteY2426" fmla="*/ 196947 h 3101339"/>
                <a:gd name="connsiteX2427" fmla="*/ 1572304 w 2103786"/>
                <a:gd name="connsiteY2427" fmla="*/ 196947 h 3101339"/>
                <a:gd name="connsiteX2428" fmla="*/ 1569352 w 2103786"/>
                <a:gd name="connsiteY2428" fmla="*/ 198567 h 3101339"/>
                <a:gd name="connsiteX2429" fmla="*/ 1563446 w 2103786"/>
                <a:gd name="connsiteY2429" fmla="*/ 203424 h 3101339"/>
                <a:gd name="connsiteX2430" fmla="*/ 1561160 w 2103786"/>
                <a:gd name="connsiteY2430" fmla="*/ 204948 h 3101339"/>
                <a:gd name="connsiteX2431" fmla="*/ 1561160 w 2103786"/>
                <a:gd name="connsiteY2431" fmla="*/ 202662 h 3101339"/>
                <a:gd name="connsiteX2432" fmla="*/ 1561160 w 2103786"/>
                <a:gd name="connsiteY2432" fmla="*/ 201996 h 3101339"/>
                <a:gd name="connsiteX2433" fmla="*/ 1561732 w 2103786"/>
                <a:gd name="connsiteY2433" fmla="*/ 201329 h 3101339"/>
                <a:gd name="connsiteX2434" fmla="*/ 1563732 w 2103786"/>
                <a:gd name="connsiteY2434" fmla="*/ 201043 h 3101339"/>
                <a:gd name="connsiteX2435" fmla="*/ 1562875 w 2103786"/>
                <a:gd name="connsiteY2435" fmla="*/ 202948 h 3101339"/>
                <a:gd name="connsiteX2436" fmla="*/ 1562018 w 2103786"/>
                <a:gd name="connsiteY2436" fmla="*/ 202948 h 3101339"/>
                <a:gd name="connsiteX2437" fmla="*/ 1562018 w 2103786"/>
                <a:gd name="connsiteY2437" fmla="*/ 201519 h 3101339"/>
                <a:gd name="connsiteX2438" fmla="*/ 1562018 w 2103786"/>
                <a:gd name="connsiteY2438" fmla="*/ 198662 h 3101339"/>
                <a:gd name="connsiteX2439" fmla="*/ 1562018 w 2103786"/>
                <a:gd name="connsiteY2439" fmla="*/ 198662 h 3101339"/>
                <a:gd name="connsiteX2440" fmla="*/ 1562494 w 2103786"/>
                <a:gd name="connsiteY2440" fmla="*/ 197424 h 3101339"/>
                <a:gd name="connsiteX2441" fmla="*/ 1563541 w 2103786"/>
                <a:gd name="connsiteY2441" fmla="*/ 195900 h 3101339"/>
                <a:gd name="connsiteX2442" fmla="*/ 1563541 w 2103786"/>
                <a:gd name="connsiteY2442" fmla="*/ 194756 h 3101339"/>
                <a:gd name="connsiteX2443" fmla="*/ 1562494 w 2103786"/>
                <a:gd name="connsiteY2443" fmla="*/ 194756 h 3101339"/>
                <a:gd name="connsiteX2444" fmla="*/ 1560303 w 2103786"/>
                <a:gd name="connsiteY2444" fmla="*/ 195328 h 3101339"/>
                <a:gd name="connsiteX2445" fmla="*/ 1558874 w 2103786"/>
                <a:gd name="connsiteY2445" fmla="*/ 195328 h 3101339"/>
                <a:gd name="connsiteX2446" fmla="*/ 1559922 w 2103786"/>
                <a:gd name="connsiteY2446" fmla="*/ 192090 h 3101339"/>
                <a:gd name="connsiteX2447" fmla="*/ 1559922 w 2103786"/>
                <a:gd name="connsiteY2447" fmla="*/ 192090 h 3101339"/>
                <a:gd name="connsiteX2448" fmla="*/ 1561636 w 2103786"/>
                <a:gd name="connsiteY2448" fmla="*/ 191137 h 3101339"/>
                <a:gd name="connsiteX2449" fmla="*/ 1561636 w 2103786"/>
                <a:gd name="connsiteY2449" fmla="*/ 191137 h 3101339"/>
                <a:gd name="connsiteX2450" fmla="*/ 1561636 w 2103786"/>
                <a:gd name="connsiteY2450" fmla="*/ 189518 h 3101339"/>
                <a:gd name="connsiteX2451" fmla="*/ 1561636 w 2103786"/>
                <a:gd name="connsiteY2451" fmla="*/ 188851 h 3101339"/>
                <a:gd name="connsiteX2452" fmla="*/ 1562779 w 2103786"/>
                <a:gd name="connsiteY2452" fmla="*/ 188184 h 3101339"/>
                <a:gd name="connsiteX2453" fmla="*/ 1564303 w 2103786"/>
                <a:gd name="connsiteY2453" fmla="*/ 187518 h 3101339"/>
                <a:gd name="connsiteX2454" fmla="*/ 1566018 w 2103786"/>
                <a:gd name="connsiteY2454" fmla="*/ 187518 h 3101339"/>
                <a:gd name="connsiteX2455" fmla="*/ 1567447 w 2103786"/>
                <a:gd name="connsiteY2455" fmla="*/ 187518 h 3101339"/>
                <a:gd name="connsiteX2456" fmla="*/ 1568685 w 2103786"/>
                <a:gd name="connsiteY2456" fmla="*/ 187518 h 3101339"/>
                <a:gd name="connsiteX2457" fmla="*/ 1570495 w 2103786"/>
                <a:gd name="connsiteY2457" fmla="*/ 188851 h 3101339"/>
                <a:gd name="connsiteX2458" fmla="*/ 1573352 w 2103786"/>
                <a:gd name="connsiteY2458" fmla="*/ 188851 h 3101339"/>
                <a:gd name="connsiteX2459" fmla="*/ 1574305 w 2103786"/>
                <a:gd name="connsiteY2459" fmla="*/ 189423 h 3101339"/>
                <a:gd name="connsiteX2460" fmla="*/ 1576019 w 2103786"/>
                <a:gd name="connsiteY2460" fmla="*/ 191423 h 3101339"/>
                <a:gd name="connsiteX2461" fmla="*/ 1579162 w 2103786"/>
                <a:gd name="connsiteY2461" fmla="*/ 186470 h 3101339"/>
                <a:gd name="connsiteX2462" fmla="*/ 1581258 w 2103786"/>
                <a:gd name="connsiteY2462" fmla="*/ 184660 h 3101339"/>
                <a:gd name="connsiteX2463" fmla="*/ 1582306 w 2103786"/>
                <a:gd name="connsiteY2463" fmla="*/ 186756 h 3101339"/>
                <a:gd name="connsiteX2464" fmla="*/ 1583163 w 2103786"/>
                <a:gd name="connsiteY2464" fmla="*/ 184660 h 3101339"/>
                <a:gd name="connsiteX2465" fmla="*/ 1583639 w 2103786"/>
                <a:gd name="connsiteY2465" fmla="*/ 181517 h 3101339"/>
                <a:gd name="connsiteX2466" fmla="*/ 1583163 w 2103786"/>
                <a:gd name="connsiteY2466" fmla="*/ 178755 h 3101339"/>
                <a:gd name="connsiteX2467" fmla="*/ 1580877 w 2103786"/>
                <a:gd name="connsiteY2467" fmla="*/ 177516 h 3101339"/>
                <a:gd name="connsiteX2468" fmla="*/ 1580877 w 2103786"/>
                <a:gd name="connsiteY2468" fmla="*/ 176373 h 3101339"/>
                <a:gd name="connsiteX2469" fmla="*/ 1580877 w 2103786"/>
                <a:gd name="connsiteY2469" fmla="*/ 172468 h 3101339"/>
                <a:gd name="connsiteX2470" fmla="*/ 1580306 w 2103786"/>
                <a:gd name="connsiteY2470" fmla="*/ 169706 h 3101339"/>
                <a:gd name="connsiteX2471" fmla="*/ 1579258 w 2103786"/>
                <a:gd name="connsiteY2471" fmla="*/ 167706 h 3101339"/>
                <a:gd name="connsiteX2472" fmla="*/ 1581068 w 2103786"/>
                <a:gd name="connsiteY2472" fmla="*/ 167706 h 3101339"/>
                <a:gd name="connsiteX2473" fmla="*/ 1582401 w 2103786"/>
                <a:gd name="connsiteY2473" fmla="*/ 168277 h 3101339"/>
                <a:gd name="connsiteX2474" fmla="*/ 1584687 w 2103786"/>
                <a:gd name="connsiteY2474" fmla="*/ 170277 h 3101339"/>
                <a:gd name="connsiteX2475" fmla="*/ 1585544 w 2103786"/>
                <a:gd name="connsiteY2475" fmla="*/ 169039 h 3101339"/>
                <a:gd name="connsiteX2476" fmla="*/ 1587068 w 2103786"/>
                <a:gd name="connsiteY2476" fmla="*/ 167706 h 3101339"/>
                <a:gd name="connsiteX2477" fmla="*/ 1588687 w 2103786"/>
                <a:gd name="connsiteY2477" fmla="*/ 167706 h 3101339"/>
                <a:gd name="connsiteX2478" fmla="*/ 1590021 w 2103786"/>
                <a:gd name="connsiteY2478" fmla="*/ 168753 h 3101339"/>
                <a:gd name="connsiteX2479" fmla="*/ 1590021 w 2103786"/>
                <a:gd name="connsiteY2479" fmla="*/ 171039 h 3101339"/>
                <a:gd name="connsiteX2480" fmla="*/ 1587449 w 2103786"/>
                <a:gd name="connsiteY2480" fmla="*/ 173802 h 3101339"/>
                <a:gd name="connsiteX2481" fmla="*/ 1587449 w 2103786"/>
                <a:gd name="connsiteY2481" fmla="*/ 176278 h 3101339"/>
                <a:gd name="connsiteX2482" fmla="*/ 1588402 w 2103786"/>
                <a:gd name="connsiteY2482" fmla="*/ 175326 h 3101339"/>
                <a:gd name="connsiteX2483" fmla="*/ 1589259 w 2103786"/>
                <a:gd name="connsiteY2483" fmla="*/ 180088 h 3101339"/>
                <a:gd name="connsiteX2484" fmla="*/ 1590783 w 2103786"/>
                <a:gd name="connsiteY2484" fmla="*/ 178850 h 3101339"/>
                <a:gd name="connsiteX2485" fmla="*/ 1592212 w 2103786"/>
                <a:gd name="connsiteY2485" fmla="*/ 175897 h 3101339"/>
                <a:gd name="connsiteX2486" fmla="*/ 1593736 w 2103786"/>
                <a:gd name="connsiteY2486" fmla="*/ 175326 h 3101339"/>
                <a:gd name="connsiteX2487" fmla="*/ 1593736 w 2103786"/>
                <a:gd name="connsiteY2487" fmla="*/ 175326 h 3101339"/>
                <a:gd name="connsiteX2488" fmla="*/ 1594402 w 2103786"/>
                <a:gd name="connsiteY2488" fmla="*/ 175992 h 3101339"/>
                <a:gd name="connsiteX2489" fmla="*/ 1595165 w 2103786"/>
                <a:gd name="connsiteY2489" fmla="*/ 176659 h 3101339"/>
                <a:gd name="connsiteX2490" fmla="*/ 1595165 w 2103786"/>
                <a:gd name="connsiteY2490" fmla="*/ 176659 h 3101339"/>
                <a:gd name="connsiteX2491" fmla="*/ 1595165 w 2103786"/>
                <a:gd name="connsiteY2491" fmla="*/ 178088 h 3101339"/>
                <a:gd name="connsiteX2492" fmla="*/ 1595165 w 2103786"/>
                <a:gd name="connsiteY2492" fmla="*/ 178850 h 3101339"/>
                <a:gd name="connsiteX2493" fmla="*/ 1594688 w 2103786"/>
                <a:gd name="connsiteY2493" fmla="*/ 179517 h 3101339"/>
                <a:gd name="connsiteX2494" fmla="*/ 1594688 w 2103786"/>
                <a:gd name="connsiteY2494" fmla="*/ 180755 h 3101339"/>
                <a:gd name="connsiteX2495" fmla="*/ 1596784 w 2103786"/>
                <a:gd name="connsiteY2495" fmla="*/ 185994 h 3101339"/>
                <a:gd name="connsiteX2496" fmla="*/ 1596784 w 2103786"/>
                <a:gd name="connsiteY2496" fmla="*/ 186851 h 3101339"/>
                <a:gd name="connsiteX2497" fmla="*/ 1597641 w 2103786"/>
                <a:gd name="connsiteY2497" fmla="*/ 187708 h 3101339"/>
                <a:gd name="connsiteX2498" fmla="*/ 1599451 w 2103786"/>
                <a:gd name="connsiteY2498" fmla="*/ 191708 h 3101339"/>
                <a:gd name="connsiteX2499" fmla="*/ 1600879 w 2103786"/>
                <a:gd name="connsiteY2499" fmla="*/ 193328 h 3101339"/>
                <a:gd name="connsiteX2500" fmla="*/ 1601737 w 2103786"/>
                <a:gd name="connsiteY2500" fmla="*/ 192471 h 3101339"/>
                <a:gd name="connsiteX2501" fmla="*/ 1601165 w 2103786"/>
                <a:gd name="connsiteY2501" fmla="*/ 191708 h 3101339"/>
                <a:gd name="connsiteX2502" fmla="*/ 1601165 w 2103786"/>
                <a:gd name="connsiteY2502" fmla="*/ 190566 h 3101339"/>
                <a:gd name="connsiteX2503" fmla="*/ 1601165 w 2103786"/>
                <a:gd name="connsiteY2503" fmla="*/ 189423 h 3101339"/>
                <a:gd name="connsiteX2504" fmla="*/ 1601927 w 2103786"/>
                <a:gd name="connsiteY2504" fmla="*/ 188184 h 3101339"/>
                <a:gd name="connsiteX2505" fmla="*/ 1601927 w 2103786"/>
                <a:gd name="connsiteY2505" fmla="*/ 187137 h 3101339"/>
                <a:gd name="connsiteX2506" fmla="*/ 1599641 w 2103786"/>
                <a:gd name="connsiteY2506" fmla="*/ 179898 h 3101339"/>
                <a:gd name="connsiteX2507" fmla="*/ 1598212 w 2103786"/>
                <a:gd name="connsiteY2507" fmla="*/ 177421 h 3101339"/>
                <a:gd name="connsiteX2508" fmla="*/ 1598212 w 2103786"/>
                <a:gd name="connsiteY2508" fmla="*/ 175135 h 3101339"/>
                <a:gd name="connsiteX2509" fmla="*/ 1600784 w 2103786"/>
                <a:gd name="connsiteY2509" fmla="*/ 172944 h 3101339"/>
                <a:gd name="connsiteX2510" fmla="*/ 1600784 w 2103786"/>
                <a:gd name="connsiteY2510" fmla="*/ 175706 h 3101339"/>
                <a:gd name="connsiteX2511" fmla="*/ 1601737 w 2103786"/>
                <a:gd name="connsiteY2511" fmla="*/ 177421 h 3101339"/>
                <a:gd name="connsiteX2512" fmla="*/ 1603451 w 2103786"/>
                <a:gd name="connsiteY2512" fmla="*/ 178278 h 3101339"/>
                <a:gd name="connsiteX2513" fmla="*/ 1605547 w 2103786"/>
                <a:gd name="connsiteY2513" fmla="*/ 178278 h 3101339"/>
                <a:gd name="connsiteX2514" fmla="*/ 1607357 w 2103786"/>
                <a:gd name="connsiteY2514" fmla="*/ 178945 h 3101339"/>
                <a:gd name="connsiteX2515" fmla="*/ 1608214 w 2103786"/>
                <a:gd name="connsiteY2515" fmla="*/ 180279 h 3101339"/>
                <a:gd name="connsiteX2516" fmla="*/ 1609261 w 2103786"/>
                <a:gd name="connsiteY2516" fmla="*/ 181041 h 3101339"/>
                <a:gd name="connsiteX2517" fmla="*/ 1611452 w 2103786"/>
                <a:gd name="connsiteY2517" fmla="*/ 180088 h 3101339"/>
                <a:gd name="connsiteX2518" fmla="*/ 1611452 w 2103786"/>
                <a:gd name="connsiteY2518" fmla="*/ 181803 h 3101339"/>
                <a:gd name="connsiteX2519" fmla="*/ 1612214 w 2103786"/>
                <a:gd name="connsiteY2519" fmla="*/ 182660 h 3101339"/>
                <a:gd name="connsiteX2520" fmla="*/ 1613071 w 2103786"/>
                <a:gd name="connsiteY2520" fmla="*/ 183231 h 3101339"/>
                <a:gd name="connsiteX2521" fmla="*/ 1615548 w 2103786"/>
                <a:gd name="connsiteY2521" fmla="*/ 185708 h 3101339"/>
                <a:gd name="connsiteX2522" fmla="*/ 1615548 w 2103786"/>
                <a:gd name="connsiteY2522" fmla="*/ 186565 h 3101339"/>
                <a:gd name="connsiteX2523" fmla="*/ 1615548 w 2103786"/>
                <a:gd name="connsiteY2523" fmla="*/ 187422 h 3101339"/>
                <a:gd name="connsiteX2524" fmla="*/ 1614881 w 2103786"/>
                <a:gd name="connsiteY2524" fmla="*/ 188565 h 3101339"/>
                <a:gd name="connsiteX2525" fmla="*/ 1616786 w 2103786"/>
                <a:gd name="connsiteY2525" fmla="*/ 190185 h 3101339"/>
                <a:gd name="connsiteX2526" fmla="*/ 1619739 w 2103786"/>
                <a:gd name="connsiteY2526" fmla="*/ 191613 h 3101339"/>
                <a:gd name="connsiteX2527" fmla="*/ 1622120 w 2103786"/>
                <a:gd name="connsiteY2527" fmla="*/ 191613 h 3101339"/>
                <a:gd name="connsiteX2528" fmla="*/ 1622120 w 2103786"/>
                <a:gd name="connsiteY2528" fmla="*/ 191518 h 3101339"/>
                <a:gd name="connsiteX2529" fmla="*/ 1625835 w 2103786"/>
                <a:gd name="connsiteY2529" fmla="*/ 190947 h 3101339"/>
                <a:gd name="connsiteX2530" fmla="*/ 1634027 w 2103786"/>
                <a:gd name="connsiteY2530" fmla="*/ 192661 h 3101339"/>
                <a:gd name="connsiteX2531" fmla="*/ 1635646 w 2103786"/>
                <a:gd name="connsiteY2531" fmla="*/ 191137 h 3101339"/>
                <a:gd name="connsiteX2532" fmla="*/ 1635646 w 2103786"/>
                <a:gd name="connsiteY2532" fmla="*/ 188756 h 3101339"/>
                <a:gd name="connsiteX2533" fmla="*/ 1634884 w 2103786"/>
                <a:gd name="connsiteY2533" fmla="*/ 188184 h 3101339"/>
                <a:gd name="connsiteX2534" fmla="*/ 1630788 w 2103786"/>
                <a:gd name="connsiteY2534" fmla="*/ 188756 h 3101339"/>
                <a:gd name="connsiteX2535" fmla="*/ 1629264 w 2103786"/>
                <a:gd name="connsiteY2535" fmla="*/ 188756 h 3101339"/>
                <a:gd name="connsiteX2536" fmla="*/ 1628121 w 2103786"/>
                <a:gd name="connsiteY2536" fmla="*/ 187422 h 3101339"/>
                <a:gd name="connsiteX2537" fmla="*/ 1627549 w 2103786"/>
                <a:gd name="connsiteY2537" fmla="*/ 185994 h 3101339"/>
                <a:gd name="connsiteX2538" fmla="*/ 1627549 w 2103786"/>
                <a:gd name="connsiteY2538" fmla="*/ 184660 h 3101339"/>
                <a:gd name="connsiteX2539" fmla="*/ 1627549 w 2103786"/>
                <a:gd name="connsiteY2539" fmla="*/ 184660 h 3101339"/>
                <a:gd name="connsiteX2540" fmla="*/ 1628502 w 2103786"/>
                <a:gd name="connsiteY2540" fmla="*/ 184660 h 3101339"/>
                <a:gd name="connsiteX2541" fmla="*/ 1629359 w 2103786"/>
                <a:gd name="connsiteY2541" fmla="*/ 184660 h 3101339"/>
                <a:gd name="connsiteX2542" fmla="*/ 1629836 w 2103786"/>
                <a:gd name="connsiteY2542" fmla="*/ 183898 h 3101339"/>
                <a:gd name="connsiteX2543" fmla="*/ 1629359 w 2103786"/>
                <a:gd name="connsiteY2543" fmla="*/ 182755 h 3101339"/>
                <a:gd name="connsiteX2544" fmla="*/ 1628407 w 2103786"/>
                <a:gd name="connsiteY2544" fmla="*/ 182755 h 3101339"/>
                <a:gd name="connsiteX2545" fmla="*/ 1627454 w 2103786"/>
                <a:gd name="connsiteY2545" fmla="*/ 182755 h 3101339"/>
                <a:gd name="connsiteX2546" fmla="*/ 1627454 w 2103786"/>
                <a:gd name="connsiteY2546" fmla="*/ 182088 h 3101339"/>
                <a:gd name="connsiteX2547" fmla="*/ 1626978 w 2103786"/>
                <a:gd name="connsiteY2547" fmla="*/ 180945 h 3101339"/>
                <a:gd name="connsiteX2548" fmla="*/ 1626978 w 2103786"/>
                <a:gd name="connsiteY2548" fmla="*/ 180374 h 3101339"/>
                <a:gd name="connsiteX2549" fmla="*/ 1628502 w 2103786"/>
                <a:gd name="connsiteY2549" fmla="*/ 180374 h 3101339"/>
                <a:gd name="connsiteX2550" fmla="*/ 1629550 w 2103786"/>
                <a:gd name="connsiteY2550" fmla="*/ 180374 h 3101339"/>
                <a:gd name="connsiteX2551" fmla="*/ 1631740 w 2103786"/>
                <a:gd name="connsiteY2551" fmla="*/ 178469 h 3101339"/>
                <a:gd name="connsiteX2552" fmla="*/ 1635074 w 2103786"/>
                <a:gd name="connsiteY2552" fmla="*/ 177231 h 3101339"/>
                <a:gd name="connsiteX2553" fmla="*/ 1635074 w 2103786"/>
                <a:gd name="connsiteY2553" fmla="*/ 175802 h 3101339"/>
                <a:gd name="connsiteX2554" fmla="*/ 1633455 w 2103786"/>
                <a:gd name="connsiteY2554" fmla="*/ 174945 h 3101339"/>
                <a:gd name="connsiteX2555" fmla="*/ 1629169 w 2103786"/>
                <a:gd name="connsiteY2555" fmla="*/ 176469 h 3101339"/>
                <a:gd name="connsiteX2556" fmla="*/ 1626883 w 2103786"/>
                <a:gd name="connsiteY2556" fmla="*/ 175706 h 3101339"/>
                <a:gd name="connsiteX2557" fmla="*/ 1625264 w 2103786"/>
                <a:gd name="connsiteY2557" fmla="*/ 173802 h 3101339"/>
                <a:gd name="connsiteX2558" fmla="*/ 1624216 w 2103786"/>
                <a:gd name="connsiteY2558" fmla="*/ 173802 h 3101339"/>
                <a:gd name="connsiteX2559" fmla="*/ 1622787 w 2103786"/>
                <a:gd name="connsiteY2559" fmla="*/ 173802 h 3101339"/>
                <a:gd name="connsiteX2560" fmla="*/ 1622025 w 2103786"/>
                <a:gd name="connsiteY2560" fmla="*/ 173802 h 3101339"/>
                <a:gd name="connsiteX2561" fmla="*/ 1622025 w 2103786"/>
                <a:gd name="connsiteY2561" fmla="*/ 172468 h 3101339"/>
                <a:gd name="connsiteX2562" fmla="*/ 1621358 w 2103786"/>
                <a:gd name="connsiteY2562" fmla="*/ 172468 h 3101339"/>
                <a:gd name="connsiteX2563" fmla="*/ 1620787 w 2103786"/>
                <a:gd name="connsiteY2563" fmla="*/ 172468 h 3101339"/>
                <a:gd name="connsiteX2564" fmla="*/ 1620025 w 2103786"/>
                <a:gd name="connsiteY2564" fmla="*/ 172468 h 3101339"/>
                <a:gd name="connsiteX2565" fmla="*/ 1619548 w 2103786"/>
                <a:gd name="connsiteY2565" fmla="*/ 172468 h 3101339"/>
                <a:gd name="connsiteX2566" fmla="*/ 1619548 w 2103786"/>
                <a:gd name="connsiteY2566" fmla="*/ 172468 h 3101339"/>
                <a:gd name="connsiteX2567" fmla="*/ 1618120 w 2103786"/>
                <a:gd name="connsiteY2567" fmla="*/ 172468 h 3101339"/>
                <a:gd name="connsiteX2568" fmla="*/ 1616882 w 2103786"/>
                <a:gd name="connsiteY2568" fmla="*/ 172468 h 3101339"/>
                <a:gd name="connsiteX2569" fmla="*/ 1615929 w 2103786"/>
                <a:gd name="connsiteY2569" fmla="*/ 172468 h 3101339"/>
                <a:gd name="connsiteX2570" fmla="*/ 1614977 w 2103786"/>
                <a:gd name="connsiteY2570" fmla="*/ 171230 h 3101339"/>
                <a:gd name="connsiteX2571" fmla="*/ 1614977 w 2103786"/>
                <a:gd name="connsiteY2571" fmla="*/ 170182 h 3101339"/>
                <a:gd name="connsiteX2572" fmla="*/ 1615453 w 2103786"/>
                <a:gd name="connsiteY2572" fmla="*/ 169039 h 3101339"/>
                <a:gd name="connsiteX2573" fmla="*/ 1616786 w 2103786"/>
                <a:gd name="connsiteY2573" fmla="*/ 167420 h 3101339"/>
                <a:gd name="connsiteX2574" fmla="*/ 1615262 w 2103786"/>
                <a:gd name="connsiteY2574" fmla="*/ 167420 h 3101339"/>
                <a:gd name="connsiteX2575" fmla="*/ 1613738 w 2103786"/>
                <a:gd name="connsiteY2575" fmla="*/ 168087 h 3101339"/>
                <a:gd name="connsiteX2576" fmla="*/ 1612595 w 2103786"/>
                <a:gd name="connsiteY2576" fmla="*/ 168944 h 3101339"/>
                <a:gd name="connsiteX2577" fmla="*/ 1612595 w 2103786"/>
                <a:gd name="connsiteY2577" fmla="*/ 168944 h 3101339"/>
                <a:gd name="connsiteX2578" fmla="*/ 1611262 w 2103786"/>
                <a:gd name="connsiteY2578" fmla="*/ 168372 h 3101339"/>
                <a:gd name="connsiteX2579" fmla="*/ 1610595 w 2103786"/>
                <a:gd name="connsiteY2579" fmla="*/ 166562 h 3101339"/>
                <a:gd name="connsiteX2580" fmla="*/ 1609452 w 2103786"/>
                <a:gd name="connsiteY2580" fmla="*/ 166562 h 3101339"/>
                <a:gd name="connsiteX2581" fmla="*/ 1608499 w 2103786"/>
                <a:gd name="connsiteY2581" fmla="*/ 166562 h 3101339"/>
                <a:gd name="connsiteX2582" fmla="*/ 1608023 w 2103786"/>
                <a:gd name="connsiteY2582" fmla="*/ 166562 h 3101339"/>
                <a:gd name="connsiteX2583" fmla="*/ 1607452 w 2103786"/>
                <a:gd name="connsiteY2583" fmla="*/ 166562 h 3101339"/>
                <a:gd name="connsiteX2584" fmla="*/ 1606309 w 2103786"/>
                <a:gd name="connsiteY2584" fmla="*/ 166562 h 3101339"/>
                <a:gd name="connsiteX2585" fmla="*/ 1605261 w 2103786"/>
                <a:gd name="connsiteY2585" fmla="*/ 166562 h 3101339"/>
                <a:gd name="connsiteX2586" fmla="*/ 1603927 w 2103786"/>
                <a:gd name="connsiteY2586" fmla="*/ 165610 h 3101339"/>
                <a:gd name="connsiteX2587" fmla="*/ 1603356 w 2103786"/>
                <a:gd name="connsiteY2587" fmla="*/ 164753 h 3101339"/>
                <a:gd name="connsiteX2588" fmla="*/ 1604975 w 2103786"/>
                <a:gd name="connsiteY2588" fmla="*/ 164753 h 3101339"/>
                <a:gd name="connsiteX2589" fmla="*/ 1606214 w 2103786"/>
                <a:gd name="connsiteY2589" fmla="*/ 164181 h 3101339"/>
                <a:gd name="connsiteX2590" fmla="*/ 1606785 w 2103786"/>
                <a:gd name="connsiteY2590" fmla="*/ 162848 h 3101339"/>
                <a:gd name="connsiteX2591" fmla="*/ 1606785 w 2103786"/>
                <a:gd name="connsiteY2591" fmla="*/ 161514 h 3101339"/>
                <a:gd name="connsiteX2592" fmla="*/ 1607357 w 2103786"/>
                <a:gd name="connsiteY2592" fmla="*/ 160943 h 3101339"/>
                <a:gd name="connsiteX2593" fmla="*/ 1608785 w 2103786"/>
                <a:gd name="connsiteY2593" fmla="*/ 160943 h 3101339"/>
                <a:gd name="connsiteX2594" fmla="*/ 1611071 w 2103786"/>
                <a:gd name="connsiteY2594" fmla="*/ 160181 h 3101339"/>
                <a:gd name="connsiteX2595" fmla="*/ 1612214 w 2103786"/>
                <a:gd name="connsiteY2595" fmla="*/ 160181 h 3101339"/>
                <a:gd name="connsiteX2596" fmla="*/ 1612214 w 2103786"/>
                <a:gd name="connsiteY2596" fmla="*/ 160181 h 3101339"/>
                <a:gd name="connsiteX2597" fmla="*/ 1612214 w 2103786"/>
                <a:gd name="connsiteY2597" fmla="*/ 161133 h 3101339"/>
                <a:gd name="connsiteX2598" fmla="*/ 1612976 w 2103786"/>
                <a:gd name="connsiteY2598" fmla="*/ 161991 h 3101339"/>
                <a:gd name="connsiteX2599" fmla="*/ 1614786 w 2103786"/>
                <a:gd name="connsiteY2599" fmla="*/ 161991 h 3101339"/>
                <a:gd name="connsiteX2600" fmla="*/ 1616405 w 2103786"/>
                <a:gd name="connsiteY2600" fmla="*/ 161991 h 3101339"/>
                <a:gd name="connsiteX2601" fmla="*/ 1617072 w 2103786"/>
                <a:gd name="connsiteY2601" fmla="*/ 161229 h 3101339"/>
                <a:gd name="connsiteX2602" fmla="*/ 1617072 w 2103786"/>
                <a:gd name="connsiteY2602" fmla="*/ 160085 h 3101339"/>
                <a:gd name="connsiteX2603" fmla="*/ 1616215 w 2103786"/>
                <a:gd name="connsiteY2603" fmla="*/ 158562 h 3101339"/>
                <a:gd name="connsiteX2604" fmla="*/ 1618977 w 2103786"/>
                <a:gd name="connsiteY2604" fmla="*/ 157228 h 3101339"/>
                <a:gd name="connsiteX2605" fmla="*/ 1617548 w 2103786"/>
                <a:gd name="connsiteY2605" fmla="*/ 154942 h 3101339"/>
                <a:gd name="connsiteX2606" fmla="*/ 1613643 w 2103786"/>
                <a:gd name="connsiteY2606" fmla="*/ 153323 h 3101339"/>
                <a:gd name="connsiteX2607" fmla="*/ 1611357 w 2103786"/>
                <a:gd name="connsiteY2607" fmla="*/ 153418 h 3101339"/>
                <a:gd name="connsiteX2608" fmla="*/ 1610690 w 2103786"/>
                <a:gd name="connsiteY2608" fmla="*/ 152085 h 3101339"/>
                <a:gd name="connsiteX2609" fmla="*/ 1607357 w 2103786"/>
                <a:gd name="connsiteY2609" fmla="*/ 151323 h 3101339"/>
                <a:gd name="connsiteX2610" fmla="*/ 1605928 w 2103786"/>
                <a:gd name="connsiteY2610" fmla="*/ 149703 h 3101339"/>
                <a:gd name="connsiteX2611" fmla="*/ 1605928 w 2103786"/>
                <a:gd name="connsiteY2611" fmla="*/ 142464 h 3101339"/>
                <a:gd name="connsiteX2612" fmla="*/ 1604975 w 2103786"/>
                <a:gd name="connsiteY2612" fmla="*/ 141417 h 3101339"/>
                <a:gd name="connsiteX2613" fmla="*/ 1603261 w 2103786"/>
                <a:gd name="connsiteY2613" fmla="*/ 142083 h 3101339"/>
                <a:gd name="connsiteX2614" fmla="*/ 1602308 w 2103786"/>
                <a:gd name="connsiteY2614" fmla="*/ 142083 h 3101339"/>
                <a:gd name="connsiteX2615" fmla="*/ 1602308 w 2103786"/>
                <a:gd name="connsiteY2615" fmla="*/ 142083 h 3101339"/>
                <a:gd name="connsiteX2616" fmla="*/ 1602308 w 2103786"/>
                <a:gd name="connsiteY2616" fmla="*/ 140464 h 3101339"/>
                <a:gd name="connsiteX2617" fmla="*/ 1601451 w 2103786"/>
                <a:gd name="connsiteY2617" fmla="*/ 140464 h 3101339"/>
                <a:gd name="connsiteX2618" fmla="*/ 1600498 w 2103786"/>
                <a:gd name="connsiteY2618" fmla="*/ 140464 h 3101339"/>
                <a:gd name="connsiteX2619" fmla="*/ 1600022 w 2103786"/>
                <a:gd name="connsiteY2619" fmla="*/ 140464 h 3101339"/>
                <a:gd name="connsiteX2620" fmla="*/ 1600022 w 2103786"/>
                <a:gd name="connsiteY2620" fmla="*/ 137511 h 3101339"/>
                <a:gd name="connsiteX2621" fmla="*/ 1601070 w 2103786"/>
                <a:gd name="connsiteY2621" fmla="*/ 136559 h 3101339"/>
                <a:gd name="connsiteX2622" fmla="*/ 1602689 w 2103786"/>
                <a:gd name="connsiteY2622" fmla="*/ 136559 h 3101339"/>
                <a:gd name="connsiteX2623" fmla="*/ 1604213 w 2103786"/>
                <a:gd name="connsiteY2623" fmla="*/ 136559 h 3101339"/>
                <a:gd name="connsiteX2624" fmla="*/ 1605452 w 2103786"/>
                <a:gd name="connsiteY2624" fmla="*/ 136559 h 3101339"/>
                <a:gd name="connsiteX2625" fmla="*/ 1605452 w 2103786"/>
                <a:gd name="connsiteY2625" fmla="*/ 134368 h 3101339"/>
                <a:gd name="connsiteX2626" fmla="*/ 1604975 w 2103786"/>
                <a:gd name="connsiteY2626" fmla="*/ 133320 h 3101339"/>
                <a:gd name="connsiteX2627" fmla="*/ 1604975 w 2103786"/>
                <a:gd name="connsiteY2627" fmla="*/ 132368 h 3101339"/>
                <a:gd name="connsiteX2628" fmla="*/ 1605928 w 2103786"/>
                <a:gd name="connsiteY2628" fmla="*/ 131415 h 3101339"/>
                <a:gd name="connsiteX2629" fmla="*/ 1606404 w 2103786"/>
                <a:gd name="connsiteY2629" fmla="*/ 131415 h 3101339"/>
                <a:gd name="connsiteX2630" fmla="*/ 1606404 w 2103786"/>
                <a:gd name="connsiteY2630" fmla="*/ 131415 h 3101339"/>
                <a:gd name="connsiteX2631" fmla="*/ 1607261 w 2103786"/>
                <a:gd name="connsiteY2631" fmla="*/ 131415 h 3101339"/>
                <a:gd name="connsiteX2632" fmla="*/ 1609357 w 2103786"/>
                <a:gd name="connsiteY2632" fmla="*/ 131415 h 3101339"/>
                <a:gd name="connsiteX2633" fmla="*/ 1608119 w 2103786"/>
                <a:gd name="connsiteY2633" fmla="*/ 129320 h 3101339"/>
                <a:gd name="connsiteX2634" fmla="*/ 1608119 w 2103786"/>
                <a:gd name="connsiteY2634" fmla="*/ 127034 h 3101339"/>
                <a:gd name="connsiteX2635" fmla="*/ 1609738 w 2103786"/>
                <a:gd name="connsiteY2635" fmla="*/ 126462 h 3101339"/>
                <a:gd name="connsiteX2636" fmla="*/ 1614405 w 2103786"/>
                <a:gd name="connsiteY2636" fmla="*/ 127701 h 3101339"/>
                <a:gd name="connsiteX2637" fmla="*/ 1615357 w 2103786"/>
                <a:gd name="connsiteY2637" fmla="*/ 127701 h 3101339"/>
                <a:gd name="connsiteX2638" fmla="*/ 1615357 w 2103786"/>
                <a:gd name="connsiteY2638" fmla="*/ 125319 h 3101339"/>
                <a:gd name="connsiteX2639" fmla="*/ 1616405 w 2103786"/>
                <a:gd name="connsiteY2639" fmla="*/ 125319 h 3101339"/>
                <a:gd name="connsiteX2640" fmla="*/ 1618120 w 2103786"/>
                <a:gd name="connsiteY2640" fmla="*/ 125319 h 3101339"/>
                <a:gd name="connsiteX2641" fmla="*/ 1620311 w 2103786"/>
                <a:gd name="connsiteY2641" fmla="*/ 123414 h 3101339"/>
                <a:gd name="connsiteX2642" fmla="*/ 1617739 w 2103786"/>
                <a:gd name="connsiteY2642" fmla="*/ 122748 h 3101339"/>
                <a:gd name="connsiteX2643" fmla="*/ 1614691 w 2103786"/>
                <a:gd name="connsiteY2643" fmla="*/ 122748 h 3101339"/>
                <a:gd name="connsiteX2644" fmla="*/ 1612119 w 2103786"/>
                <a:gd name="connsiteY2644" fmla="*/ 122748 h 3101339"/>
                <a:gd name="connsiteX2645" fmla="*/ 1611357 w 2103786"/>
                <a:gd name="connsiteY2645" fmla="*/ 120366 h 3101339"/>
                <a:gd name="connsiteX2646" fmla="*/ 1612786 w 2103786"/>
                <a:gd name="connsiteY2646" fmla="*/ 117699 h 3101339"/>
                <a:gd name="connsiteX2647" fmla="*/ 1615643 w 2103786"/>
                <a:gd name="connsiteY2647" fmla="*/ 115223 h 3101339"/>
                <a:gd name="connsiteX2648" fmla="*/ 1618882 w 2103786"/>
                <a:gd name="connsiteY2648" fmla="*/ 113889 h 3101339"/>
                <a:gd name="connsiteX2649" fmla="*/ 1621263 w 2103786"/>
                <a:gd name="connsiteY2649" fmla="*/ 114842 h 3101339"/>
                <a:gd name="connsiteX2650" fmla="*/ 1622025 w 2103786"/>
                <a:gd name="connsiteY2650" fmla="*/ 114842 h 3101339"/>
                <a:gd name="connsiteX2651" fmla="*/ 1623073 w 2103786"/>
                <a:gd name="connsiteY2651" fmla="*/ 112841 h 3101339"/>
                <a:gd name="connsiteX2652" fmla="*/ 1623930 w 2103786"/>
                <a:gd name="connsiteY2652" fmla="*/ 111794 h 3101339"/>
                <a:gd name="connsiteX2653" fmla="*/ 1624502 w 2103786"/>
                <a:gd name="connsiteY2653" fmla="*/ 110841 h 3101339"/>
                <a:gd name="connsiteX2654" fmla="*/ 1624502 w 2103786"/>
                <a:gd name="connsiteY2654" fmla="*/ 106936 h 3101339"/>
                <a:gd name="connsiteX2655" fmla="*/ 1625073 w 2103786"/>
                <a:gd name="connsiteY2655" fmla="*/ 105412 h 3101339"/>
                <a:gd name="connsiteX2656" fmla="*/ 1625930 w 2103786"/>
                <a:gd name="connsiteY2656" fmla="*/ 104841 h 3101339"/>
                <a:gd name="connsiteX2657" fmla="*/ 1627073 w 2103786"/>
                <a:gd name="connsiteY2657" fmla="*/ 105603 h 3101339"/>
                <a:gd name="connsiteX2658" fmla="*/ 1627073 w 2103786"/>
                <a:gd name="connsiteY2658" fmla="*/ 114461 h 3101339"/>
                <a:gd name="connsiteX2659" fmla="*/ 1627073 w 2103786"/>
                <a:gd name="connsiteY2659" fmla="*/ 116175 h 3101339"/>
                <a:gd name="connsiteX2660" fmla="*/ 1625835 w 2103786"/>
                <a:gd name="connsiteY2660" fmla="*/ 119509 h 3101339"/>
                <a:gd name="connsiteX2661" fmla="*/ 1627549 w 2103786"/>
                <a:gd name="connsiteY2661" fmla="*/ 116842 h 3101339"/>
                <a:gd name="connsiteX2662" fmla="*/ 1629836 w 2103786"/>
                <a:gd name="connsiteY2662" fmla="*/ 114937 h 3101339"/>
                <a:gd name="connsiteX2663" fmla="*/ 1631740 w 2103786"/>
                <a:gd name="connsiteY2663" fmla="*/ 113032 h 3101339"/>
                <a:gd name="connsiteX2664" fmla="*/ 1631740 w 2103786"/>
                <a:gd name="connsiteY2664" fmla="*/ 110270 h 3101339"/>
                <a:gd name="connsiteX2665" fmla="*/ 1633455 w 2103786"/>
                <a:gd name="connsiteY2665" fmla="*/ 112175 h 3101339"/>
                <a:gd name="connsiteX2666" fmla="*/ 1637932 w 2103786"/>
                <a:gd name="connsiteY2666" fmla="*/ 122843 h 3101339"/>
                <a:gd name="connsiteX2667" fmla="*/ 1637932 w 2103786"/>
                <a:gd name="connsiteY2667" fmla="*/ 123700 h 3101339"/>
                <a:gd name="connsiteX2668" fmla="*/ 1637932 w 2103786"/>
                <a:gd name="connsiteY2668" fmla="*/ 123700 h 3101339"/>
                <a:gd name="connsiteX2669" fmla="*/ 1638503 w 2103786"/>
                <a:gd name="connsiteY2669" fmla="*/ 121509 h 3101339"/>
                <a:gd name="connsiteX2670" fmla="*/ 1637836 w 2103786"/>
                <a:gd name="connsiteY2670" fmla="*/ 118652 h 3101339"/>
                <a:gd name="connsiteX2671" fmla="*/ 1637836 w 2103786"/>
                <a:gd name="connsiteY2671" fmla="*/ 117318 h 3101339"/>
                <a:gd name="connsiteX2672" fmla="*/ 1640027 w 2103786"/>
                <a:gd name="connsiteY2672" fmla="*/ 117318 h 3101339"/>
                <a:gd name="connsiteX2673" fmla="*/ 1640027 w 2103786"/>
                <a:gd name="connsiteY2673" fmla="*/ 115794 h 3101339"/>
                <a:gd name="connsiteX2674" fmla="*/ 1640027 w 2103786"/>
                <a:gd name="connsiteY2674" fmla="*/ 114270 h 3101339"/>
                <a:gd name="connsiteX2675" fmla="*/ 1640694 w 2103786"/>
                <a:gd name="connsiteY2675" fmla="*/ 113032 h 3101339"/>
                <a:gd name="connsiteX2676" fmla="*/ 1641742 w 2103786"/>
                <a:gd name="connsiteY2676" fmla="*/ 111889 h 3101339"/>
                <a:gd name="connsiteX2677" fmla="*/ 1640789 w 2103786"/>
                <a:gd name="connsiteY2677" fmla="*/ 111318 h 3101339"/>
                <a:gd name="connsiteX2678" fmla="*/ 1640789 w 2103786"/>
                <a:gd name="connsiteY2678" fmla="*/ 110460 h 3101339"/>
                <a:gd name="connsiteX2679" fmla="*/ 1640789 w 2103786"/>
                <a:gd name="connsiteY2679" fmla="*/ 109412 h 3101339"/>
                <a:gd name="connsiteX2680" fmla="*/ 1640789 w 2103786"/>
                <a:gd name="connsiteY2680" fmla="*/ 108174 h 3101339"/>
                <a:gd name="connsiteX2681" fmla="*/ 1644314 w 2103786"/>
                <a:gd name="connsiteY2681" fmla="*/ 110937 h 3101339"/>
                <a:gd name="connsiteX2682" fmla="*/ 1643456 w 2103786"/>
                <a:gd name="connsiteY2682" fmla="*/ 107127 h 3101339"/>
                <a:gd name="connsiteX2683" fmla="*/ 1643456 w 2103786"/>
                <a:gd name="connsiteY2683" fmla="*/ 105222 h 3101339"/>
                <a:gd name="connsiteX2684" fmla="*/ 1644409 w 2103786"/>
                <a:gd name="connsiteY2684" fmla="*/ 103507 h 3101339"/>
                <a:gd name="connsiteX2685" fmla="*/ 1645457 w 2103786"/>
                <a:gd name="connsiteY2685" fmla="*/ 102935 h 3101339"/>
                <a:gd name="connsiteX2686" fmla="*/ 1646504 w 2103786"/>
                <a:gd name="connsiteY2686" fmla="*/ 102935 h 3101339"/>
                <a:gd name="connsiteX2687" fmla="*/ 1647457 w 2103786"/>
                <a:gd name="connsiteY2687" fmla="*/ 102935 h 3101339"/>
                <a:gd name="connsiteX2688" fmla="*/ 1648409 w 2103786"/>
                <a:gd name="connsiteY2688" fmla="*/ 103698 h 3101339"/>
                <a:gd name="connsiteX2689" fmla="*/ 1649457 w 2103786"/>
                <a:gd name="connsiteY2689" fmla="*/ 103698 h 3101339"/>
                <a:gd name="connsiteX2690" fmla="*/ 1651838 w 2103786"/>
                <a:gd name="connsiteY2690" fmla="*/ 103698 h 3101339"/>
                <a:gd name="connsiteX2691" fmla="*/ 1652410 w 2103786"/>
                <a:gd name="connsiteY2691" fmla="*/ 103698 h 3101339"/>
                <a:gd name="connsiteX2692" fmla="*/ 1652410 w 2103786"/>
                <a:gd name="connsiteY2692" fmla="*/ 105793 h 3101339"/>
                <a:gd name="connsiteX2693" fmla="*/ 1650981 w 2103786"/>
                <a:gd name="connsiteY2693" fmla="*/ 107603 h 3101339"/>
                <a:gd name="connsiteX2694" fmla="*/ 1649362 w 2103786"/>
                <a:gd name="connsiteY2694" fmla="*/ 109031 h 3101339"/>
                <a:gd name="connsiteX2695" fmla="*/ 1648790 w 2103786"/>
                <a:gd name="connsiteY2695" fmla="*/ 110079 h 3101339"/>
                <a:gd name="connsiteX2696" fmla="*/ 1650314 w 2103786"/>
                <a:gd name="connsiteY2696" fmla="*/ 111127 h 3101339"/>
                <a:gd name="connsiteX2697" fmla="*/ 1652695 w 2103786"/>
                <a:gd name="connsiteY2697" fmla="*/ 111127 h 3101339"/>
                <a:gd name="connsiteX2698" fmla="*/ 1655077 w 2103786"/>
                <a:gd name="connsiteY2698" fmla="*/ 111127 h 3101339"/>
                <a:gd name="connsiteX2699" fmla="*/ 1656791 w 2103786"/>
                <a:gd name="connsiteY2699" fmla="*/ 110460 h 3101339"/>
                <a:gd name="connsiteX2700" fmla="*/ 1656125 w 2103786"/>
                <a:gd name="connsiteY2700" fmla="*/ 109031 h 3101339"/>
                <a:gd name="connsiteX2701" fmla="*/ 1656125 w 2103786"/>
                <a:gd name="connsiteY2701" fmla="*/ 107889 h 3101339"/>
                <a:gd name="connsiteX2702" fmla="*/ 1656791 w 2103786"/>
                <a:gd name="connsiteY2702" fmla="*/ 105793 h 3101339"/>
                <a:gd name="connsiteX2703" fmla="*/ 1657648 w 2103786"/>
                <a:gd name="connsiteY2703" fmla="*/ 105793 h 3101339"/>
                <a:gd name="connsiteX2704" fmla="*/ 1658315 w 2103786"/>
                <a:gd name="connsiteY2704" fmla="*/ 105793 h 3101339"/>
                <a:gd name="connsiteX2705" fmla="*/ 1658315 w 2103786"/>
                <a:gd name="connsiteY2705" fmla="*/ 105222 h 3101339"/>
                <a:gd name="connsiteX2706" fmla="*/ 1658315 w 2103786"/>
                <a:gd name="connsiteY2706" fmla="*/ 104555 h 3101339"/>
                <a:gd name="connsiteX2707" fmla="*/ 1657553 w 2103786"/>
                <a:gd name="connsiteY2707" fmla="*/ 103698 h 3101339"/>
                <a:gd name="connsiteX2708" fmla="*/ 1657553 w 2103786"/>
                <a:gd name="connsiteY2708" fmla="*/ 102840 h 3101339"/>
                <a:gd name="connsiteX2709" fmla="*/ 1658696 w 2103786"/>
                <a:gd name="connsiteY2709" fmla="*/ 95601 h 3101339"/>
                <a:gd name="connsiteX2710" fmla="*/ 1659935 w 2103786"/>
                <a:gd name="connsiteY2710" fmla="*/ 92458 h 3101339"/>
                <a:gd name="connsiteX2711" fmla="*/ 1659935 w 2103786"/>
                <a:gd name="connsiteY2711" fmla="*/ 91220 h 3101339"/>
                <a:gd name="connsiteX2712" fmla="*/ 1659077 w 2103786"/>
                <a:gd name="connsiteY2712" fmla="*/ 89029 h 3101339"/>
                <a:gd name="connsiteX2713" fmla="*/ 1658982 w 2103786"/>
                <a:gd name="connsiteY2713" fmla="*/ 86743 h 3101339"/>
                <a:gd name="connsiteX2714" fmla="*/ 1657744 w 2103786"/>
                <a:gd name="connsiteY2714" fmla="*/ 84552 h 3101339"/>
                <a:gd name="connsiteX2715" fmla="*/ 1658411 w 2103786"/>
                <a:gd name="connsiteY2715" fmla="*/ 82647 h 3101339"/>
                <a:gd name="connsiteX2716" fmla="*/ 1658411 w 2103786"/>
                <a:gd name="connsiteY2716" fmla="*/ 81219 h 3101339"/>
                <a:gd name="connsiteX2717" fmla="*/ 1657744 w 2103786"/>
                <a:gd name="connsiteY2717" fmla="*/ 78742 h 3101339"/>
                <a:gd name="connsiteX2718" fmla="*/ 1657744 w 2103786"/>
                <a:gd name="connsiteY2718" fmla="*/ 75980 h 3101339"/>
                <a:gd name="connsiteX2719" fmla="*/ 1659363 w 2103786"/>
                <a:gd name="connsiteY2719" fmla="*/ 73789 h 3101339"/>
                <a:gd name="connsiteX2720" fmla="*/ 1659363 w 2103786"/>
                <a:gd name="connsiteY2720" fmla="*/ 72932 h 3101339"/>
                <a:gd name="connsiteX2721" fmla="*/ 1657839 w 2103786"/>
                <a:gd name="connsiteY2721" fmla="*/ 71694 h 3101339"/>
                <a:gd name="connsiteX2722" fmla="*/ 1657839 w 2103786"/>
                <a:gd name="connsiteY2722" fmla="*/ 70360 h 3101339"/>
                <a:gd name="connsiteX2723" fmla="*/ 1659077 w 2103786"/>
                <a:gd name="connsiteY2723" fmla="*/ 69598 h 3101339"/>
                <a:gd name="connsiteX2724" fmla="*/ 1661077 w 2103786"/>
                <a:gd name="connsiteY2724" fmla="*/ 69598 h 3101339"/>
                <a:gd name="connsiteX2725" fmla="*/ 1660506 w 2103786"/>
                <a:gd name="connsiteY2725" fmla="*/ 67693 h 3101339"/>
                <a:gd name="connsiteX2726" fmla="*/ 1662125 w 2103786"/>
                <a:gd name="connsiteY2726" fmla="*/ 66931 h 3101339"/>
                <a:gd name="connsiteX2727" fmla="*/ 1664411 w 2103786"/>
                <a:gd name="connsiteY2727" fmla="*/ 67979 h 3101339"/>
                <a:gd name="connsiteX2728" fmla="*/ 1665554 w 2103786"/>
                <a:gd name="connsiteY2728" fmla="*/ 71408 h 3101339"/>
                <a:gd name="connsiteX2729" fmla="*/ 1666507 w 2103786"/>
                <a:gd name="connsiteY2729" fmla="*/ 71408 h 3101339"/>
                <a:gd name="connsiteX2730" fmla="*/ 1666507 w 2103786"/>
                <a:gd name="connsiteY2730" fmla="*/ 70551 h 3101339"/>
                <a:gd name="connsiteX2731" fmla="*/ 1667364 w 2103786"/>
                <a:gd name="connsiteY2731" fmla="*/ 70551 h 3101339"/>
                <a:gd name="connsiteX2732" fmla="*/ 1668317 w 2103786"/>
                <a:gd name="connsiteY2732" fmla="*/ 72360 h 3101339"/>
                <a:gd name="connsiteX2733" fmla="*/ 1672031 w 2103786"/>
                <a:gd name="connsiteY2733" fmla="*/ 74456 h 3101339"/>
                <a:gd name="connsiteX2734" fmla="*/ 1673651 w 2103786"/>
                <a:gd name="connsiteY2734" fmla="*/ 76075 h 3101339"/>
                <a:gd name="connsiteX2735" fmla="*/ 1673651 w 2103786"/>
                <a:gd name="connsiteY2735" fmla="*/ 74932 h 3101339"/>
                <a:gd name="connsiteX2736" fmla="*/ 1674222 w 2103786"/>
                <a:gd name="connsiteY2736" fmla="*/ 74075 h 3101339"/>
                <a:gd name="connsiteX2737" fmla="*/ 1674984 w 2103786"/>
                <a:gd name="connsiteY2737" fmla="*/ 73218 h 3101339"/>
                <a:gd name="connsiteX2738" fmla="*/ 1676127 w 2103786"/>
                <a:gd name="connsiteY2738" fmla="*/ 72456 h 3101339"/>
                <a:gd name="connsiteX2739" fmla="*/ 1676889 w 2103786"/>
                <a:gd name="connsiteY2739" fmla="*/ 73313 h 3101339"/>
                <a:gd name="connsiteX2740" fmla="*/ 1676032 w 2103786"/>
                <a:gd name="connsiteY2740" fmla="*/ 74456 h 3101339"/>
                <a:gd name="connsiteX2741" fmla="*/ 1674222 w 2103786"/>
                <a:gd name="connsiteY2741" fmla="*/ 77885 h 3101339"/>
                <a:gd name="connsiteX2742" fmla="*/ 1675079 w 2103786"/>
                <a:gd name="connsiteY2742" fmla="*/ 79028 h 3101339"/>
                <a:gd name="connsiteX2743" fmla="*/ 1675079 w 2103786"/>
                <a:gd name="connsiteY2743" fmla="*/ 80456 h 3101339"/>
                <a:gd name="connsiteX2744" fmla="*/ 1674127 w 2103786"/>
                <a:gd name="connsiteY2744" fmla="*/ 81790 h 3101339"/>
                <a:gd name="connsiteX2745" fmla="*/ 1672508 w 2103786"/>
                <a:gd name="connsiteY2745" fmla="*/ 82552 h 3101339"/>
                <a:gd name="connsiteX2746" fmla="*/ 1671174 w 2103786"/>
                <a:gd name="connsiteY2746" fmla="*/ 82552 h 3101339"/>
                <a:gd name="connsiteX2747" fmla="*/ 1670221 w 2103786"/>
                <a:gd name="connsiteY2747" fmla="*/ 81504 h 3101339"/>
                <a:gd name="connsiteX2748" fmla="*/ 1669078 w 2103786"/>
                <a:gd name="connsiteY2748" fmla="*/ 80933 h 3101339"/>
                <a:gd name="connsiteX2749" fmla="*/ 1667173 w 2103786"/>
                <a:gd name="connsiteY2749" fmla="*/ 81981 h 3101339"/>
                <a:gd name="connsiteX2750" fmla="*/ 1667840 w 2103786"/>
                <a:gd name="connsiteY2750" fmla="*/ 83028 h 3101339"/>
                <a:gd name="connsiteX2751" fmla="*/ 1667840 w 2103786"/>
                <a:gd name="connsiteY2751" fmla="*/ 83981 h 3101339"/>
                <a:gd name="connsiteX2752" fmla="*/ 1667840 w 2103786"/>
                <a:gd name="connsiteY2752" fmla="*/ 84933 h 3101339"/>
                <a:gd name="connsiteX2753" fmla="*/ 1667840 w 2103786"/>
                <a:gd name="connsiteY2753" fmla="*/ 85600 h 3101339"/>
                <a:gd name="connsiteX2754" fmla="*/ 1669745 w 2103786"/>
                <a:gd name="connsiteY2754" fmla="*/ 98840 h 3101339"/>
                <a:gd name="connsiteX2755" fmla="*/ 1670984 w 2103786"/>
                <a:gd name="connsiteY2755" fmla="*/ 100935 h 3101339"/>
                <a:gd name="connsiteX2756" fmla="*/ 1670984 w 2103786"/>
                <a:gd name="connsiteY2756" fmla="*/ 105412 h 3101339"/>
                <a:gd name="connsiteX2757" fmla="*/ 1664792 w 2103786"/>
                <a:gd name="connsiteY2757" fmla="*/ 117795 h 3101339"/>
                <a:gd name="connsiteX2758" fmla="*/ 1664792 w 2103786"/>
                <a:gd name="connsiteY2758" fmla="*/ 122748 h 3101339"/>
                <a:gd name="connsiteX2759" fmla="*/ 1666697 w 2103786"/>
                <a:gd name="connsiteY2759" fmla="*/ 121033 h 3101339"/>
                <a:gd name="connsiteX2760" fmla="*/ 1672412 w 2103786"/>
                <a:gd name="connsiteY2760" fmla="*/ 105126 h 3101339"/>
                <a:gd name="connsiteX2761" fmla="*/ 1673651 w 2103786"/>
                <a:gd name="connsiteY2761" fmla="*/ 103698 h 3101339"/>
                <a:gd name="connsiteX2762" fmla="*/ 1674317 w 2103786"/>
                <a:gd name="connsiteY2762" fmla="*/ 100554 h 3101339"/>
                <a:gd name="connsiteX2763" fmla="*/ 1674317 w 2103786"/>
                <a:gd name="connsiteY2763" fmla="*/ 94458 h 3101339"/>
                <a:gd name="connsiteX2764" fmla="*/ 1675175 w 2103786"/>
                <a:gd name="connsiteY2764" fmla="*/ 91125 h 3101339"/>
                <a:gd name="connsiteX2765" fmla="*/ 1676984 w 2103786"/>
                <a:gd name="connsiteY2765" fmla="*/ 91125 h 3101339"/>
                <a:gd name="connsiteX2766" fmla="*/ 1678032 w 2103786"/>
                <a:gd name="connsiteY2766" fmla="*/ 92744 h 3101339"/>
                <a:gd name="connsiteX2767" fmla="*/ 1676984 w 2103786"/>
                <a:gd name="connsiteY2767" fmla="*/ 95316 h 3101339"/>
                <a:gd name="connsiteX2768" fmla="*/ 1678318 w 2103786"/>
                <a:gd name="connsiteY2768" fmla="*/ 96078 h 3101339"/>
                <a:gd name="connsiteX2769" fmla="*/ 1678318 w 2103786"/>
                <a:gd name="connsiteY2769" fmla="*/ 97411 h 3101339"/>
                <a:gd name="connsiteX2770" fmla="*/ 1676889 w 2103786"/>
                <a:gd name="connsiteY2770" fmla="*/ 100840 h 3101339"/>
                <a:gd name="connsiteX2771" fmla="*/ 1681461 w 2103786"/>
                <a:gd name="connsiteY2771" fmla="*/ 99983 h 3101339"/>
                <a:gd name="connsiteX2772" fmla="*/ 1683271 w 2103786"/>
                <a:gd name="connsiteY2772" fmla="*/ 99126 h 3101339"/>
                <a:gd name="connsiteX2773" fmla="*/ 1684033 w 2103786"/>
                <a:gd name="connsiteY2773" fmla="*/ 97602 h 3101339"/>
                <a:gd name="connsiteX2774" fmla="*/ 1684033 w 2103786"/>
                <a:gd name="connsiteY2774" fmla="*/ 96363 h 3101339"/>
                <a:gd name="connsiteX2775" fmla="*/ 1684985 w 2103786"/>
                <a:gd name="connsiteY2775" fmla="*/ 96363 h 3101339"/>
                <a:gd name="connsiteX2776" fmla="*/ 1685938 w 2103786"/>
                <a:gd name="connsiteY2776" fmla="*/ 96363 h 3101339"/>
                <a:gd name="connsiteX2777" fmla="*/ 1685938 w 2103786"/>
                <a:gd name="connsiteY2777" fmla="*/ 97506 h 3101339"/>
                <a:gd name="connsiteX2778" fmla="*/ 1685938 w 2103786"/>
                <a:gd name="connsiteY2778" fmla="*/ 98459 h 3101339"/>
                <a:gd name="connsiteX2779" fmla="*/ 1685938 w 2103786"/>
                <a:gd name="connsiteY2779" fmla="*/ 98459 h 3101339"/>
                <a:gd name="connsiteX2780" fmla="*/ 1685938 w 2103786"/>
                <a:gd name="connsiteY2780" fmla="*/ 98459 h 3101339"/>
                <a:gd name="connsiteX2781" fmla="*/ 1687271 w 2103786"/>
                <a:gd name="connsiteY2781" fmla="*/ 98459 h 3101339"/>
                <a:gd name="connsiteX2782" fmla="*/ 1688128 w 2103786"/>
                <a:gd name="connsiteY2782" fmla="*/ 98459 h 3101339"/>
                <a:gd name="connsiteX2783" fmla="*/ 1688795 w 2103786"/>
                <a:gd name="connsiteY2783" fmla="*/ 97602 h 3101339"/>
                <a:gd name="connsiteX2784" fmla="*/ 1689652 w 2103786"/>
                <a:gd name="connsiteY2784" fmla="*/ 96744 h 3101339"/>
                <a:gd name="connsiteX2785" fmla="*/ 1690795 w 2103786"/>
                <a:gd name="connsiteY2785" fmla="*/ 96744 h 3101339"/>
                <a:gd name="connsiteX2786" fmla="*/ 1691748 w 2103786"/>
                <a:gd name="connsiteY2786" fmla="*/ 97887 h 3101339"/>
                <a:gd name="connsiteX2787" fmla="*/ 1691748 w 2103786"/>
                <a:gd name="connsiteY2787" fmla="*/ 99126 h 3101339"/>
                <a:gd name="connsiteX2788" fmla="*/ 1690891 w 2103786"/>
                <a:gd name="connsiteY2788" fmla="*/ 100173 h 3101339"/>
                <a:gd name="connsiteX2789" fmla="*/ 1689557 w 2103786"/>
                <a:gd name="connsiteY2789" fmla="*/ 100173 h 3101339"/>
                <a:gd name="connsiteX2790" fmla="*/ 1687557 w 2103786"/>
                <a:gd name="connsiteY2790" fmla="*/ 101126 h 3101339"/>
                <a:gd name="connsiteX2791" fmla="*/ 1689652 w 2103786"/>
                <a:gd name="connsiteY2791" fmla="*/ 105888 h 3101339"/>
                <a:gd name="connsiteX2792" fmla="*/ 1688224 w 2103786"/>
                <a:gd name="connsiteY2792" fmla="*/ 107508 h 3101339"/>
                <a:gd name="connsiteX2793" fmla="*/ 1688224 w 2103786"/>
                <a:gd name="connsiteY2793" fmla="*/ 108555 h 3101339"/>
                <a:gd name="connsiteX2794" fmla="*/ 1690224 w 2103786"/>
                <a:gd name="connsiteY2794" fmla="*/ 109317 h 3101339"/>
                <a:gd name="connsiteX2795" fmla="*/ 1690224 w 2103786"/>
                <a:gd name="connsiteY2795" fmla="*/ 110365 h 3101339"/>
                <a:gd name="connsiteX2796" fmla="*/ 1689367 w 2103786"/>
                <a:gd name="connsiteY2796" fmla="*/ 111603 h 3101339"/>
                <a:gd name="connsiteX2797" fmla="*/ 1689367 w 2103786"/>
                <a:gd name="connsiteY2797" fmla="*/ 113127 h 3101339"/>
                <a:gd name="connsiteX2798" fmla="*/ 1689938 w 2103786"/>
                <a:gd name="connsiteY2798" fmla="*/ 114651 h 3101339"/>
                <a:gd name="connsiteX2799" fmla="*/ 1690891 w 2103786"/>
                <a:gd name="connsiteY2799" fmla="*/ 116080 h 3101339"/>
                <a:gd name="connsiteX2800" fmla="*/ 1691938 w 2103786"/>
                <a:gd name="connsiteY2800" fmla="*/ 116937 h 3101339"/>
                <a:gd name="connsiteX2801" fmla="*/ 1693081 w 2103786"/>
                <a:gd name="connsiteY2801" fmla="*/ 116937 h 3101339"/>
                <a:gd name="connsiteX2802" fmla="*/ 1697368 w 2103786"/>
                <a:gd name="connsiteY2802" fmla="*/ 120462 h 3101339"/>
                <a:gd name="connsiteX2803" fmla="*/ 1699939 w 2103786"/>
                <a:gd name="connsiteY2803" fmla="*/ 122176 h 3101339"/>
                <a:gd name="connsiteX2804" fmla="*/ 1701083 w 2103786"/>
                <a:gd name="connsiteY2804" fmla="*/ 122176 h 3101339"/>
                <a:gd name="connsiteX2805" fmla="*/ 1702035 w 2103786"/>
                <a:gd name="connsiteY2805" fmla="*/ 116652 h 3101339"/>
                <a:gd name="connsiteX2806" fmla="*/ 1702035 w 2103786"/>
                <a:gd name="connsiteY2806" fmla="*/ 115889 h 3101339"/>
                <a:gd name="connsiteX2807" fmla="*/ 1701463 w 2103786"/>
                <a:gd name="connsiteY2807" fmla="*/ 115128 h 3101339"/>
                <a:gd name="connsiteX2808" fmla="*/ 1700035 w 2103786"/>
                <a:gd name="connsiteY2808" fmla="*/ 113889 h 3101339"/>
                <a:gd name="connsiteX2809" fmla="*/ 1699463 w 2103786"/>
                <a:gd name="connsiteY2809" fmla="*/ 112937 h 3101339"/>
                <a:gd name="connsiteX2810" fmla="*/ 1699463 w 2103786"/>
                <a:gd name="connsiteY2810" fmla="*/ 112175 h 3101339"/>
                <a:gd name="connsiteX2811" fmla="*/ 1700035 w 2103786"/>
                <a:gd name="connsiteY2811" fmla="*/ 112175 h 3101339"/>
                <a:gd name="connsiteX2812" fmla="*/ 1700035 w 2103786"/>
                <a:gd name="connsiteY2812" fmla="*/ 112175 h 3101339"/>
                <a:gd name="connsiteX2813" fmla="*/ 1700606 w 2103786"/>
                <a:gd name="connsiteY2813" fmla="*/ 109317 h 3101339"/>
                <a:gd name="connsiteX2814" fmla="*/ 1701178 w 2103786"/>
                <a:gd name="connsiteY2814" fmla="*/ 107698 h 3101339"/>
                <a:gd name="connsiteX2815" fmla="*/ 1701844 w 2103786"/>
                <a:gd name="connsiteY2815" fmla="*/ 106746 h 3101339"/>
                <a:gd name="connsiteX2816" fmla="*/ 1706321 w 2103786"/>
                <a:gd name="connsiteY2816" fmla="*/ 106746 h 3101339"/>
                <a:gd name="connsiteX2817" fmla="*/ 1707178 w 2103786"/>
                <a:gd name="connsiteY2817" fmla="*/ 106746 h 3101339"/>
                <a:gd name="connsiteX2818" fmla="*/ 1707178 w 2103786"/>
                <a:gd name="connsiteY2818" fmla="*/ 107412 h 3101339"/>
                <a:gd name="connsiteX2819" fmla="*/ 1708607 w 2103786"/>
                <a:gd name="connsiteY2819" fmla="*/ 109508 h 3101339"/>
                <a:gd name="connsiteX2820" fmla="*/ 1709179 w 2103786"/>
                <a:gd name="connsiteY2820" fmla="*/ 109508 h 3101339"/>
                <a:gd name="connsiteX2821" fmla="*/ 1710988 w 2103786"/>
                <a:gd name="connsiteY2821" fmla="*/ 108936 h 3101339"/>
                <a:gd name="connsiteX2822" fmla="*/ 1710988 w 2103786"/>
                <a:gd name="connsiteY2822" fmla="*/ 107508 h 3101339"/>
                <a:gd name="connsiteX2823" fmla="*/ 1710988 w 2103786"/>
                <a:gd name="connsiteY2823" fmla="*/ 105983 h 3101339"/>
                <a:gd name="connsiteX2824" fmla="*/ 1711560 w 2103786"/>
                <a:gd name="connsiteY2824" fmla="*/ 104841 h 3101339"/>
                <a:gd name="connsiteX2825" fmla="*/ 1712894 w 2103786"/>
                <a:gd name="connsiteY2825" fmla="*/ 104841 h 3101339"/>
                <a:gd name="connsiteX2826" fmla="*/ 1714894 w 2103786"/>
                <a:gd name="connsiteY2826" fmla="*/ 106269 h 3101339"/>
                <a:gd name="connsiteX2827" fmla="*/ 1715942 w 2103786"/>
                <a:gd name="connsiteY2827" fmla="*/ 106269 h 3101339"/>
                <a:gd name="connsiteX2828" fmla="*/ 1716799 w 2103786"/>
                <a:gd name="connsiteY2828" fmla="*/ 104936 h 3101339"/>
                <a:gd name="connsiteX2829" fmla="*/ 1716799 w 2103786"/>
                <a:gd name="connsiteY2829" fmla="*/ 103412 h 3101339"/>
                <a:gd name="connsiteX2830" fmla="*/ 1716322 w 2103786"/>
                <a:gd name="connsiteY2830" fmla="*/ 101793 h 3101339"/>
                <a:gd name="connsiteX2831" fmla="*/ 1716322 w 2103786"/>
                <a:gd name="connsiteY2831" fmla="*/ 100173 h 3101339"/>
                <a:gd name="connsiteX2832" fmla="*/ 1716322 w 2103786"/>
                <a:gd name="connsiteY2832" fmla="*/ 98649 h 3101339"/>
                <a:gd name="connsiteX2833" fmla="*/ 1714513 w 2103786"/>
                <a:gd name="connsiteY2833" fmla="*/ 96649 h 3101339"/>
                <a:gd name="connsiteX2834" fmla="*/ 1714036 w 2103786"/>
                <a:gd name="connsiteY2834" fmla="*/ 95506 h 3101339"/>
                <a:gd name="connsiteX2835" fmla="*/ 1714036 w 2103786"/>
                <a:gd name="connsiteY2835" fmla="*/ 93506 h 3101339"/>
                <a:gd name="connsiteX2836" fmla="*/ 1713465 w 2103786"/>
                <a:gd name="connsiteY2836" fmla="*/ 92839 h 3101339"/>
                <a:gd name="connsiteX2837" fmla="*/ 1712608 w 2103786"/>
                <a:gd name="connsiteY2837" fmla="*/ 92839 h 3101339"/>
                <a:gd name="connsiteX2838" fmla="*/ 1711560 w 2103786"/>
                <a:gd name="connsiteY2838" fmla="*/ 91791 h 3101339"/>
                <a:gd name="connsiteX2839" fmla="*/ 1710893 w 2103786"/>
                <a:gd name="connsiteY2839" fmla="*/ 91220 h 3101339"/>
                <a:gd name="connsiteX2840" fmla="*/ 1710036 w 2103786"/>
                <a:gd name="connsiteY2840" fmla="*/ 91220 h 3101339"/>
                <a:gd name="connsiteX2841" fmla="*/ 1709560 w 2103786"/>
                <a:gd name="connsiteY2841" fmla="*/ 90267 h 3101339"/>
                <a:gd name="connsiteX2842" fmla="*/ 1709560 w 2103786"/>
                <a:gd name="connsiteY2842" fmla="*/ 88458 h 3101339"/>
                <a:gd name="connsiteX2843" fmla="*/ 1710322 w 2103786"/>
                <a:gd name="connsiteY2843" fmla="*/ 88458 h 3101339"/>
                <a:gd name="connsiteX2844" fmla="*/ 1712131 w 2103786"/>
                <a:gd name="connsiteY2844" fmla="*/ 87791 h 3101339"/>
                <a:gd name="connsiteX2845" fmla="*/ 1713751 w 2103786"/>
                <a:gd name="connsiteY2845" fmla="*/ 86838 h 3101339"/>
                <a:gd name="connsiteX2846" fmla="*/ 1713751 w 2103786"/>
                <a:gd name="connsiteY2846" fmla="*/ 86743 h 3101339"/>
                <a:gd name="connsiteX2847" fmla="*/ 1714513 w 2103786"/>
                <a:gd name="connsiteY2847" fmla="*/ 86743 h 3101339"/>
                <a:gd name="connsiteX2848" fmla="*/ 1716799 w 2103786"/>
                <a:gd name="connsiteY2848" fmla="*/ 85505 h 3101339"/>
                <a:gd name="connsiteX2849" fmla="*/ 1720228 w 2103786"/>
                <a:gd name="connsiteY2849" fmla="*/ 84743 h 3101339"/>
                <a:gd name="connsiteX2850" fmla="*/ 1720704 w 2103786"/>
                <a:gd name="connsiteY2850" fmla="*/ 83600 h 3101339"/>
                <a:gd name="connsiteX2851" fmla="*/ 1720704 w 2103786"/>
                <a:gd name="connsiteY2851" fmla="*/ 82076 h 3101339"/>
                <a:gd name="connsiteX2852" fmla="*/ 1720704 w 2103786"/>
                <a:gd name="connsiteY2852" fmla="*/ 80552 h 3101339"/>
                <a:gd name="connsiteX2853" fmla="*/ 1721180 w 2103786"/>
                <a:gd name="connsiteY2853" fmla="*/ 79504 h 3101339"/>
                <a:gd name="connsiteX2854" fmla="*/ 1722228 w 2103786"/>
                <a:gd name="connsiteY2854" fmla="*/ 78361 h 3101339"/>
                <a:gd name="connsiteX2855" fmla="*/ 1722228 w 2103786"/>
                <a:gd name="connsiteY2855" fmla="*/ 77313 h 3101339"/>
                <a:gd name="connsiteX2856" fmla="*/ 1722228 w 2103786"/>
                <a:gd name="connsiteY2856" fmla="*/ 76170 h 3101339"/>
                <a:gd name="connsiteX2857" fmla="*/ 1720990 w 2103786"/>
                <a:gd name="connsiteY2857" fmla="*/ 73980 h 3101339"/>
                <a:gd name="connsiteX2858" fmla="*/ 1720990 w 2103786"/>
                <a:gd name="connsiteY2858" fmla="*/ 72741 h 3101339"/>
                <a:gd name="connsiteX2859" fmla="*/ 1720990 w 2103786"/>
                <a:gd name="connsiteY2859" fmla="*/ 70931 h 3101339"/>
                <a:gd name="connsiteX2860" fmla="*/ 1720990 w 2103786"/>
                <a:gd name="connsiteY2860" fmla="*/ 69312 h 3101339"/>
                <a:gd name="connsiteX2861" fmla="*/ 1722133 w 2103786"/>
                <a:gd name="connsiteY2861" fmla="*/ 68074 h 3101339"/>
                <a:gd name="connsiteX2862" fmla="*/ 1726133 w 2103786"/>
                <a:gd name="connsiteY2862" fmla="*/ 67503 h 3101339"/>
                <a:gd name="connsiteX2863" fmla="*/ 1726895 w 2103786"/>
                <a:gd name="connsiteY2863" fmla="*/ 67503 h 3101339"/>
                <a:gd name="connsiteX2864" fmla="*/ 1728038 w 2103786"/>
                <a:gd name="connsiteY2864" fmla="*/ 66836 h 3101339"/>
                <a:gd name="connsiteX2865" fmla="*/ 1731277 w 2103786"/>
                <a:gd name="connsiteY2865" fmla="*/ 64074 h 3101339"/>
                <a:gd name="connsiteX2866" fmla="*/ 1731277 w 2103786"/>
                <a:gd name="connsiteY2866" fmla="*/ 64074 h 3101339"/>
                <a:gd name="connsiteX2867" fmla="*/ 1731277 w 2103786"/>
                <a:gd name="connsiteY2867" fmla="*/ 61597 h 3101339"/>
                <a:gd name="connsiteX2868" fmla="*/ 1730705 w 2103786"/>
                <a:gd name="connsiteY2868" fmla="*/ 59121 h 3101339"/>
                <a:gd name="connsiteX2869" fmla="*/ 1730705 w 2103786"/>
                <a:gd name="connsiteY2869" fmla="*/ 57025 h 3101339"/>
                <a:gd name="connsiteX2870" fmla="*/ 1732229 w 2103786"/>
                <a:gd name="connsiteY2870" fmla="*/ 55787 h 3101339"/>
                <a:gd name="connsiteX2871" fmla="*/ 1729943 w 2103786"/>
                <a:gd name="connsiteY2871" fmla="*/ 50548 h 3101339"/>
                <a:gd name="connsiteX2872" fmla="*/ 1726419 w 2103786"/>
                <a:gd name="connsiteY2872" fmla="*/ 48453 h 3101339"/>
                <a:gd name="connsiteX2873" fmla="*/ 1713275 w 2103786"/>
                <a:gd name="connsiteY2873" fmla="*/ 48453 h 3101339"/>
                <a:gd name="connsiteX2874" fmla="*/ 1711369 w 2103786"/>
                <a:gd name="connsiteY2874" fmla="*/ 47500 h 3101339"/>
                <a:gd name="connsiteX2875" fmla="*/ 1710608 w 2103786"/>
                <a:gd name="connsiteY2875" fmla="*/ 45405 h 3101339"/>
                <a:gd name="connsiteX2876" fmla="*/ 1710608 w 2103786"/>
                <a:gd name="connsiteY2876" fmla="*/ 44071 h 3101339"/>
                <a:gd name="connsiteX2877" fmla="*/ 1709369 w 2103786"/>
                <a:gd name="connsiteY2877" fmla="*/ 42071 h 3101339"/>
                <a:gd name="connsiteX2878" fmla="*/ 1709369 w 2103786"/>
                <a:gd name="connsiteY2878" fmla="*/ 40737 h 3101339"/>
                <a:gd name="connsiteX2879" fmla="*/ 1709369 w 2103786"/>
                <a:gd name="connsiteY2879" fmla="*/ 39689 h 3101339"/>
                <a:gd name="connsiteX2880" fmla="*/ 1710036 w 2103786"/>
                <a:gd name="connsiteY2880" fmla="*/ 37975 h 3101339"/>
                <a:gd name="connsiteX2881" fmla="*/ 1710036 w 2103786"/>
                <a:gd name="connsiteY2881" fmla="*/ 36546 h 3101339"/>
                <a:gd name="connsiteX2882" fmla="*/ 1711655 w 2103786"/>
                <a:gd name="connsiteY2882" fmla="*/ 37785 h 3101339"/>
                <a:gd name="connsiteX2883" fmla="*/ 1713941 w 2103786"/>
                <a:gd name="connsiteY2883" fmla="*/ 41404 h 3101339"/>
                <a:gd name="connsiteX2884" fmla="*/ 1715370 w 2103786"/>
                <a:gd name="connsiteY2884" fmla="*/ 42166 h 3101339"/>
                <a:gd name="connsiteX2885" fmla="*/ 1717085 w 2103786"/>
                <a:gd name="connsiteY2885" fmla="*/ 42166 h 3101339"/>
                <a:gd name="connsiteX2886" fmla="*/ 1717085 w 2103786"/>
                <a:gd name="connsiteY2886" fmla="*/ 40833 h 3101339"/>
                <a:gd name="connsiteX2887" fmla="*/ 1717085 w 2103786"/>
                <a:gd name="connsiteY2887" fmla="*/ 38928 h 3101339"/>
                <a:gd name="connsiteX2888" fmla="*/ 1717085 w 2103786"/>
                <a:gd name="connsiteY2888" fmla="*/ 37023 h 3101339"/>
                <a:gd name="connsiteX2889" fmla="*/ 1718799 w 2103786"/>
                <a:gd name="connsiteY2889" fmla="*/ 36165 h 3101339"/>
                <a:gd name="connsiteX2890" fmla="*/ 1722228 w 2103786"/>
                <a:gd name="connsiteY2890" fmla="*/ 41880 h 3101339"/>
                <a:gd name="connsiteX2891" fmla="*/ 1725181 w 2103786"/>
                <a:gd name="connsiteY2891" fmla="*/ 41880 h 3101339"/>
                <a:gd name="connsiteX2892" fmla="*/ 1724514 w 2103786"/>
                <a:gd name="connsiteY2892" fmla="*/ 40833 h 3101339"/>
                <a:gd name="connsiteX2893" fmla="*/ 1724514 w 2103786"/>
                <a:gd name="connsiteY2893" fmla="*/ 37975 h 3101339"/>
                <a:gd name="connsiteX2894" fmla="*/ 1724514 w 2103786"/>
                <a:gd name="connsiteY2894" fmla="*/ 36356 h 3101339"/>
                <a:gd name="connsiteX2895" fmla="*/ 1724038 w 2103786"/>
                <a:gd name="connsiteY2895" fmla="*/ 34451 h 3101339"/>
                <a:gd name="connsiteX2896" fmla="*/ 1723466 w 2103786"/>
                <a:gd name="connsiteY2896" fmla="*/ 33784 h 3101339"/>
                <a:gd name="connsiteX2897" fmla="*/ 1722609 w 2103786"/>
                <a:gd name="connsiteY2897" fmla="*/ 33784 h 3101339"/>
                <a:gd name="connsiteX2898" fmla="*/ 1717466 w 2103786"/>
                <a:gd name="connsiteY2898" fmla="*/ 31022 h 3101339"/>
                <a:gd name="connsiteX2899" fmla="*/ 1716418 w 2103786"/>
                <a:gd name="connsiteY2899" fmla="*/ 30164 h 3101339"/>
                <a:gd name="connsiteX2900" fmla="*/ 1714989 w 2103786"/>
                <a:gd name="connsiteY2900" fmla="*/ 28355 h 3101339"/>
                <a:gd name="connsiteX2901" fmla="*/ 1714989 w 2103786"/>
                <a:gd name="connsiteY2901" fmla="*/ 28355 h 3101339"/>
                <a:gd name="connsiteX2902" fmla="*/ 1716513 w 2103786"/>
                <a:gd name="connsiteY2902" fmla="*/ 28355 h 3101339"/>
                <a:gd name="connsiteX2903" fmla="*/ 1720228 w 2103786"/>
                <a:gd name="connsiteY2903" fmla="*/ 29307 h 3101339"/>
                <a:gd name="connsiteX2904" fmla="*/ 1721085 w 2103786"/>
                <a:gd name="connsiteY2904" fmla="*/ 28831 h 3101339"/>
                <a:gd name="connsiteX2905" fmla="*/ 1721085 w 2103786"/>
                <a:gd name="connsiteY2905" fmla="*/ 26640 h 3101339"/>
                <a:gd name="connsiteX2906" fmla="*/ 1721847 w 2103786"/>
                <a:gd name="connsiteY2906" fmla="*/ 24926 h 3101339"/>
                <a:gd name="connsiteX2907" fmla="*/ 1723371 w 2103786"/>
                <a:gd name="connsiteY2907" fmla="*/ 23592 h 3101339"/>
                <a:gd name="connsiteX2908" fmla="*/ 1724990 w 2103786"/>
                <a:gd name="connsiteY2908" fmla="*/ 23592 h 3101339"/>
                <a:gd name="connsiteX2909" fmla="*/ 1725657 w 2103786"/>
                <a:gd name="connsiteY2909" fmla="*/ 24926 h 3101339"/>
                <a:gd name="connsiteX2910" fmla="*/ 1725086 w 2103786"/>
                <a:gd name="connsiteY2910" fmla="*/ 26450 h 3101339"/>
                <a:gd name="connsiteX2911" fmla="*/ 1724133 w 2103786"/>
                <a:gd name="connsiteY2911" fmla="*/ 27783 h 3101339"/>
                <a:gd name="connsiteX2912" fmla="*/ 1724133 w 2103786"/>
                <a:gd name="connsiteY2912" fmla="*/ 28641 h 3101339"/>
                <a:gd name="connsiteX2913" fmla="*/ 1727848 w 2103786"/>
                <a:gd name="connsiteY2913" fmla="*/ 29212 h 3101339"/>
                <a:gd name="connsiteX2914" fmla="*/ 1729086 w 2103786"/>
                <a:gd name="connsiteY2914" fmla="*/ 29212 h 3101339"/>
                <a:gd name="connsiteX2915" fmla="*/ 1730324 w 2103786"/>
                <a:gd name="connsiteY2915" fmla="*/ 29212 h 3101339"/>
                <a:gd name="connsiteX2916" fmla="*/ 1732039 w 2103786"/>
                <a:gd name="connsiteY2916" fmla="*/ 28069 h 3101339"/>
                <a:gd name="connsiteX2917" fmla="*/ 1732039 w 2103786"/>
                <a:gd name="connsiteY2917" fmla="*/ 29498 h 3101339"/>
                <a:gd name="connsiteX2918" fmla="*/ 1731372 w 2103786"/>
                <a:gd name="connsiteY2918" fmla="*/ 30641 h 3101339"/>
                <a:gd name="connsiteX2919" fmla="*/ 1729562 w 2103786"/>
                <a:gd name="connsiteY2919" fmla="*/ 32641 h 3101339"/>
                <a:gd name="connsiteX2920" fmla="*/ 1730229 w 2103786"/>
                <a:gd name="connsiteY2920" fmla="*/ 32641 h 3101339"/>
                <a:gd name="connsiteX2921" fmla="*/ 1731562 w 2103786"/>
                <a:gd name="connsiteY2921" fmla="*/ 33212 h 3101339"/>
                <a:gd name="connsiteX2922" fmla="*/ 1732325 w 2103786"/>
                <a:gd name="connsiteY2922" fmla="*/ 33212 h 3101339"/>
                <a:gd name="connsiteX2923" fmla="*/ 1732325 w 2103786"/>
                <a:gd name="connsiteY2923" fmla="*/ 34070 h 3101339"/>
                <a:gd name="connsiteX2924" fmla="*/ 1730419 w 2103786"/>
                <a:gd name="connsiteY2924" fmla="*/ 34927 h 3101339"/>
                <a:gd name="connsiteX2925" fmla="*/ 1728800 w 2103786"/>
                <a:gd name="connsiteY2925" fmla="*/ 36451 h 3101339"/>
                <a:gd name="connsiteX2926" fmla="*/ 1727562 w 2103786"/>
                <a:gd name="connsiteY2926" fmla="*/ 38356 h 3101339"/>
                <a:gd name="connsiteX2927" fmla="*/ 1725657 w 2103786"/>
                <a:gd name="connsiteY2927" fmla="*/ 39118 h 3101339"/>
                <a:gd name="connsiteX2928" fmla="*/ 1728038 w 2103786"/>
                <a:gd name="connsiteY2928" fmla="*/ 38356 h 3101339"/>
                <a:gd name="connsiteX2929" fmla="*/ 1729943 w 2103786"/>
                <a:gd name="connsiteY2929" fmla="*/ 37023 h 3101339"/>
                <a:gd name="connsiteX2930" fmla="*/ 1733753 w 2103786"/>
                <a:gd name="connsiteY2930" fmla="*/ 33689 h 3101339"/>
                <a:gd name="connsiteX2931" fmla="*/ 1734992 w 2103786"/>
                <a:gd name="connsiteY2931" fmla="*/ 32831 h 3101339"/>
                <a:gd name="connsiteX2932" fmla="*/ 1736420 w 2103786"/>
                <a:gd name="connsiteY2932" fmla="*/ 32070 h 3101339"/>
                <a:gd name="connsiteX2933" fmla="*/ 1740040 w 2103786"/>
                <a:gd name="connsiteY2933" fmla="*/ 30831 h 3101339"/>
                <a:gd name="connsiteX2934" fmla="*/ 1738611 w 2103786"/>
                <a:gd name="connsiteY2934" fmla="*/ 33594 h 3101339"/>
                <a:gd name="connsiteX2935" fmla="*/ 1734515 w 2103786"/>
                <a:gd name="connsiteY2935" fmla="*/ 36070 h 3101339"/>
                <a:gd name="connsiteX2936" fmla="*/ 1732896 w 2103786"/>
                <a:gd name="connsiteY2936" fmla="*/ 38166 h 3101339"/>
                <a:gd name="connsiteX2937" fmla="*/ 1736420 w 2103786"/>
                <a:gd name="connsiteY2937" fmla="*/ 38166 h 3101339"/>
                <a:gd name="connsiteX2938" fmla="*/ 1738802 w 2103786"/>
                <a:gd name="connsiteY2938" fmla="*/ 39880 h 3101339"/>
                <a:gd name="connsiteX2939" fmla="*/ 1739278 w 2103786"/>
                <a:gd name="connsiteY2939" fmla="*/ 41595 h 3101339"/>
                <a:gd name="connsiteX2940" fmla="*/ 1736896 w 2103786"/>
                <a:gd name="connsiteY2940" fmla="*/ 42452 h 3101339"/>
                <a:gd name="connsiteX2941" fmla="*/ 1733372 w 2103786"/>
                <a:gd name="connsiteY2941" fmla="*/ 42452 h 3101339"/>
                <a:gd name="connsiteX2942" fmla="*/ 1732801 w 2103786"/>
                <a:gd name="connsiteY2942" fmla="*/ 43690 h 3101339"/>
                <a:gd name="connsiteX2943" fmla="*/ 1733277 w 2103786"/>
                <a:gd name="connsiteY2943" fmla="*/ 45405 h 3101339"/>
                <a:gd name="connsiteX2944" fmla="*/ 1733277 w 2103786"/>
                <a:gd name="connsiteY2944" fmla="*/ 47405 h 3101339"/>
                <a:gd name="connsiteX2945" fmla="*/ 1737563 w 2103786"/>
                <a:gd name="connsiteY2945" fmla="*/ 46357 h 3101339"/>
                <a:gd name="connsiteX2946" fmla="*/ 1739373 w 2103786"/>
                <a:gd name="connsiteY2946" fmla="*/ 46357 h 3101339"/>
                <a:gd name="connsiteX2947" fmla="*/ 1739373 w 2103786"/>
                <a:gd name="connsiteY2947" fmla="*/ 48833 h 3101339"/>
                <a:gd name="connsiteX2948" fmla="*/ 1735944 w 2103786"/>
                <a:gd name="connsiteY2948" fmla="*/ 51881 h 3101339"/>
                <a:gd name="connsiteX2949" fmla="*/ 1734992 w 2103786"/>
                <a:gd name="connsiteY2949" fmla="*/ 53406 h 3101339"/>
                <a:gd name="connsiteX2950" fmla="*/ 1737563 w 2103786"/>
                <a:gd name="connsiteY2950" fmla="*/ 52548 h 3101339"/>
                <a:gd name="connsiteX2951" fmla="*/ 1736420 w 2103786"/>
                <a:gd name="connsiteY2951" fmla="*/ 56930 h 3101339"/>
                <a:gd name="connsiteX2952" fmla="*/ 1739468 w 2103786"/>
                <a:gd name="connsiteY2952" fmla="*/ 59025 h 3101339"/>
                <a:gd name="connsiteX2953" fmla="*/ 1742993 w 2103786"/>
                <a:gd name="connsiteY2953" fmla="*/ 60359 h 3101339"/>
                <a:gd name="connsiteX2954" fmla="*/ 1742993 w 2103786"/>
                <a:gd name="connsiteY2954" fmla="*/ 62264 h 3101339"/>
                <a:gd name="connsiteX2955" fmla="*/ 1742040 w 2103786"/>
                <a:gd name="connsiteY2955" fmla="*/ 62264 h 3101339"/>
                <a:gd name="connsiteX2956" fmla="*/ 1741373 w 2103786"/>
                <a:gd name="connsiteY2956" fmla="*/ 62264 h 3101339"/>
                <a:gd name="connsiteX2957" fmla="*/ 1740897 w 2103786"/>
                <a:gd name="connsiteY2957" fmla="*/ 62264 h 3101339"/>
                <a:gd name="connsiteX2958" fmla="*/ 1740897 w 2103786"/>
                <a:gd name="connsiteY2958" fmla="*/ 63312 h 3101339"/>
                <a:gd name="connsiteX2959" fmla="*/ 1740897 w 2103786"/>
                <a:gd name="connsiteY2959" fmla="*/ 63312 h 3101339"/>
                <a:gd name="connsiteX2960" fmla="*/ 1742707 w 2103786"/>
                <a:gd name="connsiteY2960" fmla="*/ 64264 h 3101339"/>
                <a:gd name="connsiteX2961" fmla="*/ 1743278 w 2103786"/>
                <a:gd name="connsiteY2961" fmla="*/ 64264 h 3101339"/>
                <a:gd name="connsiteX2962" fmla="*/ 1744802 w 2103786"/>
                <a:gd name="connsiteY2962" fmla="*/ 63407 h 3101339"/>
                <a:gd name="connsiteX2963" fmla="*/ 1746326 w 2103786"/>
                <a:gd name="connsiteY2963" fmla="*/ 62264 h 3101339"/>
                <a:gd name="connsiteX2964" fmla="*/ 1747755 w 2103786"/>
                <a:gd name="connsiteY2964" fmla="*/ 62264 h 3101339"/>
                <a:gd name="connsiteX2965" fmla="*/ 1748612 w 2103786"/>
                <a:gd name="connsiteY2965" fmla="*/ 65216 h 3101339"/>
                <a:gd name="connsiteX2966" fmla="*/ 1749469 w 2103786"/>
                <a:gd name="connsiteY2966" fmla="*/ 65216 h 3101339"/>
                <a:gd name="connsiteX2967" fmla="*/ 1749469 w 2103786"/>
                <a:gd name="connsiteY2967" fmla="*/ 63026 h 3101339"/>
                <a:gd name="connsiteX2968" fmla="*/ 1750041 w 2103786"/>
                <a:gd name="connsiteY2968" fmla="*/ 61311 h 3101339"/>
                <a:gd name="connsiteX2969" fmla="*/ 1751184 w 2103786"/>
                <a:gd name="connsiteY2969" fmla="*/ 60073 h 3101339"/>
                <a:gd name="connsiteX2970" fmla="*/ 1755661 w 2103786"/>
                <a:gd name="connsiteY2970" fmla="*/ 59025 h 3101339"/>
                <a:gd name="connsiteX2971" fmla="*/ 1755661 w 2103786"/>
                <a:gd name="connsiteY2971" fmla="*/ 57692 h 3101339"/>
                <a:gd name="connsiteX2972" fmla="*/ 1754422 w 2103786"/>
                <a:gd name="connsiteY2972" fmla="*/ 55977 h 3101339"/>
                <a:gd name="connsiteX2973" fmla="*/ 1752232 w 2103786"/>
                <a:gd name="connsiteY2973" fmla="*/ 53691 h 3101339"/>
                <a:gd name="connsiteX2974" fmla="*/ 1751470 w 2103786"/>
                <a:gd name="connsiteY2974" fmla="*/ 53691 h 3101339"/>
                <a:gd name="connsiteX2975" fmla="*/ 1750708 w 2103786"/>
                <a:gd name="connsiteY2975" fmla="*/ 53691 h 3101339"/>
                <a:gd name="connsiteX2976" fmla="*/ 1749565 w 2103786"/>
                <a:gd name="connsiteY2976" fmla="*/ 53691 h 3101339"/>
                <a:gd name="connsiteX2977" fmla="*/ 1748898 w 2103786"/>
                <a:gd name="connsiteY2977" fmla="*/ 53120 h 3101339"/>
                <a:gd name="connsiteX2978" fmla="*/ 1749469 w 2103786"/>
                <a:gd name="connsiteY2978" fmla="*/ 51881 h 3101339"/>
                <a:gd name="connsiteX2979" fmla="*/ 1750898 w 2103786"/>
                <a:gd name="connsiteY2979" fmla="*/ 49977 h 3101339"/>
                <a:gd name="connsiteX2980" fmla="*/ 1750898 w 2103786"/>
                <a:gd name="connsiteY2980" fmla="*/ 47786 h 3101339"/>
                <a:gd name="connsiteX2981" fmla="*/ 1751375 w 2103786"/>
                <a:gd name="connsiteY2981" fmla="*/ 46452 h 3101339"/>
                <a:gd name="connsiteX2982" fmla="*/ 1752518 w 2103786"/>
                <a:gd name="connsiteY2982" fmla="*/ 45500 h 3101339"/>
                <a:gd name="connsiteX2983" fmla="*/ 1754994 w 2103786"/>
                <a:gd name="connsiteY2983" fmla="*/ 44547 h 3101339"/>
                <a:gd name="connsiteX2984" fmla="*/ 1754327 w 2103786"/>
                <a:gd name="connsiteY2984" fmla="*/ 44071 h 3101339"/>
                <a:gd name="connsiteX2985" fmla="*/ 1753756 w 2103786"/>
                <a:gd name="connsiteY2985" fmla="*/ 43214 h 3101339"/>
                <a:gd name="connsiteX2986" fmla="*/ 1754232 w 2103786"/>
                <a:gd name="connsiteY2986" fmla="*/ 44833 h 3101339"/>
                <a:gd name="connsiteX2987" fmla="*/ 1756137 w 2103786"/>
                <a:gd name="connsiteY2987" fmla="*/ 42928 h 3101339"/>
                <a:gd name="connsiteX2988" fmla="*/ 1758518 w 2103786"/>
                <a:gd name="connsiteY2988" fmla="*/ 42928 h 3101339"/>
                <a:gd name="connsiteX2989" fmla="*/ 1760614 w 2103786"/>
                <a:gd name="connsiteY2989" fmla="*/ 42928 h 3101339"/>
                <a:gd name="connsiteX2990" fmla="*/ 1762328 w 2103786"/>
                <a:gd name="connsiteY2990" fmla="*/ 37880 h 3101339"/>
                <a:gd name="connsiteX2991" fmla="*/ 1766424 w 2103786"/>
                <a:gd name="connsiteY2991" fmla="*/ 34832 h 3101339"/>
                <a:gd name="connsiteX2992" fmla="*/ 1767758 w 2103786"/>
                <a:gd name="connsiteY2992" fmla="*/ 33117 h 3101339"/>
                <a:gd name="connsiteX2993" fmla="*/ 1770044 w 2103786"/>
                <a:gd name="connsiteY2993" fmla="*/ 36070 h 3101339"/>
                <a:gd name="connsiteX2994" fmla="*/ 1772711 w 2103786"/>
                <a:gd name="connsiteY2994" fmla="*/ 36070 h 3101339"/>
                <a:gd name="connsiteX2995" fmla="*/ 1775092 w 2103786"/>
                <a:gd name="connsiteY2995" fmla="*/ 34356 h 3101339"/>
                <a:gd name="connsiteX2996" fmla="*/ 1776806 w 2103786"/>
                <a:gd name="connsiteY2996" fmla="*/ 32165 h 3101339"/>
                <a:gd name="connsiteX2997" fmla="*/ 1778806 w 2103786"/>
                <a:gd name="connsiteY2997" fmla="*/ 28641 h 3101339"/>
                <a:gd name="connsiteX2998" fmla="*/ 1780235 w 2103786"/>
                <a:gd name="connsiteY2998" fmla="*/ 27498 h 3101339"/>
                <a:gd name="connsiteX2999" fmla="*/ 1782140 w 2103786"/>
                <a:gd name="connsiteY2999" fmla="*/ 27498 h 3101339"/>
                <a:gd name="connsiteX3000" fmla="*/ 1785664 w 2103786"/>
                <a:gd name="connsiteY3000" fmla="*/ 28831 h 3101339"/>
                <a:gd name="connsiteX3001" fmla="*/ 1783950 w 2103786"/>
                <a:gd name="connsiteY3001" fmla="*/ 28831 h 3101339"/>
                <a:gd name="connsiteX3002" fmla="*/ 1781854 w 2103786"/>
                <a:gd name="connsiteY3002" fmla="*/ 29879 h 3101339"/>
                <a:gd name="connsiteX3003" fmla="*/ 1780140 w 2103786"/>
                <a:gd name="connsiteY3003" fmla="*/ 31212 h 3101339"/>
                <a:gd name="connsiteX3004" fmla="*/ 1779473 w 2103786"/>
                <a:gd name="connsiteY3004" fmla="*/ 32546 h 3101339"/>
                <a:gd name="connsiteX3005" fmla="*/ 1779473 w 2103786"/>
                <a:gd name="connsiteY3005" fmla="*/ 33975 h 3101339"/>
                <a:gd name="connsiteX3006" fmla="*/ 1778711 w 2103786"/>
                <a:gd name="connsiteY3006" fmla="*/ 34641 h 3101339"/>
                <a:gd name="connsiteX3007" fmla="*/ 1777854 w 2103786"/>
                <a:gd name="connsiteY3007" fmla="*/ 34641 h 3101339"/>
                <a:gd name="connsiteX3008" fmla="*/ 1777187 w 2103786"/>
                <a:gd name="connsiteY3008" fmla="*/ 35403 h 3101339"/>
                <a:gd name="connsiteX3009" fmla="*/ 1776520 w 2103786"/>
                <a:gd name="connsiteY3009" fmla="*/ 38928 h 3101339"/>
                <a:gd name="connsiteX3010" fmla="*/ 1776520 w 2103786"/>
                <a:gd name="connsiteY3010" fmla="*/ 40071 h 3101339"/>
                <a:gd name="connsiteX3011" fmla="*/ 1772806 w 2103786"/>
                <a:gd name="connsiteY3011" fmla="*/ 43881 h 3101339"/>
                <a:gd name="connsiteX3012" fmla="*/ 1771282 w 2103786"/>
                <a:gd name="connsiteY3012" fmla="*/ 46262 h 3101339"/>
                <a:gd name="connsiteX3013" fmla="*/ 1772520 w 2103786"/>
                <a:gd name="connsiteY3013" fmla="*/ 47310 h 3101339"/>
                <a:gd name="connsiteX3014" fmla="*/ 1775187 w 2103786"/>
                <a:gd name="connsiteY3014" fmla="*/ 46738 h 3101339"/>
                <a:gd name="connsiteX3015" fmla="*/ 1779473 w 2103786"/>
                <a:gd name="connsiteY3015" fmla="*/ 45119 h 3101339"/>
                <a:gd name="connsiteX3016" fmla="*/ 1780997 w 2103786"/>
                <a:gd name="connsiteY3016" fmla="*/ 45595 h 3101339"/>
                <a:gd name="connsiteX3017" fmla="*/ 1776520 w 2103786"/>
                <a:gd name="connsiteY3017" fmla="*/ 51024 h 3101339"/>
                <a:gd name="connsiteX3018" fmla="*/ 1777663 w 2103786"/>
                <a:gd name="connsiteY3018" fmla="*/ 51977 h 3101339"/>
                <a:gd name="connsiteX3019" fmla="*/ 1779187 w 2103786"/>
                <a:gd name="connsiteY3019" fmla="*/ 54834 h 3101339"/>
                <a:gd name="connsiteX3020" fmla="*/ 1780235 w 2103786"/>
                <a:gd name="connsiteY3020" fmla="*/ 55691 h 3101339"/>
                <a:gd name="connsiteX3021" fmla="*/ 1782140 w 2103786"/>
                <a:gd name="connsiteY3021" fmla="*/ 55691 h 3101339"/>
                <a:gd name="connsiteX3022" fmla="*/ 1783760 w 2103786"/>
                <a:gd name="connsiteY3022" fmla="*/ 54739 h 3101339"/>
                <a:gd name="connsiteX3023" fmla="*/ 1785093 w 2103786"/>
                <a:gd name="connsiteY3023" fmla="*/ 54168 h 3101339"/>
                <a:gd name="connsiteX3024" fmla="*/ 1786427 w 2103786"/>
                <a:gd name="connsiteY3024" fmla="*/ 54930 h 3101339"/>
                <a:gd name="connsiteX3025" fmla="*/ 1786427 w 2103786"/>
                <a:gd name="connsiteY3025" fmla="*/ 56454 h 3101339"/>
                <a:gd name="connsiteX3026" fmla="*/ 1786427 w 2103786"/>
                <a:gd name="connsiteY3026" fmla="*/ 60645 h 3101339"/>
                <a:gd name="connsiteX3027" fmla="*/ 1786427 w 2103786"/>
                <a:gd name="connsiteY3027" fmla="*/ 62264 h 3101339"/>
                <a:gd name="connsiteX3028" fmla="*/ 1787284 w 2103786"/>
                <a:gd name="connsiteY3028" fmla="*/ 64264 h 3101339"/>
                <a:gd name="connsiteX3029" fmla="*/ 1788236 w 2103786"/>
                <a:gd name="connsiteY3029" fmla="*/ 64835 h 3101339"/>
                <a:gd name="connsiteX3030" fmla="*/ 1789379 w 2103786"/>
                <a:gd name="connsiteY3030" fmla="*/ 64835 h 3101339"/>
                <a:gd name="connsiteX3031" fmla="*/ 1790903 w 2103786"/>
                <a:gd name="connsiteY3031" fmla="*/ 66550 h 3101339"/>
                <a:gd name="connsiteX3032" fmla="*/ 1790903 w 2103786"/>
                <a:gd name="connsiteY3032" fmla="*/ 62645 h 3101339"/>
                <a:gd name="connsiteX3033" fmla="*/ 1790903 w 2103786"/>
                <a:gd name="connsiteY3033" fmla="*/ 60740 h 3101339"/>
                <a:gd name="connsiteX3034" fmla="*/ 1791570 w 2103786"/>
                <a:gd name="connsiteY3034" fmla="*/ 59121 h 3101339"/>
                <a:gd name="connsiteX3035" fmla="*/ 1792903 w 2103786"/>
                <a:gd name="connsiteY3035" fmla="*/ 58263 h 3101339"/>
                <a:gd name="connsiteX3036" fmla="*/ 1794713 w 2103786"/>
                <a:gd name="connsiteY3036" fmla="*/ 57692 h 3101339"/>
                <a:gd name="connsiteX3037" fmla="*/ 1796333 w 2103786"/>
                <a:gd name="connsiteY3037" fmla="*/ 56835 h 3101339"/>
                <a:gd name="connsiteX3038" fmla="*/ 1796999 w 2103786"/>
                <a:gd name="connsiteY3038" fmla="*/ 54930 h 3101339"/>
                <a:gd name="connsiteX3039" fmla="*/ 1796999 w 2103786"/>
                <a:gd name="connsiteY3039" fmla="*/ 53406 h 3101339"/>
                <a:gd name="connsiteX3040" fmla="*/ 1796999 w 2103786"/>
                <a:gd name="connsiteY3040" fmla="*/ 52072 h 3101339"/>
                <a:gd name="connsiteX3041" fmla="*/ 1796999 w 2103786"/>
                <a:gd name="connsiteY3041" fmla="*/ 50929 h 3101339"/>
                <a:gd name="connsiteX3042" fmla="*/ 1798047 w 2103786"/>
                <a:gd name="connsiteY3042" fmla="*/ 49405 h 3101339"/>
                <a:gd name="connsiteX3043" fmla="*/ 1798047 w 2103786"/>
                <a:gd name="connsiteY3043" fmla="*/ 48357 h 3101339"/>
                <a:gd name="connsiteX3044" fmla="*/ 1797380 w 2103786"/>
                <a:gd name="connsiteY3044" fmla="*/ 47214 h 3101339"/>
                <a:gd name="connsiteX3045" fmla="*/ 1796713 w 2103786"/>
                <a:gd name="connsiteY3045" fmla="*/ 45976 h 3101339"/>
                <a:gd name="connsiteX3046" fmla="*/ 1797380 w 2103786"/>
                <a:gd name="connsiteY3046" fmla="*/ 44357 h 3101339"/>
                <a:gd name="connsiteX3047" fmla="*/ 1798237 w 2103786"/>
                <a:gd name="connsiteY3047" fmla="*/ 45119 h 3101339"/>
                <a:gd name="connsiteX3048" fmla="*/ 1800238 w 2103786"/>
                <a:gd name="connsiteY3048" fmla="*/ 46357 h 3101339"/>
                <a:gd name="connsiteX3049" fmla="*/ 1800904 w 2103786"/>
                <a:gd name="connsiteY3049" fmla="*/ 47024 h 3101339"/>
                <a:gd name="connsiteX3050" fmla="*/ 1801476 w 2103786"/>
                <a:gd name="connsiteY3050" fmla="*/ 48262 h 3101339"/>
                <a:gd name="connsiteX3051" fmla="*/ 1802047 w 2103786"/>
                <a:gd name="connsiteY3051" fmla="*/ 51024 h 3101339"/>
                <a:gd name="connsiteX3052" fmla="*/ 1802714 w 2103786"/>
                <a:gd name="connsiteY3052" fmla="*/ 51786 h 3101339"/>
                <a:gd name="connsiteX3053" fmla="*/ 1804334 w 2103786"/>
                <a:gd name="connsiteY3053" fmla="*/ 51786 h 3101339"/>
                <a:gd name="connsiteX3054" fmla="*/ 1806334 w 2103786"/>
                <a:gd name="connsiteY3054" fmla="*/ 47500 h 3101339"/>
                <a:gd name="connsiteX3055" fmla="*/ 1808048 w 2103786"/>
                <a:gd name="connsiteY3055" fmla="*/ 45690 h 3101339"/>
                <a:gd name="connsiteX3056" fmla="*/ 1807191 w 2103786"/>
                <a:gd name="connsiteY3056" fmla="*/ 43785 h 3101339"/>
                <a:gd name="connsiteX3057" fmla="*/ 1808048 w 2103786"/>
                <a:gd name="connsiteY3057" fmla="*/ 41880 h 3101339"/>
                <a:gd name="connsiteX3058" fmla="*/ 1809477 w 2103786"/>
                <a:gd name="connsiteY3058" fmla="*/ 39880 h 3101339"/>
                <a:gd name="connsiteX3059" fmla="*/ 1809477 w 2103786"/>
                <a:gd name="connsiteY3059" fmla="*/ 37308 h 3101339"/>
                <a:gd name="connsiteX3060" fmla="*/ 1808620 w 2103786"/>
                <a:gd name="connsiteY3060" fmla="*/ 37308 h 3101339"/>
                <a:gd name="connsiteX3061" fmla="*/ 1808144 w 2103786"/>
                <a:gd name="connsiteY3061" fmla="*/ 38261 h 3101339"/>
                <a:gd name="connsiteX3062" fmla="*/ 1807477 w 2103786"/>
                <a:gd name="connsiteY3062" fmla="*/ 38928 h 3101339"/>
                <a:gd name="connsiteX3063" fmla="*/ 1805953 w 2103786"/>
                <a:gd name="connsiteY3063" fmla="*/ 40166 h 3101339"/>
                <a:gd name="connsiteX3064" fmla="*/ 1804429 w 2103786"/>
                <a:gd name="connsiteY3064" fmla="*/ 38642 h 3101339"/>
                <a:gd name="connsiteX3065" fmla="*/ 1803381 w 2103786"/>
                <a:gd name="connsiteY3065" fmla="*/ 36832 h 3101339"/>
                <a:gd name="connsiteX3066" fmla="*/ 1803381 w 2103786"/>
                <a:gd name="connsiteY3066" fmla="*/ 35022 h 3101339"/>
                <a:gd name="connsiteX3067" fmla="*/ 1804334 w 2103786"/>
                <a:gd name="connsiteY3067" fmla="*/ 33689 h 3101339"/>
                <a:gd name="connsiteX3068" fmla="*/ 1805095 w 2103786"/>
                <a:gd name="connsiteY3068" fmla="*/ 33689 h 3101339"/>
                <a:gd name="connsiteX3069" fmla="*/ 1807858 w 2103786"/>
                <a:gd name="connsiteY3069" fmla="*/ 34641 h 3101339"/>
                <a:gd name="connsiteX3070" fmla="*/ 1809572 w 2103786"/>
                <a:gd name="connsiteY3070" fmla="*/ 34641 h 3101339"/>
                <a:gd name="connsiteX3071" fmla="*/ 1810048 w 2103786"/>
                <a:gd name="connsiteY3071" fmla="*/ 33403 h 3101339"/>
                <a:gd name="connsiteX3072" fmla="*/ 1811477 w 2103786"/>
                <a:gd name="connsiteY3072" fmla="*/ 31879 h 3101339"/>
                <a:gd name="connsiteX3073" fmla="*/ 1813096 w 2103786"/>
                <a:gd name="connsiteY3073" fmla="*/ 32546 h 3101339"/>
                <a:gd name="connsiteX3074" fmla="*/ 1814906 w 2103786"/>
                <a:gd name="connsiteY3074" fmla="*/ 32546 h 3101339"/>
                <a:gd name="connsiteX3075" fmla="*/ 1814906 w 2103786"/>
                <a:gd name="connsiteY3075" fmla="*/ 32546 h 3101339"/>
                <a:gd name="connsiteX3076" fmla="*/ 1818526 w 2103786"/>
                <a:gd name="connsiteY3076" fmla="*/ 34260 h 3101339"/>
                <a:gd name="connsiteX3077" fmla="*/ 1820240 w 2103786"/>
                <a:gd name="connsiteY3077" fmla="*/ 34260 h 3101339"/>
                <a:gd name="connsiteX3078" fmla="*/ 1821955 w 2103786"/>
                <a:gd name="connsiteY3078" fmla="*/ 32546 h 3101339"/>
                <a:gd name="connsiteX3079" fmla="*/ 1819478 w 2103786"/>
                <a:gd name="connsiteY3079" fmla="*/ 31689 h 3101339"/>
                <a:gd name="connsiteX3080" fmla="*/ 1818050 w 2103786"/>
                <a:gd name="connsiteY3080" fmla="*/ 30831 h 3101339"/>
                <a:gd name="connsiteX3081" fmla="*/ 1818050 w 2103786"/>
                <a:gd name="connsiteY3081" fmla="*/ 29783 h 3101339"/>
                <a:gd name="connsiteX3082" fmla="*/ 1819097 w 2103786"/>
                <a:gd name="connsiteY3082" fmla="*/ 28926 h 3101339"/>
                <a:gd name="connsiteX3083" fmla="*/ 1820812 w 2103786"/>
                <a:gd name="connsiteY3083" fmla="*/ 28926 h 3101339"/>
                <a:gd name="connsiteX3084" fmla="*/ 1824241 w 2103786"/>
                <a:gd name="connsiteY3084" fmla="*/ 29688 h 3101339"/>
                <a:gd name="connsiteX3085" fmla="*/ 1823479 w 2103786"/>
                <a:gd name="connsiteY3085" fmla="*/ 28355 h 3101339"/>
                <a:gd name="connsiteX3086" fmla="*/ 1822621 w 2103786"/>
                <a:gd name="connsiteY3086" fmla="*/ 27498 h 3101339"/>
                <a:gd name="connsiteX3087" fmla="*/ 1821288 w 2103786"/>
                <a:gd name="connsiteY3087" fmla="*/ 26926 h 3101339"/>
                <a:gd name="connsiteX3088" fmla="*/ 1819288 w 2103786"/>
                <a:gd name="connsiteY3088" fmla="*/ 26926 h 3101339"/>
                <a:gd name="connsiteX3089" fmla="*/ 1817764 w 2103786"/>
                <a:gd name="connsiteY3089" fmla="*/ 26355 h 3101339"/>
                <a:gd name="connsiteX3090" fmla="*/ 1816811 w 2103786"/>
                <a:gd name="connsiteY3090" fmla="*/ 24926 h 3101339"/>
                <a:gd name="connsiteX3091" fmla="*/ 1816335 w 2103786"/>
                <a:gd name="connsiteY3091" fmla="*/ 23021 h 3101339"/>
                <a:gd name="connsiteX3092" fmla="*/ 1816335 w 2103786"/>
                <a:gd name="connsiteY3092" fmla="*/ 21021 h 3101339"/>
                <a:gd name="connsiteX3093" fmla="*/ 1815859 w 2103786"/>
                <a:gd name="connsiteY3093" fmla="*/ 20068 h 3101339"/>
                <a:gd name="connsiteX3094" fmla="*/ 1813477 w 2103786"/>
                <a:gd name="connsiteY3094" fmla="*/ 17115 h 3101339"/>
                <a:gd name="connsiteX3095" fmla="*/ 1812716 w 2103786"/>
                <a:gd name="connsiteY3095" fmla="*/ 15972 h 3101339"/>
                <a:gd name="connsiteX3096" fmla="*/ 1811096 w 2103786"/>
                <a:gd name="connsiteY3096" fmla="*/ 10353 h 3101339"/>
                <a:gd name="connsiteX3097" fmla="*/ 1810048 w 2103786"/>
                <a:gd name="connsiteY3097" fmla="*/ 8543 h 3101339"/>
                <a:gd name="connsiteX3098" fmla="*/ 1811382 w 2103786"/>
                <a:gd name="connsiteY3098" fmla="*/ 8543 h 3101339"/>
                <a:gd name="connsiteX3099" fmla="*/ 1814049 w 2103786"/>
                <a:gd name="connsiteY3099" fmla="*/ 8543 h 3101339"/>
                <a:gd name="connsiteX3100" fmla="*/ 1816335 w 2103786"/>
                <a:gd name="connsiteY3100" fmla="*/ 7590 h 3101339"/>
                <a:gd name="connsiteX3101" fmla="*/ 1817287 w 2103786"/>
                <a:gd name="connsiteY3101" fmla="*/ 5876 h 3101339"/>
                <a:gd name="connsiteX3102" fmla="*/ 1817859 w 2103786"/>
                <a:gd name="connsiteY3102" fmla="*/ 5876 h 3101339"/>
                <a:gd name="connsiteX3103" fmla="*/ 1818907 w 2103786"/>
                <a:gd name="connsiteY3103" fmla="*/ 7019 h 3101339"/>
                <a:gd name="connsiteX3104" fmla="*/ 1819573 w 2103786"/>
                <a:gd name="connsiteY3104" fmla="*/ 8924 h 3101339"/>
                <a:gd name="connsiteX3105" fmla="*/ 1819002 w 2103786"/>
                <a:gd name="connsiteY3105" fmla="*/ 11781 h 3101339"/>
                <a:gd name="connsiteX3106" fmla="*/ 1820240 w 2103786"/>
                <a:gd name="connsiteY3106" fmla="*/ 12353 h 3101339"/>
                <a:gd name="connsiteX3107" fmla="*/ 1821574 w 2103786"/>
                <a:gd name="connsiteY3107" fmla="*/ 12353 h 3101339"/>
                <a:gd name="connsiteX3108" fmla="*/ 1821574 w 2103786"/>
                <a:gd name="connsiteY3108" fmla="*/ 10924 h 3101339"/>
                <a:gd name="connsiteX3109" fmla="*/ 1822526 w 2103786"/>
                <a:gd name="connsiteY3109" fmla="*/ 9972 h 3101339"/>
                <a:gd name="connsiteX3110" fmla="*/ 1823955 w 2103786"/>
                <a:gd name="connsiteY3110" fmla="*/ 9972 h 3101339"/>
                <a:gd name="connsiteX3111" fmla="*/ 1825669 w 2103786"/>
                <a:gd name="connsiteY3111" fmla="*/ 9972 h 3101339"/>
                <a:gd name="connsiteX3112" fmla="*/ 1825669 w 2103786"/>
                <a:gd name="connsiteY3112" fmla="*/ 9114 h 3101339"/>
                <a:gd name="connsiteX3113" fmla="*/ 1823384 w 2103786"/>
                <a:gd name="connsiteY3113" fmla="*/ 7971 h 3101339"/>
                <a:gd name="connsiteX3114" fmla="*/ 1821669 w 2103786"/>
                <a:gd name="connsiteY3114" fmla="*/ 6066 h 3101339"/>
                <a:gd name="connsiteX3115" fmla="*/ 1821669 w 2103786"/>
                <a:gd name="connsiteY3115" fmla="*/ 4066 h 3101339"/>
                <a:gd name="connsiteX3116" fmla="*/ 1823955 w 2103786"/>
                <a:gd name="connsiteY3116" fmla="*/ 2637 h 3101339"/>
                <a:gd name="connsiteX3117" fmla="*/ 1826431 w 2103786"/>
                <a:gd name="connsiteY3117" fmla="*/ 2637 h 3101339"/>
                <a:gd name="connsiteX3118" fmla="*/ 1828432 w 2103786"/>
                <a:gd name="connsiteY3118" fmla="*/ 4066 h 3101339"/>
                <a:gd name="connsiteX3119" fmla="*/ 1830527 w 2103786"/>
                <a:gd name="connsiteY3119" fmla="*/ 5114 h 3101339"/>
                <a:gd name="connsiteX3120" fmla="*/ 1833004 w 2103786"/>
                <a:gd name="connsiteY3120" fmla="*/ 4256 h 3101339"/>
                <a:gd name="connsiteX3121" fmla="*/ 1830432 w 2103786"/>
                <a:gd name="connsiteY3121" fmla="*/ 2637 h 3101339"/>
                <a:gd name="connsiteX3122" fmla="*/ 1829384 w 2103786"/>
                <a:gd name="connsiteY3122" fmla="*/ 2637 h 3101339"/>
                <a:gd name="connsiteX3123" fmla="*/ 1830813 w 2103786"/>
                <a:gd name="connsiteY3123" fmla="*/ 1589 h 3101339"/>
                <a:gd name="connsiteX3124" fmla="*/ 1832432 w 2103786"/>
                <a:gd name="connsiteY3124" fmla="*/ 923 h 3101339"/>
                <a:gd name="connsiteX3125" fmla="*/ 1835671 w 2103786"/>
                <a:gd name="connsiteY3125" fmla="*/ -30 h 3101339"/>
                <a:gd name="connsiteX3126" fmla="*/ 1839004 w 2103786"/>
                <a:gd name="connsiteY3126" fmla="*/ 4066 h 3101339"/>
                <a:gd name="connsiteX3127" fmla="*/ 1840910 w 2103786"/>
                <a:gd name="connsiteY3127" fmla="*/ 5685 h 3101339"/>
                <a:gd name="connsiteX3128" fmla="*/ 1843291 w 2103786"/>
                <a:gd name="connsiteY3128" fmla="*/ 6352 h 3101339"/>
                <a:gd name="connsiteX3129" fmla="*/ 1844434 w 2103786"/>
                <a:gd name="connsiteY3129" fmla="*/ 7209 h 3101339"/>
                <a:gd name="connsiteX3130" fmla="*/ 1844434 w 2103786"/>
                <a:gd name="connsiteY3130" fmla="*/ 9305 h 3101339"/>
                <a:gd name="connsiteX3131" fmla="*/ 1844434 w 2103786"/>
                <a:gd name="connsiteY3131" fmla="*/ 13781 h 3101339"/>
                <a:gd name="connsiteX3132" fmla="*/ 1846625 w 2103786"/>
                <a:gd name="connsiteY3132" fmla="*/ 12448 h 3101339"/>
                <a:gd name="connsiteX3133" fmla="*/ 1848244 w 2103786"/>
                <a:gd name="connsiteY3133" fmla="*/ 12448 h 3101339"/>
                <a:gd name="connsiteX3134" fmla="*/ 1849006 w 2103786"/>
                <a:gd name="connsiteY3134" fmla="*/ 13305 h 3101339"/>
                <a:gd name="connsiteX3135" fmla="*/ 1848053 w 2103786"/>
                <a:gd name="connsiteY3135" fmla="*/ 15972 h 3101339"/>
                <a:gd name="connsiteX3136" fmla="*/ 1850816 w 2103786"/>
                <a:gd name="connsiteY3136" fmla="*/ 14448 h 3101339"/>
                <a:gd name="connsiteX3137" fmla="*/ 1850816 w 2103786"/>
                <a:gd name="connsiteY3137" fmla="*/ 16353 h 3101339"/>
                <a:gd name="connsiteX3138" fmla="*/ 1849768 w 2103786"/>
                <a:gd name="connsiteY3138" fmla="*/ 19782 h 3101339"/>
                <a:gd name="connsiteX3139" fmla="*/ 1848625 w 2103786"/>
                <a:gd name="connsiteY3139" fmla="*/ 22449 h 3101339"/>
                <a:gd name="connsiteX3140" fmla="*/ 1852530 w 2103786"/>
                <a:gd name="connsiteY3140" fmla="*/ 22449 h 3101339"/>
                <a:gd name="connsiteX3141" fmla="*/ 1853578 w 2103786"/>
                <a:gd name="connsiteY3141" fmla="*/ 24545 h 3101339"/>
                <a:gd name="connsiteX3142" fmla="*/ 1853578 w 2103786"/>
                <a:gd name="connsiteY3142" fmla="*/ 28164 h 3101339"/>
                <a:gd name="connsiteX3143" fmla="*/ 1855102 w 2103786"/>
                <a:gd name="connsiteY3143" fmla="*/ 31689 h 3101339"/>
                <a:gd name="connsiteX3144" fmla="*/ 1858054 w 2103786"/>
                <a:gd name="connsiteY3144" fmla="*/ 33689 h 3101339"/>
                <a:gd name="connsiteX3145" fmla="*/ 1859769 w 2103786"/>
                <a:gd name="connsiteY3145" fmla="*/ 32165 h 3101339"/>
                <a:gd name="connsiteX3146" fmla="*/ 1861198 w 2103786"/>
                <a:gd name="connsiteY3146" fmla="*/ 29117 h 3101339"/>
                <a:gd name="connsiteX3147" fmla="*/ 1863674 w 2103786"/>
                <a:gd name="connsiteY3147" fmla="*/ 26640 h 3101339"/>
                <a:gd name="connsiteX3148" fmla="*/ 1862531 w 2103786"/>
                <a:gd name="connsiteY3148" fmla="*/ 26069 h 3101339"/>
                <a:gd name="connsiteX3149" fmla="*/ 1861960 w 2103786"/>
                <a:gd name="connsiteY3149" fmla="*/ 24926 h 3101339"/>
                <a:gd name="connsiteX3150" fmla="*/ 1861960 w 2103786"/>
                <a:gd name="connsiteY3150" fmla="*/ 23497 h 3101339"/>
                <a:gd name="connsiteX3151" fmla="*/ 1862722 w 2103786"/>
                <a:gd name="connsiteY3151" fmla="*/ 21973 h 3101339"/>
                <a:gd name="connsiteX3152" fmla="*/ 1864817 w 2103786"/>
                <a:gd name="connsiteY3152" fmla="*/ 23306 h 3101339"/>
                <a:gd name="connsiteX3153" fmla="*/ 1865579 w 2103786"/>
                <a:gd name="connsiteY3153" fmla="*/ 24831 h 3101339"/>
                <a:gd name="connsiteX3154" fmla="*/ 1865579 w 2103786"/>
                <a:gd name="connsiteY3154" fmla="*/ 28831 h 3101339"/>
                <a:gd name="connsiteX3155" fmla="*/ 1865579 w 2103786"/>
                <a:gd name="connsiteY3155" fmla="*/ 30927 h 3101339"/>
                <a:gd name="connsiteX3156" fmla="*/ 1866532 w 2103786"/>
                <a:gd name="connsiteY3156" fmla="*/ 30927 h 3101339"/>
                <a:gd name="connsiteX3157" fmla="*/ 1867770 w 2103786"/>
                <a:gd name="connsiteY3157" fmla="*/ 30164 h 3101339"/>
                <a:gd name="connsiteX3158" fmla="*/ 1868722 w 2103786"/>
                <a:gd name="connsiteY3158" fmla="*/ 29117 h 3101339"/>
                <a:gd name="connsiteX3159" fmla="*/ 1870437 w 2103786"/>
                <a:gd name="connsiteY3159" fmla="*/ 24926 h 3101339"/>
                <a:gd name="connsiteX3160" fmla="*/ 1871770 w 2103786"/>
                <a:gd name="connsiteY3160" fmla="*/ 23211 h 3101339"/>
                <a:gd name="connsiteX3161" fmla="*/ 1873676 w 2103786"/>
                <a:gd name="connsiteY3161" fmla="*/ 23973 h 3101339"/>
                <a:gd name="connsiteX3162" fmla="*/ 1878438 w 2103786"/>
                <a:gd name="connsiteY3162" fmla="*/ 29403 h 3101339"/>
                <a:gd name="connsiteX3163" fmla="*/ 1880438 w 2103786"/>
                <a:gd name="connsiteY3163" fmla="*/ 30927 h 3101339"/>
                <a:gd name="connsiteX3164" fmla="*/ 1884344 w 2103786"/>
                <a:gd name="connsiteY3164" fmla="*/ 32546 h 3101339"/>
                <a:gd name="connsiteX3165" fmla="*/ 1884344 w 2103786"/>
                <a:gd name="connsiteY3165" fmla="*/ 30260 h 3101339"/>
                <a:gd name="connsiteX3166" fmla="*/ 1883201 w 2103786"/>
                <a:gd name="connsiteY3166" fmla="*/ 26640 h 3101339"/>
                <a:gd name="connsiteX3167" fmla="*/ 1884153 w 2103786"/>
                <a:gd name="connsiteY3167" fmla="*/ 24450 h 3101339"/>
                <a:gd name="connsiteX3168" fmla="*/ 1886058 w 2103786"/>
                <a:gd name="connsiteY3168" fmla="*/ 24450 h 3101339"/>
                <a:gd name="connsiteX3169" fmla="*/ 1887201 w 2103786"/>
                <a:gd name="connsiteY3169" fmla="*/ 26069 h 3101339"/>
                <a:gd name="connsiteX3170" fmla="*/ 1888153 w 2103786"/>
                <a:gd name="connsiteY3170" fmla="*/ 27879 h 3101339"/>
                <a:gd name="connsiteX3171" fmla="*/ 1889106 w 2103786"/>
                <a:gd name="connsiteY3171" fmla="*/ 28641 h 3101339"/>
                <a:gd name="connsiteX3172" fmla="*/ 1890916 w 2103786"/>
                <a:gd name="connsiteY3172" fmla="*/ 28641 h 3101339"/>
                <a:gd name="connsiteX3173" fmla="*/ 1891963 w 2103786"/>
                <a:gd name="connsiteY3173" fmla="*/ 29403 h 3101339"/>
                <a:gd name="connsiteX3174" fmla="*/ 1892535 w 2103786"/>
                <a:gd name="connsiteY3174" fmla="*/ 30546 h 3101339"/>
                <a:gd name="connsiteX3175" fmla="*/ 1893106 w 2103786"/>
                <a:gd name="connsiteY3175" fmla="*/ 32070 h 3101339"/>
                <a:gd name="connsiteX3176" fmla="*/ 1893964 w 2103786"/>
                <a:gd name="connsiteY3176" fmla="*/ 32070 h 3101339"/>
                <a:gd name="connsiteX3177" fmla="*/ 1893964 w 2103786"/>
                <a:gd name="connsiteY3177" fmla="*/ 31212 h 3101339"/>
                <a:gd name="connsiteX3178" fmla="*/ 1895488 w 2103786"/>
                <a:gd name="connsiteY3178" fmla="*/ 29212 h 3101339"/>
                <a:gd name="connsiteX3179" fmla="*/ 1897012 w 2103786"/>
                <a:gd name="connsiteY3179" fmla="*/ 30831 h 3101339"/>
                <a:gd name="connsiteX3180" fmla="*/ 1898345 w 2103786"/>
                <a:gd name="connsiteY3180" fmla="*/ 32927 h 3101339"/>
                <a:gd name="connsiteX3181" fmla="*/ 1899393 w 2103786"/>
                <a:gd name="connsiteY3181" fmla="*/ 35213 h 3101339"/>
                <a:gd name="connsiteX3182" fmla="*/ 1899869 w 2103786"/>
                <a:gd name="connsiteY3182" fmla="*/ 37594 h 3101339"/>
                <a:gd name="connsiteX3183" fmla="*/ 1899869 w 2103786"/>
                <a:gd name="connsiteY3183" fmla="*/ 39118 h 3101339"/>
                <a:gd name="connsiteX3184" fmla="*/ 1899107 w 2103786"/>
                <a:gd name="connsiteY3184" fmla="*/ 43881 h 3101339"/>
                <a:gd name="connsiteX3185" fmla="*/ 1899107 w 2103786"/>
                <a:gd name="connsiteY3185" fmla="*/ 45024 h 3101339"/>
                <a:gd name="connsiteX3186" fmla="*/ 1901774 w 2103786"/>
                <a:gd name="connsiteY3186" fmla="*/ 46738 h 3101339"/>
                <a:gd name="connsiteX3187" fmla="*/ 1903108 w 2103786"/>
                <a:gd name="connsiteY3187" fmla="*/ 47976 h 3101339"/>
                <a:gd name="connsiteX3188" fmla="*/ 1904251 w 2103786"/>
                <a:gd name="connsiteY3188" fmla="*/ 45214 h 3101339"/>
                <a:gd name="connsiteX3189" fmla="*/ 1906156 w 2103786"/>
                <a:gd name="connsiteY3189" fmla="*/ 46166 h 3101339"/>
                <a:gd name="connsiteX3190" fmla="*/ 1908251 w 2103786"/>
                <a:gd name="connsiteY3190" fmla="*/ 48548 h 3101339"/>
                <a:gd name="connsiteX3191" fmla="*/ 1909775 w 2103786"/>
                <a:gd name="connsiteY3191" fmla="*/ 49786 h 3101339"/>
                <a:gd name="connsiteX3192" fmla="*/ 1911776 w 2103786"/>
                <a:gd name="connsiteY3192" fmla="*/ 50548 h 3101339"/>
                <a:gd name="connsiteX3193" fmla="*/ 1915395 w 2103786"/>
                <a:gd name="connsiteY3193" fmla="*/ 53882 h 3101339"/>
                <a:gd name="connsiteX3194" fmla="*/ 1917491 w 2103786"/>
                <a:gd name="connsiteY3194" fmla="*/ 55310 h 3101339"/>
                <a:gd name="connsiteX3195" fmla="*/ 1918062 w 2103786"/>
                <a:gd name="connsiteY3195" fmla="*/ 55310 h 3101339"/>
                <a:gd name="connsiteX3196" fmla="*/ 1919491 w 2103786"/>
                <a:gd name="connsiteY3196" fmla="*/ 55310 h 3101339"/>
                <a:gd name="connsiteX3197" fmla="*/ 1920158 w 2103786"/>
                <a:gd name="connsiteY3197" fmla="*/ 55310 h 3101339"/>
                <a:gd name="connsiteX3198" fmla="*/ 1920729 w 2103786"/>
                <a:gd name="connsiteY3198" fmla="*/ 55310 h 3101339"/>
                <a:gd name="connsiteX3199" fmla="*/ 1921967 w 2103786"/>
                <a:gd name="connsiteY3199" fmla="*/ 56739 h 3101339"/>
                <a:gd name="connsiteX3200" fmla="*/ 1927396 w 2103786"/>
                <a:gd name="connsiteY3200" fmla="*/ 60930 h 3101339"/>
                <a:gd name="connsiteX3201" fmla="*/ 1927968 w 2103786"/>
                <a:gd name="connsiteY3201" fmla="*/ 63407 h 3101339"/>
                <a:gd name="connsiteX3202" fmla="*/ 1929492 w 2103786"/>
                <a:gd name="connsiteY3202" fmla="*/ 66074 h 3101339"/>
                <a:gd name="connsiteX3203" fmla="*/ 1931587 w 2103786"/>
                <a:gd name="connsiteY3203" fmla="*/ 68550 h 3101339"/>
                <a:gd name="connsiteX3204" fmla="*/ 1939112 w 2103786"/>
                <a:gd name="connsiteY3204" fmla="*/ 75218 h 3101339"/>
                <a:gd name="connsiteX3205" fmla="*/ 1939874 w 2103786"/>
                <a:gd name="connsiteY3205" fmla="*/ 76647 h 3101339"/>
                <a:gd name="connsiteX3206" fmla="*/ 1943494 w 2103786"/>
                <a:gd name="connsiteY3206" fmla="*/ 86172 h 3101339"/>
                <a:gd name="connsiteX3207" fmla="*/ 1944446 w 2103786"/>
                <a:gd name="connsiteY3207" fmla="*/ 86648 h 3101339"/>
                <a:gd name="connsiteX3208" fmla="*/ 1946923 w 2103786"/>
                <a:gd name="connsiteY3208" fmla="*/ 87219 h 3101339"/>
                <a:gd name="connsiteX3209" fmla="*/ 1947970 w 2103786"/>
                <a:gd name="connsiteY3209" fmla="*/ 87981 h 3101339"/>
                <a:gd name="connsiteX3210" fmla="*/ 1947970 w 2103786"/>
                <a:gd name="connsiteY3210" fmla="*/ 89220 h 3101339"/>
                <a:gd name="connsiteX3211" fmla="*/ 1947970 w 2103786"/>
                <a:gd name="connsiteY3211" fmla="*/ 94077 h 3101339"/>
                <a:gd name="connsiteX3212" fmla="*/ 1948447 w 2103786"/>
                <a:gd name="connsiteY3212" fmla="*/ 95506 h 3101339"/>
                <a:gd name="connsiteX3213" fmla="*/ 1949304 w 2103786"/>
                <a:gd name="connsiteY3213" fmla="*/ 96363 h 3101339"/>
                <a:gd name="connsiteX3214" fmla="*/ 1950256 w 2103786"/>
                <a:gd name="connsiteY3214" fmla="*/ 96363 h 3101339"/>
                <a:gd name="connsiteX3215" fmla="*/ 1950256 w 2103786"/>
                <a:gd name="connsiteY3215" fmla="*/ 95792 h 3101339"/>
                <a:gd name="connsiteX3216" fmla="*/ 1950256 w 2103786"/>
                <a:gd name="connsiteY3216" fmla="*/ 93982 h 3101339"/>
                <a:gd name="connsiteX3217" fmla="*/ 1950923 w 2103786"/>
                <a:gd name="connsiteY3217" fmla="*/ 92839 h 3101339"/>
                <a:gd name="connsiteX3218" fmla="*/ 1952066 w 2103786"/>
                <a:gd name="connsiteY3218" fmla="*/ 92839 h 3101339"/>
                <a:gd name="connsiteX3219" fmla="*/ 1953590 w 2103786"/>
                <a:gd name="connsiteY3219" fmla="*/ 93791 h 3101339"/>
                <a:gd name="connsiteX3220" fmla="*/ 1954638 w 2103786"/>
                <a:gd name="connsiteY3220" fmla="*/ 96173 h 3101339"/>
                <a:gd name="connsiteX3221" fmla="*/ 1951400 w 2103786"/>
                <a:gd name="connsiteY3221" fmla="*/ 99602 h 3101339"/>
                <a:gd name="connsiteX3222" fmla="*/ 1951400 w 2103786"/>
                <a:gd name="connsiteY3222" fmla="*/ 102078 h 3101339"/>
                <a:gd name="connsiteX3223" fmla="*/ 1953590 w 2103786"/>
                <a:gd name="connsiteY3223" fmla="*/ 100269 h 3101339"/>
                <a:gd name="connsiteX3224" fmla="*/ 1955210 w 2103786"/>
                <a:gd name="connsiteY3224" fmla="*/ 100840 h 3101339"/>
                <a:gd name="connsiteX3225" fmla="*/ 1957686 w 2103786"/>
                <a:gd name="connsiteY3225" fmla="*/ 103983 h 3101339"/>
                <a:gd name="connsiteX3226" fmla="*/ 1962163 w 2103786"/>
                <a:gd name="connsiteY3226" fmla="*/ 106841 h 3101339"/>
                <a:gd name="connsiteX3227" fmla="*/ 1964068 w 2103786"/>
                <a:gd name="connsiteY3227" fmla="*/ 108746 h 3101339"/>
                <a:gd name="connsiteX3228" fmla="*/ 1962639 w 2103786"/>
                <a:gd name="connsiteY3228" fmla="*/ 109603 h 3101339"/>
                <a:gd name="connsiteX3229" fmla="*/ 1962068 w 2103786"/>
                <a:gd name="connsiteY3229" fmla="*/ 110270 h 3101339"/>
                <a:gd name="connsiteX3230" fmla="*/ 1962068 w 2103786"/>
                <a:gd name="connsiteY3230" fmla="*/ 111699 h 3101339"/>
                <a:gd name="connsiteX3231" fmla="*/ 1962068 w 2103786"/>
                <a:gd name="connsiteY3231" fmla="*/ 113223 h 3101339"/>
                <a:gd name="connsiteX3232" fmla="*/ 1962639 w 2103786"/>
                <a:gd name="connsiteY3232" fmla="*/ 114175 h 3101339"/>
                <a:gd name="connsiteX3233" fmla="*/ 1963972 w 2103786"/>
                <a:gd name="connsiteY3233" fmla="*/ 114937 h 3101339"/>
                <a:gd name="connsiteX3234" fmla="*/ 1965211 w 2103786"/>
                <a:gd name="connsiteY3234" fmla="*/ 114937 h 3101339"/>
                <a:gd name="connsiteX3235" fmla="*/ 1968544 w 2103786"/>
                <a:gd name="connsiteY3235" fmla="*/ 113604 h 3101339"/>
                <a:gd name="connsiteX3236" fmla="*/ 1969402 w 2103786"/>
                <a:gd name="connsiteY3236" fmla="*/ 112746 h 3101339"/>
                <a:gd name="connsiteX3237" fmla="*/ 1970259 w 2103786"/>
                <a:gd name="connsiteY3237" fmla="*/ 112746 h 3101339"/>
                <a:gd name="connsiteX3238" fmla="*/ 1971973 w 2103786"/>
                <a:gd name="connsiteY3238" fmla="*/ 113889 h 3101339"/>
                <a:gd name="connsiteX3239" fmla="*/ 1974926 w 2103786"/>
                <a:gd name="connsiteY3239" fmla="*/ 116747 h 3101339"/>
                <a:gd name="connsiteX3240" fmla="*/ 1975593 w 2103786"/>
                <a:gd name="connsiteY3240" fmla="*/ 116747 h 3101339"/>
                <a:gd name="connsiteX3241" fmla="*/ 1976545 w 2103786"/>
                <a:gd name="connsiteY3241" fmla="*/ 117795 h 3101339"/>
                <a:gd name="connsiteX3242" fmla="*/ 1977308 w 2103786"/>
                <a:gd name="connsiteY3242" fmla="*/ 119985 h 3101339"/>
                <a:gd name="connsiteX3243" fmla="*/ 1978165 w 2103786"/>
                <a:gd name="connsiteY3243" fmla="*/ 122271 h 3101339"/>
                <a:gd name="connsiteX3244" fmla="*/ 1980070 w 2103786"/>
                <a:gd name="connsiteY3244" fmla="*/ 123224 h 3101339"/>
                <a:gd name="connsiteX3245" fmla="*/ 1982070 w 2103786"/>
                <a:gd name="connsiteY3245" fmla="*/ 123224 h 3101339"/>
                <a:gd name="connsiteX3246" fmla="*/ 1983499 w 2103786"/>
                <a:gd name="connsiteY3246" fmla="*/ 123224 h 3101339"/>
                <a:gd name="connsiteX3247" fmla="*/ 1984927 w 2103786"/>
                <a:gd name="connsiteY3247" fmla="*/ 124081 h 3101339"/>
                <a:gd name="connsiteX3248" fmla="*/ 1990357 w 2103786"/>
                <a:gd name="connsiteY3248" fmla="*/ 129320 h 3101339"/>
                <a:gd name="connsiteX3249" fmla="*/ 1992452 w 2103786"/>
                <a:gd name="connsiteY3249" fmla="*/ 130653 h 3101339"/>
                <a:gd name="connsiteX3250" fmla="*/ 1995214 w 2103786"/>
                <a:gd name="connsiteY3250" fmla="*/ 131225 h 3101339"/>
                <a:gd name="connsiteX3251" fmla="*/ 1996834 w 2103786"/>
                <a:gd name="connsiteY3251" fmla="*/ 131225 h 3101339"/>
                <a:gd name="connsiteX3252" fmla="*/ 1997596 w 2103786"/>
                <a:gd name="connsiteY3252" fmla="*/ 131225 h 3101339"/>
                <a:gd name="connsiteX3253" fmla="*/ 1998262 w 2103786"/>
                <a:gd name="connsiteY3253" fmla="*/ 131225 h 3101339"/>
                <a:gd name="connsiteX3254" fmla="*/ 1999310 w 2103786"/>
                <a:gd name="connsiteY3254" fmla="*/ 132463 h 3101339"/>
                <a:gd name="connsiteX3255" fmla="*/ 1999786 w 2103786"/>
                <a:gd name="connsiteY3255" fmla="*/ 133606 h 3101339"/>
                <a:gd name="connsiteX3256" fmla="*/ 1999786 w 2103786"/>
                <a:gd name="connsiteY3256" fmla="*/ 134940 h 3101339"/>
                <a:gd name="connsiteX3257" fmla="*/ 1999786 w 2103786"/>
                <a:gd name="connsiteY3257" fmla="*/ 136178 h 3101339"/>
                <a:gd name="connsiteX3258" fmla="*/ 1999786 w 2103786"/>
                <a:gd name="connsiteY3258" fmla="*/ 137130 h 3101339"/>
                <a:gd name="connsiteX3259" fmla="*/ 1997977 w 2103786"/>
                <a:gd name="connsiteY3259" fmla="*/ 135892 h 3101339"/>
                <a:gd name="connsiteX3260" fmla="*/ 1995881 w 2103786"/>
                <a:gd name="connsiteY3260" fmla="*/ 135416 h 3101339"/>
                <a:gd name="connsiteX3261" fmla="*/ 1994167 w 2103786"/>
                <a:gd name="connsiteY3261" fmla="*/ 136178 h 3101339"/>
                <a:gd name="connsiteX3262" fmla="*/ 1993500 w 2103786"/>
                <a:gd name="connsiteY3262" fmla="*/ 138464 h 3101339"/>
                <a:gd name="connsiteX3263" fmla="*/ 1993500 w 2103786"/>
                <a:gd name="connsiteY3263" fmla="*/ 140655 h 3101339"/>
                <a:gd name="connsiteX3264" fmla="*/ 1995119 w 2103786"/>
                <a:gd name="connsiteY3264" fmla="*/ 145512 h 3101339"/>
                <a:gd name="connsiteX3265" fmla="*/ 1995119 w 2103786"/>
                <a:gd name="connsiteY3265" fmla="*/ 147608 h 3101339"/>
                <a:gd name="connsiteX3266" fmla="*/ 1994643 w 2103786"/>
                <a:gd name="connsiteY3266" fmla="*/ 148751 h 3101339"/>
                <a:gd name="connsiteX3267" fmla="*/ 1993310 w 2103786"/>
                <a:gd name="connsiteY3267" fmla="*/ 148751 h 3101339"/>
                <a:gd name="connsiteX3268" fmla="*/ 1990928 w 2103786"/>
                <a:gd name="connsiteY3268" fmla="*/ 148751 h 3101339"/>
                <a:gd name="connsiteX3269" fmla="*/ 1989214 w 2103786"/>
                <a:gd name="connsiteY3269" fmla="*/ 148751 h 3101339"/>
                <a:gd name="connsiteX3270" fmla="*/ 1987785 w 2103786"/>
                <a:gd name="connsiteY3270" fmla="*/ 149322 h 3101339"/>
                <a:gd name="connsiteX3271" fmla="*/ 1985118 w 2103786"/>
                <a:gd name="connsiteY3271" fmla="*/ 151418 h 3101339"/>
                <a:gd name="connsiteX3272" fmla="*/ 1987690 w 2103786"/>
                <a:gd name="connsiteY3272" fmla="*/ 152561 h 3101339"/>
                <a:gd name="connsiteX3273" fmla="*/ 1987118 w 2103786"/>
                <a:gd name="connsiteY3273" fmla="*/ 156942 h 3101339"/>
                <a:gd name="connsiteX3274" fmla="*/ 1984261 w 2103786"/>
                <a:gd name="connsiteY3274" fmla="*/ 165705 h 3101339"/>
                <a:gd name="connsiteX3275" fmla="*/ 1984261 w 2103786"/>
                <a:gd name="connsiteY3275" fmla="*/ 167515 h 3101339"/>
                <a:gd name="connsiteX3276" fmla="*/ 1982546 w 2103786"/>
                <a:gd name="connsiteY3276" fmla="*/ 170849 h 3101339"/>
                <a:gd name="connsiteX3277" fmla="*/ 1981975 w 2103786"/>
                <a:gd name="connsiteY3277" fmla="*/ 172754 h 3101339"/>
                <a:gd name="connsiteX3278" fmla="*/ 1981975 w 2103786"/>
                <a:gd name="connsiteY3278" fmla="*/ 175421 h 3101339"/>
                <a:gd name="connsiteX3279" fmla="*/ 1981975 w 2103786"/>
                <a:gd name="connsiteY3279" fmla="*/ 177516 h 3101339"/>
                <a:gd name="connsiteX3280" fmla="*/ 1981975 w 2103786"/>
                <a:gd name="connsiteY3280" fmla="*/ 179421 h 3101339"/>
                <a:gd name="connsiteX3281" fmla="*/ 1979784 w 2103786"/>
                <a:gd name="connsiteY3281" fmla="*/ 183231 h 3101339"/>
                <a:gd name="connsiteX3282" fmla="*/ 1979117 w 2103786"/>
                <a:gd name="connsiteY3282" fmla="*/ 185612 h 3101339"/>
                <a:gd name="connsiteX3283" fmla="*/ 1979117 w 2103786"/>
                <a:gd name="connsiteY3283" fmla="*/ 188089 h 3101339"/>
                <a:gd name="connsiteX3284" fmla="*/ 1979117 w 2103786"/>
                <a:gd name="connsiteY3284" fmla="*/ 190280 h 3101339"/>
                <a:gd name="connsiteX3285" fmla="*/ 1980641 w 2103786"/>
                <a:gd name="connsiteY3285" fmla="*/ 193233 h 3101339"/>
                <a:gd name="connsiteX3286" fmla="*/ 1980641 w 2103786"/>
                <a:gd name="connsiteY3286" fmla="*/ 194852 h 3101339"/>
                <a:gd name="connsiteX3287" fmla="*/ 1982832 w 2103786"/>
                <a:gd name="connsiteY3287" fmla="*/ 209616 h 3101339"/>
                <a:gd name="connsiteX3288" fmla="*/ 1982165 w 2103786"/>
                <a:gd name="connsiteY3288" fmla="*/ 210949 h 3101339"/>
                <a:gd name="connsiteX3289" fmla="*/ 1980832 w 2103786"/>
                <a:gd name="connsiteY3289" fmla="*/ 211521 h 3101339"/>
                <a:gd name="connsiteX3290" fmla="*/ 1978546 w 2103786"/>
                <a:gd name="connsiteY3290" fmla="*/ 211521 h 3101339"/>
                <a:gd name="connsiteX3291" fmla="*/ 1982261 w 2103786"/>
                <a:gd name="connsiteY3291" fmla="*/ 221808 h 3101339"/>
                <a:gd name="connsiteX3292" fmla="*/ 1982261 w 2103786"/>
                <a:gd name="connsiteY3292" fmla="*/ 226760 h 3101339"/>
                <a:gd name="connsiteX3293" fmla="*/ 1980165 w 2103786"/>
                <a:gd name="connsiteY3293" fmla="*/ 232095 h 3101339"/>
                <a:gd name="connsiteX3294" fmla="*/ 1975498 w 2103786"/>
                <a:gd name="connsiteY3294" fmla="*/ 236857 h 3101339"/>
                <a:gd name="connsiteX3295" fmla="*/ 1974831 w 2103786"/>
                <a:gd name="connsiteY3295" fmla="*/ 238000 h 3101339"/>
                <a:gd name="connsiteX3296" fmla="*/ 1976069 w 2103786"/>
                <a:gd name="connsiteY3296" fmla="*/ 239238 h 3101339"/>
                <a:gd name="connsiteX3297" fmla="*/ 1978831 w 2103786"/>
                <a:gd name="connsiteY3297" fmla="*/ 238000 h 3101339"/>
                <a:gd name="connsiteX3298" fmla="*/ 1981879 w 2103786"/>
                <a:gd name="connsiteY3298" fmla="*/ 235809 h 3101339"/>
                <a:gd name="connsiteX3299" fmla="*/ 1983785 w 2103786"/>
                <a:gd name="connsiteY3299" fmla="*/ 233904 h 3101339"/>
                <a:gd name="connsiteX3300" fmla="*/ 1986070 w 2103786"/>
                <a:gd name="connsiteY3300" fmla="*/ 229523 h 3101339"/>
                <a:gd name="connsiteX3301" fmla="*/ 1987594 w 2103786"/>
                <a:gd name="connsiteY3301" fmla="*/ 223712 h 3101339"/>
                <a:gd name="connsiteX3302" fmla="*/ 1988356 w 2103786"/>
                <a:gd name="connsiteY3302" fmla="*/ 217331 h 3101339"/>
                <a:gd name="connsiteX3303" fmla="*/ 1988356 w 2103786"/>
                <a:gd name="connsiteY3303" fmla="*/ 211521 h 3101339"/>
                <a:gd name="connsiteX3304" fmla="*/ 1986070 w 2103786"/>
                <a:gd name="connsiteY3304" fmla="*/ 203139 h 3101339"/>
                <a:gd name="connsiteX3305" fmla="*/ 1987404 w 2103786"/>
                <a:gd name="connsiteY3305" fmla="*/ 202377 h 3101339"/>
                <a:gd name="connsiteX3306" fmla="*/ 1987404 w 2103786"/>
                <a:gd name="connsiteY3306" fmla="*/ 201043 h 3101339"/>
                <a:gd name="connsiteX3307" fmla="*/ 1987404 w 2103786"/>
                <a:gd name="connsiteY3307" fmla="*/ 199233 h 3101339"/>
                <a:gd name="connsiteX3308" fmla="*/ 1987404 w 2103786"/>
                <a:gd name="connsiteY3308" fmla="*/ 197900 h 3101339"/>
                <a:gd name="connsiteX3309" fmla="*/ 1989214 w 2103786"/>
                <a:gd name="connsiteY3309" fmla="*/ 196757 h 3101339"/>
                <a:gd name="connsiteX3310" fmla="*/ 1990452 w 2103786"/>
                <a:gd name="connsiteY3310" fmla="*/ 197519 h 3101339"/>
                <a:gd name="connsiteX3311" fmla="*/ 1991595 w 2103786"/>
                <a:gd name="connsiteY3311" fmla="*/ 198948 h 3101339"/>
                <a:gd name="connsiteX3312" fmla="*/ 1995691 w 2103786"/>
                <a:gd name="connsiteY3312" fmla="*/ 201043 h 3101339"/>
                <a:gd name="connsiteX3313" fmla="*/ 2002168 w 2103786"/>
                <a:gd name="connsiteY3313" fmla="*/ 207425 h 3101339"/>
                <a:gd name="connsiteX3314" fmla="*/ 2003501 w 2103786"/>
                <a:gd name="connsiteY3314" fmla="*/ 209330 h 3101339"/>
                <a:gd name="connsiteX3315" fmla="*/ 2003977 w 2103786"/>
                <a:gd name="connsiteY3315" fmla="*/ 210378 h 3101339"/>
                <a:gd name="connsiteX3316" fmla="*/ 2006263 w 2103786"/>
                <a:gd name="connsiteY3316" fmla="*/ 214187 h 3101339"/>
                <a:gd name="connsiteX3317" fmla="*/ 2009502 w 2103786"/>
                <a:gd name="connsiteY3317" fmla="*/ 223712 h 3101339"/>
                <a:gd name="connsiteX3318" fmla="*/ 2009502 w 2103786"/>
                <a:gd name="connsiteY3318" fmla="*/ 226189 h 3101339"/>
                <a:gd name="connsiteX3319" fmla="*/ 2010359 w 2103786"/>
                <a:gd name="connsiteY3319" fmla="*/ 226189 h 3101339"/>
                <a:gd name="connsiteX3320" fmla="*/ 2011312 w 2103786"/>
                <a:gd name="connsiteY3320" fmla="*/ 214569 h 3101339"/>
                <a:gd name="connsiteX3321" fmla="*/ 2010645 w 2103786"/>
                <a:gd name="connsiteY3321" fmla="*/ 211140 h 3101339"/>
                <a:gd name="connsiteX3322" fmla="*/ 2008930 w 2103786"/>
                <a:gd name="connsiteY3322" fmla="*/ 208568 h 3101339"/>
                <a:gd name="connsiteX3323" fmla="*/ 2004073 w 2103786"/>
                <a:gd name="connsiteY3323" fmla="*/ 203901 h 3101339"/>
                <a:gd name="connsiteX3324" fmla="*/ 2002644 w 2103786"/>
                <a:gd name="connsiteY3324" fmla="*/ 202091 h 3101339"/>
                <a:gd name="connsiteX3325" fmla="*/ 2001311 w 2103786"/>
                <a:gd name="connsiteY3325" fmla="*/ 199614 h 3101339"/>
                <a:gd name="connsiteX3326" fmla="*/ 2000739 w 2103786"/>
                <a:gd name="connsiteY3326" fmla="*/ 196852 h 3101339"/>
                <a:gd name="connsiteX3327" fmla="*/ 2001787 w 2103786"/>
                <a:gd name="connsiteY3327" fmla="*/ 194280 h 3101339"/>
                <a:gd name="connsiteX3328" fmla="*/ 2001787 w 2103786"/>
                <a:gd name="connsiteY3328" fmla="*/ 193423 h 3101339"/>
                <a:gd name="connsiteX3329" fmla="*/ 2000834 w 2103786"/>
                <a:gd name="connsiteY3329" fmla="*/ 187708 h 3101339"/>
                <a:gd name="connsiteX3330" fmla="*/ 2000072 w 2103786"/>
                <a:gd name="connsiteY3330" fmla="*/ 186756 h 3101339"/>
                <a:gd name="connsiteX3331" fmla="*/ 1999120 w 2103786"/>
                <a:gd name="connsiteY3331" fmla="*/ 186184 h 3101339"/>
                <a:gd name="connsiteX3332" fmla="*/ 1998453 w 2103786"/>
                <a:gd name="connsiteY3332" fmla="*/ 185327 h 3101339"/>
                <a:gd name="connsiteX3333" fmla="*/ 1997881 w 2103786"/>
                <a:gd name="connsiteY3333" fmla="*/ 179421 h 3101339"/>
                <a:gd name="connsiteX3334" fmla="*/ 2000548 w 2103786"/>
                <a:gd name="connsiteY3334" fmla="*/ 174754 h 3101339"/>
                <a:gd name="connsiteX3335" fmla="*/ 2007406 w 2103786"/>
                <a:gd name="connsiteY3335" fmla="*/ 167706 h 3101339"/>
                <a:gd name="connsiteX3336" fmla="*/ 2007406 w 2103786"/>
                <a:gd name="connsiteY3336" fmla="*/ 167706 h 3101339"/>
                <a:gd name="connsiteX3337" fmla="*/ 2008454 w 2103786"/>
                <a:gd name="connsiteY3337" fmla="*/ 167706 h 3101339"/>
                <a:gd name="connsiteX3338" fmla="*/ 2008454 w 2103786"/>
                <a:gd name="connsiteY3338" fmla="*/ 167706 h 3101339"/>
                <a:gd name="connsiteX3339" fmla="*/ 2008454 w 2103786"/>
                <a:gd name="connsiteY3339" fmla="*/ 167039 h 3101339"/>
                <a:gd name="connsiteX3340" fmla="*/ 2008454 w 2103786"/>
                <a:gd name="connsiteY3340" fmla="*/ 165420 h 3101339"/>
                <a:gd name="connsiteX3341" fmla="*/ 2008454 w 2103786"/>
                <a:gd name="connsiteY3341" fmla="*/ 164848 h 3101339"/>
                <a:gd name="connsiteX3342" fmla="*/ 2010073 w 2103786"/>
                <a:gd name="connsiteY3342" fmla="*/ 162467 h 3101339"/>
                <a:gd name="connsiteX3343" fmla="*/ 2012455 w 2103786"/>
                <a:gd name="connsiteY3343" fmla="*/ 159705 h 3101339"/>
                <a:gd name="connsiteX3344" fmla="*/ 2013693 w 2103786"/>
                <a:gd name="connsiteY3344" fmla="*/ 160562 h 3101339"/>
                <a:gd name="connsiteX3345" fmla="*/ 2014645 w 2103786"/>
                <a:gd name="connsiteY3345" fmla="*/ 163991 h 3101339"/>
                <a:gd name="connsiteX3346" fmla="*/ 2016265 w 2103786"/>
                <a:gd name="connsiteY3346" fmla="*/ 175421 h 3101339"/>
                <a:gd name="connsiteX3347" fmla="*/ 2017217 w 2103786"/>
                <a:gd name="connsiteY3347" fmla="*/ 177612 h 3101339"/>
                <a:gd name="connsiteX3348" fmla="*/ 2019122 w 2103786"/>
                <a:gd name="connsiteY3348" fmla="*/ 178850 h 3101339"/>
                <a:gd name="connsiteX3349" fmla="*/ 2018360 w 2103786"/>
                <a:gd name="connsiteY3349" fmla="*/ 174564 h 3101339"/>
                <a:gd name="connsiteX3350" fmla="*/ 2018360 w 2103786"/>
                <a:gd name="connsiteY3350" fmla="*/ 172468 h 3101339"/>
                <a:gd name="connsiteX3351" fmla="*/ 2019218 w 2103786"/>
                <a:gd name="connsiteY3351" fmla="*/ 170468 h 3101339"/>
                <a:gd name="connsiteX3352" fmla="*/ 2023789 w 2103786"/>
                <a:gd name="connsiteY3352" fmla="*/ 175802 h 3101339"/>
                <a:gd name="connsiteX3353" fmla="*/ 2026171 w 2103786"/>
                <a:gd name="connsiteY3353" fmla="*/ 177993 h 3101339"/>
                <a:gd name="connsiteX3354" fmla="*/ 2029600 w 2103786"/>
                <a:gd name="connsiteY3354" fmla="*/ 178850 h 3101339"/>
                <a:gd name="connsiteX3355" fmla="*/ 2030457 w 2103786"/>
                <a:gd name="connsiteY3355" fmla="*/ 178850 h 3101339"/>
                <a:gd name="connsiteX3356" fmla="*/ 2031124 w 2103786"/>
                <a:gd name="connsiteY3356" fmla="*/ 177707 h 3101339"/>
                <a:gd name="connsiteX3357" fmla="*/ 2031695 w 2103786"/>
                <a:gd name="connsiteY3357" fmla="*/ 176278 h 3101339"/>
                <a:gd name="connsiteX3358" fmla="*/ 2031695 w 2103786"/>
                <a:gd name="connsiteY3358" fmla="*/ 175135 h 3101339"/>
                <a:gd name="connsiteX3359" fmla="*/ 2031695 w 2103786"/>
                <a:gd name="connsiteY3359" fmla="*/ 173325 h 3101339"/>
                <a:gd name="connsiteX3360" fmla="*/ 2031695 w 2103786"/>
                <a:gd name="connsiteY3360" fmla="*/ 172373 h 3101339"/>
                <a:gd name="connsiteX3361" fmla="*/ 2031124 w 2103786"/>
                <a:gd name="connsiteY3361" fmla="*/ 171801 h 3101339"/>
                <a:gd name="connsiteX3362" fmla="*/ 2030457 w 2103786"/>
                <a:gd name="connsiteY3362" fmla="*/ 170944 h 3101339"/>
                <a:gd name="connsiteX3363" fmla="*/ 2027219 w 2103786"/>
                <a:gd name="connsiteY3363" fmla="*/ 164943 h 3101339"/>
                <a:gd name="connsiteX3364" fmla="*/ 2026456 w 2103786"/>
                <a:gd name="connsiteY3364" fmla="*/ 161705 h 3101339"/>
                <a:gd name="connsiteX3365" fmla="*/ 2025313 w 2103786"/>
                <a:gd name="connsiteY3365" fmla="*/ 158943 h 3101339"/>
                <a:gd name="connsiteX3366" fmla="*/ 2025313 w 2103786"/>
                <a:gd name="connsiteY3366" fmla="*/ 157419 h 3101339"/>
                <a:gd name="connsiteX3367" fmla="*/ 2025313 w 2103786"/>
                <a:gd name="connsiteY3367" fmla="*/ 155323 h 3101339"/>
                <a:gd name="connsiteX3368" fmla="*/ 2025885 w 2103786"/>
                <a:gd name="connsiteY3368" fmla="*/ 155323 h 3101339"/>
                <a:gd name="connsiteX3369" fmla="*/ 2026742 w 2103786"/>
                <a:gd name="connsiteY3369" fmla="*/ 155323 h 3101339"/>
                <a:gd name="connsiteX3370" fmla="*/ 2027885 w 2103786"/>
                <a:gd name="connsiteY3370" fmla="*/ 154561 h 3101339"/>
                <a:gd name="connsiteX3371" fmla="*/ 2028743 w 2103786"/>
                <a:gd name="connsiteY3371" fmla="*/ 153894 h 3101339"/>
                <a:gd name="connsiteX3372" fmla="*/ 2029314 w 2103786"/>
                <a:gd name="connsiteY3372" fmla="*/ 153894 h 3101339"/>
                <a:gd name="connsiteX3373" fmla="*/ 2029314 w 2103786"/>
                <a:gd name="connsiteY3373" fmla="*/ 153894 h 3101339"/>
                <a:gd name="connsiteX3374" fmla="*/ 2028552 w 2103786"/>
                <a:gd name="connsiteY3374" fmla="*/ 152561 h 3101339"/>
                <a:gd name="connsiteX3375" fmla="*/ 2027790 w 2103786"/>
                <a:gd name="connsiteY3375" fmla="*/ 151894 h 3101339"/>
                <a:gd name="connsiteX3376" fmla="*/ 2025599 w 2103786"/>
                <a:gd name="connsiteY3376" fmla="*/ 150942 h 3101339"/>
                <a:gd name="connsiteX3377" fmla="*/ 2024552 w 2103786"/>
                <a:gd name="connsiteY3377" fmla="*/ 150275 h 3101339"/>
                <a:gd name="connsiteX3378" fmla="*/ 2022742 w 2103786"/>
                <a:gd name="connsiteY3378" fmla="*/ 147608 h 3101339"/>
                <a:gd name="connsiteX3379" fmla="*/ 2023694 w 2103786"/>
                <a:gd name="connsiteY3379" fmla="*/ 146655 h 3101339"/>
                <a:gd name="connsiteX3380" fmla="*/ 2030457 w 2103786"/>
                <a:gd name="connsiteY3380" fmla="*/ 143893 h 3101339"/>
                <a:gd name="connsiteX3381" fmla="*/ 2035601 w 2103786"/>
                <a:gd name="connsiteY3381" fmla="*/ 142179 h 3101339"/>
                <a:gd name="connsiteX3382" fmla="*/ 2038172 w 2103786"/>
                <a:gd name="connsiteY3382" fmla="*/ 140940 h 3101339"/>
                <a:gd name="connsiteX3383" fmla="*/ 2039887 w 2103786"/>
                <a:gd name="connsiteY3383" fmla="*/ 139702 h 3101339"/>
                <a:gd name="connsiteX3384" fmla="*/ 2042459 w 2103786"/>
                <a:gd name="connsiteY3384" fmla="*/ 138559 h 3101339"/>
                <a:gd name="connsiteX3385" fmla="*/ 2045316 w 2103786"/>
                <a:gd name="connsiteY3385" fmla="*/ 139416 h 3101339"/>
                <a:gd name="connsiteX3386" fmla="*/ 2050174 w 2103786"/>
                <a:gd name="connsiteY3386" fmla="*/ 141988 h 3101339"/>
                <a:gd name="connsiteX3387" fmla="*/ 2061223 w 2103786"/>
                <a:gd name="connsiteY3387" fmla="*/ 143322 h 3101339"/>
                <a:gd name="connsiteX3388" fmla="*/ 2066176 w 2103786"/>
                <a:gd name="connsiteY3388" fmla="*/ 144655 h 3101339"/>
                <a:gd name="connsiteX3389" fmla="*/ 2070748 w 2103786"/>
                <a:gd name="connsiteY3389" fmla="*/ 148560 h 3101339"/>
                <a:gd name="connsiteX3390" fmla="*/ 2073224 w 2103786"/>
                <a:gd name="connsiteY3390" fmla="*/ 147894 h 3101339"/>
                <a:gd name="connsiteX3391" fmla="*/ 2076177 w 2103786"/>
                <a:gd name="connsiteY3391" fmla="*/ 148656 h 3101339"/>
                <a:gd name="connsiteX3392" fmla="*/ 2079320 w 2103786"/>
                <a:gd name="connsiteY3392" fmla="*/ 149799 h 3101339"/>
                <a:gd name="connsiteX3393" fmla="*/ 2081987 w 2103786"/>
                <a:gd name="connsiteY3393" fmla="*/ 150370 h 3101339"/>
                <a:gd name="connsiteX3394" fmla="*/ 2093131 w 2103786"/>
                <a:gd name="connsiteY3394" fmla="*/ 150370 h 3101339"/>
                <a:gd name="connsiteX3395" fmla="*/ 2095894 w 2103786"/>
                <a:gd name="connsiteY3395" fmla="*/ 151227 h 3101339"/>
                <a:gd name="connsiteX3396" fmla="*/ 2100180 w 2103786"/>
                <a:gd name="connsiteY3396" fmla="*/ 153608 h 3101339"/>
                <a:gd name="connsiteX3397" fmla="*/ 2102561 w 2103786"/>
                <a:gd name="connsiteY3397" fmla="*/ 153608 h 3101339"/>
                <a:gd name="connsiteX3398" fmla="*/ 2103704 w 2103786"/>
                <a:gd name="connsiteY3398" fmla="*/ 153608 h 3101339"/>
                <a:gd name="connsiteX3399" fmla="*/ 2103704 w 2103786"/>
                <a:gd name="connsiteY3399" fmla="*/ 2561433 h 3101339"/>
                <a:gd name="connsiteX3400" fmla="*/ 38970 w 2103786"/>
                <a:gd name="connsiteY3400" fmla="*/ 1721138 h 3101339"/>
                <a:gd name="connsiteX3401" fmla="*/ 40018 w 2103786"/>
                <a:gd name="connsiteY3401" fmla="*/ 1723614 h 3101339"/>
                <a:gd name="connsiteX3402" fmla="*/ 40018 w 2103786"/>
                <a:gd name="connsiteY3402" fmla="*/ 1726948 h 3101339"/>
                <a:gd name="connsiteX3403" fmla="*/ 39160 w 2103786"/>
                <a:gd name="connsiteY3403" fmla="*/ 1729996 h 3101339"/>
                <a:gd name="connsiteX3404" fmla="*/ 37636 w 2103786"/>
                <a:gd name="connsiteY3404" fmla="*/ 1731520 h 3101339"/>
                <a:gd name="connsiteX3405" fmla="*/ 36208 w 2103786"/>
                <a:gd name="connsiteY3405" fmla="*/ 1731044 h 3101339"/>
                <a:gd name="connsiteX3406" fmla="*/ 33731 w 2103786"/>
                <a:gd name="connsiteY3406" fmla="*/ 1729520 h 3101339"/>
                <a:gd name="connsiteX3407" fmla="*/ 32874 w 2103786"/>
                <a:gd name="connsiteY3407" fmla="*/ 1724662 h 3101339"/>
                <a:gd name="connsiteX3408" fmla="*/ 30874 w 2103786"/>
                <a:gd name="connsiteY3408" fmla="*/ 1719042 h 3101339"/>
                <a:gd name="connsiteX3409" fmla="*/ 28302 w 2103786"/>
                <a:gd name="connsiteY3409" fmla="*/ 1716090 h 3101339"/>
                <a:gd name="connsiteX3410" fmla="*/ 27254 w 2103786"/>
                <a:gd name="connsiteY3410" fmla="*/ 1714661 h 3101339"/>
                <a:gd name="connsiteX3411" fmla="*/ 21349 w 2103786"/>
                <a:gd name="connsiteY3411" fmla="*/ 1706183 h 3101339"/>
                <a:gd name="connsiteX3412" fmla="*/ 16586 w 2103786"/>
                <a:gd name="connsiteY3412" fmla="*/ 1702469 h 3101339"/>
                <a:gd name="connsiteX3413" fmla="*/ 12205 w 2103786"/>
                <a:gd name="connsiteY3413" fmla="*/ 1688658 h 3101339"/>
                <a:gd name="connsiteX3414" fmla="*/ 5918 w 2103786"/>
                <a:gd name="connsiteY3414" fmla="*/ 1681228 h 3101339"/>
                <a:gd name="connsiteX3415" fmla="*/ 4489 w 2103786"/>
                <a:gd name="connsiteY3415" fmla="*/ 1678180 h 3101339"/>
                <a:gd name="connsiteX3416" fmla="*/ 5728 w 2103786"/>
                <a:gd name="connsiteY3416" fmla="*/ 1676847 h 3101339"/>
                <a:gd name="connsiteX3417" fmla="*/ 5728 w 2103786"/>
                <a:gd name="connsiteY3417" fmla="*/ 1675513 h 3101339"/>
                <a:gd name="connsiteX3418" fmla="*/ 4585 w 2103786"/>
                <a:gd name="connsiteY3418" fmla="*/ 1667226 h 3101339"/>
                <a:gd name="connsiteX3419" fmla="*/ -83 w 2103786"/>
                <a:gd name="connsiteY3419" fmla="*/ 1657701 h 3101339"/>
                <a:gd name="connsiteX3420" fmla="*/ -83 w 2103786"/>
                <a:gd name="connsiteY3420" fmla="*/ 1649796 h 3101339"/>
                <a:gd name="connsiteX3421" fmla="*/ -83 w 2103786"/>
                <a:gd name="connsiteY3421" fmla="*/ 1647129 h 3101339"/>
                <a:gd name="connsiteX3422" fmla="*/ -83 w 2103786"/>
                <a:gd name="connsiteY3422" fmla="*/ 1641985 h 3101339"/>
                <a:gd name="connsiteX3423" fmla="*/ 1632 w 2103786"/>
                <a:gd name="connsiteY3423" fmla="*/ 1639318 h 3101339"/>
                <a:gd name="connsiteX3424" fmla="*/ 3537 w 2103786"/>
                <a:gd name="connsiteY3424" fmla="*/ 1637127 h 3101339"/>
                <a:gd name="connsiteX3425" fmla="*/ 5251 w 2103786"/>
                <a:gd name="connsiteY3425" fmla="*/ 1635794 h 3101339"/>
                <a:gd name="connsiteX3426" fmla="*/ 6490 w 2103786"/>
                <a:gd name="connsiteY3426" fmla="*/ 1637508 h 3101339"/>
                <a:gd name="connsiteX3427" fmla="*/ 8395 w 2103786"/>
                <a:gd name="connsiteY3427" fmla="*/ 1637508 h 3101339"/>
                <a:gd name="connsiteX3428" fmla="*/ 10300 w 2103786"/>
                <a:gd name="connsiteY3428" fmla="*/ 1637032 h 3101339"/>
                <a:gd name="connsiteX3429" fmla="*/ 11538 w 2103786"/>
                <a:gd name="connsiteY3429" fmla="*/ 1637984 h 3101339"/>
                <a:gd name="connsiteX3430" fmla="*/ 11538 w 2103786"/>
                <a:gd name="connsiteY3430" fmla="*/ 1646176 h 3101339"/>
                <a:gd name="connsiteX3431" fmla="*/ 13348 w 2103786"/>
                <a:gd name="connsiteY3431" fmla="*/ 1651415 h 3101339"/>
                <a:gd name="connsiteX3432" fmla="*/ 16396 w 2103786"/>
                <a:gd name="connsiteY3432" fmla="*/ 1657320 h 3101339"/>
                <a:gd name="connsiteX3433" fmla="*/ 17348 w 2103786"/>
                <a:gd name="connsiteY3433" fmla="*/ 1664750 h 3101339"/>
                <a:gd name="connsiteX3434" fmla="*/ 17348 w 2103786"/>
                <a:gd name="connsiteY3434" fmla="*/ 1669989 h 3101339"/>
                <a:gd name="connsiteX3435" fmla="*/ 19920 w 2103786"/>
                <a:gd name="connsiteY3435" fmla="*/ 1674275 h 3101339"/>
                <a:gd name="connsiteX3436" fmla="*/ 22396 w 2103786"/>
                <a:gd name="connsiteY3436" fmla="*/ 1681419 h 3101339"/>
                <a:gd name="connsiteX3437" fmla="*/ 26016 w 2103786"/>
                <a:gd name="connsiteY3437" fmla="*/ 1688848 h 3101339"/>
                <a:gd name="connsiteX3438" fmla="*/ 28683 w 2103786"/>
                <a:gd name="connsiteY3438" fmla="*/ 1694563 h 3101339"/>
                <a:gd name="connsiteX3439" fmla="*/ 25730 w 2103786"/>
                <a:gd name="connsiteY3439" fmla="*/ 1702088 h 3101339"/>
                <a:gd name="connsiteX3440" fmla="*/ 25730 w 2103786"/>
                <a:gd name="connsiteY3440" fmla="*/ 1705993 h 3101339"/>
                <a:gd name="connsiteX3441" fmla="*/ 29635 w 2103786"/>
                <a:gd name="connsiteY3441" fmla="*/ 1706755 h 3101339"/>
                <a:gd name="connsiteX3442" fmla="*/ 28969 w 2103786"/>
                <a:gd name="connsiteY3442" fmla="*/ 1705898 h 3101339"/>
                <a:gd name="connsiteX3443" fmla="*/ 28302 w 2103786"/>
                <a:gd name="connsiteY3443" fmla="*/ 1704374 h 3101339"/>
                <a:gd name="connsiteX3444" fmla="*/ 28302 w 2103786"/>
                <a:gd name="connsiteY3444" fmla="*/ 1703707 h 3101339"/>
                <a:gd name="connsiteX3445" fmla="*/ 30016 w 2103786"/>
                <a:gd name="connsiteY3445" fmla="*/ 1703707 h 3101339"/>
                <a:gd name="connsiteX3446" fmla="*/ 31445 w 2103786"/>
                <a:gd name="connsiteY3446" fmla="*/ 1705517 h 3101339"/>
                <a:gd name="connsiteX3447" fmla="*/ 32683 w 2103786"/>
                <a:gd name="connsiteY3447" fmla="*/ 1708184 h 3101339"/>
                <a:gd name="connsiteX3448" fmla="*/ 34112 w 2103786"/>
                <a:gd name="connsiteY3448" fmla="*/ 1710470 h 3101339"/>
                <a:gd name="connsiteX3449" fmla="*/ 35065 w 2103786"/>
                <a:gd name="connsiteY3449" fmla="*/ 1711613 h 3101339"/>
                <a:gd name="connsiteX3450" fmla="*/ 36779 w 2103786"/>
                <a:gd name="connsiteY3450" fmla="*/ 1714280 h 3101339"/>
                <a:gd name="connsiteX3451" fmla="*/ 37732 w 2103786"/>
                <a:gd name="connsiteY3451" fmla="*/ 1715423 h 3101339"/>
                <a:gd name="connsiteX3452" fmla="*/ 38494 w 2103786"/>
                <a:gd name="connsiteY3452" fmla="*/ 1716852 h 3101339"/>
                <a:gd name="connsiteX3453" fmla="*/ 38494 w 2103786"/>
                <a:gd name="connsiteY3453" fmla="*/ 1720090 h 3101339"/>
                <a:gd name="connsiteX3454" fmla="*/ 17920 w 2103786"/>
                <a:gd name="connsiteY3454" fmla="*/ 1604266 h 3101339"/>
                <a:gd name="connsiteX3455" fmla="*/ 17348 w 2103786"/>
                <a:gd name="connsiteY3455" fmla="*/ 1600932 h 3101339"/>
                <a:gd name="connsiteX3456" fmla="*/ 20587 w 2103786"/>
                <a:gd name="connsiteY3456" fmla="*/ 1590836 h 3101339"/>
                <a:gd name="connsiteX3457" fmla="*/ 21539 w 2103786"/>
                <a:gd name="connsiteY3457" fmla="*/ 1585978 h 3101339"/>
                <a:gd name="connsiteX3458" fmla="*/ 20682 w 2103786"/>
                <a:gd name="connsiteY3458" fmla="*/ 1575310 h 3101339"/>
                <a:gd name="connsiteX3459" fmla="*/ 21920 w 2103786"/>
                <a:gd name="connsiteY3459" fmla="*/ 1570452 h 3101339"/>
                <a:gd name="connsiteX3460" fmla="*/ 25730 w 2103786"/>
                <a:gd name="connsiteY3460" fmla="*/ 1567595 h 3101339"/>
                <a:gd name="connsiteX3461" fmla="*/ 24873 w 2103786"/>
                <a:gd name="connsiteY3461" fmla="*/ 1572738 h 3101339"/>
                <a:gd name="connsiteX3462" fmla="*/ 24873 w 2103786"/>
                <a:gd name="connsiteY3462" fmla="*/ 1575405 h 3101339"/>
                <a:gd name="connsiteX3463" fmla="*/ 25444 w 2103786"/>
                <a:gd name="connsiteY3463" fmla="*/ 1576548 h 3101339"/>
                <a:gd name="connsiteX3464" fmla="*/ 24301 w 2103786"/>
                <a:gd name="connsiteY3464" fmla="*/ 1577787 h 3101339"/>
                <a:gd name="connsiteX3465" fmla="*/ 24301 w 2103786"/>
                <a:gd name="connsiteY3465" fmla="*/ 1580834 h 3101339"/>
                <a:gd name="connsiteX3466" fmla="*/ 24301 w 2103786"/>
                <a:gd name="connsiteY3466" fmla="*/ 1586549 h 3101339"/>
                <a:gd name="connsiteX3467" fmla="*/ 23539 w 2103786"/>
                <a:gd name="connsiteY3467" fmla="*/ 1588836 h 3101339"/>
                <a:gd name="connsiteX3468" fmla="*/ 21158 w 2103786"/>
                <a:gd name="connsiteY3468" fmla="*/ 1593789 h 3101339"/>
                <a:gd name="connsiteX3469" fmla="*/ 20682 w 2103786"/>
                <a:gd name="connsiteY3469" fmla="*/ 1595884 h 3101339"/>
                <a:gd name="connsiteX3470" fmla="*/ 20682 w 2103786"/>
                <a:gd name="connsiteY3470" fmla="*/ 1601218 h 3101339"/>
                <a:gd name="connsiteX3471" fmla="*/ 20682 w 2103786"/>
                <a:gd name="connsiteY3471" fmla="*/ 1603790 h 3101339"/>
                <a:gd name="connsiteX3472" fmla="*/ 20015 w 2103786"/>
                <a:gd name="connsiteY3472" fmla="*/ 1606171 h 3101339"/>
                <a:gd name="connsiteX3473" fmla="*/ 19158 w 2103786"/>
                <a:gd name="connsiteY3473" fmla="*/ 1606171 h 3101339"/>
                <a:gd name="connsiteX3474" fmla="*/ 18396 w 2103786"/>
                <a:gd name="connsiteY3474" fmla="*/ 1604838 h 3101339"/>
                <a:gd name="connsiteX3475" fmla="*/ 30493 w 2103786"/>
                <a:gd name="connsiteY3475" fmla="*/ 1555689 h 3101339"/>
                <a:gd name="connsiteX3476" fmla="*/ 27635 w 2103786"/>
                <a:gd name="connsiteY3476" fmla="*/ 1559975 h 3101339"/>
                <a:gd name="connsiteX3477" fmla="*/ 26492 w 2103786"/>
                <a:gd name="connsiteY3477" fmla="*/ 1562547 h 3101339"/>
                <a:gd name="connsiteX3478" fmla="*/ 26492 w 2103786"/>
                <a:gd name="connsiteY3478" fmla="*/ 1565595 h 3101339"/>
                <a:gd name="connsiteX3479" fmla="*/ 26492 w 2103786"/>
                <a:gd name="connsiteY3479" fmla="*/ 1563118 h 3101339"/>
                <a:gd name="connsiteX3480" fmla="*/ 26492 w 2103786"/>
                <a:gd name="connsiteY3480" fmla="*/ 1561880 h 3101339"/>
                <a:gd name="connsiteX3481" fmla="*/ 26492 w 2103786"/>
                <a:gd name="connsiteY3481" fmla="*/ 1560737 h 3101339"/>
                <a:gd name="connsiteX3482" fmla="*/ 29350 w 2103786"/>
                <a:gd name="connsiteY3482" fmla="*/ 1537877 h 3101339"/>
                <a:gd name="connsiteX3483" fmla="*/ 31826 w 2103786"/>
                <a:gd name="connsiteY3483" fmla="*/ 1531114 h 3101339"/>
                <a:gd name="connsiteX3484" fmla="*/ 32779 w 2103786"/>
                <a:gd name="connsiteY3484" fmla="*/ 1533972 h 3101339"/>
                <a:gd name="connsiteX3485" fmla="*/ 32779 w 2103786"/>
                <a:gd name="connsiteY3485" fmla="*/ 1537782 h 3101339"/>
                <a:gd name="connsiteX3486" fmla="*/ 29731 w 2103786"/>
                <a:gd name="connsiteY3486" fmla="*/ 1550831 h 3101339"/>
                <a:gd name="connsiteX3487" fmla="*/ 29731 w 2103786"/>
                <a:gd name="connsiteY3487" fmla="*/ 1554450 h 3101339"/>
                <a:gd name="connsiteX3488" fmla="*/ 333007 w 2103786"/>
                <a:gd name="connsiteY3488" fmla="*/ 959900 h 3101339"/>
                <a:gd name="connsiteX3489" fmla="*/ 333864 w 2103786"/>
                <a:gd name="connsiteY3489" fmla="*/ 962186 h 3101339"/>
                <a:gd name="connsiteX3490" fmla="*/ 332816 w 2103786"/>
                <a:gd name="connsiteY3490" fmla="*/ 964567 h 3101339"/>
                <a:gd name="connsiteX3491" fmla="*/ 329863 w 2103786"/>
                <a:gd name="connsiteY3491" fmla="*/ 968853 h 3101339"/>
                <a:gd name="connsiteX3492" fmla="*/ 329863 w 2103786"/>
                <a:gd name="connsiteY3492" fmla="*/ 971235 h 3101339"/>
                <a:gd name="connsiteX3493" fmla="*/ 329863 w 2103786"/>
                <a:gd name="connsiteY3493" fmla="*/ 972378 h 3101339"/>
                <a:gd name="connsiteX3494" fmla="*/ 328816 w 2103786"/>
                <a:gd name="connsiteY3494" fmla="*/ 972378 h 3101339"/>
                <a:gd name="connsiteX3495" fmla="*/ 328244 w 2103786"/>
                <a:gd name="connsiteY3495" fmla="*/ 972378 h 3101339"/>
                <a:gd name="connsiteX3496" fmla="*/ 326815 w 2103786"/>
                <a:gd name="connsiteY3496" fmla="*/ 973997 h 3101339"/>
                <a:gd name="connsiteX3497" fmla="*/ 326815 w 2103786"/>
                <a:gd name="connsiteY3497" fmla="*/ 974473 h 3101339"/>
                <a:gd name="connsiteX3498" fmla="*/ 326149 w 2103786"/>
                <a:gd name="connsiteY3498" fmla="*/ 976378 h 3101339"/>
                <a:gd name="connsiteX3499" fmla="*/ 324529 w 2103786"/>
                <a:gd name="connsiteY3499" fmla="*/ 977807 h 3101339"/>
                <a:gd name="connsiteX3500" fmla="*/ 320529 w 2103786"/>
                <a:gd name="connsiteY3500" fmla="*/ 979712 h 3101339"/>
                <a:gd name="connsiteX3501" fmla="*/ 319767 w 2103786"/>
                <a:gd name="connsiteY3501" fmla="*/ 977902 h 3101339"/>
                <a:gd name="connsiteX3502" fmla="*/ 318243 w 2103786"/>
                <a:gd name="connsiteY3502" fmla="*/ 976569 h 3101339"/>
                <a:gd name="connsiteX3503" fmla="*/ 316624 w 2103786"/>
                <a:gd name="connsiteY3503" fmla="*/ 975902 h 3101339"/>
                <a:gd name="connsiteX3504" fmla="*/ 315957 w 2103786"/>
                <a:gd name="connsiteY3504" fmla="*/ 975902 h 3101339"/>
                <a:gd name="connsiteX3505" fmla="*/ 315957 w 2103786"/>
                <a:gd name="connsiteY3505" fmla="*/ 977616 h 3101339"/>
                <a:gd name="connsiteX3506" fmla="*/ 314814 w 2103786"/>
                <a:gd name="connsiteY3506" fmla="*/ 978569 h 3101339"/>
                <a:gd name="connsiteX3507" fmla="*/ 313385 w 2103786"/>
                <a:gd name="connsiteY3507" fmla="*/ 978569 h 3101339"/>
                <a:gd name="connsiteX3508" fmla="*/ 311956 w 2103786"/>
                <a:gd name="connsiteY3508" fmla="*/ 976664 h 3101339"/>
                <a:gd name="connsiteX3509" fmla="*/ 312814 w 2103786"/>
                <a:gd name="connsiteY3509" fmla="*/ 974759 h 3101339"/>
                <a:gd name="connsiteX3510" fmla="*/ 313861 w 2103786"/>
                <a:gd name="connsiteY3510" fmla="*/ 968949 h 3101339"/>
                <a:gd name="connsiteX3511" fmla="*/ 316338 w 2103786"/>
                <a:gd name="connsiteY3511" fmla="*/ 964948 h 3101339"/>
                <a:gd name="connsiteX3512" fmla="*/ 325863 w 2103786"/>
                <a:gd name="connsiteY3512" fmla="*/ 953899 h 3101339"/>
                <a:gd name="connsiteX3513" fmla="*/ 329768 w 2103786"/>
                <a:gd name="connsiteY3513" fmla="*/ 950375 h 3101339"/>
                <a:gd name="connsiteX3514" fmla="*/ 332626 w 2103786"/>
                <a:gd name="connsiteY3514" fmla="*/ 950375 h 3101339"/>
                <a:gd name="connsiteX3515" fmla="*/ 333388 w 2103786"/>
                <a:gd name="connsiteY3515" fmla="*/ 952375 h 3101339"/>
                <a:gd name="connsiteX3516" fmla="*/ 333388 w 2103786"/>
                <a:gd name="connsiteY3516" fmla="*/ 957042 h 3101339"/>
                <a:gd name="connsiteX3517" fmla="*/ 1504582 w 2103786"/>
                <a:gd name="connsiteY3517" fmla="*/ 206377 h 3101339"/>
                <a:gd name="connsiteX3518" fmla="*/ 1505153 w 2103786"/>
                <a:gd name="connsiteY3518" fmla="*/ 205329 h 3101339"/>
                <a:gd name="connsiteX3519" fmla="*/ 1506582 w 2103786"/>
                <a:gd name="connsiteY3519" fmla="*/ 205329 h 3101339"/>
                <a:gd name="connsiteX3520" fmla="*/ 1508106 w 2103786"/>
                <a:gd name="connsiteY3520" fmla="*/ 206282 h 3101339"/>
                <a:gd name="connsiteX3521" fmla="*/ 1508868 w 2103786"/>
                <a:gd name="connsiteY3521" fmla="*/ 207806 h 3101339"/>
                <a:gd name="connsiteX3522" fmla="*/ 1508296 w 2103786"/>
                <a:gd name="connsiteY3522" fmla="*/ 209139 h 3101339"/>
                <a:gd name="connsiteX3523" fmla="*/ 1506582 w 2103786"/>
                <a:gd name="connsiteY3523" fmla="*/ 210568 h 3101339"/>
                <a:gd name="connsiteX3524" fmla="*/ 1506011 w 2103786"/>
                <a:gd name="connsiteY3524" fmla="*/ 211711 h 3101339"/>
                <a:gd name="connsiteX3525" fmla="*/ 1507630 w 2103786"/>
                <a:gd name="connsiteY3525" fmla="*/ 212664 h 3101339"/>
                <a:gd name="connsiteX3526" fmla="*/ 1506011 w 2103786"/>
                <a:gd name="connsiteY3526" fmla="*/ 213997 h 3101339"/>
                <a:gd name="connsiteX3527" fmla="*/ 1504582 w 2103786"/>
                <a:gd name="connsiteY3527" fmla="*/ 213997 h 3101339"/>
                <a:gd name="connsiteX3528" fmla="*/ 1503153 w 2103786"/>
                <a:gd name="connsiteY3528" fmla="*/ 213330 h 3101339"/>
                <a:gd name="connsiteX3529" fmla="*/ 1501439 w 2103786"/>
                <a:gd name="connsiteY3529" fmla="*/ 213330 h 3101339"/>
                <a:gd name="connsiteX3530" fmla="*/ 1500962 w 2103786"/>
                <a:gd name="connsiteY3530" fmla="*/ 213330 h 3101339"/>
                <a:gd name="connsiteX3531" fmla="*/ 1500962 w 2103786"/>
                <a:gd name="connsiteY3531" fmla="*/ 214187 h 3101339"/>
                <a:gd name="connsiteX3532" fmla="*/ 1500391 w 2103786"/>
                <a:gd name="connsiteY3532" fmla="*/ 215045 h 3101339"/>
                <a:gd name="connsiteX3533" fmla="*/ 1499248 w 2103786"/>
                <a:gd name="connsiteY3533" fmla="*/ 215616 h 3101339"/>
                <a:gd name="connsiteX3534" fmla="*/ 1498771 w 2103786"/>
                <a:gd name="connsiteY3534" fmla="*/ 215616 h 3101339"/>
                <a:gd name="connsiteX3535" fmla="*/ 1494771 w 2103786"/>
                <a:gd name="connsiteY3535" fmla="*/ 214092 h 3101339"/>
                <a:gd name="connsiteX3536" fmla="*/ 1493914 w 2103786"/>
                <a:gd name="connsiteY3536" fmla="*/ 213235 h 3101339"/>
                <a:gd name="connsiteX3537" fmla="*/ 1493914 w 2103786"/>
                <a:gd name="connsiteY3537" fmla="*/ 213235 h 3101339"/>
                <a:gd name="connsiteX3538" fmla="*/ 1493914 w 2103786"/>
                <a:gd name="connsiteY3538" fmla="*/ 212568 h 3101339"/>
                <a:gd name="connsiteX3539" fmla="*/ 1500391 w 2103786"/>
                <a:gd name="connsiteY3539" fmla="*/ 211140 h 3101339"/>
                <a:gd name="connsiteX3540" fmla="*/ 1503534 w 2103786"/>
                <a:gd name="connsiteY3540" fmla="*/ 209901 h 3101339"/>
                <a:gd name="connsiteX3541" fmla="*/ 1525156 w 2103786"/>
                <a:gd name="connsiteY3541" fmla="*/ 217045 h 3101339"/>
                <a:gd name="connsiteX3542" fmla="*/ 1528585 w 2103786"/>
                <a:gd name="connsiteY3542" fmla="*/ 218569 h 3101339"/>
                <a:gd name="connsiteX3543" fmla="*/ 1532014 w 2103786"/>
                <a:gd name="connsiteY3543" fmla="*/ 224475 h 3101339"/>
                <a:gd name="connsiteX3544" fmla="*/ 1534966 w 2103786"/>
                <a:gd name="connsiteY3544" fmla="*/ 225522 h 3101339"/>
                <a:gd name="connsiteX3545" fmla="*/ 1532966 w 2103786"/>
                <a:gd name="connsiteY3545" fmla="*/ 226760 h 3101339"/>
                <a:gd name="connsiteX3546" fmla="*/ 1521727 w 2103786"/>
                <a:gd name="connsiteY3546" fmla="*/ 231047 h 3101339"/>
                <a:gd name="connsiteX3547" fmla="*/ 1519345 w 2103786"/>
                <a:gd name="connsiteY3547" fmla="*/ 231618 h 3101339"/>
                <a:gd name="connsiteX3548" fmla="*/ 1517917 w 2103786"/>
                <a:gd name="connsiteY3548" fmla="*/ 231047 h 3101339"/>
                <a:gd name="connsiteX3549" fmla="*/ 1517250 w 2103786"/>
                <a:gd name="connsiteY3549" fmla="*/ 229332 h 3101339"/>
                <a:gd name="connsiteX3550" fmla="*/ 1517250 w 2103786"/>
                <a:gd name="connsiteY3550" fmla="*/ 227999 h 3101339"/>
                <a:gd name="connsiteX3551" fmla="*/ 1518202 w 2103786"/>
                <a:gd name="connsiteY3551" fmla="*/ 227999 h 3101339"/>
                <a:gd name="connsiteX3552" fmla="*/ 1519441 w 2103786"/>
                <a:gd name="connsiteY3552" fmla="*/ 228761 h 3101339"/>
                <a:gd name="connsiteX3553" fmla="*/ 1522012 w 2103786"/>
                <a:gd name="connsiteY3553" fmla="*/ 225237 h 3101339"/>
                <a:gd name="connsiteX3554" fmla="*/ 1523727 w 2103786"/>
                <a:gd name="connsiteY3554" fmla="*/ 223808 h 3101339"/>
                <a:gd name="connsiteX3555" fmla="*/ 1525727 w 2103786"/>
                <a:gd name="connsiteY3555" fmla="*/ 223141 h 3101339"/>
                <a:gd name="connsiteX3556" fmla="*/ 1524108 w 2103786"/>
                <a:gd name="connsiteY3556" fmla="*/ 223141 h 3101339"/>
                <a:gd name="connsiteX3557" fmla="*/ 1519822 w 2103786"/>
                <a:gd name="connsiteY3557" fmla="*/ 222379 h 3101339"/>
                <a:gd name="connsiteX3558" fmla="*/ 1518679 w 2103786"/>
                <a:gd name="connsiteY3558" fmla="*/ 222379 h 3101339"/>
                <a:gd name="connsiteX3559" fmla="*/ 1517155 w 2103786"/>
                <a:gd name="connsiteY3559" fmla="*/ 223522 h 3101339"/>
                <a:gd name="connsiteX3560" fmla="*/ 1515821 w 2103786"/>
                <a:gd name="connsiteY3560" fmla="*/ 223522 h 3101339"/>
                <a:gd name="connsiteX3561" fmla="*/ 1516774 w 2103786"/>
                <a:gd name="connsiteY3561" fmla="*/ 220760 h 3101339"/>
                <a:gd name="connsiteX3562" fmla="*/ 1514583 w 2103786"/>
                <a:gd name="connsiteY3562" fmla="*/ 223046 h 3101339"/>
                <a:gd name="connsiteX3563" fmla="*/ 1513059 w 2103786"/>
                <a:gd name="connsiteY3563" fmla="*/ 223046 h 3101339"/>
                <a:gd name="connsiteX3564" fmla="*/ 1511535 w 2103786"/>
                <a:gd name="connsiteY3564" fmla="*/ 221903 h 3101339"/>
                <a:gd name="connsiteX3565" fmla="*/ 1509535 w 2103786"/>
                <a:gd name="connsiteY3565" fmla="*/ 220760 h 3101339"/>
                <a:gd name="connsiteX3566" fmla="*/ 1511059 w 2103786"/>
                <a:gd name="connsiteY3566" fmla="*/ 219426 h 3101339"/>
                <a:gd name="connsiteX3567" fmla="*/ 1511059 w 2103786"/>
                <a:gd name="connsiteY3567" fmla="*/ 218093 h 3101339"/>
                <a:gd name="connsiteX3568" fmla="*/ 1511059 w 2103786"/>
                <a:gd name="connsiteY3568" fmla="*/ 215997 h 3101339"/>
                <a:gd name="connsiteX3569" fmla="*/ 1512011 w 2103786"/>
                <a:gd name="connsiteY3569" fmla="*/ 214950 h 3101339"/>
                <a:gd name="connsiteX3570" fmla="*/ 1512964 w 2103786"/>
                <a:gd name="connsiteY3570" fmla="*/ 214378 h 3101339"/>
                <a:gd name="connsiteX3571" fmla="*/ 1514011 w 2103786"/>
                <a:gd name="connsiteY3571" fmla="*/ 214378 h 3101339"/>
                <a:gd name="connsiteX3572" fmla="*/ 1515536 w 2103786"/>
                <a:gd name="connsiteY3572" fmla="*/ 215712 h 3101339"/>
                <a:gd name="connsiteX3573" fmla="*/ 1514964 w 2103786"/>
                <a:gd name="connsiteY3573" fmla="*/ 214569 h 3101339"/>
                <a:gd name="connsiteX3574" fmla="*/ 1514964 w 2103786"/>
                <a:gd name="connsiteY3574" fmla="*/ 213426 h 3101339"/>
                <a:gd name="connsiteX3575" fmla="*/ 1515440 w 2103786"/>
                <a:gd name="connsiteY3575" fmla="*/ 212283 h 3101339"/>
                <a:gd name="connsiteX3576" fmla="*/ 1516583 w 2103786"/>
                <a:gd name="connsiteY3576" fmla="*/ 211140 h 3101339"/>
                <a:gd name="connsiteX3577" fmla="*/ 1513821 w 2103786"/>
                <a:gd name="connsiteY3577" fmla="*/ 211140 h 3101339"/>
                <a:gd name="connsiteX3578" fmla="*/ 1515250 w 2103786"/>
                <a:gd name="connsiteY3578" fmla="*/ 209425 h 3101339"/>
                <a:gd name="connsiteX3579" fmla="*/ 1521536 w 2103786"/>
                <a:gd name="connsiteY3579" fmla="*/ 205329 h 3101339"/>
                <a:gd name="connsiteX3580" fmla="*/ 1523727 w 2103786"/>
                <a:gd name="connsiteY3580" fmla="*/ 204662 h 3101339"/>
                <a:gd name="connsiteX3581" fmla="*/ 1522965 w 2103786"/>
                <a:gd name="connsiteY3581" fmla="*/ 206282 h 3101339"/>
                <a:gd name="connsiteX3582" fmla="*/ 1521250 w 2103786"/>
                <a:gd name="connsiteY3582" fmla="*/ 211902 h 3101339"/>
                <a:gd name="connsiteX3583" fmla="*/ 1521250 w 2103786"/>
                <a:gd name="connsiteY3583" fmla="*/ 213045 h 3101339"/>
                <a:gd name="connsiteX3584" fmla="*/ 1522584 w 2103786"/>
                <a:gd name="connsiteY3584" fmla="*/ 213045 h 3101339"/>
                <a:gd name="connsiteX3585" fmla="*/ 1524298 w 2103786"/>
                <a:gd name="connsiteY3585" fmla="*/ 213045 h 3101339"/>
                <a:gd name="connsiteX3586" fmla="*/ 1525251 w 2103786"/>
                <a:gd name="connsiteY3586" fmla="*/ 214092 h 3101339"/>
                <a:gd name="connsiteX3587" fmla="*/ 1571352 w 2103786"/>
                <a:gd name="connsiteY3587" fmla="*/ 168372 h 3101339"/>
                <a:gd name="connsiteX3588" fmla="*/ 1570399 w 2103786"/>
                <a:gd name="connsiteY3588" fmla="*/ 169801 h 3101339"/>
                <a:gd name="connsiteX3589" fmla="*/ 1571066 w 2103786"/>
                <a:gd name="connsiteY3589" fmla="*/ 170754 h 3101339"/>
                <a:gd name="connsiteX3590" fmla="*/ 1572019 w 2103786"/>
                <a:gd name="connsiteY3590" fmla="*/ 171420 h 3101339"/>
                <a:gd name="connsiteX3591" fmla="*/ 1572590 w 2103786"/>
                <a:gd name="connsiteY3591" fmla="*/ 171420 h 3101339"/>
                <a:gd name="connsiteX3592" fmla="*/ 1572590 w 2103786"/>
                <a:gd name="connsiteY3592" fmla="*/ 173611 h 3101339"/>
                <a:gd name="connsiteX3593" fmla="*/ 1572590 w 2103786"/>
                <a:gd name="connsiteY3593" fmla="*/ 175326 h 3101339"/>
                <a:gd name="connsiteX3594" fmla="*/ 1571352 w 2103786"/>
                <a:gd name="connsiteY3594" fmla="*/ 175326 h 3101339"/>
                <a:gd name="connsiteX3595" fmla="*/ 1569352 w 2103786"/>
                <a:gd name="connsiteY3595" fmla="*/ 173802 h 3101339"/>
                <a:gd name="connsiteX3596" fmla="*/ 1569352 w 2103786"/>
                <a:gd name="connsiteY3596" fmla="*/ 173040 h 3101339"/>
                <a:gd name="connsiteX3597" fmla="*/ 1568304 w 2103786"/>
                <a:gd name="connsiteY3597" fmla="*/ 170754 h 3101339"/>
                <a:gd name="connsiteX3598" fmla="*/ 1568304 w 2103786"/>
                <a:gd name="connsiteY3598" fmla="*/ 170182 h 3101339"/>
                <a:gd name="connsiteX3599" fmla="*/ 1567447 w 2103786"/>
                <a:gd name="connsiteY3599" fmla="*/ 170182 h 3101339"/>
                <a:gd name="connsiteX3600" fmla="*/ 1565351 w 2103786"/>
                <a:gd name="connsiteY3600" fmla="*/ 170182 h 3101339"/>
                <a:gd name="connsiteX3601" fmla="*/ 1563732 w 2103786"/>
                <a:gd name="connsiteY3601" fmla="*/ 170182 h 3101339"/>
                <a:gd name="connsiteX3602" fmla="*/ 1562970 w 2103786"/>
                <a:gd name="connsiteY3602" fmla="*/ 167706 h 3101339"/>
                <a:gd name="connsiteX3603" fmla="*/ 1564018 w 2103786"/>
                <a:gd name="connsiteY3603" fmla="*/ 165515 h 3101339"/>
                <a:gd name="connsiteX3604" fmla="*/ 1566018 w 2103786"/>
                <a:gd name="connsiteY3604" fmla="*/ 164943 h 3101339"/>
                <a:gd name="connsiteX3605" fmla="*/ 1568209 w 2103786"/>
                <a:gd name="connsiteY3605" fmla="*/ 167325 h 3101339"/>
                <a:gd name="connsiteX3606" fmla="*/ 1568209 w 2103786"/>
                <a:gd name="connsiteY3606" fmla="*/ 166086 h 3101339"/>
                <a:gd name="connsiteX3607" fmla="*/ 1568780 w 2103786"/>
                <a:gd name="connsiteY3607" fmla="*/ 164943 h 3101339"/>
                <a:gd name="connsiteX3608" fmla="*/ 1569542 w 2103786"/>
                <a:gd name="connsiteY3608" fmla="*/ 163800 h 3101339"/>
                <a:gd name="connsiteX3609" fmla="*/ 1570590 w 2103786"/>
                <a:gd name="connsiteY3609" fmla="*/ 162753 h 3101339"/>
                <a:gd name="connsiteX3610" fmla="*/ 1571066 w 2103786"/>
                <a:gd name="connsiteY3610" fmla="*/ 163800 h 3101339"/>
                <a:gd name="connsiteX3611" fmla="*/ 1571066 w 2103786"/>
                <a:gd name="connsiteY3611" fmla="*/ 165229 h 3101339"/>
                <a:gd name="connsiteX3612" fmla="*/ 1571066 w 2103786"/>
                <a:gd name="connsiteY3612" fmla="*/ 166658 h 3101339"/>
                <a:gd name="connsiteX3613" fmla="*/ 1606214 w 2103786"/>
                <a:gd name="connsiteY3613" fmla="*/ 100269 h 3101339"/>
                <a:gd name="connsiteX3614" fmla="*/ 1607737 w 2103786"/>
                <a:gd name="connsiteY3614" fmla="*/ 100269 h 3101339"/>
                <a:gd name="connsiteX3615" fmla="*/ 1607737 w 2103786"/>
                <a:gd name="connsiteY3615" fmla="*/ 101316 h 3101339"/>
                <a:gd name="connsiteX3616" fmla="*/ 1606690 w 2103786"/>
                <a:gd name="connsiteY3616" fmla="*/ 105222 h 3101339"/>
                <a:gd name="connsiteX3617" fmla="*/ 1604213 w 2103786"/>
                <a:gd name="connsiteY3617" fmla="*/ 108460 h 3101339"/>
                <a:gd name="connsiteX3618" fmla="*/ 1603642 w 2103786"/>
                <a:gd name="connsiteY3618" fmla="*/ 109508 h 3101339"/>
                <a:gd name="connsiteX3619" fmla="*/ 1604118 w 2103786"/>
                <a:gd name="connsiteY3619" fmla="*/ 110937 h 3101339"/>
                <a:gd name="connsiteX3620" fmla="*/ 1606499 w 2103786"/>
                <a:gd name="connsiteY3620" fmla="*/ 114366 h 3101339"/>
                <a:gd name="connsiteX3621" fmla="*/ 1607261 w 2103786"/>
                <a:gd name="connsiteY3621" fmla="*/ 116366 h 3101339"/>
                <a:gd name="connsiteX3622" fmla="*/ 1605642 w 2103786"/>
                <a:gd name="connsiteY3622" fmla="*/ 116366 h 3101339"/>
                <a:gd name="connsiteX3623" fmla="*/ 1602594 w 2103786"/>
                <a:gd name="connsiteY3623" fmla="*/ 118461 h 3101339"/>
                <a:gd name="connsiteX3624" fmla="*/ 1601832 w 2103786"/>
                <a:gd name="connsiteY3624" fmla="*/ 118461 h 3101339"/>
                <a:gd name="connsiteX3625" fmla="*/ 1601356 w 2103786"/>
                <a:gd name="connsiteY3625" fmla="*/ 118461 h 3101339"/>
                <a:gd name="connsiteX3626" fmla="*/ 1600308 w 2103786"/>
                <a:gd name="connsiteY3626" fmla="*/ 118461 h 3101339"/>
                <a:gd name="connsiteX3627" fmla="*/ 1599451 w 2103786"/>
                <a:gd name="connsiteY3627" fmla="*/ 119319 h 3101339"/>
                <a:gd name="connsiteX3628" fmla="*/ 1599451 w 2103786"/>
                <a:gd name="connsiteY3628" fmla="*/ 120176 h 3101339"/>
                <a:gd name="connsiteX3629" fmla="*/ 1599927 w 2103786"/>
                <a:gd name="connsiteY3629" fmla="*/ 121319 h 3101339"/>
                <a:gd name="connsiteX3630" fmla="*/ 1599927 w 2103786"/>
                <a:gd name="connsiteY3630" fmla="*/ 122176 h 3101339"/>
                <a:gd name="connsiteX3631" fmla="*/ 1599260 w 2103786"/>
                <a:gd name="connsiteY3631" fmla="*/ 122938 h 3101339"/>
                <a:gd name="connsiteX3632" fmla="*/ 1598308 w 2103786"/>
                <a:gd name="connsiteY3632" fmla="*/ 122938 h 3101339"/>
                <a:gd name="connsiteX3633" fmla="*/ 1596974 w 2103786"/>
                <a:gd name="connsiteY3633" fmla="*/ 120271 h 3101339"/>
                <a:gd name="connsiteX3634" fmla="*/ 1596117 w 2103786"/>
                <a:gd name="connsiteY3634" fmla="*/ 118937 h 3101339"/>
                <a:gd name="connsiteX3635" fmla="*/ 1595165 w 2103786"/>
                <a:gd name="connsiteY3635" fmla="*/ 118366 h 3101339"/>
                <a:gd name="connsiteX3636" fmla="*/ 1593926 w 2103786"/>
                <a:gd name="connsiteY3636" fmla="*/ 118366 h 3101339"/>
                <a:gd name="connsiteX3637" fmla="*/ 1592974 w 2103786"/>
                <a:gd name="connsiteY3637" fmla="*/ 118366 h 3101339"/>
                <a:gd name="connsiteX3638" fmla="*/ 1592307 w 2103786"/>
                <a:gd name="connsiteY3638" fmla="*/ 118366 h 3101339"/>
                <a:gd name="connsiteX3639" fmla="*/ 1592307 w 2103786"/>
                <a:gd name="connsiteY3639" fmla="*/ 116842 h 3101339"/>
                <a:gd name="connsiteX3640" fmla="*/ 1592974 w 2103786"/>
                <a:gd name="connsiteY3640" fmla="*/ 113032 h 3101339"/>
                <a:gd name="connsiteX3641" fmla="*/ 1592974 w 2103786"/>
                <a:gd name="connsiteY3641" fmla="*/ 108936 h 3101339"/>
                <a:gd name="connsiteX3642" fmla="*/ 1593736 w 2103786"/>
                <a:gd name="connsiteY3642" fmla="*/ 107603 h 3101339"/>
                <a:gd name="connsiteX3643" fmla="*/ 1595355 w 2103786"/>
                <a:gd name="connsiteY3643" fmla="*/ 107603 h 3101339"/>
                <a:gd name="connsiteX3644" fmla="*/ 1597260 w 2103786"/>
                <a:gd name="connsiteY3644" fmla="*/ 108841 h 3101339"/>
                <a:gd name="connsiteX3645" fmla="*/ 1598308 w 2103786"/>
                <a:gd name="connsiteY3645" fmla="*/ 109889 h 3101339"/>
                <a:gd name="connsiteX3646" fmla="*/ 1598308 w 2103786"/>
                <a:gd name="connsiteY3646" fmla="*/ 107508 h 3101339"/>
                <a:gd name="connsiteX3647" fmla="*/ 1598308 w 2103786"/>
                <a:gd name="connsiteY3647" fmla="*/ 103221 h 3101339"/>
                <a:gd name="connsiteX3648" fmla="*/ 1597165 w 2103786"/>
                <a:gd name="connsiteY3648" fmla="*/ 103221 h 3101339"/>
                <a:gd name="connsiteX3649" fmla="*/ 1595260 w 2103786"/>
                <a:gd name="connsiteY3649" fmla="*/ 101316 h 3101339"/>
                <a:gd name="connsiteX3650" fmla="*/ 1596212 w 2103786"/>
                <a:gd name="connsiteY3650" fmla="*/ 99221 h 3101339"/>
                <a:gd name="connsiteX3651" fmla="*/ 1598594 w 2103786"/>
                <a:gd name="connsiteY3651" fmla="*/ 97316 h 3101339"/>
                <a:gd name="connsiteX3652" fmla="*/ 1600784 w 2103786"/>
                <a:gd name="connsiteY3652" fmla="*/ 95887 h 3101339"/>
                <a:gd name="connsiteX3653" fmla="*/ 1600118 w 2103786"/>
                <a:gd name="connsiteY3653" fmla="*/ 94173 h 3101339"/>
                <a:gd name="connsiteX3654" fmla="*/ 1601832 w 2103786"/>
                <a:gd name="connsiteY3654" fmla="*/ 96268 h 3101339"/>
                <a:gd name="connsiteX3655" fmla="*/ 1603261 w 2103786"/>
                <a:gd name="connsiteY3655" fmla="*/ 96268 h 3101339"/>
                <a:gd name="connsiteX3656" fmla="*/ 1604023 w 2103786"/>
                <a:gd name="connsiteY3656" fmla="*/ 97887 h 3101339"/>
                <a:gd name="connsiteX3657" fmla="*/ 1604023 w 2103786"/>
                <a:gd name="connsiteY3657" fmla="*/ 99030 h 3101339"/>
                <a:gd name="connsiteX3658" fmla="*/ 1604023 w 2103786"/>
                <a:gd name="connsiteY3658" fmla="*/ 99792 h 3101339"/>
                <a:gd name="connsiteX3659" fmla="*/ 1604785 w 2103786"/>
                <a:gd name="connsiteY3659" fmla="*/ 99792 h 3101339"/>
                <a:gd name="connsiteX3660" fmla="*/ 358629 w 2103786"/>
                <a:gd name="connsiteY3660" fmla="*/ 2632395 h 3101339"/>
                <a:gd name="connsiteX3661" fmla="*/ 358629 w 2103786"/>
                <a:gd name="connsiteY3661" fmla="*/ 2636014 h 3101339"/>
                <a:gd name="connsiteX3662" fmla="*/ 360534 w 2103786"/>
                <a:gd name="connsiteY3662" fmla="*/ 2642682 h 3101339"/>
                <a:gd name="connsiteX3663" fmla="*/ 360534 w 2103786"/>
                <a:gd name="connsiteY3663" fmla="*/ 2646206 h 3101339"/>
                <a:gd name="connsiteX3664" fmla="*/ 358438 w 2103786"/>
                <a:gd name="connsiteY3664" fmla="*/ 2645539 h 3101339"/>
                <a:gd name="connsiteX3665" fmla="*/ 357867 w 2103786"/>
                <a:gd name="connsiteY3665" fmla="*/ 2645539 h 3101339"/>
                <a:gd name="connsiteX3666" fmla="*/ 357867 w 2103786"/>
                <a:gd name="connsiteY3666" fmla="*/ 2642015 h 3101339"/>
                <a:gd name="connsiteX3667" fmla="*/ 356819 w 2103786"/>
                <a:gd name="connsiteY3667" fmla="*/ 2638110 h 3101339"/>
                <a:gd name="connsiteX3668" fmla="*/ 356819 w 2103786"/>
                <a:gd name="connsiteY3668" fmla="*/ 2634776 h 3101339"/>
                <a:gd name="connsiteX3669" fmla="*/ 336626 w 2103786"/>
                <a:gd name="connsiteY3669" fmla="*/ 2608582 h 3101339"/>
                <a:gd name="connsiteX3670" fmla="*/ 340912 w 2103786"/>
                <a:gd name="connsiteY3670" fmla="*/ 2608582 h 3101339"/>
                <a:gd name="connsiteX3671" fmla="*/ 343294 w 2103786"/>
                <a:gd name="connsiteY3671" fmla="*/ 2609535 h 3101339"/>
                <a:gd name="connsiteX3672" fmla="*/ 344532 w 2103786"/>
                <a:gd name="connsiteY3672" fmla="*/ 2610487 h 3101339"/>
                <a:gd name="connsiteX3673" fmla="*/ 341865 w 2103786"/>
                <a:gd name="connsiteY3673" fmla="*/ 2612392 h 3101339"/>
                <a:gd name="connsiteX3674" fmla="*/ 339579 w 2103786"/>
                <a:gd name="connsiteY3674" fmla="*/ 2613440 h 3101339"/>
                <a:gd name="connsiteX3675" fmla="*/ 336436 w 2103786"/>
                <a:gd name="connsiteY3675" fmla="*/ 2612488 h 3101339"/>
                <a:gd name="connsiteX3676" fmla="*/ 332340 w 2103786"/>
                <a:gd name="connsiteY3676" fmla="*/ 2613059 h 3101339"/>
                <a:gd name="connsiteX3677" fmla="*/ 329863 w 2103786"/>
                <a:gd name="connsiteY3677" fmla="*/ 2613059 h 3101339"/>
                <a:gd name="connsiteX3678" fmla="*/ 332245 w 2103786"/>
                <a:gd name="connsiteY3678" fmla="*/ 2611154 h 3101339"/>
                <a:gd name="connsiteX3679" fmla="*/ 335388 w 2103786"/>
                <a:gd name="connsiteY3679" fmla="*/ 2611154 h 3101339"/>
                <a:gd name="connsiteX3680" fmla="*/ 99549 w 2103786"/>
                <a:gd name="connsiteY3680" fmla="*/ 2072039 h 3101339"/>
                <a:gd name="connsiteX3681" fmla="*/ 102692 w 2103786"/>
                <a:gd name="connsiteY3681" fmla="*/ 2071467 h 3101339"/>
                <a:gd name="connsiteX3682" fmla="*/ 103740 w 2103786"/>
                <a:gd name="connsiteY3682" fmla="*/ 2070039 h 3101339"/>
                <a:gd name="connsiteX3683" fmla="*/ 104883 w 2103786"/>
                <a:gd name="connsiteY3683" fmla="*/ 2068419 h 3101339"/>
                <a:gd name="connsiteX3684" fmla="*/ 108693 w 2103786"/>
                <a:gd name="connsiteY3684" fmla="*/ 2068419 h 3101339"/>
                <a:gd name="connsiteX3685" fmla="*/ 106407 w 2103786"/>
                <a:gd name="connsiteY3685" fmla="*/ 2070705 h 3101339"/>
                <a:gd name="connsiteX3686" fmla="*/ 104216 w 2103786"/>
                <a:gd name="connsiteY3686" fmla="*/ 2073563 h 3101339"/>
                <a:gd name="connsiteX3687" fmla="*/ 102502 w 2103786"/>
                <a:gd name="connsiteY3687" fmla="*/ 2075087 h 3101339"/>
                <a:gd name="connsiteX3688" fmla="*/ 101359 w 2103786"/>
                <a:gd name="connsiteY3688" fmla="*/ 2076801 h 3101339"/>
                <a:gd name="connsiteX3689" fmla="*/ 100216 w 2103786"/>
                <a:gd name="connsiteY3689" fmla="*/ 2076801 h 3101339"/>
                <a:gd name="connsiteX3690" fmla="*/ 100216 w 2103786"/>
                <a:gd name="connsiteY3690" fmla="*/ 2074134 h 31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</a:cxnLst>
              <a:rect l="l" t="t" r="r" b="b"/>
              <a:pathLst>
                <a:path w="2103786" h="3101339">
                  <a:moveTo>
                    <a:pt x="1993595" y="184184"/>
                  </a:moveTo>
                  <a:lnTo>
                    <a:pt x="1994167" y="185136"/>
                  </a:lnTo>
                  <a:lnTo>
                    <a:pt x="1995310" y="185136"/>
                  </a:lnTo>
                  <a:lnTo>
                    <a:pt x="1996453" y="185136"/>
                  </a:lnTo>
                  <a:lnTo>
                    <a:pt x="1997310" y="185136"/>
                  </a:lnTo>
                  <a:lnTo>
                    <a:pt x="1998262" y="187803"/>
                  </a:lnTo>
                  <a:lnTo>
                    <a:pt x="1998834" y="191232"/>
                  </a:lnTo>
                  <a:lnTo>
                    <a:pt x="1998834" y="194376"/>
                  </a:lnTo>
                  <a:lnTo>
                    <a:pt x="1997596" y="196376"/>
                  </a:lnTo>
                  <a:lnTo>
                    <a:pt x="1996929" y="195233"/>
                  </a:lnTo>
                  <a:lnTo>
                    <a:pt x="1995881" y="194185"/>
                  </a:lnTo>
                  <a:lnTo>
                    <a:pt x="1994548" y="193233"/>
                  </a:lnTo>
                  <a:lnTo>
                    <a:pt x="1993024" y="192566"/>
                  </a:lnTo>
                  <a:lnTo>
                    <a:pt x="1990643" y="190470"/>
                  </a:lnTo>
                  <a:lnTo>
                    <a:pt x="1989595" y="188851"/>
                  </a:lnTo>
                  <a:lnTo>
                    <a:pt x="1989595" y="186851"/>
                  </a:lnTo>
                  <a:lnTo>
                    <a:pt x="1989595" y="177326"/>
                  </a:lnTo>
                  <a:lnTo>
                    <a:pt x="1990643" y="175802"/>
                  </a:lnTo>
                  <a:lnTo>
                    <a:pt x="1993310" y="177802"/>
                  </a:lnTo>
                  <a:lnTo>
                    <a:pt x="1994071" y="182469"/>
                  </a:lnTo>
                  <a:close/>
                  <a:moveTo>
                    <a:pt x="2027314" y="165991"/>
                  </a:moveTo>
                  <a:lnTo>
                    <a:pt x="2029028" y="167325"/>
                  </a:lnTo>
                  <a:lnTo>
                    <a:pt x="2030171" y="170468"/>
                  </a:lnTo>
                  <a:lnTo>
                    <a:pt x="2030171" y="174183"/>
                  </a:lnTo>
                  <a:lnTo>
                    <a:pt x="2030171" y="177231"/>
                  </a:lnTo>
                  <a:lnTo>
                    <a:pt x="2026552" y="174373"/>
                  </a:lnTo>
                  <a:lnTo>
                    <a:pt x="2019408" y="165991"/>
                  </a:lnTo>
                  <a:lnTo>
                    <a:pt x="2018551" y="162848"/>
                  </a:lnTo>
                  <a:lnTo>
                    <a:pt x="2018551" y="156085"/>
                  </a:lnTo>
                  <a:lnTo>
                    <a:pt x="2019218" y="154275"/>
                  </a:lnTo>
                  <a:lnTo>
                    <a:pt x="2021599" y="154942"/>
                  </a:lnTo>
                  <a:lnTo>
                    <a:pt x="2023313" y="157323"/>
                  </a:lnTo>
                  <a:lnTo>
                    <a:pt x="2026456" y="164467"/>
                  </a:lnTo>
                  <a:close/>
                  <a:moveTo>
                    <a:pt x="1776806" y="20068"/>
                  </a:moveTo>
                  <a:lnTo>
                    <a:pt x="1779664" y="20068"/>
                  </a:lnTo>
                  <a:lnTo>
                    <a:pt x="1783664" y="20639"/>
                  </a:lnTo>
                  <a:lnTo>
                    <a:pt x="1787855" y="21878"/>
                  </a:lnTo>
                  <a:lnTo>
                    <a:pt x="1791094" y="23211"/>
                  </a:lnTo>
                  <a:lnTo>
                    <a:pt x="1791094" y="24164"/>
                  </a:lnTo>
                  <a:lnTo>
                    <a:pt x="1789570" y="24735"/>
                  </a:lnTo>
                  <a:lnTo>
                    <a:pt x="1787855" y="24735"/>
                  </a:lnTo>
                  <a:lnTo>
                    <a:pt x="1785950" y="24068"/>
                  </a:lnTo>
                  <a:lnTo>
                    <a:pt x="1783950" y="24068"/>
                  </a:lnTo>
                  <a:lnTo>
                    <a:pt x="1781854" y="24068"/>
                  </a:lnTo>
                  <a:lnTo>
                    <a:pt x="1780045" y="24926"/>
                  </a:lnTo>
                  <a:lnTo>
                    <a:pt x="1778616" y="24926"/>
                  </a:lnTo>
                  <a:lnTo>
                    <a:pt x="1777663" y="23497"/>
                  </a:lnTo>
                  <a:lnTo>
                    <a:pt x="1777663" y="22926"/>
                  </a:lnTo>
                  <a:close/>
                  <a:moveTo>
                    <a:pt x="2103704" y="2561719"/>
                  </a:moveTo>
                  <a:lnTo>
                    <a:pt x="2102371" y="2561719"/>
                  </a:lnTo>
                  <a:lnTo>
                    <a:pt x="2094751" y="2564386"/>
                  </a:lnTo>
                  <a:lnTo>
                    <a:pt x="2073701" y="2575245"/>
                  </a:lnTo>
                  <a:lnTo>
                    <a:pt x="2071700" y="2577531"/>
                  </a:lnTo>
                  <a:lnTo>
                    <a:pt x="2067509" y="2579150"/>
                  </a:lnTo>
                  <a:lnTo>
                    <a:pt x="2058556" y="2585627"/>
                  </a:lnTo>
                  <a:lnTo>
                    <a:pt x="2001406" y="2612106"/>
                  </a:lnTo>
                  <a:lnTo>
                    <a:pt x="1975021" y="2622393"/>
                  </a:lnTo>
                  <a:lnTo>
                    <a:pt x="1942160" y="2628394"/>
                  </a:lnTo>
                  <a:lnTo>
                    <a:pt x="1918634" y="2637919"/>
                  </a:lnTo>
                  <a:lnTo>
                    <a:pt x="1915967" y="2637919"/>
                  </a:lnTo>
                  <a:lnTo>
                    <a:pt x="1914633" y="2638491"/>
                  </a:lnTo>
                  <a:lnTo>
                    <a:pt x="1912347" y="2641348"/>
                  </a:lnTo>
                  <a:lnTo>
                    <a:pt x="1911490" y="2642015"/>
                  </a:lnTo>
                  <a:lnTo>
                    <a:pt x="1879676" y="2651540"/>
                  </a:lnTo>
                  <a:lnTo>
                    <a:pt x="1856340" y="2654588"/>
                  </a:lnTo>
                  <a:lnTo>
                    <a:pt x="1853768" y="2655731"/>
                  </a:lnTo>
                  <a:lnTo>
                    <a:pt x="1852816" y="2654683"/>
                  </a:lnTo>
                  <a:lnTo>
                    <a:pt x="1848911" y="2656207"/>
                  </a:lnTo>
                  <a:lnTo>
                    <a:pt x="1833575" y="2655731"/>
                  </a:lnTo>
                  <a:lnTo>
                    <a:pt x="1818526" y="2657255"/>
                  </a:lnTo>
                  <a:lnTo>
                    <a:pt x="1814335" y="2655731"/>
                  </a:lnTo>
                  <a:lnTo>
                    <a:pt x="1810620" y="2657350"/>
                  </a:lnTo>
                  <a:lnTo>
                    <a:pt x="1799761" y="2658207"/>
                  </a:lnTo>
                  <a:lnTo>
                    <a:pt x="1759852" y="2652969"/>
                  </a:lnTo>
                  <a:lnTo>
                    <a:pt x="1747469" y="2648873"/>
                  </a:lnTo>
                  <a:lnTo>
                    <a:pt x="1743659" y="2646587"/>
                  </a:lnTo>
                  <a:lnTo>
                    <a:pt x="1737754" y="2646111"/>
                  </a:lnTo>
                  <a:lnTo>
                    <a:pt x="1735468" y="2645158"/>
                  </a:lnTo>
                  <a:lnTo>
                    <a:pt x="1733944" y="2645825"/>
                  </a:lnTo>
                  <a:lnTo>
                    <a:pt x="1729181" y="2647158"/>
                  </a:lnTo>
                  <a:lnTo>
                    <a:pt x="1727752" y="2648206"/>
                  </a:lnTo>
                  <a:lnTo>
                    <a:pt x="1725657" y="2650683"/>
                  </a:lnTo>
                  <a:lnTo>
                    <a:pt x="1724704" y="2651540"/>
                  </a:lnTo>
                  <a:lnTo>
                    <a:pt x="1721466" y="2652588"/>
                  </a:lnTo>
                  <a:lnTo>
                    <a:pt x="1711941" y="2651540"/>
                  </a:lnTo>
                  <a:lnTo>
                    <a:pt x="1708036" y="2653159"/>
                  </a:lnTo>
                  <a:lnTo>
                    <a:pt x="1701368" y="2656683"/>
                  </a:lnTo>
                  <a:lnTo>
                    <a:pt x="1693939" y="2660684"/>
                  </a:lnTo>
                  <a:lnTo>
                    <a:pt x="1685176" y="2667161"/>
                  </a:lnTo>
                  <a:lnTo>
                    <a:pt x="1668507" y="2680210"/>
                  </a:lnTo>
                  <a:lnTo>
                    <a:pt x="1650695" y="2694117"/>
                  </a:lnTo>
                  <a:lnTo>
                    <a:pt x="1642408" y="2696498"/>
                  </a:lnTo>
                  <a:lnTo>
                    <a:pt x="1624597" y="2702403"/>
                  </a:lnTo>
                  <a:lnTo>
                    <a:pt x="1613929" y="2708214"/>
                  </a:lnTo>
                  <a:lnTo>
                    <a:pt x="1593069" y="2719548"/>
                  </a:lnTo>
                  <a:lnTo>
                    <a:pt x="1585163" y="2722311"/>
                  </a:lnTo>
                  <a:lnTo>
                    <a:pt x="1582687" y="2722311"/>
                  </a:lnTo>
                  <a:lnTo>
                    <a:pt x="1580401" y="2723073"/>
                  </a:lnTo>
                  <a:lnTo>
                    <a:pt x="1567542" y="2738122"/>
                  </a:lnTo>
                  <a:lnTo>
                    <a:pt x="1558684" y="2743361"/>
                  </a:lnTo>
                  <a:lnTo>
                    <a:pt x="1547158" y="2747171"/>
                  </a:lnTo>
                  <a:lnTo>
                    <a:pt x="1542301" y="2748981"/>
                  </a:lnTo>
                  <a:lnTo>
                    <a:pt x="1517440" y="2752696"/>
                  </a:lnTo>
                  <a:lnTo>
                    <a:pt x="1496295" y="2756601"/>
                  </a:lnTo>
                  <a:lnTo>
                    <a:pt x="1490770" y="2758696"/>
                  </a:lnTo>
                  <a:lnTo>
                    <a:pt x="1488389" y="2760601"/>
                  </a:lnTo>
                  <a:lnTo>
                    <a:pt x="1482960" y="2766126"/>
                  </a:lnTo>
                  <a:lnTo>
                    <a:pt x="1481341" y="2767269"/>
                  </a:lnTo>
                  <a:lnTo>
                    <a:pt x="1478769" y="2768031"/>
                  </a:lnTo>
                  <a:lnTo>
                    <a:pt x="1475911" y="2769936"/>
                  </a:lnTo>
                  <a:lnTo>
                    <a:pt x="1471149" y="2774603"/>
                  </a:lnTo>
                  <a:lnTo>
                    <a:pt x="1464862" y="2782985"/>
                  </a:lnTo>
                  <a:lnTo>
                    <a:pt x="1462005" y="2788319"/>
                  </a:lnTo>
                  <a:lnTo>
                    <a:pt x="1460290" y="2793843"/>
                  </a:lnTo>
                  <a:lnTo>
                    <a:pt x="1459433" y="2800416"/>
                  </a:lnTo>
                  <a:lnTo>
                    <a:pt x="1458671" y="2803654"/>
                  </a:lnTo>
                  <a:lnTo>
                    <a:pt x="1457243" y="2806226"/>
                  </a:lnTo>
                  <a:lnTo>
                    <a:pt x="1455528" y="2808417"/>
                  </a:lnTo>
                  <a:lnTo>
                    <a:pt x="1450670" y="2819371"/>
                  </a:lnTo>
                  <a:lnTo>
                    <a:pt x="1450670" y="2820609"/>
                  </a:lnTo>
                  <a:lnTo>
                    <a:pt x="1450670" y="2822895"/>
                  </a:lnTo>
                  <a:lnTo>
                    <a:pt x="1450670" y="2824705"/>
                  </a:lnTo>
                  <a:lnTo>
                    <a:pt x="1449432" y="2828229"/>
                  </a:lnTo>
                  <a:lnTo>
                    <a:pt x="1448670" y="2832134"/>
                  </a:lnTo>
                  <a:lnTo>
                    <a:pt x="1446384" y="2838992"/>
                  </a:lnTo>
                  <a:lnTo>
                    <a:pt x="1445622" y="2842135"/>
                  </a:lnTo>
                  <a:lnTo>
                    <a:pt x="1445050" y="2849565"/>
                  </a:lnTo>
                  <a:lnTo>
                    <a:pt x="1443907" y="2852803"/>
                  </a:lnTo>
                  <a:lnTo>
                    <a:pt x="1441621" y="2854041"/>
                  </a:lnTo>
                  <a:lnTo>
                    <a:pt x="1438478" y="2854613"/>
                  </a:lnTo>
                  <a:lnTo>
                    <a:pt x="1436002" y="2856042"/>
                  </a:lnTo>
                  <a:lnTo>
                    <a:pt x="1433906" y="2858137"/>
                  </a:lnTo>
                  <a:lnTo>
                    <a:pt x="1432287" y="2860518"/>
                  </a:lnTo>
                  <a:lnTo>
                    <a:pt x="1432287" y="2860518"/>
                  </a:lnTo>
                  <a:lnTo>
                    <a:pt x="1432287" y="2860995"/>
                  </a:lnTo>
                  <a:lnTo>
                    <a:pt x="1432287" y="2861661"/>
                  </a:lnTo>
                  <a:lnTo>
                    <a:pt x="1432287" y="2862233"/>
                  </a:lnTo>
                  <a:lnTo>
                    <a:pt x="1431620" y="2862995"/>
                  </a:lnTo>
                  <a:lnTo>
                    <a:pt x="1426000" y="2866805"/>
                  </a:lnTo>
                  <a:lnTo>
                    <a:pt x="1418381" y="2875568"/>
                  </a:lnTo>
                  <a:lnTo>
                    <a:pt x="1416571" y="2879283"/>
                  </a:lnTo>
                  <a:lnTo>
                    <a:pt x="1415523" y="2882426"/>
                  </a:lnTo>
                  <a:lnTo>
                    <a:pt x="1415523" y="2883855"/>
                  </a:lnTo>
                  <a:lnTo>
                    <a:pt x="1415523" y="2886046"/>
                  </a:lnTo>
                  <a:lnTo>
                    <a:pt x="1416094" y="2887188"/>
                  </a:lnTo>
                  <a:lnTo>
                    <a:pt x="1416094" y="2888141"/>
                  </a:lnTo>
                  <a:lnTo>
                    <a:pt x="1414856" y="2889855"/>
                  </a:lnTo>
                  <a:lnTo>
                    <a:pt x="1412475" y="2891665"/>
                  </a:lnTo>
                  <a:lnTo>
                    <a:pt x="1406665" y="2894237"/>
                  </a:lnTo>
                  <a:lnTo>
                    <a:pt x="1404379" y="2895761"/>
                  </a:lnTo>
                  <a:lnTo>
                    <a:pt x="1403426" y="2897094"/>
                  </a:lnTo>
                  <a:lnTo>
                    <a:pt x="1401521" y="2900333"/>
                  </a:lnTo>
                  <a:lnTo>
                    <a:pt x="1400950" y="2901095"/>
                  </a:lnTo>
                  <a:lnTo>
                    <a:pt x="1399521" y="2901095"/>
                  </a:lnTo>
                  <a:lnTo>
                    <a:pt x="1395425" y="2901095"/>
                  </a:lnTo>
                  <a:lnTo>
                    <a:pt x="1393615" y="2902333"/>
                  </a:lnTo>
                  <a:lnTo>
                    <a:pt x="1388377" y="2910906"/>
                  </a:lnTo>
                  <a:lnTo>
                    <a:pt x="1386281" y="2910906"/>
                  </a:lnTo>
                  <a:lnTo>
                    <a:pt x="1383995" y="2909572"/>
                  </a:lnTo>
                  <a:lnTo>
                    <a:pt x="1381995" y="2907572"/>
                  </a:lnTo>
                  <a:lnTo>
                    <a:pt x="1381233" y="2905857"/>
                  </a:lnTo>
                  <a:lnTo>
                    <a:pt x="1379614" y="2904619"/>
                  </a:lnTo>
                  <a:lnTo>
                    <a:pt x="1370089" y="2903190"/>
                  </a:lnTo>
                  <a:lnTo>
                    <a:pt x="1363707" y="2906143"/>
                  </a:lnTo>
                  <a:lnTo>
                    <a:pt x="1359897" y="2910430"/>
                  </a:lnTo>
                  <a:lnTo>
                    <a:pt x="1353706" y="2919192"/>
                  </a:lnTo>
                  <a:lnTo>
                    <a:pt x="1349134" y="2921478"/>
                  </a:lnTo>
                  <a:lnTo>
                    <a:pt x="1349134" y="2921478"/>
                  </a:lnTo>
                  <a:lnTo>
                    <a:pt x="1348467" y="2921002"/>
                  </a:lnTo>
                  <a:lnTo>
                    <a:pt x="1347610" y="2921002"/>
                  </a:lnTo>
                  <a:lnTo>
                    <a:pt x="1346848" y="2921002"/>
                  </a:lnTo>
                  <a:lnTo>
                    <a:pt x="1346086" y="2921002"/>
                  </a:lnTo>
                  <a:lnTo>
                    <a:pt x="1344562" y="2922336"/>
                  </a:lnTo>
                  <a:lnTo>
                    <a:pt x="1343704" y="2922336"/>
                  </a:lnTo>
                  <a:lnTo>
                    <a:pt x="1339418" y="2922336"/>
                  </a:lnTo>
                  <a:lnTo>
                    <a:pt x="1338370" y="2921193"/>
                  </a:lnTo>
                  <a:lnTo>
                    <a:pt x="1336561" y="2911668"/>
                  </a:lnTo>
                  <a:lnTo>
                    <a:pt x="1333989" y="2906143"/>
                  </a:lnTo>
                  <a:lnTo>
                    <a:pt x="1330274" y="2902047"/>
                  </a:lnTo>
                  <a:lnTo>
                    <a:pt x="1325321" y="2899666"/>
                  </a:lnTo>
                  <a:lnTo>
                    <a:pt x="1322178" y="2899666"/>
                  </a:lnTo>
                  <a:lnTo>
                    <a:pt x="1320178" y="2900142"/>
                  </a:lnTo>
                  <a:lnTo>
                    <a:pt x="1318273" y="2900809"/>
                  </a:lnTo>
                  <a:lnTo>
                    <a:pt x="1313129" y="2901571"/>
                  </a:lnTo>
                  <a:lnTo>
                    <a:pt x="1303128" y="2905381"/>
                  </a:lnTo>
                  <a:lnTo>
                    <a:pt x="1298365" y="2906429"/>
                  </a:lnTo>
                  <a:lnTo>
                    <a:pt x="1295318" y="2906429"/>
                  </a:lnTo>
                  <a:lnTo>
                    <a:pt x="1293984" y="2905667"/>
                  </a:lnTo>
                  <a:lnTo>
                    <a:pt x="1291412" y="2902714"/>
                  </a:lnTo>
                  <a:lnTo>
                    <a:pt x="1289983" y="2901952"/>
                  </a:lnTo>
                  <a:lnTo>
                    <a:pt x="1288174" y="2901952"/>
                  </a:lnTo>
                  <a:lnTo>
                    <a:pt x="1284554" y="2903857"/>
                  </a:lnTo>
                  <a:lnTo>
                    <a:pt x="1273124" y="2903857"/>
                  </a:lnTo>
                  <a:lnTo>
                    <a:pt x="1267790" y="2904619"/>
                  </a:lnTo>
                  <a:lnTo>
                    <a:pt x="1263504" y="2907191"/>
                  </a:lnTo>
                  <a:lnTo>
                    <a:pt x="1264742" y="2909286"/>
                  </a:lnTo>
                  <a:lnTo>
                    <a:pt x="1264742" y="2911287"/>
                  </a:lnTo>
                  <a:lnTo>
                    <a:pt x="1263504" y="2913192"/>
                  </a:lnTo>
                  <a:lnTo>
                    <a:pt x="1261790" y="2914811"/>
                  </a:lnTo>
                  <a:lnTo>
                    <a:pt x="1259218" y="2911953"/>
                  </a:lnTo>
                  <a:lnTo>
                    <a:pt x="1258646" y="2911953"/>
                  </a:lnTo>
                  <a:lnTo>
                    <a:pt x="1257884" y="2911953"/>
                  </a:lnTo>
                  <a:lnTo>
                    <a:pt x="1257313" y="2911287"/>
                  </a:lnTo>
                  <a:lnTo>
                    <a:pt x="1256741" y="2911287"/>
                  </a:lnTo>
                  <a:lnTo>
                    <a:pt x="1254074" y="2913477"/>
                  </a:lnTo>
                  <a:lnTo>
                    <a:pt x="1252360" y="2913477"/>
                  </a:lnTo>
                  <a:lnTo>
                    <a:pt x="1239501" y="2909096"/>
                  </a:lnTo>
                  <a:lnTo>
                    <a:pt x="1234167" y="2909096"/>
                  </a:lnTo>
                  <a:lnTo>
                    <a:pt x="1229309" y="2910620"/>
                  </a:lnTo>
                  <a:lnTo>
                    <a:pt x="1225023" y="2913858"/>
                  </a:lnTo>
                  <a:lnTo>
                    <a:pt x="1223499" y="2916049"/>
                  </a:lnTo>
                  <a:lnTo>
                    <a:pt x="1223499" y="2917954"/>
                  </a:lnTo>
                  <a:lnTo>
                    <a:pt x="1223499" y="2923098"/>
                  </a:lnTo>
                  <a:lnTo>
                    <a:pt x="1222451" y="2925955"/>
                  </a:lnTo>
                  <a:lnTo>
                    <a:pt x="1220165" y="2925003"/>
                  </a:lnTo>
                  <a:lnTo>
                    <a:pt x="1217974" y="2922717"/>
                  </a:lnTo>
                  <a:lnTo>
                    <a:pt x="1217212" y="2921478"/>
                  </a:lnTo>
                  <a:lnTo>
                    <a:pt x="1215879" y="2922050"/>
                  </a:lnTo>
                  <a:lnTo>
                    <a:pt x="1214831" y="2923574"/>
                  </a:lnTo>
                  <a:lnTo>
                    <a:pt x="1213974" y="2925098"/>
                  </a:lnTo>
                  <a:lnTo>
                    <a:pt x="1213212" y="2925765"/>
                  </a:lnTo>
                  <a:lnTo>
                    <a:pt x="1201115" y="2925765"/>
                  </a:lnTo>
                  <a:lnTo>
                    <a:pt x="1198353" y="2925098"/>
                  </a:lnTo>
                  <a:lnTo>
                    <a:pt x="1198353" y="2923860"/>
                  </a:lnTo>
                  <a:lnTo>
                    <a:pt x="1202163" y="2919669"/>
                  </a:lnTo>
                  <a:lnTo>
                    <a:pt x="1202163" y="2917097"/>
                  </a:lnTo>
                  <a:lnTo>
                    <a:pt x="1199115" y="2911287"/>
                  </a:lnTo>
                  <a:lnTo>
                    <a:pt x="1198067" y="2905667"/>
                  </a:lnTo>
                  <a:lnTo>
                    <a:pt x="1197210" y="2903286"/>
                  </a:lnTo>
                  <a:lnTo>
                    <a:pt x="1196353" y="2902428"/>
                  </a:lnTo>
                  <a:lnTo>
                    <a:pt x="1193495" y="2900142"/>
                  </a:lnTo>
                  <a:lnTo>
                    <a:pt x="1190352" y="2895285"/>
                  </a:lnTo>
                  <a:lnTo>
                    <a:pt x="1189114" y="2894523"/>
                  </a:lnTo>
                  <a:lnTo>
                    <a:pt x="1187780" y="2894523"/>
                  </a:lnTo>
                  <a:lnTo>
                    <a:pt x="1185970" y="2895475"/>
                  </a:lnTo>
                  <a:lnTo>
                    <a:pt x="1180160" y="2895475"/>
                  </a:lnTo>
                  <a:lnTo>
                    <a:pt x="1177112" y="2896999"/>
                  </a:lnTo>
                  <a:lnTo>
                    <a:pt x="1172540" y="2901952"/>
                  </a:lnTo>
                  <a:lnTo>
                    <a:pt x="1170635" y="2903000"/>
                  </a:lnTo>
                  <a:lnTo>
                    <a:pt x="1168540" y="2903571"/>
                  </a:lnTo>
                  <a:lnTo>
                    <a:pt x="1163873" y="2905953"/>
                  </a:lnTo>
                  <a:lnTo>
                    <a:pt x="1161396" y="2905953"/>
                  </a:lnTo>
                  <a:lnTo>
                    <a:pt x="1159015" y="2904905"/>
                  </a:lnTo>
                  <a:lnTo>
                    <a:pt x="1154824" y="2901381"/>
                  </a:lnTo>
                  <a:lnTo>
                    <a:pt x="1152823" y="2900619"/>
                  </a:lnTo>
                  <a:lnTo>
                    <a:pt x="1151299" y="2900619"/>
                  </a:lnTo>
                  <a:lnTo>
                    <a:pt x="1148728" y="2899857"/>
                  </a:lnTo>
                  <a:lnTo>
                    <a:pt x="1147394" y="2899857"/>
                  </a:lnTo>
                  <a:lnTo>
                    <a:pt x="1145870" y="2899857"/>
                  </a:lnTo>
                  <a:lnTo>
                    <a:pt x="1144537" y="2900809"/>
                  </a:lnTo>
                  <a:lnTo>
                    <a:pt x="1143489" y="2901952"/>
                  </a:lnTo>
                  <a:lnTo>
                    <a:pt x="1142536" y="2902619"/>
                  </a:lnTo>
                  <a:lnTo>
                    <a:pt x="1139774" y="2902619"/>
                  </a:lnTo>
                  <a:lnTo>
                    <a:pt x="1137965" y="2900714"/>
                  </a:lnTo>
                  <a:lnTo>
                    <a:pt x="1136345" y="2898428"/>
                  </a:lnTo>
                  <a:lnTo>
                    <a:pt x="1133964" y="2897285"/>
                  </a:lnTo>
                  <a:lnTo>
                    <a:pt x="1132916" y="2897285"/>
                  </a:lnTo>
                  <a:lnTo>
                    <a:pt x="1129582" y="2895571"/>
                  </a:lnTo>
                  <a:lnTo>
                    <a:pt x="1127201" y="2893951"/>
                  </a:lnTo>
                  <a:lnTo>
                    <a:pt x="1125582" y="2893951"/>
                  </a:lnTo>
                  <a:lnTo>
                    <a:pt x="1122534" y="2894427"/>
                  </a:lnTo>
                  <a:lnTo>
                    <a:pt x="1101007" y="2893380"/>
                  </a:lnTo>
                  <a:lnTo>
                    <a:pt x="1098436" y="2894046"/>
                  </a:lnTo>
                  <a:lnTo>
                    <a:pt x="1093769" y="2896142"/>
                  </a:lnTo>
                  <a:lnTo>
                    <a:pt x="1087196" y="2896904"/>
                  </a:lnTo>
                  <a:lnTo>
                    <a:pt x="1085006" y="2897856"/>
                  </a:lnTo>
                  <a:lnTo>
                    <a:pt x="1079100" y="2901666"/>
                  </a:lnTo>
                  <a:lnTo>
                    <a:pt x="1077957" y="2901666"/>
                  </a:lnTo>
                  <a:lnTo>
                    <a:pt x="1077290" y="2901000"/>
                  </a:lnTo>
                  <a:lnTo>
                    <a:pt x="1074147" y="2898999"/>
                  </a:lnTo>
                  <a:lnTo>
                    <a:pt x="1071004" y="2897761"/>
                  </a:lnTo>
                  <a:lnTo>
                    <a:pt x="1069575" y="2897761"/>
                  </a:lnTo>
                  <a:lnTo>
                    <a:pt x="1067194" y="2897761"/>
                  </a:lnTo>
                  <a:lnTo>
                    <a:pt x="1061955" y="2899857"/>
                  </a:lnTo>
                  <a:lnTo>
                    <a:pt x="1059288" y="2900523"/>
                  </a:lnTo>
                  <a:lnTo>
                    <a:pt x="1055954" y="2900523"/>
                  </a:lnTo>
                  <a:lnTo>
                    <a:pt x="1054335" y="2900523"/>
                  </a:lnTo>
                  <a:lnTo>
                    <a:pt x="1052906" y="2901476"/>
                  </a:lnTo>
                  <a:lnTo>
                    <a:pt x="1050239" y="2900142"/>
                  </a:lnTo>
                  <a:lnTo>
                    <a:pt x="1046334" y="2899380"/>
                  </a:lnTo>
                  <a:lnTo>
                    <a:pt x="1039857" y="2899380"/>
                  </a:lnTo>
                  <a:lnTo>
                    <a:pt x="1036523" y="2900523"/>
                  </a:lnTo>
                  <a:lnTo>
                    <a:pt x="1033094" y="2902524"/>
                  </a:lnTo>
                  <a:lnTo>
                    <a:pt x="1029760" y="2904048"/>
                  </a:lnTo>
                  <a:lnTo>
                    <a:pt x="1026427" y="2904048"/>
                  </a:lnTo>
                  <a:lnTo>
                    <a:pt x="1024045" y="2905191"/>
                  </a:lnTo>
                  <a:lnTo>
                    <a:pt x="1001185" y="2905191"/>
                  </a:lnTo>
                  <a:lnTo>
                    <a:pt x="999852" y="2905191"/>
                  </a:lnTo>
                  <a:lnTo>
                    <a:pt x="998709" y="2905762"/>
                  </a:lnTo>
                  <a:lnTo>
                    <a:pt x="997661" y="2907191"/>
                  </a:lnTo>
                  <a:lnTo>
                    <a:pt x="997661" y="2909667"/>
                  </a:lnTo>
                  <a:lnTo>
                    <a:pt x="997661" y="2910715"/>
                  </a:lnTo>
                  <a:lnTo>
                    <a:pt x="995661" y="2912049"/>
                  </a:lnTo>
                  <a:lnTo>
                    <a:pt x="981945" y="2917288"/>
                  </a:lnTo>
                  <a:lnTo>
                    <a:pt x="978230" y="2917859"/>
                  </a:lnTo>
                  <a:lnTo>
                    <a:pt x="976516" y="2916144"/>
                  </a:lnTo>
                  <a:lnTo>
                    <a:pt x="963085" y="2912334"/>
                  </a:lnTo>
                  <a:lnTo>
                    <a:pt x="950036" y="2911191"/>
                  </a:lnTo>
                  <a:lnTo>
                    <a:pt x="947369" y="2911763"/>
                  </a:lnTo>
                  <a:lnTo>
                    <a:pt x="942702" y="2914144"/>
                  </a:lnTo>
                  <a:lnTo>
                    <a:pt x="939749" y="2914144"/>
                  </a:lnTo>
                  <a:lnTo>
                    <a:pt x="937654" y="2913382"/>
                  </a:lnTo>
                  <a:lnTo>
                    <a:pt x="933844" y="2910715"/>
                  </a:lnTo>
                  <a:lnTo>
                    <a:pt x="931748" y="2909858"/>
                  </a:lnTo>
                  <a:lnTo>
                    <a:pt x="929272" y="2909858"/>
                  </a:lnTo>
                  <a:lnTo>
                    <a:pt x="926890" y="2909858"/>
                  </a:lnTo>
                  <a:lnTo>
                    <a:pt x="924700" y="2910715"/>
                  </a:lnTo>
                  <a:lnTo>
                    <a:pt x="922699" y="2911858"/>
                  </a:lnTo>
                  <a:lnTo>
                    <a:pt x="919175" y="2914621"/>
                  </a:lnTo>
                  <a:lnTo>
                    <a:pt x="917270" y="2915668"/>
                  </a:lnTo>
                  <a:lnTo>
                    <a:pt x="914698" y="2915668"/>
                  </a:lnTo>
                  <a:lnTo>
                    <a:pt x="908126" y="2915668"/>
                  </a:lnTo>
                  <a:lnTo>
                    <a:pt x="901268" y="2918335"/>
                  </a:lnTo>
                  <a:lnTo>
                    <a:pt x="899649" y="2919573"/>
                  </a:lnTo>
                  <a:lnTo>
                    <a:pt x="891362" y="2928336"/>
                  </a:lnTo>
                  <a:lnTo>
                    <a:pt x="887743" y="2930718"/>
                  </a:lnTo>
                  <a:lnTo>
                    <a:pt x="879646" y="2934147"/>
                  </a:lnTo>
                  <a:lnTo>
                    <a:pt x="876027" y="2937004"/>
                  </a:lnTo>
                  <a:lnTo>
                    <a:pt x="877360" y="2938242"/>
                  </a:lnTo>
                  <a:lnTo>
                    <a:pt x="876694" y="2939671"/>
                  </a:lnTo>
                  <a:lnTo>
                    <a:pt x="875074" y="2940814"/>
                  </a:lnTo>
                  <a:lnTo>
                    <a:pt x="871931" y="2941767"/>
                  </a:lnTo>
                  <a:lnTo>
                    <a:pt x="870598" y="2943100"/>
                  </a:lnTo>
                  <a:lnTo>
                    <a:pt x="866311" y="2953673"/>
                  </a:lnTo>
                  <a:lnTo>
                    <a:pt x="865549" y="2954911"/>
                  </a:lnTo>
                  <a:lnTo>
                    <a:pt x="860882" y="2958435"/>
                  </a:lnTo>
                  <a:lnTo>
                    <a:pt x="859263" y="2961674"/>
                  </a:lnTo>
                  <a:lnTo>
                    <a:pt x="857929" y="2965865"/>
                  </a:lnTo>
                  <a:lnTo>
                    <a:pt x="857263" y="2970246"/>
                  </a:lnTo>
                  <a:lnTo>
                    <a:pt x="857263" y="2973771"/>
                  </a:lnTo>
                  <a:lnTo>
                    <a:pt x="859072" y="2977390"/>
                  </a:lnTo>
                  <a:lnTo>
                    <a:pt x="862216" y="2978724"/>
                  </a:lnTo>
                  <a:lnTo>
                    <a:pt x="865835" y="2979390"/>
                  </a:lnTo>
                  <a:lnTo>
                    <a:pt x="868978" y="2981391"/>
                  </a:lnTo>
                  <a:lnTo>
                    <a:pt x="867359" y="2982057"/>
                  </a:lnTo>
                  <a:lnTo>
                    <a:pt x="865549" y="2982057"/>
                  </a:lnTo>
                  <a:lnTo>
                    <a:pt x="862692" y="2983296"/>
                  </a:lnTo>
                  <a:lnTo>
                    <a:pt x="858501" y="2984248"/>
                  </a:lnTo>
                  <a:lnTo>
                    <a:pt x="853643" y="2979486"/>
                  </a:lnTo>
                  <a:lnTo>
                    <a:pt x="849262" y="2978819"/>
                  </a:lnTo>
                  <a:lnTo>
                    <a:pt x="846214" y="2981200"/>
                  </a:lnTo>
                  <a:lnTo>
                    <a:pt x="845071" y="2985391"/>
                  </a:lnTo>
                  <a:lnTo>
                    <a:pt x="845833" y="2989963"/>
                  </a:lnTo>
                  <a:lnTo>
                    <a:pt x="848309" y="2992916"/>
                  </a:lnTo>
                  <a:lnTo>
                    <a:pt x="846976" y="2993583"/>
                  </a:lnTo>
                  <a:lnTo>
                    <a:pt x="843928" y="2996250"/>
                  </a:lnTo>
                  <a:lnTo>
                    <a:pt x="843928" y="2997012"/>
                  </a:lnTo>
                  <a:lnTo>
                    <a:pt x="843928" y="2997964"/>
                  </a:lnTo>
                  <a:lnTo>
                    <a:pt x="843928" y="2998631"/>
                  </a:lnTo>
                  <a:lnTo>
                    <a:pt x="842499" y="2998631"/>
                  </a:lnTo>
                  <a:lnTo>
                    <a:pt x="842499" y="2997964"/>
                  </a:lnTo>
                  <a:lnTo>
                    <a:pt x="841356" y="2995488"/>
                  </a:lnTo>
                  <a:lnTo>
                    <a:pt x="840403" y="2991963"/>
                  </a:lnTo>
                  <a:lnTo>
                    <a:pt x="838498" y="2990916"/>
                  </a:lnTo>
                  <a:lnTo>
                    <a:pt x="836212" y="2990916"/>
                  </a:lnTo>
                  <a:lnTo>
                    <a:pt x="834022" y="2991963"/>
                  </a:lnTo>
                  <a:lnTo>
                    <a:pt x="832593" y="2993202"/>
                  </a:lnTo>
                  <a:lnTo>
                    <a:pt x="832021" y="2994249"/>
                  </a:lnTo>
                  <a:lnTo>
                    <a:pt x="831355" y="2997393"/>
                  </a:lnTo>
                  <a:lnTo>
                    <a:pt x="831355" y="3001012"/>
                  </a:lnTo>
                  <a:lnTo>
                    <a:pt x="830783" y="3003013"/>
                  </a:lnTo>
                  <a:lnTo>
                    <a:pt x="828973" y="3003965"/>
                  </a:lnTo>
                  <a:lnTo>
                    <a:pt x="826783" y="3004632"/>
                  </a:lnTo>
                  <a:lnTo>
                    <a:pt x="825544" y="3004632"/>
                  </a:lnTo>
                  <a:lnTo>
                    <a:pt x="824973" y="3003584"/>
                  </a:lnTo>
                  <a:lnTo>
                    <a:pt x="824973" y="3001488"/>
                  </a:lnTo>
                  <a:lnTo>
                    <a:pt x="824306" y="3000155"/>
                  </a:lnTo>
                  <a:lnTo>
                    <a:pt x="823163" y="2999298"/>
                  </a:lnTo>
                  <a:lnTo>
                    <a:pt x="821639" y="2998631"/>
                  </a:lnTo>
                  <a:lnTo>
                    <a:pt x="820210" y="2998631"/>
                  </a:lnTo>
                  <a:lnTo>
                    <a:pt x="817734" y="2999107"/>
                  </a:lnTo>
                  <a:lnTo>
                    <a:pt x="816210" y="2999107"/>
                  </a:lnTo>
                  <a:lnTo>
                    <a:pt x="815067" y="2998345"/>
                  </a:lnTo>
                  <a:lnTo>
                    <a:pt x="813067" y="2996155"/>
                  </a:lnTo>
                  <a:lnTo>
                    <a:pt x="812114" y="2995678"/>
                  </a:lnTo>
                  <a:lnTo>
                    <a:pt x="787921" y="2991487"/>
                  </a:lnTo>
                  <a:lnTo>
                    <a:pt x="786682" y="2991487"/>
                  </a:lnTo>
                  <a:lnTo>
                    <a:pt x="784301" y="2992821"/>
                  </a:lnTo>
                  <a:lnTo>
                    <a:pt x="783539" y="2992821"/>
                  </a:lnTo>
                  <a:lnTo>
                    <a:pt x="776681" y="2991773"/>
                  </a:lnTo>
                  <a:lnTo>
                    <a:pt x="775919" y="2991773"/>
                  </a:lnTo>
                  <a:lnTo>
                    <a:pt x="781444" y="2997869"/>
                  </a:lnTo>
                  <a:lnTo>
                    <a:pt x="782206" y="2999393"/>
                  </a:lnTo>
                  <a:lnTo>
                    <a:pt x="780586" y="3000346"/>
                  </a:lnTo>
                  <a:lnTo>
                    <a:pt x="771823" y="3001488"/>
                  </a:lnTo>
                  <a:lnTo>
                    <a:pt x="769347" y="3002346"/>
                  </a:lnTo>
                  <a:lnTo>
                    <a:pt x="764680" y="3006156"/>
                  </a:lnTo>
                  <a:lnTo>
                    <a:pt x="762870" y="3007013"/>
                  </a:lnTo>
                  <a:lnTo>
                    <a:pt x="761156" y="3008537"/>
                  </a:lnTo>
                  <a:lnTo>
                    <a:pt x="761156" y="3011871"/>
                  </a:lnTo>
                  <a:lnTo>
                    <a:pt x="762203" y="3014919"/>
                  </a:lnTo>
                  <a:lnTo>
                    <a:pt x="765537" y="3015776"/>
                  </a:lnTo>
                  <a:lnTo>
                    <a:pt x="761251" y="3020919"/>
                  </a:lnTo>
                  <a:lnTo>
                    <a:pt x="758774" y="3022824"/>
                  </a:lnTo>
                  <a:lnTo>
                    <a:pt x="753631" y="3024253"/>
                  </a:lnTo>
                  <a:lnTo>
                    <a:pt x="749154" y="3027587"/>
                  </a:lnTo>
                  <a:lnTo>
                    <a:pt x="744582" y="3029968"/>
                  </a:lnTo>
                  <a:lnTo>
                    <a:pt x="732771" y="3032730"/>
                  </a:lnTo>
                  <a:lnTo>
                    <a:pt x="727056" y="3034921"/>
                  </a:lnTo>
                  <a:lnTo>
                    <a:pt x="722198" y="3038541"/>
                  </a:lnTo>
                  <a:lnTo>
                    <a:pt x="720579" y="3040827"/>
                  </a:lnTo>
                  <a:lnTo>
                    <a:pt x="717912" y="3046351"/>
                  </a:lnTo>
                  <a:lnTo>
                    <a:pt x="716388" y="3048923"/>
                  </a:lnTo>
                  <a:lnTo>
                    <a:pt x="715054" y="3052257"/>
                  </a:lnTo>
                  <a:lnTo>
                    <a:pt x="715054" y="3055495"/>
                  </a:lnTo>
                  <a:lnTo>
                    <a:pt x="716578" y="3060353"/>
                  </a:lnTo>
                  <a:lnTo>
                    <a:pt x="716578" y="3064163"/>
                  </a:lnTo>
                  <a:lnTo>
                    <a:pt x="714769" y="3065401"/>
                  </a:lnTo>
                  <a:lnTo>
                    <a:pt x="709244" y="3064830"/>
                  </a:lnTo>
                  <a:lnTo>
                    <a:pt x="699052" y="3065877"/>
                  </a:lnTo>
                  <a:lnTo>
                    <a:pt x="696385" y="3066735"/>
                  </a:lnTo>
                  <a:lnTo>
                    <a:pt x="690861" y="3070259"/>
                  </a:lnTo>
                  <a:lnTo>
                    <a:pt x="686384" y="3070830"/>
                  </a:lnTo>
                  <a:lnTo>
                    <a:pt x="685432" y="3070830"/>
                  </a:lnTo>
                  <a:lnTo>
                    <a:pt x="685432" y="3072545"/>
                  </a:lnTo>
                  <a:lnTo>
                    <a:pt x="686289" y="3073402"/>
                  </a:lnTo>
                  <a:lnTo>
                    <a:pt x="687527" y="3073402"/>
                  </a:lnTo>
                  <a:lnTo>
                    <a:pt x="688385" y="3073402"/>
                  </a:lnTo>
                  <a:lnTo>
                    <a:pt x="689813" y="3076260"/>
                  </a:lnTo>
                  <a:lnTo>
                    <a:pt x="690956" y="3079213"/>
                  </a:lnTo>
                  <a:lnTo>
                    <a:pt x="690956" y="3081498"/>
                  </a:lnTo>
                  <a:lnTo>
                    <a:pt x="688670" y="3082260"/>
                  </a:lnTo>
                  <a:lnTo>
                    <a:pt x="687051" y="3081498"/>
                  </a:lnTo>
                  <a:lnTo>
                    <a:pt x="680574" y="3076736"/>
                  </a:lnTo>
                  <a:lnTo>
                    <a:pt x="679717" y="3077879"/>
                  </a:lnTo>
                  <a:lnTo>
                    <a:pt x="678764" y="3076736"/>
                  </a:lnTo>
                  <a:lnTo>
                    <a:pt x="676954" y="3077879"/>
                  </a:lnTo>
                  <a:lnTo>
                    <a:pt x="670763" y="3080070"/>
                  </a:lnTo>
                  <a:lnTo>
                    <a:pt x="669335" y="3080736"/>
                  </a:lnTo>
                  <a:lnTo>
                    <a:pt x="668382" y="3080736"/>
                  </a:lnTo>
                  <a:lnTo>
                    <a:pt x="666001" y="3080736"/>
                  </a:lnTo>
                  <a:lnTo>
                    <a:pt x="663429" y="3079879"/>
                  </a:lnTo>
                  <a:lnTo>
                    <a:pt x="662191" y="3079879"/>
                  </a:lnTo>
                  <a:lnTo>
                    <a:pt x="661238" y="3079879"/>
                  </a:lnTo>
                  <a:lnTo>
                    <a:pt x="658952" y="3080641"/>
                  </a:lnTo>
                  <a:lnTo>
                    <a:pt x="657714" y="3080641"/>
                  </a:lnTo>
                  <a:lnTo>
                    <a:pt x="656857" y="3080641"/>
                  </a:lnTo>
                  <a:lnTo>
                    <a:pt x="656285" y="3080070"/>
                  </a:lnTo>
                  <a:lnTo>
                    <a:pt x="655618" y="3080070"/>
                  </a:lnTo>
                  <a:lnTo>
                    <a:pt x="654475" y="3080070"/>
                  </a:lnTo>
                  <a:lnTo>
                    <a:pt x="653999" y="3080070"/>
                  </a:lnTo>
                  <a:lnTo>
                    <a:pt x="652952" y="3081498"/>
                  </a:lnTo>
                  <a:lnTo>
                    <a:pt x="652952" y="3081498"/>
                  </a:lnTo>
                  <a:lnTo>
                    <a:pt x="645331" y="3082165"/>
                  </a:lnTo>
                  <a:lnTo>
                    <a:pt x="643522" y="3083118"/>
                  </a:lnTo>
                  <a:lnTo>
                    <a:pt x="643045" y="3085404"/>
                  </a:lnTo>
                  <a:lnTo>
                    <a:pt x="644569" y="3087690"/>
                  </a:lnTo>
                  <a:lnTo>
                    <a:pt x="646665" y="3089499"/>
                  </a:lnTo>
                  <a:lnTo>
                    <a:pt x="650475" y="3091119"/>
                  </a:lnTo>
                  <a:lnTo>
                    <a:pt x="651618" y="3091119"/>
                  </a:lnTo>
                  <a:lnTo>
                    <a:pt x="651618" y="3089690"/>
                  </a:lnTo>
                  <a:lnTo>
                    <a:pt x="651618" y="3088356"/>
                  </a:lnTo>
                  <a:lnTo>
                    <a:pt x="651046" y="3086832"/>
                  </a:lnTo>
                  <a:lnTo>
                    <a:pt x="651046" y="3087118"/>
                  </a:lnTo>
                  <a:lnTo>
                    <a:pt x="652094" y="3086356"/>
                  </a:lnTo>
                  <a:lnTo>
                    <a:pt x="654190" y="3087213"/>
                  </a:lnTo>
                  <a:lnTo>
                    <a:pt x="656476" y="3092738"/>
                  </a:lnTo>
                  <a:lnTo>
                    <a:pt x="658762" y="3093976"/>
                  </a:lnTo>
                  <a:lnTo>
                    <a:pt x="663524" y="3093214"/>
                  </a:lnTo>
                  <a:lnTo>
                    <a:pt x="665239" y="3093786"/>
                  </a:lnTo>
                  <a:lnTo>
                    <a:pt x="664477" y="3096262"/>
                  </a:lnTo>
                  <a:lnTo>
                    <a:pt x="662762" y="3095596"/>
                  </a:lnTo>
                  <a:lnTo>
                    <a:pt x="661143" y="3096357"/>
                  </a:lnTo>
                  <a:lnTo>
                    <a:pt x="658285" y="3098453"/>
                  </a:lnTo>
                  <a:lnTo>
                    <a:pt x="656190" y="3098453"/>
                  </a:lnTo>
                  <a:lnTo>
                    <a:pt x="650665" y="3098453"/>
                  </a:lnTo>
                  <a:lnTo>
                    <a:pt x="646760" y="3097119"/>
                  </a:lnTo>
                  <a:lnTo>
                    <a:pt x="640093" y="3091119"/>
                  </a:lnTo>
                  <a:lnTo>
                    <a:pt x="631901" y="3087880"/>
                  </a:lnTo>
                  <a:lnTo>
                    <a:pt x="623710" y="3087118"/>
                  </a:lnTo>
                  <a:lnTo>
                    <a:pt x="621519" y="3087118"/>
                  </a:lnTo>
                  <a:lnTo>
                    <a:pt x="618090" y="3089118"/>
                  </a:lnTo>
                  <a:lnTo>
                    <a:pt x="616185" y="3092166"/>
                  </a:lnTo>
                  <a:lnTo>
                    <a:pt x="615423" y="3096262"/>
                  </a:lnTo>
                  <a:lnTo>
                    <a:pt x="615423" y="3101310"/>
                  </a:lnTo>
                  <a:lnTo>
                    <a:pt x="611422" y="3099405"/>
                  </a:lnTo>
                  <a:lnTo>
                    <a:pt x="604850" y="3094071"/>
                  </a:lnTo>
                  <a:lnTo>
                    <a:pt x="600278" y="3092643"/>
                  </a:lnTo>
                  <a:lnTo>
                    <a:pt x="595992" y="3092071"/>
                  </a:lnTo>
                  <a:lnTo>
                    <a:pt x="594563" y="3091500"/>
                  </a:lnTo>
                  <a:lnTo>
                    <a:pt x="587039" y="3086737"/>
                  </a:lnTo>
                  <a:lnTo>
                    <a:pt x="585419" y="3085404"/>
                  </a:lnTo>
                  <a:lnTo>
                    <a:pt x="581419" y="3083213"/>
                  </a:lnTo>
                  <a:lnTo>
                    <a:pt x="578942" y="3082165"/>
                  </a:lnTo>
                  <a:lnTo>
                    <a:pt x="577799" y="3082165"/>
                  </a:lnTo>
                  <a:lnTo>
                    <a:pt x="576752" y="3084451"/>
                  </a:lnTo>
                  <a:lnTo>
                    <a:pt x="574275" y="3084451"/>
                  </a:lnTo>
                  <a:lnTo>
                    <a:pt x="569322" y="3081975"/>
                  </a:lnTo>
                  <a:lnTo>
                    <a:pt x="565702" y="3081975"/>
                  </a:lnTo>
                  <a:lnTo>
                    <a:pt x="564845" y="3082546"/>
                  </a:lnTo>
                  <a:lnTo>
                    <a:pt x="563607" y="3082546"/>
                  </a:lnTo>
                  <a:lnTo>
                    <a:pt x="562178" y="3081880"/>
                  </a:lnTo>
                  <a:lnTo>
                    <a:pt x="560654" y="3080927"/>
                  </a:lnTo>
                  <a:lnTo>
                    <a:pt x="559416" y="3080451"/>
                  </a:lnTo>
                  <a:lnTo>
                    <a:pt x="556844" y="3081308"/>
                  </a:lnTo>
                  <a:lnTo>
                    <a:pt x="555130" y="3083594"/>
                  </a:lnTo>
                  <a:lnTo>
                    <a:pt x="552748" y="3089214"/>
                  </a:lnTo>
                  <a:lnTo>
                    <a:pt x="551129" y="3088166"/>
                  </a:lnTo>
                  <a:lnTo>
                    <a:pt x="548367" y="3085308"/>
                  </a:lnTo>
                  <a:lnTo>
                    <a:pt x="546843" y="3084832"/>
                  </a:lnTo>
                  <a:lnTo>
                    <a:pt x="544557" y="3084832"/>
                  </a:lnTo>
                  <a:lnTo>
                    <a:pt x="541223" y="3083308"/>
                  </a:lnTo>
                  <a:lnTo>
                    <a:pt x="539699" y="3083308"/>
                  </a:lnTo>
                  <a:lnTo>
                    <a:pt x="538080" y="3083308"/>
                  </a:lnTo>
                  <a:lnTo>
                    <a:pt x="536365" y="3083975"/>
                  </a:lnTo>
                  <a:lnTo>
                    <a:pt x="534651" y="3083975"/>
                  </a:lnTo>
                  <a:lnTo>
                    <a:pt x="533413" y="3083213"/>
                  </a:lnTo>
                  <a:lnTo>
                    <a:pt x="531984" y="3082260"/>
                  </a:lnTo>
                  <a:lnTo>
                    <a:pt x="529984" y="3081594"/>
                  </a:lnTo>
                  <a:lnTo>
                    <a:pt x="527793" y="3081594"/>
                  </a:lnTo>
                  <a:lnTo>
                    <a:pt x="526269" y="3082356"/>
                  </a:lnTo>
                  <a:lnTo>
                    <a:pt x="523507" y="3085404"/>
                  </a:lnTo>
                  <a:lnTo>
                    <a:pt x="521221" y="3087499"/>
                  </a:lnTo>
                  <a:lnTo>
                    <a:pt x="518363" y="3088166"/>
                  </a:lnTo>
                  <a:lnTo>
                    <a:pt x="514077" y="3087213"/>
                  </a:lnTo>
                  <a:lnTo>
                    <a:pt x="512267" y="3086356"/>
                  </a:lnTo>
                  <a:lnTo>
                    <a:pt x="507028" y="3082832"/>
                  </a:lnTo>
                  <a:lnTo>
                    <a:pt x="501599" y="3081403"/>
                  </a:lnTo>
                  <a:lnTo>
                    <a:pt x="499885" y="3080641"/>
                  </a:lnTo>
                  <a:lnTo>
                    <a:pt x="499218" y="3081689"/>
                  </a:lnTo>
                  <a:lnTo>
                    <a:pt x="499218" y="3082260"/>
                  </a:lnTo>
                  <a:lnTo>
                    <a:pt x="499218" y="3082737"/>
                  </a:lnTo>
                  <a:lnTo>
                    <a:pt x="499218" y="3083880"/>
                  </a:lnTo>
                  <a:lnTo>
                    <a:pt x="489693" y="3083880"/>
                  </a:lnTo>
                  <a:lnTo>
                    <a:pt x="488169" y="3085499"/>
                  </a:lnTo>
                  <a:lnTo>
                    <a:pt x="487026" y="3087404"/>
                  </a:lnTo>
                  <a:lnTo>
                    <a:pt x="484359" y="3086261"/>
                  </a:lnTo>
                  <a:lnTo>
                    <a:pt x="480073" y="3082832"/>
                  </a:lnTo>
                  <a:lnTo>
                    <a:pt x="473119" y="3081784"/>
                  </a:lnTo>
                  <a:lnTo>
                    <a:pt x="470643" y="3080070"/>
                  </a:lnTo>
                  <a:lnTo>
                    <a:pt x="469405" y="3079403"/>
                  </a:lnTo>
                  <a:lnTo>
                    <a:pt x="467690" y="3079403"/>
                  </a:lnTo>
                  <a:lnTo>
                    <a:pt x="464452" y="3079403"/>
                  </a:lnTo>
                  <a:lnTo>
                    <a:pt x="463499" y="3078831"/>
                  </a:lnTo>
                  <a:lnTo>
                    <a:pt x="460451" y="3075117"/>
                  </a:lnTo>
                  <a:lnTo>
                    <a:pt x="455212" y="3071211"/>
                  </a:lnTo>
                  <a:lnTo>
                    <a:pt x="452641" y="3068544"/>
                  </a:lnTo>
                  <a:lnTo>
                    <a:pt x="453689" y="3067306"/>
                  </a:lnTo>
                  <a:lnTo>
                    <a:pt x="464928" y="3069592"/>
                  </a:lnTo>
                  <a:lnTo>
                    <a:pt x="467404" y="3070640"/>
                  </a:lnTo>
                  <a:lnTo>
                    <a:pt x="468357" y="3070640"/>
                  </a:lnTo>
                  <a:lnTo>
                    <a:pt x="469119" y="3069497"/>
                  </a:lnTo>
                  <a:lnTo>
                    <a:pt x="469119" y="3067878"/>
                  </a:lnTo>
                  <a:lnTo>
                    <a:pt x="467690" y="3066449"/>
                  </a:lnTo>
                  <a:lnTo>
                    <a:pt x="465880" y="3065401"/>
                  </a:lnTo>
                  <a:lnTo>
                    <a:pt x="461499" y="3064163"/>
                  </a:lnTo>
                  <a:lnTo>
                    <a:pt x="459499" y="3061972"/>
                  </a:lnTo>
                  <a:lnTo>
                    <a:pt x="457784" y="3059496"/>
                  </a:lnTo>
                  <a:lnTo>
                    <a:pt x="455879" y="3057496"/>
                  </a:lnTo>
                  <a:lnTo>
                    <a:pt x="455022" y="3056829"/>
                  </a:lnTo>
                  <a:lnTo>
                    <a:pt x="454355" y="3056829"/>
                  </a:lnTo>
                  <a:lnTo>
                    <a:pt x="453593" y="3056829"/>
                  </a:lnTo>
                  <a:lnTo>
                    <a:pt x="452355" y="3057686"/>
                  </a:lnTo>
                  <a:lnTo>
                    <a:pt x="455879" y="3064068"/>
                  </a:lnTo>
                  <a:lnTo>
                    <a:pt x="452831" y="3066258"/>
                  </a:lnTo>
                  <a:lnTo>
                    <a:pt x="446926" y="3065496"/>
                  </a:lnTo>
                  <a:lnTo>
                    <a:pt x="441496" y="3063115"/>
                  </a:lnTo>
                  <a:lnTo>
                    <a:pt x="436162" y="3059877"/>
                  </a:lnTo>
                  <a:lnTo>
                    <a:pt x="416255" y="3053685"/>
                  </a:lnTo>
                  <a:lnTo>
                    <a:pt x="406730" y="3052161"/>
                  </a:lnTo>
                  <a:lnTo>
                    <a:pt x="405397" y="3052161"/>
                  </a:lnTo>
                  <a:lnTo>
                    <a:pt x="402730" y="3052828"/>
                  </a:lnTo>
                  <a:lnTo>
                    <a:pt x="401301" y="3052828"/>
                  </a:lnTo>
                  <a:lnTo>
                    <a:pt x="400729" y="3051971"/>
                  </a:lnTo>
                  <a:lnTo>
                    <a:pt x="400729" y="3050066"/>
                  </a:lnTo>
                  <a:lnTo>
                    <a:pt x="401587" y="3047399"/>
                  </a:lnTo>
                  <a:lnTo>
                    <a:pt x="400348" y="3044446"/>
                  </a:lnTo>
                  <a:lnTo>
                    <a:pt x="396919" y="3040350"/>
                  </a:lnTo>
                  <a:lnTo>
                    <a:pt x="395300" y="3034826"/>
                  </a:lnTo>
                  <a:lnTo>
                    <a:pt x="392919" y="3031492"/>
                  </a:lnTo>
                  <a:lnTo>
                    <a:pt x="389109" y="3027587"/>
                  </a:lnTo>
                  <a:lnTo>
                    <a:pt x="370630" y="3005775"/>
                  </a:lnTo>
                  <a:lnTo>
                    <a:pt x="352342" y="2991868"/>
                  </a:lnTo>
                  <a:lnTo>
                    <a:pt x="346913" y="2988534"/>
                  </a:lnTo>
                  <a:lnTo>
                    <a:pt x="342246" y="2987487"/>
                  </a:lnTo>
                  <a:lnTo>
                    <a:pt x="341103" y="2987487"/>
                  </a:lnTo>
                  <a:lnTo>
                    <a:pt x="340150" y="2985963"/>
                  </a:lnTo>
                  <a:lnTo>
                    <a:pt x="339484" y="2984343"/>
                  </a:lnTo>
                  <a:lnTo>
                    <a:pt x="338722" y="2983010"/>
                  </a:lnTo>
                  <a:lnTo>
                    <a:pt x="337579" y="2982534"/>
                  </a:lnTo>
                  <a:lnTo>
                    <a:pt x="336245" y="2982534"/>
                  </a:lnTo>
                  <a:lnTo>
                    <a:pt x="315957" y="2970913"/>
                  </a:lnTo>
                  <a:lnTo>
                    <a:pt x="310242" y="2969008"/>
                  </a:lnTo>
                  <a:lnTo>
                    <a:pt x="306527" y="2968437"/>
                  </a:lnTo>
                  <a:lnTo>
                    <a:pt x="296240" y="2969008"/>
                  </a:lnTo>
                  <a:lnTo>
                    <a:pt x="293764" y="2970342"/>
                  </a:lnTo>
                  <a:lnTo>
                    <a:pt x="290144" y="2976533"/>
                  </a:lnTo>
                  <a:lnTo>
                    <a:pt x="287763" y="2978724"/>
                  </a:lnTo>
                  <a:lnTo>
                    <a:pt x="286334" y="2975676"/>
                  </a:lnTo>
                  <a:lnTo>
                    <a:pt x="274523" y="2962722"/>
                  </a:lnTo>
                  <a:lnTo>
                    <a:pt x="273571" y="2959959"/>
                  </a:lnTo>
                  <a:lnTo>
                    <a:pt x="273571" y="2955768"/>
                  </a:lnTo>
                  <a:lnTo>
                    <a:pt x="273571" y="2949577"/>
                  </a:lnTo>
                  <a:lnTo>
                    <a:pt x="273571" y="2947005"/>
                  </a:lnTo>
                  <a:lnTo>
                    <a:pt x="272618" y="2944148"/>
                  </a:lnTo>
                  <a:lnTo>
                    <a:pt x="268903" y="2935766"/>
                  </a:lnTo>
                  <a:lnTo>
                    <a:pt x="268903" y="2934337"/>
                  </a:lnTo>
                  <a:lnTo>
                    <a:pt x="268903" y="2931003"/>
                  </a:lnTo>
                  <a:lnTo>
                    <a:pt x="268903" y="2909096"/>
                  </a:lnTo>
                  <a:lnTo>
                    <a:pt x="267665" y="2902619"/>
                  </a:lnTo>
                  <a:lnTo>
                    <a:pt x="267665" y="2899095"/>
                  </a:lnTo>
                  <a:lnTo>
                    <a:pt x="267665" y="2896523"/>
                  </a:lnTo>
                  <a:lnTo>
                    <a:pt x="269665" y="2889474"/>
                  </a:lnTo>
                  <a:lnTo>
                    <a:pt x="270904" y="2886712"/>
                  </a:lnTo>
                  <a:lnTo>
                    <a:pt x="268618" y="2882807"/>
                  </a:lnTo>
                  <a:lnTo>
                    <a:pt x="266998" y="2877092"/>
                  </a:lnTo>
                  <a:lnTo>
                    <a:pt x="266998" y="2871186"/>
                  </a:lnTo>
                  <a:lnTo>
                    <a:pt x="268903" y="2866710"/>
                  </a:lnTo>
                  <a:lnTo>
                    <a:pt x="272332" y="2863185"/>
                  </a:lnTo>
                  <a:lnTo>
                    <a:pt x="273190" y="2860995"/>
                  </a:lnTo>
                  <a:lnTo>
                    <a:pt x="273190" y="2857566"/>
                  </a:lnTo>
                  <a:lnTo>
                    <a:pt x="271570" y="2849184"/>
                  </a:lnTo>
                  <a:lnTo>
                    <a:pt x="271570" y="2845945"/>
                  </a:lnTo>
                  <a:lnTo>
                    <a:pt x="273380" y="2845945"/>
                  </a:lnTo>
                  <a:lnTo>
                    <a:pt x="279000" y="2848422"/>
                  </a:lnTo>
                  <a:lnTo>
                    <a:pt x="282238" y="2852613"/>
                  </a:lnTo>
                  <a:lnTo>
                    <a:pt x="284905" y="2857185"/>
                  </a:lnTo>
                  <a:lnTo>
                    <a:pt x="288620" y="2860899"/>
                  </a:lnTo>
                  <a:lnTo>
                    <a:pt x="293383" y="2863376"/>
                  </a:lnTo>
                  <a:lnTo>
                    <a:pt x="298526" y="2865281"/>
                  </a:lnTo>
                  <a:lnTo>
                    <a:pt x="304051" y="2866329"/>
                  </a:lnTo>
                  <a:lnTo>
                    <a:pt x="310051" y="2866329"/>
                  </a:lnTo>
                  <a:lnTo>
                    <a:pt x="315385" y="2865281"/>
                  </a:lnTo>
                  <a:lnTo>
                    <a:pt x="321100" y="2863281"/>
                  </a:lnTo>
                  <a:lnTo>
                    <a:pt x="326149" y="2860709"/>
                  </a:lnTo>
                  <a:lnTo>
                    <a:pt x="329863" y="2857661"/>
                  </a:lnTo>
                  <a:lnTo>
                    <a:pt x="340722" y="2844612"/>
                  </a:lnTo>
                  <a:lnTo>
                    <a:pt x="348342" y="2831181"/>
                  </a:lnTo>
                  <a:lnTo>
                    <a:pt x="352152" y="2822228"/>
                  </a:lnTo>
                  <a:lnTo>
                    <a:pt x="353962" y="2814608"/>
                  </a:lnTo>
                  <a:lnTo>
                    <a:pt x="354914" y="2812608"/>
                  </a:lnTo>
                  <a:lnTo>
                    <a:pt x="356343" y="2811274"/>
                  </a:lnTo>
                  <a:lnTo>
                    <a:pt x="357581" y="2811274"/>
                  </a:lnTo>
                  <a:lnTo>
                    <a:pt x="359105" y="2812036"/>
                  </a:lnTo>
                  <a:lnTo>
                    <a:pt x="361582" y="2812513"/>
                  </a:lnTo>
                  <a:lnTo>
                    <a:pt x="364820" y="2810798"/>
                  </a:lnTo>
                  <a:lnTo>
                    <a:pt x="365963" y="2806702"/>
                  </a:lnTo>
                  <a:lnTo>
                    <a:pt x="365963" y="2797177"/>
                  </a:lnTo>
                  <a:lnTo>
                    <a:pt x="365963" y="2794701"/>
                  </a:lnTo>
                  <a:lnTo>
                    <a:pt x="363582" y="2794701"/>
                  </a:lnTo>
                  <a:lnTo>
                    <a:pt x="362725" y="2796510"/>
                  </a:lnTo>
                  <a:lnTo>
                    <a:pt x="362058" y="2802130"/>
                  </a:lnTo>
                  <a:lnTo>
                    <a:pt x="360439" y="2809560"/>
                  </a:lnTo>
                  <a:lnTo>
                    <a:pt x="359486" y="2809560"/>
                  </a:lnTo>
                  <a:lnTo>
                    <a:pt x="360153" y="2783366"/>
                  </a:lnTo>
                  <a:lnTo>
                    <a:pt x="360153" y="2768507"/>
                  </a:lnTo>
                  <a:lnTo>
                    <a:pt x="358248" y="2754886"/>
                  </a:lnTo>
                  <a:lnTo>
                    <a:pt x="354057" y="2734693"/>
                  </a:lnTo>
                  <a:lnTo>
                    <a:pt x="352533" y="2721739"/>
                  </a:lnTo>
                  <a:lnTo>
                    <a:pt x="351390" y="2716500"/>
                  </a:lnTo>
                  <a:lnTo>
                    <a:pt x="351390" y="2711357"/>
                  </a:lnTo>
                  <a:lnTo>
                    <a:pt x="352819" y="2705261"/>
                  </a:lnTo>
                  <a:lnTo>
                    <a:pt x="355105" y="2700594"/>
                  </a:lnTo>
                  <a:lnTo>
                    <a:pt x="361201" y="2691640"/>
                  </a:lnTo>
                  <a:lnTo>
                    <a:pt x="364439" y="2688211"/>
                  </a:lnTo>
                  <a:lnTo>
                    <a:pt x="363487" y="2694402"/>
                  </a:lnTo>
                  <a:lnTo>
                    <a:pt x="356438" y="2703070"/>
                  </a:lnTo>
                  <a:lnTo>
                    <a:pt x="356438" y="2710595"/>
                  </a:lnTo>
                  <a:lnTo>
                    <a:pt x="360153" y="2722025"/>
                  </a:lnTo>
                  <a:lnTo>
                    <a:pt x="363201" y="2728216"/>
                  </a:lnTo>
                  <a:lnTo>
                    <a:pt x="366154" y="2729835"/>
                  </a:lnTo>
                  <a:lnTo>
                    <a:pt x="367297" y="2727168"/>
                  </a:lnTo>
                  <a:lnTo>
                    <a:pt x="366535" y="2723739"/>
                  </a:lnTo>
                  <a:lnTo>
                    <a:pt x="364058" y="2717739"/>
                  </a:lnTo>
                  <a:lnTo>
                    <a:pt x="362153" y="2715738"/>
                  </a:lnTo>
                  <a:lnTo>
                    <a:pt x="362153" y="2714405"/>
                  </a:lnTo>
                  <a:lnTo>
                    <a:pt x="362153" y="2711928"/>
                  </a:lnTo>
                  <a:lnTo>
                    <a:pt x="362153" y="2710500"/>
                  </a:lnTo>
                  <a:lnTo>
                    <a:pt x="361582" y="2708404"/>
                  </a:lnTo>
                  <a:lnTo>
                    <a:pt x="359962" y="2706975"/>
                  </a:lnTo>
                  <a:lnTo>
                    <a:pt x="359962" y="2706213"/>
                  </a:lnTo>
                  <a:lnTo>
                    <a:pt x="361010" y="2705261"/>
                  </a:lnTo>
                  <a:lnTo>
                    <a:pt x="362344" y="2705261"/>
                  </a:lnTo>
                  <a:lnTo>
                    <a:pt x="364534" y="2706975"/>
                  </a:lnTo>
                  <a:lnTo>
                    <a:pt x="365963" y="2707452"/>
                  </a:lnTo>
                  <a:lnTo>
                    <a:pt x="371773" y="2707452"/>
                  </a:lnTo>
                  <a:lnTo>
                    <a:pt x="373583" y="2705928"/>
                  </a:lnTo>
                  <a:lnTo>
                    <a:pt x="374440" y="2702022"/>
                  </a:lnTo>
                  <a:lnTo>
                    <a:pt x="373583" y="2698403"/>
                  </a:lnTo>
                  <a:lnTo>
                    <a:pt x="371392" y="2696974"/>
                  </a:lnTo>
                  <a:lnTo>
                    <a:pt x="369202" y="2696403"/>
                  </a:lnTo>
                  <a:lnTo>
                    <a:pt x="368154" y="2695069"/>
                  </a:lnTo>
                  <a:lnTo>
                    <a:pt x="367297" y="2691926"/>
                  </a:lnTo>
                  <a:lnTo>
                    <a:pt x="367297" y="2690307"/>
                  </a:lnTo>
                  <a:lnTo>
                    <a:pt x="367297" y="2689068"/>
                  </a:lnTo>
                  <a:lnTo>
                    <a:pt x="369011" y="2686401"/>
                  </a:lnTo>
                  <a:lnTo>
                    <a:pt x="369678" y="2684973"/>
                  </a:lnTo>
                  <a:lnTo>
                    <a:pt x="371011" y="2679258"/>
                  </a:lnTo>
                  <a:lnTo>
                    <a:pt x="371011" y="2673543"/>
                  </a:lnTo>
                  <a:lnTo>
                    <a:pt x="369487" y="2668780"/>
                  </a:lnTo>
                  <a:lnTo>
                    <a:pt x="366154" y="2665923"/>
                  </a:lnTo>
                  <a:lnTo>
                    <a:pt x="369297" y="2662208"/>
                  </a:lnTo>
                  <a:lnTo>
                    <a:pt x="369297" y="2660303"/>
                  </a:lnTo>
                  <a:lnTo>
                    <a:pt x="368249" y="2657446"/>
                  </a:lnTo>
                  <a:lnTo>
                    <a:pt x="366439" y="2655636"/>
                  </a:lnTo>
                  <a:lnTo>
                    <a:pt x="362915" y="2653635"/>
                  </a:lnTo>
                  <a:lnTo>
                    <a:pt x="361201" y="2651064"/>
                  </a:lnTo>
                  <a:lnTo>
                    <a:pt x="367201" y="2651064"/>
                  </a:lnTo>
                  <a:lnTo>
                    <a:pt x="369297" y="2649730"/>
                  </a:lnTo>
                  <a:lnTo>
                    <a:pt x="370059" y="2646301"/>
                  </a:lnTo>
                  <a:lnTo>
                    <a:pt x="370535" y="2643348"/>
                  </a:lnTo>
                  <a:lnTo>
                    <a:pt x="372059" y="2637538"/>
                  </a:lnTo>
                  <a:lnTo>
                    <a:pt x="372059" y="2634109"/>
                  </a:lnTo>
                  <a:lnTo>
                    <a:pt x="371488" y="2632585"/>
                  </a:lnTo>
                  <a:lnTo>
                    <a:pt x="369868" y="2630394"/>
                  </a:lnTo>
                  <a:lnTo>
                    <a:pt x="369868" y="2628871"/>
                  </a:lnTo>
                  <a:lnTo>
                    <a:pt x="370630" y="2626584"/>
                  </a:lnTo>
                  <a:lnTo>
                    <a:pt x="370630" y="2624680"/>
                  </a:lnTo>
                  <a:lnTo>
                    <a:pt x="370630" y="2622965"/>
                  </a:lnTo>
                  <a:lnTo>
                    <a:pt x="369392" y="2620393"/>
                  </a:lnTo>
                  <a:lnTo>
                    <a:pt x="369392" y="2617345"/>
                  </a:lnTo>
                  <a:lnTo>
                    <a:pt x="371488" y="2597724"/>
                  </a:lnTo>
                  <a:lnTo>
                    <a:pt x="368535" y="2573816"/>
                  </a:lnTo>
                  <a:lnTo>
                    <a:pt x="365868" y="2561338"/>
                  </a:lnTo>
                  <a:lnTo>
                    <a:pt x="363201" y="2554766"/>
                  </a:lnTo>
                  <a:lnTo>
                    <a:pt x="353676" y="2539145"/>
                  </a:lnTo>
                  <a:lnTo>
                    <a:pt x="346627" y="2522000"/>
                  </a:lnTo>
                  <a:lnTo>
                    <a:pt x="334054" y="2501807"/>
                  </a:lnTo>
                  <a:lnTo>
                    <a:pt x="324529" y="2475899"/>
                  </a:lnTo>
                  <a:lnTo>
                    <a:pt x="315004" y="2454087"/>
                  </a:lnTo>
                  <a:lnTo>
                    <a:pt x="305479" y="2436942"/>
                  </a:lnTo>
                  <a:lnTo>
                    <a:pt x="297955" y="2429131"/>
                  </a:lnTo>
                  <a:lnTo>
                    <a:pt x="296050" y="2419606"/>
                  </a:lnTo>
                  <a:lnTo>
                    <a:pt x="296050" y="2417987"/>
                  </a:lnTo>
                  <a:lnTo>
                    <a:pt x="296050" y="2415987"/>
                  </a:lnTo>
                  <a:lnTo>
                    <a:pt x="288049" y="2399413"/>
                  </a:lnTo>
                  <a:lnTo>
                    <a:pt x="288049" y="2398175"/>
                  </a:lnTo>
                  <a:lnTo>
                    <a:pt x="288049" y="2395222"/>
                  </a:lnTo>
                  <a:lnTo>
                    <a:pt x="283572" y="2382554"/>
                  </a:lnTo>
                  <a:lnTo>
                    <a:pt x="283572" y="2379982"/>
                  </a:lnTo>
                  <a:lnTo>
                    <a:pt x="283572" y="2374267"/>
                  </a:lnTo>
                  <a:lnTo>
                    <a:pt x="283572" y="2371314"/>
                  </a:lnTo>
                  <a:lnTo>
                    <a:pt x="280810" y="2359503"/>
                  </a:lnTo>
                  <a:lnTo>
                    <a:pt x="279286" y="2355027"/>
                  </a:lnTo>
                  <a:lnTo>
                    <a:pt x="279286" y="2354265"/>
                  </a:lnTo>
                  <a:lnTo>
                    <a:pt x="278143" y="2352646"/>
                  </a:lnTo>
                  <a:lnTo>
                    <a:pt x="278143" y="2351883"/>
                  </a:lnTo>
                  <a:lnTo>
                    <a:pt x="278143" y="2350740"/>
                  </a:lnTo>
                  <a:lnTo>
                    <a:pt x="279381" y="2349216"/>
                  </a:lnTo>
                  <a:lnTo>
                    <a:pt x="279381" y="2348264"/>
                  </a:lnTo>
                  <a:lnTo>
                    <a:pt x="279381" y="2344930"/>
                  </a:lnTo>
                  <a:lnTo>
                    <a:pt x="279381" y="2344168"/>
                  </a:lnTo>
                  <a:lnTo>
                    <a:pt x="279381" y="2342930"/>
                  </a:lnTo>
                  <a:lnTo>
                    <a:pt x="278238" y="2341977"/>
                  </a:lnTo>
                  <a:lnTo>
                    <a:pt x="275380" y="2340263"/>
                  </a:lnTo>
                  <a:lnTo>
                    <a:pt x="274428" y="2339501"/>
                  </a:lnTo>
                  <a:lnTo>
                    <a:pt x="273571" y="2336739"/>
                  </a:lnTo>
                  <a:lnTo>
                    <a:pt x="273571" y="2333405"/>
                  </a:lnTo>
                  <a:lnTo>
                    <a:pt x="274523" y="2329785"/>
                  </a:lnTo>
                  <a:lnTo>
                    <a:pt x="274999" y="2326452"/>
                  </a:lnTo>
                  <a:lnTo>
                    <a:pt x="274999" y="2324928"/>
                  </a:lnTo>
                  <a:lnTo>
                    <a:pt x="273761" y="2321880"/>
                  </a:lnTo>
                  <a:lnTo>
                    <a:pt x="272999" y="2318355"/>
                  </a:lnTo>
                  <a:lnTo>
                    <a:pt x="271856" y="2316927"/>
                  </a:lnTo>
                  <a:lnTo>
                    <a:pt x="270713" y="2315688"/>
                  </a:lnTo>
                  <a:lnTo>
                    <a:pt x="269856" y="2314546"/>
                  </a:lnTo>
                  <a:lnTo>
                    <a:pt x="269284" y="2309116"/>
                  </a:lnTo>
                  <a:lnTo>
                    <a:pt x="272523" y="2290066"/>
                  </a:lnTo>
                  <a:lnTo>
                    <a:pt x="272523" y="2286732"/>
                  </a:lnTo>
                  <a:lnTo>
                    <a:pt x="270618" y="2281398"/>
                  </a:lnTo>
                  <a:lnTo>
                    <a:pt x="270618" y="2279113"/>
                  </a:lnTo>
                  <a:lnTo>
                    <a:pt x="269761" y="2266158"/>
                  </a:lnTo>
                  <a:lnTo>
                    <a:pt x="270427" y="2253205"/>
                  </a:lnTo>
                  <a:lnTo>
                    <a:pt x="272428" y="2241489"/>
                  </a:lnTo>
                  <a:lnTo>
                    <a:pt x="274809" y="2232916"/>
                  </a:lnTo>
                  <a:lnTo>
                    <a:pt x="274809" y="2229678"/>
                  </a:lnTo>
                  <a:lnTo>
                    <a:pt x="274809" y="2226439"/>
                  </a:lnTo>
                  <a:lnTo>
                    <a:pt x="271570" y="2218819"/>
                  </a:lnTo>
                  <a:lnTo>
                    <a:pt x="269761" y="2212533"/>
                  </a:lnTo>
                  <a:lnTo>
                    <a:pt x="269094" y="2209104"/>
                  </a:lnTo>
                  <a:lnTo>
                    <a:pt x="269094" y="2205960"/>
                  </a:lnTo>
                  <a:lnTo>
                    <a:pt x="269094" y="2203579"/>
                  </a:lnTo>
                  <a:lnTo>
                    <a:pt x="266808" y="2198245"/>
                  </a:lnTo>
                  <a:lnTo>
                    <a:pt x="264712" y="2189482"/>
                  </a:lnTo>
                  <a:lnTo>
                    <a:pt x="257664" y="2170432"/>
                  </a:lnTo>
                  <a:lnTo>
                    <a:pt x="256330" y="2167956"/>
                  </a:lnTo>
                  <a:lnTo>
                    <a:pt x="232804" y="2141095"/>
                  </a:lnTo>
                  <a:lnTo>
                    <a:pt x="232232" y="2139571"/>
                  </a:lnTo>
                  <a:lnTo>
                    <a:pt x="227851" y="2132904"/>
                  </a:lnTo>
                  <a:lnTo>
                    <a:pt x="226422" y="2130046"/>
                  </a:lnTo>
                  <a:lnTo>
                    <a:pt x="224993" y="2123950"/>
                  </a:lnTo>
                  <a:lnTo>
                    <a:pt x="222993" y="2122045"/>
                  </a:lnTo>
                  <a:lnTo>
                    <a:pt x="225374" y="2116616"/>
                  </a:lnTo>
                  <a:lnTo>
                    <a:pt x="225374" y="2109663"/>
                  </a:lnTo>
                  <a:lnTo>
                    <a:pt x="224326" y="2102805"/>
                  </a:lnTo>
                  <a:lnTo>
                    <a:pt x="216611" y="2082897"/>
                  </a:lnTo>
                  <a:lnTo>
                    <a:pt x="213754" y="2078230"/>
                  </a:lnTo>
                  <a:lnTo>
                    <a:pt x="202514" y="2064895"/>
                  </a:lnTo>
                  <a:lnTo>
                    <a:pt x="195466" y="2053274"/>
                  </a:lnTo>
                  <a:lnTo>
                    <a:pt x="194894" y="2051179"/>
                  </a:lnTo>
                  <a:lnTo>
                    <a:pt x="193846" y="2048703"/>
                  </a:lnTo>
                  <a:lnTo>
                    <a:pt x="187750" y="2039178"/>
                  </a:lnTo>
                  <a:lnTo>
                    <a:pt x="185845" y="2037939"/>
                  </a:lnTo>
                  <a:lnTo>
                    <a:pt x="181273" y="2035463"/>
                  </a:lnTo>
                  <a:lnTo>
                    <a:pt x="179178" y="2033558"/>
                  </a:lnTo>
                  <a:lnTo>
                    <a:pt x="163557" y="2020318"/>
                  </a:lnTo>
                  <a:lnTo>
                    <a:pt x="162033" y="2016032"/>
                  </a:lnTo>
                  <a:lnTo>
                    <a:pt x="161271" y="2014603"/>
                  </a:lnTo>
                  <a:lnTo>
                    <a:pt x="161271" y="2013650"/>
                  </a:lnTo>
                  <a:lnTo>
                    <a:pt x="161271" y="2008602"/>
                  </a:lnTo>
                  <a:lnTo>
                    <a:pt x="161271" y="2007269"/>
                  </a:lnTo>
                  <a:lnTo>
                    <a:pt x="156318" y="1990314"/>
                  </a:lnTo>
                  <a:lnTo>
                    <a:pt x="155175" y="1984123"/>
                  </a:lnTo>
                  <a:lnTo>
                    <a:pt x="155175" y="1977741"/>
                  </a:lnTo>
                  <a:lnTo>
                    <a:pt x="155937" y="1974598"/>
                  </a:lnTo>
                  <a:lnTo>
                    <a:pt x="158318" y="1968883"/>
                  </a:lnTo>
                  <a:lnTo>
                    <a:pt x="158318" y="1966025"/>
                  </a:lnTo>
                  <a:lnTo>
                    <a:pt x="158318" y="1964597"/>
                  </a:lnTo>
                  <a:lnTo>
                    <a:pt x="160318" y="1961454"/>
                  </a:lnTo>
                  <a:lnTo>
                    <a:pt x="160318" y="1959930"/>
                  </a:lnTo>
                  <a:lnTo>
                    <a:pt x="160318" y="1958310"/>
                  </a:lnTo>
                  <a:lnTo>
                    <a:pt x="150793" y="1922782"/>
                  </a:lnTo>
                  <a:lnTo>
                    <a:pt x="142697" y="1903732"/>
                  </a:lnTo>
                  <a:lnTo>
                    <a:pt x="131077" y="1882587"/>
                  </a:lnTo>
                  <a:lnTo>
                    <a:pt x="110217" y="1845344"/>
                  </a:lnTo>
                  <a:lnTo>
                    <a:pt x="95929" y="1824484"/>
                  </a:lnTo>
                  <a:lnTo>
                    <a:pt x="87547" y="1809816"/>
                  </a:lnTo>
                  <a:lnTo>
                    <a:pt x="79832" y="1802196"/>
                  </a:lnTo>
                  <a:lnTo>
                    <a:pt x="71164" y="1792671"/>
                  </a:lnTo>
                  <a:lnTo>
                    <a:pt x="56972" y="1777812"/>
                  </a:lnTo>
                  <a:lnTo>
                    <a:pt x="55162" y="1776002"/>
                  </a:lnTo>
                  <a:lnTo>
                    <a:pt x="51162" y="1772001"/>
                  </a:lnTo>
                  <a:lnTo>
                    <a:pt x="49257" y="1769334"/>
                  </a:lnTo>
                  <a:lnTo>
                    <a:pt x="49257" y="1766000"/>
                  </a:lnTo>
                  <a:lnTo>
                    <a:pt x="49257" y="1763143"/>
                  </a:lnTo>
                  <a:lnTo>
                    <a:pt x="50209" y="1761048"/>
                  </a:lnTo>
                  <a:lnTo>
                    <a:pt x="48304" y="1758095"/>
                  </a:lnTo>
                  <a:lnTo>
                    <a:pt x="46495" y="1753713"/>
                  </a:lnTo>
                  <a:lnTo>
                    <a:pt x="43066" y="1746665"/>
                  </a:lnTo>
                  <a:lnTo>
                    <a:pt x="38875" y="1743045"/>
                  </a:lnTo>
                  <a:lnTo>
                    <a:pt x="34112" y="1737521"/>
                  </a:lnTo>
                  <a:lnTo>
                    <a:pt x="31540" y="1733806"/>
                  </a:lnTo>
                  <a:lnTo>
                    <a:pt x="32112" y="1732091"/>
                  </a:lnTo>
                  <a:lnTo>
                    <a:pt x="35446" y="1734378"/>
                  </a:lnTo>
                  <a:lnTo>
                    <a:pt x="38494" y="1737140"/>
                  </a:lnTo>
                  <a:lnTo>
                    <a:pt x="40875" y="1737997"/>
                  </a:lnTo>
                  <a:lnTo>
                    <a:pt x="44780" y="1738759"/>
                  </a:lnTo>
                  <a:lnTo>
                    <a:pt x="45542" y="1742379"/>
                  </a:lnTo>
                  <a:lnTo>
                    <a:pt x="47161" y="1745903"/>
                  </a:lnTo>
                  <a:lnTo>
                    <a:pt x="47161" y="1740474"/>
                  </a:lnTo>
                  <a:lnTo>
                    <a:pt x="47923" y="1735806"/>
                  </a:lnTo>
                  <a:lnTo>
                    <a:pt x="48971" y="1730758"/>
                  </a:lnTo>
                  <a:lnTo>
                    <a:pt x="48304" y="1725043"/>
                  </a:lnTo>
                  <a:lnTo>
                    <a:pt x="48304" y="1719614"/>
                  </a:lnTo>
                  <a:lnTo>
                    <a:pt x="49162" y="1714947"/>
                  </a:lnTo>
                  <a:lnTo>
                    <a:pt x="51067" y="1710946"/>
                  </a:lnTo>
                  <a:lnTo>
                    <a:pt x="52972" y="1729139"/>
                  </a:lnTo>
                  <a:lnTo>
                    <a:pt x="54115" y="1745617"/>
                  </a:lnTo>
                  <a:lnTo>
                    <a:pt x="54115" y="1751427"/>
                  </a:lnTo>
                  <a:lnTo>
                    <a:pt x="55067" y="1756666"/>
                  </a:lnTo>
                  <a:lnTo>
                    <a:pt x="56591" y="1759619"/>
                  </a:lnTo>
                  <a:lnTo>
                    <a:pt x="58591" y="1763524"/>
                  </a:lnTo>
                  <a:lnTo>
                    <a:pt x="59353" y="1766572"/>
                  </a:lnTo>
                  <a:lnTo>
                    <a:pt x="61449" y="1767239"/>
                  </a:lnTo>
                  <a:lnTo>
                    <a:pt x="60306" y="1762572"/>
                  </a:lnTo>
                  <a:lnTo>
                    <a:pt x="57829" y="1756285"/>
                  </a:lnTo>
                  <a:lnTo>
                    <a:pt x="57829" y="1751427"/>
                  </a:lnTo>
                  <a:lnTo>
                    <a:pt x="59163" y="1744665"/>
                  </a:lnTo>
                  <a:lnTo>
                    <a:pt x="60973" y="1741998"/>
                  </a:lnTo>
                  <a:lnTo>
                    <a:pt x="60973" y="1725900"/>
                  </a:lnTo>
                  <a:lnTo>
                    <a:pt x="57925" y="1717518"/>
                  </a:lnTo>
                  <a:lnTo>
                    <a:pt x="58687" y="1713232"/>
                  </a:lnTo>
                  <a:lnTo>
                    <a:pt x="61925" y="1720281"/>
                  </a:lnTo>
                  <a:lnTo>
                    <a:pt x="63068" y="1737140"/>
                  </a:lnTo>
                  <a:lnTo>
                    <a:pt x="65259" y="1733997"/>
                  </a:lnTo>
                  <a:lnTo>
                    <a:pt x="66592" y="1733997"/>
                  </a:lnTo>
                  <a:lnTo>
                    <a:pt x="70307" y="1733997"/>
                  </a:lnTo>
                  <a:lnTo>
                    <a:pt x="70307" y="1740092"/>
                  </a:lnTo>
                  <a:lnTo>
                    <a:pt x="71450" y="1743141"/>
                  </a:lnTo>
                  <a:lnTo>
                    <a:pt x="71450" y="1747236"/>
                  </a:lnTo>
                  <a:lnTo>
                    <a:pt x="72974" y="1749141"/>
                  </a:lnTo>
                  <a:lnTo>
                    <a:pt x="73546" y="1752094"/>
                  </a:lnTo>
                  <a:lnTo>
                    <a:pt x="74784" y="1754571"/>
                  </a:lnTo>
                  <a:lnTo>
                    <a:pt x="75927" y="1758476"/>
                  </a:lnTo>
                  <a:lnTo>
                    <a:pt x="76879" y="1765715"/>
                  </a:lnTo>
                  <a:lnTo>
                    <a:pt x="75070" y="1769144"/>
                  </a:lnTo>
                  <a:lnTo>
                    <a:pt x="75070" y="1774192"/>
                  </a:lnTo>
                  <a:lnTo>
                    <a:pt x="73355" y="1779812"/>
                  </a:lnTo>
                  <a:lnTo>
                    <a:pt x="74308" y="1780859"/>
                  </a:lnTo>
                  <a:lnTo>
                    <a:pt x="77070" y="1779240"/>
                  </a:lnTo>
                  <a:lnTo>
                    <a:pt x="77070" y="1770763"/>
                  </a:lnTo>
                  <a:lnTo>
                    <a:pt x="77832" y="1768191"/>
                  </a:lnTo>
                  <a:lnTo>
                    <a:pt x="79451" y="1762572"/>
                  </a:lnTo>
                  <a:lnTo>
                    <a:pt x="77260" y="1756380"/>
                  </a:lnTo>
                  <a:lnTo>
                    <a:pt x="77832" y="1753808"/>
                  </a:lnTo>
                  <a:lnTo>
                    <a:pt x="77832" y="1750761"/>
                  </a:lnTo>
                  <a:lnTo>
                    <a:pt x="80023" y="1749713"/>
                  </a:lnTo>
                  <a:lnTo>
                    <a:pt x="81737" y="1752666"/>
                  </a:lnTo>
                  <a:lnTo>
                    <a:pt x="82499" y="1755142"/>
                  </a:lnTo>
                  <a:lnTo>
                    <a:pt x="83071" y="1758095"/>
                  </a:lnTo>
                  <a:lnTo>
                    <a:pt x="84118" y="1762191"/>
                  </a:lnTo>
                  <a:lnTo>
                    <a:pt x="82880" y="1766858"/>
                  </a:lnTo>
                  <a:lnTo>
                    <a:pt x="83833" y="1770954"/>
                  </a:lnTo>
                  <a:lnTo>
                    <a:pt x="84880" y="1775811"/>
                  </a:lnTo>
                  <a:lnTo>
                    <a:pt x="83452" y="1779431"/>
                  </a:lnTo>
                  <a:lnTo>
                    <a:pt x="84785" y="1782383"/>
                  </a:lnTo>
                  <a:lnTo>
                    <a:pt x="84785" y="1788003"/>
                  </a:lnTo>
                  <a:lnTo>
                    <a:pt x="84785" y="1793242"/>
                  </a:lnTo>
                  <a:lnTo>
                    <a:pt x="86976" y="1793242"/>
                  </a:lnTo>
                  <a:lnTo>
                    <a:pt x="88500" y="1791528"/>
                  </a:lnTo>
                  <a:lnTo>
                    <a:pt x="88500" y="1789337"/>
                  </a:lnTo>
                  <a:lnTo>
                    <a:pt x="88500" y="1786479"/>
                  </a:lnTo>
                  <a:lnTo>
                    <a:pt x="89357" y="1784860"/>
                  </a:lnTo>
                  <a:lnTo>
                    <a:pt x="91834" y="1782003"/>
                  </a:lnTo>
                  <a:lnTo>
                    <a:pt x="91834" y="1779240"/>
                  </a:lnTo>
                  <a:lnTo>
                    <a:pt x="91834" y="1776002"/>
                  </a:lnTo>
                  <a:lnTo>
                    <a:pt x="92786" y="1774954"/>
                  </a:lnTo>
                  <a:lnTo>
                    <a:pt x="95358" y="1781050"/>
                  </a:lnTo>
                  <a:lnTo>
                    <a:pt x="95358" y="1783717"/>
                  </a:lnTo>
                  <a:lnTo>
                    <a:pt x="95358" y="1787622"/>
                  </a:lnTo>
                  <a:lnTo>
                    <a:pt x="95358" y="1791718"/>
                  </a:lnTo>
                  <a:lnTo>
                    <a:pt x="94120" y="1795242"/>
                  </a:lnTo>
                  <a:lnTo>
                    <a:pt x="94691" y="1797338"/>
                  </a:lnTo>
                  <a:lnTo>
                    <a:pt x="93453" y="1798862"/>
                  </a:lnTo>
                  <a:lnTo>
                    <a:pt x="95548" y="1799529"/>
                  </a:lnTo>
                  <a:lnTo>
                    <a:pt x="97834" y="1799529"/>
                  </a:lnTo>
                  <a:lnTo>
                    <a:pt x="98406" y="1801719"/>
                  </a:lnTo>
                  <a:lnTo>
                    <a:pt x="98977" y="1804672"/>
                  </a:lnTo>
                  <a:lnTo>
                    <a:pt x="98977" y="1807149"/>
                  </a:lnTo>
                  <a:lnTo>
                    <a:pt x="101168" y="1807149"/>
                  </a:lnTo>
                  <a:lnTo>
                    <a:pt x="101168" y="1803815"/>
                  </a:lnTo>
                  <a:lnTo>
                    <a:pt x="102121" y="1801338"/>
                  </a:lnTo>
                  <a:lnTo>
                    <a:pt x="104311" y="1800767"/>
                  </a:lnTo>
                  <a:lnTo>
                    <a:pt x="107359" y="1799338"/>
                  </a:lnTo>
                  <a:lnTo>
                    <a:pt x="110693" y="1798576"/>
                  </a:lnTo>
                  <a:lnTo>
                    <a:pt x="112217" y="1797433"/>
                  </a:lnTo>
                  <a:lnTo>
                    <a:pt x="113265" y="1799433"/>
                  </a:lnTo>
                  <a:lnTo>
                    <a:pt x="117456" y="1799433"/>
                  </a:lnTo>
                  <a:lnTo>
                    <a:pt x="117456" y="1794195"/>
                  </a:lnTo>
                  <a:lnTo>
                    <a:pt x="120028" y="1792766"/>
                  </a:lnTo>
                  <a:lnTo>
                    <a:pt x="122504" y="1791432"/>
                  </a:lnTo>
                  <a:lnTo>
                    <a:pt x="124885" y="1788099"/>
                  </a:lnTo>
                  <a:lnTo>
                    <a:pt x="126981" y="1783812"/>
                  </a:lnTo>
                  <a:lnTo>
                    <a:pt x="126981" y="1779812"/>
                  </a:lnTo>
                  <a:lnTo>
                    <a:pt x="126219" y="1773525"/>
                  </a:lnTo>
                  <a:lnTo>
                    <a:pt x="124885" y="1770096"/>
                  </a:lnTo>
                  <a:lnTo>
                    <a:pt x="126219" y="1767144"/>
                  </a:lnTo>
                  <a:lnTo>
                    <a:pt x="126219" y="1761905"/>
                  </a:lnTo>
                  <a:lnTo>
                    <a:pt x="124028" y="1758476"/>
                  </a:lnTo>
                  <a:lnTo>
                    <a:pt x="120504" y="1755047"/>
                  </a:lnTo>
                  <a:lnTo>
                    <a:pt x="116980" y="1750856"/>
                  </a:lnTo>
                  <a:lnTo>
                    <a:pt x="112693" y="1747141"/>
                  </a:lnTo>
                  <a:lnTo>
                    <a:pt x="108502" y="1747141"/>
                  </a:lnTo>
                  <a:lnTo>
                    <a:pt x="99930" y="1744665"/>
                  </a:lnTo>
                  <a:lnTo>
                    <a:pt x="99358" y="1741616"/>
                  </a:lnTo>
                  <a:lnTo>
                    <a:pt x="99358" y="1739140"/>
                  </a:lnTo>
                  <a:lnTo>
                    <a:pt x="97834" y="1736568"/>
                  </a:lnTo>
                  <a:lnTo>
                    <a:pt x="95358" y="1732663"/>
                  </a:lnTo>
                  <a:lnTo>
                    <a:pt x="90405" y="1726377"/>
                  </a:lnTo>
                  <a:lnTo>
                    <a:pt x="85928" y="1725329"/>
                  </a:lnTo>
                  <a:lnTo>
                    <a:pt x="85166" y="1720662"/>
                  </a:lnTo>
                  <a:lnTo>
                    <a:pt x="84690" y="1717709"/>
                  </a:lnTo>
                  <a:lnTo>
                    <a:pt x="85833" y="1713613"/>
                  </a:lnTo>
                  <a:lnTo>
                    <a:pt x="84023" y="1712375"/>
                  </a:lnTo>
                  <a:lnTo>
                    <a:pt x="82880" y="1708279"/>
                  </a:lnTo>
                  <a:lnTo>
                    <a:pt x="82880" y="1703802"/>
                  </a:lnTo>
                  <a:lnTo>
                    <a:pt x="77832" y="1700659"/>
                  </a:lnTo>
                  <a:lnTo>
                    <a:pt x="78499" y="1696658"/>
                  </a:lnTo>
                  <a:lnTo>
                    <a:pt x="77737" y="1693515"/>
                  </a:lnTo>
                  <a:lnTo>
                    <a:pt x="76975" y="1691039"/>
                  </a:lnTo>
                  <a:lnTo>
                    <a:pt x="75355" y="1689515"/>
                  </a:lnTo>
                  <a:lnTo>
                    <a:pt x="73831" y="1687229"/>
                  </a:lnTo>
                  <a:lnTo>
                    <a:pt x="72022" y="1685800"/>
                  </a:lnTo>
                  <a:lnTo>
                    <a:pt x="71260" y="1683990"/>
                  </a:lnTo>
                  <a:lnTo>
                    <a:pt x="71260" y="1682085"/>
                  </a:lnTo>
                  <a:lnTo>
                    <a:pt x="70117" y="1679895"/>
                  </a:lnTo>
                  <a:lnTo>
                    <a:pt x="68402" y="1678180"/>
                  </a:lnTo>
                  <a:lnTo>
                    <a:pt x="64973" y="1672846"/>
                  </a:lnTo>
                  <a:lnTo>
                    <a:pt x="64021" y="1669036"/>
                  </a:lnTo>
                  <a:lnTo>
                    <a:pt x="64687" y="1665988"/>
                  </a:lnTo>
                  <a:lnTo>
                    <a:pt x="64687" y="1662178"/>
                  </a:lnTo>
                  <a:lnTo>
                    <a:pt x="66116" y="1659130"/>
                  </a:lnTo>
                  <a:lnTo>
                    <a:pt x="68497" y="1654844"/>
                  </a:lnTo>
                  <a:lnTo>
                    <a:pt x="70212" y="1650272"/>
                  </a:lnTo>
                  <a:lnTo>
                    <a:pt x="73450" y="1646271"/>
                  </a:lnTo>
                  <a:lnTo>
                    <a:pt x="75165" y="1641795"/>
                  </a:lnTo>
                  <a:lnTo>
                    <a:pt x="76784" y="1641128"/>
                  </a:lnTo>
                  <a:lnTo>
                    <a:pt x="76784" y="1645605"/>
                  </a:lnTo>
                  <a:lnTo>
                    <a:pt x="77546" y="1651034"/>
                  </a:lnTo>
                  <a:lnTo>
                    <a:pt x="77070" y="1654367"/>
                  </a:lnTo>
                  <a:lnTo>
                    <a:pt x="78594" y="1656844"/>
                  </a:lnTo>
                  <a:lnTo>
                    <a:pt x="80404" y="1656844"/>
                  </a:lnTo>
                  <a:lnTo>
                    <a:pt x="81642" y="1656844"/>
                  </a:lnTo>
                  <a:lnTo>
                    <a:pt x="82499" y="1658654"/>
                  </a:lnTo>
                  <a:lnTo>
                    <a:pt x="87357" y="1658654"/>
                  </a:lnTo>
                  <a:lnTo>
                    <a:pt x="88595" y="1663702"/>
                  </a:lnTo>
                  <a:lnTo>
                    <a:pt x="90500" y="1669131"/>
                  </a:lnTo>
                  <a:lnTo>
                    <a:pt x="93453" y="1673799"/>
                  </a:lnTo>
                  <a:lnTo>
                    <a:pt x="97358" y="1675799"/>
                  </a:lnTo>
                  <a:lnTo>
                    <a:pt x="99263" y="1680275"/>
                  </a:lnTo>
                  <a:lnTo>
                    <a:pt x="102597" y="1681895"/>
                  </a:lnTo>
                  <a:lnTo>
                    <a:pt x="106121" y="1682371"/>
                  </a:lnTo>
                  <a:lnTo>
                    <a:pt x="105454" y="1687133"/>
                  </a:lnTo>
                  <a:lnTo>
                    <a:pt x="104692" y="1689800"/>
                  </a:lnTo>
                  <a:lnTo>
                    <a:pt x="105454" y="1692753"/>
                  </a:lnTo>
                  <a:lnTo>
                    <a:pt x="106121" y="1693706"/>
                  </a:lnTo>
                  <a:lnTo>
                    <a:pt x="108312" y="1694754"/>
                  </a:lnTo>
                  <a:lnTo>
                    <a:pt x="109931" y="1695420"/>
                  </a:lnTo>
                  <a:lnTo>
                    <a:pt x="109931" y="1698278"/>
                  </a:lnTo>
                  <a:lnTo>
                    <a:pt x="108979" y="1700659"/>
                  </a:lnTo>
                  <a:lnTo>
                    <a:pt x="106597" y="1702850"/>
                  </a:lnTo>
                  <a:lnTo>
                    <a:pt x="106597" y="1705707"/>
                  </a:lnTo>
                  <a:lnTo>
                    <a:pt x="106597" y="1709898"/>
                  </a:lnTo>
                  <a:lnTo>
                    <a:pt x="105645" y="1713232"/>
                  </a:lnTo>
                  <a:lnTo>
                    <a:pt x="104026" y="1716852"/>
                  </a:lnTo>
                  <a:lnTo>
                    <a:pt x="104502" y="1719233"/>
                  </a:lnTo>
                  <a:lnTo>
                    <a:pt x="103549" y="1723519"/>
                  </a:lnTo>
                  <a:lnTo>
                    <a:pt x="103549" y="1729901"/>
                  </a:lnTo>
                  <a:lnTo>
                    <a:pt x="102406" y="1733711"/>
                  </a:lnTo>
                  <a:lnTo>
                    <a:pt x="105454" y="1738473"/>
                  </a:lnTo>
                  <a:lnTo>
                    <a:pt x="105454" y="1740855"/>
                  </a:lnTo>
                  <a:lnTo>
                    <a:pt x="110026" y="1740855"/>
                  </a:lnTo>
                  <a:lnTo>
                    <a:pt x="110026" y="1742759"/>
                  </a:lnTo>
                  <a:lnTo>
                    <a:pt x="113836" y="1742283"/>
                  </a:lnTo>
                  <a:lnTo>
                    <a:pt x="120694" y="1729901"/>
                  </a:lnTo>
                  <a:lnTo>
                    <a:pt x="123361" y="1723709"/>
                  </a:lnTo>
                  <a:lnTo>
                    <a:pt x="124790" y="1718471"/>
                  </a:lnTo>
                  <a:lnTo>
                    <a:pt x="122885" y="1712089"/>
                  </a:lnTo>
                  <a:lnTo>
                    <a:pt x="122885" y="1710565"/>
                  </a:lnTo>
                  <a:lnTo>
                    <a:pt x="121647" y="1707993"/>
                  </a:lnTo>
                  <a:lnTo>
                    <a:pt x="121647" y="1706565"/>
                  </a:lnTo>
                  <a:lnTo>
                    <a:pt x="121647" y="1704564"/>
                  </a:lnTo>
                  <a:lnTo>
                    <a:pt x="121647" y="1704088"/>
                  </a:lnTo>
                  <a:lnTo>
                    <a:pt x="122218" y="1704088"/>
                  </a:lnTo>
                  <a:lnTo>
                    <a:pt x="122980" y="1704088"/>
                  </a:lnTo>
                  <a:lnTo>
                    <a:pt x="125743" y="1704659"/>
                  </a:lnTo>
                  <a:lnTo>
                    <a:pt x="128886" y="1708279"/>
                  </a:lnTo>
                  <a:lnTo>
                    <a:pt x="128886" y="1711613"/>
                  </a:lnTo>
                  <a:lnTo>
                    <a:pt x="128886" y="1716280"/>
                  </a:lnTo>
                  <a:lnTo>
                    <a:pt x="130124" y="1724662"/>
                  </a:lnTo>
                  <a:lnTo>
                    <a:pt x="129362" y="1729044"/>
                  </a:lnTo>
                  <a:lnTo>
                    <a:pt x="132220" y="1731806"/>
                  </a:lnTo>
                  <a:lnTo>
                    <a:pt x="134887" y="1731806"/>
                  </a:lnTo>
                  <a:lnTo>
                    <a:pt x="133172" y="1739426"/>
                  </a:lnTo>
                  <a:lnTo>
                    <a:pt x="134125" y="1744665"/>
                  </a:lnTo>
                  <a:lnTo>
                    <a:pt x="135839" y="1749427"/>
                  </a:lnTo>
                  <a:lnTo>
                    <a:pt x="135839" y="1752761"/>
                  </a:lnTo>
                  <a:lnTo>
                    <a:pt x="136792" y="1756571"/>
                  </a:lnTo>
                  <a:lnTo>
                    <a:pt x="137458" y="1759809"/>
                  </a:lnTo>
                  <a:lnTo>
                    <a:pt x="144221" y="1768477"/>
                  </a:lnTo>
                  <a:lnTo>
                    <a:pt x="150412" y="1775145"/>
                  </a:lnTo>
                  <a:lnTo>
                    <a:pt x="152508" y="1776859"/>
                  </a:lnTo>
                  <a:lnTo>
                    <a:pt x="154984" y="1776859"/>
                  </a:lnTo>
                  <a:lnTo>
                    <a:pt x="157556" y="1774287"/>
                  </a:lnTo>
                  <a:lnTo>
                    <a:pt x="160128" y="1771906"/>
                  </a:lnTo>
                  <a:lnTo>
                    <a:pt x="161842" y="1768953"/>
                  </a:lnTo>
                  <a:lnTo>
                    <a:pt x="165367" y="1767334"/>
                  </a:lnTo>
                  <a:lnTo>
                    <a:pt x="168510" y="1766382"/>
                  </a:lnTo>
                  <a:lnTo>
                    <a:pt x="169653" y="1761809"/>
                  </a:lnTo>
                  <a:lnTo>
                    <a:pt x="172034" y="1757714"/>
                  </a:lnTo>
                  <a:lnTo>
                    <a:pt x="170129" y="1751523"/>
                  </a:lnTo>
                  <a:lnTo>
                    <a:pt x="168129" y="1747522"/>
                  </a:lnTo>
                  <a:lnTo>
                    <a:pt x="167462" y="1743426"/>
                  </a:lnTo>
                  <a:lnTo>
                    <a:pt x="166510" y="1740092"/>
                  </a:lnTo>
                  <a:lnTo>
                    <a:pt x="167176" y="1736092"/>
                  </a:lnTo>
                  <a:lnTo>
                    <a:pt x="168129" y="1732949"/>
                  </a:lnTo>
                  <a:lnTo>
                    <a:pt x="169748" y="1726948"/>
                  </a:lnTo>
                  <a:lnTo>
                    <a:pt x="170605" y="1726281"/>
                  </a:lnTo>
                  <a:lnTo>
                    <a:pt x="170605" y="1724472"/>
                  </a:lnTo>
                  <a:lnTo>
                    <a:pt x="170605" y="1722566"/>
                  </a:lnTo>
                  <a:lnTo>
                    <a:pt x="170605" y="1721042"/>
                  </a:lnTo>
                  <a:lnTo>
                    <a:pt x="169272" y="1717899"/>
                  </a:lnTo>
                  <a:lnTo>
                    <a:pt x="165843" y="1712184"/>
                  </a:lnTo>
                  <a:lnTo>
                    <a:pt x="165176" y="1708565"/>
                  </a:lnTo>
                  <a:lnTo>
                    <a:pt x="165748" y="1707327"/>
                  </a:lnTo>
                  <a:lnTo>
                    <a:pt x="166986" y="1708184"/>
                  </a:lnTo>
                  <a:lnTo>
                    <a:pt x="168796" y="1710565"/>
                  </a:lnTo>
                  <a:lnTo>
                    <a:pt x="169558" y="1711137"/>
                  </a:lnTo>
                  <a:lnTo>
                    <a:pt x="171272" y="1711137"/>
                  </a:lnTo>
                  <a:lnTo>
                    <a:pt x="173082" y="1710660"/>
                  </a:lnTo>
                  <a:lnTo>
                    <a:pt x="174225" y="1710184"/>
                  </a:lnTo>
                  <a:lnTo>
                    <a:pt x="175939" y="1710184"/>
                  </a:lnTo>
                  <a:lnTo>
                    <a:pt x="174796" y="1707517"/>
                  </a:lnTo>
                  <a:lnTo>
                    <a:pt x="173272" y="1705993"/>
                  </a:lnTo>
                  <a:lnTo>
                    <a:pt x="171844" y="1704374"/>
                  </a:lnTo>
                  <a:lnTo>
                    <a:pt x="171844" y="1701135"/>
                  </a:lnTo>
                  <a:lnTo>
                    <a:pt x="172796" y="1698373"/>
                  </a:lnTo>
                  <a:lnTo>
                    <a:pt x="174415" y="1695039"/>
                  </a:lnTo>
                  <a:lnTo>
                    <a:pt x="175558" y="1691610"/>
                  </a:lnTo>
                  <a:lnTo>
                    <a:pt x="174987" y="1688658"/>
                  </a:lnTo>
                  <a:lnTo>
                    <a:pt x="172891" y="1686753"/>
                  </a:lnTo>
                  <a:lnTo>
                    <a:pt x="166414" y="1682942"/>
                  </a:lnTo>
                  <a:lnTo>
                    <a:pt x="161461" y="1681133"/>
                  </a:lnTo>
                  <a:lnTo>
                    <a:pt x="160604" y="1678752"/>
                  </a:lnTo>
                  <a:lnTo>
                    <a:pt x="160604" y="1676370"/>
                  </a:lnTo>
                  <a:lnTo>
                    <a:pt x="158890" y="1675323"/>
                  </a:lnTo>
                  <a:lnTo>
                    <a:pt x="159461" y="1672941"/>
                  </a:lnTo>
                  <a:lnTo>
                    <a:pt x="158509" y="1670274"/>
                  </a:lnTo>
                  <a:lnTo>
                    <a:pt x="156794" y="1668179"/>
                  </a:lnTo>
                  <a:lnTo>
                    <a:pt x="154794" y="1667322"/>
                  </a:lnTo>
                  <a:lnTo>
                    <a:pt x="154794" y="1666655"/>
                  </a:lnTo>
                  <a:lnTo>
                    <a:pt x="154222" y="1663988"/>
                  </a:lnTo>
                  <a:lnTo>
                    <a:pt x="153365" y="1663321"/>
                  </a:lnTo>
                  <a:lnTo>
                    <a:pt x="148507" y="1660368"/>
                  </a:lnTo>
                  <a:lnTo>
                    <a:pt x="147364" y="1658463"/>
                  </a:lnTo>
                  <a:lnTo>
                    <a:pt x="144031" y="1648938"/>
                  </a:lnTo>
                  <a:lnTo>
                    <a:pt x="134982" y="1637032"/>
                  </a:lnTo>
                  <a:lnTo>
                    <a:pt x="131934" y="1631317"/>
                  </a:lnTo>
                  <a:lnTo>
                    <a:pt x="123266" y="1609981"/>
                  </a:lnTo>
                  <a:lnTo>
                    <a:pt x="122695" y="1606742"/>
                  </a:lnTo>
                  <a:lnTo>
                    <a:pt x="122123" y="1604457"/>
                  </a:lnTo>
                  <a:lnTo>
                    <a:pt x="117265" y="1596456"/>
                  </a:lnTo>
                  <a:lnTo>
                    <a:pt x="116122" y="1592550"/>
                  </a:lnTo>
                  <a:lnTo>
                    <a:pt x="115456" y="1591122"/>
                  </a:lnTo>
                  <a:lnTo>
                    <a:pt x="113741" y="1589407"/>
                  </a:lnTo>
                  <a:lnTo>
                    <a:pt x="108217" y="1585978"/>
                  </a:lnTo>
                  <a:lnTo>
                    <a:pt x="103740" y="1584359"/>
                  </a:lnTo>
                  <a:lnTo>
                    <a:pt x="100978" y="1581501"/>
                  </a:lnTo>
                  <a:lnTo>
                    <a:pt x="99168" y="1578072"/>
                  </a:lnTo>
                  <a:lnTo>
                    <a:pt x="98025" y="1573119"/>
                  </a:lnTo>
                  <a:lnTo>
                    <a:pt x="96215" y="1570071"/>
                  </a:lnTo>
                  <a:lnTo>
                    <a:pt x="95644" y="1567023"/>
                  </a:lnTo>
                  <a:lnTo>
                    <a:pt x="94977" y="1565309"/>
                  </a:lnTo>
                  <a:lnTo>
                    <a:pt x="94977" y="1564166"/>
                  </a:lnTo>
                  <a:lnTo>
                    <a:pt x="94977" y="1563023"/>
                  </a:lnTo>
                  <a:lnTo>
                    <a:pt x="96691" y="1560832"/>
                  </a:lnTo>
                  <a:lnTo>
                    <a:pt x="97263" y="1559784"/>
                  </a:lnTo>
                  <a:lnTo>
                    <a:pt x="97263" y="1556736"/>
                  </a:lnTo>
                  <a:lnTo>
                    <a:pt x="96882" y="1553593"/>
                  </a:lnTo>
                  <a:lnTo>
                    <a:pt x="94405" y="1551307"/>
                  </a:lnTo>
                  <a:lnTo>
                    <a:pt x="90595" y="1551307"/>
                  </a:lnTo>
                  <a:lnTo>
                    <a:pt x="90595" y="1548164"/>
                  </a:lnTo>
                  <a:lnTo>
                    <a:pt x="90595" y="1545116"/>
                  </a:lnTo>
                  <a:lnTo>
                    <a:pt x="90595" y="1542258"/>
                  </a:lnTo>
                  <a:lnTo>
                    <a:pt x="91738" y="1539972"/>
                  </a:lnTo>
                  <a:lnTo>
                    <a:pt x="92596" y="1537305"/>
                  </a:lnTo>
                  <a:lnTo>
                    <a:pt x="92596" y="1533686"/>
                  </a:lnTo>
                  <a:lnTo>
                    <a:pt x="91738" y="1530066"/>
                  </a:lnTo>
                  <a:lnTo>
                    <a:pt x="90786" y="1527590"/>
                  </a:lnTo>
                  <a:lnTo>
                    <a:pt x="82690" y="1515398"/>
                  </a:lnTo>
                  <a:lnTo>
                    <a:pt x="68307" y="1499015"/>
                  </a:lnTo>
                  <a:lnTo>
                    <a:pt x="65354" y="1493871"/>
                  </a:lnTo>
                  <a:lnTo>
                    <a:pt x="63163" y="1488252"/>
                  </a:lnTo>
                  <a:lnTo>
                    <a:pt x="62020" y="1481870"/>
                  </a:lnTo>
                  <a:lnTo>
                    <a:pt x="61068" y="1458343"/>
                  </a:lnTo>
                  <a:lnTo>
                    <a:pt x="61544" y="1455295"/>
                  </a:lnTo>
                  <a:lnTo>
                    <a:pt x="62592" y="1453295"/>
                  </a:lnTo>
                  <a:lnTo>
                    <a:pt x="65926" y="1449866"/>
                  </a:lnTo>
                  <a:lnTo>
                    <a:pt x="67354" y="1447008"/>
                  </a:lnTo>
                  <a:lnTo>
                    <a:pt x="67354" y="1443865"/>
                  </a:lnTo>
                  <a:lnTo>
                    <a:pt x="65640" y="1437579"/>
                  </a:lnTo>
                  <a:lnTo>
                    <a:pt x="64973" y="1432721"/>
                  </a:lnTo>
                  <a:lnTo>
                    <a:pt x="64973" y="1429768"/>
                  </a:lnTo>
                  <a:lnTo>
                    <a:pt x="66021" y="1427482"/>
                  </a:lnTo>
                  <a:lnTo>
                    <a:pt x="67735" y="1425768"/>
                  </a:lnTo>
                  <a:lnTo>
                    <a:pt x="69164" y="1423767"/>
                  </a:lnTo>
                  <a:lnTo>
                    <a:pt x="70307" y="1421386"/>
                  </a:lnTo>
                  <a:lnTo>
                    <a:pt x="70974" y="1418148"/>
                  </a:lnTo>
                  <a:lnTo>
                    <a:pt x="70974" y="1414814"/>
                  </a:lnTo>
                  <a:lnTo>
                    <a:pt x="70974" y="1412242"/>
                  </a:lnTo>
                  <a:lnTo>
                    <a:pt x="70974" y="1409861"/>
                  </a:lnTo>
                  <a:lnTo>
                    <a:pt x="75165" y="1404432"/>
                  </a:lnTo>
                  <a:lnTo>
                    <a:pt x="76498" y="1401669"/>
                  </a:lnTo>
                  <a:lnTo>
                    <a:pt x="79737" y="1389001"/>
                  </a:lnTo>
                  <a:lnTo>
                    <a:pt x="81261" y="1386715"/>
                  </a:lnTo>
                  <a:lnTo>
                    <a:pt x="84023" y="1385763"/>
                  </a:lnTo>
                  <a:lnTo>
                    <a:pt x="89262" y="1370332"/>
                  </a:lnTo>
                  <a:lnTo>
                    <a:pt x="89929" y="1368999"/>
                  </a:lnTo>
                  <a:lnTo>
                    <a:pt x="90786" y="1368427"/>
                  </a:lnTo>
                  <a:lnTo>
                    <a:pt x="91929" y="1368427"/>
                  </a:lnTo>
                  <a:lnTo>
                    <a:pt x="92977" y="1367665"/>
                  </a:lnTo>
                  <a:lnTo>
                    <a:pt x="92977" y="1366141"/>
                  </a:lnTo>
                  <a:lnTo>
                    <a:pt x="93643" y="1365570"/>
                  </a:lnTo>
                  <a:lnTo>
                    <a:pt x="96882" y="1363093"/>
                  </a:lnTo>
                  <a:lnTo>
                    <a:pt x="99644" y="1362236"/>
                  </a:lnTo>
                  <a:lnTo>
                    <a:pt x="100597" y="1360807"/>
                  </a:lnTo>
                  <a:lnTo>
                    <a:pt x="101168" y="1359188"/>
                  </a:lnTo>
                  <a:lnTo>
                    <a:pt x="102025" y="1357950"/>
                  </a:lnTo>
                  <a:lnTo>
                    <a:pt x="106978" y="1354711"/>
                  </a:lnTo>
                  <a:lnTo>
                    <a:pt x="108502" y="1352520"/>
                  </a:lnTo>
                  <a:lnTo>
                    <a:pt x="109169" y="1348710"/>
                  </a:lnTo>
                  <a:lnTo>
                    <a:pt x="109169" y="1347853"/>
                  </a:lnTo>
                  <a:lnTo>
                    <a:pt x="110407" y="1346043"/>
                  </a:lnTo>
                  <a:lnTo>
                    <a:pt x="110407" y="1344805"/>
                  </a:lnTo>
                  <a:lnTo>
                    <a:pt x="110407" y="1335280"/>
                  </a:lnTo>
                  <a:lnTo>
                    <a:pt x="111550" y="1329470"/>
                  </a:lnTo>
                  <a:lnTo>
                    <a:pt x="111550" y="1326422"/>
                  </a:lnTo>
                  <a:lnTo>
                    <a:pt x="109741" y="1314135"/>
                  </a:lnTo>
                  <a:lnTo>
                    <a:pt x="107455" y="1305562"/>
                  </a:lnTo>
                  <a:lnTo>
                    <a:pt x="107455" y="1302895"/>
                  </a:lnTo>
                  <a:lnTo>
                    <a:pt x="108217" y="1299561"/>
                  </a:lnTo>
                  <a:lnTo>
                    <a:pt x="108217" y="1298133"/>
                  </a:lnTo>
                  <a:lnTo>
                    <a:pt x="108217" y="1296799"/>
                  </a:lnTo>
                  <a:lnTo>
                    <a:pt x="109455" y="1295751"/>
                  </a:lnTo>
                  <a:lnTo>
                    <a:pt x="110884" y="1294799"/>
                  </a:lnTo>
                  <a:lnTo>
                    <a:pt x="112312" y="1293656"/>
                  </a:lnTo>
                  <a:lnTo>
                    <a:pt x="114313" y="1290513"/>
                  </a:lnTo>
                  <a:lnTo>
                    <a:pt x="115170" y="1287179"/>
                  </a:lnTo>
                  <a:lnTo>
                    <a:pt x="114598" y="1270034"/>
                  </a:lnTo>
                  <a:lnTo>
                    <a:pt x="113932" y="1265652"/>
                  </a:lnTo>
                  <a:lnTo>
                    <a:pt x="111836" y="1262128"/>
                  </a:lnTo>
                  <a:lnTo>
                    <a:pt x="110503" y="1258890"/>
                  </a:lnTo>
                  <a:lnTo>
                    <a:pt x="108407" y="1249841"/>
                  </a:lnTo>
                  <a:lnTo>
                    <a:pt x="102406" y="1243173"/>
                  </a:lnTo>
                  <a:lnTo>
                    <a:pt x="100978" y="1242316"/>
                  </a:lnTo>
                  <a:lnTo>
                    <a:pt x="99358" y="1241649"/>
                  </a:lnTo>
                  <a:lnTo>
                    <a:pt x="97453" y="1241173"/>
                  </a:lnTo>
                  <a:lnTo>
                    <a:pt x="96882" y="1241173"/>
                  </a:lnTo>
                  <a:lnTo>
                    <a:pt x="98501" y="1235839"/>
                  </a:lnTo>
                  <a:lnTo>
                    <a:pt x="98501" y="1232791"/>
                  </a:lnTo>
                  <a:lnTo>
                    <a:pt x="96882" y="1229743"/>
                  </a:lnTo>
                  <a:lnTo>
                    <a:pt x="96882" y="1228600"/>
                  </a:lnTo>
                  <a:lnTo>
                    <a:pt x="96882" y="1223838"/>
                  </a:lnTo>
                  <a:lnTo>
                    <a:pt x="96882" y="1222028"/>
                  </a:lnTo>
                  <a:lnTo>
                    <a:pt x="96120" y="1220885"/>
                  </a:lnTo>
                  <a:lnTo>
                    <a:pt x="96120" y="1219647"/>
                  </a:lnTo>
                  <a:lnTo>
                    <a:pt x="96787" y="1217551"/>
                  </a:lnTo>
                  <a:lnTo>
                    <a:pt x="97930" y="1216218"/>
                  </a:lnTo>
                  <a:lnTo>
                    <a:pt x="100787" y="1214789"/>
                  </a:lnTo>
                  <a:lnTo>
                    <a:pt x="102216" y="1213646"/>
                  </a:lnTo>
                  <a:lnTo>
                    <a:pt x="105264" y="1207550"/>
                  </a:lnTo>
                  <a:lnTo>
                    <a:pt x="107169" y="1205740"/>
                  </a:lnTo>
                  <a:lnTo>
                    <a:pt x="107645" y="1204407"/>
                  </a:lnTo>
                  <a:lnTo>
                    <a:pt x="108407" y="1198120"/>
                  </a:lnTo>
                  <a:lnTo>
                    <a:pt x="109360" y="1194691"/>
                  </a:lnTo>
                  <a:lnTo>
                    <a:pt x="110788" y="1192024"/>
                  </a:lnTo>
                  <a:lnTo>
                    <a:pt x="115170" y="1187071"/>
                  </a:lnTo>
                  <a:lnTo>
                    <a:pt x="116694" y="1184690"/>
                  </a:lnTo>
                  <a:lnTo>
                    <a:pt x="126505" y="1153543"/>
                  </a:lnTo>
                  <a:lnTo>
                    <a:pt x="127171" y="1150495"/>
                  </a:lnTo>
                  <a:lnTo>
                    <a:pt x="127171" y="1147542"/>
                  </a:lnTo>
                  <a:lnTo>
                    <a:pt x="127838" y="1144875"/>
                  </a:lnTo>
                  <a:lnTo>
                    <a:pt x="131077" y="1139732"/>
                  </a:lnTo>
                  <a:lnTo>
                    <a:pt x="134220" y="1131159"/>
                  </a:lnTo>
                  <a:lnTo>
                    <a:pt x="142697" y="1118110"/>
                  </a:lnTo>
                  <a:lnTo>
                    <a:pt x="145840" y="1115062"/>
                  </a:lnTo>
                  <a:lnTo>
                    <a:pt x="149936" y="1112395"/>
                  </a:lnTo>
                  <a:lnTo>
                    <a:pt x="152413" y="1111347"/>
                  </a:lnTo>
                  <a:lnTo>
                    <a:pt x="155270" y="1111347"/>
                  </a:lnTo>
                  <a:lnTo>
                    <a:pt x="157842" y="1110681"/>
                  </a:lnTo>
                  <a:lnTo>
                    <a:pt x="160128" y="1109442"/>
                  </a:lnTo>
                  <a:lnTo>
                    <a:pt x="162033" y="1108966"/>
                  </a:lnTo>
                  <a:lnTo>
                    <a:pt x="163747" y="1110490"/>
                  </a:lnTo>
                  <a:lnTo>
                    <a:pt x="163747" y="1113157"/>
                  </a:lnTo>
                  <a:lnTo>
                    <a:pt x="163557" y="1115443"/>
                  </a:lnTo>
                  <a:lnTo>
                    <a:pt x="161747" y="1117062"/>
                  </a:lnTo>
                  <a:lnTo>
                    <a:pt x="160890" y="1119158"/>
                  </a:lnTo>
                  <a:lnTo>
                    <a:pt x="160890" y="1121920"/>
                  </a:lnTo>
                  <a:lnTo>
                    <a:pt x="158890" y="1127826"/>
                  </a:lnTo>
                  <a:lnTo>
                    <a:pt x="154032" y="1153543"/>
                  </a:lnTo>
                  <a:lnTo>
                    <a:pt x="152317" y="1158401"/>
                  </a:lnTo>
                  <a:lnTo>
                    <a:pt x="151555" y="1163354"/>
                  </a:lnTo>
                  <a:lnTo>
                    <a:pt x="153746" y="1168212"/>
                  </a:lnTo>
                  <a:lnTo>
                    <a:pt x="154889" y="1170021"/>
                  </a:lnTo>
                  <a:lnTo>
                    <a:pt x="157270" y="1175355"/>
                  </a:lnTo>
                  <a:lnTo>
                    <a:pt x="157270" y="1177451"/>
                  </a:lnTo>
                  <a:lnTo>
                    <a:pt x="155556" y="1182594"/>
                  </a:lnTo>
                  <a:lnTo>
                    <a:pt x="155556" y="1185357"/>
                  </a:lnTo>
                  <a:lnTo>
                    <a:pt x="157461" y="1186119"/>
                  </a:lnTo>
                  <a:lnTo>
                    <a:pt x="158413" y="1184690"/>
                  </a:lnTo>
                  <a:lnTo>
                    <a:pt x="159175" y="1181928"/>
                  </a:lnTo>
                  <a:lnTo>
                    <a:pt x="160509" y="1180118"/>
                  </a:lnTo>
                  <a:lnTo>
                    <a:pt x="162890" y="1181261"/>
                  </a:lnTo>
                  <a:lnTo>
                    <a:pt x="163557" y="1183356"/>
                  </a:lnTo>
                  <a:lnTo>
                    <a:pt x="163557" y="1186404"/>
                  </a:lnTo>
                  <a:lnTo>
                    <a:pt x="162700" y="1188786"/>
                  </a:lnTo>
                  <a:lnTo>
                    <a:pt x="161176" y="1188786"/>
                  </a:lnTo>
                  <a:lnTo>
                    <a:pt x="157366" y="1193167"/>
                  </a:lnTo>
                  <a:lnTo>
                    <a:pt x="156699" y="1194501"/>
                  </a:lnTo>
                  <a:lnTo>
                    <a:pt x="156699" y="1196596"/>
                  </a:lnTo>
                  <a:lnTo>
                    <a:pt x="157747" y="1200120"/>
                  </a:lnTo>
                  <a:lnTo>
                    <a:pt x="155746" y="1205645"/>
                  </a:lnTo>
                  <a:lnTo>
                    <a:pt x="157270" y="1209455"/>
                  </a:lnTo>
                  <a:lnTo>
                    <a:pt x="160604" y="1211836"/>
                  </a:lnTo>
                  <a:lnTo>
                    <a:pt x="164795" y="1211836"/>
                  </a:lnTo>
                  <a:lnTo>
                    <a:pt x="166986" y="1209836"/>
                  </a:lnTo>
                  <a:lnTo>
                    <a:pt x="168319" y="1206883"/>
                  </a:lnTo>
                  <a:lnTo>
                    <a:pt x="170320" y="1204216"/>
                  </a:lnTo>
                  <a:lnTo>
                    <a:pt x="174225" y="1203073"/>
                  </a:lnTo>
                  <a:lnTo>
                    <a:pt x="175558" y="1202406"/>
                  </a:lnTo>
                  <a:lnTo>
                    <a:pt x="177082" y="1201359"/>
                  </a:lnTo>
                  <a:lnTo>
                    <a:pt x="178797" y="1200692"/>
                  </a:lnTo>
                  <a:lnTo>
                    <a:pt x="180511" y="1201644"/>
                  </a:lnTo>
                  <a:lnTo>
                    <a:pt x="181369" y="1203454"/>
                  </a:lnTo>
                  <a:lnTo>
                    <a:pt x="182035" y="1205359"/>
                  </a:lnTo>
                  <a:lnTo>
                    <a:pt x="183083" y="1206978"/>
                  </a:lnTo>
                  <a:lnTo>
                    <a:pt x="185369" y="1207836"/>
                  </a:lnTo>
                  <a:lnTo>
                    <a:pt x="187941" y="1206788"/>
                  </a:lnTo>
                  <a:lnTo>
                    <a:pt x="189274" y="1205645"/>
                  </a:lnTo>
                  <a:lnTo>
                    <a:pt x="189274" y="1203835"/>
                  </a:lnTo>
                  <a:lnTo>
                    <a:pt x="189274" y="1201168"/>
                  </a:lnTo>
                  <a:lnTo>
                    <a:pt x="189274" y="1199930"/>
                  </a:lnTo>
                  <a:lnTo>
                    <a:pt x="190608" y="1197072"/>
                  </a:lnTo>
                  <a:lnTo>
                    <a:pt x="190608" y="1195358"/>
                  </a:lnTo>
                  <a:lnTo>
                    <a:pt x="190608" y="1192215"/>
                  </a:lnTo>
                  <a:lnTo>
                    <a:pt x="191179" y="1189167"/>
                  </a:lnTo>
                  <a:lnTo>
                    <a:pt x="195085" y="1180689"/>
                  </a:lnTo>
                  <a:lnTo>
                    <a:pt x="195942" y="1176879"/>
                  </a:lnTo>
                  <a:lnTo>
                    <a:pt x="197466" y="1173069"/>
                  </a:lnTo>
                  <a:lnTo>
                    <a:pt x="198037" y="1172117"/>
                  </a:lnTo>
                  <a:lnTo>
                    <a:pt x="201085" y="1167735"/>
                  </a:lnTo>
                  <a:lnTo>
                    <a:pt x="201085" y="1166021"/>
                  </a:lnTo>
                  <a:lnTo>
                    <a:pt x="200514" y="1164116"/>
                  </a:lnTo>
                  <a:lnTo>
                    <a:pt x="200514" y="1162878"/>
                  </a:lnTo>
                  <a:lnTo>
                    <a:pt x="201752" y="1162306"/>
                  </a:lnTo>
                  <a:lnTo>
                    <a:pt x="203276" y="1162306"/>
                  </a:lnTo>
                  <a:lnTo>
                    <a:pt x="204514" y="1161735"/>
                  </a:lnTo>
                  <a:lnTo>
                    <a:pt x="205562" y="1156496"/>
                  </a:lnTo>
                  <a:lnTo>
                    <a:pt x="207562" y="1151257"/>
                  </a:lnTo>
                  <a:lnTo>
                    <a:pt x="207562" y="1148400"/>
                  </a:lnTo>
                  <a:lnTo>
                    <a:pt x="207562" y="1147257"/>
                  </a:lnTo>
                  <a:lnTo>
                    <a:pt x="205943" y="1145542"/>
                  </a:lnTo>
                  <a:lnTo>
                    <a:pt x="205372" y="1144590"/>
                  </a:lnTo>
                  <a:lnTo>
                    <a:pt x="205372" y="1143542"/>
                  </a:lnTo>
                  <a:lnTo>
                    <a:pt x="204895" y="1140875"/>
                  </a:lnTo>
                  <a:lnTo>
                    <a:pt x="204895" y="1139256"/>
                  </a:lnTo>
                  <a:lnTo>
                    <a:pt x="205848" y="1138113"/>
                  </a:lnTo>
                  <a:lnTo>
                    <a:pt x="208134" y="1140208"/>
                  </a:lnTo>
                  <a:lnTo>
                    <a:pt x="210515" y="1143161"/>
                  </a:lnTo>
                  <a:lnTo>
                    <a:pt x="212039" y="1144590"/>
                  </a:lnTo>
                  <a:lnTo>
                    <a:pt x="218326" y="1132398"/>
                  </a:lnTo>
                  <a:lnTo>
                    <a:pt x="219945" y="1128111"/>
                  </a:lnTo>
                  <a:lnTo>
                    <a:pt x="219945" y="1128111"/>
                  </a:lnTo>
                  <a:lnTo>
                    <a:pt x="220897" y="1128111"/>
                  </a:lnTo>
                  <a:lnTo>
                    <a:pt x="221374" y="1127540"/>
                  </a:lnTo>
                  <a:lnTo>
                    <a:pt x="221374" y="1126778"/>
                  </a:lnTo>
                  <a:lnTo>
                    <a:pt x="221945" y="1124682"/>
                  </a:lnTo>
                  <a:lnTo>
                    <a:pt x="222802" y="1118872"/>
                  </a:lnTo>
                  <a:lnTo>
                    <a:pt x="223945" y="1116967"/>
                  </a:lnTo>
                  <a:lnTo>
                    <a:pt x="226898" y="1116205"/>
                  </a:lnTo>
                  <a:lnTo>
                    <a:pt x="230232" y="1115443"/>
                  </a:lnTo>
                  <a:lnTo>
                    <a:pt x="232042" y="1112967"/>
                  </a:lnTo>
                  <a:lnTo>
                    <a:pt x="233185" y="1111824"/>
                  </a:lnTo>
                  <a:lnTo>
                    <a:pt x="243472" y="1107918"/>
                  </a:lnTo>
                  <a:lnTo>
                    <a:pt x="263093" y="1095631"/>
                  </a:lnTo>
                  <a:lnTo>
                    <a:pt x="268522" y="1093917"/>
                  </a:lnTo>
                  <a:lnTo>
                    <a:pt x="273571" y="1095536"/>
                  </a:lnTo>
                  <a:lnTo>
                    <a:pt x="279571" y="1093155"/>
                  </a:lnTo>
                  <a:lnTo>
                    <a:pt x="281191" y="1092012"/>
                  </a:lnTo>
                  <a:lnTo>
                    <a:pt x="282524" y="1090773"/>
                  </a:lnTo>
                  <a:lnTo>
                    <a:pt x="283953" y="1089821"/>
                  </a:lnTo>
                  <a:lnTo>
                    <a:pt x="285286" y="1089821"/>
                  </a:lnTo>
                  <a:lnTo>
                    <a:pt x="286144" y="1091535"/>
                  </a:lnTo>
                  <a:lnTo>
                    <a:pt x="301669" y="1082010"/>
                  </a:lnTo>
                  <a:lnTo>
                    <a:pt x="331864" y="1070104"/>
                  </a:lnTo>
                  <a:lnTo>
                    <a:pt x="335007" y="1067818"/>
                  </a:lnTo>
                  <a:lnTo>
                    <a:pt x="336340" y="1065342"/>
                  </a:lnTo>
                  <a:lnTo>
                    <a:pt x="337102" y="1062865"/>
                  </a:lnTo>
                  <a:lnTo>
                    <a:pt x="338817" y="1060674"/>
                  </a:lnTo>
                  <a:lnTo>
                    <a:pt x="342532" y="1057055"/>
                  </a:lnTo>
                  <a:lnTo>
                    <a:pt x="351199" y="1045625"/>
                  </a:lnTo>
                  <a:lnTo>
                    <a:pt x="354247" y="1042672"/>
                  </a:lnTo>
                  <a:lnTo>
                    <a:pt x="359010" y="1039243"/>
                  </a:lnTo>
                  <a:lnTo>
                    <a:pt x="378060" y="1030480"/>
                  </a:lnTo>
                  <a:lnTo>
                    <a:pt x="379679" y="1029147"/>
                  </a:lnTo>
                  <a:lnTo>
                    <a:pt x="381203" y="1024289"/>
                  </a:lnTo>
                  <a:lnTo>
                    <a:pt x="384918" y="1019240"/>
                  </a:lnTo>
                  <a:lnTo>
                    <a:pt x="387394" y="1013621"/>
                  </a:lnTo>
                  <a:lnTo>
                    <a:pt x="391014" y="1009335"/>
                  </a:lnTo>
                  <a:lnTo>
                    <a:pt x="395110" y="1005715"/>
                  </a:lnTo>
                  <a:lnTo>
                    <a:pt x="397872" y="1004286"/>
                  </a:lnTo>
                  <a:lnTo>
                    <a:pt x="399967" y="1004286"/>
                  </a:lnTo>
                  <a:lnTo>
                    <a:pt x="406444" y="1000953"/>
                  </a:lnTo>
                  <a:lnTo>
                    <a:pt x="410731" y="999524"/>
                  </a:lnTo>
                  <a:lnTo>
                    <a:pt x="412636" y="998476"/>
                  </a:lnTo>
                  <a:lnTo>
                    <a:pt x="414541" y="997047"/>
                  </a:lnTo>
                  <a:lnTo>
                    <a:pt x="419208" y="996095"/>
                  </a:lnTo>
                  <a:lnTo>
                    <a:pt x="423208" y="993714"/>
                  </a:lnTo>
                  <a:lnTo>
                    <a:pt x="426161" y="989999"/>
                  </a:lnTo>
                  <a:lnTo>
                    <a:pt x="427971" y="984569"/>
                  </a:lnTo>
                  <a:lnTo>
                    <a:pt x="427971" y="978188"/>
                  </a:lnTo>
                  <a:lnTo>
                    <a:pt x="428828" y="976473"/>
                  </a:lnTo>
                  <a:lnTo>
                    <a:pt x="431781" y="976473"/>
                  </a:lnTo>
                  <a:lnTo>
                    <a:pt x="433305" y="976473"/>
                  </a:lnTo>
                  <a:lnTo>
                    <a:pt x="435400" y="977711"/>
                  </a:lnTo>
                  <a:lnTo>
                    <a:pt x="437972" y="978664"/>
                  </a:lnTo>
                  <a:lnTo>
                    <a:pt x="441020" y="978664"/>
                  </a:lnTo>
                  <a:lnTo>
                    <a:pt x="443592" y="977616"/>
                  </a:lnTo>
                  <a:lnTo>
                    <a:pt x="446926" y="974473"/>
                  </a:lnTo>
                  <a:lnTo>
                    <a:pt x="448735" y="973806"/>
                  </a:lnTo>
                  <a:lnTo>
                    <a:pt x="454450" y="973806"/>
                  </a:lnTo>
                  <a:lnTo>
                    <a:pt x="460070" y="972949"/>
                  </a:lnTo>
                  <a:lnTo>
                    <a:pt x="462261" y="971901"/>
                  </a:lnTo>
                  <a:lnTo>
                    <a:pt x="466261" y="968853"/>
                  </a:lnTo>
                  <a:lnTo>
                    <a:pt x="467595" y="968186"/>
                  </a:lnTo>
                  <a:lnTo>
                    <a:pt x="468357" y="968186"/>
                  </a:lnTo>
                  <a:lnTo>
                    <a:pt x="469405" y="967425"/>
                  </a:lnTo>
                  <a:lnTo>
                    <a:pt x="470357" y="966377"/>
                  </a:lnTo>
                  <a:lnTo>
                    <a:pt x="471310" y="963329"/>
                  </a:lnTo>
                  <a:lnTo>
                    <a:pt x="472548" y="962662"/>
                  </a:lnTo>
                  <a:lnTo>
                    <a:pt x="475215" y="962662"/>
                  </a:lnTo>
                  <a:lnTo>
                    <a:pt x="479977" y="960948"/>
                  </a:lnTo>
                  <a:lnTo>
                    <a:pt x="494646" y="950375"/>
                  </a:lnTo>
                  <a:lnTo>
                    <a:pt x="500361" y="944469"/>
                  </a:lnTo>
                  <a:lnTo>
                    <a:pt x="505123" y="936564"/>
                  </a:lnTo>
                  <a:lnTo>
                    <a:pt x="507505" y="934944"/>
                  </a:lnTo>
                  <a:lnTo>
                    <a:pt x="506647" y="932944"/>
                  </a:lnTo>
                  <a:lnTo>
                    <a:pt x="508648" y="932182"/>
                  </a:lnTo>
                  <a:lnTo>
                    <a:pt x="509695" y="932182"/>
                  </a:lnTo>
                  <a:lnTo>
                    <a:pt x="511029" y="932182"/>
                  </a:lnTo>
                  <a:lnTo>
                    <a:pt x="512458" y="932658"/>
                  </a:lnTo>
                  <a:lnTo>
                    <a:pt x="513505" y="933230"/>
                  </a:lnTo>
                  <a:lnTo>
                    <a:pt x="513505" y="933801"/>
                  </a:lnTo>
                  <a:lnTo>
                    <a:pt x="512172" y="933801"/>
                  </a:lnTo>
                  <a:lnTo>
                    <a:pt x="510172" y="934944"/>
                  </a:lnTo>
                  <a:lnTo>
                    <a:pt x="509410" y="937802"/>
                  </a:lnTo>
                  <a:lnTo>
                    <a:pt x="508933" y="943422"/>
                  </a:lnTo>
                  <a:lnTo>
                    <a:pt x="508267" y="944469"/>
                  </a:lnTo>
                  <a:lnTo>
                    <a:pt x="506076" y="946660"/>
                  </a:lnTo>
                  <a:lnTo>
                    <a:pt x="505504" y="948279"/>
                  </a:lnTo>
                  <a:lnTo>
                    <a:pt x="505504" y="949994"/>
                  </a:lnTo>
                  <a:lnTo>
                    <a:pt x="505981" y="950946"/>
                  </a:lnTo>
                  <a:lnTo>
                    <a:pt x="512362" y="956566"/>
                  </a:lnTo>
                  <a:lnTo>
                    <a:pt x="514934" y="957614"/>
                  </a:lnTo>
                  <a:lnTo>
                    <a:pt x="518077" y="957614"/>
                  </a:lnTo>
                  <a:lnTo>
                    <a:pt x="520649" y="956947"/>
                  </a:lnTo>
                  <a:lnTo>
                    <a:pt x="523602" y="955518"/>
                  </a:lnTo>
                  <a:lnTo>
                    <a:pt x="525983" y="953899"/>
                  </a:lnTo>
                  <a:lnTo>
                    <a:pt x="527031" y="952375"/>
                  </a:lnTo>
                  <a:lnTo>
                    <a:pt x="528174" y="951327"/>
                  </a:lnTo>
                  <a:lnTo>
                    <a:pt x="541985" y="944850"/>
                  </a:lnTo>
                  <a:lnTo>
                    <a:pt x="543128" y="944850"/>
                  </a:lnTo>
                  <a:lnTo>
                    <a:pt x="545605" y="946851"/>
                  </a:lnTo>
                  <a:lnTo>
                    <a:pt x="546271" y="946851"/>
                  </a:lnTo>
                  <a:lnTo>
                    <a:pt x="547891" y="946851"/>
                  </a:lnTo>
                  <a:lnTo>
                    <a:pt x="549224" y="945993"/>
                  </a:lnTo>
                  <a:lnTo>
                    <a:pt x="552653" y="942850"/>
                  </a:lnTo>
                  <a:lnTo>
                    <a:pt x="553987" y="941421"/>
                  </a:lnTo>
                  <a:lnTo>
                    <a:pt x="554749" y="941421"/>
                  </a:lnTo>
                  <a:lnTo>
                    <a:pt x="555701" y="942374"/>
                  </a:lnTo>
                  <a:lnTo>
                    <a:pt x="555701" y="943231"/>
                  </a:lnTo>
                  <a:lnTo>
                    <a:pt x="555701" y="944088"/>
                  </a:lnTo>
                  <a:lnTo>
                    <a:pt x="555701" y="945327"/>
                  </a:lnTo>
                  <a:lnTo>
                    <a:pt x="554844" y="947327"/>
                  </a:lnTo>
                  <a:lnTo>
                    <a:pt x="554844" y="948184"/>
                  </a:lnTo>
                  <a:lnTo>
                    <a:pt x="554844" y="948851"/>
                  </a:lnTo>
                  <a:lnTo>
                    <a:pt x="556082" y="950089"/>
                  </a:lnTo>
                  <a:lnTo>
                    <a:pt x="556082" y="950089"/>
                  </a:lnTo>
                  <a:lnTo>
                    <a:pt x="556939" y="951804"/>
                  </a:lnTo>
                  <a:lnTo>
                    <a:pt x="559130" y="953232"/>
                  </a:lnTo>
                  <a:lnTo>
                    <a:pt x="568655" y="957328"/>
                  </a:lnTo>
                  <a:lnTo>
                    <a:pt x="573799" y="958661"/>
                  </a:lnTo>
                  <a:lnTo>
                    <a:pt x="579323" y="959328"/>
                  </a:lnTo>
                  <a:lnTo>
                    <a:pt x="590277" y="958661"/>
                  </a:lnTo>
                  <a:lnTo>
                    <a:pt x="599802" y="956376"/>
                  </a:lnTo>
                  <a:lnTo>
                    <a:pt x="603802" y="954471"/>
                  </a:lnTo>
                  <a:lnTo>
                    <a:pt x="608374" y="950851"/>
                  </a:lnTo>
                  <a:lnTo>
                    <a:pt x="611518" y="949518"/>
                  </a:lnTo>
                  <a:lnTo>
                    <a:pt x="614185" y="950089"/>
                  </a:lnTo>
                  <a:lnTo>
                    <a:pt x="615804" y="951708"/>
                  </a:lnTo>
                  <a:lnTo>
                    <a:pt x="617804" y="951708"/>
                  </a:lnTo>
                  <a:lnTo>
                    <a:pt x="619138" y="950184"/>
                  </a:lnTo>
                  <a:lnTo>
                    <a:pt x="619138" y="949613"/>
                  </a:lnTo>
                  <a:lnTo>
                    <a:pt x="619995" y="950184"/>
                  </a:lnTo>
                  <a:lnTo>
                    <a:pt x="620662" y="951137"/>
                  </a:lnTo>
                  <a:lnTo>
                    <a:pt x="620662" y="951708"/>
                  </a:lnTo>
                  <a:lnTo>
                    <a:pt x="622662" y="951137"/>
                  </a:lnTo>
                  <a:lnTo>
                    <a:pt x="627806" y="948756"/>
                  </a:lnTo>
                  <a:lnTo>
                    <a:pt x="628663" y="949803"/>
                  </a:lnTo>
                  <a:lnTo>
                    <a:pt x="630472" y="948565"/>
                  </a:lnTo>
                  <a:lnTo>
                    <a:pt x="635330" y="946660"/>
                  </a:lnTo>
                  <a:lnTo>
                    <a:pt x="638378" y="944850"/>
                  </a:lnTo>
                  <a:lnTo>
                    <a:pt x="641045" y="944850"/>
                  </a:lnTo>
                  <a:lnTo>
                    <a:pt x="642188" y="944850"/>
                  </a:lnTo>
                  <a:lnTo>
                    <a:pt x="643427" y="943422"/>
                  </a:lnTo>
                  <a:lnTo>
                    <a:pt x="644950" y="940374"/>
                  </a:lnTo>
                  <a:lnTo>
                    <a:pt x="645808" y="939135"/>
                  </a:lnTo>
                  <a:lnTo>
                    <a:pt x="647332" y="937611"/>
                  </a:lnTo>
                  <a:lnTo>
                    <a:pt x="648189" y="937611"/>
                  </a:lnTo>
                  <a:lnTo>
                    <a:pt x="651523" y="937611"/>
                  </a:lnTo>
                  <a:lnTo>
                    <a:pt x="652570" y="936849"/>
                  </a:lnTo>
                  <a:lnTo>
                    <a:pt x="654285" y="934468"/>
                  </a:lnTo>
                  <a:lnTo>
                    <a:pt x="654285" y="933325"/>
                  </a:lnTo>
                  <a:lnTo>
                    <a:pt x="654285" y="930563"/>
                  </a:lnTo>
                  <a:lnTo>
                    <a:pt x="654285" y="929229"/>
                  </a:lnTo>
                  <a:lnTo>
                    <a:pt x="655047" y="928182"/>
                  </a:lnTo>
                  <a:lnTo>
                    <a:pt x="680574" y="909894"/>
                  </a:lnTo>
                  <a:lnTo>
                    <a:pt x="682574" y="909036"/>
                  </a:lnTo>
                  <a:lnTo>
                    <a:pt x="684003" y="909036"/>
                  </a:lnTo>
                  <a:lnTo>
                    <a:pt x="684956" y="908465"/>
                  </a:lnTo>
                  <a:lnTo>
                    <a:pt x="686003" y="908465"/>
                  </a:lnTo>
                  <a:lnTo>
                    <a:pt x="687527" y="908465"/>
                  </a:lnTo>
                  <a:lnTo>
                    <a:pt x="687527" y="909417"/>
                  </a:lnTo>
                  <a:lnTo>
                    <a:pt x="687527" y="910846"/>
                  </a:lnTo>
                  <a:lnTo>
                    <a:pt x="687527" y="911608"/>
                  </a:lnTo>
                  <a:lnTo>
                    <a:pt x="689432" y="910370"/>
                  </a:lnTo>
                  <a:lnTo>
                    <a:pt x="692194" y="911608"/>
                  </a:lnTo>
                  <a:lnTo>
                    <a:pt x="694576" y="910846"/>
                  </a:lnTo>
                  <a:lnTo>
                    <a:pt x="696671" y="909322"/>
                  </a:lnTo>
                  <a:lnTo>
                    <a:pt x="698767" y="908465"/>
                  </a:lnTo>
                  <a:lnTo>
                    <a:pt x="700195" y="908465"/>
                  </a:lnTo>
                  <a:lnTo>
                    <a:pt x="702862" y="907227"/>
                  </a:lnTo>
                  <a:lnTo>
                    <a:pt x="704196" y="907227"/>
                  </a:lnTo>
                  <a:lnTo>
                    <a:pt x="705910" y="907703"/>
                  </a:lnTo>
                  <a:lnTo>
                    <a:pt x="706387" y="908751"/>
                  </a:lnTo>
                  <a:lnTo>
                    <a:pt x="706387" y="910084"/>
                  </a:lnTo>
                  <a:lnTo>
                    <a:pt x="707911" y="911036"/>
                  </a:lnTo>
                  <a:lnTo>
                    <a:pt x="709911" y="911036"/>
                  </a:lnTo>
                  <a:lnTo>
                    <a:pt x="715435" y="908846"/>
                  </a:lnTo>
                  <a:lnTo>
                    <a:pt x="733914" y="905417"/>
                  </a:lnTo>
                  <a:lnTo>
                    <a:pt x="735628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40296" y="904464"/>
                  </a:lnTo>
                  <a:lnTo>
                    <a:pt x="741629" y="904464"/>
                  </a:lnTo>
                  <a:lnTo>
                    <a:pt x="743153" y="904464"/>
                  </a:lnTo>
                  <a:lnTo>
                    <a:pt x="744010" y="904940"/>
                  </a:lnTo>
                  <a:lnTo>
                    <a:pt x="744677" y="905512"/>
                  </a:lnTo>
                  <a:lnTo>
                    <a:pt x="745725" y="906084"/>
                  </a:lnTo>
                  <a:lnTo>
                    <a:pt x="747630" y="906084"/>
                  </a:lnTo>
                  <a:lnTo>
                    <a:pt x="754107" y="906084"/>
                  </a:lnTo>
                  <a:lnTo>
                    <a:pt x="756679" y="905226"/>
                  </a:lnTo>
                  <a:lnTo>
                    <a:pt x="761441" y="901702"/>
                  </a:lnTo>
                  <a:lnTo>
                    <a:pt x="764394" y="901131"/>
                  </a:lnTo>
                  <a:lnTo>
                    <a:pt x="767442" y="901131"/>
                  </a:lnTo>
                  <a:lnTo>
                    <a:pt x="770299" y="900369"/>
                  </a:lnTo>
                  <a:lnTo>
                    <a:pt x="773728" y="897797"/>
                  </a:lnTo>
                  <a:lnTo>
                    <a:pt x="776300" y="894177"/>
                  </a:lnTo>
                  <a:lnTo>
                    <a:pt x="780110" y="887129"/>
                  </a:lnTo>
                  <a:lnTo>
                    <a:pt x="790302" y="875794"/>
                  </a:lnTo>
                  <a:lnTo>
                    <a:pt x="791826" y="871317"/>
                  </a:lnTo>
                  <a:lnTo>
                    <a:pt x="792397" y="868269"/>
                  </a:lnTo>
                  <a:lnTo>
                    <a:pt x="793826" y="866936"/>
                  </a:lnTo>
                  <a:lnTo>
                    <a:pt x="795731" y="866079"/>
                  </a:lnTo>
                  <a:lnTo>
                    <a:pt x="797636" y="864650"/>
                  </a:lnTo>
                  <a:lnTo>
                    <a:pt x="802018" y="863126"/>
                  </a:lnTo>
                  <a:lnTo>
                    <a:pt x="803065" y="863126"/>
                  </a:lnTo>
                  <a:lnTo>
                    <a:pt x="803637" y="861888"/>
                  </a:lnTo>
                  <a:lnTo>
                    <a:pt x="803637" y="860459"/>
                  </a:lnTo>
                  <a:lnTo>
                    <a:pt x="804208" y="859316"/>
                  </a:lnTo>
                  <a:lnTo>
                    <a:pt x="807733" y="857125"/>
                  </a:lnTo>
                  <a:lnTo>
                    <a:pt x="810685" y="857792"/>
                  </a:lnTo>
                  <a:lnTo>
                    <a:pt x="816400" y="862745"/>
                  </a:lnTo>
                  <a:lnTo>
                    <a:pt x="816400" y="859030"/>
                  </a:lnTo>
                  <a:lnTo>
                    <a:pt x="816400" y="857030"/>
                  </a:lnTo>
                  <a:lnTo>
                    <a:pt x="817543" y="856173"/>
                  </a:lnTo>
                  <a:lnTo>
                    <a:pt x="820210" y="856173"/>
                  </a:lnTo>
                  <a:lnTo>
                    <a:pt x="822877" y="856173"/>
                  </a:lnTo>
                  <a:lnTo>
                    <a:pt x="833260" y="859411"/>
                  </a:lnTo>
                  <a:lnTo>
                    <a:pt x="838689" y="860459"/>
                  </a:lnTo>
                  <a:lnTo>
                    <a:pt x="841737" y="860459"/>
                  </a:lnTo>
                  <a:lnTo>
                    <a:pt x="844309" y="860459"/>
                  </a:lnTo>
                  <a:lnTo>
                    <a:pt x="849643" y="862364"/>
                  </a:lnTo>
                  <a:lnTo>
                    <a:pt x="852024" y="862364"/>
                  </a:lnTo>
                  <a:lnTo>
                    <a:pt x="853262" y="862364"/>
                  </a:lnTo>
                  <a:lnTo>
                    <a:pt x="854881" y="860935"/>
                  </a:lnTo>
                  <a:lnTo>
                    <a:pt x="855643" y="860935"/>
                  </a:lnTo>
                  <a:lnTo>
                    <a:pt x="857072" y="861697"/>
                  </a:lnTo>
                  <a:lnTo>
                    <a:pt x="857644" y="862840"/>
                  </a:lnTo>
                  <a:lnTo>
                    <a:pt x="857644" y="864078"/>
                  </a:lnTo>
                  <a:lnTo>
                    <a:pt x="858406" y="865317"/>
                  </a:lnTo>
                  <a:lnTo>
                    <a:pt x="863168" y="868365"/>
                  </a:lnTo>
                  <a:lnTo>
                    <a:pt x="866216" y="869793"/>
                  </a:lnTo>
                  <a:lnTo>
                    <a:pt x="868788" y="870555"/>
                  </a:lnTo>
                  <a:lnTo>
                    <a:pt x="871836" y="870555"/>
                  </a:lnTo>
                  <a:lnTo>
                    <a:pt x="876218" y="867793"/>
                  </a:lnTo>
                  <a:lnTo>
                    <a:pt x="878122" y="867126"/>
                  </a:lnTo>
                  <a:lnTo>
                    <a:pt x="878789" y="866650"/>
                  </a:lnTo>
                  <a:lnTo>
                    <a:pt x="881647" y="862840"/>
                  </a:lnTo>
                  <a:lnTo>
                    <a:pt x="882599" y="862840"/>
                  </a:lnTo>
                  <a:lnTo>
                    <a:pt x="885076" y="863697"/>
                  </a:lnTo>
                  <a:lnTo>
                    <a:pt x="886600" y="863697"/>
                  </a:lnTo>
                  <a:lnTo>
                    <a:pt x="888505" y="862364"/>
                  </a:lnTo>
                  <a:lnTo>
                    <a:pt x="888505" y="860935"/>
                  </a:lnTo>
                  <a:lnTo>
                    <a:pt x="888505" y="859506"/>
                  </a:lnTo>
                  <a:lnTo>
                    <a:pt x="888505" y="858078"/>
                  </a:lnTo>
                  <a:lnTo>
                    <a:pt x="890886" y="856649"/>
                  </a:lnTo>
                  <a:lnTo>
                    <a:pt x="893743" y="856649"/>
                  </a:lnTo>
                  <a:lnTo>
                    <a:pt x="899839" y="857220"/>
                  </a:lnTo>
                  <a:lnTo>
                    <a:pt x="913460" y="854553"/>
                  </a:lnTo>
                  <a:lnTo>
                    <a:pt x="934891" y="851124"/>
                  </a:lnTo>
                  <a:lnTo>
                    <a:pt x="956894" y="849029"/>
                  </a:lnTo>
                  <a:lnTo>
                    <a:pt x="973849" y="843504"/>
                  </a:lnTo>
                  <a:lnTo>
                    <a:pt x="1010806" y="829122"/>
                  </a:lnTo>
                  <a:lnTo>
                    <a:pt x="1030713" y="819597"/>
                  </a:lnTo>
                  <a:lnTo>
                    <a:pt x="1050525" y="810738"/>
                  </a:lnTo>
                  <a:lnTo>
                    <a:pt x="1073290" y="795022"/>
                  </a:lnTo>
                  <a:lnTo>
                    <a:pt x="1078243" y="789974"/>
                  </a:lnTo>
                  <a:lnTo>
                    <a:pt x="1080052" y="789307"/>
                  </a:lnTo>
                  <a:lnTo>
                    <a:pt x="1081767" y="788355"/>
                  </a:lnTo>
                  <a:lnTo>
                    <a:pt x="1097198" y="771876"/>
                  </a:lnTo>
                  <a:lnTo>
                    <a:pt x="1110914" y="753493"/>
                  </a:lnTo>
                  <a:lnTo>
                    <a:pt x="1124439" y="732443"/>
                  </a:lnTo>
                  <a:lnTo>
                    <a:pt x="1127106" y="724728"/>
                  </a:lnTo>
                  <a:lnTo>
                    <a:pt x="1129487" y="721489"/>
                  </a:lnTo>
                  <a:lnTo>
                    <a:pt x="1130249" y="719489"/>
                  </a:lnTo>
                  <a:lnTo>
                    <a:pt x="1130249" y="716631"/>
                  </a:lnTo>
                  <a:lnTo>
                    <a:pt x="1130249" y="715203"/>
                  </a:lnTo>
                  <a:lnTo>
                    <a:pt x="1131107" y="713964"/>
                  </a:lnTo>
                  <a:lnTo>
                    <a:pt x="1133107" y="711964"/>
                  </a:lnTo>
                  <a:lnTo>
                    <a:pt x="1133964" y="710535"/>
                  </a:lnTo>
                  <a:lnTo>
                    <a:pt x="1135964" y="704154"/>
                  </a:lnTo>
                  <a:lnTo>
                    <a:pt x="1138441" y="698534"/>
                  </a:lnTo>
                  <a:lnTo>
                    <a:pt x="1139869" y="696629"/>
                  </a:lnTo>
                  <a:lnTo>
                    <a:pt x="1140727" y="693295"/>
                  </a:lnTo>
                  <a:lnTo>
                    <a:pt x="1140727" y="691961"/>
                  </a:lnTo>
                  <a:lnTo>
                    <a:pt x="1140250" y="690152"/>
                  </a:lnTo>
                  <a:lnTo>
                    <a:pt x="1139203" y="688914"/>
                  </a:lnTo>
                  <a:lnTo>
                    <a:pt x="1137965" y="687961"/>
                  </a:lnTo>
                  <a:lnTo>
                    <a:pt x="1137107" y="686818"/>
                  </a:lnTo>
                  <a:lnTo>
                    <a:pt x="1135964" y="683103"/>
                  </a:lnTo>
                  <a:lnTo>
                    <a:pt x="1137393" y="683103"/>
                  </a:lnTo>
                  <a:lnTo>
                    <a:pt x="1139965" y="684056"/>
                  </a:lnTo>
                  <a:lnTo>
                    <a:pt x="1142060" y="684056"/>
                  </a:lnTo>
                  <a:lnTo>
                    <a:pt x="1143108" y="683199"/>
                  </a:lnTo>
                  <a:lnTo>
                    <a:pt x="1144441" y="683199"/>
                  </a:lnTo>
                  <a:lnTo>
                    <a:pt x="1149299" y="683199"/>
                  </a:lnTo>
                  <a:lnTo>
                    <a:pt x="1150442" y="682627"/>
                  </a:lnTo>
                  <a:lnTo>
                    <a:pt x="1156348" y="676817"/>
                  </a:lnTo>
                  <a:lnTo>
                    <a:pt x="1157395" y="674531"/>
                  </a:lnTo>
                  <a:lnTo>
                    <a:pt x="1157395" y="671578"/>
                  </a:lnTo>
                  <a:lnTo>
                    <a:pt x="1156729" y="669768"/>
                  </a:lnTo>
                  <a:lnTo>
                    <a:pt x="1155014" y="668530"/>
                  </a:lnTo>
                  <a:lnTo>
                    <a:pt x="1151014" y="666244"/>
                  </a:lnTo>
                  <a:lnTo>
                    <a:pt x="1154728" y="663482"/>
                  </a:lnTo>
                  <a:lnTo>
                    <a:pt x="1156633" y="661386"/>
                  </a:lnTo>
                  <a:lnTo>
                    <a:pt x="1159586" y="653290"/>
                  </a:lnTo>
                  <a:lnTo>
                    <a:pt x="1161396" y="649956"/>
                  </a:lnTo>
                  <a:lnTo>
                    <a:pt x="1163111" y="648432"/>
                  </a:lnTo>
                  <a:lnTo>
                    <a:pt x="1164920" y="649004"/>
                  </a:lnTo>
                  <a:lnTo>
                    <a:pt x="1166635" y="650147"/>
                  </a:lnTo>
                  <a:lnTo>
                    <a:pt x="1168730" y="651099"/>
                  </a:lnTo>
                  <a:lnTo>
                    <a:pt x="1171588" y="651099"/>
                  </a:lnTo>
                  <a:lnTo>
                    <a:pt x="1174445" y="650147"/>
                  </a:lnTo>
                  <a:lnTo>
                    <a:pt x="1189019" y="639098"/>
                  </a:lnTo>
                  <a:lnTo>
                    <a:pt x="1191971" y="635764"/>
                  </a:lnTo>
                  <a:lnTo>
                    <a:pt x="1193114" y="631764"/>
                  </a:lnTo>
                  <a:lnTo>
                    <a:pt x="1194352" y="630240"/>
                  </a:lnTo>
                  <a:lnTo>
                    <a:pt x="1202163" y="626525"/>
                  </a:lnTo>
                  <a:lnTo>
                    <a:pt x="1204735" y="624620"/>
                  </a:lnTo>
                  <a:lnTo>
                    <a:pt x="1206830" y="622429"/>
                  </a:lnTo>
                  <a:lnTo>
                    <a:pt x="1210164" y="617190"/>
                  </a:lnTo>
                  <a:lnTo>
                    <a:pt x="1210164" y="617762"/>
                  </a:lnTo>
                  <a:lnTo>
                    <a:pt x="1210926" y="618429"/>
                  </a:lnTo>
                  <a:lnTo>
                    <a:pt x="1211593" y="619000"/>
                  </a:lnTo>
                  <a:lnTo>
                    <a:pt x="1213307" y="615190"/>
                  </a:lnTo>
                  <a:lnTo>
                    <a:pt x="1214641" y="613285"/>
                  </a:lnTo>
                  <a:lnTo>
                    <a:pt x="1218546" y="611856"/>
                  </a:lnTo>
                  <a:lnTo>
                    <a:pt x="1228071" y="606903"/>
                  </a:lnTo>
                  <a:lnTo>
                    <a:pt x="1231119" y="602807"/>
                  </a:lnTo>
                  <a:lnTo>
                    <a:pt x="1233215" y="598236"/>
                  </a:lnTo>
                  <a:lnTo>
                    <a:pt x="1233977" y="594902"/>
                  </a:lnTo>
                  <a:lnTo>
                    <a:pt x="1233977" y="589758"/>
                  </a:lnTo>
                  <a:lnTo>
                    <a:pt x="1233024" y="586139"/>
                  </a:lnTo>
                  <a:lnTo>
                    <a:pt x="1230928" y="583853"/>
                  </a:lnTo>
                  <a:lnTo>
                    <a:pt x="1226928" y="582234"/>
                  </a:lnTo>
                  <a:lnTo>
                    <a:pt x="1222927" y="581281"/>
                  </a:lnTo>
                  <a:lnTo>
                    <a:pt x="1218356" y="581281"/>
                  </a:lnTo>
                  <a:lnTo>
                    <a:pt x="1214260" y="582424"/>
                  </a:lnTo>
                  <a:lnTo>
                    <a:pt x="1211688" y="586425"/>
                  </a:lnTo>
                  <a:lnTo>
                    <a:pt x="1210831" y="586425"/>
                  </a:lnTo>
                  <a:lnTo>
                    <a:pt x="1210831" y="585567"/>
                  </a:lnTo>
                  <a:lnTo>
                    <a:pt x="1210164" y="584805"/>
                  </a:lnTo>
                  <a:lnTo>
                    <a:pt x="1209497" y="584139"/>
                  </a:lnTo>
                  <a:lnTo>
                    <a:pt x="1208545" y="584139"/>
                  </a:lnTo>
                  <a:lnTo>
                    <a:pt x="1211974" y="579567"/>
                  </a:lnTo>
                  <a:lnTo>
                    <a:pt x="1213498" y="574899"/>
                  </a:lnTo>
                  <a:lnTo>
                    <a:pt x="1213498" y="569661"/>
                  </a:lnTo>
                  <a:lnTo>
                    <a:pt x="1211688" y="560136"/>
                  </a:lnTo>
                  <a:lnTo>
                    <a:pt x="1211688" y="551373"/>
                  </a:lnTo>
                  <a:lnTo>
                    <a:pt x="1211688" y="550134"/>
                  </a:lnTo>
                  <a:lnTo>
                    <a:pt x="1212260" y="548610"/>
                  </a:lnTo>
                  <a:lnTo>
                    <a:pt x="1212260" y="547086"/>
                  </a:lnTo>
                  <a:lnTo>
                    <a:pt x="1211593" y="545753"/>
                  </a:lnTo>
                  <a:lnTo>
                    <a:pt x="1210069" y="543372"/>
                  </a:lnTo>
                  <a:lnTo>
                    <a:pt x="1208545" y="540514"/>
                  </a:lnTo>
                  <a:lnTo>
                    <a:pt x="1208545" y="539276"/>
                  </a:lnTo>
                  <a:lnTo>
                    <a:pt x="1207973" y="535847"/>
                  </a:lnTo>
                  <a:lnTo>
                    <a:pt x="1206259" y="531561"/>
                  </a:lnTo>
                  <a:lnTo>
                    <a:pt x="1206259" y="530227"/>
                  </a:lnTo>
                  <a:lnTo>
                    <a:pt x="1205020" y="528036"/>
                  </a:lnTo>
                  <a:lnTo>
                    <a:pt x="1205020" y="526893"/>
                  </a:lnTo>
                  <a:lnTo>
                    <a:pt x="1205020" y="512511"/>
                  </a:lnTo>
                  <a:lnTo>
                    <a:pt x="1206068" y="496413"/>
                  </a:lnTo>
                  <a:lnTo>
                    <a:pt x="1208354" y="490127"/>
                  </a:lnTo>
                  <a:lnTo>
                    <a:pt x="1209021" y="485364"/>
                  </a:lnTo>
                  <a:lnTo>
                    <a:pt x="1211307" y="477268"/>
                  </a:lnTo>
                  <a:lnTo>
                    <a:pt x="1212926" y="475363"/>
                  </a:lnTo>
                  <a:lnTo>
                    <a:pt x="1215117" y="474601"/>
                  </a:lnTo>
                  <a:lnTo>
                    <a:pt x="1215974" y="472696"/>
                  </a:lnTo>
                  <a:lnTo>
                    <a:pt x="1222832" y="464505"/>
                  </a:lnTo>
                  <a:lnTo>
                    <a:pt x="1224547" y="462885"/>
                  </a:lnTo>
                  <a:lnTo>
                    <a:pt x="1223785" y="461361"/>
                  </a:lnTo>
                  <a:lnTo>
                    <a:pt x="1222356" y="461361"/>
                  </a:lnTo>
                  <a:lnTo>
                    <a:pt x="1221499" y="460694"/>
                  </a:lnTo>
                  <a:lnTo>
                    <a:pt x="1222737" y="458027"/>
                  </a:lnTo>
                  <a:lnTo>
                    <a:pt x="1224070" y="456313"/>
                  </a:lnTo>
                  <a:lnTo>
                    <a:pt x="1241977" y="440406"/>
                  </a:lnTo>
                  <a:lnTo>
                    <a:pt x="1246931" y="437358"/>
                  </a:lnTo>
                  <a:lnTo>
                    <a:pt x="1246073" y="439835"/>
                  </a:lnTo>
                  <a:lnTo>
                    <a:pt x="1246931" y="441644"/>
                  </a:lnTo>
                  <a:lnTo>
                    <a:pt x="1248645" y="441644"/>
                  </a:lnTo>
                  <a:lnTo>
                    <a:pt x="1250550" y="439835"/>
                  </a:lnTo>
                  <a:lnTo>
                    <a:pt x="1250550" y="436977"/>
                  </a:lnTo>
                  <a:lnTo>
                    <a:pt x="1249788" y="434596"/>
                  </a:lnTo>
                  <a:lnTo>
                    <a:pt x="1249788" y="432881"/>
                  </a:lnTo>
                  <a:lnTo>
                    <a:pt x="1251883" y="432310"/>
                  </a:lnTo>
                  <a:lnTo>
                    <a:pt x="1254169" y="432881"/>
                  </a:lnTo>
                  <a:lnTo>
                    <a:pt x="1255408" y="434215"/>
                  </a:lnTo>
                  <a:lnTo>
                    <a:pt x="1256170" y="435834"/>
                  </a:lnTo>
                  <a:lnTo>
                    <a:pt x="1257218" y="437549"/>
                  </a:lnTo>
                  <a:lnTo>
                    <a:pt x="1259027" y="438501"/>
                  </a:lnTo>
                  <a:lnTo>
                    <a:pt x="1265790" y="439835"/>
                  </a:lnTo>
                  <a:lnTo>
                    <a:pt x="1264075" y="437835"/>
                  </a:lnTo>
                  <a:lnTo>
                    <a:pt x="1261313" y="431453"/>
                  </a:lnTo>
                  <a:lnTo>
                    <a:pt x="1257313" y="426595"/>
                  </a:lnTo>
                  <a:lnTo>
                    <a:pt x="1256836" y="424976"/>
                  </a:lnTo>
                  <a:lnTo>
                    <a:pt x="1256836" y="423356"/>
                  </a:lnTo>
                  <a:lnTo>
                    <a:pt x="1257408" y="422499"/>
                  </a:lnTo>
                  <a:lnTo>
                    <a:pt x="1257979" y="422023"/>
                  </a:lnTo>
                  <a:lnTo>
                    <a:pt x="1258551" y="421166"/>
                  </a:lnTo>
                  <a:lnTo>
                    <a:pt x="1258551" y="421642"/>
                  </a:lnTo>
                  <a:lnTo>
                    <a:pt x="1259123" y="421642"/>
                  </a:lnTo>
                  <a:lnTo>
                    <a:pt x="1259789" y="421642"/>
                  </a:lnTo>
                  <a:lnTo>
                    <a:pt x="1259789" y="420690"/>
                  </a:lnTo>
                  <a:lnTo>
                    <a:pt x="1259789" y="418404"/>
                  </a:lnTo>
                  <a:lnTo>
                    <a:pt x="1260932" y="416498"/>
                  </a:lnTo>
                  <a:lnTo>
                    <a:pt x="1262075" y="414975"/>
                  </a:lnTo>
                  <a:lnTo>
                    <a:pt x="1263599" y="413736"/>
                  </a:lnTo>
                  <a:lnTo>
                    <a:pt x="1266076" y="412689"/>
                  </a:lnTo>
                  <a:lnTo>
                    <a:pt x="1266743" y="414689"/>
                  </a:lnTo>
                  <a:lnTo>
                    <a:pt x="1267790" y="415927"/>
                  </a:lnTo>
                  <a:lnTo>
                    <a:pt x="1269314" y="416594"/>
                  </a:lnTo>
                  <a:lnTo>
                    <a:pt x="1271505" y="416594"/>
                  </a:lnTo>
                  <a:lnTo>
                    <a:pt x="1272457" y="416594"/>
                  </a:lnTo>
                  <a:lnTo>
                    <a:pt x="1274362" y="415356"/>
                  </a:lnTo>
                  <a:lnTo>
                    <a:pt x="1275506" y="415356"/>
                  </a:lnTo>
                  <a:lnTo>
                    <a:pt x="1279506" y="415356"/>
                  </a:lnTo>
                  <a:lnTo>
                    <a:pt x="1281411" y="414308"/>
                  </a:lnTo>
                  <a:lnTo>
                    <a:pt x="1282744" y="412974"/>
                  </a:lnTo>
                  <a:lnTo>
                    <a:pt x="1284269" y="411927"/>
                  </a:lnTo>
                  <a:lnTo>
                    <a:pt x="1286650" y="411927"/>
                  </a:lnTo>
                  <a:lnTo>
                    <a:pt x="1288650" y="411927"/>
                  </a:lnTo>
                  <a:lnTo>
                    <a:pt x="1294841" y="414403"/>
                  </a:lnTo>
                  <a:lnTo>
                    <a:pt x="1287221" y="407640"/>
                  </a:lnTo>
                  <a:lnTo>
                    <a:pt x="1285031" y="403926"/>
                  </a:lnTo>
                  <a:lnTo>
                    <a:pt x="1285031" y="399354"/>
                  </a:lnTo>
                  <a:lnTo>
                    <a:pt x="1285507" y="398401"/>
                  </a:lnTo>
                  <a:lnTo>
                    <a:pt x="1286650" y="396210"/>
                  </a:lnTo>
                  <a:lnTo>
                    <a:pt x="1286650" y="395163"/>
                  </a:lnTo>
                  <a:lnTo>
                    <a:pt x="1286650" y="390495"/>
                  </a:lnTo>
                  <a:lnTo>
                    <a:pt x="1287126" y="389067"/>
                  </a:lnTo>
                  <a:lnTo>
                    <a:pt x="1288364" y="387066"/>
                  </a:lnTo>
                  <a:lnTo>
                    <a:pt x="1289983" y="385161"/>
                  </a:lnTo>
                  <a:lnTo>
                    <a:pt x="1291698" y="384399"/>
                  </a:lnTo>
                  <a:lnTo>
                    <a:pt x="1295413" y="384399"/>
                  </a:lnTo>
                  <a:lnTo>
                    <a:pt x="1296937" y="384399"/>
                  </a:lnTo>
                  <a:lnTo>
                    <a:pt x="1298461" y="383256"/>
                  </a:lnTo>
                  <a:lnTo>
                    <a:pt x="1299413" y="381637"/>
                  </a:lnTo>
                  <a:lnTo>
                    <a:pt x="1300080" y="379827"/>
                  </a:lnTo>
                  <a:lnTo>
                    <a:pt x="1301223" y="378303"/>
                  </a:lnTo>
                  <a:lnTo>
                    <a:pt x="1303319" y="377732"/>
                  </a:lnTo>
                  <a:lnTo>
                    <a:pt x="1304461" y="374969"/>
                  </a:lnTo>
                  <a:lnTo>
                    <a:pt x="1305509" y="369255"/>
                  </a:lnTo>
                  <a:lnTo>
                    <a:pt x="1307224" y="364587"/>
                  </a:lnTo>
                  <a:lnTo>
                    <a:pt x="1310177" y="364587"/>
                  </a:lnTo>
                  <a:lnTo>
                    <a:pt x="1319035" y="358872"/>
                  </a:lnTo>
                  <a:lnTo>
                    <a:pt x="1320844" y="360015"/>
                  </a:lnTo>
                  <a:lnTo>
                    <a:pt x="1320844" y="361825"/>
                  </a:lnTo>
                  <a:lnTo>
                    <a:pt x="1318273" y="365540"/>
                  </a:lnTo>
                  <a:lnTo>
                    <a:pt x="1323893" y="368016"/>
                  </a:lnTo>
                  <a:lnTo>
                    <a:pt x="1326178" y="369636"/>
                  </a:lnTo>
                  <a:lnTo>
                    <a:pt x="1325512" y="372017"/>
                  </a:lnTo>
                  <a:lnTo>
                    <a:pt x="1323797" y="373065"/>
                  </a:lnTo>
                  <a:lnTo>
                    <a:pt x="1322178" y="373065"/>
                  </a:lnTo>
                  <a:lnTo>
                    <a:pt x="1320559" y="372588"/>
                  </a:lnTo>
                  <a:lnTo>
                    <a:pt x="1318844" y="372588"/>
                  </a:lnTo>
                  <a:lnTo>
                    <a:pt x="1317225" y="372588"/>
                  </a:lnTo>
                  <a:lnTo>
                    <a:pt x="1316558" y="373636"/>
                  </a:lnTo>
                  <a:lnTo>
                    <a:pt x="1315606" y="376970"/>
                  </a:lnTo>
                  <a:lnTo>
                    <a:pt x="1317225" y="380208"/>
                  </a:lnTo>
                  <a:lnTo>
                    <a:pt x="1313224" y="387161"/>
                  </a:lnTo>
                  <a:lnTo>
                    <a:pt x="1314748" y="389067"/>
                  </a:lnTo>
                  <a:lnTo>
                    <a:pt x="1315415" y="392115"/>
                  </a:lnTo>
                  <a:lnTo>
                    <a:pt x="1315987" y="393353"/>
                  </a:lnTo>
                  <a:lnTo>
                    <a:pt x="1317035" y="393353"/>
                  </a:lnTo>
                  <a:lnTo>
                    <a:pt x="1319702" y="391638"/>
                  </a:lnTo>
                  <a:lnTo>
                    <a:pt x="1321225" y="391638"/>
                  </a:lnTo>
                  <a:lnTo>
                    <a:pt x="1321987" y="393162"/>
                  </a:lnTo>
                  <a:lnTo>
                    <a:pt x="1321987" y="396401"/>
                  </a:lnTo>
                  <a:lnTo>
                    <a:pt x="1322559" y="400020"/>
                  </a:lnTo>
                  <a:lnTo>
                    <a:pt x="1324083" y="402306"/>
                  </a:lnTo>
                  <a:lnTo>
                    <a:pt x="1327321" y="401068"/>
                  </a:lnTo>
                  <a:lnTo>
                    <a:pt x="1329227" y="403735"/>
                  </a:lnTo>
                  <a:lnTo>
                    <a:pt x="1330274" y="404592"/>
                  </a:lnTo>
                  <a:lnTo>
                    <a:pt x="1331894" y="404592"/>
                  </a:lnTo>
                  <a:lnTo>
                    <a:pt x="1333227" y="404592"/>
                  </a:lnTo>
                  <a:lnTo>
                    <a:pt x="1333798" y="403735"/>
                  </a:lnTo>
                  <a:lnTo>
                    <a:pt x="1333798" y="402592"/>
                  </a:lnTo>
                  <a:lnTo>
                    <a:pt x="1335132" y="401068"/>
                  </a:lnTo>
                  <a:lnTo>
                    <a:pt x="1335989" y="401068"/>
                  </a:lnTo>
                  <a:lnTo>
                    <a:pt x="1335989" y="402497"/>
                  </a:lnTo>
                  <a:lnTo>
                    <a:pt x="1335989" y="404402"/>
                  </a:lnTo>
                  <a:lnTo>
                    <a:pt x="1335323" y="405831"/>
                  </a:lnTo>
                  <a:lnTo>
                    <a:pt x="1333894" y="406688"/>
                  </a:lnTo>
                  <a:lnTo>
                    <a:pt x="1332846" y="406688"/>
                  </a:lnTo>
                  <a:lnTo>
                    <a:pt x="1332084" y="407164"/>
                  </a:lnTo>
                  <a:lnTo>
                    <a:pt x="1331227" y="408974"/>
                  </a:lnTo>
                  <a:lnTo>
                    <a:pt x="1331227" y="412212"/>
                  </a:lnTo>
                  <a:lnTo>
                    <a:pt x="1332846" y="414498"/>
                  </a:lnTo>
                  <a:lnTo>
                    <a:pt x="1335037" y="415927"/>
                  </a:lnTo>
                  <a:lnTo>
                    <a:pt x="1337132" y="416403"/>
                  </a:lnTo>
                  <a:lnTo>
                    <a:pt x="1338656" y="417451"/>
                  </a:lnTo>
                  <a:lnTo>
                    <a:pt x="1339323" y="419832"/>
                  </a:lnTo>
                  <a:lnTo>
                    <a:pt x="1339323" y="422309"/>
                  </a:lnTo>
                  <a:lnTo>
                    <a:pt x="1339323" y="424023"/>
                  </a:lnTo>
                  <a:lnTo>
                    <a:pt x="1337608" y="429072"/>
                  </a:lnTo>
                  <a:lnTo>
                    <a:pt x="1337608" y="431929"/>
                  </a:lnTo>
                  <a:lnTo>
                    <a:pt x="1339799" y="433263"/>
                  </a:lnTo>
                  <a:lnTo>
                    <a:pt x="1342943" y="434025"/>
                  </a:lnTo>
                  <a:lnTo>
                    <a:pt x="1344848" y="435930"/>
                  </a:lnTo>
                  <a:lnTo>
                    <a:pt x="1347419" y="440692"/>
                  </a:lnTo>
                  <a:lnTo>
                    <a:pt x="1352944" y="445740"/>
                  </a:lnTo>
                  <a:lnTo>
                    <a:pt x="1353801" y="447740"/>
                  </a:lnTo>
                  <a:lnTo>
                    <a:pt x="1353801" y="453265"/>
                  </a:lnTo>
                  <a:lnTo>
                    <a:pt x="1354373" y="455456"/>
                  </a:lnTo>
                  <a:lnTo>
                    <a:pt x="1355420" y="457647"/>
                  </a:lnTo>
                  <a:lnTo>
                    <a:pt x="1360087" y="462695"/>
                  </a:lnTo>
                  <a:lnTo>
                    <a:pt x="1362469" y="465933"/>
                  </a:lnTo>
                  <a:lnTo>
                    <a:pt x="1363516" y="469362"/>
                  </a:lnTo>
                  <a:lnTo>
                    <a:pt x="1364660" y="471744"/>
                  </a:lnTo>
                  <a:lnTo>
                    <a:pt x="1366945" y="474982"/>
                  </a:lnTo>
                  <a:lnTo>
                    <a:pt x="1368374" y="478602"/>
                  </a:lnTo>
                  <a:lnTo>
                    <a:pt x="1367136" y="482031"/>
                  </a:lnTo>
                  <a:lnTo>
                    <a:pt x="1369517" y="486984"/>
                  </a:lnTo>
                  <a:lnTo>
                    <a:pt x="1371041" y="488793"/>
                  </a:lnTo>
                  <a:lnTo>
                    <a:pt x="1375613" y="490889"/>
                  </a:lnTo>
                  <a:lnTo>
                    <a:pt x="1377423" y="493746"/>
                  </a:lnTo>
                  <a:lnTo>
                    <a:pt x="1378661" y="496413"/>
                  </a:lnTo>
                  <a:lnTo>
                    <a:pt x="1379709" y="497080"/>
                  </a:lnTo>
                  <a:lnTo>
                    <a:pt x="1381233" y="499271"/>
                  </a:lnTo>
                  <a:lnTo>
                    <a:pt x="1382948" y="500795"/>
                  </a:lnTo>
                  <a:lnTo>
                    <a:pt x="1384376" y="502605"/>
                  </a:lnTo>
                  <a:lnTo>
                    <a:pt x="1385710" y="508415"/>
                  </a:lnTo>
                  <a:lnTo>
                    <a:pt x="1389520" y="512415"/>
                  </a:lnTo>
                  <a:lnTo>
                    <a:pt x="1391234" y="514797"/>
                  </a:lnTo>
                  <a:lnTo>
                    <a:pt x="1392091" y="517178"/>
                  </a:lnTo>
                  <a:lnTo>
                    <a:pt x="1392949" y="522702"/>
                  </a:lnTo>
                  <a:lnTo>
                    <a:pt x="1392949" y="524893"/>
                  </a:lnTo>
                  <a:lnTo>
                    <a:pt x="1392949" y="525369"/>
                  </a:lnTo>
                  <a:lnTo>
                    <a:pt x="1393901" y="524703"/>
                  </a:lnTo>
                  <a:lnTo>
                    <a:pt x="1394854" y="523464"/>
                  </a:lnTo>
                  <a:lnTo>
                    <a:pt x="1394854" y="522036"/>
                  </a:lnTo>
                  <a:lnTo>
                    <a:pt x="1394854" y="513368"/>
                  </a:lnTo>
                  <a:lnTo>
                    <a:pt x="1394187" y="511272"/>
                  </a:lnTo>
                  <a:lnTo>
                    <a:pt x="1391806" y="506510"/>
                  </a:lnTo>
                  <a:lnTo>
                    <a:pt x="1391806" y="505081"/>
                  </a:lnTo>
                  <a:lnTo>
                    <a:pt x="1391806" y="499271"/>
                  </a:lnTo>
                  <a:lnTo>
                    <a:pt x="1392568" y="493365"/>
                  </a:lnTo>
                  <a:lnTo>
                    <a:pt x="1393330" y="491746"/>
                  </a:lnTo>
                  <a:lnTo>
                    <a:pt x="1395425" y="488603"/>
                  </a:lnTo>
                  <a:lnTo>
                    <a:pt x="1396092" y="486793"/>
                  </a:lnTo>
                  <a:lnTo>
                    <a:pt x="1396092" y="485269"/>
                  </a:lnTo>
                  <a:lnTo>
                    <a:pt x="1396092" y="483650"/>
                  </a:lnTo>
                  <a:lnTo>
                    <a:pt x="1396092" y="482031"/>
                  </a:lnTo>
                  <a:lnTo>
                    <a:pt x="1396568" y="480697"/>
                  </a:lnTo>
                  <a:lnTo>
                    <a:pt x="1397330" y="479459"/>
                  </a:lnTo>
                  <a:lnTo>
                    <a:pt x="1397330" y="478125"/>
                  </a:lnTo>
                  <a:lnTo>
                    <a:pt x="1397330" y="475077"/>
                  </a:lnTo>
                  <a:lnTo>
                    <a:pt x="1397330" y="473363"/>
                  </a:lnTo>
                  <a:lnTo>
                    <a:pt x="1398378" y="472315"/>
                  </a:lnTo>
                  <a:lnTo>
                    <a:pt x="1399521" y="471553"/>
                  </a:lnTo>
                  <a:lnTo>
                    <a:pt x="1401807" y="471553"/>
                  </a:lnTo>
                  <a:lnTo>
                    <a:pt x="1401807" y="471553"/>
                  </a:lnTo>
                  <a:lnTo>
                    <a:pt x="1402664" y="471553"/>
                  </a:lnTo>
                  <a:lnTo>
                    <a:pt x="1402664" y="468981"/>
                  </a:lnTo>
                  <a:lnTo>
                    <a:pt x="1402093" y="467267"/>
                  </a:lnTo>
                  <a:lnTo>
                    <a:pt x="1399902" y="464981"/>
                  </a:lnTo>
                  <a:lnTo>
                    <a:pt x="1394187" y="456504"/>
                  </a:lnTo>
                  <a:lnTo>
                    <a:pt x="1393520" y="449550"/>
                  </a:lnTo>
                  <a:lnTo>
                    <a:pt x="1393996" y="447169"/>
                  </a:lnTo>
                  <a:lnTo>
                    <a:pt x="1395711" y="443645"/>
                  </a:lnTo>
                  <a:lnTo>
                    <a:pt x="1395711" y="441644"/>
                  </a:lnTo>
                  <a:lnTo>
                    <a:pt x="1397235" y="443169"/>
                  </a:lnTo>
                  <a:lnTo>
                    <a:pt x="1398473" y="443169"/>
                  </a:lnTo>
                  <a:lnTo>
                    <a:pt x="1399616" y="442597"/>
                  </a:lnTo>
                  <a:lnTo>
                    <a:pt x="1401807" y="442597"/>
                  </a:lnTo>
                  <a:lnTo>
                    <a:pt x="1403712" y="442597"/>
                  </a:lnTo>
                  <a:lnTo>
                    <a:pt x="1404379" y="442597"/>
                  </a:lnTo>
                  <a:lnTo>
                    <a:pt x="1405903" y="444311"/>
                  </a:lnTo>
                  <a:lnTo>
                    <a:pt x="1405903" y="445359"/>
                  </a:lnTo>
                  <a:lnTo>
                    <a:pt x="1407332" y="451455"/>
                  </a:lnTo>
                  <a:lnTo>
                    <a:pt x="1408094" y="451455"/>
                  </a:lnTo>
                  <a:lnTo>
                    <a:pt x="1408951" y="450503"/>
                  </a:lnTo>
                  <a:lnTo>
                    <a:pt x="1409618" y="449931"/>
                  </a:lnTo>
                  <a:lnTo>
                    <a:pt x="1411523" y="450789"/>
                  </a:lnTo>
                  <a:lnTo>
                    <a:pt x="1414285" y="452598"/>
                  </a:lnTo>
                  <a:lnTo>
                    <a:pt x="1416571" y="454884"/>
                  </a:lnTo>
                  <a:lnTo>
                    <a:pt x="1417619" y="456980"/>
                  </a:lnTo>
                  <a:lnTo>
                    <a:pt x="1417619" y="458313"/>
                  </a:lnTo>
                  <a:lnTo>
                    <a:pt x="1418190" y="459647"/>
                  </a:lnTo>
                  <a:lnTo>
                    <a:pt x="1418952" y="460790"/>
                  </a:lnTo>
                  <a:lnTo>
                    <a:pt x="1419714" y="461647"/>
                  </a:lnTo>
                  <a:lnTo>
                    <a:pt x="1421238" y="462790"/>
                  </a:lnTo>
                  <a:lnTo>
                    <a:pt x="1424191" y="464123"/>
                  </a:lnTo>
                  <a:lnTo>
                    <a:pt x="1425524" y="464886"/>
                  </a:lnTo>
                  <a:lnTo>
                    <a:pt x="1427144" y="467076"/>
                  </a:lnTo>
                  <a:lnTo>
                    <a:pt x="1428763" y="469839"/>
                  </a:lnTo>
                  <a:lnTo>
                    <a:pt x="1430668" y="472315"/>
                  </a:lnTo>
                  <a:lnTo>
                    <a:pt x="1433144" y="473363"/>
                  </a:lnTo>
                  <a:lnTo>
                    <a:pt x="1436097" y="473363"/>
                  </a:lnTo>
                  <a:lnTo>
                    <a:pt x="1437526" y="473363"/>
                  </a:lnTo>
                  <a:lnTo>
                    <a:pt x="1438097" y="472220"/>
                  </a:lnTo>
                  <a:lnTo>
                    <a:pt x="1438097" y="471077"/>
                  </a:lnTo>
                  <a:lnTo>
                    <a:pt x="1436859" y="471077"/>
                  </a:lnTo>
                  <a:lnTo>
                    <a:pt x="1435335" y="471077"/>
                  </a:lnTo>
                  <a:lnTo>
                    <a:pt x="1434002" y="470505"/>
                  </a:lnTo>
                  <a:lnTo>
                    <a:pt x="1430191" y="466790"/>
                  </a:lnTo>
                  <a:lnTo>
                    <a:pt x="1428001" y="462504"/>
                  </a:lnTo>
                  <a:lnTo>
                    <a:pt x="1425048" y="451741"/>
                  </a:lnTo>
                  <a:lnTo>
                    <a:pt x="1422952" y="447074"/>
                  </a:lnTo>
                  <a:lnTo>
                    <a:pt x="1422476" y="444407"/>
                  </a:lnTo>
                  <a:lnTo>
                    <a:pt x="1423715" y="443264"/>
                  </a:lnTo>
                  <a:lnTo>
                    <a:pt x="1425429" y="443931"/>
                  </a:lnTo>
                  <a:lnTo>
                    <a:pt x="1430191" y="446979"/>
                  </a:lnTo>
                  <a:lnTo>
                    <a:pt x="1431430" y="447931"/>
                  </a:lnTo>
                  <a:lnTo>
                    <a:pt x="1432287" y="445073"/>
                  </a:lnTo>
                  <a:lnTo>
                    <a:pt x="1430858" y="443264"/>
                  </a:lnTo>
                  <a:lnTo>
                    <a:pt x="1428763" y="441549"/>
                  </a:lnTo>
                  <a:lnTo>
                    <a:pt x="1427715" y="439073"/>
                  </a:lnTo>
                  <a:lnTo>
                    <a:pt x="1428572" y="437073"/>
                  </a:lnTo>
                  <a:lnTo>
                    <a:pt x="1432287" y="433929"/>
                  </a:lnTo>
                  <a:lnTo>
                    <a:pt x="1433144" y="432501"/>
                  </a:lnTo>
                  <a:lnTo>
                    <a:pt x="1434097" y="430310"/>
                  </a:lnTo>
                  <a:lnTo>
                    <a:pt x="1436287" y="428881"/>
                  </a:lnTo>
                  <a:lnTo>
                    <a:pt x="1438954" y="427738"/>
                  </a:lnTo>
                  <a:lnTo>
                    <a:pt x="1441145" y="426309"/>
                  </a:lnTo>
                  <a:lnTo>
                    <a:pt x="1442574" y="423928"/>
                  </a:lnTo>
                  <a:lnTo>
                    <a:pt x="1443241" y="420975"/>
                  </a:lnTo>
                  <a:lnTo>
                    <a:pt x="1442574" y="418308"/>
                  </a:lnTo>
                  <a:lnTo>
                    <a:pt x="1440383" y="417070"/>
                  </a:lnTo>
                  <a:lnTo>
                    <a:pt x="1439336" y="422404"/>
                  </a:lnTo>
                  <a:lnTo>
                    <a:pt x="1436573" y="425166"/>
                  </a:lnTo>
                  <a:lnTo>
                    <a:pt x="1427715" y="428214"/>
                  </a:lnTo>
                  <a:lnTo>
                    <a:pt x="1422190" y="429452"/>
                  </a:lnTo>
                  <a:lnTo>
                    <a:pt x="1418952" y="427833"/>
                  </a:lnTo>
                  <a:lnTo>
                    <a:pt x="1414380" y="418975"/>
                  </a:lnTo>
                  <a:lnTo>
                    <a:pt x="1413523" y="416594"/>
                  </a:lnTo>
                  <a:lnTo>
                    <a:pt x="1412285" y="411260"/>
                  </a:lnTo>
                  <a:lnTo>
                    <a:pt x="1411141" y="409164"/>
                  </a:lnTo>
                  <a:lnTo>
                    <a:pt x="1409141" y="407450"/>
                  </a:lnTo>
                  <a:lnTo>
                    <a:pt x="1404760" y="405354"/>
                  </a:lnTo>
                  <a:lnTo>
                    <a:pt x="1402664" y="403926"/>
                  </a:lnTo>
                  <a:lnTo>
                    <a:pt x="1398473" y="399830"/>
                  </a:lnTo>
                  <a:lnTo>
                    <a:pt x="1396378" y="398687"/>
                  </a:lnTo>
                  <a:lnTo>
                    <a:pt x="1385233" y="397068"/>
                  </a:lnTo>
                  <a:lnTo>
                    <a:pt x="1385233" y="396591"/>
                  </a:lnTo>
                  <a:lnTo>
                    <a:pt x="1385710" y="395448"/>
                  </a:lnTo>
                  <a:lnTo>
                    <a:pt x="1387805" y="394210"/>
                  </a:lnTo>
                  <a:lnTo>
                    <a:pt x="1390853" y="393353"/>
                  </a:lnTo>
                  <a:lnTo>
                    <a:pt x="1392663" y="391924"/>
                  </a:lnTo>
                  <a:lnTo>
                    <a:pt x="1391044" y="388971"/>
                  </a:lnTo>
                  <a:lnTo>
                    <a:pt x="1396473" y="386304"/>
                  </a:lnTo>
                  <a:lnTo>
                    <a:pt x="1398283" y="384876"/>
                  </a:lnTo>
                  <a:lnTo>
                    <a:pt x="1398283" y="382018"/>
                  </a:lnTo>
                  <a:lnTo>
                    <a:pt x="1396664" y="380589"/>
                  </a:lnTo>
                  <a:lnTo>
                    <a:pt x="1391234" y="381161"/>
                  </a:lnTo>
                  <a:lnTo>
                    <a:pt x="1388377" y="380113"/>
                  </a:lnTo>
                  <a:lnTo>
                    <a:pt x="1389996" y="384304"/>
                  </a:lnTo>
                  <a:lnTo>
                    <a:pt x="1389996" y="384876"/>
                  </a:lnTo>
                  <a:lnTo>
                    <a:pt x="1385900" y="384876"/>
                  </a:lnTo>
                  <a:lnTo>
                    <a:pt x="1384090" y="384304"/>
                  </a:lnTo>
                  <a:lnTo>
                    <a:pt x="1383328" y="382590"/>
                  </a:lnTo>
                  <a:lnTo>
                    <a:pt x="1382757" y="382018"/>
                  </a:lnTo>
                  <a:lnTo>
                    <a:pt x="1378852" y="379542"/>
                  </a:lnTo>
                  <a:lnTo>
                    <a:pt x="1378852" y="379542"/>
                  </a:lnTo>
                  <a:lnTo>
                    <a:pt x="1377137" y="377922"/>
                  </a:lnTo>
                  <a:lnTo>
                    <a:pt x="1377137" y="377922"/>
                  </a:lnTo>
                  <a:lnTo>
                    <a:pt x="1376470" y="377256"/>
                  </a:lnTo>
                  <a:lnTo>
                    <a:pt x="1375708" y="377256"/>
                  </a:lnTo>
                  <a:lnTo>
                    <a:pt x="1374946" y="376589"/>
                  </a:lnTo>
                  <a:lnTo>
                    <a:pt x="1374946" y="375351"/>
                  </a:lnTo>
                  <a:lnTo>
                    <a:pt x="1380852" y="377065"/>
                  </a:lnTo>
                  <a:lnTo>
                    <a:pt x="1382566" y="377065"/>
                  </a:lnTo>
                  <a:lnTo>
                    <a:pt x="1383900" y="376303"/>
                  </a:lnTo>
                  <a:lnTo>
                    <a:pt x="1383043" y="374684"/>
                  </a:lnTo>
                  <a:lnTo>
                    <a:pt x="1380376" y="371350"/>
                  </a:lnTo>
                  <a:lnTo>
                    <a:pt x="1383519" y="372017"/>
                  </a:lnTo>
                  <a:lnTo>
                    <a:pt x="1387996" y="376113"/>
                  </a:lnTo>
                  <a:lnTo>
                    <a:pt x="1390568" y="377065"/>
                  </a:lnTo>
                  <a:lnTo>
                    <a:pt x="1393711" y="377827"/>
                  </a:lnTo>
                  <a:lnTo>
                    <a:pt x="1397044" y="379351"/>
                  </a:lnTo>
                  <a:lnTo>
                    <a:pt x="1400378" y="380399"/>
                  </a:lnTo>
                  <a:lnTo>
                    <a:pt x="1403617" y="379827"/>
                  </a:lnTo>
                  <a:lnTo>
                    <a:pt x="1402569" y="378398"/>
                  </a:lnTo>
                  <a:lnTo>
                    <a:pt x="1400664" y="377732"/>
                  </a:lnTo>
                  <a:lnTo>
                    <a:pt x="1396378" y="377065"/>
                  </a:lnTo>
                  <a:lnTo>
                    <a:pt x="1398949" y="375446"/>
                  </a:lnTo>
                  <a:lnTo>
                    <a:pt x="1402950" y="374874"/>
                  </a:lnTo>
                  <a:lnTo>
                    <a:pt x="1405045" y="374207"/>
                  </a:lnTo>
                  <a:lnTo>
                    <a:pt x="1389901" y="366302"/>
                  </a:lnTo>
                  <a:lnTo>
                    <a:pt x="1385615" y="364873"/>
                  </a:lnTo>
                  <a:lnTo>
                    <a:pt x="1385615" y="362968"/>
                  </a:lnTo>
                  <a:lnTo>
                    <a:pt x="1389806" y="363921"/>
                  </a:lnTo>
                  <a:lnTo>
                    <a:pt x="1391329" y="363921"/>
                  </a:lnTo>
                  <a:lnTo>
                    <a:pt x="1391901" y="361635"/>
                  </a:lnTo>
                  <a:lnTo>
                    <a:pt x="1404283" y="366111"/>
                  </a:lnTo>
                  <a:lnTo>
                    <a:pt x="1412570" y="366111"/>
                  </a:lnTo>
                  <a:lnTo>
                    <a:pt x="1409427" y="363159"/>
                  </a:lnTo>
                  <a:lnTo>
                    <a:pt x="1407808" y="361920"/>
                  </a:lnTo>
                  <a:lnTo>
                    <a:pt x="1405807" y="361444"/>
                  </a:lnTo>
                  <a:lnTo>
                    <a:pt x="1404760" y="361444"/>
                  </a:lnTo>
                  <a:lnTo>
                    <a:pt x="1403712" y="360492"/>
                  </a:lnTo>
                  <a:lnTo>
                    <a:pt x="1402188" y="358586"/>
                  </a:lnTo>
                  <a:lnTo>
                    <a:pt x="1402188" y="357634"/>
                  </a:lnTo>
                  <a:lnTo>
                    <a:pt x="1403331" y="357063"/>
                  </a:lnTo>
                  <a:lnTo>
                    <a:pt x="1404760" y="357063"/>
                  </a:lnTo>
                  <a:lnTo>
                    <a:pt x="1406474" y="358396"/>
                  </a:lnTo>
                  <a:lnTo>
                    <a:pt x="1408665" y="359253"/>
                  </a:lnTo>
                  <a:lnTo>
                    <a:pt x="1411046" y="359920"/>
                  </a:lnTo>
                  <a:lnTo>
                    <a:pt x="1412665" y="359920"/>
                  </a:lnTo>
                  <a:lnTo>
                    <a:pt x="1412665" y="358872"/>
                  </a:lnTo>
                  <a:lnTo>
                    <a:pt x="1412665" y="356872"/>
                  </a:lnTo>
                  <a:lnTo>
                    <a:pt x="1412665" y="354777"/>
                  </a:lnTo>
                  <a:lnTo>
                    <a:pt x="1412189" y="353443"/>
                  </a:lnTo>
                  <a:lnTo>
                    <a:pt x="1410379" y="352967"/>
                  </a:lnTo>
                  <a:lnTo>
                    <a:pt x="1405141" y="352967"/>
                  </a:lnTo>
                  <a:lnTo>
                    <a:pt x="1403998" y="352395"/>
                  </a:lnTo>
                  <a:lnTo>
                    <a:pt x="1403998" y="351348"/>
                  </a:lnTo>
                  <a:lnTo>
                    <a:pt x="1402855" y="349919"/>
                  </a:lnTo>
                  <a:lnTo>
                    <a:pt x="1401521" y="348776"/>
                  </a:lnTo>
                  <a:lnTo>
                    <a:pt x="1400569" y="348300"/>
                  </a:lnTo>
                  <a:lnTo>
                    <a:pt x="1399331" y="348300"/>
                  </a:lnTo>
                  <a:lnTo>
                    <a:pt x="1398473" y="348871"/>
                  </a:lnTo>
                  <a:lnTo>
                    <a:pt x="1398473" y="349538"/>
                  </a:lnTo>
                  <a:lnTo>
                    <a:pt x="1399711" y="349538"/>
                  </a:lnTo>
                  <a:lnTo>
                    <a:pt x="1400188" y="349538"/>
                  </a:lnTo>
                  <a:lnTo>
                    <a:pt x="1400188" y="350205"/>
                  </a:lnTo>
                  <a:lnTo>
                    <a:pt x="1399521" y="350871"/>
                  </a:lnTo>
                  <a:lnTo>
                    <a:pt x="1398473" y="350871"/>
                  </a:lnTo>
                  <a:lnTo>
                    <a:pt x="1397425" y="350871"/>
                  </a:lnTo>
                  <a:lnTo>
                    <a:pt x="1396759" y="350014"/>
                  </a:lnTo>
                  <a:lnTo>
                    <a:pt x="1396282" y="349157"/>
                  </a:lnTo>
                  <a:lnTo>
                    <a:pt x="1396282" y="348585"/>
                  </a:lnTo>
                  <a:lnTo>
                    <a:pt x="1393235" y="346776"/>
                  </a:lnTo>
                  <a:lnTo>
                    <a:pt x="1391806" y="345442"/>
                  </a:lnTo>
                  <a:lnTo>
                    <a:pt x="1390853" y="343823"/>
                  </a:lnTo>
                  <a:lnTo>
                    <a:pt x="1394377" y="343251"/>
                  </a:lnTo>
                  <a:lnTo>
                    <a:pt x="1395616" y="340680"/>
                  </a:lnTo>
                  <a:lnTo>
                    <a:pt x="1394854" y="337917"/>
                  </a:lnTo>
                  <a:lnTo>
                    <a:pt x="1392663" y="336393"/>
                  </a:lnTo>
                  <a:lnTo>
                    <a:pt x="1393996" y="332964"/>
                  </a:lnTo>
                  <a:lnTo>
                    <a:pt x="1394758" y="331821"/>
                  </a:lnTo>
                  <a:lnTo>
                    <a:pt x="1396282" y="330774"/>
                  </a:lnTo>
                  <a:lnTo>
                    <a:pt x="1396282" y="331345"/>
                  </a:lnTo>
                  <a:lnTo>
                    <a:pt x="1397807" y="332012"/>
                  </a:lnTo>
                  <a:lnTo>
                    <a:pt x="1398664" y="332012"/>
                  </a:lnTo>
                  <a:lnTo>
                    <a:pt x="1397521" y="329345"/>
                  </a:lnTo>
                  <a:lnTo>
                    <a:pt x="1410094" y="328297"/>
                  </a:lnTo>
                  <a:lnTo>
                    <a:pt x="1413808" y="329345"/>
                  </a:lnTo>
                  <a:lnTo>
                    <a:pt x="1414475" y="326678"/>
                  </a:lnTo>
                  <a:lnTo>
                    <a:pt x="1415523" y="327249"/>
                  </a:lnTo>
                  <a:lnTo>
                    <a:pt x="1416761" y="329154"/>
                  </a:lnTo>
                  <a:lnTo>
                    <a:pt x="1417809" y="330202"/>
                  </a:lnTo>
                  <a:lnTo>
                    <a:pt x="1420952" y="330202"/>
                  </a:lnTo>
                  <a:lnTo>
                    <a:pt x="1421619" y="330869"/>
                  </a:lnTo>
                  <a:lnTo>
                    <a:pt x="1422571" y="332679"/>
                  </a:lnTo>
                  <a:lnTo>
                    <a:pt x="1423143" y="332679"/>
                  </a:lnTo>
                  <a:lnTo>
                    <a:pt x="1424381" y="332679"/>
                  </a:lnTo>
                  <a:lnTo>
                    <a:pt x="1425334" y="333441"/>
                  </a:lnTo>
                  <a:lnTo>
                    <a:pt x="1425334" y="334488"/>
                  </a:lnTo>
                  <a:lnTo>
                    <a:pt x="1424667" y="335631"/>
                  </a:lnTo>
                  <a:lnTo>
                    <a:pt x="1423619" y="335631"/>
                  </a:lnTo>
                  <a:lnTo>
                    <a:pt x="1420762" y="334679"/>
                  </a:lnTo>
                  <a:lnTo>
                    <a:pt x="1419809" y="334679"/>
                  </a:lnTo>
                  <a:lnTo>
                    <a:pt x="1419809" y="336298"/>
                  </a:lnTo>
                  <a:lnTo>
                    <a:pt x="1422190" y="337536"/>
                  </a:lnTo>
                  <a:lnTo>
                    <a:pt x="1425334" y="338203"/>
                  </a:lnTo>
                  <a:lnTo>
                    <a:pt x="1427524" y="338203"/>
                  </a:lnTo>
                  <a:lnTo>
                    <a:pt x="1425619" y="340203"/>
                  </a:lnTo>
                  <a:lnTo>
                    <a:pt x="1422095" y="340965"/>
                  </a:lnTo>
                  <a:lnTo>
                    <a:pt x="1418285" y="340965"/>
                  </a:lnTo>
                  <a:lnTo>
                    <a:pt x="1415047" y="341727"/>
                  </a:lnTo>
                  <a:lnTo>
                    <a:pt x="1424572" y="348395"/>
                  </a:lnTo>
                  <a:lnTo>
                    <a:pt x="1427810" y="350014"/>
                  </a:lnTo>
                  <a:lnTo>
                    <a:pt x="1429620" y="350014"/>
                  </a:lnTo>
                  <a:lnTo>
                    <a:pt x="1430382" y="350014"/>
                  </a:lnTo>
                  <a:lnTo>
                    <a:pt x="1431525" y="350586"/>
                  </a:lnTo>
                  <a:lnTo>
                    <a:pt x="1432382" y="352300"/>
                  </a:lnTo>
                  <a:lnTo>
                    <a:pt x="1432382" y="354586"/>
                  </a:lnTo>
                  <a:lnTo>
                    <a:pt x="1431811" y="356110"/>
                  </a:lnTo>
                  <a:lnTo>
                    <a:pt x="1430763" y="356110"/>
                  </a:lnTo>
                  <a:lnTo>
                    <a:pt x="1429525" y="354777"/>
                  </a:lnTo>
                  <a:lnTo>
                    <a:pt x="1427715" y="355729"/>
                  </a:lnTo>
                  <a:lnTo>
                    <a:pt x="1430096" y="362301"/>
                  </a:lnTo>
                  <a:lnTo>
                    <a:pt x="1431430" y="364111"/>
                  </a:lnTo>
                  <a:lnTo>
                    <a:pt x="1432192" y="362301"/>
                  </a:lnTo>
                  <a:lnTo>
                    <a:pt x="1433144" y="362301"/>
                  </a:lnTo>
                  <a:lnTo>
                    <a:pt x="1433144" y="362873"/>
                  </a:lnTo>
                  <a:lnTo>
                    <a:pt x="1433906" y="363540"/>
                  </a:lnTo>
                  <a:lnTo>
                    <a:pt x="1434478" y="364111"/>
                  </a:lnTo>
                  <a:lnTo>
                    <a:pt x="1435144" y="361444"/>
                  </a:lnTo>
                  <a:lnTo>
                    <a:pt x="1435144" y="356015"/>
                  </a:lnTo>
                  <a:lnTo>
                    <a:pt x="1435907" y="353824"/>
                  </a:lnTo>
                  <a:lnTo>
                    <a:pt x="1435144" y="351729"/>
                  </a:lnTo>
                  <a:lnTo>
                    <a:pt x="1437145" y="351729"/>
                  </a:lnTo>
                  <a:lnTo>
                    <a:pt x="1440002" y="352776"/>
                  </a:lnTo>
                  <a:lnTo>
                    <a:pt x="1442098" y="353824"/>
                  </a:lnTo>
                  <a:lnTo>
                    <a:pt x="1442860" y="354586"/>
                  </a:lnTo>
                  <a:lnTo>
                    <a:pt x="1444955" y="356586"/>
                  </a:lnTo>
                  <a:lnTo>
                    <a:pt x="1447336" y="358015"/>
                  </a:lnTo>
                  <a:lnTo>
                    <a:pt x="1448384" y="357063"/>
                  </a:lnTo>
                  <a:lnTo>
                    <a:pt x="1443812" y="349347"/>
                  </a:lnTo>
                  <a:lnTo>
                    <a:pt x="1442955" y="345632"/>
                  </a:lnTo>
                  <a:lnTo>
                    <a:pt x="1447527" y="344585"/>
                  </a:lnTo>
                  <a:lnTo>
                    <a:pt x="1447527" y="343537"/>
                  </a:lnTo>
                  <a:lnTo>
                    <a:pt x="1444669" y="342204"/>
                  </a:lnTo>
                  <a:lnTo>
                    <a:pt x="1441812" y="340013"/>
                  </a:lnTo>
                  <a:lnTo>
                    <a:pt x="1439240" y="337536"/>
                  </a:lnTo>
                  <a:lnTo>
                    <a:pt x="1437621" y="335250"/>
                  </a:lnTo>
                  <a:lnTo>
                    <a:pt x="1440574" y="335822"/>
                  </a:lnTo>
                  <a:lnTo>
                    <a:pt x="1445717" y="338298"/>
                  </a:lnTo>
                  <a:lnTo>
                    <a:pt x="1448861" y="338965"/>
                  </a:lnTo>
                  <a:lnTo>
                    <a:pt x="1451813" y="338965"/>
                  </a:lnTo>
                  <a:lnTo>
                    <a:pt x="1453147" y="338965"/>
                  </a:lnTo>
                  <a:lnTo>
                    <a:pt x="1453718" y="339822"/>
                  </a:lnTo>
                  <a:lnTo>
                    <a:pt x="1454290" y="340870"/>
                  </a:lnTo>
                  <a:lnTo>
                    <a:pt x="1455528" y="340870"/>
                  </a:lnTo>
                  <a:lnTo>
                    <a:pt x="1458290" y="340203"/>
                  </a:lnTo>
                  <a:lnTo>
                    <a:pt x="1463434" y="341061"/>
                  </a:lnTo>
                  <a:lnTo>
                    <a:pt x="1465815" y="342013"/>
                  </a:lnTo>
                  <a:lnTo>
                    <a:pt x="1468673" y="344204"/>
                  </a:lnTo>
                  <a:lnTo>
                    <a:pt x="1471149" y="345347"/>
                  </a:lnTo>
                  <a:lnTo>
                    <a:pt x="1471625" y="346204"/>
                  </a:lnTo>
                  <a:lnTo>
                    <a:pt x="1475435" y="355729"/>
                  </a:lnTo>
                  <a:lnTo>
                    <a:pt x="1476769" y="357729"/>
                  </a:lnTo>
                  <a:lnTo>
                    <a:pt x="1478483" y="358491"/>
                  </a:lnTo>
                  <a:lnTo>
                    <a:pt x="1488675" y="359444"/>
                  </a:lnTo>
                  <a:lnTo>
                    <a:pt x="1492771" y="360492"/>
                  </a:lnTo>
                  <a:lnTo>
                    <a:pt x="1494104" y="360492"/>
                  </a:lnTo>
                  <a:lnTo>
                    <a:pt x="1497248" y="354586"/>
                  </a:lnTo>
                  <a:lnTo>
                    <a:pt x="1499819" y="352776"/>
                  </a:lnTo>
                  <a:lnTo>
                    <a:pt x="1501629" y="352776"/>
                  </a:lnTo>
                  <a:lnTo>
                    <a:pt x="1504868" y="355634"/>
                  </a:lnTo>
                  <a:lnTo>
                    <a:pt x="1508106" y="357348"/>
                  </a:lnTo>
                  <a:lnTo>
                    <a:pt x="1511249" y="358206"/>
                  </a:lnTo>
                  <a:lnTo>
                    <a:pt x="1526775" y="359348"/>
                  </a:lnTo>
                  <a:lnTo>
                    <a:pt x="1530871" y="359348"/>
                  </a:lnTo>
                  <a:lnTo>
                    <a:pt x="1534395" y="357729"/>
                  </a:lnTo>
                  <a:lnTo>
                    <a:pt x="1535348" y="358682"/>
                  </a:lnTo>
                  <a:lnTo>
                    <a:pt x="1538395" y="357539"/>
                  </a:lnTo>
                  <a:lnTo>
                    <a:pt x="1544206" y="356967"/>
                  </a:lnTo>
                  <a:lnTo>
                    <a:pt x="1549825" y="356967"/>
                  </a:lnTo>
                  <a:lnTo>
                    <a:pt x="1552397" y="358777"/>
                  </a:lnTo>
                  <a:lnTo>
                    <a:pt x="1554493" y="361444"/>
                  </a:lnTo>
                  <a:lnTo>
                    <a:pt x="1559160" y="362492"/>
                  </a:lnTo>
                  <a:lnTo>
                    <a:pt x="1564303" y="361730"/>
                  </a:lnTo>
                  <a:lnTo>
                    <a:pt x="1567542" y="359253"/>
                  </a:lnTo>
                  <a:lnTo>
                    <a:pt x="1564970" y="359253"/>
                  </a:lnTo>
                  <a:lnTo>
                    <a:pt x="1559350" y="360015"/>
                  </a:lnTo>
                  <a:lnTo>
                    <a:pt x="1557255" y="359158"/>
                  </a:lnTo>
                  <a:lnTo>
                    <a:pt x="1555160" y="357634"/>
                  </a:lnTo>
                  <a:lnTo>
                    <a:pt x="1552873" y="356872"/>
                  </a:lnTo>
                  <a:lnTo>
                    <a:pt x="1547825" y="355824"/>
                  </a:lnTo>
                  <a:lnTo>
                    <a:pt x="1540491" y="351729"/>
                  </a:lnTo>
                  <a:lnTo>
                    <a:pt x="1527346" y="349347"/>
                  </a:lnTo>
                  <a:lnTo>
                    <a:pt x="1524298" y="349347"/>
                  </a:lnTo>
                  <a:lnTo>
                    <a:pt x="1514773" y="350681"/>
                  </a:lnTo>
                  <a:lnTo>
                    <a:pt x="1513059" y="352014"/>
                  </a:lnTo>
                  <a:lnTo>
                    <a:pt x="1511821" y="352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8487" y="350014"/>
                  </a:lnTo>
                  <a:lnTo>
                    <a:pt x="1506487" y="350014"/>
                  </a:lnTo>
                  <a:lnTo>
                    <a:pt x="1504391" y="350014"/>
                  </a:lnTo>
                  <a:lnTo>
                    <a:pt x="1502867" y="348871"/>
                  </a:lnTo>
                  <a:lnTo>
                    <a:pt x="1502010" y="344775"/>
                  </a:lnTo>
                  <a:lnTo>
                    <a:pt x="1501343" y="343823"/>
                  </a:lnTo>
                  <a:lnTo>
                    <a:pt x="1500772" y="343156"/>
                  </a:lnTo>
                  <a:lnTo>
                    <a:pt x="1500772" y="342489"/>
                  </a:lnTo>
                  <a:lnTo>
                    <a:pt x="1500772" y="340775"/>
                  </a:lnTo>
                  <a:lnTo>
                    <a:pt x="1502010" y="338013"/>
                  </a:lnTo>
                  <a:lnTo>
                    <a:pt x="1502010" y="336489"/>
                  </a:lnTo>
                  <a:lnTo>
                    <a:pt x="1501343" y="335155"/>
                  </a:lnTo>
                  <a:lnTo>
                    <a:pt x="1500200" y="334298"/>
                  </a:lnTo>
                  <a:lnTo>
                    <a:pt x="1499533" y="333250"/>
                  </a:lnTo>
                  <a:lnTo>
                    <a:pt x="1500677" y="331250"/>
                  </a:lnTo>
                  <a:lnTo>
                    <a:pt x="1501343" y="329631"/>
                  </a:lnTo>
                  <a:lnTo>
                    <a:pt x="1501343" y="327916"/>
                  </a:lnTo>
                  <a:lnTo>
                    <a:pt x="1501343" y="326678"/>
                  </a:lnTo>
                  <a:lnTo>
                    <a:pt x="1504391" y="325821"/>
                  </a:lnTo>
                  <a:lnTo>
                    <a:pt x="1505344" y="324868"/>
                  </a:lnTo>
                  <a:lnTo>
                    <a:pt x="1505915" y="323249"/>
                  </a:lnTo>
                  <a:lnTo>
                    <a:pt x="1505915" y="313724"/>
                  </a:lnTo>
                  <a:lnTo>
                    <a:pt x="1505915" y="312009"/>
                  </a:lnTo>
                  <a:lnTo>
                    <a:pt x="1507058" y="311247"/>
                  </a:lnTo>
                  <a:lnTo>
                    <a:pt x="1508582" y="311247"/>
                  </a:lnTo>
                  <a:lnTo>
                    <a:pt x="1510011" y="312295"/>
                  </a:lnTo>
                  <a:lnTo>
                    <a:pt x="1510964" y="314105"/>
                  </a:lnTo>
                  <a:lnTo>
                    <a:pt x="1510964" y="316010"/>
                  </a:lnTo>
                  <a:lnTo>
                    <a:pt x="1510964" y="317915"/>
                  </a:lnTo>
                  <a:lnTo>
                    <a:pt x="1510964" y="319725"/>
                  </a:lnTo>
                  <a:lnTo>
                    <a:pt x="1511535" y="320487"/>
                  </a:lnTo>
                  <a:lnTo>
                    <a:pt x="1514488" y="323439"/>
                  </a:lnTo>
                  <a:lnTo>
                    <a:pt x="1515916" y="325630"/>
                  </a:lnTo>
                  <a:lnTo>
                    <a:pt x="1517155" y="328106"/>
                  </a:lnTo>
                  <a:lnTo>
                    <a:pt x="1518393" y="325154"/>
                  </a:lnTo>
                  <a:lnTo>
                    <a:pt x="1520679" y="321534"/>
                  </a:lnTo>
                  <a:lnTo>
                    <a:pt x="1523632" y="319058"/>
                  </a:lnTo>
                  <a:lnTo>
                    <a:pt x="1527156" y="319725"/>
                  </a:lnTo>
                  <a:lnTo>
                    <a:pt x="1526299" y="316867"/>
                  </a:lnTo>
                  <a:lnTo>
                    <a:pt x="1526299" y="307342"/>
                  </a:lnTo>
                  <a:lnTo>
                    <a:pt x="1525632" y="305818"/>
                  </a:lnTo>
                  <a:lnTo>
                    <a:pt x="1526680" y="304199"/>
                  </a:lnTo>
                  <a:lnTo>
                    <a:pt x="1529918" y="304199"/>
                  </a:lnTo>
                  <a:lnTo>
                    <a:pt x="1528775" y="301532"/>
                  </a:lnTo>
                  <a:lnTo>
                    <a:pt x="1528775" y="298674"/>
                  </a:lnTo>
                  <a:lnTo>
                    <a:pt x="1528775" y="293531"/>
                  </a:lnTo>
                  <a:lnTo>
                    <a:pt x="1530109" y="291245"/>
                  </a:lnTo>
                  <a:lnTo>
                    <a:pt x="1533061" y="289054"/>
                  </a:lnTo>
                  <a:lnTo>
                    <a:pt x="1536110" y="288483"/>
                  </a:lnTo>
                  <a:lnTo>
                    <a:pt x="1537729" y="291150"/>
                  </a:lnTo>
                  <a:lnTo>
                    <a:pt x="1538491" y="291150"/>
                  </a:lnTo>
                  <a:lnTo>
                    <a:pt x="1539919" y="287816"/>
                  </a:lnTo>
                  <a:lnTo>
                    <a:pt x="1540491" y="285149"/>
                  </a:lnTo>
                  <a:lnTo>
                    <a:pt x="1541729" y="282958"/>
                  </a:lnTo>
                  <a:lnTo>
                    <a:pt x="1544873" y="280958"/>
                  </a:lnTo>
                  <a:lnTo>
                    <a:pt x="1540205" y="279339"/>
                  </a:lnTo>
                  <a:lnTo>
                    <a:pt x="1537824" y="279339"/>
                  </a:lnTo>
                  <a:lnTo>
                    <a:pt x="1531633" y="279339"/>
                  </a:lnTo>
                  <a:lnTo>
                    <a:pt x="1530394" y="279339"/>
                  </a:lnTo>
                  <a:lnTo>
                    <a:pt x="1528775" y="280481"/>
                  </a:lnTo>
                  <a:lnTo>
                    <a:pt x="1525727" y="286101"/>
                  </a:lnTo>
                  <a:lnTo>
                    <a:pt x="1522108" y="289816"/>
                  </a:lnTo>
                  <a:lnTo>
                    <a:pt x="1516393" y="302770"/>
                  </a:lnTo>
                  <a:lnTo>
                    <a:pt x="1512678" y="306580"/>
                  </a:lnTo>
                  <a:lnTo>
                    <a:pt x="1512678" y="304866"/>
                  </a:lnTo>
                  <a:lnTo>
                    <a:pt x="1512678" y="303437"/>
                  </a:lnTo>
                  <a:lnTo>
                    <a:pt x="1513345" y="301913"/>
                  </a:lnTo>
                  <a:lnTo>
                    <a:pt x="1513345" y="300103"/>
                  </a:lnTo>
                  <a:lnTo>
                    <a:pt x="1513345" y="298770"/>
                  </a:lnTo>
                  <a:lnTo>
                    <a:pt x="1512392" y="298008"/>
                  </a:lnTo>
                  <a:lnTo>
                    <a:pt x="1511535" y="296960"/>
                  </a:lnTo>
                  <a:lnTo>
                    <a:pt x="1510773" y="292674"/>
                  </a:lnTo>
                  <a:lnTo>
                    <a:pt x="1508201" y="285530"/>
                  </a:lnTo>
                  <a:lnTo>
                    <a:pt x="1506677" y="283244"/>
                  </a:lnTo>
                  <a:lnTo>
                    <a:pt x="1506677" y="284958"/>
                  </a:lnTo>
                  <a:lnTo>
                    <a:pt x="1506677" y="286387"/>
                  </a:lnTo>
                  <a:lnTo>
                    <a:pt x="1506106" y="287244"/>
                  </a:lnTo>
                  <a:lnTo>
                    <a:pt x="1504868" y="287244"/>
                  </a:lnTo>
                  <a:lnTo>
                    <a:pt x="1504868" y="288102"/>
                  </a:lnTo>
                  <a:lnTo>
                    <a:pt x="1504296" y="288673"/>
                  </a:lnTo>
                  <a:lnTo>
                    <a:pt x="1502677" y="290006"/>
                  </a:lnTo>
                  <a:lnTo>
                    <a:pt x="1502010" y="280481"/>
                  </a:lnTo>
                  <a:lnTo>
                    <a:pt x="1501248" y="278291"/>
                  </a:lnTo>
                  <a:lnTo>
                    <a:pt x="1500105" y="275910"/>
                  </a:lnTo>
                  <a:lnTo>
                    <a:pt x="1500105" y="272862"/>
                  </a:lnTo>
                  <a:lnTo>
                    <a:pt x="1500105" y="270004"/>
                  </a:lnTo>
                  <a:lnTo>
                    <a:pt x="1500962" y="268575"/>
                  </a:lnTo>
                  <a:lnTo>
                    <a:pt x="1499438" y="264480"/>
                  </a:lnTo>
                  <a:lnTo>
                    <a:pt x="1499438" y="262956"/>
                  </a:lnTo>
                  <a:lnTo>
                    <a:pt x="1499438" y="261717"/>
                  </a:lnTo>
                  <a:lnTo>
                    <a:pt x="1499438" y="261717"/>
                  </a:lnTo>
                  <a:lnTo>
                    <a:pt x="1500105" y="261717"/>
                  </a:lnTo>
                  <a:lnTo>
                    <a:pt x="1500677" y="262860"/>
                  </a:lnTo>
                  <a:lnTo>
                    <a:pt x="1501629" y="262860"/>
                  </a:lnTo>
                  <a:lnTo>
                    <a:pt x="1501629" y="261241"/>
                  </a:lnTo>
                  <a:lnTo>
                    <a:pt x="1501629" y="259622"/>
                  </a:lnTo>
                  <a:lnTo>
                    <a:pt x="1501629" y="258288"/>
                  </a:lnTo>
                  <a:lnTo>
                    <a:pt x="1502200" y="257336"/>
                  </a:lnTo>
                  <a:lnTo>
                    <a:pt x="1504010" y="262003"/>
                  </a:lnTo>
                  <a:lnTo>
                    <a:pt x="1505058" y="259050"/>
                  </a:lnTo>
                  <a:lnTo>
                    <a:pt x="1505058" y="255431"/>
                  </a:lnTo>
                  <a:lnTo>
                    <a:pt x="1503820" y="253145"/>
                  </a:lnTo>
                  <a:lnTo>
                    <a:pt x="1501057" y="253145"/>
                  </a:lnTo>
                  <a:lnTo>
                    <a:pt x="1501915" y="246573"/>
                  </a:lnTo>
                  <a:lnTo>
                    <a:pt x="1501057" y="243810"/>
                  </a:lnTo>
                  <a:lnTo>
                    <a:pt x="1498390" y="241905"/>
                  </a:lnTo>
                  <a:lnTo>
                    <a:pt x="1500105" y="241905"/>
                  </a:lnTo>
                  <a:lnTo>
                    <a:pt x="1502200" y="242667"/>
                  </a:lnTo>
                  <a:lnTo>
                    <a:pt x="1503915" y="243620"/>
                  </a:lnTo>
                  <a:lnTo>
                    <a:pt x="1504677" y="243620"/>
                  </a:lnTo>
                  <a:lnTo>
                    <a:pt x="1505248" y="242953"/>
                  </a:lnTo>
                  <a:lnTo>
                    <a:pt x="1507725" y="242191"/>
                  </a:lnTo>
                  <a:lnTo>
                    <a:pt x="1508201" y="242191"/>
                  </a:lnTo>
                  <a:lnTo>
                    <a:pt x="1508201" y="238095"/>
                  </a:lnTo>
                  <a:lnTo>
                    <a:pt x="1510964" y="235047"/>
                  </a:lnTo>
                  <a:lnTo>
                    <a:pt x="1515059" y="235047"/>
                  </a:lnTo>
                  <a:lnTo>
                    <a:pt x="1519441" y="236857"/>
                  </a:lnTo>
                  <a:lnTo>
                    <a:pt x="1523060" y="239619"/>
                  </a:lnTo>
                  <a:lnTo>
                    <a:pt x="1524775" y="240381"/>
                  </a:lnTo>
                  <a:lnTo>
                    <a:pt x="1527346" y="240381"/>
                  </a:lnTo>
                  <a:lnTo>
                    <a:pt x="1529918" y="240381"/>
                  </a:lnTo>
                  <a:lnTo>
                    <a:pt x="1531442" y="239715"/>
                  </a:lnTo>
                  <a:lnTo>
                    <a:pt x="1531442" y="230190"/>
                  </a:lnTo>
                  <a:lnTo>
                    <a:pt x="1531442" y="229237"/>
                  </a:lnTo>
                  <a:lnTo>
                    <a:pt x="1531442" y="228380"/>
                  </a:lnTo>
                  <a:lnTo>
                    <a:pt x="1532204" y="228380"/>
                  </a:lnTo>
                  <a:lnTo>
                    <a:pt x="1533061" y="228380"/>
                  </a:lnTo>
                  <a:lnTo>
                    <a:pt x="1533061" y="229428"/>
                  </a:lnTo>
                  <a:lnTo>
                    <a:pt x="1532204" y="232095"/>
                  </a:lnTo>
                  <a:lnTo>
                    <a:pt x="1532204" y="233523"/>
                  </a:lnTo>
                  <a:lnTo>
                    <a:pt x="1533633" y="235619"/>
                  </a:lnTo>
                  <a:lnTo>
                    <a:pt x="1535538" y="236476"/>
                  </a:lnTo>
                  <a:lnTo>
                    <a:pt x="1537348" y="235809"/>
                  </a:lnTo>
                  <a:lnTo>
                    <a:pt x="1538586" y="233523"/>
                  </a:lnTo>
                  <a:lnTo>
                    <a:pt x="1536110" y="231523"/>
                  </a:lnTo>
                  <a:lnTo>
                    <a:pt x="1536110" y="228285"/>
                  </a:lnTo>
                  <a:lnTo>
                    <a:pt x="1537443" y="224760"/>
                  </a:lnTo>
                  <a:lnTo>
                    <a:pt x="1539348" y="222284"/>
                  </a:lnTo>
                  <a:lnTo>
                    <a:pt x="1543253" y="220569"/>
                  </a:lnTo>
                  <a:lnTo>
                    <a:pt x="1543920" y="219998"/>
                  </a:lnTo>
                  <a:lnTo>
                    <a:pt x="1543348" y="218664"/>
                  </a:lnTo>
                  <a:lnTo>
                    <a:pt x="1540777" y="218664"/>
                  </a:lnTo>
                  <a:lnTo>
                    <a:pt x="1540300" y="216950"/>
                  </a:lnTo>
                  <a:lnTo>
                    <a:pt x="1537157" y="219236"/>
                  </a:lnTo>
                  <a:lnTo>
                    <a:pt x="1535633" y="219236"/>
                  </a:lnTo>
                  <a:lnTo>
                    <a:pt x="1534871" y="217521"/>
                  </a:lnTo>
                  <a:lnTo>
                    <a:pt x="1535348" y="215426"/>
                  </a:lnTo>
                  <a:lnTo>
                    <a:pt x="1536681" y="215426"/>
                  </a:lnTo>
                  <a:lnTo>
                    <a:pt x="1538205" y="215426"/>
                  </a:lnTo>
                  <a:lnTo>
                    <a:pt x="1539348" y="214473"/>
                  </a:lnTo>
                  <a:lnTo>
                    <a:pt x="1539348" y="212473"/>
                  </a:lnTo>
                  <a:lnTo>
                    <a:pt x="1537919" y="211902"/>
                  </a:lnTo>
                  <a:lnTo>
                    <a:pt x="1536110" y="211902"/>
                  </a:lnTo>
                  <a:lnTo>
                    <a:pt x="1534871" y="211902"/>
                  </a:lnTo>
                  <a:lnTo>
                    <a:pt x="1534871" y="210758"/>
                  </a:lnTo>
                  <a:lnTo>
                    <a:pt x="1534871" y="209520"/>
                  </a:lnTo>
                  <a:lnTo>
                    <a:pt x="1534871" y="206282"/>
                  </a:lnTo>
                  <a:lnTo>
                    <a:pt x="1537348" y="207615"/>
                  </a:lnTo>
                  <a:lnTo>
                    <a:pt x="1538110" y="207615"/>
                  </a:lnTo>
                  <a:lnTo>
                    <a:pt x="1539348" y="207615"/>
                  </a:lnTo>
                  <a:lnTo>
                    <a:pt x="1539348" y="207615"/>
                  </a:lnTo>
                  <a:lnTo>
                    <a:pt x="1539348" y="206949"/>
                  </a:lnTo>
                  <a:lnTo>
                    <a:pt x="1540015" y="206377"/>
                  </a:lnTo>
                  <a:lnTo>
                    <a:pt x="1540777" y="206377"/>
                  </a:lnTo>
                  <a:lnTo>
                    <a:pt x="1540777" y="206377"/>
                  </a:lnTo>
                  <a:lnTo>
                    <a:pt x="1540777" y="208473"/>
                  </a:lnTo>
                  <a:lnTo>
                    <a:pt x="1540777" y="209235"/>
                  </a:lnTo>
                  <a:lnTo>
                    <a:pt x="1541348" y="209235"/>
                  </a:lnTo>
                  <a:lnTo>
                    <a:pt x="1546111" y="210568"/>
                  </a:lnTo>
                  <a:lnTo>
                    <a:pt x="1546777" y="211521"/>
                  </a:lnTo>
                  <a:lnTo>
                    <a:pt x="1545825" y="213616"/>
                  </a:lnTo>
                  <a:lnTo>
                    <a:pt x="1543825" y="217045"/>
                  </a:lnTo>
                  <a:lnTo>
                    <a:pt x="1544682" y="217045"/>
                  </a:lnTo>
                  <a:lnTo>
                    <a:pt x="1549444" y="212378"/>
                  </a:lnTo>
                  <a:lnTo>
                    <a:pt x="1551540" y="211140"/>
                  </a:lnTo>
                  <a:lnTo>
                    <a:pt x="1552302" y="211140"/>
                  </a:lnTo>
                  <a:lnTo>
                    <a:pt x="1553826" y="213140"/>
                  </a:lnTo>
                  <a:lnTo>
                    <a:pt x="1555064" y="213616"/>
                  </a:lnTo>
                  <a:lnTo>
                    <a:pt x="1556398" y="214283"/>
                  </a:lnTo>
                  <a:lnTo>
                    <a:pt x="1556398" y="215902"/>
                  </a:lnTo>
                  <a:lnTo>
                    <a:pt x="1555636" y="217712"/>
                  </a:lnTo>
                  <a:lnTo>
                    <a:pt x="1554778" y="219141"/>
                  </a:lnTo>
                  <a:lnTo>
                    <a:pt x="1557541" y="219141"/>
                  </a:lnTo>
                  <a:lnTo>
                    <a:pt x="1560970" y="218474"/>
                  </a:lnTo>
                  <a:lnTo>
                    <a:pt x="1562779" y="218474"/>
                  </a:lnTo>
                  <a:lnTo>
                    <a:pt x="1565637" y="219045"/>
                  </a:lnTo>
                  <a:lnTo>
                    <a:pt x="1567637" y="220283"/>
                  </a:lnTo>
                  <a:lnTo>
                    <a:pt x="1570876" y="224094"/>
                  </a:lnTo>
                  <a:lnTo>
                    <a:pt x="1571447" y="225046"/>
                  </a:lnTo>
                  <a:lnTo>
                    <a:pt x="1571447" y="225903"/>
                  </a:lnTo>
                  <a:lnTo>
                    <a:pt x="1572209" y="226475"/>
                  </a:lnTo>
                  <a:lnTo>
                    <a:pt x="1574590" y="226475"/>
                  </a:lnTo>
                  <a:lnTo>
                    <a:pt x="1575543" y="226475"/>
                  </a:lnTo>
                  <a:lnTo>
                    <a:pt x="1576400" y="227142"/>
                  </a:lnTo>
                  <a:lnTo>
                    <a:pt x="1576400" y="227713"/>
                  </a:lnTo>
                  <a:lnTo>
                    <a:pt x="1576400" y="229808"/>
                  </a:lnTo>
                  <a:lnTo>
                    <a:pt x="1574114" y="234000"/>
                  </a:lnTo>
                  <a:lnTo>
                    <a:pt x="1574590" y="235143"/>
                  </a:lnTo>
                  <a:lnTo>
                    <a:pt x="1576210" y="235143"/>
                  </a:lnTo>
                  <a:lnTo>
                    <a:pt x="1577353" y="234476"/>
                  </a:lnTo>
                  <a:lnTo>
                    <a:pt x="1578400" y="233523"/>
                  </a:lnTo>
                  <a:lnTo>
                    <a:pt x="1579544" y="233523"/>
                  </a:lnTo>
                  <a:lnTo>
                    <a:pt x="1580877" y="233523"/>
                  </a:lnTo>
                  <a:lnTo>
                    <a:pt x="1580877" y="234571"/>
                  </a:lnTo>
                  <a:lnTo>
                    <a:pt x="1580877" y="235905"/>
                  </a:lnTo>
                  <a:lnTo>
                    <a:pt x="1580877" y="236857"/>
                  </a:lnTo>
                  <a:lnTo>
                    <a:pt x="1583830" y="237810"/>
                  </a:lnTo>
                  <a:lnTo>
                    <a:pt x="1584306" y="236095"/>
                  </a:lnTo>
                  <a:lnTo>
                    <a:pt x="1584306" y="233333"/>
                  </a:lnTo>
                  <a:lnTo>
                    <a:pt x="1585354" y="231142"/>
                  </a:lnTo>
                  <a:lnTo>
                    <a:pt x="1588592" y="231904"/>
                  </a:lnTo>
                  <a:lnTo>
                    <a:pt x="1598117" y="238762"/>
                  </a:lnTo>
                  <a:lnTo>
                    <a:pt x="1601737" y="240477"/>
                  </a:lnTo>
                  <a:lnTo>
                    <a:pt x="1600022" y="238381"/>
                  </a:lnTo>
                  <a:lnTo>
                    <a:pt x="1594783" y="234190"/>
                  </a:lnTo>
                  <a:lnTo>
                    <a:pt x="1593640" y="232571"/>
                  </a:lnTo>
                  <a:lnTo>
                    <a:pt x="1586973" y="227046"/>
                  </a:lnTo>
                  <a:lnTo>
                    <a:pt x="1586973" y="225427"/>
                  </a:lnTo>
                  <a:lnTo>
                    <a:pt x="1589069" y="217331"/>
                  </a:lnTo>
                  <a:lnTo>
                    <a:pt x="1590307" y="216093"/>
                  </a:lnTo>
                  <a:lnTo>
                    <a:pt x="1592116" y="214854"/>
                  </a:lnTo>
                  <a:lnTo>
                    <a:pt x="1594307" y="213902"/>
                  </a:lnTo>
                  <a:lnTo>
                    <a:pt x="1596212" y="213902"/>
                  </a:lnTo>
                  <a:lnTo>
                    <a:pt x="1596212" y="213045"/>
                  </a:lnTo>
                  <a:lnTo>
                    <a:pt x="1594021" y="213045"/>
                  </a:lnTo>
                  <a:lnTo>
                    <a:pt x="1592307" y="212378"/>
                  </a:lnTo>
                  <a:lnTo>
                    <a:pt x="1590973" y="211044"/>
                  </a:lnTo>
                  <a:lnTo>
                    <a:pt x="1590021" y="209139"/>
                  </a:lnTo>
                  <a:lnTo>
                    <a:pt x="1589164" y="211902"/>
                  </a:lnTo>
                  <a:lnTo>
                    <a:pt x="1586878" y="211902"/>
                  </a:lnTo>
                  <a:lnTo>
                    <a:pt x="1584211" y="210378"/>
                  </a:lnTo>
                  <a:lnTo>
                    <a:pt x="1582306" y="208758"/>
                  </a:lnTo>
                  <a:lnTo>
                    <a:pt x="1580877" y="208758"/>
                  </a:lnTo>
                  <a:lnTo>
                    <a:pt x="1575352" y="212664"/>
                  </a:lnTo>
                  <a:lnTo>
                    <a:pt x="1571066" y="214092"/>
                  </a:lnTo>
                  <a:lnTo>
                    <a:pt x="1568018" y="216188"/>
                  </a:lnTo>
                  <a:lnTo>
                    <a:pt x="1566590" y="216188"/>
                  </a:lnTo>
                  <a:lnTo>
                    <a:pt x="1565161" y="215331"/>
                  </a:lnTo>
                  <a:lnTo>
                    <a:pt x="1564494" y="213806"/>
                  </a:lnTo>
                  <a:lnTo>
                    <a:pt x="1563923" y="210663"/>
                  </a:lnTo>
                  <a:lnTo>
                    <a:pt x="1563446" y="210663"/>
                  </a:lnTo>
                  <a:lnTo>
                    <a:pt x="1562875" y="210663"/>
                  </a:lnTo>
                  <a:lnTo>
                    <a:pt x="1562875" y="210663"/>
                  </a:lnTo>
                  <a:lnTo>
                    <a:pt x="1562875" y="209520"/>
                  </a:lnTo>
                  <a:lnTo>
                    <a:pt x="1562875" y="208377"/>
                  </a:lnTo>
                  <a:lnTo>
                    <a:pt x="1562875" y="207710"/>
                  </a:lnTo>
                  <a:lnTo>
                    <a:pt x="1564113" y="206282"/>
                  </a:lnTo>
                  <a:lnTo>
                    <a:pt x="1565351" y="205329"/>
                  </a:lnTo>
                  <a:lnTo>
                    <a:pt x="1566875" y="204662"/>
                  </a:lnTo>
                  <a:lnTo>
                    <a:pt x="1567732" y="203901"/>
                  </a:lnTo>
                  <a:lnTo>
                    <a:pt x="1566780" y="202567"/>
                  </a:lnTo>
                  <a:lnTo>
                    <a:pt x="1567732" y="201519"/>
                  </a:lnTo>
                  <a:lnTo>
                    <a:pt x="1569257" y="200567"/>
                  </a:lnTo>
                  <a:lnTo>
                    <a:pt x="1570781" y="199995"/>
                  </a:lnTo>
                  <a:lnTo>
                    <a:pt x="1573066" y="199329"/>
                  </a:lnTo>
                  <a:lnTo>
                    <a:pt x="1573733" y="198567"/>
                  </a:lnTo>
                  <a:lnTo>
                    <a:pt x="1574495" y="198567"/>
                  </a:lnTo>
                  <a:lnTo>
                    <a:pt x="1576210" y="200186"/>
                  </a:lnTo>
                  <a:lnTo>
                    <a:pt x="1578400" y="200186"/>
                  </a:lnTo>
                  <a:lnTo>
                    <a:pt x="1580877" y="197805"/>
                  </a:lnTo>
                  <a:lnTo>
                    <a:pt x="1584782" y="192185"/>
                  </a:lnTo>
                  <a:lnTo>
                    <a:pt x="1583639" y="192185"/>
                  </a:lnTo>
                  <a:lnTo>
                    <a:pt x="1580877" y="191423"/>
                  </a:lnTo>
                  <a:lnTo>
                    <a:pt x="1579353" y="190851"/>
                  </a:lnTo>
                  <a:lnTo>
                    <a:pt x="1578305" y="194756"/>
                  </a:lnTo>
                  <a:lnTo>
                    <a:pt x="1578305" y="195328"/>
                  </a:lnTo>
                  <a:lnTo>
                    <a:pt x="1576972" y="195328"/>
                  </a:lnTo>
                  <a:lnTo>
                    <a:pt x="1576019" y="195328"/>
                  </a:lnTo>
                  <a:lnTo>
                    <a:pt x="1575448" y="194566"/>
                  </a:lnTo>
                  <a:lnTo>
                    <a:pt x="1575448" y="193137"/>
                  </a:lnTo>
                  <a:lnTo>
                    <a:pt x="1574686" y="193995"/>
                  </a:lnTo>
                  <a:lnTo>
                    <a:pt x="1573352" y="196376"/>
                  </a:lnTo>
                  <a:lnTo>
                    <a:pt x="1573352" y="196947"/>
                  </a:lnTo>
                  <a:lnTo>
                    <a:pt x="1572304" y="196947"/>
                  </a:lnTo>
                  <a:lnTo>
                    <a:pt x="1569352" y="198567"/>
                  </a:lnTo>
                  <a:lnTo>
                    <a:pt x="1563446" y="203424"/>
                  </a:lnTo>
                  <a:lnTo>
                    <a:pt x="1561160" y="204948"/>
                  </a:lnTo>
                  <a:lnTo>
                    <a:pt x="1561160" y="202662"/>
                  </a:lnTo>
                  <a:lnTo>
                    <a:pt x="1561160" y="201996"/>
                  </a:lnTo>
                  <a:lnTo>
                    <a:pt x="1561732" y="201329"/>
                  </a:lnTo>
                  <a:lnTo>
                    <a:pt x="1563732" y="201043"/>
                  </a:lnTo>
                  <a:lnTo>
                    <a:pt x="1562875" y="202948"/>
                  </a:lnTo>
                  <a:lnTo>
                    <a:pt x="1562018" y="202948"/>
                  </a:lnTo>
                  <a:lnTo>
                    <a:pt x="1562018" y="201519"/>
                  </a:lnTo>
                  <a:lnTo>
                    <a:pt x="1562018" y="198662"/>
                  </a:lnTo>
                  <a:lnTo>
                    <a:pt x="1562018" y="198662"/>
                  </a:lnTo>
                  <a:lnTo>
                    <a:pt x="1562494" y="197424"/>
                  </a:lnTo>
                  <a:lnTo>
                    <a:pt x="1563541" y="195900"/>
                  </a:lnTo>
                  <a:lnTo>
                    <a:pt x="1563541" y="194756"/>
                  </a:lnTo>
                  <a:lnTo>
                    <a:pt x="1562494" y="194756"/>
                  </a:lnTo>
                  <a:lnTo>
                    <a:pt x="1560303" y="195328"/>
                  </a:lnTo>
                  <a:lnTo>
                    <a:pt x="1558874" y="195328"/>
                  </a:lnTo>
                  <a:lnTo>
                    <a:pt x="1559922" y="192090"/>
                  </a:lnTo>
                  <a:lnTo>
                    <a:pt x="1559922" y="192090"/>
                  </a:lnTo>
                  <a:lnTo>
                    <a:pt x="1561636" y="191137"/>
                  </a:lnTo>
                  <a:lnTo>
                    <a:pt x="1561636" y="191137"/>
                  </a:lnTo>
                  <a:lnTo>
                    <a:pt x="1561636" y="189518"/>
                  </a:lnTo>
                  <a:lnTo>
                    <a:pt x="1561636" y="188851"/>
                  </a:lnTo>
                  <a:lnTo>
                    <a:pt x="1562779" y="188184"/>
                  </a:lnTo>
                  <a:lnTo>
                    <a:pt x="1564303" y="187518"/>
                  </a:lnTo>
                  <a:lnTo>
                    <a:pt x="1566018" y="187518"/>
                  </a:lnTo>
                  <a:lnTo>
                    <a:pt x="1567447" y="187518"/>
                  </a:lnTo>
                  <a:lnTo>
                    <a:pt x="1568685" y="187518"/>
                  </a:lnTo>
                  <a:lnTo>
                    <a:pt x="1570495" y="188851"/>
                  </a:lnTo>
                  <a:lnTo>
                    <a:pt x="1573352" y="188851"/>
                  </a:lnTo>
                  <a:lnTo>
                    <a:pt x="1574305" y="189423"/>
                  </a:lnTo>
                  <a:lnTo>
                    <a:pt x="1576019" y="191423"/>
                  </a:lnTo>
                  <a:lnTo>
                    <a:pt x="1579162" y="186470"/>
                  </a:lnTo>
                  <a:lnTo>
                    <a:pt x="1581258" y="184660"/>
                  </a:lnTo>
                  <a:lnTo>
                    <a:pt x="1582306" y="186756"/>
                  </a:lnTo>
                  <a:lnTo>
                    <a:pt x="1583163" y="184660"/>
                  </a:lnTo>
                  <a:lnTo>
                    <a:pt x="1583639" y="181517"/>
                  </a:lnTo>
                  <a:lnTo>
                    <a:pt x="1583163" y="178755"/>
                  </a:lnTo>
                  <a:lnTo>
                    <a:pt x="1580877" y="177516"/>
                  </a:lnTo>
                  <a:lnTo>
                    <a:pt x="1580877" y="176373"/>
                  </a:lnTo>
                  <a:lnTo>
                    <a:pt x="1580877" y="172468"/>
                  </a:lnTo>
                  <a:lnTo>
                    <a:pt x="1580306" y="169706"/>
                  </a:lnTo>
                  <a:lnTo>
                    <a:pt x="1579258" y="167706"/>
                  </a:lnTo>
                  <a:lnTo>
                    <a:pt x="1581068" y="167706"/>
                  </a:lnTo>
                  <a:lnTo>
                    <a:pt x="1582401" y="168277"/>
                  </a:lnTo>
                  <a:lnTo>
                    <a:pt x="1584687" y="170277"/>
                  </a:lnTo>
                  <a:lnTo>
                    <a:pt x="1585544" y="169039"/>
                  </a:lnTo>
                  <a:lnTo>
                    <a:pt x="1587068" y="167706"/>
                  </a:lnTo>
                  <a:lnTo>
                    <a:pt x="1588687" y="167706"/>
                  </a:lnTo>
                  <a:lnTo>
                    <a:pt x="1590021" y="168753"/>
                  </a:lnTo>
                  <a:lnTo>
                    <a:pt x="1590021" y="171039"/>
                  </a:lnTo>
                  <a:lnTo>
                    <a:pt x="1587449" y="173802"/>
                  </a:lnTo>
                  <a:lnTo>
                    <a:pt x="1587449" y="176278"/>
                  </a:lnTo>
                  <a:lnTo>
                    <a:pt x="1588402" y="175326"/>
                  </a:lnTo>
                  <a:lnTo>
                    <a:pt x="1589259" y="180088"/>
                  </a:lnTo>
                  <a:lnTo>
                    <a:pt x="1590783" y="178850"/>
                  </a:lnTo>
                  <a:lnTo>
                    <a:pt x="1592212" y="175897"/>
                  </a:lnTo>
                  <a:lnTo>
                    <a:pt x="1593736" y="175326"/>
                  </a:lnTo>
                  <a:lnTo>
                    <a:pt x="1593736" y="175326"/>
                  </a:lnTo>
                  <a:lnTo>
                    <a:pt x="1594402" y="175992"/>
                  </a:lnTo>
                  <a:lnTo>
                    <a:pt x="1595165" y="176659"/>
                  </a:lnTo>
                  <a:lnTo>
                    <a:pt x="1595165" y="176659"/>
                  </a:lnTo>
                  <a:lnTo>
                    <a:pt x="1595165" y="178088"/>
                  </a:lnTo>
                  <a:lnTo>
                    <a:pt x="1595165" y="178850"/>
                  </a:lnTo>
                  <a:lnTo>
                    <a:pt x="1594688" y="179517"/>
                  </a:lnTo>
                  <a:lnTo>
                    <a:pt x="1594688" y="180755"/>
                  </a:lnTo>
                  <a:lnTo>
                    <a:pt x="1596784" y="185994"/>
                  </a:lnTo>
                  <a:lnTo>
                    <a:pt x="1596784" y="186851"/>
                  </a:lnTo>
                  <a:lnTo>
                    <a:pt x="1597641" y="187708"/>
                  </a:lnTo>
                  <a:lnTo>
                    <a:pt x="1599451" y="191708"/>
                  </a:lnTo>
                  <a:lnTo>
                    <a:pt x="1600879" y="193328"/>
                  </a:lnTo>
                  <a:lnTo>
                    <a:pt x="1601737" y="192471"/>
                  </a:lnTo>
                  <a:lnTo>
                    <a:pt x="1601165" y="191708"/>
                  </a:lnTo>
                  <a:lnTo>
                    <a:pt x="1601165" y="190566"/>
                  </a:lnTo>
                  <a:lnTo>
                    <a:pt x="1601165" y="189423"/>
                  </a:lnTo>
                  <a:lnTo>
                    <a:pt x="1601927" y="188184"/>
                  </a:lnTo>
                  <a:lnTo>
                    <a:pt x="1601927" y="187137"/>
                  </a:lnTo>
                  <a:lnTo>
                    <a:pt x="1599641" y="179898"/>
                  </a:lnTo>
                  <a:lnTo>
                    <a:pt x="1598212" y="177421"/>
                  </a:lnTo>
                  <a:lnTo>
                    <a:pt x="1598212" y="175135"/>
                  </a:lnTo>
                  <a:lnTo>
                    <a:pt x="1600784" y="172944"/>
                  </a:lnTo>
                  <a:lnTo>
                    <a:pt x="1600784" y="175706"/>
                  </a:lnTo>
                  <a:lnTo>
                    <a:pt x="1601737" y="177421"/>
                  </a:lnTo>
                  <a:lnTo>
                    <a:pt x="1603451" y="178278"/>
                  </a:lnTo>
                  <a:lnTo>
                    <a:pt x="1605547" y="178278"/>
                  </a:lnTo>
                  <a:lnTo>
                    <a:pt x="1607357" y="178945"/>
                  </a:lnTo>
                  <a:lnTo>
                    <a:pt x="1608214" y="180279"/>
                  </a:lnTo>
                  <a:lnTo>
                    <a:pt x="1609261" y="181041"/>
                  </a:lnTo>
                  <a:lnTo>
                    <a:pt x="1611452" y="180088"/>
                  </a:lnTo>
                  <a:lnTo>
                    <a:pt x="1611452" y="181803"/>
                  </a:lnTo>
                  <a:lnTo>
                    <a:pt x="1612214" y="182660"/>
                  </a:lnTo>
                  <a:lnTo>
                    <a:pt x="1613071" y="183231"/>
                  </a:lnTo>
                  <a:lnTo>
                    <a:pt x="1615548" y="185708"/>
                  </a:lnTo>
                  <a:lnTo>
                    <a:pt x="1615548" y="186565"/>
                  </a:lnTo>
                  <a:lnTo>
                    <a:pt x="1615548" y="187422"/>
                  </a:lnTo>
                  <a:lnTo>
                    <a:pt x="1614881" y="188565"/>
                  </a:lnTo>
                  <a:lnTo>
                    <a:pt x="1616786" y="190185"/>
                  </a:lnTo>
                  <a:lnTo>
                    <a:pt x="1619739" y="191613"/>
                  </a:lnTo>
                  <a:lnTo>
                    <a:pt x="1622120" y="191613"/>
                  </a:lnTo>
                  <a:lnTo>
                    <a:pt x="1622120" y="191518"/>
                  </a:lnTo>
                  <a:lnTo>
                    <a:pt x="1625835" y="190947"/>
                  </a:lnTo>
                  <a:lnTo>
                    <a:pt x="1634027" y="192661"/>
                  </a:lnTo>
                  <a:lnTo>
                    <a:pt x="1635646" y="191137"/>
                  </a:lnTo>
                  <a:lnTo>
                    <a:pt x="1635646" y="188756"/>
                  </a:lnTo>
                  <a:lnTo>
                    <a:pt x="1634884" y="188184"/>
                  </a:lnTo>
                  <a:lnTo>
                    <a:pt x="1630788" y="188756"/>
                  </a:lnTo>
                  <a:lnTo>
                    <a:pt x="1629264" y="188756"/>
                  </a:lnTo>
                  <a:lnTo>
                    <a:pt x="1628121" y="187422"/>
                  </a:lnTo>
                  <a:lnTo>
                    <a:pt x="1627549" y="185994"/>
                  </a:lnTo>
                  <a:lnTo>
                    <a:pt x="1627549" y="184660"/>
                  </a:lnTo>
                  <a:lnTo>
                    <a:pt x="1627549" y="184660"/>
                  </a:lnTo>
                  <a:lnTo>
                    <a:pt x="1628502" y="184660"/>
                  </a:lnTo>
                  <a:lnTo>
                    <a:pt x="1629359" y="184660"/>
                  </a:lnTo>
                  <a:lnTo>
                    <a:pt x="1629836" y="183898"/>
                  </a:lnTo>
                  <a:lnTo>
                    <a:pt x="1629359" y="182755"/>
                  </a:lnTo>
                  <a:lnTo>
                    <a:pt x="1628407" y="182755"/>
                  </a:lnTo>
                  <a:lnTo>
                    <a:pt x="1627454" y="182755"/>
                  </a:lnTo>
                  <a:lnTo>
                    <a:pt x="1627454" y="182088"/>
                  </a:lnTo>
                  <a:lnTo>
                    <a:pt x="1626978" y="180945"/>
                  </a:lnTo>
                  <a:lnTo>
                    <a:pt x="1626978" y="180374"/>
                  </a:lnTo>
                  <a:lnTo>
                    <a:pt x="1628502" y="180374"/>
                  </a:lnTo>
                  <a:lnTo>
                    <a:pt x="1629550" y="180374"/>
                  </a:lnTo>
                  <a:lnTo>
                    <a:pt x="1631740" y="178469"/>
                  </a:lnTo>
                  <a:lnTo>
                    <a:pt x="1635074" y="177231"/>
                  </a:lnTo>
                  <a:lnTo>
                    <a:pt x="1635074" y="175802"/>
                  </a:lnTo>
                  <a:lnTo>
                    <a:pt x="1633455" y="174945"/>
                  </a:lnTo>
                  <a:lnTo>
                    <a:pt x="1629169" y="176469"/>
                  </a:lnTo>
                  <a:lnTo>
                    <a:pt x="1626883" y="175706"/>
                  </a:lnTo>
                  <a:lnTo>
                    <a:pt x="1625264" y="173802"/>
                  </a:lnTo>
                  <a:lnTo>
                    <a:pt x="1624216" y="173802"/>
                  </a:lnTo>
                  <a:lnTo>
                    <a:pt x="1622787" y="173802"/>
                  </a:lnTo>
                  <a:lnTo>
                    <a:pt x="1622025" y="173802"/>
                  </a:lnTo>
                  <a:lnTo>
                    <a:pt x="1622025" y="172468"/>
                  </a:lnTo>
                  <a:lnTo>
                    <a:pt x="1621358" y="172468"/>
                  </a:lnTo>
                  <a:lnTo>
                    <a:pt x="1620787" y="172468"/>
                  </a:lnTo>
                  <a:lnTo>
                    <a:pt x="1620025" y="172468"/>
                  </a:lnTo>
                  <a:lnTo>
                    <a:pt x="1619548" y="172468"/>
                  </a:lnTo>
                  <a:lnTo>
                    <a:pt x="1619548" y="172468"/>
                  </a:lnTo>
                  <a:lnTo>
                    <a:pt x="1618120" y="172468"/>
                  </a:lnTo>
                  <a:lnTo>
                    <a:pt x="1616882" y="172468"/>
                  </a:lnTo>
                  <a:lnTo>
                    <a:pt x="1615929" y="172468"/>
                  </a:lnTo>
                  <a:lnTo>
                    <a:pt x="1614977" y="171230"/>
                  </a:lnTo>
                  <a:lnTo>
                    <a:pt x="1614977" y="170182"/>
                  </a:lnTo>
                  <a:lnTo>
                    <a:pt x="1615453" y="169039"/>
                  </a:lnTo>
                  <a:lnTo>
                    <a:pt x="1616786" y="167420"/>
                  </a:lnTo>
                  <a:lnTo>
                    <a:pt x="1615262" y="167420"/>
                  </a:lnTo>
                  <a:lnTo>
                    <a:pt x="1613738" y="168087"/>
                  </a:lnTo>
                  <a:lnTo>
                    <a:pt x="1612595" y="168944"/>
                  </a:lnTo>
                  <a:lnTo>
                    <a:pt x="1612595" y="168944"/>
                  </a:lnTo>
                  <a:lnTo>
                    <a:pt x="1611262" y="168372"/>
                  </a:lnTo>
                  <a:lnTo>
                    <a:pt x="1610595" y="166562"/>
                  </a:lnTo>
                  <a:lnTo>
                    <a:pt x="1609452" y="166562"/>
                  </a:lnTo>
                  <a:lnTo>
                    <a:pt x="1608499" y="166562"/>
                  </a:lnTo>
                  <a:lnTo>
                    <a:pt x="1608023" y="166562"/>
                  </a:lnTo>
                  <a:lnTo>
                    <a:pt x="1607452" y="166562"/>
                  </a:lnTo>
                  <a:lnTo>
                    <a:pt x="1606309" y="166562"/>
                  </a:lnTo>
                  <a:lnTo>
                    <a:pt x="1605261" y="166562"/>
                  </a:lnTo>
                  <a:lnTo>
                    <a:pt x="1603927" y="165610"/>
                  </a:lnTo>
                  <a:lnTo>
                    <a:pt x="1603356" y="164753"/>
                  </a:lnTo>
                  <a:lnTo>
                    <a:pt x="1604975" y="164753"/>
                  </a:lnTo>
                  <a:lnTo>
                    <a:pt x="1606214" y="164181"/>
                  </a:lnTo>
                  <a:lnTo>
                    <a:pt x="1606785" y="162848"/>
                  </a:lnTo>
                  <a:lnTo>
                    <a:pt x="1606785" y="161514"/>
                  </a:lnTo>
                  <a:lnTo>
                    <a:pt x="1607357" y="160943"/>
                  </a:lnTo>
                  <a:lnTo>
                    <a:pt x="1608785" y="160943"/>
                  </a:lnTo>
                  <a:lnTo>
                    <a:pt x="1611071" y="160181"/>
                  </a:lnTo>
                  <a:lnTo>
                    <a:pt x="1612214" y="160181"/>
                  </a:lnTo>
                  <a:lnTo>
                    <a:pt x="1612214" y="160181"/>
                  </a:lnTo>
                  <a:lnTo>
                    <a:pt x="1612214" y="161133"/>
                  </a:lnTo>
                  <a:lnTo>
                    <a:pt x="1612976" y="161991"/>
                  </a:lnTo>
                  <a:lnTo>
                    <a:pt x="1614786" y="161991"/>
                  </a:lnTo>
                  <a:lnTo>
                    <a:pt x="1616405" y="161991"/>
                  </a:lnTo>
                  <a:lnTo>
                    <a:pt x="1617072" y="161229"/>
                  </a:lnTo>
                  <a:lnTo>
                    <a:pt x="1617072" y="160085"/>
                  </a:lnTo>
                  <a:lnTo>
                    <a:pt x="1616215" y="158562"/>
                  </a:lnTo>
                  <a:lnTo>
                    <a:pt x="1618977" y="157228"/>
                  </a:lnTo>
                  <a:lnTo>
                    <a:pt x="1617548" y="154942"/>
                  </a:lnTo>
                  <a:lnTo>
                    <a:pt x="1613643" y="153323"/>
                  </a:lnTo>
                  <a:lnTo>
                    <a:pt x="1611357" y="153418"/>
                  </a:lnTo>
                  <a:lnTo>
                    <a:pt x="1610690" y="152085"/>
                  </a:lnTo>
                  <a:lnTo>
                    <a:pt x="1607357" y="151323"/>
                  </a:lnTo>
                  <a:lnTo>
                    <a:pt x="1605928" y="149703"/>
                  </a:lnTo>
                  <a:lnTo>
                    <a:pt x="1605928" y="142464"/>
                  </a:lnTo>
                  <a:lnTo>
                    <a:pt x="1604975" y="141417"/>
                  </a:lnTo>
                  <a:lnTo>
                    <a:pt x="1603261" y="142083"/>
                  </a:lnTo>
                  <a:lnTo>
                    <a:pt x="1602308" y="142083"/>
                  </a:lnTo>
                  <a:lnTo>
                    <a:pt x="1602308" y="142083"/>
                  </a:lnTo>
                  <a:lnTo>
                    <a:pt x="1602308" y="140464"/>
                  </a:lnTo>
                  <a:lnTo>
                    <a:pt x="1601451" y="140464"/>
                  </a:lnTo>
                  <a:lnTo>
                    <a:pt x="1600498" y="140464"/>
                  </a:lnTo>
                  <a:lnTo>
                    <a:pt x="1600022" y="140464"/>
                  </a:lnTo>
                  <a:lnTo>
                    <a:pt x="1600022" y="137511"/>
                  </a:lnTo>
                  <a:lnTo>
                    <a:pt x="1601070" y="136559"/>
                  </a:lnTo>
                  <a:lnTo>
                    <a:pt x="1602689" y="136559"/>
                  </a:lnTo>
                  <a:lnTo>
                    <a:pt x="1604213" y="136559"/>
                  </a:lnTo>
                  <a:lnTo>
                    <a:pt x="1605452" y="136559"/>
                  </a:lnTo>
                  <a:lnTo>
                    <a:pt x="1605452" y="134368"/>
                  </a:lnTo>
                  <a:lnTo>
                    <a:pt x="1604975" y="133320"/>
                  </a:lnTo>
                  <a:lnTo>
                    <a:pt x="1604975" y="132368"/>
                  </a:lnTo>
                  <a:lnTo>
                    <a:pt x="1605928" y="131415"/>
                  </a:lnTo>
                  <a:lnTo>
                    <a:pt x="1606404" y="131415"/>
                  </a:lnTo>
                  <a:lnTo>
                    <a:pt x="1606404" y="131415"/>
                  </a:lnTo>
                  <a:lnTo>
                    <a:pt x="1607261" y="131415"/>
                  </a:lnTo>
                  <a:lnTo>
                    <a:pt x="1609357" y="131415"/>
                  </a:lnTo>
                  <a:lnTo>
                    <a:pt x="1608119" y="129320"/>
                  </a:lnTo>
                  <a:lnTo>
                    <a:pt x="1608119" y="127034"/>
                  </a:lnTo>
                  <a:lnTo>
                    <a:pt x="1609738" y="126462"/>
                  </a:lnTo>
                  <a:lnTo>
                    <a:pt x="1614405" y="127701"/>
                  </a:lnTo>
                  <a:lnTo>
                    <a:pt x="1615357" y="127701"/>
                  </a:lnTo>
                  <a:lnTo>
                    <a:pt x="1615357" y="125319"/>
                  </a:lnTo>
                  <a:lnTo>
                    <a:pt x="1616405" y="125319"/>
                  </a:lnTo>
                  <a:lnTo>
                    <a:pt x="1618120" y="125319"/>
                  </a:lnTo>
                  <a:lnTo>
                    <a:pt x="1620311" y="123414"/>
                  </a:lnTo>
                  <a:lnTo>
                    <a:pt x="1617739" y="122748"/>
                  </a:lnTo>
                  <a:lnTo>
                    <a:pt x="1614691" y="122748"/>
                  </a:lnTo>
                  <a:lnTo>
                    <a:pt x="1612119" y="122748"/>
                  </a:lnTo>
                  <a:lnTo>
                    <a:pt x="1611357" y="120366"/>
                  </a:lnTo>
                  <a:lnTo>
                    <a:pt x="1612786" y="117699"/>
                  </a:lnTo>
                  <a:lnTo>
                    <a:pt x="1615643" y="115223"/>
                  </a:lnTo>
                  <a:lnTo>
                    <a:pt x="1618882" y="113889"/>
                  </a:lnTo>
                  <a:lnTo>
                    <a:pt x="1621263" y="114842"/>
                  </a:lnTo>
                  <a:lnTo>
                    <a:pt x="1622025" y="114842"/>
                  </a:lnTo>
                  <a:lnTo>
                    <a:pt x="1623073" y="112841"/>
                  </a:lnTo>
                  <a:lnTo>
                    <a:pt x="1623930" y="111794"/>
                  </a:lnTo>
                  <a:lnTo>
                    <a:pt x="1624502" y="110841"/>
                  </a:lnTo>
                  <a:lnTo>
                    <a:pt x="1624502" y="106936"/>
                  </a:lnTo>
                  <a:lnTo>
                    <a:pt x="1625073" y="105412"/>
                  </a:lnTo>
                  <a:lnTo>
                    <a:pt x="1625930" y="104841"/>
                  </a:lnTo>
                  <a:lnTo>
                    <a:pt x="1627073" y="105603"/>
                  </a:lnTo>
                  <a:lnTo>
                    <a:pt x="1627073" y="114461"/>
                  </a:lnTo>
                  <a:lnTo>
                    <a:pt x="1627073" y="116175"/>
                  </a:lnTo>
                  <a:lnTo>
                    <a:pt x="1625835" y="119509"/>
                  </a:lnTo>
                  <a:lnTo>
                    <a:pt x="1627549" y="116842"/>
                  </a:lnTo>
                  <a:lnTo>
                    <a:pt x="1629836" y="114937"/>
                  </a:lnTo>
                  <a:lnTo>
                    <a:pt x="1631740" y="113032"/>
                  </a:lnTo>
                  <a:lnTo>
                    <a:pt x="1631740" y="110270"/>
                  </a:lnTo>
                  <a:lnTo>
                    <a:pt x="1633455" y="112175"/>
                  </a:lnTo>
                  <a:lnTo>
                    <a:pt x="1637932" y="122843"/>
                  </a:lnTo>
                  <a:lnTo>
                    <a:pt x="1637932" y="123700"/>
                  </a:lnTo>
                  <a:lnTo>
                    <a:pt x="1637932" y="123700"/>
                  </a:lnTo>
                  <a:lnTo>
                    <a:pt x="1638503" y="121509"/>
                  </a:lnTo>
                  <a:lnTo>
                    <a:pt x="1637836" y="118652"/>
                  </a:lnTo>
                  <a:lnTo>
                    <a:pt x="1637836" y="117318"/>
                  </a:lnTo>
                  <a:lnTo>
                    <a:pt x="1640027" y="117318"/>
                  </a:lnTo>
                  <a:lnTo>
                    <a:pt x="1640027" y="115794"/>
                  </a:lnTo>
                  <a:lnTo>
                    <a:pt x="1640027" y="114270"/>
                  </a:lnTo>
                  <a:lnTo>
                    <a:pt x="1640694" y="113032"/>
                  </a:lnTo>
                  <a:lnTo>
                    <a:pt x="1641742" y="111889"/>
                  </a:lnTo>
                  <a:lnTo>
                    <a:pt x="1640789" y="111318"/>
                  </a:lnTo>
                  <a:lnTo>
                    <a:pt x="1640789" y="110460"/>
                  </a:lnTo>
                  <a:lnTo>
                    <a:pt x="1640789" y="109412"/>
                  </a:lnTo>
                  <a:lnTo>
                    <a:pt x="1640789" y="108174"/>
                  </a:lnTo>
                  <a:lnTo>
                    <a:pt x="1644314" y="110937"/>
                  </a:lnTo>
                  <a:lnTo>
                    <a:pt x="1643456" y="107127"/>
                  </a:lnTo>
                  <a:lnTo>
                    <a:pt x="1643456" y="105222"/>
                  </a:lnTo>
                  <a:lnTo>
                    <a:pt x="1644409" y="103507"/>
                  </a:lnTo>
                  <a:lnTo>
                    <a:pt x="1645457" y="102935"/>
                  </a:lnTo>
                  <a:lnTo>
                    <a:pt x="1646504" y="102935"/>
                  </a:lnTo>
                  <a:lnTo>
                    <a:pt x="1647457" y="102935"/>
                  </a:lnTo>
                  <a:lnTo>
                    <a:pt x="1648409" y="103698"/>
                  </a:lnTo>
                  <a:lnTo>
                    <a:pt x="1649457" y="103698"/>
                  </a:lnTo>
                  <a:lnTo>
                    <a:pt x="1651838" y="103698"/>
                  </a:lnTo>
                  <a:lnTo>
                    <a:pt x="1652410" y="103698"/>
                  </a:lnTo>
                  <a:lnTo>
                    <a:pt x="1652410" y="105793"/>
                  </a:lnTo>
                  <a:lnTo>
                    <a:pt x="1650981" y="107603"/>
                  </a:lnTo>
                  <a:lnTo>
                    <a:pt x="1649362" y="109031"/>
                  </a:lnTo>
                  <a:lnTo>
                    <a:pt x="1648790" y="110079"/>
                  </a:lnTo>
                  <a:lnTo>
                    <a:pt x="1650314" y="111127"/>
                  </a:lnTo>
                  <a:lnTo>
                    <a:pt x="1652695" y="111127"/>
                  </a:lnTo>
                  <a:lnTo>
                    <a:pt x="1655077" y="111127"/>
                  </a:lnTo>
                  <a:lnTo>
                    <a:pt x="1656791" y="110460"/>
                  </a:lnTo>
                  <a:lnTo>
                    <a:pt x="1656125" y="109031"/>
                  </a:lnTo>
                  <a:lnTo>
                    <a:pt x="1656125" y="107889"/>
                  </a:lnTo>
                  <a:lnTo>
                    <a:pt x="1656791" y="105793"/>
                  </a:lnTo>
                  <a:lnTo>
                    <a:pt x="1657648" y="105793"/>
                  </a:lnTo>
                  <a:lnTo>
                    <a:pt x="1658315" y="105793"/>
                  </a:lnTo>
                  <a:lnTo>
                    <a:pt x="1658315" y="105222"/>
                  </a:lnTo>
                  <a:lnTo>
                    <a:pt x="1658315" y="104555"/>
                  </a:lnTo>
                  <a:lnTo>
                    <a:pt x="1657553" y="103698"/>
                  </a:lnTo>
                  <a:lnTo>
                    <a:pt x="1657553" y="102840"/>
                  </a:lnTo>
                  <a:lnTo>
                    <a:pt x="1658696" y="95601"/>
                  </a:lnTo>
                  <a:lnTo>
                    <a:pt x="1659935" y="92458"/>
                  </a:lnTo>
                  <a:lnTo>
                    <a:pt x="1659935" y="91220"/>
                  </a:lnTo>
                  <a:lnTo>
                    <a:pt x="1659077" y="89029"/>
                  </a:lnTo>
                  <a:lnTo>
                    <a:pt x="1658982" y="86743"/>
                  </a:lnTo>
                  <a:lnTo>
                    <a:pt x="1657744" y="84552"/>
                  </a:lnTo>
                  <a:lnTo>
                    <a:pt x="1658411" y="82647"/>
                  </a:lnTo>
                  <a:lnTo>
                    <a:pt x="1658411" y="81219"/>
                  </a:lnTo>
                  <a:lnTo>
                    <a:pt x="1657744" y="78742"/>
                  </a:lnTo>
                  <a:lnTo>
                    <a:pt x="1657744" y="75980"/>
                  </a:lnTo>
                  <a:lnTo>
                    <a:pt x="1659363" y="73789"/>
                  </a:lnTo>
                  <a:lnTo>
                    <a:pt x="1659363" y="72932"/>
                  </a:lnTo>
                  <a:lnTo>
                    <a:pt x="1657839" y="71694"/>
                  </a:lnTo>
                  <a:lnTo>
                    <a:pt x="1657839" y="70360"/>
                  </a:lnTo>
                  <a:lnTo>
                    <a:pt x="1659077" y="69598"/>
                  </a:lnTo>
                  <a:lnTo>
                    <a:pt x="1661077" y="69598"/>
                  </a:lnTo>
                  <a:lnTo>
                    <a:pt x="1660506" y="67693"/>
                  </a:lnTo>
                  <a:lnTo>
                    <a:pt x="1662125" y="66931"/>
                  </a:lnTo>
                  <a:lnTo>
                    <a:pt x="1664411" y="67979"/>
                  </a:lnTo>
                  <a:lnTo>
                    <a:pt x="1665554" y="71408"/>
                  </a:lnTo>
                  <a:lnTo>
                    <a:pt x="1666507" y="71408"/>
                  </a:lnTo>
                  <a:lnTo>
                    <a:pt x="1666507" y="70551"/>
                  </a:lnTo>
                  <a:lnTo>
                    <a:pt x="1667364" y="70551"/>
                  </a:lnTo>
                  <a:lnTo>
                    <a:pt x="1668317" y="72360"/>
                  </a:lnTo>
                  <a:lnTo>
                    <a:pt x="1672031" y="74456"/>
                  </a:lnTo>
                  <a:lnTo>
                    <a:pt x="1673651" y="76075"/>
                  </a:lnTo>
                  <a:lnTo>
                    <a:pt x="1673651" y="74932"/>
                  </a:lnTo>
                  <a:lnTo>
                    <a:pt x="1674222" y="74075"/>
                  </a:lnTo>
                  <a:lnTo>
                    <a:pt x="1674984" y="73218"/>
                  </a:lnTo>
                  <a:lnTo>
                    <a:pt x="1676127" y="72456"/>
                  </a:lnTo>
                  <a:lnTo>
                    <a:pt x="1676889" y="73313"/>
                  </a:lnTo>
                  <a:lnTo>
                    <a:pt x="1676032" y="74456"/>
                  </a:lnTo>
                  <a:lnTo>
                    <a:pt x="1674222" y="77885"/>
                  </a:lnTo>
                  <a:lnTo>
                    <a:pt x="1675079" y="79028"/>
                  </a:lnTo>
                  <a:lnTo>
                    <a:pt x="1675079" y="80456"/>
                  </a:lnTo>
                  <a:lnTo>
                    <a:pt x="1674127" y="81790"/>
                  </a:lnTo>
                  <a:lnTo>
                    <a:pt x="1672508" y="82552"/>
                  </a:lnTo>
                  <a:lnTo>
                    <a:pt x="1671174" y="82552"/>
                  </a:lnTo>
                  <a:lnTo>
                    <a:pt x="1670221" y="81504"/>
                  </a:lnTo>
                  <a:lnTo>
                    <a:pt x="1669078" y="80933"/>
                  </a:lnTo>
                  <a:lnTo>
                    <a:pt x="1667173" y="81981"/>
                  </a:lnTo>
                  <a:lnTo>
                    <a:pt x="1667840" y="83028"/>
                  </a:lnTo>
                  <a:lnTo>
                    <a:pt x="1667840" y="83981"/>
                  </a:lnTo>
                  <a:lnTo>
                    <a:pt x="1667840" y="84933"/>
                  </a:lnTo>
                  <a:lnTo>
                    <a:pt x="1667840" y="85600"/>
                  </a:lnTo>
                  <a:lnTo>
                    <a:pt x="1669745" y="98840"/>
                  </a:lnTo>
                  <a:lnTo>
                    <a:pt x="1670984" y="100935"/>
                  </a:lnTo>
                  <a:lnTo>
                    <a:pt x="1670984" y="105412"/>
                  </a:lnTo>
                  <a:lnTo>
                    <a:pt x="1664792" y="117795"/>
                  </a:lnTo>
                  <a:lnTo>
                    <a:pt x="1664792" y="122748"/>
                  </a:lnTo>
                  <a:lnTo>
                    <a:pt x="1666697" y="121033"/>
                  </a:lnTo>
                  <a:lnTo>
                    <a:pt x="1672412" y="105126"/>
                  </a:lnTo>
                  <a:lnTo>
                    <a:pt x="1673651" y="103698"/>
                  </a:lnTo>
                  <a:lnTo>
                    <a:pt x="1674317" y="100554"/>
                  </a:lnTo>
                  <a:lnTo>
                    <a:pt x="1674317" y="94458"/>
                  </a:lnTo>
                  <a:lnTo>
                    <a:pt x="1675175" y="91125"/>
                  </a:lnTo>
                  <a:lnTo>
                    <a:pt x="1676984" y="91125"/>
                  </a:lnTo>
                  <a:lnTo>
                    <a:pt x="1678032" y="92744"/>
                  </a:lnTo>
                  <a:lnTo>
                    <a:pt x="1676984" y="95316"/>
                  </a:lnTo>
                  <a:lnTo>
                    <a:pt x="1678318" y="96078"/>
                  </a:lnTo>
                  <a:lnTo>
                    <a:pt x="1678318" y="97411"/>
                  </a:lnTo>
                  <a:lnTo>
                    <a:pt x="1676889" y="100840"/>
                  </a:lnTo>
                  <a:lnTo>
                    <a:pt x="1681461" y="99983"/>
                  </a:lnTo>
                  <a:lnTo>
                    <a:pt x="1683271" y="99126"/>
                  </a:lnTo>
                  <a:lnTo>
                    <a:pt x="1684033" y="97602"/>
                  </a:lnTo>
                  <a:lnTo>
                    <a:pt x="1684033" y="96363"/>
                  </a:lnTo>
                  <a:lnTo>
                    <a:pt x="1684985" y="96363"/>
                  </a:lnTo>
                  <a:lnTo>
                    <a:pt x="1685938" y="96363"/>
                  </a:lnTo>
                  <a:lnTo>
                    <a:pt x="1685938" y="97506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7271" y="98459"/>
                  </a:lnTo>
                  <a:lnTo>
                    <a:pt x="1688128" y="98459"/>
                  </a:lnTo>
                  <a:lnTo>
                    <a:pt x="1688795" y="97602"/>
                  </a:lnTo>
                  <a:lnTo>
                    <a:pt x="1689652" y="96744"/>
                  </a:lnTo>
                  <a:lnTo>
                    <a:pt x="1690795" y="96744"/>
                  </a:lnTo>
                  <a:lnTo>
                    <a:pt x="1691748" y="97887"/>
                  </a:lnTo>
                  <a:lnTo>
                    <a:pt x="1691748" y="99126"/>
                  </a:lnTo>
                  <a:lnTo>
                    <a:pt x="1690891" y="100173"/>
                  </a:lnTo>
                  <a:lnTo>
                    <a:pt x="1689557" y="100173"/>
                  </a:lnTo>
                  <a:lnTo>
                    <a:pt x="1687557" y="101126"/>
                  </a:lnTo>
                  <a:lnTo>
                    <a:pt x="1689652" y="105888"/>
                  </a:lnTo>
                  <a:lnTo>
                    <a:pt x="1688224" y="107508"/>
                  </a:lnTo>
                  <a:lnTo>
                    <a:pt x="1688224" y="108555"/>
                  </a:lnTo>
                  <a:lnTo>
                    <a:pt x="1690224" y="109317"/>
                  </a:lnTo>
                  <a:lnTo>
                    <a:pt x="1690224" y="110365"/>
                  </a:lnTo>
                  <a:lnTo>
                    <a:pt x="1689367" y="111603"/>
                  </a:lnTo>
                  <a:lnTo>
                    <a:pt x="1689367" y="113127"/>
                  </a:lnTo>
                  <a:lnTo>
                    <a:pt x="1689938" y="114651"/>
                  </a:lnTo>
                  <a:lnTo>
                    <a:pt x="1690891" y="116080"/>
                  </a:lnTo>
                  <a:lnTo>
                    <a:pt x="1691938" y="116937"/>
                  </a:lnTo>
                  <a:lnTo>
                    <a:pt x="1693081" y="116937"/>
                  </a:lnTo>
                  <a:lnTo>
                    <a:pt x="1697368" y="120462"/>
                  </a:lnTo>
                  <a:lnTo>
                    <a:pt x="1699939" y="122176"/>
                  </a:lnTo>
                  <a:lnTo>
                    <a:pt x="1701083" y="122176"/>
                  </a:lnTo>
                  <a:lnTo>
                    <a:pt x="1702035" y="116652"/>
                  </a:lnTo>
                  <a:lnTo>
                    <a:pt x="1702035" y="115889"/>
                  </a:lnTo>
                  <a:lnTo>
                    <a:pt x="1701463" y="115128"/>
                  </a:lnTo>
                  <a:lnTo>
                    <a:pt x="1700035" y="113889"/>
                  </a:lnTo>
                  <a:lnTo>
                    <a:pt x="1699463" y="112937"/>
                  </a:lnTo>
                  <a:lnTo>
                    <a:pt x="1699463" y="112175"/>
                  </a:lnTo>
                  <a:lnTo>
                    <a:pt x="1700035" y="112175"/>
                  </a:lnTo>
                  <a:lnTo>
                    <a:pt x="1700035" y="112175"/>
                  </a:lnTo>
                  <a:lnTo>
                    <a:pt x="1700606" y="109317"/>
                  </a:lnTo>
                  <a:lnTo>
                    <a:pt x="1701178" y="107698"/>
                  </a:lnTo>
                  <a:lnTo>
                    <a:pt x="1701844" y="106746"/>
                  </a:lnTo>
                  <a:lnTo>
                    <a:pt x="1706321" y="106746"/>
                  </a:lnTo>
                  <a:lnTo>
                    <a:pt x="1707178" y="106746"/>
                  </a:lnTo>
                  <a:lnTo>
                    <a:pt x="1707178" y="107412"/>
                  </a:lnTo>
                  <a:lnTo>
                    <a:pt x="1708607" y="109508"/>
                  </a:lnTo>
                  <a:lnTo>
                    <a:pt x="1709179" y="109508"/>
                  </a:lnTo>
                  <a:lnTo>
                    <a:pt x="1710988" y="108936"/>
                  </a:lnTo>
                  <a:lnTo>
                    <a:pt x="1710988" y="107508"/>
                  </a:lnTo>
                  <a:lnTo>
                    <a:pt x="1710988" y="105983"/>
                  </a:lnTo>
                  <a:lnTo>
                    <a:pt x="1711560" y="104841"/>
                  </a:lnTo>
                  <a:lnTo>
                    <a:pt x="1712894" y="104841"/>
                  </a:lnTo>
                  <a:lnTo>
                    <a:pt x="1714894" y="106269"/>
                  </a:lnTo>
                  <a:lnTo>
                    <a:pt x="1715942" y="106269"/>
                  </a:lnTo>
                  <a:lnTo>
                    <a:pt x="1716799" y="104936"/>
                  </a:lnTo>
                  <a:lnTo>
                    <a:pt x="1716799" y="103412"/>
                  </a:lnTo>
                  <a:lnTo>
                    <a:pt x="1716322" y="101793"/>
                  </a:lnTo>
                  <a:lnTo>
                    <a:pt x="1716322" y="100173"/>
                  </a:lnTo>
                  <a:lnTo>
                    <a:pt x="1716322" y="98649"/>
                  </a:lnTo>
                  <a:lnTo>
                    <a:pt x="1714513" y="96649"/>
                  </a:lnTo>
                  <a:lnTo>
                    <a:pt x="1714036" y="95506"/>
                  </a:lnTo>
                  <a:lnTo>
                    <a:pt x="1714036" y="93506"/>
                  </a:lnTo>
                  <a:lnTo>
                    <a:pt x="1713465" y="92839"/>
                  </a:lnTo>
                  <a:lnTo>
                    <a:pt x="1712608" y="92839"/>
                  </a:lnTo>
                  <a:lnTo>
                    <a:pt x="1711560" y="91791"/>
                  </a:lnTo>
                  <a:lnTo>
                    <a:pt x="1710893" y="91220"/>
                  </a:lnTo>
                  <a:lnTo>
                    <a:pt x="1710036" y="91220"/>
                  </a:lnTo>
                  <a:lnTo>
                    <a:pt x="1709560" y="90267"/>
                  </a:lnTo>
                  <a:lnTo>
                    <a:pt x="1709560" y="88458"/>
                  </a:lnTo>
                  <a:lnTo>
                    <a:pt x="1710322" y="88458"/>
                  </a:lnTo>
                  <a:lnTo>
                    <a:pt x="1712131" y="87791"/>
                  </a:lnTo>
                  <a:lnTo>
                    <a:pt x="1713751" y="86838"/>
                  </a:lnTo>
                  <a:lnTo>
                    <a:pt x="1713751" y="86743"/>
                  </a:lnTo>
                  <a:lnTo>
                    <a:pt x="1714513" y="86743"/>
                  </a:lnTo>
                  <a:lnTo>
                    <a:pt x="1716799" y="85505"/>
                  </a:lnTo>
                  <a:lnTo>
                    <a:pt x="1720228" y="84743"/>
                  </a:lnTo>
                  <a:lnTo>
                    <a:pt x="1720704" y="83600"/>
                  </a:lnTo>
                  <a:lnTo>
                    <a:pt x="1720704" y="82076"/>
                  </a:lnTo>
                  <a:lnTo>
                    <a:pt x="1720704" y="80552"/>
                  </a:lnTo>
                  <a:lnTo>
                    <a:pt x="1721180" y="79504"/>
                  </a:lnTo>
                  <a:lnTo>
                    <a:pt x="1722228" y="78361"/>
                  </a:lnTo>
                  <a:lnTo>
                    <a:pt x="1722228" y="77313"/>
                  </a:lnTo>
                  <a:lnTo>
                    <a:pt x="1722228" y="76170"/>
                  </a:lnTo>
                  <a:lnTo>
                    <a:pt x="1720990" y="73980"/>
                  </a:lnTo>
                  <a:lnTo>
                    <a:pt x="1720990" y="72741"/>
                  </a:lnTo>
                  <a:lnTo>
                    <a:pt x="1720990" y="70931"/>
                  </a:lnTo>
                  <a:lnTo>
                    <a:pt x="1720990" y="69312"/>
                  </a:lnTo>
                  <a:lnTo>
                    <a:pt x="1722133" y="68074"/>
                  </a:lnTo>
                  <a:lnTo>
                    <a:pt x="1726133" y="67503"/>
                  </a:lnTo>
                  <a:lnTo>
                    <a:pt x="1726895" y="67503"/>
                  </a:lnTo>
                  <a:lnTo>
                    <a:pt x="1728038" y="66836"/>
                  </a:lnTo>
                  <a:lnTo>
                    <a:pt x="1731277" y="64074"/>
                  </a:lnTo>
                  <a:lnTo>
                    <a:pt x="1731277" y="64074"/>
                  </a:lnTo>
                  <a:lnTo>
                    <a:pt x="1731277" y="61597"/>
                  </a:lnTo>
                  <a:lnTo>
                    <a:pt x="1730705" y="59121"/>
                  </a:lnTo>
                  <a:lnTo>
                    <a:pt x="1730705" y="57025"/>
                  </a:lnTo>
                  <a:lnTo>
                    <a:pt x="1732229" y="55787"/>
                  </a:lnTo>
                  <a:lnTo>
                    <a:pt x="1729943" y="50548"/>
                  </a:lnTo>
                  <a:lnTo>
                    <a:pt x="1726419" y="48453"/>
                  </a:lnTo>
                  <a:lnTo>
                    <a:pt x="1713275" y="48453"/>
                  </a:lnTo>
                  <a:lnTo>
                    <a:pt x="1711369" y="47500"/>
                  </a:lnTo>
                  <a:lnTo>
                    <a:pt x="1710608" y="45405"/>
                  </a:lnTo>
                  <a:lnTo>
                    <a:pt x="1710608" y="44071"/>
                  </a:lnTo>
                  <a:lnTo>
                    <a:pt x="1709369" y="42071"/>
                  </a:lnTo>
                  <a:lnTo>
                    <a:pt x="1709369" y="40737"/>
                  </a:lnTo>
                  <a:lnTo>
                    <a:pt x="1709369" y="39689"/>
                  </a:lnTo>
                  <a:lnTo>
                    <a:pt x="1710036" y="37975"/>
                  </a:lnTo>
                  <a:lnTo>
                    <a:pt x="1710036" y="36546"/>
                  </a:lnTo>
                  <a:lnTo>
                    <a:pt x="1711655" y="37785"/>
                  </a:lnTo>
                  <a:lnTo>
                    <a:pt x="1713941" y="41404"/>
                  </a:lnTo>
                  <a:lnTo>
                    <a:pt x="1715370" y="42166"/>
                  </a:lnTo>
                  <a:lnTo>
                    <a:pt x="1717085" y="42166"/>
                  </a:lnTo>
                  <a:lnTo>
                    <a:pt x="1717085" y="40833"/>
                  </a:lnTo>
                  <a:lnTo>
                    <a:pt x="1717085" y="38928"/>
                  </a:lnTo>
                  <a:lnTo>
                    <a:pt x="1717085" y="37023"/>
                  </a:lnTo>
                  <a:lnTo>
                    <a:pt x="1718799" y="36165"/>
                  </a:lnTo>
                  <a:lnTo>
                    <a:pt x="1722228" y="41880"/>
                  </a:lnTo>
                  <a:lnTo>
                    <a:pt x="1725181" y="41880"/>
                  </a:lnTo>
                  <a:lnTo>
                    <a:pt x="1724514" y="40833"/>
                  </a:lnTo>
                  <a:lnTo>
                    <a:pt x="1724514" y="37975"/>
                  </a:lnTo>
                  <a:lnTo>
                    <a:pt x="1724514" y="36356"/>
                  </a:lnTo>
                  <a:lnTo>
                    <a:pt x="1724038" y="34451"/>
                  </a:lnTo>
                  <a:lnTo>
                    <a:pt x="1723466" y="33784"/>
                  </a:lnTo>
                  <a:lnTo>
                    <a:pt x="1722609" y="33784"/>
                  </a:lnTo>
                  <a:lnTo>
                    <a:pt x="1717466" y="31022"/>
                  </a:lnTo>
                  <a:lnTo>
                    <a:pt x="1716418" y="30164"/>
                  </a:lnTo>
                  <a:lnTo>
                    <a:pt x="1714989" y="28355"/>
                  </a:lnTo>
                  <a:lnTo>
                    <a:pt x="1714989" y="28355"/>
                  </a:lnTo>
                  <a:lnTo>
                    <a:pt x="1716513" y="28355"/>
                  </a:lnTo>
                  <a:lnTo>
                    <a:pt x="1720228" y="29307"/>
                  </a:lnTo>
                  <a:lnTo>
                    <a:pt x="1721085" y="28831"/>
                  </a:lnTo>
                  <a:lnTo>
                    <a:pt x="1721085" y="26640"/>
                  </a:lnTo>
                  <a:lnTo>
                    <a:pt x="1721847" y="24926"/>
                  </a:lnTo>
                  <a:lnTo>
                    <a:pt x="1723371" y="23592"/>
                  </a:lnTo>
                  <a:lnTo>
                    <a:pt x="1724990" y="23592"/>
                  </a:lnTo>
                  <a:lnTo>
                    <a:pt x="1725657" y="24926"/>
                  </a:lnTo>
                  <a:lnTo>
                    <a:pt x="1725086" y="26450"/>
                  </a:lnTo>
                  <a:lnTo>
                    <a:pt x="1724133" y="27783"/>
                  </a:lnTo>
                  <a:lnTo>
                    <a:pt x="1724133" y="28641"/>
                  </a:lnTo>
                  <a:lnTo>
                    <a:pt x="1727848" y="29212"/>
                  </a:lnTo>
                  <a:lnTo>
                    <a:pt x="1729086" y="29212"/>
                  </a:lnTo>
                  <a:lnTo>
                    <a:pt x="1730324" y="29212"/>
                  </a:lnTo>
                  <a:lnTo>
                    <a:pt x="1732039" y="28069"/>
                  </a:lnTo>
                  <a:lnTo>
                    <a:pt x="1732039" y="29498"/>
                  </a:lnTo>
                  <a:lnTo>
                    <a:pt x="1731372" y="30641"/>
                  </a:lnTo>
                  <a:lnTo>
                    <a:pt x="1729562" y="32641"/>
                  </a:lnTo>
                  <a:lnTo>
                    <a:pt x="1730229" y="32641"/>
                  </a:lnTo>
                  <a:lnTo>
                    <a:pt x="1731562" y="33212"/>
                  </a:lnTo>
                  <a:lnTo>
                    <a:pt x="1732325" y="33212"/>
                  </a:lnTo>
                  <a:lnTo>
                    <a:pt x="1732325" y="34070"/>
                  </a:lnTo>
                  <a:lnTo>
                    <a:pt x="1730419" y="34927"/>
                  </a:lnTo>
                  <a:lnTo>
                    <a:pt x="1728800" y="36451"/>
                  </a:lnTo>
                  <a:lnTo>
                    <a:pt x="1727562" y="38356"/>
                  </a:lnTo>
                  <a:lnTo>
                    <a:pt x="1725657" y="39118"/>
                  </a:lnTo>
                  <a:lnTo>
                    <a:pt x="1728038" y="38356"/>
                  </a:lnTo>
                  <a:lnTo>
                    <a:pt x="1729943" y="37023"/>
                  </a:lnTo>
                  <a:lnTo>
                    <a:pt x="1733753" y="33689"/>
                  </a:lnTo>
                  <a:lnTo>
                    <a:pt x="1734992" y="32831"/>
                  </a:lnTo>
                  <a:lnTo>
                    <a:pt x="1736420" y="32070"/>
                  </a:lnTo>
                  <a:lnTo>
                    <a:pt x="1740040" y="30831"/>
                  </a:lnTo>
                  <a:lnTo>
                    <a:pt x="1738611" y="33594"/>
                  </a:lnTo>
                  <a:lnTo>
                    <a:pt x="1734515" y="36070"/>
                  </a:lnTo>
                  <a:lnTo>
                    <a:pt x="1732896" y="38166"/>
                  </a:lnTo>
                  <a:lnTo>
                    <a:pt x="1736420" y="38166"/>
                  </a:lnTo>
                  <a:lnTo>
                    <a:pt x="1738802" y="39880"/>
                  </a:lnTo>
                  <a:lnTo>
                    <a:pt x="1739278" y="41595"/>
                  </a:lnTo>
                  <a:lnTo>
                    <a:pt x="1736896" y="42452"/>
                  </a:lnTo>
                  <a:lnTo>
                    <a:pt x="1733372" y="42452"/>
                  </a:lnTo>
                  <a:lnTo>
                    <a:pt x="1732801" y="43690"/>
                  </a:lnTo>
                  <a:lnTo>
                    <a:pt x="1733277" y="45405"/>
                  </a:lnTo>
                  <a:lnTo>
                    <a:pt x="1733277" y="47405"/>
                  </a:lnTo>
                  <a:lnTo>
                    <a:pt x="1737563" y="46357"/>
                  </a:lnTo>
                  <a:lnTo>
                    <a:pt x="1739373" y="46357"/>
                  </a:lnTo>
                  <a:lnTo>
                    <a:pt x="1739373" y="48833"/>
                  </a:lnTo>
                  <a:lnTo>
                    <a:pt x="1735944" y="51881"/>
                  </a:lnTo>
                  <a:lnTo>
                    <a:pt x="1734992" y="53406"/>
                  </a:lnTo>
                  <a:lnTo>
                    <a:pt x="1737563" y="52548"/>
                  </a:lnTo>
                  <a:lnTo>
                    <a:pt x="1736420" y="56930"/>
                  </a:lnTo>
                  <a:lnTo>
                    <a:pt x="1739468" y="59025"/>
                  </a:lnTo>
                  <a:lnTo>
                    <a:pt x="1742993" y="60359"/>
                  </a:lnTo>
                  <a:lnTo>
                    <a:pt x="1742993" y="62264"/>
                  </a:lnTo>
                  <a:lnTo>
                    <a:pt x="1742040" y="62264"/>
                  </a:lnTo>
                  <a:lnTo>
                    <a:pt x="1741373" y="62264"/>
                  </a:lnTo>
                  <a:lnTo>
                    <a:pt x="1740897" y="62264"/>
                  </a:lnTo>
                  <a:lnTo>
                    <a:pt x="1740897" y="63312"/>
                  </a:lnTo>
                  <a:lnTo>
                    <a:pt x="1740897" y="63312"/>
                  </a:lnTo>
                  <a:lnTo>
                    <a:pt x="1742707" y="64264"/>
                  </a:lnTo>
                  <a:lnTo>
                    <a:pt x="1743278" y="64264"/>
                  </a:lnTo>
                  <a:lnTo>
                    <a:pt x="1744802" y="63407"/>
                  </a:lnTo>
                  <a:lnTo>
                    <a:pt x="1746326" y="62264"/>
                  </a:lnTo>
                  <a:lnTo>
                    <a:pt x="1747755" y="62264"/>
                  </a:lnTo>
                  <a:lnTo>
                    <a:pt x="1748612" y="65216"/>
                  </a:lnTo>
                  <a:lnTo>
                    <a:pt x="1749469" y="65216"/>
                  </a:lnTo>
                  <a:lnTo>
                    <a:pt x="1749469" y="63026"/>
                  </a:lnTo>
                  <a:lnTo>
                    <a:pt x="1750041" y="61311"/>
                  </a:lnTo>
                  <a:lnTo>
                    <a:pt x="1751184" y="60073"/>
                  </a:lnTo>
                  <a:lnTo>
                    <a:pt x="1755661" y="59025"/>
                  </a:lnTo>
                  <a:lnTo>
                    <a:pt x="1755661" y="57692"/>
                  </a:lnTo>
                  <a:lnTo>
                    <a:pt x="1754422" y="55977"/>
                  </a:lnTo>
                  <a:lnTo>
                    <a:pt x="1752232" y="53691"/>
                  </a:lnTo>
                  <a:lnTo>
                    <a:pt x="1751470" y="53691"/>
                  </a:lnTo>
                  <a:lnTo>
                    <a:pt x="1750708" y="53691"/>
                  </a:lnTo>
                  <a:lnTo>
                    <a:pt x="1749565" y="53691"/>
                  </a:lnTo>
                  <a:lnTo>
                    <a:pt x="1748898" y="53120"/>
                  </a:lnTo>
                  <a:lnTo>
                    <a:pt x="1749469" y="51881"/>
                  </a:lnTo>
                  <a:lnTo>
                    <a:pt x="1750898" y="49977"/>
                  </a:lnTo>
                  <a:lnTo>
                    <a:pt x="1750898" y="47786"/>
                  </a:lnTo>
                  <a:lnTo>
                    <a:pt x="1751375" y="46452"/>
                  </a:lnTo>
                  <a:lnTo>
                    <a:pt x="1752518" y="45500"/>
                  </a:lnTo>
                  <a:lnTo>
                    <a:pt x="1754994" y="44547"/>
                  </a:lnTo>
                  <a:lnTo>
                    <a:pt x="1754327" y="44071"/>
                  </a:lnTo>
                  <a:lnTo>
                    <a:pt x="1753756" y="43214"/>
                  </a:lnTo>
                  <a:lnTo>
                    <a:pt x="1754232" y="44833"/>
                  </a:lnTo>
                  <a:lnTo>
                    <a:pt x="1756137" y="42928"/>
                  </a:lnTo>
                  <a:lnTo>
                    <a:pt x="1758518" y="42928"/>
                  </a:lnTo>
                  <a:lnTo>
                    <a:pt x="1760614" y="42928"/>
                  </a:lnTo>
                  <a:lnTo>
                    <a:pt x="1762328" y="37880"/>
                  </a:lnTo>
                  <a:lnTo>
                    <a:pt x="1766424" y="34832"/>
                  </a:lnTo>
                  <a:lnTo>
                    <a:pt x="1767758" y="33117"/>
                  </a:lnTo>
                  <a:lnTo>
                    <a:pt x="1770044" y="36070"/>
                  </a:lnTo>
                  <a:lnTo>
                    <a:pt x="1772711" y="36070"/>
                  </a:lnTo>
                  <a:lnTo>
                    <a:pt x="1775092" y="34356"/>
                  </a:lnTo>
                  <a:lnTo>
                    <a:pt x="1776806" y="32165"/>
                  </a:lnTo>
                  <a:lnTo>
                    <a:pt x="1778806" y="28641"/>
                  </a:lnTo>
                  <a:lnTo>
                    <a:pt x="1780235" y="27498"/>
                  </a:lnTo>
                  <a:lnTo>
                    <a:pt x="1782140" y="27498"/>
                  </a:lnTo>
                  <a:lnTo>
                    <a:pt x="1785664" y="28831"/>
                  </a:lnTo>
                  <a:lnTo>
                    <a:pt x="1783950" y="28831"/>
                  </a:lnTo>
                  <a:lnTo>
                    <a:pt x="1781854" y="29879"/>
                  </a:lnTo>
                  <a:lnTo>
                    <a:pt x="1780140" y="31212"/>
                  </a:lnTo>
                  <a:lnTo>
                    <a:pt x="1779473" y="32546"/>
                  </a:lnTo>
                  <a:lnTo>
                    <a:pt x="1779473" y="33975"/>
                  </a:lnTo>
                  <a:lnTo>
                    <a:pt x="1778711" y="34641"/>
                  </a:lnTo>
                  <a:lnTo>
                    <a:pt x="1777854" y="34641"/>
                  </a:lnTo>
                  <a:lnTo>
                    <a:pt x="1777187" y="35403"/>
                  </a:lnTo>
                  <a:lnTo>
                    <a:pt x="1776520" y="38928"/>
                  </a:lnTo>
                  <a:lnTo>
                    <a:pt x="1776520" y="40071"/>
                  </a:lnTo>
                  <a:lnTo>
                    <a:pt x="1772806" y="43881"/>
                  </a:lnTo>
                  <a:lnTo>
                    <a:pt x="1771282" y="46262"/>
                  </a:lnTo>
                  <a:lnTo>
                    <a:pt x="1772520" y="47310"/>
                  </a:lnTo>
                  <a:lnTo>
                    <a:pt x="1775187" y="46738"/>
                  </a:lnTo>
                  <a:lnTo>
                    <a:pt x="1779473" y="45119"/>
                  </a:lnTo>
                  <a:lnTo>
                    <a:pt x="1780997" y="45595"/>
                  </a:lnTo>
                  <a:lnTo>
                    <a:pt x="1776520" y="51024"/>
                  </a:lnTo>
                  <a:lnTo>
                    <a:pt x="1777663" y="51977"/>
                  </a:lnTo>
                  <a:lnTo>
                    <a:pt x="1779187" y="54834"/>
                  </a:lnTo>
                  <a:lnTo>
                    <a:pt x="1780235" y="55691"/>
                  </a:lnTo>
                  <a:lnTo>
                    <a:pt x="1782140" y="55691"/>
                  </a:lnTo>
                  <a:lnTo>
                    <a:pt x="1783760" y="54739"/>
                  </a:lnTo>
                  <a:lnTo>
                    <a:pt x="1785093" y="54168"/>
                  </a:lnTo>
                  <a:lnTo>
                    <a:pt x="1786427" y="54930"/>
                  </a:lnTo>
                  <a:lnTo>
                    <a:pt x="1786427" y="56454"/>
                  </a:lnTo>
                  <a:lnTo>
                    <a:pt x="1786427" y="60645"/>
                  </a:lnTo>
                  <a:lnTo>
                    <a:pt x="1786427" y="62264"/>
                  </a:lnTo>
                  <a:lnTo>
                    <a:pt x="1787284" y="64264"/>
                  </a:lnTo>
                  <a:lnTo>
                    <a:pt x="1788236" y="64835"/>
                  </a:lnTo>
                  <a:lnTo>
                    <a:pt x="1789379" y="64835"/>
                  </a:lnTo>
                  <a:lnTo>
                    <a:pt x="1790903" y="66550"/>
                  </a:lnTo>
                  <a:lnTo>
                    <a:pt x="1790903" y="62645"/>
                  </a:lnTo>
                  <a:lnTo>
                    <a:pt x="1790903" y="60740"/>
                  </a:lnTo>
                  <a:lnTo>
                    <a:pt x="1791570" y="59121"/>
                  </a:lnTo>
                  <a:lnTo>
                    <a:pt x="1792903" y="58263"/>
                  </a:lnTo>
                  <a:lnTo>
                    <a:pt x="1794713" y="57692"/>
                  </a:lnTo>
                  <a:lnTo>
                    <a:pt x="1796333" y="56835"/>
                  </a:lnTo>
                  <a:lnTo>
                    <a:pt x="1796999" y="54930"/>
                  </a:lnTo>
                  <a:lnTo>
                    <a:pt x="1796999" y="53406"/>
                  </a:lnTo>
                  <a:lnTo>
                    <a:pt x="1796999" y="52072"/>
                  </a:lnTo>
                  <a:lnTo>
                    <a:pt x="1796999" y="50929"/>
                  </a:lnTo>
                  <a:lnTo>
                    <a:pt x="1798047" y="49405"/>
                  </a:lnTo>
                  <a:lnTo>
                    <a:pt x="1798047" y="48357"/>
                  </a:lnTo>
                  <a:lnTo>
                    <a:pt x="1797380" y="47214"/>
                  </a:lnTo>
                  <a:lnTo>
                    <a:pt x="1796713" y="45976"/>
                  </a:lnTo>
                  <a:lnTo>
                    <a:pt x="1797380" y="44357"/>
                  </a:lnTo>
                  <a:lnTo>
                    <a:pt x="1798237" y="45119"/>
                  </a:lnTo>
                  <a:lnTo>
                    <a:pt x="1800238" y="46357"/>
                  </a:lnTo>
                  <a:lnTo>
                    <a:pt x="1800904" y="47024"/>
                  </a:lnTo>
                  <a:lnTo>
                    <a:pt x="1801476" y="48262"/>
                  </a:lnTo>
                  <a:lnTo>
                    <a:pt x="1802047" y="51024"/>
                  </a:lnTo>
                  <a:lnTo>
                    <a:pt x="1802714" y="51786"/>
                  </a:lnTo>
                  <a:lnTo>
                    <a:pt x="1804334" y="51786"/>
                  </a:lnTo>
                  <a:lnTo>
                    <a:pt x="1806334" y="47500"/>
                  </a:lnTo>
                  <a:lnTo>
                    <a:pt x="1808048" y="45690"/>
                  </a:lnTo>
                  <a:lnTo>
                    <a:pt x="1807191" y="43785"/>
                  </a:lnTo>
                  <a:lnTo>
                    <a:pt x="1808048" y="41880"/>
                  </a:lnTo>
                  <a:lnTo>
                    <a:pt x="1809477" y="39880"/>
                  </a:lnTo>
                  <a:lnTo>
                    <a:pt x="1809477" y="37308"/>
                  </a:lnTo>
                  <a:lnTo>
                    <a:pt x="1808620" y="37308"/>
                  </a:lnTo>
                  <a:lnTo>
                    <a:pt x="1808144" y="38261"/>
                  </a:lnTo>
                  <a:lnTo>
                    <a:pt x="1807477" y="38928"/>
                  </a:lnTo>
                  <a:lnTo>
                    <a:pt x="1805953" y="40166"/>
                  </a:lnTo>
                  <a:lnTo>
                    <a:pt x="1804429" y="38642"/>
                  </a:lnTo>
                  <a:lnTo>
                    <a:pt x="1803381" y="36832"/>
                  </a:lnTo>
                  <a:lnTo>
                    <a:pt x="1803381" y="35022"/>
                  </a:lnTo>
                  <a:lnTo>
                    <a:pt x="1804334" y="33689"/>
                  </a:lnTo>
                  <a:lnTo>
                    <a:pt x="1805095" y="33689"/>
                  </a:lnTo>
                  <a:lnTo>
                    <a:pt x="1807858" y="34641"/>
                  </a:lnTo>
                  <a:lnTo>
                    <a:pt x="1809572" y="34641"/>
                  </a:lnTo>
                  <a:lnTo>
                    <a:pt x="1810048" y="33403"/>
                  </a:lnTo>
                  <a:lnTo>
                    <a:pt x="1811477" y="31879"/>
                  </a:lnTo>
                  <a:lnTo>
                    <a:pt x="1813096" y="32546"/>
                  </a:lnTo>
                  <a:lnTo>
                    <a:pt x="1814906" y="32546"/>
                  </a:lnTo>
                  <a:lnTo>
                    <a:pt x="1814906" y="32546"/>
                  </a:lnTo>
                  <a:lnTo>
                    <a:pt x="1818526" y="34260"/>
                  </a:lnTo>
                  <a:lnTo>
                    <a:pt x="1820240" y="34260"/>
                  </a:lnTo>
                  <a:lnTo>
                    <a:pt x="1821955" y="32546"/>
                  </a:lnTo>
                  <a:lnTo>
                    <a:pt x="1819478" y="31689"/>
                  </a:lnTo>
                  <a:lnTo>
                    <a:pt x="1818050" y="30831"/>
                  </a:lnTo>
                  <a:lnTo>
                    <a:pt x="1818050" y="29783"/>
                  </a:lnTo>
                  <a:lnTo>
                    <a:pt x="1819097" y="28926"/>
                  </a:lnTo>
                  <a:lnTo>
                    <a:pt x="1820812" y="28926"/>
                  </a:lnTo>
                  <a:lnTo>
                    <a:pt x="1824241" y="29688"/>
                  </a:lnTo>
                  <a:lnTo>
                    <a:pt x="1823479" y="28355"/>
                  </a:lnTo>
                  <a:lnTo>
                    <a:pt x="1822621" y="27498"/>
                  </a:lnTo>
                  <a:lnTo>
                    <a:pt x="1821288" y="26926"/>
                  </a:lnTo>
                  <a:lnTo>
                    <a:pt x="1819288" y="26926"/>
                  </a:lnTo>
                  <a:lnTo>
                    <a:pt x="1817764" y="26355"/>
                  </a:lnTo>
                  <a:lnTo>
                    <a:pt x="1816811" y="24926"/>
                  </a:lnTo>
                  <a:lnTo>
                    <a:pt x="1816335" y="23021"/>
                  </a:lnTo>
                  <a:lnTo>
                    <a:pt x="1816335" y="21021"/>
                  </a:lnTo>
                  <a:lnTo>
                    <a:pt x="1815859" y="20068"/>
                  </a:lnTo>
                  <a:lnTo>
                    <a:pt x="1813477" y="17115"/>
                  </a:lnTo>
                  <a:lnTo>
                    <a:pt x="1812716" y="15972"/>
                  </a:lnTo>
                  <a:lnTo>
                    <a:pt x="1811096" y="10353"/>
                  </a:lnTo>
                  <a:lnTo>
                    <a:pt x="1810048" y="8543"/>
                  </a:lnTo>
                  <a:lnTo>
                    <a:pt x="1811382" y="8543"/>
                  </a:lnTo>
                  <a:lnTo>
                    <a:pt x="1814049" y="8543"/>
                  </a:lnTo>
                  <a:lnTo>
                    <a:pt x="1816335" y="7590"/>
                  </a:lnTo>
                  <a:lnTo>
                    <a:pt x="1817287" y="5876"/>
                  </a:lnTo>
                  <a:lnTo>
                    <a:pt x="1817859" y="5876"/>
                  </a:lnTo>
                  <a:lnTo>
                    <a:pt x="1818907" y="7019"/>
                  </a:lnTo>
                  <a:lnTo>
                    <a:pt x="1819573" y="8924"/>
                  </a:lnTo>
                  <a:lnTo>
                    <a:pt x="1819002" y="11781"/>
                  </a:lnTo>
                  <a:lnTo>
                    <a:pt x="1820240" y="12353"/>
                  </a:lnTo>
                  <a:lnTo>
                    <a:pt x="1821574" y="12353"/>
                  </a:lnTo>
                  <a:lnTo>
                    <a:pt x="1821574" y="10924"/>
                  </a:lnTo>
                  <a:lnTo>
                    <a:pt x="1822526" y="9972"/>
                  </a:lnTo>
                  <a:lnTo>
                    <a:pt x="1823955" y="9972"/>
                  </a:lnTo>
                  <a:lnTo>
                    <a:pt x="1825669" y="9972"/>
                  </a:lnTo>
                  <a:lnTo>
                    <a:pt x="1825669" y="9114"/>
                  </a:lnTo>
                  <a:lnTo>
                    <a:pt x="1823384" y="7971"/>
                  </a:lnTo>
                  <a:lnTo>
                    <a:pt x="1821669" y="6066"/>
                  </a:lnTo>
                  <a:lnTo>
                    <a:pt x="1821669" y="4066"/>
                  </a:lnTo>
                  <a:lnTo>
                    <a:pt x="1823955" y="2637"/>
                  </a:lnTo>
                  <a:lnTo>
                    <a:pt x="1826431" y="2637"/>
                  </a:lnTo>
                  <a:lnTo>
                    <a:pt x="1828432" y="4066"/>
                  </a:lnTo>
                  <a:lnTo>
                    <a:pt x="1830527" y="5114"/>
                  </a:lnTo>
                  <a:lnTo>
                    <a:pt x="1833004" y="4256"/>
                  </a:lnTo>
                  <a:lnTo>
                    <a:pt x="1830432" y="2637"/>
                  </a:lnTo>
                  <a:lnTo>
                    <a:pt x="1829384" y="2637"/>
                  </a:lnTo>
                  <a:lnTo>
                    <a:pt x="1830813" y="1589"/>
                  </a:lnTo>
                  <a:lnTo>
                    <a:pt x="1832432" y="923"/>
                  </a:lnTo>
                  <a:lnTo>
                    <a:pt x="1835671" y="-30"/>
                  </a:lnTo>
                  <a:lnTo>
                    <a:pt x="1839004" y="4066"/>
                  </a:lnTo>
                  <a:lnTo>
                    <a:pt x="1840910" y="5685"/>
                  </a:lnTo>
                  <a:lnTo>
                    <a:pt x="1843291" y="6352"/>
                  </a:lnTo>
                  <a:lnTo>
                    <a:pt x="1844434" y="7209"/>
                  </a:lnTo>
                  <a:lnTo>
                    <a:pt x="1844434" y="9305"/>
                  </a:lnTo>
                  <a:lnTo>
                    <a:pt x="1844434" y="13781"/>
                  </a:lnTo>
                  <a:lnTo>
                    <a:pt x="1846625" y="12448"/>
                  </a:lnTo>
                  <a:lnTo>
                    <a:pt x="1848244" y="12448"/>
                  </a:lnTo>
                  <a:lnTo>
                    <a:pt x="1849006" y="13305"/>
                  </a:lnTo>
                  <a:lnTo>
                    <a:pt x="1848053" y="15972"/>
                  </a:lnTo>
                  <a:lnTo>
                    <a:pt x="1850816" y="14448"/>
                  </a:lnTo>
                  <a:lnTo>
                    <a:pt x="1850816" y="16353"/>
                  </a:lnTo>
                  <a:lnTo>
                    <a:pt x="1849768" y="19782"/>
                  </a:lnTo>
                  <a:lnTo>
                    <a:pt x="1848625" y="22449"/>
                  </a:lnTo>
                  <a:lnTo>
                    <a:pt x="1852530" y="22449"/>
                  </a:lnTo>
                  <a:lnTo>
                    <a:pt x="1853578" y="24545"/>
                  </a:lnTo>
                  <a:lnTo>
                    <a:pt x="1853578" y="28164"/>
                  </a:lnTo>
                  <a:lnTo>
                    <a:pt x="1855102" y="31689"/>
                  </a:lnTo>
                  <a:lnTo>
                    <a:pt x="1858054" y="33689"/>
                  </a:lnTo>
                  <a:lnTo>
                    <a:pt x="1859769" y="32165"/>
                  </a:lnTo>
                  <a:lnTo>
                    <a:pt x="1861198" y="29117"/>
                  </a:lnTo>
                  <a:lnTo>
                    <a:pt x="1863674" y="26640"/>
                  </a:lnTo>
                  <a:lnTo>
                    <a:pt x="1862531" y="26069"/>
                  </a:lnTo>
                  <a:lnTo>
                    <a:pt x="1861960" y="24926"/>
                  </a:lnTo>
                  <a:lnTo>
                    <a:pt x="1861960" y="23497"/>
                  </a:lnTo>
                  <a:lnTo>
                    <a:pt x="1862722" y="21973"/>
                  </a:lnTo>
                  <a:lnTo>
                    <a:pt x="1864817" y="23306"/>
                  </a:lnTo>
                  <a:lnTo>
                    <a:pt x="1865579" y="24831"/>
                  </a:lnTo>
                  <a:lnTo>
                    <a:pt x="1865579" y="28831"/>
                  </a:lnTo>
                  <a:lnTo>
                    <a:pt x="1865579" y="30927"/>
                  </a:lnTo>
                  <a:lnTo>
                    <a:pt x="1866532" y="30927"/>
                  </a:lnTo>
                  <a:lnTo>
                    <a:pt x="1867770" y="30164"/>
                  </a:lnTo>
                  <a:lnTo>
                    <a:pt x="1868722" y="29117"/>
                  </a:lnTo>
                  <a:lnTo>
                    <a:pt x="1870437" y="24926"/>
                  </a:lnTo>
                  <a:lnTo>
                    <a:pt x="1871770" y="23211"/>
                  </a:lnTo>
                  <a:lnTo>
                    <a:pt x="1873676" y="23973"/>
                  </a:lnTo>
                  <a:lnTo>
                    <a:pt x="1878438" y="29403"/>
                  </a:lnTo>
                  <a:lnTo>
                    <a:pt x="1880438" y="30927"/>
                  </a:lnTo>
                  <a:lnTo>
                    <a:pt x="1884344" y="32546"/>
                  </a:lnTo>
                  <a:lnTo>
                    <a:pt x="1884344" y="30260"/>
                  </a:lnTo>
                  <a:lnTo>
                    <a:pt x="1883201" y="26640"/>
                  </a:lnTo>
                  <a:lnTo>
                    <a:pt x="1884153" y="24450"/>
                  </a:lnTo>
                  <a:lnTo>
                    <a:pt x="1886058" y="24450"/>
                  </a:lnTo>
                  <a:lnTo>
                    <a:pt x="1887201" y="26069"/>
                  </a:lnTo>
                  <a:lnTo>
                    <a:pt x="1888153" y="27879"/>
                  </a:lnTo>
                  <a:lnTo>
                    <a:pt x="1889106" y="28641"/>
                  </a:lnTo>
                  <a:lnTo>
                    <a:pt x="1890916" y="28641"/>
                  </a:lnTo>
                  <a:lnTo>
                    <a:pt x="1891963" y="29403"/>
                  </a:lnTo>
                  <a:lnTo>
                    <a:pt x="1892535" y="30546"/>
                  </a:lnTo>
                  <a:lnTo>
                    <a:pt x="1893106" y="32070"/>
                  </a:lnTo>
                  <a:lnTo>
                    <a:pt x="1893964" y="32070"/>
                  </a:lnTo>
                  <a:lnTo>
                    <a:pt x="1893964" y="31212"/>
                  </a:lnTo>
                  <a:lnTo>
                    <a:pt x="1895488" y="29212"/>
                  </a:lnTo>
                  <a:lnTo>
                    <a:pt x="1897012" y="30831"/>
                  </a:lnTo>
                  <a:lnTo>
                    <a:pt x="1898345" y="32927"/>
                  </a:lnTo>
                  <a:lnTo>
                    <a:pt x="1899393" y="35213"/>
                  </a:lnTo>
                  <a:lnTo>
                    <a:pt x="1899869" y="37594"/>
                  </a:lnTo>
                  <a:lnTo>
                    <a:pt x="1899869" y="39118"/>
                  </a:lnTo>
                  <a:lnTo>
                    <a:pt x="1899107" y="43881"/>
                  </a:lnTo>
                  <a:lnTo>
                    <a:pt x="1899107" y="45024"/>
                  </a:lnTo>
                  <a:lnTo>
                    <a:pt x="1901774" y="46738"/>
                  </a:lnTo>
                  <a:lnTo>
                    <a:pt x="1903108" y="47976"/>
                  </a:lnTo>
                  <a:lnTo>
                    <a:pt x="1904251" y="45214"/>
                  </a:lnTo>
                  <a:lnTo>
                    <a:pt x="1906156" y="46166"/>
                  </a:lnTo>
                  <a:lnTo>
                    <a:pt x="1908251" y="48548"/>
                  </a:lnTo>
                  <a:lnTo>
                    <a:pt x="1909775" y="49786"/>
                  </a:lnTo>
                  <a:lnTo>
                    <a:pt x="1911776" y="50548"/>
                  </a:lnTo>
                  <a:lnTo>
                    <a:pt x="1915395" y="53882"/>
                  </a:lnTo>
                  <a:lnTo>
                    <a:pt x="1917491" y="55310"/>
                  </a:lnTo>
                  <a:lnTo>
                    <a:pt x="1918062" y="55310"/>
                  </a:lnTo>
                  <a:lnTo>
                    <a:pt x="1919491" y="55310"/>
                  </a:lnTo>
                  <a:lnTo>
                    <a:pt x="1920158" y="55310"/>
                  </a:lnTo>
                  <a:lnTo>
                    <a:pt x="1920729" y="55310"/>
                  </a:lnTo>
                  <a:lnTo>
                    <a:pt x="1921967" y="56739"/>
                  </a:lnTo>
                  <a:lnTo>
                    <a:pt x="1927396" y="60930"/>
                  </a:lnTo>
                  <a:lnTo>
                    <a:pt x="1927968" y="63407"/>
                  </a:lnTo>
                  <a:lnTo>
                    <a:pt x="1929492" y="66074"/>
                  </a:lnTo>
                  <a:lnTo>
                    <a:pt x="1931587" y="68550"/>
                  </a:lnTo>
                  <a:lnTo>
                    <a:pt x="1939112" y="75218"/>
                  </a:lnTo>
                  <a:lnTo>
                    <a:pt x="1939874" y="76647"/>
                  </a:lnTo>
                  <a:lnTo>
                    <a:pt x="1943494" y="86172"/>
                  </a:lnTo>
                  <a:lnTo>
                    <a:pt x="1944446" y="86648"/>
                  </a:lnTo>
                  <a:lnTo>
                    <a:pt x="1946923" y="87219"/>
                  </a:lnTo>
                  <a:lnTo>
                    <a:pt x="1947970" y="87981"/>
                  </a:lnTo>
                  <a:lnTo>
                    <a:pt x="1947970" y="89220"/>
                  </a:lnTo>
                  <a:lnTo>
                    <a:pt x="1947970" y="94077"/>
                  </a:lnTo>
                  <a:lnTo>
                    <a:pt x="1948447" y="95506"/>
                  </a:lnTo>
                  <a:lnTo>
                    <a:pt x="1949304" y="96363"/>
                  </a:lnTo>
                  <a:lnTo>
                    <a:pt x="1950256" y="96363"/>
                  </a:lnTo>
                  <a:lnTo>
                    <a:pt x="1950256" y="95792"/>
                  </a:lnTo>
                  <a:lnTo>
                    <a:pt x="1950256" y="93982"/>
                  </a:lnTo>
                  <a:lnTo>
                    <a:pt x="1950923" y="92839"/>
                  </a:lnTo>
                  <a:lnTo>
                    <a:pt x="1952066" y="92839"/>
                  </a:lnTo>
                  <a:lnTo>
                    <a:pt x="1953590" y="93791"/>
                  </a:lnTo>
                  <a:lnTo>
                    <a:pt x="1954638" y="96173"/>
                  </a:lnTo>
                  <a:lnTo>
                    <a:pt x="1951400" y="99602"/>
                  </a:lnTo>
                  <a:lnTo>
                    <a:pt x="1951400" y="102078"/>
                  </a:lnTo>
                  <a:lnTo>
                    <a:pt x="1953590" y="100269"/>
                  </a:lnTo>
                  <a:lnTo>
                    <a:pt x="1955210" y="100840"/>
                  </a:lnTo>
                  <a:lnTo>
                    <a:pt x="1957686" y="103983"/>
                  </a:lnTo>
                  <a:lnTo>
                    <a:pt x="1962163" y="106841"/>
                  </a:lnTo>
                  <a:lnTo>
                    <a:pt x="1964068" y="108746"/>
                  </a:lnTo>
                  <a:lnTo>
                    <a:pt x="1962639" y="109603"/>
                  </a:lnTo>
                  <a:lnTo>
                    <a:pt x="1962068" y="110270"/>
                  </a:lnTo>
                  <a:lnTo>
                    <a:pt x="1962068" y="111699"/>
                  </a:lnTo>
                  <a:lnTo>
                    <a:pt x="1962068" y="113223"/>
                  </a:lnTo>
                  <a:lnTo>
                    <a:pt x="1962639" y="114175"/>
                  </a:lnTo>
                  <a:lnTo>
                    <a:pt x="1963972" y="114937"/>
                  </a:lnTo>
                  <a:lnTo>
                    <a:pt x="1965211" y="114937"/>
                  </a:lnTo>
                  <a:lnTo>
                    <a:pt x="1968544" y="113604"/>
                  </a:lnTo>
                  <a:lnTo>
                    <a:pt x="1969402" y="112746"/>
                  </a:lnTo>
                  <a:lnTo>
                    <a:pt x="1970259" y="112746"/>
                  </a:lnTo>
                  <a:lnTo>
                    <a:pt x="1971973" y="113889"/>
                  </a:lnTo>
                  <a:lnTo>
                    <a:pt x="1974926" y="116747"/>
                  </a:lnTo>
                  <a:lnTo>
                    <a:pt x="1975593" y="116747"/>
                  </a:lnTo>
                  <a:lnTo>
                    <a:pt x="1976545" y="117795"/>
                  </a:lnTo>
                  <a:lnTo>
                    <a:pt x="1977308" y="119985"/>
                  </a:lnTo>
                  <a:lnTo>
                    <a:pt x="1978165" y="122271"/>
                  </a:lnTo>
                  <a:lnTo>
                    <a:pt x="1980070" y="123224"/>
                  </a:lnTo>
                  <a:lnTo>
                    <a:pt x="1982070" y="123224"/>
                  </a:lnTo>
                  <a:lnTo>
                    <a:pt x="1983499" y="123224"/>
                  </a:lnTo>
                  <a:lnTo>
                    <a:pt x="1984927" y="124081"/>
                  </a:lnTo>
                  <a:lnTo>
                    <a:pt x="1990357" y="129320"/>
                  </a:lnTo>
                  <a:lnTo>
                    <a:pt x="1992452" y="130653"/>
                  </a:lnTo>
                  <a:lnTo>
                    <a:pt x="1995214" y="131225"/>
                  </a:lnTo>
                  <a:lnTo>
                    <a:pt x="1996834" y="131225"/>
                  </a:lnTo>
                  <a:lnTo>
                    <a:pt x="1997596" y="131225"/>
                  </a:lnTo>
                  <a:lnTo>
                    <a:pt x="1998262" y="131225"/>
                  </a:lnTo>
                  <a:lnTo>
                    <a:pt x="1999310" y="132463"/>
                  </a:lnTo>
                  <a:lnTo>
                    <a:pt x="1999786" y="133606"/>
                  </a:lnTo>
                  <a:lnTo>
                    <a:pt x="1999786" y="134940"/>
                  </a:lnTo>
                  <a:lnTo>
                    <a:pt x="1999786" y="136178"/>
                  </a:lnTo>
                  <a:lnTo>
                    <a:pt x="1999786" y="137130"/>
                  </a:lnTo>
                  <a:lnTo>
                    <a:pt x="1997977" y="135892"/>
                  </a:lnTo>
                  <a:lnTo>
                    <a:pt x="1995881" y="135416"/>
                  </a:lnTo>
                  <a:lnTo>
                    <a:pt x="1994167" y="136178"/>
                  </a:lnTo>
                  <a:lnTo>
                    <a:pt x="1993500" y="138464"/>
                  </a:lnTo>
                  <a:lnTo>
                    <a:pt x="1993500" y="140655"/>
                  </a:lnTo>
                  <a:lnTo>
                    <a:pt x="1995119" y="145512"/>
                  </a:lnTo>
                  <a:lnTo>
                    <a:pt x="1995119" y="147608"/>
                  </a:lnTo>
                  <a:lnTo>
                    <a:pt x="1994643" y="148751"/>
                  </a:lnTo>
                  <a:lnTo>
                    <a:pt x="1993310" y="148751"/>
                  </a:lnTo>
                  <a:lnTo>
                    <a:pt x="1990928" y="148751"/>
                  </a:lnTo>
                  <a:lnTo>
                    <a:pt x="1989214" y="148751"/>
                  </a:lnTo>
                  <a:lnTo>
                    <a:pt x="1987785" y="149322"/>
                  </a:lnTo>
                  <a:lnTo>
                    <a:pt x="1985118" y="151418"/>
                  </a:lnTo>
                  <a:lnTo>
                    <a:pt x="1987690" y="152561"/>
                  </a:lnTo>
                  <a:lnTo>
                    <a:pt x="1987118" y="156942"/>
                  </a:lnTo>
                  <a:lnTo>
                    <a:pt x="1984261" y="165705"/>
                  </a:lnTo>
                  <a:lnTo>
                    <a:pt x="1984261" y="167515"/>
                  </a:lnTo>
                  <a:lnTo>
                    <a:pt x="1982546" y="170849"/>
                  </a:lnTo>
                  <a:lnTo>
                    <a:pt x="1981975" y="172754"/>
                  </a:lnTo>
                  <a:lnTo>
                    <a:pt x="1981975" y="175421"/>
                  </a:lnTo>
                  <a:lnTo>
                    <a:pt x="1981975" y="177516"/>
                  </a:lnTo>
                  <a:lnTo>
                    <a:pt x="1981975" y="179421"/>
                  </a:lnTo>
                  <a:lnTo>
                    <a:pt x="1979784" y="183231"/>
                  </a:lnTo>
                  <a:lnTo>
                    <a:pt x="1979117" y="185612"/>
                  </a:lnTo>
                  <a:lnTo>
                    <a:pt x="1979117" y="188089"/>
                  </a:lnTo>
                  <a:lnTo>
                    <a:pt x="1979117" y="190280"/>
                  </a:lnTo>
                  <a:lnTo>
                    <a:pt x="1980641" y="193233"/>
                  </a:lnTo>
                  <a:lnTo>
                    <a:pt x="1980641" y="194852"/>
                  </a:lnTo>
                  <a:lnTo>
                    <a:pt x="1982832" y="209616"/>
                  </a:lnTo>
                  <a:lnTo>
                    <a:pt x="1982165" y="210949"/>
                  </a:lnTo>
                  <a:lnTo>
                    <a:pt x="1980832" y="211521"/>
                  </a:lnTo>
                  <a:lnTo>
                    <a:pt x="1978546" y="211521"/>
                  </a:lnTo>
                  <a:lnTo>
                    <a:pt x="1982261" y="221808"/>
                  </a:lnTo>
                  <a:lnTo>
                    <a:pt x="1982261" y="226760"/>
                  </a:lnTo>
                  <a:lnTo>
                    <a:pt x="1980165" y="232095"/>
                  </a:lnTo>
                  <a:lnTo>
                    <a:pt x="1975498" y="236857"/>
                  </a:lnTo>
                  <a:lnTo>
                    <a:pt x="1974831" y="238000"/>
                  </a:lnTo>
                  <a:lnTo>
                    <a:pt x="1976069" y="239238"/>
                  </a:lnTo>
                  <a:lnTo>
                    <a:pt x="1978831" y="238000"/>
                  </a:lnTo>
                  <a:lnTo>
                    <a:pt x="1981879" y="235809"/>
                  </a:lnTo>
                  <a:lnTo>
                    <a:pt x="1983785" y="233904"/>
                  </a:lnTo>
                  <a:lnTo>
                    <a:pt x="1986070" y="229523"/>
                  </a:lnTo>
                  <a:lnTo>
                    <a:pt x="1987594" y="223712"/>
                  </a:lnTo>
                  <a:lnTo>
                    <a:pt x="1988356" y="217331"/>
                  </a:lnTo>
                  <a:lnTo>
                    <a:pt x="1988356" y="211521"/>
                  </a:lnTo>
                  <a:lnTo>
                    <a:pt x="1986070" y="203139"/>
                  </a:lnTo>
                  <a:lnTo>
                    <a:pt x="1987404" y="202377"/>
                  </a:lnTo>
                  <a:lnTo>
                    <a:pt x="1987404" y="201043"/>
                  </a:lnTo>
                  <a:lnTo>
                    <a:pt x="1987404" y="199233"/>
                  </a:lnTo>
                  <a:lnTo>
                    <a:pt x="1987404" y="197900"/>
                  </a:lnTo>
                  <a:lnTo>
                    <a:pt x="1989214" y="196757"/>
                  </a:lnTo>
                  <a:lnTo>
                    <a:pt x="1990452" y="197519"/>
                  </a:lnTo>
                  <a:lnTo>
                    <a:pt x="1991595" y="198948"/>
                  </a:lnTo>
                  <a:lnTo>
                    <a:pt x="1995691" y="201043"/>
                  </a:lnTo>
                  <a:lnTo>
                    <a:pt x="2002168" y="207425"/>
                  </a:lnTo>
                  <a:lnTo>
                    <a:pt x="2003501" y="209330"/>
                  </a:lnTo>
                  <a:lnTo>
                    <a:pt x="2003977" y="210378"/>
                  </a:lnTo>
                  <a:lnTo>
                    <a:pt x="2006263" y="214187"/>
                  </a:lnTo>
                  <a:lnTo>
                    <a:pt x="2009502" y="223712"/>
                  </a:lnTo>
                  <a:lnTo>
                    <a:pt x="2009502" y="226189"/>
                  </a:lnTo>
                  <a:lnTo>
                    <a:pt x="2010359" y="226189"/>
                  </a:lnTo>
                  <a:lnTo>
                    <a:pt x="2011312" y="214569"/>
                  </a:lnTo>
                  <a:lnTo>
                    <a:pt x="2010645" y="211140"/>
                  </a:lnTo>
                  <a:lnTo>
                    <a:pt x="2008930" y="208568"/>
                  </a:lnTo>
                  <a:lnTo>
                    <a:pt x="2004073" y="203901"/>
                  </a:lnTo>
                  <a:lnTo>
                    <a:pt x="2002644" y="202091"/>
                  </a:lnTo>
                  <a:lnTo>
                    <a:pt x="2001311" y="199614"/>
                  </a:lnTo>
                  <a:lnTo>
                    <a:pt x="2000739" y="196852"/>
                  </a:lnTo>
                  <a:lnTo>
                    <a:pt x="2001787" y="194280"/>
                  </a:lnTo>
                  <a:lnTo>
                    <a:pt x="2001787" y="193423"/>
                  </a:lnTo>
                  <a:lnTo>
                    <a:pt x="2000834" y="187708"/>
                  </a:lnTo>
                  <a:lnTo>
                    <a:pt x="2000072" y="186756"/>
                  </a:lnTo>
                  <a:lnTo>
                    <a:pt x="1999120" y="186184"/>
                  </a:lnTo>
                  <a:lnTo>
                    <a:pt x="1998453" y="185327"/>
                  </a:lnTo>
                  <a:lnTo>
                    <a:pt x="1997881" y="179421"/>
                  </a:lnTo>
                  <a:lnTo>
                    <a:pt x="2000548" y="174754"/>
                  </a:lnTo>
                  <a:lnTo>
                    <a:pt x="2007406" y="167706"/>
                  </a:lnTo>
                  <a:lnTo>
                    <a:pt x="2007406" y="167706"/>
                  </a:lnTo>
                  <a:lnTo>
                    <a:pt x="2008454" y="167706"/>
                  </a:lnTo>
                  <a:lnTo>
                    <a:pt x="2008454" y="167706"/>
                  </a:lnTo>
                  <a:lnTo>
                    <a:pt x="2008454" y="167039"/>
                  </a:lnTo>
                  <a:lnTo>
                    <a:pt x="2008454" y="165420"/>
                  </a:lnTo>
                  <a:lnTo>
                    <a:pt x="2008454" y="164848"/>
                  </a:lnTo>
                  <a:lnTo>
                    <a:pt x="2010073" y="162467"/>
                  </a:lnTo>
                  <a:lnTo>
                    <a:pt x="2012455" y="159705"/>
                  </a:lnTo>
                  <a:lnTo>
                    <a:pt x="2013693" y="160562"/>
                  </a:lnTo>
                  <a:lnTo>
                    <a:pt x="2014645" y="163991"/>
                  </a:lnTo>
                  <a:lnTo>
                    <a:pt x="2016265" y="175421"/>
                  </a:lnTo>
                  <a:lnTo>
                    <a:pt x="2017217" y="177612"/>
                  </a:lnTo>
                  <a:lnTo>
                    <a:pt x="2019122" y="178850"/>
                  </a:lnTo>
                  <a:lnTo>
                    <a:pt x="2018360" y="174564"/>
                  </a:lnTo>
                  <a:lnTo>
                    <a:pt x="2018360" y="172468"/>
                  </a:lnTo>
                  <a:lnTo>
                    <a:pt x="2019218" y="170468"/>
                  </a:lnTo>
                  <a:lnTo>
                    <a:pt x="2023789" y="175802"/>
                  </a:lnTo>
                  <a:lnTo>
                    <a:pt x="2026171" y="177993"/>
                  </a:lnTo>
                  <a:lnTo>
                    <a:pt x="2029600" y="178850"/>
                  </a:lnTo>
                  <a:lnTo>
                    <a:pt x="2030457" y="178850"/>
                  </a:lnTo>
                  <a:lnTo>
                    <a:pt x="2031124" y="177707"/>
                  </a:lnTo>
                  <a:lnTo>
                    <a:pt x="2031695" y="176278"/>
                  </a:lnTo>
                  <a:lnTo>
                    <a:pt x="2031695" y="175135"/>
                  </a:lnTo>
                  <a:lnTo>
                    <a:pt x="2031695" y="173325"/>
                  </a:lnTo>
                  <a:lnTo>
                    <a:pt x="2031695" y="172373"/>
                  </a:lnTo>
                  <a:lnTo>
                    <a:pt x="2031124" y="171801"/>
                  </a:lnTo>
                  <a:lnTo>
                    <a:pt x="2030457" y="170944"/>
                  </a:lnTo>
                  <a:lnTo>
                    <a:pt x="2027219" y="164943"/>
                  </a:lnTo>
                  <a:lnTo>
                    <a:pt x="2026456" y="161705"/>
                  </a:lnTo>
                  <a:lnTo>
                    <a:pt x="2025313" y="158943"/>
                  </a:lnTo>
                  <a:lnTo>
                    <a:pt x="2025313" y="157419"/>
                  </a:lnTo>
                  <a:lnTo>
                    <a:pt x="2025313" y="155323"/>
                  </a:lnTo>
                  <a:lnTo>
                    <a:pt x="2025885" y="155323"/>
                  </a:lnTo>
                  <a:lnTo>
                    <a:pt x="2026742" y="155323"/>
                  </a:lnTo>
                  <a:lnTo>
                    <a:pt x="2027885" y="154561"/>
                  </a:lnTo>
                  <a:lnTo>
                    <a:pt x="2028743" y="153894"/>
                  </a:lnTo>
                  <a:lnTo>
                    <a:pt x="2029314" y="153894"/>
                  </a:lnTo>
                  <a:lnTo>
                    <a:pt x="2029314" y="153894"/>
                  </a:lnTo>
                  <a:lnTo>
                    <a:pt x="2028552" y="152561"/>
                  </a:lnTo>
                  <a:lnTo>
                    <a:pt x="2027790" y="151894"/>
                  </a:lnTo>
                  <a:lnTo>
                    <a:pt x="2025599" y="150942"/>
                  </a:lnTo>
                  <a:lnTo>
                    <a:pt x="2024552" y="150275"/>
                  </a:lnTo>
                  <a:lnTo>
                    <a:pt x="2022742" y="147608"/>
                  </a:lnTo>
                  <a:lnTo>
                    <a:pt x="2023694" y="146655"/>
                  </a:lnTo>
                  <a:lnTo>
                    <a:pt x="2030457" y="143893"/>
                  </a:lnTo>
                  <a:lnTo>
                    <a:pt x="2035601" y="142179"/>
                  </a:lnTo>
                  <a:lnTo>
                    <a:pt x="2038172" y="140940"/>
                  </a:lnTo>
                  <a:lnTo>
                    <a:pt x="2039887" y="139702"/>
                  </a:lnTo>
                  <a:lnTo>
                    <a:pt x="2042459" y="138559"/>
                  </a:lnTo>
                  <a:lnTo>
                    <a:pt x="2045316" y="139416"/>
                  </a:lnTo>
                  <a:lnTo>
                    <a:pt x="2050174" y="141988"/>
                  </a:lnTo>
                  <a:lnTo>
                    <a:pt x="2061223" y="143322"/>
                  </a:lnTo>
                  <a:lnTo>
                    <a:pt x="2066176" y="144655"/>
                  </a:lnTo>
                  <a:lnTo>
                    <a:pt x="2070748" y="148560"/>
                  </a:lnTo>
                  <a:lnTo>
                    <a:pt x="2073224" y="147894"/>
                  </a:lnTo>
                  <a:lnTo>
                    <a:pt x="2076177" y="148656"/>
                  </a:lnTo>
                  <a:lnTo>
                    <a:pt x="2079320" y="149799"/>
                  </a:lnTo>
                  <a:lnTo>
                    <a:pt x="2081987" y="150370"/>
                  </a:lnTo>
                  <a:lnTo>
                    <a:pt x="2093131" y="150370"/>
                  </a:lnTo>
                  <a:lnTo>
                    <a:pt x="2095894" y="151227"/>
                  </a:lnTo>
                  <a:lnTo>
                    <a:pt x="2100180" y="153608"/>
                  </a:lnTo>
                  <a:lnTo>
                    <a:pt x="2102561" y="153608"/>
                  </a:lnTo>
                  <a:lnTo>
                    <a:pt x="2103704" y="153608"/>
                  </a:lnTo>
                  <a:lnTo>
                    <a:pt x="2103704" y="2561433"/>
                  </a:lnTo>
                  <a:close/>
                  <a:moveTo>
                    <a:pt x="38970" y="1721138"/>
                  </a:moveTo>
                  <a:lnTo>
                    <a:pt x="40018" y="1723614"/>
                  </a:lnTo>
                  <a:lnTo>
                    <a:pt x="40018" y="1726948"/>
                  </a:lnTo>
                  <a:lnTo>
                    <a:pt x="39160" y="1729996"/>
                  </a:lnTo>
                  <a:lnTo>
                    <a:pt x="37636" y="1731520"/>
                  </a:lnTo>
                  <a:lnTo>
                    <a:pt x="36208" y="1731044"/>
                  </a:lnTo>
                  <a:lnTo>
                    <a:pt x="33731" y="1729520"/>
                  </a:lnTo>
                  <a:lnTo>
                    <a:pt x="32874" y="1724662"/>
                  </a:lnTo>
                  <a:lnTo>
                    <a:pt x="30874" y="1719042"/>
                  </a:lnTo>
                  <a:lnTo>
                    <a:pt x="28302" y="1716090"/>
                  </a:lnTo>
                  <a:lnTo>
                    <a:pt x="27254" y="1714661"/>
                  </a:lnTo>
                  <a:lnTo>
                    <a:pt x="21349" y="1706183"/>
                  </a:lnTo>
                  <a:lnTo>
                    <a:pt x="16586" y="1702469"/>
                  </a:lnTo>
                  <a:lnTo>
                    <a:pt x="12205" y="1688658"/>
                  </a:lnTo>
                  <a:lnTo>
                    <a:pt x="5918" y="1681228"/>
                  </a:lnTo>
                  <a:lnTo>
                    <a:pt x="4489" y="1678180"/>
                  </a:lnTo>
                  <a:lnTo>
                    <a:pt x="5728" y="1676847"/>
                  </a:lnTo>
                  <a:lnTo>
                    <a:pt x="5728" y="1675513"/>
                  </a:lnTo>
                  <a:lnTo>
                    <a:pt x="4585" y="1667226"/>
                  </a:lnTo>
                  <a:lnTo>
                    <a:pt x="-83" y="1657701"/>
                  </a:lnTo>
                  <a:lnTo>
                    <a:pt x="-83" y="1649796"/>
                  </a:lnTo>
                  <a:lnTo>
                    <a:pt x="-83" y="1647129"/>
                  </a:lnTo>
                  <a:lnTo>
                    <a:pt x="-83" y="1641985"/>
                  </a:lnTo>
                  <a:lnTo>
                    <a:pt x="1632" y="1639318"/>
                  </a:lnTo>
                  <a:lnTo>
                    <a:pt x="3537" y="1637127"/>
                  </a:lnTo>
                  <a:lnTo>
                    <a:pt x="5251" y="1635794"/>
                  </a:lnTo>
                  <a:lnTo>
                    <a:pt x="6490" y="1637508"/>
                  </a:lnTo>
                  <a:lnTo>
                    <a:pt x="8395" y="1637508"/>
                  </a:lnTo>
                  <a:lnTo>
                    <a:pt x="10300" y="1637032"/>
                  </a:lnTo>
                  <a:lnTo>
                    <a:pt x="11538" y="1637984"/>
                  </a:lnTo>
                  <a:lnTo>
                    <a:pt x="11538" y="1646176"/>
                  </a:lnTo>
                  <a:lnTo>
                    <a:pt x="13348" y="1651415"/>
                  </a:lnTo>
                  <a:lnTo>
                    <a:pt x="16396" y="1657320"/>
                  </a:lnTo>
                  <a:lnTo>
                    <a:pt x="17348" y="1664750"/>
                  </a:lnTo>
                  <a:lnTo>
                    <a:pt x="17348" y="1669989"/>
                  </a:lnTo>
                  <a:lnTo>
                    <a:pt x="19920" y="1674275"/>
                  </a:lnTo>
                  <a:lnTo>
                    <a:pt x="22396" y="1681419"/>
                  </a:lnTo>
                  <a:lnTo>
                    <a:pt x="26016" y="1688848"/>
                  </a:lnTo>
                  <a:lnTo>
                    <a:pt x="28683" y="1694563"/>
                  </a:lnTo>
                  <a:lnTo>
                    <a:pt x="25730" y="1702088"/>
                  </a:lnTo>
                  <a:lnTo>
                    <a:pt x="25730" y="1705993"/>
                  </a:lnTo>
                  <a:lnTo>
                    <a:pt x="29635" y="1706755"/>
                  </a:lnTo>
                  <a:lnTo>
                    <a:pt x="28969" y="1705898"/>
                  </a:lnTo>
                  <a:lnTo>
                    <a:pt x="28302" y="1704374"/>
                  </a:lnTo>
                  <a:lnTo>
                    <a:pt x="28302" y="1703707"/>
                  </a:lnTo>
                  <a:lnTo>
                    <a:pt x="30016" y="1703707"/>
                  </a:lnTo>
                  <a:lnTo>
                    <a:pt x="31445" y="1705517"/>
                  </a:lnTo>
                  <a:lnTo>
                    <a:pt x="32683" y="1708184"/>
                  </a:lnTo>
                  <a:lnTo>
                    <a:pt x="34112" y="1710470"/>
                  </a:lnTo>
                  <a:lnTo>
                    <a:pt x="35065" y="1711613"/>
                  </a:lnTo>
                  <a:lnTo>
                    <a:pt x="36779" y="1714280"/>
                  </a:lnTo>
                  <a:lnTo>
                    <a:pt x="37732" y="1715423"/>
                  </a:lnTo>
                  <a:lnTo>
                    <a:pt x="38494" y="1716852"/>
                  </a:lnTo>
                  <a:lnTo>
                    <a:pt x="38494" y="1720090"/>
                  </a:lnTo>
                  <a:close/>
                  <a:moveTo>
                    <a:pt x="17920" y="1604266"/>
                  </a:moveTo>
                  <a:lnTo>
                    <a:pt x="17348" y="1600932"/>
                  </a:lnTo>
                  <a:lnTo>
                    <a:pt x="20587" y="1590836"/>
                  </a:lnTo>
                  <a:lnTo>
                    <a:pt x="21539" y="1585978"/>
                  </a:lnTo>
                  <a:lnTo>
                    <a:pt x="20682" y="1575310"/>
                  </a:lnTo>
                  <a:lnTo>
                    <a:pt x="21920" y="1570452"/>
                  </a:lnTo>
                  <a:lnTo>
                    <a:pt x="25730" y="1567595"/>
                  </a:lnTo>
                  <a:lnTo>
                    <a:pt x="24873" y="1572738"/>
                  </a:lnTo>
                  <a:lnTo>
                    <a:pt x="24873" y="1575405"/>
                  </a:lnTo>
                  <a:lnTo>
                    <a:pt x="25444" y="1576548"/>
                  </a:lnTo>
                  <a:lnTo>
                    <a:pt x="24301" y="1577787"/>
                  </a:lnTo>
                  <a:lnTo>
                    <a:pt x="24301" y="1580834"/>
                  </a:lnTo>
                  <a:lnTo>
                    <a:pt x="24301" y="1586549"/>
                  </a:lnTo>
                  <a:lnTo>
                    <a:pt x="23539" y="1588836"/>
                  </a:lnTo>
                  <a:lnTo>
                    <a:pt x="21158" y="1593789"/>
                  </a:lnTo>
                  <a:lnTo>
                    <a:pt x="20682" y="1595884"/>
                  </a:lnTo>
                  <a:lnTo>
                    <a:pt x="20682" y="1601218"/>
                  </a:lnTo>
                  <a:lnTo>
                    <a:pt x="20682" y="1603790"/>
                  </a:lnTo>
                  <a:lnTo>
                    <a:pt x="20015" y="1606171"/>
                  </a:lnTo>
                  <a:lnTo>
                    <a:pt x="19158" y="1606171"/>
                  </a:lnTo>
                  <a:lnTo>
                    <a:pt x="18396" y="1604838"/>
                  </a:lnTo>
                  <a:close/>
                  <a:moveTo>
                    <a:pt x="30493" y="1555689"/>
                  </a:moveTo>
                  <a:lnTo>
                    <a:pt x="27635" y="1559975"/>
                  </a:lnTo>
                  <a:lnTo>
                    <a:pt x="26492" y="1562547"/>
                  </a:lnTo>
                  <a:lnTo>
                    <a:pt x="26492" y="1565595"/>
                  </a:lnTo>
                  <a:lnTo>
                    <a:pt x="26492" y="1563118"/>
                  </a:lnTo>
                  <a:lnTo>
                    <a:pt x="26492" y="1561880"/>
                  </a:lnTo>
                  <a:lnTo>
                    <a:pt x="26492" y="1560737"/>
                  </a:lnTo>
                  <a:lnTo>
                    <a:pt x="29350" y="1537877"/>
                  </a:lnTo>
                  <a:lnTo>
                    <a:pt x="31826" y="1531114"/>
                  </a:lnTo>
                  <a:lnTo>
                    <a:pt x="32779" y="1533972"/>
                  </a:lnTo>
                  <a:lnTo>
                    <a:pt x="32779" y="1537782"/>
                  </a:lnTo>
                  <a:lnTo>
                    <a:pt x="29731" y="1550831"/>
                  </a:lnTo>
                  <a:lnTo>
                    <a:pt x="29731" y="1554450"/>
                  </a:lnTo>
                  <a:close/>
                  <a:moveTo>
                    <a:pt x="333007" y="959900"/>
                  </a:moveTo>
                  <a:lnTo>
                    <a:pt x="333864" y="962186"/>
                  </a:lnTo>
                  <a:lnTo>
                    <a:pt x="332816" y="964567"/>
                  </a:lnTo>
                  <a:lnTo>
                    <a:pt x="329863" y="968853"/>
                  </a:lnTo>
                  <a:lnTo>
                    <a:pt x="329863" y="971235"/>
                  </a:lnTo>
                  <a:lnTo>
                    <a:pt x="329863" y="972378"/>
                  </a:lnTo>
                  <a:lnTo>
                    <a:pt x="328816" y="972378"/>
                  </a:lnTo>
                  <a:lnTo>
                    <a:pt x="328244" y="972378"/>
                  </a:lnTo>
                  <a:lnTo>
                    <a:pt x="326815" y="973997"/>
                  </a:lnTo>
                  <a:lnTo>
                    <a:pt x="326815" y="974473"/>
                  </a:lnTo>
                  <a:lnTo>
                    <a:pt x="326149" y="976378"/>
                  </a:lnTo>
                  <a:lnTo>
                    <a:pt x="324529" y="977807"/>
                  </a:lnTo>
                  <a:lnTo>
                    <a:pt x="320529" y="979712"/>
                  </a:lnTo>
                  <a:lnTo>
                    <a:pt x="319767" y="977902"/>
                  </a:lnTo>
                  <a:lnTo>
                    <a:pt x="318243" y="976569"/>
                  </a:lnTo>
                  <a:lnTo>
                    <a:pt x="316624" y="975902"/>
                  </a:lnTo>
                  <a:lnTo>
                    <a:pt x="315957" y="975902"/>
                  </a:lnTo>
                  <a:lnTo>
                    <a:pt x="315957" y="977616"/>
                  </a:lnTo>
                  <a:lnTo>
                    <a:pt x="314814" y="978569"/>
                  </a:lnTo>
                  <a:lnTo>
                    <a:pt x="313385" y="978569"/>
                  </a:lnTo>
                  <a:lnTo>
                    <a:pt x="311956" y="976664"/>
                  </a:lnTo>
                  <a:lnTo>
                    <a:pt x="312814" y="974759"/>
                  </a:lnTo>
                  <a:lnTo>
                    <a:pt x="313861" y="968949"/>
                  </a:lnTo>
                  <a:lnTo>
                    <a:pt x="316338" y="964948"/>
                  </a:lnTo>
                  <a:lnTo>
                    <a:pt x="325863" y="953899"/>
                  </a:lnTo>
                  <a:lnTo>
                    <a:pt x="329768" y="950375"/>
                  </a:lnTo>
                  <a:lnTo>
                    <a:pt x="332626" y="950375"/>
                  </a:lnTo>
                  <a:lnTo>
                    <a:pt x="333388" y="952375"/>
                  </a:lnTo>
                  <a:lnTo>
                    <a:pt x="333388" y="957042"/>
                  </a:lnTo>
                  <a:close/>
                  <a:moveTo>
                    <a:pt x="1504582" y="206377"/>
                  </a:moveTo>
                  <a:lnTo>
                    <a:pt x="1505153" y="205329"/>
                  </a:lnTo>
                  <a:lnTo>
                    <a:pt x="1506582" y="205329"/>
                  </a:lnTo>
                  <a:lnTo>
                    <a:pt x="1508106" y="206282"/>
                  </a:lnTo>
                  <a:lnTo>
                    <a:pt x="1508868" y="207806"/>
                  </a:lnTo>
                  <a:lnTo>
                    <a:pt x="1508296" y="209139"/>
                  </a:lnTo>
                  <a:lnTo>
                    <a:pt x="1506582" y="210568"/>
                  </a:lnTo>
                  <a:lnTo>
                    <a:pt x="1506011" y="211711"/>
                  </a:lnTo>
                  <a:lnTo>
                    <a:pt x="1507630" y="212664"/>
                  </a:lnTo>
                  <a:lnTo>
                    <a:pt x="1506011" y="213997"/>
                  </a:lnTo>
                  <a:lnTo>
                    <a:pt x="1504582" y="213997"/>
                  </a:lnTo>
                  <a:lnTo>
                    <a:pt x="1503153" y="213330"/>
                  </a:lnTo>
                  <a:lnTo>
                    <a:pt x="1501439" y="213330"/>
                  </a:lnTo>
                  <a:lnTo>
                    <a:pt x="1500962" y="213330"/>
                  </a:lnTo>
                  <a:lnTo>
                    <a:pt x="1500962" y="214187"/>
                  </a:lnTo>
                  <a:lnTo>
                    <a:pt x="1500391" y="215045"/>
                  </a:lnTo>
                  <a:lnTo>
                    <a:pt x="1499248" y="215616"/>
                  </a:lnTo>
                  <a:lnTo>
                    <a:pt x="1498771" y="215616"/>
                  </a:lnTo>
                  <a:lnTo>
                    <a:pt x="1494771" y="214092"/>
                  </a:lnTo>
                  <a:lnTo>
                    <a:pt x="1493914" y="213235"/>
                  </a:lnTo>
                  <a:lnTo>
                    <a:pt x="1493914" y="213235"/>
                  </a:lnTo>
                  <a:lnTo>
                    <a:pt x="1493914" y="212568"/>
                  </a:lnTo>
                  <a:lnTo>
                    <a:pt x="1500391" y="211140"/>
                  </a:lnTo>
                  <a:lnTo>
                    <a:pt x="1503534" y="209901"/>
                  </a:lnTo>
                  <a:close/>
                  <a:moveTo>
                    <a:pt x="1525156" y="217045"/>
                  </a:moveTo>
                  <a:lnTo>
                    <a:pt x="1528585" y="218569"/>
                  </a:lnTo>
                  <a:lnTo>
                    <a:pt x="1532014" y="224475"/>
                  </a:lnTo>
                  <a:lnTo>
                    <a:pt x="1534966" y="225522"/>
                  </a:lnTo>
                  <a:lnTo>
                    <a:pt x="1532966" y="226760"/>
                  </a:lnTo>
                  <a:lnTo>
                    <a:pt x="1521727" y="231047"/>
                  </a:lnTo>
                  <a:lnTo>
                    <a:pt x="1519345" y="231618"/>
                  </a:lnTo>
                  <a:lnTo>
                    <a:pt x="1517917" y="231047"/>
                  </a:lnTo>
                  <a:lnTo>
                    <a:pt x="1517250" y="229332"/>
                  </a:lnTo>
                  <a:lnTo>
                    <a:pt x="1517250" y="227999"/>
                  </a:lnTo>
                  <a:lnTo>
                    <a:pt x="1518202" y="227999"/>
                  </a:lnTo>
                  <a:lnTo>
                    <a:pt x="1519441" y="228761"/>
                  </a:lnTo>
                  <a:lnTo>
                    <a:pt x="1522012" y="225237"/>
                  </a:lnTo>
                  <a:lnTo>
                    <a:pt x="1523727" y="223808"/>
                  </a:lnTo>
                  <a:lnTo>
                    <a:pt x="1525727" y="223141"/>
                  </a:lnTo>
                  <a:lnTo>
                    <a:pt x="1524108" y="223141"/>
                  </a:lnTo>
                  <a:lnTo>
                    <a:pt x="1519822" y="222379"/>
                  </a:lnTo>
                  <a:lnTo>
                    <a:pt x="1518679" y="222379"/>
                  </a:lnTo>
                  <a:lnTo>
                    <a:pt x="1517155" y="223522"/>
                  </a:lnTo>
                  <a:lnTo>
                    <a:pt x="1515821" y="223522"/>
                  </a:lnTo>
                  <a:lnTo>
                    <a:pt x="1516774" y="220760"/>
                  </a:lnTo>
                  <a:lnTo>
                    <a:pt x="1514583" y="223046"/>
                  </a:lnTo>
                  <a:lnTo>
                    <a:pt x="1513059" y="223046"/>
                  </a:lnTo>
                  <a:lnTo>
                    <a:pt x="1511535" y="221903"/>
                  </a:lnTo>
                  <a:lnTo>
                    <a:pt x="1509535" y="220760"/>
                  </a:lnTo>
                  <a:lnTo>
                    <a:pt x="1511059" y="219426"/>
                  </a:lnTo>
                  <a:lnTo>
                    <a:pt x="1511059" y="218093"/>
                  </a:lnTo>
                  <a:lnTo>
                    <a:pt x="1511059" y="215997"/>
                  </a:lnTo>
                  <a:lnTo>
                    <a:pt x="1512011" y="214950"/>
                  </a:lnTo>
                  <a:lnTo>
                    <a:pt x="1512964" y="214378"/>
                  </a:lnTo>
                  <a:lnTo>
                    <a:pt x="1514011" y="214378"/>
                  </a:lnTo>
                  <a:lnTo>
                    <a:pt x="1515536" y="215712"/>
                  </a:lnTo>
                  <a:lnTo>
                    <a:pt x="1514964" y="214569"/>
                  </a:lnTo>
                  <a:lnTo>
                    <a:pt x="1514964" y="213426"/>
                  </a:lnTo>
                  <a:lnTo>
                    <a:pt x="1515440" y="212283"/>
                  </a:lnTo>
                  <a:lnTo>
                    <a:pt x="1516583" y="211140"/>
                  </a:lnTo>
                  <a:lnTo>
                    <a:pt x="1513821" y="211140"/>
                  </a:lnTo>
                  <a:lnTo>
                    <a:pt x="1515250" y="209425"/>
                  </a:lnTo>
                  <a:lnTo>
                    <a:pt x="1521536" y="205329"/>
                  </a:lnTo>
                  <a:lnTo>
                    <a:pt x="1523727" y="204662"/>
                  </a:lnTo>
                  <a:lnTo>
                    <a:pt x="1522965" y="206282"/>
                  </a:lnTo>
                  <a:lnTo>
                    <a:pt x="1521250" y="211902"/>
                  </a:lnTo>
                  <a:lnTo>
                    <a:pt x="1521250" y="213045"/>
                  </a:lnTo>
                  <a:lnTo>
                    <a:pt x="1522584" y="213045"/>
                  </a:lnTo>
                  <a:lnTo>
                    <a:pt x="1524298" y="213045"/>
                  </a:lnTo>
                  <a:lnTo>
                    <a:pt x="1525251" y="214092"/>
                  </a:lnTo>
                  <a:close/>
                  <a:moveTo>
                    <a:pt x="1571352" y="168372"/>
                  </a:moveTo>
                  <a:lnTo>
                    <a:pt x="1570399" y="169801"/>
                  </a:lnTo>
                  <a:lnTo>
                    <a:pt x="1571066" y="170754"/>
                  </a:lnTo>
                  <a:lnTo>
                    <a:pt x="1572019" y="171420"/>
                  </a:lnTo>
                  <a:lnTo>
                    <a:pt x="1572590" y="171420"/>
                  </a:lnTo>
                  <a:lnTo>
                    <a:pt x="1572590" y="173611"/>
                  </a:lnTo>
                  <a:lnTo>
                    <a:pt x="1572590" y="175326"/>
                  </a:lnTo>
                  <a:lnTo>
                    <a:pt x="1571352" y="175326"/>
                  </a:lnTo>
                  <a:lnTo>
                    <a:pt x="1569352" y="173802"/>
                  </a:lnTo>
                  <a:lnTo>
                    <a:pt x="1569352" y="173040"/>
                  </a:lnTo>
                  <a:lnTo>
                    <a:pt x="1568304" y="170754"/>
                  </a:lnTo>
                  <a:lnTo>
                    <a:pt x="1568304" y="170182"/>
                  </a:lnTo>
                  <a:lnTo>
                    <a:pt x="1567447" y="170182"/>
                  </a:lnTo>
                  <a:lnTo>
                    <a:pt x="1565351" y="170182"/>
                  </a:lnTo>
                  <a:lnTo>
                    <a:pt x="1563732" y="170182"/>
                  </a:lnTo>
                  <a:lnTo>
                    <a:pt x="1562970" y="167706"/>
                  </a:lnTo>
                  <a:lnTo>
                    <a:pt x="1564018" y="165515"/>
                  </a:lnTo>
                  <a:lnTo>
                    <a:pt x="1566018" y="164943"/>
                  </a:lnTo>
                  <a:lnTo>
                    <a:pt x="1568209" y="167325"/>
                  </a:lnTo>
                  <a:lnTo>
                    <a:pt x="1568209" y="166086"/>
                  </a:lnTo>
                  <a:lnTo>
                    <a:pt x="1568780" y="164943"/>
                  </a:lnTo>
                  <a:lnTo>
                    <a:pt x="1569542" y="163800"/>
                  </a:lnTo>
                  <a:lnTo>
                    <a:pt x="1570590" y="162753"/>
                  </a:lnTo>
                  <a:lnTo>
                    <a:pt x="1571066" y="163800"/>
                  </a:lnTo>
                  <a:lnTo>
                    <a:pt x="1571066" y="165229"/>
                  </a:lnTo>
                  <a:lnTo>
                    <a:pt x="1571066" y="166658"/>
                  </a:lnTo>
                  <a:close/>
                  <a:moveTo>
                    <a:pt x="1606214" y="100269"/>
                  </a:moveTo>
                  <a:lnTo>
                    <a:pt x="1607737" y="100269"/>
                  </a:lnTo>
                  <a:lnTo>
                    <a:pt x="1607737" y="101316"/>
                  </a:lnTo>
                  <a:lnTo>
                    <a:pt x="1606690" y="105222"/>
                  </a:lnTo>
                  <a:lnTo>
                    <a:pt x="1604213" y="108460"/>
                  </a:lnTo>
                  <a:lnTo>
                    <a:pt x="1603642" y="109508"/>
                  </a:lnTo>
                  <a:lnTo>
                    <a:pt x="1604118" y="110937"/>
                  </a:lnTo>
                  <a:lnTo>
                    <a:pt x="1606499" y="114366"/>
                  </a:lnTo>
                  <a:lnTo>
                    <a:pt x="1607261" y="116366"/>
                  </a:lnTo>
                  <a:lnTo>
                    <a:pt x="1605642" y="116366"/>
                  </a:lnTo>
                  <a:lnTo>
                    <a:pt x="1602594" y="118461"/>
                  </a:lnTo>
                  <a:lnTo>
                    <a:pt x="1601832" y="118461"/>
                  </a:lnTo>
                  <a:lnTo>
                    <a:pt x="1601356" y="118461"/>
                  </a:lnTo>
                  <a:lnTo>
                    <a:pt x="1600308" y="118461"/>
                  </a:lnTo>
                  <a:lnTo>
                    <a:pt x="1599451" y="119319"/>
                  </a:lnTo>
                  <a:lnTo>
                    <a:pt x="1599451" y="120176"/>
                  </a:lnTo>
                  <a:lnTo>
                    <a:pt x="1599927" y="121319"/>
                  </a:lnTo>
                  <a:lnTo>
                    <a:pt x="1599927" y="122176"/>
                  </a:lnTo>
                  <a:lnTo>
                    <a:pt x="1599260" y="122938"/>
                  </a:lnTo>
                  <a:lnTo>
                    <a:pt x="1598308" y="122938"/>
                  </a:lnTo>
                  <a:lnTo>
                    <a:pt x="1596974" y="120271"/>
                  </a:lnTo>
                  <a:lnTo>
                    <a:pt x="1596117" y="118937"/>
                  </a:lnTo>
                  <a:lnTo>
                    <a:pt x="1595165" y="118366"/>
                  </a:lnTo>
                  <a:lnTo>
                    <a:pt x="1593926" y="118366"/>
                  </a:lnTo>
                  <a:lnTo>
                    <a:pt x="1592974" y="118366"/>
                  </a:lnTo>
                  <a:lnTo>
                    <a:pt x="1592307" y="118366"/>
                  </a:lnTo>
                  <a:lnTo>
                    <a:pt x="1592307" y="116842"/>
                  </a:lnTo>
                  <a:lnTo>
                    <a:pt x="1592974" y="113032"/>
                  </a:lnTo>
                  <a:lnTo>
                    <a:pt x="1592974" y="108936"/>
                  </a:lnTo>
                  <a:lnTo>
                    <a:pt x="1593736" y="107603"/>
                  </a:lnTo>
                  <a:lnTo>
                    <a:pt x="1595355" y="107603"/>
                  </a:lnTo>
                  <a:lnTo>
                    <a:pt x="1597260" y="108841"/>
                  </a:lnTo>
                  <a:lnTo>
                    <a:pt x="1598308" y="109889"/>
                  </a:lnTo>
                  <a:lnTo>
                    <a:pt x="1598308" y="107508"/>
                  </a:lnTo>
                  <a:lnTo>
                    <a:pt x="1598308" y="103221"/>
                  </a:lnTo>
                  <a:lnTo>
                    <a:pt x="1597165" y="103221"/>
                  </a:lnTo>
                  <a:lnTo>
                    <a:pt x="1595260" y="101316"/>
                  </a:lnTo>
                  <a:lnTo>
                    <a:pt x="1596212" y="99221"/>
                  </a:lnTo>
                  <a:lnTo>
                    <a:pt x="1598594" y="97316"/>
                  </a:lnTo>
                  <a:lnTo>
                    <a:pt x="1600784" y="95887"/>
                  </a:lnTo>
                  <a:lnTo>
                    <a:pt x="1600118" y="94173"/>
                  </a:lnTo>
                  <a:lnTo>
                    <a:pt x="1601832" y="96268"/>
                  </a:lnTo>
                  <a:lnTo>
                    <a:pt x="1603261" y="96268"/>
                  </a:lnTo>
                  <a:lnTo>
                    <a:pt x="1604023" y="97887"/>
                  </a:lnTo>
                  <a:lnTo>
                    <a:pt x="1604023" y="99030"/>
                  </a:lnTo>
                  <a:lnTo>
                    <a:pt x="1604023" y="99792"/>
                  </a:lnTo>
                  <a:lnTo>
                    <a:pt x="1604785" y="99792"/>
                  </a:lnTo>
                  <a:close/>
                  <a:moveTo>
                    <a:pt x="358629" y="2632395"/>
                  </a:moveTo>
                  <a:lnTo>
                    <a:pt x="358629" y="2636014"/>
                  </a:lnTo>
                  <a:lnTo>
                    <a:pt x="360534" y="2642682"/>
                  </a:lnTo>
                  <a:lnTo>
                    <a:pt x="360534" y="2646206"/>
                  </a:lnTo>
                  <a:lnTo>
                    <a:pt x="358438" y="2645539"/>
                  </a:lnTo>
                  <a:lnTo>
                    <a:pt x="357867" y="2645539"/>
                  </a:lnTo>
                  <a:lnTo>
                    <a:pt x="357867" y="2642015"/>
                  </a:lnTo>
                  <a:lnTo>
                    <a:pt x="356819" y="2638110"/>
                  </a:lnTo>
                  <a:lnTo>
                    <a:pt x="356819" y="2634776"/>
                  </a:lnTo>
                  <a:close/>
                  <a:moveTo>
                    <a:pt x="336626" y="2608582"/>
                  </a:moveTo>
                  <a:lnTo>
                    <a:pt x="340912" y="2608582"/>
                  </a:lnTo>
                  <a:lnTo>
                    <a:pt x="343294" y="2609535"/>
                  </a:lnTo>
                  <a:lnTo>
                    <a:pt x="344532" y="2610487"/>
                  </a:lnTo>
                  <a:lnTo>
                    <a:pt x="341865" y="2612392"/>
                  </a:lnTo>
                  <a:lnTo>
                    <a:pt x="339579" y="2613440"/>
                  </a:lnTo>
                  <a:lnTo>
                    <a:pt x="336436" y="2612488"/>
                  </a:lnTo>
                  <a:lnTo>
                    <a:pt x="332340" y="2613059"/>
                  </a:lnTo>
                  <a:lnTo>
                    <a:pt x="329863" y="2613059"/>
                  </a:lnTo>
                  <a:lnTo>
                    <a:pt x="332245" y="2611154"/>
                  </a:lnTo>
                  <a:lnTo>
                    <a:pt x="335388" y="2611154"/>
                  </a:lnTo>
                  <a:close/>
                  <a:moveTo>
                    <a:pt x="99549" y="2072039"/>
                  </a:moveTo>
                  <a:lnTo>
                    <a:pt x="102692" y="2071467"/>
                  </a:lnTo>
                  <a:lnTo>
                    <a:pt x="103740" y="2070039"/>
                  </a:lnTo>
                  <a:lnTo>
                    <a:pt x="104883" y="2068419"/>
                  </a:lnTo>
                  <a:lnTo>
                    <a:pt x="108693" y="2068419"/>
                  </a:lnTo>
                  <a:lnTo>
                    <a:pt x="106407" y="2070705"/>
                  </a:lnTo>
                  <a:lnTo>
                    <a:pt x="104216" y="2073563"/>
                  </a:lnTo>
                  <a:lnTo>
                    <a:pt x="102502" y="2075087"/>
                  </a:lnTo>
                  <a:lnTo>
                    <a:pt x="101359" y="2076801"/>
                  </a:lnTo>
                  <a:lnTo>
                    <a:pt x="100216" y="2076801"/>
                  </a:lnTo>
                  <a:lnTo>
                    <a:pt x="100216" y="207413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3F9FF073-2350-4FF8-A058-1F6FCD7CBFCC}"/>
                </a:ext>
              </a:extLst>
            </p:cNvPr>
            <p:cNvSpPr/>
            <p:nvPr/>
          </p:nvSpPr>
          <p:spPr>
            <a:xfrm>
              <a:off x="5535072" y="1085659"/>
              <a:ext cx="1179004" cy="2073783"/>
            </a:xfrm>
            <a:custGeom>
              <a:avLst/>
              <a:gdLst>
                <a:gd name="connsiteX0" fmla="*/ 82594 w 1179004"/>
                <a:gd name="connsiteY0" fmla="*/ 519559 h 2073783"/>
                <a:gd name="connsiteX1" fmla="*/ 82594 w 1179004"/>
                <a:gd name="connsiteY1" fmla="*/ 521178 h 2073783"/>
                <a:gd name="connsiteX2" fmla="*/ 82594 w 1179004"/>
                <a:gd name="connsiteY2" fmla="*/ 522798 h 2073783"/>
                <a:gd name="connsiteX3" fmla="*/ 81642 w 1179004"/>
                <a:gd name="connsiteY3" fmla="*/ 523369 h 2073783"/>
                <a:gd name="connsiteX4" fmla="*/ 79737 w 1179004"/>
                <a:gd name="connsiteY4" fmla="*/ 522321 h 2073783"/>
                <a:gd name="connsiteX5" fmla="*/ 78975 w 1179004"/>
                <a:gd name="connsiteY5" fmla="*/ 520988 h 2073783"/>
                <a:gd name="connsiteX6" fmla="*/ 76879 w 1179004"/>
                <a:gd name="connsiteY6" fmla="*/ 518130 h 2073783"/>
                <a:gd name="connsiteX7" fmla="*/ 76213 w 1179004"/>
                <a:gd name="connsiteY7" fmla="*/ 516797 h 2073783"/>
                <a:gd name="connsiteX8" fmla="*/ 75736 w 1179004"/>
                <a:gd name="connsiteY8" fmla="*/ 514416 h 2073783"/>
                <a:gd name="connsiteX9" fmla="*/ 75736 w 1179004"/>
                <a:gd name="connsiteY9" fmla="*/ 513749 h 2073783"/>
                <a:gd name="connsiteX10" fmla="*/ 76594 w 1179004"/>
                <a:gd name="connsiteY10" fmla="*/ 513749 h 2073783"/>
                <a:gd name="connsiteX11" fmla="*/ 78784 w 1179004"/>
                <a:gd name="connsiteY11" fmla="*/ 515082 h 2073783"/>
                <a:gd name="connsiteX12" fmla="*/ 80118 w 1179004"/>
                <a:gd name="connsiteY12" fmla="*/ 516225 h 2073783"/>
                <a:gd name="connsiteX13" fmla="*/ 81356 w 1179004"/>
                <a:gd name="connsiteY13" fmla="*/ 517559 h 2073783"/>
                <a:gd name="connsiteX14" fmla="*/ 69640 w 1179004"/>
                <a:gd name="connsiteY14" fmla="*/ 512987 h 2073783"/>
                <a:gd name="connsiteX15" fmla="*/ 75451 w 1179004"/>
                <a:gd name="connsiteY15" fmla="*/ 521369 h 2073783"/>
                <a:gd name="connsiteX16" fmla="*/ 76689 w 1179004"/>
                <a:gd name="connsiteY16" fmla="*/ 524512 h 2073783"/>
                <a:gd name="connsiteX17" fmla="*/ 77165 w 1179004"/>
                <a:gd name="connsiteY17" fmla="*/ 528036 h 2073783"/>
                <a:gd name="connsiteX18" fmla="*/ 77165 w 1179004"/>
                <a:gd name="connsiteY18" fmla="*/ 535371 h 2073783"/>
                <a:gd name="connsiteX19" fmla="*/ 77165 w 1179004"/>
                <a:gd name="connsiteY19" fmla="*/ 533846 h 2073783"/>
                <a:gd name="connsiteX20" fmla="*/ 76594 w 1179004"/>
                <a:gd name="connsiteY20" fmla="*/ 532513 h 2073783"/>
                <a:gd name="connsiteX21" fmla="*/ 75832 w 1179004"/>
                <a:gd name="connsiteY21" fmla="*/ 531370 h 2073783"/>
                <a:gd name="connsiteX22" fmla="*/ 74879 w 1179004"/>
                <a:gd name="connsiteY22" fmla="*/ 530608 h 2073783"/>
                <a:gd name="connsiteX23" fmla="*/ 73069 w 1179004"/>
                <a:gd name="connsiteY23" fmla="*/ 527751 h 2073783"/>
                <a:gd name="connsiteX24" fmla="*/ 70021 w 1179004"/>
                <a:gd name="connsiteY24" fmla="*/ 521083 h 2073783"/>
                <a:gd name="connsiteX25" fmla="*/ 68021 w 1179004"/>
                <a:gd name="connsiteY25" fmla="*/ 518130 h 2073783"/>
                <a:gd name="connsiteX26" fmla="*/ 66116 w 1179004"/>
                <a:gd name="connsiteY26" fmla="*/ 513558 h 2073783"/>
                <a:gd name="connsiteX27" fmla="*/ 66116 w 1179004"/>
                <a:gd name="connsiteY27" fmla="*/ 512987 h 2073783"/>
                <a:gd name="connsiteX28" fmla="*/ 66878 w 1179004"/>
                <a:gd name="connsiteY28" fmla="*/ 511272 h 2073783"/>
                <a:gd name="connsiteX29" fmla="*/ 67926 w 1179004"/>
                <a:gd name="connsiteY29" fmla="*/ 511272 h 2073783"/>
                <a:gd name="connsiteX30" fmla="*/ 68974 w 1179004"/>
                <a:gd name="connsiteY30" fmla="*/ 512225 h 2073783"/>
                <a:gd name="connsiteX31" fmla="*/ 769728 w 1179004"/>
                <a:gd name="connsiteY31" fmla="*/ 144369 h 2073783"/>
                <a:gd name="connsiteX32" fmla="*/ 772585 w 1179004"/>
                <a:gd name="connsiteY32" fmla="*/ 144369 h 2073783"/>
                <a:gd name="connsiteX33" fmla="*/ 774109 w 1179004"/>
                <a:gd name="connsiteY33" fmla="*/ 144369 h 2073783"/>
                <a:gd name="connsiteX34" fmla="*/ 775157 w 1179004"/>
                <a:gd name="connsiteY34" fmla="*/ 145036 h 2073783"/>
                <a:gd name="connsiteX35" fmla="*/ 776015 w 1179004"/>
                <a:gd name="connsiteY35" fmla="*/ 147608 h 2073783"/>
                <a:gd name="connsiteX36" fmla="*/ 774967 w 1179004"/>
                <a:gd name="connsiteY36" fmla="*/ 150275 h 2073783"/>
                <a:gd name="connsiteX37" fmla="*/ 772681 w 1179004"/>
                <a:gd name="connsiteY37" fmla="*/ 151704 h 2073783"/>
                <a:gd name="connsiteX38" fmla="*/ 770204 w 1179004"/>
                <a:gd name="connsiteY38" fmla="*/ 150942 h 2073783"/>
                <a:gd name="connsiteX39" fmla="*/ 768775 w 1179004"/>
                <a:gd name="connsiteY39" fmla="*/ 149418 h 2073783"/>
                <a:gd name="connsiteX40" fmla="*/ 767347 w 1179004"/>
                <a:gd name="connsiteY40" fmla="*/ 146274 h 2073783"/>
                <a:gd name="connsiteX41" fmla="*/ 765727 w 1179004"/>
                <a:gd name="connsiteY41" fmla="*/ 141035 h 2073783"/>
                <a:gd name="connsiteX42" fmla="*/ 769061 w 1179004"/>
                <a:gd name="connsiteY42" fmla="*/ 143321 h 2073783"/>
                <a:gd name="connsiteX43" fmla="*/ 780205 w 1179004"/>
                <a:gd name="connsiteY43" fmla="*/ 140178 h 2073783"/>
                <a:gd name="connsiteX44" fmla="*/ 782777 w 1179004"/>
                <a:gd name="connsiteY44" fmla="*/ 141512 h 2073783"/>
                <a:gd name="connsiteX45" fmla="*/ 782777 w 1179004"/>
                <a:gd name="connsiteY45" fmla="*/ 142179 h 2073783"/>
                <a:gd name="connsiteX46" fmla="*/ 777824 w 1179004"/>
                <a:gd name="connsiteY46" fmla="*/ 143893 h 2073783"/>
                <a:gd name="connsiteX47" fmla="*/ 776110 w 1179004"/>
                <a:gd name="connsiteY47" fmla="*/ 143321 h 2073783"/>
                <a:gd name="connsiteX48" fmla="*/ 774205 w 1179004"/>
                <a:gd name="connsiteY48" fmla="*/ 141988 h 2073783"/>
                <a:gd name="connsiteX49" fmla="*/ 772681 w 1179004"/>
                <a:gd name="connsiteY49" fmla="*/ 141417 h 2073783"/>
                <a:gd name="connsiteX50" fmla="*/ 772681 w 1179004"/>
                <a:gd name="connsiteY50" fmla="*/ 139702 h 2073783"/>
                <a:gd name="connsiteX51" fmla="*/ 778967 w 1179004"/>
                <a:gd name="connsiteY51" fmla="*/ 138845 h 2073783"/>
                <a:gd name="connsiteX52" fmla="*/ 800684 w 1179004"/>
                <a:gd name="connsiteY52" fmla="*/ 127224 h 2073783"/>
                <a:gd name="connsiteX53" fmla="*/ 798779 w 1179004"/>
                <a:gd name="connsiteY53" fmla="*/ 128844 h 2073783"/>
                <a:gd name="connsiteX54" fmla="*/ 795826 w 1179004"/>
                <a:gd name="connsiteY54" fmla="*/ 129415 h 2073783"/>
                <a:gd name="connsiteX55" fmla="*/ 792302 w 1179004"/>
                <a:gd name="connsiteY55" fmla="*/ 130368 h 2073783"/>
                <a:gd name="connsiteX56" fmla="*/ 790778 w 1179004"/>
                <a:gd name="connsiteY56" fmla="*/ 128844 h 2073783"/>
                <a:gd name="connsiteX57" fmla="*/ 791826 w 1179004"/>
                <a:gd name="connsiteY57" fmla="*/ 125891 h 2073783"/>
                <a:gd name="connsiteX58" fmla="*/ 795826 w 1179004"/>
                <a:gd name="connsiteY58" fmla="*/ 125891 h 2073783"/>
                <a:gd name="connsiteX59" fmla="*/ 799255 w 1179004"/>
                <a:gd name="connsiteY59" fmla="*/ 126558 h 2073783"/>
                <a:gd name="connsiteX60" fmla="*/ 576561 w 1179004"/>
                <a:gd name="connsiteY60" fmla="*/ 82076 h 2073783"/>
                <a:gd name="connsiteX61" fmla="*/ 579228 w 1179004"/>
                <a:gd name="connsiteY61" fmla="*/ 81409 h 2073783"/>
                <a:gd name="connsiteX62" fmla="*/ 582562 w 1179004"/>
                <a:gd name="connsiteY62" fmla="*/ 81409 h 2073783"/>
                <a:gd name="connsiteX63" fmla="*/ 585324 w 1179004"/>
                <a:gd name="connsiteY63" fmla="*/ 81885 h 2073783"/>
                <a:gd name="connsiteX64" fmla="*/ 586467 w 1179004"/>
                <a:gd name="connsiteY64" fmla="*/ 83790 h 2073783"/>
                <a:gd name="connsiteX65" fmla="*/ 585229 w 1179004"/>
                <a:gd name="connsiteY65" fmla="*/ 85029 h 2073783"/>
                <a:gd name="connsiteX66" fmla="*/ 582181 w 1179004"/>
                <a:gd name="connsiteY66" fmla="*/ 85695 h 2073783"/>
                <a:gd name="connsiteX67" fmla="*/ 577037 w 1179004"/>
                <a:gd name="connsiteY67" fmla="*/ 85695 h 2073783"/>
                <a:gd name="connsiteX68" fmla="*/ 574942 w 1179004"/>
                <a:gd name="connsiteY68" fmla="*/ 86172 h 2073783"/>
                <a:gd name="connsiteX69" fmla="*/ 574942 w 1179004"/>
                <a:gd name="connsiteY69" fmla="*/ 87410 h 2073783"/>
                <a:gd name="connsiteX70" fmla="*/ 575990 w 1179004"/>
                <a:gd name="connsiteY70" fmla="*/ 88934 h 2073783"/>
                <a:gd name="connsiteX71" fmla="*/ 575990 w 1179004"/>
                <a:gd name="connsiteY71" fmla="*/ 90267 h 2073783"/>
                <a:gd name="connsiteX72" fmla="*/ 574751 w 1179004"/>
                <a:gd name="connsiteY72" fmla="*/ 91410 h 2073783"/>
                <a:gd name="connsiteX73" fmla="*/ 573037 w 1179004"/>
                <a:gd name="connsiteY73" fmla="*/ 91886 h 2073783"/>
                <a:gd name="connsiteX74" fmla="*/ 571227 w 1179004"/>
                <a:gd name="connsiteY74" fmla="*/ 91886 h 2073783"/>
                <a:gd name="connsiteX75" fmla="*/ 569703 w 1179004"/>
                <a:gd name="connsiteY75" fmla="*/ 91220 h 2073783"/>
                <a:gd name="connsiteX76" fmla="*/ 570560 w 1179004"/>
                <a:gd name="connsiteY76" fmla="*/ 90362 h 2073783"/>
                <a:gd name="connsiteX77" fmla="*/ 569417 w 1179004"/>
                <a:gd name="connsiteY77" fmla="*/ 87029 h 2073783"/>
                <a:gd name="connsiteX78" fmla="*/ 569417 w 1179004"/>
                <a:gd name="connsiteY78" fmla="*/ 85505 h 2073783"/>
                <a:gd name="connsiteX79" fmla="*/ 570846 w 1179004"/>
                <a:gd name="connsiteY79" fmla="*/ 84838 h 2073783"/>
                <a:gd name="connsiteX80" fmla="*/ 572179 w 1179004"/>
                <a:gd name="connsiteY80" fmla="*/ 84838 h 2073783"/>
                <a:gd name="connsiteX81" fmla="*/ 585515 w 1179004"/>
                <a:gd name="connsiteY81" fmla="*/ 63788 h 2073783"/>
                <a:gd name="connsiteX82" fmla="*/ 585991 w 1179004"/>
                <a:gd name="connsiteY82" fmla="*/ 65979 h 2073783"/>
                <a:gd name="connsiteX83" fmla="*/ 587134 w 1179004"/>
                <a:gd name="connsiteY83" fmla="*/ 67693 h 2073783"/>
                <a:gd name="connsiteX84" fmla="*/ 588467 w 1179004"/>
                <a:gd name="connsiteY84" fmla="*/ 69122 h 2073783"/>
                <a:gd name="connsiteX85" fmla="*/ 589991 w 1179004"/>
                <a:gd name="connsiteY85" fmla="*/ 70265 h 2073783"/>
                <a:gd name="connsiteX86" fmla="*/ 587705 w 1179004"/>
                <a:gd name="connsiteY86" fmla="*/ 71027 h 2073783"/>
                <a:gd name="connsiteX87" fmla="*/ 585419 w 1179004"/>
                <a:gd name="connsiteY87" fmla="*/ 71027 h 2073783"/>
                <a:gd name="connsiteX88" fmla="*/ 583133 w 1179004"/>
                <a:gd name="connsiteY88" fmla="*/ 70455 h 2073783"/>
                <a:gd name="connsiteX89" fmla="*/ 581038 w 1179004"/>
                <a:gd name="connsiteY89" fmla="*/ 70455 h 2073783"/>
                <a:gd name="connsiteX90" fmla="*/ 579323 w 1179004"/>
                <a:gd name="connsiteY90" fmla="*/ 71217 h 2073783"/>
                <a:gd name="connsiteX91" fmla="*/ 577418 w 1179004"/>
                <a:gd name="connsiteY91" fmla="*/ 72646 h 2073783"/>
                <a:gd name="connsiteX92" fmla="*/ 575799 w 1179004"/>
                <a:gd name="connsiteY92" fmla="*/ 74360 h 2073783"/>
                <a:gd name="connsiteX93" fmla="*/ 574846 w 1179004"/>
                <a:gd name="connsiteY93" fmla="*/ 75884 h 2073783"/>
                <a:gd name="connsiteX94" fmla="*/ 574846 w 1179004"/>
                <a:gd name="connsiteY94" fmla="*/ 74932 h 2073783"/>
                <a:gd name="connsiteX95" fmla="*/ 574846 w 1179004"/>
                <a:gd name="connsiteY95" fmla="*/ 74265 h 2073783"/>
                <a:gd name="connsiteX96" fmla="*/ 575513 w 1179004"/>
                <a:gd name="connsiteY96" fmla="*/ 73122 h 2073783"/>
                <a:gd name="connsiteX97" fmla="*/ 575513 w 1179004"/>
                <a:gd name="connsiteY97" fmla="*/ 71694 h 2073783"/>
                <a:gd name="connsiteX98" fmla="*/ 575513 w 1179004"/>
                <a:gd name="connsiteY98" fmla="*/ 70360 h 2073783"/>
                <a:gd name="connsiteX99" fmla="*/ 575513 w 1179004"/>
                <a:gd name="connsiteY99" fmla="*/ 69312 h 2073783"/>
                <a:gd name="connsiteX100" fmla="*/ 574942 w 1179004"/>
                <a:gd name="connsiteY100" fmla="*/ 68550 h 2073783"/>
                <a:gd name="connsiteX101" fmla="*/ 578657 w 1179004"/>
                <a:gd name="connsiteY101" fmla="*/ 67979 h 2073783"/>
                <a:gd name="connsiteX102" fmla="*/ 581228 w 1179004"/>
                <a:gd name="connsiteY102" fmla="*/ 66740 h 2073783"/>
                <a:gd name="connsiteX103" fmla="*/ 583324 w 1179004"/>
                <a:gd name="connsiteY103" fmla="*/ 65216 h 2073783"/>
                <a:gd name="connsiteX104" fmla="*/ -83 w 1179004"/>
                <a:gd name="connsiteY104" fmla="*/ 522417 h 2073783"/>
                <a:gd name="connsiteX105" fmla="*/ 1156 w 1179004"/>
                <a:gd name="connsiteY105" fmla="*/ 522417 h 2073783"/>
                <a:gd name="connsiteX106" fmla="*/ 6585 w 1179004"/>
                <a:gd name="connsiteY106" fmla="*/ 523941 h 2073783"/>
                <a:gd name="connsiteX107" fmla="*/ 11919 w 1179004"/>
                <a:gd name="connsiteY107" fmla="*/ 526417 h 2073783"/>
                <a:gd name="connsiteX108" fmla="*/ 13252 w 1179004"/>
                <a:gd name="connsiteY108" fmla="*/ 527369 h 2073783"/>
                <a:gd name="connsiteX109" fmla="*/ 14491 w 1179004"/>
                <a:gd name="connsiteY109" fmla="*/ 528798 h 2073783"/>
                <a:gd name="connsiteX110" fmla="*/ 14491 w 1179004"/>
                <a:gd name="connsiteY110" fmla="*/ 530227 h 2073783"/>
                <a:gd name="connsiteX111" fmla="*/ 14491 w 1179004"/>
                <a:gd name="connsiteY111" fmla="*/ 531751 h 2073783"/>
                <a:gd name="connsiteX112" fmla="*/ 14491 w 1179004"/>
                <a:gd name="connsiteY112" fmla="*/ 532894 h 2073783"/>
                <a:gd name="connsiteX113" fmla="*/ 15538 w 1179004"/>
                <a:gd name="connsiteY113" fmla="*/ 532894 h 2073783"/>
                <a:gd name="connsiteX114" fmla="*/ 19063 w 1179004"/>
                <a:gd name="connsiteY114" fmla="*/ 533466 h 2073783"/>
                <a:gd name="connsiteX115" fmla="*/ 21349 w 1179004"/>
                <a:gd name="connsiteY115" fmla="*/ 534894 h 2073783"/>
                <a:gd name="connsiteX116" fmla="*/ 22777 w 1179004"/>
                <a:gd name="connsiteY116" fmla="*/ 537276 h 2073783"/>
                <a:gd name="connsiteX117" fmla="*/ 23254 w 1179004"/>
                <a:gd name="connsiteY117" fmla="*/ 540324 h 2073783"/>
                <a:gd name="connsiteX118" fmla="*/ 22777 w 1179004"/>
                <a:gd name="connsiteY118" fmla="*/ 542514 h 2073783"/>
                <a:gd name="connsiteX119" fmla="*/ 22015 w 1179004"/>
                <a:gd name="connsiteY119" fmla="*/ 545086 h 2073783"/>
                <a:gd name="connsiteX120" fmla="*/ 22015 w 1179004"/>
                <a:gd name="connsiteY120" fmla="*/ 547658 h 2073783"/>
                <a:gd name="connsiteX121" fmla="*/ 23063 w 1179004"/>
                <a:gd name="connsiteY121" fmla="*/ 550039 h 2073783"/>
                <a:gd name="connsiteX122" fmla="*/ 24968 w 1179004"/>
                <a:gd name="connsiteY122" fmla="*/ 552992 h 2073783"/>
                <a:gd name="connsiteX123" fmla="*/ 24968 w 1179004"/>
                <a:gd name="connsiteY123" fmla="*/ 555564 h 2073783"/>
                <a:gd name="connsiteX124" fmla="*/ 24016 w 1179004"/>
                <a:gd name="connsiteY124" fmla="*/ 558135 h 2073783"/>
                <a:gd name="connsiteX125" fmla="*/ 21349 w 1179004"/>
                <a:gd name="connsiteY125" fmla="*/ 563184 h 2073783"/>
                <a:gd name="connsiteX126" fmla="*/ 18872 w 1179004"/>
                <a:gd name="connsiteY126" fmla="*/ 570042 h 2073783"/>
                <a:gd name="connsiteX127" fmla="*/ 21444 w 1179004"/>
                <a:gd name="connsiteY127" fmla="*/ 570042 h 2073783"/>
                <a:gd name="connsiteX128" fmla="*/ 25063 w 1179004"/>
                <a:gd name="connsiteY128" fmla="*/ 562707 h 2073783"/>
                <a:gd name="connsiteX129" fmla="*/ 27921 w 1179004"/>
                <a:gd name="connsiteY129" fmla="*/ 562707 h 2073783"/>
                <a:gd name="connsiteX130" fmla="*/ 26778 w 1179004"/>
                <a:gd name="connsiteY130" fmla="*/ 564898 h 2073783"/>
                <a:gd name="connsiteX131" fmla="*/ 26207 w 1179004"/>
                <a:gd name="connsiteY131" fmla="*/ 567375 h 2073783"/>
                <a:gd name="connsiteX132" fmla="*/ 26207 w 1179004"/>
                <a:gd name="connsiteY132" fmla="*/ 569851 h 2073783"/>
                <a:gd name="connsiteX133" fmla="*/ 26968 w 1179004"/>
                <a:gd name="connsiteY133" fmla="*/ 571851 h 2073783"/>
                <a:gd name="connsiteX134" fmla="*/ 30778 w 1179004"/>
                <a:gd name="connsiteY134" fmla="*/ 555087 h 2073783"/>
                <a:gd name="connsiteX135" fmla="*/ 33350 w 1179004"/>
                <a:gd name="connsiteY135" fmla="*/ 554230 h 2073783"/>
                <a:gd name="connsiteX136" fmla="*/ 33350 w 1179004"/>
                <a:gd name="connsiteY136" fmla="*/ 551944 h 2073783"/>
                <a:gd name="connsiteX137" fmla="*/ 32398 w 1179004"/>
                <a:gd name="connsiteY137" fmla="*/ 543943 h 2073783"/>
                <a:gd name="connsiteX138" fmla="*/ 31826 w 1179004"/>
                <a:gd name="connsiteY138" fmla="*/ 542133 h 2073783"/>
                <a:gd name="connsiteX139" fmla="*/ 30778 w 1179004"/>
                <a:gd name="connsiteY139" fmla="*/ 540800 h 2073783"/>
                <a:gd name="connsiteX140" fmla="*/ 30207 w 1179004"/>
                <a:gd name="connsiteY140" fmla="*/ 537657 h 2073783"/>
                <a:gd name="connsiteX141" fmla="*/ 29731 w 1179004"/>
                <a:gd name="connsiteY141" fmla="*/ 531084 h 2073783"/>
                <a:gd name="connsiteX142" fmla="*/ 28111 w 1179004"/>
                <a:gd name="connsiteY142" fmla="*/ 521559 h 2073783"/>
                <a:gd name="connsiteX143" fmla="*/ 28111 w 1179004"/>
                <a:gd name="connsiteY143" fmla="*/ 518225 h 2073783"/>
                <a:gd name="connsiteX144" fmla="*/ 29064 w 1179004"/>
                <a:gd name="connsiteY144" fmla="*/ 517273 h 2073783"/>
                <a:gd name="connsiteX145" fmla="*/ 31064 w 1179004"/>
                <a:gd name="connsiteY145" fmla="*/ 518321 h 2073783"/>
                <a:gd name="connsiteX146" fmla="*/ 32969 w 1179004"/>
                <a:gd name="connsiteY146" fmla="*/ 520797 h 2073783"/>
                <a:gd name="connsiteX147" fmla="*/ 33541 w 1179004"/>
                <a:gd name="connsiteY147" fmla="*/ 524226 h 2073783"/>
                <a:gd name="connsiteX148" fmla="*/ 34303 w 1179004"/>
                <a:gd name="connsiteY148" fmla="*/ 524226 h 2073783"/>
                <a:gd name="connsiteX149" fmla="*/ 36970 w 1179004"/>
                <a:gd name="connsiteY149" fmla="*/ 520702 h 2073783"/>
                <a:gd name="connsiteX150" fmla="*/ 41542 w 1179004"/>
                <a:gd name="connsiteY150" fmla="*/ 520702 h 2073783"/>
                <a:gd name="connsiteX151" fmla="*/ 45923 w 1179004"/>
                <a:gd name="connsiteY151" fmla="*/ 523083 h 2073783"/>
                <a:gd name="connsiteX152" fmla="*/ 47924 w 1179004"/>
                <a:gd name="connsiteY152" fmla="*/ 526512 h 2073783"/>
                <a:gd name="connsiteX153" fmla="*/ 61449 w 1179004"/>
                <a:gd name="connsiteY153" fmla="*/ 530418 h 2073783"/>
                <a:gd name="connsiteX154" fmla="*/ 64021 w 1179004"/>
                <a:gd name="connsiteY154" fmla="*/ 533085 h 2073783"/>
                <a:gd name="connsiteX155" fmla="*/ 64021 w 1179004"/>
                <a:gd name="connsiteY155" fmla="*/ 533656 h 2073783"/>
                <a:gd name="connsiteX156" fmla="*/ 65926 w 1179004"/>
                <a:gd name="connsiteY156" fmla="*/ 540514 h 2073783"/>
                <a:gd name="connsiteX157" fmla="*/ 67545 w 1179004"/>
                <a:gd name="connsiteY157" fmla="*/ 541657 h 2073783"/>
                <a:gd name="connsiteX158" fmla="*/ 71260 w 1179004"/>
                <a:gd name="connsiteY158" fmla="*/ 543562 h 2073783"/>
                <a:gd name="connsiteX159" fmla="*/ 72593 w 1179004"/>
                <a:gd name="connsiteY159" fmla="*/ 544705 h 2073783"/>
                <a:gd name="connsiteX160" fmla="*/ 73736 w 1179004"/>
                <a:gd name="connsiteY160" fmla="*/ 546705 h 2073783"/>
                <a:gd name="connsiteX161" fmla="*/ 75260 w 1179004"/>
                <a:gd name="connsiteY161" fmla="*/ 551373 h 2073783"/>
                <a:gd name="connsiteX162" fmla="*/ 76594 w 1179004"/>
                <a:gd name="connsiteY162" fmla="*/ 553468 h 2073783"/>
                <a:gd name="connsiteX163" fmla="*/ 76594 w 1179004"/>
                <a:gd name="connsiteY163" fmla="*/ 555278 h 2073783"/>
                <a:gd name="connsiteX164" fmla="*/ 75260 w 1179004"/>
                <a:gd name="connsiteY164" fmla="*/ 560136 h 2073783"/>
                <a:gd name="connsiteX165" fmla="*/ 75260 w 1179004"/>
                <a:gd name="connsiteY165" fmla="*/ 562421 h 2073783"/>
                <a:gd name="connsiteX166" fmla="*/ 81070 w 1179004"/>
                <a:gd name="connsiteY166" fmla="*/ 558326 h 2073783"/>
                <a:gd name="connsiteX167" fmla="*/ 83166 w 1179004"/>
                <a:gd name="connsiteY167" fmla="*/ 557659 h 2073783"/>
                <a:gd name="connsiteX168" fmla="*/ 85357 w 1179004"/>
                <a:gd name="connsiteY168" fmla="*/ 557659 h 2073783"/>
                <a:gd name="connsiteX169" fmla="*/ 85928 w 1179004"/>
                <a:gd name="connsiteY169" fmla="*/ 558993 h 2073783"/>
                <a:gd name="connsiteX170" fmla="*/ 85928 w 1179004"/>
                <a:gd name="connsiteY170" fmla="*/ 562803 h 2073783"/>
                <a:gd name="connsiteX171" fmla="*/ 86595 w 1179004"/>
                <a:gd name="connsiteY171" fmla="*/ 565279 h 2073783"/>
                <a:gd name="connsiteX172" fmla="*/ 87357 w 1179004"/>
                <a:gd name="connsiteY172" fmla="*/ 565946 h 2073783"/>
                <a:gd name="connsiteX173" fmla="*/ 89929 w 1179004"/>
                <a:gd name="connsiteY173" fmla="*/ 565374 h 2073783"/>
                <a:gd name="connsiteX174" fmla="*/ 92405 w 1179004"/>
                <a:gd name="connsiteY174" fmla="*/ 565374 h 2073783"/>
                <a:gd name="connsiteX175" fmla="*/ 93834 w 1179004"/>
                <a:gd name="connsiteY175" fmla="*/ 565374 h 2073783"/>
                <a:gd name="connsiteX176" fmla="*/ 94310 w 1179004"/>
                <a:gd name="connsiteY176" fmla="*/ 564327 h 2073783"/>
                <a:gd name="connsiteX177" fmla="*/ 94310 w 1179004"/>
                <a:gd name="connsiteY177" fmla="*/ 562136 h 2073783"/>
                <a:gd name="connsiteX178" fmla="*/ 93453 w 1179004"/>
                <a:gd name="connsiteY178" fmla="*/ 560707 h 2073783"/>
                <a:gd name="connsiteX179" fmla="*/ 85261 w 1179004"/>
                <a:gd name="connsiteY179" fmla="*/ 551182 h 2073783"/>
                <a:gd name="connsiteX180" fmla="*/ 84309 w 1179004"/>
                <a:gd name="connsiteY180" fmla="*/ 549468 h 2073783"/>
                <a:gd name="connsiteX181" fmla="*/ 81451 w 1179004"/>
                <a:gd name="connsiteY181" fmla="*/ 541657 h 2073783"/>
                <a:gd name="connsiteX182" fmla="*/ 80023 w 1179004"/>
                <a:gd name="connsiteY182" fmla="*/ 533275 h 2073783"/>
                <a:gd name="connsiteX183" fmla="*/ 79070 w 1179004"/>
                <a:gd name="connsiteY183" fmla="*/ 531275 h 2073783"/>
                <a:gd name="connsiteX184" fmla="*/ 80118 w 1179004"/>
                <a:gd name="connsiteY184" fmla="*/ 530037 h 2073783"/>
                <a:gd name="connsiteX185" fmla="*/ 82023 w 1179004"/>
                <a:gd name="connsiteY185" fmla="*/ 526608 h 2073783"/>
                <a:gd name="connsiteX186" fmla="*/ 82690 w 1179004"/>
                <a:gd name="connsiteY186" fmla="*/ 524798 h 2073783"/>
                <a:gd name="connsiteX187" fmla="*/ 83452 w 1179004"/>
                <a:gd name="connsiteY187" fmla="*/ 517464 h 2073783"/>
                <a:gd name="connsiteX188" fmla="*/ 83928 w 1179004"/>
                <a:gd name="connsiteY188" fmla="*/ 516416 h 2073783"/>
                <a:gd name="connsiteX189" fmla="*/ 86024 w 1179004"/>
                <a:gd name="connsiteY189" fmla="*/ 516416 h 2073783"/>
                <a:gd name="connsiteX190" fmla="*/ 89262 w 1179004"/>
                <a:gd name="connsiteY190" fmla="*/ 518416 h 2073783"/>
                <a:gd name="connsiteX191" fmla="*/ 91167 w 1179004"/>
                <a:gd name="connsiteY191" fmla="*/ 518892 h 2073783"/>
                <a:gd name="connsiteX192" fmla="*/ 95167 w 1179004"/>
                <a:gd name="connsiteY192" fmla="*/ 518892 h 2073783"/>
                <a:gd name="connsiteX193" fmla="*/ 99644 w 1179004"/>
                <a:gd name="connsiteY193" fmla="*/ 519750 h 2073783"/>
                <a:gd name="connsiteX194" fmla="*/ 101835 w 1179004"/>
                <a:gd name="connsiteY194" fmla="*/ 519750 h 2073783"/>
                <a:gd name="connsiteX195" fmla="*/ 103740 w 1179004"/>
                <a:gd name="connsiteY195" fmla="*/ 519750 h 2073783"/>
                <a:gd name="connsiteX196" fmla="*/ 106883 w 1179004"/>
                <a:gd name="connsiteY196" fmla="*/ 518988 h 2073783"/>
                <a:gd name="connsiteX197" fmla="*/ 109931 w 1179004"/>
                <a:gd name="connsiteY197" fmla="*/ 517368 h 2073783"/>
                <a:gd name="connsiteX198" fmla="*/ 110884 w 1179004"/>
                <a:gd name="connsiteY198" fmla="*/ 517368 h 2073783"/>
                <a:gd name="connsiteX199" fmla="*/ 112408 w 1179004"/>
                <a:gd name="connsiteY199" fmla="*/ 517368 h 2073783"/>
                <a:gd name="connsiteX200" fmla="*/ 112408 w 1179004"/>
                <a:gd name="connsiteY200" fmla="*/ 517368 h 2073783"/>
                <a:gd name="connsiteX201" fmla="*/ 112408 w 1179004"/>
                <a:gd name="connsiteY201" fmla="*/ 516702 h 2073783"/>
                <a:gd name="connsiteX202" fmla="*/ 113074 w 1179004"/>
                <a:gd name="connsiteY202" fmla="*/ 515654 h 2073783"/>
                <a:gd name="connsiteX203" fmla="*/ 118790 w 1179004"/>
                <a:gd name="connsiteY203" fmla="*/ 511177 h 2073783"/>
                <a:gd name="connsiteX204" fmla="*/ 119742 w 1179004"/>
                <a:gd name="connsiteY204" fmla="*/ 511177 h 2073783"/>
                <a:gd name="connsiteX205" fmla="*/ 120790 w 1179004"/>
                <a:gd name="connsiteY205" fmla="*/ 510510 h 2073783"/>
                <a:gd name="connsiteX206" fmla="*/ 123171 w 1179004"/>
                <a:gd name="connsiteY206" fmla="*/ 511368 h 2073783"/>
                <a:gd name="connsiteX207" fmla="*/ 126981 w 1179004"/>
                <a:gd name="connsiteY207" fmla="*/ 513558 h 2073783"/>
                <a:gd name="connsiteX208" fmla="*/ 126981 w 1179004"/>
                <a:gd name="connsiteY208" fmla="*/ 510034 h 2073783"/>
                <a:gd name="connsiteX209" fmla="*/ 128695 w 1179004"/>
                <a:gd name="connsiteY209" fmla="*/ 502604 h 2073783"/>
                <a:gd name="connsiteX210" fmla="*/ 127267 w 1179004"/>
                <a:gd name="connsiteY210" fmla="*/ 500509 h 2073783"/>
                <a:gd name="connsiteX211" fmla="*/ 126219 w 1179004"/>
                <a:gd name="connsiteY211" fmla="*/ 504605 h 2073783"/>
                <a:gd name="connsiteX212" fmla="*/ 123742 w 1179004"/>
                <a:gd name="connsiteY212" fmla="*/ 506700 h 2073783"/>
                <a:gd name="connsiteX213" fmla="*/ 115551 w 1179004"/>
                <a:gd name="connsiteY213" fmla="*/ 508891 h 2073783"/>
                <a:gd name="connsiteX214" fmla="*/ 103168 w 1179004"/>
                <a:gd name="connsiteY214" fmla="*/ 514987 h 2073783"/>
                <a:gd name="connsiteX215" fmla="*/ 98501 w 1179004"/>
                <a:gd name="connsiteY215" fmla="*/ 514987 h 2073783"/>
                <a:gd name="connsiteX216" fmla="*/ 102787 w 1179004"/>
                <a:gd name="connsiteY216" fmla="*/ 509081 h 2073783"/>
                <a:gd name="connsiteX217" fmla="*/ 102787 w 1179004"/>
                <a:gd name="connsiteY217" fmla="*/ 507558 h 2073783"/>
                <a:gd name="connsiteX218" fmla="*/ 101740 w 1179004"/>
                <a:gd name="connsiteY218" fmla="*/ 507558 h 2073783"/>
                <a:gd name="connsiteX219" fmla="*/ 97358 w 1179004"/>
                <a:gd name="connsiteY219" fmla="*/ 510415 h 2073783"/>
                <a:gd name="connsiteX220" fmla="*/ 94977 w 1179004"/>
                <a:gd name="connsiteY220" fmla="*/ 511082 h 2073783"/>
                <a:gd name="connsiteX221" fmla="*/ 93262 w 1179004"/>
                <a:gd name="connsiteY221" fmla="*/ 511082 h 2073783"/>
                <a:gd name="connsiteX222" fmla="*/ 91643 w 1179004"/>
                <a:gd name="connsiteY222" fmla="*/ 510320 h 2073783"/>
                <a:gd name="connsiteX223" fmla="*/ 86214 w 1179004"/>
                <a:gd name="connsiteY223" fmla="*/ 506033 h 2073783"/>
                <a:gd name="connsiteX224" fmla="*/ 85547 w 1179004"/>
                <a:gd name="connsiteY224" fmla="*/ 504224 h 2073783"/>
                <a:gd name="connsiteX225" fmla="*/ 86595 w 1179004"/>
                <a:gd name="connsiteY225" fmla="*/ 501938 h 2073783"/>
                <a:gd name="connsiteX226" fmla="*/ 83833 w 1179004"/>
                <a:gd name="connsiteY226" fmla="*/ 500223 h 2073783"/>
                <a:gd name="connsiteX227" fmla="*/ 80594 w 1179004"/>
                <a:gd name="connsiteY227" fmla="*/ 497842 h 2073783"/>
                <a:gd name="connsiteX228" fmla="*/ 77927 w 1179004"/>
                <a:gd name="connsiteY228" fmla="*/ 494985 h 2073783"/>
                <a:gd name="connsiteX229" fmla="*/ 75736 w 1179004"/>
                <a:gd name="connsiteY229" fmla="*/ 488984 h 2073783"/>
                <a:gd name="connsiteX230" fmla="*/ 75736 w 1179004"/>
                <a:gd name="connsiteY230" fmla="*/ 487079 h 2073783"/>
                <a:gd name="connsiteX231" fmla="*/ 76594 w 1179004"/>
                <a:gd name="connsiteY231" fmla="*/ 486317 h 2073783"/>
                <a:gd name="connsiteX232" fmla="*/ 78499 w 1179004"/>
                <a:gd name="connsiteY232" fmla="*/ 486317 h 2073783"/>
                <a:gd name="connsiteX233" fmla="*/ 83261 w 1179004"/>
                <a:gd name="connsiteY233" fmla="*/ 485460 h 2073783"/>
                <a:gd name="connsiteX234" fmla="*/ 89452 w 1179004"/>
                <a:gd name="connsiteY234" fmla="*/ 485460 h 2073783"/>
                <a:gd name="connsiteX235" fmla="*/ 92691 w 1179004"/>
                <a:gd name="connsiteY235" fmla="*/ 484602 h 2073783"/>
                <a:gd name="connsiteX236" fmla="*/ 94120 w 1179004"/>
                <a:gd name="connsiteY236" fmla="*/ 482031 h 2073783"/>
                <a:gd name="connsiteX237" fmla="*/ 95263 w 1179004"/>
                <a:gd name="connsiteY237" fmla="*/ 480983 h 2073783"/>
                <a:gd name="connsiteX238" fmla="*/ 100597 w 1179004"/>
                <a:gd name="connsiteY238" fmla="*/ 477554 h 2073783"/>
                <a:gd name="connsiteX239" fmla="*/ 102121 w 1179004"/>
                <a:gd name="connsiteY239" fmla="*/ 475935 h 2073783"/>
                <a:gd name="connsiteX240" fmla="*/ 99263 w 1179004"/>
                <a:gd name="connsiteY240" fmla="*/ 475935 h 2073783"/>
                <a:gd name="connsiteX241" fmla="*/ 96025 w 1179004"/>
                <a:gd name="connsiteY241" fmla="*/ 476887 h 2073783"/>
                <a:gd name="connsiteX242" fmla="*/ 93072 w 1179004"/>
                <a:gd name="connsiteY242" fmla="*/ 478316 h 2073783"/>
                <a:gd name="connsiteX243" fmla="*/ 88595 w 1179004"/>
                <a:gd name="connsiteY243" fmla="*/ 481459 h 2073783"/>
                <a:gd name="connsiteX244" fmla="*/ 86119 w 1179004"/>
                <a:gd name="connsiteY244" fmla="*/ 481459 h 2073783"/>
                <a:gd name="connsiteX245" fmla="*/ 80785 w 1179004"/>
                <a:gd name="connsiteY245" fmla="*/ 480221 h 2073783"/>
                <a:gd name="connsiteX246" fmla="*/ 79451 w 1179004"/>
                <a:gd name="connsiteY246" fmla="*/ 480221 h 2073783"/>
                <a:gd name="connsiteX247" fmla="*/ 76689 w 1179004"/>
                <a:gd name="connsiteY247" fmla="*/ 480221 h 2073783"/>
                <a:gd name="connsiteX248" fmla="*/ 75355 w 1179004"/>
                <a:gd name="connsiteY248" fmla="*/ 480221 h 2073783"/>
                <a:gd name="connsiteX249" fmla="*/ 74689 w 1179004"/>
                <a:gd name="connsiteY249" fmla="*/ 480221 h 2073783"/>
                <a:gd name="connsiteX250" fmla="*/ 74022 w 1179004"/>
                <a:gd name="connsiteY250" fmla="*/ 479554 h 2073783"/>
                <a:gd name="connsiteX251" fmla="*/ 72974 w 1179004"/>
                <a:gd name="connsiteY251" fmla="*/ 478983 h 2073783"/>
                <a:gd name="connsiteX252" fmla="*/ 71260 w 1179004"/>
                <a:gd name="connsiteY252" fmla="*/ 478983 h 2073783"/>
                <a:gd name="connsiteX253" fmla="*/ 68878 w 1179004"/>
                <a:gd name="connsiteY253" fmla="*/ 478030 h 2073783"/>
                <a:gd name="connsiteX254" fmla="*/ 60973 w 1179004"/>
                <a:gd name="connsiteY254" fmla="*/ 471553 h 2073783"/>
                <a:gd name="connsiteX255" fmla="*/ 60401 w 1179004"/>
                <a:gd name="connsiteY255" fmla="*/ 471553 h 2073783"/>
                <a:gd name="connsiteX256" fmla="*/ 58973 w 1179004"/>
                <a:gd name="connsiteY256" fmla="*/ 471553 h 2073783"/>
                <a:gd name="connsiteX257" fmla="*/ 58306 w 1179004"/>
                <a:gd name="connsiteY257" fmla="*/ 471553 h 2073783"/>
                <a:gd name="connsiteX258" fmla="*/ 58306 w 1179004"/>
                <a:gd name="connsiteY258" fmla="*/ 471553 h 2073783"/>
                <a:gd name="connsiteX259" fmla="*/ 57734 w 1179004"/>
                <a:gd name="connsiteY259" fmla="*/ 469743 h 2073783"/>
                <a:gd name="connsiteX260" fmla="*/ 57734 w 1179004"/>
                <a:gd name="connsiteY260" fmla="*/ 469743 h 2073783"/>
                <a:gd name="connsiteX261" fmla="*/ 57163 w 1179004"/>
                <a:gd name="connsiteY261" fmla="*/ 469743 h 2073783"/>
                <a:gd name="connsiteX262" fmla="*/ 55543 w 1179004"/>
                <a:gd name="connsiteY262" fmla="*/ 469743 h 2073783"/>
                <a:gd name="connsiteX263" fmla="*/ 55067 w 1179004"/>
                <a:gd name="connsiteY263" fmla="*/ 469743 h 2073783"/>
                <a:gd name="connsiteX264" fmla="*/ 54591 w 1179004"/>
                <a:gd name="connsiteY264" fmla="*/ 468886 h 2073783"/>
                <a:gd name="connsiteX265" fmla="*/ 54115 w 1179004"/>
                <a:gd name="connsiteY265" fmla="*/ 467171 h 2073783"/>
                <a:gd name="connsiteX266" fmla="*/ 54115 w 1179004"/>
                <a:gd name="connsiteY266" fmla="*/ 466505 h 2073783"/>
                <a:gd name="connsiteX267" fmla="*/ 47638 w 1179004"/>
                <a:gd name="connsiteY267" fmla="*/ 462790 h 2073783"/>
                <a:gd name="connsiteX268" fmla="*/ 46399 w 1179004"/>
                <a:gd name="connsiteY268" fmla="*/ 461456 h 2073783"/>
                <a:gd name="connsiteX269" fmla="*/ 48400 w 1179004"/>
                <a:gd name="connsiteY269" fmla="*/ 450693 h 2073783"/>
                <a:gd name="connsiteX270" fmla="*/ 48876 w 1179004"/>
                <a:gd name="connsiteY270" fmla="*/ 449931 h 2073783"/>
                <a:gd name="connsiteX271" fmla="*/ 52305 w 1179004"/>
                <a:gd name="connsiteY271" fmla="*/ 446121 h 2073783"/>
                <a:gd name="connsiteX272" fmla="*/ 53162 w 1179004"/>
                <a:gd name="connsiteY272" fmla="*/ 444693 h 2073783"/>
                <a:gd name="connsiteX273" fmla="*/ 53162 w 1179004"/>
                <a:gd name="connsiteY273" fmla="*/ 443169 h 2073783"/>
                <a:gd name="connsiteX274" fmla="*/ 53162 w 1179004"/>
                <a:gd name="connsiteY274" fmla="*/ 441644 h 2073783"/>
                <a:gd name="connsiteX275" fmla="*/ 53162 w 1179004"/>
                <a:gd name="connsiteY275" fmla="*/ 440121 h 2073783"/>
                <a:gd name="connsiteX276" fmla="*/ 54210 w 1179004"/>
                <a:gd name="connsiteY276" fmla="*/ 437644 h 2073783"/>
                <a:gd name="connsiteX277" fmla="*/ 55448 w 1179004"/>
                <a:gd name="connsiteY277" fmla="*/ 435834 h 2073783"/>
                <a:gd name="connsiteX278" fmla="*/ 61068 w 1179004"/>
                <a:gd name="connsiteY278" fmla="*/ 430119 h 2073783"/>
                <a:gd name="connsiteX279" fmla="*/ 62687 w 1179004"/>
                <a:gd name="connsiteY279" fmla="*/ 428119 h 2073783"/>
                <a:gd name="connsiteX280" fmla="*/ 63640 w 1179004"/>
                <a:gd name="connsiteY280" fmla="*/ 425738 h 2073783"/>
                <a:gd name="connsiteX281" fmla="*/ 63640 w 1179004"/>
                <a:gd name="connsiteY281" fmla="*/ 422975 h 2073783"/>
                <a:gd name="connsiteX282" fmla="*/ 63640 w 1179004"/>
                <a:gd name="connsiteY282" fmla="*/ 416975 h 2073783"/>
                <a:gd name="connsiteX283" fmla="*/ 63640 w 1179004"/>
                <a:gd name="connsiteY283" fmla="*/ 415546 h 2073783"/>
                <a:gd name="connsiteX284" fmla="*/ 62306 w 1179004"/>
                <a:gd name="connsiteY284" fmla="*/ 413069 h 2073783"/>
                <a:gd name="connsiteX285" fmla="*/ 62306 w 1179004"/>
                <a:gd name="connsiteY285" fmla="*/ 411927 h 2073783"/>
                <a:gd name="connsiteX286" fmla="*/ 63163 w 1179004"/>
                <a:gd name="connsiteY286" fmla="*/ 411927 h 2073783"/>
                <a:gd name="connsiteX287" fmla="*/ 64687 w 1179004"/>
                <a:gd name="connsiteY287" fmla="*/ 412974 h 2073783"/>
                <a:gd name="connsiteX288" fmla="*/ 66592 w 1179004"/>
                <a:gd name="connsiteY288" fmla="*/ 413736 h 2073783"/>
                <a:gd name="connsiteX289" fmla="*/ 68593 w 1179004"/>
                <a:gd name="connsiteY289" fmla="*/ 412403 h 2073783"/>
                <a:gd name="connsiteX290" fmla="*/ 68593 w 1179004"/>
                <a:gd name="connsiteY290" fmla="*/ 413641 h 2073783"/>
                <a:gd name="connsiteX291" fmla="*/ 68593 w 1179004"/>
                <a:gd name="connsiteY291" fmla="*/ 415165 h 2073783"/>
                <a:gd name="connsiteX292" fmla="*/ 68593 w 1179004"/>
                <a:gd name="connsiteY292" fmla="*/ 416403 h 2073783"/>
                <a:gd name="connsiteX293" fmla="*/ 69640 w 1179004"/>
                <a:gd name="connsiteY293" fmla="*/ 416975 h 2073783"/>
                <a:gd name="connsiteX294" fmla="*/ 71260 w 1179004"/>
                <a:gd name="connsiteY294" fmla="*/ 416403 h 2073783"/>
                <a:gd name="connsiteX295" fmla="*/ 72784 w 1179004"/>
                <a:gd name="connsiteY295" fmla="*/ 415641 h 2073783"/>
                <a:gd name="connsiteX296" fmla="*/ 73927 w 1179004"/>
                <a:gd name="connsiteY296" fmla="*/ 415641 h 2073783"/>
                <a:gd name="connsiteX297" fmla="*/ 74593 w 1179004"/>
                <a:gd name="connsiteY297" fmla="*/ 417832 h 2073783"/>
                <a:gd name="connsiteX298" fmla="*/ 77165 w 1179004"/>
                <a:gd name="connsiteY298" fmla="*/ 414308 h 2073783"/>
                <a:gd name="connsiteX299" fmla="*/ 76689 w 1179004"/>
                <a:gd name="connsiteY299" fmla="*/ 410212 h 2073783"/>
                <a:gd name="connsiteX300" fmla="*/ 75832 w 1179004"/>
                <a:gd name="connsiteY300" fmla="*/ 406688 h 2073783"/>
                <a:gd name="connsiteX301" fmla="*/ 77260 w 1179004"/>
                <a:gd name="connsiteY301" fmla="*/ 404973 h 2073783"/>
                <a:gd name="connsiteX302" fmla="*/ 77737 w 1179004"/>
                <a:gd name="connsiteY302" fmla="*/ 409164 h 2073783"/>
                <a:gd name="connsiteX303" fmla="*/ 80785 w 1179004"/>
                <a:gd name="connsiteY303" fmla="*/ 410117 h 2073783"/>
                <a:gd name="connsiteX304" fmla="*/ 88405 w 1179004"/>
                <a:gd name="connsiteY304" fmla="*/ 408688 h 2073783"/>
                <a:gd name="connsiteX305" fmla="*/ 91929 w 1179004"/>
                <a:gd name="connsiteY305" fmla="*/ 407450 h 2073783"/>
                <a:gd name="connsiteX306" fmla="*/ 94310 w 1179004"/>
                <a:gd name="connsiteY306" fmla="*/ 404211 h 2073783"/>
                <a:gd name="connsiteX307" fmla="*/ 95644 w 1179004"/>
                <a:gd name="connsiteY307" fmla="*/ 400116 h 2073783"/>
                <a:gd name="connsiteX308" fmla="*/ 96120 w 1179004"/>
                <a:gd name="connsiteY308" fmla="*/ 396115 h 2073783"/>
                <a:gd name="connsiteX309" fmla="*/ 95549 w 1179004"/>
                <a:gd name="connsiteY309" fmla="*/ 393639 h 2073783"/>
                <a:gd name="connsiteX310" fmla="*/ 94215 w 1179004"/>
                <a:gd name="connsiteY310" fmla="*/ 392305 h 2073783"/>
                <a:gd name="connsiteX311" fmla="*/ 92691 w 1179004"/>
                <a:gd name="connsiteY311" fmla="*/ 391162 h 2073783"/>
                <a:gd name="connsiteX312" fmla="*/ 91548 w 1179004"/>
                <a:gd name="connsiteY312" fmla="*/ 389257 h 2073783"/>
                <a:gd name="connsiteX313" fmla="*/ 91548 w 1179004"/>
                <a:gd name="connsiteY313" fmla="*/ 387447 h 2073783"/>
                <a:gd name="connsiteX314" fmla="*/ 92500 w 1179004"/>
                <a:gd name="connsiteY314" fmla="*/ 385352 h 2073783"/>
                <a:gd name="connsiteX315" fmla="*/ 94882 w 1179004"/>
                <a:gd name="connsiteY315" fmla="*/ 381923 h 2073783"/>
                <a:gd name="connsiteX316" fmla="*/ 102025 w 1179004"/>
                <a:gd name="connsiteY316" fmla="*/ 376398 h 2073783"/>
                <a:gd name="connsiteX317" fmla="*/ 104597 w 1179004"/>
                <a:gd name="connsiteY317" fmla="*/ 373255 h 2073783"/>
                <a:gd name="connsiteX318" fmla="*/ 102978 w 1179004"/>
                <a:gd name="connsiteY318" fmla="*/ 370779 h 2073783"/>
                <a:gd name="connsiteX319" fmla="*/ 102978 w 1179004"/>
                <a:gd name="connsiteY319" fmla="*/ 371541 h 2073783"/>
                <a:gd name="connsiteX320" fmla="*/ 102025 w 1179004"/>
                <a:gd name="connsiteY320" fmla="*/ 372779 h 2073783"/>
                <a:gd name="connsiteX321" fmla="*/ 101549 w 1179004"/>
                <a:gd name="connsiteY321" fmla="*/ 373541 h 2073783"/>
                <a:gd name="connsiteX322" fmla="*/ 100692 w 1179004"/>
                <a:gd name="connsiteY322" fmla="*/ 372683 h 2073783"/>
                <a:gd name="connsiteX323" fmla="*/ 101549 w 1179004"/>
                <a:gd name="connsiteY323" fmla="*/ 370588 h 2073783"/>
                <a:gd name="connsiteX324" fmla="*/ 101549 w 1179004"/>
                <a:gd name="connsiteY324" fmla="*/ 368397 h 2073783"/>
                <a:gd name="connsiteX325" fmla="*/ 100882 w 1179004"/>
                <a:gd name="connsiteY325" fmla="*/ 363825 h 2073783"/>
                <a:gd name="connsiteX326" fmla="*/ 100882 w 1179004"/>
                <a:gd name="connsiteY326" fmla="*/ 361635 h 2073783"/>
                <a:gd name="connsiteX327" fmla="*/ 104121 w 1179004"/>
                <a:gd name="connsiteY327" fmla="*/ 353443 h 2073783"/>
                <a:gd name="connsiteX328" fmla="*/ 106407 w 1179004"/>
                <a:gd name="connsiteY328" fmla="*/ 349157 h 2073783"/>
                <a:gd name="connsiteX329" fmla="*/ 106883 w 1179004"/>
                <a:gd name="connsiteY329" fmla="*/ 347252 h 2073783"/>
                <a:gd name="connsiteX330" fmla="*/ 106883 w 1179004"/>
                <a:gd name="connsiteY330" fmla="*/ 342966 h 2073783"/>
                <a:gd name="connsiteX331" fmla="*/ 106883 w 1179004"/>
                <a:gd name="connsiteY331" fmla="*/ 340965 h 2073783"/>
                <a:gd name="connsiteX332" fmla="*/ 107455 w 1179004"/>
                <a:gd name="connsiteY332" fmla="*/ 339441 h 2073783"/>
                <a:gd name="connsiteX333" fmla="*/ 108693 w 1179004"/>
                <a:gd name="connsiteY333" fmla="*/ 338394 h 2073783"/>
                <a:gd name="connsiteX334" fmla="*/ 110217 w 1179004"/>
                <a:gd name="connsiteY334" fmla="*/ 338394 h 2073783"/>
                <a:gd name="connsiteX335" fmla="*/ 111550 w 1179004"/>
                <a:gd name="connsiteY335" fmla="*/ 337631 h 2073783"/>
                <a:gd name="connsiteX336" fmla="*/ 112408 w 1179004"/>
                <a:gd name="connsiteY336" fmla="*/ 334012 h 2073783"/>
                <a:gd name="connsiteX337" fmla="*/ 113360 w 1179004"/>
                <a:gd name="connsiteY337" fmla="*/ 331917 h 2073783"/>
                <a:gd name="connsiteX338" fmla="*/ 114503 w 1179004"/>
                <a:gd name="connsiteY338" fmla="*/ 330107 h 2073783"/>
                <a:gd name="connsiteX339" fmla="*/ 115551 w 1179004"/>
                <a:gd name="connsiteY339" fmla="*/ 330107 h 2073783"/>
                <a:gd name="connsiteX340" fmla="*/ 116503 w 1179004"/>
                <a:gd name="connsiteY340" fmla="*/ 331726 h 2073783"/>
                <a:gd name="connsiteX341" fmla="*/ 116503 w 1179004"/>
                <a:gd name="connsiteY341" fmla="*/ 334202 h 2073783"/>
                <a:gd name="connsiteX342" fmla="*/ 116503 w 1179004"/>
                <a:gd name="connsiteY342" fmla="*/ 338965 h 2073783"/>
                <a:gd name="connsiteX343" fmla="*/ 117551 w 1179004"/>
                <a:gd name="connsiteY343" fmla="*/ 340394 h 2073783"/>
                <a:gd name="connsiteX344" fmla="*/ 119932 w 1179004"/>
                <a:gd name="connsiteY344" fmla="*/ 341537 h 2073783"/>
                <a:gd name="connsiteX345" fmla="*/ 124600 w 1179004"/>
                <a:gd name="connsiteY345" fmla="*/ 342966 h 2073783"/>
                <a:gd name="connsiteX346" fmla="*/ 126314 w 1179004"/>
                <a:gd name="connsiteY346" fmla="*/ 342013 h 2073783"/>
                <a:gd name="connsiteX347" fmla="*/ 134315 w 1179004"/>
                <a:gd name="connsiteY347" fmla="*/ 339441 h 2073783"/>
                <a:gd name="connsiteX348" fmla="*/ 136887 w 1179004"/>
                <a:gd name="connsiteY348" fmla="*/ 338013 h 2073783"/>
                <a:gd name="connsiteX349" fmla="*/ 145745 w 1179004"/>
                <a:gd name="connsiteY349" fmla="*/ 331250 h 2073783"/>
                <a:gd name="connsiteX350" fmla="*/ 148507 w 1179004"/>
                <a:gd name="connsiteY350" fmla="*/ 332869 h 2073783"/>
                <a:gd name="connsiteX351" fmla="*/ 152413 w 1179004"/>
                <a:gd name="connsiteY351" fmla="*/ 329059 h 2073783"/>
                <a:gd name="connsiteX352" fmla="*/ 159080 w 1179004"/>
                <a:gd name="connsiteY352" fmla="*/ 319534 h 2073783"/>
                <a:gd name="connsiteX353" fmla="*/ 162033 w 1179004"/>
                <a:gd name="connsiteY353" fmla="*/ 316200 h 2073783"/>
                <a:gd name="connsiteX354" fmla="*/ 164224 w 1179004"/>
                <a:gd name="connsiteY354" fmla="*/ 314581 h 2073783"/>
                <a:gd name="connsiteX355" fmla="*/ 166700 w 1179004"/>
                <a:gd name="connsiteY355" fmla="*/ 313914 h 2073783"/>
                <a:gd name="connsiteX356" fmla="*/ 169177 w 1179004"/>
                <a:gd name="connsiteY356" fmla="*/ 315152 h 2073783"/>
                <a:gd name="connsiteX357" fmla="*/ 172415 w 1179004"/>
                <a:gd name="connsiteY357" fmla="*/ 317248 h 2073783"/>
                <a:gd name="connsiteX358" fmla="*/ 174415 w 1179004"/>
                <a:gd name="connsiteY358" fmla="*/ 317248 h 2073783"/>
                <a:gd name="connsiteX359" fmla="*/ 173463 w 1179004"/>
                <a:gd name="connsiteY359" fmla="*/ 313533 h 2073783"/>
                <a:gd name="connsiteX360" fmla="*/ 172034 w 1179004"/>
                <a:gd name="connsiteY360" fmla="*/ 312200 h 2073783"/>
                <a:gd name="connsiteX361" fmla="*/ 169558 w 1179004"/>
                <a:gd name="connsiteY361" fmla="*/ 310676 h 2073783"/>
                <a:gd name="connsiteX362" fmla="*/ 166605 w 1179004"/>
                <a:gd name="connsiteY362" fmla="*/ 309438 h 2073783"/>
                <a:gd name="connsiteX363" fmla="*/ 164033 w 1179004"/>
                <a:gd name="connsiteY363" fmla="*/ 309438 h 2073783"/>
                <a:gd name="connsiteX364" fmla="*/ 162700 w 1179004"/>
                <a:gd name="connsiteY364" fmla="*/ 308580 h 2073783"/>
                <a:gd name="connsiteX365" fmla="*/ 161271 w 1179004"/>
                <a:gd name="connsiteY365" fmla="*/ 306675 h 2073783"/>
                <a:gd name="connsiteX366" fmla="*/ 159080 w 1179004"/>
                <a:gd name="connsiteY366" fmla="*/ 302961 h 2073783"/>
                <a:gd name="connsiteX367" fmla="*/ 151936 w 1179004"/>
                <a:gd name="connsiteY367" fmla="*/ 294198 h 2073783"/>
                <a:gd name="connsiteX368" fmla="*/ 151365 w 1179004"/>
                <a:gd name="connsiteY368" fmla="*/ 294198 h 2073783"/>
                <a:gd name="connsiteX369" fmla="*/ 148126 w 1179004"/>
                <a:gd name="connsiteY369" fmla="*/ 294198 h 2073783"/>
                <a:gd name="connsiteX370" fmla="*/ 147079 w 1179004"/>
                <a:gd name="connsiteY370" fmla="*/ 294198 h 2073783"/>
                <a:gd name="connsiteX371" fmla="*/ 146507 w 1179004"/>
                <a:gd name="connsiteY371" fmla="*/ 293054 h 2073783"/>
                <a:gd name="connsiteX372" fmla="*/ 146507 w 1179004"/>
                <a:gd name="connsiteY372" fmla="*/ 276957 h 2073783"/>
                <a:gd name="connsiteX373" fmla="*/ 146983 w 1179004"/>
                <a:gd name="connsiteY373" fmla="*/ 274957 h 2073783"/>
                <a:gd name="connsiteX374" fmla="*/ 147936 w 1179004"/>
                <a:gd name="connsiteY374" fmla="*/ 273338 h 2073783"/>
                <a:gd name="connsiteX375" fmla="*/ 148603 w 1179004"/>
                <a:gd name="connsiteY375" fmla="*/ 270480 h 2073783"/>
                <a:gd name="connsiteX376" fmla="*/ 148031 w 1179004"/>
                <a:gd name="connsiteY376" fmla="*/ 266480 h 2073783"/>
                <a:gd name="connsiteX377" fmla="*/ 148031 w 1179004"/>
                <a:gd name="connsiteY377" fmla="*/ 262670 h 2073783"/>
                <a:gd name="connsiteX378" fmla="*/ 150317 w 1179004"/>
                <a:gd name="connsiteY378" fmla="*/ 260098 h 2073783"/>
                <a:gd name="connsiteX379" fmla="*/ 151841 w 1179004"/>
                <a:gd name="connsiteY379" fmla="*/ 260098 h 2073783"/>
                <a:gd name="connsiteX380" fmla="*/ 153175 w 1179004"/>
                <a:gd name="connsiteY380" fmla="*/ 259622 h 2073783"/>
                <a:gd name="connsiteX381" fmla="*/ 154127 w 1179004"/>
                <a:gd name="connsiteY381" fmla="*/ 258574 h 2073783"/>
                <a:gd name="connsiteX382" fmla="*/ 154794 w 1179004"/>
                <a:gd name="connsiteY382" fmla="*/ 257241 h 2073783"/>
                <a:gd name="connsiteX383" fmla="*/ 156318 w 1179004"/>
                <a:gd name="connsiteY383" fmla="*/ 258860 h 2073783"/>
                <a:gd name="connsiteX384" fmla="*/ 156890 w 1179004"/>
                <a:gd name="connsiteY384" fmla="*/ 260669 h 2073783"/>
                <a:gd name="connsiteX385" fmla="*/ 157747 w 1179004"/>
                <a:gd name="connsiteY385" fmla="*/ 262098 h 2073783"/>
                <a:gd name="connsiteX386" fmla="*/ 160509 w 1179004"/>
                <a:gd name="connsiteY386" fmla="*/ 262765 h 2073783"/>
                <a:gd name="connsiteX387" fmla="*/ 163366 w 1179004"/>
                <a:gd name="connsiteY387" fmla="*/ 262194 h 2073783"/>
                <a:gd name="connsiteX388" fmla="*/ 168129 w 1179004"/>
                <a:gd name="connsiteY388" fmla="*/ 259622 h 2073783"/>
                <a:gd name="connsiteX389" fmla="*/ 170415 w 1179004"/>
                <a:gd name="connsiteY389" fmla="*/ 259050 h 2073783"/>
                <a:gd name="connsiteX390" fmla="*/ 172796 w 1179004"/>
                <a:gd name="connsiteY390" fmla="*/ 257907 h 2073783"/>
                <a:gd name="connsiteX391" fmla="*/ 174320 w 1179004"/>
                <a:gd name="connsiteY391" fmla="*/ 255050 h 2073783"/>
                <a:gd name="connsiteX392" fmla="*/ 175940 w 1179004"/>
                <a:gd name="connsiteY392" fmla="*/ 251811 h 2073783"/>
                <a:gd name="connsiteX393" fmla="*/ 176511 w 1179004"/>
                <a:gd name="connsiteY393" fmla="*/ 249240 h 2073783"/>
                <a:gd name="connsiteX394" fmla="*/ 176511 w 1179004"/>
                <a:gd name="connsiteY394" fmla="*/ 241048 h 2073783"/>
                <a:gd name="connsiteX395" fmla="*/ 177749 w 1179004"/>
                <a:gd name="connsiteY395" fmla="*/ 236952 h 2073783"/>
                <a:gd name="connsiteX396" fmla="*/ 177082 w 1179004"/>
                <a:gd name="connsiteY396" fmla="*/ 234476 h 2073783"/>
                <a:gd name="connsiteX397" fmla="*/ 176035 w 1179004"/>
                <a:gd name="connsiteY397" fmla="*/ 231904 h 2073783"/>
                <a:gd name="connsiteX398" fmla="*/ 176035 w 1179004"/>
                <a:gd name="connsiteY398" fmla="*/ 229523 h 2073783"/>
                <a:gd name="connsiteX399" fmla="*/ 177273 w 1179004"/>
                <a:gd name="connsiteY399" fmla="*/ 226475 h 2073783"/>
                <a:gd name="connsiteX400" fmla="*/ 178987 w 1179004"/>
                <a:gd name="connsiteY400" fmla="*/ 226475 h 2073783"/>
                <a:gd name="connsiteX401" fmla="*/ 180988 w 1179004"/>
                <a:gd name="connsiteY401" fmla="*/ 227618 h 2073783"/>
                <a:gd name="connsiteX402" fmla="*/ 183274 w 1179004"/>
                <a:gd name="connsiteY402" fmla="*/ 227618 h 2073783"/>
                <a:gd name="connsiteX403" fmla="*/ 183274 w 1179004"/>
                <a:gd name="connsiteY403" fmla="*/ 226760 h 2073783"/>
                <a:gd name="connsiteX404" fmla="*/ 183274 w 1179004"/>
                <a:gd name="connsiteY404" fmla="*/ 225141 h 2073783"/>
                <a:gd name="connsiteX405" fmla="*/ 183274 w 1179004"/>
                <a:gd name="connsiteY405" fmla="*/ 223617 h 2073783"/>
                <a:gd name="connsiteX406" fmla="*/ 184131 w 1179004"/>
                <a:gd name="connsiteY406" fmla="*/ 223046 h 2073783"/>
                <a:gd name="connsiteX407" fmla="*/ 185560 w 1179004"/>
                <a:gd name="connsiteY407" fmla="*/ 223046 h 2073783"/>
                <a:gd name="connsiteX408" fmla="*/ 187750 w 1179004"/>
                <a:gd name="connsiteY408" fmla="*/ 221236 h 2073783"/>
                <a:gd name="connsiteX409" fmla="*/ 189084 w 1179004"/>
                <a:gd name="connsiteY409" fmla="*/ 220760 h 2073783"/>
                <a:gd name="connsiteX410" fmla="*/ 190894 w 1179004"/>
                <a:gd name="connsiteY410" fmla="*/ 220760 h 2073783"/>
                <a:gd name="connsiteX411" fmla="*/ 195656 w 1179004"/>
                <a:gd name="connsiteY411" fmla="*/ 223236 h 2073783"/>
                <a:gd name="connsiteX412" fmla="*/ 198037 w 1179004"/>
                <a:gd name="connsiteY412" fmla="*/ 223998 h 2073783"/>
                <a:gd name="connsiteX413" fmla="*/ 196132 w 1179004"/>
                <a:gd name="connsiteY413" fmla="*/ 221141 h 2073783"/>
                <a:gd name="connsiteX414" fmla="*/ 195275 w 1179004"/>
                <a:gd name="connsiteY414" fmla="*/ 219331 h 2073783"/>
                <a:gd name="connsiteX415" fmla="*/ 195275 w 1179004"/>
                <a:gd name="connsiteY415" fmla="*/ 217426 h 2073783"/>
                <a:gd name="connsiteX416" fmla="*/ 196609 w 1179004"/>
                <a:gd name="connsiteY416" fmla="*/ 216283 h 2073783"/>
                <a:gd name="connsiteX417" fmla="*/ 197942 w 1179004"/>
                <a:gd name="connsiteY417" fmla="*/ 217235 h 2073783"/>
                <a:gd name="connsiteX418" fmla="*/ 203371 w 1179004"/>
                <a:gd name="connsiteY418" fmla="*/ 227713 h 2073783"/>
                <a:gd name="connsiteX419" fmla="*/ 204610 w 1179004"/>
                <a:gd name="connsiteY419" fmla="*/ 228380 h 2073783"/>
                <a:gd name="connsiteX420" fmla="*/ 206038 w 1179004"/>
                <a:gd name="connsiteY420" fmla="*/ 228380 h 2073783"/>
                <a:gd name="connsiteX421" fmla="*/ 206991 w 1179004"/>
                <a:gd name="connsiteY421" fmla="*/ 229142 h 2073783"/>
                <a:gd name="connsiteX422" fmla="*/ 206991 w 1179004"/>
                <a:gd name="connsiteY422" fmla="*/ 231142 h 2073783"/>
                <a:gd name="connsiteX423" fmla="*/ 208515 w 1179004"/>
                <a:gd name="connsiteY423" fmla="*/ 230380 h 2073783"/>
                <a:gd name="connsiteX424" fmla="*/ 209658 w 1179004"/>
                <a:gd name="connsiteY424" fmla="*/ 230380 h 2073783"/>
                <a:gd name="connsiteX425" fmla="*/ 210706 w 1179004"/>
                <a:gd name="connsiteY425" fmla="*/ 231142 h 2073783"/>
                <a:gd name="connsiteX426" fmla="*/ 212230 w 1179004"/>
                <a:gd name="connsiteY426" fmla="*/ 231142 h 2073783"/>
                <a:gd name="connsiteX427" fmla="*/ 212230 w 1179004"/>
                <a:gd name="connsiteY427" fmla="*/ 231142 h 2073783"/>
                <a:gd name="connsiteX428" fmla="*/ 212230 w 1179004"/>
                <a:gd name="connsiteY428" fmla="*/ 230571 h 2073783"/>
                <a:gd name="connsiteX429" fmla="*/ 212896 w 1179004"/>
                <a:gd name="connsiteY429" fmla="*/ 229904 h 2073783"/>
                <a:gd name="connsiteX430" fmla="*/ 213658 w 1179004"/>
                <a:gd name="connsiteY430" fmla="*/ 229904 h 2073783"/>
                <a:gd name="connsiteX431" fmla="*/ 214516 w 1179004"/>
                <a:gd name="connsiteY431" fmla="*/ 229904 h 2073783"/>
                <a:gd name="connsiteX432" fmla="*/ 215849 w 1179004"/>
                <a:gd name="connsiteY432" fmla="*/ 230571 h 2073783"/>
                <a:gd name="connsiteX433" fmla="*/ 216707 w 1179004"/>
                <a:gd name="connsiteY433" fmla="*/ 230571 h 2073783"/>
                <a:gd name="connsiteX434" fmla="*/ 218230 w 1179004"/>
                <a:gd name="connsiteY434" fmla="*/ 230571 h 2073783"/>
                <a:gd name="connsiteX435" fmla="*/ 219564 w 1179004"/>
                <a:gd name="connsiteY435" fmla="*/ 230571 h 2073783"/>
                <a:gd name="connsiteX436" fmla="*/ 220516 w 1179004"/>
                <a:gd name="connsiteY436" fmla="*/ 229808 h 2073783"/>
                <a:gd name="connsiteX437" fmla="*/ 220516 w 1179004"/>
                <a:gd name="connsiteY437" fmla="*/ 228570 h 2073783"/>
                <a:gd name="connsiteX438" fmla="*/ 210896 w 1179004"/>
                <a:gd name="connsiteY438" fmla="*/ 226475 h 2073783"/>
                <a:gd name="connsiteX439" fmla="*/ 210896 w 1179004"/>
                <a:gd name="connsiteY439" fmla="*/ 226475 h 2073783"/>
                <a:gd name="connsiteX440" fmla="*/ 210420 w 1179004"/>
                <a:gd name="connsiteY440" fmla="*/ 226475 h 2073783"/>
                <a:gd name="connsiteX441" fmla="*/ 209658 w 1179004"/>
                <a:gd name="connsiteY441" fmla="*/ 226475 h 2073783"/>
                <a:gd name="connsiteX442" fmla="*/ 208896 w 1179004"/>
                <a:gd name="connsiteY442" fmla="*/ 226475 h 2073783"/>
                <a:gd name="connsiteX443" fmla="*/ 208896 w 1179004"/>
                <a:gd name="connsiteY443" fmla="*/ 226475 h 2073783"/>
                <a:gd name="connsiteX444" fmla="*/ 208229 w 1179004"/>
                <a:gd name="connsiteY444" fmla="*/ 225237 h 2073783"/>
                <a:gd name="connsiteX445" fmla="*/ 208229 w 1179004"/>
                <a:gd name="connsiteY445" fmla="*/ 225237 h 2073783"/>
                <a:gd name="connsiteX446" fmla="*/ 208229 w 1179004"/>
                <a:gd name="connsiteY446" fmla="*/ 224665 h 2073783"/>
                <a:gd name="connsiteX447" fmla="*/ 206515 w 1179004"/>
                <a:gd name="connsiteY447" fmla="*/ 222379 h 2073783"/>
                <a:gd name="connsiteX448" fmla="*/ 206515 w 1179004"/>
                <a:gd name="connsiteY448" fmla="*/ 222379 h 2073783"/>
                <a:gd name="connsiteX449" fmla="*/ 205943 w 1179004"/>
                <a:gd name="connsiteY449" fmla="*/ 221712 h 2073783"/>
                <a:gd name="connsiteX450" fmla="*/ 205086 w 1179004"/>
                <a:gd name="connsiteY450" fmla="*/ 221712 h 2073783"/>
                <a:gd name="connsiteX451" fmla="*/ 205086 w 1179004"/>
                <a:gd name="connsiteY451" fmla="*/ 221236 h 2073783"/>
                <a:gd name="connsiteX452" fmla="*/ 206705 w 1179004"/>
                <a:gd name="connsiteY452" fmla="*/ 220474 h 2073783"/>
                <a:gd name="connsiteX453" fmla="*/ 207753 w 1179004"/>
                <a:gd name="connsiteY453" fmla="*/ 220474 h 2073783"/>
                <a:gd name="connsiteX454" fmla="*/ 208801 w 1179004"/>
                <a:gd name="connsiteY454" fmla="*/ 220474 h 2073783"/>
                <a:gd name="connsiteX455" fmla="*/ 209944 w 1179004"/>
                <a:gd name="connsiteY455" fmla="*/ 220474 h 2073783"/>
                <a:gd name="connsiteX456" fmla="*/ 211182 w 1179004"/>
                <a:gd name="connsiteY456" fmla="*/ 220474 h 2073783"/>
                <a:gd name="connsiteX457" fmla="*/ 212515 w 1179004"/>
                <a:gd name="connsiteY457" fmla="*/ 219236 h 2073783"/>
                <a:gd name="connsiteX458" fmla="*/ 212515 w 1179004"/>
                <a:gd name="connsiteY458" fmla="*/ 218474 h 2073783"/>
                <a:gd name="connsiteX459" fmla="*/ 212515 w 1179004"/>
                <a:gd name="connsiteY459" fmla="*/ 217617 h 2073783"/>
                <a:gd name="connsiteX460" fmla="*/ 212515 w 1179004"/>
                <a:gd name="connsiteY460" fmla="*/ 216378 h 2073783"/>
                <a:gd name="connsiteX461" fmla="*/ 211849 w 1179004"/>
                <a:gd name="connsiteY461" fmla="*/ 216378 h 2073783"/>
                <a:gd name="connsiteX462" fmla="*/ 208705 w 1179004"/>
                <a:gd name="connsiteY462" fmla="*/ 216378 h 2073783"/>
                <a:gd name="connsiteX463" fmla="*/ 207943 w 1179004"/>
                <a:gd name="connsiteY463" fmla="*/ 215807 h 2073783"/>
                <a:gd name="connsiteX464" fmla="*/ 207943 w 1179004"/>
                <a:gd name="connsiteY464" fmla="*/ 214092 h 2073783"/>
                <a:gd name="connsiteX465" fmla="*/ 211182 w 1179004"/>
                <a:gd name="connsiteY465" fmla="*/ 205520 h 2073783"/>
                <a:gd name="connsiteX466" fmla="*/ 211182 w 1179004"/>
                <a:gd name="connsiteY466" fmla="*/ 203234 h 2073783"/>
                <a:gd name="connsiteX467" fmla="*/ 209372 w 1179004"/>
                <a:gd name="connsiteY467" fmla="*/ 199900 h 2073783"/>
                <a:gd name="connsiteX468" fmla="*/ 209372 w 1179004"/>
                <a:gd name="connsiteY468" fmla="*/ 198471 h 2073783"/>
                <a:gd name="connsiteX469" fmla="*/ 210229 w 1179004"/>
                <a:gd name="connsiteY469" fmla="*/ 197423 h 2073783"/>
                <a:gd name="connsiteX470" fmla="*/ 212992 w 1179004"/>
                <a:gd name="connsiteY470" fmla="*/ 196471 h 2073783"/>
                <a:gd name="connsiteX471" fmla="*/ 212325 w 1179004"/>
                <a:gd name="connsiteY471" fmla="*/ 195137 h 2073783"/>
                <a:gd name="connsiteX472" fmla="*/ 210134 w 1179004"/>
                <a:gd name="connsiteY472" fmla="*/ 193328 h 2073783"/>
                <a:gd name="connsiteX473" fmla="*/ 209658 w 1179004"/>
                <a:gd name="connsiteY473" fmla="*/ 193328 h 2073783"/>
                <a:gd name="connsiteX474" fmla="*/ 207467 w 1179004"/>
                <a:gd name="connsiteY474" fmla="*/ 192756 h 2073783"/>
                <a:gd name="connsiteX475" fmla="*/ 207467 w 1179004"/>
                <a:gd name="connsiteY475" fmla="*/ 190280 h 2073783"/>
                <a:gd name="connsiteX476" fmla="*/ 211087 w 1179004"/>
                <a:gd name="connsiteY476" fmla="*/ 188279 h 2073783"/>
                <a:gd name="connsiteX477" fmla="*/ 215659 w 1179004"/>
                <a:gd name="connsiteY477" fmla="*/ 188279 h 2073783"/>
                <a:gd name="connsiteX478" fmla="*/ 220040 w 1179004"/>
                <a:gd name="connsiteY478" fmla="*/ 189518 h 2073783"/>
                <a:gd name="connsiteX479" fmla="*/ 222802 w 1179004"/>
                <a:gd name="connsiteY479" fmla="*/ 192375 h 2073783"/>
                <a:gd name="connsiteX480" fmla="*/ 225088 w 1179004"/>
                <a:gd name="connsiteY480" fmla="*/ 192375 h 2073783"/>
                <a:gd name="connsiteX481" fmla="*/ 228517 w 1179004"/>
                <a:gd name="connsiteY481" fmla="*/ 193042 h 2073783"/>
                <a:gd name="connsiteX482" fmla="*/ 232042 w 1179004"/>
                <a:gd name="connsiteY482" fmla="*/ 194280 h 2073783"/>
                <a:gd name="connsiteX483" fmla="*/ 234423 w 1179004"/>
                <a:gd name="connsiteY483" fmla="*/ 195614 h 2073783"/>
                <a:gd name="connsiteX484" fmla="*/ 233090 w 1179004"/>
                <a:gd name="connsiteY484" fmla="*/ 198185 h 2073783"/>
                <a:gd name="connsiteX485" fmla="*/ 233090 w 1179004"/>
                <a:gd name="connsiteY485" fmla="*/ 200186 h 2073783"/>
                <a:gd name="connsiteX486" fmla="*/ 234518 w 1179004"/>
                <a:gd name="connsiteY486" fmla="*/ 204758 h 2073783"/>
                <a:gd name="connsiteX487" fmla="*/ 234518 w 1179004"/>
                <a:gd name="connsiteY487" fmla="*/ 213044 h 2073783"/>
                <a:gd name="connsiteX488" fmla="*/ 235280 w 1179004"/>
                <a:gd name="connsiteY488" fmla="*/ 215712 h 2073783"/>
                <a:gd name="connsiteX489" fmla="*/ 236042 w 1179004"/>
                <a:gd name="connsiteY489" fmla="*/ 213902 h 2073783"/>
                <a:gd name="connsiteX490" fmla="*/ 236042 w 1179004"/>
                <a:gd name="connsiteY490" fmla="*/ 212092 h 2073783"/>
                <a:gd name="connsiteX491" fmla="*/ 236042 w 1179004"/>
                <a:gd name="connsiteY491" fmla="*/ 210473 h 2073783"/>
                <a:gd name="connsiteX492" fmla="*/ 237471 w 1179004"/>
                <a:gd name="connsiteY492" fmla="*/ 209330 h 2073783"/>
                <a:gd name="connsiteX493" fmla="*/ 241662 w 1179004"/>
                <a:gd name="connsiteY493" fmla="*/ 212283 h 2073783"/>
                <a:gd name="connsiteX494" fmla="*/ 246139 w 1179004"/>
                <a:gd name="connsiteY494" fmla="*/ 219998 h 2073783"/>
                <a:gd name="connsiteX495" fmla="*/ 249091 w 1179004"/>
                <a:gd name="connsiteY495" fmla="*/ 223046 h 2073783"/>
                <a:gd name="connsiteX496" fmla="*/ 249091 w 1179004"/>
                <a:gd name="connsiteY496" fmla="*/ 220950 h 2073783"/>
                <a:gd name="connsiteX497" fmla="*/ 249091 w 1179004"/>
                <a:gd name="connsiteY497" fmla="*/ 220188 h 2073783"/>
                <a:gd name="connsiteX498" fmla="*/ 248615 w 1179004"/>
                <a:gd name="connsiteY498" fmla="*/ 219426 h 2073783"/>
                <a:gd name="connsiteX499" fmla="*/ 250711 w 1179004"/>
                <a:gd name="connsiteY499" fmla="*/ 217426 h 2073783"/>
                <a:gd name="connsiteX500" fmla="*/ 253473 w 1179004"/>
                <a:gd name="connsiteY500" fmla="*/ 218188 h 2073783"/>
                <a:gd name="connsiteX501" fmla="*/ 258426 w 1179004"/>
                <a:gd name="connsiteY501" fmla="*/ 221331 h 2073783"/>
                <a:gd name="connsiteX502" fmla="*/ 256997 w 1179004"/>
                <a:gd name="connsiteY502" fmla="*/ 217521 h 2073783"/>
                <a:gd name="connsiteX503" fmla="*/ 253854 w 1179004"/>
                <a:gd name="connsiteY503" fmla="*/ 215140 h 2073783"/>
                <a:gd name="connsiteX504" fmla="*/ 250330 w 1179004"/>
                <a:gd name="connsiteY504" fmla="*/ 213044 h 2073783"/>
                <a:gd name="connsiteX505" fmla="*/ 247663 w 1179004"/>
                <a:gd name="connsiteY505" fmla="*/ 210282 h 2073783"/>
                <a:gd name="connsiteX506" fmla="*/ 246329 w 1179004"/>
                <a:gd name="connsiteY506" fmla="*/ 207615 h 2073783"/>
                <a:gd name="connsiteX507" fmla="*/ 246329 w 1179004"/>
                <a:gd name="connsiteY507" fmla="*/ 206187 h 2073783"/>
                <a:gd name="connsiteX508" fmla="*/ 247282 w 1179004"/>
                <a:gd name="connsiteY508" fmla="*/ 205520 h 2073783"/>
                <a:gd name="connsiteX509" fmla="*/ 249758 w 1179004"/>
                <a:gd name="connsiteY509" fmla="*/ 205520 h 2073783"/>
                <a:gd name="connsiteX510" fmla="*/ 252330 w 1179004"/>
                <a:gd name="connsiteY510" fmla="*/ 206091 h 2073783"/>
                <a:gd name="connsiteX511" fmla="*/ 256426 w 1179004"/>
                <a:gd name="connsiteY511" fmla="*/ 208377 h 2073783"/>
                <a:gd name="connsiteX512" fmla="*/ 258712 w 1179004"/>
                <a:gd name="connsiteY512" fmla="*/ 209235 h 2073783"/>
                <a:gd name="connsiteX513" fmla="*/ 257950 w 1179004"/>
                <a:gd name="connsiteY513" fmla="*/ 206853 h 2073783"/>
                <a:gd name="connsiteX514" fmla="*/ 256616 w 1179004"/>
                <a:gd name="connsiteY514" fmla="*/ 205139 h 2073783"/>
                <a:gd name="connsiteX515" fmla="*/ 253759 w 1179004"/>
                <a:gd name="connsiteY515" fmla="*/ 202377 h 2073783"/>
                <a:gd name="connsiteX516" fmla="*/ 252806 w 1179004"/>
                <a:gd name="connsiteY516" fmla="*/ 202377 h 2073783"/>
                <a:gd name="connsiteX517" fmla="*/ 250234 w 1179004"/>
                <a:gd name="connsiteY517" fmla="*/ 202377 h 2073783"/>
                <a:gd name="connsiteX518" fmla="*/ 249758 w 1179004"/>
                <a:gd name="connsiteY518" fmla="*/ 202377 h 2073783"/>
                <a:gd name="connsiteX519" fmla="*/ 249758 w 1179004"/>
                <a:gd name="connsiteY519" fmla="*/ 201329 h 2073783"/>
                <a:gd name="connsiteX520" fmla="*/ 249187 w 1179004"/>
                <a:gd name="connsiteY520" fmla="*/ 200281 h 2073783"/>
                <a:gd name="connsiteX521" fmla="*/ 247758 w 1179004"/>
                <a:gd name="connsiteY521" fmla="*/ 198662 h 2073783"/>
                <a:gd name="connsiteX522" fmla="*/ 245758 w 1179004"/>
                <a:gd name="connsiteY522" fmla="*/ 197709 h 2073783"/>
                <a:gd name="connsiteX523" fmla="*/ 244329 w 1179004"/>
                <a:gd name="connsiteY523" fmla="*/ 198852 h 2073783"/>
                <a:gd name="connsiteX524" fmla="*/ 240995 w 1179004"/>
                <a:gd name="connsiteY524" fmla="*/ 197900 h 2073783"/>
                <a:gd name="connsiteX525" fmla="*/ 238519 w 1179004"/>
                <a:gd name="connsiteY525" fmla="*/ 196281 h 2073783"/>
                <a:gd name="connsiteX526" fmla="*/ 238519 w 1179004"/>
                <a:gd name="connsiteY526" fmla="*/ 195137 h 2073783"/>
                <a:gd name="connsiteX527" fmla="*/ 239090 w 1179004"/>
                <a:gd name="connsiteY527" fmla="*/ 193899 h 2073783"/>
                <a:gd name="connsiteX528" fmla="*/ 239566 w 1179004"/>
                <a:gd name="connsiteY528" fmla="*/ 192375 h 2073783"/>
                <a:gd name="connsiteX529" fmla="*/ 238900 w 1179004"/>
                <a:gd name="connsiteY529" fmla="*/ 189994 h 2073783"/>
                <a:gd name="connsiteX530" fmla="*/ 243281 w 1179004"/>
                <a:gd name="connsiteY530" fmla="*/ 188946 h 2073783"/>
                <a:gd name="connsiteX531" fmla="*/ 241852 w 1179004"/>
                <a:gd name="connsiteY531" fmla="*/ 187137 h 2073783"/>
                <a:gd name="connsiteX532" fmla="*/ 242900 w 1179004"/>
                <a:gd name="connsiteY532" fmla="*/ 185612 h 2073783"/>
                <a:gd name="connsiteX533" fmla="*/ 246901 w 1179004"/>
                <a:gd name="connsiteY533" fmla="*/ 183517 h 2073783"/>
                <a:gd name="connsiteX534" fmla="*/ 247853 w 1179004"/>
                <a:gd name="connsiteY534" fmla="*/ 182469 h 2073783"/>
                <a:gd name="connsiteX535" fmla="*/ 247853 w 1179004"/>
                <a:gd name="connsiteY535" fmla="*/ 181612 h 2073783"/>
                <a:gd name="connsiteX536" fmla="*/ 247853 w 1179004"/>
                <a:gd name="connsiteY536" fmla="*/ 181041 h 2073783"/>
                <a:gd name="connsiteX537" fmla="*/ 249091 w 1179004"/>
                <a:gd name="connsiteY537" fmla="*/ 181041 h 2073783"/>
                <a:gd name="connsiteX538" fmla="*/ 250520 w 1179004"/>
                <a:gd name="connsiteY538" fmla="*/ 181041 h 2073783"/>
                <a:gd name="connsiteX539" fmla="*/ 251092 w 1179004"/>
                <a:gd name="connsiteY539" fmla="*/ 181612 h 2073783"/>
                <a:gd name="connsiteX540" fmla="*/ 251663 w 1179004"/>
                <a:gd name="connsiteY540" fmla="*/ 182279 h 2073783"/>
                <a:gd name="connsiteX541" fmla="*/ 252806 w 1179004"/>
                <a:gd name="connsiteY541" fmla="*/ 182850 h 2073783"/>
                <a:gd name="connsiteX542" fmla="*/ 264712 w 1179004"/>
                <a:gd name="connsiteY542" fmla="*/ 184755 h 2073783"/>
                <a:gd name="connsiteX543" fmla="*/ 268141 w 1179004"/>
                <a:gd name="connsiteY543" fmla="*/ 186470 h 2073783"/>
                <a:gd name="connsiteX544" fmla="*/ 268141 w 1179004"/>
                <a:gd name="connsiteY544" fmla="*/ 183898 h 2073783"/>
                <a:gd name="connsiteX545" fmla="*/ 267475 w 1179004"/>
                <a:gd name="connsiteY545" fmla="*/ 182088 h 2073783"/>
                <a:gd name="connsiteX546" fmla="*/ 265379 w 1179004"/>
                <a:gd name="connsiteY546" fmla="*/ 179135 h 2073783"/>
                <a:gd name="connsiteX547" fmla="*/ 264903 w 1179004"/>
                <a:gd name="connsiteY547" fmla="*/ 177231 h 2073783"/>
                <a:gd name="connsiteX548" fmla="*/ 265379 w 1179004"/>
                <a:gd name="connsiteY548" fmla="*/ 170373 h 2073783"/>
                <a:gd name="connsiteX549" fmla="*/ 264617 w 1179004"/>
                <a:gd name="connsiteY549" fmla="*/ 167896 h 2073783"/>
                <a:gd name="connsiteX550" fmla="*/ 261569 w 1179004"/>
                <a:gd name="connsiteY550" fmla="*/ 164086 h 2073783"/>
                <a:gd name="connsiteX551" fmla="*/ 260902 w 1179004"/>
                <a:gd name="connsiteY551" fmla="*/ 162086 h 2073783"/>
                <a:gd name="connsiteX552" fmla="*/ 261474 w 1179004"/>
                <a:gd name="connsiteY552" fmla="*/ 159419 h 2073783"/>
                <a:gd name="connsiteX553" fmla="*/ 262807 w 1179004"/>
                <a:gd name="connsiteY553" fmla="*/ 157419 h 2073783"/>
                <a:gd name="connsiteX554" fmla="*/ 264808 w 1179004"/>
                <a:gd name="connsiteY554" fmla="*/ 156180 h 2073783"/>
                <a:gd name="connsiteX555" fmla="*/ 267094 w 1179004"/>
                <a:gd name="connsiteY555" fmla="*/ 156180 h 2073783"/>
                <a:gd name="connsiteX556" fmla="*/ 268332 w 1179004"/>
                <a:gd name="connsiteY556" fmla="*/ 156752 h 2073783"/>
                <a:gd name="connsiteX557" fmla="*/ 270713 w 1179004"/>
                <a:gd name="connsiteY557" fmla="*/ 158657 h 2073783"/>
                <a:gd name="connsiteX558" fmla="*/ 271570 w 1179004"/>
                <a:gd name="connsiteY558" fmla="*/ 158657 h 2073783"/>
                <a:gd name="connsiteX559" fmla="*/ 272523 w 1179004"/>
                <a:gd name="connsiteY559" fmla="*/ 158657 h 2073783"/>
                <a:gd name="connsiteX560" fmla="*/ 273952 w 1179004"/>
                <a:gd name="connsiteY560" fmla="*/ 156656 h 2073783"/>
                <a:gd name="connsiteX561" fmla="*/ 275285 w 1179004"/>
                <a:gd name="connsiteY561" fmla="*/ 156656 h 2073783"/>
                <a:gd name="connsiteX562" fmla="*/ 276619 w 1179004"/>
                <a:gd name="connsiteY562" fmla="*/ 157800 h 2073783"/>
                <a:gd name="connsiteX563" fmla="*/ 277952 w 1179004"/>
                <a:gd name="connsiteY563" fmla="*/ 159990 h 2073783"/>
                <a:gd name="connsiteX564" fmla="*/ 279476 w 1179004"/>
                <a:gd name="connsiteY564" fmla="*/ 161514 h 2073783"/>
                <a:gd name="connsiteX565" fmla="*/ 282715 w 1179004"/>
                <a:gd name="connsiteY565" fmla="*/ 160371 h 2073783"/>
                <a:gd name="connsiteX566" fmla="*/ 286049 w 1179004"/>
                <a:gd name="connsiteY566" fmla="*/ 163991 h 2073783"/>
                <a:gd name="connsiteX567" fmla="*/ 288334 w 1179004"/>
                <a:gd name="connsiteY567" fmla="*/ 164943 h 2073783"/>
                <a:gd name="connsiteX568" fmla="*/ 289763 w 1179004"/>
                <a:gd name="connsiteY568" fmla="*/ 165896 h 2073783"/>
                <a:gd name="connsiteX569" fmla="*/ 290430 w 1179004"/>
                <a:gd name="connsiteY569" fmla="*/ 167610 h 2073783"/>
                <a:gd name="connsiteX570" fmla="*/ 291763 w 1179004"/>
                <a:gd name="connsiteY570" fmla="*/ 169039 h 2073783"/>
                <a:gd name="connsiteX571" fmla="*/ 295097 w 1179004"/>
                <a:gd name="connsiteY571" fmla="*/ 169039 h 2073783"/>
                <a:gd name="connsiteX572" fmla="*/ 292716 w 1179004"/>
                <a:gd name="connsiteY572" fmla="*/ 165800 h 2073783"/>
                <a:gd name="connsiteX573" fmla="*/ 292716 w 1179004"/>
                <a:gd name="connsiteY573" fmla="*/ 164372 h 2073783"/>
                <a:gd name="connsiteX574" fmla="*/ 292716 w 1179004"/>
                <a:gd name="connsiteY574" fmla="*/ 163229 h 2073783"/>
                <a:gd name="connsiteX575" fmla="*/ 294621 w 1179004"/>
                <a:gd name="connsiteY575" fmla="*/ 161133 h 2073783"/>
                <a:gd name="connsiteX576" fmla="*/ 295097 w 1179004"/>
                <a:gd name="connsiteY576" fmla="*/ 160276 h 2073783"/>
                <a:gd name="connsiteX577" fmla="*/ 295097 w 1179004"/>
                <a:gd name="connsiteY577" fmla="*/ 157323 h 2073783"/>
                <a:gd name="connsiteX578" fmla="*/ 295097 w 1179004"/>
                <a:gd name="connsiteY578" fmla="*/ 155418 h 2073783"/>
                <a:gd name="connsiteX579" fmla="*/ 296526 w 1179004"/>
                <a:gd name="connsiteY579" fmla="*/ 150560 h 2073783"/>
                <a:gd name="connsiteX580" fmla="*/ 296526 w 1179004"/>
                <a:gd name="connsiteY580" fmla="*/ 146369 h 2073783"/>
                <a:gd name="connsiteX581" fmla="*/ 297098 w 1179004"/>
                <a:gd name="connsiteY581" fmla="*/ 145131 h 2073783"/>
                <a:gd name="connsiteX582" fmla="*/ 298431 w 1179004"/>
                <a:gd name="connsiteY582" fmla="*/ 143702 h 2073783"/>
                <a:gd name="connsiteX583" fmla="*/ 299574 w 1179004"/>
                <a:gd name="connsiteY583" fmla="*/ 143702 h 2073783"/>
                <a:gd name="connsiteX584" fmla="*/ 300431 w 1179004"/>
                <a:gd name="connsiteY584" fmla="*/ 144274 h 2073783"/>
                <a:gd name="connsiteX585" fmla="*/ 301003 w 1179004"/>
                <a:gd name="connsiteY585" fmla="*/ 147417 h 2073783"/>
                <a:gd name="connsiteX586" fmla="*/ 302241 w 1179004"/>
                <a:gd name="connsiteY586" fmla="*/ 149132 h 2073783"/>
                <a:gd name="connsiteX587" fmla="*/ 302241 w 1179004"/>
                <a:gd name="connsiteY587" fmla="*/ 150656 h 2073783"/>
                <a:gd name="connsiteX588" fmla="*/ 302241 w 1179004"/>
                <a:gd name="connsiteY588" fmla="*/ 156656 h 2073783"/>
                <a:gd name="connsiteX589" fmla="*/ 303574 w 1179004"/>
                <a:gd name="connsiteY589" fmla="*/ 162657 h 2073783"/>
                <a:gd name="connsiteX590" fmla="*/ 306051 w 1179004"/>
                <a:gd name="connsiteY590" fmla="*/ 167229 h 2073783"/>
                <a:gd name="connsiteX591" fmla="*/ 309575 w 1179004"/>
                <a:gd name="connsiteY591" fmla="*/ 170849 h 2073783"/>
                <a:gd name="connsiteX592" fmla="*/ 313861 w 1179004"/>
                <a:gd name="connsiteY592" fmla="*/ 174087 h 2073783"/>
                <a:gd name="connsiteX593" fmla="*/ 316433 w 1179004"/>
                <a:gd name="connsiteY593" fmla="*/ 175516 h 2073783"/>
                <a:gd name="connsiteX594" fmla="*/ 319195 w 1179004"/>
                <a:gd name="connsiteY594" fmla="*/ 176659 h 2073783"/>
                <a:gd name="connsiteX595" fmla="*/ 322148 w 1179004"/>
                <a:gd name="connsiteY595" fmla="*/ 177421 h 2073783"/>
                <a:gd name="connsiteX596" fmla="*/ 325101 w 1179004"/>
                <a:gd name="connsiteY596" fmla="*/ 177421 h 2073783"/>
                <a:gd name="connsiteX597" fmla="*/ 327958 w 1179004"/>
                <a:gd name="connsiteY597" fmla="*/ 177421 h 2073783"/>
                <a:gd name="connsiteX598" fmla="*/ 333483 w 1179004"/>
                <a:gd name="connsiteY598" fmla="*/ 176087 h 2073783"/>
                <a:gd name="connsiteX599" fmla="*/ 336341 w 1179004"/>
                <a:gd name="connsiteY599" fmla="*/ 176087 h 2073783"/>
                <a:gd name="connsiteX600" fmla="*/ 337960 w 1179004"/>
                <a:gd name="connsiteY600" fmla="*/ 176087 h 2073783"/>
                <a:gd name="connsiteX601" fmla="*/ 340817 w 1179004"/>
                <a:gd name="connsiteY601" fmla="*/ 177326 h 2073783"/>
                <a:gd name="connsiteX602" fmla="*/ 342341 w 1179004"/>
                <a:gd name="connsiteY602" fmla="*/ 177326 h 2073783"/>
                <a:gd name="connsiteX603" fmla="*/ 353104 w 1179004"/>
                <a:gd name="connsiteY603" fmla="*/ 175706 h 2073783"/>
                <a:gd name="connsiteX604" fmla="*/ 363296 w 1179004"/>
                <a:gd name="connsiteY604" fmla="*/ 174183 h 2073783"/>
                <a:gd name="connsiteX605" fmla="*/ 367963 w 1179004"/>
                <a:gd name="connsiteY605" fmla="*/ 172373 h 2073783"/>
                <a:gd name="connsiteX606" fmla="*/ 370535 w 1179004"/>
                <a:gd name="connsiteY606" fmla="*/ 170944 h 2073783"/>
                <a:gd name="connsiteX607" fmla="*/ 373678 w 1179004"/>
                <a:gd name="connsiteY607" fmla="*/ 168182 h 2073783"/>
                <a:gd name="connsiteX608" fmla="*/ 375012 w 1179004"/>
                <a:gd name="connsiteY608" fmla="*/ 167515 h 2073783"/>
                <a:gd name="connsiteX609" fmla="*/ 376441 w 1179004"/>
                <a:gd name="connsiteY609" fmla="*/ 167515 h 2073783"/>
                <a:gd name="connsiteX610" fmla="*/ 377965 w 1179004"/>
                <a:gd name="connsiteY610" fmla="*/ 167515 h 2073783"/>
                <a:gd name="connsiteX611" fmla="*/ 379012 w 1179004"/>
                <a:gd name="connsiteY611" fmla="*/ 168087 h 2073783"/>
                <a:gd name="connsiteX612" fmla="*/ 379012 w 1179004"/>
                <a:gd name="connsiteY612" fmla="*/ 169325 h 2073783"/>
                <a:gd name="connsiteX613" fmla="*/ 379012 w 1179004"/>
                <a:gd name="connsiteY613" fmla="*/ 170754 h 2073783"/>
                <a:gd name="connsiteX614" fmla="*/ 379584 w 1179004"/>
                <a:gd name="connsiteY614" fmla="*/ 172087 h 2073783"/>
                <a:gd name="connsiteX615" fmla="*/ 382156 w 1179004"/>
                <a:gd name="connsiteY615" fmla="*/ 173897 h 2073783"/>
                <a:gd name="connsiteX616" fmla="*/ 387775 w 1179004"/>
                <a:gd name="connsiteY616" fmla="*/ 175802 h 2073783"/>
                <a:gd name="connsiteX617" fmla="*/ 391014 w 1179004"/>
                <a:gd name="connsiteY617" fmla="*/ 177802 h 2073783"/>
                <a:gd name="connsiteX618" fmla="*/ 394062 w 1179004"/>
                <a:gd name="connsiteY618" fmla="*/ 177802 h 2073783"/>
                <a:gd name="connsiteX619" fmla="*/ 396729 w 1179004"/>
                <a:gd name="connsiteY619" fmla="*/ 179326 h 2073783"/>
                <a:gd name="connsiteX620" fmla="*/ 398348 w 1179004"/>
                <a:gd name="connsiteY620" fmla="*/ 179326 h 2073783"/>
                <a:gd name="connsiteX621" fmla="*/ 401015 w 1179004"/>
                <a:gd name="connsiteY621" fmla="*/ 178088 h 2073783"/>
                <a:gd name="connsiteX622" fmla="*/ 405873 w 1179004"/>
                <a:gd name="connsiteY622" fmla="*/ 175135 h 2073783"/>
                <a:gd name="connsiteX623" fmla="*/ 412445 w 1179004"/>
                <a:gd name="connsiteY623" fmla="*/ 169325 h 2073783"/>
                <a:gd name="connsiteX624" fmla="*/ 414445 w 1179004"/>
                <a:gd name="connsiteY624" fmla="*/ 166467 h 2073783"/>
                <a:gd name="connsiteX625" fmla="*/ 415112 w 1179004"/>
                <a:gd name="connsiteY625" fmla="*/ 166467 h 2073783"/>
                <a:gd name="connsiteX626" fmla="*/ 421018 w 1179004"/>
                <a:gd name="connsiteY626" fmla="*/ 164562 h 2073783"/>
                <a:gd name="connsiteX627" fmla="*/ 421780 w 1179004"/>
                <a:gd name="connsiteY627" fmla="*/ 163324 h 2073783"/>
                <a:gd name="connsiteX628" fmla="*/ 422827 w 1179004"/>
                <a:gd name="connsiteY628" fmla="*/ 159514 h 2073783"/>
                <a:gd name="connsiteX629" fmla="*/ 423590 w 1179004"/>
                <a:gd name="connsiteY629" fmla="*/ 158181 h 2073783"/>
                <a:gd name="connsiteX630" fmla="*/ 425590 w 1179004"/>
                <a:gd name="connsiteY630" fmla="*/ 157609 h 2073783"/>
                <a:gd name="connsiteX631" fmla="*/ 427018 w 1179004"/>
                <a:gd name="connsiteY631" fmla="*/ 158752 h 2073783"/>
                <a:gd name="connsiteX632" fmla="*/ 427876 w 1179004"/>
                <a:gd name="connsiteY632" fmla="*/ 160943 h 2073783"/>
                <a:gd name="connsiteX633" fmla="*/ 427876 w 1179004"/>
                <a:gd name="connsiteY633" fmla="*/ 163229 h 2073783"/>
                <a:gd name="connsiteX634" fmla="*/ 428828 w 1179004"/>
                <a:gd name="connsiteY634" fmla="*/ 167229 h 2073783"/>
                <a:gd name="connsiteX635" fmla="*/ 431209 w 1179004"/>
                <a:gd name="connsiteY635" fmla="*/ 167229 h 2073783"/>
                <a:gd name="connsiteX636" fmla="*/ 434448 w 1179004"/>
                <a:gd name="connsiteY636" fmla="*/ 165229 h 2073783"/>
                <a:gd name="connsiteX637" fmla="*/ 437686 w 1179004"/>
                <a:gd name="connsiteY637" fmla="*/ 163896 h 2073783"/>
                <a:gd name="connsiteX638" fmla="*/ 439687 w 1179004"/>
                <a:gd name="connsiteY638" fmla="*/ 163896 h 2073783"/>
                <a:gd name="connsiteX639" fmla="*/ 441020 w 1179004"/>
                <a:gd name="connsiteY639" fmla="*/ 164467 h 2073783"/>
                <a:gd name="connsiteX640" fmla="*/ 442068 w 1179004"/>
                <a:gd name="connsiteY640" fmla="*/ 165705 h 2073783"/>
                <a:gd name="connsiteX641" fmla="*/ 446259 w 1179004"/>
                <a:gd name="connsiteY641" fmla="*/ 173325 h 2073783"/>
                <a:gd name="connsiteX642" fmla="*/ 446926 w 1179004"/>
                <a:gd name="connsiteY642" fmla="*/ 176278 h 2073783"/>
                <a:gd name="connsiteX643" fmla="*/ 446926 w 1179004"/>
                <a:gd name="connsiteY643" fmla="*/ 176850 h 2073783"/>
                <a:gd name="connsiteX644" fmla="*/ 446926 w 1179004"/>
                <a:gd name="connsiteY644" fmla="*/ 177421 h 2073783"/>
                <a:gd name="connsiteX645" fmla="*/ 446926 w 1179004"/>
                <a:gd name="connsiteY645" fmla="*/ 178469 h 2073783"/>
                <a:gd name="connsiteX646" fmla="*/ 446354 w 1179004"/>
                <a:gd name="connsiteY646" fmla="*/ 179231 h 2073783"/>
                <a:gd name="connsiteX647" fmla="*/ 444735 w 1179004"/>
                <a:gd name="connsiteY647" fmla="*/ 180183 h 2073783"/>
                <a:gd name="connsiteX648" fmla="*/ 444068 w 1179004"/>
                <a:gd name="connsiteY648" fmla="*/ 181326 h 2073783"/>
                <a:gd name="connsiteX649" fmla="*/ 442925 w 1179004"/>
                <a:gd name="connsiteY649" fmla="*/ 182469 h 2073783"/>
                <a:gd name="connsiteX650" fmla="*/ 442925 w 1179004"/>
                <a:gd name="connsiteY650" fmla="*/ 183136 h 2073783"/>
                <a:gd name="connsiteX651" fmla="*/ 442925 w 1179004"/>
                <a:gd name="connsiteY651" fmla="*/ 187708 h 2073783"/>
                <a:gd name="connsiteX652" fmla="*/ 445211 w 1179004"/>
                <a:gd name="connsiteY652" fmla="*/ 184755 h 2073783"/>
                <a:gd name="connsiteX653" fmla="*/ 448735 w 1179004"/>
                <a:gd name="connsiteY653" fmla="*/ 181136 h 2073783"/>
                <a:gd name="connsiteX654" fmla="*/ 451021 w 1179004"/>
                <a:gd name="connsiteY654" fmla="*/ 177040 h 2073783"/>
                <a:gd name="connsiteX655" fmla="*/ 447497 w 1179004"/>
                <a:gd name="connsiteY655" fmla="*/ 167515 h 2073783"/>
                <a:gd name="connsiteX656" fmla="*/ 447497 w 1179004"/>
                <a:gd name="connsiteY656" fmla="*/ 161895 h 2073783"/>
                <a:gd name="connsiteX657" fmla="*/ 449498 w 1179004"/>
                <a:gd name="connsiteY657" fmla="*/ 157228 h 2073783"/>
                <a:gd name="connsiteX658" fmla="*/ 453022 w 1179004"/>
                <a:gd name="connsiteY658" fmla="*/ 155323 h 2073783"/>
                <a:gd name="connsiteX659" fmla="*/ 455974 w 1179004"/>
                <a:gd name="connsiteY659" fmla="*/ 154656 h 2073783"/>
                <a:gd name="connsiteX660" fmla="*/ 463309 w 1179004"/>
                <a:gd name="connsiteY660" fmla="*/ 149703 h 2073783"/>
                <a:gd name="connsiteX661" fmla="*/ 465785 w 1179004"/>
                <a:gd name="connsiteY661" fmla="*/ 148751 h 2073783"/>
                <a:gd name="connsiteX662" fmla="*/ 467595 w 1179004"/>
                <a:gd name="connsiteY662" fmla="*/ 148751 h 2073783"/>
                <a:gd name="connsiteX663" fmla="*/ 471405 w 1179004"/>
                <a:gd name="connsiteY663" fmla="*/ 151132 h 2073783"/>
                <a:gd name="connsiteX664" fmla="*/ 475882 w 1179004"/>
                <a:gd name="connsiteY664" fmla="*/ 153037 h 2073783"/>
                <a:gd name="connsiteX665" fmla="*/ 480835 w 1179004"/>
                <a:gd name="connsiteY665" fmla="*/ 154466 h 2073783"/>
                <a:gd name="connsiteX666" fmla="*/ 486074 w 1179004"/>
                <a:gd name="connsiteY666" fmla="*/ 154942 h 2073783"/>
                <a:gd name="connsiteX667" fmla="*/ 491122 w 1179004"/>
                <a:gd name="connsiteY667" fmla="*/ 153990 h 2073783"/>
                <a:gd name="connsiteX668" fmla="*/ 489788 w 1179004"/>
                <a:gd name="connsiteY668" fmla="*/ 153323 h 2073783"/>
                <a:gd name="connsiteX669" fmla="*/ 487121 w 1179004"/>
                <a:gd name="connsiteY669" fmla="*/ 153323 h 2073783"/>
                <a:gd name="connsiteX670" fmla="*/ 485692 w 1179004"/>
                <a:gd name="connsiteY670" fmla="*/ 153323 h 2073783"/>
                <a:gd name="connsiteX671" fmla="*/ 484454 w 1179004"/>
                <a:gd name="connsiteY671" fmla="*/ 152751 h 2073783"/>
                <a:gd name="connsiteX672" fmla="*/ 483216 w 1179004"/>
                <a:gd name="connsiteY672" fmla="*/ 151418 h 2073783"/>
                <a:gd name="connsiteX673" fmla="*/ 482168 w 1179004"/>
                <a:gd name="connsiteY673" fmla="*/ 150656 h 2073783"/>
                <a:gd name="connsiteX674" fmla="*/ 476929 w 1179004"/>
                <a:gd name="connsiteY674" fmla="*/ 147512 h 2073783"/>
                <a:gd name="connsiteX675" fmla="*/ 475024 w 1179004"/>
                <a:gd name="connsiteY675" fmla="*/ 145417 h 2073783"/>
                <a:gd name="connsiteX676" fmla="*/ 474072 w 1179004"/>
                <a:gd name="connsiteY676" fmla="*/ 142274 h 2073783"/>
                <a:gd name="connsiteX677" fmla="*/ 474072 w 1179004"/>
                <a:gd name="connsiteY677" fmla="*/ 137035 h 2073783"/>
                <a:gd name="connsiteX678" fmla="*/ 477215 w 1179004"/>
                <a:gd name="connsiteY678" fmla="*/ 118461 h 2073783"/>
                <a:gd name="connsiteX679" fmla="*/ 477215 w 1179004"/>
                <a:gd name="connsiteY679" fmla="*/ 116175 h 2073783"/>
                <a:gd name="connsiteX680" fmla="*/ 477215 w 1179004"/>
                <a:gd name="connsiteY680" fmla="*/ 114175 h 2073783"/>
                <a:gd name="connsiteX681" fmla="*/ 476167 w 1179004"/>
                <a:gd name="connsiteY681" fmla="*/ 112175 h 2073783"/>
                <a:gd name="connsiteX682" fmla="*/ 470833 w 1179004"/>
                <a:gd name="connsiteY682" fmla="*/ 108650 h 2073783"/>
                <a:gd name="connsiteX683" fmla="*/ 469881 w 1179004"/>
                <a:gd name="connsiteY683" fmla="*/ 107603 h 2073783"/>
                <a:gd name="connsiteX684" fmla="*/ 470929 w 1179004"/>
                <a:gd name="connsiteY684" fmla="*/ 105317 h 2073783"/>
                <a:gd name="connsiteX685" fmla="*/ 476167 w 1179004"/>
                <a:gd name="connsiteY685" fmla="*/ 99887 h 2073783"/>
                <a:gd name="connsiteX686" fmla="*/ 477977 w 1179004"/>
                <a:gd name="connsiteY686" fmla="*/ 97506 h 2073783"/>
                <a:gd name="connsiteX687" fmla="*/ 479120 w 1179004"/>
                <a:gd name="connsiteY687" fmla="*/ 93125 h 2073783"/>
                <a:gd name="connsiteX688" fmla="*/ 480454 w 1179004"/>
                <a:gd name="connsiteY688" fmla="*/ 91791 h 2073783"/>
                <a:gd name="connsiteX689" fmla="*/ 482930 w 1179004"/>
                <a:gd name="connsiteY689" fmla="*/ 91220 h 2073783"/>
                <a:gd name="connsiteX690" fmla="*/ 482930 w 1179004"/>
                <a:gd name="connsiteY690" fmla="*/ 90362 h 2073783"/>
                <a:gd name="connsiteX691" fmla="*/ 476929 w 1179004"/>
                <a:gd name="connsiteY691" fmla="*/ 87886 h 2073783"/>
                <a:gd name="connsiteX692" fmla="*/ 472072 w 1179004"/>
                <a:gd name="connsiteY692" fmla="*/ 87219 h 2073783"/>
                <a:gd name="connsiteX693" fmla="*/ 469786 w 1179004"/>
                <a:gd name="connsiteY693" fmla="*/ 86076 h 2073783"/>
                <a:gd name="connsiteX694" fmla="*/ 467690 w 1179004"/>
                <a:gd name="connsiteY694" fmla="*/ 84648 h 2073783"/>
                <a:gd name="connsiteX695" fmla="*/ 465880 w 1179004"/>
                <a:gd name="connsiteY695" fmla="*/ 83028 h 2073783"/>
                <a:gd name="connsiteX696" fmla="*/ 464166 w 1179004"/>
                <a:gd name="connsiteY696" fmla="*/ 80933 h 2073783"/>
                <a:gd name="connsiteX697" fmla="*/ 464166 w 1179004"/>
                <a:gd name="connsiteY697" fmla="*/ 79885 h 2073783"/>
                <a:gd name="connsiteX698" fmla="*/ 464737 w 1179004"/>
                <a:gd name="connsiteY698" fmla="*/ 78932 h 2073783"/>
                <a:gd name="connsiteX699" fmla="*/ 464737 w 1179004"/>
                <a:gd name="connsiteY699" fmla="*/ 77028 h 2073783"/>
                <a:gd name="connsiteX700" fmla="*/ 463785 w 1179004"/>
                <a:gd name="connsiteY700" fmla="*/ 75789 h 2073783"/>
                <a:gd name="connsiteX701" fmla="*/ 461785 w 1179004"/>
                <a:gd name="connsiteY701" fmla="*/ 74932 h 2073783"/>
                <a:gd name="connsiteX702" fmla="*/ 461023 w 1179004"/>
                <a:gd name="connsiteY702" fmla="*/ 74075 h 2073783"/>
                <a:gd name="connsiteX703" fmla="*/ 461785 w 1179004"/>
                <a:gd name="connsiteY703" fmla="*/ 71598 h 2073783"/>
                <a:gd name="connsiteX704" fmla="*/ 459213 w 1179004"/>
                <a:gd name="connsiteY704" fmla="*/ 71598 h 2073783"/>
                <a:gd name="connsiteX705" fmla="*/ 457117 w 1179004"/>
                <a:gd name="connsiteY705" fmla="*/ 67503 h 2073783"/>
                <a:gd name="connsiteX706" fmla="*/ 449212 w 1179004"/>
                <a:gd name="connsiteY706" fmla="*/ 63597 h 2073783"/>
                <a:gd name="connsiteX707" fmla="*/ 446640 w 1179004"/>
                <a:gd name="connsiteY707" fmla="*/ 62740 h 2073783"/>
                <a:gd name="connsiteX708" fmla="*/ 440734 w 1179004"/>
                <a:gd name="connsiteY708" fmla="*/ 61978 h 2073783"/>
                <a:gd name="connsiteX709" fmla="*/ 437686 w 1179004"/>
                <a:gd name="connsiteY709" fmla="*/ 61978 h 2073783"/>
                <a:gd name="connsiteX710" fmla="*/ 433019 w 1179004"/>
                <a:gd name="connsiteY710" fmla="*/ 65026 h 2073783"/>
                <a:gd name="connsiteX711" fmla="*/ 430066 w 1179004"/>
                <a:gd name="connsiteY711" fmla="*/ 65026 h 2073783"/>
                <a:gd name="connsiteX712" fmla="*/ 427018 w 1179004"/>
                <a:gd name="connsiteY712" fmla="*/ 64359 h 2073783"/>
                <a:gd name="connsiteX713" fmla="*/ 424161 w 1179004"/>
                <a:gd name="connsiteY713" fmla="*/ 64359 h 2073783"/>
                <a:gd name="connsiteX714" fmla="*/ 422732 w 1179004"/>
                <a:gd name="connsiteY714" fmla="*/ 64359 h 2073783"/>
                <a:gd name="connsiteX715" fmla="*/ 421970 w 1179004"/>
                <a:gd name="connsiteY715" fmla="*/ 64550 h 2073783"/>
                <a:gd name="connsiteX716" fmla="*/ 421113 w 1179004"/>
                <a:gd name="connsiteY716" fmla="*/ 65312 h 2073783"/>
                <a:gd name="connsiteX717" fmla="*/ 419684 w 1179004"/>
                <a:gd name="connsiteY717" fmla="*/ 66264 h 2073783"/>
                <a:gd name="connsiteX718" fmla="*/ 418541 w 1179004"/>
                <a:gd name="connsiteY718" fmla="*/ 67693 h 2073783"/>
                <a:gd name="connsiteX719" fmla="*/ 417970 w 1179004"/>
                <a:gd name="connsiteY719" fmla="*/ 67693 h 2073783"/>
                <a:gd name="connsiteX720" fmla="*/ 417017 w 1179004"/>
                <a:gd name="connsiteY720" fmla="*/ 67693 h 2073783"/>
                <a:gd name="connsiteX721" fmla="*/ 416350 w 1179004"/>
                <a:gd name="connsiteY721" fmla="*/ 67122 h 2073783"/>
                <a:gd name="connsiteX722" fmla="*/ 415684 w 1179004"/>
                <a:gd name="connsiteY722" fmla="*/ 67122 h 2073783"/>
                <a:gd name="connsiteX723" fmla="*/ 414731 w 1179004"/>
                <a:gd name="connsiteY723" fmla="*/ 67598 h 2073783"/>
                <a:gd name="connsiteX724" fmla="*/ 410921 w 1179004"/>
                <a:gd name="connsiteY724" fmla="*/ 70741 h 2073783"/>
                <a:gd name="connsiteX725" fmla="*/ 408635 w 1179004"/>
                <a:gd name="connsiteY725" fmla="*/ 72075 h 2073783"/>
                <a:gd name="connsiteX726" fmla="*/ 406254 w 1179004"/>
                <a:gd name="connsiteY726" fmla="*/ 72646 h 2073783"/>
                <a:gd name="connsiteX727" fmla="*/ 403396 w 1179004"/>
                <a:gd name="connsiteY727" fmla="*/ 71979 h 2073783"/>
                <a:gd name="connsiteX728" fmla="*/ 401491 w 1179004"/>
                <a:gd name="connsiteY728" fmla="*/ 70360 h 2073783"/>
                <a:gd name="connsiteX729" fmla="*/ 400063 w 1179004"/>
                <a:gd name="connsiteY729" fmla="*/ 68836 h 2073783"/>
                <a:gd name="connsiteX730" fmla="*/ 398634 w 1179004"/>
                <a:gd name="connsiteY730" fmla="*/ 68074 h 2073783"/>
                <a:gd name="connsiteX731" fmla="*/ 397967 w 1179004"/>
                <a:gd name="connsiteY731" fmla="*/ 67407 h 2073783"/>
                <a:gd name="connsiteX732" fmla="*/ 397205 w 1179004"/>
                <a:gd name="connsiteY732" fmla="*/ 65979 h 2073783"/>
                <a:gd name="connsiteX733" fmla="*/ 396538 w 1179004"/>
                <a:gd name="connsiteY733" fmla="*/ 64264 h 2073783"/>
                <a:gd name="connsiteX734" fmla="*/ 396538 w 1179004"/>
                <a:gd name="connsiteY734" fmla="*/ 62931 h 2073783"/>
                <a:gd name="connsiteX735" fmla="*/ 397205 w 1179004"/>
                <a:gd name="connsiteY735" fmla="*/ 62931 h 2073783"/>
                <a:gd name="connsiteX736" fmla="*/ 398539 w 1179004"/>
                <a:gd name="connsiteY736" fmla="*/ 62931 h 2073783"/>
                <a:gd name="connsiteX737" fmla="*/ 399777 w 1179004"/>
                <a:gd name="connsiteY737" fmla="*/ 62931 h 2073783"/>
                <a:gd name="connsiteX738" fmla="*/ 399777 w 1179004"/>
                <a:gd name="connsiteY738" fmla="*/ 61787 h 2073783"/>
                <a:gd name="connsiteX739" fmla="*/ 397586 w 1179004"/>
                <a:gd name="connsiteY739" fmla="*/ 59692 h 2073783"/>
                <a:gd name="connsiteX740" fmla="*/ 394062 w 1179004"/>
                <a:gd name="connsiteY740" fmla="*/ 60359 h 2073783"/>
                <a:gd name="connsiteX741" fmla="*/ 391014 w 1179004"/>
                <a:gd name="connsiteY741" fmla="*/ 60359 h 2073783"/>
                <a:gd name="connsiteX742" fmla="*/ 389871 w 1179004"/>
                <a:gd name="connsiteY742" fmla="*/ 57025 h 2073783"/>
                <a:gd name="connsiteX743" fmla="*/ 389109 w 1179004"/>
                <a:gd name="connsiteY743" fmla="*/ 57025 h 2073783"/>
                <a:gd name="connsiteX744" fmla="*/ 387775 w 1179004"/>
                <a:gd name="connsiteY744" fmla="*/ 57882 h 2073783"/>
                <a:gd name="connsiteX745" fmla="*/ 386347 w 1179004"/>
                <a:gd name="connsiteY745" fmla="*/ 57882 h 2073783"/>
                <a:gd name="connsiteX746" fmla="*/ 385394 w 1179004"/>
                <a:gd name="connsiteY746" fmla="*/ 56549 h 2073783"/>
                <a:gd name="connsiteX747" fmla="*/ 385394 w 1179004"/>
                <a:gd name="connsiteY747" fmla="*/ 54549 h 2073783"/>
                <a:gd name="connsiteX748" fmla="*/ 388252 w 1179004"/>
                <a:gd name="connsiteY748" fmla="*/ 53882 h 2073783"/>
                <a:gd name="connsiteX749" fmla="*/ 389585 w 1179004"/>
                <a:gd name="connsiteY749" fmla="*/ 52834 h 2073783"/>
                <a:gd name="connsiteX750" fmla="*/ 389109 w 1179004"/>
                <a:gd name="connsiteY750" fmla="*/ 50834 h 2073783"/>
                <a:gd name="connsiteX751" fmla="*/ 387680 w 1179004"/>
                <a:gd name="connsiteY751" fmla="*/ 49977 h 2073783"/>
                <a:gd name="connsiteX752" fmla="*/ 384346 w 1179004"/>
                <a:gd name="connsiteY752" fmla="*/ 51024 h 2073783"/>
                <a:gd name="connsiteX753" fmla="*/ 382727 w 1179004"/>
                <a:gd name="connsiteY753" fmla="*/ 51024 h 2073783"/>
                <a:gd name="connsiteX754" fmla="*/ 382060 w 1179004"/>
                <a:gd name="connsiteY754" fmla="*/ 49691 h 2073783"/>
                <a:gd name="connsiteX755" fmla="*/ 382537 w 1179004"/>
                <a:gd name="connsiteY755" fmla="*/ 48167 h 2073783"/>
                <a:gd name="connsiteX756" fmla="*/ 382537 w 1179004"/>
                <a:gd name="connsiteY756" fmla="*/ 45500 h 2073783"/>
                <a:gd name="connsiteX757" fmla="*/ 380727 w 1179004"/>
                <a:gd name="connsiteY757" fmla="*/ 45500 h 2073783"/>
                <a:gd name="connsiteX758" fmla="*/ 378727 w 1179004"/>
                <a:gd name="connsiteY758" fmla="*/ 45500 h 2073783"/>
                <a:gd name="connsiteX759" fmla="*/ 375393 w 1179004"/>
                <a:gd name="connsiteY759" fmla="*/ 44261 h 2073783"/>
                <a:gd name="connsiteX760" fmla="*/ 373488 w 1179004"/>
                <a:gd name="connsiteY760" fmla="*/ 44261 h 2073783"/>
                <a:gd name="connsiteX761" fmla="*/ 372345 w 1179004"/>
                <a:gd name="connsiteY761" fmla="*/ 44261 h 2073783"/>
                <a:gd name="connsiteX762" fmla="*/ 369392 w 1179004"/>
                <a:gd name="connsiteY762" fmla="*/ 45500 h 2073783"/>
                <a:gd name="connsiteX763" fmla="*/ 368249 w 1179004"/>
                <a:gd name="connsiteY763" fmla="*/ 45500 h 2073783"/>
                <a:gd name="connsiteX764" fmla="*/ 361963 w 1179004"/>
                <a:gd name="connsiteY764" fmla="*/ 44642 h 2073783"/>
                <a:gd name="connsiteX765" fmla="*/ 361963 w 1179004"/>
                <a:gd name="connsiteY765" fmla="*/ 44642 h 2073783"/>
                <a:gd name="connsiteX766" fmla="*/ 363106 w 1179004"/>
                <a:gd name="connsiteY766" fmla="*/ 43690 h 2073783"/>
                <a:gd name="connsiteX767" fmla="*/ 365011 w 1179004"/>
                <a:gd name="connsiteY767" fmla="*/ 42642 h 2073783"/>
                <a:gd name="connsiteX768" fmla="*/ 367106 w 1179004"/>
                <a:gd name="connsiteY768" fmla="*/ 42642 h 2073783"/>
                <a:gd name="connsiteX769" fmla="*/ 365106 w 1179004"/>
                <a:gd name="connsiteY769" fmla="*/ 39023 h 2073783"/>
                <a:gd name="connsiteX770" fmla="*/ 366535 w 1179004"/>
                <a:gd name="connsiteY770" fmla="*/ 39023 h 2073783"/>
                <a:gd name="connsiteX771" fmla="*/ 369297 w 1179004"/>
                <a:gd name="connsiteY771" fmla="*/ 40356 h 2073783"/>
                <a:gd name="connsiteX772" fmla="*/ 371488 w 1179004"/>
                <a:gd name="connsiteY772" fmla="*/ 40928 h 2073783"/>
                <a:gd name="connsiteX773" fmla="*/ 372631 w 1179004"/>
                <a:gd name="connsiteY773" fmla="*/ 39023 h 2073783"/>
                <a:gd name="connsiteX774" fmla="*/ 371392 w 1179004"/>
                <a:gd name="connsiteY774" fmla="*/ 36451 h 2073783"/>
                <a:gd name="connsiteX775" fmla="*/ 369678 w 1179004"/>
                <a:gd name="connsiteY775" fmla="*/ 33594 h 2073783"/>
                <a:gd name="connsiteX776" fmla="*/ 368916 w 1179004"/>
                <a:gd name="connsiteY776" fmla="*/ 30736 h 2073783"/>
                <a:gd name="connsiteX777" fmla="*/ 369964 w 1179004"/>
                <a:gd name="connsiteY777" fmla="*/ 30736 h 2073783"/>
                <a:gd name="connsiteX778" fmla="*/ 372821 w 1179004"/>
                <a:gd name="connsiteY778" fmla="*/ 30736 h 2073783"/>
                <a:gd name="connsiteX779" fmla="*/ 373774 w 1179004"/>
                <a:gd name="connsiteY779" fmla="*/ 31307 h 2073783"/>
                <a:gd name="connsiteX780" fmla="*/ 375393 w 1179004"/>
                <a:gd name="connsiteY780" fmla="*/ 32546 h 2073783"/>
                <a:gd name="connsiteX781" fmla="*/ 376250 w 1179004"/>
                <a:gd name="connsiteY781" fmla="*/ 31974 h 2073783"/>
                <a:gd name="connsiteX782" fmla="*/ 376250 w 1179004"/>
                <a:gd name="connsiteY782" fmla="*/ 30736 h 2073783"/>
                <a:gd name="connsiteX783" fmla="*/ 376250 w 1179004"/>
                <a:gd name="connsiteY783" fmla="*/ 29974 h 2073783"/>
                <a:gd name="connsiteX784" fmla="*/ 375393 w 1179004"/>
                <a:gd name="connsiteY784" fmla="*/ 29117 h 2073783"/>
                <a:gd name="connsiteX785" fmla="*/ 375965 w 1179004"/>
                <a:gd name="connsiteY785" fmla="*/ 27307 h 2073783"/>
                <a:gd name="connsiteX786" fmla="*/ 377012 w 1179004"/>
                <a:gd name="connsiteY786" fmla="*/ 26069 h 2073783"/>
                <a:gd name="connsiteX787" fmla="*/ 377584 w 1179004"/>
                <a:gd name="connsiteY787" fmla="*/ 26831 h 2073783"/>
                <a:gd name="connsiteX788" fmla="*/ 378060 w 1179004"/>
                <a:gd name="connsiteY788" fmla="*/ 27688 h 2073783"/>
                <a:gd name="connsiteX789" fmla="*/ 379965 w 1179004"/>
                <a:gd name="connsiteY789" fmla="*/ 29783 h 2073783"/>
                <a:gd name="connsiteX790" fmla="*/ 383870 w 1179004"/>
                <a:gd name="connsiteY790" fmla="*/ 35975 h 2073783"/>
                <a:gd name="connsiteX791" fmla="*/ 384442 w 1179004"/>
                <a:gd name="connsiteY791" fmla="*/ 36546 h 2073783"/>
                <a:gd name="connsiteX792" fmla="*/ 385299 w 1179004"/>
                <a:gd name="connsiteY792" fmla="*/ 36546 h 2073783"/>
                <a:gd name="connsiteX793" fmla="*/ 387299 w 1179004"/>
                <a:gd name="connsiteY793" fmla="*/ 35594 h 2073783"/>
                <a:gd name="connsiteX794" fmla="*/ 390061 w 1179004"/>
                <a:gd name="connsiteY794" fmla="*/ 33403 h 2073783"/>
                <a:gd name="connsiteX795" fmla="*/ 390061 w 1179004"/>
                <a:gd name="connsiteY795" fmla="*/ 31117 h 2073783"/>
                <a:gd name="connsiteX796" fmla="*/ 388823 w 1179004"/>
                <a:gd name="connsiteY796" fmla="*/ 28640 h 2073783"/>
                <a:gd name="connsiteX797" fmla="*/ 388252 w 1179004"/>
                <a:gd name="connsiteY797" fmla="*/ 25592 h 2073783"/>
                <a:gd name="connsiteX798" fmla="*/ 390538 w 1179004"/>
                <a:gd name="connsiteY798" fmla="*/ 26735 h 2073783"/>
                <a:gd name="connsiteX799" fmla="*/ 391014 w 1179004"/>
                <a:gd name="connsiteY799" fmla="*/ 25688 h 2073783"/>
                <a:gd name="connsiteX800" fmla="*/ 389966 w 1179004"/>
                <a:gd name="connsiteY800" fmla="*/ 22830 h 2073783"/>
                <a:gd name="connsiteX801" fmla="*/ 389966 w 1179004"/>
                <a:gd name="connsiteY801" fmla="*/ 20544 h 2073783"/>
                <a:gd name="connsiteX802" fmla="*/ 390538 w 1179004"/>
                <a:gd name="connsiteY802" fmla="*/ 20544 h 2073783"/>
                <a:gd name="connsiteX803" fmla="*/ 391871 w 1179004"/>
                <a:gd name="connsiteY803" fmla="*/ 21402 h 2073783"/>
                <a:gd name="connsiteX804" fmla="*/ 394252 w 1179004"/>
                <a:gd name="connsiteY804" fmla="*/ 21973 h 2073783"/>
                <a:gd name="connsiteX805" fmla="*/ 395300 w 1179004"/>
                <a:gd name="connsiteY805" fmla="*/ 22926 h 2073783"/>
                <a:gd name="connsiteX806" fmla="*/ 396538 w 1179004"/>
                <a:gd name="connsiteY806" fmla="*/ 25116 h 2073783"/>
                <a:gd name="connsiteX807" fmla="*/ 398253 w 1179004"/>
                <a:gd name="connsiteY807" fmla="*/ 27307 h 2073783"/>
                <a:gd name="connsiteX808" fmla="*/ 402634 w 1179004"/>
                <a:gd name="connsiteY808" fmla="*/ 29022 h 2073783"/>
                <a:gd name="connsiteX809" fmla="*/ 402063 w 1179004"/>
                <a:gd name="connsiteY809" fmla="*/ 32355 h 2073783"/>
                <a:gd name="connsiteX810" fmla="*/ 403682 w 1179004"/>
                <a:gd name="connsiteY810" fmla="*/ 33879 h 2073783"/>
                <a:gd name="connsiteX811" fmla="*/ 405016 w 1179004"/>
                <a:gd name="connsiteY811" fmla="*/ 33308 h 2073783"/>
                <a:gd name="connsiteX812" fmla="*/ 406349 w 1179004"/>
                <a:gd name="connsiteY812" fmla="*/ 31784 h 2073783"/>
                <a:gd name="connsiteX813" fmla="*/ 407397 w 1179004"/>
                <a:gd name="connsiteY813" fmla="*/ 31117 h 2073783"/>
                <a:gd name="connsiteX814" fmla="*/ 408159 w 1179004"/>
                <a:gd name="connsiteY814" fmla="*/ 32927 h 2073783"/>
                <a:gd name="connsiteX815" fmla="*/ 408159 w 1179004"/>
                <a:gd name="connsiteY815" fmla="*/ 33784 h 2073783"/>
                <a:gd name="connsiteX816" fmla="*/ 406921 w 1179004"/>
                <a:gd name="connsiteY816" fmla="*/ 36070 h 2073783"/>
                <a:gd name="connsiteX817" fmla="*/ 406921 w 1179004"/>
                <a:gd name="connsiteY817" fmla="*/ 37023 h 2073783"/>
                <a:gd name="connsiteX818" fmla="*/ 406921 w 1179004"/>
                <a:gd name="connsiteY818" fmla="*/ 38165 h 2073783"/>
                <a:gd name="connsiteX819" fmla="*/ 407587 w 1179004"/>
                <a:gd name="connsiteY819" fmla="*/ 40261 h 2073783"/>
                <a:gd name="connsiteX820" fmla="*/ 407587 w 1179004"/>
                <a:gd name="connsiteY820" fmla="*/ 41595 h 2073783"/>
                <a:gd name="connsiteX821" fmla="*/ 406825 w 1179004"/>
                <a:gd name="connsiteY821" fmla="*/ 45595 h 2073783"/>
                <a:gd name="connsiteX822" fmla="*/ 406825 w 1179004"/>
                <a:gd name="connsiteY822" fmla="*/ 47595 h 2073783"/>
                <a:gd name="connsiteX823" fmla="*/ 408064 w 1179004"/>
                <a:gd name="connsiteY823" fmla="*/ 48453 h 2073783"/>
                <a:gd name="connsiteX824" fmla="*/ 408730 w 1179004"/>
                <a:gd name="connsiteY824" fmla="*/ 48453 h 2073783"/>
                <a:gd name="connsiteX825" fmla="*/ 408730 w 1179004"/>
                <a:gd name="connsiteY825" fmla="*/ 48453 h 2073783"/>
                <a:gd name="connsiteX826" fmla="*/ 408730 w 1179004"/>
                <a:gd name="connsiteY826" fmla="*/ 48453 h 2073783"/>
                <a:gd name="connsiteX827" fmla="*/ 409492 w 1179004"/>
                <a:gd name="connsiteY827" fmla="*/ 47786 h 2073783"/>
                <a:gd name="connsiteX828" fmla="*/ 409492 w 1179004"/>
                <a:gd name="connsiteY828" fmla="*/ 46833 h 2073783"/>
                <a:gd name="connsiteX829" fmla="*/ 409492 w 1179004"/>
                <a:gd name="connsiteY829" fmla="*/ 45785 h 2073783"/>
                <a:gd name="connsiteX830" fmla="*/ 409492 w 1179004"/>
                <a:gd name="connsiteY830" fmla="*/ 44452 h 2073783"/>
                <a:gd name="connsiteX831" fmla="*/ 410731 w 1179004"/>
                <a:gd name="connsiteY831" fmla="*/ 43119 h 2073783"/>
                <a:gd name="connsiteX832" fmla="*/ 412350 w 1179004"/>
                <a:gd name="connsiteY832" fmla="*/ 46166 h 2073783"/>
                <a:gd name="connsiteX833" fmla="*/ 412350 w 1179004"/>
                <a:gd name="connsiteY833" fmla="*/ 50072 h 2073783"/>
                <a:gd name="connsiteX834" fmla="*/ 412350 w 1179004"/>
                <a:gd name="connsiteY834" fmla="*/ 53977 h 2073783"/>
                <a:gd name="connsiteX835" fmla="*/ 415303 w 1179004"/>
                <a:gd name="connsiteY835" fmla="*/ 56834 h 2073783"/>
                <a:gd name="connsiteX836" fmla="*/ 419113 w 1179004"/>
                <a:gd name="connsiteY836" fmla="*/ 57406 h 2073783"/>
                <a:gd name="connsiteX837" fmla="*/ 419113 w 1179004"/>
                <a:gd name="connsiteY837" fmla="*/ 55025 h 2073783"/>
                <a:gd name="connsiteX838" fmla="*/ 417589 w 1179004"/>
                <a:gd name="connsiteY838" fmla="*/ 51596 h 2073783"/>
                <a:gd name="connsiteX839" fmla="*/ 417589 w 1179004"/>
                <a:gd name="connsiteY839" fmla="*/ 49596 h 2073783"/>
                <a:gd name="connsiteX840" fmla="*/ 419589 w 1179004"/>
                <a:gd name="connsiteY840" fmla="*/ 49596 h 2073783"/>
                <a:gd name="connsiteX841" fmla="*/ 421303 w 1179004"/>
                <a:gd name="connsiteY841" fmla="*/ 50738 h 2073783"/>
                <a:gd name="connsiteX842" fmla="*/ 422637 w 1179004"/>
                <a:gd name="connsiteY842" fmla="*/ 51501 h 2073783"/>
                <a:gd name="connsiteX843" fmla="*/ 423875 w 1179004"/>
                <a:gd name="connsiteY843" fmla="*/ 49786 h 2073783"/>
                <a:gd name="connsiteX844" fmla="*/ 423875 w 1179004"/>
                <a:gd name="connsiteY844" fmla="*/ 48357 h 2073783"/>
                <a:gd name="connsiteX845" fmla="*/ 422923 w 1179004"/>
                <a:gd name="connsiteY845" fmla="*/ 46929 h 2073783"/>
                <a:gd name="connsiteX846" fmla="*/ 420446 w 1179004"/>
                <a:gd name="connsiteY846" fmla="*/ 44547 h 2073783"/>
                <a:gd name="connsiteX847" fmla="*/ 419684 w 1179004"/>
                <a:gd name="connsiteY847" fmla="*/ 44547 h 2073783"/>
                <a:gd name="connsiteX848" fmla="*/ 419017 w 1179004"/>
                <a:gd name="connsiteY848" fmla="*/ 44547 h 2073783"/>
                <a:gd name="connsiteX849" fmla="*/ 418351 w 1179004"/>
                <a:gd name="connsiteY849" fmla="*/ 44547 h 2073783"/>
                <a:gd name="connsiteX850" fmla="*/ 417684 w 1179004"/>
                <a:gd name="connsiteY850" fmla="*/ 43690 h 2073783"/>
                <a:gd name="connsiteX851" fmla="*/ 417684 w 1179004"/>
                <a:gd name="connsiteY851" fmla="*/ 43690 h 2073783"/>
                <a:gd name="connsiteX852" fmla="*/ 418351 w 1179004"/>
                <a:gd name="connsiteY852" fmla="*/ 42356 h 2073783"/>
                <a:gd name="connsiteX853" fmla="*/ 418351 w 1179004"/>
                <a:gd name="connsiteY853" fmla="*/ 41499 h 2073783"/>
                <a:gd name="connsiteX854" fmla="*/ 418351 w 1179004"/>
                <a:gd name="connsiteY854" fmla="*/ 39499 h 2073783"/>
                <a:gd name="connsiteX855" fmla="*/ 418351 w 1179004"/>
                <a:gd name="connsiteY855" fmla="*/ 37880 h 2073783"/>
                <a:gd name="connsiteX856" fmla="*/ 417208 w 1179004"/>
                <a:gd name="connsiteY856" fmla="*/ 35975 h 2073783"/>
                <a:gd name="connsiteX857" fmla="*/ 416065 w 1179004"/>
                <a:gd name="connsiteY857" fmla="*/ 33975 h 2073783"/>
                <a:gd name="connsiteX858" fmla="*/ 417303 w 1179004"/>
                <a:gd name="connsiteY858" fmla="*/ 32355 h 2073783"/>
                <a:gd name="connsiteX859" fmla="*/ 416350 w 1179004"/>
                <a:gd name="connsiteY859" fmla="*/ 29593 h 2073783"/>
                <a:gd name="connsiteX860" fmla="*/ 414445 w 1179004"/>
                <a:gd name="connsiteY860" fmla="*/ 26926 h 2073783"/>
                <a:gd name="connsiteX861" fmla="*/ 413017 w 1179004"/>
                <a:gd name="connsiteY861" fmla="*/ 25783 h 2073783"/>
                <a:gd name="connsiteX862" fmla="*/ 411588 w 1179004"/>
                <a:gd name="connsiteY862" fmla="*/ 24354 h 2073783"/>
                <a:gd name="connsiteX863" fmla="*/ 411588 w 1179004"/>
                <a:gd name="connsiteY863" fmla="*/ 21687 h 2073783"/>
                <a:gd name="connsiteX864" fmla="*/ 413302 w 1179004"/>
                <a:gd name="connsiteY864" fmla="*/ 19878 h 2073783"/>
                <a:gd name="connsiteX865" fmla="*/ 416827 w 1179004"/>
                <a:gd name="connsiteY865" fmla="*/ 21116 h 2073783"/>
                <a:gd name="connsiteX866" fmla="*/ 418255 w 1179004"/>
                <a:gd name="connsiteY866" fmla="*/ 23021 h 2073783"/>
                <a:gd name="connsiteX867" fmla="*/ 419303 w 1179004"/>
                <a:gd name="connsiteY867" fmla="*/ 25402 h 2073783"/>
                <a:gd name="connsiteX868" fmla="*/ 420541 w 1179004"/>
                <a:gd name="connsiteY868" fmla="*/ 27498 h 2073783"/>
                <a:gd name="connsiteX869" fmla="*/ 422732 w 1179004"/>
                <a:gd name="connsiteY869" fmla="*/ 28450 h 2073783"/>
                <a:gd name="connsiteX870" fmla="*/ 423780 w 1179004"/>
                <a:gd name="connsiteY870" fmla="*/ 29593 h 2073783"/>
                <a:gd name="connsiteX871" fmla="*/ 425590 w 1179004"/>
                <a:gd name="connsiteY871" fmla="*/ 35499 h 2073783"/>
                <a:gd name="connsiteX872" fmla="*/ 426828 w 1179004"/>
                <a:gd name="connsiteY872" fmla="*/ 37594 h 2073783"/>
                <a:gd name="connsiteX873" fmla="*/ 429495 w 1179004"/>
                <a:gd name="connsiteY873" fmla="*/ 39213 h 2073783"/>
                <a:gd name="connsiteX874" fmla="*/ 429495 w 1179004"/>
                <a:gd name="connsiteY874" fmla="*/ 37499 h 2073783"/>
                <a:gd name="connsiteX875" fmla="*/ 428161 w 1179004"/>
                <a:gd name="connsiteY875" fmla="*/ 32546 h 2073783"/>
                <a:gd name="connsiteX876" fmla="*/ 427495 w 1179004"/>
                <a:gd name="connsiteY876" fmla="*/ 27116 h 2073783"/>
                <a:gd name="connsiteX877" fmla="*/ 428161 w 1179004"/>
                <a:gd name="connsiteY877" fmla="*/ 25021 h 2073783"/>
                <a:gd name="connsiteX878" fmla="*/ 430828 w 1179004"/>
                <a:gd name="connsiteY878" fmla="*/ 23878 h 2073783"/>
                <a:gd name="connsiteX879" fmla="*/ 432448 w 1179004"/>
                <a:gd name="connsiteY879" fmla="*/ 23878 h 2073783"/>
                <a:gd name="connsiteX880" fmla="*/ 433019 w 1179004"/>
                <a:gd name="connsiteY880" fmla="*/ 24640 h 2073783"/>
                <a:gd name="connsiteX881" fmla="*/ 433686 w 1179004"/>
                <a:gd name="connsiteY881" fmla="*/ 24640 h 2073783"/>
                <a:gd name="connsiteX882" fmla="*/ 435305 w 1179004"/>
                <a:gd name="connsiteY882" fmla="*/ 23497 h 2073783"/>
                <a:gd name="connsiteX883" fmla="*/ 435305 w 1179004"/>
                <a:gd name="connsiteY883" fmla="*/ 22735 h 2073783"/>
                <a:gd name="connsiteX884" fmla="*/ 435877 w 1179004"/>
                <a:gd name="connsiteY884" fmla="*/ 20735 h 2073783"/>
                <a:gd name="connsiteX885" fmla="*/ 436734 w 1179004"/>
                <a:gd name="connsiteY885" fmla="*/ 19306 h 2073783"/>
                <a:gd name="connsiteX886" fmla="*/ 436734 w 1179004"/>
                <a:gd name="connsiteY886" fmla="*/ 20258 h 2073783"/>
                <a:gd name="connsiteX887" fmla="*/ 437210 w 1179004"/>
                <a:gd name="connsiteY887" fmla="*/ 22545 h 2073783"/>
                <a:gd name="connsiteX888" fmla="*/ 441592 w 1179004"/>
                <a:gd name="connsiteY888" fmla="*/ 31593 h 2073783"/>
                <a:gd name="connsiteX889" fmla="*/ 441592 w 1179004"/>
                <a:gd name="connsiteY889" fmla="*/ 32260 h 2073783"/>
                <a:gd name="connsiteX890" fmla="*/ 441592 w 1179004"/>
                <a:gd name="connsiteY890" fmla="*/ 32831 h 2073783"/>
                <a:gd name="connsiteX891" fmla="*/ 441592 w 1179004"/>
                <a:gd name="connsiteY891" fmla="*/ 33594 h 2073783"/>
                <a:gd name="connsiteX892" fmla="*/ 442354 w 1179004"/>
                <a:gd name="connsiteY892" fmla="*/ 35784 h 2073783"/>
                <a:gd name="connsiteX893" fmla="*/ 441211 w 1179004"/>
                <a:gd name="connsiteY893" fmla="*/ 40832 h 2073783"/>
                <a:gd name="connsiteX894" fmla="*/ 442925 w 1179004"/>
                <a:gd name="connsiteY894" fmla="*/ 41785 h 2073783"/>
                <a:gd name="connsiteX895" fmla="*/ 444640 w 1179004"/>
                <a:gd name="connsiteY895" fmla="*/ 40832 h 2073783"/>
                <a:gd name="connsiteX896" fmla="*/ 445592 w 1179004"/>
                <a:gd name="connsiteY896" fmla="*/ 38451 h 2073783"/>
                <a:gd name="connsiteX897" fmla="*/ 446830 w 1179004"/>
                <a:gd name="connsiteY897" fmla="*/ 33594 h 2073783"/>
                <a:gd name="connsiteX898" fmla="*/ 449974 w 1179004"/>
                <a:gd name="connsiteY898" fmla="*/ 31403 h 2073783"/>
                <a:gd name="connsiteX899" fmla="*/ 453879 w 1179004"/>
                <a:gd name="connsiteY899" fmla="*/ 34260 h 2073783"/>
                <a:gd name="connsiteX900" fmla="*/ 457403 w 1179004"/>
                <a:gd name="connsiteY900" fmla="*/ 39499 h 2073783"/>
                <a:gd name="connsiteX901" fmla="*/ 459403 w 1179004"/>
                <a:gd name="connsiteY901" fmla="*/ 44452 h 2073783"/>
                <a:gd name="connsiteX902" fmla="*/ 458832 w 1179004"/>
                <a:gd name="connsiteY902" fmla="*/ 45976 h 2073783"/>
                <a:gd name="connsiteX903" fmla="*/ 458832 w 1179004"/>
                <a:gd name="connsiteY903" fmla="*/ 47119 h 2073783"/>
                <a:gd name="connsiteX904" fmla="*/ 459499 w 1179004"/>
                <a:gd name="connsiteY904" fmla="*/ 48167 h 2073783"/>
                <a:gd name="connsiteX905" fmla="*/ 460261 w 1179004"/>
                <a:gd name="connsiteY905" fmla="*/ 48167 h 2073783"/>
                <a:gd name="connsiteX906" fmla="*/ 461213 w 1179004"/>
                <a:gd name="connsiteY906" fmla="*/ 48167 h 2073783"/>
                <a:gd name="connsiteX907" fmla="*/ 461975 w 1179004"/>
                <a:gd name="connsiteY907" fmla="*/ 48167 h 2073783"/>
                <a:gd name="connsiteX908" fmla="*/ 461975 w 1179004"/>
                <a:gd name="connsiteY908" fmla="*/ 48167 h 2073783"/>
                <a:gd name="connsiteX909" fmla="*/ 462737 w 1179004"/>
                <a:gd name="connsiteY909" fmla="*/ 48738 h 2073783"/>
                <a:gd name="connsiteX910" fmla="*/ 464261 w 1179004"/>
                <a:gd name="connsiteY910" fmla="*/ 50548 h 2073783"/>
                <a:gd name="connsiteX911" fmla="*/ 465023 w 1179004"/>
                <a:gd name="connsiteY911" fmla="*/ 51596 h 2073783"/>
                <a:gd name="connsiteX912" fmla="*/ 466071 w 1179004"/>
                <a:gd name="connsiteY912" fmla="*/ 54167 h 2073783"/>
                <a:gd name="connsiteX913" fmla="*/ 471881 w 1179004"/>
                <a:gd name="connsiteY913" fmla="*/ 58263 h 2073783"/>
                <a:gd name="connsiteX914" fmla="*/ 474453 w 1179004"/>
                <a:gd name="connsiteY914" fmla="*/ 62359 h 2073783"/>
                <a:gd name="connsiteX915" fmla="*/ 476739 w 1179004"/>
                <a:gd name="connsiteY915" fmla="*/ 67693 h 2073783"/>
                <a:gd name="connsiteX916" fmla="*/ 479882 w 1179004"/>
                <a:gd name="connsiteY916" fmla="*/ 71884 h 2073783"/>
                <a:gd name="connsiteX917" fmla="*/ 485311 w 1179004"/>
                <a:gd name="connsiteY917" fmla="*/ 72932 h 2073783"/>
                <a:gd name="connsiteX918" fmla="*/ 488074 w 1179004"/>
                <a:gd name="connsiteY918" fmla="*/ 71884 h 2073783"/>
                <a:gd name="connsiteX919" fmla="*/ 491026 w 1179004"/>
                <a:gd name="connsiteY919" fmla="*/ 69788 h 2073783"/>
                <a:gd name="connsiteX920" fmla="*/ 493408 w 1179004"/>
                <a:gd name="connsiteY920" fmla="*/ 67026 h 2073783"/>
                <a:gd name="connsiteX921" fmla="*/ 494741 w 1179004"/>
                <a:gd name="connsiteY921" fmla="*/ 63216 h 2073783"/>
                <a:gd name="connsiteX922" fmla="*/ 495789 w 1179004"/>
                <a:gd name="connsiteY922" fmla="*/ 63216 h 2073783"/>
                <a:gd name="connsiteX923" fmla="*/ 496932 w 1179004"/>
                <a:gd name="connsiteY923" fmla="*/ 63216 h 2073783"/>
                <a:gd name="connsiteX924" fmla="*/ 497980 w 1179004"/>
                <a:gd name="connsiteY924" fmla="*/ 63216 h 2073783"/>
                <a:gd name="connsiteX925" fmla="*/ 499790 w 1179004"/>
                <a:gd name="connsiteY925" fmla="*/ 61597 h 2073783"/>
                <a:gd name="connsiteX926" fmla="*/ 499790 w 1179004"/>
                <a:gd name="connsiteY926" fmla="*/ 61597 h 2073783"/>
                <a:gd name="connsiteX927" fmla="*/ 500361 w 1179004"/>
                <a:gd name="connsiteY927" fmla="*/ 61597 h 2073783"/>
                <a:gd name="connsiteX928" fmla="*/ 500361 w 1179004"/>
                <a:gd name="connsiteY928" fmla="*/ 60740 h 2073783"/>
                <a:gd name="connsiteX929" fmla="*/ 500361 w 1179004"/>
                <a:gd name="connsiteY929" fmla="*/ 59787 h 2073783"/>
                <a:gd name="connsiteX930" fmla="*/ 500361 w 1179004"/>
                <a:gd name="connsiteY930" fmla="*/ 59216 h 2073783"/>
                <a:gd name="connsiteX931" fmla="*/ 503314 w 1179004"/>
                <a:gd name="connsiteY931" fmla="*/ 59216 h 2073783"/>
                <a:gd name="connsiteX932" fmla="*/ 506266 w 1179004"/>
                <a:gd name="connsiteY932" fmla="*/ 60930 h 2073783"/>
                <a:gd name="connsiteX933" fmla="*/ 508457 w 1179004"/>
                <a:gd name="connsiteY933" fmla="*/ 61692 h 2073783"/>
                <a:gd name="connsiteX934" fmla="*/ 509315 w 1179004"/>
                <a:gd name="connsiteY934" fmla="*/ 58644 h 2073783"/>
                <a:gd name="connsiteX935" fmla="*/ 509315 w 1179004"/>
                <a:gd name="connsiteY935" fmla="*/ 55406 h 2073783"/>
                <a:gd name="connsiteX936" fmla="*/ 508457 w 1179004"/>
                <a:gd name="connsiteY936" fmla="*/ 53596 h 2073783"/>
                <a:gd name="connsiteX937" fmla="*/ 505219 w 1179004"/>
                <a:gd name="connsiteY937" fmla="*/ 50929 h 2073783"/>
                <a:gd name="connsiteX938" fmla="*/ 505981 w 1179004"/>
                <a:gd name="connsiteY938" fmla="*/ 49500 h 2073783"/>
                <a:gd name="connsiteX939" fmla="*/ 506743 w 1179004"/>
                <a:gd name="connsiteY939" fmla="*/ 49500 h 2073783"/>
                <a:gd name="connsiteX940" fmla="*/ 507791 w 1179004"/>
                <a:gd name="connsiteY940" fmla="*/ 49500 h 2073783"/>
                <a:gd name="connsiteX941" fmla="*/ 510934 w 1179004"/>
                <a:gd name="connsiteY941" fmla="*/ 49500 h 2073783"/>
                <a:gd name="connsiteX942" fmla="*/ 511505 w 1179004"/>
                <a:gd name="connsiteY942" fmla="*/ 49500 h 2073783"/>
                <a:gd name="connsiteX943" fmla="*/ 511505 w 1179004"/>
                <a:gd name="connsiteY943" fmla="*/ 50072 h 2073783"/>
                <a:gd name="connsiteX944" fmla="*/ 512172 w 1179004"/>
                <a:gd name="connsiteY944" fmla="*/ 50834 h 2073783"/>
                <a:gd name="connsiteX945" fmla="*/ 513029 w 1179004"/>
                <a:gd name="connsiteY945" fmla="*/ 50834 h 2073783"/>
                <a:gd name="connsiteX946" fmla="*/ 513982 w 1179004"/>
                <a:gd name="connsiteY946" fmla="*/ 50834 h 2073783"/>
                <a:gd name="connsiteX947" fmla="*/ 514649 w 1179004"/>
                <a:gd name="connsiteY947" fmla="*/ 51405 h 2073783"/>
                <a:gd name="connsiteX948" fmla="*/ 514649 w 1179004"/>
                <a:gd name="connsiteY948" fmla="*/ 52453 h 2073783"/>
                <a:gd name="connsiteX949" fmla="*/ 517220 w 1179004"/>
                <a:gd name="connsiteY949" fmla="*/ 55025 h 2073783"/>
                <a:gd name="connsiteX950" fmla="*/ 517792 w 1179004"/>
                <a:gd name="connsiteY950" fmla="*/ 55596 h 2073783"/>
                <a:gd name="connsiteX951" fmla="*/ 521125 w 1179004"/>
                <a:gd name="connsiteY951" fmla="*/ 57215 h 2073783"/>
                <a:gd name="connsiteX952" fmla="*/ 524459 w 1179004"/>
                <a:gd name="connsiteY952" fmla="*/ 61026 h 2073783"/>
                <a:gd name="connsiteX953" fmla="*/ 527317 w 1179004"/>
                <a:gd name="connsiteY953" fmla="*/ 65598 h 2073783"/>
                <a:gd name="connsiteX954" fmla="*/ 528936 w 1179004"/>
                <a:gd name="connsiteY954" fmla="*/ 69407 h 2073783"/>
                <a:gd name="connsiteX955" fmla="*/ 529793 w 1179004"/>
                <a:gd name="connsiteY955" fmla="*/ 69407 h 2073783"/>
                <a:gd name="connsiteX956" fmla="*/ 530841 w 1179004"/>
                <a:gd name="connsiteY956" fmla="*/ 70074 h 2073783"/>
                <a:gd name="connsiteX957" fmla="*/ 531984 w 1179004"/>
                <a:gd name="connsiteY957" fmla="*/ 70074 h 2073783"/>
                <a:gd name="connsiteX958" fmla="*/ 533032 w 1179004"/>
                <a:gd name="connsiteY958" fmla="*/ 70836 h 2073783"/>
                <a:gd name="connsiteX959" fmla="*/ 533032 w 1179004"/>
                <a:gd name="connsiteY959" fmla="*/ 72170 h 2073783"/>
                <a:gd name="connsiteX960" fmla="*/ 532270 w 1179004"/>
                <a:gd name="connsiteY960" fmla="*/ 75884 h 2073783"/>
                <a:gd name="connsiteX961" fmla="*/ 532270 w 1179004"/>
                <a:gd name="connsiteY961" fmla="*/ 77694 h 2073783"/>
                <a:gd name="connsiteX962" fmla="*/ 535603 w 1179004"/>
                <a:gd name="connsiteY962" fmla="*/ 82457 h 2073783"/>
                <a:gd name="connsiteX963" fmla="*/ 541033 w 1179004"/>
                <a:gd name="connsiteY963" fmla="*/ 92839 h 2073783"/>
                <a:gd name="connsiteX964" fmla="*/ 542461 w 1179004"/>
                <a:gd name="connsiteY964" fmla="*/ 94744 h 2073783"/>
                <a:gd name="connsiteX965" fmla="*/ 544366 w 1179004"/>
                <a:gd name="connsiteY965" fmla="*/ 96839 h 2073783"/>
                <a:gd name="connsiteX966" fmla="*/ 546748 w 1179004"/>
                <a:gd name="connsiteY966" fmla="*/ 98554 h 2073783"/>
                <a:gd name="connsiteX967" fmla="*/ 549510 w 1179004"/>
                <a:gd name="connsiteY967" fmla="*/ 99221 h 2073783"/>
                <a:gd name="connsiteX968" fmla="*/ 556749 w 1179004"/>
                <a:gd name="connsiteY968" fmla="*/ 100173 h 2073783"/>
                <a:gd name="connsiteX969" fmla="*/ 559607 w 1179004"/>
                <a:gd name="connsiteY969" fmla="*/ 99030 h 2073783"/>
                <a:gd name="connsiteX970" fmla="*/ 560749 w 1179004"/>
                <a:gd name="connsiteY970" fmla="*/ 94649 h 2073783"/>
                <a:gd name="connsiteX971" fmla="*/ 562845 w 1179004"/>
                <a:gd name="connsiteY971" fmla="*/ 95220 h 2073783"/>
                <a:gd name="connsiteX972" fmla="*/ 566369 w 1179004"/>
                <a:gd name="connsiteY972" fmla="*/ 94554 h 2073783"/>
                <a:gd name="connsiteX973" fmla="*/ 567893 w 1179004"/>
                <a:gd name="connsiteY973" fmla="*/ 94554 h 2073783"/>
                <a:gd name="connsiteX974" fmla="*/ 570274 w 1179004"/>
                <a:gd name="connsiteY974" fmla="*/ 95792 h 2073783"/>
                <a:gd name="connsiteX975" fmla="*/ 569512 w 1179004"/>
                <a:gd name="connsiteY975" fmla="*/ 96744 h 2073783"/>
                <a:gd name="connsiteX976" fmla="*/ 567417 w 1179004"/>
                <a:gd name="connsiteY976" fmla="*/ 97602 h 2073783"/>
                <a:gd name="connsiteX977" fmla="*/ 565702 w 1179004"/>
                <a:gd name="connsiteY977" fmla="*/ 98649 h 2073783"/>
                <a:gd name="connsiteX978" fmla="*/ 564178 w 1179004"/>
                <a:gd name="connsiteY978" fmla="*/ 100745 h 2073783"/>
                <a:gd name="connsiteX979" fmla="*/ 564178 w 1179004"/>
                <a:gd name="connsiteY979" fmla="*/ 102745 h 2073783"/>
                <a:gd name="connsiteX980" fmla="*/ 565226 w 1179004"/>
                <a:gd name="connsiteY980" fmla="*/ 104079 h 2073783"/>
                <a:gd name="connsiteX981" fmla="*/ 567798 w 1179004"/>
                <a:gd name="connsiteY981" fmla="*/ 104650 h 2073783"/>
                <a:gd name="connsiteX982" fmla="*/ 570560 w 1179004"/>
                <a:gd name="connsiteY982" fmla="*/ 104650 h 2073783"/>
                <a:gd name="connsiteX983" fmla="*/ 571608 w 1179004"/>
                <a:gd name="connsiteY983" fmla="*/ 104650 h 2073783"/>
                <a:gd name="connsiteX984" fmla="*/ 572084 w 1179004"/>
                <a:gd name="connsiteY984" fmla="*/ 103602 h 2073783"/>
                <a:gd name="connsiteX985" fmla="*/ 573608 w 1179004"/>
                <a:gd name="connsiteY985" fmla="*/ 101316 h 2073783"/>
                <a:gd name="connsiteX986" fmla="*/ 574846 w 1179004"/>
                <a:gd name="connsiteY986" fmla="*/ 100173 h 2073783"/>
                <a:gd name="connsiteX987" fmla="*/ 576085 w 1179004"/>
                <a:gd name="connsiteY987" fmla="*/ 100173 h 2073783"/>
                <a:gd name="connsiteX988" fmla="*/ 577323 w 1179004"/>
                <a:gd name="connsiteY988" fmla="*/ 100745 h 2073783"/>
                <a:gd name="connsiteX989" fmla="*/ 578085 w 1179004"/>
                <a:gd name="connsiteY989" fmla="*/ 102745 h 2073783"/>
                <a:gd name="connsiteX990" fmla="*/ 577609 w 1179004"/>
                <a:gd name="connsiteY990" fmla="*/ 103507 h 2073783"/>
                <a:gd name="connsiteX991" fmla="*/ 576561 w 1179004"/>
                <a:gd name="connsiteY991" fmla="*/ 104269 h 2073783"/>
                <a:gd name="connsiteX992" fmla="*/ 575704 w 1179004"/>
                <a:gd name="connsiteY992" fmla="*/ 105031 h 2073783"/>
                <a:gd name="connsiteX993" fmla="*/ 575704 w 1179004"/>
                <a:gd name="connsiteY993" fmla="*/ 105888 h 2073783"/>
                <a:gd name="connsiteX994" fmla="*/ 576561 w 1179004"/>
                <a:gd name="connsiteY994" fmla="*/ 105888 h 2073783"/>
                <a:gd name="connsiteX995" fmla="*/ 580085 w 1179004"/>
                <a:gd name="connsiteY995" fmla="*/ 105888 h 2073783"/>
                <a:gd name="connsiteX996" fmla="*/ 583514 w 1179004"/>
                <a:gd name="connsiteY996" fmla="*/ 107984 h 2073783"/>
                <a:gd name="connsiteX997" fmla="*/ 585229 w 1179004"/>
                <a:gd name="connsiteY997" fmla="*/ 108650 h 2073783"/>
                <a:gd name="connsiteX998" fmla="*/ 585991 w 1179004"/>
                <a:gd name="connsiteY998" fmla="*/ 107317 h 2073783"/>
                <a:gd name="connsiteX999" fmla="*/ 586943 w 1179004"/>
                <a:gd name="connsiteY999" fmla="*/ 106746 h 2073783"/>
                <a:gd name="connsiteX1000" fmla="*/ 588943 w 1179004"/>
                <a:gd name="connsiteY1000" fmla="*/ 105983 h 2073783"/>
                <a:gd name="connsiteX1001" fmla="*/ 591134 w 1179004"/>
                <a:gd name="connsiteY1001" fmla="*/ 104936 h 2073783"/>
                <a:gd name="connsiteX1002" fmla="*/ 592277 w 1179004"/>
                <a:gd name="connsiteY1002" fmla="*/ 103126 h 2073783"/>
                <a:gd name="connsiteX1003" fmla="*/ 593706 w 1179004"/>
                <a:gd name="connsiteY1003" fmla="*/ 105507 h 2073783"/>
                <a:gd name="connsiteX1004" fmla="*/ 593706 w 1179004"/>
                <a:gd name="connsiteY1004" fmla="*/ 109889 h 2073783"/>
                <a:gd name="connsiteX1005" fmla="*/ 592658 w 1179004"/>
                <a:gd name="connsiteY1005" fmla="*/ 114461 h 2073783"/>
                <a:gd name="connsiteX1006" fmla="*/ 591515 w 1179004"/>
                <a:gd name="connsiteY1006" fmla="*/ 117699 h 2073783"/>
                <a:gd name="connsiteX1007" fmla="*/ 592468 w 1179004"/>
                <a:gd name="connsiteY1007" fmla="*/ 118652 h 2073783"/>
                <a:gd name="connsiteX1008" fmla="*/ 593420 w 1179004"/>
                <a:gd name="connsiteY1008" fmla="*/ 117033 h 2073783"/>
                <a:gd name="connsiteX1009" fmla="*/ 594849 w 1179004"/>
                <a:gd name="connsiteY1009" fmla="*/ 113032 h 2073783"/>
                <a:gd name="connsiteX1010" fmla="*/ 595897 w 1179004"/>
                <a:gd name="connsiteY1010" fmla="*/ 111413 h 2073783"/>
                <a:gd name="connsiteX1011" fmla="*/ 599135 w 1179004"/>
                <a:gd name="connsiteY1011" fmla="*/ 109889 h 2073783"/>
                <a:gd name="connsiteX1012" fmla="*/ 599992 w 1179004"/>
                <a:gd name="connsiteY1012" fmla="*/ 109889 h 2073783"/>
                <a:gd name="connsiteX1013" fmla="*/ 601326 w 1179004"/>
                <a:gd name="connsiteY1013" fmla="*/ 109889 h 2073783"/>
                <a:gd name="connsiteX1014" fmla="*/ 601802 w 1179004"/>
                <a:gd name="connsiteY1014" fmla="*/ 110746 h 2073783"/>
                <a:gd name="connsiteX1015" fmla="*/ 601802 w 1179004"/>
                <a:gd name="connsiteY1015" fmla="*/ 112175 h 2073783"/>
                <a:gd name="connsiteX1016" fmla="*/ 601802 w 1179004"/>
                <a:gd name="connsiteY1016" fmla="*/ 112746 h 2073783"/>
                <a:gd name="connsiteX1017" fmla="*/ 602945 w 1179004"/>
                <a:gd name="connsiteY1017" fmla="*/ 114270 h 2073783"/>
                <a:gd name="connsiteX1018" fmla="*/ 603802 w 1179004"/>
                <a:gd name="connsiteY1018" fmla="*/ 114270 h 2073783"/>
                <a:gd name="connsiteX1019" fmla="*/ 605898 w 1179004"/>
                <a:gd name="connsiteY1019" fmla="*/ 113032 h 2073783"/>
                <a:gd name="connsiteX1020" fmla="*/ 608184 w 1179004"/>
                <a:gd name="connsiteY1020" fmla="*/ 113032 h 2073783"/>
                <a:gd name="connsiteX1021" fmla="*/ 609041 w 1179004"/>
                <a:gd name="connsiteY1021" fmla="*/ 113032 h 2073783"/>
                <a:gd name="connsiteX1022" fmla="*/ 610089 w 1179004"/>
                <a:gd name="connsiteY1022" fmla="*/ 111698 h 2073783"/>
                <a:gd name="connsiteX1023" fmla="*/ 611708 w 1179004"/>
                <a:gd name="connsiteY1023" fmla="*/ 106555 h 2073783"/>
                <a:gd name="connsiteX1024" fmla="*/ 613899 w 1179004"/>
                <a:gd name="connsiteY1024" fmla="*/ 107317 h 2073783"/>
                <a:gd name="connsiteX1025" fmla="*/ 616185 w 1179004"/>
                <a:gd name="connsiteY1025" fmla="*/ 107317 h 2073783"/>
                <a:gd name="connsiteX1026" fmla="*/ 618566 w 1179004"/>
                <a:gd name="connsiteY1026" fmla="*/ 107317 h 2073783"/>
                <a:gd name="connsiteX1027" fmla="*/ 620757 w 1179004"/>
                <a:gd name="connsiteY1027" fmla="*/ 106555 h 2073783"/>
                <a:gd name="connsiteX1028" fmla="*/ 622567 w 1179004"/>
                <a:gd name="connsiteY1028" fmla="*/ 105031 h 2073783"/>
                <a:gd name="connsiteX1029" fmla="*/ 627424 w 1179004"/>
                <a:gd name="connsiteY1029" fmla="*/ 99221 h 2073783"/>
                <a:gd name="connsiteX1030" fmla="*/ 631520 w 1179004"/>
                <a:gd name="connsiteY1030" fmla="*/ 99221 h 2073783"/>
                <a:gd name="connsiteX1031" fmla="*/ 632473 w 1179004"/>
                <a:gd name="connsiteY1031" fmla="*/ 99221 h 2073783"/>
                <a:gd name="connsiteX1032" fmla="*/ 633140 w 1179004"/>
                <a:gd name="connsiteY1032" fmla="*/ 99887 h 2073783"/>
                <a:gd name="connsiteX1033" fmla="*/ 633616 w 1179004"/>
                <a:gd name="connsiteY1033" fmla="*/ 100554 h 2073783"/>
                <a:gd name="connsiteX1034" fmla="*/ 634187 w 1179004"/>
                <a:gd name="connsiteY1034" fmla="*/ 100554 h 2073783"/>
                <a:gd name="connsiteX1035" fmla="*/ 636473 w 1179004"/>
                <a:gd name="connsiteY1035" fmla="*/ 101126 h 2073783"/>
                <a:gd name="connsiteX1036" fmla="*/ 638759 w 1179004"/>
                <a:gd name="connsiteY1036" fmla="*/ 101888 h 2073783"/>
                <a:gd name="connsiteX1037" fmla="*/ 641045 w 1179004"/>
                <a:gd name="connsiteY1037" fmla="*/ 101888 h 2073783"/>
                <a:gd name="connsiteX1038" fmla="*/ 642950 w 1179004"/>
                <a:gd name="connsiteY1038" fmla="*/ 99697 h 2073783"/>
                <a:gd name="connsiteX1039" fmla="*/ 645236 w 1179004"/>
                <a:gd name="connsiteY1039" fmla="*/ 102745 h 2073783"/>
                <a:gd name="connsiteX1040" fmla="*/ 645998 w 1179004"/>
                <a:gd name="connsiteY1040" fmla="*/ 104460 h 2073783"/>
                <a:gd name="connsiteX1041" fmla="*/ 645141 w 1179004"/>
                <a:gd name="connsiteY1041" fmla="*/ 105221 h 2073783"/>
                <a:gd name="connsiteX1042" fmla="*/ 643331 w 1179004"/>
                <a:gd name="connsiteY1042" fmla="*/ 105221 h 2073783"/>
                <a:gd name="connsiteX1043" fmla="*/ 641998 w 1179004"/>
                <a:gd name="connsiteY1043" fmla="*/ 106174 h 2073783"/>
                <a:gd name="connsiteX1044" fmla="*/ 641045 w 1179004"/>
                <a:gd name="connsiteY1044" fmla="*/ 107698 h 2073783"/>
                <a:gd name="connsiteX1045" fmla="*/ 640283 w 1179004"/>
                <a:gd name="connsiteY1045" fmla="*/ 109412 h 2073783"/>
                <a:gd name="connsiteX1046" fmla="*/ 636949 w 1179004"/>
                <a:gd name="connsiteY1046" fmla="*/ 108650 h 2073783"/>
                <a:gd name="connsiteX1047" fmla="*/ 633806 w 1179004"/>
                <a:gd name="connsiteY1047" fmla="*/ 110651 h 2073783"/>
                <a:gd name="connsiteX1048" fmla="*/ 632282 w 1179004"/>
                <a:gd name="connsiteY1048" fmla="*/ 113889 h 2073783"/>
                <a:gd name="connsiteX1049" fmla="*/ 633520 w 1179004"/>
                <a:gd name="connsiteY1049" fmla="*/ 117128 h 2073783"/>
                <a:gd name="connsiteX1050" fmla="*/ 639712 w 1179004"/>
                <a:gd name="connsiteY1050" fmla="*/ 121414 h 2073783"/>
                <a:gd name="connsiteX1051" fmla="*/ 646474 w 1179004"/>
                <a:gd name="connsiteY1051" fmla="*/ 124938 h 2073783"/>
                <a:gd name="connsiteX1052" fmla="*/ 651999 w 1179004"/>
                <a:gd name="connsiteY1052" fmla="*/ 121604 h 2073783"/>
                <a:gd name="connsiteX1053" fmla="*/ 654952 w 1179004"/>
                <a:gd name="connsiteY1053" fmla="*/ 120557 h 2073783"/>
                <a:gd name="connsiteX1054" fmla="*/ 655714 w 1179004"/>
                <a:gd name="connsiteY1054" fmla="*/ 119033 h 2073783"/>
                <a:gd name="connsiteX1055" fmla="*/ 656285 w 1179004"/>
                <a:gd name="connsiteY1055" fmla="*/ 117223 h 2073783"/>
                <a:gd name="connsiteX1056" fmla="*/ 657333 w 1179004"/>
                <a:gd name="connsiteY1056" fmla="*/ 115794 h 2073783"/>
                <a:gd name="connsiteX1057" fmla="*/ 659238 w 1179004"/>
                <a:gd name="connsiteY1057" fmla="*/ 115223 h 2073783"/>
                <a:gd name="connsiteX1058" fmla="*/ 661238 w 1179004"/>
                <a:gd name="connsiteY1058" fmla="*/ 115223 h 2073783"/>
                <a:gd name="connsiteX1059" fmla="*/ 662858 w 1179004"/>
                <a:gd name="connsiteY1059" fmla="*/ 116461 h 2073783"/>
                <a:gd name="connsiteX1060" fmla="*/ 663524 w 1179004"/>
                <a:gd name="connsiteY1060" fmla="*/ 118461 h 2073783"/>
                <a:gd name="connsiteX1061" fmla="*/ 663524 w 1179004"/>
                <a:gd name="connsiteY1061" fmla="*/ 119128 h 2073783"/>
                <a:gd name="connsiteX1062" fmla="*/ 664191 w 1179004"/>
                <a:gd name="connsiteY1062" fmla="*/ 119128 h 2073783"/>
                <a:gd name="connsiteX1063" fmla="*/ 664762 w 1179004"/>
                <a:gd name="connsiteY1063" fmla="*/ 119700 h 2073783"/>
                <a:gd name="connsiteX1064" fmla="*/ 664762 w 1179004"/>
                <a:gd name="connsiteY1064" fmla="*/ 120747 h 2073783"/>
                <a:gd name="connsiteX1065" fmla="*/ 664762 w 1179004"/>
                <a:gd name="connsiteY1065" fmla="*/ 122271 h 2073783"/>
                <a:gd name="connsiteX1066" fmla="*/ 664762 w 1179004"/>
                <a:gd name="connsiteY1066" fmla="*/ 123414 h 2073783"/>
                <a:gd name="connsiteX1067" fmla="*/ 664762 w 1179004"/>
                <a:gd name="connsiteY1067" fmla="*/ 124557 h 2073783"/>
                <a:gd name="connsiteX1068" fmla="*/ 665239 w 1179004"/>
                <a:gd name="connsiteY1068" fmla="*/ 125891 h 2073783"/>
                <a:gd name="connsiteX1069" fmla="*/ 671144 w 1179004"/>
                <a:gd name="connsiteY1069" fmla="*/ 120271 h 2073783"/>
                <a:gd name="connsiteX1070" fmla="*/ 671906 w 1179004"/>
                <a:gd name="connsiteY1070" fmla="*/ 119414 h 2073783"/>
                <a:gd name="connsiteX1071" fmla="*/ 672763 w 1179004"/>
                <a:gd name="connsiteY1071" fmla="*/ 120366 h 2073783"/>
                <a:gd name="connsiteX1072" fmla="*/ 674573 w 1179004"/>
                <a:gd name="connsiteY1072" fmla="*/ 124938 h 2073783"/>
                <a:gd name="connsiteX1073" fmla="*/ 674573 w 1179004"/>
                <a:gd name="connsiteY1073" fmla="*/ 126272 h 2073783"/>
                <a:gd name="connsiteX1074" fmla="*/ 675526 w 1179004"/>
                <a:gd name="connsiteY1074" fmla="*/ 127224 h 2073783"/>
                <a:gd name="connsiteX1075" fmla="*/ 677431 w 1179004"/>
                <a:gd name="connsiteY1075" fmla="*/ 127224 h 2073783"/>
                <a:gd name="connsiteX1076" fmla="*/ 678955 w 1179004"/>
                <a:gd name="connsiteY1076" fmla="*/ 127986 h 2073783"/>
                <a:gd name="connsiteX1077" fmla="*/ 678955 w 1179004"/>
                <a:gd name="connsiteY1077" fmla="*/ 129891 h 2073783"/>
                <a:gd name="connsiteX1078" fmla="*/ 678383 w 1179004"/>
                <a:gd name="connsiteY1078" fmla="*/ 129891 h 2073783"/>
                <a:gd name="connsiteX1079" fmla="*/ 676097 w 1179004"/>
                <a:gd name="connsiteY1079" fmla="*/ 129891 h 2073783"/>
                <a:gd name="connsiteX1080" fmla="*/ 675430 w 1179004"/>
                <a:gd name="connsiteY1080" fmla="*/ 130368 h 2073783"/>
                <a:gd name="connsiteX1081" fmla="*/ 675430 w 1179004"/>
                <a:gd name="connsiteY1081" fmla="*/ 131510 h 2073783"/>
                <a:gd name="connsiteX1082" fmla="*/ 675430 w 1179004"/>
                <a:gd name="connsiteY1082" fmla="*/ 132368 h 2073783"/>
                <a:gd name="connsiteX1083" fmla="*/ 676288 w 1179004"/>
                <a:gd name="connsiteY1083" fmla="*/ 133225 h 2073783"/>
                <a:gd name="connsiteX1084" fmla="*/ 676859 w 1179004"/>
                <a:gd name="connsiteY1084" fmla="*/ 134082 h 2073783"/>
                <a:gd name="connsiteX1085" fmla="*/ 677526 w 1179004"/>
                <a:gd name="connsiteY1085" fmla="*/ 135797 h 2073783"/>
                <a:gd name="connsiteX1086" fmla="*/ 677526 w 1179004"/>
                <a:gd name="connsiteY1086" fmla="*/ 137035 h 2073783"/>
                <a:gd name="connsiteX1087" fmla="*/ 677526 w 1179004"/>
                <a:gd name="connsiteY1087" fmla="*/ 140083 h 2073783"/>
                <a:gd name="connsiteX1088" fmla="*/ 677526 w 1179004"/>
                <a:gd name="connsiteY1088" fmla="*/ 141035 h 2073783"/>
                <a:gd name="connsiteX1089" fmla="*/ 676954 w 1179004"/>
                <a:gd name="connsiteY1089" fmla="*/ 142464 h 2073783"/>
                <a:gd name="connsiteX1090" fmla="*/ 676954 w 1179004"/>
                <a:gd name="connsiteY1090" fmla="*/ 143702 h 2073783"/>
                <a:gd name="connsiteX1091" fmla="*/ 677431 w 1179004"/>
                <a:gd name="connsiteY1091" fmla="*/ 144846 h 2073783"/>
                <a:gd name="connsiteX1092" fmla="*/ 678288 w 1179004"/>
                <a:gd name="connsiteY1092" fmla="*/ 144846 h 2073783"/>
                <a:gd name="connsiteX1093" fmla="*/ 679241 w 1179004"/>
                <a:gd name="connsiteY1093" fmla="*/ 144846 h 2073783"/>
                <a:gd name="connsiteX1094" fmla="*/ 680669 w 1179004"/>
                <a:gd name="connsiteY1094" fmla="*/ 141702 h 2073783"/>
                <a:gd name="connsiteX1095" fmla="*/ 685336 w 1179004"/>
                <a:gd name="connsiteY1095" fmla="*/ 138369 h 2073783"/>
                <a:gd name="connsiteX1096" fmla="*/ 686860 w 1179004"/>
                <a:gd name="connsiteY1096" fmla="*/ 136940 h 2073783"/>
                <a:gd name="connsiteX1097" fmla="*/ 687337 w 1179004"/>
                <a:gd name="connsiteY1097" fmla="*/ 134463 h 2073783"/>
                <a:gd name="connsiteX1098" fmla="*/ 687337 w 1179004"/>
                <a:gd name="connsiteY1098" fmla="*/ 132749 h 2073783"/>
                <a:gd name="connsiteX1099" fmla="*/ 687908 w 1179004"/>
                <a:gd name="connsiteY1099" fmla="*/ 131510 h 2073783"/>
                <a:gd name="connsiteX1100" fmla="*/ 690385 w 1179004"/>
                <a:gd name="connsiteY1100" fmla="*/ 130463 h 2073783"/>
                <a:gd name="connsiteX1101" fmla="*/ 698481 w 1179004"/>
                <a:gd name="connsiteY1101" fmla="*/ 137416 h 2073783"/>
                <a:gd name="connsiteX1102" fmla="*/ 703053 w 1179004"/>
                <a:gd name="connsiteY1102" fmla="*/ 140464 h 2073783"/>
                <a:gd name="connsiteX1103" fmla="*/ 709244 w 1179004"/>
                <a:gd name="connsiteY1103" fmla="*/ 142464 h 2073783"/>
                <a:gd name="connsiteX1104" fmla="*/ 721436 w 1179004"/>
                <a:gd name="connsiteY1104" fmla="*/ 143321 h 2073783"/>
                <a:gd name="connsiteX1105" fmla="*/ 726580 w 1179004"/>
                <a:gd name="connsiteY1105" fmla="*/ 141702 h 2073783"/>
                <a:gd name="connsiteX1106" fmla="*/ 729342 w 1179004"/>
                <a:gd name="connsiteY1106" fmla="*/ 141702 h 2073783"/>
                <a:gd name="connsiteX1107" fmla="*/ 730866 w 1179004"/>
                <a:gd name="connsiteY1107" fmla="*/ 143512 h 2073783"/>
                <a:gd name="connsiteX1108" fmla="*/ 732199 w 1179004"/>
                <a:gd name="connsiteY1108" fmla="*/ 141512 h 2073783"/>
                <a:gd name="connsiteX1109" fmla="*/ 736295 w 1179004"/>
                <a:gd name="connsiteY1109" fmla="*/ 140750 h 2073783"/>
                <a:gd name="connsiteX1110" fmla="*/ 744677 w 1179004"/>
                <a:gd name="connsiteY1110" fmla="*/ 132368 h 2073783"/>
                <a:gd name="connsiteX1111" fmla="*/ 745820 w 1179004"/>
                <a:gd name="connsiteY1111" fmla="*/ 131225 h 2073783"/>
                <a:gd name="connsiteX1112" fmla="*/ 748201 w 1179004"/>
                <a:gd name="connsiteY1112" fmla="*/ 130177 h 2073783"/>
                <a:gd name="connsiteX1113" fmla="*/ 751440 w 1179004"/>
                <a:gd name="connsiteY1113" fmla="*/ 129606 h 2073783"/>
                <a:gd name="connsiteX1114" fmla="*/ 754202 w 1179004"/>
                <a:gd name="connsiteY1114" fmla="*/ 129606 h 2073783"/>
                <a:gd name="connsiteX1115" fmla="*/ 754869 w 1179004"/>
                <a:gd name="connsiteY1115" fmla="*/ 130272 h 2073783"/>
                <a:gd name="connsiteX1116" fmla="*/ 754869 w 1179004"/>
                <a:gd name="connsiteY1116" fmla="*/ 131796 h 2073783"/>
                <a:gd name="connsiteX1117" fmla="*/ 754869 w 1179004"/>
                <a:gd name="connsiteY1117" fmla="*/ 134749 h 2073783"/>
                <a:gd name="connsiteX1118" fmla="*/ 754869 w 1179004"/>
                <a:gd name="connsiteY1118" fmla="*/ 135987 h 2073783"/>
                <a:gd name="connsiteX1119" fmla="*/ 755631 w 1179004"/>
                <a:gd name="connsiteY1119" fmla="*/ 137035 h 2073783"/>
                <a:gd name="connsiteX1120" fmla="*/ 757250 w 1179004"/>
                <a:gd name="connsiteY1120" fmla="*/ 138845 h 2073783"/>
                <a:gd name="connsiteX1121" fmla="*/ 757726 w 1179004"/>
                <a:gd name="connsiteY1121" fmla="*/ 139893 h 2073783"/>
                <a:gd name="connsiteX1122" fmla="*/ 758298 w 1179004"/>
                <a:gd name="connsiteY1122" fmla="*/ 141798 h 2073783"/>
                <a:gd name="connsiteX1123" fmla="*/ 759060 w 1179004"/>
                <a:gd name="connsiteY1123" fmla="*/ 142464 h 2073783"/>
                <a:gd name="connsiteX1124" fmla="*/ 760108 w 1179004"/>
                <a:gd name="connsiteY1124" fmla="*/ 142464 h 2073783"/>
                <a:gd name="connsiteX1125" fmla="*/ 761632 w 1179004"/>
                <a:gd name="connsiteY1125" fmla="*/ 141893 h 2073783"/>
                <a:gd name="connsiteX1126" fmla="*/ 762965 w 1179004"/>
                <a:gd name="connsiteY1126" fmla="*/ 141893 h 2073783"/>
                <a:gd name="connsiteX1127" fmla="*/ 763537 w 1179004"/>
                <a:gd name="connsiteY1127" fmla="*/ 143131 h 2073783"/>
                <a:gd name="connsiteX1128" fmla="*/ 764299 w 1179004"/>
                <a:gd name="connsiteY1128" fmla="*/ 149037 h 2073783"/>
                <a:gd name="connsiteX1129" fmla="*/ 765156 w 1179004"/>
                <a:gd name="connsiteY1129" fmla="*/ 151989 h 2073783"/>
                <a:gd name="connsiteX1130" fmla="*/ 766204 w 1179004"/>
                <a:gd name="connsiteY1130" fmla="*/ 153704 h 2073783"/>
                <a:gd name="connsiteX1131" fmla="*/ 768775 w 1179004"/>
                <a:gd name="connsiteY1131" fmla="*/ 154752 h 2073783"/>
                <a:gd name="connsiteX1132" fmla="*/ 774871 w 1179004"/>
                <a:gd name="connsiteY1132" fmla="*/ 154752 h 2073783"/>
                <a:gd name="connsiteX1133" fmla="*/ 776491 w 1179004"/>
                <a:gd name="connsiteY1133" fmla="*/ 154752 h 2073783"/>
                <a:gd name="connsiteX1134" fmla="*/ 777443 w 1179004"/>
                <a:gd name="connsiteY1134" fmla="*/ 155228 h 2073783"/>
                <a:gd name="connsiteX1135" fmla="*/ 780110 w 1179004"/>
                <a:gd name="connsiteY1135" fmla="*/ 155990 h 2073783"/>
                <a:gd name="connsiteX1136" fmla="*/ 780586 w 1179004"/>
                <a:gd name="connsiteY1136" fmla="*/ 156561 h 2073783"/>
                <a:gd name="connsiteX1137" fmla="*/ 780586 w 1179004"/>
                <a:gd name="connsiteY1137" fmla="*/ 157323 h 2073783"/>
                <a:gd name="connsiteX1138" fmla="*/ 782873 w 1179004"/>
                <a:gd name="connsiteY1138" fmla="*/ 160752 h 2073783"/>
                <a:gd name="connsiteX1139" fmla="*/ 784206 w 1179004"/>
                <a:gd name="connsiteY1139" fmla="*/ 163610 h 2073783"/>
                <a:gd name="connsiteX1140" fmla="*/ 784682 w 1179004"/>
                <a:gd name="connsiteY1140" fmla="*/ 164277 h 2073783"/>
                <a:gd name="connsiteX1141" fmla="*/ 789349 w 1179004"/>
                <a:gd name="connsiteY1141" fmla="*/ 166753 h 2073783"/>
                <a:gd name="connsiteX1142" fmla="*/ 790016 w 1179004"/>
                <a:gd name="connsiteY1142" fmla="*/ 167610 h 2073783"/>
                <a:gd name="connsiteX1143" fmla="*/ 790016 w 1179004"/>
                <a:gd name="connsiteY1143" fmla="*/ 168182 h 2073783"/>
                <a:gd name="connsiteX1144" fmla="*/ 792778 w 1179004"/>
                <a:gd name="connsiteY1144" fmla="*/ 171230 h 2073783"/>
                <a:gd name="connsiteX1145" fmla="*/ 794112 w 1179004"/>
                <a:gd name="connsiteY1145" fmla="*/ 171230 h 2073783"/>
                <a:gd name="connsiteX1146" fmla="*/ 795731 w 1179004"/>
                <a:gd name="connsiteY1146" fmla="*/ 171230 h 2073783"/>
                <a:gd name="connsiteX1147" fmla="*/ 798684 w 1179004"/>
                <a:gd name="connsiteY1147" fmla="*/ 169801 h 2073783"/>
                <a:gd name="connsiteX1148" fmla="*/ 801065 w 1179004"/>
                <a:gd name="connsiteY1148" fmla="*/ 168944 h 2073783"/>
                <a:gd name="connsiteX1149" fmla="*/ 802875 w 1179004"/>
                <a:gd name="connsiteY1149" fmla="*/ 168944 h 2073783"/>
                <a:gd name="connsiteX1150" fmla="*/ 804304 w 1179004"/>
                <a:gd name="connsiteY1150" fmla="*/ 170277 h 2073783"/>
                <a:gd name="connsiteX1151" fmla="*/ 806113 w 1179004"/>
                <a:gd name="connsiteY1151" fmla="*/ 172468 h 2073783"/>
                <a:gd name="connsiteX1152" fmla="*/ 808209 w 1179004"/>
                <a:gd name="connsiteY1152" fmla="*/ 173897 h 2073783"/>
                <a:gd name="connsiteX1153" fmla="*/ 810114 w 1179004"/>
                <a:gd name="connsiteY1153" fmla="*/ 175706 h 2073783"/>
                <a:gd name="connsiteX1154" fmla="*/ 812114 w 1179004"/>
                <a:gd name="connsiteY1154" fmla="*/ 176564 h 2073783"/>
                <a:gd name="connsiteX1155" fmla="*/ 814686 w 1179004"/>
                <a:gd name="connsiteY1155" fmla="*/ 175325 h 2073783"/>
                <a:gd name="connsiteX1156" fmla="*/ 813733 w 1179004"/>
                <a:gd name="connsiteY1156" fmla="*/ 173040 h 2073783"/>
                <a:gd name="connsiteX1157" fmla="*/ 808304 w 1179004"/>
                <a:gd name="connsiteY1157" fmla="*/ 169992 h 2073783"/>
                <a:gd name="connsiteX1158" fmla="*/ 805828 w 1179004"/>
                <a:gd name="connsiteY1158" fmla="*/ 166848 h 2073783"/>
                <a:gd name="connsiteX1159" fmla="*/ 810781 w 1179004"/>
                <a:gd name="connsiteY1159" fmla="*/ 166848 h 2073783"/>
                <a:gd name="connsiteX1160" fmla="*/ 814019 w 1179004"/>
                <a:gd name="connsiteY1160" fmla="*/ 166848 h 2073783"/>
                <a:gd name="connsiteX1161" fmla="*/ 817448 w 1179004"/>
                <a:gd name="connsiteY1161" fmla="*/ 166181 h 2073783"/>
                <a:gd name="connsiteX1162" fmla="*/ 818877 w 1179004"/>
                <a:gd name="connsiteY1162" fmla="*/ 167896 h 2073783"/>
                <a:gd name="connsiteX1163" fmla="*/ 820687 w 1179004"/>
                <a:gd name="connsiteY1163" fmla="*/ 169896 h 2073783"/>
                <a:gd name="connsiteX1164" fmla="*/ 823163 w 1179004"/>
                <a:gd name="connsiteY1164" fmla="*/ 171135 h 2073783"/>
                <a:gd name="connsiteX1165" fmla="*/ 825925 w 1179004"/>
                <a:gd name="connsiteY1165" fmla="*/ 169896 h 2073783"/>
                <a:gd name="connsiteX1166" fmla="*/ 827830 w 1179004"/>
                <a:gd name="connsiteY1166" fmla="*/ 169325 h 2073783"/>
                <a:gd name="connsiteX1167" fmla="*/ 829354 w 1179004"/>
                <a:gd name="connsiteY1167" fmla="*/ 167991 h 2073783"/>
                <a:gd name="connsiteX1168" fmla="*/ 829354 w 1179004"/>
                <a:gd name="connsiteY1168" fmla="*/ 166753 h 2073783"/>
                <a:gd name="connsiteX1169" fmla="*/ 826592 w 1179004"/>
                <a:gd name="connsiteY1169" fmla="*/ 167801 h 2073783"/>
                <a:gd name="connsiteX1170" fmla="*/ 823544 w 1179004"/>
                <a:gd name="connsiteY1170" fmla="*/ 167801 h 2073783"/>
                <a:gd name="connsiteX1171" fmla="*/ 821544 w 1179004"/>
                <a:gd name="connsiteY1171" fmla="*/ 166848 h 2073783"/>
                <a:gd name="connsiteX1172" fmla="*/ 818210 w 1179004"/>
                <a:gd name="connsiteY1172" fmla="*/ 164753 h 2073783"/>
                <a:gd name="connsiteX1173" fmla="*/ 815258 w 1179004"/>
                <a:gd name="connsiteY1173" fmla="*/ 164753 h 2073783"/>
                <a:gd name="connsiteX1174" fmla="*/ 812781 w 1179004"/>
                <a:gd name="connsiteY1174" fmla="*/ 162657 h 2073783"/>
                <a:gd name="connsiteX1175" fmla="*/ 814686 w 1179004"/>
                <a:gd name="connsiteY1175" fmla="*/ 161133 h 2073783"/>
                <a:gd name="connsiteX1176" fmla="*/ 818305 w 1179004"/>
                <a:gd name="connsiteY1176" fmla="*/ 161133 h 2073783"/>
                <a:gd name="connsiteX1177" fmla="*/ 823735 w 1179004"/>
                <a:gd name="connsiteY1177" fmla="*/ 158276 h 2073783"/>
                <a:gd name="connsiteX1178" fmla="*/ 824592 w 1179004"/>
                <a:gd name="connsiteY1178" fmla="*/ 158276 h 2073783"/>
                <a:gd name="connsiteX1179" fmla="*/ 825830 w 1179004"/>
                <a:gd name="connsiteY1179" fmla="*/ 156942 h 2073783"/>
                <a:gd name="connsiteX1180" fmla="*/ 825830 w 1179004"/>
                <a:gd name="connsiteY1180" fmla="*/ 156371 h 2073783"/>
                <a:gd name="connsiteX1181" fmla="*/ 823830 w 1179004"/>
                <a:gd name="connsiteY1181" fmla="*/ 156371 h 2073783"/>
                <a:gd name="connsiteX1182" fmla="*/ 823068 w 1179004"/>
                <a:gd name="connsiteY1182" fmla="*/ 155323 h 2073783"/>
                <a:gd name="connsiteX1183" fmla="*/ 825925 w 1179004"/>
                <a:gd name="connsiteY1183" fmla="*/ 152942 h 2073783"/>
                <a:gd name="connsiteX1184" fmla="*/ 829450 w 1179004"/>
                <a:gd name="connsiteY1184" fmla="*/ 152180 h 2073783"/>
                <a:gd name="connsiteX1185" fmla="*/ 831355 w 1179004"/>
                <a:gd name="connsiteY1185" fmla="*/ 149894 h 2073783"/>
                <a:gd name="connsiteX1186" fmla="*/ 834308 w 1179004"/>
                <a:gd name="connsiteY1186" fmla="*/ 149894 h 2073783"/>
                <a:gd name="connsiteX1187" fmla="*/ 837736 w 1179004"/>
                <a:gd name="connsiteY1187" fmla="*/ 148941 h 2073783"/>
                <a:gd name="connsiteX1188" fmla="*/ 837736 w 1179004"/>
                <a:gd name="connsiteY1188" fmla="*/ 148941 h 2073783"/>
                <a:gd name="connsiteX1189" fmla="*/ 836593 w 1179004"/>
                <a:gd name="connsiteY1189" fmla="*/ 151418 h 2073783"/>
                <a:gd name="connsiteX1190" fmla="*/ 839165 w 1179004"/>
                <a:gd name="connsiteY1190" fmla="*/ 152656 h 2073783"/>
                <a:gd name="connsiteX1191" fmla="*/ 843356 w 1179004"/>
                <a:gd name="connsiteY1191" fmla="*/ 152656 h 2073783"/>
                <a:gd name="connsiteX1192" fmla="*/ 846595 w 1179004"/>
                <a:gd name="connsiteY1192" fmla="*/ 151704 h 2073783"/>
                <a:gd name="connsiteX1193" fmla="*/ 849262 w 1179004"/>
                <a:gd name="connsiteY1193" fmla="*/ 150560 h 2073783"/>
                <a:gd name="connsiteX1194" fmla="*/ 850595 w 1179004"/>
                <a:gd name="connsiteY1194" fmla="*/ 147989 h 2073783"/>
                <a:gd name="connsiteX1195" fmla="*/ 850595 w 1179004"/>
                <a:gd name="connsiteY1195" fmla="*/ 146179 h 2073783"/>
                <a:gd name="connsiteX1196" fmla="*/ 853262 w 1179004"/>
                <a:gd name="connsiteY1196" fmla="*/ 146179 h 2073783"/>
                <a:gd name="connsiteX1197" fmla="*/ 853262 w 1179004"/>
                <a:gd name="connsiteY1197" fmla="*/ 148656 h 2073783"/>
                <a:gd name="connsiteX1198" fmla="*/ 858025 w 1179004"/>
                <a:gd name="connsiteY1198" fmla="*/ 150846 h 2073783"/>
                <a:gd name="connsiteX1199" fmla="*/ 860120 w 1179004"/>
                <a:gd name="connsiteY1199" fmla="*/ 150846 h 2073783"/>
                <a:gd name="connsiteX1200" fmla="*/ 864597 w 1179004"/>
                <a:gd name="connsiteY1200" fmla="*/ 146750 h 2073783"/>
                <a:gd name="connsiteX1201" fmla="*/ 865264 w 1179004"/>
                <a:gd name="connsiteY1201" fmla="*/ 146750 h 2073783"/>
                <a:gd name="connsiteX1202" fmla="*/ 868121 w 1179004"/>
                <a:gd name="connsiteY1202" fmla="*/ 145417 h 2073783"/>
                <a:gd name="connsiteX1203" fmla="*/ 869074 w 1179004"/>
                <a:gd name="connsiteY1203" fmla="*/ 144846 h 2073783"/>
                <a:gd name="connsiteX1204" fmla="*/ 876408 w 1179004"/>
                <a:gd name="connsiteY1204" fmla="*/ 140559 h 2073783"/>
                <a:gd name="connsiteX1205" fmla="*/ 875074 w 1179004"/>
                <a:gd name="connsiteY1205" fmla="*/ 139131 h 2073783"/>
                <a:gd name="connsiteX1206" fmla="*/ 868502 w 1179004"/>
                <a:gd name="connsiteY1206" fmla="*/ 140750 h 2073783"/>
                <a:gd name="connsiteX1207" fmla="*/ 866407 w 1179004"/>
                <a:gd name="connsiteY1207" fmla="*/ 141226 h 2073783"/>
                <a:gd name="connsiteX1208" fmla="*/ 860787 w 1179004"/>
                <a:gd name="connsiteY1208" fmla="*/ 145512 h 2073783"/>
                <a:gd name="connsiteX1209" fmla="*/ 859263 w 1179004"/>
                <a:gd name="connsiteY1209" fmla="*/ 145512 h 2073783"/>
                <a:gd name="connsiteX1210" fmla="*/ 858120 w 1179004"/>
                <a:gd name="connsiteY1210" fmla="*/ 143702 h 2073783"/>
                <a:gd name="connsiteX1211" fmla="*/ 857263 w 1179004"/>
                <a:gd name="connsiteY1211" fmla="*/ 141226 h 2073783"/>
                <a:gd name="connsiteX1212" fmla="*/ 857929 w 1179004"/>
                <a:gd name="connsiteY1212" fmla="*/ 137035 h 2073783"/>
                <a:gd name="connsiteX1213" fmla="*/ 860787 w 1179004"/>
                <a:gd name="connsiteY1213" fmla="*/ 133130 h 2073783"/>
                <a:gd name="connsiteX1214" fmla="*/ 861835 w 1179004"/>
                <a:gd name="connsiteY1214" fmla="*/ 131987 h 2073783"/>
                <a:gd name="connsiteX1215" fmla="*/ 864597 w 1179004"/>
                <a:gd name="connsiteY1215" fmla="*/ 131987 h 2073783"/>
                <a:gd name="connsiteX1216" fmla="*/ 865454 w 1179004"/>
                <a:gd name="connsiteY1216" fmla="*/ 131987 h 2073783"/>
                <a:gd name="connsiteX1217" fmla="*/ 865454 w 1179004"/>
                <a:gd name="connsiteY1217" fmla="*/ 132654 h 2073783"/>
                <a:gd name="connsiteX1218" fmla="*/ 866026 w 1179004"/>
                <a:gd name="connsiteY1218" fmla="*/ 133225 h 2073783"/>
                <a:gd name="connsiteX1219" fmla="*/ 867454 w 1179004"/>
                <a:gd name="connsiteY1219" fmla="*/ 133225 h 2073783"/>
                <a:gd name="connsiteX1220" fmla="*/ 868598 w 1179004"/>
                <a:gd name="connsiteY1220" fmla="*/ 133225 h 2073783"/>
                <a:gd name="connsiteX1221" fmla="*/ 869169 w 1179004"/>
                <a:gd name="connsiteY1221" fmla="*/ 132463 h 2073783"/>
                <a:gd name="connsiteX1222" fmla="*/ 869645 w 1179004"/>
                <a:gd name="connsiteY1222" fmla="*/ 131606 h 2073783"/>
                <a:gd name="connsiteX1223" fmla="*/ 870598 w 1179004"/>
                <a:gd name="connsiteY1223" fmla="*/ 130653 h 2073783"/>
                <a:gd name="connsiteX1224" fmla="*/ 872408 w 1179004"/>
                <a:gd name="connsiteY1224" fmla="*/ 129510 h 2073783"/>
                <a:gd name="connsiteX1225" fmla="*/ 874598 w 1179004"/>
                <a:gd name="connsiteY1225" fmla="*/ 128653 h 2073783"/>
                <a:gd name="connsiteX1226" fmla="*/ 879170 w 1179004"/>
                <a:gd name="connsiteY1226" fmla="*/ 128653 h 2073783"/>
                <a:gd name="connsiteX1227" fmla="*/ 881742 w 1179004"/>
                <a:gd name="connsiteY1227" fmla="*/ 129987 h 2073783"/>
                <a:gd name="connsiteX1228" fmla="*/ 886409 w 1179004"/>
                <a:gd name="connsiteY1228" fmla="*/ 127034 h 2073783"/>
                <a:gd name="connsiteX1229" fmla="*/ 890981 w 1179004"/>
                <a:gd name="connsiteY1229" fmla="*/ 123033 h 2073783"/>
                <a:gd name="connsiteX1230" fmla="*/ 894505 w 1179004"/>
                <a:gd name="connsiteY1230" fmla="*/ 120938 h 2073783"/>
                <a:gd name="connsiteX1231" fmla="*/ 895077 w 1179004"/>
                <a:gd name="connsiteY1231" fmla="*/ 120271 h 2073783"/>
                <a:gd name="connsiteX1232" fmla="*/ 895553 w 1179004"/>
                <a:gd name="connsiteY1232" fmla="*/ 118366 h 2073783"/>
                <a:gd name="connsiteX1233" fmla="*/ 896887 w 1179004"/>
                <a:gd name="connsiteY1233" fmla="*/ 117794 h 2073783"/>
                <a:gd name="connsiteX1234" fmla="*/ 898220 w 1179004"/>
                <a:gd name="connsiteY1234" fmla="*/ 117794 h 2073783"/>
                <a:gd name="connsiteX1235" fmla="*/ 899458 w 1179004"/>
                <a:gd name="connsiteY1235" fmla="*/ 117223 h 2073783"/>
                <a:gd name="connsiteX1236" fmla="*/ 900983 w 1179004"/>
                <a:gd name="connsiteY1236" fmla="*/ 114461 h 2073783"/>
                <a:gd name="connsiteX1237" fmla="*/ 900983 w 1179004"/>
                <a:gd name="connsiteY1237" fmla="*/ 111984 h 2073783"/>
                <a:gd name="connsiteX1238" fmla="*/ 899744 w 1179004"/>
                <a:gd name="connsiteY1238" fmla="*/ 109603 h 2073783"/>
                <a:gd name="connsiteX1239" fmla="*/ 898982 w 1179004"/>
                <a:gd name="connsiteY1239" fmla="*/ 106650 h 2073783"/>
                <a:gd name="connsiteX1240" fmla="*/ 900316 w 1179004"/>
                <a:gd name="connsiteY1240" fmla="*/ 105317 h 2073783"/>
                <a:gd name="connsiteX1241" fmla="*/ 903173 w 1179004"/>
                <a:gd name="connsiteY1241" fmla="*/ 105317 h 2073783"/>
                <a:gd name="connsiteX1242" fmla="*/ 906221 w 1179004"/>
                <a:gd name="connsiteY1242" fmla="*/ 106555 h 2073783"/>
                <a:gd name="connsiteX1243" fmla="*/ 907936 w 1179004"/>
                <a:gd name="connsiteY1243" fmla="*/ 107698 h 2073783"/>
                <a:gd name="connsiteX1244" fmla="*/ 906031 w 1179004"/>
                <a:gd name="connsiteY1244" fmla="*/ 112841 h 2073783"/>
                <a:gd name="connsiteX1245" fmla="*/ 903649 w 1179004"/>
                <a:gd name="connsiteY1245" fmla="*/ 117414 h 2073783"/>
                <a:gd name="connsiteX1246" fmla="*/ 895458 w 1179004"/>
                <a:gd name="connsiteY1246" fmla="*/ 125986 h 2073783"/>
                <a:gd name="connsiteX1247" fmla="*/ 891553 w 1179004"/>
                <a:gd name="connsiteY1247" fmla="*/ 131034 h 2073783"/>
                <a:gd name="connsiteX1248" fmla="*/ 889267 w 1179004"/>
                <a:gd name="connsiteY1248" fmla="*/ 132654 h 2073783"/>
                <a:gd name="connsiteX1249" fmla="*/ 884695 w 1179004"/>
                <a:gd name="connsiteY1249" fmla="*/ 133416 h 2073783"/>
                <a:gd name="connsiteX1250" fmla="*/ 883742 w 1179004"/>
                <a:gd name="connsiteY1250" fmla="*/ 134177 h 2073783"/>
                <a:gd name="connsiteX1251" fmla="*/ 883171 w 1179004"/>
                <a:gd name="connsiteY1251" fmla="*/ 135225 h 2073783"/>
                <a:gd name="connsiteX1252" fmla="*/ 879170 w 1179004"/>
                <a:gd name="connsiteY1252" fmla="*/ 137892 h 2073783"/>
                <a:gd name="connsiteX1253" fmla="*/ 880123 w 1179004"/>
                <a:gd name="connsiteY1253" fmla="*/ 138940 h 2073783"/>
                <a:gd name="connsiteX1254" fmla="*/ 885457 w 1179004"/>
                <a:gd name="connsiteY1254" fmla="*/ 136940 h 2073783"/>
                <a:gd name="connsiteX1255" fmla="*/ 888314 w 1179004"/>
                <a:gd name="connsiteY1255" fmla="*/ 136083 h 2073783"/>
                <a:gd name="connsiteX1256" fmla="*/ 896791 w 1179004"/>
                <a:gd name="connsiteY1256" fmla="*/ 135130 h 2073783"/>
                <a:gd name="connsiteX1257" fmla="*/ 898887 w 1179004"/>
                <a:gd name="connsiteY1257" fmla="*/ 134558 h 2073783"/>
                <a:gd name="connsiteX1258" fmla="*/ 902792 w 1179004"/>
                <a:gd name="connsiteY1258" fmla="*/ 132463 h 2073783"/>
                <a:gd name="connsiteX1259" fmla="*/ 905269 w 1179004"/>
                <a:gd name="connsiteY1259" fmla="*/ 132463 h 2073783"/>
                <a:gd name="connsiteX1260" fmla="*/ 905269 w 1179004"/>
                <a:gd name="connsiteY1260" fmla="*/ 133320 h 2073783"/>
                <a:gd name="connsiteX1261" fmla="*/ 903459 w 1179004"/>
                <a:gd name="connsiteY1261" fmla="*/ 134463 h 2073783"/>
                <a:gd name="connsiteX1262" fmla="*/ 897268 w 1179004"/>
                <a:gd name="connsiteY1262" fmla="*/ 136178 h 2073783"/>
                <a:gd name="connsiteX1263" fmla="*/ 893839 w 1179004"/>
                <a:gd name="connsiteY1263" fmla="*/ 138369 h 2073783"/>
                <a:gd name="connsiteX1264" fmla="*/ 889171 w 1179004"/>
                <a:gd name="connsiteY1264" fmla="*/ 142464 h 2073783"/>
                <a:gd name="connsiteX1265" fmla="*/ 885552 w 1179004"/>
                <a:gd name="connsiteY1265" fmla="*/ 147227 h 2073783"/>
                <a:gd name="connsiteX1266" fmla="*/ 880980 w 1179004"/>
                <a:gd name="connsiteY1266" fmla="*/ 151132 h 2073783"/>
                <a:gd name="connsiteX1267" fmla="*/ 879361 w 1179004"/>
                <a:gd name="connsiteY1267" fmla="*/ 152085 h 2073783"/>
                <a:gd name="connsiteX1268" fmla="*/ 875741 w 1179004"/>
                <a:gd name="connsiteY1268" fmla="*/ 154942 h 2073783"/>
                <a:gd name="connsiteX1269" fmla="*/ 872884 w 1179004"/>
                <a:gd name="connsiteY1269" fmla="*/ 157228 h 2073783"/>
                <a:gd name="connsiteX1270" fmla="*/ 870502 w 1179004"/>
                <a:gd name="connsiteY1270" fmla="*/ 159609 h 2073783"/>
                <a:gd name="connsiteX1271" fmla="*/ 870502 w 1179004"/>
                <a:gd name="connsiteY1271" fmla="*/ 164753 h 2073783"/>
                <a:gd name="connsiteX1272" fmla="*/ 872788 w 1179004"/>
                <a:gd name="connsiteY1272" fmla="*/ 169325 h 2073783"/>
                <a:gd name="connsiteX1273" fmla="*/ 875360 w 1179004"/>
                <a:gd name="connsiteY1273" fmla="*/ 171135 h 2073783"/>
                <a:gd name="connsiteX1274" fmla="*/ 877265 w 1179004"/>
                <a:gd name="connsiteY1274" fmla="*/ 173040 h 2073783"/>
                <a:gd name="connsiteX1275" fmla="*/ 878599 w 1179004"/>
                <a:gd name="connsiteY1275" fmla="*/ 174659 h 2073783"/>
                <a:gd name="connsiteX1276" fmla="*/ 880980 w 1179004"/>
                <a:gd name="connsiteY1276" fmla="*/ 179231 h 2073783"/>
                <a:gd name="connsiteX1277" fmla="*/ 883552 w 1179004"/>
                <a:gd name="connsiteY1277" fmla="*/ 173802 h 2073783"/>
                <a:gd name="connsiteX1278" fmla="*/ 885361 w 1179004"/>
                <a:gd name="connsiteY1278" fmla="*/ 171992 h 2073783"/>
                <a:gd name="connsiteX1279" fmla="*/ 887171 w 1179004"/>
                <a:gd name="connsiteY1279" fmla="*/ 172849 h 2073783"/>
                <a:gd name="connsiteX1280" fmla="*/ 888124 w 1179004"/>
                <a:gd name="connsiteY1280" fmla="*/ 172849 h 2073783"/>
                <a:gd name="connsiteX1281" fmla="*/ 889171 w 1179004"/>
                <a:gd name="connsiteY1281" fmla="*/ 169039 h 2073783"/>
                <a:gd name="connsiteX1282" fmla="*/ 890791 w 1179004"/>
                <a:gd name="connsiteY1282" fmla="*/ 166658 h 2073783"/>
                <a:gd name="connsiteX1283" fmla="*/ 896125 w 1179004"/>
                <a:gd name="connsiteY1283" fmla="*/ 162752 h 2073783"/>
                <a:gd name="connsiteX1284" fmla="*/ 900411 w 1179004"/>
                <a:gd name="connsiteY1284" fmla="*/ 157895 h 2073783"/>
                <a:gd name="connsiteX1285" fmla="*/ 901554 w 1179004"/>
                <a:gd name="connsiteY1285" fmla="*/ 157133 h 2073783"/>
                <a:gd name="connsiteX1286" fmla="*/ 902411 w 1179004"/>
                <a:gd name="connsiteY1286" fmla="*/ 157704 h 2073783"/>
                <a:gd name="connsiteX1287" fmla="*/ 903268 w 1179004"/>
                <a:gd name="connsiteY1287" fmla="*/ 158943 h 2073783"/>
                <a:gd name="connsiteX1288" fmla="*/ 903935 w 1179004"/>
                <a:gd name="connsiteY1288" fmla="*/ 160371 h 2073783"/>
                <a:gd name="connsiteX1289" fmla="*/ 903935 w 1179004"/>
                <a:gd name="connsiteY1289" fmla="*/ 161419 h 2073783"/>
                <a:gd name="connsiteX1290" fmla="*/ 903935 w 1179004"/>
                <a:gd name="connsiteY1290" fmla="*/ 161991 h 2073783"/>
                <a:gd name="connsiteX1291" fmla="*/ 904888 w 1179004"/>
                <a:gd name="connsiteY1291" fmla="*/ 160943 h 2073783"/>
                <a:gd name="connsiteX1292" fmla="*/ 906316 w 1179004"/>
                <a:gd name="connsiteY1292" fmla="*/ 158562 h 2073783"/>
                <a:gd name="connsiteX1293" fmla="*/ 906793 w 1179004"/>
                <a:gd name="connsiteY1293" fmla="*/ 157228 h 2073783"/>
                <a:gd name="connsiteX1294" fmla="*/ 908126 w 1179004"/>
                <a:gd name="connsiteY1294" fmla="*/ 157228 h 2073783"/>
                <a:gd name="connsiteX1295" fmla="*/ 909745 w 1179004"/>
                <a:gd name="connsiteY1295" fmla="*/ 157228 h 2073783"/>
                <a:gd name="connsiteX1296" fmla="*/ 911174 w 1179004"/>
                <a:gd name="connsiteY1296" fmla="*/ 156656 h 2073783"/>
                <a:gd name="connsiteX1297" fmla="*/ 919080 w 1179004"/>
                <a:gd name="connsiteY1297" fmla="*/ 148465 h 2073783"/>
                <a:gd name="connsiteX1298" fmla="*/ 922414 w 1179004"/>
                <a:gd name="connsiteY1298" fmla="*/ 146084 h 2073783"/>
                <a:gd name="connsiteX1299" fmla="*/ 921842 w 1179004"/>
                <a:gd name="connsiteY1299" fmla="*/ 148560 h 2073783"/>
                <a:gd name="connsiteX1300" fmla="*/ 920128 w 1179004"/>
                <a:gd name="connsiteY1300" fmla="*/ 151323 h 2073783"/>
                <a:gd name="connsiteX1301" fmla="*/ 917937 w 1179004"/>
                <a:gd name="connsiteY1301" fmla="*/ 153513 h 2073783"/>
                <a:gd name="connsiteX1302" fmla="*/ 916508 w 1179004"/>
                <a:gd name="connsiteY1302" fmla="*/ 154371 h 2073783"/>
                <a:gd name="connsiteX1303" fmla="*/ 916032 w 1179004"/>
                <a:gd name="connsiteY1303" fmla="*/ 154371 h 2073783"/>
                <a:gd name="connsiteX1304" fmla="*/ 914603 w 1179004"/>
                <a:gd name="connsiteY1304" fmla="*/ 156466 h 2073783"/>
                <a:gd name="connsiteX1305" fmla="*/ 914603 w 1179004"/>
                <a:gd name="connsiteY1305" fmla="*/ 157133 h 2073783"/>
                <a:gd name="connsiteX1306" fmla="*/ 914603 w 1179004"/>
                <a:gd name="connsiteY1306" fmla="*/ 158562 h 2073783"/>
                <a:gd name="connsiteX1307" fmla="*/ 914032 w 1179004"/>
                <a:gd name="connsiteY1307" fmla="*/ 159228 h 2073783"/>
                <a:gd name="connsiteX1308" fmla="*/ 909936 w 1179004"/>
                <a:gd name="connsiteY1308" fmla="*/ 161705 h 2073783"/>
                <a:gd name="connsiteX1309" fmla="*/ 908602 w 1179004"/>
                <a:gd name="connsiteY1309" fmla="*/ 162752 h 2073783"/>
                <a:gd name="connsiteX1310" fmla="*/ 907650 w 1179004"/>
                <a:gd name="connsiteY1310" fmla="*/ 163991 h 2073783"/>
                <a:gd name="connsiteX1311" fmla="*/ 907650 w 1179004"/>
                <a:gd name="connsiteY1311" fmla="*/ 165610 h 2073783"/>
                <a:gd name="connsiteX1312" fmla="*/ 908317 w 1179004"/>
                <a:gd name="connsiteY1312" fmla="*/ 166658 h 2073783"/>
                <a:gd name="connsiteX1313" fmla="*/ 909174 w 1179004"/>
                <a:gd name="connsiteY1313" fmla="*/ 167420 h 2073783"/>
                <a:gd name="connsiteX1314" fmla="*/ 909650 w 1179004"/>
                <a:gd name="connsiteY1314" fmla="*/ 168182 h 2073783"/>
                <a:gd name="connsiteX1315" fmla="*/ 910603 w 1179004"/>
                <a:gd name="connsiteY1315" fmla="*/ 171420 h 2073783"/>
                <a:gd name="connsiteX1316" fmla="*/ 912793 w 1179004"/>
                <a:gd name="connsiteY1316" fmla="*/ 172373 h 2073783"/>
                <a:gd name="connsiteX1317" fmla="*/ 915460 w 1179004"/>
                <a:gd name="connsiteY1317" fmla="*/ 171801 h 2073783"/>
                <a:gd name="connsiteX1318" fmla="*/ 917746 w 1179004"/>
                <a:gd name="connsiteY1318" fmla="*/ 170468 h 2073783"/>
                <a:gd name="connsiteX1319" fmla="*/ 919556 w 1179004"/>
                <a:gd name="connsiteY1319" fmla="*/ 169134 h 2073783"/>
                <a:gd name="connsiteX1320" fmla="*/ 921937 w 1179004"/>
                <a:gd name="connsiteY1320" fmla="*/ 167896 h 2073783"/>
                <a:gd name="connsiteX1321" fmla="*/ 924033 w 1179004"/>
                <a:gd name="connsiteY1321" fmla="*/ 167896 h 2073783"/>
                <a:gd name="connsiteX1322" fmla="*/ 924890 w 1179004"/>
                <a:gd name="connsiteY1322" fmla="*/ 170658 h 2073783"/>
                <a:gd name="connsiteX1323" fmla="*/ 924414 w 1179004"/>
                <a:gd name="connsiteY1323" fmla="*/ 172182 h 2073783"/>
                <a:gd name="connsiteX1324" fmla="*/ 923176 w 1179004"/>
                <a:gd name="connsiteY1324" fmla="*/ 172849 h 2073783"/>
                <a:gd name="connsiteX1325" fmla="*/ 921937 w 1179004"/>
                <a:gd name="connsiteY1325" fmla="*/ 172849 h 2073783"/>
                <a:gd name="connsiteX1326" fmla="*/ 921366 w 1179004"/>
                <a:gd name="connsiteY1326" fmla="*/ 172849 h 2073783"/>
                <a:gd name="connsiteX1327" fmla="*/ 921366 w 1179004"/>
                <a:gd name="connsiteY1327" fmla="*/ 173992 h 2073783"/>
                <a:gd name="connsiteX1328" fmla="*/ 919747 w 1179004"/>
                <a:gd name="connsiteY1328" fmla="*/ 177897 h 2073783"/>
                <a:gd name="connsiteX1329" fmla="*/ 915079 w 1179004"/>
                <a:gd name="connsiteY1329" fmla="*/ 183612 h 2073783"/>
                <a:gd name="connsiteX1330" fmla="*/ 914413 w 1179004"/>
                <a:gd name="connsiteY1330" fmla="*/ 184850 h 2073783"/>
                <a:gd name="connsiteX1331" fmla="*/ 914413 w 1179004"/>
                <a:gd name="connsiteY1331" fmla="*/ 186089 h 2073783"/>
                <a:gd name="connsiteX1332" fmla="*/ 914413 w 1179004"/>
                <a:gd name="connsiteY1332" fmla="*/ 187803 h 2073783"/>
                <a:gd name="connsiteX1333" fmla="*/ 915079 w 1179004"/>
                <a:gd name="connsiteY1333" fmla="*/ 188851 h 2073783"/>
                <a:gd name="connsiteX1334" fmla="*/ 916223 w 1179004"/>
                <a:gd name="connsiteY1334" fmla="*/ 188851 h 2073783"/>
                <a:gd name="connsiteX1335" fmla="*/ 917270 w 1179004"/>
                <a:gd name="connsiteY1335" fmla="*/ 188375 h 2073783"/>
                <a:gd name="connsiteX1336" fmla="*/ 917270 w 1179004"/>
                <a:gd name="connsiteY1336" fmla="*/ 189613 h 2073783"/>
                <a:gd name="connsiteX1337" fmla="*/ 916699 w 1179004"/>
                <a:gd name="connsiteY1337" fmla="*/ 192471 h 2073783"/>
                <a:gd name="connsiteX1338" fmla="*/ 917270 w 1179004"/>
                <a:gd name="connsiteY1338" fmla="*/ 195423 h 2073783"/>
                <a:gd name="connsiteX1339" fmla="*/ 918127 w 1179004"/>
                <a:gd name="connsiteY1339" fmla="*/ 198090 h 2073783"/>
                <a:gd name="connsiteX1340" fmla="*/ 919556 w 1179004"/>
                <a:gd name="connsiteY1340" fmla="*/ 199424 h 2073783"/>
                <a:gd name="connsiteX1341" fmla="*/ 921652 w 1179004"/>
                <a:gd name="connsiteY1341" fmla="*/ 198471 h 2073783"/>
                <a:gd name="connsiteX1342" fmla="*/ 922223 w 1179004"/>
                <a:gd name="connsiteY1342" fmla="*/ 197138 h 2073783"/>
                <a:gd name="connsiteX1343" fmla="*/ 922223 w 1179004"/>
                <a:gd name="connsiteY1343" fmla="*/ 195804 h 2073783"/>
                <a:gd name="connsiteX1344" fmla="*/ 922223 w 1179004"/>
                <a:gd name="connsiteY1344" fmla="*/ 194756 h 2073783"/>
                <a:gd name="connsiteX1345" fmla="*/ 923842 w 1179004"/>
                <a:gd name="connsiteY1345" fmla="*/ 194280 h 2073783"/>
                <a:gd name="connsiteX1346" fmla="*/ 924604 w 1179004"/>
                <a:gd name="connsiteY1346" fmla="*/ 194280 h 2073783"/>
                <a:gd name="connsiteX1347" fmla="*/ 924604 w 1179004"/>
                <a:gd name="connsiteY1347" fmla="*/ 194947 h 2073783"/>
                <a:gd name="connsiteX1348" fmla="*/ 924604 w 1179004"/>
                <a:gd name="connsiteY1348" fmla="*/ 195709 h 2073783"/>
                <a:gd name="connsiteX1349" fmla="*/ 924604 w 1179004"/>
                <a:gd name="connsiteY1349" fmla="*/ 196281 h 2073783"/>
                <a:gd name="connsiteX1350" fmla="*/ 925462 w 1179004"/>
                <a:gd name="connsiteY1350" fmla="*/ 196281 h 2073783"/>
                <a:gd name="connsiteX1351" fmla="*/ 926128 w 1179004"/>
                <a:gd name="connsiteY1351" fmla="*/ 196281 h 2073783"/>
                <a:gd name="connsiteX1352" fmla="*/ 926891 w 1179004"/>
                <a:gd name="connsiteY1352" fmla="*/ 196281 h 2073783"/>
                <a:gd name="connsiteX1353" fmla="*/ 932034 w 1179004"/>
                <a:gd name="connsiteY1353" fmla="*/ 195233 h 2073783"/>
                <a:gd name="connsiteX1354" fmla="*/ 933082 w 1179004"/>
                <a:gd name="connsiteY1354" fmla="*/ 195233 h 2073783"/>
                <a:gd name="connsiteX1355" fmla="*/ 934129 w 1179004"/>
                <a:gd name="connsiteY1355" fmla="*/ 195995 h 2073783"/>
                <a:gd name="connsiteX1356" fmla="*/ 935749 w 1179004"/>
                <a:gd name="connsiteY1356" fmla="*/ 198281 h 2073783"/>
                <a:gd name="connsiteX1357" fmla="*/ 936320 w 1179004"/>
                <a:gd name="connsiteY1357" fmla="*/ 198281 h 2073783"/>
                <a:gd name="connsiteX1358" fmla="*/ 939178 w 1179004"/>
                <a:gd name="connsiteY1358" fmla="*/ 198281 h 2073783"/>
                <a:gd name="connsiteX1359" fmla="*/ 942035 w 1179004"/>
                <a:gd name="connsiteY1359" fmla="*/ 197614 h 2073783"/>
                <a:gd name="connsiteX1360" fmla="*/ 946607 w 1179004"/>
                <a:gd name="connsiteY1360" fmla="*/ 195804 h 2073783"/>
                <a:gd name="connsiteX1361" fmla="*/ 950798 w 1179004"/>
                <a:gd name="connsiteY1361" fmla="*/ 192375 h 2073783"/>
                <a:gd name="connsiteX1362" fmla="*/ 955370 w 1179004"/>
                <a:gd name="connsiteY1362" fmla="*/ 188375 h 2073783"/>
                <a:gd name="connsiteX1363" fmla="*/ 959275 w 1179004"/>
                <a:gd name="connsiteY1363" fmla="*/ 177802 h 2073783"/>
                <a:gd name="connsiteX1364" fmla="*/ 963181 w 1179004"/>
                <a:gd name="connsiteY1364" fmla="*/ 171325 h 2073783"/>
                <a:gd name="connsiteX1365" fmla="*/ 963752 w 1179004"/>
                <a:gd name="connsiteY1365" fmla="*/ 169039 h 2073783"/>
                <a:gd name="connsiteX1366" fmla="*/ 963085 w 1179004"/>
                <a:gd name="connsiteY1366" fmla="*/ 166848 h 2073783"/>
                <a:gd name="connsiteX1367" fmla="*/ 961371 w 1179004"/>
                <a:gd name="connsiteY1367" fmla="*/ 165229 h 2073783"/>
                <a:gd name="connsiteX1368" fmla="*/ 958990 w 1179004"/>
                <a:gd name="connsiteY1368" fmla="*/ 164277 h 2073783"/>
                <a:gd name="connsiteX1369" fmla="*/ 956608 w 1179004"/>
                <a:gd name="connsiteY1369" fmla="*/ 164277 h 2073783"/>
                <a:gd name="connsiteX1370" fmla="*/ 954894 w 1179004"/>
                <a:gd name="connsiteY1370" fmla="*/ 164277 h 2073783"/>
                <a:gd name="connsiteX1371" fmla="*/ 951846 w 1179004"/>
                <a:gd name="connsiteY1371" fmla="*/ 164277 h 2073783"/>
                <a:gd name="connsiteX1372" fmla="*/ 949465 w 1179004"/>
                <a:gd name="connsiteY1372" fmla="*/ 164277 h 2073783"/>
                <a:gd name="connsiteX1373" fmla="*/ 946321 w 1179004"/>
                <a:gd name="connsiteY1373" fmla="*/ 164277 h 2073783"/>
                <a:gd name="connsiteX1374" fmla="*/ 944988 w 1179004"/>
                <a:gd name="connsiteY1374" fmla="*/ 161705 h 2073783"/>
                <a:gd name="connsiteX1375" fmla="*/ 943654 w 1179004"/>
                <a:gd name="connsiteY1375" fmla="*/ 161229 h 2073783"/>
                <a:gd name="connsiteX1376" fmla="*/ 940225 w 1179004"/>
                <a:gd name="connsiteY1376" fmla="*/ 161800 h 2073783"/>
                <a:gd name="connsiteX1377" fmla="*/ 939083 w 1179004"/>
                <a:gd name="connsiteY1377" fmla="*/ 161133 h 2073783"/>
                <a:gd name="connsiteX1378" fmla="*/ 939083 w 1179004"/>
                <a:gd name="connsiteY1378" fmla="*/ 158943 h 2073783"/>
                <a:gd name="connsiteX1379" fmla="*/ 939844 w 1179004"/>
                <a:gd name="connsiteY1379" fmla="*/ 157800 h 2073783"/>
                <a:gd name="connsiteX1380" fmla="*/ 941559 w 1179004"/>
                <a:gd name="connsiteY1380" fmla="*/ 157228 h 2073783"/>
                <a:gd name="connsiteX1381" fmla="*/ 945369 w 1179004"/>
                <a:gd name="connsiteY1381" fmla="*/ 156656 h 2073783"/>
                <a:gd name="connsiteX1382" fmla="*/ 946131 w 1179004"/>
                <a:gd name="connsiteY1382" fmla="*/ 153704 h 2073783"/>
                <a:gd name="connsiteX1383" fmla="*/ 953084 w 1179004"/>
                <a:gd name="connsiteY1383" fmla="*/ 144846 h 2073783"/>
                <a:gd name="connsiteX1384" fmla="*/ 955275 w 1179004"/>
                <a:gd name="connsiteY1384" fmla="*/ 142845 h 2073783"/>
                <a:gd name="connsiteX1385" fmla="*/ 957847 w 1179004"/>
                <a:gd name="connsiteY1385" fmla="*/ 142845 h 2073783"/>
                <a:gd name="connsiteX1386" fmla="*/ 959085 w 1179004"/>
                <a:gd name="connsiteY1386" fmla="*/ 142845 h 2073783"/>
                <a:gd name="connsiteX1387" fmla="*/ 959942 w 1179004"/>
                <a:gd name="connsiteY1387" fmla="*/ 142845 h 2073783"/>
                <a:gd name="connsiteX1388" fmla="*/ 963276 w 1179004"/>
                <a:gd name="connsiteY1388" fmla="*/ 139321 h 2073783"/>
                <a:gd name="connsiteX1389" fmla="*/ 966419 w 1179004"/>
                <a:gd name="connsiteY1389" fmla="*/ 136844 h 2073783"/>
                <a:gd name="connsiteX1390" fmla="*/ 970705 w 1179004"/>
                <a:gd name="connsiteY1390" fmla="*/ 132654 h 2073783"/>
                <a:gd name="connsiteX1391" fmla="*/ 972134 w 1179004"/>
                <a:gd name="connsiteY1391" fmla="*/ 131510 h 2073783"/>
                <a:gd name="connsiteX1392" fmla="*/ 973563 w 1179004"/>
                <a:gd name="connsiteY1392" fmla="*/ 131510 h 2073783"/>
                <a:gd name="connsiteX1393" fmla="*/ 974896 w 1179004"/>
                <a:gd name="connsiteY1393" fmla="*/ 128939 h 2073783"/>
                <a:gd name="connsiteX1394" fmla="*/ 976801 w 1179004"/>
                <a:gd name="connsiteY1394" fmla="*/ 128939 h 2073783"/>
                <a:gd name="connsiteX1395" fmla="*/ 978897 w 1179004"/>
                <a:gd name="connsiteY1395" fmla="*/ 129606 h 2073783"/>
                <a:gd name="connsiteX1396" fmla="*/ 982993 w 1179004"/>
                <a:gd name="connsiteY1396" fmla="*/ 128272 h 2073783"/>
                <a:gd name="connsiteX1397" fmla="*/ 984707 w 1179004"/>
                <a:gd name="connsiteY1397" fmla="*/ 125700 h 2073783"/>
                <a:gd name="connsiteX1398" fmla="*/ 988327 w 1179004"/>
                <a:gd name="connsiteY1398" fmla="*/ 124938 h 2073783"/>
                <a:gd name="connsiteX1399" fmla="*/ 989946 w 1179004"/>
                <a:gd name="connsiteY1399" fmla="*/ 123986 h 2073783"/>
                <a:gd name="connsiteX1400" fmla="*/ 989946 w 1179004"/>
                <a:gd name="connsiteY1400" fmla="*/ 121700 h 2073783"/>
                <a:gd name="connsiteX1401" fmla="*/ 990994 w 1179004"/>
                <a:gd name="connsiteY1401" fmla="*/ 122271 h 2073783"/>
                <a:gd name="connsiteX1402" fmla="*/ 992232 w 1179004"/>
                <a:gd name="connsiteY1402" fmla="*/ 123700 h 2073783"/>
                <a:gd name="connsiteX1403" fmla="*/ 991756 w 1179004"/>
                <a:gd name="connsiteY1403" fmla="*/ 125033 h 2073783"/>
                <a:gd name="connsiteX1404" fmla="*/ 989755 w 1179004"/>
                <a:gd name="connsiteY1404" fmla="*/ 126462 h 2073783"/>
                <a:gd name="connsiteX1405" fmla="*/ 987850 w 1179004"/>
                <a:gd name="connsiteY1405" fmla="*/ 127986 h 2073783"/>
                <a:gd name="connsiteX1406" fmla="*/ 985183 w 1179004"/>
                <a:gd name="connsiteY1406" fmla="*/ 129320 h 2073783"/>
                <a:gd name="connsiteX1407" fmla="*/ 983659 w 1179004"/>
                <a:gd name="connsiteY1407" fmla="*/ 129320 h 2073783"/>
                <a:gd name="connsiteX1408" fmla="*/ 981374 w 1179004"/>
                <a:gd name="connsiteY1408" fmla="*/ 130177 h 2073783"/>
                <a:gd name="connsiteX1409" fmla="*/ 978992 w 1179004"/>
                <a:gd name="connsiteY1409" fmla="*/ 130177 h 2073783"/>
                <a:gd name="connsiteX1410" fmla="*/ 977563 w 1179004"/>
                <a:gd name="connsiteY1410" fmla="*/ 131320 h 2073783"/>
                <a:gd name="connsiteX1411" fmla="*/ 977563 w 1179004"/>
                <a:gd name="connsiteY1411" fmla="*/ 133987 h 2073783"/>
                <a:gd name="connsiteX1412" fmla="*/ 978516 w 1179004"/>
                <a:gd name="connsiteY1412" fmla="*/ 136083 h 2073783"/>
                <a:gd name="connsiteX1413" fmla="*/ 980135 w 1179004"/>
                <a:gd name="connsiteY1413" fmla="*/ 136654 h 2073783"/>
                <a:gd name="connsiteX1414" fmla="*/ 982040 w 1179004"/>
                <a:gd name="connsiteY1414" fmla="*/ 134844 h 2073783"/>
                <a:gd name="connsiteX1415" fmla="*/ 984041 w 1179004"/>
                <a:gd name="connsiteY1415" fmla="*/ 134082 h 2073783"/>
                <a:gd name="connsiteX1416" fmla="*/ 985850 w 1179004"/>
                <a:gd name="connsiteY1416" fmla="*/ 134844 h 2073783"/>
                <a:gd name="connsiteX1417" fmla="*/ 987850 w 1179004"/>
                <a:gd name="connsiteY1417" fmla="*/ 140940 h 2073783"/>
                <a:gd name="connsiteX1418" fmla="*/ 989279 w 1179004"/>
                <a:gd name="connsiteY1418" fmla="*/ 146369 h 2073783"/>
                <a:gd name="connsiteX1419" fmla="*/ 992803 w 1179004"/>
                <a:gd name="connsiteY1419" fmla="*/ 146941 h 2073783"/>
                <a:gd name="connsiteX1420" fmla="*/ 992137 w 1179004"/>
                <a:gd name="connsiteY1420" fmla="*/ 150751 h 2073783"/>
                <a:gd name="connsiteX1421" fmla="*/ 992137 w 1179004"/>
                <a:gd name="connsiteY1421" fmla="*/ 155609 h 2073783"/>
                <a:gd name="connsiteX1422" fmla="*/ 993280 w 1179004"/>
                <a:gd name="connsiteY1422" fmla="*/ 159133 h 2073783"/>
                <a:gd name="connsiteX1423" fmla="*/ 996137 w 1179004"/>
                <a:gd name="connsiteY1423" fmla="*/ 161514 h 2073783"/>
                <a:gd name="connsiteX1424" fmla="*/ 997375 w 1179004"/>
                <a:gd name="connsiteY1424" fmla="*/ 163610 h 2073783"/>
                <a:gd name="connsiteX1425" fmla="*/ 1001090 w 1179004"/>
                <a:gd name="connsiteY1425" fmla="*/ 167420 h 2073783"/>
                <a:gd name="connsiteX1426" fmla="*/ 1002233 w 1179004"/>
                <a:gd name="connsiteY1426" fmla="*/ 170087 h 2073783"/>
                <a:gd name="connsiteX1427" fmla="*/ 1002900 w 1179004"/>
                <a:gd name="connsiteY1427" fmla="*/ 171039 h 2073783"/>
                <a:gd name="connsiteX1428" fmla="*/ 1006424 w 1179004"/>
                <a:gd name="connsiteY1428" fmla="*/ 173611 h 2073783"/>
                <a:gd name="connsiteX1429" fmla="*/ 1010139 w 1179004"/>
                <a:gd name="connsiteY1429" fmla="*/ 173611 h 2073783"/>
                <a:gd name="connsiteX1430" fmla="*/ 1013568 w 1179004"/>
                <a:gd name="connsiteY1430" fmla="*/ 171516 h 2073783"/>
                <a:gd name="connsiteX1431" fmla="*/ 1016235 w 1179004"/>
                <a:gd name="connsiteY1431" fmla="*/ 168468 h 2073783"/>
                <a:gd name="connsiteX1432" fmla="*/ 1015378 w 1179004"/>
                <a:gd name="connsiteY1432" fmla="*/ 167134 h 2073783"/>
                <a:gd name="connsiteX1433" fmla="*/ 1014520 w 1179004"/>
                <a:gd name="connsiteY1433" fmla="*/ 166181 h 2073783"/>
                <a:gd name="connsiteX1434" fmla="*/ 1011282 w 1179004"/>
                <a:gd name="connsiteY1434" fmla="*/ 165419 h 2073783"/>
                <a:gd name="connsiteX1435" fmla="*/ 1009186 w 1179004"/>
                <a:gd name="connsiteY1435" fmla="*/ 163610 h 2073783"/>
                <a:gd name="connsiteX1436" fmla="*/ 1007758 w 1179004"/>
                <a:gd name="connsiteY1436" fmla="*/ 161419 h 2073783"/>
                <a:gd name="connsiteX1437" fmla="*/ 1004900 w 1179004"/>
                <a:gd name="connsiteY1437" fmla="*/ 163324 h 2073783"/>
                <a:gd name="connsiteX1438" fmla="*/ 1005758 w 1179004"/>
                <a:gd name="connsiteY1438" fmla="*/ 160657 h 2073783"/>
                <a:gd name="connsiteX1439" fmla="*/ 1009377 w 1179004"/>
                <a:gd name="connsiteY1439" fmla="*/ 160657 h 2073783"/>
                <a:gd name="connsiteX1440" fmla="*/ 1011473 w 1179004"/>
                <a:gd name="connsiteY1440" fmla="*/ 158943 h 2073783"/>
                <a:gd name="connsiteX1441" fmla="*/ 1015568 w 1179004"/>
                <a:gd name="connsiteY1441" fmla="*/ 157800 h 2073783"/>
                <a:gd name="connsiteX1442" fmla="*/ 1018045 w 1179004"/>
                <a:gd name="connsiteY1442" fmla="*/ 158752 h 2073783"/>
                <a:gd name="connsiteX1443" fmla="*/ 1021664 w 1179004"/>
                <a:gd name="connsiteY1443" fmla="*/ 161800 h 2073783"/>
                <a:gd name="connsiteX1444" fmla="*/ 1023950 w 1179004"/>
                <a:gd name="connsiteY1444" fmla="*/ 164372 h 2073783"/>
                <a:gd name="connsiteX1445" fmla="*/ 1027093 w 1179004"/>
                <a:gd name="connsiteY1445" fmla="*/ 164372 h 2073783"/>
                <a:gd name="connsiteX1446" fmla="*/ 1030713 w 1179004"/>
                <a:gd name="connsiteY1446" fmla="*/ 165610 h 2073783"/>
                <a:gd name="connsiteX1447" fmla="*/ 1034618 w 1179004"/>
                <a:gd name="connsiteY1447" fmla="*/ 170658 h 2073783"/>
                <a:gd name="connsiteX1448" fmla="*/ 1037285 w 1179004"/>
                <a:gd name="connsiteY1448" fmla="*/ 174373 h 2073783"/>
                <a:gd name="connsiteX1449" fmla="*/ 1038238 w 1179004"/>
                <a:gd name="connsiteY1449" fmla="*/ 178850 h 2073783"/>
                <a:gd name="connsiteX1450" fmla="*/ 1037380 w 1179004"/>
                <a:gd name="connsiteY1450" fmla="*/ 182374 h 2073783"/>
                <a:gd name="connsiteX1451" fmla="*/ 1040238 w 1179004"/>
                <a:gd name="connsiteY1451" fmla="*/ 183327 h 2073783"/>
                <a:gd name="connsiteX1452" fmla="*/ 1042905 w 1179004"/>
                <a:gd name="connsiteY1452" fmla="*/ 181993 h 2073783"/>
                <a:gd name="connsiteX1453" fmla="*/ 1044715 w 1179004"/>
                <a:gd name="connsiteY1453" fmla="*/ 181993 h 2073783"/>
                <a:gd name="connsiteX1454" fmla="*/ 1043095 w 1179004"/>
                <a:gd name="connsiteY1454" fmla="*/ 184755 h 2073783"/>
                <a:gd name="connsiteX1455" fmla="*/ 1042143 w 1179004"/>
                <a:gd name="connsiteY1455" fmla="*/ 185612 h 2073783"/>
                <a:gd name="connsiteX1456" fmla="*/ 1041095 w 1179004"/>
                <a:gd name="connsiteY1456" fmla="*/ 185612 h 2073783"/>
                <a:gd name="connsiteX1457" fmla="*/ 1040048 w 1179004"/>
                <a:gd name="connsiteY1457" fmla="*/ 185612 h 2073783"/>
                <a:gd name="connsiteX1458" fmla="*/ 1037476 w 1179004"/>
                <a:gd name="connsiteY1458" fmla="*/ 185612 h 2073783"/>
                <a:gd name="connsiteX1459" fmla="*/ 1034904 w 1179004"/>
                <a:gd name="connsiteY1459" fmla="*/ 187232 h 2073783"/>
                <a:gd name="connsiteX1460" fmla="*/ 1028808 w 1179004"/>
                <a:gd name="connsiteY1460" fmla="*/ 193423 h 2073783"/>
                <a:gd name="connsiteX1461" fmla="*/ 1019950 w 1179004"/>
                <a:gd name="connsiteY1461" fmla="*/ 204281 h 2073783"/>
                <a:gd name="connsiteX1462" fmla="*/ 1018521 w 1179004"/>
                <a:gd name="connsiteY1462" fmla="*/ 206758 h 2073783"/>
                <a:gd name="connsiteX1463" fmla="*/ 1016902 w 1179004"/>
                <a:gd name="connsiteY1463" fmla="*/ 207710 h 2073783"/>
                <a:gd name="connsiteX1464" fmla="*/ 1016902 w 1179004"/>
                <a:gd name="connsiteY1464" fmla="*/ 205425 h 2073783"/>
                <a:gd name="connsiteX1465" fmla="*/ 1018521 w 1179004"/>
                <a:gd name="connsiteY1465" fmla="*/ 203234 h 2073783"/>
                <a:gd name="connsiteX1466" fmla="*/ 1021188 w 1179004"/>
                <a:gd name="connsiteY1466" fmla="*/ 199805 h 2073783"/>
                <a:gd name="connsiteX1467" fmla="*/ 1021188 w 1179004"/>
                <a:gd name="connsiteY1467" fmla="*/ 199138 h 2073783"/>
                <a:gd name="connsiteX1468" fmla="*/ 1021188 w 1179004"/>
                <a:gd name="connsiteY1468" fmla="*/ 197804 h 2073783"/>
                <a:gd name="connsiteX1469" fmla="*/ 1021188 w 1179004"/>
                <a:gd name="connsiteY1469" fmla="*/ 197900 h 2073783"/>
                <a:gd name="connsiteX1470" fmla="*/ 1020616 w 1179004"/>
                <a:gd name="connsiteY1470" fmla="*/ 196757 h 2073783"/>
                <a:gd name="connsiteX1471" fmla="*/ 1019188 w 1179004"/>
                <a:gd name="connsiteY1471" fmla="*/ 196757 h 2073783"/>
                <a:gd name="connsiteX1472" fmla="*/ 1018045 w 1179004"/>
                <a:gd name="connsiteY1472" fmla="*/ 197423 h 2073783"/>
                <a:gd name="connsiteX1473" fmla="*/ 1017187 w 1179004"/>
                <a:gd name="connsiteY1473" fmla="*/ 198376 h 2073783"/>
                <a:gd name="connsiteX1474" fmla="*/ 1016521 w 1179004"/>
                <a:gd name="connsiteY1474" fmla="*/ 198376 h 2073783"/>
                <a:gd name="connsiteX1475" fmla="*/ 1012711 w 1179004"/>
                <a:gd name="connsiteY1475" fmla="*/ 200281 h 2073783"/>
                <a:gd name="connsiteX1476" fmla="*/ 1012711 w 1179004"/>
                <a:gd name="connsiteY1476" fmla="*/ 204662 h 2073783"/>
                <a:gd name="connsiteX1477" fmla="*/ 1013568 w 1179004"/>
                <a:gd name="connsiteY1477" fmla="*/ 209996 h 2073783"/>
                <a:gd name="connsiteX1478" fmla="*/ 1015759 w 1179004"/>
                <a:gd name="connsiteY1478" fmla="*/ 213521 h 2073783"/>
                <a:gd name="connsiteX1479" fmla="*/ 1012520 w 1179004"/>
                <a:gd name="connsiteY1479" fmla="*/ 213521 h 2073783"/>
                <a:gd name="connsiteX1480" fmla="*/ 1011187 w 1179004"/>
                <a:gd name="connsiteY1480" fmla="*/ 214187 h 2073783"/>
                <a:gd name="connsiteX1481" fmla="*/ 1007186 w 1179004"/>
                <a:gd name="connsiteY1481" fmla="*/ 219236 h 2073783"/>
                <a:gd name="connsiteX1482" fmla="*/ 1004329 w 1179004"/>
                <a:gd name="connsiteY1482" fmla="*/ 226570 h 2073783"/>
                <a:gd name="connsiteX1483" fmla="*/ 1006710 w 1179004"/>
                <a:gd name="connsiteY1483" fmla="*/ 230285 h 2073783"/>
                <a:gd name="connsiteX1484" fmla="*/ 1005758 w 1179004"/>
                <a:gd name="connsiteY1484" fmla="*/ 232285 h 2073783"/>
                <a:gd name="connsiteX1485" fmla="*/ 1003186 w 1179004"/>
                <a:gd name="connsiteY1485" fmla="*/ 231142 h 2073783"/>
                <a:gd name="connsiteX1486" fmla="*/ 997566 w 1179004"/>
                <a:gd name="connsiteY1486" fmla="*/ 231142 h 2073783"/>
                <a:gd name="connsiteX1487" fmla="*/ 995090 w 1179004"/>
                <a:gd name="connsiteY1487" fmla="*/ 232856 h 2073783"/>
                <a:gd name="connsiteX1488" fmla="*/ 994232 w 1179004"/>
                <a:gd name="connsiteY1488" fmla="*/ 235333 h 2073783"/>
                <a:gd name="connsiteX1489" fmla="*/ 995185 w 1179004"/>
                <a:gd name="connsiteY1489" fmla="*/ 237714 h 2073783"/>
                <a:gd name="connsiteX1490" fmla="*/ 996804 w 1179004"/>
                <a:gd name="connsiteY1490" fmla="*/ 239429 h 2073783"/>
                <a:gd name="connsiteX1491" fmla="*/ 996804 w 1179004"/>
                <a:gd name="connsiteY1491" fmla="*/ 242477 h 2073783"/>
                <a:gd name="connsiteX1492" fmla="*/ 996804 w 1179004"/>
                <a:gd name="connsiteY1492" fmla="*/ 243810 h 2073783"/>
                <a:gd name="connsiteX1493" fmla="*/ 996804 w 1179004"/>
                <a:gd name="connsiteY1493" fmla="*/ 245239 h 2073783"/>
                <a:gd name="connsiteX1494" fmla="*/ 996804 w 1179004"/>
                <a:gd name="connsiteY1494" fmla="*/ 246763 h 2073783"/>
                <a:gd name="connsiteX1495" fmla="*/ 995375 w 1179004"/>
                <a:gd name="connsiteY1495" fmla="*/ 248287 h 2073783"/>
                <a:gd name="connsiteX1496" fmla="*/ 993661 w 1179004"/>
                <a:gd name="connsiteY1496" fmla="*/ 248287 h 2073783"/>
                <a:gd name="connsiteX1497" fmla="*/ 992137 w 1179004"/>
                <a:gd name="connsiteY1497" fmla="*/ 247144 h 2073783"/>
                <a:gd name="connsiteX1498" fmla="*/ 991565 w 1179004"/>
                <a:gd name="connsiteY1498" fmla="*/ 245144 h 2073783"/>
                <a:gd name="connsiteX1499" fmla="*/ 991565 w 1179004"/>
                <a:gd name="connsiteY1499" fmla="*/ 243048 h 2073783"/>
                <a:gd name="connsiteX1500" fmla="*/ 990232 w 1179004"/>
                <a:gd name="connsiteY1500" fmla="*/ 239429 h 2073783"/>
                <a:gd name="connsiteX1501" fmla="*/ 990232 w 1179004"/>
                <a:gd name="connsiteY1501" fmla="*/ 237810 h 2073783"/>
                <a:gd name="connsiteX1502" fmla="*/ 990232 w 1179004"/>
                <a:gd name="connsiteY1502" fmla="*/ 237143 h 2073783"/>
                <a:gd name="connsiteX1503" fmla="*/ 989470 w 1179004"/>
                <a:gd name="connsiteY1503" fmla="*/ 237143 h 2073783"/>
                <a:gd name="connsiteX1504" fmla="*/ 988517 w 1179004"/>
                <a:gd name="connsiteY1504" fmla="*/ 237143 h 2073783"/>
                <a:gd name="connsiteX1505" fmla="*/ 987469 w 1179004"/>
                <a:gd name="connsiteY1505" fmla="*/ 237143 h 2073783"/>
                <a:gd name="connsiteX1506" fmla="*/ 986041 w 1179004"/>
                <a:gd name="connsiteY1506" fmla="*/ 237810 h 2073783"/>
                <a:gd name="connsiteX1507" fmla="*/ 985279 w 1179004"/>
                <a:gd name="connsiteY1507" fmla="*/ 238667 h 2073783"/>
                <a:gd name="connsiteX1508" fmla="*/ 985279 w 1179004"/>
                <a:gd name="connsiteY1508" fmla="*/ 240572 h 2073783"/>
                <a:gd name="connsiteX1509" fmla="*/ 986136 w 1179004"/>
                <a:gd name="connsiteY1509" fmla="*/ 242000 h 2073783"/>
                <a:gd name="connsiteX1510" fmla="*/ 986136 w 1179004"/>
                <a:gd name="connsiteY1510" fmla="*/ 243810 h 2073783"/>
                <a:gd name="connsiteX1511" fmla="*/ 986136 w 1179004"/>
                <a:gd name="connsiteY1511" fmla="*/ 245334 h 2073783"/>
                <a:gd name="connsiteX1512" fmla="*/ 983469 w 1179004"/>
                <a:gd name="connsiteY1512" fmla="*/ 245334 h 2073783"/>
                <a:gd name="connsiteX1513" fmla="*/ 981469 w 1179004"/>
                <a:gd name="connsiteY1513" fmla="*/ 242000 h 2073783"/>
                <a:gd name="connsiteX1514" fmla="*/ 979183 w 1179004"/>
                <a:gd name="connsiteY1514" fmla="*/ 240191 h 2073783"/>
                <a:gd name="connsiteX1515" fmla="*/ 978230 w 1179004"/>
                <a:gd name="connsiteY1515" fmla="*/ 241143 h 2073783"/>
                <a:gd name="connsiteX1516" fmla="*/ 978230 w 1179004"/>
                <a:gd name="connsiteY1516" fmla="*/ 243620 h 2073783"/>
                <a:gd name="connsiteX1517" fmla="*/ 979373 w 1179004"/>
                <a:gd name="connsiteY1517" fmla="*/ 248096 h 2073783"/>
                <a:gd name="connsiteX1518" fmla="*/ 979373 w 1179004"/>
                <a:gd name="connsiteY1518" fmla="*/ 250287 h 2073783"/>
                <a:gd name="connsiteX1519" fmla="*/ 980040 w 1179004"/>
                <a:gd name="connsiteY1519" fmla="*/ 251430 h 2073783"/>
                <a:gd name="connsiteX1520" fmla="*/ 984802 w 1179004"/>
                <a:gd name="connsiteY1520" fmla="*/ 255431 h 2073783"/>
                <a:gd name="connsiteX1521" fmla="*/ 987374 w 1179004"/>
                <a:gd name="connsiteY1521" fmla="*/ 254288 h 2073783"/>
                <a:gd name="connsiteX1522" fmla="*/ 987374 w 1179004"/>
                <a:gd name="connsiteY1522" fmla="*/ 256860 h 2073783"/>
                <a:gd name="connsiteX1523" fmla="*/ 987374 w 1179004"/>
                <a:gd name="connsiteY1523" fmla="*/ 259812 h 2073783"/>
                <a:gd name="connsiteX1524" fmla="*/ 988898 w 1179004"/>
                <a:gd name="connsiteY1524" fmla="*/ 259812 h 2073783"/>
                <a:gd name="connsiteX1525" fmla="*/ 990327 w 1179004"/>
                <a:gd name="connsiteY1525" fmla="*/ 259812 h 2073783"/>
                <a:gd name="connsiteX1526" fmla="*/ 996233 w 1179004"/>
                <a:gd name="connsiteY1526" fmla="*/ 263432 h 2073783"/>
                <a:gd name="connsiteX1527" fmla="*/ 999376 w 1179004"/>
                <a:gd name="connsiteY1527" fmla="*/ 265623 h 2073783"/>
                <a:gd name="connsiteX1528" fmla="*/ 999852 w 1179004"/>
                <a:gd name="connsiteY1528" fmla="*/ 268480 h 2073783"/>
                <a:gd name="connsiteX1529" fmla="*/ 1002043 w 1179004"/>
                <a:gd name="connsiteY1529" fmla="*/ 271052 h 2073783"/>
                <a:gd name="connsiteX1530" fmla="*/ 1002043 w 1179004"/>
                <a:gd name="connsiteY1530" fmla="*/ 272576 h 2073783"/>
                <a:gd name="connsiteX1531" fmla="*/ 1001471 w 1179004"/>
                <a:gd name="connsiteY1531" fmla="*/ 273433 h 2073783"/>
                <a:gd name="connsiteX1532" fmla="*/ 1000138 w 1179004"/>
                <a:gd name="connsiteY1532" fmla="*/ 272862 h 2073783"/>
                <a:gd name="connsiteX1533" fmla="*/ 998899 w 1179004"/>
                <a:gd name="connsiteY1533" fmla="*/ 271719 h 2073783"/>
                <a:gd name="connsiteX1534" fmla="*/ 998899 w 1179004"/>
                <a:gd name="connsiteY1534" fmla="*/ 271719 h 2073783"/>
                <a:gd name="connsiteX1535" fmla="*/ 997757 w 1179004"/>
                <a:gd name="connsiteY1535" fmla="*/ 270671 h 2073783"/>
                <a:gd name="connsiteX1536" fmla="*/ 997757 w 1179004"/>
                <a:gd name="connsiteY1536" fmla="*/ 269814 h 2073783"/>
                <a:gd name="connsiteX1537" fmla="*/ 997757 w 1179004"/>
                <a:gd name="connsiteY1537" fmla="*/ 269814 h 2073783"/>
                <a:gd name="connsiteX1538" fmla="*/ 995851 w 1179004"/>
                <a:gd name="connsiteY1538" fmla="*/ 269814 h 2073783"/>
                <a:gd name="connsiteX1539" fmla="*/ 993184 w 1179004"/>
                <a:gd name="connsiteY1539" fmla="*/ 274004 h 2073783"/>
                <a:gd name="connsiteX1540" fmla="*/ 991089 w 1179004"/>
                <a:gd name="connsiteY1540" fmla="*/ 274004 h 2073783"/>
                <a:gd name="connsiteX1541" fmla="*/ 991089 w 1179004"/>
                <a:gd name="connsiteY1541" fmla="*/ 269718 h 2073783"/>
                <a:gd name="connsiteX1542" fmla="*/ 989946 w 1179004"/>
                <a:gd name="connsiteY1542" fmla="*/ 267527 h 2073783"/>
                <a:gd name="connsiteX1543" fmla="*/ 987946 w 1179004"/>
                <a:gd name="connsiteY1543" fmla="*/ 267527 h 2073783"/>
                <a:gd name="connsiteX1544" fmla="*/ 987946 w 1179004"/>
                <a:gd name="connsiteY1544" fmla="*/ 267527 h 2073783"/>
                <a:gd name="connsiteX1545" fmla="*/ 987184 w 1179004"/>
                <a:gd name="connsiteY1545" fmla="*/ 268861 h 2073783"/>
                <a:gd name="connsiteX1546" fmla="*/ 987184 w 1179004"/>
                <a:gd name="connsiteY1546" fmla="*/ 268861 h 2073783"/>
                <a:gd name="connsiteX1547" fmla="*/ 986422 w 1179004"/>
                <a:gd name="connsiteY1547" fmla="*/ 268861 h 2073783"/>
                <a:gd name="connsiteX1548" fmla="*/ 985279 w 1179004"/>
                <a:gd name="connsiteY1548" fmla="*/ 267908 h 2073783"/>
                <a:gd name="connsiteX1549" fmla="*/ 984517 w 1179004"/>
                <a:gd name="connsiteY1549" fmla="*/ 267908 h 2073783"/>
                <a:gd name="connsiteX1550" fmla="*/ 982421 w 1179004"/>
                <a:gd name="connsiteY1550" fmla="*/ 268766 h 2073783"/>
                <a:gd name="connsiteX1551" fmla="*/ 982421 w 1179004"/>
                <a:gd name="connsiteY1551" fmla="*/ 269433 h 2073783"/>
                <a:gd name="connsiteX1552" fmla="*/ 982421 w 1179004"/>
                <a:gd name="connsiteY1552" fmla="*/ 271147 h 2073783"/>
                <a:gd name="connsiteX1553" fmla="*/ 982421 w 1179004"/>
                <a:gd name="connsiteY1553" fmla="*/ 272100 h 2073783"/>
                <a:gd name="connsiteX1554" fmla="*/ 982993 w 1179004"/>
                <a:gd name="connsiteY1554" fmla="*/ 273147 h 2073783"/>
                <a:gd name="connsiteX1555" fmla="*/ 983659 w 1179004"/>
                <a:gd name="connsiteY1555" fmla="*/ 273909 h 2073783"/>
                <a:gd name="connsiteX1556" fmla="*/ 984421 w 1179004"/>
                <a:gd name="connsiteY1556" fmla="*/ 273909 h 2073783"/>
                <a:gd name="connsiteX1557" fmla="*/ 986041 w 1179004"/>
                <a:gd name="connsiteY1557" fmla="*/ 273909 h 2073783"/>
                <a:gd name="connsiteX1558" fmla="*/ 986041 w 1179004"/>
                <a:gd name="connsiteY1558" fmla="*/ 274576 h 2073783"/>
                <a:gd name="connsiteX1559" fmla="*/ 986041 w 1179004"/>
                <a:gd name="connsiteY1559" fmla="*/ 275529 h 2073783"/>
                <a:gd name="connsiteX1560" fmla="*/ 987565 w 1179004"/>
                <a:gd name="connsiteY1560" fmla="*/ 278100 h 2073783"/>
                <a:gd name="connsiteX1561" fmla="*/ 991851 w 1179004"/>
                <a:gd name="connsiteY1561" fmla="*/ 279243 h 2073783"/>
                <a:gd name="connsiteX1562" fmla="*/ 988232 w 1179004"/>
                <a:gd name="connsiteY1562" fmla="*/ 285149 h 2073783"/>
                <a:gd name="connsiteX1563" fmla="*/ 987184 w 1179004"/>
                <a:gd name="connsiteY1563" fmla="*/ 292197 h 2073783"/>
                <a:gd name="connsiteX1564" fmla="*/ 984802 w 1179004"/>
                <a:gd name="connsiteY1564" fmla="*/ 290578 h 2073783"/>
                <a:gd name="connsiteX1565" fmla="*/ 982135 w 1179004"/>
                <a:gd name="connsiteY1565" fmla="*/ 291340 h 2073783"/>
                <a:gd name="connsiteX1566" fmla="*/ 980611 w 1179004"/>
                <a:gd name="connsiteY1566" fmla="*/ 293721 h 2073783"/>
                <a:gd name="connsiteX1567" fmla="*/ 980611 w 1179004"/>
                <a:gd name="connsiteY1567" fmla="*/ 297150 h 2073783"/>
                <a:gd name="connsiteX1568" fmla="*/ 980611 w 1179004"/>
                <a:gd name="connsiteY1568" fmla="*/ 301913 h 2073783"/>
                <a:gd name="connsiteX1569" fmla="*/ 979849 w 1179004"/>
                <a:gd name="connsiteY1569" fmla="*/ 303913 h 2073783"/>
                <a:gd name="connsiteX1570" fmla="*/ 977849 w 1179004"/>
                <a:gd name="connsiteY1570" fmla="*/ 305056 h 2073783"/>
                <a:gd name="connsiteX1571" fmla="*/ 977849 w 1179004"/>
                <a:gd name="connsiteY1571" fmla="*/ 302675 h 2073783"/>
                <a:gd name="connsiteX1572" fmla="*/ 977849 w 1179004"/>
                <a:gd name="connsiteY1572" fmla="*/ 301532 h 2073783"/>
                <a:gd name="connsiteX1573" fmla="*/ 977087 w 1179004"/>
                <a:gd name="connsiteY1573" fmla="*/ 299436 h 2073783"/>
                <a:gd name="connsiteX1574" fmla="*/ 976230 w 1179004"/>
                <a:gd name="connsiteY1574" fmla="*/ 299436 h 2073783"/>
                <a:gd name="connsiteX1575" fmla="*/ 974992 w 1179004"/>
                <a:gd name="connsiteY1575" fmla="*/ 300960 h 2073783"/>
                <a:gd name="connsiteX1576" fmla="*/ 970420 w 1179004"/>
                <a:gd name="connsiteY1576" fmla="*/ 302865 h 2073783"/>
                <a:gd name="connsiteX1577" fmla="*/ 968991 w 1179004"/>
                <a:gd name="connsiteY1577" fmla="*/ 305818 h 2073783"/>
                <a:gd name="connsiteX1578" fmla="*/ 966229 w 1179004"/>
                <a:gd name="connsiteY1578" fmla="*/ 310295 h 2073783"/>
                <a:gd name="connsiteX1579" fmla="*/ 964324 w 1179004"/>
                <a:gd name="connsiteY1579" fmla="*/ 312009 h 2073783"/>
                <a:gd name="connsiteX1580" fmla="*/ 962990 w 1179004"/>
                <a:gd name="connsiteY1580" fmla="*/ 313533 h 2073783"/>
                <a:gd name="connsiteX1581" fmla="*/ 961466 w 1179004"/>
                <a:gd name="connsiteY1581" fmla="*/ 313533 h 2073783"/>
                <a:gd name="connsiteX1582" fmla="*/ 961466 w 1179004"/>
                <a:gd name="connsiteY1582" fmla="*/ 312200 h 2073783"/>
                <a:gd name="connsiteX1583" fmla="*/ 960037 w 1179004"/>
                <a:gd name="connsiteY1583" fmla="*/ 312200 h 2073783"/>
                <a:gd name="connsiteX1584" fmla="*/ 960037 w 1179004"/>
                <a:gd name="connsiteY1584" fmla="*/ 310581 h 2073783"/>
                <a:gd name="connsiteX1585" fmla="*/ 963181 w 1179004"/>
                <a:gd name="connsiteY1585" fmla="*/ 308580 h 2073783"/>
                <a:gd name="connsiteX1586" fmla="*/ 962704 w 1179004"/>
                <a:gd name="connsiteY1586" fmla="*/ 307152 h 2073783"/>
                <a:gd name="connsiteX1587" fmla="*/ 961847 w 1179004"/>
                <a:gd name="connsiteY1587" fmla="*/ 305627 h 2073783"/>
                <a:gd name="connsiteX1588" fmla="*/ 961847 w 1179004"/>
                <a:gd name="connsiteY1588" fmla="*/ 304199 h 2073783"/>
                <a:gd name="connsiteX1589" fmla="*/ 963657 w 1179004"/>
                <a:gd name="connsiteY1589" fmla="*/ 304199 h 2073783"/>
                <a:gd name="connsiteX1590" fmla="*/ 965467 w 1179004"/>
                <a:gd name="connsiteY1590" fmla="*/ 305056 h 2073783"/>
                <a:gd name="connsiteX1591" fmla="*/ 967658 w 1179004"/>
                <a:gd name="connsiteY1591" fmla="*/ 303723 h 2073783"/>
                <a:gd name="connsiteX1592" fmla="*/ 968419 w 1179004"/>
                <a:gd name="connsiteY1592" fmla="*/ 301151 h 2073783"/>
                <a:gd name="connsiteX1593" fmla="*/ 967658 w 1179004"/>
                <a:gd name="connsiteY1593" fmla="*/ 299436 h 2073783"/>
                <a:gd name="connsiteX1594" fmla="*/ 965657 w 1179004"/>
                <a:gd name="connsiteY1594" fmla="*/ 296960 h 2073783"/>
                <a:gd name="connsiteX1595" fmla="*/ 966229 w 1179004"/>
                <a:gd name="connsiteY1595" fmla="*/ 292959 h 2073783"/>
                <a:gd name="connsiteX1596" fmla="*/ 965371 w 1179004"/>
                <a:gd name="connsiteY1596" fmla="*/ 291054 h 2073783"/>
                <a:gd name="connsiteX1597" fmla="*/ 965848 w 1179004"/>
                <a:gd name="connsiteY1597" fmla="*/ 283625 h 2073783"/>
                <a:gd name="connsiteX1598" fmla="*/ 966324 w 1179004"/>
                <a:gd name="connsiteY1598" fmla="*/ 279624 h 2073783"/>
                <a:gd name="connsiteX1599" fmla="*/ 965467 w 1179004"/>
                <a:gd name="connsiteY1599" fmla="*/ 278196 h 2073783"/>
                <a:gd name="connsiteX1600" fmla="*/ 962609 w 1179004"/>
                <a:gd name="connsiteY1600" fmla="*/ 277148 h 2073783"/>
                <a:gd name="connsiteX1601" fmla="*/ 961180 w 1179004"/>
                <a:gd name="connsiteY1601" fmla="*/ 277148 h 2073783"/>
                <a:gd name="connsiteX1602" fmla="*/ 959371 w 1179004"/>
                <a:gd name="connsiteY1602" fmla="*/ 279243 h 2073783"/>
                <a:gd name="connsiteX1603" fmla="*/ 958228 w 1179004"/>
                <a:gd name="connsiteY1603" fmla="*/ 281053 h 2073783"/>
                <a:gd name="connsiteX1604" fmla="*/ 957466 w 1179004"/>
                <a:gd name="connsiteY1604" fmla="*/ 283053 h 2073783"/>
                <a:gd name="connsiteX1605" fmla="*/ 957466 w 1179004"/>
                <a:gd name="connsiteY1605" fmla="*/ 285054 h 2073783"/>
                <a:gd name="connsiteX1606" fmla="*/ 959466 w 1179004"/>
                <a:gd name="connsiteY1606" fmla="*/ 287054 h 2073783"/>
                <a:gd name="connsiteX1607" fmla="*/ 958228 w 1179004"/>
                <a:gd name="connsiteY1607" fmla="*/ 289340 h 2073783"/>
                <a:gd name="connsiteX1608" fmla="*/ 958228 w 1179004"/>
                <a:gd name="connsiteY1608" fmla="*/ 291531 h 2073783"/>
                <a:gd name="connsiteX1609" fmla="*/ 958228 w 1179004"/>
                <a:gd name="connsiteY1609" fmla="*/ 292673 h 2073783"/>
                <a:gd name="connsiteX1610" fmla="*/ 955846 w 1179004"/>
                <a:gd name="connsiteY1610" fmla="*/ 292673 h 2073783"/>
                <a:gd name="connsiteX1611" fmla="*/ 953656 w 1179004"/>
                <a:gd name="connsiteY1611" fmla="*/ 292007 h 2073783"/>
                <a:gd name="connsiteX1612" fmla="*/ 952036 w 1179004"/>
                <a:gd name="connsiteY1612" fmla="*/ 287816 h 2073783"/>
                <a:gd name="connsiteX1613" fmla="*/ 950512 w 1179004"/>
                <a:gd name="connsiteY1613" fmla="*/ 287816 h 2073783"/>
                <a:gd name="connsiteX1614" fmla="*/ 948893 w 1179004"/>
                <a:gd name="connsiteY1614" fmla="*/ 289054 h 2073783"/>
                <a:gd name="connsiteX1615" fmla="*/ 948226 w 1179004"/>
                <a:gd name="connsiteY1615" fmla="*/ 290673 h 2073783"/>
                <a:gd name="connsiteX1616" fmla="*/ 948798 w 1179004"/>
                <a:gd name="connsiteY1616" fmla="*/ 292769 h 2073783"/>
                <a:gd name="connsiteX1617" fmla="*/ 949750 w 1179004"/>
                <a:gd name="connsiteY1617" fmla="*/ 294960 h 2073783"/>
                <a:gd name="connsiteX1618" fmla="*/ 949750 w 1179004"/>
                <a:gd name="connsiteY1618" fmla="*/ 296865 h 2073783"/>
                <a:gd name="connsiteX1619" fmla="*/ 948036 w 1179004"/>
                <a:gd name="connsiteY1619" fmla="*/ 298484 h 2073783"/>
                <a:gd name="connsiteX1620" fmla="*/ 947083 w 1179004"/>
                <a:gd name="connsiteY1620" fmla="*/ 297722 h 2073783"/>
                <a:gd name="connsiteX1621" fmla="*/ 946131 w 1179004"/>
                <a:gd name="connsiteY1621" fmla="*/ 297722 h 2073783"/>
                <a:gd name="connsiteX1622" fmla="*/ 945464 w 1179004"/>
                <a:gd name="connsiteY1622" fmla="*/ 298674 h 2073783"/>
                <a:gd name="connsiteX1623" fmla="*/ 945464 w 1179004"/>
                <a:gd name="connsiteY1623" fmla="*/ 300103 h 2073783"/>
                <a:gd name="connsiteX1624" fmla="*/ 945464 w 1179004"/>
                <a:gd name="connsiteY1624" fmla="*/ 299341 h 2073783"/>
                <a:gd name="connsiteX1625" fmla="*/ 944988 w 1179004"/>
                <a:gd name="connsiteY1625" fmla="*/ 301437 h 2073783"/>
                <a:gd name="connsiteX1626" fmla="*/ 943178 w 1179004"/>
                <a:gd name="connsiteY1626" fmla="*/ 301437 h 2073783"/>
                <a:gd name="connsiteX1627" fmla="*/ 941083 w 1179004"/>
                <a:gd name="connsiteY1627" fmla="*/ 301437 h 2073783"/>
                <a:gd name="connsiteX1628" fmla="*/ 938606 w 1179004"/>
                <a:gd name="connsiteY1628" fmla="*/ 305056 h 2073783"/>
                <a:gd name="connsiteX1629" fmla="*/ 937177 w 1179004"/>
                <a:gd name="connsiteY1629" fmla="*/ 301818 h 2073783"/>
                <a:gd name="connsiteX1630" fmla="*/ 936034 w 1179004"/>
                <a:gd name="connsiteY1630" fmla="*/ 297531 h 2073783"/>
                <a:gd name="connsiteX1631" fmla="*/ 938416 w 1179004"/>
                <a:gd name="connsiteY1631" fmla="*/ 292959 h 2073783"/>
                <a:gd name="connsiteX1632" fmla="*/ 938416 w 1179004"/>
                <a:gd name="connsiteY1632" fmla="*/ 289530 h 2073783"/>
                <a:gd name="connsiteX1633" fmla="*/ 937273 w 1179004"/>
                <a:gd name="connsiteY1633" fmla="*/ 286196 h 2073783"/>
                <a:gd name="connsiteX1634" fmla="*/ 935844 w 1179004"/>
                <a:gd name="connsiteY1634" fmla="*/ 286196 h 2073783"/>
                <a:gd name="connsiteX1635" fmla="*/ 931558 w 1179004"/>
                <a:gd name="connsiteY1635" fmla="*/ 290673 h 2073783"/>
                <a:gd name="connsiteX1636" fmla="*/ 929176 w 1179004"/>
                <a:gd name="connsiteY1636" fmla="*/ 296198 h 2073783"/>
                <a:gd name="connsiteX1637" fmla="*/ 929176 w 1179004"/>
                <a:gd name="connsiteY1637" fmla="*/ 300294 h 2073783"/>
                <a:gd name="connsiteX1638" fmla="*/ 928033 w 1179004"/>
                <a:gd name="connsiteY1638" fmla="*/ 300294 h 2073783"/>
                <a:gd name="connsiteX1639" fmla="*/ 926319 w 1179004"/>
                <a:gd name="connsiteY1639" fmla="*/ 299246 h 2073783"/>
                <a:gd name="connsiteX1640" fmla="*/ 925557 w 1179004"/>
                <a:gd name="connsiteY1640" fmla="*/ 299246 h 2073783"/>
                <a:gd name="connsiteX1641" fmla="*/ 924985 w 1179004"/>
                <a:gd name="connsiteY1641" fmla="*/ 299913 h 2073783"/>
                <a:gd name="connsiteX1642" fmla="*/ 924985 w 1179004"/>
                <a:gd name="connsiteY1642" fmla="*/ 301913 h 2073783"/>
                <a:gd name="connsiteX1643" fmla="*/ 925843 w 1179004"/>
                <a:gd name="connsiteY1643" fmla="*/ 308294 h 2073783"/>
                <a:gd name="connsiteX1644" fmla="*/ 925176 w 1179004"/>
                <a:gd name="connsiteY1644" fmla="*/ 310866 h 2073783"/>
                <a:gd name="connsiteX1645" fmla="*/ 924224 w 1179004"/>
                <a:gd name="connsiteY1645" fmla="*/ 310866 h 2073783"/>
                <a:gd name="connsiteX1646" fmla="*/ 923366 w 1179004"/>
                <a:gd name="connsiteY1646" fmla="*/ 307533 h 2073783"/>
                <a:gd name="connsiteX1647" fmla="*/ 923366 w 1179004"/>
                <a:gd name="connsiteY1647" fmla="*/ 303913 h 2073783"/>
                <a:gd name="connsiteX1648" fmla="*/ 922509 w 1179004"/>
                <a:gd name="connsiteY1648" fmla="*/ 300770 h 2073783"/>
                <a:gd name="connsiteX1649" fmla="*/ 919651 w 1179004"/>
                <a:gd name="connsiteY1649" fmla="*/ 297912 h 2073783"/>
                <a:gd name="connsiteX1650" fmla="*/ 917366 w 1179004"/>
                <a:gd name="connsiteY1650" fmla="*/ 298484 h 2073783"/>
                <a:gd name="connsiteX1651" fmla="*/ 915556 w 1179004"/>
                <a:gd name="connsiteY1651" fmla="*/ 300198 h 2073783"/>
                <a:gd name="connsiteX1652" fmla="*/ 914317 w 1179004"/>
                <a:gd name="connsiteY1652" fmla="*/ 306008 h 2073783"/>
                <a:gd name="connsiteX1653" fmla="*/ 912889 w 1179004"/>
                <a:gd name="connsiteY1653" fmla="*/ 307723 h 2073783"/>
                <a:gd name="connsiteX1654" fmla="*/ 912222 w 1179004"/>
                <a:gd name="connsiteY1654" fmla="*/ 304389 h 2073783"/>
                <a:gd name="connsiteX1655" fmla="*/ 911079 w 1179004"/>
                <a:gd name="connsiteY1655" fmla="*/ 303437 h 2073783"/>
                <a:gd name="connsiteX1656" fmla="*/ 908602 w 1179004"/>
                <a:gd name="connsiteY1656" fmla="*/ 304866 h 2073783"/>
                <a:gd name="connsiteX1657" fmla="*/ 906888 w 1179004"/>
                <a:gd name="connsiteY1657" fmla="*/ 307152 h 2073783"/>
                <a:gd name="connsiteX1658" fmla="*/ 906412 w 1179004"/>
                <a:gd name="connsiteY1658" fmla="*/ 309628 h 2073783"/>
                <a:gd name="connsiteX1659" fmla="*/ 903268 w 1179004"/>
                <a:gd name="connsiteY1659" fmla="*/ 312771 h 2073783"/>
                <a:gd name="connsiteX1660" fmla="*/ 903268 w 1179004"/>
                <a:gd name="connsiteY1660" fmla="*/ 318391 h 2073783"/>
                <a:gd name="connsiteX1661" fmla="*/ 907174 w 1179004"/>
                <a:gd name="connsiteY1661" fmla="*/ 319248 h 2073783"/>
                <a:gd name="connsiteX1662" fmla="*/ 908221 w 1179004"/>
                <a:gd name="connsiteY1662" fmla="*/ 319248 h 2073783"/>
                <a:gd name="connsiteX1663" fmla="*/ 908793 w 1179004"/>
                <a:gd name="connsiteY1663" fmla="*/ 320391 h 2073783"/>
                <a:gd name="connsiteX1664" fmla="*/ 908793 w 1179004"/>
                <a:gd name="connsiteY1664" fmla="*/ 322106 h 2073783"/>
                <a:gd name="connsiteX1665" fmla="*/ 907459 w 1179004"/>
                <a:gd name="connsiteY1665" fmla="*/ 322773 h 2073783"/>
                <a:gd name="connsiteX1666" fmla="*/ 908317 w 1179004"/>
                <a:gd name="connsiteY1666" fmla="*/ 324296 h 2073783"/>
                <a:gd name="connsiteX1667" fmla="*/ 910126 w 1179004"/>
                <a:gd name="connsiteY1667" fmla="*/ 324296 h 2073783"/>
                <a:gd name="connsiteX1668" fmla="*/ 913174 w 1179004"/>
                <a:gd name="connsiteY1668" fmla="*/ 324296 h 2073783"/>
                <a:gd name="connsiteX1669" fmla="*/ 913841 w 1179004"/>
                <a:gd name="connsiteY1669" fmla="*/ 324296 h 2073783"/>
                <a:gd name="connsiteX1670" fmla="*/ 914413 w 1179004"/>
                <a:gd name="connsiteY1670" fmla="*/ 325725 h 2073783"/>
                <a:gd name="connsiteX1671" fmla="*/ 914413 w 1179004"/>
                <a:gd name="connsiteY1671" fmla="*/ 327154 h 2073783"/>
                <a:gd name="connsiteX1672" fmla="*/ 914413 w 1179004"/>
                <a:gd name="connsiteY1672" fmla="*/ 328869 h 2073783"/>
                <a:gd name="connsiteX1673" fmla="*/ 911936 w 1179004"/>
                <a:gd name="connsiteY1673" fmla="*/ 328869 h 2073783"/>
                <a:gd name="connsiteX1674" fmla="*/ 907745 w 1179004"/>
                <a:gd name="connsiteY1674" fmla="*/ 331250 h 2073783"/>
                <a:gd name="connsiteX1675" fmla="*/ 905554 w 1179004"/>
                <a:gd name="connsiteY1675" fmla="*/ 332964 h 2073783"/>
                <a:gd name="connsiteX1676" fmla="*/ 902887 w 1179004"/>
                <a:gd name="connsiteY1676" fmla="*/ 329440 h 2073783"/>
                <a:gd name="connsiteX1677" fmla="*/ 900411 w 1179004"/>
                <a:gd name="connsiteY1677" fmla="*/ 328392 h 2073783"/>
                <a:gd name="connsiteX1678" fmla="*/ 897839 w 1179004"/>
                <a:gd name="connsiteY1678" fmla="*/ 329440 h 2073783"/>
                <a:gd name="connsiteX1679" fmla="*/ 897077 w 1179004"/>
                <a:gd name="connsiteY1679" fmla="*/ 331917 h 2073783"/>
                <a:gd name="connsiteX1680" fmla="*/ 897839 w 1179004"/>
                <a:gd name="connsiteY1680" fmla="*/ 335155 h 2073783"/>
                <a:gd name="connsiteX1681" fmla="*/ 897839 w 1179004"/>
                <a:gd name="connsiteY1681" fmla="*/ 338394 h 2073783"/>
                <a:gd name="connsiteX1682" fmla="*/ 898982 w 1179004"/>
                <a:gd name="connsiteY1682" fmla="*/ 343156 h 2073783"/>
                <a:gd name="connsiteX1683" fmla="*/ 898982 w 1179004"/>
                <a:gd name="connsiteY1683" fmla="*/ 344775 h 2073783"/>
                <a:gd name="connsiteX1684" fmla="*/ 898411 w 1179004"/>
                <a:gd name="connsiteY1684" fmla="*/ 345537 h 2073783"/>
                <a:gd name="connsiteX1685" fmla="*/ 897553 w 1179004"/>
                <a:gd name="connsiteY1685" fmla="*/ 346109 h 2073783"/>
                <a:gd name="connsiteX1686" fmla="*/ 896696 w 1179004"/>
                <a:gd name="connsiteY1686" fmla="*/ 346871 h 2073783"/>
                <a:gd name="connsiteX1687" fmla="*/ 896696 w 1179004"/>
                <a:gd name="connsiteY1687" fmla="*/ 348395 h 2073783"/>
                <a:gd name="connsiteX1688" fmla="*/ 896696 w 1179004"/>
                <a:gd name="connsiteY1688" fmla="*/ 351252 h 2073783"/>
                <a:gd name="connsiteX1689" fmla="*/ 897744 w 1179004"/>
                <a:gd name="connsiteY1689" fmla="*/ 353348 h 2073783"/>
                <a:gd name="connsiteX1690" fmla="*/ 900125 w 1179004"/>
                <a:gd name="connsiteY1690" fmla="*/ 358491 h 2073783"/>
                <a:gd name="connsiteX1691" fmla="*/ 901935 w 1179004"/>
                <a:gd name="connsiteY1691" fmla="*/ 360301 h 2073783"/>
                <a:gd name="connsiteX1692" fmla="*/ 906031 w 1179004"/>
                <a:gd name="connsiteY1692" fmla="*/ 358491 h 2073783"/>
                <a:gd name="connsiteX1693" fmla="*/ 906031 w 1179004"/>
                <a:gd name="connsiteY1693" fmla="*/ 359158 h 2073783"/>
                <a:gd name="connsiteX1694" fmla="*/ 906507 w 1179004"/>
                <a:gd name="connsiteY1694" fmla="*/ 360682 h 2073783"/>
                <a:gd name="connsiteX1695" fmla="*/ 906507 w 1179004"/>
                <a:gd name="connsiteY1695" fmla="*/ 361349 h 2073783"/>
                <a:gd name="connsiteX1696" fmla="*/ 902602 w 1179004"/>
                <a:gd name="connsiteY1696" fmla="*/ 363063 h 2073783"/>
                <a:gd name="connsiteX1697" fmla="*/ 901744 w 1179004"/>
                <a:gd name="connsiteY1697" fmla="*/ 366588 h 2073783"/>
                <a:gd name="connsiteX1698" fmla="*/ 903649 w 1179004"/>
                <a:gd name="connsiteY1698" fmla="*/ 369921 h 2073783"/>
                <a:gd name="connsiteX1699" fmla="*/ 908221 w 1179004"/>
                <a:gd name="connsiteY1699" fmla="*/ 371445 h 2073783"/>
                <a:gd name="connsiteX1700" fmla="*/ 912603 w 1179004"/>
                <a:gd name="connsiteY1700" fmla="*/ 370398 h 2073783"/>
                <a:gd name="connsiteX1701" fmla="*/ 916127 w 1179004"/>
                <a:gd name="connsiteY1701" fmla="*/ 367731 h 2073783"/>
                <a:gd name="connsiteX1702" fmla="*/ 920794 w 1179004"/>
                <a:gd name="connsiteY1702" fmla="*/ 361349 h 2073783"/>
                <a:gd name="connsiteX1703" fmla="*/ 921271 w 1179004"/>
                <a:gd name="connsiteY1703" fmla="*/ 360206 h 2073783"/>
                <a:gd name="connsiteX1704" fmla="*/ 921271 w 1179004"/>
                <a:gd name="connsiteY1704" fmla="*/ 359825 h 2073783"/>
                <a:gd name="connsiteX1705" fmla="*/ 921271 w 1179004"/>
                <a:gd name="connsiteY1705" fmla="*/ 359063 h 2073783"/>
                <a:gd name="connsiteX1706" fmla="*/ 922414 w 1179004"/>
                <a:gd name="connsiteY1706" fmla="*/ 358206 h 2073783"/>
                <a:gd name="connsiteX1707" fmla="*/ 923557 w 1179004"/>
                <a:gd name="connsiteY1707" fmla="*/ 358206 h 2073783"/>
                <a:gd name="connsiteX1708" fmla="*/ 924604 w 1179004"/>
                <a:gd name="connsiteY1708" fmla="*/ 358206 h 2073783"/>
                <a:gd name="connsiteX1709" fmla="*/ 925557 w 1179004"/>
                <a:gd name="connsiteY1709" fmla="*/ 358206 h 2073783"/>
                <a:gd name="connsiteX1710" fmla="*/ 925557 w 1179004"/>
                <a:gd name="connsiteY1710" fmla="*/ 358206 h 2073783"/>
                <a:gd name="connsiteX1711" fmla="*/ 926033 w 1179004"/>
                <a:gd name="connsiteY1711" fmla="*/ 359444 h 2073783"/>
                <a:gd name="connsiteX1712" fmla="*/ 925271 w 1179004"/>
                <a:gd name="connsiteY1712" fmla="*/ 360587 h 2073783"/>
                <a:gd name="connsiteX1713" fmla="*/ 922890 w 1179004"/>
                <a:gd name="connsiteY1713" fmla="*/ 362873 h 2073783"/>
                <a:gd name="connsiteX1714" fmla="*/ 922033 w 1179004"/>
                <a:gd name="connsiteY1714" fmla="*/ 364587 h 2073783"/>
                <a:gd name="connsiteX1715" fmla="*/ 920128 w 1179004"/>
                <a:gd name="connsiteY1715" fmla="*/ 371160 h 2073783"/>
                <a:gd name="connsiteX1716" fmla="*/ 916508 w 1179004"/>
                <a:gd name="connsiteY1716" fmla="*/ 377637 h 2073783"/>
                <a:gd name="connsiteX1717" fmla="*/ 917556 w 1179004"/>
                <a:gd name="connsiteY1717" fmla="*/ 379065 h 2073783"/>
                <a:gd name="connsiteX1718" fmla="*/ 917556 w 1179004"/>
                <a:gd name="connsiteY1718" fmla="*/ 380875 h 2073783"/>
                <a:gd name="connsiteX1719" fmla="*/ 916508 w 1179004"/>
                <a:gd name="connsiteY1719" fmla="*/ 384209 h 2073783"/>
                <a:gd name="connsiteX1720" fmla="*/ 916508 w 1179004"/>
                <a:gd name="connsiteY1720" fmla="*/ 384780 h 2073783"/>
                <a:gd name="connsiteX1721" fmla="*/ 915841 w 1179004"/>
                <a:gd name="connsiteY1721" fmla="*/ 385352 h 2073783"/>
                <a:gd name="connsiteX1722" fmla="*/ 915841 w 1179004"/>
                <a:gd name="connsiteY1722" fmla="*/ 386114 h 2073783"/>
                <a:gd name="connsiteX1723" fmla="*/ 915841 w 1179004"/>
                <a:gd name="connsiteY1723" fmla="*/ 387447 h 2073783"/>
                <a:gd name="connsiteX1724" fmla="*/ 915841 w 1179004"/>
                <a:gd name="connsiteY1724" fmla="*/ 390591 h 2073783"/>
                <a:gd name="connsiteX1725" fmla="*/ 915841 w 1179004"/>
                <a:gd name="connsiteY1725" fmla="*/ 391543 h 2073783"/>
                <a:gd name="connsiteX1726" fmla="*/ 912412 w 1179004"/>
                <a:gd name="connsiteY1726" fmla="*/ 396210 h 2073783"/>
                <a:gd name="connsiteX1727" fmla="*/ 906983 w 1179004"/>
                <a:gd name="connsiteY1727" fmla="*/ 399449 h 2073783"/>
                <a:gd name="connsiteX1728" fmla="*/ 904316 w 1179004"/>
                <a:gd name="connsiteY1728" fmla="*/ 423166 h 2073783"/>
                <a:gd name="connsiteX1729" fmla="*/ 905174 w 1179004"/>
                <a:gd name="connsiteY1729" fmla="*/ 431167 h 2073783"/>
                <a:gd name="connsiteX1730" fmla="*/ 902602 w 1179004"/>
                <a:gd name="connsiteY1730" fmla="*/ 430405 h 2073783"/>
                <a:gd name="connsiteX1731" fmla="*/ 899935 w 1179004"/>
                <a:gd name="connsiteY1731" fmla="*/ 430405 h 2073783"/>
                <a:gd name="connsiteX1732" fmla="*/ 897839 w 1179004"/>
                <a:gd name="connsiteY1732" fmla="*/ 431548 h 2073783"/>
                <a:gd name="connsiteX1733" fmla="*/ 897077 w 1179004"/>
                <a:gd name="connsiteY1733" fmla="*/ 433167 h 2073783"/>
                <a:gd name="connsiteX1734" fmla="*/ 896315 w 1179004"/>
                <a:gd name="connsiteY1734" fmla="*/ 434025 h 2073783"/>
                <a:gd name="connsiteX1735" fmla="*/ 893267 w 1179004"/>
                <a:gd name="connsiteY1735" fmla="*/ 434596 h 2073783"/>
                <a:gd name="connsiteX1736" fmla="*/ 892600 w 1179004"/>
                <a:gd name="connsiteY1736" fmla="*/ 434596 h 2073783"/>
                <a:gd name="connsiteX1737" fmla="*/ 891934 w 1179004"/>
                <a:gd name="connsiteY1737" fmla="*/ 434596 h 2073783"/>
                <a:gd name="connsiteX1738" fmla="*/ 889457 w 1179004"/>
                <a:gd name="connsiteY1738" fmla="*/ 436501 h 2073783"/>
                <a:gd name="connsiteX1739" fmla="*/ 889457 w 1179004"/>
                <a:gd name="connsiteY1739" fmla="*/ 436501 h 2073783"/>
                <a:gd name="connsiteX1740" fmla="*/ 885838 w 1179004"/>
                <a:gd name="connsiteY1740" fmla="*/ 439454 h 2073783"/>
                <a:gd name="connsiteX1741" fmla="*/ 882599 w 1179004"/>
                <a:gd name="connsiteY1741" fmla="*/ 443835 h 2073783"/>
                <a:gd name="connsiteX1742" fmla="*/ 874884 w 1179004"/>
                <a:gd name="connsiteY1742" fmla="*/ 458408 h 2073783"/>
                <a:gd name="connsiteX1743" fmla="*/ 873932 w 1179004"/>
                <a:gd name="connsiteY1743" fmla="*/ 461266 h 2073783"/>
                <a:gd name="connsiteX1744" fmla="*/ 871645 w 1179004"/>
                <a:gd name="connsiteY1744" fmla="*/ 462504 h 2073783"/>
                <a:gd name="connsiteX1745" fmla="*/ 868312 w 1179004"/>
                <a:gd name="connsiteY1745" fmla="*/ 461838 h 2073783"/>
                <a:gd name="connsiteX1746" fmla="*/ 866311 w 1179004"/>
                <a:gd name="connsiteY1746" fmla="*/ 464695 h 2073783"/>
                <a:gd name="connsiteX1747" fmla="*/ 859168 w 1179004"/>
                <a:gd name="connsiteY1747" fmla="*/ 477268 h 2073783"/>
                <a:gd name="connsiteX1748" fmla="*/ 856215 w 1179004"/>
                <a:gd name="connsiteY1748" fmla="*/ 482031 h 2073783"/>
                <a:gd name="connsiteX1749" fmla="*/ 854310 w 1179004"/>
                <a:gd name="connsiteY1749" fmla="*/ 486888 h 2073783"/>
                <a:gd name="connsiteX1750" fmla="*/ 854977 w 1179004"/>
                <a:gd name="connsiteY1750" fmla="*/ 491556 h 2073783"/>
                <a:gd name="connsiteX1751" fmla="*/ 852405 w 1179004"/>
                <a:gd name="connsiteY1751" fmla="*/ 493079 h 2073783"/>
                <a:gd name="connsiteX1752" fmla="*/ 849262 w 1179004"/>
                <a:gd name="connsiteY1752" fmla="*/ 494223 h 2073783"/>
                <a:gd name="connsiteX1753" fmla="*/ 845928 w 1179004"/>
                <a:gd name="connsiteY1753" fmla="*/ 496223 h 2073783"/>
                <a:gd name="connsiteX1754" fmla="*/ 844594 w 1179004"/>
                <a:gd name="connsiteY1754" fmla="*/ 498128 h 2073783"/>
                <a:gd name="connsiteX1755" fmla="*/ 844118 w 1179004"/>
                <a:gd name="connsiteY1755" fmla="*/ 499842 h 2073783"/>
                <a:gd name="connsiteX1756" fmla="*/ 843356 w 1179004"/>
                <a:gd name="connsiteY1756" fmla="*/ 500985 h 2073783"/>
                <a:gd name="connsiteX1757" fmla="*/ 840975 w 1179004"/>
                <a:gd name="connsiteY1757" fmla="*/ 500985 h 2073783"/>
                <a:gd name="connsiteX1758" fmla="*/ 839451 w 1179004"/>
                <a:gd name="connsiteY1758" fmla="*/ 500414 h 2073783"/>
                <a:gd name="connsiteX1759" fmla="*/ 837736 w 1179004"/>
                <a:gd name="connsiteY1759" fmla="*/ 499652 h 2073783"/>
                <a:gd name="connsiteX1760" fmla="*/ 836022 w 1179004"/>
                <a:gd name="connsiteY1760" fmla="*/ 499652 h 2073783"/>
                <a:gd name="connsiteX1761" fmla="*/ 834688 w 1179004"/>
                <a:gd name="connsiteY1761" fmla="*/ 501081 h 2073783"/>
                <a:gd name="connsiteX1762" fmla="*/ 836784 w 1179004"/>
                <a:gd name="connsiteY1762" fmla="*/ 501081 h 2073783"/>
                <a:gd name="connsiteX1763" fmla="*/ 837736 w 1179004"/>
                <a:gd name="connsiteY1763" fmla="*/ 502986 h 2073783"/>
                <a:gd name="connsiteX1764" fmla="*/ 838308 w 1179004"/>
                <a:gd name="connsiteY1764" fmla="*/ 508129 h 2073783"/>
                <a:gd name="connsiteX1765" fmla="*/ 839451 w 1179004"/>
                <a:gd name="connsiteY1765" fmla="*/ 512987 h 2073783"/>
                <a:gd name="connsiteX1766" fmla="*/ 845166 w 1179004"/>
                <a:gd name="connsiteY1766" fmla="*/ 526798 h 2073783"/>
                <a:gd name="connsiteX1767" fmla="*/ 848024 w 1179004"/>
                <a:gd name="connsiteY1767" fmla="*/ 531180 h 2073783"/>
                <a:gd name="connsiteX1768" fmla="*/ 858691 w 1179004"/>
                <a:gd name="connsiteY1768" fmla="*/ 540705 h 2073783"/>
                <a:gd name="connsiteX1769" fmla="*/ 862597 w 1179004"/>
                <a:gd name="connsiteY1769" fmla="*/ 542991 h 2073783"/>
                <a:gd name="connsiteX1770" fmla="*/ 867074 w 1179004"/>
                <a:gd name="connsiteY1770" fmla="*/ 544324 h 2073783"/>
                <a:gd name="connsiteX1771" fmla="*/ 868407 w 1179004"/>
                <a:gd name="connsiteY1771" fmla="*/ 544324 h 2073783"/>
                <a:gd name="connsiteX1772" fmla="*/ 871074 w 1179004"/>
                <a:gd name="connsiteY1772" fmla="*/ 543562 h 2073783"/>
                <a:gd name="connsiteX1773" fmla="*/ 871931 w 1179004"/>
                <a:gd name="connsiteY1773" fmla="*/ 543562 h 2073783"/>
                <a:gd name="connsiteX1774" fmla="*/ 874217 w 1179004"/>
                <a:gd name="connsiteY1774" fmla="*/ 546705 h 2073783"/>
                <a:gd name="connsiteX1775" fmla="*/ 877837 w 1179004"/>
                <a:gd name="connsiteY1775" fmla="*/ 549563 h 2073783"/>
                <a:gd name="connsiteX1776" fmla="*/ 879361 w 1179004"/>
                <a:gd name="connsiteY1776" fmla="*/ 550992 h 2073783"/>
                <a:gd name="connsiteX1777" fmla="*/ 880408 w 1179004"/>
                <a:gd name="connsiteY1777" fmla="*/ 553278 h 2073783"/>
                <a:gd name="connsiteX1778" fmla="*/ 882885 w 1179004"/>
                <a:gd name="connsiteY1778" fmla="*/ 552611 h 2073783"/>
                <a:gd name="connsiteX1779" fmla="*/ 885838 w 1179004"/>
                <a:gd name="connsiteY1779" fmla="*/ 553468 h 2073783"/>
                <a:gd name="connsiteX1780" fmla="*/ 888409 w 1179004"/>
                <a:gd name="connsiteY1780" fmla="*/ 554992 h 2073783"/>
                <a:gd name="connsiteX1781" fmla="*/ 889457 w 1179004"/>
                <a:gd name="connsiteY1781" fmla="*/ 556516 h 2073783"/>
                <a:gd name="connsiteX1782" fmla="*/ 890695 w 1179004"/>
                <a:gd name="connsiteY1782" fmla="*/ 557659 h 2073783"/>
                <a:gd name="connsiteX1783" fmla="*/ 899173 w 1179004"/>
                <a:gd name="connsiteY1783" fmla="*/ 561660 h 2073783"/>
                <a:gd name="connsiteX1784" fmla="*/ 902697 w 1179004"/>
                <a:gd name="connsiteY1784" fmla="*/ 564898 h 2073783"/>
                <a:gd name="connsiteX1785" fmla="*/ 906698 w 1179004"/>
                <a:gd name="connsiteY1785" fmla="*/ 569470 h 2073783"/>
                <a:gd name="connsiteX1786" fmla="*/ 911079 w 1179004"/>
                <a:gd name="connsiteY1786" fmla="*/ 573661 h 2073783"/>
                <a:gd name="connsiteX1787" fmla="*/ 915841 w 1179004"/>
                <a:gd name="connsiteY1787" fmla="*/ 575471 h 2073783"/>
                <a:gd name="connsiteX1788" fmla="*/ 917746 w 1179004"/>
                <a:gd name="connsiteY1788" fmla="*/ 575471 h 2073783"/>
                <a:gd name="connsiteX1789" fmla="*/ 923080 w 1179004"/>
                <a:gd name="connsiteY1789" fmla="*/ 578233 h 2073783"/>
                <a:gd name="connsiteX1790" fmla="*/ 925271 w 1179004"/>
                <a:gd name="connsiteY1790" fmla="*/ 579757 h 2073783"/>
                <a:gd name="connsiteX1791" fmla="*/ 929272 w 1179004"/>
                <a:gd name="connsiteY1791" fmla="*/ 583377 h 2073783"/>
                <a:gd name="connsiteX1792" fmla="*/ 930605 w 1179004"/>
                <a:gd name="connsiteY1792" fmla="*/ 584424 h 2073783"/>
                <a:gd name="connsiteX1793" fmla="*/ 932034 w 1179004"/>
                <a:gd name="connsiteY1793" fmla="*/ 584996 h 2073783"/>
                <a:gd name="connsiteX1794" fmla="*/ 935273 w 1179004"/>
                <a:gd name="connsiteY1794" fmla="*/ 585853 h 2073783"/>
                <a:gd name="connsiteX1795" fmla="*/ 939083 w 1179004"/>
                <a:gd name="connsiteY1795" fmla="*/ 588806 h 2073783"/>
                <a:gd name="connsiteX1796" fmla="*/ 944321 w 1179004"/>
                <a:gd name="connsiteY1796" fmla="*/ 591092 h 2073783"/>
                <a:gd name="connsiteX1797" fmla="*/ 946798 w 1179004"/>
                <a:gd name="connsiteY1797" fmla="*/ 592711 h 2073783"/>
                <a:gd name="connsiteX1798" fmla="*/ 948417 w 1179004"/>
                <a:gd name="connsiteY1798" fmla="*/ 594140 h 2073783"/>
                <a:gd name="connsiteX1799" fmla="*/ 948417 w 1179004"/>
                <a:gd name="connsiteY1799" fmla="*/ 594807 h 2073783"/>
                <a:gd name="connsiteX1800" fmla="*/ 950703 w 1179004"/>
                <a:gd name="connsiteY1800" fmla="*/ 601188 h 2073783"/>
                <a:gd name="connsiteX1801" fmla="*/ 952036 w 1179004"/>
                <a:gd name="connsiteY1801" fmla="*/ 610713 h 2073783"/>
                <a:gd name="connsiteX1802" fmla="*/ 952703 w 1179004"/>
                <a:gd name="connsiteY1802" fmla="*/ 612714 h 2073783"/>
                <a:gd name="connsiteX1803" fmla="*/ 954227 w 1179004"/>
                <a:gd name="connsiteY1803" fmla="*/ 614238 h 2073783"/>
                <a:gd name="connsiteX1804" fmla="*/ 960323 w 1179004"/>
                <a:gd name="connsiteY1804" fmla="*/ 618810 h 2073783"/>
                <a:gd name="connsiteX1805" fmla="*/ 962609 w 1179004"/>
                <a:gd name="connsiteY1805" fmla="*/ 620143 h 2073783"/>
                <a:gd name="connsiteX1806" fmla="*/ 968800 w 1179004"/>
                <a:gd name="connsiteY1806" fmla="*/ 620143 h 2073783"/>
                <a:gd name="connsiteX1807" fmla="*/ 971467 w 1179004"/>
                <a:gd name="connsiteY1807" fmla="*/ 620715 h 2073783"/>
                <a:gd name="connsiteX1808" fmla="*/ 978230 w 1179004"/>
                <a:gd name="connsiteY1808" fmla="*/ 627954 h 2073783"/>
                <a:gd name="connsiteX1809" fmla="*/ 981564 w 1179004"/>
                <a:gd name="connsiteY1809" fmla="*/ 630049 h 2073783"/>
                <a:gd name="connsiteX1810" fmla="*/ 983564 w 1179004"/>
                <a:gd name="connsiteY1810" fmla="*/ 632049 h 2073783"/>
                <a:gd name="connsiteX1811" fmla="*/ 986136 w 1179004"/>
                <a:gd name="connsiteY1811" fmla="*/ 634050 h 2073783"/>
                <a:gd name="connsiteX1812" fmla="*/ 989470 w 1179004"/>
                <a:gd name="connsiteY1812" fmla="*/ 634716 h 2073783"/>
                <a:gd name="connsiteX1813" fmla="*/ 990613 w 1179004"/>
                <a:gd name="connsiteY1813" fmla="*/ 634145 h 2073783"/>
                <a:gd name="connsiteX1814" fmla="*/ 991851 w 1179004"/>
                <a:gd name="connsiteY1814" fmla="*/ 633288 h 2073783"/>
                <a:gd name="connsiteX1815" fmla="*/ 993280 w 1179004"/>
                <a:gd name="connsiteY1815" fmla="*/ 632621 h 2073783"/>
                <a:gd name="connsiteX1816" fmla="*/ 994804 w 1179004"/>
                <a:gd name="connsiteY1816" fmla="*/ 632621 h 2073783"/>
                <a:gd name="connsiteX1817" fmla="*/ 995280 w 1179004"/>
                <a:gd name="connsiteY1817" fmla="*/ 633573 h 2073783"/>
                <a:gd name="connsiteX1818" fmla="*/ 996328 w 1179004"/>
                <a:gd name="connsiteY1818" fmla="*/ 637193 h 2073783"/>
                <a:gd name="connsiteX1819" fmla="*/ 997090 w 1179004"/>
                <a:gd name="connsiteY1819" fmla="*/ 638526 h 2073783"/>
                <a:gd name="connsiteX1820" fmla="*/ 1003091 w 1179004"/>
                <a:gd name="connsiteY1820" fmla="*/ 643098 h 2073783"/>
                <a:gd name="connsiteX1821" fmla="*/ 1004710 w 1179004"/>
                <a:gd name="connsiteY1821" fmla="*/ 644622 h 2073783"/>
                <a:gd name="connsiteX1822" fmla="*/ 1009186 w 1179004"/>
                <a:gd name="connsiteY1822" fmla="*/ 651194 h 2073783"/>
                <a:gd name="connsiteX1823" fmla="*/ 1010520 w 1179004"/>
                <a:gd name="connsiteY1823" fmla="*/ 652147 h 2073783"/>
                <a:gd name="connsiteX1824" fmla="*/ 1011568 w 1179004"/>
                <a:gd name="connsiteY1824" fmla="*/ 653195 h 2073783"/>
                <a:gd name="connsiteX1825" fmla="*/ 1010901 w 1179004"/>
                <a:gd name="connsiteY1825" fmla="*/ 655671 h 2073783"/>
                <a:gd name="connsiteX1826" fmla="*/ 1009758 w 1179004"/>
                <a:gd name="connsiteY1826" fmla="*/ 658434 h 2073783"/>
                <a:gd name="connsiteX1827" fmla="*/ 1009186 w 1179004"/>
                <a:gd name="connsiteY1827" fmla="*/ 660434 h 2073783"/>
                <a:gd name="connsiteX1828" fmla="*/ 1010615 w 1179004"/>
                <a:gd name="connsiteY1828" fmla="*/ 663196 h 2073783"/>
                <a:gd name="connsiteX1829" fmla="*/ 1012996 w 1179004"/>
                <a:gd name="connsiteY1829" fmla="*/ 663196 h 2073783"/>
                <a:gd name="connsiteX1830" fmla="*/ 1015378 w 1179004"/>
                <a:gd name="connsiteY1830" fmla="*/ 661863 h 2073783"/>
                <a:gd name="connsiteX1831" fmla="*/ 1016425 w 1179004"/>
                <a:gd name="connsiteY1831" fmla="*/ 659577 h 2073783"/>
                <a:gd name="connsiteX1832" fmla="*/ 1017473 w 1179004"/>
                <a:gd name="connsiteY1832" fmla="*/ 658053 h 2073783"/>
                <a:gd name="connsiteX1833" fmla="*/ 1019950 w 1179004"/>
                <a:gd name="connsiteY1833" fmla="*/ 658053 h 2073783"/>
                <a:gd name="connsiteX1834" fmla="*/ 1025379 w 1179004"/>
                <a:gd name="connsiteY1834" fmla="*/ 659196 h 2073783"/>
                <a:gd name="connsiteX1835" fmla="*/ 1029475 w 1179004"/>
                <a:gd name="connsiteY1835" fmla="*/ 659196 h 2073783"/>
                <a:gd name="connsiteX1836" fmla="*/ 1030808 w 1179004"/>
                <a:gd name="connsiteY1836" fmla="*/ 659196 h 2073783"/>
                <a:gd name="connsiteX1837" fmla="*/ 1032046 w 1179004"/>
                <a:gd name="connsiteY1837" fmla="*/ 659958 h 2073783"/>
                <a:gd name="connsiteX1838" fmla="*/ 1034713 w 1179004"/>
                <a:gd name="connsiteY1838" fmla="*/ 662339 h 2073783"/>
                <a:gd name="connsiteX1839" fmla="*/ 1035571 w 1179004"/>
                <a:gd name="connsiteY1839" fmla="*/ 662910 h 2073783"/>
                <a:gd name="connsiteX1840" fmla="*/ 1038047 w 1179004"/>
                <a:gd name="connsiteY1840" fmla="*/ 662910 h 2073783"/>
                <a:gd name="connsiteX1841" fmla="*/ 1038047 w 1179004"/>
                <a:gd name="connsiteY1841" fmla="*/ 662148 h 2073783"/>
                <a:gd name="connsiteX1842" fmla="*/ 1037571 w 1179004"/>
                <a:gd name="connsiteY1842" fmla="*/ 660434 h 2073783"/>
                <a:gd name="connsiteX1843" fmla="*/ 1038524 w 1179004"/>
                <a:gd name="connsiteY1843" fmla="*/ 657576 h 2073783"/>
                <a:gd name="connsiteX1844" fmla="*/ 1040238 w 1179004"/>
                <a:gd name="connsiteY1844" fmla="*/ 656243 h 2073783"/>
                <a:gd name="connsiteX1845" fmla="*/ 1045477 w 1179004"/>
                <a:gd name="connsiteY1845" fmla="*/ 653576 h 2073783"/>
                <a:gd name="connsiteX1846" fmla="*/ 1046620 w 1179004"/>
                <a:gd name="connsiteY1846" fmla="*/ 653576 h 2073783"/>
                <a:gd name="connsiteX1847" fmla="*/ 1048810 w 1179004"/>
                <a:gd name="connsiteY1847" fmla="*/ 657291 h 2073783"/>
                <a:gd name="connsiteX1848" fmla="*/ 1053763 w 1179004"/>
                <a:gd name="connsiteY1848" fmla="*/ 661482 h 2073783"/>
                <a:gd name="connsiteX1849" fmla="*/ 1059574 w 1179004"/>
                <a:gd name="connsiteY1849" fmla="*/ 664815 h 2073783"/>
                <a:gd name="connsiteX1850" fmla="*/ 1065384 w 1179004"/>
                <a:gd name="connsiteY1850" fmla="*/ 666530 h 2073783"/>
                <a:gd name="connsiteX1851" fmla="*/ 1067860 w 1179004"/>
                <a:gd name="connsiteY1851" fmla="*/ 668530 h 2073783"/>
                <a:gd name="connsiteX1852" fmla="*/ 1068718 w 1179004"/>
                <a:gd name="connsiteY1852" fmla="*/ 668530 h 2073783"/>
                <a:gd name="connsiteX1853" fmla="*/ 1071194 w 1179004"/>
                <a:gd name="connsiteY1853" fmla="*/ 668530 h 2073783"/>
                <a:gd name="connsiteX1854" fmla="*/ 1072433 w 1179004"/>
                <a:gd name="connsiteY1854" fmla="*/ 668530 h 2073783"/>
                <a:gd name="connsiteX1855" fmla="*/ 1073671 w 1179004"/>
                <a:gd name="connsiteY1855" fmla="*/ 668530 h 2073783"/>
                <a:gd name="connsiteX1856" fmla="*/ 1080434 w 1179004"/>
                <a:gd name="connsiteY1856" fmla="*/ 673388 h 2073783"/>
                <a:gd name="connsiteX1857" fmla="*/ 1081672 w 1179004"/>
                <a:gd name="connsiteY1857" fmla="*/ 674531 h 2073783"/>
                <a:gd name="connsiteX1858" fmla="*/ 1082434 w 1179004"/>
                <a:gd name="connsiteY1858" fmla="*/ 676150 h 2073783"/>
                <a:gd name="connsiteX1859" fmla="*/ 1085863 w 1179004"/>
                <a:gd name="connsiteY1859" fmla="*/ 680341 h 2073783"/>
                <a:gd name="connsiteX1860" fmla="*/ 1095388 w 1179004"/>
                <a:gd name="connsiteY1860" fmla="*/ 687199 h 2073783"/>
                <a:gd name="connsiteX1861" fmla="*/ 1097769 w 1179004"/>
                <a:gd name="connsiteY1861" fmla="*/ 688152 h 2073783"/>
                <a:gd name="connsiteX1862" fmla="*/ 1100817 w 1179004"/>
                <a:gd name="connsiteY1862" fmla="*/ 688152 h 2073783"/>
                <a:gd name="connsiteX1863" fmla="*/ 1102150 w 1179004"/>
                <a:gd name="connsiteY1863" fmla="*/ 688152 h 2073783"/>
                <a:gd name="connsiteX1864" fmla="*/ 1102722 w 1179004"/>
                <a:gd name="connsiteY1864" fmla="*/ 689199 h 2073783"/>
                <a:gd name="connsiteX1865" fmla="*/ 1103293 w 1179004"/>
                <a:gd name="connsiteY1865" fmla="*/ 690628 h 2073783"/>
                <a:gd name="connsiteX1866" fmla="*/ 1104532 w 1179004"/>
                <a:gd name="connsiteY1866" fmla="*/ 690628 h 2073783"/>
                <a:gd name="connsiteX1867" fmla="*/ 1105960 w 1179004"/>
                <a:gd name="connsiteY1867" fmla="*/ 690628 h 2073783"/>
                <a:gd name="connsiteX1868" fmla="*/ 1107103 w 1179004"/>
                <a:gd name="connsiteY1868" fmla="*/ 690628 h 2073783"/>
                <a:gd name="connsiteX1869" fmla="*/ 1110247 w 1179004"/>
                <a:gd name="connsiteY1869" fmla="*/ 693581 h 2073783"/>
                <a:gd name="connsiteX1870" fmla="*/ 1111580 w 1179004"/>
                <a:gd name="connsiteY1870" fmla="*/ 694343 h 2073783"/>
                <a:gd name="connsiteX1871" fmla="*/ 1113200 w 1179004"/>
                <a:gd name="connsiteY1871" fmla="*/ 694343 h 2073783"/>
                <a:gd name="connsiteX1872" fmla="*/ 1116057 w 1179004"/>
                <a:gd name="connsiteY1872" fmla="*/ 693581 h 2073783"/>
                <a:gd name="connsiteX1873" fmla="*/ 1117486 w 1179004"/>
                <a:gd name="connsiteY1873" fmla="*/ 693581 h 2073783"/>
                <a:gd name="connsiteX1874" fmla="*/ 1120153 w 1179004"/>
                <a:gd name="connsiteY1874" fmla="*/ 693581 h 2073783"/>
                <a:gd name="connsiteX1875" fmla="*/ 1134535 w 1179004"/>
                <a:gd name="connsiteY1875" fmla="*/ 699010 h 2073783"/>
                <a:gd name="connsiteX1876" fmla="*/ 1138345 w 1179004"/>
                <a:gd name="connsiteY1876" fmla="*/ 701677 h 2073783"/>
                <a:gd name="connsiteX1877" fmla="*/ 1143584 w 1179004"/>
                <a:gd name="connsiteY1877" fmla="*/ 703392 h 2073783"/>
                <a:gd name="connsiteX1878" fmla="*/ 1145680 w 1179004"/>
                <a:gd name="connsiteY1878" fmla="*/ 704535 h 2073783"/>
                <a:gd name="connsiteX1879" fmla="*/ 1150157 w 1179004"/>
                <a:gd name="connsiteY1879" fmla="*/ 711488 h 2073783"/>
                <a:gd name="connsiteX1880" fmla="*/ 1150728 w 1179004"/>
                <a:gd name="connsiteY1880" fmla="*/ 713583 h 2073783"/>
                <a:gd name="connsiteX1881" fmla="*/ 1158634 w 1179004"/>
                <a:gd name="connsiteY1881" fmla="*/ 724823 h 2073783"/>
                <a:gd name="connsiteX1882" fmla="*/ 1159205 w 1179004"/>
                <a:gd name="connsiteY1882" fmla="*/ 726347 h 2073783"/>
                <a:gd name="connsiteX1883" fmla="*/ 1161491 w 1179004"/>
                <a:gd name="connsiteY1883" fmla="*/ 729776 h 2073783"/>
                <a:gd name="connsiteX1884" fmla="*/ 1167492 w 1179004"/>
                <a:gd name="connsiteY1884" fmla="*/ 735300 h 2073783"/>
                <a:gd name="connsiteX1885" fmla="*/ 1172350 w 1179004"/>
                <a:gd name="connsiteY1885" fmla="*/ 739777 h 2073783"/>
                <a:gd name="connsiteX1886" fmla="*/ 1178922 w 1179004"/>
                <a:gd name="connsiteY1886" fmla="*/ 744063 h 2073783"/>
                <a:gd name="connsiteX1887" fmla="*/ 1178922 w 1179004"/>
                <a:gd name="connsiteY1887" fmla="*/ 2073753 h 2073783"/>
                <a:gd name="connsiteX1888" fmla="*/ -83 w 1179004"/>
                <a:gd name="connsiteY1888" fmla="*/ 2073753 h 2073783"/>
                <a:gd name="connsiteX1889" fmla="*/ -83 w 1179004"/>
                <a:gd name="connsiteY1889" fmla="*/ 522417 h 2073783"/>
                <a:gd name="connsiteX1890" fmla="*/ 1002995 w 1179004"/>
                <a:gd name="connsiteY1890" fmla="*/ 630240 h 2073783"/>
                <a:gd name="connsiteX1891" fmla="*/ 1003757 w 1179004"/>
                <a:gd name="connsiteY1891" fmla="*/ 632335 h 2073783"/>
                <a:gd name="connsiteX1892" fmla="*/ 1005567 w 1179004"/>
                <a:gd name="connsiteY1892" fmla="*/ 633478 h 2073783"/>
                <a:gd name="connsiteX1893" fmla="*/ 1007472 w 1179004"/>
                <a:gd name="connsiteY1893" fmla="*/ 634240 h 2073783"/>
                <a:gd name="connsiteX1894" fmla="*/ 1008424 w 1179004"/>
                <a:gd name="connsiteY1894" fmla="*/ 635669 h 2073783"/>
                <a:gd name="connsiteX1895" fmla="*/ 1007853 w 1179004"/>
                <a:gd name="connsiteY1895" fmla="*/ 637860 h 2073783"/>
                <a:gd name="connsiteX1896" fmla="*/ 1006234 w 1179004"/>
                <a:gd name="connsiteY1896" fmla="*/ 640622 h 2073783"/>
                <a:gd name="connsiteX1897" fmla="*/ 1002138 w 1179004"/>
                <a:gd name="connsiteY1897" fmla="*/ 645956 h 2073783"/>
                <a:gd name="connsiteX1898" fmla="*/ 1001185 w 1179004"/>
                <a:gd name="connsiteY1898" fmla="*/ 644908 h 2073783"/>
                <a:gd name="connsiteX1899" fmla="*/ 999376 w 1179004"/>
                <a:gd name="connsiteY1899" fmla="*/ 643670 h 2073783"/>
                <a:gd name="connsiteX1900" fmla="*/ 997661 w 1179004"/>
                <a:gd name="connsiteY1900" fmla="*/ 641860 h 2073783"/>
                <a:gd name="connsiteX1901" fmla="*/ 996328 w 1179004"/>
                <a:gd name="connsiteY1901" fmla="*/ 639669 h 2073783"/>
                <a:gd name="connsiteX1902" fmla="*/ 995851 w 1179004"/>
                <a:gd name="connsiteY1902" fmla="*/ 637098 h 2073783"/>
                <a:gd name="connsiteX1903" fmla="*/ 996613 w 1179004"/>
                <a:gd name="connsiteY1903" fmla="*/ 634240 h 2073783"/>
                <a:gd name="connsiteX1904" fmla="*/ 998518 w 1179004"/>
                <a:gd name="connsiteY1904" fmla="*/ 632811 h 2073783"/>
                <a:gd name="connsiteX1905" fmla="*/ 1000900 w 1179004"/>
                <a:gd name="connsiteY1905" fmla="*/ 631859 h 2073783"/>
                <a:gd name="connsiteX1906" fmla="*/ 1020045 w 1179004"/>
                <a:gd name="connsiteY1906" fmla="*/ 627382 h 2073783"/>
                <a:gd name="connsiteX1907" fmla="*/ 1022045 w 1179004"/>
                <a:gd name="connsiteY1907" fmla="*/ 628811 h 2073783"/>
                <a:gd name="connsiteX1908" fmla="*/ 1023855 w 1179004"/>
                <a:gd name="connsiteY1908" fmla="*/ 630906 h 2073783"/>
                <a:gd name="connsiteX1909" fmla="*/ 1024522 w 1179004"/>
                <a:gd name="connsiteY1909" fmla="*/ 632811 h 2073783"/>
                <a:gd name="connsiteX1910" fmla="*/ 1022712 w 1179004"/>
                <a:gd name="connsiteY1910" fmla="*/ 633859 h 2073783"/>
                <a:gd name="connsiteX1911" fmla="*/ 1021474 w 1179004"/>
                <a:gd name="connsiteY1911" fmla="*/ 633859 h 2073783"/>
                <a:gd name="connsiteX1912" fmla="*/ 1020331 w 1179004"/>
                <a:gd name="connsiteY1912" fmla="*/ 631859 h 2073783"/>
                <a:gd name="connsiteX1913" fmla="*/ 1019092 w 1179004"/>
                <a:gd name="connsiteY1913" fmla="*/ 631859 h 2073783"/>
                <a:gd name="connsiteX1914" fmla="*/ 1017378 w 1179004"/>
                <a:gd name="connsiteY1914" fmla="*/ 631859 h 2073783"/>
                <a:gd name="connsiteX1915" fmla="*/ 1017378 w 1179004"/>
                <a:gd name="connsiteY1915" fmla="*/ 632811 h 2073783"/>
                <a:gd name="connsiteX1916" fmla="*/ 1018711 w 1179004"/>
                <a:gd name="connsiteY1916" fmla="*/ 635859 h 2073783"/>
                <a:gd name="connsiteX1917" fmla="*/ 1019188 w 1179004"/>
                <a:gd name="connsiteY1917" fmla="*/ 635859 h 2073783"/>
                <a:gd name="connsiteX1918" fmla="*/ 1019188 w 1179004"/>
                <a:gd name="connsiteY1918" fmla="*/ 636431 h 2073783"/>
                <a:gd name="connsiteX1919" fmla="*/ 1019188 w 1179004"/>
                <a:gd name="connsiteY1919" fmla="*/ 637383 h 2073783"/>
                <a:gd name="connsiteX1920" fmla="*/ 1019188 w 1179004"/>
                <a:gd name="connsiteY1920" fmla="*/ 638050 h 2073783"/>
                <a:gd name="connsiteX1921" fmla="*/ 1018521 w 1179004"/>
                <a:gd name="connsiteY1921" fmla="*/ 638050 h 2073783"/>
                <a:gd name="connsiteX1922" fmla="*/ 1016902 w 1179004"/>
                <a:gd name="connsiteY1922" fmla="*/ 638812 h 2073783"/>
                <a:gd name="connsiteX1923" fmla="*/ 1014235 w 1179004"/>
                <a:gd name="connsiteY1923" fmla="*/ 640812 h 2073783"/>
                <a:gd name="connsiteX1924" fmla="*/ 1012806 w 1179004"/>
                <a:gd name="connsiteY1924" fmla="*/ 641289 h 2073783"/>
                <a:gd name="connsiteX1925" fmla="*/ 1011473 w 1179004"/>
                <a:gd name="connsiteY1925" fmla="*/ 640622 h 2073783"/>
                <a:gd name="connsiteX1926" fmla="*/ 1011473 w 1179004"/>
                <a:gd name="connsiteY1926" fmla="*/ 637383 h 2073783"/>
                <a:gd name="connsiteX1927" fmla="*/ 1012425 w 1179004"/>
                <a:gd name="connsiteY1927" fmla="*/ 634431 h 2073783"/>
                <a:gd name="connsiteX1928" fmla="*/ 1012425 w 1179004"/>
                <a:gd name="connsiteY1928" fmla="*/ 631287 h 2073783"/>
                <a:gd name="connsiteX1929" fmla="*/ 1010901 w 1179004"/>
                <a:gd name="connsiteY1929" fmla="*/ 627573 h 2073783"/>
                <a:gd name="connsiteX1930" fmla="*/ 1013092 w 1179004"/>
                <a:gd name="connsiteY1930" fmla="*/ 627573 h 2073783"/>
                <a:gd name="connsiteX1931" fmla="*/ 1017664 w 1179004"/>
                <a:gd name="connsiteY1931" fmla="*/ 627573 h 2073783"/>
                <a:gd name="connsiteX1932" fmla="*/ 1056335 w 1179004"/>
                <a:gd name="connsiteY1932" fmla="*/ 642146 h 2073783"/>
                <a:gd name="connsiteX1933" fmla="*/ 1056335 w 1179004"/>
                <a:gd name="connsiteY1933" fmla="*/ 643194 h 2073783"/>
                <a:gd name="connsiteX1934" fmla="*/ 1057288 w 1179004"/>
                <a:gd name="connsiteY1934" fmla="*/ 643765 h 2073783"/>
                <a:gd name="connsiteX1935" fmla="*/ 1058240 w 1179004"/>
                <a:gd name="connsiteY1935" fmla="*/ 643765 h 2073783"/>
                <a:gd name="connsiteX1936" fmla="*/ 1059859 w 1179004"/>
                <a:gd name="connsiteY1936" fmla="*/ 644813 h 2073783"/>
                <a:gd name="connsiteX1937" fmla="*/ 1059002 w 1179004"/>
                <a:gd name="connsiteY1937" fmla="*/ 648813 h 2073783"/>
                <a:gd name="connsiteX1938" fmla="*/ 1057764 w 1179004"/>
                <a:gd name="connsiteY1938" fmla="*/ 651290 h 2073783"/>
                <a:gd name="connsiteX1939" fmla="*/ 1055478 w 1179004"/>
                <a:gd name="connsiteY1939" fmla="*/ 654719 h 2073783"/>
                <a:gd name="connsiteX1940" fmla="*/ 1051668 w 1179004"/>
                <a:gd name="connsiteY1940" fmla="*/ 653004 h 2073783"/>
                <a:gd name="connsiteX1941" fmla="*/ 1051668 w 1179004"/>
                <a:gd name="connsiteY1941" fmla="*/ 650814 h 2073783"/>
                <a:gd name="connsiteX1942" fmla="*/ 1051192 w 1179004"/>
                <a:gd name="connsiteY1942" fmla="*/ 649194 h 2073783"/>
                <a:gd name="connsiteX1943" fmla="*/ 1050430 w 1179004"/>
                <a:gd name="connsiteY1943" fmla="*/ 647861 h 2073783"/>
                <a:gd name="connsiteX1944" fmla="*/ 1049096 w 1179004"/>
                <a:gd name="connsiteY1944" fmla="*/ 647289 h 2073783"/>
                <a:gd name="connsiteX1945" fmla="*/ 1047096 w 1179004"/>
                <a:gd name="connsiteY1945" fmla="*/ 647289 h 2073783"/>
                <a:gd name="connsiteX1946" fmla="*/ 1046143 w 1179004"/>
                <a:gd name="connsiteY1946" fmla="*/ 646718 h 2073783"/>
                <a:gd name="connsiteX1947" fmla="*/ 1044238 w 1179004"/>
                <a:gd name="connsiteY1947" fmla="*/ 641669 h 2073783"/>
                <a:gd name="connsiteX1948" fmla="*/ 1044238 w 1179004"/>
                <a:gd name="connsiteY1948" fmla="*/ 640622 h 2073783"/>
                <a:gd name="connsiteX1949" fmla="*/ 1044238 w 1179004"/>
                <a:gd name="connsiteY1949" fmla="*/ 637669 h 2073783"/>
                <a:gd name="connsiteX1950" fmla="*/ 1043762 w 1179004"/>
                <a:gd name="connsiteY1950" fmla="*/ 636526 h 2073783"/>
                <a:gd name="connsiteX1951" fmla="*/ 1042715 w 1179004"/>
                <a:gd name="connsiteY1951" fmla="*/ 636526 h 2073783"/>
                <a:gd name="connsiteX1952" fmla="*/ 1041476 w 1179004"/>
                <a:gd name="connsiteY1952" fmla="*/ 636526 h 2073783"/>
                <a:gd name="connsiteX1953" fmla="*/ 1040714 w 1179004"/>
                <a:gd name="connsiteY1953" fmla="*/ 636526 h 2073783"/>
                <a:gd name="connsiteX1954" fmla="*/ 1039857 w 1179004"/>
                <a:gd name="connsiteY1954" fmla="*/ 636526 h 2073783"/>
                <a:gd name="connsiteX1955" fmla="*/ 1039381 w 1179004"/>
                <a:gd name="connsiteY1955" fmla="*/ 639003 h 2073783"/>
                <a:gd name="connsiteX1956" fmla="*/ 1038333 w 1179004"/>
                <a:gd name="connsiteY1956" fmla="*/ 639003 h 2073783"/>
                <a:gd name="connsiteX1957" fmla="*/ 1037666 w 1179004"/>
                <a:gd name="connsiteY1957" fmla="*/ 638145 h 2073783"/>
                <a:gd name="connsiteX1958" fmla="*/ 1037666 w 1179004"/>
                <a:gd name="connsiteY1958" fmla="*/ 635193 h 2073783"/>
                <a:gd name="connsiteX1959" fmla="*/ 1037666 w 1179004"/>
                <a:gd name="connsiteY1959" fmla="*/ 632907 h 2073783"/>
                <a:gd name="connsiteX1960" fmla="*/ 1038238 w 1179004"/>
                <a:gd name="connsiteY1960" fmla="*/ 630811 h 2073783"/>
                <a:gd name="connsiteX1961" fmla="*/ 1039381 w 1179004"/>
                <a:gd name="connsiteY1961" fmla="*/ 629192 h 2073783"/>
                <a:gd name="connsiteX1962" fmla="*/ 1041000 w 1179004"/>
                <a:gd name="connsiteY1962" fmla="*/ 627096 h 2073783"/>
                <a:gd name="connsiteX1963" fmla="*/ 1042524 w 1179004"/>
                <a:gd name="connsiteY1963" fmla="*/ 629287 h 2073783"/>
                <a:gd name="connsiteX1964" fmla="*/ 1043476 w 1179004"/>
                <a:gd name="connsiteY1964" fmla="*/ 630430 h 2073783"/>
                <a:gd name="connsiteX1965" fmla="*/ 1044238 w 1179004"/>
                <a:gd name="connsiteY1965" fmla="*/ 629859 h 2073783"/>
                <a:gd name="connsiteX1966" fmla="*/ 1043286 w 1179004"/>
                <a:gd name="connsiteY1966" fmla="*/ 626334 h 2073783"/>
                <a:gd name="connsiteX1967" fmla="*/ 1044715 w 1179004"/>
                <a:gd name="connsiteY1967" fmla="*/ 626334 h 2073783"/>
                <a:gd name="connsiteX1968" fmla="*/ 1045667 w 1179004"/>
                <a:gd name="connsiteY1968" fmla="*/ 624144 h 2073783"/>
                <a:gd name="connsiteX1969" fmla="*/ 1045000 w 1179004"/>
                <a:gd name="connsiteY1969" fmla="*/ 621096 h 2073783"/>
                <a:gd name="connsiteX1970" fmla="*/ 1046334 w 1179004"/>
                <a:gd name="connsiteY1970" fmla="*/ 621096 h 2073783"/>
                <a:gd name="connsiteX1971" fmla="*/ 1047858 w 1179004"/>
                <a:gd name="connsiteY1971" fmla="*/ 621096 h 2073783"/>
                <a:gd name="connsiteX1972" fmla="*/ 1048810 w 1179004"/>
                <a:gd name="connsiteY1972" fmla="*/ 622429 h 2073783"/>
                <a:gd name="connsiteX1973" fmla="*/ 1049287 w 1179004"/>
                <a:gd name="connsiteY1973" fmla="*/ 625858 h 2073783"/>
                <a:gd name="connsiteX1974" fmla="*/ 1051859 w 1179004"/>
                <a:gd name="connsiteY1974" fmla="*/ 627287 h 2073783"/>
                <a:gd name="connsiteX1975" fmla="*/ 1053287 w 1179004"/>
                <a:gd name="connsiteY1975" fmla="*/ 625953 h 2073783"/>
                <a:gd name="connsiteX1976" fmla="*/ 1054240 w 1179004"/>
                <a:gd name="connsiteY1976" fmla="*/ 625953 h 2073783"/>
                <a:gd name="connsiteX1977" fmla="*/ 1054240 w 1179004"/>
                <a:gd name="connsiteY1977" fmla="*/ 628525 h 2073783"/>
                <a:gd name="connsiteX1978" fmla="*/ 1056335 w 1179004"/>
                <a:gd name="connsiteY1978" fmla="*/ 629192 h 2073783"/>
                <a:gd name="connsiteX1979" fmla="*/ 1056335 w 1179004"/>
                <a:gd name="connsiteY1979" fmla="*/ 633954 h 2073783"/>
                <a:gd name="connsiteX1980" fmla="*/ 1056335 w 1179004"/>
                <a:gd name="connsiteY1980" fmla="*/ 639288 h 2073783"/>
                <a:gd name="connsiteX1981" fmla="*/ 1056335 w 1179004"/>
                <a:gd name="connsiteY1981" fmla="*/ 641384 h 2073783"/>
                <a:gd name="connsiteX1982" fmla="*/ 995851 w 1179004"/>
                <a:gd name="connsiteY1982" fmla="*/ 613571 h 2073783"/>
                <a:gd name="connsiteX1983" fmla="*/ 994042 w 1179004"/>
                <a:gd name="connsiteY1983" fmla="*/ 616905 h 2073783"/>
                <a:gd name="connsiteX1984" fmla="*/ 994042 w 1179004"/>
                <a:gd name="connsiteY1984" fmla="*/ 623382 h 2073783"/>
                <a:gd name="connsiteX1985" fmla="*/ 992423 w 1179004"/>
                <a:gd name="connsiteY1985" fmla="*/ 626620 h 2073783"/>
                <a:gd name="connsiteX1986" fmla="*/ 990899 w 1179004"/>
                <a:gd name="connsiteY1986" fmla="*/ 626049 h 2073783"/>
                <a:gd name="connsiteX1987" fmla="*/ 988517 w 1179004"/>
                <a:gd name="connsiteY1987" fmla="*/ 626049 h 2073783"/>
                <a:gd name="connsiteX1988" fmla="*/ 986993 w 1179004"/>
                <a:gd name="connsiteY1988" fmla="*/ 625191 h 2073783"/>
                <a:gd name="connsiteX1989" fmla="*/ 986231 w 1179004"/>
                <a:gd name="connsiteY1989" fmla="*/ 626239 h 2073783"/>
                <a:gd name="connsiteX1990" fmla="*/ 985469 w 1179004"/>
                <a:gd name="connsiteY1990" fmla="*/ 626715 h 2073783"/>
                <a:gd name="connsiteX1991" fmla="*/ 983469 w 1179004"/>
                <a:gd name="connsiteY1991" fmla="*/ 626715 h 2073783"/>
                <a:gd name="connsiteX1992" fmla="*/ 982707 w 1179004"/>
                <a:gd name="connsiteY1992" fmla="*/ 626715 h 2073783"/>
                <a:gd name="connsiteX1993" fmla="*/ 982135 w 1179004"/>
                <a:gd name="connsiteY1993" fmla="*/ 626715 h 2073783"/>
                <a:gd name="connsiteX1994" fmla="*/ 980707 w 1179004"/>
                <a:gd name="connsiteY1994" fmla="*/ 625477 h 2073783"/>
                <a:gd name="connsiteX1995" fmla="*/ 982231 w 1179004"/>
                <a:gd name="connsiteY1995" fmla="*/ 624620 h 2073783"/>
                <a:gd name="connsiteX1996" fmla="*/ 982231 w 1179004"/>
                <a:gd name="connsiteY1996" fmla="*/ 623001 h 2073783"/>
                <a:gd name="connsiteX1997" fmla="*/ 981564 w 1179004"/>
                <a:gd name="connsiteY1997" fmla="*/ 621191 h 2073783"/>
                <a:gd name="connsiteX1998" fmla="*/ 980421 w 1179004"/>
                <a:gd name="connsiteY1998" fmla="*/ 620048 h 2073783"/>
                <a:gd name="connsiteX1999" fmla="*/ 982612 w 1179004"/>
                <a:gd name="connsiteY1999" fmla="*/ 618238 h 2073783"/>
                <a:gd name="connsiteX2000" fmla="*/ 983945 w 1179004"/>
                <a:gd name="connsiteY2000" fmla="*/ 617000 h 2073783"/>
                <a:gd name="connsiteX2001" fmla="*/ 984612 w 1179004"/>
                <a:gd name="connsiteY2001" fmla="*/ 615857 h 2073783"/>
                <a:gd name="connsiteX2002" fmla="*/ 984612 w 1179004"/>
                <a:gd name="connsiteY2002" fmla="*/ 614333 h 2073783"/>
                <a:gd name="connsiteX2003" fmla="*/ 984136 w 1179004"/>
                <a:gd name="connsiteY2003" fmla="*/ 613190 h 2073783"/>
                <a:gd name="connsiteX2004" fmla="*/ 984136 w 1179004"/>
                <a:gd name="connsiteY2004" fmla="*/ 612428 h 2073783"/>
                <a:gd name="connsiteX2005" fmla="*/ 986612 w 1179004"/>
                <a:gd name="connsiteY2005" fmla="*/ 612428 h 2073783"/>
                <a:gd name="connsiteX2006" fmla="*/ 989374 w 1179004"/>
                <a:gd name="connsiteY2006" fmla="*/ 611571 h 2073783"/>
                <a:gd name="connsiteX2007" fmla="*/ 992041 w 1179004"/>
                <a:gd name="connsiteY2007" fmla="*/ 610332 h 2073783"/>
                <a:gd name="connsiteX2008" fmla="*/ 994327 w 1179004"/>
                <a:gd name="connsiteY2008" fmla="*/ 610332 h 2073783"/>
                <a:gd name="connsiteX2009" fmla="*/ 1032427 w 1179004"/>
                <a:gd name="connsiteY2009" fmla="*/ 620143 h 2073783"/>
                <a:gd name="connsiteX2010" fmla="*/ 1030808 w 1179004"/>
                <a:gd name="connsiteY2010" fmla="*/ 620143 h 2073783"/>
                <a:gd name="connsiteX2011" fmla="*/ 1029570 w 1179004"/>
                <a:gd name="connsiteY2011" fmla="*/ 621000 h 2073783"/>
                <a:gd name="connsiteX2012" fmla="*/ 1029570 w 1179004"/>
                <a:gd name="connsiteY2012" fmla="*/ 622429 h 2073783"/>
                <a:gd name="connsiteX2013" fmla="*/ 1030141 w 1179004"/>
                <a:gd name="connsiteY2013" fmla="*/ 624239 h 2073783"/>
                <a:gd name="connsiteX2014" fmla="*/ 1029094 w 1179004"/>
                <a:gd name="connsiteY2014" fmla="*/ 624239 h 2073783"/>
                <a:gd name="connsiteX2015" fmla="*/ 1028332 w 1179004"/>
                <a:gd name="connsiteY2015" fmla="*/ 624239 h 2073783"/>
                <a:gd name="connsiteX2016" fmla="*/ 1026617 w 1179004"/>
                <a:gd name="connsiteY2016" fmla="*/ 625477 h 2073783"/>
                <a:gd name="connsiteX2017" fmla="*/ 1026617 w 1179004"/>
                <a:gd name="connsiteY2017" fmla="*/ 624810 h 2073783"/>
                <a:gd name="connsiteX2018" fmla="*/ 1026617 w 1179004"/>
                <a:gd name="connsiteY2018" fmla="*/ 624810 h 2073783"/>
                <a:gd name="connsiteX2019" fmla="*/ 1026617 w 1179004"/>
                <a:gd name="connsiteY2019" fmla="*/ 624810 h 2073783"/>
                <a:gd name="connsiteX2020" fmla="*/ 1026617 w 1179004"/>
                <a:gd name="connsiteY2020" fmla="*/ 624239 h 2073783"/>
                <a:gd name="connsiteX2021" fmla="*/ 1027474 w 1179004"/>
                <a:gd name="connsiteY2021" fmla="*/ 624239 h 2073783"/>
                <a:gd name="connsiteX2022" fmla="*/ 1027474 w 1179004"/>
                <a:gd name="connsiteY2022" fmla="*/ 624239 h 2073783"/>
                <a:gd name="connsiteX2023" fmla="*/ 1026617 w 1179004"/>
                <a:gd name="connsiteY2023" fmla="*/ 623001 h 2073783"/>
                <a:gd name="connsiteX2024" fmla="*/ 1026046 w 1179004"/>
                <a:gd name="connsiteY2024" fmla="*/ 621858 h 2073783"/>
                <a:gd name="connsiteX2025" fmla="*/ 1026046 w 1179004"/>
                <a:gd name="connsiteY2025" fmla="*/ 621286 h 2073783"/>
                <a:gd name="connsiteX2026" fmla="*/ 1026712 w 1179004"/>
                <a:gd name="connsiteY2026" fmla="*/ 621286 h 2073783"/>
                <a:gd name="connsiteX2027" fmla="*/ 1026712 w 1179004"/>
                <a:gd name="connsiteY2027" fmla="*/ 620715 h 2073783"/>
                <a:gd name="connsiteX2028" fmla="*/ 1026712 w 1179004"/>
                <a:gd name="connsiteY2028" fmla="*/ 620143 h 2073783"/>
                <a:gd name="connsiteX2029" fmla="*/ 1027379 w 1179004"/>
                <a:gd name="connsiteY2029" fmla="*/ 619095 h 2073783"/>
                <a:gd name="connsiteX2030" fmla="*/ 1027379 w 1179004"/>
                <a:gd name="connsiteY2030" fmla="*/ 618333 h 2073783"/>
                <a:gd name="connsiteX2031" fmla="*/ 1027379 w 1179004"/>
                <a:gd name="connsiteY2031" fmla="*/ 617667 h 2073783"/>
                <a:gd name="connsiteX2032" fmla="*/ 1026141 w 1179004"/>
                <a:gd name="connsiteY2032" fmla="*/ 616524 h 2073783"/>
                <a:gd name="connsiteX2033" fmla="*/ 1026141 w 1179004"/>
                <a:gd name="connsiteY2033" fmla="*/ 616047 h 2073783"/>
                <a:gd name="connsiteX2034" fmla="*/ 1026903 w 1179004"/>
                <a:gd name="connsiteY2034" fmla="*/ 613666 h 2073783"/>
                <a:gd name="connsiteX2035" fmla="*/ 1028236 w 1179004"/>
                <a:gd name="connsiteY2035" fmla="*/ 611571 h 2073783"/>
                <a:gd name="connsiteX2036" fmla="*/ 1029856 w 1179004"/>
                <a:gd name="connsiteY2036" fmla="*/ 609856 h 2073783"/>
                <a:gd name="connsiteX2037" fmla="*/ 1031570 w 1179004"/>
                <a:gd name="connsiteY2037" fmla="*/ 607475 h 2073783"/>
                <a:gd name="connsiteX2038" fmla="*/ 1030427 w 1179004"/>
                <a:gd name="connsiteY2038" fmla="*/ 610713 h 2073783"/>
                <a:gd name="connsiteX2039" fmla="*/ 1030903 w 1179004"/>
                <a:gd name="connsiteY2039" fmla="*/ 613666 h 2073783"/>
                <a:gd name="connsiteX2040" fmla="*/ 884790 w 1179004"/>
                <a:gd name="connsiteY2040" fmla="*/ 522607 h 2073783"/>
                <a:gd name="connsiteX2041" fmla="*/ 884790 w 1179004"/>
                <a:gd name="connsiteY2041" fmla="*/ 525560 h 2073783"/>
                <a:gd name="connsiteX2042" fmla="*/ 884790 w 1179004"/>
                <a:gd name="connsiteY2042" fmla="*/ 527084 h 2073783"/>
                <a:gd name="connsiteX2043" fmla="*/ 882694 w 1179004"/>
                <a:gd name="connsiteY2043" fmla="*/ 526608 h 2073783"/>
                <a:gd name="connsiteX2044" fmla="*/ 880123 w 1179004"/>
                <a:gd name="connsiteY2044" fmla="*/ 526608 h 2073783"/>
                <a:gd name="connsiteX2045" fmla="*/ 877265 w 1179004"/>
                <a:gd name="connsiteY2045" fmla="*/ 528989 h 2073783"/>
                <a:gd name="connsiteX2046" fmla="*/ 875646 w 1179004"/>
                <a:gd name="connsiteY2046" fmla="*/ 528417 h 2073783"/>
                <a:gd name="connsiteX2047" fmla="*/ 874979 w 1179004"/>
                <a:gd name="connsiteY2047" fmla="*/ 527560 h 2073783"/>
                <a:gd name="connsiteX2048" fmla="*/ 876408 w 1179004"/>
                <a:gd name="connsiteY2048" fmla="*/ 526512 h 2073783"/>
                <a:gd name="connsiteX2049" fmla="*/ 877170 w 1179004"/>
                <a:gd name="connsiteY2049" fmla="*/ 525560 h 2073783"/>
                <a:gd name="connsiteX2050" fmla="*/ 878599 w 1179004"/>
                <a:gd name="connsiteY2050" fmla="*/ 524512 h 2073783"/>
                <a:gd name="connsiteX2051" fmla="*/ 879361 w 1179004"/>
                <a:gd name="connsiteY2051" fmla="*/ 522702 h 2073783"/>
                <a:gd name="connsiteX2052" fmla="*/ 879361 w 1179004"/>
                <a:gd name="connsiteY2052" fmla="*/ 521845 h 2073783"/>
                <a:gd name="connsiteX2053" fmla="*/ 878218 w 1179004"/>
                <a:gd name="connsiteY2053" fmla="*/ 521845 h 2073783"/>
                <a:gd name="connsiteX2054" fmla="*/ 878218 w 1179004"/>
                <a:gd name="connsiteY2054" fmla="*/ 521083 h 2073783"/>
                <a:gd name="connsiteX2055" fmla="*/ 879170 w 1179004"/>
                <a:gd name="connsiteY2055" fmla="*/ 521083 h 2073783"/>
                <a:gd name="connsiteX2056" fmla="*/ 879837 w 1179004"/>
                <a:gd name="connsiteY2056" fmla="*/ 519750 h 2073783"/>
                <a:gd name="connsiteX2057" fmla="*/ 880790 w 1179004"/>
                <a:gd name="connsiteY2057" fmla="*/ 518797 h 2073783"/>
                <a:gd name="connsiteX2058" fmla="*/ 883647 w 1179004"/>
                <a:gd name="connsiteY2058" fmla="*/ 519369 h 2073783"/>
                <a:gd name="connsiteX2059" fmla="*/ 885076 w 1179004"/>
                <a:gd name="connsiteY2059" fmla="*/ 520893 h 2073783"/>
                <a:gd name="connsiteX2060" fmla="*/ 1020902 w 1179004"/>
                <a:gd name="connsiteY2060" fmla="*/ 380875 h 2073783"/>
                <a:gd name="connsiteX2061" fmla="*/ 1020902 w 1179004"/>
                <a:gd name="connsiteY2061" fmla="*/ 380113 h 2073783"/>
                <a:gd name="connsiteX2062" fmla="*/ 1020902 w 1179004"/>
                <a:gd name="connsiteY2062" fmla="*/ 379542 h 2073783"/>
                <a:gd name="connsiteX2063" fmla="*/ 1022045 w 1179004"/>
                <a:gd name="connsiteY2063" fmla="*/ 378875 h 2073783"/>
                <a:gd name="connsiteX2064" fmla="*/ 1022617 w 1179004"/>
                <a:gd name="connsiteY2064" fmla="*/ 378875 h 2073783"/>
                <a:gd name="connsiteX2065" fmla="*/ 1021759 w 1179004"/>
                <a:gd name="connsiteY2065" fmla="*/ 379827 h 2073783"/>
                <a:gd name="connsiteX2066" fmla="*/ 1021759 w 1179004"/>
                <a:gd name="connsiteY2066" fmla="*/ 380494 h 2073783"/>
                <a:gd name="connsiteX2067" fmla="*/ 952799 w 1179004"/>
                <a:gd name="connsiteY2067" fmla="*/ 365730 h 2073783"/>
                <a:gd name="connsiteX2068" fmla="*/ 952799 w 1179004"/>
                <a:gd name="connsiteY2068" fmla="*/ 367445 h 2073783"/>
                <a:gd name="connsiteX2069" fmla="*/ 952799 w 1179004"/>
                <a:gd name="connsiteY2069" fmla="*/ 368207 h 2073783"/>
                <a:gd name="connsiteX2070" fmla="*/ 952799 w 1179004"/>
                <a:gd name="connsiteY2070" fmla="*/ 368778 h 2073783"/>
                <a:gd name="connsiteX2071" fmla="*/ 951655 w 1179004"/>
                <a:gd name="connsiteY2071" fmla="*/ 369826 h 2073783"/>
                <a:gd name="connsiteX2072" fmla="*/ 950132 w 1179004"/>
                <a:gd name="connsiteY2072" fmla="*/ 370398 h 2073783"/>
                <a:gd name="connsiteX2073" fmla="*/ 948798 w 1179004"/>
                <a:gd name="connsiteY2073" fmla="*/ 370398 h 2073783"/>
                <a:gd name="connsiteX2074" fmla="*/ 947655 w 1179004"/>
                <a:gd name="connsiteY2074" fmla="*/ 370398 h 2073783"/>
                <a:gd name="connsiteX2075" fmla="*/ 947083 w 1179004"/>
                <a:gd name="connsiteY2075" fmla="*/ 372493 h 2073783"/>
                <a:gd name="connsiteX2076" fmla="*/ 949084 w 1179004"/>
                <a:gd name="connsiteY2076" fmla="*/ 372493 h 2073783"/>
                <a:gd name="connsiteX2077" fmla="*/ 950036 w 1179004"/>
                <a:gd name="connsiteY2077" fmla="*/ 373636 h 2073783"/>
                <a:gd name="connsiteX2078" fmla="*/ 950608 w 1179004"/>
                <a:gd name="connsiteY2078" fmla="*/ 375255 h 2073783"/>
                <a:gd name="connsiteX2079" fmla="*/ 951655 w 1179004"/>
                <a:gd name="connsiteY2079" fmla="*/ 376970 h 2073783"/>
                <a:gd name="connsiteX2080" fmla="*/ 949179 w 1179004"/>
                <a:gd name="connsiteY2080" fmla="*/ 376970 h 2073783"/>
                <a:gd name="connsiteX2081" fmla="*/ 948226 w 1179004"/>
                <a:gd name="connsiteY2081" fmla="*/ 378684 h 2073783"/>
                <a:gd name="connsiteX2082" fmla="*/ 948226 w 1179004"/>
                <a:gd name="connsiteY2082" fmla="*/ 380970 h 2073783"/>
                <a:gd name="connsiteX2083" fmla="*/ 947465 w 1179004"/>
                <a:gd name="connsiteY2083" fmla="*/ 383161 h 2073783"/>
                <a:gd name="connsiteX2084" fmla="*/ 946226 w 1179004"/>
                <a:gd name="connsiteY2084" fmla="*/ 384209 h 2073783"/>
                <a:gd name="connsiteX2085" fmla="*/ 944512 w 1179004"/>
                <a:gd name="connsiteY2085" fmla="*/ 384971 h 2073783"/>
                <a:gd name="connsiteX2086" fmla="*/ 942702 w 1179004"/>
                <a:gd name="connsiteY2086" fmla="*/ 384971 h 2073783"/>
                <a:gd name="connsiteX2087" fmla="*/ 941178 w 1179004"/>
                <a:gd name="connsiteY2087" fmla="*/ 384971 h 2073783"/>
                <a:gd name="connsiteX2088" fmla="*/ 942226 w 1179004"/>
                <a:gd name="connsiteY2088" fmla="*/ 384114 h 2073783"/>
                <a:gd name="connsiteX2089" fmla="*/ 942226 w 1179004"/>
                <a:gd name="connsiteY2089" fmla="*/ 381923 h 2073783"/>
                <a:gd name="connsiteX2090" fmla="*/ 942797 w 1179004"/>
                <a:gd name="connsiteY2090" fmla="*/ 381351 h 2073783"/>
                <a:gd name="connsiteX2091" fmla="*/ 941654 w 1179004"/>
                <a:gd name="connsiteY2091" fmla="*/ 379542 h 2073783"/>
                <a:gd name="connsiteX2092" fmla="*/ 939559 w 1179004"/>
                <a:gd name="connsiteY2092" fmla="*/ 374208 h 2073783"/>
                <a:gd name="connsiteX2093" fmla="*/ 938320 w 1179004"/>
                <a:gd name="connsiteY2093" fmla="*/ 372969 h 2073783"/>
                <a:gd name="connsiteX2094" fmla="*/ 935273 w 1179004"/>
                <a:gd name="connsiteY2094" fmla="*/ 373827 h 2073783"/>
                <a:gd name="connsiteX2095" fmla="*/ 935273 w 1179004"/>
                <a:gd name="connsiteY2095" fmla="*/ 376970 h 2073783"/>
                <a:gd name="connsiteX2096" fmla="*/ 935939 w 1179004"/>
                <a:gd name="connsiteY2096" fmla="*/ 380685 h 2073783"/>
                <a:gd name="connsiteX2097" fmla="*/ 935939 w 1179004"/>
                <a:gd name="connsiteY2097" fmla="*/ 383161 h 2073783"/>
                <a:gd name="connsiteX2098" fmla="*/ 931558 w 1179004"/>
                <a:gd name="connsiteY2098" fmla="*/ 381161 h 2073783"/>
                <a:gd name="connsiteX2099" fmla="*/ 930700 w 1179004"/>
                <a:gd name="connsiteY2099" fmla="*/ 380018 h 2073783"/>
                <a:gd name="connsiteX2100" fmla="*/ 930700 w 1179004"/>
                <a:gd name="connsiteY2100" fmla="*/ 367540 h 2073783"/>
                <a:gd name="connsiteX2101" fmla="*/ 935463 w 1179004"/>
                <a:gd name="connsiteY2101" fmla="*/ 369826 h 2073783"/>
                <a:gd name="connsiteX2102" fmla="*/ 937273 w 1179004"/>
                <a:gd name="connsiteY2102" fmla="*/ 369826 h 2073783"/>
                <a:gd name="connsiteX2103" fmla="*/ 937940 w 1179004"/>
                <a:gd name="connsiteY2103" fmla="*/ 367731 h 2073783"/>
                <a:gd name="connsiteX2104" fmla="*/ 937940 w 1179004"/>
                <a:gd name="connsiteY2104" fmla="*/ 365159 h 2073783"/>
                <a:gd name="connsiteX2105" fmla="*/ 939178 w 1179004"/>
                <a:gd name="connsiteY2105" fmla="*/ 362301 h 2073783"/>
                <a:gd name="connsiteX2106" fmla="*/ 940797 w 1179004"/>
                <a:gd name="connsiteY2106" fmla="*/ 360111 h 2073783"/>
                <a:gd name="connsiteX2107" fmla="*/ 942892 w 1179004"/>
                <a:gd name="connsiteY2107" fmla="*/ 358968 h 2073783"/>
                <a:gd name="connsiteX2108" fmla="*/ 944131 w 1179004"/>
                <a:gd name="connsiteY2108" fmla="*/ 358968 h 2073783"/>
                <a:gd name="connsiteX2109" fmla="*/ 945845 w 1179004"/>
                <a:gd name="connsiteY2109" fmla="*/ 359825 h 2073783"/>
                <a:gd name="connsiteX2110" fmla="*/ 947560 w 1179004"/>
                <a:gd name="connsiteY2110" fmla="*/ 360587 h 2073783"/>
                <a:gd name="connsiteX2111" fmla="*/ 948226 w 1179004"/>
                <a:gd name="connsiteY2111" fmla="*/ 361444 h 2073783"/>
                <a:gd name="connsiteX2112" fmla="*/ 948988 w 1179004"/>
                <a:gd name="connsiteY2112" fmla="*/ 362968 h 2073783"/>
                <a:gd name="connsiteX2113" fmla="*/ 950512 w 1179004"/>
                <a:gd name="connsiteY2113" fmla="*/ 364016 h 2073783"/>
                <a:gd name="connsiteX2114" fmla="*/ 952036 w 1179004"/>
                <a:gd name="connsiteY2114" fmla="*/ 364587 h 2073783"/>
                <a:gd name="connsiteX2115" fmla="*/ 1039762 w 1179004"/>
                <a:gd name="connsiteY2115" fmla="*/ 429833 h 2073783"/>
                <a:gd name="connsiteX2116" fmla="*/ 1039285 w 1179004"/>
                <a:gd name="connsiteY2116" fmla="*/ 429833 h 2073783"/>
                <a:gd name="connsiteX2117" fmla="*/ 1038619 w 1179004"/>
                <a:gd name="connsiteY2117" fmla="*/ 429833 h 2073783"/>
                <a:gd name="connsiteX2118" fmla="*/ 1038619 w 1179004"/>
                <a:gd name="connsiteY2118" fmla="*/ 429833 h 2073783"/>
                <a:gd name="connsiteX2119" fmla="*/ 1038619 w 1179004"/>
                <a:gd name="connsiteY2119" fmla="*/ 430786 h 2073783"/>
                <a:gd name="connsiteX2120" fmla="*/ 1038619 w 1179004"/>
                <a:gd name="connsiteY2120" fmla="*/ 431739 h 2073783"/>
                <a:gd name="connsiteX2121" fmla="*/ 1039285 w 1179004"/>
                <a:gd name="connsiteY2121" fmla="*/ 433167 h 2073783"/>
                <a:gd name="connsiteX2122" fmla="*/ 1039285 w 1179004"/>
                <a:gd name="connsiteY2122" fmla="*/ 433929 h 2073783"/>
                <a:gd name="connsiteX2123" fmla="*/ 1039285 w 1179004"/>
                <a:gd name="connsiteY2123" fmla="*/ 433929 h 2073783"/>
                <a:gd name="connsiteX2124" fmla="*/ 1040143 w 1179004"/>
                <a:gd name="connsiteY2124" fmla="*/ 435072 h 2073783"/>
                <a:gd name="connsiteX2125" fmla="*/ 1040714 w 1179004"/>
                <a:gd name="connsiteY2125" fmla="*/ 436215 h 2073783"/>
                <a:gd name="connsiteX2126" fmla="*/ 1040143 w 1179004"/>
                <a:gd name="connsiteY2126" fmla="*/ 436787 h 2073783"/>
                <a:gd name="connsiteX2127" fmla="*/ 1038428 w 1179004"/>
                <a:gd name="connsiteY2127" fmla="*/ 437549 h 2073783"/>
                <a:gd name="connsiteX2128" fmla="*/ 1037952 w 1179004"/>
                <a:gd name="connsiteY2128" fmla="*/ 439168 h 2073783"/>
                <a:gd name="connsiteX2129" fmla="*/ 1038524 w 1179004"/>
                <a:gd name="connsiteY2129" fmla="*/ 440978 h 2073783"/>
                <a:gd name="connsiteX2130" fmla="*/ 1039762 w 1179004"/>
                <a:gd name="connsiteY2130" fmla="*/ 442311 h 2073783"/>
                <a:gd name="connsiteX2131" fmla="*/ 1038142 w 1179004"/>
                <a:gd name="connsiteY2131" fmla="*/ 442311 h 2073783"/>
                <a:gd name="connsiteX2132" fmla="*/ 1037380 w 1179004"/>
                <a:gd name="connsiteY2132" fmla="*/ 442311 h 2073783"/>
                <a:gd name="connsiteX2133" fmla="*/ 1037380 w 1179004"/>
                <a:gd name="connsiteY2133" fmla="*/ 443169 h 2073783"/>
                <a:gd name="connsiteX2134" fmla="*/ 1038047 w 1179004"/>
                <a:gd name="connsiteY2134" fmla="*/ 444312 h 2073783"/>
                <a:gd name="connsiteX2135" fmla="*/ 1036428 w 1179004"/>
                <a:gd name="connsiteY2135" fmla="*/ 443073 h 2073783"/>
                <a:gd name="connsiteX2136" fmla="*/ 1034999 w 1179004"/>
                <a:gd name="connsiteY2136" fmla="*/ 443073 h 2073783"/>
                <a:gd name="connsiteX2137" fmla="*/ 1033951 w 1179004"/>
                <a:gd name="connsiteY2137" fmla="*/ 443835 h 2073783"/>
                <a:gd name="connsiteX2138" fmla="*/ 1033951 w 1179004"/>
                <a:gd name="connsiteY2138" fmla="*/ 445645 h 2073783"/>
                <a:gd name="connsiteX2139" fmla="*/ 1029379 w 1179004"/>
                <a:gd name="connsiteY2139" fmla="*/ 443073 h 2073783"/>
                <a:gd name="connsiteX2140" fmla="*/ 1027284 w 1179004"/>
                <a:gd name="connsiteY2140" fmla="*/ 442502 h 2073783"/>
                <a:gd name="connsiteX2141" fmla="*/ 1025188 w 1179004"/>
                <a:gd name="connsiteY2141" fmla="*/ 443835 h 2073783"/>
                <a:gd name="connsiteX2142" fmla="*/ 1023760 w 1179004"/>
                <a:gd name="connsiteY2142" fmla="*/ 442311 h 2073783"/>
                <a:gd name="connsiteX2143" fmla="*/ 1021188 w 1179004"/>
                <a:gd name="connsiteY2143" fmla="*/ 441454 h 2073783"/>
                <a:gd name="connsiteX2144" fmla="*/ 1015663 w 1179004"/>
                <a:gd name="connsiteY2144" fmla="*/ 441454 h 2073783"/>
                <a:gd name="connsiteX2145" fmla="*/ 1013377 w 1179004"/>
                <a:gd name="connsiteY2145" fmla="*/ 440502 h 2073783"/>
                <a:gd name="connsiteX2146" fmla="*/ 1011758 w 1179004"/>
                <a:gd name="connsiteY2146" fmla="*/ 440502 h 2073783"/>
                <a:gd name="connsiteX2147" fmla="*/ 1010329 w 1179004"/>
                <a:gd name="connsiteY2147" fmla="*/ 441168 h 2073783"/>
                <a:gd name="connsiteX2148" fmla="*/ 1004900 w 1179004"/>
                <a:gd name="connsiteY2148" fmla="*/ 444407 h 2073783"/>
                <a:gd name="connsiteX2149" fmla="*/ 999471 w 1179004"/>
                <a:gd name="connsiteY2149" fmla="*/ 443740 h 2073783"/>
                <a:gd name="connsiteX2150" fmla="*/ 976135 w 1179004"/>
                <a:gd name="connsiteY2150" fmla="*/ 435072 h 2073783"/>
                <a:gd name="connsiteX2151" fmla="*/ 975468 w 1179004"/>
                <a:gd name="connsiteY2151" fmla="*/ 435072 h 2073783"/>
                <a:gd name="connsiteX2152" fmla="*/ 973087 w 1179004"/>
                <a:gd name="connsiteY2152" fmla="*/ 433072 h 2073783"/>
                <a:gd name="connsiteX2153" fmla="*/ 971658 w 1179004"/>
                <a:gd name="connsiteY2153" fmla="*/ 433072 h 2073783"/>
                <a:gd name="connsiteX2154" fmla="*/ 970324 w 1179004"/>
                <a:gd name="connsiteY2154" fmla="*/ 433072 h 2073783"/>
                <a:gd name="connsiteX2155" fmla="*/ 965657 w 1179004"/>
                <a:gd name="connsiteY2155" fmla="*/ 434501 h 2073783"/>
                <a:gd name="connsiteX2156" fmla="*/ 962609 w 1179004"/>
                <a:gd name="connsiteY2156" fmla="*/ 436977 h 2073783"/>
                <a:gd name="connsiteX2157" fmla="*/ 960514 w 1179004"/>
                <a:gd name="connsiteY2157" fmla="*/ 437644 h 2073783"/>
                <a:gd name="connsiteX2158" fmla="*/ 960037 w 1179004"/>
                <a:gd name="connsiteY2158" fmla="*/ 437644 h 2073783"/>
                <a:gd name="connsiteX2159" fmla="*/ 958990 w 1179004"/>
                <a:gd name="connsiteY2159" fmla="*/ 437644 h 2073783"/>
                <a:gd name="connsiteX2160" fmla="*/ 958228 w 1179004"/>
                <a:gd name="connsiteY2160" fmla="*/ 437644 h 2073783"/>
                <a:gd name="connsiteX2161" fmla="*/ 958704 w 1179004"/>
                <a:gd name="connsiteY2161" fmla="*/ 435834 h 2073783"/>
                <a:gd name="connsiteX2162" fmla="*/ 959752 w 1179004"/>
                <a:gd name="connsiteY2162" fmla="*/ 434882 h 2073783"/>
                <a:gd name="connsiteX2163" fmla="*/ 962704 w 1179004"/>
                <a:gd name="connsiteY2163" fmla="*/ 433167 h 2073783"/>
                <a:gd name="connsiteX2164" fmla="*/ 964038 w 1179004"/>
                <a:gd name="connsiteY2164" fmla="*/ 432215 h 2073783"/>
                <a:gd name="connsiteX2165" fmla="*/ 967943 w 1179004"/>
                <a:gd name="connsiteY2165" fmla="*/ 430405 h 2073783"/>
                <a:gd name="connsiteX2166" fmla="*/ 969658 w 1179004"/>
                <a:gd name="connsiteY2166" fmla="*/ 429071 h 2073783"/>
                <a:gd name="connsiteX2167" fmla="*/ 970991 w 1179004"/>
                <a:gd name="connsiteY2167" fmla="*/ 425452 h 2073783"/>
                <a:gd name="connsiteX2168" fmla="*/ 972229 w 1179004"/>
                <a:gd name="connsiteY2168" fmla="*/ 424119 h 2073783"/>
                <a:gd name="connsiteX2169" fmla="*/ 973087 w 1179004"/>
                <a:gd name="connsiteY2169" fmla="*/ 422880 h 2073783"/>
                <a:gd name="connsiteX2170" fmla="*/ 972610 w 1179004"/>
                <a:gd name="connsiteY2170" fmla="*/ 421547 h 2073783"/>
                <a:gd name="connsiteX2171" fmla="*/ 971086 w 1179004"/>
                <a:gd name="connsiteY2171" fmla="*/ 418594 h 2073783"/>
                <a:gd name="connsiteX2172" fmla="*/ 970229 w 1179004"/>
                <a:gd name="connsiteY2172" fmla="*/ 414403 h 2073783"/>
                <a:gd name="connsiteX2173" fmla="*/ 969467 w 1179004"/>
                <a:gd name="connsiteY2173" fmla="*/ 406307 h 2073783"/>
                <a:gd name="connsiteX2174" fmla="*/ 969467 w 1179004"/>
                <a:gd name="connsiteY2174" fmla="*/ 401925 h 2073783"/>
                <a:gd name="connsiteX2175" fmla="*/ 971467 w 1179004"/>
                <a:gd name="connsiteY2175" fmla="*/ 394305 h 2073783"/>
                <a:gd name="connsiteX2176" fmla="*/ 971944 w 1179004"/>
                <a:gd name="connsiteY2176" fmla="*/ 390114 h 2073783"/>
                <a:gd name="connsiteX2177" fmla="*/ 971277 w 1179004"/>
                <a:gd name="connsiteY2177" fmla="*/ 388400 h 2073783"/>
                <a:gd name="connsiteX2178" fmla="*/ 969943 w 1179004"/>
                <a:gd name="connsiteY2178" fmla="*/ 386304 h 2073783"/>
                <a:gd name="connsiteX2179" fmla="*/ 968991 w 1179004"/>
                <a:gd name="connsiteY2179" fmla="*/ 384114 h 2073783"/>
                <a:gd name="connsiteX2180" fmla="*/ 968991 w 1179004"/>
                <a:gd name="connsiteY2180" fmla="*/ 382208 h 2073783"/>
                <a:gd name="connsiteX2181" fmla="*/ 970896 w 1179004"/>
                <a:gd name="connsiteY2181" fmla="*/ 381161 h 2073783"/>
                <a:gd name="connsiteX2182" fmla="*/ 972896 w 1179004"/>
                <a:gd name="connsiteY2182" fmla="*/ 382018 h 2073783"/>
                <a:gd name="connsiteX2183" fmla="*/ 976135 w 1179004"/>
                <a:gd name="connsiteY2183" fmla="*/ 385066 h 2073783"/>
                <a:gd name="connsiteX2184" fmla="*/ 977183 w 1179004"/>
                <a:gd name="connsiteY2184" fmla="*/ 384209 h 2073783"/>
                <a:gd name="connsiteX2185" fmla="*/ 982421 w 1179004"/>
                <a:gd name="connsiteY2185" fmla="*/ 384209 h 2073783"/>
                <a:gd name="connsiteX2186" fmla="*/ 984136 w 1179004"/>
                <a:gd name="connsiteY2186" fmla="*/ 382113 h 2073783"/>
                <a:gd name="connsiteX2187" fmla="*/ 983945 w 1179004"/>
                <a:gd name="connsiteY2187" fmla="*/ 378875 h 2073783"/>
                <a:gd name="connsiteX2188" fmla="*/ 985279 w 1179004"/>
                <a:gd name="connsiteY2188" fmla="*/ 376398 h 2073783"/>
                <a:gd name="connsiteX2189" fmla="*/ 986136 w 1179004"/>
                <a:gd name="connsiteY2189" fmla="*/ 376970 h 2073783"/>
                <a:gd name="connsiteX2190" fmla="*/ 987660 w 1179004"/>
                <a:gd name="connsiteY2190" fmla="*/ 379732 h 2073783"/>
                <a:gd name="connsiteX2191" fmla="*/ 989374 w 1179004"/>
                <a:gd name="connsiteY2191" fmla="*/ 380970 h 2073783"/>
                <a:gd name="connsiteX2192" fmla="*/ 991089 w 1179004"/>
                <a:gd name="connsiteY2192" fmla="*/ 378018 h 2073783"/>
                <a:gd name="connsiteX2193" fmla="*/ 991756 w 1179004"/>
                <a:gd name="connsiteY2193" fmla="*/ 378684 h 2073783"/>
                <a:gd name="connsiteX2194" fmla="*/ 993756 w 1179004"/>
                <a:gd name="connsiteY2194" fmla="*/ 379923 h 2073783"/>
                <a:gd name="connsiteX2195" fmla="*/ 993756 w 1179004"/>
                <a:gd name="connsiteY2195" fmla="*/ 376208 h 2073783"/>
                <a:gd name="connsiteX2196" fmla="*/ 995470 w 1179004"/>
                <a:gd name="connsiteY2196" fmla="*/ 377256 h 2073783"/>
                <a:gd name="connsiteX2197" fmla="*/ 997375 w 1179004"/>
                <a:gd name="connsiteY2197" fmla="*/ 376684 h 2073783"/>
                <a:gd name="connsiteX2198" fmla="*/ 998233 w 1179004"/>
                <a:gd name="connsiteY2198" fmla="*/ 375065 h 2073783"/>
                <a:gd name="connsiteX2199" fmla="*/ 996518 w 1179004"/>
                <a:gd name="connsiteY2199" fmla="*/ 373446 h 2073783"/>
                <a:gd name="connsiteX2200" fmla="*/ 995566 w 1179004"/>
                <a:gd name="connsiteY2200" fmla="*/ 374398 h 2073783"/>
                <a:gd name="connsiteX2201" fmla="*/ 994804 w 1179004"/>
                <a:gd name="connsiteY2201" fmla="*/ 372112 h 2073783"/>
                <a:gd name="connsiteX2202" fmla="*/ 994804 w 1179004"/>
                <a:gd name="connsiteY2202" fmla="*/ 369826 h 2073783"/>
                <a:gd name="connsiteX2203" fmla="*/ 993851 w 1179004"/>
                <a:gd name="connsiteY2203" fmla="*/ 368112 h 2073783"/>
                <a:gd name="connsiteX2204" fmla="*/ 991375 w 1179004"/>
                <a:gd name="connsiteY2204" fmla="*/ 368112 h 2073783"/>
                <a:gd name="connsiteX2205" fmla="*/ 992232 w 1179004"/>
                <a:gd name="connsiteY2205" fmla="*/ 366778 h 2073783"/>
                <a:gd name="connsiteX2206" fmla="*/ 992232 w 1179004"/>
                <a:gd name="connsiteY2206" fmla="*/ 365540 h 2073783"/>
                <a:gd name="connsiteX2207" fmla="*/ 991660 w 1179004"/>
                <a:gd name="connsiteY2207" fmla="*/ 364683 h 2073783"/>
                <a:gd name="connsiteX2208" fmla="*/ 990232 w 1179004"/>
                <a:gd name="connsiteY2208" fmla="*/ 364683 h 2073783"/>
                <a:gd name="connsiteX2209" fmla="*/ 990899 w 1179004"/>
                <a:gd name="connsiteY2209" fmla="*/ 363444 h 2073783"/>
                <a:gd name="connsiteX2210" fmla="*/ 991946 w 1179004"/>
                <a:gd name="connsiteY2210" fmla="*/ 362873 h 2073783"/>
                <a:gd name="connsiteX2211" fmla="*/ 994804 w 1179004"/>
                <a:gd name="connsiteY2211" fmla="*/ 362873 h 2073783"/>
                <a:gd name="connsiteX2212" fmla="*/ 996613 w 1179004"/>
                <a:gd name="connsiteY2212" fmla="*/ 362873 h 2073783"/>
                <a:gd name="connsiteX2213" fmla="*/ 996613 w 1179004"/>
                <a:gd name="connsiteY2213" fmla="*/ 363444 h 2073783"/>
                <a:gd name="connsiteX2214" fmla="*/ 996613 w 1179004"/>
                <a:gd name="connsiteY2214" fmla="*/ 363444 h 2073783"/>
                <a:gd name="connsiteX2215" fmla="*/ 996613 w 1179004"/>
                <a:gd name="connsiteY2215" fmla="*/ 364397 h 2073783"/>
                <a:gd name="connsiteX2216" fmla="*/ 996613 w 1179004"/>
                <a:gd name="connsiteY2216" fmla="*/ 366016 h 2073783"/>
                <a:gd name="connsiteX2217" fmla="*/ 996613 w 1179004"/>
                <a:gd name="connsiteY2217" fmla="*/ 366588 h 2073783"/>
                <a:gd name="connsiteX2218" fmla="*/ 997280 w 1179004"/>
                <a:gd name="connsiteY2218" fmla="*/ 366588 h 2073783"/>
                <a:gd name="connsiteX2219" fmla="*/ 997947 w 1179004"/>
                <a:gd name="connsiteY2219" fmla="*/ 366588 h 2073783"/>
                <a:gd name="connsiteX2220" fmla="*/ 998423 w 1179004"/>
                <a:gd name="connsiteY2220" fmla="*/ 366588 h 2073783"/>
                <a:gd name="connsiteX2221" fmla="*/ 998423 w 1179004"/>
                <a:gd name="connsiteY2221" fmla="*/ 366588 h 2073783"/>
                <a:gd name="connsiteX2222" fmla="*/ 998995 w 1179004"/>
                <a:gd name="connsiteY2222" fmla="*/ 366111 h 2073783"/>
                <a:gd name="connsiteX2223" fmla="*/ 999471 w 1179004"/>
                <a:gd name="connsiteY2223" fmla="*/ 365254 h 2073783"/>
                <a:gd name="connsiteX2224" fmla="*/ 1000328 w 1179004"/>
                <a:gd name="connsiteY2224" fmla="*/ 365254 h 2073783"/>
                <a:gd name="connsiteX2225" fmla="*/ 1001948 w 1179004"/>
                <a:gd name="connsiteY2225" fmla="*/ 366016 h 2073783"/>
                <a:gd name="connsiteX2226" fmla="*/ 1004329 w 1179004"/>
                <a:gd name="connsiteY2226" fmla="*/ 362301 h 2073783"/>
                <a:gd name="connsiteX2227" fmla="*/ 1004329 w 1179004"/>
                <a:gd name="connsiteY2227" fmla="*/ 360968 h 2073783"/>
                <a:gd name="connsiteX2228" fmla="*/ 1004995 w 1179004"/>
                <a:gd name="connsiteY2228" fmla="*/ 359920 h 2073783"/>
                <a:gd name="connsiteX2229" fmla="*/ 1008234 w 1179004"/>
                <a:gd name="connsiteY2229" fmla="*/ 359920 h 2073783"/>
                <a:gd name="connsiteX2230" fmla="*/ 1009758 w 1179004"/>
                <a:gd name="connsiteY2230" fmla="*/ 358872 h 2073783"/>
                <a:gd name="connsiteX2231" fmla="*/ 1010615 w 1179004"/>
                <a:gd name="connsiteY2231" fmla="*/ 361063 h 2073783"/>
                <a:gd name="connsiteX2232" fmla="*/ 1010615 w 1179004"/>
                <a:gd name="connsiteY2232" fmla="*/ 364111 h 2073783"/>
                <a:gd name="connsiteX2233" fmla="*/ 1009282 w 1179004"/>
                <a:gd name="connsiteY2233" fmla="*/ 366873 h 2073783"/>
                <a:gd name="connsiteX2234" fmla="*/ 1005376 w 1179004"/>
                <a:gd name="connsiteY2234" fmla="*/ 368588 h 2073783"/>
                <a:gd name="connsiteX2235" fmla="*/ 1004519 w 1179004"/>
                <a:gd name="connsiteY2235" fmla="*/ 370112 h 2073783"/>
                <a:gd name="connsiteX2236" fmla="*/ 1004519 w 1179004"/>
                <a:gd name="connsiteY2236" fmla="*/ 371731 h 2073783"/>
                <a:gd name="connsiteX2237" fmla="*/ 1005091 w 1179004"/>
                <a:gd name="connsiteY2237" fmla="*/ 373160 h 2073783"/>
                <a:gd name="connsiteX2238" fmla="*/ 1006519 w 1179004"/>
                <a:gd name="connsiteY2238" fmla="*/ 374208 h 2073783"/>
                <a:gd name="connsiteX2239" fmla="*/ 1008043 w 1179004"/>
                <a:gd name="connsiteY2239" fmla="*/ 374208 h 2073783"/>
                <a:gd name="connsiteX2240" fmla="*/ 1010996 w 1179004"/>
                <a:gd name="connsiteY2240" fmla="*/ 374208 h 2073783"/>
                <a:gd name="connsiteX2241" fmla="*/ 1010139 w 1179004"/>
                <a:gd name="connsiteY2241" fmla="*/ 375065 h 2073783"/>
                <a:gd name="connsiteX2242" fmla="*/ 1008234 w 1179004"/>
                <a:gd name="connsiteY2242" fmla="*/ 377922 h 2073783"/>
                <a:gd name="connsiteX2243" fmla="*/ 1009282 w 1179004"/>
                <a:gd name="connsiteY2243" fmla="*/ 380018 h 2073783"/>
                <a:gd name="connsiteX2244" fmla="*/ 1009282 w 1179004"/>
                <a:gd name="connsiteY2244" fmla="*/ 381542 h 2073783"/>
                <a:gd name="connsiteX2245" fmla="*/ 1009758 w 1179004"/>
                <a:gd name="connsiteY2245" fmla="*/ 382971 h 2073783"/>
                <a:gd name="connsiteX2246" fmla="*/ 1011473 w 1179004"/>
                <a:gd name="connsiteY2246" fmla="*/ 384399 h 2073783"/>
                <a:gd name="connsiteX2247" fmla="*/ 1013187 w 1179004"/>
                <a:gd name="connsiteY2247" fmla="*/ 384971 h 2073783"/>
                <a:gd name="connsiteX2248" fmla="*/ 1020045 w 1179004"/>
                <a:gd name="connsiteY2248" fmla="*/ 386209 h 2073783"/>
                <a:gd name="connsiteX2249" fmla="*/ 1022236 w 1179004"/>
                <a:gd name="connsiteY2249" fmla="*/ 385733 h 2073783"/>
                <a:gd name="connsiteX2250" fmla="*/ 1024141 w 1179004"/>
                <a:gd name="connsiteY2250" fmla="*/ 384494 h 2073783"/>
                <a:gd name="connsiteX2251" fmla="*/ 1025379 w 1179004"/>
                <a:gd name="connsiteY2251" fmla="*/ 382590 h 2073783"/>
                <a:gd name="connsiteX2252" fmla="*/ 1025855 w 1179004"/>
                <a:gd name="connsiteY2252" fmla="*/ 380208 h 2073783"/>
                <a:gd name="connsiteX2253" fmla="*/ 1025855 w 1179004"/>
                <a:gd name="connsiteY2253" fmla="*/ 379161 h 2073783"/>
                <a:gd name="connsiteX2254" fmla="*/ 1025093 w 1179004"/>
                <a:gd name="connsiteY2254" fmla="*/ 379161 h 2073783"/>
                <a:gd name="connsiteX2255" fmla="*/ 1024141 w 1179004"/>
                <a:gd name="connsiteY2255" fmla="*/ 379161 h 2073783"/>
                <a:gd name="connsiteX2256" fmla="*/ 1023188 w 1179004"/>
                <a:gd name="connsiteY2256" fmla="*/ 379161 h 2073783"/>
                <a:gd name="connsiteX2257" fmla="*/ 1023950 w 1179004"/>
                <a:gd name="connsiteY2257" fmla="*/ 378398 h 2073783"/>
                <a:gd name="connsiteX2258" fmla="*/ 1023950 w 1179004"/>
                <a:gd name="connsiteY2258" fmla="*/ 378398 h 2073783"/>
                <a:gd name="connsiteX2259" fmla="*/ 1025855 w 1179004"/>
                <a:gd name="connsiteY2259" fmla="*/ 372874 h 2073783"/>
                <a:gd name="connsiteX2260" fmla="*/ 1027760 w 1179004"/>
                <a:gd name="connsiteY2260" fmla="*/ 373922 h 2073783"/>
                <a:gd name="connsiteX2261" fmla="*/ 1031761 w 1179004"/>
                <a:gd name="connsiteY2261" fmla="*/ 373350 h 2073783"/>
                <a:gd name="connsiteX2262" fmla="*/ 1033856 w 1179004"/>
                <a:gd name="connsiteY2262" fmla="*/ 373922 h 2073783"/>
                <a:gd name="connsiteX2263" fmla="*/ 1034618 w 1179004"/>
                <a:gd name="connsiteY2263" fmla="*/ 374779 h 2073783"/>
                <a:gd name="connsiteX2264" fmla="*/ 1035666 w 1179004"/>
                <a:gd name="connsiteY2264" fmla="*/ 376684 h 2073783"/>
                <a:gd name="connsiteX2265" fmla="*/ 1036523 w 1179004"/>
                <a:gd name="connsiteY2265" fmla="*/ 378684 h 2073783"/>
                <a:gd name="connsiteX2266" fmla="*/ 1036523 w 1179004"/>
                <a:gd name="connsiteY2266" fmla="*/ 380304 h 2073783"/>
                <a:gd name="connsiteX2267" fmla="*/ 1035380 w 1179004"/>
                <a:gd name="connsiteY2267" fmla="*/ 381923 h 2073783"/>
                <a:gd name="connsiteX2268" fmla="*/ 1031475 w 1179004"/>
                <a:gd name="connsiteY2268" fmla="*/ 385828 h 2073783"/>
                <a:gd name="connsiteX2269" fmla="*/ 1030046 w 1179004"/>
                <a:gd name="connsiteY2269" fmla="*/ 387733 h 2073783"/>
                <a:gd name="connsiteX2270" fmla="*/ 1027570 w 1179004"/>
                <a:gd name="connsiteY2270" fmla="*/ 395163 h 2073783"/>
                <a:gd name="connsiteX2271" fmla="*/ 1023188 w 1179004"/>
                <a:gd name="connsiteY2271" fmla="*/ 393829 h 2073783"/>
                <a:gd name="connsiteX2272" fmla="*/ 1019092 w 1179004"/>
                <a:gd name="connsiteY2272" fmla="*/ 395448 h 2073783"/>
                <a:gd name="connsiteX2273" fmla="*/ 1016044 w 1179004"/>
                <a:gd name="connsiteY2273" fmla="*/ 399068 h 2073783"/>
                <a:gd name="connsiteX2274" fmla="*/ 1014997 w 1179004"/>
                <a:gd name="connsiteY2274" fmla="*/ 403544 h 2073783"/>
                <a:gd name="connsiteX2275" fmla="*/ 1014997 w 1179004"/>
                <a:gd name="connsiteY2275" fmla="*/ 406116 h 2073783"/>
                <a:gd name="connsiteX2276" fmla="*/ 1016044 w 1179004"/>
                <a:gd name="connsiteY2276" fmla="*/ 407259 h 2073783"/>
                <a:gd name="connsiteX2277" fmla="*/ 1017473 w 1179004"/>
                <a:gd name="connsiteY2277" fmla="*/ 407831 h 2073783"/>
                <a:gd name="connsiteX2278" fmla="*/ 1018997 w 1179004"/>
                <a:gd name="connsiteY2278" fmla="*/ 408974 h 2073783"/>
                <a:gd name="connsiteX2279" fmla="*/ 1018997 w 1179004"/>
                <a:gd name="connsiteY2279" fmla="*/ 408974 h 2073783"/>
                <a:gd name="connsiteX2280" fmla="*/ 1020140 w 1179004"/>
                <a:gd name="connsiteY2280" fmla="*/ 409641 h 2073783"/>
                <a:gd name="connsiteX2281" fmla="*/ 1020807 w 1179004"/>
                <a:gd name="connsiteY2281" fmla="*/ 410402 h 2073783"/>
                <a:gd name="connsiteX2282" fmla="*/ 1019854 w 1179004"/>
                <a:gd name="connsiteY2282" fmla="*/ 410402 h 2073783"/>
                <a:gd name="connsiteX2283" fmla="*/ 1018711 w 1179004"/>
                <a:gd name="connsiteY2283" fmla="*/ 410402 h 2073783"/>
                <a:gd name="connsiteX2284" fmla="*/ 1017759 w 1179004"/>
                <a:gd name="connsiteY2284" fmla="*/ 410402 h 2073783"/>
                <a:gd name="connsiteX2285" fmla="*/ 1017187 w 1179004"/>
                <a:gd name="connsiteY2285" fmla="*/ 411260 h 2073783"/>
                <a:gd name="connsiteX2286" fmla="*/ 1017187 w 1179004"/>
                <a:gd name="connsiteY2286" fmla="*/ 412403 h 2073783"/>
                <a:gd name="connsiteX2287" fmla="*/ 1015187 w 1179004"/>
                <a:gd name="connsiteY2287" fmla="*/ 411546 h 2073783"/>
                <a:gd name="connsiteX2288" fmla="*/ 1013758 w 1179004"/>
                <a:gd name="connsiteY2288" fmla="*/ 412308 h 2073783"/>
                <a:gd name="connsiteX2289" fmla="*/ 1013187 w 1179004"/>
                <a:gd name="connsiteY2289" fmla="*/ 414022 h 2073783"/>
                <a:gd name="connsiteX2290" fmla="*/ 1013187 w 1179004"/>
                <a:gd name="connsiteY2290" fmla="*/ 416118 h 2073783"/>
                <a:gd name="connsiteX2291" fmla="*/ 1011853 w 1179004"/>
                <a:gd name="connsiteY2291" fmla="*/ 414498 h 2073783"/>
                <a:gd name="connsiteX2292" fmla="*/ 1010234 w 1179004"/>
                <a:gd name="connsiteY2292" fmla="*/ 413736 h 2073783"/>
                <a:gd name="connsiteX2293" fmla="*/ 1008615 w 1179004"/>
                <a:gd name="connsiteY2293" fmla="*/ 413736 h 2073783"/>
                <a:gd name="connsiteX2294" fmla="*/ 1006996 w 1179004"/>
                <a:gd name="connsiteY2294" fmla="*/ 414975 h 2073783"/>
                <a:gd name="connsiteX2295" fmla="*/ 1007662 w 1179004"/>
                <a:gd name="connsiteY2295" fmla="*/ 416594 h 2073783"/>
                <a:gd name="connsiteX2296" fmla="*/ 1007662 w 1179004"/>
                <a:gd name="connsiteY2296" fmla="*/ 418499 h 2073783"/>
                <a:gd name="connsiteX2297" fmla="*/ 1007091 w 1179004"/>
                <a:gd name="connsiteY2297" fmla="*/ 422309 h 2073783"/>
                <a:gd name="connsiteX2298" fmla="*/ 1008615 w 1179004"/>
                <a:gd name="connsiteY2298" fmla="*/ 427548 h 2073783"/>
                <a:gd name="connsiteX2299" fmla="*/ 1008615 w 1179004"/>
                <a:gd name="connsiteY2299" fmla="*/ 429262 h 2073783"/>
                <a:gd name="connsiteX2300" fmla="*/ 1009282 w 1179004"/>
                <a:gd name="connsiteY2300" fmla="*/ 430215 h 2073783"/>
                <a:gd name="connsiteX2301" fmla="*/ 1010901 w 1179004"/>
                <a:gd name="connsiteY2301" fmla="*/ 430215 h 2073783"/>
                <a:gd name="connsiteX2302" fmla="*/ 1012996 w 1179004"/>
                <a:gd name="connsiteY2302" fmla="*/ 430215 h 2073783"/>
                <a:gd name="connsiteX2303" fmla="*/ 1016711 w 1179004"/>
                <a:gd name="connsiteY2303" fmla="*/ 430215 h 2073783"/>
                <a:gd name="connsiteX2304" fmla="*/ 1016711 w 1179004"/>
                <a:gd name="connsiteY2304" fmla="*/ 430215 h 2073783"/>
                <a:gd name="connsiteX2305" fmla="*/ 1016711 w 1179004"/>
                <a:gd name="connsiteY2305" fmla="*/ 429452 h 2073783"/>
                <a:gd name="connsiteX2306" fmla="*/ 1016711 w 1179004"/>
                <a:gd name="connsiteY2306" fmla="*/ 427262 h 2073783"/>
                <a:gd name="connsiteX2307" fmla="*/ 1017854 w 1179004"/>
                <a:gd name="connsiteY2307" fmla="*/ 425262 h 2073783"/>
                <a:gd name="connsiteX2308" fmla="*/ 1022045 w 1179004"/>
                <a:gd name="connsiteY2308" fmla="*/ 426500 h 2073783"/>
                <a:gd name="connsiteX2309" fmla="*/ 1030141 w 1179004"/>
                <a:gd name="connsiteY2309" fmla="*/ 433072 h 2073783"/>
                <a:gd name="connsiteX2310" fmla="*/ 1031284 w 1179004"/>
                <a:gd name="connsiteY2310" fmla="*/ 433072 h 2073783"/>
                <a:gd name="connsiteX2311" fmla="*/ 1032808 w 1179004"/>
                <a:gd name="connsiteY2311" fmla="*/ 431834 h 2073783"/>
                <a:gd name="connsiteX2312" fmla="*/ 1033951 w 1179004"/>
                <a:gd name="connsiteY2312" fmla="*/ 430310 h 2073783"/>
                <a:gd name="connsiteX2313" fmla="*/ 1034904 w 1179004"/>
                <a:gd name="connsiteY2313" fmla="*/ 428786 h 2073783"/>
                <a:gd name="connsiteX2314" fmla="*/ 1035571 w 1179004"/>
                <a:gd name="connsiteY2314" fmla="*/ 427071 h 2073783"/>
                <a:gd name="connsiteX2315" fmla="*/ 1035571 w 1179004"/>
                <a:gd name="connsiteY2315" fmla="*/ 424881 h 2073783"/>
                <a:gd name="connsiteX2316" fmla="*/ 1036618 w 1179004"/>
                <a:gd name="connsiteY2316" fmla="*/ 424881 h 2073783"/>
                <a:gd name="connsiteX2317" fmla="*/ 1037952 w 1179004"/>
                <a:gd name="connsiteY2317" fmla="*/ 425928 h 2073783"/>
                <a:gd name="connsiteX2318" fmla="*/ 1039762 w 1179004"/>
                <a:gd name="connsiteY2318" fmla="*/ 425928 h 2073783"/>
                <a:gd name="connsiteX2319" fmla="*/ 1041762 w 1179004"/>
                <a:gd name="connsiteY2319" fmla="*/ 425262 h 2073783"/>
                <a:gd name="connsiteX2320" fmla="*/ 1043762 w 1179004"/>
                <a:gd name="connsiteY2320" fmla="*/ 425262 h 2073783"/>
                <a:gd name="connsiteX2321" fmla="*/ 1042524 w 1179004"/>
                <a:gd name="connsiteY2321" fmla="*/ 426309 h 2073783"/>
                <a:gd name="connsiteX2322" fmla="*/ 1041476 w 1179004"/>
                <a:gd name="connsiteY2322" fmla="*/ 427548 h 2073783"/>
                <a:gd name="connsiteX2323" fmla="*/ 933082 w 1179004"/>
                <a:gd name="connsiteY2323" fmla="*/ 329250 h 2073783"/>
                <a:gd name="connsiteX2324" fmla="*/ 933082 w 1179004"/>
                <a:gd name="connsiteY2324" fmla="*/ 325630 h 2073783"/>
                <a:gd name="connsiteX2325" fmla="*/ 931367 w 1179004"/>
                <a:gd name="connsiteY2325" fmla="*/ 323630 h 2073783"/>
                <a:gd name="connsiteX2326" fmla="*/ 931367 w 1179004"/>
                <a:gd name="connsiteY2326" fmla="*/ 321058 h 2073783"/>
                <a:gd name="connsiteX2327" fmla="*/ 928224 w 1179004"/>
                <a:gd name="connsiteY2327" fmla="*/ 319248 h 2073783"/>
                <a:gd name="connsiteX2328" fmla="*/ 931177 w 1179004"/>
                <a:gd name="connsiteY2328" fmla="*/ 319248 h 2073783"/>
                <a:gd name="connsiteX2329" fmla="*/ 933272 w 1179004"/>
                <a:gd name="connsiteY2329" fmla="*/ 322582 h 2073783"/>
                <a:gd name="connsiteX2330" fmla="*/ 935177 w 1179004"/>
                <a:gd name="connsiteY2330" fmla="*/ 322582 h 2073783"/>
                <a:gd name="connsiteX2331" fmla="*/ 937177 w 1179004"/>
                <a:gd name="connsiteY2331" fmla="*/ 325535 h 2073783"/>
                <a:gd name="connsiteX2332" fmla="*/ 939463 w 1179004"/>
                <a:gd name="connsiteY2332" fmla="*/ 329250 h 2073783"/>
                <a:gd name="connsiteX2333" fmla="*/ 939463 w 1179004"/>
                <a:gd name="connsiteY2333" fmla="*/ 330107 h 2073783"/>
                <a:gd name="connsiteX2334" fmla="*/ 940130 w 1179004"/>
                <a:gd name="connsiteY2334" fmla="*/ 330964 h 2073783"/>
                <a:gd name="connsiteX2335" fmla="*/ 941273 w 1179004"/>
                <a:gd name="connsiteY2335" fmla="*/ 330964 h 2073783"/>
                <a:gd name="connsiteX2336" fmla="*/ 941940 w 1179004"/>
                <a:gd name="connsiteY2336" fmla="*/ 331821 h 2073783"/>
                <a:gd name="connsiteX2337" fmla="*/ 941178 w 1179004"/>
                <a:gd name="connsiteY2337" fmla="*/ 333917 h 2073783"/>
                <a:gd name="connsiteX2338" fmla="*/ 937654 w 1179004"/>
                <a:gd name="connsiteY2338" fmla="*/ 331154 h 2073783"/>
                <a:gd name="connsiteX2339" fmla="*/ 937654 w 1179004"/>
                <a:gd name="connsiteY2339" fmla="*/ 333917 h 2073783"/>
                <a:gd name="connsiteX2340" fmla="*/ 935558 w 1179004"/>
                <a:gd name="connsiteY2340" fmla="*/ 333917 h 2073783"/>
                <a:gd name="connsiteX2341" fmla="*/ 935558 w 1179004"/>
                <a:gd name="connsiteY2341" fmla="*/ 336108 h 2073783"/>
                <a:gd name="connsiteX2342" fmla="*/ 936511 w 1179004"/>
                <a:gd name="connsiteY2342" fmla="*/ 339251 h 2073783"/>
                <a:gd name="connsiteX2343" fmla="*/ 934606 w 1179004"/>
                <a:gd name="connsiteY2343" fmla="*/ 342204 h 2073783"/>
                <a:gd name="connsiteX2344" fmla="*/ 933844 w 1179004"/>
                <a:gd name="connsiteY2344" fmla="*/ 345633 h 2073783"/>
                <a:gd name="connsiteX2345" fmla="*/ 932129 w 1179004"/>
                <a:gd name="connsiteY2345" fmla="*/ 343918 h 2073783"/>
                <a:gd name="connsiteX2346" fmla="*/ 932129 w 1179004"/>
                <a:gd name="connsiteY2346" fmla="*/ 341632 h 2073783"/>
                <a:gd name="connsiteX2347" fmla="*/ 933939 w 1179004"/>
                <a:gd name="connsiteY2347" fmla="*/ 339346 h 2073783"/>
                <a:gd name="connsiteX2348" fmla="*/ 933082 w 1179004"/>
                <a:gd name="connsiteY2348" fmla="*/ 337917 h 2073783"/>
                <a:gd name="connsiteX2349" fmla="*/ 932034 w 1179004"/>
                <a:gd name="connsiteY2349" fmla="*/ 336869 h 2073783"/>
                <a:gd name="connsiteX2350" fmla="*/ 930986 w 1179004"/>
                <a:gd name="connsiteY2350" fmla="*/ 333821 h 2073783"/>
                <a:gd name="connsiteX2351" fmla="*/ 1022045 w 1179004"/>
                <a:gd name="connsiteY2351" fmla="*/ 146846 h 2073783"/>
                <a:gd name="connsiteX2352" fmla="*/ 1022712 w 1179004"/>
                <a:gd name="connsiteY2352" fmla="*/ 147894 h 2073783"/>
                <a:gd name="connsiteX2353" fmla="*/ 1022712 w 1179004"/>
                <a:gd name="connsiteY2353" fmla="*/ 150560 h 2073783"/>
                <a:gd name="connsiteX2354" fmla="*/ 1022712 w 1179004"/>
                <a:gd name="connsiteY2354" fmla="*/ 152751 h 2073783"/>
                <a:gd name="connsiteX2355" fmla="*/ 1023760 w 1179004"/>
                <a:gd name="connsiteY2355" fmla="*/ 154275 h 2073783"/>
                <a:gd name="connsiteX2356" fmla="*/ 1022712 w 1179004"/>
                <a:gd name="connsiteY2356" fmla="*/ 155037 h 2073783"/>
                <a:gd name="connsiteX2357" fmla="*/ 1021664 w 1179004"/>
                <a:gd name="connsiteY2357" fmla="*/ 155037 h 2073783"/>
                <a:gd name="connsiteX2358" fmla="*/ 1020902 w 1179004"/>
                <a:gd name="connsiteY2358" fmla="*/ 153704 h 2073783"/>
                <a:gd name="connsiteX2359" fmla="*/ 1019569 w 1179004"/>
                <a:gd name="connsiteY2359" fmla="*/ 151323 h 2073783"/>
                <a:gd name="connsiteX2360" fmla="*/ 1019569 w 1179004"/>
                <a:gd name="connsiteY2360" fmla="*/ 148084 h 2073783"/>
                <a:gd name="connsiteX2361" fmla="*/ 442640 w 1179004"/>
                <a:gd name="connsiteY2361" fmla="*/ 146274 h 2073783"/>
                <a:gd name="connsiteX2362" fmla="*/ 445783 w 1179004"/>
                <a:gd name="connsiteY2362" fmla="*/ 147798 h 2073783"/>
                <a:gd name="connsiteX2363" fmla="*/ 446354 w 1179004"/>
                <a:gd name="connsiteY2363" fmla="*/ 151418 h 2073783"/>
                <a:gd name="connsiteX2364" fmla="*/ 445021 w 1179004"/>
                <a:gd name="connsiteY2364" fmla="*/ 154371 h 2073783"/>
                <a:gd name="connsiteX2365" fmla="*/ 442640 w 1179004"/>
                <a:gd name="connsiteY2365" fmla="*/ 154371 h 2073783"/>
                <a:gd name="connsiteX2366" fmla="*/ 436353 w 1179004"/>
                <a:gd name="connsiteY2366" fmla="*/ 149703 h 2073783"/>
                <a:gd name="connsiteX2367" fmla="*/ 437020 w 1179004"/>
                <a:gd name="connsiteY2367" fmla="*/ 147989 h 2073783"/>
                <a:gd name="connsiteX2368" fmla="*/ 438734 w 1179004"/>
                <a:gd name="connsiteY2368" fmla="*/ 146941 h 2073783"/>
                <a:gd name="connsiteX2369" fmla="*/ 440830 w 1179004"/>
                <a:gd name="connsiteY2369" fmla="*/ 146369 h 2073783"/>
                <a:gd name="connsiteX2370" fmla="*/ 953179 w 1179004"/>
                <a:gd name="connsiteY2370" fmla="*/ 133416 h 2073783"/>
                <a:gd name="connsiteX2371" fmla="*/ 956608 w 1179004"/>
                <a:gd name="connsiteY2371" fmla="*/ 134940 h 2073783"/>
                <a:gd name="connsiteX2372" fmla="*/ 954799 w 1179004"/>
                <a:gd name="connsiteY2372" fmla="*/ 138369 h 2073783"/>
                <a:gd name="connsiteX2373" fmla="*/ 950417 w 1179004"/>
                <a:gd name="connsiteY2373" fmla="*/ 141798 h 2073783"/>
                <a:gd name="connsiteX2374" fmla="*/ 946036 w 1179004"/>
                <a:gd name="connsiteY2374" fmla="*/ 143417 h 2073783"/>
                <a:gd name="connsiteX2375" fmla="*/ 943750 w 1179004"/>
                <a:gd name="connsiteY2375" fmla="*/ 143417 h 2073783"/>
                <a:gd name="connsiteX2376" fmla="*/ 942416 w 1179004"/>
                <a:gd name="connsiteY2376" fmla="*/ 144465 h 2073783"/>
                <a:gd name="connsiteX2377" fmla="*/ 941178 w 1179004"/>
                <a:gd name="connsiteY2377" fmla="*/ 145703 h 2073783"/>
                <a:gd name="connsiteX2378" fmla="*/ 939273 w 1179004"/>
                <a:gd name="connsiteY2378" fmla="*/ 146560 h 2073783"/>
                <a:gd name="connsiteX2379" fmla="*/ 937368 w 1179004"/>
                <a:gd name="connsiteY2379" fmla="*/ 146560 h 2073783"/>
                <a:gd name="connsiteX2380" fmla="*/ 934987 w 1179004"/>
                <a:gd name="connsiteY2380" fmla="*/ 145989 h 2073783"/>
                <a:gd name="connsiteX2381" fmla="*/ 932891 w 1179004"/>
                <a:gd name="connsiteY2381" fmla="*/ 145036 h 2073783"/>
                <a:gd name="connsiteX2382" fmla="*/ 932129 w 1179004"/>
                <a:gd name="connsiteY2382" fmla="*/ 143798 h 2073783"/>
                <a:gd name="connsiteX2383" fmla="*/ 932701 w 1179004"/>
                <a:gd name="connsiteY2383" fmla="*/ 142464 h 2073783"/>
                <a:gd name="connsiteX2384" fmla="*/ 932701 w 1179004"/>
                <a:gd name="connsiteY2384" fmla="*/ 141131 h 2073783"/>
                <a:gd name="connsiteX2385" fmla="*/ 932701 w 1179004"/>
                <a:gd name="connsiteY2385" fmla="*/ 139702 h 2073783"/>
                <a:gd name="connsiteX2386" fmla="*/ 932701 w 1179004"/>
                <a:gd name="connsiteY2386" fmla="*/ 138273 h 2073783"/>
                <a:gd name="connsiteX2387" fmla="*/ 934701 w 1179004"/>
                <a:gd name="connsiteY2387" fmla="*/ 139321 h 2073783"/>
                <a:gd name="connsiteX2388" fmla="*/ 935844 w 1179004"/>
                <a:gd name="connsiteY2388" fmla="*/ 140369 h 2073783"/>
                <a:gd name="connsiteX2389" fmla="*/ 936987 w 1179004"/>
                <a:gd name="connsiteY2389" fmla="*/ 140369 h 2073783"/>
                <a:gd name="connsiteX2390" fmla="*/ 938511 w 1179004"/>
                <a:gd name="connsiteY2390" fmla="*/ 139321 h 2073783"/>
                <a:gd name="connsiteX2391" fmla="*/ 940702 w 1179004"/>
                <a:gd name="connsiteY2391" fmla="*/ 136559 h 2073783"/>
                <a:gd name="connsiteX2392" fmla="*/ 941940 w 1179004"/>
                <a:gd name="connsiteY2392" fmla="*/ 135702 h 2073783"/>
                <a:gd name="connsiteX2393" fmla="*/ 943369 w 1179004"/>
                <a:gd name="connsiteY2393" fmla="*/ 135702 h 2073783"/>
                <a:gd name="connsiteX2394" fmla="*/ 943369 w 1179004"/>
                <a:gd name="connsiteY2394" fmla="*/ 136178 h 2073783"/>
                <a:gd name="connsiteX2395" fmla="*/ 943369 w 1179004"/>
                <a:gd name="connsiteY2395" fmla="*/ 137511 h 2073783"/>
                <a:gd name="connsiteX2396" fmla="*/ 943369 w 1179004"/>
                <a:gd name="connsiteY2396" fmla="*/ 138845 h 2073783"/>
                <a:gd name="connsiteX2397" fmla="*/ 943940 w 1179004"/>
                <a:gd name="connsiteY2397" fmla="*/ 139416 h 2073783"/>
                <a:gd name="connsiteX2398" fmla="*/ 945178 w 1179004"/>
                <a:gd name="connsiteY2398" fmla="*/ 139416 h 2073783"/>
                <a:gd name="connsiteX2399" fmla="*/ 947274 w 1179004"/>
                <a:gd name="connsiteY2399" fmla="*/ 138750 h 2073783"/>
                <a:gd name="connsiteX2400" fmla="*/ 948417 w 1179004"/>
                <a:gd name="connsiteY2400" fmla="*/ 138750 h 2073783"/>
                <a:gd name="connsiteX2401" fmla="*/ 950703 w 1179004"/>
                <a:gd name="connsiteY2401" fmla="*/ 137702 h 2073783"/>
                <a:gd name="connsiteX2402" fmla="*/ 953275 w 1179004"/>
                <a:gd name="connsiteY2402" fmla="*/ 133320 h 2073783"/>
                <a:gd name="connsiteX2403" fmla="*/ 975944 w 1179004"/>
                <a:gd name="connsiteY2403" fmla="*/ 122462 h 2073783"/>
                <a:gd name="connsiteX2404" fmla="*/ 976706 w 1179004"/>
                <a:gd name="connsiteY2404" fmla="*/ 119033 h 2073783"/>
                <a:gd name="connsiteX2405" fmla="*/ 976706 w 1179004"/>
                <a:gd name="connsiteY2405" fmla="*/ 115223 h 2073783"/>
                <a:gd name="connsiteX2406" fmla="*/ 977468 w 1179004"/>
                <a:gd name="connsiteY2406" fmla="*/ 111794 h 2073783"/>
                <a:gd name="connsiteX2407" fmla="*/ 980230 w 1179004"/>
                <a:gd name="connsiteY2407" fmla="*/ 109603 h 2073783"/>
                <a:gd name="connsiteX2408" fmla="*/ 980230 w 1179004"/>
                <a:gd name="connsiteY2408" fmla="*/ 112079 h 2073783"/>
                <a:gd name="connsiteX2409" fmla="*/ 977754 w 1179004"/>
                <a:gd name="connsiteY2409" fmla="*/ 118652 h 2073783"/>
                <a:gd name="connsiteX2410" fmla="*/ 977754 w 1179004"/>
                <a:gd name="connsiteY2410" fmla="*/ 119985 h 2073783"/>
                <a:gd name="connsiteX2411" fmla="*/ 978230 w 1179004"/>
                <a:gd name="connsiteY2411" fmla="*/ 120938 h 2073783"/>
                <a:gd name="connsiteX2412" fmla="*/ 978230 w 1179004"/>
                <a:gd name="connsiteY2412" fmla="*/ 121890 h 2073783"/>
                <a:gd name="connsiteX2413" fmla="*/ 977563 w 1179004"/>
                <a:gd name="connsiteY2413" fmla="*/ 123224 h 2073783"/>
                <a:gd name="connsiteX2414" fmla="*/ 976801 w 1179004"/>
                <a:gd name="connsiteY2414" fmla="*/ 123986 h 2073783"/>
                <a:gd name="connsiteX2415" fmla="*/ 976325 w 1179004"/>
                <a:gd name="connsiteY2415" fmla="*/ 123986 h 2073783"/>
                <a:gd name="connsiteX2416" fmla="*/ 976325 w 1179004"/>
                <a:gd name="connsiteY2416" fmla="*/ 123986 h 2073783"/>
                <a:gd name="connsiteX2417" fmla="*/ 994708 w 1179004"/>
                <a:gd name="connsiteY2417" fmla="*/ 102650 h 2073783"/>
                <a:gd name="connsiteX2418" fmla="*/ 996518 w 1179004"/>
                <a:gd name="connsiteY2418" fmla="*/ 101221 h 2073783"/>
                <a:gd name="connsiteX2419" fmla="*/ 997185 w 1179004"/>
                <a:gd name="connsiteY2419" fmla="*/ 101221 h 2073783"/>
                <a:gd name="connsiteX2420" fmla="*/ 997185 w 1179004"/>
                <a:gd name="connsiteY2420" fmla="*/ 102364 h 2073783"/>
                <a:gd name="connsiteX2421" fmla="*/ 996328 w 1179004"/>
                <a:gd name="connsiteY2421" fmla="*/ 103888 h 2073783"/>
                <a:gd name="connsiteX2422" fmla="*/ 993661 w 1179004"/>
                <a:gd name="connsiteY2422" fmla="*/ 106269 h 2073783"/>
                <a:gd name="connsiteX2423" fmla="*/ 992518 w 1179004"/>
                <a:gd name="connsiteY2423" fmla="*/ 107603 h 2073783"/>
                <a:gd name="connsiteX2424" fmla="*/ 991851 w 1179004"/>
                <a:gd name="connsiteY2424" fmla="*/ 109412 h 2073783"/>
                <a:gd name="connsiteX2425" fmla="*/ 989184 w 1179004"/>
                <a:gd name="connsiteY2425" fmla="*/ 108841 h 2073783"/>
                <a:gd name="connsiteX2426" fmla="*/ 984802 w 1179004"/>
                <a:gd name="connsiteY2426" fmla="*/ 109508 h 2073783"/>
                <a:gd name="connsiteX2427" fmla="*/ 983755 w 1179004"/>
                <a:gd name="connsiteY2427" fmla="*/ 108460 h 2073783"/>
                <a:gd name="connsiteX2428" fmla="*/ 984993 w 1179004"/>
                <a:gd name="connsiteY2428" fmla="*/ 106555 h 2073783"/>
                <a:gd name="connsiteX2429" fmla="*/ 986041 w 1179004"/>
                <a:gd name="connsiteY2429" fmla="*/ 106079 h 2073783"/>
                <a:gd name="connsiteX2430" fmla="*/ 988612 w 1179004"/>
                <a:gd name="connsiteY2430" fmla="*/ 106650 h 2073783"/>
                <a:gd name="connsiteX2431" fmla="*/ 990327 w 1179004"/>
                <a:gd name="connsiteY2431" fmla="*/ 106079 h 2073783"/>
                <a:gd name="connsiteX2432" fmla="*/ 992232 w 1179004"/>
                <a:gd name="connsiteY2432" fmla="*/ 104936 h 2073783"/>
                <a:gd name="connsiteX2433" fmla="*/ 909841 w 1179004"/>
                <a:gd name="connsiteY2433" fmla="*/ 97506 h 2073783"/>
                <a:gd name="connsiteX2434" fmla="*/ 909269 w 1179004"/>
                <a:gd name="connsiteY2434" fmla="*/ 94363 h 2073783"/>
                <a:gd name="connsiteX2435" fmla="*/ 913079 w 1179004"/>
                <a:gd name="connsiteY2435" fmla="*/ 91410 h 2073783"/>
                <a:gd name="connsiteX2436" fmla="*/ 918699 w 1179004"/>
                <a:gd name="connsiteY2436" fmla="*/ 88648 h 2073783"/>
                <a:gd name="connsiteX2437" fmla="*/ 922795 w 1179004"/>
                <a:gd name="connsiteY2437" fmla="*/ 89886 h 2073783"/>
                <a:gd name="connsiteX2438" fmla="*/ 918413 w 1179004"/>
                <a:gd name="connsiteY2438" fmla="*/ 94839 h 2073783"/>
                <a:gd name="connsiteX2439" fmla="*/ 916413 w 1179004"/>
                <a:gd name="connsiteY2439" fmla="*/ 97697 h 2073783"/>
                <a:gd name="connsiteX2440" fmla="*/ 913746 w 1179004"/>
                <a:gd name="connsiteY2440" fmla="*/ 98744 h 2073783"/>
                <a:gd name="connsiteX2441" fmla="*/ 473405 w 1179004"/>
                <a:gd name="connsiteY2441" fmla="*/ 89410 h 2073783"/>
                <a:gd name="connsiteX2442" fmla="*/ 476167 w 1179004"/>
                <a:gd name="connsiteY2442" fmla="*/ 89410 h 2073783"/>
                <a:gd name="connsiteX2443" fmla="*/ 476739 w 1179004"/>
                <a:gd name="connsiteY2443" fmla="*/ 90172 h 2073783"/>
                <a:gd name="connsiteX2444" fmla="*/ 476739 w 1179004"/>
                <a:gd name="connsiteY2444" fmla="*/ 92458 h 2073783"/>
                <a:gd name="connsiteX2445" fmla="*/ 476739 w 1179004"/>
                <a:gd name="connsiteY2445" fmla="*/ 93982 h 2073783"/>
                <a:gd name="connsiteX2446" fmla="*/ 476072 w 1179004"/>
                <a:gd name="connsiteY2446" fmla="*/ 95601 h 2073783"/>
                <a:gd name="connsiteX2447" fmla="*/ 475120 w 1179004"/>
                <a:gd name="connsiteY2447" fmla="*/ 97030 h 2073783"/>
                <a:gd name="connsiteX2448" fmla="*/ 474262 w 1179004"/>
                <a:gd name="connsiteY2448" fmla="*/ 97983 h 2073783"/>
                <a:gd name="connsiteX2449" fmla="*/ 472072 w 1179004"/>
                <a:gd name="connsiteY2449" fmla="*/ 98935 h 2073783"/>
                <a:gd name="connsiteX2450" fmla="*/ 468643 w 1179004"/>
                <a:gd name="connsiteY2450" fmla="*/ 99506 h 2073783"/>
                <a:gd name="connsiteX2451" fmla="*/ 465309 w 1179004"/>
                <a:gd name="connsiteY2451" fmla="*/ 99506 h 2073783"/>
                <a:gd name="connsiteX2452" fmla="*/ 463499 w 1179004"/>
                <a:gd name="connsiteY2452" fmla="*/ 98078 h 2073783"/>
                <a:gd name="connsiteX2453" fmla="*/ 461308 w 1179004"/>
                <a:gd name="connsiteY2453" fmla="*/ 95792 h 2073783"/>
                <a:gd name="connsiteX2454" fmla="*/ 459213 w 1179004"/>
                <a:gd name="connsiteY2454" fmla="*/ 93030 h 2073783"/>
                <a:gd name="connsiteX2455" fmla="*/ 458737 w 1179004"/>
                <a:gd name="connsiteY2455" fmla="*/ 90172 h 2073783"/>
                <a:gd name="connsiteX2456" fmla="*/ 461690 w 1179004"/>
                <a:gd name="connsiteY2456" fmla="*/ 87981 h 2073783"/>
                <a:gd name="connsiteX2457" fmla="*/ 463499 w 1179004"/>
                <a:gd name="connsiteY2457" fmla="*/ 87981 h 2073783"/>
                <a:gd name="connsiteX2458" fmla="*/ 465118 w 1179004"/>
                <a:gd name="connsiteY2458" fmla="*/ 88553 h 2073783"/>
                <a:gd name="connsiteX2459" fmla="*/ 466547 w 1179004"/>
                <a:gd name="connsiteY2459" fmla="*/ 89315 h 2073783"/>
                <a:gd name="connsiteX2460" fmla="*/ 467976 w 1179004"/>
                <a:gd name="connsiteY2460" fmla="*/ 89981 h 2073783"/>
                <a:gd name="connsiteX2461" fmla="*/ 469691 w 1179004"/>
                <a:gd name="connsiteY2461" fmla="*/ 89981 h 2073783"/>
                <a:gd name="connsiteX2462" fmla="*/ 970991 w 1179004"/>
                <a:gd name="connsiteY2462" fmla="*/ 71122 h 2073783"/>
                <a:gd name="connsiteX2463" fmla="*/ 974896 w 1179004"/>
                <a:gd name="connsiteY2463" fmla="*/ 68360 h 2073783"/>
                <a:gd name="connsiteX2464" fmla="*/ 976897 w 1179004"/>
                <a:gd name="connsiteY2464" fmla="*/ 66645 h 2073783"/>
                <a:gd name="connsiteX2465" fmla="*/ 978135 w 1179004"/>
                <a:gd name="connsiteY2465" fmla="*/ 64645 h 2073783"/>
                <a:gd name="connsiteX2466" fmla="*/ 978802 w 1179004"/>
                <a:gd name="connsiteY2466" fmla="*/ 67788 h 2073783"/>
                <a:gd name="connsiteX2467" fmla="*/ 977659 w 1179004"/>
                <a:gd name="connsiteY2467" fmla="*/ 70646 h 2073783"/>
                <a:gd name="connsiteX2468" fmla="*/ 975373 w 1179004"/>
                <a:gd name="connsiteY2468" fmla="*/ 73027 h 2073783"/>
                <a:gd name="connsiteX2469" fmla="*/ 968229 w 1179004"/>
                <a:gd name="connsiteY2469" fmla="*/ 77123 h 2073783"/>
                <a:gd name="connsiteX2470" fmla="*/ 966895 w 1179004"/>
                <a:gd name="connsiteY2470" fmla="*/ 77123 h 2073783"/>
                <a:gd name="connsiteX2471" fmla="*/ 966895 w 1179004"/>
                <a:gd name="connsiteY2471" fmla="*/ 77789 h 2073783"/>
                <a:gd name="connsiteX2472" fmla="*/ 965086 w 1179004"/>
                <a:gd name="connsiteY2472" fmla="*/ 81695 h 2073783"/>
                <a:gd name="connsiteX2473" fmla="*/ 958513 w 1179004"/>
                <a:gd name="connsiteY2473" fmla="*/ 84743 h 2073783"/>
                <a:gd name="connsiteX2474" fmla="*/ 957275 w 1179004"/>
                <a:gd name="connsiteY2474" fmla="*/ 85981 h 2073783"/>
                <a:gd name="connsiteX2475" fmla="*/ 956513 w 1179004"/>
                <a:gd name="connsiteY2475" fmla="*/ 85981 h 2073783"/>
                <a:gd name="connsiteX2476" fmla="*/ 955942 w 1179004"/>
                <a:gd name="connsiteY2476" fmla="*/ 85981 h 2073783"/>
                <a:gd name="connsiteX2477" fmla="*/ 955180 w 1179004"/>
                <a:gd name="connsiteY2477" fmla="*/ 85981 h 2073783"/>
                <a:gd name="connsiteX2478" fmla="*/ 955180 w 1179004"/>
                <a:gd name="connsiteY2478" fmla="*/ 85314 h 2073783"/>
                <a:gd name="connsiteX2479" fmla="*/ 953465 w 1179004"/>
                <a:gd name="connsiteY2479" fmla="*/ 86457 h 2073783"/>
                <a:gd name="connsiteX2480" fmla="*/ 952036 w 1179004"/>
                <a:gd name="connsiteY2480" fmla="*/ 88362 h 2073783"/>
                <a:gd name="connsiteX2481" fmla="*/ 950036 w 1179004"/>
                <a:gd name="connsiteY2481" fmla="*/ 90172 h 2073783"/>
                <a:gd name="connsiteX2482" fmla="*/ 946607 w 1179004"/>
                <a:gd name="connsiteY2482" fmla="*/ 91220 h 2073783"/>
                <a:gd name="connsiteX2483" fmla="*/ 946607 w 1179004"/>
                <a:gd name="connsiteY2483" fmla="*/ 90172 h 2073783"/>
                <a:gd name="connsiteX2484" fmla="*/ 942035 w 1179004"/>
                <a:gd name="connsiteY2484" fmla="*/ 93887 h 2073783"/>
                <a:gd name="connsiteX2485" fmla="*/ 939559 w 1179004"/>
                <a:gd name="connsiteY2485" fmla="*/ 94935 h 2073783"/>
                <a:gd name="connsiteX2486" fmla="*/ 940225 w 1179004"/>
                <a:gd name="connsiteY2486" fmla="*/ 94268 h 2073783"/>
                <a:gd name="connsiteX2487" fmla="*/ 940225 w 1179004"/>
                <a:gd name="connsiteY2487" fmla="*/ 93125 h 2073783"/>
                <a:gd name="connsiteX2488" fmla="*/ 941178 w 1179004"/>
                <a:gd name="connsiteY2488" fmla="*/ 89601 h 2073783"/>
                <a:gd name="connsiteX2489" fmla="*/ 942321 w 1179004"/>
                <a:gd name="connsiteY2489" fmla="*/ 88648 h 2073783"/>
                <a:gd name="connsiteX2490" fmla="*/ 944035 w 1179004"/>
                <a:gd name="connsiteY2490" fmla="*/ 88648 h 2073783"/>
                <a:gd name="connsiteX2491" fmla="*/ 946702 w 1179004"/>
                <a:gd name="connsiteY2491" fmla="*/ 87314 h 2073783"/>
                <a:gd name="connsiteX2492" fmla="*/ 948131 w 1179004"/>
                <a:gd name="connsiteY2492" fmla="*/ 85505 h 2073783"/>
                <a:gd name="connsiteX2493" fmla="*/ 949560 w 1179004"/>
                <a:gd name="connsiteY2493" fmla="*/ 82743 h 2073783"/>
                <a:gd name="connsiteX2494" fmla="*/ 951274 w 1179004"/>
                <a:gd name="connsiteY2494" fmla="*/ 80266 h 2073783"/>
                <a:gd name="connsiteX2495" fmla="*/ 953465 w 1179004"/>
                <a:gd name="connsiteY2495" fmla="*/ 79123 h 2073783"/>
                <a:gd name="connsiteX2496" fmla="*/ 953465 w 1179004"/>
                <a:gd name="connsiteY2496" fmla="*/ 80361 h 2073783"/>
                <a:gd name="connsiteX2497" fmla="*/ 955561 w 1179004"/>
                <a:gd name="connsiteY2497" fmla="*/ 82647 h 2073783"/>
                <a:gd name="connsiteX2498" fmla="*/ 957847 w 1179004"/>
                <a:gd name="connsiteY2498" fmla="*/ 84266 h 2073783"/>
                <a:gd name="connsiteX2499" fmla="*/ 958894 w 1179004"/>
                <a:gd name="connsiteY2499" fmla="*/ 83219 h 2073783"/>
                <a:gd name="connsiteX2500" fmla="*/ 959561 w 1179004"/>
                <a:gd name="connsiteY2500" fmla="*/ 82076 h 2073783"/>
                <a:gd name="connsiteX2501" fmla="*/ 964228 w 1179004"/>
                <a:gd name="connsiteY2501" fmla="*/ 76361 h 2073783"/>
                <a:gd name="connsiteX2502" fmla="*/ 964228 w 1179004"/>
                <a:gd name="connsiteY2502" fmla="*/ 76361 h 2073783"/>
                <a:gd name="connsiteX2503" fmla="*/ 964800 w 1179004"/>
                <a:gd name="connsiteY2503" fmla="*/ 76361 h 2073783"/>
                <a:gd name="connsiteX2504" fmla="*/ 965371 w 1179004"/>
                <a:gd name="connsiteY2504" fmla="*/ 74456 h 2073783"/>
                <a:gd name="connsiteX2505" fmla="*/ 967181 w 1179004"/>
                <a:gd name="connsiteY2505" fmla="*/ 72932 h 2073783"/>
                <a:gd name="connsiteX2506" fmla="*/ 200895 w 1179004"/>
                <a:gd name="connsiteY2506" fmla="*/ 97221 h 2073783"/>
                <a:gd name="connsiteX2507" fmla="*/ 202419 w 1179004"/>
                <a:gd name="connsiteY2507" fmla="*/ 96744 h 2073783"/>
                <a:gd name="connsiteX2508" fmla="*/ 205943 w 1179004"/>
                <a:gd name="connsiteY2508" fmla="*/ 98554 h 2073783"/>
                <a:gd name="connsiteX2509" fmla="*/ 211753 w 1179004"/>
                <a:gd name="connsiteY2509" fmla="*/ 103126 h 2073783"/>
                <a:gd name="connsiteX2510" fmla="*/ 213277 w 1179004"/>
                <a:gd name="connsiteY2510" fmla="*/ 104841 h 2073783"/>
                <a:gd name="connsiteX2511" fmla="*/ 213754 w 1179004"/>
                <a:gd name="connsiteY2511" fmla="*/ 105602 h 2073783"/>
                <a:gd name="connsiteX2512" fmla="*/ 213754 w 1179004"/>
                <a:gd name="connsiteY2512" fmla="*/ 108269 h 2073783"/>
                <a:gd name="connsiteX2513" fmla="*/ 213182 w 1179004"/>
                <a:gd name="connsiteY2513" fmla="*/ 110556 h 2073783"/>
                <a:gd name="connsiteX2514" fmla="*/ 211753 w 1179004"/>
                <a:gd name="connsiteY2514" fmla="*/ 111603 h 2073783"/>
                <a:gd name="connsiteX2515" fmla="*/ 205943 w 1179004"/>
                <a:gd name="connsiteY2515" fmla="*/ 114080 h 2073783"/>
                <a:gd name="connsiteX2516" fmla="*/ 199180 w 1179004"/>
                <a:gd name="connsiteY2516" fmla="*/ 114080 h 2073783"/>
                <a:gd name="connsiteX2517" fmla="*/ 195942 w 1179004"/>
                <a:gd name="connsiteY2517" fmla="*/ 115413 h 2073783"/>
                <a:gd name="connsiteX2518" fmla="*/ 192513 w 1179004"/>
                <a:gd name="connsiteY2518" fmla="*/ 113508 h 2073783"/>
                <a:gd name="connsiteX2519" fmla="*/ 188417 w 1179004"/>
                <a:gd name="connsiteY2519" fmla="*/ 111698 h 2073783"/>
                <a:gd name="connsiteX2520" fmla="*/ 184036 w 1179004"/>
                <a:gd name="connsiteY2520" fmla="*/ 110460 h 2073783"/>
                <a:gd name="connsiteX2521" fmla="*/ 180130 w 1179004"/>
                <a:gd name="connsiteY2521" fmla="*/ 109889 h 2073783"/>
                <a:gd name="connsiteX2522" fmla="*/ 178130 w 1179004"/>
                <a:gd name="connsiteY2522" fmla="*/ 109317 h 2073783"/>
                <a:gd name="connsiteX2523" fmla="*/ 175082 w 1179004"/>
                <a:gd name="connsiteY2523" fmla="*/ 106746 h 2073783"/>
                <a:gd name="connsiteX2524" fmla="*/ 172987 w 1179004"/>
                <a:gd name="connsiteY2524" fmla="*/ 106174 h 2073783"/>
                <a:gd name="connsiteX2525" fmla="*/ 171082 w 1179004"/>
                <a:gd name="connsiteY2525" fmla="*/ 106174 h 2073783"/>
                <a:gd name="connsiteX2526" fmla="*/ 167843 w 1179004"/>
                <a:gd name="connsiteY2526" fmla="*/ 107412 h 2073783"/>
                <a:gd name="connsiteX2527" fmla="*/ 161747 w 1179004"/>
                <a:gd name="connsiteY2527" fmla="*/ 108460 h 2073783"/>
                <a:gd name="connsiteX2528" fmla="*/ 150222 w 1179004"/>
                <a:gd name="connsiteY2528" fmla="*/ 113127 h 2073783"/>
                <a:gd name="connsiteX2529" fmla="*/ 146507 w 1179004"/>
                <a:gd name="connsiteY2529" fmla="*/ 113127 h 2073783"/>
                <a:gd name="connsiteX2530" fmla="*/ 142030 w 1179004"/>
                <a:gd name="connsiteY2530" fmla="*/ 113127 h 2073783"/>
                <a:gd name="connsiteX2531" fmla="*/ 137935 w 1179004"/>
                <a:gd name="connsiteY2531" fmla="*/ 112460 h 2073783"/>
                <a:gd name="connsiteX2532" fmla="*/ 135839 w 1179004"/>
                <a:gd name="connsiteY2532" fmla="*/ 110937 h 2073783"/>
                <a:gd name="connsiteX2533" fmla="*/ 134125 w 1179004"/>
                <a:gd name="connsiteY2533" fmla="*/ 108746 h 2073783"/>
                <a:gd name="connsiteX2534" fmla="*/ 133363 w 1179004"/>
                <a:gd name="connsiteY2534" fmla="*/ 107412 h 2073783"/>
                <a:gd name="connsiteX2535" fmla="*/ 133363 w 1179004"/>
                <a:gd name="connsiteY2535" fmla="*/ 106364 h 2073783"/>
                <a:gd name="connsiteX2536" fmla="*/ 134220 w 1179004"/>
                <a:gd name="connsiteY2536" fmla="*/ 104364 h 2073783"/>
                <a:gd name="connsiteX2537" fmla="*/ 135268 w 1179004"/>
                <a:gd name="connsiteY2537" fmla="*/ 104364 h 2073783"/>
                <a:gd name="connsiteX2538" fmla="*/ 138220 w 1179004"/>
                <a:gd name="connsiteY2538" fmla="*/ 104936 h 2073783"/>
                <a:gd name="connsiteX2539" fmla="*/ 140316 w 1179004"/>
                <a:gd name="connsiteY2539" fmla="*/ 103888 h 2073783"/>
                <a:gd name="connsiteX2540" fmla="*/ 140316 w 1179004"/>
                <a:gd name="connsiteY2540" fmla="*/ 101316 h 2073783"/>
                <a:gd name="connsiteX2541" fmla="*/ 139363 w 1179004"/>
                <a:gd name="connsiteY2541" fmla="*/ 95316 h 2073783"/>
                <a:gd name="connsiteX2542" fmla="*/ 140316 w 1179004"/>
                <a:gd name="connsiteY2542" fmla="*/ 92553 h 2073783"/>
                <a:gd name="connsiteX2543" fmla="*/ 142507 w 1179004"/>
                <a:gd name="connsiteY2543" fmla="*/ 92553 h 2073783"/>
                <a:gd name="connsiteX2544" fmla="*/ 146507 w 1179004"/>
                <a:gd name="connsiteY2544" fmla="*/ 95316 h 2073783"/>
                <a:gd name="connsiteX2545" fmla="*/ 150032 w 1179004"/>
                <a:gd name="connsiteY2545" fmla="*/ 95982 h 2073783"/>
                <a:gd name="connsiteX2546" fmla="*/ 152889 w 1179004"/>
                <a:gd name="connsiteY2546" fmla="*/ 95030 h 2073783"/>
                <a:gd name="connsiteX2547" fmla="*/ 155270 w 1179004"/>
                <a:gd name="connsiteY2547" fmla="*/ 93125 h 2073783"/>
                <a:gd name="connsiteX2548" fmla="*/ 157366 w 1179004"/>
                <a:gd name="connsiteY2548" fmla="*/ 90077 h 2073783"/>
                <a:gd name="connsiteX2549" fmla="*/ 156413 w 1179004"/>
                <a:gd name="connsiteY2549" fmla="*/ 87029 h 2073783"/>
                <a:gd name="connsiteX2550" fmla="*/ 155270 w 1179004"/>
                <a:gd name="connsiteY2550" fmla="*/ 76170 h 2073783"/>
                <a:gd name="connsiteX2551" fmla="*/ 156604 w 1179004"/>
                <a:gd name="connsiteY2551" fmla="*/ 74360 h 2073783"/>
                <a:gd name="connsiteX2552" fmla="*/ 157175 w 1179004"/>
                <a:gd name="connsiteY2552" fmla="*/ 72456 h 2073783"/>
                <a:gd name="connsiteX2553" fmla="*/ 157175 w 1179004"/>
                <a:gd name="connsiteY2553" fmla="*/ 70741 h 2073783"/>
                <a:gd name="connsiteX2554" fmla="*/ 156604 w 1179004"/>
                <a:gd name="connsiteY2554" fmla="*/ 69217 h 2073783"/>
                <a:gd name="connsiteX2555" fmla="*/ 155461 w 1179004"/>
                <a:gd name="connsiteY2555" fmla="*/ 67979 h 2073783"/>
                <a:gd name="connsiteX2556" fmla="*/ 154127 w 1179004"/>
                <a:gd name="connsiteY2556" fmla="*/ 67979 h 2073783"/>
                <a:gd name="connsiteX2557" fmla="*/ 152508 w 1179004"/>
                <a:gd name="connsiteY2557" fmla="*/ 67979 h 2073783"/>
                <a:gd name="connsiteX2558" fmla="*/ 150412 w 1179004"/>
                <a:gd name="connsiteY2558" fmla="*/ 67979 h 2073783"/>
                <a:gd name="connsiteX2559" fmla="*/ 153460 w 1179004"/>
                <a:gd name="connsiteY2559" fmla="*/ 62359 h 2073783"/>
                <a:gd name="connsiteX2560" fmla="*/ 154889 w 1179004"/>
                <a:gd name="connsiteY2560" fmla="*/ 60645 h 2073783"/>
                <a:gd name="connsiteX2561" fmla="*/ 156508 w 1179004"/>
                <a:gd name="connsiteY2561" fmla="*/ 59311 h 2073783"/>
                <a:gd name="connsiteX2562" fmla="*/ 159652 w 1179004"/>
                <a:gd name="connsiteY2562" fmla="*/ 57406 h 2073783"/>
                <a:gd name="connsiteX2563" fmla="*/ 160985 w 1179004"/>
                <a:gd name="connsiteY2563" fmla="*/ 56073 h 2073783"/>
                <a:gd name="connsiteX2564" fmla="*/ 164986 w 1179004"/>
                <a:gd name="connsiteY2564" fmla="*/ 49310 h 2073783"/>
                <a:gd name="connsiteX2565" fmla="*/ 166415 w 1179004"/>
                <a:gd name="connsiteY2565" fmla="*/ 47881 h 2073783"/>
                <a:gd name="connsiteX2566" fmla="*/ 169082 w 1179004"/>
                <a:gd name="connsiteY2566" fmla="*/ 47214 h 2073783"/>
                <a:gd name="connsiteX2567" fmla="*/ 171558 w 1179004"/>
                <a:gd name="connsiteY2567" fmla="*/ 47214 h 2073783"/>
                <a:gd name="connsiteX2568" fmla="*/ 173939 w 1179004"/>
                <a:gd name="connsiteY2568" fmla="*/ 47214 h 2073783"/>
                <a:gd name="connsiteX2569" fmla="*/ 176320 w 1179004"/>
                <a:gd name="connsiteY2569" fmla="*/ 45500 h 2073783"/>
                <a:gd name="connsiteX2570" fmla="*/ 176987 w 1179004"/>
                <a:gd name="connsiteY2570" fmla="*/ 48453 h 2073783"/>
                <a:gd name="connsiteX2571" fmla="*/ 178321 w 1179004"/>
                <a:gd name="connsiteY2571" fmla="*/ 52072 h 2073783"/>
                <a:gd name="connsiteX2572" fmla="*/ 180035 w 1179004"/>
                <a:gd name="connsiteY2572" fmla="*/ 55691 h 2073783"/>
                <a:gd name="connsiteX2573" fmla="*/ 183369 w 1179004"/>
                <a:gd name="connsiteY2573" fmla="*/ 61026 h 2073783"/>
                <a:gd name="connsiteX2574" fmla="*/ 183369 w 1179004"/>
                <a:gd name="connsiteY2574" fmla="*/ 62550 h 2073783"/>
                <a:gd name="connsiteX2575" fmla="*/ 181845 w 1179004"/>
                <a:gd name="connsiteY2575" fmla="*/ 65693 h 2073783"/>
                <a:gd name="connsiteX2576" fmla="*/ 181845 w 1179004"/>
                <a:gd name="connsiteY2576" fmla="*/ 67788 h 2073783"/>
                <a:gd name="connsiteX2577" fmla="*/ 181845 w 1179004"/>
                <a:gd name="connsiteY2577" fmla="*/ 72551 h 2073783"/>
                <a:gd name="connsiteX2578" fmla="*/ 183178 w 1179004"/>
                <a:gd name="connsiteY2578" fmla="*/ 74551 h 2073783"/>
                <a:gd name="connsiteX2579" fmla="*/ 189560 w 1179004"/>
                <a:gd name="connsiteY2579" fmla="*/ 78837 h 2073783"/>
                <a:gd name="connsiteX2580" fmla="*/ 191656 w 1179004"/>
                <a:gd name="connsiteY2580" fmla="*/ 82171 h 2073783"/>
                <a:gd name="connsiteX2581" fmla="*/ 192132 w 1179004"/>
                <a:gd name="connsiteY2581" fmla="*/ 85981 h 2073783"/>
                <a:gd name="connsiteX2582" fmla="*/ 192132 w 1179004"/>
                <a:gd name="connsiteY2582" fmla="*/ 89981 h 2073783"/>
                <a:gd name="connsiteX2583" fmla="*/ 191275 w 1179004"/>
                <a:gd name="connsiteY2583" fmla="*/ 93506 h 2073783"/>
                <a:gd name="connsiteX2584" fmla="*/ 190132 w 1179004"/>
                <a:gd name="connsiteY2584" fmla="*/ 95887 h 2073783"/>
                <a:gd name="connsiteX2585" fmla="*/ 190132 w 1179004"/>
                <a:gd name="connsiteY2585" fmla="*/ 96839 h 2073783"/>
                <a:gd name="connsiteX2586" fmla="*/ 191560 w 1179004"/>
                <a:gd name="connsiteY2586" fmla="*/ 96839 h 2073783"/>
                <a:gd name="connsiteX2587" fmla="*/ 192513 w 1179004"/>
                <a:gd name="connsiteY2587" fmla="*/ 96173 h 2073783"/>
                <a:gd name="connsiteX2588" fmla="*/ 193465 w 1179004"/>
                <a:gd name="connsiteY2588" fmla="*/ 95696 h 2073783"/>
                <a:gd name="connsiteX2589" fmla="*/ 195085 w 1179004"/>
                <a:gd name="connsiteY2589" fmla="*/ 95696 h 2073783"/>
                <a:gd name="connsiteX2590" fmla="*/ 196704 w 1179004"/>
                <a:gd name="connsiteY2590" fmla="*/ 95696 h 2073783"/>
                <a:gd name="connsiteX2591" fmla="*/ 200895 w 1179004"/>
                <a:gd name="connsiteY2591" fmla="*/ 96935 h 2073783"/>
                <a:gd name="connsiteX2592" fmla="*/ 331768 w 1179004"/>
                <a:gd name="connsiteY2592" fmla="*/ 58263 h 2073783"/>
                <a:gd name="connsiteX2593" fmla="*/ 331768 w 1179004"/>
                <a:gd name="connsiteY2593" fmla="*/ 62645 h 2073783"/>
                <a:gd name="connsiteX2594" fmla="*/ 331768 w 1179004"/>
                <a:gd name="connsiteY2594" fmla="*/ 64931 h 2073783"/>
                <a:gd name="connsiteX2595" fmla="*/ 331007 w 1179004"/>
                <a:gd name="connsiteY2595" fmla="*/ 66455 h 2073783"/>
                <a:gd name="connsiteX2596" fmla="*/ 329578 w 1179004"/>
                <a:gd name="connsiteY2596" fmla="*/ 67026 h 2073783"/>
                <a:gd name="connsiteX2597" fmla="*/ 326625 w 1179004"/>
                <a:gd name="connsiteY2597" fmla="*/ 65979 h 2073783"/>
                <a:gd name="connsiteX2598" fmla="*/ 324720 w 1179004"/>
                <a:gd name="connsiteY2598" fmla="*/ 66455 h 2073783"/>
                <a:gd name="connsiteX2599" fmla="*/ 323196 w 1179004"/>
                <a:gd name="connsiteY2599" fmla="*/ 68931 h 2073783"/>
                <a:gd name="connsiteX2600" fmla="*/ 321862 w 1179004"/>
                <a:gd name="connsiteY2600" fmla="*/ 73408 h 2073783"/>
                <a:gd name="connsiteX2601" fmla="*/ 321862 w 1179004"/>
                <a:gd name="connsiteY2601" fmla="*/ 78171 h 2073783"/>
                <a:gd name="connsiteX2602" fmla="*/ 323196 w 1179004"/>
                <a:gd name="connsiteY2602" fmla="*/ 81314 h 2073783"/>
                <a:gd name="connsiteX2603" fmla="*/ 323196 w 1179004"/>
                <a:gd name="connsiteY2603" fmla="*/ 80266 h 2073783"/>
                <a:gd name="connsiteX2604" fmla="*/ 323863 w 1179004"/>
                <a:gd name="connsiteY2604" fmla="*/ 83219 h 2073783"/>
                <a:gd name="connsiteX2605" fmla="*/ 321482 w 1179004"/>
                <a:gd name="connsiteY2605" fmla="*/ 84266 h 2073783"/>
                <a:gd name="connsiteX2606" fmla="*/ 318433 w 1179004"/>
                <a:gd name="connsiteY2606" fmla="*/ 84266 h 2073783"/>
                <a:gd name="connsiteX2607" fmla="*/ 316909 w 1179004"/>
                <a:gd name="connsiteY2607" fmla="*/ 83600 h 2073783"/>
                <a:gd name="connsiteX2608" fmla="*/ 316909 w 1179004"/>
                <a:gd name="connsiteY2608" fmla="*/ 82933 h 2073783"/>
                <a:gd name="connsiteX2609" fmla="*/ 314242 w 1179004"/>
                <a:gd name="connsiteY2609" fmla="*/ 80933 h 2073783"/>
                <a:gd name="connsiteX2610" fmla="*/ 312814 w 1179004"/>
                <a:gd name="connsiteY2610" fmla="*/ 80361 h 2073783"/>
                <a:gd name="connsiteX2611" fmla="*/ 311766 w 1179004"/>
                <a:gd name="connsiteY2611" fmla="*/ 81219 h 2073783"/>
                <a:gd name="connsiteX2612" fmla="*/ 304908 w 1179004"/>
                <a:gd name="connsiteY2612" fmla="*/ 94268 h 2073783"/>
                <a:gd name="connsiteX2613" fmla="*/ 301860 w 1179004"/>
                <a:gd name="connsiteY2613" fmla="*/ 96839 h 2073783"/>
                <a:gd name="connsiteX2614" fmla="*/ 300622 w 1179004"/>
                <a:gd name="connsiteY2614" fmla="*/ 99887 h 2073783"/>
                <a:gd name="connsiteX2615" fmla="*/ 299193 w 1179004"/>
                <a:gd name="connsiteY2615" fmla="*/ 100459 h 2073783"/>
                <a:gd name="connsiteX2616" fmla="*/ 297383 w 1179004"/>
                <a:gd name="connsiteY2616" fmla="*/ 100459 h 2073783"/>
                <a:gd name="connsiteX2617" fmla="*/ 295954 w 1179004"/>
                <a:gd name="connsiteY2617" fmla="*/ 100459 h 2073783"/>
                <a:gd name="connsiteX2618" fmla="*/ 292240 w 1179004"/>
                <a:gd name="connsiteY2618" fmla="*/ 102554 h 2073783"/>
                <a:gd name="connsiteX2619" fmla="*/ 290335 w 1179004"/>
                <a:gd name="connsiteY2619" fmla="*/ 104079 h 2073783"/>
                <a:gd name="connsiteX2620" fmla="*/ 289573 w 1179004"/>
                <a:gd name="connsiteY2620" fmla="*/ 105412 h 2073783"/>
                <a:gd name="connsiteX2621" fmla="*/ 288620 w 1179004"/>
                <a:gd name="connsiteY2621" fmla="*/ 106555 h 2073783"/>
                <a:gd name="connsiteX2622" fmla="*/ 275190 w 1179004"/>
                <a:gd name="connsiteY2622" fmla="*/ 113699 h 2073783"/>
                <a:gd name="connsiteX2623" fmla="*/ 259664 w 1179004"/>
                <a:gd name="connsiteY2623" fmla="*/ 126748 h 2073783"/>
                <a:gd name="connsiteX2624" fmla="*/ 257188 w 1179004"/>
                <a:gd name="connsiteY2624" fmla="*/ 127796 h 2073783"/>
                <a:gd name="connsiteX2625" fmla="*/ 254616 w 1179004"/>
                <a:gd name="connsiteY2625" fmla="*/ 127034 h 2073783"/>
                <a:gd name="connsiteX2626" fmla="*/ 252044 w 1179004"/>
                <a:gd name="connsiteY2626" fmla="*/ 123319 h 2073783"/>
                <a:gd name="connsiteX2627" fmla="*/ 248520 w 1179004"/>
                <a:gd name="connsiteY2627" fmla="*/ 120271 h 2073783"/>
                <a:gd name="connsiteX2628" fmla="*/ 243948 w 1179004"/>
                <a:gd name="connsiteY2628" fmla="*/ 117890 h 2073783"/>
                <a:gd name="connsiteX2629" fmla="*/ 237185 w 1179004"/>
                <a:gd name="connsiteY2629" fmla="*/ 115604 h 2073783"/>
                <a:gd name="connsiteX2630" fmla="*/ 230899 w 1179004"/>
                <a:gd name="connsiteY2630" fmla="*/ 111794 h 2073783"/>
                <a:gd name="connsiteX2631" fmla="*/ 229946 w 1179004"/>
                <a:gd name="connsiteY2631" fmla="*/ 111794 h 2073783"/>
                <a:gd name="connsiteX2632" fmla="*/ 227660 w 1179004"/>
                <a:gd name="connsiteY2632" fmla="*/ 111794 h 2073783"/>
                <a:gd name="connsiteX2633" fmla="*/ 224707 w 1179004"/>
                <a:gd name="connsiteY2633" fmla="*/ 110651 h 2073783"/>
                <a:gd name="connsiteX2634" fmla="*/ 221755 w 1179004"/>
                <a:gd name="connsiteY2634" fmla="*/ 109222 h 2073783"/>
                <a:gd name="connsiteX2635" fmla="*/ 219659 w 1179004"/>
                <a:gd name="connsiteY2635" fmla="*/ 107698 h 2073783"/>
                <a:gd name="connsiteX2636" fmla="*/ 219659 w 1179004"/>
                <a:gd name="connsiteY2636" fmla="*/ 107127 h 2073783"/>
                <a:gd name="connsiteX2637" fmla="*/ 220802 w 1179004"/>
                <a:gd name="connsiteY2637" fmla="*/ 106364 h 2073783"/>
                <a:gd name="connsiteX2638" fmla="*/ 220802 w 1179004"/>
                <a:gd name="connsiteY2638" fmla="*/ 106364 h 2073783"/>
                <a:gd name="connsiteX2639" fmla="*/ 220135 w 1179004"/>
                <a:gd name="connsiteY2639" fmla="*/ 106364 h 2073783"/>
                <a:gd name="connsiteX2640" fmla="*/ 218611 w 1179004"/>
                <a:gd name="connsiteY2640" fmla="*/ 106364 h 2073783"/>
                <a:gd name="connsiteX2641" fmla="*/ 218135 w 1179004"/>
                <a:gd name="connsiteY2641" fmla="*/ 106364 h 2073783"/>
                <a:gd name="connsiteX2642" fmla="*/ 211944 w 1179004"/>
                <a:gd name="connsiteY2642" fmla="*/ 101031 h 2073783"/>
                <a:gd name="connsiteX2643" fmla="*/ 207943 w 1179004"/>
                <a:gd name="connsiteY2643" fmla="*/ 98554 h 2073783"/>
                <a:gd name="connsiteX2644" fmla="*/ 206896 w 1179004"/>
                <a:gd name="connsiteY2644" fmla="*/ 97411 h 2073783"/>
                <a:gd name="connsiteX2645" fmla="*/ 205467 w 1179004"/>
                <a:gd name="connsiteY2645" fmla="*/ 95125 h 2073783"/>
                <a:gd name="connsiteX2646" fmla="*/ 204800 w 1179004"/>
                <a:gd name="connsiteY2646" fmla="*/ 94458 h 2073783"/>
                <a:gd name="connsiteX2647" fmla="*/ 202133 w 1179004"/>
                <a:gd name="connsiteY2647" fmla="*/ 93696 h 2073783"/>
                <a:gd name="connsiteX2648" fmla="*/ 199085 w 1179004"/>
                <a:gd name="connsiteY2648" fmla="*/ 93696 h 2073783"/>
                <a:gd name="connsiteX2649" fmla="*/ 196704 w 1179004"/>
                <a:gd name="connsiteY2649" fmla="*/ 92553 h 2073783"/>
                <a:gd name="connsiteX2650" fmla="*/ 195656 w 1179004"/>
                <a:gd name="connsiteY2650" fmla="*/ 89886 h 2073783"/>
                <a:gd name="connsiteX2651" fmla="*/ 195656 w 1179004"/>
                <a:gd name="connsiteY2651" fmla="*/ 80933 h 2073783"/>
                <a:gd name="connsiteX2652" fmla="*/ 195656 w 1179004"/>
                <a:gd name="connsiteY2652" fmla="*/ 78456 h 2073783"/>
                <a:gd name="connsiteX2653" fmla="*/ 195180 w 1179004"/>
                <a:gd name="connsiteY2653" fmla="*/ 77980 h 2073783"/>
                <a:gd name="connsiteX2654" fmla="*/ 193561 w 1179004"/>
                <a:gd name="connsiteY2654" fmla="*/ 77028 h 2073783"/>
                <a:gd name="connsiteX2655" fmla="*/ 192989 w 1179004"/>
                <a:gd name="connsiteY2655" fmla="*/ 76551 h 2073783"/>
                <a:gd name="connsiteX2656" fmla="*/ 189846 w 1179004"/>
                <a:gd name="connsiteY2656" fmla="*/ 72456 h 2073783"/>
                <a:gd name="connsiteX2657" fmla="*/ 188893 w 1179004"/>
                <a:gd name="connsiteY2657" fmla="*/ 70455 h 2073783"/>
                <a:gd name="connsiteX2658" fmla="*/ 183845 w 1179004"/>
                <a:gd name="connsiteY2658" fmla="*/ 53120 h 2073783"/>
                <a:gd name="connsiteX2659" fmla="*/ 183845 w 1179004"/>
                <a:gd name="connsiteY2659" fmla="*/ 50453 h 2073783"/>
                <a:gd name="connsiteX2660" fmla="*/ 183845 w 1179004"/>
                <a:gd name="connsiteY2660" fmla="*/ 49786 h 2073783"/>
                <a:gd name="connsiteX2661" fmla="*/ 183274 w 1179004"/>
                <a:gd name="connsiteY2661" fmla="*/ 49786 h 2073783"/>
                <a:gd name="connsiteX2662" fmla="*/ 182607 w 1179004"/>
                <a:gd name="connsiteY2662" fmla="*/ 49214 h 2073783"/>
                <a:gd name="connsiteX2663" fmla="*/ 182607 w 1179004"/>
                <a:gd name="connsiteY2663" fmla="*/ 48072 h 2073783"/>
                <a:gd name="connsiteX2664" fmla="*/ 182607 w 1179004"/>
                <a:gd name="connsiteY2664" fmla="*/ 46643 h 2073783"/>
                <a:gd name="connsiteX2665" fmla="*/ 182607 w 1179004"/>
                <a:gd name="connsiteY2665" fmla="*/ 45405 h 2073783"/>
                <a:gd name="connsiteX2666" fmla="*/ 183178 w 1179004"/>
                <a:gd name="connsiteY2666" fmla="*/ 44166 h 2073783"/>
                <a:gd name="connsiteX2667" fmla="*/ 183940 w 1179004"/>
                <a:gd name="connsiteY2667" fmla="*/ 43023 h 2073783"/>
                <a:gd name="connsiteX2668" fmla="*/ 180511 w 1179004"/>
                <a:gd name="connsiteY2668" fmla="*/ 39404 h 2073783"/>
                <a:gd name="connsiteX2669" fmla="*/ 179178 w 1179004"/>
                <a:gd name="connsiteY2669" fmla="*/ 37118 h 2073783"/>
                <a:gd name="connsiteX2670" fmla="*/ 178702 w 1179004"/>
                <a:gd name="connsiteY2670" fmla="*/ 34451 h 2073783"/>
                <a:gd name="connsiteX2671" fmla="*/ 178702 w 1179004"/>
                <a:gd name="connsiteY2671" fmla="*/ 30736 h 2073783"/>
                <a:gd name="connsiteX2672" fmla="*/ 179368 w 1179004"/>
                <a:gd name="connsiteY2672" fmla="*/ 27974 h 2073783"/>
                <a:gd name="connsiteX2673" fmla="*/ 180702 w 1179004"/>
                <a:gd name="connsiteY2673" fmla="*/ 25878 h 2073783"/>
                <a:gd name="connsiteX2674" fmla="*/ 182988 w 1179004"/>
                <a:gd name="connsiteY2674" fmla="*/ 23973 h 2073783"/>
                <a:gd name="connsiteX2675" fmla="*/ 187655 w 1179004"/>
                <a:gd name="connsiteY2675" fmla="*/ 30546 h 2073783"/>
                <a:gd name="connsiteX2676" fmla="*/ 197180 w 1179004"/>
                <a:gd name="connsiteY2676" fmla="*/ 40071 h 2073783"/>
                <a:gd name="connsiteX2677" fmla="*/ 198418 w 1179004"/>
                <a:gd name="connsiteY2677" fmla="*/ 42642 h 2073783"/>
                <a:gd name="connsiteX2678" fmla="*/ 199657 w 1179004"/>
                <a:gd name="connsiteY2678" fmla="*/ 41690 h 2073783"/>
                <a:gd name="connsiteX2679" fmla="*/ 200895 w 1179004"/>
                <a:gd name="connsiteY2679" fmla="*/ 40452 h 2073783"/>
                <a:gd name="connsiteX2680" fmla="*/ 202228 w 1179004"/>
                <a:gd name="connsiteY2680" fmla="*/ 39404 h 2073783"/>
                <a:gd name="connsiteX2681" fmla="*/ 203943 w 1179004"/>
                <a:gd name="connsiteY2681" fmla="*/ 39404 h 2073783"/>
                <a:gd name="connsiteX2682" fmla="*/ 205943 w 1179004"/>
                <a:gd name="connsiteY2682" fmla="*/ 40166 h 2073783"/>
                <a:gd name="connsiteX2683" fmla="*/ 207658 w 1179004"/>
                <a:gd name="connsiteY2683" fmla="*/ 41690 h 2073783"/>
                <a:gd name="connsiteX2684" fmla="*/ 208896 w 1179004"/>
                <a:gd name="connsiteY2684" fmla="*/ 43595 h 2073783"/>
                <a:gd name="connsiteX2685" fmla="*/ 208896 w 1179004"/>
                <a:gd name="connsiteY2685" fmla="*/ 45690 h 2073783"/>
                <a:gd name="connsiteX2686" fmla="*/ 207848 w 1179004"/>
                <a:gd name="connsiteY2686" fmla="*/ 47881 h 2073783"/>
                <a:gd name="connsiteX2687" fmla="*/ 204133 w 1179004"/>
                <a:gd name="connsiteY2687" fmla="*/ 51596 h 2073783"/>
                <a:gd name="connsiteX2688" fmla="*/ 203657 w 1179004"/>
                <a:gd name="connsiteY2688" fmla="*/ 53977 h 2073783"/>
                <a:gd name="connsiteX2689" fmla="*/ 204705 w 1179004"/>
                <a:gd name="connsiteY2689" fmla="*/ 56073 h 2073783"/>
                <a:gd name="connsiteX2690" fmla="*/ 206229 w 1179004"/>
                <a:gd name="connsiteY2690" fmla="*/ 56073 h 2073783"/>
                <a:gd name="connsiteX2691" fmla="*/ 207753 w 1179004"/>
                <a:gd name="connsiteY2691" fmla="*/ 55406 h 2073783"/>
                <a:gd name="connsiteX2692" fmla="*/ 208896 w 1179004"/>
                <a:gd name="connsiteY2692" fmla="*/ 54549 h 2073783"/>
                <a:gd name="connsiteX2693" fmla="*/ 214135 w 1179004"/>
                <a:gd name="connsiteY2693" fmla="*/ 49024 h 2073783"/>
                <a:gd name="connsiteX2694" fmla="*/ 216707 w 1179004"/>
                <a:gd name="connsiteY2694" fmla="*/ 47309 h 2073783"/>
                <a:gd name="connsiteX2695" fmla="*/ 218040 w 1179004"/>
                <a:gd name="connsiteY2695" fmla="*/ 49119 h 2073783"/>
                <a:gd name="connsiteX2696" fmla="*/ 216135 w 1179004"/>
                <a:gd name="connsiteY2696" fmla="*/ 53501 h 2073783"/>
                <a:gd name="connsiteX2697" fmla="*/ 216611 w 1179004"/>
                <a:gd name="connsiteY2697" fmla="*/ 54358 h 2073783"/>
                <a:gd name="connsiteX2698" fmla="*/ 218040 w 1179004"/>
                <a:gd name="connsiteY2698" fmla="*/ 55406 h 2073783"/>
                <a:gd name="connsiteX2699" fmla="*/ 221088 w 1179004"/>
                <a:gd name="connsiteY2699" fmla="*/ 59502 h 2073783"/>
                <a:gd name="connsiteX2700" fmla="*/ 221564 w 1179004"/>
                <a:gd name="connsiteY2700" fmla="*/ 61026 h 2073783"/>
                <a:gd name="connsiteX2701" fmla="*/ 225279 w 1179004"/>
                <a:gd name="connsiteY2701" fmla="*/ 54453 h 2073783"/>
                <a:gd name="connsiteX2702" fmla="*/ 233280 w 1179004"/>
                <a:gd name="connsiteY2702" fmla="*/ 52262 h 2073783"/>
                <a:gd name="connsiteX2703" fmla="*/ 241186 w 1179004"/>
                <a:gd name="connsiteY2703" fmla="*/ 51215 h 2073783"/>
                <a:gd name="connsiteX2704" fmla="*/ 244805 w 1179004"/>
                <a:gd name="connsiteY2704" fmla="*/ 47690 h 2073783"/>
                <a:gd name="connsiteX2705" fmla="*/ 246805 w 1179004"/>
                <a:gd name="connsiteY2705" fmla="*/ 44928 h 2073783"/>
                <a:gd name="connsiteX2706" fmla="*/ 251092 w 1179004"/>
                <a:gd name="connsiteY2706" fmla="*/ 44357 h 2073783"/>
                <a:gd name="connsiteX2707" fmla="*/ 255378 w 1179004"/>
                <a:gd name="connsiteY2707" fmla="*/ 45309 h 2073783"/>
                <a:gd name="connsiteX2708" fmla="*/ 257283 w 1179004"/>
                <a:gd name="connsiteY2708" fmla="*/ 46833 h 2073783"/>
                <a:gd name="connsiteX2709" fmla="*/ 258140 w 1179004"/>
                <a:gd name="connsiteY2709" fmla="*/ 47976 h 2073783"/>
                <a:gd name="connsiteX2710" fmla="*/ 261855 w 1179004"/>
                <a:gd name="connsiteY2710" fmla="*/ 49500 h 2073783"/>
                <a:gd name="connsiteX2711" fmla="*/ 262712 w 1179004"/>
                <a:gd name="connsiteY2711" fmla="*/ 50453 h 2073783"/>
                <a:gd name="connsiteX2712" fmla="*/ 263855 w 1179004"/>
                <a:gd name="connsiteY2712" fmla="*/ 56549 h 2073783"/>
                <a:gd name="connsiteX2713" fmla="*/ 264427 w 1179004"/>
                <a:gd name="connsiteY2713" fmla="*/ 58263 h 2073783"/>
                <a:gd name="connsiteX2714" fmla="*/ 265284 w 1179004"/>
                <a:gd name="connsiteY2714" fmla="*/ 56454 h 2073783"/>
                <a:gd name="connsiteX2715" fmla="*/ 267760 w 1179004"/>
                <a:gd name="connsiteY2715" fmla="*/ 45119 h 2073783"/>
                <a:gd name="connsiteX2716" fmla="*/ 269475 w 1179004"/>
                <a:gd name="connsiteY2716" fmla="*/ 43881 h 2073783"/>
                <a:gd name="connsiteX2717" fmla="*/ 271761 w 1179004"/>
                <a:gd name="connsiteY2717" fmla="*/ 43119 h 2073783"/>
                <a:gd name="connsiteX2718" fmla="*/ 274333 w 1179004"/>
                <a:gd name="connsiteY2718" fmla="*/ 41880 h 2073783"/>
                <a:gd name="connsiteX2719" fmla="*/ 279000 w 1179004"/>
                <a:gd name="connsiteY2719" fmla="*/ 37499 h 2073783"/>
                <a:gd name="connsiteX2720" fmla="*/ 281476 w 1179004"/>
                <a:gd name="connsiteY2720" fmla="*/ 36356 h 2073783"/>
                <a:gd name="connsiteX2721" fmla="*/ 282524 w 1179004"/>
                <a:gd name="connsiteY2721" fmla="*/ 38642 h 2073783"/>
                <a:gd name="connsiteX2722" fmla="*/ 282524 w 1179004"/>
                <a:gd name="connsiteY2722" fmla="*/ 41690 h 2073783"/>
                <a:gd name="connsiteX2723" fmla="*/ 283191 w 1179004"/>
                <a:gd name="connsiteY2723" fmla="*/ 44452 h 2073783"/>
                <a:gd name="connsiteX2724" fmla="*/ 284334 w 1179004"/>
                <a:gd name="connsiteY2724" fmla="*/ 47024 h 2073783"/>
                <a:gd name="connsiteX2725" fmla="*/ 289763 w 1179004"/>
                <a:gd name="connsiteY2725" fmla="*/ 55310 h 2073783"/>
                <a:gd name="connsiteX2726" fmla="*/ 289763 w 1179004"/>
                <a:gd name="connsiteY2726" fmla="*/ 56454 h 2073783"/>
                <a:gd name="connsiteX2727" fmla="*/ 291287 w 1179004"/>
                <a:gd name="connsiteY2727" fmla="*/ 55215 h 2073783"/>
                <a:gd name="connsiteX2728" fmla="*/ 291287 w 1179004"/>
                <a:gd name="connsiteY2728" fmla="*/ 52644 h 2073783"/>
                <a:gd name="connsiteX2729" fmla="*/ 289668 w 1179004"/>
                <a:gd name="connsiteY2729" fmla="*/ 48262 h 2073783"/>
                <a:gd name="connsiteX2730" fmla="*/ 289668 w 1179004"/>
                <a:gd name="connsiteY2730" fmla="*/ 46833 h 2073783"/>
                <a:gd name="connsiteX2731" fmla="*/ 289668 w 1179004"/>
                <a:gd name="connsiteY2731" fmla="*/ 44071 h 2073783"/>
                <a:gd name="connsiteX2732" fmla="*/ 289668 w 1179004"/>
                <a:gd name="connsiteY2732" fmla="*/ 42642 h 2073783"/>
                <a:gd name="connsiteX2733" fmla="*/ 288620 w 1179004"/>
                <a:gd name="connsiteY2733" fmla="*/ 42642 h 2073783"/>
                <a:gd name="connsiteX2734" fmla="*/ 287763 w 1179004"/>
                <a:gd name="connsiteY2734" fmla="*/ 42642 h 2073783"/>
                <a:gd name="connsiteX2735" fmla="*/ 287191 w 1179004"/>
                <a:gd name="connsiteY2735" fmla="*/ 42071 h 2073783"/>
                <a:gd name="connsiteX2736" fmla="*/ 287191 w 1179004"/>
                <a:gd name="connsiteY2736" fmla="*/ 41213 h 2073783"/>
                <a:gd name="connsiteX2737" fmla="*/ 287858 w 1179004"/>
                <a:gd name="connsiteY2737" fmla="*/ 39785 h 2073783"/>
                <a:gd name="connsiteX2738" fmla="*/ 288620 w 1179004"/>
                <a:gd name="connsiteY2738" fmla="*/ 35975 h 2073783"/>
                <a:gd name="connsiteX2739" fmla="*/ 289858 w 1179004"/>
                <a:gd name="connsiteY2739" fmla="*/ 33308 h 2073783"/>
                <a:gd name="connsiteX2740" fmla="*/ 291859 w 1179004"/>
                <a:gd name="connsiteY2740" fmla="*/ 30831 h 2073783"/>
                <a:gd name="connsiteX2741" fmla="*/ 294430 w 1179004"/>
                <a:gd name="connsiteY2741" fmla="*/ 29117 h 2073783"/>
                <a:gd name="connsiteX2742" fmla="*/ 297669 w 1179004"/>
                <a:gd name="connsiteY2742" fmla="*/ 28450 h 2073783"/>
                <a:gd name="connsiteX2743" fmla="*/ 299955 w 1179004"/>
                <a:gd name="connsiteY2743" fmla="*/ 29498 h 2073783"/>
                <a:gd name="connsiteX2744" fmla="*/ 301384 w 1179004"/>
                <a:gd name="connsiteY2744" fmla="*/ 31974 h 2073783"/>
                <a:gd name="connsiteX2745" fmla="*/ 301384 w 1179004"/>
                <a:gd name="connsiteY2745" fmla="*/ 35499 h 2073783"/>
                <a:gd name="connsiteX2746" fmla="*/ 300812 w 1179004"/>
                <a:gd name="connsiteY2746" fmla="*/ 35499 h 2073783"/>
                <a:gd name="connsiteX2747" fmla="*/ 299860 w 1179004"/>
                <a:gd name="connsiteY2747" fmla="*/ 37118 h 2073783"/>
                <a:gd name="connsiteX2748" fmla="*/ 299860 w 1179004"/>
                <a:gd name="connsiteY2748" fmla="*/ 38832 h 2073783"/>
                <a:gd name="connsiteX2749" fmla="*/ 301288 w 1179004"/>
                <a:gd name="connsiteY2749" fmla="*/ 39689 h 2073783"/>
                <a:gd name="connsiteX2750" fmla="*/ 303098 w 1179004"/>
                <a:gd name="connsiteY2750" fmla="*/ 39023 h 2073783"/>
                <a:gd name="connsiteX2751" fmla="*/ 303955 w 1179004"/>
                <a:gd name="connsiteY2751" fmla="*/ 37594 h 2073783"/>
                <a:gd name="connsiteX2752" fmla="*/ 304432 w 1179004"/>
                <a:gd name="connsiteY2752" fmla="*/ 35975 h 2073783"/>
                <a:gd name="connsiteX2753" fmla="*/ 305194 w 1179004"/>
                <a:gd name="connsiteY2753" fmla="*/ 35022 h 2073783"/>
                <a:gd name="connsiteX2754" fmla="*/ 306813 w 1179004"/>
                <a:gd name="connsiteY2754" fmla="*/ 35022 h 2073783"/>
                <a:gd name="connsiteX2755" fmla="*/ 307670 w 1179004"/>
                <a:gd name="connsiteY2755" fmla="*/ 35975 h 2073783"/>
                <a:gd name="connsiteX2756" fmla="*/ 308623 w 1179004"/>
                <a:gd name="connsiteY2756" fmla="*/ 36832 h 2073783"/>
                <a:gd name="connsiteX2757" fmla="*/ 309956 w 1179004"/>
                <a:gd name="connsiteY2757" fmla="*/ 36832 h 2073783"/>
                <a:gd name="connsiteX2758" fmla="*/ 311575 w 1179004"/>
                <a:gd name="connsiteY2758" fmla="*/ 36832 h 2073783"/>
                <a:gd name="connsiteX2759" fmla="*/ 314242 w 1179004"/>
                <a:gd name="connsiteY2759" fmla="*/ 35403 h 2073783"/>
                <a:gd name="connsiteX2760" fmla="*/ 315766 w 1179004"/>
                <a:gd name="connsiteY2760" fmla="*/ 35403 h 2073783"/>
                <a:gd name="connsiteX2761" fmla="*/ 317576 w 1179004"/>
                <a:gd name="connsiteY2761" fmla="*/ 36356 h 2073783"/>
                <a:gd name="connsiteX2762" fmla="*/ 318719 w 1179004"/>
                <a:gd name="connsiteY2762" fmla="*/ 38356 h 2073783"/>
                <a:gd name="connsiteX2763" fmla="*/ 318719 w 1179004"/>
                <a:gd name="connsiteY2763" fmla="*/ 40928 h 2073783"/>
                <a:gd name="connsiteX2764" fmla="*/ 318148 w 1179004"/>
                <a:gd name="connsiteY2764" fmla="*/ 43500 h 2073783"/>
                <a:gd name="connsiteX2765" fmla="*/ 320815 w 1179004"/>
                <a:gd name="connsiteY2765" fmla="*/ 44357 h 2073783"/>
                <a:gd name="connsiteX2766" fmla="*/ 321482 w 1179004"/>
                <a:gd name="connsiteY2766" fmla="*/ 47214 h 2073783"/>
                <a:gd name="connsiteX2767" fmla="*/ 321482 w 1179004"/>
                <a:gd name="connsiteY2767" fmla="*/ 50738 h 2073783"/>
                <a:gd name="connsiteX2768" fmla="*/ 322720 w 1179004"/>
                <a:gd name="connsiteY2768" fmla="*/ 53977 h 2073783"/>
                <a:gd name="connsiteX2769" fmla="*/ 323291 w 1179004"/>
                <a:gd name="connsiteY2769" fmla="*/ 55120 h 2073783"/>
                <a:gd name="connsiteX2770" fmla="*/ 324053 w 1179004"/>
                <a:gd name="connsiteY2770" fmla="*/ 55787 h 2073783"/>
                <a:gd name="connsiteX2771" fmla="*/ 324053 w 1179004"/>
                <a:gd name="connsiteY2771" fmla="*/ 54930 h 2073783"/>
                <a:gd name="connsiteX2772" fmla="*/ 326720 w 1179004"/>
                <a:gd name="connsiteY2772" fmla="*/ 53596 h 2073783"/>
                <a:gd name="connsiteX2773" fmla="*/ 328720 w 1179004"/>
                <a:gd name="connsiteY2773" fmla="*/ 53596 h 2073783"/>
                <a:gd name="connsiteX2774" fmla="*/ 329959 w 1179004"/>
                <a:gd name="connsiteY2774" fmla="*/ 54453 h 2073783"/>
                <a:gd name="connsiteX2775" fmla="*/ 330721 w 1179004"/>
                <a:gd name="connsiteY2775" fmla="*/ 55882 h 2073783"/>
                <a:gd name="connsiteX2776" fmla="*/ 1015473 w 1179004"/>
                <a:gd name="connsiteY2776" fmla="*/ 8448 h 2073783"/>
                <a:gd name="connsiteX2777" fmla="*/ 1013282 w 1179004"/>
                <a:gd name="connsiteY2777" fmla="*/ 15591 h 2073783"/>
                <a:gd name="connsiteX2778" fmla="*/ 1011568 w 1179004"/>
                <a:gd name="connsiteY2778" fmla="*/ 21497 h 2073783"/>
                <a:gd name="connsiteX2779" fmla="*/ 1009758 w 1179004"/>
                <a:gd name="connsiteY2779" fmla="*/ 26355 h 2073783"/>
                <a:gd name="connsiteX2780" fmla="*/ 1009758 w 1179004"/>
                <a:gd name="connsiteY2780" fmla="*/ 30641 h 2073783"/>
                <a:gd name="connsiteX2781" fmla="*/ 1008710 w 1179004"/>
                <a:gd name="connsiteY2781" fmla="*/ 31117 h 2073783"/>
                <a:gd name="connsiteX2782" fmla="*/ 1008234 w 1179004"/>
                <a:gd name="connsiteY2782" fmla="*/ 31117 h 2073783"/>
                <a:gd name="connsiteX2783" fmla="*/ 1008234 w 1179004"/>
                <a:gd name="connsiteY2783" fmla="*/ 31117 h 2073783"/>
                <a:gd name="connsiteX2784" fmla="*/ 1005281 w 1179004"/>
                <a:gd name="connsiteY2784" fmla="*/ 32641 h 2073783"/>
                <a:gd name="connsiteX2785" fmla="*/ 1003852 w 1179004"/>
                <a:gd name="connsiteY2785" fmla="*/ 37118 h 2073783"/>
                <a:gd name="connsiteX2786" fmla="*/ 999947 w 1179004"/>
                <a:gd name="connsiteY2786" fmla="*/ 41118 h 2073783"/>
                <a:gd name="connsiteX2787" fmla="*/ 998328 w 1179004"/>
                <a:gd name="connsiteY2787" fmla="*/ 47024 h 2073783"/>
                <a:gd name="connsiteX2788" fmla="*/ 996423 w 1179004"/>
                <a:gd name="connsiteY2788" fmla="*/ 47024 h 2073783"/>
                <a:gd name="connsiteX2789" fmla="*/ 993470 w 1179004"/>
                <a:gd name="connsiteY2789" fmla="*/ 52834 h 2073783"/>
                <a:gd name="connsiteX2790" fmla="*/ 987374 w 1179004"/>
                <a:gd name="connsiteY2790" fmla="*/ 59787 h 2073783"/>
                <a:gd name="connsiteX2791" fmla="*/ 986326 w 1179004"/>
                <a:gd name="connsiteY2791" fmla="*/ 61597 h 2073783"/>
                <a:gd name="connsiteX2792" fmla="*/ 984993 w 1179004"/>
                <a:gd name="connsiteY2792" fmla="*/ 62073 h 2073783"/>
                <a:gd name="connsiteX2793" fmla="*/ 984993 w 1179004"/>
                <a:gd name="connsiteY2793" fmla="*/ 61121 h 2073783"/>
                <a:gd name="connsiteX2794" fmla="*/ 984136 w 1179004"/>
                <a:gd name="connsiteY2794" fmla="*/ 60359 h 2073783"/>
                <a:gd name="connsiteX2795" fmla="*/ 983278 w 1179004"/>
                <a:gd name="connsiteY2795" fmla="*/ 60359 h 2073783"/>
                <a:gd name="connsiteX2796" fmla="*/ 981278 w 1179004"/>
                <a:gd name="connsiteY2796" fmla="*/ 62835 h 2073783"/>
                <a:gd name="connsiteX2797" fmla="*/ 979183 w 1179004"/>
                <a:gd name="connsiteY2797" fmla="*/ 61787 h 2073783"/>
                <a:gd name="connsiteX2798" fmla="*/ 981374 w 1179004"/>
                <a:gd name="connsiteY2798" fmla="*/ 60073 h 2073783"/>
                <a:gd name="connsiteX2799" fmla="*/ 982040 w 1179004"/>
                <a:gd name="connsiteY2799" fmla="*/ 58454 h 2073783"/>
                <a:gd name="connsiteX2800" fmla="*/ 979754 w 1179004"/>
                <a:gd name="connsiteY2800" fmla="*/ 57120 h 2073783"/>
                <a:gd name="connsiteX2801" fmla="*/ 981754 w 1179004"/>
                <a:gd name="connsiteY2801" fmla="*/ 55215 h 2073783"/>
                <a:gd name="connsiteX2802" fmla="*/ 985945 w 1179004"/>
                <a:gd name="connsiteY2802" fmla="*/ 52262 h 2073783"/>
                <a:gd name="connsiteX2803" fmla="*/ 989946 w 1179004"/>
                <a:gd name="connsiteY2803" fmla="*/ 49405 h 2073783"/>
                <a:gd name="connsiteX2804" fmla="*/ 989946 w 1179004"/>
                <a:gd name="connsiteY2804" fmla="*/ 48167 h 2073783"/>
                <a:gd name="connsiteX2805" fmla="*/ 992137 w 1179004"/>
                <a:gd name="connsiteY2805" fmla="*/ 45785 h 2073783"/>
                <a:gd name="connsiteX2806" fmla="*/ 992137 w 1179004"/>
                <a:gd name="connsiteY2806" fmla="*/ 42547 h 2073783"/>
                <a:gd name="connsiteX2807" fmla="*/ 993089 w 1179004"/>
                <a:gd name="connsiteY2807" fmla="*/ 40071 h 2073783"/>
                <a:gd name="connsiteX2808" fmla="*/ 997090 w 1179004"/>
                <a:gd name="connsiteY2808" fmla="*/ 33594 h 2073783"/>
                <a:gd name="connsiteX2809" fmla="*/ 1001948 w 1179004"/>
                <a:gd name="connsiteY2809" fmla="*/ 26926 h 2073783"/>
                <a:gd name="connsiteX2810" fmla="*/ 1006424 w 1179004"/>
                <a:gd name="connsiteY2810" fmla="*/ 25783 h 2073783"/>
                <a:gd name="connsiteX2811" fmla="*/ 1008043 w 1179004"/>
                <a:gd name="connsiteY2811" fmla="*/ 20735 h 2073783"/>
                <a:gd name="connsiteX2812" fmla="*/ 1009282 w 1179004"/>
                <a:gd name="connsiteY2812" fmla="*/ 18163 h 2073783"/>
                <a:gd name="connsiteX2813" fmla="*/ 1009282 w 1179004"/>
                <a:gd name="connsiteY2813" fmla="*/ 14925 h 2073783"/>
                <a:gd name="connsiteX2814" fmla="*/ 1010806 w 1179004"/>
                <a:gd name="connsiteY2814" fmla="*/ 13591 h 2073783"/>
                <a:gd name="connsiteX2815" fmla="*/ 1011853 w 1179004"/>
                <a:gd name="connsiteY2815" fmla="*/ 12638 h 2073783"/>
                <a:gd name="connsiteX2816" fmla="*/ 1012330 w 1179004"/>
                <a:gd name="connsiteY2816" fmla="*/ 10638 h 2073783"/>
                <a:gd name="connsiteX2817" fmla="*/ 1010234 w 1179004"/>
                <a:gd name="connsiteY2817" fmla="*/ 8829 h 2073783"/>
                <a:gd name="connsiteX2818" fmla="*/ 1012520 w 1179004"/>
                <a:gd name="connsiteY2818" fmla="*/ 7400 h 2073783"/>
                <a:gd name="connsiteX2819" fmla="*/ 1012520 w 1179004"/>
                <a:gd name="connsiteY2819" fmla="*/ 7400 h 2073783"/>
                <a:gd name="connsiteX2820" fmla="*/ 1012520 w 1179004"/>
                <a:gd name="connsiteY2820" fmla="*/ 7400 h 2073783"/>
                <a:gd name="connsiteX2821" fmla="*/ 1012996 w 1179004"/>
                <a:gd name="connsiteY2821" fmla="*/ 7400 h 2073783"/>
                <a:gd name="connsiteX2822" fmla="*/ 1012996 w 1179004"/>
                <a:gd name="connsiteY2822" fmla="*/ 7400 h 2073783"/>
                <a:gd name="connsiteX2823" fmla="*/ 1013568 w 1179004"/>
                <a:gd name="connsiteY2823" fmla="*/ 6066 h 2073783"/>
                <a:gd name="connsiteX2824" fmla="*/ 1014330 w 1179004"/>
                <a:gd name="connsiteY2824" fmla="*/ 5018 h 2073783"/>
                <a:gd name="connsiteX2825" fmla="*/ 456355 w 1179004"/>
                <a:gd name="connsiteY2825" fmla="*/ 24450 h 2073783"/>
                <a:gd name="connsiteX2826" fmla="*/ 456927 w 1179004"/>
                <a:gd name="connsiteY2826" fmla="*/ 23211 h 2073783"/>
                <a:gd name="connsiteX2827" fmla="*/ 457975 w 1179004"/>
                <a:gd name="connsiteY2827" fmla="*/ 23211 h 2073783"/>
                <a:gd name="connsiteX2828" fmla="*/ 459213 w 1179004"/>
                <a:gd name="connsiteY2828" fmla="*/ 23211 h 2073783"/>
                <a:gd name="connsiteX2829" fmla="*/ 459975 w 1179004"/>
                <a:gd name="connsiteY2829" fmla="*/ 22545 h 2073783"/>
                <a:gd name="connsiteX2830" fmla="*/ 459975 w 1179004"/>
                <a:gd name="connsiteY2830" fmla="*/ 20830 h 2073783"/>
                <a:gd name="connsiteX2831" fmla="*/ 459118 w 1179004"/>
                <a:gd name="connsiteY2831" fmla="*/ 15496 h 2073783"/>
                <a:gd name="connsiteX2832" fmla="*/ 458546 w 1179004"/>
                <a:gd name="connsiteY2832" fmla="*/ 14353 h 2073783"/>
                <a:gd name="connsiteX2833" fmla="*/ 457022 w 1179004"/>
                <a:gd name="connsiteY2833" fmla="*/ 13781 h 2073783"/>
                <a:gd name="connsiteX2834" fmla="*/ 455974 w 1179004"/>
                <a:gd name="connsiteY2834" fmla="*/ 12353 h 2073783"/>
                <a:gd name="connsiteX2835" fmla="*/ 455022 w 1179004"/>
                <a:gd name="connsiteY2835" fmla="*/ 10733 h 2073783"/>
                <a:gd name="connsiteX2836" fmla="*/ 454069 w 1179004"/>
                <a:gd name="connsiteY2836" fmla="*/ 9209 h 2073783"/>
                <a:gd name="connsiteX2837" fmla="*/ 453498 w 1179004"/>
                <a:gd name="connsiteY2837" fmla="*/ 7876 h 2073783"/>
                <a:gd name="connsiteX2838" fmla="*/ 455308 w 1179004"/>
                <a:gd name="connsiteY2838" fmla="*/ 7876 h 2073783"/>
                <a:gd name="connsiteX2839" fmla="*/ 457784 w 1179004"/>
                <a:gd name="connsiteY2839" fmla="*/ 8924 h 2073783"/>
                <a:gd name="connsiteX2840" fmla="*/ 459023 w 1179004"/>
                <a:gd name="connsiteY2840" fmla="*/ 9876 h 2073783"/>
                <a:gd name="connsiteX2841" fmla="*/ 459975 w 1179004"/>
                <a:gd name="connsiteY2841" fmla="*/ 9019 h 2073783"/>
                <a:gd name="connsiteX2842" fmla="*/ 462166 w 1179004"/>
                <a:gd name="connsiteY2842" fmla="*/ 9019 h 2073783"/>
                <a:gd name="connsiteX2843" fmla="*/ 464357 w 1179004"/>
                <a:gd name="connsiteY2843" fmla="*/ 8352 h 2073783"/>
                <a:gd name="connsiteX2844" fmla="*/ 465309 w 1179004"/>
                <a:gd name="connsiteY2844" fmla="*/ 6638 h 2073783"/>
                <a:gd name="connsiteX2845" fmla="*/ 465309 w 1179004"/>
                <a:gd name="connsiteY2845" fmla="*/ 3971 h 2073783"/>
                <a:gd name="connsiteX2846" fmla="*/ 466071 w 1179004"/>
                <a:gd name="connsiteY2846" fmla="*/ 1589 h 2073783"/>
                <a:gd name="connsiteX2847" fmla="*/ 467690 w 1179004"/>
                <a:gd name="connsiteY2847" fmla="*/ -30 h 2073783"/>
                <a:gd name="connsiteX2848" fmla="*/ 470357 w 1179004"/>
                <a:gd name="connsiteY2848" fmla="*/ -30 h 2073783"/>
                <a:gd name="connsiteX2849" fmla="*/ 469881 w 1179004"/>
                <a:gd name="connsiteY2849" fmla="*/ 1685 h 2073783"/>
                <a:gd name="connsiteX2850" fmla="*/ 468071 w 1179004"/>
                <a:gd name="connsiteY2850" fmla="*/ 4161 h 2073783"/>
                <a:gd name="connsiteX2851" fmla="*/ 468071 w 1179004"/>
                <a:gd name="connsiteY2851" fmla="*/ 5876 h 2073783"/>
                <a:gd name="connsiteX2852" fmla="*/ 468071 w 1179004"/>
                <a:gd name="connsiteY2852" fmla="*/ 7590 h 2073783"/>
                <a:gd name="connsiteX2853" fmla="*/ 468738 w 1179004"/>
                <a:gd name="connsiteY2853" fmla="*/ 9400 h 2073783"/>
                <a:gd name="connsiteX2854" fmla="*/ 470452 w 1179004"/>
                <a:gd name="connsiteY2854" fmla="*/ 12734 h 2073783"/>
                <a:gd name="connsiteX2855" fmla="*/ 469595 w 1179004"/>
                <a:gd name="connsiteY2855" fmla="*/ 12734 h 2073783"/>
                <a:gd name="connsiteX2856" fmla="*/ 470452 w 1179004"/>
                <a:gd name="connsiteY2856" fmla="*/ 13877 h 2073783"/>
                <a:gd name="connsiteX2857" fmla="*/ 471310 w 1179004"/>
                <a:gd name="connsiteY2857" fmla="*/ 15591 h 2073783"/>
                <a:gd name="connsiteX2858" fmla="*/ 471976 w 1179004"/>
                <a:gd name="connsiteY2858" fmla="*/ 17306 h 2073783"/>
                <a:gd name="connsiteX2859" fmla="*/ 471976 w 1179004"/>
                <a:gd name="connsiteY2859" fmla="*/ 18639 h 2073783"/>
                <a:gd name="connsiteX2860" fmla="*/ 471976 w 1179004"/>
                <a:gd name="connsiteY2860" fmla="*/ 20544 h 2073783"/>
                <a:gd name="connsiteX2861" fmla="*/ 471119 w 1179004"/>
                <a:gd name="connsiteY2861" fmla="*/ 20544 h 2073783"/>
                <a:gd name="connsiteX2862" fmla="*/ 469881 w 1179004"/>
                <a:gd name="connsiteY2862" fmla="*/ 20544 h 2073783"/>
                <a:gd name="connsiteX2863" fmla="*/ 468738 w 1179004"/>
                <a:gd name="connsiteY2863" fmla="*/ 21592 h 2073783"/>
                <a:gd name="connsiteX2864" fmla="*/ 468262 w 1179004"/>
                <a:gd name="connsiteY2864" fmla="*/ 24354 h 2073783"/>
                <a:gd name="connsiteX2865" fmla="*/ 470262 w 1179004"/>
                <a:gd name="connsiteY2865" fmla="*/ 25021 h 2073783"/>
                <a:gd name="connsiteX2866" fmla="*/ 473024 w 1179004"/>
                <a:gd name="connsiteY2866" fmla="*/ 25021 h 2073783"/>
                <a:gd name="connsiteX2867" fmla="*/ 475120 w 1179004"/>
                <a:gd name="connsiteY2867" fmla="*/ 26640 h 2073783"/>
                <a:gd name="connsiteX2868" fmla="*/ 472262 w 1179004"/>
                <a:gd name="connsiteY2868" fmla="*/ 28259 h 2073783"/>
                <a:gd name="connsiteX2869" fmla="*/ 472262 w 1179004"/>
                <a:gd name="connsiteY2869" fmla="*/ 30069 h 2073783"/>
                <a:gd name="connsiteX2870" fmla="*/ 473405 w 1179004"/>
                <a:gd name="connsiteY2870" fmla="*/ 32546 h 2073783"/>
                <a:gd name="connsiteX2871" fmla="*/ 474167 w 1179004"/>
                <a:gd name="connsiteY2871" fmla="*/ 36356 h 2073783"/>
                <a:gd name="connsiteX2872" fmla="*/ 473500 w 1179004"/>
                <a:gd name="connsiteY2872" fmla="*/ 39785 h 2073783"/>
                <a:gd name="connsiteX2873" fmla="*/ 470738 w 1179004"/>
                <a:gd name="connsiteY2873" fmla="*/ 45595 h 2073783"/>
                <a:gd name="connsiteX2874" fmla="*/ 470738 w 1179004"/>
                <a:gd name="connsiteY2874" fmla="*/ 49500 h 2073783"/>
                <a:gd name="connsiteX2875" fmla="*/ 466261 w 1179004"/>
                <a:gd name="connsiteY2875" fmla="*/ 44928 h 2073783"/>
                <a:gd name="connsiteX2876" fmla="*/ 465690 w 1179004"/>
                <a:gd name="connsiteY2876" fmla="*/ 40452 h 2073783"/>
                <a:gd name="connsiteX2877" fmla="*/ 464261 w 1179004"/>
                <a:gd name="connsiteY2877" fmla="*/ 36356 h 2073783"/>
                <a:gd name="connsiteX2878" fmla="*/ 462261 w 1179004"/>
                <a:gd name="connsiteY2878" fmla="*/ 32736 h 2073783"/>
                <a:gd name="connsiteX2879" fmla="*/ 456832 w 1179004"/>
                <a:gd name="connsiteY2879" fmla="*/ 25783 h 20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</a:cxnLst>
              <a:rect l="l" t="t" r="r" b="b"/>
              <a:pathLst>
                <a:path w="1179004" h="2073783">
                  <a:moveTo>
                    <a:pt x="82594" y="519559"/>
                  </a:moveTo>
                  <a:lnTo>
                    <a:pt x="82594" y="521178"/>
                  </a:lnTo>
                  <a:lnTo>
                    <a:pt x="82594" y="522798"/>
                  </a:lnTo>
                  <a:lnTo>
                    <a:pt x="81642" y="523369"/>
                  </a:lnTo>
                  <a:lnTo>
                    <a:pt x="79737" y="522321"/>
                  </a:lnTo>
                  <a:lnTo>
                    <a:pt x="78975" y="520988"/>
                  </a:lnTo>
                  <a:lnTo>
                    <a:pt x="76879" y="518130"/>
                  </a:lnTo>
                  <a:lnTo>
                    <a:pt x="76213" y="516797"/>
                  </a:lnTo>
                  <a:lnTo>
                    <a:pt x="75736" y="514416"/>
                  </a:lnTo>
                  <a:lnTo>
                    <a:pt x="75736" y="513749"/>
                  </a:lnTo>
                  <a:lnTo>
                    <a:pt x="76594" y="513749"/>
                  </a:lnTo>
                  <a:lnTo>
                    <a:pt x="78784" y="515082"/>
                  </a:lnTo>
                  <a:lnTo>
                    <a:pt x="80118" y="516225"/>
                  </a:lnTo>
                  <a:lnTo>
                    <a:pt x="81356" y="517559"/>
                  </a:lnTo>
                  <a:close/>
                  <a:moveTo>
                    <a:pt x="69640" y="512987"/>
                  </a:moveTo>
                  <a:lnTo>
                    <a:pt x="75451" y="521369"/>
                  </a:lnTo>
                  <a:lnTo>
                    <a:pt x="76689" y="524512"/>
                  </a:lnTo>
                  <a:lnTo>
                    <a:pt x="77165" y="528036"/>
                  </a:lnTo>
                  <a:lnTo>
                    <a:pt x="77165" y="535371"/>
                  </a:lnTo>
                  <a:lnTo>
                    <a:pt x="77165" y="533846"/>
                  </a:lnTo>
                  <a:lnTo>
                    <a:pt x="76594" y="532513"/>
                  </a:lnTo>
                  <a:lnTo>
                    <a:pt x="75832" y="531370"/>
                  </a:lnTo>
                  <a:lnTo>
                    <a:pt x="74879" y="530608"/>
                  </a:lnTo>
                  <a:lnTo>
                    <a:pt x="73069" y="527751"/>
                  </a:lnTo>
                  <a:lnTo>
                    <a:pt x="70021" y="521083"/>
                  </a:lnTo>
                  <a:lnTo>
                    <a:pt x="68021" y="518130"/>
                  </a:lnTo>
                  <a:lnTo>
                    <a:pt x="66116" y="513558"/>
                  </a:lnTo>
                  <a:lnTo>
                    <a:pt x="66116" y="512987"/>
                  </a:lnTo>
                  <a:lnTo>
                    <a:pt x="66878" y="511272"/>
                  </a:lnTo>
                  <a:lnTo>
                    <a:pt x="67926" y="511272"/>
                  </a:lnTo>
                  <a:lnTo>
                    <a:pt x="68974" y="512225"/>
                  </a:lnTo>
                  <a:close/>
                  <a:moveTo>
                    <a:pt x="769728" y="144369"/>
                  </a:moveTo>
                  <a:lnTo>
                    <a:pt x="772585" y="144369"/>
                  </a:lnTo>
                  <a:lnTo>
                    <a:pt x="774109" y="144369"/>
                  </a:lnTo>
                  <a:lnTo>
                    <a:pt x="775157" y="145036"/>
                  </a:lnTo>
                  <a:lnTo>
                    <a:pt x="776015" y="147608"/>
                  </a:lnTo>
                  <a:lnTo>
                    <a:pt x="774967" y="150275"/>
                  </a:lnTo>
                  <a:lnTo>
                    <a:pt x="772681" y="151704"/>
                  </a:lnTo>
                  <a:lnTo>
                    <a:pt x="770204" y="150942"/>
                  </a:lnTo>
                  <a:lnTo>
                    <a:pt x="768775" y="149418"/>
                  </a:lnTo>
                  <a:lnTo>
                    <a:pt x="767347" y="146274"/>
                  </a:lnTo>
                  <a:lnTo>
                    <a:pt x="765727" y="141035"/>
                  </a:lnTo>
                  <a:lnTo>
                    <a:pt x="769061" y="143321"/>
                  </a:lnTo>
                  <a:close/>
                  <a:moveTo>
                    <a:pt x="780205" y="140178"/>
                  </a:moveTo>
                  <a:lnTo>
                    <a:pt x="782777" y="141512"/>
                  </a:lnTo>
                  <a:lnTo>
                    <a:pt x="782777" y="142179"/>
                  </a:lnTo>
                  <a:lnTo>
                    <a:pt x="777824" y="143893"/>
                  </a:lnTo>
                  <a:lnTo>
                    <a:pt x="776110" y="143321"/>
                  </a:lnTo>
                  <a:lnTo>
                    <a:pt x="774205" y="141988"/>
                  </a:lnTo>
                  <a:lnTo>
                    <a:pt x="772681" y="141417"/>
                  </a:lnTo>
                  <a:lnTo>
                    <a:pt x="772681" y="139702"/>
                  </a:lnTo>
                  <a:lnTo>
                    <a:pt x="778967" y="138845"/>
                  </a:lnTo>
                  <a:close/>
                  <a:moveTo>
                    <a:pt x="800684" y="127224"/>
                  </a:moveTo>
                  <a:lnTo>
                    <a:pt x="798779" y="128844"/>
                  </a:lnTo>
                  <a:lnTo>
                    <a:pt x="795826" y="129415"/>
                  </a:lnTo>
                  <a:lnTo>
                    <a:pt x="792302" y="130368"/>
                  </a:lnTo>
                  <a:lnTo>
                    <a:pt x="790778" y="128844"/>
                  </a:lnTo>
                  <a:lnTo>
                    <a:pt x="791826" y="125891"/>
                  </a:lnTo>
                  <a:lnTo>
                    <a:pt x="795826" y="125891"/>
                  </a:lnTo>
                  <a:lnTo>
                    <a:pt x="799255" y="126558"/>
                  </a:lnTo>
                  <a:close/>
                  <a:moveTo>
                    <a:pt x="576561" y="82076"/>
                  </a:moveTo>
                  <a:lnTo>
                    <a:pt x="579228" y="81409"/>
                  </a:lnTo>
                  <a:lnTo>
                    <a:pt x="582562" y="81409"/>
                  </a:lnTo>
                  <a:lnTo>
                    <a:pt x="585324" y="81885"/>
                  </a:lnTo>
                  <a:lnTo>
                    <a:pt x="586467" y="83790"/>
                  </a:lnTo>
                  <a:lnTo>
                    <a:pt x="585229" y="85029"/>
                  </a:lnTo>
                  <a:lnTo>
                    <a:pt x="582181" y="85695"/>
                  </a:lnTo>
                  <a:lnTo>
                    <a:pt x="577037" y="85695"/>
                  </a:lnTo>
                  <a:lnTo>
                    <a:pt x="574942" y="86172"/>
                  </a:lnTo>
                  <a:lnTo>
                    <a:pt x="574942" y="87410"/>
                  </a:lnTo>
                  <a:lnTo>
                    <a:pt x="575990" y="88934"/>
                  </a:lnTo>
                  <a:lnTo>
                    <a:pt x="575990" y="90267"/>
                  </a:lnTo>
                  <a:lnTo>
                    <a:pt x="574751" y="91410"/>
                  </a:lnTo>
                  <a:lnTo>
                    <a:pt x="573037" y="91886"/>
                  </a:lnTo>
                  <a:lnTo>
                    <a:pt x="571227" y="91886"/>
                  </a:lnTo>
                  <a:lnTo>
                    <a:pt x="569703" y="91220"/>
                  </a:lnTo>
                  <a:lnTo>
                    <a:pt x="570560" y="90362"/>
                  </a:lnTo>
                  <a:lnTo>
                    <a:pt x="569417" y="87029"/>
                  </a:lnTo>
                  <a:lnTo>
                    <a:pt x="569417" y="85505"/>
                  </a:lnTo>
                  <a:lnTo>
                    <a:pt x="570846" y="84838"/>
                  </a:lnTo>
                  <a:lnTo>
                    <a:pt x="572179" y="84838"/>
                  </a:lnTo>
                  <a:close/>
                  <a:moveTo>
                    <a:pt x="585515" y="63788"/>
                  </a:moveTo>
                  <a:lnTo>
                    <a:pt x="585991" y="65979"/>
                  </a:lnTo>
                  <a:lnTo>
                    <a:pt x="587134" y="67693"/>
                  </a:lnTo>
                  <a:lnTo>
                    <a:pt x="588467" y="69122"/>
                  </a:lnTo>
                  <a:lnTo>
                    <a:pt x="589991" y="70265"/>
                  </a:lnTo>
                  <a:lnTo>
                    <a:pt x="587705" y="71027"/>
                  </a:lnTo>
                  <a:lnTo>
                    <a:pt x="585419" y="71027"/>
                  </a:lnTo>
                  <a:lnTo>
                    <a:pt x="583133" y="70455"/>
                  </a:lnTo>
                  <a:lnTo>
                    <a:pt x="581038" y="70455"/>
                  </a:lnTo>
                  <a:lnTo>
                    <a:pt x="579323" y="71217"/>
                  </a:lnTo>
                  <a:lnTo>
                    <a:pt x="577418" y="72646"/>
                  </a:lnTo>
                  <a:lnTo>
                    <a:pt x="575799" y="74360"/>
                  </a:lnTo>
                  <a:lnTo>
                    <a:pt x="574846" y="75884"/>
                  </a:lnTo>
                  <a:lnTo>
                    <a:pt x="574846" y="74932"/>
                  </a:lnTo>
                  <a:lnTo>
                    <a:pt x="574846" y="74265"/>
                  </a:lnTo>
                  <a:lnTo>
                    <a:pt x="575513" y="73122"/>
                  </a:lnTo>
                  <a:lnTo>
                    <a:pt x="575513" y="71694"/>
                  </a:lnTo>
                  <a:lnTo>
                    <a:pt x="575513" y="70360"/>
                  </a:lnTo>
                  <a:lnTo>
                    <a:pt x="575513" y="69312"/>
                  </a:lnTo>
                  <a:lnTo>
                    <a:pt x="574942" y="68550"/>
                  </a:lnTo>
                  <a:lnTo>
                    <a:pt x="578657" y="67979"/>
                  </a:lnTo>
                  <a:lnTo>
                    <a:pt x="581228" y="66740"/>
                  </a:lnTo>
                  <a:lnTo>
                    <a:pt x="583324" y="65216"/>
                  </a:lnTo>
                  <a:close/>
                  <a:moveTo>
                    <a:pt x="-83" y="522417"/>
                  </a:moveTo>
                  <a:lnTo>
                    <a:pt x="1156" y="522417"/>
                  </a:lnTo>
                  <a:lnTo>
                    <a:pt x="6585" y="523941"/>
                  </a:lnTo>
                  <a:lnTo>
                    <a:pt x="11919" y="526417"/>
                  </a:lnTo>
                  <a:lnTo>
                    <a:pt x="13252" y="527369"/>
                  </a:lnTo>
                  <a:lnTo>
                    <a:pt x="14491" y="528798"/>
                  </a:lnTo>
                  <a:lnTo>
                    <a:pt x="14491" y="530227"/>
                  </a:lnTo>
                  <a:lnTo>
                    <a:pt x="14491" y="531751"/>
                  </a:lnTo>
                  <a:lnTo>
                    <a:pt x="14491" y="532894"/>
                  </a:lnTo>
                  <a:lnTo>
                    <a:pt x="15538" y="532894"/>
                  </a:lnTo>
                  <a:lnTo>
                    <a:pt x="19063" y="533466"/>
                  </a:lnTo>
                  <a:lnTo>
                    <a:pt x="21349" y="534894"/>
                  </a:lnTo>
                  <a:lnTo>
                    <a:pt x="22777" y="537276"/>
                  </a:lnTo>
                  <a:lnTo>
                    <a:pt x="23254" y="540324"/>
                  </a:lnTo>
                  <a:lnTo>
                    <a:pt x="22777" y="542514"/>
                  </a:lnTo>
                  <a:lnTo>
                    <a:pt x="22015" y="545086"/>
                  </a:lnTo>
                  <a:lnTo>
                    <a:pt x="22015" y="547658"/>
                  </a:lnTo>
                  <a:lnTo>
                    <a:pt x="23063" y="550039"/>
                  </a:lnTo>
                  <a:lnTo>
                    <a:pt x="24968" y="552992"/>
                  </a:lnTo>
                  <a:lnTo>
                    <a:pt x="24968" y="555564"/>
                  </a:lnTo>
                  <a:lnTo>
                    <a:pt x="24016" y="558135"/>
                  </a:lnTo>
                  <a:lnTo>
                    <a:pt x="21349" y="563184"/>
                  </a:lnTo>
                  <a:lnTo>
                    <a:pt x="18872" y="570042"/>
                  </a:lnTo>
                  <a:lnTo>
                    <a:pt x="21444" y="570042"/>
                  </a:lnTo>
                  <a:lnTo>
                    <a:pt x="25063" y="562707"/>
                  </a:lnTo>
                  <a:lnTo>
                    <a:pt x="27921" y="562707"/>
                  </a:lnTo>
                  <a:lnTo>
                    <a:pt x="26778" y="564898"/>
                  </a:lnTo>
                  <a:lnTo>
                    <a:pt x="26207" y="567375"/>
                  </a:lnTo>
                  <a:lnTo>
                    <a:pt x="26207" y="569851"/>
                  </a:lnTo>
                  <a:lnTo>
                    <a:pt x="26968" y="571851"/>
                  </a:lnTo>
                  <a:lnTo>
                    <a:pt x="30778" y="555087"/>
                  </a:lnTo>
                  <a:lnTo>
                    <a:pt x="33350" y="554230"/>
                  </a:lnTo>
                  <a:lnTo>
                    <a:pt x="33350" y="551944"/>
                  </a:lnTo>
                  <a:lnTo>
                    <a:pt x="32398" y="543943"/>
                  </a:lnTo>
                  <a:lnTo>
                    <a:pt x="31826" y="542133"/>
                  </a:lnTo>
                  <a:lnTo>
                    <a:pt x="30778" y="540800"/>
                  </a:lnTo>
                  <a:lnTo>
                    <a:pt x="30207" y="537657"/>
                  </a:lnTo>
                  <a:lnTo>
                    <a:pt x="29731" y="531084"/>
                  </a:lnTo>
                  <a:lnTo>
                    <a:pt x="28111" y="521559"/>
                  </a:lnTo>
                  <a:lnTo>
                    <a:pt x="28111" y="518225"/>
                  </a:lnTo>
                  <a:lnTo>
                    <a:pt x="29064" y="517273"/>
                  </a:lnTo>
                  <a:lnTo>
                    <a:pt x="31064" y="518321"/>
                  </a:lnTo>
                  <a:lnTo>
                    <a:pt x="32969" y="520797"/>
                  </a:lnTo>
                  <a:lnTo>
                    <a:pt x="33541" y="524226"/>
                  </a:lnTo>
                  <a:lnTo>
                    <a:pt x="34303" y="524226"/>
                  </a:lnTo>
                  <a:lnTo>
                    <a:pt x="36970" y="520702"/>
                  </a:lnTo>
                  <a:lnTo>
                    <a:pt x="41542" y="520702"/>
                  </a:lnTo>
                  <a:lnTo>
                    <a:pt x="45923" y="523083"/>
                  </a:lnTo>
                  <a:lnTo>
                    <a:pt x="47924" y="526512"/>
                  </a:lnTo>
                  <a:lnTo>
                    <a:pt x="61449" y="530418"/>
                  </a:lnTo>
                  <a:lnTo>
                    <a:pt x="64021" y="533085"/>
                  </a:lnTo>
                  <a:lnTo>
                    <a:pt x="64021" y="533656"/>
                  </a:lnTo>
                  <a:lnTo>
                    <a:pt x="65926" y="540514"/>
                  </a:lnTo>
                  <a:lnTo>
                    <a:pt x="67545" y="541657"/>
                  </a:lnTo>
                  <a:lnTo>
                    <a:pt x="71260" y="543562"/>
                  </a:lnTo>
                  <a:lnTo>
                    <a:pt x="72593" y="544705"/>
                  </a:lnTo>
                  <a:lnTo>
                    <a:pt x="73736" y="546705"/>
                  </a:lnTo>
                  <a:lnTo>
                    <a:pt x="75260" y="551373"/>
                  </a:lnTo>
                  <a:lnTo>
                    <a:pt x="76594" y="553468"/>
                  </a:lnTo>
                  <a:lnTo>
                    <a:pt x="76594" y="555278"/>
                  </a:lnTo>
                  <a:lnTo>
                    <a:pt x="75260" y="560136"/>
                  </a:lnTo>
                  <a:lnTo>
                    <a:pt x="75260" y="562421"/>
                  </a:lnTo>
                  <a:lnTo>
                    <a:pt x="81070" y="558326"/>
                  </a:lnTo>
                  <a:lnTo>
                    <a:pt x="83166" y="557659"/>
                  </a:lnTo>
                  <a:lnTo>
                    <a:pt x="85357" y="557659"/>
                  </a:lnTo>
                  <a:lnTo>
                    <a:pt x="85928" y="558993"/>
                  </a:lnTo>
                  <a:lnTo>
                    <a:pt x="85928" y="562803"/>
                  </a:lnTo>
                  <a:lnTo>
                    <a:pt x="86595" y="565279"/>
                  </a:lnTo>
                  <a:lnTo>
                    <a:pt x="87357" y="565946"/>
                  </a:lnTo>
                  <a:lnTo>
                    <a:pt x="89929" y="565374"/>
                  </a:lnTo>
                  <a:lnTo>
                    <a:pt x="92405" y="565374"/>
                  </a:lnTo>
                  <a:lnTo>
                    <a:pt x="93834" y="565374"/>
                  </a:lnTo>
                  <a:lnTo>
                    <a:pt x="94310" y="564327"/>
                  </a:lnTo>
                  <a:lnTo>
                    <a:pt x="94310" y="562136"/>
                  </a:lnTo>
                  <a:lnTo>
                    <a:pt x="93453" y="560707"/>
                  </a:lnTo>
                  <a:lnTo>
                    <a:pt x="85261" y="551182"/>
                  </a:lnTo>
                  <a:lnTo>
                    <a:pt x="84309" y="549468"/>
                  </a:lnTo>
                  <a:lnTo>
                    <a:pt x="81451" y="541657"/>
                  </a:lnTo>
                  <a:lnTo>
                    <a:pt x="80023" y="533275"/>
                  </a:lnTo>
                  <a:lnTo>
                    <a:pt x="79070" y="531275"/>
                  </a:lnTo>
                  <a:lnTo>
                    <a:pt x="80118" y="530037"/>
                  </a:lnTo>
                  <a:lnTo>
                    <a:pt x="82023" y="526608"/>
                  </a:lnTo>
                  <a:lnTo>
                    <a:pt x="82690" y="524798"/>
                  </a:lnTo>
                  <a:lnTo>
                    <a:pt x="83452" y="517464"/>
                  </a:lnTo>
                  <a:lnTo>
                    <a:pt x="83928" y="516416"/>
                  </a:lnTo>
                  <a:lnTo>
                    <a:pt x="86024" y="516416"/>
                  </a:lnTo>
                  <a:lnTo>
                    <a:pt x="89262" y="518416"/>
                  </a:lnTo>
                  <a:lnTo>
                    <a:pt x="91167" y="518892"/>
                  </a:lnTo>
                  <a:lnTo>
                    <a:pt x="95167" y="518892"/>
                  </a:lnTo>
                  <a:lnTo>
                    <a:pt x="99644" y="519750"/>
                  </a:lnTo>
                  <a:lnTo>
                    <a:pt x="101835" y="519750"/>
                  </a:lnTo>
                  <a:lnTo>
                    <a:pt x="103740" y="519750"/>
                  </a:lnTo>
                  <a:lnTo>
                    <a:pt x="106883" y="518988"/>
                  </a:lnTo>
                  <a:lnTo>
                    <a:pt x="109931" y="517368"/>
                  </a:lnTo>
                  <a:lnTo>
                    <a:pt x="110884" y="517368"/>
                  </a:lnTo>
                  <a:lnTo>
                    <a:pt x="112408" y="517368"/>
                  </a:lnTo>
                  <a:lnTo>
                    <a:pt x="112408" y="517368"/>
                  </a:lnTo>
                  <a:lnTo>
                    <a:pt x="112408" y="516702"/>
                  </a:lnTo>
                  <a:lnTo>
                    <a:pt x="113074" y="515654"/>
                  </a:lnTo>
                  <a:lnTo>
                    <a:pt x="118790" y="511177"/>
                  </a:lnTo>
                  <a:lnTo>
                    <a:pt x="119742" y="511177"/>
                  </a:lnTo>
                  <a:lnTo>
                    <a:pt x="120790" y="510510"/>
                  </a:lnTo>
                  <a:lnTo>
                    <a:pt x="123171" y="511368"/>
                  </a:lnTo>
                  <a:lnTo>
                    <a:pt x="126981" y="513558"/>
                  </a:lnTo>
                  <a:lnTo>
                    <a:pt x="126981" y="510034"/>
                  </a:lnTo>
                  <a:lnTo>
                    <a:pt x="128695" y="502604"/>
                  </a:lnTo>
                  <a:lnTo>
                    <a:pt x="127267" y="500509"/>
                  </a:lnTo>
                  <a:lnTo>
                    <a:pt x="126219" y="504605"/>
                  </a:lnTo>
                  <a:lnTo>
                    <a:pt x="123742" y="506700"/>
                  </a:lnTo>
                  <a:lnTo>
                    <a:pt x="115551" y="508891"/>
                  </a:lnTo>
                  <a:lnTo>
                    <a:pt x="103168" y="514987"/>
                  </a:lnTo>
                  <a:lnTo>
                    <a:pt x="98501" y="514987"/>
                  </a:lnTo>
                  <a:lnTo>
                    <a:pt x="102787" y="509081"/>
                  </a:lnTo>
                  <a:lnTo>
                    <a:pt x="102787" y="507558"/>
                  </a:lnTo>
                  <a:lnTo>
                    <a:pt x="101740" y="507558"/>
                  </a:lnTo>
                  <a:lnTo>
                    <a:pt x="97358" y="510415"/>
                  </a:lnTo>
                  <a:lnTo>
                    <a:pt x="94977" y="511082"/>
                  </a:lnTo>
                  <a:lnTo>
                    <a:pt x="93262" y="511082"/>
                  </a:lnTo>
                  <a:lnTo>
                    <a:pt x="91643" y="510320"/>
                  </a:lnTo>
                  <a:lnTo>
                    <a:pt x="86214" y="506033"/>
                  </a:lnTo>
                  <a:lnTo>
                    <a:pt x="85547" y="504224"/>
                  </a:lnTo>
                  <a:lnTo>
                    <a:pt x="86595" y="501938"/>
                  </a:lnTo>
                  <a:lnTo>
                    <a:pt x="83833" y="500223"/>
                  </a:lnTo>
                  <a:lnTo>
                    <a:pt x="80594" y="497842"/>
                  </a:lnTo>
                  <a:lnTo>
                    <a:pt x="77927" y="494985"/>
                  </a:lnTo>
                  <a:lnTo>
                    <a:pt x="75736" y="488984"/>
                  </a:lnTo>
                  <a:lnTo>
                    <a:pt x="75736" y="487079"/>
                  </a:lnTo>
                  <a:lnTo>
                    <a:pt x="76594" y="486317"/>
                  </a:lnTo>
                  <a:lnTo>
                    <a:pt x="78499" y="486317"/>
                  </a:lnTo>
                  <a:lnTo>
                    <a:pt x="83261" y="485460"/>
                  </a:lnTo>
                  <a:lnTo>
                    <a:pt x="89452" y="485460"/>
                  </a:lnTo>
                  <a:lnTo>
                    <a:pt x="92691" y="484602"/>
                  </a:lnTo>
                  <a:lnTo>
                    <a:pt x="94120" y="482031"/>
                  </a:lnTo>
                  <a:lnTo>
                    <a:pt x="95263" y="480983"/>
                  </a:lnTo>
                  <a:lnTo>
                    <a:pt x="100597" y="477554"/>
                  </a:lnTo>
                  <a:lnTo>
                    <a:pt x="102121" y="475935"/>
                  </a:lnTo>
                  <a:lnTo>
                    <a:pt x="99263" y="475935"/>
                  </a:lnTo>
                  <a:lnTo>
                    <a:pt x="96025" y="476887"/>
                  </a:lnTo>
                  <a:lnTo>
                    <a:pt x="93072" y="478316"/>
                  </a:lnTo>
                  <a:lnTo>
                    <a:pt x="88595" y="481459"/>
                  </a:lnTo>
                  <a:lnTo>
                    <a:pt x="86119" y="481459"/>
                  </a:lnTo>
                  <a:lnTo>
                    <a:pt x="80785" y="480221"/>
                  </a:lnTo>
                  <a:lnTo>
                    <a:pt x="79451" y="480221"/>
                  </a:lnTo>
                  <a:lnTo>
                    <a:pt x="76689" y="480221"/>
                  </a:lnTo>
                  <a:lnTo>
                    <a:pt x="75355" y="480221"/>
                  </a:lnTo>
                  <a:lnTo>
                    <a:pt x="74689" y="480221"/>
                  </a:lnTo>
                  <a:lnTo>
                    <a:pt x="74022" y="479554"/>
                  </a:lnTo>
                  <a:lnTo>
                    <a:pt x="72974" y="478983"/>
                  </a:lnTo>
                  <a:lnTo>
                    <a:pt x="71260" y="478983"/>
                  </a:lnTo>
                  <a:lnTo>
                    <a:pt x="68878" y="478030"/>
                  </a:lnTo>
                  <a:lnTo>
                    <a:pt x="60973" y="471553"/>
                  </a:lnTo>
                  <a:lnTo>
                    <a:pt x="60401" y="471553"/>
                  </a:lnTo>
                  <a:lnTo>
                    <a:pt x="58973" y="471553"/>
                  </a:lnTo>
                  <a:lnTo>
                    <a:pt x="58306" y="471553"/>
                  </a:lnTo>
                  <a:lnTo>
                    <a:pt x="58306" y="471553"/>
                  </a:lnTo>
                  <a:lnTo>
                    <a:pt x="57734" y="469743"/>
                  </a:lnTo>
                  <a:lnTo>
                    <a:pt x="57734" y="469743"/>
                  </a:lnTo>
                  <a:lnTo>
                    <a:pt x="57163" y="469743"/>
                  </a:lnTo>
                  <a:lnTo>
                    <a:pt x="55543" y="469743"/>
                  </a:lnTo>
                  <a:lnTo>
                    <a:pt x="55067" y="469743"/>
                  </a:lnTo>
                  <a:lnTo>
                    <a:pt x="54591" y="468886"/>
                  </a:lnTo>
                  <a:lnTo>
                    <a:pt x="54115" y="467171"/>
                  </a:lnTo>
                  <a:lnTo>
                    <a:pt x="54115" y="466505"/>
                  </a:lnTo>
                  <a:lnTo>
                    <a:pt x="47638" y="462790"/>
                  </a:lnTo>
                  <a:lnTo>
                    <a:pt x="46399" y="461456"/>
                  </a:lnTo>
                  <a:lnTo>
                    <a:pt x="48400" y="450693"/>
                  </a:lnTo>
                  <a:lnTo>
                    <a:pt x="48876" y="449931"/>
                  </a:lnTo>
                  <a:lnTo>
                    <a:pt x="52305" y="446121"/>
                  </a:lnTo>
                  <a:lnTo>
                    <a:pt x="53162" y="444693"/>
                  </a:lnTo>
                  <a:lnTo>
                    <a:pt x="53162" y="443169"/>
                  </a:lnTo>
                  <a:lnTo>
                    <a:pt x="53162" y="441644"/>
                  </a:lnTo>
                  <a:lnTo>
                    <a:pt x="53162" y="440121"/>
                  </a:lnTo>
                  <a:lnTo>
                    <a:pt x="54210" y="437644"/>
                  </a:lnTo>
                  <a:lnTo>
                    <a:pt x="55448" y="435834"/>
                  </a:lnTo>
                  <a:lnTo>
                    <a:pt x="61068" y="430119"/>
                  </a:lnTo>
                  <a:lnTo>
                    <a:pt x="62687" y="428119"/>
                  </a:lnTo>
                  <a:lnTo>
                    <a:pt x="63640" y="425738"/>
                  </a:lnTo>
                  <a:lnTo>
                    <a:pt x="63640" y="422975"/>
                  </a:lnTo>
                  <a:lnTo>
                    <a:pt x="63640" y="416975"/>
                  </a:lnTo>
                  <a:lnTo>
                    <a:pt x="63640" y="415546"/>
                  </a:lnTo>
                  <a:lnTo>
                    <a:pt x="62306" y="413069"/>
                  </a:lnTo>
                  <a:lnTo>
                    <a:pt x="62306" y="411927"/>
                  </a:lnTo>
                  <a:lnTo>
                    <a:pt x="63163" y="411927"/>
                  </a:lnTo>
                  <a:lnTo>
                    <a:pt x="64687" y="412974"/>
                  </a:lnTo>
                  <a:lnTo>
                    <a:pt x="66592" y="413736"/>
                  </a:lnTo>
                  <a:lnTo>
                    <a:pt x="68593" y="412403"/>
                  </a:lnTo>
                  <a:lnTo>
                    <a:pt x="68593" y="413641"/>
                  </a:lnTo>
                  <a:lnTo>
                    <a:pt x="68593" y="415165"/>
                  </a:lnTo>
                  <a:lnTo>
                    <a:pt x="68593" y="416403"/>
                  </a:lnTo>
                  <a:lnTo>
                    <a:pt x="69640" y="416975"/>
                  </a:lnTo>
                  <a:lnTo>
                    <a:pt x="71260" y="416403"/>
                  </a:lnTo>
                  <a:lnTo>
                    <a:pt x="72784" y="415641"/>
                  </a:lnTo>
                  <a:lnTo>
                    <a:pt x="73927" y="415641"/>
                  </a:lnTo>
                  <a:lnTo>
                    <a:pt x="74593" y="417832"/>
                  </a:lnTo>
                  <a:lnTo>
                    <a:pt x="77165" y="414308"/>
                  </a:lnTo>
                  <a:lnTo>
                    <a:pt x="76689" y="410212"/>
                  </a:lnTo>
                  <a:lnTo>
                    <a:pt x="75832" y="406688"/>
                  </a:lnTo>
                  <a:lnTo>
                    <a:pt x="77260" y="404973"/>
                  </a:lnTo>
                  <a:lnTo>
                    <a:pt x="77737" y="409164"/>
                  </a:lnTo>
                  <a:lnTo>
                    <a:pt x="80785" y="410117"/>
                  </a:lnTo>
                  <a:lnTo>
                    <a:pt x="88405" y="408688"/>
                  </a:lnTo>
                  <a:lnTo>
                    <a:pt x="91929" y="407450"/>
                  </a:lnTo>
                  <a:lnTo>
                    <a:pt x="94310" y="404211"/>
                  </a:lnTo>
                  <a:lnTo>
                    <a:pt x="95644" y="400116"/>
                  </a:lnTo>
                  <a:lnTo>
                    <a:pt x="96120" y="396115"/>
                  </a:lnTo>
                  <a:lnTo>
                    <a:pt x="95549" y="393639"/>
                  </a:lnTo>
                  <a:lnTo>
                    <a:pt x="94215" y="392305"/>
                  </a:lnTo>
                  <a:lnTo>
                    <a:pt x="92691" y="391162"/>
                  </a:lnTo>
                  <a:lnTo>
                    <a:pt x="91548" y="389257"/>
                  </a:lnTo>
                  <a:lnTo>
                    <a:pt x="91548" y="387447"/>
                  </a:lnTo>
                  <a:lnTo>
                    <a:pt x="92500" y="385352"/>
                  </a:lnTo>
                  <a:lnTo>
                    <a:pt x="94882" y="381923"/>
                  </a:lnTo>
                  <a:lnTo>
                    <a:pt x="102025" y="376398"/>
                  </a:lnTo>
                  <a:lnTo>
                    <a:pt x="104597" y="373255"/>
                  </a:lnTo>
                  <a:lnTo>
                    <a:pt x="102978" y="370779"/>
                  </a:lnTo>
                  <a:lnTo>
                    <a:pt x="102978" y="371541"/>
                  </a:lnTo>
                  <a:lnTo>
                    <a:pt x="102025" y="372779"/>
                  </a:lnTo>
                  <a:lnTo>
                    <a:pt x="101549" y="373541"/>
                  </a:lnTo>
                  <a:lnTo>
                    <a:pt x="100692" y="372683"/>
                  </a:lnTo>
                  <a:lnTo>
                    <a:pt x="101549" y="370588"/>
                  </a:lnTo>
                  <a:lnTo>
                    <a:pt x="101549" y="368397"/>
                  </a:lnTo>
                  <a:lnTo>
                    <a:pt x="100882" y="363825"/>
                  </a:lnTo>
                  <a:lnTo>
                    <a:pt x="100882" y="361635"/>
                  </a:lnTo>
                  <a:lnTo>
                    <a:pt x="104121" y="353443"/>
                  </a:lnTo>
                  <a:lnTo>
                    <a:pt x="106407" y="349157"/>
                  </a:lnTo>
                  <a:lnTo>
                    <a:pt x="106883" y="347252"/>
                  </a:lnTo>
                  <a:lnTo>
                    <a:pt x="106883" y="342966"/>
                  </a:lnTo>
                  <a:lnTo>
                    <a:pt x="106883" y="340965"/>
                  </a:lnTo>
                  <a:lnTo>
                    <a:pt x="107455" y="339441"/>
                  </a:lnTo>
                  <a:lnTo>
                    <a:pt x="108693" y="338394"/>
                  </a:lnTo>
                  <a:lnTo>
                    <a:pt x="110217" y="338394"/>
                  </a:lnTo>
                  <a:lnTo>
                    <a:pt x="111550" y="337631"/>
                  </a:lnTo>
                  <a:lnTo>
                    <a:pt x="112408" y="334012"/>
                  </a:lnTo>
                  <a:lnTo>
                    <a:pt x="113360" y="331917"/>
                  </a:lnTo>
                  <a:lnTo>
                    <a:pt x="114503" y="330107"/>
                  </a:lnTo>
                  <a:lnTo>
                    <a:pt x="115551" y="330107"/>
                  </a:lnTo>
                  <a:lnTo>
                    <a:pt x="116503" y="331726"/>
                  </a:lnTo>
                  <a:lnTo>
                    <a:pt x="116503" y="334202"/>
                  </a:lnTo>
                  <a:lnTo>
                    <a:pt x="116503" y="338965"/>
                  </a:lnTo>
                  <a:lnTo>
                    <a:pt x="117551" y="340394"/>
                  </a:lnTo>
                  <a:lnTo>
                    <a:pt x="119932" y="341537"/>
                  </a:lnTo>
                  <a:lnTo>
                    <a:pt x="124600" y="342966"/>
                  </a:lnTo>
                  <a:lnTo>
                    <a:pt x="126314" y="342013"/>
                  </a:lnTo>
                  <a:lnTo>
                    <a:pt x="134315" y="339441"/>
                  </a:lnTo>
                  <a:lnTo>
                    <a:pt x="136887" y="338013"/>
                  </a:lnTo>
                  <a:lnTo>
                    <a:pt x="145745" y="331250"/>
                  </a:lnTo>
                  <a:lnTo>
                    <a:pt x="148507" y="332869"/>
                  </a:lnTo>
                  <a:lnTo>
                    <a:pt x="152413" y="329059"/>
                  </a:lnTo>
                  <a:lnTo>
                    <a:pt x="159080" y="319534"/>
                  </a:lnTo>
                  <a:lnTo>
                    <a:pt x="162033" y="316200"/>
                  </a:lnTo>
                  <a:lnTo>
                    <a:pt x="164224" y="314581"/>
                  </a:lnTo>
                  <a:lnTo>
                    <a:pt x="166700" y="313914"/>
                  </a:lnTo>
                  <a:lnTo>
                    <a:pt x="169177" y="315152"/>
                  </a:lnTo>
                  <a:lnTo>
                    <a:pt x="172415" y="317248"/>
                  </a:lnTo>
                  <a:lnTo>
                    <a:pt x="174415" y="317248"/>
                  </a:lnTo>
                  <a:lnTo>
                    <a:pt x="173463" y="313533"/>
                  </a:lnTo>
                  <a:lnTo>
                    <a:pt x="172034" y="312200"/>
                  </a:lnTo>
                  <a:lnTo>
                    <a:pt x="169558" y="310676"/>
                  </a:lnTo>
                  <a:lnTo>
                    <a:pt x="166605" y="309438"/>
                  </a:lnTo>
                  <a:lnTo>
                    <a:pt x="164033" y="309438"/>
                  </a:lnTo>
                  <a:lnTo>
                    <a:pt x="162700" y="308580"/>
                  </a:lnTo>
                  <a:lnTo>
                    <a:pt x="161271" y="306675"/>
                  </a:lnTo>
                  <a:lnTo>
                    <a:pt x="159080" y="302961"/>
                  </a:lnTo>
                  <a:lnTo>
                    <a:pt x="151936" y="294198"/>
                  </a:lnTo>
                  <a:lnTo>
                    <a:pt x="151365" y="294198"/>
                  </a:lnTo>
                  <a:lnTo>
                    <a:pt x="148126" y="294198"/>
                  </a:lnTo>
                  <a:lnTo>
                    <a:pt x="147079" y="294198"/>
                  </a:lnTo>
                  <a:lnTo>
                    <a:pt x="146507" y="293054"/>
                  </a:lnTo>
                  <a:lnTo>
                    <a:pt x="146507" y="276957"/>
                  </a:lnTo>
                  <a:lnTo>
                    <a:pt x="146983" y="274957"/>
                  </a:lnTo>
                  <a:lnTo>
                    <a:pt x="147936" y="273338"/>
                  </a:lnTo>
                  <a:lnTo>
                    <a:pt x="148603" y="270480"/>
                  </a:lnTo>
                  <a:lnTo>
                    <a:pt x="148031" y="266480"/>
                  </a:lnTo>
                  <a:lnTo>
                    <a:pt x="148031" y="262670"/>
                  </a:lnTo>
                  <a:lnTo>
                    <a:pt x="150317" y="260098"/>
                  </a:lnTo>
                  <a:lnTo>
                    <a:pt x="151841" y="260098"/>
                  </a:lnTo>
                  <a:lnTo>
                    <a:pt x="153175" y="259622"/>
                  </a:lnTo>
                  <a:lnTo>
                    <a:pt x="154127" y="258574"/>
                  </a:lnTo>
                  <a:lnTo>
                    <a:pt x="154794" y="257241"/>
                  </a:lnTo>
                  <a:lnTo>
                    <a:pt x="156318" y="258860"/>
                  </a:lnTo>
                  <a:lnTo>
                    <a:pt x="156890" y="260669"/>
                  </a:lnTo>
                  <a:lnTo>
                    <a:pt x="157747" y="262098"/>
                  </a:lnTo>
                  <a:lnTo>
                    <a:pt x="160509" y="262765"/>
                  </a:lnTo>
                  <a:lnTo>
                    <a:pt x="163366" y="262194"/>
                  </a:lnTo>
                  <a:lnTo>
                    <a:pt x="168129" y="259622"/>
                  </a:lnTo>
                  <a:lnTo>
                    <a:pt x="170415" y="259050"/>
                  </a:lnTo>
                  <a:lnTo>
                    <a:pt x="172796" y="257907"/>
                  </a:lnTo>
                  <a:lnTo>
                    <a:pt x="174320" y="255050"/>
                  </a:lnTo>
                  <a:lnTo>
                    <a:pt x="175940" y="251811"/>
                  </a:lnTo>
                  <a:lnTo>
                    <a:pt x="176511" y="249240"/>
                  </a:lnTo>
                  <a:lnTo>
                    <a:pt x="176511" y="241048"/>
                  </a:lnTo>
                  <a:lnTo>
                    <a:pt x="177749" y="236952"/>
                  </a:lnTo>
                  <a:lnTo>
                    <a:pt x="177082" y="234476"/>
                  </a:lnTo>
                  <a:lnTo>
                    <a:pt x="176035" y="231904"/>
                  </a:lnTo>
                  <a:lnTo>
                    <a:pt x="176035" y="229523"/>
                  </a:lnTo>
                  <a:lnTo>
                    <a:pt x="177273" y="226475"/>
                  </a:lnTo>
                  <a:lnTo>
                    <a:pt x="178987" y="226475"/>
                  </a:lnTo>
                  <a:lnTo>
                    <a:pt x="180988" y="227618"/>
                  </a:lnTo>
                  <a:lnTo>
                    <a:pt x="183274" y="227618"/>
                  </a:lnTo>
                  <a:lnTo>
                    <a:pt x="183274" y="226760"/>
                  </a:lnTo>
                  <a:lnTo>
                    <a:pt x="183274" y="225141"/>
                  </a:lnTo>
                  <a:lnTo>
                    <a:pt x="183274" y="223617"/>
                  </a:lnTo>
                  <a:lnTo>
                    <a:pt x="184131" y="223046"/>
                  </a:lnTo>
                  <a:lnTo>
                    <a:pt x="185560" y="223046"/>
                  </a:lnTo>
                  <a:lnTo>
                    <a:pt x="187750" y="221236"/>
                  </a:lnTo>
                  <a:lnTo>
                    <a:pt x="189084" y="220760"/>
                  </a:lnTo>
                  <a:lnTo>
                    <a:pt x="190894" y="220760"/>
                  </a:lnTo>
                  <a:lnTo>
                    <a:pt x="195656" y="223236"/>
                  </a:lnTo>
                  <a:lnTo>
                    <a:pt x="198037" y="223998"/>
                  </a:lnTo>
                  <a:lnTo>
                    <a:pt x="196132" y="221141"/>
                  </a:lnTo>
                  <a:lnTo>
                    <a:pt x="195275" y="219331"/>
                  </a:lnTo>
                  <a:lnTo>
                    <a:pt x="195275" y="217426"/>
                  </a:lnTo>
                  <a:lnTo>
                    <a:pt x="196609" y="216283"/>
                  </a:lnTo>
                  <a:lnTo>
                    <a:pt x="197942" y="217235"/>
                  </a:lnTo>
                  <a:lnTo>
                    <a:pt x="203371" y="227713"/>
                  </a:lnTo>
                  <a:lnTo>
                    <a:pt x="204610" y="228380"/>
                  </a:lnTo>
                  <a:lnTo>
                    <a:pt x="206038" y="228380"/>
                  </a:lnTo>
                  <a:lnTo>
                    <a:pt x="206991" y="229142"/>
                  </a:lnTo>
                  <a:lnTo>
                    <a:pt x="206991" y="231142"/>
                  </a:lnTo>
                  <a:lnTo>
                    <a:pt x="208515" y="230380"/>
                  </a:lnTo>
                  <a:lnTo>
                    <a:pt x="209658" y="230380"/>
                  </a:lnTo>
                  <a:lnTo>
                    <a:pt x="210706" y="231142"/>
                  </a:lnTo>
                  <a:lnTo>
                    <a:pt x="212230" y="231142"/>
                  </a:lnTo>
                  <a:lnTo>
                    <a:pt x="212230" y="231142"/>
                  </a:lnTo>
                  <a:lnTo>
                    <a:pt x="212230" y="230571"/>
                  </a:lnTo>
                  <a:lnTo>
                    <a:pt x="212896" y="229904"/>
                  </a:lnTo>
                  <a:lnTo>
                    <a:pt x="213658" y="229904"/>
                  </a:lnTo>
                  <a:lnTo>
                    <a:pt x="214516" y="229904"/>
                  </a:lnTo>
                  <a:lnTo>
                    <a:pt x="215849" y="230571"/>
                  </a:lnTo>
                  <a:lnTo>
                    <a:pt x="216707" y="230571"/>
                  </a:lnTo>
                  <a:lnTo>
                    <a:pt x="218230" y="230571"/>
                  </a:lnTo>
                  <a:lnTo>
                    <a:pt x="219564" y="230571"/>
                  </a:lnTo>
                  <a:lnTo>
                    <a:pt x="220516" y="229808"/>
                  </a:lnTo>
                  <a:lnTo>
                    <a:pt x="220516" y="228570"/>
                  </a:lnTo>
                  <a:lnTo>
                    <a:pt x="210896" y="226475"/>
                  </a:lnTo>
                  <a:lnTo>
                    <a:pt x="210896" y="226475"/>
                  </a:lnTo>
                  <a:lnTo>
                    <a:pt x="210420" y="226475"/>
                  </a:lnTo>
                  <a:lnTo>
                    <a:pt x="209658" y="226475"/>
                  </a:lnTo>
                  <a:lnTo>
                    <a:pt x="208896" y="226475"/>
                  </a:lnTo>
                  <a:lnTo>
                    <a:pt x="208896" y="226475"/>
                  </a:lnTo>
                  <a:lnTo>
                    <a:pt x="208229" y="225237"/>
                  </a:lnTo>
                  <a:lnTo>
                    <a:pt x="208229" y="225237"/>
                  </a:lnTo>
                  <a:lnTo>
                    <a:pt x="208229" y="224665"/>
                  </a:lnTo>
                  <a:lnTo>
                    <a:pt x="206515" y="222379"/>
                  </a:lnTo>
                  <a:lnTo>
                    <a:pt x="206515" y="222379"/>
                  </a:lnTo>
                  <a:lnTo>
                    <a:pt x="205943" y="221712"/>
                  </a:lnTo>
                  <a:lnTo>
                    <a:pt x="205086" y="221712"/>
                  </a:lnTo>
                  <a:lnTo>
                    <a:pt x="205086" y="221236"/>
                  </a:lnTo>
                  <a:lnTo>
                    <a:pt x="206705" y="220474"/>
                  </a:lnTo>
                  <a:lnTo>
                    <a:pt x="207753" y="220474"/>
                  </a:lnTo>
                  <a:lnTo>
                    <a:pt x="208801" y="220474"/>
                  </a:lnTo>
                  <a:lnTo>
                    <a:pt x="209944" y="220474"/>
                  </a:lnTo>
                  <a:lnTo>
                    <a:pt x="211182" y="220474"/>
                  </a:lnTo>
                  <a:lnTo>
                    <a:pt x="212515" y="219236"/>
                  </a:lnTo>
                  <a:lnTo>
                    <a:pt x="212515" y="218474"/>
                  </a:lnTo>
                  <a:lnTo>
                    <a:pt x="212515" y="217617"/>
                  </a:lnTo>
                  <a:lnTo>
                    <a:pt x="212515" y="216378"/>
                  </a:lnTo>
                  <a:lnTo>
                    <a:pt x="211849" y="216378"/>
                  </a:lnTo>
                  <a:lnTo>
                    <a:pt x="208705" y="216378"/>
                  </a:lnTo>
                  <a:lnTo>
                    <a:pt x="207943" y="215807"/>
                  </a:lnTo>
                  <a:lnTo>
                    <a:pt x="207943" y="214092"/>
                  </a:lnTo>
                  <a:lnTo>
                    <a:pt x="211182" y="205520"/>
                  </a:lnTo>
                  <a:lnTo>
                    <a:pt x="211182" y="203234"/>
                  </a:lnTo>
                  <a:lnTo>
                    <a:pt x="209372" y="199900"/>
                  </a:lnTo>
                  <a:lnTo>
                    <a:pt x="209372" y="198471"/>
                  </a:lnTo>
                  <a:lnTo>
                    <a:pt x="210229" y="197423"/>
                  </a:lnTo>
                  <a:lnTo>
                    <a:pt x="212992" y="196471"/>
                  </a:lnTo>
                  <a:lnTo>
                    <a:pt x="212325" y="195137"/>
                  </a:lnTo>
                  <a:lnTo>
                    <a:pt x="210134" y="193328"/>
                  </a:lnTo>
                  <a:lnTo>
                    <a:pt x="209658" y="193328"/>
                  </a:lnTo>
                  <a:lnTo>
                    <a:pt x="207467" y="192756"/>
                  </a:lnTo>
                  <a:lnTo>
                    <a:pt x="207467" y="190280"/>
                  </a:lnTo>
                  <a:lnTo>
                    <a:pt x="211087" y="188279"/>
                  </a:lnTo>
                  <a:lnTo>
                    <a:pt x="215659" y="188279"/>
                  </a:lnTo>
                  <a:lnTo>
                    <a:pt x="220040" y="189518"/>
                  </a:lnTo>
                  <a:lnTo>
                    <a:pt x="222802" y="192375"/>
                  </a:lnTo>
                  <a:lnTo>
                    <a:pt x="225088" y="192375"/>
                  </a:lnTo>
                  <a:lnTo>
                    <a:pt x="228517" y="193042"/>
                  </a:lnTo>
                  <a:lnTo>
                    <a:pt x="232042" y="194280"/>
                  </a:lnTo>
                  <a:lnTo>
                    <a:pt x="234423" y="195614"/>
                  </a:lnTo>
                  <a:lnTo>
                    <a:pt x="233090" y="198185"/>
                  </a:lnTo>
                  <a:lnTo>
                    <a:pt x="233090" y="200186"/>
                  </a:lnTo>
                  <a:lnTo>
                    <a:pt x="234518" y="204758"/>
                  </a:lnTo>
                  <a:lnTo>
                    <a:pt x="234518" y="213044"/>
                  </a:lnTo>
                  <a:lnTo>
                    <a:pt x="235280" y="215712"/>
                  </a:lnTo>
                  <a:lnTo>
                    <a:pt x="236042" y="213902"/>
                  </a:lnTo>
                  <a:lnTo>
                    <a:pt x="236042" y="212092"/>
                  </a:lnTo>
                  <a:lnTo>
                    <a:pt x="236042" y="210473"/>
                  </a:lnTo>
                  <a:lnTo>
                    <a:pt x="237471" y="209330"/>
                  </a:lnTo>
                  <a:lnTo>
                    <a:pt x="241662" y="212283"/>
                  </a:lnTo>
                  <a:lnTo>
                    <a:pt x="246139" y="219998"/>
                  </a:lnTo>
                  <a:lnTo>
                    <a:pt x="249091" y="223046"/>
                  </a:lnTo>
                  <a:lnTo>
                    <a:pt x="249091" y="220950"/>
                  </a:lnTo>
                  <a:lnTo>
                    <a:pt x="249091" y="220188"/>
                  </a:lnTo>
                  <a:lnTo>
                    <a:pt x="248615" y="219426"/>
                  </a:lnTo>
                  <a:lnTo>
                    <a:pt x="250711" y="217426"/>
                  </a:lnTo>
                  <a:lnTo>
                    <a:pt x="253473" y="218188"/>
                  </a:lnTo>
                  <a:lnTo>
                    <a:pt x="258426" y="221331"/>
                  </a:lnTo>
                  <a:lnTo>
                    <a:pt x="256997" y="217521"/>
                  </a:lnTo>
                  <a:lnTo>
                    <a:pt x="253854" y="215140"/>
                  </a:lnTo>
                  <a:lnTo>
                    <a:pt x="250330" y="213044"/>
                  </a:lnTo>
                  <a:lnTo>
                    <a:pt x="247663" y="210282"/>
                  </a:lnTo>
                  <a:lnTo>
                    <a:pt x="246329" y="207615"/>
                  </a:lnTo>
                  <a:lnTo>
                    <a:pt x="246329" y="206187"/>
                  </a:lnTo>
                  <a:lnTo>
                    <a:pt x="247282" y="205520"/>
                  </a:lnTo>
                  <a:lnTo>
                    <a:pt x="249758" y="205520"/>
                  </a:lnTo>
                  <a:lnTo>
                    <a:pt x="252330" y="206091"/>
                  </a:lnTo>
                  <a:lnTo>
                    <a:pt x="256426" y="208377"/>
                  </a:lnTo>
                  <a:lnTo>
                    <a:pt x="258712" y="209235"/>
                  </a:lnTo>
                  <a:lnTo>
                    <a:pt x="257950" y="206853"/>
                  </a:lnTo>
                  <a:lnTo>
                    <a:pt x="256616" y="205139"/>
                  </a:lnTo>
                  <a:lnTo>
                    <a:pt x="253759" y="202377"/>
                  </a:lnTo>
                  <a:lnTo>
                    <a:pt x="252806" y="202377"/>
                  </a:lnTo>
                  <a:lnTo>
                    <a:pt x="250234" y="202377"/>
                  </a:lnTo>
                  <a:lnTo>
                    <a:pt x="249758" y="202377"/>
                  </a:lnTo>
                  <a:lnTo>
                    <a:pt x="249758" y="201329"/>
                  </a:lnTo>
                  <a:lnTo>
                    <a:pt x="249187" y="200281"/>
                  </a:lnTo>
                  <a:lnTo>
                    <a:pt x="247758" y="198662"/>
                  </a:lnTo>
                  <a:lnTo>
                    <a:pt x="245758" y="197709"/>
                  </a:lnTo>
                  <a:lnTo>
                    <a:pt x="244329" y="198852"/>
                  </a:lnTo>
                  <a:lnTo>
                    <a:pt x="240995" y="197900"/>
                  </a:lnTo>
                  <a:lnTo>
                    <a:pt x="238519" y="196281"/>
                  </a:lnTo>
                  <a:lnTo>
                    <a:pt x="238519" y="195137"/>
                  </a:lnTo>
                  <a:lnTo>
                    <a:pt x="239090" y="193899"/>
                  </a:lnTo>
                  <a:lnTo>
                    <a:pt x="239566" y="192375"/>
                  </a:lnTo>
                  <a:lnTo>
                    <a:pt x="238900" y="189994"/>
                  </a:lnTo>
                  <a:lnTo>
                    <a:pt x="243281" y="188946"/>
                  </a:lnTo>
                  <a:lnTo>
                    <a:pt x="241852" y="187137"/>
                  </a:lnTo>
                  <a:lnTo>
                    <a:pt x="242900" y="185612"/>
                  </a:lnTo>
                  <a:lnTo>
                    <a:pt x="246901" y="183517"/>
                  </a:lnTo>
                  <a:lnTo>
                    <a:pt x="247853" y="182469"/>
                  </a:lnTo>
                  <a:lnTo>
                    <a:pt x="247853" y="181612"/>
                  </a:lnTo>
                  <a:lnTo>
                    <a:pt x="247853" y="181041"/>
                  </a:lnTo>
                  <a:lnTo>
                    <a:pt x="249091" y="181041"/>
                  </a:lnTo>
                  <a:lnTo>
                    <a:pt x="250520" y="181041"/>
                  </a:lnTo>
                  <a:lnTo>
                    <a:pt x="251092" y="181612"/>
                  </a:lnTo>
                  <a:lnTo>
                    <a:pt x="251663" y="182279"/>
                  </a:lnTo>
                  <a:lnTo>
                    <a:pt x="252806" y="182850"/>
                  </a:lnTo>
                  <a:lnTo>
                    <a:pt x="264712" y="184755"/>
                  </a:lnTo>
                  <a:lnTo>
                    <a:pt x="268141" y="186470"/>
                  </a:lnTo>
                  <a:lnTo>
                    <a:pt x="268141" y="183898"/>
                  </a:lnTo>
                  <a:lnTo>
                    <a:pt x="267475" y="182088"/>
                  </a:lnTo>
                  <a:lnTo>
                    <a:pt x="265379" y="179135"/>
                  </a:lnTo>
                  <a:lnTo>
                    <a:pt x="264903" y="177231"/>
                  </a:lnTo>
                  <a:lnTo>
                    <a:pt x="265379" y="170373"/>
                  </a:lnTo>
                  <a:lnTo>
                    <a:pt x="264617" y="167896"/>
                  </a:lnTo>
                  <a:lnTo>
                    <a:pt x="261569" y="164086"/>
                  </a:lnTo>
                  <a:lnTo>
                    <a:pt x="260902" y="162086"/>
                  </a:lnTo>
                  <a:lnTo>
                    <a:pt x="261474" y="159419"/>
                  </a:lnTo>
                  <a:lnTo>
                    <a:pt x="262807" y="157419"/>
                  </a:lnTo>
                  <a:lnTo>
                    <a:pt x="264808" y="156180"/>
                  </a:lnTo>
                  <a:lnTo>
                    <a:pt x="267094" y="156180"/>
                  </a:lnTo>
                  <a:lnTo>
                    <a:pt x="268332" y="156752"/>
                  </a:lnTo>
                  <a:lnTo>
                    <a:pt x="270713" y="158657"/>
                  </a:lnTo>
                  <a:lnTo>
                    <a:pt x="271570" y="158657"/>
                  </a:lnTo>
                  <a:lnTo>
                    <a:pt x="272523" y="158657"/>
                  </a:lnTo>
                  <a:lnTo>
                    <a:pt x="273952" y="156656"/>
                  </a:lnTo>
                  <a:lnTo>
                    <a:pt x="275285" y="156656"/>
                  </a:lnTo>
                  <a:lnTo>
                    <a:pt x="276619" y="157800"/>
                  </a:lnTo>
                  <a:lnTo>
                    <a:pt x="277952" y="159990"/>
                  </a:lnTo>
                  <a:lnTo>
                    <a:pt x="279476" y="161514"/>
                  </a:lnTo>
                  <a:lnTo>
                    <a:pt x="282715" y="160371"/>
                  </a:lnTo>
                  <a:lnTo>
                    <a:pt x="286049" y="163991"/>
                  </a:lnTo>
                  <a:lnTo>
                    <a:pt x="288334" y="164943"/>
                  </a:lnTo>
                  <a:lnTo>
                    <a:pt x="289763" y="165896"/>
                  </a:lnTo>
                  <a:lnTo>
                    <a:pt x="290430" y="167610"/>
                  </a:lnTo>
                  <a:lnTo>
                    <a:pt x="291763" y="169039"/>
                  </a:lnTo>
                  <a:lnTo>
                    <a:pt x="295097" y="169039"/>
                  </a:lnTo>
                  <a:lnTo>
                    <a:pt x="292716" y="165800"/>
                  </a:lnTo>
                  <a:lnTo>
                    <a:pt x="292716" y="164372"/>
                  </a:lnTo>
                  <a:lnTo>
                    <a:pt x="292716" y="163229"/>
                  </a:lnTo>
                  <a:lnTo>
                    <a:pt x="294621" y="161133"/>
                  </a:lnTo>
                  <a:lnTo>
                    <a:pt x="295097" y="160276"/>
                  </a:lnTo>
                  <a:lnTo>
                    <a:pt x="295097" y="157323"/>
                  </a:lnTo>
                  <a:lnTo>
                    <a:pt x="295097" y="155418"/>
                  </a:lnTo>
                  <a:lnTo>
                    <a:pt x="296526" y="150560"/>
                  </a:lnTo>
                  <a:lnTo>
                    <a:pt x="296526" y="146369"/>
                  </a:lnTo>
                  <a:lnTo>
                    <a:pt x="297098" y="145131"/>
                  </a:lnTo>
                  <a:lnTo>
                    <a:pt x="298431" y="143702"/>
                  </a:lnTo>
                  <a:lnTo>
                    <a:pt x="299574" y="143702"/>
                  </a:lnTo>
                  <a:lnTo>
                    <a:pt x="300431" y="144274"/>
                  </a:lnTo>
                  <a:lnTo>
                    <a:pt x="301003" y="147417"/>
                  </a:lnTo>
                  <a:lnTo>
                    <a:pt x="302241" y="149132"/>
                  </a:lnTo>
                  <a:lnTo>
                    <a:pt x="302241" y="150656"/>
                  </a:lnTo>
                  <a:lnTo>
                    <a:pt x="302241" y="156656"/>
                  </a:lnTo>
                  <a:lnTo>
                    <a:pt x="303574" y="162657"/>
                  </a:lnTo>
                  <a:lnTo>
                    <a:pt x="306051" y="167229"/>
                  </a:lnTo>
                  <a:lnTo>
                    <a:pt x="309575" y="170849"/>
                  </a:lnTo>
                  <a:lnTo>
                    <a:pt x="313861" y="174087"/>
                  </a:lnTo>
                  <a:lnTo>
                    <a:pt x="316433" y="175516"/>
                  </a:lnTo>
                  <a:lnTo>
                    <a:pt x="319195" y="176659"/>
                  </a:lnTo>
                  <a:lnTo>
                    <a:pt x="322148" y="177421"/>
                  </a:lnTo>
                  <a:lnTo>
                    <a:pt x="325101" y="177421"/>
                  </a:lnTo>
                  <a:lnTo>
                    <a:pt x="327958" y="177421"/>
                  </a:lnTo>
                  <a:lnTo>
                    <a:pt x="333483" y="176087"/>
                  </a:lnTo>
                  <a:lnTo>
                    <a:pt x="336341" y="176087"/>
                  </a:lnTo>
                  <a:lnTo>
                    <a:pt x="337960" y="176087"/>
                  </a:lnTo>
                  <a:lnTo>
                    <a:pt x="340817" y="177326"/>
                  </a:lnTo>
                  <a:lnTo>
                    <a:pt x="342341" y="177326"/>
                  </a:lnTo>
                  <a:lnTo>
                    <a:pt x="353104" y="175706"/>
                  </a:lnTo>
                  <a:lnTo>
                    <a:pt x="363296" y="174183"/>
                  </a:lnTo>
                  <a:lnTo>
                    <a:pt x="367963" y="172373"/>
                  </a:lnTo>
                  <a:lnTo>
                    <a:pt x="370535" y="170944"/>
                  </a:lnTo>
                  <a:lnTo>
                    <a:pt x="373678" y="168182"/>
                  </a:lnTo>
                  <a:lnTo>
                    <a:pt x="375012" y="167515"/>
                  </a:lnTo>
                  <a:lnTo>
                    <a:pt x="376441" y="167515"/>
                  </a:lnTo>
                  <a:lnTo>
                    <a:pt x="377965" y="167515"/>
                  </a:lnTo>
                  <a:lnTo>
                    <a:pt x="379012" y="168087"/>
                  </a:lnTo>
                  <a:lnTo>
                    <a:pt x="379012" y="169325"/>
                  </a:lnTo>
                  <a:lnTo>
                    <a:pt x="379012" y="170754"/>
                  </a:lnTo>
                  <a:lnTo>
                    <a:pt x="379584" y="172087"/>
                  </a:lnTo>
                  <a:lnTo>
                    <a:pt x="382156" y="173897"/>
                  </a:lnTo>
                  <a:lnTo>
                    <a:pt x="387775" y="175802"/>
                  </a:lnTo>
                  <a:lnTo>
                    <a:pt x="391014" y="177802"/>
                  </a:lnTo>
                  <a:lnTo>
                    <a:pt x="394062" y="177802"/>
                  </a:lnTo>
                  <a:lnTo>
                    <a:pt x="396729" y="179326"/>
                  </a:lnTo>
                  <a:lnTo>
                    <a:pt x="398348" y="179326"/>
                  </a:lnTo>
                  <a:lnTo>
                    <a:pt x="401015" y="178088"/>
                  </a:lnTo>
                  <a:lnTo>
                    <a:pt x="405873" y="175135"/>
                  </a:lnTo>
                  <a:lnTo>
                    <a:pt x="412445" y="169325"/>
                  </a:lnTo>
                  <a:lnTo>
                    <a:pt x="414445" y="166467"/>
                  </a:lnTo>
                  <a:lnTo>
                    <a:pt x="415112" y="166467"/>
                  </a:lnTo>
                  <a:lnTo>
                    <a:pt x="421018" y="164562"/>
                  </a:lnTo>
                  <a:lnTo>
                    <a:pt x="421780" y="163324"/>
                  </a:lnTo>
                  <a:lnTo>
                    <a:pt x="422827" y="159514"/>
                  </a:lnTo>
                  <a:lnTo>
                    <a:pt x="423590" y="158181"/>
                  </a:lnTo>
                  <a:lnTo>
                    <a:pt x="425590" y="157609"/>
                  </a:lnTo>
                  <a:lnTo>
                    <a:pt x="427018" y="158752"/>
                  </a:lnTo>
                  <a:lnTo>
                    <a:pt x="427876" y="160943"/>
                  </a:lnTo>
                  <a:lnTo>
                    <a:pt x="427876" y="163229"/>
                  </a:lnTo>
                  <a:lnTo>
                    <a:pt x="428828" y="167229"/>
                  </a:lnTo>
                  <a:lnTo>
                    <a:pt x="431209" y="167229"/>
                  </a:lnTo>
                  <a:lnTo>
                    <a:pt x="434448" y="165229"/>
                  </a:lnTo>
                  <a:lnTo>
                    <a:pt x="437686" y="163896"/>
                  </a:lnTo>
                  <a:lnTo>
                    <a:pt x="439687" y="163896"/>
                  </a:lnTo>
                  <a:lnTo>
                    <a:pt x="441020" y="164467"/>
                  </a:lnTo>
                  <a:lnTo>
                    <a:pt x="442068" y="165705"/>
                  </a:lnTo>
                  <a:lnTo>
                    <a:pt x="446259" y="173325"/>
                  </a:lnTo>
                  <a:lnTo>
                    <a:pt x="446926" y="176278"/>
                  </a:lnTo>
                  <a:lnTo>
                    <a:pt x="446926" y="176850"/>
                  </a:lnTo>
                  <a:lnTo>
                    <a:pt x="446926" y="177421"/>
                  </a:lnTo>
                  <a:lnTo>
                    <a:pt x="446926" y="178469"/>
                  </a:lnTo>
                  <a:lnTo>
                    <a:pt x="446354" y="179231"/>
                  </a:lnTo>
                  <a:lnTo>
                    <a:pt x="444735" y="180183"/>
                  </a:lnTo>
                  <a:lnTo>
                    <a:pt x="444068" y="181326"/>
                  </a:lnTo>
                  <a:lnTo>
                    <a:pt x="442925" y="182469"/>
                  </a:lnTo>
                  <a:lnTo>
                    <a:pt x="442925" y="183136"/>
                  </a:lnTo>
                  <a:lnTo>
                    <a:pt x="442925" y="187708"/>
                  </a:lnTo>
                  <a:lnTo>
                    <a:pt x="445211" y="184755"/>
                  </a:lnTo>
                  <a:lnTo>
                    <a:pt x="448735" y="181136"/>
                  </a:lnTo>
                  <a:lnTo>
                    <a:pt x="451021" y="177040"/>
                  </a:lnTo>
                  <a:lnTo>
                    <a:pt x="447497" y="167515"/>
                  </a:lnTo>
                  <a:lnTo>
                    <a:pt x="447497" y="161895"/>
                  </a:lnTo>
                  <a:lnTo>
                    <a:pt x="449498" y="157228"/>
                  </a:lnTo>
                  <a:lnTo>
                    <a:pt x="453022" y="155323"/>
                  </a:lnTo>
                  <a:lnTo>
                    <a:pt x="455974" y="154656"/>
                  </a:lnTo>
                  <a:lnTo>
                    <a:pt x="463309" y="149703"/>
                  </a:lnTo>
                  <a:lnTo>
                    <a:pt x="465785" y="148751"/>
                  </a:lnTo>
                  <a:lnTo>
                    <a:pt x="467595" y="148751"/>
                  </a:lnTo>
                  <a:lnTo>
                    <a:pt x="471405" y="151132"/>
                  </a:lnTo>
                  <a:lnTo>
                    <a:pt x="475882" y="153037"/>
                  </a:lnTo>
                  <a:lnTo>
                    <a:pt x="480835" y="154466"/>
                  </a:lnTo>
                  <a:lnTo>
                    <a:pt x="486074" y="154942"/>
                  </a:lnTo>
                  <a:lnTo>
                    <a:pt x="491122" y="153990"/>
                  </a:lnTo>
                  <a:lnTo>
                    <a:pt x="489788" y="153323"/>
                  </a:lnTo>
                  <a:lnTo>
                    <a:pt x="487121" y="153323"/>
                  </a:lnTo>
                  <a:lnTo>
                    <a:pt x="485692" y="153323"/>
                  </a:lnTo>
                  <a:lnTo>
                    <a:pt x="484454" y="152751"/>
                  </a:lnTo>
                  <a:lnTo>
                    <a:pt x="483216" y="151418"/>
                  </a:lnTo>
                  <a:lnTo>
                    <a:pt x="482168" y="150656"/>
                  </a:lnTo>
                  <a:lnTo>
                    <a:pt x="476929" y="147512"/>
                  </a:lnTo>
                  <a:lnTo>
                    <a:pt x="475024" y="145417"/>
                  </a:lnTo>
                  <a:lnTo>
                    <a:pt x="474072" y="142274"/>
                  </a:lnTo>
                  <a:lnTo>
                    <a:pt x="474072" y="137035"/>
                  </a:lnTo>
                  <a:lnTo>
                    <a:pt x="477215" y="118461"/>
                  </a:lnTo>
                  <a:lnTo>
                    <a:pt x="477215" y="116175"/>
                  </a:lnTo>
                  <a:lnTo>
                    <a:pt x="477215" y="114175"/>
                  </a:lnTo>
                  <a:lnTo>
                    <a:pt x="476167" y="112175"/>
                  </a:lnTo>
                  <a:lnTo>
                    <a:pt x="470833" y="108650"/>
                  </a:lnTo>
                  <a:lnTo>
                    <a:pt x="469881" y="107603"/>
                  </a:lnTo>
                  <a:lnTo>
                    <a:pt x="470929" y="105317"/>
                  </a:lnTo>
                  <a:lnTo>
                    <a:pt x="476167" y="99887"/>
                  </a:lnTo>
                  <a:lnTo>
                    <a:pt x="477977" y="97506"/>
                  </a:lnTo>
                  <a:lnTo>
                    <a:pt x="479120" y="93125"/>
                  </a:lnTo>
                  <a:lnTo>
                    <a:pt x="480454" y="91791"/>
                  </a:lnTo>
                  <a:lnTo>
                    <a:pt x="482930" y="91220"/>
                  </a:lnTo>
                  <a:lnTo>
                    <a:pt x="482930" y="90362"/>
                  </a:lnTo>
                  <a:lnTo>
                    <a:pt x="476929" y="87886"/>
                  </a:lnTo>
                  <a:lnTo>
                    <a:pt x="472072" y="87219"/>
                  </a:lnTo>
                  <a:lnTo>
                    <a:pt x="469786" y="86076"/>
                  </a:lnTo>
                  <a:lnTo>
                    <a:pt x="467690" y="84648"/>
                  </a:lnTo>
                  <a:lnTo>
                    <a:pt x="465880" y="83028"/>
                  </a:lnTo>
                  <a:lnTo>
                    <a:pt x="464166" y="80933"/>
                  </a:lnTo>
                  <a:lnTo>
                    <a:pt x="464166" y="79885"/>
                  </a:lnTo>
                  <a:lnTo>
                    <a:pt x="464737" y="78932"/>
                  </a:lnTo>
                  <a:lnTo>
                    <a:pt x="464737" y="77028"/>
                  </a:lnTo>
                  <a:lnTo>
                    <a:pt x="463785" y="75789"/>
                  </a:lnTo>
                  <a:lnTo>
                    <a:pt x="461785" y="74932"/>
                  </a:lnTo>
                  <a:lnTo>
                    <a:pt x="461023" y="74075"/>
                  </a:lnTo>
                  <a:lnTo>
                    <a:pt x="461785" y="71598"/>
                  </a:lnTo>
                  <a:lnTo>
                    <a:pt x="459213" y="71598"/>
                  </a:lnTo>
                  <a:lnTo>
                    <a:pt x="457117" y="67503"/>
                  </a:lnTo>
                  <a:lnTo>
                    <a:pt x="449212" y="63597"/>
                  </a:lnTo>
                  <a:lnTo>
                    <a:pt x="446640" y="62740"/>
                  </a:lnTo>
                  <a:lnTo>
                    <a:pt x="440734" y="61978"/>
                  </a:lnTo>
                  <a:lnTo>
                    <a:pt x="437686" y="61978"/>
                  </a:lnTo>
                  <a:lnTo>
                    <a:pt x="433019" y="65026"/>
                  </a:lnTo>
                  <a:lnTo>
                    <a:pt x="430066" y="65026"/>
                  </a:lnTo>
                  <a:lnTo>
                    <a:pt x="427018" y="64359"/>
                  </a:lnTo>
                  <a:lnTo>
                    <a:pt x="424161" y="64359"/>
                  </a:lnTo>
                  <a:lnTo>
                    <a:pt x="422732" y="64359"/>
                  </a:lnTo>
                  <a:lnTo>
                    <a:pt x="421970" y="64550"/>
                  </a:lnTo>
                  <a:lnTo>
                    <a:pt x="421113" y="65312"/>
                  </a:lnTo>
                  <a:lnTo>
                    <a:pt x="419684" y="66264"/>
                  </a:lnTo>
                  <a:lnTo>
                    <a:pt x="418541" y="67693"/>
                  </a:lnTo>
                  <a:lnTo>
                    <a:pt x="417970" y="67693"/>
                  </a:lnTo>
                  <a:lnTo>
                    <a:pt x="417017" y="67693"/>
                  </a:lnTo>
                  <a:lnTo>
                    <a:pt x="416350" y="67122"/>
                  </a:lnTo>
                  <a:lnTo>
                    <a:pt x="415684" y="67122"/>
                  </a:lnTo>
                  <a:lnTo>
                    <a:pt x="414731" y="67598"/>
                  </a:lnTo>
                  <a:lnTo>
                    <a:pt x="410921" y="70741"/>
                  </a:lnTo>
                  <a:lnTo>
                    <a:pt x="408635" y="72075"/>
                  </a:lnTo>
                  <a:lnTo>
                    <a:pt x="406254" y="72646"/>
                  </a:lnTo>
                  <a:lnTo>
                    <a:pt x="403396" y="71979"/>
                  </a:lnTo>
                  <a:lnTo>
                    <a:pt x="401491" y="70360"/>
                  </a:lnTo>
                  <a:lnTo>
                    <a:pt x="400063" y="68836"/>
                  </a:lnTo>
                  <a:lnTo>
                    <a:pt x="398634" y="68074"/>
                  </a:lnTo>
                  <a:lnTo>
                    <a:pt x="397967" y="67407"/>
                  </a:lnTo>
                  <a:lnTo>
                    <a:pt x="397205" y="65979"/>
                  </a:lnTo>
                  <a:lnTo>
                    <a:pt x="396538" y="64264"/>
                  </a:lnTo>
                  <a:lnTo>
                    <a:pt x="396538" y="62931"/>
                  </a:lnTo>
                  <a:lnTo>
                    <a:pt x="397205" y="62931"/>
                  </a:lnTo>
                  <a:lnTo>
                    <a:pt x="398539" y="62931"/>
                  </a:lnTo>
                  <a:lnTo>
                    <a:pt x="399777" y="62931"/>
                  </a:lnTo>
                  <a:lnTo>
                    <a:pt x="399777" y="61787"/>
                  </a:lnTo>
                  <a:lnTo>
                    <a:pt x="397586" y="59692"/>
                  </a:lnTo>
                  <a:lnTo>
                    <a:pt x="394062" y="60359"/>
                  </a:lnTo>
                  <a:lnTo>
                    <a:pt x="391014" y="60359"/>
                  </a:lnTo>
                  <a:lnTo>
                    <a:pt x="389871" y="57025"/>
                  </a:lnTo>
                  <a:lnTo>
                    <a:pt x="389109" y="57025"/>
                  </a:lnTo>
                  <a:lnTo>
                    <a:pt x="387775" y="57882"/>
                  </a:lnTo>
                  <a:lnTo>
                    <a:pt x="386347" y="57882"/>
                  </a:lnTo>
                  <a:lnTo>
                    <a:pt x="385394" y="56549"/>
                  </a:lnTo>
                  <a:lnTo>
                    <a:pt x="385394" y="54549"/>
                  </a:lnTo>
                  <a:lnTo>
                    <a:pt x="388252" y="53882"/>
                  </a:lnTo>
                  <a:lnTo>
                    <a:pt x="389585" y="52834"/>
                  </a:lnTo>
                  <a:lnTo>
                    <a:pt x="389109" y="50834"/>
                  </a:lnTo>
                  <a:lnTo>
                    <a:pt x="387680" y="49977"/>
                  </a:lnTo>
                  <a:lnTo>
                    <a:pt x="384346" y="51024"/>
                  </a:lnTo>
                  <a:lnTo>
                    <a:pt x="382727" y="51024"/>
                  </a:lnTo>
                  <a:lnTo>
                    <a:pt x="382060" y="49691"/>
                  </a:lnTo>
                  <a:lnTo>
                    <a:pt x="382537" y="48167"/>
                  </a:lnTo>
                  <a:lnTo>
                    <a:pt x="382537" y="45500"/>
                  </a:lnTo>
                  <a:lnTo>
                    <a:pt x="380727" y="45500"/>
                  </a:lnTo>
                  <a:lnTo>
                    <a:pt x="378727" y="45500"/>
                  </a:lnTo>
                  <a:lnTo>
                    <a:pt x="375393" y="44261"/>
                  </a:lnTo>
                  <a:lnTo>
                    <a:pt x="373488" y="44261"/>
                  </a:lnTo>
                  <a:lnTo>
                    <a:pt x="372345" y="44261"/>
                  </a:lnTo>
                  <a:lnTo>
                    <a:pt x="369392" y="45500"/>
                  </a:lnTo>
                  <a:lnTo>
                    <a:pt x="368249" y="45500"/>
                  </a:lnTo>
                  <a:lnTo>
                    <a:pt x="361963" y="44642"/>
                  </a:lnTo>
                  <a:lnTo>
                    <a:pt x="361963" y="44642"/>
                  </a:lnTo>
                  <a:lnTo>
                    <a:pt x="363106" y="43690"/>
                  </a:lnTo>
                  <a:lnTo>
                    <a:pt x="365011" y="42642"/>
                  </a:lnTo>
                  <a:lnTo>
                    <a:pt x="367106" y="42642"/>
                  </a:lnTo>
                  <a:lnTo>
                    <a:pt x="365106" y="39023"/>
                  </a:lnTo>
                  <a:lnTo>
                    <a:pt x="366535" y="39023"/>
                  </a:lnTo>
                  <a:lnTo>
                    <a:pt x="369297" y="40356"/>
                  </a:lnTo>
                  <a:lnTo>
                    <a:pt x="371488" y="40928"/>
                  </a:lnTo>
                  <a:lnTo>
                    <a:pt x="372631" y="39023"/>
                  </a:lnTo>
                  <a:lnTo>
                    <a:pt x="371392" y="36451"/>
                  </a:lnTo>
                  <a:lnTo>
                    <a:pt x="369678" y="33594"/>
                  </a:lnTo>
                  <a:lnTo>
                    <a:pt x="368916" y="30736"/>
                  </a:lnTo>
                  <a:lnTo>
                    <a:pt x="369964" y="30736"/>
                  </a:lnTo>
                  <a:lnTo>
                    <a:pt x="372821" y="30736"/>
                  </a:lnTo>
                  <a:lnTo>
                    <a:pt x="373774" y="31307"/>
                  </a:lnTo>
                  <a:lnTo>
                    <a:pt x="375393" y="32546"/>
                  </a:lnTo>
                  <a:lnTo>
                    <a:pt x="376250" y="31974"/>
                  </a:lnTo>
                  <a:lnTo>
                    <a:pt x="376250" y="30736"/>
                  </a:lnTo>
                  <a:lnTo>
                    <a:pt x="376250" y="29974"/>
                  </a:lnTo>
                  <a:lnTo>
                    <a:pt x="375393" y="29117"/>
                  </a:lnTo>
                  <a:lnTo>
                    <a:pt x="375965" y="27307"/>
                  </a:lnTo>
                  <a:lnTo>
                    <a:pt x="377012" y="26069"/>
                  </a:lnTo>
                  <a:lnTo>
                    <a:pt x="377584" y="26831"/>
                  </a:lnTo>
                  <a:lnTo>
                    <a:pt x="378060" y="27688"/>
                  </a:lnTo>
                  <a:lnTo>
                    <a:pt x="379965" y="29783"/>
                  </a:lnTo>
                  <a:lnTo>
                    <a:pt x="383870" y="35975"/>
                  </a:lnTo>
                  <a:lnTo>
                    <a:pt x="384442" y="36546"/>
                  </a:lnTo>
                  <a:lnTo>
                    <a:pt x="385299" y="36546"/>
                  </a:lnTo>
                  <a:lnTo>
                    <a:pt x="387299" y="35594"/>
                  </a:lnTo>
                  <a:lnTo>
                    <a:pt x="390061" y="33403"/>
                  </a:lnTo>
                  <a:lnTo>
                    <a:pt x="390061" y="31117"/>
                  </a:lnTo>
                  <a:lnTo>
                    <a:pt x="388823" y="28640"/>
                  </a:lnTo>
                  <a:lnTo>
                    <a:pt x="388252" y="25592"/>
                  </a:lnTo>
                  <a:lnTo>
                    <a:pt x="390538" y="26735"/>
                  </a:lnTo>
                  <a:lnTo>
                    <a:pt x="391014" y="25688"/>
                  </a:lnTo>
                  <a:lnTo>
                    <a:pt x="389966" y="22830"/>
                  </a:lnTo>
                  <a:lnTo>
                    <a:pt x="389966" y="20544"/>
                  </a:lnTo>
                  <a:lnTo>
                    <a:pt x="390538" y="20544"/>
                  </a:lnTo>
                  <a:lnTo>
                    <a:pt x="391871" y="21402"/>
                  </a:lnTo>
                  <a:lnTo>
                    <a:pt x="394252" y="21973"/>
                  </a:lnTo>
                  <a:lnTo>
                    <a:pt x="395300" y="22926"/>
                  </a:lnTo>
                  <a:lnTo>
                    <a:pt x="396538" y="25116"/>
                  </a:lnTo>
                  <a:lnTo>
                    <a:pt x="398253" y="27307"/>
                  </a:lnTo>
                  <a:lnTo>
                    <a:pt x="402634" y="29022"/>
                  </a:lnTo>
                  <a:lnTo>
                    <a:pt x="402063" y="32355"/>
                  </a:lnTo>
                  <a:lnTo>
                    <a:pt x="403682" y="33879"/>
                  </a:lnTo>
                  <a:lnTo>
                    <a:pt x="405016" y="33308"/>
                  </a:lnTo>
                  <a:lnTo>
                    <a:pt x="406349" y="31784"/>
                  </a:lnTo>
                  <a:lnTo>
                    <a:pt x="407397" y="31117"/>
                  </a:lnTo>
                  <a:lnTo>
                    <a:pt x="408159" y="32927"/>
                  </a:lnTo>
                  <a:lnTo>
                    <a:pt x="408159" y="33784"/>
                  </a:lnTo>
                  <a:lnTo>
                    <a:pt x="406921" y="36070"/>
                  </a:lnTo>
                  <a:lnTo>
                    <a:pt x="406921" y="37023"/>
                  </a:lnTo>
                  <a:lnTo>
                    <a:pt x="406921" y="38165"/>
                  </a:lnTo>
                  <a:lnTo>
                    <a:pt x="407587" y="40261"/>
                  </a:lnTo>
                  <a:lnTo>
                    <a:pt x="407587" y="41595"/>
                  </a:lnTo>
                  <a:lnTo>
                    <a:pt x="406825" y="45595"/>
                  </a:lnTo>
                  <a:lnTo>
                    <a:pt x="406825" y="47595"/>
                  </a:lnTo>
                  <a:lnTo>
                    <a:pt x="408064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9492" y="47786"/>
                  </a:lnTo>
                  <a:lnTo>
                    <a:pt x="409492" y="46833"/>
                  </a:lnTo>
                  <a:lnTo>
                    <a:pt x="409492" y="45785"/>
                  </a:lnTo>
                  <a:lnTo>
                    <a:pt x="409492" y="44452"/>
                  </a:lnTo>
                  <a:lnTo>
                    <a:pt x="410731" y="43119"/>
                  </a:lnTo>
                  <a:lnTo>
                    <a:pt x="412350" y="46166"/>
                  </a:lnTo>
                  <a:lnTo>
                    <a:pt x="412350" y="50072"/>
                  </a:lnTo>
                  <a:lnTo>
                    <a:pt x="412350" y="53977"/>
                  </a:lnTo>
                  <a:lnTo>
                    <a:pt x="415303" y="56834"/>
                  </a:lnTo>
                  <a:lnTo>
                    <a:pt x="419113" y="57406"/>
                  </a:lnTo>
                  <a:lnTo>
                    <a:pt x="419113" y="55025"/>
                  </a:lnTo>
                  <a:lnTo>
                    <a:pt x="417589" y="51596"/>
                  </a:lnTo>
                  <a:lnTo>
                    <a:pt x="417589" y="49596"/>
                  </a:lnTo>
                  <a:lnTo>
                    <a:pt x="419589" y="49596"/>
                  </a:lnTo>
                  <a:lnTo>
                    <a:pt x="421303" y="50738"/>
                  </a:lnTo>
                  <a:lnTo>
                    <a:pt x="422637" y="51501"/>
                  </a:lnTo>
                  <a:lnTo>
                    <a:pt x="423875" y="49786"/>
                  </a:lnTo>
                  <a:lnTo>
                    <a:pt x="423875" y="48357"/>
                  </a:lnTo>
                  <a:lnTo>
                    <a:pt x="422923" y="46929"/>
                  </a:lnTo>
                  <a:lnTo>
                    <a:pt x="420446" y="44547"/>
                  </a:lnTo>
                  <a:lnTo>
                    <a:pt x="419684" y="44547"/>
                  </a:lnTo>
                  <a:lnTo>
                    <a:pt x="419017" y="44547"/>
                  </a:lnTo>
                  <a:lnTo>
                    <a:pt x="418351" y="44547"/>
                  </a:lnTo>
                  <a:lnTo>
                    <a:pt x="417684" y="43690"/>
                  </a:lnTo>
                  <a:lnTo>
                    <a:pt x="417684" y="43690"/>
                  </a:lnTo>
                  <a:lnTo>
                    <a:pt x="418351" y="42356"/>
                  </a:lnTo>
                  <a:lnTo>
                    <a:pt x="418351" y="41499"/>
                  </a:lnTo>
                  <a:lnTo>
                    <a:pt x="418351" y="39499"/>
                  </a:lnTo>
                  <a:lnTo>
                    <a:pt x="418351" y="37880"/>
                  </a:lnTo>
                  <a:lnTo>
                    <a:pt x="417208" y="35975"/>
                  </a:lnTo>
                  <a:lnTo>
                    <a:pt x="416065" y="33975"/>
                  </a:lnTo>
                  <a:lnTo>
                    <a:pt x="417303" y="32355"/>
                  </a:lnTo>
                  <a:lnTo>
                    <a:pt x="416350" y="29593"/>
                  </a:lnTo>
                  <a:lnTo>
                    <a:pt x="414445" y="26926"/>
                  </a:lnTo>
                  <a:lnTo>
                    <a:pt x="413017" y="25783"/>
                  </a:lnTo>
                  <a:lnTo>
                    <a:pt x="411588" y="24354"/>
                  </a:lnTo>
                  <a:lnTo>
                    <a:pt x="411588" y="21687"/>
                  </a:lnTo>
                  <a:lnTo>
                    <a:pt x="413302" y="19878"/>
                  </a:lnTo>
                  <a:lnTo>
                    <a:pt x="416827" y="21116"/>
                  </a:lnTo>
                  <a:lnTo>
                    <a:pt x="418255" y="23021"/>
                  </a:lnTo>
                  <a:lnTo>
                    <a:pt x="419303" y="25402"/>
                  </a:lnTo>
                  <a:lnTo>
                    <a:pt x="420541" y="27498"/>
                  </a:lnTo>
                  <a:lnTo>
                    <a:pt x="422732" y="28450"/>
                  </a:lnTo>
                  <a:lnTo>
                    <a:pt x="423780" y="29593"/>
                  </a:lnTo>
                  <a:lnTo>
                    <a:pt x="425590" y="35499"/>
                  </a:lnTo>
                  <a:lnTo>
                    <a:pt x="426828" y="37594"/>
                  </a:lnTo>
                  <a:lnTo>
                    <a:pt x="429495" y="39213"/>
                  </a:lnTo>
                  <a:lnTo>
                    <a:pt x="429495" y="37499"/>
                  </a:lnTo>
                  <a:lnTo>
                    <a:pt x="428161" y="32546"/>
                  </a:lnTo>
                  <a:lnTo>
                    <a:pt x="427495" y="27116"/>
                  </a:lnTo>
                  <a:lnTo>
                    <a:pt x="428161" y="25021"/>
                  </a:lnTo>
                  <a:lnTo>
                    <a:pt x="430828" y="23878"/>
                  </a:lnTo>
                  <a:lnTo>
                    <a:pt x="432448" y="23878"/>
                  </a:lnTo>
                  <a:lnTo>
                    <a:pt x="433019" y="24640"/>
                  </a:lnTo>
                  <a:lnTo>
                    <a:pt x="433686" y="24640"/>
                  </a:lnTo>
                  <a:lnTo>
                    <a:pt x="435305" y="23497"/>
                  </a:lnTo>
                  <a:lnTo>
                    <a:pt x="435305" y="22735"/>
                  </a:lnTo>
                  <a:lnTo>
                    <a:pt x="435877" y="20735"/>
                  </a:lnTo>
                  <a:lnTo>
                    <a:pt x="436734" y="19306"/>
                  </a:lnTo>
                  <a:lnTo>
                    <a:pt x="436734" y="20258"/>
                  </a:lnTo>
                  <a:lnTo>
                    <a:pt x="437210" y="22545"/>
                  </a:lnTo>
                  <a:lnTo>
                    <a:pt x="441592" y="31593"/>
                  </a:lnTo>
                  <a:lnTo>
                    <a:pt x="441592" y="32260"/>
                  </a:lnTo>
                  <a:lnTo>
                    <a:pt x="441592" y="32831"/>
                  </a:lnTo>
                  <a:lnTo>
                    <a:pt x="441592" y="33594"/>
                  </a:lnTo>
                  <a:lnTo>
                    <a:pt x="442354" y="35784"/>
                  </a:lnTo>
                  <a:lnTo>
                    <a:pt x="441211" y="40832"/>
                  </a:lnTo>
                  <a:lnTo>
                    <a:pt x="442925" y="41785"/>
                  </a:lnTo>
                  <a:lnTo>
                    <a:pt x="444640" y="40832"/>
                  </a:lnTo>
                  <a:lnTo>
                    <a:pt x="445592" y="38451"/>
                  </a:lnTo>
                  <a:lnTo>
                    <a:pt x="446830" y="33594"/>
                  </a:lnTo>
                  <a:lnTo>
                    <a:pt x="449974" y="31403"/>
                  </a:lnTo>
                  <a:lnTo>
                    <a:pt x="453879" y="34260"/>
                  </a:lnTo>
                  <a:lnTo>
                    <a:pt x="457403" y="39499"/>
                  </a:lnTo>
                  <a:lnTo>
                    <a:pt x="459403" y="44452"/>
                  </a:lnTo>
                  <a:lnTo>
                    <a:pt x="458832" y="45976"/>
                  </a:lnTo>
                  <a:lnTo>
                    <a:pt x="458832" y="47119"/>
                  </a:lnTo>
                  <a:lnTo>
                    <a:pt x="459499" y="48167"/>
                  </a:lnTo>
                  <a:lnTo>
                    <a:pt x="460261" y="48167"/>
                  </a:lnTo>
                  <a:lnTo>
                    <a:pt x="461213" y="48167"/>
                  </a:lnTo>
                  <a:lnTo>
                    <a:pt x="461975" y="48167"/>
                  </a:lnTo>
                  <a:lnTo>
                    <a:pt x="461975" y="48167"/>
                  </a:lnTo>
                  <a:lnTo>
                    <a:pt x="462737" y="48738"/>
                  </a:lnTo>
                  <a:lnTo>
                    <a:pt x="464261" y="50548"/>
                  </a:lnTo>
                  <a:lnTo>
                    <a:pt x="465023" y="51596"/>
                  </a:lnTo>
                  <a:lnTo>
                    <a:pt x="466071" y="54167"/>
                  </a:lnTo>
                  <a:lnTo>
                    <a:pt x="471881" y="58263"/>
                  </a:lnTo>
                  <a:lnTo>
                    <a:pt x="474453" y="62359"/>
                  </a:lnTo>
                  <a:lnTo>
                    <a:pt x="476739" y="67693"/>
                  </a:lnTo>
                  <a:lnTo>
                    <a:pt x="479882" y="71884"/>
                  </a:lnTo>
                  <a:lnTo>
                    <a:pt x="485311" y="72932"/>
                  </a:lnTo>
                  <a:lnTo>
                    <a:pt x="488074" y="71884"/>
                  </a:lnTo>
                  <a:lnTo>
                    <a:pt x="491026" y="69788"/>
                  </a:lnTo>
                  <a:lnTo>
                    <a:pt x="493408" y="67026"/>
                  </a:lnTo>
                  <a:lnTo>
                    <a:pt x="494741" y="63216"/>
                  </a:lnTo>
                  <a:lnTo>
                    <a:pt x="495789" y="63216"/>
                  </a:lnTo>
                  <a:lnTo>
                    <a:pt x="496932" y="63216"/>
                  </a:lnTo>
                  <a:lnTo>
                    <a:pt x="497980" y="63216"/>
                  </a:lnTo>
                  <a:lnTo>
                    <a:pt x="499790" y="61597"/>
                  </a:lnTo>
                  <a:lnTo>
                    <a:pt x="499790" y="61597"/>
                  </a:lnTo>
                  <a:lnTo>
                    <a:pt x="500361" y="61597"/>
                  </a:lnTo>
                  <a:lnTo>
                    <a:pt x="500361" y="60740"/>
                  </a:lnTo>
                  <a:lnTo>
                    <a:pt x="500361" y="59787"/>
                  </a:lnTo>
                  <a:lnTo>
                    <a:pt x="500361" y="59216"/>
                  </a:lnTo>
                  <a:lnTo>
                    <a:pt x="503314" y="59216"/>
                  </a:lnTo>
                  <a:lnTo>
                    <a:pt x="506266" y="60930"/>
                  </a:lnTo>
                  <a:lnTo>
                    <a:pt x="508457" y="61692"/>
                  </a:lnTo>
                  <a:lnTo>
                    <a:pt x="509315" y="58644"/>
                  </a:lnTo>
                  <a:lnTo>
                    <a:pt x="509315" y="55406"/>
                  </a:lnTo>
                  <a:lnTo>
                    <a:pt x="508457" y="53596"/>
                  </a:lnTo>
                  <a:lnTo>
                    <a:pt x="505219" y="50929"/>
                  </a:lnTo>
                  <a:lnTo>
                    <a:pt x="505981" y="49500"/>
                  </a:lnTo>
                  <a:lnTo>
                    <a:pt x="506743" y="49500"/>
                  </a:lnTo>
                  <a:lnTo>
                    <a:pt x="507791" y="49500"/>
                  </a:lnTo>
                  <a:lnTo>
                    <a:pt x="510934" y="49500"/>
                  </a:lnTo>
                  <a:lnTo>
                    <a:pt x="511505" y="49500"/>
                  </a:lnTo>
                  <a:lnTo>
                    <a:pt x="511505" y="50072"/>
                  </a:lnTo>
                  <a:lnTo>
                    <a:pt x="512172" y="50834"/>
                  </a:lnTo>
                  <a:lnTo>
                    <a:pt x="513029" y="50834"/>
                  </a:lnTo>
                  <a:lnTo>
                    <a:pt x="513982" y="50834"/>
                  </a:lnTo>
                  <a:lnTo>
                    <a:pt x="514649" y="51405"/>
                  </a:lnTo>
                  <a:lnTo>
                    <a:pt x="514649" y="52453"/>
                  </a:lnTo>
                  <a:lnTo>
                    <a:pt x="517220" y="55025"/>
                  </a:lnTo>
                  <a:lnTo>
                    <a:pt x="517792" y="55596"/>
                  </a:lnTo>
                  <a:lnTo>
                    <a:pt x="521125" y="57215"/>
                  </a:lnTo>
                  <a:lnTo>
                    <a:pt x="524459" y="61026"/>
                  </a:lnTo>
                  <a:lnTo>
                    <a:pt x="527317" y="65598"/>
                  </a:lnTo>
                  <a:lnTo>
                    <a:pt x="528936" y="69407"/>
                  </a:lnTo>
                  <a:lnTo>
                    <a:pt x="529793" y="69407"/>
                  </a:lnTo>
                  <a:lnTo>
                    <a:pt x="530841" y="70074"/>
                  </a:lnTo>
                  <a:lnTo>
                    <a:pt x="531984" y="70074"/>
                  </a:lnTo>
                  <a:lnTo>
                    <a:pt x="533032" y="70836"/>
                  </a:lnTo>
                  <a:lnTo>
                    <a:pt x="533032" y="72170"/>
                  </a:lnTo>
                  <a:lnTo>
                    <a:pt x="532270" y="75884"/>
                  </a:lnTo>
                  <a:lnTo>
                    <a:pt x="532270" y="77694"/>
                  </a:lnTo>
                  <a:lnTo>
                    <a:pt x="535603" y="82457"/>
                  </a:lnTo>
                  <a:lnTo>
                    <a:pt x="541033" y="92839"/>
                  </a:lnTo>
                  <a:lnTo>
                    <a:pt x="542461" y="94744"/>
                  </a:lnTo>
                  <a:lnTo>
                    <a:pt x="544366" y="96839"/>
                  </a:lnTo>
                  <a:lnTo>
                    <a:pt x="546748" y="98554"/>
                  </a:lnTo>
                  <a:lnTo>
                    <a:pt x="549510" y="99221"/>
                  </a:lnTo>
                  <a:lnTo>
                    <a:pt x="556749" y="100173"/>
                  </a:lnTo>
                  <a:lnTo>
                    <a:pt x="559607" y="99030"/>
                  </a:lnTo>
                  <a:lnTo>
                    <a:pt x="560749" y="94649"/>
                  </a:lnTo>
                  <a:lnTo>
                    <a:pt x="562845" y="95220"/>
                  </a:lnTo>
                  <a:lnTo>
                    <a:pt x="566369" y="94554"/>
                  </a:lnTo>
                  <a:lnTo>
                    <a:pt x="567893" y="94554"/>
                  </a:lnTo>
                  <a:lnTo>
                    <a:pt x="570274" y="95792"/>
                  </a:lnTo>
                  <a:lnTo>
                    <a:pt x="569512" y="96744"/>
                  </a:lnTo>
                  <a:lnTo>
                    <a:pt x="567417" y="97602"/>
                  </a:lnTo>
                  <a:lnTo>
                    <a:pt x="565702" y="98649"/>
                  </a:lnTo>
                  <a:lnTo>
                    <a:pt x="564178" y="100745"/>
                  </a:lnTo>
                  <a:lnTo>
                    <a:pt x="564178" y="102745"/>
                  </a:lnTo>
                  <a:lnTo>
                    <a:pt x="565226" y="104079"/>
                  </a:lnTo>
                  <a:lnTo>
                    <a:pt x="567798" y="104650"/>
                  </a:lnTo>
                  <a:lnTo>
                    <a:pt x="570560" y="104650"/>
                  </a:lnTo>
                  <a:lnTo>
                    <a:pt x="571608" y="104650"/>
                  </a:lnTo>
                  <a:lnTo>
                    <a:pt x="572084" y="103602"/>
                  </a:lnTo>
                  <a:lnTo>
                    <a:pt x="573608" y="101316"/>
                  </a:lnTo>
                  <a:lnTo>
                    <a:pt x="574846" y="100173"/>
                  </a:lnTo>
                  <a:lnTo>
                    <a:pt x="576085" y="100173"/>
                  </a:lnTo>
                  <a:lnTo>
                    <a:pt x="577323" y="100745"/>
                  </a:lnTo>
                  <a:lnTo>
                    <a:pt x="578085" y="102745"/>
                  </a:lnTo>
                  <a:lnTo>
                    <a:pt x="577609" y="103507"/>
                  </a:lnTo>
                  <a:lnTo>
                    <a:pt x="576561" y="104269"/>
                  </a:lnTo>
                  <a:lnTo>
                    <a:pt x="575704" y="105031"/>
                  </a:lnTo>
                  <a:lnTo>
                    <a:pt x="575704" y="105888"/>
                  </a:lnTo>
                  <a:lnTo>
                    <a:pt x="576561" y="105888"/>
                  </a:lnTo>
                  <a:lnTo>
                    <a:pt x="580085" y="105888"/>
                  </a:lnTo>
                  <a:lnTo>
                    <a:pt x="583514" y="107984"/>
                  </a:lnTo>
                  <a:lnTo>
                    <a:pt x="585229" y="108650"/>
                  </a:lnTo>
                  <a:lnTo>
                    <a:pt x="585991" y="107317"/>
                  </a:lnTo>
                  <a:lnTo>
                    <a:pt x="586943" y="106746"/>
                  </a:lnTo>
                  <a:lnTo>
                    <a:pt x="588943" y="105983"/>
                  </a:lnTo>
                  <a:lnTo>
                    <a:pt x="591134" y="104936"/>
                  </a:lnTo>
                  <a:lnTo>
                    <a:pt x="592277" y="103126"/>
                  </a:lnTo>
                  <a:lnTo>
                    <a:pt x="593706" y="105507"/>
                  </a:lnTo>
                  <a:lnTo>
                    <a:pt x="593706" y="109889"/>
                  </a:lnTo>
                  <a:lnTo>
                    <a:pt x="592658" y="114461"/>
                  </a:lnTo>
                  <a:lnTo>
                    <a:pt x="591515" y="117699"/>
                  </a:lnTo>
                  <a:lnTo>
                    <a:pt x="592468" y="118652"/>
                  </a:lnTo>
                  <a:lnTo>
                    <a:pt x="593420" y="117033"/>
                  </a:lnTo>
                  <a:lnTo>
                    <a:pt x="594849" y="113032"/>
                  </a:lnTo>
                  <a:lnTo>
                    <a:pt x="595897" y="111413"/>
                  </a:lnTo>
                  <a:lnTo>
                    <a:pt x="599135" y="109889"/>
                  </a:lnTo>
                  <a:lnTo>
                    <a:pt x="599992" y="109889"/>
                  </a:lnTo>
                  <a:lnTo>
                    <a:pt x="601326" y="109889"/>
                  </a:lnTo>
                  <a:lnTo>
                    <a:pt x="601802" y="110746"/>
                  </a:lnTo>
                  <a:lnTo>
                    <a:pt x="601802" y="112175"/>
                  </a:lnTo>
                  <a:lnTo>
                    <a:pt x="601802" y="112746"/>
                  </a:lnTo>
                  <a:lnTo>
                    <a:pt x="602945" y="114270"/>
                  </a:lnTo>
                  <a:lnTo>
                    <a:pt x="603802" y="114270"/>
                  </a:lnTo>
                  <a:lnTo>
                    <a:pt x="605898" y="113032"/>
                  </a:lnTo>
                  <a:lnTo>
                    <a:pt x="608184" y="113032"/>
                  </a:lnTo>
                  <a:lnTo>
                    <a:pt x="609041" y="113032"/>
                  </a:lnTo>
                  <a:lnTo>
                    <a:pt x="610089" y="111698"/>
                  </a:lnTo>
                  <a:lnTo>
                    <a:pt x="611708" y="106555"/>
                  </a:lnTo>
                  <a:lnTo>
                    <a:pt x="613899" y="107317"/>
                  </a:lnTo>
                  <a:lnTo>
                    <a:pt x="616185" y="107317"/>
                  </a:lnTo>
                  <a:lnTo>
                    <a:pt x="618566" y="107317"/>
                  </a:lnTo>
                  <a:lnTo>
                    <a:pt x="620757" y="106555"/>
                  </a:lnTo>
                  <a:lnTo>
                    <a:pt x="622567" y="105031"/>
                  </a:lnTo>
                  <a:lnTo>
                    <a:pt x="627424" y="99221"/>
                  </a:lnTo>
                  <a:lnTo>
                    <a:pt x="631520" y="99221"/>
                  </a:lnTo>
                  <a:lnTo>
                    <a:pt x="632473" y="99221"/>
                  </a:lnTo>
                  <a:lnTo>
                    <a:pt x="633140" y="99887"/>
                  </a:lnTo>
                  <a:lnTo>
                    <a:pt x="633616" y="100554"/>
                  </a:lnTo>
                  <a:lnTo>
                    <a:pt x="634187" y="100554"/>
                  </a:lnTo>
                  <a:lnTo>
                    <a:pt x="636473" y="101126"/>
                  </a:lnTo>
                  <a:lnTo>
                    <a:pt x="638759" y="101888"/>
                  </a:lnTo>
                  <a:lnTo>
                    <a:pt x="641045" y="101888"/>
                  </a:lnTo>
                  <a:lnTo>
                    <a:pt x="642950" y="99697"/>
                  </a:lnTo>
                  <a:lnTo>
                    <a:pt x="645236" y="102745"/>
                  </a:lnTo>
                  <a:lnTo>
                    <a:pt x="645998" y="104460"/>
                  </a:lnTo>
                  <a:lnTo>
                    <a:pt x="645141" y="105221"/>
                  </a:lnTo>
                  <a:lnTo>
                    <a:pt x="643331" y="105221"/>
                  </a:lnTo>
                  <a:lnTo>
                    <a:pt x="641998" y="106174"/>
                  </a:lnTo>
                  <a:lnTo>
                    <a:pt x="641045" y="107698"/>
                  </a:lnTo>
                  <a:lnTo>
                    <a:pt x="640283" y="109412"/>
                  </a:lnTo>
                  <a:lnTo>
                    <a:pt x="636949" y="108650"/>
                  </a:lnTo>
                  <a:lnTo>
                    <a:pt x="633806" y="110651"/>
                  </a:lnTo>
                  <a:lnTo>
                    <a:pt x="632282" y="113889"/>
                  </a:lnTo>
                  <a:lnTo>
                    <a:pt x="633520" y="117128"/>
                  </a:lnTo>
                  <a:lnTo>
                    <a:pt x="639712" y="121414"/>
                  </a:lnTo>
                  <a:lnTo>
                    <a:pt x="646474" y="124938"/>
                  </a:lnTo>
                  <a:lnTo>
                    <a:pt x="651999" y="121604"/>
                  </a:lnTo>
                  <a:lnTo>
                    <a:pt x="654952" y="120557"/>
                  </a:lnTo>
                  <a:lnTo>
                    <a:pt x="655714" y="119033"/>
                  </a:lnTo>
                  <a:lnTo>
                    <a:pt x="656285" y="117223"/>
                  </a:lnTo>
                  <a:lnTo>
                    <a:pt x="657333" y="115794"/>
                  </a:lnTo>
                  <a:lnTo>
                    <a:pt x="659238" y="115223"/>
                  </a:lnTo>
                  <a:lnTo>
                    <a:pt x="661238" y="115223"/>
                  </a:lnTo>
                  <a:lnTo>
                    <a:pt x="662858" y="116461"/>
                  </a:lnTo>
                  <a:lnTo>
                    <a:pt x="663524" y="118461"/>
                  </a:lnTo>
                  <a:lnTo>
                    <a:pt x="663524" y="119128"/>
                  </a:lnTo>
                  <a:lnTo>
                    <a:pt x="664191" y="119128"/>
                  </a:lnTo>
                  <a:lnTo>
                    <a:pt x="664762" y="119700"/>
                  </a:lnTo>
                  <a:lnTo>
                    <a:pt x="664762" y="120747"/>
                  </a:lnTo>
                  <a:lnTo>
                    <a:pt x="664762" y="122271"/>
                  </a:lnTo>
                  <a:lnTo>
                    <a:pt x="664762" y="123414"/>
                  </a:lnTo>
                  <a:lnTo>
                    <a:pt x="664762" y="124557"/>
                  </a:lnTo>
                  <a:lnTo>
                    <a:pt x="665239" y="125891"/>
                  </a:lnTo>
                  <a:lnTo>
                    <a:pt x="671144" y="120271"/>
                  </a:lnTo>
                  <a:lnTo>
                    <a:pt x="671906" y="119414"/>
                  </a:lnTo>
                  <a:lnTo>
                    <a:pt x="672763" y="120366"/>
                  </a:lnTo>
                  <a:lnTo>
                    <a:pt x="674573" y="124938"/>
                  </a:lnTo>
                  <a:lnTo>
                    <a:pt x="674573" y="126272"/>
                  </a:lnTo>
                  <a:lnTo>
                    <a:pt x="675526" y="127224"/>
                  </a:lnTo>
                  <a:lnTo>
                    <a:pt x="677431" y="127224"/>
                  </a:lnTo>
                  <a:lnTo>
                    <a:pt x="678955" y="127986"/>
                  </a:lnTo>
                  <a:lnTo>
                    <a:pt x="678955" y="129891"/>
                  </a:lnTo>
                  <a:lnTo>
                    <a:pt x="678383" y="129891"/>
                  </a:lnTo>
                  <a:lnTo>
                    <a:pt x="676097" y="129891"/>
                  </a:lnTo>
                  <a:lnTo>
                    <a:pt x="675430" y="130368"/>
                  </a:lnTo>
                  <a:lnTo>
                    <a:pt x="675430" y="131510"/>
                  </a:lnTo>
                  <a:lnTo>
                    <a:pt x="675430" y="132368"/>
                  </a:lnTo>
                  <a:lnTo>
                    <a:pt x="676288" y="133225"/>
                  </a:lnTo>
                  <a:lnTo>
                    <a:pt x="676859" y="134082"/>
                  </a:lnTo>
                  <a:lnTo>
                    <a:pt x="677526" y="135797"/>
                  </a:lnTo>
                  <a:lnTo>
                    <a:pt x="677526" y="137035"/>
                  </a:lnTo>
                  <a:lnTo>
                    <a:pt x="677526" y="140083"/>
                  </a:lnTo>
                  <a:lnTo>
                    <a:pt x="677526" y="141035"/>
                  </a:lnTo>
                  <a:lnTo>
                    <a:pt x="676954" y="142464"/>
                  </a:lnTo>
                  <a:lnTo>
                    <a:pt x="676954" y="143702"/>
                  </a:lnTo>
                  <a:lnTo>
                    <a:pt x="677431" y="144846"/>
                  </a:lnTo>
                  <a:lnTo>
                    <a:pt x="678288" y="144846"/>
                  </a:lnTo>
                  <a:lnTo>
                    <a:pt x="679241" y="144846"/>
                  </a:lnTo>
                  <a:lnTo>
                    <a:pt x="680669" y="141702"/>
                  </a:lnTo>
                  <a:lnTo>
                    <a:pt x="685336" y="138369"/>
                  </a:lnTo>
                  <a:lnTo>
                    <a:pt x="686860" y="136940"/>
                  </a:lnTo>
                  <a:lnTo>
                    <a:pt x="687337" y="134463"/>
                  </a:lnTo>
                  <a:lnTo>
                    <a:pt x="687337" y="132749"/>
                  </a:lnTo>
                  <a:lnTo>
                    <a:pt x="687908" y="131510"/>
                  </a:lnTo>
                  <a:lnTo>
                    <a:pt x="690385" y="130463"/>
                  </a:lnTo>
                  <a:lnTo>
                    <a:pt x="698481" y="137416"/>
                  </a:lnTo>
                  <a:lnTo>
                    <a:pt x="703053" y="140464"/>
                  </a:lnTo>
                  <a:lnTo>
                    <a:pt x="709244" y="142464"/>
                  </a:lnTo>
                  <a:lnTo>
                    <a:pt x="721436" y="143321"/>
                  </a:lnTo>
                  <a:lnTo>
                    <a:pt x="726580" y="141702"/>
                  </a:lnTo>
                  <a:lnTo>
                    <a:pt x="729342" y="141702"/>
                  </a:lnTo>
                  <a:lnTo>
                    <a:pt x="730866" y="143512"/>
                  </a:lnTo>
                  <a:lnTo>
                    <a:pt x="732199" y="141512"/>
                  </a:lnTo>
                  <a:lnTo>
                    <a:pt x="736295" y="140750"/>
                  </a:lnTo>
                  <a:lnTo>
                    <a:pt x="744677" y="132368"/>
                  </a:lnTo>
                  <a:lnTo>
                    <a:pt x="745820" y="131225"/>
                  </a:lnTo>
                  <a:lnTo>
                    <a:pt x="748201" y="130177"/>
                  </a:lnTo>
                  <a:lnTo>
                    <a:pt x="751440" y="129606"/>
                  </a:lnTo>
                  <a:lnTo>
                    <a:pt x="754202" y="129606"/>
                  </a:lnTo>
                  <a:lnTo>
                    <a:pt x="754869" y="130272"/>
                  </a:lnTo>
                  <a:lnTo>
                    <a:pt x="754869" y="131796"/>
                  </a:lnTo>
                  <a:lnTo>
                    <a:pt x="754869" y="134749"/>
                  </a:lnTo>
                  <a:lnTo>
                    <a:pt x="754869" y="135987"/>
                  </a:lnTo>
                  <a:lnTo>
                    <a:pt x="755631" y="137035"/>
                  </a:lnTo>
                  <a:lnTo>
                    <a:pt x="757250" y="138845"/>
                  </a:lnTo>
                  <a:lnTo>
                    <a:pt x="757726" y="139893"/>
                  </a:lnTo>
                  <a:lnTo>
                    <a:pt x="758298" y="141798"/>
                  </a:lnTo>
                  <a:lnTo>
                    <a:pt x="759060" y="142464"/>
                  </a:lnTo>
                  <a:lnTo>
                    <a:pt x="760108" y="142464"/>
                  </a:lnTo>
                  <a:lnTo>
                    <a:pt x="761632" y="141893"/>
                  </a:lnTo>
                  <a:lnTo>
                    <a:pt x="762965" y="141893"/>
                  </a:lnTo>
                  <a:lnTo>
                    <a:pt x="763537" y="143131"/>
                  </a:lnTo>
                  <a:lnTo>
                    <a:pt x="764299" y="149037"/>
                  </a:lnTo>
                  <a:lnTo>
                    <a:pt x="765156" y="151989"/>
                  </a:lnTo>
                  <a:lnTo>
                    <a:pt x="766204" y="153704"/>
                  </a:lnTo>
                  <a:lnTo>
                    <a:pt x="768775" y="154752"/>
                  </a:lnTo>
                  <a:lnTo>
                    <a:pt x="774871" y="154752"/>
                  </a:lnTo>
                  <a:lnTo>
                    <a:pt x="776491" y="154752"/>
                  </a:lnTo>
                  <a:lnTo>
                    <a:pt x="777443" y="155228"/>
                  </a:lnTo>
                  <a:lnTo>
                    <a:pt x="780110" y="155990"/>
                  </a:lnTo>
                  <a:lnTo>
                    <a:pt x="780586" y="156561"/>
                  </a:lnTo>
                  <a:lnTo>
                    <a:pt x="780586" y="157323"/>
                  </a:lnTo>
                  <a:lnTo>
                    <a:pt x="782873" y="160752"/>
                  </a:lnTo>
                  <a:lnTo>
                    <a:pt x="784206" y="163610"/>
                  </a:lnTo>
                  <a:lnTo>
                    <a:pt x="784682" y="164277"/>
                  </a:lnTo>
                  <a:lnTo>
                    <a:pt x="789349" y="166753"/>
                  </a:lnTo>
                  <a:lnTo>
                    <a:pt x="790016" y="167610"/>
                  </a:lnTo>
                  <a:lnTo>
                    <a:pt x="790016" y="168182"/>
                  </a:lnTo>
                  <a:lnTo>
                    <a:pt x="792778" y="171230"/>
                  </a:lnTo>
                  <a:lnTo>
                    <a:pt x="794112" y="171230"/>
                  </a:lnTo>
                  <a:lnTo>
                    <a:pt x="795731" y="171230"/>
                  </a:lnTo>
                  <a:lnTo>
                    <a:pt x="798684" y="169801"/>
                  </a:lnTo>
                  <a:lnTo>
                    <a:pt x="801065" y="168944"/>
                  </a:lnTo>
                  <a:lnTo>
                    <a:pt x="802875" y="168944"/>
                  </a:lnTo>
                  <a:lnTo>
                    <a:pt x="804304" y="170277"/>
                  </a:lnTo>
                  <a:lnTo>
                    <a:pt x="806113" y="172468"/>
                  </a:lnTo>
                  <a:lnTo>
                    <a:pt x="808209" y="173897"/>
                  </a:lnTo>
                  <a:lnTo>
                    <a:pt x="810114" y="175706"/>
                  </a:lnTo>
                  <a:lnTo>
                    <a:pt x="812114" y="176564"/>
                  </a:lnTo>
                  <a:lnTo>
                    <a:pt x="814686" y="175325"/>
                  </a:lnTo>
                  <a:lnTo>
                    <a:pt x="813733" y="173040"/>
                  </a:lnTo>
                  <a:lnTo>
                    <a:pt x="808304" y="169992"/>
                  </a:lnTo>
                  <a:lnTo>
                    <a:pt x="805828" y="166848"/>
                  </a:lnTo>
                  <a:lnTo>
                    <a:pt x="810781" y="166848"/>
                  </a:lnTo>
                  <a:lnTo>
                    <a:pt x="814019" y="166848"/>
                  </a:lnTo>
                  <a:lnTo>
                    <a:pt x="817448" y="166181"/>
                  </a:lnTo>
                  <a:lnTo>
                    <a:pt x="818877" y="167896"/>
                  </a:lnTo>
                  <a:lnTo>
                    <a:pt x="820687" y="169896"/>
                  </a:lnTo>
                  <a:lnTo>
                    <a:pt x="823163" y="171135"/>
                  </a:lnTo>
                  <a:lnTo>
                    <a:pt x="825925" y="169896"/>
                  </a:lnTo>
                  <a:lnTo>
                    <a:pt x="827830" y="169325"/>
                  </a:lnTo>
                  <a:lnTo>
                    <a:pt x="829354" y="167991"/>
                  </a:lnTo>
                  <a:lnTo>
                    <a:pt x="829354" y="166753"/>
                  </a:lnTo>
                  <a:lnTo>
                    <a:pt x="826592" y="167801"/>
                  </a:lnTo>
                  <a:lnTo>
                    <a:pt x="823544" y="167801"/>
                  </a:lnTo>
                  <a:lnTo>
                    <a:pt x="821544" y="166848"/>
                  </a:lnTo>
                  <a:lnTo>
                    <a:pt x="818210" y="164753"/>
                  </a:lnTo>
                  <a:lnTo>
                    <a:pt x="815258" y="164753"/>
                  </a:lnTo>
                  <a:lnTo>
                    <a:pt x="812781" y="162657"/>
                  </a:lnTo>
                  <a:lnTo>
                    <a:pt x="814686" y="161133"/>
                  </a:lnTo>
                  <a:lnTo>
                    <a:pt x="818305" y="161133"/>
                  </a:lnTo>
                  <a:lnTo>
                    <a:pt x="823735" y="158276"/>
                  </a:lnTo>
                  <a:lnTo>
                    <a:pt x="824592" y="158276"/>
                  </a:lnTo>
                  <a:lnTo>
                    <a:pt x="825830" y="156942"/>
                  </a:lnTo>
                  <a:lnTo>
                    <a:pt x="825830" y="156371"/>
                  </a:lnTo>
                  <a:lnTo>
                    <a:pt x="823830" y="156371"/>
                  </a:lnTo>
                  <a:lnTo>
                    <a:pt x="823068" y="155323"/>
                  </a:lnTo>
                  <a:lnTo>
                    <a:pt x="825925" y="152942"/>
                  </a:lnTo>
                  <a:lnTo>
                    <a:pt x="829450" y="152180"/>
                  </a:lnTo>
                  <a:lnTo>
                    <a:pt x="831355" y="149894"/>
                  </a:lnTo>
                  <a:lnTo>
                    <a:pt x="834308" y="149894"/>
                  </a:lnTo>
                  <a:lnTo>
                    <a:pt x="837736" y="148941"/>
                  </a:lnTo>
                  <a:lnTo>
                    <a:pt x="837736" y="148941"/>
                  </a:lnTo>
                  <a:lnTo>
                    <a:pt x="836593" y="151418"/>
                  </a:lnTo>
                  <a:lnTo>
                    <a:pt x="839165" y="152656"/>
                  </a:lnTo>
                  <a:lnTo>
                    <a:pt x="843356" y="152656"/>
                  </a:lnTo>
                  <a:lnTo>
                    <a:pt x="846595" y="151704"/>
                  </a:lnTo>
                  <a:lnTo>
                    <a:pt x="849262" y="150560"/>
                  </a:lnTo>
                  <a:lnTo>
                    <a:pt x="850595" y="147989"/>
                  </a:lnTo>
                  <a:lnTo>
                    <a:pt x="850595" y="146179"/>
                  </a:lnTo>
                  <a:lnTo>
                    <a:pt x="853262" y="146179"/>
                  </a:lnTo>
                  <a:lnTo>
                    <a:pt x="853262" y="148656"/>
                  </a:lnTo>
                  <a:lnTo>
                    <a:pt x="858025" y="150846"/>
                  </a:lnTo>
                  <a:lnTo>
                    <a:pt x="860120" y="150846"/>
                  </a:lnTo>
                  <a:lnTo>
                    <a:pt x="864597" y="146750"/>
                  </a:lnTo>
                  <a:lnTo>
                    <a:pt x="865264" y="146750"/>
                  </a:lnTo>
                  <a:lnTo>
                    <a:pt x="868121" y="145417"/>
                  </a:lnTo>
                  <a:lnTo>
                    <a:pt x="869074" y="144846"/>
                  </a:lnTo>
                  <a:lnTo>
                    <a:pt x="876408" y="140559"/>
                  </a:lnTo>
                  <a:lnTo>
                    <a:pt x="875074" y="139131"/>
                  </a:lnTo>
                  <a:lnTo>
                    <a:pt x="868502" y="140750"/>
                  </a:lnTo>
                  <a:lnTo>
                    <a:pt x="866407" y="141226"/>
                  </a:lnTo>
                  <a:lnTo>
                    <a:pt x="860787" y="145512"/>
                  </a:lnTo>
                  <a:lnTo>
                    <a:pt x="859263" y="145512"/>
                  </a:lnTo>
                  <a:lnTo>
                    <a:pt x="858120" y="143702"/>
                  </a:lnTo>
                  <a:lnTo>
                    <a:pt x="857263" y="141226"/>
                  </a:lnTo>
                  <a:lnTo>
                    <a:pt x="857929" y="137035"/>
                  </a:lnTo>
                  <a:lnTo>
                    <a:pt x="860787" y="133130"/>
                  </a:lnTo>
                  <a:lnTo>
                    <a:pt x="861835" y="131987"/>
                  </a:lnTo>
                  <a:lnTo>
                    <a:pt x="864597" y="131987"/>
                  </a:lnTo>
                  <a:lnTo>
                    <a:pt x="865454" y="131987"/>
                  </a:lnTo>
                  <a:lnTo>
                    <a:pt x="865454" y="132654"/>
                  </a:lnTo>
                  <a:lnTo>
                    <a:pt x="866026" y="133225"/>
                  </a:lnTo>
                  <a:lnTo>
                    <a:pt x="867454" y="133225"/>
                  </a:lnTo>
                  <a:lnTo>
                    <a:pt x="868598" y="133225"/>
                  </a:lnTo>
                  <a:lnTo>
                    <a:pt x="869169" y="132463"/>
                  </a:lnTo>
                  <a:lnTo>
                    <a:pt x="869645" y="131606"/>
                  </a:lnTo>
                  <a:lnTo>
                    <a:pt x="870598" y="130653"/>
                  </a:lnTo>
                  <a:lnTo>
                    <a:pt x="872408" y="129510"/>
                  </a:lnTo>
                  <a:lnTo>
                    <a:pt x="874598" y="128653"/>
                  </a:lnTo>
                  <a:lnTo>
                    <a:pt x="879170" y="128653"/>
                  </a:lnTo>
                  <a:lnTo>
                    <a:pt x="881742" y="129987"/>
                  </a:lnTo>
                  <a:lnTo>
                    <a:pt x="886409" y="127034"/>
                  </a:lnTo>
                  <a:lnTo>
                    <a:pt x="890981" y="123033"/>
                  </a:lnTo>
                  <a:lnTo>
                    <a:pt x="894505" y="120938"/>
                  </a:lnTo>
                  <a:lnTo>
                    <a:pt x="895077" y="120271"/>
                  </a:lnTo>
                  <a:lnTo>
                    <a:pt x="895553" y="118366"/>
                  </a:lnTo>
                  <a:lnTo>
                    <a:pt x="896887" y="117794"/>
                  </a:lnTo>
                  <a:lnTo>
                    <a:pt x="898220" y="117794"/>
                  </a:lnTo>
                  <a:lnTo>
                    <a:pt x="899458" y="117223"/>
                  </a:lnTo>
                  <a:lnTo>
                    <a:pt x="900983" y="114461"/>
                  </a:lnTo>
                  <a:lnTo>
                    <a:pt x="900983" y="111984"/>
                  </a:lnTo>
                  <a:lnTo>
                    <a:pt x="899744" y="109603"/>
                  </a:lnTo>
                  <a:lnTo>
                    <a:pt x="898982" y="106650"/>
                  </a:lnTo>
                  <a:lnTo>
                    <a:pt x="900316" y="105317"/>
                  </a:lnTo>
                  <a:lnTo>
                    <a:pt x="903173" y="105317"/>
                  </a:lnTo>
                  <a:lnTo>
                    <a:pt x="906221" y="106555"/>
                  </a:lnTo>
                  <a:lnTo>
                    <a:pt x="907936" y="107698"/>
                  </a:lnTo>
                  <a:lnTo>
                    <a:pt x="906031" y="112841"/>
                  </a:lnTo>
                  <a:lnTo>
                    <a:pt x="903649" y="117414"/>
                  </a:lnTo>
                  <a:lnTo>
                    <a:pt x="895458" y="125986"/>
                  </a:lnTo>
                  <a:lnTo>
                    <a:pt x="891553" y="131034"/>
                  </a:lnTo>
                  <a:lnTo>
                    <a:pt x="889267" y="132654"/>
                  </a:lnTo>
                  <a:lnTo>
                    <a:pt x="884695" y="133416"/>
                  </a:lnTo>
                  <a:lnTo>
                    <a:pt x="883742" y="134177"/>
                  </a:lnTo>
                  <a:lnTo>
                    <a:pt x="883171" y="135225"/>
                  </a:lnTo>
                  <a:lnTo>
                    <a:pt x="879170" y="137892"/>
                  </a:lnTo>
                  <a:lnTo>
                    <a:pt x="880123" y="138940"/>
                  </a:lnTo>
                  <a:lnTo>
                    <a:pt x="885457" y="136940"/>
                  </a:lnTo>
                  <a:lnTo>
                    <a:pt x="888314" y="136083"/>
                  </a:lnTo>
                  <a:lnTo>
                    <a:pt x="896791" y="135130"/>
                  </a:lnTo>
                  <a:lnTo>
                    <a:pt x="898887" y="134558"/>
                  </a:lnTo>
                  <a:lnTo>
                    <a:pt x="902792" y="132463"/>
                  </a:lnTo>
                  <a:lnTo>
                    <a:pt x="905269" y="132463"/>
                  </a:lnTo>
                  <a:lnTo>
                    <a:pt x="905269" y="133320"/>
                  </a:lnTo>
                  <a:lnTo>
                    <a:pt x="903459" y="134463"/>
                  </a:lnTo>
                  <a:lnTo>
                    <a:pt x="897268" y="136178"/>
                  </a:lnTo>
                  <a:lnTo>
                    <a:pt x="893839" y="138369"/>
                  </a:lnTo>
                  <a:lnTo>
                    <a:pt x="889171" y="142464"/>
                  </a:lnTo>
                  <a:lnTo>
                    <a:pt x="885552" y="147227"/>
                  </a:lnTo>
                  <a:lnTo>
                    <a:pt x="880980" y="151132"/>
                  </a:lnTo>
                  <a:lnTo>
                    <a:pt x="879361" y="152085"/>
                  </a:lnTo>
                  <a:lnTo>
                    <a:pt x="875741" y="154942"/>
                  </a:lnTo>
                  <a:lnTo>
                    <a:pt x="872884" y="157228"/>
                  </a:lnTo>
                  <a:lnTo>
                    <a:pt x="870502" y="159609"/>
                  </a:lnTo>
                  <a:lnTo>
                    <a:pt x="870502" y="164753"/>
                  </a:lnTo>
                  <a:lnTo>
                    <a:pt x="872788" y="169325"/>
                  </a:lnTo>
                  <a:lnTo>
                    <a:pt x="875360" y="171135"/>
                  </a:lnTo>
                  <a:lnTo>
                    <a:pt x="877265" y="173040"/>
                  </a:lnTo>
                  <a:lnTo>
                    <a:pt x="878599" y="174659"/>
                  </a:lnTo>
                  <a:lnTo>
                    <a:pt x="880980" y="179231"/>
                  </a:lnTo>
                  <a:lnTo>
                    <a:pt x="883552" y="173802"/>
                  </a:lnTo>
                  <a:lnTo>
                    <a:pt x="885361" y="171992"/>
                  </a:lnTo>
                  <a:lnTo>
                    <a:pt x="887171" y="172849"/>
                  </a:lnTo>
                  <a:lnTo>
                    <a:pt x="888124" y="172849"/>
                  </a:lnTo>
                  <a:lnTo>
                    <a:pt x="889171" y="169039"/>
                  </a:lnTo>
                  <a:lnTo>
                    <a:pt x="890791" y="166658"/>
                  </a:lnTo>
                  <a:lnTo>
                    <a:pt x="896125" y="162752"/>
                  </a:lnTo>
                  <a:lnTo>
                    <a:pt x="900411" y="157895"/>
                  </a:lnTo>
                  <a:lnTo>
                    <a:pt x="901554" y="157133"/>
                  </a:lnTo>
                  <a:lnTo>
                    <a:pt x="902411" y="157704"/>
                  </a:lnTo>
                  <a:lnTo>
                    <a:pt x="903268" y="158943"/>
                  </a:lnTo>
                  <a:lnTo>
                    <a:pt x="903935" y="160371"/>
                  </a:lnTo>
                  <a:lnTo>
                    <a:pt x="903935" y="161419"/>
                  </a:lnTo>
                  <a:lnTo>
                    <a:pt x="903935" y="161991"/>
                  </a:lnTo>
                  <a:lnTo>
                    <a:pt x="904888" y="160943"/>
                  </a:lnTo>
                  <a:lnTo>
                    <a:pt x="906316" y="158562"/>
                  </a:lnTo>
                  <a:lnTo>
                    <a:pt x="906793" y="157228"/>
                  </a:lnTo>
                  <a:lnTo>
                    <a:pt x="908126" y="157228"/>
                  </a:lnTo>
                  <a:lnTo>
                    <a:pt x="909745" y="157228"/>
                  </a:lnTo>
                  <a:lnTo>
                    <a:pt x="911174" y="156656"/>
                  </a:lnTo>
                  <a:lnTo>
                    <a:pt x="919080" y="148465"/>
                  </a:lnTo>
                  <a:lnTo>
                    <a:pt x="922414" y="146084"/>
                  </a:lnTo>
                  <a:lnTo>
                    <a:pt x="921842" y="148560"/>
                  </a:lnTo>
                  <a:lnTo>
                    <a:pt x="920128" y="151323"/>
                  </a:lnTo>
                  <a:lnTo>
                    <a:pt x="917937" y="153513"/>
                  </a:lnTo>
                  <a:lnTo>
                    <a:pt x="916508" y="154371"/>
                  </a:lnTo>
                  <a:lnTo>
                    <a:pt x="916032" y="154371"/>
                  </a:lnTo>
                  <a:lnTo>
                    <a:pt x="914603" y="156466"/>
                  </a:lnTo>
                  <a:lnTo>
                    <a:pt x="914603" y="157133"/>
                  </a:lnTo>
                  <a:lnTo>
                    <a:pt x="914603" y="158562"/>
                  </a:lnTo>
                  <a:lnTo>
                    <a:pt x="914032" y="159228"/>
                  </a:lnTo>
                  <a:lnTo>
                    <a:pt x="909936" y="161705"/>
                  </a:lnTo>
                  <a:lnTo>
                    <a:pt x="908602" y="162752"/>
                  </a:lnTo>
                  <a:lnTo>
                    <a:pt x="907650" y="163991"/>
                  </a:lnTo>
                  <a:lnTo>
                    <a:pt x="907650" y="165610"/>
                  </a:lnTo>
                  <a:lnTo>
                    <a:pt x="908317" y="166658"/>
                  </a:lnTo>
                  <a:lnTo>
                    <a:pt x="909174" y="167420"/>
                  </a:lnTo>
                  <a:lnTo>
                    <a:pt x="909650" y="168182"/>
                  </a:lnTo>
                  <a:lnTo>
                    <a:pt x="910603" y="171420"/>
                  </a:lnTo>
                  <a:lnTo>
                    <a:pt x="912793" y="172373"/>
                  </a:lnTo>
                  <a:lnTo>
                    <a:pt x="915460" y="171801"/>
                  </a:lnTo>
                  <a:lnTo>
                    <a:pt x="917746" y="170468"/>
                  </a:lnTo>
                  <a:lnTo>
                    <a:pt x="919556" y="169134"/>
                  </a:lnTo>
                  <a:lnTo>
                    <a:pt x="921937" y="167896"/>
                  </a:lnTo>
                  <a:lnTo>
                    <a:pt x="924033" y="167896"/>
                  </a:lnTo>
                  <a:lnTo>
                    <a:pt x="924890" y="170658"/>
                  </a:lnTo>
                  <a:lnTo>
                    <a:pt x="924414" y="172182"/>
                  </a:lnTo>
                  <a:lnTo>
                    <a:pt x="923176" y="172849"/>
                  </a:lnTo>
                  <a:lnTo>
                    <a:pt x="921937" y="172849"/>
                  </a:lnTo>
                  <a:lnTo>
                    <a:pt x="921366" y="172849"/>
                  </a:lnTo>
                  <a:lnTo>
                    <a:pt x="921366" y="173992"/>
                  </a:lnTo>
                  <a:lnTo>
                    <a:pt x="919747" y="177897"/>
                  </a:lnTo>
                  <a:lnTo>
                    <a:pt x="915079" y="183612"/>
                  </a:lnTo>
                  <a:lnTo>
                    <a:pt x="914413" y="184850"/>
                  </a:lnTo>
                  <a:lnTo>
                    <a:pt x="914413" y="186089"/>
                  </a:lnTo>
                  <a:lnTo>
                    <a:pt x="914413" y="187803"/>
                  </a:lnTo>
                  <a:lnTo>
                    <a:pt x="915079" y="188851"/>
                  </a:lnTo>
                  <a:lnTo>
                    <a:pt x="916223" y="188851"/>
                  </a:lnTo>
                  <a:lnTo>
                    <a:pt x="917270" y="188375"/>
                  </a:lnTo>
                  <a:lnTo>
                    <a:pt x="917270" y="189613"/>
                  </a:lnTo>
                  <a:lnTo>
                    <a:pt x="916699" y="192471"/>
                  </a:lnTo>
                  <a:lnTo>
                    <a:pt x="917270" y="195423"/>
                  </a:lnTo>
                  <a:lnTo>
                    <a:pt x="918127" y="198090"/>
                  </a:lnTo>
                  <a:lnTo>
                    <a:pt x="919556" y="199424"/>
                  </a:lnTo>
                  <a:lnTo>
                    <a:pt x="921652" y="198471"/>
                  </a:lnTo>
                  <a:lnTo>
                    <a:pt x="922223" y="197138"/>
                  </a:lnTo>
                  <a:lnTo>
                    <a:pt x="922223" y="195804"/>
                  </a:lnTo>
                  <a:lnTo>
                    <a:pt x="922223" y="194756"/>
                  </a:lnTo>
                  <a:lnTo>
                    <a:pt x="923842" y="194280"/>
                  </a:lnTo>
                  <a:lnTo>
                    <a:pt x="924604" y="194280"/>
                  </a:lnTo>
                  <a:lnTo>
                    <a:pt x="924604" y="194947"/>
                  </a:lnTo>
                  <a:lnTo>
                    <a:pt x="924604" y="195709"/>
                  </a:lnTo>
                  <a:lnTo>
                    <a:pt x="924604" y="196281"/>
                  </a:lnTo>
                  <a:lnTo>
                    <a:pt x="925462" y="196281"/>
                  </a:lnTo>
                  <a:lnTo>
                    <a:pt x="926128" y="196281"/>
                  </a:lnTo>
                  <a:lnTo>
                    <a:pt x="926891" y="196281"/>
                  </a:lnTo>
                  <a:lnTo>
                    <a:pt x="932034" y="195233"/>
                  </a:lnTo>
                  <a:lnTo>
                    <a:pt x="933082" y="195233"/>
                  </a:lnTo>
                  <a:lnTo>
                    <a:pt x="934129" y="195995"/>
                  </a:lnTo>
                  <a:lnTo>
                    <a:pt x="935749" y="198281"/>
                  </a:lnTo>
                  <a:lnTo>
                    <a:pt x="936320" y="198281"/>
                  </a:lnTo>
                  <a:lnTo>
                    <a:pt x="939178" y="198281"/>
                  </a:lnTo>
                  <a:lnTo>
                    <a:pt x="942035" y="197614"/>
                  </a:lnTo>
                  <a:lnTo>
                    <a:pt x="946607" y="195804"/>
                  </a:lnTo>
                  <a:lnTo>
                    <a:pt x="950798" y="192375"/>
                  </a:lnTo>
                  <a:lnTo>
                    <a:pt x="955370" y="188375"/>
                  </a:lnTo>
                  <a:lnTo>
                    <a:pt x="959275" y="177802"/>
                  </a:lnTo>
                  <a:lnTo>
                    <a:pt x="963181" y="171325"/>
                  </a:lnTo>
                  <a:lnTo>
                    <a:pt x="963752" y="169039"/>
                  </a:lnTo>
                  <a:lnTo>
                    <a:pt x="963085" y="166848"/>
                  </a:lnTo>
                  <a:lnTo>
                    <a:pt x="961371" y="165229"/>
                  </a:lnTo>
                  <a:lnTo>
                    <a:pt x="958990" y="164277"/>
                  </a:lnTo>
                  <a:lnTo>
                    <a:pt x="956608" y="164277"/>
                  </a:lnTo>
                  <a:lnTo>
                    <a:pt x="954894" y="164277"/>
                  </a:lnTo>
                  <a:lnTo>
                    <a:pt x="951846" y="164277"/>
                  </a:lnTo>
                  <a:lnTo>
                    <a:pt x="949465" y="164277"/>
                  </a:lnTo>
                  <a:lnTo>
                    <a:pt x="946321" y="164277"/>
                  </a:lnTo>
                  <a:lnTo>
                    <a:pt x="944988" y="161705"/>
                  </a:lnTo>
                  <a:lnTo>
                    <a:pt x="943654" y="161229"/>
                  </a:lnTo>
                  <a:lnTo>
                    <a:pt x="940225" y="161800"/>
                  </a:lnTo>
                  <a:lnTo>
                    <a:pt x="939083" y="161133"/>
                  </a:lnTo>
                  <a:lnTo>
                    <a:pt x="939083" y="158943"/>
                  </a:lnTo>
                  <a:lnTo>
                    <a:pt x="939844" y="157800"/>
                  </a:lnTo>
                  <a:lnTo>
                    <a:pt x="941559" y="157228"/>
                  </a:lnTo>
                  <a:lnTo>
                    <a:pt x="945369" y="156656"/>
                  </a:lnTo>
                  <a:lnTo>
                    <a:pt x="946131" y="153704"/>
                  </a:lnTo>
                  <a:lnTo>
                    <a:pt x="953084" y="144846"/>
                  </a:lnTo>
                  <a:lnTo>
                    <a:pt x="955275" y="142845"/>
                  </a:lnTo>
                  <a:lnTo>
                    <a:pt x="957847" y="142845"/>
                  </a:lnTo>
                  <a:lnTo>
                    <a:pt x="959085" y="142845"/>
                  </a:lnTo>
                  <a:lnTo>
                    <a:pt x="959942" y="142845"/>
                  </a:lnTo>
                  <a:lnTo>
                    <a:pt x="963276" y="139321"/>
                  </a:lnTo>
                  <a:lnTo>
                    <a:pt x="966419" y="136844"/>
                  </a:lnTo>
                  <a:lnTo>
                    <a:pt x="970705" y="132654"/>
                  </a:lnTo>
                  <a:lnTo>
                    <a:pt x="972134" y="131510"/>
                  </a:lnTo>
                  <a:lnTo>
                    <a:pt x="973563" y="131510"/>
                  </a:lnTo>
                  <a:lnTo>
                    <a:pt x="974896" y="128939"/>
                  </a:lnTo>
                  <a:lnTo>
                    <a:pt x="976801" y="128939"/>
                  </a:lnTo>
                  <a:lnTo>
                    <a:pt x="978897" y="129606"/>
                  </a:lnTo>
                  <a:lnTo>
                    <a:pt x="982993" y="128272"/>
                  </a:lnTo>
                  <a:lnTo>
                    <a:pt x="984707" y="125700"/>
                  </a:lnTo>
                  <a:lnTo>
                    <a:pt x="988327" y="124938"/>
                  </a:lnTo>
                  <a:lnTo>
                    <a:pt x="989946" y="123986"/>
                  </a:lnTo>
                  <a:lnTo>
                    <a:pt x="989946" y="121700"/>
                  </a:lnTo>
                  <a:lnTo>
                    <a:pt x="990994" y="122271"/>
                  </a:lnTo>
                  <a:lnTo>
                    <a:pt x="992232" y="123700"/>
                  </a:lnTo>
                  <a:lnTo>
                    <a:pt x="991756" y="125033"/>
                  </a:lnTo>
                  <a:lnTo>
                    <a:pt x="989755" y="126462"/>
                  </a:lnTo>
                  <a:lnTo>
                    <a:pt x="987850" y="127986"/>
                  </a:lnTo>
                  <a:lnTo>
                    <a:pt x="985183" y="129320"/>
                  </a:lnTo>
                  <a:lnTo>
                    <a:pt x="983659" y="129320"/>
                  </a:lnTo>
                  <a:lnTo>
                    <a:pt x="981374" y="130177"/>
                  </a:lnTo>
                  <a:lnTo>
                    <a:pt x="978992" y="130177"/>
                  </a:lnTo>
                  <a:lnTo>
                    <a:pt x="977563" y="131320"/>
                  </a:lnTo>
                  <a:lnTo>
                    <a:pt x="977563" y="133987"/>
                  </a:lnTo>
                  <a:lnTo>
                    <a:pt x="978516" y="136083"/>
                  </a:lnTo>
                  <a:lnTo>
                    <a:pt x="980135" y="136654"/>
                  </a:lnTo>
                  <a:lnTo>
                    <a:pt x="982040" y="134844"/>
                  </a:lnTo>
                  <a:lnTo>
                    <a:pt x="984041" y="134082"/>
                  </a:lnTo>
                  <a:lnTo>
                    <a:pt x="985850" y="134844"/>
                  </a:lnTo>
                  <a:lnTo>
                    <a:pt x="987850" y="140940"/>
                  </a:lnTo>
                  <a:lnTo>
                    <a:pt x="989279" y="146369"/>
                  </a:lnTo>
                  <a:lnTo>
                    <a:pt x="992803" y="146941"/>
                  </a:lnTo>
                  <a:lnTo>
                    <a:pt x="992137" y="150751"/>
                  </a:lnTo>
                  <a:lnTo>
                    <a:pt x="992137" y="155609"/>
                  </a:lnTo>
                  <a:lnTo>
                    <a:pt x="993280" y="159133"/>
                  </a:lnTo>
                  <a:lnTo>
                    <a:pt x="996137" y="161514"/>
                  </a:lnTo>
                  <a:lnTo>
                    <a:pt x="997375" y="163610"/>
                  </a:lnTo>
                  <a:lnTo>
                    <a:pt x="1001090" y="167420"/>
                  </a:lnTo>
                  <a:lnTo>
                    <a:pt x="1002233" y="170087"/>
                  </a:lnTo>
                  <a:lnTo>
                    <a:pt x="1002900" y="171039"/>
                  </a:lnTo>
                  <a:lnTo>
                    <a:pt x="1006424" y="173611"/>
                  </a:lnTo>
                  <a:lnTo>
                    <a:pt x="1010139" y="173611"/>
                  </a:lnTo>
                  <a:lnTo>
                    <a:pt x="1013568" y="171516"/>
                  </a:lnTo>
                  <a:lnTo>
                    <a:pt x="1016235" y="168468"/>
                  </a:lnTo>
                  <a:lnTo>
                    <a:pt x="1015378" y="167134"/>
                  </a:lnTo>
                  <a:lnTo>
                    <a:pt x="1014520" y="166181"/>
                  </a:lnTo>
                  <a:lnTo>
                    <a:pt x="1011282" y="165419"/>
                  </a:lnTo>
                  <a:lnTo>
                    <a:pt x="1009186" y="163610"/>
                  </a:lnTo>
                  <a:lnTo>
                    <a:pt x="1007758" y="161419"/>
                  </a:lnTo>
                  <a:lnTo>
                    <a:pt x="1004900" y="163324"/>
                  </a:lnTo>
                  <a:lnTo>
                    <a:pt x="1005758" y="160657"/>
                  </a:lnTo>
                  <a:lnTo>
                    <a:pt x="1009377" y="160657"/>
                  </a:lnTo>
                  <a:lnTo>
                    <a:pt x="1011473" y="158943"/>
                  </a:lnTo>
                  <a:lnTo>
                    <a:pt x="1015568" y="157800"/>
                  </a:lnTo>
                  <a:lnTo>
                    <a:pt x="1018045" y="158752"/>
                  </a:lnTo>
                  <a:lnTo>
                    <a:pt x="1021664" y="161800"/>
                  </a:lnTo>
                  <a:lnTo>
                    <a:pt x="1023950" y="164372"/>
                  </a:lnTo>
                  <a:lnTo>
                    <a:pt x="1027093" y="164372"/>
                  </a:lnTo>
                  <a:lnTo>
                    <a:pt x="1030713" y="165610"/>
                  </a:lnTo>
                  <a:lnTo>
                    <a:pt x="1034618" y="170658"/>
                  </a:lnTo>
                  <a:lnTo>
                    <a:pt x="1037285" y="174373"/>
                  </a:lnTo>
                  <a:lnTo>
                    <a:pt x="1038238" y="178850"/>
                  </a:lnTo>
                  <a:lnTo>
                    <a:pt x="1037380" y="182374"/>
                  </a:lnTo>
                  <a:lnTo>
                    <a:pt x="1040238" y="183327"/>
                  </a:lnTo>
                  <a:lnTo>
                    <a:pt x="1042905" y="181993"/>
                  </a:lnTo>
                  <a:lnTo>
                    <a:pt x="1044715" y="181993"/>
                  </a:lnTo>
                  <a:lnTo>
                    <a:pt x="1043095" y="184755"/>
                  </a:lnTo>
                  <a:lnTo>
                    <a:pt x="1042143" y="185612"/>
                  </a:lnTo>
                  <a:lnTo>
                    <a:pt x="1041095" y="185612"/>
                  </a:lnTo>
                  <a:lnTo>
                    <a:pt x="1040048" y="185612"/>
                  </a:lnTo>
                  <a:lnTo>
                    <a:pt x="1037476" y="185612"/>
                  </a:lnTo>
                  <a:lnTo>
                    <a:pt x="1034904" y="187232"/>
                  </a:lnTo>
                  <a:lnTo>
                    <a:pt x="1028808" y="193423"/>
                  </a:lnTo>
                  <a:lnTo>
                    <a:pt x="1019950" y="204281"/>
                  </a:lnTo>
                  <a:lnTo>
                    <a:pt x="1018521" y="206758"/>
                  </a:lnTo>
                  <a:lnTo>
                    <a:pt x="1016902" y="207710"/>
                  </a:lnTo>
                  <a:lnTo>
                    <a:pt x="1016902" y="205425"/>
                  </a:lnTo>
                  <a:lnTo>
                    <a:pt x="1018521" y="203234"/>
                  </a:lnTo>
                  <a:lnTo>
                    <a:pt x="1021188" y="199805"/>
                  </a:lnTo>
                  <a:lnTo>
                    <a:pt x="1021188" y="199138"/>
                  </a:lnTo>
                  <a:lnTo>
                    <a:pt x="1021188" y="197804"/>
                  </a:lnTo>
                  <a:lnTo>
                    <a:pt x="1021188" y="197900"/>
                  </a:lnTo>
                  <a:lnTo>
                    <a:pt x="1020616" y="196757"/>
                  </a:lnTo>
                  <a:lnTo>
                    <a:pt x="1019188" y="196757"/>
                  </a:lnTo>
                  <a:lnTo>
                    <a:pt x="1018045" y="197423"/>
                  </a:lnTo>
                  <a:lnTo>
                    <a:pt x="1017187" y="198376"/>
                  </a:lnTo>
                  <a:lnTo>
                    <a:pt x="1016521" y="198376"/>
                  </a:lnTo>
                  <a:lnTo>
                    <a:pt x="1012711" y="200281"/>
                  </a:lnTo>
                  <a:lnTo>
                    <a:pt x="1012711" y="204662"/>
                  </a:lnTo>
                  <a:lnTo>
                    <a:pt x="1013568" y="209996"/>
                  </a:lnTo>
                  <a:lnTo>
                    <a:pt x="1015759" y="213521"/>
                  </a:lnTo>
                  <a:lnTo>
                    <a:pt x="1012520" y="213521"/>
                  </a:lnTo>
                  <a:lnTo>
                    <a:pt x="1011187" y="214187"/>
                  </a:lnTo>
                  <a:lnTo>
                    <a:pt x="1007186" y="219236"/>
                  </a:lnTo>
                  <a:lnTo>
                    <a:pt x="1004329" y="226570"/>
                  </a:lnTo>
                  <a:lnTo>
                    <a:pt x="1006710" y="230285"/>
                  </a:lnTo>
                  <a:lnTo>
                    <a:pt x="1005758" y="232285"/>
                  </a:lnTo>
                  <a:lnTo>
                    <a:pt x="1003186" y="231142"/>
                  </a:lnTo>
                  <a:lnTo>
                    <a:pt x="997566" y="231142"/>
                  </a:lnTo>
                  <a:lnTo>
                    <a:pt x="995090" y="232856"/>
                  </a:lnTo>
                  <a:lnTo>
                    <a:pt x="994232" y="235333"/>
                  </a:lnTo>
                  <a:lnTo>
                    <a:pt x="995185" y="237714"/>
                  </a:lnTo>
                  <a:lnTo>
                    <a:pt x="996804" y="239429"/>
                  </a:lnTo>
                  <a:lnTo>
                    <a:pt x="996804" y="242477"/>
                  </a:lnTo>
                  <a:lnTo>
                    <a:pt x="996804" y="243810"/>
                  </a:lnTo>
                  <a:lnTo>
                    <a:pt x="996804" y="245239"/>
                  </a:lnTo>
                  <a:lnTo>
                    <a:pt x="996804" y="246763"/>
                  </a:lnTo>
                  <a:lnTo>
                    <a:pt x="995375" y="248287"/>
                  </a:lnTo>
                  <a:lnTo>
                    <a:pt x="993661" y="248287"/>
                  </a:lnTo>
                  <a:lnTo>
                    <a:pt x="992137" y="247144"/>
                  </a:lnTo>
                  <a:lnTo>
                    <a:pt x="991565" y="245144"/>
                  </a:lnTo>
                  <a:lnTo>
                    <a:pt x="991565" y="243048"/>
                  </a:lnTo>
                  <a:lnTo>
                    <a:pt x="990232" y="239429"/>
                  </a:lnTo>
                  <a:lnTo>
                    <a:pt x="990232" y="237810"/>
                  </a:lnTo>
                  <a:lnTo>
                    <a:pt x="990232" y="237143"/>
                  </a:lnTo>
                  <a:lnTo>
                    <a:pt x="989470" y="237143"/>
                  </a:lnTo>
                  <a:lnTo>
                    <a:pt x="988517" y="237143"/>
                  </a:lnTo>
                  <a:lnTo>
                    <a:pt x="987469" y="237143"/>
                  </a:lnTo>
                  <a:lnTo>
                    <a:pt x="986041" y="237810"/>
                  </a:lnTo>
                  <a:lnTo>
                    <a:pt x="985279" y="238667"/>
                  </a:lnTo>
                  <a:lnTo>
                    <a:pt x="985279" y="240572"/>
                  </a:lnTo>
                  <a:lnTo>
                    <a:pt x="986136" y="242000"/>
                  </a:lnTo>
                  <a:lnTo>
                    <a:pt x="986136" y="243810"/>
                  </a:lnTo>
                  <a:lnTo>
                    <a:pt x="986136" y="245334"/>
                  </a:lnTo>
                  <a:lnTo>
                    <a:pt x="983469" y="245334"/>
                  </a:lnTo>
                  <a:lnTo>
                    <a:pt x="981469" y="242000"/>
                  </a:lnTo>
                  <a:lnTo>
                    <a:pt x="979183" y="240191"/>
                  </a:lnTo>
                  <a:lnTo>
                    <a:pt x="978230" y="241143"/>
                  </a:lnTo>
                  <a:lnTo>
                    <a:pt x="978230" y="243620"/>
                  </a:lnTo>
                  <a:lnTo>
                    <a:pt x="979373" y="248096"/>
                  </a:lnTo>
                  <a:lnTo>
                    <a:pt x="979373" y="250287"/>
                  </a:lnTo>
                  <a:lnTo>
                    <a:pt x="980040" y="251430"/>
                  </a:lnTo>
                  <a:lnTo>
                    <a:pt x="984802" y="255431"/>
                  </a:lnTo>
                  <a:lnTo>
                    <a:pt x="987374" y="254288"/>
                  </a:lnTo>
                  <a:lnTo>
                    <a:pt x="987374" y="256860"/>
                  </a:lnTo>
                  <a:lnTo>
                    <a:pt x="987374" y="259812"/>
                  </a:lnTo>
                  <a:lnTo>
                    <a:pt x="988898" y="259812"/>
                  </a:lnTo>
                  <a:lnTo>
                    <a:pt x="990327" y="259812"/>
                  </a:lnTo>
                  <a:lnTo>
                    <a:pt x="996233" y="263432"/>
                  </a:lnTo>
                  <a:lnTo>
                    <a:pt x="999376" y="265623"/>
                  </a:lnTo>
                  <a:lnTo>
                    <a:pt x="999852" y="268480"/>
                  </a:lnTo>
                  <a:lnTo>
                    <a:pt x="1002043" y="271052"/>
                  </a:lnTo>
                  <a:lnTo>
                    <a:pt x="1002043" y="272576"/>
                  </a:lnTo>
                  <a:lnTo>
                    <a:pt x="1001471" y="273433"/>
                  </a:lnTo>
                  <a:lnTo>
                    <a:pt x="1000138" y="272862"/>
                  </a:lnTo>
                  <a:lnTo>
                    <a:pt x="998899" y="271719"/>
                  </a:lnTo>
                  <a:lnTo>
                    <a:pt x="998899" y="271719"/>
                  </a:lnTo>
                  <a:lnTo>
                    <a:pt x="997757" y="270671"/>
                  </a:lnTo>
                  <a:lnTo>
                    <a:pt x="997757" y="269814"/>
                  </a:lnTo>
                  <a:lnTo>
                    <a:pt x="997757" y="269814"/>
                  </a:lnTo>
                  <a:lnTo>
                    <a:pt x="995851" y="269814"/>
                  </a:lnTo>
                  <a:lnTo>
                    <a:pt x="993184" y="274004"/>
                  </a:lnTo>
                  <a:lnTo>
                    <a:pt x="991089" y="274004"/>
                  </a:lnTo>
                  <a:lnTo>
                    <a:pt x="991089" y="269718"/>
                  </a:lnTo>
                  <a:lnTo>
                    <a:pt x="989946" y="267527"/>
                  </a:lnTo>
                  <a:lnTo>
                    <a:pt x="987946" y="267527"/>
                  </a:lnTo>
                  <a:lnTo>
                    <a:pt x="987946" y="267527"/>
                  </a:lnTo>
                  <a:lnTo>
                    <a:pt x="987184" y="268861"/>
                  </a:lnTo>
                  <a:lnTo>
                    <a:pt x="987184" y="268861"/>
                  </a:lnTo>
                  <a:lnTo>
                    <a:pt x="986422" y="268861"/>
                  </a:lnTo>
                  <a:lnTo>
                    <a:pt x="985279" y="267908"/>
                  </a:lnTo>
                  <a:lnTo>
                    <a:pt x="984517" y="267908"/>
                  </a:lnTo>
                  <a:lnTo>
                    <a:pt x="982421" y="268766"/>
                  </a:lnTo>
                  <a:lnTo>
                    <a:pt x="982421" y="269433"/>
                  </a:lnTo>
                  <a:lnTo>
                    <a:pt x="982421" y="271147"/>
                  </a:lnTo>
                  <a:lnTo>
                    <a:pt x="982421" y="272100"/>
                  </a:lnTo>
                  <a:lnTo>
                    <a:pt x="982993" y="273147"/>
                  </a:lnTo>
                  <a:lnTo>
                    <a:pt x="983659" y="273909"/>
                  </a:lnTo>
                  <a:lnTo>
                    <a:pt x="984421" y="273909"/>
                  </a:lnTo>
                  <a:lnTo>
                    <a:pt x="986041" y="273909"/>
                  </a:lnTo>
                  <a:lnTo>
                    <a:pt x="986041" y="274576"/>
                  </a:lnTo>
                  <a:lnTo>
                    <a:pt x="986041" y="275529"/>
                  </a:lnTo>
                  <a:lnTo>
                    <a:pt x="987565" y="278100"/>
                  </a:lnTo>
                  <a:lnTo>
                    <a:pt x="991851" y="279243"/>
                  </a:lnTo>
                  <a:lnTo>
                    <a:pt x="988232" y="285149"/>
                  </a:lnTo>
                  <a:lnTo>
                    <a:pt x="987184" y="292197"/>
                  </a:lnTo>
                  <a:lnTo>
                    <a:pt x="984802" y="290578"/>
                  </a:lnTo>
                  <a:lnTo>
                    <a:pt x="982135" y="291340"/>
                  </a:lnTo>
                  <a:lnTo>
                    <a:pt x="980611" y="293721"/>
                  </a:lnTo>
                  <a:lnTo>
                    <a:pt x="980611" y="297150"/>
                  </a:lnTo>
                  <a:lnTo>
                    <a:pt x="980611" y="301913"/>
                  </a:lnTo>
                  <a:lnTo>
                    <a:pt x="979849" y="303913"/>
                  </a:lnTo>
                  <a:lnTo>
                    <a:pt x="977849" y="305056"/>
                  </a:lnTo>
                  <a:lnTo>
                    <a:pt x="977849" y="302675"/>
                  </a:lnTo>
                  <a:lnTo>
                    <a:pt x="977849" y="301532"/>
                  </a:lnTo>
                  <a:lnTo>
                    <a:pt x="977087" y="299436"/>
                  </a:lnTo>
                  <a:lnTo>
                    <a:pt x="976230" y="299436"/>
                  </a:lnTo>
                  <a:lnTo>
                    <a:pt x="974992" y="300960"/>
                  </a:lnTo>
                  <a:lnTo>
                    <a:pt x="970420" y="302865"/>
                  </a:lnTo>
                  <a:lnTo>
                    <a:pt x="968991" y="305818"/>
                  </a:lnTo>
                  <a:lnTo>
                    <a:pt x="966229" y="310295"/>
                  </a:lnTo>
                  <a:lnTo>
                    <a:pt x="964324" y="312009"/>
                  </a:lnTo>
                  <a:lnTo>
                    <a:pt x="962990" y="313533"/>
                  </a:lnTo>
                  <a:lnTo>
                    <a:pt x="961466" y="313533"/>
                  </a:lnTo>
                  <a:lnTo>
                    <a:pt x="961466" y="312200"/>
                  </a:lnTo>
                  <a:lnTo>
                    <a:pt x="960037" y="312200"/>
                  </a:lnTo>
                  <a:lnTo>
                    <a:pt x="960037" y="310581"/>
                  </a:lnTo>
                  <a:lnTo>
                    <a:pt x="963181" y="308580"/>
                  </a:lnTo>
                  <a:lnTo>
                    <a:pt x="962704" y="307152"/>
                  </a:lnTo>
                  <a:lnTo>
                    <a:pt x="961847" y="305627"/>
                  </a:lnTo>
                  <a:lnTo>
                    <a:pt x="961847" y="304199"/>
                  </a:lnTo>
                  <a:lnTo>
                    <a:pt x="963657" y="304199"/>
                  </a:lnTo>
                  <a:lnTo>
                    <a:pt x="965467" y="305056"/>
                  </a:lnTo>
                  <a:lnTo>
                    <a:pt x="967658" y="303723"/>
                  </a:lnTo>
                  <a:lnTo>
                    <a:pt x="968419" y="301151"/>
                  </a:lnTo>
                  <a:lnTo>
                    <a:pt x="967658" y="299436"/>
                  </a:lnTo>
                  <a:lnTo>
                    <a:pt x="965657" y="296960"/>
                  </a:lnTo>
                  <a:lnTo>
                    <a:pt x="966229" y="292959"/>
                  </a:lnTo>
                  <a:lnTo>
                    <a:pt x="965371" y="291054"/>
                  </a:lnTo>
                  <a:lnTo>
                    <a:pt x="965848" y="283625"/>
                  </a:lnTo>
                  <a:lnTo>
                    <a:pt x="966324" y="279624"/>
                  </a:lnTo>
                  <a:lnTo>
                    <a:pt x="965467" y="278196"/>
                  </a:lnTo>
                  <a:lnTo>
                    <a:pt x="962609" y="277148"/>
                  </a:lnTo>
                  <a:lnTo>
                    <a:pt x="961180" y="277148"/>
                  </a:lnTo>
                  <a:lnTo>
                    <a:pt x="959371" y="279243"/>
                  </a:lnTo>
                  <a:lnTo>
                    <a:pt x="958228" y="281053"/>
                  </a:lnTo>
                  <a:lnTo>
                    <a:pt x="957466" y="283053"/>
                  </a:lnTo>
                  <a:lnTo>
                    <a:pt x="957466" y="285054"/>
                  </a:lnTo>
                  <a:lnTo>
                    <a:pt x="959466" y="287054"/>
                  </a:lnTo>
                  <a:lnTo>
                    <a:pt x="958228" y="289340"/>
                  </a:lnTo>
                  <a:lnTo>
                    <a:pt x="958228" y="291531"/>
                  </a:lnTo>
                  <a:lnTo>
                    <a:pt x="958228" y="292673"/>
                  </a:lnTo>
                  <a:lnTo>
                    <a:pt x="955846" y="292673"/>
                  </a:lnTo>
                  <a:lnTo>
                    <a:pt x="953656" y="292007"/>
                  </a:lnTo>
                  <a:lnTo>
                    <a:pt x="952036" y="287816"/>
                  </a:lnTo>
                  <a:lnTo>
                    <a:pt x="950512" y="287816"/>
                  </a:lnTo>
                  <a:lnTo>
                    <a:pt x="948893" y="289054"/>
                  </a:lnTo>
                  <a:lnTo>
                    <a:pt x="948226" y="290673"/>
                  </a:lnTo>
                  <a:lnTo>
                    <a:pt x="948798" y="292769"/>
                  </a:lnTo>
                  <a:lnTo>
                    <a:pt x="949750" y="294960"/>
                  </a:lnTo>
                  <a:lnTo>
                    <a:pt x="949750" y="296865"/>
                  </a:lnTo>
                  <a:lnTo>
                    <a:pt x="948036" y="298484"/>
                  </a:lnTo>
                  <a:lnTo>
                    <a:pt x="947083" y="297722"/>
                  </a:lnTo>
                  <a:lnTo>
                    <a:pt x="946131" y="297722"/>
                  </a:lnTo>
                  <a:lnTo>
                    <a:pt x="945464" y="298674"/>
                  </a:lnTo>
                  <a:lnTo>
                    <a:pt x="945464" y="300103"/>
                  </a:lnTo>
                  <a:lnTo>
                    <a:pt x="945464" y="299341"/>
                  </a:lnTo>
                  <a:lnTo>
                    <a:pt x="944988" y="301437"/>
                  </a:lnTo>
                  <a:lnTo>
                    <a:pt x="943178" y="301437"/>
                  </a:lnTo>
                  <a:lnTo>
                    <a:pt x="941083" y="301437"/>
                  </a:lnTo>
                  <a:lnTo>
                    <a:pt x="938606" y="305056"/>
                  </a:lnTo>
                  <a:lnTo>
                    <a:pt x="937177" y="301818"/>
                  </a:lnTo>
                  <a:lnTo>
                    <a:pt x="936034" y="297531"/>
                  </a:lnTo>
                  <a:lnTo>
                    <a:pt x="938416" y="292959"/>
                  </a:lnTo>
                  <a:lnTo>
                    <a:pt x="938416" y="289530"/>
                  </a:lnTo>
                  <a:lnTo>
                    <a:pt x="937273" y="286196"/>
                  </a:lnTo>
                  <a:lnTo>
                    <a:pt x="935844" y="286196"/>
                  </a:lnTo>
                  <a:lnTo>
                    <a:pt x="931558" y="290673"/>
                  </a:lnTo>
                  <a:lnTo>
                    <a:pt x="929176" y="296198"/>
                  </a:lnTo>
                  <a:lnTo>
                    <a:pt x="929176" y="300294"/>
                  </a:lnTo>
                  <a:lnTo>
                    <a:pt x="928033" y="300294"/>
                  </a:lnTo>
                  <a:lnTo>
                    <a:pt x="926319" y="299246"/>
                  </a:lnTo>
                  <a:lnTo>
                    <a:pt x="925557" y="299246"/>
                  </a:lnTo>
                  <a:lnTo>
                    <a:pt x="924985" y="299913"/>
                  </a:lnTo>
                  <a:lnTo>
                    <a:pt x="924985" y="301913"/>
                  </a:lnTo>
                  <a:lnTo>
                    <a:pt x="925843" y="308294"/>
                  </a:lnTo>
                  <a:lnTo>
                    <a:pt x="925176" y="310866"/>
                  </a:lnTo>
                  <a:lnTo>
                    <a:pt x="924224" y="310866"/>
                  </a:lnTo>
                  <a:lnTo>
                    <a:pt x="923366" y="307533"/>
                  </a:lnTo>
                  <a:lnTo>
                    <a:pt x="923366" y="303913"/>
                  </a:lnTo>
                  <a:lnTo>
                    <a:pt x="922509" y="300770"/>
                  </a:lnTo>
                  <a:lnTo>
                    <a:pt x="919651" y="297912"/>
                  </a:lnTo>
                  <a:lnTo>
                    <a:pt x="917366" y="298484"/>
                  </a:lnTo>
                  <a:lnTo>
                    <a:pt x="915556" y="300198"/>
                  </a:lnTo>
                  <a:lnTo>
                    <a:pt x="914317" y="306008"/>
                  </a:lnTo>
                  <a:lnTo>
                    <a:pt x="912889" y="307723"/>
                  </a:lnTo>
                  <a:lnTo>
                    <a:pt x="912222" y="304389"/>
                  </a:lnTo>
                  <a:lnTo>
                    <a:pt x="911079" y="303437"/>
                  </a:lnTo>
                  <a:lnTo>
                    <a:pt x="908602" y="304866"/>
                  </a:lnTo>
                  <a:lnTo>
                    <a:pt x="906888" y="307152"/>
                  </a:lnTo>
                  <a:lnTo>
                    <a:pt x="906412" y="309628"/>
                  </a:lnTo>
                  <a:lnTo>
                    <a:pt x="903268" y="312771"/>
                  </a:lnTo>
                  <a:lnTo>
                    <a:pt x="903268" y="318391"/>
                  </a:lnTo>
                  <a:lnTo>
                    <a:pt x="907174" y="319248"/>
                  </a:lnTo>
                  <a:lnTo>
                    <a:pt x="908221" y="319248"/>
                  </a:lnTo>
                  <a:lnTo>
                    <a:pt x="908793" y="320391"/>
                  </a:lnTo>
                  <a:lnTo>
                    <a:pt x="908793" y="322106"/>
                  </a:lnTo>
                  <a:lnTo>
                    <a:pt x="907459" y="322773"/>
                  </a:lnTo>
                  <a:lnTo>
                    <a:pt x="908317" y="324296"/>
                  </a:lnTo>
                  <a:lnTo>
                    <a:pt x="910126" y="324296"/>
                  </a:lnTo>
                  <a:lnTo>
                    <a:pt x="913174" y="324296"/>
                  </a:lnTo>
                  <a:lnTo>
                    <a:pt x="913841" y="324296"/>
                  </a:lnTo>
                  <a:lnTo>
                    <a:pt x="914413" y="325725"/>
                  </a:lnTo>
                  <a:lnTo>
                    <a:pt x="914413" y="327154"/>
                  </a:lnTo>
                  <a:lnTo>
                    <a:pt x="914413" y="328869"/>
                  </a:lnTo>
                  <a:lnTo>
                    <a:pt x="911936" y="328869"/>
                  </a:lnTo>
                  <a:lnTo>
                    <a:pt x="907745" y="331250"/>
                  </a:lnTo>
                  <a:lnTo>
                    <a:pt x="905554" y="332964"/>
                  </a:lnTo>
                  <a:lnTo>
                    <a:pt x="902887" y="329440"/>
                  </a:lnTo>
                  <a:lnTo>
                    <a:pt x="900411" y="328392"/>
                  </a:lnTo>
                  <a:lnTo>
                    <a:pt x="897839" y="329440"/>
                  </a:lnTo>
                  <a:lnTo>
                    <a:pt x="897077" y="331917"/>
                  </a:lnTo>
                  <a:lnTo>
                    <a:pt x="897839" y="335155"/>
                  </a:lnTo>
                  <a:lnTo>
                    <a:pt x="897839" y="338394"/>
                  </a:lnTo>
                  <a:lnTo>
                    <a:pt x="898982" y="343156"/>
                  </a:lnTo>
                  <a:lnTo>
                    <a:pt x="898982" y="344775"/>
                  </a:lnTo>
                  <a:lnTo>
                    <a:pt x="898411" y="345537"/>
                  </a:lnTo>
                  <a:lnTo>
                    <a:pt x="897553" y="346109"/>
                  </a:lnTo>
                  <a:lnTo>
                    <a:pt x="896696" y="346871"/>
                  </a:lnTo>
                  <a:lnTo>
                    <a:pt x="896696" y="348395"/>
                  </a:lnTo>
                  <a:lnTo>
                    <a:pt x="896696" y="351252"/>
                  </a:lnTo>
                  <a:lnTo>
                    <a:pt x="897744" y="353348"/>
                  </a:lnTo>
                  <a:lnTo>
                    <a:pt x="900125" y="358491"/>
                  </a:lnTo>
                  <a:lnTo>
                    <a:pt x="901935" y="360301"/>
                  </a:lnTo>
                  <a:lnTo>
                    <a:pt x="906031" y="358491"/>
                  </a:lnTo>
                  <a:lnTo>
                    <a:pt x="906031" y="359158"/>
                  </a:lnTo>
                  <a:lnTo>
                    <a:pt x="906507" y="360682"/>
                  </a:lnTo>
                  <a:lnTo>
                    <a:pt x="906507" y="361349"/>
                  </a:lnTo>
                  <a:lnTo>
                    <a:pt x="902602" y="363063"/>
                  </a:lnTo>
                  <a:lnTo>
                    <a:pt x="901744" y="366588"/>
                  </a:lnTo>
                  <a:lnTo>
                    <a:pt x="903649" y="369921"/>
                  </a:lnTo>
                  <a:lnTo>
                    <a:pt x="908221" y="371445"/>
                  </a:lnTo>
                  <a:lnTo>
                    <a:pt x="912603" y="370398"/>
                  </a:lnTo>
                  <a:lnTo>
                    <a:pt x="916127" y="367731"/>
                  </a:lnTo>
                  <a:lnTo>
                    <a:pt x="920794" y="361349"/>
                  </a:lnTo>
                  <a:lnTo>
                    <a:pt x="921271" y="360206"/>
                  </a:lnTo>
                  <a:lnTo>
                    <a:pt x="921271" y="359825"/>
                  </a:lnTo>
                  <a:lnTo>
                    <a:pt x="921271" y="359063"/>
                  </a:lnTo>
                  <a:lnTo>
                    <a:pt x="922414" y="358206"/>
                  </a:lnTo>
                  <a:lnTo>
                    <a:pt x="923557" y="358206"/>
                  </a:lnTo>
                  <a:lnTo>
                    <a:pt x="924604" y="358206"/>
                  </a:lnTo>
                  <a:lnTo>
                    <a:pt x="925557" y="358206"/>
                  </a:lnTo>
                  <a:lnTo>
                    <a:pt x="925557" y="358206"/>
                  </a:lnTo>
                  <a:lnTo>
                    <a:pt x="926033" y="359444"/>
                  </a:lnTo>
                  <a:lnTo>
                    <a:pt x="925271" y="360587"/>
                  </a:lnTo>
                  <a:lnTo>
                    <a:pt x="922890" y="362873"/>
                  </a:lnTo>
                  <a:lnTo>
                    <a:pt x="922033" y="364587"/>
                  </a:lnTo>
                  <a:lnTo>
                    <a:pt x="920128" y="371160"/>
                  </a:lnTo>
                  <a:lnTo>
                    <a:pt x="916508" y="377637"/>
                  </a:lnTo>
                  <a:lnTo>
                    <a:pt x="917556" y="379065"/>
                  </a:lnTo>
                  <a:lnTo>
                    <a:pt x="917556" y="380875"/>
                  </a:lnTo>
                  <a:lnTo>
                    <a:pt x="916508" y="384209"/>
                  </a:lnTo>
                  <a:lnTo>
                    <a:pt x="916508" y="384780"/>
                  </a:lnTo>
                  <a:lnTo>
                    <a:pt x="915841" y="385352"/>
                  </a:lnTo>
                  <a:lnTo>
                    <a:pt x="915841" y="386114"/>
                  </a:lnTo>
                  <a:lnTo>
                    <a:pt x="915841" y="387447"/>
                  </a:lnTo>
                  <a:lnTo>
                    <a:pt x="915841" y="390591"/>
                  </a:lnTo>
                  <a:lnTo>
                    <a:pt x="915841" y="391543"/>
                  </a:lnTo>
                  <a:lnTo>
                    <a:pt x="912412" y="396210"/>
                  </a:lnTo>
                  <a:lnTo>
                    <a:pt x="906983" y="399449"/>
                  </a:lnTo>
                  <a:lnTo>
                    <a:pt x="904316" y="423166"/>
                  </a:lnTo>
                  <a:lnTo>
                    <a:pt x="905174" y="431167"/>
                  </a:lnTo>
                  <a:lnTo>
                    <a:pt x="902602" y="430405"/>
                  </a:lnTo>
                  <a:lnTo>
                    <a:pt x="899935" y="430405"/>
                  </a:lnTo>
                  <a:lnTo>
                    <a:pt x="897839" y="431548"/>
                  </a:lnTo>
                  <a:lnTo>
                    <a:pt x="897077" y="433167"/>
                  </a:lnTo>
                  <a:lnTo>
                    <a:pt x="896315" y="434025"/>
                  </a:lnTo>
                  <a:lnTo>
                    <a:pt x="893267" y="434596"/>
                  </a:lnTo>
                  <a:lnTo>
                    <a:pt x="892600" y="434596"/>
                  </a:lnTo>
                  <a:lnTo>
                    <a:pt x="891934" y="434596"/>
                  </a:lnTo>
                  <a:lnTo>
                    <a:pt x="889457" y="436501"/>
                  </a:lnTo>
                  <a:lnTo>
                    <a:pt x="889457" y="436501"/>
                  </a:lnTo>
                  <a:lnTo>
                    <a:pt x="885838" y="439454"/>
                  </a:lnTo>
                  <a:lnTo>
                    <a:pt x="882599" y="443835"/>
                  </a:lnTo>
                  <a:lnTo>
                    <a:pt x="874884" y="458408"/>
                  </a:lnTo>
                  <a:lnTo>
                    <a:pt x="873932" y="461266"/>
                  </a:lnTo>
                  <a:lnTo>
                    <a:pt x="871645" y="462504"/>
                  </a:lnTo>
                  <a:lnTo>
                    <a:pt x="868312" y="461838"/>
                  </a:lnTo>
                  <a:lnTo>
                    <a:pt x="866311" y="464695"/>
                  </a:lnTo>
                  <a:lnTo>
                    <a:pt x="859168" y="477268"/>
                  </a:lnTo>
                  <a:lnTo>
                    <a:pt x="856215" y="482031"/>
                  </a:lnTo>
                  <a:lnTo>
                    <a:pt x="854310" y="486888"/>
                  </a:lnTo>
                  <a:lnTo>
                    <a:pt x="854977" y="491556"/>
                  </a:lnTo>
                  <a:lnTo>
                    <a:pt x="852405" y="493079"/>
                  </a:lnTo>
                  <a:lnTo>
                    <a:pt x="849262" y="494223"/>
                  </a:lnTo>
                  <a:lnTo>
                    <a:pt x="845928" y="496223"/>
                  </a:lnTo>
                  <a:lnTo>
                    <a:pt x="844594" y="498128"/>
                  </a:lnTo>
                  <a:lnTo>
                    <a:pt x="844118" y="499842"/>
                  </a:lnTo>
                  <a:lnTo>
                    <a:pt x="843356" y="500985"/>
                  </a:lnTo>
                  <a:lnTo>
                    <a:pt x="840975" y="500985"/>
                  </a:lnTo>
                  <a:lnTo>
                    <a:pt x="839451" y="500414"/>
                  </a:lnTo>
                  <a:lnTo>
                    <a:pt x="837736" y="499652"/>
                  </a:lnTo>
                  <a:lnTo>
                    <a:pt x="836022" y="499652"/>
                  </a:lnTo>
                  <a:lnTo>
                    <a:pt x="834688" y="501081"/>
                  </a:lnTo>
                  <a:lnTo>
                    <a:pt x="836784" y="501081"/>
                  </a:lnTo>
                  <a:lnTo>
                    <a:pt x="837736" y="502986"/>
                  </a:lnTo>
                  <a:lnTo>
                    <a:pt x="838308" y="508129"/>
                  </a:lnTo>
                  <a:lnTo>
                    <a:pt x="839451" y="512987"/>
                  </a:lnTo>
                  <a:lnTo>
                    <a:pt x="845166" y="526798"/>
                  </a:lnTo>
                  <a:lnTo>
                    <a:pt x="848024" y="531180"/>
                  </a:lnTo>
                  <a:lnTo>
                    <a:pt x="858691" y="540705"/>
                  </a:lnTo>
                  <a:lnTo>
                    <a:pt x="862597" y="542991"/>
                  </a:lnTo>
                  <a:lnTo>
                    <a:pt x="867074" y="544324"/>
                  </a:lnTo>
                  <a:lnTo>
                    <a:pt x="868407" y="544324"/>
                  </a:lnTo>
                  <a:lnTo>
                    <a:pt x="871074" y="543562"/>
                  </a:lnTo>
                  <a:lnTo>
                    <a:pt x="871931" y="543562"/>
                  </a:lnTo>
                  <a:lnTo>
                    <a:pt x="874217" y="546705"/>
                  </a:lnTo>
                  <a:lnTo>
                    <a:pt x="877837" y="549563"/>
                  </a:lnTo>
                  <a:lnTo>
                    <a:pt x="879361" y="550992"/>
                  </a:lnTo>
                  <a:lnTo>
                    <a:pt x="880408" y="553278"/>
                  </a:lnTo>
                  <a:lnTo>
                    <a:pt x="882885" y="552611"/>
                  </a:lnTo>
                  <a:lnTo>
                    <a:pt x="885838" y="553468"/>
                  </a:lnTo>
                  <a:lnTo>
                    <a:pt x="888409" y="554992"/>
                  </a:lnTo>
                  <a:lnTo>
                    <a:pt x="889457" y="556516"/>
                  </a:lnTo>
                  <a:lnTo>
                    <a:pt x="890695" y="557659"/>
                  </a:lnTo>
                  <a:lnTo>
                    <a:pt x="899173" y="561660"/>
                  </a:lnTo>
                  <a:lnTo>
                    <a:pt x="902697" y="564898"/>
                  </a:lnTo>
                  <a:lnTo>
                    <a:pt x="906698" y="569470"/>
                  </a:lnTo>
                  <a:lnTo>
                    <a:pt x="911079" y="573661"/>
                  </a:lnTo>
                  <a:lnTo>
                    <a:pt x="915841" y="575471"/>
                  </a:lnTo>
                  <a:lnTo>
                    <a:pt x="917746" y="575471"/>
                  </a:lnTo>
                  <a:lnTo>
                    <a:pt x="923080" y="578233"/>
                  </a:lnTo>
                  <a:lnTo>
                    <a:pt x="925271" y="579757"/>
                  </a:lnTo>
                  <a:lnTo>
                    <a:pt x="929272" y="583377"/>
                  </a:lnTo>
                  <a:lnTo>
                    <a:pt x="930605" y="584424"/>
                  </a:lnTo>
                  <a:lnTo>
                    <a:pt x="932034" y="584996"/>
                  </a:lnTo>
                  <a:lnTo>
                    <a:pt x="935273" y="585853"/>
                  </a:lnTo>
                  <a:lnTo>
                    <a:pt x="939083" y="588806"/>
                  </a:lnTo>
                  <a:lnTo>
                    <a:pt x="944321" y="591092"/>
                  </a:lnTo>
                  <a:lnTo>
                    <a:pt x="946798" y="592711"/>
                  </a:lnTo>
                  <a:lnTo>
                    <a:pt x="948417" y="594140"/>
                  </a:lnTo>
                  <a:lnTo>
                    <a:pt x="948417" y="594807"/>
                  </a:lnTo>
                  <a:lnTo>
                    <a:pt x="950703" y="601188"/>
                  </a:lnTo>
                  <a:lnTo>
                    <a:pt x="952036" y="610713"/>
                  </a:lnTo>
                  <a:lnTo>
                    <a:pt x="952703" y="612714"/>
                  </a:lnTo>
                  <a:lnTo>
                    <a:pt x="954227" y="614238"/>
                  </a:lnTo>
                  <a:lnTo>
                    <a:pt x="960323" y="618810"/>
                  </a:lnTo>
                  <a:lnTo>
                    <a:pt x="962609" y="620143"/>
                  </a:lnTo>
                  <a:lnTo>
                    <a:pt x="968800" y="620143"/>
                  </a:lnTo>
                  <a:lnTo>
                    <a:pt x="971467" y="620715"/>
                  </a:lnTo>
                  <a:lnTo>
                    <a:pt x="978230" y="627954"/>
                  </a:lnTo>
                  <a:lnTo>
                    <a:pt x="981564" y="630049"/>
                  </a:lnTo>
                  <a:lnTo>
                    <a:pt x="983564" y="632049"/>
                  </a:lnTo>
                  <a:lnTo>
                    <a:pt x="986136" y="634050"/>
                  </a:lnTo>
                  <a:lnTo>
                    <a:pt x="989470" y="634716"/>
                  </a:lnTo>
                  <a:lnTo>
                    <a:pt x="990613" y="634145"/>
                  </a:lnTo>
                  <a:lnTo>
                    <a:pt x="991851" y="633288"/>
                  </a:lnTo>
                  <a:lnTo>
                    <a:pt x="993280" y="632621"/>
                  </a:lnTo>
                  <a:lnTo>
                    <a:pt x="994804" y="632621"/>
                  </a:lnTo>
                  <a:lnTo>
                    <a:pt x="995280" y="633573"/>
                  </a:lnTo>
                  <a:lnTo>
                    <a:pt x="996328" y="637193"/>
                  </a:lnTo>
                  <a:lnTo>
                    <a:pt x="997090" y="638526"/>
                  </a:lnTo>
                  <a:lnTo>
                    <a:pt x="1003091" y="643098"/>
                  </a:lnTo>
                  <a:lnTo>
                    <a:pt x="1004710" y="644622"/>
                  </a:lnTo>
                  <a:lnTo>
                    <a:pt x="1009186" y="651194"/>
                  </a:lnTo>
                  <a:lnTo>
                    <a:pt x="1010520" y="652147"/>
                  </a:lnTo>
                  <a:lnTo>
                    <a:pt x="1011568" y="653195"/>
                  </a:lnTo>
                  <a:lnTo>
                    <a:pt x="1010901" y="655671"/>
                  </a:lnTo>
                  <a:lnTo>
                    <a:pt x="1009758" y="658434"/>
                  </a:lnTo>
                  <a:lnTo>
                    <a:pt x="1009186" y="660434"/>
                  </a:lnTo>
                  <a:lnTo>
                    <a:pt x="1010615" y="663196"/>
                  </a:lnTo>
                  <a:lnTo>
                    <a:pt x="1012996" y="663196"/>
                  </a:lnTo>
                  <a:lnTo>
                    <a:pt x="1015378" y="661863"/>
                  </a:lnTo>
                  <a:lnTo>
                    <a:pt x="1016425" y="659577"/>
                  </a:lnTo>
                  <a:lnTo>
                    <a:pt x="1017473" y="658053"/>
                  </a:lnTo>
                  <a:lnTo>
                    <a:pt x="1019950" y="658053"/>
                  </a:lnTo>
                  <a:lnTo>
                    <a:pt x="1025379" y="659196"/>
                  </a:lnTo>
                  <a:lnTo>
                    <a:pt x="1029475" y="659196"/>
                  </a:lnTo>
                  <a:lnTo>
                    <a:pt x="1030808" y="659196"/>
                  </a:lnTo>
                  <a:lnTo>
                    <a:pt x="1032046" y="659958"/>
                  </a:lnTo>
                  <a:lnTo>
                    <a:pt x="1034713" y="662339"/>
                  </a:lnTo>
                  <a:lnTo>
                    <a:pt x="1035571" y="662910"/>
                  </a:lnTo>
                  <a:lnTo>
                    <a:pt x="1038047" y="662910"/>
                  </a:lnTo>
                  <a:lnTo>
                    <a:pt x="1038047" y="662148"/>
                  </a:lnTo>
                  <a:lnTo>
                    <a:pt x="1037571" y="660434"/>
                  </a:lnTo>
                  <a:lnTo>
                    <a:pt x="1038524" y="657576"/>
                  </a:lnTo>
                  <a:lnTo>
                    <a:pt x="1040238" y="656243"/>
                  </a:lnTo>
                  <a:lnTo>
                    <a:pt x="1045477" y="653576"/>
                  </a:lnTo>
                  <a:lnTo>
                    <a:pt x="1046620" y="653576"/>
                  </a:lnTo>
                  <a:lnTo>
                    <a:pt x="1048810" y="657291"/>
                  </a:lnTo>
                  <a:lnTo>
                    <a:pt x="1053763" y="661482"/>
                  </a:lnTo>
                  <a:lnTo>
                    <a:pt x="1059574" y="664815"/>
                  </a:lnTo>
                  <a:lnTo>
                    <a:pt x="1065384" y="666530"/>
                  </a:lnTo>
                  <a:lnTo>
                    <a:pt x="1067860" y="668530"/>
                  </a:lnTo>
                  <a:lnTo>
                    <a:pt x="1068718" y="668530"/>
                  </a:lnTo>
                  <a:lnTo>
                    <a:pt x="1071194" y="668530"/>
                  </a:lnTo>
                  <a:lnTo>
                    <a:pt x="1072433" y="668530"/>
                  </a:lnTo>
                  <a:lnTo>
                    <a:pt x="1073671" y="668530"/>
                  </a:lnTo>
                  <a:lnTo>
                    <a:pt x="1080434" y="673388"/>
                  </a:lnTo>
                  <a:lnTo>
                    <a:pt x="1081672" y="674531"/>
                  </a:lnTo>
                  <a:lnTo>
                    <a:pt x="1082434" y="676150"/>
                  </a:lnTo>
                  <a:lnTo>
                    <a:pt x="1085863" y="680341"/>
                  </a:lnTo>
                  <a:lnTo>
                    <a:pt x="1095388" y="687199"/>
                  </a:lnTo>
                  <a:lnTo>
                    <a:pt x="1097769" y="688152"/>
                  </a:lnTo>
                  <a:lnTo>
                    <a:pt x="1100817" y="688152"/>
                  </a:lnTo>
                  <a:lnTo>
                    <a:pt x="1102150" y="688152"/>
                  </a:lnTo>
                  <a:lnTo>
                    <a:pt x="1102722" y="689199"/>
                  </a:lnTo>
                  <a:lnTo>
                    <a:pt x="1103293" y="690628"/>
                  </a:lnTo>
                  <a:lnTo>
                    <a:pt x="1104532" y="690628"/>
                  </a:lnTo>
                  <a:lnTo>
                    <a:pt x="1105960" y="690628"/>
                  </a:lnTo>
                  <a:lnTo>
                    <a:pt x="1107103" y="690628"/>
                  </a:lnTo>
                  <a:lnTo>
                    <a:pt x="1110247" y="693581"/>
                  </a:lnTo>
                  <a:lnTo>
                    <a:pt x="1111580" y="694343"/>
                  </a:lnTo>
                  <a:lnTo>
                    <a:pt x="1113200" y="694343"/>
                  </a:lnTo>
                  <a:lnTo>
                    <a:pt x="1116057" y="693581"/>
                  </a:lnTo>
                  <a:lnTo>
                    <a:pt x="1117486" y="693581"/>
                  </a:lnTo>
                  <a:lnTo>
                    <a:pt x="1120153" y="693581"/>
                  </a:lnTo>
                  <a:lnTo>
                    <a:pt x="1134535" y="699010"/>
                  </a:lnTo>
                  <a:lnTo>
                    <a:pt x="1138345" y="701677"/>
                  </a:lnTo>
                  <a:lnTo>
                    <a:pt x="1143584" y="703392"/>
                  </a:lnTo>
                  <a:lnTo>
                    <a:pt x="1145680" y="704535"/>
                  </a:lnTo>
                  <a:lnTo>
                    <a:pt x="1150157" y="711488"/>
                  </a:lnTo>
                  <a:lnTo>
                    <a:pt x="1150728" y="713583"/>
                  </a:lnTo>
                  <a:lnTo>
                    <a:pt x="1158634" y="724823"/>
                  </a:lnTo>
                  <a:lnTo>
                    <a:pt x="1159205" y="726347"/>
                  </a:lnTo>
                  <a:lnTo>
                    <a:pt x="1161491" y="729776"/>
                  </a:lnTo>
                  <a:lnTo>
                    <a:pt x="1167492" y="735300"/>
                  </a:lnTo>
                  <a:lnTo>
                    <a:pt x="1172350" y="739777"/>
                  </a:lnTo>
                  <a:lnTo>
                    <a:pt x="1178922" y="744063"/>
                  </a:lnTo>
                  <a:lnTo>
                    <a:pt x="1178922" y="2073753"/>
                  </a:lnTo>
                  <a:lnTo>
                    <a:pt x="-83" y="2073753"/>
                  </a:lnTo>
                  <a:lnTo>
                    <a:pt x="-83" y="522417"/>
                  </a:lnTo>
                  <a:close/>
                  <a:moveTo>
                    <a:pt x="1002995" y="630240"/>
                  </a:moveTo>
                  <a:lnTo>
                    <a:pt x="1003757" y="632335"/>
                  </a:lnTo>
                  <a:lnTo>
                    <a:pt x="1005567" y="633478"/>
                  </a:lnTo>
                  <a:lnTo>
                    <a:pt x="1007472" y="634240"/>
                  </a:lnTo>
                  <a:lnTo>
                    <a:pt x="1008424" y="635669"/>
                  </a:lnTo>
                  <a:lnTo>
                    <a:pt x="1007853" y="637860"/>
                  </a:lnTo>
                  <a:lnTo>
                    <a:pt x="1006234" y="640622"/>
                  </a:lnTo>
                  <a:lnTo>
                    <a:pt x="1002138" y="645956"/>
                  </a:lnTo>
                  <a:lnTo>
                    <a:pt x="1001185" y="644908"/>
                  </a:lnTo>
                  <a:lnTo>
                    <a:pt x="999376" y="643670"/>
                  </a:lnTo>
                  <a:lnTo>
                    <a:pt x="997661" y="641860"/>
                  </a:lnTo>
                  <a:lnTo>
                    <a:pt x="996328" y="639669"/>
                  </a:lnTo>
                  <a:lnTo>
                    <a:pt x="995851" y="637098"/>
                  </a:lnTo>
                  <a:lnTo>
                    <a:pt x="996613" y="634240"/>
                  </a:lnTo>
                  <a:lnTo>
                    <a:pt x="998518" y="632811"/>
                  </a:lnTo>
                  <a:lnTo>
                    <a:pt x="1000900" y="631859"/>
                  </a:lnTo>
                  <a:close/>
                  <a:moveTo>
                    <a:pt x="1020045" y="627382"/>
                  </a:moveTo>
                  <a:lnTo>
                    <a:pt x="1022045" y="628811"/>
                  </a:lnTo>
                  <a:lnTo>
                    <a:pt x="1023855" y="630906"/>
                  </a:lnTo>
                  <a:lnTo>
                    <a:pt x="1024522" y="632811"/>
                  </a:lnTo>
                  <a:lnTo>
                    <a:pt x="1022712" y="633859"/>
                  </a:lnTo>
                  <a:lnTo>
                    <a:pt x="1021474" y="633859"/>
                  </a:lnTo>
                  <a:lnTo>
                    <a:pt x="1020331" y="631859"/>
                  </a:lnTo>
                  <a:lnTo>
                    <a:pt x="1019092" y="631859"/>
                  </a:lnTo>
                  <a:lnTo>
                    <a:pt x="1017378" y="631859"/>
                  </a:lnTo>
                  <a:lnTo>
                    <a:pt x="1017378" y="632811"/>
                  </a:lnTo>
                  <a:lnTo>
                    <a:pt x="1018711" y="635859"/>
                  </a:lnTo>
                  <a:lnTo>
                    <a:pt x="1019188" y="635859"/>
                  </a:lnTo>
                  <a:lnTo>
                    <a:pt x="1019188" y="636431"/>
                  </a:lnTo>
                  <a:lnTo>
                    <a:pt x="1019188" y="637383"/>
                  </a:lnTo>
                  <a:lnTo>
                    <a:pt x="1019188" y="638050"/>
                  </a:lnTo>
                  <a:lnTo>
                    <a:pt x="1018521" y="638050"/>
                  </a:lnTo>
                  <a:lnTo>
                    <a:pt x="1016902" y="638812"/>
                  </a:lnTo>
                  <a:lnTo>
                    <a:pt x="1014235" y="640812"/>
                  </a:lnTo>
                  <a:lnTo>
                    <a:pt x="1012806" y="641289"/>
                  </a:lnTo>
                  <a:lnTo>
                    <a:pt x="1011473" y="640622"/>
                  </a:lnTo>
                  <a:lnTo>
                    <a:pt x="1011473" y="637383"/>
                  </a:lnTo>
                  <a:lnTo>
                    <a:pt x="1012425" y="634431"/>
                  </a:lnTo>
                  <a:lnTo>
                    <a:pt x="1012425" y="631287"/>
                  </a:lnTo>
                  <a:lnTo>
                    <a:pt x="1010901" y="627573"/>
                  </a:lnTo>
                  <a:lnTo>
                    <a:pt x="1013092" y="627573"/>
                  </a:lnTo>
                  <a:lnTo>
                    <a:pt x="1017664" y="627573"/>
                  </a:lnTo>
                  <a:close/>
                  <a:moveTo>
                    <a:pt x="1056335" y="642146"/>
                  </a:moveTo>
                  <a:lnTo>
                    <a:pt x="1056335" y="643194"/>
                  </a:lnTo>
                  <a:lnTo>
                    <a:pt x="1057288" y="643765"/>
                  </a:lnTo>
                  <a:lnTo>
                    <a:pt x="1058240" y="643765"/>
                  </a:lnTo>
                  <a:lnTo>
                    <a:pt x="1059859" y="644813"/>
                  </a:lnTo>
                  <a:lnTo>
                    <a:pt x="1059002" y="648813"/>
                  </a:lnTo>
                  <a:lnTo>
                    <a:pt x="1057764" y="651290"/>
                  </a:lnTo>
                  <a:lnTo>
                    <a:pt x="1055478" y="654719"/>
                  </a:lnTo>
                  <a:lnTo>
                    <a:pt x="1051668" y="653004"/>
                  </a:lnTo>
                  <a:lnTo>
                    <a:pt x="1051668" y="650814"/>
                  </a:lnTo>
                  <a:lnTo>
                    <a:pt x="1051192" y="649194"/>
                  </a:lnTo>
                  <a:lnTo>
                    <a:pt x="1050430" y="647861"/>
                  </a:lnTo>
                  <a:lnTo>
                    <a:pt x="1049096" y="647289"/>
                  </a:lnTo>
                  <a:lnTo>
                    <a:pt x="1047096" y="647289"/>
                  </a:lnTo>
                  <a:lnTo>
                    <a:pt x="1046143" y="646718"/>
                  </a:lnTo>
                  <a:lnTo>
                    <a:pt x="1044238" y="641669"/>
                  </a:lnTo>
                  <a:lnTo>
                    <a:pt x="1044238" y="640622"/>
                  </a:lnTo>
                  <a:lnTo>
                    <a:pt x="1044238" y="637669"/>
                  </a:lnTo>
                  <a:lnTo>
                    <a:pt x="1043762" y="636526"/>
                  </a:lnTo>
                  <a:lnTo>
                    <a:pt x="1042715" y="636526"/>
                  </a:lnTo>
                  <a:lnTo>
                    <a:pt x="1041476" y="636526"/>
                  </a:lnTo>
                  <a:lnTo>
                    <a:pt x="1040714" y="636526"/>
                  </a:lnTo>
                  <a:lnTo>
                    <a:pt x="1039857" y="636526"/>
                  </a:lnTo>
                  <a:lnTo>
                    <a:pt x="1039381" y="639003"/>
                  </a:lnTo>
                  <a:lnTo>
                    <a:pt x="1038333" y="639003"/>
                  </a:lnTo>
                  <a:lnTo>
                    <a:pt x="1037666" y="638145"/>
                  </a:lnTo>
                  <a:lnTo>
                    <a:pt x="1037666" y="635193"/>
                  </a:lnTo>
                  <a:lnTo>
                    <a:pt x="1037666" y="632907"/>
                  </a:lnTo>
                  <a:lnTo>
                    <a:pt x="1038238" y="630811"/>
                  </a:lnTo>
                  <a:lnTo>
                    <a:pt x="1039381" y="629192"/>
                  </a:lnTo>
                  <a:lnTo>
                    <a:pt x="1041000" y="627096"/>
                  </a:lnTo>
                  <a:lnTo>
                    <a:pt x="1042524" y="629287"/>
                  </a:lnTo>
                  <a:lnTo>
                    <a:pt x="1043476" y="630430"/>
                  </a:lnTo>
                  <a:lnTo>
                    <a:pt x="1044238" y="629859"/>
                  </a:lnTo>
                  <a:lnTo>
                    <a:pt x="1043286" y="626334"/>
                  </a:lnTo>
                  <a:lnTo>
                    <a:pt x="1044715" y="626334"/>
                  </a:lnTo>
                  <a:lnTo>
                    <a:pt x="1045667" y="624144"/>
                  </a:lnTo>
                  <a:lnTo>
                    <a:pt x="1045000" y="621096"/>
                  </a:lnTo>
                  <a:lnTo>
                    <a:pt x="1046334" y="621096"/>
                  </a:lnTo>
                  <a:lnTo>
                    <a:pt x="1047858" y="621096"/>
                  </a:lnTo>
                  <a:lnTo>
                    <a:pt x="1048810" y="622429"/>
                  </a:lnTo>
                  <a:lnTo>
                    <a:pt x="1049287" y="625858"/>
                  </a:lnTo>
                  <a:lnTo>
                    <a:pt x="1051859" y="627287"/>
                  </a:lnTo>
                  <a:lnTo>
                    <a:pt x="1053287" y="625953"/>
                  </a:lnTo>
                  <a:lnTo>
                    <a:pt x="1054240" y="625953"/>
                  </a:lnTo>
                  <a:lnTo>
                    <a:pt x="1054240" y="628525"/>
                  </a:lnTo>
                  <a:lnTo>
                    <a:pt x="1056335" y="629192"/>
                  </a:lnTo>
                  <a:lnTo>
                    <a:pt x="1056335" y="633954"/>
                  </a:lnTo>
                  <a:lnTo>
                    <a:pt x="1056335" y="639288"/>
                  </a:lnTo>
                  <a:lnTo>
                    <a:pt x="1056335" y="641384"/>
                  </a:lnTo>
                  <a:close/>
                  <a:moveTo>
                    <a:pt x="995851" y="613571"/>
                  </a:moveTo>
                  <a:lnTo>
                    <a:pt x="994042" y="616905"/>
                  </a:lnTo>
                  <a:lnTo>
                    <a:pt x="994042" y="623382"/>
                  </a:lnTo>
                  <a:lnTo>
                    <a:pt x="992423" y="626620"/>
                  </a:lnTo>
                  <a:lnTo>
                    <a:pt x="990899" y="626049"/>
                  </a:lnTo>
                  <a:lnTo>
                    <a:pt x="988517" y="626049"/>
                  </a:lnTo>
                  <a:lnTo>
                    <a:pt x="986993" y="625191"/>
                  </a:lnTo>
                  <a:lnTo>
                    <a:pt x="986231" y="626239"/>
                  </a:lnTo>
                  <a:lnTo>
                    <a:pt x="985469" y="626715"/>
                  </a:lnTo>
                  <a:lnTo>
                    <a:pt x="983469" y="626715"/>
                  </a:lnTo>
                  <a:lnTo>
                    <a:pt x="982707" y="626715"/>
                  </a:lnTo>
                  <a:lnTo>
                    <a:pt x="982135" y="626715"/>
                  </a:lnTo>
                  <a:lnTo>
                    <a:pt x="980707" y="625477"/>
                  </a:lnTo>
                  <a:lnTo>
                    <a:pt x="982231" y="624620"/>
                  </a:lnTo>
                  <a:lnTo>
                    <a:pt x="982231" y="623001"/>
                  </a:lnTo>
                  <a:lnTo>
                    <a:pt x="981564" y="621191"/>
                  </a:lnTo>
                  <a:lnTo>
                    <a:pt x="980421" y="620048"/>
                  </a:lnTo>
                  <a:lnTo>
                    <a:pt x="982612" y="618238"/>
                  </a:lnTo>
                  <a:lnTo>
                    <a:pt x="983945" y="617000"/>
                  </a:lnTo>
                  <a:lnTo>
                    <a:pt x="984612" y="615857"/>
                  </a:lnTo>
                  <a:lnTo>
                    <a:pt x="984612" y="614333"/>
                  </a:lnTo>
                  <a:lnTo>
                    <a:pt x="984136" y="613190"/>
                  </a:lnTo>
                  <a:lnTo>
                    <a:pt x="984136" y="612428"/>
                  </a:lnTo>
                  <a:lnTo>
                    <a:pt x="986612" y="612428"/>
                  </a:lnTo>
                  <a:lnTo>
                    <a:pt x="989374" y="611571"/>
                  </a:lnTo>
                  <a:lnTo>
                    <a:pt x="992041" y="610332"/>
                  </a:lnTo>
                  <a:lnTo>
                    <a:pt x="994327" y="610332"/>
                  </a:lnTo>
                  <a:close/>
                  <a:moveTo>
                    <a:pt x="1032427" y="620143"/>
                  </a:moveTo>
                  <a:lnTo>
                    <a:pt x="1030808" y="620143"/>
                  </a:lnTo>
                  <a:lnTo>
                    <a:pt x="1029570" y="621000"/>
                  </a:lnTo>
                  <a:lnTo>
                    <a:pt x="1029570" y="622429"/>
                  </a:lnTo>
                  <a:lnTo>
                    <a:pt x="1030141" y="624239"/>
                  </a:lnTo>
                  <a:lnTo>
                    <a:pt x="1029094" y="624239"/>
                  </a:lnTo>
                  <a:lnTo>
                    <a:pt x="1028332" y="624239"/>
                  </a:lnTo>
                  <a:lnTo>
                    <a:pt x="1026617" y="625477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239"/>
                  </a:lnTo>
                  <a:lnTo>
                    <a:pt x="1027474" y="624239"/>
                  </a:lnTo>
                  <a:lnTo>
                    <a:pt x="1027474" y="624239"/>
                  </a:lnTo>
                  <a:lnTo>
                    <a:pt x="1026617" y="623001"/>
                  </a:lnTo>
                  <a:lnTo>
                    <a:pt x="1026046" y="621858"/>
                  </a:lnTo>
                  <a:lnTo>
                    <a:pt x="1026046" y="621286"/>
                  </a:lnTo>
                  <a:lnTo>
                    <a:pt x="1026712" y="621286"/>
                  </a:lnTo>
                  <a:lnTo>
                    <a:pt x="1026712" y="620715"/>
                  </a:lnTo>
                  <a:lnTo>
                    <a:pt x="1026712" y="620143"/>
                  </a:lnTo>
                  <a:lnTo>
                    <a:pt x="1027379" y="619095"/>
                  </a:lnTo>
                  <a:lnTo>
                    <a:pt x="1027379" y="618333"/>
                  </a:lnTo>
                  <a:lnTo>
                    <a:pt x="1027379" y="617667"/>
                  </a:lnTo>
                  <a:lnTo>
                    <a:pt x="1026141" y="616524"/>
                  </a:lnTo>
                  <a:lnTo>
                    <a:pt x="1026141" y="616047"/>
                  </a:lnTo>
                  <a:lnTo>
                    <a:pt x="1026903" y="613666"/>
                  </a:lnTo>
                  <a:lnTo>
                    <a:pt x="1028236" y="611571"/>
                  </a:lnTo>
                  <a:lnTo>
                    <a:pt x="1029856" y="609856"/>
                  </a:lnTo>
                  <a:lnTo>
                    <a:pt x="1031570" y="607475"/>
                  </a:lnTo>
                  <a:lnTo>
                    <a:pt x="1030427" y="610713"/>
                  </a:lnTo>
                  <a:lnTo>
                    <a:pt x="1030903" y="613666"/>
                  </a:lnTo>
                  <a:close/>
                  <a:moveTo>
                    <a:pt x="884790" y="522607"/>
                  </a:moveTo>
                  <a:lnTo>
                    <a:pt x="884790" y="525560"/>
                  </a:lnTo>
                  <a:lnTo>
                    <a:pt x="884790" y="527084"/>
                  </a:lnTo>
                  <a:lnTo>
                    <a:pt x="882694" y="526608"/>
                  </a:lnTo>
                  <a:lnTo>
                    <a:pt x="880123" y="526608"/>
                  </a:lnTo>
                  <a:lnTo>
                    <a:pt x="877265" y="528989"/>
                  </a:lnTo>
                  <a:lnTo>
                    <a:pt x="875646" y="528417"/>
                  </a:lnTo>
                  <a:lnTo>
                    <a:pt x="874979" y="527560"/>
                  </a:lnTo>
                  <a:lnTo>
                    <a:pt x="876408" y="526512"/>
                  </a:lnTo>
                  <a:lnTo>
                    <a:pt x="877170" y="525560"/>
                  </a:lnTo>
                  <a:lnTo>
                    <a:pt x="878599" y="524512"/>
                  </a:lnTo>
                  <a:lnTo>
                    <a:pt x="879361" y="522702"/>
                  </a:lnTo>
                  <a:lnTo>
                    <a:pt x="879361" y="521845"/>
                  </a:lnTo>
                  <a:lnTo>
                    <a:pt x="878218" y="521845"/>
                  </a:lnTo>
                  <a:lnTo>
                    <a:pt x="878218" y="521083"/>
                  </a:lnTo>
                  <a:lnTo>
                    <a:pt x="879170" y="521083"/>
                  </a:lnTo>
                  <a:lnTo>
                    <a:pt x="879837" y="519750"/>
                  </a:lnTo>
                  <a:lnTo>
                    <a:pt x="880790" y="518797"/>
                  </a:lnTo>
                  <a:lnTo>
                    <a:pt x="883647" y="519369"/>
                  </a:lnTo>
                  <a:lnTo>
                    <a:pt x="885076" y="520893"/>
                  </a:lnTo>
                  <a:close/>
                  <a:moveTo>
                    <a:pt x="1020902" y="380875"/>
                  </a:moveTo>
                  <a:lnTo>
                    <a:pt x="1020902" y="380113"/>
                  </a:lnTo>
                  <a:lnTo>
                    <a:pt x="1020902" y="379542"/>
                  </a:lnTo>
                  <a:lnTo>
                    <a:pt x="1022045" y="378875"/>
                  </a:lnTo>
                  <a:lnTo>
                    <a:pt x="1022617" y="378875"/>
                  </a:lnTo>
                  <a:lnTo>
                    <a:pt x="1021759" y="379827"/>
                  </a:lnTo>
                  <a:lnTo>
                    <a:pt x="1021759" y="380494"/>
                  </a:lnTo>
                  <a:close/>
                  <a:moveTo>
                    <a:pt x="952799" y="365730"/>
                  </a:moveTo>
                  <a:lnTo>
                    <a:pt x="952799" y="367445"/>
                  </a:lnTo>
                  <a:lnTo>
                    <a:pt x="952799" y="368207"/>
                  </a:lnTo>
                  <a:lnTo>
                    <a:pt x="952799" y="368778"/>
                  </a:lnTo>
                  <a:lnTo>
                    <a:pt x="951655" y="369826"/>
                  </a:lnTo>
                  <a:lnTo>
                    <a:pt x="950132" y="370398"/>
                  </a:lnTo>
                  <a:lnTo>
                    <a:pt x="948798" y="370398"/>
                  </a:lnTo>
                  <a:lnTo>
                    <a:pt x="947655" y="370398"/>
                  </a:lnTo>
                  <a:lnTo>
                    <a:pt x="947083" y="372493"/>
                  </a:lnTo>
                  <a:lnTo>
                    <a:pt x="949084" y="372493"/>
                  </a:lnTo>
                  <a:lnTo>
                    <a:pt x="950036" y="373636"/>
                  </a:lnTo>
                  <a:lnTo>
                    <a:pt x="950608" y="375255"/>
                  </a:lnTo>
                  <a:lnTo>
                    <a:pt x="951655" y="376970"/>
                  </a:lnTo>
                  <a:lnTo>
                    <a:pt x="949179" y="376970"/>
                  </a:lnTo>
                  <a:lnTo>
                    <a:pt x="948226" y="378684"/>
                  </a:lnTo>
                  <a:lnTo>
                    <a:pt x="948226" y="380970"/>
                  </a:lnTo>
                  <a:lnTo>
                    <a:pt x="947465" y="383161"/>
                  </a:lnTo>
                  <a:lnTo>
                    <a:pt x="946226" y="384209"/>
                  </a:lnTo>
                  <a:lnTo>
                    <a:pt x="944512" y="384971"/>
                  </a:lnTo>
                  <a:lnTo>
                    <a:pt x="942702" y="384971"/>
                  </a:lnTo>
                  <a:lnTo>
                    <a:pt x="941178" y="384971"/>
                  </a:lnTo>
                  <a:lnTo>
                    <a:pt x="942226" y="384114"/>
                  </a:lnTo>
                  <a:lnTo>
                    <a:pt x="942226" y="381923"/>
                  </a:lnTo>
                  <a:lnTo>
                    <a:pt x="942797" y="381351"/>
                  </a:lnTo>
                  <a:lnTo>
                    <a:pt x="941654" y="379542"/>
                  </a:lnTo>
                  <a:lnTo>
                    <a:pt x="939559" y="374208"/>
                  </a:lnTo>
                  <a:lnTo>
                    <a:pt x="938320" y="372969"/>
                  </a:lnTo>
                  <a:lnTo>
                    <a:pt x="935273" y="373827"/>
                  </a:lnTo>
                  <a:lnTo>
                    <a:pt x="935273" y="376970"/>
                  </a:lnTo>
                  <a:lnTo>
                    <a:pt x="935939" y="380685"/>
                  </a:lnTo>
                  <a:lnTo>
                    <a:pt x="935939" y="383161"/>
                  </a:lnTo>
                  <a:lnTo>
                    <a:pt x="931558" y="381161"/>
                  </a:lnTo>
                  <a:lnTo>
                    <a:pt x="930700" y="380018"/>
                  </a:lnTo>
                  <a:lnTo>
                    <a:pt x="930700" y="367540"/>
                  </a:lnTo>
                  <a:lnTo>
                    <a:pt x="935463" y="369826"/>
                  </a:lnTo>
                  <a:lnTo>
                    <a:pt x="937273" y="369826"/>
                  </a:lnTo>
                  <a:lnTo>
                    <a:pt x="937940" y="367731"/>
                  </a:lnTo>
                  <a:lnTo>
                    <a:pt x="937940" y="365159"/>
                  </a:lnTo>
                  <a:lnTo>
                    <a:pt x="939178" y="362301"/>
                  </a:lnTo>
                  <a:lnTo>
                    <a:pt x="940797" y="360111"/>
                  </a:lnTo>
                  <a:lnTo>
                    <a:pt x="942892" y="358968"/>
                  </a:lnTo>
                  <a:lnTo>
                    <a:pt x="944131" y="358968"/>
                  </a:lnTo>
                  <a:lnTo>
                    <a:pt x="945845" y="359825"/>
                  </a:lnTo>
                  <a:lnTo>
                    <a:pt x="947560" y="360587"/>
                  </a:lnTo>
                  <a:lnTo>
                    <a:pt x="948226" y="361444"/>
                  </a:lnTo>
                  <a:lnTo>
                    <a:pt x="948988" y="362968"/>
                  </a:lnTo>
                  <a:lnTo>
                    <a:pt x="950512" y="364016"/>
                  </a:lnTo>
                  <a:lnTo>
                    <a:pt x="952036" y="364587"/>
                  </a:lnTo>
                  <a:close/>
                  <a:moveTo>
                    <a:pt x="1039762" y="429833"/>
                  </a:moveTo>
                  <a:lnTo>
                    <a:pt x="1039285" y="429833"/>
                  </a:lnTo>
                  <a:lnTo>
                    <a:pt x="1038619" y="429833"/>
                  </a:lnTo>
                  <a:lnTo>
                    <a:pt x="1038619" y="429833"/>
                  </a:lnTo>
                  <a:lnTo>
                    <a:pt x="1038619" y="430786"/>
                  </a:lnTo>
                  <a:lnTo>
                    <a:pt x="1038619" y="431739"/>
                  </a:lnTo>
                  <a:lnTo>
                    <a:pt x="1039285" y="433167"/>
                  </a:lnTo>
                  <a:lnTo>
                    <a:pt x="1039285" y="433929"/>
                  </a:lnTo>
                  <a:lnTo>
                    <a:pt x="1039285" y="433929"/>
                  </a:lnTo>
                  <a:lnTo>
                    <a:pt x="1040143" y="435072"/>
                  </a:lnTo>
                  <a:lnTo>
                    <a:pt x="1040714" y="436215"/>
                  </a:lnTo>
                  <a:lnTo>
                    <a:pt x="1040143" y="436787"/>
                  </a:lnTo>
                  <a:lnTo>
                    <a:pt x="1038428" y="437549"/>
                  </a:lnTo>
                  <a:lnTo>
                    <a:pt x="1037952" y="439168"/>
                  </a:lnTo>
                  <a:lnTo>
                    <a:pt x="1038524" y="440978"/>
                  </a:lnTo>
                  <a:lnTo>
                    <a:pt x="1039762" y="442311"/>
                  </a:lnTo>
                  <a:lnTo>
                    <a:pt x="1038142" y="442311"/>
                  </a:lnTo>
                  <a:lnTo>
                    <a:pt x="1037380" y="442311"/>
                  </a:lnTo>
                  <a:lnTo>
                    <a:pt x="1037380" y="443169"/>
                  </a:lnTo>
                  <a:lnTo>
                    <a:pt x="1038047" y="444312"/>
                  </a:lnTo>
                  <a:lnTo>
                    <a:pt x="1036428" y="443073"/>
                  </a:lnTo>
                  <a:lnTo>
                    <a:pt x="1034999" y="443073"/>
                  </a:lnTo>
                  <a:lnTo>
                    <a:pt x="1033951" y="443835"/>
                  </a:lnTo>
                  <a:lnTo>
                    <a:pt x="1033951" y="445645"/>
                  </a:lnTo>
                  <a:lnTo>
                    <a:pt x="1029379" y="443073"/>
                  </a:lnTo>
                  <a:lnTo>
                    <a:pt x="1027284" y="442502"/>
                  </a:lnTo>
                  <a:lnTo>
                    <a:pt x="1025188" y="443835"/>
                  </a:lnTo>
                  <a:lnTo>
                    <a:pt x="1023760" y="442311"/>
                  </a:lnTo>
                  <a:lnTo>
                    <a:pt x="1021188" y="441454"/>
                  </a:lnTo>
                  <a:lnTo>
                    <a:pt x="1015663" y="441454"/>
                  </a:lnTo>
                  <a:lnTo>
                    <a:pt x="1013377" y="440502"/>
                  </a:lnTo>
                  <a:lnTo>
                    <a:pt x="1011758" y="440502"/>
                  </a:lnTo>
                  <a:lnTo>
                    <a:pt x="1010329" y="441168"/>
                  </a:lnTo>
                  <a:lnTo>
                    <a:pt x="1004900" y="444407"/>
                  </a:lnTo>
                  <a:lnTo>
                    <a:pt x="999471" y="443740"/>
                  </a:lnTo>
                  <a:lnTo>
                    <a:pt x="976135" y="435072"/>
                  </a:lnTo>
                  <a:lnTo>
                    <a:pt x="975468" y="435072"/>
                  </a:lnTo>
                  <a:lnTo>
                    <a:pt x="973087" y="433072"/>
                  </a:lnTo>
                  <a:lnTo>
                    <a:pt x="971658" y="433072"/>
                  </a:lnTo>
                  <a:lnTo>
                    <a:pt x="970324" y="433072"/>
                  </a:lnTo>
                  <a:lnTo>
                    <a:pt x="965657" y="434501"/>
                  </a:lnTo>
                  <a:lnTo>
                    <a:pt x="962609" y="436977"/>
                  </a:lnTo>
                  <a:lnTo>
                    <a:pt x="960514" y="437644"/>
                  </a:lnTo>
                  <a:lnTo>
                    <a:pt x="960037" y="437644"/>
                  </a:lnTo>
                  <a:lnTo>
                    <a:pt x="958990" y="437644"/>
                  </a:lnTo>
                  <a:lnTo>
                    <a:pt x="958228" y="437644"/>
                  </a:lnTo>
                  <a:lnTo>
                    <a:pt x="958704" y="435834"/>
                  </a:lnTo>
                  <a:lnTo>
                    <a:pt x="959752" y="434882"/>
                  </a:lnTo>
                  <a:lnTo>
                    <a:pt x="962704" y="433167"/>
                  </a:lnTo>
                  <a:lnTo>
                    <a:pt x="964038" y="432215"/>
                  </a:lnTo>
                  <a:lnTo>
                    <a:pt x="967943" y="430405"/>
                  </a:lnTo>
                  <a:lnTo>
                    <a:pt x="969658" y="429071"/>
                  </a:lnTo>
                  <a:lnTo>
                    <a:pt x="970991" y="425452"/>
                  </a:lnTo>
                  <a:lnTo>
                    <a:pt x="972229" y="424119"/>
                  </a:lnTo>
                  <a:lnTo>
                    <a:pt x="973087" y="422880"/>
                  </a:lnTo>
                  <a:lnTo>
                    <a:pt x="972610" y="421547"/>
                  </a:lnTo>
                  <a:lnTo>
                    <a:pt x="971086" y="418594"/>
                  </a:lnTo>
                  <a:lnTo>
                    <a:pt x="970229" y="414403"/>
                  </a:lnTo>
                  <a:lnTo>
                    <a:pt x="969467" y="406307"/>
                  </a:lnTo>
                  <a:lnTo>
                    <a:pt x="969467" y="401925"/>
                  </a:lnTo>
                  <a:lnTo>
                    <a:pt x="971467" y="394305"/>
                  </a:lnTo>
                  <a:lnTo>
                    <a:pt x="971944" y="390114"/>
                  </a:lnTo>
                  <a:lnTo>
                    <a:pt x="971277" y="388400"/>
                  </a:lnTo>
                  <a:lnTo>
                    <a:pt x="969943" y="386304"/>
                  </a:lnTo>
                  <a:lnTo>
                    <a:pt x="968991" y="384114"/>
                  </a:lnTo>
                  <a:lnTo>
                    <a:pt x="968991" y="382208"/>
                  </a:lnTo>
                  <a:lnTo>
                    <a:pt x="970896" y="381161"/>
                  </a:lnTo>
                  <a:lnTo>
                    <a:pt x="972896" y="382018"/>
                  </a:lnTo>
                  <a:lnTo>
                    <a:pt x="976135" y="385066"/>
                  </a:lnTo>
                  <a:lnTo>
                    <a:pt x="977183" y="384209"/>
                  </a:lnTo>
                  <a:lnTo>
                    <a:pt x="982421" y="384209"/>
                  </a:lnTo>
                  <a:lnTo>
                    <a:pt x="984136" y="382113"/>
                  </a:lnTo>
                  <a:lnTo>
                    <a:pt x="983945" y="378875"/>
                  </a:lnTo>
                  <a:lnTo>
                    <a:pt x="985279" y="376398"/>
                  </a:lnTo>
                  <a:lnTo>
                    <a:pt x="986136" y="376970"/>
                  </a:lnTo>
                  <a:lnTo>
                    <a:pt x="987660" y="379732"/>
                  </a:lnTo>
                  <a:lnTo>
                    <a:pt x="989374" y="380970"/>
                  </a:lnTo>
                  <a:lnTo>
                    <a:pt x="991089" y="378018"/>
                  </a:lnTo>
                  <a:lnTo>
                    <a:pt x="991756" y="378684"/>
                  </a:lnTo>
                  <a:lnTo>
                    <a:pt x="993756" y="379923"/>
                  </a:lnTo>
                  <a:lnTo>
                    <a:pt x="993756" y="376208"/>
                  </a:lnTo>
                  <a:lnTo>
                    <a:pt x="995470" y="377256"/>
                  </a:lnTo>
                  <a:lnTo>
                    <a:pt x="997375" y="376684"/>
                  </a:lnTo>
                  <a:lnTo>
                    <a:pt x="998233" y="375065"/>
                  </a:lnTo>
                  <a:lnTo>
                    <a:pt x="996518" y="373446"/>
                  </a:lnTo>
                  <a:lnTo>
                    <a:pt x="995566" y="374398"/>
                  </a:lnTo>
                  <a:lnTo>
                    <a:pt x="994804" y="372112"/>
                  </a:lnTo>
                  <a:lnTo>
                    <a:pt x="994804" y="369826"/>
                  </a:lnTo>
                  <a:lnTo>
                    <a:pt x="993851" y="368112"/>
                  </a:lnTo>
                  <a:lnTo>
                    <a:pt x="991375" y="368112"/>
                  </a:lnTo>
                  <a:lnTo>
                    <a:pt x="992232" y="366778"/>
                  </a:lnTo>
                  <a:lnTo>
                    <a:pt x="992232" y="365540"/>
                  </a:lnTo>
                  <a:lnTo>
                    <a:pt x="991660" y="364683"/>
                  </a:lnTo>
                  <a:lnTo>
                    <a:pt x="990232" y="364683"/>
                  </a:lnTo>
                  <a:lnTo>
                    <a:pt x="990899" y="363444"/>
                  </a:lnTo>
                  <a:lnTo>
                    <a:pt x="991946" y="362873"/>
                  </a:lnTo>
                  <a:lnTo>
                    <a:pt x="994804" y="362873"/>
                  </a:lnTo>
                  <a:lnTo>
                    <a:pt x="996613" y="362873"/>
                  </a:lnTo>
                  <a:lnTo>
                    <a:pt x="996613" y="363444"/>
                  </a:lnTo>
                  <a:lnTo>
                    <a:pt x="996613" y="363444"/>
                  </a:lnTo>
                  <a:lnTo>
                    <a:pt x="996613" y="364397"/>
                  </a:lnTo>
                  <a:lnTo>
                    <a:pt x="996613" y="366016"/>
                  </a:lnTo>
                  <a:lnTo>
                    <a:pt x="996613" y="366588"/>
                  </a:lnTo>
                  <a:lnTo>
                    <a:pt x="997280" y="366588"/>
                  </a:lnTo>
                  <a:lnTo>
                    <a:pt x="997947" y="366588"/>
                  </a:lnTo>
                  <a:lnTo>
                    <a:pt x="998423" y="366588"/>
                  </a:lnTo>
                  <a:lnTo>
                    <a:pt x="998423" y="366588"/>
                  </a:lnTo>
                  <a:lnTo>
                    <a:pt x="998995" y="366111"/>
                  </a:lnTo>
                  <a:lnTo>
                    <a:pt x="999471" y="365254"/>
                  </a:lnTo>
                  <a:lnTo>
                    <a:pt x="1000328" y="365254"/>
                  </a:lnTo>
                  <a:lnTo>
                    <a:pt x="1001948" y="366016"/>
                  </a:lnTo>
                  <a:lnTo>
                    <a:pt x="1004329" y="362301"/>
                  </a:lnTo>
                  <a:lnTo>
                    <a:pt x="1004329" y="360968"/>
                  </a:lnTo>
                  <a:lnTo>
                    <a:pt x="1004995" y="359920"/>
                  </a:lnTo>
                  <a:lnTo>
                    <a:pt x="1008234" y="359920"/>
                  </a:lnTo>
                  <a:lnTo>
                    <a:pt x="1009758" y="358872"/>
                  </a:lnTo>
                  <a:lnTo>
                    <a:pt x="1010615" y="361063"/>
                  </a:lnTo>
                  <a:lnTo>
                    <a:pt x="1010615" y="364111"/>
                  </a:lnTo>
                  <a:lnTo>
                    <a:pt x="1009282" y="366873"/>
                  </a:lnTo>
                  <a:lnTo>
                    <a:pt x="1005376" y="368588"/>
                  </a:lnTo>
                  <a:lnTo>
                    <a:pt x="1004519" y="370112"/>
                  </a:lnTo>
                  <a:lnTo>
                    <a:pt x="1004519" y="371731"/>
                  </a:lnTo>
                  <a:lnTo>
                    <a:pt x="1005091" y="373160"/>
                  </a:lnTo>
                  <a:lnTo>
                    <a:pt x="1006519" y="374208"/>
                  </a:lnTo>
                  <a:lnTo>
                    <a:pt x="1008043" y="374208"/>
                  </a:lnTo>
                  <a:lnTo>
                    <a:pt x="1010996" y="374208"/>
                  </a:lnTo>
                  <a:lnTo>
                    <a:pt x="1010139" y="375065"/>
                  </a:lnTo>
                  <a:lnTo>
                    <a:pt x="1008234" y="377922"/>
                  </a:lnTo>
                  <a:lnTo>
                    <a:pt x="1009282" y="380018"/>
                  </a:lnTo>
                  <a:lnTo>
                    <a:pt x="1009282" y="381542"/>
                  </a:lnTo>
                  <a:lnTo>
                    <a:pt x="1009758" y="382971"/>
                  </a:lnTo>
                  <a:lnTo>
                    <a:pt x="1011473" y="384399"/>
                  </a:lnTo>
                  <a:lnTo>
                    <a:pt x="1013187" y="384971"/>
                  </a:lnTo>
                  <a:lnTo>
                    <a:pt x="1020045" y="386209"/>
                  </a:lnTo>
                  <a:lnTo>
                    <a:pt x="1022236" y="385733"/>
                  </a:lnTo>
                  <a:lnTo>
                    <a:pt x="1024141" y="384494"/>
                  </a:lnTo>
                  <a:lnTo>
                    <a:pt x="1025379" y="382590"/>
                  </a:lnTo>
                  <a:lnTo>
                    <a:pt x="1025855" y="380208"/>
                  </a:lnTo>
                  <a:lnTo>
                    <a:pt x="1025855" y="379161"/>
                  </a:lnTo>
                  <a:lnTo>
                    <a:pt x="1025093" y="379161"/>
                  </a:lnTo>
                  <a:lnTo>
                    <a:pt x="1024141" y="379161"/>
                  </a:lnTo>
                  <a:lnTo>
                    <a:pt x="1023188" y="379161"/>
                  </a:lnTo>
                  <a:lnTo>
                    <a:pt x="1023950" y="378398"/>
                  </a:lnTo>
                  <a:lnTo>
                    <a:pt x="1023950" y="378398"/>
                  </a:lnTo>
                  <a:lnTo>
                    <a:pt x="1025855" y="372874"/>
                  </a:lnTo>
                  <a:lnTo>
                    <a:pt x="1027760" y="373922"/>
                  </a:lnTo>
                  <a:lnTo>
                    <a:pt x="1031761" y="373350"/>
                  </a:lnTo>
                  <a:lnTo>
                    <a:pt x="1033856" y="373922"/>
                  </a:lnTo>
                  <a:lnTo>
                    <a:pt x="1034618" y="374779"/>
                  </a:lnTo>
                  <a:lnTo>
                    <a:pt x="1035666" y="376684"/>
                  </a:lnTo>
                  <a:lnTo>
                    <a:pt x="1036523" y="378684"/>
                  </a:lnTo>
                  <a:lnTo>
                    <a:pt x="1036523" y="380304"/>
                  </a:lnTo>
                  <a:lnTo>
                    <a:pt x="1035380" y="381923"/>
                  </a:lnTo>
                  <a:lnTo>
                    <a:pt x="1031475" y="385828"/>
                  </a:lnTo>
                  <a:lnTo>
                    <a:pt x="1030046" y="387733"/>
                  </a:lnTo>
                  <a:lnTo>
                    <a:pt x="1027570" y="395163"/>
                  </a:lnTo>
                  <a:lnTo>
                    <a:pt x="1023188" y="393829"/>
                  </a:lnTo>
                  <a:lnTo>
                    <a:pt x="1019092" y="395448"/>
                  </a:lnTo>
                  <a:lnTo>
                    <a:pt x="1016044" y="399068"/>
                  </a:lnTo>
                  <a:lnTo>
                    <a:pt x="1014997" y="403544"/>
                  </a:lnTo>
                  <a:lnTo>
                    <a:pt x="1014997" y="406116"/>
                  </a:lnTo>
                  <a:lnTo>
                    <a:pt x="1016044" y="407259"/>
                  </a:lnTo>
                  <a:lnTo>
                    <a:pt x="1017473" y="407831"/>
                  </a:lnTo>
                  <a:lnTo>
                    <a:pt x="1018997" y="408974"/>
                  </a:lnTo>
                  <a:lnTo>
                    <a:pt x="1018997" y="408974"/>
                  </a:lnTo>
                  <a:lnTo>
                    <a:pt x="1020140" y="409641"/>
                  </a:lnTo>
                  <a:lnTo>
                    <a:pt x="1020807" y="410402"/>
                  </a:lnTo>
                  <a:lnTo>
                    <a:pt x="1019854" y="410402"/>
                  </a:lnTo>
                  <a:lnTo>
                    <a:pt x="1018711" y="410402"/>
                  </a:lnTo>
                  <a:lnTo>
                    <a:pt x="1017759" y="410402"/>
                  </a:lnTo>
                  <a:lnTo>
                    <a:pt x="1017187" y="411260"/>
                  </a:lnTo>
                  <a:lnTo>
                    <a:pt x="1017187" y="412403"/>
                  </a:lnTo>
                  <a:lnTo>
                    <a:pt x="1015187" y="411546"/>
                  </a:lnTo>
                  <a:lnTo>
                    <a:pt x="1013758" y="412308"/>
                  </a:lnTo>
                  <a:lnTo>
                    <a:pt x="1013187" y="414022"/>
                  </a:lnTo>
                  <a:lnTo>
                    <a:pt x="1013187" y="416118"/>
                  </a:lnTo>
                  <a:lnTo>
                    <a:pt x="1011853" y="414498"/>
                  </a:lnTo>
                  <a:lnTo>
                    <a:pt x="1010234" y="413736"/>
                  </a:lnTo>
                  <a:lnTo>
                    <a:pt x="1008615" y="413736"/>
                  </a:lnTo>
                  <a:lnTo>
                    <a:pt x="1006996" y="414975"/>
                  </a:lnTo>
                  <a:lnTo>
                    <a:pt x="1007662" y="416594"/>
                  </a:lnTo>
                  <a:lnTo>
                    <a:pt x="1007662" y="418499"/>
                  </a:lnTo>
                  <a:lnTo>
                    <a:pt x="1007091" y="422309"/>
                  </a:lnTo>
                  <a:lnTo>
                    <a:pt x="1008615" y="427548"/>
                  </a:lnTo>
                  <a:lnTo>
                    <a:pt x="1008615" y="429262"/>
                  </a:lnTo>
                  <a:lnTo>
                    <a:pt x="1009282" y="430215"/>
                  </a:lnTo>
                  <a:lnTo>
                    <a:pt x="1010901" y="430215"/>
                  </a:lnTo>
                  <a:lnTo>
                    <a:pt x="1012996" y="430215"/>
                  </a:lnTo>
                  <a:lnTo>
                    <a:pt x="1016711" y="430215"/>
                  </a:lnTo>
                  <a:lnTo>
                    <a:pt x="1016711" y="430215"/>
                  </a:lnTo>
                  <a:lnTo>
                    <a:pt x="1016711" y="429452"/>
                  </a:lnTo>
                  <a:lnTo>
                    <a:pt x="1016711" y="427262"/>
                  </a:lnTo>
                  <a:lnTo>
                    <a:pt x="1017854" y="425262"/>
                  </a:lnTo>
                  <a:lnTo>
                    <a:pt x="1022045" y="426500"/>
                  </a:lnTo>
                  <a:lnTo>
                    <a:pt x="1030141" y="433072"/>
                  </a:lnTo>
                  <a:lnTo>
                    <a:pt x="1031284" y="433072"/>
                  </a:lnTo>
                  <a:lnTo>
                    <a:pt x="1032808" y="431834"/>
                  </a:lnTo>
                  <a:lnTo>
                    <a:pt x="1033951" y="430310"/>
                  </a:lnTo>
                  <a:lnTo>
                    <a:pt x="1034904" y="428786"/>
                  </a:lnTo>
                  <a:lnTo>
                    <a:pt x="1035571" y="427071"/>
                  </a:lnTo>
                  <a:lnTo>
                    <a:pt x="1035571" y="424881"/>
                  </a:lnTo>
                  <a:lnTo>
                    <a:pt x="1036618" y="424881"/>
                  </a:lnTo>
                  <a:lnTo>
                    <a:pt x="1037952" y="425928"/>
                  </a:lnTo>
                  <a:lnTo>
                    <a:pt x="1039762" y="425928"/>
                  </a:lnTo>
                  <a:lnTo>
                    <a:pt x="1041762" y="425262"/>
                  </a:lnTo>
                  <a:lnTo>
                    <a:pt x="1043762" y="425262"/>
                  </a:lnTo>
                  <a:lnTo>
                    <a:pt x="1042524" y="426309"/>
                  </a:lnTo>
                  <a:lnTo>
                    <a:pt x="1041476" y="427548"/>
                  </a:lnTo>
                  <a:close/>
                  <a:moveTo>
                    <a:pt x="933082" y="329250"/>
                  </a:moveTo>
                  <a:lnTo>
                    <a:pt x="933082" y="325630"/>
                  </a:lnTo>
                  <a:lnTo>
                    <a:pt x="931367" y="323630"/>
                  </a:lnTo>
                  <a:lnTo>
                    <a:pt x="931367" y="321058"/>
                  </a:lnTo>
                  <a:lnTo>
                    <a:pt x="928224" y="319248"/>
                  </a:lnTo>
                  <a:lnTo>
                    <a:pt x="931177" y="319248"/>
                  </a:lnTo>
                  <a:lnTo>
                    <a:pt x="933272" y="322582"/>
                  </a:lnTo>
                  <a:lnTo>
                    <a:pt x="935177" y="322582"/>
                  </a:lnTo>
                  <a:lnTo>
                    <a:pt x="937177" y="325535"/>
                  </a:lnTo>
                  <a:lnTo>
                    <a:pt x="939463" y="329250"/>
                  </a:lnTo>
                  <a:lnTo>
                    <a:pt x="939463" y="330107"/>
                  </a:lnTo>
                  <a:lnTo>
                    <a:pt x="940130" y="330964"/>
                  </a:lnTo>
                  <a:lnTo>
                    <a:pt x="941273" y="330964"/>
                  </a:lnTo>
                  <a:lnTo>
                    <a:pt x="941940" y="331821"/>
                  </a:lnTo>
                  <a:lnTo>
                    <a:pt x="941178" y="333917"/>
                  </a:lnTo>
                  <a:lnTo>
                    <a:pt x="937654" y="331154"/>
                  </a:lnTo>
                  <a:lnTo>
                    <a:pt x="937654" y="333917"/>
                  </a:lnTo>
                  <a:lnTo>
                    <a:pt x="935558" y="333917"/>
                  </a:lnTo>
                  <a:lnTo>
                    <a:pt x="935558" y="336108"/>
                  </a:lnTo>
                  <a:lnTo>
                    <a:pt x="936511" y="339251"/>
                  </a:lnTo>
                  <a:lnTo>
                    <a:pt x="934606" y="342204"/>
                  </a:lnTo>
                  <a:lnTo>
                    <a:pt x="933844" y="345633"/>
                  </a:lnTo>
                  <a:lnTo>
                    <a:pt x="932129" y="343918"/>
                  </a:lnTo>
                  <a:lnTo>
                    <a:pt x="932129" y="341632"/>
                  </a:lnTo>
                  <a:lnTo>
                    <a:pt x="933939" y="339346"/>
                  </a:lnTo>
                  <a:lnTo>
                    <a:pt x="933082" y="337917"/>
                  </a:lnTo>
                  <a:lnTo>
                    <a:pt x="932034" y="336869"/>
                  </a:lnTo>
                  <a:lnTo>
                    <a:pt x="930986" y="333821"/>
                  </a:lnTo>
                  <a:close/>
                  <a:moveTo>
                    <a:pt x="1022045" y="146846"/>
                  </a:moveTo>
                  <a:lnTo>
                    <a:pt x="1022712" y="147894"/>
                  </a:lnTo>
                  <a:lnTo>
                    <a:pt x="1022712" y="150560"/>
                  </a:lnTo>
                  <a:lnTo>
                    <a:pt x="1022712" y="152751"/>
                  </a:lnTo>
                  <a:lnTo>
                    <a:pt x="1023760" y="154275"/>
                  </a:lnTo>
                  <a:lnTo>
                    <a:pt x="1022712" y="155037"/>
                  </a:lnTo>
                  <a:lnTo>
                    <a:pt x="1021664" y="155037"/>
                  </a:lnTo>
                  <a:lnTo>
                    <a:pt x="1020902" y="153704"/>
                  </a:lnTo>
                  <a:lnTo>
                    <a:pt x="1019569" y="151323"/>
                  </a:lnTo>
                  <a:lnTo>
                    <a:pt x="1019569" y="148084"/>
                  </a:lnTo>
                  <a:close/>
                  <a:moveTo>
                    <a:pt x="442640" y="146274"/>
                  </a:moveTo>
                  <a:lnTo>
                    <a:pt x="445783" y="147798"/>
                  </a:lnTo>
                  <a:lnTo>
                    <a:pt x="446354" y="151418"/>
                  </a:lnTo>
                  <a:lnTo>
                    <a:pt x="445021" y="154371"/>
                  </a:lnTo>
                  <a:lnTo>
                    <a:pt x="442640" y="154371"/>
                  </a:lnTo>
                  <a:lnTo>
                    <a:pt x="436353" y="149703"/>
                  </a:lnTo>
                  <a:lnTo>
                    <a:pt x="437020" y="147989"/>
                  </a:lnTo>
                  <a:lnTo>
                    <a:pt x="438734" y="146941"/>
                  </a:lnTo>
                  <a:lnTo>
                    <a:pt x="440830" y="146369"/>
                  </a:lnTo>
                  <a:close/>
                  <a:moveTo>
                    <a:pt x="953179" y="133416"/>
                  </a:moveTo>
                  <a:lnTo>
                    <a:pt x="956608" y="134940"/>
                  </a:lnTo>
                  <a:lnTo>
                    <a:pt x="954799" y="138369"/>
                  </a:lnTo>
                  <a:lnTo>
                    <a:pt x="950417" y="141798"/>
                  </a:lnTo>
                  <a:lnTo>
                    <a:pt x="946036" y="143417"/>
                  </a:lnTo>
                  <a:lnTo>
                    <a:pt x="943750" y="143417"/>
                  </a:lnTo>
                  <a:lnTo>
                    <a:pt x="942416" y="144465"/>
                  </a:lnTo>
                  <a:lnTo>
                    <a:pt x="941178" y="145703"/>
                  </a:lnTo>
                  <a:lnTo>
                    <a:pt x="939273" y="146560"/>
                  </a:lnTo>
                  <a:lnTo>
                    <a:pt x="937368" y="146560"/>
                  </a:lnTo>
                  <a:lnTo>
                    <a:pt x="934987" y="145989"/>
                  </a:lnTo>
                  <a:lnTo>
                    <a:pt x="932891" y="145036"/>
                  </a:lnTo>
                  <a:lnTo>
                    <a:pt x="932129" y="143798"/>
                  </a:lnTo>
                  <a:lnTo>
                    <a:pt x="932701" y="142464"/>
                  </a:lnTo>
                  <a:lnTo>
                    <a:pt x="932701" y="141131"/>
                  </a:lnTo>
                  <a:lnTo>
                    <a:pt x="932701" y="139702"/>
                  </a:lnTo>
                  <a:lnTo>
                    <a:pt x="932701" y="138273"/>
                  </a:lnTo>
                  <a:lnTo>
                    <a:pt x="934701" y="139321"/>
                  </a:lnTo>
                  <a:lnTo>
                    <a:pt x="935844" y="140369"/>
                  </a:lnTo>
                  <a:lnTo>
                    <a:pt x="936987" y="140369"/>
                  </a:lnTo>
                  <a:lnTo>
                    <a:pt x="938511" y="139321"/>
                  </a:lnTo>
                  <a:lnTo>
                    <a:pt x="940702" y="136559"/>
                  </a:lnTo>
                  <a:lnTo>
                    <a:pt x="941940" y="135702"/>
                  </a:lnTo>
                  <a:lnTo>
                    <a:pt x="943369" y="135702"/>
                  </a:lnTo>
                  <a:lnTo>
                    <a:pt x="943369" y="136178"/>
                  </a:lnTo>
                  <a:lnTo>
                    <a:pt x="943369" y="137511"/>
                  </a:lnTo>
                  <a:lnTo>
                    <a:pt x="943369" y="138845"/>
                  </a:lnTo>
                  <a:lnTo>
                    <a:pt x="943940" y="139416"/>
                  </a:lnTo>
                  <a:lnTo>
                    <a:pt x="945178" y="139416"/>
                  </a:lnTo>
                  <a:lnTo>
                    <a:pt x="947274" y="138750"/>
                  </a:lnTo>
                  <a:lnTo>
                    <a:pt x="948417" y="138750"/>
                  </a:lnTo>
                  <a:lnTo>
                    <a:pt x="950703" y="137702"/>
                  </a:lnTo>
                  <a:lnTo>
                    <a:pt x="953275" y="133320"/>
                  </a:lnTo>
                  <a:close/>
                  <a:moveTo>
                    <a:pt x="975944" y="122462"/>
                  </a:moveTo>
                  <a:lnTo>
                    <a:pt x="976706" y="119033"/>
                  </a:lnTo>
                  <a:lnTo>
                    <a:pt x="976706" y="115223"/>
                  </a:lnTo>
                  <a:lnTo>
                    <a:pt x="977468" y="111794"/>
                  </a:lnTo>
                  <a:lnTo>
                    <a:pt x="980230" y="109603"/>
                  </a:lnTo>
                  <a:lnTo>
                    <a:pt x="980230" y="112079"/>
                  </a:lnTo>
                  <a:lnTo>
                    <a:pt x="977754" y="118652"/>
                  </a:lnTo>
                  <a:lnTo>
                    <a:pt x="977754" y="119985"/>
                  </a:lnTo>
                  <a:lnTo>
                    <a:pt x="978230" y="120938"/>
                  </a:lnTo>
                  <a:lnTo>
                    <a:pt x="978230" y="121890"/>
                  </a:lnTo>
                  <a:lnTo>
                    <a:pt x="977563" y="123224"/>
                  </a:lnTo>
                  <a:lnTo>
                    <a:pt x="976801" y="123986"/>
                  </a:lnTo>
                  <a:lnTo>
                    <a:pt x="976325" y="123986"/>
                  </a:lnTo>
                  <a:lnTo>
                    <a:pt x="976325" y="123986"/>
                  </a:lnTo>
                  <a:close/>
                  <a:moveTo>
                    <a:pt x="994708" y="102650"/>
                  </a:moveTo>
                  <a:lnTo>
                    <a:pt x="996518" y="101221"/>
                  </a:lnTo>
                  <a:lnTo>
                    <a:pt x="997185" y="101221"/>
                  </a:lnTo>
                  <a:lnTo>
                    <a:pt x="997185" y="102364"/>
                  </a:lnTo>
                  <a:lnTo>
                    <a:pt x="996328" y="103888"/>
                  </a:lnTo>
                  <a:lnTo>
                    <a:pt x="993661" y="106269"/>
                  </a:lnTo>
                  <a:lnTo>
                    <a:pt x="992518" y="107603"/>
                  </a:lnTo>
                  <a:lnTo>
                    <a:pt x="991851" y="109412"/>
                  </a:lnTo>
                  <a:lnTo>
                    <a:pt x="989184" y="108841"/>
                  </a:lnTo>
                  <a:lnTo>
                    <a:pt x="984802" y="109508"/>
                  </a:lnTo>
                  <a:lnTo>
                    <a:pt x="983755" y="108460"/>
                  </a:lnTo>
                  <a:lnTo>
                    <a:pt x="984993" y="106555"/>
                  </a:lnTo>
                  <a:lnTo>
                    <a:pt x="986041" y="106079"/>
                  </a:lnTo>
                  <a:lnTo>
                    <a:pt x="988612" y="106650"/>
                  </a:lnTo>
                  <a:lnTo>
                    <a:pt x="990327" y="106079"/>
                  </a:lnTo>
                  <a:lnTo>
                    <a:pt x="992232" y="104936"/>
                  </a:lnTo>
                  <a:close/>
                  <a:moveTo>
                    <a:pt x="909841" y="97506"/>
                  </a:moveTo>
                  <a:lnTo>
                    <a:pt x="909269" y="94363"/>
                  </a:lnTo>
                  <a:lnTo>
                    <a:pt x="913079" y="91410"/>
                  </a:lnTo>
                  <a:lnTo>
                    <a:pt x="918699" y="88648"/>
                  </a:lnTo>
                  <a:lnTo>
                    <a:pt x="922795" y="89886"/>
                  </a:lnTo>
                  <a:lnTo>
                    <a:pt x="918413" y="94839"/>
                  </a:lnTo>
                  <a:lnTo>
                    <a:pt x="916413" y="97697"/>
                  </a:lnTo>
                  <a:lnTo>
                    <a:pt x="913746" y="98744"/>
                  </a:lnTo>
                  <a:close/>
                  <a:moveTo>
                    <a:pt x="473405" y="89410"/>
                  </a:moveTo>
                  <a:lnTo>
                    <a:pt x="476167" y="89410"/>
                  </a:lnTo>
                  <a:lnTo>
                    <a:pt x="476739" y="90172"/>
                  </a:lnTo>
                  <a:lnTo>
                    <a:pt x="476739" y="92458"/>
                  </a:lnTo>
                  <a:lnTo>
                    <a:pt x="476739" y="93982"/>
                  </a:lnTo>
                  <a:lnTo>
                    <a:pt x="476072" y="95601"/>
                  </a:lnTo>
                  <a:lnTo>
                    <a:pt x="475120" y="97030"/>
                  </a:lnTo>
                  <a:lnTo>
                    <a:pt x="474262" y="97983"/>
                  </a:lnTo>
                  <a:lnTo>
                    <a:pt x="472072" y="98935"/>
                  </a:lnTo>
                  <a:lnTo>
                    <a:pt x="468643" y="99506"/>
                  </a:lnTo>
                  <a:lnTo>
                    <a:pt x="465309" y="99506"/>
                  </a:lnTo>
                  <a:lnTo>
                    <a:pt x="463499" y="98078"/>
                  </a:lnTo>
                  <a:lnTo>
                    <a:pt x="461308" y="95792"/>
                  </a:lnTo>
                  <a:lnTo>
                    <a:pt x="459213" y="93030"/>
                  </a:lnTo>
                  <a:lnTo>
                    <a:pt x="458737" y="90172"/>
                  </a:lnTo>
                  <a:lnTo>
                    <a:pt x="461690" y="87981"/>
                  </a:lnTo>
                  <a:lnTo>
                    <a:pt x="463499" y="87981"/>
                  </a:lnTo>
                  <a:lnTo>
                    <a:pt x="465118" y="88553"/>
                  </a:lnTo>
                  <a:lnTo>
                    <a:pt x="466547" y="89315"/>
                  </a:lnTo>
                  <a:lnTo>
                    <a:pt x="467976" y="89981"/>
                  </a:lnTo>
                  <a:lnTo>
                    <a:pt x="469691" y="89981"/>
                  </a:lnTo>
                  <a:close/>
                  <a:moveTo>
                    <a:pt x="970991" y="71122"/>
                  </a:moveTo>
                  <a:lnTo>
                    <a:pt x="974896" y="68360"/>
                  </a:lnTo>
                  <a:lnTo>
                    <a:pt x="976897" y="66645"/>
                  </a:lnTo>
                  <a:lnTo>
                    <a:pt x="978135" y="64645"/>
                  </a:lnTo>
                  <a:lnTo>
                    <a:pt x="978802" y="67788"/>
                  </a:lnTo>
                  <a:lnTo>
                    <a:pt x="977659" y="70646"/>
                  </a:lnTo>
                  <a:lnTo>
                    <a:pt x="975373" y="73027"/>
                  </a:lnTo>
                  <a:lnTo>
                    <a:pt x="968229" y="77123"/>
                  </a:lnTo>
                  <a:lnTo>
                    <a:pt x="966895" y="77123"/>
                  </a:lnTo>
                  <a:lnTo>
                    <a:pt x="966895" y="77789"/>
                  </a:lnTo>
                  <a:lnTo>
                    <a:pt x="965086" y="81695"/>
                  </a:lnTo>
                  <a:lnTo>
                    <a:pt x="958513" y="84743"/>
                  </a:lnTo>
                  <a:lnTo>
                    <a:pt x="957275" y="85981"/>
                  </a:lnTo>
                  <a:lnTo>
                    <a:pt x="956513" y="85981"/>
                  </a:lnTo>
                  <a:lnTo>
                    <a:pt x="955942" y="85981"/>
                  </a:lnTo>
                  <a:lnTo>
                    <a:pt x="955180" y="85981"/>
                  </a:lnTo>
                  <a:lnTo>
                    <a:pt x="955180" y="85314"/>
                  </a:lnTo>
                  <a:lnTo>
                    <a:pt x="953465" y="86457"/>
                  </a:lnTo>
                  <a:lnTo>
                    <a:pt x="952036" y="88362"/>
                  </a:lnTo>
                  <a:lnTo>
                    <a:pt x="950036" y="90172"/>
                  </a:lnTo>
                  <a:lnTo>
                    <a:pt x="946607" y="91220"/>
                  </a:lnTo>
                  <a:lnTo>
                    <a:pt x="946607" y="90172"/>
                  </a:lnTo>
                  <a:lnTo>
                    <a:pt x="942035" y="93887"/>
                  </a:lnTo>
                  <a:lnTo>
                    <a:pt x="939559" y="94935"/>
                  </a:lnTo>
                  <a:lnTo>
                    <a:pt x="940225" y="94268"/>
                  </a:lnTo>
                  <a:lnTo>
                    <a:pt x="940225" y="93125"/>
                  </a:lnTo>
                  <a:lnTo>
                    <a:pt x="941178" y="89601"/>
                  </a:lnTo>
                  <a:lnTo>
                    <a:pt x="942321" y="88648"/>
                  </a:lnTo>
                  <a:lnTo>
                    <a:pt x="944035" y="88648"/>
                  </a:lnTo>
                  <a:lnTo>
                    <a:pt x="946702" y="87314"/>
                  </a:lnTo>
                  <a:lnTo>
                    <a:pt x="948131" y="85505"/>
                  </a:lnTo>
                  <a:lnTo>
                    <a:pt x="949560" y="82743"/>
                  </a:lnTo>
                  <a:lnTo>
                    <a:pt x="951274" y="80266"/>
                  </a:lnTo>
                  <a:lnTo>
                    <a:pt x="953465" y="79123"/>
                  </a:lnTo>
                  <a:lnTo>
                    <a:pt x="953465" y="80361"/>
                  </a:lnTo>
                  <a:lnTo>
                    <a:pt x="955561" y="82647"/>
                  </a:lnTo>
                  <a:lnTo>
                    <a:pt x="957847" y="84266"/>
                  </a:lnTo>
                  <a:lnTo>
                    <a:pt x="958894" y="83219"/>
                  </a:lnTo>
                  <a:lnTo>
                    <a:pt x="959561" y="82076"/>
                  </a:lnTo>
                  <a:lnTo>
                    <a:pt x="964228" y="76361"/>
                  </a:lnTo>
                  <a:lnTo>
                    <a:pt x="964228" y="76361"/>
                  </a:lnTo>
                  <a:lnTo>
                    <a:pt x="964800" y="76361"/>
                  </a:lnTo>
                  <a:lnTo>
                    <a:pt x="965371" y="74456"/>
                  </a:lnTo>
                  <a:lnTo>
                    <a:pt x="967181" y="72932"/>
                  </a:lnTo>
                  <a:close/>
                  <a:moveTo>
                    <a:pt x="200895" y="97221"/>
                  </a:moveTo>
                  <a:lnTo>
                    <a:pt x="202419" y="96744"/>
                  </a:lnTo>
                  <a:lnTo>
                    <a:pt x="205943" y="98554"/>
                  </a:lnTo>
                  <a:lnTo>
                    <a:pt x="211753" y="103126"/>
                  </a:lnTo>
                  <a:lnTo>
                    <a:pt x="213277" y="104841"/>
                  </a:lnTo>
                  <a:lnTo>
                    <a:pt x="213754" y="105602"/>
                  </a:lnTo>
                  <a:lnTo>
                    <a:pt x="213754" y="108269"/>
                  </a:lnTo>
                  <a:lnTo>
                    <a:pt x="213182" y="110556"/>
                  </a:lnTo>
                  <a:lnTo>
                    <a:pt x="211753" y="111603"/>
                  </a:lnTo>
                  <a:lnTo>
                    <a:pt x="205943" y="114080"/>
                  </a:lnTo>
                  <a:lnTo>
                    <a:pt x="199180" y="114080"/>
                  </a:lnTo>
                  <a:lnTo>
                    <a:pt x="195942" y="115413"/>
                  </a:lnTo>
                  <a:lnTo>
                    <a:pt x="192513" y="113508"/>
                  </a:lnTo>
                  <a:lnTo>
                    <a:pt x="188417" y="111698"/>
                  </a:lnTo>
                  <a:lnTo>
                    <a:pt x="184036" y="110460"/>
                  </a:lnTo>
                  <a:lnTo>
                    <a:pt x="180130" y="109889"/>
                  </a:lnTo>
                  <a:lnTo>
                    <a:pt x="178130" y="109317"/>
                  </a:lnTo>
                  <a:lnTo>
                    <a:pt x="175082" y="106746"/>
                  </a:lnTo>
                  <a:lnTo>
                    <a:pt x="172987" y="106174"/>
                  </a:lnTo>
                  <a:lnTo>
                    <a:pt x="171082" y="106174"/>
                  </a:lnTo>
                  <a:lnTo>
                    <a:pt x="167843" y="107412"/>
                  </a:lnTo>
                  <a:lnTo>
                    <a:pt x="161747" y="108460"/>
                  </a:lnTo>
                  <a:lnTo>
                    <a:pt x="150222" y="113127"/>
                  </a:lnTo>
                  <a:lnTo>
                    <a:pt x="146507" y="113127"/>
                  </a:lnTo>
                  <a:lnTo>
                    <a:pt x="142030" y="113127"/>
                  </a:lnTo>
                  <a:lnTo>
                    <a:pt x="137935" y="112460"/>
                  </a:lnTo>
                  <a:lnTo>
                    <a:pt x="135839" y="110937"/>
                  </a:lnTo>
                  <a:lnTo>
                    <a:pt x="134125" y="108746"/>
                  </a:lnTo>
                  <a:lnTo>
                    <a:pt x="133363" y="107412"/>
                  </a:lnTo>
                  <a:lnTo>
                    <a:pt x="133363" y="106364"/>
                  </a:lnTo>
                  <a:lnTo>
                    <a:pt x="134220" y="104364"/>
                  </a:lnTo>
                  <a:lnTo>
                    <a:pt x="135268" y="104364"/>
                  </a:lnTo>
                  <a:lnTo>
                    <a:pt x="138220" y="104936"/>
                  </a:lnTo>
                  <a:lnTo>
                    <a:pt x="140316" y="103888"/>
                  </a:lnTo>
                  <a:lnTo>
                    <a:pt x="140316" y="101316"/>
                  </a:lnTo>
                  <a:lnTo>
                    <a:pt x="139363" y="95316"/>
                  </a:lnTo>
                  <a:lnTo>
                    <a:pt x="140316" y="92553"/>
                  </a:lnTo>
                  <a:lnTo>
                    <a:pt x="142507" y="92553"/>
                  </a:lnTo>
                  <a:lnTo>
                    <a:pt x="146507" y="95316"/>
                  </a:lnTo>
                  <a:lnTo>
                    <a:pt x="150032" y="95982"/>
                  </a:lnTo>
                  <a:lnTo>
                    <a:pt x="152889" y="95030"/>
                  </a:lnTo>
                  <a:lnTo>
                    <a:pt x="155270" y="93125"/>
                  </a:lnTo>
                  <a:lnTo>
                    <a:pt x="157366" y="90077"/>
                  </a:lnTo>
                  <a:lnTo>
                    <a:pt x="156413" y="87029"/>
                  </a:lnTo>
                  <a:lnTo>
                    <a:pt x="155270" y="76170"/>
                  </a:lnTo>
                  <a:lnTo>
                    <a:pt x="156604" y="74360"/>
                  </a:lnTo>
                  <a:lnTo>
                    <a:pt x="157175" y="72456"/>
                  </a:lnTo>
                  <a:lnTo>
                    <a:pt x="157175" y="70741"/>
                  </a:lnTo>
                  <a:lnTo>
                    <a:pt x="156604" y="69217"/>
                  </a:lnTo>
                  <a:lnTo>
                    <a:pt x="155461" y="67979"/>
                  </a:lnTo>
                  <a:lnTo>
                    <a:pt x="154127" y="67979"/>
                  </a:lnTo>
                  <a:lnTo>
                    <a:pt x="152508" y="67979"/>
                  </a:lnTo>
                  <a:lnTo>
                    <a:pt x="150412" y="67979"/>
                  </a:lnTo>
                  <a:lnTo>
                    <a:pt x="153460" y="62359"/>
                  </a:lnTo>
                  <a:lnTo>
                    <a:pt x="154889" y="60645"/>
                  </a:lnTo>
                  <a:lnTo>
                    <a:pt x="156508" y="59311"/>
                  </a:lnTo>
                  <a:lnTo>
                    <a:pt x="159652" y="57406"/>
                  </a:lnTo>
                  <a:lnTo>
                    <a:pt x="160985" y="56073"/>
                  </a:lnTo>
                  <a:lnTo>
                    <a:pt x="164986" y="49310"/>
                  </a:lnTo>
                  <a:lnTo>
                    <a:pt x="166415" y="47881"/>
                  </a:lnTo>
                  <a:lnTo>
                    <a:pt x="169082" y="47214"/>
                  </a:lnTo>
                  <a:lnTo>
                    <a:pt x="171558" y="47214"/>
                  </a:lnTo>
                  <a:lnTo>
                    <a:pt x="173939" y="47214"/>
                  </a:lnTo>
                  <a:lnTo>
                    <a:pt x="176320" y="45500"/>
                  </a:lnTo>
                  <a:lnTo>
                    <a:pt x="176987" y="48453"/>
                  </a:lnTo>
                  <a:lnTo>
                    <a:pt x="178321" y="52072"/>
                  </a:lnTo>
                  <a:lnTo>
                    <a:pt x="180035" y="55691"/>
                  </a:lnTo>
                  <a:lnTo>
                    <a:pt x="183369" y="61026"/>
                  </a:lnTo>
                  <a:lnTo>
                    <a:pt x="183369" y="62550"/>
                  </a:lnTo>
                  <a:lnTo>
                    <a:pt x="181845" y="65693"/>
                  </a:lnTo>
                  <a:lnTo>
                    <a:pt x="181845" y="67788"/>
                  </a:lnTo>
                  <a:lnTo>
                    <a:pt x="181845" y="72551"/>
                  </a:lnTo>
                  <a:lnTo>
                    <a:pt x="183178" y="74551"/>
                  </a:lnTo>
                  <a:lnTo>
                    <a:pt x="189560" y="78837"/>
                  </a:lnTo>
                  <a:lnTo>
                    <a:pt x="191656" y="82171"/>
                  </a:lnTo>
                  <a:lnTo>
                    <a:pt x="192132" y="85981"/>
                  </a:lnTo>
                  <a:lnTo>
                    <a:pt x="192132" y="89981"/>
                  </a:lnTo>
                  <a:lnTo>
                    <a:pt x="191275" y="93506"/>
                  </a:lnTo>
                  <a:lnTo>
                    <a:pt x="190132" y="95887"/>
                  </a:lnTo>
                  <a:lnTo>
                    <a:pt x="190132" y="96839"/>
                  </a:lnTo>
                  <a:lnTo>
                    <a:pt x="191560" y="96839"/>
                  </a:lnTo>
                  <a:lnTo>
                    <a:pt x="192513" y="96173"/>
                  </a:lnTo>
                  <a:lnTo>
                    <a:pt x="193465" y="95696"/>
                  </a:lnTo>
                  <a:lnTo>
                    <a:pt x="195085" y="95696"/>
                  </a:lnTo>
                  <a:lnTo>
                    <a:pt x="196704" y="95696"/>
                  </a:lnTo>
                  <a:lnTo>
                    <a:pt x="200895" y="96935"/>
                  </a:lnTo>
                  <a:close/>
                  <a:moveTo>
                    <a:pt x="331768" y="58263"/>
                  </a:moveTo>
                  <a:lnTo>
                    <a:pt x="331768" y="62645"/>
                  </a:lnTo>
                  <a:lnTo>
                    <a:pt x="331768" y="64931"/>
                  </a:lnTo>
                  <a:lnTo>
                    <a:pt x="331007" y="66455"/>
                  </a:lnTo>
                  <a:lnTo>
                    <a:pt x="329578" y="67026"/>
                  </a:lnTo>
                  <a:lnTo>
                    <a:pt x="326625" y="65979"/>
                  </a:lnTo>
                  <a:lnTo>
                    <a:pt x="324720" y="66455"/>
                  </a:lnTo>
                  <a:lnTo>
                    <a:pt x="323196" y="68931"/>
                  </a:lnTo>
                  <a:lnTo>
                    <a:pt x="321862" y="73408"/>
                  </a:lnTo>
                  <a:lnTo>
                    <a:pt x="321862" y="78171"/>
                  </a:lnTo>
                  <a:lnTo>
                    <a:pt x="323196" y="81314"/>
                  </a:lnTo>
                  <a:lnTo>
                    <a:pt x="323196" y="80266"/>
                  </a:lnTo>
                  <a:lnTo>
                    <a:pt x="323863" y="83219"/>
                  </a:lnTo>
                  <a:lnTo>
                    <a:pt x="321482" y="84266"/>
                  </a:lnTo>
                  <a:lnTo>
                    <a:pt x="318433" y="84266"/>
                  </a:lnTo>
                  <a:lnTo>
                    <a:pt x="316909" y="83600"/>
                  </a:lnTo>
                  <a:lnTo>
                    <a:pt x="316909" y="82933"/>
                  </a:lnTo>
                  <a:lnTo>
                    <a:pt x="314242" y="80933"/>
                  </a:lnTo>
                  <a:lnTo>
                    <a:pt x="312814" y="80361"/>
                  </a:lnTo>
                  <a:lnTo>
                    <a:pt x="311766" y="81219"/>
                  </a:lnTo>
                  <a:lnTo>
                    <a:pt x="304908" y="94268"/>
                  </a:lnTo>
                  <a:lnTo>
                    <a:pt x="301860" y="96839"/>
                  </a:lnTo>
                  <a:lnTo>
                    <a:pt x="300622" y="99887"/>
                  </a:lnTo>
                  <a:lnTo>
                    <a:pt x="299193" y="100459"/>
                  </a:lnTo>
                  <a:lnTo>
                    <a:pt x="297383" y="100459"/>
                  </a:lnTo>
                  <a:lnTo>
                    <a:pt x="295954" y="100459"/>
                  </a:lnTo>
                  <a:lnTo>
                    <a:pt x="292240" y="102554"/>
                  </a:lnTo>
                  <a:lnTo>
                    <a:pt x="290335" y="104079"/>
                  </a:lnTo>
                  <a:lnTo>
                    <a:pt x="289573" y="105412"/>
                  </a:lnTo>
                  <a:lnTo>
                    <a:pt x="288620" y="106555"/>
                  </a:lnTo>
                  <a:lnTo>
                    <a:pt x="275190" y="113699"/>
                  </a:lnTo>
                  <a:lnTo>
                    <a:pt x="259664" y="126748"/>
                  </a:lnTo>
                  <a:lnTo>
                    <a:pt x="257188" y="127796"/>
                  </a:lnTo>
                  <a:lnTo>
                    <a:pt x="254616" y="127034"/>
                  </a:lnTo>
                  <a:lnTo>
                    <a:pt x="252044" y="123319"/>
                  </a:lnTo>
                  <a:lnTo>
                    <a:pt x="248520" y="120271"/>
                  </a:lnTo>
                  <a:lnTo>
                    <a:pt x="243948" y="117890"/>
                  </a:lnTo>
                  <a:lnTo>
                    <a:pt x="237185" y="115604"/>
                  </a:lnTo>
                  <a:lnTo>
                    <a:pt x="230899" y="111794"/>
                  </a:lnTo>
                  <a:lnTo>
                    <a:pt x="229946" y="111794"/>
                  </a:lnTo>
                  <a:lnTo>
                    <a:pt x="227660" y="111794"/>
                  </a:lnTo>
                  <a:lnTo>
                    <a:pt x="224707" y="110651"/>
                  </a:lnTo>
                  <a:lnTo>
                    <a:pt x="221755" y="109222"/>
                  </a:lnTo>
                  <a:lnTo>
                    <a:pt x="219659" y="107698"/>
                  </a:lnTo>
                  <a:lnTo>
                    <a:pt x="219659" y="107127"/>
                  </a:lnTo>
                  <a:lnTo>
                    <a:pt x="220802" y="106364"/>
                  </a:lnTo>
                  <a:lnTo>
                    <a:pt x="220802" y="106364"/>
                  </a:lnTo>
                  <a:lnTo>
                    <a:pt x="220135" y="106364"/>
                  </a:lnTo>
                  <a:lnTo>
                    <a:pt x="218611" y="106364"/>
                  </a:lnTo>
                  <a:lnTo>
                    <a:pt x="218135" y="106364"/>
                  </a:lnTo>
                  <a:lnTo>
                    <a:pt x="211944" y="101031"/>
                  </a:lnTo>
                  <a:lnTo>
                    <a:pt x="207943" y="98554"/>
                  </a:lnTo>
                  <a:lnTo>
                    <a:pt x="206896" y="97411"/>
                  </a:lnTo>
                  <a:lnTo>
                    <a:pt x="205467" y="95125"/>
                  </a:lnTo>
                  <a:lnTo>
                    <a:pt x="204800" y="94458"/>
                  </a:lnTo>
                  <a:lnTo>
                    <a:pt x="202133" y="93696"/>
                  </a:lnTo>
                  <a:lnTo>
                    <a:pt x="199085" y="93696"/>
                  </a:lnTo>
                  <a:lnTo>
                    <a:pt x="196704" y="92553"/>
                  </a:lnTo>
                  <a:lnTo>
                    <a:pt x="195656" y="89886"/>
                  </a:lnTo>
                  <a:lnTo>
                    <a:pt x="195656" y="80933"/>
                  </a:lnTo>
                  <a:lnTo>
                    <a:pt x="195656" y="78456"/>
                  </a:lnTo>
                  <a:lnTo>
                    <a:pt x="195180" y="77980"/>
                  </a:lnTo>
                  <a:lnTo>
                    <a:pt x="193561" y="77028"/>
                  </a:lnTo>
                  <a:lnTo>
                    <a:pt x="192989" y="76551"/>
                  </a:lnTo>
                  <a:lnTo>
                    <a:pt x="189846" y="72456"/>
                  </a:lnTo>
                  <a:lnTo>
                    <a:pt x="188893" y="70455"/>
                  </a:lnTo>
                  <a:lnTo>
                    <a:pt x="183845" y="53120"/>
                  </a:lnTo>
                  <a:lnTo>
                    <a:pt x="183845" y="50453"/>
                  </a:lnTo>
                  <a:lnTo>
                    <a:pt x="183845" y="49786"/>
                  </a:lnTo>
                  <a:lnTo>
                    <a:pt x="183274" y="49786"/>
                  </a:lnTo>
                  <a:lnTo>
                    <a:pt x="182607" y="49214"/>
                  </a:lnTo>
                  <a:lnTo>
                    <a:pt x="182607" y="48072"/>
                  </a:lnTo>
                  <a:lnTo>
                    <a:pt x="182607" y="46643"/>
                  </a:lnTo>
                  <a:lnTo>
                    <a:pt x="182607" y="45405"/>
                  </a:lnTo>
                  <a:lnTo>
                    <a:pt x="183178" y="44166"/>
                  </a:lnTo>
                  <a:lnTo>
                    <a:pt x="183940" y="43023"/>
                  </a:lnTo>
                  <a:lnTo>
                    <a:pt x="180511" y="39404"/>
                  </a:lnTo>
                  <a:lnTo>
                    <a:pt x="179178" y="37118"/>
                  </a:lnTo>
                  <a:lnTo>
                    <a:pt x="178702" y="34451"/>
                  </a:lnTo>
                  <a:lnTo>
                    <a:pt x="178702" y="30736"/>
                  </a:lnTo>
                  <a:lnTo>
                    <a:pt x="179368" y="27974"/>
                  </a:lnTo>
                  <a:lnTo>
                    <a:pt x="180702" y="25878"/>
                  </a:lnTo>
                  <a:lnTo>
                    <a:pt x="182988" y="23973"/>
                  </a:lnTo>
                  <a:lnTo>
                    <a:pt x="187655" y="30546"/>
                  </a:lnTo>
                  <a:lnTo>
                    <a:pt x="197180" y="40071"/>
                  </a:lnTo>
                  <a:lnTo>
                    <a:pt x="198418" y="42642"/>
                  </a:lnTo>
                  <a:lnTo>
                    <a:pt x="199657" y="41690"/>
                  </a:lnTo>
                  <a:lnTo>
                    <a:pt x="200895" y="40452"/>
                  </a:lnTo>
                  <a:lnTo>
                    <a:pt x="202228" y="39404"/>
                  </a:lnTo>
                  <a:lnTo>
                    <a:pt x="203943" y="39404"/>
                  </a:lnTo>
                  <a:lnTo>
                    <a:pt x="205943" y="40166"/>
                  </a:lnTo>
                  <a:lnTo>
                    <a:pt x="207658" y="41690"/>
                  </a:lnTo>
                  <a:lnTo>
                    <a:pt x="208896" y="43595"/>
                  </a:lnTo>
                  <a:lnTo>
                    <a:pt x="208896" y="45690"/>
                  </a:lnTo>
                  <a:lnTo>
                    <a:pt x="207848" y="47881"/>
                  </a:lnTo>
                  <a:lnTo>
                    <a:pt x="204133" y="51596"/>
                  </a:lnTo>
                  <a:lnTo>
                    <a:pt x="203657" y="53977"/>
                  </a:lnTo>
                  <a:lnTo>
                    <a:pt x="204705" y="56073"/>
                  </a:lnTo>
                  <a:lnTo>
                    <a:pt x="206229" y="56073"/>
                  </a:lnTo>
                  <a:lnTo>
                    <a:pt x="207753" y="55406"/>
                  </a:lnTo>
                  <a:lnTo>
                    <a:pt x="208896" y="54549"/>
                  </a:lnTo>
                  <a:lnTo>
                    <a:pt x="214135" y="49024"/>
                  </a:lnTo>
                  <a:lnTo>
                    <a:pt x="216707" y="47309"/>
                  </a:lnTo>
                  <a:lnTo>
                    <a:pt x="218040" y="49119"/>
                  </a:lnTo>
                  <a:lnTo>
                    <a:pt x="216135" y="53501"/>
                  </a:lnTo>
                  <a:lnTo>
                    <a:pt x="216611" y="54358"/>
                  </a:lnTo>
                  <a:lnTo>
                    <a:pt x="218040" y="55406"/>
                  </a:lnTo>
                  <a:lnTo>
                    <a:pt x="221088" y="59502"/>
                  </a:lnTo>
                  <a:lnTo>
                    <a:pt x="221564" y="61026"/>
                  </a:lnTo>
                  <a:lnTo>
                    <a:pt x="225279" y="54453"/>
                  </a:lnTo>
                  <a:lnTo>
                    <a:pt x="233280" y="52262"/>
                  </a:lnTo>
                  <a:lnTo>
                    <a:pt x="241186" y="51215"/>
                  </a:lnTo>
                  <a:lnTo>
                    <a:pt x="244805" y="47690"/>
                  </a:lnTo>
                  <a:lnTo>
                    <a:pt x="246805" y="44928"/>
                  </a:lnTo>
                  <a:lnTo>
                    <a:pt x="251092" y="44357"/>
                  </a:lnTo>
                  <a:lnTo>
                    <a:pt x="255378" y="45309"/>
                  </a:lnTo>
                  <a:lnTo>
                    <a:pt x="257283" y="46833"/>
                  </a:lnTo>
                  <a:lnTo>
                    <a:pt x="258140" y="47976"/>
                  </a:lnTo>
                  <a:lnTo>
                    <a:pt x="261855" y="49500"/>
                  </a:lnTo>
                  <a:lnTo>
                    <a:pt x="262712" y="50453"/>
                  </a:lnTo>
                  <a:lnTo>
                    <a:pt x="263855" y="56549"/>
                  </a:lnTo>
                  <a:lnTo>
                    <a:pt x="264427" y="58263"/>
                  </a:lnTo>
                  <a:lnTo>
                    <a:pt x="265284" y="56454"/>
                  </a:lnTo>
                  <a:lnTo>
                    <a:pt x="267760" y="45119"/>
                  </a:lnTo>
                  <a:lnTo>
                    <a:pt x="269475" y="43881"/>
                  </a:lnTo>
                  <a:lnTo>
                    <a:pt x="271761" y="43119"/>
                  </a:lnTo>
                  <a:lnTo>
                    <a:pt x="274333" y="41880"/>
                  </a:lnTo>
                  <a:lnTo>
                    <a:pt x="279000" y="37499"/>
                  </a:lnTo>
                  <a:lnTo>
                    <a:pt x="281476" y="36356"/>
                  </a:lnTo>
                  <a:lnTo>
                    <a:pt x="282524" y="38642"/>
                  </a:lnTo>
                  <a:lnTo>
                    <a:pt x="282524" y="41690"/>
                  </a:lnTo>
                  <a:lnTo>
                    <a:pt x="283191" y="44452"/>
                  </a:lnTo>
                  <a:lnTo>
                    <a:pt x="284334" y="47024"/>
                  </a:lnTo>
                  <a:lnTo>
                    <a:pt x="289763" y="55310"/>
                  </a:lnTo>
                  <a:lnTo>
                    <a:pt x="289763" y="56454"/>
                  </a:lnTo>
                  <a:lnTo>
                    <a:pt x="291287" y="55215"/>
                  </a:lnTo>
                  <a:lnTo>
                    <a:pt x="291287" y="52644"/>
                  </a:lnTo>
                  <a:lnTo>
                    <a:pt x="289668" y="48262"/>
                  </a:lnTo>
                  <a:lnTo>
                    <a:pt x="289668" y="46833"/>
                  </a:lnTo>
                  <a:lnTo>
                    <a:pt x="289668" y="44071"/>
                  </a:lnTo>
                  <a:lnTo>
                    <a:pt x="289668" y="42642"/>
                  </a:lnTo>
                  <a:lnTo>
                    <a:pt x="288620" y="42642"/>
                  </a:lnTo>
                  <a:lnTo>
                    <a:pt x="287763" y="42642"/>
                  </a:lnTo>
                  <a:lnTo>
                    <a:pt x="287191" y="42071"/>
                  </a:lnTo>
                  <a:lnTo>
                    <a:pt x="287191" y="41213"/>
                  </a:lnTo>
                  <a:lnTo>
                    <a:pt x="287858" y="39785"/>
                  </a:lnTo>
                  <a:lnTo>
                    <a:pt x="288620" y="35975"/>
                  </a:lnTo>
                  <a:lnTo>
                    <a:pt x="289858" y="33308"/>
                  </a:lnTo>
                  <a:lnTo>
                    <a:pt x="291859" y="30831"/>
                  </a:lnTo>
                  <a:lnTo>
                    <a:pt x="294430" y="29117"/>
                  </a:lnTo>
                  <a:lnTo>
                    <a:pt x="297669" y="28450"/>
                  </a:lnTo>
                  <a:lnTo>
                    <a:pt x="299955" y="29498"/>
                  </a:lnTo>
                  <a:lnTo>
                    <a:pt x="301384" y="31974"/>
                  </a:lnTo>
                  <a:lnTo>
                    <a:pt x="301384" y="35499"/>
                  </a:lnTo>
                  <a:lnTo>
                    <a:pt x="300812" y="35499"/>
                  </a:lnTo>
                  <a:lnTo>
                    <a:pt x="299860" y="37118"/>
                  </a:lnTo>
                  <a:lnTo>
                    <a:pt x="299860" y="38832"/>
                  </a:lnTo>
                  <a:lnTo>
                    <a:pt x="301288" y="39689"/>
                  </a:lnTo>
                  <a:lnTo>
                    <a:pt x="303098" y="39023"/>
                  </a:lnTo>
                  <a:lnTo>
                    <a:pt x="303955" y="37594"/>
                  </a:lnTo>
                  <a:lnTo>
                    <a:pt x="304432" y="35975"/>
                  </a:lnTo>
                  <a:lnTo>
                    <a:pt x="305194" y="35022"/>
                  </a:lnTo>
                  <a:lnTo>
                    <a:pt x="306813" y="35022"/>
                  </a:lnTo>
                  <a:lnTo>
                    <a:pt x="307670" y="35975"/>
                  </a:lnTo>
                  <a:lnTo>
                    <a:pt x="308623" y="36832"/>
                  </a:lnTo>
                  <a:lnTo>
                    <a:pt x="309956" y="36832"/>
                  </a:lnTo>
                  <a:lnTo>
                    <a:pt x="311575" y="36832"/>
                  </a:lnTo>
                  <a:lnTo>
                    <a:pt x="314242" y="35403"/>
                  </a:lnTo>
                  <a:lnTo>
                    <a:pt x="315766" y="35403"/>
                  </a:lnTo>
                  <a:lnTo>
                    <a:pt x="317576" y="36356"/>
                  </a:lnTo>
                  <a:lnTo>
                    <a:pt x="318719" y="38356"/>
                  </a:lnTo>
                  <a:lnTo>
                    <a:pt x="318719" y="40928"/>
                  </a:lnTo>
                  <a:lnTo>
                    <a:pt x="318148" y="43500"/>
                  </a:lnTo>
                  <a:lnTo>
                    <a:pt x="320815" y="44357"/>
                  </a:lnTo>
                  <a:lnTo>
                    <a:pt x="321482" y="47214"/>
                  </a:lnTo>
                  <a:lnTo>
                    <a:pt x="321482" y="50738"/>
                  </a:lnTo>
                  <a:lnTo>
                    <a:pt x="322720" y="53977"/>
                  </a:lnTo>
                  <a:lnTo>
                    <a:pt x="323291" y="55120"/>
                  </a:lnTo>
                  <a:lnTo>
                    <a:pt x="324053" y="55787"/>
                  </a:lnTo>
                  <a:lnTo>
                    <a:pt x="324053" y="54930"/>
                  </a:lnTo>
                  <a:lnTo>
                    <a:pt x="326720" y="53596"/>
                  </a:lnTo>
                  <a:lnTo>
                    <a:pt x="328720" y="53596"/>
                  </a:lnTo>
                  <a:lnTo>
                    <a:pt x="329959" y="54453"/>
                  </a:lnTo>
                  <a:lnTo>
                    <a:pt x="330721" y="55882"/>
                  </a:lnTo>
                  <a:close/>
                  <a:moveTo>
                    <a:pt x="1015473" y="8448"/>
                  </a:moveTo>
                  <a:lnTo>
                    <a:pt x="1013282" y="15591"/>
                  </a:lnTo>
                  <a:lnTo>
                    <a:pt x="1011568" y="21497"/>
                  </a:lnTo>
                  <a:lnTo>
                    <a:pt x="1009758" y="26355"/>
                  </a:lnTo>
                  <a:lnTo>
                    <a:pt x="1009758" y="30641"/>
                  </a:lnTo>
                  <a:lnTo>
                    <a:pt x="1008710" y="31117"/>
                  </a:lnTo>
                  <a:lnTo>
                    <a:pt x="1008234" y="31117"/>
                  </a:lnTo>
                  <a:lnTo>
                    <a:pt x="1008234" y="31117"/>
                  </a:lnTo>
                  <a:lnTo>
                    <a:pt x="1005281" y="32641"/>
                  </a:lnTo>
                  <a:lnTo>
                    <a:pt x="1003852" y="37118"/>
                  </a:lnTo>
                  <a:lnTo>
                    <a:pt x="999947" y="41118"/>
                  </a:lnTo>
                  <a:lnTo>
                    <a:pt x="998328" y="47024"/>
                  </a:lnTo>
                  <a:lnTo>
                    <a:pt x="996423" y="47024"/>
                  </a:lnTo>
                  <a:lnTo>
                    <a:pt x="993470" y="52834"/>
                  </a:lnTo>
                  <a:lnTo>
                    <a:pt x="987374" y="59787"/>
                  </a:lnTo>
                  <a:lnTo>
                    <a:pt x="986326" y="61597"/>
                  </a:lnTo>
                  <a:lnTo>
                    <a:pt x="984993" y="62073"/>
                  </a:lnTo>
                  <a:lnTo>
                    <a:pt x="984993" y="61121"/>
                  </a:lnTo>
                  <a:lnTo>
                    <a:pt x="984136" y="60359"/>
                  </a:lnTo>
                  <a:lnTo>
                    <a:pt x="983278" y="60359"/>
                  </a:lnTo>
                  <a:lnTo>
                    <a:pt x="981278" y="62835"/>
                  </a:lnTo>
                  <a:lnTo>
                    <a:pt x="979183" y="61787"/>
                  </a:lnTo>
                  <a:lnTo>
                    <a:pt x="981374" y="60073"/>
                  </a:lnTo>
                  <a:lnTo>
                    <a:pt x="982040" y="58454"/>
                  </a:lnTo>
                  <a:lnTo>
                    <a:pt x="979754" y="57120"/>
                  </a:lnTo>
                  <a:lnTo>
                    <a:pt x="981754" y="55215"/>
                  </a:lnTo>
                  <a:lnTo>
                    <a:pt x="985945" y="52262"/>
                  </a:lnTo>
                  <a:lnTo>
                    <a:pt x="989946" y="49405"/>
                  </a:lnTo>
                  <a:lnTo>
                    <a:pt x="989946" y="48167"/>
                  </a:lnTo>
                  <a:lnTo>
                    <a:pt x="992137" y="45785"/>
                  </a:lnTo>
                  <a:lnTo>
                    <a:pt x="992137" y="42547"/>
                  </a:lnTo>
                  <a:lnTo>
                    <a:pt x="993089" y="40071"/>
                  </a:lnTo>
                  <a:lnTo>
                    <a:pt x="997090" y="33594"/>
                  </a:lnTo>
                  <a:lnTo>
                    <a:pt x="1001948" y="26926"/>
                  </a:lnTo>
                  <a:lnTo>
                    <a:pt x="1006424" y="25783"/>
                  </a:lnTo>
                  <a:lnTo>
                    <a:pt x="1008043" y="20735"/>
                  </a:lnTo>
                  <a:lnTo>
                    <a:pt x="1009282" y="18163"/>
                  </a:lnTo>
                  <a:lnTo>
                    <a:pt x="1009282" y="14925"/>
                  </a:lnTo>
                  <a:lnTo>
                    <a:pt x="1010806" y="13591"/>
                  </a:lnTo>
                  <a:lnTo>
                    <a:pt x="1011853" y="12638"/>
                  </a:lnTo>
                  <a:lnTo>
                    <a:pt x="1012330" y="10638"/>
                  </a:lnTo>
                  <a:lnTo>
                    <a:pt x="1010234" y="8829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996" y="7400"/>
                  </a:lnTo>
                  <a:lnTo>
                    <a:pt x="1012996" y="7400"/>
                  </a:lnTo>
                  <a:lnTo>
                    <a:pt x="1013568" y="6066"/>
                  </a:lnTo>
                  <a:lnTo>
                    <a:pt x="1014330" y="5018"/>
                  </a:lnTo>
                  <a:close/>
                  <a:moveTo>
                    <a:pt x="456355" y="24450"/>
                  </a:moveTo>
                  <a:lnTo>
                    <a:pt x="456927" y="23211"/>
                  </a:lnTo>
                  <a:lnTo>
                    <a:pt x="457975" y="23211"/>
                  </a:lnTo>
                  <a:lnTo>
                    <a:pt x="459213" y="23211"/>
                  </a:lnTo>
                  <a:lnTo>
                    <a:pt x="459975" y="22545"/>
                  </a:lnTo>
                  <a:lnTo>
                    <a:pt x="459975" y="20830"/>
                  </a:lnTo>
                  <a:lnTo>
                    <a:pt x="459118" y="15496"/>
                  </a:lnTo>
                  <a:lnTo>
                    <a:pt x="458546" y="14353"/>
                  </a:lnTo>
                  <a:lnTo>
                    <a:pt x="457022" y="13781"/>
                  </a:lnTo>
                  <a:lnTo>
                    <a:pt x="455974" y="12353"/>
                  </a:lnTo>
                  <a:lnTo>
                    <a:pt x="455022" y="10733"/>
                  </a:lnTo>
                  <a:lnTo>
                    <a:pt x="454069" y="9209"/>
                  </a:lnTo>
                  <a:lnTo>
                    <a:pt x="453498" y="7876"/>
                  </a:lnTo>
                  <a:lnTo>
                    <a:pt x="455308" y="7876"/>
                  </a:lnTo>
                  <a:lnTo>
                    <a:pt x="457784" y="8924"/>
                  </a:lnTo>
                  <a:lnTo>
                    <a:pt x="459023" y="9876"/>
                  </a:lnTo>
                  <a:lnTo>
                    <a:pt x="459975" y="9019"/>
                  </a:lnTo>
                  <a:lnTo>
                    <a:pt x="462166" y="9019"/>
                  </a:lnTo>
                  <a:lnTo>
                    <a:pt x="464357" y="8352"/>
                  </a:lnTo>
                  <a:lnTo>
                    <a:pt x="465309" y="6638"/>
                  </a:lnTo>
                  <a:lnTo>
                    <a:pt x="465309" y="3971"/>
                  </a:lnTo>
                  <a:lnTo>
                    <a:pt x="466071" y="1589"/>
                  </a:lnTo>
                  <a:lnTo>
                    <a:pt x="467690" y="-30"/>
                  </a:lnTo>
                  <a:lnTo>
                    <a:pt x="470357" y="-30"/>
                  </a:lnTo>
                  <a:lnTo>
                    <a:pt x="469881" y="1685"/>
                  </a:lnTo>
                  <a:lnTo>
                    <a:pt x="468071" y="4161"/>
                  </a:lnTo>
                  <a:lnTo>
                    <a:pt x="468071" y="5876"/>
                  </a:lnTo>
                  <a:lnTo>
                    <a:pt x="468071" y="7590"/>
                  </a:lnTo>
                  <a:lnTo>
                    <a:pt x="468738" y="9400"/>
                  </a:lnTo>
                  <a:lnTo>
                    <a:pt x="470452" y="12734"/>
                  </a:lnTo>
                  <a:lnTo>
                    <a:pt x="469595" y="12734"/>
                  </a:lnTo>
                  <a:lnTo>
                    <a:pt x="470452" y="13877"/>
                  </a:lnTo>
                  <a:lnTo>
                    <a:pt x="471310" y="15591"/>
                  </a:lnTo>
                  <a:lnTo>
                    <a:pt x="471976" y="17306"/>
                  </a:lnTo>
                  <a:lnTo>
                    <a:pt x="471976" y="18639"/>
                  </a:lnTo>
                  <a:lnTo>
                    <a:pt x="471976" y="20544"/>
                  </a:lnTo>
                  <a:lnTo>
                    <a:pt x="471119" y="20544"/>
                  </a:lnTo>
                  <a:lnTo>
                    <a:pt x="469881" y="20544"/>
                  </a:lnTo>
                  <a:lnTo>
                    <a:pt x="468738" y="21592"/>
                  </a:lnTo>
                  <a:lnTo>
                    <a:pt x="468262" y="24354"/>
                  </a:lnTo>
                  <a:lnTo>
                    <a:pt x="470262" y="25021"/>
                  </a:lnTo>
                  <a:lnTo>
                    <a:pt x="473024" y="25021"/>
                  </a:lnTo>
                  <a:lnTo>
                    <a:pt x="475120" y="26640"/>
                  </a:lnTo>
                  <a:lnTo>
                    <a:pt x="472262" y="28259"/>
                  </a:lnTo>
                  <a:lnTo>
                    <a:pt x="472262" y="30069"/>
                  </a:lnTo>
                  <a:lnTo>
                    <a:pt x="473405" y="32546"/>
                  </a:lnTo>
                  <a:lnTo>
                    <a:pt x="474167" y="36356"/>
                  </a:lnTo>
                  <a:lnTo>
                    <a:pt x="473500" y="39785"/>
                  </a:lnTo>
                  <a:lnTo>
                    <a:pt x="470738" y="45595"/>
                  </a:lnTo>
                  <a:lnTo>
                    <a:pt x="470738" y="49500"/>
                  </a:lnTo>
                  <a:lnTo>
                    <a:pt x="466261" y="44928"/>
                  </a:lnTo>
                  <a:lnTo>
                    <a:pt x="465690" y="40452"/>
                  </a:lnTo>
                  <a:lnTo>
                    <a:pt x="464261" y="36356"/>
                  </a:lnTo>
                  <a:lnTo>
                    <a:pt x="462261" y="32736"/>
                  </a:lnTo>
                  <a:lnTo>
                    <a:pt x="456832" y="2578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52FC71-D7C4-4CF8-BE2B-35A380D99E58}"/>
                </a:ext>
              </a:extLst>
            </p:cNvPr>
            <p:cNvSpPr/>
            <p:nvPr/>
          </p:nvSpPr>
          <p:spPr>
            <a:xfrm>
              <a:off x="5535072" y="3165252"/>
              <a:ext cx="1569719" cy="1868805"/>
            </a:xfrm>
            <a:custGeom>
              <a:avLst/>
              <a:gdLst>
                <a:gd name="connsiteX0" fmla="*/ -83 w 1569719"/>
                <a:gd name="connsiteY0" fmla="*/ 850172 h 1868805"/>
                <a:gd name="connsiteX1" fmla="*/ -83 w 1569719"/>
                <a:gd name="connsiteY1" fmla="*/ -30 h 1868805"/>
                <a:gd name="connsiteX2" fmla="*/ 1569637 w 1569719"/>
                <a:gd name="connsiteY2" fmla="*/ -30 h 1868805"/>
                <a:gd name="connsiteX3" fmla="*/ 1569637 w 1569719"/>
                <a:gd name="connsiteY3" fmla="*/ 1212884 h 1868805"/>
                <a:gd name="connsiteX4" fmla="*/ 1568018 w 1569719"/>
                <a:gd name="connsiteY4" fmla="*/ 1210122 h 1868805"/>
                <a:gd name="connsiteX5" fmla="*/ 1565351 w 1569719"/>
                <a:gd name="connsiteY5" fmla="*/ 1207836 h 1868805"/>
                <a:gd name="connsiteX6" fmla="*/ 1565351 w 1569719"/>
                <a:gd name="connsiteY6" fmla="*/ 1866870 h 1868805"/>
                <a:gd name="connsiteX7" fmla="*/ 1563160 w 1569719"/>
                <a:gd name="connsiteY7" fmla="*/ 1866013 h 1868805"/>
                <a:gd name="connsiteX8" fmla="*/ 1532109 w 1569719"/>
                <a:gd name="connsiteY8" fmla="*/ 1868775 h 1868805"/>
                <a:gd name="connsiteX9" fmla="*/ 1529061 w 1569719"/>
                <a:gd name="connsiteY9" fmla="*/ 1868775 h 1868805"/>
                <a:gd name="connsiteX10" fmla="*/ 1526299 w 1569719"/>
                <a:gd name="connsiteY10" fmla="*/ 1867728 h 1868805"/>
                <a:gd name="connsiteX11" fmla="*/ 1523917 w 1569719"/>
                <a:gd name="connsiteY11" fmla="*/ 1866108 h 1868805"/>
                <a:gd name="connsiteX12" fmla="*/ 1521727 w 1569719"/>
                <a:gd name="connsiteY12" fmla="*/ 1864108 h 1868805"/>
                <a:gd name="connsiteX13" fmla="*/ 1520488 w 1569719"/>
                <a:gd name="connsiteY13" fmla="*/ 1863537 h 1868805"/>
                <a:gd name="connsiteX14" fmla="*/ 1517536 w 1569719"/>
                <a:gd name="connsiteY14" fmla="*/ 1863537 h 1868805"/>
                <a:gd name="connsiteX15" fmla="*/ 1516393 w 1569719"/>
                <a:gd name="connsiteY15" fmla="*/ 1862775 h 1868805"/>
                <a:gd name="connsiteX16" fmla="*/ 1515154 w 1569719"/>
                <a:gd name="connsiteY16" fmla="*/ 1861060 h 1868805"/>
                <a:gd name="connsiteX17" fmla="*/ 1514107 w 1569719"/>
                <a:gd name="connsiteY17" fmla="*/ 1860298 h 1868805"/>
                <a:gd name="connsiteX18" fmla="*/ 1511344 w 1569719"/>
                <a:gd name="connsiteY18" fmla="*/ 1858774 h 1868805"/>
                <a:gd name="connsiteX19" fmla="*/ 1501153 w 1569719"/>
                <a:gd name="connsiteY19" fmla="*/ 1849249 h 1868805"/>
                <a:gd name="connsiteX20" fmla="*/ 1498581 w 1569719"/>
                <a:gd name="connsiteY20" fmla="*/ 1847344 h 1868805"/>
                <a:gd name="connsiteX21" fmla="*/ 1493247 w 1569719"/>
                <a:gd name="connsiteY21" fmla="*/ 1845439 h 1868805"/>
                <a:gd name="connsiteX22" fmla="*/ 1490866 w 1569719"/>
                <a:gd name="connsiteY22" fmla="*/ 1844106 h 1868805"/>
                <a:gd name="connsiteX23" fmla="*/ 1490866 w 1569719"/>
                <a:gd name="connsiteY23" fmla="*/ 1843534 h 1868805"/>
                <a:gd name="connsiteX24" fmla="*/ 1490390 w 1569719"/>
                <a:gd name="connsiteY24" fmla="*/ 1841343 h 1868805"/>
                <a:gd name="connsiteX25" fmla="*/ 1490390 w 1569719"/>
                <a:gd name="connsiteY25" fmla="*/ 1840772 h 1868805"/>
                <a:gd name="connsiteX26" fmla="*/ 1489913 w 1569719"/>
                <a:gd name="connsiteY26" fmla="*/ 1840772 h 1868805"/>
                <a:gd name="connsiteX27" fmla="*/ 1488294 w 1569719"/>
                <a:gd name="connsiteY27" fmla="*/ 1840296 h 1868805"/>
                <a:gd name="connsiteX28" fmla="*/ 1488294 w 1569719"/>
                <a:gd name="connsiteY28" fmla="*/ 1840296 h 1868805"/>
                <a:gd name="connsiteX29" fmla="*/ 1486865 w 1569719"/>
                <a:gd name="connsiteY29" fmla="*/ 1838391 h 1868805"/>
                <a:gd name="connsiteX30" fmla="*/ 1486865 w 1569719"/>
                <a:gd name="connsiteY30" fmla="*/ 1837248 h 1868805"/>
                <a:gd name="connsiteX31" fmla="*/ 1486865 w 1569719"/>
                <a:gd name="connsiteY31" fmla="*/ 1835057 h 1868805"/>
                <a:gd name="connsiteX32" fmla="*/ 1486389 w 1569719"/>
                <a:gd name="connsiteY32" fmla="*/ 1832676 h 1868805"/>
                <a:gd name="connsiteX33" fmla="*/ 1484293 w 1569719"/>
                <a:gd name="connsiteY33" fmla="*/ 1827532 h 1868805"/>
                <a:gd name="connsiteX34" fmla="*/ 1477817 w 1569719"/>
                <a:gd name="connsiteY34" fmla="*/ 1816388 h 1868805"/>
                <a:gd name="connsiteX35" fmla="*/ 1476959 w 1569719"/>
                <a:gd name="connsiteY35" fmla="*/ 1813531 h 1868805"/>
                <a:gd name="connsiteX36" fmla="*/ 1471625 w 1569719"/>
                <a:gd name="connsiteY36" fmla="*/ 1802672 h 1868805"/>
                <a:gd name="connsiteX37" fmla="*/ 1468006 w 1569719"/>
                <a:gd name="connsiteY37" fmla="*/ 1798767 h 1868805"/>
                <a:gd name="connsiteX38" fmla="*/ 1458481 w 1569719"/>
                <a:gd name="connsiteY38" fmla="*/ 1790956 h 1868805"/>
                <a:gd name="connsiteX39" fmla="*/ 1454957 w 1569719"/>
                <a:gd name="connsiteY39" fmla="*/ 1786860 h 1868805"/>
                <a:gd name="connsiteX40" fmla="*/ 1454957 w 1569719"/>
                <a:gd name="connsiteY40" fmla="*/ 1785717 h 1868805"/>
                <a:gd name="connsiteX41" fmla="*/ 1458100 w 1569719"/>
                <a:gd name="connsiteY41" fmla="*/ 1784670 h 1868805"/>
                <a:gd name="connsiteX42" fmla="*/ 1458100 w 1569719"/>
                <a:gd name="connsiteY42" fmla="*/ 1781431 h 1868805"/>
                <a:gd name="connsiteX43" fmla="*/ 1455814 w 1569719"/>
                <a:gd name="connsiteY43" fmla="*/ 1778193 h 1868805"/>
                <a:gd name="connsiteX44" fmla="*/ 1450670 w 1569719"/>
                <a:gd name="connsiteY44" fmla="*/ 1775907 h 1868805"/>
                <a:gd name="connsiteX45" fmla="*/ 1449242 w 1569719"/>
                <a:gd name="connsiteY45" fmla="*/ 1775335 h 1868805"/>
                <a:gd name="connsiteX46" fmla="*/ 1446765 w 1569719"/>
                <a:gd name="connsiteY46" fmla="*/ 1773049 h 1868805"/>
                <a:gd name="connsiteX47" fmla="*/ 1445241 w 1569719"/>
                <a:gd name="connsiteY47" fmla="*/ 1772478 h 1868805"/>
                <a:gd name="connsiteX48" fmla="*/ 1444479 w 1569719"/>
                <a:gd name="connsiteY48" fmla="*/ 1772478 h 1868805"/>
                <a:gd name="connsiteX49" fmla="*/ 1443241 w 1569719"/>
                <a:gd name="connsiteY49" fmla="*/ 1771716 h 1868805"/>
                <a:gd name="connsiteX50" fmla="*/ 1442574 w 1569719"/>
                <a:gd name="connsiteY50" fmla="*/ 1771716 h 1868805"/>
                <a:gd name="connsiteX51" fmla="*/ 1441717 w 1569719"/>
                <a:gd name="connsiteY51" fmla="*/ 1772192 h 1868805"/>
                <a:gd name="connsiteX52" fmla="*/ 1441717 w 1569719"/>
                <a:gd name="connsiteY52" fmla="*/ 1773335 h 1868805"/>
                <a:gd name="connsiteX53" fmla="*/ 1441717 w 1569719"/>
                <a:gd name="connsiteY53" fmla="*/ 1774954 h 1868805"/>
                <a:gd name="connsiteX54" fmla="*/ 1437335 w 1569719"/>
                <a:gd name="connsiteY54" fmla="*/ 1772573 h 1868805"/>
                <a:gd name="connsiteX55" fmla="*/ 1412094 w 1569719"/>
                <a:gd name="connsiteY55" fmla="*/ 1736664 h 1868805"/>
                <a:gd name="connsiteX56" fmla="*/ 1408855 w 1569719"/>
                <a:gd name="connsiteY56" fmla="*/ 1728758 h 1868805"/>
                <a:gd name="connsiteX57" fmla="*/ 1405141 w 1569719"/>
                <a:gd name="connsiteY57" fmla="*/ 1722186 h 1868805"/>
                <a:gd name="connsiteX58" fmla="*/ 1405903 w 1569719"/>
                <a:gd name="connsiteY58" fmla="*/ 1720566 h 1868805"/>
                <a:gd name="connsiteX59" fmla="*/ 1408093 w 1569719"/>
                <a:gd name="connsiteY59" fmla="*/ 1719519 h 1868805"/>
                <a:gd name="connsiteX60" fmla="*/ 1410284 w 1569719"/>
                <a:gd name="connsiteY60" fmla="*/ 1717518 h 1868805"/>
                <a:gd name="connsiteX61" fmla="*/ 1411237 w 1569719"/>
                <a:gd name="connsiteY61" fmla="*/ 1713232 h 1868805"/>
                <a:gd name="connsiteX62" fmla="*/ 1409427 w 1569719"/>
                <a:gd name="connsiteY62" fmla="*/ 1709517 h 1868805"/>
                <a:gd name="connsiteX63" fmla="*/ 1406665 w 1569719"/>
                <a:gd name="connsiteY63" fmla="*/ 1705898 h 1868805"/>
                <a:gd name="connsiteX64" fmla="*/ 1404855 w 1569719"/>
                <a:gd name="connsiteY64" fmla="*/ 1701802 h 1868805"/>
                <a:gd name="connsiteX65" fmla="*/ 1404379 w 1569719"/>
                <a:gd name="connsiteY65" fmla="*/ 1695611 h 1868805"/>
                <a:gd name="connsiteX66" fmla="*/ 1403521 w 1569719"/>
                <a:gd name="connsiteY66" fmla="*/ 1693134 h 1868805"/>
                <a:gd name="connsiteX67" fmla="*/ 1401331 w 1569719"/>
                <a:gd name="connsiteY67" fmla="*/ 1690563 h 1868805"/>
                <a:gd name="connsiteX68" fmla="*/ 1397902 w 1569719"/>
                <a:gd name="connsiteY68" fmla="*/ 1688658 h 1868805"/>
                <a:gd name="connsiteX69" fmla="*/ 1396473 w 1569719"/>
                <a:gd name="connsiteY69" fmla="*/ 1687324 h 1868805"/>
                <a:gd name="connsiteX70" fmla="*/ 1395997 w 1569719"/>
                <a:gd name="connsiteY70" fmla="*/ 1684943 h 1868805"/>
                <a:gd name="connsiteX71" fmla="*/ 1410760 w 1569719"/>
                <a:gd name="connsiteY71" fmla="*/ 1676466 h 1868805"/>
                <a:gd name="connsiteX72" fmla="*/ 1414761 w 1569719"/>
                <a:gd name="connsiteY72" fmla="*/ 1672751 h 1868805"/>
                <a:gd name="connsiteX73" fmla="*/ 1418285 w 1569719"/>
                <a:gd name="connsiteY73" fmla="*/ 1667322 h 1868805"/>
                <a:gd name="connsiteX74" fmla="*/ 1420285 w 1569719"/>
                <a:gd name="connsiteY74" fmla="*/ 1661226 h 1868805"/>
                <a:gd name="connsiteX75" fmla="*/ 1421048 w 1569719"/>
                <a:gd name="connsiteY75" fmla="*/ 1654463 h 1868805"/>
                <a:gd name="connsiteX76" fmla="*/ 1420190 w 1569719"/>
                <a:gd name="connsiteY76" fmla="*/ 1632841 h 1868805"/>
                <a:gd name="connsiteX77" fmla="*/ 1420190 w 1569719"/>
                <a:gd name="connsiteY77" fmla="*/ 1630746 h 1868805"/>
                <a:gd name="connsiteX78" fmla="*/ 1403045 w 1569719"/>
                <a:gd name="connsiteY78" fmla="*/ 1589788 h 1868805"/>
                <a:gd name="connsiteX79" fmla="*/ 1390663 w 1569719"/>
                <a:gd name="connsiteY79" fmla="*/ 1562356 h 1868805"/>
                <a:gd name="connsiteX80" fmla="*/ 1381900 w 1569719"/>
                <a:gd name="connsiteY80" fmla="*/ 1541592 h 1868805"/>
                <a:gd name="connsiteX81" fmla="*/ 1379328 w 1569719"/>
                <a:gd name="connsiteY81" fmla="*/ 1538829 h 1868805"/>
                <a:gd name="connsiteX82" fmla="*/ 1375042 w 1569719"/>
                <a:gd name="connsiteY82" fmla="*/ 1535115 h 1868805"/>
                <a:gd name="connsiteX83" fmla="*/ 1369422 w 1569719"/>
                <a:gd name="connsiteY83" fmla="*/ 1526923 h 1868805"/>
                <a:gd name="connsiteX84" fmla="*/ 1368660 w 1569719"/>
                <a:gd name="connsiteY84" fmla="*/ 1524542 h 1868805"/>
                <a:gd name="connsiteX85" fmla="*/ 1367422 w 1569719"/>
                <a:gd name="connsiteY85" fmla="*/ 1522637 h 1868805"/>
                <a:gd name="connsiteX86" fmla="*/ 1343228 w 1569719"/>
                <a:gd name="connsiteY86" fmla="*/ 1497967 h 1868805"/>
                <a:gd name="connsiteX87" fmla="*/ 1333703 w 1569719"/>
                <a:gd name="connsiteY87" fmla="*/ 1488442 h 1868805"/>
                <a:gd name="connsiteX88" fmla="*/ 1328750 w 1569719"/>
                <a:gd name="connsiteY88" fmla="*/ 1485394 h 1868805"/>
                <a:gd name="connsiteX89" fmla="*/ 1324654 w 1569719"/>
                <a:gd name="connsiteY89" fmla="*/ 1480822 h 1868805"/>
                <a:gd name="connsiteX90" fmla="*/ 1320559 w 1569719"/>
                <a:gd name="connsiteY90" fmla="*/ 1478727 h 1868805"/>
                <a:gd name="connsiteX91" fmla="*/ 1315796 w 1569719"/>
                <a:gd name="connsiteY91" fmla="*/ 1474155 h 1868805"/>
                <a:gd name="connsiteX92" fmla="*/ 1311796 w 1569719"/>
                <a:gd name="connsiteY92" fmla="*/ 1472154 h 1868805"/>
                <a:gd name="connsiteX93" fmla="*/ 1307509 w 1569719"/>
                <a:gd name="connsiteY93" fmla="*/ 1467582 h 1868805"/>
                <a:gd name="connsiteX94" fmla="*/ 1303509 w 1569719"/>
                <a:gd name="connsiteY94" fmla="*/ 1465868 h 1868805"/>
                <a:gd name="connsiteX95" fmla="*/ 1296842 w 1569719"/>
                <a:gd name="connsiteY95" fmla="*/ 1461106 h 1868805"/>
                <a:gd name="connsiteX96" fmla="*/ 1302271 w 1569719"/>
                <a:gd name="connsiteY96" fmla="*/ 1459486 h 1868805"/>
                <a:gd name="connsiteX97" fmla="*/ 1307795 w 1569719"/>
                <a:gd name="connsiteY97" fmla="*/ 1462439 h 1868805"/>
                <a:gd name="connsiteX98" fmla="*/ 1353134 w 1569719"/>
                <a:gd name="connsiteY98" fmla="*/ 1504730 h 1868805"/>
                <a:gd name="connsiteX99" fmla="*/ 1366184 w 1569719"/>
                <a:gd name="connsiteY99" fmla="*/ 1517589 h 1868805"/>
                <a:gd name="connsiteX100" fmla="*/ 1372851 w 1569719"/>
                <a:gd name="connsiteY100" fmla="*/ 1525590 h 1868805"/>
                <a:gd name="connsiteX101" fmla="*/ 1381614 w 1569719"/>
                <a:gd name="connsiteY101" fmla="*/ 1537401 h 1868805"/>
                <a:gd name="connsiteX102" fmla="*/ 1386186 w 1569719"/>
                <a:gd name="connsiteY102" fmla="*/ 1546926 h 1868805"/>
                <a:gd name="connsiteX103" fmla="*/ 1394663 w 1569719"/>
                <a:gd name="connsiteY103" fmla="*/ 1565976 h 1868805"/>
                <a:gd name="connsiteX104" fmla="*/ 1395520 w 1569719"/>
                <a:gd name="connsiteY104" fmla="*/ 1565976 h 1868805"/>
                <a:gd name="connsiteX105" fmla="*/ 1394759 w 1569719"/>
                <a:gd name="connsiteY105" fmla="*/ 1558927 h 1868805"/>
                <a:gd name="connsiteX106" fmla="*/ 1387519 w 1569719"/>
                <a:gd name="connsiteY106" fmla="*/ 1541497 h 1868805"/>
                <a:gd name="connsiteX107" fmla="*/ 1386186 w 1569719"/>
                <a:gd name="connsiteY107" fmla="*/ 1535210 h 1868805"/>
                <a:gd name="connsiteX108" fmla="*/ 1385329 w 1569719"/>
                <a:gd name="connsiteY108" fmla="*/ 1532733 h 1868805"/>
                <a:gd name="connsiteX109" fmla="*/ 1369803 w 1569719"/>
                <a:gd name="connsiteY109" fmla="*/ 1512350 h 1868805"/>
                <a:gd name="connsiteX110" fmla="*/ 1367517 w 1569719"/>
                <a:gd name="connsiteY110" fmla="*/ 1510254 h 1868805"/>
                <a:gd name="connsiteX111" fmla="*/ 1362374 w 1569719"/>
                <a:gd name="connsiteY111" fmla="*/ 1508349 h 1868805"/>
                <a:gd name="connsiteX112" fmla="*/ 1360183 w 1569719"/>
                <a:gd name="connsiteY112" fmla="*/ 1506064 h 1868805"/>
                <a:gd name="connsiteX113" fmla="*/ 1356849 w 1569719"/>
                <a:gd name="connsiteY113" fmla="*/ 1501682 h 1868805"/>
                <a:gd name="connsiteX114" fmla="*/ 1332084 w 1569719"/>
                <a:gd name="connsiteY114" fmla="*/ 1479203 h 1868805"/>
                <a:gd name="connsiteX115" fmla="*/ 1329608 w 1569719"/>
                <a:gd name="connsiteY115" fmla="*/ 1478441 h 1868805"/>
                <a:gd name="connsiteX116" fmla="*/ 1321225 w 1569719"/>
                <a:gd name="connsiteY116" fmla="*/ 1471297 h 1868805"/>
                <a:gd name="connsiteX117" fmla="*/ 1319987 w 1569719"/>
                <a:gd name="connsiteY117" fmla="*/ 1469773 h 1868805"/>
                <a:gd name="connsiteX118" fmla="*/ 1314653 w 1569719"/>
                <a:gd name="connsiteY118" fmla="*/ 1466535 h 1868805"/>
                <a:gd name="connsiteX119" fmla="*/ 1313034 w 1569719"/>
                <a:gd name="connsiteY119" fmla="*/ 1465297 h 1868805"/>
                <a:gd name="connsiteX120" fmla="*/ 1312367 w 1569719"/>
                <a:gd name="connsiteY120" fmla="*/ 1462534 h 1868805"/>
                <a:gd name="connsiteX121" fmla="*/ 1313034 w 1569719"/>
                <a:gd name="connsiteY121" fmla="*/ 1460439 h 1868805"/>
                <a:gd name="connsiteX122" fmla="*/ 1314844 w 1569719"/>
                <a:gd name="connsiteY122" fmla="*/ 1459677 h 1868805"/>
                <a:gd name="connsiteX123" fmla="*/ 1317511 w 1569719"/>
                <a:gd name="connsiteY123" fmla="*/ 1460915 h 1868805"/>
                <a:gd name="connsiteX124" fmla="*/ 1317511 w 1569719"/>
                <a:gd name="connsiteY124" fmla="*/ 1456819 h 1868805"/>
                <a:gd name="connsiteX125" fmla="*/ 1318654 w 1569719"/>
                <a:gd name="connsiteY125" fmla="*/ 1454248 h 1868805"/>
                <a:gd name="connsiteX126" fmla="*/ 1322273 w 1569719"/>
                <a:gd name="connsiteY126" fmla="*/ 1450342 h 1868805"/>
                <a:gd name="connsiteX127" fmla="*/ 1325131 w 1569719"/>
                <a:gd name="connsiteY127" fmla="*/ 1448247 h 1868805"/>
                <a:gd name="connsiteX128" fmla="*/ 1327798 w 1569719"/>
                <a:gd name="connsiteY128" fmla="*/ 1449104 h 1868805"/>
                <a:gd name="connsiteX129" fmla="*/ 1331608 w 1569719"/>
                <a:gd name="connsiteY129" fmla="*/ 1453104 h 1868805"/>
                <a:gd name="connsiteX130" fmla="*/ 1333799 w 1569719"/>
                <a:gd name="connsiteY130" fmla="*/ 1454152 h 1868805"/>
                <a:gd name="connsiteX131" fmla="*/ 1336180 w 1569719"/>
                <a:gd name="connsiteY131" fmla="*/ 1454914 h 1868805"/>
                <a:gd name="connsiteX132" fmla="*/ 1338085 w 1569719"/>
                <a:gd name="connsiteY132" fmla="*/ 1456152 h 1868805"/>
                <a:gd name="connsiteX133" fmla="*/ 1338847 w 1569719"/>
                <a:gd name="connsiteY133" fmla="*/ 1459105 h 1868805"/>
                <a:gd name="connsiteX134" fmla="*/ 1338275 w 1569719"/>
                <a:gd name="connsiteY134" fmla="*/ 1463010 h 1868805"/>
                <a:gd name="connsiteX135" fmla="*/ 1337323 w 1569719"/>
                <a:gd name="connsiteY135" fmla="*/ 1465297 h 1868805"/>
                <a:gd name="connsiteX136" fmla="*/ 1336846 w 1569719"/>
                <a:gd name="connsiteY136" fmla="*/ 1467106 h 1868805"/>
                <a:gd name="connsiteX137" fmla="*/ 1337894 w 1569719"/>
                <a:gd name="connsiteY137" fmla="*/ 1469678 h 1868805"/>
                <a:gd name="connsiteX138" fmla="*/ 1339133 w 1569719"/>
                <a:gd name="connsiteY138" fmla="*/ 1470345 h 1868805"/>
                <a:gd name="connsiteX139" fmla="*/ 1340275 w 1569719"/>
                <a:gd name="connsiteY139" fmla="*/ 1470345 h 1868805"/>
                <a:gd name="connsiteX140" fmla="*/ 1341037 w 1569719"/>
                <a:gd name="connsiteY140" fmla="*/ 1470345 h 1868805"/>
                <a:gd name="connsiteX141" fmla="*/ 1341037 w 1569719"/>
                <a:gd name="connsiteY141" fmla="*/ 1472821 h 1868805"/>
                <a:gd name="connsiteX142" fmla="*/ 1339990 w 1569719"/>
                <a:gd name="connsiteY142" fmla="*/ 1473869 h 1868805"/>
                <a:gd name="connsiteX143" fmla="*/ 1338370 w 1569719"/>
                <a:gd name="connsiteY143" fmla="*/ 1475107 h 1868805"/>
                <a:gd name="connsiteX144" fmla="*/ 1337227 w 1569719"/>
                <a:gd name="connsiteY144" fmla="*/ 1476726 h 1868805"/>
                <a:gd name="connsiteX145" fmla="*/ 1337894 w 1569719"/>
                <a:gd name="connsiteY145" fmla="*/ 1478917 h 1868805"/>
                <a:gd name="connsiteX146" fmla="*/ 1339704 w 1569719"/>
                <a:gd name="connsiteY146" fmla="*/ 1479774 h 1868805"/>
                <a:gd name="connsiteX147" fmla="*/ 1346752 w 1569719"/>
                <a:gd name="connsiteY147" fmla="*/ 1480727 h 1868805"/>
                <a:gd name="connsiteX148" fmla="*/ 1349038 w 1569719"/>
                <a:gd name="connsiteY148" fmla="*/ 1480727 h 1868805"/>
                <a:gd name="connsiteX149" fmla="*/ 1352086 w 1569719"/>
                <a:gd name="connsiteY149" fmla="*/ 1478727 h 1868805"/>
                <a:gd name="connsiteX150" fmla="*/ 1352086 w 1569719"/>
                <a:gd name="connsiteY150" fmla="*/ 1475679 h 1868805"/>
                <a:gd name="connsiteX151" fmla="*/ 1352086 w 1569719"/>
                <a:gd name="connsiteY151" fmla="*/ 1472250 h 1868805"/>
                <a:gd name="connsiteX152" fmla="*/ 1353229 w 1569719"/>
                <a:gd name="connsiteY152" fmla="*/ 1469107 h 1868805"/>
                <a:gd name="connsiteX153" fmla="*/ 1355039 w 1569719"/>
                <a:gd name="connsiteY153" fmla="*/ 1465868 h 1868805"/>
                <a:gd name="connsiteX154" fmla="*/ 1354468 w 1569719"/>
                <a:gd name="connsiteY154" fmla="*/ 1463582 h 1868805"/>
                <a:gd name="connsiteX155" fmla="*/ 1344943 w 1569719"/>
                <a:gd name="connsiteY155" fmla="*/ 1454724 h 1868805"/>
                <a:gd name="connsiteX156" fmla="*/ 1343133 w 1569719"/>
                <a:gd name="connsiteY156" fmla="*/ 1453581 h 1868805"/>
                <a:gd name="connsiteX157" fmla="*/ 1338656 w 1569719"/>
                <a:gd name="connsiteY157" fmla="*/ 1452533 h 1868805"/>
                <a:gd name="connsiteX158" fmla="*/ 1336846 w 1569719"/>
                <a:gd name="connsiteY158" fmla="*/ 1451390 h 1868805"/>
                <a:gd name="connsiteX159" fmla="*/ 1336370 w 1569719"/>
                <a:gd name="connsiteY159" fmla="*/ 1449675 h 1868805"/>
                <a:gd name="connsiteX160" fmla="*/ 1337894 w 1569719"/>
                <a:gd name="connsiteY160" fmla="*/ 1448628 h 1868805"/>
                <a:gd name="connsiteX161" fmla="*/ 1341800 w 1569719"/>
                <a:gd name="connsiteY161" fmla="*/ 1447580 h 1868805"/>
                <a:gd name="connsiteX162" fmla="*/ 1342657 w 1569719"/>
                <a:gd name="connsiteY162" fmla="*/ 1447008 h 1868805"/>
                <a:gd name="connsiteX163" fmla="*/ 1342657 w 1569719"/>
                <a:gd name="connsiteY163" fmla="*/ 1446247 h 1868805"/>
                <a:gd name="connsiteX164" fmla="*/ 1343228 w 1569719"/>
                <a:gd name="connsiteY164" fmla="*/ 1445675 h 1868805"/>
                <a:gd name="connsiteX165" fmla="*/ 1344562 w 1569719"/>
                <a:gd name="connsiteY165" fmla="*/ 1445675 h 1868805"/>
                <a:gd name="connsiteX166" fmla="*/ 1345991 w 1569719"/>
                <a:gd name="connsiteY166" fmla="*/ 1445675 h 1868805"/>
                <a:gd name="connsiteX167" fmla="*/ 1353229 w 1569719"/>
                <a:gd name="connsiteY167" fmla="*/ 1447580 h 1868805"/>
                <a:gd name="connsiteX168" fmla="*/ 1354563 w 1569719"/>
                <a:gd name="connsiteY168" fmla="*/ 1447008 h 1868805"/>
                <a:gd name="connsiteX169" fmla="*/ 1356182 w 1569719"/>
                <a:gd name="connsiteY169" fmla="*/ 1445008 h 1868805"/>
                <a:gd name="connsiteX170" fmla="*/ 1356182 w 1569719"/>
                <a:gd name="connsiteY170" fmla="*/ 1442913 h 1868805"/>
                <a:gd name="connsiteX171" fmla="*/ 1355039 w 1569719"/>
                <a:gd name="connsiteY171" fmla="*/ 1441103 h 1868805"/>
                <a:gd name="connsiteX172" fmla="*/ 1353610 w 1569719"/>
                <a:gd name="connsiteY172" fmla="*/ 1439293 h 1868805"/>
                <a:gd name="connsiteX173" fmla="*/ 1352849 w 1569719"/>
                <a:gd name="connsiteY173" fmla="*/ 1437293 h 1868805"/>
                <a:gd name="connsiteX174" fmla="*/ 1354753 w 1569719"/>
                <a:gd name="connsiteY174" fmla="*/ 1430911 h 1868805"/>
                <a:gd name="connsiteX175" fmla="*/ 1354753 w 1569719"/>
                <a:gd name="connsiteY175" fmla="*/ 1428911 h 1868805"/>
                <a:gd name="connsiteX176" fmla="*/ 1353229 w 1569719"/>
                <a:gd name="connsiteY176" fmla="*/ 1427863 h 1868805"/>
                <a:gd name="connsiteX177" fmla="*/ 1351515 w 1569719"/>
                <a:gd name="connsiteY177" fmla="*/ 1428911 h 1868805"/>
                <a:gd name="connsiteX178" fmla="*/ 1348467 w 1569719"/>
                <a:gd name="connsiteY178" fmla="*/ 1432340 h 1868805"/>
                <a:gd name="connsiteX179" fmla="*/ 1346657 w 1569719"/>
                <a:gd name="connsiteY179" fmla="*/ 1425673 h 1868805"/>
                <a:gd name="connsiteX180" fmla="*/ 1342276 w 1569719"/>
                <a:gd name="connsiteY180" fmla="*/ 1421672 h 1868805"/>
                <a:gd name="connsiteX181" fmla="*/ 1336466 w 1569719"/>
                <a:gd name="connsiteY181" fmla="*/ 1419672 h 1868805"/>
                <a:gd name="connsiteX182" fmla="*/ 1330560 w 1569719"/>
                <a:gd name="connsiteY182" fmla="*/ 1419100 h 1868805"/>
                <a:gd name="connsiteX183" fmla="*/ 1331132 w 1569719"/>
                <a:gd name="connsiteY183" fmla="*/ 1419957 h 1868805"/>
                <a:gd name="connsiteX184" fmla="*/ 1331132 w 1569719"/>
                <a:gd name="connsiteY184" fmla="*/ 1420529 h 1868805"/>
                <a:gd name="connsiteX185" fmla="*/ 1331608 w 1569719"/>
                <a:gd name="connsiteY185" fmla="*/ 1421005 h 1868805"/>
                <a:gd name="connsiteX186" fmla="*/ 1332846 w 1569719"/>
                <a:gd name="connsiteY186" fmla="*/ 1421005 h 1868805"/>
                <a:gd name="connsiteX187" fmla="*/ 1330941 w 1569719"/>
                <a:gd name="connsiteY187" fmla="*/ 1423386 h 1868805"/>
                <a:gd name="connsiteX188" fmla="*/ 1324845 w 1569719"/>
                <a:gd name="connsiteY188" fmla="*/ 1427101 h 1868805"/>
                <a:gd name="connsiteX189" fmla="*/ 1322559 w 1569719"/>
                <a:gd name="connsiteY189" fmla="*/ 1429292 h 1868805"/>
                <a:gd name="connsiteX190" fmla="*/ 1320273 w 1569719"/>
                <a:gd name="connsiteY190" fmla="*/ 1430625 h 1868805"/>
                <a:gd name="connsiteX191" fmla="*/ 1316653 w 1569719"/>
                <a:gd name="connsiteY191" fmla="*/ 1431197 h 1868805"/>
                <a:gd name="connsiteX192" fmla="*/ 1312939 w 1569719"/>
                <a:gd name="connsiteY192" fmla="*/ 1431197 h 1868805"/>
                <a:gd name="connsiteX193" fmla="*/ 1310462 w 1569719"/>
                <a:gd name="connsiteY193" fmla="*/ 1430149 h 1868805"/>
                <a:gd name="connsiteX194" fmla="*/ 1304461 w 1569719"/>
                <a:gd name="connsiteY194" fmla="*/ 1432721 h 1868805"/>
                <a:gd name="connsiteX195" fmla="*/ 1301794 w 1569719"/>
                <a:gd name="connsiteY195" fmla="*/ 1434912 h 1868805"/>
                <a:gd name="connsiteX196" fmla="*/ 1300651 w 1569719"/>
                <a:gd name="connsiteY196" fmla="*/ 1438436 h 1868805"/>
                <a:gd name="connsiteX197" fmla="*/ 1301223 w 1569719"/>
                <a:gd name="connsiteY197" fmla="*/ 1442913 h 1868805"/>
                <a:gd name="connsiteX198" fmla="*/ 1302842 w 1569719"/>
                <a:gd name="connsiteY198" fmla="*/ 1444723 h 1868805"/>
                <a:gd name="connsiteX199" fmla="*/ 1308748 w 1569719"/>
                <a:gd name="connsiteY199" fmla="*/ 1446627 h 1868805"/>
                <a:gd name="connsiteX200" fmla="*/ 1310938 w 1569719"/>
                <a:gd name="connsiteY200" fmla="*/ 1448247 h 1868805"/>
                <a:gd name="connsiteX201" fmla="*/ 1311796 w 1569719"/>
                <a:gd name="connsiteY201" fmla="*/ 1450057 h 1868805"/>
                <a:gd name="connsiteX202" fmla="*/ 1310938 w 1569719"/>
                <a:gd name="connsiteY202" fmla="*/ 1451581 h 1868805"/>
                <a:gd name="connsiteX203" fmla="*/ 1307795 w 1569719"/>
                <a:gd name="connsiteY203" fmla="*/ 1452152 h 1868805"/>
                <a:gd name="connsiteX204" fmla="*/ 1306176 w 1569719"/>
                <a:gd name="connsiteY204" fmla="*/ 1452152 h 1868805"/>
                <a:gd name="connsiteX205" fmla="*/ 1303509 w 1569719"/>
                <a:gd name="connsiteY205" fmla="*/ 1450723 h 1868805"/>
                <a:gd name="connsiteX206" fmla="*/ 1296079 w 1569719"/>
                <a:gd name="connsiteY206" fmla="*/ 1449294 h 1868805"/>
                <a:gd name="connsiteX207" fmla="*/ 1294936 w 1569719"/>
                <a:gd name="connsiteY207" fmla="*/ 1448247 h 1868805"/>
                <a:gd name="connsiteX208" fmla="*/ 1293603 w 1569719"/>
                <a:gd name="connsiteY208" fmla="*/ 1445770 h 1868805"/>
                <a:gd name="connsiteX209" fmla="*/ 1292555 w 1569719"/>
                <a:gd name="connsiteY209" fmla="*/ 1444818 h 1868805"/>
                <a:gd name="connsiteX210" fmla="*/ 1291317 w 1569719"/>
                <a:gd name="connsiteY210" fmla="*/ 1444818 h 1868805"/>
                <a:gd name="connsiteX211" fmla="*/ 1281220 w 1569719"/>
                <a:gd name="connsiteY211" fmla="*/ 1445580 h 1868805"/>
                <a:gd name="connsiteX212" fmla="*/ 1279887 w 1569719"/>
                <a:gd name="connsiteY212" fmla="*/ 1446913 h 1868805"/>
                <a:gd name="connsiteX213" fmla="*/ 1281792 w 1569719"/>
                <a:gd name="connsiteY213" fmla="*/ 1449675 h 1868805"/>
                <a:gd name="connsiteX214" fmla="*/ 1284173 w 1569719"/>
                <a:gd name="connsiteY214" fmla="*/ 1450628 h 1868805"/>
                <a:gd name="connsiteX215" fmla="*/ 1293698 w 1569719"/>
                <a:gd name="connsiteY215" fmla="*/ 1450628 h 1868805"/>
                <a:gd name="connsiteX216" fmla="*/ 1295413 w 1569719"/>
                <a:gd name="connsiteY216" fmla="*/ 1450628 h 1868805"/>
                <a:gd name="connsiteX217" fmla="*/ 1296556 w 1569719"/>
                <a:gd name="connsiteY217" fmla="*/ 1451485 h 1868805"/>
                <a:gd name="connsiteX218" fmla="*/ 1298651 w 1569719"/>
                <a:gd name="connsiteY218" fmla="*/ 1454057 h 1868805"/>
                <a:gd name="connsiteX219" fmla="*/ 1300175 w 1569719"/>
                <a:gd name="connsiteY219" fmla="*/ 1454819 h 1868805"/>
                <a:gd name="connsiteX220" fmla="*/ 1301699 w 1569719"/>
                <a:gd name="connsiteY220" fmla="*/ 1454819 h 1868805"/>
                <a:gd name="connsiteX221" fmla="*/ 1303128 w 1569719"/>
                <a:gd name="connsiteY221" fmla="*/ 1454152 h 1868805"/>
                <a:gd name="connsiteX222" fmla="*/ 1304461 w 1569719"/>
                <a:gd name="connsiteY222" fmla="*/ 1454152 h 1868805"/>
                <a:gd name="connsiteX223" fmla="*/ 1307128 w 1569719"/>
                <a:gd name="connsiteY223" fmla="*/ 1455772 h 1868805"/>
                <a:gd name="connsiteX224" fmla="*/ 1306271 w 1569719"/>
                <a:gd name="connsiteY224" fmla="*/ 1457200 h 1868805"/>
                <a:gd name="connsiteX225" fmla="*/ 1303509 w 1569719"/>
                <a:gd name="connsiteY225" fmla="*/ 1458248 h 1868805"/>
                <a:gd name="connsiteX226" fmla="*/ 1300461 w 1569719"/>
                <a:gd name="connsiteY226" fmla="*/ 1458248 h 1868805"/>
                <a:gd name="connsiteX227" fmla="*/ 1299127 w 1569719"/>
                <a:gd name="connsiteY227" fmla="*/ 1458248 h 1868805"/>
                <a:gd name="connsiteX228" fmla="*/ 1296556 w 1569719"/>
                <a:gd name="connsiteY228" fmla="*/ 1457391 h 1868805"/>
                <a:gd name="connsiteX229" fmla="*/ 1295032 w 1569719"/>
                <a:gd name="connsiteY229" fmla="*/ 1457391 h 1868805"/>
                <a:gd name="connsiteX230" fmla="*/ 1293793 w 1569719"/>
                <a:gd name="connsiteY230" fmla="*/ 1457391 h 1868805"/>
                <a:gd name="connsiteX231" fmla="*/ 1291698 w 1569719"/>
                <a:gd name="connsiteY231" fmla="*/ 1458915 h 1868805"/>
                <a:gd name="connsiteX232" fmla="*/ 1290079 w 1569719"/>
                <a:gd name="connsiteY232" fmla="*/ 1458915 h 1868805"/>
                <a:gd name="connsiteX233" fmla="*/ 1287888 w 1569719"/>
                <a:gd name="connsiteY233" fmla="*/ 1458153 h 1868805"/>
                <a:gd name="connsiteX234" fmla="*/ 1282935 w 1569719"/>
                <a:gd name="connsiteY234" fmla="*/ 1455295 h 1868805"/>
                <a:gd name="connsiteX235" fmla="*/ 1279887 w 1569719"/>
                <a:gd name="connsiteY235" fmla="*/ 1454628 h 1868805"/>
                <a:gd name="connsiteX236" fmla="*/ 1273886 w 1569719"/>
                <a:gd name="connsiteY236" fmla="*/ 1455200 h 1868805"/>
                <a:gd name="connsiteX237" fmla="*/ 1262742 w 1569719"/>
                <a:gd name="connsiteY237" fmla="*/ 1458439 h 1868805"/>
                <a:gd name="connsiteX238" fmla="*/ 1259980 w 1569719"/>
                <a:gd name="connsiteY238" fmla="*/ 1459772 h 1868805"/>
                <a:gd name="connsiteX239" fmla="*/ 1258742 w 1569719"/>
                <a:gd name="connsiteY239" fmla="*/ 1461867 h 1868805"/>
                <a:gd name="connsiteX240" fmla="*/ 1257789 w 1569719"/>
                <a:gd name="connsiteY240" fmla="*/ 1464344 h 1868805"/>
                <a:gd name="connsiteX241" fmla="*/ 1255598 w 1569719"/>
                <a:gd name="connsiteY241" fmla="*/ 1466725 h 1868805"/>
                <a:gd name="connsiteX242" fmla="*/ 1250836 w 1569719"/>
                <a:gd name="connsiteY242" fmla="*/ 1470154 h 1868805"/>
                <a:gd name="connsiteX243" fmla="*/ 1245883 w 1569719"/>
                <a:gd name="connsiteY243" fmla="*/ 1472440 h 1868805"/>
                <a:gd name="connsiteX244" fmla="*/ 1233500 w 1569719"/>
                <a:gd name="connsiteY244" fmla="*/ 1474345 h 1868805"/>
                <a:gd name="connsiteX245" fmla="*/ 1213021 w 1569719"/>
                <a:gd name="connsiteY245" fmla="*/ 1473393 h 1868805"/>
                <a:gd name="connsiteX246" fmla="*/ 1213021 w 1569719"/>
                <a:gd name="connsiteY246" fmla="*/ 1472250 h 1868805"/>
                <a:gd name="connsiteX247" fmla="*/ 1210926 w 1569719"/>
                <a:gd name="connsiteY247" fmla="*/ 1473774 h 1868805"/>
                <a:gd name="connsiteX248" fmla="*/ 1208259 w 1569719"/>
                <a:gd name="connsiteY248" fmla="*/ 1475107 h 1868805"/>
                <a:gd name="connsiteX249" fmla="*/ 1205401 w 1569719"/>
                <a:gd name="connsiteY249" fmla="*/ 1476155 h 1868805"/>
                <a:gd name="connsiteX250" fmla="*/ 1202734 w 1569719"/>
                <a:gd name="connsiteY250" fmla="*/ 1476631 h 1868805"/>
                <a:gd name="connsiteX251" fmla="*/ 1199496 w 1569719"/>
                <a:gd name="connsiteY251" fmla="*/ 1476060 h 1868805"/>
                <a:gd name="connsiteX252" fmla="*/ 1197019 w 1569719"/>
                <a:gd name="connsiteY252" fmla="*/ 1474726 h 1868805"/>
                <a:gd name="connsiteX253" fmla="*/ 1190447 w 1569719"/>
                <a:gd name="connsiteY253" fmla="*/ 1468440 h 1868805"/>
                <a:gd name="connsiteX254" fmla="*/ 1190447 w 1569719"/>
                <a:gd name="connsiteY254" fmla="*/ 1466725 h 1868805"/>
                <a:gd name="connsiteX255" fmla="*/ 1191304 w 1569719"/>
                <a:gd name="connsiteY255" fmla="*/ 1464725 h 1868805"/>
                <a:gd name="connsiteX256" fmla="*/ 1191876 w 1569719"/>
                <a:gd name="connsiteY256" fmla="*/ 1460724 h 1868805"/>
                <a:gd name="connsiteX257" fmla="*/ 1192828 w 1569719"/>
                <a:gd name="connsiteY257" fmla="*/ 1457867 h 1868805"/>
                <a:gd name="connsiteX258" fmla="*/ 1194924 w 1569719"/>
                <a:gd name="connsiteY258" fmla="*/ 1455486 h 1868805"/>
                <a:gd name="connsiteX259" fmla="*/ 1197591 w 1569719"/>
                <a:gd name="connsiteY259" fmla="*/ 1453676 h 1868805"/>
                <a:gd name="connsiteX260" fmla="*/ 1210450 w 1569719"/>
                <a:gd name="connsiteY260" fmla="*/ 1447485 h 1868805"/>
                <a:gd name="connsiteX261" fmla="*/ 1214355 w 1569719"/>
                <a:gd name="connsiteY261" fmla="*/ 1444151 h 1868805"/>
                <a:gd name="connsiteX262" fmla="*/ 1217975 w 1569719"/>
                <a:gd name="connsiteY262" fmla="*/ 1439198 h 1868805"/>
                <a:gd name="connsiteX263" fmla="*/ 1222070 w 1569719"/>
                <a:gd name="connsiteY263" fmla="*/ 1433007 h 1868805"/>
                <a:gd name="connsiteX264" fmla="*/ 1224261 w 1569719"/>
                <a:gd name="connsiteY264" fmla="*/ 1430054 h 1868805"/>
                <a:gd name="connsiteX265" fmla="*/ 1226452 w 1569719"/>
                <a:gd name="connsiteY265" fmla="*/ 1428816 h 1868805"/>
                <a:gd name="connsiteX266" fmla="*/ 1228452 w 1569719"/>
                <a:gd name="connsiteY266" fmla="*/ 1428244 h 1868805"/>
                <a:gd name="connsiteX267" fmla="*/ 1231119 w 1569719"/>
                <a:gd name="connsiteY267" fmla="*/ 1426815 h 1868805"/>
                <a:gd name="connsiteX268" fmla="*/ 1233500 w 1569719"/>
                <a:gd name="connsiteY268" fmla="*/ 1425006 h 1868805"/>
                <a:gd name="connsiteX269" fmla="*/ 1234929 w 1569719"/>
                <a:gd name="connsiteY269" fmla="*/ 1423386 h 1868805"/>
                <a:gd name="connsiteX270" fmla="*/ 1235691 w 1569719"/>
                <a:gd name="connsiteY270" fmla="*/ 1420053 h 1868805"/>
                <a:gd name="connsiteX271" fmla="*/ 1235691 w 1569719"/>
                <a:gd name="connsiteY271" fmla="*/ 1413576 h 1868805"/>
                <a:gd name="connsiteX272" fmla="*/ 1236262 w 1569719"/>
                <a:gd name="connsiteY272" fmla="*/ 1410242 h 1868805"/>
                <a:gd name="connsiteX273" fmla="*/ 1237120 w 1569719"/>
                <a:gd name="connsiteY273" fmla="*/ 1408908 h 1868805"/>
                <a:gd name="connsiteX274" fmla="*/ 1238167 w 1569719"/>
                <a:gd name="connsiteY274" fmla="*/ 1407956 h 1868805"/>
                <a:gd name="connsiteX275" fmla="*/ 1239120 w 1569719"/>
                <a:gd name="connsiteY275" fmla="*/ 1406908 h 1868805"/>
                <a:gd name="connsiteX276" fmla="*/ 1239692 w 1569719"/>
                <a:gd name="connsiteY276" fmla="*/ 1404908 h 1868805"/>
                <a:gd name="connsiteX277" fmla="*/ 1239692 w 1569719"/>
                <a:gd name="connsiteY277" fmla="*/ 1402812 h 1868805"/>
                <a:gd name="connsiteX278" fmla="*/ 1239120 w 1569719"/>
                <a:gd name="connsiteY278" fmla="*/ 1401289 h 1868805"/>
                <a:gd name="connsiteX279" fmla="*/ 1238453 w 1569719"/>
                <a:gd name="connsiteY279" fmla="*/ 1399765 h 1868805"/>
                <a:gd name="connsiteX280" fmla="*/ 1238453 w 1569719"/>
                <a:gd name="connsiteY280" fmla="*/ 1398240 h 1868805"/>
                <a:gd name="connsiteX281" fmla="*/ 1238453 w 1569719"/>
                <a:gd name="connsiteY281" fmla="*/ 1395192 h 1868805"/>
                <a:gd name="connsiteX282" fmla="*/ 1239501 w 1569719"/>
                <a:gd name="connsiteY282" fmla="*/ 1386239 h 1868805"/>
                <a:gd name="connsiteX283" fmla="*/ 1240739 w 1569719"/>
                <a:gd name="connsiteY283" fmla="*/ 1383191 h 1868805"/>
                <a:gd name="connsiteX284" fmla="*/ 1244835 w 1569719"/>
                <a:gd name="connsiteY284" fmla="*/ 1377571 h 1868805"/>
                <a:gd name="connsiteX285" fmla="*/ 1245692 w 1569719"/>
                <a:gd name="connsiteY285" fmla="*/ 1374618 h 1868805"/>
                <a:gd name="connsiteX286" fmla="*/ 1245121 w 1569719"/>
                <a:gd name="connsiteY286" fmla="*/ 1367856 h 1868805"/>
                <a:gd name="connsiteX287" fmla="*/ 1242644 w 1569719"/>
                <a:gd name="connsiteY287" fmla="*/ 1354807 h 1868805"/>
                <a:gd name="connsiteX288" fmla="*/ 1242073 w 1569719"/>
                <a:gd name="connsiteY288" fmla="*/ 1348329 h 1868805"/>
                <a:gd name="connsiteX289" fmla="*/ 1243025 w 1569719"/>
                <a:gd name="connsiteY289" fmla="*/ 1335280 h 1868805"/>
                <a:gd name="connsiteX290" fmla="*/ 1243978 w 1569719"/>
                <a:gd name="connsiteY290" fmla="*/ 1332042 h 1868805"/>
                <a:gd name="connsiteX291" fmla="*/ 1246073 w 1569719"/>
                <a:gd name="connsiteY291" fmla="*/ 1332042 h 1868805"/>
                <a:gd name="connsiteX292" fmla="*/ 1248454 w 1569719"/>
                <a:gd name="connsiteY292" fmla="*/ 1333851 h 1868805"/>
                <a:gd name="connsiteX293" fmla="*/ 1250169 w 1569719"/>
                <a:gd name="connsiteY293" fmla="*/ 1337185 h 1868805"/>
                <a:gd name="connsiteX294" fmla="*/ 1250169 w 1569719"/>
                <a:gd name="connsiteY294" fmla="*/ 1334042 h 1868805"/>
                <a:gd name="connsiteX295" fmla="*/ 1249693 w 1569719"/>
                <a:gd name="connsiteY295" fmla="*/ 1330423 h 1868805"/>
                <a:gd name="connsiteX296" fmla="*/ 1248359 w 1569719"/>
                <a:gd name="connsiteY296" fmla="*/ 1327470 h 1868805"/>
                <a:gd name="connsiteX297" fmla="*/ 1245883 w 1569719"/>
                <a:gd name="connsiteY297" fmla="*/ 1326327 h 1868805"/>
                <a:gd name="connsiteX298" fmla="*/ 1244359 w 1569719"/>
                <a:gd name="connsiteY298" fmla="*/ 1325850 h 1868805"/>
                <a:gd name="connsiteX299" fmla="*/ 1243120 w 1569719"/>
                <a:gd name="connsiteY299" fmla="*/ 1324803 h 1868805"/>
                <a:gd name="connsiteX300" fmla="*/ 1242168 w 1569719"/>
                <a:gd name="connsiteY300" fmla="*/ 1323183 h 1868805"/>
                <a:gd name="connsiteX301" fmla="*/ 1242168 w 1569719"/>
                <a:gd name="connsiteY301" fmla="*/ 1321469 h 1868805"/>
                <a:gd name="connsiteX302" fmla="*/ 1241501 w 1569719"/>
                <a:gd name="connsiteY302" fmla="*/ 1320707 h 1868805"/>
                <a:gd name="connsiteX303" fmla="*/ 1237977 w 1569719"/>
                <a:gd name="connsiteY303" fmla="*/ 1319564 h 1868805"/>
                <a:gd name="connsiteX304" fmla="*/ 1236834 w 1569719"/>
                <a:gd name="connsiteY304" fmla="*/ 1318802 h 1868805"/>
                <a:gd name="connsiteX305" fmla="*/ 1236167 w 1569719"/>
                <a:gd name="connsiteY305" fmla="*/ 1317087 h 1868805"/>
                <a:gd name="connsiteX306" fmla="*/ 1236167 w 1569719"/>
                <a:gd name="connsiteY306" fmla="*/ 1313944 h 1868805"/>
                <a:gd name="connsiteX307" fmla="*/ 1236167 w 1569719"/>
                <a:gd name="connsiteY307" fmla="*/ 1312134 h 1868805"/>
                <a:gd name="connsiteX308" fmla="*/ 1235500 w 1569719"/>
                <a:gd name="connsiteY308" fmla="*/ 1310896 h 1868805"/>
                <a:gd name="connsiteX309" fmla="*/ 1230928 w 1569719"/>
                <a:gd name="connsiteY309" fmla="*/ 1306324 h 1868805"/>
                <a:gd name="connsiteX310" fmla="*/ 1227023 w 1569719"/>
                <a:gd name="connsiteY310" fmla="*/ 1303562 h 1868805"/>
                <a:gd name="connsiteX311" fmla="*/ 1225499 w 1569719"/>
                <a:gd name="connsiteY311" fmla="*/ 1301276 h 1868805"/>
                <a:gd name="connsiteX312" fmla="*/ 1223499 w 1569719"/>
                <a:gd name="connsiteY312" fmla="*/ 1295180 h 1868805"/>
                <a:gd name="connsiteX313" fmla="*/ 1221975 w 1569719"/>
                <a:gd name="connsiteY313" fmla="*/ 1292513 h 1868805"/>
                <a:gd name="connsiteX314" fmla="*/ 1217308 w 1569719"/>
                <a:gd name="connsiteY314" fmla="*/ 1289941 h 1868805"/>
                <a:gd name="connsiteX315" fmla="*/ 1215308 w 1569719"/>
                <a:gd name="connsiteY315" fmla="*/ 1286607 h 1868805"/>
                <a:gd name="connsiteX316" fmla="*/ 1212831 w 1569719"/>
                <a:gd name="connsiteY316" fmla="*/ 1279464 h 1868805"/>
                <a:gd name="connsiteX317" fmla="*/ 1208450 w 1569719"/>
                <a:gd name="connsiteY317" fmla="*/ 1260414 h 1868805"/>
                <a:gd name="connsiteX318" fmla="*/ 1205687 w 1569719"/>
                <a:gd name="connsiteY318" fmla="*/ 1255270 h 1868805"/>
                <a:gd name="connsiteX319" fmla="*/ 1201306 w 1569719"/>
                <a:gd name="connsiteY319" fmla="*/ 1252603 h 1868805"/>
                <a:gd name="connsiteX320" fmla="*/ 1199210 w 1569719"/>
                <a:gd name="connsiteY320" fmla="*/ 1250889 h 1868805"/>
                <a:gd name="connsiteX321" fmla="*/ 1199210 w 1569719"/>
                <a:gd name="connsiteY321" fmla="*/ 1249269 h 1868805"/>
                <a:gd name="connsiteX322" fmla="*/ 1200544 w 1569719"/>
                <a:gd name="connsiteY322" fmla="*/ 1246031 h 1868805"/>
                <a:gd name="connsiteX323" fmla="*/ 1199877 w 1569719"/>
                <a:gd name="connsiteY323" fmla="*/ 1243174 h 1868805"/>
                <a:gd name="connsiteX324" fmla="*/ 1192257 w 1569719"/>
                <a:gd name="connsiteY324" fmla="*/ 1232506 h 1868805"/>
                <a:gd name="connsiteX325" fmla="*/ 1189304 w 1569719"/>
                <a:gd name="connsiteY325" fmla="*/ 1229934 h 1868805"/>
                <a:gd name="connsiteX326" fmla="*/ 1188066 w 1569719"/>
                <a:gd name="connsiteY326" fmla="*/ 1231934 h 1868805"/>
                <a:gd name="connsiteX327" fmla="*/ 1187494 w 1569719"/>
                <a:gd name="connsiteY327" fmla="*/ 1235458 h 1868805"/>
                <a:gd name="connsiteX328" fmla="*/ 1186066 w 1569719"/>
                <a:gd name="connsiteY328" fmla="*/ 1238316 h 1868805"/>
                <a:gd name="connsiteX329" fmla="*/ 1181208 w 1569719"/>
                <a:gd name="connsiteY329" fmla="*/ 1245650 h 1868805"/>
                <a:gd name="connsiteX330" fmla="*/ 1180351 w 1569719"/>
                <a:gd name="connsiteY330" fmla="*/ 1248317 h 1868805"/>
                <a:gd name="connsiteX331" fmla="*/ 1180351 w 1569719"/>
                <a:gd name="connsiteY331" fmla="*/ 1252032 h 1868805"/>
                <a:gd name="connsiteX332" fmla="*/ 1182065 w 1569719"/>
                <a:gd name="connsiteY332" fmla="*/ 1255365 h 1868805"/>
                <a:gd name="connsiteX333" fmla="*/ 1182923 w 1569719"/>
                <a:gd name="connsiteY333" fmla="*/ 1256508 h 1868805"/>
                <a:gd name="connsiteX334" fmla="*/ 1183780 w 1569719"/>
                <a:gd name="connsiteY334" fmla="*/ 1257747 h 1868805"/>
                <a:gd name="connsiteX335" fmla="*/ 1183780 w 1569719"/>
                <a:gd name="connsiteY335" fmla="*/ 1259175 h 1868805"/>
                <a:gd name="connsiteX336" fmla="*/ 1178732 w 1569719"/>
                <a:gd name="connsiteY336" fmla="*/ 1266891 h 1868805"/>
                <a:gd name="connsiteX337" fmla="*/ 1169778 w 1569719"/>
                <a:gd name="connsiteY337" fmla="*/ 1276416 h 1868805"/>
                <a:gd name="connsiteX338" fmla="*/ 1169778 w 1569719"/>
                <a:gd name="connsiteY338" fmla="*/ 1278702 h 1868805"/>
                <a:gd name="connsiteX339" fmla="*/ 1165111 w 1569719"/>
                <a:gd name="connsiteY339" fmla="*/ 1294037 h 1868805"/>
                <a:gd name="connsiteX340" fmla="*/ 1165111 w 1569719"/>
                <a:gd name="connsiteY340" fmla="*/ 1296418 h 1868805"/>
                <a:gd name="connsiteX341" fmla="*/ 1165111 w 1569719"/>
                <a:gd name="connsiteY341" fmla="*/ 1300895 h 1868805"/>
                <a:gd name="connsiteX342" fmla="*/ 1165111 w 1569719"/>
                <a:gd name="connsiteY342" fmla="*/ 1302705 h 1868805"/>
                <a:gd name="connsiteX343" fmla="*/ 1164349 w 1569719"/>
                <a:gd name="connsiteY343" fmla="*/ 1304133 h 1868805"/>
                <a:gd name="connsiteX344" fmla="*/ 1167968 w 1569719"/>
                <a:gd name="connsiteY344" fmla="*/ 1309563 h 1868805"/>
                <a:gd name="connsiteX345" fmla="*/ 1166254 w 1569719"/>
                <a:gd name="connsiteY345" fmla="*/ 1312801 h 1868805"/>
                <a:gd name="connsiteX346" fmla="*/ 1164825 w 1569719"/>
                <a:gd name="connsiteY346" fmla="*/ 1316325 h 1868805"/>
                <a:gd name="connsiteX347" fmla="*/ 1163873 w 1569719"/>
                <a:gd name="connsiteY347" fmla="*/ 1320135 h 1868805"/>
                <a:gd name="connsiteX348" fmla="*/ 1163110 w 1569719"/>
                <a:gd name="connsiteY348" fmla="*/ 1331280 h 1868805"/>
                <a:gd name="connsiteX349" fmla="*/ 1163110 w 1569719"/>
                <a:gd name="connsiteY349" fmla="*/ 1333470 h 1868805"/>
                <a:gd name="connsiteX350" fmla="*/ 1162253 w 1569719"/>
                <a:gd name="connsiteY350" fmla="*/ 1335471 h 1868805"/>
                <a:gd name="connsiteX351" fmla="*/ 1159872 w 1569719"/>
                <a:gd name="connsiteY351" fmla="*/ 1339471 h 1868805"/>
                <a:gd name="connsiteX352" fmla="*/ 1159396 w 1569719"/>
                <a:gd name="connsiteY352" fmla="*/ 1340614 h 1868805"/>
                <a:gd name="connsiteX353" fmla="*/ 1158824 w 1569719"/>
                <a:gd name="connsiteY353" fmla="*/ 1342519 h 1868805"/>
                <a:gd name="connsiteX354" fmla="*/ 1156443 w 1569719"/>
                <a:gd name="connsiteY354" fmla="*/ 1345758 h 1868805"/>
                <a:gd name="connsiteX355" fmla="*/ 1155871 w 1569719"/>
                <a:gd name="connsiteY355" fmla="*/ 1347186 h 1868805"/>
                <a:gd name="connsiteX356" fmla="*/ 1155871 w 1569719"/>
                <a:gd name="connsiteY356" fmla="*/ 1349377 h 1868805"/>
                <a:gd name="connsiteX357" fmla="*/ 1154157 w 1569719"/>
                <a:gd name="connsiteY357" fmla="*/ 1356426 h 1868805"/>
                <a:gd name="connsiteX358" fmla="*/ 1150728 w 1569719"/>
                <a:gd name="connsiteY358" fmla="*/ 1365951 h 1868805"/>
                <a:gd name="connsiteX359" fmla="*/ 1149680 w 1569719"/>
                <a:gd name="connsiteY359" fmla="*/ 1371094 h 1868805"/>
                <a:gd name="connsiteX360" fmla="*/ 1150633 w 1569719"/>
                <a:gd name="connsiteY360" fmla="*/ 1375381 h 1868805"/>
                <a:gd name="connsiteX361" fmla="*/ 1147870 w 1569719"/>
                <a:gd name="connsiteY361" fmla="*/ 1377476 h 1868805"/>
                <a:gd name="connsiteX362" fmla="*/ 1147109 w 1569719"/>
                <a:gd name="connsiteY362" fmla="*/ 1379190 h 1868805"/>
                <a:gd name="connsiteX363" fmla="*/ 1147870 w 1569719"/>
                <a:gd name="connsiteY363" fmla="*/ 1384620 h 1868805"/>
                <a:gd name="connsiteX364" fmla="*/ 1147870 w 1569719"/>
                <a:gd name="connsiteY364" fmla="*/ 1389954 h 1868805"/>
                <a:gd name="connsiteX365" fmla="*/ 1147870 w 1569719"/>
                <a:gd name="connsiteY365" fmla="*/ 1390716 h 1868805"/>
                <a:gd name="connsiteX366" fmla="*/ 1147870 w 1569719"/>
                <a:gd name="connsiteY366" fmla="*/ 1390716 h 1868805"/>
                <a:gd name="connsiteX367" fmla="*/ 1144156 w 1569719"/>
                <a:gd name="connsiteY367" fmla="*/ 1392621 h 1868805"/>
                <a:gd name="connsiteX368" fmla="*/ 1140822 w 1569719"/>
                <a:gd name="connsiteY368" fmla="*/ 1397002 h 1868805"/>
                <a:gd name="connsiteX369" fmla="*/ 1139679 w 1569719"/>
                <a:gd name="connsiteY369" fmla="*/ 1398050 h 1868805"/>
                <a:gd name="connsiteX370" fmla="*/ 1137965 w 1569719"/>
                <a:gd name="connsiteY370" fmla="*/ 1398050 h 1868805"/>
                <a:gd name="connsiteX371" fmla="*/ 1131202 w 1569719"/>
                <a:gd name="connsiteY371" fmla="*/ 1395764 h 1868805"/>
                <a:gd name="connsiteX372" fmla="*/ 1126249 w 1569719"/>
                <a:gd name="connsiteY372" fmla="*/ 1391573 h 1868805"/>
                <a:gd name="connsiteX373" fmla="*/ 1123486 w 1569719"/>
                <a:gd name="connsiteY373" fmla="*/ 1390049 h 1868805"/>
                <a:gd name="connsiteX374" fmla="*/ 1121962 w 1569719"/>
                <a:gd name="connsiteY374" fmla="*/ 1390049 h 1868805"/>
                <a:gd name="connsiteX375" fmla="*/ 1118152 w 1569719"/>
                <a:gd name="connsiteY375" fmla="*/ 1390049 h 1868805"/>
                <a:gd name="connsiteX376" fmla="*/ 1116724 w 1569719"/>
                <a:gd name="connsiteY376" fmla="*/ 1389573 h 1868805"/>
                <a:gd name="connsiteX377" fmla="*/ 1114342 w 1569719"/>
                <a:gd name="connsiteY377" fmla="*/ 1388144 h 1868805"/>
                <a:gd name="connsiteX378" fmla="*/ 1113104 w 1569719"/>
                <a:gd name="connsiteY378" fmla="*/ 1388144 h 1868805"/>
                <a:gd name="connsiteX379" fmla="*/ 1108246 w 1569719"/>
                <a:gd name="connsiteY379" fmla="*/ 1388144 h 1868805"/>
                <a:gd name="connsiteX380" fmla="*/ 1105770 w 1569719"/>
                <a:gd name="connsiteY380" fmla="*/ 1388144 h 1868805"/>
                <a:gd name="connsiteX381" fmla="*/ 1102912 w 1569719"/>
                <a:gd name="connsiteY381" fmla="*/ 1389097 h 1868805"/>
                <a:gd name="connsiteX382" fmla="*/ 1100245 w 1569719"/>
                <a:gd name="connsiteY382" fmla="*/ 1391001 h 1868805"/>
                <a:gd name="connsiteX383" fmla="*/ 1095959 w 1569719"/>
                <a:gd name="connsiteY383" fmla="*/ 1395764 h 1868805"/>
                <a:gd name="connsiteX384" fmla="*/ 1093578 w 1569719"/>
                <a:gd name="connsiteY384" fmla="*/ 1396716 h 1868805"/>
                <a:gd name="connsiteX385" fmla="*/ 1084053 w 1569719"/>
                <a:gd name="connsiteY385" fmla="*/ 1395669 h 1868805"/>
                <a:gd name="connsiteX386" fmla="*/ 1081195 w 1569719"/>
                <a:gd name="connsiteY386" fmla="*/ 1396716 h 1868805"/>
                <a:gd name="connsiteX387" fmla="*/ 1077195 w 1569719"/>
                <a:gd name="connsiteY387" fmla="*/ 1400812 h 1868805"/>
                <a:gd name="connsiteX388" fmla="*/ 1075004 w 1569719"/>
                <a:gd name="connsiteY388" fmla="*/ 1405099 h 1868805"/>
                <a:gd name="connsiteX389" fmla="*/ 1072051 w 1569719"/>
                <a:gd name="connsiteY389" fmla="*/ 1407956 h 1868805"/>
                <a:gd name="connsiteX390" fmla="*/ 1065955 w 1569719"/>
                <a:gd name="connsiteY390" fmla="*/ 1407956 h 1868805"/>
                <a:gd name="connsiteX391" fmla="*/ 1058050 w 1569719"/>
                <a:gd name="connsiteY391" fmla="*/ 1405670 h 1868805"/>
                <a:gd name="connsiteX392" fmla="*/ 1055097 w 1569719"/>
                <a:gd name="connsiteY392" fmla="*/ 1405670 h 1868805"/>
                <a:gd name="connsiteX393" fmla="*/ 1047382 w 1569719"/>
                <a:gd name="connsiteY393" fmla="*/ 1410147 h 1868805"/>
                <a:gd name="connsiteX394" fmla="*/ 1043858 w 1569719"/>
                <a:gd name="connsiteY394" fmla="*/ 1414719 h 1868805"/>
                <a:gd name="connsiteX395" fmla="*/ 1038619 w 1569719"/>
                <a:gd name="connsiteY395" fmla="*/ 1416719 h 1868805"/>
                <a:gd name="connsiteX396" fmla="*/ 1033380 w 1569719"/>
                <a:gd name="connsiteY396" fmla="*/ 1416719 h 1868805"/>
                <a:gd name="connsiteX397" fmla="*/ 1031094 w 1569719"/>
                <a:gd name="connsiteY397" fmla="*/ 1412909 h 1868805"/>
                <a:gd name="connsiteX398" fmla="*/ 1031094 w 1569719"/>
                <a:gd name="connsiteY398" fmla="*/ 1412147 h 1868805"/>
                <a:gd name="connsiteX399" fmla="*/ 1029284 w 1569719"/>
                <a:gd name="connsiteY399" fmla="*/ 1410528 h 1868805"/>
                <a:gd name="connsiteX400" fmla="*/ 1028808 w 1569719"/>
                <a:gd name="connsiteY400" fmla="*/ 1409194 h 1868805"/>
                <a:gd name="connsiteX401" fmla="*/ 1028808 w 1569719"/>
                <a:gd name="connsiteY401" fmla="*/ 1408147 h 1868805"/>
                <a:gd name="connsiteX402" fmla="*/ 1030046 w 1569719"/>
                <a:gd name="connsiteY402" fmla="*/ 1405765 h 1868805"/>
                <a:gd name="connsiteX403" fmla="*/ 1030046 w 1569719"/>
                <a:gd name="connsiteY403" fmla="*/ 1404241 h 1868805"/>
                <a:gd name="connsiteX404" fmla="*/ 1030999 w 1569719"/>
                <a:gd name="connsiteY404" fmla="*/ 1402336 h 1868805"/>
                <a:gd name="connsiteX405" fmla="*/ 1035475 w 1569719"/>
                <a:gd name="connsiteY405" fmla="*/ 1399765 h 1868805"/>
                <a:gd name="connsiteX406" fmla="*/ 1037190 w 1569719"/>
                <a:gd name="connsiteY406" fmla="*/ 1398145 h 1868805"/>
                <a:gd name="connsiteX407" fmla="*/ 1036237 w 1569719"/>
                <a:gd name="connsiteY407" fmla="*/ 1397098 h 1868805"/>
                <a:gd name="connsiteX408" fmla="*/ 1037380 w 1569719"/>
                <a:gd name="connsiteY408" fmla="*/ 1396050 h 1868805"/>
                <a:gd name="connsiteX409" fmla="*/ 1039762 w 1569719"/>
                <a:gd name="connsiteY409" fmla="*/ 1394621 h 1868805"/>
                <a:gd name="connsiteX410" fmla="*/ 1040714 w 1569719"/>
                <a:gd name="connsiteY410" fmla="*/ 1393764 h 1868805"/>
                <a:gd name="connsiteX411" fmla="*/ 1041286 w 1569719"/>
                <a:gd name="connsiteY411" fmla="*/ 1392907 h 1868805"/>
                <a:gd name="connsiteX412" fmla="*/ 1042048 w 1569719"/>
                <a:gd name="connsiteY412" fmla="*/ 1390716 h 1868805"/>
                <a:gd name="connsiteX413" fmla="*/ 1044810 w 1569719"/>
                <a:gd name="connsiteY413" fmla="*/ 1385001 h 1868805"/>
                <a:gd name="connsiteX414" fmla="*/ 1044810 w 1569719"/>
                <a:gd name="connsiteY414" fmla="*/ 1382619 h 1868805"/>
                <a:gd name="connsiteX415" fmla="*/ 1044238 w 1569719"/>
                <a:gd name="connsiteY415" fmla="*/ 1379572 h 1868805"/>
                <a:gd name="connsiteX416" fmla="*/ 1043000 w 1569719"/>
                <a:gd name="connsiteY416" fmla="*/ 1377190 h 1868805"/>
                <a:gd name="connsiteX417" fmla="*/ 1042143 w 1569719"/>
                <a:gd name="connsiteY417" fmla="*/ 1375761 h 1868805"/>
                <a:gd name="connsiteX418" fmla="*/ 1042143 w 1569719"/>
                <a:gd name="connsiteY418" fmla="*/ 1374333 h 1868805"/>
                <a:gd name="connsiteX419" fmla="*/ 1043476 w 1569719"/>
                <a:gd name="connsiteY419" fmla="*/ 1371951 h 1868805"/>
                <a:gd name="connsiteX420" fmla="*/ 1046620 w 1569719"/>
                <a:gd name="connsiteY420" fmla="*/ 1369094 h 1868805"/>
                <a:gd name="connsiteX421" fmla="*/ 1047286 w 1569719"/>
                <a:gd name="connsiteY421" fmla="*/ 1367189 h 1868805"/>
                <a:gd name="connsiteX422" fmla="*/ 1046048 w 1569719"/>
                <a:gd name="connsiteY422" fmla="*/ 1364141 h 1868805"/>
                <a:gd name="connsiteX423" fmla="*/ 1051668 w 1569719"/>
                <a:gd name="connsiteY423" fmla="*/ 1356521 h 1868805"/>
                <a:gd name="connsiteX424" fmla="*/ 1052430 w 1569719"/>
                <a:gd name="connsiteY424" fmla="*/ 1353854 h 1868805"/>
                <a:gd name="connsiteX425" fmla="*/ 1053859 w 1569719"/>
                <a:gd name="connsiteY425" fmla="*/ 1353854 h 1868805"/>
                <a:gd name="connsiteX426" fmla="*/ 1062241 w 1569719"/>
                <a:gd name="connsiteY426" fmla="*/ 1357854 h 1868805"/>
                <a:gd name="connsiteX427" fmla="*/ 1068051 w 1569719"/>
                <a:gd name="connsiteY427" fmla="*/ 1357854 h 1868805"/>
                <a:gd name="connsiteX428" fmla="*/ 1079100 w 1569719"/>
                <a:gd name="connsiteY428" fmla="*/ 1354807 h 1868805"/>
                <a:gd name="connsiteX429" fmla="*/ 1084720 w 1569719"/>
                <a:gd name="connsiteY429" fmla="*/ 1354807 h 1868805"/>
                <a:gd name="connsiteX430" fmla="*/ 1087387 w 1569719"/>
                <a:gd name="connsiteY430" fmla="*/ 1355759 h 1868805"/>
                <a:gd name="connsiteX431" fmla="*/ 1088720 w 1569719"/>
                <a:gd name="connsiteY431" fmla="*/ 1357188 h 1868805"/>
                <a:gd name="connsiteX432" fmla="*/ 1090054 w 1569719"/>
                <a:gd name="connsiteY432" fmla="*/ 1358521 h 1868805"/>
                <a:gd name="connsiteX433" fmla="*/ 1096531 w 1569719"/>
                <a:gd name="connsiteY433" fmla="*/ 1360045 h 1868805"/>
                <a:gd name="connsiteX434" fmla="*/ 1098721 w 1569719"/>
                <a:gd name="connsiteY434" fmla="*/ 1361665 h 1868805"/>
                <a:gd name="connsiteX435" fmla="*/ 1101008 w 1569719"/>
                <a:gd name="connsiteY435" fmla="*/ 1362617 h 1868805"/>
                <a:gd name="connsiteX436" fmla="*/ 1104436 w 1569719"/>
                <a:gd name="connsiteY436" fmla="*/ 1361283 h 1868805"/>
                <a:gd name="connsiteX437" fmla="*/ 1108151 w 1569719"/>
                <a:gd name="connsiteY437" fmla="*/ 1356807 h 1868805"/>
                <a:gd name="connsiteX438" fmla="*/ 1109104 w 1569719"/>
                <a:gd name="connsiteY438" fmla="*/ 1351377 h 1868805"/>
                <a:gd name="connsiteX439" fmla="*/ 1109104 w 1569719"/>
                <a:gd name="connsiteY439" fmla="*/ 1345186 h 1868805"/>
                <a:gd name="connsiteX440" fmla="*/ 1109866 w 1569719"/>
                <a:gd name="connsiteY440" fmla="*/ 1338328 h 1868805"/>
                <a:gd name="connsiteX441" fmla="*/ 1111961 w 1569719"/>
                <a:gd name="connsiteY441" fmla="*/ 1333661 h 1868805"/>
                <a:gd name="connsiteX442" fmla="*/ 1112533 w 1569719"/>
                <a:gd name="connsiteY442" fmla="*/ 1331851 h 1868805"/>
                <a:gd name="connsiteX443" fmla="*/ 1112533 w 1569719"/>
                <a:gd name="connsiteY443" fmla="*/ 1329946 h 1868805"/>
                <a:gd name="connsiteX444" fmla="*/ 1112533 w 1569719"/>
                <a:gd name="connsiteY444" fmla="*/ 1326041 h 1868805"/>
                <a:gd name="connsiteX445" fmla="*/ 1112533 w 1569719"/>
                <a:gd name="connsiteY445" fmla="*/ 1324136 h 1868805"/>
                <a:gd name="connsiteX446" fmla="*/ 1117009 w 1569719"/>
                <a:gd name="connsiteY446" fmla="*/ 1309086 h 1868805"/>
                <a:gd name="connsiteX447" fmla="*/ 1115200 w 1569719"/>
                <a:gd name="connsiteY447" fmla="*/ 1304610 h 1868805"/>
                <a:gd name="connsiteX448" fmla="*/ 1114533 w 1569719"/>
                <a:gd name="connsiteY448" fmla="*/ 1298990 h 1868805"/>
                <a:gd name="connsiteX449" fmla="*/ 1112723 w 1569719"/>
                <a:gd name="connsiteY449" fmla="*/ 1294608 h 1868805"/>
                <a:gd name="connsiteX450" fmla="*/ 1112723 w 1569719"/>
                <a:gd name="connsiteY450" fmla="*/ 1287846 h 1868805"/>
                <a:gd name="connsiteX451" fmla="*/ 1112247 w 1569719"/>
                <a:gd name="connsiteY451" fmla="*/ 1284988 h 1868805"/>
                <a:gd name="connsiteX452" fmla="*/ 1109770 w 1569719"/>
                <a:gd name="connsiteY452" fmla="*/ 1282035 h 1868805"/>
                <a:gd name="connsiteX453" fmla="*/ 1107866 w 1569719"/>
                <a:gd name="connsiteY453" fmla="*/ 1282702 h 1868805"/>
                <a:gd name="connsiteX454" fmla="*/ 1106056 w 1569719"/>
                <a:gd name="connsiteY454" fmla="*/ 1284798 h 1868805"/>
                <a:gd name="connsiteX455" fmla="*/ 1103865 w 1569719"/>
                <a:gd name="connsiteY455" fmla="*/ 1285941 h 1868805"/>
                <a:gd name="connsiteX456" fmla="*/ 1103865 w 1569719"/>
                <a:gd name="connsiteY456" fmla="*/ 1284512 h 1868805"/>
                <a:gd name="connsiteX457" fmla="*/ 1106532 w 1569719"/>
                <a:gd name="connsiteY457" fmla="*/ 1277559 h 1868805"/>
                <a:gd name="connsiteX458" fmla="*/ 1107770 w 1569719"/>
                <a:gd name="connsiteY458" fmla="*/ 1275177 h 1868805"/>
                <a:gd name="connsiteX459" fmla="*/ 1108246 w 1569719"/>
                <a:gd name="connsiteY459" fmla="*/ 1275177 h 1868805"/>
                <a:gd name="connsiteX460" fmla="*/ 1109866 w 1569719"/>
                <a:gd name="connsiteY460" fmla="*/ 1275177 h 1868805"/>
                <a:gd name="connsiteX461" fmla="*/ 1110342 w 1569719"/>
                <a:gd name="connsiteY461" fmla="*/ 1275177 h 1868805"/>
                <a:gd name="connsiteX462" fmla="*/ 1110342 w 1569719"/>
                <a:gd name="connsiteY462" fmla="*/ 1274511 h 1868805"/>
                <a:gd name="connsiteX463" fmla="*/ 1110342 w 1569719"/>
                <a:gd name="connsiteY463" fmla="*/ 1272606 h 1868805"/>
                <a:gd name="connsiteX464" fmla="*/ 1111199 w 1569719"/>
                <a:gd name="connsiteY464" fmla="*/ 1270796 h 1868805"/>
                <a:gd name="connsiteX465" fmla="*/ 1112152 w 1569719"/>
                <a:gd name="connsiteY465" fmla="*/ 1267462 h 1868805"/>
                <a:gd name="connsiteX466" fmla="*/ 1113295 w 1569719"/>
                <a:gd name="connsiteY466" fmla="*/ 1255842 h 1868805"/>
                <a:gd name="connsiteX467" fmla="*/ 1113295 w 1569719"/>
                <a:gd name="connsiteY467" fmla="*/ 1252317 h 1868805"/>
                <a:gd name="connsiteX468" fmla="*/ 1112818 w 1569719"/>
                <a:gd name="connsiteY468" fmla="*/ 1248793 h 1868805"/>
                <a:gd name="connsiteX469" fmla="*/ 1112057 w 1569719"/>
                <a:gd name="connsiteY469" fmla="*/ 1245174 h 1868805"/>
                <a:gd name="connsiteX470" fmla="*/ 1110913 w 1569719"/>
                <a:gd name="connsiteY470" fmla="*/ 1241745 h 1868805"/>
                <a:gd name="connsiteX471" fmla="*/ 1108246 w 1569719"/>
                <a:gd name="connsiteY471" fmla="*/ 1237173 h 1868805"/>
                <a:gd name="connsiteX472" fmla="*/ 1108246 w 1569719"/>
                <a:gd name="connsiteY472" fmla="*/ 1235839 h 1868805"/>
                <a:gd name="connsiteX473" fmla="*/ 1108246 w 1569719"/>
                <a:gd name="connsiteY473" fmla="*/ 1234696 h 1868805"/>
                <a:gd name="connsiteX474" fmla="*/ 1109009 w 1569719"/>
                <a:gd name="connsiteY474" fmla="*/ 1233458 h 1868805"/>
                <a:gd name="connsiteX475" fmla="*/ 1110247 w 1569719"/>
                <a:gd name="connsiteY475" fmla="*/ 1232982 h 1868805"/>
                <a:gd name="connsiteX476" fmla="*/ 1113390 w 1569719"/>
                <a:gd name="connsiteY476" fmla="*/ 1234696 h 1868805"/>
                <a:gd name="connsiteX477" fmla="*/ 1114914 w 1569719"/>
                <a:gd name="connsiteY477" fmla="*/ 1234696 h 1868805"/>
                <a:gd name="connsiteX478" fmla="*/ 1116628 w 1569719"/>
                <a:gd name="connsiteY478" fmla="*/ 1232696 h 1868805"/>
                <a:gd name="connsiteX479" fmla="*/ 1120438 w 1569719"/>
                <a:gd name="connsiteY479" fmla="*/ 1224695 h 1868805"/>
                <a:gd name="connsiteX480" fmla="*/ 1121200 w 1569719"/>
                <a:gd name="connsiteY480" fmla="*/ 1222314 h 1868805"/>
                <a:gd name="connsiteX481" fmla="*/ 1121200 w 1569719"/>
                <a:gd name="connsiteY481" fmla="*/ 1220218 h 1868805"/>
                <a:gd name="connsiteX482" fmla="*/ 1121200 w 1569719"/>
                <a:gd name="connsiteY482" fmla="*/ 1218790 h 1868805"/>
                <a:gd name="connsiteX483" fmla="*/ 1117295 w 1569719"/>
                <a:gd name="connsiteY483" fmla="*/ 1213932 h 1868805"/>
                <a:gd name="connsiteX484" fmla="*/ 1116533 w 1569719"/>
                <a:gd name="connsiteY484" fmla="*/ 1212408 h 1868805"/>
                <a:gd name="connsiteX485" fmla="*/ 1116533 w 1569719"/>
                <a:gd name="connsiteY485" fmla="*/ 1212408 h 1868805"/>
                <a:gd name="connsiteX486" fmla="*/ 1117676 w 1569719"/>
                <a:gd name="connsiteY486" fmla="*/ 1210122 h 1868805"/>
                <a:gd name="connsiteX487" fmla="*/ 1119295 w 1569719"/>
                <a:gd name="connsiteY487" fmla="*/ 1207550 h 1868805"/>
                <a:gd name="connsiteX488" fmla="*/ 1121677 w 1569719"/>
                <a:gd name="connsiteY488" fmla="*/ 1204692 h 1868805"/>
                <a:gd name="connsiteX489" fmla="*/ 1124249 w 1569719"/>
                <a:gd name="connsiteY489" fmla="*/ 1202407 h 1868805"/>
                <a:gd name="connsiteX490" fmla="*/ 1127392 w 1569719"/>
                <a:gd name="connsiteY490" fmla="*/ 1200787 h 1868805"/>
                <a:gd name="connsiteX491" fmla="*/ 1128440 w 1569719"/>
                <a:gd name="connsiteY491" fmla="*/ 1199168 h 1868805"/>
                <a:gd name="connsiteX492" fmla="*/ 1129106 w 1569719"/>
                <a:gd name="connsiteY492" fmla="*/ 1197358 h 1868805"/>
                <a:gd name="connsiteX493" fmla="*/ 1129106 w 1569719"/>
                <a:gd name="connsiteY493" fmla="*/ 1195929 h 1868805"/>
                <a:gd name="connsiteX494" fmla="*/ 1128535 w 1569719"/>
                <a:gd name="connsiteY494" fmla="*/ 1194120 h 1868805"/>
                <a:gd name="connsiteX495" fmla="*/ 1127677 w 1569719"/>
                <a:gd name="connsiteY495" fmla="*/ 1192882 h 1868805"/>
                <a:gd name="connsiteX496" fmla="*/ 1126534 w 1569719"/>
                <a:gd name="connsiteY496" fmla="*/ 1191834 h 1868805"/>
                <a:gd name="connsiteX497" fmla="*/ 1125487 w 1569719"/>
                <a:gd name="connsiteY497" fmla="*/ 1190500 h 1868805"/>
                <a:gd name="connsiteX498" fmla="*/ 1127582 w 1569719"/>
                <a:gd name="connsiteY498" fmla="*/ 1189357 h 1868805"/>
                <a:gd name="connsiteX499" fmla="*/ 1129297 w 1569719"/>
                <a:gd name="connsiteY499" fmla="*/ 1187548 h 1868805"/>
                <a:gd name="connsiteX500" fmla="*/ 1132250 w 1569719"/>
                <a:gd name="connsiteY500" fmla="*/ 1183547 h 1868805"/>
                <a:gd name="connsiteX501" fmla="*/ 1138917 w 1569719"/>
                <a:gd name="connsiteY501" fmla="*/ 1177356 h 1868805"/>
                <a:gd name="connsiteX502" fmla="*/ 1140346 w 1569719"/>
                <a:gd name="connsiteY502" fmla="*/ 1176499 h 1868805"/>
                <a:gd name="connsiteX503" fmla="*/ 1145108 w 1569719"/>
                <a:gd name="connsiteY503" fmla="*/ 1166974 h 1868805"/>
                <a:gd name="connsiteX504" fmla="*/ 1148347 w 1569719"/>
                <a:gd name="connsiteY504" fmla="*/ 1161830 h 1868805"/>
                <a:gd name="connsiteX505" fmla="*/ 1150728 w 1569719"/>
                <a:gd name="connsiteY505" fmla="*/ 1162592 h 1868805"/>
                <a:gd name="connsiteX506" fmla="*/ 1151490 w 1569719"/>
                <a:gd name="connsiteY506" fmla="*/ 1162592 h 1868805"/>
                <a:gd name="connsiteX507" fmla="*/ 1159682 w 1569719"/>
                <a:gd name="connsiteY507" fmla="*/ 1151257 h 1868805"/>
                <a:gd name="connsiteX508" fmla="*/ 1161777 w 1569719"/>
                <a:gd name="connsiteY508" fmla="*/ 1146781 h 1868805"/>
                <a:gd name="connsiteX509" fmla="*/ 1165016 w 1569719"/>
                <a:gd name="connsiteY509" fmla="*/ 1145161 h 1868805"/>
                <a:gd name="connsiteX510" fmla="*/ 1165777 w 1569719"/>
                <a:gd name="connsiteY510" fmla="*/ 1146495 h 1868805"/>
                <a:gd name="connsiteX511" fmla="*/ 1164253 w 1569719"/>
                <a:gd name="connsiteY511" fmla="*/ 1149257 h 1868805"/>
                <a:gd name="connsiteX512" fmla="*/ 1165301 w 1569719"/>
                <a:gd name="connsiteY512" fmla="*/ 1151448 h 1868805"/>
                <a:gd name="connsiteX513" fmla="*/ 1168540 w 1569719"/>
                <a:gd name="connsiteY513" fmla="*/ 1149733 h 1868805"/>
                <a:gd name="connsiteX514" fmla="*/ 1168540 w 1569719"/>
                <a:gd name="connsiteY514" fmla="*/ 1147638 h 1868805"/>
                <a:gd name="connsiteX515" fmla="*/ 1168540 w 1569719"/>
                <a:gd name="connsiteY515" fmla="*/ 1143637 h 1868805"/>
                <a:gd name="connsiteX516" fmla="*/ 1169302 w 1569719"/>
                <a:gd name="connsiteY516" fmla="*/ 1139637 h 1868805"/>
                <a:gd name="connsiteX517" fmla="*/ 1169302 w 1569719"/>
                <a:gd name="connsiteY517" fmla="*/ 1135827 h 1868805"/>
                <a:gd name="connsiteX518" fmla="*/ 1168159 w 1569719"/>
                <a:gd name="connsiteY518" fmla="*/ 1133160 h 1868805"/>
                <a:gd name="connsiteX519" fmla="*/ 1166825 w 1569719"/>
                <a:gd name="connsiteY519" fmla="*/ 1129540 h 1868805"/>
                <a:gd name="connsiteX520" fmla="*/ 1164920 w 1569719"/>
                <a:gd name="connsiteY520" fmla="*/ 1124492 h 1868805"/>
                <a:gd name="connsiteX521" fmla="*/ 1163396 w 1569719"/>
                <a:gd name="connsiteY521" fmla="*/ 1121730 h 1868805"/>
                <a:gd name="connsiteX522" fmla="*/ 1162253 w 1569719"/>
                <a:gd name="connsiteY522" fmla="*/ 1119634 h 1868805"/>
                <a:gd name="connsiteX523" fmla="*/ 1161015 w 1569719"/>
                <a:gd name="connsiteY523" fmla="*/ 1117824 h 1868805"/>
                <a:gd name="connsiteX524" fmla="*/ 1159491 w 1569719"/>
                <a:gd name="connsiteY524" fmla="*/ 1115157 h 1868805"/>
                <a:gd name="connsiteX525" fmla="*/ 1159491 w 1569719"/>
                <a:gd name="connsiteY525" fmla="*/ 1111728 h 1868805"/>
                <a:gd name="connsiteX526" fmla="*/ 1160158 w 1569719"/>
                <a:gd name="connsiteY526" fmla="*/ 1109252 h 1868805"/>
                <a:gd name="connsiteX527" fmla="*/ 1159110 w 1569719"/>
                <a:gd name="connsiteY527" fmla="*/ 1106871 h 1868805"/>
                <a:gd name="connsiteX528" fmla="*/ 1156729 w 1569719"/>
                <a:gd name="connsiteY528" fmla="*/ 1103727 h 1868805"/>
                <a:gd name="connsiteX529" fmla="*/ 1153395 w 1569719"/>
                <a:gd name="connsiteY529" fmla="*/ 1099060 h 1868805"/>
                <a:gd name="connsiteX530" fmla="*/ 1152442 w 1569719"/>
                <a:gd name="connsiteY530" fmla="*/ 1093822 h 1868805"/>
                <a:gd name="connsiteX531" fmla="*/ 1153871 w 1569719"/>
                <a:gd name="connsiteY531" fmla="*/ 1091726 h 1868805"/>
                <a:gd name="connsiteX532" fmla="*/ 1155014 w 1569719"/>
                <a:gd name="connsiteY532" fmla="*/ 1088487 h 1868805"/>
                <a:gd name="connsiteX533" fmla="*/ 1156348 w 1569719"/>
                <a:gd name="connsiteY533" fmla="*/ 1085344 h 1868805"/>
                <a:gd name="connsiteX534" fmla="*/ 1158253 w 1569719"/>
                <a:gd name="connsiteY534" fmla="*/ 1082963 h 1868805"/>
                <a:gd name="connsiteX535" fmla="*/ 1163396 w 1569719"/>
                <a:gd name="connsiteY535" fmla="*/ 1081249 h 1868805"/>
                <a:gd name="connsiteX536" fmla="*/ 1170921 w 1569719"/>
                <a:gd name="connsiteY536" fmla="*/ 1075629 h 1868805"/>
                <a:gd name="connsiteX537" fmla="*/ 1171683 w 1569719"/>
                <a:gd name="connsiteY537" fmla="*/ 1075629 h 1868805"/>
                <a:gd name="connsiteX538" fmla="*/ 1172826 w 1569719"/>
                <a:gd name="connsiteY538" fmla="*/ 1076486 h 1868805"/>
                <a:gd name="connsiteX539" fmla="*/ 1173588 w 1569719"/>
                <a:gd name="connsiteY539" fmla="*/ 1076486 h 1868805"/>
                <a:gd name="connsiteX540" fmla="*/ 1174255 w 1569719"/>
                <a:gd name="connsiteY540" fmla="*/ 1076486 h 1868805"/>
                <a:gd name="connsiteX541" fmla="*/ 1175779 w 1569719"/>
                <a:gd name="connsiteY541" fmla="*/ 1074962 h 1868805"/>
                <a:gd name="connsiteX542" fmla="*/ 1176255 w 1569719"/>
                <a:gd name="connsiteY542" fmla="*/ 1074962 h 1868805"/>
                <a:gd name="connsiteX543" fmla="*/ 1177779 w 1569719"/>
                <a:gd name="connsiteY543" fmla="*/ 1075533 h 1868805"/>
                <a:gd name="connsiteX544" fmla="*/ 1179112 w 1569719"/>
                <a:gd name="connsiteY544" fmla="*/ 1076581 h 1868805"/>
                <a:gd name="connsiteX545" fmla="*/ 1180541 w 1569719"/>
                <a:gd name="connsiteY545" fmla="*/ 1076581 h 1868805"/>
                <a:gd name="connsiteX546" fmla="*/ 1182065 w 1569719"/>
                <a:gd name="connsiteY546" fmla="*/ 1075152 h 1868805"/>
                <a:gd name="connsiteX547" fmla="*/ 1182827 w 1569719"/>
                <a:gd name="connsiteY547" fmla="*/ 1073628 h 1868805"/>
                <a:gd name="connsiteX548" fmla="*/ 1182827 w 1569719"/>
                <a:gd name="connsiteY548" fmla="*/ 1072962 h 1868805"/>
                <a:gd name="connsiteX549" fmla="*/ 1182827 w 1569719"/>
                <a:gd name="connsiteY549" fmla="*/ 1072200 h 1868805"/>
                <a:gd name="connsiteX550" fmla="*/ 1182827 w 1569719"/>
                <a:gd name="connsiteY550" fmla="*/ 1070961 h 1868805"/>
                <a:gd name="connsiteX551" fmla="*/ 1182827 w 1569719"/>
                <a:gd name="connsiteY551" fmla="*/ 1067342 h 1868805"/>
                <a:gd name="connsiteX552" fmla="*/ 1182827 w 1569719"/>
                <a:gd name="connsiteY552" fmla="*/ 1066104 h 1868805"/>
                <a:gd name="connsiteX553" fmla="*/ 1182256 w 1569719"/>
                <a:gd name="connsiteY553" fmla="*/ 1063723 h 1868805"/>
                <a:gd name="connsiteX554" fmla="*/ 1181399 w 1569719"/>
                <a:gd name="connsiteY554" fmla="*/ 1061341 h 1868805"/>
                <a:gd name="connsiteX555" fmla="*/ 1180255 w 1569719"/>
                <a:gd name="connsiteY555" fmla="*/ 1059150 h 1868805"/>
                <a:gd name="connsiteX556" fmla="*/ 1178922 w 1569719"/>
                <a:gd name="connsiteY556" fmla="*/ 1057150 h 1868805"/>
                <a:gd name="connsiteX557" fmla="*/ 1177684 w 1569719"/>
                <a:gd name="connsiteY557" fmla="*/ 1056579 h 1868805"/>
                <a:gd name="connsiteX558" fmla="*/ 1174445 w 1569719"/>
                <a:gd name="connsiteY558" fmla="*/ 1056579 h 1868805"/>
                <a:gd name="connsiteX559" fmla="*/ 1173302 w 1569719"/>
                <a:gd name="connsiteY559" fmla="*/ 1056007 h 1868805"/>
                <a:gd name="connsiteX560" fmla="*/ 1172254 w 1569719"/>
                <a:gd name="connsiteY560" fmla="*/ 1054769 h 1868805"/>
                <a:gd name="connsiteX561" fmla="*/ 1171778 w 1569719"/>
                <a:gd name="connsiteY561" fmla="*/ 1054007 h 1868805"/>
                <a:gd name="connsiteX562" fmla="*/ 1164539 w 1569719"/>
                <a:gd name="connsiteY562" fmla="*/ 1020193 h 1868805"/>
                <a:gd name="connsiteX563" fmla="*/ 1164539 w 1569719"/>
                <a:gd name="connsiteY563" fmla="*/ 1018098 h 1868805"/>
                <a:gd name="connsiteX564" fmla="*/ 1165968 w 1569719"/>
                <a:gd name="connsiteY564" fmla="*/ 1016764 h 1868805"/>
                <a:gd name="connsiteX565" fmla="*/ 1169207 w 1569719"/>
                <a:gd name="connsiteY565" fmla="*/ 1014764 h 1868805"/>
                <a:gd name="connsiteX566" fmla="*/ 1163777 w 1569719"/>
                <a:gd name="connsiteY566" fmla="*/ 1009906 h 1868805"/>
                <a:gd name="connsiteX567" fmla="*/ 1162920 w 1569719"/>
                <a:gd name="connsiteY567" fmla="*/ 1008954 h 1868805"/>
                <a:gd name="connsiteX568" fmla="*/ 1162920 w 1569719"/>
                <a:gd name="connsiteY568" fmla="*/ 1008097 h 1868805"/>
                <a:gd name="connsiteX569" fmla="*/ 1162063 w 1569719"/>
                <a:gd name="connsiteY569" fmla="*/ 1008097 h 1868805"/>
                <a:gd name="connsiteX570" fmla="*/ 1161110 w 1569719"/>
                <a:gd name="connsiteY570" fmla="*/ 1008097 h 1868805"/>
                <a:gd name="connsiteX571" fmla="*/ 1159682 w 1569719"/>
                <a:gd name="connsiteY571" fmla="*/ 1007334 h 1868805"/>
                <a:gd name="connsiteX572" fmla="*/ 1158348 w 1569719"/>
                <a:gd name="connsiteY572" fmla="*/ 1007334 h 1868805"/>
                <a:gd name="connsiteX573" fmla="*/ 1158348 w 1569719"/>
                <a:gd name="connsiteY573" fmla="*/ 1007334 h 1868805"/>
                <a:gd name="connsiteX574" fmla="*/ 1158348 w 1569719"/>
                <a:gd name="connsiteY574" fmla="*/ 1006668 h 1868805"/>
                <a:gd name="connsiteX575" fmla="*/ 1158348 w 1569719"/>
                <a:gd name="connsiteY575" fmla="*/ 1004382 h 1868805"/>
                <a:gd name="connsiteX576" fmla="*/ 1158348 w 1569719"/>
                <a:gd name="connsiteY576" fmla="*/ 1003715 h 1868805"/>
                <a:gd name="connsiteX577" fmla="*/ 1158348 w 1569719"/>
                <a:gd name="connsiteY577" fmla="*/ 1002953 h 1868805"/>
                <a:gd name="connsiteX578" fmla="*/ 1159015 w 1569719"/>
                <a:gd name="connsiteY578" fmla="*/ 1000191 h 1868805"/>
                <a:gd name="connsiteX579" fmla="*/ 1159015 w 1569719"/>
                <a:gd name="connsiteY579" fmla="*/ 998857 h 1868805"/>
                <a:gd name="connsiteX580" fmla="*/ 1158253 w 1569719"/>
                <a:gd name="connsiteY580" fmla="*/ 997428 h 1868805"/>
                <a:gd name="connsiteX581" fmla="*/ 1155395 w 1569719"/>
                <a:gd name="connsiteY581" fmla="*/ 994571 h 1868805"/>
                <a:gd name="connsiteX582" fmla="*/ 1153967 w 1569719"/>
                <a:gd name="connsiteY582" fmla="*/ 992475 h 1868805"/>
                <a:gd name="connsiteX583" fmla="*/ 1153109 w 1569719"/>
                <a:gd name="connsiteY583" fmla="*/ 990190 h 1868805"/>
                <a:gd name="connsiteX584" fmla="*/ 1153109 w 1569719"/>
                <a:gd name="connsiteY584" fmla="*/ 988094 h 1868805"/>
                <a:gd name="connsiteX585" fmla="*/ 1155205 w 1569719"/>
                <a:gd name="connsiteY585" fmla="*/ 986094 h 1868805"/>
                <a:gd name="connsiteX586" fmla="*/ 1154062 w 1569719"/>
                <a:gd name="connsiteY586" fmla="*/ 984856 h 1868805"/>
                <a:gd name="connsiteX587" fmla="*/ 1152824 w 1569719"/>
                <a:gd name="connsiteY587" fmla="*/ 984856 h 1868805"/>
                <a:gd name="connsiteX588" fmla="*/ 1151585 w 1569719"/>
                <a:gd name="connsiteY588" fmla="*/ 984856 h 1868805"/>
                <a:gd name="connsiteX589" fmla="*/ 1150633 w 1569719"/>
                <a:gd name="connsiteY589" fmla="*/ 984284 h 1868805"/>
                <a:gd name="connsiteX590" fmla="*/ 1150157 w 1569719"/>
                <a:gd name="connsiteY590" fmla="*/ 983046 h 1868805"/>
                <a:gd name="connsiteX591" fmla="*/ 1149680 w 1569719"/>
                <a:gd name="connsiteY591" fmla="*/ 979902 h 1868805"/>
                <a:gd name="connsiteX592" fmla="*/ 1148918 w 1569719"/>
                <a:gd name="connsiteY592" fmla="*/ 978950 h 1868805"/>
                <a:gd name="connsiteX593" fmla="*/ 1147680 w 1569719"/>
                <a:gd name="connsiteY593" fmla="*/ 979712 h 1868805"/>
                <a:gd name="connsiteX594" fmla="*/ 1147109 w 1569719"/>
                <a:gd name="connsiteY594" fmla="*/ 982189 h 1868805"/>
                <a:gd name="connsiteX595" fmla="*/ 1147109 w 1569719"/>
                <a:gd name="connsiteY595" fmla="*/ 985236 h 1868805"/>
                <a:gd name="connsiteX596" fmla="*/ 1146442 w 1569719"/>
                <a:gd name="connsiteY596" fmla="*/ 987427 h 1868805"/>
                <a:gd name="connsiteX597" fmla="*/ 1147490 w 1569719"/>
                <a:gd name="connsiteY597" fmla="*/ 990475 h 1868805"/>
                <a:gd name="connsiteX598" fmla="*/ 1147490 w 1569719"/>
                <a:gd name="connsiteY598" fmla="*/ 994190 h 1868805"/>
                <a:gd name="connsiteX599" fmla="*/ 1147490 w 1569719"/>
                <a:gd name="connsiteY599" fmla="*/ 1000762 h 1868805"/>
                <a:gd name="connsiteX600" fmla="*/ 1146537 w 1569719"/>
                <a:gd name="connsiteY600" fmla="*/ 1004286 h 1868805"/>
                <a:gd name="connsiteX601" fmla="*/ 1146537 w 1569719"/>
                <a:gd name="connsiteY601" fmla="*/ 1006001 h 1868805"/>
                <a:gd name="connsiteX602" fmla="*/ 1149966 w 1569719"/>
                <a:gd name="connsiteY602" fmla="*/ 1007334 h 1868805"/>
                <a:gd name="connsiteX603" fmla="*/ 1151204 w 1569719"/>
                <a:gd name="connsiteY603" fmla="*/ 1009049 h 1868805"/>
                <a:gd name="connsiteX604" fmla="*/ 1152157 w 1569719"/>
                <a:gd name="connsiteY604" fmla="*/ 1011049 h 1868805"/>
                <a:gd name="connsiteX605" fmla="*/ 1152633 w 1569719"/>
                <a:gd name="connsiteY605" fmla="*/ 1013049 h 1868805"/>
                <a:gd name="connsiteX606" fmla="*/ 1153395 w 1569719"/>
                <a:gd name="connsiteY606" fmla="*/ 1019431 h 1868805"/>
                <a:gd name="connsiteX607" fmla="*/ 1153395 w 1569719"/>
                <a:gd name="connsiteY607" fmla="*/ 1029814 h 1868805"/>
                <a:gd name="connsiteX608" fmla="*/ 1153395 w 1569719"/>
                <a:gd name="connsiteY608" fmla="*/ 1031528 h 1868805"/>
                <a:gd name="connsiteX609" fmla="*/ 1152824 w 1569719"/>
                <a:gd name="connsiteY609" fmla="*/ 1032861 h 1868805"/>
                <a:gd name="connsiteX610" fmla="*/ 1151776 w 1569719"/>
                <a:gd name="connsiteY610" fmla="*/ 1034671 h 1868805"/>
                <a:gd name="connsiteX611" fmla="*/ 1150633 w 1569719"/>
                <a:gd name="connsiteY611" fmla="*/ 1038291 h 1868805"/>
                <a:gd name="connsiteX612" fmla="*/ 1149680 w 1569719"/>
                <a:gd name="connsiteY612" fmla="*/ 1039815 h 1868805"/>
                <a:gd name="connsiteX613" fmla="*/ 1148537 w 1569719"/>
                <a:gd name="connsiteY613" fmla="*/ 1039815 h 1868805"/>
                <a:gd name="connsiteX614" fmla="*/ 1147775 w 1569719"/>
                <a:gd name="connsiteY614" fmla="*/ 1039053 h 1868805"/>
                <a:gd name="connsiteX615" fmla="*/ 1147013 w 1569719"/>
                <a:gd name="connsiteY615" fmla="*/ 1039053 h 1868805"/>
                <a:gd name="connsiteX616" fmla="*/ 1146061 w 1569719"/>
                <a:gd name="connsiteY616" fmla="*/ 1040862 h 1868805"/>
                <a:gd name="connsiteX617" fmla="*/ 1146061 w 1569719"/>
                <a:gd name="connsiteY617" fmla="*/ 1042291 h 1868805"/>
                <a:gd name="connsiteX618" fmla="*/ 1146061 w 1569719"/>
                <a:gd name="connsiteY618" fmla="*/ 1044006 h 1868805"/>
                <a:gd name="connsiteX619" fmla="*/ 1146632 w 1569719"/>
                <a:gd name="connsiteY619" fmla="*/ 1045625 h 1868805"/>
                <a:gd name="connsiteX620" fmla="*/ 1148823 w 1569719"/>
                <a:gd name="connsiteY620" fmla="*/ 1049054 h 1868805"/>
                <a:gd name="connsiteX621" fmla="*/ 1149299 w 1569719"/>
                <a:gd name="connsiteY621" fmla="*/ 1051054 h 1868805"/>
                <a:gd name="connsiteX622" fmla="*/ 1148156 w 1569719"/>
                <a:gd name="connsiteY622" fmla="*/ 1052292 h 1868805"/>
                <a:gd name="connsiteX623" fmla="*/ 1145013 w 1569719"/>
                <a:gd name="connsiteY623" fmla="*/ 1052292 h 1868805"/>
                <a:gd name="connsiteX624" fmla="*/ 1143299 w 1569719"/>
                <a:gd name="connsiteY624" fmla="*/ 1052292 h 1868805"/>
                <a:gd name="connsiteX625" fmla="*/ 1142155 w 1569719"/>
                <a:gd name="connsiteY625" fmla="*/ 1052292 h 1868805"/>
                <a:gd name="connsiteX626" fmla="*/ 1139679 w 1569719"/>
                <a:gd name="connsiteY626" fmla="*/ 1050673 h 1868805"/>
                <a:gd name="connsiteX627" fmla="*/ 1135583 w 1569719"/>
                <a:gd name="connsiteY627" fmla="*/ 1046863 h 1868805"/>
                <a:gd name="connsiteX628" fmla="*/ 1133297 w 1569719"/>
                <a:gd name="connsiteY628" fmla="*/ 1046292 h 1868805"/>
                <a:gd name="connsiteX629" fmla="*/ 1130154 w 1569719"/>
                <a:gd name="connsiteY629" fmla="*/ 1047911 h 1868805"/>
                <a:gd name="connsiteX630" fmla="*/ 1127106 w 1569719"/>
                <a:gd name="connsiteY630" fmla="*/ 1050387 h 1868805"/>
                <a:gd name="connsiteX631" fmla="*/ 1125296 w 1569719"/>
                <a:gd name="connsiteY631" fmla="*/ 1052769 h 1868805"/>
                <a:gd name="connsiteX632" fmla="*/ 1125296 w 1569719"/>
                <a:gd name="connsiteY632" fmla="*/ 1053721 h 1868805"/>
                <a:gd name="connsiteX633" fmla="*/ 1125296 w 1569719"/>
                <a:gd name="connsiteY633" fmla="*/ 1056960 h 1868805"/>
                <a:gd name="connsiteX634" fmla="*/ 1125296 w 1569719"/>
                <a:gd name="connsiteY634" fmla="*/ 1058198 h 1868805"/>
                <a:gd name="connsiteX635" fmla="*/ 1124629 w 1569719"/>
                <a:gd name="connsiteY635" fmla="*/ 1059341 h 1868805"/>
                <a:gd name="connsiteX636" fmla="*/ 1114533 w 1569719"/>
                <a:gd name="connsiteY636" fmla="*/ 1070866 h 1868805"/>
                <a:gd name="connsiteX637" fmla="*/ 1111771 w 1569719"/>
                <a:gd name="connsiteY637" fmla="*/ 1072581 h 1868805"/>
                <a:gd name="connsiteX638" fmla="*/ 1108913 w 1569719"/>
                <a:gd name="connsiteY638" fmla="*/ 1073914 h 1868805"/>
                <a:gd name="connsiteX639" fmla="*/ 1106627 w 1569719"/>
                <a:gd name="connsiteY639" fmla="*/ 1075724 h 1868805"/>
                <a:gd name="connsiteX640" fmla="*/ 1105675 w 1569719"/>
                <a:gd name="connsiteY640" fmla="*/ 1078962 h 1868805"/>
                <a:gd name="connsiteX641" fmla="*/ 1105675 w 1569719"/>
                <a:gd name="connsiteY641" fmla="*/ 1082773 h 1868805"/>
                <a:gd name="connsiteX642" fmla="*/ 1105675 w 1569719"/>
                <a:gd name="connsiteY642" fmla="*/ 1085820 h 1868805"/>
                <a:gd name="connsiteX643" fmla="*/ 1104817 w 1569719"/>
                <a:gd name="connsiteY643" fmla="*/ 1088487 h 1868805"/>
                <a:gd name="connsiteX644" fmla="*/ 1098817 w 1569719"/>
                <a:gd name="connsiteY644" fmla="*/ 1099822 h 1868805"/>
                <a:gd name="connsiteX645" fmla="*/ 1098150 w 1569719"/>
                <a:gd name="connsiteY645" fmla="*/ 1102584 h 1868805"/>
                <a:gd name="connsiteX646" fmla="*/ 1097293 w 1569719"/>
                <a:gd name="connsiteY646" fmla="*/ 1114872 h 1868805"/>
                <a:gd name="connsiteX647" fmla="*/ 1096340 w 1569719"/>
                <a:gd name="connsiteY647" fmla="*/ 1118491 h 1868805"/>
                <a:gd name="connsiteX648" fmla="*/ 1095007 w 1569719"/>
                <a:gd name="connsiteY648" fmla="*/ 1121349 h 1868805"/>
                <a:gd name="connsiteX649" fmla="*/ 1089387 w 1569719"/>
                <a:gd name="connsiteY649" fmla="*/ 1129159 h 1868805"/>
                <a:gd name="connsiteX650" fmla="*/ 1087958 w 1569719"/>
                <a:gd name="connsiteY650" fmla="*/ 1131922 h 1868805"/>
                <a:gd name="connsiteX651" fmla="*/ 1080910 w 1569719"/>
                <a:gd name="connsiteY651" fmla="*/ 1149733 h 1868805"/>
                <a:gd name="connsiteX652" fmla="*/ 1077385 w 1569719"/>
                <a:gd name="connsiteY652" fmla="*/ 1156115 h 1868805"/>
                <a:gd name="connsiteX653" fmla="*/ 1074337 w 1569719"/>
                <a:gd name="connsiteY653" fmla="*/ 1158973 h 1868805"/>
                <a:gd name="connsiteX654" fmla="*/ 1072147 w 1569719"/>
                <a:gd name="connsiteY654" fmla="*/ 1159925 h 1868805"/>
                <a:gd name="connsiteX655" fmla="*/ 1068337 w 1569719"/>
                <a:gd name="connsiteY655" fmla="*/ 1164402 h 1868805"/>
                <a:gd name="connsiteX656" fmla="*/ 1065384 w 1569719"/>
                <a:gd name="connsiteY656" fmla="*/ 1165449 h 1868805"/>
                <a:gd name="connsiteX657" fmla="*/ 1058907 w 1569719"/>
                <a:gd name="connsiteY657" fmla="*/ 1166116 h 1868805"/>
                <a:gd name="connsiteX658" fmla="*/ 1050620 w 1569719"/>
                <a:gd name="connsiteY658" fmla="*/ 1168212 h 1868805"/>
                <a:gd name="connsiteX659" fmla="*/ 1049763 w 1569719"/>
                <a:gd name="connsiteY659" fmla="*/ 1168212 h 1868805"/>
                <a:gd name="connsiteX660" fmla="*/ 1048715 w 1569719"/>
                <a:gd name="connsiteY660" fmla="*/ 1167735 h 1868805"/>
                <a:gd name="connsiteX661" fmla="*/ 1047191 w 1569719"/>
                <a:gd name="connsiteY661" fmla="*/ 1166688 h 1868805"/>
                <a:gd name="connsiteX662" fmla="*/ 1047191 w 1569719"/>
                <a:gd name="connsiteY662" fmla="*/ 1165735 h 1868805"/>
                <a:gd name="connsiteX663" fmla="*/ 1047191 w 1569719"/>
                <a:gd name="connsiteY663" fmla="*/ 1164687 h 1868805"/>
                <a:gd name="connsiteX664" fmla="*/ 1046524 w 1569719"/>
                <a:gd name="connsiteY664" fmla="*/ 1163354 h 1868805"/>
                <a:gd name="connsiteX665" fmla="*/ 1043953 w 1569719"/>
                <a:gd name="connsiteY665" fmla="*/ 1161163 h 1868805"/>
                <a:gd name="connsiteX666" fmla="*/ 1041381 w 1569719"/>
                <a:gd name="connsiteY666" fmla="*/ 1161163 h 1868805"/>
                <a:gd name="connsiteX667" fmla="*/ 1039381 w 1569719"/>
                <a:gd name="connsiteY667" fmla="*/ 1162782 h 1868805"/>
                <a:gd name="connsiteX668" fmla="*/ 1038619 w 1569719"/>
                <a:gd name="connsiteY668" fmla="*/ 1166402 h 1868805"/>
                <a:gd name="connsiteX669" fmla="*/ 1038047 w 1569719"/>
                <a:gd name="connsiteY669" fmla="*/ 1167831 h 1868805"/>
                <a:gd name="connsiteX670" fmla="*/ 1036809 w 1569719"/>
                <a:gd name="connsiteY670" fmla="*/ 1169069 h 1868805"/>
                <a:gd name="connsiteX671" fmla="*/ 1035475 w 1569719"/>
                <a:gd name="connsiteY671" fmla="*/ 1169831 h 1868805"/>
                <a:gd name="connsiteX672" fmla="*/ 1034428 w 1569719"/>
                <a:gd name="connsiteY672" fmla="*/ 1169831 h 1868805"/>
                <a:gd name="connsiteX673" fmla="*/ 1033190 w 1569719"/>
                <a:gd name="connsiteY673" fmla="*/ 1170593 h 1868805"/>
                <a:gd name="connsiteX674" fmla="*/ 1033190 w 1569719"/>
                <a:gd name="connsiteY674" fmla="*/ 1172212 h 1868805"/>
                <a:gd name="connsiteX675" fmla="*/ 1033666 w 1569719"/>
                <a:gd name="connsiteY675" fmla="*/ 1173927 h 1868805"/>
                <a:gd name="connsiteX676" fmla="*/ 1033666 w 1569719"/>
                <a:gd name="connsiteY676" fmla="*/ 1174689 h 1868805"/>
                <a:gd name="connsiteX677" fmla="*/ 1041095 w 1569719"/>
                <a:gd name="connsiteY677" fmla="*/ 1171641 h 1868805"/>
                <a:gd name="connsiteX678" fmla="*/ 1043476 w 1569719"/>
                <a:gd name="connsiteY678" fmla="*/ 1171641 h 1868805"/>
                <a:gd name="connsiteX679" fmla="*/ 1036618 w 1569719"/>
                <a:gd name="connsiteY679" fmla="*/ 1176022 h 1868805"/>
                <a:gd name="connsiteX680" fmla="*/ 1034904 w 1569719"/>
                <a:gd name="connsiteY680" fmla="*/ 1177641 h 1868805"/>
                <a:gd name="connsiteX681" fmla="*/ 1032237 w 1569719"/>
                <a:gd name="connsiteY681" fmla="*/ 1179451 h 1868805"/>
                <a:gd name="connsiteX682" fmla="*/ 1029189 w 1569719"/>
                <a:gd name="connsiteY682" fmla="*/ 1179451 h 1868805"/>
                <a:gd name="connsiteX683" fmla="*/ 1026046 w 1569719"/>
                <a:gd name="connsiteY683" fmla="*/ 1179451 h 1868805"/>
                <a:gd name="connsiteX684" fmla="*/ 1022902 w 1569719"/>
                <a:gd name="connsiteY684" fmla="*/ 1180118 h 1868805"/>
                <a:gd name="connsiteX685" fmla="*/ 1020616 w 1569719"/>
                <a:gd name="connsiteY685" fmla="*/ 1181642 h 1868805"/>
                <a:gd name="connsiteX686" fmla="*/ 1018902 w 1569719"/>
                <a:gd name="connsiteY686" fmla="*/ 1183357 h 1868805"/>
                <a:gd name="connsiteX687" fmla="*/ 1016902 w 1569719"/>
                <a:gd name="connsiteY687" fmla="*/ 1184785 h 1868805"/>
                <a:gd name="connsiteX688" fmla="*/ 1013473 w 1569719"/>
                <a:gd name="connsiteY688" fmla="*/ 1185452 h 1868805"/>
                <a:gd name="connsiteX689" fmla="*/ 1012139 w 1569719"/>
                <a:gd name="connsiteY689" fmla="*/ 1186119 h 1868805"/>
                <a:gd name="connsiteX690" fmla="*/ 1010329 w 1569719"/>
                <a:gd name="connsiteY690" fmla="*/ 1189167 h 1868805"/>
                <a:gd name="connsiteX691" fmla="*/ 1008996 w 1569719"/>
                <a:gd name="connsiteY691" fmla="*/ 1189833 h 1868805"/>
                <a:gd name="connsiteX692" fmla="*/ 1008329 w 1569719"/>
                <a:gd name="connsiteY692" fmla="*/ 1189833 h 1868805"/>
                <a:gd name="connsiteX693" fmla="*/ 1004995 w 1569719"/>
                <a:gd name="connsiteY693" fmla="*/ 1191643 h 1868805"/>
                <a:gd name="connsiteX694" fmla="*/ 996709 w 1569719"/>
                <a:gd name="connsiteY694" fmla="*/ 1194691 h 1868805"/>
                <a:gd name="connsiteX695" fmla="*/ 994613 w 1569719"/>
                <a:gd name="connsiteY695" fmla="*/ 1196501 h 1868805"/>
                <a:gd name="connsiteX696" fmla="*/ 993851 w 1569719"/>
                <a:gd name="connsiteY696" fmla="*/ 1197644 h 1868805"/>
                <a:gd name="connsiteX697" fmla="*/ 993851 w 1569719"/>
                <a:gd name="connsiteY697" fmla="*/ 1198692 h 1868805"/>
                <a:gd name="connsiteX698" fmla="*/ 993851 w 1569719"/>
                <a:gd name="connsiteY698" fmla="*/ 1201930 h 1868805"/>
                <a:gd name="connsiteX699" fmla="*/ 988422 w 1569719"/>
                <a:gd name="connsiteY699" fmla="*/ 1205740 h 1868805"/>
                <a:gd name="connsiteX700" fmla="*/ 984612 w 1569719"/>
                <a:gd name="connsiteY700" fmla="*/ 1209741 h 1868805"/>
                <a:gd name="connsiteX701" fmla="*/ 982326 w 1569719"/>
                <a:gd name="connsiteY701" fmla="*/ 1211550 h 1868805"/>
                <a:gd name="connsiteX702" fmla="*/ 976801 w 1569719"/>
                <a:gd name="connsiteY702" fmla="*/ 1212789 h 1868805"/>
                <a:gd name="connsiteX703" fmla="*/ 974230 w 1569719"/>
                <a:gd name="connsiteY703" fmla="*/ 1214217 h 1868805"/>
                <a:gd name="connsiteX704" fmla="*/ 966133 w 1569719"/>
                <a:gd name="connsiteY704" fmla="*/ 1221552 h 1868805"/>
                <a:gd name="connsiteX705" fmla="*/ 965086 w 1569719"/>
                <a:gd name="connsiteY705" fmla="*/ 1223076 h 1868805"/>
                <a:gd name="connsiteX706" fmla="*/ 964609 w 1569719"/>
                <a:gd name="connsiteY706" fmla="*/ 1224695 h 1868805"/>
                <a:gd name="connsiteX707" fmla="*/ 964609 w 1569719"/>
                <a:gd name="connsiteY707" fmla="*/ 1227933 h 1868805"/>
                <a:gd name="connsiteX708" fmla="*/ 964609 w 1569719"/>
                <a:gd name="connsiteY708" fmla="*/ 1229648 h 1868805"/>
                <a:gd name="connsiteX709" fmla="*/ 963848 w 1569719"/>
                <a:gd name="connsiteY709" fmla="*/ 1231077 h 1868805"/>
                <a:gd name="connsiteX710" fmla="*/ 961942 w 1569719"/>
                <a:gd name="connsiteY710" fmla="*/ 1233363 h 1868805"/>
                <a:gd name="connsiteX711" fmla="*/ 961085 w 1569719"/>
                <a:gd name="connsiteY711" fmla="*/ 1234887 h 1868805"/>
                <a:gd name="connsiteX712" fmla="*/ 959847 w 1569719"/>
                <a:gd name="connsiteY712" fmla="*/ 1239268 h 1868805"/>
                <a:gd name="connsiteX713" fmla="*/ 956608 w 1569719"/>
                <a:gd name="connsiteY713" fmla="*/ 1242983 h 1868805"/>
                <a:gd name="connsiteX714" fmla="*/ 948608 w 1569719"/>
                <a:gd name="connsiteY714" fmla="*/ 1258794 h 1868805"/>
                <a:gd name="connsiteX715" fmla="*/ 944321 w 1569719"/>
                <a:gd name="connsiteY715" fmla="*/ 1262319 h 1868805"/>
                <a:gd name="connsiteX716" fmla="*/ 936320 w 1569719"/>
                <a:gd name="connsiteY716" fmla="*/ 1266129 h 1868805"/>
                <a:gd name="connsiteX717" fmla="*/ 933272 w 1569719"/>
                <a:gd name="connsiteY717" fmla="*/ 1270701 h 1868805"/>
                <a:gd name="connsiteX718" fmla="*/ 934796 w 1569719"/>
                <a:gd name="connsiteY718" fmla="*/ 1272987 h 1868805"/>
                <a:gd name="connsiteX719" fmla="*/ 934034 w 1569719"/>
                <a:gd name="connsiteY719" fmla="*/ 1274606 h 1868805"/>
                <a:gd name="connsiteX720" fmla="*/ 932701 w 1569719"/>
                <a:gd name="connsiteY720" fmla="*/ 1276035 h 1868805"/>
                <a:gd name="connsiteX721" fmla="*/ 932701 w 1569719"/>
                <a:gd name="connsiteY721" fmla="*/ 1277749 h 1868805"/>
                <a:gd name="connsiteX722" fmla="*/ 934034 w 1569719"/>
                <a:gd name="connsiteY722" fmla="*/ 1279940 h 1868805"/>
                <a:gd name="connsiteX723" fmla="*/ 934034 w 1569719"/>
                <a:gd name="connsiteY723" fmla="*/ 1281654 h 1868805"/>
                <a:gd name="connsiteX724" fmla="*/ 934034 w 1569719"/>
                <a:gd name="connsiteY724" fmla="*/ 1286512 h 1868805"/>
                <a:gd name="connsiteX725" fmla="*/ 933177 w 1569719"/>
                <a:gd name="connsiteY725" fmla="*/ 1291751 h 1868805"/>
                <a:gd name="connsiteX726" fmla="*/ 931272 w 1569719"/>
                <a:gd name="connsiteY726" fmla="*/ 1294608 h 1868805"/>
                <a:gd name="connsiteX727" fmla="*/ 929462 w 1569719"/>
                <a:gd name="connsiteY727" fmla="*/ 1294608 h 1868805"/>
                <a:gd name="connsiteX728" fmla="*/ 928605 w 1569719"/>
                <a:gd name="connsiteY728" fmla="*/ 1290132 h 1868805"/>
                <a:gd name="connsiteX729" fmla="*/ 927081 w 1569719"/>
                <a:gd name="connsiteY729" fmla="*/ 1286607 h 1868805"/>
                <a:gd name="connsiteX730" fmla="*/ 923652 w 1569719"/>
                <a:gd name="connsiteY730" fmla="*/ 1287369 h 1868805"/>
                <a:gd name="connsiteX731" fmla="*/ 916889 w 1569719"/>
                <a:gd name="connsiteY731" fmla="*/ 1291656 h 1868805"/>
                <a:gd name="connsiteX732" fmla="*/ 913651 w 1569719"/>
                <a:gd name="connsiteY732" fmla="*/ 1291656 h 1868805"/>
                <a:gd name="connsiteX733" fmla="*/ 911650 w 1569719"/>
                <a:gd name="connsiteY733" fmla="*/ 1292513 h 1868805"/>
                <a:gd name="connsiteX734" fmla="*/ 909745 w 1569719"/>
                <a:gd name="connsiteY734" fmla="*/ 1294704 h 1868805"/>
                <a:gd name="connsiteX735" fmla="*/ 908983 w 1569719"/>
                <a:gd name="connsiteY735" fmla="*/ 1296990 h 1868805"/>
                <a:gd name="connsiteX736" fmla="*/ 908126 w 1569719"/>
                <a:gd name="connsiteY736" fmla="*/ 1301752 h 1868805"/>
                <a:gd name="connsiteX737" fmla="*/ 907078 w 1569719"/>
                <a:gd name="connsiteY737" fmla="*/ 1303467 h 1868805"/>
                <a:gd name="connsiteX738" fmla="*/ 910126 w 1569719"/>
                <a:gd name="connsiteY738" fmla="*/ 1308324 h 1868805"/>
                <a:gd name="connsiteX739" fmla="*/ 910698 w 1569719"/>
                <a:gd name="connsiteY739" fmla="*/ 1311087 h 1868805"/>
                <a:gd name="connsiteX740" fmla="*/ 908983 w 1569719"/>
                <a:gd name="connsiteY740" fmla="*/ 1313468 h 1868805"/>
                <a:gd name="connsiteX741" fmla="*/ 906412 w 1569719"/>
                <a:gd name="connsiteY741" fmla="*/ 1310420 h 1868805"/>
                <a:gd name="connsiteX742" fmla="*/ 903745 w 1569719"/>
                <a:gd name="connsiteY742" fmla="*/ 1310420 h 1868805"/>
                <a:gd name="connsiteX743" fmla="*/ 901649 w 1569719"/>
                <a:gd name="connsiteY743" fmla="*/ 1312420 h 1868805"/>
                <a:gd name="connsiteX744" fmla="*/ 900792 w 1569719"/>
                <a:gd name="connsiteY744" fmla="*/ 1316421 h 1868805"/>
                <a:gd name="connsiteX745" fmla="*/ 900792 w 1569719"/>
                <a:gd name="connsiteY745" fmla="*/ 1318040 h 1868805"/>
                <a:gd name="connsiteX746" fmla="*/ 900125 w 1569719"/>
                <a:gd name="connsiteY746" fmla="*/ 1321088 h 1868805"/>
                <a:gd name="connsiteX747" fmla="*/ 900125 w 1569719"/>
                <a:gd name="connsiteY747" fmla="*/ 1322898 h 1868805"/>
                <a:gd name="connsiteX748" fmla="*/ 900697 w 1569719"/>
                <a:gd name="connsiteY748" fmla="*/ 1324326 h 1868805"/>
                <a:gd name="connsiteX749" fmla="*/ 903078 w 1569719"/>
                <a:gd name="connsiteY749" fmla="*/ 1326993 h 1868805"/>
                <a:gd name="connsiteX750" fmla="*/ 903840 w 1569719"/>
                <a:gd name="connsiteY750" fmla="*/ 1328803 h 1868805"/>
                <a:gd name="connsiteX751" fmla="*/ 903078 w 1569719"/>
                <a:gd name="connsiteY751" fmla="*/ 1332327 h 1868805"/>
                <a:gd name="connsiteX752" fmla="*/ 900220 w 1569719"/>
                <a:gd name="connsiteY752" fmla="*/ 1332327 h 1868805"/>
                <a:gd name="connsiteX753" fmla="*/ 897173 w 1569719"/>
                <a:gd name="connsiteY753" fmla="*/ 1332327 h 1868805"/>
                <a:gd name="connsiteX754" fmla="*/ 895744 w 1569719"/>
                <a:gd name="connsiteY754" fmla="*/ 1334042 h 1868805"/>
                <a:gd name="connsiteX755" fmla="*/ 895077 w 1569719"/>
                <a:gd name="connsiteY755" fmla="*/ 1335661 h 1868805"/>
                <a:gd name="connsiteX756" fmla="*/ 892696 w 1569719"/>
                <a:gd name="connsiteY756" fmla="*/ 1337471 h 1868805"/>
                <a:gd name="connsiteX757" fmla="*/ 892124 w 1569719"/>
                <a:gd name="connsiteY757" fmla="*/ 1338424 h 1868805"/>
                <a:gd name="connsiteX758" fmla="*/ 892886 w 1569719"/>
                <a:gd name="connsiteY758" fmla="*/ 1340328 h 1868805"/>
                <a:gd name="connsiteX759" fmla="*/ 894601 w 1569719"/>
                <a:gd name="connsiteY759" fmla="*/ 1341090 h 1868805"/>
                <a:gd name="connsiteX760" fmla="*/ 898411 w 1569719"/>
                <a:gd name="connsiteY760" fmla="*/ 1341090 h 1868805"/>
                <a:gd name="connsiteX761" fmla="*/ 900983 w 1569719"/>
                <a:gd name="connsiteY761" fmla="*/ 1341090 h 1868805"/>
                <a:gd name="connsiteX762" fmla="*/ 903554 w 1569719"/>
                <a:gd name="connsiteY762" fmla="*/ 1340043 h 1868805"/>
                <a:gd name="connsiteX763" fmla="*/ 905935 w 1569719"/>
                <a:gd name="connsiteY763" fmla="*/ 1338614 h 1868805"/>
                <a:gd name="connsiteX764" fmla="*/ 910698 w 1569719"/>
                <a:gd name="connsiteY764" fmla="*/ 1333280 h 1868805"/>
                <a:gd name="connsiteX765" fmla="*/ 911365 w 1569719"/>
                <a:gd name="connsiteY765" fmla="*/ 1332804 h 1868805"/>
                <a:gd name="connsiteX766" fmla="*/ 912984 w 1569719"/>
                <a:gd name="connsiteY766" fmla="*/ 1333470 h 1868805"/>
                <a:gd name="connsiteX767" fmla="*/ 913936 w 1569719"/>
                <a:gd name="connsiteY767" fmla="*/ 1334899 h 1868805"/>
                <a:gd name="connsiteX768" fmla="*/ 914889 w 1569719"/>
                <a:gd name="connsiteY768" fmla="*/ 1335757 h 1868805"/>
                <a:gd name="connsiteX769" fmla="*/ 916413 w 1569719"/>
                <a:gd name="connsiteY769" fmla="*/ 1334899 h 1868805"/>
                <a:gd name="connsiteX770" fmla="*/ 917080 w 1569719"/>
                <a:gd name="connsiteY770" fmla="*/ 1333375 h 1868805"/>
                <a:gd name="connsiteX771" fmla="*/ 917080 w 1569719"/>
                <a:gd name="connsiteY771" fmla="*/ 1329851 h 1868805"/>
                <a:gd name="connsiteX772" fmla="*/ 917080 w 1569719"/>
                <a:gd name="connsiteY772" fmla="*/ 1328422 h 1868805"/>
                <a:gd name="connsiteX773" fmla="*/ 918223 w 1569719"/>
                <a:gd name="connsiteY773" fmla="*/ 1327660 h 1868805"/>
                <a:gd name="connsiteX774" fmla="*/ 919461 w 1569719"/>
                <a:gd name="connsiteY774" fmla="*/ 1327660 h 1868805"/>
                <a:gd name="connsiteX775" fmla="*/ 920413 w 1569719"/>
                <a:gd name="connsiteY775" fmla="*/ 1328899 h 1868805"/>
                <a:gd name="connsiteX776" fmla="*/ 920413 w 1569719"/>
                <a:gd name="connsiteY776" fmla="*/ 1330994 h 1868805"/>
                <a:gd name="connsiteX777" fmla="*/ 920413 w 1569719"/>
                <a:gd name="connsiteY777" fmla="*/ 1338042 h 1868805"/>
                <a:gd name="connsiteX778" fmla="*/ 919651 w 1569719"/>
                <a:gd name="connsiteY778" fmla="*/ 1340709 h 1868805"/>
                <a:gd name="connsiteX779" fmla="*/ 917937 w 1569719"/>
                <a:gd name="connsiteY779" fmla="*/ 1343472 h 1868805"/>
                <a:gd name="connsiteX780" fmla="*/ 915841 w 1569719"/>
                <a:gd name="connsiteY780" fmla="*/ 1345758 h 1868805"/>
                <a:gd name="connsiteX781" fmla="*/ 914413 w 1569719"/>
                <a:gd name="connsiteY781" fmla="*/ 1347758 h 1868805"/>
                <a:gd name="connsiteX782" fmla="*/ 914413 w 1569719"/>
                <a:gd name="connsiteY782" fmla="*/ 1349949 h 1868805"/>
                <a:gd name="connsiteX783" fmla="*/ 918318 w 1569719"/>
                <a:gd name="connsiteY783" fmla="*/ 1360998 h 1868805"/>
                <a:gd name="connsiteX784" fmla="*/ 918318 w 1569719"/>
                <a:gd name="connsiteY784" fmla="*/ 1360998 h 1868805"/>
                <a:gd name="connsiteX785" fmla="*/ 918318 w 1569719"/>
                <a:gd name="connsiteY785" fmla="*/ 1363474 h 1868805"/>
                <a:gd name="connsiteX786" fmla="*/ 918318 w 1569719"/>
                <a:gd name="connsiteY786" fmla="*/ 1364046 h 1868805"/>
                <a:gd name="connsiteX787" fmla="*/ 919842 w 1569719"/>
                <a:gd name="connsiteY787" fmla="*/ 1366236 h 1868805"/>
                <a:gd name="connsiteX788" fmla="*/ 918604 w 1569719"/>
                <a:gd name="connsiteY788" fmla="*/ 1368046 h 1868805"/>
                <a:gd name="connsiteX789" fmla="*/ 915270 w 1569719"/>
                <a:gd name="connsiteY789" fmla="*/ 1368999 h 1868805"/>
                <a:gd name="connsiteX790" fmla="*/ 913651 w 1569719"/>
                <a:gd name="connsiteY790" fmla="*/ 1370713 h 1868805"/>
                <a:gd name="connsiteX791" fmla="*/ 911079 w 1569719"/>
                <a:gd name="connsiteY791" fmla="*/ 1369094 h 1868805"/>
                <a:gd name="connsiteX792" fmla="*/ 908793 w 1569719"/>
                <a:gd name="connsiteY792" fmla="*/ 1362331 h 1868805"/>
                <a:gd name="connsiteX793" fmla="*/ 906888 w 1569719"/>
                <a:gd name="connsiteY793" fmla="*/ 1360807 h 1868805"/>
                <a:gd name="connsiteX794" fmla="*/ 905459 w 1569719"/>
                <a:gd name="connsiteY794" fmla="*/ 1360807 h 1868805"/>
                <a:gd name="connsiteX795" fmla="*/ 902411 w 1569719"/>
                <a:gd name="connsiteY795" fmla="*/ 1358998 h 1868805"/>
                <a:gd name="connsiteX796" fmla="*/ 900411 w 1569719"/>
                <a:gd name="connsiteY796" fmla="*/ 1358998 h 1868805"/>
                <a:gd name="connsiteX797" fmla="*/ 899840 w 1569719"/>
                <a:gd name="connsiteY797" fmla="*/ 1358045 h 1868805"/>
                <a:gd name="connsiteX798" fmla="*/ 899840 w 1569719"/>
                <a:gd name="connsiteY798" fmla="*/ 1356711 h 1868805"/>
                <a:gd name="connsiteX799" fmla="*/ 899363 w 1569719"/>
                <a:gd name="connsiteY799" fmla="*/ 1355092 h 1868805"/>
                <a:gd name="connsiteX800" fmla="*/ 895077 w 1569719"/>
                <a:gd name="connsiteY800" fmla="*/ 1350234 h 1868805"/>
                <a:gd name="connsiteX801" fmla="*/ 889933 w 1569719"/>
                <a:gd name="connsiteY801" fmla="*/ 1347567 h 1868805"/>
                <a:gd name="connsiteX802" fmla="*/ 884504 w 1569719"/>
                <a:gd name="connsiteY802" fmla="*/ 1348044 h 1868805"/>
                <a:gd name="connsiteX803" fmla="*/ 879646 w 1569719"/>
                <a:gd name="connsiteY803" fmla="*/ 1352806 h 1868805"/>
                <a:gd name="connsiteX804" fmla="*/ 878789 w 1569719"/>
                <a:gd name="connsiteY804" fmla="*/ 1356140 h 1868805"/>
                <a:gd name="connsiteX805" fmla="*/ 878789 w 1569719"/>
                <a:gd name="connsiteY805" fmla="*/ 1356711 h 1868805"/>
                <a:gd name="connsiteX806" fmla="*/ 878218 w 1569719"/>
                <a:gd name="connsiteY806" fmla="*/ 1356711 h 1868805"/>
                <a:gd name="connsiteX807" fmla="*/ 877360 w 1569719"/>
                <a:gd name="connsiteY807" fmla="*/ 1356711 h 1868805"/>
                <a:gd name="connsiteX808" fmla="*/ 877360 w 1569719"/>
                <a:gd name="connsiteY808" fmla="*/ 1358045 h 1868805"/>
                <a:gd name="connsiteX809" fmla="*/ 877837 w 1569719"/>
                <a:gd name="connsiteY809" fmla="*/ 1359950 h 1868805"/>
                <a:gd name="connsiteX810" fmla="*/ 877837 w 1569719"/>
                <a:gd name="connsiteY810" fmla="*/ 1361569 h 1868805"/>
                <a:gd name="connsiteX811" fmla="*/ 876599 w 1569719"/>
                <a:gd name="connsiteY811" fmla="*/ 1362236 h 1868805"/>
                <a:gd name="connsiteX812" fmla="*/ 870312 w 1569719"/>
                <a:gd name="connsiteY812" fmla="*/ 1362236 h 1868805"/>
                <a:gd name="connsiteX813" fmla="*/ 869074 w 1569719"/>
                <a:gd name="connsiteY813" fmla="*/ 1361474 h 1868805"/>
                <a:gd name="connsiteX814" fmla="*/ 869074 w 1569719"/>
                <a:gd name="connsiteY814" fmla="*/ 1359569 h 1868805"/>
                <a:gd name="connsiteX815" fmla="*/ 869074 w 1569719"/>
                <a:gd name="connsiteY815" fmla="*/ 1355664 h 1868805"/>
                <a:gd name="connsiteX816" fmla="*/ 866692 w 1569719"/>
                <a:gd name="connsiteY816" fmla="*/ 1350615 h 1868805"/>
                <a:gd name="connsiteX817" fmla="*/ 854691 w 1569719"/>
                <a:gd name="connsiteY817" fmla="*/ 1337090 h 1868805"/>
                <a:gd name="connsiteX818" fmla="*/ 850024 w 1569719"/>
                <a:gd name="connsiteY818" fmla="*/ 1329851 h 1868805"/>
                <a:gd name="connsiteX819" fmla="*/ 847547 w 1569719"/>
                <a:gd name="connsiteY819" fmla="*/ 1326993 h 1868805"/>
                <a:gd name="connsiteX820" fmla="*/ 843928 w 1569719"/>
                <a:gd name="connsiteY820" fmla="*/ 1323945 h 1868805"/>
                <a:gd name="connsiteX821" fmla="*/ 837927 w 1569719"/>
                <a:gd name="connsiteY821" fmla="*/ 1321374 h 1868805"/>
                <a:gd name="connsiteX822" fmla="*/ 836308 w 1569719"/>
                <a:gd name="connsiteY822" fmla="*/ 1320231 h 1868805"/>
                <a:gd name="connsiteX823" fmla="*/ 831545 w 1569719"/>
                <a:gd name="connsiteY823" fmla="*/ 1318707 h 1868805"/>
                <a:gd name="connsiteX824" fmla="*/ 827926 w 1569719"/>
                <a:gd name="connsiteY824" fmla="*/ 1319469 h 1868805"/>
                <a:gd name="connsiteX825" fmla="*/ 826307 w 1569719"/>
                <a:gd name="connsiteY825" fmla="*/ 1318897 h 1868805"/>
                <a:gd name="connsiteX826" fmla="*/ 829259 w 1569719"/>
                <a:gd name="connsiteY826" fmla="*/ 1313373 h 1868805"/>
                <a:gd name="connsiteX827" fmla="*/ 829259 w 1569719"/>
                <a:gd name="connsiteY827" fmla="*/ 1311277 h 1868805"/>
                <a:gd name="connsiteX828" fmla="*/ 827068 w 1569719"/>
                <a:gd name="connsiteY828" fmla="*/ 1308515 h 1868805"/>
                <a:gd name="connsiteX829" fmla="*/ 822401 w 1569719"/>
                <a:gd name="connsiteY829" fmla="*/ 1304038 h 1868805"/>
                <a:gd name="connsiteX830" fmla="*/ 817639 w 1569719"/>
                <a:gd name="connsiteY830" fmla="*/ 1300419 h 1868805"/>
                <a:gd name="connsiteX831" fmla="*/ 814876 w 1569719"/>
                <a:gd name="connsiteY831" fmla="*/ 1299657 h 1868805"/>
                <a:gd name="connsiteX832" fmla="*/ 812495 w 1569719"/>
                <a:gd name="connsiteY832" fmla="*/ 1299657 h 1868805"/>
                <a:gd name="connsiteX833" fmla="*/ 810114 w 1569719"/>
                <a:gd name="connsiteY833" fmla="*/ 1300514 h 1868805"/>
                <a:gd name="connsiteX834" fmla="*/ 807447 w 1569719"/>
                <a:gd name="connsiteY834" fmla="*/ 1300990 h 1868805"/>
                <a:gd name="connsiteX835" fmla="*/ 805351 w 1569719"/>
                <a:gd name="connsiteY835" fmla="*/ 1302133 h 1868805"/>
                <a:gd name="connsiteX836" fmla="*/ 802970 w 1569719"/>
                <a:gd name="connsiteY836" fmla="*/ 1304229 h 1868805"/>
                <a:gd name="connsiteX837" fmla="*/ 800589 w 1569719"/>
                <a:gd name="connsiteY837" fmla="*/ 1305562 h 1868805"/>
                <a:gd name="connsiteX838" fmla="*/ 798874 w 1569719"/>
                <a:gd name="connsiteY838" fmla="*/ 1304133 h 1868805"/>
                <a:gd name="connsiteX839" fmla="*/ 798874 w 1569719"/>
                <a:gd name="connsiteY839" fmla="*/ 1301371 h 1868805"/>
                <a:gd name="connsiteX840" fmla="*/ 802875 w 1569719"/>
                <a:gd name="connsiteY840" fmla="*/ 1295466 h 1868805"/>
                <a:gd name="connsiteX841" fmla="*/ 804018 w 1569719"/>
                <a:gd name="connsiteY841" fmla="*/ 1292894 h 1868805"/>
                <a:gd name="connsiteX842" fmla="*/ 804494 w 1569719"/>
                <a:gd name="connsiteY842" fmla="*/ 1289274 h 1868805"/>
                <a:gd name="connsiteX843" fmla="*/ 805923 w 1569719"/>
                <a:gd name="connsiteY843" fmla="*/ 1287274 h 1868805"/>
                <a:gd name="connsiteX844" fmla="*/ 807637 w 1569719"/>
                <a:gd name="connsiteY844" fmla="*/ 1285750 h 1868805"/>
                <a:gd name="connsiteX845" fmla="*/ 809352 w 1569719"/>
                <a:gd name="connsiteY845" fmla="*/ 1283559 h 1868805"/>
                <a:gd name="connsiteX846" fmla="*/ 809828 w 1569719"/>
                <a:gd name="connsiteY846" fmla="*/ 1282035 h 1868805"/>
                <a:gd name="connsiteX847" fmla="*/ 809828 w 1569719"/>
                <a:gd name="connsiteY847" fmla="*/ 1280226 h 1868805"/>
                <a:gd name="connsiteX848" fmla="*/ 810400 w 1569719"/>
                <a:gd name="connsiteY848" fmla="*/ 1278702 h 1868805"/>
                <a:gd name="connsiteX849" fmla="*/ 811638 w 1569719"/>
                <a:gd name="connsiteY849" fmla="*/ 1278035 h 1868805"/>
                <a:gd name="connsiteX850" fmla="*/ 812781 w 1569719"/>
                <a:gd name="connsiteY850" fmla="*/ 1278797 h 1868805"/>
                <a:gd name="connsiteX851" fmla="*/ 812781 w 1569719"/>
                <a:gd name="connsiteY851" fmla="*/ 1280607 h 1868805"/>
                <a:gd name="connsiteX852" fmla="*/ 811733 w 1569719"/>
                <a:gd name="connsiteY852" fmla="*/ 1284131 h 1868805"/>
                <a:gd name="connsiteX853" fmla="*/ 811733 w 1569719"/>
                <a:gd name="connsiteY853" fmla="*/ 1287846 h 1868805"/>
                <a:gd name="connsiteX854" fmla="*/ 813257 w 1569719"/>
                <a:gd name="connsiteY854" fmla="*/ 1289751 h 1868805"/>
                <a:gd name="connsiteX855" fmla="*/ 815448 w 1569719"/>
                <a:gd name="connsiteY855" fmla="*/ 1290608 h 1868805"/>
                <a:gd name="connsiteX856" fmla="*/ 824973 w 1569719"/>
                <a:gd name="connsiteY856" fmla="*/ 1292799 h 1868805"/>
                <a:gd name="connsiteX857" fmla="*/ 826687 w 1569719"/>
                <a:gd name="connsiteY857" fmla="*/ 1293465 h 1868805"/>
                <a:gd name="connsiteX858" fmla="*/ 824401 w 1569719"/>
                <a:gd name="connsiteY858" fmla="*/ 1295180 h 1868805"/>
                <a:gd name="connsiteX859" fmla="*/ 823544 w 1569719"/>
                <a:gd name="connsiteY859" fmla="*/ 1297085 h 1868805"/>
                <a:gd name="connsiteX860" fmla="*/ 824020 w 1569719"/>
                <a:gd name="connsiteY860" fmla="*/ 1299085 h 1868805"/>
                <a:gd name="connsiteX861" fmla="*/ 825735 w 1569719"/>
                <a:gd name="connsiteY861" fmla="*/ 1301085 h 1868805"/>
                <a:gd name="connsiteX862" fmla="*/ 829545 w 1569719"/>
                <a:gd name="connsiteY862" fmla="*/ 1302609 h 1868805"/>
                <a:gd name="connsiteX863" fmla="*/ 830402 w 1569719"/>
                <a:gd name="connsiteY863" fmla="*/ 1303657 h 1868805"/>
                <a:gd name="connsiteX864" fmla="*/ 828497 w 1569719"/>
                <a:gd name="connsiteY864" fmla="*/ 1305467 h 1868805"/>
                <a:gd name="connsiteX865" fmla="*/ 829926 w 1569719"/>
                <a:gd name="connsiteY865" fmla="*/ 1307277 h 1868805"/>
                <a:gd name="connsiteX866" fmla="*/ 832402 w 1569719"/>
                <a:gd name="connsiteY866" fmla="*/ 1309372 h 1868805"/>
                <a:gd name="connsiteX867" fmla="*/ 835069 w 1569719"/>
                <a:gd name="connsiteY867" fmla="*/ 1311182 h 1868805"/>
                <a:gd name="connsiteX868" fmla="*/ 836974 w 1569719"/>
                <a:gd name="connsiteY868" fmla="*/ 1311944 h 1868805"/>
                <a:gd name="connsiteX869" fmla="*/ 838308 w 1569719"/>
                <a:gd name="connsiteY869" fmla="*/ 1311944 h 1868805"/>
                <a:gd name="connsiteX870" fmla="*/ 840975 w 1569719"/>
                <a:gd name="connsiteY870" fmla="*/ 1310420 h 1868805"/>
                <a:gd name="connsiteX871" fmla="*/ 849071 w 1569719"/>
                <a:gd name="connsiteY871" fmla="*/ 1308991 h 1868805"/>
                <a:gd name="connsiteX872" fmla="*/ 849738 w 1569719"/>
                <a:gd name="connsiteY872" fmla="*/ 1307086 h 1868805"/>
                <a:gd name="connsiteX873" fmla="*/ 846880 w 1569719"/>
                <a:gd name="connsiteY873" fmla="*/ 1306134 h 1868805"/>
                <a:gd name="connsiteX874" fmla="*/ 841070 w 1569719"/>
                <a:gd name="connsiteY874" fmla="*/ 1305181 h 1868805"/>
                <a:gd name="connsiteX875" fmla="*/ 841070 w 1569719"/>
                <a:gd name="connsiteY875" fmla="*/ 1303372 h 1868805"/>
                <a:gd name="connsiteX876" fmla="*/ 841642 w 1569719"/>
                <a:gd name="connsiteY876" fmla="*/ 1300228 h 1868805"/>
                <a:gd name="connsiteX877" fmla="*/ 841642 w 1569719"/>
                <a:gd name="connsiteY877" fmla="*/ 1298609 h 1868805"/>
                <a:gd name="connsiteX878" fmla="*/ 840975 w 1569719"/>
                <a:gd name="connsiteY878" fmla="*/ 1296609 h 1868805"/>
                <a:gd name="connsiteX879" fmla="*/ 839641 w 1569719"/>
                <a:gd name="connsiteY879" fmla="*/ 1296609 h 1868805"/>
                <a:gd name="connsiteX880" fmla="*/ 838403 w 1569719"/>
                <a:gd name="connsiteY880" fmla="*/ 1298037 h 1868805"/>
                <a:gd name="connsiteX881" fmla="*/ 838403 w 1569719"/>
                <a:gd name="connsiteY881" fmla="*/ 1298609 h 1868805"/>
                <a:gd name="connsiteX882" fmla="*/ 837355 w 1569719"/>
                <a:gd name="connsiteY882" fmla="*/ 1300038 h 1868805"/>
                <a:gd name="connsiteX883" fmla="*/ 837355 w 1569719"/>
                <a:gd name="connsiteY883" fmla="*/ 1301181 h 1868805"/>
                <a:gd name="connsiteX884" fmla="*/ 837355 w 1569719"/>
                <a:gd name="connsiteY884" fmla="*/ 1301181 h 1868805"/>
                <a:gd name="connsiteX885" fmla="*/ 836117 w 1569719"/>
                <a:gd name="connsiteY885" fmla="*/ 1300514 h 1868805"/>
                <a:gd name="connsiteX886" fmla="*/ 835260 w 1569719"/>
                <a:gd name="connsiteY886" fmla="*/ 1299466 h 1868805"/>
                <a:gd name="connsiteX887" fmla="*/ 834784 w 1569719"/>
                <a:gd name="connsiteY887" fmla="*/ 1297752 h 1868805"/>
                <a:gd name="connsiteX888" fmla="*/ 834784 w 1569719"/>
                <a:gd name="connsiteY888" fmla="*/ 1295942 h 1868805"/>
                <a:gd name="connsiteX889" fmla="*/ 834784 w 1569719"/>
                <a:gd name="connsiteY889" fmla="*/ 1294513 h 1868805"/>
                <a:gd name="connsiteX890" fmla="*/ 834784 w 1569719"/>
                <a:gd name="connsiteY890" fmla="*/ 1293751 h 1868805"/>
                <a:gd name="connsiteX891" fmla="*/ 834784 w 1569719"/>
                <a:gd name="connsiteY891" fmla="*/ 1292132 h 1868805"/>
                <a:gd name="connsiteX892" fmla="*/ 834784 w 1569719"/>
                <a:gd name="connsiteY892" fmla="*/ 1290417 h 1868805"/>
                <a:gd name="connsiteX893" fmla="*/ 836689 w 1569719"/>
                <a:gd name="connsiteY893" fmla="*/ 1289084 h 1868805"/>
                <a:gd name="connsiteX894" fmla="*/ 836689 w 1569719"/>
                <a:gd name="connsiteY894" fmla="*/ 1287655 h 1868805"/>
                <a:gd name="connsiteX895" fmla="*/ 836689 w 1569719"/>
                <a:gd name="connsiteY895" fmla="*/ 1284036 h 1868805"/>
                <a:gd name="connsiteX896" fmla="*/ 835736 w 1569719"/>
                <a:gd name="connsiteY896" fmla="*/ 1280702 h 1868805"/>
                <a:gd name="connsiteX897" fmla="*/ 832879 w 1569719"/>
                <a:gd name="connsiteY897" fmla="*/ 1276035 h 1868805"/>
                <a:gd name="connsiteX898" fmla="*/ 832212 w 1569719"/>
                <a:gd name="connsiteY898" fmla="*/ 1273844 h 1868805"/>
                <a:gd name="connsiteX899" fmla="*/ 830307 w 1569719"/>
                <a:gd name="connsiteY899" fmla="*/ 1252889 h 1868805"/>
                <a:gd name="connsiteX900" fmla="*/ 827926 w 1569719"/>
                <a:gd name="connsiteY900" fmla="*/ 1244316 h 1868805"/>
                <a:gd name="connsiteX901" fmla="*/ 824401 w 1569719"/>
                <a:gd name="connsiteY901" fmla="*/ 1237744 h 1868805"/>
                <a:gd name="connsiteX902" fmla="*/ 819639 w 1569719"/>
                <a:gd name="connsiteY902" fmla="*/ 1237744 h 1868805"/>
                <a:gd name="connsiteX903" fmla="*/ 817067 w 1569719"/>
                <a:gd name="connsiteY903" fmla="*/ 1234791 h 1868805"/>
                <a:gd name="connsiteX904" fmla="*/ 816019 w 1569719"/>
                <a:gd name="connsiteY904" fmla="*/ 1233077 h 1868805"/>
                <a:gd name="connsiteX905" fmla="*/ 815162 w 1569719"/>
                <a:gd name="connsiteY905" fmla="*/ 1231172 h 1868805"/>
                <a:gd name="connsiteX906" fmla="*/ 817543 w 1569719"/>
                <a:gd name="connsiteY906" fmla="*/ 1231172 h 1868805"/>
                <a:gd name="connsiteX907" fmla="*/ 819639 w 1569719"/>
                <a:gd name="connsiteY907" fmla="*/ 1229934 h 1868805"/>
                <a:gd name="connsiteX908" fmla="*/ 820687 w 1569719"/>
                <a:gd name="connsiteY908" fmla="*/ 1228219 h 1868805"/>
                <a:gd name="connsiteX909" fmla="*/ 819639 w 1569719"/>
                <a:gd name="connsiteY909" fmla="*/ 1226219 h 1868805"/>
                <a:gd name="connsiteX910" fmla="*/ 820401 w 1569719"/>
                <a:gd name="connsiteY910" fmla="*/ 1224314 h 1868805"/>
                <a:gd name="connsiteX911" fmla="*/ 820401 w 1569719"/>
                <a:gd name="connsiteY911" fmla="*/ 1222790 h 1868805"/>
                <a:gd name="connsiteX912" fmla="*/ 820401 w 1569719"/>
                <a:gd name="connsiteY912" fmla="*/ 1221361 h 1868805"/>
                <a:gd name="connsiteX913" fmla="*/ 820401 w 1569719"/>
                <a:gd name="connsiteY913" fmla="*/ 1219742 h 1868805"/>
                <a:gd name="connsiteX914" fmla="*/ 820401 w 1569719"/>
                <a:gd name="connsiteY914" fmla="*/ 1212693 h 1868805"/>
                <a:gd name="connsiteX915" fmla="*/ 819639 w 1569719"/>
                <a:gd name="connsiteY915" fmla="*/ 1209550 h 1868805"/>
                <a:gd name="connsiteX916" fmla="*/ 817924 w 1569719"/>
                <a:gd name="connsiteY916" fmla="*/ 1206788 h 1868805"/>
                <a:gd name="connsiteX917" fmla="*/ 814210 w 1569719"/>
                <a:gd name="connsiteY917" fmla="*/ 1202407 h 1868805"/>
                <a:gd name="connsiteX918" fmla="*/ 810590 w 1569719"/>
                <a:gd name="connsiteY918" fmla="*/ 1192882 h 1868805"/>
                <a:gd name="connsiteX919" fmla="*/ 808876 w 1569719"/>
                <a:gd name="connsiteY919" fmla="*/ 1191357 h 1868805"/>
                <a:gd name="connsiteX920" fmla="*/ 805923 w 1569719"/>
                <a:gd name="connsiteY920" fmla="*/ 1190691 h 1868805"/>
                <a:gd name="connsiteX921" fmla="*/ 803827 w 1569719"/>
                <a:gd name="connsiteY921" fmla="*/ 1189072 h 1868805"/>
                <a:gd name="connsiteX922" fmla="*/ 794302 w 1569719"/>
                <a:gd name="connsiteY922" fmla="*/ 1177260 h 1868805"/>
                <a:gd name="connsiteX923" fmla="*/ 786587 w 1569719"/>
                <a:gd name="connsiteY923" fmla="*/ 1169736 h 1868805"/>
                <a:gd name="connsiteX924" fmla="*/ 778777 w 1569719"/>
                <a:gd name="connsiteY924" fmla="*/ 1164211 h 1868805"/>
                <a:gd name="connsiteX925" fmla="*/ 777538 w 1569719"/>
                <a:gd name="connsiteY925" fmla="*/ 1162782 h 1868805"/>
                <a:gd name="connsiteX926" fmla="*/ 774491 w 1569719"/>
                <a:gd name="connsiteY926" fmla="*/ 1160401 h 1868805"/>
                <a:gd name="connsiteX927" fmla="*/ 773538 w 1569719"/>
                <a:gd name="connsiteY927" fmla="*/ 1159544 h 1868805"/>
                <a:gd name="connsiteX928" fmla="*/ 771252 w 1569719"/>
                <a:gd name="connsiteY928" fmla="*/ 1155734 h 1868805"/>
                <a:gd name="connsiteX929" fmla="*/ 770490 w 1569719"/>
                <a:gd name="connsiteY929" fmla="*/ 1154686 h 1868805"/>
                <a:gd name="connsiteX930" fmla="*/ 766299 w 1569719"/>
                <a:gd name="connsiteY930" fmla="*/ 1152781 h 1868805"/>
                <a:gd name="connsiteX931" fmla="*/ 765061 w 1569719"/>
                <a:gd name="connsiteY931" fmla="*/ 1151638 h 1868805"/>
                <a:gd name="connsiteX932" fmla="*/ 766870 w 1569719"/>
                <a:gd name="connsiteY932" fmla="*/ 1150305 h 1868805"/>
                <a:gd name="connsiteX933" fmla="*/ 764870 w 1569719"/>
                <a:gd name="connsiteY933" fmla="*/ 1147257 h 1868805"/>
                <a:gd name="connsiteX934" fmla="*/ 765632 w 1569719"/>
                <a:gd name="connsiteY934" fmla="*/ 1144304 h 1868805"/>
                <a:gd name="connsiteX935" fmla="*/ 766870 w 1569719"/>
                <a:gd name="connsiteY935" fmla="*/ 1141351 h 1868805"/>
                <a:gd name="connsiteX936" fmla="*/ 767537 w 1569719"/>
                <a:gd name="connsiteY936" fmla="*/ 1138113 h 1868805"/>
                <a:gd name="connsiteX937" fmla="*/ 767537 w 1569719"/>
                <a:gd name="connsiteY937" fmla="*/ 1131064 h 1868805"/>
                <a:gd name="connsiteX938" fmla="*/ 766966 w 1569719"/>
                <a:gd name="connsiteY938" fmla="*/ 1127921 h 1868805"/>
                <a:gd name="connsiteX939" fmla="*/ 766108 w 1569719"/>
                <a:gd name="connsiteY939" fmla="*/ 1124682 h 1868805"/>
                <a:gd name="connsiteX940" fmla="*/ 762108 w 1569719"/>
                <a:gd name="connsiteY940" fmla="*/ 1114395 h 1868805"/>
                <a:gd name="connsiteX941" fmla="*/ 760774 w 1569719"/>
                <a:gd name="connsiteY941" fmla="*/ 1108109 h 1868805"/>
                <a:gd name="connsiteX942" fmla="*/ 758869 w 1569719"/>
                <a:gd name="connsiteY942" fmla="*/ 1105442 h 1868805"/>
                <a:gd name="connsiteX943" fmla="*/ 754393 w 1569719"/>
                <a:gd name="connsiteY943" fmla="*/ 1101060 h 1868805"/>
                <a:gd name="connsiteX944" fmla="*/ 749916 w 1569719"/>
                <a:gd name="connsiteY944" fmla="*/ 1095631 h 1868805"/>
                <a:gd name="connsiteX945" fmla="*/ 748487 w 1569719"/>
                <a:gd name="connsiteY945" fmla="*/ 1094583 h 1868805"/>
                <a:gd name="connsiteX946" fmla="*/ 745439 w 1569719"/>
                <a:gd name="connsiteY946" fmla="*/ 1093059 h 1868805"/>
                <a:gd name="connsiteX947" fmla="*/ 744106 w 1569719"/>
                <a:gd name="connsiteY947" fmla="*/ 1092012 h 1868805"/>
                <a:gd name="connsiteX948" fmla="*/ 742867 w 1569719"/>
                <a:gd name="connsiteY948" fmla="*/ 1089345 h 1868805"/>
                <a:gd name="connsiteX949" fmla="*/ 744868 w 1569719"/>
                <a:gd name="connsiteY949" fmla="*/ 1088583 h 1868805"/>
                <a:gd name="connsiteX950" fmla="*/ 748011 w 1569719"/>
                <a:gd name="connsiteY950" fmla="*/ 1088583 h 1868805"/>
                <a:gd name="connsiteX951" fmla="*/ 749916 w 1569719"/>
                <a:gd name="connsiteY951" fmla="*/ 1088107 h 1868805"/>
                <a:gd name="connsiteX952" fmla="*/ 749916 w 1569719"/>
                <a:gd name="connsiteY952" fmla="*/ 1086297 h 1868805"/>
                <a:gd name="connsiteX953" fmla="*/ 748678 w 1569719"/>
                <a:gd name="connsiteY953" fmla="*/ 1082963 h 1868805"/>
                <a:gd name="connsiteX954" fmla="*/ 746963 w 1569719"/>
                <a:gd name="connsiteY954" fmla="*/ 1079915 h 1868805"/>
                <a:gd name="connsiteX955" fmla="*/ 745249 w 1569719"/>
                <a:gd name="connsiteY955" fmla="*/ 1078582 h 1868805"/>
                <a:gd name="connsiteX956" fmla="*/ 742296 w 1569719"/>
                <a:gd name="connsiteY956" fmla="*/ 1078582 h 1868805"/>
                <a:gd name="connsiteX957" fmla="*/ 734104 w 1569719"/>
                <a:gd name="connsiteY957" fmla="*/ 1075724 h 1868805"/>
                <a:gd name="connsiteX958" fmla="*/ 730675 w 1569719"/>
                <a:gd name="connsiteY958" fmla="*/ 1075724 h 1868805"/>
                <a:gd name="connsiteX959" fmla="*/ 729247 w 1569719"/>
                <a:gd name="connsiteY959" fmla="*/ 1078010 h 1868805"/>
                <a:gd name="connsiteX960" fmla="*/ 729723 w 1569719"/>
                <a:gd name="connsiteY960" fmla="*/ 1080582 h 1868805"/>
                <a:gd name="connsiteX961" fmla="*/ 731914 w 1569719"/>
                <a:gd name="connsiteY961" fmla="*/ 1081725 h 1868805"/>
                <a:gd name="connsiteX962" fmla="*/ 735533 w 1569719"/>
                <a:gd name="connsiteY962" fmla="*/ 1081725 h 1868805"/>
                <a:gd name="connsiteX963" fmla="*/ 737057 w 1569719"/>
                <a:gd name="connsiteY963" fmla="*/ 1082201 h 1868805"/>
                <a:gd name="connsiteX964" fmla="*/ 737724 w 1569719"/>
                <a:gd name="connsiteY964" fmla="*/ 1083630 h 1868805"/>
                <a:gd name="connsiteX965" fmla="*/ 737724 w 1569719"/>
                <a:gd name="connsiteY965" fmla="*/ 1085344 h 1868805"/>
                <a:gd name="connsiteX966" fmla="*/ 738772 w 1569719"/>
                <a:gd name="connsiteY966" fmla="*/ 1086297 h 1868805"/>
                <a:gd name="connsiteX967" fmla="*/ 739915 w 1569719"/>
                <a:gd name="connsiteY967" fmla="*/ 1087059 h 1868805"/>
                <a:gd name="connsiteX968" fmla="*/ 740867 w 1569719"/>
                <a:gd name="connsiteY968" fmla="*/ 1088392 h 1868805"/>
                <a:gd name="connsiteX969" fmla="*/ 739534 w 1569719"/>
                <a:gd name="connsiteY969" fmla="*/ 1088392 h 1868805"/>
                <a:gd name="connsiteX970" fmla="*/ 738486 w 1569719"/>
                <a:gd name="connsiteY970" fmla="*/ 1089059 h 1868805"/>
                <a:gd name="connsiteX971" fmla="*/ 737533 w 1569719"/>
                <a:gd name="connsiteY971" fmla="*/ 1090011 h 1868805"/>
                <a:gd name="connsiteX972" fmla="*/ 736391 w 1569719"/>
                <a:gd name="connsiteY972" fmla="*/ 1091440 h 1868805"/>
                <a:gd name="connsiteX973" fmla="*/ 733342 w 1569719"/>
                <a:gd name="connsiteY973" fmla="*/ 1086106 h 1868805"/>
                <a:gd name="connsiteX974" fmla="*/ 731342 w 1569719"/>
                <a:gd name="connsiteY974" fmla="*/ 1084487 h 1868805"/>
                <a:gd name="connsiteX975" fmla="*/ 725056 w 1569719"/>
                <a:gd name="connsiteY975" fmla="*/ 1083058 h 1868805"/>
                <a:gd name="connsiteX976" fmla="*/ 716674 w 1569719"/>
                <a:gd name="connsiteY976" fmla="*/ 1077534 h 1868805"/>
                <a:gd name="connsiteX977" fmla="*/ 712578 w 1569719"/>
                <a:gd name="connsiteY977" fmla="*/ 1076962 h 1868805"/>
                <a:gd name="connsiteX978" fmla="*/ 709530 w 1569719"/>
                <a:gd name="connsiteY978" fmla="*/ 1078200 h 1868805"/>
                <a:gd name="connsiteX979" fmla="*/ 706863 w 1569719"/>
                <a:gd name="connsiteY979" fmla="*/ 1079820 h 1868805"/>
                <a:gd name="connsiteX980" fmla="*/ 703720 w 1569719"/>
                <a:gd name="connsiteY980" fmla="*/ 1080677 h 1868805"/>
                <a:gd name="connsiteX981" fmla="*/ 703720 w 1569719"/>
                <a:gd name="connsiteY981" fmla="*/ 1079820 h 1868805"/>
                <a:gd name="connsiteX982" fmla="*/ 702577 w 1569719"/>
                <a:gd name="connsiteY982" fmla="*/ 1078010 h 1868805"/>
                <a:gd name="connsiteX983" fmla="*/ 701243 w 1569719"/>
                <a:gd name="connsiteY983" fmla="*/ 1076962 h 1868805"/>
                <a:gd name="connsiteX984" fmla="*/ 700576 w 1569719"/>
                <a:gd name="connsiteY984" fmla="*/ 1078010 h 1868805"/>
                <a:gd name="connsiteX985" fmla="*/ 700576 w 1569719"/>
                <a:gd name="connsiteY985" fmla="*/ 1080582 h 1868805"/>
                <a:gd name="connsiteX986" fmla="*/ 700576 w 1569719"/>
                <a:gd name="connsiteY986" fmla="*/ 1082582 h 1868805"/>
                <a:gd name="connsiteX987" fmla="*/ 699815 w 1569719"/>
                <a:gd name="connsiteY987" fmla="*/ 1084106 h 1868805"/>
                <a:gd name="connsiteX988" fmla="*/ 698100 w 1569719"/>
                <a:gd name="connsiteY988" fmla="*/ 1085249 h 1868805"/>
                <a:gd name="connsiteX989" fmla="*/ 690956 w 1569719"/>
                <a:gd name="connsiteY989" fmla="*/ 1078582 h 1868805"/>
                <a:gd name="connsiteX990" fmla="*/ 690004 w 1569719"/>
                <a:gd name="connsiteY990" fmla="*/ 1076105 h 1868805"/>
                <a:gd name="connsiteX991" fmla="*/ 690004 w 1569719"/>
                <a:gd name="connsiteY991" fmla="*/ 1072866 h 1868805"/>
                <a:gd name="connsiteX992" fmla="*/ 689432 w 1569719"/>
                <a:gd name="connsiteY992" fmla="*/ 1069914 h 1868805"/>
                <a:gd name="connsiteX993" fmla="*/ 686384 w 1569719"/>
                <a:gd name="connsiteY993" fmla="*/ 1062294 h 1868805"/>
                <a:gd name="connsiteX994" fmla="*/ 685241 w 1569719"/>
                <a:gd name="connsiteY994" fmla="*/ 1060579 h 1868805"/>
                <a:gd name="connsiteX995" fmla="*/ 683717 w 1569719"/>
                <a:gd name="connsiteY995" fmla="*/ 1059722 h 1868805"/>
                <a:gd name="connsiteX996" fmla="*/ 680860 w 1569719"/>
                <a:gd name="connsiteY996" fmla="*/ 1059722 h 1868805"/>
                <a:gd name="connsiteX997" fmla="*/ 677050 w 1569719"/>
                <a:gd name="connsiteY997" fmla="*/ 1060198 h 1868805"/>
                <a:gd name="connsiteX998" fmla="*/ 675716 w 1569719"/>
                <a:gd name="connsiteY998" fmla="*/ 1059722 h 1868805"/>
                <a:gd name="connsiteX999" fmla="*/ 674192 w 1569719"/>
                <a:gd name="connsiteY999" fmla="*/ 1057817 h 1868805"/>
                <a:gd name="connsiteX1000" fmla="*/ 676288 w 1569719"/>
                <a:gd name="connsiteY1000" fmla="*/ 1056388 h 1868805"/>
                <a:gd name="connsiteX1001" fmla="*/ 680669 w 1569719"/>
                <a:gd name="connsiteY1001" fmla="*/ 1055245 h 1868805"/>
                <a:gd name="connsiteX1002" fmla="*/ 682193 w 1569719"/>
                <a:gd name="connsiteY1002" fmla="*/ 1053531 h 1868805"/>
                <a:gd name="connsiteX1003" fmla="*/ 682193 w 1569719"/>
                <a:gd name="connsiteY1003" fmla="*/ 1050578 h 1868805"/>
                <a:gd name="connsiteX1004" fmla="*/ 681145 w 1569719"/>
                <a:gd name="connsiteY1004" fmla="*/ 1047625 h 1868805"/>
                <a:gd name="connsiteX1005" fmla="*/ 679336 w 1569719"/>
                <a:gd name="connsiteY1005" fmla="*/ 1045149 h 1868805"/>
                <a:gd name="connsiteX1006" fmla="*/ 677335 w 1569719"/>
                <a:gd name="connsiteY1006" fmla="*/ 1043815 h 1868805"/>
                <a:gd name="connsiteX1007" fmla="*/ 675907 w 1569719"/>
                <a:gd name="connsiteY1007" fmla="*/ 1043815 h 1868805"/>
                <a:gd name="connsiteX1008" fmla="*/ 674954 w 1569719"/>
                <a:gd name="connsiteY1008" fmla="*/ 1044577 h 1868805"/>
                <a:gd name="connsiteX1009" fmla="*/ 674287 w 1569719"/>
                <a:gd name="connsiteY1009" fmla="*/ 1045434 h 1868805"/>
                <a:gd name="connsiteX1010" fmla="*/ 674287 w 1569719"/>
                <a:gd name="connsiteY1010" fmla="*/ 1045911 h 1868805"/>
                <a:gd name="connsiteX1011" fmla="*/ 672954 w 1569719"/>
                <a:gd name="connsiteY1011" fmla="*/ 1045911 h 1868805"/>
                <a:gd name="connsiteX1012" fmla="*/ 670573 w 1569719"/>
                <a:gd name="connsiteY1012" fmla="*/ 1044101 h 1868805"/>
                <a:gd name="connsiteX1013" fmla="*/ 665620 w 1569719"/>
                <a:gd name="connsiteY1013" fmla="*/ 1044101 h 1868805"/>
                <a:gd name="connsiteX1014" fmla="*/ 663810 w 1569719"/>
                <a:gd name="connsiteY1014" fmla="*/ 1043053 h 1868805"/>
                <a:gd name="connsiteX1015" fmla="*/ 662667 w 1569719"/>
                <a:gd name="connsiteY1015" fmla="*/ 1040196 h 1868805"/>
                <a:gd name="connsiteX1016" fmla="*/ 663619 w 1569719"/>
                <a:gd name="connsiteY1016" fmla="*/ 1039434 h 1868805"/>
                <a:gd name="connsiteX1017" fmla="*/ 665143 w 1569719"/>
                <a:gd name="connsiteY1017" fmla="*/ 1037052 h 1868805"/>
                <a:gd name="connsiteX1018" fmla="*/ 666191 w 1569719"/>
                <a:gd name="connsiteY1018" fmla="*/ 1035814 h 1868805"/>
                <a:gd name="connsiteX1019" fmla="*/ 669811 w 1569719"/>
                <a:gd name="connsiteY1019" fmla="*/ 1033242 h 1868805"/>
                <a:gd name="connsiteX1020" fmla="*/ 671049 w 1569719"/>
                <a:gd name="connsiteY1020" fmla="*/ 1032099 h 1868805"/>
                <a:gd name="connsiteX1021" fmla="*/ 672192 w 1569719"/>
                <a:gd name="connsiteY1021" fmla="*/ 1028480 h 1868805"/>
                <a:gd name="connsiteX1022" fmla="*/ 671049 w 1569719"/>
                <a:gd name="connsiteY1022" fmla="*/ 1024003 h 1868805"/>
                <a:gd name="connsiteX1023" fmla="*/ 668953 w 1569719"/>
                <a:gd name="connsiteY1023" fmla="*/ 1019717 h 1868805"/>
                <a:gd name="connsiteX1024" fmla="*/ 663905 w 1569719"/>
                <a:gd name="connsiteY1024" fmla="*/ 1012478 h 1868805"/>
                <a:gd name="connsiteX1025" fmla="*/ 663905 w 1569719"/>
                <a:gd name="connsiteY1025" fmla="*/ 1011335 h 1868805"/>
                <a:gd name="connsiteX1026" fmla="*/ 664858 w 1569719"/>
                <a:gd name="connsiteY1026" fmla="*/ 1009525 h 1868805"/>
                <a:gd name="connsiteX1027" fmla="*/ 666572 w 1569719"/>
                <a:gd name="connsiteY1027" fmla="*/ 1009525 h 1868805"/>
                <a:gd name="connsiteX1028" fmla="*/ 670477 w 1569719"/>
                <a:gd name="connsiteY1028" fmla="*/ 1010382 h 1868805"/>
                <a:gd name="connsiteX1029" fmla="*/ 680479 w 1569719"/>
                <a:gd name="connsiteY1029" fmla="*/ 1010859 h 1868805"/>
                <a:gd name="connsiteX1030" fmla="*/ 683527 w 1569719"/>
                <a:gd name="connsiteY1030" fmla="*/ 1011525 h 1868805"/>
                <a:gd name="connsiteX1031" fmla="*/ 681908 w 1569719"/>
                <a:gd name="connsiteY1031" fmla="*/ 1014002 h 1868805"/>
                <a:gd name="connsiteX1032" fmla="*/ 681431 w 1569719"/>
                <a:gd name="connsiteY1032" fmla="*/ 1015240 h 1868805"/>
                <a:gd name="connsiteX1033" fmla="*/ 680860 w 1569719"/>
                <a:gd name="connsiteY1033" fmla="*/ 1016859 h 1868805"/>
                <a:gd name="connsiteX1034" fmla="*/ 680860 w 1569719"/>
                <a:gd name="connsiteY1034" fmla="*/ 1020479 h 1868805"/>
                <a:gd name="connsiteX1035" fmla="*/ 680860 w 1569719"/>
                <a:gd name="connsiteY1035" fmla="*/ 1022384 h 1868805"/>
                <a:gd name="connsiteX1036" fmla="*/ 680860 w 1569719"/>
                <a:gd name="connsiteY1036" fmla="*/ 1023241 h 1868805"/>
                <a:gd name="connsiteX1037" fmla="*/ 682669 w 1569719"/>
                <a:gd name="connsiteY1037" fmla="*/ 1024098 h 1868805"/>
                <a:gd name="connsiteX1038" fmla="*/ 683622 w 1569719"/>
                <a:gd name="connsiteY1038" fmla="*/ 1024098 h 1868805"/>
                <a:gd name="connsiteX1039" fmla="*/ 684289 w 1569719"/>
                <a:gd name="connsiteY1039" fmla="*/ 1020289 h 1868805"/>
                <a:gd name="connsiteX1040" fmla="*/ 685051 w 1569719"/>
                <a:gd name="connsiteY1040" fmla="*/ 1018574 h 1868805"/>
                <a:gd name="connsiteX1041" fmla="*/ 686765 w 1569719"/>
                <a:gd name="connsiteY1041" fmla="*/ 1016098 h 1868805"/>
                <a:gd name="connsiteX1042" fmla="*/ 689337 w 1569719"/>
                <a:gd name="connsiteY1042" fmla="*/ 1014002 h 1868805"/>
                <a:gd name="connsiteX1043" fmla="*/ 690194 w 1569719"/>
                <a:gd name="connsiteY1043" fmla="*/ 1012954 h 1868805"/>
                <a:gd name="connsiteX1044" fmla="*/ 690861 w 1569719"/>
                <a:gd name="connsiteY1044" fmla="*/ 1011525 h 1868805"/>
                <a:gd name="connsiteX1045" fmla="*/ 691813 w 1569719"/>
                <a:gd name="connsiteY1045" fmla="*/ 1008287 h 1868805"/>
                <a:gd name="connsiteX1046" fmla="*/ 693623 w 1569719"/>
                <a:gd name="connsiteY1046" fmla="*/ 1004572 h 1868805"/>
                <a:gd name="connsiteX1047" fmla="*/ 693623 w 1569719"/>
                <a:gd name="connsiteY1047" fmla="*/ 1001715 h 1868805"/>
                <a:gd name="connsiteX1048" fmla="*/ 690575 w 1569719"/>
                <a:gd name="connsiteY1048" fmla="*/ 990570 h 1868805"/>
                <a:gd name="connsiteX1049" fmla="*/ 688003 w 1569719"/>
                <a:gd name="connsiteY1049" fmla="*/ 985332 h 1868805"/>
                <a:gd name="connsiteX1050" fmla="*/ 684860 w 1569719"/>
                <a:gd name="connsiteY1050" fmla="*/ 980569 h 1868805"/>
                <a:gd name="connsiteX1051" fmla="*/ 680383 w 1569719"/>
                <a:gd name="connsiteY1051" fmla="*/ 976188 h 1868805"/>
                <a:gd name="connsiteX1052" fmla="*/ 674192 w 1569719"/>
                <a:gd name="connsiteY1052" fmla="*/ 970187 h 1868805"/>
                <a:gd name="connsiteX1053" fmla="*/ 672001 w 1569719"/>
                <a:gd name="connsiteY1053" fmla="*/ 969330 h 1868805"/>
                <a:gd name="connsiteX1054" fmla="*/ 669620 w 1569719"/>
                <a:gd name="connsiteY1054" fmla="*/ 969330 h 1868805"/>
                <a:gd name="connsiteX1055" fmla="*/ 668382 w 1569719"/>
                <a:gd name="connsiteY1055" fmla="*/ 969330 h 1868805"/>
                <a:gd name="connsiteX1056" fmla="*/ 667239 w 1569719"/>
                <a:gd name="connsiteY1056" fmla="*/ 970092 h 1868805"/>
                <a:gd name="connsiteX1057" fmla="*/ 666001 w 1569719"/>
                <a:gd name="connsiteY1057" fmla="*/ 971520 h 1868805"/>
                <a:gd name="connsiteX1058" fmla="*/ 664953 w 1569719"/>
                <a:gd name="connsiteY1058" fmla="*/ 971520 h 1868805"/>
                <a:gd name="connsiteX1059" fmla="*/ 662381 w 1569719"/>
                <a:gd name="connsiteY1059" fmla="*/ 970187 h 1868805"/>
                <a:gd name="connsiteX1060" fmla="*/ 661048 w 1569719"/>
                <a:gd name="connsiteY1060" fmla="*/ 970187 h 1868805"/>
                <a:gd name="connsiteX1061" fmla="*/ 658285 w 1569719"/>
                <a:gd name="connsiteY1061" fmla="*/ 971235 h 1868805"/>
                <a:gd name="connsiteX1062" fmla="*/ 656476 w 1569719"/>
                <a:gd name="connsiteY1062" fmla="*/ 973806 h 1868805"/>
                <a:gd name="connsiteX1063" fmla="*/ 654952 w 1569719"/>
                <a:gd name="connsiteY1063" fmla="*/ 976283 h 1868805"/>
                <a:gd name="connsiteX1064" fmla="*/ 653428 w 1569719"/>
                <a:gd name="connsiteY1064" fmla="*/ 977426 h 1868805"/>
                <a:gd name="connsiteX1065" fmla="*/ 650094 w 1569719"/>
                <a:gd name="connsiteY1065" fmla="*/ 976950 h 1868805"/>
                <a:gd name="connsiteX1066" fmla="*/ 647903 w 1569719"/>
                <a:gd name="connsiteY1066" fmla="*/ 976188 h 1868805"/>
                <a:gd name="connsiteX1067" fmla="*/ 645903 w 1569719"/>
                <a:gd name="connsiteY1067" fmla="*/ 976664 h 1868805"/>
                <a:gd name="connsiteX1068" fmla="*/ 643141 w 1569719"/>
                <a:gd name="connsiteY1068" fmla="*/ 979522 h 1868805"/>
                <a:gd name="connsiteX1069" fmla="*/ 642379 w 1569719"/>
                <a:gd name="connsiteY1069" fmla="*/ 981045 h 1868805"/>
                <a:gd name="connsiteX1070" fmla="*/ 641902 w 1569719"/>
                <a:gd name="connsiteY1070" fmla="*/ 982284 h 1868805"/>
                <a:gd name="connsiteX1071" fmla="*/ 641236 w 1569719"/>
                <a:gd name="connsiteY1071" fmla="*/ 983141 h 1868805"/>
                <a:gd name="connsiteX1072" fmla="*/ 639426 w 1569719"/>
                <a:gd name="connsiteY1072" fmla="*/ 983808 h 1868805"/>
                <a:gd name="connsiteX1073" fmla="*/ 637807 w 1569719"/>
                <a:gd name="connsiteY1073" fmla="*/ 983808 h 1868805"/>
                <a:gd name="connsiteX1074" fmla="*/ 636378 w 1569719"/>
                <a:gd name="connsiteY1074" fmla="*/ 983808 h 1868805"/>
                <a:gd name="connsiteX1075" fmla="*/ 635425 w 1569719"/>
                <a:gd name="connsiteY1075" fmla="*/ 982950 h 1868805"/>
                <a:gd name="connsiteX1076" fmla="*/ 635425 w 1569719"/>
                <a:gd name="connsiteY1076" fmla="*/ 981236 h 1868805"/>
                <a:gd name="connsiteX1077" fmla="*/ 635425 w 1569719"/>
                <a:gd name="connsiteY1077" fmla="*/ 980569 h 1868805"/>
                <a:gd name="connsiteX1078" fmla="*/ 636283 w 1569719"/>
                <a:gd name="connsiteY1078" fmla="*/ 978664 h 1868805"/>
                <a:gd name="connsiteX1079" fmla="*/ 636283 w 1569719"/>
                <a:gd name="connsiteY1079" fmla="*/ 978093 h 1868805"/>
                <a:gd name="connsiteX1080" fmla="*/ 636283 w 1569719"/>
                <a:gd name="connsiteY1080" fmla="*/ 977521 h 1868805"/>
                <a:gd name="connsiteX1081" fmla="*/ 635807 w 1569719"/>
                <a:gd name="connsiteY1081" fmla="*/ 975807 h 1868805"/>
                <a:gd name="connsiteX1082" fmla="*/ 635807 w 1569719"/>
                <a:gd name="connsiteY1082" fmla="*/ 974854 h 1868805"/>
                <a:gd name="connsiteX1083" fmla="*/ 635807 w 1569719"/>
                <a:gd name="connsiteY1083" fmla="*/ 970282 h 1868805"/>
                <a:gd name="connsiteX1084" fmla="*/ 635807 w 1569719"/>
                <a:gd name="connsiteY1084" fmla="*/ 969044 h 1868805"/>
                <a:gd name="connsiteX1085" fmla="*/ 636949 w 1569719"/>
                <a:gd name="connsiteY1085" fmla="*/ 966091 h 1868805"/>
                <a:gd name="connsiteX1086" fmla="*/ 638759 w 1569719"/>
                <a:gd name="connsiteY1086" fmla="*/ 962662 h 1868805"/>
                <a:gd name="connsiteX1087" fmla="*/ 640474 w 1569719"/>
                <a:gd name="connsiteY1087" fmla="*/ 960948 h 1868805"/>
                <a:gd name="connsiteX1088" fmla="*/ 641236 w 1569719"/>
                <a:gd name="connsiteY1088" fmla="*/ 963234 h 1868805"/>
                <a:gd name="connsiteX1089" fmla="*/ 642379 w 1569719"/>
                <a:gd name="connsiteY1089" fmla="*/ 964567 h 1868805"/>
                <a:gd name="connsiteX1090" fmla="*/ 644855 w 1569719"/>
                <a:gd name="connsiteY1090" fmla="*/ 964567 h 1868805"/>
                <a:gd name="connsiteX1091" fmla="*/ 647046 w 1569719"/>
                <a:gd name="connsiteY1091" fmla="*/ 962757 h 1868805"/>
                <a:gd name="connsiteX1092" fmla="*/ 647522 w 1569719"/>
                <a:gd name="connsiteY1092" fmla="*/ 959805 h 1868805"/>
                <a:gd name="connsiteX1093" fmla="*/ 646189 w 1569719"/>
                <a:gd name="connsiteY1093" fmla="*/ 957709 h 1868805"/>
                <a:gd name="connsiteX1094" fmla="*/ 642093 w 1569719"/>
                <a:gd name="connsiteY1094" fmla="*/ 952661 h 1868805"/>
                <a:gd name="connsiteX1095" fmla="*/ 641236 w 1569719"/>
                <a:gd name="connsiteY1095" fmla="*/ 949803 h 1868805"/>
                <a:gd name="connsiteX1096" fmla="*/ 640283 w 1569719"/>
                <a:gd name="connsiteY1096" fmla="*/ 948089 h 1868805"/>
                <a:gd name="connsiteX1097" fmla="*/ 634092 w 1569719"/>
                <a:gd name="connsiteY1097" fmla="*/ 941898 h 1868805"/>
                <a:gd name="connsiteX1098" fmla="*/ 632092 w 1569719"/>
                <a:gd name="connsiteY1098" fmla="*/ 938278 h 1868805"/>
                <a:gd name="connsiteX1099" fmla="*/ 631330 w 1569719"/>
                <a:gd name="connsiteY1099" fmla="*/ 937516 h 1868805"/>
                <a:gd name="connsiteX1100" fmla="*/ 629520 w 1569719"/>
                <a:gd name="connsiteY1100" fmla="*/ 937516 h 1868805"/>
                <a:gd name="connsiteX1101" fmla="*/ 628186 w 1569719"/>
                <a:gd name="connsiteY1101" fmla="*/ 938659 h 1868805"/>
                <a:gd name="connsiteX1102" fmla="*/ 627234 w 1569719"/>
                <a:gd name="connsiteY1102" fmla="*/ 939898 h 1868805"/>
                <a:gd name="connsiteX1103" fmla="*/ 626377 w 1569719"/>
                <a:gd name="connsiteY1103" fmla="*/ 940469 h 1868805"/>
                <a:gd name="connsiteX1104" fmla="*/ 624853 w 1569719"/>
                <a:gd name="connsiteY1104" fmla="*/ 940469 h 1868805"/>
                <a:gd name="connsiteX1105" fmla="*/ 623900 w 1569719"/>
                <a:gd name="connsiteY1105" fmla="*/ 939421 h 1868805"/>
                <a:gd name="connsiteX1106" fmla="*/ 623329 w 1569719"/>
                <a:gd name="connsiteY1106" fmla="*/ 937897 h 1868805"/>
                <a:gd name="connsiteX1107" fmla="*/ 623329 w 1569719"/>
                <a:gd name="connsiteY1107" fmla="*/ 933706 h 1868805"/>
                <a:gd name="connsiteX1108" fmla="*/ 623329 w 1569719"/>
                <a:gd name="connsiteY1108" fmla="*/ 933040 h 1868805"/>
                <a:gd name="connsiteX1109" fmla="*/ 621995 w 1569719"/>
                <a:gd name="connsiteY1109" fmla="*/ 933040 h 1868805"/>
                <a:gd name="connsiteX1110" fmla="*/ 619519 w 1569719"/>
                <a:gd name="connsiteY1110" fmla="*/ 931801 h 1868805"/>
                <a:gd name="connsiteX1111" fmla="*/ 616566 w 1569719"/>
                <a:gd name="connsiteY1111" fmla="*/ 930849 h 1868805"/>
                <a:gd name="connsiteX1112" fmla="*/ 615328 w 1569719"/>
                <a:gd name="connsiteY1112" fmla="*/ 930277 h 1868805"/>
                <a:gd name="connsiteX1113" fmla="*/ 614090 w 1569719"/>
                <a:gd name="connsiteY1113" fmla="*/ 929229 h 1868805"/>
                <a:gd name="connsiteX1114" fmla="*/ 614090 w 1569719"/>
                <a:gd name="connsiteY1114" fmla="*/ 929229 h 1868805"/>
                <a:gd name="connsiteX1115" fmla="*/ 614090 w 1569719"/>
                <a:gd name="connsiteY1115" fmla="*/ 928658 h 1868805"/>
                <a:gd name="connsiteX1116" fmla="*/ 614090 w 1569719"/>
                <a:gd name="connsiteY1116" fmla="*/ 926848 h 1868805"/>
                <a:gd name="connsiteX1117" fmla="*/ 613613 w 1569719"/>
                <a:gd name="connsiteY1117" fmla="*/ 925229 h 1868805"/>
                <a:gd name="connsiteX1118" fmla="*/ 612566 w 1569719"/>
                <a:gd name="connsiteY1118" fmla="*/ 924753 h 1868805"/>
                <a:gd name="connsiteX1119" fmla="*/ 611232 w 1569719"/>
                <a:gd name="connsiteY1119" fmla="*/ 924753 h 1868805"/>
                <a:gd name="connsiteX1120" fmla="*/ 609994 w 1569719"/>
                <a:gd name="connsiteY1120" fmla="*/ 923991 h 1868805"/>
                <a:gd name="connsiteX1121" fmla="*/ 609994 w 1569719"/>
                <a:gd name="connsiteY1121" fmla="*/ 922467 h 1868805"/>
                <a:gd name="connsiteX1122" fmla="*/ 610946 w 1569719"/>
                <a:gd name="connsiteY1122" fmla="*/ 921324 h 1868805"/>
                <a:gd name="connsiteX1123" fmla="*/ 612184 w 1569719"/>
                <a:gd name="connsiteY1123" fmla="*/ 920371 h 1868805"/>
                <a:gd name="connsiteX1124" fmla="*/ 612661 w 1569719"/>
                <a:gd name="connsiteY1124" fmla="*/ 919228 h 1868805"/>
                <a:gd name="connsiteX1125" fmla="*/ 611232 w 1569719"/>
                <a:gd name="connsiteY1125" fmla="*/ 917323 h 1868805"/>
                <a:gd name="connsiteX1126" fmla="*/ 608374 w 1569719"/>
                <a:gd name="connsiteY1126" fmla="*/ 915990 h 1868805"/>
                <a:gd name="connsiteX1127" fmla="*/ 605041 w 1569719"/>
                <a:gd name="connsiteY1127" fmla="*/ 915228 h 1868805"/>
                <a:gd name="connsiteX1128" fmla="*/ 602374 w 1569719"/>
                <a:gd name="connsiteY1128" fmla="*/ 915228 h 1868805"/>
                <a:gd name="connsiteX1129" fmla="*/ 600088 w 1569719"/>
                <a:gd name="connsiteY1129" fmla="*/ 916371 h 1868805"/>
                <a:gd name="connsiteX1130" fmla="*/ 599516 w 1569719"/>
                <a:gd name="connsiteY1130" fmla="*/ 919323 h 1868805"/>
                <a:gd name="connsiteX1131" fmla="*/ 599516 w 1569719"/>
                <a:gd name="connsiteY1131" fmla="*/ 922752 h 1868805"/>
                <a:gd name="connsiteX1132" fmla="*/ 598564 w 1569719"/>
                <a:gd name="connsiteY1132" fmla="*/ 925705 h 1868805"/>
                <a:gd name="connsiteX1133" fmla="*/ 597135 w 1569719"/>
                <a:gd name="connsiteY1133" fmla="*/ 927039 h 1868805"/>
                <a:gd name="connsiteX1134" fmla="*/ 595897 w 1569719"/>
                <a:gd name="connsiteY1134" fmla="*/ 927039 h 1868805"/>
                <a:gd name="connsiteX1135" fmla="*/ 590372 w 1569719"/>
                <a:gd name="connsiteY1135" fmla="*/ 923895 h 1868805"/>
                <a:gd name="connsiteX1136" fmla="*/ 588658 w 1569719"/>
                <a:gd name="connsiteY1136" fmla="*/ 922752 h 1868805"/>
                <a:gd name="connsiteX1137" fmla="*/ 587896 w 1569719"/>
                <a:gd name="connsiteY1137" fmla="*/ 921895 h 1868805"/>
                <a:gd name="connsiteX1138" fmla="*/ 587324 w 1569719"/>
                <a:gd name="connsiteY1138" fmla="*/ 918085 h 1868805"/>
                <a:gd name="connsiteX1139" fmla="*/ 586086 w 1569719"/>
                <a:gd name="connsiteY1139" fmla="*/ 918085 h 1868805"/>
                <a:gd name="connsiteX1140" fmla="*/ 582657 w 1569719"/>
                <a:gd name="connsiteY1140" fmla="*/ 920752 h 1868805"/>
                <a:gd name="connsiteX1141" fmla="*/ 581228 w 1569719"/>
                <a:gd name="connsiteY1141" fmla="*/ 920752 h 1868805"/>
                <a:gd name="connsiteX1142" fmla="*/ 579704 w 1569719"/>
                <a:gd name="connsiteY1142" fmla="*/ 920752 h 1868805"/>
                <a:gd name="connsiteX1143" fmla="*/ 578466 w 1569719"/>
                <a:gd name="connsiteY1143" fmla="*/ 921324 h 1868805"/>
                <a:gd name="connsiteX1144" fmla="*/ 577990 w 1569719"/>
                <a:gd name="connsiteY1144" fmla="*/ 923324 h 1868805"/>
                <a:gd name="connsiteX1145" fmla="*/ 577990 w 1569719"/>
                <a:gd name="connsiteY1145" fmla="*/ 924943 h 1868805"/>
                <a:gd name="connsiteX1146" fmla="*/ 579133 w 1569719"/>
                <a:gd name="connsiteY1146" fmla="*/ 925515 h 1868805"/>
                <a:gd name="connsiteX1147" fmla="*/ 582276 w 1569719"/>
                <a:gd name="connsiteY1147" fmla="*/ 925515 h 1868805"/>
                <a:gd name="connsiteX1148" fmla="*/ 585133 w 1569719"/>
                <a:gd name="connsiteY1148" fmla="*/ 927039 h 1868805"/>
                <a:gd name="connsiteX1149" fmla="*/ 587515 w 1569719"/>
                <a:gd name="connsiteY1149" fmla="*/ 929134 h 1868805"/>
                <a:gd name="connsiteX1150" fmla="*/ 587991 w 1569719"/>
                <a:gd name="connsiteY1150" fmla="*/ 931134 h 1868805"/>
                <a:gd name="connsiteX1151" fmla="*/ 585229 w 1569719"/>
                <a:gd name="connsiteY1151" fmla="*/ 931992 h 1868805"/>
                <a:gd name="connsiteX1152" fmla="*/ 584086 w 1569719"/>
                <a:gd name="connsiteY1152" fmla="*/ 931992 h 1868805"/>
                <a:gd name="connsiteX1153" fmla="*/ 581990 w 1569719"/>
                <a:gd name="connsiteY1153" fmla="*/ 930373 h 1868805"/>
                <a:gd name="connsiteX1154" fmla="*/ 580371 w 1569719"/>
                <a:gd name="connsiteY1154" fmla="*/ 930373 h 1868805"/>
                <a:gd name="connsiteX1155" fmla="*/ 579704 w 1569719"/>
                <a:gd name="connsiteY1155" fmla="*/ 930849 h 1868805"/>
                <a:gd name="connsiteX1156" fmla="*/ 579228 w 1569719"/>
                <a:gd name="connsiteY1156" fmla="*/ 931992 h 1868805"/>
                <a:gd name="connsiteX1157" fmla="*/ 578466 w 1569719"/>
                <a:gd name="connsiteY1157" fmla="*/ 933040 h 1868805"/>
                <a:gd name="connsiteX1158" fmla="*/ 577228 w 1569719"/>
                <a:gd name="connsiteY1158" fmla="*/ 933516 h 1868805"/>
                <a:gd name="connsiteX1159" fmla="*/ 569989 w 1569719"/>
                <a:gd name="connsiteY1159" fmla="*/ 932658 h 1868805"/>
                <a:gd name="connsiteX1160" fmla="*/ 565988 w 1569719"/>
                <a:gd name="connsiteY1160" fmla="*/ 931706 h 1868805"/>
                <a:gd name="connsiteX1161" fmla="*/ 563321 w 1569719"/>
                <a:gd name="connsiteY1161" fmla="*/ 930373 h 1868805"/>
                <a:gd name="connsiteX1162" fmla="*/ 559892 w 1569719"/>
                <a:gd name="connsiteY1162" fmla="*/ 934087 h 1868805"/>
                <a:gd name="connsiteX1163" fmla="*/ 558749 w 1569719"/>
                <a:gd name="connsiteY1163" fmla="*/ 934659 h 1868805"/>
                <a:gd name="connsiteX1164" fmla="*/ 557606 w 1569719"/>
                <a:gd name="connsiteY1164" fmla="*/ 934182 h 1868805"/>
                <a:gd name="connsiteX1165" fmla="*/ 555320 w 1569719"/>
                <a:gd name="connsiteY1165" fmla="*/ 931897 h 1868805"/>
                <a:gd name="connsiteX1166" fmla="*/ 552653 w 1569719"/>
                <a:gd name="connsiteY1166" fmla="*/ 931039 h 1868805"/>
                <a:gd name="connsiteX1167" fmla="*/ 549796 w 1569719"/>
                <a:gd name="connsiteY1167" fmla="*/ 929706 h 1868805"/>
                <a:gd name="connsiteX1168" fmla="*/ 548558 w 1569719"/>
                <a:gd name="connsiteY1168" fmla="*/ 929706 h 1868805"/>
                <a:gd name="connsiteX1169" fmla="*/ 546938 w 1569719"/>
                <a:gd name="connsiteY1169" fmla="*/ 929706 h 1868805"/>
                <a:gd name="connsiteX1170" fmla="*/ 544462 w 1569719"/>
                <a:gd name="connsiteY1170" fmla="*/ 931134 h 1868805"/>
                <a:gd name="connsiteX1171" fmla="*/ 543604 w 1569719"/>
                <a:gd name="connsiteY1171" fmla="*/ 931134 h 1868805"/>
                <a:gd name="connsiteX1172" fmla="*/ 542652 w 1569719"/>
                <a:gd name="connsiteY1172" fmla="*/ 931134 h 1868805"/>
                <a:gd name="connsiteX1173" fmla="*/ 542652 w 1569719"/>
                <a:gd name="connsiteY1173" fmla="*/ 931134 h 1868805"/>
                <a:gd name="connsiteX1174" fmla="*/ 542652 w 1569719"/>
                <a:gd name="connsiteY1174" fmla="*/ 930277 h 1868805"/>
                <a:gd name="connsiteX1175" fmla="*/ 541604 w 1569719"/>
                <a:gd name="connsiteY1175" fmla="*/ 928563 h 1868805"/>
                <a:gd name="connsiteX1176" fmla="*/ 531317 w 1569719"/>
                <a:gd name="connsiteY1176" fmla="*/ 917990 h 1868805"/>
                <a:gd name="connsiteX1177" fmla="*/ 528460 w 1569719"/>
                <a:gd name="connsiteY1177" fmla="*/ 916275 h 1868805"/>
                <a:gd name="connsiteX1178" fmla="*/ 525412 w 1569719"/>
                <a:gd name="connsiteY1178" fmla="*/ 916275 h 1868805"/>
                <a:gd name="connsiteX1179" fmla="*/ 524459 w 1569719"/>
                <a:gd name="connsiteY1179" fmla="*/ 916942 h 1868805"/>
                <a:gd name="connsiteX1180" fmla="*/ 523507 w 1569719"/>
                <a:gd name="connsiteY1180" fmla="*/ 917990 h 1868805"/>
                <a:gd name="connsiteX1181" fmla="*/ 522364 w 1569719"/>
                <a:gd name="connsiteY1181" fmla="*/ 918752 h 1868805"/>
                <a:gd name="connsiteX1182" fmla="*/ 520935 w 1569719"/>
                <a:gd name="connsiteY1182" fmla="*/ 918752 h 1868805"/>
                <a:gd name="connsiteX1183" fmla="*/ 520459 w 1569719"/>
                <a:gd name="connsiteY1183" fmla="*/ 917418 h 1868805"/>
                <a:gd name="connsiteX1184" fmla="*/ 520459 w 1569719"/>
                <a:gd name="connsiteY1184" fmla="*/ 915228 h 1868805"/>
                <a:gd name="connsiteX1185" fmla="*/ 519792 w 1569719"/>
                <a:gd name="connsiteY1185" fmla="*/ 913227 h 1868805"/>
                <a:gd name="connsiteX1186" fmla="*/ 518077 w 1569719"/>
                <a:gd name="connsiteY1186" fmla="*/ 912275 h 1868805"/>
                <a:gd name="connsiteX1187" fmla="*/ 515601 w 1569719"/>
                <a:gd name="connsiteY1187" fmla="*/ 911418 h 1868805"/>
                <a:gd name="connsiteX1188" fmla="*/ 507028 w 1569719"/>
                <a:gd name="connsiteY1188" fmla="*/ 904274 h 1868805"/>
                <a:gd name="connsiteX1189" fmla="*/ 503790 w 1569719"/>
                <a:gd name="connsiteY1189" fmla="*/ 900464 h 1868805"/>
                <a:gd name="connsiteX1190" fmla="*/ 497789 w 1569719"/>
                <a:gd name="connsiteY1190" fmla="*/ 895130 h 1868805"/>
                <a:gd name="connsiteX1191" fmla="*/ 494932 w 1569719"/>
                <a:gd name="connsiteY1191" fmla="*/ 894368 h 1868805"/>
                <a:gd name="connsiteX1192" fmla="*/ 491788 w 1569719"/>
                <a:gd name="connsiteY1192" fmla="*/ 894368 h 1868805"/>
                <a:gd name="connsiteX1193" fmla="*/ 485597 w 1569719"/>
                <a:gd name="connsiteY1193" fmla="*/ 894844 h 1868805"/>
                <a:gd name="connsiteX1194" fmla="*/ 479596 w 1569719"/>
                <a:gd name="connsiteY1194" fmla="*/ 894368 h 1868805"/>
                <a:gd name="connsiteX1195" fmla="*/ 470071 w 1569719"/>
                <a:gd name="connsiteY1195" fmla="*/ 892177 h 1868805"/>
                <a:gd name="connsiteX1196" fmla="*/ 467024 w 1569719"/>
                <a:gd name="connsiteY1196" fmla="*/ 892177 h 1868805"/>
                <a:gd name="connsiteX1197" fmla="*/ 460832 w 1569719"/>
                <a:gd name="connsiteY1197" fmla="*/ 893225 h 1868805"/>
                <a:gd name="connsiteX1198" fmla="*/ 457975 w 1569719"/>
                <a:gd name="connsiteY1198" fmla="*/ 894177 h 1868805"/>
                <a:gd name="connsiteX1199" fmla="*/ 455498 w 1569719"/>
                <a:gd name="connsiteY1199" fmla="*/ 895320 h 1868805"/>
                <a:gd name="connsiteX1200" fmla="*/ 453784 w 1569719"/>
                <a:gd name="connsiteY1200" fmla="*/ 896844 h 1868805"/>
                <a:gd name="connsiteX1201" fmla="*/ 452545 w 1569719"/>
                <a:gd name="connsiteY1201" fmla="*/ 899797 h 1868805"/>
                <a:gd name="connsiteX1202" fmla="*/ 453117 w 1569719"/>
                <a:gd name="connsiteY1202" fmla="*/ 901893 h 1868805"/>
                <a:gd name="connsiteX1203" fmla="*/ 454832 w 1569719"/>
                <a:gd name="connsiteY1203" fmla="*/ 903798 h 1868805"/>
                <a:gd name="connsiteX1204" fmla="*/ 456451 w 1569719"/>
                <a:gd name="connsiteY1204" fmla="*/ 906369 h 1868805"/>
                <a:gd name="connsiteX1205" fmla="*/ 455022 w 1569719"/>
                <a:gd name="connsiteY1205" fmla="*/ 907036 h 1868805"/>
                <a:gd name="connsiteX1206" fmla="*/ 453784 w 1569719"/>
                <a:gd name="connsiteY1206" fmla="*/ 907036 h 1868805"/>
                <a:gd name="connsiteX1207" fmla="*/ 451021 w 1569719"/>
                <a:gd name="connsiteY1207" fmla="*/ 905607 h 1868805"/>
                <a:gd name="connsiteX1208" fmla="*/ 448259 w 1569719"/>
                <a:gd name="connsiteY1208" fmla="*/ 904750 h 1868805"/>
                <a:gd name="connsiteX1209" fmla="*/ 445307 w 1569719"/>
                <a:gd name="connsiteY1209" fmla="*/ 904750 h 1868805"/>
                <a:gd name="connsiteX1210" fmla="*/ 442354 w 1569719"/>
                <a:gd name="connsiteY1210" fmla="*/ 904750 h 1868805"/>
                <a:gd name="connsiteX1211" fmla="*/ 435972 w 1569719"/>
                <a:gd name="connsiteY1211" fmla="*/ 907512 h 1868805"/>
                <a:gd name="connsiteX1212" fmla="*/ 429685 w 1569719"/>
                <a:gd name="connsiteY1212" fmla="*/ 908274 h 1868805"/>
                <a:gd name="connsiteX1213" fmla="*/ 423875 w 1569719"/>
                <a:gd name="connsiteY1213" fmla="*/ 907512 h 1868805"/>
                <a:gd name="connsiteX1214" fmla="*/ 418732 w 1569719"/>
                <a:gd name="connsiteY1214" fmla="*/ 905131 h 1868805"/>
                <a:gd name="connsiteX1215" fmla="*/ 414445 w 1569719"/>
                <a:gd name="connsiteY1215" fmla="*/ 901131 h 1868805"/>
                <a:gd name="connsiteX1216" fmla="*/ 407302 w 1569719"/>
                <a:gd name="connsiteY1216" fmla="*/ 891606 h 1868805"/>
                <a:gd name="connsiteX1217" fmla="*/ 403492 w 1569719"/>
                <a:gd name="connsiteY1217" fmla="*/ 887796 h 1868805"/>
                <a:gd name="connsiteX1218" fmla="*/ 382251 w 1569719"/>
                <a:gd name="connsiteY1218" fmla="*/ 871032 h 1868805"/>
                <a:gd name="connsiteX1219" fmla="*/ 363963 w 1569719"/>
                <a:gd name="connsiteY1219" fmla="*/ 856268 h 1868805"/>
                <a:gd name="connsiteX1220" fmla="*/ 331578 w 1569719"/>
                <a:gd name="connsiteY1220" fmla="*/ 837218 h 1868805"/>
                <a:gd name="connsiteX1221" fmla="*/ 306718 w 1569719"/>
                <a:gd name="connsiteY1221" fmla="*/ 825788 h 1868805"/>
                <a:gd name="connsiteX1222" fmla="*/ 284715 w 1569719"/>
                <a:gd name="connsiteY1222" fmla="*/ 817597 h 1868805"/>
                <a:gd name="connsiteX1223" fmla="*/ 279191 w 1569719"/>
                <a:gd name="connsiteY1223" fmla="*/ 817597 h 1868805"/>
                <a:gd name="connsiteX1224" fmla="*/ 273571 w 1569719"/>
                <a:gd name="connsiteY1224" fmla="*/ 820264 h 1868805"/>
                <a:gd name="connsiteX1225" fmla="*/ 260617 w 1569719"/>
                <a:gd name="connsiteY1225" fmla="*/ 829789 h 1868805"/>
                <a:gd name="connsiteX1226" fmla="*/ 239757 w 1569719"/>
                <a:gd name="connsiteY1226" fmla="*/ 837123 h 1868805"/>
                <a:gd name="connsiteX1227" fmla="*/ 234042 w 1569719"/>
                <a:gd name="connsiteY1227" fmla="*/ 838075 h 1868805"/>
                <a:gd name="connsiteX1228" fmla="*/ 221850 w 1569719"/>
                <a:gd name="connsiteY1228" fmla="*/ 838075 h 1868805"/>
                <a:gd name="connsiteX1229" fmla="*/ 202324 w 1569719"/>
                <a:gd name="connsiteY1229" fmla="*/ 835027 h 1868805"/>
                <a:gd name="connsiteX1230" fmla="*/ 171463 w 1569719"/>
                <a:gd name="connsiteY1230" fmla="*/ 835027 h 1868805"/>
                <a:gd name="connsiteX1231" fmla="*/ 165652 w 1569719"/>
                <a:gd name="connsiteY1231" fmla="*/ 833313 h 1868805"/>
                <a:gd name="connsiteX1232" fmla="*/ 151174 w 1569719"/>
                <a:gd name="connsiteY1232" fmla="*/ 833313 h 1868805"/>
                <a:gd name="connsiteX1233" fmla="*/ 148603 w 1569719"/>
                <a:gd name="connsiteY1233" fmla="*/ 833313 h 1868805"/>
                <a:gd name="connsiteX1234" fmla="*/ 140983 w 1569719"/>
                <a:gd name="connsiteY1234" fmla="*/ 836075 h 1868805"/>
                <a:gd name="connsiteX1235" fmla="*/ 123361 w 1569719"/>
                <a:gd name="connsiteY1235" fmla="*/ 835313 h 1868805"/>
                <a:gd name="connsiteX1236" fmla="*/ 98406 w 1569719"/>
                <a:gd name="connsiteY1236" fmla="*/ 839314 h 1868805"/>
                <a:gd name="connsiteX1237" fmla="*/ 69831 w 1569719"/>
                <a:gd name="connsiteY1237" fmla="*/ 840361 h 1868805"/>
                <a:gd name="connsiteX1238" fmla="*/ 61258 w 1569719"/>
                <a:gd name="connsiteY1238" fmla="*/ 843219 h 1868805"/>
                <a:gd name="connsiteX1239" fmla="*/ 58591 w 1569719"/>
                <a:gd name="connsiteY1239" fmla="*/ 843219 h 1868805"/>
                <a:gd name="connsiteX1240" fmla="*/ 47447 w 1569719"/>
                <a:gd name="connsiteY1240" fmla="*/ 843219 h 1868805"/>
                <a:gd name="connsiteX1241" fmla="*/ 39923 w 1569719"/>
                <a:gd name="connsiteY1241" fmla="*/ 844933 h 1868805"/>
                <a:gd name="connsiteX1242" fmla="*/ 37065 w 1569719"/>
                <a:gd name="connsiteY1242" fmla="*/ 844933 h 1868805"/>
                <a:gd name="connsiteX1243" fmla="*/ 28588 w 1569719"/>
                <a:gd name="connsiteY1243" fmla="*/ 844933 h 1868805"/>
                <a:gd name="connsiteX1244" fmla="*/ 25825 w 1569719"/>
                <a:gd name="connsiteY1244" fmla="*/ 844933 h 1868805"/>
                <a:gd name="connsiteX1245" fmla="*/ 17729 w 1569719"/>
                <a:gd name="connsiteY1245" fmla="*/ 848172 h 1868805"/>
                <a:gd name="connsiteX1246" fmla="*/ 15729 w 1569719"/>
                <a:gd name="connsiteY1246" fmla="*/ 848172 h 1868805"/>
                <a:gd name="connsiteX1247" fmla="*/ 11728 w 1569719"/>
                <a:gd name="connsiteY1247" fmla="*/ 848172 h 1868805"/>
                <a:gd name="connsiteX1248" fmla="*/ 1194162 w 1569719"/>
                <a:gd name="connsiteY1248" fmla="*/ 1499682 h 1868805"/>
                <a:gd name="connsiteX1249" fmla="*/ 1193400 w 1569719"/>
                <a:gd name="connsiteY1249" fmla="*/ 1502063 h 1868805"/>
                <a:gd name="connsiteX1250" fmla="*/ 1193971 w 1569719"/>
                <a:gd name="connsiteY1250" fmla="*/ 1504920 h 1868805"/>
                <a:gd name="connsiteX1251" fmla="*/ 1193971 w 1569719"/>
                <a:gd name="connsiteY1251" fmla="*/ 1507302 h 1868805"/>
                <a:gd name="connsiteX1252" fmla="*/ 1190447 w 1569719"/>
                <a:gd name="connsiteY1252" fmla="*/ 1508349 h 1868805"/>
                <a:gd name="connsiteX1253" fmla="*/ 1188828 w 1569719"/>
                <a:gd name="connsiteY1253" fmla="*/ 1509492 h 1868805"/>
                <a:gd name="connsiteX1254" fmla="*/ 1185304 w 1569719"/>
                <a:gd name="connsiteY1254" fmla="*/ 1514731 h 1868805"/>
                <a:gd name="connsiteX1255" fmla="*/ 1183684 w 1569719"/>
                <a:gd name="connsiteY1255" fmla="*/ 1516160 h 1868805"/>
                <a:gd name="connsiteX1256" fmla="*/ 1181017 w 1569719"/>
                <a:gd name="connsiteY1256" fmla="*/ 1516160 h 1868805"/>
                <a:gd name="connsiteX1257" fmla="*/ 1177969 w 1569719"/>
                <a:gd name="connsiteY1257" fmla="*/ 1515207 h 1868805"/>
                <a:gd name="connsiteX1258" fmla="*/ 1175302 w 1569719"/>
                <a:gd name="connsiteY1258" fmla="*/ 1513779 h 1868805"/>
                <a:gd name="connsiteX1259" fmla="*/ 1171016 w 1569719"/>
                <a:gd name="connsiteY1259" fmla="*/ 1509969 h 1868805"/>
                <a:gd name="connsiteX1260" fmla="*/ 1168635 w 1569719"/>
                <a:gd name="connsiteY1260" fmla="*/ 1509111 h 1868805"/>
                <a:gd name="connsiteX1261" fmla="*/ 1166063 w 1569719"/>
                <a:gd name="connsiteY1261" fmla="*/ 1509111 h 1868805"/>
                <a:gd name="connsiteX1262" fmla="*/ 1163110 w 1569719"/>
                <a:gd name="connsiteY1262" fmla="*/ 1509111 h 1868805"/>
                <a:gd name="connsiteX1263" fmla="*/ 1161015 w 1569719"/>
                <a:gd name="connsiteY1263" fmla="*/ 1509111 h 1868805"/>
                <a:gd name="connsiteX1264" fmla="*/ 1157205 w 1569719"/>
                <a:gd name="connsiteY1264" fmla="*/ 1507492 h 1868805"/>
                <a:gd name="connsiteX1265" fmla="*/ 1154157 w 1569719"/>
                <a:gd name="connsiteY1265" fmla="*/ 1507492 h 1868805"/>
                <a:gd name="connsiteX1266" fmla="*/ 1150918 w 1569719"/>
                <a:gd name="connsiteY1266" fmla="*/ 1507492 h 1868805"/>
                <a:gd name="connsiteX1267" fmla="*/ 1145680 w 1569719"/>
                <a:gd name="connsiteY1267" fmla="*/ 1508540 h 1868805"/>
                <a:gd name="connsiteX1268" fmla="*/ 1134726 w 1569719"/>
                <a:gd name="connsiteY1268" fmla="*/ 1513493 h 1868805"/>
                <a:gd name="connsiteX1269" fmla="*/ 1128916 w 1569719"/>
                <a:gd name="connsiteY1269" fmla="*/ 1514826 h 1868805"/>
                <a:gd name="connsiteX1270" fmla="*/ 1126916 w 1569719"/>
                <a:gd name="connsiteY1270" fmla="*/ 1517112 h 1868805"/>
                <a:gd name="connsiteX1271" fmla="*/ 1126058 w 1569719"/>
                <a:gd name="connsiteY1271" fmla="*/ 1520256 h 1868805"/>
                <a:gd name="connsiteX1272" fmla="*/ 1126058 w 1569719"/>
                <a:gd name="connsiteY1272" fmla="*/ 1523875 h 1868805"/>
                <a:gd name="connsiteX1273" fmla="*/ 1126058 w 1569719"/>
                <a:gd name="connsiteY1273" fmla="*/ 1524828 h 1868805"/>
                <a:gd name="connsiteX1274" fmla="*/ 1126630 w 1569719"/>
                <a:gd name="connsiteY1274" fmla="*/ 1525590 h 1868805"/>
                <a:gd name="connsiteX1275" fmla="*/ 1127201 w 1569719"/>
                <a:gd name="connsiteY1275" fmla="*/ 1526542 h 1868805"/>
                <a:gd name="connsiteX1276" fmla="*/ 1127201 w 1569719"/>
                <a:gd name="connsiteY1276" fmla="*/ 1527876 h 1868805"/>
                <a:gd name="connsiteX1277" fmla="*/ 1127201 w 1569719"/>
                <a:gd name="connsiteY1277" fmla="*/ 1529304 h 1868805"/>
                <a:gd name="connsiteX1278" fmla="*/ 1126534 w 1569719"/>
                <a:gd name="connsiteY1278" fmla="*/ 1530543 h 1868805"/>
                <a:gd name="connsiteX1279" fmla="*/ 1125963 w 1569719"/>
                <a:gd name="connsiteY1279" fmla="*/ 1531495 h 1868805"/>
                <a:gd name="connsiteX1280" fmla="*/ 1125963 w 1569719"/>
                <a:gd name="connsiteY1280" fmla="*/ 1532257 h 1868805"/>
                <a:gd name="connsiteX1281" fmla="*/ 1125106 w 1569719"/>
                <a:gd name="connsiteY1281" fmla="*/ 1533495 h 1868805"/>
                <a:gd name="connsiteX1282" fmla="*/ 1118819 w 1569719"/>
                <a:gd name="connsiteY1282" fmla="*/ 1535019 h 1868805"/>
                <a:gd name="connsiteX1283" fmla="*/ 1110818 w 1569719"/>
                <a:gd name="connsiteY1283" fmla="*/ 1540734 h 1868805"/>
                <a:gd name="connsiteX1284" fmla="*/ 1106342 w 1569719"/>
                <a:gd name="connsiteY1284" fmla="*/ 1542735 h 1868805"/>
                <a:gd name="connsiteX1285" fmla="*/ 1104532 w 1569719"/>
                <a:gd name="connsiteY1285" fmla="*/ 1540544 h 1868805"/>
                <a:gd name="connsiteX1286" fmla="*/ 1100722 w 1569719"/>
                <a:gd name="connsiteY1286" fmla="*/ 1538258 h 1868805"/>
                <a:gd name="connsiteX1287" fmla="*/ 1094816 w 1569719"/>
                <a:gd name="connsiteY1287" fmla="*/ 1531114 h 1868805"/>
                <a:gd name="connsiteX1288" fmla="*/ 1090625 w 1569719"/>
                <a:gd name="connsiteY1288" fmla="*/ 1529495 h 1868805"/>
                <a:gd name="connsiteX1289" fmla="*/ 1084243 w 1569719"/>
                <a:gd name="connsiteY1289" fmla="*/ 1529495 h 1868805"/>
                <a:gd name="connsiteX1290" fmla="*/ 1078148 w 1569719"/>
                <a:gd name="connsiteY1290" fmla="*/ 1526923 h 1868805"/>
                <a:gd name="connsiteX1291" fmla="*/ 1076147 w 1569719"/>
                <a:gd name="connsiteY1291" fmla="*/ 1526447 h 1868805"/>
                <a:gd name="connsiteX1292" fmla="*/ 1073957 w 1569719"/>
                <a:gd name="connsiteY1292" fmla="*/ 1526447 h 1868805"/>
                <a:gd name="connsiteX1293" fmla="*/ 1070909 w 1569719"/>
                <a:gd name="connsiteY1293" fmla="*/ 1528542 h 1868805"/>
                <a:gd name="connsiteX1294" fmla="*/ 1069956 w 1569719"/>
                <a:gd name="connsiteY1294" fmla="*/ 1531972 h 1868805"/>
                <a:gd name="connsiteX1295" fmla="*/ 1068718 w 1569719"/>
                <a:gd name="connsiteY1295" fmla="*/ 1535115 h 1868805"/>
                <a:gd name="connsiteX1296" fmla="*/ 1064622 w 1569719"/>
                <a:gd name="connsiteY1296" fmla="*/ 1536543 h 1868805"/>
                <a:gd name="connsiteX1297" fmla="*/ 1062526 w 1569719"/>
                <a:gd name="connsiteY1297" fmla="*/ 1536543 h 1868805"/>
                <a:gd name="connsiteX1298" fmla="*/ 1058335 w 1569719"/>
                <a:gd name="connsiteY1298" fmla="*/ 1535019 h 1868805"/>
                <a:gd name="connsiteX1299" fmla="*/ 1056050 w 1569719"/>
                <a:gd name="connsiteY1299" fmla="*/ 1535019 h 1868805"/>
                <a:gd name="connsiteX1300" fmla="*/ 1052049 w 1569719"/>
                <a:gd name="connsiteY1300" fmla="*/ 1535972 h 1868805"/>
                <a:gd name="connsiteX1301" fmla="*/ 1050239 w 1569719"/>
                <a:gd name="connsiteY1301" fmla="*/ 1535972 h 1868805"/>
                <a:gd name="connsiteX1302" fmla="*/ 1048906 w 1569719"/>
                <a:gd name="connsiteY1302" fmla="*/ 1534067 h 1868805"/>
                <a:gd name="connsiteX1303" fmla="*/ 1040048 w 1569719"/>
                <a:gd name="connsiteY1303" fmla="*/ 1537972 h 1868805"/>
                <a:gd name="connsiteX1304" fmla="*/ 1035857 w 1569719"/>
                <a:gd name="connsiteY1304" fmla="*/ 1538544 h 1868805"/>
                <a:gd name="connsiteX1305" fmla="*/ 1031856 w 1569719"/>
                <a:gd name="connsiteY1305" fmla="*/ 1537401 h 1868805"/>
                <a:gd name="connsiteX1306" fmla="*/ 1029189 w 1569719"/>
                <a:gd name="connsiteY1306" fmla="*/ 1535496 h 1868805"/>
                <a:gd name="connsiteX1307" fmla="*/ 1028236 w 1569719"/>
                <a:gd name="connsiteY1307" fmla="*/ 1535496 h 1868805"/>
                <a:gd name="connsiteX1308" fmla="*/ 1026808 w 1569719"/>
                <a:gd name="connsiteY1308" fmla="*/ 1535496 h 1868805"/>
                <a:gd name="connsiteX1309" fmla="*/ 1024522 w 1569719"/>
                <a:gd name="connsiteY1309" fmla="*/ 1537020 h 1868805"/>
                <a:gd name="connsiteX1310" fmla="*/ 1023379 w 1569719"/>
                <a:gd name="connsiteY1310" fmla="*/ 1537020 h 1868805"/>
                <a:gd name="connsiteX1311" fmla="*/ 1020521 w 1569719"/>
                <a:gd name="connsiteY1311" fmla="*/ 1537020 h 1868805"/>
                <a:gd name="connsiteX1312" fmla="*/ 1018997 w 1569719"/>
                <a:gd name="connsiteY1312" fmla="*/ 1537020 h 1868805"/>
                <a:gd name="connsiteX1313" fmla="*/ 1017949 w 1569719"/>
                <a:gd name="connsiteY1313" fmla="*/ 1537686 h 1868805"/>
                <a:gd name="connsiteX1314" fmla="*/ 1016425 w 1569719"/>
                <a:gd name="connsiteY1314" fmla="*/ 1539306 h 1868805"/>
                <a:gd name="connsiteX1315" fmla="*/ 1015568 w 1569719"/>
                <a:gd name="connsiteY1315" fmla="*/ 1539306 h 1868805"/>
                <a:gd name="connsiteX1316" fmla="*/ 1014711 w 1569719"/>
                <a:gd name="connsiteY1316" fmla="*/ 1539306 h 1868805"/>
                <a:gd name="connsiteX1317" fmla="*/ 1013092 w 1569719"/>
                <a:gd name="connsiteY1317" fmla="*/ 1539306 h 1868805"/>
                <a:gd name="connsiteX1318" fmla="*/ 1010806 w 1569719"/>
                <a:gd name="connsiteY1318" fmla="*/ 1540068 h 1868805"/>
                <a:gd name="connsiteX1319" fmla="*/ 1009091 w 1569719"/>
                <a:gd name="connsiteY1319" fmla="*/ 1540068 h 1868805"/>
                <a:gd name="connsiteX1320" fmla="*/ 1008043 w 1569719"/>
                <a:gd name="connsiteY1320" fmla="*/ 1539115 h 1868805"/>
                <a:gd name="connsiteX1321" fmla="*/ 1008043 w 1569719"/>
                <a:gd name="connsiteY1321" fmla="*/ 1536162 h 1868805"/>
                <a:gd name="connsiteX1322" fmla="*/ 1007282 w 1569719"/>
                <a:gd name="connsiteY1322" fmla="*/ 1534162 h 1868805"/>
                <a:gd name="connsiteX1323" fmla="*/ 1005472 w 1569719"/>
                <a:gd name="connsiteY1323" fmla="*/ 1531019 h 1868805"/>
                <a:gd name="connsiteX1324" fmla="*/ 1001757 w 1569719"/>
                <a:gd name="connsiteY1324" fmla="*/ 1525685 h 1868805"/>
                <a:gd name="connsiteX1325" fmla="*/ 999947 w 1569719"/>
                <a:gd name="connsiteY1325" fmla="*/ 1524828 h 1868805"/>
                <a:gd name="connsiteX1326" fmla="*/ 995090 w 1569719"/>
                <a:gd name="connsiteY1326" fmla="*/ 1523970 h 1868805"/>
                <a:gd name="connsiteX1327" fmla="*/ 993184 w 1569719"/>
                <a:gd name="connsiteY1327" fmla="*/ 1522923 h 1868805"/>
                <a:gd name="connsiteX1328" fmla="*/ 985565 w 1569719"/>
                <a:gd name="connsiteY1328" fmla="*/ 1515684 h 1868805"/>
                <a:gd name="connsiteX1329" fmla="*/ 986136 w 1569719"/>
                <a:gd name="connsiteY1329" fmla="*/ 1514065 h 1868805"/>
                <a:gd name="connsiteX1330" fmla="*/ 986136 w 1569719"/>
                <a:gd name="connsiteY1330" fmla="*/ 1510826 h 1868805"/>
                <a:gd name="connsiteX1331" fmla="*/ 986136 w 1569719"/>
                <a:gd name="connsiteY1331" fmla="*/ 1508921 h 1868805"/>
                <a:gd name="connsiteX1332" fmla="*/ 986708 w 1569719"/>
                <a:gd name="connsiteY1332" fmla="*/ 1508159 h 1868805"/>
                <a:gd name="connsiteX1333" fmla="*/ 987660 w 1569719"/>
                <a:gd name="connsiteY1333" fmla="*/ 1507492 h 1868805"/>
                <a:gd name="connsiteX1334" fmla="*/ 988422 w 1569719"/>
                <a:gd name="connsiteY1334" fmla="*/ 1506349 h 1868805"/>
                <a:gd name="connsiteX1335" fmla="*/ 988993 w 1569719"/>
                <a:gd name="connsiteY1335" fmla="*/ 1502349 h 1868805"/>
                <a:gd name="connsiteX1336" fmla="*/ 989565 w 1569719"/>
                <a:gd name="connsiteY1336" fmla="*/ 1500920 h 1868805"/>
                <a:gd name="connsiteX1337" fmla="*/ 990232 w 1569719"/>
                <a:gd name="connsiteY1337" fmla="*/ 1499682 h 1868805"/>
                <a:gd name="connsiteX1338" fmla="*/ 991089 w 1569719"/>
                <a:gd name="connsiteY1338" fmla="*/ 1498634 h 1868805"/>
                <a:gd name="connsiteX1339" fmla="*/ 991660 w 1569719"/>
                <a:gd name="connsiteY1339" fmla="*/ 1497110 h 1868805"/>
                <a:gd name="connsiteX1340" fmla="*/ 991184 w 1569719"/>
                <a:gd name="connsiteY1340" fmla="*/ 1493967 h 1868805"/>
                <a:gd name="connsiteX1341" fmla="*/ 991184 w 1569719"/>
                <a:gd name="connsiteY1341" fmla="*/ 1492538 h 1868805"/>
                <a:gd name="connsiteX1342" fmla="*/ 993470 w 1569719"/>
                <a:gd name="connsiteY1342" fmla="*/ 1490157 h 1868805"/>
                <a:gd name="connsiteX1343" fmla="*/ 996518 w 1569719"/>
                <a:gd name="connsiteY1343" fmla="*/ 1489204 h 1868805"/>
                <a:gd name="connsiteX1344" fmla="*/ 1006043 w 1569719"/>
                <a:gd name="connsiteY1344" fmla="*/ 1488347 h 1868805"/>
                <a:gd name="connsiteX1345" fmla="*/ 1012234 w 1569719"/>
                <a:gd name="connsiteY1345" fmla="*/ 1485204 h 1868805"/>
                <a:gd name="connsiteX1346" fmla="*/ 1016044 w 1569719"/>
                <a:gd name="connsiteY1346" fmla="*/ 1485204 h 1868805"/>
                <a:gd name="connsiteX1347" fmla="*/ 1017664 w 1569719"/>
                <a:gd name="connsiteY1347" fmla="*/ 1484632 h 1868805"/>
                <a:gd name="connsiteX1348" fmla="*/ 1019664 w 1569719"/>
                <a:gd name="connsiteY1348" fmla="*/ 1483203 h 1868805"/>
                <a:gd name="connsiteX1349" fmla="*/ 1020902 w 1569719"/>
                <a:gd name="connsiteY1349" fmla="*/ 1482537 h 1868805"/>
                <a:gd name="connsiteX1350" fmla="*/ 1056145 w 1569719"/>
                <a:gd name="connsiteY1350" fmla="*/ 1476726 h 1868805"/>
                <a:gd name="connsiteX1351" fmla="*/ 1058717 w 1569719"/>
                <a:gd name="connsiteY1351" fmla="*/ 1475774 h 1868805"/>
                <a:gd name="connsiteX1352" fmla="*/ 1065193 w 1569719"/>
                <a:gd name="connsiteY1352" fmla="*/ 1472345 h 1868805"/>
                <a:gd name="connsiteX1353" fmla="*/ 1083005 w 1569719"/>
                <a:gd name="connsiteY1353" fmla="*/ 1467868 h 1868805"/>
                <a:gd name="connsiteX1354" fmla="*/ 1084720 w 1569719"/>
                <a:gd name="connsiteY1354" fmla="*/ 1466630 h 1868805"/>
                <a:gd name="connsiteX1355" fmla="*/ 1086339 w 1569719"/>
                <a:gd name="connsiteY1355" fmla="*/ 1464820 h 1868805"/>
                <a:gd name="connsiteX1356" fmla="*/ 1088053 w 1569719"/>
                <a:gd name="connsiteY1356" fmla="*/ 1463106 h 1868805"/>
                <a:gd name="connsiteX1357" fmla="*/ 1090244 w 1569719"/>
                <a:gd name="connsiteY1357" fmla="*/ 1462439 h 1868805"/>
                <a:gd name="connsiteX1358" fmla="*/ 1092435 w 1569719"/>
                <a:gd name="connsiteY1358" fmla="*/ 1462915 h 1868805"/>
                <a:gd name="connsiteX1359" fmla="*/ 1103389 w 1569719"/>
                <a:gd name="connsiteY1359" fmla="*/ 1466916 h 1868805"/>
                <a:gd name="connsiteX1360" fmla="*/ 1104627 w 1569719"/>
                <a:gd name="connsiteY1360" fmla="*/ 1466916 h 1868805"/>
                <a:gd name="connsiteX1361" fmla="*/ 1105770 w 1569719"/>
                <a:gd name="connsiteY1361" fmla="*/ 1466916 h 1868805"/>
                <a:gd name="connsiteX1362" fmla="*/ 1108151 w 1569719"/>
                <a:gd name="connsiteY1362" fmla="*/ 1465106 h 1868805"/>
                <a:gd name="connsiteX1363" fmla="*/ 1110437 w 1569719"/>
                <a:gd name="connsiteY1363" fmla="*/ 1465106 h 1868805"/>
                <a:gd name="connsiteX1364" fmla="*/ 1113866 w 1569719"/>
                <a:gd name="connsiteY1364" fmla="*/ 1465106 h 1868805"/>
                <a:gd name="connsiteX1365" fmla="*/ 1116152 w 1569719"/>
                <a:gd name="connsiteY1365" fmla="*/ 1465106 h 1868805"/>
                <a:gd name="connsiteX1366" fmla="*/ 1120819 w 1569719"/>
                <a:gd name="connsiteY1366" fmla="*/ 1463296 h 1868805"/>
                <a:gd name="connsiteX1367" fmla="*/ 1123105 w 1569719"/>
                <a:gd name="connsiteY1367" fmla="*/ 1463296 h 1868805"/>
                <a:gd name="connsiteX1368" fmla="*/ 1125106 w 1569719"/>
                <a:gd name="connsiteY1368" fmla="*/ 1464439 h 1868805"/>
                <a:gd name="connsiteX1369" fmla="*/ 1127868 w 1569719"/>
                <a:gd name="connsiteY1369" fmla="*/ 1463106 h 1868805"/>
                <a:gd name="connsiteX1370" fmla="*/ 1129392 w 1569719"/>
                <a:gd name="connsiteY1370" fmla="*/ 1464439 h 1868805"/>
                <a:gd name="connsiteX1371" fmla="*/ 1129392 w 1569719"/>
                <a:gd name="connsiteY1371" fmla="*/ 1466535 h 1868805"/>
                <a:gd name="connsiteX1372" fmla="*/ 1127487 w 1569719"/>
                <a:gd name="connsiteY1372" fmla="*/ 1467678 h 1868805"/>
                <a:gd name="connsiteX1373" fmla="*/ 1124725 w 1569719"/>
                <a:gd name="connsiteY1373" fmla="*/ 1468725 h 1868805"/>
                <a:gd name="connsiteX1374" fmla="*/ 1122820 w 1569719"/>
                <a:gd name="connsiteY1374" fmla="*/ 1471011 h 1868805"/>
                <a:gd name="connsiteX1375" fmla="*/ 1122820 w 1569719"/>
                <a:gd name="connsiteY1375" fmla="*/ 1473298 h 1868805"/>
                <a:gd name="connsiteX1376" fmla="*/ 1125106 w 1569719"/>
                <a:gd name="connsiteY1376" fmla="*/ 1474250 h 1868805"/>
                <a:gd name="connsiteX1377" fmla="*/ 1129583 w 1569719"/>
                <a:gd name="connsiteY1377" fmla="*/ 1474250 h 1868805"/>
                <a:gd name="connsiteX1378" fmla="*/ 1131392 w 1569719"/>
                <a:gd name="connsiteY1378" fmla="*/ 1474250 h 1868805"/>
                <a:gd name="connsiteX1379" fmla="*/ 1131392 w 1569719"/>
                <a:gd name="connsiteY1379" fmla="*/ 1475107 h 1868805"/>
                <a:gd name="connsiteX1380" fmla="*/ 1128344 w 1569719"/>
                <a:gd name="connsiteY1380" fmla="*/ 1479584 h 1868805"/>
                <a:gd name="connsiteX1381" fmla="*/ 1122629 w 1569719"/>
                <a:gd name="connsiteY1381" fmla="*/ 1485966 h 1868805"/>
                <a:gd name="connsiteX1382" fmla="*/ 1125392 w 1569719"/>
                <a:gd name="connsiteY1382" fmla="*/ 1488728 h 1868805"/>
                <a:gd name="connsiteX1383" fmla="*/ 1128249 w 1569719"/>
                <a:gd name="connsiteY1383" fmla="*/ 1488728 h 1868805"/>
                <a:gd name="connsiteX1384" fmla="*/ 1131202 w 1569719"/>
                <a:gd name="connsiteY1384" fmla="*/ 1488728 h 1868805"/>
                <a:gd name="connsiteX1385" fmla="*/ 1136441 w 1569719"/>
                <a:gd name="connsiteY1385" fmla="*/ 1491204 h 1868805"/>
                <a:gd name="connsiteX1386" fmla="*/ 1139774 w 1569719"/>
                <a:gd name="connsiteY1386" fmla="*/ 1491204 h 1868805"/>
                <a:gd name="connsiteX1387" fmla="*/ 1145108 w 1569719"/>
                <a:gd name="connsiteY1387" fmla="*/ 1489871 h 1868805"/>
                <a:gd name="connsiteX1388" fmla="*/ 1146727 w 1569719"/>
                <a:gd name="connsiteY1388" fmla="*/ 1489204 h 1868805"/>
                <a:gd name="connsiteX1389" fmla="*/ 1147680 w 1569719"/>
                <a:gd name="connsiteY1389" fmla="*/ 1488537 h 1868805"/>
                <a:gd name="connsiteX1390" fmla="*/ 1148537 w 1569719"/>
                <a:gd name="connsiteY1390" fmla="*/ 1488537 h 1868805"/>
                <a:gd name="connsiteX1391" fmla="*/ 1149585 w 1569719"/>
                <a:gd name="connsiteY1391" fmla="*/ 1489871 h 1868805"/>
                <a:gd name="connsiteX1392" fmla="*/ 1150252 w 1569719"/>
                <a:gd name="connsiteY1392" fmla="*/ 1491395 h 1868805"/>
                <a:gd name="connsiteX1393" fmla="*/ 1150252 w 1569719"/>
                <a:gd name="connsiteY1393" fmla="*/ 1492538 h 1868805"/>
                <a:gd name="connsiteX1394" fmla="*/ 1150252 w 1569719"/>
                <a:gd name="connsiteY1394" fmla="*/ 1493872 h 1868805"/>
                <a:gd name="connsiteX1395" fmla="*/ 1150252 w 1569719"/>
                <a:gd name="connsiteY1395" fmla="*/ 1495872 h 1868805"/>
                <a:gd name="connsiteX1396" fmla="*/ 1151300 w 1569719"/>
                <a:gd name="connsiteY1396" fmla="*/ 1499015 h 1868805"/>
                <a:gd name="connsiteX1397" fmla="*/ 1153681 w 1569719"/>
                <a:gd name="connsiteY1397" fmla="*/ 1500063 h 1868805"/>
                <a:gd name="connsiteX1398" fmla="*/ 1156634 w 1569719"/>
                <a:gd name="connsiteY1398" fmla="*/ 1500063 h 1868805"/>
                <a:gd name="connsiteX1399" fmla="*/ 1159300 w 1569719"/>
                <a:gd name="connsiteY1399" fmla="*/ 1499015 h 1868805"/>
                <a:gd name="connsiteX1400" fmla="*/ 1161301 w 1569719"/>
                <a:gd name="connsiteY1400" fmla="*/ 1497396 h 1868805"/>
                <a:gd name="connsiteX1401" fmla="*/ 1163015 w 1569719"/>
                <a:gd name="connsiteY1401" fmla="*/ 1495205 h 1868805"/>
                <a:gd name="connsiteX1402" fmla="*/ 1164253 w 1569719"/>
                <a:gd name="connsiteY1402" fmla="*/ 1492538 h 1868805"/>
                <a:gd name="connsiteX1403" fmla="*/ 1164253 w 1569719"/>
                <a:gd name="connsiteY1403" fmla="*/ 1489585 h 1868805"/>
                <a:gd name="connsiteX1404" fmla="*/ 1165777 w 1569719"/>
                <a:gd name="connsiteY1404" fmla="*/ 1487109 h 1868805"/>
                <a:gd name="connsiteX1405" fmla="*/ 1169302 w 1569719"/>
                <a:gd name="connsiteY1405" fmla="*/ 1487109 h 1868805"/>
                <a:gd name="connsiteX1406" fmla="*/ 1173302 w 1569719"/>
                <a:gd name="connsiteY1406" fmla="*/ 1487680 h 1868805"/>
                <a:gd name="connsiteX1407" fmla="*/ 1178636 w 1569719"/>
                <a:gd name="connsiteY1407" fmla="*/ 1489299 h 1868805"/>
                <a:gd name="connsiteX1408" fmla="*/ 1184066 w 1569719"/>
                <a:gd name="connsiteY1408" fmla="*/ 1492062 h 1868805"/>
                <a:gd name="connsiteX1409" fmla="*/ 1186256 w 1569719"/>
                <a:gd name="connsiteY1409" fmla="*/ 1492633 h 1868805"/>
                <a:gd name="connsiteX1410" fmla="*/ 1186256 w 1569719"/>
                <a:gd name="connsiteY1410" fmla="*/ 1493490 h 1868805"/>
                <a:gd name="connsiteX1411" fmla="*/ 1187209 w 1569719"/>
                <a:gd name="connsiteY1411" fmla="*/ 1498824 h 1868805"/>
                <a:gd name="connsiteX1412" fmla="*/ 1187971 w 1569719"/>
                <a:gd name="connsiteY1412" fmla="*/ 1500444 h 1868805"/>
                <a:gd name="connsiteX1413" fmla="*/ 1189780 w 1569719"/>
                <a:gd name="connsiteY1413" fmla="*/ 1501301 h 1868805"/>
                <a:gd name="connsiteX1414" fmla="*/ 1191876 w 1569719"/>
                <a:gd name="connsiteY1414" fmla="*/ 1501301 h 1868805"/>
                <a:gd name="connsiteX1415" fmla="*/ 974420 w 1569719"/>
                <a:gd name="connsiteY1415" fmla="*/ 1392430 h 1868805"/>
                <a:gd name="connsiteX1416" fmla="*/ 976516 w 1569719"/>
                <a:gd name="connsiteY1416" fmla="*/ 1391097 h 1868805"/>
                <a:gd name="connsiteX1417" fmla="*/ 978230 w 1569719"/>
                <a:gd name="connsiteY1417" fmla="*/ 1391859 h 1868805"/>
                <a:gd name="connsiteX1418" fmla="*/ 979754 w 1569719"/>
                <a:gd name="connsiteY1418" fmla="*/ 1393859 h 1868805"/>
                <a:gd name="connsiteX1419" fmla="*/ 981183 w 1569719"/>
                <a:gd name="connsiteY1419" fmla="*/ 1396240 h 1868805"/>
                <a:gd name="connsiteX1420" fmla="*/ 980326 w 1569719"/>
                <a:gd name="connsiteY1420" fmla="*/ 1397288 h 1868805"/>
                <a:gd name="connsiteX1421" fmla="*/ 979373 w 1569719"/>
                <a:gd name="connsiteY1421" fmla="*/ 1396240 h 1868805"/>
                <a:gd name="connsiteX1422" fmla="*/ 976706 w 1569719"/>
                <a:gd name="connsiteY1422" fmla="*/ 1396240 h 1868805"/>
                <a:gd name="connsiteX1423" fmla="*/ 974516 w 1569719"/>
                <a:gd name="connsiteY1423" fmla="*/ 1395669 h 1868805"/>
                <a:gd name="connsiteX1424" fmla="*/ 973468 w 1569719"/>
                <a:gd name="connsiteY1424" fmla="*/ 1394526 h 1868805"/>
                <a:gd name="connsiteX1425" fmla="*/ 938701 w 1569719"/>
                <a:gd name="connsiteY1425" fmla="*/ 1370523 h 1868805"/>
                <a:gd name="connsiteX1426" fmla="*/ 940130 w 1569719"/>
                <a:gd name="connsiteY1426" fmla="*/ 1372142 h 1868805"/>
                <a:gd name="connsiteX1427" fmla="*/ 941273 w 1569719"/>
                <a:gd name="connsiteY1427" fmla="*/ 1372809 h 1868805"/>
                <a:gd name="connsiteX1428" fmla="*/ 942035 w 1569719"/>
                <a:gd name="connsiteY1428" fmla="*/ 1373952 h 1868805"/>
                <a:gd name="connsiteX1429" fmla="*/ 942797 w 1569719"/>
                <a:gd name="connsiteY1429" fmla="*/ 1376524 h 1868805"/>
                <a:gd name="connsiteX1430" fmla="*/ 942797 w 1569719"/>
                <a:gd name="connsiteY1430" fmla="*/ 1378524 h 1868805"/>
                <a:gd name="connsiteX1431" fmla="*/ 942797 w 1569719"/>
                <a:gd name="connsiteY1431" fmla="*/ 1380143 h 1868805"/>
                <a:gd name="connsiteX1432" fmla="*/ 942226 w 1569719"/>
                <a:gd name="connsiteY1432" fmla="*/ 1380810 h 1868805"/>
                <a:gd name="connsiteX1433" fmla="*/ 940797 w 1569719"/>
                <a:gd name="connsiteY1433" fmla="*/ 1379857 h 1868805"/>
                <a:gd name="connsiteX1434" fmla="*/ 937082 w 1569719"/>
                <a:gd name="connsiteY1434" fmla="*/ 1379190 h 1868805"/>
                <a:gd name="connsiteX1435" fmla="*/ 935844 w 1569719"/>
                <a:gd name="connsiteY1435" fmla="*/ 1376524 h 1868805"/>
                <a:gd name="connsiteX1436" fmla="*/ 935844 w 1569719"/>
                <a:gd name="connsiteY1436" fmla="*/ 1372714 h 1868805"/>
                <a:gd name="connsiteX1437" fmla="*/ 934796 w 1569719"/>
                <a:gd name="connsiteY1437" fmla="*/ 1368808 h 1868805"/>
                <a:gd name="connsiteX1438" fmla="*/ 929176 w 1569719"/>
                <a:gd name="connsiteY1438" fmla="*/ 1363665 h 1868805"/>
                <a:gd name="connsiteX1439" fmla="*/ 927367 w 1569719"/>
                <a:gd name="connsiteY1439" fmla="*/ 1360426 h 1868805"/>
                <a:gd name="connsiteX1440" fmla="*/ 930796 w 1569719"/>
                <a:gd name="connsiteY1440" fmla="*/ 1358998 h 1868805"/>
                <a:gd name="connsiteX1441" fmla="*/ 932796 w 1569719"/>
                <a:gd name="connsiteY1441" fmla="*/ 1360522 h 1868805"/>
                <a:gd name="connsiteX1442" fmla="*/ 1095102 w 1569719"/>
                <a:gd name="connsiteY1442" fmla="*/ 1284798 h 1868805"/>
                <a:gd name="connsiteX1443" fmla="*/ 1095674 w 1569719"/>
                <a:gd name="connsiteY1443" fmla="*/ 1288893 h 1868805"/>
                <a:gd name="connsiteX1444" fmla="*/ 1094816 w 1569719"/>
                <a:gd name="connsiteY1444" fmla="*/ 1293084 h 1868805"/>
                <a:gd name="connsiteX1445" fmla="*/ 1093197 w 1569719"/>
                <a:gd name="connsiteY1445" fmla="*/ 1295275 h 1868805"/>
                <a:gd name="connsiteX1446" fmla="*/ 1091483 w 1569719"/>
                <a:gd name="connsiteY1446" fmla="*/ 1293656 h 1868805"/>
                <a:gd name="connsiteX1447" fmla="*/ 1090720 w 1569719"/>
                <a:gd name="connsiteY1447" fmla="*/ 1291656 h 1868805"/>
                <a:gd name="connsiteX1448" fmla="*/ 1091768 w 1569719"/>
                <a:gd name="connsiteY1448" fmla="*/ 1289370 h 1868805"/>
                <a:gd name="connsiteX1449" fmla="*/ 725818 w 1569719"/>
                <a:gd name="connsiteY1449" fmla="*/ 1164783 h 1868805"/>
                <a:gd name="connsiteX1450" fmla="*/ 726389 w 1569719"/>
                <a:gd name="connsiteY1450" fmla="*/ 1168116 h 1868805"/>
                <a:gd name="connsiteX1451" fmla="*/ 725437 w 1569719"/>
                <a:gd name="connsiteY1451" fmla="*/ 1169164 h 1868805"/>
                <a:gd name="connsiteX1452" fmla="*/ 723532 w 1569719"/>
                <a:gd name="connsiteY1452" fmla="*/ 1169164 h 1868805"/>
                <a:gd name="connsiteX1453" fmla="*/ 721246 w 1569719"/>
                <a:gd name="connsiteY1453" fmla="*/ 1169926 h 1868805"/>
                <a:gd name="connsiteX1454" fmla="*/ 718483 w 1569719"/>
                <a:gd name="connsiteY1454" fmla="*/ 1174498 h 1868805"/>
                <a:gd name="connsiteX1455" fmla="*/ 716959 w 1569719"/>
                <a:gd name="connsiteY1455" fmla="*/ 1175832 h 1868805"/>
                <a:gd name="connsiteX1456" fmla="*/ 716007 w 1569719"/>
                <a:gd name="connsiteY1456" fmla="*/ 1173165 h 1868805"/>
                <a:gd name="connsiteX1457" fmla="*/ 717436 w 1569719"/>
                <a:gd name="connsiteY1457" fmla="*/ 1168593 h 1868805"/>
                <a:gd name="connsiteX1458" fmla="*/ 717436 w 1569719"/>
                <a:gd name="connsiteY1458" fmla="*/ 1167259 h 1868805"/>
                <a:gd name="connsiteX1459" fmla="*/ 717436 w 1569719"/>
                <a:gd name="connsiteY1459" fmla="*/ 1165259 h 1868805"/>
                <a:gd name="connsiteX1460" fmla="*/ 717436 w 1569719"/>
                <a:gd name="connsiteY1460" fmla="*/ 1164497 h 1868805"/>
                <a:gd name="connsiteX1461" fmla="*/ 719150 w 1569719"/>
                <a:gd name="connsiteY1461" fmla="*/ 1163449 h 1868805"/>
                <a:gd name="connsiteX1462" fmla="*/ 722770 w 1569719"/>
                <a:gd name="connsiteY1462" fmla="*/ 1162592 h 1868805"/>
                <a:gd name="connsiteX1463" fmla="*/ 722770 w 1569719"/>
                <a:gd name="connsiteY1463" fmla="*/ 1162592 h 1868805"/>
                <a:gd name="connsiteX1464" fmla="*/ 724103 w 1569719"/>
                <a:gd name="connsiteY1464" fmla="*/ 1162592 h 1868805"/>
                <a:gd name="connsiteX1465" fmla="*/ 724103 w 1569719"/>
                <a:gd name="connsiteY1465" fmla="*/ 1163068 h 1868805"/>
                <a:gd name="connsiteX1466" fmla="*/ 597135 w 1569719"/>
                <a:gd name="connsiteY1466" fmla="*/ 947232 h 1868805"/>
                <a:gd name="connsiteX1467" fmla="*/ 593992 w 1569719"/>
                <a:gd name="connsiteY1467" fmla="*/ 945898 h 1868805"/>
                <a:gd name="connsiteX1468" fmla="*/ 593992 w 1569719"/>
                <a:gd name="connsiteY1468" fmla="*/ 943136 h 1868805"/>
                <a:gd name="connsiteX1469" fmla="*/ 596183 w 1569719"/>
                <a:gd name="connsiteY1469" fmla="*/ 940088 h 1868805"/>
                <a:gd name="connsiteX1470" fmla="*/ 598659 w 1569719"/>
                <a:gd name="connsiteY1470" fmla="*/ 937707 h 1868805"/>
                <a:gd name="connsiteX1471" fmla="*/ 601040 w 1569719"/>
                <a:gd name="connsiteY1471" fmla="*/ 936468 h 1868805"/>
                <a:gd name="connsiteX1472" fmla="*/ 604374 w 1569719"/>
                <a:gd name="connsiteY1472" fmla="*/ 935325 h 1868805"/>
                <a:gd name="connsiteX1473" fmla="*/ 607993 w 1569719"/>
                <a:gd name="connsiteY1473" fmla="*/ 934564 h 1868805"/>
                <a:gd name="connsiteX1474" fmla="*/ 611232 w 1569719"/>
                <a:gd name="connsiteY1474" fmla="*/ 934564 h 1868805"/>
                <a:gd name="connsiteX1475" fmla="*/ 611232 w 1569719"/>
                <a:gd name="connsiteY1475" fmla="*/ 935516 h 1868805"/>
                <a:gd name="connsiteX1476" fmla="*/ 603993 w 1569719"/>
                <a:gd name="connsiteY1476" fmla="*/ 937707 h 1868805"/>
                <a:gd name="connsiteX1477" fmla="*/ 605136 w 1569719"/>
                <a:gd name="connsiteY1477" fmla="*/ 940183 h 1868805"/>
                <a:gd name="connsiteX1478" fmla="*/ 605803 w 1569719"/>
                <a:gd name="connsiteY1478" fmla="*/ 940945 h 1868805"/>
                <a:gd name="connsiteX1479" fmla="*/ 604279 w 1569719"/>
                <a:gd name="connsiteY1479" fmla="*/ 941707 h 1868805"/>
                <a:gd name="connsiteX1480" fmla="*/ 603421 w 1569719"/>
                <a:gd name="connsiteY1480" fmla="*/ 943136 h 1868805"/>
                <a:gd name="connsiteX1481" fmla="*/ 602945 w 1569719"/>
                <a:gd name="connsiteY1481" fmla="*/ 944469 h 1868805"/>
                <a:gd name="connsiteX1482" fmla="*/ 602945 w 1569719"/>
                <a:gd name="connsiteY1482" fmla="*/ 945136 h 1868805"/>
                <a:gd name="connsiteX1483" fmla="*/ 601326 w 1569719"/>
                <a:gd name="connsiteY1483" fmla="*/ 945136 h 186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</a:cxnLst>
              <a:rect l="l" t="t" r="r" b="b"/>
              <a:pathLst>
                <a:path w="1569719" h="1868805">
                  <a:moveTo>
                    <a:pt x="-83" y="850172"/>
                  </a:moveTo>
                  <a:lnTo>
                    <a:pt x="-83" y="-30"/>
                  </a:lnTo>
                  <a:lnTo>
                    <a:pt x="1569637" y="-30"/>
                  </a:lnTo>
                  <a:lnTo>
                    <a:pt x="1569637" y="1212884"/>
                  </a:lnTo>
                  <a:lnTo>
                    <a:pt x="1568018" y="1210122"/>
                  </a:lnTo>
                  <a:lnTo>
                    <a:pt x="1565351" y="1207836"/>
                  </a:lnTo>
                  <a:lnTo>
                    <a:pt x="1565351" y="1866870"/>
                  </a:lnTo>
                  <a:lnTo>
                    <a:pt x="1563160" y="1866013"/>
                  </a:lnTo>
                  <a:lnTo>
                    <a:pt x="1532109" y="1868775"/>
                  </a:lnTo>
                  <a:lnTo>
                    <a:pt x="1529061" y="1868775"/>
                  </a:lnTo>
                  <a:lnTo>
                    <a:pt x="1526299" y="1867728"/>
                  </a:lnTo>
                  <a:lnTo>
                    <a:pt x="1523917" y="1866108"/>
                  </a:lnTo>
                  <a:lnTo>
                    <a:pt x="1521727" y="1864108"/>
                  </a:lnTo>
                  <a:lnTo>
                    <a:pt x="1520488" y="1863537"/>
                  </a:lnTo>
                  <a:lnTo>
                    <a:pt x="1517536" y="1863537"/>
                  </a:lnTo>
                  <a:lnTo>
                    <a:pt x="1516393" y="1862775"/>
                  </a:lnTo>
                  <a:lnTo>
                    <a:pt x="1515154" y="1861060"/>
                  </a:lnTo>
                  <a:lnTo>
                    <a:pt x="1514107" y="1860298"/>
                  </a:lnTo>
                  <a:lnTo>
                    <a:pt x="1511344" y="1858774"/>
                  </a:lnTo>
                  <a:lnTo>
                    <a:pt x="1501153" y="1849249"/>
                  </a:lnTo>
                  <a:lnTo>
                    <a:pt x="1498581" y="1847344"/>
                  </a:lnTo>
                  <a:lnTo>
                    <a:pt x="1493247" y="1845439"/>
                  </a:lnTo>
                  <a:lnTo>
                    <a:pt x="1490866" y="1844106"/>
                  </a:lnTo>
                  <a:lnTo>
                    <a:pt x="1490866" y="1843534"/>
                  </a:lnTo>
                  <a:lnTo>
                    <a:pt x="1490390" y="1841343"/>
                  </a:lnTo>
                  <a:lnTo>
                    <a:pt x="1490390" y="1840772"/>
                  </a:lnTo>
                  <a:lnTo>
                    <a:pt x="1489913" y="1840772"/>
                  </a:lnTo>
                  <a:lnTo>
                    <a:pt x="1488294" y="1840296"/>
                  </a:lnTo>
                  <a:lnTo>
                    <a:pt x="1488294" y="1840296"/>
                  </a:lnTo>
                  <a:lnTo>
                    <a:pt x="1486865" y="1838391"/>
                  </a:lnTo>
                  <a:lnTo>
                    <a:pt x="1486865" y="1837248"/>
                  </a:lnTo>
                  <a:lnTo>
                    <a:pt x="1486865" y="1835057"/>
                  </a:lnTo>
                  <a:lnTo>
                    <a:pt x="1486389" y="1832676"/>
                  </a:lnTo>
                  <a:lnTo>
                    <a:pt x="1484293" y="1827532"/>
                  </a:lnTo>
                  <a:lnTo>
                    <a:pt x="1477817" y="1816388"/>
                  </a:lnTo>
                  <a:lnTo>
                    <a:pt x="1476959" y="1813531"/>
                  </a:lnTo>
                  <a:lnTo>
                    <a:pt x="1471625" y="1802672"/>
                  </a:lnTo>
                  <a:lnTo>
                    <a:pt x="1468006" y="1798767"/>
                  </a:lnTo>
                  <a:lnTo>
                    <a:pt x="1458481" y="1790956"/>
                  </a:lnTo>
                  <a:lnTo>
                    <a:pt x="1454957" y="1786860"/>
                  </a:lnTo>
                  <a:lnTo>
                    <a:pt x="1454957" y="1785717"/>
                  </a:lnTo>
                  <a:lnTo>
                    <a:pt x="1458100" y="1784670"/>
                  </a:lnTo>
                  <a:lnTo>
                    <a:pt x="1458100" y="1781431"/>
                  </a:lnTo>
                  <a:lnTo>
                    <a:pt x="1455814" y="1778193"/>
                  </a:lnTo>
                  <a:lnTo>
                    <a:pt x="1450670" y="1775907"/>
                  </a:lnTo>
                  <a:lnTo>
                    <a:pt x="1449242" y="1775335"/>
                  </a:lnTo>
                  <a:lnTo>
                    <a:pt x="1446765" y="1773049"/>
                  </a:lnTo>
                  <a:lnTo>
                    <a:pt x="1445241" y="1772478"/>
                  </a:lnTo>
                  <a:lnTo>
                    <a:pt x="1444479" y="1772478"/>
                  </a:lnTo>
                  <a:lnTo>
                    <a:pt x="1443241" y="1771716"/>
                  </a:lnTo>
                  <a:lnTo>
                    <a:pt x="1442574" y="1771716"/>
                  </a:lnTo>
                  <a:lnTo>
                    <a:pt x="1441717" y="1772192"/>
                  </a:lnTo>
                  <a:lnTo>
                    <a:pt x="1441717" y="1773335"/>
                  </a:lnTo>
                  <a:lnTo>
                    <a:pt x="1441717" y="1774954"/>
                  </a:lnTo>
                  <a:lnTo>
                    <a:pt x="1437335" y="1772573"/>
                  </a:lnTo>
                  <a:lnTo>
                    <a:pt x="1412094" y="1736664"/>
                  </a:lnTo>
                  <a:lnTo>
                    <a:pt x="1408855" y="1728758"/>
                  </a:lnTo>
                  <a:lnTo>
                    <a:pt x="1405141" y="1722186"/>
                  </a:lnTo>
                  <a:lnTo>
                    <a:pt x="1405903" y="1720566"/>
                  </a:lnTo>
                  <a:lnTo>
                    <a:pt x="1408093" y="1719519"/>
                  </a:lnTo>
                  <a:lnTo>
                    <a:pt x="1410284" y="1717518"/>
                  </a:lnTo>
                  <a:lnTo>
                    <a:pt x="1411237" y="1713232"/>
                  </a:lnTo>
                  <a:lnTo>
                    <a:pt x="1409427" y="1709517"/>
                  </a:lnTo>
                  <a:lnTo>
                    <a:pt x="1406665" y="1705898"/>
                  </a:lnTo>
                  <a:lnTo>
                    <a:pt x="1404855" y="1701802"/>
                  </a:lnTo>
                  <a:lnTo>
                    <a:pt x="1404379" y="1695611"/>
                  </a:lnTo>
                  <a:lnTo>
                    <a:pt x="1403521" y="1693134"/>
                  </a:lnTo>
                  <a:lnTo>
                    <a:pt x="1401331" y="1690563"/>
                  </a:lnTo>
                  <a:lnTo>
                    <a:pt x="1397902" y="1688658"/>
                  </a:lnTo>
                  <a:lnTo>
                    <a:pt x="1396473" y="1687324"/>
                  </a:lnTo>
                  <a:lnTo>
                    <a:pt x="1395997" y="1684943"/>
                  </a:lnTo>
                  <a:lnTo>
                    <a:pt x="1410760" y="1676466"/>
                  </a:lnTo>
                  <a:lnTo>
                    <a:pt x="1414761" y="1672751"/>
                  </a:lnTo>
                  <a:lnTo>
                    <a:pt x="1418285" y="1667322"/>
                  </a:lnTo>
                  <a:lnTo>
                    <a:pt x="1420285" y="1661226"/>
                  </a:lnTo>
                  <a:lnTo>
                    <a:pt x="1421048" y="1654463"/>
                  </a:lnTo>
                  <a:lnTo>
                    <a:pt x="1420190" y="1632841"/>
                  </a:lnTo>
                  <a:lnTo>
                    <a:pt x="1420190" y="1630746"/>
                  </a:lnTo>
                  <a:lnTo>
                    <a:pt x="1403045" y="1589788"/>
                  </a:lnTo>
                  <a:lnTo>
                    <a:pt x="1390663" y="1562356"/>
                  </a:lnTo>
                  <a:lnTo>
                    <a:pt x="1381900" y="1541592"/>
                  </a:lnTo>
                  <a:lnTo>
                    <a:pt x="1379328" y="1538829"/>
                  </a:lnTo>
                  <a:lnTo>
                    <a:pt x="1375042" y="1535115"/>
                  </a:lnTo>
                  <a:lnTo>
                    <a:pt x="1369422" y="1526923"/>
                  </a:lnTo>
                  <a:lnTo>
                    <a:pt x="1368660" y="1524542"/>
                  </a:lnTo>
                  <a:lnTo>
                    <a:pt x="1367422" y="1522637"/>
                  </a:lnTo>
                  <a:lnTo>
                    <a:pt x="1343228" y="1497967"/>
                  </a:lnTo>
                  <a:lnTo>
                    <a:pt x="1333703" y="1488442"/>
                  </a:lnTo>
                  <a:lnTo>
                    <a:pt x="1328750" y="1485394"/>
                  </a:lnTo>
                  <a:lnTo>
                    <a:pt x="1324654" y="1480822"/>
                  </a:lnTo>
                  <a:lnTo>
                    <a:pt x="1320559" y="1478727"/>
                  </a:lnTo>
                  <a:lnTo>
                    <a:pt x="1315796" y="1474155"/>
                  </a:lnTo>
                  <a:lnTo>
                    <a:pt x="1311796" y="1472154"/>
                  </a:lnTo>
                  <a:lnTo>
                    <a:pt x="1307509" y="1467582"/>
                  </a:lnTo>
                  <a:lnTo>
                    <a:pt x="1303509" y="1465868"/>
                  </a:lnTo>
                  <a:lnTo>
                    <a:pt x="1296842" y="1461106"/>
                  </a:lnTo>
                  <a:lnTo>
                    <a:pt x="1302271" y="1459486"/>
                  </a:lnTo>
                  <a:lnTo>
                    <a:pt x="1307795" y="1462439"/>
                  </a:lnTo>
                  <a:lnTo>
                    <a:pt x="1353134" y="1504730"/>
                  </a:lnTo>
                  <a:lnTo>
                    <a:pt x="1366184" y="1517589"/>
                  </a:lnTo>
                  <a:lnTo>
                    <a:pt x="1372851" y="1525590"/>
                  </a:lnTo>
                  <a:lnTo>
                    <a:pt x="1381614" y="1537401"/>
                  </a:lnTo>
                  <a:lnTo>
                    <a:pt x="1386186" y="1546926"/>
                  </a:lnTo>
                  <a:lnTo>
                    <a:pt x="1394663" y="1565976"/>
                  </a:lnTo>
                  <a:lnTo>
                    <a:pt x="1395520" y="1565976"/>
                  </a:lnTo>
                  <a:lnTo>
                    <a:pt x="1394759" y="1558927"/>
                  </a:lnTo>
                  <a:lnTo>
                    <a:pt x="1387519" y="1541497"/>
                  </a:lnTo>
                  <a:lnTo>
                    <a:pt x="1386186" y="1535210"/>
                  </a:lnTo>
                  <a:lnTo>
                    <a:pt x="1385329" y="1532733"/>
                  </a:lnTo>
                  <a:lnTo>
                    <a:pt x="1369803" y="1512350"/>
                  </a:lnTo>
                  <a:lnTo>
                    <a:pt x="1367517" y="1510254"/>
                  </a:lnTo>
                  <a:lnTo>
                    <a:pt x="1362374" y="1508349"/>
                  </a:lnTo>
                  <a:lnTo>
                    <a:pt x="1360183" y="1506064"/>
                  </a:lnTo>
                  <a:lnTo>
                    <a:pt x="1356849" y="1501682"/>
                  </a:lnTo>
                  <a:lnTo>
                    <a:pt x="1332084" y="1479203"/>
                  </a:lnTo>
                  <a:lnTo>
                    <a:pt x="1329608" y="1478441"/>
                  </a:lnTo>
                  <a:lnTo>
                    <a:pt x="1321225" y="1471297"/>
                  </a:lnTo>
                  <a:lnTo>
                    <a:pt x="1319987" y="1469773"/>
                  </a:lnTo>
                  <a:lnTo>
                    <a:pt x="1314653" y="1466535"/>
                  </a:lnTo>
                  <a:lnTo>
                    <a:pt x="1313034" y="1465297"/>
                  </a:lnTo>
                  <a:lnTo>
                    <a:pt x="1312367" y="1462534"/>
                  </a:lnTo>
                  <a:lnTo>
                    <a:pt x="1313034" y="1460439"/>
                  </a:lnTo>
                  <a:lnTo>
                    <a:pt x="1314844" y="1459677"/>
                  </a:lnTo>
                  <a:lnTo>
                    <a:pt x="1317511" y="1460915"/>
                  </a:lnTo>
                  <a:lnTo>
                    <a:pt x="1317511" y="1456819"/>
                  </a:lnTo>
                  <a:lnTo>
                    <a:pt x="1318654" y="1454248"/>
                  </a:lnTo>
                  <a:lnTo>
                    <a:pt x="1322273" y="1450342"/>
                  </a:lnTo>
                  <a:lnTo>
                    <a:pt x="1325131" y="1448247"/>
                  </a:lnTo>
                  <a:lnTo>
                    <a:pt x="1327798" y="1449104"/>
                  </a:lnTo>
                  <a:lnTo>
                    <a:pt x="1331608" y="1453104"/>
                  </a:lnTo>
                  <a:lnTo>
                    <a:pt x="1333799" y="1454152"/>
                  </a:lnTo>
                  <a:lnTo>
                    <a:pt x="1336180" y="1454914"/>
                  </a:lnTo>
                  <a:lnTo>
                    <a:pt x="1338085" y="1456152"/>
                  </a:lnTo>
                  <a:lnTo>
                    <a:pt x="1338847" y="1459105"/>
                  </a:lnTo>
                  <a:lnTo>
                    <a:pt x="1338275" y="1463010"/>
                  </a:lnTo>
                  <a:lnTo>
                    <a:pt x="1337323" y="1465297"/>
                  </a:lnTo>
                  <a:lnTo>
                    <a:pt x="1336846" y="1467106"/>
                  </a:lnTo>
                  <a:lnTo>
                    <a:pt x="1337894" y="1469678"/>
                  </a:lnTo>
                  <a:lnTo>
                    <a:pt x="1339133" y="1470345"/>
                  </a:lnTo>
                  <a:lnTo>
                    <a:pt x="1340275" y="1470345"/>
                  </a:lnTo>
                  <a:lnTo>
                    <a:pt x="1341037" y="1470345"/>
                  </a:lnTo>
                  <a:lnTo>
                    <a:pt x="1341037" y="1472821"/>
                  </a:lnTo>
                  <a:lnTo>
                    <a:pt x="1339990" y="1473869"/>
                  </a:lnTo>
                  <a:lnTo>
                    <a:pt x="1338370" y="1475107"/>
                  </a:lnTo>
                  <a:lnTo>
                    <a:pt x="1337227" y="1476726"/>
                  </a:lnTo>
                  <a:lnTo>
                    <a:pt x="1337894" y="1478917"/>
                  </a:lnTo>
                  <a:lnTo>
                    <a:pt x="1339704" y="1479774"/>
                  </a:lnTo>
                  <a:lnTo>
                    <a:pt x="1346752" y="1480727"/>
                  </a:lnTo>
                  <a:lnTo>
                    <a:pt x="1349038" y="1480727"/>
                  </a:lnTo>
                  <a:lnTo>
                    <a:pt x="1352086" y="1478727"/>
                  </a:lnTo>
                  <a:lnTo>
                    <a:pt x="1352086" y="1475679"/>
                  </a:lnTo>
                  <a:lnTo>
                    <a:pt x="1352086" y="1472250"/>
                  </a:lnTo>
                  <a:lnTo>
                    <a:pt x="1353229" y="1469107"/>
                  </a:lnTo>
                  <a:lnTo>
                    <a:pt x="1355039" y="1465868"/>
                  </a:lnTo>
                  <a:lnTo>
                    <a:pt x="1354468" y="1463582"/>
                  </a:lnTo>
                  <a:lnTo>
                    <a:pt x="1344943" y="1454724"/>
                  </a:lnTo>
                  <a:lnTo>
                    <a:pt x="1343133" y="1453581"/>
                  </a:lnTo>
                  <a:lnTo>
                    <a:pt x="1338656" y="1452533"/>
                  </a:lnTo>
                  <a:lnTo>
                    <a:pt x="1336846" y="1451390"/>
                  </a:lnTo>
                  <a:lnTo>
                    <a:pt x="1336370" y="1449675"/>
                  </a:lnTo>
                  <a:lnTo>
                    <a:pt x="1337894" y="1448628"/>
                  </a:lnTo>
                  <a:lnTo>
                    <a:pt x="1341800" y="1447580"/>
                  </a:lnTo>
                  <a:lnTo>
                    <a:pt x="1342657" y="1447008"/>
                  </a:lnTo>
                  <a:lnTo>
                    <a:pt x="1342657" y="1446247"/>
                  </a:lnTo>
                  <a:lnTo>
                    <a:pt x="1343228" y="1445675"/>
                  </a:lnTo>
                  <a:lnTo>
                    <a:pt x="1344562" y="1445675"/>
                  </a:lnTo>
                  <a:lnTo>
                    <a:pt x="1345991" y="1445675"/>
                  </a:lnTo>
                  <a:lnTo>
                    <a:pt x="1353229" y="1447580"/>
                  </a:lnTo>
                  <a:lnTo>
                    <a:pt x="1354563" y="1447008"/>
                  </a:lnTo>
                  <a:lnTo>
                    <a:pt x="1356182" y="1445008"/>
                  </a:lnTo>
                  <a:lnTo>
                    <a:pt x="1356182" y="1442913"/>
                  </a:lnTo>
                  <a:lnTo>
                    <a:pt x="1355039" y="1441103"/>
                  </a:lnTo>
                  <a:lnTo>
                    <a:pt x="1353610" y="1439293"/>
                  </a:lnTo>
                  <a:lnTo>
                    <a:pt x="1352849" y="1437293"/>
                  </a:lnTo>
                  <a:lnTo>
                    <a:pt x="1354753" y="1430911"/>
                  </a:lnTo>
                  <a:lnTo>
                    <a:pt x="1354753" y="1428911"/>
                  </a:lnTo>
                  <a:lnTo>
                    <a:pt x="1353229" y="1427863"/>
                  </a:lnTo>
                  <a:lnTo>
                    <a:pt x="1351515" y="1428911"/>
                  </a:lnTo>
                  <a:lnTo>
                    <a:pt x="1348467" y="1432340"/>
                  </a:lnTo>
                  <a:lnTo>
                    <a:pt x="1346657" y="1425673"/>
                  </a:lnTo>
                  <a:lnTo>
                    <a:pt x="1342276" y="1421672"/>
                  </a:lnTo>
                  <a:lnTo>
                    <a:pt x="1336466" y="1419672"/>
                  </a:lnTo>
                  <a:lnTo>
                    <a:pt x="1330560" y="1419100"/>
                  </a:lnTo>
                  <a:lnTo>
                    <a:pt x="1331132" y="1419957"/>
                  </a:lnTo>
                  <a:lnTo>
                    <a:pt x="1331132" y="1420529"/>
                  </a:lnTo>
                  <a:lnTo>
                    <a:pt x="1331608" y="1421005"/>
                  </a:lnTo>
                  <a:lnTo>
                    <a:pt x="1332846" y="1421005"/>
                  </a:lnTo>
                  <a:lnTo>
                    <a:pt x="1330941" y="1423386"/>
                  </a:lnTo>
                  <a:lnTo>
                    <a:pt x="1324845" y="1427101"/>
                  </a:lnTo>
                  <a:lnTo>
                    <a:pt x="1322559" y="1429292"/>
                  </a:lnTo>
                  <a:lnTo>
                    <a:pt x="1320273" y="1430625"/>
                  </a:lnTo>
                  <a:lnTo>
                    <a:pt x="1316653" y="1431197"/>
                  </a:lnTo>
                  <a:lnTo>
                    <a:pt x="1312939" y="1431197"/>
                  </a:lnTo>
                  <a:lnTo>
                    <a:pt x="1310462" y="1430149"/>
                  </a:lnTo>
                  <a:lnTo>
                    <a:pt x="1304461" y="1432721"/>
                  </a:lnTo>
                  <a:lnTo>
                    <a:pt x="1301794" y="1434912"/>
                  </a:lnTo>
                  <a:lnTo>
                    <a:pt x="1300651" y="1438436"/>
                  </a:lnTo>
                  <a:lnTo>
                    <a:pt x="1301223" y="1442913"/>
                  </a:lnTo>
                  <a:lnTo>
                    <a:pt x="1302842" y="1444723"/>
                  </a:lnTo>
                  <a:lnTo>
                    <a:pt x="1308748" y="1446627"/>
                  </a:lnTo>
                  <a:lnTo>
                    <a:pt x="1310938" y="1448247"/>
                  </a:lnTo>
                  <a:lnTo>
                    <a:pt x="1311796" y="1450057"/>
                  </a:lnTo>
                  <a:lnTo>
                    <a:pt x="1310938" y="1451581"/>
                  </a:lnTo>
                  <a:lnTo>
                    <a:pt x="1307795" y="1452152"/>
                  </a:lnTo>
                  <a:lnTo>
                    <a:pt x="1306176" y="1452152"/>
                  </a:lnTo>
                  <a:lnTo>
                    <a:pt x="1303509" y="1450723"/>
                  </a:lnTo>
                  <a:lnTo>
                    <a:pt x="1296079" y="1449294"/>
                  </a:lnTo>
                  <a:lnTo>
                    <a:pt x="1294936" y="1448247"/>
                  </a:lnTo>
                  <a:lnTo>
                    <a:pt x="1293603" y="1445770"/>
                  </a:lnTo>
                  <a:lnTo>
                    <a:pt x="1292555" y="1444818"/>
                  </a:lnTo>
                  <a:lnTo>
                    <a:pt x="1291317" y="1444818"/>
                  </a:lnTo>
                  <a:lnTo>
                    <a:pt x="1281220" y="1445580"/>
                  </a:lnTo>
                  <a:lnTo>
                    <a:pt x="1279887" y="1446913"/>
                  </a:lnTo>
                  <a:lnTo>
                    <a:pt x="1281792" y="1449675"/>
                  </a:lnTo>
                  <a:lnTo>
                    <a:pt x="1284173" y="1450628"/>
                  </a:lnTo>
                  <a:lnTo>
                    <a:pt x="1293698" y="1450628"/>
                  </a:lnTo>
                  <a:lnTo>
                    <a:pt x="1295413" y="1450628"/>
                  </a:lnTo>
                  <a:lnTo>
                    <a:pt x="1296556" y="1451485"/>
                  </a:lnTo>
                  <a:lnTo>
                    <a:pt x="1298651" y="1454057"/>
                  </a:lnTo>
                  <a:lnTo>
                    <a:pt x="1300175" y="1454819"/>
                  </a:lnTo>
                  <a:lnTo>
                    <a:pt x="1301699" y="1454819"/>
                  </a:lnTo>
                  <a:lnTo>
                    <a:pt x="1303128" y="1454152"/>
                  </a:lnTo>
                  <a:lnTo>
                    <a:pt x="1304461" y="1454152"/>
                  </a:lnTo>
                  <a:lnTo>
                    <a:pt x="1307128" y="1455772"/>
                  </a:lnTo>
                  <a:lnTo>
                    <a:pt x="1306271" y="1457200"/>
                  </a:lnTo>
                  <a:lnTo>
                    <a:pt x="1303509" y="1458248"/>
                  </a:lnTo>
                  <a:lnTo>
                    <a:pt x="1300461" y="1458248"/>
                  </a:lnTo>
                  <a:lnTo>
                    <a:pt x="1299127" y="1458248"/>
                  </a:lnTo>
                  <a:lnTo>
                    <a:pt x="1296556" y="1457391"/>
                  </a:lnTo>
                  <a:lnTo>
                    <a:pt x="1295032" y="1457391"/>
                  </a:lnTo>
                  <a:lnTo>
                    <a:pt x="1293793" y="1457391"/>
                  </a:lnTo>
                  <a:lnTo>
                    <a:pt x="1291698" y="1458915"/>
                  </a:lnTo>
                  <a:lnTo>
                    <a:pt x="1290079" y="1458915"/>
                  </a:lnTo>
                  <a:lnTo>
                    <a:pt x="1287888" y="1458153"/>
                  </a:lnTo>
                  <a:lnTo>
                    <a:pt x="1282935" y="1455295"/>
                  </a:lnTo>
                  <a:lnTo>
                    <a:pt x="1279887" y="1454628"/>
                  </a:lnTo>
                  <a:lnTo>
                    <a:pt x="1273886" y="1455200"/>
                  </a:lnTo>
                  <a:lnTo>
                    <a:pt x="1262742" y="1458439"/>
                  </a:lnTo>
                  <a:lnTo>
                    <a:pt x="1259980" y="1459772"/>
                  </a:lnTo>
                  <a:lnTo>
                    <a:pt x="1258742" y="1461867"/>
                  </a:lnTo>
                  <a:lnTo>
                    <a:pt x="1257789" y="1464344"/>
                  </a:lnTo>
                  <a:lnTo>
                    <a:pt x="1255598" y="1466725"/>
                  </a:lnTo>
                  <a:lnTo>
                    <a:pt x="1250836" y="1470154"/>
                  </a:lnTo>
                  <a:lnTo>
                    <a:pt x="1245883" y="1472440"/>
                  </a:lnTo>
                  <a:lnTo>
                    <a:pt x="1233500" y="1474345"/>
                  </a:lnTo>
                  <a:lnTo>
                    <a:pt x="1213021" y="1473393"/>
                  </a:lnTo>
                  <a:lnTo>
                    <a:pt x="1213021" y="1472250"/>
                  </a:lnTo>
                  <a:lnTo>
                    <a:pt x="1210926" y="1473774"/>
                  </a:lnTo>
                  <a:lnTo>
                    <a:pt x="1208259" y="1475107"/>
                  </a:lnTo>
                  <a:lnTo>
                    <a:pt x="1205401" y="1476155"/>
                  </a:lnTo>
                  <a:lnTo>
                    <a:pt x="1202734" y="1476631"/>
                  </a:lnTo>
                  <a:lnTo>
                    <a:pt x="1199496" y="1476060"/>
                  </a:lnTo>
                  <a:lnTo>
                    <a:pt x="1197019" y="1474726"/>
                  </a:lnTo>
                  <a:lnTo>
                    <a:pt x="1190447" y="1468440"/>
                  </a:lnTo>
                  <a:lnTo>
                    <a:pt x="1190447" y="1466725"/>
                  </a:lnTo>
                  <a:lnTo>
                    <a:pt x="1191304" y="1464725"/>
                  </a:lnTo>
                  <a:lnTo>
                    <a:pt x="1191876" y="1460724"/>
                  </a:lnTo>
                  <a:lnTo>
                    <a:pt x="1192828" y="1457867"/>
                  </a:lnTo>
                  <a:lnTo>
                    <a:pt x="1194924" y="1455486"/>
                  </a:lnTo>
                  <a:lnTo>
                    <a:pt x="1197591" y="1453676"/>
                  </a:lnTo>
                  <a:lnTo>
                    <a:pt x="1210450" y="1447485"/>
                  </a:lnTo>
                  <a:lnTo>
                    <a:pt x="1214355" y="1444151"/>
                  </a:lnTo>
                  <a:lnTo>
                    <a:pt x="1217975" y="1439198"/>
                  </a:lnTo>
                  <a:lnTo>
                    <a:pt x="1222070" y="1433007"/>
                  </a:lnTo>
                  <a:lnTo>
                    <a:pt x="1224261" y="1430054"/>
                  </a:lnTo>
                  <a:lnTo>
                    <a:pt x="1226452" y="1428816"/>
                  </a:lnTo>
                  <a:lnTo>
                    <a:pt x="1228452" y="1428244"/>
                  </a:lnTo>
                  <a:lnTo>
                    <a:pt x="1231119" y="1426815"/>
                  </a:lnTo>
                  <a:lnTo>
                    <a:pt x="1233500" y="1425006"/>
                  </a:lnTo>
                  <a:lnTo>
                    <a:pt x="1234929" y="1423386"/>
                  </a:lnTo>
                  <a:lnTo>
                    <a:pt x="1235691" y="1420053"/>
                  </a:lnTo>
                  <a:lnTo>
                    <a:pt x="1235691" y="1413576"/>
                  </a:lnTo>
                  <a:lnTo>
                    <a:pt x="1236262" y="1410242"/>
                  </a:lnTo>
                  <a:lnTo>
                    <a:pt x="1237120" y="1408908"/>
                  </a:lnTo>
                  <a:lnTo>
                    <a:pt x="1238167" y="1407956"/>
                  </a:lnTo>
                  <a:lnTo>
                    <a:pt x="1239120" y="1406908"/>
                  </a:lnTo>
                  <a:lnTo>
                    <a:pt x="1239692" y="1404908"/>
                  </a:lnTo>
                  <a:lnTo>
                    <a:pt x="1239692" y="1402812"/>
                  </a:lnTo>
                  <a:lnTo>
                    <a:pt x="1239120" y="1401289"/>
                  </a:lnTo>
                  <a:lnTo>
                    <a:pt x="1238453" y="1399765"/>
                  </a:lnTo>
                  <a:lnTo>
                    <a:pt x="1238453" y="1398240"/>
                  </a:lnTo>
                  <a:lnTo>
                    <a:pt x="1238453" y="1395192"/>
                  </a:lnTo>
                  <a:lnTo>
                    <a:pt x="1239501" y="1386239"/>
                  </a:lnTo>
                  <a:lnTo>
                    <a:pt x="1240739" y="1383191"/>
                  </a:lnTo>
                  <a:lnTo>
                    <a:pt x="1244835" y="1377571"/>
                  </a:lnTo>
                  <a:lnTo>
                    <a:pt x="1245692" y="1374618"/>
                  </a:lnTo>
                  <a:lnTo>
                    <a:pt x="1245121" y="1367856"/>
                  </a:lnTo>
                  <a:lnTo>
                    <a:pt x="1242644" y="1354807"/>
                  </a:lnTo>
                  <a:lnTo>
                    <a:pt x="1242073" y="1348329"/>
                  </a:lnTo>
                  <a:lnTo>
                    <a:pt x="1243025" y="1335280"/>
                  </a:lnTo>
                  <a:lnTo>
                    <a:pt x="1243978" y="1332042"/>
                  </a:lnTo>
                  <a:lnTo>
                    <a:pt x="1246073" y="1332042"/>
                  </a:lnTo>
                  <a:lnTo>
                    <a:pt x="1248454" y="1333851"/>
                  </a:lnTo>
                  <a:lnTo>
                    <a:pt x="1250169" y="1337185"/>
                  </a:lnTo>
                  <a:lnTo>
                    <a:pt x="1250169" y="1334042"/>
                  </a:lnTo>
                  <a:lnTo>
                    <a:pt x="1249693" y="1330423"/>
                  </a:lnTo>
                  <a:lnTo>
                    <a:pt x="1248359" y="1327470"/>
                  </a:lnTo>
                  <a:lnTo>
                    <a:pt x="1245883" y="1326327"/>
                  </a:lnTo>
                  <a:lnTo>
                    <a:pt x="1244359" y="1325850"/>
                  </a:lnTo>
                  <a:lnTo>
                    <a:pt x="1243120" y="1324803"/>
                  </a:lnTo>
                  <a:lnTo>
                    <a:pt x="1242168" y="1323183"/>
                  </a:lnTo>
                  <a:lnTo>
                    <a:pt x="1242168" y="1321469"/>
                  </a:lnTo>
                  <a:lnTo>
                    <a:pt x="1241501" y="1320707"/>
                  </a:lnTo>
                  <a:lnTo>
                    <a:pt x="1237977" y="1319564"/>
                  </a:lnTo>
                  <a:lnTo>
                    <a:pt x="1236834" y="1318802"/>
                  </a:lnTo>
                  <a:lnTo>
                    <a:pt x="1236167" y="1317087"/>
                  </a:lnTo>
                  <a:lnTo>
                    <a:pt x="1236167" y="1313944"/>
                  </a:lnTo>
                  <a:lnTo>
                    <a:pt x="1236167" y="1312134"/>
                  </a:lnTo>
                  <a:lnTo>
                    <a:pt x="1235500" y="1310896"/>
                  </a:lnTo>
                  <a:lnTo>
                    <a:pt x="1230928" y="1306324"/>
                  </a:lnTo>
                  <a:lnTo>
                    <a:pt x="1227023" y="1303562"/>
                  </a:lnTo>
                  <a:lnTo>
                    <a:pt x="1225499" y="1301276"/>
                  </a:lnTo>
                  <a:lnTo>
                    <a:pt x="1223499" y="1295180"/>
                  </a:lnTo>
                  <a:lnTo>
                    <a:pt x="1221975" y="1292513"/>
                  </a:lnTo>
                  <a:lnTo>
                    <a:pt x="1217308" y="1289941"/>
                  </a:lnTo>
                  <a:lnTo>
                    <a:pt x="1215308" y="1286607"/>
                  </a:lnTo>
                  <a:lnTo>
                    <a:pt x="1212831" y="1279464"/>
                  </a:lnTo>
                  <a:lnTo>
                    <a:pt x="1208450" y="1260414"/>
                  </a:lnTo>
                  <a:lnTo>
                    <a:pt x="1205687" y="1255270"/>
                  </a:lnTo>
                  <a:lnTo>
                    <a:pt x="1201306" y="1252603"/>
                  </a:lnTo>
                  <a:lnTo>
                    <a:pt x="1199210" y="1250889"/>
                  </a:lnTo>
                  <a:lnTo>
                    <a:pt x="1199210" y="1249269"/>
                  </a:lnTo>
                  <a:lnTo>
                    <a:pt x="1200544" y="1246031"/>
                  </a:lnTo>
                  <a:lnTo>
                    <a:pt x="1199877" y="1243174"/>
                  </a:lnTo>
                  <a:lnTo>
                    <a:pt x="1192257" y="1232506"/>
                  </a:lnTo>
                  <a:lnTo>
                    <a:pt x="1189304" y="1229934"/>
                  </a:lnTo>
                  <a:lnTo>
                    <a:pt x="1188066" y="1231934"/>
                  </a:lnTo>
                  <a:lnTo>
                    <a:pt x="1187494" y="1235458"/>
                  </a:lnTo>
                  <a:lnTo>
                    <a:pt x="1186066" y="1238316"/>
                  </a:lnTo>
                  <a:lnTo>
                    <a:pt x="1181208" y="1245650"/>
                  </a:lnTo>
                  <a:lnTo>
                    <a:pt x="1180351" y="1248317"/>
                  </a:lnTo>
                  <a:lnTo>
                    <a:pt x="1180351" y="1252032"/>
                  </a:lnTo>
                  <a:lnTo>
                    <a:pt x="1182065" y="1255365"/>
                  </a:lnTo>
                  <a:lnTo>
                    <a:pt x="1182923" y="1256508"/>
                  </a:lnTo>
                  <a:lnTo>
                    <a:pt x="1183780" y="1257747"/>
                  </a:lnTo>
                  <a:lnTo>
                    <a:pt x="1183780" y="1259175"/>
                  </a:lnTo>
                  <a:lnTo>
                    <a:pt x="1178732" y="1266891"/>
                  </a:lnTo>
                  <a:lnTo>
                    <a:pt x="1169778" y="1276416"/>
                  </a:lnTo>
                  <a:lnTo>
                    <a:pt x="1169778" y="1278702"/>
                  </a:lnTo>
                  <a:lnTo>
                    <a:pt x="1165111" y="1294037"/>
                  </a:lnTo>
                  <a:lnTo>
                    <a:pt x="1165111" y="1296418"/>
                  </a:lnTo>
                  <a:lnTo>
                    <a:pt x="1165111" y="1300895"/>
                  </a:lnTo>
                  <a:lnTo>
                    <a:pt x="1165111" y="1302705"/>
                  </a:lnTo>
                  <a:lnTo>
                    <a:pt x="1164349" y="1304133"/>
                  </a:lnTo>
                  <a:lnTo>
                    <a:pt x="1167968" y="1309563"/>
                  </a:lnTo>
                  <a:lnTo>
                    <a:pt x="1166254" y="1312801"/>
                  </a:lnTo>
                  <a:lnTo>
                    <a:pt x="1164825" y="1316325"/>
                  </a:lnTo>
                  <a:lnTo>
                    <a:pt x="1163873" y="1320135"/>
                  </a:lnTo>
                  <a:lnTo>
                    <a:pt x="1163110" y="1331280"/>
                  </a:lnTo>
                  <a:lnTo>
                    <a:pt x="1163110" y="1333470"/>
                  </a:lnTo>
                  <a:lnTo>
                    <a:pt x="1162253" y="1335471"/>
                  </a:lnTo>
                  <a:lnTo>
                    <a:pt x="1159872" y="1339471"/>
                  </a:lnTo>
                  <a:lnTo>
                    <a:pt x="1159396" y="1340614"/>
                  </a:lnTo>
                  <a:lnTo>
                    <a:pt x="1158824" y="1342519"/>
                  </a:lnTo>
                  <a:lnTo>
                    <a:pt x="1156443" y="1345758"/>
                  </a:lnTo>
                  <a:lnTo>
                    <a:pt x="1155871" y="1347186"/>
                  </a:lnTo>
                  <a:lnTo>
                    <a:pt x="1155871" y="1349377"/>
                  </a:lnTo>
                  <a:lnTo>
                    <a:pt x="1154157" y="1356426"/>
                  </a:lnTo>
                  <a:lnTo>
                    <a:pt x="1150728" y="1365951"/>
                  </a:lnTo>
                  <a:lnTo>
                    <a:pt x="1149680" y="1371094"/>
                  </a:lnTo>
                  <a:lnTo>
                    <a:pt x="1150633" y="1375381"/>
                  </a:lnTo>
                  <a:lnTo>
                    <a:pt x="1147870" y="1377476"/>
                  </a:lnTo>
                  <a:lnTo>
                    <a:pt x="1147109" y="1379190"/>
                  </a:lnTo>
                  <a:lnTo>
                    <a:pt x="1147870" y="1384620"/>
                  </a:lnTo>
                  <a:lnTo>
                    <a:pt x="1147870" y="1389954"/>
                  </a:lnTo>
                  <a:lnTo>
                    <a:pt x="1147870" y="1390716"/>
                  </a:lnTo>
                  <a:lnTo>
                    <a:pt x="1147870" y="1390716"/>
                  </a:lnTo>
                  <a:lnTo>
                    <a:pt x="1144156" y="1392621"/>
                  </a:lnTo>
                  <a:lnTo>
                    <a:pt x="1140822" y="1397002"/>
                  </a:lnTo>
                  <a:lnTo>
                    <a:pt x="1139679" y="1398050"/>
                  </a:lnTo>
                  <a:lnTo>
                    <a:pt x="1137965" y="1398050"/>
                  </a:lnTo>
                  <a:lnTo>
                    <a:pt x="1131202" y="1395764"/>
                  </a:lnTo>
                  <a:lnTo>
                    <a:pt x="1126249" y="1391573"/>
                  </a:lnTo>
                  <a:lnTo>
                    <a:pt x="1123486" y="1390049"/>
                  </a:lnTo>
                  <a:lnTo>
                    <a:pt x="1121962" y="1390049"/>
                  </a:lnTo>
                  <a:lnTo>
                    <a:pt x="1118152" y="1390049"/>
                  </a:lnTo>
                  <a:lnTo>
                    <a:pt x="1116724" y="1389573"/>
                  </a:lnTo>
                  <a:lnTo>
                    <a:pt x="1114342" y="1388144"/>
                  </a:lnTo>
                  <a:lnTo>
                    <a:pt x="1113104" y="1388144"/>
                  </a:lnTo>
                  <a:lnTo>
                    <a:pt x="1108246" y="1388144"/>
                  </a:lnTo>
                  <a:lnTo>
                    <a:pt x="1105770" y="1388144"/>
                  </a:lnTo>
                  <a:lnTo>
                    <a:pt x="1102912" y="1389097"/>
                  </a:lnTo>
                  <a:lnTo>
                    <a:pt x="1100245" y="1391001"/>
                  </a:lnTo>
                  <a:lnTo>
                    <a:pt x="1095959" y="1395764"/>
                  </a:lnTo>
                  <a:lnTo>
                    <a:pt x="1093578" y="1396716"/>
                  </a:lnTo>
                  <a:lnTo>
                    <a:pt x="1084053" y="1395669"/>
                  </a:lnTo>
                  <a:lnTo>
                    <a:pt x="1081195" y="1396716"/>
                  </a:lnTo>
                  <a:lnTo>
                    <a:pt x="1077195" y="1400812"/>
                  </a:lnTo>
                  <a:lnTo>
                    <a:pt x="1075004" y="1405099"/>
                  </a:lnTo>
                  <a:lnTo>
                    <a:pt x="1072051" y="1407956"/>
                  </a:lnTo>
                  <a:lnTo>
                    <a:pt x="1065955" y="1407956"/>
                  </a:lnTo>
                  <a:lnTo>
                    <a:pt x="1058050" y="1405670"/>
                  </a:lnTo>
                  <a:lnTo>
                    <a:pt x="1055097" y="1405670"/>
                  </a:lnTo>
                  <a:lnTo>
                    <a:pt x="1047382" y="1410147"/>
                  </a:lnTo>
                  <a:lnTo>
                    <a:pt x="1043858" y="1414719"/>
                  </a:lnTo>
                  <a:lnTo>
                    <a:pt x="1038619" y="1416719"/>
                  </a:lnTo>
                  <a:lnTo>
                    <a:pt x="1033380" y="1416719"/>
                  </a:lnTo>
                  <a:lnTo>
                    <a:pt x="1031094" y="1412909"/>
                  </a:lnTo>
                  <a:lnTo>
                    <a:pt x="1031094" y="1412147"/>
                  </a:lnTo>
                  <a:lnTo>
                    <a:pt x="1029284" y="1410528"/>
                  </a:lnTo>
                  <a:lnTo>
                    <a:pt x="1028808" y="1409194"/>
                  </a:lnTo>
                  <a:lnTo>
                    <a:pt x="1028808" y="1408147"/>
                  </a:lnTo>
                  <a:lnTo>
                    <a:pt x="1030046" y="1405765"/>
                  </a:lnTo>
                  <a:lnTo>
                    <a:pt x="1030046" y="1404241"/>
                  </a:lnTo>
                  <a:lnTo>
                    <a:pt x="1030999" y="1402336"/>
                  </a:lnTo>
                  <a:lnTo>
                    <a:pt x="1035475" y="1399765"/>
                  </a:lnTo>
                  <a:lnTo>
                    <a:pt x="1037190" y="1398145"/>
                  </a:lnTo>
                  <a:lnTo>
                    <a:pt x="1036237" y="1397098"/>
                  </a:lnTo>
                  <a:lnTo>
                    <a:pt x="1037380" y="1396050"/>
                  </a:lnTo>
                  <a:lnTo>
                    <a:pt x="1039762" y="1394621"/>
                  </a:lnTo>
                  <a:lnTo>
                    <a:pt x="1040714" y="1393764"/>
                  </a:lnTo>
                  <a:lnTo>
                    <a:pt x="1041286" y="1392907"/>
                  </a:lnTo>
                  <a:lnTo>
                    <a:pt x="1042048" y="1390716"/>
                  </a:lnTo>
                  <a:lnTo>
                    <a:pt x="1044810" y="1385001"/>
                  </a:lnTo>
                  <a:lnTo>
                    <a:pt x="1044810" y="1382619"/>
                  </a:lnTo>
                  <a:lnTo>
                    <a:pt x="1044238" y="1379572"/>
                  </a:lnTo>
                  <a:lnTo>
                    <a:pt x="1043000" y="1377190"/>
                  </a:lnTo>
                  <a:lnTo>
                    <a:pt x="1042143" y="1375761"/>
                  </a:lnTo>
                  <a:lnTo>
                    <a:pt x="1042143" y="1374333"/>
                  </a:lnTo>
                  <a:lnTo>
                    <a:pt x="1043476" y="1371951"/>
                  </a:lnTo>
                  <a:lnTo>
                    <a:pt x="1046620" y="1369094"/>
                  </a:lnTo>
                  <a:lnTo>
                    <a:pt x="1047286" y="1367189"/>
                  </a:lnTo>
                  <a:lnTo>
                    <a:pt x="1046048" y="1364141"/>
                  </a:lnTo>
                  <a:lnTo>
                    <a:pt x="1051668" y="1356521"/>
                  </a:lnTo>
                  <a:lnTo>
                    <a:pt x="1052430" y="1353854"/>
                  </a:lnTo>
                  <a:lnTo>
                    <a:pt x="1053859" y="1353854"/>
                  </a:lnTo>
                  <a:lnTo>
                    <a:pt x="1062241" y="1357854"/>
                  </a:lnTo>
                  <a:lnTo>
                    <a:pt x="1068051" y="1357854"/>
                  </a:lnTo>
                  <a:lnTo>
                    <a:pt x="1079100" y="1354807"/>
                  </a:lnTo>
                  <a:lnTo>
                    <a:pt x="1084720" y="1354807"/>
                  </a:lnTo>
                  <a:lnTo>
                    <a:pt x="1087387" y="1355759"/>
                  </a:lnTo>
                  <a:lnTo>
                    <a:pt x="1088720" y="1357188"/>
                  </a:lnTo>
                  <a:lnTo>
                    <a:pt x="1090054" y="1358521"/>
                  </a:lnTo>
                  <a:lnTo>
                    <a:pt x="1096531" y="1360045"/>
                  </a:lnTo>
                  <a:lnTo>
                    <a:pt x="1098721" y="1361665"/>
                  </a:lnTo>
                  <a:lnTo>
                    <a:pt x="1101008" y="1362617"/>
                  </a:lnTo>
                  <a:lnTo>
                    <a:pt x="1104436" y="1361283"/>
                  </a:lnTo>
                  <a:lnTo>
                    <a:pt x="1108151" y="1356807"/>
                  </a:lnTo>
                  <a:lnTo>
                    <a:pt x="1109104" y="1351377"/>
                  </a:lnTo>
                  <a:lnTo>
                    <a:pt x="1109104" y="1345186"/>
                  </a:lnTo>
                  <a:lnTo>
                    <a:pt x="1109866" y="1338328"/>
                  </a:lnTo>
                  <a:lnTo>
                    <a:pt x="1111961" y="1333661"/>
                  </a:lnTo>
                  <a:lnTo>
                    <a:pt x="1112533" y="1331851"/>
                  </a:lnTo>
                  <a:lnTo>
                    <a:pt x="1112533" y="1329946"/>
                  </a:lnTo>
                  <a:lnTo>
                    <a:pt x="1112533" y="1326041"/>
                  </a:lnTo>
                  <a:lnTo>
                    <a:pt x="1112533" y="1324136"/>
                  </a:lnTo>
                  <a:lnTo>
                    <a:pt x="1117009" y="1309086"/>
                  </a:lnTo>
                  <a:lnTo>
                    <a:pt x="1115200" y="1304610"/>
                  </a:lnTo>
                  <a:lnTo>
                    <a:pt x="1114533" y="1298990"/>
                  </a:lnTo>
                  <a:lnTo>
                    <a:pt x="1112723" y="1294608"/>
                  </a:lnTo>
                  <a:lnTo>
                    <a:pt x="1112723" y="1287846"/>
                  </a:lnTo>
                  <a:lnTo>
                    <a:pt x="1112247" y="1284988"/>
                  </a:lnTo>
                  <a:lnTo>
                    <a:pt x="1109770" y="1282035"/>
                  </a:lnTo>
                  <a:lnTo>
                    <a:pt x="1107866" y="1282702"/>
                  </a:lnTo>
                  <a:lnTo>
                    <a:pt x="1106056" y="1284798"/>
                  </a:lnTo>
                  <a:lnTo>
                    <a:pt x="1103865" y="1285941"/>
                  </a:lnTo>
                  <a:lnTo>
                    <a:pt x="1103865" y="1284512"/>
                  </a:lnTo>
                  <a:lnTo>
                    <a:pt x="1106532" y="1277559"/>
                  </a:lnTo>
                  <a:lnTo>
                    <a:pt x="1107770" y="1275177"/>
                  </a:lnTo>
                  <a:lnTo>
                    <a:pt x="1108246" y="1275177"/>
                  </a:lnTo>
                  <a:lnTo>
                    <a:pt x="1109866" y="1275177"/>
                  </a:lnTo>
                  <a:lnTo>
                    <a:pt x="1110342" y="1275177"/>
                  </a:lnTo>
                  <a:lnTo>
                    <a:pt x="1110342" y="1274511"/>
                  </a:lnTo>
                  <a:lnTo>
                    <a:pt x="1110342" y="1272606"/>
                  </a:lnTo>
                  <a:lnTo>
                    <a:pt x="1111199" y="1270796"/>
                  </a:lnTo>
                  <a:lnTo>
                    <a:pt x="1112152" y="1267462"/>
                  </a:lnTo>
                  <a:lnTo>
                    <a:pt x="1113295" y="1255842"/>
                  </a:lnTo>
                  <a:lnTo>
                    <a:pt x="1113295" y="1252317"/>
                  </a:lnTo>
                  <a:lnTo>
                    <a:pt x="1112818" y="1248793"/>
                  </a:lnTo>
                  <a:lnTo>
                    <a:pt x="1112057" y="1245174"/>
                  </a:lnTo>
                  <a:lnTo>
                    <a:pt x="1110913" y="1241745"/>
                  </a:lnTo>
                  <a:lnTo>
                    <a:pt x="1108246" y="1237173"/>
                  </a:lnTo>
                  <a:lnTo>
                    <a:pt x="1108246" y="1235839"/>
                  </a:lnTo>
                  <a:lnTo>
                    <a:pt x="1108246" y="1234696"/>
                  </a:lnTo>
                  <a:lnTo>
                    <a:pt x="1109009" y="1233458"/>
                  </a:lnTo>
                  <a:lnTo>
                    <a:pt x="1110247" y="1232982"/>
                  </a:lnTo>
                  <a:lnTo>
                    <a:pt x="1113390" y="1234696"/>
                  </a:lnTo>
                  <a:lnTo>
                    <a:pt x="1114914" y="1234696"/>
                  </a:lnTo>
                  <a:lnTo>
                    <a:pt x="1116628" y="1232696"/>
                  </a:lnTo>
                  <a:lnTo>
                    <a:pt x="1120438" y="1224695"/>
                  </a:lnTo>
                  <a:lnTo>
                    <a:pt x="1121200" y="1222314"/>
                  </a:lnTo>
                  <a:lnTo>
                    <a:pt x="1121200" y="1220218"/>
                  </a:lnTo>
                  <a:lnTo>
                    <a:pt x="1121200" y="1218790"/>
                  </a:lnTo>
                  <a:lnTo>
                    <a:pt x="1117295" y="1213932"/>
                  </a:lnTo>
                  <a:lnTo>
                    <a:pt x="1116533" y="1212408"/>
                  </a:lnTo>
                  <a:lnTo>
                    <a:pt x="1116533" y="1212408"/>
                  </a:lnTo>
                  <a:lnTo>
                    <a:pt x="1117676" y="1210122"/>
                  </a:lnTo>
                  <a:lnTo>
                    <a:pt x="1119295" y="1207550"/>
                  </a:lnTo>
                  <a:lnTo>
                    <a:pt x="1121677" y="1204692"/>
                  </a:lnTo>
                  <a:lnTo>
                    <a:pt x="1124249" y="1202407"/>
                  </a:lnTo>
                  <a:lnTo>
                    <a:pt x="1127392" y="1200787"/>
                  </a:lnTo>
                  <a:lnTo>
                    <a:pt x="1128440" y="1199168"/>
                  </a:lnTo>
                  <a:lnTo>
                    <a:pt x="1129106" y="1197358"/>
                  </a:lnTo>
                  <a:lnTo>
                    <a:pt x="1129106" y="1195929"/>
                  </a:lnTo>
                  <a:lnTo>
                    <a:pt x="1128535" y="1194120"/>
                  </a:lnTo>
                  <a:lnTo>
                    <a:pt x="1127677" y="1192882"/>
                  </a:lnTo>
                  <a:lnTo>
                    <a:pt x="1126534" y="1191834"/>
                  </a:lnTo>
                  <a:lnTo>
                    <a:pt x="1125487" y="1190500"/>
                  </a:lnTo>
                  <a:lnTo>
                    <a:pt x="1127582" y="1189357"/>
                  </a:lnTo>
                  <a:lnTo>
                    <a:pt x="1129297" y="1187548"/>
                  </a:lnTo>
                  <a:lnTo>
                    <a:pt x="1132250" y="1183547"/>
                  </a:lnTo>
                  <a:lnTo>
                    <a:pt x="1138917" y="1177356"/>
                  </a:lnTo>
                  <a:lnTo>
                    <a:pt x="1140346" y="1176499"/>
                  </a:lnTo>
                  <a:lnTo>
                    <a:pt x="1145108" y="1166974"/>
                  </a:lnTo>
                  <a:lnTo>
                    <a:pt x="1148347" y="1161830"/>
                  </a:lnTo>
                  <a:lnTo>
                    <a:pt x="1150728" y="1162592"/>
                  </a:lnTo>
                  <a:lnTo>
                    <a:pt x="1151490" y="1162592"/>
                  </a:lnTo>
                  <a:lnTo>
                    <a:pt x="1159682" y="1151257"/>
                  </a:lnTo>
                  <a:lnTo>
                    <a:pt x="1161777" y="1146781"/>
                  </a:lnTo>
                  <a:lnTo>
                    <a:pt x="1165016" y="1145161"/>
                  </a:lnTo>
                  <a:lnTo>
                    <a:pt x="1165777" y="1146495"/>
                  </a:lnTo>
                  <a:lnTo>
                    <a:pt x="1164253" y="1149257"/>
                  </a:lnTo>
                  <a:lnTo>
                    <a:pt x="1165301" y="1151448"/>
                  </a:lnTo>
                  <a:lnTo>
                    <a:pt x="1168540" y="1149733"/>
                  </a:lnTo>
                  <a:lnTo>
                    <a:pt x="1168540" y="1147638"/>
                  </a:lnTo>
                  <a:lnTo>
                    <a:pt x="1168540" y="1143637"/>
                  </a:lnTo>
                  <a:lnTo>
                    <a:pt x="1169302" y="1139637"/>
                  </a:lnTo>
                  <a:lnTo>
                    <a:pt x="1169302" y="1135827"/>
                  </a:lnTo>
                  <a:lnTo>
                    <a:pt x="1168159" y="1133160"/>
                  </a:lnTo>
                  <a:lnTo>
                    <a:pt x="1166825" y="1129540"/>
                  </a:lnTo>
                  <a:lnTo>
                    <a:pt x="1164920" y="1124492"/>
                  </a:lnTo>
                  <a:lnTo>
                    <a:pt x="1163396" y="1121730"/>
                  </a:lnTo>
                  <a:lnTo>
                    <a:pt x="1162253" y="1119634"/>
                  </a:lnTo>
                  <a:lnTo>
                    <a:pt x="1161015" y="1117824"/>
                  </a:lnTo>
                  <a:lnTo>
                    <a:pt x="1159491" y="1115157"/>
                  </a:lnTo>
                  <a:lnTo>
                    <a:pt x="1159491" y="1111728"/>
                  </a:lnTo>
                  <a:lnTo>
                    <a:pt x="1160158" y="1109252"/>
                  </a:lnTo>
                  <a:lnTo>
                    <a:pt x="1159110" y="1106871"/>
                  </a:lnTo>
                  <a:lnTo>
                    <a:pt x="1156729" y="1103727"/>
                  </a:lnTo>
                  <a:lnTo>
                    <a:pt x="1153395" y="1099060"/>
                  </a:lnTo>
                  <a:lnTo>
                    <a:pt x="1152442" y="1093822"/>
                  </a:lnTo>
                  <a:lnTo>
                    <a:pt x="1153871" y="1091726"/>
                  </a:lnTo>
                  <a:lnTo>
                    <a:pt x="1155014" y="1088487"/>
                  </a:lnTo>
                  <a:lnTo>
                    <a:pt x="1156348" y="1085344"/>
                  </a:lnTo>
                  <a:lnTo>
                    <a:pt x="1158253" y="1082963"/>
                  </a:lnTo>
                  <a:lnTo>
                    <a:pt x="1163396" y="1081249"/>
                  </a:lnTo>
                  <a:lnTo>
                    <a:pt x="1170921" y="1075629"/>
                  </a:lnTo>
                  <a:lnTo>
                    <a:pt x="1171683" y="1075629"/>
                  </a:lnTo>
                  <a:lnTo>
                    <a:pt x="1172826" y="1076486"/>
                  </a:lnTo>
                  <a:lnTo>
                    <a:pt x="1173588" y="1076486"/>
                  </a:lnTo>
                  <a:lnTo>
                    <a:pt x="1174255" y="1076486"/>
                  </a:lnTo>
                  <a:lnTo>
                    <a:pt x="1175779" y="1074962"/>
                  </a:lnTo>
                  <a:lnTo>
                    <a:pt x="1176255" y="1074962"/>
                  </a:lnTo>
                  <a:lnTo>
                    <a:pt x="1177779" y="1075533"/>
                  </a:lnTo>
                  <a:lnTo>
                    <a:pt x="1179112" y="1076581"/>
                  </a:lnTo>
                  <a:lnTo>
                    <a:pt x="1180541" y="1076581"/>
                  </a:lnTo>
                  <a:lnTo>
                    <a:pt x="1182065" y="1075152"/>
                  </a:lnTo>
                  <a:lnTo>
                    <a:pt x="1182827" y="1073628"/>
                  </a:lnTo>
                  <a:lnTo>
                    <a:pt x="1182827" y="1072962"/>
                  </a:lnTo>
                  <a:lnTo>
                    <a:pt x="1182827" y="1072200"/>
                  </a:lnTo>
                  <a:lnTo>
                    <a:pt x="1182827" y="1070961"/>
                  </a:lnTo>
                  <a:lnTo>
                    <a:pt x="1182827" y="1067342"/>
                  </a:lnTo>
                  <a:lnTo>
                    <a:pt x="1182827" y="1066104"/>
                  </a:lnTo>
                  <a:lnTo>
                    <a:pt x="1182256" y="1063723"/>
                  </a:lnTo>
                  <a:lnTo>
                    <a:pt x="1181399" y="1061341"/>
                  </a:lnTo>
                  <a:lnTo>
                    <a:pt x="1180255" y="1059150"/>
                  </a:lnTo>
                  <a:lnTo>
                    <a:pt x="1178922" y="1057150"/>
                  </a:lnTo>
                  <a:lnTo>
                    <a:pt x="1177684" y="1056579"/>
                  </a:lnTo>
                  <a:lnTo>
                    <a:pt x="1174445" y="1056579"/>
                  </a:lnTo>
                  <a:lnTo>
                    <a:pt x="1173302" y="1056007"/>
                  </a:lnTo>
                  <a:lnTo>
                    <a:pt x="1172254" y="1054769"/>
                  </a:lnTo>
                  <a:lnTo>
                    <a:pt x="1171778" y="1054007"/>
                  </a:lnTo>
                  <a:lnTo>
                    <a:pt x="1164539" y="1020193"/>
                  </a:lnTo>
                  <a:lnTo>
                    <a:pt x="1164539" y="1018098"/>
                  </a:lnTo>
                  <a:lnTo>
                    <a:pt x="1165968" y="1016764"/>
                  </a:lnTo>
                  <a:lnTo>
                    <a:pt x="1169207" y="1014764"/>
                  </a:lnTo>
                  <a:lnTo>
                    <a:pt x="1163777" y="1009906"/>
                  </a:lnTo>
                  <a:lnTo>
                    <a:pt x="1162920" y="1008954"/>
                  </a:lnTo>
                  <a:lnTo>
                    <a:pt x="1162920" y="1008097"/>
                  </a:lnTo>
                  <a:lnTo>
                    <a:pt x="1162063" y="1008097"/>
                  </a:lnTo>
                  <a:lnTo>
                    <a:pt x="1161110" y="1008097"/>
                  </a:lnTo>
                  <a:lnTo>
                    <a:pt x="1159682" y="1007334"/>
                  </a:lnTo>
                  <a:lnTo>
                    <a:pt x="1158348" y="1007334"/>
                  </a:lnTo>
                  <a:lnTo>
                    <a:pt x="1158348" y="1007334"/>
                  </a:lnTo>
                  <a:lnTo>
                    <a:pt x="1158348" y="1006668"/>
                  </a:lnTo>
                  <a:lnTo>
                    <a:pt x="1158348" y="1004382"/>
                  </a:lnTo>
                  <a:lnTo>
                    <a:pt x="1158348" y="1003715"/>
                  </a:lnTo>
                  <a:lnTo>
                    <a:pt x="1158348" y="1002953"/>
                  </a:lnTo>
                  <a:lnTo>
                    <a:pt x="1159015" y="1000191"/>
                  </a:lnTo>
                  <a:lnTo>
                    <a:pt x="1159015" y="998857"/>
                  </a:lnTo>
                  <a:lnTo>
                    <a:pt x="1158253" y="997428"/>
                  </a:lnTo>
                  <a:lnTo>
                    <a:pt x="1155395" y="994571"/>
                  </a:lnTo>
                  <a:lnTo>
                    <a:pt x="1153967" y="992475"/>
                  </a:lnTo>
                  <a:lnTo>
                    <a:pt x="1153109" y="990190"/>
                  </a:lnTo>
                  <a:lnTo>
                    <a:pt x="1153109" y="988094"/>
                  </a:lnTo>
                  <a:lnTo>
                    <a:pt x="1155205" y="986094"/>
                  </a:lnTo>
                  <a:lnTo>
                    <a:pt x="1154062" y="984856"/>
                  </a:lnTo>
                  <a:lnTo>
                    <a:pt x="1152824" y="984856"/>
                  </a:lnTo>
                  <a:lnTo>
                    <a:pt x="1151585" y="984856"/>
                  </a:lnTo>
                  <a:lnTo>
                    <a:pt x="1150633" y="984284"/>
                  </a:lnTo>
                  <a:lnTo>
                    <a:pt x="1150157" y="983046"/>
                  </a:lnTo>
                  <a:lnTo>
                    <a:pt x="1149680" y="979902"/>
                  </a:lnTo>
                  <a:lnTo>
                    <a:pt x="1148918" y="978950"/>
                  </a:lnTo>
                  <a:lnTo>
                    <a:pt x="1147680" y="979712"/>
                  </a:lnTo>
                  <a:lnTo>
                    <a:pt x="1147109" y="982189"/>
                  </a:lnTo>
                  <a:lnTo>
                    <a:pt x="1147109" y="985236"/>
                  </a:lnTo>
                  <a:lnTo>
                    <a:pt x="1146442" y="987427"/>
                  </a:lnTo>
                  <a:lnTo>
                    <a:pt x="1147490" y="990475"/>
                  </a:lnTo>
                  <a:lnTo>
                    <a:pt x="1147490" y="994190"/>
                  </a:lnTo>
                  <a:lnTo>
                    <a:pt x="1147490" y="1000762"/>
                  </a:lnTo>
                  <a:lnTo>
                    <a:pt x="1146537" y="1004286"/>
                  </a:lnTo>
                  <a:lnTo>
                    <a:pt x="1146537" y="1006001"/>
                  </a:lnTo>
                  <a:lnTo>
                    <a:pt x="1149966" y="1007334"/>
                  </a:lnTo>
                  <a:lnTo>
                    <a:pt x="1151204" y="1009049"/>
                  </a:lnTo>
                  <a:lnTo>
                    <a:pt x="1152157" y="1011049"/>
                  </a:lnTo>
                  <a:lnTo>
                    <a:pt x="1152633" y="1013049"/>
                  </a:lnTo>
                  <a:lnTo>
                    <a:pt x="1153395" y="1019431"/>
                  </a:lnTo>
                  <a:lnTo>
                    <a:pt x="1153395" y="1029814"/>
                  </a:lnTo>
                  <a:lnTo>
                    <a:pt x="1153395" y="1031528"/>
                  </a:lnTo>
                  <a:lnTo>
                    <a:pt x="1152824" y="1032861"/>
                  </a:lnTo>
                  <a:lnTo>
                    <a:pt x="1151776" y="1034671"/>
                  </a:lnTo>
                  <a:lnTo>
                    <a:pt x="1150633" y="1038291"/>
                  </a:lnTo>
                  <a:lnTo>
                    <a:pt x="1149680" y="1039815"/>
                  </a:lnTo>
                  <a:lnTo>
                    <a:pt x="1148537" y="1039815"/>
                  </a:lnTo>
                  <a:lnTo>
                    <a:pt x="1147775" y="1039053"/>
                  </a:lnTo>
                  <a:lnTo>
                    <a:pt x="1147013" y="1039053"/>
                  </a:lnTo>
                  <a:lnTo>
                    <a:pt x="1146061" y="1040862"/>
                  </a:lnTo>
                  <a:lnTo>
                    <a:pt x="1146061" y="1042291"/>
                  </a:lnTo>
                  <a:lnTo>
                    <a:pt x="1146061" y="1044006"/>
                  </a:lnTo>
                  <a:lnTo>
                    <a:pt x="1146632" y="1045625"/>
                  </a:lnTo>
                  <a:lnTo>
                    <a:pt x="1148823" y="1049054"/>
                  </a:lnTo>
                  <a:lnTo>
                    <a:pt x="1149299" y="1051054"/>
                  </a:lnTo>
                  <a:lnTo>
                    <a:pt x="1148156" y="1052292"/>
                  </a:lnTo>
                  <a:lnTo>
                    <a:pt x="1145013" y="1052292"/>
                  </a:lnTo>
                  <a:lnTo>
                    <a:pt x="1143299" y="1052292"/>
                  </a:lnTo>
                  <a:lnTo>
                    <a:pt x="1142155" y="1052292"/>
                  </a:lnTo>
                  <a:lnTo>
                    <a:pt x="1139679" y="1050673"/>
                  </a:lnTo>
                  <a:lnTo>
                    <a:pt x="1135583" y="1046863"/>
                  </a:lnTo>
                  <a:lnTo>
                    <a:pt x="1133297" y="1046292"/>
                  </a:lnTo>
                  <a:lnTo>
                    <a:pt x="1130154" y="1047911"/>
                  </a:lnTo>
                  <a:lnTo>
                    <a:pt x="1127106" y="1050387"/>
                  </a:lnTo>
                  <a:lnTo>
                    <a:pt x="1125296" y="1052769"/>
                  </a:lnTo>
                  <a:lnTo>
                    <a:pt x="1125296" y="1053721"/>
                  </a:lnTo>
                  <a:lnTo>
                    <a:pt x="1125296" y="1056960"/>
                  </a:lnTo>
                  <a:lnTo>
                    <a:pt x="1125296" y="1058198"/>
                  </a:lnTo>
                  <a:lnTo>
                    <a:pt x="1124629" y="1059341"/>
                  </a:lnTo>
                  <a:lnTo>
                    <a:pt x="1114533" y="1070866"/>
                  </a:lnTo>
                  <a:lnTo>
                    <a:pt x="1111771" y="1072581"/>
                  </a:lnTo>
                  <a:lnTo>
                    <a:pt x="1108913" y="1073914"/>
                  </a:lnTo>
                  <a:lnTo>
                    <a:pt x="1106627" y="1075724"/>
                  </a:lnTo>
                  <a:lnTo>
                    <a:pt x="1105675" y="1078962"/>
                  </a:lnTo>
                  <a:lnTo>
                    <a:pt x="1105675" y="1082773"/>
                  </a:lnTo>
                  <a:lnTo>
                    <a:pt x="1105675" y="1085820"/>
                  </a:lnTo>
                  <a:lnTo>
                    <a:pt x="1104817" y="1088487"/>
                  </a:lnTo>
                  <a:lnTo>
                    <a:pt x="1098817" y="1099822"/>
                  </a:lnTo>
                  <a:lnTo>
                    <a:pt x="1098150" y="1102584"/>
                  </a:lnTo>
                  <a:lnTo>
                    <a:pt x="1097293" y="1114872"/>
                  </a:lnTo>
                  <a:lnTo>
                    <a:pt x="1096340" y="1118491"/>
                  </a:lnTo>
                  <a:lnTo>
                    <a:pt x="1095007" y="1121349"/>
                  </a:lnTo>
                  <a:lnTo>
                    <a:pt x="1089387" y="1129159"/>
                  </a:lnTo>
                  <a:lnTo>
                    <a:pt x="1087958" y="1131922"/>
                  </a:lnTo>
                  <a:lnTo>
                    <a:pt x="1080910" y="1149733"/>
                  </a:lnTo>
                  <a:lnTo>
                    <a:pt x="1077385" y="1156115"/>
                  </a:lnTo>
                  <a:lnTo>
                    <a:pt x="1074337" y="1158973"/>
                  </a:lnTo>
                  <a:lnTo>
                    <a:pt x="1072147" y="1159925"/>
                  </a:lnTo>
                  <a:lnTo>
                    <a:pt x="1068337" y="1164402"/>
                  </a:lnTo>
                  <a:lnTo>
                    <a:pt x="1065384" y="1165449"/>
                  </a:lnTo>
                  <a:lnTo>
                    <a:pt x="1058907" y="1166116"/>
                  </a:lnTo>
                  <a:lnTo>
                    <a:pt x="1050620" y="1168212"/>
                  </a:lnTo>
                  <a:lnTo>
                    <a:pt x="1049763" y="1168212"/>
                  </a:lnTo>
                  <a:lnTo>
                    <a:pt x="1048715" y="1167735"/>
                  </a:lnTo>
                  <a:lnTo>
                    <a:pt x="1047191" y="1166688"/>
                  </a:lnTo>
                  <a:lnTo>
                    <a:pt x="1047191" y="1165735"/>
                  </a:lnTo>
                  <a:lnTo>
                    <a:pt x="1047191" y="1164687"/>
                  </a:lnTo>
                  <a:lnTo>
                    <a:pt x="1046524" y="1163354"/>
                  </a:lnTo>
                  <a:lnTo>
                    <a:pt x="1043953" y="1161163"/>
                  </a:lnTo>
                  <a:lnTo>
                    <a:pt x="1041381" y="1161163"/>
                  </a:lnTo>
                  <a:lnTo>
                    <a:pt x="1039381" y="1162782"/>
                  </a:lnTo>
                  <a:lnTo>
                    <a:pt x="1038619" y="1166402"/>
                  </a:lnTo>
                  <a:lnTo>
                    <a:pt x="1038047" y="1167831"/>
                  </a:lnTo>
                  <a:lnTo>
                    <a:pt x="1036809" y="1169069"/>
                  </a:lnTo>
                  <a:lnTo>
                    <a:pt x="1035475" y="1169831"/>
                  </a:lnTo>
                  <a:lnTo>
                    <a:pt x="1034428" y="1169831"/>
                  </a:lnTo>
                  <a:lnTo>
                    <a:pt x="1033190" y="1170593"/>
                  </a:lnTo>
                  <a:lnTo>
                    <a:pt x="1033190" y="1172212"/>
                  </a:lnTo>
                  <a:lnTo>
                    <a:pt x="1033666" y="1173927"/>
                  </a:lnTo>
                  <a:lnTo>
                    <a:pt x="1033666" y="1174689"/>
                  </a:lnTo>
                  <a:lnTo>
                    <a:pt x="1041095" y="1171641"/>
                  </a:lnTo>
                  <a:lnTo>
                    <a:pt x="1043476" y="1171641"/>
                  </a:lnTo>
                  <a:lnTo>
                    <a:pt x="1036618" y="1176022"/>
                  </a:lnTo>
                  <a:lnTo>
                    <a:pt x="1034904" y="1177641"/>
                  </a:lnTo>
                  <a:lnTo>
                    <a:pt x="1032237" y="1179451"/>
                  </a:lnTo>
                  <a:lnTo>
                    <a:pt x="1029189" y="1179451"/>
                  </a:lnTo>
                  <a:lnTo>
                    <a:pt x="1026046" y="1179451"/>
                  </a:lnTo>
                  <a:lnTo>
                    <a:pt x="1022902" y="1180118"/>
                  </a:lnTo>
                  <a:lnTo>
                    <a:pt x="1020616" y="1181642"/>
                  </a:lnTo>
                  <a:lnTo>
                    <a:pt x="1018902" y="1183357"/>
                  </a:lnTo>
                  <a:lnTo>
                    <a:pt x="1016902" y="1184785"/>
                  </a:lnTo>
                  <a:lnTo>
                    <a:pt x="1013473" y="1185452"/>
                  </a:lnTo>
                  <a:lnTo>
                    <a:pt x="1012139" y="1186119"/>
                  </a:lnTo>
                  <a:lnTo>
                    <a:pt x="1010329" y="1189167"/>
                  </a:lnTo>
                  <a:lnTo>
                    <a:pt x="1008996" y="1189833"/>
                  </a:lnTo>
                  <a:lnTo>
                    <a:pt x="1008329" y="1189833"/>
                  </a:lnTo>
                  <a:lnTo>
                    <a:pt x="1004995" y="1191643"/>
                  </a:lnTo>
                  <a:lnTo>
                    <a:pt x="996709" y="1194691"/>
                  </a:lnTo>
                  <a:lnTo>
                    <a:pt x="994613" y="1196501"/>
                  </a:lnTo>
                  <a:lnTo>
                    <a:pt x="993851" y="1197644"/>
                  </a:lnTo>
                  <a:lnTo>
                    <a:pt x="993851" y="1198692"/>
                  </a:lnTo>
                  <a:lnTo>
                    <a:pt x="993851" y="1201930"/>
                  </a:lnTo>
                  <a:lnTo>
                    <a:pt x="988422" y="1205740"/>
                  </a:lnTo>
                  <a:lnTo>
                    <a:pt x="984612" y="1209741"/>
                  </a:lnTo>
                  <a:lnTo>
                    <a:pt x="982326" y="1211550"/>
                  </a:lnTo>
                  <a:lnTo>
                    <a:pt x="976801" y="1212789"/>
                  </a:lnTo>
                  <a:lnTo>
                    <a:pt x="974230" y="1214217"/>
                  </a:lnTo>
                  <a:lnTo>
                    <a:pt x="966133" y="1221552"/>
                  </a:lnTo>
                  <a:lnTo>
                    <a:pt x="965086" y="1223076"/>
                  </a:lnTo>
                  <a:lnTo>
                    <a:pt x="964609" y="1224695"/>
                  </a:lnTo>
                  <a:lnTo>
                    <a:pt x="964609" y="1227933"/>
                  </a:lnTo>
                  <a:lnTo>
                    <a:pt x="964609" y="1229648"/>
                  </a:lnTo>
                  <a:lnTo>
                    <a:pt x="963848" y="1231077"/>
                  </a:lnTo>
                  <a:lnTo>
                    <a:pt x="961942" y="1233363"/>
                  </a:lnTo>
                  <a:lnTo>
                    <a:pt x="961085" y="1234887"/>
                  </a:lnTo>
                  <a:lnTo>
                    <a:pt x="959847" y="1239268"/>
                  </a:lnTo>
                  <a:lnTo>
                    <a:pt x="956608" y="1242983"/>
                  </a:lnTo>
                  <a:lnTo>
                    <a:pt x="948608" y="1258794"/>
                  </a:lnTo>
                  <a:lnTo>
                    <a:pt x="944321" y="1262319"/>
                  </a:lnTo>
                  <a:lnTo>
                    <a:pt x="936320" y="1266129"/>
                  </a:lnTo>
                  <a:lnTo>
                    <a:pt x="933272" y="1270701"/>
                  </a:lnTo>
                  <a:lnTo>
                    <a:pt x="934796" y="1272987"/>
                  </a:lnTo>
                  <a:lnTo>
                    <a:pt x="934034" y="1274606"/>
                  </a:lnTo>
                  <a:lnTo>
                    <a:pt x="932701" y="1276035"/>
                  </a:lnTo>
                  <a:lnTo>
                    <a:pt x="932701" y="1277749"/>
                  </a:lnTo>
                  <a:lnTo>
                    <a:pt x="934034" y="1279940"/>
                  </a:lnTo>
                  <a:lnTo>
                    <a:pt x="934034" y="1281654"/>
                  </a:lnTo>
                  <a:lnTo>
                    <a:pt x="934034" y="1286512"/>
                  </a:lnTo>
                  <a:lnTo>
                    <a:pt x="933177" y="1291751"/>
                  </a:lnTo>
                  <a:lnTo>
                    <a:pt x="931272" y="1294608"/>
                  </a:lnTo>
                  <a:lnTo>
                    <a:pt x="929462" y="1294608"/>
                  </a:lnTo>
                  <a:lnTo>
                    <a:pt x="928605" y="1290132"/>
                  </a:lnTo>
                  <a:lnTo>
                    <a:pt x="927081" y="1286607"/>
                  </a:lnTo>
                  <a:lnTo>
                    <a:pt x="923652" y="1287369"/>
                  </a:lnTo>
                  <a:lnTo>
                    <a:pt x="916889" y="1291656"/>
                  </a:lnTo>
                  <a:lnTo>
                    <a:pt x="913651" y="1291656"/>
                  </a:lnTo>
                  <a:lnTo>
                    <a:pt x="911650" y="1292513"/>
                  </a:lnTo>
                  <a:lnTo>
                    <a:pt x="909745" y="1294704"/>
                  </a:lnTo>
                  <a:lnTo>
                    <a:pt x="908983" y="1296990"/>
                  </a:lnTo>
                  <a:lnTo>
                    <a:pt x="908126" y="1301752"/>
                  </a:lnTo>
                  <a:lnTo>
                    <a:pt x="907078" y="1303467"/>
                  </a:lnTo>
                  <a:lnTo>
                    <a:pt x="910126" y="1308324"/>
                  </a:lnTo>
                  <a:lnTo>
                    <a:pt x="910698" y="1311087"/>
                  </a:lnTo>
                  <a:lnTo>
                    <a:pt x="908983" y="1313468"/>
                  </a:lnTo>
                  <a:lnTo>
                    <a:pt x="906412" y="1310420"/>
                  </a:lnTo>
                  <a:lnTo>
                    <a:pt x="903745" y="1310420"/>
                  </a:lnTo>
                  <a:lnTo>
                    <a:pt x="901649" y="1312420"/>
                  </a:lnTo>
                  <a:lnTo>
                    <a:pt x="900792" y="1316421"/>
                  </a:lnTo>
                  <a:lnTo>
                    <a:pt x="900792" y="1318040"/>
                  </a:lnTo>
                  <a:lnTo>
                    <a:pt x="900125" y="1321088"/>
                  </a:lnTo>
                  <a:lnTo>
                    <a:pt x="900125" y="1322898"/>
                  </a:lnTo>
                  <a:lnTo>
                    <a:pt x="900697" y="1324326"/>
                  </a:lnTo>
                  <a:lnTo>
                    <a:pt x="903078" y="1326993"/>
                  </a:lnTo>
                  <a:lnTo>
                    <a:pt x="903840" y="1328803"/>
                  </a:lnTo>
                  <a:lnTo>
                    <a:pt x="903078" y="1332327"/>
                  </a:lnTo>
                  <a:lnTo>
                    <a:pt x="900220" y="1332327"/>
                  </a:lnTo>
                  <a:lnTo>
                    <a:pt x="897173" y="1332327"/>
                  </a:lnTo>
                  <a:lnTo>
                    <a:pt x="895744" y="1334042"/>
                  </a:lnTo>
                  <a:lnTo>
                    <a:pt x="895077" y="1335661"/>
                  </a:lnTo>
                  <a:lnTo>
                    <a:pt x="892696" y="1337471"/>
                  </a:lnTo>
                  <a:lnTo>
                    <a:pt x="892124" y="1338424"/>
                  </a:lnTo>
                  <a:lnTo>
                    <a:pt x="892886" y="1340328"/>
                  </a:lnTo>
                  <a:lnTo>
                    <a:pt x="894601" y="1341090"/>
                  </a:lnTo>
                  <a:lnTo>
                    <a:pt x="898411" y="1341090"/>
                  </a:lnTo>
                  <a:lnTo>
                    <a:pt x="900983" y="1341090"/>
                  </a:lnTo>
                  <a:lnTo>
                    <a:pt x="903554" y="1340043"/>
                  </a:lnTo>
                  <a:lnTo>
                    <a:pt x="905935" y="1338614"/>
                  </a:lnTo>
                  <a:lnTo>
                    <a:pt x="910698" y="1333280"/>
                  </a:lnTo>
                  <a:lnTo>
                    <a:pt x="911365" y="1332804"/>
                  </a:lnTo>
                  <a:lnTo>
                    <a:pt x="912984" y="1333470"/>
                  </a:lnTo>
                  <a:lnTo>
                    <a:pt x="913936" y="1334899"/>
                  </a:lnTo>
                  <a:lnTo>
                    <a:pt x="914889" y="1335757"/>
                  </a:lnTo>
                  <a:lnTo>
                    <a:pt x="916413" y="1334899"/>
                  </a:lnTo>
                  <a:lnTo>
                    <a:pt x="917080" y="1333375"/>
                  </a:lnTo>
                  <a:lnTo>
                    <a:pt x="917080" y="1329851"/>
                  </a:lnTo>
                  <a:lnTo>
                    <a:pt x="917080" y="1328422"/>
                  </a:lnTo>
                  <a:lnTo>
                    <a:pt x="918223" y="1327660"/>
                  </a:lnTo>
                  <a:lnTo>
                    <a:pt x="919461" y="1327660"/>
                  </a:lnTo>
                  <a:lnTo>
                    <a:pt x="920413" y="1328899"/>
                  </a:lnTo>
                  <a:lnTo>
                    <a:pt x="920413" y="1330994"/>
                  </a:lnTo>
                  <a:lnTo>
                    <a:pt x="920413" y="1338042"/>
                  </a:lnTo>
                  <a:lnTo>
                    <a:pt x="919651" y="1340709"/>
                  </a:lnTo>
                  <a:lnTo>
                    <a:pt x="917937" y="1343472"/>
                  </a:lnTo>
                  <a:lnTo>
                    <a:pt x="915841" y="1345758"/>
                  </a:lnTo>
                  <a:lnTo>
                    <a:pt x="914413" y="1347758"/>
                  </a:lnTo>
                  <a:lnTo>
                    <a:pt x="914413" y="1349949"/>
                  </a:lnTo>
                  <a:lnTo>
                    <a:pt x="918318" y="1360998"/>
                  </a:lnTo>
                  <a:lnTo>
                    <a:pt x="918318" y="1360998"/>
                  </a:lnTo>
                  <a:lnTo>
                    <a:pt x="918318" y="1363474"/>
                  </a:lnTo>
                  <a:lnTo>
                    <a:pt x="918318" y="1364046"/>
                  </a:lnTo>
                  <a:lnTo>
                    <a:pt x="919842" y="1366236"/>
                  </a:lnTo>
                  <a:lnTo>
                    <a:pt x="918604" y="1368046"/>
                  </a:lnTo>
                  <a:lnTo>
                    <a:pt x="915270" y="1368999"/>
                  </a:lnTo>
                  <a:lnTo>
                    <a:pt x="913651" y="1370713"/>
                  </a:lnTo>
                  <a:lnTo>
                    <a:pt x="911079" y="1369094"/>
                  </a:lnTo>
                  <a:lnTo>
                    <a:pt x="908793" y="1362331"/>
                  </a:lnTo>
                  <a:lnTo>
                    <a:pt x="906888" y="1360807"/>
                  </a:lnTo>
                  <a:lnTo>
                    <a:pt x="905459" y="1360807"/>
                  </a:lnTo>
                  <a:lnTo>
                    <a:pt x="902411" y="1358998"/>
                  </a:lnTo>
                  <a:lnTo>
                    <a:pt x="900411" y="1358998"/>
                  </a:lnTo>
                  <a:lnTo>
                    <a:pt x="899840" y="1358045"/>
                  </a:lnTo>
                  <a:lnTo>
                    <a:pt x="899840" y="1356711"/>
                  </a:lnTo>
                  <a:lnTo>
                    <a:pt x="899363" y="1355092"/>
                  </a:lnTo>
                  <a:lnTo>
                    <a:pt x="895077" y="1350234"/>
                  </a:lnTo>
                  <a:lnTo>
                    <a:pt x="889933" y="1347567"/>
                  </a:lnTo>
                  <a:lnTo>
                    <a:pt x="884504" y="1348044"/>
                  </a:lnTo>
                  <a:lnTo>
                    <a:pt x="879646" y="1352806"/>
                  </a:lnTo>
                  <a:lnTo>
                    <a:pt x="878789" y="1356140"/>
                  </a:lnTo>
                  <a:lnTo>
                    <a:pt x="878789" y="1356711"/>
                  </a:lnTo>
                  <a:lnTo>
                    <a:pt x="878218" y="1356711"/>
                  </a:lnTo>
                  <a:lnTo>
                    <a:pt x="877360" y="1356711"/>
                  </a:lnTo>
                  <a:lnTo>
                    <a:pt x="877360" y="1358045"/>
                  </a:lnTo>
                  <a:lnTo>
                    <a:pt x="877837" y="1359950"/>
                  </a:lnTo>
                  <a:lnTo>
                    <a:pt x="877837" y="1361569"/>
                  </a:lnTo>
                  <a:lnTo>
                    <a:pt x="876599" y="1362236"/>
                  </a:lnTo>
                  <a:lnTo>
                    <a:pt x="870312" y="1362236"/>
                  </a:lnTo>
                  <a:lnTo>
                    <a:pt x="869074" y="1361474"/>
                  </a:lnTo>
                  <a:lnTo>
                    <a:pt x="869074" y="1359569"/>
                  </a:lnTo>
                  <a:lnTo>
                    <a:pt x="869074" y="1355664"/>
                  </a:lnTo>
                  <a:lnTo>
                    <a:pt x="866692" y="1350615"/>
                  </a:lnTo>
                  <a:lnTo>
                    <a:pt x="854691" y="1337090"/>
                  </a:lnTo>
                  <a:lnTo>
                    <a:pt x="850024" y="1329851"/>
                  </a:lnTo>
                  <a:lnTo>
                    <a:pt x="847547" y="1326993"/>
                  </a:lnTo>
                  <a:lnTo>
                    <a:pt x="843928" y="1323945"/>
                  </a:lnTo>
                  <a:lnTo>
                    <a:pt x="837927" y="1321374"/>
                  </a:lnTo>
                  <a:lnTo>
                    <a:pt x="836308" y="1320231"/>
                  </a:lnTo>
                  <a:lnTo>
                    <a:pt x="831545" y="1318707"/>
                  </a:lnTo>
                  <a:lnTo>
                    <a:pt x="827926" y="1319469"/>
                  </a:lnTo>
                  <a:lnTo>
                    <a:pt x="826307" y="1318897"/>
                  </a:lnTo>
                  <a:lnTo>
                    <a:pt x="829259" y="1313373"/>
                  </a:lnTo>
                  <a:lnTo>
                    <a:pt x="829259" y="1311277"/>
                  </a:lnTo>
                  <a:lnTo>
                    <a:pt x="827068" y="1308515"/>
                  </a:lnTo>
                  <a:lnTo>
                    <a:pt x="822401" y="1304038"/>
                  </a:lnTo>
                  <a:lnTo>
                    <a:pt x="817639" y="1300419"/>
                  </a:lnTo>
                  <a:lnTo>
                    <a:pt x="814876" y="1299657"/>
                  </a:lnTo>
                  <a:lnTo>
                    <a:pt x="812495" y="1299657"/>
                  </a:lnTo>
                  <a:lnTo>
                    <a:pt x="810114" y="1300514"/>
                  </a:lnTo>
                  <a:lnTo>
                    <a:pt x="807447" y="1300990"/>
                  </a:lnTo>
                  <a:lnTo>
                    <a:pt x="805351" y="1302133"/>
                  </a:lnTo>
                  <a:lnTo>
                    <a:pt x="802970" y="1304229"/>
                  </a:lnTo>
                  <a:lnTo>
                    <a:pt x="800589" y="1305562"/>
                  </a:lnTo>
                  <a:lnTo>
                    <a:pt x="798874" y="1304133"/>
                  </a:lnTo>
                  <a:lnTo>
                    <a:pt x="798874" y="1301371"/>
                  </a:lnTo>
                  <a:lnTo>
                    <a:pt x="802875" y="1295466"/>
                  </a:lnTo>
                  <a:lnTo>
                    <a:pt x="804018" y="1292894"/>
                  </a:lnTo>
                  <a:lnTo>
                    <a:pt x="804494" y="1289274"/>
                  </a:lnTo>
                  <a:lnTo>
                    <a:pt x="805923" y="1287274"/>
                  </a:lnTo>
                  <a:lnTo>
                    <a:pt x="807637" y="1285750"/>
                  </a:lnTo>
                  <a:lnTo>
                    <a:pt x="809352" y="1283559"/>
                  </a:lnTo>
                  <a:lnTo>
                    <a:pt x="809828" y="1282035"/>
                  </a:lnTo>
                  <a:lnTo>
                    <a:pt x="809828" y="1280226"/>
                  </a:lnTo>
                  <a:lnTo>
                    <a:pt x="810400" y="1278702"/>
                  </a:lnTo>
                  <a:lnTo>
                    <a:pt x="811638" y="1278035"/>
                  </a:lnTo>
                  <a:lnTo>
                    <a:pt x="812781" y="1278797"/>
                  </a:lnTo>
                  <a:lnTo>
                    <a:pt x="812781" y="1280607"/>
                  </a:lnTo>
                  <a:lnTo>
                    <a:pt x="811733" y="1284131"/>
                  </a:lnTo>
                  <a:lnTo>
                    <a:pt x="811733" y="1287846"/>
                  </a:lnTo>
                  <a:lnTo>
                    <a:pt x="813257" y="1289751"/>
                  </a:lnTo>
                  <a:lnTo>
                    <a:pt x="815448" y="1290608"/>
                  </a:lnTo>
                  <a:lnTo>
                    <a:pt x="824973" y="1292799"/>
                  </a:lnTo>
                  <a:lnTo>
                    <a:pt x="826687" y="1293465"/>
                  </a:lnTo>
                  <a:lnTo>
                    <a:pt x="824401" y="1295180"/>
                  </a:lnTo>
                  <a:lnTo>
                    <a:pt x="823544" y="1297085"/>
                  </a:lnTo>
                  <a:lnTo>
                    <a:pt x="824020" y="1299085"/>
                  </a:lnTo>
                  <a:lnTo>
                    <a:pt x="825735" y="1301085"/>
                  </a:lnTo>
                  <a:lnTo>
                    <a:pt x="829545" y="1302609"/>
                  </a:lnTo>
                  <a:lnTo>
                    <a:pt x="830402" y="1303657"/>
                  </a:lnTo>
                  <a:lnTo>
                    <a:pt x="828497" y="1305467"/>
                  </a:lnTo>
                  <a:lnTo>
                    <a:pt x="829926" y="1307277"/>
                  </a:lnTo>
                  <a:lnTo>
                    <a:pt x="832402" y="1309372"/>
                  </a:lnTo>
                  <a:lnTo>
                    <a:pt x="835069" y="1311182"/>
                  </a:lnTo>
                  <a:lnTo>
                    <a:pt x="836974" y="1311944"/>
                  </a:lnTo>
                  <a:lnTo>
                    <a:pt x="838308" y="1311944"/>
                  </a:lnTo>
                  <a:lnTo>
                    <a:pt x="840975" y="1310420"/>
                  </a:lnTo>
                  <a:lnTo>
                    <a:pt x="849071" y="1308991"/>
                  </a:lnTo>
                  <a:lnTo>
                    <a:pt x="849738" y="1307086"/>
                  </a:lnTo>
                  <a:lnTo>
                    <a:pt x="846880" y="1306134"/>
                  </a:lnTo>
                  <a:lnTo>
                    <a:pt x="841070" y="1305181"/>
                  </a:lnTo>
                  <a:lnTo>
                    <a:pt x="841070" y="1303372"/>
                  </a:lnTo>
                  <a:lnTo>
                    <a:pt x="841642" y="1300228"/>
                  </a:lnTo>
                  <a:lnTo>
                    <a:pt x="841642" y="1298609"/>
                  </a:lnTo>
                  <a:lnTo>
                    <a:pt x="840975" y="1296609"/>
                  </a:lnTo>
                  <a:lnTo>
                    <a:pt x="839641" y="1296609"/>
                  </a:lnTo>
                  <a:lnTo>
                    <a:pt x="838403" y="1298037"/>
                  </a:lnTo>
                  <a:lnTo>
                    <a:pt x="838403" y="1298609"/>
                  </a:lnTo>
                  <a:lnTo>
                    <a:pt x="837355" y="1300038"/>
                  </a:lnTo>
                  <a:lnTo>
                    <a:pt x="837355" y="1301181"/>
                  </a:lnTo>
                  <a:lnTo>
                    <a:pt x="837355" y="1301181"/>
                  </a:lnTo>
                  <a:lnTo>
                    <a:pt x="836117" y="1300514"/>
                  </a:lnTo>
                  <a:lnTo>
                    <a:pt x="835260" y="1299466"/>
                  </a:lnTo>
                  <a:lnTo>
                    <a:pt x="834784" y="1297752"/>
                  </a:lnTo>
                  <a:lnTo>
                    <a:pt x="834784" y="1295942"/>
                  </a:lnTo>
                  <a:lnTo>
                    <a:pt x="834784" y="1294513"/>
                  </a:lnTo>
                  <a:lnTo>
                    <a:pt x="834784" y="1293751"/>
                  </a:lnTo>
                  <a:lnTo>
                    <a:pt x="834784" y="1292132"/>
                  </a:lnTo>
                  <a:lnTo>
                    <a:pt x="834784" y="1290417"/>
                  </a:lnTo>
                  <a:lnTo>
                    <a:pt x="836689" y="1289084"/>
                  </a:lnTo>
                  <a:lnTo>
                    <a:pt x="836689" y="1287655"/>
                  </a:lnTo>
                  <a:lnTo>
                    <a:pt x="836689" y="1284036"/>
                  </a:lnTo>
                  <a:lnTo>
                    <a:pt x="835736" y="1280702"/>
                  </a:lnTo>
                  <a:lnTo>
                    <a:pt x="832879" y="1276035"/>
                  </a:lnTo>
                  <a:lnTo>
                    <a:pt x="832212" y="1273844"/>
                  </a:lnTo>
                  <a:lnTo>
                    <a:pt x="830307" y="1252889"/>
                  </a:lnTo>
                  <a:lnTo>
                    <a:pt x="827926" y="1244316"/>
                  </a:lnTo>
                  <a:lnTo>
                    <a:pt x="824401" y="1237744"/>
                  </a:lnTo>
                  <a:lnTo>
                    <a:pt x="819639" y="1237744"/>
                  </a:lnTo>
                  <a:lnTo>
                    <a:pt x="817067" y="1234791"/>
                  </a:lnTo>
                  <a:lnTo>
                    <a:pt x="816019" y="1233077"/>
                  </a:lnTo>
                  <a:lnTo>
                    <a:pt x="815162" y="1231172"/>
                  </a:lnTo>
                  <a:lnTo>
                    <a:pt x="817543" y="1231172"/>
                  </a:lnTo>
                  <a:lnTo>
                    <a:pt x="819639" y="1229934"/>
                  </a:lnTo>
                  <a:lnTo>
                    <a:pt x="820687" y="1228219"/>
                  </a:lnTo>
                  <a:lnTo>
                    <a:pt x="819639" y="1226219"/>
                  </a:lnTo>
                  <a:lnTo>
                    <a:pt x="820401" y="1224314"/>
                  </a:lnTo>
                  <a:lnTo>
                    <a:pt x="820401" y="1222790"/>
                  </a:lnTo>
                  <a:lnTo>
                    <a:pt x="820401" y="1221361"/>
                  </a:lnTo>
                  <a:lnTo>
                    <a:pt x="820401" y="1219742"/>
                  </a:lnTo>
                  <a:lnTo>
                    <a:pt x="820401" y="1212693"/>
                  </a:lnTo>
                  <a:lnTo>
                    <a:pt x="819639" y="1209550"/>
                  </a:lnTo>
                  <a:lnTo>
                    <a:pt x="817924" y="1206788"/>
                  </a:lnTo>
                  <a:lnTo>
                    <a:pt x="814210" y="1202407"/>
                  </a:lnTo>
                  <a:lnTo>
                    <a:pt x="810590" y="1192882"/>
                  </a:lnTo>
                  <a:lnTo>
                    <a:pt x="808876" y="1191357"/>
                  </a:lnTo>
                  <a:lnTo>
                    <a:pt x="805923" y="1190691"/>
                  </a:lnTo>
                  <a:lnTo>
                    <a:pt x="803827" y="1189072"/>
                  </a:lnTo>
                  <a:lnTo>
                    <a:pt x="794302" y="1177260"/>
                  </a:lnTo>
                  <a:lnTo>
                    <a:pt x="786587" y="1169736"/>
                  </a:lnTo>
                  <a:lnTo>
                    <a:pt x="778777" y="1164211"/>
                  </a:lnTo>
                  <a:lnTo>
                    <a:pt x="777538" y="1162782"/>
                  </a:lnTo>
                  <a:lnTo>
                    <a:pt x="774491" y="1160401"/>
                  </a:lnTo>
                  <a:lnTo>
                    <a:pt x="773538" y="1159544"/>
                  </a:lnTo>
                  <a:lnTo>
                    <a:pt x="771252" y="1155734"/>
                  </a:lnTo>
                  <a:lnTo>
                    <a:pt x="770490" y="1154686"/>
                  </a:lnTo>
                  <a:lnTo>
                    <a:pt x="766299" y="1152781"/>
                  </a:lnTo>
                  <a:lnTo>
                    <a:pt x="765061" y="1151638"/>
                  </a:lnTo>
                  <a:lnTo>
                    <a:pt x="766870" y="1150305"/>
                  </a:lnTo>
                  <a:lnTo>
                    <a:pt x="764870" y="1147257"/>
                  </a:lnTo>
                  <a:lnTo>
                    <a:pt x="765632" y="1144304"/>
                  </a:lnTo>
                  <a:lnTo>
                    <a:pt x="766870" y="1141351"/>
                  </a:lnTo>
                  <a:lnTo>
                    <a:pt x="767537" y="1138113"/>
                  </a:lnTo>
                  <a:lnTo>
                    <a:pt x="767537" y="1131064"/>
                  </a:lnTo>
                  <a:lnTo>
                    <a:pt x="766966" y="1127921"/>
                  </a:lnTo>
                  <a:lnTo>
                    <a:pt x="766108" y="1124682"/>
                  </a:lnTo>
                  <a:lnTo>
                    <a:pt x="762108" y="1114395"/>
                  </a:lnTo>
                  <a:lnTo>
                    <a:pt x="760774" y="1108109"/>
                  </a:lnTo>
                  <a:lnTo>
                    <a:pt x="758869" y="1105442"/>
                  </a:lnTo>
                  <a:lnTo>
                    <a:pt x="754393" y="1101060"/>
                  </a:lnTo>
                  <a:lnTo>
                    <a:pt x="749916" y="1095631"/>
                  </a:lnTo>
                  <a:lnTo>
                    <a:pt x="748487" y="1094583"/>
                  </a:lnTo>
                  <a:lnTo>
                    <a:pt x="745439" y="1093059"/>
                  </a:lnTo>
                  <a:lnTo>
                    <a:pt x="744106" y="1092012"/>
                  </a:lnTo>
                  <a:lnTo>
                    <a:pt x="742867" y="1089345"/>
                  </a:lnTo>
                  <a:lnTo>
                    <a:pt x="744868" y="1088583"/>
                  </a:lnTo>
                  <a:lnTo>
                    <a:pt x="748011" y="1088583"/>
                  </a:lnTo>
                  <a:lnTo>
                    <a:pt x="749916" y="1088107"/>
                  </a:lnTo>
                  <a:lnTo>
                    <a:pt x="749916" y="1086297"/>
                  </a:lnTo>
                  <a:lnTo>
                    <a:pt x="748678" y="1082963"/>
                  </a:lnTo>
                  <a:lnTo>
                    <a:pt x="746963" y="1079915"/>
                  </a:lnTo>
                  <a:lnTo>
                    <a:pt x="745249" y="1078582"/>
                  </a:lnTo>
                  <a:lnTo>
                    <a:pt x="742296" y="1078582"/>
                  </a:lnTo>
                  <a:lnTo>
                    <a:pt x="734104" y="1075724"/>
                  </a:lnTo>
                  <a:lnTo>
                    <a:pt x="730675" y="1075724"/>
                  </a:lnTo>
                  <a:lnTo>
                    <a:pt x="729247" y="1078010"/>
                  </a:lnTo>
                  <a:lnTo>
                    <a:pt x="729723" y="1080582"/>
                  </a:lnTo>
                  <a:lnTo>
                    <a:pt x="731914" y="1081725"/>
                  </a:lnTo>
                  <a:lnTo>
                    <a:pt x="735533" y="1081725"/>
                  </a:lnTo>
                  <a:lnTo>
                    <a:pt x="737057" y="1082201"/>
                  </a:lnTo>
                  <a:lnTo>
                    <a:pt x="737724" y="1083630"/>
                  </a:lnTo>
                  <a:lnTo>
                    <a:pt x="737724" y="1085344"/>
                  </a:lnTo>
                  <a:lnTo>
                    <a:pt x="738772" y="1086297"/>
                  </a:lnTo>
                  <a:lnTo>
                    <a:pt x="739915" y="1087059"/>
                  </a:lnTo>
                  <a:lnTo>
                    <a:pt x="740867" y="1088392"/>
                  </a:lnTo>
                  <a:lnTo>
                    <a:pt x="739534" y="1088392"/>
                  </a:lnTo>
                  <a:lnTo>
                    <a:pt x="738486" y="1089059"/>
                  </a:lnTo>
                  <a:lnTo>
                    <a:pt x="737533" y="1090011"/>
                  </a:lnTo>
                  <a:lnTo>
                    <a:pt x="736391" y="1091440"/>
                  </a:lnTo>
                  <a:lnTo>
                    <a:pt x="733342" y="1086106"/>
                  </a:lnTo>
                  <a:lnTo>
                    <a:pt x="731342" y="1084487"/>
                  </a:lnTo>
                  <a:lnTo>
                    <a:pt x="725056" y="1083058"/>
                  </a:lnTo>
                  <a:lnTo>
                    <a:pt x="716674" y="1077534"/>
                  </a:lnTo>
                  <a:lnTo>
                    <a:pt x="712578" y="1076962"/>
                  </a:lnTo>
                  <a:lnTo>
                    <a:pt x="709530" y="1078200"/>
                  </a:lnTo>
                  <a:lnTo>
                    <a:pt x="706863" y="1079820"/>
                  </a:lnTo>
                  <a:lnTo>
                    <a:pt x="703720" y="1080677"/>
                  </a:lnTo>
                  <a:lnTo>
                    <a:pt x="703720" y="1079820"/>
                  </a:lnTo>
                  <a:lnTo>
                    <a:pt x="702577" y="1078010"/>
                  </a:lnTo>
                  <a:lnTo>
                    <a:pt x="701243" y="1076962"/>
                  </a:lnTo>
                  <a:lnTo>
                    <a:pt x="700576" y="1078010"/>
                  </a:lnTo>
                  <a:lnTo>
                    <a:pt x="700576" y="1080582"/>
                  </a:lnTo>
                  <a:lnTo>
                    <a:pt x="700576" y="1082582"/>
                  </a:lnTo>
                  <a:lnTo>
                    <a:pt x="699815" y="1084106"/>
                  </a:lnTo>
                  <a:lnTo>
                    <a:pt x="698100" y="1085249"/>
                  </a:lnTo>
                  <a:lnTo>
                    <a:pt x="690956" y="1078582"/>
                  </a:lnTo>
                  <a:lnTo>
                    <a:pt x="690004" y="1076105"/>
                  </a:lnTo>
                  <a:lnTo>
                    <a:pt x="690004" y="1072866"/>
                  </a:lnTo>
                  <a:lnTo>
                    <a:pt x="689432" y="1069914"/>
                  </a:lnTo>
                  <a:lnTo>
                    <a:pt x="686384" y="1062294"/>
                  </a:lnTo>
                  <a:lnTo>
                    <a:pt x="685241" y="1060579"/>
                  </a:lnTo>
                  <a:lnTo>
                    <a:pt x="683717" y="1059722"/>
                  </a:lnTo>
                  <a:lnTo>
                    <a:pt x="680860" y="1059722"/>
                  </a:lnTo>
                  <a:lnTo>
                    <a:pt x="677050" y="1060198"/>
                  </a:lnTo>
                  <a:lnTo>
                    <a:pt x="675716" y="1059722"/>
                  </a:lnTo>
                  <a:lnTo>
                    <a:pt x="674192" y="1057817"/>
                  </a:lnTo>
                  <a:lnTo>
                    <a:pt x="676288" y="1056388"/>
                  </a:lnTo>
                  <a:lnTo>
                    <a:pt x="680669" y="1055245"/>
                  </a:lnTo>
                  <a:lnTo>
                    <a:pt x="682193" y="1053531"/>
                  </a:lnTo>
                  <a:lnTo>
                    <a:pt x="682193" y="1050578"/>
                  </a:lnTo>
                  <a:lnTo>
                    <a:pt x="681145" y="1047625"/>
                  </a:lnTo>
                  <a:lnTo>
                    <a:pt x="679336" y="1045149"/>
                  </a:lnTo>
                  <a:lnTo>
                    <a:pt x="677335" y="1043815"/>
                  </a:lnTo>
                  <a:lnTo>
                    <a:pt x="675907" y="1043815"/>
                  </a:lnTo>
                  <a:lnTo>
                    <a:pt x="674954" y="1044577"/>
                  </a:lnTo>
                  <a:lnTo>
                    <a:pt x="674287" y="1045434"/>
                  </a:lnTo>
                  <a:lnTo>
                    <a:pt x="674287" y="1045911"/>
                  </a:lnTo>
                  <a:lnTo>
                    <a:pt x="672954" y="1045911"/>
                  </a:lnTo>
                  <a:lnTo>
                    <a:pt x="670573" y="1044101"/>
                  </a:lnTo>
                  <a:lnTo>
                    <a:pt x="665620" y="1044101"/>
                  </a:lnTo>
                  <a:lnTo>
                    <a:pt x="663810" y="1043053"/>
                  </a:lnTo>
                  <a:lnTo>
                    <a:pt x="662667" y="1040196"/>
                  </a:lnTo>
                  <a:lnTo>
                    <a:pt x="663619" y="1039434"/>
                  </a:lnTo>
                  <a:lnTo>
                    <a:pt x="665143" y="1037052"/>
                  </a:lnTo>
                  <a:lnTo>
                    <a:pt x="666191" y="1035814"/>
                  </a:lnTo>
                  <a:lnTo>
                    <a:pt x="669811" y="1033242"/>
                  </a:lnTo>
                  <a:lnTo>
                    <a:pt x="671049" y="1032099"/>
                  </a:lnTo>
                  <a:lnTo>
                    <a:pt x="672192" y="1028480"/>
                  </a:lnTo>
                  <a:lnTo>
                    <a:pt x="671049" y="1024003"/>
                  </a:lnTo>
                  <a:lnTo>
                    <a:pt x="668953" y="1019717"/>
                  </a:lnTo>
                  <a:lnTo>
                    <a:pt x="663905" y="1012478"/>
                  </a:lnTo>
                  <a:lnTo>
                    <a:pt x="663905" y="1011335"/>
                  </a:lnTo>
                  <a:lnTo>
                    <a:pt x="664858" y="1009525"/>
                  </a:lnTo>
                  <a:lnTo>
                    <a:pt x="666572" y="1009525"/>
                  </a:lnTo>
                  <a:lnTo>
                    <a:pt x="670477" y="1010382"/>
                  </a:lnTo>
                  <a:lnTo>
                    <a:pt x="680479" y="1010859"/>
                  </a:lnTo>
                  <a:lnTo>
                    <a:pt x="683527" y="1011525"/>
                  </a:lnTo>
                  <a:lnTo>
                    <a:pt x="681908" y="1014002"/>
                  </a:lnTo>
                  <a:lnTo>
                    <a:pt x="681431" y="1015240"/>
                  </a:lnTo>
                  <a:lnTo>
                    <a:pt x="680860" y="1016859"/>
                  </a:lnTo>
                  <a:lnTo>
                    <a:pt x="680860" y="1020479"/>
                  </a:lnTo>
                  <a:lnTo>
                    <a:pt x="680860" y="1022384"/>
                  </a:lnTo>
                  <a:lnTo>
                    <a:pt x="680860" y="1023241"/>
                  </a:lnTo>
                  <a:lnTo>
                    <a:pt x="682669" y="1024098"/>
                  </a:lnTo>
                  <a:lnTo>
                    <a:pt x="683622" y="1024098"/>
                  </a:lnTo>
                  <a:lnTo>
                    <a:pt x="684289" y="1020289"/>
                  </a:lnTo>
                  <a:lnTo>
                    <a:pt x="685051" y="1018574"/>
                  </a:lnTo>
                  <a:lnTo>
                    <a:pt x="686765" y="1016098"/>
                  </a:lnTo>
                  <a:lnTo>
                    <a:pt x="689337" y="1014002"/>
                  </a:lnTo>
                  <a:lnTo>
                    <a:pt x="690194" y="1012954"/>
                  </a:lnTo>
                  <a:lnTo>
                    <a:pt x="690861" y="1011525"/>
                  </a:lnTo>
                  <a:lnTo>
                    <a:pt x="691813" y="1008287"/>
                  </a:lnTo>
                  <a:lnTo>
                    <a:pt x="693623" y="1004572"/>
                  </a:lnTo>
                  <a:lnTo>
                    <a:pt x="693623" y="1001715"/>
                  </a:lnTo>
                  <a:lnTo>
                    <a:pt x="690575" y="990570"/>
                  </a:lnTo>
                  <a:lnTo>
                    <a:pt x="688003" y="985332"/>
                  </a:lnTo>
                  <a:lnTo>
                    <a:pt x="684860" y="980569"/>
                  </a:lnTo>
                  <a:lnTo>
                    <a:pt x="680383" y="976188"/>
                  </a:lnTo>
                  <a:lnTo>
                    <a:pt x="674192" y="970187"/>
                  </a:lnTo>
                  <a:lnTo>
                    <a:pt x="672001" y="969330"/>
                  </a:lnTo>
                  <a:lnTo>
                    <a:pt x="669620" y="969330"/>
                  </a:lnTo>
                  <a:lnTo>
                    <a:pt x="668382" y="969330"/>
                  </a:lnTo>
                  <a:lnTo>
                    <a:pt x="667239" y="970092"/>
                  </a:lnTo>
                  <a:lnTo>
                    <a:pt x="666001" y="971520"/>
                  </a:lnTo>
                  <a:lnTo>
                    <a:pt x="664953" y="971520"/>
                  </a:lnTo>
                  <a:lnTo>
                    <a:pt x="662381" y="970187"/>
                  </a:lnTo>
                  <a:lnTo>
                    <a:pt x="661048" y="970187"/>
                  </a:lnTo>
                  <a:lnTo>
                    <a:pt x="658285" y="971235"/>
                  </a:lnTo>
                  <a:lnTo>
                    <a:pt x="656476" y="973806"/>
                  </a:lnTo>
                  <a:lnTo>
                    <a:pt x="654952" y="976283"/>
                  </a:lnTo>
                  <a:lnTo>
                    <a:pt x="653428" y="977426"/>
                  </a:lnTo>
                  <a:lnTo>
                    <a:pt x="650094" y="976950"/>
                  </a:lnTo>
                  <a:lnTo>
                    <a:pt x="647903" y="976188"/>
                  </a:lnTo>
                  <a:lnTo>
                    <a:pt x="645903" y="976664"/>
                  </a:lnTo>
                  <a:lnTo>
                    <a:pt x="643141" y="979522"/>
                  </a:lnTo>
                  <a:lnTo>
                    <a:pt x="642379" y="981045"/>
                  </a:lnTo>
                  <a:lnTo>
                    <a:pt x="641902" y="982284"/>
                  </a:lnTo>
                  <a:lnTo>
                    <a:pt x="641236" y="983141"/>
                  </a:lnTo>
                  <a:lnTo>
                    <a:pt x="639426" y="983808"/>
                  </a:lnTo>
                  <a:lnTo>
                    <a:pt x="637807" y="983808"/>
                  </a:lnTo>
                  <a:lnTo>
                    <a:pt x="636378" y="983808"/>
                  </a:lnTo>
                  <a:lnTo>
                    <a:pt x="635425" y="982950"/>
                  </a:lnTo>
                  <a:lnTo>
                    <a:pt x="635425" y="981236"/>
                  </a:lnTo>
                  <a:lnTo>
                    <a:pt x="635425" y="980569"/>
                  </a:lnTo>
                  <a:lnTo>
                    <a:pt x="636283" y="978664"/>
                  </a:lnTo>
                  <a:lnTo>
                    <a:pt x="636283" y="978093"/>
                  </a:lnTo>
                  <a:lnTo>
                    <a:pt x="636283" y="977521"/>
                  </a:lnTo>
                  <a:lnTo>
                    <a:pt x="635807" y="975807"/>
                  </a:lnTo>
                  <a:lnTo>
                    <a:pt x="635807" y="974854"/>
                  </a:lnTo>
                  <a:lnTo>
                    <a:pt x="635807" y="970282"/>
                  </a:lnTo>
                  <a:lnTo>
                    <a:pt x="635807" y="969044"/>
                  </a:lnTo>
                  <a:lnTo>
                    <a:pt x="636949" y="966091"/>
                  </a:lnTo>
                  <a:lnTo>
                    <a:pt x="638759" y="962662"/>
                  </a:lnTo>
                  <a:lnTo>
                    <a:pt x="640474" y="960948"/>
                  </a:lnTo>
                  <a:lnTo>
                    <a:pt x="641236" y="963234"/>
                  </a:lnTo>
                  <a:lnTo>
                    <a:pt x="642379" y="964567"/>
                  </a:lnTo>
                  <a:lnTo>
                    <a:pt x="644855" y="964567"/>
                  </a:lnTo>
                  <a:lnTo>
                    <a:pt x="647046" y="962757"/>
                  </a:lnTo>
                  <a:lnTo>
                    <a:pt x="647522" y="959805"/>
                  </a:lnTo>
                  <a:lnTo>
                    <a:pt x="646189" y="957709"/>
                  </a:lnTo>
                  <a:lnTo>
                    <a:pt x="642093" y="952661"/>
                  </a:lnTo>
                  <a:lnTo>
                    <a:pt x="641236" y="949803"/>
                  </a:lnTo>
                  <a:lnTo>
                    <a:pt x="640283" y="948089"/>
                  </a:lnTo>
                  <a:lnTo>
                    <a:pt x="634092" y="941898"/>
                  </a:lnTo>
                  <a:lnTo>
                    <a:pt x="632092" y="938278"/>
                  </a:lnTo>
                  <a:lnTo>
                    <a:pt x="631330" y="937516"/>
                  </a:lnTo>
                  <a:lnTo>
                    <a:pt x="629520" y="937516"/>
                  </a:lnTo>
                  <a:lnTo>
                    <a:pt x="628186" y="938659"/>
                  </a:lnTo>
                  <a:lnTo>
                    <a:pt x="627234" y="939898"/>
                  </a:lnTo>
                  <a:lnTo>
                    <a:pt x="626377" y="940469"/>
                  </a:lnTo>
                  <a:lnTo>
                    <a:pt x="624853" y="940469"/>
                  </a:lnTo>
                  <a:lnTo>
                    <a:pt x="623900" y="939421"/>
                  </a:lnTo>
                  <a:lnTo>
                    <a:pt x="623329" y="937897"/>
                  </a:lnTo>
                  <a:lnTo>
                    <a:pt x="623329" y="933706"/>
                  </a:lnTo>
                  <a:lnTo>
                    <a:pt x="623329" y="933040"/>
                  </a:lnTo>
                  <a:lnTo>
                    <a:pt x="621995" y="933040"/>
                  </a:lnTo>
                  <a:lnTo>
                    <a:pt x="619519" y="931801"/>
                  </a:lnTo>
                  <a:lnTo>
                    <a:pt x="616566" y="930849"/>
                  </a:lnTo>
                  <a:lnTo>
                    <a:pt x="615328" y="930277"/>
                  </a:lnTo>
                  <a:lnTo>
                    <a:pt x="614090" y="929229"/>
                  </a:lnTo>
                  <a:lnTo>
                    <a:pt x="614090" y="929229"/>
                  </a:lnTo>
                  <a:lnTo>
                    <a:pt x="614090" y="928658"/>
                  </a:lnTo>
                  <a:lnTo>
                    <a:pt x="614090" y="926848"/>
                  </a:lnTo>
                  <a:lnTo>
                    <a:pt x="613613" y="925229"/>
                  </a:lnTo>
                  <a:lnTo>
                    <a:pt x="612566" y="924753"/>
                  </a:lnTo>
                  <a:lnTo>
                    <a:pt x="611232" y="924753"/>
                  </a:lnTo>
                  <a:lnTo>
                    <a:pt x="609994" y="923991"/>
                  </a:lnTo>
                  <a:lnTo>
                    <a:pt x="609994" y="922467"/>
                  </a:lnTo>
                  <a:lnTo>
                    <a:pt x="610946" y="921324"/>
                  </a:lnTo>
                  <a:lnTo>
                    <a:pt x="612184" y="920371"/>
                  </a:lnTo>
                  <a:lnTo>
                    <a:pt x="612661" y="919228"/>
                  </a:lnTo>
                  <a:lnTo>
                    <a:pt x="611232" y="917323"/>
                  </a:lnTo>
                  <a:lnTo>
                    <a:pt x="608374" y="915990"/>
                  </a:lnTo>
                  <a:lnTo>
                    <a:pt x="605041" y="915228"/>
                  </a:lnTo>
                  <a:lnTo>
                    <a:pt x="602374" y="915228"/>
                  </a:lnTo>
                  <a:lnTo>
                    <a:pt x="600088" y="916371"/>
                  </a:lnTo>
                  <a:lnTo>
                    <a:pt x="599516" y="919323"/>
                  </a:lnTo>
                  <a:lnTo>
                    <a:pt x="599516" y="922752"/>
                  </a:lnTo>
                  <a:lnTo>
                    <a:pt x="598564" y="925705"/>
                  </a:lnTo>
                  <a:lnTo>
                    <a:pt x="597135" y="927039"/>
                  </a:lnTo>
                  <a:lnTo>
                    <a:pt x="595897" y="927039"/>
                  </a:lnTo>
                  <a:lnTo>
                    <a:pt x="590372" y="923895"/>
                  </a:lnTo>
                  <a:lnTo>
                    <a:pt x="588658" y="922752"/>
                  </a:lnTo>
                  <a:lnTo>
                    <a:pt x="587896" y="921895"/>
                  </a:lnTo>
                  <a:lnTo>
                    <a:pt x="587324" y="918085"/>
                  </a:lnTo>
                  <a:lnTo>
                    <a:pt x="586086" y="918085"/>
                  </a:lnTo>
                  <a:lnTo>
                    <a:pt x="582657" y="920752"/>
                  </a:lnTo>
                  <a:lnTo>
                    <a:pt x="581228" y="920752"/>
                  </a:lnTo>
                  <a:lnTo>
                    <a:pt x="579704" y="920752"/>
                  </a:lnTo>
                  <a:lnTo>
                    <a:pt x="578466" y="921324"/>
                  </a:lnTo>
                  <a:lnTo>
                    <a:pt x="577990" y="923324"/>
                  </a:lnTo>
                  <a:lnTo>
                    <a:pt x="577990" y="924943"/>
                  </a:lnTo>
                  <a:lnTo>
                    <a:pt x="579133" y="925515"/>
                  </a:lnTo>
                  <a:lnTo>
                    <a:pt x="582276" y="925515"/>
                  </a:lnTo>
                  <a:lnTo>
                    <a:pt x="585133" y="927039"/>
                  </a:lnTo>
                  <a:lnTo>
                    <a:pt x="587515" y="929134"/>
                  </a:lnTo>
                  <a:lnTo>
                    <a:pt x="587991" y="931134"/>
                  </a:lnTo>
                  <a:lnTo>
                    <a:pt x="585229" y="931992"/>
                  </a:lnTo>
                  <a:lnTo>
                    <a:pt x="584086" y="931992"/>
                  </a:lnTo>
                  <a:lnTo>
                    <a:pt x="581990" y="930373"/>
                  </a:lnTo>
                  <a:lnTo>
                    <a:pt x="580371" y="930373"/>
                  </a:lnTo>
                  <a:lnTo>
                    <a:pt x="579704" y="930849"/>
                  </a:lnTo>
                  <a:lnTo>
                    <a:pt x="579228" y="931992"/>
                  </a:lnTo>
                  <a:lnTo>
                    <a:pt x="578466" y="933040"/>
                  </a:lnTo>
                  <a:lnTo>
                    <a:pt x="577228" y="933516"/>
                  </a:lnTo>
                  <a:lnTo>
                    <a:pt x="569989" y="932658"/>
                  </a:lnTo>
                  <a:lnTo>
                    <a:pt x="565988" y="931706"/>
                  </a:lnTo>
                  <a:lnTo>
                    <a:pt x="563321" y="930373"/>
                  </a:lnTo>
                  <a:lnTo>
                    <a:pt x="559892" y="934087"/>
                  </a:lnTo>
                  <a:lnTo>
                    <a:pt x="558749" y="934659"/>
                  </a:lnTo>
                  <a:lnTo>
                    <a:pt x="557606" y="934182"/>
                  </a:lnTo>
                  <a:lnTo>
                    <a:pt x="555320" y="931897"/>
                  </a:lnTo>
                  <a:lnTo>
                    <a:pt x="552653" y="931039"/>
                  </a:lnTo>
                  <a:lnTo>
                    <a:pt x="549796" y="929706"/>
                  </a:lnTo>
                  <a:lnTo>
                    <a:pt x="548558" y="929706"/>
                  </a:lnTo>
                  <a:lnTo>
                    <a:pt x="546938" y="929706"/>
                  </a:lnTo>
                  <a:lnTo>
                    <a:pt x="544462" y="931134"/>
                  </a:lnTo>
                  <a:lnTo>
                    <a:pt x="543604" y="931134"/>
                  </a:lnTo>
                  <a:lnTo>
                    <a:pt x="542652" y="931134"/>
                  </a:lnTo>
                  <a:lnTo>
                    <a:pt x="542652" y="931134"/>
                  </a:lnTo>
                  <a:lnTo>
                    <a:pt x="542652" y="930277"/>
                  </a:lnTo>
                  <a:lnTo>
                    <a:pt x="541604" y="928563"/>
                  </a:lnTo>
                  <a:lnTo>
                    <a:pt x="531317" y="917990"/>
                  </a:lnTo>
                  <a:lnTo>
                    <a:pt x="528460" y="916275"/>
                  </a:lnTo>
                  <a:lnTo>
                    <a:pt x="525412" y="916275"/>
                  </a:lnTo>
                  <a:lnTo>
                    <a:pt x="524459" y="916942"/>
                  </a:lnTo>
                  <a:lnTo>
                    <a:pt x="523507" y="917990"/>
                  </a:lnTo>
                  <a:lnTo>
                    <a:pt x="522364" y="918752"/>
                  </a:lnTo>
                  <a:lnTo>
                    <a:pt x="520935" y="918752"/>
                  </a:lnTo>
                  <a:lnTo>
                    <a:pt x="520459" y="917418"/>
                  </a:lnTo>
                  <a:lnTo>
                    <a:pt x="520459" y="915228"/>
                  </a:lnTo>
                  <a:lnTo>
                    <a:pt x="519792" y="913227"/>
                  </a:lnTo>
                  <a:lnTo>
                    <a:pt x="518077" y="912275"/>
                  </a:lnTo>
                  <a:lnTo>
                    <a:pt x="515601" y="911418"/>
                  </a:lnTo>
                  <a:lnTo>
                    <a:pt x="507028" y="904274"/>
                  </a:lnTo>
                  <a:lnTo>
                    <a:pt x="503790" y="900464"/>
                  </a:lnTo>
                  <a:lnTo>
                    <a:pt x="497789" y="895130"/>
                  </a:lnTo>
                  <a:lnTo>
                    <a:pt x="494932" y="894368"/>
                  </a:lnTo>
                  <a:lnTo>
                    <a:pt x="491788" y="894368"/>
                  </a:lnTo>
                  <a:lnTo>
                    <a:pt x="485597" y="894844"/>
                  </a:lnTo>
                  <a:lnTo>
                    <a:pt x="479596" y="894368"/>
                  </a:lnTo>
                  <a:lnTo>
                    <a:pt x="470071" y="892177"/>
                  </a:lnTo>
                  <a:lnTo>
                    <a:pt x="467024" y="892177"/>
                  </a:lnTo>
                  <a:lnTo>
                    <a:pt x="460832" y="893225"/>
                  </a:lnTo>
                  <a:lnTo>
                    <a:pt x="457975" y="894177"/>
                  </a:lnTo>
                  <a:lnTo>
                    <a:pt x="455498" y="895320"/>
                  </a:lnTo>
                  <a:lnTo>
                    <a:pt x="453784" y="896844"/>
                  </a:lnTo>
                  <a:lnTo>
                    <a:pt x="452545" y="899797"/>
                  </a:lnTo>
                  <a:lnTo>
                    <a:pt x="453117" y="901893"/>
                  </a:lnTo>
                  <a:lnTo>
                    <a:pt x="454832" y="903798"/>
                  </a:lnTo>
                  <a:lnTo>
                    <a:pt x="456451" y="906369"/>
                  </a:lnTo>
                  <a:lnTo>
                    <a:pt x="455022" y="907036"/>
                  </a:lnTo>
                  <a:lnTo>
                    <a:pt x="453784" y="907036"/>
                  </a:lnTo>
                  <a:lnTo>
                    <a:pt x="451021" y="905607"/>
                  </a:lnTo>
                  <a:lnTo>
                    <a:pt x="448259" y="904750"/>
                  </a:lnTo>
                  <a:lnTo>
                    <a:pt x="445307" y="904750"/>
                  </a:lnTo>
                  <a:lnTo>
                    <a:pt x="442354" y="904750"/>
                  </a:lnTo>
                  <a:lnTo>
                    <a:pt x="435972" y="907512"/>
                  </a:lnTo>
                  <a:lnTo>
                    <a:pt x="429685" y="908274"/>
                  </a:lnTo>
                  <a:lnTo>
                    <a:pt x="423875" y="907512"/>
                  </a:lnTo>
                  <a:lnTo>
                    <a:pt x="418732" y="905131"/>
                  </a:lnTo>
                  <a:lnTo>
                    <a:pt x="414445" y="901131"/>
                  </a:lnTo>
                  <a:lnTo>
                    <a:pt x="407302" y="891606"/>
                  </a:lnTo>
                  <a:lnTo>
                    <a:pt x="403492" y="887796"/>
                  </a:lnTo>
                  <a:lnTo>
                    <a:pt x="382251" y="871032"/>
                  </a:lnTo>
                  <a:lnTo>
                    <a:pt x="363963" y="856268"/>
                  </a:lnTo>
                  <a:lnTo>
                    <a:pt x="331578" y="837218"/>
                  </a:lnTo>
                  <a:lnTo>
                    <a:pt x="306718" y="825788"/>
                  </a:lnTo>
                  <a:lnTo>
                    <a:pt x="284715" y="817597"/>
                  </a:lnTo>
                  <a:lnTo>
                    <a:pt x="279191" y="817597"/>
                  </a:lnTo>
                  <a:lnTo>
                    <a:pt x="273571" y="820264"/>
                  </a:lnTo>
                  <a:lnTo>
                    <a:pt x="260617" y="829789"/>
                  </a:lnTo>
                  <a:lnTo>
                    <a:pt x="239757" y="837123"/>
                  </a:lnTo>
                  <a:lnTo>
                    <a:pt x="234042" y="838075"/>
                  </a:lnTo>
                  <a:lnTo>
                    <a:pt x="221850" y="838075"/>
                  </a:lnTo>
                  <a:lnTo>
                    <a:pt x="202324" y="835027"/>
                  </a:lnTo>
                  <a:lnTo>
                    <a:pt x="171463" y="835027"/>
                  </a:lnTo>
                  <a:lnTo>
                    <a:pt x="165652" y="833313"/>
                  </a:lnTo>
                  <a:lnTo>
                    <a:pt x="151174" y="833313"/>
                  </a:lnTo>
                  <a:lnTo>
                    <a:pt x="148603" y="833313"/>
                  </a:lnTo>
                  <a:lnTo>
                    <a:pt x="140983" y="836075"/>
                  </a:lnTo>
                  <a:lnTo>
                    <a:pt x="123361" y="835313"/>
                  </a:lnTo>
                  <a:lnTo>
                    <a:pt x="98406" y="839314"/>
                  </a:lnTo>
                  <a:lnTo>
                    <a:pt x="69831" y="840361"/>
                  </a:lnTo>
                  <a:lnTo>
                    <a:pt x="61258" y="843219"/>
                  </a:lnTo>
                  <a:lnTo>
                    <a:pt x="58591" y="843219"/>
                  </a:lnTo>
                  <a:lnTo>
                    <a:pt x="47447" y="843219"/>
                  </a:lnTo>
                  <a:lnTo>
                    <a:pt x="39923" y="844933"/>
                  </a:lnTo>
                  <a:lnTo>
                    <a:pt x="37065" y="844933"/>
                  </a:lnTo>
                  <a:lnTo>
                    <a:pt x="28588" y="844933"/>
                  </a:lnTo>
                  <a:lnTo>
                    <a:pt x="25825" y="844933"/>
                  </a:lnTo>
                  <a:lnTo>
                    <a:pt x="17729" y="848172"/>
                  </a:lnTo>
                  <a:lnTo>
                    <a:pt x="15729" y="848172"/>
                  </a:lnTo>
                  <a:lnTo>
                    <a:pt x="11728" y="848172"/>
                  </a:lnTo>
                  <a:close/>
                  <a:moveTo>
                    <a:pt x="1194162" y="1499682"/>
                  </a:moveTo>
                  <a:lnTo>
                    <a:pt x="1193400" y="1502063"/>
                  </a:lnTo>
                  <a:lnTo>
                    <a:pt x="1193971" y="1504920"/>
                  </a:lnTo>
                  <a:lnTo>
                    <a:pt x="1193971" y="1507302"/>
                  </a:lnTo>
                  <a:lnTo>
                    <a:pt x="1190447" y="1508349"/>
                  </a:lnTo>
                  <a:lnTo>
                    <a:pt x="1188828" y="1509492"/>
                  </a:lnTo>
                  <a:lnTo>
                    <a:pt x="1185304" y="1514731"/>
                  </a:lnTo>
                  <a:lnTo>
                    <a:pt x="1183684" y="1516160"/>
                  </a:lnTo>
                  <a:lnTo>
                    <a:pt x="1181017" y="1516160"/>
                  </a:lnTo>
                  <a:lnTo>
                    <a:pt x="1177969" y="1515207"/>
                  </a:lnTo>
                  <a:lnTo>
                    <a:pt x="1175302" y="1513779"/>
                  </a:lnTo>
                  <a:lnTo>
                    <a:pt x="1171016" y="1509969"/>
                  </a:lnTo>
                  <a:lnTo>
                    <a:pt x="1168635" y="1509111"/>
                  </a:lnTo>
                  <a:lnTo>
                    <a:pt x="1166063" y="1509111"/>
                  </a:lnTo>
                  <a:lnTo>
                    <a:pt x="1163110" y="1509111"/>
                  </a:lnTo>
                  <a:lnTo>
                    <a:pt x="1161015" y="1509111"/>
                  </a:lnTo>
                  <a:lnTo>
                    <a:pt x="1157205" y="1507492"/>
                  </a:lnTo>
                  <a:lnTo>
                    <a:pt x="1154157" y="1507492"/>
                  </a:lnTo>
                  <a:lnTo>
                    <a:pt x="1150918" y="1507492"/>
                  </a:lnTo>
                  <a:lnTo>
                    <a:pt x="1145680" y="1508540"/>
                  </a:lnTo>
                  <a:lnTo>
                    <a:pt x="1134726" y="1513493"/>
                  </a:lnTo>
                  <a:lnTo>
                    <a:pt x="1128916" y="1514826"/>
                  </a:lnTo>
                  <a:lnTo>
                    <a:pt x="1126916" y="1517112"/>
                  </a:lnTo>
                  <a:lnTo>
                    <a:pt x="1126058" y="1520256"/>
                  </a:lnTo>
                  <a:lnTo>
                    <a:pt x="1126058" y="1523875"/>
                  </a:lnTo>
                  <a:lnTo>
                    <a:pt x="1126058" y="1524828"/>
                  </a:lnTo>
                  <a:lnTo>
                    <a:pt x="1126630" y="1525590"/>
                  </a:lnTo>
                  <a:lnTo>
                    <a:pt x="1127201" y="1526542"/>
                  </a:lnTo>
                  <a:lnTo>
                    <a:pt x="1127201" y="1527876"/>
                  </a:lnTo>
                  <a:lnTo>
                    <a:pt x="1127201" y="1529304"/>
                  </a:lnTo>
                  <a:lnTo>
                    <a:pt x="1126534" y="1530543"/>
                  </a:lnTo>
                  <a:lnTo>
                    <a:pt x="1125963" y="1531495"/>
                  </a:lnTo>
                  <a:lnTo>
                    <a:pt x="1125963" y="1532257"/>
                  </a:lnTo>
                  <a:lnTo>
                    <a:pt x="1125106" y="1533495"/>
                  </a:lnTo>
                  <a:lnTo>
                    <a:pt x="1118819" y="1535019"/>
                  </a:lnTo>
                  <a:lnTo>
                    <a:pt x="1110818" y="1540734"/>
                  </a:lnTo>
                  <a:lnTo>
                    <a:pt x="1106342" y="1542735"/>
                  </a:lnTo>
                  <a:lnTo>
                    <a:pt x="1104532" y="1540544"/>
                  </a:lnTo>
                  <a:lnTo>
                    <a:pt x="1100722" y="1538258"/>
                  </a:lnTo>
                  <a:lnTo>
                    <a:pt x="1094816" y="1531114"/>
                  </a:lnTo>
                  <a:lnTo>
                    <a:pt x="1090625" y="1529495"/>
                  </a:lnTo>
                  <a:lnTo>
                    <a:pt x="1084243" y="1529495"/>
                  </a:lnTo>
                  <a:lnTo>
                    <a:pt x="1078148" y="1526923"/>
                  </a:lnTo>
                  <a:lnTo>
                    <a:pt x="1076147" y="1526447"/>
                  </a:lnTo>
                  <a:lnTo>
                    <a:pt x="1073957" y="1526447"/>
                  </a:lnTo>
                  <a:lnTo>
                    <a:pt x="1070909" y="1528542"/>
                  </a:lnTo>
                  <a:lnTo>
                    <a:pt x="1069956" y="1531972"/>
                  </a:lnTo>
                  <a:lnTo>
                    <a:pt x="1068718" y="1535115"/>
                  </a:lnTo>
                  <a:lnTo>
                    <a:pt x="1064622" y="1536543"/>
                  </a:lnTo>
                  <a:lnTo>
                    <a:pt x="1062526" y="1536543"/>
                  </a:lnTo>
                  <a:lnTo>
                    <a:pt x="1058335" y="1535019"/>
                  </a:lnTo>
                  <a:lnTo>
                    <a:pt x="1056050" y="1535019"/>
                  </a:lnTo>
                  <a:lnTo>
                    <a:pt x="1052049" y="1535972"/>
                  </a:lnTo>
                  <a:lnTo>
                    <a:pt x="1050239" y="1535972"/>
                  </a:lnTo>
                  <a:lnTo>
                    <a:pt x="1048906" y="1534067"/>
                  </a:lnTo>
                  <a:lnTo>
                    <a:pt x="1040048" y="1537972"/>
                  </a:lnTo>
                  <a:lnTo>
                    <a:pt x="1035857" y="1538544"/>
                  </a:lnTo>
                  <a:lnTo>
                    <a:pt x="1031856" y="1537401"/>
                  </a:lnTo>
                  <a:lnTo>
                    <a:pt x="1029189" y="1535496"/>
                  </a:lnTo>
                  <a:lnTo>
                    <a:pt x="1028236" y="1535496"/>
                  </a:lnTo>
                  <a:lnTo>
                    <a:pt x="1026808" y="1535496"/>
                  </a:lnTo>
                  <a:lnTo>
                    <a:pt x="1024522" y="1537020"/>
                  </a:lnTo>
                  <a:lnTo>
                    <a:pt x="1023379" y="1537020"/>
                  </a:lnTo>
                  <a:lnTo>
                    <a:pt x="1020521" y="1537020"/>
                  </a:lnTo>
                  <a:lnTo>
                    <a:pt x="1018997" y="1537020"/>
                  </a:lnTo>
                  <a:lnTo>
                    <a:pt x="1017949" y="1537686"/>
                  </a:lnTo>
                  <a:lnTo>
                    <a:pt x="1016425" y="1539306"/>
                  </a:lnTo>
                  <a:lnTo>
                    <a:pt x="1015568" y="1539306"/>
                  </a:lnTo>
                  <a:lnTo>
                    <a:pt x="1014711" y="1539306"/>
                  </a:lnTo>
                  <a:lnTo>
                    <a:pt x="1013092" y="1539306"/>
                  </a:lnTo>
                  <a:lnTo>
                    <a:pt x="1010806" y="1540068"/>
                  </a:lnTo>
                  <a:lnTo>
                    <a:pt x="1009091" y="1540068"/>
                  </a:lnTo>
                  <a:lnTo>
                    <a:pt x="1008043" y="1539115"/>
                  </a:lnTo>
                  <a:lnTo>
                    <a:pt x="1008043" y="1536162"/>
                  </a:lnTo>
                  <a:lnTo>
                    <a:pt x="1007282" y="1534162"/>
                  </a:lnTo>
                  <a:lnTo>
                    <a:pt x="1005472" y="1531019"/>
                  </a:lnTo>
                  <a:lnTo>
                    <a:pt x="1001757" y="1525685"/>
                  </a:lnTo>
                  <a:lnTo>
                    <a:pt x="999947" y="1524828"/>
                  </a:lnTo>
                  <a:lnTo>
                    <a:pt x="995090" y="1523970"/>
                  </a:lnTo>
                  <a:lnTo>
                    <a:pt x="993184" y="1522923"/>
                  </a:lnTo>
                  <a:lnTo>
                    <a:pt x="985565" y="1515684"/>
                  </a:lnTo>
                  <a:lnTo>
                    <a:pt x="986136" y="1514065"/>
                  </a:lnTo>
                  <a:lnTo>
                    <a:pt x="986136" y="1510826"/>
                  </a:lnTo>
                  <a:lnTo>
                    <a:pt x="986136" y="1508921"/>
                  </a:lnTo>
                  <a:lnTo>
                    <a:pt x="986708" y="1508159"/>
                  </a:lnTo>
                  <a:lnTo>
                    <a:pt x="987660" y="1507492"/>
                  </a:lnTo>
                  <a:lnTo>
                    <a:pt x="988422" y="1506349"/>
                  </a:lnTo>
                  <a:lnTo>
                    <a:pt x="988993" y="1502349"/>
                  </a:lnTo>
                  <a:lnTo>
                    <a:pt x="989565" y="1500920"/>
                  </a:lnTo>
                  <a:lnTo>
                    <a:pt x="990232" y="1499682"/>
                  </a:lnTo>
                  <a:lnTo>
                    <a:pt x="991089" y="1498634"/>
                  </a:lnTo>
                  <a:lnTo>
                    <a:pt x="991660" y="1497110"/>
                  </a:lnTo>
                  <a:lnTo>
                    <a:pt x="991184" y="1493967"/>
                  </a:lnTo>
                  <a:lnTo>
                    <a:pt x="991184" y="1492538"/>
                  </a:lnTo>
                  <a:lnTo>
                    <a:pt x="993470" y="1490157"/>
                  </a:lnTo>
                  <a:lnTo>
                    <a:pt x="996518" y="1489204"/>
                  </a:lnTo>
                  <a:lnTo>
                    <a:pt x="1006043" y="1488347"/>
                  </a:lnTo>
                  <a:lnTo>
                    <a:pt x="1012234" y="1485204"/>
                  </a:lnTo>
                  <a:lnTo>
                    <a:pt x="1016044" y="1485204"/>
                  </a:lnTo>
                  <a:lnTo>
                    <a:pt x="1017664" y="1484632"/>
                  </a:lnTo>
                  <a:lnTo>
                    <a:pt x="1019664" y="1483203"/>
                  </a:lnTo>
                  <a:lnTo>
                    <a:pt x="1020902" y="1482537"/>
                  </a:lnTo>
                  <a:lnTo>
                    <a:pt x="1056145" y="1476726"/>
                  </a:lnTo>
                  <a:lnTo>
                    <a:pt x="1058717" y="1475774"/>
                  </a:lnTo>
                  <a:lnTo>
                    <a:pt x="1065193" y="1472345"/>
                  </a:lnTo>
                  <a:lnTo>
                    <a:pt x="1083005" y="1467868"/>
                  </a:lnTo>
                  <a:lnTo>
                    <a:pt x="1084720" y="1466630"/>
                  </a:lnTo>
                  <a:lnTo>
                    <a:pt x="1086339" y="1464820"/>
                  </a:lnTo>
                  <a:lnTo>
                    <a:pt x="1088053" y="1463106"/>
                  </a:lnTo>
                  <a:lnTo>
                    <a:pt x="1090244" y="1462439"/>
                  </a:lnTo>
                  <a:lnTo>
                    <a:pt x="1092435" y="1462915"/>
                  </a:lnTo>
                  <a:lnTo>
                    <a:pt x="1103389" y="1466916"/>
                  </a:lnTo>
                  <a:lnTo>
                    <a:pt x="1104627" y="1466916"/>
                  </a:lnTo>
                  <a:lnTo>
                    <a:pt x="1105770" y="1466916"/>
                  </a:lnTo>
                  <a:lnTo>
                    <a:pt x="1108151" y="1465106"/>
                  </a:lnTo>
                  <a:lnTo>
                    <a:pt x="1110437" y="1465106"/>
                  </a:lnTo>
                  <a:lnTo>
                    <a:pt x="1113866" y="1465106"/>
                  </a:lnTo>
                  <a:lnTo>
                    <a:pt x="1116152" y="1465106"/>
                  </a:lnTo>
                  <a:lnTo>
                    <a:pt x="1120819" y="1463296"/>
                  </a:lnTo>
                  <a:lnTo>
                    <a:pt x="1123105" y="1463296"/>
                  </a:lnTo>
                  <a:lnTo>
                    <a:pt x="1125106" y="1464439"/>
                  </a:lnTo>
                  <a:lnTo>
                    <a:pt x="1127868" y="1463106"/>
                  </a:lnTo>
                  <a:lnTo>
                    <a:pt x="1129392" y="1464439"/>
                  </a:lnTo>
                  <a:lnTo>
                    <a:pt x="1129392" y="1466535"/>
                  </a:lnTo>
                  <a:lnTo>
                    <a:pt x="1127487" y="1467678"/>
                  </a:lnTo>
                  <a:lnTo>
                    <a:pt x="1124725" y="1468725"/>
                  </a:lnTo>
                  <a:lnTo>
                    <a:pt x="1122820" y="1471011"/>
                  </a:lnTo>
                  <a:lnTo>
                    <a:pt x="1122820" y="1473298"/>
                  </a:lnTo>
                  <a:lnTo>
                    <a:pt x="1125106" y="1474250"/>
                  </a:lnTo>
                  <a:lnTo>
                    <a:pt x="1129583" y="1474250"/>
                  </a:lnTo>
                  <a:lnTo>
                    <a:pt x="1131392" y="1474250"/>
                  </a:lnTo>
                  <a:lnTo>
                    <a:pt x="1131392" y="1475107"/>
                  </a:lnTo>
                  <a:lnTo>
                    <a:pt x="1128344" y="1479584"/>
                  </a:lnTo>
                  <a:lnTo>
                    <a:pt x="1122629" y="1485966"/>
                  </a:lnTo>
                  <a:lnTo>
                    <a:pt x="1125392" y="1488728"/>
                  </a:lnTo>
                  <a:lnTo>
                    <a:pt x="1128249" y="1488728"/>
                  </a:lnTo>
                  <a:lnTo>
                    <a:pt x="1131202" y="1488728"/>
                  </a:lnTo>
                  <a:lnTo>
                    <a:pt x="1136441" y="1491204"/>
                  </a:lnTo>
                  <a:lnTo>
                    <a:pt x="1139774" y="1491204"/>
                  </a:lnTo>
                  <a:lnTo>
                    <a:pt x="1145108" y="1489871"/>
                  </a:lnTo>
                  <a:lnTo>
                    <a:pt x="1146727" y="1489204"/>
                  </a:lnTo>
                  <a:lnTo>
                    <a:pt x="1147680" y="1488537"/>
                  </a:lnTo>
                  <a:lnTo>
                    <a:pt x="1148537" y="1488537"/>
                  </a:lnTo>
                  <a:lnTo>
                    <a:pt x="1149585" y="1489871"/>
                  </a:lnTo>
                  <a:lnTo>
                    <a:pt x="1150252" y="1491395"/>
                  </a:lnTo>
                  <a:lnTo>
                    <a:pt x="1150252" y="1492538"/>
                  </a:lnTo>
                  <a:lnTo>
                    <a:pt x="1150252" y="1493872"/>
                  </a:lnTo>
                  <a:lnTo>
                    <a:pt x="1150252" y="1495872"/>
                  </a:lnTo>
                  <a:lnTo>
                    <a:pt x="1151300" y="1499015"/>
                  </a:lnTo>
                  <a:lnTo>
                    <a:pt x="1153681" y="1500063"/>
                  </a:lnTo>
                  <a:lnTo>
                    <a:pt x="1156634" y="1500063"/>
                  </a:lnTo>
                  <a:lnTo>
                    <a:pt x="1159300" y="1499015"/>
                  </a:lnTo>
                  <a:lnTo>
                    <a:pt x="1161301" y="1497396"/>
                  </a:lnTo>
                  <a:lnTo>
                    <a:pt x="1163015" y="1495205"/>
                  </a:lnTo>
                  <a:lnTo>
                    <a:pt x="1164253" y="1492538"/>
                  </a:lnTo>
                  <a:lnTo>
                    <a:pt x="1164253" y="1489585"/>
                  </a:lnTo>
                  <a:lnTo>
                    <a:pt x="1165777" y="1487109"/>
                  </a:lnTo>
                  <a:lnTo>
                    <a:pt x="1169302" y="1487109"/>
                  </a:lnTo>
                  <a:lnTo>
                    <a:pt x="1173302" y="1487680"/>
                  </a:lnTo>
                  <a:lnTo>
                    <a:pt x="1178636" y="1489299"/>
                  </a:lnTo>
                  <a:lnTo>
                    <a:pt x="1184066" y="1492062"/>
                  </a:lnTo>
                  <a:lnTo>
                    <a:pt x="1186256" y="1492633"/>
                  </a:lnTo>
                  <a:lnTo>
                    <a:pt x="1186256" y="1493490"/>
                  </a:lnTo>
                  <a:lnTo>
                    <a:pt x="1187209" y="1498824"/>
                  </a:lnTo>
                  <a:lnTo>
                    <a:pt x="1187971" y="1500444"/>
                  </a:lnTo>
                  <a:lnTo>
                    <a:pt x="1189780" y="1501301"/>
                  </a:lnTo>
                  <a:lnTo>
                    <a:pt x="1191876" y="1501301"/>
                  </a:lnTo>
                  <a:close/>
                  <a:moveTo>
                    <a:pt x="974420" y="1392430"/>
                  </a:moveTo>
                  <a:lnTo>
                    <a:pt x="976516" y="1391097"/>
                  </a:lnTo>
                  <a:lnTo>
                    <a:pt x="978230" y="1391859"/>
                  </a:lnTo>
                  <a:lnTo>
                    <a:pt x="979754" y="1393859"/>
                  </a:lnTo>
                  <a:lnTo>
                    <a:pt x="981183" y="1396240"/>
                  </a:lnTo>
                  <a:lnTo>
                    <a:pt x="980326" y="1397288"/>
                  </a:lnTo>
                  <a:lnTo>
                    <a:pt x="979373" y="1396240"/>
                  </a:lnTo>
                  <a:lnTo>
                    <a:pt x="976706" y="1396240"/>
                  </a:lnTo>
                  <a:lnTo>
                    <a:pt x="974516" y="1395669"/>
                  </a:lnTo>
                  <a:lnTo>
                    <a:pt x="973468" y="1394526"/>
                  </a:lnTo>
                  <a:close/>
                  <a:moveTo>
                    <a:pt x="938701" y="1370523"/>
                  </a:moveTo>
                  <a:lnTo>
                    <a:pt x="940130" y="1372142"/>
                  </a:lnTo>
                  <a:lnTo>
                    <a:pt x="941273" y="1372809"/>
                  </a:lnTo>
                  <a:lnTo>
                    <a:pt x="942035" y="1373952"/>
                  </a:lnTo>
                  <a:lnTo>
                    <a:pt x="942797" y="1376524"/>
                  </a:lnTo>
                  <a:lnTo>
                    <a:pt x="942797" y="1378524"/>
                  </a:lnTo>
                  <a:lnTo>
                    <a:pt x="942797" y="1380143"/>
                  </a:lnTo>
                  <a:lnTo>
                    <a:pt x="942226" y="1380810"/>
                  </a:lnTo>
                  <a:lnTo>
                    <a:pt x="940797" y="1379857"/>
                  </a:lnTo>
                  <a:lnTo>
                    <a:pt x="937082" y="1379190"/>
                  </a:lnTo>
                  <a:lnTo>
                    <a:pt x="935844" y="1376524"/>
                  </a:lnTo>
                  <a:lnTo>
                    <a:pt x="935844" y="1372714"/>
                  </a:lnTo>
                  <a:lnTo>
                    <a:pt x="934796" y="1368808"/>
                  </a:lnTo>
                  <a:lnTo>
                    <a:pt x="929176" y="1363665"/>
                  </a:lnTo>
                  <a:lnTo>
                    <a:pt x="927367" y="1360426"/>
                  </a:lnTo>
                  <a:lnTo>
                    <a:pt x="930796" y="1358998"/>
                  </a:lnTo>
                  <a:lnTo>
                    <a:pt x="932796" y="1360522"/>
                  </a:lnTo>
                  <a:close/>
                  <a:moveTo>
                    <a:pt x="1095102" y="1284798"/>
                  </a:moveTo>
                  <a:lnTo>
                    <a:pt x="1095674" y="1288893"/>
                  </a:lnTo>
                  <a:lnTo>
                    <a:pt x="1094816" y="1293084"/>
                  </a:lnTo>
                  <a:lnTo>
                    <a:pt x="1093197" y="1295275"/>
                  </a:lnTo>
                  <a:lnTo>
                    <a:pt x="1091483" y="1293656"/>
                  </a:lnTo>
                  <a:lnTo>
                    <a:pt x="1090720" y="1291656"/>
                  </a:lnTo>
                  <a:lnTo>
                    <a:pt x="1091768" y="1289370"/>
                  </a:lnTo>
                  <a:close/>
                  <a:moveTo>
                    <a:pt x="725818" y="1164783"/>
                  </a:moveTo>
                  <a:lnTo>
                    <a:pt x="726389" y="1168116"/>
                  </a:lnTo>
                  <a:lnTo>
                    <a:pt x="725437" y="1169164"/>
                  </a:lnTo>
                  <a:lnTo>
                    <a:pt x="723532" y="1169164"/>
                  </a:lnTo>
                  <a:lnTo>
                    <a:pt x="721246" y="1169926"/>
                  </a:lnTo>
                  <a:lnTo>
                    <a:pt x="718483" y="1174498"/>
                  </a:lnTo>
                  <a:lnTo>
                    <a:pt x="716959" y="1175832"/>
                  </a:lnTo>
                  <a:lnTo>
                    <a:pt x="716007" y="1173165"/>
                  </a:lnTo>
                  <a:lnTo>
                    <a:pt x="717436" y="1168593"/>
                  </a:lnTo>
                  <a:lnTo>
                    <a:pt x="717436" y="1167259"/>
                  </a:lnTo>
                  <a:lnTo>
                    <a:pt x="717436" y="1165259"/>
                  </a:lnTo>
                  <a:lnTo>
                    <a:pt x="717436" y="1164497"/>
                  </a:lnTo>
                  <a:lnTo>
                    <a:pt x="719150" y="1163449"/>
                  </a:lnTo>
                  <a:lnTo>
                    <a:pt x="722770" y="1162592"/>
                  </a:lnTo>
                  <a:lnTo>
                    <a:pt x="722770" y="1162592"/>
                  </a:lnTo>
                  <a:lnTo>
                    <a:pt x="724103" y="1162592"/>
                  </a:lnTo>
                  <a:lnTo>
                    <a:pt x="724103" y="1163068"/>
                  </a:lnTo>
                  <a:close/>
                  <a:moveTo>
                    <a:pt x="597135" y="947232"/>
                  </a:moveTo>
                  <a:lnTo>
                    <a:pt x="593992" y="945898"/>
                  </a:lnTo>
                  <a:lnTo>
                    <a:pt x="593992" y="943136"/>
                  </a:lnTo>
                  <a:lnTo>
                    <a:pt x="596183" y="940088"/>
                  </a:lnTo>
                  <a:lnTo>
                    <a:pt x="598659" y="937707"/>
                  </a:lnTo>
                  <a:lnTo>
                    <a:pt x="601040" y="936468"/>
                  </a:lnTo>
                  <a:lnTo>
                    <a:pt x="604374" y="935325"/>
                  </a:lnTo>
                  <a:lnTo>
                    <a:pt x="607993" y="934564"/>
                  </a:lnTo>
                  <a:lnTo>
                    <a:pt x="611232" y="934564"/>
                  </a:lnTo>
                  <a:lnTo>
                    <a:pt x="611232" y="935516"/>
                  </a:lnTo>
                  <a:lnTo>
                    <a:pt x="603993" y="937707"/>
                  </a:lnTo>
                  <a:lnTo>
                    <a:pt x="605136" y="940183"/>
                  </a:lnTo>
                  <a:lnTo>
                    <a:pt x="605803" y="940945"/>
                  </a:lnTo>
                  <a:lnTo>
                    <a:pt x="604279" y="941707"/>
                  </a:lnTo>
                  <a:lnTo>
                    <a:pt x="603421" y="943136"/>
                  </a:lnTo>
                  <a:lnTo>
                    <a:pt x="602945" y="944469"/>
                  </a:lnTo>
                  <a:lnTo>
                    <a:pt x="602945" y="945136"/>
                  </a:lnTo>
                  <a:lnTo>
                    <a:pt x="601326" y="945136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271B9B03-A6C7-47D4-AAB8-2E231176CE57}"/>
                </a:ext>
              </a:extLst>
            </p:cNvPr>
            <p:cNvSpPr/>
            <p:nvPr/>
          </p:nvSpPr>
          <p:spPr>
            <a:xfrm>
              <a:off x="6712362" y="854963"/>
              <a:ext cx="2034063" cy="2778061"/>
            </a:xfrm>
            <a:custGeom>
              <a:avLst/>
              <a:gdLst>
                <a:gd name="connsiteX0" fmla="*/ -83 w 2034063"/>
                <a:gd name="connsiteY0" fmla="*/ 981045 h 2778061"/>
                <a:gd name="connsiteX1" fmla="*/ -83 w 2034063"/>
                <a:gd name="connsiteY1" fmla="*/ 981045 h 2778061"/>
                <a:gd name="connsiteX2" fmla="*/ 7823 w 2034063"/>
                <a:gd name="connsiteY2" fmla="*/ 990570 h 2778061"/>
                <a:gd name="connsiteX3" fmla="*/ 13157 w 2034063"/>
                <a:gd name="connsiteY3" fmla="*/ 993523 h 2778061"/>
                <a:gd name="connsiteX4" fmla="*/ 19920 w 2034063"/>
                <a:gd name="connsiteY4" fmla="*/ 999333 h 2778061"/>
                <a:gd name="connsiteX5" fmla="*/ 23920 w 2034063"/>
                <a:gd name="connsiteY5" fmla="*/ 1002191 h 2778061"/>
                <a:gd name="connsiteX6" fmla="*/ 28587 w 2034063"/>
                <a:gd name="connsiteY6" fmla="*/ 1003905 h 2778061"/>
                <a:gd name="connsiteX7" fmla="*/ 30874 w 2034063"/>
                <a:gd name="connsiteY7" fmla="*/ 1005048 h 2778061"/>
                <a:gd name="connsiteX8" fmla="*/ 34112 w 2034063"/>
                <a:gd name="connsiteY8" fmla="*/ 1005810 h 2778061"/>
                <a:gd name="connsiteX9" fmla="*/ 35255 w 2034063"/>
                <a:gd name="connsiteY9" fmla="*/ 1005810 h 2778061"/>
                <a:gd name="connsiteX10" fmla="*/ 36112 w 2034063"/>
                <a:gd name="connsiteY10" fmla="*/ 1005810 h 2778061"/>
                <a:gd name="connsiteX11" fmla="*/ 37732 w 2034063"/>
                <a:gd name="connsiteY11" fmla="*/ 1007715 h 2778061"/>
                <a:gd name="connsiteX12" fmla="*/ 38303 w 2034063"/>
                <a:gd name="connsiteY12" fmla="*/ 1008287 h 2778061"/>
                <a:gd name="connsiteX13" fmla="*/ 40589 w 2034063"/>
                <a:gd name="connsiteY13" fmla="*/ 1008858 h 2778061"/>
                <a:gd name="connsiteX14" fmla="*/ 48685 w 2034063"/>
                <a:gd name="connsiteY14" fmla="*/ 1008287 h 2778061"/>
                <a:gd name="connsiteX15" fmla="*/ 52591 w 2034063"/>
                <a:gd name="connsiteY15" fmla="*/ 1009906 h 2778061"/>
                <a:gd name="connsiteX16" fmla="*/ 58210 w 2034063"/>
                <a:gd name="connsiteY16" fmla="*/ 1012954 h 2778061"/>
                <a:gd name="connsiteX17" fmla="*/ 64306 w 2034063"/>
                <a:gd name="connsiteY17" fmla="*/ 1014954 h 2778061"/>
                <a:gd name="connsiteX18" fmla="*/ 71069 w 2034063"/>
                <a:gd name="connsiteY18" fmla="*/ 1012859 h 2778061"/>
                <a:gd name="connsiteX19" fmla="*/ 84595 w 2034063"/>
                <a:gd name="connsiteY19" fmla="*/ 1012859 h 2778061"/>
                <a:gd name="connsiteX20" fmla="*/ 85833 w 2034063"/>
                <a:gd name="connsiteY20" fmla="*/ 1012859 h 2778061"/>
                <a:gd name="connsiteX21" fmla="*/ 89357 w 2034063"/>
                <a:gd name="connsiteY21" fmla="*/ 1016859 h 2778061"/>
                <a:gd name="connsiteX22" fmla="*/ 90786 w 2034063"/>
                <a:gd name="connsiteY22" fmla="*/ 1017526 h 2778061"/>
                <a:gd name="connsiteX23" fmla="*/ 92691 w 2034063"/>
                <a:gd name="connsiteY23" fmla="*/ 1018002 h 2778061"/>
                <a:gd name="connsiteX24" fmla="*/ 96406 w 2034063"/>
                <a:gd name="connsiteY24" fmla="*/ 1020288 h 2778061"/>
                <a:gd name="connsiteX25" fmla="*/ 98406 w 2034063"/>
                <a:gd name="connsiteY25" fmla="*/ 1021241 h 2778061"/>
                <a:gd name="connsiteX26" fmla="*/ 105073 w 2034063"/>
                <a:gd name="connsiteY26" fmla="*/ 1022574 h 2778061"/>
                <a:gd name="connsiteX27" fmla="*/ 109741 w 2034063"/>
                <a:gd name="connsiteY27" fmla="*/ 1025336 h 2778061"/>
                <a:gd name="connsiteX28" fmla="*/ 113551 w 2034063"/>
                <a:gd name="connsiteY28" fmla="*/ 1026289 h 2778061"/>
                <a:gd name="connsiteX29" fmla="*/ 126886 w 2034063"/>
                <a:gd name="connsiteY29" fmla="*/ 1027242 h 2778061"/>
                <a:gd name="connsiteX30" fmla="*/ 131743 w 2034063"/>
                <a:gd name="connsiteY30" fmla="*/ 1028670 h 2778061"/>
                <a:gd name="connsiteX31" fmla="*/ 135553 w 2034063"/>
                <a:gd name="connsiteY31" fmla="*/ 1031432 h 2778061"/>
                <a:gd name="connsiteX32" fmla="*/ 138792 w 2034063"/>
                <a:gd name="connsiteY32" fmla="*/ 1039910 h 2778061"/>
                <a:gd name="connsiteX33" fmla="*/ 142887 w 2034063"/>
                <a:gd name="connsiteY33" fmla="*/ 1043244 h 2778061"/>
                <a:gd name="connsiteX34" fmla="*/ 151270 w 2034063"/>
                <a:gd name="connsiteY34" fmla="*/ 1047435 h 2778061"/>
                <a:gd name="connsiteX35" fmla="*/ 148984 w 2034063"/>
                <a:gd name="connsiteY35" fmla="*/ 1052007 h 2778061"/>
                <a:gd name="connsiteX36" fmla="*/ 148984 w 2034063"/>
                <a:gd name="connsiteY36" fmla="*/ 1058960 h 2778061"/>
                <a:gd name="connsiteX37" fmla="*/ 150412 w 2034063"/>
                <a:gd name="connsiteY37" fmla="*/ 1066008 h 2778061"/>
                <a:gd name="connsiteX38" fmla="*/ 151936 w 2034063"/>
                <a:gd name="connsiteY38" fmla="*/ 1070866 h 2778061"/>
                <a:gd name="connsiteX39" fmla="*/ 157842 w 2034063"/>
                <a:gd name="connsiteY39" fmla="*/ 1082106 h 2778061"/>
                <a:gd name="connsiteX40" fmla="*/ 161842 w 2034063"/>
                <a:gd name="connsiteY40" fmla="*/ 1087249 h 2778061"/>
                <a:gd name="connsiteX41" fmla="*/ 166319 w 2034063"/>
                <a:gd name="connsiteY41" fmla="*/ 1090678 h 2778061"/>
                <a:gd name="connsiteX42" fmla="*/ 171558 w 2034063"/>
                <a:gd name="connsiteY42" fmla="*/ 1092107 h 2778061"/>
                <a:gd name="connsiteX43" fmla="*/ 182988 w 2034063"/>
                <a:gd name="connsiteY43" fmla="*/ 1093155 h 2778061"/>
                <a:gd name="connsiteX44" fmla="*/ 187845 w 2034063"/>
                <a:gd name="connsiteY44" fmla="*/ 1094393 h 2778061"/>
                <a:gd name="connsiteX45" fmla="*/ 189179 w 2034063"/>
                <a:gd name="connsiteY45" fmla="*/ 1095250 h 2778061"/>
                <a:gd name="connsiteX46" fmla="*/ 192322 w 2034063"/>
                <a:gd name="connsiteY46" fmla="*/ 1098108 h 2778061"/>
                <a:gd name="connsiteX47" fmla="*/ 196990 w 2034063"/>
                <a:gd name="connsiteY47" fmla="*/ 1100489 h 2778061"/>
                <a:gd name="connsiteX48" fmla="*/ 198228 w 2034063"/>
                <a:gd name="connsiteY48" fmla="*/ 1101441 h 2778061"/>
                <a:gd name="connsiteX49" fmla="*/ 199942 w 2034063"/>
                <a:gd name="connsiteY49" fmla="*/ 1103346 h 2778061"/>
                <a:gd name="connsiteX50" fmla="*/ 205753 w 2034063"/>
                <a:gd name="connsiteY50" fmla="*/ 1107537 h 2778061"/>
                <a:gd name="connsiteX51" fmla="*/ 211277 w 2034063"/>
                <a:gd name="connsiteY51" fmla="*/ 1113348 h 2778061"/>
                <a:gd name="connsiteX52" fmla="*/ 214325 w 2034063"/>
                <a:gd name="connsiteY52" fmla="*/ 1115919 h 2778061"/>
                <a:gd name="connsiteX53" fmla="*/ 217945 w 2034063"/>
                <a:gd name="connsiteY53" fmla="*/ 1116967 h 2778061"/>
                <a:gd name="connsiteX54" fmla="*/ 221564 w 2034063"/>
                <a:gd name="connsiteY54" fmla="*/ 1116967 h 2778061"/>
                <a:gd name="connsiteX55" fmla="*/ 232613 w 2034063"/>
                <a:gd name="connsiteY55" fmla="*/ 1120206 h 2778061"/>
                <a:gd name="connsiteX56" fmla="*/ 235661 w 2034063"/>
                <a:gd name="connsiteY56" fmla="*/ 1120206 h 2778061"/>
                <a:gd name="connsiteX57" fmla="*/ 237661 w 2034063"/>
                <a:gd name="connsiteY57" fmla="*/ 1121539 h 2778061"/>
                <a:gd name="connsiteX58" fmla="*/ 239281 w 2034063"/>
                <a:gd name="connsiteY58" fmla="*/ 1123063 h 2778061"/>
                <a:gd name="connsiteX59" fmla="*/ 251473 w 2034063"/>
                <a:gd name="connsiteY59" fmla="*/ 1127445 h 2778061"/>
                <a:gd name="connsiteX60" fmla="*/ 252520 w 2034063"/>
                <a:gd name="connsiteY60" fmla="*/ 1128873 h 2778061"/>
                <a:gd name="connsiteX61" fmla="*/ 255283 w 2034063"/>
                <a:gd name="connsiteY61" fmla="*/ 1133922 h 2778061"/>
                <a:gd name="connsiteX62" fmla="*/ 260045 w 2034063"/>
                <a:gd name="connsiteY62" fmla="*/ 1138398 h 2778061"/>
                <a:gd name="connsiteX63" fmla="*/ 261188 w 2034063"/>
                <a:gd name="connsiteY63" fmla="*/ 1139065 h 2778061"/>
                <a:gd name="connsiteX64" fmla="*/ 276619 w 2034063"/>
                <a:gd name="connsiteY64" fmla="*/ 1140399 h 2778061"/>
                <a:gd name="connsiteX65" fmla="*/ 292716 w 2034063"/>
                <a:gd name="connsiteY65" fmla="*/ 1138494 h 2778061"/>
                <a:gd name="connsiteX66" fmla="*/ 314147 w 2034063"/>
                <a:gd name="connsiteY66" fmla="*/ 1133826 h 2778061"/>
                <a:gd name="connsiteX67" fmla="*/ 316719 w 2034063"/>
                <a:gd name="connsiteY67" fmla="*/ 1132779 h 2778061"/>
                <a:gd name="connsiteX68" fmla="*/ 317862 w 2034063"/>
                <a:gd name="connsiteY68" fmla="*/ 1131826 h 2778061"/>
                <a:gd name="connsiteX69" fmla="*/ 319005 w 2034063"/>
                <a:gd name="connsiteY69" fmla="*/ 1130207 h 2778061"/>
                <a:gd name="connsiteX70" fmla="*/ 321767 w 2034063"/>
                <a:gd name="connsiteY70" fmla="*/ 1129731 h 2778061"/>
                <a:gd name="connsiteX71" fmla="*/ 327673 w 2034063"/>
                <a:gd name="connsiteY71" fmla="*/ 1129731 h 2778061"/>
                <a:gd name="connsiteX72" fmla="*/ 329673 w 2034063"/>
                <a:gd name="connsiteY72" fmla="*/ 1128969 h 2778061"/>
                <a:gd name="connsiteX73" fmla="*/ 331673 w 2034063"/>
                <a:gd name="connsiteY73" fmla="*/ 1127635 h 2778061"/>
                <a:gd name="connsiteX74" fmla="*/ 335293 w 2034063"/>
                <a:gd name="connsiteY74" fmla="*/ 1124492 h 2778061"/>
                <a:gd name="connsiteX75" fmla="*/ 336531 w 2034063"/>
                <a:gd name="connsiteY75" fmla="*/ 1123920 h 2778061"/>
                <a:gd name="connsiteX76" fmla="*/ 340055 w 2034063"/>
                <a:gd name="connsiteY76" fmla="*/ 1123920 h 2778061"/>
                <a:gd name="connsiteX77" fmla="*/ 341293 w 2034063"/>
                <a:gd name="connsiteY77" fmla="*/ 1123158 h 2778061"/>
                <a:gd name="connsiteX78" fmla="*/ 342436 w 2034063"/>
                <a:gd name="connsiteY78" fmla="*/ 1122111 h 2778061"/>
                <a:gd name="connsiteX79" fmla="*/ 346151 w 2034063"/>
                <a:gd name="connsiteY79" fmla="*/ 1119825 h 2778061"/>
                <a:gd name="connsiteX80" fmla="*/ 349961 w 2034063"/>
                <a:gd name="connsiteY80" fmla="*/ 1116015 h 2778061"/>
                <a:gd name="connsiteX81" fmla="*/ 351961 w 2034063"/>
                <a:gd name="connsiteY81" fmla="*/ 1114681 h 2778061"/>
                <a:gd name="connsiteX82" fmla="*/ 357867 w 2034063"/>
                <a:gd name="connsiteY82" fmla="*/ 1113729 h 2778061"/>
                <a:gd name="connsiteX83" fmla="*/ 359105 w 2034063"/>
                <a:gd name="connsiteY83" fmla="*/ 1112681 h 2778061"/>
                <a:gd name="connsiteX84" fmla="*/ 359105 w 2034063"/>
                <a:gd name="connsiteY84" fmla="*/ 1110871 h 2778061"/>
                <a:gd name="connsiteX85" fmla="*/ 360153 w 2034063"/>
                <a:gd name="connsiteY85" fmla="*/ 1108585 h 2778061"/>
                <a:gd name="connsiteX86" fmla="*/ 361867 w 2034063"/>
                <a:gd name="connsiteY86" fmla="*/ 1107156 h 2778061"/>
                <a:gd name="connsiteX87" fmla="*/ 364629 w 2034063"/>
                <a:gd name="connsiteY87" fmla="*/ 1105918 h 2778061"/>
                <a:gd name="connsiteX88" fmla="*/ 367678 w 2034063"/>
                <a:gd name="connsiteY88" fmla="*/ 1105156 h 2778061"/>
                <a:gd name="connsiteX89" fmla="*/ 370345 w 2034063"/>
                <a:gd name="connsiteY89" fmla="*/ 1105156 h 2778061"/>
                <a:gd name="connsiteX90" fmla="*/ 371964 w 2034063"/>
                <a:gd name="connsiteY90" fmla="*/ 1103823 h 2778061"/>
                <a:gd name="connsiteX91" fmla="*/ 373393 w 2034063"/>
                <a:gd name="connsiteY91" fmla="*/ 1100965 h 2778061"/>
                <a:gd name="connsiteX92" fmla="*/ 376821 w 2034063"/>
                <a:gd name="connsiteY92" fmla="*/ 1090869 h 2778061"/>
                <a:gd name="connsiteX93" fmla="*/ 378345 w 2034063"/>
                <a:gd name="connsiteY93" fmla="*/ 1079343 h 2778061"/>
                <a:gd name="connsiteX94" fmla="*/ 379679 w 2034063"/>
                <a:gd name="connsiteY94" fmla="*/ 1074200 h 2778061"/>
                <a:gd name="connsiteX95" fmla="*/ 380536 w 2034063"/>
                <a:gd name="connsiteY95" fmla="*/ 1072866 h 2778061"/>
                <a:gd name="connsiteX96" fmla="*/ 383394 w 2034063"/>
                <a:gd name="connsiteY96" fmla="*/ 1069533 h 2778061"/>
                <a:gd name="connsiteX97" fmla="*/ 384061 w 2034063"/>
                <a:gd name="connsiteY97" fmla="*/ 1065437 h 2778061"/>
                <a:gd name="connsiteX98" fmla="*/ 384727 w 2034063"/>
                <a:gd name="connsiteY98" fmla="*/ 1064294 h 2778061"/>
                <a:gd name="connsiteX99" fmla="*/ 385489 w 2034063"/>
                <a:gd name="connsiteY99" fmla="*/ 1062484 h 2778061"/>
                <a:gd name="connsiteX100" fmla="*/ 386918 w 2034063"/>
                <a:gd name="connsiteY100" fmla="*/ 1053531 h 2778061"/>
                <a:gd name="connsiteX101" fmla="*/ 386442 w 2034063"/>
                <a:gd name="connsiteY101" fmla="*/ 1051149 h 2778061"/>
                <a:gd name="connsiteX102" fmla="*/ 385585 w 2034063"/>
                <a:gd name="connsiteY102" fmla="*/ 1048578 h 2778061"/>
                <a:gd name="connsiteX103" fmla="*/ 385585 w 2034063"/>
                <a:gd name="connsiteY103" fmla="*/ 1045911 h 2778061"/>
                <a:gd name="connsiteX104" fmla="*/ 386823 w 2034063"/>
                <a:gd name="connsiteY104" fmla="*/ 1043720 h 2778061"/>
                <a:gd name="connsiteX105" fmla="*/ 399110 w 2034063"/>
                <a:gd name="connsiteY105" fmla="*/ 1028099 h 2778061"/>
                <a:gd name="connsiteX106" fmla="*/ 403492 w 2034063"/>
                <a:gd name="connsiteY106" fmla="*/ 1016097 h 2778061"/>
                <a:gd name="connsiteX107" fmla="*/ 404349 w 2034063"/>
                <a:gd name="connsiteY107" fmla="*/ 1016097 h 2778061"/>
                <a:gd name="connsiteX108" fmla="*/ 406920 w 2034063"/>
                <a:gd name="connsiteY108" fmla="*/ 1016097 h 2778061"/>
                <a:gd name="connsiteX109" fmla="*/ 407968 w 2034063"/>
                <a:gd name="connsiteY109" fmla="*/ 1016097 h 2778061"/>
                <a:gd name="connsiteX110" fmla="*/ 408826 w 2034063"/>
                <a:gd name="connsiteY110" fmla="*/ 1015240 h 2778061"/>
                <a:gd name="connsiteX111" fmla="*/ 411588 w 2034063"/>
                <a:gd name="connsiteY111" fmla="*/ 1011335 h 2778061"/>
                <a:gd name="connsiteX112" fmla="*/ 418636 w 2034063"/>
                <a:gd name="connsiteY112" fmla="*/ 1003715 h 2778061"/>
                <a:gd name="connsiteX113" fmla="*/ 419589 w 2034063"/>
                <a:gd name="connsiteY113" fmla="*/ 1001524 h 2778061"/>
                <a:gd name="connsiteX114" fmla="*/ 419589 w 2034063"/>
                <a:gd name="connsiteY114" fmla="*/ 999524 h 2778061"/>
                <a:gd name="connsiteX115" fmla="*/ 421494 w 2034063"/>
                <a:gd name="connsiteY115" fmla="*/ 994952 h 2778061"/>
                <a:gd name="connsiteX116" fmla="*/ 422827 w 2034063"/>
                <a:gd name="connsiteY116" fmla="*/ 985998 h 2778061"/>
                <a:gd name="connsiteX117" fmla="*/ 424161 w 2034063"/>
                <a:gd name="connsiteY117" fmla="*/ 983617 h 2778061"/>
                <a:gd name="connsiteX118" fmla="*/ 426352 w 2034063"/>
                <a:gd name="connsiteY118" fmla="*/ 984189 h 2778061"/>
                <a:gd name="connsiteX119" fmla="*/ 429304 w 2034063"/>
                <a:gd name="connsiteY119" fmla="*/ 978569 h 2778061"/>
                <a:gd name="connsiteX120" fmla="*/ 430447 w 2034063"/>
                <a:gd name="connsiteY120" fmla="*/ 975426 h 2778061"/>
                <a:gd name="connsiteX121" fmla="*/ 430924 w 2034063"/>
                <a:gd name="connsiteY121" fmla="*/ 972473 h 2778061"/>
                <a:gd name="connsiteX122" fmla="*/ 431686 w 2034063"/>
                <a:gd name="connsiteY122" fmla="*/ 969711 h 2778061"/>
                <a:gd name="connsiteX123" fmla="*/ 431686 w 2034063"/>
                <a:gd name="connsiteY123" fmla="*/ 968091 h 2778061"/>
                <a:gd name="connsiteX124" fmla="*/ 431019 w 2034063"/>
                <a:gd name="connsiteY124" fmla="*/ 967329 h 2778061"/>
                <a:gd name="connsiteX125" fmla="*/ 429971 w 2034063"/>
                <a:gd name="connsiteY125" fmla="*/ 966663 h 2778061"/>
                <a:gd name="connsiteX126" fmla="*/ 429971 w 2034063"/>
                <a:gd name="connsiteY126" fmla="*/ 965139 h 2778061"/>
                <a:gd name="connsiteX127" fmla="*/ 429971 w 2034063"/>
                <a:gd name="connsiteY127" fmla="*/ 962662 h 2778061"/>
                <a:gd name="connsiteX128" fmla="*/ 430733 w 2034063"/>
                <a:gd name="connsiteY128" fmla="*/ 960852 h 2778061"/>
                <a:gd name="connsiteX129" fmla="*/ 433781 w 2034063"/>
                <a:gd name="connsiteY129" fmla="*/ 956947 h 2778061"/>
                <a:gd name="connsiteX130" fmla="*/ 434448 w 2034063"/>
                <a:gd name="connsiteY130" fmla="*/ 954756 h 2778061"/>
                <a:gd name="connsiteX131" fmla="*/ 434924 w 2034063"/>
                <a:gd name="connsiteY131" fmla="*/ 951899 h 2778061"/>
                <a:gd name="connsiteX132" fmla="*/ 437115 w 2034063"/>
                <a:gd name="connsiteY132" fmla="*/ 946469 h 2778061"/>
                <a:gd name="connsiteX133" fmla="*/ 437782 w 2034063"/>
                <a:gd name="connsiteY133" fmla="*/ 943993 h 2778061"/>
                <a:gd name="connsiteX134" fmla="*/ 437782 w 2034063"/>
                <a:gd name="connsiteY134" fmla="*/ 938373 h 2778061"/>
                <a:gd name="connsiteX135" fmla="*/ 437782 w 2034063"/>
                <a:gd name="connsiteY135" fmla="*/ 937135 h 2778061"/>
                <a:gd name="connsiteX136" fmla="*/ 438925 w 2034063"/>
                <a:gd name="connsiteY136" fmla="*/ 935135 h 2778061"/>
                <a:gd name="connsiteX137" fmla="*/ 439877 w 2034063"/>
                <a:gd name="connsiteY137" fmla="*/ 932277 h 2778061"/>
                <a:gd name="connsiteX138" fmla="*/ 447211 w 2034063"/>
                <a:gd name="connsiteY138" fmla="*/ 918942 h 2778061"/>
                <a:gd name="connsiteX139" fmla="*/ 447973 w 2034063"/>
                <a:gd name="connsiteY139" fmla="*/ 916275 h 2778061"/>
                <a:gd name="connsiteX140" fmla="*/ 445592 w 2034063"/>
                <a:gd name="connsiteY140" fmla="*/ 913513 h 2778061"/>
                <a:gd name="connsiteX141" fmla="*/ 441115 w 2034063"/>
                <a:gd name="connsiteY141" fmla="*/ 899416 h 2778061"/>
                <a:gd name="connsiteX142" fmla="*/ 441115 w 2034063"/>
                <a:gd name="connsiteY142" fmla="*/ 898273 h 2778061"/>
                <a:gd name="connsiteX143" fmla="*/ 441877 w 2034063"/>
                <a:gd name="connsiteY143" fmla="*/ 896654 h 2778061"/>
                <a:gd name="connsiteX144" fmla="*/ 444259 w 2034063"/>
                <a:gd name="connsiteY144" fmla="*/ 894749 h 2778061"/>
                <a:gd name="connsiteX145" fmla="*/ 444735 w 2034063"/>
                <a:gd name="connsiteY145" fmla="*/ 893130 h 2778061"/>
                <a:gd name="connsiteX146" fmla="*/ 444735 w 2034063"/>
                <a:gd name="connsiteY146" fmla="*/ 887605 h 2778061"/>
                <a:gd name="connsiteX147" fmla="*/ 449116 w 2034063"/>
                <a:gd name="connsiteY147" fmla="*/ 860078 h 2778061"/>
                <a:gd name="connsiteX148" fmla="*/ 455308 w 2034063"/>
                <a:gd name="connsiteY148" fmla="*/ 837027 h 2778061"/>
                <a:gd name="connsiteX149" fmla="*/ 466261 w 2034063"/>
                <a:gd name="connsiteY149" fmla="*/ 811024 h 2778061"/>
                <a:gd name="connsiteX150" fmla="*/ 466833 w 2034063"/>
                <a:gd name="connsiteY150" fmla="*/ 808929 h 2778061"/>
                <a:gd name="connsiteX151" fmla="*/ 466833 w 2034063"/>
                <a:gd name="connsiteY151" fmla="*/ 804166 h 2778061"/>
                <a:gd name="connsiteX152" fmla="*/ 467309 w 2034063"/>
                <a:gd name="connsiteY152" fmla="*/ 801785 h 2778061"/>
                <a:gd name="connsiteX153" fmla="*/ 468357 w 2034063"/>
                <a:gd name="connsiteY153" fmla="*/ 799975 h 2778061"/>
                <a:gd name="connsiteX154" fmla="*/ 470357 w 2034063"/>
                <a:gd name="connsiteY154" fmla="*/ 799975 h 2778061"/>
                <a:gd name="connsiteX155" fmla="*/ 469500 w 2034063"/>
                <a:gd name="connsiteY155" fmla="*/ 797118 h 2778061"/>
                <a:gd name="connsiteX156" fmla="*/ 471024 w 2034063"/>
                <a:gd name="connsiteY156" fmla="*/ 795213 h 2778061"/>
                <a:gd name="connsiteX157" fmla="*/ 473310 w 2034063"/>
                <a:gd name="connsiteY157" fmla="*/ 793689 h 2778061"/>
                <a:gd name="connsiteX158" fmla="*/ 474929 w 2034063"/>
                <a:gd name="connsiteY158" fmla="*/ 791498 h 2778061"/>
                <a:gd name="connsiteX159" fmla="*/ 474929 w 2034063"/>
                <a:gd name="connsiteY159" fmla="*/ 789307 h 2778061"/>
                <a:gd name="connsiteX160" fmla="*/ 474358 w 2034063"/>
                <a:gd name="connsiteY160" fmla="*/ 786831 h 2778061"/>
                <a:gd name="connsiteX161" fmla="*/ 474834 w 2034063"/>
                <a:gd name="connsiteY161" fmla="*/ 785116 h 2778061"/>
                <a:gd name="connsiteX162" fmla="*/ 477787 w 2034063"/>
                <a:gd name="connsiteY162" fmla="*/ 785116 h 2778061"/>
                <a:gd name="connsiteX163" fmla="*/ 477025 w 2034063"/>
                <a:gd name="connsiteY163" fmla="*/ 782640 h 2778061"/>
                <a:gd name="connsiteX164" fmla="*/ 477501 w 2034063"/>
                <a:gd name="connsiteY164" fmla="*/ 779877 h 2778061"/>
                <a:gd name="connsiteX165" fmla="*/ 478358 w 2034063"/>
                <a:gd name="connsiteY165" fmla="*/ 777020 h 2778061"/>
                <a:gd name="connsiteX166" fmla="*/ 478358 w 2034063"/>
                <a:gd name="connsiteY166" fmla="*/ 773972 h 2778061"/>
                <a:gd name="connsiteX167" fmla="*/ 477882 w 2034063"/>
                <a:gd name="connsiteY167" fmla="*/ 771114 h 2778061"/>
                <a:gd name="connsiteX168" fmla="*/ 476834 w 2034063"/>
                <a:gd name="connsiteY168" fmla="*/ 768447 h 2778061"/>
                <a:gd name="connsiteX169" fmla="*/ 475501 w 2034063"/>
                <a:gd name="connsiteY169" fmla="*/ 766352 h 2778061"/>
                <a:gd name="connsiteX170" fmla="*/ 473881 w 2034063"/>
                <a:gd name="connsiteY170" fmla="*/ 764637 h 2778061"/>
                <a:gd name="connsiteX171" fmla="*/ 473881 w 2034063"/>
                <a:gd name="connsiteY171" fmla="*/ 761970 h 2778061"/>
                <a:gd name="connsiteX172" fmla="*/ 474643 w 2034063"/>
                <a:gd name="connsiteY172" fmla="*/ 760732 h 2778061"/>
                <a:gd name="connsiteX173" fmla="*/ 471310 w 2034063"/>
                <a:gd name="connsiteY173" fmla="*/ 756446 h 2778061"/>
                <a:gd name="connsiteX174" fmla="*/ 470357 w 2034063"/>
                <a:gd name="connsiteY174" fmla="*/ 754065 h 2778061"/>
                <a:gd name="connsiteX175" fmla="*/ 462737 w 2034063"/>
                <a:gd name="connsiteY175" fmla="*/ 719203 h 2778061"/>
                <a:gd name="connsiteX176" fmla="*/ 462737 w 2034063"/>
                <a:gd name="connsiteY176" fmla="*/ 710535 h 2778061"/>
                <a:gd name="connsiteX177" fmla="*/ 462261 w 2034063"/>
                <a:gd name="connsiteY177" fmla="*/ 708345 h 2778061"/>
                <a:gd name="connsiteX178" fmla="*/ 460546 w 2034063"/>
                <a:gd name="connsiteY178" fmla="*/ 703487 h 2778061"/>
                <a:gd name="connsiteX179" fmla="*/ 459975 w 2034063"/>
                <a:gd name="connsiteY179" fmla="*/ 700725 h 2778061"/>
                <a:gd name="connsiteX180" fmla="*/ 459975 w 2034063"/>
                <a:gd name="connsiteY180" fmla="*/ 694914 h 2778061"/>
                <a:gd name="connsiteX181" fmla="*/ 461308 w 2034063"/>
                <a:gd name="connsiteY181" fmla="*/ 689485 h 2778061"/>
                <a:gd name="connsiteX182" fmla="*/ 468928 w 2034063"/>
                <a:gd name="connsiteY182" fmla="*/ 668530 h 2778061"/>
                <a:gd name="connsiteX183" fmla="*/ 470167 w 2034063"/>
                <a:gd name="connsiteY183" fmla="*/ 663006 h 2778061"/>
                <a:gd name="connsiteX184" fmla="*/ 470167 w 2034063"/>
                <a:gd name="connsiteY184" fmla="*/ 657195 h 2778061"/>
                <a:gd name="connsiteX185" fmla="*/ 469404 w 2034063"/>
                <a:gd name="connsiteY185" fmla="*/ 650909 h 2778061"/>
                <a:gd name="connsiteX186" fmla="*/ 467500 w 2034063"/>
                <a:gd name="connsiteY186" fmla="*/ 645765 h 2778061"/>
                <a:gd name="connsiteX187" fmla="*/ 464642 w 2034063"/>
                <a:gd name="connsiteY187" fmla="*/ 641479 h 2778061"/>
                <a:gd name="connsiteX188" fmla="*/ 461118 w 2034063"/>
                <a:gd name="connsiteY188" fmla="*/ 637860 h 2778061"/>
                <a:gd name="connsiteX189" fmla="*/ 454545 w 2034063"/>
                <a:gd name="connsiteY189" fmla="*/ 628335 h 2778061"/>
                <a:gd name="connsiteX190" fmla="*/ 452355 w 2034063"/>
                <a:gd name="connsiteY190" fmla="*/ 617190 h 2778061"/>
                <a:gd name="connsiteX191" fmla="*/ 453117 w 2034063"/>
                <a:gd name="connsiteY191" fmla="*/ 605094 h 2778061"/>
                <a:gd name="connsiteX192" fmla="*/ 460070 w 2034063"/>
                <a:gd name="connsiteY192" fmla="*/ 577566 h 2778061"/>
                <a:gd name="connsiteX193" fmla="*/ 463118 w 2034063"/>
                <a:gd name="connsiteY193" fmla="*/ 571185 h 2778061"/>
                <a:gd name="connsiteX194" fmla="*/ 463785 w 2034063"/>
                <a:gd name="connsiteY194" fmla="*/ 568041 h 2778061"/>
                <a:gd name="connsiteX195" fmla="*/ 464356 w 2034063"/>
                <a:gd name="connsiteY195" fmla="*/ 566898 h 2778061"/>
                <a:gd name="connsiteX196" fmla="*/ 468262 w 2034063"/>
                <a:gd name="connsiteY196" fmla="*/ 561850 h 2778061"/>
                <a:gd name="connsiteX197" fmla="*/ 469595 w 2034063"/>
                <a:gd name="connsiteY197" fmla="*/ 559659 h 2778061"/>
                <a:gd name="connsiteX198" fmla="*/ 472929 w 2034063"/>
                <a:gd name="connsiteY198" fmla="*/ 550134 h 2778061"/>
                <a:gd name="connsiteX199" fmla="*/ 473691 w 2034063"/>
                <a:gd name="connsiteY199" fmla="*/ 547086 h 2778061"/>
                <a:gd name="connsiteX200" fmla="*/ 475215 w 2034063"/>
                <a:gd name="connsiteY200" fmla="*/ 547848 h 2778061"/>
                <a:gd name="connsiteX201" fmla="*/ 476644 w 2034063"/>
                <a:gd name="connsiteY201" fmla="*/ 547848 h 2778061"/>
                <a:gd name="connsiteX202" fmla="*/ 478072 w 2034063"/>
                <a:gd name="connsiteY202" fmla="*/ 547848 h 2778061"/>
                <a:gd name="connsiteX203" fmla="*/ 479215 w 2034063"/>
                <a:gd name="connsiteY203" fmla="*/ 547277 h 2778061"/>
                <a:gd name="connsiteX204" fmla="*/ 477596 w 2034063"/>
                <a:gd name="connsiteY204" fmla="*/ 544896 h 2778061"/>
                <a:gd name="connsiteX205" fmla="*/ 478072 w 2034063"/>
                <a:gd name="connsiteY205" fmla="*/ 542991 h 2778061"/>
                <a:gd name="connsiteX206" fmla="*/ 479311 w 2034063"/>
                <a:gd name="connsiteY206" fmla="*/ 541276 h 2778061"/>
                <a:gd name="connsiteX207" fmla="*/ 479977 w 2034063"/>
                <a:gd name="connsiteY207" fmla="*/ 539371 h 2778061"/>
                <a:gd name="connsiteX208" fmla="*/ 479977 w 2034063"/>
                <a:gd name="connsiteY208" fmla="*/ 538228 h 2778061"/>
                <a:gd name="connsiteX209" fmla="*/ 481216 w 2034063"/>
                <a:gd name="connsiteY209" fmla="*/ 535656 h 2778061"/>
                <a:gd name="connsiteX210" fmla="*/ 481216 w 2034063"/>
                <a:gd name="connsiteY210" fmla="*/ 534418 h 2778061"/>
                <a:gd name="connsiteX211" fmla="*/ 481216 w 2034063"/>
                <a:gd name="connsiteY211" fmla="*/ 533370 h 2778061"/>
                <a:gd name="connsiteX212" fmla="*/ 480549 w 2034063"/>
                <a:gd name="connsiteY212" fmla="*/ 531751 h 2778061"/>
                <a:gd name="connsiteX213" fmla="*/ 480549 w 2034063"/>
                <a:gd name="connsiteY213" fmla="*/ 530418 h 2778061"/>
                <a:gd name="connsiteX214" fmla="*/ 480549 w 2034063"/>
                <a:gd name="connsiteY214" fmla="*/ 529846 h 2778061"/>
                <a:gd name="connsiteX215" fmla="*/ 479977 w 2034063"/>
                <a:gd name="connsiteY215" fmla="*/ 529084 h 2778061"/>
                <a:gd name="connsiteX216" fmla="*/ 479311 w 2034063"/>
                <a:gd name="connsiteY216" fmla="*/ 528417 h 2778061"/>
                <a:gd name="connsiteX217" fmla="*/ 477596 w 2034063"/>
                <a:gd name="connsiteY217" fmla="*/ 527751 h 2778061"/>
                <a:gd name="connsiteX218" fmla="*/ 477596 w 2034063"/>
                <a:gd name="connsiteY218" fmla="*/ 526989 h 2778061"/>
                <a:gd name="connsiteX219" fmla="*/ 477120 w 2034063"/>
                <a:gd name="connsiteY219" fmla="*/ 526131 h 2778061"/>
                <a:gd name="connsiteX220" fmla="*/ 477120 w 2034063"/>
                <a:gd name="connsiteY220" fmla="*/ 525274 h 2778061"/>
                <a:gd name="connsiteX221" fmla="*/ 475977 w 2034063"/>
                <a:gd name="connsiteY221" fmla="*/ 523941 h 2778061"/>
                <a:gd name="connsiteX222" fmla="*/ 475024 w 2034063"/>
                <a:gd name="connsiteY222" fmla="*/ 522417 h 2778061"/>
                <a:gd name="connsiteX223" fmla="*/ 473500 w 2034063"/>
                <a:gd name="connsiteY223" fmla="*/ 518892 h 2778061"/>
                <a:gd name="connsiteX224" fmla="*/ 472929 w 2034063"/>
                <a:gd name="connsiteY224" fmla="*/ 516892 h 2778061"/>
                <a:gd name="connsiteX225" fmla="*/ 472357 w 2034063"/>
                <a:gd name="connsiteY225" fmla="*/ 507367 h 2778061"/>
                <a:gd name="connsiteX226" fmla="*/ 470833 w 2034063"/>
                <a:gd name="connsiteY226" fmla="*/ 501652 h 2778061"/>
                <a:gd name="connsiteX227" fmla="*/ 470357 w 2034063"/>
                <a:gd name="connsiteY227" fmla="*/ 501652 h 2778061"/>
                <a:gd name="connsiteX228" fmla="*/ 469500 w 2034063"/>
                <a:gd name="connsiteY228" fmla="*/ 501652 h 2778061"/>
                <a:gd name="connsiteX229" fmla="*/ 468547 w 2034063"/>
                <a:gd name="connsiteY229" fmla="*/ 500890 h 2778061"/>
                <a:gd name="connsiteX230" fmla="*/ 468547 w 2034063"/>
                <a:gd name="connsiteY230" fmla="*/ 499652 h 2778061"/>
                <a:gd name="connsiteX231" fmla="*/ 468547 w 2034063"/>
                <a:gd name="connsiteY231" fmla="*/ 498604 h 2778061"/>
                <a:gd name="connsiteX232" fmla="*/ 471214 w 2034063"/>
                <a:gd name="connsiteY232" fmla="*/ 494032 h 2778061"/>
                <a:gd name="connsiteX233" fmla="*/ 472738 w 2034063"/>
                <a:gd name="connsiteY233" fmla="*/ 491937 h 2778061"/>
                <a:gd name="connsiteX234" fmla="*/ 474072 w 2034063"/>
                <a:gd name="connsiteY234" fmla="*/ 489651 h 2778061"/>
                <a:gd name="connsiteX235" fmla="*/ 474548 w 2034063"/>
                <a:gd name="connsiteY235" fmla="*/ 487365 h 2778061"/>
                <a:gd name="connsiteX236" fmla="*/ 476262 w 2034063"/>
                <a:gd name="connsiteY236" fmla="*/ 489270 h 2778061"/>
                <a:gd name="connsiteX237" fmla="*/ 478453 w 2034063"/>
                <a:gd name="connsiteY237" fmla="*/ 488031 h 2778061"/>
                <a:gd name="connsiteX238" fmla="*/ 480930 w 2034063"/>
                <a:gd name="connsiteY238" fmla="*/ 485841 h 2778061"/>
                <a:gd name="connsiteX239" fmla="*/ 485692 w 2034063"/>
                <a:gd name="connsiteY239" fmla="*/ 483364 h 2778061"/>
                <a:gd name="connsiteX240" fmla="*/ 488454 w 2034063"/>
                <a:gd name="connsiteY240" fmla="*/ 480411 h 2778061"/>
                <a:gd name="connsiteX241" fmla="*/ 490741 w 2034063"/>
                <a:gd name="connsiteY241" fmla="*/ 477268 h 2778061"/>
                <a:gd name="connsiteX242" fmla="*/ 491693 w 2034063"/>
                <a:gd name="connsiteY242" fmla="*/ 474887 h 2778061"/>
                <a:gd name="connsiteX243" fmla="*/ 491693 w 2034063"/>
                <a:gd name="connsiteY243" fmla="*/ 472791 h 2778061"/>
                <a:gd name="connsiteX244" fmla="*/ 494836 w 2034063"/>
                <a:gd name="connsiteY244" fmla="*/ 464409 h 2778061"/>
                <a:gd name="connsiteX245" fmla="*/ 495598 w 2034063"/>
                <a:gd name="connsiteY245" fmla="*/ 460504 h 2778061"/>
                <a:gd name="connsiteX246" fmla="*/ 496456 w 2034063"/>
                <a:gd name="connsiteY246" fmla="*/ 458408 h 2778061"/>
                <a:gd name="connsiteX247" fmla="*/ 497503 w 2034063"/>
                <a:gd name="connsiteY247" fmla="*/ 456980 h 2778061"/>
                <a:gd name="connsiteX248" fmla="*/ 498837 w 2034063"/>
                <a:gd name="connsiteY248" fmla="*/ 456980 h 2778061"/>
                <a:gd name="connsiteX249" fmla="*/ 498837 w 2034063"/>
                <a:gd name="connsiteY249" fmla="*/ 458504 h 2778061"/>
                <a:gd name="connsiteX250" fmla="*/ 498170 w 2034063"/>
                <a:gd name="connsiteY250" fmla="*/ 461647 h 2778061"/>
                <a:gd name="connsiteX251" fmla="*/ 499027 w 2034063"/>
                <a:gd name="connsiteY251" fmla="*/ 461647 h 2778061"/>
                <a:gd name="connsiteX252" fmla="*/ 500646 w 2034063"/>
                <a:gd name="connsiteY252" fmla="*/ 458694 h 2778061"/>
                <a:gd name="connsiteX253" fmla="*/ 502933 w 2034063"/>
                <a:gd name="connsiteY253" fmla="*/ 459361 h 2778061"/>
                <a:gd name="connsiteX254" fmla="*/ 504933 w 2034063"/>
                <a:gd name="connsiteY254" fmla="*/ 461456 h 2778061"/>
                <a:gd name="connsiteX255" fmla="*/ 506743 w 2034063"/>
                <a:gd name="connsiteY255" fmla="*/ 463838 h 2778061"/>
                <a:gd name="connsiteX256" fmla="*/ 508076 w 2034063"/>
                <a:gd name="connsiteY256" fmla="*/ 471839 h 2778061"/>
                <a:gd name="connsiteX257" fmla="*/ 508076 w 2034063"/>
                <a:gd name="connsiteY257" fmla="*/ 477744 h 2778061"/>
                <a:gd name="connsiteX258" fmla="*/ 508076 w 2034063"/>
                <a:gd name="connsiteY258" fmla="*/ 480697 h 2778061"/>
                <a:gd name="connsiteX259" fmla="*/ 509124 w 2034063"/>
                <a:gd name="connsiteY259" fmla="*/ 481935 h 2778061"/>
                <a:gd name="connsiteX260" fmla="*/ 510362 w 2034063"/>
                <a:gd name="connsiteY260" fmla="*/ 482888 h 2778061"/>
                <a:gd name="connsiteX261" fmla="*/ 513886 w 2034063"/>
                <a:gd name="connsiteY261" fmla="*/ 489365 h 2778061"/>
                <a:gd name="connsiteX262" fmla="*/ 513886 w 2034063"/>
                <a:gd name="connsiteY262" fmla="*/ 486698 h 2778061"/>
                <a:gd name="connsiteX263" fmla="*/ 513886 w 2034063"/>
                <a:gd name="connsiteY263" fmla="*/ 483745 h 2778061"/>
                <a:gd name="connsiteX264" fmla="*/ 513886 w 2034063"/>
                <a:gd name="connsiteY264" fmla="*/ 480792 h 2778061"/>
                <a:gd name="connsiteX265" fmla="*/ 511791 w 2034063"/>
                <a:gd name="connsiteY265" fmla="*/ 476125 h 2778061"/>
                <a:gd name="connsiteX266" fmla="*/ 511505 w 2034063"/>
                <a:gd name="connsiteY266" fmla="*/ 470505 h 2778061"/>
                <a:gd name="connsiteX267" fmla="*/ 510362 w 2034063"/>
                <a:gd name="connsiteY267" fmla="*/ 468696 h 2778061"/>
                <a:gd name="connsiteX268" fmla="*/ 521316 w 2034063"/>
                <a:gd name="connsiteY268" fmla="*/ 465076 h 2778061"/>
                <a:gd name="connsiteX269" fmla="*/ 523887 w 2034063"/>
                <a:gd name="connsiteY269" fmla="*/ 463076 h 2778061"/>
                <a:gd name="connsiteX270" fmla="*/ 520459 w 2034063"/>
                <a:gd name="connsiteY270" fmla="*/ 463076 h 2778061"/>
                <a:gd name="connsiteX271" fmla="*/ 516553 w 2034063"/>
                <a:gd name="connsiteY271" fmla="*/ 463076 h 2778061"/>
                <a:gd name="connsiteX272" fmla="*/ 513029 w 2034063"/>
                <a:gd name="connsiteY272" fmla="*/ 462409 h 2778061"/>
                <a:gd name="connsiteX273" fmla="*/ 510362 w 2034063"/>
                <a:gd name="connsiteY273" fmla="*/ 461266 h 2778061"/>
                <a:gd name="connsiteX274" fmla="*/ 508552 w 2034063"/>
                <a:gd name="connsiteY274" fmla="*/ 458790 h 2778061"/>
                <a:gd name="connsiteX275" fmla="*/ 507695 w 2034063"/>
                <a:gd name="connsiteY275" fmla="*/ 457170 h 2778061"/>
                <a:gd name="connsiteX276" fmla="*/ 501123 w 2034063"/>
                <a:gd name="connsiteY276" fmla="*/ 455170 h 2778061"/>
                <a:gd name="connsiteX277" fmla="*/ 500075 w 2034063"/>
                <a:gd name="connsiteY277" fmla="*/ 455170 h 2778061"/>
                <a:gd name="connsiteX278" fmla="*/ 501790 w 2034063"/>
                <a:gd name="connsiteY278" fmla="*/ 453360 h 2778061"/>
                <a:gd name="connsiteX279" fmla="*/ 506743 w 2034063"/>
                <a:gd name="connsiteY279" fmla="*/ 450598 h 2778061"/>
                <a:gd name="connsiteX280" fmla="*/ 509791 w 2034063"/>
                <a:gd name="connsiteY280" fmla="*/ 448407 h 2778061"/>
                <a:gd name="connsiteX281" fmla="*/ 512553 w 2034063"/>
                <a:gd name="connsiteY281" fmla="*/ 447455 h 2778061"/>
                <a:gd name="connsiteX282" fmla="*/ 513982 w 2034063"/>
                <a:gd name="connsiteY282" fmla="*/ 446407 h 2778061"/>
                <a:gd name="connsiteX283" fmla="*/ 515029 w 2034063"/>
                <a:gd name="connsiteY283" fmla="*/ 446407 h 2778061"/>
                <a:gd name="connsiteX284" fmla="*/ 516649 w 2034063"/>
                <a:gd name="connsiteY284" fmla="*/ 446407 h 2778061"/>
                <a:gd name="connsiteX285" fmla="*/ 519792 w 2034063"/>
                <a:gd name="connsiteY285" fmla="*/ 446407 h 2778061"/>
                <a:gd name="connsiteX286" fmla="*/ 516268 w 2034063"/>
                <a:gd name="connsiteY286" fmla="*/ 445074 h 2778061"/>
                <a:gd name="connsiteX287" fmla="*/ 514172 w 2034063"/>
                <a:gd name="connsiteY287" fmla="*/ 443835 h 2778061"/>
                <a:gd name="connsiteX288" fmla="*/ 512362 w 2034063"/>
                <a:gd name="connsiteY288" fmla="*/ 443835 h 2778061"/>
                <a:gd name="connsiteX289" fmla="*/ 509981 w 2034063"/>
                <a:gd name="connsiteY289" fmla="*/ 446407 h 2778061"/>
                <a:gd name="connsiteX290" fmla="*/ 508171 w 2034063"/>
                <a:gd name="connsiteY290" fmla="*/ 445550 h 2778061"/>
                <a:gd name="connsiteX291" fmla="*/ 506171 w 2034063"/>
                <a:gd name="connsiteY291" fmla="*/ 445550 h 2778061"/>
                <a:gd name="connsiteX292" fmla="*/ 501885 w 2034063"/>
                <a:gd name="connsiteY292" fmla="*/ 446217 h 2778061"/>
                <a:gd name="connsiteX293" fmla="*/ 498456 w 2034063"/>
                <a:gd name="connsiteY293" fmla="*/ 446217 h 2778061"/>
                <a:gd name="connsiteX294" fmla="*/ 496741 w 2034063"/>
                <a:gd name="connsiteY294" fmla="*/ 445645 h 2778061"/>
                <a:gd name="connsiteX295" fmla="*/ 494741 w 2034063"/>
                <a:gd name="connsiteY295" fmla="*/ 444502 h 2778061"/>
                <a:gd name="connsiteX296" fmla="*/ 493312 w 2034063"/>
                <a:gd name="connsiteY296" fmla="*/ 442978 h 2778061"/>
                <a:gd name="connsiteX297" fmla="*/ 491503 w 2034063"/>
                <a:gd name="connsiteY297" fmla="*/ 439644 h 2778061"/>
                <a:gd name="connsiteX298" fmla="*/ 490264 w 2034063"/>
                <a:gd name="connsiteY298" fmla="*/ 438120 h 2778061"/>
                <a:gd name="connsiteX299" fmla="*/ 488645 w 2034063"/>
                <a:gd name="connsiteY299" fmla="*/ 437073 h 2778061"/>
                <a:gd name="connsiteX300" fmla="*/ 483120 w 2034063"/>
                <a:gd name="connsiteY300" fmla="*/ 435358 h 2778061"/>
                <a:gd name="connsiteX301" fmla="*/ 488359 w 2034063"/>
                <a:gd name="connsiteY301" fmla="*/ 431643 h 2778061"/>
                <a:gd name="connsiteX302" fmla="*/ 490645 w 2034063"/>
                <a:gd name="connsiteY302" fmla="*/ 429738 h 2778061"/>
                <a:gd name="connsiteX303" fmla="*/ 489788 w 2034063"/>
                <a:gd name="connsiteY303" fmla="*/ 428881 h 2778061"/>
                <a:gd name="connsiteX304" fmla="*/ 483883 w 2034063"/>
                <a:gd name="connsiteY304" fmla="*/ 428881 h 2778061"/>
                <a:gd name="connsiteX305" fmla="*/ 481787 w 2034063"/>
                <a:gd name="connsiteY305" fmla="*/ 428881 h 2778061"/>
                <a:gd name="connsiteX306" fmla="*/ 479406 w 2034063"/>
                <a:gd name="connsiteY306" fmla="*/ 427167 h 2778061"/>
                <a:gd name="connsiteX307" fmla="*/ 479406 w 2034063"/>
                <a:gd name="connsiteY307" fmla="*/ 427738 h 2778061"/>
                <a:gd name="connsiteX308" fmla="*/ 479406 w 2034063"/>
                <a:gd name="connsiteY308" fmla="*/ 427738 h 2778061"/>
                <a:gd name="connsiteX309" fmla="*/ 479406 w 2034063"/>
                <a:gd name="connsiteY309" fmla="*/ 427738 h 2778061"/>
                <a:gd name="connsiteX310" fmla="*/ 479406 w 2034063"/>
                <a:gd name="connsiteY310" fmla="*/ 430119 h 2778061"/>
                <a:gd name="connsiteX311" fmla="*/ 479406 w 2034063"/>
                <a:gd name="connsiteY311" fmla="*/ 438406 h 2778061"/>
                <a:gd name="connsiteX312" fmla="*/ 483025 w 2034063"/>
                <a:gd name="connsiteY312" fmla="*/ 438406 h 2778061"/>
                <a:gd name="connsiteX313" fmla="*/ 484359 w 2034063"/>
                <a:gd name="connsiteY313" fmla="*/ 439073 h 2778061"/>
                <a:gd name="connsiteX314" fmla="*/ 484359 w 2034063"/>
                <a:gd name="connsiteY314" fmla="*/ 440502 h 2778061"/>
                <a:gd name="connsiteX315" fmla="*/ 482930 w 2034063"/>
                <a:gd name="connsiteY315" fmla="*/ 440502 h 2778061"/>
                <a:gd name="connsiteX316" fmla="*/ 479882 w 2034063"/>
                <a:gd name="connsiteY316" fmla="*/ 440502 h 2778061"/>
                <a:gd name="connsiteX317" fmla="*/ 474167 w 2034063"/>
                <a:gd name="connsiteY317" fmla="*/ 442883 h 2778061"/>
                <a:gd name="connsiteX318" fmla="*/ 471310 w 2034063"/>
                <a:gd name="connsiteY318" fmla="*/ 442883 h 2778061"/>
                <a:gd name="connsiteX319" fmla="*/ 470071 w 2034063"/>
                <a:gd name="connsiteY319" fmla="*/ 440025 h 2778061"/>
                <a:gd name="connsiteX320" fmla="*/ 470643 w 2034063"/>
                <a:gd name="connsiteY320" fmla="*/ 438025 h 2778061"/>
                <a:gd name="connsiteX321" fmla="*/ 483597 w 2034063"/>
                <a:gd name="connsiteY321" fmla="*/ 409450 h 2778061"/>
                <a:gd name="connsiteX322" fmla="*/ 485502 w 2034063"/>
                <a:gd name="connsiteY322" fmla="*/ 401068 h 2778061"/>
                <a:gd name="connsiteX323" fmla="*/ 486645 w 2034063"/>
                <a:gd name="connsiteY323" fmla="*/ 398973 h 2778061"/>
                <a:gd name="connsiteX324" fmla="*/ 488645 w 2034063"/>
                <a:gd name="connsiteY324" fmla="*/ 398973 h 2778061"/>
                <a:gd name="connsiteX325" fmla="*/ 493693 w 2034063"/>
                <a:gd name="connsiteY325" fmla="*/ 400782 h 2778061"/>
                <a:gd name="connsiteX326" fmla="*/ 496075 w 2034063"/>
                <a:gd name="connsiteY326" fmla="*/ 400782 h 2778061"/>
                <a:gd name="connsiteX327" fmla="*/ 497408 w 2034063"/>
                <a:gd name="connsiteY327" fmla="*/ 400211 h 2778061"/>
                <a:gd name="connsiteX328" fmla="*/ 498742 w 2034063"/>
                <a:gd name="connsiteY328" fmla="*/ 400211 h 2778061"/>
                <a:gd name="connsiteX329" fmla="*/ 497408 w 2034063"/>
                <a:gd name="connsiteY329" fmla="*/ 399544 h 2778061"/>
                <a:gd name="connsiteX330" fmla="*/ 496456 w 2034063"/>
                <a:gd name="connsiteY330" fmla="*/ 398496 h 2778061"/>
                <a:gd name="connsiteX331" fmla="*/ 495979 w 2034063"/>
                <a:gd name="connsiteY331" fmla="*/ 397163 h 2778061"/>
                <a:gd name="connsiteX332" fmla="*/ 495979 w 2034063"/>
                <a:gd name="connsiteY332" fmla="*/ 394305 h 2778061"/>
                <a:gd name="connsiteX333" fmla="*/ 495122 w 2034063"/>
                <a:gd name="connsiteY333" fmla="*/ 394305 h 2778061"/>
                <a:gd name="connsiteX334" fmla="*/ 494646 w 2034063"/>
                <a:gd name="connsiteY334" fmla="*/ 395163 h 2778061"/>
                <a:gd name="connsiteX335" fmla="*/ 493884 w 2034063"/>
                <a:gd name="connsiteY335" fmla="*/ 396210 h 2778061"/>
                <a:gd name="connsiteX336" fmla="*/ 492931 w 2034063"/>
                <a:gd name="connsiteY336" fmla="*/ 396877 h 2778061"/>
                <a:gd name="connsiteX337" fmla="*/ 491979 w 2034063"/>
                <a:gd name="connsiteY337" fmla="*/ 396877 h 2778061"/>
                <a:gd name="connsiteX338" fmla="*/ 491312 w 2034063"/>
                <a:gd name="connsiteY338" fmla="*/ 395448 h 2778061"/>
                <a:gd name="connsiteX339" fmla="*/ 491312 w 2034063"/>
                <a:gd name="connsiteY339" fmla="*/ 393734 h 2778061"/>
                <a:gd name="connsiteX340" fmla="*/ 492741 w 2034063"/>
                <a:gd name="connsiteY340" fmla="*/ 388114 h 2778061"/>
                <a:gd name="connsiteX341" fmla="*/ 495217 w 2034063"/>
                <a:gd name="connsiteY341" fmla="*/ 383066 h 2778061"/>
                <a:gd name="connsiteX342" fmla="*/ 497313 w 2034063"/>
                <a:gd name="connsiteY342" fmla="*/ 374970 h 2778061"/>
                <a:gd name="connsiteX343" fmla="*/ 501313 w 2034063"/>
                <a:gd name="connsiteY343" fmla="*/ 368397 h 2778061"/>
                <a:gd name="connsiteX344" fmla="*/ 506552 w 2034063"/>
                <a:gd name="connsiteY344" fmla="*/ 363063 h 2778061"/>
                <a:gd name="connsiteX345" fmla="*/ 511981 w 2034063"/>
                <a:gd name="connsiteY345" fmla="*/ 361539 h 2778061"/>
                <a:gd name="connsiteX346" fmla="*/ 510648 w 2034063"/>
                <a:gd name="connsiteY346" fmla="*/ 364302 h 2778061"/>
                <a:gd name="connsiteX347" fmla="*/ 510076 w 2034063"/>
                <a:gd name="connsiteY347" fmla="*/ 366397 h 2778061"/>
                <a:gd name="connsiteX348" fmla="*/ 510076 w 2034063"/>
                <a:gd name="connsiteY348" fmla="*/ 368588 h 2778061"/>
                <a:gd name="connsiteX349" fmla="*/ 512362 w 2034063"/>
                <a:gd name="connsiteY349" fmla="*/ 376494 h 2778061"/>
                <a:gd name="connsiteX350" fmla="*/ 512362 w 2034063"/>
                <a:gd name="connsiteY350" fmla="*/ 379065 h 2778061"/>
                <a:gd name="connsiteX351" fmla="*/ 512362 w 2034063"/>
                <a:gd name="connsiteY351" fmla="*/ 381827 h 2778061"/>
                <a:gd name="connsiteX352" fmla="*/ 516649 w 2034063"/>
                <a:gd name="connsiteY352" fmla="*/ 373731 h 2778061"/>
                <a:gd name="connsiteX353" fmla="*/ 518173 w 2034063"/>
                <a:gd name="connsiteY353" fmla="*/ 372683 h 2778061"/>
                <a:gd name="connsiteX354" fmla="*/ 519696 w 2034063"/>
                <a:gd name="connsiteY354" fmla="*/ 373160 h 2778061"/>
                <a:gd name="connsiteX355" fmla="*/ 525793 w 2034063"/>
                <a:gd name="connsiteY355" fmla="*/ 377256 h 2778061"/>
                <a:gd name="connsiteX356" fmla="*/ 527221 w 2034063"/>
                <a:gd name="connsiteY356" fmla="*/ 373160 h 2778061"/>
                <a:gd name="connsiteX357" fmla="*/ 527221 w 2034063"/>
                <a:gd name="connsiteY357" fmla="*/ 371445 h 2778061"/>
                <a:gd name="connsiteX358" fmla="*/ 524840 w 2034063"/>
                <a:gd name="connsiteY358" fmla="*/ 370779 h 2778061"/>
                <a:gd name="connsiteX359" fmla="*/ 522840 w 2034063"/>
                <a:gd name="connsiteY359" fmla="*/ 366873 h 2778061"/>
                <a:gd name="connsiteX360" fmla="*/ 522173 w 2034063"/>
                <a:gd name="connsiteY360" fmla="*/ 365730 h 2778061"/>
                <a:gd name="connsiteX361" fmla="*/ 520554 w 2034063"/>
                <a:gd name="connsiteY361" fmla="*/ 364778 h 2778061"/>
                <a:gd name="connsiteX362" fmla="*/ 518077 w 2034063"/>
                <a:gd name="connsiteY362" fmla="*/ 364778 h 2778061"/>
                <a:gd name="connsiteX363" fmla="*/ 517125 w 2034063"/>
                <a:gd name="connsiteY363" fmla="*/ 364778 h 2778061"/>
                <a:gd name="connsiteX364" fmla="*/ 515982 w 2034063"/>
                <a:gd name="connsiteY364" fmla="*/ 360492 h 2778061"/>
                <a:gd name="connsiteX365" fmla="*/ 515982 w 2034063"/>
                <a:gd name="connsiteY365" fmla="*/ 354110 h 2778061"/>
                <a:gd name="connsiteX366" fmla="*/ 518649 w 2034063"/>
                <a:gd name="connsiteY366" fmla="*/ 342775 h 2778061"/>
                <a:gd name="connsiteX367" fmla="*/ 524173 w 2034063"/>
                <a:gd name="connsiteY367" fmla="*/ 335631 h 2778061"/>
                <a:gd name="connsiteX368" fmla="*/ 524173 w 2034063"/>
                <a:gd name="connsiteY368" fmla="*/ 334012 h 2778061"/>
                <a:gd name="connsiteX369" fmla="*/ 523507 w 2034063"/>
                <a:gd name="connsiteY369" fmla="*/ 331821 h 2778061"/>
                <a:gd name="connsiteX370" fmla="*/ 523983 w 2034063"/>
                <a:gd name="connsiteY370" fmla="*/ 328583 h 2778061"/>
                <a:gd name="connsiteX371" fmla="*/ 540080 w 2034063"/>
                <a:gd name="connsiteY371" fmla="*/ 278958 h 2778061"/>
                <a:gd name="connsiteX372" fmla="*/ 540080 w 2034063"/>
                <a:gd name="connsiteY372" fmla="*/ 275910 h 2778061"/>
                <a:gd name="connsiteX373" fmla="*/ 540080 w 2034063"/>
                <a:gd name="connsiteY373" fmla="*/ 268480 h 2778061"/>
                <a:gd name="connsiteX374" fmla="*/ 540080 w 2034063"/>
                <a:gd name="connsiteY374" fmla="*/ 265432 h 2778061"/>
                <a:gd name="connsiteX375" fmla="*/ 540652 w 2034063"/>
                <a:gd name="connsiteY375" fmla="*/ 263241 h 2778061"/>
                <a:gd name="connsiteX376" fmla="*/ 542557 w 2034063"/>
                <a:gd name="connsiteY376" fmla="*/ 258860 h 2778061"/>
                <a:gd name="connsiteX377" fmla="*/ 543414 w 2034063"/>
                <a:gd name="connsiteY377" fmla="*/ 254002 h 2778061"/>
                <a:gd name="connsiteX378" fmla="*/ 543414 w 2034063"/>
                <a:gd name="connsiteY378" fmla="*/ 242667 h 2778061"/>
                <a:gd name="connsiteX379" fmla="*/ 541699 w 2034063"/>
                <a:gd name="connsiteY379" fmla="*/ 231618 h 2778061"/>
                <a:gd name="connsiteX380" fmla="*/ 542461 w 2034063"/>
                <a:gd name="connsiteY380" fmla="*/ 227237 h 2778061"/>
                <a:gd name="connsiteX381" fmla="*/ 545509 w 2034063"/>
                <a:gd name="connsiteY381" fmla="*/ 224475 h 2778061"/>
                <a:gd name="connsiteX382" fmla="*/ 551605 w 2034063"/>
                <a:gd name="connsiteY382" fmla="*/ 223141 h 2778061"/>
                <a:gd name="connsiteX383" fmla="*/ 552558 w 2034063"/>
                <a:gd name="connsiteY383" fmla="*/ 224189 h 2778061"/>
                <a:gd name="connsiteX384" fmla="*/ 553987 w 2034063"/>
                <a:gd name="connsiteY384" fmla="*/ 222855 h 2778061"/>
                <a:gd name="connsiteX385" fmla="*/ 556368 w 2034063"/>
                <a:gd name="connsiteY385" fmla="*/ 221998 h 2778061"/>
                <a:gd name="connsiteX386" fmla="*/ 559225 w 2034063"/>
                <a:gd name="connsiteY386" fmla="*/ 221522 h 2778061"/>
                <a:gd name="connsiteX387" fmla="*/ 561892 w 2034063"/>
                <a:gd name="connsiteY387" fmla="*/ 221522 h 2778061"/>
                <a:gd name="connsiteX388" fmla="*/ 565036 w 2034063"/>
                <a:gd name="connsiteY388" fmla="*/ 220950 h 2778061"/>
                <a:gd name="connsiteX389" fmla="*/ 567226 w 2034063"/>
                <a:gd name="connsiteY389" fmla="*/ 219426 h 2778061"/>
                <a:gd name="connsiteX390" fmla="*/ 570370 w 2034063"/>
                <a:gd name="connsiteY390" fmla="*/ 215140 h 2778061"/>
                <a:gd name="connsiteX391" fmla="*/ 575132 w 2034063"/>
                <a:gd name="connsiteY391" fmla="*/ 210092 h 2778061"/>
                <a:gd name="connsiteX392" fmla="*/ 575799 w 2034063"/>
                <a:gd name="connsiteY392" fmla="*/ 208282 h 2778061"/>
                <a:gd name="connsiteX393" fmla="*/ 575799 w 2034063"/>
                <a:gd name="connsiteY393" fmla="*/ 206282 h 2778061"/>
                <a:gd name="connsiteX394" fmla="*/ 577894 w 2034063"/>
                <a:gd name="connsiteY394" fmla="*/ 200091 h 2778061"/>
                <a:gd name="connsiteX395" fmla="*/ 579133 w 2034063"/>
                <a:gd name="connsiteY395" fmla="*/ 197805 h 2778061"/>
                <a:gd name="connsiteX396" fmla="*/ 581038 w 2034063"/>
                <a:gd name="connsiteY396" fmla="*/ 195995 h 2778061"/>
                <a:gd name="connsiteX397" fmla="*/ 582943 w 2034063"/>
                <a:gd name="connsiteY397" fmla="*/ 195519 h 2778061"/>
                <a:gd name="connsiteX398" fmla="*/ 588372 w 2034063"/>
                <a:gd name="connsiteY398" fmla="*/ 196090 h 2778061"/>
                <a:gd name="connsiteX399" fmla="*/ 589134 w 2034063"/>
                <a:gd name="connsiteY399" fmla="*/ 196090 h 2778061"/>
                <a:gd name="connsiteX400" fmla="*/ 591229 w 2034063"/>
                <a:gd name="connsiteY400" fmla="*/ 194185 h 2778061"/>
                <a:gd name="connsiteX401" fmla="*/ 591991 w 2034063"/>
                <a:gd name="connsiteY401" fmla="*/ 194185 h 2778061"/>
                <a:gd name="connsiteX402" fmla="*/ 591991 w 2034063"/>
                <a:gd name="connsiteY402" fmla="*/ 194185 h 2778061"/>
                <a:gd name="connsiteX403" fmla="*/ 591991 w 2034063"/>
                <a:gd name="connsiteY403" fmla="*/ 194185 h 2778061"/>
                <a:gd name="connsiteX404" fmla="*/ 591991 w 2034063"/>
                <a:gd name="connsiteY404" fmla="*/ 194185 h 2778061"/>
                <a:gd name="connsiteX405" fmla="*/ 592849 w 2034063"/>
                <a:gd name="connsiteY405" fmla="*/ 194185 h 2778061"/>
                <a:gd name="connsiteX406" fmla="*/ 592849 w 2034063"/>
                <a:gd name="connsiteY406" fmla="*/ 194185 h 2778061"/>
                <a:gd name="connsiteX407" fmla="*/ 592849 w 2034063"/>
                <a:gd name="connsiteY407" fmla="*/ 196566 h 2778061"/>
                <a:gd name="connsiteX408" fmla="*/ 594754 w 2034063"/>
                <a:gd name="connsiteY408" fmla="*/ 197805 h 2778061"/>
                <a:gd name="connsiteX409" fmla="*/ 599611 w 2034063"/>
                <a:gd name="connsiteY409" fmla="*/ 200186 h 2778061"/>
                <a:gd name="connsiteX410" fmla="*/ 601421 w 2034063"/>
                <a:gd name="connsiteY410" fmla="*/ 201519 h 2778061"/>
                <a:gd name="connsiteX411" fmla="*/ 601421 w 2034063"/>
                <a:gd name="connsiteY411" fmla="*/ 202472 h 2778061"/>
                <a:gd name="connsiteX412" fmla="*/ 600945 w 2034063"/>
                <a:gd name="connsiteY412" fmla="*/ 203805 h 2778061"/>
                <a:gd name="connsiteX413" fmla="*/ 600183 w 2034063"/>
                <a:gd name="connsiteY413" fmla="*/ 205139 h 2778061"/>
                <a:gd name="connsiteX414" fmla="*/ 599516 w 2034063"/>
                <a:gd name="connsiteY414" fmla="*/ 206091 h 2778061"/>
                <a:gd name="connsiteX415" fmla="*/ 598468 w 2034063"/>
                <a:gd name="connsiteY415" fmla="*/ 206949 h 2778061"/>
                <a:gd name="connsiteX416" fmla="*/ 596373 w 2034063"/>
                <a:gd name="connsiteY416" fmla="*/ 207711 h 2778061"/>
                <a:gd name="connsiteX417" fmla="*/ 595420 w 2034063"/>
                <a:gd name="connsiteY417" fmla="*/ 208377 h 2778061"/>
                <a:gd name="connsiteX418" fmla="*/ 594658 w 2034063"/>
                <a:gd name="connsiteY418" fmla="*/ 209616 h 2778061"/>
                <a:gd name="connsiteX419" fmla="*/ 593515 w 2034063"/>
                <a:gd name="connsiteY419" fmla="*/ 212664 h 2778061"/>
                <a:gd name="connsiteX420" fmla="*/ 592753 w 2034063"/>
                <a:gd name="connsiteY420" fmla="*/ 213902 h 2778061"/>
                <a:gd name="connsiteX421" fmla="*/ 591801 w 2034063"/>
                <a:gd name="connsiteY421" fmla="*/ 214378 h 2778061"/>
                <a:gd name="connsiteX422" fmla="*/ 589134 w 2034063"/>
                <a:gd name="connsiteY422" fmla="*/ 215045 h 2778061"/>
                <a:gd name="connsiteX423" fmla="*/ 588277 w 2034063"/>
                <a:gd name="connsiteY423" fmla="*/ 215712 h 2778061"/>
                <a:gd name="connsiteX424" fmla="*/ 587610 w 2034063"/>
                <a:gd name="connsiteY424" fmla="*/ 219045 h 2778061"/>
                <a:gd name="connsiteX425" fmla="*/ 587610 w 2034063"/>
                <a:gd name="connsiteY425" fmla="*/ 222189 h 2778061"/>
                <a:gd name="connsiteX426" fmla="*/ 587610 w 2034063"/>
                <a:gd name="connsiteY426" fmla="*/ 225237 h 2778061"/>
                <a:gd name="connsiteX427" fmla="*/ 585895 w 2034063"/>
                <a:gd name="connsiteY427" fmla="*/ 228475 h 2778061"/>
                <a:gd name="connsiteX428" fmla="*/ 588658 w 2034063"/>
                <a:gd name="connsiteY428" fmla="*/ 227618 h 2778061"/>
                <a:gd name="connsiteX429" fmla="*/ 590944 w 2034063"/>
                <a:gd name="connsiteY429" fmla="*/ 225522 h 2778061"/>
                <a:gd name="connsiteX430" fmla="*/ 592563 w 2034063"/>
                <a:gd name="connsiteY430" fmla="*/ 222665 h 2778061"/>
                <a:gd name="connsiteX431" fmla="*/ 593134 w 2034063"/>
                <a:gd name="connsiteY431" fmla="*/ 219807 h 2778061"/>
                <a:gd name="connsiteX432" fmla="*/ 594468 w 2034063"/>
                <a:gd name="connsiteY432" fmla="*/ 218188 h 2778061"/>
                <a:gd name="connsiteX433" fmla="*/ 597611 w 2034063"/>
                <a:gd name="connsiteY433" fmla="*/ 217426 h 2778061"/>
                <a:gd name="connsiteX434" fmla="*/ 600659 w 2034063"/>
                <a:gd name="connsiteY434" fmla="*/ 217902 h 2778061"/>
                <a:gd name="connsiteX435" fmla="*/ 602088 w 2034063"/>
                <a:gd name="connsiteY435" fmla="*/ 219807 h 2778061"/>
                <a:gd name="connsiteX436" fmla="*/ 603326 w 2034063"/>
                <a:gd name="connsiteY436" fmla="*/ 226189 h 2778061"/>
                <a:gd name="connsiteX437" fmla="*/ 604088 w 2034063"/>
                <a:gd name="connsiteY437" fmla="*/ 226189 h 2778061"/>
                <a:gd name="connsiteX438" fmla="*/ 605231 w 2034063"/>
                <a:gd name="connsiteY438" fmla="*/ 226189 h 2778061"/>
                <a:gd name="connsiteX439" fmla="*/ 606565 w 2034063"/>
                <a:gd name="connsiteY439" fmla="*/ 226189 h 2778061"/>
                <a:gd name="connsiteX440" fmla="*/ 607708 w 2034063"/>
                <a:gd name="connsiteY440" fmla="*/ 228570 h 2778061"/>
                <a:gd name="connsiteX441" fmla="*/ 606565 w 2034063"/>
                <a:gd name="connsiteY441" fmla="*/ 232857 h 2778061"/>
                <a:gd name="connsiteX442" fmla="*/ 607422 w 2034063"/>
                <a:gd name="connsiteY442" fmla="*/ 235524 h 2778061"/>
                <a:gd name="connsiteX443" fmla="*/ 609041 w 2034063"/>
                <a:gd name="connsiteY443" fmla="*/ 232666 h 2778061"/>
                <a:gd name="connsiteX444" fmla="*/ 611994 w 2034063"/>
                <a:gd name="connsiteY444" fmla="*/ 231047 h 2778061"/>
                <a:gd name="connsiteX445" fmla="*/ 615137 w 2034063"/>
                <a:gd name="connsiteY445" fmla="*/ 231047 h 2778061"/>
                <a:gd name="connsiteX446" fmla="*/ 617328 w 2034063"/>
                <a:gd name="connsiteY446" fmla="*/ 231999 h 2778061"/>
                <a:gd name="connsiteX447" fmla="*/ 617899 w 2034063"/>
                <a:gd name="connsiteY447" fmla="*/ 233428 h 2778061"/>
                <a:gd name="connsiteX448" fmla="*/ 618757 w 2034063"/>
                <a:gd name="connsiteY448" fmla="*/ 237429 h 2778061"/>
                <a:gd name="connsiteX449" fmla="*/ 619614 w 2034063"/>
                <a:gd name="connsiteY449" fmla="*/ 238857 h 2778061"/>
                <a:gd name="connsiteX450" fmla="*/ 620947 w 2034063"/>
                <a:gd name="connsiteY450" fmla="*/ 240572 h 2778061"/>
                <a:gd name="connsiteX451" fmla="*/ 622090 w 2034063"/>
                <a:gd name="connsiteY451" fmla="*/ 242477 h 2778061"/>
                <a:gd name="connsiteX452" fmla="*/ 623614 w 2034063"/>
                <a:gd name="connsiteY452" fmla="*/ 246668 h 2778061"/>
                <a:gd name="connsiteX453" fmla="*/ 624376 w 2034063"/>
                <a:gd name="connsiteY453" fmla="*/ 250383 h 2778061"/>
                <a:gd name="connsiteX454" fmla="*/ 624376 w 2034063"/>
                <a:gd name="connsiteY454" fmla="*/ 254478 h 2778061"/>
                <a:gd name="connsiteX455" fmla="*/ 625710 w 2034063"/>
                <a:gd name="connsiteY455" fmla="*/ 257717 h 2778061"/>
                <a:gd name="connsiteX456" fmla="*/ 625710 w 2034063"/>
                <a:gd name="connsiteY456" fmla="*/ 258193 h 2778061"/>
                <a:gd name="connsiteX457" fmla="*/ 625234 w 2034063"/>
                <a:gd name="connsiteY457" fmla="*/ 259241 h 2778061"/>
                <a:gd name="connsiteX458" fmla="*/ 623995 w 2034063"/>
                <a:gd name="connsiteY458" fmla="*/ 261336 h 2778061"/>
                <a:gd name="connsiteX459" fmla="*/ 623995 w 2034063"/>
                <a:gd name="connsiteY459" fmla="*/ 264384 h 2778061"/>
                <a:gd name="connsiteX460" fmla="*/ 623995 w 2034063"/>
                <a:gd name="connsiteY460" fmla="*/ 266670 h 2778061"/>
                <a:gd name="connsiteX461" fmla="*/ 624948 w 2034063"/>
                <a:gd name="connsiteY461" fmla="*/ 270576 h 2778061"/>
                <a:gd name="connsiteX462" fmla="*/ 627043 w 2034063"/>
                <a:gd name="connsiteY462" fmla="*/ 273052 h 2778061"/>
                <a:gd name="connsiteX463" fmla="*/ 628663 w 2034063"/>
                <a:gd name="connsiteY463" fmla="*/ 273052 h 2778061"/>
                <a:gd name="connsiteX464" fmla="*/ 630091 w 2034063"/>
                <a:gd name="connsiteY464" fmla="*/ 274767 h 2778061"/>
                <a:gd name="connsiteX465" fmla="*/ 631139 w 2034063"/>
                <a:gd name="connsiteY465" fmla="*/ 277338 h 2778061"/>
                <a:gd name="connsiteX466" fmla="*/ 631139 w 2034063"/>
                <a:gd name="connsiteY466" fmla="*/ 279243 h 2778061"/>
                <a:gd name="connsiteX467" fmla="*/ 631615 w 2034063"/>
                <a:gd name="connsiteY467" fmla="*/ 280577 h 2778061"/>
                <a:gd name="connsiteX468" fmla="*/ 633425 w 2034063"/>
                <a:gd name="connsiteY468" fmla="*/ 283339 h 2778061"/>
                <a:gd name="connsiteX469" fmla="*/ 633425 w 2034063"/>
                <a:gd name="connsiteY469" fmla="*/ 284768 h 2778061"/>
                <a:gd name="connsiteX470" fmla="*/ 633425 w 2034063"/>
                <a:gd name="connsiteY470" fmla="*/ 285911 h 2778061"/>
                <a:gd name="connsiteX471" fmla="*/ 632568 w 2034063"/>
                <a:gd name="connsiteY471" fmla="*/ 287054 h 2778061"/>
                <a:gd name="connsiteX472" fmla="*/ 631044 w 2034063"/>
                <a:gd name="connsiteY472" fmla="*/ 288864 h 2778061"/>
                <a:gd name="connsiteX473" fmla="*/ 628186 w 2034063"/>
                <a:gd name="connsiteY473" fmla="*/ 294007 h 2778061"/>
                <a:gd name="connsiteX474" fmla="*/ 627043 w 2034063"/>
                <a:gd name="connsiteY474" fmla="*/ 297436 h 2778061"/>
                <a:gd name="connsiteX475" fmla="*/ 627901 w 2034063"/>
                <a:gd name="connsiteY475" fmla="*/ 298960 h 2778061"/>
                <a:gd name="connsiteX476" fmla="*/ 629520 w 2034063"/>
                <a:gd name="connsiteY476" fmla="*/ 300198 h 2778061"/>
                <a:gd name="connsiteX477" fmla="*/ 629520 w 2034063"/>
                <a:gd name="connsiteY477" fmla="*/ 303151 h 2778061"/>
                <a:gd name="connsiteX478" fmla="*/ 629520 w 2034063"/>
                <a:gd name="connsiteY478" fmla="*/ 309057 h 2778061"/>
                <a:gd name="connsiteX479" fmla="*/ 630091 w 2034063"/>
                <a:gd name="connsiteY479" fmla="*/ 310390 h 2778061"/>
                <a:gd name="connsiteX480" fmla="*/ 631711 w 2034063"/>
                <a:gd name="connsiteY480" fmla="*/ 312962 h 2778061"/>
                <a:gd name="connsiteX481" fmla="*/ 635330 w 2034063"/>
                <a:gd name="connsiteY481" fmla="*/ 314295 h 2778061"/>
                <a:gd name="connsiteX482" fmla="*/ 636283 w 2034063"/>
                <a:gd name="connsiteY482" fmla="*/ 331726 h 2778061"/>
                <a:gd name="connsiteX483" fmla="*/ 635330 w 2034063"/>
                <a:gd name="connsiteY483" fmla="*/ 343156 h 2778061"/>
                <a:gd name="connsiteX484" fmla="*/ 635902 w 2034063"/>
                <a:gd name="connsiteY484" fmla="*/ 345252 h 2778061"/>
                <a:gd name="connsiteX485" fmla="*/ 637235 w 2034063"/>
                <a:gd name="connsiteY485" fmla="*/ 347061 h 2778061"/>
                <a:gd name="connsiteX486" fmla="*/ 644379 w 2034063"/>
                <a:gd name="connsiteY486" fmla="*/ 352872 h 2778061"/>
                <a:gd name="connsiteX487" fmla="*/ 646093 w 2034063"/>
                <a:gd name="connsiteY487" fmla="*/ 352872 h 2778061"/>
                <a:gd name="connsiteX488" fmla="*/ 650570 w 2034063"/>
                <a:gd name="connsiteY488" fmla="*/ 357253 h 2778061"/>
                <a:gd name="connsiteX489" fmla="*/ 652856 w 2034063"/>
                <a:gd name="connsiteY489" fmla="*/ 358396 h 2778061"/>
                <a:gd name="connsiteX490" fmla="*/ 656571 w 2034063"/>
                <a:gd name="connsiteY490" fmla="*/ 358396 h 2778061"/>
                <a:gd name="connsiteX491" fmla="*/ 659143 w 2034063"/>
                <a:gd name="connsiteY491" fmla="*/ 357539 h 2778061"/>
                <a:gd name="connsiteX492" fmla="*/ 664000 w 2034063"/>
                <a:gd name="connsiteY492" fmla="*/ 355062 h 2778061"/>
                <a:gd name="connsiteX493" fmla="*/ 667525 w 2034063"/>
                <a:gd name="connsiteY493" fmla="*/ 354396 h 2778061"/>
                <a:gd name="connsiteX494" fmla="*/ 670001 w 2034063"/>
                <a:gd name="connsiteY494" fmla="*/ 355539 h 2778061"/>
                <a:gd name="connsiteX495" fmla="*/ 676859 w 2034063"/>
                <a:gd name="connsiteY495" fmla="*/ 362492 h 2778061"/>
                <a:gd name="connsiteX496" fmla="*/ 677907 w 2034063"/>
                <a:gd name="connsiteY496" fmla="*/ 362492 h 2778061"/>
                <a:gd name="connsiteX497" fmla="*/ 680098 w 2034063"/>
                <a:gd name="connsiteY497" fmla="*/ 362492 h 2778061"/>
                <a:gd name="connsiteX498" fmla="*/ 683717 w 2034063"/>
                <a:gd name="connsiteY498" fmla="*/ 361539 h 2778061"/>
                <a:gd name="connsiteX499" fmla="*/ 685241 w 2034063"/>
                <a:gd name="connsiteY499" fmla="*/ 361539 h 2778061"/>
                <a:gd name="connsiteX500" fmla="*/ 686479 w 2034063"/>
                <a:gd name="connsiteY500" fmla="*/ 363158 h 2778061"/>
                <a:gd name="connsiteX501" fmla="*/ 685146 w 2034063"/>
                <a:gd name="connsiteY501" fmla="*/ 364492 h 2778061"/>
                <a:gd name="connsiteX502" fmla="*/ 683622 w 2034063"/>
                <a:gd name="connsiteY502" fmla="*/ 365064 h 2778061"/>
                <a:gd name="connsiteX503" fmla="*/ 680574 w 2034063"/>
                <a:gd name="connsiteY503" fmla="*/ 365064 h 2778061"/>
                <a:gd name="connsiteX504" fmla="*/ 667715 w 2034063"/>
                <a:gd name="connsiteY504" fmla="*/ 385542 h 2778061"/>
                <a:gd name="connsiteX505" fmla="*/ 667144 w 2034063"/>
                <a:gd name="connsiteY505" fmla="*/ 386209 h 2778061"/>
                <a:gd name="connsiteX506" fmla="*/ 665810 w 2034063"/>
                <a:gd name="connsiteY506" fmla="*/ 386209 h 2778061"/>
                <a:gd name="connsiteX507" fmla="*/ 665143 w 2034063"/>
                <a:gd name="connsiteY507" fmla="*/ 387066 h 2778061"/>
                <a:gd name="connsiteX508" fmla="*/ 665143 w 2034063"/>
                <a:gd name="connsiteY508" fmla="*/ 389543 h 2778061"/>
                <a:gd name="connsiteX509" fmla="*/ 665143 w 2034063"/>
                <a:gd name="connsiteY509" fmla="*/ 389543 h 2778061"/>
                <a:gd name="connsiteX510" fmla="*/ 665810 w 2034063"/>
                <a:gd name="connsiteY510" fmla="*/ 393258 h 2778061"/>
                <a:gd name="connsiteX511" fmla="*/ 665810 w 2034063"/>
                <a:gd name="connsiteY511" fmla="*/ 394877 h 2778061"/>
                <a:gd name="connsiteX512" fmla="*/ 665810 w 2034063"/>
                <a:gd name="connsiteY512" fmla="*/ 396210 h 2778061"/>
                <a:gd name="connsiteX513" fmla="*/ 665239 w 2034063"/>
                <a:gd name="connsiteY513" fmla="*/ 397258 h 2778061"/>
                <a:gd name="connsiteX514" fmla="*/ 664286 w 2034063"/>
                <a:gd name="connsiteY514" fmla="*/ 398401 h 2778061"/>
                <a:gd name="connsiteX515" fmla="*/ 664858 w 2034063"/>
                <a:gd name="connsiteY515" fmla="*/ 398401 h 2778061"/>
                <a:gd name="connsiteX516" fmla="*/ 665429 w 2034063"/>
                <a:gd name="connsiteY516" fmla="*/ 399258 h 2778061"/>
                <a:gd name="connsiteX517" fmla="*/ 666001 w 2034063"/>
                <a:gd name="connsiteY517" fmla="*/ 399258 h 2778061"/>
                <a:gd name="connsiteX518" fmla="*/ 664953 w 2034063"/>
                <a:gd name="connsiteY518" fmla="*/ 401640 h 2778061"/>
                <a:gd name="connsiteX519" fmla="*/ 664953 w 2034063"/>
                <a:gd name="connsiteY519" fmla="*/ 404211 h 2778061"/>
                <a:gd name="connsiteX520" fmla="*/ 664953 w 2034063"/>
                <a:gd name="connsiteY520" fmla="*/ 409831 h 2778061"/>
                <a:gd name="connsiteX521" fmla="*/ 666001 w 2034063"/>
                <a:gd name="connsiteY521" fmla="*/ 410879 h 2778061"/>
                <a:gd name="connsiteX522" fmla="*/ 668382 w 2034063"/>
                <a:gd name="connsiteY522" fmla="*/ 411641 h 2778061"/>
                <a:gd name="connsiteX523" fmla="*/ 673049 w 2034063"/>
                <a:gd name="connsiteY523" fmla="*/ 412117 h 2778061"/>
                <a:gd name="connsiteX524" fmla="*/ 677907 w 2034063"/>
                <a:gd name="connsiteY524" fmla="*/ 411165 h 2778061"/>
                <a:gd name="connsiteX525" fmla="*/ 679050 w 2034063"/>
                <a:gd name="connsiteY525" fmla="*/ 411165 h 2778061"/>
                <a:gd name="connsiteX526" fmla="*/ 681621 w 2034063"/>
                <a:gd name="connsiteY526" fmla="*/ 413070 h 2778061"/>
                <a:gd name="connsiteX527" fmla="*/ 682479 w 2034063"/>
                <a:gd name="connsiteY527" fmla="*/ 413070 h 2778061"/>
                <a:gd name="connsiteX528" fmla="*/ 687908 w 2034063"/>
                <a:gd name="connsiteY528" fmla="*/ 416975 h 2778061"/>
                <a:gd name="connsiteX529" fmla="*/ 688384 w 2034063"/>
                <a:gd name="connsiteY529" fmla="*/ 417546 h 2778061"/>
                <a:gd name="connsiteX530" fmla="*/ 689146 w 2034063"/>
                <a:gd name="connsiteY530" fmla="*/ 418594 h 2778061"/>
                <a:gd name="connsiteX531" fmla="*/ 690385 w 2034063"/>
                <a:gd name="connsiteY531" fmla="*/ 420880 h 2778061"/>
                <a:gd name="connsiteX532" fmla="*/ 690956 w 2034063"/>
                <a:gd name="connsiteY532" fmla="*/ 422880 h 2778061"/>
                <a:gd name="connsiteX533" fmla="*/ 690956 w 2034063"/>
                <a:gd name="connsiteY533" fmla="*/ 431167 h 2778061"/>
                <a:gd name="connsiteX534" fmla="*/ 691718 w 2034063"/>
                <a:gd name="connsiteY534" fmla="*/ 434025 h 2778061"/>
                <a:gd name="connsiteX535" fmla="*/ 693147 w 2034063"/>
                <a:gd name="connsiteY535" fmla="*/ 436501 h 2778061"/>
                <a:gd name="connsiteX536" fmla="*/ 695147 w 2034063"/>
                <a:gd name="connsiteY536" fmla="*/ 438692 h 2778061"/>
                <a:gd name="connsiteX537" fmla="*/ 696862 w 2034063"/>
                <a:gd name="connsiteY537" fmla="*/ 439644 h 2778061"/>
                <a:gd name="connsiteX538" fmla="*/ 701910 w 2034063"/>
                <a:gd name="connsiteY538" fmla="*/ 441168 h 2778061"/>
                <a:gd name="connsiteX539" fmla="*/ 703815 w 2034063"/>
                <a:gd name="connsiteY539" fmla="*/ 441168 h 2778061"/>
                <a:gd name="connsiteX540" fmla="*/ 705720 w 2034063"/>
                <a:gd name="connsiteY540" fmla="*/ 441835 h 2778061"/>
                <a:gd name="connsiteX541" fmla="*/ 707815 w 2034063"/>
                <a:gd name="connsiteY541" fmla="*/ 443454 h 2778061"/>
                <a:gd name="connsiteX542" fmla="*/ 711340 w 2034063"/>
                <a:gd name="connsiteY542" fmla="*/ 446693 h 2778061"/>
                <a:gd name="connsiteX543" fmla="*/ 711340 w 2034063"/>
                <a:gd name="connsiteY543" fmla="*/ 447550 h 2778061"/>
                <a:gd name="connsiteX544" fmla="*/ 708292 w 2034063"/>
                <a:gd name="connsiteY544" fmla="*/ 451360 h 2778061"/>
                <a:gd name="connsiteX545" fmla="*/ 707149 w 2034063"/>
                <a:gd name="connsiteY545" fmla="*/ 453837 h 2778061"/>
                <a:gd name="connsiteX546" fmla="*/ 708196 w 2034063"/>
                <a:gd name="connsiteY546" fmla="*/ 454979 h 2778061"/>
                <a:gd name="connsiteX547" fmla="*/ 708196 w 2034063"/>
                <a:gd name="connsiteY547" fmla="*/ 456027 h 2778061"/>
                <a:gd name="connsiteX548" fmla="*/ 704005 w 2034063"/>
                <a:gd name="connsiteY548" fmla="*/ 462790 h 2778061"/>
                <a:gd name="connsiteX549" fmla="*/ 704005 w 2034063"/>
                <a:gd name="connsiteY549" fmla="*/ 465171 h 2778061"/>
                <a:gd name="connsiteX550" fmla="*/ 702291 w 2034063"/>
                <a:gd name="connsiteY550" fmla="*/ 472506 h 2778061"/>
                <a:gd name="connsiteX551" fmla="*/ 702291 w 2034063"/>
                <a:gd name="connsiteY551" fmla="*/ 480126 h 2778061"/>
                <a:gd name="connsiteX552" fmla="*/ 701624 w 2034063"/>
                <a:gd name="connsiteY552" fmla="*/ 482602 h 2778061"/>
                <a:gd name="connsiteX553" fmla="*/ 704291 w 2034063"/>
                <a:gd name="connsiteY553" fmla="*/ 478887 h 2778061"/>
                <a:gd name="connsiteX554" fmla="*/ 705434 w 2034063"/>
                <a:gd name="connsiteY554" fmla="*/ 479840 h 2778061"/>
                <a:gd name="connsiteX555" fmla="*/ 707053 w 2034063"/>
                <a:gd name="connsiteY555" fmla="*/ 480602 h 2778061"/>
                <a:gd name="connsiteX556" fmla="*/ 708673 w 2034063"/>
                <a:gd name="connsiteY556" fmla="*/ 480602 h 2778061"/>
                <a:gd name="connsiteX557" fmla="*/ 710101 w 2034063"/>
                <a:gd name="connsiteY557" fmla="*/ 479935 h 2778061"/>
                <a:gd name="connsiteX558" fmla="*/ 712006 w 2034063"/>
                <a:gd name="connsiteY558" fmla="*/ 478316 h 2778061"/>
                <a:gd name="connsiteX559" fmla="*/ 713340 w 2034063"/>
                <a:gd name="connsiteY559" fmla="*/ 478316 h 2778061"/>
                <a:gd name="connsiteX560" fmla="*/ 714578 w 2034063"/>
                <a:gd name="connsiteY560" fmla="*/ 478983 h 2778061"/>
                <a:gd name="connsiteX561" fmla="*/ 716388 w 2034063"/>
                <a:gd name="connsiteY561" fmla="*/ 478983 h 2778061"/>
                <a:gd name="connsiteX562" fmla="*/ 719721 w 2034063"/>
                <a:gd name="connsiteY562" fmla="*/ 478983 h 2778061"/>
                <a:gd name="connsiteX563" fmla="*/ 721627 w 2034063"/>
                <a:gd name="connsiteY563" fmla="*/ 478030 h 2778061"/>
                <a:gd name="connsiteX564" fmla="*/ 723246 w 2034063"/>
                <a:gd name="connsiteY564" fmla="*/ 476887 h 2778061"/>
                <a:gd name="connsiteX565" fmla="*/ 725818 w 2034063"/>
                <a:gd name="connsiteY565" fmla="*/ 475839 h 2778061"/>
                <a:gd name="connsiteX566" fmla="*/ 719436 w 2034063"/>
                <a:gd name="connsiteY566" fmla="*/ 487746 h 2778061"/>
                <a:gd name="connsiteX567" fmla="*/ 721055 w 2034063"/>
                <a:gd name="connsiteY567" fmla="*/ 495270 h 2778061"/>
                <a:gd name="connsiteX568" fmla="*/ 721055 w 2034063"/>
                <a:gd name="connsiteY568" fmla="*/ 500985 h 2778061"/>
                <a:gd name="connsiteX569" fmla="*/ 719817 w 2034063"/>
                <a:gd name="connsiteY569" fmla="*/ 511463 h 2778061"/>
                <a:gd name="connsiteX570" fmla="*/ 722960 w 2034063"/>
                <a:gd name="connsiteY570" fmla="*/ 528036 h 2778061"/>
                <a:gd name="connsiteX571" fmla="*/ 722960 w 2034063"/>
                <a:gd name="connsiteY571" fmla="*/ 545753 h 2778061"/>
                <a:gd name="connsiteX572" fmla="*/ 723436 w 2034063"/>
                <a:gd name="connsiteY572" fmla="*/ 547372 h 2778061"/>
                <a:gd name="connsiteX573" fmla="*/ 723913 w 2034063"/>
                <a:gd name="connsiteY573" fmla="*/ 548420 h 2778061"/>
                <a:gd name="connsiteX574" fmla="*/ 728675 w 2034063"/>
                <a:gd name="connsiteY574" fmla="*/ 552039 h 2778061"/>
                <a:gd name="connsiteX575" fmla="*/ 728675 w 2034063"/>
                <a:gd name="connsiteY575" fmla="*/ 553563 h 2778061"/>
                <a:gd name="connsiteX576" fmla="*/ 730294 w 2034063"/>
                <a:gd name="connsiteY576" fmla="*/ 555849 h 2778061"/>
                <a:gd name="connsiteX577" fmla="*/ 731056 w 2034063"/>
                <a:gd name="connsiteY577" fmla="*/ 557183 h 2778061"/>
                <a:gd name="connsiteX578" fmla="*/ 731056 w 2034063"/>
                <a:gd name="connsiteY578" fmla="*/ 558802 h 2778061"/>
                <a:gd name="connsiteX579" fmla="*/ 731056 w 2034063"/>
                <a:gd name="connsiteY579" fmla="*/ 559945 h 2778061"/>
                <a:gd name="connsiteX580" fmla="*/ 729437 w 2034063"/>
                <a:gd name="connsiteY580" fmla="*/ 568422 h 2778061"/>
                <a:gd name="connsiteX581" fmla="*/ 729437 w 2034063"/>
                <a:gd name="connsiteY581" fmla="*/ 570899 h 2778061"/>
                <a:gd name="connsiteX582" fmla="*/ 731342 w 2034063"/>
                <a:gd name="connsiteY582" fmla="*/ 571851 h 2778061"/>
                <a:gd name="connsiteX583" fmla="*/ 730485 w 2034063"/>
                <a:gd name="connsiteY583" fmla="*/ 574423 h 2778061"/>
                <a:gd name="connsiteX584" fmla="*/ 726961 w 2034063"/>
                <a:gd name="connsiteY584" fmla="*/ 581948 h 2778061"/>
                <a:gd name="connsiteX585" fmla="*/ 725818 w 2034063"/>
                <a:gd name="connsiteY585" fmla="*/ 586520 h 2778061"/>
                <a:gd name="connsiteX586" fmla="*/ 724770 w 2034063"/>
                <a:gd name="connsiteY586" fmla="*/ 594426 h 2778061"/>
                <a:gd name="connsiteX587" fmla="*/ 722865 w 2034063"/>
                <a:gd name="connsiteY587" fmla="*/ 599760 h 2778061"/>
                <a:gd name="connsiteX588" fmla="*/ 722865 w 2034063"/>
                <a:gd name="connsiteY588" fmla="*/ 602236 h 2778061"/>
                <a:gd name="connsiteX589" fmla="*/ 723436 w 2034063"/>
                <a:gd name="connsiteY589" fmla="*/ 604332 h 2778061"/>
                <a:gd name="connsiteX590" fmla="*/ 725913 w 2034063"/>
                <a:gd name="connsiteY590" fmla="*/ 609380 h 2778061"/>
                <a:gd name="connsiteX591" fmla="*/ 726484 w 2034063"/>
                <a:gd name="connsiteY591" fmla="*/ 611952 h 2778061"/>
                <a:gd name="connsiteX592" fmla="*/ 727056 w 2034063"/>
                <a:gd name="connsiteY592" fmla="*/ 613285 h 2778061"/>
                <a:gd name="connsiteX593" fmla="*/ 731247 w 2034063"/>
                <a:gd name="connsiteY593" fmla="*/ 619381 h 2778061"/>
                <a:gd name="connsiteX594" fmla="*/ 731818 w 2034063"/>
                <a:gd name="connsiteY594" fmla="*/ 620429 h 2778061"/>
                <a:gd name="connsiteX595" fmla="*/ 731818 w 2034063"/>
                <a:gd name="connsiteY595" fmla="*/ 624525 h 2778061"/>
                <a:gd name="connsiteX596" fmla="*/ 731818 w 2034063"/>
                <a:gd name="connsiteY596" fmla="*/ 626049 h 2778061"/>
                <a:gd name="connsiteX597" fmla="*/ 732485 w 2034063"/>
                <a:gd name="connsiteY597" fmla="*/ 627477 h 2778061"/>
                <a:gd name="connsiteX598" fmla="*/ 733152 w 2034063"/>
                <a:gd name="connsiteY598" fmla="*/ 628811 h 2778061"/>
                <a:gd name="connsiteX599" fmla="*/ 734104 w 2034063"/>
                <a:gd name="connsiteY599" fmla="*/ 630049 h 2778061"/>
                <a:gd name="connsiteX600" fmla="*/ 742010 w 2034063"/>
                <a:gd name="connsiteY600" fmla="*/ 636431 h 2778061"/>
                <a:gd name="connsiteX601" fmla="*/ 743153 w 2034063"/>
                <a:gd name="connsiteY601" fmla="*/ 637860 h 2778061"/>
                <a:gd name="connsiteX602" fmla="*/ 744201 w 2034063"/>
                <a:gd name="connsiteY602" fmla="*/ 646051 h 2778061"/>
                <a:gd name="connsiteX603" fmla="*/ 744201 w 2034063"/>
                <a:gd name="connsiteY603" fmla="*/ 648432 h 2778061"/>
                <a:gd name="connsiteX604" fmla="*/ 745534 w 2034063"/>
                <a:gd name="connsiteY604" fmla="*/ 651385 h 2778061"/>
                <a:gd name="connsiteX605" fmla="*/ 746011 w 2034063"/>
                <a:gd name="connsiteY605" fmla="*/ 664244 h 2778061"/>
                <a:gd name="connsiteX606" fmla="*/ 751345 w 2034063"/>
                <a:gd name="connsiteY606" fmla="*/ 681770 h 2778061"/>
                <a:gd name="connsiteX607" fmla="*/ 755821 w 2034063"/>
                <a:gd name="connsiteY607" fmla="*/ 690247 h 2778061"/>
                <a:gd name="connsiteX608" fmla="*/ 758679 w 2034063"/>
                <a:gd name="connsiteY608" fmla="*/ 694152 h 2778061"/>
                <a:gd name="connsiteX609" fmla="*/ 762203 w 2034063"/>
                <a:gd name="connsiteY609" fmla="*/ 697581 h 2778061"/>
                <a:gd name="connsiteX610" fmla="*/ 764108 w 2034063"/>
                <a:gd name="connsiteY610" fmla="*/ 699010 h 2778061"/>
                <a:gd name="connsiteX611" fmla="*/ 765918 w 2034063"/>
                <a:gd name="connsiteY611" fmla="*/ 700058 h 2778061"/>
                <a:gd name="connsiteX612" fmla="*/ 767823 w 2034063"/>
                <a:gd name="connsiteY612" fmla="*/ 700725 h 2778061"/>
                <a:gd name="connsiteX613" fmla="*/ 770204 w 2034063"/>
                <a:gd name="connsiteY613" fmla="*/ 700725 h 2778061"/>
                <a:gd name="connsiteX614" fmla="*/ 774586 w 2034063"/>
                <a:gd name="connsiteY614" fmla="*/ 700725 h 2778061"/>
                <a:gd name="connsiteX615" fmla="*/ 775729 w 2034063"/>
                <a:gd name="connsiteY615" fmla="*/ 701677 h 2778061"/>
                <a:gd name="connsiteX616" fmla="*/ 776491 w 2034063"/>
                <a:gd name="connsiteY616" fmla="*/ 704058 h 2778061"/>
                <a:gd name="connsiteX617" fmla="*/ 777919 w 2034063"/>
                <a:gd name="connsiteY617" fmla="*/ 702439 h 2778061"/>
                <a:gd name="connsiteX618" fmla="*/ 779348 w 2034063"/>
                <a:gd name="connsiteY618" fmla="*/ 701868 h 2778061"/>
                <a:gd name="connsiteX619" fmla="*/ 782777 w 2034063"/>
                <a:gd name="connsiteY619" fmla="*/ 701296 h 2778061"/>
                <a:gd name="connsiteX620" fmla="*/ 788206 w 2034063"/>
                <a:gd name="connsiteY620" fmla="*/ 698153 h 2778061"/>
                <a:gd name="connsiteX621" fmla="*/ 793064 w 2034063"/>
                <a:gd name="connsiteY621" fmla="*/ 696153 h 2778061"/>
                <a:gd name="connsiteX622" fmla="*/ 799065 w 2034063"/>
                <a:gd name="connsiteY622" fmla="*/ 689771 h 2778061"/>
                <a:gd name="connsiteX623" fmla="*/ 801160 w 2034063"/>
                <a:gd name="connsiteY623" fmla="*/ 688342 h 2778061"/>
                <a:gd name="connsiteX624" fmla="*/ 803351 w 2034063"/>
                <a:gd name="connsiteY624" fmla="*/ 687485 h 2778061"/>
                <a:gd name="connsiteX625" fmla="*/ 805351 w 2034063"/>
                <a:gd name="connsiteY625" fmla="*/ 685389 h 2778061"/>
                <a:gd name="connsiteX626" fmla="*/ 806875 w 2034063"/>
                <a:gd name="connsiteY626" fmla="*/ 683008 h 2778061"/>
                <a:gd name="connsiteX627" fmla="*/ 807732 w 2034063"/>
                <a:gd name="connsiteY627" fmla="*/ 680913 h 2778061"/>
                <a:gd name="connsiteX628" fmla="*/ 807732 w 2034063"/>
                <a:gd name="connsiteY628" fmla="*/ 677484 h 2778061"/>
                <a:gd name="connsiteX629" fmla="*/ 807732 w 2034063"/>
                <a:gd name="connsiteY629" fmla="*/ 673674 h 2778061"/>
                <a:gd name="connsiteX630" fmla="*/ 807732 w 2034063"/>
                <a:gd name="connsiteY630" fmla="*/ 670530 h 2778061"/>
                <a:gd name="connsiteX631" fmla="*/ 809828 w 2034063"/>
                <a:gd name="connsiteY631" fmla="*/ 668911 h 2778061"/>
                <a:gd name="connsiteX632" fmla="*/ 809828 w 2034063"/>
                <a:gd name="connsiteY632" fmla="*/ 669673 h 2778061"/>
                <a:gd name="connsiteX633" fmla="*/ 810780 w 2034063"/>
                <a:gd name="connsiteY633" fmla="*/ 670911 h 2778061"/>
                <a:gd name="connsiteX634" fmla="*/ 810780 w 2034063"/>
                <a:gd name="connsiteY634" fmla="*/ 671673 h 2778061"/>
                <a:gd name="connsiteX635" fmla="*/ 811447 w 2034063"/>
                <a:gd name="connsiteY635" fmla="*/ 671007 h 2778061"/>
                <a:gd name="connsiteX636" fmla="*/ 811447 w 2034063"/>
                <a:gd name="connsiteY636" fmla="*/ 671007 h 2778061"/>
                <a:gd name="connsiteX637" fmla="*/ 811447 w 2034063"/>
                <a:gd name="connsiteY637" fmla="*/ 671007 h 2778061"/>
                <a:gd name="connsiteX638" fmla="*/ 811447 w 2034063"/>
                <a:gd name="connsiteY638" fmla="*/ 670340 h 2778061"/>
                <a:gd name="connsiteX639" fmla="*/ 812305 w 2034063"/>
                <a:gd name="connsiteY639" fmla="*/ 670340 h 2778061"/>
                <a:gd name="connsiteX640" fmla="*/ 814400 w 2034063"/>
                <a:gd name="connsiteY640" fmla="*/ 675007 h 2778061"/>
                <a:gd name="connsiteX641" fmla="*/ 815067 w 2034063"/>
                <a:gd name="connsiteY641" fmla="*/ 675960 h 2778061"/>
                <a:gd name="connsiteX642" fmla="*/ 816591 w 2034063"/>
                <a:gd name="connsiteY642" fmla="*/ 676626 h 2778061"/>
                <a:gd name="connsiteX643" fmla="*/ 819734 w 2034063"/>
                <a:gd name="connsiteY643" fmla="*/ 676626 h 2778061"/>
                <a:gd name="connsiteX644" fmla="*/ 821258 w 2034063"/>
                <a:gd name="connsiteY644" fmla="*/ 677865 h 2778061"/>
                <a:gd name="connsiteX645" fmla="*/ 839165 w 2034063"/>
                <a:gd name="connsiteY645" fmla="*/ 669387 h 2778061"/>
                <a:gd name="connsiteX646" fmla="*/ 840213 w 2034063"/>
                <a:gd name="connsiteY646" fmla="*/ 668530 h 2778061"/>
                <a:gd name="connsiteX647" fmla="*/ 842690 w 2034063"/>
                <a:gd name="connsiteY647" fmla="*/ 662148 h 2778061"/>
                <a:gd name="connsiteX648" fmla="*/ 843356 w 2034063"/>
                <a:gd name="connsiteY648" fmla="*/ 661196 h 2778061"/>
                <a:gd name="connsiteX649" fmla="*/ 843356 w 2034063"/>
                <a:gd name="connsiteY649" fmla="*/ 661196 h 2778061"/>
                <a:gd name="connsiteX650" fmla="*/ 843356 w 2034063"/>
                <a:gd name="connsiteY650" fmla="*/ 658338 h 2778061"/>
                <a:gd name="connsiteX651" fmla="*/ 843356 w 2034063"/>
                <a:gd name="connsiteY651" fmla="*/ 657672 h 2778061"/>
                <a:gd name="connsiteX652" fmla="*/ 844309 w 2034063"/>
                <a:gd name="connsiteY652" fmla="*/ 657672 h 2778061"/>
                <a:gd name="connsiteX653" fmla="*/ 846118 w 2034063"/>
                <a:gd name="connsiteY653" fmla="*/ 658624 h 2778061"/>
                <a:gd name="connsiteX654" fmla="*/ 848024 w 2034063"/>
                <a:gd name="connsiteY654" fmla="*/ 659196 h 2778061"/>
                <a:gd name="connsiteX655" fmla="*/ 849071 w 2034063"/>
                <a:gd name="connsiteY655" fmla="*/ 660339 h 2778061"/>
                <a:gd name="connsiteX656" fmla="*/ 849643 w 2034063"/>
                <a:gd name="connsiteY656" fmla="*/ 661577 h 2778061"/>
                <a:gd name="connsiteX657" fmla="*/ 850500 w 2034063"/>
                <a:gd name="connsiteY657" fmla="*/ 662148 h 2778061"/>
                <a:gd name="connsiteX658" fmla="*/ 851833 w 2034063"/>
                <a:gd name="connsiteY658" fmla="*/ 663387 h 2778061"/>
                <a:gd name="connsiteX659" fmla="*/ 857167 w 2034063"/>
                <a:gd name="connsiteY659" fmla="*/ 671578 h 2778061"/>
                <a:gd name="connsiteX660" fmla="*/ 856120 w 2034063"/>
                <a:gd name="connsiteY660" fmla="*/ 673769 h 2778061"/>
                <a:gd name="connsiteX661" fmla="*/ 855643 w 2034063"/>
                <a:gd name="connsiteY661" fmla="*/ 676722 h 2778061"/>
                <a:gd name="connsiteX662" fmla="*/ 855643 w 2034063"/>
                <a:gd name="connsiteY662" fmla="*/ 682151 h 2778061"/>
                <a:gd name="connsiteX663" fmla="*/ 856786 w 2034063"/>
                <a:gd name="connsiteY663" fmla="*/ 685008 h 2778061"/>
                <a:gd name="connsiteX664" fmla="*/ 859358 w 2034063"/>
                <a:gd name="connsiteY664" fmla="*/ 685008 h 2778061"/>
                <a:gd name="connsiteX665" fmla="*/ 862120 w 2034063"/>
                <a:gd name="connsiteY665" fmla="*/ 683484 h 2778061"/>
                <a:gd name="connsiteX666" fmla="*/ 863739 w 2034063"/>
                <a:gd name="connsiteY666" fmla="*/ 681484 h 2778061"/>
                <a:gd name="connsiteX667" fmla="*/ 864311 w 2034063"/>
                <a:gd name="connsiteY667" fmla="*/ 683675 h 2778061"/>
                <a:gd name="connsiteX668" fmla="*/ 863739 w 2034063"/>
                <a:gd name="connsiteY668" fmla="*/ 686437 h 2778061"/>
                <a:gd name="connsiteX669" fmla="*/ 862692 w 2034063"/>
                <a:gd name="connsiteY669" fmla="*/ 688818 h 2778061"/>
                <a:gd name="connsiteX670" fmla="*/ 861549 w 2034063"/>
                <a:gd name="connsiteY670" fmla="*/ 689771 h 2778061"/>
                <a:gd name="connsiteX671" fmla="*/ 860977 w 2034063"/>
                <a:gd name="connsiteY671" fmla="*/ 691390 h 2778061"/>
                <a:gd name="connsiteX672" fmla="*/ 860977 w 2034063"/>
                <a:gd name="connsiteY672" fmla="*/ 698820 h 2778061"/>
                <a:gd name="connsiteX673" fmla="*/ 861454 w 2034063"/>
                <a:gd name="connsiteY673" fmla="*/ 700915 h 2778061"/>
                <a:gd name="connsiteX674" fmla="*/ 862311 w 2034063"/>
                <a:gd name="connsiteY674" fmla="*/ 701963 h 2778061"/>
                <a:gd name="connsiteX675" fmla="*/ 865931 w 2034063"/>
                <a:gd name="connsiteY675" fmla="*/ 704630 h 2778061"/>
                <a:gd name="connsiteX676" fmla="*/ 866692 w 2034063"/>
                <a:gd name="connsiteY676" fmla="*/ 706059 h 2778061"/>
                <a:gd name="connsiteX677" fmla="*/ 868121 w 2034063"/>
                <a:gd name="connsiteY677" fmla="*/ 709488 h 2778061"/>
                <a:gd name="connsiteX678" fmla="*/ 869073 w 2034063"/>
                <a:gd name="connsiteY678" fmla="*/ 710726 h 2778061"/>
                <a:gd name="connsiteX679" fmla="*/ 871645 w 2034063"/>
                <a:gd name="connsiteY679" fmla="*/ 711488 h 2778061"/>
                <a:gd name="connsiteX680" fmla="*/ 877170 w 2034063"/>
                <a:gd name="connsiteY680" fmla="*/ 710154 h 2778061"/>
                <a:gd name="connsiteX681" fmla="*/ 879361 w 2034063"/>
                <a:gd name="connsiteY681" fmla="*/ 710154 h 2778061"/>
                <a:gd name="connsiteX682" fmla="*/ 881266 w 2034063"/>
                <a:gd name="connsiteY682" fmla="*/ 711964 h 2778061"/>
                <a:gd name="connsiteX683" fmla="*/ 882694 w 2034063"/>
                <a:gd name="connsiteY683" fmla="*/ 714441 h 2778061"/>
                <a:gd name="connsiteX684" fmla="*/ 884599 w 2034063"/>
                <a:gd name="connsiteY684" fmla="*/ 716631 h 2778061"/>
                <a:gd name="connsiteX685" fmla="*/ 887838 w 2034063"/>
                <a:gd name="connsiteY685" fmla="*/ 717584 h 2778061"/>
                <a:gd name="connsiteX686" fmla="*/ 896315 w 2034063"/>
                <a:gd name="connsiteY686" fmla="*/ 717584 h 2778061"/>
                <a:gd name="connsiteX687" fmla="*/ 898220 w 2034063"/>
                <a:gd name="connsiteY687" fmla="*/ 718155 h 2778061"/>
                <a:gd name="connsiteX688" fmla="*/ 899268 w 2034063"/>
                <a:gd name="connsiteY688" fmla="*/ 719298 h 2778061"/>
                <a:gd name="connsiteX689" fmla="*/ 899268 w 2034063"/>
                <a:gd name="connsiteY689" fmla="*/ 720346 h 2778061"/>
                <a:gd name="connsiteX690" fmla="*/ 899268 w 2034063"/>
                <a:gd name="connsiteY690" fmla="*/ 721489 h 2778061"/>
                <a:gd name="connsiteX691" fmla="*/ 899268 w 2034063"/>
                <a:gd name="connsiteY691" fmla="*/ 722727 h 2778061"/>
                <a:gd name="connsiteX692" fmla="*/ 900030 w 2034063"/>
                <a:gd name="connsiteY692" fmla="*/ 723870 h 2778061"/>
                <a:gd name="connsiteX693" fmla="*/ 902316 w 2034063"/>
                <a:gd name="connsiteY693" fmla="*/ 725966 h 2778061"/>
                <a:gd name="connsiteX694" fmla="*/ 902316 w 2034063"/>
                <a:gd name="connsiteY694" fmla="*/ 726537 h 2778061"/>
                <a:gd name="connsiteX695" fmla="*/ 902982 w 2034063"/>
                <a:gd name="connsiteY695" fmla="*/ 733395 h 2778061"/>
                <a:gd name="connsiteX696" fmla="*/ 902982 w 2034063"/>
                <a:gd name="connsiteY696" fmla="*/ 734348 h 2778061"/>
                <a:gd name="connsiteX697" fmla="*/ 904411 w 2034063"/>
                <a:gd name="connsiteY697" fmla="*/ 735777 h 2778061"/>
                <a:gd name="connsiteX698" fmla="*/ 912127 w 2034063"/>
                <a:gd name="connsiteY698" fmla="*/ 741206 h 2778061"/>
                <a:gd name="connsiteX699" fmla="*/ 914222 w 2034063"/>
                <a:gd name="connsiteY699" fmla="*/ 744159 h 2778061"/>
                <a:gd name="connsiteX700" fmla="*/ 917461 w 2034063"/>
                <a:gd name="connsiteY700" fmla="*/ 742349 h 2778061"/>
                <a:gd name="connsiteX701" fmla="*/ 920413 w 2034063"/>
                <a:gd name="connsiteY701" fmla="*/ 743492 h 2778061"/>
                <a:gd name="connsiteX702" fmla="*/ 923271 w 2034063"/>
                <a:gd name="connsiteY702" fmla="*/ 745778 h 2778061"/>
                <a:gd name="connsiteX703" fmla="*/ 926319 w 2034063"/>
                <a:gd name="connsiteY703" fmla="*/ 746921 h 2778061"/>
                <a:gd name="connsiteX704" fmla="*/ 928033 w 2034063"/>
                <a:gd name="connsiteY704" fmla="*/ 746921 h 2778061"/>
                <a:gd name="connsiteX705" fmla="*/ 930510 w 2034063"/>
                <a:gd name="connsiteY705" fmla="*/ 748064 h 2778061"/>
                <a:gd name="connsiteX706" fmla="*/ 932320 w 2034063"/>
                <a:gd name="connsiteY706" fmla="*/ 748064 h 2778061"/>
                <a:gd name="connsiteX707" fmla="*/ 934129 w 2034063"/>
                <a:gd name="connsiteY707" fmla="*/ 748064 h 2778061"/>
                <a:gd name="connsiteX708" fmla="*/ 937463 w 2034063"/>
                <a:gd name="connsiteY708" fmla="*/ 747207 h 2778061"/>
                <a:gd name="connsiteX709" fmla="*/ 939463 w 2034063"/>
                <a:gd name="connsiteY709" fmla="*/ 747207 h 2778061"/>
                <a:gd name="connsiteX710" fmla="*/ 937940 w 2034063"/>
                <a:gd name="connsiteY710" fmla="*/ 750826 h 2778061"/>
                <a:gd name="connsiteX711" fmla="*/ 939083 w 2034063"/>
                <a:gd name="connsiteY711" fmla="*/ 753684 h 2778061"/>
                <a:gd name="connsiteX712" fmla="*/ 946512 w 2034063"/>
                <a:gd name="connsiteY712" fmla="*/ 762637 h 2778061"/>
                <a:gd name="connsiteX713" fmla="*/ 948703 w 2034063"/>
                <a:gd name="connsiteY713" fmla="*/ 762637 h 2778061"/>
                <a:gd name="connsiteX714" fmla="*/ 951274 w 2034063"/>
                <a:gd name="connsiteY714" fmla="*/ 761875 h 2778061"/>
                <a:gd name="connsiteX715" fmla="*/ 955465 w 2034063"/>
                <a:gd name="connsiteY715" fmla="*/ 761875 h 2778061"/>
                <a:gd name="connsiteX716" fmla="*/ 953751 w 2034063"/>
                <a:gd name="connsiteY716" fmla="*/ 765590 h 2778061"/>
                <a:gd name="connsiteX717" fmla="*/ 944226 w 2034063"/>
                <a:gd name="connsiteY717" fmla="*/ 779877 h 2778061"/>
                <a:gd name="connsiteX718" fmla="*/ 942892 w 2034063"/>
                <a:gd name="connsiteY718" fmla="*/ 782544 h 2778061"/>
                <a:gd name="connsiteX719" fmla="*/ 941368 w 2034063"/>
                <a:gd name="connsiteY719" fmla="*/ 792069 h 2778061"/>
                <a:gd name="connsiteX720" fmla="*/ 941845 w 2034063"/>
                <a:gd name="connsiteY720" fmla="*/ 794260 h 2778061"/>
                <a:gd name="connsiteX721" fmla="*/ 943654 w 2034063"/>
                <a:gd name="connsiteY721" fmla="*/ 798261 h 2778061"/>
                <a:gd name="connsiteX722" fmla="*/ 944607 w 2034063"/>
                <a:gd name="connsiteY722" fmla="*/ 801975 h 2778061"/>
                <a:gd name="connsiteX723" fmla="*/ 945750 w 2034063"/>
                <a:gd name="connsiteY723" fmla="*/ 803309 h 2778061"/>
                <a:gd name="connsiteX724" fmla="*/ 947369 w 2034063"/>
                <a:gd name="connsiteY724" fmla="*/ 804166 h 2778061"/>
                <a:gd name="connsiteX725" fmla="*/ 949084 w 2034063"/>
                <a:gd name="connsiteY725" fmla="*/ 804166 h 2778061"/>
                <a:gd name="connsiteX726" fmla="*/ 951084 w 2034063"/>
                <a:gd name="connsiteY726" fmla="*/ 804166 h 2778061"/>
                <a:gd name="connsiteX727" fmla="*/ 952132 w 2034063"/>
                <a:gd name="connsiteY727" fmla="*/ 802833 h 2778061"/>
                <a:gd name="connsiteX728" fmla="*/ 952989 w 2034063"/>
                <a:gd name="connsiteY728" fmla="*/ 798927 h 2778061"/>
                <a:gd name="connsiteX729" fmla="*/ 955275 w 2034063"/>
                <a:gd name="connsiteY729" fmla="*/ 800737 h 2778061"/>
                <a:gd name="connsiteX730" fmla="*/ 956323 w 2034063"/>
                <a:gd name="connsiteY730" fmla="*/ 803595 h 2778061"/>
                <a:gd name="connsiteX731" fmla="*/ 955561 w 2034063"/>
                <a:gd name="connsiteY731" fmla="*/ 806166 h 2778061"/>
                <a:gd name="connsiteX732" fmla="*/ 950131 w 2034063"/>
                <a:gd name="connsiteY732" fmla="*/ 808167 h 2778061"/>
                <a:gd name="connsiteX733" fmla="*/ 947941 w 2034063"/>
                <a:gd name="connsiteY733" fmla="*/ 810357 h 2778061"/>
                <a:gd name="connsiteX734" fmla="*/ 947369 w 2034063"/>
                <a:gd name="connsiteY734" fmla="*/ 812834 h 2778061"/>
                <a:gd name="connsiteX735" fmla="*/ 949560 w 2034063"/>
                <a:gd name="connsiteY735" fmla="*/ 814739 h 2778061"/>
                <a:gd name="connsiteX736" fmla="*/ 948226 w 2034063"/>
                <a:gd name="connsiteY736" fmla="*/ 816168 h 2778061"/>
                <a:gd name="connsiteX737" fmla="*/ 948226 w 2034063"/>
                <a:gd name="connsiteY737" fmla="*/ 817501 h 2778061"/>
                <a:gd name="connsiteX738" fmla="*/ 948226 w 2034063"/>
                <a:gd name="connsiteY738" fmla="*/ 818930 h 2778061"/>
                <a:gd name="connsiteX739" fmla="*/ 948226 w 2034063"/>
                <a:gd name="connsiteY739" fmla="*/ 820359 h 2778061"/>
                <a:gd name="connsiteX740" fmla="*/ 947560 w 2034063"/>
                <a:gd name="connsiteY740" fmla="*/ 820359 h 2778061"/>
                <a:gd name="connsiteX741" fmla="*/ 945369 w 2034063"/>
                <a:gd name="connsiteY741" fmla="*/ 821311 h 2778061"/>
                <a:gd name="connsiteX742" fmla="*/ 944702 w 2034063"/>
                <a:gd name="connsiteY742" fmla="*/ 821883 h 2778061"/>
                <a:gd name="connsiteX743" fmla="*/ 943559 w 2034063"/>
                <a:gd name="connsiteY743" fmla="*/ 824169 h 2778061"/>
                <a:gd name="connsiteX744" fmla="*/ 943083 w 2034063"/>
                <a:gd name="connsiteY744" fmla="*/ 827217 h 2778061"/>
                <a:gd name="connsiteX745" fmla="*/ 943083 w 2034063"/>
                <a:gd name="connsiteY745" fmla="*/ 829122 h 2778061"/>
                <a:gd name="connsiteX746" fmla="*/ 944512 w 2034063"/>
                <a:gd name="connsiteY746" fmla="*/ 828264 h 2778061"/>
                <a:gd name="connsiteX747" fmla="*/ 945559 w 2034063"/>
                <a:gd name="connsiteY747" fmla="*/ 828264 h 2778061"/>
                <a:gd name="connsiteX748" fmla="*/ 947274 w 2034063"/>
                <a:gd name="connsiteY748" fmla="*/ 833598 h 2778061"/>
                <a:gd name="connsiteX749" fmla="*/ 947274 w 2034063"/>
                <a:gd name="connsiteY749" fmla="*/ 836361 h 2778061"/>
                <a:gd name="connsiteX750" fmla="*/ 945655 w 2034063"/>
                <a:gd name="connsiteY750" fmla="*/ 837599 h 2778061"/>
                <a:gd name="connsiteX751" fmla="*/ 945179 w 2034063"/>
                <a:gd name="connsiteY751" fmla="*/ 838170 h 2778061"/>
                <a:gd name="connsiteX752" fmla="*/ 945179 w 2034063"/>
                <a:gd name="connsiteY752" fmla="*/ 839504 h 2778061"/>
                <a:gd name="connsiteX753" fmla="*/ 945655 w 2034063"/>
                <a:gd name="connsiteY753" fmla="*/ 840742 h 2778061"/>
                <a:gd name="connsiteX754" fmla="*/ 946322 w 2034063"/>
                <a:gd name="connsiteY754" fmla="*/ 841314 h 2778061"/>
                <a:gd name="connsiteX755" fmla="*/ 946322 w 2034063"/>
                <a:gd name="connsiteY755" fmla="*/ 841314 h 2778061"/>
                <a:gd name="connsiteX756" fmla="*/ 950989 w 2034063"/>
                <a:gd name="connsiteY756" fmla="*/ 844933 h 2778061"/>
                <a:gd name="connsiteX757" fmla="*/ 951560 w 2034063"/>
                <a:gd name="connsiteY757" fmla="*/ 845695 h 2778061"/>
                <a:gd name="connsiteX758" fmla="*/ 952513 w 2034063"/>
                <a:gd name="connsiteY758" fmla="*/ 848743 h 2778061"/>
                <a:gd name="connsiteX759" fmla="*/ 952513 w 2034063"/>
                <a:gd name="connsiteY759" fmla="*/ 849981 h 2778061"/>
                <a:gd name="connsiteX760" fmla="*/ 952513 w 2034063"/>
                <a:gd name="connsiteY760" fmla="*/ 851315 h 2778061"/>
                <a:gd name="connsiteX761" fmla="*/ 950703 w 2034063"/>
                <a:gd name="connsiteY761" fmla="*/ 853982 h 2778061"/>
                <a:gd name="connsiteX762" fmla="*/ 950703 w 2034063"/>
                <a:gd name="connsiteY762" fmla="*/ 854649 h 2778061"/>
                <a:gd name="connsiteX763" fmla="*/ 951465 w 2034063"/>
                <a:gd name="connsiteY763" fmla="*/ 855220 h 2778061"/>
                <a:gd name="connsiteX764" fmla="*/ 956513 w 2034063"/>
                <a:gd name="connsiteY764" fmla="*/ 866650 h 2778061"/>
                <a:gd name="connsiteX765" fmla="*/ 957751 w 2034063"/>
                <a:gd name="connsiteY765" fmla="*/ 868365 h 2778061"/>
                <a:gd name="connsiteX766" fmla="*/ 958228 w 2034063"/>
                <a:gd name="connsiteY766" fmla="*/ 870365 h 2778061"/>
                <a:gd name="connsiteX767" fmla="*/ 957275 w 2034063"/>
                <a:gd name="connsiteY767" fmla="*/ 876747 h 2778061"/>
                <a:gd name="connsiteX768" fmla="*/ 957275 w 2034063"/>
                <a:gd name="connsiteY768" fmla="*/ 878937 h 2778061"/>
                <a:gd name="connsiteX769" fmla="*/ 958037 w 2034063"/>
                <a:gd name="connsiteY769" fmla="*/ 880271 h 2778061"/>
                <a:gd name="connsiteX770" fmla="*/ 958704 w 2034063"/>
                <a:gd name="connsiteY770" fmla="*/ 880938 h 2778061"/>
                <a:gd name="connsiteX771" fmla="*/ 958704 w 2034063"/>
                <a:gd name="connsiteY771" fmla="*/ 881509 h 2778061"/>
                <a:gd name="connsiteX772" fmla="*/ 958704 w 2034063"/>
                <a:gd name="connsiteY772" fmla="*/ 882747 h 2778061"/>
                <a:gd name="connsiteX773" fmla="*/ 958133 w 2034063"/>
                <a:gd name="connsiteY773" fmla="*/ 884367 h 2778061"/>
                <a:gd name="connsiteX774" fmla="*/ 956418 w 2034063"/>
                <a:gd name="connsiteY774" fmla="*/ 887034 h 2778061"/>
                <a:gd name="connsiteX775" fmla="*/ 956418 w 2034063"/>
                <a:gd name="connsiteY775" fmla="*/ 888748 h 2778061"/>
                <a:gd name="connsiteX776" fmla="*/ 956418 w 2034063"/>
                <a:gd name="connsiteY776" fmla="*/ 891320 h 2778061"/>
                <a:gd name="connsiteX777" fmla="*/ 957561 w 2034063"/>
                <a:gd name="connsiteY777" fmla="*/ 893034 h 2778061"/>
                <a:gd name="connsiteX778" fmla="*/ 960514 w 2034063"/>
                <a:gd name="connsiteY778" fmla="*/ 895797 h 2778061"/>
                <a:gd name="connsiteX779" fmla="*/ 966133 w 2034063"/>
                <a:gd name="connsiteY779" fmla="*/ 903321 h 2778061"/>
                <a:gd name="connsiteX780" fmla="*/ 968800 w 2034063"/>
                <a:gd name="connsiteY780" fmla="*/ 908084 h 2778061"/>
                <a:gd name="connsiteX781" fmla="*/ 970420 w 2034063"/>
                <a:gd name="connsiteY781" fmla="*/ 912656 h 2778061"/>
                <a:gd name="connsiteX782" fmla="*/ 970420 w 2034063"/>
                <a:gd name="connsiteY782" fmla="*/ 917895 h 2778061"/>
                <a:gd name="connsiteX783" fmla="*/ 967467 w 2034063"/>
                <a:gd name="connsiteY783" fmla="*/ 927420 h 2778061"/>
                <a:gd name="connsiteX784" fmla="*/ 966705 w 2034063"/>
                <a:gd name="connsiteY784" fmla="*/ 932182 h 2778061"/>
                <a:gd name="connsiteX785" fmla="*/ 967181 w 2034063"/>
                <a:gd name="connsiteY785" fmla="*/ 932182 h 2778061"/>
                <a:gd name="connsiteX786" fmla="*/ 969943 w 2034063"/>
                <a:gd name="connsiteY786" fmla="*/ 933897 h 2778061"/>
                <a:gd name="connsiteX787" fmla="*/ 969943 w 2034063"/>
                <a:gd name="connsiteY787" fmla="*/ 934754 h 2778061"/>
                <a:gd name="connsiteX788" fmla="*/ 970800 w 2034063"/>
                <a:gd name="connsiteY788" fmla="*/ 938088 h 2778061"/>
                <a:gd name="connsiteX789" fmla="*/ 970800 w 2034063"/>
                <a:gd name="connsiteY789" fmla="*/ 940183 h 2778061"/>
                <a:gd name="connsiteX790" fmla="*/ 970039 w 2034063"/>
                <a:gd name="connsiteY790" fmla="*/ 941898 h 2778061"/>
                <a:gd name="connsiteX791" fmla="*/ 965848 w 2034063"/>
                <a:gd name="connsiteY791" fmla="*/ 945993 h 2778061"/>
                <a:gd name="connsiteX792" fmla="*/ 963752 w 2034063"/>
                <a:gd name="connsiteY792" fmla="*/ 950280 h 2778061"/>
                <a:gd name="connsiteX793" fmla="*/ 963752 w 2034063"/>
                <a:gd name="connsiteY793" fmla="*/ 961995 h 2778061"/>
                <a:gd name="connsiteX794" fmla="*/ 961847 w 2034063"/>
                <a:gd name="connsiteY794" fmla="*/ 966758 h 2778061"/>
                <a:gd name="connsiteX795" fmla="*/ 962324 w 2034063"/>
                <a:gd name="connsiteY795" fmla="*/ 968377 h 2778061"/>
                <a:gd name="connsiteX796" fmla="*/ 962990 w 2034063"/>
                <a:gd name="connsiteY796" fmla="*/ 969711 h 2778061"/>
                <a:gd name="connsiteX797" fmla="*/ 964038 w 2034063"/>
                <a:gd name="connsiteY797" fmla="*/ 970853 h 2778061"/>
                <a:gd name="connsiteX798" fmla="*/ 965466 w 2034063"/>
                <a:gd name="connsiteY798" fmla="*/ 971520 h 2778061"/>
                <a:gd name="connsiteX799" fmla="*/ 968134 w 2034063"/>
                <a:gd name="connsiteY799" fmla="*/ 970473 h 2778061"/>
                <a:gd name="connsiteX800" fmla="*/ 970134 w 2034063"/>
                <a:gd name="connsiteY800" fmla="*/ 971901 h 2778061"/>
                <a:gd name="connsiteX801" fmla="*/ 971372 w 2034063"/>
                <a:gd name="connsiteY801" fmla="*/ 974664 h 2778061"/>
                <a:gd name="connsiteX802" fmla="*/ 971372 w 2034063"/>
                <a:gd name="connsiteY802" fmla="*/ 977426 h 2778061"/>
                <a:gd name="connsiteX803" fmla="*/ 972134 w 2034063"/>
                <a:gd name="connsiteY803" fmla="*/ 978855 h 2778061"/>
                <a:gd name="connsiteX804" fmla="*/ 976801 w 2034063"/>
                <a:gd name="connsiteY804" fmla="*/ 983617 h 2778061"/>
                <a:gd name="connsiteX805" fmla="*/ 978516 w 2034063"/>
                <a:gd name="connsiteY805" fmla="*/ 988284 h 2778061"/>
                <a:gd name="connsiteX806" fmla="*/ 980992 w 2034063"/>
                <a:gd name="connsiteY806" fmla="*/ 990951 h 2778061"/>
                <a:gd name="connsiteX807" fmla="*/ 980992 w 2034063"/>
                <a:gd name="connsiteY807" fmla="*/ 991618 h 2778061"/>
                <a:gd name="connsiteX808" fmla="*/ 981564 w 2034063"/>
                <a:gd name="connsiteY808" fmla="*/ 993618 h 2778061"/>
                <a:gd name="connsiteX809" fmla="*/ 982897 w 2034063"/>
                <a:gd name="connsiteY809" fmla="*/ 995809 h 2778061"/>
                <a:gd name="connsiteX810" fmla="*/ 984612 w 2034063"/>
                <a:gd name="connsiteY810" fmla="*/ 997905 h 2778061"/>
                <a:gd name="connsiteX811" fmla="*/ 990803 w 2034063"/>
                <a:gd name="connsiteY811" fmla="*/ 1003429 h 2778061"/>
                <a:gd name="connsiteX812" fmla="*/ 992232 w 2034063"/>
                <a:gd name="connsiteY812" fmla="*/ 1004286 h 2778061"/>
                <a:gd name="connsiteX813" fmla="*/ 995375 w 2034063"/>
                <a:gd name="connsiteY813" fmla="*/ 1005620 h 2778061"/>
                <a:gd name="connsiteX814" fmla="*/ 996613 w 2034063"/>
                <a:gd name="connsiteY814" fmla="*/ 1006477 h 2778061"/>
                <a:gd name="connsiteX815" fmla="*/ 997280 w 2034063"/>
                <a:gd name="connsiteY815" fmla="*/ 1007715 h 2778061"/>
                <a:gd name="connsiteX816" fmla="*/ 997280 w 2034063"/>
                <a:gd name="connsiteY816" fmla="*/ 1010763 h 2778061"/>
                <a:gd name="connsiteX817" fmla="*/ 998042 w 2034063"/>
                <a:gd name="connsiteY817" fmla="*/ 1012192 h 2778061"/>
                <a:gd name="connsiteX818" fmla="*/ 999281 w 2034063"/>
                <a:gd name="connsiteY818" fmla="*/ 1013335 h 2778061"/>
                <a:gd name="connsiteX819" fmla="*/ 1001757 w 2034063"/>
                <a:gd name="connsiteY819" fmla="*/ 1014573 h 2778061"/>
                <a:gd name="connsiteX820" fmla="*/ 1002900 w 2034063"/>
                <a:gd name="connsiteY820" fmla="*/ 1015431 h 2778061"/>
                <a:gd name="connsiteX821" fmla="*/ 1005662 w 2034063"/>
                <a:gd name="connsiteY821" fmla="*/ 1022003 h 2778061"/>
                <a:gd name="connsiteX822" fmla="*/ 1007567 w 2034063"/>
                <a:gd name="connsiteY822" fmla="*/ 1023527 h 2778061"/>
                <a:gd name="connsiteX823" fmla="*/ 1009663 w 2034063"/>
                <a:gd name="connsiteY823" fmla="*/ 1026003 h 2778061"/>
                <a:gd name="connsiteX824" fmla="*/ 1010139 w 2034063"/>
                <a:gd name="connsiteY824" fmla="*/ 1027051 h 2778061"/>
                <a:gd name="connsiteX825" fmla="*/ 1009567 w 2034063"/>
                <a:gd name="connsiteY825" fmla="*/ 1028861 h 2778061"/>
                <a:gd name="connsiteX826" fmla="*/ 1008329 w 2034063"/>
                <a:gd name="connsiteY826" fmla="*/ 1029337 h 2778061"/>
                <a:gd name="connsiteX827" fmla="*/ 1006900 w 2034063"/>
                <a:gd name="connsiteY827" fmla="*/ 1029337 h 2778061"/>
                <a:gd name="connsiteX828" fmla="*/ 1005662 w 2034063"/>
                <a:gd name="connsiteY828" fmla="*/ 1030099 h 2778061"/>
                <a:gd name="connsiteX829" fmla="*/ 1005662 w 2034063"/>
                <a:gd name="connsiteY829" fmla="*/ 1031814 h 2778061"/>
                <a:gd name="connsiteX830" fmla="*/ 1006519 w 2034063"/>
                <a:gd name="connsiteY830" fmla="*/ 1033242 h 2778061"/>
                <a:gd name="connsiteX831" fmla="*/ 1008139 w 2034063"/>
                <a:gd name="connsiteY831" fmla="*/ 1034766 h 2778061"/>
                <a:gd name="connsiteX832" fmla="*/ 1009567 w 2034063"/>
                <a:gd name="connsiteY832" fmla="*/ 1036671 h 2778061"/>
                <a:gd name="connsiteX833" fmla="*/ 1009567 w 2034063"/>
                <a:gd name="connsiteY833" fmla="*/ 1037624 h 2778061"/>
                <a:gd name="connsiteX834" fmla="*/ 1009567 w 2034063"/>
                <a:gd name="connsiteY834" fmla="*/ 1039910 h 2778061"/>
                <a:gd name="connsiteX835" fmla="*/ 1009567 w 2034063"/>
                <a:gd name="connsiteY835" fmla="*/ 1040862 h 2778061"/>
                <a:gd name="connsiteX836" fmla="*/ 1010805 w 2034063"/>
                <a:gd name="connsiteY836" fmla="*/ 1041339 h 2778061"/>
                <a:gd name="connsiteX837" fmla="*/ 1012044 w 2034063"/>
                <a:gd name="connsiteY837" fmla="*/ 1041339 h 2778061"/>
                <a:gd name="connsiteX838" fmla="*/ 1012711 w 2034063"/>
                <a:gd name="connsiteY838" fmla="*/ 1040481 h 2778061"/>
                <a:gd name="connsiteX839" fmla="*/ 1011472 w 2034063"/>
                <a:gd name="connsiteY839" fmla="*/ 1037624 h 2778061"/>
                <a:gd name="connsiteX840" fmla="*/ 1011472 w 2034063"/>
                <a:gd name="connsiteY840" fmla="*/ 1035243 h 2778061"/>
                <a:gd name="connsiteX841" fmla="*/ 1011472 w 2034063"/>
                <a:gd name="connsiteY841" fmla="*/ 1033147 h 2778061"/>
                <a:gd name="connsiteX842" fmla="*/ 1012425 w 2034063"/>
                <a:gd name="connsiteY842" fmla="*/ 1032290 h 2778061"/>
                <a:gd name="connsiteX843" fmla="*/ 1013473 w 2034063"/>
                <a:gd name="connsiteY843" fmla="*/ 1031528 h 2778061"/>
                <a:gd name="connsiteX844" fmla="*/ 1017188 w 2034063"/>
                <a:gd name="connsiteY844" fmla="*/ 1028003 h 2778061"/>
                <a:gd name="connsiteX845" fmla="*/ 1018235 w 2034063"/>
                <a:gd name="connsiteY845" fmla="*/ 1026575 h 2778061"/>
                <a:gd name="connsiteX846" fmla="*/ 1020521 w 2034063"/>
                <a:gd name="connsiteY846" fmla="*/ 1028099 h 2778061"/>
                <a:gd name="connsiteX847" fmla="*/ 1021950 w 2034063"/>
                <a:gd name="connsiteY847" fmla="*/ 1029718 h 2778061"/>
                <a:gd name="connsiteX848" fmla="*/ 1023665 w 2034063"/>
                <a:gd name="connsiteY848" fmla="*/ 1029718 h 2778061"/>
                <a:gd name="connsiteX849" fmla="*/ 1026713 w 2034063"/>
                <a:gd name="connsiteY849" fmla="*/ 1026861 h 2778061"/>
                <a:gd name="connsiteX850" fmla="*/ 1027760 w 2034063"/>
                <a:gd name="connsiteY850" fmla="*/ 1025718 h 2778061"/>
                <a:gd name="connsiteX851" fmla="*/ 1028427 w 2034063"/>
                <a:gd name="connsiteY851" fmla="*/ 1024956 h 2778061"/>
                <a:gd name="connsiteX852" fmla="*/ 1029475 w 2034063"/>
                <a:gd name="connsiteY852" fmla="*/ 1024956 h 2778061"/>
                <a:gd name="connsiteX853" fmla="*/ 1031189 w 2034063"/>
                <a:gd name="connsiteY853" fmla="*/ 1024956 h 2778061"/>
                <a:gd name="connsiteX854" fmla="*/ 1033380 w 2034063"/>
                <a:gd name="connsiteY854" fmla="*/ 1025718 h 2778061"/>
                <a:gd name="connsiteX855" fmla="*/ 1033380 w 2034063"/>
                <a:gd name="connsiteY855" fmla="*/ 1027337 h 2778061"/>
                <a:gd name="connsiteX856" fmla="*/ 1032808 w 2034063"/>
                <a:gd name="connsiteY856" fmla="*/ 1028956 h 2778061"/>
                <a:gd name="connsiteX857" fmla="*/ 1032808 w 2034063"/>
                <a:gd name="connsiteY857" fmla="*/ 1029718 h 2778061"/>
                <a:gd name="connsiteX858" fmla="*/ 1032808 w 2034063"/>
                <a:gd name="connsiteY858" fmla="*/ 1029718 h 2778061"/>
                <a:gd name="connsiteX859" fmla="*/ 1031475 w 2034063"/>
                <a:gd name="connsiteY859" fmla="*/ 1031052 h 2778061"/>
                <a:gd name="connsiteX860" fmla="*/ 1031475 w 2034063"/>
                <a:gd name="connsiteY860" fmla="*/ 1031528 h 2778061"/>
                <a:gd name="connsiteX861" fmla="*/ 1031475 w 2034063"/>
                <a:gd name="connsiteY861" fmla="*/ 1032290 h 2778061"/>
                <a:gd name="connsiteX862" fmla="*/ 1032523 w 2034063"/>
                <a:gd name="connsiteY862" fmla="*/ 1032766 h 2778061"/>
                <a:gd name="connsiteX863" fmla="*/ 1032523 w 2034063"/>
                <a:gd name="connsiteY863" fmla="*/ 1033433 h 2778061"/>
                <a:gd name="connsiteX864" fmla="*/ 1031189 w 2034063"/>
                <a:gd name="connsiteY864" fmla="*/ 1036290 h 2778061"/>
                <a:gd name="connsiteX865" fmla="*/ 1030237 w 2034063"/>
                <a:gd name="connsiteY865" fmla="*/ 1037624 h 2778061"/>
                <a:gd name="connsiteX866" fmla="*/ 1035380 w 2034063"/>
                <a:gd name="connsiteY866" fmla="*/ 1038195 h 2778061"/>
                <a:gd name="connsiteX867" fmla="*/ 1034333 w 2034063"/>
                <a:gd name="connsiteY867" fmla="*/ 1039148 h 2778061"/>
                <a:gd name="connsiteX868" fmla="*/ 1031951 w 2034063"/>
                <a:gd name="connsiteY868" fmla="*/ 1044006 h 2778061"/>
                <a:gd name="connsiteX869" fmla="*/ 1031380 w 2034063"/>
                <a:gd name="connsiteY869" fmla="*/ 1045720 h 2778061"/>
                <a:gd name="connsiteX870" fmla="*/ 1030713 w 2034063"/>
                <a:gd name="connsiteY870" fmla="*/ 1048482 h 2778061"/>
                <a:gd name="connsiteX871" fmla="*/ 1030713 w 2034063"/>
                <a:gd name="connsiteY871" fmla="*/ 1051245 h 2778061"/>
                <a:gd name="connsiteX872" fmla="*/ 1031475 w 2034063"/>
                <a:gd name="connsiteY872" fmla="*/ 1053340 h 2778061"/>
                <a:gd name="connsiteX873" fmla="*/ 1033570 w 2034063"/>
                <a:gd name="connsiteY873" fmla="*/ 1054102 h 2778061"/>
                <a:gd name="connsiteX874" fmla="*/ 1034618 w 2034063"/>
                <a:gd name="connsiteY874" fmla="*/ 1055245 h 2778061"/>
                <a:gd name="connsiteX875" fmla="*/ 1039952 w 2034063"/>
                <a:gd name="connsiteY875" fmla="*/ 1064770 h 2778061"/>
                <a:gd name="connsiteX876" fmla="*/ 1040809 w 2034063"/>
                <a:gd name="connsiteY876" fmla="*/ 1067628 h 2778061"/>
                <a:gd name="connsiteX877" fmla="*/ 1040809 w 2034063"/>
                <a:gd name="connsiteY877" fmla="*/ 1070676 h 2778061"/>
                <a:gd name="connsiteX878" fmla="*/ 1040809 w 2034063"/>
                <a:gd name="connsiteY878" fmla="*/ 1073819 h 2778061"/>
                <a:gd name="connsiteX879" fmla="*/ 1041476 w 2034063"/>
                <a:gd name="connsiteY879" fmla="*/ 1075724 h 2778061"/>
                <a:gd name="connsiteX880" fmla="*/ 1046048 w 2034063"/>
                <a:gd name="connsiteY880" fmla="*/ 1082772 h 2778061"/>
                <a:gd name="connsiteX881" fmla="*/ 1049477 w 2034063"/>
                <a:gd name="connsiteY881" fmla="*/ 1091440 h 2778061"/>
                <a:gd name="connsiteX882" fmla="*/ 1051001 w 2034063"/>
                <a:gd name="connsiteY882" fmla="*/ 1093536 h 2778061"/>
                <a:gd name="connsiteX883" fmla="*/ 1053383 w 2034063"/>
                <a:gd name="connsiteY883" fmla="*/ 1095441 h 2778061"/>
                <a:gd name="connsiteX884" fmla="*/ 1054906 w 2034063"/>
                <a:gd name="connsiteY884" fmla="*/ 1096298 h 2778061"/>
                <a:gd name="connsiteX885" fmla="*/ 1055382 w 2034063"/>
                <a:gd name="connsiteY885" fmla="*/ 1097727 h 2778061"/>
                <a:gd name="connsiteX886" fmla="*/ 1055382 w 2034063"/>
                <a:gd name="connsiteY886" fmla="*/ 1103632 h 2778061"/>
                <a:gd name="connsiteX887" fmla="*/ 1055382 w 2034063"/>
                <a:gd name="connsiteY887" fmla="*/ 1111824 h 2778061"/>
                <a:gd name="connsiteX888" fmla="*/ 1054525 w 2034063"/>
                <a:gd name="connsiteY888" fmla="*/ 1113252 h 2778061"/>
                <a:gd name="connsiteX889" fmla="*/ 1056049 w 2034063"/>
                <a:gd name="connsiteY889" fmla="*/ 1116491 h 2778061"/>
                <a:gd name="connsiteX890" fmla="*/ 1059479 w 2034063"/>
                <a:gd name="connsiteY890" fmla="*/ 1121253 h 2778061"/>
                <a:gd name="connsiteX891" fmla="*/ 1063193 w 2034063"/>
                <a:gd name="connsiteY891" fmla="*/ 1124873 h 2778061"/>
                <a:gd name="connsiteX892" fmla="*/ 1064431 w 2034063"/>
                <a:gd name="connsiteY892" fmla="*/ 1126683 h 2778061"/>
                <a:gd name="connsiteX893" fmla="*/ 1064907 w 2034063"/>
                <a:gd name="connsiteY893" fmla="*/ 1129254 h 2778061"/>
                <a:gd name="connsiteX894" fmla="*/ 1064241 w 2034063"/>
                <a:gd name="connsiteY894" fmla="*/ 1131255 h 2778061"/>
                <a:gd name="connsiteX895" fmla="*/ 1060812 w 2034063"/>
                <a:gd name="connsiteY895" fmla="*/ 1134207 h 2778061"/>
                <a:gd name="connsiteX896" fmla="*/ 1059479 w 2034063"/>
                <a:gd name="connsiteY896" fmla="*/ 1136303 h 2778061"/>
                <a:gd name="connsiteX897" fmla="*/ 1059479 w 2034063"/>
                <a:gd name="connsiteY897" fmla="*/ 1139351 h 2778061"/>
                <a:gd name="connsiteX898" fmla="*/ 1059479 w 2034063"/>
                <a:gd name="connsiteY898" fmla="*/ 1148019 h 2778061"/>
                <a:gd name="connsiteX899" fmla="*/ 1058812 w 2034063"/>
                <a:gd name="connsiteY899" fmla="*/ 1148590 h 2778061"/>
                <a:gd name="connsiteX900" fmla="*/ 1057383 w 2034063"/>
                <a:gd name="connsiteY900" fmla="*/ 1150019 h 2778061"/>
                <a:gd name="connsiteX901" fmla="*/ 1056525 w 2034063"/>
                <a:gd name="connsiteY901" fmla="*/ 1151638 h 2778061"/>
                <a:gd name="connsiteX902" fmla="*/ 1057288 w 2034063"/>
                <a:gd name="connsiteY902" fmla="*/ 1152400 h 2778061"/>
                <a:gd name="connsiteX903" fmla="*/ 1058145 w 2034063"/>
                <a:gd name="connsiteY903" fmla="*/ 1152972 h 2778061"/>
                <a:gd name="connsiteX904" fmla="*/ 1058145 w 2034063"/>
                <a:gd name="connsiteY904" fmla="*/ 1154400 h 2778061"/>
                <a:gd name="connsiteX905" fmla="*/ 1058145 w 2034063"/>
                <a:gd name="connsiteY905" fmla="*/ 1156020 h 2778061"/>
                <a:gd name="connsiteX906" fmla="*/ 1058145 w 2034063"/>
                <a:gd name="connsiteY906" fmla="*/ 1157067 h 2778061"/>
                <a:gd name="connsiteX907" fmla="*/ 1059955 w 2034063"/>
                <a:gd name="connsiteY907" fmla="*/ 1159639 h 2778061"/>
                <a:gd name="connsiteX908" fmla="*/ 1060812 w 2034063"/>
                <a:gd name="connsiteY908" fmla="*/ 1161068 h 2778061"/>
                <a:gd name="connsiteX909" fmla="*/ 1059669 w 2034063"/>
                <a:gd name="connsiteY909" fmla="*/ 1162782 h 2778061"/>
                <a:gd name="connsiteX910" fmla="*/ 1058907 w 2034063"/>
                <a:gd name="connsiteY910" fmla="*/ 1167259 h 2778061"/>
                <a:gd name="connsiteX911" fmla="*/ 1058907 w 2034063"/>
                <a:gd name="connsiteY911" fmla="*/ 1168307 h 2778061"/>
                <a:gd name="connsiteX912" fmla="*/ 1058907 w 2034063"/>
                <a:gd name="connsiteY912" fmla="*/ 1170307 h 2778061"/>
                <a:gd name="connsiteX913" fmla="*/ 1055288 w 2034063"/>
                <a:gd name="connsiteY913" fmla="*/ 1179832 h 2778061"/>
                <a:gd name="connsiteX914" fmla="*/ 1048905 w 2034063"/>
                <a:gd name="connsiteY914" fmla="*/ 1191834 h 2778061"/>
                <a:gd name="connsiteX915" fmla="*/ 1048144 w 2034063"/>
                <a:gd name="connsiteY915" fmla="*/ 1196120 h 2778061"/>
                <a:gd name="connsiteX916" fmla="*/ 1046906 w 2034063"/>
                <a:gd name="connsiteY916" fmla="*/ 1199549 h 2778061"/>
                <a:gd name="connsiteX917" fmla="*/ 1046906 w 2034063"/>
                <a:gd name="connsiteY917" fmla="*/ 1201549 h 2778061"/>
                <a:gd name="connsiteX918" fmla="*/ 1046906 w 2034063"/>
                <a:gd name="connsiteY918" fmla="*/ 1203740 h 2778061"/>
                <a:gd name="connsiteX919" fmla="*/ 1046906 w 2034063"/>
                <a:gd name="connsiteY919" fmla="*/ 1205645 h 2778061"/>
                <a:gd name="connsiteX920" fmla="*/ 1047477 w 2034063"/>
                <a:gd name="connsiteY920" fmla="*/ 1207455 h 2778061"/>
                <a:gd name="connsiteX921" fmla="*/ 1048429 w 2034063"/>
                <a:gd name="connsiteY921" fmla="*/ 1209169 h 2778061"/>
                <a:gd name="connsiteX922" fmla="*/ 1047477 w 2034063"/>
                <a:gd name="connsiteY922" fmla="*/ 1212598 h 2778061"/>
                <a:gd name="connsiteX923" fmla="*/ 1049287 w 2034063"/>
                <a:gd name="connsiteY923" fmla="*/ 1216218 h 2778061"/>
                <a:gd name="connsiteX924" fmla="*/ 1059383 w 2034063"/>
                <a:gd name="connsiteY924" fmla="*/ 1228124 h 2778061"/>
                <a:gd name="connsiteX925" fmla="*/ 1061765 w 2034063"/>
                <a:gd name="connsiteY925" fmla="*/ 1229838 h 2778061"/>
                <a:gd name="connsiteX926" fmla="*/ 1063384 w 2034063"/>
                <a:gd name="connsiteY926" fmla="*/ 1229838 h 2778061"/>
                <a:gd name="connsiteX927" fmla="*/ 1067575 w 2034063"/>
                <a:gd name="connsiteY927" fmla="*/ 1229838 h 2778061"/>
                <a:gd name="connsiteX928" fmla="*/ 1069004 w 2034063"/>
                <a:gd name="connsiteY928" fmla="*/ 1229838 h 2778061"/>
                <a:gd name="connsiteX929" fmla="*/ 1070147 w 2034063"/>
                <a:gd name="connsiteY929" fmla="*/ 1231362 h 2778061"/>
                <a:gd name="connsiteX930" fmla="*/ 1070623 w 2034063"/>
                <a:gd name="connsiteY930" fmla="*/ 1233267 h 2778061"/>
                <a:gd name="connsiteX931" fmla="*/ 1070623 w 2034063"/>
                <a:gd name="connsiteY931" fmla="*/ 1237363 h 2778061"/>
                <a:gd name="connsiteX932" fmla="*/ 1073766 w 2034063"/>
                <a:gd name="connsiteY932" fmla="*/ 1246888 h 2778061"/>
                <a:gd name="connsiteX933" fmla="*/ 1073194 w 2034063"/>
                <a:gd name="connsiteY933" fmla="*/ 1249841 h 2778061"/>
                <a:gd name="connsiteX934" fmla="*/ 1075861 w 2034063"/>
                <a:gd name="connsiteY934" fmla="*/ 1248888 h 2778061"/>
                <a:gd name="connsiteX935" fmla="*/ 1078719 w 2034063"/>
                <a:gd name="connsiteY935" fmla="*/ 1249460 h 2778061"/>
                <a:gd name="connsiteX936" fmla="*/ 1080910 w 2034063"/>
                <a:gd name="connsiteY936" fmla="*/ 1250508 h 2778061"/>
                <a:gd name="connsiteX937" fmla="*/ 1081767 w 2034063"/>
                <a:gd name="connsiteY937" fmla="*/ 1251174 h 2778061"/>
                <a:gd name="connsiteX938" fmla="*/ 1083672 w 2034063"/>
                <a:gd name="connsiteY938" fmla="*/ 1250127 h 2778061"/>
                <a:gd name="connsiteX939" fmla="*/ 1085672 w 2034063"/>
                <a:gd name="connsiteY939" fmla="*/ 1250127 h 2778061"/>
                <a:gd name="connsiteX940" fmla="*/ 1090244 w 2034063"/>
                <a:gd name="connsiteY940" fmla="*/ 1251460 h 2778061"/>
                <a:gd name="connsiteX941" fmla="*/ 1090244 w 2034063"/>
                <a:gd name="connsiteY941" fmla="*/ 1257842 h 2778061"/>
                <a:gd name="connsiteX942" fmla="*/ 1089482 w 2034063"/>
                <a:gd name="connsiteY942" fmla="*/ 1263271 h 2778061"/>
                <a:gd name="connsiteX943" fmla="*/ 1088054 w 2034063"/>
                <a:gd name="connsiteY943" fmla="*/ 1268034 h 2778061"/>
                <a:gd name="connsiteX944" fmla="*/ 1084339 w 2034063"/>
                <a:gd name="connsiteY944" fmla="*/ 1276797 h 2778061"/>
                <a:gd name="connsiteX945" fmla="*/ 1082529 w 2034063"/>
                <a:gd name="connsiteY945" fmla="*/ 1293180 h 2778061"/>
                <a:gd name="connsiteX946" fmla="*/ 1082529 w 2034063"/>
                <a:gd name="connsiteY946" fmla="*/ 1294037 h 2778061"/>
                <a:gd name="connsiteX947" fmla="*/ 1082529 w 2034063"/>
                <a:gd name="connsiteY947" fmla="*/ 1295085 h 2778061"/>
                <a:gd name="connsiteX948" fmla="*/ 1082529 w 2034063"/>
                <a:gd name="connsiteY948" fmla="*/ 1296323 h 2778061"/>
                <a:gd name="connsiteX949" fmla="*/ 1082529 w 2034063"/>
                <a:gd name="connsiteY949" fmla="*/ 1297847 h 2778061"/>
                <a:gd name="connsiteX950" fmla="*/ 1083291 w 2034063"/>
                <a:gd name="connsiteY950" fmla="*/ 1299466 h 2778061"/>
                <a:gd name="connsiteX951" fmla="*/ 1085672 w 2034063"/>
                <a:gd name="connsiteY951" fmla="*/ 1302609 h 2778061"/>
                <a:gd name="connsiteX952" fmla="*/ 1085672 w 2034063"/>
                <a:gd name="connsiteY952" fmla="*/ 1304038 h 2778061"/>
                <a:gd name="connsiteX953" fmla="*/ 1085672 w 2034063"/>
                <a:gd name="connsiteY953" fmla="*/ 1304705 h 2778061"/>
                <a:gd name="connsiteX954" fmla="*/ 1087482 w 2034063"/>
                <a:gd name="connsiteY954" fmla="*/ 1306134 h 2778061"/>
                <a:gd name="connsiteX955" fmla="*/ 1088244 w 2034063"/>
                <a:gd name="connsiteY955" fmla="*/ 1307372 h 2778061"/>
                <a:gd name="connsiteX956" fmla="*/ 1089863 w 2034063"/>
                <a:gd name="connsiteY956" fmla="*/ 1311182 h 2778061"/>
                <a:gd name="connsiteX957" fmla="*/ 1099960 w 2034063"/>
                <a:gd name="connsiteY957" fmla="*/ 1318230 h 2778061"/>
                <a:gd name="connsiteX958" fmla="*/ 1101960 w 2034063"/>
                <a:gd name="connsiteY958" fmla="*/ 1320612 h 2778061"/>
                <a:gd name="connsiteX959" fmla="*/ 1104627 w 2034063"/>
                <a:gd name="connsiteY959" fmla="*/ 1325088 h 2778061"/>
                <a:gd name="connsiteX960" fmla="*/ 1106722 w 2034063"/>
                <a:gd name="connsiteY960" fmla="*/ 1327184 h 2778061"/>
                <a:gd name="connsiteX961" fmla="*/ 1108913 w 2034063"/>
                <a:gd name="connsiteY961" fmla="*/ 1328422 h 2778061"/>
                <a:gd name="connsiteX962" fmla="*/ 1114057 w 2034063"/>
                <a:gd name="connsiteY962" fmla="*/ 1330041 h 2778061"/>
                <a:gd name="connsiteX963" fmla="*/ 1116152 w 2034063"/>
                <a:gd name="connsiteY963" fmla="*/ 1331470 h 2778061"/>
                <a:gd name="connsiteX964" fmla="*/ 1118915 w 2034063"/>
                <a:gd name="connsiteY964" fmla="*/ 1334613 h 2778061"/>
                <a:gd name="connsiteX965" fmla="*/ 1119676 w 2034063"/>
                <a:gd name="connsiteY965" fmla="*/ 1336137 h 2778061"/>
                <a:gd name="connsiteX966" fmla="*/ 1120629 w 2034063"/>
                <a:gd name="connsiteY966" fmla="*/ 1336137 h 2778061"/>
                <a:gd name="connsiteX967" fmla="*/ 1121867 w 2034063"/>
                <a:gd name="connsiteY967" fmla="*/ 1336137 h 2778061"/>
                <a:gd name="connsiteX968" fmla="*/ 1123010 w 2034063"/>
                <a:gd name="connsiteY968" fmla="*/ 1336137 h 2778061"/>
                <a:gd name="connsiteX969" fmla="*/ 1131868 w 2034063"/>
                <a:gd name="connsiteY969" fmla="*/ 1341662 h 2778061"/>
                <a:gd name="connsiteX970" fmla="*/ 1136916 w 2034063"/>
                <a:gd name="connsiteY970" fmla="*/ 1343091 h 2778061"/>
                <a:gd name="connsiteX971" fmla="*/ 1143870 w 2034063"/>
                <a:gd name="connsiteY971" fmla="*/ 1340233 h 2778061"/>
                <a:gd name="connsiteX972" fmla="*/ 1145775 w 2034063"/>
                <a:gd name="connsiteY972" fmla="*/ 1341662 h 2778061"/>
                <a:gd name="connsiteX973" fmla="*/ 1148061 w 2034063"/>
                <a:gd name="connsiteY973" fmla="*/ 1345758 h 2778061"/>
                <a:gd name="connsiteX974" fmla="*/ 1151490 w 2034063"/>
                <a:gd name="connsiteY974" fmla="*/ 1349187 h 2778061"/>
                <a:gd name="connsiteX975" fmla="*/ 1153395 w 2034063"/>
                <a:gd name="connsiteY975" fmla="*/ 1350711 h 2778061"/>
                <a:gd name="connsiteX976" fmla="*/ 1154729 w 2034063"/>
                <a:gd name="connsiteY976" fmla="*/ 1351377 h 2778061"/>
                <a:gd name="connsiteX977" fmla="*/ 1157491 w 2034063"/>
                <a:gd name="connsiteY977" fmla="*/ 1352997 h 2778061"/>
                <a:gd name="connsiteX978" fmla="*/ 1160729 w 2034063"/>
                <a:gd name="connsiteY978" fmla="*/ 1356330 h 2778061"/>
                <a:gd name="connsiteX979" fmla="*/ 1164634 w 2034063"/>
                <a:gd name="connsiteY979" fmla="*/ 1358521 h 2778061"/>
                <a:gd name="connsiteX980" fmla="*/ 1169492 w 2034063"/>
                <a:gd name="connsiteY980" fmla="*/ 1357092 h 2778061"/>
                <a:gd name="connsiteX981" fmla="*/ 1171492 w 2034063"/>
                <a:gd name="connsiteY981" fmla="*/ 1357092 h 2778061"/>
                <a:gd name="connsiteX982" fmla="*/ 1174159 w 2034063"/>
                <a:gd name="connsiteY982" fmla="*/ 1355283 h 2778061"/>
                <a:gd name="connsiteX983" fmla="*/ 1178446 w 2034063"/>
                <a:gd name="connsiteY983" fmla="*/ 1350996 h 2778061"/>
                <a:gd name="connsiteX984" fmla="*/ 1179589 w 2034063"/>
                <a:gd name="connsiteY984" fmla="*/ 1348710 h 2778061"/>
                <a:gd name="connsiteX985" fmla="*/ 1180065 w 2034063"/>
                <a:gd name="connsiteY985" fmla="*/ 1346139 h 2778061"/>
                <a:gd name="connsiteX986" fmla="*/ 1180065 w 2034063"/>
                <a:gd name="connsiteY986" fmla="*/ 1343376 h 2778061"/>
                <a:gd name="connsiteX987" fmla="*/ 1179493 w 2034063"/>
                <a:gd name="connsiteY987" fmla="*/ 1340519 h 2778061"/>
                <a:gd name="connsiteX988" fmla="*/ 1180256 w 2034063"/>
                <a:gd name="connsiteY988" fmla="*/ 1340519 h 2778061"/>
                <a:gd name="connsiteX989" fmla="*/ 1180922 w 2034063"/>
                <a:gd name="connsiteY989" fmla="*/ 1342614 h 2778061"/>
                <a:gd name="connsiteX990" fmla="*/ 1183398 w 2034063"/>
                <a:gd name="connsiteY990" fmla="*/ 1345186 h 2778061"/>
                <a:gd name="connsiteX991" fmla="*/ 1183970 w 2034063"/>
                <a:gd name="connsiteY991" fmla="*/ 1347663 h 2778061"/>
                <a:gd name="connsiteX992" fmla="*/ 1183970 w 2034063"/>
                <a:gd name="connsiteY992" fmla="*/ 1348329 h 2778061"/>
                <a:gd name="connsiteX993" fmla="*/ 1185208 w 2034063"/>
                <a:gd name="connsiteY993" fmla="*/ 1349472 h 2778061"/>
                <a:gd name="connsiteX994" fmla="*/ 1185208 w 2034063"/>
                <a:gd name="connsiteY994" fmla="*/ 1350044 h 2778061"/>
                <a:gd name="connsiteX995" fmla="*/ 1185208 w 2034063"/>
                <a:gd name="connsiteY995" fmla="*/ 1350806 h 2778061"/>
                <a:gd name="connsiteX996" fmla="*/ 1184637 w 2034063"/>
                <a:gd name="connsiteY996" fmla="*/ 1351854 h 2778061"/>
                <a:gd name="connsiteX997" fmla="*/ 1183684 w 2034063"/>
                <a:gd name="connsiteY997" fmla="*/ 1356235 h 2778061"/>
                <a:gd name="connsiteX998" fmla="*/ 1183684 w 2034063"/>
                <a:gd name="connsiteY998" fmla="*/ 1357664 h 2778061"/>
                <a:gd name="connsiteX999" fmla="*/ 1184541 w 2034063"/>
                <a:gd name="connsiteY999" fmla="*/ 1359759 h 2778061"/>
                <a:gd name="connsiteX1000" fmla="*/ 1187494 w 2034063"/>
                <a:gd name="connsiteY1000" fmla="*/ 1363474 h 2778061"/>
                <a:gd name="connsiteX1001" fmla="*/ 1188161 w 2034063"/>
                <a:gd name="connsiteY1001" fmla="*/ 1364808 h 2778061"/>
                <a:gd name="connsiteX1002" fmla="*/ 1194352 w 2034063"/>
                <a:gd name="connsiteY1002" fmla="*/ 1372904 h 2778061"/>
                <a:gd name="connsiteX1003" fmla="*/ 1196067 w 2034063"/>
                <a:gd name="connsiteY1003" fmla="*/ 1371189 h 2778061"/>
                <a:gd name="connsiteX1004" fmla="*/ 1198734 w 2034063"/>
                <a:gd name="connsiteY1004" fmla="*/ 1371189 h 2778061"/>
                <a:gd name="connsiteX1005" fmla="*/ 1205973 w 2034063"/>
                <a:gd name="connsiteY1005" fmla="*/ 1372999 h 2778061"/>
                <a:gd name="connsiteX1006" fmla="*/ 1208831 w 2034063"/>
                <a:gd name="connsiteY1006" fmla="*/ 1374333 h 2778061"/>
                <a:gd name="connsiteX1007" fmla="*/ 1210164 w 2034063"/>
                <a:gd name="connsiteY1007" fmla="*/ 1374333 h 2778061"/>
                <a:gd name="connsiteX1008" fmla="*/ 1211212 w 2034063"/>
                <a:gd name="connsiteY1008" fmla="*/ 1374333 h 2778061"/>
                <a:gd name="connsiteX1009" fmla="*/ 1214260 w 2034063"/>
                <a:gd name="connsiteY1009" fmla="*/ 1372713 h 2778061"/>
                <a:gd name="connsiteX1010" fmla="*/ 1231976 w 2034063"/>
                <a:gd name="connsiteY1010" fmla="*/ 1372713 h 2778061"/>
                <a:gd name="connsiteX1011" fmla="*/ 1235691 w 2034063"/>
                <a:gd name="connsiteY1011" fmla="*/ 1370427 h 2778061"/>
                <a:gd name="connsiteX1012" fmla="*/ 1235691 w 2034063"/>
                <a:gd name="connsiteY1012" fmla="*/ 1367951 h 2778061"/>
                <a:gd name="connsiteX1013" fmla="*/ 1234548 w 2034063"/>
                <a:gd name="connsiteY1013" fmla="*/ 1365189 h 2778061"/>
                <a:gd name="connsiteX1014" fmla="*/ 1232929 w 2034063"/>
                <a:gd name="connsiteY1014" fmla="*/ 1362903 h 2778061"/>
                <a:gd name="connsiteX1015" fmla="*/ 1229880 w 2034063"/>
                <a:gd name="connsiteY1015" fmla="*/ 1360902 h 2778061"/>
                <a:gd name="connsiteX1016" fmla="*/ 1228928 w 2034063"/>
                <a:gd name="connsiteY1016" fmla="*/ 1358807 h 2778061"/>
                <a:gd name="connsiteX1017" fmla="*/ 1228928 w 2034063"/>
                <a:gd name="connsiteY1017" fmla="*/ 1357569 h 2778061"/>
                <a:gd name="connsiteX1018" fmla="*/ 1231595 w 2034063"/>
                <a:gd name="connsiteY1018" fmla="*/ 1359093 h 2778061"/>
                <a:gd name="connsiteX1019" fmla="*/ 1234453 w 2034063"/>
                <a:gd name="connsiteY1019" fmla="*/ 1362807 h 2778061"/>
                <a:gd name="connsiteX1020" fmla="*/ 1240548 w 2034063"/>
                <a:gd name="connsiteY1020" fmla="*/ 1378143 h 2778061"/>
                <a:gd name="connsiteX1021" fmla="*/ 1248264 w 2034063"/>
                <a:gd name="connsiteY1021" fmla="*/ 1387668 h 2778061"/>
                <a:gd name="connsiteX1022" fmla="*/ 1249407 w 2034063"/>
                <a:gd name="connsiteY1022" fmla="*/ 1389954 h 2778061"/>
                <a:gd name="connsiteX1023" fmla="*/ 1249407 w 2034063"/>
                <a:gd name="connsiteY1023" fmla="*/ 1393383 h 2778061"/>
                <a:gd name="connsiteX1024" fmla="*/ 1250264 w 2034063"/>
                <a:gd name="connsiteY1024" fmla="*/ 1397097 h 2778061"/>
                <a:gd name="connsiteX1025" fmla="*/ 1251693 w 2034063"/>
                <a:gd name="connsiteY1025" fmla="*/ 1400622 h 2778061"/>
                <a:gd name="connsiteX1026" fmla="*/ 1253503 w 2034063"/>
                <a:gd name="connsiteY1026" fmla="*/ 1403670 h 2778061"/>
                <a:gd name="connsiteX1027" fmla="*/ 1253503 w 2034063"/>
                <a:gd name="connsiteY1027" fmla="*/ 1407384 h 2778061"/>
                <a:gd name="connsiteX1028" fmla="*/ 1254741 w 2034063"/>
                <a:gd name="connsiteY1028" fmla="*/ 1410718 h 2778061"/>
                <a:gd name="connsiteX1029" fmla="*/ 1254741 w 2034063"/>
                <a:gd name="connsiteY1029" fmla="*/ 1413004 h 2778061"/>
                <a:gd name="connsiteX1030" fmla="*/ 1250359 w 2034063"/>
                <a:gd name="connsiteY1030" fmla="*/ 1413004 h 2778061"/>
                <a:gd name="connsiteX1031" fmla="*/ 1252265 w 2034063"/>
                <a:gd name="connsiteY1031" fmla="*/ 1413957 h 2778061"/>
                <a:gd name="connsiteX1032" fmla="*/ 1253788 w 2034063"/>
                <a:gd name="connsiteY1032" fmla="*/ 1415385 h 2778061"/>
                <a:gd name="connsiteX1033" fmla="*/ 1256646 w 2034063"/>
                <a:gd name="connsiteY1033" fmla="*/ 1419672 h 2778061"/>
                <a:gd name="connsiteX1034" fmla="*/ 1266171 w 2034063"/>
                <a:gd name="connsiteY1034" fmla="*/ 1430054 h 2778061"/>
                <a:gd name="connsiteX1035" fmla="*/ 1270743 w 2034063"/>
                <a:gd name="connsiteY1035" fmla="*/ 1430816 h 2778061"/>
                <a:gd name="connsiteX1036" fmla="*/ 1279315 w 2034063"/>
                <a:gd name="connsiteY1036" fmla="*/ 1430816 h 2778061"/>
                <a:gd name="connsiteX1037" fmla="*/ 1276077 w 2034063"/>
                <a:gd name="connsiteY1037" fmla="*/ 1422624 h 2778061"/>
                <a:gd name="connsiteX1038" fmla="*/ 1275315 w 2034063"/>
                <a:gd name="connsiteY1038" fmla="*/ 1421291 h 2778061"/>
                <a:gd name="connsiteX1039" fmla="*/ 1275315 w 2034063"/>
                <a:gd name="connsiteY1039" fmla="*/ 1419862 h 2778061"/>
                <a:gd name="connsiteX1040" fmla="*/ 1274648 w 2034063"/>
                <a:gd name="connsiteY1040" fmla="*/ 1410813 h 2778061"/>
                <a:gd name="connsiteX1041" fmla="*/ 1284173 w 2034063"/>
                <a:gd name="connsiteY1041" fmla="*/ 1413957 h 2778061"/>
                <a:gd name="connsiteX1042" fmla="*/ 1287030 w 2034063"/>
                <a:gd name="connsiteY1042" fmla="*/ 1416814 h 2778061"/>
                <a:gd name="connsiteX1043" fmla="*/ 1288745 w 2034063"/>
                <a:gd name="connsiteY1043" fmla="*/ 1429387 h 2778061"/>
                <a:gd name="connsiteX1044" fmla="*/ 1290745 w 2034063"/>
                <a:gd name="connsiteY1044" fmla="*/ 1433483 h 2778061"/>
                <a:gd name="connsiteX1045" fmla="*/ 1293889 w 2034063"/>
                <a:gd name="connsiteY1045" fmla="*/ 1436436 h 2778061"/>
                <a:gd name="connsiteX1046" fmla="*/ 1297889 w 2034063"/>
                <a:gd name="connsiteY1046" fmla="*/ 1439484 h 2778061"/>
                <a:gd name="connsiteX1047" fmla="*/ 1300556 w 2034063"/>
                <a:gd name="connsiteY1047" fmla="*/ 1440912 h 2778061"/>
                <a:gd name="connsiteX1048" fmla="*/ 1303128 w 2034063"/>
                <a:gd name="connsiteY1048" fmla="*/ 1441389 h 2778061"/>
                <a:gd name="connsiteX1049" fmla="*/ 1309129 w 2034063"/>
                <a:gd name="connsiteY1049" fmla="*/ 1441389 h 2778061"/>
                <a:gd name="connsiteX1050" fmla="*/ 1309129 w 2034063"/>
                <a:gd name="connsiteY1050" fmla="*/ 1440722 h 2778061"/>
                <a:gd name="connsiteX1051" fmla="*/ 1309129 w 2034063"/>
                <a:gd name="connsiteY1051" fmla="*/ 1439484 h 2778061"/>
                <a:gd name="connsiteX1052" fmla="*/ 1309129 w 2034063"/>
                <a:gd name="connsiteY1052" fmla="*/ 1438150 h 2778061"/>
                <a:gd name="connsiteX1053" fmla="*/ 1309986 w 2034063"/>
                <a:gd name="connsiteY1053" fmla="*/ 1437579 h 2778061"/>
                <a:gd name="connsiteX1054" fmla="*/ 1310748 w 2034063"/>
                <a:gd name="connsiteY1054" fmla="*/ 1437579 h 2778061"/>
                <a:gd name="connsiteX1055" fmla="*/ 1311986 w 2034063"/>
                <a:gd name="connsiteY1055" fmla="*/ 1438150 h 2778061"/>
                <a:gd name="connsiteX1056" fmla="*/ 1312653 w 2034063"/>
                <a:gd name="connsiteY1056" fmla="*/ 1438150 h 2778061"/>
                <a:gd name="connsiteX1057" fmla="*/ 1313510 w 2034063"/>
                <a:gd name="connsiteY1057" fmla="*/ 1438150 h 2778061"/>
                <a:gd name="connsiteX1058" fmla="*/ 1315701 w 2034063"/>
                <a:gd name="connsiteY1058" fmla="*/ 1436626 h 2778061"/>
                <a:gd name="connsiteX1059" fmla="*/ 1317225 w 2034063"/>
                <a:gd name="connsiteY1059" fmla="*/ 1437674 h 2778061"/>
                <a:gd name="connsiteX1060" fmla="*/ 1321225 w 2034063"/>
                <a:gd name="connsiteY1060" fmla="*/ 1442055 h 2778061"/>
                <a:gd name="connsiteX1061" fmla="*/ 1322082 w 2034063"/>
                <a:gd name="connsiteY1061" fmla="*/ 1443770 h 2778061"/>
                <a:gd name="connsiteX1062" fmla="*/ 1323321 w 2034063"/>
                <a:gd name="connsiteY1062" fmla="*/ 1444818 h 2778061"/>
                <a:gd name="connsiteX1063" fmla="*/ 1331989 w 2034063"/>
                <a:gd name="connsiteY1063" fmla="*/ 1446056 h 2778061"/>
                <a:gd name="connsiteX1064" fmla="*/ 1339418 w 2034063"/>
                <a:gd name="connsiteY1064" fmla="*/ 1448628 h 2778061"/>
                <a:gd name="connsiteX1065" fmla="*/ 1342657 w 2034063"/>
                <a:gd name="connsiteY1065" fmla="*/ 1448628 h 2778061"/>
                <a:gd name="connsiteX1066" fmla="*/ 1341799 w 2034063"/>
                <a:gd name="connsiteY1066" fmla="*/ 1451485 h 2778061"/>
                <a:gd name="connsiteX1067" fmla="*/ 1342752 w 2034063"/>
                <a:gd name="connsiteY1067" fmla="*/ 1453771 h 2778061"/>
                <a:gd name="connsiteX1068" fmla="*/ 1346276 w 2034063"/>
                <a:gd name="connsiteY1068" fmla="*/ 1458153 h 2778061"/>
                <a:gd name="connsiteX1069" fmla="*/ 1343514 w 2034063"/>
                <a:gd name="connsiteY1069" fmla="*/ 1458819 h 2778061"/>
                <a:gd name="connsiteX1070" fmla="*/ 1340942 w 2034063"/>
                <a:gd name="connsiteY1070" fmla="*/ 1460058 h 2778061"/>
                <a:gd name="connsiteX1071" fmla="*/ 1342275 w 2034063"/>
                <a:gd name="connsiteY1071" fmla="*/ 1461201 h 2778061"/>
                <a:gd name="connsiteX1072" fmla="*/ 1342752 w 2034063"/>
                <a:gd name="connsiteY1072" fmla="*/ 1462534 h 2778061"/>
                <a:gd name="connsiteX1073" fmla="*/ 1342275 w 2034063"/>
                <a:gd name="connsiteY1073" fmla="*/ 1463868 h 2778061"/>
                <a:gd name="connsiteX1074" fmla="*/ 1340942 w 2034063"/>
                <a:gd name="connsiteY1074" fmla="*/ 1465011 h 2778061"/>
                <a:gd name="connsiteX1075" fmla="*/ 1344180 w 2034063"/>
                <a:gd name="connsiteY1075" fmla="*/ 1466439 h 2778061"/>
                <a:gd name="connsiteX1076" fmla="*/ 1345705 w 2034063"/>
                <a:gd name="connsiteY1076" fmla="*/ 1467297 h 2778061"/>
                <a:gd name="connsiteX1077" fmla="*/ 1349038 w 2034063"/>
                <a:gd name="connsiteY1077" fmla="*/ 1471869 h 2778061"/>
                <a:gd name="connsiteX1078" fmla="*/ 1349038 w 2034063"/>
                <a:gd name="connsiteY1078" fmla="*/ 1472631 h 2778061"/>
                <a:gd name="connsiteX1079" fmla="*/ 1350086 w 2034063"/>
                <a:gd name="connsiteY1079" fmla="*/ 1472631 h 2778061"/>
                <a:gd name="connsiteX1080" fmla="*/ 1354848 w 2034063"/>
                <a:gd name="connsiteY1080" fmla="*/ 1475964 h 2778061"/>
                <a:gd name="connsiteX1081" fmla="*/ 1358468 w 2034063"/>
                <a:gd name="connsiteY1081" fmla="*/ 1477203 h 2778061"/>
                <a:gd name="connsiteX1082" fmla="*/ 1359325 w 2034063"/>
                <a:gd name="connsiteY1082" fmla="*/ 1478346 h 2778061"/>
                <a:gd name="connsiteX1083" fmla="*/ 1358468 w 2034063"/>
                <a:gd name="connsiteY1083" fmla="*/ 1480632 h 2778061"/>
                <a:gd name="connsiteX1084" fmla="*/ 1360278 w 2034063"/>
                <a:gd name="connsiteY1084" fmla="*/ 1481108 h 2778061"/>
                <a:gd name="connsiteX1085" fmla="*/ 1362850 w 2034063"/>
                <a:gd name="connsiteY1085" fmla="*/ 1481108 h 2778061"/>
                <a:gd name="connsiteX1086" fmla="*/ 1365231 w 2034063"/>
                <a:gd name="connsiteY1086" fmla="*/ 1480251 h 2778061"/>
                <a:gd name="connsiteX1087" fmla="*/ 1366565 w 2034063"/>
                <a:gd name="connsiteY1087" fmla="*/ 1479108 h 2778061"/>
                <a:gd name="connsiteX1088" fmla="*/ 1366565 w 2034063"/>
                <a:gd name="connsiteY1088" fmla="*/ 1477488 h 2778061"/>
                <a:gd name="connsiteX1089" fmla="*/ 1365231 w 2034063"/>
                <a:gd name="connsiteY1089" fmla="*/ 1477488 h 2778061"/>
                <a:gd name="connsiteX1090" fmla="*/ 1363135 w 2034063"/>
                <a:gd name="connsiteY1090" fmla="*/ 1477488 h 2778061"/>
                <a:gd name="connsiteX1091" fmla="*/ 1360945 w 2034063"/>
                <a:gd name="connsiteY1091" fmla="*/ 1476726 h 2778061"/>
                <a:gd name="connsiteX1092" fmla="*/ 1362374 w 2034063"/>
                <a:gd name="connsiteY1092" fmla="*/ 1475012 h 2778061"/>
                <a:gd name="connsiteX1093" fmla="*/ 1363993 w 2034063"/>
                <a:gd name="connsiteY1093" fmla="*/ 1475012 h 2778061"/>
                <a:gd name="connsiteX1094" fmla="*/ 1365707 w 2034063"/>
                <a:gd name="connsiteY1094" fmla="*/ 1475012 h 2778061"/>
                <a:gd name="connsiteX1095" fmla="*/ 1367136 w 2034063"/>
                <a:gd name="connsiteY1095" fmla="*/ 1474250 h 2778061"/>
                <a:gd name="connsiteX1096" fmla="*/ 1367993 w 2034063"/>
                <a:gd name="connsiteY1096" fmla="*/ 1472535 h 2778061"/>
                <a:gd name="connsiteX1097" fmla="*/ 1367993 w 2034063"/>
                <a:gd name="connsiteY1097" fmla="*/ 1471011 h 2778061"/>
                <a:gd name="connsiteX1098" fmla="*/ 1366850 w 2034063"/>
                <a:gd name="connsiteY1098" fmla="*/ 1469868 h 2778061"/>
                <a:gd name="connsiteX1099" fmla="*/ 1365326 w 2034063"/>
                <a:gd name="connsiteY1099" fmla="*/ 1469868 h 2778061"/>
                <a:gd name="connsiteX1100" fmla="*/ 1364088 w 2034063"/>
                <a:gd name="connsiteY1100" fmla="*/ 1469106 h 2778061"/>
                <a:gd name="connsiteX1101" fmla="*/ 1363326 w 2034063"/>
                <a:gd name="connsiteY1101" fmla="*/ 1467201 h 2778061"/>
                <a:gd name="connsiteX1102" fmla="*/ 1363326 w 2034063"/>
                <a:gd name="connsiteY1102" fmla="*/ 1465011 h 2778061"/>
                <a:gd name="connsiteX1103" fmla="*/ 1364279 w 2034063"/>
                <a:gd name="connsiteY1103" fmla="*/ 1463201 h 2778061"/>
                <a:gd name="connsiteX1104" fmla="*/ 1366183 w 2034063"/>
                <a:gd name="connsiteY1104" fmla="*/ 1462439 h 2778061"/>
                <a:gd name="connsiteX1105" fmla="*/ 1367612 w 2034063"/>
                <a:gd name="connsiteY1105" fmla="*/ 1463677 h 2778061"/>
                <a:gd name="connsiteX1106" fmla="*/ 1369041 w 2034063"/>
                <a:gd name="connsiteY1106" fmla="*/ 1465296 h 2778061"/>
                <a:gd name="connsiteX1107" fmla="*/ 1370946 w 2034063"/>
                <a:gd name="connsiteY1107" fmla="*/ 1466154 h 2778061"/>
                <a:gd name="connsiteX1108" fmla="*/ 1374375 w 2034063"/>
                <a:gd name="connsiteY1108" fmla="*/ 1466154 h 2778061"/>
                <a:gd name="connsiteX1109" fmla="*/ 1375518 w 2034063"/>
                <a:gd name="connsiteY1109" fmla="*/ 1465487 h 2778061"/>
                <a:gd name="connsiteX1110" fmla="*/ 1377137 w 2034063"/>
                <a:gd name="connsiteY1110" fmla="*/ 1463677 h 2778061"/>
                <a:gd name="connsiteX1111" fmla="*/ 1379423 w 2034063"/>
                <a:gd name="connsiteY1111" fmla="*/ 1461867 h 2778061"/>
                <a:gd name="connsiteX1112" fmla="*/ 1380281 w 2034063"/>
                <a:gd name="connsiteY1112" fmla="*/ 1462915 h 2778061"/>
                <a:gd name="connsiteX1113" fmla="*/ 1380281 w 2034063"/>
                <a:gd name="connsiteY1113" fmla="*/ 1470630 h 2778061"/>
                <a:gd name="connsiteX1114" fmla="*/ 1381233 w 2034063"/>
                <a:gd name="connsiteY1114" fmla="*/ 1475107 h 2778061"/>
                <a:gd name="connsiteX1115" fmla="*/ 1383138 w 2034063"/>
                <a:gd name="connsiteY1115" fmla="*/ 1478631 h 2778061"/>
                <a:gd name="connsiteX1116" fmla="*/ 1386281 w 2034063"/>
                <a:gd name="connsiteY1116" fmla="*/ 1479489 h 2778061"/>
                <a:gd name="connsiteX1117" fmla="*/ 1385329 w 2034063"/>
                <a:gd name="connsiteY1117" fmla="*/ 1481203 h 2778061"/>
                <a:gd name="connsiteX1118" fmla="*/ 1385329 w 2034063"/>
                <a:gd name="connsiteY1118" fmla="*/ 1483108 h 2778061"/>
                <a:gd name="connsiteX1119" fmla="*/ 1386186 w 2034063"/>
                <a:gd name="connsiteY1119" fmla="*/ 1484346 h 2778061"/>
                <a:gd name="connsiteX1120" fmla="*/ 1388377 w 2034063"/>
                <a:gd name="connsiteY1120" fmla="*/ 1484346 h 2778061"/>
                <a:gd name="connsiteX1121" fmla="*/ 1389806 w 2034063"/>
                <a:gd name="connsiteY1121" fmla="*/ 1483108 h 2778061"/>
                <a:gd name="connsiteX1122" fmla="*/ 1389806 w 2034063"/>
                <a:gd name="connsiteY1122" fmla="*/ 1481584 h 2778061"/>
                <a:gd name="connsiteX1123" fmla="*/ 1389806 w 2034063"/>
                <a:gd name="connsiteY1123" fmla="*/ 1479774 h 2778061"/>
                <a:gd name="connsiteX1124" fmla="*/ 1390567 w 2034063"/>
                <a:gd name="connsiteY1124" fmla="*/ 1477869 h 2778061"/>
                <a:gd name="connsiteX1125" fmla="*/ 1391805 w 2034063"/>
                <a:gd name="connsiteY1125" fmla="*/ 1478917 h 2778061"/>
                <a:gd name="connsiteX1126" fmla="*/ 1391805 w 2034063"/>
                <a:gd name="connsiteY1126" fmla="*/ 1480060 h 2778061"/>
                <a:gd name="connsiteX1127" fmla="*/ 1391805 w 2034063"/>
                <a:gd name="connsiteY1127" fmla="*/ 1481298 h 2778061"/>
                <a:gd name="connsiteX1128" fmla="*/ 1391139 w 2034063"/>
                <a:gd name="connsiteY1128" fmla="*/ 1482537 h 2778061"/>
                <a:gd name="connsiteX1129" fmla="*/ 1393711 w 2034063"/>
                <a:gd name="connsiteY1129" fmla="*/ 1481298 h 2778061"/>
                <a:gd name="connsiteX1130" fmla="*/ 1394758 w 2034063"/>
                <a:gd name="connsiteY1130" fmla="*/ 1480727 h 2778061"/>
                <a:gd name="connsiteX1131" fmla="*/ 1394758 w 2034063"/>
                <a:gd name="connsiteY1131" fmla="*/ 1482346 h 2778061"/>
                <a:gd name="connsiteX1132" fmla="*/ 1394758 w 2034063"/>
                <a:gd name="connsiteY1132" fmla="*/ 1483870 h 2778061"/>
                <a:gd name="connsiteX1133" fmla="*/ 1393806 w 2034063"/>
                <a:gd name="connsiteY1133" fmla="*/ 1485204 h 2778061"/>
                <a:gd name="connsiteX1134" fmla="*/ 1392568 w 2034063"/>
                <a:gd name="connsiteY1134" fmla="*/ 1486442 h 2778061"/>
                <a:gd name="connsiteX1135" fmla="*/ 1395235 w 2034063"/>
                <a:gd name="connsiteY1135" fmla="*/ 1487871 h 2778061"/>
                <a:gd name="connsiteX1136" fmla="*/ 1395997 w 2034063"/>
                <a:gd name="connsiteY1136" fmla="*/ 1487871 h 2778061"/>
                <a:gd name="connsiteX1137" fmla="*/ 1395520 w 2034063"/>
                <a:gd name="connsiteY1137" fmla="*/ 1488633 h 2778061"/>
                <a:gd name="connsiteX1138" fmla="*/ 1395520 w 2034063"/>
                <a:gd name="connsiteY1138" fmla="*/ 1489776 h 2778061"/>
                <a:gd name="connsiteX1139" fmla="*/ 1395520 w 2034063"/>
                <a:gd name="connsiteY1139" fmla="*/ 1492633 h 2778061"/>
                <a:gd name="connsiteX1140" fmla="*/ 1400569 w 2034063"/>
                <a:gd name="connsiteY1140" fmla="*/ 1490347 h 2778061"/>
                <a:gd name="connsiteX1141" fmla="*/ 1403045 w 2034063"/>
                <a:gd name="connsiteY1141" fmla="*/ 1489490 h 2778061"/>
                <a:gd name="connsiteX1142" fmla="*/ 1405331 w 2034063"/>
                <a:gd name="connsiteY1142" fmla="*/ 1489490 h 2778061"/>
                <a:gd name="connsiteX1143" fmla="*/ 1405331 w 2034063"/>
                <a:gd name="connsiteY1143" fmla="*/ 1486156 h 2778061"/>
                <a:gd name="connsiteX1144" fmla="*/ 1408665 w 2034063"/>
                <a:gd name="connsiteY1144" fmla="*/ 1487775 h 2778061"/>
                <a:gd name="connsiteX1145" fmla="*/ 1411522 w 2034063"/>
                <a:gd name="connsiteY1145" fmla="*/ 1491300 h 2778061"/>
                <a:gd name="connsiteX1146" fmla="*/ 1409999 w 2034063"/>
                <a:gd name="connsiteY1146" fmla="*/ 1494252 h 2778061"/>
                <a:gd name="connsiteX1147" fmla="*/ 1410665 w 2034063"/>
                <a:gd name="connsiteY1147" fmla="*/ 1495300 h 2778061"/>
                <a:gd name="connsiteX1148" fmla="*/ 1412380 w 2034063"/>
                <a:gd name="connsiteY1148" fmla="*/ 1497015 h 2778061"/>
                <a:gd name="connsiteX1149" fmla="*/ 1412380 w 2034063"/>
                <a:gd name="connsiteY1149" fmla="*/ 1497586 h 2778061"/>
                <a:gd name="connsiteX1150" fmla="*/ 1412380 w 2034063"/>
                <a:gd name="connsiteY1150" fmla="*/ 1499015 h 2778061"/>
                <a:gd name="connsiteX1151" fmla="*/ 1413427 w 2034063"/>
                <a:gd name="connsiteY1151" fmla="*/ 1499015 h 2778061"/>
                <a:gd name="connsiteX1152" fmla="*/ 1414570 w 2034063"/>
                <a:gd name="connsiteY1152" fmla="*/ 1499015 h 2778061"/>
                <a:gd name="connsiteX1153" fmla="*/ 1415523 w 2034063"/>
                <a:gd name="connsiteY1153" fmla="*/ 1499491 h 2778061"/>
                <a:gd name="connsiteX1154" fmla="*/ 1416666 w 2034063"/>
                <a:gd name="connsiteY1154" fmla="*/ 1502349 h 2778061"/>
                <a:gd name="connsiteX1155" fmla="*/ 1416666 w 2034063"/>
                <a:gd name="connsiteY1155" fmla="*/ 1504254 h 2778061"/>
                <a:gd name="connsiteX1156" fmla="*/ 1415904 w 2034063"/>
                <a:gd name="connsiteY1156" fmla="*/ 1505968 h 2778061"/>
                <a:gd name="connsiteX1157" fmla="*/ 1415904 w 2034063"/>
                <a:gd name="connsiteY1157" fmla="*/ 1508159 h 2778061"/>
                <a:gd name="connsiteX1158" fmla="*/ 1417238 w 2034063"/>
                <a:gd name="connsiteY1158" fmla="*/ 1512445 h 2778061"/>
                <a:gd name="connsiteX1159" fmla="*/ 1419904 w 2034063"/>
                <a:gd name="connsiteY1159" fmla="*/ 1515017 h 2778061"/>
                <a:gd name="connsiteX1160" fmla="*/ 1426763 w 2034063"/>
                <a:gd name="connsiteY1160" fmla="*/ 1519589 h 2778061"/>
                <a:gd name="connsiteX1161" fmla="*/ 1425905 w 2034063"/>
                <a:gd name="connsiteY1161" fmla="*/ 1523970 h 2778061"/>
                <a:gd name="connsiteX1162" fmla="*/ 1426857 w 2034063"/>
                <a:gd name="connsiteY1162" fmla="*/ 1526352 h 2778061"/>
                <a:gd name="connsiteX1163" fmla="*/ 1429429 w 2034063"/>
                <a:gd name="connsiteY1163" fmla="*/ 1529400 h 2778061"/>
                <a:gd name="connsiteX1164" fmla="*/ 1431048 w 2034063"/>
                <a:gd name="connsiteY1164" fmla="*/ 1531971 h 2778061"/>
                <a:gd name="connsiteX1165" fmla="*/ 1429810 w 2034063"/>
                <a:gd name="connsiteY1165" fmla="*/ 1531495 h 2778061"/>
                <a:gd name="connsiteX1166" fmla="*/ 1428763 w 2034063"/>
                <a:gd name="connsiteY1166" fmla="*/ 1531495 h 2778061"/>
                <a:gd name="connsiteX1167" fmla="*/ 1427620 w 2034063"/>
                <a:gd name="connsiteY1167" fmla="*/ 1531495 h 2778061"/>
                <a:gd name="connsiteX1168" fmla="*/ 1426477 w 2034063"/>
                <a:gd name="connsiteY1168" fmla="*/ 1531971 h 2778061"/>
                <a:gd name="connsiteX1169" fmla="*/ 1425619 w 2034063"/>
                <a:gd name="connsiteY1169" fmla="*/ 1530543 h 2778061"/>
                <a:gd name="connsiteX1170" fmla="*/ 1424381 w 2034063"/>
                <a:gd name="connsiteY1170" fmla="*/ 1529876 h 2778061"/>
                <a:gd name="connsiteX1171" fmla="*/ 1422952 w 2034063"/>
                <a:gd name="connsiteY1171" fmla="*/ 1529876 h 2778061"/>
                <a:gd name="connsiteX1172" fmla="*/ 1422000 w 2034063"/>
                <a:gd name="connsiteY1172" fmla="*/ 1530733 h 2778061"/>
                <a:gd name="connsiteX1173" fmla="*/ 1420952 w 2034063"/>
                <a:gd name="connsiteY1173" fmla="*/ 1528733 h 2778061"/>
                <a:gd name="connsiteX1174" fmla="*/ 1419809 w 2034063"/>
                <a:gd name="connsiteY1174" fmla="*/ 1527304 h 2778061"/>
                <a:gd name="connsiteX1175" fmla="*/ 1418381 w 2034063"/>
                <a:gd name="connsiteY1175" fmla="*/ 1526352 h 2778061"/>
                <a:gd name="connsiteX1176" fmla="*/ 1416666 w 2034063"/>
                <a:gd name="connsiteY1176" fmla="*/ 1525875 h 2778061"/>
                <a:gd name="connsiteX1177" fmla="*/ 1417332 w 2034063"/>
                <a:gd name="connsiteY1177" fmla="*/ 1524351 h 2778061"/>
                <a:gd name="connsiteX1178" fmla="*/ 1417332 w 2034063"/>
                <a:gd name="connsiteY1178" fmla="*/ 1522542 h 2778061"/>
                <a:gd name="connsiteX1179" fmla="*/ 1417332 w 2034063"/>
                <a:gd name="connsiteY1179" fmla="*/ 1520732 h 2778061"/>
                <a:gd name="connsiteX1180" fmla="*/ 1416666 w 2034063"/>
                <a:gd name="connsiteY1180" fmla="*/ 1519208 h 2778061"/>
                <a:gd name="connsiteX1181" fmla="*/ 1415999 w 2034063"/>
                <a:gd name="connsiteY1181" fmla="*/ 1518636 h 2778061"/>
                <a:gd name="connsiteX1182" fmla="*/ 1414190 w 2034063"/>
                <a:gd name="connsiteY1182" fmla="*/ 1517589 h 2778061"/>
                <a:gd name="connsiteX1183" fmla="*/ 1413427 w 2034063"/>
                <a:gd name="connsiteY1183" fmla="*/ 1517589 h 2778061"/>
                <a:gd name="connsiteX1184" fmla="*/ 1412189 w 2034063"/>
                <a:gd name="connsiteY1184" fmla="*/ 1517589 h 2778061"/>
                <a:gd name="connsiteX1185" fmla="*/ 1412189 w 2034063"/>
                <a:gd name="connsiteY1185" fmla="*/ 1518255 h 2778061"/>
                <a:gd name="connsiteX1186" fmla="*/ 1412189 w 2034063"/>
                <a:gd name="connsiteY1186" fmla="*/ 1519208 h 2778061"/>
                <a:gd name="connsiteX1187" fmla="*/ 1411237 w 2034063"/>
                <a:gd name="connsiteY1187" fmla="*/ 1520637 h 2778061"/>
                <a:gd name="connsiteX1188" fmla="*/ 1411237 w 2034063"/>
                <a:gd name="connsiteY1188" fmla="*/ 1521875 h 2778061"/>
                <a:gd name="connsiteX1189" fmla="*/ 1410379 w 2034063"/>
                <a:gd name="connsiteY1189" fmla="*/ 1522827 h 2778061"/>
                <a:gd name="connsiteX1190" fmla="*/ 1408189 w 2034063"/>
                <a:gd name="connsiteY1190" fmla="*/ 1522827 h 2778061"/>
                <a:gd name="connsiteX1191" fmla="*/ 1406188 w 2034063"/>
                <a:gd name="connsiteY1191" fmla="*/ 1522827 h 2778061"/>
                <a:gd name="connsiteX1192" fmla="*/ 1405522 w 2034063"/>
                <a:gd name="connsiteY1192" fmla="*/ 1521875 h 2778061"/>
                <a:gd name="connsiteX1193" fmla="*/ 1405522 w 2034063"/>
                <a:gd name="connsiteY1193" fmla="*/ 1520732 h 2778061"/>
                <a:gd name="connsiteX1194" fmla="*/ 1404188 w 2034063"/>
                <a:gd name="connsiteY1194" fmla="*/ 1519398 h 2778061"/>
                <a:gd name="connsiteX1195" fmla="*/ 1401140 w 2034063"/>
                <a:gd name="connsiteY1195" fmla="*/ 1518541 h 2778061"/>
                <a:gd name="connsiteX1196" fmla="*/ 1401140 w 2034063"/>
                <a:gd name="connsiteY1196" fmla="*/ 1520827 h 2778061"/>
                <a:gd name="connsiteX1197" fmla="*/ 1402855 w 2034063"/>
                <a:gd name="connsiteY1197" fmla="*/ 1524351 h 2778061"/>
                <a:gd name="connsiteX1198" fmla="*/ 1403807 w 2034063"/>
                <a:gd name="connsiteY1198" fmla="*/ 1527114 h 2778061"/>
                <a:gd name="connsiteX1199" fmla="*/ 1402759 w 2034063"/>
                <a:gd name="connsiteY1199" fmla="*/ 1530162 h 2778061"/>
                <a:gd name="connsiteX1200" fmla="*/ 1400474 w 2034063"/>
                <a:gd name="connsiteY1200" fmla="*/ 1533114 h 2778061"/>
                <a:gd name="connsiteX1201" fmla="*/ 1397616 w 2034063"/>
                <a:gd name="connsiteY1201" fmla="*/ 1535019 h 2778061"/>
                <a:gd name="connsiteX1202" fmla="*/ 1394854 w 2034063"/>
                <a:gd name="connsiteY1202" fmla="*/ 1535019 h 2778061"/>
                <a:gd name="connsiteX1203" fmla="*/ 1395425 w 2034063"/>
                <a:gd name="connsiteY1203" fmla="*/ 1537305 h 2778061"/>
                <a:gd name="connsiteX1204" fmla="*/ 1396568 w 2034063"/>
                <a:gd name="connsiteY1204" fmla="*/ 1539306 h 2778061"/>
                <a:gd name="connsiteX1205" fmla="*/ 1399235 w 2034063"/>
                <a:gd name="connsiteY1205" fmla="*/ 1542639 h 2778061"/>
                <a:gd name="connsiteX1206" fmla="*/ 1399235 w 2034063"/>
                <a:gd name="connsiteY1206" fmla="*/ 1543211 h 2778061"/>
                <a:gd name="connsiteX1207" fmla="*/ 1399235 w 2034063"/>
                <a:gd name="connsiteY1207" fmla="*/ 1544925 h 2778061"/>
                <a:gd name="connsiteX1208" fmla="*/ 1399235 w 2034063"/>
                <a:gd name="connsiteY1208" fmla="*/ 1545497 h 2778061"/>
                <a:gd name="connsiteX1209" fmla="*/ 1400092 w 2034063"/>
                <a:gd name="connsiteY1209" fmla="*/ 1545497 h 2778061"/>
                <a:gd name="connsiteX1210" fmla="*/ 1401807 w 2034063"/>
                <a:gd name="connsiteY1210" fmla="*/ 1545497 h 2778061"/>
                <a:gd name="connsiteX1211" fmla="*/ 1402379 w 2034063"/>
                <a:gd name="connsiteY1211" fmla="*/ 1545497 h 2778061"/>
                <a:gd name="connsiteX1212" fmla="*/ 1403426 w 2034063"/>
                <a:gd name="connsiteY1212" fmla="*/ 1547211 h 2778061"/>
                <a:gd name="connsiteX1213" fmla="*/ 1403426 w 2034063"/>
                <a:gd name="connsiteY1213" fmla="*/ 1548640 h 2778061"/>
                <a:gd name="connsiteX1214" fmla="*/ 1401426 w 2034063"/>
                <a:gd name="connsiteY1214" fmla="*/ 1551783 h 2778061"/>
                <a:gd name="connsiteX1215" fmla="*/ 1403426 w 2034063"/>
                <a:gd name="connsiteY1215" fmla="*/ 1552641 h 2778061"/>
                <a:gd name="connsiteX1216" fmla="*/ 1405331 w 2034063"/>
                <a:gd name="connsiteY1216" fmla="*/ 1557308 h 2778061"/>
                <a:gd name="connsiteX1217" fmla="*/ 1408189 w 2034063"/>
                <a:gd name="connsiteY1217" fmla="*/ 1558451 h 2778061"/>
                <a:gd name="connsiteX1218" fmla="*/ 1408856 w 2034063"/>
                <a:gd name="connsiteY1218" fmla="*/ 1559118 h 2778061"/>
                <a:gd name="connsiteX1219" fmla="*/ 1410855 w 2034063"/>
                <a:gd name="connsiteY1219" fmla="*/ 1562451 h 2778061"/>
                <a:gd name="connsiteX1220" fmla="*/ 1410855 w 2034063"/>
                <a:gd name="connsiteY1220" fmla="*/ 1563690 h 2778061"/>
                <a:gd name="connsiteX1221" fmla="*/ 1411522 w 2034063"/>
                <a:gd name="connsiteY1221" fmla="*/ 1564356 h 2778061"/>
                <a:gd name="connsiteX1222" fmla="*/ 1412856 w 2034063"/>
                <a:gd name="connsiteY1222" fmla="*/ 1564356 h 2778061"/>
                <a:gd name="connsiteX1223" fmla="*/ 1414380 w 2034063"/>
                <a:gd name="connsiteY1223" fmla="*/ 1563690 h 2778061"/>
                <a:gd name="connsiteX1224" fmla="*/ 1415333 w 2034063"/>
                <a:gd name="connsiteY1224" fmla="*/ 1563690 h 2778061"/>
                <a:gd name="connsiteX1225" fmla="*/ 1416952 w 2034063"/>
                <a:gd name="connsiteY1225" fmla="*/ 1564261 h 2778061"/>
                <a:gd name="connsiteX1226" fmla="*/ 1417904 w 2034063"/>
                <a:gd name="connsiteY1226" fmla="*/ 1565023 h 2778061"/>
                <a:gd name="connsiteX1227" fmla="*/ 1418475 w 2034063"/>
                <a:gd name="connsiteY1227" fmla="*/ 1566166 h 2778061"/>
                <a:gd name="connsiteX1228" fmla="*/ 1419047 w 2034063"/>
                <a:gd name="connsiteY1228" fmla="*/ 1567595 h 2778061"/>
                <a:gd name="connsiteX1229" fmla="*/ 1419809 w 2034063"/>
                <a:gd name="connsiteY1229" fmla="*/ 1573786 h 2778061"/>
                <a:gd name="connsiteX1230" fmla="*/ 1419809 w 2034063"/>
                <a:gd name="connsiteY1230" fmla="*/ 1574548 h 2778061"/>
                <a:gd name="connsiteX1231" fmla="*/ 1419238 w 2034063"/>
                <a:gd name="connsiteY1231" fmla="*/ 1575215 h 2778061"/>
                <a:gd name="connsiteX1232" fmla="*/ 1418666 w 2034063"/>
                <a:gd name="connsiteY1232" fmla="*/ 1576167 h 2778061"/>
                <a:gd name="connsiteX1233" fmla="*/ 1418666 w 2034063"/>
                <a:gd name="connsiteY1233" fmla="*/ 1577691 h 2778061"/>
                <a:gd name="connsiteX1234" fmla="*/ 1418666 w 2034063"/>
                <a:gd name="connsiteY1234" fmla="*/ 1579120 h 2778061"/>
                <a:gd name="connsiteX1235" fmla="*/ 1418666 w 2034063"/>
                <a:gd name="connsiteY1235" fmla="*/ 1580263 h 2778061"/>
                <a:gd name="connsiteX1236" fmla="*/ 1418095 w 2034063"/>
                <a:gd name="connsiteY1236" fmla="*/ 1581120 h 2778061"/>
                <a:gd name="connsiteX1237" fmla="*/ 1416380 w 2034063"/>
                <a:gd name="connsiteY1237" fmla="*/ 1581120 h 2778061"/>
                <a:gd name="connsiteX1238" fmla="*/ 1418761 w 2034063"/>
                <a:gd name="connsiteY1238" fmla="*/ 1580644 h 2778061"/>
                <a:gd name="connsiteX1239" fmla="*/ 1420476 w 2034063"/>
                <a:gd name="connsiteY1239" fmla="*/ 1578739 h 2778061"/>
                <a:gd name="connsiteX1240" fmla="*/ 1422572 w 2034063"/>
                <a:gd name="connsiteY1240" fmla="*/ 1574453 h 2778061"/>
                <a:gd name="connsiteX1241" fmla="*/ 1424381 w 2034063"/>
                <a:gd name="connsiteY1241" fmla="*/ 1575882 h 2778061"/>
                <a:gd name="connsiteX1242" fmla="*/ 1425810 w 2034063"/>
                <a:gd name="connsiteY1242" fmla="*/ 1577406 h 2778061"/>
                <a:gd name="connsiteX1243" fmla="*/ 1427334 w 2034063"/>
                <a:gd name="connsiteY1243" fmla="*/ 1578644 h 2778061"/>
                <a:gd name="connsiteX1244" fmla="*/ 1429334 w 2034063"/>
                <a:gd name="connsiteY1244" fmla="*/ 1579215 h 2778061"/>
                <a:gd name="connsiteX1245" fmla="*/ 1433240 w 2034063"/>
                <a:gd name="connsiteY1245" fmla="*/ 1578263 h 2778061"/>
                <a:gd name="connsiteX1246" fmla="*/ 1435430 w 2034063"/>
                <a:gd name="connsiteY1246" fmla="*/ 1578263 h 2778061"/>
                <a:gd name="connsiteX1247" fmla="*/ 1436288 w 2034063"/>
                <a:gd name="connsiteY1247" fmla="*/ 1579692 h 2778061"/>
                <a:gd name="connsiteX1248" fmla="*/ 1439335 w 2034063"/>
                <a:gd name="connsiteY1248" fmla="*/ 1582549 h 2778061"/>
                <a:gd name="connsiteX1249" fmla="*/ 1440859 w 2034063"/>
                <a:gd name="connsiteY1249" fmla="*/ 1583597 h 2778061"/>
                <a:gd name="connsiteX1250" fmla="*/ 1441526 w 2034063"/>
                <a:gd name="connsiteY1250" fmla="*/ 1583597 h 2778061"/>
                <a:gd name="connsiteX1251" fmla="*/ 1441526 w 2034063"/>
                <a:gd name="connsiteY1251" fmla="*/ 1582835 h 2778061"/>
                <a:gd name="connsiteX1252" fmla="*/ 1442193 w 2034063"/>
                <a:gd name="connsiteY1252" fmla="*/ 1582835 h 2778061"/>
                <a:gd name="connsiteX1253" fmla="*/ 1446193 w 2034063"/>
                <a:gd name="connsiteY1253" fmla="*/ 1582835 h 2778061"/>
                <a:gd name="connsiteX1254" fmla="*/ 1448003 w 2034063"/>
                <a:gd name="connsiteY1254" fmla="*/ 1583883 h 2778061"/>
                <a:gd name="connsiteX1255" fmla="*/ 1448003 w 2034063"/>
                <a:gd name="connsiteY1255" fmla="*/ 1586550 h 2778061"/>
                <a:gd name="connsiteX1256" fmla="*/ 1445813 w 2034063"/>
                <a:gd name="connsiteY1256" fmla="*/ 1585788 h 2778061"/>
                <a:gd name="connsiteX1257" fmla="*/ 1443241 w 2034063"/>
                <a:gd name="connsiteY1257" fmla="*/ 1585216 h 2778061"/>
                <a:gd name="connsiteX1258" fmla="*/ 1441812 w 2034063"/>
                <a:gd name="connsiteY1258" fmla="*/ 1585788 h 2778061"/>
                <a:gd name="connsiteX1259" fmla="*/ 1443145 w 2034063"/>
                <a:gd name="connsiteY1259" fmla="*/ 1587978 h 2778061"/>
                <a:gd name="connsiteX1260" fmla="*/ 1443145 w 2034063"/>
                <a:gd name="connsiteY1260" fmla="*/ 1590264 h 2778061"/>
                <a:gd name="connsiteX1261" fmla="*/ 1441907 w 2034063"/>
                <a:gd name="connsiteY1261" fmla="*/ 1592265 h 2778061"/>
                <a:gd name="connsiteX1262" fmla="*/ 1441907 w 2034063"/>
                <a:gd name="connsiteY1262" fmla="*/ 1593789 h 2778061"/>
                <a:gd name="connsiteX1263" fmla="*/ 1444479 w 2034063"/>
                <a:gd name="connsiteY1263" fmla="*/ 1594265 h 2778061"/>
                <a:gd name="connsiteX1264" fmla="*/ 1448765 w 2034063"/>
                <a:gd name="connsiteY1264" fmla="*/ 1592836 h 2778061"/>
                <a:gd name="connsiteX1265" fmla="*/ 1450861 w 2034063"/>
                <a:gd name="connsiteY1265" fmla="*/ 1592836 h 2778061"/>
                <a:gd name="connsiteX1266" fmla="*/ 1451718 w 2034063"/>
                <a:gd name="connsiteY1266" fmla="*/ 1594741 h 2778061"/>
                <a:gd name="connsiteX1267" fmla="*/ 1452766 w 2034063"/>
                <a:gd name="connsiteY1267" fmla="*/ 1596075 h 2778061"/>
                <a:gd name="connsiteX1268" fmla="*/ 1458100 w 2034063"/>
                <a:gd name="connsiteY1268" fmla="*/ 1596551 h 2778061"/>
                <a:gd name="connsiteX1269" fmla="*/ 1459719 w 2034063"/>
                <a:gd name="connsiteY1269" fmla="*/ 1598170 h 2778061"/>
                <a:gd name="connsiteX1270" fmla="*/ 1459719 w 2034063"/>
                <a:gd name="connsiteY1270" fmla="*/ 1600456 h 2778061"/>
                <a:gd name="connsiteX1271" fmla="*/ 1460766 w 2034063"/>
                <a:gd name="connsiteY1271" fmla="*/ 1602266 h 2778061"/>
                <a:gd name="connsiteX1272" fmla="*/ 1462386 w 2034063"/>
                <a:gd name="connsiteY1272" fmla="*/ 1603409 h 2778061"/>
                <a:gd name="connsiteX1273" fmla="*/ 1464100 w 2034063"/>
                <a:gd name="connsiteY1273" fmla="*/ 1603409 h 2778061"/>
                <a:gd name="connsiteX1274" fmla="*/ 1464100 w 2034063"/>
                <a:gd name="connsiteY1274" fmla="*/ 1604266 h 2778061"/>
                <a:gd name="connsiteX1275" fmla="*/ 1467910 w 2034063"/>
                <a:gd name="connsiteY1275" fmla="*/ 1609219 h 2778061"/>
                <a:gd name="connsiteX1276" fmla="*/ 1467910 w 2034063"/>
                <a:gd name="connsiteY1276" fmla="*/ 1614267 h 2778061"/>
                <a:gd name="connsiteX1277" fmla="*/ 1463243 w 2034063"/>
                <a:gd name="connsiteY1277" fmla="*/ 1621983 h 2778061"/>
                <a:gd name="connsiteX1278" fmla="*/ 1463243 w 2034063"/>
                <a:gd name="connsiteY1278" fmla="*/ 1627507 h 2778061"/>
                <a:gd name="connsiteX1279" fmla="*/ 1467053 w 2034063"/>
                <a:gd name="connsiteY1279" fmla="*/ 1634937 h 2778061"/>
                <a:gd name="connsiteX1280" fmla="*/ 1468196 w 2034063"/>
                <a:gd name="connsiteY1280" fmla="*/ 1636080 h 2778061"/>
                <a:gd name="connsiteX1281" fmla="*/ 1469244 w 2034063"/>
                <a:gd name="connsiteY1281" fmla="*/ 1635508 h 2778061"/>
                <a:gd name="connsiteX1282" fmla="*/ 1470197 w 2034063"/>
                <a:gd name="connsiteY1282" fmla="*/ 1632841 h 2778061"/>
                <a:gd name="connsiteX1283" fmla="*/ 1470863 w 2034063"/>
                <a:gd name="connsiteY1283" fmla="*/ 1632270 h 2778061"/>
                <a:gd name="connsiteX1284" fmla="*/ 1473530 w 2034063"/>
                <a:gd name="connsiteY1284" fmla="*/ 1632270 h 2778061"/>
                <a:gd name="connsiteX1285" fmla="*/ 1473530 w 2034063"/>
                <a:gd name="connsiteY1285" fmla="*/ 1632270 h 2778061"/>
                <a:gd name="connsiteX1286" fmla="*/ 1473530 w 2034063"/>
                <a:gd name="connsiteY1286" fmla="*/ 1632841 h 2778061"/>
                <a:gd name="connsiteX1287" fmla="*/ 1474388 w 2034063"/>
                <a:gd name="connsiteY1287" fmla="*/ 1633984 h 2778061"/>
                <a:gd name="connsiteX1288" fmla="*/ 1474388 w 2034063"/>
                <a:gd name="connsiteY1288" fmla="*/ 1635699 h 2778061"/>
                <a:gd name="connsiteX1289" fmla="*/ 1474959 w 2034063"/>
                <a:gd name="connsiteY1289" fmla="*/ 1635699 h 2778061"/>
                <a:gd name="connsiteX1290" fmla="*/ 1477150 w 2034063"/>
                <a:gd name="connsiteY1290" fmla="*/ 1635699 h 2778061"/>
                <a:gd name="connsiteX1291" fmla="*/ 1478007 w 2034063"/>
                <a:gd name="connsiteY1291" fmla="*/ 1637699 h 2778061"/>
                <a:gd name="connsiteX1292" fmla="*/ 1478007 w 2034063"/>
                <a:gd name="connsiteY1292" fmla="*/ 1639032 h 2778061"/>
                <a:gd name="connsiteX1293" fmla="*/ 1477435 w 2034063"/>
                <a:gd name="connsiteY1293" fmla="*/ 1639604 h 2778061"/>
                <a:gd name="connsiteX1294" fmla="*/ 1477435 w 2034063"/>
                <a:gd name="connsiteY1294" fmla="*/ 1641033 h 2778061"/>
                <a:gd name="connsiteX1295" fmla="*/ 1478483 w 2034063"/>
                <a:gd name="connsiteY1295" fmla="*/ 1644081 h 2778061"/>
                <a:gd name="connsiteX1296" fmla="*/ 1481055 w 2034063"/>
                <a:gd name="connsiteY1296" fmla="*/ 1649129 h 2778061"/>
                <a:gd name="connsiteX1297" fmla="*/ 1480198 w 2034063"/>
                <a:gd name="connsiteY1297" fmla="*/ 1650272 h 2778061"/>
                <a:gd name="connsiteX1298" fmla="*/ 1479245 w 2034063"/>
                <a:gd name="connsiteY1298" fmla="*/ 1651129 h 2778061"/>
                <a:gd name="connsiteX1299" fmla="*/ 1478007 w 2034063"/>
                <a:gd name="connsiteY1299" fmla="*/ 1651701 h 2778061"/>
                <a:gd name="connsiteX1300" fmla="*/ 1476578 w 2034063"/>
                <a:gd name="connsiteY1300" fmla="*/ 1651701 h 2778061"/>
                <a:gd name="connsiteX1301" fmla="*/ 1477912 w 2034063"/>
                <a:gd name="connsiteY1301" fmla="*/ 1653320 h 2778061"/>
                <a:gd name="connsiteX1302" fmla="*/ 1481817 w 2034063"/>
                <a:gd name="connsiteY1302" fmla="*/ 1654082 h 2778061"/>
                <a:gd name="connsiteX1303" fmla="*/ 1483722 w 2034063"/>
                <a:gd name="connsiteY1303" fmla="*/ 1655511 h 2778061"/>
                <a:gd name="connsiteX1304" fmla="*/ 1481626 w 2034063"/>
                <a:gd name="connsiteY1304" fmla="*/ 1657320 h 2778061"/>
                <a:gd name="connsiteX1305" fmla="*/ 1479340 w 2034063"/>
                <a:gd name="connsiteY1305" fmla="*/ 1658844 h 2778061"/>
                <a:gd name="connsiteX1306" fmla="*/ 1477435 w 2034063"/>
                <a:gd name="connsiteY1306" fmla="*/ 1660654 h 2778061"/>
                <a:gd name="connsiteX1307" fmla="*/ 1476578 w 2034063"/>
                <a:gd name="connsiteY1307" fmla="*/ 1663797 h 2778061"/>
                <a:gd name="connsiteX1308" fmla="*/ 1477340 w 2034063"/>
                <a:gd name="connsiteY1308" fmla="*/ 1667607 h 2778061"/>
                <a:gd name="connsiteX1309" fmla="*/ 1479245 w 2034063"/>
                <a:gd name="connsiteY1309" fmla="*/ 1667607 h 2778061"/>
                <a:gd name="connsiteX1310" fmla="*/ 1484579 w 2034063"/>
                <a:gd name="connsiteY1310" fmla="*/ 1663416 h 2778061"/>
                <a:gd name="connsiteX1311" fmla="*/ 1485627 w 2034063"/>
                <a:gd name="connsiteY1311" fmla="*/ 1665607 h 2778061"/>
                <a:gd name="connsiteX1312" fmla="*/ 1487818 w 2034063"/>
                <a:gd name="connsiteY1312" fmla="*/ 1666274 h 2778061"/>
                <a:gd name="connsiteX1313" fmla="*/ 1489913 w 2034063"/>
                <a:gd name="connsiteY1313" fmla="*/ 1666274 h 2778061"/>
                <a:gd name="connsiteX1314" fmla="*/ 1490866 w 2034063"/>
                <a:gd name="connsiteY1314" fmla="*/ 1666274 h 2778061"/>
                <a:gd name="connsiteX1315" fmla="*/ 1490866 w 2034063"/>
                <a:gd name="connsiteY1315" fmla="*/ 1670560 h 2778061"/>
                <a:gd name="connsiteX1316" fmla="*/ 1491437 w 2034063"/>
                <a:gd name="connsiteY1316" fmla="*/ 1672656 h 2778061"/>
                <a:gd name="connsiteX1317" fmla="*/ 1493438 w 2034063"/>
                <a:gd name="connsiteY1317" fmla="*/ 1673513 h 2778061"/>
                <a:gd name="connsiteX1318" fmla="*/ 1493438 w 2034063"/>
                <a:gd name="connsiteY1318" fmla="*/ 1674465 h 2778061"/>
                <a:gd name="connsiteX1319" fmla="*/ 1494009 w 2034063"/>
                <a:gd name="connsiteY1319" fmla="*/ 1676370 h 2778061"/>
                <a:gd name="connsiteX1320" fmla="*/ 1495533 w 2034063"/>
                <a:gd name="connsiteY1320" fmla="*/ 1677513 h 2778061"/>
                <a:gd name="connsiteX1321" fmla="*/ 1498295 w 2034063"/>
                <a:gd name="connsiteY1321" fmla="*/ 1676370 h 2778061"/>
                <a:gd name="connsiteX1322" fmla="*/ 1499343 w 2034063"/>
                <a:gd name="connsiteY1322" fmla="*/ 1674942 h 2778061"/>
                <a:gd name="connsiteX1323" fmla="*/ 1500676 w 2034063"/>
                <a:gd name="connsiteY1323" fmla="*/ 1671036 h 2778061"/>
                <a:gd name="connsiteX1324" fmla="*/ 1501914 w 2034063"/>
                <a:gd name="connsiteY1324" fmla="*/ 1669703 h 2778061"/>
                <a:gd name="connsiteX1325" fmla="*/ 1503057 w 2034063"/>
                <a:gd name="connsiteY1325" fmla="*/ 1670751 h 2778061"/>
                <a:gd name="connsiteX1326" fmla="*/ 1503629 w 2034063"/>
                <a:gd name="connsiteY1326" fmla="*/ 1672084 h 2778061"/>
                <a:gd name="connsiteX1327" fmla="*/ 1504582 w 2034063"/>
                <a:gd name="connsiteY1327" fmla="*/ 1675513 h 2778061"/>
                <a:gd name="connsiteX1328" fmla="*/ 1497819 w 2034063"/>
                <a:gd name="connsiteY1328" fmla="*/ 1682657 h 2778061"/>
                <a:gd name="connsiteX1329" fmla="*/ 1497152 w 2034063"/>
                <a:gd name="connsiteY1329" fmla="*/ 1685038 h 2778061"/>
                <a:gd name="connsiteX1330" fmla="*/ 1497819 w 2034063"/>
                <a:gd name="connsiteY1330" fmla="*/ 1688372 h 2778061"/>
                <a:gd name="connsiteX1331" fmla="*/ 1500105 w 2034063"/>
                <a:gd name="connsiteY1331" fmla="*/ 1693706 h 2778061"/>
                <a:gd name="connsiteX1332" fmla="*/ 1501438 w 2034063"/>
                <a:gd name="connsiteY1332" fmla="*/ 1695420 h 2778061"/>
                <a:gd name="connsiteX1333" fmla="*/ 1501438 w 2034063"/>
                <a:gd name="connsiteY1333" fmla="*/ 1696468 h 2778061"/>
                <a:gd name="connsiteX1334" fmla="*/ 1501438 w 2034063"/>
                <a:gd name="connsiteY1334" fmla="*/ 1697611 h 2778061"/>
                <a:gd name="connsiteX1335" fmla="*/ 1500581 w 2034063"/>
                <a:gd name="connsiteY1335" fmla="*/ 1699230 h 2778061"/>
                <a:gd name="connsiteX1336" fmla="*/ 1499438 w 2034063"/>
                <a:gd name="connsiteY1336" fmla="*/ 1699230 h 2778061"/>
                <a:gd name="connsiteX1337" fmla="*/ 1498105 w 2034063"/>
                <a:gd name="connsiteY1337" fmla="*/ 1699230 h 2778061"/>
                <a:gd name="connsiteX1338" fmla="*/ 1496485 w 2034063"/>
                <a:gd name="connsiteY1338" fmla="*/ 1700564 h 2778061"/>
                <a:gd name="connsiteX1339" fmla="*/ 1495438 w 2034063"/>
                <a:gd name="connsiteY1339" fmla="*/ 1703040 h 2778061"/>
                <a:gd name="connsiteX1340" fmla="*/ 1495438 w 2034063"/>
                <a:gd name="connsiteY1340" fmla="*/ 1705898 h 2778061"/>
                <a:gd name="connsiteX1341" fmla="*/ 1496676 w 2034063"/>
                <a:gd name="connsiteY1341" fmla="*/ 1708851 h 2778061"/>
                <a:gd name="connsiteX1342" fmla="*/ 1498295 w 2034063"/>
                <a:gd name="connsiteY1342" fmla="*/ 1711613 h 2778061"/>
                <a:gd name="connsiteX1343" fmla="*/ 1499438 w 2034063"/>
                <a:gd name="connsiteY1343" fmla="*/ 1713042 h 2778061"/>
                <a:gd name="connsiteX1344" fmla="*/ 1500200 w 2034063"/>
                <a:gd name="connsiteY1344" fmla="*/ 1713804 h 2778061"/>
                <a:gd name="connsiteX1345" fmla="*/ 1500200 w 2034063"/>
                <a:gd name="connsiteY1345" fmla="*/ 1714566 h 2778061"/>
                <a:gd name="connsiteX1346" fmla="*/ 1500200 w 2034063"/>
                <a:gd name="connsiteY1346" fmla="*/ 1716471 h 2778061"/>
                <a:gd name="connsiteX1347" fmla="*/ 1500200 w 2034063"/>
                <a:gd name="connsiteY1347" fmla="*/ 1717709 h 2778061"/>
                <a:gd name="connsiteX1348" fmla="*/ 1499533 w 2034063"/>
                <a:gd name="connsiteY1348" fmla="*/ 1721043 h 2778061"/>
                <a:gd name="connsiteX1349" fmla="*/ 1499533 w 2034063"/>
                <a:gd name="connsiteY1349" fmla="*/ 1722662 h 2778061"/>
                <a:gd name="connsiteX1350" fmla="*/ 1499533 w 2034063"/>
                <a:gd name="connsiteY1350" fmla="*/ 1725615 h 2778061"/>
                <a:gd name="connsiteX1351" fmla="*/ 1500676 w 2034063"/>
                <a:gd name="connsiteY1351" fmla="*/ 1728758 h 2778061"/>
                <a:gd name="connsiteX1352" fmla="*/ 1505629 w 2034063"/>
                <a:gd name="connsiteY1352" fmla="*/ 1737330 h 2778061"/>
                <a:gd name="connsiteX1353" fmla="*/ 1506105 w 2034063"/>
                <a:gd name="connsiteY1353" fmla="*/ 1739616 h 2778061"/>
                <a:gd name="connsiteX1354" fmla="*/ 1506105 w 2034063"/>
                <a:gd name="connsiteY1354" fmla="*/ 1746284 h 2778061"/>
                <a:gd name="connsiteX1355" fmla="*/ 1507058 w 2034063"/>
                <a:gd name="connsiteY1355" fmla="*/ 1749141 h 2778061"/>
                <a:gd name="connsiteX1356" fmla="*/ 1512106 w 2034063"/>
                <a:gd name="connsiteY1356" fmla="*/ 1758000 h 2778061"/>
                <a:gd name="connsiteX1357" fmla="*/ 1510106 w 2034063"/>
                <a:gd name="connsiteY1357" fmla="*/ 1759714 h 2778061"/>
                <a:gd name="connsiteX1358" fmla="*/ 1509440 w 2034063"/>
                <a:gd name="connsiteY1358" fmla="*/ 1760667 h 2778061"/>
                <a:gd name="connsiteX1359" fmla="*/ 1509440 w 2034063"/>
                <a:gd name="connsiteY1359" fmla="*/ 1761905 h 2778061"/>
                <a:gd name="connsiteX1360" fmla="*/ 1512202 w 2034063"/>
                <a:gd name="connsiteY1360" fmla="*/ 1762762 h 2778061"/>
                <a:gd name="connsiteX1361" fmla="*/ 1512964 w 2034063"/>
                <a:gd name="connsiteY1361" fmla="*/ 1765524 h 2778061"/>
                <a:gd name="connsiteX1362" fmla="*/ 1512964 w 2034063"/>
                <a:gd name="connsiteY1362" fmla="*/ 1766286 h 2778061"/>
                <a:gd name="connsiteX1363" fmla="*/ 1516202 w 2034063"/>
                <a:gd name="connsiteY1363" fmla="*/ 1770096 h 2778061"/>
                <a:gd name="connsiteX1364" fmla="*/ 1515726 w 2034063"/>
                <a:gd name="connsiteY1364" fmla="*/ 1771620 h 2778061"/>
                <a:gd name="connsiteX1365" fmla="*/ 1513725 w 2034063"/>
                <a:gd name="connsiteY1365" fmla="*/ 1774192 h 2778061"/>
                <a:gd name="connsiteX1366" fmla="*/ 1513725 w 2034063"/>
                <a:gd name="connsiteY1366" fmla="*/ 1775430 h 2778061"/>
                <a:gd name="connsiteX1367" fmla="*/ 1514297 w 2034063"/>
                <a:gd name="connsiteY1367" fmla="*/ 1775430 h 2778061"/>
                <a:gd name="connsiteX1368" fmla="*/ 1520488 w 2034063"/>
                <a:gd name="connsiteY1368" fmla="*/ 1777907 h 2778061"/>
                <a:gd name="connsiteX1369" fmla="*/ 1521250 w 2034063"/>
                <a:gd name="connsiteY1369" fmla="*/ 1778383 h 2778061"/>
                <a:gd name="connsiteX1370" fmla="*/ 1522298 w 2034063"/>
                <a:gd name="connsiteY1370" fmla="*/ 1779336 h 2778061"/>
                <a:gd name="connsiteX1371" fmla="*/ 1523441 w 2034063"/>
                <a:gd name="connsiteY1371" fmla="*/ 1781336 h 2778061"/>
                <a:gd name="connsiteX1372" fmla="*/ 1524394 w 2034063"/>
                <a:gd name="connsiteY1372" fmla="*/ 1783622 h 2778061"/>
                <a:gd name="connsiteX1373" fmla="*/ 1525727 w 2034063"/>
                <a:gd name="connsiteY1373" fmla="*/ 1784860 h 2778061"/>
                <a:gd name="connsiteX1374" fmla="*/ 1528108 w 2034063"/>
                <a:gd name="connsiteY1374" fmla="*/ 1783717 h 2778061"/>
                <a:gd name="connsiteX1375" fmla="*/ 1528870 w 2034063"/>
                <a:gd name="connsiteY1375" fmla="*/ 1786384 h 2778061"/>
                <a:gd name="connsiteX1376" fmla="*/ 1528870 w 2034063"/>
                <a:gd name="connsiteY1376" fmla="*/ 1789337 h 2778061"/>
                <a:gd name="connsiteX1377" fmla="*/ 1528870 w 2034063"/>
                <a:gd name="connsiteY1377" fmla="*/ 1794766 h 2778061"/>
                <a:gd name="connsiteX1378" fmla="*/ 1530680 w 2034063"/>
                <a:gd name="connsiteY1378" fmla="*/ 1800195 h 2778061"/>
                <a:gd name="connsiteX1379" fmla="*/ 1529156 w 2034063"/>
                <a:gd name="connsiteY1379" fmla="*/ 1802196 h 2778061"/>
                <a:gd name="connsiteX1380" fmla="*/ 1527347 w 2034063"/>
                <a:gd name="connsiteY1380" fmla="*/ 1804005 h 2778061"/>
                <a:gd name="connsiteX1381" fmla="*/ 1526013 w 2034063"/>
                <a:gd name="connsiteY1381" fmla="*/ 1806768 h 2778061"/>
                <a:gd name="connsiteX1382" fmla="*/ 1530013 w 2034063"/>
                <a:gd name="connsiteY1382" fmla="*/ 1806101 h 2778061"/>
                <a:gd name="connsiteX1383" fmla="*/ 1534871 w 2034063"/>
                <a:gd name="connsiteY1383" fmla="*/ 1803339 h 2778061"/>
                <a:gd name="connsiteX1384" fmla="*/ 1539348 w 2034063"/>
                <a:gd name="connsiteY1384" fmla="*/ 1799910 h 2778061"/>
                <a:gd name="connsiteX1385" fmla="*/ 1542110 w 2034063"/>
                <a:gd name="connsiteY1385" fmla="*/ 1797147 h 2778061"/>
                <a:gd name="connsiteX1386" fmla="*/ 1544110 w 2034063"/>
                <a:gd name="connsiteY1386" fmla="*/ 1791909 h 2778061"/>
                <a:gd name="connsiteX1387" fmla="*/ 1545539 w 2034063"/>
                <a:gd name="connsiteY1387" fmla="*/ 1790385 h 2778061"/>
                <a:gd name="connsiteX1388" fmla="*/ 1547920 w 2034063"/>
                <a:gd name="connsiteY1388" fmla="*/ 1791909 h 2778061"/>
                <a:gd name="connsiteX1389" fmla="*/ 1551540 w 2034063"/>
                <a:gd name="connsiteY1389" fmla="*/ 1796481 h 2778061"/>
                <a:gd name="connsiteX1390" fmla="*/ 1553159 w 2034063"/>
                <a:gd name="connsiteY1390" fmla="*/ 1799243 h 2778061"/>
                <a:gd name="connsiteX1391" fmla="*/ 1553826 w 2034063"/>
                <a:gd name="connsiteY1391" fmla="*/ 1801529 h 2778061"/>
                <a:gd name="connsiteX1392" fmla="*/ 1554493 w 2034063"/>
                <a:gd name="connsiteY1392" fmla="*/ 1803053 h 2778061"/>
                <a:gd name="connsiteX1393" fmla="*/ 1565351 w 2034063"/>
                <a:gd name="connsiteY1393" fmla="*/ 1812578 h 2778061"/>
                <a:gd name="connsiteX1394" fmla="*/ 1566399 w 2034063"/>
                <a:gd name="connsiteY1394" fmla="*/ 1814197 h 2778061"/>
                <a:gd name="connsiteX1395" fmla="*/ 1567447 w 2034063"/>
                <a:gd name="connsiteY1395" fmla="*/ 1818579 h 2778061"/>
                <a:gd name="connsiteX1396" fmla="*/ 1570114 w 2034063"/>
                <a:gd name="connsiteY1396" fmla="*/ 1823151 h 2778061"/>
                <a:gd name="connsiteX1397" fmla="*/ 1573352 w 2034063"/>
                <a:gd name="connsiteY1397" fmla="*/ 1826770 h 2778061"/>
                <a:gd name="connsiteX1398" fmla="*/ 1576210 w 2034063"/>
                <a:gd name="connsiteY1398" fmla="*/ 1828389 h 2778061"/>
                <a:gd name="connsiteX1399" fmla="*/ 1572971 w 2034063"/>
                <a:gd name="connsiteY1399" fmla="*/ 1815340 h 2778061"/>
                <a:gd name="connsiteX1400" fmla="*/ 1564208 w 2034063"/>
                <a:gd name="connsiteY1400" fmla="*/ 1793814 h 2778061"/>
                <a:gd name="connsiteX1401" fmla="*/ 1561827 w 2034063"/>
                <a:gd name="connsiteY1401" fmla="*/ 1790766 h 2778061"/>
                <a:gd name="connsiteX1402" fmla="*/ 1560684 w 2034063"/>
                <a:gd name="connsiteY1402" fmla="*/ 1787432 h 2778061"/>
                <a:gd name="connsiteX1403" fmla="*/ 1560684 w 2034063"/>
                <a:gd name="connsiteY1403" fmla="*/ 1784860 h 2778061"/>
                <a:gd name="connsiteX1404" fmla="*/ 1563446 w 2034063"/>
                <a:gd name="connsiteY1404" fmla="*/ 1785717 h 2778061"/>
                <a:gd name="connsiteX1405" fmla="*/ 1562494 w 2034063"/>
                <a:gd name="connsiteY1405" fmla="*/ 1783527 h 2778061"/>
                <a:gd name="connsiteX1406" fmla="*/ 1560779 w 2034063"/>
                <a:gd name="connsiteY1406" fmla="*/ 1781431 h 2778061"/>
                <a:gd name="connsiteX1407" fmla="*/ 1559827 w 2034063"/>
                <a:gd name="connsiteY1407" fmla="*/ 1779240 h 2778061"/>
                <a:gd name="connsiteX1408" fmla="*/ 1561160 w 2034063"/>
                <a:gd name="connsiteY1408" fmla="*/ 1776478 h 2778061"/>
                <a:gd name="connsiteX1409" fmla="*/ 1562399 w 2034063"/>
                <a:gd name="connsiteY1409" fmla="*/ 1774478 h 2778061"/>
                <a:gd name="connsiteX1410" fmla="*/ 1564780 w 2034063"/>
                <a:gd name="connsiteY1410" fmla="*/ 1768287 h 2778061"/>
                <a:gd name="connsiteX1411" fmla="*/ 1565732 w 2034063"/>
                <a:gd name="connsiteY1411" fmla="*/ 1763715 h 2778061"/>
                <a:gd name="connsiteX1412" fmla="*/ 1566970 w 2034063"/>
                <a:gd name="connsiteY1412" fmla="*/ 1761619 h 2778061"/>
                <a:gd name="connsiteX1413" fmla="*/ 1568589 w 2034063"/>
                <a:gd name="connsiteY1413" fmla="*/ 1760095 h 2778061"/>
                <a:gd name="connsiteX1414" fmla="*/ 1570114 w 2034063"/>
                <a:gd name="connsiteY1414" fmla="*/ 1759524 h 2778061"/>
                <a:gd name="connsiteX1415" fmla="*/ 1572209 w 2034063"/>
                <a:gd name="connsiteY1415" fmla="*/ 1759047 h 2778061"/>
                <a:gd name="connsiteX1416" fmla="*/ 1576876 w 2034063"/>
                <a:gd name="connsiteY1416" fmla="*/ 1757047 h 2778061"/>
                <a:gd name="connsiteX1417" fmla="*/ 1577448 w 2034063"/>
                <a:gd name="connsiteY1417" fmla="*/ 1758190 h 2778061"/>
                <a:gd name="connsiteX1418" fmla="*/ 1580020 w 2034063"/>
                <a:gd name="connsiteY1418" fmla="*/ 1759333 h 2778061"/>
                <a:gd name="connsiteX1419" fmla="*/ 1580496 w 2034063"/>
                <a:gd name="connsiteY1419" fmla="*/ 1760000 h 2778061"/>
                <a:gd name="connsiteX1420" fmla="*/ 1580496 w 2034063"/>
                <a:gd name="connsiteY1420" fmla="*/ 1761238 h 2778061"/>
                <a:gd name="connsiteX1421" fmla="*/ 1582972 w 2034063"/>
                <a:gd name="connsiteY1421" fmla="*/ 1767810 h 2778061"/>
                <a:gd name="connsiteX1422" fmla="*/ 1584020 w 2034063"/>
                <a:gd name="connsiteY1422" fmla="*/ 1769906 h 2778061"/>
                <a:gd name="connsiteX1423" fmla="*/ 1585258 w 2034063"/>
                <a:gd name="connsiteY1423" fmla="*/ 1771716 h 2778061"/>
                <a:gd name="connsiteX1424" fmla="*/ 1586497 w 2034063"/>
                <a:gd name="connsiteY1424" fmla="*/ 1773049 h 2778061"/>
                <a:gd name="connsiteX1425" fmla="*/ 1587639 w 2034063"/>
                <a:gd name="connsiteY1425" fmla="*/ 1773716 h 2778061"/>
                <a:gd name="connsiteX1426" fmla="*/ 1588782 w 2034063"/>
                <a:gd name="connsiteY1426" fmla="*/ 1773716 h 2778061"/>
                <a:gd name="connsiteX1427" fmla="*/ 1589735 w 2034063"/>
                <a:gd name="connsiteY1427" fmla="*/ 1774383 h 2778061"/>
                <a:gd name="connsiteX1428" fmla="*/ 1589735 w 2034063"/>
                <a:gd name="connsiteY1428" fmla="*/ 1776192 h 2778061"/>
                <a:gd name="connsiteX1429" fmla="*/ 1589735 w 2034063"/>
                <a:gd name="connsiteY1429" fmla="*/ 1778859 h 2778061"/>
                <a:gd name="connsiteX1430" fmla="*/ 1589735 w 2034063"/>
                <a:gd name="connsiteY1430" fmla="*/ 1779812 h 2778061"/>
                <a:gd name="connsiteX1431" fmla="*/ 1590211 w 2034063"/>
                <a:gd name="connsiteY1431" fmla="*/ 1780669 h 2778061"/>
                <a:gd name="connsiteX1432" fmla="*/ 1593355 w 2034063"/>
                <a:gd name="connsiteY1432" fmla="*/ 1782955 h 2778061"/>
                <a:gd name="connsiteX1433" fmla="*/ 1594116 w 2034063"/>
                <a:gd name="connsiteY1433" fmla="*/ 1784670 h 2778061"/>
                <a:gd name="connsiteX1434" fmla="*/ 1592021 w 2034063"/>
                <a:gd name="connsiteY1434" fmla="*/ 1786384 h 2778061"/>
                <a:gd name="connsiteX1435" fmla="*/ 1594212 w 2034063"/>
                <a:gd name="connsiteY1435" fmla="*/ 1790289 h 2778061"/>
                <a:gd name="connsiteX1436" fmla="*/ 1597069 w 2034063"/>
                <a:gd name="connsiteY1436" fmla="*/ 1792575 h 2778061"/>
                <a:gd name="connsiteX1437" fmla="*/ 1608023 w 2034063"/>
                <a:gd name="connsiteY1437" fmla="*/ 1795909 h 2778061"/>
                <a:gd name="connsiteX1438" fmla="*/ 1609833 w 2034063"/>
                <a:gd name="connsiteY1438" fmla="*/ 1796957 h 2778061"/>
                <a:gd name="connsiteX1439" fmla="*/ 1613452 w 2034063"/>
                <a:gd name="connsiteY1439" fmla="*/ 1799814 h 2778061"/>
                <a:gd name="connsiteX1440" fmla="*/ 1615358 w 2034063"/>
                <a:gd name="connsiteY1440" fmla="*/ 1800957 h 2778061"/>
                <a:gd name="connsiteX1441" fmla="*/ 1619453 w 2034063"/>
                <a:gd name="connsiteY1441" fmla="*/ 1802672 h 2778061"/>
                <a:gd name="connsiteX1442" fmla="*/ 1621548 w 2034063"/>
                <a:gd name="connsiteY1442" fmla="*/ 1803815 h 2778061"/>
                <a:gd name="connsiteX1443" fmla="*/ 1622787 w 2034063"/>
                <a:gd name="connsiteY1443" fmla="*/ 1804958 h 2778061"/>
                <a:gd name="connsiteX1444" fmla="*/ 1625168 w 2034063"/>
                <a:gd name="connsiteY1444" fmla="*/ 1808006 h 2778061"/>
                <a:gd name="connsiteX1445" fmla="*/ 1626882 w 2034063"/>
                <a:gd name="connsiteY1445" fmla="*/ 1809530 h 2778061"/>
                <a:gd name="connsiteX1446" fmla="*/ 1629074 w 2034063"/>
                <a:gd name="connsiteY1446" fmla="*/ 1810673 h 2778061"/>
                <a:gd name="connsiteX1447" fmla="*/ 1635931 w 2034063"/>
                <a:gd name="connsiteY1447" fmla="*/ 1812483 h 2778061"/>
                <a:gd name="connsiteX1448" fmla="*/ 1638694 w 2034063"/>
                <a:gd name="connsiteY1448" fmla="*/ 1814292 h 2778061"/>
                <a:gd name="connsiteX1449" fmla="*/ 1648219 w 2034063"/>
                <a:gd name="connsiteY1449" fmla="*/ 1823151 h 2778061"/>
                <a:gd name="connsiteX1450" fmla="*/ 1649076 w 2034063"/>
                <a:gd name="connsiteY1450" fmla="*/ 1822198 h 2778061"/>
                <a:gd name="connsiteX1451" fmla="*/ 1646885 w 2034063"/>
                <a:gd name="connsiteY1451" fmla="*/ 1819912 h 2778061"/>
                <a:gd name="connsiteX1452" fmla="*/ 1644789 w 2034063"/>
                <a:gd name="connsiteY1452" fmla="*/ 1815816 h 2778061"/>
                <a:gd name="connsiteX1453" fmla="*/ 1643742 w 2034063"/>
                <a:gd name="connsiteY1453" fmla="*/ 1811816 h 2778061"/>
                <a:gd name="connsiteX1454" fmla="*/ 1644599 w 2034063"/>
                <a:gd name="connsiteY1454" fmla="*/ 1809530 h 2778061"/>
                <a:gd name="connsiteX1455" fmla="*/ 1644599 w 2034063"/>
                <a:gd name="connsiteY1455" fmla="*/ 1808673 h 2778061"/>
                <a:gd name="connsiteX1456" fmla="*/ 1639837 w 2034063"/>
                <a:gd name="connsiteY1456" fmla="*/ 1804863 h 2778061"/>
                <a:gd name="connsiteX1457" fmla="*/ 1638503 w 2034063"/>
                <a:gd name="connsiteY1457" fmla="*/ 1797147 h 2778061"/>
                <a:gd name="connsiteX1458" fmla="*/ 1639646 w 2034063"/>
                <a:gd name="connsiteY1458" fmla="*/ 1788670 h 2778061"/>
                <a:gd name="connsiteX1459" fmla="*/ 1642790 w 2034063"/>
                <a:gd name="connsiteY1459" fmla="*/ 1782479 h 2778061"/>
                <a:gd name="connsiteX1460" fmla="*/ 1643837 w 2034063"/>
                <a:gd name="connsiteY1460" fmla="*/ 1783431 h 2778061"/>
                <a:gd name="connsiteX1461" fmla="*/ 1647266 w 2034063"/>
                <a:gd name="connsiteY1461" fmla="*/ 1785432 h 2778061"/>
                <a:gd name="connsiteX1462" fmla="*/ 1649457 w 2034063"/>
                <a:gd name="connsiteY1462" fmla="*/ 1784098 h 2778061"/>
                <a:gd name="connsiteX1463" fmla="*/ 1651743 w 2034063"/>
                <a:gd name="connsiteY1463" fmla="*/ 1785241 h 2778061"/>
                <a:gd name="connsiteX1464" fmla="*/ 1652791 w 2034063"/>
                <a:gd name="connsiteY1464" fmla="*/ 1787241 h 2778061"/>
                <a:gd name="connsiteX1465" fmla="*/ 1650790 w 2034063"/>
                <a:gd name="connsiteY1465" fmla="*/ 1788384 h 2778061"/>
                <a:gd name="connsiteX1466" fmla="*/ 1651457 w 2034063"/>
                <a:gd name="connsiteY1466" fmla="*/ 1789623 h 2778061"/>
                <a:gd name="connsiteX1467" fmla="*/ 1651457 w 2034063"/>
                <a:gd name="connsiteY1467" fmla="*/ 1790670 h 2778061"/>
                <a:gd name="connsiteX1468" fmla="*/ 1650981 w 2034063"/>
                <a:gd name="connsiteY1468" fmla="*/ 1791623 h 2778061"/>
                <a:gd name="connsiteX1469" fmla="*/ 1649838 w 2034063"/>
                <a:gd name="connsiteY1469" fmla="*/ 1792194 h 2778061"/>
                <a:gd name="connsiteX1470" fmla="*/ 1651362 w 2034063"/>
                <a:gd name="connsiteY1470" fmla="*/ 1792766 h 2778061"/>
                <a:gd name="connsiteX1471" fmla="*/ 1652695 w 2034063"/>
                <a:gd name="connsiteY1471" fmla="*/ 1793623 h 2778061"/>
                <a:gd name="connsiteX1472" fmla="*/ 1654029 w 2034063"/>
                <a:gd name="connsiteY1472" fmla="*/ 1794766 h 2778061"/>
                <a:gd name="connsiteX1473" fmla="*/ 1655172 w 2034063"/>
                <a:gd name="connsiteY1473" fmla="*/ 1796100 h 2778061"/>
                <a:gd name="connsiteX1474" fmla="*/ 1656124 w 2034063"/>
                <a:gd name="connsiteY1474" fmla="*/ 1795147 h 2778061"/>
                <a:gd name="connsiteX1475" fmla="*/ 1655077 w 2034063"/>
                <a:gd name="connsiteY1475" fmla="*/ 1793337 h 2778061"/>
                <a:gd name="connsiteX1476" fmla="*/ 1655077 w 2034063"/>
                <a:gd name="connsiteY1476" fmla="*/ 1791147 h 2778061"/>
                <a:gd name="connsiteX1477" fmla="*/ 1655648 w 2034063"/>
                <a:gd name="connsiteY1477" fmla="*/ 1788956 h 2778061"/>
                <a:gd name="connsiteX1478" fmla="*/ 1657267 w 2034063"/>
                <a:gd name="connsiteY1478" fmla="*/ 1787432 h 2778061"/>
                <a:gd name="connsiteX1479" fmla="*/ 1657267 w 2034063"/>
                <a:gd name="connsiteY1479" fmla="*/ 1790480 h 2778061"/>
                <a:gd name="connsiteX1480" fmla="*/ 1658029 w 2034063"/>
                <a:gd name="connsiteY1480" fmla="*/ 1793909 h 2778061"/>
                <a:gd name="connsiteX1481" fmla="*/ 1659172 w 2034063"/>
                <a:gd name="connsiteY1481" fmla="*/ 1796862 h 2778061"/>
                <a:gd name="connsiteX1482" fmla="*/ 1660506 w 2034063"/>
                <a:gd name="connsiteY1482" fmla="*/ 1798957 h 2778061"/>
                <a:gd name="connsiteX1483" fmla="*/ 1661649 w 2034063"/>
                <a:gd name="connsiteY1483" fmla="*/ 1799624 h 2778061"/>
                <a:gd name="connsiteX1484" fmla="*/ 1665173 w 2034063"/>
                <a:gd name="connsiteY1484" fmla="*/ 1800767 h 2778061"/>
                <a:gd name="connsiteX1485" fmla="*/ 1666411 w 2034063"/>
                <a:gd name="connsiteY1485" fmla="*/ 1800767 h 2778061"/>
                <a:gd name="connsiteX1486" fmla="*/ 1667269 w 2034063"/>
                <a:gd name="connsiteY1486" fmla="*/ 1801434 h 2778061"/>
                <a:gd name="connsiteX1487" fmla="*/ 1667269 w 2034063"/>
                <a:gd name="connsiteY1487" fmla="*/ 1803148 h 2778061"/>
                <a:gd name="connsiteX1488" fmla="*/ 1667269 w 2034063"/>
                <a:gd name="connsiteY1488" fmla="*/ 1804767 h 2778061"/>
                <a:gd name="connsiteX1489" fmla="*/ 1666125 w 2034063"/>
                <a:gd name="connsiteY1489" fmla="*/ 1805529 h 2778061"/>
                <a:gd name="connsiteX1490" fmla="*/ 1662697 w 2034063"/>
                <a:gd name="connsiteY1490" fmla="*/ 1810101 h 2778061"/>
                <a:gd name="connsiteX1491" fmla="*/ 1660411 w 2034063"/>
                <a:gd name="connsiteY1491" fmla="*/ 1811340 h 2778061"/>
                <a:gd name="connsiteX1492" fmla="*/ 1659363 w 2034063"/>
                <a:gd name="connsiteY1492" fmla="*/ 1808006 h 2778061"/>
                <a:gd name="connsiteX1493" fmla="*/ 1658315 w 2034063"/>
                <a:gd name="connsiteY1493" fmla="*/ 1807149 h 2778061"/>
                <a:gd name="connsiteX1494" fmla="*/ 1656506 w 2034063"/>
                <a:gd name="connsiteY1494" fmla="*/ 1808196 h 2778061"/>
                <a:gd name="connsiteX1495" fmla="*/ 1655934 w 2034063"/>
                <a:gd name="connsiteY1495" fmla="*/ 1810197 h 2778061"/>
                <a:gd name="connsiteX1496" fmla="*/ 1658505 w 2034063"/>
                <a:gd name="connsiteY1496" fmla="*/ 1812292 h 2778061"/>
                <a:gd name="connsiteX1497" fmla="*/ 1656696 w 2034063"/>
                <a:gd name="connsiteY1497" fmla="*/ 1816197 h 2778061"/>
                <a:gd name="connsiteX1498" fmla="*/ 1660125 w 2034063"/>
                <a:gd name="connsiteY1498" fmla="*/ 1815245 h 2778061"/>
                <a:gd name="connsiteX1499" fmla="*/ 1661744 w 2034063"/>
                <a:gd name="connsiteY1499" fmla="*/ 1816197 h 2778061"/>
                <a:gd name="connsiteX1500" fmla="*/ 1661744 w 2034063"/>
                <a:gd name="connsiteY1500" fmla="*/ 1818674 h 2778061"/>
                <a:gd name="connsiteX1501" fmla="*/ 1661744 w 2034063"/>
                <a:gd name="connsiteY1501" fmla="*/ 1822484 h 2778061"/>
                <a:gd name="connsiteX1502" fmla="*/ 1661744 w 2034063"/>
                <a:gd name="connsiteY1502" fmla="*/ 1824865 h 2778061"/>
                <a:gd name="connsiteX1503" fmla="*/ 1662983 w 2034063"/>
                <a:gd name="connsiteY1503" fmla="*/ 1825437 h 2778061"/>
                <a:gd name="connsiteX1504" fmla="*/ 1664411 w 2034063"/>
                <a:gd name="connsiteY1504" fmla="*/ 1824675 h 2778061"/>
                <a:gd name="connsiteX1505" fmla="*/ 1665745 w 2034063"/>
                <a:gd name="connsiteY1505" fmla="*/ 1822960 h 2778061"/>
                <a:gd name="connsiteX1506" fmla="*/ 1665745 w 2034063"/>
                <a:gd name="connsiteY1506" fmla="*/ 1821341 h 2778061"/>
                <a:gd name="connsiteX1507" fmla="*/ 1665745 w 2034063"/>
                <a:gd name="connsiteY1507" fmla="*/ 1819531 h 2778061"/>
                <a:gd name="connsiteX1508" fmla="*/ 1665745 w 2034063"/>
                <a:gd name="connsiteY1508" fmla="*/ 1815721 h 2778061"/>
                <a:gd name="connsiteX1509" fmla="*/ 1666316 w 2034063"/>
                <a:gd name="connsiteY1509" fmla="*/ 1812197 h 2778061"/>
                <a:gd name="connsiteX1510" fmla="*/ 1667650 w 2034063"/>
                <a:gd name="connsiteY1510" fmla="*/ 1811625 h 2778061"/>
                <a:gd name="connsiteX1511" fmla="*/ 1668888 w 2034063"/>
                <a:gd name="connsiteY1511" fmla="*/ 1813340 h 2778061"/>
                <a:gd name="connsiteX1512" fmla="*/ 1669459 w 2034063"/>
                <a:gd name="connsiteY1512" fmla="*/ 1817150 h 2778061"/>
                <a:gd name="connsiteX1513" fmla="*/ 1668412 w 2034063"/>
                <a:gd name="connsiteY1513" fmla="*/ 1825246 h 2778061"/>
                <a:gd name="connsiteX1514" fmla="*/ 1669079 w 2034063"/>
                <a:gd name="connsiteY1514" fmla="*/ 1828961 h 2778061"/>
                <a:gd name="connsiteX1515" fmla="*/ 1672031 w 2034063"/>
                <a:gd name="connsiteY1515" fmla="*/ 1828961 h 2778061"/>
                <a:gd name="connsiteX1516" fmla="*/ 1672888 w 2034063"/>
                <a:gd name="connsiteY1516" fmla="*/ 1831723 h 2778061"/>
                <a:gd name="connsiteX1517" fmla="*/ 1674507 w 2034063"/>
                <a:gd name="connsiteY1517" fmla="*/ 1835438 h 2778061"/>
                <a:gd name="connsiteX1518" fmla="*/ 1674507 w 2034063"/>
                <a:gd name="connsiteY1518" fmla="*/ 1837629 h 2778061"/>
                <a:gd name="connsiteX1519" fmla="*/ 1673936 w 2034063"/>
                <a:gd name="connsiteY1519" fmla="*/ 1840486 h 2778061"/>
                <a:gd name="connsiteX1520" fmla="*/ 1672222 w 2034063"/>
                <a:gd name="connsiteY1520" fmla="*/ 1845915 h 2778061"/>
                <a:gd name="connsiteX1521" fmla="*/ 1671555 w 2034063"/>
                <a:gd name="connsiteY1521" fmla="*/ 1851726 h 2778061"/>
                <a:gd name="connsiteX1522" fmla="*/ 1673555 w 2034063"/>
                <a:gd name="connsiteY1522" fmla="*/ 1857345 h 2778061"/>
                <a:gd name="connsiteX1523" fmla="*/ 1672793 w 2034063"/>
                <a:gd name="connsiteY1523" fmla="*/ 1864394 h 2778061"/>
                <a:gd name="connsiteX1524" fmla="*/ 1672793 w 2034063"/>
                <a:gd name="connsiteY1524" fmla="*/ 1865537 h 2778061"/>
                <a:gd name="connsiteX1525" fmla="*/ 1672793 w 2034063"/>
                <a:gd name="connsiteY1525" fmla="*/ 1866204 h 2778061"/>
                <a:gd name="connsiteX1526" fmla="*/ 1672793 w 2034063"/>
                <a:gd name="connsiteY1526" fmla="*/ 1867918 h 2778061"/>
                <a:gd name="connsiteX1527" fmla="*/ 1672793 w 2034063"/>
                <a:gd name="connsiteY1527" fmla="*/ 1868490 h 2778061"/>
                <a:gd name="connsiteX1528" fmla="*/ 1672031 w 2034063"/>
                <a:gd name="connsiteY1528" fmla="*/ 1868490 h 2778061"/>
                <a:gd name="connsiteX1529" fmla="*/ 1669936 w 2034063"/>
                <a:gd name="connsiteY1529" fmla="*/ 1868490 h 2778061"/>
                <a:gd name="connsiteX1530" fmla="*/ 1666792 w 2034063"/>
                <a:gd name="connsiteY1530" fmla="*/ 1869061 h 2778061"/>
                <a:gd name="connsiteX1531" fmla="*/ 1666125 w 2034063"/>
                <a:gd name="connsiteY1531" fmla="*/ 1869061 h 2778061"/>
                <a:gd name="connsiteX1532" fmla="*/ 1666888 w 2034063"/>
                <a:gd name="connsiteY1532" fmla="*/ 1870490 h 2778061"/>
                <a:gd name="connsiteX1533" fmla="*/ 1667935 w 2034063"/>
                <a:gd name="connsiteY1533" fmla="*/ 1871538 h 2778061"/>
                <a:gd name="connsiteX1534" fmla="*/ 1670316 w 2034063"/>
                <a:gd name="connsiteY1534" fmla="*/ 1873157 h 2778061"/>
                <a:gd name="connsiteX1535" fmla="*/ 1670983 w 2034063"/>
                <a:gd name="connsiteY1535" fmla="*/ 1873919 h 2778061"/>
                <a:gd name="connsiteX1536" fmla="*/ 1670983 w 2034063"/>
                <a:gd name="connsiteY1536" fmla="*/ 1875348 h 2778061"/>
                <a:gd name="connsiteX1537" fmla="*/ 1670412 w 2034063"/>
                <a:gd name="connsiteY1537" fmla="*/ 1876681 h 2778061"/>
                <a:gd name="connsiteX1538" fmla="*/ 1670412 w 2034063"/>
                <a:gd name="connsiteY1538" fmla="*/ 1878015 h 2778061"/>
                <a:gd name="connsiteX1539" fmla="*/ 1670983 w 2034063"/>
                <a:gd name="connsiteY1539" fmla="*/ 1879253 h 2778061"/>
                <a:gd name="connsiteX1540" fmla="*/ 1671745 w 2034063"/>
                <a:gd name="connsiteY1540" fmla="*/ 1880205 h 2778061"/>
                <a:gd name="connsiteX1541" fmla="*/ 1671745 w 2034063"/>
                <a:gd name="connsiteY1541" fmla="*/ 1881348 h 2778061"/>
                <a:gd name="connsiteX1542" fmla="*/ 1671745 w 2034063"/>
                <a:gd name="connsiteY1542" fmla="*/ 1884206 h 2778061"/>
                <a:gd name="connsiteX1543" fmla="*/ 1669364 w 2034063"/>
                <a:gd name="connsiteY1543" fmla="*/ 1895826 h 2778061"/>
                <a:gd name="connsiteX1544" fmla="*/ 1669364 w 2034063"/>
                <a:gd name="connsiteY1544" fmla="*/ 1901160 h 2778061"/>
                <a:gd name="connsiteX1545" fmla="*/ 1674127 w 2034063"/>
                <a:gd name="connsiteY1545" fmla="*/ 1904113 h 2778061"/>
                <a:gd name="connsiteX1546" fmla="*/ 1673269 w 2034063"/>
                <a:gd name="connsiteY1546" fmla="*/ 1906780 h 2778061"/>
                <a:gd name="connsiteX1547" fmla="*/ 1673269 w 2034063"/>
                <a:gd name="connsiteY1547" fmla="*/ 1908876 h 2778061"/>
                <a:gd name="connsiteX1548" fmla="*/ 1674222 w 2034063"/>
                <a:gd name="connsiteY1548" fmla="*/ 1910876 h 2778061"/>
                <a:gd name="connsiteX1549" fmla="*/ 1675746 w 2034063"/>
                <a:gd name="connsiteY1549" fmla="*/ 1912876 h 2778061"/>
                <a:gd name="connsiteX1550" fmla="*/ 1675746 w 2034063"/>
                <a:gd name="connsiteY1550" fmla="*/ 1912305 h 2778061"/>
                <a:gd name="connsiteX1551" fmla="*/ 1676222 w 2034063"/>
                <a:gd name="connsiteY1551" fmla="*/ 1911733 h 2778061"/>
                <a:gd name="connsiteX1552" fmla="*/ 1676222 w 2034063"/>
                <a:gd name="connsiteY1552" fmla="*/ 1910971 h 2778061"/>
                <a:gd name="connsiteX1553" fmla="*/ 1678508 w 2034063"/>
                <a:gd name="connsiteY1553" fmla="*/ 1914019 h 2778061"/>
                <a:gd name="connsiteX1554" fmla="*/ 1677651 w 2034063"/>
                <a:gd name="connsiteY1554" fmla="*/ 1917829 h 2778061"/>
                <a:gd name="connsiteX1555" fmla="*/ 1674889 w 2034063"/>
                <a:gd name="connsiteY1555" fmla="*/ 1921163 h 2778061"/>
                <a:gd name="connsiteX1556" fmla="*/ 1671745 w 2034063"/>
                <a:gd name="connsiteY1556" fmla="*/ 1922592 h 2778061"/>
                <a:gd name="connsiteX1557" fmla="*/ 1675270 w 2034063"/>
                <a:gd name="connsiteY1557" fmla="*/ 1937165 h 2778061"/>
                <a:gd name="connsiteX1558" fmla="*/ 1678889 w 2034063"/>
                <a:gd name="connsiteY1558" fmla="*/ 1940594 h 2778061"/>
                <a:gd name="connsiteX1559" fmla="*/ 1683271 w 2034063"/>
                <a:gd name="connsiteY1559" fmla="*/ 1946309 h 2778061"/>
                <a:gd name="connsiteX1560" fmla="*/ 1684128 w 2034063"/>
                <a:gd name="connsiteY1560" fmla="*/ 1948214 h 2778061"/>
                <a:gd name="connsiteX1561" fmla="*/ 1682794 w 2034063"/>
                <a:gd name="connsiteY1561" fmla="*/ 1949833 h 2778061"/>
                <a:gd name="connsiteX1562" fmla="*/ 1680413 w 2034063"/>
                <a:gd name="connsiteY1562" fmla="*/ 1950405 h 2778061"/>
                <a:gd name="connsiteX1563" fmla="*/ 1675174 w 2034063"/>
                <a:gd name="connsiteY1563" fmla="*/ 1950405 h 2778061"/>
                <a:gd name="connsiteX1564" fmla="*/ 1675174 w 2034063"/>
                <a:gd name="connsiteY1564" fmla="*/ 1951357 h 2778061"/>
                <a:gd name="connsiteX1565" fmla="*/ 1678222 w 2034063"/>
                <a:gd name="connsiteY1565" fmla="*/ 1951929 h 2778061"/>
                <a:gd name="connsiteX1566" fmla="*/ 1680794 w 2034063"/>
                <a:gd name="connsiteY1566" fmla="*/ 1952881 h 2778061"/>
                <a:gd name="connsiteX1567" fmla="*/ 1682604 w 2034063"/>
                <a:gd name="connsiteY1567" fmla="*/ 1954786 h 2778061"/>
                <a:gd name="connsiteX1568" fmla="*/ 1683271 w 2034063"/>
                <a:gd name="connsiteY1568" fmla="*/ 1957739 h 2778061"/>
                <a:gd name="connsiteX1569" fmla="*/ 1684604 w 2034063"/>
                <a:gd name="connsiteY1569" fmla="*/ 1960311 h 2778061"/>
                <a:gd name="connsiteX1570" fmla="*/ 1687557 w 2034063"/>
                <a:gd name="connsiteY1570" fmla="*/ 1959453 h 2778061"/>
                <a:gd name="connsiteX1571" fmla="*/ 1690319 w 2034063"/>
                <a:gd name="connsiteY1571" fmla="*/ 1957263 h 2778061"/>
                <a:gd name="connsiteX1572" fmla="*/ 1691272 w 2034063"/>
                <a:gd name="connsiteY1572" fmla="*/ 1956215 h 2778061"/>
                <a:gd name="connsiteX1573" fmla="*/ 1693939 w 2034063"/>
                <a:gd name="connsiteY1573" fmla="*/ 1956215 h 2778061"/>
                <a:gd name="connsiteX1574" fmla="*/ 1697748 w 2034063"/>
                <a:gd name="connsiteY1574" fmla="*/ 1958977 h 2778061"/>
                <a:gd name="connsiteX1575" fmla="*/ 1700987 w 2034063"/>
                <a:gd name="connsiteY1575" fmla="*/ 1958977 h 2778061"/>
                <a:gd name="connsiteX1576" fmla="*/ 1703082 w 2034063"/>
                <a:gd name="connsiteY1576" fmla="*/ 1960882 h 2778061"/>
                <a:gd name="connsiteX1577" fmla="*/ 1704988 w 2034063"/>
                <a:gd name="connsiteY1577" fmla="*/ 1965645 h 2778061"/>
                <a:gd name="connsiteX1578" fmla="*/ 1708702 w 2034063"/>
                <a:gd name="connsiteY1578" fmla="*/ 1967169 h 2778061"/>
                <a:gd name="connsiteX1579" fmla="*/ 1712989 w 2034063"/>
                <a:gd name="connsiteY1579" fmla="*/ 1971360 h 2778061"/>
                <a:gd name="connsiteX1580" fmla="*/ 1714513 w 2034063"/>
                <a:gd name="connsiteY1580" fmla="*/ 1973169 h 2778061"/>
                <a:gd name="connsiteX1581" fmla="*/ 1716037 w 2034063"/>
                <a:gd name="connsiteY1581" fmla="*/ 1974503 h 2778061"/>
                <a:gd name="connsiteX1582" fmla="*/ 1718323 w 2034063"/>
                <a:gd name="connsiteY1582" fmla="*/ 1979361 h 2778061"/>
                <a:gd name="connsiteX1583" fmla="*/ 1719180 w 2034063"/>
                <a:gd name="connsiteY1583" fmla="*/ 1982028 h 2778061"/>
                <a:gd name="connsiteX1584" fmla="*/ 1719656 w 2034063"/>
                <a:gd name="connsiteY1584" fmla="*/ 1985552 h 2778061"/>
                <a:gd name="connsiteX1585" fmla="*/ 1719656 w 2034063"/>
                <a:gd name="connsiteY1585" fmla="*/ 1986885 h 2778061"/>
                <a:gd name="connsiteX1586" fmla="*/ 1720228 w 2034063"/>
                <a:gd name="connsiteY1586" fmla="*/ 1988219 h 2778061"/>
                <a:gd name="connsiteX1587" fmla="*/ 1721942 w 2034063"/>
                <a:gd name="connsiteY1587" fmla="*/ 1991076 h 2778061"/>
                <a:gd name="connsiteX1588" fmla="*/ 1721942 w 2034063"/>
                <a:gd name="connsiteY1588" fmla="*/ 1991076 h 2778061"/>
                <a:gd name="connsiteX1589" fmla="*/ 1723275 w 2034063"/>
                <a:gd name="connsiteY1589" fmla="*/ 1992696 h 2778061"/>
                <a:gd name="connsiteX1590" fmla="*/ 1726323 w 2034063"/>
                <a:gd name="connsiteY1590" fmla="*/ 1993934 h 2778061"/>
                <a:gd name="connsiteX1591" fmla="*/ 1731848 w 2034063"/>
                <a:gd name="connsiteY1591" fmla="*/ 1995458 h 2778061"/>
                <a:gd name="connsiteX1592" fmla="*/ 1735087 w 2034063"/>
                <a:gd name="connsiteY1592" fmla="*/ 1995458 h 2778061"/>
                <a:gd name="connsiteX1593" fmla="*/ 1735563 w 2034063"/>
                <a:gd name="connsiteY1593" fmla="*/ 1995458 h 2778061"/>
                <a:gd name="connsiteX1594" fmla="*/ 1735563 w 2034063"/>
                <a:gd name="connsiteY1594" fmla="*/ 1996791 h 2778061"/>
                <a:gd name="connsiteX1595" fmla="*/ 1735563 w 2034063"/>
                <a:gd name="connsiteY1595" fmla="*/ 1997934 h 2778061"/>
                <a:gd name="connsiteX1596" fmla="*/ 1735563 w 2034063"/>
                <a:gd name="connsiteY1596" fmla="*/ 1998982 h 2778061"/>
                <a:gd name="connsiteX1597" fmla="*/ 1736325 w 2034063"/>
                <a:gd name="connsiteY1597" fmla="*/ 1999935 h 2778061"/>
                <a:gd name="connsiteX1598" fmla="*/ 1736325 w 2034063"/>
                <a:gd name="connsiteY1598" fmla="*/ 1999935 h 2778061"/>
                <a:gd name="connsiteX1599" fmla="*/ 1740230 w 2034063"/>
                <a:gd name="connsiteY1599" fmla="*/ 1999935 h 2778061"/>
                <a:gd name="connsiteX1600" fmla="*/ 1741564 w 2034063"/>
                <a:gd name="connsiteY1600" fmla="*/ 1999935 h 2778061"/>
                <a:gd name="connsiteX1601" fmla="*/ 1742707 w 2034063"/>
                <a:gd name="connsiteY1601" fmla="*/ 2000506 h 2778061"/>
                <a:gd name="connsiteX1602" fmla="*/ 1743469 w 2034063"/>
                <a:gd name="connsiteY1602" fmla="*/ 2001554 h 2778061"/>
                <a:gd name="connsiteX1603" fmla="*/ 1744612 w 2034063"/>
                <a:gd name="connsiteY1603" fmla="*/ 2004126 h 2778061"/>
                <a:gd name="connsiteX1604" fmla="*/ 1745373 w 2034063"/>
                <a:gd name="connsiteY1604" fmla="*/ 2005364 h 2778061"/>
                <a:gd name="connsiteX1605" fmla="*/ 1752994 w 2034063"/>
                <a:gd name="connsiteY1605" fmla="*/ 2013174 h 2778061"/>
                <a:gd name="connsiteX1606" fmla="*/ 1755661 w 2034063"/>
                <a:gd name="connsiteY1606" fmla="*/ 2016699 h 2778061"/>
                <a:gd name="connsiteX1607" fmla="*/ 1757280 w 2034063"/>
                <a:gd name="connsiteY1607" fmla="*/ 2020128 h 2778061"/>
                <a:gd name="connsiteX1608" fmla="*/ 1757851 w 2034063"/>
                <a:gd name="connsiteY1608" fmla="*/ 2021080 h 2778061"/>
                <a:gd name="connsiteX1609" fmla="*/ 1758804 w 2034063"/>
                <a:gd name="connsiteY1609" fmla="*/ 2021556 h 2778061"/>
                <a:gd name="connsiteX1610" fmla="*/ 1759471 w 2034063"/>
                <a:gd name="connsiteY1610" fmla="*/ 2020699 h 2778061"/>
                <a:gd name="connsiteX1611" fmla="*/ 1760138 w 2034063"/>
                <a:gd name="connsiteY1611" fmla="*/ 2019461 h 2778061"/>
                <a:gd name="connsiteX1612" fmla="*/ 1761090 w 2034063"/>
                <a:gd name="connsiteY1612" fmla="*/ 2018604 h 2778061"/>
                <a:gd name="connsiteX1613" fmla="*/ 1763090 w 2034063"/>
                <a:gd name="connsiteY1613" fmla="*/ 2018604 h 2778061"/>
                <a:gd name="connsiteX1614" fmla="*/ 1765281 w 2034063"/>
                <a:gd name="connsiteY1614" fmla="*/ 2019461 h 2778061"/>
                <a:gd name="connsiteX1615" fmla="*/ 1767186 w 2034063"/>
                <a:gd name="connsiteY1615" fmla="*/ 2020699 h 2778061"/>
                <a:gd name="connsiteX1616" fmla="*/ 1769567 w 2034063"/>
                <a:gd name="connsiteY1616" fmla="*/ 2022795 h 2778061"/>
                <a:gd name="connsiteX1617" fmla="*/ 1770520 w 2034063"/>
                <a:gd name="connsiteY1617" fmla="*/ 2023366 h 2778061"/>
                <a:gd name="connsiteX1618" fmla="*/ 1771282 w 2034063"/>
                <a:gd name="connsiteY1618" fmla="*/ 2024033 h 2778061"/>
                <a:gd name="connsiteX1619" fmla="*/ 1771853 w 2034063"/>
                <a:gd name="connsiteY1619" fmla="*/ 2025366 h 2778061"/>
                <a:gd name="connsiteX1620" fmla="*/ 1771853 w 2034063"/>
                <a:gd name="connsiteY1620" fmla="*/ 2026319 h 2778061"/>
                <a:gd name="connsiteX1621" fmla="*/ 1771282 w 2034063"/>
                <a:gd name="connsiteY1621" fmla="*/ 2026795 h 2778061"/>
                <a:gd name="connsiteX1622" fmla="*/ 1770615 w 2034063"/>
                <a:gd name="connsiteY1622" fmla="*/ 2026795 h 2778061"/>
                <a:gd name="connsiteX1623" fmla="*/ 1770615 w 2034063"/>
                <a:gd name="connsiteY1623" fmla="*/ 2027462 h 2778061"/>
                <a:gd name="connsiteX1624" fmla="*/ 1770615 w 2034063"/>
                <a:gd name="connsiteY1624" fmla="*/ 2030129 h 2778061"/>
                <a:gd name="connsiteX1625" fmla="*/ 1771282 w 2034063"/>
                <a:gd name="connsiteY1625" fmla="*/ 2031748 h 2778061"/>
                <a:gd name="connsiteX1626" fmla="*/ 1772615 w 2034063"/>
                <a:gd name="connsiteY1626" fmla="*/ 2032796 h 2778061"/>
                <a:gd name="connsiteX1627" fmla="*/ 1774901 w 2034063"/>
                <a:gd name="connsiteY1627" fmla="*/ 2033844 h 2778061"/>
                <a:gd name="connsiteX1628" fmla="*/ 1774901 w 2034063"/>
                <a:gd name="connsiteY1628" fmla="*/ 2033177 h 2778061"/>
                <a:gd name="connsiteX1629" fmla="*/ 1774901 w 2034063"/>
                <a:gd name="connsiteY1629" fmla="*/ 2033177 h 2778061"/>
                <a:gd name="connsiteX1630" fmla="*/ 1774901 w 2034063"/>
                <a:gd name="connsiteY1630" fmla="*/ 2033177 h 2778061"/>
                <a:gd name="connsiteX1631" fmla="*/ 1774901 w 2034063"/>
                <a:gd name="connsiteY1631" fmla="*/ 2032605 h 2778061"/>
                <a:gd name="connsiteX1632" fmla="*/ 1774901 w 2034063"/>
                <a:gd name="connsiteY1632" fmla="*/ 2031462 h 2778061"/>
                <a:gd name="connsiteX1633" fmla="*/ 1776044 w 2034063"/>
                <a:gd name="connsiteY1633" fmla="*/ 2028700 h 2778061"/>
                <a:gd name="connsiteX1634" fmla="*/ 1776044 w 2034063"/>
                <a:gd name="connsiteY1634" fmla="*/ 2026795 h 2778061"/>
                <a:gd name="connsiteX1635" fmla="*/ 1776616 w 2034063"/>
                <a:gd name="connsiteY1635" fmla="*/ 2027367 h 2778061"/>
                <a:gd name="connsiteX1636" fmla="*/ 1777473 w 2034063"/>
                <a:gd name="connsiteY1636" fmla="*/ 2028129 h 2778061"/>
                <a:gd name="connsiteX1637" fmla="*/ 1777473 w 2034063"/>
                <a:gd name="connsiteY1637" fmla="*/ 2028605 h 2778061"/>
                <a:gd name="connsiteX1638" fmla="*/ 1780902 w 2034063"/>
                <a:gd name="connsiteY1638" fmla="*/ 2027748 h 2778061"/>
                <a:gd name="connsiteX1639" fmla="*/ 1783855 w 2034063"/>
                <a:gd name="connsiteY1639" fmla="*/ 2029843 h 2778061"/>
                <a:gd name="connsiteX1640" fmla="*/ 1786712 w 2034063"/>
                <a:gd name="connsiteY1640" fmla="*/ 2032701 h 2778061"/>
                <a:gd name="connsiteX1641" fmla="*/ 1790046 w 2034063"/>
                <a:gd name="connsiteY1641" fmla="*/ 2034606 h 2778061"/>
                <a:gd name="connsiteX1642" fmla="*/ 1788903 w 2034063"/>
                <a:gd name="connsiteY1642" fmla="*/ 2029462 h 2778061"/>
                <a:gd name="connsiteX1643" fmla="*/ 1787950 w 2034063"/>
                <a:gd name="connsiteY1643" fmla="*/ 2027176 h 2778061"/>
                <a:gd name="connsiteX1644" fmla="*/ 1786331 w 2034063"/>
                <a:gd name="connsiteY1644" fmla="*/ 2024795 h 2778061"/>
                <a:gd name="connsiteX1645" fmla="*/ 1784712 w 2034063"/>
                <a:gd name="connsiteY1645" fmla="*/ 2023557 h 2778061"/>
                <a:gd name="connsiteX1646" fmla="*/ 1780807 w 2034063"/>
                <a:gd name="connsiteY1646" fmla="*/ 2021366 h 2778061"/>
                <a:gd name="connsiteX1647" fmla="*/ 1780140 w 2034063"/>
                <a:gd name="connsiteY1647" fmla="*/ 2019937 h 2778061"/>
                <a:gd name="connsiteX1648" fmla="*/ 1781188 w 2034063"/>
                <a:gd name="connsiteY1648" fmla="*/ 2018223 h 2778061"/>
                <a:gd name="connsiteX1649" fmla="*/ 1783473 w 2034063"/>
                <a:gd name="connsiteY1649" fmla="*/ 2017365 h 2778061"/>
                <a:gd name="connsiteX1650" fmla="*/ 1786141 w 2034063"/>
                <a:gd name="connsiteY1650" fmla="*/ 2017365 h 2778061"/>
                <a:gd name="connsiteX1651" fmla="*/ 1788236 w 2034063"/>
                <a:gd name="connsiteY1651" fmla="*/ 2017937 h 2778061"/>
                <a:gd name="connsiteX1652" fmla="*/ 1789856 w 2034063"/>
                <a:gd name="connsiteY1652" fmla="*/ 2019366 h 2778061"/>
                <a:gd name="connsiteX1653" fmla="*/ 1791189 w 2034063"/>
                <a:gd name="connsiteY1653" fmla="*/ 2020985 h 2778061"/>
                <a:gd name="connsiteX1654" fmla="*/ 1792808 w 2034063"/>
                <a:gd name="connsiteY1654" fmla="*/ 2022318 h 2778061"/>
                <a:gd name="connsiteX1655" fmla="*/ 1795380 w 2034063"/>
                <a:gd name="connsiteY1655" fmla="*/ 2022890 h 2778061"/>
                <a:gd name="connsiteX1656" fmla="*/ 1795380 w 2034063"/>
                <a:gd name="connsiteY1656" fmla="*/ 2023842 h 2778061"/>
                <a:gd name="connsiteX1657" fmla="*/ 1792427 w 2034063"/>
                <a:gd name="connsiteY1657" fmla="*/ 2026700 h 2778061"/>
                <a:gd name="connsiteX1658" fmla="*/ 1793856 w 2034063"/>
                <a:gd name="connsiteY1658" fmla="*/ 2028986 h 2778061"/>
                <a:gd name="connsiteX1659" fmla="*/ 1796333 w 2034063"/>
                <a:gd name="connsiteY1659" fmla="*/ 2029653 h 2778061"/>
                <a:gd name="connsiteX1660" fmla="*/ 1796333 w 2034063"/>
                <a:gd name="connsiteY1660" fmla="*/ 2028795 h 2778061"/>
                <a:gd name="connsiteX1661" fmla="*/ 1797761 w 2034063"/>
                <a:gd name="connsiteY1661" fmla="*/ 2028129 h 2778061"/>
                <a:gd name="connsiteX1662" fmla="*/ 1801762 w 2034063"/>
                <a:gd name="connsiteY1662" fmla="*/ 2024795 h 2778061"/>
                <a:gd name="connsiteX1663" fmla="*/ 1801762 w 2034063"/>
                <a:gd name="connsiteY1663" fmla="*/ 2028795 h 2778061"/>
                <a:gd name="connsiteX1664" fmla="*/ 1802523 w 2034063"/>
                <a:gd name="connsiteY1664" fmla="*/ 2033844 h 2778061"/>
                <a:gd name="connsiteX1665" fmla="*/ 1803952 w 2034063"/>
                <a:gd name="connsiteY1665" fmla="*/ 2038511 h 2778061"/>
                <a:gd name="connsiteX1666" fmla="*/ 1805858 w 2034063"/>
                <a:gd name="connsiteY1666" fmla="*/ 2041559 h 2778061"/>
                <a:gd name="connsiteX1667" fmla="*/ 1809096 w 2034063"/>
                <a:gd name="connsiteY1667" fmla="*/ 2044607 h 2778061"/>
                <a:gd name="connsiteX1668" fmla="*/ 1811192 w 2034063"/>
                <a:gd name="connsiteY1668" fmla="*/ 2045750 h 2778061"/>
                <a:gd name="connsiteX1669" fmla="*/ 1813477 w 2034063"/>
                <a:gd name="connsiteY1669" fmla="*/ 2045750 h 2778061"/>
                <a:gd name="connsiteX1670" fmla="*/ 1814430 w 2034063"/>
                <a:gd name="connsiteY1670" fmla="*/ 2045750 h 2778061"/>
                <a:gd name="connsiteX1671" fmla="*/ 1814430 w 2034063"/>
                <a:gd name="connsiteY1671" fmla="*/ 2045750 h 2778061"/>
                <a:gd name="connsiteX1672" fmla="*/ 1815192 w 2034063"/>
                <a:gd name="connsiteY1672" fmla="*/ 2044893 h 2778061"/>
                <a:gd name="connsiteX1673" fmla="*/ 1815192 w 2034063"/>
                <a:gd name="connsiteY1673" fmla="*/ 2044035 h 2778061"/>
                <a:gd name="connsiteX1674" fmla="*/ 1815192 w 2034063"/>
                <a:gd name="connsiteY1674" fmla="*/ 2043178 h 2778061"/>
                <a:gd name="connsiteX1675" fmla="*/ 1815192 w 2034063"/>
                <a:gd name="connsiteY1675" fmla="*/ 2042416 h 2778061"/>
                <a:gd name="connsiteX1676" fmla="*/ 1816239 w 2034063"/>
                <a:gd name="connsiteY1676" fmla="*/ 2042416 h 2778061"/>
                <a:gd name="connsiteX1677" fmla="*/ 1816239 w 2034063"/>
                <a:gd name="connsiteY1677" fmla="*/ 2043845 h 2778061"/>
                <a:gd name="connsiteX1678" fmla="*/ 1816239 w 2034063"/>
                <a:gd name="connsiteY1678" fmla="*/ 2046988 h 2778061"/>
                <a:gd name="connsiteX1679" fmla="*/ 1816239 w 2034063"/>
                <a:gd name="connsiteY1679" fmla="*/ 2048322 h 2778061"/>
                <a:gd name="connsiteX1680" fmla="*/ 1817382 w 2034063"/>
                <a:gd name="connsiteY1680" fmla="*/ 2049655 h 2778061"/>
                <a:gd name="connsiteX1681" fmla="*/ 1820145 w 2034063"/>
                <a:gd name="connsiteY1681" fmla="*/ 2051751 h 2778061"/>
                <a:gd name="connsiteX1682" fmla="*/ 1820621 w 2034063"/>
                <a:gd name="connsiteY1682" fmla="*/ 2052798 h 2778061"/>
                <a:gd name="connsiteX1683" fmla="*/ 1820621 w 2034063"/>
                <a:gd name="connsiteY1683" fmla="*/ 2055275 h 2778061"/>
                <a:gd name="connsiteX1684" fmla="*/ 1828813 w 2034063"/>
                <a:gd name="connsiteY1684" fmla="*/ 2080421 h 2778061"/>
                <a:gd name="connsiteX1685" fmla="*/ 1836052 w 2034063"/>
                <a:gd name="connsiteY1685" fmla="*/ 2095280 h 2778061"/>
                <a:gd name="connsiteX1686" fmla="*/ 1839385 w 2034063"/>
                <a:gd name="connsiteY1686" fmla="*/ 2097852 h 2778061"/>
                <a:gd name="connsiteX1687" fmla="*/ 1844434 w 2034063"/>
                <a:gd name="connsiteY1687" fmla="*/ 2106424 h 2778061"/>
                <a:gd name="connsiteX1688" fmla="*/ 1848053 w 2034063"/>
                <a:gd name="connsiteY1688" fmla="*/ 2110425 h 2778061"/>
                <a:gd name="connsiteX1689" fmla="*/ 1868437 w 2034063"/>
                <a:gd name="connsiteY1689" fmla="*/ 2125569 h 2778061"/>
                <a:gd name="connsiteX1690" fmla="*/ 1870913 w 2034063"/>
                <a:gd name="connsiteY1690" fmla="*/ 2126141 h 2778061"/>
                <a:gd name="connsiteX1691" fmla="*/ 1873580 w 2034063"/>
                <a:gd name="connsiteY1691" fmla="*/ 2126141 h 2778061"/>
                <a:gd name="connsiteX1692" fmla="*/ 1881295 w 2034063"/>
                <a:gd name="connsiteY1692" fmla="*/ 2128808 h 2778061"/>
                <a:gd name="connsiteX1693" fmla="*/ 1885867 w 2034063"/>
                <a:gd name="connsiteY1693" fmla="*/ 2132046 h 2778061"/>
                <a:gd name="connsiteX1694" fmla="*/ 1889773 w 2034063"/>
                <a:gd name="connsiteY1694" fmla="*/ 2136999 h 2778061"/>
                <a:gd name="connsiteX1695" fmla="*/ 1892630 w 2034063"/>
                <a:gd name="connsiteY1695" fmla="*/ 2143000 h 2778061"/>
                <a:gd name="connsiteX1696" fmla="*/ 1893773 w 2034063"/>
                <a:gd name="connsiteY1696" fmla="*/ 2149572 h 2778061"/>
                <a:gd name="connsiteX1697" fmla="*/ 1893773 w 2034063"/>
                <a:gd name="connsiteY1697" fmla="*/ 2162145 h 2778061"/>
                <a:gd name="connsiteX1698" fmla="*/ 1894535 w 2034063"/>
                <a:gd name="connsiteY1698" fmla="*/ 2165098 h 2778061"/>
                <a:gd name="connsiteX1699" fmla="*/ 1904060 w 2034063"/>
                <a:gd name="connsiteY1699" fmla="*/ 2179671 h 2778061"/>
                <a:gd name="connsiteX1700" fmla="*/ 1904632 w 2034063"/>
                <a:gd name="connsiteY1700" fmla="*/ 2180910 h 2778061"/>
                <a:gd name="connsiteX1701" fmla="*/ 1905870 w 2034063"/>
                <a:gd name="connsiteY1701" fmla="*/ 2182624 h 2778061"/>
                <a:gd name="connsiteX1702" fmla="*/ 1911204 w 2034063"/>
                <a:gd name="connsiteY1702" fmla="*/ 2185863 h 2778061"/>
                <a:gd name="connsiteX1703" fmla="*/ 1911775 w 2034063"/>
                <a:gd name="connsiteY1703" fmla="*/ 2188339 h 2778061"/>
                <a:gd name="connsiteX1704" fmla="*/ 1911204 w 2034063"/>
                <a:gd name="connsiteY1704" fmla="*/ 2189673 h 2778061"/>
                <a:gd name="connsiteX1705" fmla="*/ 1910251 w 2034063"/>
                <a:gd name="connsiteY1705" fmla="*/ 2190244 h 2778061"/>
                <a:gd name="connsiteX1706" fmla="*/ 1907298 w 2034063"/>
                <a:gd name="connsiteY1706" fmla="*/ 2190244 h 2778061"/>
                <a:gd name="connsiteX1707" fmla="*/ 1906822 w 2034063"/>
                <a:gd name="connsiteY1707" fmla="*/ 2190244 h 2778061"/>
                <a:gd name="connsiteX1708" fmla="*/ 1905013 w 2034063"/>
                <a:gd name="connsiteY1708" fmla="*/ 2189482 h 2778061"/>
                <a:gd name="connsiteX1709" fmla="*/ 1904156 w 2034063"/>
                <a:gd name="connsiteY1709" fmla="*/ 2189482 h 2778061"/>
                <a:gd name="connsiteX1710" fmla="*/ 1903203 w 2034063"/>
                <a:gd name="connsiteY1710" fmla="*/ 2189482 h 2778061"/>
                <a:gd name="connsiteX1711" fmla="*/ 1903203 w 2034063"/>
                <a:gd name="connsiteY1711" fmla="*/ 2190149 h 2778061"/>
                <a:gd name="connsiteX1712" fmla="*/ 1903203 w 2034063"/>
                <a:gd name="connsiteY1712" fmla="*/ 2190720 h 2778061"/>
                <a:gd name="connsiteX1713" fmla="*/ 1903203 w 2034063"/>
                <a:gd name="connsiteY1713" fmla="*/ 2190720 h 2778061"/>
                <a:gd name="connsiteX1714" fmla="*/ 1906442 w 2034063"/>
                <a:gd name="connsiteY1714" fmla="*/ 2190720 h 2778061"/>
                <a:gd name="connsiteX1715" fmla="*/ 1909394 w 2034063"/>
                <a:gd name="connsiteY1715" fmla="*/ 2191863 h 2778061"/>
                <a:gd name="connsiteX1716" fmla="*/ 1911871 w 2034063"/>
                <a:gd name="connsiteY1716" fmla="*/ 2193387 h 2778061"/>
                <a:gd name="connsiteX1717" fmla="*/ 1913585 w 2034063"/>
                <a:gd name="connsiteY1717" fmla="*/ 2195197 h 2778061"/>
                <a:gd name="connsiteX1718" fmla="*/ 1915109 w 2034063"/>
                <a:gd name="connsiteY1718" fmla="*/ 2197293 h 2778061"/>
                <a:gd name="connsiteX1719" fmla="*/ 1917014 w 2034063"/>
                <a:gd name="connsiteY1719" fmla="*/ 2199198 h 2778061"/>
                <a:gd name="connsiteX1720" fmla="*/ 1919586 w 2034063"/>
                <a:gd name="connsiteY1720" fmla="*/ 2200626 h 2778061"/>
                <a:gd name="connsiteX1721" fmla="*/ 1926063 w 2034063"/>
                <a:gd name="connsiteY1721" fmla="*/ 2201579 h 2778061"/>
                <a:gd name="connsiteX1722" fmla="*/ 1929492 w 2034063"/>
                <a:gd name="connsiteY1722" fmla="*/ 2202436 h 2778061"/>
                <a:gd name="connsiteX1723" fmla="*/ 1932635 w 2034063"/>
                <a:gd name="connsiteY1723" fmla="*/ 2203770 h 2778061"/>
                <a:gd name="connsiteX1724" fmla="*/ 1935112 w 2034063"/>
                <a:gd name="connsiteY1724" fmla="*/ 2205294 h 2778061"/>
                <a:gd name="connsiteX1725" fmla="*/ 1935112 w 2034063"/>
                <a:gd name="connsiteY1725" fmla="*/ 2203579 h 2778061"/>
                <a:gd name="connsiteX1726" fmla="*/ 1935112 w 2034063"/>
                <a:gd name="connsiteY1726" fmla="*/ 2201579 h 2778061"/>
                <a:gd name="connsiteX1727" fmla="*/ 1935112 w 2034063"/>
                <a:gd name="connsiteY1727" fmla="*/ 2200055 h 2778061"/>
                <a:gd name="connsiteX1728" fmla="*/ 1936540 w 2034063"/>
                <a:gd name="connsiteY1728" fmla="*/ 2199293 h 2778061"/>
                <a:gd name="connsiteX1729" fmla="*/ 1937493 w 2034063"/>
                <a:gd name="connsiteY1729" fmla="*/ 2199960 h 2778061"/>
                <a:gd name="connsiteX1730" fmla="*/ 1938350 w 2034063"/>
                <a:gd name="connsiteY1730" fmla="*/ 2203389 h 2778061"/>
                <a:gd name="connsiteX1731" fmla="*/ 1939779 w 2034063"/>
                <a:gd name="connsiteY1731" fmla="*/ 2204246 h 2778061"/>
                <a:gd name="connsiteX1732" fmla="*/ 1946065 w 2034063"/>
                <a:gd name="connsiteY1732" fmla="*/ 2205294 h 2778061"/>
                <a:gd name="connsiteX1733" fmla="*/ 1947685 w 2034063"/>
                <a:gd name="connsiteY1733" fmla="*/ 2205865 h 2778061"/>
                <a:gd name="connsiteX1734" fmla="*/ 1948256 w 2034063"/>
                <a:gd name="connsiteY1734" fmla="*/ 2207199 h 2778061"/>
                <a:gd name="connsiteX1735" fmla="*/ 1948256 w 2034063"/>
                <a:gd name="connsiteY1735" fmla="*/ 2211104 h 2778061"/>
                <a:gd name="connsiteX1736" fmla="*/ 1950066 w 2034063"/>
                <a:gd name="connsiteY1736" fmla="*/ 2224534 h 2778061"/>
                <a:gd name="connsiteX1737" fmla="*/ 1949304 w 2034063"/>
                <a:gd name="connsiteY1737" fmla="*/ 2225392 h 2778061"/>
                <a:gd name="connsiteX1738" fmla="*/ 1944160 w 2034063"/>
                <a:gd name="connsiteY1738" fmla="*/ 2228535 h 2778061"/>
                <a:gd name="connsiteX1739" fmla="*/ 1943303 w 2034063"/>
                <a:gd name="connsiteY1739" fmla="*/ 2229868 h 2778061"/>
                <a:gd name="connsiteX1740" fmla="*/ 1942541 w 2034063"/>
                <a:gd name="connsiteY1740" fmla="*/ 2231487 h 2778061"/>
                <a:gd name="connsiteX1741" fmla="*/ 1942065 w 2034063"/>
                <a:gd name="connsiteY1741" fmla="*/ 2233011 h 2778061"/>
                <a:gd name="connsiteX1742" fmla="*/ 1944637 w 2034063"/>
                <a:gd name="connsiteY1742" fmla="*/ 2231964 h 2778061"/>
                <a:gd name="connsiteX1743" fmla="*/ 1951685 w 2034063"/>
                <a:gd name="connsiteY1743" fmla="*/ 2227487 h 2778061"/>
                <a:gd name="connsiteX1744" fmla="*/ 1954067 w 2034063"/>
                <a:gd name="connsiteY1744" fmla="*/ 2227487 h 2778061"/>
                <a:gd name="connsiteX1745" fmla="*/ 1954923 w 2034063"/>
                <a:gd name="connsiteY1745" fmla="*/ 2229773 h 2778061"/>
                <a:gd name="connsiteX1746" fmla="*/ 1953685 w 2034063"/>
                <a:gd name="connsiteY1746" fmla="*/ 2231297 h 2778061"/>
                <a:gd name="connsiteX1747" fmla="*/ 1951875 w 2034063"/>
                <a:gd name="connsiteY1747" fmla="*/ 2232249 h 2778061"/>
                <a:gd name="connsiteX1748" fmla="*/ 1950923 w 2034063"/>
                <a:gd name="connsiteY1748" fmla="*/ 2233011 h 2778061"/>
                <a:gd name="connsiteX1749" fmla="*/ 1951875 w 2034063"/>
                <a:gd name="connsiteY1749" fmla="*/ 2234630 h 2778061"/>
                <a:gd name="connsiteX1750" fmla="*/ 1953590 w 2034063"/>
                <a:gd name="connsiteY1750" fmla="*/ 2235297 h 2778061"/>
                <a:gd name="connsiteX1751" fmla="*/ 1954543 w 2034063"/>
                <a:gd name="connsiteY1751" fmla="*/ 2236155 h 2778061"/>
                <a:gd name="connsiteX1752" fmla="*/ 1953209 w 2034063"/>
                <a:gd name="connsiteY1752" fmla="*/ 2238441 h 2778061"/>
                <a:gd name="connsiteX1753" fmla="*/ 1948351 w 2034063"/>
                <a:gd name="connsiteY1753" fmla="*/ 2242917 h 2778061"/>
                <a:gd name="connsiteX1754" fmla="*/ 1946541 w 2034063"/>
                <a:gd name="connsiteY1754" fmla="*/ 2245394 h 2778061"/>
                <a:gd name="connsiteX1755" fmla="*/ 1945589 w 2034063"/>
                <a:gd name="connsiteY1755" fmla="*/ 2248918 h 2778061"/>
                <a:gd name="connsiteX1756" fmla="*/ 1947113 w 2034063"/>
                <a:gd name="connsiteY1756" fmla="*/ 2257491 h 2778061"/>
                <a:gd name="connsiteX1757" fmla="*/ 1947113 w 2034063"/>
                <a:gd name="connsiteY1757" fmla="*/ 2261205 h 2778061"/>
                <a:gd name="connsiteX1758" fmla="*/ 1943970 w 2034063"/>
                <a:gd name="connsiteY1758" fmla="*/ 2261872 h 2778061"/>
                <a:gd name="connsiteX1759" fmla="*/ 1945304 w 2034063"/>
                <a:gd name="connsiteY1759" fmla="*/ 2263872 h 2778061"/>
                <a:gd name="connsiteX1760" fmla="*/ 1947208 w 2034063"/>
                <a:gd name="connsiteY1760" fmla="*/ 2265396 h 2778061"/>
                <a:gd name="connsiteX1761" fmla="*/ 1951114 w 2034063"/>
                <a:gd name="connsiteY1761" fmla="*/ 2267873 h 2778061"/>
                <a:gd name="connsiteX1762" fmla="*/ 1949304 w 2034063"/>
                <a:gd name="connsiteY1762" fmla="*/ 2268635 h 2778061"/>
                <a:gd name="connsiteX1763" fmla="*/ 1948447 w 2034063"/>
                <a:gd name="connsiteY1763" fmla="*/ 2268635 h 2778061"/>
                <a:gd name="connsiteX1764" fmla="*/ 1949589 w 2034063"/>
                <a:gd name="connsiteY1764" fmla="*/ 2271207 h 2778061"/>
                <a:gd name="connsiteX1765" fmla="*/ 1951685 w 2034063"/>
                <a:gd name="connsiteY1765" fmla="*/ 2273112 h 2778061"/>
                <a:gd name="connsiteX1766" fmla="*/ 1954257 w 2034063"/>
                <a:gd name="connsiteY1766" fmla="*/ 2274255 h 2778061"/>
                <a:gd name="connsiteX1767" fmla="*/ 1957019 w 2034063"/>
                <a:gd name="connsiteY1767" fmla="*/ 2274255 h 2778061"/>
                <a:gd name="connsiteX1768" fmla="*/ 1961972 w 2034063"/>
                <a:gd name="connsiteY1768" fmla="*/ 2283208 h 2778061"/>
                <a:gd name="connsiteX1769" fmla="*/ 1962829 w 2034063"/>
                <a:gd name="connsiteY1769" fmla="*/ 2286066 h 2778061"/>
                <a:gd name="connsiteX1770" fmla="*/ 1963687 w 2034063"/>
                <a:gd name="connsiteY1770" fmla="*/ 2291971 h 2778061"/>
                <a:gd name="connsiteX1771" fmla="*/ 1963687 w 2034063"/>
                <a:gd name="connsiteY1771" fmla="*/ 2294543 h 2778061"/>
                <a:gd name="connsiteX1772" fmla="*/ 1963687 w 2034063"/>
                <a:gd name="connsiteY1772" fmla="*/ 2295210 h 2778061"/>
                <a:gd name="connsiteX1773" fmla="*/ 1962544 w 2034063"/>
                <a:gd name="connsiteY1773" fmla="*/ 2296924 h 2778061"/>
                <a:gd name="connsiteX1774" fmla="*/ 1962544 w 2034063"/>
                <a:gd name="connsiteY1774" fmla="*/ 2298067 h 2778061"/>
                <a:gd name="connsiteX1775" fmla="*/ 1962544 w 2034063"/>
                <a:gd name="connsiteY1775" fmla="*/ 2299496 h 2778061"/>
                <a:gd name="connsiteX1776" fmla="*/ 1962544 w 2034063"/>
                <a:gd name="connsiteY1776" fmla="*/ 2304068 h 2778061"/>
                <a:gd name="connsiteX1777" fmla="*/ 1963401 w 2034063"/>
                <a:gd name="connsiteY1777" fmla="*/ 2304068 h 2778061"/>
                <a:gd name="connsiteX1778" fmla="*/ 1967211 w 2034063"/>
                <a:gd name="connsiteY1778" fmla="*/ 2296353 h 2778061"/>
                <a:gd name="connsiteX1779" fmla="*/ 1967783 w 2034063"/>
                <a:gd name="connsiteY1779" fmla="*/ 2294543 h 2778061"/>
                <a:gd name="connsiteX1780" fmla="*/ 1967783 w 2034063"/>
                <a:gd name="connsiteY1780" fmla="*/ 2289876 h 2778061"/>
                <a:gd name="connsiteX1781" fmla="*/ 1967783 w 2034063"/>
                <a:gd name="connsiteY1781" fmla="*/ 2287209 h 2778061"/>
                <a:gd name="connsiteX1782" fmla="*/ 1969211 w 2034063"/>
                <a:gd name="connsiteY1782" fmla="*/ 2285018 h 2778061"/>
                <a:gd name="connsiteX1783" fmla="*/ 1967973 w 2034063"/>
                <a:gd name="connsiteY1783" fmla="*/ 2282827 h 2778061"/>
                <a:gd name="connsiteX1784" fmla="*/ 1967401 w 2034063"/>
                <a:gd name="connsiteY1784" fmla="*/ 2282065 h 2778061"/>
                <a:gd name="connsiteX1785" fmla="*/ 1969497 w 2034063"/>
                <a:gd name="connsiteY1785" fmla="*/ 2283208 h 2778061"/>
                <a:gd name="connsiteX1786" fmla="*/ 1970354 w 2034063"/>
                <a:gd name="connsiteY1786" fmla="*/ 2284732 h 2778061"/>
                <a:gd name="connsiteX1787" fmla="*/ 1971021 w 2034063"/>
                <a:gd name="connsiteY1787" fmla="*/ 2289018 h 2778061"/>
                <a:gd name="connsiteX1788" fmla="*/ 1973783 w 2034063"/>
                <a:gd name="connsiteY1788" fmla="*/ 2296543 h 2778061"/>
                <a:gd name="connsiteX1789" fmla="*/ 1975307 w 2034063"/>
                <a:gd name="connsiteY1789" fmla="*/ 2299020 h 2778061"/>
                <a:gd name="connsiteX1790" fmla="*/ 1978831 w 2034063"/>
                <a:gd name="connsiteY1790" fmla="*/ 2300353 h 2778061"/>
                <a:gd name="connsiteX1791" fmla="*/ 1983022 w 2034063"/>
                <a:gd name="connsiteY1791" fmla="*/ 2300353 h 2778061"/>
                <a:gd name="connsiteX1792" fmla="*/ 1986261 w 2034063"/>
                <a:gd name="connsiteY1792" fmla="*/ 2298924 h 2778061"/>
                <a:gd name="connsiteX1793" fmla="*/ 1985499 w 2034063"/>
                <a:gd name="connsiteY1793" fmla="*/ 2301020 h 2778061"/>
                <a:gd name="connsiteX1794" fmla="*/ 1983213 w 2034063"/>
                <a:gd name="connsiteY1794" fmla="*/ 2304830 h 2778061"/>
                <a:gd name="connsiteX1795" fmla="*/ 1982260 w 2034063"/>
                <a:gd name="connsiteY1795" fmla="*/ 2308164 h 2778061"/>
                <a:gd name="connsiteX1796" fmla="*/ 1979784 w 2034063"/>
                <a:gd name="connsiteY1796" fmla="*/ 2313498 h 2778061"/>
                <a:gd name="connsiteX1797" fmla="*/ 1978641 w 2034063"/>
                <a:gd name="connsiteY1797" fmla="*/ 2315403 h 2778061"/>
                <a:gd name="connsiteX1798" fmla="*/ 1977879 w 2034063"/>
                <a:gd name="connsiteY1798" fmla="*/ 2317403 h 2778061"/>
                <a:gd name="connsiteX1799" fmla="*/ 1976641 w 2034063"/>
                <a:gd name="connsiteY1799" fmla="*/ 2323594 h 2778061"/>
                <a:gd name="connsiteX1800" fmla="*/ 1975974 w 2034063"/>
                <a:gd name="connsiteY1800" fmla="*/ 2324928 h 2778061"/>
                <a:gd name="connsiteX1801" fmla="*/ 1973783 w 2034063"/>
                <a:gd name="connsiteY1801" fmla="*/ 2332357 h 2778061"/>
                <a:gd name="connsiteX1802" fmla="*/ 1973783 w 2034063"/>
                <a:gd name="connsiteY1802" fmla="*/ 2334548 h 2778061"/>
                <a:gd name="connsiteX1803" fmla="*/ 1969878 w 2034063"/>
                <a:gd name="connsiteY1803" fmla="*/ 2349312 h 2778061"/>
                <a:gd name="connsiteX1804" fmla="*/ 1969402 w 2034063"/>
                <a:gd name="connsiteY1804" fmla="*/ 2354551 h 2778061"/>
                <a:gd name="connsiteX1805" fmla="*/ 1969402 w 2034063"/>
                <a:gd name="connsiteY1805" fmla="*/ 2357217 h 2778061"/>
                <a:gd name="connsiteX1806" fmla="*/ 1969973 w 2034063"/>
                <a:gd name="connsiteY1806" fmla="*/ 2359694 h 2778061"/>
                <a:gd name="connsiteX1807" fmla="*/ 1971211 w 2034063"/>
                <a:gd name="connsiteY1807" fmla="*/ 2361789 h 2778061"/>
                <a:gd name="connsiteX1808" fmla="*/ 1973117 w 2034063"/>
                <a:gd name="connsiteY1808" fmla="*/ 2362837 h 2778061"/>
                <a:gd name="connsiteX1809" fmla="*/ 1974926 w 2034063"/>
                <a:gd name="connsiteY1809" fmla="*/ 2362837 h 2778061"/>
                <a:gd name="connsiteX1810" fmla="*/ 1976450 w 2034063"/>
                <a:gd name="connsiteY1810" fmla="*/ 2363313 h 2778061"/>
                <a:gd name="connsiteX1811" fmla="*/ 1977498 w 2034063"/>
                <a:gd name="connsiteY1811" fmla="*/ 2365504 h 2778061"/>
                <a:gd name="connsiteX1812" fmla="*/ 1975593 w 2034063"/>
                <a:gd name="connsiteY1812" fmla="*/ 2369981 h 2778061"/>
                <a:gd name="connsiteX1813" fmla="*/ 1974355 w 2034063"/>
                <a:gd name="connsiteY1813" fmla="*/ 2374934 h 2778061"/>
                <a:gd name="connsiteX1814" fmla="*/ 1974355 w 2034063"/>
                <a:gd name="connsiteY1814" fmla="*/ 2402652 h 2778061"/>
                <a:gd name="connsiteX1815" fmla="*/ 1974831 w 2034063"/>
                <a:gd name="connsiteY1815" fmla="*/ 2404938 h 2778061"/>
                <a:gd name="connsiteX1816" fmla="*/ 1974831 w 2034063"/>
                <a:gd name="connsiteY1816" fmla="*/ 2406176 h 2778061"/>
                <a:gd name="connsiteX1817" fmla="*/ 1974831 w 2034063"/>
                <a:gd name="connsiteY1817" fmla="*/ 2406747 h 2778061"/>
                <a:gd name="connsiteX1818" fmla="*/ 1978927 w 2034063"/>
                <a:gd name="connsiteY1818" fmla="*/ 2408176 h 2778061"/>
                <a:gd name="connsiteX1819" fmla="*/ 1978069 w 2034063"/>
                <a:gd name="connsiteY1819" fmla="*/ 2415225 h 2778061"/>
                <a:gd name="connsiteX1820" fmla="*/ 1978069 w 2034063"/>
                <a:gd name="connsiteY1820" fmla="*/ 2417796 h 2778061"/>
                <a:gd name="connsiteX1821" fmla="*/ 1978927 w 2034063"/>
                <a:gd name="connsiteY1821" fmla="*/ 2422368 h 2778061"/>
                <a:gd name="connsiteX1822" fmla="*/ 1979593 w 2034063"/>
                <a:gd name="connsiteY1822" fmla="*/ 2424083 h 2778061"/>
                <a:gd name="connsiteX1823" fmla="*/ 1980356 w 2034063"/>
                <a:gd name="connsiteY1823" fmla="*/ 2424845 h 2778061"/>
                <a:gd name="connsiteX1824" fmla="*/ 1979117 w 2034063"/>
                <a:gd name="connsiteY1824" fmla="*/ 2425893 h 2778061"/>
                <a:gd name="connsiteX1825" fmla="*/ 1978450 w 2034063"/>
                <a:gd name="connsiteY1825" fmla="*/ 2428560 h 2778061"/>
                <a:gd name="connsiteX1826" fmla="*/ 1978450 w 2034063"/>
                <a:gd name="connsiteY1826" fmla="*/ 2431608 h 2778061"/>
                <a:gd name="connsiteX1827" fmla="*/ 1978450 w 2034063"/>
                <a:gd name="connsiteY1827" fmla="*/ 2432751 h 2778061"/>
                <a:gd name="connsiteX1828" fmla="*/ 1978450 w 2034063"/>
                <a:gd name="connsiteY1828" fmla="*/ 2438561 h 2778061"/>
                <a:gd name="connsiteX1829" fmla="*/ 1979307 w 2034063"/>
                <a:gd name="connsiteY1829" fmla="*/ 2443419 h 2778061"/>
                <a:gd name="connsiteX1830" fmla="*/ 1986356 w 2034063"/>
                <a:gd name="connsiteY1830" fmla="*/ 2461135 h 2778061"/>
                <a:gd name="connsiteX1831" fmla="*/ 1986356 w 2034063"/>
                <a:gd name="connsiteY1831" fmla="*/ 2465707 h 2778061"/>
                <a:gd name="connsiteX1832" fmla="*/ 1983975 w 2034063"/>
                <a:gd name="connsiteY1832" fmla="*/ 2469041 h 2778061"/>
                <a:gd name="connsiteX1833" fmla="*/ 1979117 w 2034063"/>
                <a:gd name="connsiteY1833" fmla="*/ 2466755 h 2778061"/>
                <a:gd name="connsiteX1834" fmla="*/ 1974164 w 2034063"/>
                <a:gd name="connsiteY1834" fmla="*/ 2467612 h 2778061"/>
                <a:gd name="connsiteX1835" fmla="*/ 1969592 w 2034063"/>
                <a:gd name="connsiteY1835" fmla="*/ 2470660 h 2778061"/>
                <a:gd name="connsiteX1836" fmla="*/ 1966163 w 2034063"/>
                <a:gd name="connsiteY1836" fmla="*/ 2475042 h 2778061"/>
                <a:gd name="connsiteX1837" fmla="*/ 1965115 w 2034063"/>
                <a:gd name="connsiteY1837" fmla="*/ 2476756 h 2778061"/>
                <a:gd name="connsiteX1838" fmla="*/ 1963877 w 2034063"/>
                <a:gd name="connsiteY1838" fmla="*/ 2479899 h 2778061"/>
                <a:gd name="connsiteX1839" fmla="*/ 1963877 w 2034063"/>
                <a:gd name="connsiteY1839" fmla="*/ 2482852 h 2778061"/>
                <a:gd name="connsiteX1840" fmla="*/ 1966544 w 2034063"/>
                <a:gd name="connsiteY1840" fmla="*/ 2484186 h 2778061"/>
                <a:gd name="connsiteX1841" fmla="*/ 1970831 w 2034063"/>
                <a:gd name="connsiteY1841" fmla="*/ 2484186 h 2778061"/>
                <a:gd name="connsiteX1842" fmla="*/ 1971878 w 2034063"/>
                <a:gd name="connsiteY1842" fmla="*/ 2483614 h 2778061"/>
                <a:gd name="connsiteX1843" fmla="*/ 1973593 w 2034063"/>
                <a:gd name="connsiteY1843" fmla="*/ 2482471 h 2778061"/>
                <a:gd name="connsiteX1844" fmla="*/ 1974259 w 2034063"/>
                <a:gd name="connsiteY1844" fmla="*/ 2483328 h 2778061"/>
                <a:gd name="connsiteX1845" fmla="*/ 1974259 w 2034063"/>
                <a:gd name="connsiteY1845" fmla="*/ 2489996 h 2778061"/>
                <a:gd name="connsiteX1846" fmla="*/ 1972926 w 2034063"/>
                <a:gd name="connsiteY1846" fmla="*/ 2491805 h 2778061"/>
                <a:gd name="connsiteX1847" fmla="*/ 1971021 w 2034063"/>
                <a:gd name="connsiteY1847" fmla="*/ 2492853 h 2778061"/>
                <a:gd name="connsiteX1848" fmla="*/ 1968735 w 2034063"/>
                <a:gd name="connsiteY1848" fmla="*/ 2494759 h 2778061"/>
                <a:gd name="connsiteX1849" fmla="*/ 1967401 w 2034063"/>
                <a:gd name="connsiteY1849" fmla="*/ 2497711 h 2778061"/>
                <a:gd name="connsiteX1850" fmla="*/ 1967878 w 2034063"/>
                <a:gd name="connsiteY1850" fmla="*/ 2500092 h 2778061"/>
                <a:gd name="connsiteX1851" fmla="*/ 1969306 w 2034063"/>
                <a:gd name="connsiteY1851" fmla="*/ 2501902 h 2778061"/>
                <a:gd name="connsiteX1852" fmla="*/ 1971021 w 2034063"/>
                <a:gd name="connsiteY1852" fmla="*/ 2503236 h 2778061"/>
                <a:gd name="connsiteX1853" fmla="*/ 1973593 w 2034063"/>
                <a:gd name="connsiteY1853" fmla="*/ 2504474 h 2778061"/>
                <a:gd name="connsiteX1854" fmla="*/ 1979117 w 2034063"/>
                <a:gd name="connsiteY1854" fmla="*/ 2506188 h 2778061"/>
                <a:gd name="connsiteX1855" fmla="*/ 1981308 w 2034063"/>
                <a:gd name="connsiteY1855" fmla="*/ 2507903 h 2778061"/>
                <a:gd name="connsiteX1856" fmla="*/ 1982546 w 2034063"/>
                <a:gd name="connsiteY1856" fmla="*/ 2510665 h 2778061"/>
                <a:gd name="connsiteX1857" fmla="*/ 1983404 w 2034063"/>
                <a:gd name="connsiteY1857" fmla="*/ 2517428 h 2778061"/>
                <a:gd name="connsiteX1858" fmla="*/ 1984451 w 2034063"/>
                <a:gd name="connsiteY1858" fmla="*/ 2520476 h 2778061"/>
                <a:gd name="connsiteX1859" fmla="*/ 1986547 w 2034063"/>
                <a:gd name="connsiteY1859" fmla="*/ 2522857 h 2778061"/>
                <a:gd name="connsiteX1860" fmla="*/ 1988642 w 2034063"/>
                <a:gd name="connsiteY1860" fmla="*/ 2523334 h 2778061"/>
                <a:gd name="connsiteX1861" fmla="*/ 1990547 w 2034063"/>
                <a:gd name="connsiteY1861" fmla="*/ 2523334 h 2778061"/>
                <a:gd name="connsiteX1862" fmla="*/ 1992167 w 2034063"/>
                <a:gd name="connsiteY1862" fmla="*/ 2524095 h 2778061"/>
                <a:gd name="connsiteX1863" fmla="*/ 1993405 w 2034063"/>
                <a:gd name="connsiteY1863" fmla="*/ 2525715 h 2778061"/>
                <a:gd name="connsiteX1864" fmla="*/ 1994452 w 2034063"/>
                <a:gd name="connsiteY1864" fmla="*/ 2527524 h 2778061"/>
                <a:gd name="connsiteX1865" fmla="*/ 1996167 w 2034063"/>
                <a:gd name="connsiteY1865" fmla="*/ 2531620 h 2778061"/>
                <a:gd name="connsiteX1866" fmla="*/ 1996167 w 2034063"/>
                <a:gd name="connsiteY1866" fmla="*/ 2532954 h 2778061"/>
                <a:gd name="connsiteX1867" fmla="*/ 1996167 w 2034063"/>
                <a:gd name="connsiteY1867" fmla="*/ 2533906 h 2778061"/>
                <a:gd name="connsiteX1868" fmla="*/ 1996167 w 2034063"/>
                <a:gd name="connsiteY1868" fmla="*/ 2534954 h 2778061"/>
                <a:gd name="connsiteX1869" fmla="*/ 1998643 w 2034063"/>
                <a:gd name="connsiteY1869" fmla="*/ 2538478 h 2778061"/>
                <a:gd name="connsiteX1870" fmla="*/ 1998643 w 2034063"/>
                <a:gd name="connsiteY1870" fmla="*/ 2539621 h 2778061"/>
                <a:gd name="connsiteX1871" fmla="*/ 1998643 w 2034063"/>
                <a:gd name="connsiteY1871" fmla="*/ 2549146 h 2778061"/>
                <a:gd name="connsiteX1872" fmla="*/ 1999310 w 2034063"/>
                <a:gd name="connsiteY1872" fmla="*/ 2551337 h 2778061"/>
                <a:gd name="connsiteX1873" fmla="*/ 2000453 w 2034063"/>
                <a:gd name="connsiteY1873" fmla="*/ 2553051 h 2778061"/>
                <a:gd name="connsiteX1874" fmla="*/ 2003215 w 2034063"/>
                <a:gd name="connsiteY1874" fmla="*/ 2556004 h 2778061"/>
                <a:gd name="connsiteX1875" fmla="*/ 2003691 w 2034063"/>
                <a:gd name="connsiteY1875" fmla="*/ 2557814 h 2778061"/>
                <a:gd name="connsiteX1876" fmla="*/ 2003691 w 2034063"/>
                <a:gd name="connsiteY1876" fmla="*/ 2557814 h 2778061"/>
                <a:gd name="connsiteX1877" fmla="*/ 2004454 w 2034063"/>
                <a:gd name="connsiteY1877" fmla="*/ 2561148 h 2778061"/>
                <a:gd name="connsiteX1878" fmla="*/ 2005216 w 2034063"/>
                <a:gd name="connsiteY1878" fmla="*/ 2562481 h 2778061"/>
                <a:gd name="connsiteX1879" fmla="*/ 2005883 w 2034063"/>
                <a:gd name="connsiteY1879" fmla="*/ 2563053 h 2778061"/>
                <a:gd name="connsiteX1880" fmla="*/ 2006454 w 2034063"/>
                <a:gd name="connsiteY1880" fmla="*/ 2563529 h 2778061"/>
                <a:gd name="connsiteX1881" fmla="*/ 2010169 w 2034063"/>
                <a:gd name="connsiteY1881" fmla="*/ 2567434 h 2778061"/>
                <a:gd name="connsiteX1882" fmla="*/ 2011407 w 2034063"/>
                <a:gd name="connsiteY1882" fmla="*/ 2569815 h 2778061"/>
                <a:gd name="connsiteX1883" fmla="*/ 2011407 w 2034063"/>
                <a:gd name="connsiteY1883" fmla="*/ 2571720 h 2778061"/>
                <a:gd name="connsiteX1884" fmla="*/ 2010550 w 2034063"/>
                <a:gd name="connsiteY1884" fmla="*/ 2573816 h 2778061"/>
                <a:gd name="connsiteX1885" fmla="*/ 2011883 w 2034063"/>
                <a:gd name="connsiteY1885" fmla="*/ 2574768 h 2778061"/>
                <a:gd name="connsiteX1886" fmla="*/ 2013883 w 2034063"/>
                <a:gd name="connsiteY1886" fmla="*/ 2574102 h 2778061"/>
                <a:gd name="connsiteX1887" fmla="*/ 2015408 w 2034063"/>
                <a:gd name="connsiteY1887" fmla="*/ 2571244 h 2778061"/>
                <a:gd name="connsiteX1888" fmla="*/ 2016360 w 2034063"/>
                <a:gd name="connsiteY1888" fmla="*/ 2571244 h 2778061"/>
                <a:gd name="connsiteX1889" fmla="*/ 2016360 w 2034063"/>
                <a:gd name="connsiteY1889" fmla="*/ 2574006 h 2778061"/>
                <a:gd name="connsiteX1890" fmla="*/ 2014645 w 2034063"/>
                <a:gd name="connsiteY1890" fmla="*/ 2581436 h 2778061"/>
                <a:gd name="connsiteX1891" fmla="*/ 2014645 w 2034063"/>
                <a:gd name="connsiteY1891" fmla="*/ 2584103 h 2778061"/>
                <a:gd name="connsiteX1892" fmla="*/ 2014645 w 2034063"/>
                <a:gd name="connsiteY1892" fmla="*/ 2592485 h 2778061"/>
                <a:gd name="connsiteX1893" fmla="*/ 2016455 w 2034063"/>
                <a:gd name="connsiteY1893" fmla="*/ 2590770 h 2778061"/>
                <a:gd name="connsiteX1894" fmla="*/ 2015217 w 2034063"/>
                <a:gd name="connsiteY1894" fmla="*/ 2592104 h 2778061"/>
                <a:gd name="connsiteX1895" fmla="*/ 2014360 w 2034063"/>
                <a:gd name="connsiteY1895" fmla="*/ 2594676 h 2778061"/>
                <a:gd name="connsiteX1896" fmla="*/ 2014360 w 2034063"/>
                <a:gd name="connsiteY1896" fmla="*/ 2597533 h 2778061"/>
                <a:gd name="connsiteX1897" fmla="*/ 2014836 w 2034063"/>
                <a:gd name="connsiteY1897" fmla="*/ 2599819 h 2778061"/>
                <a:gd name="connsiteX1898" fmla="*/ 2016074 w 2034063"/>
                <a:gd name="connsiteY1898" fmla="*/ 2600772 h 2778061"/>
                <a:gd name="connsiteX1899" fmla="*/ 2017217 w 2034063"/>
                <a:gd name="connsiteY1899" fmla="*/ 2599724 h 2778061"/>
                <a:gd name="connsiteX1900" fmla="*/ 2018265 w 2034063"/>
                <a:gd name="connsiteY1900" fmla="*/ 2597914 h 2778061"/>
                <a:gd name="connsiteX1901" fmla="*/ 2019408 w 2034063"/>
                <a:gd name="connsiteY1901" fmla="*/ 2596676 h 2778061"/>
                <a:gd name="connsiteX1902" fmla="*/ 2020265 w 2034063"/>
                <a:gd name="connsiteY1902" fmla="*/ 2601438 h 2778061"/>
                <a:gd name="connsiteX1903" fmla="*/ 2020837 w 2034063"/>
                <a:gd name="connsiteY1903" fmla="*/ 2615154 h 2778061"/>
                <a:gd name="connsiteX1904" fmla="*/ 2022551 w 2034063"/>
                <a:gd name="connsiteY1904" fmla="*/ 2618012 h 2778061"/>
                <a:gd name="connsiteX1905" fmla="*/ 2025123 w 2034063"/>
                <a:gd name="connsiteY1905" fmla="*/ 2620679 h 2778061"/>
                <a:gd name="connsiteX1906" fmla="*/ 2028075 w 2034063"/>
                <a:gd name="connsiteY1906" fmla="*/ 2626203 h 2778061"/>
                <a:gd name="connsiteX1907" fmla="*/ 2028075 w 2034063"/>
                <a:gd name="connsiteY1907" fmla="*/ 2626203 h 2778061"/>
                <a:gd name="connsiteX1908" fmla="*/ 2023599 w 2034063"/>
                <a:gd name="connsiteY1908" fmla="*/ 2630109 h 2778061"/>
                <a:gd name="connsiteX1909" fmla="*/ 2011883 w 2034063"/>
                <a:gd name="connsiteY1909" fmla="*/ 2639634 h 2778061"/>
                <a:gd name="connsiteX1910" fmla="*/ 2008168 w 2034063"/>
                <a:gd name="connsiteY1910" fmla="*/ 2641443 h 2778061"/>
                <a:gd name="connsiteX1911" fmla="*/ 2004358 w 2034063"/>
                <a:gd name="connsiteY1911" fmla="*/ 2640301 h 2778061"/>
                <a:gd name="connsiteX1912" fmla="*/ 2002739 w 2034063"/>
                <a:gd name="connsiteY1912" fmla="*/ 2640301 h 2778061"/>
                <a:gd name="connsiteX1913" fmla="*/ 1992262 w 2034063"/>
                <a:gd name="connsiteY1913" fmla="*/ 2642872 h 2778061"/>
                <a:gd name="connsiteX1914" fmla="*/ 1990261 w 2034063"/>
                <a:gd name="connsiteY1914" fmla="*/ 2642872 h 2778061"/>
                <a:gd name="connsiteX1915" fmla="*/ 1987023 w 2034063"/>
                <a:gd name="connsiteY1915" fmla="*/ 2642872 h 2778061"/>
                <a:gd name="connsiteX1916" fmla="*/ 1985404 w 2034063"/>
                <a:gd name="connsiteY1916" fmla="*/ 2645444 h 2778061"/>
                <a:gd name="connsiteX1917" fmla="*/ 1984832 w 2034063"/>
                <a:gd name="connsiteY1917" fmla="*/ 2647159 h 2778061"/>
                <a:gd name="connsiteX1918" fmla="*/ 1984165 w 2034063"/>
                <a:gd name="connsiteY1918" fmla="*/ 2648397 h 2778061"/>
                <a:gd name="connsiteX1919" fmla="*/ 1983594 w 2034063"/>
                <a:gd name="connsiteY1919" fmla="*/ 2649159 h 2778061"/>
                <a:gd name="connsiteX1920" fmla="*/ 1983118 w 2034063"/>
                <a:gd name="connsiteY1920" fmla="*/ 2649159 h 2778061"/>
                <a:gd name="connsiteX1921" fmla="*/ 1981879 w 2034063"/>
                <a:gd name="connsiteY1921" fmla="*/ 2649635 h 2778061"/>
                <a:gd name="connsiteX1922" fmla="*/ 1979117 w 2034063"/>
                <a:gd name="connsiteY1922" fmla="*/ 2654397 h 2778061"/>
                <a:gd name="connsiteX1923" fmla="*/ 1977117 w 2034063"/>
                <a:gd name="connsiteY1923" fmla="*/ 2656017 h 2778061"/>
                <a:gd name="connsiteX1924" fmla="*/ 1975783 w 2034063"/>
                <a:gd name="connsiteY1924" fmla="*/ 2656588 h 2778061"/>
                <a:gd name="connsiteX1925" fmla="*/ 1974736 w 2034063"/>
                <a:gd name="connsiteY1925" fmla="*/ 2656588 h 2778061"/>
                <a:gd name="connsiteX1926" fmla="*/ 1973879 w 2034063"/>
                <a:gd name="connsiteY1926" fmla="*/ 2656588 h 2778061"/>
                <a:gd name="connsiteX1927" fmla="*/ 1972450 w 2034063"/>
                <a:gd name="connsiteY1927" fmla="*/ 2655826 h 2778061"/>
                <a:gd name="connsiteX1928" fmla="*/ 1971688 w 2034063"/>
                <a:gd name="connsiteY1928" fmla="*/ 2655826 h 2778061"/>
                <a:gd name="connsiteX1929" fmla="*/ 1970449 w 2034063"/>
                <a:gd name="connsiteY1929" fmla="*/ 2655826 h 2778061"/>
                <a:gd name="connsiteX1930" fmla="*/ 1962449 w 2034063"/>
                <a:gd name="connsiteY1930" fmla="*/ 2655826 h 2778061"/>
                <a:gd name="connsiteX1931" fmla="*/ 1961877 w 2034063"/>
                <a:gd name="connsiteY1931" fmla="*/ 2655826 h 2778061"/>
                <a:gd name="connsiteX1932" fmla="*/ 1954543 w 2034063"/>
                <a:gd name="connsiteY1932" fmla="*/ 2655826 h 2778061"/>
                <a:gd name="connsiteX1933" fmla="*/ 1953209 w 2034063"/>
                <a:gd name="connsiteY1933" fmla="*/ 2655826 h 2778061"/>
                <a:gd name="connsiteX1934" fmla="*/ 1949780 w 2034063"/>
                <a:gd name="connsiteY1934" fmla="*/ 2654112 h 2778061"/>
                <a:gd name="connsiteX1935" fmla="*/ 1947208 w 2034063"/>
                <a:gd name="connsiteY1935" fmla="*/ 2653540 h 2778061"/>
                <a:gd name="connsiteX1936" fmla="*/ 1944255 w 2034063"/>
                <a:gd name="connsiteY1936" fmla="*/ 2653540 h 2778061"/>
                <a:gd name="connsiteX1937" fmla="*/ 1942827 w 2034063"/>
                <a:gd name="connsiteY1937" fmla="*/ 2653540 h 2778061"/>
                <a:gd name="connsiteX1938" fmla="*/ 1941684 w 2034063"/>
                <a:gd name="connsiteY1938" fmla="*/ 2653540 h 2778061"/>
                <a:gd name="connsiteX1939" fmla="*/ 1941684 w 2034063"/>
                <a:gd name="connsiteY1939" fmla="*/ 2654017 h 2778061"/>
                <a:gd name="connsiteX1940" fmla="*/ 1940160 w 2034063"/>
                <a:gd name="connsiteY1940" fmla="*/ 2655636 h 2778061"/>
                <a:gd name="connsiteX1941" fmla="*/ 1939398 w 2034063"/>
                <a:gd name="connsiteY1941" fmla="*/ 2656302 h 2778061"/>
                <a:gd name="connsiteX1942" fmla="*/ 1935873 w 2034063"/>
                <a:gd name="connsiteY1942" fmla="*/ 2657731 h 2778061"/>
                <a:gd name="connsiteX1943" fmla="*/ 1933778 w 2034063"/>
                <a:gd name="connsiteY1943" fmla="*/ 2657731 h 2778061"/>
                <a:gd name="connsiteX1944" fmla="*/ 1931778 w 2034063"/>
                <a:gd name="connsiteY1944" fmla="*/ 2657731 h 2778061"/>
                <a:gd name="connsiteX1945" fmla="*/ 1929778 w 2034063"/>
                <a:gd name="connsiteY1945" fmla="*/ 2657731 h 2778061"/>
                <a:gd name="connsiteX1946" fmla="*/ 1917205 w 2034063"/>
                <a:gd name="connsiteY1946" fmla="*/ 2652302 h 2778061"/>
                <a:gd name="connsiteX1947" fmla="*/ 1916157 w 2034063"/>
                <a:gd name="connsiteY1947" fmla="*/ 2651540 h 2778061"/>
                <a:gd name="connsiteX1948" fmla="*/ 1912918 w 2034063"/>
                <a:gd name="connsiteY1948" fmla="*/ 2648111 h 2778061"/>
                <a:gd name="connsiteX1949" fmla="*/ 1911299 w 2034063"/>
                <a:gd name="connsiteY1949" fmla="*/ 2648111 h 2778061"/>
                <a:gd name="connsiteX1950" fmla="*/ 1910823 w 2034063"/>
                <a:gd name="connsiteY1950" fmla="*/ 2648587 h 2778061"/>
                <a:gd name="connsiteX1951" fmla="*/ 1910823 w 2034063"/>
                <a:gd name="connsiteY1951" fmla="*/ 2649159 h 2778061"/>
                <a:gd name="connsiteX1952" fmla="*/ 1910823 w 2034063"/>
                <a:gd name="connsiteY1952" fmla="*/ 2649921 h 2778061"/>
                <a:gd name="connsiteX1953" fmla="*/ 1910823 w 2034063"/>
                <a:gd name="connsiteY1953" fmla="*/ 2650778 h 2778061"/>
                <a:gd name="connsiteX1954" fmla="*/ 1910823 w 2034063"/>
                <a:gd name="connsiteY1954" fmla="*/ 2651730 h 2778061"/>
                <a:gd name="connsiteX1955" fmla="*/ 1910251 w 2034063"/>
                <a:gd name="connsiteY1955" fmla="*/ 2652683 h 2778061"/>
                <a:gd name="connsiteX1956" fmla="*/ 1908823 w 2034063"/>
                <a:gd name="connsiteY1956" fmla="*/ 2653730 h 2778061"/>
                <a:gd name="connsiteX1957" fmla="*/ 1907680 w 2034063"/>
                <a:gd name="connsiteY1957" fmla="*/ 2653730 h 2778061"/>
                <a:gd name="connsiteX1958" fmla="*/ 1906346 w 2034063"/>
                <a:gd name="connsiteY1958" fmla="*/ 2653730 h 2778061"/>
                <a:gd name="connsiteX1959" fmla="*/ 1904727 w 2034063"/>
                <a:gd name="connsiteY1959" fmla="*/ 2652969 h 2778061"/>
                <a:gd name="connsiteX1960" fmla="*/ 1904156 w 2034063"/>
                <a:gd name="connsiteY1960" fmla="*/ 2652492 h 2778061"/>
                <a:gd name="connsiteX1961" fmla="*/ 1903584 w 2034063"/>
                <a:gd name="connsiteY1961" fmla="*/ 2652016 h 2778061"/>
                <a:gd name="connsiteX1962" fmla="*/ 1903584 w 2034063"/>
                <a:gd name="connsiteY1962" fmla="*/ 2651445 h 2778061"/>
                <a:gd name="connsiteX1963" fmla="*/ 1903584 w 2034063"/>
                <a:gd name="connsiteY1963" fmla="*/ 2650683 h 2778061"/>
                <a:gd name="connsiteX1964" fmla="*/ 1903584 w 2034063"/>
                <a:gd name="connsiteY1964" fmla="*/ 2649826 h 2778061"/>
                <a:gd name="connsiteX1965" fmla="*/ 1903584 w 2034063"/>
                <a:gd name="connsiteY1965" fmla="*/ 2647920 h 2778061"/>
                <a:gd name="connsiteX1966" fmla="*/ 1903584 w 2034063"/>
                <a:gd name="connsiteY1966" fmla="*/ 2646777 h 2778061"/>
                <a:gd name="connsiteX1967" fmla="*/ 1902727 w 2034063"/>
                <a:gd name="connsiteY1967" fmla="*/ 2645444 h 2778061"/>
                <a:gd name="connsiteX1968" fmla="*/ 1900441 w 2034063"/>
                <a:gd name="connsiteY1968" fmla="*/ 2643539 h 2778061"/>
                <a:gd name="connsiteX1969" fmla="*/ 1899107 w 2034063"/>
                <a:gd name="connsiteY1969" fmla="*/ 2642967 h 2778061"/>
                <a:gd name="connsiteX1970" fmla="*/ 1897964 w 2034063"/>
                <a:gd name="connsiteY1970" fmla="*/ 2642967 h 2778061"/>
                <a:gd name="connsiteX1971" fmla="*/ 1897297 w 2034063"/>
                <a:gd name="connsiteY1971" fmla="*/ 2642967 h 2778061"/>
                <a:gd name="connsiteX1972" fmla="*/ 1896154 w 2034063"/>
                <a:gd name="connsiteY1972" fmla="*/ 2643825 h 2778061"/>
                <a:gd name="connsiteX1973" fmla="*/ 1892154 w 2034063"/>
                <a:gd name="connsiteY1973" fmla="*/ 2648016 h 2778061"/>
                <a:gd name="connsiteX1974" fmla="*/ 1890154 w 2034063"/>
                <a:gd name="connsiteY1974" fmla="*/ 2649063 h 2778061"/>
                <a:gd name="connsiteX1975" fmla="*/ 1890154 w 2034063"/>
                <a:gd name="connsiteY1975" fmla="*/ 2649635 h 2778061"/>
                <a:gd name="connsiteX1976" fmla="*/ 1888344 w 2034063"/>
                <a:gd name="connsiteY1976" fmla="*/ 2654874 h 2778061"/>
                <a:gd name="connsiteX1977" fmla="*/ 1888344 w 2034063"/>
                <a:gd name="connsiteY1977" fmla="*/ 2655540 h 2778061"/>
                <a:gd name="connsiteX1978" fmla="*/ 1887868 w 2034063"/>
                <a:gd name="connsiteY1978" fmla="*/ 2656112 h 2778061"/>
                <a:gd name="connsiteX1979" fmla="*/ 1887296 w 2034063"/>
                <a:gd name="connsiteY1979" fmla="*/ 2656684 h 2778061"/>
                <a:gd name="connsiteX1980" fmla="*/ 1885106 w 2034063"/>
                <a:gd name="connsiteY1980" fmla="*/ 2658207 h 2778061"/>
                <a:gd name="connsiteX1981" fmla="*/ 1881200 w 2034063"/>
                <a:gd name="connsiteY1981" fmla="*/ 2659731 h 2778061"/>
                <a:gd name="connsiteX1982" fmla="*/ 1875390 w 2034063"/>
                <a:gd name="connsiteY1982" fmla="*/ 2660303 h 2778061"/>
                <a:gd name="connsiteX1983" fmla="*/ 1873771 w 2034063"/>
                <a:gd name="connsiteY1983" fmla="*/ 2660779 h 2778061"/>
                <a:gd name="connsiteX1984" fmla="*/ 1872628 w 2034063"/>
                <a:gd name="connsiteY1984" fmla="*/ 2660779 h 2778061"/>
                <a:gd name="connsiteX1985" fmla="*/ 1869389 w 2034063"/>
                <a:gd name="connsiteY1985" fmla="*/ 2663637 h 2778061"/>
                <a:gd name="connsiteX1986" fmla="*/ 1864055 w 2034063"/>
                <a:gd name="connsiteY1986" fmla="*/ 2666970 h 2778061"/>
                <a:gd name="connsiteX1987" fmla="*/ 1862817 w 2034063"/>
                <a:gd name="connsiteY1987" fmla="*/ 2668209 h 2778061"/>
                <a:gd name="connsiteX1988" fmla="*/ 1861865 w 2034063"/>
                <a:gd name="connsiteY1988" fmla="*/ 2668780 h 2778061"/>
                <a:gd name="connsiteX1989" fmla="*/ 1860816 w 2034063"/>
                <a:gd name="connsiteY1989" fmla="*/ 2668780 h 2778061"/>
                <a:gd name="connsiteX1990" fmla="*/ 1859959 w 2034063"/>
                <a:gd name="connsiteY1990" fmla="*/ 2668780 h 2778061"/>
                <a:gd name="connsiteX1991" fmla="*/ 1855864 w 2034063"/>
                <a:gd name="connsiteY1991" fmla="*/ 2668304 h 2778061"/>
                <a:gd name="connsiteX1992" fmla="*/ 1853959 w 2034063"/>
                <a:gd name="connsiteY1992" fmla="*/ 2668304 h 2778061"/>
                <a:gd name="connsiteX1993" fmla="*/ 1852816 w 2034063"/>
                <a:gd name="connsiteY1993" fmla="*/ 2668304 h 2778061"/>
                <a:gd name="connsiteX1994" fmla="*/ 1837957 w 2034063"/>
                <a:gd name="connsiteY1994" fmla="*/ 2676114 h 2778061"/>
                <a:gd name="connsiteX1995" fmla="*/ 1836718 w 2034063"/>
                <a:gd name="connsiteY1995" fmla="*/ 2677924 h 2778061"/>
                <a:gd name="connsiteX1996" fmla="*/ 1836052 w 2034063"/>
                <a:gd name="connsiteY1996" fmla="*/ 2678781 h 2778061"/>
                <a:gd name="connsiteX1997" fmla="*/ 1832718 w 2034063"/>
                <a:gd name="connsiteY1997" fmla="*/ 2681258 h 2778061"/>
                <a:gd name="connsiteX1998" fmla="*/ 1831480 w 2034063"/>
                <a:gd name="connsiteY1998" fmla="*/ 2681829 h 2778061"/>
                <a:gd name="connsiteX1999" fmla="*/ 1830337 w 2034063"/>
                <a:gd name="connsiteY1999" fmla="*/ 2681829 h 2778061"/>
                <a:gd name="connsiteX2000" fmla="*/ 1828813 w 2034063"/>
                <a:gd name="connsiteY2000" fmla="*/ 2681829 h 2778061"/>
                <a:gd name="connsiteX2001" fmla="*/ 1827860 w 2034063"/>
                <a:gd name="connsiteY2001" fmla="*/ 2681829 h 2778061"/>
                <a:gd name="connsiteX2002" fmla="*/ 1827193 w 2034063"/>
                <a:gd name="connsiteY2002" fmla="*/ 2681829 h 2778061"/>
                <a:gd name="connsiteX2003" fmla="*/ 1827193 w 2034063"/>
                <a:gd name="connsiteY2003" fmla="*/ 2682401 h 2778061"/>
                <a:gd name="connsiteX2004" fmla="*/ 1827193 w 2034063"/>
                <a:gd name="connsiteY2004" fmla="*/ 2683163 h 2778061"/>
                <a:gd name="connsiteX2005" fmla="*/ 1827193 w 2034063"/>
                <a:gd name="connsiteY2005" fmla="*/ 2683734 h 2778061"/>
                <a:gd name="connsiteX2006" fmla="*/ 1827193 w 2034063"/>
                <a:gd name="connsiteY2006" fmla="*/ 2685449 h 2778061"/>
                <a:gd name="connsiteX2007" fmla="*/ 1830718 w 2034063"/>
                <a:gd name="connsiteY2007" fmla="*/ 2689164 h 2778061"/>
                <a:gd name="connsiteX2008" fmla="*/ 1831765 w 2034063"/>
                <a:gd name="connsiteY2008" fmla="*/ 2691164 h 2778061"/>
                <a:gd name="connsiteX2009" fmla="*/ 1831765 w 2034063"/>
                <a:gd name="connsiteY2009" fmla="*/ 2693355 h 2778061"/>
                <a:gd name="connsiteX2010" fmla="*/ 1831765 w 2034063"/>
                <a:gd name="connsiteY2010" fmla="*/ 2695069 h 2778061"/>
                <a:gd name="connsiteX2011" fmla="*/ 1832432 w 2034063"/>
                <a:gd name="connsiteY2011" fmla="*/ 2696307 h 2778061"/>
                <a:gd name="connsiteX2012" fmla="*/ 1833004 w 2034063"/>
                <a:gd name="connsiteY2012" fmla="*/ 2697165 h 2778061"/>
                <a:gd name="connsiteX2013" fmla="*/ 1835956 w 2034063"/>
                <a:gd name="connsiteY2013" fmla="*/ 2699927 h 2778061"/>
                <a:gd name="connsiteX2014" fmla="*/ 1839576 w 2034063"/>
                <a:gd name="connsiteY2014" fmla="*/ 2704213 h 2778061"/>
                <a:gd name="connsiteX2015" fmla="*/ 1840433 w 2034063"/>
                <a:gd name="connsiteY2015" fmla="*/ 2705642 h 2778061"/>
                <a:gd name="connsiteX2016" fmla="*/ 1840433 w 2034063"/>
                <a:gd name="connsiteY2016" fmla="*/ 2706690 h 2778061"/>
                <a:gd name="connsiteX2017" fmla="*/ 1840433 w 2034063"/>
                <a:gd name="connsiteY2017" fmla="*/ 2707547 h 2778061"/>
                <a:gd name="connsiteX2018" fmla="*/ 1840433 w 2034063"/>
                <a:gd name="connsiteY2018" fmla="*/ 2708309 h 2778061"/>
                <a:gd name="connsiteX2019" fmla="*/ 1839100 w 2034063"/>
                <a:gd name="connsiteY2019" fmla="*/ 2710119 h 2778061"/>
                <a:gd name="connsiteX2020" fmla="*/ 1839100 w 2034063"/>
                <a:gd name="connsiteY2020" fmla="*/ 2710785 h 2778061"/>
                <a:gd name="connsiteX2021" fmla="*/ 1839100 w 2034063"/>
                <a:gd name="connsiteY2021" fmla="*/ 2711547 h 2778061"/>
                <a:gd name="connsiteX2022" fmla="*/ 1839100 w 2034063"/>
                <a:gd name="connsiteY2022" fmla="*/ 2713167 h 2778061"/>
                <a:gd name="connsiteX2023" fmla="*/ 1839100 w 2034063"/>
                <a:gd name="connsiteY2023" fmla="*/ 2716881 h 2778061"/>
                <a:gd name="connsiteX2024" fmla="*/ 1839100 w 2034063"/>
                <a:gd name="connsiteY2024" fmla="*/ 2720501 h 2778061"/>
                <a:gd name="connsiteX2025" fmla="*/ 1839100 w 2034063"/>
                <a:gd name="connsiteY2025" fmla="*/ 2722596 h 2778061"/>
                <a:gd name="connsiteX2026" fmla="*/ 1838528 w 2034063"/>
                <a:gd name="connsiteY2026" fmla="*/ 2724216 h 2778061"/>
                <a:gd name="connsiteX2027" fmla="*/ 1837004 w 2034063"/>
                <a:gd name="connsiteY2027" fmla="*/ 2727930 h 2778061"/>
                <a:gd name="connsiteX2028" fmla="*/ 1837004 w 2034063"/>
                <a:gd name="connsiteY2028" fmla="*/ 2728692 h 2778061"/>
                <a:gd name="connsiteX2029" fmla="*/ 1837004 w 2034063"/>
                <a:gd name="connsiteY2029" fmla="*/ 2733360 h 2778061"/>
                <a:gd name="connsiteX2030" fmla="*/ 1837004 w 2034063"/>
                <a:gd name="connsiteY2030" fmla="*/ 2734312 h 2778061"/>
                <a:gd name="connsiteX2031" fmla="*/ 1836528 w 2034063"/>
                <a:gd name="connsiteY2031" fmla="*/ 2735265 h 2778061"/>
                <a:gd name="connsiteX2032" fmla="*/ 1835956 w 2034063"/>
                <a:gd name="connsiteY2032" fmla="*/ 2735931 h 2778061"/>
                <a:gd name="connsiteX2033" fmla="*/ 1835289 w 2034063"/>
                <a:gd name="connsiteY2033" fmla="*/ 2736503 h 2778061"/>
                <a:gd name="connsiteX2034" fmla="*/ 1835289 w 2034063"/>
                <a:gd name="connsiteY2034" fmla="*/ 2736503 h 2778061"/>
                <a:gd name="connsiteX2035" fmla="*/ 1834718 w 2034063"/>
                <a:gd name="connsiteY2035" fmla="*/ 2736503 h 2778061"/>
                <a:gd name="connsiteX2036" fmla="*/ 1831480 w 2034063"/>
                <a:gd name="connsiteY2036" fmla="*/ 2736503 h 2778061"/>
                <a:gd name="connsiteX2037" fmla="*/ 1829955 w 2034063"/>
                <a:gd name="connsiteY2037" fmla="*/ 2737074 h 2778061"/>
                <a:gd name="connsiteX2038" fmla="*/ 1825955 w 2034063"/>
                <a:gd name="connsiteY2038" fmla="*/ 2739170 h 2778061"/>
                <a:gd name="connsiteX2039" fmla="*/ 1824717 w 2034063"/>
                <a:gd name="connsiteY2039" fmla="*/ 2739170 h 2778061"/>
                <a:gd name="connsiteX2040" fmla="*/ 1824145 w 2034063"/>
                <a:gd name="connsiteY2040" fmla="*/ 2739170 h 2778061"/>
                <a:gd name="connsiteX2041" fmla="*/ 1821193 w 2034063"/>
                <a:gd name="connsiteY2041" fmla="*/ 2738217 h 2778061"/>
                <a:gd name="connsiteX2042" fmla="*/ 1818525 w 2034063"/>
                <a:gd name="connsiteY2042" fmla="*/ 2737741 h 2778061"/>
                <a:gd name="connsiteX2043" fmla="*/ 1816906 w 2034063"/>
                <a:gd name="connsiteY2043" fmla="*/ 2737741 h 2778061"/>
                <a:gd name="connsiteX2044" fmla="*/ 1816144 w 2034063"/>
                <a:gd name="connsiteY2044" fmla="*/ 2737741 h 2778061"/>
                <a:gd name="connsiteX2045" fmla="*/ 1815383 w 2034063"/>
                <a:gd name="connsiteY2045" fmla="*/ 2738217 h 2778061"/>
                <a:gd name="connsiteX2046" fmla="*/ 1814716 w 2034063"/>
                <a:gd name="connsiteY2046" fmla="*/ 2739075 h 2778061"/>
                <a:gd name="connsiteX2047" fmla="*/ 1813858 w 2034063"/>
                <a:gd name="connsiteY2047" fmla="*/ 2741075 h 2778061"/>
                <a:gd name="connsiteX2048" fmla="*/ 1812906 w 2034063"/>
                <a:gd name="connsiteY2048" fmla="*/ 2745171 h 2778061"/>
                <a:gd name="connsiteX2049" fmla="*/ 1812334 w 2034063"/>
                <a:gd name="connsiteY2049" fmla="*/ 2746028 h 2778061"/>
                <a:gd name="connsiteX2050" fmla="*/ 1811668 w 2034063"/>
                <a:gd name="connsiteY2050" fmla="*/ 2746028 h 2778061"/>
                <a:gd name="connsiteX2051" fmla="*/ 1811001 w 2034063"/>
                <a:gd name="connsiteY2051" fmla="*/ 2746028 h 2778061"/>
                <a:gd name="connsiteX2052" fmla="*/ 1810334 w 2034063"/>
                <a:gd name="connsiteY2052" fmla="*/ 2745552 h 2778061"/>
                <a:gd name="connsiteX2053" fmla="*/ 1809382 w 2034063"/>
                <a:gd name="connsiteY2053" fmla="*/ 2744504 h 2778061"/>
                <a:gd name="connsiteX2054" fmla="*/ 1808810 w 2034063"/>
                <a:gd name="connsiteY2054" fmla="*/ 2744504 h 2778061"/>
                <a:gd name="connsiteX2055" fmla="*/ 1806238 w 2034063"/>
                <a:gd name="connsiteY2055" fmla="*/ 2744504 h 2778061"/>
                <a:gd name="connsiteX2056" fmla="*/ 1805381 w 2034063"/>
                <a:gd name="connsiteY2056" fmla="*/ 2744504 h 2778061"/>
                <a:gd name="connsiteX2057" fmla="*/ 1804715 w 2034063"/>
                <a:gd name="connsiteY2057" fmla="*/ 2744504 h 2778061"/>
                <a:gd name="connsiteX2058" fmla="*/ 1804048 w 2034063"/>
                <a:gd name="connsiteY2058" fmla="*/ 2744028 h 2778061"/>
                <a:gd name="connsiteX2059" fmla="*/ 1803572 w 2034063"/>
                <a:gd name="connsiteY2059" fmla="*/ 2743456 h 2778061"/>
                <a:gd name="connsiteX2060" fmla="*/ 1799190 w 2034063"/>
                <a:gd name="connsiteY2060" fmla="*/ 2734693 h 2778061"/>
                <a:gd name="connsiteX2061" fmla="*/ 1798714 w 2034063"/>
                <a:gd name="connsiteY2061" fmla="*/ 2734693 h 2778061"/>
                <a:gd name="connsiteX2062" fmla="*/ 1798047 w 2034063"/>
                <a:gd name="connsiteY2062" fmla="*/ 2734693 h 2778061"/>
                <a:gd name="connsiteX2063" fmla="*/ 1797380 w 2034063"/>
                <a:gd name="connsiteY2063" fmla="*/ 2734693 h 2778061"/>
                <a:gd name="connsiteX2064" fmla="*/ 1795475 w 2034063"/>
                <a:gd name="connsiteY2064" fmla="*/ 2735741 h 2778061"/>
                <a:gd name="connsiteX2065" fmla="*/ 1790713 w 2034063"/>
                <a:gd name="connsiteY2065" fmla="*/ 2739360 h 2778061"/>
                <a:gd name="connsiteX2066" fmla="*/ 1789474 w 2034063"/>
                <a:gd name="connsiteY2066" fmla="*/ 2740122 h 2778061"/>
                <a:gd name="connsiteX2067" fmla="*/ 1788046 w 2034063"/>
                <a:gd name="connsiteY2067" fmla="*/ 2740694 h 2778061"/>
                <a:gd name="connsiteX2068" fmla="*/ 1787188 w 2034063"/>
                <a:gd name="connsiteY2068" fmla="*/ 2740694 h 2778061"/>
                <a:gd name="connsiteX2069" fmla="*/ 1784522 w 2034063"/>
                <a:gd name="connsiteY2069" fmla="*/ 2740694 h 2778061"/>
                <a:gd name="connsiteX2070" fmla="*/ 1783664 w 2034063"/>
                <a:gd name="connsiteY2070" fmla="*/ 2740694 h 2778061"/>
                <a:gd name="connsiteX2071" fmla="*/ 1781378 w 2034063"/>
                <a:gd name="connsiteY2071" fmla="*/ 2742313 h 2778061"/>
                <a:gd name="connsiteX2072" fmla="*/ 1780711 w 2034063"/>
                <a:gd name="connsiteY2072" fmla="*/ 2742313 h 2778061"/>
                <a:gd name="connsiteX2073" fmla="*/ 1779854 w 2034063"/>
                <a:gd name="connsiteY2073" fmla="*/ 2742313 h 2778061"/>
                <a:gd name="connsiteX2074" fmla="*/ 1778806 w 2034063"/>
                <a:gd name="connsiteY2074" fmla="*/ 2742313 h 2778061"/>
                <a:gd name="connsiteX2075" fmla="*/ 1777663 w 2034063"/>
                <a:gd name="connsiteY2075" fmla="*/ 2742313 h 2778061"/>
                <a:gd name="connsiteX2076" fmla="*/ 1776711 w 2034063"/>
                <a:gd name="connsiteY2076" fmla="*/ 2742885 h 2778061"/>
                <a:gd name="connsiteX2077" fmla="*/ 1776711 w 2034063"/>
                <a:gd name="connsiteY2077" fmla="*/ 2742885 h 2778061"/>
                <a:gd name="connsiteX2078" fmla="*/ 1776044 w 2034063"/>
                <a:gd name="connsiteY2078" fmla="*/ 2745076 h 2778061"/>
                <a:gd name="connsiteX2079" fmla="*/ 1773092 w 2034063"/>
                <a:gd name="connsiteY2079" fmla="*/ 2750790 h 2778061"/>
                <a:gd name="connsiteX2080" fmla="*/ 1772234 w 2034063"/>
                <a:gd name="connsiteY2080" fmla="*/ 2753648 h 2778061"/>
                <a:gd name="connsiteX2081" fmla="*/ 1772234 w 2034063"/>
                <a:gd name="connsiteY2081" fmla="*/ 2762220 h 2778061"/>
                <a:gd name="connsiteX2082" fmla="*/ 1771472 w 2034063"/>
                <a:gd name="connsiteY2082" fmla="*/ 2763078 h 2778061"/>
                <a:gd name="connsiteX2083" fmla="*/ 1768614 w 2034063"/>
                <a:gd name="connsiteY2083" fmla="*/ 2764697 h 2778061"/>
                <a:gd name="connsiteX2084" fmla="*/ 1767376 w 2034063"/>
                <a:gd name="connsiteY2084" fmla="*/ 2765840 h 2778061"/>
                <a:gd name="connsiteX2085" fmla="*/ 1765376 w 2034063"/>
                <a:gd name="connsiteY2085" fmla="*/ 2769174 h 2778061"/>
                <a:gd name="connsiteX2086" fmla="*/ 1764614 w 2034063"/>
                <a:gd name="connsiteY2086" fmla="*/ 2771079 h 2778061"/>
                <a:gd name="connsiteX2087" fmla="*/ 1759280 w 2034063"/>
                <a:gd name="connsiteY2087" fmla="*/ 2771745 h 2778061"/>
                <a:gd name="connsiteX2088" fmla="*/ 1756423 w 2034063"/>
                <a:gd name="connsiteY2088" fmla="*/ 2773269 h 2778061"/>
                <a:gd name="connsiteX2089" fmla="*/ 1756423 w 2034063"/>
                <a:gd name="connsiteY2089" fmla="*/ 2774127 h 2778061"/>
                <a:gd name="connsiteX2090" fmla="*/ 1756423 w 2034063"/>
                <a:gd name="connsiteY2090" fmla="*/ 2775174 h 2778061"/>
                <a:gd name="connsiteX2091" fmla="*/ 1756423 w 2034063"/>
                <a:gd name="connsiteY2091" fmla="*/ 2775936 h 2778061"/>
                <a:gd name="connsiteX2092" fmla="*/ 1754137 w 2034063"/>
                <a:gd name="connsiteY2092" fmla="*/ 2776603 h 2778061"/>
                <a:gd name="connsiteX2093" fmla="*/ 1751470 w 2034063"/>
                <a:gd name="connsiteY2093" fmla="*/ 2778032 h 2778061"/>
                <a:gd name="connsiteX2094" fmla="*/ 1750327 w 2034063"/>
                <a:gd name="connsiteY2094" fmla="*/ 2778032 h 2778061"/>
                <a:gd name="connsiteX2095" fmla="*/ 1747088 w 2034063"/>
                <a:gd name="connsiteY2095" fmla="*/ 2777270 h 2778061"/>
                <a:gd name="connsiteX2096" fmla="*/ 1746040 w 2034063"/>
                <a:gd name="connsiteY2096" fmla="*/ 2775365 h 2778061"/>
                <a:gd name="connsiteX2097" fmla="*/ 1746040 w 2034063"/>
                <a:gd name="connsiteY2097" fmla="*/ 2772984 h 2778061"/>
                <a:gd name="connsiteX2098" fmla="*/ 1746040 w 2034063"/>
                <a:gd name="connsiteY2098" fmla="*/ 2770888 h 2778061"/>
                <a:gd name="connsiteX2099" fmla="*/ 1745183 w 2034063"/>
                <a:gd name="connsiteY2099" fmla="*/ 2769650 h 2778061"/>
                <a:gd name="connsiteX2100" fmla="*/ 1742992 w 2034063"/>
                <a:gd name="connsiteY2100" fmla="*/ 2768221 h 2778061"/>
                <a:gd name="connsiteX2101" fmla="*/ 1742516 w 2034063"/>
                <a:gd name="connsiteY2101" fmla="*/ 2767269 h 2778061"/>
                <a:gd name="connsiteX2102" fmla="*/ 1741659 w 2034063"/>
                <a:gd name="connsiteY2102" fmla="*/ 2761649 h 2778061"/>
                <a:gd name="connsiteX2103" fmla="*/ 1741659 w 2034063"/>
                <a:gd name="connsiteY2103" fmla="*/ 2757077 h 2778061"/>
                <a:gd name="connsiteX2104" fmla="*/ 1741659 w 2034063"/>
                <a:gd name="connsiteY2104" fmla="*/ 2756124 h 2778061"/>
                <a:gd name="connsiteX2105" fmla="*/ 1741659 w 2034063"/>
                <a:gd name="connsiteY2105" fmla="*/ 2755172 h 2778061"/>
                <a:gd name="connsiteX2106" fmla="*/ 1741659 w 2034063"/>
                <a:gd name="connsiteY2106" fmla="*/ 2754029 h 2778061"/>
                <a:gd name="connsiteX2107" fmla="*/ 1742516 w 2034063"/>
                <a:gd name="connsiteY2107" fmla="*/ 2752410 h 2778061"/>
                <a:gd name="connsiteX2108" fmla="*/ 1741564 w 2034063"/>
                <a:gd name="connsiteY2108" fmla="*/ 2750124 h 2778061"/>
                <a:gd name="connsiteX2109" fmla="*/ 1739754 w 2034063"/>
                <a:gd name="connsiteY2109" fmla="*/ 2740599 h 2778061"/>
                <a:gd name="connsiteX2110" fmla="*/ 1730800 w 2034063"/>
                <a:gd name="connsiteY2110" fmla="*/ 2734979 h 2778061"/>
                <a:gd name="connsiteX2111" fmla="*/ 1725847 w 2034063"/>
                <a:gd name="connsiteY2111" fmla="*/ 2731074 h 2778061"/>
                <a:gd name="connsiteX2112" fmla="*/ 1723085 w 2034063"/>
                <a:gd name="connsiteY2112" fmla="*/ 2729454 h 2778061"/>
                <a:gd name="connsiteX2113" fmla="*/ 1720418 w 2034063"/>
                <a:gd name="connsiteY2113" fmla="*/ 2728788 h 2778061"/>
                <a:gd name="connsiteX2114" fmla="*/ 1715275 w 2034063"/>
                <a:gd name="connsiteY2114" fmla="*/ 2728788 h 2778061"/>
                <a:gd name="connsiteX2115" fmla="*/ 1712227 w 2034063"/>
                <a:gd name="connsiteY2115" fmla="*/ 2728216 h 2778061"/>
                <a:gd name="connsiteX2116" fmla="*/ 1710226 w 2034063"/>
                <a:gd name="connsiteY2116" fmla="*/ 2726883 h 2778061"/>
                <a:gd name="connsiteX2117" fmla="*/ 1709369 w 2034063"/>
                <a:gd name="connsiteY2117" fmla="*/ 2724216 h 2778061"/>
                <a:gd name="connsiteX2118" fmla="*/ 1709369 w 2034063"/>
                <a:gd name="connsiteY2118" fmla="*/ 2720882 h 2778061"/>
                <a:gd name="connsiteX2119" fmla="*/ 1709369 w 2034063"/>
                <a:gd name="connsiteY2119" fmla="*/ 2715834 h 2778061"/>
                <a:gd name="connsiteX2120" fmla="*/ 1708226 w 2034063"/>
                <a:gd name="connsiteY2120" fmla="*/ 2712976 h 2778061"/>
                <a:gd name="connsiteX2121" fmla="*/ 1705464 w 2034063"/>
                <a:gd name="connsiteY2121" fmla="*/ 2711928 h 2778061"/>
                <a:gd name="connsiteX2122" fmla="*/ 1702321 w 2034063"/>
                <a:gd name="connsiteY2122" fmla="*/ 2711928 h 2778061"/>
                <a:gd name="connsiteX2123" fmla="*/ 1699558 w 2034063"/>
                <a:gd name="connsiteY2123" fmla="*/ 2711357 h 2778061"/>
                <a:gd name="connsiteX2124" fmla="*/ 1697368 w 2034063"/>
                <a:gd name="connsiteY2124" fmla="*/ 2709738 h 2778061"/>
                <a:gd name="connsiteX2125" fmla="*/ 1695558 w 2034063"/>
                <a:gd name="connsiteY2125" fmla="*/ 2707642 h 2778061"/>
                <a:gd name="connsiteX2126" fmla="*/ 1693557 w 2034063"/>
                <a:gd name="connsiteY2126" fmla="*/ 2705928 h 2778061"/>
                <a:gd name="connsiteX2127" fmla="*/ 1687938 w 2034063"/>
                <a:gd name="connsiteY2127" fmla="*/ 2704689 h 2778061"/>
                <a:gd name="connsiteX2128" fmla="*/ 1685366 w 2034063"/>
                <a:gd name="connsiteY2128" fmla="*/ 2703356 h 2778061"/>
                <a:gd name="connsiteX2129" fmla="*/ 1680604 w 2034063"/>
                <a:gd name="connsiteY2129" fmla="*/ 2700117 h 2778061"/>
                <a:gd name="connsiteX2130" fmla="*/ 1675174 w 2034063"/>
                <a:gd name="connsiteY2130" fmla="*/ 2698117 h 2778061"/>
                <a:gd name="connsiteX2131" fmla="*/ 1669840 w 2034063"/>
                <a:gd name="connsiteY2131" fmla="*/ 2698117 h 2778061"/>
                <a:gd name="connsiteX2132" fmla="*/ 1658315 w 2034063"/>
                <a:gd name="connsiteY2132" fmla="*/ 2700879 h 2778061"/>
                <a:gd name="connsiteX2133" fmla="*/ 1652600 w 2034063"/>
                <a:gd name="connsiteY2133" fmla="*/ 2701546 h 2778061"/>
                <a:gd name="connsiteX2134" fmla="*/ 1635741 w 2034063"/>
                <a:gd name="connsiteY2134" fmla="*/ 2700879 h 2778061"/>
                <a:gd name="connsiteX2135" fmla="*/ 1630217 w 2034063"/>
                <a:gd name="connsiteY2135" fmla="*/ 2699641 h 2778061"/>
                <a:gd name="connsiteX2136" fmla="*/ 1626025 w 2034063"/>
                <a:gd name="connsiteY2136" fmla="*/ 2696593 h 2778061"/>
                <a:gd name="connsiteX2137" fmla="*/ 1618691 w 2034063"/>
                <a:gd name="connsiteY2137" fmla="*/ 2688687 h 2778061"/>
                <a:gd name="connsiteX2138" fmla="*/ 1613548 w 2034063"/>
                <a:gd name="connsiteY2138" fmla="*/ 2684306 h 2778061"/>
                <a:gd name="connsiteX2139" fmla="*/ 1610404 w 2034063"/>
                <a:gd name="connsiteY2139" fmla="*/ 2683068 h 2778061"/>
                <a:gd name="connsiteX2140" fmla="*/ 1607642 w 2034063"/>
                <a:gd name="connsiteY2140" fmla="*/ 2684211 h 2778061"/>
                <a:gd name="connsiteX2141" fmla="*/ 1605166 w 2034063"/>
                <a:gd name="connsiteY2141" fmla="*/ 2685735 h 2778061"/>
                <a:gd name="connsiteX2142" fmla="*/ 1602308 w 2034063"/>
                <a:gd name="connsiteY2142" fmla="*/ 2686211 h 2778061"/>
                <a:gd name="connsiteX2143" fmla="*/ 1594116 w 2034063"/>
                <a:gd name="connsiteY2143" fmla="*/ 2685639 h 2778061"/>
                <a:gd name="connsiteX2144" fmla="*/ 1592117 w 2034063"/>
                <a:gd name="connsiteY2144" fmla="*/ 2685639 h 2778061"/>
                <a:gd name="connsiteX2145" fmla="*/ 1585068 w 2034063"/>
                <a:gd name="connsiteY2145" fmla="*/ 2688497 h 2778061"/>
                <a:gd name="connsiteX2146" fmla="*/ 1579067 w 2034063"/>
                <a:gd name="connsiteY2146" fmla="*/ 2690021 h 2778061"/>
                <a:gd name="connsiteX2147" fmla="*/ 1574019 w 2034063"/>
                <a:gd name="connsiteY2147" fmla="*/ 2692402 h 2778061"/>
                <a:gd name="connsiteX2148" fmla="*/ 1571828 w 2034063"/>
                <a:gd name="connsiteY2148" fmla="*/ 2692402 h 2778061"/>
                <a:gd name="connsiteX2149" fmla="*/ 1567733 w 2034063"/>
                <a:gd name="connsiteY2149" fmla="*/ 2691830 h 2778061"/>
                <a:gd name="connsiteX2150" fmla="*/ 1564970 w 2034063"/>
                <a:gd name="connsiteY2150" fmla="*/ 2691830 h 2778061"/>
                <a:gd name="connsiteX2151" fmla="*/ 1559350 w 2034063"/>
                <a:gd name="connsiteY2151" fmla="*/ 2693164 h 2778061"/>
                <a:gd name="connsiteX2152" fmla="*/ 1554493 w 2034063"/>
                <a:gd name="connsiteY2152" fmla="*/ 2692497 h 2778061"/>
                <a:gd name="connsiteX2153" fmla="*/ 1539919 w 2034063"/>
                <a:gd name="connsiteY2153" fmla="*/ 2692497 h 2778061"/>
                <a:gd name="connsiteX2154" fmla="*/ 1537633 w 2034063"/>
                <a:gd name="connsiteY2154" fmla="*/ 2692497 h 2778061"/>
                <a:gd name="connsiteX2155" fmla="*/ 1536109 w 2034063"/>
                <a:gd name="connsiteY2155" fmla="*/ 2693069 h 2778061"/>
                <a:gd name="connsiteX2156" fmla="*/ 1532775 w 2034063"/>
                <a:gd name="connsiteY2156" fmla="*/ 2695164 h 2778061"/>
                <a:gd name="connsiteX2157" fmla="*/ 1530966 w 2034063"/>
                <a:gd name="connsiteY2157" fmla="*/ 2693164 h 2778061"/>
                <a:gd name="connsiteX2158" fmla="*/ 1528966 w 2034063"/>
                <a:gd name="connsiteY2158" fmla="*/ 2692593 h 2778061"/>
                <a:gd name="connsiteX2159" fmla="*/ 1524203 w 2034063"/>
                <a:gd name="connsiteY2159" fmla="*/ 2693069 h 2778061"/>
                <a:gd name="connsiteX2160" fmla="*/ 1521822 w 2034063"/>
                <a:gd name="connsiteY2160" fmla="*/ 2692212 h 2778061"/>
                <a:gd name="connsiteX2161" fmla="*/ 1521060 w 2034063"/>
                <a:gd name="connsiteY2161" fmla="*/ 2690116 h 2778061"/>
                <a:gd name="connsiteX2162" fmla="*/ 1520393 w 2034063"/>
                <a:gd name="connsiteY2162" fmla="*/ 2687735 h 2778061"/>
                <a:gd name="connsiteX2163" fmla="*/ 1518488 w 2034063"/>
                <a:gd name="connsiteY2163" fmla="*/ 2685830 h 2778061"/>
                <a:gd name="connsiteX2164" fmla="*/ 1516202 w 2034063"/>
                <a:gd name="connsiteY2164" fmla="*/ 2686973 h 2778061"/>
                <a:gd name="connsiteX2165" fmla="*/ 1503915 w 2034063"/>
                <a:gd name="connsiteY2165" fmla="*/ 2688592 h 2778061"/>
                <a:gd name="connsiteX2166" fmla="*/ 1502010 w 2034063"/>
                <a:gd name="connsiteY2166" fmla="*/ 2690307 h 2778061"/>
                <a:gd name="connsiteX2167" fmla="*/ 1497152 w 2034063"/>
                <a:gd name="connsiteY2167" fmla="*/ 2699832 h 2778061"/>
                <a:gd name="connsiteX2168" fmla="*/ 1495057 w 2034063"/>
                <a:gd name="connsiteY2168" fmla="*/ 2702784 h 2778061"/>
                <a:gd name="connsiteX2169" fmla="*/ 1492771 w 2034063"/>
                <a:gd name="connsiteY2169" fmla="*/ 2704118 h 2778061"/>
                <a:gd name="connsiteX2170" fmla="*/ 1489913 w 2034063"/>
                <a:gd name="connsiteY2170" fmla="*/ 2704118 h 2778061"/>
                <a:gd name="connsiteX2171" fmla="*/ 1476578 w 2034063"/>
                <a:gd name="connsiteY2171" fmla="*/ 2711262 h 2778061"/>
                <a:gd name="connsiteX2172" fmla="*/ 1475340 w 2034063"/>
                <a:gd name="connsiteY2172" fmla="*/ 2711262 h 2778061"/>
                <a:gd name="connsiteX2173" fmla="*/ 1474673 w 2034063"/>
                <a:gd name="connsiteY2173" fmla="*/ 2712595 h 2778061"/>
                <a:gd name="connsiteX2174" fmla="*/ 1473244 w 2034063"/>
                <a:gd name="connsiteY2174" fmla="*/ 2714119 h 2778061"/>
                <a:gd name="connsiteX2175" fmla="*/ 1471625 w 2034063"/>
                <a:gd name="connsiteY2175" fmla="*/ 2715357 h 2778061"/>
                <a:gd name="connsiteX2176" fmla="*/ 1469054 w 2034063"/>
                <a:gd name="connsiteY2176" fmla="*/ 2716405 h 2778061"/>
                <a:gd name="connsiteX2177" fmla="*/ 1468101 w 2034063"/>
                <a:gd name="connsiteY2177" fmla="*/ 2717834 h 2778061"/>
                <a:gd name="connsiteX2178" fmla="*/ 1467339 w 2034063"/>
                <a:gd name="connsiteY2178" fmla="*/ 2719453 h 2778061"/>
                <a:gd name="connsiteX2179" fmla="*/ 1466291 w 2034063"/>
                <a:gd name="connsiteY2179" fmla="*/ 2720977 h 2778061"/>
                <a:gd name="connsiteX2180" fmla="*/ 1463910 w 2034063"/>
                <a:gd name="connsiteY2180" fmla="*/ 2722787 h 2778061"/>
                <a:gd name="connsiteX2181" fmla="*/ 1461148 w 2034063"/>
                <a:gd name="connsiteY2181" fmla="*/ 2724501 h 2778061"/>
                <a:gd name="connsiteX2182" fmla="*/ 1458195 w 2034063"/>
                <a:gd name="connsiteY2182" fmla="*/ 2725644 h 2778061"/>
                <a:gd name="connsiteX2183" fmla="*/ 1455242 w 2034063"/>
                <a:gd name="connsiteY2183" fmla="*/ 2725644 h 2778061"/>
                <a:gd name="connsiteX2184" fmla="*/ 1452861 w 2034063"/>
                <a:gd name="connsiteY2184" fmla="*/ 2726978 h 2778061"/>
                <a:gd name="connsiteX2185" fmla="*/ 1451527 w 2034063"/>
                <a:gd name="connsiteY2185" fmla="*/ 2730026 h 2778061"/>
                <a:gd name="connsiteX2186" fmla="*/ 1450289 w 2034063"/>
                <a:gd name="connsiteY2186" fmla="*/ 2736979 h 2778061"/>
                <a:gd name="connsiteX2187" fmla="*/ 1448860 w 2034063"/>
                <a:gd name="connsiteY2187" fmla="*/ 2740122 h 2778061"/>
                <a:gd name="connsiteX2188" fmla="*/ 1446670 w 2034063"/>
                <a:gd name="connsiteY2188" fmla="*/ 2742694 h 2778061"/>
                <a:gd name="connsiteX2189" fmla="*/ 1443812 w 2034063"/>
                <a:gd name="connsiteY2189" fmla="*/ 2744790 h 2778061"/>
                <a:gd name="connsiteX2190" fmla="*/ 1440383 w 2034063"/>
                <a:gd name="connsiteY2190" fmla="*/ 2746218 h 2778061"/>
                <a:gd name="connsiteX2191" fmla="*/ 1435430 w 2034063"/>
                <a:gd name="connsiteY2191" fmla="*/ 2752695 h 2778061"/>
                <a:gd name="connsiteX2192" fmla="*/ 392347 w 2034063"/>
                <a:gd name="connsiteY2192" fmla="*/ 2752695 h 2778061"/>
                <a:gd name="connsiteX2193" fmla="*/ 392347 w 2034063"/>
                <a:gd name="connsiteY2193" fmla="*/ 2310259 h 2778061"/>
                <a:gd name="connsiteX2194" fmla="*/ -83 w 2034063"/>
                <a:gd name="connsiteY2194" fmla="*/ 2310259 h 2778061"/>
                <a:gd name="connsiteX2195" fmla="*/ -83 w 2034063"/>
                <a:gd name="connsiteY2195" fmla="*/ 981045 h 2778061"/>
                <a:gd name="connsiteX2196" fmla="*/ 2025980 w 2034063"/>
                <a:gd name="connsiteY2196" fmla="*/ 2517523 h 2778061"/>
                <a:gd name="connsiteX2197" fmla="*/ 2027790 w 2034063"/>
                <a:gd name="connsiteY2197" fmla="*/ 2517523 h 2778061"/>
                <a:gd name="connsiteX2198" fmla="*/ 2033981 w 2034063"/>
                <a:gd name="connsiteY2198" fmla="*/ 2517523 h 2778061"/>
                <a:gd name="connsiteX2199" fmla="*/ 2031219 w 2034063"/>
                <a:gd name="connsiteY2199" fmla="*/ 2523429 h 2778061"/>
                <a:gd name="connsiteX2200" fmla="*/ 2028742 w 2034063"/>
                <a:gd name="connsiteY2200" fmla="*/ 2530572 h 2778061"/>
                <a:gd name="connsiteX2201" fmla="*/ 2021884 w 2034063"/>
                <a:gd name="connsiteY2201" fmla="*/ 2562576 h 2778061"/>
                <a:gd name="connsiteX2202" fmla="*/ 2021218 w 2034063"/>
                <a:gd name="connsiteY2202" fmla="*/ 2562576 h 2778061"/>
                <a:gd name="connsiteX2203" fmla="*/ 2019217 w 2034063"/>
                <a:gd name="connsiteY2203" fmla="*/ 2562576 h 2778061"/>
                <a:gd name="connsiteX2204" fmla="*/ 2017407 w 2034063"/>
                <a:gd name="connsiteY2204" fmla="*/ 2562576 h 2778061"/>
                <a:gd name="connsiteX2205" fmla="*/ 2015979 w 2034063"/>
                <a:gd name="connsiteY2205" fmla="*/ 2562576 h 2778061"/>
                <a:gd name="connsiteX2206" fmla="*/ 2014931 w 2034063"/>
                <a:gd name="connsiteY2206" fmla="*/ 2562576 h 2778061"/>
                <a:gd name="connsiteX2207" fmla="*/ 2013407 w 2034063"/>
                <a:gd name="connsiteY2207" fmla="*/ 2559052 h 2778061"/>
                <a:gd name="connsiteX2208" fmla="*/ 2013407 w 2034063"/>
                <a:gd name="connsiteY2208" fmla="*/ 2556957 h 2778061"/>
                <a:gd name="connsiteX2209" fmla="*/ 2014169 w 2034063"/>
                <a:gd name="connsiteY2209" fmla="*/ 2552480 h 2778061"/>
                <a:gd name="connsiteX2210" fmla="*/ 2014169 w 2034063"/>
                <a:gd name="connsiteY2210" fmla="*/ 2552004 h 2778061"/>
                <a:gd name="connsiteX2211" fmla="*/ 2014741 w 2034063"/>
                <a:gd name="connsiteY2211" fmla="*/ 2551432 h 2778061"/>
                <a:gd name="connsiteX2212" fmla="*/ 2015408 w 2034063"/>
                <a:gd name="connsiteY2212" fmla="*/ 2550670 h 2778061"/>
                <a:gd name="connsiteX2213" fmla="*/ 2015408 w 2034063"/>
                <a:gd name="connsiteY2213" fmla="*/ 2549432 h 2778061"/>
                <a:gd name="connsiteX2214" fmla="*/ 2015408 w 2034063"/>
                <a:gd name="connsiteY2214" fmla="*/ 2548194 h 2778061"/>
                <a:gd name="connsiteX2215" fmla="*/ 2014265 w 2034063"/>
                <a:gd name="connsiteY2215" fmla="*/ 2546193 h 2778061"/>
                <a:gd name="connsiteX2216" fmla="*/ 2014265 w 2034063"/>
                <a:gd name="connsiteY2216" fmla="*/ 2544955 h 2778061"/>
                <a:gd name="connsiteX2217" fmla="*/ 2014265 w 2034063"/>
                <a:gd name="connsiteY2217" fmla="*/ 2542860 h 2778061"/>
                <a:gd name="connsiteX2218" fmla="*/ 2015598 w 2034063"/>
                <a:gd name="connsiteY2218" fmla="*/ 2538383 h 2778061"/>
                <a:gd name="connsiteX2219" fmla="*/ 2015598 w 2034063"/>
                <a:gd name="connsiteY2219" fmla="*/ 2536287 h 2778061"/>
                <a:gd name="connsiteX2220" fmla="*/ 2015598 w 2034063"/>
                <a:gd name="connsiteY2220" fmla="*/ 2533906 h 2778061"/>
                <a:gd name="connsiteX2221" fmla="*/ 2014074 w 2034063"/>
                <a:gd name="connsiteY2221" fmla="*/ 2528191 h 2778061"/>
                <a:gd name="connsiteX2222" fmla="*/ 2014645 w 2034063"/>
                <a:gd name="connsiteY2222" fmla="*/ 2526001 h 2778061"/>
                <a:gd name="connsiteX2223" fmla="*/ 2017503 w 2034063"/>
                <a:gd name="connsiteY2223" fmla="*/ 2521905 h 2778061"/>
                <a:gd name="connsiteX2224" fmla="*/ 2018550 w 2034063"/>
                <a:gd name="connsiteY2224" fmla="*/ 2519714 h 2778061"/>
                <a:gd name="connsiteX2225" fmla="*/ 2018550 w 2034063"/>
                <a:gd name="connsiteY2225" fmla="*/ 2515428 h 2778061"/>
                <a:gd name="connsiteX2226" fmla="*/ 2018550 w 2034063"/>
                <a:gd name="connsiteY2226" fmla="*/ 2513427 h 2778061"/>
                <a:gd name="connsiteX2227" fmla="*/ 2019599 w 2034063"/>
                <a:gd name="connsiteY2227" fmla="*/ 2512570 h 2778061"/>
                <a:gd name="connsiteX2228" fmla="*/ 2021694 w 2034063"/>
                <a:gd name="connsiteY2228" fmla="*/ 2513142 h 2778061"/>
                <a:gd name="connsiteX2229" fmla="*/ 2023123 w 2034063"/>
                <a:gd name="connsiteY2229" fmla="*/ 2514380 h 2778061"/>
                <a:gd name="connsiteX2230" fmla="*/ 2024170 w 2034063"/>
                <a:gd name="connsiteY2230" fmla="*/ 2515713 h 2778061"/>
                <a:gd name="connsiteX2231" fmla="*/ 2016455 w 2034063"/>
                <a:gd name="connsiteY2231" fmla="*/ 2506379 h 2778061"/>
                <a:gd name="connsiteX2232" fmla="*/ 2016455 w 2034063"/>
                <a:gd name="connsiteY2232" fmla="*/ 2503807 h 2778061"/>
                <a:gd name="connsiteX2233" fmla="*/ 2015693 w 2034063"/>
                <a:gd name="connsiteY2233" fmla="*/ 2499807 h 2778061"/>
                <a:gd name="connsiteX2234" fmla="*/ 2014455 w 2034063"/>
                <a:gd name="connsiteY2234" fmla="*/ 2495997 h 2778061"/>
                <a:gd name="connsiteX2235" fmla="*/ 2013216 w 2034063"/>
                <a:gd name="connsiteY2235" fmla="*/ 2494282 h 2778061"/>
                <a:gd name="connsiteX2236" fmla="*/ 2011788 w 2034063"/>
                <a:gd name="connsiteY2236" fmla="*/ 2492853 h 2778061"/>
                <a:gd name="connsiteX2237" fmla="*/ 2010835 w 2034063"/>
                <a:gd name="connsiteY2237" fmla="*/ 2489520 h 2778061"/>
                <a:gd name="connsiteX2238" fmla="*/ 2010074 w 2034063"/>
                <a:gd name="connsiteY2238" fmla="*/ 2479995 h 2778061"/>
                <a:gd name="connsiteX2239" fmla="*/ 2010930 w 2034063"/>
                <a:gd name="connsiteY2239" fmla="*/ 2471136 h 2778061"/>
                <a:gd name="connsiteX2240" fmla="*/ 2010359 w 2034063"/>
                <a:gd name="connsiteY2240" fmla="*/ 2467898 h 2778061"/>
                <a:gd name="connsiteX2241" fmla="*/ 2009692 w 2034063"/>
                <a:gd name="connsiteY2241" fmla="*/ 2465707 h 2778061"/>
                <a:gd name="connsiteX2242" fmla="*/ 2009692 w 2034063"/>
                <a:gd name="connsiteY2242" fmla="*/ 2464183 h 2778061"/>
                <a:gd name="connsiteX2243" fmla="*/ 2012359 w 2034063"/>
                <a:gd name="connsiteY2243" fmla="*/ 2462469 h 2778061"/>
                <a:gd name="connsiteX2244" fmla="*/ 2016931 w 2034063"/>
                <a:gd name="connsiteY2244" fmla="*/ 2461611 h 2778061"/>
                <a:gd name="connsiteX2245" fmla="*/ 2019694 w 2034063"/>
                <a:gd name="connsiteY2245" fmla="*/ 2459326 h 2778061"/>
                <a:gd name="connsiteX2246" fmla="*/ 2021218 w 2034063"/>
                <a:gd name="connsiteY2246" fmla="*/ 2458563 h 2778061"/>
                <a:gd name="connsiteX2247" fmla="*/ 2022741 w 2034063"/>
                <a:gd name="connsiteY2247" fmla="*/ 2458563 h 2778061"/>
                <a:gd name="connsiteX2248" fmla="*/ 2023599 w 2034063"/>
                <a:gd name="connsiteY2248" fmla="*/ 2460945 h 2778061"/>
                <a:gd name="connsiteX2249" fmla="*/ 2023599 w 2034063"/>
                <a:gd name="connsiteY2249" fmla="*/ 2464374 h 2778061"/>
                <a:gd name="connsiteX2250" fmla="*/ 2018265 w 2034063"/>
                <a:gd name="connsiteY2250" fmla="*/ 2482090 h 2778061"/>
                <a:gd name="connsiteX2251" fmla="*/ 2017313 w 2034063"/>
                <a:gd name="connsiteY2251" fmla="*/ 2488281 h 2778061"/>
                <a:gd name="connsiteX2252" fmla="*/ 2017313 w 2034063"/>
                <a:gd name="connsiteY2252" fmla="*/ 2495425 h 2778061"/>
                <a:gd name="connsiteX2253" fmla="*/ 2017313 w 2034063"/>
                <a:gd name="connsiteY2253" fmla="*/ 2497140 h 2778061"/>
                <a:gd name="connsiteX2254" fmla="*/ 2018456 w 2034063"/>
                <a:gd name="connsiteY2254" fmla="*/ 2500950 h 2778061"/>
                <a:gd name="connsiteX2255" fmla="*/ 2018456 w 2034063"/>
                <a:gd name="connsiteY2255" fmla="*/ 2502950 h 2778061"/>
                <a:gd name="connsiteX2256" fmla="*/ 2018456 w 2034063"/>
                <a:gd name="connsiteY2256" fmla="*/ 2505426 h 2778061"/>
                <a:gd name="connsiteX2257" fmla="*/ 2018456 w 2034063"/>
                <a:gd name="connsiteY2257" fmla="*/ 2507712 h 2778061"/>
                <a:gd name="connsiteX2258" fmla="*/ 2017693 w 2034063"/>
                <a:gd name="connsiteY2258" fmla="*/ 2508189 h 2778061"/>
                <a:gd name="connsiteX2259" fmla="*/ 1957686 w 2034063"/>
                <a:gd name="connsiteY2259" fmla="*/ 2204246 h 2778061"/>
                <a:gd name="connsiteX2260" fmla="*/ 1961782 w 2034063"/>
                <a:gd name="connsiteY2260" fmla="*/ 2209199 h 2778061"/>
                <a:gd name="connsiteX2261" fmla="*/ 1963401 w 2034063"/>
                <a:gd name="connsiteY2261" fmla="*/ 2212628 h 2778061"/>
                <a:gd name="connsiteX2262" fmla="*/ 1961782 w 2034063"/>
                <a:gd name="connsiteY2262" fmla="*/ 2214247 h 2778061"/>
                <a:gd name="connsiteX2263" fmla="*/ 1957876 w 2034063"/>
                <a:gd name="connsiteY2263" fmla="*/ 2208532 h 2778061"/>
                <a:gd name="connsiteX2264" fmla="*/ 1956543 w 2034063"/>
                <a:gd name="connsiteY2264" fmla="*/ 2205579 h 2778061"/>
                <a:gd name="connsiteX2265" fmla="*/ 2011026 w 2034063"/>
                <a:gd name="connsiteY2265" fmla="*/ 2163669 h 2778061"/>
                <a:gd name="connsiteX2266" fmla="*/ 2011026 w 2034063"/>
                <a:gd name="connsiteY2266" fmla="*/ 2167003 h 2778061"/>
                <a:gd name="connsiteX2267" fmla="*/ 2009978 w 2034063"/>
                <a:gd name="connsiteY2267" fmla="*/ 2169575 h 2778061"/>
                <a:gd name="connsiteX2268" fmla="*/ 2008549 w 2034063"/>
                <a:gd name="connsiteY2268" fmla="*/ 2171861 h 2778061"/>
                <a:gd name="connsiteX2269" fmla="*/ 2007788 w 2034063"/>
                <a:gd name="connsiteY2269" fmla="*/ 2174147 h 2778061"/>
                <a:gd name="connsiteX2270" fmla="*/ 2007311 w 2034063"/>
                <a:gd name="connsiteY2270" fmla="*/ 2177100 h 2778061"/>
                <a:gd name="connsiteX2271" fmla="*/ 1997405 w 2034063"/>
                <a:gd name="connsiteY2271" fmla="*/ 2202246 h 2778061"/>
                <a:gd name="connsiteX2272" fmla="*/ 1983404 w 2034063"/>
                <a:gd name="connsiteY2272" fmla="*/ 2232249 h 2778061"/>
                <a:gd name="connsiteX2273" fmla="*/ 1973307 w 2034063"/>
                <a:gd name="connsiteY2273" fmla="*/ 2261682 h 2778061"/>
                <a:gd name="connsiteX2274" fmla="*/ 1973307 w 2034063"/>
                <a:gd name="connsiteY2274" fmla="*/ 2265396 h 2778061"/>
                <a:gd name="connsiteX2275" fmla="*/ 1975402 w 2034063"/>
                <a:gd name="connsiteY2275" fmla="*/ 2269778 h 2778061"/>
                <a:gd name="connsiteX2276" fmla="*/ 1975402 w 2034063"/>
                <a:gd name="connsiteY2276" fmla="*/ 2275017 h 2778061"/>
                <a:gd name="connsiteX2277" fmla="*/ 1973212 w 2034063"/>
                <a:gd name="connsiteY2277" fmla="*/ 2279208 h 2778061"/>
                <a:gd name="connsiteX2278" fmla="*/ 1969592 w 2034063"/>
                <a:gd name="connsiteY2278" fmla="*/ 2280732 h 2778061"/>
                <a:gd name="connsiteX2279" fmla="*/ 1964448 w 2034063"/>
                <a:gd name="connsiteY2279" fmla="*/ 2274445 h 2778061"/>
                <a:gd name="connsiteX2280" fmla="*/ 1962258 w 2034063"/>
                <a:gd name="connsiteY2280" fmla="*/ 2270826 h 2778061"/>
                <a:gd name="connsiteX2281" fmla="*/ 1962258 w 2034063"/>
                <a:gd name="connsiteY2281" fmla="*/ 2268349 h 2778061"/>
                <a:gd name="connsiteX2282" fmla="*/ 1962925 w 2034063"/>
                <a:gd name="connsiteY2282" fmla="*/ 2265587 h 2778061"/>
                <a:gd name="connsiteX2283" fmla="*/ 1960543 w 2034063"/>
                <a:gd name="connsiteY2283" fmla="*/ 2258729 h 2778061"/>
                <a:gd name="connsiteX2284" fmla="*/ 1960543 w 2034063"/>
                <a:gd name="connsiteY2284" fmla="*/ 2254919 h 2778061"/>
                <a:gd name="connsiteX2285" fmla="*/ 1956829 w 2034063"/>
                <a:gd name="connsiteY2285" fmla="*/ 2253776 h 2778061"/>
                <a:gd name="connsiteX2286" fmla="*/ 1955305 w 2034063"/>
                <a:gd name="connsiteY2286" fmla="*/ 2249680 h 2778061"/>
                <a:gd name="connsiteX2287" fmla="*/ 1955305 w 2034063"/>
                <a:gd name="connsiteY2287" fmla="*/ 2245203 h 2778061"/>
                <a:gd name="connsiteX2288" fmla="*/ 1957210 w 2034063"/>
                <a:gd name="connsiteY2288" fmla="*/ 2243108 h 2778061"/>
                <a:gd name="connsiteX2289" fmla="*/ 1960257 w 2034063"/>
                <a:gd name="connsiteY2289" fmla="*/ 2241298 h 2778061"/>
                <a:gd name="connsiteX2290" fmla="*/ 1961400 w 2034063"/>
                <a:gd name="connsiteY2290" fmla="*/ 2237012 h 2778061"/>
                <a:gd name="connsiteX2291" fmla="*/ 1962258 w 2034063"/>
                <a:gd name="connsiteY2291" fmla="*/ 2228059 h 2778061"/>
                <a:gd name="connsiteX2292" fmla="*/ 1963210 w 2034063"/>
                <a:gd name="connsiteY2292" fmla="*/ 2226249 h 2778061"/>
                <a:gd name="connsiteX2293" fmla="*/ 1964448 w 2034063"/>
                <a:gd name="connsiteY2293" fmla="*/ 2225105 h 2778061"/>
                <a:gd name="connsiteX2294" fmla="*/ 1965687 w 2034063"/>
                <a:gd name="connsiteY2294" fmla="*/ 2224153 h 2778061"/>
                <a:gd name="connsiteX2295" fmla="*/ 1966640 w 2034063"/>
                <a:gd name="connsiteY2295" fmla="*/ 2223105 h 2778061"/>
                <a:gd name="connsiteX2296" fmla="*/ 1968639 w 2034063"/>
                <a:gd name="connsiteY2296" fmla="*/ 2218248 h 2778061"/>
                <a:gd name="connsiteX2297" fmla="*/ 1969782 w 2034063"/>
                <a:gd name="connsiteY2297" fmla="*/ 2216628 h 2778061"/>
                <a:gd name="connsiteX2298" fmla="*/ 1971116 w 2034063"/>
                <a:gd name="connsiteY2298" fmla="*/ 2212818 h 2778061"/>
                <a:gd name="connsiteX2299" fmla="*/ 1969497 w 2034063"/>
                <a:gd name="connsiteY2299" fmla="*/ 2204817 h 2778061"/>
                <a:gd name="connsiteX2300" fmla="*/ 1971116 w 2034063"/>
                <a:gd name="connsiteY2300" fmla="*/ 2201198 h 2778061"/>
                <a:gd name="connsiteX2301" fmla="*/ 1970259 w 2034063"/>
                <a:gd name="connsiteY2301" fmla="*/ 2199579 h 2778061"/>
                <a:gd name="connsiteX2302" fmla="*/ 1969211 w 2034063"/>
                <a:gd name="connsiteY2302" fmla="*/ 2199007 h 2778061"/>
                <a:gd name="connsiteX2303" fmla="*/ 1968068 w 2034063"/>
                <a:gd name="connsiteY2303" fmla="*/ 2199007 h 2778061"/>
                <a:gd name="connsiteX2304" fmla="*/ 1965020 w 2034063"/>
                <a:gd name="connsiteY2304" fmla="*/ 2197769 h 2778061"/>
                <a:gd name="connsiteX2305" fmla="*/ 1964163 w 2034063"/>
                <a:gd name="connsiteY2305" fmla="*/ 2197769 h 2778061"/>
                <a:gd name="connsiteX2306" fmla="*/ 1964163 w 2034063"/>
                <a:gd name="connsiteY2306" fmla="*/ 2197769 h 2778061"/>
                <a:gd name="connsiteX2307" fmla="*/ 1964163 w 2034063"/>
                <a:gd name="connsiteY2307" fmla="*/ 2196340 h 2778061"/>
                <a:gd name="connsiteX2308" fmla="*/ 1965115 w 2034063"/>
                <a:gd name="connsiteY2308" fmla="*/ 2194435 h 2778061"/>
                <a:gd name="connsiteX2309" fmla="*/ 1967306 w 2034063"/>
                <a:gd name="connsiteY2309" fmla="*/ 2192244 h 2778061"/>
                <a:gd name="connsiteX2310" fmla="*/ 1981689 w 2034063"/>
                <a:gd name="connsiteY2310" fmla="*/ 2182243 h 2778061"/>
                <a:gd name="connsiteX2311" fmla="*/ 1985690 w 2034063"/>
                <a:gd name="connsiteY2311" fmla="*/ 2178433 h 2778061"/>
                <a:gd name="connsiteX2312" fmla="*/ 1989214 w 2034063"/>
                <a:gd name="connsiteY2312" fmla="*/ 2174052 h 2778061"/>
                <a:gd name="connsiteX2313" fmla="*/ 1991880 w 2034063"/>
                <a:gd name="connsiteY2313" fmla="*/ 2169765 h 2778061"/>
                <a:gd name="connsiteX2314" fmla="*/ 1994072 w 2034063"/>
                <a:gd name="connsiteY2314" fmla="*/ 2164812 h 2778061"/>
                <a:gd name="connsiteX2315" fmla="*/ 1994929 w 2034063"/>
                <a:gd name="connsiteY2315" fmla="*/ 2159288 h 2778061"/>
                <a:gd name="connsiteX2316" fmla="*/ 1993690 w 2034063"/>
                <a:gd name="connsiteY2316" fmla="*/ 2153287 h 2778061"/>
                <a:gd name="connsiteX2317" fmla="*/ 1991404 w 2034063"/>
                <a:gd name="connsiteY2317" fmla="*/ 2148715 h 2778061"/>
                <a:gd name="connsiteX2318" fmla="*/ 1987689 w 2034063"/>
                <a:gd name="connsiteY2318" fmla="*/ 2142810 h 2778061"/>
                <a:gd name="connsiteX2319" fmla="*/ 1983689 w 2034063"/>
                <a:gd name="connsiteY2319" fmla="*/ 2138714 h 2778061"/>
                <a:gd name="connsiteX2320" fmla="*/ 1980260 w 2034063"/>
                <a:gd name="connsiteY2320" fmla="*/ 2139381 h 2778061"/>
                <a:gd name="connsiteX2321" fmla="*/ 1987880 w 2034063"/>
                <a:gd name="connsiteY2321" fmla="*/ 2129856 h 2778061"/>
                <a:gd name="connsiteX2322" fmla="*/ 1989118 w 2034063"/>
                <a:gd name="connsiteY2322" fmla="*/ 2129284 h 2778061"/>
                <a:gd name="connsiteX2323" fmla="*/ 1992833 w 2034063"/>
                <a:gd name="connsiteY2323" fmla="*/ 2125950 h 2778061"/>
                <a:gd name="connsiteX2324" fmla="*/ 1997977 w 2034063"/>
                <a:gd name="connsiteY2324" fmla="*/ 2122807 h 2778061"/>
                <a:gd name="connsiteX2325" fmla="*/ 1999120 w 2034063"/>
                <a:gd name="connsiteY2325" fmla="*/ 2121855 h 2778061"/>
                <a:gd name="connsiteX2326" fmla="*/ 1999786 w 2034063"/>
                <a:gd name="connsiteY2326" fmla="*/ 2128046 h 2778061"/>
                <a:gd name="connsiteX2327" fmla="*/ 1999120 w 2034063"/>
                <a:gd name="connsiteY2327" fmla="*/ 2145667 h 2778061"/>
                <a:gd name="connsiteX2328" fmla="*/ 1999596 w 2034063"/>
                <a:gd name="connsiteY2328" fmla="*/ 2148239 h 2778061"/>
                <a:gd name="connsiteX2329" fmla="*/ 2001882 w 2034063"/>
                <a:gd name="connsiteY2329" fmla="*/ 2155859 h 2778061"/>
                <a:gd name="connsiteX2330" fmla="*/ 2003120 w 2034063"/>
                <a:gd name="connsiteY2330" fmla="*/ 2157478 h 2778061"/>
                <a:gd name="connsiteX2331" fmla="*/ 2004358 w 2034063"/>
                <a:gd name="connsiteY2331" fmla="*/ 2158335 h 2778061"/>
                <a:gd name="connsiteX2332" fmla="*/ 2009216 w 2034063"/>
                <a:gd name="connsiteY2332" fmla="*/ 2162622 h 2778061"/>
                <a:gd name="connsiteX2333" fmla="*/ 1749660 w 2034063"/>
                <a:gd name="connsiteY2333" fmla="*/ 1995839 h 2778061"/>
                <a:gd name="connsiteX2334" fmla="*/ 1751089 w 2034063"/>
                <a:gd name="connsiteY2334" fmla="*/ 1998696 h 2778061"/>
                <a:gd name="connsiteX2335" fmla="*/ 1751756 w 2034063"/>
                <a:gd name="connsiteY2335" fmla="*/ 2002125 h 2778061"/>
                <a:gd name="connsiteX2336" fmla="*/ 1751089 w 2034063"/>
                <a:gd name="connsiteY2336" fmla="*/ 2004316 h 2778061"/>
                <a:gd name="connsiteX2337" fmla="*/ 1748422 w 2034063"/>
                <a:gd name="connsiteY2337" fmla="*/ 2003173 h 2778061"/>
                <a:gd name="connsiteX2338" fmla="*/ 1748422 w 2034063"/>
                <a:gd name="connsiteY2338" fmla="*/ 1999744 h 2778061"/>
                <a:gd name="connsiteX2339" fmla="*/ 1747374 w 2034063"/>
                <a:gd name="connsiteY2339" fmla="*/ 1997553 h 2778061"/>
                <a:gd name="connsiteX2340" fmla="*/ 1744326 w 2034063"/>
                <a:gd name="connsiteY2340" fmla="*/ 1993362 h 2778061"/>
                <a:gd name="connsiteX2341" fmla="*/ 1743564 w 2034063"/>
                <a:gd name="connsiteY2341" fmla="*/ 1988886 h 2778061"/>
                <a:gd name="connsiteX2342" fmla="*/ 1743564 w 2034063"/>
                <a:gd name="connsiteY2342" fmla="*/ 1988409 h 2778061"/>
                <a:gd name="connsiteX2343" fmla="*/ 1744230 w 2034063"/>
                <a:gd name="connsiteY2343" fmla="*/ 1986790 h 2778061"/>
                <a:gd name="connsiteX2344" fmla="*/ 1745088 w 2034063"/>
                <a:gd name="connsiteY2344" fmla="*/ 1985838 h 2778061"/>
                <a:gd name="connsiteX2345" fmla="*/ 1745945 w 2034063"/>
                <a:gd name="connsiteY2345" fmla="*/ 1985838 h 2778061"/>
                <a:gd name="connsiteX2346" fmla="*/ 1746612 w 2034063"/>
                <a:gd name="connsiteY2346" fmla="*/ 1990314 h 2778061"/>
                <a:gd name="connsiteX2347" fmla="*/ 1747565 w 2034063"/>
                <a:gd name="connsiteY2347" fmla="*/ 1992315 h 2778061"/>
                <a:gd name="connsiteX2348" fmla="*/ 1736230 w 2034063"/>
                <a:gd name="connsiteY2348" fmla="*/ 1973836 h 2778061"/>
                <a:gd name="connsiteX2349" fmla="*/ 1738611 w 2034063"/>
                <a:gd name="connsiteY2349" fmla="*/ 1975646 h 2778061"/>
                <a:gd name="connsiteX2350" fmla="*/ 1739754 w 2034063"/>
                <a:gd name="connsiteY2350" fmla="*/ 1979646 h 2778061"/>
                <a:gd name="connsiteX2351" fmla="*/ 1739754 w 2034063"/>
                <a:gd name="connsiteY2351" fmla="*/ 1983742 h 2778061"/>
                <a:gd name="connsiteX2352" fmla="*/ 1739754 w 2034063"/>
                <a:gd name="connsiteY2352" fmla="*/ 1985552 h 2778061"/>
                <a:gd name="connsiteX2353" fmla="*/ 1738801 w 2034063"/>
                <a:gd name="connsiteY2353" fmla="*/ 1985552 h 2778061"/>
                <a:gd name="connsiteX2354" fmla="*/ 1738325 w 2034063"/>
                <a:gd name="connsiteY2354" fmla="*/ 1986123 h 2778061"/>
                <a:gd name="connsiteX2355" fmla="*/ 1737563 w 2034063"/>
                <a:gd name="connsiteY2355" fmla="*/ 1987266 h 2778061"/>
                <a:gd name="connsiteX2356" fmla="*/ 1737087 w 2034063"/>
                <a:gd name="connsiteY2356" fmla="*/ 1987838 h 2778061"/>
                <a:gd name="connsiteX2357" fmla="*/ 1737087 w 2034063"/>
                <a:gd name="connsiteY2357" fmla="*/ 1988314 h 2778061"/>
                <a:gd name="connsiteX2358" fmla="*/ 1737087 w 2034063"/>
                <a:gd name="connsiteY2358" fmla="*/ 1988314 h 2778061"/>
                <a:gd name="connsiteX2359" fmla="*/ 1736134 w 2034063"/>
                <a:gd name="connsiteY2359" fmla="*/ 1988981 h 2778061"/>
                <a:gd name="connsiteX2360" fmla="*/ 1736134 w 2034063"/>
                <a:gd name="connsiteY2360" fmla="*/ 1988981 h 2778061"/>
                <a:gd name="connsiteX2361" fmla="*/ 1731753 w 2034063"/>
                <a:gd name="connsiteY2361" fmla="*/ 1988981 h 2778061"/>
                <a:gd name="connsiteX2362" fmla="*/ 1730705 w 2034063"/>
                <a:gd name="connsiteY2362" fmla="*/ 1988981 h 2778061"/>
                <a:gd name="connsiteX2363" fmla="*/ 1729753 w 2034063"/>
                <a:gd name="connsiteY2363" fmla="*/ 1988981 h 2778061"/>
                <a:gd name="connsiteX2364" fmla="*/ 1728515 w 2034063"/>
                <a:gd name="connsiteY2364" fmla="*/ 1987552 h 2778061"/>
                <a:gd name="connsiteX2365" fmla="*/ 1727181 w 2034063"/>
                <a:gd name="connsiteY2365" fmla="*/ 1985552 h 2778061"/>
                <a:gd name="connsiteX2366" fmla="*/ 1725371 w 2034063"/>
                <a:gd name="connsiteY2366" fmla="*/ 1983933 h 2778061"/>
                <a:gd name="connsiteX2367" fmla="*/ 1723847 w 2034063"/>
                <a:gd name="connsiteY2367" fmla="*/ 1982028 h 2778061"/>
                <a:gd name="connsiteX2368" fmla="*/ 1722514 w 2034063"/>
                <a:gd name="connsiteY2368" fmla="*/ 1976884 h 2778061"/>
                <a:gd name="connsiteX2369" fmla="*/ 1720989 w 2034063"/>
                <a:gd name="connsiteY2369" fmla="*/ 1974217 h 2778061"/>
                <a:gd name="connsiteX2370" fmla="*/ 1715465 w 2034063"/>
                <a:gd name="connsiteY2370" fmla="*/ 1967454 h 2778061"/>
                <a:gd name="connsiteX2371" fmla="*/ 1712036 w 2034063"/>
                <a:gd name="connsiteY2371" fmla="*/ 1964692 h 2778061"/>
                <a:gd name="connsiteX2372" fmla="*/ 1710608 w 2034063"/>
                <a:gd name="connsiteY2372" fmla="*/ 1963263 h 2778061"/>
                <a:gd name="connsiteX2373" fmla="*/ 1708798 w 2034063"/>
                <a:gd name="connsiteY2373" fmla="*/ 1960501 h 2778061"/>
                <a:gd name="connsiteX2374" fmla="*/ 1704511 w 2034063"/>
                <a:gd name="connsiteY2374" fmla="*/ 1954310 h 2778061"/>
                <a:gd name="connsiteX2375" fmla="*/ 1701463 w 2034063"/>
                <a:gd name="connsiteY2375" fmla="*/ 1950214 h 2778061"/>
                <a:gd name="connsiteX2376" fmla="*/ 1699082 w 2034063"/>
                <a:gd name="connsiteY2376" fmla="*/ 1947452 h 2778061"/>
                <a:gd name="connsiteX2377" fmla="*/ 1703845 w 2034063"/>
                <a:gd name="connsiteY2377" fmla="*/ 1945547 h 2778061"/>
                <a:gd name="connsiteX2378" fmla="*/ 1704702 w 2034063"/>
                <a:gd name="connsiteY2378" fmla="*/ 1944880 h 2778061"/>
                <a:gd name="connsiteX2379" fmla="*/ 1704702 w 2034063"/>
                <a:gd name="connsiteY2379" fmla="*/ 1943737 h 2778061"/>
                <a:gd name="connsiteX2380" fmla="*/ 1704131 w 2034063"/>
                <a:gd name="connsiteY2380" fmla="*/ 1942594 h 2778061"/>
                <a:gd name="connsiteX2381" fmla="*/ 1705369 w 2034063"/>
                <a:gd name="connsiteY2381" fmla="*/ 1941356 h 2778061"/>
                <a:gd name="connsiteX2382" fmla="*/ 1706512 w 2034063"/>
                <a:gd name="connsiteY2382" fmla="*/ 1942213 h 2778061"/>
                <a:gd name="connsiteX2383" fmla="*/ 1707464 w 2034063"/>
                <a:gd name="connsiteY2383" fmla="*/ 1942213 h 2778061"/>
                <a:gd name="connsiteX2384" fmla="*/ 1708607 w 2034063"/>
                <a:gd name="connsiteY2384" fmla="*/ 1942213 h 2778061"/>
                <a:gd name="connsiteX2385" fmla="*/ 1709845 w 2034063"/>
                <a:gd name="connsiteY2385" fmla="*/ 1941737 h 2778061"/>
                <a:gd name="connsiteX2386" fmla="*/ 1711084 w 2034063"/>
                <a:gd name="connsiteY2386" fmla="*/ 1941737 h 2778061"/>
                <a:gd name="connsiteX2387" fmla="*/ 1711941 w 2034063"/>
                <a:gd name="connsiteY2387" fmla="*/ 1942213 h 2778061"/>
                <a:gd name="connsiteX2388" fmla="*/ 1711941 w 2034063"/>
                <a:gd name="connsiteY2388" fmla="*/ 1944690 h 2778061"/>
                <a:gd name="connsiteX2389" fmla="*/ 1711941 w 2034063"/>
                <a:gd name="connsiteY2389" fmla="*/ 1945547 h 2778061"/>
                <a:gd name="connsiteX2390" fmla="*/ 1714227 w 2034063"/>
                <a:gd name="connsiteY2390" fmla="*/ 1946404 h 2778061"/>
                <a:gd name="connsiteX2391" fmla="*/ 1719847 w 2034063"/>
                <a:gd name="connsiteY2391" fmla="*/ 1947452 h 2778061"/>
                <a:gd name="connsiteX2392" fmla="*/ 1720894 w 2034063"/>
                <a:gd name="connsiteY2392" fmla="*/ 1949071 h 2778061"/>
                <a:gd name="connsiteX2393" fmla="*/ 1722228 w 2034063"/>
                <a:gd name="connsiteY2393" fmla="*/ 1949738 h 2778061"/>
                <a:gd name="connsiteX2394" fmla="*/ 1724800 w 2034063"/>
                <a:gd name="connsiteY2394" fmla="*/ 1950214 h 2778061"/>
                <a:gd name="connsiteX2395" fmla="*/ 1726323 w 2034063"/>
                <a:gd name="connsiteY2395" fmla="*/ 1951167 h 2778061"/>
                <a:gd name="connsiteX2396" fmla="*/ 1724419 w 2034063"/>
                <a:gd name="connsiteY2396" fmla="*/ 1953357 h 2778061"/>
                <a:gd name="connsiteX2397" fmla="*/ 1726800 w 2034063"/>
                <a:gd name="connsiteY2397" fmla="*/ 1954024 h 2778061"/>
                <a:gd name="connsiteX2398" fmla="*/ 1728800 w 2034063"/>
                <a:gd name="connsiteY2398" fmla="*/ 1952214 h 2778061"/>
                <a:gd name="connsiteX2399" fmla="*/ 1730705 w 2034063"/>
                <a:gd name="connsiteY2399" fmla="*/ 1949452 h 2778061"/>
                <a:gd name="connsiteX2400" fmla="*/ 1732515 w 2034063"/>
                <a:gd name="connsiteY2400" fmla="*/ 1947642 h 2778061"/>
                <a:gd name="connsiteX2401" fmla="*/ 1732515 w 2034063"/>
                <a:gd name="connsiteY2401" fmla="*/ 1952595 h 2778061"/>
                <a:gd name="connsiteX2402" fmla="*/ 1730991 w 2034063"/>
                <a:gd name="connsiteY2402" fmla="*/ 1959072 h 2778061"/>
                <a:gd name="connsiteX2403" fmla="*/ 1730991 w 2034063"/>
                <a:gd name="connsiteY2403" fmla="*/ 1962216 h 2778061"/>
                <a:gd name="connsiteX2404" fmla="*/ 1731467 w 2034063"/>
                <a:gd name="connsiteY2404" fmla="*/ 1965645 h 2778061"/>
                <a:gd name="connsiteX2405" fmla="*/ 1732515 w 2034063"/>
                <a:gd name="connsiteY2405" fmla="*/ 1969455 h 2778061"/>
                <a:gd name="connsiteX2406" fmla="*/ 1734325 w 2034063"/>
                <a:gd name="connsiteY2406" fmla="*/ 1972693 h 2778061"/>
                <a:gd name="connsiteX2407" fmla="*/ 1534585 w 2034063"/>
                <a:gd name="connsiteY2407" fmla="*/ 1785432 h 2778061"/>
                <a:gd name="connsiteX2408" fmla="*/ 1535633 w 2034063"/>
                <a:gd name="connsiteY2408" fmla="*/ 1785432 h 2778061"/>
                <a:gd name="connsiteX2409" fmla="*/ 1537062 w 2034063"/>
                <a:gd name="connsiteY2409" fmla="*/ 1786575 h 2778061"/>
                <a:gd name="connsiteX2410" fmla="*/ 1539538 w 2034063"/>
                <a:gd name="connsiteY2410" fmla="*/ 1789146 h 2778061"/>
                <a:gd name="connsiteX2411" fmla="*/ 1538205 w 2034063"/>
                <a:gd name="connsiteY2411" fmla="*/ 1789718 h 2778061"/>
                <a:gd name="connsiteX2412" fmla="*/ 1538205 w 2034063"/>
                <a:gd name="connsiteY2412" fmla="*/ 1790766 h 2778061"/>
                <a:gd name="connsiteX2413" fmla="*/ 1538205 w 2034063"/>
                <a:gd name="connsiteY2413" fmla="*/ 1792290 h 2778061"/>
                <a:gd name="connsiteX2414" fmla="*/ 1538205 w 2034063"/>
                <a:gd name="connsiteY2414" fmla="*/ 1793909 h 2778061"/>
                <a:gd name="connsiteX2415" fmla="*/ 1535443 w 2034063"/>
                <a:gd name="connsiteY2415" fmla="*/ 1798100 h 2778061"/>
                <a:gd name="connsiteX2416" fmla="*/ 1534585 w 2034063"/>
                <a:gd name="connsiteY2416" fmla="*/ 1799719 h 2778061"/>
                <a:gd name="connsiteX2417" fmla="*/ 1533157 w 2034063"/>
                <a:gd name="connsiteY2417" fmla="*/ 1798290 h 2778061"/>
                <a:gd name="connsiteX2418" fmla="*/ 1533157 w 2034063"/>
                <a:gd name="connsiteY2418" fmla="*/ 1797719 h 2778061"/>
                <a:gd name="connsiteX2419" fmla="*/ 1533824 w 2034063"/>
                <a:gd name="connsiteY2419" fmla="*/ 1796290 h 2778061"/>
                <a:gd name="connsiteX2420" fmla="*/ 1533824 w 2034063"/>
                <a:gd name="connsiteY2420" fmla="*/ 1794766 h 2778061"/>
                <a:gd name="connsiteX2421" fmla="*/ 1533824 w 2034063"/>
                <a:gd name="connsiteY2421" fmla="*/ 1793337 h 2778061"/>
                <a:gd name="connsiteX2422" fmla="*/ 1532966 w 2034063"/>
                <a:gd name="connsiteY2422" fmla="*/ 1792004 h 2778061"/>
                <a:gd name="connsiteX2423" fmla="*/ 1533824 w 2034063"/>
                <a:gd name="connsiteY2423" fmla="*/ 1790480 h 2778061"/>
                <a:gd name="connsiteX2424" fmla="*/ 1534490 w 2034063"/>
                <a:gd name="connsiteY2424" fmla="*/ 1787146 h 2778061"/>
                <a:gd name="connsiteX2425" fmla="*/ 1640313 w 2034063"/>
                <a:gd name="connsiteY2425" fmla="*/ 1775907 h 2778061"/>
                <a:gd name="connsiteX2426" fmla="*/ 1641361 w 2034063"/>
                <a:gd name="connsiteY2426" fmla="*/ 1775907 h 2778061"/>
                <a:gd name="connsiteX2427" fmla="*/ 1642408 w 2034063"/>
                <a:gd name="connsiteY2427" fmla="*/ 1776573 h 2778061"/>
                <a:gd name="connsiteX2428" fmla="*/ 1643266 w 2034063"/>
                <a:gd name="connsiteY2428" fmla="*/ 1777526 h 2778061"/>
                <a:gd name="connsiteX2429" fmla="*/ 1643266 w 2034063"/>
                <a:gd name="connsiteY2429" fmla="*/ 1778478 h 2778061"/>
                <a:gd name="connsiteX2430" fmla="*/ 1642599 w 2034063"/>
                <a:gd name="connsiteY2430" fmla="*/ 1780002 h 2778061"/>
                <a:gd name="connsiteX2431" fmla="*/ 1641361 w 2034063"/>
                <a:gd name="connsiteY2431" fmla="*/ 1780860 h 2778061"/>
                <a:gd name="connsiteX2432" fmla="*/ 1640218 w 2034063"/>
                <a:gd name="connsiteY2432" fmla="*/ 1781431 h 2778061"/>
                <a:gd name="connsiteX2433" fmla="*/ 1639646 w 2034063"/>
                <a:gd name="connsiteY2433" fmla="*/ 1781431 h 2778061"/>
                <a:gd name="connsiteX2434" fmla="*/ 1639646 w 2034063"/>
                <a:gd name="connsiteY2434" fmla="*/ 1782669 h 2778061"/>
                <a:gd name="connsiteX2435" fmla="*/ 1638979 w 2034063"/>
                <a:gd name="connsiteY2435" fmla="*/ 1783622 h 2778061"/>
                <a:gd name="connsiteX2436" fmla="*/ 1638122 w 2034063"/>
                <a:gd name="connsiteY2436" fmla="*/ 1784384 h 2778061"/>
                <a:gd name="connsiteX2437" fmla="*/ 1637265 w 2034063"/>
                <a:gd name="connsiteY2437" fmla="*/ 1784860 h 2778061"/>
                <a:gd name="connsiteX2438" fmla="*/ 1634979 w 2034063"/>
                <a:gd name="connsiteY2438" fmla="*/ 1785813 h 2778061"/>
                <a:gd name="connsiteX2439" fmla="*/ 1633265 w 2034063"/>
                <a:gd name="connsiteY2439" fmla="*/ 1784955 h 2778061"/>
                <a:gd name="connsiteX2440" fmla="*/ 1633265 w 2034063"/>
                <a:gd name="connsiteY2440" fmla="*/ 1783146 h 2778061"/>
                <a:gd name="connsiteX2441" fmla="*/ 1634884 w 2034063"/>
                <a:gd name="connsiteY2441" fmla="*/ 1780955 h 2778061"/>
                <a:gd name="connsiteX2442" fmla="*/ 1632883 w 2034063"/>
                <a:gd name="connsiteY2442" fmla="*/ 1779336 h 2778061"/>
                <a:gd name="connsiteX2443" fmla="*/ 1632216 w 2034063"/>
                <a:gd name="connsiteY2443" fmla="*/ 1779336 h 2778061"/>
                <a:gd name="connsiteX2444" fmla="*/ 1631740 w 2034063"/>
                <a:gd name="connsiteY2444" fmla="*/ 1779907 h 2778061"/>
                <a:gd name="connsiteX2445" fmla="*/ 1631169 w 2034063"/>
                <a:gd name="connsiteY2445" fmla="*/ 1779907 h 2778061"/>
                <a:gd name="connsiteX2446" fmla="*/ 1630407 w 2034063"/>
                <a:gd name="connsiteY2446" fmla="*/ 1779907 h 2778061"/>
                <a:gd name="connsiteX2447" fmla="*/ 1631550 w 2034063"/>
                <a:gd name="connsiteY2447" fmla="*/ 1777526 h 2778061"/>
                <a:gd name="connsiteX2448" fmla="*/ 1633645 w 2034063"/>
                <a:gd name="connsiteY2448" fmla="*/ 1774859 h 2778061"/>
                <a:gd name="connsiteX2449" fmla="*/ 1635074 w 2034063"/>
                <a:gd name="connsiteY2449" fmla="*/ 1772097 h 2778061"/>
                <a:gd name="connsiteX2450" fmla="*/ 1634408 w 2034063"/>
                <a:gd name="connsiteY2450" fmla="*/ 1769620 h 2778061"/>
                <a:gd name="connsiteX2451" fmla="*/ 1633360 w 2034063"/>
                <a:gd name="connsiteY2451" fmla="*/ 1768477 h 2778061"/>
                <a:gd name="connsiteX2452" fmla="*/ 1632788 w 2034063"/>
                <a:gd name="connsiteY2452" fmla="*/ 1767429 h 2778061"/>
                <a:gd name="connsiteX2453" fmla="*/ 1632788 w 2034063"/>
                <a:gd name="connsiteY2453" fmla="*/ 1766572 h 2778061"/>
                <a:gd name="connsiteX2454" fmla="*/ 1634598 w 2034063"/>
                <a:gd name="connsiteY2454" fmla="*/ 1766572 h 2778061"/>
                <a:gd name="connsiteX2455" fmla="*/ 1636217 w 2034063"/>
                <a:gd name="connsiteY2455" fmla="*/ 1766572 h 2778061"/>
                <a:gd name="connsiteX2456" fmla="*/ 1637170 w 2034063"/>
                <a:gd name="connsiteY2456" fmla="*/ 1767620 h 2778061"/>
                <a:gd name="connsiteX2457" fmla="*/ 1637741 w 2034063"/>
                <a:gd name="connsiteY2457" fmla="*/ 1769049 h 2778061"/>
                <a:gd name="connsiteX2458" fmla="*/ 1638599 w 2034063"/>
                <a:gd name="connsiteY2458" fmla="*/ 1770477 h 2778061"/>
                <a:gd name="connsiteX2459" fmla="*/ 1639075 w 2034063"/>
                <a:gd name="connsiteY2459" fmla="*/ 1771716 h 2778061"/>
                <a:gd name="connsiteX2460" fmla="*/ 1639075 w 2034063"/>
                <a:gd name="connsiteY2460" fmla="*/ 1773144 h 2778061"/>
                <a:gd name="connsiteX2461" fmla="*/ 1639075 w 2034063"/>
                <a:gd name="connsiteY2461" fmla="*/ 1774383 h 2778061"/>
                <a:gd name="connsiteX2462" fmla="*/ 1559255 w 2034063"/>
                <a:gd name="connsiteY2462" fmla="*/ 1743045 h 2778061"/>
                <a:gd name="connsiteX2463" fmla="*/ 1558398 w 2034063"/>
                <a:gd name="connsiteY2463" fmla="*/ 1747713 h 2778061"/>
                <a:gd name="connsiteX2464" fmla="*/ 1558398 w 2034063"/>
                <a:gd name="connsiteY2464" fmla="*/ 1749332 h 2778061"/>
                <a:gd name="connsiteX2465" fmla="*/ 1558398 w 2034063"/>
                <a:gd name="connsiteY2465" fmla="*/ 1751427 h 2778061"/>
                <a:gd name="connsiteX2466" fmla="*/ 1560207 w 2034063"/>
                <a:gd name="connsiteY2466" fmla="*/ 1754190 h 2778061"/>
                <a:gd name="connsiteX2467" fmla="*/ 1560207 w 2034063"/>
                <a:gd name="connsiteY2467" fmla="*/ 1756095 h 2778061"/>
                <a:gd name="connsiteX2468" fmla="*/ 1560207 w 2034063"/>
                <a:gd name="connsiteY2468" fmla="*/ 1759714 h 2778061"/>
                <a:gd name="connsiteX2469" fmla="*/ 1559350 w 2034063"/>
                <a:gd name="connsiteY2469" fmla="*/ 1764000 h 2778061"/>
                <a:gd name="connsiteX2470" fmla="*/ 1557636 w 2034063"/>
                <a:gd name="connsiteY2470" fmla="*/ 1767620 h 2778061"/>
                <a:gd name="connsiteX2471" fmla="*/ 1554969 w 2034063"/>
                <a:gd name="connsiteY2471" fmla="*/ 1769144 h 2778061"/>
                <a:gd name="connsiteX2472" fmla="*/ 1553540 w 2034063"/>
                <a:gd name="connsiteY2472" fmla="*/ 1768191 h 2778061"/>
                <a:gd name="connsiteX2473" fmla="*/ 1553540 w 2034063"/>
                <a:gd name="connsiteY2473" fmla="*/ 1767144 h 2778061"/>
                <a:gd name="connsiteX2474" fmla="*/ 1554017 w 2034063"/>
                <a:gd name="connsiteY2474" fmla="*/ 1765905 h 2778061"/>
                <a:gd name="connsiteX2475" fmla="*/ 1554017 w 2034063"/>
                <a:gd name="connsiteY2475" fmla="*/ 1764286 h 2778061"/>
                <a:gd name="connsiteX2476" fmla="*/ 1553540 w 2034063"/>
                <a:gd name="connsiteY2476" fmla="*/ 1763429 h 2778061"/>
                <a:gd name="connsiteX2477" fmla="*/ 1552874 w 2034063"/>
                <a:gd name="connsiteY2477" fmla="*/ 1762762 h 2778061"/>
                <a:gd name="connsiteX2478" fmla="*/ 1552397 w 2034063"/>
                <a:gd name="connsiteY2478" fmla="*/ 1761905 h 2778061"/>
                <a:gd name="connsiteX2479" fmla="*/ 1552397 w 2034063"/>
                <a:gd name="connsiteY2479" fmla="*/ 1760000 h 2778061"/>
                <a:gd name="connsiteX2480" fmla="*/ 1552397 w 2034063"/>
                <a:gd name="connsiteY2480" fmla="*/ 1757238 h 2778061"/>
                <a:gd name="connsiteX2481" fmla="*/ 1552969 w 2034063"/>
                <a:gd name="connsiteY2481" fmla="*/ 1753809 h 2778061"/>
                <a:gd name="connsiteX2482" fmla="*/ 1554207 w 2034063"/>
                <a:gd name="connsiteY2482" fmla="*/ 1750761 h 2778061"/>
                <a:gd name="connsiteX2483" fmla="*/ 1555922 w 2034063"/>
                <a:gd name="connsiteY2483" fmla="*/ 1748856 h 2778061"/>
                <a:gd name="connsiteX2484" fmla="*/ 1555064 w 2034063"/>
                <a:gd name="connsiteY2484" fmla="*/ 1747427 h 2778061"/>
                <a:gd name="connsiteX2485" fmla="*/ 1555064 w 2034063"/>
                <a:gd name="connsiteY2485" fmla="*/ 1745712 h 2778061"/>
                <a:gd name="connsiteX2486" fmla="*/ 1556398 w 2034063"/>
                <a:gd name="connsiteY2486" fmla="*/ 1744093 h 2778061"/>
                <a:gd name="connsiteX2487" fmla="*/ 1608499 w 2034063"/>
                <a:gd name="connsiteY2487" fmla="*/ 1700564 h 2778061"/>
                <a:gd name="connsiteX2488" fmla="*/ 1611738 w 2034063"/>
                <a:gd name="connsiteY2488" fmla="*/ 1699611 h 2778061"/>
                <a:gd name="connsiteX2489" fmla="*/ 1613262 w 2034063"/>
                <a:gd name="connsiteY2489" fmla="*/ 1699611 h 2778061"/>
                <a:gd name="connsiteX2490" fmla="*/ 1614786 w 2034063"/>
                <a:gd name="connsiteY2490" fmla="*/ 1700469 h 2778061"/>
                <a:gd name="connsiteX2491" fmla="*/ 1618406 w 2034063"/>
                <a:gd name="connsiteY2491" fmla="*/ 1698468 h 2778061"/>
                <a:gd name="connsiteX2492" fmla="*/ 1617072 w 2034063"/>
                <a:gd name="connsiteY2492" fmla="*/ 1700754 h 2778061"/>
                <a:gd name="connsiteX2493" fmla="*/ 1616119 w 2034063"/>
                <a:gd name="connsiteY2493" fmla="*/ 1703231 h 2778061"/>
                <a:gd name="connsiteX2494" fmla="*/ 1614976 w 2034063"/>
                <a:gd name="connsiteY2494" fmla="*/ 1704850 h 2778061"/>
                <a:gd name="connsiteX2495" fmla="*/ 1612976 w 2034063"/>
                <a:gd name="connsiteY2495" fmla="*/ 1704850 h 2778061"/>
                <a:gd name="connsiteX2496" fmla="*/ 1608499 w 2034063"/>
                <a:gd name="connsiteY2496" fmla="*/ 1701802 h 2778061"/>
                <a:gd name="connsiteX2497" fmla="*/ 1609452 w 2034063"/>
                <a:gd name="connsiteY2497" fmla="*/ 1691896 h 2778061"/>
                <a:gd name="connsiteX2498" fmla="*/ 1609452 w 2034063"/>
                <a:gd name="connsiteY2498" fmla="*/ 1691896 h 2778061"/>
                <a:gd name="connsiteX2499" fmla="*/ 1609452 w 2034063"/>
                <a:gd name="connsiteY2499" fmla="*/ 1691896 h 2778061"/>
                <a:gd name="connsiteX2500" fmla="*/ 1609452 w 2034063"/>
                <a:gd name="connsiteY2500" fmla="*/ 1691896 h 2778061"/>
                <a:gd name="connsiteX2501" fmla="*/ 1609452 w 2034063"/>
                <a:gd name="connsiteY2501" fmla="*/ 1693230 h 2778061"/>
                <a:gd name="connsiteX2502" fmla="*/ 1608881 w 2034063"/>
                <a:gd name="connsiteY2502" fmla="*/ 1693230 h 2778061"/>
                <a:gd name="connsiteX2503" fmla="*/ 1608214 w 2034063"/>
                <a:gd name="connsiteY2503" fmla="*/ 1693230 h 2778061"/>
                <a:gd name="connsiteX2504" fmla="*/ 1607166 w 2034063"/>
                <a:gd name="connsiteY2504" fmla="*/ 1692658 h 2778061"/>
                <a:gd name="connsiteX2505" fmla="*/ 1606118 w 2034063"/>
                <a:gd name="connsiteY2505" fmla="*/ 1691420 h 2778061"/>
                <a:gd name="connsiteX2506" fmla="*/ 1605166 w 2034063"/>
                <a:gd name="connsiteY2506" fmla="*/ 1691420 h 2778061"/>
                <a:gd name="connsiteX2507" fmla="*/ 1604308 w 2034063"/>
                <a:gd name="connsiteY2507" fmla="*/ 1691420 h 2778061"/>
                <a:gd name="connsiteX2508" fmla="*/ 1603641 w 2034063"/>
                <a:gd name="connsiteY2508" fmla="*/ 1692563 h 2778061"/>
                <a:gd name="connsiteX2509" fmla="*/ 1603165 w 2034063"/>
                <a:gd name="connsiteY2509" fmla="*/ 1691325 h 2778061"/>
                <a:gd name="connsiteX2510" fmla="*/ 1603165 w 2034063"/>
                <a:gd name="connsiteY2510" fmla="*/ 1690372 h 2778061"/>
                <a:gd name="connsiteX2511" fmla="*/ 1603165 w 2034063"/>
                <a:gd name="connsiteY2511" fmla="*/ 1689420 h 2778061"/>
                <a:gd name="connsiteX2512" fmla="*/ 1604023 w 2034063"/>
                <a:gd name="connsiteY2512" fmla="*/ 1688658 h 2778061"/>
                <a:gd name="connsiteX2513" fmla="*/ 1604023 w 2034063"/>
                <a:gd name="connsiteY2513" fmla="*/ 1687610 h 2778061"/>
                <a:gd name="connsiteX2514" fmla="*/ 1604023 w 2034063"/>
                <a:gd name="connsiteY2514" fmla="*/ 1686753 h 2778061"/>
                <a:gd name="connsiteX2515" fmla="*/ 1604023 w 2034063"/>
                <a:gd name="connsiteY2515" fmla="*/ 1684752 h 2778061"/>
                <a:gd name="connsiteX2516" fmla="*/ 1604785 w 2034063"/>
                <a:gd name="connsiteY2516" fmla="*/ 1684752 h 2778061"/>
                <a:gd name="connsiteX2517" fmla="*/ 1606594 w 2034063"/>
                <a:gd name="connsiteY2517" fmla="*/ 1686848 h 2778061"/>
                <a:gd name="connsiteX2518" fmla="*/ 1609642 w 2034063"/>
                <a:gd name="connsiteY2518" fmla="*/ 1688277 h 2778061"/>
                <a:gd name="connsiteX2519" fmla="*/ 1611833 w 2034063"/>
                <a:gd name="connsiteY2519" fmla="*/ 1689801 h 2778061"/>
                <a:gd name="connsiteX2520" fmla="*/ 1451623 w 2034063"/>
                <a:gd name="connsiteY2520" fmla="*/ 1515112 h 2778061"/>
                <a:gd name="connsiteX2521" fmla="*/ 1451623 w 2034063"/>
                <a:gd name="connsiteY2521" fmla="*/ 1517970 h 2778061"/>
                <a:gd name="connsiteX2522" fmla="*/ 1451623 w 2034063"/>
                <a:gd name="connsiteY2522" fmla="*/ 1520065 h 2778061"/>
                <a:gd name="connsiteX2523" fmla="*/ 1452480 w 2034063"/>
                <a:gd name="connsiteY2523" fmla="*/ 1521780 h 2778061"/>
                <a:gd name="connsiteX2524" fmla="*/ 1453813 w 2034063"/>
                <a:gd name="connsiteY2524" fmla="*/ 1523685 h 2778061"/>
                <a:gd name="connsiteX2525" fmla="*/ 1450861 w 2034063"/>
                <a:gd name="connsiteY2525" fmla="*/ 1524637 h 2778061"/>
                <a:gd name="connsiteX2526" fmla="*/ 1449432 w 2034063"/>
                <a:gd name="connsiteY2526" fmla="*/ 1526637 h 2778061"/>
                <a:gd name="connsiteX2527" fmla="*/ 1448194 w 2034063"/>
                <a:gd name="connsiteY2527" fmla="*/ 1528828 h 2778061"/>
                <a:gd name="connsiteX2528" fmla="*/ 1445717 w 2034063"/>
                <a:gd name="connsiteY2528" fmla="*/ 1530447 h 2778061"/>
                <a:gd name="connsiteX2529" fmla="*/ 1445146 w 2034063"/>
                <a:gd name="connsiteY2529" fmla="*/ 1530447 h 2778061"/>
                <a:gd name="connsiteX2530" fmla="*/ 1444384 w 2034063"/>
                <a:gd name="connsiteY2530" fmla="*/ 1529495 h 2778061"/>
                <a:gd name="connsiteX2531" fmla="*/ 1443908 w 2034063"/>
                <a:gd name="connsiteY2531" fmla="*/ 1528352 h 2778061"/>
                <a:gd name="connsiteX2532" fmla="*/ 1443908 w 2034063"/>
                <a:gd name="connsiteY2532" fmla="*/ 1527114 h 2778061"/>
                <a:gd name="connsiteX2533" fmla="*/ 1444669 w 2034063"/>
                <a:gd name="connsiteY2533" fmla="*/ 1526256 h 2778061"/>
                <a:gd name="connsiteX2534" fmla="*/ 1446860 w 2034063"/>
                <a:gd name="connsiteY2534" fmla="*/ 1526256 h 2778061"/>
                <a:gd name="connsiteX2535" fmla="*/ 1448003 w 2034063"/>
                <a:gd name="connsiteY2535" fmla="*/ 1525590 h 2778061"/>
                <a:gd name="connsiteX2536" fmla="*/ 1449432 w 2034063"/>
                <a:gd name="connsiteY2536" fmla="*/ 1523208 h 2778061"/>
                <a:gd name="connsiteX2537" fmla="*/ 1450004 w 2034063"/>
                <a:gd name="connsiteY2537" fmla="*/ 1520732 h 2778061"/>
                <a:gd name="connsiteX2538" fmla="*/ 1450004 w 2034063"/>
                <a:gd name="connsiteY2538" fmla="*/ 1518351 h 2778061"/>
                <a:gd name="connsiteX2539" fmla="*/ 1448194 w 2034063"/>
                <a:gd name="connsiteY2539" fmla="*/ 1500729 h 2778061"/>
                <a:gd name="connsiteX2540" fmla="*/ 1447050 w 2034063"/>
                <a:gd name="connsiteY2540" fmla="*/ 1499967 h 2778061"/>
                <a:gd name="connsiteX2541" fmla="*/ 1446193 w 2034063"/>
                <a:gd name="connsiteY2541" fmla="*/ 1499110 h 2778061"/>
                <a:gd name="connsiteX2542" fmla="*/ 1444479 w 2034063"/>
                <a:gd name="connsiteY2542" fmla="*/ 1496919 h 2778061"/>
                <a:gd name="connsiteX2543" fmla="*/ 1442765 w 2034063"/>
                <a:gd name="connsiteY2543" fmla="*/ 1501301 h 2778061"/>
                <a:gd name="connsiteX2544" fmla="*/ 1441812 w 2034063"/>
                <a:gd name="connsiteY2544" fmla="*/ 1502634 h 2778061"/>
                <a:gd name="connsiteX2545" fmla="*/ 1439812 w 2034063"/>
                <a:gd name="connsiteY2545" fmla="*/ 1500253 h 2778061"/>
                <a:gd name="connsiteX2546" fmla="*/ 1438192 w 2034063"/>
                <a:gd name="connsiteY2546" fmla="*/ 1500729 h 2778061"/>
                <a:gd name="connsiteX2547" fmla="*/ 1436764 w 2034063"/>
                <a:gd name="connsiteY2547" fmla="*/ 1501968 h 2778061"/>
                <a:gd name="connsiteX2548" fmla="*/ 1435621 w 2034063"/>
                <a:gd name="connsiteY2548" fmla="*/ 1501968 h 2778061"/>
                <a:gd name="connsiteX2549" fmla="*/ 1435621 w 2034063"/>
                <a:gd name="connsiteY2549" fmla="*/ 1496253 h 2778061"/>
                <a:gd name="connsiteX2550" fmla="*/ 1433240 w 2034063"/>
                <a:gd name="connsiteY2550" fmla="*/ 1497872 h 2778061"/>
                <a:gd name="connsiteX2551" fmla="*/ 1432382 w 2034063"/>
                <a:gd name="connsiteY2551" fmla="*/ 1497872 h 2778061"/>
                <a:gd name="connsiteX2552" fmla="*/ 1431525 w 2034063"/>
                <a:gd name="connsiteY2552" fmla="*/ 1497872 h 2778061"/>
                <a:gd name="connsiteX2553" fmla="*/ 1430382 w 2034063"/>
                <a:gd name="connsiteY2553" fmla="*/ 1497872 h 2778061"/>
                <a:gd name="connsiteX2554" fmla="*/ 1429810 w 2034063"/>
                <a:gd name="connsiteY2554" fmla="*/ 1497205 h 2778061"/>
                <a:gd name="connsiteX2555" fmla="*/ 1430572 w 2034063"/>
                <a:gd name="connsiteY2555" fmla="*/ 1495776 h 2778061"/>
                <a:gd name="connsiteX2556" fmla="*/ 1434668 w 2034063"/>
                <a:gd name="connsiteY2556" fmla="*/ 1492062 h 2778061"/>
                <a:gd name="connsiteX2557" fmla="*/ 1435239 w 2034063"/>
                <a:gd name="connsiteY2557" fmla="*/ 1490252 h 2778061"/>
                <a:gd name="connsiteX2558" fmla="*/ 1432763 w 2034063"/>
                <a:gd name="connsiteY2558" fmla="*/ 1489585 h 2778061"/>
                <a:gd name="connsiteX2559" fmla="*/ 1434001 w 2034063"/>
                <a:gd name="connsiteY2559" fmla="*/ 1486632 h 2778061"/>
                <a:gd name="connsiteX2560" fmla="*/ 1434478 w 2034063"/>
                <a:gd name="connsiteY2560" fmla="*/ 1483108 h 2778061"/>
                <a:gd name="connsiteX2561" fmla="*/ 1435335 w 2034063"/>
                <a:gd name="connsiteY2561" fmla="*/ 1480060 h 2778061"/>
                <a:gd name="connsiteX2562" fmla="*/ 1437335 w 2034063"/>
                <a:gd name="connsiteY2562" fmla="*/ 1478250 h 2778061"/>
                <a:gd name="connsiteX2563" fmla="*/ 1437811 w 2034063"/>
                <a:gd name="connsiteY2563" fmla="*/ 1480155 h 2778061"/>
                <a:gd name="connsiteX2564" fmla="*/ 1439621 w 2034063"/>
                <a:gd name="connsiteY2564" fmla="*/ 1483584 h 2778061"/>
                <a:gd name="connsiteX2565" fmla="*/ 1439621 w 2034063"/>
                <a:gd name="connsiteY2565" fmla="*/ 1485299 h 2778061"/>
                <a:gd name="connsiteX2566" fmla="*/ 1439621 w 2034063"/>
                <a:gd name="connsiteY2566" fmla="*/ 1489109 h 2778061"/>
                <a:gd name="connsiteX2567" fmla="*/ 1440479 w 2034063"/>
                <a:gd name="connsiteY2567" fmla="*/ 1490157 h 2778061"/>
                <a:gd name="connsiteX2568" fmla="*/ 1442955 w 2034063"/>
                <a:gd name="connsiteY2568" fmla="*/ 1490157 h 2778061"/>
                <a:gd name="connsiteX2569" fmla="*/ 1442955 w 2034063"/>
                <a:gd name="connsiteY2569" fmla="*/ 1490919 h 2778061"/>
                <a:gd name="connsiteX2570" fmla="*/ 1445146 w 2034063"/>
                <a:gd name="connsiteY2570" fmla="*/ 1494919 h 2778061"/>
                <a:gd name="connsiteX2571" fmla="*/ 1447813 w 2034063"/>
                <a:gd name="connsiteY2571" fmla="*/ 1497015 h 2778061"/>
                <a:gd name="connsiteX2572" fmla="*/ 1448670 w 2034063"/>
                <a:gd name="connsiteY2572" fmla="*/ 1498539 h 2778061"/>
                <a:gd name="connsiteX2573" fmla="*/ 1433811 w 2034063"/>
                <a:gd name="connsiteY2573" fmla="*/ 1476917 h 2778061"/>
                <a:gd name="connsiteX2574" fmla="*/ 1433144 w 2034063"/>
                <a:gd name="connsiteY2574" fmla="*/ 1477774 h 2778061"/>
                <a:gd name="connsiteX2575" fmla="*/ 1429334 w 2034063"/>
                <a:gd name="connsiteY2575" fmla="*/ 1481775 h 2778061"/>
                <a:gd name="connsiteX2576" fmla="*/ 1429810 w 2034063"/>
                <a:gd name="connsiteY2576" fmla="*/ 1478822 h 2778061"/>
                <a:gd name="connsiteX2577" fmla="*/ 1429810 w 2034063"/>
                <a:gd name="connsiteY2577" fmla="*/ 1477965 h 2778061"/>
                <a:gd name="connsiteX2578" fmla="*/ 1429810 w 2034063"/>
                <a:gd name="connsiteY2578" fmla="*/ 1477965 h 2778061"/>
                <a:gd name="connsiteX2579" fmla="*/ 1429049 w 2034063"/>
                <a:gd name="connsiteY2579" fmla="*/ 1478631 h 2778061"/>
                <a:gd name="connsiteX2580" fmla="*/ 1429049 w 2034063"/>
                <a:gd name="connsiteY2580" fmla="*/ 1478631 h 2778061"/>
                <a:gd name="connsiteX2581" fmla="*/ 1429049 w 2034063"/>
                <a:gd name="connsiteY2581" fmla="*/ 1478060 h 2778061"/>
                <a:gd name="connsiteX2582" fmla="*/ 1428382 w 2034063"/>
                <a:gd name="connsiteY2582" fmla="*/ 1478060 h 2778061"/>
                <a:gd name="connsiteX2583" fmla="*/ 1427524 w 2034063"/>
                <a:gd name="connsiteY2583" fmla="*/ 1479965 h 2778061"/>
                <a:gd name="connsiteX2584" fmla="*/ 1426477 w 2034063"/>
                <a:gd name="connsiteY2584" fmla="*/ 1479298 h 2778061"/>
                <a:gd name="connsiteX2585" fmla="*/ 1425714 w 2034063"/>
                <a:gd name="connsiteY2585" fmla="*/ 1478441 h 2778061"/>
                <a:gd name="connsiteX2586" fmla="*/ 1425143 w 2034063"/>
                <a:gd name="connsiteY2586" fmla="*/ 1477393 h 2778061"/>
                <a:gd name="connsiteX2587" fmla="*/ 1425143 w 2034063"/>
                <a:gd name="connsiteY2587" fmla="*/ 1476155 h 2778061"/>
                <a:gd name="connsiteX2588" fmla="*/ 1425905 w 2034063"/>
                <a:gd name="connsiteY2588" fmla="*/ 1473869 h 2778061"/>
                <a:gd name="connsiteX2589" fmla="*/ 1429620 w 2034063"/>
                <a:gd name="connsiteY2589" fmla="*/ 1469392 h 2778061"/>
                <a:gd name="connsiteX2590" fmla="*/ 1429144 w 2034063"/>
                <a:gd name="connsiteY2590" fmla="*/ 1469392 h 2778061"/>
                <a:gd name="connsiteX2591" fmla="*/ 1428572 w 2034063"/>
                <a:gd name="connsiteY2591" fmla="*/ 1468725 h 2778061"/>
                <a:gd name="connsiteX2592" fmla="*/ 1428572 w 2034063"/>
                <a:gd name="connsiteY2592" fmla="*/ 1467773 h 2778061"/>
                <a:gd name="connsiteX2593" fmla="*/ 1428572 w 2034063"/>
                <a:gd name="connsiteY2593" fmla="*/ 1466916 h 2778061"/>
                <a:gd name="connsiteX2594" fmla="*/ 1430001 w 2034063"/>
                <a:gd name="connsiteY2594" fmla="*/ 1465773 h 2778061"/>
                <a:gd name="connsiteX2595" fmla="*/ 1430858 w 2034063"/>
                <a:gd name="connsiteY2595" fmla="*/ 1465773 h 2778061"/>
                <a:gd name="connsiteX2596" fmla="*/ 1431430 w 2034063"/>
                <a:gd name="connsiteY2596" fmla="*/ 1466535 h 2778061"/>
                <a:gd name="connsiteX2597" fmla="*/ 1432287 w 2034063"/>
                <a:gd name="connsiteY2597" fmla="*/ 1466535 h 2778061"/>
                <a:gd name="connsiteX2598" fmla="*/ 1433716 w 2034063"/>
                <a:gd name="connsiteY2598" fmla="*/ 1465773 h 2778061"/>
                <a:gd name="connsiteX2599" fmla="*/ 1434478 w 2034063"/>
                <a:gd name="connsiteY2599" fmla="*/ 1465106 h 2778061"/>
                <a:gd name="connsiteX2600" fmla="*/ 1435144 w 2034063"/>
                <a:gd name="connsiteY2600" fmla="*/ 1464153 h 2778061"/>
                <a:gd name="connsiteX2601" fmla="*/ 1435716 w 2034063"/>
                <a:gd name="connsiteY2601" fmla="*/ 1462725 h 2778061"/>
                <a:gd name="connsiteX2602" fmla="*/ 1437907 w 2034063"/>
                <a:gd name="connsiteY2602" fmla="*/ 1464820 h 2778061"/>
                <a:gd name="connsiteX2603" fmla="*/ 1436764 w 2034063"/>
                <a:gd name="connsiteY2603" fmla="*/ 1467678 h 2778061"/>
                <a:gd name="connsiteX2604" fmla="*/ 1434383 w 2034063"/>
                <a:gd name="connsiteY2604" fmla="*/ 1470440 h 2778061"/>
                <a:gd name="connsiteX2605" fmla="*/ 1433144 w 2034063"/>
                <a:gd name="connsiteY2605" fmla="*/ 1472726 h 2778061"/>
                <a:gd name="connsiteX2606" fmla="*/ 1433144 w 2034063"/>
                <a:gd name="connsiteY2606" fmla="*/ 1473678 h 2778061"/>
                <a:gd name="connsiteX2607" fmla="*/ 1434478 w 2034063"/>
                <a:gd name="connsiteY2607" fmla="*/ 1475679 h 2778061"/>
                <a:gd name="connsiteX2608" fmla="*/ 1367136 w 2034063"/>
                <a:gd name="connsiteY2608" fmla="*/ 1452057 h 2778061"/>
                <a:gd name="connsiteX2609" fmla="*/ 1370279 w 2034063"/>
                <a:gd name="connsiteY2609" fmla="*/ 1454533 h 2778061"/>
                <a:gd name="connsiteX2610" fmla="*/ 1371136 w 2034063"/>
                <a:gd name="connsiteY2610" fmla="*/ 1457486 h 2778061"/>
                <a:gd name="connsiteX2611" fmla="*/ 1370660 w 2034063"/>
                <a:gd name="connsiteY2611" fmla="*/ 1460629 h 2778061"/>
                <a:gd name="connsiteX2612" fmla="*/ 1369707 w 2034063"/>
                <a:gd name="connsiteY2612" fmla="*/ 1463487 h 2778061"/>
                <a:gd name="connsiteX2613" fmla="*/ 1369136 w 2034063"/>
                <a:gd name="connsiteY2613" fmla="*/ 1462915 h 2778061"/>
                <a:gd name="connsiteX2614" fmla="*/ 1368564 w 2034063"/>
                <a:gd name="connsiteY2614" fmla="*/ 1462915 h 2778061"/>
                <a:gd name="connsiteX2615" fmla="*/ 1367898 w 2034063"/>
                <a:gd name="connsiteY2615" fmla="*/ 1462915 h 2778061"/>
                <a:gd name="connsiteX2616" fmla="*/ 1367136 w 2034063"/>
                <a:gd name="connsiteY2616" fmla="*/ 1462915 h 2778061"/>
                <a:gd name="connsiteX2617" fmla="*/ 1367136 w 2034063"/>
                <a:gd name="connsiteY2617" fmla="*/ 1458534 h 2778061"/>
                <a:gd name="connsiteX2618" fmla="*/ 1367136 w 2034063"/>
                <a:gd name="connsiteY2618" fmla="*/ 1456629 h 2778061"/>
                <a:gd name="connsiteX2619" fmla="*/ 1366469 w 2034063"/>
                <a:gd name="connsiteY2619" fmla="*/ 1455200 h 2778061"/>
                <a:gd name="connsiteX2620" fmla="*/ 1159205 w 2034063"/>
                <a:gd name="connsiteY2620" fmla="*/ 1334328 h 2778061"/>
                <a:gd name="connsiteX2621" fmla="*/ 1159205 w 2034063"/>
                <a:gd name="connsiteY2621" fmla="*/ 1332804 h 2778061"/>
                <a:gd name="connsiteX2622" fmla="*/ 1159872 w 2034063"/>
                <a:gd name="connsiteY2622" fmla="*/ 1332804 h 2778061"/>
                <a:gd name="connsiteX2623" fmla="*/ 1160443 w 2034063"/>
                <a:gd name="connsiteY2623" fmla="*/ 1333470 h 2778061"/>
                <a:gd name="connsiteX2624" fmla="*/ 1160443 w 2034063"/>
                <a:gd name="connsiteY2624" fmla="*/ 1335185 h 2778061"/>
                <a:gd name="connsiteX2625" fmla="*/ 1160443 w 2034063"/>
                <a:gd name="connsiteY2625" fmla="*/ 1338423 h 2778061"/>
                <a:gd name="connsiteX2626" fmla="*/ 1160443 w 2034063"/>
                <a:gd name="connsiteY2626" fmla="*/ 1339947 h 2778061"/>
                <a:gd name="connsiteX2627" fmla="*/ 1159872 w 2034063"/>
                <a:gd name="connsiteY2627" fmla="*/ 1341281 h 2778061"/>
                <a:gd name="connsiteX2628" fmla="*/ 1158443 w 2034063"/>
                <a:gd name="connsiteY2628" fmla="*/ 1339566 h 2778061"/>
                <a:gd name="connsiteX2629" fmla="*/ 1153680 w 2034063"/>
                <a:gd name="connsiteY2629" fmla="*/ 1342900 h 2778061"/>
                <a:gd name="connsiteX2630" fmla="*/ 1150918 w 2034063"/>
                <a:gd name="connsiteY2630" fmla="*/ 1341281 h 2778061"/>
                <a:gd name="connsiteX2631" fmla="*/ 1150252 w 2034063"/>
                <a:gd name="connsiteY2631" fmla="*/ 1339471 h 2778061"/>
                <a:gd name="connsiteX2632" fmla="*/ 1149204 w 2034063"/>
                <a:gd name="connsiteY2632" fmla="*/ 1338138 h 2778061"/>
                <a:gd name="connsiteX2633" fmla="*/ 1148537 w 2034063"/>
                <a:gd name="connsiteY2633" fmla="*/ 1336899 h 2778061"/>
                <a:gd name="connsiteX2634" fmla="*/ 1149109 w 2034063"/>
                <a:gd name="connsiteY2634" fmla="*/ 1335661 h 2778061"/>
                <a:gd name="connsiteX2635" fmla="*/ 1150823 w 2034063"/>
                <a:gd name="connsiteY2635" fmla="*/ 1334899 h 2778061"/>
                <a:gd name="connsiteX2636" fmla="*/ 1152538 w 2034063"/>
                <a:gd name="connsiteY2636" fmla="*/ 1334899 h 2778061"/>
                <a:gd name="connsiteX2637" fmla="*/ 1153967 w 2034063"/>
                <a:gd name="connsiteY2637" fmla="*/ 1334899 h 2778061"/>
                <a:gd name="connsiteX2638" fmla="*/ 1155395 w 2034063"/>
                <a:gd name="connsiteY2638" fmla="*/ 1332899 h 2778061"/>
                <a:gd name="connsiteX2639" fmla="*/ 1155966 w 2034063"/>
                <a:gd name="connsiteY2639" fmla="*/ 1333566 h 2778061"/>
                <a:gd name="connsiteX2640" fmla="*/ 1156824 w 2034063"/>
                <a:gd name="connsiteY2640" fmla="*/ 1333566 h 2778061"/>
                <a:gd name="connsiteX2641" fmla="*/ 1088434 w 2034063"/>
                <a:gd name="connsiteY2641" fmla="*/ 1233077 h 2778061"/>
                <a:gd name="connsiteX2642" fmla="*/ 1089387 w 2034063"/>
                <a:gd name="connsiteY2642" fmla="*/ 1234220 h 2778061"/>
                <a:gd name="connsiteX2643" fmla="*/ 1092149 w 2034063"/>
                <a:gd name="connsiteY2643" fmla="*/ 1236030 h 2778061"/>
                <a:gd name="connsiteX2644" fmla="*/ 1092911 w 2034063"/>
                <a:gd name="connsiteY2644" fmla="*/ 1236792 h 2778061"/>
                <a:gd name="connsiteX2645" fmla="*/ 1092911 w 2034063"/>
                <a:gd name="connsiteY2645" fmla="*/ 1238220 h 2778061"/>
                <a:gd name="connsiteX2646" fmla="*/ 1092149 w 2034063"/>
                <a:gd name="connsiteY2646" fmla="*/ 1238792 h 2778061"/>
                <a:gd name="connsiteX2647" fmla="*/ 1091006 w 2034063"/>
                <a:gd name="connsiteY2647" fmla="*/ 1238792 h 2778061"/>
                <a:gd name="connsiteX2648" fmla="*/ 1090340 w 2034063"/>
                <a:gd name="connsiteY2648" fmla="*/ 1238792 h 2778061"/>
                <a:gd name="connsiteX2649" fmla="*/ 1088625 w 2034063"/>
                <a:gd name="connsiteY2649" fmla="*/ 1243364 h 2778061"/>
                <a:gd name="connsiteX2650" fmla="*/ 1087387 w 2034063"/>
                <a:gd name="connsiteY2650" fmla="*/ 1245269 h 2778061"/>
                <a:gd name="connsiteX2651" fmla="*/ 1084910 w 2034063"/>
                <a:gd name="connsiteY2651" fmla="*/ 1247269 h 2778061"/>
                <a:gd name="connsiteX2652" fmla="*/ 1082719 w 2034063"/>
                <a:gd name="connsiteY2652" fmla="*/ 1245936 h 2778061"/>
                <a:gd name="connsiteX2653" fmla="*/ 1078052 w 2034063"/>
                <a:gd name="connsiteY2653" fmla="*/ 1244793 h 2778061"/>
                <a:gd name="connsiteX2654" fmla="*/ 1075957 w 2034063"/>
                <a:gd name="connsiteY2654" fmla="*/ 1243459 h 2778061"/>
                <a:gd name="connsiteX2655" fmla="*/ 1074814 w 2034063"/>
                <a:gd name="connsiteY2655" fmla="*/ 1240221 h 2778061"/>
                <a:gd name="connsiteX2656" fmla="*/ 1073575 w 2034063"/>
                <a:gd name="connsiteY2656" fmla="*/ 1233077 h 2778061"/>
                <a:gd name="connsiteX2657" fmla="*/ 1072813 w 2034063"/>
                <a:gd name="connsiteY2657" fmla="*/ 1231077 h 2778061"/>
                <a:gd name="connsiteX2658" fmla="*/ 1069289 w 2034063"/>
                <a:gd name="connsiteY2658" fmla="*/ 1225457 h 2778061"/>
                <a:gd name="connsiteX2659" fmla="*/ 1067955 w 2034063"/>
                <a:gd name="connsiteY2659" fmla="*/ 1224123 h 2778061"/>
                <a:gd name="connsiteX2660" fmla="*/ 1062431 w 2034063"/>
                <a:gd name="connsiteY2660" fmla="*/ 1220599 h 2778061"/>
                <a:gd name="connsiteX2661" fmla="*/ 1060907 w 2034063"/>
                <a:gd name="connsiteY2661" fmla="*/ 1219170 h 2778061"/>
                <a:gd name="connsiteX2662" fmla="*/ 1059669 w 2034063"/>
                <a:gd name="connsiteY2662" fmla="*/ 1217646 h 2778061"/>
                <a:gd name="connsiteX2663" fmla="*/ 1058907 w 2034063"/>
                <a:gd name="connsiteY2663" fmla="*/ 1216027 h 2778061"/>
                <a:gd name="connsiteX2664" fmla="*/ 1059479 w 2034063"/>
                <a:gd name="connsiteY2664" fmla="*/ 1213074 h 2778061"/>
                <a:gd name="connsiteX2665" fmla="*/ 1062622 w 2034063"/>
                <a:gd name="connsiteY2665" fmla="*/ 1213074 h 2778061"/>
                <a:gd name="connsiteX2666" fmla="*/ 1069575 w 2034063"/>
                <a:gd name="connsiteY2666" fmla="*/ 1215932 h 2778061"/>
                <a:gd name="connsiteX2667" fmla="*/ 1075195 w 2034063"/>
                <a:gd name="connsiteY2667" fmla="*/ 1217551 h 2778061"/>
                <a:gd name="connsiteX2668" fmla="*/ 1075957 w 2034063"/>
                <a:gd name="connsiteY2668" fmla="*/ 1215170 h 2778061"/>
                <a:gd name="connsiteX2669" fmla="*/ 1075385 w 2034063"/>
                <a:gd name="connsiteY2669" fmla="*/ 1210788 h 2778061"/>
                <a:gd name="connsiteX2670" fmla="*/ 1076719 w 2034063"/>
                <a:gd name="connsiteY2670" fmla="*/ 1206502 h 2778061"/>
                <a:gd name="connsiteX2671" fmla="*/ 1077480 w 2034063"/>
                <a:gd name="connsiteY2671" fmla="*/ 1210026 h 2778061"/>
                <a:gd name="connsiteX2672" fmla="*/ 1079195 w 2034063"/>
                <a:gd name="connsiteY2672" fmla="*/ 1211265 h 2778061"/>
                <a:gd name="connsiteX2673" fmla="*/ 1084434 w 2034063"/>
                <a:gd name="connsiteY2673" fmla="*/ 1211265 h 2778061"/>
                <a:gd name="connsiteX2674" fmla="*/ 1086244 w 2034063"/>
                <a:gd name="connsiteY2674" fmla="*/ 1211931 h 2778061"/>
                <a:gd name="connsiteX2675" fmla="*/ 1085672 w 2034063"/>
                <a:gd name="connsiteY2675" fmla="*/ 1213741 h 2778061"/>
                <a:gd name="connsiteX2676" fmla="*/ 1084148 w 2034063"/>
                <a:gd name="connsiteY2676" fmla="*/ 1216218 h 2778061"/>
                <a:gd name="connsiteX2677" fmla="*/ 1083100 w 2034063"/>
                <a:gd name="connsiteY2677" fmla="*/ 1218789 h 2778061"/>
                <a:gd name="connsiteX2678" fmla="*/ 1083100 w 2034063"/>
                <a:gd name="connsiteY2678" fmla="*/ 1221552 h 2778061"/>
                <a:gd name="connsiteX2679" fmla="*/ 1083863 w 2034063"/>
                <a:gd name="connsiteY2679" fmla="*/ 1223742 h 2778061"/>
                <a:gd name="connsiteX2680" fmla="*/ 1087101 w 2034063"/>
                <a:gd name="connsiteY2680" fmla="*/ 1227743 h 2778061"/>
                <a:gd name="connsiteX2681" fmla="*/ 1088148 w 2034063"/>
                <a:gd name="connsiteY2681" fmla="*/ 1228314 h 2778061"/>
                <a:gd name="connsiteX2682" fmla="*/ 1090435 w 2034063"/>
                <a:gd name="connsiteY2682" fmla="*/ 1228314 h 2778061"/>
                <a:gd name="connsiteX2683" fmla="*/ 1091101 w 2034063"/>
                <a:gd name="connsiteY2683" fmla="*/ 1228886 h 2778061"/>
                <a:gd name="connsiteX2684" fmla="*/ 1091101 w 2034063"/>
                <a:gd name="connsiteY2684" fmla="*/ 1230505 h 2778061"/>
                <a:gd name="connsiteX2685" fmla="*/ 1090625 w 2034063"/>
                <a:gd name="connsiteY2685" fmla="*/ 1231458 h 2778061"/>
                <a:gd name="connsiteX2686" fmla="*/ 1089577 w 2034063"/>
                <a:gd name="connsiteY2686" fmla="*/ 1231934 h 2778061"/>
                <a:gd name="connsiteX2687" fmla="*/ 204514 w 2034063"/>
                <a:gd name="connsiteY2687" fmla="*/ 1048482 h 2778061"/>
                <a:gd name="connsiteX2688" fmla="*/ 203467 w 2034063"/>
                <a:gd name="connsiteY2688" fmla="*/ 1050578 h 2778061"/>
                <a:gd name="connsiteX2689" fmla="*/ 204229 w 2034063"/>
                <a:gd name="connsiteY2689" fmla="*/ 1052197 h 2778061"/>
                <a:gd name="connsiteX2690" fmla="*/ 205657 w 2034063"/>
                <a:gd name="connsiteY2690" fmla="*/ 1053435 h 2778061"/>
                <a:gd name="connsiteX2691" fmla="*/ 206324 w 2034063"/>
                <a:gd name="connsiteY2691" fmla="*/ 1054197 h 2778061"/>
                <a:gd name="connsiteX2692" fmla="*/ 205467 w 2034063"/>
                <a:gd name="connsiteY2692" fmla="*/ 1056864 h 2778061"/>
                <a:gd name="connsiteX2693" fmla="*/ 203562 w 2034063"/>
                <a:gd name="connsiteY2693" fmla="*/ 1057817 h 2778061"/>
                <a:gd name="connsiteX2694" fmla="*/ 199085 w 2034063"/>
                <a:gd name="connsiteY2694" fmla="*/ 1057817 h 2778061"/>
                <a:gd name="connsiteX2695" fmla="*/ 198323 w 2034063"/>
                <a:gd name="connsiteY2695" fmla="*/ 1058388 h 2778061"/>
                <a:gd name="connsiteX2696" fmla="*/ 198323 w 2034063"/>
                <a:gd name="connsiteY2696" fmla="*/ 1059150 h 2778061"/>
                <a:gd name="connsiteX2697" fmla="*/ 197561 w 2034063"/>
                <a:gd name="connsiteY2697" fmla="*/ 1059722 h 2778061"/>
                <a:gd name="connsiteX2698" fmla="*/ 196132 w 2034063"/>
                <a:gd name="connsiteY2698" fmla="*/ 1059722 h 2778061"/>
                <a:gd name="connsiteX2699" fmla="*/ 194989 w 2034063"/>
                <a:gd name="connsiteY2699" fmla="*/ 1059150 h 2778061"/>
                <a:gd name="connsiteX2700" fmla="*/ 194989 w 2034063"/>
                <a:gd name="connsiteY2700" fmla="*/ 1058198 h 2778061"/>
                <a:gd name="connsiteX2701" fmla="*/ 194989 w 2034063"/>
                <a:gd name="connsiteY2701" fmla="*/ 1057245 h 2778061"/>
                <a:gd name="connsiteX2702" fmla="*/ 194989 w 2034063"/>
                <a:gd name="connsiteY2702" fmla="*/ 1057245 h 2778061"/>
                <a:gd name="connsiteX2703" fmla="*/ 192703 w 2034063"/>
                <a:gd name="connsiteY2703" fmla="*/ 1057245 h 2778061"/>
                <a:gd name="connsiteX2704" fmla="*/ 190417 w 2034063"/>
                <a:gd name="connsiteY2704" fmla="*/ 1058198 h 2778061"/>
                <a:gd name="connsiteX2705" fmla="*/ 188893 w 2034063"/>
                <a:gd name="connsiteY2705" fmla="*/ 1060103 h 2778061"/>
                <a:gd name="connsiteX2706" fmla="*/ 188893 w 2034063"/>
                <a:gd name="connsiteY2706" fmla="*/ 1062960 h 2778061"/>
                <a:gd name="connsiteX2707" fmla="*/ 187941 w 2034063"/>
                <a:gd name="connsiteY2707" fmla="*/ 1062960 h 2778061"/>
                <a:gd name="connsiteX2708" fmla="*/ 187941 w 2034063"/>
                <a:gd name="connsiteY2708" fmla="*/ 1062294 h 2778061"/>
                <a:gd name="connsiteX2709" fmla="*/ 187941 w 2034063"/>
                <a:gd name="connsiteY2709" fmla="*/ 1062294 h 2778061"/>
                <a:gd name="connsiteX2710" fmla="*/ 187941 w 2034063"/>
                <a:gd name="connsiteY2710" fmla="*/ 1062294 h 2778061"/>
                <a:gd name="connsiteX2711" fmla="*/ 187941 w 2034063"/>
                <a:gd name="connsiteY2711" fmla="*/ 1061817 h 2778061"/>
                <a:gd name="connsiteX2712" fmla="*/ 186036 w 2034063"/>
                <a:gd name="connsiteY2712" fmla="*/ 1057912 h 2778061"/>
                <a:gd name="connsiteX2713" fmla="*/ 186798 w 2034063"/>
                <a:gd name="connsiteY2713" fmla="*/ 1056198 h 2778061"/>
                <a:gd name="connsiteX2714" fmla="*/ 189084 w 2034063"/>
                <a:gd name="connsiteY2714" fmla="*/ 1055055 h 2778061"/>
                <a:gd name="connsiteX2715" fmla="*/ 191941 w 2034063"/>
                <a:gd name="connsiteY2715" fmla="*/ 1052769 h 2778061"/>
                <a:gd name="connsiteX2716" fmla="*/ 195085 w 2034063"/>
                <a:gd name="connsiteY2716" fmla="*/ 1047625 h 2778061"/>
                <a:gd name="connsiteX2717" fmla="*/ 197275 w 2034063"/>
                <a:gd name="connsiteY2717" fmla="*/ 1045530 h 2778061"/>
                <a:gd name="connsiteX2718" fmla="*/ 197942 w 2034063"/>
                <a:gd name="connsiteY2718" fmla="*/ 1044291 h 2778061"/>
                <a:gd name="connsiteX2719" fmla="*/ 197942 w 2034063"/>
                <a:gd name="connsiteY2719" fmla="*/ 1042101 h 2778061"/>
                <a:gd name="connsiteX2720" fmla="*/ 199847 w 2034063"/>
                <a:gd name="connsiteY2720" fmla="*/ 1043148 h 2778061"/>
                <a:gd name="connsiteX2721" fmla="*/ 205086 w 2034063"/>
                <a:gd name="connsiteY2721" fmla="*/ 1047149 h 2778061"/>
                <a:gd name="connsiteX2722" fmla="*/ 142697 w 2034063"/>
                <a:gd name="connsiteY2722" fmla="*/ 1019907 h 2778061"/>
                <a:gd name="connsiteX2723" fmla="*/ 144983 w 2034063"/>
                <a:gd name="connsiteY2723" fmla="*/ 1018860 h 2778061"/>
                <a:gd name="connsiteX2724" fmla="*/ 148412 w 2034063"/>
                <a:gd name="connsiteY2724" fmla="*/ 1017907 h 2778061"/>
                <a:gd name="connsiteX2725" fmla="*/ 151270 w 2034063"/>
                <a:gd name="connsiteY2725" fmla="*/ 1017907 h 2778061"/>
                <a:gd name="connsiteX2726" fmla="*/ 151270 w 2034063"/>
                <a:gd name="connsiteY2726" fmla="*/ 1019907 h 2778061"/>
                <a:gd name="connsiteX2727" fmla="*/ 150031 w 2034063"/>
                <a:gd name="connsiteY2727" fmla="*/ 1020860 h 2778061"/>
                <a:gd name="connsiteX2728" fmla="*/ 146602 w 2034063"/>
                <a:gd name="connsiteY2728" fmla="*/ 1020860 h 2778061"/>
                <a:gd name="connsiteX2729" fmla="*/ 145840 w 2034063"/>
                <a:gd name="connsiteY2729" fmla="*/ 1022003 h 2778061"/>
                <a:gd name="connsiteX2730" fmla="*/ 145840 w 2034063"/>
                <a:gd name="connsiteY2730" fmla="*/ 1023717 h 2778061"/>
                <a:gd name="connsiteX2731" fmla="*/ 144983 w 2034063"/>
                <a:gd name="connsiteY2731" fmla="*/ 1024479 h 2778061"/>
                <a:gd name="connsiteX2732" fmla="*/ 144126 w 2034063"/>
                <a:gd name="connsiteY2732" fmla="*/ 1024003 h 2778061"/>
                <a:gd name="connsiteX2733" fmla="*/ 143554 w 2034063"/>
                <a:gd name="connsiteY2733" fmla="*/ 1022479 h 2778061"/>
                <a:gd name="connsiteX2734" fmla="*/ 143554 w 2034063"/>
                <a:gd name="connsiteY2734" fmla="*/ 1020574 h 2778061"/>
                <a:gd name="connsiteX2735" fmla="*/ 143554 w 2034063"/>
                <a:gd name="connsiteY2735" fmla="*/ 1020003 h 2778061"/>
                <a:gd name="connsiteX2736" fmla="*/ 227089 w 2034063"/>
                <a:gd name="connsiteY2736" fmla="*/ 967425 h 2778061"/>
                <a:gd name="connsiteX2737" fmla="*/ 227755 w 2034063"/>
                <a:gd name="connsiteY2737" fmla="*/ 968949 h 2778061"/>
                <a:gd name="connsiteX2738" fmla="*/ 227755 w 2034063"/>
                <a:gd name="connsiteY2738" fmla="*/ 971520 h 2778061"/>
                <a:gd name="connsiteX2739" fmla="*/ 227755 w 2034063"/>
                <a:gd name="connsiteY2739" fmla="*/ 974092 h 2778061"/>
                <a:gd name="connsiteX2740" fmla="*/ 227755 w 2034063"/>
                <a:gd name="connsiteY2740" fmla="*/ 975902 h 2778061"/>
                <a:gd name="connsiteX2741" fmla="*/ 227279 w 2034063"/>
                <a:gd name="connsiteY2741" fmla="*/ 975140 h 2778061"/>
                <a:gd name="connsiteX2742" fmla="*/ 226136 w 2034063"/>
                <a:gd name="connsiteY2742" fmla="*/ 973711 h 2778061"/>
                <a:gd name="connsiteX2743" fmla="*/ 226136 w 2034063"/>
                <a:gd name="connsiteY2743" fmla="*/ 972949 h 2778061"/>
                <a:gd name="connsiteX2744" fmla="*/ 224803 w 2034063"/>
                <a:gd name="connsiteY2744" fmla="*/ 974473 h 2778061"/>
                <a:gd name="connsiteX2745" fmla="*/ 224803 w 2034063"/>
                <a:gd name="connsiteY2745" fmla="*/ 975616 h 2778061"/>
                <a:gd name="connsiteX2746" fmla="*/ 224803 w 2034063"/>
                <a:gd name="connsiteY2746" fmla="*/ 976759 h 2778061"/>
                <a:gd name="connsiteX2747" fmla="*/ 224803 w 2034063"/>
                <a:gd name="connsiteY2747" fmla="*/ 978093 h 2778061"/>
                <a:gd name="connsiteX2748" fmla="*/ 224136 w 2034063"/>
                <a:gd name="connsiteY2748" fmla="*/ 978759 h 2778061"/>
                <a:gd name="connsiteX2749" fmla="*/ 222802 w 2034063"/>
                <a:gd name="connsiteY2749" fmla="*/ 978759 h 2778061"/>
                <a:gd name="connsiteX2750" fmla="*/ 220326 w 2034063"/>
                <a:gd name="connsiteY2750" fmla="*/ 977902 h 2778061"/>
                <a:gd name="connsiteX2751" fmla="*/ 217468 w 2034063"/>
                <a:gd name="connsiteY2751" fmla="*/ 977902 h 2778061"/>
                <a:gd name="connsiteX2752" fmla="*/ 214801 w 2034063"/>
                <a:gd name="connsiteY2752" fmla="*/ 978759 h 2778061"/>
                <a:gd name="connsiteX2753" fmla="*/ 212706 w 2034063"/>
                <a:gd name="connsiteY2753" fmla="*/ 980283 h 2778061"/>
                <a:gd name="connsiteX2754" fmla="*/ 211468 w 2034063"/>
                <a:gd name="connsiteY2754" fmla="*/ 982379 h 2778061"/>
                <a:gd name="connsiteX2755" fmla="*/ 210134 w 2034063"/>
                <a:gd name="connsiteY2755" fmla="*/ 980664 h 2778061"/>
                <a:gd name="connsiteX2756" fmla="*/ 207467 w 2034063"/>
                <a:gd name="connsiteY2756" fmla="*/ 975902 h 2778061"/>
                <a:gd name="connsiteX2757" fmla="*/ 206515 w 2034063"/>
                <a:gd name="connsiteY2757" fmla="*/ 974854 h 2778061"/>
                <a:gd name="connsiteX2758" fmla="*/ 206515 w 2034063"/>
                <a:gd name="connsiteY2758" fmla="*/ 974854 h 2778061"/>
                <a:gd name="connsiteX2759" fmla="*/ 205371 w 2034063"/>
                <a:gd name="connsiteY2759" fmla="*/ 973902 h 2778061"/>
                <a:gd name="connsiteX2760" fmla="*/ 204229 w 2034063"/>
                <a:gd name="connsiteY2760" fmla="*/ 973330 h 2778061"/>
                <a:gd name="connsiteX2761" fmla="*/ 203752 w 2034063"/>
                <a:gd name="connsiteY2761" fmla="*/ 973902 h 2778061"/>
                <a:gd name="connsiteX2762" fmla="*/ 203752 w 2034063"/>
                <a:gd name="connsiteY2762" fmla="*/ 974568 h 2778061"/>
                <a:gd name="connsiteX2763" fmla="*/ 201466 w 2034063"/>
                <a:gd name="connsiteY2763" fmla="*/ 977331 h 2778061"/>
                <a:gd name="connsiteX2764" fmla="*/ 200228 w 2034063"/>
                <a:gd name="connsiteY2764" fmla="*/ 977331 h 2778061"/>
                <a:gd name="connsiteX2765" fmla="*/ 196990 w 2034063"/>
                <a:gd name="connsiteY2765" fmla="*/ 977331 h 2778061"/>
                <a:gd name="connsiteX2766" fmla="*/ 196037 w 2034063"/>
                <a:gd name="connsiteY2766" fmla="*/ 977807 h 2778061"/>
                <a:gd name="connsiteX2767" fmla="*/ 196037 w 2034063"/>
                <a:gd name="connsiteY2767" fmla="*/ 979236 h 2778061"/>
                <a:gd name="connsiteX2768" fmla="*/ 197085 w 2034063"/>
                <a:gd name="connsiteY2768" fmla="*/ 980093 h 2778061"/>
                <a:gd name="connsiteX2769" fmla="*/ 198704 w 2034063"/>
                <a:gd name="connsiteY2769" fmla="*/ 980569 h 2778061"/>
                <a:gd name="connsiteX2770" fmla="*/ 200228 w 2034063"/>
                <a:gd name="connsiteY2770" fmla="*/ 980569 h 2778061"/>
                <a:gd name="connsiteX2771" fmla="*/ 201371 w 2034063"/>
                <a:gd name="connsiteY2771" fmla="*/ 981331 h 2778061"/>
                <a:gd name="connsiteX2772" fmla="*/ 201371 w 2034063"/>
                <a:gd name="connsiteY2772" fmla="*/ 982855 h 2778061"/>
                <a:gd name="connsiteX2773" fmla="*/ 200133 w 2034063"/>
                <a:gd name="connsiteY2773" fmla="*/ 984093 h 2778061"/>
                <a:gd name="connsiteX2774" fmla="*/ 198704 w 2034063"/>
                <a:gd name="connsiteY2774" fmla="*/ 984093 h 2778061"/>
                <a:gd name="connsiteX2775" fmla="*/ 197275 w 2034063"/>
                <a:gd name="connsiteY2775" fmla="*/ 983046 h 2778061"/>
                <a:gd name="connsiteX2776" fmla="*/ 195942 w 2034063"/>
                <a:gd name="connsiteY2776" fmla="*/ 983046 h 2778061"/>
                <a:gd name="connsiteX2777" fmla="*/ 194704 w 2034063"/>
                <a:gd name="connsiteY2777" fmla="*/ 983046 h 2778061"/>
                <a:gd name="connsiteX2778" fmla="*/ 193751 w 2034063"/>
                <a:gd name="connsiteY2778" fmla="*/ 984379 h 2778061"/>
                <a:gd name="connsiteX2779" fmla="*/ 194513 w 2034063"/>
                <a:gd name="connsiteY2779" fmla="*/ 988570 h 2778061"/>
                <a:gd name="connsiteX2780" fmla="*/ 194513 w 2034063"/>
                <a:gd name="connsiteY2780" fmla="*/ 989903 h 2778061"/>
                <a:gd name="connsiteX2781" fmla="*/ 193942 w 2034063"/>
                <a:gd name="connsiteY2781" fmla="*/ 990951 h 2778061"/>
                <a:gd name="connsiteX2782" fmla="*/ 192322 w 2034063"/>
                <a:gd name="connsiteY2782" fmla="*/ 993332 h 2778061"/>
                <a:gd name="connsiteX2783" fmla="*/ 192322 w 2034063"/>
                <a:gd name="connsiteY2783" fmla="*/ 993809 h 2778061"/>
                <a:gd name="connsiteX2784" fmla="*/ 192322 w 2034063"/>
                <a:gd name="connsiteY2784" fmla="*/ 994476 h 2778061"/>
                <a:gd name="connsiteX2785" fmla="*/ 191751 w 2034063"/>
                <a:gd name="connsiteY2785" fmla="*/ 996095 h 2778061"/>
                <a:gd name="connsiteX2786" fmla="*/ 190512 w 2034063"/>
                <a:gd name="connsiteY2786" fmla="*/ 997714 h 2778061"/>
                <a:gd name="connsiteX2787" fmla="*/ 189370 w 2034063"/>
                <a:gd name="connsiteY2787" fmla="*/ 998381 h 2778061"/>
                <a:gd name="connsiteX2788" fmla="*/ 187941 w 2034063"/>
                <a:gd name="connsiteY2788" fmla="*/ 997809 h 2778061"/>
                <a:gd name="connsiteX2789" fmla="*/ 185941 w 2034063"/>
                <a:gd name="connsiteY2789" fmla="*/ 995142 h 2778061"/>
                <a:gd name="connsiteX2790" fmla="*/ 184417 w 2034063"/>
                <a:gd name="connsiteY2790" fmla="*/ 994571 h 2778061"/>
                <a:gd name="connsiteX2791" fmla="*/ 182797 w 2034063"/>
                <a:gd name="connsiteY2791" fmla="*/ 995809 h 2778061"/>
                <a:gd name="connsiteX2792" fmla="*/ 180987 w 2034063"/>
                <a:gd name="connsiteY2792" fmla="*/ 1000953 h 2778061"/>
                <a:gd name="connsiteX2793" fmla="*/ 179368 w 2034063"/>
                <a:gd name="connsiteY2793" fmla="*/ 1002191 h 2778061"/>
                <a:gd name="connsiteX2794" fmla="*/ 176987 w 2034063"/>
                <a:gd name="connsiteY2794" fmla="*/ 1002191 h 2778061"/>
                <a:gd name="connsiteX2795" fmla="*/ 174034 w 2034063"/>
                <a:gd name="connsiteY2795" fmla="*/ 1004572 h 2778061"/>
                <a:gd name="connsiteX2796" fmla="*/ 171844 w 2034063"/>
                <a:gd name="connsiteY2796" fmla="*/ 1005525 h 2778061"/>
                <a:gd name="connsiteX2797" fmla="*/ 163462 w 2034063"/>
                <a:gd name="connsiteY2797" fmla="*/ 1005525 h 2778061"/>
                <a:gd name="connsiteX2798" fmla="*/ 161937 w 2034063"/>
                <a:gd name="connsiteY2798" fmla="*/ 1005525 h 2778061"/>
                <a:gd name="connsiteX2799" fmla="*/ 161176 w 2034063"/>
                <a:gd name="connsiteY2799" fmla="*/ 1004001 h 2778061"/>
                <a:gd name="connsiteX2800" fmla="*/ 157175 w 2034063"/>
                <a:gd name="connsiteY2800" fmla="*/ 998762 h 2778061"/>
                <a:gd name="connsiteX2801" fmla="*/ 155651 w 2034063"/>
                <a:gd name="connsiteY2801" fmla="*/ 997524 h 2778061"/>
                <a:gd name="connsiteX2802" fmla="*/ 156413 w 2034063"/>
                <a:gd name="connsiteY2802" fmla="*/ 1000286 h 2778061"/>
                <a:gd name="connsiteX2803" fmla="*/ 156413 w 2034063"/>
                <a:gd name="connsiteY2803" fmla="*/ 1004191 h 2778061"/>
                <a:gd name="connsiteX2804" fmla="*/ 155842 w 2034063"/>
                <a:gd name="connsiteY2804" fmla="*/ 1007049 h 2778061"/>
                <a:gd name="connsiteX2805" fmla="*/ 154413 w 2034063"/>
                <a:gd name="connsiteY2805" fmla="*/ 1007049 h 2778061"/>
                <a:gd name="connsiteX2806" fmla="*/ 153460 w 2034063"/>
                <a:gd name="connsiteY2806" fmla="*/ 1008953 h 2778061"/>
                <a:gd name="connsiteX2807" fmla="*/ 152032 w 2034063"/>
                <a:gd name="connsiteY2807" fmla="*/ 1010382 h 2778061"/>
                <a:gd name="connsiteX2808" fmla="*/ 149555 w 2034063"/>
                <a:gd name="connsiteY2808" fmla="*/ 1010382 h 2778061"/>
                <a:gd name="connsiteX2809" fmla="*/ 149555 w 2034063"/>
                <a:gd name="connsiteY2809" fmla="*/ 1006477 h 2778061"/>
                <a:gd name="connsiteX2810" fmla="*/ 148793 w 2034063"/>
                <a:gd name="connsiteY2810" fmla="*/ 1003715 h 2778061"/>
                <a:gd name="connsiteX2811" fmla="*/ 148793 w 2034063"/>
                <a:gd name="connsiteY2811" fmla="*/ 1002381 h 2778061"/>
                <a:gd name="connsiteX2812" fmla="*/ 149365 w 2034063"/>
                <a:gd name="connsiteY2812" fmla="*/ 1001429 h 2778061"/>
                <a:gd name="connsiteX2813" fmla="*/ 150317 w 2034063"/>
                <a:gd name="connsiteY2813" fmla="*/ 1000286 h 2778061"/>
                <a:gd name="connsiteX2814" fmla="*/ 151174 w 2034063"/>
                <a:gd name="connsiteY2814" fmla="*/ 998952 h 2778061"/>
                <a:gd name="connsiteX2815" fmla="*/ 151174 w 2034063"/>
                <a:gd name="connsiteY2815" fmla="*/ 997143 h 2778061"/>
                <a:gd name="connsiteX2816" fmla="*/ 151174 w 2034063"/>
                <a:gd name="connsiteY2816" fmla="*/ 993904 h 2778061"/>
                <a:gd name="connsiteX2817" fmla="*/ 151841 w 2034063"/>
                <a:gd name="connsiteY2817" fmla="*/ 991332 h 2778061"/>
                <a:gd name="connsiteX2818" fmla="*/ 152889 w 2034063"/>
                <a:gd name="connsiteY2818" fmla="*/ 989142 h 2778061"/>
                <a:gd name="connsiteX2819" fmla="*/ 154508 w 2034063"/>
                <a:gd name="connsiteY2819" fmla="*/ 987332 h 2778061"/>
                <a:gd name="connsiteX2820" fmla="*/ 157651 w 2034063"/>
                <a:gd name="connsiteY2820" fmla="*/ 984855 h 2778061"/>
                <a:gd name="connsiteX2821" fmla="*/ 158604 w 2034063"/>
                <a:gd name="connsiteY2821" fmla="*/ 983141 h 2778061"/>
                <a:gd name="connsiteX2822" fmla="*/ 158604 w 2034063"/>
                <a:gd name="connsiteY2822" fmla="*/ 980283 h 2778061"/>
                <a:gd name="connsiteX2823" fmla="*/ 158604 w 2034063"/>
                <a:gd name="connsiteY2823" fmla="*/ 978950 h 2778061"/>
                <a:gd name="connsiteX2824" fmla="*/ 159556 w 2034063"/>
                <a:gd name="connsiteY2824" fmla="*/ 977902 h 2778061"/>
                <a:gd name="connsiteX2825" fmla="*/ 160890 w 2034063"/>
                <a:gd name="connsiteY2825" fmla="*/ 977331 h 2778061"/>
                <a:gd name="connsiteX2826" fmla="*/ 162319 w 2034063"/>
                <a:gd name="connsiteY2826" fmla="*/ 977331 h 2778061"/>
                <a:gd name="connsiteX2827" fmla="*/ 163366 w 2034063"/>
                <a:gd name="connsiteY2827" fmla="*/ 976569 h 2778061"/>
                <a:gd name="connsiteX2828" fmla="*/ 166033 w 2034063"/>
                <a:gd name="connsiteY2828" fmla="*/ 972949 h 2778061"/>
                <a:gd name="connsiteX2829" fmla="*/ 167271 w 2034063"/>
                <a:gd name="connsiteY2829" fmla="*/ 971615 h 2778061"/>
                <a:gd name="connsiteX2830" fmla="*/ 169939 w 2034063"/>
                <a:gd name="connsiteY2830" fmla="*/ 970282 h 2778061"/>
                <a:gd name="connsiteX2831" fmla="*/ 172701 w 2034063"/>
                <a:gd name="connsiteY2831" fmla="*/ 970282 h 2778061"/>
                <a:gd name="connsiteX2832" fmla="*/ 178416 w 2034063"/>
                <a:gd name="connsiteY2832" fmla="*/ 970282 h 2778061"/>
                <a:gd name="connsiteX2833" fmla="*/ 193370 w 2034063"/>
                <a:gd name="connsiteY2833" fmla="*/ 967044 h 2778061"/>
                <a:gd name="connsiteX2834" fmla="*/ 200990 w 2034063"/>
                <a:gd name="connsiteY2834" fmla="*/ 962757 h 2778061"/>
                <a:gd name="connsiteX2835" fmla="*/ 205848 w 2034063"/>
                <a:gd name="connsiteY2835" fmla="*/ 961805 h 2778061"/>
                <a:gd name="connsiteX2836" fmla="*/ 208610 w 2034063"/>
                <a:gd name="connsiteY2836" fmla="*/ 961805 h 2778061"/>
                <a:gd name="connsiteX2837" fmla="*/ 209848 w 2034063"/>
                <a:gd name="connsiteY2837" fmla="*/ 962853 h 2778061"/>
                <a:gd name="connsiteX2838" fmla="*/ 210706 w 2034063"/>
                <a:gd name="connsiteY2838" fmla="*/ 964377 h 2778061"/>
                <a:gd name="connsiteX2839" fmla="*/ 212039 w 2034063"/>
                <a:gd name="connsiteY2839" fmla="*/ 966091 h 2778061"/>
                <a:gd name="connsiteX2840" fmla="*/ 213849 w 2034063"/>
                <a:gd name="connsiteY2840" fmla="*/ 967234 h 2778061"/>
                <a:gd name="connsiteX2841" fmla="*/ 215944 w 2034063"/>
                <a:gd name="connsiteY2841" fmla="*/ 967806 h 2778061"/>
                <a:gd name="connsiteX2842" fmla="*/ 221088 w 2034063"/>
                <a:gd name="connsiteY2842" fmla="*/ 967806 h 2778061"/>
                <a:gd name="connsiteX2843" fmla="*/ 221088 w 2034063"/>
                <a:gd name="connsiteY2843" fmla="*/ 968377 h 2778061"/>
                <a:gd name="connsiteX2844" fmla="*/ 220612 w 2034063"/>
                <a:gd name="connsiteY2844" fmla="*/ 969996 h 2778061"/>
                <a:gd name="connsiteX2845" fmla="*/ 220612 w 2034063"/>
                <a:gd name="connsiteY2845" fmla="*/ 970568 h 2778061"/>
                <a:gd name="connsiteX2846" fmla="*/ 222993 w 2034063"/>
                <a:gd name="connsiteY2846" fmla="*/ 971235 h 2778061"/>
                <a:gd name="connsiteX2847" fmla="*/ 223945 w 2034063"/>
                <a:gd name="connsiteY2847" fmla="*/ 969711 h 2778061"/>
                <a:gd name="connsiteX2848" fmla="*/ 224612 w 2034063"/>
                <a:gd name="connsiteY2848" fmla="*/ 967901 h 2778061"/>
                <a:gd name="connsiteX2849" fmla="*/ 556844 w 2034063"/>
                <a:gd name="connsiteY2849" fmla="*/ 189708 h 2778061"/>
                <a:gd name="connsiteX2850" fmla="*/ 559892 w 2034063"/>
                <a:gd name="connsiteY2850" fmla="*/ 192852 h 2778061"/>
                <a:gd name="connsiteX2851" fmla="*/ 560464 w 2034063"/>
                <a:gd name="connsiteY2851" fmla="*/ 194376 h 2778061"/>
                <a:gd name="connsiteX2852" fmla="*/ 560464 w 2034063"/>
                <a:gd name="connsiteY2852" fmla="*/ 196090 h 2778061"/>
                <a:gd name="connsiteX2853" fmla="*/ 560464 w 2034063"/>
                <a:gd name="connsiteY2853" fmla="*/ 196662 h 2778061"/>
                <a:gd name="connsiteX2854" fmla="*/ 559130 w 2034063"/>
                <a:gd name="connsiteY2854" fmla="*/ 196662 h 2778061"/>
                <a:gd name="connsiteX2855" fmla="*/ 557796 w 2034063"/>
                <a:gd name="connsiteY2855" fmla="*/ 196662 h 2778061"/>
                <a:gd name="connsiteX2856" fmla="*/ 556463 w 2034063"/>
                <a:gd name="connsiteY2856" fmla="*/ 196662 h 2778061"/>
                <a:gd name="connsiteX2857" fmla="*/ 553510 w 2034063"/>
                <a:gd name="connsiteY2857" fmla="*/ 197805 h 2778061"/>
                <a:gd name="connsiteX2858" fmla="*/ 551891 w 2034063"/>
                <a:gd name="connsiteY2858" fmla="*/ 197805 h 2778061"/>
                <a:gd name="connsiteX2859" fmla="*/ 550272 w 2034063"/>
                <a:gd name="connsiteY2859" fmla="*/ 198471 h 2778061"/>
                <a:gd name="connsiteX2860" fmla="*/ 549129 w 2034063"/>
                <a:gd name="connsiteY2860" fmla="*/ 199995 h 2778061"/>
                <a:gd name="connsiteX2861" fmla="*/ 548271 w 2034063"/>
                <a:gd name="connsiteY2861" fmla="*/ 201805 h 2778061"/>
                <a:gd name="connsiteX2862" fmla="*/ 548271 w 2034063"/>
                <a:gd name="connsiteY2862" fmla="*/ 203329 h 2778061"/>
                <a:gd name="connsiteX2863" fmla="*/ 543890 w 2034063"/>
                <a:gd name="connsiteY2863" fmla="*/ 201424 h 2778061"/>
                <a:gd name="connsiteX2864" fmla="*/ 542842 w 2034063"/>
                <a:gd name="connsiteY2864" fmla="*/ 200567 h 2778061"/>
                <a:gd name="connsiteX2865" fmla="*/ 541699 w 2034063"/>
                <a:gd name="connsiteY2865" fmla="*/ 198186 h 2778061"/>
                <a:gd name="connsiteX2866" fmla="*/ 539794 w 2034063"/>
                <a:gd name="connsiteY2866" fmla="*/ 195328 h 2778061"/>
                <a:gd name="connsiteX2867" fmla="*/ 538556 w 2034063"/>
                <a:gd name="connsiteY2867" fmla="*/ 191994 h 2778061"/>
                <a:gd name="connsiteX2868" fmla="*/ 539318 w 2034063"/>
                <a:gd name="connsiteY2868" fmla="*/ 187899 h 2778061"/>
                <a:gd name="connsiteX2869" fmla="*/ 539318 w 2034063"/>
                <a:gd name="connsiteY2869" fmla="*/ 187137 h 2778061"/>
                <a:gd name="connsiteX2870" fmla="*/ 539318 w 2034063"/>
                <a:gd name="connsiteY2870" fmla="*/ 186565 h 2778061"/>
                <a:gd name="connsiteX2871" fmla="*/ 539890 w 2034063"/>
                <a:gd name="connsiteY2871" fmla="*/ 186565 h 2778061"/>
                <a:gd name="connsiteX2872" fmla="*/ 542271 w 2034063"/>
                <a:gd name="connsiteY2872" fmla="*/ 186565 h 2778061"/>
                <a:gd name="connsiteX2873" fmla="*/ 542271 w 2034063"/>
                <a:gd name="connsiteY2873" fmla="*/ 186565 h 2778061"/>
                <a:gd name="connsiteX2874" fmla="*/ 542271 w 2034063"/>
                <a:gd name="connsiteY2874" fmla="*/ 185994 h 2778061"/>
                <a:gd name="connsiteX2875" fmla="*/ 543223 w 2034063"/>
                <a:gd name="connsiteY2875" fmla="*/ 185136 h 2778061"/>
                <a:gd name="connsiteX2876" fmla="*/ 545509 w 2034063"/>
                <a:gd name="connsiteY2876" fmla="*/ 183898 h 2778061"/>
                <a:gd name="connsiteX2877" fmla="*/ 545509 w 2034063"/>
                <a:gd name="connsiteY2877" fmla="*/ 183898 h 2778061"/>
                <a:gd name="connsiteX2878" fmla="*/ 545509 w 2034063"/>
                <a:gd name="connsiteY2878" fmla="*/ 183231 h 2778061"/>
                <a:gd name="connsiteX2879" fmla="*/ 546938 w 2034063"/>
                <a:gd name="connsiteY2879" fmla="*/ 180755 h 2778061"/>
                <a:gd name="connsiteX2880" fmla="*/ 549415 w 2034063"/>
                <a:gd name="connsiteY2880" fmla="*/ 181612 h 2778061"/>
                <a:gd name="connsiteX2881" fmla="*/ 551605 w 2034063"/>
                <a:gd name="connsiteY2881" fmla="*/ 184565 h 2778061"/>
                <a:gd name="connsiteX2882" fmla="*/ 557796 w 2034063"/>
                <a:gd name="connsiteY2882" fmla="*/ 177897 h 2778061"/>
                <a:gd name="connsiteX2883" fmla="*/ 561988 w 2034063"/>
                <a:gd name="connsiteY2883" fmla="*/ 177231 h 2778061"/>
                <a:gd name="connsiteX2884" fmla="*/ 565131 w 2034063"/>
                <a:gd name="connsiteY2884" fmla="*/ 179326 h 2778061"/>
                <a:gd name="connsiteX2885" fmla="*/ 565988 w 2034063"/>
                <a:gd name="connsiteY2885" fmla="*/ 182469 h 2778061"/>
                <a:gd name="connsiteX2886" fmla="*/ 563131 w 2034063"/>
                <a:gd name="connsiteY2886" fmla="*/ 185136 h 2778061"/>
                <a:gd name="connsiteX2887" fmla="*/ 559321 w 2034063"/>
                <a:gd name="connsiteY2887" fmla="*/ 186279 h 2778061"/>
                <a:gd name="connsiteX2888" fmla="*/ 556654 w 2034063"/>
                <a:gd name="connsiteY2888" fmla="*/ 184184 h 2778061"/>
                <a:gd name="connsiteX2889" fmla="*/ 555796 w 2034063"/>
                <a:gd name="connsiteY2889" fmla="*/ 180850 h 2778061"/>
                <a:gd name="connsiteX2890" fmla="*/ 561797 w 2034063"/>
                <a:gd name="connsiteY2890" fmla="*/ 119509 h 2778061"/>
                <a:gd name="connsiteX2891" fmla="*/ 564559 w 2034063"/>
                <a:gd name="connsiteY2891" fmla="*/ 120843 h 2778061"/>
                <a:gd name="connsiteX2892" fmla="*/ 566845 w 2034063"/>
                <a:gd name="connsiteY2892" fmla="*/ 123605 h 2778061"/>
                <a:gd name="connsiteX2893" fmla="*/ 567988 w 2034063"/>
                <a:gd name="connsiteY2893" fmla="*/ 126462 h 2778061"/>
                <a:gd name="connsiteX2894" fmla="*/ 567131 w 2034063"/>
                <a:gd name="connsiteY2894" fmla="*/ 127701 h 2778061"/>
                <a:gd name="connsiteX2895" fmla="*/ 564845 w 2034063"/>
                <a:gd name="connsiteY2895" fmla="*/ 129415 h 2778061"/>
                <a:gd name="connsiteX2896" fmla="*/ 561321 w 2034063"/>
                <a:gd name="connsiteY2896" fmla="*/ 135606 h 2778061"/>
                <a:gd name="connsiteX2897" fmla="*/ 559511 w 2034063"/>
                <a:gd name="connsiteY2897" fmla="*/ 135035 h 2778061"/>
                <a:gd name="connsiteX2898" fmla="*/ 557987 w 2034063"/>
                <a:gd name="connsiteY2898" fmla="*/ 133797 h 2778061"/>
                <a:gd name="connsiteX2899" fmla="*/ 555987 w 2034063"/>
                <a:gd name="connsiteY2899" fmla="*/ 133035 h 2778061"/>
                <a:gd name="connsiteX2900" fmla="*/ 553987 w 2034063"/>
                <a:gd name="connsiteY2900" fmla="*/ 133035 h 2778061"/>
                <a:gd name="connsiteX2901" fmla="*/ 552367 w 2034063"/>
                <a:gd name="connsiteY2901" fmla="*/ 133511 h 2778061"/>
                <a:gd name="connsiteX2902" fmla="*/ 551034 w 2034063"/>
                <a:gd name="connsiteY2902" fmla="*/ 132177 h 2778061"/>
                <a:gd name="connsiteX2903" fmla="*/ 549796 w 2034063"/>
                <a:gd name="connsiteY2903" fmla="*/ 130653 h 2778061"/>
                <a:gd name="connsiteX2904" fmla="*/ 548938 w 2034063"/>
                <a:gd name="connsiteY2904" fmla="*/ 128939 h 2778061"/>
                <a:gd name="connsiteX2905" fmla="*/ 548938 w 2034063"/>
                <a:gd name="connsiteY2905" fmla="*/ 127129 h 2778061"/>
                <a:gd name="connsiteX2906" fmla="*/ 550272 w 2034063"/>
                <a:gd name="connsiteY2906" fmla="*/ 126367 h 2778061"/>
                <a:gd name="connsiteX2907" fmla="*/ 551224 w 2034063"/>
                <a:gd name="connsiteY2907" fmla="*/ 125700 h 2778061"/>
                <a:gd name="connsiteX2908" fmla="*/ 551701 w 2034063"/>
                <a:gd name="connsiteY2908" fmla="*/ 124843 h 2778061"/>
                <a:gd name="connsiteX2909" fmla="*/ 551701 w 2034063"/>
                <a:gd name="connsiteY2909" fmla="*/ 122271 h 2778061"/>
                <a:gd name="connsiteX2910" fmla="*/ 551701 w 2034063"/>
                <a:gd name="connsiteY2910" fmla="*/ 121700 h 2778061"/>
                <a:gd name="connsiteX2911" fmla="*/ 553987 w 2034063"/>
                <a:gd name="connsiteY2911" fmla="*/ 120176 h 2778061"/>
                <a:gd name="connsiteX2912" fmla="*/ 556939 w 2034063"/>
                <a:gd name="connsiteY2912" fmla="*/ 119700 h 2778061"/>
                <a:gd name="connsiteX2913" fmla="*/ 548367 w 2034063"/>
                <a:gd name="connsiteY2913" fmla="*/ 111794 h 2778061"/>
                <a:gd name="connsiteX2914" fmla="*/ 549319 w 2034063"/>
                <a:gd name="connsiteY2914" fmla="*/ 113318 h 2778061"/>
                <a:gd name="connsiteX2915" fmla="*/ 549319 w 2034063"/>
                <a:gd name="connsiteY2915" fmla="*/ 114270 h 2778061"/>
                <a:gd name="connsiteX2916" fmla="*/ 548367 w 2034063"/>
                <a:gd name="connsiteY2916" fmla="*/ 119795 h 2778061"/>
                <a:gd name="connsiteX2917" fmla="*/ 547414 w 2034063"/>
                <a:gd name="connsiteY2917" fmla="*/ 121033 h 2778061"/>
                <a:gd name="connsiteX2918" fmla="*/ 546462 w 2034063"/>
                <a:gd name="connsiteY2918" fmla="*/ 122081 h 2778061"/>
                <a:gd name="connsiteX2919" fmla="*/ 545319 w 2034063"/>
                <a:gd name="connsiteY2919" fmla="*/ 124843 h 2778061"/>
                <a:gd name="connsiteX2920" fmla="*/ 543700 w 2034063"/>
                <a:gd name="connsiteY2920" fmla="*/ 125700 h 2778061"/>
                <a:gd name="connsiteX2921" fmla="*/ 542176 w 2034063"/>
                <a:gd name="connsiteY2921" fmla="*/ 125700 h 2778061"/>
                <a:gd name="connsiteX2922" fmla="*/ 541604 w 2034063"/>
                <a:gd name="connsiteY2922" fmla="*/ 123986 h 2778061"/>
                <a:gd name="connsiteX2923" fmla="*/ 539794 w 2034063"/>
                <a:gd name="connsiteY2923" fmla="*/ 122081 h 2778061"/>
                <a:gd name="connsiteX2924" fmla="*/ 537794 w 2034063"/>
                <a:gd name="connsiteY2924" fmla="*/ 120652 h 2778061"/>
                <a:gd name="connsiteX2925" fmla="*/ 536461 w 2034063"/>
                <a:gd name="connsiteY2925" fmla="*/ 119128 h 2778061"/>
                <a:gd name="connsiteX2926" fmla="*/ 536461 w 2034063"/>
                <a:gd name="connsiteY2926" fmla="*/ 116842 h 2778061"/>
                <a:gd name="connsiteX2927" fmla="*/ 542366 w 2034063"/>
                <a:gd name="connsiteY2927" fmla="*/ 107317 h 2778061"/>
                <a:gd name="connsiteX2928" fmla="*/ 544271 w 2034063"/>
                <a:gd name="connsiteY2928" fmla="*/ 107317 h 2778061"/>
                <a:gd name="connsiteX2929" fmla="*/ 545890 w 2034063"/>
                <a:gd name="connsiteY2929" fmla="*/ 108270 h 2778061"/>
                <a:gd name="connsiteX2930" fmla="*/ 1131868 w 2034063"/>
                <a:gd name="connsiteY2930" fmla="*/ 1283369 h 2778061"/>
                <a:gd name="connsiteX2931" fmla="*/ 1136155 w 2034063"/>
                <a:gd name="connsiteY2931" fmla="*/ 1283369 h 2778061"/>
                <a:gd name="connsiteX2932" fmla="*/ 1136155 w 2034063"/>
                <a:gd name="connsiteY2932" fmla="*/ 1284512 h 2778061"/>
                <a:gd name="connsiteX2933" fmla="*/ 1134821 w 2034063"/>
                <a:gd name="connsiteY2933" fmla="*/ 1286226 h 2778061"/>
                <a:gd name="connsiteX2934" fmla="*/ 1133392 w 2034063"/>
                <a:gd name="connsiteY2934" fmla="*/ 1286798 h 2778061"/>
                <a:gd name="connsiteX2935" fmla="*/ 1132249 w 2034063"/>
                <a:gd name="connsiteY2935" fmla="*/ 1286798 h 2778061"/>
                <a:gd name="connsiteX2936" fmla="*/ 1130059 w 2034063"/>
                <a:gd name="connsiteY2936" fmla="*/ 1286798 h 2778061"/>
                <a:gd name="connsiteX2937" fmla="*/ 1128344 w 2034063"/>
                <a:gd name="connsiteY2937" fmla="*/ 1286131 h 2778061"/>
                <a:gd name="connsiteX2938" fmla="*/ 1127297 w 2034063"/>
                <a:gd name="connsiteY2938" fmla="*/ 1286131 h 2778061"/>
                <a:gd name="connsiteX2939" fmla="*/ 1125487 w 2034063"/>
                <a:gd name="connsiteY2939" fmla="*/ 1286131 h 2778061"/>
                <a:gd name="connsiteX2940" fmla="*/ 1122820 w 2034063"/>
                <a:gd name="connsiteY2940" fmla="*/ 1286131 h 2778061"/>
                <a:gd name="connsiteX2941" fmla="*/ 1121200 w 2034063"/>
                <a:gd name="connsiteY2941" fmla="*/ 1285560 h 2778061"/>
                <a:gd name="connsiteX2942" fmla="*/ 1121200 w 2034063"/>
                <a:gd name="connsiteY2942" fmla="*/ 1283464 h 2778061"/>
                <a:gd name="connsiteX2943" fmla="*/ 1122724 w 2034063"/>
                <a:gd name="connsiteY2943" fmla="*/ 1279654 h 2778061"/>
                <a:gd name="connsiteX2944" fmla="*/ 1122724 w 2034063"/>
                <a:gd name="connsiteY2944" fmla="*/ 1277654 h 2778061"/>
                <a:gd name="connsiteX2945" fmla="*/ 1122057 w 2034063"/>
                <a:gd name="connsiteY2945" fmla="*/ 1275558 h 2778061"/>
                <a:gd name="connsiteX2946" fmla="*/ 1122629 w 2034063"/>
                <a:gd name="connsiteY2946" fmla="*/ 1274701 h 2778061"/>
                <a:gd name="connsiteX2947" fmla="*/ 1124058 w 2034063"/>
                <a:gd name="connsiteY2947" fmla="*/ 1275749 h 2778061"/>
                <a:gd name="connsiteX2948" fmla="*/ 1125296 w 2034063"/>
                <a:gd name="connsiteY2948" fmla="*/ 1276987 h 2778061"/>
                <a:gd name="connsiteX2949" fmla="*/ 1126534 w 2034063"/>
                <a:gd name="connsiteY2949" fmla="*/ 1277654 h 2778061"/>
                <a:gd name="connsiteX2950" fmla="*/ 1128058 w 2034063"/>
                <a:gd name="connsiteY2950" fmla="*/ 1279368 h 2778061"/>
                <a:gd name="connsiteX2951" fmla="*/ 1129583 w 2034063"/>
                <a:gd name="connsiteY2951" fmla="*/ 1282226 h 2778061"/>
                <a:gd name="connsiteX2952" fmla="*/ 621900 w 2034063"/>
                <a:gd name="connsiteY2952" fmla="*/ 17115 h 2778061"/>
                <a:gd name="connsiteX2953" fmla="*/ 623995 w 2034063"/>
                <a:gd name="connsiteY2953" fmla="*/ 17687 h 2778061"/>
                <a:gd name="connsiteX2954" fmla="*/ 625805 w 2034063"/>
                <a:gd name="connsiteY2954" fmla="*/ 19020 h 2778061"/>
                <a:gd name="connsiteX2955" fmla="*/ 623900 w 2034063"/>
                <a:gd name="connsiteY2955" fmla="*/ 20639 h 2778061"/>
                <a:gd name="connsiteX2956" fmla="*/ 621900 w 2034063"/>
                <a:gd name="connsiteY2956" fmla="*/ 21973 h 2778061"/>
                <a:gd name="connsiteX2957" fmla="*/ 620471 w 2034063"/>
                <a:gd name="connsiteY2957" fmla="*/ 23402 h 2778061"/>
                <a:gd name="connsiteX2958" fmla="*/ 619138 w 2034063"/>
                <a:gd name="connsiteY2958" fmla="*/ 24164 h 2778061"/>
                <a:gd name="connsiteX2959" fmla="*/ 616852 w 2034063"/>
                <a:gd name="connsiteY2959" fmla="*/ 24164 h 2778061"/>
                <a:gd name="connsiteX2960" fmla="*/ 607327 w 2034063"/>
                <a:gd name="connsiteY2960" fmla="*/ 24164 h 2778061"/>
                <a:gd name="connsiteX2961" fmla="*/ 605612 w 2034063"/>
                <a:gd name="connsiteY2961" fmla="*/ 24164 h 2778061"/>
                <a:gd name="connsiteX2962" fmla="*/ 603421 w 2034063"/>
                <a:gd name="connsiteY2962" fmla="*/ 23021 h 2778061"/>
                <a:gd name="connsiteX2963" fmla="*/ 601993 w 2034063"/>
                <a:gd name="connsiteY2963" fmla="*/ 20830 h 2778061"/>
                <a:gd name="connsiteX2964" fmla="*/ 603421 w 2034063"/>
                <a:gd name="connsiteY2964" fmla="*/ 18639 h 2778061"/>
                <a:gd name="connsiteX2965" fmla="*/ 606755 w 2034063"/>
                <a:gd name="connsiteY2965" fmla="*/ 17401 h 2778061"/>
                <a:gd name="connsiteX2966" fmla="*/ 610279 w 2034063"/>
                <a:gd name="connsiteY2966" fmla="*/ 17401 h 2778061"/>
                <a:gd name="connsiteX2967" fmla="*/ 614089 w 2034063"/>
                <a:gd name="connsiteY2967" fmla="*/ 18068 h 2778061"/>
                <a:gd name="connsiteX2968" fmla="*/ 617518 w 2034063"/>
                <a:gd name="connsiteY2968" fmla="*/ 18068 h 2778061"/>
                <a:gd name="connsiteX2969" fmla="*/ 550272 w 2034063"/>
                <a:gd name="connsiteY2969" fmla="*/ -30 h 2778061"/>
                <a:gd name="connsiteX2970" fmla="*/ 559797 w 2034063"/>
                <a:gd name="connsiteY2970" fmla="*/ 2828 h 2778061"/>
                <a:gd name="connsiteX2971" fmla="*/ 560368 w 2034063"/>
                <a:gd name="connsiteY2971" fmla="*/ 4923 h 2778061"/>
                <a:gd name="connsiteX2972" fmla="*/ 559702 w 2034063"/>
                <a:gd name="connsiteY2972" fmla="*/ 6162 h 2778061"/>
                <a:gd name="connsiteX2973" fmla="*/ 557225 w 2034063"/>
                <a:gd name="connsiteY2973" fmla="*/ 6638 h 2778061"/>
                <a:gd name="connsiteX2974" fmla="*/ 552272 w 2034063"/>
                <a:gd name="connsiteY2974" fmla="*/ 6638 h 2778061"/>
                <a:gd name="connsiteX2975" fmla="*/ 546843 w 2034063"/>
                <a:gd name="connsiteY2975" fmla="*/ 5781 h 2778061"/>
                <a:gd name="connsiteX2976" fmla="*/ 542938 w 2034063"/>
                <a:gd name="connsiteY2976" fmla="*/ 3971 h 2778061"/>
                <a:gd name="connsiteX2977" fmla="*/ 544652 w 2034063"/>
                <a:gd name="connsiteY2977" fmla="*/ 1304 h 277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</a:cxnLst>
              <a:rect l="l" t="t" r="r" b="b"/>
              <a:pathLst>
                <a:path w="2034063" h="2778061">
                  <a:moveTo>
                    <a:pt x="-83" y="981045"/>
                  </a:moveTo>
                  <a:lnTo>
                    <a:pt x="-83" y="981045"/>
                  </a:lnTo>
                  <a:lnTo>
                    <a:pt x="7823" y="990570"/>
                  </a:lnTo>
                  <a:lnTo>
                    <a:pt x="13157" y="993523"/>
                  </a:lnTo>
                  <a:lnTo>
                    <a:pt x="19920" y="999333"/>
                  </a:lnTo>
                  <a:lnTo>
                    <a:pt x="23920" y="1002191"/>
                  </a:lnTo>
                  <a:lnTo>
                    <a:pt x="28587" y="1003905"/>
                  </a:lnTo>
                  <a:lnTo>
                    <a:pt x="30874" y="1005048"/>
                  </a:lnTo>
                  <a:lnTo>
                    <a:pt x="34112" y="1005810"/>
                  </a:lnTo>
                  <a:lnTo>
                    <a:pt x="35255" y="1005810"/>
                  </a:lnTo>
                  <a:lnTo>
                    <a:pt x="36112" y="1005810"/>
                  </a:lnTo>
                  <a:lnTo>
                    <a:pt x="37732" y="1007715"/>
                  </a:lnTo>
                  <a:lnTo>
                    <a:pt x="38303" y="1008287"/>
                  </a:lnTo>
                  <a:lnTo>
                    <a:pt x="40589" y="1008858"/>
                  </a:lnTo>
                  <a:lnTo>
                    <a:pt x="48685" y="1008287"/>
                  </a:lnTo>
                  <a:lnTo>
                    <a:pt x="52591" y="1009906"/>
                  </a:lnTo>
                  <a:lnTo>
                    <a:pt x="58210" y="1012954"/>
                  </a:lnTo>
                  <a:lnTo>
                    <a:pt x="64306" y="1014954"/>
                  </a:lnTo>
                  <a:lnTo>
                    <a:pt x="71069" y="1012859"/>
                  </a:lnTo>
                  <a:lnTo>
                    <a:pt x="84595" y="1012859"/>
                  </a:lnTo>
                  <a:lnTo>
                    <a:pt x="85833" y="1012859"/>
                  </a:lnTo>
                  <a:lnTo>
                    <a:pt x="89357" y="1016859"/>
                  </a:lnTo>
                  <a:lnTo>
                    <a:pt x="90786" y="1017526"/>
                  </a:lnTo>
                  <a:lnTo>
                    <a:pt x="92691" y="1018002"/>
                  </a:lnTo>
                  <a:lnTo>
                    <a:pt x="96406" y="1020288"/>
                  </a:lnTo>
                  <a:lnTo>
                    <a:pt x="98406" y="1021241"/>
                  </a:lnTo>
                  <a:lnTo>
                    <a:pt x="105073" y="1022574"/>
                  </a:lnTo>
                  <a:lnTo>
                    <a:pt x="109741" y="1025336"/>
                  </a:lnTo>
                  <a:lnTo>
                    <a:pt x="113551" y="1026289"/>
                  </a:lnTo>
                  <a:lnTo>
                    <a:pt x="126886" y="1027242"/>
                  </a:lnTo>
                  <a:lnTo>
                    <a:pt x="131743" y="1028670"/>
                  </a:lnTo>
                  <a:lnTo>
                    <a:pt x="135553" y="1031432"/>
                  </a:lnTo>
                  <a:lnTo>
                    <a:pt x="138792" y="1039910"/>
                  </a:lnTo>
                  <a:lnTo>
                    <a:pt x="142887" y="1043244"/>
                  </a:lnTo>
                  <a:lnTo>
                    <a:pt x="151270" y="1047435"/>
                  </a:lnTo>
                  <a:lnTo>
                    <a:pt x="148984" y="1052007"/>
                  </a:lnTo>
                  <a:lnTo>
                    <a:pt x="148984" y="1058960"/>
                  </a:lnTo>
                  <a:lnTo>
                    <a:pt x="150412" y="1066008"/>
                  </a:lnTo>
                  <a:lnTo>
                    <a:pt x="151936" y="1070866"/>
                  </a:lnTo>
                  <a:lnTo>
                    <a:pt x="157842" y="1082106"/>
                  </a:lnTo>
                  <a:lnTo>
                    <a:pt x="161842" y="1087249"/>
                  </a:lnTo>
                  <a:lnTo>
                    <a:pt x="166319" y="1090678"/>
                  </a:lnTo>
                  <a:lnTo>
                    <a:pt x="171558" y="1092107"/>
                  </a:lnTo>
                  <a:lnTo>
                    <a:pt x="182988" y="1093155"/>
                  </a:lnTo>
                  <a:lnTo>
                    <a:pt x="187845" y="1094393"/>
                  </a:lnTo>
                  <a:lnTo>
                    <a:pt x="189179" y="1095250"/>
                  </a:lnTo>
                  <a:lnTo>
                    <a:pt x="192322" y="1098108"/>
                  </a:lnTo>
                  <a:lnTo>
                    <a:pt x="196990" y="1100489"/>
                  </a:lnTo>
                  <a:lnTo>
                    <a:pt x="198228" y="1101441"/>
                  </a:lnTo>
                  <a:lnTo>
                    <a:pt x="199942" y="1103346"/>
                  </a:lnTo>
                  <a:lnTo>
                    <a:pt x="205753" y="1107537"/>
                  </a:lnTo>
                  <a:lnTo>
                    <a:pt x="211277" y="1113348"/>
                  </a:lnTo>
                  <a:lnTo>
                    <a:pt x="214325" y="1115919"/>
                  </a:lnTo>
                  <a:lnTo>
                    <a:pt x="217945" y="1116967"/>
                  </a:lnTo>
                  <a:lnTo>
                    <a:pt x="221564" y="1116967"/>
                  </a:lnTo>
                  <a:lnTo>
                    <a:pt x="232613" y="1120206"/>
                  </a:lnTo>
                  <a:lnTo>
                    <a:pt x="235661" y="1120206"/>
                  </a:lnTo>
                  <a:lnTo>
                    <a:pt x="237661" y="1121539"/>
                  </a:lnTo>
                  <a:lnTo>
                    <a:pt x="239281" y="1123063"/>
                  </a:lnTo>
                  <a:lnTo>
                    <a:pt x="251473" y="1127445"/>
                  </a:lnTo>
                  <a:lnTo>
                    <a:pt x="252520" y="1128873"/>
                  </a:lnTo>
                  <a:lnTo>
                    <a:pt x="255283" y="1133922"/>
                  </a:lnTo>
                  <a:lnTo>
                    <a:pt x="260045" y="1138398"/>
                  </a:lnTo>
                  <a:lnTo>
                    <a:pt x="261188" y="1139065"/>
                  </a:lnTo>
                  <a:lnTo>
                    <a:pt x="276619" y="1140399"/>
                  </a:lnTo>
                  <a:lnTo>
                    <a:pt x="292716" y="1138494"/>
                  </a:lnTo>
                  <a:lnTo>
                    <a:pt x="314147" y="1133826"/>
                  </a:lnTo>
                  <a:lnTo>
                    <a:pt x="316719" y="1132779"/>
                  </a:lnTo>
                  <a:lnTo>
                    <a:pt x="317862" y="1131826"/>
                  </a:lnTo>
                  <a:lnTo>
                    <a:pt x="319005" y="1130207"/>
                  </a:lnTo>
                  <a:lnTo>
                    <a:pt x="321767" y="1129731"/>
                  </a:lnTo>
                  <a:lnTo>
                    <a:pt x="327673" y="1129731"/>
                  </a:lnTo>
                  <a:lnTo>
                    <a:pt x="329673" y="1128969"/>
                  </a:lnTo>
                  <a:lnTo>
                    <a:pt x="331673" y="1127635"/>
                  </a:lnTo>
                  <a:lnTo>
                    <a:pt x="335293" y="1124492"/>
                  </a:lnTo>
                  <a:lnTo>
                    <a:pt x="336531" y="1123920"/>
                  </a:lnTo>
                  <a:lnTo>
                    <a:pt x="340055" y="1123920"/>
                  </a:lnTo>
                  <a:lnTo>
                    <a:pt x="341293" y="1123158"/>
                  </a:lnTo>
                  <a:lnTo>
                    <a:pt x="342436" y="1122111"/>
                  </a:lnTo>
                  <a:lnTo>
                    <a:pt x="346151" y="1119825"/>
                  </a:lnTo>
                  <a:lnTo>
                    <a:pt x="349961" y="1116015"/>
                  </a:lnTo>
                  <a:lnTo>
                    <a:pt x="351961" y="1114681"/>
                  </a:lnTo>
                  <a:lnTo>
                    <a:pt x="357867" y="1113729"/>
                  </a:lnTo>
                  <a:lnTo>
                    <a:pt x="359105" y="1112681"/>
                  </a:lnTo>
                  <a:lnTo>
                    <a:pt x="359105" y="1110871"/>
                  </a:lnTo>
                  <a:lnTo>
                    <a:pt x="360153" y="1108585"/>
                  </a:lnTo>
                  <a:lnTo>
                    <a:pt x="361867" y="1107156"/>
                  </a:lnTo>
                  <a:lnTo>
                    <a:pt x="364629" y="1105918"/>
                  </a:lnTo>
                  <a:lnTo>
                    <a:pt x="367678" y="1105156"/>
                  </a:lnTo>
                  <a:lnTo>
                    <a:pt x="370345" y="1105156"/>
                  </a:lnTo>
                  <a:lnTo>
                    <a:pt x="371964" y="1103823"/>
                  </a:lnTo>
                  <a:lnTo>
                    <a:pt x="373393" y="1100965"/>
                  </a:lnTo>
                  <a:lnTo>
                    <a:pt x="376821" y="1090869"/>
                  </a:lnTo>
                  <a:lnTo>
                    <a:pt x="378345" y="1079343"/>
                  </a:lnTo>
                  <a:lnTo>
                    <a:pt x="379679" y="1074200"/>
                  </a:lnTo>
                  <a:lnTo>
                    <a:pt x="380536" y="1072866"/>
                  </a:lnTo>
                  <a:lnTo>
                    <a:pt x="383394" y="1069533"/>
                  </a:lnTo>
                  <a:lnTo>
                    <a:pt x="384061" y="1065437"/>
                  </a:lnTo>
                  <a:lnTo>
                    <a:pt x="384727" y="1064294"/>
                  </a:lnTo>
                  <a:lnTo>
                    <a:pt x="385489" y="1062484"/>
                  </a:lnTo>
                  <a:lnTo>
                    <a:pt x="386918" y="1053531"/>
                  </a:lnTo>
                  <a:lnTo>
                    <a:pt x="386442" y="1051149"/>
                  </a:lnTo>
                  <a:lnTo>
                    <a:pt x="385585" y="1048578"/>
                  </a:lnTo>
                  <a:lnTo>
                    <a:pt x="385585" y="1045911"/>
                  </a:lnTo>
                  <a:lnTo>
                    <a:pt x="386823" y="1043720"/>
                  </a:lnTo>
                  <a:lnTo>
                    <a:pt x="399110" y="1028099"/>
                  </a:lnTo>
                  <a:lnTo>
                    <a:pt x="403492" y="1016097"/>
                  </a:lnTo>
                  <a:lnTo>
                    <a:pt x="404349" y="1016097"/>
                  </a:lnTo>
                  <a:lnTo>
                    <a:pt x="406920" y="1016097"/>
                  </a:lnTo>
                  <a:lnTo>
                    <a:pt x="407968" y="1016097"/>
                  </a:lnTo>
                  <a:lnTo>
                    <a:pt x="408826" y="1015240"/>
                  </a:lnTo>
                  <a:lnTo>
                    <a:pt x="411588" y="1011335"/>
                  </a:lnTo>
                  <a:lnTo>
                    <a:pt x="418636" y="1003715"/>
                  </a:lnTo>
                  <a:lnTo>
                    <a:pt x="419589" y="1001524"/>
                  </a:lnTo>
                  <a:lnTo>
                    <a:pt x="419589" y="999524"/>
                  </a:lnTo>
                  <a:lnTo>
                    <a:pt x="421494" y="994952"/>
                  </a:lnTo>
                  <a:lnTo>
                    <a:pt x="422827" y="985998"/>
                  </a:lnTo>
                  <a:lnTo>
                    <a:pt x="424161" y="983617"/>
                  </a:lnTo>
                  <a:lnTo>
                    <a:pt x="426352" y="984189"/>
                  </a:lnTo>
                  <a:lnTo>
                    <a:pt x="429304" y="978569"/>
                  </a:lnTo>
                  <a:lnTo>
                    <a:pt x="430447" y="975426"/>
                  </a:lnTo>
                  <a:lnTo>
                    <a:pt x="430924" y="972473"/>
                  </a:lnTo>
                  <a:lnTo>
                    <a:pt x="431686" y="969711"/>
                  </a:lnTo>
                  <a:lnTo>
                    <a:pt x="431686" y="968091"/>
                  </a:lnTo>
                  <a:lnTo>
                    <a:pt x="431019" y="967329"/>
                  </a:lnTo>
                  <a:lnTo>
                    <a:pt x="429971" y="966663"/>
                  </a:lnTo>
                  <a:lnTo>
                    <a:pt x="429971" y="965139"/>
                  </a:lnTo>
                  <a:lnTo>
                    <a:pt x="429971" y="962662"/>
                  </a:lnTo>
                  <a:lnTo>
                    <a:pt x="430733" y="960852"/>
                  </a:lnTo>
                  <a:lnTo>
                    <a:pt x="433781" y="956947"/>
                  </a:lnTo>
                  <a:lnTo>
                    <a:pt x="434448" y="954756"/>
                  </a:lnTo>
                  <a:lnTo>
                    <a:pt x="434924" y="951899"/>
                  </a:lnTo>
                  <a:lnTo>
                    <a:pt x="437115" y="946469"/>
                  </a:lnTo>
                  <a:lnTo>
                    <a:pt x="437782" y="943993"/>
                  </a:lnTo>
                  <a:lnTo>
                    <a:pt x="437782" y="938373"/>
                  </a:lnTo>
                  <a:lnTo>
                    <a:pt x="437782" y="937135"/>
                  </a:lnTo>
                  <a:lnTo>
                    <a:pt x="438925" y="935135"/>
                  </a:lnTo>
                  <a:lnTo>
                    <a:pt x="439877" y="932277"/>
                  </a:lnTo>
                  <a:lnTo>
                    <a:pt x="447211" y="918942"/>
                  </a:lnTo>
                  <a:lnTo>
                    <a:pt x="447973" y="916275"/>
                  </a:lnTo>
                  <a:lnTo>
                    <a:pt x="445592" y="913513"/>
                  </a:lnTo>
                  <a:lnTo>
                    <a:pt x="441115" y="899416"/>
                  </a:lnTo>
                  <a:lnTo>
                    <a:pt x="441115" y="898273"/>
                  </a:lnTo>
                  <a:lnTo>
                    <a:pt x="441877" y="896654"/>
                  </a:lnTo>
                  <a:lnTo>
                    <a:pt x="444259" y="894749"/>
                  </a:lnTo>
                  <a:lnTo>
                    <a:pt x="444735" y="893130"/>
                  </a:lnTo>
                  <a:lnTo>
                    <a:pt x="444735" y="887605"/>
                  </a:lnTo>
                  <a:lnTo>
                    <a:pt x="449116" y="860078"/>
                  </a:lnTo>
                  <a:lnTo>
                    <a:pt x="455308" y="837027"/>
                  </a:lnTo>
                  <a:lnTo>
                    <a:pt x="466261" y="811024"/>
                  </a:lnTo>
                  <a:lnTo>
                    <a:pt x="466833" y="808929"/>
                  </a:lnTo>
                  <a:lnTo>
                    <a:pt x="466833" y="804166"/>
                  </a:lnTo>
                  <a:lnTo>
                    <a:pt x="467309" y="801785"/>
                  </a:lnTo>
                  <a:lnTo>
                    <a:pt x="468357" y="799975"/>
                  </a:lnTo>
                  <a:lnTo>
                    <a:pt x="470357" y="799975"/>
                  </a:lnTo>
                  <a:lnTo>
                    <a:pt x="469500" y="797118"/>
                  </a:lnTo>
                  <a:lnTo>
                    <a:pt x="471024" y="795213"/>
                  </a:lnTo>
                  <a:lnTo>
                    <a:pt x="473310" y="793689"/>
                  </a:lnTo>
                  <a:lnTo>
                    <a:pt x="474929" y="791498"/>
                  </a:lnTo>
                  <a:lnTo>
                    <a:pt x="474929" y="789307"/>
                  </a:lnTo>
                  <a:lnTo>
                    <a:pt x="474358" y="786831"/>
                  </a:lnTo>
                  <a:lnTo>
                    <a:pt x="474834" y="785116"/>
                  </a:lnTo>
                  <a:lnTo>
                    <a:pt x="477787" y="785116"/>
                  </a:lnTo>
                  <a:lnTo>
                    <a:pt x="477025" y="782640"/>
                  </a:lnTo>
                  <a:lnTo>
                    <a:pt x="477501" y="779877"/>
                  </a:lnTo>
                  <a:lnTo>
                    <a:pt x="478358" y="777020"/>
                  </a:lnTo>
                  <a:lnTo>
                    <a:pt x="478358" y="773972"/>
                  </a:lnTo>
                  <a:lnTo>
                    <a:pt x="477882" y="771114"/>
                  </a:lnTo>
                  <a:lnTo>
                    <a:pt x="476834" y="768447"/>
                  </a:lnTo>
                  <a:lnTo>
                    <a:pt x="475501" y="766352"/>
                  </a:lnTo>
                  <a:lnTo>
                    <a:pt x="473881" y="764637"/>
                  </a:lnTo>
                  <a:lnTo>
                    <a:pt x="473881" y="761970"/>
                  </a:lnTo>
                  <a:lnTo>
                    <a:pt x="474643" y="760732"/>
                  </a:lnTo>
                  <a:lnTo>
                    <a:pt x="471310" y="756446"/>
                  </a:lnTo>
                  <a:lnTo>
                    <a:pt x="470357" y="754065"/>
                  </a:lnTo>
                  <a:lnTo>
                    <a:pt x="462737" y="719203"/>
                  </a:lnTo>
                  <a:lnTo>
                    <a:pt x="462737" y="710535"/>
                  </a:lnTo>
                  <a:lnTo>
                    <a:pt x="462261" y="708345"/>
                  </a:lnTo>
                  <a:lnTo>
                    <a:pt x="460546" y="703487"/>
                  </a:lnTo>
                  <a:lnTo>
                    <a:pt x="459975" y="700725"/>
                  </a:lnTo>
                  <a:lnTo>
                    <a:pt x="459975" y="694914"/>
                  </a:lnTo>
                  <a:lnTo>
                    <a:pt x="461308" y="689485"/>
                  </a:lnTo>
                  <a:lnTo>
                    <a:pt x="468928" y="668530"/>
                  </a:lnTo>
                  <a:lnTo>
                    <a:pt x="470167" y="663006"/>
                  </a:lnTo>
                  <a:lnTo>
                    <a:pt x="470167" y="657195"/>
                  </a:lnTo>
                  <a:lnTo>
                    <a:pt x="469404" y="650909"/>
                  </a:lnTo>
                  <a:lnTo>
                    <a:pt x="467500" y="645765"/>
                  </a:lnTo>
                  <a:lnTo>
                    <a:pt x="464642" y="641479"/>
                  </a:lnTo>
                  <a:lnTo>
                    <a:pt x="461118" y="637860"/>
                  </a:lnTo>
                  <a:lnTo>
                    <a:pt x="454545" y="628335"/>
                  </a:lnTo>
                  <a:lnTo>
                    <a:pt x="452355" y="617190"/>
                  </a:lnTo>
                  <a:lnTo>
                    <a:pt x="453117" y="605094"/>
                  </a:lnTo>
                  <a:lnTo>
                    <a:pt x="460070" y="577566"/>
                  </a:lnTo>
                  <a:lnTo>
                    <a:pt x="463118" y="571185"/>
                  </a:lnTo>
                  <a:lnTo>
                    <a:pt x="463785" y="568041"/>
                  </a:lnTo>
                  <a:lnTo>
                    <a:pt x="464356" y="566898"/>
                  </a:lnTo>
                  <a:lnTo>
                    <a:pt x="468262" y="561850"/>
                  </a:lnTo>
                  <a:lnTo>
                    <a:pt x="469595" y="559659"/>
                  </a:lnTo>
                  <a:lnTo>
                    <a:pt x="472929" y="550134"/>
                  </a:lnTo>
                  <a:lnTo>
                    <a:pt x="473691" y="547086"/>
                  </a:lnTo>
                  <a:lnTo>
                    <a:pt x="475215" y="547848"/>
                  </a:lnTo>
                  <a:lnTo>
                    <a:pt x="476644" y="547848"/>
                  </a:lnTo>
                  <a:lnTo>
                    <a:pt x="478072" y="547848"/>
                  </a:lnTo>
                  <a:lnTo>
                    <a:pt x="479215" y="547277"/>
                  </a:lnTo>
                  <a:lnTo>
                    <a:pt x="477596" y="544896"/>
                  </a:lnTo>
                  <a:lnTo>
                    <a:pt x="478072" y="542991"/>
                  </a:lnTo>
                  <a:lnTo>
                    <a:pt x="479311" y="541276"/>
                  </a:lnTo>
                  <a:lnTo>
                    <a:pt x="479977" y="539371"/>
                  </a:lnTo>
                  <a:lnTo>
                    <a:pt x="479977" y="538228"/>
                  </a:lnTo>
                  <a:lnTo>
                    <a:pt x="481216" y="535656"/>
                  </a:lnTo>
                  <a:lnTo>
                    <a:pt x="481216" y="534418"/>
                  </a:lnTo>
                  <a:lnTo>
                    <a:pt x="481216" y="533370"/>
                  </a:lnTo>
                  <a:lnTo>
                    <a:pt x="480549" y="531751"/>
                  </a:lnTo>
                  <a:lnTo>
                    <a:pt x="480549" y="530418"/>
                  </a:lnTo>
                  <a:lnTo>
                    <a:pt x="480549" y="529846"/>
                  </a:lnTo>
                  <a:lnTo>
                    <a:pt x="479977" y="529084"/>
                  </a:lnTo>
                  <a:lnTo>
                    <a:pt x="479311" y="528417"/>
                  </a:lnTo>
                  <a:lnTo>
                    <a:pt x="477596" y="527751"/>
                  </a:lnTo>
                  <a:lnTo>
                    <a:pt x="477596" y="526989"/>
                  </a:lnTo>
                  <a:lnTo>
                    <a:pt x="477120" y="526131"/>
                  </a:lnTo>
                  <a:lnTo>
                    <a:pt x="477120" y="525274"/>
                  </a:lnTo>
                  <a:lnTo>
                    <a:pt x="475977" y="523941"/>
                  </a:lnTo>
                  <a:lnTo>
                    <a:pt x="475024" y="522417"/>
                  </a:lnTo>
                  <a:lnTo>
                    <a:pt x="473500" y="518892"/>
                  </a:lnTo>
                  <a:lnTo>
                    <a:pt x="472929" y="516892"/>
                  </a:lnTo>
                  <a:lnTo>
                    <a:pt x="472357" y="507367"/>
                  </a:lnTo>
                  <a:lnTo>
                    <a:pt x="470833" y="501652"/>
                  </a:lnTo>
                  <a:lnTo>
                    <a:pt x="470357" y="501652"/>
                  </a:lnTo>
                  <a:lnTo>
                    <a:pt x="469500" y="501652"/>
                  </a:lnTo>
                  <a:lnTo>
                    <a:pt x="468547" y="500890"/>
                  </a:lnTo>
                  <a:lnTo>
                    <a:pt x="468547" y="499652"/>
                  </a:lnTo>
                  <a:lnTo>
                    <a:pt x="468547" y="498604"/>
                  </a:lnTo>
                  <a:lnTo>
                    <a:pt x="471214" y="494032"/>
                  </a:lnTo>
                  <a:lnTo>
                    <a:pt x="472738" y="491937"/>
                  </a:lnTo>
                  <a:lnTo>
                    <a:pt x="474072" y="489651"/>
                  </a:lnTo>
                  <a:lnTo>
                    <a:pt x="474548" y="487365"/>
                  </a:lnTo>
                  <a:lnTo>
                    <a:pt x="476262" y="489270"/>
                  </a:lnTo>
                  <a:lnTo>
                    <a:pt x="478453" y="488031"/>
                  </a:lnTo>
                  <a:lnTo>
                    <a:pt x="480930" y="485841"/>
                  </a:lnTo>
                  <a:lnTo>
                    <a:pt x="485692" y="483364"/>
                  </a:lnTo>
                  <a:lnTo>
                    <a:pt x="488454" y="480411"/>
                  </a:lnTo>
                  <a:lnTo>
                    <a:pt x="490741" y="477268"/>
                  </a:lnTo>
                  <a:lnTo>
                    <a:pt x="491693" y="474887"/>
                  </a:lnTo>
                  <a:lnTo>
                    <a:pt x="491693" y="472791"/>
                  </a:lnTo>
                  <a:lnTo>
                    <a:pt x="494836" y="464409"/>
                  </a:lnTo>
                  <a:lnTo>
                    <a:pt x="495598" y="460504"/>
                  </a:lnTo>
                  <a:lnTo>
                    <a:pt x="496456" y="458408"/>
                  </a:lnTo>
                  <a:lnTo>
                    <a:pt x="497503" y="456980"/>
                  </a:lnTo>
                  <a:lnTo>
                    <a:pt x="498837" y="456980"/>
                  </a:lnTo>
                  <a:lnTo>
                    <a:pt x="498837" y="458504"/>
                  </a:lnTo>
                  <a:lnTo>
                    <a:pt x="498170" y="461647"/>
                  </a:lnTo>
                  <a:lnTo>
                    <a:pt x="499027" y="461647"/>
                  </a:lnTo>
                  <a:lnTo>
                    <a:pt x="500646" y="458694"/>
                  </a:lnTo>
                  <a:lnTo>
                    <a:pt x="502933" y="459361"/>
                  </a:lnTo>
                  <a:lnTo>
                    <a:pt x="504933" y="461456"/>
                  </a:lnTo>
                  <a:lnTo>
                    <a:pt x="506743" y="463838"/>
                  </a:lnTo>
                  <a:lnTo>
                    <a:pt x="508076" y="471839"/>
                  </a:lnTo>
                  <a:lnTo>
                    <a:pt x="508076" y="477744"/>
                  </a:lnTo>
                  <a:lnTo>
                    <a:pt x="508076" y="480697"/>
                  </a:lnTo>
                  <a:lnTo>
                    <a:pt x="509124" y="481935"/>
                  </a:lnTo>
                  <a:lnTo>
                    <a:pt x="510362" y="482888"/>
                  </a:lnTo>
                  <a:lnTo>
                    <a:pt x="513886" y="489365"/>
                  </a:lnTo>
                  <a:lnTo>
                    <a:pt x="513886" y="486698"/>
                  </a:lnTo>
                  <a:lnTo>
                    <a:pt x="513886" y="483745"/>
                  </a:lnTo>
                  <a:lnTo>
                    <a:pt x="513886" y="480792"/>
                  </a:lnTo>
                  <a:lnTo>
                    <a:pt x="511791" y="476125"/>
                  </a:lnTo>
                  <a:lnTo>
                    <a:pt x="511505" y="470505"/>
                  </a:lnTo>
                  <a:lnTo>
                    <a:pt x="510362" y="468696"/>
                  </a:lnTo>
                  <a:lnTo>
                    <a:pt x="521316" y="465076"/>
                  </a:lnTo>
                  <a:lnTo>
                    <a:pt x="523887" y="463076"/>
                  </a:lnTo>
                  <a:lnTo>
                    <a:pt x="520459" y="463076"/>
                  </a:lnTo>
                  <a:lnTo>
                    <a:pt x="516553" y="463076"/>
                  </a:lnTo>
                  <a:lnTo>
                    <a:pt x="513029" y="462409"/>
                  </a:lnTo>
                  <a:lnTo>
                    <a:pt x="510362" y="461266"/>
                  </a:lnTo>
                  <a:lnTo>
                    <a:pt x="508552" y="458790"/>
                  </a:lnTo>
                  <a:lnTo>
                    <a:pt x="507695" y="457170"/>
                  </a:lnTo>
                  <a:lnTo>
                    <a:pt x="501123" y="455170"/>
                  </a:lnTo>
                  <a:lnTo>
                    <a:pt x="500075" y="455170"/>
                  </a:lnTo>
                  <a:lnTo>
                    <a:pt x="501790" y="453360"/>
                  </a:lnTo>
                  <a:lnTo>
                    <a:pt x="506743" y="450598"/>
                  </a:lnTo>
                  <a:lnTo>
                    <a:pt x="509791" y="448407"/>
                  </a:lnTo>
                  <a:lnTo>
                    <a:pt x="512553" y="447455"/>
                  </a:lnTo>
                  <a:lnTo>
                    <a:pt x="513982" y="446407"/>
                  </a:lnTo>
                  <a:lnTo>
                    <a:pt x="515029" y="446407"/>
                  </a:lnTo>
                  <a:lnTo>
                    <a:pt x="516649" y="446407"/>
                  </a:lnTo>
                  <a:lnTo>
                    <a:pt x="519792" y="446407"/>
                  </a:lnTo>
                  <a:lnTo>
                    <a:pt x="516268" y="445074"/>
                  </a:lnTo>
                  <a:lnTo>
                    <a:pt x="514172" y="443835"/>
                  </a:lnTo>
                  <a:lnTo>
                    <a:pt x="512362" y="443835"/>
                  </a:lnTo>
                  <a:lnTo>
                    <a:pt x="509981" y="446407"/>
                  </a:lnTo>
                  <a:lnTo>
                    <a:pt x="508171" y="445550"/>
                  </a:lnTo>
                  <a:lnTo>
                    <a:pt x="506171" y="445550"/>
                  </a:lnTo>
                  <a:lnTo>
                    <a:pt x="501885" y="446217"/>
                  </a:lnTo>
                  <a:lnTo>
                    <a:pt x="498456" y="446217"/>
                  </a:lnTo>
                  <a:lnTo>
                    <a:pt x="496741" y="445645"/>
                  </a:lnTo>
                  <a:lnTo>
                    <a:pt x="494741" y="444502"/>
                  </a:lnTo>
                  <a:lnTo>
                    <a:pt x="493312" y="442978"/>
                  </a:lnTo>
                  <a:lnTo>
                    <a:pt x="491503" y="439644"/>
                  </a:lnTo>
                  <a:lnTo>
                    <a:pt x="490264" y="438120"/>
                  </a:lnTo>
                  <a:lnTo>
                    <a:pt x="488645" y="437073"/>
                  </a:lnTo>
                  <a:lnTo>
                    <a:pt x="483120" y="435358"/>
                  </a:lnTo>
                  <a:lnTo>
                    <a:pt x="488359" y="431643"/>
                  </a:lnTo>
                  <a:lnTo>
                    <a:pt x="490645" y="429738"/>
                  </a:lnTo>
                  <a:lnTo>
                    <a:pt x="489788" y="428881"/>
                  </a:lnTo>
                  <a:lnTo>
                    <a:pt x="483883" y="428881"/>
                  </a:lnTo>
                  <a:lnTo>
                    <a:pt x="481787" y="428881"/>
                  </a:lnTo>
                  <a:lnTo>
                    <a:pt x="479406" y="427167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30119"/>
                  </a:lnTo>
                  <a:lnTo>
                    <a:pt x="479406" y="438406"/>
                  </a:lnTo>
                  <a:lnTo>
                    <a:pt x="483025" y="438406"/>
                  </a:lnTo>
                  <a:lnTo>
                    <a:pt x="484359" y="439073"/>
                  </a:lnTo>
                  <a:lnTo>
                    <a:pt x="484359" y="440502"/>
                  </a:lnTo>
                  <a:lnTo>
                    <a:pt x="482930" y="440502"/>
                  </a:lnTo>
                  <a:lnTo>
                    <a:pt x="479882" y="440502"/>
                  </a:lnTo>
                  <a:lnTo>
                    <a:pt x="474167" y="442883"/>
                  </a:lnTo>
                  <a:lnTo>
                    <a:pt x="471310" y="442883"/>
                  </a:lnTo>
                  <a:lnTo>
                    <a:pt x="470071" y="440025"/>
                  </a:lnTo>
                  <a:lnTo>
                    <a:pt x="470643" y="438025"/>
                  </a:lnTo>
                  <a:lnTo>
                    <a:pt x="483597" y="409450"/>
                  </a:lnTo>
                  <a:lnTo>
                    <a:pt x="485502" y="401068"/>
                  </a:lnTo>
                  <a:lnTo>
                    <a:pt x="486645" y="398973"/>
                  </a:lnTo>
                  <a:lnTo>
                    <a:pt x="488645" y="398973"/>
                  </a:lnTo>
                  <a:lnTo>
                    <a:pt x="493693" y="400782"/>
                  </a:lnTo>
                  <a:lnTo>
                    <a:pt x="496075" y="400782"/>
                  </a:lnTo>
                  <a:lnTo>
                    <a:pt x="497408" y="400211"/>
                  </a:lnTo>
                  <a:lnTo>
                    <a:pt x="498742" y="400211"/>
                  </a:lnTo>
                  <a:lnTo>
                    <a:pt x="497408" y="399544"/>
                  </a:lnTo>
                  <a:lnTo>
                    <a:pt x="496456" y="398496"/>
                  </a:lnTo>
                  <a:lnTo>
                    <a:pt x="495979" y="397163"/>
                  </a:lnTo>
                  <a:lnTo>
                    <a:pt x="495979" y="394305"/>
                  </a:lnTo>
                  <a:lnTo>
                    <a:pt x="495122" y="394305"/>
                  </a:lnTo>
                  <a:lnTo>
                    <a:pt x="494646" y="395163"/>
                  </a:lnTo>
                  <a:lnTo>
                    <a:pt x="493884" y="396210"/>
                  </a:lnTo>
                  <a:lnTo>
                    <a:pt x="492931" y="396877"/>
                  </a:lnTo>
                  <a:lnTo>
                    <a:pt x="491979" y="396877"/>
                  </a:lnTo>
                  <a:lnTo>
                    <a:pt x="491312" y="395448"/>
                  </a:lnTo>
                  <a:lnTo>
                    <a:pt x="491312" y="393734"/>
                  </a:lnTo>
                  <a:lnTo>
                    <a:pt x="492741" y="388114"/>
                  </a:lnTo>
                  <a:lnTo>
                    <a:pt x="495217" y="383066"/>
                  </a:lnTo>
                  <a:lnTo>
                    <a:pt x="497313" y="374970"/>
                  </a:lnTo>
                  <a:lnTo>
                    <a:pt x="501313" y="368397"/>
                  </a:lnTo>
                  <a:lnTo>
                    <a:pt x="506552" y="363063"/>
                  </a:lnTo>
                  <a:lnTo>
                    <a:pt x="511981" y="361539"/>
                  </a:lnTo>
                  <a:lnTo>
                    <a:pt x="510648" y="364302"/>
                  </a:lnTo>
                  <a:lnTo>
                    <a:pt x="510076" y="366397"/>
                  </a:lnTo>
                  <a:lnTo>
                    <a:pt x="510076" y="368588"/>
                  </a:lnTo>
                  <a:lnTo>
                    <a:pt x="512362" y="376494"/>
                  </a:lnTo>
                  <a:lnTo>
                    <a:pt x="512362" y="379065"/>
                  </a:lnTo>
                  <a:lnTo>
                    <a:pt x="512362" y="381827"/>
                  </a:lnTo>
                  <a:lnTo>
                    <a:pt x="516649" y="373731"/>
                  </a:lnTo>
                  <a:lnTo>
                    <a:pt x="518173" y="372683"/>
                  </a:lnTo>
                  <a:lnTo>
                    <a:pt x="519696" y="373160"/>
                  </a:lnTo>
                  <a:lnTo>
                    <a:pt x="525793" y="377256"/>
                  </a:lnTo>
                  <a:lnTo>
                    <a:pt x="527221" y="373160"/>
                  </a:lnTo>
                  <a:lnTo>
                    <a:pt x="527221" y="371445"/>
                  </a:lnTo>
                  <a:lnTo>
                    <a:pt x="524840" y="370779"/>
                  </a:lnTo>
                  <a:lnTo>
                    <a:pt x="522840" y="366873"/>
                  </a:lnTo>
                  <a:lnTo>
                    <a:pt x="522173" y="365730"/>
                  </a:lnTo>
                  <a:lnTo>
                    <a:pt x="520554" y="364778"/>
                  </a:lnTo>
                  <a:lnTo>
                    <a:pt x="518077" y="364778"/>
                  </a:lnTo>
                  <a:lnTo>
                    <a:pt x="517125" y="364778"/>
                  </a:lnTo>
                  <a:lnTo>
                    <a:pt x="515982" y="360492"/>
                  </a:lnTo>
                  <a:lnTo>
                    <a:pt x="515982" y="354110"/>
                  </a:lnTo>
                  <a:lnTo>
                    <a:pt x="518649" y="342775"/>
                  </a:lnTo>
                  <a:lnTo>
                    <a:pt x="524173" y="335631"/>
                  </a:lnTo>
                  <a:lnTo>
                    <a:pt x="524173" y="334012"/>
                  </a:lnTo>
                  <a:lnTo>
                    <a:pt x="523507" y="331821"/>
                  </a:lnTo>
                  <a:lnTo>
                    <a:pt x="523983" y="328583"/>
                  </a:lnTo>
                  <a:lnTo>
                    <a:pt x="540080" y="278958"/>
                  </a:lnTo>
                  <a:lnTo>
                    <a:pt x="540080" y="275910"/>
                  </a:lnTo>
                  <a:lnTo>
                    <a:pt x="540080" y="268480"/>
                  </a:lnTo>
                  <a:lnTo>
                    <a:pt x="540080" y="265432"/>
                  </a:lnTo>
                  <a:lnTo>
                    <a:pt x="540652" y="263241"/>
                  </a:lnTo>
                  <a:lnTo>
                    <a:pt x="542557" y="258860"/>
                  </a:lnTo>
                  <a:lnTo>
                    <a:pt x="543414" y="254002"/>
                  </a:lnTo>
                  <a:lnTo>
                    <a:pt x="543414" y="242667"/>
                  </a:lnTo>
                  <a:lnTo>
                    <a:pt x="541699" y="231618"/>
                  </a:lnTo>
                  <a:lnTo>
                    <a:pt x="542461" y="227237"/>
                  </a:lnTo>
                  <a:lnTo>
                    <a:pt x="545509" y="224475"/>
                  </a:lnTo>
                  <a:lnTo>
                    <a:pt x="551605" y="223141"/>
                  </a:lnTo>
                  <a:lnTo>
                    <a:pt x="552558" y="224189"/>
                  </a:lnTo>
                  <a:lnTo>
                    <a:pt x="553987" y="222855"/>
                  </a:lnTo>
                  <a:lnTo>
                    <a:pt x="556368" y="221998"/>
                  </a:lnTo>
                  <a:lnTo>
                    <a:pt x="559225" y="221522"/>
                  </a:lnTo>
                  <a:lnTo>
                    <a:pt x="561892" y="221522"/>
                  </a:lnTo>
                  <a:lnTo>
                    <a:pt x="565036" y="220950"/>
                  </a:lnTo>
                  <a:lnTo>
                    <a:pt x="567226" y="219426"/>
                  </a:lnTo>
                  <a:lnTo>
                    <a:pt x="570370" y="215140"/>
                  </a:lnTo>
                  <a:lnTo>
                    <a:pt x="575132" y="210092"/>
                  </a:lnTo>
                  <a:lnTo>
                    <a:pt x="575799" y="208282"/>
                  </a:lnTo>
                  <a:lnTo>
                    <a:pt x="575799" y="206282"/>
                  </a:lnTo>
                  <a:lnTo>
                    <a:pt x="577894" y="200091"/>
                  </a:lnTo>
                  <a:lnTo>
                    <a:pt x="579133" y="197805"/>
                  </a:lnTo>
                  <a:lnTo>
                    <a:pt x="581038" y="195995"/>
                  </a:lnTo>
                  <a:lnTo>
                    <a:pt x="582943" y="195519"/>
                  </a:lnTo>
                  <a:lnTo>
                    <a:pt x="588372" y="196090"/>
                  </a:lnTo>
                  <a:lnTo>
                    <a:pt x="589134" y="196090"/>
                  </a:lnTo>
                  <a:lnTo>
                    <a:pt x="591229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2849" y="194185"/>
                  </a:lnTo>
                  <a:lnTo>
                    <a:pt x="592849" y="194185"/>
                  </a:lnTo>
                  <a:lnTo>
                    <a:pt x="592849" y="196566"/>
                  </a:lnTo>
                  <a:lnTo>
                    <a:pt x="594754" y="197805"/>
                  </a:lnTo>
                  <a:lnTo>
                    <a:pt x="599611" y="200186"/>
                  </a:lnTo>
                  <a:lnTo>
                    <a:pt x="601421" y="201519"/>
                  </a:lnTo>
                  <a:lnTo>
                    <a:pt x="601421" y="202472"/>
                  </a:lnTo>
                  <a:lnTo>
                    <a:pt x="600945" y="203805"/>
                  </a:lnTo>
                  <a:lnTo>
                    <a:pt x="600183" y="205139"/>
                  </a:lnTo>
                  <a:lnTo>
                    <a:pt x="599516" y="206091"/>
                  </a:lnTo>
                  <a:lnTo>
                    <a:pt x="598468" y="206949"/>
                  </a:lnTo>
                  <a:lnTo>
                    <a:pt x="596373" y="207711"/>
                  </a:lnTo>
                  <a:lnTo>
                    <a:pt x="595420" y="208377"/>
                  </a:lnTo>
                  <a:lnTo>
                    <a:pt x="594658" y="209616"/>
                  </a:lnTo>
                  <a:lnTo>
                    <a:pt x="593515" y="212664"/>
                  </a:lnTo>
                  <a:lnTo>
                    <a:pt x="592753" y="213902"/>
                  </a:lnTo>
                  <a:lnTo>
                    <a:pt x="591801" y="214378"/>
                  </a:lnTo>
                  <a:lnTo>
                    <a:pt x="589134" y="215045"/>
                  </a:lnTo>
                  <a:lnTo>
                    <a:pt x="588277" y="215712"/>
                  </a:lnTo>
                  <a:lnTo>
                    <a:pt x="587610" y="219045"/>
                  </a:lnTo>
                  <a:lnTo>
                    <a:pt x="587610" y="222189"/>
                  </a:lnTo>
                  <a:lnTo>
                    <a:pt x="587610" y="225237"/>
                  </a:lnTo>
                  <a:lnTo>
                    <a:pt x="585895" y="228475"/>
                  </a:lnTo>
                  <a:lnTo>
                    <a:pt x="588658" y="227618"/>
                  </a:lnTo>
                  <a:lnTo>
                    <a:pt x="590944" y="225522"/>
                  </a:lnTo>
                  <a:lnTo>
                    <a:pt x="592563" y="222665"/>
                  </a:lnTo>
                  <a:lnTo>
                    <a:pt x="593134" y="219807"/>
                  </a:lnTo>
                  <a:lnTo>
                    <a:pt x="594468" y="218188"/>
                  </a:lnTo>
                  <a:lnTo>
                    <a:pt x="597611" y="217426"/>
                  </a:lnTo>
                  <a:lnTo>
                    <a:pt x="600659" y="217902"/>
                  </a:lnTo>
                  <a:lnTo>
                    <a:pt x="602088" y="219807"/>
                  </a:lnTo>
                  <a:lnTo>
                    <a:pt x="603326" y="226189"/>
                  </a:lnTo>
                  <a:lnTo>
                    <a:pt x="604088" y="226189"/>
                  </a:lnTo>
                  <a:lnTo>
                    <a:pt x="605231" y="226189"/>
                  </a:lnTo>
                  <a:lnTo>
                    <a:pt x="606565" y="226189"/>
                  </a:lnTo>
                  <a:lnTo>
                    <a:pt x="607708" y="228570"/>
                  </a:lnTo>
                  <a:lnTo>
                    <a:pt x="606565" y="232857"/>
                  </a:lnTo>
                  <a:lnTo>
                    <a:pt x="607422" y="235524"/>
                  </a:lnTo>
                  <a:lnTo>
                    <a:pt x="609041" y="232666"/>
                  </a:lnTo>
                  <a:lnTo>
                    <a:pt x="611994" y="231047"/>
                  </a:lnTo>
                  <a:lnTo>
                    <a:pt x="615137" y="231047"/>
                  </a:lnTo>
                  <a:lnTo>
                    <a:pt x="617328" y="231999"/>
                  </a:lnTo>
                  <a:lnTo>
                    <a:pt x="617899" y="233428"/>
                  </a:lnTo>
                  <a:lnTo>
                    <a:pt x="618757" y="237429"/>
                  </a:lnTo>
                  <a:lnTo>
                    <a:pt x="619614" y="238857"/>
                  </a:lnTo>
                  <a:lnTo>
                    <a:pt x="620947" y="240572"/>
                  </a:lnTo>
                  <a:lnTo>
                    <a:pt x="622090" y="242477"/>
                  </a:lnTo>
                  <a:lnTo>
                    <a:pt x="623614" y="246668"/>
                  </a:lnTo>
                  <a:lnTo>
                    <a:pt x="624376" y="250383"/>
                  </a:lnTo>
                  <a:lnTo>
                    <a:pt x="624376" y="254478"/>
                  </a:lnTo>
                  <a:lnTo>
                    <a:pt x="625710" y="257717"/>
                  </a:lnTo>
                  <a:lnTo>
                    <a:pt x="625710" y="258193"/>
                  </a:lnTo>
                  <a:lnTo>
                    <a:pt x="625234" y="259241"/>
                  </a:lnTo>
                  <a:lnTo>
                    <a:pt x="623995" y="261336"/>
                  </a:lnTo>
                  <a:lnTo>
                    <a:pt x="623995" y="264384"/>
                  </a:lnTo>
                  <a:lnTo>
                    <a:pt x="623995" y="266670"/>
                  </a:lnTo>
                  <a:lnTo>
                    <a:pt x="624948" y="270576"/>
                  </a:lnTo>
                  <a:lnTo>
                    <a:pt x="627043" y="273052"/>
                  </a:lnTo>
                  <a:lnTo>
                    <a:pt x="628663" y="273052"/>
                  </a:lnTo>
                  <a:lnTo>
                    <a:pt x="630091" y="274767"/>
                  </a:lnTo>
                  <a:lnTo>
                    <a:pt x="631139" y="277338"/>
                  </a:lnTo>
                  <a:lnTo>
                    <a:pt x="631139" y="279243"/>
                  </a:lnTo>
                  <a:lnTo>
                    <a:pt x="631615" y="280577"/>
                  </a:lnTo>
                  <a:lnTo>
                    <a:pt x="633425" y="283339"/>
                  </a:lnTo>
                  <a:lnTo>
                    <a:pt x="633425" y="284768"/>
                  </a:lnTo>
                  <a:lnTo>
                    <a:pt x="633425" y="285911"/>
                  </a:lnTo>
                  <a:lnTo>
                    <a:pt x="632568" y="287054"/>
                  </a:lnTo>
                  <a:lnTo>
                    <a:pt x="631044" y="288864"/>
                  </a:lnTo>
                  <a:lnTo>
                    <a:pt x="628186" y="294007"/>
                  </a:lnTo>
                  <a:lnTo>
                    <a:pt x="627043" y="297436"/>
                  </a:lnTo>
                  <a:lnTo>
                    <a:pt x="627901" y="298960"/>
                  </a:lnTo>
                  <a:lnTo>
                    <a:pt x="629520" y="300198"/>
                  </a:lnTo>
                  <a:lnTo>
                    <a:pt x="629520" y="303151"/>
                  </a:lnTo>
                  <a:lnTo>
                    <a:pt x="629520" y="309057"/>
                  </a:lnTo>
                  <a:lnTo>
                    <a:pt x="630091" y="310390"/>
                  </a:lnTo>
                  <a:lnTo>
                    <a:pt x="631711" y="312962"/>
                  </a:lnTo>
                  <a:lnTo>
                    <a:pt x="635330" y="314295"/>
                  </a:lnTo>
                  <a:lnTo>
                    <a:pt x="636283" y="331726"/>
                  </a:lnTo>
                  <a:lnTo>
                    <a:pt x="635330" y="343156"/>
                  </a:lnTo>
                  <a:lnTo>
                    <a:pt x="635902" y="345252"/>
                  </a:lnTo>
                  <a:lnTo>
                    <a:pt x="637235" y="347061"/>
                  </a:lnTo>
                  <a:lnTo>
                    <a:pt x="644379" y="352872"/>
                  </a:lnTo>
                  <a:lnTo>
                    <a:pt x="646093" y="352872"/>
                  </a:lnTo>
                  <a:lnTo>
                    <a:pt x="650570" y="357253"/>
                  </a:lnTo>
                  <a:lnTo>
                    <a:pt x="652856" y="358396"/>
                  </a:lnTo>
                  <a:lnTo>
                    <a:pt x="656571" y="358396"/>
                  </a:lnTo>
                  <a:lnTo>
                    <a:pt x="659143" y="357539"/>
                  </a:lnTo>
                  <a:lnTo>
                    <a:pt x="664000" y="355062"/>
                  </a:lnTo>
                  <a:lnTo>
                    <a:pt x="667525" y="354396"/>
                  </a:lnTo>
                  <a:lnTo>
                    <a:pt x="670001" y="355539"/>
                  </a:lnTo>
                  <a:lnTo>
                    <a:pt x="676859" y="362492"/>
                  </a:lnTo>
                  <a:lnTo>
                    <a:pt x="677907" y="362492"/>
                  </a:lnTo>
                  <a:lnTo>
                    <a:pt x="680098" y="362492"/>
                  </a:lnTo>
                  <a:lnTo>
                    <a:pt x="683717" y="361539"/>
                  </a:lnTo>
                  <a:lnTo>
                    <a:pt x="685241" y="361539"/>
                  </a:lnTo>
                  <a:lnTo>
                    <a:pt x="686479" y="363158"/>
                  </a:lnTo>
                  <a:lnTo>
                    <a:pt x="685146" y="364492"/>
                  </a:lnTo>
                  <a:lnTo>
                    <a:pt x="683622" y="365064"/>
                  </a:lnTo>
                  <a:lnTo>
                    <a:pt x="680574" y="365064"/>
                  </a:lnTo>
                  <a:lnTo>
                    <a:pt x="667715" y="385542"/>
                  </a:lnTo>
                  <a:lnTo>
                    <a:pt x="667144" y="386209"/>
                  </a:lnTo>
                  <a:lnTo>
                    <a:pt x="665810" y="386209"/>
                  </a:lnTo>
                  <a:lnTo>
                    <a:pt x="665143" y="387066"/>
                  </a:lnTo>
                  <a:lnTo>
                    <a:pt x="665143" y="389543"/>
                  </a:lnTo>
                  <a:lnTo>
                    <a:pt x="665143" y="389543"/>
                  </a:lnTo>
                  <a:lnTo>
                    <a:pt x="665810" y="393258"/>
                  </a:lnTo>
                  <a:lnTo>
                    <a:pt x="665810" y="394877"/>
                  </a:lnTo>
                  <a:lnTo>
                    <a:pt x="665810" y="396210"/>
                  </a:lnTo>
                  <a:lnTo>
                    <a:pt x="665239" y="397258"/>
                  </a:lnTo>
                  <a:lnTo>
                    <a:pt x="664286" y="398401"/>
                  </a:lnTo>
                  <a:lnTo>
                    <a:pt x="664858" y="398401"/>
                  </a:lnTo>
                  <a:lnTo>
                    <a:pt x="665429" y="399258"/>
                  </a:lnTo>
                  <a:lnTo>
                    <a:pt x="666001" y="399258"/>
                  </a:lnTo>
                  <a:lnTo>
                    <a:pt x="664953" y="401640"/>
                  </a:lnTo>
                  <a:lnTo>
                    <a:pt x="664953" y="404211"/>
                  </a:lnTo>
                  <a:lnTo>
                    <a:pt x="664953" y="409831"/>
                  </a:lnTo>
                  <a:lnTo>
                    <a:pt x="666001" y="410879"/>
                  </a:lnTo>
                  <a:lnTo>
                    <a:pt x="668382" y="411641"/>
                  </a:lnTo>
                  <a:lnTo>
                    <a:pt x="673049" y="412117"/>
                  </a:lnTo>
                  <a:lnTo>
                    <a:pt x="677907" y="411165"/>
                  </a:lnTo>
                  <a:lnTo>
                    <a:pt x="679050" y="411165"/>
                  </a:lnTo>
                  <a:lnTo>
                    <a:pt x="681621" y="413070"/>
                  </a:lnTo>
                  <a:lnTo>
                    <a:pt x="682479" y="413070"/>
                  </a:lnTo>
                  <a:lnTo>
                    <a:pt x="687908" y="416975"/>
                  </a:lnTo>
                  <a:lnTo>
                    <a:pt x="688384" y="417546"/>
                  </a:lnTo>
                  <a:lnTo>
                    <a:pt x="689146" y="418594"/>
                  </a:lnTo>
                  <a:lnTo>
                    <a:pt x="690385" y="420880"/>
                  </a:lnTo>
                  <a:lnTo>
                    <a:pt x="690956" y="422880"/>
                  </a:lnTo>
                  <a:lnTo>
                    <a:pt x="690956" y="431167"/>
                  </a:lnTo>
                  <a:lnTo>
                    <a:pt x="691718" y="434025"/>
                  </a:lnTo>
                  <a:lnTo>
                    <a:pt x="693147" y="436501"/>
                  </a:lnTo>
                  <a:lnTo>
                    <a:pt x="695147" y="438692"/>
                  </a:lnTo>
                  <a:lnTo>
                    <a:pt x="696862" y="439644"/>
                  </a:lnTo>
                  <a:lnTo>
                    <a:pt x="701910" y="441168"/>
                  </a:lnTo>
                  <a:lnTo>
                    <a:pt x="703815" y="441168"/>
                  </a:lnTo>
                  <a:lnTo>
                    <a:pt x="705720" y="441835"/>
                  </a:lnTo>
                  <a:lnTo>
                    <a:pt x="707815" y="443454"/>
                  </a:lnTo>
                  <a:lnTo>
                    <a:pt x="711340" y="446693"/>
                  </a:lnTo>
                  <a:lnTo>
                    <a:pt x="711340" y="447550"/>
                  </a:lnTo>
                  <a:lnTo>
                    <a:pt x="708292" y="451360"/>
                  </a:lnTo>
                  <a:lnTo>
                    <a:pt x="707149" y="453837"/>
                  </a:lnTo>
                  <a:lnTo>
                    <a:pt x="708196" y="454979"/>
                  </a:lnTo>
                  <a:lnTo>
                    <a:pt x="708196" y="456027"/>
                  </a:lnTo>
                  <a:lnTo>
                    <a:pt x="704005" y="462790"/>
                  </a:lnTo>
                  <a:lnTo>
                    <a:pt x="704005" y="465171"/>
                  </a:lnTo>
                  <a:lnTo>
                    <a:pt x="702291" y="472506"/>
                  </a:lnTo>
                  <a:lnTo>
                    <a:pt x="702291" y="480126"/>
                  </a:lnTo>
                  <a:lnTo>
                    <a:pt x="701624" y="482602"/>
                  </a:lnTo>
                  <a:lnTo>
                    <a:pt x="704291" y="478887"/>
                  </a:lnTo>
                  <a:lnTo>
                    <a:pt x="705434" y="479840"/>
                  </a:lnTo>
                  <a:lnTo>
                    <a:pt x="707053" y="480602"/>
                  </a:lnTo>
                  <a:lnTo>
                    <a:pt x="708673" y="480602"/>
                  </a:lnTo>
                  <a:lnTo>
                    <a:pt x="710101" y="479935"/>
                  </a:lnTo>
                  <a:lnTo>
                    <a:pt x="712006" y="478316"/>
                  </a:lnTo>
                  <a:lnTo>
                    <a:pt x="713340" y="478316"/>
                  </a:lnTo>
                  <a:lnTo>
                    <a:pt x="714578" y="478983"/>
                  </a:lnTo>
                  <a:lnTo>
                    <a:pt x="716388" y="478983"/>
                  </a:lnTo>
                  <a:lnTo>
                    <a:pt x="719721" y="478983"/>
                  </a:lnTo>
                  <a:lnTo>
                    <a:pt x="721627" y="478030"/>
                  </a:lnTo>
                  <a:lnTo>
                    <a:pt x="723246" y="476887"/>
                  </a:lnTo>
                  <a:lnTo>
                    <a:pt x="725818" y="475839"/>
                  </a:lnTo>
                  <a:lnTo>
                    <a:pt x="719436" y="487746"/>
                  </a:lnTo>
                  <a:lnTo>
                    <a:pt x="721055" y="495270"/>
                  </a:lnTo>
                  <a:lnTo>
                    <a:pt x="721055" y="500985"/>
                  </a:lnTo>
                  <a:lnTo>
                    <a:pt x="719817" y="511463"/>
                  </a:lnTo>
                  <a:lnTo>
                    <a:pt x="722960" y="528036"/>
                  </a:lnTo>
                  <a:lnTo>
                    <a:pt x="722960" y="545753"/>
                  </a:lnTo>
                  <a:lnTo>
                    <a:pt x="723436" y="547372"/>
                  </a:lnTo>
                  <a:lnTo>
                    <a:pt x="723913" y="548420"/>
                  </a:lnTo>
                  <a:lnTo>
                    <a:pt x="728675" y="552039"/>
                  </a:lnTo>
                  <a:lnTo>
                    <a:pt x="728675" y="553563"/>
                  </a:lnTo>
                  <a:lnTo>
                    <a:pt x="730294" y="555849"/>
                  </a:lnTo>
                  <a:lnTo>
                    <a:pt x="731056" y="557183"/>
                  </a:lnTo>
                  <a:lnTo>
                    <a:pt x="731056" y="558802"/>
                  </a:lnTo>
                  <a:lnTo>
                    <a:pt x="731056" y="559945"/>
                  </a:lnTo>
                  <a:lnTo>
                    <a:pt x="729437" y="568422"/>
                  </a:lnTo>
                  <a:lnTo>
                    <a:pt x="729437" y="570899"/>
                  </a:lnTo>
                  <a:lnTo>
                    <a:pt x="731342" y="571851"/>
                  </a:lnTo>
                  <a:lnTo>
                    <a:pt x="730485" y="574423"/>
                  </a:lnTo>
                  <a:lnTo>
                    <a:pt x="726961" y="581948"/>
                  </a:lnTo>
                  <a:lnTo>
                    <a:pt x="725818" y="586520"/>
                  </a:lnTo>
                  <a:lnTo>
                    <a:pt x="724770" y="594426"/>
                  </a:lnTo>
                  <a:lnTo>
                    <a:pt x="722865" y="599760"/>
                  </a:lnTo>
                  <a:lnTo>
                    <a:pt x="722865" y="602236"/>
                  </a:lnTo>
                  <a:lnTo>
                    <a:pt x="723436" y="604332"/>
                  </a:lnTo>
                  <a:lnTo>
                    <a:pt x="725913" y="609380"/>
                  </a:lnTo>
                  <a:lnTo>
                    <a:pt x="726484" y="611952"/>
                  </a:lnTo>
                  <a:lnTo>
                    <a:pt x="727056" y="613285"/>
                  </a:lnTo>
                  <a:lnTo>
                    <a:pt x="731247" y="619381"/>
                  </a:lnTo>
                  <a:lnTo>
                    <a:pt x="731818" y="620429"/>
                  </a:lnTo>
                  <a:lnTo>
                    <a:pt x="731818" y="624525"/>
                  </a:lnTo>
                  <a:lnTo>
                    <a:pt x="731818" y="626049"/>
                  </a:lnTo>
                  <a:lnTo>
                    <a:pt x="732485" y="627477"/>
                  </a:lnTo>
                  <a:lnTo>
                    <a:pt x="733152" y="628811"/>
                  </a:lnTo>
                  <a:lnTo>
                    <a:pt x="734104" y="630049"/>
                  </a:lnTo>
                  <a:lnTo>
                    <a:pt x="742010" y="636431"/>
                  </a:lnTo>
                  <a:lnTo>
                    <a:pt x="743153" y="637860"/>
                  </a:lnTo>
                  <a:lnTo>
                    <a:pt x="744201" y="646051"/>
                  </a:lnTo>
                  <a:lnTo>
                    <a:pt x="744201" y="648432"/>
                  </a:lnTo>
                  <a:lnTo>
                    <a:pt x="745534" y="651385"/>
                  </a:lnTo>
                  <a:lnTo>
                    <a:pt x="746011" y="664244"/>
                  </a:lnTo>
                  <a:lnTo>
                    <a:pt x="751345" y="681770"/>
                  </a:lnTo>
                  <a:lnTo>
                    <a:pt x="755821" y="690247"/>
                  </a:lnTo>
                  <a:lnTo>
                    <a:pt x="758679" y="694152"/>
                  </a:lnTo>
                  <a:lnTo>
                    <a:pt x="762203" y="697581"/>
                  </a:lnTo>
                  <a:lnTo>
                    <a:pt x="764108" y="699010"/>
                  </a:lnTo>
                  <a:lnTo>
                    <a:pt x="765918" y="700058"/>
                  </a:lnTo>
                  <a:lnTo>
                    <a:pt x="767823" y="700725"/>
                  </a:lnTo>
                  <a:lnTo>
                    <a:pt x="770204" y="700725"/>
                  </a:lnTo>
                  <a:lnTo>
                    <a:pt x="774586" y="700725"/>
                  </a:lnTo>
                  <a:lnTo>
                    <a:pt x="775729" y="701677"/>
                  </a:lnTo>
                  <a:lnTo>
                    <a:pt x="776491" y="704058"/>
                  </a:lnTo>
                  <a:lnTo>
                    <a:pt x="777919" y="702439"/>
                  </a:lnTo>
                  <a:lnTo>
                    <a:pt x="779348" y="701868"/>
                  </a:lnTo>
                  <a:lnTo>
                    <a:pt x="782777" y="701296"/>
                  </a:lnTo>
                  <a:lnTo>
                    <a:pt x="788206" y="698153"/>
                  </a:lnTo>
                  <a:lnTo>
                    <a:pt x="793064" y="696153"/>
                  </a:lnTo>
                  <a:lnTo>
                    <a:pt x="799065" y="689771"/>
                  </a:lnTo>
                  <a:lnTo>
                    <a:pt x="801160" y="688342"/>
                  </a:lnTo>
                  <a:lnTo>
                    <a:pt x="803351" y="687485"/>
                  </a:lnTo>
                  <a:lnTo>
                    <a:pt x="805351" y="685389"/>
                  </a:lnTo>
                  <a:lnTo>
                    <a:pt x="806875" y="683008"/>
                  </a:lnTo>
                  <a:lnTo>
                    <a:pt x="807732" y="680913"/>
                  </a:lnTo>
                  <a:lnTo>
                    <a:pt x="807732" y="677484"/>
                  </a:lnTo>
                  <a:lnTo>
                    <a:pt x="807732" y="673674"/>
                  </a:lnTo>
                  <a:lnTo>
                    <a:pt x="807732" y="670530"/>
                  </a:lnTo>
                  <a:lnTo>
                    <a:pt x="809828" y="668911"/>
                  </a:lnTo>
                  <a:lnTo>
                    <a:pt x="809828" y="669673"/>
                  </a:lnTo>
                  <a:lnTo>
                    <a:pt x="810780" y="670911"/>
                  </a:lnTo>
                  <a:lnTo>
                    <a:pt x="810780" y="671673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0340"/>
                  </a:lnTo>
                  <a:lnTo>
                    <a:pt x="812305" y="670340"/>
                  </a:lnTo>
                  <a:lnTo>
                    <a:pt x="814400" y="675007"/>
                  </a:lnTo>
                  <a:lnTo>
                    <a:pt x="815067" y="675960"/>
                  </a:lnTo>
                  <a:lnTo>
                    <a:pt x="816591" y="676626"/>
                  </a:lnTo>
                  <a:lnTo>
                    <a:pt x="819734" y="676626"/>
                  </a:lnTo>
                  <a:lnTo>
                    <a:pt x="821258" y="677865"/>
                  </a:lnTo>
                  <a:lnTo>
                    <a:pt x="839165" y="669387"/>
                  </a:lnTo>
                  <a:lnTo>
                    <a:pt x="840213" y="668530"/>
                  </a:lnTo>
                  <a:lnTo>
                    <a:pt x="842690" y="662148"/>
                  </a:lnTo>
                  <a:lnTo>
                    <a:pt x="843356" y="661196"/>
                  </a:lnTo>
                  <a:lnTo>
                    <a:pt x="843356" y="661196"/>
                  </a:lnTo>
                  <a:lnTo>
                    <a:pt x="843356" y="658338"/>
                  </a:lnTo>
                  <a:lnTo>
                    <a:pt x="843356" y="657672"/>
                  </a:lnTo>
                  <a:lnTo>
                    <a:pt x="844309" y="657672"/>
                  </a:lnTo>
                  <a:lnTo>
                    <a:pt x="846118" y="658624"/>
                  </a:lnTo>
                  <a:lnTo>
                    <a:pt x="848024" y="659196"/>
                  </a:lnTo>
                  <a:lnTo>
                    <a:pt x="849071" y="660339"/>
                  </a:lnTo>
                  <a:lnTo>
                    <a:pt x="849643" y="661577"/>
                  </a:lnTo>
                  <a:lnTo>
                    <a:pt x="850500" y="662148"/>
                  </a:lnTo>
                  <a:lnTo>
                    <a:pt x="851833" y="663387"/>
                  </a:lnTo>
                  <a:lnTo>
                    <a:pt x="857167" y="671578"/>
                  </a:lnTo>
                  <a:lnTo>
                    <a:pt x="856120" y="673769"/>
                  </a:lnTo>
                  <a:lnTo>
                    <a:pt x="855643" y="676722"/>
                  </a:lnTo>
                  <a:lnTo>
                    <a:pt x="855643" y="682151"/>
                  </a:lnTo>
                  <a:lnTo>
                    <a:pt x="856786" y="685008"/>
                  </a:lnTo>
                  <a:lnTo>
                    <a:pt x="859358" y="685008"/>
                  </a:lnTo>
                  <a:lnTo>
                    <a:pt x="862120" y="683484"/>
                  </a:lnTo>
                  <a:lnTo>
                    <a:pt x="863739" y="681484"/>
                  </a:lnTo>
                  <a:lnTo>
                    <a:pt x="864311" y="683675"/>
                  </a:lnTo>
                  <a:lnTo>
                    <a:pt x="863739" y="686437"/>
                  </a:lnTo>
                  <a:lnTo>
                    <a:pt x="862692" y="688818"/>
                  </a:lnTo>
                  <a:lnTo>
                    <a:pt x="861549" y="689771"/>
                  </a:lnTo>
                  <a:lnTo>
                    <a:pt x="860977" y="691390"/>
                  </a:lnTo>
                  <a:lnTo>
                    <a:pt x="860977" y="698820"/>
                  </a:lnTo>
                  <a:lnTo>
                    <a:pt x="861454" y="700915"/>
                  </a:lnTo>
                  <a:lnTo>
                    <a:pt x="862311" y="701963"/>
                  </a:lnTo>
                  <a:lnTo>
                    <a:pt x="865931" y="704630"/>
                  </a:lnTo>
                  <a:lnTo>
                    <a:pt x="866692" y="706059"/>
                  </a:lnTo>
                  <a:lnTo>
                    <a:pt x="868121" y="709488"/>
                  </a:lnTo>
                  <a:lnTo>
                    <a:pt x="869073" y="710726"/>
                  </a:lnTo>
                  <a:lnTo>
                    <a:pt x="871645" y="711488"/>
                  </a:lnTo>
                  <a:lnTo>
                    <a:pt x="877170" y="710154"/>
                  </a:lnTo>
                  <a:lnTo>
                    <a:pt x="879361" y="710154"/>
                  </a:lnTo>
                  <a:lnTo>
                    <a:pt x="881266" y="711964"/>
                  </a:lnTo>
                  <a:lnTo>
                    <a:pt x="882694" y="714441"/>
                  </a:lnTo>
                  <a:lnTo>
                    <a:pt x="884599" y="716631"/>
                  </a:lnTo>
                  <a:lnTo>
                    <a:pt x="887838" y="717584"/>
                  </a:lnTo>
                  <a:lnTo>
                    <a:pt x="896315" y="717584"/>
                  </a:lnTo>
                  <a:lnTo>
                    <a:pt x="898220" y="718155"/>
                  </a:lnTo>
                  <a:lnTo>
                    <a:pt x="899268" y="719298"/>
                  </a:lnTo>
                  <a:lnTo>
                    <a:pt x="899268" y="720346"/>
                  </a:lnTo>
                  <a:lnTo>
                    <a:pt x="899268" y="721489"/>
                  </a:lnTo>
                  <a:lnTo>
                    <a:pt x="899268" y="722727"/>
                  </a:lnTo>
                  <a:lnTo>
                    <a:pt x="900030" y="723870"/>
                  </a:lnTo>
                  <a:lnTo>
                    <a:pt x="902316" y="725966"/>
                  </a:lnTo>
                  <a:lnTo>
                    <a:pt x="902316" y="726537"/>
                  </a:lnTo>
                  <a:lnTo>
                    <a:pt x="902982" y="733395"/>
                  </a:lnTo>
                  <a:lnTo>
                    <a:pt x="902982" y="734348"/>
                  </a:lnTo>
                  <a:lnTo>
                    <a:pt x="904411" y="735777"/>
                  </a:lnTo>
                  <a:lnTo>
                    <a:pt x="912127" y="741206"/>
                  </a:lnTo>
                  <a:lnTo>
                    <a:pt x="914222" y="744159"/>
                  </a:lnTo>
                  <a:lnTo>
                    <a:pt x="917461" y="742349"/>
                  </a:lnTo>
                  <a:lnTo>
                    <a:pt x="920413" y="743492"/>
                  </a:lnTo>
                  <a:lnTo>
                    <a:pt x="923271" y="745778"/>
                  </a:lnTo>
                  <a:lnTo>
                    <a:pt x="926319" y="746921"/>
                  </a:lnTo>
                  <a:lnTo>
                    <a:pt x="928033" y="746921"/>
                  </a:lnTo>
                  <a:lnTo>
                    <a:pt x="930510" y="748064"/>
                  </a:lnTo>
                  <a:lnTo>
                    <a:pt x="932320" y="748064"/>
                  </a:lnTo>
                  <a:lnTo>
                    <a:pt x="934129" y="748064"/>
                  </a:lnTo>
                  <a:lnTo>
                    <a:pt x="937463" y="747207"/>
                  </a:lnTo>
                  <a:lnTo>
                    <a:pt x="939463" y="747207"/>
                  </a:lnTo>
                  <a:lnTo>
                    <a:pt x="937940" y="750826"/>
                  </a:lnTo>
                  <a:lnTo>
                    <a:pt x="939083" y="753684"/>
                  </a:lnTo>
                  <a:lnTo>
                    <a:pt x="946512" y="762637"/>
                  </a:lnTo>
                  <a:lnTo>
                    <a:pt x="948703" y="762637"/>
                  </a:lnTo>
                  <a:lnTo>
                    <a:pt x="951274" y="761875"/>
                  </a:lnTo>
                  <a:lnTo>
                    <a:pt x="955465" y="761875"/>
                  </a:lnTo>
                  <a:lnTo>
                    <a:pt x="953751" y="765590"/>
                  </a:lnTo>
                  <a:lnTo>
                    <a:pt x="944226" y="779877"/>
                  </a:lnTo>
                  <a:lnTo>
                    <a:pt x="942892" y="782544"/>
                  </a:lnTo>
                  <a:lnTo>
                    <a:pt x="941368" y="792069"/>
                  </a:lnTo>
                  <a:lnTo>
                    <a:pt x="941845" y="794260"/>
                  </a:lnTo>
                  <a:lnTo>
                    <a:pt x="943654" y="798261"/>
                  </a:lnTo>
                  <a:lnTo>
                    <a:pt x="944607" y="801975"/>
                  </a:lnTo>
                  <a:lnTo>
                    <a:pt x="945750" y="803309"/>
                  </a:lnTo>
                  <a:lnTo>
                    <a:pt x="947369" y="804166"/>
                  </a:lnTo>
                  <a:lnTo>
                    <a:pt x="949084" y="804166"/>
                  </a:lnTo>
                  <a:lnTo>
                    <a:pt x="951084" y="804166"/>
                  </a:lnTo>
                  <a:lnTo>
                    <a:pt x="952132" y="802833"/>
                  </a:lnTo>
                  <a:lnTo>
                    <a:pt x="952989" y="798927"/>
                  </a:lnTo>
                  <a:lnTo>
                    <a:pt x="955275" y="800737"/>
                  </a:lnTo>
                  <a:lnTo>
                    <a:pt x="956323" y="803595"/>
                  </a:lnTo>
                  <a:lnTo>
                    <a:pt x="955561" y="806166"/>
                  </a:lnTo>
                  <a:lnTo>
                    <a:pt x="950131" y="808167"/>
                  </a:lnTo>
                  <a:lnTo>
                    <a:pt x="947941" y="810357"/>
                  </a:lnTo>
                  <a:lnTo>
                    <a:pt x="947369" y="812834"/>
                  </a:lnTo>
                  <a:lnTo>
                    <a:pt x="949560" y="814739"/>
                  </a:lnTo>
                  <a:lnTo>
                    <a:pt x="948226" y="816168"/>
                  </a:lnTo>
                  <a:lnTo>
                    <a:pt x="948226" y="817501"/>
                  </a:lnTo>
                  <a:lnTo>
                    <a:pt x="948226" y="818930"/>
                  </a:lnTo>
                  <a:lnTo>
                    <a:pt x="948226" y="820359"/>
                  </a:lnTo>
                  <a:lnTo>
                    <a:pt x="947560" y="820359"/>
                  </a:lnTo>
                  <a:lnTo>
                    <a:pt x="945369" y="821311"/>
                  </a:lnTo>
                  <a:lnTo>
                    <a:pt x="944702" y="821883"/>
                  </a:lnTo>
                  <a:lnTo>
                    <a:pt x="943559" y="824169"/>
                  </a:lnTo>
                  <a:lnTo>
                    <a:pt x="943083" y="827217"/>
                  </a:lnTo>
                  <a:lnTo>
                    <a:pt x="943083" y="829122"/>
                  </a:lnTo>
                  <a:lnTo>
                    <a:pt x="944512" y="828264"/>
                  </a:lnTo>
                  <a:lnTo>
                    <a:pt x="945559" y="828264"/>
                  </a:lnTo>
                  <a:lnTo>
                    <a:pt x="947274" y="833598"/>
                  </a:lnTo>
                  <a:lnTo>
                    <a:pt x="947274" y="836361"/>
                  </a:lnTo>
                  <a:lnTo>
                    <a:pt x="945655" y="837599"/>
                  </a:lnTo>
                  <a:lnTo>
                    <a:pt x="945179" y="838170"/>
                  </a:lnTo>
                  <a:lnTo>
                    <a:pt x="945179" y="839504"/>
                  </a:lnTo>
                  <a:lnTo>
                    <a:pt x="945655" y="840742"/>
                  </a:lnTo>
                  <a:lnTo>
                    <a:pt x="946322" y="841314"/>
                  </a:lnTo>
                  <a:lnTo>
                    <a:pt x="946322" y="841314"/>
                  </a:lnTo>
                  <a:lnTo>
                    <a:pt x="950989" y="844933"/>
                  </a:lnTo>
                  <a:lnTo>
                    <a:pt x="951560" y="845695"/>
                  </a:lnTo>
                  <a:lnTo>
                    <a:pt x="952513" y="848743"/>
                  </a:lnTo>
                  <a:lnTo>
                    <a:pt x="952513" y="849981"/>
                  </a:lnTo>
                  <a:lnTo>
                    <a:pt x="952513" y="851315"/>
                  </a:lnTo>
                  <a:lnTo>
                    <a:pt x="950703" y="853982"/>
                  </a:lnTo>
                  <a:lnTo>
                    <a:pt x="950703" y="854649"/>
                  </a:lnTo>
                  <a:lnTo>
                    <a:pt x="951465" y="855220"/>
                  </a:lnTo>
                  <a:lnTo>
                    <a:pt x="956513" y="866650"/>
                  </a:lnTo>
                  <a:lnTo>
                    <a:pt x="957751" y="868365"/>
                  </a:lnTo>
                  <a:lnTo>
                    <a:pt x="958228" y="870365"/>
                  </a:lnTo>
                  <a:lnTo>
                    <a:pt x="957275" y="876747"/>
                  </a:lnTo>
                  <a:lnTo>
                    <a:pt x="957275" y="878937"/>
                  </a:lnTo>
                  <a:lnTo>
                    <a:pt x="958037" y="880271"/>
                  </a:lnTo>
                  <a:lnTo>
                    <a:pt x="958704" y="880938"/>
                  </a:lnTo>
                  <a:lnTo>
                    <a:pt x="958704" y="881509"/>
                  </a:lnTo>
                  <a:lnTo>
                    <a:pt x="958704" y="882747"/>
                  </a:lnTo>
                  <a:lnTo>
                    <a:pt x="958133" y="884367"/>
                  </a:lnTo>
                  <a:lnTo>
                    <a:pt x="956418" y="887034"/>
                  </a:lnTo>
                  <a:lnTo>
                    <a:pt x="956418" y="888748"/>
                  </a:lnTo>
                  <a:lnTo>
                    <a:pt x="956418" y="891320"/>
                  </a:lnTo>
                  <a:lnTo>
                    <a:pt x="957561" y="893034"/>
                  </a:lnTo>
                  <a:lnTo>
                    <a:pt x="960514" y="895797"/>
                  </a:lnTo>
                  <a:lnTo>
                    <a:pt x="966133" y="903321"/>
                  </a:lnTo>
                  <a:lnTo>
                    <a:pt x="968800" y="908084"/>
                  </a:lnTo>
                  <a:lnTo>
                    <a:pt x="970420" y="912656"/>
                  </a:lnTo>
                  <a:lnTo>
                    <a:pt x="970420" y="917895"/>
                  </a:lnTo>
                  <a:lnTo>
                    <a:pt x="967467" y="927420"/>
                  </a:lnTo>
                  <a:lnTo>
                    <a:pt x="966705" y="932182"/>
                  </a:lnTo>
                  <a:lnTo>
                    <a:pt x="967181" y="932182"/>
                  </a:lnTo>
                  <a:lnTo>
                    <a:pt x="969943" y="933897"/>
                  </a:lnTo>
                  <a:lnTo>
                    <a:pt x="969943" y="934754"/>
                  </a:lnTo>
                  <a:lnTo>
                    <a:pt x="970800" y="938088"/>
                  </a:lnTo>
                  <a:lnTo>
                    <a:pt x="970800" y="940183"/>
                  </a:lnTo>
                  <a:lnTo>
                    <a:pt x="970039" y="941898"/>
                  </a:lnTo>
                  <a:lnTo>
                    <a:pt x="965848" y="945993"/>
                  </a:lnTo>
                  <a:lnTo>
                    <a:pt x="963752" y="950280"/>
                  </a:lnTo>
                  <a:lnTo>
                    <a:pt x="963752" y="961995"/>
                  </a:lnTo>
                  <a:lnTo>
                    <a:pt x="961847" y="966758"/>
                  </a:lnTo>
                  <a:lnTo>
                    <a:pt x="962324" y="968377"/>
                  </a:lnTo>
                  <a:lnTo>
                    <a:pt x="962990" y="969711"/>
                  </a:lnTo>
                  <a:lnTo>
                    <a:pt x="964038" y="970853"/>
                  </a:lnTo>
                  <a:lnTo>
                    <a:pt x="965466" y="971520"/>
                  </a:lnTo>
                  <a:lnTo>
                    <a:pt x="968134" y="970473"/>
                  </a:lnTo>
                  <a:lnTo>
                    <a:pt x="970134" y="971901"/>
                  </a:lnTo>
                  <a:lnTo>
                    <a:pt x="971372" y="974664"/>
                  </a:lnTo>
                  <a:lnTo>
                    <a:pt x="971372" y="977426"/>
                  </a:lnTo>
                  <a:lnTo>
                    <a:pt x="972134" y="978855"/>
                  </a:lnTo>
                  <a:lnTo>
                    <a:pt x="976801" y="983617"/>
                  </a:lnTo>
                  <a:lnTo>
                    <a:pt x="978516" y="988284"/>
                  </a:lnTo>
                  <a:lnTo>
                    <a:pt x="980992" y="990951"/>
                  </a:lnTo>
                  <a:lnTo>
                    <a:pt x="980992" y="991618"/>
                  </a:lnTo>
                  <a:lnTo>
                    <a:pt x="981564" y="993618"/>
                  </a:lnTo>
                  <a:lnTo>
                    <a:pt x="982897" y="995809"/>
                  </a:lnTo>
                  <a:lnTo>
                    <a:pt x="984612" y="997905"/>
                  </a:lnTo>
                  <a:lnTo>
                    <a:pt x="990803" y="1003429"/>
                  </a:lnTo>
                  <a:lnTo>
                    <a:pt x="992232" y="1004286"/>
                  </a:lnTo>
                  <a:lnTo>
                    <a:pt x="995375" y="1005620"/>
                  </a:lnTo>
                  <a:lnTo>
                    <a:pt x="996613" y="1006477"/>
                  </a:lnTo>
                  <a:lnTo>
                    <a:pt x="997280" y="1007715"/>
                  </a:lnTo>
                  <a:lnTo>
                    <a:pt x="997280" y="1010763"/>
                  </a:lnTo>
                  <a:lnTo>
                    <a:pt x="998042" y="1012192"/>
                  </a:lnTo>
                  <a:lnTo>
                    <a:pt x="999281" y="1013335"/>
                  </a:lnTo>
                  <a:lnTo>
                    <a:pt x="1001757" y="1014573"/>
                  </a:lnTo>
                  <a:lnTo>
                    <a:pt x="1002900" y="1015431"/>
                  </a:lnTo>
                  <a:lnTo>
                    <a:pt x="1005662" y="1022003"/>
                  </a:lnTo>
                  <a:lnTo>
                    <a:pt x="1007567" y="1023527"/>
                  </a:lnTo>
                  <a:lnTo>
                    <a:pt x="1009663" y="1026003"/>
                  </a:lnTo>
                  <a:lnTo>
                    <a:pt x="1010139" y="1027051"/>
                  </a:lnTo>
                  <a:lnTo>
                    <a:pt x="1009567" y="1028861"/>
                  </a:lnTo>
                  <a:lnTo>
                    <a:pt x="1008329" y="1029337"/>
                  </a:lnTo>
                  <a:lnTo>
                    <a:pt x="1006900" y="1029337"/>
                  </a:lnTo>
                  <a:lnTo>
                    <a:pt x="1005662" y="1030099"/>
                  </a:lnTo>
                  <a:lnTo>
                    <a:pt x="1005662" y="1031814"/>
                  </a:lnTo>
                  <a:lnTo>
                    <a:pt x="1006519" y="1033242"/>
                  </a:lnTo>
                  <a:lnTo>
                    <a:pt x="1008139" y="1034766"/>
                  </a:lnTo>
                  <a:lnTo>
                    <a:pt x="1009567" y="1036671"/>
                  </a:lnTo>
                  <a:lnTo>
                    <a:pt x="1009567" y="1037624"/>
                  </a:lnTo>
                  <a:lnTo>
                    <a:pt x="1009567" y="1039910"/>
                  </a:lnTo>
                  <a:lnTo>
                    <a:pt x="1009567" y="1040862"/>
                  </a:lnTo>
                  <a:lnTo>
                    <a:pt x="1010805" y="1041339"/>
                  </a:lnTo>
                  <a:lnTo>
                    <a:pt x="1012044" y="1041339"/>
                  </a:lnTo>
                  <a:lnTo>
                    <a:pt x="1012711" y="1040481"/>
                  </a:lnTo>
                  <a:lnTo>
                    <a:pt x="1011472" y="1037624"/>
                  </a:lnTo>
                  <a:lnTo>
                    <a:pt x="1011472" y="1035243"/>
                  </a:lnTo>
                  <a:lnTo>
                    <a:pt x="1011472" y="1033147"/>
                  </a:lnTo>
                  <a:lnTo>
                    <a:pt x="1012425" y="1032290"/>
                  </a:lnTo>
                  <a:lnTo>
                    <a:pt x="1013473" y="1031528"/>
                  </a:lnTo>
                  <a:lnTo>
                    <a:pt x="1017188" y="1028003"/>
                  </a:lnTo>
                  <a:lnTo>
                    <a:pt x="1018235" y="1026575"/>
                  </a:lnTo>
                  <a:lnTo>
                    <a:pt x="1020521" y="1028099"/>
                  </a:lnTo>
                  <a:lnTo>
                    <a:pt x="1021950" y="1029718"/>
                  </a:lnTo>
                  <a:lnTo>
                    <a:pt x="1023665" y="1029718"/>
                  </a:lnTo>
                  <a:lnTo>
                    <a:pt x="1026713" y="1026861"/>
                  </a:lnTo>
                  <a:lnTo>
                    <a:pt x="1027760" y="1025718"/>
                  </a:lnTo>
                  <a:lnTo>
                    <a:pt x="1028427" y="1024956"/>
                  </a:lnTo>
                  <a:lnTo>
                    <a:pt x="1029475" y="1024956"/>
                  </a:lnTo>
                  <a:lnTo>
                    <a:pt x="1031189" y="1024956"/>
                  </a:lnTo>
                  <a:lnTo>
                    <a:pt x="1033380" y="1025718"/>
                  </a:lnTo>
                  <a:lnTo>
                    <a:pt x="1033380" y="1027337"/>
                  </a:lnTo>
                  <a:lnTo>
                    <a:pt x="1032808" y="1028956"/>
                  </a:lnTo>
                  <a:lnTo>
                    <a:pt x="1032808" y="1029718"/>
                  </a:lnTo>
                  <a:lnTo>
                    <a:pt x="1032808" y="1029718"/>
                  </a:lnTo>
                  <a:lnTo>
                    <a:pt x="1031475" y="1031052"/>
                  </a:lnTo>
                  <a:lnTo>
                    <a:pt x="1031475" y="1031528"/>
                  </a:lnTo>
                  <a:lnTo>
                    <a:pt x="1031475" y="1032290"/>
                  </a:lnTo>
                  <a:lnTo>
                    <a:pt x="1032523" y="1032766"/>
                  </a:lnTo>
                  <a:lnTo>
                    <a:pt x="1032523" y="1033433"/>
                  </a:lnTo>
                  <a:lnTo>
                    <a:pt x="1031189" y="1036290"/>
                  </a:lnTo>
                  <a:lnTo>
                    <a:pt x="1030237" y="1037624"/>
                  </a:lnTo>
                  <a:lnTo>
                    <a:pt x="1035380" y="1038195"/>
                  </a:lnTo>
                  <a:lnTo>
                    <a:pt x="1034333" y="1039148"/>
                  </a:lnTo>
                  <a:lnTo>
                    <a:pt x="1031951" y="1044006"/>
                  </a:lnTo>
                  <a:lnTo>
                    <a:pt x="1031380" y="1045720"/>
                  </a:lnTo>
                  <a:lnTo>
                    <a:pt x="1030713" y="1048482"/>
                  </a:lnTo>
                  <a:lnTo>
                    <a:pt x="1030713" y="1051245"/>
                  </a:lnTo>
                  <a:lnTo>
                    <a:pt x="1031475" y="1053340"/>
                  </a:lnTo>
                  <a:lnTo>
                    <a:pt x="1033570" y="1054102"/>
                  </a:lnTo>
                  <a:lnTo>
                    <a:pt x="1034618" y="1055245"/>
                  </a:lnTo>
                  <a:lnTo>
                    <a:pt x="1039952" y="1064770"/>
                  </a:lnTo>
                  <a:lnTo>
                    <a:pt x="1040809" y="1067628"/>
                  </a:lnTo>
                  <a:lnTo>
                    <a:pt x="1040809" y="1070676"/>
                  </a:lnTo>
                  <a:lnTo>
                    <a:pt x="1040809" y="1073819"/>
                  </a:lnTo>
                  <a:lnTo>
                    <a:pt x="1041476" y="1075724"/>
                  </a:lnTo>
                  <a:lnTo>
                    <a:pt x="1046048" y="1082772"/>
                  </a:lnTo>
                  <a:lnTo>
                    <a:pt x="1049477" y="1091440"/>
                  </a:lnTo>
                  <a:lnTo>
                    <a:pt x="1051001" y="1093536"/>
                  </a:lnTo>
                  <a:lnTo>
                    <a:pt x="1053383" y="1095441"/>
                  </a:lnTo>
                  <a:lnTo>
                    <a:pt x="1054906" y="1096298"/>
                  </a:lnTo>
                  <a:lnTo>
                    <a:pt x="1055382" y="1097727"/>
                  </a:lnTo>
                  <a:lnTo>
                    <a:pt x="1055382" y="1103632"/>
                  </a:lnTo>
                  <a:lnTo>
                    <a:pt x="1055382" y="1111824"/>
                  </a:lnTo>
                  <a:lnTo>
                    <a:pt x="1054525" y="1113252"/>
                  </a:lnTo>
                  <a:lnTo>
                    <a:pt x="1056049" y="1116491"/>
                  </a:lnTo>
                  <a:lnTo>
                    <a:pt x="1059479" y="1121253"/>
                  </a:lnTo>
                  <a:lnTo>
                    <a:pt x="1063193" y="1124873"/>
                  </a:lnTo>
                  <a:lnTo>
                    <a:pt x="1064431" y="1126683"/>
                  </a:lnTo>
                  <a:lnTo>
                    <a:pt x="1064907" y="1129254"/>
                  </a:lnTo>
                  <a:lnTo>
                    <a:pt x="1064241" y="1131255"/>
                  </a:lnTo>
                  <a:lnTo>
                    <a:pt x="1060812" y="1134207"/>
                  </a:lnTo>
                  <a:lnTo>
                    <a:pt x="1059479" y="1136303"/>
                  </a:lnTo>
                  <a:lnTo>
                    <a:pt x="1059479" y="1139351"/>
                  </a:lnTo>
                  <a:lnTo>
                    <a:pt x="1059479" y="1148019"/>
                  </a:lnTo>
                  <a:lnTo>
                    <a:pt x="1058812" y="1148590"/>
                  </a:lnTo>
                  <a:lnTo>
                    <a:pt x="1057383" y="1150019"/>
                  </a:lnTo>
                  <a:lnTo>
                    <a:pt x="1056525" y="1151638"/>
                  </a:lnTo>
                  <a:lnTo>
                    <a:pt x="1057288" y="1152400"/>
                  </a:lnTo>
                  <a:lnTo>
                    <a:pt x="1058145" y="1152972"/>
                  </a:lnTo>
                  <a:lnTo>
                    <a:pt x="1058145" y="1154400"/>
                  </a:lnTo>
                  <a:lnTo>
                    <a:pt x="1058145" y="1156020"/>
                  </a:lnTo>
                  <a:lnTo>
                    <a:pt x="1058145" y="1157067"/>
                  </a:lnTo>
                  <a:lnTo>
                    <a:pt x="1059955" y="1159639"/>
                  </a:lnTo>
                  <a:lnTo>
                    <a:pt x="1060812" y="1161068"/>
                  </a:lnTo>
                  <a:lnTo>
                    <a:pt x="1059669" y="1162782"/>
                  </a:lnTo>
                  <a:lnTo>
                    <a:pt x="1058907" y="1167259"/>
                  </a:lnTo>
                  <a:lnTo>
                    <a:pt x="1058907" y="1168307"/>
                  </a:lnTo>
                  <a:lnTo>
                    <a:pt x="1058907" y="1170307"/>
                  </a:lnTo>
                  <a:lnTo>
                    <a:pt x="1055288" y="1179832"/>
                  </a:lnTo>
                  <a:lnTo>
                    <a:pt x="1048905" y="1191834"/>
                  </a:lnTo>
                  <a:lnTo>
                    <a:pt x="1048144" y="1196120"/>
                  </a:lnTo>
                  <a:lnTo>
                    <a:pt x="1046906" y="1199549"/>
                  </a:lnTo>
                  <a:lnTo>
                    <a:pt x="1046906" y="1201549"/>
                  </a:lnTo>
                  <a:lnTo>
                    <a:pt x="1046906" y="1203740"/>
                  </a:lnTo>
                  <a:lnTo>
                    <a:pt x="1046906" y="1205645"/>
                  </a:lnTo>
                  <a:lnTo>
                    <a:pt x="1047477" y="1207455"/>
                  </a:lnTo>
                  <a:lnTo>
                    <a:pt x="1048429" y="1209169"/>
                  </a:lnTo>
                  <a:lnTo>
                    <a:pt x="1047477" y="1212598"/>
                  </a:lnTo>
                  <a:lnTo>
                    <a:pt x="1049287" y="1216218"/>
                  </a:lnTo>
                  <a:lnTo>
                    <a:pt x="1059383" y="1228124"/>
                  </a:lnTo>
                  <a:lnTo>
                    <a:pt x="1061765" y="1229838"/>
                  </a:lnTo>
                  <a:lnTo>
                    <a:pt x="1063384" y="1229838"/>
                  </a:lnTo>
                  <a:lnTo>
                    <a:pt x="1067575" y="1229838"/>
                  </a:lnTo>
                  <a:lnTo>
                    <a:pt x="1069004" y="1229838"/>
                  </a:lnTo>
                  <a:lnTo>
                    <a:pt x="1070147" y="1231362"/>
                  </a:lnTo>
                  <a:lnTo>
                    <a:pt x="1070623" y="1233267"/>
                  </a:lnTo>
                  <a:lnTo>
                    <a:pt x="1070623" y="1237363"/>
                  </a:lnTo>
                  <a:lnTo>
                    <a:pt x="1073766" y="1246888"/>
                  </a:lnTo>
                  <a:lnTo>
                    <a:pt x="1073194" y="1249841"/>
                  </a:lnTo>
                  <a:lnTo>
                    <a:pt x="1075861" y="1248888"/>
                  </a:lnTo>
                  <a:lnTo>
                    <a:pt x="1078719" y="1249460"/>
                  </a:lnTo>
                  <a:lnTo>
                    <a:pt x="1080910" y="1250508"/>
                  </a:lnTo>
                  <a:lnTo>
                    <a:pt x="1081767" y="1251174"/>
                  </a:lnTo>
                  <a:lnTo>
                    <a:pt x="1083672" y="1250127"/>
                  </a:lnTo>
                  <a:lnTo>
                    <a:pt x="1085672" y="1250127"/>
                  </a:lnTo>
                  <a:lnTo>
                    <a:pt x="1090244" y="1251460"/>
                  </a:lnTo>
                  <a:lnTo>
                    <a:pt x="1090244" y="1257842"/>
                  </a:lnTo>
                  <a:lnTo>
                    <a:pt x="1089482" y="1263271"/>
                  </a:lnTo>
                  <a:lnTo>
                    <a:pt x="1088054" y="1268034"/>
                  </a:lnTo>
                  <a:lnTo>
                    <a:pt x="1084339" y="1276797"/>
                  </a:lnTo>
                  <a:lnTo>
                    <a:pt x="1082529" y="1293180"/>
                  </a:lnTo>
                  <a:lnTo>
                    <a:pt x="1082529" y="1294037"/>
                  </a:lnTo>
                  <a:lnTo>
                    <a:pt x="1082529" y="1295085"/>
                  </a:lnTo>
                  <a:lnTo>
                    <a:pt x="1082529" y="1296323"/>
                  </a:lnTo>
                  <a:lnTo>
                    <a:pt x="1082529" y="1297847"/>
                  </a:lnTo>
                  <a:lnTo>
                    <a:pt x="1083291" y="1299466"/>
                  </a:lnTo>
                  <a:lnTo>
                    <a:pt x="1085672" y="1302609"/>
                  </a:lnTo>
                  <a:lnTo>
                    <a:pt x="1085672" y="1304038"/>
                  </a:lnTo>
                  <a:lnTo>
                    <a:pt x="1085672" y="1304705"/>
                  </a:lnTo>
                  <a:lnTo>
                    <a:pt x="1087482" y="1306134"/>
                  </a:lnTo>
                  <a:lnTo>
                    <a:pt x="1088244" y="1307372"/>
                  </a:lnTo>
                  <a:lnTo>
                    <a:pt x="1089863" y="1311182"/>
                  </a:lnTo>
                  <a:lnTo>
                    <a:pt x="1099960" y="1318230"/>
                  </a:lnTo>
                  <a:lnTo>
                    <a:pt x="1101960" y="1320612"/>
                  </a:lnTo>
                  <a:lnTo>
                    <a:pt x="1104627" y="1325088"/>
                  </a:lnTo>
                  <a:lnTo>
                    <a:pt x="1106722" y="1327184"/>
                  </a:lnTo>
                  <a:lnTo>
                    <a:pt x="1108913" y="1328422"/>
                  </a:lnTo>
                  <a:lnTo>
                    <a:pt x="1114057" y="1330041"/>
                  </a:lnTo>
                  <a:lnTo>
                    <a:pt x="1116152" y="1331470"/>
                  </a:lnTo>
                  <a:lnTo>
                    <a:pt x="1118915" y="1334613"/>
                  </a:lnTo>
                  <a:lnTo>
                    <a:pt x="1119676" y="1336137"/>
                  </a:lnTo>
                  <a:lnTo>
                    <a:pt x="1120629" y="1336137"/>
                  </a:lnTo>
                  <a:lnTo>
                    <a:pt x="1121867" y="1336137"/>
                  </a:lnTo>
                  <a:lnTo>
                    <a:pt x="1123010" y="1336137"/>
                  </a:lnTo>
                  <a:lnTo>
                    <a:pt x="1131868" y="1341662"/>
                  </a:lnTo>
                  <a:lnTo>
                    <a:pt x="1136916" y="1343091"/>
                  </a:lnTo>
                  <a:lnTo>
                    <a:pt x="1143870" y="1340233"/>
                  </a:lnTo>
                  <a:lnTo>
                    <a:pt x="1145775" y="1341662"/>
                  </a:lnTo>
                  <a:lnTo>
                    <a:pt x="1148061" y="1345758"/>
                  </a:lnTo>
                  <a:lnTo>
                    <a:pt x="1151490" y="1349187"/>
                  </a:lnTo>
                  <a:lnTo>
                    <a:pt x="1153395" y="1350711"/>
                  </a:lnTo>
                  <a:lnTo>
                    <a:pt x="1154729" y="1351377"/>
                  </a:lnTo>
                  <a:lnTo>
                    <a:pt x="1157491" y="1352997"/>
                  </a:lnTo>
                  <a:lnTo>
                    <a:pt x="1160729" y="1356330"/>
                  </a:lnTo>
                  <a:lnTo>
                    <a:pt x="1164634" y="1358521"/>
                  </a:lnTo>
                  <a:lnTo>
                    <a:pt x="1169492" y="1357092"/>
                  </a:lnTo>
                  <a:lnTo>
                    <a:pt x="1171492" y="1357092"/>
                  </a:lnTo>
                  <a:lnTo>
                    <a:pt x="1174159" y="1355283"/>
                  </a:lnTo>
                  <a:lnTo>
                    <a:pt x="1178446" y="1350996"/>
                  </a:lnTo>
                  <a:lnTo>
                    <a:pt x="1179589" y="1348710"/>
                  </a:lnTo>
                  <a:lnTo>
                    <a:pt x="1180065" y="1346139"/>
                  </a:lnTo>
                  <a:lnTo>
                    <a:pt x="1180065" y="1343376"/>
                  </a:lnTo>
                  <a:lnTo>
                    <a:pt x="1179493" y="1340519"/>
                  </a:lnTo>
                  <a:lnTo>
                    <a:pt x="1180256" y="1340519"/>
                  </a:lnTo>
                  <a:lnTo>
                    <a:pt x="1180922" y="1342614"/>
                  </a:lnTo>
                  <a:lnTo>
                    <a:pt x="1183398" y="1345186"/>
                  </a:lnTo>
                  <a:lnTo>
                    <a:pt x="1183970" y="1347663"/>
                  </a:lnTo>
                  <a:lnTo>
                    <a:pt x="1183970" y="1348329"/>
                  </a:lnTo>
                  <a:lnTo>
                    <a:pt x="1185208" y="1349472"/>
                  </a:lnTo>
                  <a:lnTo>
                    <a:pt x="1185208" y="1350044"/>
                  </a:lnTo>
                  <a:lnTo>
                    <a:pt x="1185208" y="1350806"/>
                  </a:lnTo>
                  <a:lnTo>
                    <a:pt x="1184637" y="1351854"/>
                  </a:lnTo>
                  <a:lnTo>
                    <a:pt x="1183684" y="1356235"/>
                  </a:lnTo>
                  <a:lnTo>
                    <a:pt x="1183684" y="1357664"/>
                  </a:lnTo>
                  <a:lnTo>
                    <a:pt x="1184541" y="1359759"/>
                  </a:lnTo>
                  <a:lnTo>
                    <a:pt x="1187494" y="1363474"/>
                  </a:lnTo>
                  <a:lnTo>
                    <a:pt x="1188161" y="1364808"/>
                  </a:lnTo>
                  <a:lnTo>
                    <a:pt x="1194352" y="1372904"/>
                  </a:lnTo>
                  <a:lnTo>
                    <a:pt x="1196067" y="1371189"/>
                  </a:lnTo>
                  <a:lnTo>
                    <a:pt x="1198734" y="1371189"/>
                  </a:lnTo>
                  <a:lnTo>
                    <a:pt x="1205973" y="1372999"/>
                  </a:lnTo>
                  <a:lnTo>
                    <a:pt x="1208831" y="1374333"/>
                  </a:lnTo>
                  <a:lnTo>
                    <a:pt x="1210164" y="1374333"/>
                  </a:lnTo>
                  <a:lnTo>
                    <a:pt x="1211212" y="1374333"/>
                  </a:lnTo>
                  <a:lnTo>
                    <a:pt x="1214260" y="1372713"/>
                  </a:lnTo>
                  <a:lnTo>
                    <a:pt x="1231976" y="1372713"/>
                  </a:lnTo>
                  <a:lnTo>
                    <a:pt x="1235691" y="1370427"/>
                  </a:lnTo>
                  <a:lnTo>
                    <a:pt x="1235691" y="1367951"/>
                  </a:lnTo>
                  <a:lnTo>
                    <a:pt x="1234548" y="1365189"/>
                  </a:lnTo>
                  <a:lnTo>
                    <a:pt x="1232929" y="1362903"/>
                  </a:lnTo>
                  <a:lnTo>
                    <a:pt x="1229880" y="1360902"/>
                  </a:lnTo>
                  <a:lnTo>
                    <a:pt x="1228928" y="1358807"/>
                  </a:lnTo>
                  <a:lnTo>
                    <a:pt x="1228928" y="1357569"/>
                  </a:lnTo>
                  <a:lnTo>
                    <a:pt x="1231595" y="1359093"/>
                  </a:lnTo>
                  <a:lnTo>
                    <a:pt x="1234453" y="1362807"/>
                  </a:lnTo>
                  <a:lnTo>
                    <a:pt x="1240548" y="1378143"/>
                  </a:lnTo>
                  <a:lnTo>
                    <a:pt x="1248264" y="1387668"/>
                  </a:lnTo>
                  <a:lnTo>
                    <a:pt x="1249407" y="1389954"/>
                  </a:lnTo>
                  <a:lnTo>
                    <a:pt x="1249407" y="1393383"/>
                  </a:lnTo>
                  <a:lnTo>
                    <a:pt x="1250264" y="1397097"/>
                  </a:lnTo>
                  <a:lnTo>
                    <a:pt x="1251693" y="1400622"/>
                  </a:lnTo>
                  <a:lnTo>
                    <a:pt x="1253503" y="1403670"/>
                  </a:lnTo>
                  <a:lnTo>
                    <a:pt x="1253503" y="1407384"/>
                  </a:lnTo>
                  <a:lnTo>
                    <a:pt x="1254741" y="1410718"/>
                  </a:lnTo>
                  <a:lnTo>
                    <a:pt x="1254741" y="1413004"/>
                  </a:lnTo>
                  <a:lnTo>
                    <a:pt x="1250359" y="1413004"/>
                  </a:lnTo>
                  <a:lnTo>
                    <a:pt x="1252265" y="1413957"/>
                  </a:lnTo>
                  <a:lnTo>
                    <a:pt x="1253788" y="1415385"/>
                  </a:lnTo>
                  <a:lnTo>
                    <a:pt x="1256646" y="1419672"/>
                  </a:lnTo>
                  <a:lnTo>
                    <a:pt x="1266171" y="1430054"/>
                  </a:lnTo>
                  <a:lnTo>
                    <a:pt x="1270743" y="1430816"/>
                  </a:lnTo>
                  <a:lnTo>
                    <a:pt x="1279315" y="1430816"/>
                  </a:lnTo>
                  <a:lnTo>
                    <a:pt x="1276077" y="1422624"/>
                  </a:lnTo>
                  <a:lnTo>
                    <a:pt x="1275315" y="1421291"/>
                  </a:lnTo>
                  <a:lnTo>
                    <a:pt x="1275315" y="1419862"/>
                  </a:lnTo>
                  <a:lnTo>
                    <a:pt x="1274648" y="1410813"/>
                  </a:lnTo>
                  <a:lnTo>
                    <a:pt x="1284173" y="1413957"/>
                  </a:lnTo>
                  <a:lnTo>
                    <a:pt x="1287030" y="1416814"/>
                  </a:lnTo>
                  <a:lnTo>
                    <a:pt x="1288745" y="1429387"/>
                  </a:lnTo>
                  <a:lnTo>
                    <a:pt x="1290745" y="1433483"/>
                  </a:lnTo>
                  <a:lnTo>
                    <a:pt x="1293889" y="1436436"/>
                  </a:lnTo>
                  <a:lnTo>
                    <a:pt x="1297889" y="1439484"/>
                  </a:lnTo>
                  <a:lnTo>
                    <a:pt x="1300556" y="1440912"/>
                  </a:lnTo>
                  <a:lnTo>
                    <a:pt x="1303128" y="1441389"/>
                  </a:lnTo>
                  <a:lnTo>
                    <a:pt x="1309129" y="1441389"/>
                  </a:lnTo>
                  <a:lnTo>
                    <a:pt x="1309129" y="1440722"/>
                  </a:lnTo>
                  <a:lnTo>
                    <a:pt x="1309129" y="1439484"/>
                  </a:lnTo>
                  <a:lnTo>
                    <a:pt x="1309129" y="1438150"/>
                  </a:lnTo>
                  <a:lnTo>
                    <a:pt x="1309986" y="1437579"/>
                  </a:lnTo>
                  <a:lnTo>
                    <a:pt x="1310748" y="1437579"/>
                  </a:lnTo>
                  <a:lnTo>
                    <a:pt x="1311986" y="1438150"/>
                  </a:lnTo>
                  <a:lnTo>
                    <a:pt x="1312653" y="1438150"/>
                  </a:lnTo>
                  <a:lnTo>
                    <a:pt x="1313510" y="1438150"/>
                  </a:lnTo>
                  <a:lnTo>
                    <a:pt x="1315701" y="1436626"/>
                  </a:lnTo>
                  <a:lnTo>
                    <a:pt x="1317225" y="1437674"/>
                  </a:lnTo>
                  <a:lnTo>
                    <a:pt x="1321225" y="1442055"/>
                  </a:lnTo>
                  <a:lnTo>
                    <a:pt x="1322082" y="1443770"/>
                  </a:lnTo>
                  <a:lnTo>
                    <a:pt x="1323321" y="1444818"/>
                  </a:lnTo>
                  <a:lnTo>
                    <a:pt x="1331989" y="1446056"/>
                  </a:lnTo>
                  <a:lnTo>
                    <a:pt x="1339418" y="1448628"/>
                  </a:lnTo>
                  <a:lnTo>
                    <a:pt x="1342657" y="1448628"/>
                  </a:lnTo>
                  <a:lnTo>
                    <a:pt x="1341799" y="1451485"/>
                  </a:lnTo>
                  <a:lnTo>
                    <a:pt x="1342752" y="1453771"/>
                  </a:lnTo>
                  <a:lnTo>
                    <a:pt x="1346276" y="1458153"/>
                  </a:lnTo>
                  <a:lnTo>
                    <a:pt x="1343514" y="1458819"/>
                  </a:lnTo>
                  <a:lnTo>
                    <a:pt x="1340942" y="1460058"/>
                  </a:lnTo>
                  <a:lnTo>
                    <a:pt x="1342275" y="1461201"/>
                  </a:lnTo>
                  <a:lnTo>
                    <a:pt x="1342752" y="1462534"/>
                  </a:lnTo>
                  <a:lnTo>
                    <a:pt x="1342275" y="1463868"/>
                  </a:lnTo>
                  <a:lnTo>
                    <a:pt x="1340942" y="1465011"/>
                  </a:lnTo>
                  <a:lnTo>
                    <a:pt x="1344180" y="1466439"/>
                  </a:lnTo>
                  <a:lnTo>
                    <a:pt x="1345705" y="1467297"/>
                  </a:lnTo>
                  <a:lnTo>
                    <a:pt x="1349038" y="1471869"/>
                  </a:lnTo>
                  <a:lnTo>
                    <a:pt x="1349038" y="1472631"/>
                  </a:lnTo>
                  <a:lnTo>
                    <a:pt x="1350086" y="1472631"/>
                  </a:lnTo>
                  <a:lnTo>
                    <a:pt x="1354848" y="1475964"/>
                  </a:lnTo>
                  <a:lnTo>
                    <a:pt x="1358468" y="1477203"/>
                  </a:lnTo>
                  <a:lnTo>
                    <a:pt x="1359325" y="1478346"/>
                  </a:lnTo>
                  <a:lnTo>
                    <a:pt x="1358468" y="1480632"/>
                  </a:lnTo>
                  <a:lnTo>
                    <a:pt x="1360278" y="1481108"/>
                  </a:lnTo>
                  <a:lnTo>
                    <a:pt x="1362850" y="1481108"/>
                  </a:lnTo>
                  <a:lnTo>
                    <a:pt x="1365231" y="1480251"/>
                  </a:lnTo>
                  <a:lnTo>
                    <a:pt x="1366565" y="1479108"/>
                  </a:lnTo>
                  <a:lnTo>
                    <a:pt x="1366565" y="1477488"/>
                  </a:lnTo>
                  <a:lnTo>
                    <a:pt x="1365231" y="1477488"/>
                  </a:lnTo>
                  <a:lnTo>
                    <a:pt x="1363135" y="1477488"/>
                  </a:lnTo>
                  <a:lnTo>
                    <a:pt x="1360945" y="1476726"/>
                  </a:lnTo>
                  <a:lnTo>
                    <a:pt x="1362374" y="1475012"/>
                  </a:lnTo>
                  <a:lnTo>
                    <a:pt x="1363993" y="1475012"/>
                  </a:lnTo>
                  <a:lnTo>
                    <a:pt x="1365707" y="1475012"/>
                  </a:lnTo>
                  <a:lnTo>
                    <a:pt x="1367136" y="1474250"/>
                  </a:lnTo>
                  <a:lnTo>
                    <a:pt x="1367993" y="1472535"/>
                  </a:lnTo>
                  <a:lnTo>
                    <a:pt x="1367993" y="1471011"/>
                  </a:lnTo>
                  <a:lnTo>
                    <a:pt x="1366850" y="1469868"/>
                  </a:lnTo>
                  <a:lnTo>
                    <a:pt x="1365326" y="1469868"/>
                  </a:lnTo>
                  <a:lnTo>
                    <a:pt x="1364088" y="1469106"/>
                  </a:lnTo>
                  <a:lnTo>
                    <a:pt x="1363326" y="1467201"/>
                  </a:lnTo>
                  <a:lnTo>
                    <a:pt x="1363326" y="1465011"/>
                  </a:lnTo>
                  <a:lnTo>
                    <a:pt x="1364279" y="1463201"/>
                  </a:lnTo>
                  <a:lnTo>
                    <a:pt x="1366183" y="1462439"/>
                  </a:lnTo>
                  <a:lnTo>
                    <a:pt x="1367612" y="1463677"/>
                  </a:lnTo>
                  <a:lnTo>
                    <a:pt x="1369041" y="1465296"/>
                  </a:lnTo>
                  <a:lnTo>
                    <a:pt x="1370946" y="1466154"/>
                  </a:lnTo>
                  <a:lnTo>
                    <a:pt x="1374375" y="1466154"/>
                  </a:lnTo>
                  <a:lnTo>
                    <a:pt x="1375518" y="1465487"/>
                  </a:lnTo>
                  <a:lnTo>
                    <a:pt x="1377137" y="1463677"/>
                  </a:lnTo>
                  <a:lnTo>
                    <a:pt x="1379423" y="1461867"/>
                  </a:lnTo>
                  <a:lnTo>
                    <a:pt x="1380281" y="1462915"/>
                  </a:lnTo>
                  <a:lnTo>
                    <a:pt x="1380281" y="1470630"/>
                  </a:lnTo>
                  <a:lnTo>
                    <a:pt x="1381233" y="1475107"/>
                  </a:lnTo>
                  <a:lnTo>
                    <a:pt x="1383138" y="1478631"/>
                  </a:lnTo>
                  <a:lnTo>
                    <a:pt x="1386281" y="1479489"/>
                  </a:lnTo>
                  <a:lnTo>
                    <a:pt x="1385329" y="1481203"/>
                  </a:lnTo>
                  <a:lnTo>
                    <a:pt x="1385329" y="1483108"/>
                  </a:lnTo>
                  <a:lnTo>
                    <a:pt x="1386186" y="1484346"/>
                  </a:lnTo>
                  <a:lnTo>
                    <a:pt x="1388377" y="1484346"/>
                  </a:lnTo>
                  <a:lnTo>
                    <a:pt x="1389806" y="1483108"/>
                  </a:lnTo>
                  <a:lnTo>
                    <a:pt x="1389806" y="1481584"/>
                  </a:lnTo>
                  <a:lnTo>
                    <a:pt x="1389806" y="1479774"/>
                  </a:lnTo>
                  <a:lnTo>
                    <a:pt x="1390567" y="1477869"/>
                  </a:lnTo>
                  <a:lnTo>
                    <a:pt x="1391805" y="1478917"/>
                  </a:lnTo>
                  <a:lnTo>
                    <a:pt x="1391805" y="1480060"/>
                  </a:lnTo>
                  <a:lnTo>
                    <a:pt x="1391805" y="1481298"/>
                  </a:lnTo>
                  <a:lnTo>
                    <a:pt x="1391139" y="1482537"/>
                  </a:lnTo>
                  <a:lnTo>
                    <a:pt x="1393711" y="1481298"/>
                  </a:lnTo>
                  <a:lnTo>
                    <a:pt x="1394758" y="1480727"/>
                  </a:lnTo>
                  <a:lnTo>
                    <a:pt x="1394758" y="1482346"/>
                  </a:lnTo>
                  <a:lnTo>
                    <a:pt x="1394758" y="1483870"/>
                  </a:lnTo>
                  <a:lnTo>
                    <a:pt x="1393806" y="1485204"/>
                  </a:lnTo>
                  <a:lnTo>
                    <a:pt x="1392568" y="1486442"/>
                  </a:lnTo>
                  <a:lnTo>
                    <a:pt x="1395235" y="1487871"/>
                  </a:lnTo>
                  <a:lnTo>
                    <a:pt x="1395997" y="1487871"/>
                  </a:lnTo>
                  <a:lnTo>
                    <a:pt x="1395520" y="1488633"/>
                  </a:lnTo>
                  <a:lnTo>
                    <a:pt x="1395520" y="1489776"/>
                  </a:lnTo>
                  <a:lnTo>
                    <a:pt x="1395520" y="1492633"/>
                  </a:lnTo>
                  <a:lnTo>
                    <a:pt x="1400569" y="1490347"/>
                  </a:lnTo>
                  <a:lnTo>
                    <a:pt x="1403045" y="1489490"/>
                  </a:lnTo>
                  <a:lnTo>
                    <a:pt x="1405331" y="1489490"/>
                  </a:lnTo>
                  <a:lnTo>
                    <a:pt x="1405331" y="1486156"/>
                  </a:lnTo>
                  <a:lnTo>
                    <a:pt x="1408665" y="1487775"/>
                  </a:lnTo>
                  <a:lnTo>
                    <a:pt x="1411522" y="1491300"/>
                  </a:lnTo>
                  <a:lnTo>
                    <a:pt x="1409999" y="1494252"/>
                  </a:lnTo>
                  <a:lnTo>
                    <a:pt x="1410665" y="1495300"/>
                  </a:lnTo>
                  <a:lnTo>
                    <a:pt x="1412380" y="1497015"/>
                  </a:lnTo>
                  <a:lnTo>
                    <a:pt x="1412380" y="1497586"/>
                  </a:lnTo>
                  <a:lnTo>
                    <a:pt x="1412380" y="1499015"/>
                  </a:lnTo>
                  <a:lnTo>
                    <a:pt x="1413427" y="1499015"/>
                  </a:lnTo>
                  <a:lnTo>
                    <a:pt x="1414570" y="1499015"/>
                  </a:lnTo>
                  <a:lnTo>
                    <a:pt x="1415523" y="1499491"/>
                  </a:lnTo>
                  <a:lnTo>
                    <a:pt x="1416666" y="1502349"/>
                  </a:lnTo>
                  <a:lnTo>
                    <a:pt x="1416666" y="1504254"/>
                  </a:lnTo>
                  <a:lnTo>
                    <a:pt x="1415904" y="1505968"/>
                  </a:lnTo>
                  <a:lnTo>
                    <a:pt x="1415904" y="1508159"/>
                  </a:lnTo>
                  <a:lnTo>
                    <a:pt x="1417238" y="1512445"/>
                  </a:lnTo>
                  <a:lnTo>
                    <a:pt x="1419904" y="1515017"/>
                  </a:lnTo>
                  <a:lnTo>
                    <a:pt x="1426763" y="1519589"/>
                  </a:lnTo>
                  <a:lnTo>
                    <a:pt x="1425905" y="1523970"/>
                  </a:lnTo>
                  <a:lnTo>
                    <a:pt x="1426857" y="1526352"/>
                  </a:lnTo>
                  <a:lnTo>
                    <a:pt x="1429429" y="1529400"/>
                  </a:lnTo>
                  <a:lnTo>
                    <a:pt x="1431048" y="1531971"/>
                  </a:lnTo>
                  <a:lnTo>
                    <a:pt x="1429810" y="1531495"/>
                  </a:lnTo>
                  <a:lnTo>
                    <a:pt x="1428763" y="1531495"/>
                  </a:lnTo>
                  <a:lnTo>
                    <a:pt x="1427620" y="1531495"/>
                  </a:lnTo>
                  <a:lnTo>
                    <a:pt x="1426477" y="1531971"/>
                  </a:lnTo>
                  <a:lnTo>
                    <a:pt x="1425619" y="1530543"/>
                  </a:lnTo>
                  <a:lnTo>
                    <a:pt x="1424381" y="1529876"/>
                  </a:lnTo>
                  <a:lnTo>
                    <a:pt x="1422952" y="1529876"/>
                  </a:lnTo>
                  <a:lnTo>
                    <a:pt x="1422000" y="1530733"/>
                  </a:lnTo>
                  <a:lnTo>
                    <a:pt x="1420952" y="1528733"/>
                  </a:lnTo>
                  <a:lnTo>
                    <a:pt x="1419809" y="1527304"/>
                  </a:lnTo>
                  <a:lnTo>
                    <a:pt x="1418381" y="1526352"/>
                  </a:lnTo>
                  <a:lnTo>
                    <a:pt x="1416666" y="1525875"/>
                  </a:lnTo>
                  <a:lnTo>
                    <a:pt x="1417332" y="1524351"/>
                  </a:lnTo>
                  <a:lnTo>
                    <a:pt x="1417332" y="1522542"/>
                  </a:lnTo>
                  <a:lnTo>
                    <a:pt x="1417332" y="1520732"/>
                  </a:lnTo>
                  <a:lnTo>
                    <a:pt x="1416666" y="1519208"/>
                  </a:lnTo>
                  <a:lnTo>
                    <a:pt x="1415999" y="1518636"/>
                  </a:lnTo>
                  <a:lnTo>
                    <a:pt x="1414190" y="1517589"/>
                  </a:lnTo>
                  <a:lnTo>
                    <a:pt x="1413427" y="1517589"/>
                  </a:lnTo>
                  <a:lnTo>
                    <a:pt x="1412189" y="1517589"/>
                  </a:lnTo>
                  <a:lnTo>
                    <a:pt x="1412189" y="1518255"/>
                  </a:lnTo>
                  <a:lnTo>
                    <a:pt x="1412189" y="1519208"/>
                  </a:lnTo>
                  <a:lnTo>
                    <a:pt x="1411237" y="1520637"/>
                  </a:lnTo>
                  <a:lnTo>
                    <a:pt x="1411237" y="1521875"/>
                  </a:lnTo>
                  <a:lnTo>
                    <a:pt x="1410379" y="1522827"/>
                  </a:lnTo>
                  <a:lnTo>
                    <a:pt x="1408189" y="1522827"/>
                  </a:lnTo>
                  <a:lnTo>
                    <a:pt x="1406188" y="1522827"/>
                  </a:lnTo>
                  <a:lnTo>
                    <a:pt x="1405522" y="1521875"/>
                  </a:lnTo>
                  <a:lnTo>
                    <a:pt x="1405522" y="1520732"/>
                  </a:lnTo>
                  <a:lnTo>
                    <a:pt x="1404188" y="1519398"/>
                  </a:lnTo>
                  <a:lnTo>
                    <a:pt x="1401140" y="1518541"/>
                  </a:lnTo>
                  <a:lnTo>
                    <a:pt x="1401140" y="1520827"/>
                  </a:lnTo>
                  <a:lnTo>
                    <a:pt x="1402855" y="1524351"/>
                  </a:lnTo>
                  <a:lnTo>
                    <a:pt x="1403807" y="1527114"/>
                  </a:lnTo>
                  <a:lnTo>
                    <a:pt x="1402759" y="1530162"/>
                  </a:lnTo>
                  <a:lnTo>
                    <a:pt x="1400474" y="1533114"/>
                  </a:lnTo>
                  <a:lnTo>
                    <a:pt x="1397616" y="1535019"/>
                  </a:lnTo>
                  <a:lnTo>
                    <a:pt x="1394854" y="1535019"/>
                  </a:lnTo>
                  <a:lnTo>
                    <a:pt x="1395425" y="1537305"/>
                  </a:lnTo>
                  <a:lnTo>
                    <a:pt x="1396568" y="1539306"/>
                  </a:lnTo>
                  <a:lnTo>
                    <a:pt x="1399235" y="1542639"/>
                  </a:lnTo>
                  <a:lnTo>
                    <a:pt x="1399235" y="1543211"/>
                  </a:lnTo>
                  <a:lnTo>
                    <a:pt x="1399235" y="1544925"/>
                  </a:lnTo>
                  <a:lnTo>
                    <a:pt x="1399235" y="1545497"/>
                  </a:lnTo>
                  <a:lnTo>
                    <a:pt x="1400092" y="1545497"/>
                  </a:lnTo>
                  <a:lnTo>
                    <a:pt x="1401807" y="1545497"/>
                  </a:lnTo>
                  <a:lnTo>
                    <a:pt x="1402379" y="1545497"/>
                  </a:lnTo>
                  <a:lnTo>
                    <a:pt x="1403426" y="1547211"/>
                  </a:lnTo>
                  <a:lnTo>
                    <a:pt x="1403426" y="1548640"/>
                  </a:lnTo>
                  <a:lnTo>
                    <a:pt x="1401426" y="1551783"/>
                  </a:lnTo>
                  <a:lnTo>
                    <a:pt x="1403426" y="1552641"/>
                  </a:lnTo>
                  <a:lnTo>
                    <a:pt x="1405331" y="1557308"/>
                  </a:lnTo>
                  <a:lnTo>
                    <a:pt x="1408189" y="1558451"/>
                  </a:lnTo>
                  <a:lnTo>
                    <a:pt x="1408856" y="1559118"/>
                  </a:lnTo>
                  <a:lnTo>
                    <a:pt x="1410855" y="1562451"/>
                  </a:lnTo>
                  <a:lnTo>
                    <a:pt x="1410855" y="1563690"/>
                  </a:lnTo>
                  <a:lnTo>
                    <a:pt x="1411522" y="1564356"/>
                  </a:lnTo>
                  <a:lnTo>
                    <a:pt x="1412856" y="1564356"/>
                  </a:lnTo>
                  <a:lnTo>
                    <a:pt x="1414380" y="1563690"/>
                  </a:lnTo>
                  <a:lnTo>
                    <a:pt x="1415333" y="1563690"/>
                  </a:lnTo>
                  <a:lnTo>
                    <a:pt x="1416952" y="1564261"/>
                  </a:lnTo>
                  <a:lnTo>
                    <a:pt x="1417904" y="1565023"/>
                  </a:lnTo>
                  <a:lnTo>
                    <a:pt x="1418475" y="1566166"/>
                  </a:lnTo>
                  <a:lnTo>
                    <a:pt x="1419047" y="1567595"/>
                  </a:lnTo>
                  <a:lnTo>
                    <a:pt x="1419809" y="1573786"/>
                  </a:lnTo>
                  <a:lnTo>
                    <a:pt x="1419809" y="1574548"/>
                  </a:lnTo>
                  <a:lnTo>
                    <a:pt x="1419238" y="1575215"/>
                  </a:lnTo>
                  <a:lnTo>
                    <a:pt x="1418666" y="1576167"/>
                  </a:lnTo>
                  <a:lnTo>
                    <a:pt x="1418666" y="1577691"/>
                  </a:lnTo>
                  <a:lnTo>
                    <a:pt x="1418666" y="1579120"/>
                  </a:lnTo>
                  <a:lnTo>
                    <a:pt x="1418666" y="1580263"/>
                  </a:lnTo>
                  <a:lnTo>
                    <a:pt x="1418095" y="1581120"/>
                  </a:lnTo>
                  <a:lnTo>
                    <a:pt x="1416380" y="1581120"/>
                  </a:lnTo>
                  <a:lnTo>
                    <a:pt x="1418761" y="1580644"/>
                  </a:lnTo>
                  <a:lnTo>
                    <a:pt x="1420476" y="1578739"/>
                  </a:lnTo>
                  <a:lnTo>
                    <a:pt x="1422572" y="1574453"/>
                  </a:lnTo>
                  <a:lnTo>
                    <a:pt x="1424381" y="1575882"/>
                  </a:lnTo>
                  <a:lnTo>
                    <a:pt x="1425810" y="1577406"/>
                  </a:lnTo>
                  <a:lnTo>
                    <a:pt x="1427334" y="1578644"/>
                  </a:lnTo>
                  <a:lnTo>
                    <a:pt x="1429334" y="1579215"/>
                  </a:lnTo>
                  <a:lnTo>
                    <a:pt x="1433240" y="1578263"/>
                  </a:lnTo>
                  <a:lnTo>
                    <a:pt x="1435430" y="1578263"/>
                  </a:lnTo>
                  <a:lnTo>
                    <a:pt x="1436288" y="1579692"/>
                  </a:lnTo>
                  <a:lnTo>
                    <a:pt x="1439335" y="1582549"/>
                  </a:lnTo>
                  <a:lnTo>
                    <a:pt x="1440859" y="1583597"/>
                  </a:lnTo>
                  <a:lnTo>
                    <a:pt x="1441526" y="1583597"/>
                  </a:lnTo>
                  <a:lnTo>
                    <a:pt x="1441526" y="1582835"/>
                  </a:lnTo>
                  <a:lnTo>
                    <a:pt x="1442193" y="1582835"/>
                  </a:lnTo>
                  <a:lnTo>
                    <a:pt x="1446193" y="1582835"/>
                  </a:lnTo>
                  <a:lnTo>
                    <a:pt x="1448003" y="1583883"/>
                  </a:lnTo>
                  <a:lnTo>
                    <a:pt x="1448003" y="1586550"/>
                  </a:lnTo>
                  <a:lnTo>
                    <a:pt x="1445813" y="1585788"/>
                  </a:lnTo>
                  <a:lnTo>
                    <a:pt x="1443241" y="1585216"/>
                  </a:lnTo>
                  <a:lnTo>
                    <a:pt x="1441812" y="1585788"/>
                  </a:lnTo>
                  <a:lnTo>
                    <a:pt x="1443145" y="1587978"/>
                  </a:lnTo>
                  <a:lnTo>
                    <a:pt x="1443145" y="1590264"/>
                  </a:lnTo>
                  <a:lnTo>
                    <a:pt x="1441907" y="1592265"/>
                  </a:lnTo>
                  <a:lnTo>
                    <a:pt x="1441907" y="1593789"/>
                  </a:lnTo>
                  <a:lnTo>
                    <a:pt x="1444479" y="1594265"/>
                  </a:lnTo>
                  <a:lnTo>
                    <a:pt x="1448765" y="1592836"/>
                  </a:lnTo>
                  <a:lnTo>
                    <a:pt x="1450861" y="1592836"/>
                  </a:lnTo>
                  <a:lnTo>
                    <a:pt x="1451718" y="1594741"/>
                  </a:lnTo>
                  <a:lnTo>
                    <a:pt x="1452766" y="1596075"/>
                  </a:lnTo>
                  <a:lnTo>
                    <a:pt x="1458100" y="1596551"/>
                  </a:lnTo>
                  <a:lnTo>
                    <a:pt x="1459719" y="1598170"/>
                  </a:lnTo>
                  <a:lnTo>
                    <a:pt x="1459719" y="1600456"/>
                  </a:lnTo>
                  <a:lnTo>
                    <a:pt x="1460766" y="1602266"/>
                  </a:lnTo>
                  <a:lnTo>
                    <a:pt x="1462386" y="1603409"/>
                  </a:lnTo>
                  <a:lnTo>
                    <a:pt x="1464100" y="1603409"/>
                  </a:lnTo>
                  <a:lnTo>
                    <a:pt x="1464100" y="1604266"/>
                  </a:lnTo>
                  <a:lnTo>
                    <a:pt x="1467910" y="1609219"/>
                  </a:lnTo>
                  <a:lnTo>
                    <a:pt x="1467910" y="1614267"/>
                  </a:lnTo>
                  <a:lnTo>
                    <a:pt x="1463243" y="1621983"/>
                  </a:lnTo>
                  <a:lnTo>
                    <a:pt x="1463243" y="1627507"/>
                  </a:lnTo>
                  <a:lnTo>
                    <a:pt x="1467053" y="1634937"/>
                  </a:lnTo>
                  <a:lnTo>
                    <a:pt x="1468196" y="1636080"/>
                  </a:lnTo>
                  <a:lnTo>
                    <a:pt x="1469244" y="1635508"/>
                  </a:lnTo>
                  <a:lnTo>
                    <a:pt x="1470197" y="1632841"/>
                  </a:lnTo>
                  <a:lnTo>
                    <a:pt x="1470863" y="1632270"/>
                  </a:lnTo>
                  <a:lnTo>
                    <a:pt x="1473530" y="1632270"/>
                  </a:lnTo>
                  <a:lnTo>
                    <a:pt x="1473530" y="1632270"/>
                  </a:lnTo>
                  <a:lnTo>
                    <a:pt x="1473530" y="1632841"/>
                  </a:lnTo>
                  <a:lnTo>
                    <a:pt x="1474388" y="1633984"/>
                  </a:lnTo>
                  <a:lnTo>
                    <a:pt x="1474388" y="1635699"/>
                  </a:lnTo>
                  <a:lnTo>
                    <a:pt x="1474959" y="1635699"/>
                  </a:lnTo>
                  <a:lnTo>
                    <a:pt x="1477150" y="1635699"/>
                  </a:lnTo>
                  <a:lnTo>
                    <a:pt x="1478007" y="1637699"/>
                  </a:lnTo>
                  <a:lnTo>
                    <a:pt x="1478007" y="1639032"/>
                  </a:lnTo>
                  <a:lnTo>
                    <a:pt x="1477435" y="1639604"/>
                  </a:lnTo>
                  <a:lnTo>
                    <a:pt x="1477435" y="1641033"/>
                  </a:lnTo>
                  <a:lnTo>
                    <a:pt x="1478483" y="1644081"/>
                  </a:lnTo>
                  <a:lnTo>
                    <a:pt x="1481055" y="1649129"/>
                  </a:lnTo>
                  <a:lnTo>
                    <a:pt x="1480198" y="1650272"/>
                  </a:lnTo>
                  <a:lnTo>
                    <a:pt x="1479245" y="1651129"/>
                  </a:lnTo>
                  <a:lnTo>
                    <a:pt x="1478007" y="1651701"/>
                  </a:lnTo>
                  <a:lnTo>
                    <a:pt x="1476578" y="1651701"/>
                  </a:lnTo>
                  <a:lnTo>
                    <a:pt x="1477912" y="1653320"/>
                  </a:lnTo>
                  <a:lnTo>
                    <a:pt x="1481817" y="1654082"/>
                  </a:lnTo>
                  <a:lnTo>
                    <a:pt x="1483722" y="1655511"/>
                  </a:lnTo>
                  <a:lnTo>
                    <a:pt x="1481626" y="1657320"/>
                  </a:lnTo>
                  <a:lnTo>
                    <a:pt x="1479340" y="1658844"/>
                  </a:lnTo>
                  <a:lnTo>
                    <a:pt x="1477435" y="1660654"/>
                  </a:lnTo>
                  <a:lnTo>
                    <a:pt x="1476578" y="1663797"/>
                  </a:lnTo>
                  <a:lnTo>
                    <a:pt x="1477340" y="1667607"/>
                  </a:lnTo>
                  <a:lnTo>
                    <a:pt x="1479245" y="1667607"/>
                  </a:lnTo>
                  <a:lnTo>
                    <a:pt x="1484579" y="1663416"/>
                  </a:lnTo>
                  <a:lnTo>
                    <a:pt x="1485627" y="1665607"/>
                  </a:lnTo>
                  <a:lnTo>
                    <a:pt x="1487818" y="1666274"/>
                  </a:lnTo>
                  <a:lnTo>
                    <a:pt x="1489913" y="1666274"/>
                  </a:lnTo>
                  <a:lnTo>
                    <a:pt x="1490866" y="1666274"/>
                  </a:lnTo>
                  <a:lnTo>
                    <a:pt x="1490866" y="1670560"/>
                  </a:lnTo>
                  <a:lnTo>
                    <a:pt x="1491437" y="1672656"/>
                  </a:lnTo>
                  <a:lnTo>
                    <a:pt x="1493438" y="1673513"/>
                  </a:lnTo>
                  <a:lnTo>
                    <a:pt x="1493438" y="1674465"/>
                  </a:lnTo>
                  <a:lnTo>
                    <a:pt x="1494009" y="1676370"/>
                  </a:lnTo>
                  <a:lnTo>
                    <a:pt x="1495533" y="1677513"/>
                  </a:lnTo>
                  <a:lnTo>
                    <a:pt x="1498295" y="1676370"/>
                  </a:lnTo>
                  <a:lnTo>
                    <a:pt x="1499343" y="1674942"/>
                  </a:lnTo>
                  <a:lnTo>
                    <a:pt x="1500676" y="1671036"/>
                  </a:lnTo>
                  <a:lnTo>
                    <a:pt x="1501914" y="1669703"/>
                  </a:lnTo>
                  <a:lnTo>
                    <a:pt x="1503057" y="1670751"/>
                  </a:lnTo>
                  <a:lnTo>
                    <a:pt x="1503629" y="1672084"/>
                  </a:lnTo>
                  <a:lnTo>
                    <a:pt x="1504582" y="1675513"/>
                  </a:lnTo>
                  <a:lnTo>
                    <a:pt x="1497819" y="1682657"/>
                  </a:lnTo>
                  <a:lnTo>
                    <a:pt x="1497152" y="1685038"/>
                  </a:lnTo>
                  <a:lnTo>
                    <a:pt x="1497819" y="1688372"/>
                  </a:lnTo>
                  <a:lnTo>
                    <a:pt x="1500105" y="1693706"/>
                  </a:lnTo>
                  <a:lnTo>
                    <a:pt x="1501438" y="1695420"/>
                  </a:lnTo>
                  <a:lnTo>
                    <a:pt x="1501438" y="1696468"/>
                  </a:lnTo>
                  <a:lnTo>
                    <a:pt x="1501438" y="1697611"/>
                  </a:lnTo>
                  <a:lnTo>
                    <a:pt x="1500581" y="1699230"/>
                  </a:lnTo>
                  <a:lnTo>
                    <a:pt x="1499438" y="1699230"/>
                  </a:lnTo>
                  <a:lnTo>
                    <a:pt x="1498105" y="1699230"/>
                  </a:lnTo>
                  <a:lnTo>
                    <a:pt x="1496485" y="1700564"/>
                  </a:lnTo>
                  <a:lnTo>
                    <a:pt x="1495438" y="1703040"/>
                  </a:lnTo>
                  <a:lnTo>
                    <a:pt x="1495438" y="1705898"/>
                  </a:lnTo>
                  <a:lnTo>
                    <a:pt x="1496676" y="1708851"/>
                  </a:lnTo>
                  <a:lnTo>
                    <a:pt x="1498295" y="1711613"/>
                  </a:lnTo>
                  <a:lnTo>
                    <a:pt x="1499438" y="1713042"/>
                  </a:lnTo>
                  <a:lnTo>
                    <a:pt x="1500200" y="1713804"/>
                  </a:lnTo>
                  <a:lnTo>
                    <a:pt x="1500200" y="1714566"/>
                  </a:lnTo>
                  <a:lnTo>
                    <a:pt x="1500200" y="1716471"/>
                  </a:lnTo>
                  <a:lnTo>
                    <a:pt x="1500200" y="1717709"/>
                  </a:lnTo>
                  <a:lnTo>
                    <a:pt x="1499533" y="1721043"/>
                  </a:lnTo>
                  <a:lnTo>
                    <a:pt x="1499533" y="1722662"/>
                  </a:lnTo>
                  <a:lnTo>
                    <a:pt x="1499533" y="1725615"/>
                  </a:lnTo>
                  <a:lnTo>
                    <a:pt x="1500676" y="1728758"/>
                  </a:lnTo>
                  <a:lnTo>
                    <a:pt x="1505629" y="1737330"/>
                  </a:lnTo>
                  <a:lnTo>
                    <a:pt x="1506105" y="1739616"/>
                  </a:lnTo>
                  <a:lnTo>
                    <a:pt x="1506105" y="1746284"/>
                  </a:lnTo>
                  <a:lnTo>
                    <a:pt x="1507058" y="1749141"/>
                  </a:lnTo>
                  <a:lnTo>
                    <a:pt x="1512106" y="1758000"/>
                  </a:lnTo>
                  <a:lnTo>
                    <a:pt x="1510106" y="1759714"/>
                  </a:lnTo>
                  <a:lnTo>
                    <a:pt x="1509440" y="1760667"/>
                  </a:lnTo>
                  <a:lnTo>
                    <a:pt x="1509440" y="1761905"/>
                  </a:lnTo>
                  <a:lnTo>
                    <a:pt x="1512202" y="1762762"/>
                  </a:lnTo>
                  <a:lnTo>
                    <a:pt x="1512964" y="1765524"/>
                  </a:lnTo>
                  <a:lnTo>
                    <a:pt x="1512964" y="1766286"/>
                  </a:lnTo>
                  <a:lnTo>
                    <a:pt x="1516202" y="1770096"/>
                  </a:lnTo>
                  <a:lnTo>
                    <a:pt x="1515726" y="1771620"/>
                  </a:lnTo>
                  <a:lnTo>
                    <a:pt x="1513725" y="1774192"/>
                  </a:lnTo>
                  <a:lnTo>
                    <a:pt x="1513725" y="1775430"/>
                  </a:lnTo>
                  <a:lnTo>
                    <a:pt x="1514297" y="1775430"/>
                  </a:lnTo>
                  <a:lnTo>
                    <a:pt x="1520488" y="1777907"/>
                  </a:lnTo>
                  <a:lnTo>
                    <a:pt x="1521250" y="1778383"/>
                  </a:lnTo>
                  <a:lnTo>
                    <a:pt x="1522298" y="1779336"/>
                  </a:lnTo>
                  <a:lnTo>
                    <a:pt x="1523441" y="1781336"/>
                  </a:lnTo>
                  <a:lnTo>
                    <a:pt x="1524394" y="1783622"/>
                  </a:lnTo>
                  <a:lnTo>
                    <a:pt x="1525727" y="1784860"/>
                  </a:lnTo>
                  <a:lnTo>
                    <a:pt x="1528108" y="1783717"/>
                  </a:lnTo>
                  <a:lnTo>
                    <a:pt x="1528870" y="1786384"/>
                  </a:lnTo>
                  <a:lnTo>
                    <a:pt x="1528870" y="1789337"/>
                  </a:lnTo>
                  <a:lnTo>
                    <a:pt x="1528870" y="1794766"/>
                  </a:lnTo>
                  <a:lnTo>
                    <a:pt x="1530680" y="1800195"/>
                  </a:lnTo>
                  <a:lnTo>
                    <a:pt x="1529156" y="1802196"/>
                  </a:lnTo>
                  <a:lnTo>
                    <a:pt x="1527347" y="1804005"/>
                  </a:lnTo>
                  <a:lnTo>
                    <a:pt x="1526013" y="1806768"/>
                  </a:lnTo>
                  <a:lnTo>
                    <a:pt x="1530013" y="1806101"/>
                  </a:lnTo>
                  <a:lnTo>
                    <a:pt x="1534871" y="1803339"/>
                  </a:lnTo>
                  <a:lnTo>
                    <a:pt x="1539348" y="1799910"/>
                  </a:lnTo>
                  <a:lnTo>
                    <a:pt x="1542110" y="1797147"/>
                  </a:lnTo>
                  <a:lnTo>
                    <a:pt x="1544110" y="1791909"/>
                  </a:lnTo>
                  <a:lnTo>
                    <a:pt x="1545539" y="1790385"/>
                  </a:lnTo>
                  <a:lnTo>
                    <a:pt x="1547920" y="1791909"/>
                  </a:lnTo>
                  <a:lnTo>
                    <a:pt x="1551540" y="1796481"/>
                  </a:lnTo>
                  <a:lnTo>
                    <a:pt x="1553159" y="1799243"/>
                  </a:lnTo>
                  <a:lnTo>
                    <a:pt x="1553826" y="1801529"/>
                  </a:lnTo>
                  <a:lnTo>
                    <a:pt x="1554493" y="1803053"/>
                  </a:lnTo>
                  <a:lnTo>
                    <a:pt x="1565351" y="1812578"/>
                  </a:lnTo>
                  <a:lnTo>
                    <a:pt x="1566399" y="1814197"/>
                  </a:lnTo>
                  <a:lnTo>
                    <a:pt x="1567447" y="1818579"/>
                  </a:lnTo>
                  <a:lnTo>
                    <a:pt x="1570114" y="1823151"/>
                  </a:lnTo>
                  <a:lnTo>
                    <a:pt x="1573352" y="1826770"/>
                  </a:lnTo>
                  <a:lnTo>
                    <a:pt x="1576210" y="1828389"/>
                  </a:lnTo>
                  <a:lnTo>
                    <a:pt x="1572971" y="1815340"/>
                  </a:lnTo>
                  <a:lnTo>
                    <a:pt x="1564208" y="1793814"/>
                  </a:lnTo>
                  <a:lnTo>
                    <a:pt x="1561827" y="1790766"/>
                  </a:lnTo>
                  <a:lnTo>
                    <a:pt x="1560684" y="1787432"/>
                  </a:lnTo>
                  <a:lnTo>
                    <a:pt x="1560684" y="1784860"/>
                  </a:lnTo>
                  <a:lnTo>
                    <a:pt x="1563446" y="1785717"/>
                  </a:lnTo>
                  <a:lnTo>
                    <a:pt x="1562494" y="1783527"/>
                  </a:lnTo>
                  <a:lnTo>
                    <a:pt x="1560779" y="1781431"/>
                  </a:lnTo>
                  <a:lnTo>
                    <a:pt x="1559827" y="1779240"/>
                  </a:lnTo>
                  <a:lnTo>
                    <a:pt x="1561160" y="1776478"/>
                  </a:lnTo>
                  <a:lnTo>
                    <a:pt x="1562399" y="1774478"/>
                  </a:lnTo>
                  <a:lnTo>
                    <a:pt x="1564780" y="1768287"/>
                  </a:lnTo>
                  <a:lnTo>
                    <a:pt x="1565732" y="1763715"/>
                  </a:lnTo>
                  <a:lnTo>
                    <a:pt x="1566970" y="1761619"/>
                  </a:lnTo>
                  <a:lnTo>
                    <a:pt x="1568589" y="1760095"/>
                  </a:lnTo>
                  <a:lnTo>
                    <a:pt x="1570114" y="1759524"/>
                  </a:lnTo>
                  <a:lnTo>
                    <a:pt x="1572209" y="1759047"/>
                  </a:lnTo>
                  <a:lnTo>
                    <a:pt x="1576876" y="1757047"/>
                  </a:lnTo>
                  <a:lnTo>
                    <a:pt x="1577448" y="1758190"/>
                  </a:lnTo>
                  <a:lnTo>
                    <a:pt x="1580020" y="1759333"/>
                  </a:lnTo>
                  <a:lnTo>
                    <a:pt x="1580496" y="1760000"/>
                  </a:lnTo>
                  <a:lnTo>
                    <a:pt x="1580496" y="1761238"/>
                  </a:lnTo>
                  <a:lnTo>
                    <a:pt x="1582972" y="1767810"/>
                  </a:lnTo>
                  <a:lnTo>
                    <a:pt x="1584020" y="1769906"/>
                  </a:lnTo>
                  <a:lnTo>
                    <a:pt x="1585258" y="1771716"/>
                  </a:lnTo>
                  <a:lnTo>
                    <a:pt x="1586497" y="1773049"/>
                  </a:lnTo>
                  <a:lnTo>
                    <a:pt x="1587639" y="1773716"/>
                  </a:lnTo>
                  <a:lnTo>
                    <a:pt x="1588782" y="1773716"/>
                  </a:lnTo>
                  <a:lnTo>
                    <a:pt x="1589735" y="1774383"/>
                  </a:lnTo>
                  <a:lnTo>
                    <a:pt x="1589735" y="1776192"/>
                  </a:lnTo>
                  <a:lnTo>
                    <a:pt x="1589735" y="1778859"/>
                  </a:lnTo>
                  <a:lnTo>
                    <a:pt x="1589735" y="1779812"/>
                  </a:lnTo>
                  <a:lnTo>
                    <a:pt x="1590211" y="1780669"/>
                  </a:lnTo>
                  <a:lnTo>
                    <a:pt x="1593355" y="1782955"/>
                  </a:lnTo>
                  <a:lnTo>
                    <a:pt x="1594116" y="1784670"/>
                  </a:lnTo>
                  <a:lnTo>
                    <a:pt x="1592021" y="1786384"/>
                  </a:lnTo>
                  <a:lnTo>
                    <a:pt x="1594212" y="1790289"/>
                  </a:lnTo>
                  <a:lnTo>
                    <a:pt x="1597069" y="1792575"/>
                  </a:lnTo>
                  <a:lnTo>
                    <a:pt x="1608023" y="1795909"/>
                  </a:lnTo>
                  <a:lnTo>
                    <a:pt x="1609833" y="1796957"/>
                  </a:lnTo>
                  <a:lnTo>
                    <a:pt x="1613452" y="1799814"/>
                  </a:lnTo>
                  <a:lnTo>
                    <a:pt x="1615358" y="1800957"/>
                  </a:lnTo>
                  <a:lnTo>
                    <a:pt x="1619453" y="1802672"/>
                  </a:lnTo>
                  <a:lnTo>
                    <a:pt x="1621548" y="1803815"/>
                  </a:lnTo>
                  <a:lnTo>
                    <a:pt x="1622787" y="1804958"/>
                  </a:lnTo>
                  <a:lnTo>
                    <a:pt x="1625168" y="1808006"/>
                  </a:lnTo>
                  <a:lnTo>
                    <a:pt x="1626882" y="1809530"/>
                  </a:lnTo>
                  <a:lnTo>
                    <a:pt x="1629074" y="1810673"/>
                  </a:lnTo>
                  <a:lnTo>
                    <a:pt x="1635931" y="1812483"/>
                  </a:lnTo>
                  <a:lnTo>
                    <a:pt x="1638694" y="1814292"/>
                  </a:lnTo>
                  <a:lnTo>
                    <a:pt x="1648219" y="1823151"/>
                  </a:lnTo>
                  <a:lnTo>
                    <a:pt x="1649076" y="1822198"/>
                  </a:lnTo>
                  <a:lnTo>
                    <a:pt x="1646885" y="1819912"/>
                  </a:lnTo>
                  <a:lnTo>
                    <a:pt x="1644789" y="1815816"/>
                  </a:lnTo>
                  <a:lnTo>
                    <a:pt x="1643742" y="1811816"/>
                  </a:lnTo>
                  <a:lnTo>
                    <a:pt x="1644599" y="1809530"/>
                  </a:lnTo>
                  <a:lnTo>
                    <a:pt x="1644599" y="1808673"/>
                  </a:lnTo>
                  <a:lnTo>
                    <a:pt x="1639837" y="1804863"/>
                  </a:lnTo>
                  <a:lnTo>
                    <a:pt x="1638503" y="1797147"/>
                  </a:lnTo>
                  <a:lnTo>
                    <a:pt x="1639646" y="1788670"/>
                  </a:lnTo>
                  <a:lnTo>
                    <a:pt x="1642790" y="1782479"/>
                  </a:lnTo>
                  <a:lnTo>
                    <a:pt x="1643837" y="1783431"/>
                  </a:lnTo>
                  <a:lnTo>
                    <a:pt x="1647266" y="1785432"/>
                  </a:lnTo>
                  <a:lnTo>
                    <a:pt x="1649457" y="1784098"/>
                  </a:lnTo>
                  <a:lnTo>
                    <a:pt x="1651743" y="1785241"/>
                  </a:lnTo>
                  <a:lnTo>
                    <a:pt x="1652791" y="1787241"/>
                  </a:lnTo>
                  <a:lnTo>
                    <a:pt x="1650790" y="1788384"/>
                  </a:lnTo>
                  <a:lnTo>
                    <a:pt x="1651457" y="1789623"/>
                  </a:lnTo>
                  <a:lnTo>
                    <a:pt x="1651457" y="1790670"/>
                  </a:lnTo>
                  <a:lnTo>
                    <a:pt x="1650981" y="1791623"/>
                  </a:lnTo>
                  <a:lnTo>
                    <a:pt x="1649838" y="1792194"/>
                  </a:lnTo>
                  <a:lnTo>
                    <a:pt x="1651362" y="1792766"/>
                  </a:lnTo>
                  <a:lnTo>
                    <a:pt x="1652695" y="1793623"/>
                  </a:lnTo>
                  <a:lnTo>
                    <a:pt x="1654029" y="1794766"/>
                  </a:lnTo>
                  <a:lnTo>
                    <a:pt x="1655172" y="1796100"/>
                  </a:lnTo>
                  <a:lnTo>
                    <a:pt x="1656124" y="1795147"/>
                  </a:lnTo>
                  <a:lnTo>
                    <a:pt x="1655077" y="1793337"/>
                  </a:lnTo>
                  <a:lnTo>
                    <a:pt x="1655077" y="1791147"/>
                  </a:lnTo>
                  <a:lnTo>
                    <a:pt x="1655648" y="1788956"/>
                  </a:lnTo>
                  <a:lnTo>
                    <a:pt x="1657267" y="1787432"/>
                  </a:lnTo>
                  <a:lnTo>
                    <a:pt x="1657267" y="1790480"/>
                  </a:lnTo>
                  <a:lnTo>
                    <a:pt x="1658029" y="1793909"/>
                  </a:lnTo>
                  <a:lnTo>
                    <a:pt x="1659172" y="1796862"/>
                  </a:lnTo>
                  <a:lnTo>
                    <a:pt x="1660506" y="1798957"/>
                  </a:lnTo>
                  <a:lnTo>
                    <a:pt x="1661649" y="1799624"/>
                  </a:lnTo>
                  <a:lnTo>
                    <a:pt x="1665173" y="1800767"/>
                  </a:lnTo>
                  <a:lnTo>
                    <a:pt x="1666411" y="1800767"/>
                  </a:lnTo>
                  <a:lnTo>
                    <a:pt x="1667269" y="1801434"/>
                  </a:lnTo>
                  <a:lnTo>
                    <a:pt x="1667269" y="1803148"/>
                  </a:lnTo>
                  <a:lnTo>
                    <a:pt x="1667269" y="1804767"/>
                  </a:lnTo>
                  <a:lnTo>
                    <a:pt x="1666125" y="1805529"/>
                  </a:lnTo>
                  <a:lnTo>
                    <a:pt x="1662697" y="1810101"/>
                  </a:lnTo>
                  <a:lnTo>
                    <a:pt x="1660411" y="1811340"/>
                  </a:lnTo>
                  <a:lnTo>
                    <a:pt x="1659363" y="1808006"/>
                  </a:lnTo>
                  <a:lnTo>
                    <a:pt x="1658315" y="1807149"/>
                  </a:lnTo>
                  <a:lnTo>
                    <a:pt x="1656506" y="1808196"/>
                  </a:lnTo>
                  <a:lnTo>
                    <a:pt x="1655934" y="1810197"/>
                  </a:lnTo>
                  <a:lnTo>
                    <a:pt x="1658505" y="1812292"/>
                  </a:lnTo>
                  <a:lnTo>
                    <a:pt x="1656696" y="1816197"/>
                  </a:lnTo>
                  <a:lnTo>
                    <a:pt x="1660125" y="1815245"/>
                  </a:lnTo>
                  <a:lnTo>
                    <a:pt x="1661744" y="1816197"/>
                  </a:lnTo>
                  <a:lnTo>
                    <a:pt x="1661744" y="1818674"/>
                  </a:lnTo>
                  <a:lnTo>
                    <a:pt x="1661744" y="1822484"/>
                  </a:lnTo>
                  <a:lnTo>
                    <a:pt x="1661744" y="1824865"/>
                  </a:lnTo>
                  <a:lnTo>
                    <a:pt x="1662983" y="1825437"/>
                  </a:lnTo>
                  <a:lnTo>
                    <a:pt x="1664411" y="1824675"/>
                  </a:lnTo>
                  <a:lnTo>
                    <a:pt x="1665745" y="1822960"/>
                  </a:lnTo>
                  <a:lnTo>
                    <a:pt x="1665745" y="1821341"/>
                  </a:lnTo>
                  <a:lnTo>
                    <a:pt x="1665745" y="1819531"/>
                  </a:lnTo>
                  <a:lnTo>
                    <a:pt x="1665745" y="1815721"/>
                  </a:lnTo>
                  <a:lnTo>
                    <a:pt x="1666316" y="1812197"/>
                  </a:lnTo>
                  <a:lnTo>
                    <a:pt x="1667650" y="1811625"/>
                  </a:lnTo>
                  <a:lnTo>
                    <a:pt x="1668888" y="1813340"/>
                  </a:lnTo>
                  <a:lnTo>
                    <a:pt x="1669459" y="1817150"/>
                  </a:lnTo>
                  <a:lnTo>
                    <a:pt x="1668412" y="1825246"/>
                  </a:lnTo>
                  <a:lnTo>
                    <a:pt x="1669079" y="1828961"/>
                  </a:lnTo>
                  <a:lnTo>
                    <a:pt x="1672031" y="1828961"/>
                  </a:lnTo>
                  <a:lnTo>
                    <a:pt x="1672888" y="1831723"/>
                  </a:lnTo>
                  <a:lnTo>
                    <a:pt x="1674507" y="1835438"/>
                  </a:lnTo>
                  <a:lnTo>
                    <a:pt x="1674507" y="1837629"/>
                  </a:lnTo>
                  <a:lnTo>
                    <a:pt x="1673936" y="1840486"/>
                  </a:lnTo>
                  <a:lnTo>
                    <a:pt x="1672222" y="1845915"/>
                  </a:lnTo>
                  <a:lnTo>
                    <a:pt x="1671555" y="1851726"/>
                  </a:lnTo>
                  <a:lnTo>
                    <a:pt x="1673555" y="1857345"/>
                  </a:lnTo>
                  <a:lnTo>
                    <a:pt x="1672793" y="1864394"/>
                  </a:lnTo>
                  <a:lnTo>
                    <a:pt x="1672793" y="1865537"/>
                  </a:lnTo>
                  <a:lnTo>
                    <a:pt x="1672793" y="1866204"/>
                  </a:lnTo>
                  <a:lnTo>
                    <a:pt x="1672793" y="1867918"/>
                  </a:lnTo>
                  <a:lnTo>
                    <a:pt x="1672793" y="1868490"/>
                  </a:lnTo>
                  <a:lnTo>
                    <a:pt x="1672031" y="1868490"/>
                  </a:lnTo>
                  <a:lnTo>
                    <a:pt x="1669936" y="1868490"/>
                  </a:lnTo>
                  <a:lnTo>
                    <a:pt x="1666792" y="1869061"/>
                  </a:lnTo>
                  <a:lnTo>
                    <a:pt x="1666125" y="1869061"/>
                  </a:lnTo>
                  <a:lnTo>
                    <a:pt x="1666888" y="1870490"/>
                  </a:lnTo>
                  <a:lnTo>
                    <a:pt x="1667935" y="1871538"/>
                  </a:lnTo>
                  <a:lnTo>
                    <a:pt x="1670316" y="1873157"/>
                  </a:lnTo>
                  <a:lnTo>
                    <a:pt x="1670983" y="1873919"/>
                  </a:lnTo>
                  <a:lnTo>
                    <a:pt x="1670983" y="1875348"/>
                  </a:lnTo>
                  <a:lnTo>
                    <a:pt x="1670412" y="1876681"/>
                  </a:lnTo>
                  <a:lnTo>
                    <a:pt x="1670412" y="1878015"/>
                  </a:lnTo>
                  <a:lnTo>
                    <a:pt x="1670983" y="1879253"/>
                  </a:lnTo>
                  <a:lnTo>
                    <a:pt x="1671745" y="1880205"/>
                  </a:lnTo>
                  <a:lnTo>
                    <a:pt x="1671745" y="1881348"/>
                  </a:lnTo>
                  <a:lnTo>
                    <a:pt x="1671745" y="1884206"/>
                  </a:lnTo>
                  <a:lnTo>
                    <a:pt x="1669364" y="1895826"/>
                  </a:lnTo>
                  <a:lnTo>
                    <a:pt x="1669364" y="1901160"/>
                  </a:lnTo>
                  <a:lnTo>
                    <a:pt x="1674127" y="1904113"/>
                  </a:lnTo>
                  <a:lnTo>
                    <a:pt x="1673269" y="1906780"/>
                  </a:lnTo>
                  <a:lnTo>
                    <a:pt x="1673269" y="1908876"/>
                  </a:lnTo>
                  <a:lnTo>
                    <a:pt x="1674222" y="1910876"/>
                  </a:lnTo>
                  <a:lnTo>
                    <a:pt x="1675746" y="1912876"/>
                  </a:lnTo>
                  <a:lnTo>
                    <a:pt x="1675746" y="1912305"/>
                  </a:lnTo>
                  <a:lnTo>
                    <a:pt x="1676222" y="1911733"/>
                  </a:lnTo>
                  <a:lnTo>
                    <a:pt x="1676222" y="1910971"/>
                  </a:lnTo>
                  <a:lnTo>
                    <a:pt x="1678508" y="1914019"/>
                  </a:lnTo>
                  <a:lnTo>
                    <a:pt x="1677651" y="1917829"/>
                  </a:lnTo>
                  <a:lnTo>
                    <a:pt x="1674889" y="1921163"/>
                  </a:lnTo>
                  <a:lnTo>
                    <a:pt x="1671745" y="1922592"/>
                  </a:lnTo>
                  <a:lnTo>
                    <a:pt x="1675270" y="1937165"/>
                  </a:lnTo>
                  <a:lnTo>
                    <a:pt x="1678889" y="1940594"/>
                  </a:lnTo>
                  <a:lnTo>
                    <a:pt x="1683271" y="1946309"/>
                  </a:lnTo>
                  <a:lnTo>
                    <a:pt x="1684128" y="1948214"/>
                  </a:lnTo>
                  <a:lnTo>
                    <a:pt x="1682794" y="1949833"/>
                  </a:lnTo>
                  <a:lnTo>
                    <a:pt x="1680413" y="1950405"/>
                  </a:lnTo>
                  <a:lnTo>
                    <a:pt x="1675174" y="1950405"/>
                  </a:lnTo>
                  <a:lnTo>
                    <a:pt x="1675174" y="1951357"/>
                  </a:lnTo>
                  <a:lnTo>
                    <a:pt x="1678222" y="1951929"/>
                  </a:lnTo>
                  <a:lnTo>
                    <a:pt x="1680794" y="1952881"/>
                  </a:lnTo>
                  <a:lnTo>
                    <a:pt x="1682604" y="1954786"/>
                  </a:lnTo>
                  <a:lnTo>
                    <a:pt x="1683271" y="1957739"/>
                  </a:lnTo>
                  <a:lnTo>
                    <a:pt x="1684604" y="1960311"/>
                  </a:lnTo>
                  <a:lnTo>
                    <a:pt x="1687557" y="1959453"/>
                  </a:lnTo>
                  <a:lnTo>
                    <a:pt x="1690319" y="1957263"/>
                  </a:lnTo>
                  <a:lnTo>
                    <a:pt x="1691272" y="1956215"/>
                  </a:lnTo>
                  <a:lnTo>
                    <a:pt x="1693939" y="1956215"/>
                  </a:lnTo>
                  <a:lnTo>
                    <a:pt x="1697748" y="1958977"/>
                  </a:lnTo>
                  <a:lnTo>
                    <a:pt x="1700987" y="1958977"/>
                  </a:lnTo>
                  <a:lnTo>
                    <a:pt x="1703082" y="1960882"/>
                  </a:lnTo>
                  <a:lnTo>
                    <a:pt x="1704988" y="1965645"/>
                  </a:lnTo>
                  <a:lnTo>
                    <a:pt x="1708702" y="1967169"/>
                  </a:lnTo>
                  <a:lnTo>
                    <a:pt x="1712989" y="1971360"/>
                  </a:lnTo>
                  <a:lnTo>
                    <a:pt x="1714513" y="1973169"/>
                  </a:lnTo>
                  <a:lnTo>
                    <a:pt x="1716037" y="1974503"/>
                  </a:lnTo>
                  <a:lnTo>
                    <a:pt x="1718323" y="1979361"/>
                  </a:lnTo>
                  <a:lnTo>
                    <a:pt x="1719180" y="1982028"/>
                  </a:lnTo>
                  <a:lnTo>
                    <a:pt x="1719656" y="1985552"/>
                  </a:lnTo>
                  <a:lnTo>
                    <a:pt x="1719656" y="1986885"/>
                  </a:lnTo>
                  <a:lnTo>
                    <a:pt x="1720228" y="1988219"/>
                  </a:lnTo>
                  <a:lnTo>
                    <a:pt x="1721942" y="1991076"/>
                  </a:lnTo>
                  <a:lnTo>
                    <a:pt x="1721942" y="1991076"/>
                  </a:lnTo>
                  <a:lnTo>
                    <a:pt x="1723275" y="1992696"/>
                  </a:lnTo>
                  <a:lnTo>
                    <a:pt x="1726323" y="1993934"/>
                  </a:lnTo>
                  <a:lnTo>
                    <a:pt x="1731848" y="1995458"/>
                  </a:lnTo>
                  <a:lnTo>
                    <a:pt x="1735087" y="1995458"/>
                  </a:lnTo>
                  <a:lnTo>
                    <a:pt x="1735563" y="1995458"/>
                  </a:lnTo>
                  <a:lnTo>
                    <a:pt x="1735563" y="1996791"/>
                  </a:lnTo>
                  <a:lnTo>
                    <a:pt x="1735563" y="1997934"/>
                  </a:lnTo>
                  <a:lnTo>
                    <a:pt x="1735563" y="1998982"/>
                  </a:lnTo>
                  <a:lnTo>
                    <a:pt x="1736325" y="1999935"/>
                  </a:lnTo>
                  <a:lnTo>
                    <a:pt x="1736325" y="1999935"/>
                  </a:lnTo>
                  <a:lnTo>
                    <a:pt x="1740230" y="1999935"/>
                  </a:lnTo>
                  <a:lnTo>
                    <a:pt x="1741564" y="1999935"/>
                  </a:lnTo>
                  <a:lnTo>
                    <a:pt x="1742707" y="2000506"/>
                  </a:lnTo>
                  <a:lnTo>
                    <a:pt x="1743469" y="2001554"/>
                  </a:lnTo>
                  <a:lnTo>
                    <a:pt x="1744612" y="2004126"/>
                  </a:lnTo>
                  <a:lnTo>
                    <a:pt x="1745373" y="2005364"/>
                  </a:lnTo>
                  <a:lnTo>
                    <a:pt x="1752994" y="2013174"/>
                  </a:lnTo>
                  <a:lnTo>
                    <a:pt x="1755661" y="2016699"/>
                  </a:lnTo>
                  <a:lnTo>
                    <a:pt x="1757280" y="2020128"/>
                  </a:lnTo>
                  <a:lnTo>
                    <a:pt x="1757851" y="2021080"/>
                  </a:lnTo>
                  <a:lnTo>
                    <a:pt x="1758804" y="2021556"/>
                  </a:lnTo>
                  <a:lnTo>
                    <a:pt x="1759471" y="2020699"/>
                  </a:lnTo>
                  <a:lnTo>
                    <a:pt x="1760138" y="2019461"/>
                  </a:lnTo>
                  <a:lnTo>
                    <a:pt x="1761090" y="2018604"/>
                  </a:lnTo>
                  <a:lnTo>
                    <a:pt x="1763090" y="2018604"/>
                  </a:lnTo>
                  <a:lnTo>
                    <a:pt x="1765281" y="2019461"/>
                  </a:lnTo>
                  <a:lnTo>
                    <a:pt x="1767186" y="2020699"/>
                  </a:lnTo>
                  <a:lnTo>
                    <a:pt x="1769567" y="2022795"/>
                  </a:lnTo>
                  <a:lnTo>
                    <a:pt x="1770520" y="2023366"/>
                  </a:lnTo>
                  <a:lnTo>
                    <a:pt x="1771282" y="2024033"/>
                  </a:lnTo>
                  <a:lnTo>
                    <a:pt x="1771853" y="2025366"/>
                  </a:lnTo>
                  <a:lnTo>
                    <a:pt x="1771853" y="2026319"/>
                  </a:lnTo>
                  <a:lnTo>
                    <a:pt x="1771282" y="2026795"/>
                  </a:lnTo>
                  <a:lnTo>
                    <a:pt x="1770615" y="2026795"/>
                  </a:lnTo>
                  <a:lnTo>
                    <a:pt x="1770615" y="2027462"/>
                  </a:lnTo>
                  <a:lnTo>
                    <a:pt x="1770615" y="2030129"/>
                  </a:lnTo>
                  <a:lnTo>
                    <a:pt x="1771282" y="2031748"/>
                  </a:lnTo>
                  <a:lnTo>
                    <a:pt x="1772615" y="2032796"/>
                  </a:lnTo>
                  <a:lnTo>
                    <a:pt x="1774901" y="2033844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2605"/>
                  </a:lnTo>
                  <a:lnTo>
                    <a:pt x="1774901" y="2031462"/>
                  </a:lnTo>
                  <a:lnTo>
                    <a:pt x="1776044" y="2028700"/>
                  </a:lnTo>
                  <a:lnTo>
                    <a:pt x="1776044" y="2026795"/>
                  </a:lnTo>
                  <a:lnTo>
                    <a:pt x="1776616" y="2027367"/>
                  </a:lnTo>
                  <a:lnTo>
                    <a:pt x="1777473" y="2028129"/>
                  </a:lnTo>
                  <a:lnTo>
                    <a:pt x="1777473" y="2028605"/>
                  </a:lnTo>
                  <a:lnTo>
                    <a:pt x="1780902" y="2027748"/>
                  </a:lnTo>
                  <a:lnTo>
                    <a:pt x="1783855" y="2029843"/>
                  </a:lnTo>
                  <a:lnTo>
                    <a:pt x="1786712" y="2032701"/>
                  </a:lnTo>
                  <a:lnTo>
                    <a:pt x="1790046" y="2034606"/>
                  </a:lnTo>
                  <a:lnTo>
                    <a:pt x="1788903" y="2029462"/>
                  </a:lnTo>
                  <a:lnTo>
                    <a:pt x="1787950" y="2027176"/>
                  </a:lnTo>
                  <a:lnTo>
                    <a:pt x="1786331" y="2024795"/>
                  </a:lnTo>
                  <a:lnTo>
                    <a:pt x="1784712" y="2023557"/>
                  </a:lnTo>
                  <a:lnTo>
                    <a:pt x="1780807" y="2021366"/>
                  </a:lnTo>
                  <a:lnTo>
                    <a:pt x="1780140" y="2019937"/>
                  </a:lnTo>
                  <a:lnTo>
                    <a:pt x="1781188" y="2018223"/>
                  </a:lnTo>
                  <a:lnTo>
                    <a:pt x="1783473" y="2017365"/>
                  </a:lnTo>
                  <a:lnTo>
                    <a:pt x="1786141" y="2017365"/>
                  </a:lnTo>
                  <a:lnTo>
                    <a:pt x="1788236" y="2017937"/>
                  </a:lnTo>
                  <a:lnTo>
                    <a:pt x="1789856" y="2019366"/>
                  </a:lnTo>
                  <a:lnTo>
                    <a:pt x="1791189" y="2020985"/>
                  </a:lnTo>
                  <a:lnTo>
                    <a:pt x="1792808" y="2022318"/>
                  </a:lnTo>
                  <a:lnTo>
                    <a:pt x="1795380" y="2022890"/>
                  </a:lnTo>
                  <a:lnTo>
                    <a:pt x="1795380" y="2023842"/>
                  </a:lnTo>
                  <a:lnTo>
                    <a:pt x="1792427" y="2026700"/>
                  </a:lnTo>
                  <a:lnTo>
                    <a:pt x="1793856" y="2028986"/>
                  </a:lnTo>
                  <a:lnTo>
                    <a:pt x="1796333" y="2029653"/>
                  </a:lnTo>
                  <a:lnTo>
                    <a:pt x="1796333" y="2028795"/>
                  </a:lnTo>
                  <a:lnTo>
                    <a:pt x="1797761" y="2028129"/>
                  </a:lnTo>
                  <a:lnTo>
                    <a:pt x="1801762" y="2024795"/>
                  </a:lnTo>
                  <a:lnTo>
                    <a:pt x="1801762" y="2028795"/>
                  </a:lnTo>
                  <a:lnTo>
                    <a:pt x="1802523" y="2033844"/>
                  </a:lnTo>
                  <a:lnTo>
                    <a:pt x="1803952" y="2038511"/>
                  </a:lnTo>
                  <a:lnTo>
                    <a:pt x="1805858" y="2041559"/>
                  </a:lnTo>
                  <a:lnTo>
                    <a:pt x="1809096" y="2044607"/>
                  </a:lnTo>
                  <a:lnTo>
                    <a:pt x="1811192" y="2045750"/>
                  </a:lnTo>
                  <a:lnTo>
                    <a:pt x="1813477" y="2045750"/>
                  </a:lnTo>
                  <a:lnTo>
                    <a:pt x="1814430" y="2045750"/>
                  </a:lnTo>
                  <a:lnTo>
                    <a:pt x="1814430" y="2045750"/>
                  </a:lnTo>
                  <a:lnTo>
                    <a:pt x="1815192" y="2044893"/>
                  </a:lnTo>
                  <a:lnTo>
                    <a:pt x="1815192" y="2044035"/>
                  </a:lnTo>
                  <a:lnTo>
                    <a:pt x="1815192" y="2043178"/>
                  </a:lnTo>
                  <a:lnTo>
                    <a:pt x="1815192" y="2042416"/>
                  </a:lnTo>
                  <a:lnTo>
                    <a:pt x="1816239" y="2042416"/>
                  </a:lnTo>
                  <a:lnTo>
                    <a:pt x="1816239" y="2043845"/>
                  </a:lnTo>
                  <a:lnTo>
                    <a:pt x="1816239" y="2046988"/>
                  </a:lnTo>
                  <a:lnTo>
                    <a:pt x="1816239" y="2048322"/>
                  </a:lnTo>
                  <a:lnTo>
                    <a:pt x="1817382" y="2049655"/>
                  </a:lnTo>
                  <a:lnTo>
                    <a:pt x="1820145" y="2051751"/>
                  </a:lnTo>
                  <a:lnTo>
                    <a:pt x="1820621" y="2052798"/>
                  </a:lnTo>
                  <a:lnTo>
                    <a:pt x="1820621" y="2055275"/>
                  </a:lnTo>
                  <a:lnTo>
                    <a:pt x="1828813" y="2080421"/>
                  </a:lnTo>
                  <a:lnTo>
                    <a:pt x="1836052" y="2095280"/>
                  </a:lnTo>
                  <a:lnTo>
                    <a:pt x="1839385" y="2097852"/>
                  </a:lnTo>
                  <a:lnTo>
                    <a:pt x="1844434" y="2106424"/>
                  </a:lnTo>
                  <a:lnTo>
                    <a:pt x="1848053" y="2110425"/>
                  </a:lnTo>
                  <a:lnTo>
                    <a:pt x="1868437" y="2125569"/>
                  </a:lnTo>
                  <a:lnTo>
                    <a:pt x="1870913" y="2126141"/>
                  </a:lnTo>
                  <a:lnTo>
                    <a:pt x="1873580" y="2126141"/>
                  </a:lnTo>
                  <a:lnTo>
                    <a:pt x="1881295" y="2128808"/>
                  </a:lnTo>
                  <a:lnTo>
                    <a:pt x="1885867" y="2132046"/>
                  </a:lnTo>
                  <a:lnTo>
                    <a:pt x="1889773" y="2136999"/>
                  </a:lnTo>
                  <a:lnTo>
                    <a:pt x="1892630" y="2143000"/>
                  </a:lnTo>
                  <a:lnTo>
                    <a:pt x="1893773" y="2149572"/>
                  </a:lnTo>
                  <a:lnTo>
                    <a:pt x="1893773" y="2162145"/>
                  </a:lnTo>
                  <a:lnTo>
                    <a:pt x="1894535" y="2165098"/>
                  </a:lnTo>
                  <a:lnTo>
                    <a:pt x="1904060" y="2179671"/>
                  </a:lnTo>
                  <a:lnTo>
                    <a:pt x="1904632" y="2180910"/>
                  </a:lnTo>
                  <a:lnTo>
                    <a:pt x="1905870" y="2182624"/>
                  </a:lnTo>
                  <a:lnTo>
                    <a:pt x="1911204" y="2185863"/>
                  </a:lnTo>
                  <a:lnTo>
                    <a:pt x="1911775" y="2188339"/>
                  </a:lnTo>
                  <a:lnTo>
                    <a:pt x="1911204" y="2189673"/>
                  </a:lnTo>
                  <a:lnTo>
                    <a:pt x="1910251" y="2190244"/>
                  </a:lnTo>
                  <a:lnTo>
                    <a:pt x="1907298" y="2190244"/>
                  </a:lnTo>
                  <a:lnTo>
                    <a:pt x="1906822" y="2190244"/>
                  </a:lnTo>
                  <a:lnTo>
                    <a:pt x="1905013" y="2189482"/>
                  </a:lnTo>
                  <a:lnTo>
                    <a:pt x="1904156" y="2189482"/>
                  </a:lnTo>
                  <a:lnTo>
                    <a:pt x="1903203" y="2189482"/>
                  </a:lnTo>
                  <a:lnTo>
                    <a:pt x="1903203" y="2190149"/>
                  </a:lnTo>
                  <a:lnTo>
                    <a:pt x="1903203" y="2190720"/>
                  </a:lnTo>
                  <a:lnTo>
                    <a:pt x="1903203" y="2190720"/>
                  </a:lnTo>
                  <a:lnTo>
                    <a:pt x="1906442" y="2190720"/>
                  </a:lnTo>
                  <a:lnTo>
                    <a:pt x="1909394" y="2191863"/>
                  </a:lnTo>
                  <a:lnTo>
                    <a:pt x="1911871" y="2193387"/>
                  </a:lnTo>
                  <a:lnTo>
                    <a:pt x="1913585" y="2195197"/>
                  </a:lnTo>
                  <a:lnTo>
                    <a:pt x="1915109" y="2197293"/>
                  </a:lnTo>
                  <a:lnTo>
                    <a:pt x="1917014" y="2199198"/>
                  </a:lnTo>
                  <a:lnTo>
                    <a:pt x="1919586" y="2200626"/>
                  </a:lnTo>
                  <a:lnTo>
                    <a:pt x="1926063" y="2201579"/>
                  </a:lnTo>
                  <a:lnTo>
                    <a:pt x="1929492" y="2202436"/>
                  </a:lnTo>
                  <a:lnTo>
                    <a:pt x="1932635" y="2203770"/>
                  </a:lnTo>
                  <a:lnTo>
                    <a:pt x="1935112" y="2205294"/>
                  </a:lnTo>
                  <a:lnTo>
                    <a:pt x="1935112" y="2203579"/>
                  </a:lnTo>
                  <a:lnTo>
                    <a:pt x="1935112" y="2201579"/>
                  </a:lnTo>
                  <a:lnTo>
                    <a:pt x="1935112" y="2200055"/>
                  </a:lnTo>
                  <a:lnTo>
                    <a:pt x="1936540" y="2199293"/>
                  </a:lnTo>
                  <a:lnTo>
                    <a:pt x="1937493" y="2199960"/>
                  </a:lnTo>
                  <a:lnTo>
                    <a:pt x="1938350" y="2203389"/>
                  </a:lnTo>
                  <a:lnTo>
                    <a:pt x="1939779" y="2204246"/>
                  </a:lnTo>
                  <a:lnTo>
                    <a:pt x="1946065" y="2205294"/>
                  </a:lnTo>
                  <a:lnTo>
                    <a:pt x="1947685" y="2205865"/>
                  </a:lnTo>
                  <a:lnTo>
                    <a:pt x="1948256" y="2207199"/>
                  </a:lnTo>
                  <a:lnTo>
                    <a:pt x="1948256" y="2211104"/>
                  </a:lnTo>
                  <a:lnTo>
                    <a:pt x="1950066" y="2224534"/>
                  </a:lnTo>
                  <a:lnTo>
                    <a:pt x="1949304" y="2225392"/>
                  </a:lnTo>
                  <a:lnTo>
                    <a:pt x="1944160" y="2228535"/>
                  </a:lnTo>
                  <a:lnTo>
                    <a:pt x="1943303" y="2229868"/>
                  </a:lnTo>
                  <a:lnTo>
                    <a:pt x="1942541" y="2231487"/>
                  </a:lnTo>
                  <a:lnTo>
                    <a:pt x="1942065" y="2233011"/>
                  </a:lnTo>
                  <a:lnTo>
                    <a:pt x="1944637" y="2231964"/>
                  </a:lnTo>
                  <a:lnTo>
                    <a:pt x="1951685" y="2227487"/>
                  </a:lnTo>
                  <a:lnTo>
                    <a:pt x="1954067" y="2227487"/>
                  </a:lnTo>
                  <a:lnTo>
                    <a:pt x="1954923" y="2229773"/>
                  </a:lnTo>
                  <a:lnTo>
                    <a:pt x="1953685" y="2231297"/>
                  </a:lnTo>
                  <a:lnTo>
                    <a:pt x="1951875" y="2232249"/>
                  </a:lnTo>
                  <a:lnTo>
                    <a:pt x="1950923" y="2233011"/>
                  </a:lnTo>
                  <a:lnTo>
                    <a:pt x="1951875" y="2234630"/>
                  </a:lnTo>
                  <a:lnTo>
                    <a:pt x="1953590" y="2235297"/>
                  </a:lnTo>
                  <a:lnTo>
                    <a:pt x="1954543" y="2236155"/>
                  </a:lnTo>
                  <a:lnTo>
                    <a:pt x="1953209" y="2238441"/>
                  </a:lnTo>
                  <a:lnTo>
                    <a:pt x="1948351" y="2242917"/>
                  </a:lnTo>
                  <a:lnTo>
                    <a:pt x="1946541" y="2245394"/>
                  </a:lnTo>
                  <a:lnTo>
                    <a:pt x="1945589" y="2248918"/>
                  </a:lnTo>
                  <a:lnTo>
                    <a:pt x="1947113" y="2257491"/>
                  </a:lnTo>
                  <a:lnTo>
                    <a:pt x="1947113" y="2261205"/>
                  </a:lnTo>
                  <a:lnTo>
                    <a:pt x="1943970" y="2261872"/>
                  </a:lnTo>
                  <a:lnTo>
                    <a:pt x="1945304" y="2263872"/>
                  </a:lnTo>
                  <a:lnTo>
                    <a:pt x="1947208" y="2265396"/>
                  </a:lnTo>
                  <a:lnTo>
                    <a:pt x="1951114" y="2267873"/>
                  </a:lnTo>
                  <a:lnTo>
                    <a:pt x="1949304" y="2268635"/>
                  </a:lnTo>
                  <a:lnTo>
                    <a:pt x="1948447" y="2268635"/>
                  </a:lnTo>
                  <a:lnTo>
                    <a:pt x="1949589" y="2271207"/>
                  </a:lnTo>
                  <a:lnTo>
                    <a:pt x="1951685" y="2273112"/>
                  </a:lnTo>
                  <a:lnTo>
                    <a:pt x="1954257" y="2274255"/>
                  </a:lnTo>
                  <a:lnTo>
                    <a:pt x="1957019" y="2274255"/>
                  </a:lnTo>
                  <a:lnTo>
                    <a:pt x="1961972" y="2283208"/>
                  </a:lnTo>
                  <a:lnTo>
                    <a:pt x="1962829" y="2286066"/>
                  </a:lnTo>
                  <a:lnTo>
                    <a:pt x="1963687" y="2291971"/>
                  </a:lnTo>
                  <a:lnTo>
                    <a:pt x="1963687" y="2294543"/>
                  </a:lnTo>
                  <a:lnTo>
                    <a:pt x="1963687" y="2295210"/>
                  </a:lnTo>
                  <a:lnTo>
                    <a:pt x="1962544" y="2296924"/>
                  </a:lnTo>
                  <a:lnTo>
                    <a:pt x="1962544" y="2298067"/>
                  </a:lnTo>
                  <a:lnTo>
                    <a:pt x="1962544" y="2299496"/>
                  </a:lnTo>
                  <a:lnTo>
                    <a:pt x="1962544" y="2304068"/>
                  </a:lnTo>
                  <a:lnTo>
                    <a:pt x="1963401" y="2304068"/>
                  </a:lnTo>
                  <a:lnTo>
                    <a:pt x="1967211" y="2296353"/>
                  </a:lnTo>
                  <a:lnTo>
                    <a:pt x="1967783" y="2294543"/>
                  </a:lnTo>
                  <a:lnTo>
                    <a:pt x="1967783" y="2289876"/>
                  </a:lnTo>
                  <a:lnTo>
                    <a:pt x="1967783" y="2287209"/>
                  </a:lnTo>
                  <a:lnTo>
                    <a:pt x="1969211" y="2285018"/>
                  </a:lnTo>
                  <a:lnTo>
                    <a:pt x="1967973" y="2282827"/>
                  </a:lnTo>
                  <a:lnTo>
                    <a:pt x="1967401" y="2282065"/>
                  </a:lnTo>
                  <a:lnTo>
                    <a:pt x="1969497" y="2283208"/>
                  </a:lnTo>
                  <a:lnTo>
                    <a:pt x="1970354" y="2284732"/>
                  </a:lnTo>
                  <a:lnTo>
                    <a:pt x="1971021" y="2289018"/>
                  </a:lnTo>
                  <a:lnTo>
                    <a:pt x="1973783" y="2296543"/>
                  </a:lnTo>
                  <a:lnTo>
                    <a:pt x="1975307" y="2299020"/>
                  </a:lnTo>
                  <a:lnTo>
                    <a:pt x="1978831" y="2300353"/>
                  </a:lnTo>
                  <a:lnTo>
                    <a:pt x="1983022" y="2300353"/>
                  </a:lnTo>
                  <a:lnTo>
                    <a:pt x="1986261" y="2298924"/>
                  </a:lnTo>
                  <a:lnTo>
                    <a:pt x="1985499" y="2301020"/>
                  </a:lnTo>
                  <a:lnTo>
                    <a:pt x="1983213" y="2304830"/>
                  </a:lnTo>
                  <a:lnTo>
                    <a:pt x="1982260" y="2308164"/>
                  </a:lnTo>
                  <a:lnTo>
                    <a:pt x="1979784" y="2313498"/>
                  </a:lnTo>
                  <a:lnTo>
                    <a:pt x="1978641" y="2315403"/>
                  </a:lnTo>
                  <a:lnTo>
                    <a:pt x="1977879" y="2317403"/>
                  </a:lnTo>
                  <a:lnTo>
                    <a:pt x="1976641" y="2323594"/>
                  </a:lnTo>
                  <a:lnTo>
                    <a:pt x="1975974" y="2324928"/>
                  </a:lnTo>
                  <a:lnTo>
                    <a:pt x="1973783" y="2332357"/>
                  </a:lnTo>
                  <a:lnTo>
                    <a:pt x="1973783" y="2334548"/>
                  </a:lnTo>
                  <a:lnTo>
                    <a:pt x="1969878" y="2349312"/>
                  </a:lnTo>
                  <a:lnTo>
                    <a:pt x="1969402" y="2354551"/>
                  </a:lnTo>
                  <a:lnTo>
                    <a:pt x="1969402" y="2357217"/>
                  </a:lnTo>
                  <a:lnTo>
                    <a:pt x="1969973" y="2359694"/>
                  </a:lnTo>
                  <a:lnTo>
                    <a:pt x="1971211" y="2361789"/>
                  </a:lnTo>
                  <a:lnTo>
                    <a:pt x="1973117" y="2362837"/>
                  </a:lnTo>
                  <a:lnTo>
                    <a:pt x="1974926" y="2362837"/>
                  </a:lnTo>
                  <a:lnTo>
                    <a:pt x="1976450" y="2363313"/>
                  </a:lnTo>
                  <a:lnTo>
                    <a:pt x="1977498" y="2365504"/>
                  </a:lnTo>
                  <a:lnTo>
                    <a:pt x="1975593" y="2369981"/>
                  </a:lnTo>
                  <a:lnTo>
                    <a:pt x="1974355" y="2374934"/>
                  </a:lnTo>
                  <a:lnTo>
                    <a:pt x="1974355" y="2402652"/>
                  </a:lnTo>
                  <a:lnTo>
                    <a:pt x="1974831" y="2404938"/>
                  </a:lnTo>
                  <a:lnTo>
                    <a:pt x="1974831" y="2406176"/>
                  </a:lnTo>
                  <a:lnTo>
                    <a:pt x="1974831" y="2406747"/>
                  </a:lnTo>
                  <a:lnTo>
                    <a:pt x="1978927" y="2408176"/>
                  </a:lnTo>
                  <a:lnTo>
                    <a:pt x="1978069" y="2415225"/>
                  </a:lnTo>
                  <a:lnTo>
                    <a:pt x="1978069" y="2417796"/>
                  </a:lnTo>
                  <a:lnTo>
                    <a:pt x="1978927" y="2422368"/>
                  </a:lnTo>
                  <a:lnTo>
                    <a:pt x="1979593" y="2424083"/>
                  </a:lnTo>
                  <a:lnTo>
                    <a:pt x="1980356" y="2424845"/>
                  </a:lnTo>
                  <a:lnTo>
                    <a:pt x="1979117" y="2425893"/>
                  </a:lnTo>
                  <a:lnTo>
                    <a:pt x="1978450" y="2428560"/>
                  </a:lnTo>
                  <a:lnTo>
                    <a:pt x="1978450" y="2431608"/>
                  </a:lnTo>
                  <a:lnTo>
                    <a:pt x="1978450" y="2432751"/>
                  </a:lnTo>
                  <a:lnTo>
                    <a:pt x="1978450" y="2438561"/>
                  </a:lnTo>
                  <a:lnTo>
                    <a:pt x="1979307" y="2443419"/>
                  </a:lnTo>
                  <a:lnTo>
                    <a:pt x="1986356" y="2461135"/>
                  </a:lnTo>
                  <a:lnTo>
                    <a:pt x="1986356" y="2465707"/>
                  </a:lnTo>
                  <a:lnTo>
                    <a:pt x="1983975" y="2469041"/>
                  </a:lnTo>
                  <a:lnTo>
                    <a:pt x="1979117" y="2466755"/>
                  </a:lnTo>
                  <a:lnTo>
                    <a:pt x="1974164" y="2467612"/>
                  </a:lnTo>
                  <a:lnTo>
                    <a:pt x="1969592" y="2470660"/>
                  </a:lnTo>
                  <a:lnTo>
                    <a:pt x="1966163" y="2475042"/>
                  </a:lnTo>
                  <a:lnTo>
                    <a:pt x="1965115" y="2476756"/>
                  </a:lnTo>
                  <a:lnTo>
                    <a:pt x="1963877" y="2479899"/>
                  </a:lnTo>
                  <a:lnTo>
                    <a:pt x="1963877" y="2482852"/>
                  </a:lnTo>
                  <a:lnTo>
                    <a:pt x="1966544" y="2484186"/>
                  </a:lnTo>
                  <a:lnTo>
                    <a:pt x="1970831" y="2484186"/>
                  </a:lnTo>
                  <a:lnTo>
                    <a:pt x="1971878" y="2483614"/>
                  </a:lnTo>
                  <a:lnTo>
                    <a:pt x="1973593" y="2482471"/>
                  </a:lnTo>
                  <a:lnTo>
                    <a:pt x="1974259" y="2483328"/>
                  </a:lnTo>
                  <a:lnTo>
                    <a:pt x="1974259" y="2489996"/>
                  </a:lnTo>
                  <a:lnTo>
                    <a:pt x="1972926" y="2491805"/>
                  </a:lnTo>
                  <a:lnTo>
                    <a:pt x="1971021" y="2492853"/>
                  </a:lnTo>
                  <a:lnTo>
                    <a:pt x="1968735" y="2494759"/>
                  </a:lnTo>
                  <a:lnTo>
                    <a:pt x="1967401" y="2497711"/>
                  </a:lnTo>
                  <a:lnTo>
                    <a:pt x="1967878" y="2500092"/>
                  </a:lnTo>
                  <a:lnTo>
                    <a:pt x="1969306" y="2501902"/>
                  </a:lnTo>
                  <a:lnTo>
                    <a:pt x="1971021" y="2503236"/>
                  </a:lnTo>
                  <a:lnTo>
                    <a:pt x="1973593" y="2504474"/>
                  </a:lnTo>
                  <a:lnTo>
                    <a:pt x="1979117" y="2506188"/>
                  </a:lnTo>
                  <a:lnTo>
                    <a:pt x="1981308" y="2507903"/>
                  </a:lnTo>
                  <a:lnTo>
                    <a:pt x="1982546" y="2510665"/>
                  </a:lnTo>
                  <a:lnTo>
                    <a:pt x="1983404" y="2517428"/>
                  </a:lnTo>
                  <a:lnTo>
                    <a:pt x="1984451" y="2520476"/>
                  </a:lnTo>
                  <a:lnTo>
                    <a:pt x="1986547" y="2522857"/>
                  </a:lnTo>
                  <a:lnTo>
                    <a:pt x="1988642" y="2523334"/>
                  </a:lnTo>
                  <a:lnTo>
                    <a:pt x="1990547" y="2523334"/>
                  </a:lnTo>
                  <a:lnTo>
                    <a:pt x="1992167" y="2524095"/>
                  </a:lnTo>
                  <a:lnTo>
                    <a:pt x="1993405" y="2525715"/>
                  </a:lnTo>
                  <a:lnTo>
                    <a:pt x="1994452" y="2527524"/>
                  </a:lnTo>
                  <a:lnTo>
                    <a:pt x="1996167" y="2531620"/>
                  </a:lnTo>
                  <a:lnTo>
                    <a:pt x="1996167" y="2532954"/>
                  </a:lnTo>
                  <a:lnTo>
                    <a:pt x="1996167" y="2533906"/>
                  </a:lnTo>
                  <a:lnTo>
                    <a:pt x="1996167" y="2534954"/>
                  </a:lnTo>
                  <a:lnTo>
                    <a:pt x="1998643" y="2538478"/>
                  </a:lnTo>
                  <a:lnTo>
                    <a:pt x="1998643" y="2539621"/>
                  </a:lnTo>
                  <a:lnTo>
                    <a:pt x="1998643" y="2549146"/>
                  </a:lnTo>
                  <a:lnTo>
                    <a:pt x="1999310" y="2551337"/>
                  </a:lnTo>
                  <a:lnTo>
                    <a:pt x="2000453" y="2553051"/>
                  </a:lnTo>
                  <a:lnTo>
                    <a:pt x="2003215" y="2556004"/>
                  </a:lnTo>
                  <a:lnTo>
                    <a:pt x="2003691" y="2557814"/>
                  </a:lnTo>
                  <a:lnTo>
                    <a:pt x="2003691" y="2557814"/>
                  </a:lnTo>
                  <a:lnTo>
                    <a:pt x="2004454" y="2561148"/>
                  </a:lnTo>
                  <a:lnTo>
                    <a:pt x="2005216" y="2562481"/>
                  </a:lnTo>
                  <a:lnTo>
                    <a:pt x="2005883" y="2563053"/>
                  </a:lnTo>
                  <a:lnTo>
                    <a:pt x="2006454" y="2563529"/>
                  </a:lnTo>
                  <a:lnTo>
                    <a:pt x="2010169" y="2567434"/>
                  </a:lnTo>
                  <a:lnTo>
                    <a:pt x="2011407" y="2569815"/>
                  </a:lnTo>
                  <a:lnTo>
                    <a:pt x="2011407" y="2571720"/>
                  </a:lnTo>
                  <a:lnTo>
                    <a:pt x="2010550" y="2573816"/>
                  </a:lnTo>
                  <a:lnTo>
                    <a:pt x="2011883" y="2574768"/>
                  </a:lnTo>
                  <a:lnTo>
                    <a:pt x="2013883" y="2574102"/>
                  </a:lnTo>
                  <a:lnTo>
                    <a:pt x="2015408" y="2571244"/>
                  </a:lnTo>
                  <a:lnTo>
                    <a:pt x="2016360" y="2571244"/>
                  </a:lnTo>
                  <a:lnTo>
                    <a:pt x="2016360" y="2574006"/>
                  </a:lnTo>
                  <a:lnTo>
                    <a:pt x="2014645" y="2581436"/>
                  </a:lnTo>
                  <a:lnTo>
                    <a:pt x="2014645" y="2584103"/>
                  </a:lnTo>
                  <a:lnTo>
                    <a:pt x="2014645" y="2592485"/>
                  </a:lnTo>
                  <a:lnTo>
                    <a:pt x="2016455" y="2590770"/>
                  </a:lnTo>
                  <a:lnTo>
                    <a:pt x="2015217" y="2592104"/>
                  </a:lnTo>
                  <a:lnTo>
                    <a:pt x="2014360" y="2594676"/>
                  </a:lnTo>
                  <a:lnTo>
                    <a:pt x="2014360" y="2597533"/>
                  </a:lnTo>
                  <a:lnTo>
                    <a:pt x="2014836" y="2599819"/>
                  </a:lnTo>
                  <a:lnTo>
                    <a:pt x="2016074" y="2600772"/>
                  </a:lnTo>
                  <a:lnTo>
                    <a:pt x="2017217" y="2599724"/>
                  </a:lnTo>
                  <a:lnTo>
                    <a:pt x="2018265" y="2597914"/>
                  </a:lnTo>
                  <a:lnTo>
                    <a:pt x="2019408" y="2596676"/>
                  </a:lnTo>
                  <a:lnTo>
                    <a:pt x="2020265" y="2601438"/>
                  </a:lnTo>
                  <a:lnTo>
                    <a:pt x="2020837" y="2615154"/>
                  </a:lnTo>
                  <a:lnTo>
                    <a:pt x="2022551" y="2618012"/>
                  </a:lnTo>
                  <a:lnTo>
                    <a:pt x="2025123" y="2620679"/>
                  </a:lnTo>
                  <a:lnTo>
                    <a:pt x="2028075" y="2626203"/>
                  </a:lnTo>
                  <a:lnTo>
                    <a:pt x="2028075" y="2626203"/>
                  </a:lnTo>
                  <a:lnTo>
                    <a:pt x="2023599" y="2630109"/>
                  </a:lnTo>
                  <a:lnTo>
                    <a:pt x="2011883" y="2639634"/>
                  </a:lnTo>
                  <a:lnTo>
                    <a:pt x="2008168" y="2641443"/>
                  </a:lnTo>
                  <a:lnTo>
                    <a:pt x="2004358" y="2640301"/>
                  </a:lnTo>
                  <a:lnTo>
                    <a:pt x="2002739" y="2640301"/>
                  </a:lnTo>
                  <a:lnTo>
                    <a:pt x="1992262" y="2642872"/>
                  </a:lnTo>
                  <a:lnTo>
                    <a:pt x="1990261" y="2642872"/>
                  </a:lnTo>
                  <a:lnTo>
                    <a:pt x="1987023" y="2642872"/>
                  </a:lnTo>
                  <a:lnTo>
                    <a:pt x="1985404" y="2645444"/>
                  </a:lnTo>
                  <a:lnTo>
                    <a:pt x="1984832" y="2647159"/>
                  </a:lnTo>
                  <a:lnTo>
                    <a:pt x="1984165" y="2648397"/>
                  </a:lnTo>
                  <a:lnTo>
                    <a:pt x="1983594" y="2649159"/>
                  </a:lnTo>
                  <a:lnTo>
                    <a:pt x="1983118" y="2649159"/>
                  </a:lnTo>
                  <a:lnTo>
                    <a:pt x="1981879" y="2649635"/>
                  </a:lnTo>
                  <a:lnTo>
                    <a:pt x="1979117" y="2654397"/>
                  </a:lnTo>
                  <a:lnTo>
                    <a:pt x="1977117" y="2656017"/>
                  </a:lnTo>
                  <a:lnTo>
                    <a:pt x="1975783" y="2656588"/>
                  </a:lnTo>
                  <a:lnTo>
                    <a:pt x="1974736" y="2656588"/>
                  </a:lnTo>
                  <a:lnTo>
                    <a:pt x="1973879" y="2656588"/>
                  </a:lnTo>
                  <a:lnTo>
                    <a:pt x="1972450" y="2655826"/>
                  </a:lnTo>
                  <a:lnTo>
                    <a:pt x="1971688" y="2655826"/>
                  </a:lnTo>
                  <a:lnTo>
                    <a:pt x="1970449" y="2655826"/>
                  </a:lnTo>
                  <a:lnTo>
                    <a:pt x="1962449" y="2655826"/>
                  </a:lnTo>
                  <a:lnTo>
                    <a:pt x="1961877" y="2655826"/>
                  </a:lnTo>
                  <a:lnTo>
                    <a:pt x="1954543" y="2655826"/>
                  </a:lnTo>
                  <a:lnTo>
                    <a:pt x="1953209" y="2655826"/>
                  </a:lnTo>
                  <a:lnTo>
                    <a:pt x="1949780" y="2654112"/>
                  </a:lnTo>
                  <a:lnTo>
                    <a:pt x="1947208" y="2653540"/>
                  </a:lnTo>
                  <a:lnTo>
                    <a:pt x="1944255" y="2653540"/>
                  </a:lnTo>
                  <a:lnTo>
                    <a:pt x="1942827" y="2653540"/>
                  </a:lnTo>
                  <a:lnTo>
                    <a:pt x="1941684" y="2653540"/>
                  </a:lnTo>
                  <a:lnTo>
                    <a:pt x="1941684" y="2654017"/>
                  </a:lnTo>
                  <a:lnTo>
                    <a:pt x="1940160" y="2655636"/>
                  </a:lnTo>
                  <a:lnTo>
                    <a:pt x="1939398" y="2656302"/>
                  </a:lnTo>
                  <a:lnTo>
                    <a:pt x="1935873" y="2657731"/>
                  </a:lnTo>
                  <a:lnTo>
                    <a:pt x="1933778" y="2657731"/>
                  </a:lnTo>
                  <a:lnTo>
                    <a:pt x="1931778" y="2657731"/>
                  </a:lnTo>
                  <a:lnTo>
                    <a:pt x="1929778" y="2657731"/>
                  </a:lnTo>
                  <a:lnTo>
                    <a:pt x="1917205" y="2652302"/>
                  </a:lnTo>
                  <a:lnTo>
                    <a:pt x="1916157" y="2651540"/>
                  </a:lnTo>
                  <a:lnTo>
                    <a:pt x="1912918" y="2648111"/>
                  </a:lnTo>
                  <a:lnTo>
                    <a:pt x="1911299" y="2648111"/>
                  </a:lnTo>
                  <a:lnTo>
                    <a:pt x="1910823" y="2648587"/>
                  </a:lnTo>
                  <a:lnTo>
                    <a:pt x="1910823" y="2649159"/>
                  </a:lnTo>
                  <a:lnTo>
                    <a:pt x="1910823" y="2649921"/>
                  </a:lnTo>
                  <a:lnTo>
                    <a:pt x="1910823" y="2650778"/>
                  </a:lnTo>
                  <a:lnTo>
                    <a:pt x="1910823" y="2651730"/>
                  </a:lnTo>
                  <a:lnTo>
                    <a:pt x="1910251" y="2652683"/>
                  </a:lnTo>
                  <a:lnTo>
                    <a:pt x="1908823" y="2653730"/>
                  </a:lnTo>
                  <a:lnTo>
                    <a:pt x="1907680" y="2653730"/>
                  </a:lnTo>
                  <a:lnTo>
                    <a:pt x="1906346" y="2653730"/>
                  </a:lnTo>
                  <a:lnTo>
                    <a:pt x="1904727" y="2652969"/>
                  </a:lnTo>
                  <a:lnTo>
                    <a:pt x="1904156" y="2652492"/>
                  </a:lnTo>
                  <a:lnTo>
                    <a:pt x="1903584" y="2652016"/>
                  </a:lnTo>
                  <a:lnTo>
                    <a:pt x="1903584" y="2651445"/>
                  </a:lnTo>
                  <a:lnTo>
                    <a:pt x="1903584" y="2650683"/>
                  </a:lnTo>
                  <a:lnTo>
                    <a:pt x="1903584" y="2649826"/>
                  </a:lnTo>
                  <a:lnTo>
                    <a:pt x="1903584" y="2647920"/>
                  </a:lnTo>
                  <a:lnTo>
                    <a:pt x="1903584" y="2646777"/>
                  </a:lnTo>
                  <a:lnTo>
                    <a:pt x="1902727" y="2645444"/>
                  </a:lnTo>
                  <a:lnTo>
                    <a:pt x="1900441" y="2643539"/>
                  </a:lnTo>
                  <a:lnTo>
                    <a:pt x="1899107" y="2642967"/>
                  </a:lnTo>
                  <a:lnTo>
                    <a:pt x="1897964" y="2642967"/>
                  </a:lnTo>
                  <a:lnTo>
                    <a:pt x="1897297" y="2642967"/>
                  </a:lnTo>
                  <a:lnTo>
                    <a:pt x="1896154" y="2643825"/>
                  </a:lnTo>
                  <a:lnTo>
                    <a:pt x="1892154" y="2648016"/>
                  </a:lnTo>
                  <a:lnTo>
                    <a:pt x="1890154" y="2649063"/>
                  </a:lnTo>
                  <a:lnTo>
                    <a:pt x="1890154" y="2649635"/>
                  </a:lnTo>
                  <a:lnTo>
                    <a:pt x="1888344" y="2654874"/>
                  </a:lnTo>
                  <a:lnTo>
                    <a:pt x="1888344" y="2655540"/>
                  </a:lnTo>
                  <a:lnTo>
                    <a:pt x="1887868" y="2656112"/>
                  </a:lnTo>
                  <a:lnTo>
                    <a:pt x="1887296" y="2656684"/>
                  </a:lnTo>
                  <a:lnTo>
                    <a:pt x="1885106" y="2658207"/>
                  </a:lnTo>
                  <a:lnTo>
                    <a:pt x="1881200" y="2659731"/>
                  </a:lnTo>
                  <a:lnTo>
                    <a:pt x="1875390" y="2660303"/>
                  </a:lnTo>
                  <a:lnTo>
                    <a:pt x="1873771" y="2660779"/>
                  </a:lnTo>
                  <a:lnTo>
                    <a:pt x="1872628" y="2660779"/>
                  </a:lnTo>
                  <a:lnTo>
                    <a:pt x="1869389" y="2663637"/>
                  </a:lnTo>
                  <a:lnTo>
                    <a:pt x="1864055" y="2666970"/>
                  </a:lnTo>
                  <a:lnTo>
                    <a:pt x="1862817" y="2668209"/>
                  </a:lnTo>
                  <a:lnTo>
                    <a:pt x="1861865" y="2668780"/>
                  </a:lnTo>
                  <a:lnTo>
                    <a:pt x="1860816" y="2668780"/>
                  </a:lnTo>
                  <a:lnTo>
                    <a:pt x="1859959" y="2668780"/>
                  </a:lnTo>
                  <a:lnTo>
                    <a:pt x="1855864" y="2668304"/>
                  </a:lnTo>
                  <a:lnTo>
                    <a:pt x="1853959" y="2668304"/>
                  </a:lnTo>
                  <a:lnTo>
                    <a:pt x="1852816" y="2668304"/>
                  </a:lnTo>
                  <a:lnTo>
                    <a:pt x="1837957" y="2676114"/>
                  </a:lnTo>
                  <a:lnTo>
                    <a:pt x="1836718" y="2677924"/>
                  </a:lnTo>
                  <a:lnTo>
                    <a:pt x="1836052" y="2678781"/>
                  </a:lnTo>
                  <a:lnTo>
                    <a:pt x="1832718" y="2681258"/>
                  </a:lnTo>
                  <a:lnTo>
                    <a:pt x="1831480" y="2681829"/>
                  </a:lnTo>
                  <a:lnTo>
                    <a:pt x="1830337" y="2681829"/>
                  </a:lnTo>
                  <a:lnTo>
                    <a:pt x="1828813" y="2681829"/>
                  </a:lnTo>
                  <a:lnTo>
                    <a:pt x="1827860" y="2681829"/>
                  </a:lnTo>
                  <a:lnTo>
                    <a:pt x="1827193" y="2681829"/>
                  </a:lnTo>
                  <a:lnTo>
                    <a:pt x="1827193" y="2682401"/>
                  </a:lnTo>
                  <a:lnTo>
                    <a:pt x="1827193" y="2683163"/>
                  </a:lnTo>
                  <a:lnTo>
                    <a:pt x="1827193" y="2683734"/>
                  </a:lnTo>
                  <a:lnTo>
                    <a:pt x="1827193" y="2685449"/>
                  </a:lnTo>
                  <a:lnTo>
                    <a:pt x="1830718" y="2689164"/>
                  </a:lnTo>
                  <a:lnTo>
                    <a:pt x="1831765" y="2691164"/>
                  </a:lnTo>
                  <a:lnTo>
                    <a:pt x="1831765" y="2693355"/>
                  </a:lnTo>
                  <a:lnTo>
                    <a:pt x="1831765" y="2695069"/>
                  </a:lnTo>
                  <a:lnTo>
                    <a:pt x="1832432" y="2696307"/>
                  </a:lnTo>
                  <a:lnTo>
                    <a:pt x="1833004" y="2697165"/>
                  </a:lnTo>
                  <a:lnTo>
                    <a:pt x="1835956" y="2699927"/>
                  </a:lnTo>
                  <a:lnTo>
                    <a:pt x="1839576" y="2704213"/>
                  </a:lnTo>
                  <a:lnTo>
                    <a:pt x="1840433" y="2705642"/>
                  </a:lnTo>
                  <a:lnTo>
                    <a:pt x="1840433" y="2706690"/>
                  </a:lnTo>
                  <a:lnTo>
                    <a:pt x="1840433" y="2707547"/>
                  </a:lnTo>
                  <a:lnTo>
                    <a:pt x="1840433" y="2708309"/>
                  </a:lnTo>
                  <a:lnTo>
                    <a:pt x="1839100" y="2710119"/>
                  </a:lnTo>
                  <a:lnTo>
                    <a:pt x="1839100" y="2710785"/>
                  </a:lnTo>
                  <a:lnTo>
                    <a:pt x="1839100" y="2711547"/>
                  </a:lnTo>
                  <a:lnTo>
                    <a:pt x="1839100" y="2713167"/>
                  </a:lnTo>
                  <a:lnTo>
                    <a:pt x="1839100" y="2716881"/>
                  </a:lnTo>
                  <a:lnTo>
                    <a:pt x="1839100" y="2720501"/>
                  </a:lnTo>
                  <a:lnTo>
                    <a:pt x="1839100" y="2722596"/>
                  </a:lnTo>
                  <a:lnTo>
                    <a:pt x="1838528" y="2724216"/>
                  </a:lnTo>
                  <a:lnTo>
                    <a:pt x="1837004" y="2727930"/>
                  </a:lnTo>
                  <a:lnTo>
                    <a:pt x="1837004" y="2728692"/>
                  </a:lnTo>
                  <a:lnTo>
                    <a:pt x="1837004" y="2733360"/>
                  </a:lnTo>
                  <a:lnTo>
                    <a:pt x="1837004" y="2734312"/>
                  </a:lnTo>
                  <a:lnTo>
                    <a:pt x="1836528" y="2735265"/>
                  </a:lnTo>
                  <a:lnTo>
                    <a:pt x="1835956" y="2735931"/>
                  </a:lnTo>
                  <a:lnTo>
                    <a:pt x="1835289" y="2736503"/>
                  </a:lnTo>
                  <a:lnTo>
                    <a:pt x="1835289" y="2736503"/>
                  </a:lnTo>
                  <a:lnTo>
                    <a:pt x="1834718" y="2736503"/>
                  </a:lnTo>
                  <a:lnTo>
                    <a:pt x="1831480" y="2736503"/>
                  </a:lnTo>
                  <a:lnTo>
                    <a:pt x="1829955" y="2737074"/>
                  </a:lnTo>
                  <a:lnTo>
                    <a:pt x="1825955" y="2739170"/>
                  </a:lnTo>
                  <a:lnTo>
                    <a:pt x="1824717" y="2739170"/>
                  </a:lnTo>
                  <a:lnTo>
                    <a:pt x="1824145" y="2739170"/>
                  </a:lnTo>
                  <a:lnTo>
                    <a:pt x="1821193" y="2738217"/>
                  </a:lnTo>
                  <a:lnTo>
                    <a:pt x="1818525" y="2737741"/>
                  </a:lnTo>
                  <a:lnTo>
                    <a:pt x="1816906" y="2737741"/>
                  </a:lnTo>
                  <a:lnTo>
                    <a:pt x="1816144" y="2737741"/>
                  </a:lnTo>
                  <a:lnTo>
                    <a:pt x="1815383" y="2738217"/>
                  </a:lnTo>
                  <a:lnTo>
                    <a:pt x="1814716" y="2739075"/>
                  </a:lnTo>
                  <a:lnTo>
                    <a:pt x="1813858" y="2741075"/>
                  </a:lnTo>
                  <a:lnTo>
                    <a:pt x="1812906" y="2745171"/>
                  </a:lnTo>
                  <a:lnTo>
                    <a:pt x="1812334" y="2746028"/>
                  </a:lnTo>
                  <a:lnTo>
                    <a:pt x="1811668" y="2746028"/>
                  </a:lnTo>
                  <a:lnTo>
                    <a:pt x="1811001" y="2746028"/>
                  </a:lnTo>
                  <a:lnTo>
                    <a:pt x="1810334" y="2745552"/>
                  </a:lnTo>
                  <a:lnTo>
                    <a:pt x="1809382" y="2744504"/>
                  </a:lnTo>
                  <a:lnTo>
                    <a:pt x="1808810" y="2744504"/>
                  </a:lnTo>
                  <a:lnTo>
                    <a:pt x="1806238" y="2744504"/>
                  </a:lnTo>
                  <a:lnTo>
                    <a:pt x="1805381" y="2744504"/>
                  </a:lnTo>
                  <a:lnTo>
                    <a:pt x="1804715" y="2744504"/>
                  </a:lnTo>
                  <a:lnTo>
                    <a:pt x="1804048" y="2744028"/>
                  </a:lnTo>
                  <a:lnTo>
                    <a:pt x="1803572" y="2743456"/>
                  </a:lnTo>
                  <a:lnTo>
                    <a:pt x="1799190" y="2734693"/>
                  </a:lnTo>
                  <a:lnTo>
                    <a:pt x="1798714" y="2734693"/>
                  </a:lnTo>
                  <a:lnTo>
                    <a:pt x="1798047" y="2734693"/>
                  </a:lnTo>
                  <a:lnTo>
                    <a:pt x="1797380" y="2734693"/>
                  </a:lnTo>
                  <a:lnTo>
                    <a:pt x="1795475" y="2735741"/>
                  </a:lnTo>
                  <a:lnTo>
                    <a:pt x="1790713" y="2739360"/>
                  </a:lnTo>
                  <a:lnTo>
                    <a:pt x="1789474" y="2740122"/>
                  </a:lnTo>
                  <a:lnTo>
                    <a:pt x="1788046" y="2740694"/>
                  </a:lnTo>
                  <a:lnTo>
                    <a:pt x="1787188" y="2740694"/>
                  </a:lnTo>
                  <a:lnTo>
                    <a:pt x="1784522" y="2740694"/>
                  </a:lnTo>
                  <a:lnTo>
                    <a:pt x="1783664" y="2740694"/>
                  </a:lnTo>
                  <a:lnTo>
                    <a:pt x="1781378" y="2742313"/>
                  </a:lnTo>
                  <a:lnTo>
                    <a:pt x="1780711" y="2742313"/>
                  </a:lnTo>
                  <a:lnTo>
                    <a:pt x="1779854" y="2742313"/>
                  </a:lnTo>
                  <a:lnTo>
                    <a:pt x="1778806" y="2742313"/>
                  </a:lnTo>
                  <a:lnTo>
                    <a:pt x="1777663" y="2742313"/>
                  </a:lnTo>
                  <a:lnTo>
                    <a:pt x="1776711" y="2742885"/>
                  </a:lnTo>
                  <a:lnTo>
                    <a:pt x="1776711" y="2742885"/>
                  </a:lnTo>
                  <a:lnTo>
                    <a:pt x="1776044" y="2745076"/>
                  </a:lnTo>
                  <a:lnTo>
                    <a:pt x="1773092" y="2750790"/>
                  </a:lnTo>
                  <a:lnTo>
                    <a:pt x="1772234" y="2753648"/>
                  </a:lnTo>
                  <a:lnTo>
                    <a:pt x="1772234" y="2762220"/>
                  </a:lnTo>
                  <a:lnTo>
                    <a:pt x="1771472" y="2763078"/>
                  </a:lnTo>
                  <a:lnTo>
                    <a:pt x="1768614" y="2764697"/>
                  </a:lnTo>
                  <a:lnTo>
                    <a:pt x="1767376" y="2765840"/>
                  </a:lnTo>
                  <a:lnTo>
                    <a:pt x="1765376" y="2769174"/>
                  </a:lnTo>
                  <a:lnTo>
                    <a:pt x="1764614" y="2771079"/>
                  </a:lnTo>
                  <a:lnTo>
                    <a:pt x="1759280" y="2771745"/>
                  </a:lnTo>
                  <a:lnTo>
                    <a:pt x="1756423" y="2773269"/>
                  </a:lnTo>
                  <a:lnTo>
                    <a:pt x="1756423" y="2774127"/>
                  </a:lnTo>
                  <a:lnTo>
                    <a:pt x="1756423" y="2775174"/>
                  </a:lnTo>
                  <a:lnTo>
                    <a:pt x="1756423" y="2775936"/>
                  </a:lnTo>
                  <a:lnTo>
                    <a:pt x="1754137" y="2776603"/>
                  </a:lnTo>
                  <a:lnTo>
                    <a:pt x="1751470" y="2778032"/>
                  </a:lnTo>
                  <a:lnTo>
                    <a:pt x="1750327" y="2778032"/>
                  </a:lnTo>
                  <a:lnTo>
                    <a:pt x="1747088" y="2777270"/>
                  </a:lnTo>
                  <a:lnTo>
                    <a:pt x="1746040" y="2775365"/>
                  </a:lnTo>
                  <a:lnTo>
                    <a:pt x="1746040" y="2772984"/>
                  </a:lnTo>
                  <a:lnTo>
                    <a:pt x="1746040" y="2770888"/>
                  </a:lnTo>
                  <a:lnTo>
                    <a:pt x="1745183" y="2769650"/>
                  </a:lnTo>
                  <a:lnTo>
                    <a:pt x="1742992" y="2768221"/>
                  </a:lnTo>
                  <a:lnTo>
                    <a:pt x="1742516" y="2767269"/>
                  </a:lnTo>
                  <a:lnTo>
                    <a:pt x="1741659" y="2761649"/>
                  </a:lnTo>
                  <a:lnTo>
                    <a:pt x="1741659" y="2757077"/>
                  </a:lnTo>
                  <a:lnTo>
                    <a:pt x="1741659" y="2756124"/>
                  </a:lnTo>
                  <a:lnTo>
                    <a:pt x="1741659" y="2755172"/>
                  </a:lnTo>
                  <a:lnTo>
                    <a:pt x="1741659" y="2754029"/>
                  </a:lnTo>
                  <a:lnTo>
                    <a:pt x="1742516" y="2752410"/>
                  </a:lnTo>
                  <a:lnTo>
                    <a:pt x="1741564" y="2750124"/>
                  </a:lnTo>
                  <a:lnTo>
                    <a:pt x="1739754" y="2740599"/>
                  </a:lnTo>
                  <a:lnTo>
                    <a:pt x="1730800" y="2734979"/>
                  </a:lnTo>
                  <a:lnTo>
                    <a:pt x="1725847" y="2731074"/>
                  </a:lnTo>
                  <a:lnTo>
                    <a:pt x="1723085" y="2729454"/>
                  </a:lnTo>
                  <a:lnTo>
                    <a:pt x="1720418" y="2728788"/>
                  </a:lnTo>
                  <a:lnTo>
                    <a:pt x="1715275" y="2728788"/>
                  </a:lnTo>
                  <a:lnTo>
                    <a:pt x="1712227" y="2728216"/>
                  </a:lnTo>
                  <a:lnTo>
                    <a:pt x="1710226" y="2726883"/>
                  </a:lnTo>
                  <a:lnTo>
                    <a:pt x="1709369" y="2724216"/>
                  </a:lnTo>
                  <a:lnTo>
                    <a:pt x="1709369" y="2720882"/>
                  </a:lnTo>
                  <a:lnTo>
                    <a:pt x="1709369" y="2715834"/>
                  </a:lnTo>
                  <a:lnTo>
                    <a:pt x="1708226" y="2712976"/>
                  </a:lnTo>
                  <a:lnTo>
                    <a:pt x="1705464" y="2711928"/>
                  </a:lnTo>
                  <a:lnTo>
                    <a:pt x="1702321" y="2711928"/>
                  </a:lnTo>
                  <a:lnTo>
                    <a:pt x="1699558" y="2711357"/>
                  </a:lnTo>
                  <a:lnTo>
                    <a:pt x="1697368" y="2709738"/>
                  </a:lnTo>
                  <a:lnTo>
                    <a:pt x="1695558" y="2707642"/>
                  </a:lnTo>
                  <a:lnTo>
                    <a:pt x="1693557" y="2705928"/>
                  </a:lnTo>
                  <a:lnTo>
                    <a:pt x="1687938" y="2704689"/>
                  </a:lnTo>
                  <a:lnTo>
                    <a:pt x="1685366" y="2703356"/>
                  </a:lnTo>
                  <a:lnTo>
                    <a:pt x="1680604" y="2700117"/>
                  </a:lnTo>
                  <a:lnTo>
                    <a:pt x="1675174" y="2698117"/>
                  </a:lnTo>
                  <a:lnTo>
                    <a:pt x="1669840" y="2698117"/>
                  </a:lnTo>
                  <a:lnTo>
                    <a:pt x="1658315" y="2700879"/>
                  </a:lnTo>
                  <a:lnTo>
                    <a:pt x="1652600" y="2701546"/>
                  </a:lnTo>
                  <a:lnTo>
                    <a:pt x="1635741" y="2700879"/>
                  </a:lnTo>
                  <a:lnTo>
                    <a:pt x="1630217" y="2699641"/>
                  </a:lnTo>
                  <a:lnTo>
                    <a:pt x="1626025" y="2696593"/>
                  </a:lnTo>
                  <a:lnTo>
                    <a:pt x="1618691" y="2688687"/>
                  </a:lnTo>
                  <a:lnTo>
                    <a:pt x="1613548" y="2684306"/>
                  </a:lnTo>
                  <a:lnTo>
                    <a:pt x="1610404" y="2683068"/>
                  </a:lnTo>
                  <a:lnTo>
                    <a:pt x="1607642" y="2684211"/>
                  </a:lnTo>
                  <a:lnTo>
                    <a:pt x="1605166" y="2685735"/>
                  </a:lnTo>
                  <a:lnTo>
                    <a:pt x="1602308" y="2686211"/>
                  </a:lnTo>
                  <a:lnTo>
                    <a:pt x="1594116" y="2685639"/>
                  </a:lnTo>
                  <a:lnTo>
                    <a:pt x="1592117" y="2685639"/>
                  </a:lnTo>
                  <a:lnTo>
                    <a:pt x="1585068" y="2688497"/>
                  </a:lnTo>
                  <a:lnTo>
                    <a:pt x="1579067" y="2690021"/>
                  </a:lnTo>
                  <a:lnTo>
                    <a:pt x="1574019" y="2692402"/>
                  </a:lnTo>
                  <a:lnTo>
                    <a:pt x="1571828" y="2692402"/>
                  </a:lnTo>
                  <a:lnTo>
                    <a:pt x="1567733" y="2691830"/>
                  </a:lnTo>
                  <a:lnTo>
                    <a:pt x="1564970" y="2691830"/>
                  </a:lnTo>
                  <a:lnTo>
                    <a:pt x="1559350" y="2693164"/>
                  </a:lnTo>
                  <a:lnTo>
                    <a:pt x="1554493" y="2692497"/>
                  </a:lnTo>
                  <a:lnTo>
                    <a:pt x="1539919" y="2692497"/>
                  </a:lnTo>
                  <a:lnTo>
                    <a:pt x="1537633" y="2692497"/>
                  </a:lnTo>
                  <a:lnTo>
                    <a:pt x="1536109" y="2693069"/>
                  </a:lnTo>
                  <a:lnTo>
                    <a:pt x="1532775" y="2695164"/>
                  </a:lnTo>
                  <a:lnTo>
                    <a:pt x="1530966" y="2693164"/>
                  </a:lnTo>
                  <a:lnTo>
                    <a:pt x="1528966" y="2692593"/>
                  </a:lnTo>
                  <a:lnTo>
                    <a:pt x="1524203" y="2693069"/>
                  </a:lnTo>
                  <a:lnTo>
                    <a:pt x="1521822" y="2692212"/>
                  </a:lnTo>
                  <a:lnTo>
                    <a:pt x="1521060" y="2690116"/>
                  </a:lnTo>
                  <a:lnTo>
                    <a:pt x="1520393" y="2687735"/>
                  </a:lnTo>
                  <a:lnTo>
                    <a:pt x="1518488" y="2685830"/>
                  </a:lnTo>
                  <a:lnTo>
                    <a:pt x="1516202" y="2686973"/>
                  </a:lnTo>
                  <a:lnTo>
                    <a:pt x="1503915" y="2688592"/>
                  </a:lnTo>
                  <a:lnTo>
                    <a:pt x="1502010" y="2690307"/>
                  </a:lnTo>
                  <a:lnTo>
                    <a:pt x="1497152" y="2699832"/>
                  </a:lnTo>
                  <a:lnTo>
                    <a:pt x="1495057" y="2702784"/>
                  </a:lnTo>
                  <a:lnTo>
                    <a:pt x="1492771" y="2704118"/>
                  </a:lnTo>
                  <a:lnTo>
                    <a:pt x="1489913" y="2704118"/>
                  </a:lnTo>
                  <a:lnTo>
                    <a:pt x="1476578" y="2711262"/>
                  </a:lnTo>
                  <a:lnTo>
                    <a:pt x="1475340" y="2711262"/>
                  </a:lnTo>
                  <a:lnTo>
                    <a:pt x="1474673" y="2712595"/>
                  </a:lnTo>
                  <a:lnTo>
                    <a:pt x="1473244" y="2714119"/>
                  </a:lnTo>
                  <a:lnTo>
                    <a:pt x="1471625" y="2715357"/>
                  </a:lnTo>
                  <a:lnTo>
                    <a:pt x="1469054" y="2716405"/>
                  </a:lnTo>
                  <a:lnTo>
                    <a:pt x="1468101" y="2717834"/>
                  </a:lnTo>
                  <a:lnTo>
                    <a:pt x="1467339" y="2719453"/>
                  </a:lnTo>
                  <a:lnTo>
                    <a:pt x="1466291" y="2720977"/>
                  </a:lnTo>
                  <a:lnTo>
                    <a:pt x="1463910" y="2722787"/>
                  </a:lnTo>
                  <a:lnTo>
                    <a:pt x="1461148" y="2724501"/>
                  </a:lnTo>
                  <a:lnTo>
                    <a:pt x="1458195" y="2725644"/>
                  </a:lnTo>
                  <a:lnTo>
                    <a:pt x="1455242" y="2725644"/>
                  </a:lnTo>
                  <a:lnTo>
                    <a:pt x="1452861" y="2726978"/>
                  </a:lnTo>
                  <a:lnTo>
                    <a:pt x="1451527" y="2730026"/>
                  </a:lnTo>
                  <a:lnTo>
                    <a:pt x="1450289" y="2736979"/>
                  </a:lnTo>
                  <a:lnTo>
                    <a:pt x="1448860" y="2740122"/>
                  </a:lnTo>
                  <a:lnTo>
                    <a:pt x="1446670" y="2742694"/>
                  </a:lnTo>
                  <a:lnTo>
                    <a:pt x="1443812" y="2744790"/>
                  </a:lnTo>
                  <a:lnTo>
                    <a:pt x="1440383" y="2746218"/>
                  </a:lnTo>
                  <a:lnTo>
                    <a:pt x="1435430" y="2752695"/>
                  </a:lnTo>
                  <a:lnTo>
                    <a:pt x="392347" y="2752695"/>
                  </a:lnTo>
                  <a:lnTo>
                    <a:pt x="392347" y="2310259"/>
                  </a:lnTo>
                  <a:lnTo>
                    <a:pt x="-83" y="2310259"/>
                  </a:lnTo>
                  <a:lnTo>
                    <a:pt x="-83" y="981045"/>
                  </a:lnTo>
                  <a:close/>
                  <a:moveTo>
                    <a:pt x="2025980" y="2517523"/>
                  </a:moveTo>
                  <a:lnTo>
                    <a:pt x="2027790" y="2517523"/>
                  </a:lnTo>
                  <a:lnTo>
                    <a:pt x="2033981" y="2517523"/>
                  </a:lnTo>
                  <a:lnTo>
                    <a:pt x="2031219" y="2523429"/>
                  </a:lnTo>
                  <a:lnTo>
                    <a:pt x="2028742" y="2530572"/>
                  </a:lnTo>
                  <a:lnTo>
                    <a:pt x="2021884" y="2562576"/>
                  </a:lnTo>
                  <a:lnTo>
                    <a:pt x="2021218" y="2562576"/>
                  </a:lnTo>
                  <a:lnTo>
                    <a:pt x="2019217" y="2562576"/>
                  </a:lnTo>
                  <a:lnTo>
                    <a:pt x="2017407" y="2562576"/>
                  </a:lnTo>
                  <a:lnTo>
                    <a:pt x="2015979" y="2562576"/>
                  </a:lnTo>
                  <a:lnTo>
                    <a:pt x="2014931" y="2562576"/>
                  </a:lnTo>
                  <a:lnTo>
                    <a:pt x="2013407" y="2559052"/>
                  </a:lnTo>
                  <a:lnTo>
                    <a:pt x="2013407" y="2556957"/>
                  </a:lnTo>
                  <a:lnTo>
                    <a:pt x="2014169" y="2552480"/>
                  </a:lnTo>
                  <a:lnTo>
                    <a:pt x="2014169" y="2552004"/>
                  </a:lnTo>
                  <a:lnTo>
                    <a:pt x="2014741" y="2551432"/>
                  </a:lnTo>
                  <a:lnTo>
                    <a:pt x="2015408" y="2550670"/>
                  </a:lnTo>
                  <a:lnTo>
                    <a:pt x="2015408" y="2549432"/>
                  </a:lnTo>
                  <a:lnTo>
                    <a:pt x="2015408" y="2548194"/>
                  </a:lnTo>
                  <a:lnTo>
                    <a:pt x="2014265" y="2546193"/>
                  </a:lnTo>
                  <a:lnTo>
                    <a:pt x="2014265" y="2544955"/>
                  </a:lnTo>
                  <a:lnTo>
                    <a:pt x="2014265" y="2542860"/>
                  </a:lnTo>
                  <a:lnTo>
                    <a:pt x="2015598" y="2538383"/>
                  </a:lnTo>
                  <a:lnTo>
                    <a:pt x="2015598" y="2536287"/>
                  </a:lnTo>
                  <a:lnTo>
                    <a:pt x="2015598" y="2533906"/>
                  </a:lnTo>
                  <a:lnTo>
                    <a:pt x="2014074" y="2528191"/>
                  </a:lnTo>
                  <a:lnTo>
                    <a:pt x="2014645" y="2526001"/>
                  </a:lnTo>
                  <a:lnTo>
                    <a:pt x="2017503" y="2521905"/>
                  </a:lnTo>
                  <a:lnTo>
                    <a:pt x="2018550" y="2519714"/>
                  </a:lnTo>
                  <a:lnTo>
                    <a:pt x="2018550" y="2515428"/>
                  </a:lnTo>
                  <a:lnTo>
                    <a:pt x="2018550" y="2513427"/>
                  </a:lnTo>
                  <a:lnTo>
                    <a:pt x="2019599" y="2512570"/>
                  </a:lnTo>
                  <a:lnTo>
                    <a:pt x="2021694" y="2513142"/>
                  </a:lnTo>
                  <a:lnTo>
                    <a:pt x="2023123" y="2514380"/>
                  </a:lnTo>
                  <a:lnTo>
                    <a:pt x="2024170" y="2515713"/>
                  </a:lnTo>
                  <a:close/>
                  <a:moveTo>
                    <a:pt x="2016455" y="2506379"/>
                  </a:moveTo>
                  <a:lnTo>
                    <a:pt x="2016455" y="2503807"/>
                  </a:lnTo>
                  <a:lnTo>
                    <a:pt x="2015693" y="2499807"/>
                  </a:lnTo>
                  <a:lnTo>
                    <a:pt x="2014455" y="2495997"/>
                  </a:lnTo>
                  <a:lnTo>
                    <a:pt x="2013216" y="2494282"/>
                  </a:lnTo>
                  <a:lnTo>
                    <a:pt x="2011788" y="2492853"/>
                  </a:lnTo>
                  <a:lnTo>
                    <a:pt x="2010835" y="2489520"/>
                  </a:lnTo>
                  <a:lnTo>
                    <a:pt x="2010074" y="2479995"/>
                  </a:lnTo>
                  <a:lnTo>
                    <a:pt x="2010930" y="2471136"/>
                  </a:lnTo>
                  <a:lnTo>
                    <a:pt x="2010359" y="2467898"/>
                  </a:lnTo>
                  <a:lnTo>
                    <a:pt x="2009692" y="2465707"/>
                  </a:lnTo>
                  <a:lnTo>
                    <a:pt x="2009692" y="2464183"/>
                  </a:lnTo>
                  <a:lnTo>
                    <a:pt x="2012359" y="2462469"/>
                  </a:lnTo>
                  <a:lnTo>
                    <a:pt x="2016931" y="2461611"/>
                  </a:lnTo>
                  <a:lnTo>
                    <a:pt x="2019694" y="2459326"/>
                  </a:lnTo>
                  <a:lnTo>
                    <a:pt x="2021218" y="2458563"/>
                  </a:lnTo>
                  <a:lnTo>
                    <a:pt x="2022741" y="2458563"/>
                  </a:lnTo>
                  <a:lnTo>
                    <a:pt x="2023599" y="2460945"/>
                  </a:lnTo>
                  <a:lnTo>
                    <a:pt x="2023599" y="2464374"/>
                  </a:lnTo>
                  <a:lnTo>
                    <a:pt x="2018265" y="2482090"/>
                  </a:lnTo>
                  <a:lnTo>
                    <a:pt x="2017313" y="2488281"/>
                  </a:lnTo>
                  <a:lnTo>
                    <a:pt x="2017313" y="2495425"/>
                  </a:lnTo>
                  <a:lnTo>
                    <a:pt x="2017313" y="2497140"/>
                  </a:lnTo>
                  <a:lnTo>
                    <a:pt x="2018456" y="2500950"/>
                  </a:lnTo>
                  <a:lnTo>
                    <a:pt x="2018456" y="2502950"/>
                  </a:lnTo>
                  <a:lnTo>
                    <a:pt x="2018456" y="2505426"/>
                  </a:lnTo>
                  <a:lnTo>
                    <a:pt x="2018456" y="2507712"/>
                  </a:lnTo>
                  <a:lnTo>
                    <a:pt x="2017693" y="2508189"/>
                  </a:lnTo>
                  <a:close/>
                  <a:moveTo>
                    <a:pt x="1957686" y="2204246"/>
                  </a:moveTo>
                  <a:lnTo>
                    <a:pt x="1961782" y="2209199"/>
                  </a:lnTo>
                  <a:lnTo>
                    <a:pt x="1963401" y="2212628"/>
                  </a:lnTo>
                  <a:lnTo>
                    <a:pt x="1961782" y="2214247"/>
                  </a:lnTo>
                  <a:lnTo>
                    <a:pt x="1957876" y="2208532"/>
                  </a:lnTo>
                  <a:lnTo>
                    <a:pt x="1956543" y="2205579"/>
                  </a:lnTo>
                  <a:close/>
                  <a:moveTo>
                    <a:pt x="2011026" y="2163669"/>
                  </a:moveTo>
                  <a:lnTo>
                    <a:pt x="2011026" y="2167003"/>
                  </a:lnTo>
                  <a:lnTo>
                    <a:pt x="2009978" y="2169575"/>
                  </a:lnTo>
                  <a:lnTo>
                    <a:pt x="2008549" y="2171861"/>
                  </a:lnTo>
                  <a:lnTo>
                    <a:pt x="2007788" y="2174147"/>
                  </a:lnTo>
                  <a:lnTo>
                    <a:pt x="2007311" y="2177100"/>
                  </a:lnTo>
                  <a:lnTo>
                    <a:pt x="1997405" y="2202246"/>
                  </a:lnTo>
                  <a:lnTo>
                    <a:pt x="1983404" y="2232249"/>
                  </a:lnTo>
                  <a:lnTo>
                    <a:pt x="1973307" y="2261682"/>
                  </a:lnTo>
                  <a:lnTo>
                    <a:pt x="1973307" y="2265396"/>
                  </a:lnTo>
                  <a:lnTo>
                    <a:pt x="1975402" y="2269778"/>
                  </a:lnTo>
                  <a:lnTo>
                    <a:pt x="1975402" y="2275017"/>
                  </a:lnTo>
                  <a:lnTo>
                    <a:pt x="1973212" y="2279208"/>
                  </a:lnTo>
                  <a:lnTo>
                    <a:pt x="1969592" y="2280732"/>
                  </a:lnTo>
                  <a:lnTo>
                    <a:pt x="1964448" y="2274445"/>
                  </a:lnTo>
                  <a:lnTo>
                    <a:pt x="1962258" y="2270826"/>
                  </a:lnTo>
                  <a:lnTo>
                    <a:pt x="1962258" y="2268349"/>
                  </a:lnTo>
                  <a:lnTo>
                    <a:pt x="1962925" y="2265587"/>
                  </a:lnTo>
                  <a:lnTo>
                    <a:pt x="1960543" y="2258729"/>
                  </a:lnTo>
                  <a:lnTo>
                    <a:pt x="1960543" y="2254919"/>
                  </a:lnTo>
                  <a:lnTo>
                    <a:pt x="1956829" y="2253776"/>
                  </a:lnTo>
                  <a:lnTo>
                    <a:pt x="1955305" y="2249680"/>
                  </a:lnTo>
                  <a:lnTo>
                    <a:pt x="1955305" y="2245203"/>
                  </a:lnTo>
                  <a:lnTo>
                    <a:pt x="1957210" y="2243108"/>
                  </a:lnTo>
                  <a:lnTo>
                    <a:pt x="1960257" y="2241298"/>
                  </a:lnTo>
                  <a:lnTo>
                    <a:pt x="1961400" y="2237012"/>
                  </a:lnTo>
                  <a:lnTo>
                    <a:pt x="1962258" y="2228059"/>
                  </a:lnTo>
                  <a:lnTo>
                    <a:pt x="1963210" y="2226249"/>
                  </a:lnTo>
                  <a:lnTo>
                    <a:pt x="1964448" y="2225105"/>
                  </a:lnTo>
                  <a:lnTo>
                    <a:pt x="1965687" y="2224153"/>
                  </a:lnTo>
                  <a:lnTo>
                    <a:pt x="1966640" y="2223105"/>
                  </a:lnTo>
                  <a:lnTo>
                    <a:pt x="1968639" y="2218248"/>
                  </a:lnTo>
                  <a:lnTo>
                    <a:pt x="1969782" y="2216628"/>
                  </a:lnTo>
                  <a:lnTo>
                    <a:pt x="1971116" y="2212818"/>
                  </a:lnTo>
                  <a:lnTo>
                    <a:pt x="1969497" y="2204817"/>
                  </a:lnTo>
                  <a:lnTo>
                    <a:pt x="1971116" y="2201198"/>
                  </a:lnTo>
                  <a:lnTo>
                    <a:pt x="1970259" y="2199579"/>
                  </a:lnTo>
                  <a:lnTo>
                    <a:pt x="1969211" y="2199007"/>
                  </a:lnTo>
                  <a:lnTo>
                    <a:pt x="1968068" y="2199007"/>
                  </a:lnTo>
                  <a:lnTo>
                    <a:pt x="1965020" y="2197769"/>
                  </a:lnTo>
                  <a:lnTo>
                    <a:pt x="1964163" y="2197769"/>
                  </a:lnTo>
                  <a:lnTo>
                    <a:pt x="1964163" y="2197769"/>
                  </a:lnTo>
                  <a:lnTo>
                    <a:pt x="1964163" y="2196340"/>
                  </a:lnTo>
                  <a:lnTo>
                    <a:pt x="1965115" y="2194435"/>
                  </a:lnTo>
                  <a:lnTo>
                    <a:pt x="1967306" y="2192244"/>
                  </a:lnTo>
                  <a:lnTo>
                    <a:pt x="1981689" y="2182243"/>
                  </a:lnTo>
                  <a:lnTo>
                    <a:pt x="1985690" y="2178433"/>
                  </a:lnTo>
                  <a:lnTo>
                    <a:pt x="1989214" y="2174052"/>
                  </a:lnTo>
                  <a:lnTo>
                    <a:pt x="1991880" y="2169765"/>
                  </a:lnTo>
                  <a:lnTo>
                    <a:pt x="1994072" y="2164812"/>
                  </a:lnTo>
                  <a:lnTo>
                    <a:pt x="1994929" y="2159288"/>
                  </a:lnTo>
                  <a:lnTo>
                    <a:pt x="1993690" y="2153287"/>
                  </a:lnTo>
                  <a:lnTo>
                    <a:pt x="1991404" y="2148715"/>
                  </a:lnTo>
                  <a:lnTo>
                    <a:pt x="1987689" y="2142810"/>
                  </a:lnTo>
                  <a:lnTo>
                    <a:pt x="1983689" y="2138714"/>
                  </a:lnTo>
                  <a:lnTo>
                    <a:pt x="1980260" y="2139381"/>
                  </a:lnTo>
                  <a:lnTo>
                    <a:pt x="1987880" y="2129856"/>
                  </a:lnTo>
                  <a:lnTo>
                    <a:pt x="1989118" y="2129284"/>
                  </a:lnTo>
                  <a:lnTo>
                    <a:pt x="1992833" y="2125950"/>
                  </a:lnTo>
                  <a:lnTo>
                    <a:pt x="1997977" y="2122807"/>
                  </a:lnTo>
                  <a:lnTo>
                    <a:pt x="1999120" y="2121855"/>
                  </a:lnTo>
                  <a:lnTo>
                    <a:pt x="1999786" y="2128046"/>
                  </a:lnTo>
                  <a:lnTo>
                    <a:pt x="1999120" y="2145667"/>
                  </a:lnTo>
                  <a:lnTo>
                    <a:pt x="1999596" y="2148239"/>
                  </a:lnTo>
                  <a:lnTo>
                    <a:pt x="2001882" y="2155859"/>
                  </a:lnTo>
                  <a:lnTo>
                    <a:pt x="2003120" y="2157478"/>
                  </a:lnTo>
                  <a:lnTo>
                    <a:pt x="2004358" y="2158335"/>
                  </a:lnTo>
                  <a:lnTo>
                    <a:pt x="2009216" y="2162622"/>
                  </a:lnTo>
                  <a:close/>
                  <a:moveTo>
                    <a:pt x="1749660" y="1995839"/>
                  </a:moveTo>
                  <a:lnTo>
                    <a:pt x="1751089" y="1998696"/>
                  </a:lnTo>
                  <a:lnTo>
                    <a:pt x="1751756" y="2002125"/>
                  </a:lnTo>
                  <a:lnTo>
                    <a:pt x="1751089" y="2004316"/>
                  </a:lnTo>
                  <a:lnTo>
                    <a:pt x="1748422" y="2003173"/>
                  </a:lnTo>
                  <a:lnTo>
                    <a:pt x="1748422" y="1999744"/>
                  </a:lnTo>
                  <a:lnTo>
                    <a:pt x="1747374" y="1997553"/>
                  </a:lnTo>
                  <a:lnTo>
                    <a:pt x="1744326" y="1993362"/>
                  </a:lnTo>
                  <a:lnTo>
                    <a:pt x="1743564" y="1988886"/>
                  </a:lnTo>
                  <a:lnTo>
                    <a:pt x="1743564" y="1988409"/>
                  </a:lnTo>
                  <a:lnTo>
                    <a:pt x="1744230" y="1986790"/>
                  </a:lnTo>
                  <a:lnTo>
                    <a:pt x="1745088" y="1985838"/>
                  </a:lnTo>
                  <a:lnTo>
                    <a:pt x="1745945" y="1985838"/>
                  </a:lnTo>
                  <a:lnTo>
                    <a:pt x="1746612" y="1990314"/>
                  </a:lnTo>
                  <a:lnTo>
                    <a:pt x="1747565" y="1992315"/>
                  </a:lnTo>
                  <a:close/>
                  <a:moveTo>
                    <a:pt x="1736230" y="1973836"/>
                  </a:moveTo>
                  <a:lnTo>
                    <a:pt x="1738611" y="1975646"/>
                  </a:lnTo>
                  <a:lnTo>
                    <a:pt x="1739754" y="1979646"/>
                  </a:lnTo>
                  <a:lnTo>
                    <a:pt x="1739754" y="1983742"/>
                  </a:lnTo>
                  <a:lnTo>
                    <a:pt x="1739754" y="1985552"/>
                  </a:lnTo>
                  <a:lnTo>
                    <a:pt x="1738801" y="1985552"/>
                  </a:lnTo>
                  <a:lnTo>
                    <a:pt x="1738325" y="1986123"/>
                  </a:lnTo>
                  <a:lnTo>
                    <a:pt x="1737563" y="1987266"/>
                  </a:lnTo>
                  <a:lnTo>
                    <a:pt x="1737087" y="1987838"/>
                  </a:lnTo>
                  <a:lnTo>
                    <a:pt x="1737087" y="1988314"/>
                  </a:lnTo>
                  <a:lnTo>
                    <a:pt x="1737087" y="1988314"/>
                  </a:lnTo>
                  <a:lnTo>
                    <a:pt x="1736134" y="1988981"/>
                  </a:lnTo>
                  <a:lnTo>
                    <a:pt x="1736134" y="1988981"/>
                  </a:lnTo>
                  <a:lnTo>
                    <a:pt x="1731753" y="1988981"/>
                  </a:lnTo>
                  <a:lnTo>
                    <a:pt x="1730705" y="1988981"/>
                  </a:lnTo>
                  <a:lnTo>
                    <a:pt x="1729753" y="1988981"/>
                  </a:lnTo>
                  <a:lnTo>
                    <a:pt x="1728515" y="1987552"/>
                  </a:lnTo>
                  <a:lnTo>
                    <a:pt x="1727181" y="1985552"/>
                  </a:lnTo>
                  <a:lnTo>
                    <a:pt x="1725371" y="1983933"/>
                  </a:lnTo>
                  <a:lnTo>
                    <a:pt x="1723847" y="1982028"/>
                  </a:lnTo>
                  <a:lnTo>
                    <a:pt x="1722514" y="1976884"/>
                  </a:lnTo>
                  <a:lnTo>
                    <a:pt x="1720989" y="1974217"/>
                  </a:lnTo>
                  <a:lnTo>
                    <a:pt x="1715465" y="1967454"/>
                  </a:lnTo>
                  <a:lnTo>
                    <a:pt x="1712036" y="1964692"/>
                  </a:lnTo>
                  <a:lnTo>
                    <a:pt x="1710608" y="1963263"/>
                  </a:lnTo>
                  <a:lnTo>
                    <a:pt x="1708798" y="1960501"/>
                  </a:lnTo>
                  <a:lnTo>
                    <a:pt x="1704511" y="1954310"/>
                  </a:lnTo>
                  <a:lnTo>
                    <a:pt x="1701463" y="1950214"/>
                  </a:lnTo>
                  <a:lnTo>
                    <a:pt x="1699082" y="1947452"/>
                  </a:lnTo>
                  <a:lnTo>
                    <a:pt x="1703845" y="1945547"/>
                  </a:lnTo>
                  <a:lnTo>
                    <a:pt x="1704702" y="1944880"/>
                  </a:lnTo>
                  <a:lnTo>
                    <a:pt x="1704702" y="1943737"/>
                  </a:lnTo>
                  <a:lnTo>
                    <a:pt x="1704131" y="1942594"/>
                  </a:lnTo>
                  <a:lnTo>
                    <a:pt x="1705369" y="1941356"/>
                  </a:lnTo>
                  <a:lnTo>
                    <a:pt x="1706512" y="1942213"/>
                  </a:lnTo>
                  <a:lnTo>
                    <a:pt x="1707464" y="1942213"/>
                  </a:lnTo>
                  <a:lnTo>
                    <a:pt x="1708607" y="1942213"/>
                  </a:lnTo>
                  <a:lnTo>
                    <a:pt x="1709845" y="1941737"/>
                  </a:lnTo>
                  <a:lnTo>
                    <a:pt x="1711084" y="1941737"/>
                  </a:lnTo>
                  <a:lnTo>
                    <a:pt x="1711941" y="1942213"/>
                  </a:lnTo>
                  <a:lnTo>
                    <a:pt x="1711941" y="1944690"/>
                  </a:lnTo>
                  <a:lnTo>
                    <a:pt x="1711941" y="1945547"/>
                  </a:lnTo>
                  <a:lnTo>
                    <a:pt x="1714227" y="1946404"/>
                  </a:lnTo>
                  <a:lnTo>
                    <a:pt x="1719847" y="1947452"/>
                  </a:lnTo>
                  <a:lnTo>
                    <a:pt x="1720894" y="1949071"/>
                  </a:lnTo>
                  <a:lnTo>
                    <a:pt x="1722228" y="1949738"/>
                  </a:lnTo>
                  <a:lnTo>
                    <a:pt x="1724800" y="1950214"/>
                  </a:lnTo>
                  <a:lnTo>
                    <a:pt x="1726323" y="1951167"/>
                  </a:lnTo>
                  <a:lnTo>
                    <a:pt x="1724419" y="1953357"/>
                  </a:lnTo>
                  <a:lnTo>
                    <a:pt x="1726800" y="1954024"/>
                  </a:lnTo>
                  <a:lnTo>
                    <a:pt x="1728800" y="1952214"/>
                  </a:lnTo>
                  <a:lnTo>
                    <a:pt x="1730705" y="1949452"/>
                  </a:lnTo>
                  <a:lnTo>
                    <a:pt x="1732515" y="1947642"/>
                  </a:lnTo>
                  <a:lnTo>
                    <a:pt x="1732515" y="1952595"/>
                  </a:lnTo>
                  <a:lnTo>
                    <a:pt x="1730991" y="1959072"/>
                  </a:lnTo>
                  <a:lnTo>
                    <a:pt x="1730991" y="1962216"/>
                  </a:lnTo>
                  <a:lnTo>
                    <a:pt x="1731467" y="1965645"/>
                  </a:lnTo>
                  <a:lnTo>
                    <a:pt x="1732515" y="1969455"/>
                  </a:lnTo>
                  <a:lnTo>
                    <a:pt x="1734325" y="1972693"/>
                  </a:lnTo>
                  <a:close/>
                  <a:moveTo>
                    <a:pt x="1534585" y="1785432"/>
                  </a:moveTo>
                  <a:lnTo>
                    <a:pt x="1535633" y="1785432"/>
                  </a:lnTo>
                  <a:lnTo>
                    <a:pt x="1537062" y="1786575"/>
                  </a:lnTo>
                  <a:lnTo>
                    <a:pt x="1539538" y="1789146"/>
                  </a:lnTo>
                  <a:lnTo>
                    <a:pt x="1538205" y="1789718"/>
                  </a:lnTo>
                  <a:lnTo>
                    <a:pt x="1538205" y="1790766"/>
                  </a:lnTo>
                  <a:lnTo>
                    <a:pt x="1538205" y="1792290"/>
                  </a:lnTo>
                  <a:lnTo>
                    <a:pt x="1538205" y="1793909"/>
                  </a:lnTo>
                  <a:lnTo>
                    <a:pt x="1535443" y="1798100"/>
                  </a:lnTo>
                  <a:lnTo>
                    <a:pt x="1534585" y="1799719"/>
                  </a:lnTo>
                  <a:lnTo>
                    <a:pt x="1533157" y="1798290"/>
                  </a:lnTo>
                  <a:lnTo>
                    <a:pt x="1533157" y="1797719"/>
                  </a:lnTo>
                  <a:lnTo>
                    <a:pt x="1533824" y="1796290"/>
                  </a:lnTo>
                  <a:lnTo>
                    <a:pt x="1533824" y="1794766"/>
                  </a:lnTo>
                  <a:lnTo>
                    <a:pt x="1533824" y="1793337"/>
                  </a:lnTo>
                  <a:lnTo>
                    <a:pt x="1532966" y="1792004"/>
                  </a:lnTo>
                  <a:lnTo>
                    <a:pt x="1533824" y="1790480"/>
                  </a:lnTo>
                  <a:lnTo>
                    <a:pt x="1534490" y="1787146"/>
                  </a:lnTo>
                  <a:close/>
                  <a:moveTo>
                    <a:pt x="1640313" y="1775907"/>
                  </a:moveTo>
                  <a:lnTo>
                    <a:pt x="1641361" y="1775907"/>
                  </a:lnTo>
                  <a:lnTo>
                    <a:pt x="1642408" y="1776573"/>
                  </a:lnTo>
                  <a:lnTo>
                    <a:pt x="1643266" y="1777526"/>
                  </a:lnTo>
                  <a:lnTo>
                    <a:pt x="1643266" y="1778478"/>
                  </a:lnTo>
                  <a:lnTo>
                    <a:pt x="1642599" y="1780002"/>
                  </a:lnTo>
                  <a:lnTo>
                    <a:pt x="1641361" y="1780860"/>
                  </a:lnTo>
                  <a:lnTo>
                    <a:pt x="1640218" y="1781431"/>
                  </a:lnTo>
                  <a:lnTo>
                    <a:pt x="1639646" y="1781431"/>
                  </a:lnTo>
                  <a:lnTo>
                    <a:pt x="1639646" y="1782669"/>
                  </a:lnTo>
                  <a:lnTo>
                    <a:pt x="1638979" y="1783622"/>
                  </a:lnTo>
                  <a:lnTo>
                    <a:pt x="1638122" y="1784384"/>
                  </a:lnTo>
                  <a:lnTo>
                    <a:pt x="1637265" y="1784860"/>
                  </a:lnTo>
                  <a:lnTo>
                    <a:pt x="1634979" y="1785813"/>
                  </a:lnTo>
                  <a:lnTo>
                    <a:pt x="1633265" y="1784955"/>
                  </a:lnTo>
                  <a:lnTo>
                    <a:pt x="1633265" y="1783146"/>
                  </a:lnTo>
                  <a:lnTo>
                    <a:pt x="1634884" y="1780955"/>
                  </a:lnTo>
                  <a:lnTo>
                    <a:pt x="1632883" y="1779336"/>
                  </a:lnTo>
                  <a:lnTo>
                    <a:pt x="1632216" y="1779336"/>
                  </a:lnTo>
                  <a:lnTo>
                    <a:pt x="1631740" y="1779907"/>
                  </a:lnTo>
                  <a:lnTo>
                    <a:pt x="1631169" y="1779907"/>
                  </a:lnTo>
                  <a:lnTo>
                    <a:pt x="1630407" y="1779907"/>
                  </a:lnTo>
                  <a:lnTo>
                    <a:pt x="1631550" y="1777526"/>
                  </a:lnTo>
                  <a:lnTo>
                    <a:pt x="1633645" y="1774859"/>
                  </a:lnTo>
                  <a:lnTo>
                    <a:pt x="1635074" y="1772097"/>
                  </a:lnTo>
                  <a:lnTo>
                    <a:pt x="1634408" y="1769620"/>
                  </a:lnTo>
                  <a:lnTo>
                    <a:pt x="1633360" y="1768477"/>
                  </a:lnTo>
                  <a:lnTo>
                    <a:pt x="1632788" y="1767429"/>
                  </a:lnTo>
                  <a:lnTo>
                    <a:pt x="1632788" y="1766572"/>
                  </a:lnTo>
                  <a:lnTo>
                    <a:pt x="1634598" y="1766572"/>
                  </a:lnTo>
                  <a:lnTo>
                    <a:pt x="1636217" y="1766572"/>
                  </a:lnTo>
                  <a:lnTo>
                    <a:pt x="1637170" y="1767620"/>
                  </a:lnTo>
                  <a:lnTo>
                    <a:pt x="1637741" y="1769049"/>
                  </a:lnTo>
                  <a:lnTo>
                    <a:pt x="1638599" y="1770477"/>
                  </a:lnTo>
                  <a:lnTo>
                    <a:pt x="1639075" y="1771716"/>
                  </a:lnTo>
                  <a:lnTo>
                    <a:pt x="1639075" y="1773144"/>
                  </a:lnTo>
                  <a:lnTo>
                    <a:pt x="1639075" y="1774383"/>
                  </a:lnTo>
                  <a:close/>
                  <a:moveTo>
                    <a:pt x="1559255" y="1743045"/>
                  </a:moveTo>
                  <a:lnTo>
                    <a:pt x="1558398" y="1747713"/>
                  </a:lnTo>
                  <a:lnTo>
                    <a:pt x="1558398" y="1749332"/>
                  </a:lnTo>
                  <a:lnTo>
                    <a:pt x="1558398" y="1751427"/>
                  </a:lnTo>
                  <a:lnTo>
                    <a:pt x="1560207" y="1754190"/>
                  </a:lnTo>
                  <a:lnTo>
                    <a:pt x="1560207" y="1756095"/>
                  </a:lnTo>
                  <a:lnTo>
                    <a:pt x="1560207" y="1759714"/>
                  </a:lnTo>
                  <a:lnTo>
                    <a:pt x="1559350" y="1764000"/>
                  </a:lnTo>
                  <a:lnTo>
                    <a:pt x="1557636" y="1767620"/>
                  </a:lnTo>
                  <a:lnTo>
                    <a:pt x="1554969" y="1769144"/>
                  </a:lnTo>
                  <a:lnTo>
                    <a:pt x="1553540" y="1768191"/>
                  </a:lnTo>
                  <a:lnTo>
                    <a:pt x="1553540" y="1767144"/>
                  </a:lnTo>
                  <a:lnTo>
                    <a:pt x="1554017" y="1765905"/>
                  </a:lnTo>
                  <a:lnTo>
                    <a:pt x="1554017" y="1764286"/>
                  </a:lnTo>
                  <a:lnTo>
                    <a:pt x="1553540" y="1763429"/>
                  </a:lnTo>
                  <a:lnTo>
                    <a:pt x="1552874" y="1762762"/>
                  </a:lnTo>
                  <a:lnTo>
                    <a:pt x="1552397" y="1761905"/>
                  </a:lnTo>
                  <a:lnTo>
                    <a:pt x="1552397" y="1760000"/>
                  </a:lnTo>
                  <a:lnTo>
                    <a:pt x="1552397" y="1757238"/>
                  </a:lnTo>
                  <a:lnTo>
                    <a:pt x="1552969" y="1753809"/>
                  </a:lnTo>
                  <a:lnTo>
                    <a:pt x="1554207" y="1750761"/>
                  </a:lnTo>
                  <a:lnTo>
                    <a:pt x="1555922" y="1748856"/>
                  </a:lnTo>
                  <a:lnTo>
                    <a:pt x="1555064" y="1747427"/>
                  </a:lnTo>
                  <a:lnTo>
                    <a:pt x="1555064" y="1745712"/>
                  </a:lnTo>
                  <a:lnTo>
                    <a:pt x="1556398" y="1744093"/>
                  </a:lnTo>
                  <a:close/>
                  <a:moveTo>
                    <a:pt x="1608499" y="1700564"/>
                  </a:moveTo>
                  <a:lnTo>
                    <a:pt x="1611738" y="1699611"/>
                  </a:lnTo>
                  <a:lnTo>
                    <a:pt x="1613262" y="1699611"/>
                  </a:lnTo>
                  <a:lnTo>
                    <a:pt x="1614786" y="1700469"/>
                  </a:lnTo>
                  <a:lnTo>
                    <a:pt x="1618406" y="1698468"/>
                  </a:lnTo>
                  <a:lnTo>
                    <a:pt x="1617072" y="1700754"/>
                  </a:lnTo>
                  <a:lnTo>
                    <a:pt x="1616119" y="1703231"/>
                  </a:lnTo>
                  <a:lnTo>
                    <a:pt x="1614976" y="1704850"/>
                  </a:lnTo>
                  <a:lnTo>
                    <a:pt x="1612976" y="1704850"/>
                  </a:lnTo>
                  <a:lnTo>
                    <a:pt x="1608499" y="1701802"/>
                  </a:lnTo>
                  <a:close/>
                  <a:moveTo>
                    <a:pt x="1609452" y="1691896"/>
                  </a:move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3230"/>
                  </a:lnTo>
                  <a:lnTo>
                    <a:pt x="1608881" y="1693230"/>
                  </a:lnTo>
                  <a:lnTo>
                    <a:pt x="1608214" y="1693230"/>
                  </a:lnTo>
                  <a:lnTo>
                    <a:pt x="1607166" y="1692658"/>
                  </a:lnTo>
                  <a:lnTo>
                    <a:pt x="1606118" y="1691420"/>
                  </a:lnTo>
                  <a:lnTo>
                    <a:pt x="1605166" y="1691420"/>
                  </a:lnTo>
                  <a:lnTo>
                    <a:pt x="1604308" y="1691420"/>
                  </a:lnTo>
                  <a:lnTo>
                    <a:pt x="1603641" y="1692563"/>
                  </a:lnTo>
                  <a:lnTo>
                    <a:pt x="1603165" y="1691325"/>
                  </a:lnTo>
                  <a:lnTo>
                    <a:pt x="1603165" y="1690372"/>
                  </a:lnTo>
                  <a:lnTo>
                    <a:pt x="1603165" y="1689420"/>
                  </a:lnTo>
                  <a:lnTo>
                    <a:pt x="1604023" y="1688658"/>
                  </a:lnTo>
                  <a:lnTo>
                    <a:pt x="1604023" y="1687610"/>
                  </a:lnTo>
                  <a:lnTo>
                    <a:pt x="1604023" y="1686753"/>
                  </a:lnTo>
                  <a:lnTo>
                    <a:pt x="1604023" y="1684752"/>
                  </a:lnTo>
                  <a:lnTo>
                    <a:pt x="1604785" y="1684752"/>
                  </a:lnTo>
                  <a:lnTo>
                    <a:pt x="1606594" y="1686848"/>
                  </a:lnTo>
                  <a:lnTo>
                    <a:pt x="1609642" y="1688277"/>
                  </a:lnTo>
                  <a:lnTo>
                    <a:pt x="1611833" y="1689801"/>
                  </a:lnTo>
                  <a:close/>
                  <a:moveTo>
                    <a:pt x="1451623" y="1515112"/>
                  </a:moveTo>
                  <a:lnTo>
                    <a:pt x="1451623" y="1517970"/>
                  </a:lnTo>
                  <a:lnTo>
                    <a:pt x="1451623" y="1520065"/>
                  </a:lnTo>
                  <a:lnTo>
                    <a:pt x="1452480" y="1521780"/>
                  </a:lnTo>
                  <a:lnTo>
                    <a:pt x="1453813" y="1523685"/>
                  </a:lnTo>
                  <a:lnTo>
                    <a:pt x="1450861" y="1524637"/>
                  </a:lnTo>
                  <a:lnTo>
                    <a:pt x="1449432" y="1526637"/>
                  </a:lnTo>
                  <a:lnTo>
                    <a:pt x="1448194" y="1528828"/>
                  </a:lnTo>
                  <a:lnTo>
                    <a:pt x="1445717" y="1530447"/>
                  </a:lnTo>
                  <a:lnTo>
                    <a:pt x="1445146" y="1530447"/>
                  </a:lnTo>
                  <a:lnTo>
                    <a:pt x="1444384" y="1529495"/>
                  </a:lnTo>
                  <a:lnTo>
                    <a:pt x="1443908" y="1528352"/>
                  </a:lnTo>
                  <a:lnTo>
                    <a:pt x="1443908" y="1527114"/>
                  </a:lnTo>
                  <a:lnTo>
                    <a:pt x="1444669" y="1526256"/>
                  </a:lnTo>
                  <a:lnTo>
                    <a:pt x="1446860" y="1526256"/>
                  </a:lnTo>
                  <a:lnTo>
                    <a:pt x="1448003" y="1525590"/>
                  </a:lnTo>
                  <a:lnTo>
                    <a:pt x="1449432" y="1523208"/>
                  </a:lnTo>
                  <a:lnTo>
                    <a:pt x="1450004" y="1520732"/>
                  </a:lnTo>
                  <a:lnTo>
                    <a:pt x="1450004" y="1518351"/>
                  </a:lnTo>
                  <a:close/>
                  <a:moveTo>
                    <a:pt x="1448194" y="1500729"/>
                  </a:moveTo>
                  <a:lnTo>
                    <a:pt x="1447050" y="1499967"/>
                  </a:lnTo>
                  <a:lnTo>
                    <a:pt x="1446193" y="1499110"/>
                  </a:lnTo>
                  <a:lnTo>
                    <a:pt x="1444479" y="1496919"/>
                  </a:lnTo>
                  <a:lnTo>
                    <a:pt x="1442765" y="1501301"/>
                  </a:lnTo>
                  <a:lnTo>
                    <a:pt x="1441812" y="1502634"/>
                  </a:lnTo>
                  <a:lnTo>
                    <a:pt x="1439812" y="1500253"/>
                  </a:lnTo>
                  <a:lnTo>
                    <a:pt x="1438192" y="1500729"/>
                  </a:lnTo>
                  <a:lnTo>
                    <a:pt x="1436764" y="1501968"/>
                  </a:lnTo>
                  <a:lnTo>
                    <a:pt x="1435621" y="1501968"/>
                  </a:lnTo>
                  <a:lnTo>
                    <a:pt x="1435621" y="1496253"/>
                  </a:lnTo>
                  <a:lnTo>
                    <a:pt x="1433240" y="1497872"/>
                  </a:lnTo>
                  <a:lnTo>
                    <a:pt x="1432382" y="1497872"/>
                  </a:lnTo>
                  <a:lnTo>
                    <a:pt x="1431525" y="1497872"/>
                  </a:lnTo>
                  <a:lnTo>
                    <a:pt x="1430382" y="1497872"/>
                  </a:lnTo>
                  <a:lnTo>
                    <a:pt x="1429810" y="1497205"/>
                  </a:lnTo>
                  <a:lnTo>
                    <a:pt x="1430572" y="1495776"/>
                  </a:lnTo>
                  <a:lnTo>
                    <a:pt x="1434668" y="1492062"/>
                  </a:lnTo>
                  <a:lnTo>
                    <a:pt x="1435239" y="1490252"/>
                  </a:lnTo>
                  <a:lnTo>
                    <a:pt x="1432763" y="1489585"/>
                  </a:lnTo>
                  <a:lnTo>
                    <a:pt x="1434001" y="1486632"/>
                  </a:lnTo>
                  <a:lnTo>
                    <a:pt x="1434478" y="1483108"/>
                  </a:lnTo>
                  <a:lnTo>
                    <a:pt x="1435335" y="1480060"/>
                  </a:lnTo>
                  <a:lnTo>
                    <a:pt x="1437335" y="1478250"/>
                  </a:lnTo>
                  <a:lnTo>
                    <a:pt x="1437811" y="1480155"/>
                  </a:lnTo>
                  <a:lnTo>
                    <a:pt x="1439621" y="1483584"/>
                  </a:lnTo>
                  <a:lnTo>
                    <a:pt x="1439621" y="1485299"/>
                  </a:lnTo>
                  <a:lnTo>
                    <a:pt x="1439621" y="1489109"/>
                  </a:lnTo>
                  <a:lnTo>
                    <a:pt x="1440479" y="1490157"/>
                  </a:lnTo>
                  <a:lnTo>
                    <a:pt x="1442955" y="1490157"/>
                  </a:lnTo>
                  <a:lnTo>
                    <a:pt x="1442955" y="1490919"/>
                  </a:lnTo>
                  <a:lnTo>
                    <a:pt x="1445146" y="1494919"/>
                  </a:lnTo>
                  <a:lnTo>
                    <a:pt x="1447813" y="1497015"/>
                  </a:lnTo>
                  <a:lnTo>
                    <a:pt x="1448670" y="1498539"/>
                  </a:lnTo>
                  <a:close/>
                  <a:moveTo>
                    <a:pt x="1433811" y="1476917"/>
                  </a:moveTo>
                  <a:lnTo>
                    <a:pt x="1433144" y="1477774"/>
                  </a:lnTo>
                  <a:lnTo>
                    <a:pt x="1429334" y="1481775"/>
                  </a:lnTo>
                  <a:lnTo>
                    <a:pt x="1429810" y="1478822"/>
                  </a:lnTo>
                  <a:lnTo>
                    <a:pt x="1429810" y="1477965"/>
                  </a:lnTo>
                  <a:lnTo>
                    <a:pt x="1429810" y="1477965"/>
                  </a:lnTo>
                  <a:lnTo>
                    <a:pt x="1429049" y="1478631"/>
                  </a:lnTo>
                  <a:lnTo>
                    <a:pt x="1429049" y="1478631"/>
                  </a:lnTo>
                  <a:lnTo>
                    <a:pt x="1429049" y="1478060"/>
                  </a:lnTo>
                  <a:lnTo>
                    <a:pt x="1428382" y="1478060"/>
                  </a:lnTo>
                  <a:lnTo>
                    <a:pt x="1427524" y="1479965"/>
                  </a:lnTo>
                  <a:lnTo>
                    <a:pt x="1426477" y="1479298"/>
                  </a:lnTo>
                  <a:lnTo>
                    <a:pt x="1425714" y="1478441"/>
                  </a:lnTo>
                  <a:lnTo>
                    <a:pt x="1425143" y="1477393"/>
                  </a:lnTo>
                  <a:lnTo>
                    <a:pt x="1425143" y="1476155"/>
                  </a:lnTo>
                  <a:lnTo>
                    <a:pt x="1425905" y="1473869"/>
                  </a:lnTo>
                  <a:lnTo>
                    <a:pt x="1429620" y="1469392"/>
                  </a:lnTo>
                  <a:lnTo>
                    <a:pt x="1429144" y="1469392"/>
                  </a:lnTo>
                  <a:lnTo>
                    <a:pt x="1428572" y="1468725"/>
                  </a:lnTo>
                  <a:lnTo>
                    <a:pt x="1428572" y="1467773"/>
                  </a:lnTo>
                  <a:lnTo>
                    <a:pt x="1428572" y="1466916"/>
                  </a:lnTo>
                  <a:lnTo>
                    <a:pt x="1430001" y="1465773"/>
                  </a:lnTo>
                  <a:lnTo>
                    <a:pt x="1430858" y="1465773"/>
                  </a:lnTo>
                  <a:lnTo>
                    <a:pt x="1431430" y="1466535"/>
                  </a:lnTo>
                  <a:lnTo>
                    <a:pt x="1432287" y="1466535"/>
                  </a:lnTo>
                  <a:lnTo>
                    <a:pt x="1433716" y="1465773"/>
                  </a:lnTo>
                  <a:lnTo>
                    <a:pt x="1434478" y="1465106"/>
                  </a:lnTo>
                  <a:lnTo>
                    <a:pt x="1435144" y="1464153"/>
                  </a:lnTo>
                  <a:lnTo>
                    <a:pt x="1435716" y="1462725"/>
                  </a:lnTo>
                  <a:lnTo>
                    <a:pt x="1437907" y="1464820"/>
                  </a:lnTo>
                  <a:lnTo>
                    <a:pt x="1436764" y="1467678"/>
                  </a:lnTo>
                  <a:lnTo>
                    <a:pt x="1434383" y="1470440"/>
                  </a:lnTo>
                  <a:lnTo>
                    <a:pt x="1433144" y="1472726"/>
                  </a:lnTo>
                  <a:lnTo>
                    <a:pt x="1433144" y="1473678"/>
                  </a:lnTo>
                  <a:lnTo>
                    <a:pt x="1434478" y="1475679"/>
                  </a:lnTo>
                  <a:close/>
                  <a:moveTo>
                    <a:pt x="1367136" y="1452057"/>
                  </a:moveTo>
                  <a:lnTo>
                    <a:pt x="1370279" y="1454533"/>
                  </a:lnTo>
                  <a:lnTo>
                    <a:pt x="1371136" y="1457486"/>
                  </a:lnTo>
                  <a:lnTo>
                    <a:pt x="1370660" y="1460629"/>
                  </a:lnTo>
                  <a:lnTo>
                    <a:pt x="1369707" y="1463487"/>
                  </a:lnTo>
                  <a:lnTo>
                    <a:pt x="1369136" y="1462915"/>
                  </a:lnTo>
                  <a:lnTo>
                    <a:pt x="1368564" y="1462915"/>
                  </a:lnTo>
                  <a:lnTo>
                    <a:pt x="1367898" y="1462915"/>
                  </a:lnTo>
                  <a:lnTo>
                    <a:pt x="1367136" y="1462915"/>
                  </a:lnTo>
                  <a:lnTo>
                    <a:pt x="1367136" y="1458534"/>
                  </a:lnTo>
                  <a:lnTo>
                    <a:pt x="1367136" y="1456629"/>
                  </a:lnTo>
                  <a:lnTo>
                    <a:pt x="1366469" y="1455200"/>
                  </a:lnTo>
                  <a:close/>
                  <a:moveTo>
                    <a:pt x="1159205" y="1334328"/>
                  </a:moveTo>
                  <a:lnTo>
                    <a:pt x="1159205" y="1332804"/>
                  </a:lnTo>
                  <a:lnTo>
                    <a:pt x="1159872" y="1332804"/>
                  </a:lnTo>
                  <a:lnTo>
                    <a:pt x="1160443" y="1333470"/>
                  </a:lnTo>
                  <a:lnTo>
                    <a:pt x="1160443" y="1335185"/>
                  </a:lnTo>
                  <a:lnTo>
                    <a:pt x="1160443" y="1338423"/>
                  </a:lnTo>
                  <a:lnTo>
                    <a:pt x="1160443" y="1339947"/>
                  </a:lnTo>
                  <a:lnTo>
                    <a:pt x="1159872" y="1341281"/>
                  </a:lnTo>
                  <a:lnTo>
                    <a:pt x="1158443" y="1339566"/>
                  </a:lnTo>
                  <a:lnTo>
                    <a:pt x="1153680" y="1342900"/>
                  </a:lnTo>
                  <a:lnTo>
                    <a:pt x="1150918" y="1341281"/>
                  </a:lnTo>
                  <a:lnTo>
                    <a:pt x="1150252" y="1339471"/>
                  </a:lnTo>
                  <a:lnTo>
                    <a:pt x="1149204" y="1338138"/>
                  </a:lnTo>
                  <a:lnTo>
                    <a:pt x="1148537" y="1336899"/>
                  </a:lnTo>
                  <a:lnTo>
                    <a:pt x="1149109" y="1335661"/>
                  </a:lnTo>
                  <a:lnTo>
                    <a:pt x="1150823" y="1334899"/>
                  </a:lnTo>
                  <a:lnTo>
                    <a:pt x="1152538" y="1334899"/>
                  </a:lnTo>
                  <a:lnTo>
                    <a:pt x="1153967" y="1334899"/>
                  </a:lnTo>
                  <a:lnTo>
                    <a:pt x="1155395" y="1332899"/>
                  </a:lnTo>
                  <a:lnTo>
                    <a:pt x="1155966" y="1333566"/>
                  </a:lnTo>
                  <a:lnTo>
                    <a:pt x="1156824" y="1333566"/>
                  </a:lnTo>
                  <a:close/>
                  <a:moveTo>
                    <a:pt x="1088434" y="1233077"/>
                  </a:moveTo>
                  <a:lnTo>
                    <a:pt x="1089387" y="1234220"/>
                  </a:lnTo>
                  <a:lnTo>
                    <a:pt x="1092149" y="1236030"/>
                  </a:lnTo>
                  <a:lnTo>
                    <a:pt x="1092911" y="1236792"/>
                  </a:lnTo>
                  <a:lnTo>
                    <a:pt x="1092911" y="1238220"/>
                  </a:lnTo>
                  <a:lnTo>
                    <a:pt x="1092149" y="1238792"/>
                  </a:lnTo>
                  <a:lnTo>
                    <a:pt x="1091006" y="1238792"/>
                  </a:lnTo>
                  <a:lnTo>
                    <a:pt x="1090340" y="1238792"/>
                  </a:lnTo>
                  <a:lnTo>
                    <a:pt x="1088625" y="1243364"/>
                  </a:lnTo>
                  <a:lnTo>
                    <a:pt x="1087387" y="1245269"/>
                  </a:lnTo>
                  <a:lnTo>
                    <a:pt x="1084910" y="1247269"/>
                  </a:lnTo>
                  <a:lnTo>
                    <a:pt x="1082719" y="1245936"/>
                  </a:lnTo>
                  <a:lnTo>
                    <a:pt x="1078052" y="1244793"/>
                  </a:lnTo>
                  <a:lnTo>
                    <a:pt x="1075957" y="1243459"/>
                  </a:lnTo>
                  <a:lnTo>
                    <a:pt x="1074814" y="1240221"/>
                  </a:lnTo>
                  <a:lnTo>
                    <a:pt x="1073575" y="1233077"/>
                  </a:lnTo>
                  <a:lnTo>
                    <a:pt x="1072813" y="1231077"/>
                  </a:lnTo>
                  <a:lnTo>
                    <a:pt x="1069289" y="1225457"/>
                  </a:lnTo>
                  <a:lnTo>
                    <a:pt x="1067955" y="1224123"/>
                  </a:lnTo>
                  <a:lnTo>
                    <a:pt x="1062431" y="1220599"/>
                  </a:lnTo>
                  <a:lnTo>
                    <a:pt x="1060907" y="1219170"/>
                  </a:lnTo>
                  <a:lnTo>
                    <a:pt x="1059669" y="1217646"/>
                  </a:lnTo>
                  <a:lnTo>
                    <a:pt x="1058907" y="1216027"/>
                  </a:lnTo>
                  <a:lnTo>
                    <a:pt x="1059479" y="1213074"/>
                  </a:lnTo>
                  <a:lnTo>
                    <a:pt x="1062622" y="1213074"/>
                  </a:lnTo>
                  <a:lnTo>
                    <a:pt x="1069575" y="1215932"/>
                  </a:lnTo>
                  <a:lnTo>
                    <a:pt x="1075195" y="1217551"/>
                  </a:lnTo>
                  <a:lnTo>
                    <a:pt x="1075957" y="1215170"/>
                  </a:lnTo>
                  <a:lnTo>
                    <a:pt x="1075385" y="1210788"/>
                  </a:lnTo>
                  <a:lnTo>
                    <a:pt x="1076719" y="1206502"/>
                  </a:lnTo>
                  <a:lnTo>
                    <a:pt x="1077480" y="1210026"/>
                  </a:lnTo>
                  <a:lnTo>
                    <a:pt x="1079195" y="1211265"/>
                  </a:lnTo>
                  <a:lnTo>
                    <a:pt x="1084434" y="1211265"/>
                  </a:lnTo>
                  <a:lnTo>
                    <a:pt x="1086244" y="1211931"/>
                  </a:lnTo>
                  <a:lnTo>
                    <a:pt x="1085672" y="1213741"/>
                  </a:lnTo>
                  <a:lnTo>
                    <a:pt x="1084148" y="1216218"/>
                  </a:lnTo>
                  <a:lnTo>
                    <a:pt x="1083100" y="1218789"/>
                  </a:lnTo>
                  <a:lnTo>
                    <a:pt x="1083100" y="1221552"/>
                  </a:lnTo>
                  <a:lnTo>
                    <a:pt x="1083863" y="1223742"/>
                  </a:lnTo>
                  <a:lnTo>
                    <a:pt x="1087101" y="1227743"/>
                  </a:lnTo>
                  <a:lnTo>
                    <a:pt x="1088148" y="1228314"/>
                  </a:lnTo>
                  <a:lnTo>
                    <a:pt x="1090435" y="1228314"/>
                  </a:lnTo>
                  <a:lnTo>
                    <a:pt x="1091101" y="1228886"/>
                  </a:lnTo>
                  <a:lnTo>
                    <a:pt x="1091101" y="1230505"/>
                  </a:lnTo>
                  <a:lnTo>
                    <a:pt x="1090625" y="1231458"/>
                  </a:lnTo>
                  <a:lnTo>
                    <a:pt x="1089577" y="1231934"/>
                  </a:lnTo>
                  <a:close/>
                  <a:moveTo>
                    <a:pt x="204514" y="1048482"/>
                  </a:moveTo>
                  <a:lnTo>
                    <a:pt x="203467" y="1050578"/>
                  </a:lnTo>
                  <a:lnTo>
                    <a:pt x="204229" y="1052197"/>
                  </a:lnTo>
                  <a:lnTo>
                    <a:pt x="205657" y="1053435"/>
                  </a:lnTo>
                  <a:lnTo>
                    <a:pt x="206324" y="1054197"/>
                  </a:lnTo>
                  <a:lnTo>
                    <a:pt x="205467" y="1056864"/>
                  </a:lnTo>
                  <a:lnTo>
                    <a:pt x="203562" y="1057817"/>
                  </a:lnTo>
                  <a:lnTo>
                    <a:pt x="199085" y="1057817"/>
                  </a:lnTo>
                  <a:lnTo>
                    <a:pt x="198323" y="1058388"/>
                  </a:lnTo>
                  <a:lnTo>
                    <a:pt x="198323" y="1059150"/>
                  </a:lnTo>
                  <a:lnTo>
                    <a:pt x="197561" y="1059722"/>
                  </a:lnTo>
                  <a:lnTo>
                    <a:pt x="196132" y="1059722"/>
                  </a:lnTo>
                  <a:lnTo>
                    <a:pt x="194989" y="1059150"/>
                  </a:lnTo>
                  <a:lnTo>
                    <a:pt x="194989" y="1058198"/>
                  </a:lnTo>
                  <a:lnTo>
                    <a:pt x="194989" y="1057245"/>
                  </a:lnTo>
                  <a:lnTo>
                    <a:pt x="194989" y="1057245"/>
                  </a:lnTo>
                  <a:lnTo>
                    <a:pt x="192703" y="1057245"/>
                  </a:lnTo>
                  <a:lnTo>
                    <a:pt x="190417" y="1058198"/>
                  </a:lnTo>
                  <a:lnTo>
                    <a:pt x="188893" y="1060103"/>
                  </a:lnTo>
                  <a:lnTo>
                    <a:pt x="188893" y="1062960"/>
                  </a:lnTo>
                  <a:lnTo>
                    <a:pt x="187941" y="1062960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1817"/>
                  </a:lnTo>
                  <a:lnTo>
                    <a:pt x="186036" y="1057912"/>
                  </a:lnTo>
                  <a:lnTo>
                    <a:pt x="186798" y="1056198"/>
                  </a:lnTo>
                  <a:lnTo>
                    <a:pt x="189084" y="1055055"/>
                  </a:lnTo>
                  <a:lnTo>
                    <a:pt x="191941" y="1052769"/>
                  </a:lnTo>
                  <a:lnTo>
                    <a:pt x="195085" y="1047625"/>
                  </a:lnTo>
                  <a:lnTo>
                    <a:pt x="197275" y="1045530"/>
                  </a:lnTo>
                  <a:lnTo>
                    <a:pt x="197942" y="1044291"/>
                  </a:lnTo>
                  <a:lnTo>
                    <a:pt x="197942" y="1042101"/>
                  </a:lnTo>
                  <a:lnTo>
                    <a:pt x="199847" y="1043148"/>
                  </a:lnTo>
                  <a:lnTo>
                    <a:pt x="205086" y="1047149"/>
                  </a:lnTo>
                  <a:close/>
                  <a:moveTo>
                    <a:pt x="142697" y="1019907"/>
                  </a:moveTo>
                  <a:lnTo>
                    <a:pt x="144983" y="1018860"/>
                  </a:lnTo>
                  <a:lnTo>
                    <a:pt x="148412" y="1017907"/>
                  </a:lnTo>
                  <a:lnTo>
                    <a:pt x="151270" y="1017907"/>
                  </a:lnTo>
                  <a:lnTo>
                    <a:pt x="151270" y="1019907"/>
                  </a:lnTo>
                  <a:lnTo>
                    <a:pt x="150031" y="1020860"/>
                  </a:lnTo>
                  <a:lnTo>
                    <a:pt x="146602" y="1020860"/>
                  </a:lnTo>
                  <a:lnTo>
                    <a:pt x="145840" y="1022003"/>
                  </a:lnTo>
                  <a:lnTo>
                    <a:pt x="145840" y="1023717"/>
                  </a:lnTo>
                  <a:lnTo>
                    <a:pt x="144983" y="1024479"/>
                  </a:lnTo>
                  <a:lnTo>
                    <a:pt x="144126" y="1024003"/>
                  </a:lnTo>
                  <a:lnTo>
                    <a:pt x="143554" y="1022479"/>
                  </a:lnTo>
                  <a:lnTo>
                    <a:pt x="143554" y="1020574"/>
                  </a:lnTo>
                  <a:lnTo>
                    <a:pt x="143554" y="1020003"/>
                  </a:lnTo>
                  <a:close/>
                  <a:moveTo>
                    <a:pt x="227089" y="967425"/>
                  </a:moveTo>
                  <a:lnTo>
                    <a:pt x="227755" y="968949"/>
                  </a:lnTo>
                  <a:lnTo>
                    <a:pt x="227755" y="971520"/>
                  </a:lnTo>
                  <a:lnTo>
                    <a:pt x="227755" y="974092"/>
                  </a:lnTo>
                  <a:lnTo>
                    <a:pt x="227755" y="975902"/>
                  </a:lnTo>
                  <a:lnTo>
                    <a:pt x="227279" y="975140"/>
                  </a:lnTo>
                  <a:lnTo>
                    <a:pt x="226136" y="973711"/>
                  </a:lnTo>
                  <a:lnTo>
                    <a:pt x="226136" y="972949"/>
                  </a:lnTo>
                  <a:lnTo>
                    <a:pt x="224803" y="974473"/>
                  </a:lnTo>
                  <a:lnTo>
                    <a:pt x="224803" y="975616"/>
                  </a:lnTo>
                  <a:lnTo>
                    <a:pt x="224803" y="976759"/>
                  </a:lnTo>
                  <a:lnTo>
                    <a:pt x="224803" y="978093"/>
                  </a:lnTo>
                  <a:lnTo>
                    <a:pt x="224136" y="978759"/>
                  </a:lnTo>
                  <a:lnTo>
                    <a:pt x="222802" y="978759"/>
                  </a:lnTo>
                  <a:lnTo>
                    <a:pt x="220326" y="977902"/>
                  </a:lnTo>
                  <a:lnTo>
                    <a:pt x="217468" y="977902"/>
                  </a:lnTo>
                  <a:lnTo>
                    <a:pt x="214801" y="978759"/>
                  </a:lnTo>
                  <a:lnTo>
                    <a:pt x="212706" y="980283"/>
                  </a:lnTo>
                  <a:lnTo>
                    <a:pt x="211468" y="982379"/>
                  </a:lnTo>
                  <a:lnTo>
                    <a:pt x="210134" y="980664"/>
                  </a:lnTo>
                  <a:lnTo>
                    <a:pt x="207467" y="975902"/>
                  </a:lnTo>
                  <a:lnTo>
                    <a:pt x="206515" y="974854"/>
                  </a:lnTo>
                  <a:lnTo>
                    <a:pt x="206515" y="974854"/>
                  </a:lnTo>
                  <a:lnTo>
                    <a:pt x="205371" y="973902"/>
                  </a:lnTo>
                  <a:lnTo>
                    <a:pt x="204229" y="973330"/>
                  </a:lnTo>
                  <a:lnTo>
                    <a:pt x="203752" y="973902"/>
                  </a:lnTo>
                  <a:lnTo>
                    <a:pt x="203752" y="974568"/>
                  </a:lnTo>
                  <a:lnTo>
                    <a:pt x="201466" y="977331"/>
                  </a:lnTo>
                  <a:lnTo>
                    <a:pt x="200228" y="977331"/>
                  </a:lnTo>
                  <a:lnTo>
                    <a:pt x="196990" y="977331"/>
                  </a:lnTo>
                  <a:lnTo>
                    <a:pt x="196037" y="977807"/>
                  </a:lnTo>
                  <a:lnTo>
                    <a:pt x="196037" y="979236"/>
                  </a:lnTo>
                  <a:lnTo>
                    <a:pt x="197085" y="980093"/>
                  </a:lnTo>
                  <a:lnTo>
                    <a:pt x="198704" y="980569"/>
                  </a:lnTo>
                  <a:lnTo>
                    <a:pt x="200228" y="980569"/>
                  </a:lnTo>
                  <a:lnTo>
                    <a:pt x="201371" y="981331"/>
                  </a:lnTo>
                  <a:lnTo>
                    <a:pt x="201371" y="982855"/>
                  </a:lnTo>
                  <a:lnTo>
                    <a:pt x="200133" y="984093"/>
                  </a:lnTo>
                  <a:lnTo>
                    <a:pt x="198704" y="984093"/>
                  </a:lnTo>
                  <a:lnTo>
                    <a:pt x="197275" y="983046"/>
                  </a:lnTo>
                  <a:lnTo>
                    <a:pt x="195942" y="983046"/>
                  </a:lnTo>
                  <a:lnTo>
                    <a:pt x="194704" y="983046"/>
                  </a:lnTo>
                  <a:lnTo>
                    <a:pt x="193751" y="984379"/>
                  </a:lnTo>
                  <a:lnTo>
                    <a:pt x="194513" y="988570"/>
                  </a:lnTo>
                  <a:lnTo>
                    <a:pt x="194513" y="989903"/>
                  </a:lnTo>
                  <a:lnTo>
                    <a:pt x="193942" y="990951"/>
                  </a:lnTo>
                  <a:lnTo>
                    <a:pt x="192322" y="993332"/>
                  </a:lnTo>
                  <a:lnTo>
                    <a:pt x="192322" y="993809"/>
                  </a:lnTo>
                  <a:lnTo>
                    <a:pt x="192322" y="994476"/>
                  </a:lnTo>
                  <a:lnTo>
                    <a:pt x="191751" y="996095"/>
                  </a:lnTo>
                  <a:lnTo>
                    <a:pt x="190512" y="997714"/>
                  </a:lnTo>
                  <a:lnTo>
                    <a:pt x="189370" y="998381"/>
                  </a:lnTo>
                  <a:lnTo>
                    <a:pt x="187941" y="997809"/>
                  </a:lnTo>
                  <a:lnTo>
                    <a:pt x="185941" y="995142"/>
                  </a:lnTo>
                  <a:lnTo>
                    <a:pt x="184417" y="994571"/>
                  </a:lnTo>
                  <a:lnTo>
                    <a:pt x="182797" y="995809"/>
                  </a:lnTo>
                  <a:lnTo>
                    <a:pt x="180987" y="1000953"/>
                  </a:lnTo>
                  <a:lnTo>
                    <a:pt x="179368" y="1002191"/>
                  </a:lnTo>
                  <a:lnTo>
                    <a:pt x="176987" y="1002191"/>
                  </a:lnTo>
                  <a:lnTo>
                    <a:pt x="174034" y="1004572"/>
                  </a:lnTo>
                  <a:lnTo>
                    <a:pt x="171844" y="1005525"/>
                  </a:lnTo>
                  <a:lnTo>
                    <a:pt x="163462" y="1005525"/>
                  </a:lnTo>
                  <a:lnTo>
                    <a:pt x="161937" y="1005525"/>
                  </a:lnTo>
                  <a:lnTo>
                    <a:pt x="161176" y="1004001"/>
                  </a:lnTo>
                  <a:lnTo>
                    <a:pt x="157175" y="998762"/>
                  </a:lnTo>
                  <a:lnTo>
                    <a:pt x="155651" y="997524"/>
                  </a:lnTo>
                  <a:lnTo>
                    <a:pt x="156413" y="1000286"/>
                  </a:lnTo>
                  <a:lnTo>
                    <a:pt x="156413" y="1004191"/>
                  </a:lnTo>
                  <a:lnTo>
                    <a:pt x="155842" y="1007049"/>
                  </a:lnTo>
                  <a:lnTo>
                    <a:pt x="154413" y="1007049"/>
                  </a:lnTo>
                  <a:lnTo>
                    <a:pt x="153460" y="1008953"/>
                  </a:lnTo>
                  <a:lnTo>
                    <a:pt x="152032" y="1010382"/>
                  </a:lnTo>
                  <a:lnTo>
                    <a:pt x="149555" y="1010382"/>
                  </a:lnTo>
                  <a:lnTo>
                    <a:pt x="149555" y="1006477"/>
                  </a:lnTo>
                  <a:lnTo>
                    <a:pt x="148793" y="1003715"/>
                  </a:lnTo>
                  <a:lnTo>
                    <a:pt x="148793" y="1002381"/>
                  </a:lnTo>
                  <a:lnTo>
                    <a:pt x="149365" y="1001429"/>
                  </a:lnTo>
                  <a:lnTo>
                    <a:pt x="150317" y="1000286"/>
                  </a:lnTo>
                  <a:lnTo>
                    <a:pt x="151174" y="998952"/>
                  </a:lnTo>
                  <a:lnTo>
                    <a:pt x="151174" y="997143"/>
                  </a:lnTo>
                  <a:lnTo>
                    <a:pt x="151174" y="993904"/>
                  </a:lnTo>
                  <a:lnTo>
                    <a:pt x="151841" y="991332"/>
                  </a:lnTo>
                  <a:lnTo>
                    <a:pt x="152889" y="989142"/>
                  </a:lnTo>
                  <a:lnTo>
                    <a:pt x="154508" y="987332"/>
                  </a:lnTo>
                  <a:lnTo>
                    <a:pt x="157651" y="984855"/>
                  </a:lnTo>
                  <a:lnTo>
                    <a:pt x="158604" y="983141"/>
                  </a:lnTo>
                  <a:lnTo>
                    <a:pt x="158604" y="980283"/>
                  </a:lnTo>
                  <a:lnTo>
                    <a:pt x="158604" y="978950"/>
                  </a:lnTo>
                  <a:lnTo>
                    <a:pt x="159556" y="977902"/>
                  </a:lnTo>
                  <a:lnTo>
                    <a:pt x="160890" y="977331"/>
                  </a:lnTo>
                  <a:lnTo>
                    <a:pt x="162319" y="977331"/>
                  </a:lnTo>
                  <a:lnTo>
                    <a:pt x="163366" y="976569"/>
                  </a:lnTo>
                  <a:lnTo>
                    <a:pt x="166033" y="972949"/>
                  </a:lnTo>
                  <a:lnTo>
                    <a:pt x="167271" y="971615"/>
                  </a:lnTo>
                  <a:lnTo>
                    <a:pt x="169939" y="970282"/>
                  </a:lnTo>
                  <a:lnTo>
                    <a:pt x="172701" y="970282"/>
                  </a:lnTo>
                  <a:lnTo>
                    <a:pt x="178416" y="970282"/>
                  </a:lnTo>
                  <a:lnTo>
                    <a:pt x="193370" y="967044"/>
                  </a:lnTo>
                  <a:lnTo>
                    <a:pt x="200990" y="962757"/>
                  </a:lnTo>
                  <a:lnTo>
                    <a:pt x="205848" y="961805"/>
                  </a:lnTo>
                  <a:lnTo>
                    <a:pt x="208610" y="961805"/>
                  </a:lnTo>
                  <a:lnTo>
                    <a:pt x="209848" y="962853"/>
                  </a:lnTo>
                  <a:lnTo>
                    <a:pt x="210706" y="964377"/>
                  </a:lnTo>
                  <a:lnTo>
                    <a:pt x="212039" y="966091"/>
                  </a:lnTo>
                  <a:lnTo>
                    <a:pt x="213849" y="967234"/>
                  </a:lnTo>
                  <a:lnTo>
                    <a:pt x="215944" y="967806"/>
                  </a:lnTo>
                  <a:lnTo>
                    <a:pt x="221088" y="967806"/>
                  </a:lnTo>
                  <a:lnTo>
                    <a:pt x="221088" y="968377"/>
                  </a:lnTo>
                  <a:lnTo>
                    <a:pt x="220612" y="969996"/>
                  </a:lnTo>
                  <a:lnTo>
                    <a:pt x="220612" y="970568"/>
                  </a:lnTo>
                  <a:lnTo>
                    <a:pt x="222993" y="971235"/>
                  </a:lnTo>
                  <a:lnTo>
                    <a:pt x="223945" y="969711"/>
                  </a:lnTo>
                  <a:lnTo>
                    <a:pt x="224612" y="967901"/>
                  </a:lnTo>
                  <a:close/>
                  <a:moveTo>
                    <a:pt x="556844" y="189708"/>
                  </a:moveTo>
                  <a:lnTo>
                    <a:pt x="559892" y="192852"/>
                  </a:lnTo>
                  <a:lnTo>
                    <a:pt x="560464" y="194376"/>
                  </a:lnTo>
                  <a:lnTo>
                    <a:pt x="560464" y="196090"/>
                  </a:lnTo>
                  <a:lnTo>
                    <a:pt x="560464" y="196662"/>
                  </a:lnTo>
                  <a:lnTo>
                    <a:pt x="559130" y="196662"/>
                  </a:lnTo>
                  <a:lnTo>
                    <a:pt x="557796" y="196662"/>
                  </a:lnTo>
                  <a:lnTo>
                    <a:pt x="556463" y="196662"/>
                  </a:lnTo>
                  <a:lnTo>
                    <a:pt x="553510" y="197805"/>
                  </a:lnTo>
                  <a:lnTo>
                    <a:pt x="551891" y="197805"/>
                  </a:lnTo>
                  <a:lnTo>
                    <a:pt x="550272" y="198471"/>
                  </a:lnTo>
                  <a:lnTo>
                    <a:pt x="549129" y="199995"/>
                  </a:lnTo>
                  <a:lnTo>
                    <a:pt x="548271" y="201805"/>
                  </a:lnTo>
                  <a:lnTo>
                    <a:pt x="548271" y="203329"/>
                  </a:lnTo>
                  <a:lnTo>
                    <a:pt x="543890" y="201424"/>
                  </a:lnTo>
                  <a:lnTo>
                    <a:pt x="542842" y="200567"/>
                  </a:lnTo>
                  <a:lnTo>
                    <a:pt x="541699" y="198186"/>
                  </a:lnTo>
                  <a:lnTo>
                    <a:pt x="539794" y="195328"/>
                  </a:lnTo>
                  <a:lnTo>
                    <a:pt x="538556" y="191994"/>
                  </a:lnTo>
                  <a:lnTo>
                    <a:pt x="539318" y="187899"/>
                  </a:lnTo>
                  <a:lnTo>
                    <a:pt x="539318" y="187137"/>
                  </a:lnTo>
                  <a:lnTo>
                    <a:pt x="539318" y="186565"/>
                  </a:lnTo>
                  <a:lnTo>
                    <a:pt x="539890" y="186565"/>
                  </a:lnTo>
                  <a:lnTo>
                    <a:pt x="542271" y="186565"/>
                  </a:lnTo>
                  <a:lnTo>
                    <a:pt x="542271" y="186565"/>
                  </a:lnTo>
                  <a:lnTo>
                    <a:pt x="542271" y="185994"/>
                  </a:lnTo>
                  <a:lnTo>
                    <a:pt x="543223" y="185136"/>
                  </a:lnTo>
                  <a:lnTo>
                    <a:pt x="545509" y="183898"/>
                  </a:lnTo>
                  <a:lnTo>
                    <a:pt x="545509" y="183898"/>
                  </a:lnTo>
                  <a:lnTo>
                    <a:pt x="545509" y="183231"/>
                  </a:lnTo>
                  <a:lnTo>
                    <a:pt x="546938" y="180755"/>
                  </a:lnTo>
                  <a:lnTo>
                    <a:pt x="549415" y="181612"/>
                  </a:lnTo>
                  <a:lnTo>
                    <a:pt x="551605" y="184565"/>
                  </a:lnTo>
                  <a:close/>
                  <a:moveTo>
                    <a:pt x="557796" y="177897"/>
                  </a:moveTo>
                  <a:lnTo>
                    <a:pt x="561988" y="177231"/>
                  </a:lnTo>
                  <a:lnTo>
                    <a:pt x="565131" y="179326"/>
                  </a:lnTo>
                  <a:lnTo>
                    <a:pt x="565988" y="182469"/>
                  </a:lnTo>
                  <a:lnTo>
                    <a:pt x="563131" y="185136"/>
                  </a:lnTo>
                  <a:lnTo>
                    <a:pt x="559321" y="186279"/>
                  </a:lnTo>
                  <a:lnTo>
                    <a:pt x="556654" y="184184"/>
                  </a:lnTo>
                  <a:lnTo>
                    <a:pt x="555796" y="180850"/>
                  </a:lnTo>
                  <a:close/>
                  <a:moveTo>
                    <a:pt x="561797" y="119509"/>
                  </a:moveTo>
                  <a:lnTo>
                    <a:pt x="564559" y="120843"/>
                  </a:lnTo>
                  <a:lnTo>
                    <a:pt x="566845" y="123605"/>
                  </a:lnTo>
                  <a:lnTo>
                    <a:pt x="567988" y="126462"/>
                  </a:lnTo>
                  <a:lnTo>
                    <a:pt x="567131" y="127701"/>
                  </a:lnTo>
                  <a:lnTo>
                    <a:pt x="564845" y="129415"/>
                  </a:lnTo>
                  <a:lnTo>
                    <a:pt x="561321" y="135606"/>
                  </a:lnTo>
                  <a:lnTo>
                    <a:pt x="559511" y="135035"/>
                  </a:lnTo>
                  <a:lnTo>
                    <a:pt x="557987" y="133797"/>
                  </a:lnTo>
                  <a:lnTo>
                    <a:pt x="555987" y="133035"/>
                  </a:lnTo>
                  <a:lnTo>
                    <a:pt x="553987" y="133035"/>
                  </a:lnTo>
                  <a:lnTo>
                    <a:pt x="552367" y="133511"/>
                  </a:lnTo>
                  <a:lnTo>
                    <a:pt x="551034" y="132177"/>
                  </a:lnTo>
                  <a:lnTo>
                    <a:pt x="549796" y="130653"/>
                  </a:lnTo>
                  <a:lnTo>
                    <a:pt x="548938" y="128939"/>
                  </a:lnTo>
                  <a:lnTo>
                    <a:pt x="548938" y="127129"/>
                  </a:lnTo>
                  <a:lnTo>
                    <a:pt x="550272" y="126367"/>
                  </a:lnTo>
                  <a:lnTo>
                    <a:pt x="551224" y="125700"/>
                  </a:lnTo>
                  <a:lnTo>
                    <a:pt x="551701" y="124843"/>
                  </a:lnTo>
                  <a:lnTo>
                    <a:pt x="551701" y="122271"/>
                  </a:lnTo>
                  <a:lnTo>
                    <a:pt x="551701" y="121700"/>
                  </a:lnTo>
                  <a:lnTo>
                    <a:pt x="553987" y="120176"/>
                  </a:lnTo>
                  <a:lnTo>
                    <a:pt x="556939" y="119700"/>
                  </a:lnTo>
                  <a:close/>
                  <a:moveTo>
                    <a:pt x="548367" y="111794"/>
                  </a:moveTo>
                  <a:lnTo>
                    <a:pt x="549319" y="113318"/>
                  </a:lnTo>
                  <a:lnTo>
                    <a:pt x="549319" y="114270"/>
                  </a:lnTo>
                  <a:lnTo>
                    <a:pt x="548367" y="119795"/>
                  </a:lnTo>
                  <a:lnTo>
                    <a:pt x="547414" y="121033"/>
                  </a:lnTo>
                  <a:lnTo>
                    <a:pt x="546462" y="122081"/>
                  </a:lnTo>
                  <a:lnTo>
                    <a:pt x="545319" y="124843"/>
                  </a:lnTo>
                  <a:lnTo>
                    <a:pt x="543700" y="125700"/>
                  </a:lnTo>
                  <a:lnTo>
                    <a:pt x="542176" y="125700"/>
                  </a:lnTo>
                  <a:lnTo>
                    <a:pt x="541604" y="123986"/>
                  </a:lnTo>
                  <a:lnTo>
                    <a:pt x="539794" y="122081"/>
                  </a:lnTo>
                  <a:lnTo>
                    <a:pt x="537794" y="120652"/>
                  </a:lnTo>
                  <a:lnTo>
                    <a:pt x="536461" y="119128"/>
                  </a:lnTo>
                  <a:lnTo>
                    <a:pt x="536461" y="116842"/>
                  </a:lnTo>
                  <a:lnTo>
                    <a:pt x="542366" y="107317"/>
                  </a:lnTo>
                  <a:lnTo>
                    <a:pt x="544271" y="107317"/>
                  </a:lnTo>
                  <a:lnTo>
                    <a:pt x="545890" y="108270"/>
                  </a:lnTo>
                  <a:close/>
                  <a:moveTo>
                    <a:pt x="1131868" y="1283369"/>
                  </a:moveTo>
                  <a:lnTo>
                    <a:pt x="1136155" y="1283369"/>
                  </a:lnTo>
                  <a:lnTo>
                    <a:pt x="1136155" y="1284512"/>
                  </a:lnTo>
                  <a:lnTo>
                    <a:pt x="1134821" y="1286226"/>
                  </a:lnTo>
                  <a:lnTo>
                    <a:pt x="1133392" y="1286798"/>
                  </a:lnTo>
                  <a:lnTo>
                    <a:pt x="1132249" y="1286798"/>
                  </a:lnTo>
                  <a:lnTo>
                    <a:pt x="1130059" y="1286798"/>
                  </a:lnTo>
                  <a:lnTo>
                    <a:pt x="1128344" y="1286131"/>
                  </a:lnTo>
                  <a:lnTo>
                    <a:pt x="1127297" y="1286131"/>
                  </a:lnTo>
                  <a:lnTo>
                    <a:pt x="1125487" y="1286131"/>
                  </a:lnTo>
                  <a:lnTo>
                    <a:pt x="1122820" y="1286131"/>
                  </a:lnTo>
                  <a:lnTo>
                    <a:pt x="1121200" y="1285560"/>
                  </a:lnTo>
                  <a:lnTo>
                    <a:pt x="1121200" y="1283464"/>
                  </a:lnTo>
                  <a:lnTo>
                    <a:pt x="1122724" y="1279654"/>
                  </a:lnTo>
                  <a:lnTo>
                    <a:pt x="1122724" y="1277654"/>
                  </a:lnTo>
                  <a:lnTo>
                    <a:pt x="1122057" y="1275558"/>
                  </a:lnTo>
                  <a:lnTo>
                    <a:pt x="1122629" y="1274701"/>
                  </a:lnTo>
                  <a:lnTo>
                    <a:pt x="1124058" y="1275749"/>
                  </a:lnTo>
                  <a:lnTo>
                    <a:pt x="1125296" y="1276987"/>
                  </a:lnTo>
                  <a:lnTo>
                    <a:pt x="1126534" y="1277654"/>
                  </a:lnTo>
                  <a:lnTo>
                    <a:pt x="1128058" y="1279368"/>
                  </a:lnTo>
                  <a:lnTo>
                    <a:pt x="1129583" y="1282226"/>
                  </a:lnTo>
                  <a:close/>
                  <a:moveTo>
                    <a:pt x="621900" y="17115"/>
                  </a:moveTo>
                  <a:lnTo>
                    <a:pt x="623995" y="17687"/>
                  </a:lnTo>
                  <a:lnTo>
                    <a:pt x="625805" y="19020"/>
                  </a:lnTo>
                  <a:lnTo>
                    <a:pt x="623900" y="20639"/>
                  </a:lnTo>
                  <a:lnTo>
                    <a:pt x="621900" y="21973"/>
                  </a:lnTo>
                  <a:lnTo>
                    <a:pt x="620471" y="23402"/>
                  </a:lnTo>
                  <a:lnTo>
                    <a:pt x="619138" y="24164"/>
                  </a:lnTo>
                  <a:lnTo>
                    <a:pt x="616852" y="24164"/>
                  </a:lnTo>
                  <a:lnTo>
                    <a:pt x="607327" y="24164"/>
                  </a:lnTo>
                  <a:lnTo>
                    <a:pt x="605612" y="24164"/>
                  </a:lnTo>
                  <a:lnTo>
                    <a:pt x="603421" y="23021"/>
                  </a:lnTo>
                  <a:lnTo>
                    <a:pt x="601993" y="20830"/>
                  </a:lnTo>
                  <a:lnTo>
                    <a:pt x="603421" y="18639"/>
                  </a:lnTo>
                  <a:lnTo>
                    <a:pt x="606755" y="17401"/>
                  </a:lnTo>
                  <a:lnTo>
                    <a:pt x="610279" y="17401"/>
                  </a:lnTo>
                  <a:lnTo>
                    <a:pt x="614089" y="18068"/>
                  </a:lnTo>
                  <a:lnTo>
                    <a:pt x="617518" y="18068"/>
                  </a:lnTo>
                  <a:close/>
                  <a:moveTo>
                    <a:pt x="550272" y="-30"/>
                  </a:moveTo>
                  <a:lnTo>
                    <a:pt x="559797" y="2828"/>
                  </a:lnTo>
                  <a:lnTo>
                    <a:pt x="560368" y="4923"/>
                  </a:lnTo>
                  <a:lnTo>
                    <a:pt x="559702" y="6162"/>
                  </a:lnTo>
                  <a:lnTo>
                    <a:pt x="557225" y="6638"/>
                  </a:lnTo>
                  <a:lnTo>
                    <a:pt x="552272" y="6638"/>
                  </a:lnTo>
                  <a:lnTo>
                    <a:pt x="546843" y="5781"/>
                  </a:lnTo>
                  <a:lnTo>
                    <a:pt x="542938" y="3971"/>
                  </a:lnTo>
                  <a:lnTo>
                    <a:pt x="544652" y="130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7783DDA-5C7F-4EAD-B8F1-E06AA8FA1D0E}"/>
                </a:ext>
              </a:extLst>
            </p:cNvPr>
            <p:cNvSpPr/>
            <p:nvPr/>
          </p:nvSpPr>
          <p:spPr>
            <a:xfrm>
              <a:off x="7104983" y="3481006"/>
              <a:ext cx="1652206" cy="1460658"/>
            </a:xfrm>
            <a:custGeom>
              <a:avLst/>
              <a:gdLst>
                <a:gd name="connsiteX0" fmla="*/ 1635741 w 1652206"/>
                <a:gd name="connsiteY0" fmla="*/ -30 h 1460658"/>
                <a:gd name="connsiteX1" fmla="*/ 1639074 w 1652206"/>
                <a:gd name="connsiteY1" fmla="*/ 4256 h 1460658"/>
                <a:gd name="connsiteX2" fmla="*/ 1643075 w 1652206"/>
                <a:gd name="connsiteY2" fmla="*/ 4256 h 1460658"/>
                <a:gd name="connsiteX3" fmla="*/ 1644123 w 1652206"/>
                <a:gd name="connsiteY3" fmla="*/ 7019 h 1460658"/>
                <a:gd name="connsiteX4" fmla="*/ 1645552 w 1652206"/>
                <a:gd name="connsiteY4" fmla="*/ 14924 h 1460658"/>
                <a:gd name="connsiteX5" fmla="*/ 1646790 w 1652206"/>
                <a:gd name="connsiteY5" fmla="*/ 18163 h 1460658"/>
                <a:gd name="connsiteX6" fmla="*/ 1646790 w 1652206"/>
                <a:gd name="connsiteY6" fmla="*/ 25593 h 1460658"/>
                <a:gd name="connsiteX7" fmla="*/ 1643171 w 1652206"/>
                <a:gd name="connsiteY7" fmla="*/ 46738 h 1460658"/>
                <a:gd name="connsiteX8" fmla="*/ 1643171 w 1652206"/>
                <a:gd name="connsiteY8" fmla="*/ 53215 h 1460658"/>
                <a:gd name="connsiteX9" fmla="*/ 1644980 w 1652206"/>
                <a:gd name="connsiteY9" fmla="*/ 65883 h 1460658"/>
                <a:gd name="connsiteX10" fmla="*/ 1646028 w 1652206"/>
                <a:gd name="connsiteY10" fmla="*/ 68645 h 1460658"/>
                <a:gd name="connsiteX11" fmla="*/ 1650791 w 1652206"/>
                <a:gd name="connsiteY11" fmla="*/ 74075 h 1460658"/>
                <a:gd name="connsiteX12" fmla="*/ 1652124 w 1652206"/>
                <a:gd name="connsiteY12" fmla="*/ 76646 h 1460658"/>
                <a:gd name="connsiteX13" fmla="*/ 1652124 w 1652206"/>
                <a:gd name="connsiteY13" fmla="*/ 77504 h 1460658"/>
                <a:gd name="connsiteX14" fmla="*/ 1650886 w 1652206"/>
                <a:gd name="connsiteY14" fmla="*/ 80361 h 1460658"/>
                <a:gd name="connsiteX15" fmla="*/ 1650886 w 1652206"/>
                <a:gd name="connsiteY15" fmla="*/ 81695 h 1460658"/>
                <a:gd name="connsiteX16" fmla="*/ 1650886 w 1652206"/>
                <a:gd name="connsiteY16" fmla="*/ 83219 h 1460658"/>
                <a:gd name="connsiteX17" fmla="*/ 1650886 w 1652206"/>
                <a:gd name="connsiteY17" fmla="*/ 85028 h 1460658"/>
                <a:gd name="connsiteX18" fmla="*/ 1650886 w 1652206"/>
                <a:gd name="connsiteY18" fmla="*/ 86743 h 1460658"/>
                <a:gd name="connsiteX19" fmla="*/ 1648409 w 1652206"/>
                <a:gd name="connsiteY19" fmla="*/ 91505 h 1460658"/>
                <a:gd name="connsiteX20" fmla="*/ 1648409 w 1652206"/>
                <a:gd name="connsiteY20" fmla="*/ 94839 h 1460658"/>
                <a:gd name="connsiteX21" fmla="*/ 1649648 w 1652206"/>
                <a:gd name="connsiteY21" fmla="*/ 101221 h 1460658"/>
                <a:gd name="connsiteX22" fmla="*/ 1649648 w 1652206"/>
                <a:gd name="connsiteY22" fmla="*/ 107412 h 1460658"/>
                <a:gd name="connsiteX23" fmla="*/ 1646504 w 1652206"/>
                <a:gd name="connsiteY23" fmla="*/ 111603 h 1460658"/>
                <a:gd name="connsiteX24" fmla="*/ 1638598 w 1652206"/>
                <a:gd name="connsiteY24" fmla="*/ 118747 h 1460658"/>
                <a:gd name="connsiteX25" fmla="*/ 1632597 w 1652206"/>
                <a:gd name="connsiteY25" fmla="*/ 127224 h 1460658"/>
                <a:gd name="connsiteX26" fmla="*/ 1629740 w 1652206"/>
                <a:gd name="connsiteY26" fmla="*/ 132463 h 1460658"/>
                <a:gd name="connsiteX27" fmla="*/ 1627740 w 1652206"/>
                <a:gd name="connsiteY27" fmla="*/ 138083 h 1460658"/>
                <a:gd name="connsiteX28" fmla="*/ 1627740 w 1652206"/>
                <a:gd name="connsiteY28" fmla="*/ 139893 h 1460658"/>
                <a:gd name="connsiteX29" fmla="*/ 1627740 w 1652206"/>
                <a:gd name="connsiteY29" fmla="*/ 141226 h 1460658"/>
                <a:gd name="connsiteX30" fmla="*/ 1628978 w 1652206"/>
                <a:gd name="connsiteY30" fmla="*/ 148179 h 1460658"/>
                <a:gd name="connsiteX31" fmla="*/ 1628978 w 1652206"/>
                <a:gd name="connsiteY31" fmla="*/ 149894 h 1460658"/>
                <a:gd name="connsiteX32" fmla="*/ 1628406 w 1652206"/>
                <a:gd name="connsiteY32" fmla="*/ 150465 h 1460658"/>
                <a:gd name="connsiteX33" fmla="*/ 1625930 w 1652206"/>
                <a:gd name="connsiteY33" fmla="*/ 151322 h 1460658"/>
                <a:gd name="connsiteX34" fmla="*/ 1625358 w 1652206"/>
                <a:gd name="connsiteY34" fmla="*/ 151894 h 1460658"/>
                <a:gd name="connsiteX35" fmla="*/ 1625358 w 1652206"/>
                <a:gd name="connsiteY35" fmla="*/ 153513 h 1460658"/>
                <a:gd name="connsiteX36" fmla="*/ 1619548 w 1652206"/>
                <a:gd name="connsiteY36" fmla="*/ 163038 h 1460658"/>
                <a:gd name="connsiteX37" fmla="*/ 1616882 w 1652206"/>
                <a:gd name="connsiteY37" fmla="*/ 168944 h 1460658"/>
                <a:gd name="connsiteX38" fmla="*/ 1615548 w 1652206"/>
                <a:gd name="connsiteY38" fmla="*/ 175230 h 1460658"/>
                <a:gd name="connsiteX39" fmla="*/ 1616691 w 1652206"/>
                <a:gd name="connsiteY39" fmla="*/ 181040 h 1460658"/>
                <a:gd name="connsiteX40" fmla="*/ 1618977 w 1652206"/>
                <a:gd name="connsiteY40" fmla="*/ 184279 h 1460658"/>
                <a:gd name="connsiteX41" fmla="*/ 1618977 w 1652206"/>
                <a:gd name="connsiteY41" fmla="*/ 186374 h 1460658"/>
                <a:gd name="connsiteX42" fmla="*/ 1617643 w 1652206"/>
                <a:gd name="connsiteY42" fmla="*/ 188660 h 1460658"/>
                <a:gd name="connsiteX43" fmla="*/ 1617643 w 1652206"/>
                <a:gd name="connsiteY43" fmla="*/ 190470 h 1460658"/>
                <a:gd name="connsiteX44" fmla="*/ 1617643 w 1652206"/>
                <a:gd name="connsiteY44" fmla="*/ 193328 h 1460658"/>
                <a:gd name="connsiteX45" fmla="*/ 1617643 w 1652206"/>
                <a:gd name="connsiteY45" fmla="*/ 196090 h 1460658"/>
                <a:gd name="connsiteX46" fmla="*/ 1617643 w 1652206"/>
                <a:gd name="connsiteY46" fmla="*/ 197423 h 1460658"/>
                <a:gd name="connsiteX47" fmla="*/ 1616119 w 1652206"/>
                <a:gd name="connsiteY47" fmla="*/ 200376 h 1460658"/>
                <a:gd name="connsiteX48" fmla="*/ 1615072 w 1652206"/>
                <a:gd name="connsiteY48" fmla="*/ 207139 h 1460658"/>
                <a:gd name="connsiteX49" fmla="*/ 1612881 w 1652206"/>
                <a:gd name="connsiteY49" fmla="*/ 211616 h 1460658"/>
                <a:gd name="connsiteX50" fmla="*/ 1612881 w 1652206"/>
                <a:gd name="connsiteY50" fmla="*/ 213235 h 1460658"/>
                <a:gd name="connsiteX51" fmla="*/ 1612881 w 1652206"/>
                <a:gd name="connsiteY51" fmla="*/ 216569 h 1460658"/>
                <a:gd name="connsiteX52" fmla="*/ 1612881 w 1652206"/>
                <a:gd name="connsiteY52" fmla="*/ 217331 h 1460658"/>
                <a:gd name="connsiteX53" fmla="*/ 1613452 w 1652206"/>
                <a:gd name="connsiteY53" fmla="*/ 218760 h 1460658"/>
                <a:gd name="connsiteX54" fmla="*/ 1613452 w 1652206"/>
                <a:gd name="connsiteY54" fmla="*/ 219617 h 1460658"/>
                <a:gd name="connsiteX55" fmla="*/ 1613452 w 1652206"/>
                <a:gd name="connsiteY55" fmla="*/ 220569 h 1460658"/>
                <a:gd name="connsiteX56" fmla="*/ 1612214 w 1652206"/>
                <a:gd name="connsiteY56" fmla="*/ 222188 h 1460658"/>
                <a:gd name="connsiteX57" fmla="*/ 1612214 w 1652206"/>
                <a:gd name="connsiteY57" fmla="*/ 223236 h 1460658"/>
                <a:gd name="connsiteX58" fmla="*/ 1612214 w 1652206"/>
                <a:gd name="connsiteY58" fmla="*/ 226951 h 1460658"/>
                <a:gd name="connsiteX59" fmla="*/ 1612881 w 1652206"/>
                <a:gd name="connsiteY59" fmla="*/ 229237 h 1460658"/>
                <a:gd name="connsiteX60" fmla="*/ 1612881 w 1652206"/>
                <a:gd name="connsiteY60" fmla="*/ 231618 h 1460658"/>
                <a:gd name="connsiteX61" fmla="*/ 1609642 w 1652206"/>
                <a:gd name="connsiteY61" fmla="*/ 237238 h 1460658"/>
                <a:gd name="connsiteX62" fmla="*/ 1608880 w 1652206"/>
                <a:gd name="connsiteY62" fmla="*/ 240000 h 1460658"/>
                <a:gd name="connsiteX63" fmla="*/ 1608880 w 1652206"/>
                <a:gd name="connsiteY63" fmla="*/ 242667 h 1460658"/>
                <a:gd name="connsiteX64" fmla="*/ 1608880 w 1652206"/>
                <a:gd name="connsiteY64" fmla="*/ 244858 h 1460658"/>
                <a:gd name="connsiteX65" fmla="*/ 1609833 w 1652206"/>
                <a:gd name="connsiteY65" fmla="*/ 251049 h 1460658"/>
                <a:gd name="connsiteX66" fmla="*/ 1609261 w 1652206"/>
                <a:gd name="connsiteY66" fmla="*/ 252383 h 1460658"/>
                <a:gd name="connsiteX67" fmla="*/ 1607452 w 1652206"/>
                <a:gd name="connsiteY67" fmla="*/ 254669 h 1460658"/>
                <a:gd name="connsiteX68" fmla="*/ 1607452 w 1652206"/>
                <a:gd name="connsiteY68" fmla="*/ 255621 h 1460658"/>
                <a:gd name="connsiteX69" fmla="*/ 1607452 w 1652206"/>
                <a:gd name="connsiteY69" fmla="*/ 262384 h 1460658"/>
                <a:gd name="connsiteX70" fmla="*/ 1607452 w 1652206"/>
                <a:gd name="connsiteY70" fmla="*/ 265718 h 1460658"/>
                <a:gd name="connsiteX71" fmla="*/ 1606499 w 1652206"/>
                <a:gd name="connsiteY71" fmla="*/ 268670 h 1460658"/>
                <a:gd name="connsiteX72" fmla="*/ 1601832 w 1652206"/>
                <a:gd name="connsiteY72" fmla="*/ 275243 h 1460658"/>
                <a:gd name="connsiteX73" fmla="*/ 1601260 w 1652206"/>
                <a:gd name="connsiteY73" fmla="*/ 277433 h 1460658"/>
                <a:gd name="connsiteX74" fmla="*/ 1600784 w 1652206"/>
                <a:gd name="connsiteY74" fmla="*/ 278291 h 1460658"/>
                <a:gd name="connsiteX75" fmla="*/ 1598975 w 1652206"/>
                <a:gd name="connsiteY75" fmla="*/ 280958 h 1460658"/>
                <a:gd name="connsiteX76" fmla="*/ 1598498 w 1652206"/>
                <a:gd name="connsiteY76" fmla="*/ 282577 h 1460658"/>
                <a:gd name="connsiteX77" fmla="*/ 1598498 w 1652206"/>
                <a:gd name="connsiteY77" fmla="*/ 284196 h 1460658"/>
                <a:gd name="connsiteX78" fmla="*/ 1599260 w 1652206"/>
                <a:gd name="connsiteY78" fmla="*/ 288292 h 1460658"/>
                <a:gd name="connsiteX79" fmla="*/ 1599260 w 1652206"/>
                <a:gd name="connsiteY79" fmla="*/ 296674 h 1460658"/>
                <a:gd name="connsiteX80" fmla="*/ 1597450 w 1652206"/>
                <a:gd name="connsiteY80" fmla="*/ 303627 h 1460658"/>
                <a:gd name="connsiteX81" fmla="*/ 1590592 w 1652206"/>
                <a:gd name="connsiteY81" fmla="*/ 316200 h 1460658"/>
                <a:gd name="connsiteX82" fmla="*/ 1591831 w 1652206"/>
                <a:gd name="connsiteY82" fmla="*/ 320486 h 1460658"/>
                <a:gd name="connsiteX83" fmla="*/ 1589926 w 1652206"/>
                <a:gd name="connsiteY83" fmla="*/ 326202 h 1460658"/>
                <a:gd name="connsiteX84" fmla="*/ 1584306 w 1652206"/>
                <a:gd name="connsiteY84" fmla="*/ 335727 h 1460658"/>
                <a:gd name="connsiteX85" fmla="*/ 1583449 w 1652206"/>
                <a:gd name="connsiteY85" fmla="*/ 338394 h 1460658"/>
                <a:gd name="connsiteX86" fmla="*/ 1582496 w 1652206"/>
                <a:gd name="connsiteY86" fmla="*/ 343251 h 1460658"/>
                <a:gd name="connsiteX87" fmla="*/ 1579258 w 1652206"/>
                <a:gd name="connsiteY87" fmla="*/ 348585 h 1460658"/>
                <a:gd name="connsiteX88" fmla="*/ 1578305 w 1652206"/>
                <a:gd name="connsiteY88" fmla="*/ 351728 h 1460658"/>
                <a:gd name="connsiteX89" fmla="*/ 1575638 w 1652206"/>
                <a:gd name="connsiteY89" fmla="*/ 364111 h 1460658"/>
                <a:gd name="connsiteX90" fmla="*/ 1574971 w 1652206"/>
                <a:gd name="connsiteY90" fmla="*/ 372874 h 1460658"/>
                <a:gd name="connsiteX91" fmla="*/ 1573733 w 1652206"/>
                <a:gd name="connsiteY91" fmla="*/ 375636 h 1460658"/>
                <a:gd name="connsiteX92" fmla="*/ 1573733 w 1652206"/>
                <a:gd name="connsiteY92" fmla="*/ 376208 h 1460658"/>
                <a:gd name="connsiteX93" fmla="*/ 1570685 w 1652206"/>
                <a:gd name="connsiteY93" fmla="*/ 388304 h 1460658"/>
                <a:gd name="connsiteX94" fmla="*/ 1572209 w 1652206"/>
                <a:gd name="connsiteY94" fmla="*/ 390781 h 1460658"/>
                <a:gd name="connsiteX95" fmla="*/ 1572876 w 1652206"/>
                <a:gd name="connsiteY95" fmla="*/ 403735 h 1460658"/>
                <a:gd name="connsiteX96" fmla="*/ 1575829 w 1652206"/>
                <a:gd name="connsiteY96" fmla="*/ 409736 h 1460658"/>
                <a:gd name="connsiteX97" fmla="*/ 1576781 w 1652206"/>
                <a:gd name="connsiteY97" fmla="*/ 410783 h 1460658"/>
                <a:gd name="connsiteX98" fmla="*/ 1577924 w 1652206"/>
                <a:gd name="connsiteY98" fmla="*/ 411641 h 1460658"/>
                <a:gd name="connsiteX99" fmla="*/ 1579353 w 1652206"/>
                <a:gd name="connsiteY99" fmla="*/ 412403 h 1460658"/>
                <a:gd name="connsiteX100" fmla="*/ 1580686 w 1652206"/>
                <a:gd name="connsiteY100" fmla="*/ 412403 h 1460658"/>
                <a:gd name="connsiteX101" fmla="*/ 1581258 w 1652206"/>
                <a:gd name="connsiteY101" fmla="*/ 411164 h 1460658"/>
                <a:gd name="connsiteX102" fmla="*/ 1581258 w 1652206"/>
                <a:gd name="connsiteY102" fmla="*/ 410593 h 1460658"/>
                <a:gd name="connsiteX103" fmla="*/ 1582115 w 1652206"/>
                <a:gd name="connsiteY103" fmla="*/ 411260 h 1460658"/>
                <a:gd name="connsiteX104" fmla="*/ 1583067 w 1652206"/>
                <a:gd name="connsiteY104" fmla="*/ 412593 h 1460658"/>
                <a:gd name="connsiteX105" fmla="*/ 1583067 w 1652206"/>
                <a:gd name="connsiteY105" fmla="*/ 414212 h 1460658"/>
                <a:gd name="connsiteX106" fmla="*/ 1583067 w 1652206"/>
                <a:gd name="connsiteY106" fmla="*/ 417451 h 1460658"/>
                <a:gd name="connsiteX107" fmla="*/ 1583067 w 1652206"/>
                <a:gd name="connsiteY107" fmla="*/ 418785 h 1460658"/>
                <a:gd name="connsiteX108" fmla="*/ 1582591 w 1652206"/>
                <a:gd name="connsiteY108" fmla="*/ 420118 h 1460658"/>
                <a:gd name="connsiteX109" fmla="*/ 1580210 w 1652206"/>
                <a:gd name="connsiteY109" fmla="*/ 422499 h 1460658"/>
                <a:gd name="connsiteX110" fmla="*/ 1578019 w 1652206"/>
                <a:gd name="connsiteY110" fmla="*/ 427547 h 1460658"/>
                <a:gd name="connsiteX111" fmla="*/ 1577067 w 1652206"/>
                <a:gd name="connsiteY111" fmla="*/ 433167 h 1460658"/>
                <a:gd name="connsiteX112" fmla="*/ 1577924 w 1652206"/>
                <a:gd name="connsiteY112" fmla="*/ 435739 h 1460658"/>
                <a:gd name="connsiteX113" fmla="*/ 1579448 w 1652206"/>
                <a:gd name="connsiteY113" fmla="*/ 436501 h 1460658"/>
                <a:gd name="connsiteX114" fmla="*/ 1579448 w 1652206"/>
                <a:gd name="connsiteY114" fmla="*/ 437930 h 1460658"/>
                <a:gd name="connsiteX115" fmla="*/ 1579448 w 1652206"/>
                <a:gd name="connsiteY115" fmla="*/ 440406 h 1460658"/>
                <a:gd name="connsiteX116" fmla="*/ 1577162 w 1652206"/>
                <a:gd name="connsiteY116" fmla="*/ 442406 h 1460658"/>
                <a:gd name="connsiteX117" fmla="*/ 1572876 w 1652206"/>
                <a:gd name="connsiteY117" fmla="*/ 447264 h 1460658"/>
                <a:gd name="connsiteX118" fmla="*/ 1569161 w 1652206"/>
                <a:gd name="connsiteY118" fmla="*/ 454027 h 1460658"/>
                <a:gd name="connsiteX119" fmla="*/ 1569161 w 1652206"/>
                <a:gd name="connsiteY119" fmla="*/ 459075 h 1460658"/>
                <a:gd name="connsiteX120" fmla="*/ 1566589 w 1652206"/>
                <a:gd name="connsiteY120" fmla="*/ 465362 h 1460658"/>
                <a:gd name="connsiteX121" fmla="*/ 1568018 w 1652206"/>
                <a:gd name="connsiteY121" fmla="*/ 467743 h 1460658"/>
                <a:gd name="connsiteX122" fmla="*/ 1568875 w 1652206"/>
                <a:gd name="connsiteY122" fmla="*/ 477268 h 1460658"/>
                <a:gd name="connsiteX123" fmla="*/ 1563065 w 1652206"/>
                <a:gd name="connsiteY123" fmla="*/ 484316 h 1460658"/>
                <a:gd name="connsiteX124" fmla="*/ 1561160 w 1652206"/>
                <a:gd name="connsiteY124" fmla="*/ 488793 h 1460658"/>
                <a:gd name="connsiteX125" fmla="*/ 1561160 w 1652206"/>
                <a:gd name="connsiteY125" fmla="*/ 492698 h 1460658"/>
                <a:gd name="connsiteX126" fmla="*/ 1563446 w 1652206"/>
                <a:gd name="connsiteY126" fmla="*/ 495365 h 1460658"/>
                <a:gd name="connsiteX127" fmla="*/ 1564113 w 1652206"/>
                <a:gd name="connsiteY127" fmla="*/ 497937 h 1460658"/>
                <a:gd name="connsiteX128" fmla="*/ 1564113 w 1652206"/>
                <a:gd name="connsiteY128" fmla="*/ 499080 h 1460658"/>
                <a:gd name="connsiteX129" fmla="*/ 1563351 w 1652206"/>
                <a:gd name="connsiteY129" fmla="*/ 502223 h 1460658"/>
                <a:gd name="connsiteX130" fmla="*/ 1559636 w 1652206"/>
                <a:gd name="connsiteY130" fmla="*/ 505748 h 1460658"/>
                <a:gd name="connsiteX131" fmla="*/ 1555731 w 1652206"/>
                <a:gd name="connsiteY131" fmla="*/ 509844 h 1460658"/>
                <a:gd name="connsiteX132" fmla="*/ 1551635 w 1652206"/>
                <a:gd name="connsiteY132" fmla="*/ 515463 h 1460658"/>
                <a:gd name="connsiteX133" fmla="*/ 1552206 w 1652206"/>
                <a:gd name="connsiteY133" fmla="*/ 520130 h 1460658"/>
                <a:gd name="connsiteX134" fmla="*/ 1550492 w 1652206"/>
                <a:gd name="connsiteY134" fmla="*/ 524036 h 1460658"/>
                <a:gd name="connsiteX135" fmla="*/ 1552111 w 1652206"/>
                <a:gd name="connsiteY135" fmla="*/ 526988 h 1460658"/>
                <a:gd name="connsiteX136" fmla="*/ 1549921 w 1652206"/>
                <a:gd name="connsiteY136" fmla="*/ 528798 h 1460658"/>
                <a:gd name="connsiteX137" fmla="*/ 1547349 w 1652206"/>
                <a:gd name="connsiteY137" fmla="*/ 531846 h 1460658"/>
                <a:gd name="connsiteX138" fmla="*/ 1544301 w 1652206"/>
                <a:gd name="connsiteY138" fmla="*/ 536228 h 1460658"/>
                <a:gd name="connsiteX139" fmla="*/ 1546206 w 1652206"/>
                <a:gd name="connsiteY139" fmla="*/ 538514 h 1460658"/>
                <a:gd name="connsiteX140" fmla="*/ 1546206 w 1652206"/>
                <a:gd name="connsiteY140" fmla="*/ 540704 h 1460658"/>
                <a:gd name="connsiteX141" fmla="*/ 1542872 w 1652206"/>
                <a:gd name="connsiteY141" fmla="*/ 544038 h 1460658"/>
                <a:gd name="connsiteX142" fmla="*/ 1538776 w 1652206"/>
                <a:gd name="connsiteY142" fmla="*/ 549848 h 1460658"/>
                <a:gd name="connsiteX143" fmla="*/ 1537824 w 1652206"/>
                <a:gd name="connsiteY143" fmla="*/ 555182 h 1460658"/>
                <a:gd name="connsiteX144" fmla="*/ 1539157 w 1652206"/>
                <a:gd name="connsiteY144" fmla="*/ 557564 h 1460658"/>
                <a:gd name="connsiteX145" fmla="*/ 1535062 w 1652206"/>
                <a:gd name="connsiteY145" fmla="*/ 560040 h 1460658"/>
                <a:gd name="connsiteX146" fmla="*/ 1532109 w 1652206"/>
                <a:gd name="connsiteY146" fmla="*/ 564136 h 1460658"/>
                <a:gd name="connsiteX147" fmla="*/ 1528394 w 1652206"/>
                <a:gd name="connsiteY147" fmla="*/ 566898 h 1460658"/>
                <a:gd name="connsiteX148" fmla="*/ 1521155 w 1652206"/>
                <a:gd name="connsiteY148" fmla="*/ 573470 h 1460658"/>
                <a:gd name="connsiteX149" fmla="*/ 1512963 w 1652206"/>
                <a:gd name="connsiteY149" fmla="*/ 588520 h 1460658"/>
                <a:gd name="connsiteX150" fmla="*/ 1514106 w 1652206"/>
                <a:gd name="connsiteY150" fmla="*/ 592806 h 1460658"/>
                <a:gd name="connsiteX151" fmla="*/ 1510582 w 1652206"/>
                <a:gd name="connsiteY151" fmla="*/ 596807 h 1460658"/>
                <a:gd name="connsiteX152" fmla="*/ 1509535 w 1652206"/>
                <a:gd name="connsiteY152" fmla="*/ 599664 h 1460658"/>
                <a:gd name="connsiteX153" fmla="*/ 1508868 w 1652206"/>
                <a:gd name="connsiteY153" fmla="*/ 602807 h 1460658"/>
                <a:gd name="connsiteX154" fmla="*/ 1508201 w 1652206"/>
                <a:gd name="connsiteY154" fmla="*/ 606808 h 1460658"/>
                <a:gd name="connsiteX155" fmla="*/ 1509059 w 1652206"/>
                <a:gd name="connsiteY155" fmla="*/ 609189 h 1460658"/>
                <a:gd name="connsiteX156" fmla="*/ 1511535 w 1652206"/>
                <a:gd name="connsiteY156" fmla="*/ 610046 h 1460658"/>
                <a:gd name="connsiteX157" fmla="*/ 1512773 w 1652206"/>
                <a:gd name="connsiteY157" fmla="*/ 612142 h 1460658"/>
                <a:gd name="connsiteX158" fmla="*/ 1515345 w 1652206"/>
                <a:gd name="connsiteY158" fmla="*/ 613571 h 1460658"/>
                <a:gd name="connsiteX159" fmla="*/ 1515916 w 1652206"/>
                <a:gd name="connsiteY159" fmla="*/ 615666 h 1460658"/>
                <a:gd name="connsiteX160" fmla="*/ 1514297 w 1652206"/>
                <a:gd name="connsiteY160" fmla="*/ 617571 h 1460658"/>
                <a:gd name="connsiteX161" fmla="*/ 1512963 w 1652206"/>
                <a:gd name="connsiteY161" fmla="*/ 619857 h 1460658"/>
                <a:gd name="connsiteX162" fmla="*/ 1512107 w 1652206"/>
                <a:gd name="connsiteY162" fmla="*/ 621953 h 1460658"/>
                <a:gd name="connsiteX163" fmla="*/ 1511249 w 1652206"/>
                <a:gd name="connsiteY163" fmla="*/ 623286 h 1460658"/>
                <a:gd name="connsiteX164" fmla="*/ 1510297 w 1652206"/>
                <a:gd name="connsiteY164" fmla="*/ 625286 h 1460658"/>
                <a:gd name="connsiteX165" fmla="*/ 1510297 w 1652206"/>
                <a:gd name="connsiteY165" fmla="*/ 627287 h 1460658"/>
                <a:gd name="connsiteX166" fmla="*/ 1510297 w 1652206"/>
                <a:gd name="connsiteY166" fmla="*/ 630049 h 1460658"/>
                <a:gd name="connsiteX167" fmla="*/ 1512011 w 1652206"/>
                <a:gd name="connsiteY167" fmla="*/ 630049 h 1460658"/>
                <a:gd name="connsiteX168" fmla="*/ 1513916 w 1652206"/>
                <a:gd name="connsiteY168" fmla="*/ 631097 h 1460658"/>
                <a:gd name="connsiteX169" fmla="*/ 1513916 w 1652206"/>
                <a:gd name="connsiteY169" fmla="*/ 632144 h 1460658"/>
                <a:gd name="connsiteX170" fmla="*/ 1513916 w 1652206"/>
                <a:gd name="connsiteY170" fmla="*/ 632811 h 1460658"/>
                <a:gd name="connsiteX171" fmla="*/ 1513440 w 1652206"/>
                <a:gd name="connsiteY171" fmla="*/ 633383 h 1460658"/>
                <a:gd name="connsiteX172" fmla="*/ 1513440 w 1652206"/>
                <a:gd name="connsiteY172" fmla="*/ 634335 h 1460658"/>
                <a:gd name="connsiteX173" fmla="*/ 1512868 w 1652206"/>
                <a:gd name="connsiteY173" fmla="*/ 636336 h 1460658"/>
                <a:gd name="connsiteX174" fmla="*/ 1512868 w 1652206"/>
                <a:gd name="connsiteY174" fmla="*/ 638621 h 1460658"/>
                <a:gd name="connsiteX175" fmla="*/ 1511725 w 1652206"/>
                <a:gd name="connsiteY175" fmla="*/ 641479 h 1460658"/>
                <a:gd name="connsiteX176" fmla="*/ 1511154 w 1652206"/>
                <a:gd name="connsiteY176" fmla="*/ 644908 h 1460658"/>
                <a:gd name="connsiteX177" fmla="*/ 1511154 w 1652206"/>
                <a:gd name="connsiteY177" fmla="*/ 647575 h 1460658"/>
                <a:gd name="connsiteX178" fmla="*/ 1513630 w 1652206"/>
                <a:gd name="connsiteY178" fmla="*/ 649861 h 1460658"/>
                <a:gd name="connsiteX179" fmla="*/ 1495628 w 1652206"/>
                <a:gd name="connsiteY179" fmla="*/ 657195 h 1460658"/>
                <a:gd name="connsiteX180" fmla="*/ 1489246 w 1652206"/>
                <a:gd name="connsiteY180" fmla="*/ 661100 h 1460658"/>
                <a:gd name="connsiteX181" fmla="*/ 1481531 w 1652206"/>
                <a:gd name="connsiteY181" fmla="*/ 668054 h 1460658"/>
                <a:gd name="connsiteX182" fmla="*/ 1480388 w 1652206"/>
                <a:gd name="connsiteY182" fmla="*/ 672626 h 1460658"/>
                <a:gd name="connsiteX183" fmla="*/ 1477531 w 1652206"/>
                <a:gd name="connsiteY183" fmla="*/ 673483 h 1460658"/>
                <a:gd name="connsiteX184" fmla="*/ 1473816 w 1652206"/>
                <a:gd name="connsiteY184" fmla="*/ 675483 h 1460658"/>
                <a:gd name="connsiteX185" fmla="*/ 1470577 w 1652206"/>
                <a:gd name="connsiteY185" fmla="*/ 679103 h 1460658"/>
                <a:gd name="connsiteX186" fmla="*/ 1468101 w 1652206"/>
                <a:gd name="connsiteY186" fmla="*/ 682532 h 1460658"/>
                <a:gd name="connsiteX187" fmla="*/ 1467530 w 1652206"/>
                <a:gd name="connsiteY187" fmla="*/ 685103 h 1460658"/>
                <a:gd name="connsiteX188" fmla="*/ 1469625 w 1652206"/>
                <a:gd name="connsiteY188" fmla="*/ 687770 h 1460658"/>
                <a:gd name="connsiteX189" fmla="*/ 1471625 w 1652206"/>
                <a:gd name="connsiteY189" fmla="*/ 689485 h 1460658"/>
                <a:gd name="connsiteX190" fmla="*/ 1469911 w 1652206"/>
                <a:gd name="connsiteY190" fmla="*/ 689485 h 1460658"/>
                <a:gd name="connsiteX191" fmla="*/ 1469911 w 1652206"/>
                <a:gd name="connsiteY191" fmla="*/ 689485 h 1460658"/>
                <a:gd name="connsiteX192" fmla="*/ 1468863 w 1652206"/>
                <a:gd name="connsiteY192" fmla="*/ 688056 h 1460658"/>
                <a:gd name="connsiteX193" fmla="*/ 1468387 w 1652206"/>
                <a:gd name="connsiteY193" fmla="*/ 688056 h 1460658"/>
                <a:gd name="connsiteX194" fmla="*/ 1467815 w 1652206"/>
                <a:gd name="connsiteY194" fmla="*/ 688056 h 1460658"/>
                <a:gd name="connsiteX195" fmla="*/ 1466386 w 1652206"/>
                <a:gd name="connsiteY195" fmla="*/ 688056 h 1460658"/>
                <a:gd name="connsiteX196" fmla="*/ 1465815 w 1652206"/>
                <a:gd name="connsiteY196" fmla="*/ 688056 h 1460658"/>
                <a:gd name="connsiteX197" fmla="*/ 1462481 w 1652206"/>
                <a:gd name="connsiteY197" fmla="*/ 685294 h 1460658"/>
                <a:gd name="connsiteX198" fmla="*/ 1461338 w 1652206"/>
                <a:gd name="connsiteY198" fmla="*/ 684818 h 1460658"/>
                <a:gd name="connsiteX199" fmla="*/ 1461338 w 1652206"/>
                <a:gd name="connsiteY199" fmla="*/ 685294 h 1460658"/>
                <a:gd name="connsiteX200" fmla="*/ 1458862 w 1652206"/>
                <a:gd name="connsiteY200" fmla="*/ 687389 h 1460658"/>
                <a:gd name="connsiteX201" fmla="*/ 1457909 w 1652206"/>
                <a:gd name="connsiteY201" fmla="*/ 688056 h 1460658"/>
                <a:gd name="connsiteX202" fmla="*/ 1451622 w 1652206"/>
                <a:gd name="connsiteY202" fmla="*/ 690152 h 1460658"/>
                <a:gd name="connsiteX203" fmla="*/ 1454957 w 1652206"/>
                <a:gd name="connsiteY203" fmla="*/ 692914 h 1460658"/>
                <a:gd name="connsiteX204" fmla="*/ 1455718 w 1652206"/>
                <a:gd name="connsiteY204" fmla="*/ 692914 h 1460658"/>
                <a:gd name="connsiteX205" fmla="*/ 1465243 w 1652206"/>
                <a:gd name="connsiteY205" fmla="*/ 692914 h 1460658"/>
                <a:gd name="connsiteX206" fmla="*/ 1466672 w 1652206"/>
                <a:gd name="connsiteY206" fmla="*/ 692914 h 1460658"/>
                <a:gd name="connsiteX207" fmla="*/ 1468196 w 1652206"/>
                <a:gd name="connsiteY207" fmla="*/ 693581 h 1460658"/>
                <a:gd name="connsiteX208" fmla="*/ 1469244 w 1652206"/>
                <a:gd name="connsiteY208" fmla="*/ 694343 h 1460658"/>
                <a:gd name="connsiteX209" fmla="*/ 1469244 w 1652206"/>
                <a:gd name="connsiteY209" fmla="*/ 694343 h 1460658"/>
                <a:gd name="connsiteX210" fmla="*/ 1468673 w 1652206"/>
                <a:gd name="connsiteY210" fmla="*/ 695010 h 1460658"/>
                <a:gd name="connsiteX211" fmla="*/ 1468673 w 1652206"/>
                <a:gd name="connsiteY211" fmla="*/ 698438 h 1460658"/>
                <a:gd name="connsiteX212" fmla="*/ 1468101 w 1652206"/>
                <a:gd name="connsiteY212" fmla="*/ 699677 h 1460658"/>
                <a:gd name="connsiteX213" fmla="*/ 1466767 w 1652206"/>
                <a:gd name="connsiteY213" fmla="*/ 699677 h 1460658"/>
                <a:gd name="connsiteX214" fmla="*/ 1463529 w 1652206"/>
                <a:gd name="connsiteY214" fmla="*/ 699677 h 1460658"/>
                <a:gd name="connsiteX215" fmla="*/ 1462290 w 1652206"/>
                <a:gd name="connsiteY215" fmla="*/ 700344 h 1460658"/>
                <a:gd name="connsiteX216" fmla="*/ 1461052 w 1652206"/>
                <a:gd name="connsiteY216" fmla="*/ 701963 h 1460658"/>
                <a:gd name="connsiteX217" fmla="*/ 1460576 w 1652206"/>
                <a:gd name="connsiteY217" fmla="*/ 702915 h 1460658"/>
                <a:gd name="connsiteX218" fmla="*/ 1460005 w 1652206"/>
                <a:gd name="connsiteY218" fmla="*/ 703391 h 1460658"/>
                <a:gd name="connsiteX219" fmla="*/ 1458195 w 1652206"/>
                <a:gd name="connsiteY219" fmla="*/ 704058 h 1460658"/>
                <a:gd name="connsiteX220" fmla="*/ 1451718 w 1652206"/>
                <a:gd name="connsiteY220" fmla="*/ 702629 h 1460658"/>
                <a:gd name="connsiteX221" fmla="*/ 1442193 w 1652206"/>
                <a:gd name="connsiteY221" fmla="*/ 704725 h 1460658"/>
                <a:gd name="connsiteX222" fmla="*/ 1435716 w 1652206"/>
                <a:gd name="connsiteY222" fmla="*/ 707392 h 1460658"/>
                <a:gd name="connsiteX223" fmla="*/ 1427905 w 1652206"/>
                <a:gd name="connsiteY223" fmla="*/ 711488 h 1460658"/>
                <a:gd name="connsiteX224" fmla="*/ 1425429 w 1652206"/>
                <a:gd name="connsiteY224" fmla="*/ 713678 h 1460658"/>
                <a:gd name="connsiteX225" fmla="*/ 1422476 w 1652206"/>
                <a:gd name="connsiteY225" fmla="*/ 715107 h 1460658"/>
                <a:gd name="connsiteX226" fmla="*/ 1417904 w 1652206"/>
                <a:gd name="connsiteY226" fmla="*/ 719584 h 1460658"/>
                <a:gd name="connsiteX227" fmla="*/ 1418476 w 1652206"/>
                <a:gd name="connsiteY227" fmla="*/ 723585 h 1460658"/>
                <a:gd name="connsiteX228" fmla="*/ 1416475 w 1652206"/>
                <a:gd name="connsiteY228" fmla="*/ 725489 h 1460658"/>
                <a:gd name="connsiteX229" fmla="*/ 1414475 w 1652206"/>
                <a:gd name="connsiteY229" fmla="*/ 727680 h 1460658"/>
                <a:gd name="connsiteX230" fmla="*/ 1411332 w 1652206"/>
                <a:gd name="connsiteY230" fmla="*/ 729395 h 1460658"/>
                <a:gd name="connsiteX231" fmla="*/ 1409903 w 1652206"/>
                <a:gd name="connsiteY231" fmla="*/ 731776 h 1460658"/>
                <a:gd name="connsiteX232" fmla="*/ 1409903 w 1652206"/>
                <a:gd name="connsiteY232" fmla="*/ 735205 h 1460658"/>
                <a:gd name="connsiteX233" fmla="*/ 1409903 w 1652206"/>
                <a:gd name="connsiteY233" fmla="*/ 738444 h 1460658"/>
                <a:gd name="connsiteX234" fmla="*/ 1408093 w 1652206"/>
                <a:gd name="connsiteY234" fmla="*/ 739110 h 1460658"/>
                <a:gd name="connsiteX235" fmla="*/ 1405903 w 1652206"/>
                <a:gd name="connsiteY235" fmla="*/ 740539 h 1460658"/>
                <a:gd name="connsiteX236" fmla="*/ 1403045 w 1652206"/>
                <a:gd name="connsiteY236" fmla="*/ 743968 h 1460658"/>
                <a:gd name="connsiteX237" fmla="*/ 1401616 w 1652206"/>
                <a:gd name="connsiteY237" fmla="*/ 745682 h 1460658"/>
                <a:gd name="connsiteX238" fmla="*/ 1401616 w 1652206"/>
                <a:gd name="connsiteY238" fmla="*/ 747587 h 1460658"/>
                <a:gd name="connsiteX239" fmla="*/ 1401616 w 1652206"/>
                <a:gd name="connsiteY239" fmla="*/ 749778 h 1460658"/>
                <a:gd name="connsiteX240" fmla="*/ 1399902 w 1652206"/>
                <a:gd name="connsiteY240" fmla="*/ 753398 h 1460658"/>
                <a:gd name="connsiteX241" fmla="*/ 1399140 w 1652206"/>
                <a:gd name="connsiteY241" fmla="*/ 758732 h 1460658"/>
                <a:gd name="connsiteX242" fmla="*/ 1397616 w 1652206"/>
                <a:gd name="connsiteY242" fmla="*/ 760922 h 1460658"/>
                <a:gd name="connsiteX243" fmla="*/ 1396854 w 1652206"/>
                <a:gd name="connsiteY243" fmla="*/ 763304 h 1460658"/>
                <a:gd name="connsiteX244" fmla="*/ 1396854 w 1652206"/>
                <a:gd name="connsiteY244" fmla="*/ 766066 h 1460658"/>
                <a:gd name="connsiteX245" fmla="*/ 1395044 w 1652206"/>
                <a:gd name="connsiteY245" fmla="*/ 768543 h 1460658"/>
                <a:gd name="connsiteX246" fmla="*/ 1392091 w 1652206"/>
                <a:gd name="connsiteY246" fmla="*/ 770352 h 1460658"/>
                <a:gd name="connsiteX247" fmla="*/ 1389329 w 1652206"/>
                <a:gd name="connsiteY247" fmla="*/ 774257 h 1460658"/>
                <a:gd name="connsiteX248" fmla="*/ 1388567 w 1652206"/>
                <a:gd name="connsiteY248" fmla="*/ 777496 h 1460658"/>
                <a:gd name="connsiteX249" fmla="*/ 1390281 w 1652206"/>
                <a:gd name="connsiteY249" fmla="*/ 780258 h 1460658"/>
                <a:gd name="connsiteX250" fmla="*/ 1389329 w 1652206"/>
                <a:gd name="connsiteY250" fmla="*/ 781782 h 1460658"/>
                <a:gd name="connsiteX251" fmla="*/ 1384376 w 1652206"/>
                <a:gd name="connsiteY251" fmla="*/ 785973 h 1460658"/>
                <a:gd name="connsiteX252" fmla="*/ 1382376 w 1652206"/>
                <a:gd name="connsiteY252" fmla="*/ 787211 h 1460658"/>
                <a:gd name="connsiteX253" fmla="*/ 1382376 w 1652206"/>
                <a:gd name="connsiteY253" fmla="*/ 785592 h 1460658"/>
                <a:gd name="connsiteX254" fmla="*/ 1384567 w 1652206"/>
                <a:gd name="connsiteY254" fmla="*/ 783497 h 1460658"/>
                <a:gd name="connsiteX255" fmla="*/ 1385710 w 1652206"/>
                <a:gd name="connsiteY255" fmla="*/ 779496 h 1460658"/>
                <a:gd name="connsiteX256" fmla="*/ 1382471 w 1652206"/>
                <a:gd name="connsiteY256" fmla="*/ 776924 h 1460658"/>
                <a:gd name="connsiteX257" fmla="*/ 1379137 w 1652206"/>
                <a:gd name="connsiteY257" fmla="*/ 778829 h 1460658"/>
                <a:gd name="connsiteX258" fmla="*/ 1374280 w 1652206"/>
                <a:gd name="connsiteY258" fmla="*/ 783687 h 1460658"/>
                <a:gd name="connsiteX259" fmla="*/ 1374280 w 1652206"/>
                <a:gd name="connsiteY259" fmla="*/ 784830 h 1460658"/>
                <a:gd name="connsiteX260" fmla="*/ 1376471 w 1652206"/>
                <a:gd name="connsiteY260" fmla="*/ 787402 h 1460658"/>
                <a:gd name="connsiteX261" fmla="*/ 1374756 w 1652206"/>
                <a:gd name="connsiteY261" fmla="*/ 787878 h 1460658"/>
                <a:gd name="connsiteX262" fmla="*/ 1372946 w 1652206"/>
                <a:gd name="connsiteY262" fmla="*/ 788354 h 1460658"/>
                <a:gd name="connsiteX263" fmla="*/ 1372946 w 1652206"/>
                <a:gd name="connsiteY263" fmla="*/ 790164 h 1460658"/>
                <a:gd name="connsiteX264" fmla="*/ 1373899 w 1652206"/>
                <a:gd name="connsiteY264" fmla="*/ 791688 h 1460658"/>
                <a:gd name="connsiteX265" fmla="*/ 1375042 w 1652206"/>
                <a:gd name="connsiteY265" fmla="*/ 792355 h 1460658"/>
                <a:gd name="connsiteX266" fmla="*/ 1376947 w 1652206"/>
                <a:gd name="connsiteY266" fmla="*/ 792831 h 1460658"/>
                <a:gd name="connsiteX267" fmla="*/ 1378757 w 1652206"/>
                <a:gd name="connsiteY267" fmla="*/ 790736 h 1460658"/>
                <a:gd name="connsiteX268" fmla="*/ 1379613 w 1652206"/>
                <a:gd name="connsiteY268" fmla="*/ 789212 h 1460658"/>
                <a:gd name="connsiteX269" fmla="*/ 1380852 w 1652206"/>
                <a:gd name="connsiteY269" fmla="*/ 789878 h 1460658"/>
                <a:gd name="connsiteX270" fmla="*/ 1380852 w 1652206"/>
                <a:gd name="connsiteY270" fmla="*/ 793403 h 1460658"/>
                <a:gd name="connsiteX271" fmla="*/ 1379042 w 1652206"/>
                <a:gd name="connsiteY271" fmla="*/ 795689 h 1460658"/>
                <a:gd name="connsiteX272" fmla="*/ 1378471 w 1652206"/>
                <a:gd name="connsiteY272" fmla="*/ 798737 h 1460658"/>
                <a:gd name="connsiteX273" fmla="*/ 1374756 w 1652206"/>
                <a:gd name="connsiteY273" fmla="*/ 802832 h 1460658"/>
                <a:gd name="connsiteX274" fmla="*/ 1373137 w 1652206"/>
                <a:gd name="connsiteY274" fmla="*/ 805309 h 1460658"/>
                <a:gd name="connsiteX275" fmla="*/ 1374089 w 1652206"/>
                <a:gd name="connsiteY275" fmla="*/ 806738 h 1460658"/>
                <a:gd name="connsiteX276" fmla="*/ 1374089 w 1652206"/>
                <a:gd name="connsiteY276" fmla="*/ 808071 h 1460658"/>
                <a:gd name="connsiteX277" fmla="*/ 1372565 w 1652206"/>
                <a:gd name="connsiteY277" fmla="*/ 809690 h 1460658"/>
                <a:gd name="connsiteX278" fmla="*/ 1372565 w 1652206"/>
                <a:gd name="connsiteY278" fmla="*/ 811977 h 1460658"/>
                <a:gd name="connsiteX279" fmla="*/ 1373137 w 1652206"/>
                <a:gd name="connsiteY279" fmla="*/ 813215 h 1460658"/>
                <a:gd name="connsiteX280" fmla="*/ 1372374 w 1652206"/>
                <a:gd name="connsiteY280" fmla="*/ 813977 h 1460658"/>
                <a:gd name="connsiteX281" fmla="*/ 1370565 w 1652206"/>
                <a:gd name="connsiteY281" fmla="*/ 814548 h 1460658"/>
                <a:gd name="connsiteX282" fmla="*/ 1371231 w 1652206"/>
                <a:gd name="connsiteY282" fmla="*/ 816834 h 1460658"/>
                <a:gd name="connsiteX283" fmla="*/ 1371231 w 1652206"/>
                <a:gd name="connsiteY283" fmla="*/ 817787 h 1460658"/>
                <a:gd name="connsiteX284" fmla="*/ 1371231 w 1652206"/>
                <a:gd name="connsiteY284" fmla="*/ 818835 h 1460658"/>
                <a:gd name="connsiteX285" fmla="*/ 1370565 w 1652206"/>
                <a:gd name="connsiteY285" fmla="*/ 819787 h 1460658"/>
                <a:gd name="connsiteX286" fmla="*/ 1369327 w 1652206"/>
                <a:gd name="connsiteY286" fmla="*/ 820549 h 1460658"/>
                <a:gd name="connsiteX287" fmla="*/ 1368374 w 1652206"/>
                <a:gd name="connsiteY287" fmla="*/ 820549 h 1460658"/>
                <a:gd name="connsiteX288" fmla="*/ 1365707 w 1652206"/>
                <a:gd name="connsiteY288" fmla="*/ 820549 h 1460658"/>
                <a:gd name="connsiteX289" fmla="*/ 1364850 w 1652206"/>
                <a:gd name="connsiteY289" fmla="*/ 820549 h 1460658"/>
                <a:gd name="connsiteX290" fmla="*/ 1362564 w 1652206"/>
                <a:gd name="connsiteY290" fmla="*/ 819882 h 1460658"/>
                <a:gd name="connsiteX291" fmla="*/ 1361421 w 1652206"/>
                <a:gd name="connsiteY291" fmla="*/ 821406 h 1460658"/>
                <a:gd name="connsiteX292" fmla="*/ 1359992 w 1652206"/>
                <a:gd name="connsiteY292" fmla="*/ 822359 h 1460658"/>
                <a:gd name="connsiteX293" fmla="*/ 1357039 w 1652206"/>
                <a:gd name="connsiteY293" fmla="*/ 822835 h 1460658"/>
                <a:gd name="connsiteX294" fmla="*/ 1355516 w 1652206"/>
                <a:gd name="connsiteY294" fmla="*/ 822263 h 1460658"/>
                <a:gd name="connsiteX295" fmla="*/ 1352086 w 1652206"/>
                <a:gd name="connsiteY295" fmla="*/ 824549 h 1460658"/>
                <a:gd name="connsiteX296" fmla="*/ 1349991 w 1652206"/>
                <a:gd name="connsiteY296" fmla="*/ 824549 h 1460658"/>
                <a:gd name="connsiteX297" fmla="*/ 1348562 w 1652206"/>
                <a:gd name="connsiteY297" fmla="*/ 822263 h 1460658"/>
                <a:gd name="connsiteX298" fmla="*/ 1347324 w 1652206"/>
                <a:gd name="connsiteY298" fmla="*/ 818263 h 1460658"/>
                <a:gd name="connsiteX299" fmla="*/ 1345324 w 1652206"/>
                <a:gd name="connsiteY299" fmla="*/ 820358 h 1460658"/>
                <a:gd name="connsiteX300" fmla="*/ 1344752 w 1652206"/>
                <a:gd name="connsiteY300" fmla="*/ 823502 h 1460658"/>
                <a:gd name="connsiteX301" fmla="*/ 1345705 w 1652206"/>
                <a:gd name="connsiteY301" fmla="*/ 826454 h 1460658"/>
                <a:gd name="connsiteX302" fmla="*/ 1348181 w 1652206"/>
                <a:gd name="connsiteY302" fmla="*/ 827883 h 1460658"/>
                <a:gd name="connsiteX303" fmla="*/ 1347514 w 1652206"/>
                <a:gd name="connsiteY303" fmla="*/ 829026 h 1460658"/>
                <a:gd name="connsiteX304" fmla="*/ 1346752 w 1652206"/>
                <a:gd name="connsiteY304" fmla="*/ 829979 h 1460658"/>
                <a:gd name="connsiteX305" fmla="*/ 1345800 w 1652206"/>
                <a:gd name="connsiteY305" fmla="*/ 830550 h 1460658"/>
                <a:gd name="connsiteX306" fmla="*/ 1344657 w 1652206"/>
                <a:gd name="connsiteY306" fmla="*/ 830550 h 1460658"/>
                <a:gd name="connsiteX307" fmla="*/ 1344657 w 1652206"/>
                <a:gd name="connsiteY307" fmla="*/ 831693 h 1460658"/>
                <a:gd name="connsiteX308" fmla="*/ 1347705 w 1652206"/>
                <a:gd name="connsiteY308" fmla="*/ 831217 h 1460658"/>
                <a:gd name="connsiteX309" fmla="*/ 1351991 w 1652206"/>
                <a:gd name="connsiteY309" fmla="*/ 825978 h 1460658"/>
                <a:gd name="connsiteX310" fmla="*/ 1354277 w 1652206"/>
                <a:gd name="connsiteY310" fmla="*/ 825978 h 1460658"/>
                <a:gd name="connsiteX311" fmla="*/ 1355706 w 1652206"/>
                <a:gd name="connsiteY311" fmla="*/ 827312 h 1460658"/>
                <a:gd name="connsiteX312" fmla="*/ 1354182 w 1652206"/>
                <a:gd name="connsiteY312" fmla="*/ 831598 h 1460658"/>
                <a:gd name="connsiteX313" fmla="*/ 1353230 w 1652206"/>
                <a:gd name="connsiteY313" fmla="*/ 836361 h 1460658"/>
                <a:gd name="connsiteX314" fmla="*/ 1353230 w 1652206"/>
                <a:gd name="connsiteY314" fmla="*/ 838265 h 1460658"/>
                <a:gd name="connsiteX315" fmla="*/ 1355039 w 1652206"/>
                <a:gd name="connsiteY315" fmla="*/ 836456 h 1460658"/>
                <a:gd name="connsiteX316" fmla="*/ 1356087 w 1652206"/>
                <a:gd name="connsiteY316" fmla="*/ 834074 h 1460658"/>
                <a:gd name="connsiteX317" fmla="*/ 1357230 w 1652206"/>
                <a:gd name="connsiteY317" fmla="*/ 829312 h 1460658"/>
                <a:gd name="connsiteX318" fmla="*/ 1359230 w 1652206"/>
                <a:gd name="connsiteY318" fmla="*/ 833312 h 1460658"/>
                <a:gd name="connsiteX319" fmla="*/ 1356659 w 1652206"/>
                <a:gd name="connsiteY319" fmla="*/ 841218 h 1460658"/>
                <a:gd name="connsiteX320" fmla="*/ 1355039 w 1652206"/>
                <a:gd name="connsiteY320" fmla="*/ 845219 h 1460658"/>
                <a:gd name="connsiteX321" fmla="*/ 1355039 w 1652206"/>
                <a:gd name="connsiteY321" fmla="*/ 849505 h 1460658"/>
                <a:gd name="connsiteX322" fmla="*/ 1355039 w 1652206"/>
                <a:gd name="connsiteY322" fmla="*/ 850457 h 1460658"/>
                <a:gd name="connsiteX323" fmla="*/ 1355992 w 1652206"/>
                <a:gd name="connsiteY323" fmla="*/ 851981 h 1460658"/>
                <a:gd name="connsiteX324" fmla="*/ 1356754 w 1652206"/>
                <a:gd name="connsiteY324" fmla="*/ 853696 h 1460658"/>
                <a:gd name="connsiteX325" fmla="*/ 1356754 w 1652206"/>
                <a:gd name="connsiteY325" fmla="*/ 855411 h 1460658"/>
                <a:gd name="connsiteX326" fmla="*/ 1355706 w 1652206"/>
                <a:gd name="connsiteY326" fmla="*/ 859030 h 1460658"/>
                <a:gd name="connsiteX327" fmla="*/ 1355134 w 1652206"/>
                <a:gd name="connsiteY327" fmla="*/ 866078 h 1460658"/>
                <a:gd name="connsiteX328" fmla="*/ 1353515 w 1652206"/>
                <a:gd name="connsiteY328" fmla="*/ 866745 h 1460658"/>
                <a:gd name="connsiteX329" fmla="*/ 1351801 w 1652206"/>
                <a:gd name="connsiteY329" fmla="*/ 866745 h 1460658"/>
                <a:gd name="connsiteX330" fmla="*/ 1350182 w 1652206"/>
                <a:gd name="connsiteY330" fmla="*/ 866745 h 1460658"/>
                <a:gd name="connsiteX331" fmla="*/ 1348372 w 1652206"/>
                <a:gd name="connsiteY331" fmla="*/ 868936 h 1460658"/>
                <a:gd name="connsiteX332" fmla="*/ 1347610 w 1652206"/>
                <a:gd name="connsiteY332" fmla="*/ 871127 h 1460658"/>
                <a:gd name="connsiteX333" fmla="*/ 1347610 w 1652206"/>
                <a:gd name="connsiteY333" fmla="*/ 872841 h 1460658"/>
                <a:gd name="connsiteX334" fmla="*/ 1348657 w 1652206"/>
                <a:gd name="connsiteY334" fmla="*/ 873889 h 1460658"/>
                <a:gd name="connsiteX335" fmla="*/ 1350562 w 1652206"/>
                <a:gd name="connsiteY335" fmla="*/ 873889 h 1460658"/>
                <a:gd name="connsiteX336" fmla="*/ 1351991 w 1652206"/>
                <a:gd name="connsiteY336" fmla="*/ 873032 h 1460658"/>
                <a:gd name="connsiteX337" fmla="*/ 1352563 w 1652206"/>
                <a:gd name="connsiteY337" fmla="*/ 871317 h 1460658"/>
                <a:gd name="connsiteX338" fmla="*/ 1352563 w 1652206"/>
                <a:gd name="connsiteY338" fmla="*/ 870746 h 1460658"/>
                <a:gd name="connsiteX339" fmla="*/ 1353420 w 1652206"/>
                <a:gd name="connsiteY339" fmla="*/ 872936 h 1460658"/>
                <a:gd name="connsiteX340" fmla="*/ 1353420 w 1652206"/>
                <a:gd name="connsiteY340" fmla="*/ 876270 h 1460658"/>
                <a:gd name="connsiteX341" fmla="*/ 1350943 w 1652206"/>
                <a:gd name="connsiteY341" fmla="*/ 883509 h 1460658"/>
                <a:gd name="connsiteX342" fmla="*/ 1351896 w 1652206"/>
                <a:gd name="connsiteY342" fmla="*/ 885890 h 1460658"/>
                <a:gd name="connsiteX343" fmla="*/ 1350086 w 1652206"/>
                <a:gd name="connsiteY343" fmla="*/ 890462 h 1460658"/>
                <a:gd name="connsiteX344" fmla="*/ 1349133 w 1652206"/>
                <a:gd name="connsiteY344" fmla="*/ 892177 h 1460658"/>
                <a:gd name="connsiteX345" fmla="*/ 1347705 w 1652206"/>
                <a:gd name="connsiteY345" fmla="*/ 893987 h 1460658"/>
                <a:gd name="connsiteX346" fmla="*/ 1346752 w 1652206"/>
                <a:gd name="connsiteY346" fmla="*/ 893129 h 1460658"/>
                <a:gd name="connsiteX347" fmla="*/ 1343038 w 1652206"/>
                <a:gd name="connsiteY347" fmla="*/ 888177 h 1460658"/>
                <a:gd name="connsiteX348" fmla="*/ 1341513 w 1652206"/>
                <a:gd name="connsiteY348" fmla="*/ 886938 h 1460658"/>
                <a:gd name="connsiteX349" fmla="*/ 1338942 w 1652206"/>
                <a:gd name="connsiteY349" fmla="*/ 887605 h 1460658"/>
                <a:gd name="connsiteX350" fmla="*/ 1338371 w 1652206"/>
                <a:gd name="connsiteY350" fmla="*/ 889224 h 1460658"/>
                <a:gd name="connsiteX351" fmla="*/ 1338371 w 1652206"/>
                <a:gd name="connsiteY351" fmla="*/ 891415 h 1460658"/>
                <a:gd name="connsiteX352" fmla="*/ 1336751 w 1652206"/>
                <a:gd name="connsiteY352" fmla="*/ 893511 h 1460658"/>
                <a:gd name="connsiteX353" fmla="*/ 1334274 w 1652206"/>
                <a:gd name="connsiteY353" fmla="*/ 893511 h 1460658"/>
                <a:gd name="connsiteX354" fmla="*/ 1331608 w 1652206"/>
                <a:gd name="connsiteY354" fmla="*/ 892939 h 1460658"/>
                <a:gd name="connsiteX355" fmla="*/ 1329226 w 1652206"/>
                <a:gd name="connsiteY355" fmla="*/ 892939 h 1460658"/>
                <a:gd name="connsiteX356" fmla="*/ 1327797 w 1652206"/>
                <a:gd name="connsiteY356" fmla="*/ 895130 h 1460658"/>
                <a:gd name="connsiteX357" fmla="*/ 1331703 w 1652206"/>
                <a:gd name="connsiteY357" fmla="*/ 896082 h 1460658"/>
                <a:gd name="connsiteX358" fmla="*/ 1332655 w 1652206"/>
                <a:gd name="connsiteY358" fmla="*/ 896654 h 1460658"/>
                <a:gd name="connsiteX359" fmla="*/ 1334084 w 1652206"/>
                <a:gd name="connsiteY359" fmla="*/ 897987 h 1460658"/>
                <a:gd name="connsiteX360" fmla="*/ 1334846 w 1652206"/>
                <a:gd name="connsiteY360" fmla="*/ 897987 h 1460658"/>
                <a:gd name="connsiteX361" fmla="*/ 1336275 w 1652206"/>
                <a:gd name="connsiteY361" fmla="*/ 895701 h 1460658"/>
                <a:gd name="connsiteX362" fmla="*/ 1344276 w 1652206"/>
                <a:gd name="connsiteY362" fmla="*/ 896844 h 1460658"/>
                <a:gd name="connsiteX363" fmla="*/ 1338085 w 1652206"/>
                <a:gd name="connsiteY363" fmla="*/ 896844 h 1460658"/>
                <a:gd name="connsiteX364" fmla="*/ 1338085 w 1652206"/>
                <a:gd name="connsiteY364" fmla="*/ 899416 h 1460658"/>
                <a:gd name="connsiteX365" fmla="*/ 1337418 w 1652206"/>
                <a:gd name="connsiteY365" fmla="*/ 900464 h 1460658"/>
                <a:gd name="connsiteX366" fmla="*/ 1331417 w 1652206"/>
                <a:gd name="connsiteY366" fmla="*/ 900464 h 1460658"/>
                <a:gd name="connsiteX367" fmla="*/ 1330846 w 1652206"/>
                <a:gd name="connsiteY367" fmla="*/ 900464 h 1460658"/>
                <a:gd name="connsiteX368" fmla="*/ 1330846 w 1652206"/>
                <a:gd name="connsiteY368" fmla="*/ 900464 h 1460658"/>
                <a:gd name="connsiteX369" fmla="*/ 1329703 w 1652206"/>
                <a:gd name="connsiteY369" fmla="*/ 901511 h 1460658"/>
                <a:gd name="connsiteX370" fmla="*/ 1328940 w 1652206"/>
                <a:gd name="connsiteY370" fmla="*/ 902750 h 1460658"/>
                <a:gd name="connsiteX371" fmla="*/ 1328940 w 1652206"/>
                <a:gd name="connsiteY371" fmla="*/ 904083 h 1460658"/>
                <a:gd name="connsiteX372" fmla="*/ 1328179 w 1652206"/>
                <a:gd name="connsiteY372" fmla="*/ 905226 h 1460658"/>
                <a:gd name="connsiteX373" fmla="*/ 1326464 w 1652206"/>
                <a:gd name="connsiteY373" fmla="*/ 905988 h 1460658"/>
                <a:gd name="connsiteX374" fmla="*/ 1327797 w 1652206"/>
                <a:gd name="connsiteY374" fmla="*/ 906464 h 1460658"/>
                <a:gd name="connsiteX375" fmla="*/ 1330941 w 1652206"/>
                <a:gd name="connsiteY375" fmla="*/ 906464 h 1460658"/>
                <a:gd name="connsiteX376" fmla="*/ 1331798 w 1652206"/>
                <a:gd name="connsiteY376" fmla="*/ 907036 h 1460658"/>
                <a:gd name="connsiteX377" fmla="*/ 1331798 w 1652206"/>
                <a:gd name="connsiteY377" fmla="*/ 908750 h 1460658"/>
                <a:gd name="connsiteX378" fmla="*/ 1330750 w 1652206"/>
                <a:gd name="connsiteY378" fmla="*/ 910274 h 1460658"/>
                <a:gd name="connsiteX379" fmla="*/ 1328274 w 1652206"/>
                <a:gd name="connsiteY379" fmla="*/ 912561 h 1460658"/>
                <a:gd name="connsiteX380" fmla="*/ 1323416 w 1652206"/>
                <a:gd name="connsiteY380" fmla="*/ 916466 h 1460658"/>
                <a:gd name="connsiteX381" fmla="*/ 1321225 w 1652206"/>
                <a:gd name="connsiteY381" fmla="*/ 918656 h 1460658"/>
                <a:gd name="connsiteX382" fmla="*/ 1317606 w 1652206"/>
                <a:gd name="connsiteY382" fmla="*/ 920561 h 1460658"/>
                <a:gd name="connsiteX383" fmla="*/ 1312272 w 1652206"/>
                <a:gd name="connsiteY383" fmla="*/ 924657 h 1460658"/>
                <a:gd name="connsiteX384" fmla="*/ 1309890 w 1652206"/>
                <a:gd name="connsiteY384" fmla="*/ 927610 h 1460658"/>
                <a:gd name="connsiteX385" fmla="*/ 1304556 w 1652206"/>
                <a:gd name="connsiteY385" fmla="*/ 934373 h 1460658"/>
                <a:gd name="connsiteX386" fmla="*/ 1300842 w 1652206"/>
                <a:gd name="connsiteY386" fmla="*/ 940659 h 1460658"/>
                <a:gd name="connsiteX387" fmla="*/ 1298842 w 1652206"/>
                <a:gd name="connsiteY387" fmla="*/ 945136 h 1460658"/>
                <a:gd name="connsiteX388" fmla="*/ 1298842 w 1652206"/>
                <a:gd name="connsiteY388" fmla="*/ 950375 h 1460658"/>
                <a:gd name="connsiteX389" fmla="*/ 1296270 w 1652206"/>
                <a:gd name="connsiteY389" fmla="*/ 957423 h 1460658"/>
                <a:gd name="connsiteX390" fmla="*/ 1295603 w 1652206"/>
                <a:gd name="connsiteY390" fmla="*/ 964281 h 1460658"/>
                <a:gd name="connsiteX391" fmla="*/ 1297603 w 1652206"/>
                <a:gd name="connsiteY391" fmla="*/ 969901 h 1460658"/>
                <a:gd name="connsiteX392" fmla="*/ 1294841 w 1652206"/>
                <a:gd name="connsiteY392" fmla="*/ 972378 h 1460658"/>
                <a:gd name="connsiteX393" fmla="*/ 1293508 w 1652206"/>
                <a:gd name="connsiteY393" fmla="*/ 976854 h 1460658"/>
                <a:gd name="connsiteX394" fmla="*/ 1291698 w 1652206"/>
                <a:gd name="connsiteY394" fmla="*/ 979236 h 1460658"/>
                <a:gd name="connsiteX395" fmla="*/ 1289317 w 1652206"/>
                <a:gd name="connsiteY395" fmla="*/ 978569 h 1460658"/>
                <a:gd name="connsiteX396" fmla="*/ 1290840 w 1652206"/>
                <a:gd name="connsiteY396" fmla="*/ 975616 h 1460658"/>
                <a:gd name="connsiteX397" fmla="*/ 1290079 w 1652206"/>
                <a:gd name="connsiteY397" fmla="*/ 974187 h 1460658"/>
                <a:gd name="connsiteX398" fmla="*/ 1288364 w 1652206"/>
                <a:gd name="connsiteY398" fmla="*/ 973711 h 1460658"/>
                <a:gd name="connsiteX399" fmla="*/ 1287507 w 1652206"/>
                <a:gd name="connsiteY399" fmla="*/ 973711 h 1460658"/>
                <a:gd name="connsiteX400" fmla="*/ 1286649 w 1652206"/>
                <a:gd name="connsiteY400" fmla="*/ 974187 h 1460658"/>
                <a:gd name="connsiteX401" fmla="*/ 1282173 w 1652206"/>
                <a:gd name="connsiteY401" fmla="*/ 979712 h 1460658"/>
                <a:gd name="connsiteX402" fmla="*/ 1282840 w 1652206"/>
                <a:gd name="connsiteY402" fmla="*/ 981140 h 1460658"/>
                <a:gd name="connsiteX403" fmla="*/ 1283697 w 1652206"/>
                <a:gd name="connsiteY403" fmla="*/ 981712 h 1460658"/>
                <a:gd name="connsiteX404" fmla="*/ 1284745 w 1652206"/>
                <a:gd name="connsiteY404" fmla="*/ 981712 h 1460658"/>
                <a:gd name="connsiteX405" fmla="*/ 1287602 w 1652206"/>
                <a:gd name="connsiteY405" fmla="*/ 981712 h 1460658"/>
                <a:gd name="connsiteX406" fmla="*/ 1289317 w 1652206"/>
                <a:gd name="connsiteY406" fmla="*/ 983045 h 1460658"/>
                <a:gd name="connsiteX407" fmla="*/ 1292841 w 1652206"/>
                <a:gd name="connsiteY407" fmla="*/ 986570 h 1460658"/>
                <a:gd name="connsiteX408" fmla="*/ 1294841 w 1652206"/>
                <a:gd name="connsiteY408" fmla="*/ 987998 h 1460658"/>
                <a:gd name="connsiteX409" fmla="*/ 1297413 w 1652206"/>
                <a:gd name="connsiteY409" fmla="*/ 987998 h 1460658"/>
                <a:gd name="connsiteX410" fmla="*/ 1293032 w 1652206"/>
                <a:gd name="connsiteY410" fmla="*/ 988570 h 1460658"/>
                <a:gd name="connsiteX411" fmla="*/ 1291317 w 1652206"/>
                <a:gd name="connsiteY411" fmla="*/ 991713 h 1460658"/>
                <a:gd name="connsiteX412" fmla="*/ 1288364 w 1652206"/>
                <a:gd name="connsiteY412" fmla="*/ 1011620 h 1460658"/>
                <a:gd name="connsiteX413" fmla="*/ 1286459 w 1652206"/>
                <a:gd name="connsiteY413" fmla="*/ 1016478 h 1460658"/>
                <a:gd name="connsiteX414" fmla="*/ 1283507 w 1652206"/>
                <a:gd name="connsiteY414" fmla="*/ 1018478 h 1460658"/>
                <a:gd name="connsiteX415" fmla="*/ 1279411 w 1652206"/>
                <a:gd name="connsiteY415" fmla="*/ 1020383 h 1460658"/>
                <a:gd name="connsiteX416" fmla="*/ 1275981 w 1652206"/>
                <a:gd name="connsiteY416" fmla="*/ 1028480 h 1460658"/>
                <a:gd name="connsiteX417" fmla="*/ 1272743 w 1652206"/>
                <a:gd name="connsiteY417" fmla="*/ 1030385 h 1460658"/>
                <a:gd name="connsiteX418" fmla="*/ 1272743 w 1652206"/>
                <a:gd name="connsiteY418" fmla="*/ 1031052 h 1460658"/>
                <a:gd name="connsiteX419" fmla="*/ 1274267 w 1652206"/>
                <a:gd name="connsiteY419" fmla="*/ 1032575 h 1460658"/>
                <a:gd name="connsiteX420" fmla="*/ 1276267 w 1652206"/>
                <a:gd name="connsiteY420" fmla="*/ 1034099 h 1460658"/>
                <a:gd name="connsiteX421" fmla="*/ 1277506 w 1652206"/>
                <a:gd name="connsiteY421" fmla="*/ 1034861 h 1460658"/>
                <a:gd name="connsiteX422" fmla="*/ 1279506 w 1652206"/>
                <a:gd name="connsiteY422" fmla="*/ 1035433 h 1460658"/>
                <a:gd name="connsiteX423" fmla="*/ 1279506 w 1652206"/>
                <a:gd name="connsiteY423" fmla="*/ 1036766 h 1460658"/>
                <a:gd name="connsiteX424" fmla="*/ 1277887 w 1652206"/>
                <a:gd name="connsiteY424" fmla="*/ 1038005 h 1460658"/>
                <a:gd name="connsiteX425" fmla="*/ 1275505 w 1652206"/>
                <a:gd name="connsiteY425" fmla="*/ 1038005 h 1460658"/>
                <a:gd name="connsiteX426" fmla="*/ 1276553 w 1652206"/>
                <a:gd name="connsiteY426" fmla="*/ 1039624 h 1460658"/>
                <a:gd name="connsiteX427" fmla="*/ 1279411 w 1652206"/>
                <a:gd name="connsiteY427" fmla="*/ 1040862 h 1460658"/>
                <a:gd name="connsiteX428" fmla="*/ 1280935 w 1652206"/>
                <a:gd name="connsiteY428" fmla="*/ 1042386 h 1460658"/>
                <a:gd name="connsiteX429" fmla="*/ 1279887 w 1652206"/>
                <a:gd name="connsiteY429" fmla="*/ 1043529 h 1460658"/>
                <a:gd name="connsiteX430" fmla="*/ 1280935 w 1652206"/>
                <a:gd name="connsiteY430" fmla="*/ 1044672 h 1460658"/>
                <a:gd name="connsiteX431" fmla="*/ 1279411 w 1652206"/>
                <a:gd name="connsiteY431" fmla="*/ 1048958 h 1460658"/>
                <a:gd name="connsiteX432" fmla="*/ 1282078 w 1652206"/>
                <a:gd name="connsiteY432" fmla="*/ 1051721 h 1460658"/>
                <a:gd name="connsiteX433" fmla="*/ 1286173 w 1652206"/>
                <a:gd name="connsiteY433" fmla="*/ 1053054 h 1460658"/>
                <a:gd name="connsiteX434" fmla="*/ 1289317 w 1652206"/>
                <a:gd name="connsiteY434" fmla="*/ 1053054 h 1460658"/>
                <a:gd name="connsiteX435" fmla="*/ 1289793 w 1652206"/>
                <a:gd name="connsiteY435" fmla="*/ 1054102 h 1460658"/>
                <a:gd name="connsiteX436" fmla="*/ 1288269 w 1652206"/>
                <a:gd name="connsiteY436" fmla="*/ 1059341 h 1460658"/>
                <a:gd name="connsiteX437" fmla="*/ 1288269 w 1652206"/>
                <a:gd name="connsiteY437" fmla="*/ 1063055 h 1460658"/>
                <a:gd name="connsiteX438" fmla="*/ 1286649 w 1652206"/>
                <a:gd name="connsiteY438" fmla="*/ 1065246 h 1460658"/>
                <a:gd name="connsiteX439" fmla="*/ 1283316 w 1652206"/>
                <a:gd name="connsiteY439" fmla="*/ 1068389 h 1460658"/>
                <a:gd name="connsiteX440" fmla="*/ 1282268 w 1652206"/>
                <a:gd name="connsiteY440" fmla="*/ 1066580 h 1460658"/>
                <a:gd name="connsiteX441" fmla="*/ 1280554 w 1652206"/>
                <a:gd name="connsiteY441" fmla="*/ 1064961 h 1460658"/>
                <a:gd name="connsiteX442" fmla="*/ 1279506 w 1652206"/>
                <a:gd name="connsiteY442" fmla="*/ 1063246 h 1460658"/>
                <a:gd name="connsiteX443" fmla="*/ 1280268 w 1652206"/>
                <a:gd name="connsiteY443" fmla="*/ 1061246 h 1460658"/>
                <a:gd name="connsiteX444" fmla="*/ 1281411 w 1652206"/>
                <a:gd name="connsiteY444" fmla="*/ 1058769 h 1460658"/>
                <a:gd name="connsiteX445" fmla="*/ 1279887 w 1652206"/>
                <a:gd name="connsiteY445" fmla="*/ 1055245 h 1460658"/>
                <a:gd name="connsiteX446" fmla="*/ 1280744 w 1652206"/>
                <a:gd name="connsiteY446" fmla="*/ 1053054 h 1460658"/>
                <a:gd name="connsiteX447" fmla="*/ 1278173 w 1652206"/>
                <a:gd name="connsiteY447" fmla="*/ 1051816 h 1460658"/>
                <a:gd name="connsiteX448" fmla="*/ 1275696 w 1652206"/>
                <a:gd name="connsiteY448" fmla="*/ 1052292 h 1460658"/>
                <a:gd name="connsiteX449" fmla="*/ 1273410 w 1652206"/>
                <a:gd name="connsiteY449" fmla="*/ 1053435 h 1460658"/>
                <a:gd name="connsiteX450" fmla="*/ 1268742 w 1652206"/>
                <a:gd name="connsiteY450" fmla="*/ 1054864 h 1460658"/>
                <a:gd name="connsiteX451" fmla="*/ 1267599 w 1652206"/>
                <a:gd name="connsiteY451" fmla="*/ 1056960 h 1460658"/>
                <a:gd name="connsiteX452" fmla="*/ 1266361 w 1652206"/>
                <a:gd name="connsiteY452" fmla="*/ 1062770 h 1460658"/>
                <a:gd name="connsiteX453" fmla="*/ 1268933 w 1652206"/>
                <a:gd name="connsiteY453" fmla="*/ 1063437 h 1460658"/>
                <a:gd name="connsiteX454" fmla="*/ 1269505 w 1652206"/>
                <a:gd name="connsiteY454" fmla="*/ 1065532 h 1460658"/>
                <a:gd name="connsiteX455" fmla="*/ 1269505 w 1652206"/>
                <a:gd name="connsiteY455" fmla="*/ 1068199 h 1460658"/>
                <a:gd name="connsiteX456" fmla="*/ 1269505 w 1652206"/>
                <a:gd name="connsiteY456" fmla="*/ 1069913 h 1460658"/>
                <a:gd name="connsiteX457" fmla="*/ 1265504 w 1652206"/>
                <a:gd name="connsiteY457" fmla="*/ 1070580 h 1460658"/>
                <a:gd name="connsiteX458" fmla="*/ 1260646 w 1652206"/>
                <a:gd name="connsiteY458" fmla="*/ 1073819 h 1460658"/>
                <a:gd name="connsiteX459" fmla="*/ 1257598 w 1652206"/>
                <a:gd name="connsiteY459" fmla="*/ 1080581 h 1460658"/>
                <a:gd name="connsiteX460" fmla="*/ 1254074 w 1652206"/>
                <a:gd name="connsiteY460" fmla="*/ 1082105 h 1460658"/>
                <a:gd name="connsiteX461" fmla="*/ 1249883 w 1652206"/>
                <a:gd name="connsiteY461" fmla="*/ 1084868 h 1460658"/>
                <a:gd name="connsiteX462" fmla="*/ 1249121 w 1652206"/>
                <a:gd name="connsiteY462" fmla="*/ 1086106 h 1460658"/>
                <a:gd name="connsiteX463" fmla="*/ 1248549 w 1652206"/>
                <a:gd name="connsiteY463" fmla="*/ 1088773 h 1460658"/>
                <a:gd name="connsiteX464" fmla="*/ 1248549 w 1652206"/>
                <a:gd name="connsiteY464" fmla="*/ 1090297 h 1460658"/>
                <a:gd name="connsiteX465" fmla="*/ 1247788 w 1652206"/>
                <a:gd name="connsiteY465" fmla="*/ 1091440 h 1460658"/>
                <a:gd name="connsiteX466" fmla="*/ 1246359 w 1652206"/>
                <a:gd name="connsiteY466" fmla="*/ 1092964 h 1460658"/>
                <a:gd name="connsiteX467" fmla="*/ 1243215 w 1652206"/>
                <a:gd name="connsiteY467" fmla="*/ 1097060 h 1460658"/>
                <a:gd name="connsiteX468" fmla="*/ 1241882 w 1652206"/>
                <a:gd name="connsiteY468" fmla="*/ 1099631 h 1460658"/>
                <a:gd name="connsiteX469" fmla="*/ 1241311 w 1652206"/>
                <a:gd name="connsiteY469" fmla="*/ 1102584 h 1460658"/>
                <a:gd name="connsiteX470" fmla="*/ 1241311 w 1652206"/>
                <a:gd name="connsiteY470" fmla="*/ 1106775 h 1460658"/>
                <a:gd name="connsiteX471" fmla="*/ 1241311 w 1652206"/>
                <a:gd name="connsiteY471" fmla="*/ 1109061 h 1460658"/>
                <a:gd name="connsiteX472" fmla="*/ 1241787 w 1652206"/>
                <a:gd name="connsiteY472" fmla="*/ 1109823 h 1460658"/>
                <a:gd name="connsiteX473" fmla="*/ 1241787 w 1652206"/>
                <a:gd name="connsiteY473" fmla="*/ 1110395 h 1460658"/>
                <a:gd name="connsiteX474" fmla="*/ 1240930 w 1652206"/>
                <a:gd name="connsiteY474" fmla="*/ 1112204 h 1460658"/>
                <a:gd name="connsiteX475" fmla="*/ 1237025 w 1652206"/>
                <a:gd name="connsiteY475" fmla="*/ 1115348 h 1460658"/>
                <a:gd name="connsiteX476" fmla="*/ 1236453 w 1652206"/>
                <a:gd name="connsiteY476" fmla="*/ 1116110 h 1460658"/>
                <a:gd name="connsiteX477" fmla="*/ 1235691 w 1652206"/>
                <a:gd name="connsiteY477" fmla="*/ 1118777 h 1460658"/>
                <a:gd name="connsiteX478" fmla="*/ 1234072 w 1652206"/>
                <a:gd name="connsiteY478" fmla="*/ 1121253 h 1460658"/>
                <a:gd name="connsiteX479" fmla="*/ 1232262 w 1652206"/>
                <a:gd name="connsiteY479" fmla="*/ 1123444 h 1460658"/>
                <a:gd name="connsiteX480" fmla="*/ 1231024 w 1652206"/>
                <a:gd name="connsiteY480" fmla="*/ 1125444 h 1460658"/>
                <a:gd name="connsiteX481" fmla="*/ 1231024 w 1652206"/>
                <a:gd name="connsiteY481" fmla="*/ 1128778 h 1460658"/>
                <a:gd name="connsiteX482" fmla="*/ 1231024 w 1652206"/>
                <a:gd name="connsiteY482" fmla="*/ 1136970 h 1460658"/>
                <a:gd name="connsiteX483" fmla="*/ 1231024 w 1652206"/>
                <a:gd name="connsiteY483" fmla="*/ 1138589 h 1460658"/>
                <a:gd name="connsiteX484" fmla="*/ 1228833 w 1652206"/>
                <a:gd name="connsiteY484" fmla="*/ 1140113 h 1460658"/>
                <a:gd name="connsiteX485" fmla="*/ 1226547 w 1652206"/>
                <a:gd name="connsiteY485" fmla="*/ 1143446 h 1460658"/>
                <a:gd name="connsiteX486" fmla="*/ 1221308 w 1652206"/>
                <a:gd name="connsiteY486" fmla="*/ 1152971 h 1460658"/>
                <a:gd name="connsiteX487" fmla="*/ 1217975 w 1652206"/>
                <a:gd name="connsiteY487" fmla="*/ 1162496 h 1460658"/>
                <a:gd name="connsiteX488" fmla="*/ 1215974 w 1652206"/>
                <a:gd name="connsiteY488" fmla="*/ 1166116 h 1460658"/>
                <a:gd name="connsiteX489" fmla="*/ 1213593 w 1652206"/>
                <a:gd name="connsiteY489" fmla="*/ 1167449 h 1460658"/>
                <a:gd name="connsiteX490" fmla="*/ 1210926 w 1652206"/>
                <a:gd name="connsiteY490" fmla="*/ 1166687 h 1460658"/>
                <a:gd name="connsiteX491" fmla="*/ 1208163 w 1652206"/>
                <a:gd name="connsiteY491" fmla="*/ 1164592 h 1460658"/>
                <a:gd name="connsiteX492" fmla="*/ 1206830 w 1652206"/>
                <a:gd name="connsiteY492" fmla="*/ 1165354 h 1460658"/>
                <a:gd name="connsiteX493" fmla="*/ 1202830 w 1652206"/>
                <a:gd name="connsiteY493" fmla="*/ 1166783 h 1460658"/>
                <a:gd name="connsiteX494" fmla="*/ 1206354 w 1652206"/>
                <a:gd name="connsiteY494" fmla="*/ 1170688 h 1460658"/>
                <a:gd name="connsiteX495" fmla="*/ 1207402 w 1652206"/>
                <a:gd name="connsiteY495" fmla="*/ 1175165 h 1460658"/>
                <a:gd name="connsiteX496" fmla="*/ 1207402 w 1652206"/>
                <a:gd name="connsiteY496" fmla="*/ 1176212 h 1460658"/>
                <a:gd name="connsiteX497" fmla="*/ 1208640 w 1652206"/>
                <a:gd name="connsiteY497" fmla="*/ 1178498 h 1460658"/>
                <a:gd name="connsiteX498" fmla="*/ 1208640 w 1652206"/>
                <a:gd name="connsiteY498" fmla="*/ 1180213 h 1460658"/>
                <a:gd name="connsiteX499" fmla="*/ 1208640 w 1652206"/>
                <a:gd name="connsiteY499" fmla="*/ 1183928 h 1460658"/>
                <a:gd name="connsiteX500" fmla="*/ 1207878 w 1652206"/>
                <a:gd name="connsiteY500" fmla="*/ 1185642 h 1460658"/>
                <a:gd name="connsiteX501" fmla="*/ 1205973 w 1652206"/>
                <a:gd name="connsiteY501" fmla="*/ 1186690 h 1460658"/>
                <a:gd name="connsiteX502" fmla="*/ 1202449 w 1652206"/>
                <a:gd name="connsiteY502" fmla="*/ 1187833 h 1460658"/>
                <a:gd name="connsiteX503" fmla="*/ 1202449 w 1652206"/>
                <a:gd name="connsiteY503" fmla="*/ 1187833 h 1460658"/>
                <a:gd name="connsiteX504" fmla="*/ 1197686 w 1652206"/>
                <a:gd name="connsiteY504" fmla="*/ 1193357 h 1460658"/>
                <a:gd name="connsiteX505" fmla="*/ 1197686 w 1652206"/>
                <a:gd name="connsiteY505" fmla="*/ 1194024 h 1460658"/>
                <a:gd name="connsiteX506" fmla="*/ 1197686 w 1652206"/>
                <a:gd name="connsiteY506" fmla="*/ 1196405 h 1460658"/>
                <a:gd name="connsiteX507" fmla="*/ 1199020 w 1652206"/>
                <a:gd name="connsiteY507" fmla="*/ 1200787 h 1460658"/>
                <a:gd name="connsiteX508" fmla="*/ 1199020 w 1652206"/>
                <a:gd name="connsiteY508" fmla="*/ 1203549 h 1460658"/>
                <a:gd name="connsiteX509" fmla="*/ 1198067 w 1652206"/>
                <a:gd name="connsiteY509" fmla="*/ 1214598 h 1460658"/>
                <a:gd name="connsiteX510" fmla="*/ 1197115 w 1652206"/>
                <a:gd name="connsiteY510" fmla="*/ 1220599 h 1460658"/>
                <a:gd name="connsiteX511" fmla="*/ 1194543 w 1652206"/>
                <a:gd name="connsiteY511" fmla="*/ 1220123 h 1460658"/>
                <a:gd name="connsiteX512" fmla="*/ 1191590 w 1652206"/>
                <a:gd name="connsiteY512" fmla="*/ 1218408 h 1460658"/>
                <a:gd name="connsiteX513" fmla="*/ 1189113 w 1652206"/>
                <a:gd name="connsiteY513" fmla="*/ 1220694 h 1460658"/>
                <a:gd name="connsiteX514" fmla="*/ 1189590 w 1652206"/>
                <a:gd name="connsiteY514" fmla="*/ 1221837 h 1460658"/>
                <a:gd name="connsiteX515" fmla="*/ 1189590 w 1652206"/>
                <a:gd name="connsiteY515" fmla="*/ 1222695 h 1460658"/>
                <a:gd name="connsiteX516" fmla="*/ 1188447 w 1652206"/>
                <a:gd name="connsiteY516" fmla="*/ 1224028 h 1460658"/>
                <a:gd name="connsiteX517" fmla="*/ 1189971 w 1652206"/>
                <a:gd name="connsiteY517" fmla="*/ 1224028 h 1460658"/>
                <a:gd name="connsiteX518" fmla="*/ 1190542 w 1652206"/>
                <a:gd name="connsiteY518" fmla="*/ 1224028 h 1460658"/>
                <a:gd name="connsiteX519" fmla="*/ 1191209 w 1652206"/>
                <a:gd name="connsiteY519" fmla="*/ 1223266 h 1460658"/>
                <a:gd name="connsiteX520" fmla="*/ 1193400 w 1652206"/>
                <a:gd name="connsiteY520" fmla="*/ 1224695 h 1460658"/>
                <a:gd name="connsiteX521" fmla="*/ 1195590 w 1652206"/>
                <a:gd name="connsiteY521" fmla="*/ 1226695 h 1460658"/>
                <a:gd name="connsiteX522" fmla="*/ 1196543 w 1652206"/>
                <a:gd name="connsiteY522" fmla="*/ 1229457 h 1460658"/>
                <a:gd name="connsiteX523" fmla="*/ 1193876 w 1652206"/>
                <a:gd name="connsiteY523" fmla="*/ 1235553 h 1460658"/>
                <a:gd name="connsiteX524" fmla="*/ 1193876 w 1652206"/>
                <a:gd name="connsiteY524" fmla="*/ 1238982 h 1460658"/>
                <a:gd name="connsiteX525" fmla="*/ 1193876 w 1652206"/>
                <a:gd name="connsiteY525" fmla="*/ 1242506 h 1460658"/>
                <a:gd name="connsiteX526" fmla="*/ 1196543 w 1652206"/>
                <a:gd name="connsiteY526" fmla="*/ 1252031 h 1460658"/>
                <a:gd name="connsiteX527" fmla="*/ 1196543 w 1652206"/>
                <a:gd name="connsiteY527" fmla="*/ 1255365 h 1460658"/>
                <a:gd name="connsiteX528" fmla="*/ 1194734 w 1652206"/>
                <a:gd name="connsiteY528" fmla="*/ 1256794 h 1460658"/>
                <a:gd name="connsiteX529" fmla="*/ 1194734 w 1652206"/>
                <a:gd name="connsiteY529" fmla="*/ 1260128 h 1460658"/>
                <a:gd name="connsiteX530" fmla="*/ 1195686 w 1652206"/>
                <a:gd name="connsiteY530" fmla="*/ 1263843 h 1460658"/>
                <a:gd name="connsiteX531" fmla="*/ 1195686 w 1652206"/>
                <a:gd name="connsiteY531" fmla="*/ 1265462 h 1460658"/>
                <a:gd name="connsiteX532" fmla="*/ 1195114 w 1652206"/>
                <a:gd name="connsiteY532" fmla="*/ 1267176 h 1460658"/>
                <a:gd name="connsiteX533" fmla="*/ 1193876 w 1652206"/>
                <a:gd name="connsiteY533" fmla="*/ 1268510 h 1460658"/>
                <a:gd name="connsiteX534" fmla="*/ 1191209 w 1652206"/>
                <a:gd name="connsiteY534" fmla="*/ 1270605 h 1460658"/>
                <a:gd name="connsiteX535" fmla="*/ 1189113 w 1652206"/>
                <a:gd name="connsiteY535" fmla="*/ 1273272 h 1460658"/>
                <a:gd name="connsiteX536" fmla="*/ 1187399 w 1652206"/>
                <a:gd name="connsiteY536" fmla="*/ 1276225 h 1460658"/>
                <a:gd name="connsiteX537" fmla="*/ 1186256 w 1652206"/>
                <a:gd name="connsiteY537" fmla="*/ 1279559 h 1460658"/>
                <a:gd name="connsiteX538" fmla="*/ 1186256 w 1652206"/>
                <a:gd name="connsiteY538" fmla="*/ 1283273 h 1460658"/>
                <a:gd name="connsiteX539" fmla="*/ 1187018 w 1652206"/>
                <a:gd name="connsiteY539" fmla="*/ 1287083 h 1460658"/>
                <a:gd name="connsiteX540" fmla="*/ 1187018 w 1652206"/>
                <a:gd name="connsiteY540" fmla="*/ 1288703 h 1460658"/>
                <a:gd name="connsiteX541" fmla="*/ 1187018 w 1652206"/>
                <a:gd name="connsiteY541" fmla="*/ 1289846 h 1460658"/>
                <a:gd name="connsiteX542" fmla="*/ 1185113 w 1652206"/>
                <a:gd name="connsiteY542" fmla="*/ 1292894 h 1460658"/>
                <a:gd name="connsiteX543" fmla="*/ 1185113 w 1652206"/>
                <a:gd name="connsiteY543" fmla="*/ 1294799 h 1460658"/>
                <a:gd name="connsiteX544" fmla="*/ 1186447 w 1652206"/>
                <a:gd name="connsiteY544" fmla="*/ 1301657 h 1460658"/>
                <a:gd name="connsiteX545" fmla="*/ 1186447 w 1652206"/>
                <a:gd name="connsiteY545" fmla="*/ 1305467 h 1460658"/>
                <a:gd name="connsiteX546" fmla="*/ 1185304 w 1652206"/>
                <a:gd name="connsiteY546" fmla="*/ 1308896 h 1460658"/>
                <a:gd name="connsiteX547" fmla="*/ 1181589 w 1652206"/>
                <a:gd name="connsiteY547" fmla="*/ 1314896 h 1460658"/>
                <a:gd name="connsiteX548" fmla="*/ 1177207 w 1652206"/>
                <a:gd name="connsiteY548" fmla="*/ 1325088 h 1460658"/>
                <a:gd name="connsiteX549" fmla="*/ 1176350 w 1652206"/>
                <a:gd name="connsiteY549" fmla="*/ 1328041 h 1460658"/>
                <a:gd name="connsiteX550" fmla="*/ 1176350 w 1652206"/>
                <a:gd name="connsiteY550" fmla="*/ 1330994 h 1460658"/>
                <a:gd name="connsiteX551" fmla="*/ 1176350 w 1652206"/>
                <a:gd name="connsiteY551" fmla="*/ 1334613 h 1460658"/>
                <a:gd name="connsiteX552" fmla="*/ 1175588 w 1652206"/>
                <a:gd name="connsiteY552" fmla="*/ 1338709 h 1460658"/>
                <a:gd name="connsiteX553" fmla="*/ 1173778 w 1652206"/>
                <a:gd name="connsiteY553" fmla="*/ 1342710 h 1460658"/>
                <a:gd name="connsiteX554" fmla="*/ 1171397 w 1652206"/>
                <a:gd name="connsiteY554" fmla="*/ 1346138 h 1460658"/>
                <a:gd name="connsiteX555" fmla="*/ 1169111 w 1652206"/>
                <a:gd name="connsiteY555" fmla="*/ 1348615 h 1460658"/>
                <a:gd name="connsiteX556" fmla="*/ 1170445 w 1652206"/>
                <a:gd name="connsiteY556" fmla="*/ 1352235 h 1460658"/>
                <a:gd name="connsiteX557" fmla="*/ 1169778 w 1652206"/>
                <a:gd name="connsiteY557" fmla="*/ 1355187 h 1460658"/>
                <a:gd name="connsiteX558" fmla="*/ 1166444 w 1652206"/>
                <a:gd name="connsiteY558" fmla="*/ 1360807 h 1460658"/>
                <a:gd name="connsiteX559" fmla="*/ 1165682 w 1652206"/>
                <a:gd name="connsiteY559" fmla="*/ 1364617 h 1460658"/>
                <a:gd name="connsiteX560" fmla="*/ 1166730 w 1652206"/>
                <a:gd name="connsiteY560" fmla="*/ 1366236 h 1460658"/>
                <a:gd name="connsiteX561" fmla="*/ 1168730 w 1652206"/>
                <a:gd name="connsiteY561" fmla="*/ 1367189 h 1460658"/>
                <a:gd name="connsiteX562" fmla="*/ 1170921 w 1652206"/>
                <a:gd name="connsiteY562" fmla="*/ 1368713 h 1460658"/>
                <a:gd name="connsiteX563" fmla="*/ 1169397 w 1652206"/>
                <a:gd name="connsiteY563" fmla="*/ 1370618 h 1460658"/>
                <a:gd name="connsiteX564" fmla="*/ 1168254 w 1652206"/>
                <a:gd name="connsiteY564" fmla="*/ 1373570 h 1460658"/>
                <a:gd name="connsiteX565" fmla="*/ 1168254 w 1652206"/>
                <a:gd name="connsiteY565" fmla="*/ 1376714 h 1460658"/>
                <a:gd name="connsiteX566" fmla="*/ 1169111 w 1652206"/>
                <a:gd name="connsiteY566" fmla="*/ 1379286 h 1460658"/>
                <a:gd name="connsiteX567" fmla="*/ 1170159 w 1652206"/>
                <a:gd name="connsiteY567" fmla="*/ 1380619 h 1460658"/>
                <a:gd name="connsiteX568" fmla="*/ 1170826 w 1652206"/>
                <a:gd name="connsiteY568" fmla="*/ 1381857 h 1460658"/>
                <a:gd name="connsiteX569" fmla="*/ 1170826 w 1652206"/>
                <a:gd name="connsiteY569" fmla="*/ 1383191 h 1460658"/>
                <a:gd name="connsiteX570" fmla="*/ 1170826 w 1652206"/>
                <a:gd name="connsiteY570" fmla="*/ 1385096 h 1460658"/>
                <a:gd name="connsiteX571" fmla="*/ 1170826 w 1652206"/>
                <a:gd name="connsiteY571" fmla="*/ 1386524 h 1460658"/>
                <a:gd name="connsiteX572" fmla="*/ 1170254 w 1652206"/>
                <a:gd name="connsiteY572" fmla="*/ 1387572 h 1460658"/>
                <a:gd name="connsiteX573" fmla="*/ 1169587 w 1652206"/>
                <a:gd name="connsiteY573" fmla="*/ 1387572 h 1460658"/>
                <a:gd name="connsiteX574" fmla="*/ 1169587 w 1652206"/>
                <a:gd name="connsiteY574" fmla="*/ 1386810 h 1460658"/>
                <a:gd name="connsiteX575" fmla="*/ 1168635 w 1652206"/>
                <a:gd name="connsiteY575" fmla="*/ 1386048 h 1460658"/>
                <a:gd name="connsiteX576" fmla="*/ 1166444 w 1652206"/>
                <a:gd name="connsiteY576" fmla="*/ 1387572 h 1460658"/>
                <a:gd name="connsiteX577" fmla="*/ 1164444 w 1652206"/>
                <a:gd name="connsiteY577" fmla="*/ 1389668 h 1460658"/>
                <a:gd name="connsiteX578" fmla="*/ 1163777 w 1652206"/>
                <a:gd name="connsiteY578" fmla="*/ 1390715 h 1460658"/>
                <a:gd name="connsiteX579" fmla="*/ 1162539 w 1652206"/>
                <a:gd name="connsiteY579" fmla="*/ 1391668 h 1460658"/>
                <a:gd name="connsiteX580" fmla="*/ 1163396 w 1652206"/>
                <a:gd name="connsiteY580" fmla="*/ 1393573 h 1460658"/>
                <a:gd name="connsiteX581" fmla="*/ 1165301 w 1652206"/>
                <a:gd name="connsiteY581" fmla="*/ 1395478 h 1460658"/>
                <a:gd name="connsiteX582" fmla="*/ 1167397 w 1652206"/>
                <a:gd name="connsiteY582" fmla="*/ 1396335 h 1460658"/>
                <a:gd name="connsiteX583" fmla="*/ 1169683 w 1652206"/>
                <a:gd name="connsiteY583" fmla="*/ 1396335 h 1460658"/>
                <a:gd name="connsiteX584" fmla="*/ 1170826 w 1652206"/>
                <a:gd name="connsiteY584" fmla="*/ 1395859 h 1460658"/>
                <a:gd name="connsiteX585" fmla="*/ 1171683 w 1652206"/>
                <a:gd name="connsiteY585" fmla="*/ 1395859 h 1460658"/>
                <a:gd name="connsiteX586" fmla="*/ 1173398 w 1652206"/>
                <a:gd name="connsiteY586" fmla="*/ 1396716 h 1460658"/>
                <a:gd name="connsiteX587" fmla="*/ 1178446 w 1652206"/>
                <a:gd name="connsiteY587" fmla="*/ 1401003 h 1460658"/>
                <a:gd name="connsiteX588" fmla="*/ 1179493 w 1652206"/>
                <a:gd name="connsiteY588" fmla="*/ 1402336 h 1460658"/>
                <a:gd name="connsiteX589" fmla="*/ 1180255 w 1652206"/>
                <a:gd name="connsiteY589" fmla="*/ 1404717 h 1460658"/>
                <a:gd name="connsiteX590" fmla="*/ 1180255 w 1652206"/>
                <a:gd name="connsiteY590" fmla="*/ 1409956 h 1460658"/>
                <a:gd name="connsiteX591" fmla="*/ 1180922 w 1652206"/>
                <a:gd name="connsiteY591" fmla="*/ 1412528 h 1460658"/>
                <a:gd name="connsiteX592" fmla="*/ 1185399 w 1652206"/>
                <a:gd name="connsiteY592" fmla="*/ 1420433 h 1460658"/>
                <a:gd name="connsiteX593" fmla="*/ 1185399 w 1652206"/>
                <a:gd name="connsiteY593" fmla="*/ 1422053 h 1460658"/>
                <a:gd name="connsiteX594" fmla="*/ 1182351 w 1652206"/>
                <a:gd name="connsiteY594" fmla="*/ 1420433 h 1460658"/>
                <a:gd name="connsiteX595" fmla="*/ 1179398 w 1652206"/>
                <a:gd name="connsiteY595" fmla="*/ 1419290 h 1460658"/>
                <a:gd name="connsiteX596" fmla="*/ 1176446 w 1652206"/>
                <a:gd name="connsiteY596" fmla="*/ 1419290 h 1460658"/>
                <a:gd name="connsiteX597" fmla="*/ 1173778 w 1652206"/>
                <a:gd name="connsiteY597" fmla="*/ 1420910 h 1460658"/>
                <a:gd name="connsiteX598" fmla="*/ 1171969 w 1652206"/>
                <a:gd name="connsiteY598" fmla="*/ 1423386 h 1460658"/>
                <a:gd name="connsiteX599" fmla="*/ 1171969 w 1652206"/>
                <a:gd name="connsiteY599" fmla="*/ 1425958 h 1460658"/>
                <a:gd name="connsiteX600" fmla="*/ 1174636 w 1652206"/>
                <a:gd name="connsiteY600" fmla="*/ 1432149 h 1460658"/>
                <a:gd name="connsiteX601" fmla="*/ 1172731 w 1652206"/>
                <a:gd name="connsiteY601" fmla="*/ 1438817 h 1460658"/>
                <a:gd name="connsiteX602" fmla="*/ 1172731 w 1652206"/>
                <a:gd name="connsiteY602" fmla="*/ 1445008 h 1460658"/>
                <a:gd name="connsiteX603" fmla="*/ 1174064 w 1652206"/>
                <a:gd name="connsiteY603" fmla="*/ 1451295 h 1460658"/>
                <a:gd name="connsiteX604" fmla="*/ 1176446 w 1652206"/>
                <a:gd name="connsiteY604" fmla="*/ 1458248 h 1460658"/>
                <a:gd name="connsiteX605" fmla="*/ 1174731 w 1652206"/>
                <a:gd name="connsiteY605" fmla="*/ 1460629 h 1460658"/>
                <a:gd name="connsiteX606" fmla="*/ 1147109 w 1652206"/>
                <a:gd name="connsiteY606" fmla="*/ 1446627 h 1460658"/>
                <a:gd name="connsiteX607" fmla="*/ 1118534 w 1652206"/>
                <a:gd name="connsiteY607" fmla="*/ 1432149 h 1460658"/>
                <a:gd name="connsiteX608" fmla="*/ 1089959 w 1652206"/>
                <a:gd name="connsiteY608" fmla="*/ 1417766 h 1460658"/>
                <a:gd name="connsiteX609" fmla="*/ 1061384 w 1652206"/>
                <a:gd name="connsiteY609" fmla="*/ 1403384 h 1460658"/>
                <a:gd name="connsiteX610" fmla="*/ 1032808 w 1652206"/>
                <a:gd name="connsiteY610" fmla="*/ 1389001 h 1460658"/>
                <a:gd name="connsiteX611" fmla="*/ 1004233 w 1652206"/>
                <a:gd name="connsiteY611" fmla="*/ 1374713 h 1460658"/>
                <a:gd name="connsiteX612" fmla="*/ 975658 w 1652206"/>
                <a:gd name="connsiteY612" fmla="*/ 1360331 h 1460658"/>
                <a:gd name="connsiteX613" fmla="*/ 947083 w 1652206"/>
                <a:gd name="connsiteY613" fmla="*/ 1346043 h 1460658"/>
                <a:gd name="connsiteX614" fmla="*/ 943655 w 1652206"/>
                <a:gd name="connsiteY614" fmla="*/ 1344329 h 1460658"/>
                <a:gd name="connsiteX615" fmla="*/ 936320 w 1652206"/>
                <a:gd name="connsiteY615" fmla="*/ 1343757 h 1460658"/>
                <a:gd name="connsiteX616" fmla="*/ 932986 w 1652206"/>
                <a:gd name="connsiteY616" fmla="*/ 1342900 h 1460658"/>
                <a:gd name="connsiteX617" fmla="*/ 931462 w 1652206"/>
                <a:gd name="connsiteY617" fmla="*/ 1342138 h 1460658"/>
                <a:gd name="connsiteX618" fmla="*/ 931462 w 1652206"/>
                <a:gd name="connsiteY618" fmla="*/ 1341471 h 1460658"/>
                <a:gd name="connsiteX619" fmla="*/ 940987 w 1652206"/>
                <a:gd name="connsiteY619" fmla="*/ 1326327 h 1460658"/>
                <a:gd name="connsiteX620" fmla="*/ 942416 w 1652206"/>
                <a:gd name="connsiteY620" fmla="*/ 1323279 h 1460658"/>
                <a:gd name="connsiteX621" fmla="*/ 943464 w 1652206"/>
                <a:gd name="connsiteY621" fmla="*/ 1319754 h 1460658"/>
                <a:gd name="connsiteX622" fmla="*/ 943464 w 1652206"/>
                <a:gd name="connsiteY622" fmla="*/ 1316039 h 1460658"/>
                <a:gd name="connsiteX623" fmla="*/ 943464 w 1652206"/>
                <a:gd name="connsiteY623" fmla="*/ 1314135 h 1460658"/>
                <a:gd name="connsiteX624" fmla="*/ 941273 w 1652206"/>
                <a:gd name="connsiteY624" fmla="*/ 1309086 h 1460658"/>
                <a:gd name="connsiteX625" fmla="*/ 939558 w 1652206"/>
                <a:gd name="connsiteY625" fmla="*/ 1308420 h 1460658"/>
                <a:gd name="connsiteX626" fmla="*/ 937749 w 1652206"/>
                <a:gd name="connsiteY626" fmla="*/ 1308420 h 1460658"/>
                <a:gd name="connsiteX627" fmla="*/ 936511 w 1652206"/>
                <a:gd name="connsiteY627" fmla="*/ 1307943 h 1460658"/>
                <a:gd name="connsiteX628" fmla="*/ 935558 w 1652206"/>
                <a:gd name="connsiteY628" fmla="*/ 1306800 h 1460658"/>
                <a:gd name="connsiteX629" fmla="*/ 934987 w 1652206"/>
                <a:gd name="connsiteY629" fmla="*/ 1305562 h 1460658"/>
                <a:gd name="connsiteX630" fmla="*/ 934987 w 1652206"/>
                <a:gd name="connsiteY630" fmla="*/ 1304324 h 1460658"/>
                <a:gd name="connsiteX631" fmla="*/ 934987 w 1652206"/>
                <a:gd name="connsiteY631" fmla="*/ 1302895 h 1460658"/>
                <a:gd name="connsiteX632" fmla="*/ 934987 w 1652206"/>
                <a:gd name="connsiteY632" fmla="*/ 1296132 h 1460658"/>
                <a:gd name="connsiteX633" fmla="*/ 934987 w 1652206"/>
                <a:gd name="connsiteY633" fmla="*/ 1295370 h 1460658"/>
                <a:gd name="connsiteX634" fmla="*/ 934415 w 1652206"/>
                <a:gd name="connsiteY634" fmla="*/ 1294608 h 1460658"/>
                <a:gd name="connsiteX635" fmla="*/ 933748 w 1652206"/>
                <a:gd name="connsiteY635" fmla="*/ 1293465 h 1460658"/>
                <a:gd name="connsiteX636" fmla="*/ 933748 w 1652206"/>
                <a:gd name="connsiteY636" fmla="*/ 1289941 h 1460658"/>
                <a:gd name="connsiteX637" fmla="*/ 933748 w 1652206"/>
                <a:gd name="connsiteY637" fmla="*/ 1288703 h 1460658"/>
                <a:gd name="connsiteX638" fmla="*/ 932415 w 1652206"/>
                <a:gd name="connsiteY638" fmla="*/ 1286798 h 1460658"/>
                <a:gd name="connsiteX639" fmla="*/ 927747 w 1652206"/>
                <a:gd name="connsiteY639" fmla="*/ 1283178 h 1460658"/>
                <a:gd name="connsiteX640" fmla="*/ 925366 w 1652206"/>
                <a:gd name="connsiteY640" fmla="*/ 1280702 h 1460658"/>
                <a:gd name="connsiteX641" fmla="*/ 924414 w 1652206"/>
                <a:gd name="connsiteY641" fmla="*/ 1277273 h 1460658"/>
                <a:gd name="connsiteX642" fmla="*/ 924414 w 1652206"/>
                <a:gd name="connsiteY642" fmla="*/ 1275558 h 1460658"/>
                <a:gd name="connsiteX643" fmla="*/ 926128 w 1652206"/>
                <a:gd name="connsiteY643" fmla="*/ 1272701 h 1460658"/>
                <a:gd name="connsiteX644" fmla="*/ 926604 w 1652206"/>
                <a:gd name="connsiteY644" fmla="*/ 1271748 h 1460658"/>
                <a:gd name="connsiteX645" fmla="*/ 926604 w 1652206"/>
                <a:gd name="connsiteY645" fmla="*/ 1269748 h 1460658"/>
                <a:gd name="connsiteX646" fmla="*/ 926128 w 1652206"/>
                <a:gd name="connsiteY646" fmla="*/ 1268224 h 1460658"/>
                <a:gd name="connsiteX647" fmla="*/ 924985 w 1652206"/>
                <a:gd name="connsiteY647" fmla="*/ 1265652 h 1460658"/>
                <a:gd name="connsiteX648" fmla="*/ 922033 w 1652206"/>
                <a:gd name="connsiteY648" fmla="*/ 1256127 h 1460658"/>
                <a:gd name="connsiteX649" fmla="*/ 922033 w 1652206"/>
                <a:gd name="connsiteY649" fmla="*/ 1254318 h 1460658"/>
                <a:gd name="connsiteX650" fmla="*/ 920699 w 1652206"/>
                <a:gd name="connsiteY650" fmla="*/ 1252603 h 1460658"/>
                <a:gd name="connsiteX651" fmla="*/ 920699 w 1652206"/>
                <a:gd name="connsiteY651" fmla="*/ 1248793 h 1460658"/>
                <a:gd name="connsiteX652" fmla="*/ 922128 w 1652206"/>
                <a:gd name="connsiteY652" fmla="*/ 1242125 h 1460658"/>
                <a:gd name="connsiteX653" fmla="*/ 920890 w 1652206"/>
                <a:gd name="connsiteY653" fmla="*/ 1238792 h 1460658"/>
                <a:gd name="connsiteX654" fmla="*/ 916127 w 1652206"/>
                <a:gd name="connsiteY654" fmla="*/ 1235363 h 1460658"/>
                <a:gd name="connsiteX655" fmla="*/ 915080 w 1652206"/>
                <a:gd name="connsiteY655" fmla="*/ 1232696 h 1460658"/>
                <a:gd name="connsiteX656" fmla="*/ 915651 w 1652206"/>
                <a:gd name="connsiteY656" fmla="*/ 1228314 h 1460658"/>
                <a:gd name="connsiteX657" fmla="*/ 916413 w 1652206"/>
                <a:gd name="connsiteY657" fmla="*/ 1225647 h 1460658"/>
                <a:gd name="connsiteX658" fmla="*/ 915746 w 1652206"/>
                <a:gd name="connsiteY658" fmla="*/ 1223837 h 1460658"/>
                <a:gd name="connsiteX659" fmla="*/ 912412 w 1652206"/>
                <a:gd name="connsiteY659" fmla="*/ 1222123 h 1460658"/>
                <a:gd name="connsiteX660" fmla="*/ 909555 w 1652206"/>
                <a:gd name="connsiteY660" fmla="*/ 1221552 h 1460658"/>
                <a:gd name="connsiteX661" fmla="*/ 908412 w 1652206"/>
                <a:gd name="connsiteY661" fmla="*/ 1221075 h 1460658"/>
                <a:gd name="connsiteX662" fmla="*/ 906983 w 1652206"/>
                <a:gd name="connsiteY662" fmla="*/ 1219932 h 1460658"/>
                <a:gd name="connsiteX663" fmla="*/ 905935 w 1652206"/>
                <a:gd name="connsiteY663" fmla="*/ 1218313 h 1460658"/>
                <a:gd name="connsiteX664" fmla="*/ 905173 w 1652206"/>
                <a:gd name="connsiteY664" fmla="*/ 1216503 h 1460658"/>
                <a:gd name="connsiteX665" fmla="*/ 904411 w 1652206"/>
                <a:gd name="connsiteY665" fmla="*/ 1215074 h 1460658"/>
                <a:gd name="connsiteX666" fmla="*/ 902887 w 1652206"/>
                <a:gd name="connsiteY666" fmla="*/ 1214408 h 1460658"/>
                <a:gd name="connsiteX667" fmla="*/ 899458 w 1652206"/>
                <a:gd name="connsiteY667" fmla="*/ 1213931 h 1460658"/>
                <a:gd name="connsiteX668" fmla="*/ 882314 w 1652206"/>
                <a:gd name="connsiteY668" fmla="*/ 1205454 h 1460658"/>
                <a:gd name="connsiteX669" fmla="*/ 881075 w 1652206"/>
                <a:gd name="connsiteY669" fmla="*/ 1205454 h 1460658"/>
                <a:gd name="connsiteX670" fmla="*/ 878789 w 1652206"/>
                <a:gd name="connsiteY670" fmla="*/ 1204597 h 1460658"/>
                <a:gd name="connsiteX671" fmla="*/ 877360 w 1652206"/>
                <a:gd name="connsiteY671" fmla="*/ 1204597 h 1460658"/>
                <a:gd name="connsiteX672" fmla="*/ 876217 w 1652206"/>
                <a:gd name="connsiteY672" fmla="*/ 1205264 h 1460658"/>
                <a:gd name="connsiteX673" fmla="*/ 874027 w 1652206"/>
                <a:gd name="connsiteY673" fmla="*/ 1207359 h 1460658"/>
                <a:gd name="connsiteX674" fmla="*/ 873360 w 1652206"/>
                <a:gd name="connsiteY674" fmla="*/ 1207836 h 1460658"/>
                <a:gd name="connsiteX675" fmla="*/ 858215 w 1652206"/>
                <a:gd name="connsiteY675" fmla="*/ 1213741 h 1460658"/>
                <a:gd name="connsiteX676" fmla="*/ 855834 w 1652206"/>
                <a:gd name="connsiteY676" fmla="*/ 1212788 h 1460658"/>
                <a:gd name="connsiteX677" fmla="*/ 855167 w 1652206"/>
                <a:gd name="connsiteY677" fmla="*/ 1209836 h 1460658"/>
                <a:gd name="connsiteX678" fmla="*/ 853453 w 1652206"/>
                <a:gd name="connsiteY678" fmla="*/ 1207550 h 1460658"/>
                <a:gd name="connsiteX679" fmla="*/ 851071 w 1652206"/>
                <a:gd name="connsiteY679" fmla="*/ 1206026 h 1460658"/>
                <a:gd name="connsiteX680" fmla="*/ 848690 w 1652206"/>
                <a:gd name="connsiteY680" fmla="*/ 1205549 h 1460658"/>
                <a:gd name="connsiteX681" fmla="*/ 847642 w 1652206"/>
                <a:gd name="connsiteY681" fmla="*/ 1206026 h 1460658"/>
                <a:gd name="connsiteX682" fmla="*/ 845261 w 1652206"/>
                <a:gd name="connsiteY682" fmla="*/ 1207454 h 1460658"/>
                <a:gd name="connsiteX683" fmla="*/ 843832 w 1652206"/>
                <a:gd name="connsiteY683" fmla="*/ 1207454 h 1460658"/>
                <a:gd name="connsiteX684" fmla="*/ 840308 w 1652206"/>
                <a:gd name="connsiteY684" fmla="*/ 1207454 h 1460658"/>
                <a:gd name="connsiteX685" fmla="*/ 838784 w 1652206"/>
                <a:gd name="connsiteY685" fmla="*/ 1207454 h 1460658"/>
                <a:gd name="connsiteX686" fmla="*/ 837260 w 1652206"/>
                <a:gd name="connsiteY686" fmla="*/ 1208597 h 1460658"/>
                <a:gd name="connsiteX687" fmla="*/ 835355 w 1652206"/>
                <a:gd name="connsiteY687" fmla="*/ 1210693 h 1460658"/>
                <a:gd name="connsiteX688" fmla="*/ 833260 w 1652206"/>
                <a:gd name="connsiteY688" fmla="*/ 1212503 h 1460658"/>
                <a:gd name="connsiteX689" fmla="*/ 832212 w 1652206"/>
                <a:gd name="connsiteY689" fmla="*/ 1214694 h 1460658"/>
                <a:gd name="connsiteX690" fmla="*/ 830592 w 1652206"/>
                <a:gd name="connsiteY690" fmla="*/ 1223456 h 1460658"/>
                <a:gd name="connsiteX691" fmla="*/ 829545 w 1652206"/>
                <a:gd name="connsiteY691" fmla="*/ 1225743 h 1460658"/>
                <a:gd name="connsiteX692" fmla="*/ 827354 w 1652206"/>
                <a:gd name="connsiteY692" fmla="*/ 1223361 h 1460658"/>
                <a:gd name="connsiteX693" fmla="*/ 825068 w 1652206"/>
                <a:gd name="connsiteY693" fmla="*/ 1221742 h 1460658"/>
                <a:gd name="connsiteX694" fmla="*/ 822496 w 1652206"/>
                <a:gd name="connsiteY694" fmla="*/ 1221742 h 1460658"/>
                <a:gd name="connsiteX695" fmla="*/ 820591 w 1652206"/>
                <a:gd name="connsiteY695" fmla="*/ 1221742 h 1460658"/>
                <a:gd name="connsiteX696" fmla="*/ 819924 w 1652206"/>
                <a:gd name="connsiteY696" fmla="*/ 1221742 h 1460658"/>
                <a:gd name="connsiteX697" fmla="*/ 813257 w 1652206"/>
                <a:gd name="connsiteY697" fmla="*/ 1223647 h 1460658"/>
                <a:gd name="connsiteX698" fmla="*/ 809066 w 1652206"/>
                <a:gd name="connsiteY698" fmla="*/ 1223647 h 1460658"/>
                <a:gd name="connsiteX699" fmla="*/ 806590 w 1652206"/>
                <a:gd name="connsiteY699" fmla="*/ 1222885 h 1460658"/>
                <a:gd name="connsiteX700" fmla="*/ 805161 w 1652206"/>
                <a:gd name="connsiteY700" fmla="*/ 1220980 h 1460658"/>
                <a:gd name="connsiteX701" fmla="*/ 803827 w 1652206"/>
                <a:gd name="connsiteY701" fmla="*/ 1219837 h 1460658"/>
                <a:gd name="connsiteX702" fmla="*/ 802589 w 1652206"/>
                <a:gd name="connsiteY702" fmla="*/ 1219837 h 1460658"/>
                <a:gd name="connsiteX703" fmla="*/ 801256 w 1652206"/>
                <a:gd name="connsiteY703" fmla="*/ 1220885 h 1460658"/>
                <a:gd name="connsiteX704" fmla="*/ 797827 w 1652206"/>
                <a:gd name="connsiteY704" fmla="*/ 1225362 h 1460658"/>
                <a:gd name="connsiteX705" fmla="*/ 797255 w 1652206"/>
                <a:gd name="connsiteY705" fmla="*/ 1226409 h 1460658"/>
                <a:gd name="connsiteX706" fmla="*/ 797255 w 1652206"/>
                <a:gd name="connsiteY706" fmla="*/ 1227362 h 1460658"/>
                <a:gd name="connsiteX707" fmla="*/ 796017 w 1652206"/>
                <a:gd name="connsiteY707" fmla="*/ 1229267 h 1460658"/>
                <a:gd name="connsiteX708" fmla="*/ 796017 w 1652206"/>
                <a:gd name="connsiteY708" fmla="*/ 1230219 h 1460658"/>
                <a:gd name="connsiteX709" fmla="*/ 796017 w 1652206"/>
                <a:gd name="connsiteY709" fmla="*/ 1231553 h 1460658"/>
                <a:gd name="connsiteX710" fmla="*/ 796017 w 1652206"/>
                <a:gd name="connsiteY710" fmla="*/ 1232600 h 1460658"/>
                <a:gd name="connsiteX711" fmla="*/ 796017 w 1652206"/>
                <a:gd name="connsiteY711" fmla="*/ 1233648 h 1460658"/>
                <a:gd name="connsiteX712" fmla="*/ 796017 w 1652206"/>
                <a:gd name="connsiteY712" fmla="*/ 1234696 h 1460658"/>
                <a:gd name="connsiteX713" fmla="*/ 796017 w 1652206"/>
                <a:gd name="connsiteY713" fmla="*/ 1238696 h 1460658"/>
                <a:gd name="connsiteX714" fmla="*/ 796017 w 1652206"/>
                <a:gd name="connsiteY714" fmla="*/ 1240602 h 1460658"/>
                <a:gd name="connsiteX715" fmla="*/ 796874 w 1652206"/>
                <a:gd name="connsiteY715" fmla="*/ 1242411 h 1460658"/>
                <a:gd name="connsiteX716" fmla="*/ 798017 w 1652206"/>
                <a:gd name="connsiteY716" fmla="*/ 1244030 h 1460658"/>
                <a:gd name="connsiteX717" fmla="*/ 799446 w 1652206"/>
                <a:gd name="connsiteY717" fmla="*/ 1245364 h 1460658"/>
                <a:gd name="connsiteX718" fmla="*/ 801160 w 1652206"/>
                <a:gd name="connsiteY718" fmla="*/ 1246316 h 1460658"/>
                <a:gd name="connsiteX719" fmla="*/ 803066 w 1652206"/>
                <a:gd name="connsiteY719" fmla="*/ 1246983 h 1460658"/>
                <a:gd name="connsiteX720" fmla="*/ 806875 w 1652206"/>
                <a:gd name="connsiteY720" fmla="*/ 1246983 h 1460658"/>
                <a:gd name="connsiteX721" fmla="*/ 808399 w 1652206"/>
                <a:gd name="connsiteY721" fmla="*/ 1246983 h 1460658"/>
                <a:gd name="connsiteX722" fmla="*/ 809447 w 1652206"/>
                <a:gd name="connsiteY722" fmla="*/ 1248793 h 1460658"/>
                <a:gd name="connsiteX723" fmla="*/ 797732 w 1652206"/>
                <a:gd name="connsiteY723" fmla="*/ 1252127 h 1460658"/>
                <a:gd name="connsiteX724" fmla="*/ 796017 w 1652206"/>
                <a:gd name="connsiteY724" fmla="*/ 1250984 h 1460658"/>
                <a:gd name="connsiteX725" fmla="*/ 790492 w 1652206"/>
                <a:gd name="connsiteY725" fmla="*/ 1244697 h 1460658"/>
                <a:gd name="connsiteX726" fmla="*/ 789159 w 1652206"/>
                <a:gd name="connsiteY726" fmla="*/ 1241173 h 1460658"/>
                <a:gd name="connsiteX727" fmla="*/ 789159 w 1652206"/>
                <a:gd name="connsiteY727" fmla="*/ 1235458 h 1460658"/>
                <a:gd name="connsiteX728" fmla="*/ 790016 w 1652206"/>
                <a:gd name="connsiteY728" fmla="*/ 1230505 h 1460658"/>
                <a:gd name="connsiteX729" fmla="*/ 786301 w 1652206"/>
                <a:gd name="connsiteY729" fmla="*/ 1228124 h 1460658"/>
                <a:gd name="connsiteX730" fmla="*/ 784872 w 1652206"/>
                <a:gd name="connsiteY730" fmla="*/ 1227647 h 1460658"/>
                <a:gd name="connsiteX731" fmla="*/ 782873 w 1652206"/>
                <a:gd name="connsiteY731" fmla="*/ 1227647 h 1460658"/>
                <a:gd name="connsiteX732" fmla="*/ 780681 w 1652206"/>
                <a:gd name="connsiteY732" fmla="*/ 1228410 h 1460658"/>
                <a:gd name="connsiteX733" fmla="*/ 779729 w 1652206"/>
                <a:gd name="connsiteY733" fmla="*/ 1229743 h 1460658"/>
                <a:gd name="connsiteX734" fmla="*/ 779729 w 1652206"/>
                <a:gd name="connsiteY734" fmla="*/ 1231172 h 1460658"/>
                <a:gd name="connsiteX735" fmla="*/ 778872 w 1652206"/>
                <a:gd name="connsiteY735" fmla="*/ 1232124 h 1460658"/>
                <a:gd name="connsiteX736" fmla="*/ 775633 w 1652206"/>
                <a:gd name="connsiteY736" fmla="*/ 1232124 h 1460658"/>
                <a:gd name="connsiteX737" fmla="*/ 772299 w 1652206"/>
                <a:gd name="connsiteY737" fmla="*/ 1229457 h 1460658"/>
                <a:gd name="connsiteX738" fmla="*/ 768775 w 1652206"/>
                <a:gd name="connsiteY738" fmla="*/ 1227552 h 1460658"/>
                <a:gd name="connsiteX739" fmla="*/ 764584 w 1652206"/>
                <a:gd name="connsiteY739" fmla="*/ 1229171 h 1460658"/>
                <a:gd name="connsiteX740" fmla="*/ 762298 w 1652206"/>
                <a:gd name="connsiteY740" fmla="*/ 1226314 h 1460658"/>
                <a:gd name="connsiteX741" fmla="*/ 761155 w 1652206"/>
                <a:gd name="connsiteY741" fmla="*/ 1225266 h 1460658"/>
                <a:gd name="connsiteX742" fmla="*/ 760108 w 1652206"/>
                <a:gd name="connsiteY742" fmla="*/ 1224599 h 1460658"/>
                <a:gd name="connsiteX743" fmla="*/ 757060 w 1652206"/>
                <a:gd name="connsiteY743" fmla="*/ 1224599 h 1460658"/>
                <a:gd name="connsiteX744" fmla="*/ 755154 w 1652206"/>
                <a:gd name="connsiteY744" fmla="*/ 1224599 h 1460658"/>
                <a:gd name="connsiteX745" fmla="*/ 753249 w 1652206"/>
                <a:gd name="connsiteY745" fmla="*/ 1221266 h 1460658"/>
                <a:gd name="connsiteX746" fmla="*/ 750583 w 1652206"/>
                <a:gd name="connsiteY746" fmla="*/ 1220789 h 1460658"/>
                <a:gd name="connsiteX747" fmla="*/ 747249 w 1652206"/>
                <a:gd name="connsiteY747" fmla="*/ 1220789 h 1460658"/>
                <a:gd name="connsiteX748" fmla="*/ 744487 w 1652206"/>
                <a:gd name="connsiteY748" fmla="*/ 1220789 h 1460658"/>
                <a:gd name="connsiteX749" fmla="*/ 742010 w 1652206"/>
                <a:gd name="connsiteY749" fmla="*/ 1219075 h 1460658"/>
                <a:gd name="connsiteX750" fmla="*/ 737724 w 1652206"/>
                <a:gd name="connsiteY750" fmla="*/ 1214027 h 1460658"/>
                <a:gd name="connsiteX751" fmla="*/ 735914 w 1652206"/>
                <a:gd name="connsiteY751" fmla="*/ 1212979 h 1460658"/>
                <a:gd name="connsiteX752" fmla="*/ 725627 w 1652206"/>
                <a:gd name="connsiteY752" fmla="*/ 1212979 h 1460658"/>
                <a:gd name="connsiteX753" fmla="*/ 724294 w 1652206"/>
                <a:gd name="connsiteY753" fmla="*/ 1212312 h 1460658"/>
                <a:gd name="connsiteX754" fmla="*/ 721627 w 1652206"/>
                <a:gd name="connsiteY754" fmla="*/ 1210217 h 1460658"/>
                <a:gd name="connsiteX755" fmla="*/ 720198 w 1652206"/>
                <a:gd name="connsiteY755" fmla="*/ 1209740 h 1460658"/>
                <a:gd name="connsiteX756" fmla="*/ 719246 w 1652206"/>
                <a:gd name="connsiteY756" fmla="*/ 1209740 h 1460658"/>
                <a:gd name="connsiteX757" fmla="*/ 717721 w 1652206"/>
                <a:gd name="connsiteY757" fmla="*/ 1211264 h 1460658"/>
                <a:gd name="connsiteX758" fmla="*/ 716198 w 1652206"/>
                <a:gd name="connsiteY758" fmla="*/ 1211264 h 1460658"/>
                <a:gd name="connsiteX759" fmla="*/ 714959 w 1652206"/>
                <a:gd name="connsiteY759" fmla="*/ 1211264 h 1460658"/>
                <a:gd name="connsiteX760" fmla="*/ 713626 w 1652206"/>
                <a:gd name="connsiteY760" fmla="*/ 1210503 h 1460658"/>
                <a:gd name="connsiteX761" fmla="*/ 712102 w 1652206"/>
                <a:gd name="connsiteY761" fmla="*/ 1210503 h 1460658"/>
                <a:gd name="connsiteX762" fmla="*/ 710768 w 1652206"/>
                <a:gd name="connsiteY762" fmla="*/ 1211360 h 1460658"/>
                <a:gd name="connsiteX763" fmla="*/ 704672 w 1652206"/>
                <a:gd name="connsiteY763" fmla="*/ 1221647 h 1460658"/>
                <a:gd name="connsiteX764" fmla="*/ 702577 w 1652206"/>
                <a:gd name="connsiteY764" fmla="*/ 1222504 h 1460658"/>
                <a:gd name="connsiteX765" fmla="*/ 693718 w 1652206"/>
                <a:gd name="connsiteY765" fmla="*/ 1221361 h 1460658"/>
                <a:gd name="connsiteX766" fmla="*/ 689146 w 1652206"/>
                <a:gd name="connsiteY766" fmla="*/ 1219646 h 1460658"/>
                <a:gd name="connsiteX767" fmla="*/ 686098 w 1652206"/>
                <a:gd name="connsiteY767" fmla="*/ 1219646 h 1460658"/>
                <a:gd name="connsiteX768" fmla="*/ 684288 w 1652206"/>
                <a:gd name="connsiteY768" fmla="*/ 1219646 h 1460658"/>
                <a:gd name="connsiteX769" fmla="*/ 683432 w 1652206"/>
                <a:gd name="connsiteY769" fmla="*/ 1219646 h 1460658"/>
                <a:gd name="connsiteX770" fmla="*/ 682574 w 1652206"/>
                <a:gd name="connsiteY770" fmla="*/ 1222313 h 1460658"/>
                <a:gd name="connsiteX771" fmla="*/ 680288 w 1652206"/>
                <a:gd name="connsiteY771" fmla="*/ 1221456 h 1460658"/>
                <a:gd name="connsiteX772" fmla="*/ 678192 w 1652206"/>
                <a:gd name="connsiteY772" fmla="*/ 1220123 h 1460658"/>
                <a:gd name="connsiteX773" fmla="*/ 675049 w 1652206"/>
                <a:gd name="connsiteY773" fmla="*/ 1219361 h 1460658"/>
                <a:gd name="connsiteX774" fmla="*/ 666953 w 1652206"/>
                <a:gd name="connsiteY774" fmla="*/ 1218694 h 1460658"/>
                <a:gd name="connsiteX775" fmla="*/ 664286 w 1652206"/>
                <a:gd name="connsiteY775" fmla="*/ 1217361 h 1460658"/>
                <a:gd name="connsiteX776" fmla="*/ 662476 w 1652206"/>
                <a:gd name="connsiteY776" fmla="*/ 1216122 h 1460658"/>
                <a:gd name="connsiteX777" fmla="*/ 658381 w 1652206"/>
                <a:gd name="connsiteY777" fmla="*/ 1215551 h 1460658"/>
                <a:gd name="connsiteX778" fmla="*/ 653237 w 1652206"/>
                <a:gd name="connsiteY778" fmla="*/ 1215551 h 1460658"/>
                <a:gd name="connsiteX779" fmla="*/ 652094 w 1652206"/>
                <a:gd name="connsiteY779" fmla="*/ 1215551 h 1460658"/>
                <a:gd name="connsiteX780" fmla="*/ 650856 w 1652206"/>
                <a:gd name="connsiteY780" fmla="*/ 1214312 h 1460658"/>
                <a:gd name="connsiteX781" fmla="*/ 650284 w 1652206"/>
                <a:gd name="connsiteY781" fmla="*/ 1212693 h 1460658"/>
                <a:gd name="connsiteX782" fmla="*/ 650284 w 1652206"/>
                <a:gd name="connsiteY782" fmla="*/ 1210979 h 1460658"/>
                <a:gd name="connsiteX783" fmla="*/ 649332 w 1652206"/>
                <a:gd name="connsiteY783" fmla="*/ 1209550 h 1460658"/>
                <a:gd name="connsiteX784" fmla="*/ 646760 w 1652206"/>
                <a:gd name="connsiteY784" fmla="*/ 1207931 h 1460658"/>
                <a:gd name="connsiteX785" fmla="*/ 643998 w 1652206"/>
                <a:gd name="connsiteY785" fmla="*/ 1207454 h 1460658"/>
                <a:gd name="connsiteX786" fmla="*/ 641045 w 1652206"/>
                <a:gd name="connsiteY786" fmla="*/ 1207931 h 1460658"/>
                <a:gd name="connsiteX787" fmla="*/ 632377 w 1652206"/>
                <a:gd name="connsiteY787" fmla="*/ 1210598 h 1460658"/>
                <a:gd name="connsiteX788" fmla="*/ 626758 w 1652206"/>
                <a:gd name="connsiteY788" fmla="*/ 1210026 h 1460658"/>
                <a:gd name="connsiteX789" fmla="*/ 621233 w 1652206"/>
                <a:gd name="connsiteY789" fmla="*/ 1207645 h 1460658"/>
                <a:gd name="connsiteX790" fmla="*/ 598754 w 1652206"/>
                <a:gd name="connsiteY790" fmla="*/ 1188023 h 1460658"/>
                <a:gd name="connsiteX791" fmla="*/ 593992 w 1652206"/>
                <a:gd name="connsiteY791" fmla="*/ 1185642 h 1460658"/>
                <a:gd name="connsiteX792" fmla="*/ 588467 w 1652206"/>
                <a:gd name="connsiteY792" fmla="*/ 1185642 h 1460658"/>
                <a:gd name="connsiteX793" fmla="*/ 582848 w 1652206"/>
                <a:gd name="connsiteY793" fmla="*/ 1187357 h 1460658"/>
                <a:gd name="connsiteX794" fmla="*/ 573323 w 1652206"/>
                <a:gd name="connsiteY794" fmla="*/ 1192786 h 1460658"/>
                <a:gd name="connsiteX795" fmla="*/ 567798 w 1652206"/>
                <a:gd name="connsiteY795" fmla="*/ 1192786 h 1460658"/>
                <a:gd name="connsiteX796" fmla="*/ 562273 w 1652206"/>
                <a:gd name="connsiteY796" fmla="*/ 1191738 h 1460658"/>
                <a:gd name="connsiteX797" fmla="*/ 556939 w 1652206"/>
                <a:gd name="connsiteY797" fmla="*/ 1189738 h 1460658"/>
                <a:gd name="connsiteX798" fmla="*/ 552653 w 1652206"/>
                <a:gd name="connsiteY798" fmla="*/ 1188786 h 1460658"/>
                <a:gd name="connsiteX799" fmla="*/ 539890 w 1652206"/>
                <a:gd name="connsiteY799" fmla="*/ 1188786 h 1460658"/>
                <a:gd name="connsiteX800" fmla="*/ 525221 w 1652206"/>
                <a:gd name="connsiteY800" fmla="*/ 1191453 h 1460658"/>
                <a:gd name="connsiteX801" fmla="*/ 523221 w 1652206"/>
                <a:gd name="connsiteY801" fmla="*/ 1192405 h 1460658"/>
                <a:gd name="connsiteX802" fmla="*/ 521030 w 1652206"/>
                <a:gd name="connsiteY802" fmla="*/ 1194596 h 1460658"/>
                <a:gd name="connsiteX803" fmla="*/ 520364 w 1652206"/>
                <a:gd name="connsiteY803" fmla="*/ 1195834 h 1460658"/>
                <a:gd name="connsiteX804" fmla="*/ 519221 w 1652206"/>
                <a:gd name="connsiteY804" fmla="*/ 1205359 h 1460658"/>
                <a:gd name="connsiteX805" fmla="*/ 516173 w 1652206"/>
                <a:gd name="connsiteY805" fmla="*/ 1210883 h 1460658"/>
                <a:gd name="connsiteX806" fmla="*/ 515506 w 1652206"/>
                <a:gd name="connsiteY806" fmla="*/ 1213836 h 1460658"/>
                <a:gd name="connsiteX807" fmla="*/ 516934 w 1652206"/>
                <a:gd name="connsiteY807" fmla="*/ 1216979 h 1460658"/>
                <a:gd name="connsiteX808" fmla="*/ 518935 w 1652206"/>
                <a:gd name="connsiteY808" fmla="*/ 1219361 h 1460658"/>
                <a:gd name="connsiteX809" fmla="*/ 521220 w 1652206"/>
                <a:gd name="connsiteY809" fmla="*/ 1222599 h 1460658"/>
                <a:gd name="connsiteX810" fmla="*/ 522268 w 1652206"/>
                <a:gd name="connsiteY810" fmla="*/ 1226028 h 1460658"/>
                <a:gd name="connsiteX811" fmla="*/ 520935 w 1652206"/>
                <a:gd name="connsiteY811" fmla="*/ 1228695 h 1460658"/>
                <a:gd name="connsiteX812" fmla="*/ 518363 w 1652206"/>
                <a:gd name="connsiteY812" fmla="*/ 1228695 h 1460658"/>
                <a:gd name="connsiteX813" fmla="*/ 512458 w 1652206"/>
                <a:gd name="connsiteY813" fmla="*/ 1225743 h 1460658"/>
                <a:gd name="connsiteX814" fmla="*/ 509790 w 1652206"/>
                <a:gd name="connsiteY814" fmla="*/ 1224980 h 1460658"/>
                <a:gd name="connsiteX815" fmla="*/ 507409 w 1652206"/>
                <a:gd name="connsiteY815" fmla="*/ 1226123 h 1460658"/>
                <a:gd name="connsiteX816" fmla="*/ 501980 w 1652206"/>
                <a:gd name="connsiteY816" fmla="*/ 1231838 h 1460658"/>
                <a:gd name="connsiteX817" fmla="*/ 499408 w 1652206"/>
                <a:gd name="connsiteY817" fmla="*/ 1233934 h 1460658"/>
                <a:gd name="connsiteX818" fmla="*/ 493598 w 1652206"/>
                <a:gd name="connsiteY818" fmla="*/ 1234696 h 1460658"/>
                <a:gd name="connsiteX819" fmla="*/ 490169 w 1652206"/>
                <a:gd name="connsiteY819" fmla="*/ 1234696 h 1460658"/>
                <a:gd name="connsiteX820" fmla="*/ 488645 w 1652206"/>
                <a:gd name="connsiteY820" fmla="*/ 1233458 h 1460658"/>
                <a:gd name="connsiteX821" fmla="*/ 488645 w 1652206"/>
                <a:gd name="connsiteY821" fmla="*/ 1231648 h 1460658"/>
                <a:gd name="connsiteX822" fmla="*/ 488169 w 1652206"/>
                <a:gd name="connsiteY822" fmla="*/ 1230886 h 1460658"/>
                <a:gd name="connsiteX823" fmla="*/ 487216 w 1652206"/>
                <a:gd name="connsiteY823" fmla="*/ 1230886 h 1460658"/>
                <a:gd name="connsiteX824" fmla="*/ 485692 w 1652206"/>
                <a:gd name="connsiteY824" fmla="*/ 1230886 h 1460658"/>
                <a:gd name="connsiteX825" fmla="*/ 485692 w 1652206"/>
                <a:gd name="connsiteY825" fmla="*/ 1230219 h 1460658"/>
                <a:gd name="connsiteX826" fmla="*/ 484645 w 1652206"/>
                <a:gd name="connsiteY826" fmla="*/ 1228790 h 1460658"/>
                <a:gd name="connsiteX827" fmla="*/ 482549 w 1652206"/>
                <a:gd name="connsiteY827" fmla="*/ 1226504 h 1460658"/>
                <a:gd name="connsiteX828" fmla="*/ 479977 w 1652206"/>
                <a:gd name="connsiteY828" fmla="*/ 1225647 h 1460658"/>
                <a:gd name="connsiteX829" fmla="*/ 474453 w 1652206"/>
                <a:gd name="connsiteY829" fmla="*/ 1225171 h 1460658"/>
                <a:gd name="connsiteX830" fmla="*/ 472167 w 1652206"/>
                <a:gd name="connsiteY830" fmla="*/ 1223647 h 1460658"/>
                <a:gd name="connsiteX831" fmla="*/ 457784 w 1652206"/>
                <a:gd name="connsiteY831" fmla="*/ 1206502 h 1460658"/>
                <a:gd name="connsiteX832" fmla="*/ 452546 w 1652206"/>
                <a:gd name="connsiteY832" fmla="*/ 1204406 h 1460658"/>
                <a:gd name="connsiteX833" fmla="*/ 450354 w 1652206"/>
                <a:gd name="connsiteY833" fmla="*/ 1202025 h 1460658"/>
                <a:gd name="connsiteX834" fmla="*/ 448640 w 1652206"/>
                <a:gd name="connsiteY834" fmla="*/ 1199072 h 1460658"/>
                <a:gd name="connsiteX835" fmla="*/ 442544 w 1652206"/>
                <a:gd name="connsiteY835" fmla="*/ 1182975 h 1460658"/>
                <a:gd name="connsiteX836" fmla="*/ 439496 w 1652206"/>
                <a:gd name="connsiteY836" fmla="*/ 1177070 h 1460658"/>
                <a:gd name="connsiteX837" fmla="*/ 435782 w 1652206"/>
                <a:gd name="connsiteY837" fmla="*/ 1173355 h 1460658"/>
                <a:gd name="connsiteX838" fmla="*/ 434257 w 1652206"/>
                <a:gd name="connsiteY838" fmla="*/ 1173355 h 1460658"/>
                <a:gd name="connsiteX839" fmla="*/ 431019 w 1652206"/>
                <a:gd name="connsiteY839" fmla="*/ 1173355 h 1460658"/>
                <a:gd name="connsiteX840" fmla="*/ 429495 w 1652206"/>
                <a:gd name="connsiteY840" fmla="*/ 1173355 h 1460658"/>
                <a:gd name="connsiteX841" fmla="*/ 428352 w 1652206"/>
                <a:gd name="connsiteY841" fmla="*/ 1172403 h 1460658"/>
                <a:gd name="connsiteX842" fmla="*/ 426447 w 1652206"/>
                <a:gd name="connsiteY842" fmla="*/ 1169545 h 1460658"/>
                <a:gd name="connsiteX843" fmla="*/ 424447 w 1652206"/>
                <a:gd name="connsiteY843" fmla="*/ 1168402 h 1460658"/>
                <a:gd name="connsiteX844" fmla="*/ 421970 w 1652206"/>
                <a:gd name="connsiteY844" fmla="*/ 1165735 h 1460658"/>
                <a:gd name="connsiteX845" fmla="*/ 421494 w 1652206"/>
                <a:gd name="connsiteY845" fmla="*/ 1165068 h 1460658"/>
                <a:gd name="connsiteX846" fmla="*/ 420923 w 1652206"/>
                <a:gd name="connsiteY846" fmla="*/ 1164020 h 1460658"/>
                <a:gd name="connsiteX847" fmla="*/ 419684 w 1652206"/>
                <a:gd name="connsiteY847" fmla="*/ 1163354 h 1460658"/>
                <a:gd name="connsiteX848" fmla="*/ 418160 w 1652206"/>
                <a:gd name="connsiteY848" fmla="*/ 1162878 h 1460658"/>
                <a:gd name="connsiteX849" fmla="*/ 416922 w 1652206"/>
                <a:gd name="connsiteY849" fmla="*/ 1162306 h 1460658"/>
                <a:gd name="connsiteX850" fmla="*/ 413112 w 1652206"/>
                <a:gd name="connsiteY850" fmla="*/ 1157544 h 1460658"/>
                <a:gd name="connsiteX851" fmla="*/ 406444 w 1652206"/>
                <a:gd name="connsiteY851" fmla="*/ 1147352 h 1460658"/>
                <a:gd name="connsiteX852" fmla="*/ 401777 w 1652206"/>
                <a:gd name="connsiteY852" fmla="*/ 1144589 h 1460658"/>
                <a:gd name="connsiteX853" fmla="*/ 395967 w 1652206"/>
                <a:gd name="connsiteY853" fmla="*/ 1143732 h 1460658"/>
                <a:gd name="connsiteX854" fmla="*/ 393109 w 1652206"/>
                <a:gd name="connsiteY854" fmla="*/ 1142399 h 1460658"/>
                <a:gd name="connsiteX855" fmla="*/ 390823 w 1652206"/>
                <a:gd name="connsiteY855" fmla="*/ 1137160 h 1460658"/>
                <a:gd name="connsiteX856" fmla="*/ 388156 w 1652206"/>
                <a:gd name="connsiteY856" fmla="*/ 1135541 h 1460658"/>
                <a:gd name="connsiteX857" fmla="*/ 380155 w 1652206"/>
                <a:gd name="connsiteY857" fmla="*/ 1132112 h 1460658"/>
                <a:gd name="connsiteX858" fmla="*/ 374821 w 1652206"/>
                <a:gd name="connsiteY858" fmla="*/ 1128683 h 1460658"/>
                <a:gd name="connsiteX859" fmla="*/ 371773 w 1652206"/>
                <a:gd name="connsiteY859" fmla="*/ 1125635 h 1460658"/>
                <a:gd name="connsiteX860" fmla="*/ 370630 w 1652206"/>
                <a:gd name="connsiteY860" fmla="*/ 1124682 h 1460658"/>
                <a:gd name="connsiteX861" fmla="*/ 369297 w 1652206"/>
                <a:gd name="connsiteY861" fmla="*/ 1123920 h 1460658"/>
                <a:gd name="connsiteX862" fmla="*/ 366439 w 1652206"/>
                <a:gd name="connsiteY862" fmla="*/ 1123349 h 1460658"/>
                <a:gd name="connsiteX863" fmla="*/ 365677 w 1652206"/>
                <a:gd name="connsiteY863" fmla="*/ 1122491 h 1460658"/>
                <a:gd name="connsiteX864" fmla="*/ 365106 w 1652206"/>
                <a:gd name="connsiteY864" fmla="*/ 1121444 h 1460658"/>
                <a:gd name="connsiteX865" fmla="*/ 364153 w 1652206"/>
                <a:gd name="connsiteY865" fmla="*/ 1120301 h 1460658"/>
                <a:gd name="connsiteX866" fmla="*/ 357010 w 1652206"/>
                <a:gd name="connsiteY866" fmla="*/ 1117253 h 1460658"/>
                <a:gd name="connsiteX867" fmla="*/ 346151 w 1652206"/>
                <a:gd name="connsiteY867" fmla="*/ 1115253 h 1460658"/>
                <a:gd name="connsiteX868" fmla="*/ 338912 w 1652206"/>
                <a:gd name="connsiteY868" fmla="*/ 1110680 h 1460658"/>
                <a:gd name="connsiteX869" fmla="*/ 337674 w 1652206"/>
                <a:gd name="connsiteY869" fmla="*/ 1109442 h 1460658"/>
                <a:gd name="connsiteX870" fmla="*/ 336721 w 1652206"/>
                <a:gd name="connsiteY870" fmla="*/ 1107823 h 1460658"/>
                <a:gd name="connsiteX871" fmla="*/ 336721 w 1652206"/>
                <a:gd name="connsiteY871" fmla="*/ 1105632 h 1460658"/>
                <a:gd name="connsiteX872" fmla="*/ 337388 w 1652206"/>
                <a:gd name="connsiteY872" fmla="*/ 1104299 h 1460658"/>
                <a:gd name="connsiteX873" fmla="*/ 338245 w 1652206"/>
                <a:gd name="connsiteY873" fmla="*/ 1103346 h 1460658"/>
                <a:gd name="connsiteX874" fmla="*/ 338721 w 1652206"/>
                <a:gd name="connsiteY874" fmla="*/ 1101822 h 1460658"/>
                <a:gd name="connsiteX875" fmla="*/ 338721 w 1652206"/>
                <a:gd name="connsiteY875" fmla="*/ 1098774 h 1460658"/>
                <a:gd name="connsiteX876" fmla="*/ 338721 w 1652206"/>
                <a:gd name="connsiteY876" fmla="*/ 1095726 h 1460658"/>
                <a:gd name="connsiteX877" fmla="*/ 337674 w 1652206"/>
                <a:gd name="connsiteY877" fmla="*/ 1092869 h 1460658"/>
                <a:gd name="connsiteX878" fmla="*/ 335483 w 1652206"/>
                <a:gd name="connsiteY878" fmla="*/ 1090297 h 1460658"/>
                <a:gd name="connsiteX879" fmla="*/ 333197 w 1652206"/>
                <a:gd name="connsiteY879" fmla="*/ 1089059 h 1460658"/>
                <a:gd name="connsiteX880" fmla="*/ 321767 w 1652206"/>
                <a:gd name="connsiteY880" fmla="*/ 1086487 h 1460658"/>
                <a:gd name="connsiteX881" fmla="*/ 318910 w 1652206"/>
                <a:gd name="connsiteY881" fmla="*/ 1084868 h 1460658"/>
                <a:gd name="connsiteX882" fmla="*/ 316338 w 1652206"/>
                <a:gd name="connsiteY882" fmla="*/ 1083058 h 1460658"/>
                <a:gd name="connsiteX883" fmla="*/ 314909 w 1652206"/>
                <a:gd name="connsiteY883" fmla="*/ 1081534 h 1460658"/>
                <a:gd name="connsiteX884" fmla="*/ 311861 w 1652206"/>
                <a:gd name="connsiteY884" fmla="*/ 1076295 h 1460658"/>
                <a:gd name="connsiteX885" fmla="*/ 309289 w 1652206"/>
                <a:gd name="connsiteY885" fmla="*/ 1070104 h 1460658"/>
                <a:gd name="connsiteX886" fmla="*/ 307479 w 1652206"/>
                <a:gd name="connsiteY886" fmla="*/ 1063532 h 1460658"/>
                <a:gd name="connsiteX887" fmla="*/ 306527 w 1652206"/>
                <a:gd name="connsiteY887" fmla="*/ 1054007 h 1460658"/>
                <a:gd name="connsiteX888" fmla="*/ 305289 w 1652206"/>
                <a:gd name="connsiteY888" fmla="*/ 1049625 h 1460658"/>
                <a:gd name="connsiteX889" fmla="*/ 305289 w 1652206"/>
                <a:gd name="connsiteY889" fmla="*/ 1047053 h 1460658"/>
                <a:gd name="connsiteX890" fmla="*/ 305289 w 1652206"/>
                <a:gd name="connsiteY890" fmla="*/ 1045815 h 1460658"/>
                <a:gd name="connsiteX891" fmla="*/ 306527 w 1652206"/>
                <a:gd name="connsiteY891" fmla="*/ 1042672 h 1460658"/>
                <a:gd name="connsiteX892" fmla="*/ 306527 w 1652206"/>
                <a:gd name="connsiteY892" fmla="*/ 1040957 h 1460658"/>
                <a:gd name="connsiteX893" fmla="*/ 306527 w 1652206"/>
                <a:gd name="connsiteY893" fmla="*/ 1040005 h 1460658"/>
                <a:gd name="connsiteX894" fmla="*/ 306051 w 1652206"/>
                <a:gd name="connsiteY894" fmla="*/ 1038767 h 1460658"/>
                <a:gd name="connsiteX895" fmla="*/ 306051 w 1652206"/>
                <a:gd name="connsiteY895" fmla="*/ 1037338 h 1460658"/>
                <a:gd name="connsiteX896" fmla="*/ 306051 w 1652206"/>
                <a:gd name="connsiteY896" fmla="*/ 1035528 h 1460658"/>
                <a:gd name="connsiteX897" fmla="*/ 306051 w 1652206"/>
                <a:gd name="connsiteY897" fmla="*/ 1034957 h 1460658"/>
                <a:gd name="connsiteX898" fmla="*/ 307003 w 1652206"/>
                <a:gd name="connsiteY898" fmla="*/ 1034195 h 1460658"/>
                <a:gd name="connsiteX899" fmla="*/ 307956 w 1652206"/>
                <a:gd name="connsiteY899" fmla="*/ 1033147 h 1460658"/>
                <a:gd name="connsiteX900" fmla="*/ 307956 w 1652206"/>
                <a:gd name="connsiteY900" fmla="*/ 1031718 h 1460658"/>
                <a:gd name="connsiteX901" fmla="*/ 307956 w 1652206"/>
                <a:gd name="connsiteY901" fmla="*/ 1030480 h 1460658"/>
                <a:gd name="connsiteX902" fmla="*/ 307289 w 1652206"/>
                <a:gd name="connsiteY902" fmla="*/ 1028385 h 1460658"/>
                <a:gd name="connsiteX903" fmla="*/ 307289 w 1652206"/>
                <a:gd name="connsiteY903" fmla="*/ 1026765 h 1460658"/>
                <a:gd name="connsiteX904" fmla="*/ 308146 w 1652206"/>
                <a:gd name="connsiteY904" fmla="*/ 1023812 h 1460658"/>
                <a:gd name="connsiteX905" fmla="*/ 308146 w 1652206"/>
                <a:gd name="connsiteY905" fmla="*/ 1022098 h 1460658"/>
                <a:gd name="connsiteX906" fmla="*/ 307479 w 1652206"/>
                <a:gd name="connsiteY906" fmla="*/ 1021336 h 1460658"/>
                <a:gd name="connsiteX907" fmla="*/ 303860 w 1652206"/>
                <a:gd name="connsiteY907" fmla="*/ 1018574 h 1460658"/>
                <a:gd name="connsiteX908" fmla="*/ 302050 w 1652206"/>
                <a:gd name="connsiteY908" fmla="*/ 1018574 h 1460658"/>
                <a:gd name="connsiteX909" fmla="*/ 299860 w 1652206"/>
                <a:gd name="connsiteY909" fmla="*/ 1019812 h 1460658"/>
                <a:gd name="connsiteX910" fmla="*/ 297954 w 1652206"/>
                <a:gd name="connsiteY910" fmla="*/ 1019812 h 1460658"/>
                <a:gd name="connsiteX911" fmla="*/ 297193 w 1652206"/>
                <a:gd name="connsiteY911" fmla="*/ 1016288 h 1460658"/>
                <a:gd name="connsiteX912" fmla="*/ 296145 w 1652206"/>
                <a:gd name="connsiteY912" fmla="*/ 1013621 h 1460658"/>
                <a:gd name="connsiteX913" fmla="*/ 293859 w 1652206"/>
                <a:gd name="connsiteY913" fmla="*/ 1012668 h 1460658"/>
                <a:gd name="connsiteX914" fmla="*/ 291382 w 1652206"/>
                <a:gd name="connsiteY914" fmla="*/ 1012002 h 1460658"/>
                <a:gd name="connsiteX915" fmla="*/ 289954 w 1652206"/>
                <a:gd name="connsiteY915" fmla="*/ 1010382 h 1460658"/>
                <a:gd name="connsiteX916" fmla="*/ 281476 w 1652206"/>
                <a:gd name="connsiteY916" fmla="*/ 1005524 h 1460658"/>
                <a:gd name="connsiteX917" fmla="*/ 279667 w 1652206"/>
                <a:gd name="connsiteY917" fmla="*/ 1004858 h 1460658"/>
                <a:gd name="connsiteX918" fmla="*/ 267570 w 1652206"/>
                <a:gd name="connsiteY918" fmla="*/ 1003810 h 1460658"/>
                <a:gd name="connsiteX919" fmla="*/ 262617 w 1652206"/>
                <a:gd name="connsiteY919" fmla="*/ 1000762 h 1460658"/>
                <a:gd name="connsiteX920" fmla="*/ 260426 w 1652206"/>
                <a:gd name="connsiteY920" fmla="*/ 1000095 h 1460658"/>
                <a:gd name="connsiteX921" fmla="*/ 259474 w 1652206"/>
                <a:gd name="connsiteY921" fmla="*/ 1002191 h 1460658"/>
                <a:gd name="connsiteX922" fmla="*/ 258521 w 1652206"/>
                <a:gd name="connsiteY922" fmla="*/ 1003524 h 1460658"/>
                <a:gd name="connsiteX923" fmla="*/ 256330 w 1652206"/>
                <a:gd name="connsiteY923" fmla="*/ 1002095 h 1460658"/>
                <a:gd name="connsiteX924" fmla="*/ 252330 w 1652206"/>
                <a:gd name="connsiteY924" fmla="*/ 998381 h 1460658"/>
                <a:gd name="connsiteX925" fmla="*/ 250711 w 1652206"/>
                <a:gd name="connsiteY925" fmla="*/ 998381 h 1460658"/>
                <a:gd name="connsiteX926" fmla="*/ 249853 w 1652206"/>
                <a:gd name="connsiteY926" fmla="*/ 998952 h 1460658"/>
                <a:gd name="connsiteX927" fmla="*/ 249091 w 1652206"/>
                <a:gd name="connsiteY927" fmla="*/ 999810 h 1460658"/>
                <a:gd name="connsiteX928" fmla="*/ 245377 w 1652206"/>
                <a:gd name="connsiteY928" fmla="*/ 1001810 h 1460658"/>
                <a:gd name="connsiteX929" fmla="*/ 245377 w 1652206"/>
                <a:gd name="connsiteY929" fmla="*/ 1001048 h 1460658"/>
                <a:gd name="connsiteX930" fmla="*/ 244138 w 1652206"/>
                <a:gd name="connsiteY930" fmla="*/ 998952 h 1460658"/>
                <a:gd name="connsiteX931" fmla="*/ 243567 w 1652206"/>
                <a:gd name="connsiteY931" fmla="*/ 997523 h 1460658"/>
                <a:gd name="connsiteX932" fmla="*/ 242995 w 1652206"/>
                <a:gd name="connsiteY932" fmla="*/ 993904 h 1460658"/>
                <a:gd name="connsiteX933" fmla="*/ 242329 w 1652206"/>
                <a:gd name="connsiteY933" fmla="*/ 992475 h 1460658"/>
                <a:gd name="connsiteX934" fmla="*/ 241281 w 1652206"/>
                <a:gd name="connsiteY934" fmla="*/ 991523 h 1460658"/>
                <a:gd name="connsiteX935" fmla="*/ 237471 w 1652206"/>
                <a:gd name="connsiteY935" fmla="*/ 989713 h 1460658"/>
                <a:gd name="connsiteX936" fmla="*/ 236042 w 1652206"/>
                <a:gd name="connsiteY936" fmla="*/ 987903 h 1460658"/>
                <a:gd name="connsiteX937" fmla="*/ 235090 w 1652206"/>
                <a:gd name="connsiteY937" fmla="*/ 986855 h 1460658"/>
                <a:gd name="connsiteX938" fmla="*/ 233756 w 1652206"/>
                <a:gd name="connsiteY938" fmla="*/ 986379 h 1460658"/>
                <a:gd name="connsiteX939" fmla="*/ 232423 w 1652206"/>
                <a:gd name="connsiteY939" fmla="*/ 986379 h 1460658"/>
                <a:gd name="connsiteX940" fmla="*/ 229470 w 1652206"/>
                <a:gd name="connsiteY940" fmla="*/ 987903 h 1460658"/>
                <a:gd name="connsiteX941" fmla="*/ 227946 w 1652206"/>
                <a:gd name="connsiteY941" fmla="*/ 987903 h 1460658"/>
                <a:gd name="connsiteX942" fmla="*/ 225469 w 1652206"/>
                <a:gd name="connsiteY942" fmla="*/ 989141 h 1460658"/>
                <a:gd name="connsiteX943" fmla="*/ 224231 w 1652206"/>
                <a:gd name="connsiteY943" fmla="*/ 991904 h 1460658"/>
                <a:gd name="connsiteX944" fmla="*/ 223088 w 1652206"/>
                <a:gd name="connsiteY944" fmla="*/ 999047 h 1460658"/>
                <a:gd name="connsiteX945" fmla="*/ 223088 w 1652206"/>
                <a:gd name="connsiteY945" fmla="*/ 999810 h 1460658"/>
                <a:gd name="connsiteX946" fmla="*/ 222421 w 1652206"/>
                <a:gd name="connsiteY946" fmla="*/ 1000571 h 1460658"/>
                <a:gd name="connsiteX947" fmla="*/ 221850 w 1652206"/>
                <a:gd name="connsiteY947" fmla="*/ 1001524 h 1460658"/>
                <a:gd name="connsiteX948" fmla="*/ 221850 w 1652206"/>
                <a:gd name="connsiteY948" fmla="*/ 1002762 h 1460658"/>
                <a:gd name="connsiteX949" fmla="*/ 221850 w 1652206"/>
                <a:gd name="connsiteY949" fmla="*/ 1005334 h 1460658"/>
                <a:gd name="connsiteX950" fmla="*/ 221850 w 1652206"/>
                <a:gd name="connsiteY950" fmla="*/ 1006477 h 1460658"/>
                <a:gd name="connsiteX951" fmla="*/ 221850 w 1652206"/>
                <a:gd name="connsiteY951" fmla="*/ 1006477 h 1460658"/>
                <a:gd name="connsiteX952" fmla="*/ 221088 w 1652206"/>
                <a:gd name="connsiteY952" fmla="*/ 1009430 h 1460658"/>
                <a:gd name="connsiteX953" fmla="*/ 220040 w 1652206"/>
                <a:gd name="connsiteY953" fmla="*/ 1010192 h 1460658"/>
                <a:gd name="connsiteX954" fmla="*/ 218611 w 1652206"/>
                <a:gd name="connsiteY954" fmla="*/ 1010192 h 1460658"/>
                <a:gd name="connsiteX955" fmla="*/ 216420 w 1652206"/>
                <a:gd name="connsiteY955" fmla="*/ 1010192 h 1460658"/>
                <a:gd name="connsiteX956" fmla="*/ 213849 w 1652206"/>
                <a:gd name="connsiteY956" fmla="*/ 1010192 h 1460658"/>
                <a:gd name="connsiteX957" fmla="*/ 212706 w 1652206"/>
                <a:gd name="connsiteY957" fmla="*/ 1010192 h 1460658"/>
                <a:gd name="connsiteX958" fmla="*/ 212706 w 1652206"/>
                <a:gd name="connsiteY958" fmla="*/ 1011335 h 1460658"/>
                <a:gd name="connsiteX959" fmla="*/ 212706 w 1652206"/>
                <a:gd name="connsiteY959" fmla="*/ 1014097 h 1460658"/>
                <a:gd name="connsiteX960" fmla="*/ 214230 w 1652206"/>
                <a:gd name="connsiteY960" fmla="*/ 1016859 h 1460658"/>
                <a:gd name="connsiteX961" fmla="*/ 214230 w 1652206"/>
                <a:gd name="connsiteY961" fmla="*/ 1018383 h 1460658"/>
                <a:gd name="connsiteX962" fmla="*/ 212039 w 1652206"/>
                <a:gd name="connsiteY962" fmla="*/ 1019526 h 1460658"/>
                <a:gd name="connsiteX963" fmla="*/ 209848 w 1652206"/>
                <a:gd name="connsiteY963" fmla="*/ 1017336 h 1460658"/>
                <a:gd name="connsiteX964" fmla="*/ 207943 w 1652206"/>
                <a:gd name="connsiteY964" fmla="*/ 1016764 h 1460658"/>
                <a:gd name="connsiteX965" fmla="*/ 205848 w 1652206"/>
                <a:gd name="connsiteY965" fmla="*/ 1016764 h 1460658"/>
                <a:gd name="connsiteX966" fmla="*/ 202990 w 1652206"/>
                <a:gd name="connsiteY966" fmla="*/ 1016764 h 1460658"/>
                <a:gd name="connsiteX967" fmla="*/ 201847 w 1652206"/>
                <a:gd name="connsiteY967" fmla="*/ 1016288 h 1460658"/>
                <a:gd name="connsiteX968" fmla="*/ 200323 w 1652206"/>
                <a:gd name="connsiteY968" fmla="*/ 1015335 h 1460658"/>
                <a:gd name="connsiteX969" fmla="*/ 199085 w 1652206"/>
                <a:gd name="connsiteY969" fmla="*/ 1014097 h 1460658"/>
                <a:gd name="connsiteX970" fmla="*/ 198513 w 1652206"/>
                <a:gd name="connsiteY970" fmla="*/ 1012954 h 1460658"/>
                <a:gd name="connsiteX971" fmla="*/ 198513 w 1652206"/>
                <a:gd name="connsiteY971" fmla="*/ 1009335 h 1460658"/>
                <a:gd name="connsiteX972" fmla="*/ 198513 w 1652206"/>
                <a:gd name="connsiteY972" fmla="*/ 1008096 h 1460658"/>
                <a:gd name="connsiteX973" fmla="*/ 194894 w 1652206"/>
                <a:gd name="connsiteY973" fmla="*/ 999524 h 1460658"/>
                <a:gd name="connsiteX974" fmla="*/ 191846 w 1652206"/>
                <a:gd name="connsiteY974" fmla="*/ 995904 h 1460658"/>
                <a:gd name="connsiteX975" fmla="*/ 191370 w 1652206"/>
                <a:gd name="connsiteY975" fmla="*/ 994475 h 1460658"/>
                <a:gd name="connsiteX976" fmla="*/ 191370 w 1652206"/>
                <a:gd name="connsiteY976" fmla="*/ 993428 h 1460658"/>
                <a:gd name="connsiteX977" fmla="*/ 191370 w 1652206"/>
                <a:gd name="connsiteY977" fmla="*/ 992475 h 1460658"/>
                <a:gd name="connsiteX978" fmla="*/ 191370 w 1652206"/>
                <a:gd name="connsiteY978" fmla="*/ 991523 h 1460658"/>
                <a:gd name="connsiteX979" fmla="*/ 191370 w 1652206"/>
                <a:gd name="connsiteY979" fmla="*/ 990189 h 1460658"/>
                <a:gd name="connsiteX980" fmla="*/ 190132 w 1652206"/>
                <a:gd name="connsiteY980" fmla="*/ 988284 h 1460658"/>
                <a:gd name="connsiteX981" fmla="*/ 181845 w 1652206"/>
                <a:gd name="connsiteY981" fmla="*/ 981236 h 1460658"/>
                <a:gd name="connsiteX982" fmla="*/ 180607 w 1652206"/>
                <a:gd name="connsiteY982" fmla="*/ 979045 h 1460658"/>
                <a:gd name="connsiteX983" fmla="*/ 178797 w 1652206"/>
                <a:gd name="connsiteY983" fmla="*/ 964948 h 1460658"/>
                <a:gd name="connsiteX984" fmla="*/ 178797 w 1652206"/>
                <a:gd name="connsiteY984" fmla="*/ 961805 h 1460658"/>
                <a:gd name="connsiteX985" fmla="*/ 179559 w 1652206"/>
                <a:gd name="connsiteY985" fmla="*/ 958376 h 1460658"/>
                <a:gd name="connsiteX986" fmla="*/ 182131 w 1652206"/>
                <a:gd name="connsiteY986" fmla="*/ 953708 h 1460658"/>
                <a:gd name="connsiteX987" fmla="*/ 183274 w 1652206"/>
                <a:gd name="connsiteY987" fmla="*/ 950946 h 1460658"/>
                <a:gd name="connsiteX988" fmla="*/ 181940 w 1652206"/>
                <a:gd name="connsiteY988" fmla="*/ 948089 h 1460658"/>
                <a:gd name="connsiteX989" fmla="*/ 180130 w 1652206"/>
                <a:gd name="connsiteY989" fmla="*/ 948089 h 1460658"/>
                <a:gd name="connsiteX990" fmla="*/ 177844 w 1652206"/>
                <a:gd name="connsiteY990" fmla="*/ 948755 h 1460658"/>
                <a:gd name="connsiteX991" fmla="*/ 175177 w 1652206"/>
                <a:gd name="connsiteY991" fmla="*/ 948755 h 1460658"/>
                <a:gd name="connsiteX992" fmla="*/ 172987 w 1652206"/>
                <a:gd name="connsiteY992" fmla="*/ 947422 h 1460658"/>
                <a:gd name="connsiteX993" fmla="*/ 170034 w 1652206"/>
                <a:gd name="connsiteY993" fmla="*/ 944660 h 1460658"/>
                <a:gd name="connsiteX994" fmla="*/ 167367 w 1652206"/>
                <a:gd name="connsiteY994" fmla="*/ 941612 h 1460658"/>
                <a:gd name="connsiteX995" fmla="*/ 165748 w 1652206"/>
                <a:gd name="connsiteY995" fmla="*/ 938849 h 1460658"/>
                <a:gd name="connsiteX996" fmla="*/ 164890 w 1652206"/>
                <a:gd name="connsiteY996" fmla="*/ 938373 h 1460658"/>
                <a:gd name="connsiteX997" fmla="*/ 163938 w 1652206"/>
                <a:gd name="connsiteY997" fmla="*/ 937611 h 1460658"/>
                <a:gd name="connsiteX998" fmla="*/ 163938 w 1652206"/>
                <a:gd name="connsiteY998" fmla="*/ 936278 h 1460658"/>
                <a:gd name="connsiteX999" fmla="*/ 163938 w 1652206"/>
                <a:gd name="connsiteY999" fmla="*/ 932563 h 1460658"/>
                <a:gd name="connsiteX1000" fmla="*/ 163271 w 1652206"/>
                <a:gd name="connsiteY1000" fmla="*/ 929039 h 1460658"/>
                <a:gd name="connsiteX1001" fmla="*/ 161937 w 1652206"/>
                <a:gd name="connsiteY1001" fmla="*/ 925514 h 1460658"/>
                <a:gd name="connsiteX1002" fmla="*/ 161461 w 1652206"/>
                <a:gd name="connsiteY1002" fmla="*/ 924848 h 1460658"/>
                <a:gd name="connsiteX1003" fmla="*/ 160033 w 1652206"/>
                <a:gd name="connsiteY1003" fmla="*/ 924848 h 1460658"/>
                <a:gd name="connsiteX1004" fmla="*/ 156889 w 1652206"/>
                <a:gd name="connsiteY1004" fmla="*/ 924848 h 1460658"/>
                <a:gd name="connsiteX1005" fmla="*/ 155651 w 1652206"/>
                <a:gd name="connsiteY1005" fmla="*/ 924181 h 1460658"/>
                <a:gd name="connsiteX1006" fmla="*/ 153746 w 1652206"/>
                <a:gd name="connsiteY1006" fmla="*/ 921514 h 1460658"/>
                <a:gd name="connsiteX1007" fmla="*/ 152222 w 1652206"/>
                <a:gd name="connsiteY1007" fmla="*/ 920085 h 1460658"/>
                <a:gd name="connsiteX1008" fmla="*/ 150412 w 1652206"/>
                <a:gd name="connsiteY1008" fmla="*/ 919514 h 1460658"/>
                <a:gd name="connsiteX1009" fmla="*/ 147555 w 1652206"/>
                <a:gd name="connsiteY1009" fmla="*/ 919514 h 1460658"/>
                <a:gd name="connsiteX1010" fmla="*/ 146793 w 1652206"/>
                <a:gd name="connsiteY1010" fmla="*/ 919514 h 1460658"/>
                <a:gd name="connsiteX1011" fmla="*/ 144507 w 1652206"/>
                <a:gd name="connsiteY1011" fmla="*/ 920943 h 1460658"/>
                <a:gd name="connsiteX1012" fmla="*/ 143078 w 1652206"/>
                <a:gd name="connsiteY1012" fmla="*/ 920943 h 1460658"/>
                <a:gd name="connsiteX1013" fmla="*/ 140887 w 1652206"/>
                <a:gd name="connsiteY1013" fmla="*/ 915513 h 1460658"/>
                <a:gd name="connsiteX1014" fmla="*/ 137458 w 1652206"/>
                <a:gd name="connsiteY1014" fmla="*/ 912275 h 1460658"/>
                <a:gd name="connsiteX1015" fmla="*/ 134029 w 1652206"/>
                <a:gd name="connsiteY1015" fmla="*/ 911703 h 1460658"/>
                <a:gd name="connsiteX1016" fmla="*/ 126981 w 1652206"/>
                <a:gd name="connsiteY1016" fmla="*/ 913513 h 1460658"/>
                <a:gd name="connsiteX1017" fmla="*/ 124123 w 1652206"/>
                <a:gd name="connsiteY1017" fmla="*/ 913513 h 1460658"/>
                <a:gd name="connsiteX1018" fmla="*/ 122599 w 1652206"/>
                <a:gd name="connsiteY1018" fmla="*/ 913513 h 1460658"/>
                <a:gd name="connsiteX1019" fmla="*/ 121170 w 1652206"/>
                <a:gd name="connsiteY1019" fmla="*/ 912751 h 1460658"/>
                <a:gd name="connsiteX1020" fmla="*/ 118313 w 1652206"/>
                <a:gd name="connsiteY1020" fmla="*/ 914370 h 1460658"/>
                <a:gd name="connsiteX1021" fmla="*/ 116027 w 1652206"/>
                <a:gd name="connsiteY1021" fmla="*/ 914942 h 1460658"/>
                <a:gd name="connsiteX1022" fmla="*/ 109360 w 1652206"/>
                <a:gd name="connsiteY1022" fmla="*/ 914942 h 1460658"/>
                <a:gd name="connsiteX1023" fmla="*/ 106216 w 1652206"/>
                <a:gd name="connsiteY1023" fmla="*/ 914275 h 1460658"/>
                <a:gd name="connsiteX1024" fmla="*/ 100216 w 1652206"/>
                <a:gd name="connsiteY1024" fmla="*/ 911322 h 1460658"/>
                <a:gd name="connsiteX1025" fmla="*/ 97263 w 1652206"/>
                <a:gd name="connsiteY1025" fmla="*/ 910655 h 1460658"/>
                <a:gd name="connsiteX1026" fmla="*/ 91738 w 1652206"/>
                <a:gd name="connsiteY1026" fmla="*/ 911703 h 1460658"/>
                <a:gd name="connsiteX1027" fmla="*/ 86500 w 1652206"/>
                <a:gd name="connsiteY1027" fmla="*/ 914370 h 1460658"/>
                <a:gd name="connsiteX1028" fmla="*/ 81928 w 1652206"/>
                <a:gd name="connsiteY1028" fmla="*/ 917894 h 1460658"/>
                <a:gd name="connsiteX1029" fmla="*/ 78403 w 1652206"/>
                <a:gd name="connsiteY1029" fmla="*/ 921323 h 1460658"/>
                <a:gd name="connsiteX1030" fmla="*/ 75451 w 1652206"/>
                <a:gd name="connsiteY1030" fmla="*/ 926277 h 1460658"/>
                <a:gd name="connsiteX1031" fmla="*/ 73641 w 1652206"/>
                <a:gd name="connsiteY1031" fmla="*/ 928086 h 1460658"/>
                <a:gd name="connsiteX1032" fmla="*/ 70783 w 1652206"/>
                <a:gd name="connsiteY1032" fmla="*/ 928848 h 1460658"/>
                <a:gd name="connsiteX1033" fmla="*/ 69640 w 1652206"/>
                <a:gd name="connsiteY1033" fmla="*/ 928848 h 1460658"/>
                <a:gd name="connsiteX1034" fmla="*/ 68593 w 1652206"/>
                <a:gd name="connsiteY1034" fmla="*/ 927705 h 1460658"/>
                <a:gd name="connsiteX1035" fmla="*/ 67926 w 1652206"/>
                <a:gd name="connsiteY1035" fmla="*/ 926086 h 1460658"/>
                <a:gd name="connsiteX1036" fmla="*/ 67259 w 1652206"/>
                <a:gd name="connsiteY1036" fmla="*/ 922562 h 1460658"/>
                <a:gd name="connsiteX1037" fmla="*/ 66116 w 1652206"/>
                <a:gd name="connsiteY1037" fmla="*/ 921895 h 1460658"/>
                <a:gd name="connsiteX1038" fmla="*/ 59449 w 1652206"/>
                <a:gd name="connsiteY1038" fmla="*/ 921419 h 1460658"/>
                <a:gd name="connsiteX1039" fmla="*/ 57734 w 1652206"/>
                <a:gd name="connsiteY1039" fmla="*/ 920657 h 1460658"/>
                <a:gd name="connsiteX1040" fmla="*/ 53638 w 1652206"/>
                <a:gd name="connsiteY1040" fmla="*/ 917704 h 1460658"/>
                <a:gd name="connsiteX1041" fmla="*/ 52876 w 1652206"/>
                <a:gd name="connsiteY1041" fmla="*/ 916942 h 1460658"/>
                <a:gd name="connsiteX1042" fmla="*/ 50590 w 1652206"/>
                <a:gd name="connsiteY1042" fmla="*/ 915799 h 1460658"/>
                <a:gd name="connsiteX1043" fmla="*/ 47542 w 1652206"/>
                <a:gd name="connsiteY1043" fmla="*/ 916370 h 1460658"/>
                <a:gd name="connsiteX1044" fmla="*/ 44590 w 1652206"/>
                <a:gd name="connsiteY1044" fmla="*/ 917418 h 1460658"/>
                <a:gd name="connsiteX1045" fmla="*/ 42589 w 1652206"/>
                <a:gd name="connsiteY1045" fmla="*/ 917418 h 1460658"/>
                <a:gd name="connsiteX1046" fmla="*/ 41446 w 1652206"/>
                <a:gd name="connsiteY1046" fmla="*/ 915989 h 1460658"/>
                <a:gd name="connsiteX1047" fmla="*/ 39827 w 1652206"/>
                <a:gd name="connsiteY1047" fmla="*/ 912561 h 1460658"/>
                <a:gd name="connsiteX1048" fmla="*/ 38589 w 1652206"/>
                <a:gd name="connsiteY1048" fmla="*/ 911894 h 1460658"/>
                <a:gd name="connsiteX1049" fmla="*/ 36779 w 1652206"/>
                <a:gd name="connsiteY1049" fmla="*/ 911227 h 1460658"/>
                <a:gd name="connsiteX1050" fmla="*/ 35255 w 1652206"/>
                <a:gd name="connsiteY1050" fmla="*/ 909703 h 1460658"/>
                <a:gd name="connsiteX1051" fmla="*/ 34112 w 1652206"/>
                <a:gd name="connsiteY1051" fmla="*/ 908274 h 1460658"/>
                <a:gd name="connsiteX1052" fmla="*/ 33160 w 1652206"/>
                <a:gd name="connsiteY1052" fmla="*/ 907703 h 1460658"/>
                <a:gd name="connsiteX1053" fmla="*/ 32398 w 1652206"/>
                <a:gd name="connsiteY1053" fmla="*/ 907703 h 1460658"/>
                <a:gd name="connsiteX1054" fmla="*/ 30969 w 1652206"/>
                <a:gd name="connsiteY1054" fmla="*/ 906845 h 1460658"/>
                <a:gd name="connsiteX1055" fmla="*/ 30016 w 1652206"/>
                <a:gd name="connsiteY1055" fmla="*/ 906845 h 1460658"/>
                <a:gd name="connsiteX1056" fmla="*/ 29159 w 1652206"/>
                <a:gd name="connsiteY1056" fmla="*/ 906845 h 1460658"/>
                <a:gd name="connsiteX1057" fmla="*/ 27349 w 1652206"/>
                <a:gd name="connsiteY1057" fmla="*/ 908369 h 1460658"/>
                <a:gd name="connsiteX1058" fmla="*/ 26397 w 1652206"/>
                <a:gd name="connsiteY1058" fmla="*/ 908369 h 1460658"/>
                <a:gd name="connsiteX1059" fmla="*/ 24206 w 1652206"/>
                <a:gd name="connsiteY1059" fmla="*/ 908369 h 1460658"/>
                <a:gd name="connsiteX1060" fmla="*/ 23635 w 1652206"/>
                <a:gd name="connsiteY1060" fmla="*/ 907703 h 1460658"/>
                <a:gd name="connsiteX1061" fmla="*/ 22587 w 1652206"/>
                <a:gd name="connsiteY1061" fmla="*/ 906560 h 1460658"/>
                <a:gd name="connsiteX1062" fmla="*/ 20682 w 1652206"/>
                <a:gd name="connsiteY1062" fmla="*/ 905321 h 1460658"/>
                <a:gd name="connsiteX1063" fmla="*/ 17443 w 1652206"/>
                <a:gd name="connsiteY1063" fmla="*/ 904560 h 1460658"/>
                <a:gd name="connsiteX1064" fmla="*/ 5918 w 1652206"/>
                <a:gd name="connsiteY1064" fmla="*/ 904560 h 1460658"/>
                <a:gd name="connsiteX1065" fmla="*/ 3061 w 1652206"/>
                <a:gd name="connsiteY1065" fmla="*/ 902845 h 1460658"/>
                <a:gd name="connsiteX1066" fmla="*/ -83 w 1652206"/>
                <a:gd name="connsiteY1066" fmla="*/ 897606 h 1460658"/>
                <a:gd name="connsiteX1067" fmla="*/ -83 w 1652206"/>
                <a:gd name="connsiteY1067" fmla="*/ 126653 h 1460658"/>
                <a:gd name="connsiteX1068" fmla="*/ 1042810 w 1652206"/>
                <a:gd name="connsiteY1068" fmla="*/ 126653 h 1460658"/>
                <a:gd name="connsiteX1069" fmla="*/ 1046334 w 1652206"/>
                <a:gd name="connsiteY1069" fmla="*/ 123319 h 1460658"/>
                <a:gd name="connsiteX1070" fmla="*/ 1049763 w 1652206"/>
                <a:gd name="connsiteY1070" fmla="*/ 121890 h 1460658"/>
                <a:gd name="connsiteX1071" fmla="*/ 1052621 w 1652206"/>
                <a:gd name="connsiteY1071" fmla="*/ 119795 h 1460658"/>
                <a:gd name="connsiteX1072" fmla="*/ 1054811 w 1652206"/>
                <a:gd name="connsiteY1072" fmla="*/ 117223 h 1460658"/>
                <a:gd name="connsiteX1073" fmla="*/ 1056240 w 1652206"/>
                <a:gd name="connsiteY1073" fmla="*/ 114080 h 1460658"/>
                <a:gd name="connsiteX1074" fmla="*/ 1057478 w 1652206"/>
                <a:gd name="connsiteY1074" fmla="*/ 107127 h 1460658"/>
                <a:gd name="connsiteX1075" fmla="*/ 1058812 w 1652206"/>
                <a:gd name="connsiteY1075" fmla="*/ 104078 h 1460658"/>
                <a:gd name="connsiteX1076" fmla="*/ 1061193 w 1652206"/>
                <a:gd name="connsiteY1076" fmla="*/ 102745 h 1460658"/>
                <a:gd name="connsiteX1077" fmla="*/ 1064146 w 1652206"/>
                <a:gd name="connsiteY1077" fmla="*/ 102745 h 1460658"/>
                <a:gd name="connsiteX1078" fmla="*/ 1067098 w 1652206"/>
                <a:gd name="connsiteY1078" fmla="*/ 101602 h 1460658"/>
                <a:gd name="connsiteX1079" fmla="*/ 1069861 w 1652206"/>
                <a:gd name="connsiteY1079" fmla="*/ 99887 h 1460658"/>
                <a:gd name="connsiteX1080" fmla="*/ 1072242 w 1652206"/>
                <a:gd name="connsiteY1080" fmla="*/ 98078 h 1460658"/>
                <a:gd name="connsiteX1081" fmla="*/ 1073290 w 1652206"/>
                <a:gd name="connsiteY1081" fmla="*/ 96554 h 1460658"/>
                <a:gd name="connsiteX1082" fmla="*/ 1074052 w 1652206"/>
                <a:gd name="connsiteY1082" fmla="*/ 94935 h 1460658"/>
                <a:gd name="connsiteX1083" fmla="*/ 1075004 w 1652206"/>
                <a:gd name="connsiteY1083" fmla="*/ 93506 h 1460658"/>
                <a:gd name="connsiteX1084" fmla="*/ 1077576 w 1652206"/>
                <a:gd name="connsiteY1084" fmla="*/ 92458 h 1460658"/>
                <a:gd name="connsiteX1085" fmla="*/ 1079195 w 1652206"/>
                <a:gd name="connsiteY1085" fmla="*/ 91220 h 1460658"/>
                <a:gd name="connsiteX1086" fmla="*/ 1080624 w 1652206"/>
                <a:gd name="connsiteY1086" fmla="*/ 89696 h 1460658"/>
                <a:gd name="connsiteX1087" fmla="*/ 1081290 w 1652206"/>
                <a:gd name="connsiteY1087" fmla="*/ 88362 h 1460658"/>
                <a:gd name="connsiteX1088" fmla="*/ 1082529 w 1652206"/>
                <a:gd name="connsiteY1088" fmla="*/ 88362 h 1460658"/>
                <a:gd name="connsiteX1089" fmla="*/ 1095864 w 1652206"/>
                <a:gd name="connsiteY1089" fmla="*/ 81219 h 1460658"/>
                <a:gd name="connsiteX1090" fmla="*/ 1098721 w 1652206"/>
                <a:gd name="connsiteY1090" fmla="*/ 81219 h 1460658"/>
                <a:gd name="connsiteX1091" fmla="*/ 1101007 w 1652206"/>
                <a:gd name="connsiteY1091" fmla="*/ 79885 h 1460658"/>
                <a:gd name="connsiteX1092" fmla="*/ 1103103 w 1652206"/>
                <a:gd name="connsiteY1092" fmla="*/ 76932 h 1460658"/>
                <a:gd name="connsiteX1093" fmla="*/ 1107961 w 1652206"/>
                <a:gd name="connsiteY1093" fmla="*/ 67407 h 1460658"/>
                <a:gd name="connsiteX1094" fmla="*/ 1109865 w 1652206"/>
                <a:gd name="connsiteY1094" fmla="*/ 65693 h 1460658"/>
                <a:gd name="connsiteX1095" fmla="*/ 1122153 w 1652206"/>
                <a:gd name="connsiteY1095" fmla="*/ 64073 h 1460658"/>
                <a:gd name="connsiteX1096" fmla="*/ 1124439 w 1652206"/>
                <a:gd name="connsiteY1096" fmla="*/ 62930 h 1460658"/>
                <a:gd name="connsiteX1097" fmla="*/ 1126344 w 1652206"/>
                <a:gd name="connsiteY1097" fmla="*/ 64835 h 1460658"/>
                <a:gd name="connsiteX1098" fmla="*/ 1127011 w 1652206"/>
                <a:gd name="connsiteY1098" fmla="*/ 67217 h 1460658"/>
                <a:gd name="connsiteX1099" fmla="*/ 1127772 w 1652206"/>
                <a:gd name="connsiteY1099" fmla="*/ 69312 h 1460658"/>
                <a:gd name="connsiteX1100" fmla="*/ 1130154 w 1652206"/>
                <a:gd name="connsiteY1100" fmla="*/ 70169 h 1460658"/>
                <a:gd name="connsiteX1101" fmla="*/ 1134916 w 1652206"/>
                <a:gd name="connsiteY1101" fmla="*/ 69693 h 1460658"/>
                <a:gd name="connsiteX1102" fmla="*/ 1136917 w 1652206"/>
                <a:gd name="connsiteY1102" fmla="*/ 70265 h 1460658"/>
                <a:gd name="connsiteX1103" fmla="*/ 1138726 w 1652206"/>
                <a:gd name="connsiteY1103" fmla="*/ 72265 h 1460658"/>
                <a:gd name="connsiteX1104" fmla="*/ 1142060 w 1652206"/>
                <a:gd name="connsiteY1104" fmla="*/ 70169 h 1460658"/>
                <a:gd name="connsiteX1105" fmla="*/ 1143584 w 1652206"/>
                <a:gd name="connsiteY1105" fmla="*/ 69598 h 1460658"/>
                <a:gd name="connsiteX1106" fmla="*/ 1145870 w 1652206"/>
                <a:gd name="connsiteY1106" fmla="*/ 69598 h 1460658"/>
                <a:gd name="connsiteX1107" fmla="*/ 1160443 w 1652206"/>
                <a:gd name="connsiteY1107" fmla="*/ 69598 h 1460658"/>
                <a:gd name="connsiteX1108" fmla="*/ 1165301 w 1652206"/>
                <a:gd name="connsiteY1108" fmla="*/ 70265 h 1460658"/>
                <a:gd name="connsiteX1109" fmla="*/ 1170921 w 1652206"/>
                <a:gd name="connsiteY1109" fmla="*/ 68931 h 1460658"/>
                <a:gd name="connsiteX1110" fmla="*/ 1173683 w 1652206"/>
                <a:gd name="connsiteY1110" fmla="*/ 68931 h 1460658"/>
                <a:gd name="connsiteX1111" fmla="*/ 1177779 w 1652206"/>
                <a:gd name="connsiteY1111" fmla="*/ 69503 h 1460658"/>
                <a:gd name="connsiteX1112" fmla="*/ 1179970 w 1652206"/>
                <a:gd name="connsiteY1112" fmla="*/ 69503 h 1460658"/>
                <a:gd name="connsiteX1113" fmla="*/ 1185018 w 1652206"/>
                <a:gd name="connsiteY1113" fmla="*/ 67121 h 1460658"/>
                <a:gd name="connsiteX1114" fmla="*/ 1191019 w 1652206"/>
                <a:gd name="connsiteY1114" fmla="*/ 65597 h 1460658"/>
                <a:gd name="connsiteX1115" fmla="*/ 1198067 w 1652206"/>
                <a:gd name="connsiteY1115" fmla="*/ 62740 h 1460658"/>
                <a:gd name="connsiteX1116" fmla="*/ 1200067 w 1652206"/>
                <a:gd name="connsiteY1116" fmla="*/ 62740 h 1460658"/>
                <a:gd name="connsiteX1117" fmla="*/ 1208259 w 1652206"/>
                <a:gd name="connsiteY1117" fmla="*/ 63311 h 1460658"/>
                <a:gd name="connsiteX1118" fmla="*/ 1211116 w 1652206"/>
                <a:gd name="connsiteY1118" fmla="*/ 62835 h 1460658"/>
                <a:gd name="connsiteX1119" fmla="*/ 1213593 w 1652206"/>
                <a:gd name="connsiteY1119" fmla="*/ 61311 h 1460658"/>
                <a:gd name="connsiteX1120" fmla="*/ 1216355 w 1652206"/>
                <a:gd name="connsiteY1120" fmla="*/ 60168 h 1460658"/>
                <a:gd name="connsiteX1121" fmla="*/ 1219498 w 1652206"/>
                <a:gd name="connsiteY1121" fmla="*/ 61406 h 1460658"/>
                <a:gd name="connsiteX1122" fmla="*/ 1224642 w 1652206"/>
                <a:gd name="connsiteY1122" fmla="*/ 65788 h 1460658"/>
                <a:gd name="connsiteX1123" fmla="*/ 1231976 w 1652206"/>
                <a:gd name="connsiteY1123" fmla="*/ 73694 h 1460658"/>
                <a:gd name="connsiteX1124" fmla="*/ 1236167 w 1652206"/>
                <a:gd name="connsiteY1124" fmla="*/ 76742 h 1460658"/>
                <a:gd name="connsiteX1125" fmla="*/ 1241692 w 1652206"/>
                <a:gd name="connsiteY1125" fmla="*/ 77980 h 1460658"/>
                <a:gd name="connsiteX1126" fmla="*/ 1258551 w 1652206"/>
                <a:gd name="connsiteY1126" fmla="*/ 78647 h 1460658"/>
                <a:gd name="connsiteX1127" fmla="*/ 1264266 w 1652206"/>
                <a:gd name="connsiteY1127" fmla="*/ 77980 h 1460658"/>
                <a:gd name="connsiteX1128" fmla="*/ 1275791 w 1652206"/>
                <a:gd name="connsiteY1128" fmla="*/ 75218 h 1460658"/>
                <a:gd name="connsiteX1129" fmla="*/ 1281125 w 1652206"/>
                <a:gd name="connsiteY1129" fmla="*/ 75218 h 1460658"/>
                <a:gd name="connsiteX1130" fmla="*/ 1286555 w 1652206"/>
                <a:gd name="connsiteY1130" fmla="*/ 77218 h 1460658"/>
                <a:gd name="connsiteX1131" fmla="*/ 1291317 w 1652206"/>
                <a:gd name="connsiteY1131" fmla="*/ 80456 h 1460658"/>
                <a:gd name="connsiteX1132" fmla="*/ 1293888 w 1652206"/>
                <a:gd name="connsiteY1132" fmla="*/ 81790 h 1460658"/>
                <a:gd name="connsiteX1133" fmla="*/ 1299509 w 1652206"/>
                <a:gd name="connsiteY1133" fmla="*/ 83028 h 1460658"/>
                <a:gd name="connsiteX1134" fmla="*/ 1301508 w 1652206"/>
                <a:gd name="connsiteY1134" fmla="*/ 84743 h 1460658"/>
                <a:gd name="connsiteX1135" fmla="*/ 1303318 w 1652206"/>
                <a:gd name="connsiteY1135" fmla="*/ 86838 h 1460658"/>
                <a:gd name="connsiteX1136" fmla="*/ 1305509 w 1652206"/>
                <a:gd name="connsiteY1136" fmla="*/ 88457 h 1460658"/>
                <a:gd name="connsiteX1137" fmla="*/ 1308271 w 1652206"/>
                <a:gd name="connsiteY1137" fmla="*/ 89029 h 1460658"/>
                <a:gd name="connsiteX1138" fmla="*/ 1311415 w 1652206"/>
                <a:gd name="connsiteY1138" fmla="*/ 89029 h 1460658"/>
                <a:gd name="connsiteX1139" fmla="*/ 1314177 w 1652206"/>
                <a:gd name="connsiteY1139" fmla="*/ 90077 h 1460658"/>
                <a:gd name="connsiteX1140" fmla="*/ 1315320 w 1652206"/>
                <a:gd name="connsiteY1140" fmla="*/ 92934 h 1460658"/>
                <a:gd name="connsiteX1141" fmla="*/ 1315320 w 1652206"/>
                <a:gd name="connsiteY1141" fmla="*/ 97982 h 1460658"/>
                <a:gd name="connsiteX1142" fmla="*/ 1315320 w 1652206"/>
                <a:gd name="connsiteY1142" fmla="*/ 101316 h 1460658"/>
                <a:gd name="connsiteX1143" fmla="*/ 1316177 w 1652206"/>
                <a:gd name="connsiteY1143" fmla="*/ 103983 h 1460658"/>
                <a:gd name="connsiteX1144" fmla="*/ 1318177 w 1652206"/>
                <a:gd name="connsiteY1144" fmla="*/ 105317 h 1460658"/>
                <a:gd name="connsiteX1145" fmla="*/ 1321225 w 1652206"/>
                <a:gd name="connsiteY1145" fmla="*/ 105888 h 1460658"/>
                <a:gd name="connsiteX1146" fmla="*/ 1326369 w 1652206"/>
                <a:gd name="connsiteY1146" fmla="*/ 105888 h 1460658"/>
                <a:gd name="connsiteX1147" fmla="*/ 1329036 w 1652206"/>
                <a:gd name="connsiteY1147" fmla="*/ 106555 h 1460658"/>
                <a:gd name="connsiteX1148" fmla="*/ 1331798 w 1652206"/>
                <a:gd name="connsiteY1148" fmla="*/ 108174 h 1460658"/>
                <a:gd name="connsiteX1149" fmla="*/ 1336751 w 1652206"/>
                <a:gd name="connsiteY1149" fmla="*/ 112079 h 1460658"/>
                <a:gd name="connsiteX1150" fmla="*/ 1345705 w 1652206"/>
                <a:gd name="connsiteY1150" fmla="*/ 117699 h 1460658"/>
                <a:gd name="connsiteX1151" fmla="*/ 1347514 w 1652206"/>
                <a:gd name="connsiteY1151" fmla="*/ 127224 h 1460658"/>
                <a:gd name="connsiteX1152" fmla="*/ 1348467 w 1652206"/>
                <a:gd name="connsiteY1152" fmla="*/ 129510 h 1460658"/>
                <a:gd name="connsiteX1153" fmla="*/ 1347610 w 1652206"/>
                <a:gd name="connsiteY1153" fmla="*/ 131129 h 1460658"/>
                <a:gd name="connsiteX1154" fmla="*/ 1347610 w 1652206"/>
                <a:gd name="connsiteY1154" fmla="*/ 132272 h 1460658"/>
                <a:gd name="connsiteX1155" fmla="*/ 1347610 w 1652206"/>
                <a:gd name="connsiteY1155" fmla="*/ 133225 h 1460658"/>
                <a:gd name="connsiteX1156" fmla="*/ 1347610 w 1652206"/>
                <a:gd name="connsiteY1156" fmla="*/ 134177 h 1460658"/>
                <a:gd name="connsiteX1157" fmla="*/ 1347610 w 1652206"/>
                <a:gd name="connsiteY1157" fmla="*/ 136178 h 1460658"/>
                <a:gd name="connsiteX1158" fmla="*/ 1348467 w 1652206"/>
                <a:gd name="connsiteY1158" fmla="*/ 141797 h 1460658"/>
                <a:gd name="connsiteX1159" fmla="*/ 1348943 w 1652206"/>
                <a:gd name="connsiteY1159" fmla="*/ 142750 h 1460658"/>
                <a:gd name="connsiteX1160" fmla="*/ 1351134 w 1652206"/>
                <a:gd name="connsiteY1160" fmla="*/ 144179 h 1460658"/>
                <a:gd name="connsiteX1161" fmla="*/ 1351991 w 1652206"/>
                <a:gd name="connsiteY1161" fmla="*/ 145417 h 1460658"/>
                <a:gd name="connsiteX1162" fmla="*/ 1351991 w 1652206"/>
                <a:gd name="connsiteY1162" fmla="*/ 147512 h 1460658"/>
                <a:gd name="connsiteX1163" fmla="*/ 1351991 w 1652206"/>
                <a:gd name="connsiteY1163" fmla="*/ 149894 h 1460658"/>
                <a:gd name="connsiteX1164" fmla="*/ 1353039 w 1652206"/>
                <a:gd name="connsiteY1164" fmla="*/ 151799 h 1460658"/>
                <a:gd name="connsiteX1165" fmla="*/ 1356277 w 1652206"/>
                <a:gd name="connsiteY1165" fmla="*/ 152561 h 1460658"/>
                <a:gd name="connsiteX1166" fmla="*/ 1357421 w 1652206"/>
                <a:gd name="connsiteY1166" fmla="*/ 152561 h 1460658"/>
                <a:gd name="connsiteX1167" fmla="*/ 1360087 w 1652206"/>
                <a:gd name="connsiteY1167" fmla="*/ 151132 h 1460658"/>
                <a:gd name="connsiteX1168" fmla="*/ 1362373 w 1652206"/>
                <a:gd name="connsiteY1168" fmla="*/ 150465 h 1460658"/>
                <a:gd name="connsiteX1169" fmla="*/ 1362373 w 1652206"/>
                <a:gd name="connsiteY1169" fmla="*/ 149703 h 1460658"/>
                <a:gd name="connsiteX1170" fmla="*/ 1362373 w 1652206"/>
                <a:gd name="connsiteY1170" fmla="*/ 148655 h 1460658"/>
                <a:gd name="connsiteX1171" fmla="*/ 1362373 w 1652206"/>
                <a:gd name="connsiteY1171" fmla="*/ 147798 h 1460658"/>
                <a:gd name="connsiteX1172" fmla="*/ 1365231 w 1652206"/>
                <a:gd name="connsiteY1172" fmla="*/ 146274 h 1460658"/>
                <a:gd name="connsiteX1173" fmla="*/ 1366469 w 1652206"/>
                <a:gd name="connsiteY1173" fmla="*/ 145417 h 1460658"/>
                <a:gd name="connsiteX1174" fmla="*/ 1367231 w 1652206"/>
                <a:gd name="connsiteY1174" fmla="*/ 143512 h 1460658"/>
                <a:gd name="connsiteX1175" fmla="*/ 1369232 w 1652206"/>
                <a:gd name="connsiteY1175" fmla="*/ 140178 h 1460658"/>
                <a:gd name="connsiteX1176" fmla="*/ 1370470 w 1652206"/>
                <a:gd name="connsiteY1176" fmla="*/ 139035 h 1460658"/>
                <a:gd name="connsiteX1177" fmla="*/ 1373327 w 1652206"/>
                <a:gd name="connsiteY1177" fmla="*/ 137416 h 1460658"/>
                <a:gd name="connsiteX1178" fmla="*/ 1376185 w 1652206"/>
                <a:gd name="connsiteY1178" fmla="*/ 136178 h 1460658"/>
                <a:gd name="connsiteX1179" fmla="*/ 1376185 w 1652206"/>
                <a:gd name="connsiteY1179" fmla="*/ 131034 h 1460658"/>
                <a:gd name="connsiteX1180" fmla="*/ 1377042 w 1652206"/>
                <a:gd name="connsiteY1180" fmla="*/ 128177 h 1460658"/>
                <a:gd name="connsiteX1181" fmla="*/ 1379995 w 1652206"/>
                <a:gd name="connsiteY1181" fmla="*/ 122462 h 1460658"/>
                <a:gd name="connsiteX1182" fmla="*/ 1380661 w 1652206"/>
                <a:gd name="connsiteY1182" fmla="*/ 120271 h 1460658"/>
                <a:gd name="connsiteX1183" fmla="*/ 1380661 w 1652206"/>
                <a:gd name="connsiteY1183" fmla="*/ 120271 h 1460658"/>
                <a:gd name="connsiteX1184" fmla="*/ 1381614 w 1652206"/>
                <a:gd name="connsiteY1184" fmla="*/ 119699 h 1460658"/>
                <a:gd name="connsiteX1185" fmla="*/ 1382757 w 1652206"/>
                <a:gd name="connsiteY1185" fmla="*/ 119699 h 1460658"/>
                <a:gd name="connsiteX1186" fmla="*/ 1383805 w 1652206"/>
                <a:gd name="connsiteY1186" fmla="*/ 119699 h 1460658"/>
                <a:gd name="connsiteX1187" fmla="*/ 1384662 w 1652206"/>
                <a:gd name="connsiteY1187" fmla="*/ 119699 h 1460658"/>
                <a:gd name="connsiteX1188" fmla="*/ 1385329 w 1652206"/>
                <a:gd name="connsiteY1188" fmla="*/ 119699 h 1460658"/>
                <a:gd name="connsiteX1189" fmla="*/ 1387615 w 1652206"/>
                <a:gd name="connsiteY1189" fmla="*/ 118080 h 1460658"/>
                <a:gd name="connsiteX1190" fmla="*/ 1388472 w 1652206"/>
                <a:gd name="connsiteY1190" fmla="*/ 118080 h 1460658"/>
                <a:gd name="connsiteX1191" fmla="*/ 1391139 w 1652206"/>
                <a:gd name="connsiteY1191" fmla="*/ 118080 h 1460658"/>
                <a:gd name="connsiteX1192" fmla="*/ 1391996 w 1652206"/>
                <a:gd name="connsiteY1192" fmla="*/ 118080 h 1460658"/>
                <a:gd name="connsiteX1193" fmla="*/ 1393425 w 1652206"/>
                <a:gd name="connsiteY1193" fmla="*/ 117509 h 1460658"/>
                <a:gd name="connsiteX1194" fmla="*/ 1394663 w 1652206"/>
                <a:gd name="connsiteY1194" fmla="*/ 116747 h 1460658"/>
                <a:gd name="connsiteX1195" fmla="*/ 1399426 w 1652206"/>
                <a:gd name="connsiteY1195" fmla="*/ 113127 h 1460658"/>
                <a:gd name="connsiteX1196" fmla="*/ 1401331 w 1652206"/>
                <a:gd name="connsiteY1196" fmla="*/ 112079 h 1460658"/>
                <a:gd name="connsiteX1197" fmla="*/ 1401998 w 1652206"/>
                <a:gd name="connsiteY1197" fmla="*/ 112079 h 1460658"/>
                <a:gd name="connsiteX1198" fmla="*/ 1402664 w 1652206"/>
                <a:gd name="connsiteY1198" fmla="*/ 112079 h 1460658"/>
                <a:gd name="connsiteX1199" fmla="*/ 1403141 w 1652206"/>
                <a:gd name="connsiteY1199" fmla="*/ 112079 h 1460658"/>
                <a:gd name="connsiteX1200" fmla="*/ 1407522 w 1652206"/>
                <a:gd name="connsiteY1200" fmla="*/ 120843 h 1460658"/>
                <a:gd name="connsiteX1201" fmla="*/ 1407998 w 1652206"/>
                <a:gd name="connsiteY1201" fmla="*/ 121414 h 1460658"/>
                <a:gd name="connsiteX1202" fmla="*/ 1408665 w 1652206"/>
                <a:gd name="connsiteY1202" fmla="*/ 121890 h 1460658"/>
                <a:gd name="connsiteX1203" fmla="*/ 1409331 w 1652206"/>
                <a:gd name="connsiteY1203" fmla="*/ 121890 h 1460658"/>
                <a:gd name="connsiteX1204" fmla="*/ 1410189 w 1652206"/>
                <a:gd name="connsiteY1204" fmla="*/ 121890 h 1460658"/>
                <a:gd name="connsiteX1205" fmla="*/ 1412761 w 1652206"/>
                <a:gd name="connsiteY1205" fmla="*/ 121890 h 1460658"/>
                <a:gd name="connsiteX1206" fmla="*/ 1413332 w 1652206"/>
                <a:gd name="connsiteY1206" fmla="*/ 121890 h 1460658"/>
                <a:gd name="connsiteX1207" fmla="*/ 1414285 w 1652206"/>
                <a:gd name="connsiteY1207" fmla="*/ 122938 h 1460658"/>
                <a:gd name="connsiteX1208" fmla="*/ 1414951 w 1652206"/>
                <a:gd name="connsiteY1208" fmla="*/ 123414 h 1460658"/>
                <a:gd name="connsiteX1209" fmla="*/ 1415618 w 1652206"/>
                <a:gd name="connsiteY1209" fmla="*/ 123414 h 1460658"/>
                <a:gd name="connsiteX1210" fmla="*/ 1416285 w 1652206"/>
                <a:gd name="connsiteY1210" fmla="*/ 123414 h 1460658"/>
                <a:gd name="connsiteX1211" fmla="*/ 1416857 w 1652206"/>
                <a:gd name="connsiteY1211" fmla="*/ 122557 h 1460658"/>
                <a:gd name="connsiteX1212" fmla="*/ 1417809 w 1652206"/>
                <a:gd name="connsiteY1212" fmla="*/ 118461 h 1460658"/>
                <a:gd name="connsiteX1213" fmla="*/ 1418666 w 1652206"/>
                <a:gd name="connsiteY1213" fmla="*/ 116461 h 1460658"/>
                <a:gd name="connsiteX1214" fmla="*/ 1419333 w 1652206"/>
                <a:gd name="connsiteY1214" fmla="*/ 115604 h 1460658"/>
                <a:gd name="connsiteX1215" fmla="*/ 1420095 w 1652206"/>
                <a:gd name="connsiteY1215" fmla="*/ 115127 h 1460658"/>
                <a:gd name="connsiteX1216" fmla="*/ 1420857 w 1652206"/>
                <a:gd name="connsiteY1216" fmla="*/ 115127 h 1460658"/>
                <a:gd name="connsiteX1217" fmla="*/ 1422476 w 1652206"/>
                <a:gd name="connsiteY1217" fmla="*/ 115127 h 1460658"/>
                <a:gd name="connsiteX1218" fmla="*/ 1425143 w 1652206"/>
                <a:gd name="connsiteY1218" fmla="*/ 115604 h 1460658"/>
                <a:gd name="connsiteX1219" fmla="*/ 1428096 w 1652206"/>
                <a:gd name="connsiteY1219" fmla="*/ 116556 h 1460658"/>
                <a:gd name="connsiteX1220" fmla="*/ 1428667 w 1652206"/>
                <a:gd name="connsiteY1220" fmla="*/ 116556 h 1460658"/>
                <a:gd name="connsiteX1221" fmla="*/ 1429906 w 1652206"/>
                <a:gd name="connsiteY1221" fmla="*/ 116556 h 1460658"/>
                <a:gd name="connsiteX1222" fmla="*/ 1433906 w 1652206"/>
                <a:gd name="connsiteY1222" fmla="*/ 114461 h 1460658"/>
                <a:gd name="connsiteX1223" fmla="*/ 1435430 w 1652206"/>
                <a:gd name="connsiteY1223" fmla="*/ 113889 h 1460658"/>
                <a:gd name="connsiteX1224" fmla="*/ 1438669 w 1652206"/>
                <a:gd name="connsiteY1224" fmla="*/ 113889 h 1460658"/>
                <a:gd name="connsiteX1225" fmla="*/ 1439240 w 1652206"/>
                <a:gd name="connsiteY1225" fmla="*/ 113889 h 1460658"/>
                <a:gd name="connsiteX1226" fmla="*/ 1439240 w 1652206"/>
                <a:gd name="connsiteY1226" fmla="*/ 113889 h 1460658"/>
                <a:gd name="connsiteX1227" fmla="*/ 1439907 w 1652206"/>
                <a:gd name="connsiteY1227" fmla="*/ 113318 h 1460658"/>
                <a:gd name="connsiteX1228" fmla="*/ 1440478 w 1652206"/>
                <a:gd name="connsiteY1228" fmla="*/ 112651 h 1460658"/>
                <a:gd name="connsiteX1229" fmla="*/ 1440955 w 1652206"/>
                <a:gd name="connsiteY1229" fmla="*/ 111698 h 1460658"/>
                <a:gd name="connsiteX1230" fmla="*/ 1440955 w 1652206"/>
                <a:gd name="connsiteY1230" fmla="*/ 110746 h 1460658"/>
                <a:gd name="connsiteX1231" fmla="*/ 1440955 w 1652206"/>
                <a:gd name="connsiteY1231" fmla="*/ 106079 h 1460658"/>
                <a:gd name="connsiteX1232" fmla="*/ 1440955 w 1652206"/>
                <a:gd name="connsiteY1232" fmla="*/ 105317 h 1460658"/>
                <a:gd name="connsiteX1233" fmla="*/ 1442479 w 1652206"/>
                <a:gd name="connsiteY1233" fmla="*/ 101602 h 1460658"/>
                <a:gd name="connsiteX1234" fmla="*/ 1443050 w 1652206"/>
                <a:gd name="connsiteY1234" fmla="*/ 99983 h 1460658"/>
                <a:gd name="connsiteX1235" fmla="*/ 1443050 w 1652206"/>
                <a:gd name="connsiteY1235" fmla="*/ 97887 h 1460658"/>
                <a:gd name="connsiteX1236" fmla="*/ 1443050 w 1652206"/>
                <a:gd name="connsiteY1236" fmla="*/ 94268 h 1460658"/>
                <a:gd name="connsiteX1237" fmla="*/ 1443050 w 1652206"/>
                <a:gd name="connsiteY1237" fmla="*/ 90553 h 1460658"/>
                <a:gd name="connsiteX1238" fmla="*/ 1443050 w 1652206"/>
                <a:gd name="connsiteY1238" fmla="*/ 88934 h 1460658"/>
                <a:gd name="connsiteX1239" fmla="*/ 1443050 w 1652206"/>
                <a:gd name="connsiteY1239" fmla="*/ 88172 h 1460658"/>
                <a:gd name="connsiteX1240" fmla="*/ 1443050 w 1652206"/>
                <a:gd name="connsiteY1240" fmla="*/ 87505 h 1460658"/>
                <a:gd name="connsiteX1241" fmla="*/ 1444383 w 1652206"/>
                <a:gd name="connsiteY1241" fmla="*/ 85695 h 1460658"/>
                <a:gd name="connsiteX1242" fmla="*/ 1444383 w 1652206"/>
                <a:gd name="connsiteY1242" fmla="*/ 84933 h 1460658"/>
                <a:gd name="connsiteX1243" fmla="*/ 1444383 w 1652206"/>
                <a:gd name="connsiteY1243" fmla="*/ 84076 h 1460658"/>
                <a:gd name="connsiteX1244" fmla="*/ 1444383 w 1652206"/>
                <a:gd name="connsiteY1244" fmla="*/ 83028 h 1460658"/>
                <a:gd name="connsiteX1245" fmla="*/ 1443526 w 1652206"/>
                <a:gd name="connsiteY1245" fmla="*/ 81599 h 1460658"/>
                <a:gd name="connsiteX1246" fmla="*/ 1439907 w 1652206"/>
                <a:gd name="connsiteY1246" fmla="*/ 77313 h 1460658"/>
                <a:gd name="connsiteX1247" fmla="*/ 1436954 w 1652206"/>
                <a:gd name="connsiteY1247" fmla="*/ 74551 h 1460658"/>
                <a:gd name="connsiteX1248" fmla="*/ 1436383 w 1652206"/>
                <a:gd name="connsiteY1248" fmla="*/ 73694 h 1460658"/>
                <a:gd name="connsiteX1249" fmla="*/ 1435716 w 1652206"/>
                <a:gd name="connsiteY1249" fmla="*/ 72455 h 1460658"/>
                <a:gd name="connsiteX1250" fmla="*/ 1435716 w 1652206"/>
                <a:gd name="connsiteY1250" fmla="*/ 70741 h 1460658"/>
                <a:gd name="connsiteX1251" fmla="*/ 1435716 w 1652206"/>
                <a:gd name="connsiteY1251" fmla="*/ 68550 h 1460658"/>
                <a:gd name="connsiteX1252" fmla="*/ 1434668 w 1652206"/>
                <a:gd name="connsiteY1252" fmla="*/ 66550 h 1460658"/>
                <a:gd name="connsiteX1253" fmla="*/ 1431144 w 1652206"/>
                <a:gd name="connsiteY1253" fmla="*/ 62835 h 1460658"/>
                <a:gd name="connsiteX1254" fmla="*/ 1431144 w 1652206"/>
                <a:gd name="connsiteY1254" fmla="*/ 61121 h 1460658"/>
                <a:gd name="connsiteX1255" fmla="*/ 1431144 w 1652206"/>
                <a:gd name="connsiteY1255" fmla="*/ 60549 h 1460658"/>
                <a:gd name="connsiteX1256" fmla="*/ 1431144 w 1652206"/>
                <a:gd name="connsiteY1256" fmla="*/ 59787 h 1460658"/>
                <a:gd name="connsiteX1257" fmla="*/ 1431144 w 1652206"/>
                <a:gd name="connsiteY1257" fmla="*/ 59216 h 1460658"/>
                <a:gd name="connsiteX1258" fmla="*/ 1431811 w 1652206"/>
                <a:gd name="connsiteY1258" fmla="*/ 59216 h 1460658"/>
                <a:gd name="connsiteX1259" fmla="*/ 1432763 w 1652206"/>
                <a:gd name="connsiteY1259" fmla="*/ 59216 h 1460658"/>
                <a:gd name="connsiteX1260" fmla="*/ 1434287 w 1652206"/>
                <a:gd name="connsiteY1260" fmla="*/ 59216 h 1460658"/>
                <a:gd name="connsiteX1261" fmla="*/ 1435430 w 1652206"/>
                <a:gd name="connsiteY1261" fmla="*/ 59216 h 1460658"/>
                <a:gd name="connsiteX1262" fmla="*/ 1436668 w 1652206"/>
                <a:gd name="connsiteY1262" fmla="*/ 58644 h 1460658"/>
                <a:gd name="connsiteX1263" fmla="*/ 1440002 w 1652206"/>
                <a:gd name="connsiteY1263" fmla="*/ 56168 h 1460658"/>
                <a:gd name="connsiteX1264" fmla="*/ 1440669 w 1652206"/>
                <a:gd name="connsiteY1264" fmla="*/ 55310 h 1460658"/>
                <a:gd name="connsiteX1265" fmla="*/ 1441907 w 1652206"/>
                <a:gd name="connsiteY1265" fmla="*/ 53501 h 1460658"/>
                <a:gd name="connsiteX1266" fmla="*/ 1456766 w 1652206"/>
                <a:gd name="connsiteY1266" fmla="*/ 45690 h 1460658"/>
                <a:gd name="connsiteX1267" fmla="*/ 1457909 w 1652206"/>
                <a:gd name="connsiteY1267" fmla="*/ 45690 h 1460658"/>
                <a:gd name="connsiteX1268" fmla="*/ 1459814 w 1652206"/>
                <a:gd name="connsiteY1268" fmla="*/ 45690 h 1460658"/>
                <a:gd name="connsiteX1269" fmla="*/ 1463910 w 1652206"/>
                <a:gd name="connsiteY1269" fmla="*/ 46166 h 1460658"/>
                <a:gd name="connsiteX1270" fmla="*/ 1464767 w 1652206"/>
                <a:gd name="connsiteY1270" fmla="*/ 46166 h 1460658"/>
                <a:gd name="connsiteX1271" fmla="*/ 1465815 w 1652206"/>
                <a:gd name="connsiteY1271" fmla="*/ 46166 h 1460658"/>
                <a:gd name="connsiteX1272" fmla="*/ 1466767 w 1652206"/>
                <a:gd name="connsiteY1272" fmla="*/ 45595 h 1460658"/>
                <a:gd name="connsiteX1273" fmla="*/ 1471435 w 1652206"/>
                <a:gd name="connsiteY1273" fmla="*/ 40928 h 1460658"/>
                <a:gd name="connsiteX1274" fmla="*/ 1473721 w 1652206"/>
                <a:gd name="connsiteY1274" fmla="*/ 38356 h 1460658"/>
                <a:gd name="connsiteX1275" fmla="*/ 1476959 w 1652206"/>
                <a:gd name="connsiteY1275" fmla="*/ 35498 h 1460658"/>
                <a:gd name="connsiteX1276" fmla="*/ 1478102 w 1652206"/>
                <a:gd name="connsiteY1276" fmla="*/ 35498 h 1460658"/>
                <a:gd name="connsiteX1277" fmla="*/ 1479721 w 1652206"/>
                <a:gd name="connsiteY1277" fmla="*/ 35022 h 1460658"/>
                <a:gd name="connsiteX1278" fmla="*/ 1485531 w 1652206"/>
                <a:gd name="connsiteY1278" fmla="*/ 34451 h 1460658"/>
                <a:gd name="connsiteX1279" fmla="*/ 1489437 w 1652206"/>
                <a:gd name="connsiteY1279" fmla="*/ 32927 h 1460658"/>
                <a:gd name="connsiteX1280" fmla="*/ 1491628 w 1652206"/>
                <a:gd name="connsiteY1280" fmla="*/ 31403 h 1460658"/>
                <a:gd name="connsiteX1281" fmla="*/ 1492199 w 1652206"/>
                <a:gd name="connsiteY1281" fmla="*/ 30831 h 1460658"/>
                <a:gd name="connsiteX1282" fmla="*/ 1492675 w 1652206"/>
                <a:gd name="connsiteY1282" fmla="*/ 30260 h 1460658"/>
                <a:gd name="connsiteX1283" fmla="*/ 1492675 w 1652206"/>
                <a:gd name="connsiteY1283" fmla="*/ 29593 h 1460658"/>
                <a:gd name="connsiteX1284" fmla="*/ 1494485 w 1652206"/>
                <a:gd name="connsiteY1284" fmla="*/ 24354 h 1460658"/>
                <a:gd name="connsiteX1285" fmla="*/ 1494485 w 1652206"/>
                <a:gd name="connsiteY1285" fmla="*/ 23783 h 1460658"/>
                <a:gd name="connsiteX1286" fmla="*/ 1496485 w 1652206"/>
                <a:gd name="connsiteY1286" fmla="*/ 22735 h 1460658"/>
                <a:gd name="connsiteX1287" fmla="*/ 1500486 w 1652206"/>
                <a:gd name="connsiteY1287" fmla="*/ 18544 h 1460658"/>
                <a:gd name="connsiteX1288" fmla="*/ 1501629 w 1652206"/>
                <a:gd name="connsiteY1288" fmla="*/ 17687 h 1460658"/>
                <a:gd name="connsiteX1289" fmla="*/ 1502296 w 1652206"/>
                <a:gd name="connsiteY1289" fmla="*/ 17687 h 1460658"/>
                <a:gd name="connsiteX1290" fmla="*/ 1503438 w 1652206"/>
                <a:gd name="connsiteY1290" fmla="*/ 17687 h 1460658"/>
                <a:gd name="connsiteX1291" fmla="*/ 1504772 w 1652206"/>
                <a:gd name="connsiteY1291" fmla="*/ 18258 h 1460658"/>
                <a:gd name="connsiteX1292" fmla="*/ 1507058 w 1652206"/>
                <a:gd name="connsiteY1292" fmla="*/ 20163 h 1460658"/>
                <a:gd name="connsiteX1293" fmla="*/ 1507916 w 1652206"/>
                <a:gd name="connsiteY1293" fmla="*/ 21497 h 1460658"/>
                <a:gd name="connsiteX1294" fmla="*/ 1507916 w 1652206"/>
                <a:gd name="connsiteY1294" fmla="*/ 22640 h 1460658"/>
                <a:gd name="connsiteX1295" fmla="*/ 1507916 w 1652206"/>
                <a:gd name="connsiteY1295" fmla="*/ 24449 h 1460658"/>
                <a:gd name="connsiteX1296" fmla="*/ 1507916 w 1652206"/>
                <a:gd name="connsiteY1296" fmla="*/ 25307 h 1460658"/>
                <a:gd name="connsiteX1297" fmla="*/ 1507916 w 1652206"/>
                <a:gd name="connsiteY1297" fmla="*/ 26069 h 1460658"/>
                <a:gd name="connsiteX1298" fmla="*/ 1507916 w 1652206"/>
                <a:gd name="connsiteY1298" fmla="*/ 26640 h 1460658"/>
                <a:gd name="connsiteX1299" fmla="*/ 1508487 w 1652206"/>
                <a:gd name="connsiteY1299" fmla="*/ 27116 h 1460658"/>
                <a:gd name="connsiteX1300" fmla="*/ 1509059 w 1652206"/>
                <a:gd name="connsiteY1300" fmla="*/ 27593 h 1460658"/>
                <a:gd name="connsiteX1301" fmla="*/ 1510678 w 1652206"/>
                <a:gd name="connsiteY1301" fmla="*/ 28355 h 1460658"/>
                <a:gd name="connsiteX1302" fmla="*/ 1512011 w 1652206"/>
                <a:gd name="connsiteY1302" fmla="*/ 28355 h 1460658"/>
                <a:gd name="connsiteX1303" fmla="*/ 1513154 w 1652206"/>
                <a:gd name="connsiteY1303" fmla="*/ 28355 h 1460658"/>
                <a:gd name="connsiteX1304" fmla="*/ 1514583 w 1652206"/>
                <a:gd name="connsiteY1304" fmla="*/ 27307 h 1460658"/>
                <a:gd name="connsiteX1305" fmla="*/ 1515155 w 1652206"/>
                <a:gd name="connsiteY1305" fmla="*/ 26354 h 1460658"/>
                <a:gd name="connsiteX1306" fmla="*/ 1515155 w 1652206"/>
                <a:gd name="connsiteY1306" fmla="*/ 25402 h 1460658"/>
                <a:gd name="connsiteX1307" fmla="*/ 1515155 w 1652206"/>
                <a:gd name="connsiteY1307" fmla="*/ 24545 h 1460658"/>
                <a:gd name="connsiteX1308" fmla="*/ 1515155 w 1652206"/>
                <a:gd name="connsiteY1308" fmla="*/ 23783 h 1460658"/>
                <a:gd name="connsiteX1309" fmla="*/ 1515155 w 1652206"/>
                <a:gd name="connsiteY1309" fmla="*/ 23211 h 1460658"/>
                <a:gd name="connsiteX1310" fmla="*/ 1515631 w 1652206"/>
                <a:gd name="connsiteY1310" fmla="*/ 22735 h 1460658"/>
                <a:gd name="connsiteX1311" fmla="*/ 1517250 w 1652206"/>
                <a:gd name="connsiteY1311" fmla="*/ 22735 h 1460658"/>
                <a:gd name="connsiteX1312" fmla="*/ 1520489 w 1652206"/>
                <a:gd name="connsiteY1312" fmla="*/ 26164 h 1460658"/>
                <a:gd name="connsiteX1313" fmla="*/ 1521536 w 1652206"/>
                <a:gd name="connsiteY1313" fmla="*/ 26926 h 1460658"/>
                <a:gd name="connsiteX1314" fmla="*/ 1534109 w 1652206"/>
                <a:gd name="connsiteY1314" fmla="*/ 32355 h 1460658"/>
                <a:gd name="connsiteX1315" fmla="*/ 1536109 w 1652206"/>
                <a:gd name="connsiteY1315" fmla="*/ 32355 h 1460658"/>
                <a:gd name="connsiteX1316" fmla="*/ 1538110 w 1652206"/>
                <a:gd name="connsiteY1316" fmla="*/ 32355 h 1460658"/>
                <a:gd name="connsiteX1317" fmla="*/ 1540205 w 1652206"/>
                <a:gd name="connsiteY1317" fmla="*/ 32355 h 1460658"/>
                <a:gd name="connsiteX1318" fmla="*/ 1543730 w 1652206"/>
                <a:gd name="connsiteY1318" fmla="*/ 30927 h 1460658"/>
                <a:gd name="connsiteX1319" fmla="*/ 1544491 w 1652206"/>
                <a:gd name="connsiteY1319" fmla="*/ 30260 h 1460658"/>
                <a:gd name="connsiteX1320" fmla="*/ 1546016 w 1652206"/>
                <a:gd name="connsiteY1320" fmla="*/ 28640 h 1460658"/>
                <a:gd name="connsiteX1321" fmla="*/ 1546016 w 1652206"/>
                <a:gd name="connsiteY1321" fmla="*/ 28164 h 1460658"/>
                <a:gd name="connsiteX1322" fmla="*/ 1547159 w 1652206"/>
                <a:gd name="connsiteY1322" fmla="*/ 28164 h 1460658"/>
                <a:gd name="connsiteX1323" fmla="*/ 1548587 w 1652206"/>
                <a:gd name="connsiteY1323" fmla="*/ 28164 h 1460658"/>
                <a:gd name="connsiteX1324" fmla="*/ 1551540 w 1652206"/>
                <a:gd name="connsiteY1324" fmla="*/ 28164 h 1460658"/>
                <a:gd name="connsiteX1325" fmla="*/ 1554112 w 1652206"/>
                <a:gd name="connsiteY1325" fmla="*/ 28736 h 1460658"/>
                <a:gd name="connsiteX1326" fmla="*/ 1557540 w 1652206"/>
                <a:gd name="connsiteY1326" fmla="*/ 30450 h 1460658"/>
                <a:gd name="connsiteX1327" fmla="*/ 1558874 w 1652206"/>
                <a:gd name="connsiteY1327" fmla="*/ 30450 h 1460658"/>
                <a:gd name="connsiteX1328" fmla="*/ 1566209 w 1652206"/>
                <a:gd name="connsiteY1328" fmla="*/ 30450 h 1460658"/>
                <a:gd name="connsiteX1329" fmla="*/ 1566780 w 1652206"/>
                <a:gd name="connsiteY1329" fmla="*/ 30450 h 1460658"/>
                <a:gd name="connsiteX1330" fmla="*/ 1574781 w 1652206"/>
                <a:gd name="connsiteY1330" fmla="*/ 30450 h 1460658"/>
                <a:gd name="connsiteX1331" fmla="*/ 1576019 w 1652206"/>
                <a:gd name="connsiteY1331" fmla="*/ 30450 h 1460658"/>
                <a:gd name="connsiteX1332" fmla="*/ 1576781 w 1652206"/>
                <a:gd name="connsiteY1332" fmla="*/ 30450 h 1460658"/>
                <a:gd name="connsiteX1333" fmla="*/ 1578210 w 1652206"/>
                <a:gd name="connsiteY1333" fmla="*/ 31212 h 1460658"/>
                <a:gd name="connsiteX1334" fmla="*/ 1579067 w 1652206"/>
                <a:gd name="connsiteY1334" fmla="*/ 31212 h 1460658"/>
                <a:gd name="connsiteX1335" fmla="*/ 1580115 w 1652206"/>
                <a:gd name="connsiteY1335" fmla="*/ 31212 h 1460658"/>
                <a:gd name="connsiteX1336" fmla="*/ 1581448 w 1652206"/>
                <a:gd name="connsiteY1336" fmla="*/ 30641 h 1460658"/>
                <a:gd name="connsiteX1337" fmla="*/ 1583449 w 1652206"/>
                <a:gd name="connsiteY1337" fmla="*/ 29021 h 1460658"/>
                <a:gd name="connsiteX1338" fmla="*/ 1586211 w 1652206"/>
                <a:gd name="connsiteY1338" fmla="*/ 24259 h 1460658"/>
                <a:gd name="connsiteX1339" fmla="*/ 1587449 w 1652206"/>
                <a:gd name="connsiteY1339" fmla="*/ 23783 h 1460658"/>
                <a:gd name="connsiteX1340" fmla="*/ 1587925 w 1652206"/>
                <a:gd name="connsiteY1340" fmla="*/ 23783 h 1460658"/>
                <a:gd name="connsiteX1341" fmla="*/ 1588497 w 1652206"/>
                <a:gd name="connsiteY1341" fmla="*/ 23021 h 1460658"/>
                <a:gd name="connsiteX1342" fmla="*/ 1589163 w 1652206"/>
                <a:gd name="connsiteY1342" fmla="*/ 21782 h 1460658"/>
                <a:gd name="connsiteX1343" fmla="*/ 1589735 w 1652206"/>
                <a:gd name="connsiteY1343" fmla="*/ 20068 h 1460658"/>
                <a:gd name="connsiteX1344" fmla="*/ 1591355 w 1652206"/>
                <a:gd name="connsiteY1344" fmla="*/ 17496 h 1460658"/>
                <a:gd name="connsiteX1345" fmla="*/ 1594593 w 1652206"/>
                <a:gd name="connsiteY1345" fmla="*/ 17496 h 1460658"/>
                <a:gd name="connsiteX1346" fmla="*/ 1596593 w 1652206"/>
                <a:gd name="connsiteY1346" fmla="*/ 17496 h 1460658"/>
                <a:gd name="connsiteX1347" fmla="*/ 1607071 w 1652206"/>
                <a:gd name="connsiteY1347" fmla="*/ 14924 h 1460658"/>
                <a:gd name="connsiteX1348" fmla="*/ 1608690 w 1652206"/>
                <a:gd name="connsiteY1348" fmla="*/ 14924 h 1460658"/>
                <a:gd name="connsiteX1349" fmla="*/ 1612500 w 1652206"/>
                <a:gd name="connsiteY1349" fmla="*/ 16068 h 1460658"/>
                <a:gd name="connsiteX1350" fmla="*/ 1616215 w 1652206"/>
                <a:gd name="connsiteY1350" fmla="*/ 14258 h 1460658"/>
                <a:gd name="connsiteX1351" fmla="*/ 1627930 w 1652206"/>
                <a:gd name="connsiteY1351" fmla="*/ 4733 h 1460658"/>
                <a:gd name="connsiteX1352" fmla="*/ 1092054 w 1652206"/>
                <a:gd name="connsiteY1352" fmla="*/ 1110490 h 1460658"/>
                <a:gd name="connsiteX1353" fmla="*/ 1093292 w 1652206"/>
                <a:gd name="connsiteY1353" fmla="*/ 1110490 h 1460658"/>
                <a:gd name="connsiteX1354" fmla="*/ 1094245 w 1652206"/>
                <a:gd name="connsiteY1354" fmla="*/ 1110490 h 1460658"/>
                <a:gd name="connsiteX1355" fmla="*/ 1096149 w 1652206"/>
                <a:gd name="connsiteY1355" fmla="*/ 1109061 h 1460658"/>
                <a:gd name="connsiteX1356" fmla="*/ 1097674 w 1652206"/>
                <a:gd name="connsiteY1356" fmla="*/ 1107823 h 1460658"/>
                <a:gd name="connsiteX1357" fmla="*/ 1099102 w 1652206"/>
                <a:gd name="connsiteY1357" fmla="*/ 1106108 h 1460658"/>
                <a:gd name="connsiteX1358" fmla="*/ 1099102 w 1652206"/>
                <a:gd name="connsiteY1358" fmla="*/ 1105156 h 1460658"/>
                <a:gd name="connsiteX1359" fmla="*/ 1098436 w 1652206"/>
                <a:gd name="connsiteY1359" fmla="*/ 1104680 h 1460658"/>
                <a:gd name="connsiteX1360" fmla="*/ 1092054 w 1652206"/>
                <a:gd name="connsiteY1360" fmla="*/ 1101251 h 1460658"/>
                <a:gd name="connsiteX1361" fmla="*/ 1089101 w 1652206"/>
                <a:gd name="connsiteY1361" fmla="*/ 1100108 h 1460658"/>
                <a:gd name="connsiteX1362" fmla="*/ 1087958 w 1652206"/>
                <a:gd name="connsiteY1362" fmla="*/ 1100108 h 1460658"/>
                <a:gd name="connsiteX1363" fmla="*/ 1086720 w 1652206"/>
                <a:gd name="connsiteY1363" fmla="*/ 1100108 h 1460658"/>
                <a:gd name="connsiteX1364" fmla="*/ 1080147 w 1652206"/>
                <a:gd name="connsiteY1364" fmla="*/ 1096869 h 1460658"/>
                <a:gd name="connsiteX1365" fmla="*/ 1079005 w 1652206"/>
                <a:gd name="connsiteY1365" fmla="*/ 1096012 h 1460658"/>
                <a:gd name="connsiteX1366" fmla="*/ 1078338 w 1652206"/>
                <a:gd name="connsiteY1366" fmla="*/ 1095155 h 1460658"/>
                <a:gd name="connsiteX1367" fmla="*/ 1078338 w 1652206"/>
                <a:gd name="connsiteY1367" fmla="*/ 1094202 h 1460658"/>
                <a:gd name="connsiteX1368" fmla="*/ 1078338 w 1652206"/>
                <a:gd name="connsiteY1368" fmla="*/ 1093345 h 1460658"/>
                <a:gd name="connsiteX1369" fmla="*/ 1078338 w 1652206"/>
                <a:gd name="connsiteY1369" fmla="*/ 1092393 h 1460658"/>
                <a:gd name="connsiteX1370" fmla="*/ 1078338 w 1652206"/>
                <a:gd name="connsiteY1370" fmla="*/ 1091249 h 1460658"/>
                <a:gd name="connsiteX1371" fmla="*/ 1077671 w 1652206"/>
                <a:gd name="connsiteY1371" fmla="*/ 1090678 h 1460658"/>
                <a:gd name="connsiteX1372" fmla="*/ 1076623 w 1652206"/>
                <a:gd name="connsiteY1372" fmla="*/ 1090678 h 1460658"/>
                <a:gd name="connsiteX1373" fmla="*/ 1075480 w 1652206"/>
                <a:gd name="connsiteY1373" fmla="*/ 1090678 h 1460658"/>
                <a:gd name="connsiteX1374" fmla="*/ 1073671 w 1652206"/>
                <a:gd name="connsiteY1374" fmla="*/ 1090011 h 1460658"/>
                <a:gd name="connsiteX1375" fmla="*/ 1072718 w 1652206"/>
                <a:gd name="connsiteY1375" fmla="*/ 1089440 h 1460658"/>
                <a:gd name="connsiteX1376" fmla="*/ 1072051 w 1652206"/>
                <a:gd name="connsiteY1376" fmla="*/ 1088678 h 1460658"/>
                <a:gd name="connsiteX1377" fmla="*/ 1072051 w 1652206"/>
                <a:gd name="connsiteY1377" fmla="*/ 1087916 h 1460658"/>
                <a:gd name="connsiteX1378" fmla="*/ 1072051 w 1652206"/>
                <a:gd name="connsiteY1378" fmla="*/ 1083820 h 1460658"/>
                <a:gd name="connsiteX1379" fmla="*/ 1072051 w 1652206"/>
                <a:gd name="connsiteY1379" fmla="*/ 1082677 h 1460658"/>
                <a:gd name="connsiteX1380" fmla="*/ 1071480 w 1652206"/>
                <a:gd name="connsiteY1380" fmla="*/ 1081915 h 1460658"/>
                <a:gd name="connsiteX1381" fmla="*/ 1070813 w 1652206"/>
                <a:gd name="connsiteY1381" fmla="*/ 1081344 h 1460658"/>
                <a:gd name="connsiteX1382" fmla="*/ 1063955 w 1652206"/>
                <a:gd name="connsiteY1382" fmla="*/ 1076390 h 1460658"/>
                <a:gd name="connsiteX1383" fmla="*/ 1060717 w 1652206"/>
                <a:gd name="connsiteY1383" fmla="*/ 1077438 h 1460658"/>
                <a:gd name="connsiteX1384" fmla="*/ 1039381 w 1652206"/>
                <a:gd name="connsiteY1384" fmla="*/ 1093916 h 1460658"/>
                <a:gd name="connsiteX1385" fmla="*/ 1023760 w 1652206"/>
                <a:gd name="connsiteY1385" fmla="*/ 1103156 h 1460658"/>
                <a:gd name="connsiteX1386" fmla="*/ 1022712 w 1652206"/>
                <a:gd name="connsiteY1386" fmla="*/ 1104299 h 1460658"/>
                <a:gd name="connsiteX1387" fmla="*/ 1021569 w 1652206"/>
                <a:gd name="connsiteY1387" fmla="*/ 1105918 h 1460658"/>
                <a:gd name="connsiteX1388" fmla="*/ 1020902 w 1652206"/>
                <a:gd name="connsiteY1388" fmla="*/ 1107347 h 1460658"/>
                <a:gd name="connsiteX1389" fmla="*/ 1020902 w 1652206"/>
                <a:gd name="connsiteY1389" fmla="*/ 1108395 h 1460658"/>
                <a:gd name="connsiteX1390" fmla="*/ 1020902 w 1652206"/>
                <a:gd name="connsiteY1390" fmla="*/ 1110299 h 1460658"/>
                <a:gd name="connsiteX1391" fmla="*/ 1020902 w 1652206"/>
                <a:gd name="connsiteY1391" fmla="*/ 1111157 h 1460658"/>
                <a:gd name="connsiteX1392" fmla="*/ 1020902 w 1652206"/>
                <a:gd name="connsiteY1392" fmla="*/ 1112014 h 1460658"/>
                <a:gd name="connsiteX1393" fmla="*/ 1020902 w 1652206"/>
                <a:gd name="connsiteY1393" fmla="*/ 1113157 h 1460658"/>
                <a:gd name="connsiteX1394" fmla="*/ 1020902 w 1652206"/>
                <a:gd name="connsiteY1394" fmla="*/ 1114776 h 1460658"/>
                <a:gd name="connsiteX1395" fmla="*/ 1019188 w 1652206"/>
                <a:gd name="connsiteY1395" fmla="*/ 1119253 h 1460658"/>
                <a:gd name="connsiteX1396" fmla="*/ 1019188 w 1652206"/>
                <a:gd name="connsiteY1396" fmla="*/ 1120682 h 1460658"/>
                <a:gd name="connsiteX1397" fmla="*/ 1018711 w 1652206"/>
                <a:gd name="connsiteY1397" fmla="*/ 1124682 h 1460658"/>
                <a:gd name="connsiteX1398" fmla="*/ 1016997 w 1652206"/>
                <a:gd name="connsiteY1398" fmla="*/ 1132016 h 1460658"/>
                <a:gd name="connsiteX1399" fmla="*/ 1016997 w 1652206"/>
                <a:gd name="connsiteY1399" fmla="*/ 1134112 h 1460658"/>
                <a:gd name="connsiteX1400" fmla="*/ 1016997 w 1652206"/>
                <a:gd name="connsiteY1400" fmla="*/ 1140970 h 1460658"/>
                <a:gd name="connsiteX1401" fmla="*/ 1018426 w 1652206"/>
                <a:gd name="connsiteY1401" fmla="*/ 1146113 h 1460658"/>
                <a:gd name="connsiteX1402" fmla="*/ 1018426 w 1652206"/>
                <a:gd name="connsiteY1402" fmla="*/ 1147828 h 1460658"/>
                <a:gd name="connsiteX1403" fmla="*/ 1018426 w 1652206"/>
                <a:gd name="connsiteY1403" fmla="*/ 1150304 h 1460658"/>
                <a:gd name="connsiteX1404" fmla="*/ 1017473 w 1652206"/>
                <a:gd name="connsiteY1404" fmla="*/ 1155162 h 1460658"/>
                <a:gd name="connsiteX1405" fmla="*/ 1017473 w 1652206"/>
                <a:gd name="connsiteY1405" fmla="*/ 1157353 h 1460658"/>
                <a:gd name="connsiteX1406" fmla="*/ 1017473 w 1652206"/>
                <a:gd name="connsiteY1406" fmla="*/ 1158782 h 1460658"/>
                <a:gd name="connsiteX1407" fmla="*/ 1019188 w 1652206"/>
                <a:gd name="connsiteY1407" fmla="*/ 1160401 h 1460658"/>
                <a:gd name="connsiteX1408" fmla="*/ 1019188 w 1652206"/>
                <a:gd name="connsiteY1408" fmla="*/ 1161068 h 1460658"/>
                <a:gd name="connsiteX1409" fmla="*/ 1019188 w 1652206"/>
                <a:gd name="connsiteY1409" fmla="*/ 1164878 h 1460658"/>
                <a:gd name="connsiteX1410" fmla="*/ 1019188 w 1652206"/>
                <a:gd name="connsiteY1410" fmla="*/ 1166116 h 1460658"/>
                <a:gd name="connsiteX1411" fmla="*/ 1019188 w 1652206"/>
                <a:gd name="connsiteY1411" fmla="*/ 1166973 h 1460658"/>
                <a:gd name="connsiteX1412" fmla="*/ 1019759 w 1652206"/>
                <a:gd name="connsiteY1412" fmla="*/ 1167735 h 1460658"/>
                <a:gd name="connsiteX1413" fmla="*/ 1024046 w 1652206"/>
                <a:gd name="connsiteY1413" fmla="*/ 1172117 h 1460658"/>
                <a:gd name="connsiteX1414" fmla="*/ 1024712 w 1652206"/>
                <a:gd name="connsiteY1414" fmla="*/ 1172117 h 1460658"/>
                <a:gd name="connsiteX1415" fmla="*/ 1025379 w 1652206"/>
                <a:gd name="connsiteY1415" fmla="*/ 1172117 h 1460658"/>
                <a:gd name="connsiteX1416" fmla="*/ 1026141 w 1652206"/>
                <a:gd name="connsiteY1416" fmla="*/ 1172117 h 1460658"/>
                <a:gd name="connsiteX1417" fmla="*/ 1026808 w 1652206"/>
                <a:gd name="connsiteY1417" fmla="*/ 1172117 h 1460658"/>
                <a:gd name="connsiteX1418" fmla="*/ 1026808 w 1652206"/>
                <a:gd name="connsiteY1418" fmla="*/ 1171545 h 1460658"/>
                <a:gd name="connsiteX1419" fmla="*/ 1027474 w 1652206"/>
                <a:gd name="connsiteY1419" fmla="*/ 1170021 h 1460658"/>
                <a:gd name="connsiteX1420" fmla="*/ 1027474 w 1652206"/>
                <a:gd name="connsiteY1420" fmla="*/ 1169354 h 1460658"/>
                <a:gd name="connsiteX1421" fmla="*/ 1028046 w 1652206"/>
                <a:gd name="connsiteY1421" fmla="*/ 1168878 h 1460658"/>
                <a:gd name="connsiteX1422" fmla="*/ 1028808 w 1652206"/>
                <a:gd name="connsiteY1422" fmla="*/ 1168878 h 1460658"/>
                <a:gd name="connsiteX1423" fmla="*/ 1029665 w 1652206"/>
                <a:gd name="connsiteY1423" fmla="*/ 1168878 h 1460658"/>
                <a:gd name="connsiteX1424" fmla="*/ 1030332 w 1652206"/>
                <a:gd name="connsiteY1424" fmla="*/ 1169736 h 1460658"/>
                <a:gd name="connsiteX1425" fmla="*/ 1030332 w 1652206"/>
                <a:gd name="connsiteY1425" fmla="*/ 1171260 h 1460658"/>
                <a:gd name="connsiteX1426" fmla="*/ 1030332 w 1652206"/>
                <a:gd name="connsiteY1426" fmla="*/ 1174403 h 1460658"/>
                <a:gd name="connsiteX1427" fmla="*/ 1031475 w 1652206"/>
                <a:gd name="connsiteY1427" fmla="*/ 1183928 h 1460658"/>
                <a:gd name="connsiteX1428" fmla="*/ 1032332 w 1652206"/>
                <a:gd name="connsiteY1428" fmla="*/ 1187262 h 1460658"/>
                <a:gd name="connsiteX1429" fmla="*/ 1034332 w 1652206"/>
                <a:gd name="connsiteY1429" fmla="*/ 1191833 h 1460658"/>
                <a:gd name="connsiteX1430" fmla="*/ 1035190 w 1652206"/>
                <a:gd name="connsiteY1430" fmla="*/ 1193072 h 1460658"/>
                <a:gd name="connsiteX1431" fmla="*/ 1035761 w 1652206"/>
                <a:gd name="connsiteY1431" fmla="*/ 1193643 h 1460658"/>
                <a:gd name="connsiteX1432" fmla="*/ 1036333 w 1652206"/>
                <a:gd name="connsiteY1432" fmla="*/ 1194215 h 1460658"/>
                <a:gd name="connsiteX1433" fmla="*/ 1037666 w 1652206"/>
                <a:gd name="connsiteY1433" fmla="*/ 1195072 h 1460658"/>
                <a:gd name="connsiteX1434" fmla="*/ 1045191 w 1652206"/>
                <a:gd name="connsiteY1434" fmla="*/ 1197644 h 1460658"/>
                <a:gd name="connsiteX1435" fmla="*/ 1048430 w 1652206"/>
                <a:gd name="connsiteY1435" fmla="*/ 1199835 h 1460658"/>
                <a:gd name="connsiteX1436" fmla="*/ 1049191 w 1652206"/>
                <a:gd name="connsiteY1436" fmla="*/ 1199835 h 1460658"/>
                <a:gd name="connsiteX1437" fmla="*/ 1049953 w 1652206"/>
                <a:gd name="connsiteY1437" fmla="*/ 1199835 h 1460658"/>
                <a:gd name="connsiteX1438" fmla="*/ 1050716 w 1652206"/>
                <a:gd name="connsiteY1438" fmla="*/ 1199835 h 1460658"/>
                <a:gd name="connsiteX1439" fmla="*/ 1051287 w 1652206"/>
                <a:gd name="connsiteY1439" fmla="*/ 1199358 h 1460658"/>
                <a:gd name="connsiteX1440" fmla="*/ 1051287 w 1652206"/>
                <a:gd name="connsiteY1440" fmla="*/ 1198691 h 1460658"/>
                <a:gd name="connsiteX1441" fmla="*/ 1051287 w 1652206"/>
                <a:gd name="connsiteY1441" fmla="*/ 1197834 h 1460658"/>
                <a:gd name="connsiteX1442" fmla="*/ 1052144 w 1652206"/>
                <a:gd name="connsiteY1442" fmla="*/ 1195453 h 1460658"/>
                <a:gd name="connsiteX1443" fmla="*/ 1053001 w 1652206"/>
                <a:gd name="connsiteY1443" fmla="*/ 1193929 h 1460658"/>
                <a:gd name="connsiteX1444" fmla="*/ 1053001 w 1652206"/>
                <a:gd name="connsiteY1444" fmla="*/ 1193262 h 1460658"/>
                <a:gd name="connsiteX1445" fmla="*/ 1053001 w 1652206"/>
                <a:gd name="connsiteY1445" fmla="*/ 1192691 h 1460658"/>
                <a:gd name="connsiteX1446" fmla="*/ 1053668 w 1652206"/>
                <a:gd name="connsiteY1446" fmla="*/ 1192214 h 1460658"/>
                <a:gd name="connsiteX1447" fmla="*/ 1054907 w 1652206"/>
                <a:gd name="connsiteY1447" fmla="*/ 1191262 h 1460658"/>
                <a:gd name="connsiteX1448" fmla="*/ 1055478 w 1652206"/>
                <a:gd name="connsiteY1448" fmla="*/ 1190690 h 1460658"/>
                <a:gd name="connsiteX1449" fmla="*/ 1055478 w 1652206"/>
                <a:gd name="connsiteY1449" fmla="*/ 1189929 h 1460658"/>
                <a:gd name="connsiteX1450" fmla="*/ 1055478 w 1652206"/>
                <a:gd name="connsiteY1450" fmla="*/ 1189071 h 1460658"/>
                <a:gd name="connsiteX1451" fmla="*/ 1055478 w 1652206"/>
                <a:gd name="connsiteY1451" fmla="*/ 1187166 h 1460658"/>
                <a:gd name="connsiteX1452" fmla="*/ 1055478 w 1652206"/>
                <a:gd name="connsiteY1452" fmla="*/ 1185166 h 1460658"/>
                <a:gd name="connsiteX1453" fmla="*/ 1055478 w 1652206"/>
                <a:gd name="connsiteY1453" fmla="*/ 1183928 h 1460658"/>
                <a:gd name="connsiteX1454" fmla="*/ 1054144 w 1652206"/>
                <a:gd name="connsiteY1454" fmla="*/ 1177737 h 1460658"/>
                <a:gd name="connsiteX1455" fmla="*/ 1054144 w 1652206"/>
                <a:gd name="connsiteY1455" fmla="*/ 1174403 h 1460658"/>
                <a:gd name="connsiteX1456" fmla="*/ 1055192 w 1652206"/>
                <a:gd name="connsiteY1456" fmla="*/ 1169926 h 1460658"/>
                <a:gd name="connsiteX1457" fmla="*/ 1055192 w 1652206"/>
                <a:gd name="connsiteY1457" fmla="*/ 1167259 h 1460658"/>
                <a:gd name="connsiteX1458" fmla="*/ 1054525 w 1652206"/>
                <a:gd name="connsiteY1458" fmla="*/ 1162401 h 1460658"/>
                <a:gd name="connsiteX1459" fmla="*/ 1052906 w 1652206"/>
                <a:gd name="connsiteY1459" fmla="*/ 1153638 h 1460658"/>
                <a:gd name="connsiteX1460" fmla="*/ 1052906 w 1652206"/>
                <a:gd name="connsiteY1460" fmla="*/ 1150400 h 1460658"/>
                <a:gd name="connsiteX1461" fmla="*/ 1053382 w 1652206"/>
                <a:gd name="connsiteY1461" fmla="*/ 1148685 h 1460658"/>
                <a:gd name="connsiteX1462" fmla="*/ 1054335 w 1652206"/>
                <a:gd name="connsiteY1462" fmla="*/ 1147352 h 1460658"/>
                <a:gd name="connsiteX1463" fmla="*/ 1058145 w 1652206"/>
                <a:gd name="connsiteY1463" fmla="*/ 1145828 h 1460658"/>
                <a:gd name="connsiteX1464" fmla="*/ 1058812 w 1652206"/>
                <a:gd name="connsiteY1464" fmla="*/ 1144208 h 1460658"/>
                <a:gd name="connsiteX1465" fmla="*/ 1058812 w 1652206"/>
                <a:gd name="connsiteY1465" fmla="*/ 1143351 h 1460658"/>
                <a:gd name="connsiteX1466" fmla="*/ 1058812 w 1652206"/>
                <a:gd name="connsiteY1466" fmla="*/ 1141922 h 1460658"/>
                <a:gd name="connsiteX1467" fmla="*/ 1060621 w 1652206"/>
                <a:gd name="connsiteY1467" fmla="*/ 1137350 h 1460658"/>
                <a:gd name="connsiteX1468" fmla="*/ 1060621 w 1652206"/>
                <a:gd name="connsiteY1468" fmla="*/ 1135636 h 1460658"/>
                <a:gd name="connsiteX1469" fmla="*/ 1060621 w 1652206"/>
                <a:gd name="connsiteY1469" fmla="*/ 1134303 h 1460658"/>
                <a:gd name="connsiteX1470" fmla="*/ 1060145 w 1652206"/>
                <a:gd name="connsiteY1470" fmla="*/ 1132493 h 1460658"/>
                <a:gd name="connsiteX1471" fmla="*/ 1060145 w 1652206"/>
                <a:gd name="connsiteY1471" fmla="*/ 1131921 h 1460658"/>
                <a:gd name="connsiteX1472" fmla="*/ 1059478 w 1652206"/>
                <a:gd name="connsiteY1472" fmla="*/ 1130778 h 1460658"/>
                <a:gd name="connsiteX1473" fmla="*/ 1059478 w 1652206"/>
                <a:gd name="connsiteY1473" fmla="*/ 1128873 h 1460658"/>
                <a:gd name="connsiteX1474" fmla="*/ 1059478 w 1652206"/>
                <a:gd name="connsiteY1474" fmla="*/ 1128873 h 1460658"/>
                <a:gd name="connsiteX1475" fmla="*/ 1059478 w 1652206"/>
                <a:gd name="connsiteY1475" fmla="*/ 1128016 h 1460658"/>
                <a:gd name="connsiteX1476" fmla="*/ 1060526 w 1652206"/>
                <a:gd name="connsiteY1476" fmla="*/ 1126016 h 1460658"/>
                <a:gd name="connsiteX1477" fmla="*/ 1060526 w 1652206"/>
                <a:gd name="connsiteY1477" fmla="*/ 1125063 h 1460658"/>
                <a:gd name="connsiteX1478" fmla="*/ 1060526 w 1652206"/>
                <a:gd name="connsiteY1478" fmla="*/ 1124206 h 1460658"/>
                <a:gd name="connsiteX1479" fmla="*/ 1060526 w 1652206"/>
                <a:gd name="connsiteY1479" fmla="*/ 1123254 h 1460658"/>
                <a:gd name="connsiteX1480" fmla="*/ 1060526 w 1652206"/>
                <a:gd name="connsiteY1480" fmla="*/ 1122587 h 1460658"/>
                <a:gd name="connsiteX1481" fmla="*/ 1060526 w 1652206"/>
                <a:gd name="connsiteY1481" fmla="*/ 1121920 h 1460658"/>
                <a:gd name="connsiteX1482" fmla="*/ 1060526 w 1652206"/>
                <a:gd name="connsiteY1482" fmla="*/ 1121348 h 1460658"/>
                <a:gd name="connsiteX1483" fmla="*/ 1061193 w 1652206"/>
                <a:gd name="connsiteY1483" fmla="*/ 1120872 h 1460658"/>
                <a:gd name="connsiteX1484" fmla="*/ 1061955 w 1652206"/>
                <a:gd name="connsiteY1484" fmla="*/ 1119920 h 1460658"/>
                <a:gd name="connsiteX1485" fmla="*/ 1062812 w 1652206"/>
                <a:gd name="connsiteY1485" fmla="*/ 1118586 h 1460658"/>
                <a:gd name="connsiteX1486" fmla="*/ 1064812 w 1652206"/>
                <a:gd name="connsiteY1486" fmla="*/ 1114776 h 1460658"/>
                <a:gd name="connsiteX1487" fmla="*/ 1065384 w 1652206"/>
                <a:gd name="connsiteY1487" fmla="*/ 1113919 h 1460658"/>
                <a:gd name="connsiteX1488" fmla="*/ 1066527 w 1652206"/>
                <a:gd name="connsiteY1488" fmla="*/ 1112966 h 1460658"/>
                <a:gd name="connsiteX1489" fmla="*/ 1067194 w 1652206"/>
                <a:gd name="connsiteY1489" fmla="*/ 1112966 h 1460658"/>
                <a:gd name="connsiteX1490" fmla="*/ 1068813 w 1652206"/>
                <a:gd name="connsiteY1490" fmla="*/ 1112966 h 1460658"/>
                <a:gd name="connsiteX1491" fmla="*/ 1070718 w 1652206"/>
                <a:gd name="connsiteY1491" fmla="*/ 1114300 h 1460658"/>
                <a:gd name="connsiteX1492" fmla="*/ 1071480 w 1652206"/>
                <a:gd name="connsiteY1492" fmla="*/ 1114300 h 1460658"/>
                <a:gd name="connsiteX1493" fmla="*/ 1072432 w 1652206"/>
                <a:gd name="connsiteY1493" fmla="*/ 1114300 h 1460658"/>
                <a:gd name="connsiteX1494" fmla="*/ 1073004 w 1652206"/>
                <a:gd name="connsiteY1494" fmla="*/ 1113824 h 1460658"/>
                <a:gd name="connsiteX1495" fmla="*/ 1073575 w 1652206"/>
                <a:gd name="connsiteY1495" fmla="*/ 1112109 h 1460658"/>
                <a:gd name="connsiteX1496" fmla="*/ 1075480 w 1652206"/>
                <a:gd name="connsiteY1496" fmla="*/ 1109823 h 1460658"/>
                <a:gd name="connsiteX1497" fmla="*/ 1076242 w 1652206"/>
                <a:gd name="connsiteY1497" fmla="*/ 1109823 h 1460658"/>
                <a:gd name="connsiteX1498" fmla="*/ 1077290 w 1652206"/>
                <a:gd name="connsiteY1498" fmla="*/ 1109823 h 146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</a:cxnLst>
              <a:rect l="l" t="t" r="r" b="b"/>
              <a:pathLst>
                <a:path w="1652206" h="1460658">
                  <a:moveTo>
                    <a:pt x="1635741" y="-30"/>
                  </a:moveTo>
                  <a:lnTo>
                    <a:pt x="1639074" y="4256"/>
                  </a:lnTo>
                  <a:lnTo>
                    <a:pt x="1643075" y="4256"/>
                  </a:lnTo>
                  <a:lnTo>
                    <a:pt x="1644123" y="7019"/>
                  </a:lnTo>
                  <a:lnTo>
                    <a:pt x="1645552" y="14924"/>
                  </a:lnTo>
                  <a:lnTo>
                    <a:pt x="1646790" y="18163"/>
                  </a:lnTo>
                  <a:lnTo>
                    <a:pt x="1646790" y="25593"/>
                  </a:lnTo>
                  <a:lnTo>
                    <a:pt x="1643171" y="46738"/>
                  </a:lnTo>
                  <a:lnTo>
                    <a:pt x="1643171" y="53215"/>
                  </a:lnTo>
                  <a:lnTo>
                    <a:pt x="1644980" y="65883"/>
                  </a:lnTo>
                  <a:lnTo>
                    <a:pt x="1646028" y="68645"/>
                  </a:lnTo>
                  <a:lnTo>
                    <a:pt x="1650791" y="74075"/>
                  </a:lnTo>
                  <a:lnTo>
                    <a:pt x="1652124" y="76646"/>
                  </a:lnTo>
                  <a:lnTo>
                    <a:pt x="1652124" y="77504"/>
                  </a:lnTo>
                  <a:lnTo>
                    <a:pt x="1650886" y="80361"/>
                  </a:lnTo>
                  <a:lnTo>
                    <a:pt x="1650886" y="81695"/>
                  </a:lnTo>
                  <a:lnTo>
                    <a:pt x="1650886" y="83219"/>
                  </a:lnTo>
                  <a:lnTo>
                    <a:pt x="1650886" y="85028"/>
                  </a:lnTo>
                  <a:lnTo>
                    <a:pt x="1650886" y="86743"/>
                  </a:lnTo>
                  <a:lnTo>
                    <a:pt x="1648409" y="91505"/>
                  </a:lnTo>
                  <a:lnTo>
                    <a:pt x="1648409" y="94839"/>
                  </a:lnTo>
                  <a:lnTo>
                    <a:pt x="1649648" y="101221"/>
                  </a:lnTo>
                  <a:lnTo>
                    <a:pt x="1649648" y="107412"/>
                  </a:lnTo>
                  <a:lnTo>
                    <a:pt x="1646504" y="111603"/>
                  </a:lnTo>
                  <a:lnTo>
                    <a:pt x="1638598" y="118747"/>
                  </a:lnTo>
                  <a:lnTo>
                    <a:pt x="1632597" y="127224"/>
                  </a:lnTo>
                  <a:lnTo>
                    <a:pt x="1629740" y="132463"/>
                  </a:lnTo>
                  <a:lnTo>
                    <a:pt x="1627740" y="138083"/>
                  </a:lnTo>
                  <a:lnTo>
                    <a:pt x="1627740" y="139893"/>
                  </a:lnTo>
                  <a:lnTo>
                    <a:pt x="1627740" y="141226"/>
                  </a:lnTo>
                  <a:lnTo>
                    <a:pt x="1628978" y="148179"/>
                  </a:lnTo>
                  <a:lnTo>
                    <a:pt x="1628978" y="149894"/>
                  </a:lnTo>
                  <a:lnTo>
                    <a:pt x="1628406" y="150465"/>
                  </a:lnTo>
                  <a:lnTo>
                    <a:pt x="1625930" y="151322"/>
                  </a:lnTo>
                  <a:lnTo>
                    <a:pt x="1625358" y="151894"/>
                  </a:lnTo>
                  <a:lnTo>
                    <a:pt x="1625358" y="153513"/>
                  </a:lnTo>
                  <a:lnTo>
                    <a:pt x="1619548" y="163038"/>
                  </a:lnTo>
                  <a:lnTo>
                    <a:pt x="1616882" y="168944"/>
                  </a:lnTo>
                  <a:lnTo>
                    <a:pt x="1615548" y="175230"/>
                  </a:lnTo>
                  <a:lnTo>
                    <a:pt x="1616691" y="181040"/>
                  </a:lnTo>
                  <a:lnTo>
                    <a:pt x="1618977" y="184279"/>
                  </a:lnTo>
                  <a:lnTo>
                    <a:pt x="1618977" y="186374"/>
                  </a:lnTo>
                  <a:lnTo>
                    <a:pt x="1617643" y="188660"/>
                  </a:lnTo>
                  <a:lnTo>
                    <a:pt x="1617643" y="190470"/>
                  </a:lnTo>
                  <a:lnTo>
                    <a:pt x="1617643" y="193328"/>
                  </a:lnTo>
                  <a:lnTo>
                    <a:pt x="1617643" y="196090"/>
                  </a:lnTo>
                  <a:lnTo>
                    <a:pt x="1617643" y="197423"/>
                  </a:lnTo>
                  <a:lnTo>
                    <a:pt x="1616119" y="200376"/>
                  </a:lnTo>
                  <a:lnTo>
                    <a:pt x="1615072" y="207139"/>
                  </a:lnTo>
                  <a:lnTo>
                    <a:pt x="1612881" y="211616"/>
                  </a:lnTo>
                  <a:lnTo>
                    <a:pt x="1612881" y="213235"/>
                  </a:lnTo>
                  <a:lnTo>
                    <a:pt x="1612881" y="216569"/>
                  </a:lnTo>
                  <a:lnTo>
                    <a:pt x="1612881" y="217331"/>
                  </a:lnTo>
                  <a:lnTo>
                    <a:pt x="1613452" y="218760"/>
                  </a:lnTo>
                  <a:lnTo>
                    <a:pt x="1613452" y="219617"/>
                  </a:lnTo>
                  <a:lnTo>
                    <a:pt x="1613452" y="220569"/>
                  </a:lnTo>
                  <a:lnTo>
                    <a:pt x="1612214" y="222188"/>
                  </a:lnTo>
                  <a:lnTo>
                    <a:pt x="1612214" y="223236"/>
                  </a:lnTo>
                  <a:lnTo>
                    <a:pt x="1612214" y="226951"/>
                  </a:lnTo>
                  <a:lnTo>
                    <a:pt x="1612881" y="229237"/>
                  </a:lnTo>
                  <a:lnTo>
                    <a:pt x="1612881" y="231618"/>
                  </a:lnTo>
                  <a:lnTo>
                    <a:pt x="1609642" y="237238"/>
                  </a:lnTo>
                  <a:lnTo>
                    <a:pt x="1608880" y="240000"/>
                  </a:lnTo>
                  <a:lnTo>
                    <a:pt x="1608880" y="242667"/>
                  </a:lnTo>
                  <a:lnTo>
                    <a:pt x="1608880" y="244858"/>
                  </a:lnTo>
                  <a:lnTo>
                    <a:pt x="1609833" y="251049"/>
                  </a:lnTo>
                  <a:lnTo>
                    <a:pt x="1609261" y="252383"/>
                  </a:lnTo>
                  <a:lnTo>
                    <a:pt x="1607452" y="254669"/>
                  </a:lnTo>
                  <a:lnTo>
                    <a:pt x="1607452" y="255621"/>
                  </a:lnTo>
                  <a:lnTo>
                    <a:pt x="1607452" y="262384"/>
                  </a:lnTo>
                  <a:lnTo>
                    <a:pt x="1607452" y="265718"/>
                  </a:lnTo>
                  <a:lnTo>
                    <a:pt x="1606499" y="268670"/>
                  </a:lnTo>
                  <a:lnTo>
                    <a:pt x="1601832" y="275243"/>
                  </a:lnTo>
                  <a:lnTo>
                    <a:pt x="1601260" y="277433"/>
                  </a:lnTo>
                  <a:lnTo>
                    <a:pt x="1600784" y="278291"/>
                  </a:lnTo>
                  <a:lnTo>
                    <a:pt x="1598975" y="280958"/>
                  </a:lnTo>
                  <a:lnTo>
                    <a:pt x="1598498" y="282577"/>
                  </a:lnTo>
                  <a:lnTo>
                    <a:pt x="1598498" y="284196"/>
                  </a:lnTo>
                  <a:lnTo>
                    <a:pt x="1599260" y="288292"/>
                  </a:lnTo>
                  <a:lnTo>
                    <a:pt x="1599260" y="296674"/>
                  </a:lnTo>
                  <a:lnTo>
                    <a:pt x="1597450" y="303627"/>
                  </a:lnTo>
                  <a:lnTo>
                    <a:pt x="1590592" y="316200"/>
                  </a:lnTo>
                  <a:lnTo>
                    <a:pt x="1591831" y="320486"/>
                  </a:lnTo>
                  <a:lnTo>
                    <a:pt x="1589926" y="326202"/>
                  </a:lnTo>
                  <a:lnTo>
                    <a:pt x="1584306" y="335727"/>
                  </a:lnTo>
                  <a:lnTo>
                    <a:pt x="1583449" y="338394"/>
                  </a:lnTo>
                  <a:lnTo>
                    <a:pt x="1582496" y="343251"/>
                  </a:lnTo>
                  <a:lnTo>
                    <a:pt x="1579258" y="348585"/>
                  </a:lnTo>
                  <a:lnTo>
                    <a:pt x="1578305" y="351728"/>
                  </a:lnTo>
                  <a:lnTo>
                    <a:pt x="1575638" y="364111"/>
                  </a:lnTo>
                  <a:lnTo>
                    <a:pt x="1574971" y="372874"/>
                  </a:lnTo>
                  <a:lnTo>
                    <a:pt x="1573733" y="375636"/>
                  </a:lnTo>
                  <a:lnTo>
                    <a:pt x="1573733" y="376208"/>
                  </a:lnTo>
                  <a:lnTo>
                    <a:pt x="1570685" y="388304"/>
                  </a:lnTo>
                  <a:lnTo>
                    <a:pt x="1572209" y="390781"/>
                  </a:lnTo>
                  <a:lnTo>
                    <a:pt x="1572876" y="403735"/>
                  </a:lnTo>
                  <a:lnTo>
                    <a:pt x="1575829" y="409736"/>
                  </a:lnTo>
                  <a:lnTo>
                    <a:pt x="1576781" y="410783"/>
                  </a:lnTo>
                  <a:lnTo>
                    <a:pt x="1577924" y="411641"/>
                  </a:lnTo>
                  <a:lnTo>
                    <a:pt x="1579353" y="412403"/>
                  </a:lnTo>
                  <a:lnTo>
                    <a:pt x="1580686" y="412403"/>
                  </a:lnTo>
                  <a:lnTo>
                    <a:pt x="1581258" y="411164"/>
                  </a:lnTo>
                  <a:lnTo>
                    <a:pt x="1581258" y="410593"/>
                  </a:lnTo>
                  <a:lnTo>
                    <a:pt x="1582115" y="411260"/>
                  </a:lnTo>
                  <a:lnTo>
                    <a:pt x="1583067" y="412593"/>
                  </a:lnTo>
                  <a:lnTo>
                    <a:pt x="1583067" y="414212"/>
                  </a:lnTo>
                  <a:lnTo>
                    <a:pt x="1583067" y="417451"/>
                  </a:lnTo>
                  <a:lnTo>
                    <a:pt x="1583067" y="418785"/>
                  </a:lnTo>
                  <a:lnTo>
                    <a:pt x="1582591" y="420118"/>
                  </a:lnTo>
                  <a:lnTo>
                    <a:pt x="1580210" y="422499"/>
                  </a:lnTo>
                  <a:lnTo>
                    <a:pt x="1578019" y="427547"/>
                  </a:lnTo>
                  <a:lnTo>
                    <a:pt x="1577067" y="433167"/>
                  </a:lnTo>
                  <a:lnTo>
                    <a:pt x="1577924" y="435739"/>
                  </a:lnTo>
                  <a:lnTo>
                    <a:pt x="1579448" y="436501"/>
                  </a:lnTo>
                  <a:lnTo>
                    <a:pt x="1579448" y="437930"/>
                  </a:lnTo>
                  <a:lnTo>
                    <a:pt x="1579448" y="440406"/>
                  </a:lnTo>
                  <a:lnTo>
                    <a:pt x="1577162" y="442406"/>
                  </a:lnTo>
                  <a:lnTo>
                    <a:pt x="1572876" y="447264"/>
                  </a:lnTo>
                  <a:lnTo>
                    <a:pt x="1569161" y="454027"/>
                  </a:lnTo>
                  <a:lnTo>
                    <a:pt x="1569161" y="459075"/>
                  </a:lnTo>
                  <a:lnTo>
                    <a:pt x="1566589" y="465362"/>
                  </a:lnTo>
                  <a:lnTo>
                    <a:pt x="1568018" y="467743"/>
                  </a:lnTo>
                  <a:lnTo>
                    <a:pt x="1568875" y="477268"/>
                  </a:lnTo>
                  <a:lnTo>
                    <a:pt x="1563065" y="484316"/>
                  </a:lnTo>
                  <a:lnTo>
                    <a:pt x="1561160" y="488793"/>
                  </a:lnTo>
                  <a:lnTo>
                    <a:pt x="1561160" y="492698"/>
                  </a:lnTo>
                  <a:lnTo>
                    <a:pt x="1563446" y="495365"/>
                  </a:lnTo>
                  <a:lnTo>
                    <a:pt x="1564113" y="497937"/>
                  </a:lnTo>
                  <a:lnTo>
                    <a:pt x="1564113" y="499080"/>
                  </a:lnTo>
                  <a:lnTo>
                    <a:pt x="1563351" y="502223"/>
                  </a:lnTo>
                  <a:lnTo>
                    <a:pt x="1559636" y="505748"/>
                  </a:lnTo>
                  <a:lnTo>
                    <a:pt x="1555731" y="509844"/>
                  </a:lnTo>
                  <a:lnTo>
                    <a:pt x="1551635" y="515463"/>
                  </a:lnTo>
                  <a:lnTo>
                    <a:pt x="1552206" y="520130"/>
                  </a:lnTo>
                  <a:lnTo>
                    <a:pt x="1550492" y="524036"/>
                  </a:lnTo>
                  <a:lnTo>
                    <a:pt x="1552111" y="526988"/>
                  </a:lnTo>
                  <a:lnTo>
                    <a:pt x="1549921" y="528798"/>
                  </a:lnTo>
                  <a:lnTo>
                    <a:pt x="1547349" y="531846"/>
                  </a:lnTo>
                  <a:lnTo>
                    <a:pt x="1544301" y="536228"/>
                  </a:lnTo>
                  <a:lnTo>
                    <a:pt x="1546206" y="538514"/>
                  </a:lnTo>
                  <a:lnTo>
                    <a:pt x="1546206" y="540704"/>
                  </a:lnTo>
                  <a:lnTo>
                    <a:pt x="1542872" y="544038"/>
                  </a:lnTo>
                  <a:lnTo>
                    <a:pt x="1538776" y="549848"/>
                  </a:lnTo>
                  <a:lnTo>
                    <a:pt x="1537824" y="555182"/>
                  </a:lnTo>
                  <a:lnTo>
                    <a:pt x="1539157" y="557564"/>
                  </a:lnTo>
                  <a:lnTo>
                    <a:pt x="1535062" y="560040"/>
                  </a:lnTo>
                  <a:lnTo>
                    <a:pt x="1532109" y="564136"/>
                  </a:lnTo>
                  <a:lnTo>
                    <a:pt x="1528394" y="566898"/>
                  </a:lnTo>
                  <a:lnTo>
                    <a:pt x="1521155" y="573470"/>
                  </a:lnTo>
                  <a:lnTo>
                    <a:pt x="1512963" y="588520"/>
                  </a:lnTo>
                  <a:lnTo>
                    <a:pt x="1514106" y="592806"/>
                  </a:lnTo>
                  <a:lnTo>
                    <a:pt x="1510582" y="596807"/>
                  </a:lnTo>
                  <a:lnTo>
                    <a:pt x="1509535" y="599664"/>
                  </a:lnTo>
                  <a:lnTo>
                    <a:pt x="1508868" y="602807"/>
                  </a:lnTo>
                  <a:lnTo>
                    <a:pt x="1508201" y="606808"/>
                  </a:lnTo>
                  <a:lnTo>
                    <a:pt x="1509059" y="609189"/>
                  </a:lnTo>
                  <a:lnTo>
                    <a:pt x="1511535" y="610046"/>
                  </a:lnTo>
                  <a:lnTo>
                    <a:pt x="1512773" y="612142"/>
                  </a:lnTo>
                  <a:lnTo>
                    <a:pt x="1515345" y="613571"/>
                  </a:lnTo>
                  <a:lnTo>
                    <a:pt x="1515916" y="615666"/>
                  </a:lnTo>
                  <a:lnTo>
                    <a:pt x="1514297" y="617571"/>
                  </a:lnTo>
                  <a:lnTo>
                    <a:pt x="1512963" y="619857"/>
                  </a:lnTo>
                  <a:lnTo>
                    <a:pt x="1512107" y="621953"/>
                  </a:lnTo>
                  <a:lnTo>
                    <a:pt x="1511249" y="623286"/>
                  </a:lnTo>
                  <a:lnTo>
                    <a:pt x="1510297" y="625286"/>
                  </a:lnTo>
                  <a:lnTo>
                    <a:pt x="1510297" y="627287"/>
                  </a:lnTo>
                  <a:lnTo>
                    <a:pt x="1510297" y="630049"/>
                  </a:lnTo>
                  <a:lnTo>
                    <a:pt x="1512011" y="630049"/>
                  </a:lnTo>
                  <a:lnTo>
                    <a:pt x="1513916" y="631097"/>
                  </a:lnTo>
                  <a:lnTo>
                    <a:pt x="1513916" y="632144"/>
                  </a:lnTo>
                  <a:lnTo>
                    <a:pt x="1513916" y="632811"/>
                  </a:lnTo>
                  <a:lnTo>
                    <a:pt x="1513440" y="633383"/>
                  </a:lnTo>
                  <a:lnTo>
                    <a:pt x="1513440" y="634335"/>
                  </a:lnTo>
                  <a:lnTo>
                    <a:pt x="1512868" y="636336"/>
                  </a:lnTo>
                  <a:lnTo>
                    <a:pt x="1512868" y="638621"/>
                  </a:lnTo>
                  <a:lnTo>
                    <a:pt x="1511725" y="641479"/>
                  </a:lnTo>
                  <a:lnTo>
                    <a:pt x="1511154" y="644908"/>
                  </a:lnTo>
                  <a:lnTo>
                    <a:pt x="1511154" y="647575"/>
                  </a:lnTo>
                  <a:lnTo>
                    <a:pt x="1513630" y="649861"/>
                  </a:lnTo>
                  <a:lnTo>
                    <a:pt x="1495628" y="657195"/>
                  </a:lnTo>
                  <a:lnTo>
                    <a:pt x="1489246" y="661100"/>
                  </a:lnTo>
                  <a:lnTo>
                    <a:pt x="1481531" y="668054"/>
                  </a:lnTo>
                  <a:lnTo>
                    <a:pt x="1480388" y="672626"/>
                  </a:lnTo>
                  <a:lnTo>
                    <a:pt x="1477531" y="673483"/>
                  </a:lnTo>
                  <a:lnTo>
                    <a:pt x="1473816" y="675483"/>
                  </a:lnTo>
                  <a:lnTo>
                    <a:pt x="1470577" y="679103"/>
                  </a:lnTo>
                  <a:lnTo>
                    <a:pt x="1468101" y="682532"/>
                  </a:lnTo>
                  <a:lnTo>
                    <a:pt x="1467530" y="685103"/>
                  </a:lnTo>
                  <a:lnTo>
                    <a:pt x="1469625" y="687770"/>
                  </a:lnTo>
                  <a:lnTo>
                    <a:pt x="1471625" y="689485"/>
                  </a:lnTo>
                  <a:lnTo>
                    <a:pt x="1469911" y="689485"/>
                  </a:lnTo>
                  <a:lnTo>
                    <a:pt x="1469911" y="689485"/>
                  </a:lnTo>
                  <a:lnTo>
                    <a:pt x="1468863" y="688056"/>
                  </a:lnTo>
                  <a:lnTo>
                    <a:pt x="1468387" y="688056"/>
                  </a:lnTo>
                  <a:lnTo>
                    <a:pt x="1467815" y="688056"/>
                  </a:lnTo>
                  <a:lnTo>
                    <a:pt x="1466386" y="688056"/>
                  </a:lnTo>
                  <a:lnTo>
                    <a:pt x="1465815" y="688056"/>
                  </a:lnTo>
                  <a:lnTo>
                    <a:pt x="1462481" y="685294"/>
                  </a:lnTo>
                  <a:lnTo>
                    <a:pt x="1461338" y="684818"/>
                  </a:lnTo>
                  <a:lnTo>
                    <a:pt x="1461338" y="685294"/>
                  </a:lnTo>
                  <a:lnTo>
                    <a:pt x="1458862" y="687389"/>
                  </a:lnTo>
                  <a:lnTo>
                    <a:pt x="1457909" y="688056"/>
                  </a:lnTo>
                  <a:lnTo>
                    <a:pt x="1451622" y="690152"/>
                  </a:lnTo>
                  <a:lnTo>
                    <a:pt x="1454957" y="692914"/>
                  </a:lnTo>
                  <a:lnTo>
                    <a:pt x="1455718" y="692914"/>
                  </a:lnTo>
                  <a:lnTo>
                    <a:pt x="1465243" y="692914"/>
                  </a:lnTo>
                  <a:lnTo>
                    <a:pt x="1466672" y="692914"/>
                  </a:lnTo>
                  <a:lnTo>
                    <a:pt x="1468196" y="693581"/>
                  </a:lnTo>
                  <a:lnTo>
                    <a:pt x="1469244" y="694343"/>
                  </a:lnTo>
                  <a:lnTo>
                    <a:pt x="1469244" y="694343"/>
                  </a:lnTo>
                  <a:lnTo>
                    <a:pt x="1468673" y="695010"/>
                  </a:lnTo>
                  <a:lnTo>
                    <a:pt x="1468673" y="698438"/>
                  </a:lnTo>
                  <a:lnTo>
                    <a:pt x="1468101" y="699677"/>
                  </a:lnTo>
                  <a:lnTo>
                    <a:pt x="1466767" y="699677"/>
                  </a:lnTo>
                  <a:lnTo>
                    <a:pt x="1463529" y="699677"/>
                  </a:lnTo>
                  <a:lnTo>
                    <a:pt x="1462290" y="700344"/>
                  </a:lnTo>
                  <a:lnTo>
                    <a:pt x="1461052" y="701963"/>
                  </a:lnTo>
                  <a:lnTo>
                    <a:pt x="1460576" y="702915"/>
                  </a:lnTo>
                  <a:lnTo>
                    <a:pt x="1460005" y="703391"/>
                  </a:lnTo>
                  <a:lnTo>
                    <a:pt x="1458195" y="704058"/>
                  </a:lnTo>
                  <a:lnTo>
                    <a:pt x="1451718" y="702629"/>
                  </a:lnTo>
                  <a:lnTo>
                    <a:pt x="1442193" y="704725"/>
                  </a:lnTo>
                  <a:lnTo>
                    <a:pt x="1435716" y="707392"/>
                  </a:lnTo>
                  <a:lnTo>
                    <a:pt x="1427905" y="711488"/>
                  </a:lnTo>
                  <a:lnTo>
                    <a:pt x="1425429" y="713678"/>
                  </a:lnTo>
                  <a:lnTo>
                    <a:pt x="1422476" y="715107"/>
                  </a:lnTo>
                  <a:lnTo>
                    <a:pt x="1417904" y="719584"/>
                  </a:lnTo>
                  <a:lnTo>
                    <a:pt x="1418476" y="723585"/>
                  </a:lnTo>
                  <a:lnTo>
                    <a:pt x="1416475" y="725489"/>
                  </a:lnTo>
                  <a:lnTo>
                    <a:pt x="1414475" y="727680"/>
                  </a:lnTo>
                  <a:lnTo>
                    <a:pt x="1411332" y="729395"/>
                  </a:lnTo>
                  <a:lnTo>
                    <a:pt x="1409903" y="731776"/>
                  </a:lnTo>
                  <a:lnTo>
                    <a:pt x="1409903" y="735205"/>
                  </a:lnTo>
                  <a:lnTo>
                    <a:pt x="1409903" y="738444"/>
                  </a:lnTo>
                  <a:lnTo>
                    <a:pt x="1408093" y="739110"/>
                  </a:lnTo>
                  <a:lnTo>
                    <a:pt x="1405903" y="740539"/>
                  </a:lnTo>
                  <a:lnTo>
                    <a:pt x="1403045" y="743968"/>
                  </a:lnTo>
                  <a:lnTo>
                    <a:pt x="1401616" y="745682"/>
                  </a:lnTo>
                  <a:lnTo>
                    <a:pt x="1401616" y="747587"/>
                  </a:lnTo>
                  <a:lnTo>
                    <a:pt x="1401616" y="749778"/>
                  </a:lnTo>
                  <a:lnTo>
                    <a:pt x="1399902" y="753398"/>
                  </a:lnTo>
                  <a:lnTo>
                    <a:pt x="1399140" y="758732"/>
                  </a:lnTo>
                  <a:lnTo>
                    <a:pt x="1397616" y="760922"/>
                  </a:lnTo>
                  <a:lnTo>
                    <a:pt x="1396854" y="763304"/>
                  </a:lnTo>
                  <a:lnTo>
                    <a:pt x="1396854" y="766066"/>
                  </a:lnTo>
                  <a:lnTo>
                    <a:pt x="1395044" y="768543"/>
                  </a:lnTo>
                  <a:lnTo>
                    <a:pt x="1392091" y="770352"/>
                  </a:lnTo>
                  <a:lnTo>
                    <a:pt x="1389329" y="774257"/>
                  </a:lnTo>
                  <a:lnTo>
                    <a:pt x="1388567" y="777496"/>
                  </a:lnTo>
                  <a:lnTo>
                    <a:pt x="1390281" y="780258"/>
                  </a:lnTo>
                  <a:lnTo>
                    <a:pt x="1389329" y="781782"/>
                  </a:lnTo>
                  <a:lnTo>
                    <a:pt x="1384376" y="785973"/>
                  </a:lnTo>
                  <a:lnTo>
                    <a:pt x="1382376" y="787211"/>
                  </a:lnTo>
                  <a:lnTo>
                    <a:pt x="1382376" y="785592"/>
                  </a:lnTo>
                  <a:lnTo>
                    <a:pt x="1384567" y="783497"/>
                  </a:lnTo>
                  <a:lnTo>
                    <a:pt x="1385710" y="779496"/>
                  </a:lnTo>
                  <a:lnTo>
                    <a:pt x="1382471" y="776924"/>
                  </a:lnTo>
                  <a:lnTo>
                    <a:pt x="1379137" y="778829"/>
                  </a:lnTo>
                  <a:lnTo>
                    <a:pt x="1374280" y="783687"/>
                  </a:lnTo>
                  <a:lnTo>
                    <a:pt x="1374280" y="784830"/>
                  </a:lnTo>
                  <a:lnTo>
                    <a:pt x="1376471" y="787402"/>
                  </a:lnTo>
                  <a:lnTo>
                    <a:pt x="1374756" y="787878"/>
                  </a:lnTo>
                  <a:lnTo>
                    <a:pt x="1372946" y="788354"/>
                  </a:lnTo>
                  <a:lnTo>
                    <a:pt x="1372946" y="790164"/>
                  </a:lnTo>
                  <a:lnTo>
                    <a:pt x="1373899" y="791688"/>
                  </a:lnTo>
                  <a:lnTo>
                    <a:pt x="1375042" y="792355"/>
                  </a:lnTo>
                  <a:lnTo>
                    <a:pt x="1376947" y="792831"/>
                  </a:lnTo>
                  <a:lnTo>
                    <a:pt x="1378757" y="790736"/>
                  </a:lnTo>
                  <a:lnTo>
                    <a:pt x="1379613" y="789212"/>
                  </a:lnTo>
                  <a:lnTo>
                    <a:pt x="1380852" y="789878"/>
                  </a:lnTo>
                  <a:lnTo>
                    <a:pt x="1380852" y="793403"/>
                  </a:lnTo>
                  <a:lnTo>
                    <a:pt x="1379042" y="795689"/>
                  </a:lnTo>
                  <a:lnTo>
                    <a:pt x="1378471" y="798737"/>
                  </a:lnTo>
                  <a:lnTo>
                    <a:pt x="1374756" y="802832"/>
                  </a:lnTo>
                  <a:lnTo>
                    <a:pt x="1373137" y="805309"/>
                  </a:lnTo>
                  <a:lnTo>
                    <a:pt x="1374089" y="806738"/>
                  </a:lnTo>
                  <a:lnTo>
                    <a:pt x="1374089" y="808071"/>
                  </a:lnTo>
                  <a:lnTo>
                    <a:pt x="1372565" y="809690"/>
                  </a:lnTo>
                  <a:lnTo>
                    <a:pt x="1372565" y="811977"/>
                  </a:lnTo>
                  <a:lnTo>
                    <a:pt x="1373137" y="813215"/>
                  </a:lnTo>
                  <a:lnTo>
                    <a:pt x="1372374" y="813977"/>
                  </a:lnTo>
                  <a:lnTo>
                    <a:pt x="1370565" y="814548"/>
                  </a:lnTo>
                  <a:lnTo>
                    <a:pt x="1371231" y="816834"/>
                  </a:lnTo>
                  <a:lnTo>
                    <a:pt x="1371231" y="817787"/>
                  </a:lnTo>
                  <a:lnTo>
                    <a:pt x="1371231" y="818835"/>
                  </a:lnTo>
                  <a:lnTo>
                    <a:pt x="1370565" y="819787"/>
                  </a:lnTo>
                  <a:lnTo>
                    <a:pt x="1369327" y="820549"/>
                  </a:lnTo>
                  <a:lnTo>
                    <a:pt x="1368374" y="820549"/>
                  </a:lnTo>
                  <a:lnTo>
                    <a:pt x="1365707" y="820549"/>
                  </a:lnTo>
                  <a:lnTo>
                    <a:pt x="1364850" y="820549"/>
                  </a:lnTo>
                  <a:lnTo>
                    <a:pt x="1362564" y="819882"/>
                  </a:lnTo>
                  <a:lnTo>
                    <a:pt x="1361421" y="821406"/>
                  </a:lnTo>
                  <a:lnTo>
                    <a:pt x="1359992" y="822359"/>
                  </a:lnTo>
                  <a:lnTo>
                    <a:pt x="1357039" y="822835"/>
                  </a:lnTo>
                  <a:lnTo>
                    <a:pt x="1355516" y="822263"/>
                  </a:lnTo>
                  <a:lnTo>
                    <a:pt x="1352086" y="824549"/>
                  </a:lnTo>
                  <a:lnTo>
                    <a:pt x="1349991" y="824549"/>
                  </a:lnTo>
                  <a:lnTo>
                    <a:pt x="1348562" y="822263"/>
                  </a:lnTo>
                  <a:lnTo>
                    <a:pt x="1347324" y="818263"/>
                  </a:lnTo>
                  <a:lnTo>
                    <a:pt x="1345324" y="820358"/>
                  </a:lnTo>
                  <a:lnTo>
                    <a:pt x="1344752" y="823502"/>
                  </a:lnTo>
                  <a:lnTo>
                    <a:pt x="1345705" y="826454"/>
                  </a:lnTo>
                  <a:lnTo>
                    <a:pt x="1348181" y="827883"/>
                  </a:lnTo>
                  <a:lnTo>
                    <a:pt x="1347514" y="829026"/>
                  </a:lnTo>
                  <a:lnTo>
                    <a:pt x="1346752" y="829979"/>
                  </a:lnTo>
                  <a:lnTo>
                    <a:pt x="1345800" y="830550"/>
                  </a:lnTo>
                  <a:lnTo>
                    <a:pt x="1344657" y="830550"/>
                  </a:lnTo>
                  <a:lnTo>
                    <a:pt x="1344657" y="831693"/>
                  </a:lnTo>
                  <a:lnTo>
                    <a:pt x="1347705" y="831217"/>
                  </a:lnTo>
                  <a:lnTo>
                    <a:pt x="1351991" y="825978"/>
                  </a:lnTo>
                  <a:lnTo>
                    <a:pt x="1354277" y="825978"/>
                  </a:lnTo>
                  <a:lnTo>
                    <a:pt x="1355706" y="827312"/>
                  </a:lnTo>
                  <a:lnTo>
                    <a:pt x="1354182" y="831598"/>
                  </a:lnTo>
                  <a:lnTo>
                    <a:pt x="1353230" y="836361"/>
                  </a:lnTo>
                  <a:lnTo>
                    <a:pt x="1353230" y="838265"/>
                  </a:lnTo>
                  <a:lnTo>
                    <a:pt x="1355039" y="836456"/>
                  </a:lnTo>
                  <a:lnTo>
                    <a:pt x="1356087" y="834074"/>
                  </a:lnTo>
                  <a:lnTo>
                    <a:pt x="1357230" y="829312"/>
                  </a:lnTo>
                  <a:lnTo>
                    <a:pt x="1359230" y="833312"/>
                  </a:lnTo>
                  <a:lnTo>
                    <a:pt x="1356659" y="841218"/>
                  </a:lnTo>
                  <a:lnTo>
                    <a:pt x="1355039" y="845219"/>
                  </a:lnTo>
                  <a:lnTo>
                    <a:pt x="1355039" y="849505"/>
                  </a:lnTo>
                  <a:lnTo>
                    <a:pt x="1355039" y="850457"/>
                  </a:lnTo>
                  <a:lnTo>
                    <a:pt x="1355992" y="851981"/>
                  </a:lnTo>
                  <a:lnTo>
                    <a:pt x="1356754" y="853696"/>
                  </a:lnTo>
                  <a:lnTo>
                    <a:pt x="1356754" y="855411"/>
                  </a:lnTo>
                  <a:lnTo>
                    <a:pt x="1355706" y="859030"/>
                  </a:lnTo>
                  <a:lnTo>
                    <a:pt x="1355134" y="866078"/>
                  </a:lnTo>
                  <a:lnTo>
                    <a:pt x="1353515" y="866745"/>
                  </a:lnTo>
                  <a:lnTo>
                    <a:pt x="1351801" y="866745"/>
                  </a:lnTo>
                  <a:lnTo>
                    <a:pt x="1350182" y="866745"/>
                  </a:lnTo>
                  <a:lnTo>
                    <a:pt x="1348372" y="868936"/>
                  </a:lnTo>
                  <a:lnTo>
                    <a:pt x="1347610" y="871127"/>
                  </a:lnTo>
                  <a:lnTo>
                    <a:pt x="1347610" y="872841"/>
                  </a:lnTo>
                  <a:lnTo>
                    <a:pt x="1348657" y="873889"/>
                  </a:lnTo>
                  <a:lnTo>
                    <a:pt x="1350562" y="873889"/>
                  </a:lnTo>
                  <a:lnTo>
                    <a:pt x="1351991" y="873032"/>
                  </a:lnTo>
                  <a:lnTo>
                    <a:pt x="1352563" y="871317"/>
                  </a:lnTo>
                  <a:lnTo>
                    <a:pt x="1352563" y="870746"/>
                  </a:lnTo>
                  <a:lnTo>
                    <a:pt x="1353420" y="872936"/>
                  </a:lnTo>
                  <a:lnTo>
                    <a:pt x="1353420" y="876270"/>
                  </a:lnTo>
                  <a:lnTo>
                    <a:pt x="1350943" y="883509"/>
                  </a:lnTo>
                  <a:lnTo>
                    <a:pt x="1351896" y="885890"/>
                  </a:lnTo>
                  <a:lnTo>
                    <a:pt x="1350086" y="890462"/>
                  </a:lnTo>
                  <a:lnTo>
                    <a:pt x="1349133" y="892177"/>
                  </a:lnTo>
                  <a:lnTo>
                    <a:pt x="1347705" y="893987"/>
                  </a:lnTo>
                  <a:lnTo>
                    <a:pt x="1346752" y="893129"/>
                  </a:lnTo>
                  <a:lnTo>
                    <a:pt x="1343038" y="888177"/>
                  </a:lnTo>
                  <a:lnTo>
                    <a:pt x="1341513" y="886938"/>
                  </a:lnTo>
                  <a:lnTo>
                    <a:pt x="1338942" y="887605"/>
                  </a:lnTo>
                  <a:lnTo>
                    <a:pt x="1338371" y="889224"/>
                  </a:lnTo>
                  <a:lnTo>
                    <a:pt x="1338371" y="891415"/>
                  </a:lnTo>
                  <a:lnTo>
                    <a:pt x="1336751" y="893511"/>
                  </a:lnTo>
                  <a:lnTo>
                    <a:pt x="1334274" y="893511"/>
                  </a:lnTo>
                  <a:lnTo>
                    <a:pt x="1331608" y="892939"/>
                  </a:lnTo>
                  <a:lnTo>
                    <a:pt x="1329226" y="892939"/>
                  </a:lnTo>
                  <a:lnTo>
                    <a:pt x="1327797" y="895130"/>
                  </a:lnTo>
                  <a:lnTo>
                    <a:pt x="1331703" y="896082"/>
                  </a:lnTo>
                  <a:lnTo>
                    <a:pt x="1332655" y="896654"/>
                  </a:lnTo>
                  <a:lnTo>
                    <a:pt x="1334084" y="897987"/>
                  </a:lnTo>
                  <a:lnTo>
                    <a:pt x="1334846" y="897987"/>
                  </a:lnTo>
                  <a:lnTo>
                    <a:pt x="1336275" y="895701"/>
                  </a:lnTo>
                  <a:lnTo>
                    <a:pt x="1344276" y="896844"/>
                  </a:lnTo>
                  <a:lnTo>
                    <a:pt x="1338085" y="896844"/>
                  </a:lnTo>
                  <a:lnTo>
                    <a:pt x="1338085" y="899416"/>
                  </a:lnTo>
                  <a:lnTo>
                    <a:pt x="1337418" y="900464"/>
                  </a:lnTo>
                  <a:lnTo>
                    <a:pt x="1331417" y="900464"/>
                  </a:lnTo>
                  <a:lnTo>
                    <a:pt x="1330846" y="900464"/>
                  </a:lnTo>
                  <a:lnTo>
                    <a:pt x="1330846" y="900464"/>
                  </a:lnTo>
                  <a:lnTo>
                    <a:pt x="1329703" y="901511"/>
                  </a:lnTo>
                  <a:lnTo>
                    <a:pt x="1328940" y="902750"/>
                  </a:lnTo>
                  <a:lnTo>
                    <a:pt x="1328940" y="904083"/>
                  </a:lnTo>
                  <a:lnTo>
                    <a:pt x="1328179" y="905226"/>
                  </a:lnTo>
                  <a:lnTo>
                    <a:pt x="1326464" y="905988"/>
                  </a:lnTo>
                  <a:lnTo>
                    <a:pt x="1327797" y="906464"/>
                  </a:lnTo>
                  <a:lnTo>
                    <a:pt x="1330941" y="906464"/>
                  </a:lnTo>
                  <a:lnTo>
                    <a:pt x="1331798" y="907036"/>
                  </a:lnTo>
                  <a:lnTo>
                    <a:pt x="1331798" y="908750"/>
                  </a:lnTo>
                  <a:lnTo>
                    <a:pt x="1330750" y="910274"/>
                  </a:lnTo>
                  <a:lnTo>
                    <a:pt x="1328274" y="912561"/>
                  </a:lnTo>
                  <a:lnTo>
                    <a:pt x="1323416" y="916466"/>
                  </a:lnTo>
                  <a:lnTo>
                    <a:pt x="1321225" y="918656"/>
                  </a:lnTo>
                  <a:lnTo>
                    <a:pt x="1317606" y="920561"/>
                  </a:lnTo>
                  <a:lnTo>
                    <a:pt x="1312272" y="924657"/>
                  </a:lnTo>
                  <a:lnTo>
                    <a:pt x="1309890" y="927610"/>
                  </a:lnTo>
                  <a:lnTo>
                    <a:pt x="1304556" y="934373"/>
                  </a:lnTo>
                  <a:lnTo>
                    <a:pt x="1300842" y="940659"/>
                  </a:lnTo>
                  <a:lnTo>
                    <a:pt x="1298842" y="945136"/>
                  </a:lnTo>
                  <a:lnTo>
                    <a:pt x="1298842" y="950375"/>
                  </a:lnTo>
                  <a:lnTo>
                    <a:pt x="1296270" y="957423"/>
                  </a:lnTo>
                  <a:lnTo>
                    <a:pt x="1295603" y="964281"/>
                  </a:lnTo>
                  <a:lnTo>
                    <a:pt x="1297603" y="969901"/>
                  </a:lnTo>
                  <a:lnTo>
                    <a:pt x="1294841" y="972378"/>
                  </a:lnTo>
                  <a:lnTo>
                    <a:pt x="1293508" y="976854"/>
                  </a:lnTo>
                  <a:lnTo>
                    <a:pt x="1291698" y="979236"/>
                  </a:lnTo>
                  <a:lnTo>
                    <a:pt x="1289317" y="978569"/>
                  </a:lnTo>
                  <a:lnTo>
                    <a:pt x="1290840" y="975616"/>
                  </a:lnTo>
                  <a:lnTo>
                    <a:pt x="1290079" y="974187"/>
                  </a:lnTo>
                  <a:lnTo>
                    <a:pt x="1288364" y="973711"/>
                  </a:lnTo>
                  <a:lnTo>
                    <a:pt x="1287507" y="973711"/>
                  </a:lnTo>
                  <a:lnTo>
                    <a:pt x="1286649" y="974187"/>
                  </a:lnTo>
                  <a:lnTo>
                    <a:pt x="1282173" y="979712"/>
                  </a:lnTo>
                  <a:lnTo>
                    <a:pt x="1282840" y="981140"/>
                  </a:lnTo>
                  <a:lnTo>
                    <a:pt x="1283697" y="981712"/>
                  </a:lnTo>
                  <a:lnTo>
                    <a:pt x="1284745" y="981712"/>
                  </a:lnTo>
                  <a:lnTo>
                    <a:pt x="1287602" y="981712"/>
                  </a:lnTo>
                  <a:lnTo>
                    <a:pt x="1289317" y="983045"/>
                  </a:lnTo>
                  <a:lnTo>
                    <a:pt x="1292841" y="986570"/>
                  </a:lnTo>
                  <a:lnTo>
                    <a:pt x="1294841" y="987998"/>
                  </a:lnTo>
                  <a:lnTo>
                    <a:pt x="1297413" y="987998"/>
                  </a:lnTo>
                  <a:lnTo>
                    <a:pt x="1293032" y="988570"/>
                  </a:lnTo>
                  <a:lnTo>
                    <a:pt x="1291317" y="991713"/>
                  </a:lnTo>
                  <a:lnTo>
                    <a:pt x="1288364" y="1011620"/>
                  </a:lnTo>
                  <a:lnTo>
                    <a:pt x="1286459" y="1016478"/>
                  </a:lnTo>
                  <a:lnTo>
                    <a:pt x="1283507" y="1018478"/>
                  </a:lnTo>
                  <a:lnTo>
                    <a:pt x="1279411" y="1020383"/>
                  </a:lnTo>
                  <a:lnTo>
                    <a:pt x="1275981" y="1028480"/>
                  </a:lnTo>
                  <a:lnTo>
                    <a:pt x="1272743" y="1030385"/>
                  </a:lnTo>
                  <a:lnTo>
                    <a:pt x="1272743" y="1031052"/>
                  </a:lnTo>
                  <a:lnTo>
                    <a:pt x="1274267" y="1032575"/>
                  </a:lnTo>
                  <a:lnTo>
                    <a:pt x="1276267" y="1034099"/>
                  </a:lnTo>
                  <a:lnTo>
                    <a:pt x="1277506" y="1034861"/>
                  </a:lnTo>
                  <a:lnTo>
                    <a:pt x="1279506" y="1035433"/>
                  </a:lnTo>
                  <a:lnTo>
                    <a:pt x="1279506" y="1036766"/>
                  </a:lnTo>
                  <a:lnTo>
                    <a:pt x="1277887" y="1038005"/>
                  </a:lnTo>
                  <a:lnTo>
                    <a:pt x="1275505" y="1038005"/>
                  </a:lnTo>
                  <a:lnTo>
                    <a:pt x="1276553" y="1039624"/>
                  </a:lnTo>
                  <a:lnTo>
                    <a:pt x="1279411" y="1040862"/>
                  </a:lnTo>
                  <a:lnTo>
                    <a:pt x="1280935" y="1042386"/>
                  </a:lnTo>
                  <a:lnTo>
                    <a:pt x="1279887" y="1043529"/>
                  </a:lnTo>
                  <a:lnTo>
                    <a:pt x="1280935" y="1044672"/>
                  </a:lnTo>
                  <a:lnTo>
                    <a:pt x="1279411" y="1048958"/>
                  </a:lnTo>
                  <a:lnTo>
                    <a:pt x="1282078" y="1051721"/>
                  </a:lnTo>
                  <a:lnTo>
                    <a:pt x="1286173" y="1053054"/>
                  </a:lnTo>
                  <a:lnTo>
                    <a:pt x="1289317" y="1053054"/>
                  </a:lnTo>
                  <a:lnTo>
                    <a:pt x="1289793" y="1054102"/>
                  </a:lnTo>
                  <a:lnTo>
                    <a:pt x="1288269" y="1059341"/>
                  </a:lnTo>
                  <a:lnTo>
                    <a:pt x="1288269" y="1063055"/>
                  </a:lnTo>
                  <a:lnTo>
                    <a:pt x="1286649" y="1065246"/>
                  </a:lnTo>
                  <a:lnTo>
                    <a:pt x="1283316" y="1068389"/>
                  </a:lnTo>
                  <a:lnTo>
                    <a:pt x="1282268" y="1066580"/>
                  </a:lnTo>
                  <a:lnTo>
                    <a:pt x="1280554" y="1064961"/>
                  </a:lnTo>
                  <a:lnTo>
                    <a:pt x="1279506" y="1063246"/>
                  </a:lnTo>
                  <a:lnTo>
                    <a:pt x="1280268" y="1061246"/>
                  </a:lnTo>
                  <a:lnTo>
                    <a:pt x="1281411" y="1058769"/>
                  </a:lnTo>
                  <a:lnTo>
                    <a:pt x="1279887" y="1055245"/>
                  </a:lnTo>
                  <a:lnTo>
                    <a:pt x="1280744" y="1053054"/>
                  </a:lnTo>
                  <a:lnTo>
                    <a:pt x="1278173" y="1051816"/>
                  </a:lnTo>
                  <a:lnTo>
                    <a:pt x="1275696" y="1052292"/>
                  </a:lnTo>
                  <a:lnTo>
                    <a:pt x="1273410" y="1053435"/>
                  </a:lnTo>
                  <a:lnTo>
                    <a:pt x="1268742" y="1054864"/>
                  </a:lnTo>
                  <a:lnTo>
                    <a:pt x="1267599" y="1056960"/>
                  </a:lnTo>
                  <a:lnTo>
                    <a:pt x="1266361" y="1062770"/>
                  </a:lnTo>
                  <a:lnTo>
                    <a:pt x="1268933" y="1063437"/>
                  </a:lnTo>
                  <a:lnTo>
                    <a:pt x="1269505" y="1065532"/>
                  </a:lnTo>
                  <a:lnTo>
                    <a:pt x="1269505" y="1068199"/>
                  </a:lnTo>
                  <a:lnTo>
                    <a:pt x="1269505" y="1069913"/>
                  </a:lnTo>
                  <a:lnTo>
                    <a:pt x="1265504" y="1070580"/>
                  </a:lnTo>
                  <a:lnTo>
                    <a:pt x="1260646" y="1073819"/>
                  </a:lnTo>
                  <a:lnTo>
                    <a:pt x="1257598" y="1080581"/>
                  </a:lnTo>
                  <a:lnTo>
                    <a:pt x="1254074" y="1082105"/>
                  </a:lnTo>
                  <a:lnTo>
                    <a:pt x="1249883" y="1084868"/>
                  </a:lnTo>
                  <a:lnTo>
                    <a:pt x="1249121" y="1086106"/>
                  </a:lnTo>
                  <a:lnTo>
                    <a:pt x="1248549" y="1088773"/>
                  </a:lnTo>
                  <a:lnTo>
                    <a:pt x="1248549" y="1090297"/>
                  </a:lnTo>
                  <a:lnTo>
                    <a:pt x="1247788" y="1091440"/>
                  </a:lnTo>
                  <a:lnTo>
                    <a:pt x="1246359" y="1092964"/>
                  </a:lnTo>
                  <a:lnTo>
                    <a:pt x="1243215" y="1097060"/>
                  </a:lnTo>
                  <a:lnTo>
                    <a:pt x="1241882" y="1099631"/>
                  </a:lnTo>
                  <a:lnTo>
                    <a:pt x="1241311" y="1102584"/>
                  </a:lnTo>
                  <a:lnTo>
                    <a:pt x="1241311" y="1106775"/>
                  </a:lnTo>
                  <a:lnTo>
                    <a:pt x="1241311" y="1109061"/>
                  </a:lnTo>
                  <a:lnTo>
                    <a:pt x="1241787" y="1109823"/>
                  </a:lnTo>
                  <a:lnTo>
                    <a:pt x="1241787" y="1110395"/>
                  </a:lnTo>
                  <a:lnTo>
                    <a:pt x="1240930" y="1112204"/>
                  </a:lnTo>
                  <a:lnTo>
                    <a:pt x="1237025" y="1115348"/>
                  </a:lnTo>
                  <a:lnTo>
                    <a:pt x="1236453" y="1116110"/>
                  </a:lnTo>
                  <a:lnTo>
                    <a:pt x="1235691" y="1118777"/>
                  </a:lnTo>
                  <a:lnTo>
                    <a:pt x="1234072" y="1121253"/>
                  </a:lnTo>
                  <a:lnTo>
                    <a:pt x="1232262" y="1123444"/>
                  </a:lnTo>
                  <a:lnTo>
                    <a:pt x="1231024" y="1125444"/>
                  </a:lnTo>
                  <a:lnTo>
                    <a:pt x="1231024" y="1128778"/>
                  </a:lnTo>
                  <a:lnTo>
                    <a:pt x="1231024" y="1136970"/>
                  </a:lnTo>
                  <a:lnTo>
                    <a:pt x="1231024" y="1138589"/>
                  </a:lnTo>
                  <a:lnTo>
                    <a:pt x="1228833" y="1140113"/>
                  </a:lnTo>
                  <a:lnTo>
                    <a:pt x="1226547" y="1143446"/>
                  </a:lnTo>
                  <a:lnTo>
                    <a:pt x="1221308" y="1152971"/>
                  </a:lnTo>
                  <a:lnTo>
                    <a:pt x="1217975" y="1162496"/>
                  </a:lnTo>
                  <a:lnTo>
                    <a:pt x="1215974" y="1166116"/>
                  </a:lnTo>
                  <a:lnTo>
                    <a:pt x="1213593" y="1167449"/>
                  </a:lnTo>
                  <a:lnTo>
                    <a:pt x="1210926" y="1166687"/>
                  </a:lnTo>
                  <a:lnTo>
                    <a:pt x="1208163" y="1164592"/>
                  </a:lnTo>
                  <a:lnTo>
                    <a:pt x="1206830" y="1165354"/>
                  </a:lnTo>
                  <a:lnTo>
                    <a:pt x="1202830" y="1166783"/>
                  </a:lnTo>
                  <a:lnTo>
                    <a:pt x="1206354" y="1170688"/>
                  </a:lnTo>
                  <a:lnTo>
                    <a:pt x="1207402" y="1175165"/>
                  </a:lnTo>
                  <a:lnTo>
                    <a:pt x="1207402" y="1176212"/>
                  </a:lnTo>
                  <a:lnTo>
                    <a:pt x="1208640" y="1178498"/>
                  </a:lnTo>
                  <a:lnTo>
                    <a:pt x="1208640" y="1180213"/>
                  </a:lnTo>
                  <a:lnTo>
                    <a:pt x="1208640" y="1183928"/>
                  </a:lnTo>
                  <a:lnTo>
                    <a:pt x="1207878" y="1185642"/>
                  </a:lnTo>
                  <a:lnTo>
                    <a:pt x="1205973" y="1186690"/>
                  </a:lnTo>
                  <a:lnTo>
                    <a:pt x="1202449" y="1187833"/>
                  </a:lnTo>
                  <a:lnTo>
                    <a:pt x="1202449" y="1187833"/>
                  </a:lnTo>
                  <a:lnTo>
                    <a:pt x="1197686" y="1193357"/>
                  </a:lnTo>
                  <a:lnTo>
                    <a:pt x="1197686" y="1194024"/>
                  </a:lnTo>
                  <a:lnTo>
                    <a:pt x="1197686" y="1196405"/>
                  </a:lnTo>
                  <a:lnTo>
                    <a:pt x="1199020" y="1200787"/>
                  </a:lnTo>
                  <a:lnTo>
                    <a:pt x="1199020" y="1203549"/>
                  </a:lnTo>
                  <a:lnTo>
                    <a:pt x="1198067" y="1214598"/>
                  </a:lnTo>
                  <a:lnTo>
                    <a:pt x="1197115" y="1220599"/>
                  </a:lnTo>
                  <a:lnTo>
                    <a:pt x="1194543" y="1220123"/>
                  </a:lnTo>
                  <a:lnTo>
                    <a:pt x="1191590" y="1218408"/>
                  </a:lnTo>
                  <a:lnTo>
                    <a:pt x="1189113" y="1220694"/>
                  </a:lnTo>
                  <a:lnTo>
                    <a:pt x="1189590" y="1221837"/>
                  </a:lnTo>
                  <a:lnTo>
                    <a:pt x="1189590" y="1222695"/>
                  </a:lnTo>
                  <a:lnTo>
                    <a:pt x="1188447" y="1224028"/>
                  </a:lnTo>
                  <a:lnTo>
                    <a:pt x="1189971" y="1224028"/>
                  </a:lnTo>
                  <a:lnTo>
                    <a:pt x="1190542" y="1224028"/>
                  </a:lnTo>
                  <a:lnTo>
                    <a:pt x="1191209" y="1223266"/>
                  </a:lnTo>
                  <a:lnTo>
                    <a:pt x="1193400" y="1224695"/>
                  </a:lnTo>
                  <a:lnTo>
                    <a:pt x="1195590" y="1226695"/>
                  </a:lnTo>
                  <a:lnTo>
                    <a:pt x="1196543" y="1229457"/>
                  </a:lnTo>
                  <a:lnTo>
                    <a:pt x="1193876" y="1235553"/>
                  </a:lnTo>
                  <a:lnTo>
                    <a:pt x="1193876" y="1238982"/>
                  </a:lnTo>
                  <a:lnTo>
                    <a:pt x="1193876" y="1242506"/>
                  </a:lnTo>
                  <a:lnTo>
                    <a:pt x="1196543" y="1252031"/>
                  </a:lnTo>
                  <a:lnTo>
                    <a:pt x="1196543" y="1255365"/>
                  </a:lnTo>
                  <a:lnTo>
                    <a:pt x="1194734" y="1256794"/>
                  </a:lnTo>
                  <a:lnTo>
                    <a:pt x="1194734" y="1260128"/>
                  </a:lnTo>
                  <a:lnTo>
                    <a:pt x="1195686" y="1263843"/>
                  </a:lnTo>
                  <a:lnTo>
                    <a:pt x="1195686" y="1265462"/>
                  </a:lnTo>
                  <a:lnTo>
                    <a:pt x="1195114" y="1267176"/>
                  </a:lnTo>
                  <a:lnTo>
                    <a:pt x="1193876" y="1268510"/>
                  </a:lnTo>
                  <a:lnTo>
                    <a:pt x="1191209" y="1270605"/>
                  </a:lnTo>
                  <a:lnTo>
                    <a:pt x="1189113" y="1273272"/>
                  </a:lnTo>
                  <a:lnTo>
                    <a:pt x="1187399" y="1276225"/>
                  </a:lnTo>
                  <a:lnTo>
                    <a:pt x="1186256" y="1279559"/>
                  </a:lnTo>
                  <a:lnTo>
                    <a:pt x="1186256" y="1283273"/>
                  </a:lnTo>
                  <a:lnTo>
                    <a:pt x="1187018" y="1287083"/>
                  </a:lnTo>
                  <a:lnTo>
                    <a:pt x="1187018" y="1288703"/>
                  </a:lnTo>
                  <a:lnTo>
                    <a:pt x="1187018" y="1289846"/>
                  </a:lnTo>
                  <a:lnTo>
                    <a:pt x="1185113" y="1292894"/>
                  </a:lnTo>
                  <a:lnTo>
                    <a:pt x="1185113" y="1294799"/>
                  </a:lnTo>
                  <a:lnTo>
                    <a:pt x="1186447" y="1301657"/>
                  </a:lnTo>
                  <a:lnTo>
                    <a:pt x="1186447" y="1305467"/>
                  </a:lnTo>
                  <a:lnTo>
                    <a:pt x="1185304" y="1308896"/>
                  </a:lnTo>
                  <a:lnTo>
                    <a:pt x="1181589" y="1314896"/>
                  </a:lnTo>
                  <a:lnTo>
                    <a:pt x="1177207" y="1325088"/>
                  </a:lnTo>
                  <a:lnTo>
                    <a:pt x="1176350" y="1328041"/>
                  </a:lnTo>
                  <a:lnTo>
                    <a:pt x="1176350" y="1330994"/>
                  </a:lnTo>
                  <a:lnTo>
                    <a:pt x="1176350" y="1334613"/>
                  </a:lnTo>
                  <a:lnTo>
                    <a:pt x="1175588" y="1338709"/>
                  </a:lnTo>
                  <a:lnTo>
                    <a:pt x="1173778" y="1342710"/>
                  </a:lnTo>
                  <a:lnTo>
                    <a:pt x="1171397" y="1346138"/>
                  </a:lnTo>
                  <a:lnTo>
                    <a:pt x="1169111" y="1348615"/>
                  </a:lnTo>
                  <a:lnTo>
                    <a:pt x="1170445" y="1352235"/>
                  </a:lnTo>
                  <a:lnTo>
                    <a:pt x="1169778" y="1355187"/>
                  </a:lnTo>
                  <a:lnTo>
                    <a:pt x="1166444" y="1360807"/>
                  </a:lnTo>
                  <a:lnTo>
                    <a:pt x="1165682" y="1364617"/>
                  </a:lnTo>
                  <a:lnTo>
                    <a:pt x="1166730" y="1366236"/>
                  </a:lnTo>
                  <a:lnTo>
                    <a:pt x="1168730" y="1367189"/>
                  </a:lnTo>
                  <a:lnTo>
                    <a:pt x="1170921" y="1368713"/>
                  </a:lnTo>
                  <a:lnTo>
                    <a:pt x="1169397" y="1370618"/>
                  </a:lnTo>
                  <a:lnTo>
                    <a:pt x="1168254" y="1373570"/>
                  </a:lnTo>
                  <a:lnTo>
                    <a:pt x="1168254" y="1376714"/>
                  </a:lnTo>
                  <a:lnTo>
                    <a:pt x="1169111" y="1379286"/>
                  </a:lnTo>
                  <a:lnTo>
                    <a:pt x="1170159" y="1380619"/>
                  </a:lnTo>
                  <a:lnTo>
                    <a:pt x="1170826" y="1381857"/>
                  </a:lnTo>
                  <a:lnTo>
                    <a:pt x="1170826" y="1383191"/>
                  </a:lnTo>
                  <a:lnTo>
                    <a:pt x="1170826" y="1385096"/>
                  </a:lnTo>
                  <a:lnTo>
                    <a:pt x="1170826" y="1386524"/>
                  </a:lnTo>
                  <a:lnTo>
                    <a:pt x="1170254" y="1387572"/>
                  </a:lnTo>
                  <a:lnTo>
                    <a:pt x="1169587" y="1387572"/>
                  </a:lnTo>
                  <a:lnTo>
                    <a:pt x="1169587" y="1386810"/>
                  </a:lnTo>
                  <a:lnTo>
                    <a:pt x="1168635" y="1386048"/>
                  </a:lnTo>
                  <a:lnTo>
                    <a:pt x="1166444" y="1387572"/>
                  </a:lnTo>
                  <a:lnTo>
                    <a:pt x="1164444" y="1389668"/>
                  </a:lnTo>
                  <a:lnTo>
                    <a:pt x="1163777" y="1390715"/>
                  </a:lnTo>
                  <a:lnTo>
                    <a:pt x="1162539" y="1391668"/>
                  </a:lnTo>
                  <a:lnTo>
                    <a:pt x="1163396" y="1393573"/>
                  </a:lnTo>
                  <a:lnTo>
                    <a:pt x="1165301" y="1395478"/>
                  </a:lnTo>
                  <a:lnTo>
                    <a:pt x="1167397" y="1396335"/>
                  </a:lnTo>
                  <a:lnTo>
                    <a:pt x="1169683" y="1396335"/>
                  </a:lnTo>
                  <a:lnTo>
                    <a:pt x="1170826" y="1395859"/>
                  </a:lnTo>
                  <a:lnTo>
                    <a:pt x="1171683" y="1395859"/>
                  </a:lnTo>
                  <a:lnTo>
                    <a:pt x="1173398" y="1396716"/>
                  </a:lnTo>
                  <a:lnTo>
                    <a:pt x="1178446" y="1401003"/>
                  </a:lnTo>
                  <a:lnTo>
                    <a:pt x="1179493" y="1402336"/>
                  </a:lnTo>
                  <a:lnTo>
                    <a:pt x="1180255" y="1404717"/>
                  </a:lnTo>
                  <a:lnTo>
                    <a:pt x="1180255" y="1409956"/>
                  </a:lnTo>
                  <a:lnTo>
                    <a:pt x="1180922" y="1412528"/>
                  </a:lnTo>
                  <a:lnTo>
                    <a:pt x="1185399" y="1420433"/>
                  </a:lnTo>
                  <a:lnTo>
                    <a:pt x="1185399" y="1422053"/>
                  </a:lnTo>
                  <a:lnTo>
                    <a:pt x="1182351" y="1420433"/>
                  </a:lnTo>
                  <a:lnTo>
                    <a:pt x="1179398" y="1419290"/>
                  </a:lnTo>
                  <a:lnTo>
                    <a:pt x="1176446" y="1419290"/>
                  </a:lnTo>
                  <a:lnTo>
                    <a:pt x="1173778" y="1420910"/>
                  </a:lnTo>
                  <a:lnTo>
                    <a:pt x="1171969" y="1423386"/>
                  </a:lnTo>
                  <a:lnTo>
                    <a:pt x="1171969" y="1425958"/>
                  </a:lnTo>
                  <a:lnTo>
                    <a:pt x="1174636" y="1432149"/>
                  </a:lnTo>
                  <a:lnTo>
                    <a:pt x="1172731" y="1438817"/>
                  </a:lnTo>
                  <a:lnTo>
                    <a:pt x="1172731" y="1445008"/>
                  </a:lnTo>
                  <a:lnTo>
                    <a:pt x="1174064" y="1451295"/>
                  </a:lnTo>
                  <a:lnTo>
                    <a:pt x="1176446" y="1458248"/>
                  </a:lnTo>
                  <a:lnTo>
                    <a:pt x="1174731" y="1460629"/>
                  </a:lnTo>
                  <a:lnTo>
                    <a:pt x="1147109" y="1446627"/>
                  </a:lnTo>
                  <a:lnTo>
                    <a:pt x="1118534" y="1432149"/>
                  </a:lnTo>
                  <a:lnTo>
                    <a:pt x="1089959" y="1417766"/>
                  </a:lnTo>
                  <a:lnTo>
                    <a:pt x="1061384" y="1403384"/>
                  </a:lnTo>
                  <a:lnTo>
                    <a:pt x="1032808" y="1389001"/>
                  </a:lnTo>
                  <a:lnTo>
                    <a:pt x="1004233" y="1374713"/>
                  </a:lnTo>
                  <a:lnTo>
                    <a:pt x="975658" y="1360331"/>
                  </a:lnTo>
                  <a:lnTo>
                    <a:pt x="947083" y="1346043"/>
                  </a:lnTo>
                  <a:lnTo>
                    <a:pt x="943655" y="1344329"/>
                  </a:lnTo>
                  <a:lnTo>
                    <a:pt x="936320" y="1343757"/>
                  </a:lnTo>
                  <a:lnTo>
                    <a:pt x="932986" y="1342900"/>
                  </a:lnTo>
                  <a:lnTo>
                    <a:pt x="931462" y="1342138"/>
                  </a:lnTo>
                  <a:lnTo>
                    <a:pt x="931462" y="1341471"/>
                  </a:lnTo>
                  <a:lnTo>
                    <a:pt x="940987" y="1326327"/>
                  </a:lnTo>
                  <a:lnTo>
                    <a:pt x="942416" y="1323279"/>
                  </a:lnTo>
                  <a:lnTo>
                    <a:pt x="943464" y="1319754"/>
                  </a:lnTo>
                  <a:lnTo>
                    <a:pt x="943464" y="1316039"/>
                  </a:lnTo>
                  <a:lnTo>
                    <a:pt x="943464" y="1314135"/>
                  </a:lnTo>
                  <a:lnTo>
                    <a:pt x="941273" y="1309086"/>
                  </a:lnTo>
                  <a:lnTo>
                    <a:pt x="939558" y="1308420"/>
                  </a:lnTo>
                  <a:lnTo>
                    <a:pt x="937749" y="1308420"/>
                  </a:lnTo>
                  <a:lnTo>
                    <a:pt x="936511" y="1307943"/>
                  </a:lnTo>
                  <a:lnTo>
                    <a:pt x="935558" y="1306800"/>
                  </a:lnTo>
                  <a:lnTo>
                    <a:pt x="934987" y="1305562"/>
                  </a:lnTo>
                  <a:lnTo>
                    <a:pt x="934987" y="1304324"/>
                  </a:lnTo>
                  <a:lnTo>
                    <a:pt x="934987" y="1302895"/>
                  </a:lnTo>
                  <a:lnTo>
                    <a:pt x="934987" y="1296132"/>
                  </a:lnTo>
                  <a:lnTo>
                    <a:pt x="934987" y="1295370"/>
                  </a:lnTo>
                  <a:lnTo>
                    <a:pt x="934415" y="1294608"/>
                  </a:lnTo>
                  <a:lnTo>
                    <a:pt x="933748" y="1293465"/>
                  </a:lnTo>
                  <a:lnTo>
                    <a:pt x="933748" y="1289941"/>
                  </a:lnTo>
                  <a:lnTo>
                    <a:pt x="933748" y="1288703"/>
                  </a:lnTo>
                  <a:lnTo>
                    <a:pt x="932415" y="1286798"/>
                  </a:lnTo>
                  <a:lnTo>
                    <a:pt x="927747" y="1283178"/>
                  </a:lnTo>
                  <a:lnTo>
                    <a:pt x="925366" y="1280702"/>
                  </a:lnTo>
                  <a:lnTo>
                    <a:pt x="924414" y="1277273"/>
                  </a:lnTo>
                  <a:lnTo>
                    <a:pt x="924414" y="1275558"/>
                  </a:lnTo>
                  <a:lnTo>
                    <a:pt x="926128" y="1272701"/>
                  </a:lnTo>
                  <a:lnTo>
                    <a:pt x="926604" y="1271748"/>
                  </a:lnTo>
                  <a:lnTo>
                    <a:pt x="926604" y="1269748"/>
                  </a:lnTo>
                  <a:lnTo>
                    <a:pt x="926128" y="1268224"/>
                  </a:lnTo>
                  <a:lnTo>
                    <a:pt x="924985" y="1265652"/>
                  </a:lnTo>
                  <a:lnTo>
                    <a:pt x="922033" y="1256127"/>
                  </a:lnTo>
                  <a:lnTo>
                    <a:pt x="922033" y="1254318"/>
                  </a:lnTo>
                  <a:lnTo>
                    <a:pt x="920699" y="1252603"/>
                  </a:lnTo>
                  <a:lnTo>
                    <a:pt x="920699" y="1248793"/>
                  </a:lnTo>
                  <a:lnTo>
                    <a:pt x="922128" y="1242125"/>
                  </a:lnTo>
                  <a:lnTo>
                    <a:pt x="920890" y="1238792"/>
                  </a:lnTo>
                  <a:lnTo>
                    <a:pt x="916127" y="1235363"/>
                  </a:lnTo>
                  <a:lnTo>
                    <a:pt x="915080" y="1232696"/>
                  </a:lnTo>
                  <a:lnTo>
                    <a:pt x="915651" y="1228314"/>
                  </a:lnTo>
                  <a:lnTo>
                    <a:pt x="916413" y="1225647"/>
                  </a:lnTo>
                  <a:lnTo>
                    <a:pt x="915746" y="1223837"/>
                  </a:lnTo>
                  <a:lnTo>
                    <a:pt x="912412" y="1222123"/>
                  </a:lnTo>
                  <a:lnTo>
                    <a:pt x="909555" y="1221552"/>
                  </a:lnTo>
                  <a:lnTo>
                    <a:pt x="908412" y="1221075"/>
                  </a:lnTo>
                  <a:lnTo>
                    <a:pt x="906983" y="1219932"/>
                  </a:lnTo>
                  <a:lnTo>
                    <a:pt x="905935" y="1218313"/>
                  </a:lnTo>
                  <a:lnTo>
                    <a:pt x="905173" y="1216503"/>
                  </a:lnTo>
                  <a:lnTo>
                    <a:pt x="904411" y="1215074"/>
                  </a:lnTo>
                  <a:lnTo>
                    <a:pt x="902887" y="1214408"/>
                  </a:lnTo>
                  <a:lnTo>
                    <a:pt x="899458" y="1213931"/>
                  </a:lnTo>
                  <a:lnTo>
                    <a:pt x="882314" y="1205454"/>
                  </a:lnTo>
                  <a:lnTo>
                    <a:pt x="881075" y="1205454"/>
                  </a:lnTo>
                  <a:lnTo>
                    <a:pt x="878789" y="1204597"/>
                  </a:lnTo>
                  <a:lnTo>
                    <a:pt x="877360" y="1204597"/>
                  </a:lnTo>
                  <a:lnTo>
                    <a:pt x="876217" y="1205264"/>
                  </a:lnTo>
                  <a:lnTo>
                    <a:pt x="874027" y="1207359"/>
                  </a:lnTo>
                  <a:lnTo>
                    <a:pt x="873360" y="1207836"/>
                  </a:lnTo>
                  <a:lnTo>
                    <a:pt x="858215" y="1213741"/>
                  </a:lnTo>
                  <a:lnTo>
                    <a:pt x="855834" y="1212788"/>
                  </a:lnTo>
                  <a:lnTo>
                    <a:pt x="855167" y="1209836"/>
                  </a:lnTo>
                  <a:lnTo>
                    <a:pt x="853453" y="1207550"/>
                  </a:lnTo>
                  <a:lnTo>
                    <a:pt x="851071" y="1206026"/>
                  </a:lnTo>
                  <a:lnTo>
                    <a:pt x="848690" y="1205549"/>
                  </a:lnTo>
                  <a:lnTo>
                    <a:pt x="847642" y="1206026"/>
                  </a:lnTo>
                  <a:lnTo>
                    <a:pt x="845261" y="1207454"/>
                  </a:lnTo>
                  <a:lnTo>
                    <a:pt x="843832" y="1207454"/>
                  </a:lnTo>
                  <a:lnTo>
                    <a:pt x="840308" y="1207454"/>
                  </a:lnTo>
                  <a:lnTo>
                    <a:pt x="838784" y="1207454"/>
                  </a:lnTo>
                  <a:lnTo>
                    <a:pt x="837260" y="1208597"/>
                  </a:lnTo>
                  <a:lnTo>
                    <a:pt x="835355" y="1210693"/>
                  </a:lnTo>
                  <a:lnTo>
                    <a:pt x="833260" y="1212503"/>
                  </a:lnTo>
                  <a:lnTo>
                    <a:pt x="832212" y="1214694"/>
                  </a:lnTo>
                  <a:lnTo>
                    <a:pt x="830592" y="1223456"/>
                  </a:lnTo>
                  <a:lnTo>
                    <a:pt x="829545" y="1225743"/>
                  </a:lnTo>
                  <a:lnTo>
                    <a:pt x="827354" y="1223361"/>
                  </a:lnTo>
                  <a:lnTo>
                    <a:pt x="825068" y="1221742"/>
                  </a:lnTo>
                  <a:lnTo>
                    <a:pt x="822496" y="1221742"/>
                  </a:lnTo>
                  <a:lnTo>
                    <a:pt x="820591" y="1221742"/>
                  </a:lnTo>
                  <a:lnTo>
                    <a:pt x="819924" y="1221742"/>
                  </a:lnTo>
                  <a:lnTo>
                    <a:pt x="813257" y="1223647"/>
                  </a:lnTo>
                  <a:lnTo>
                    <a:pt x="809066" y="1223647"/>
                  </a:lnTo>
                  <a:lnTo>
                    <a:pt x="806590" y="1222885"/>
                  </a:lnTo>
                  <a:lnTo>
                    <a:pt x="805161" y="1220980"/>
                  </a:lnTo>
                  <a:lnTo>
                    <a:pt x="803827" y="1219837"/>
                  </a:lnTo>
                  <a:lnTo>
                    <a:pt x="802589" y="1219837"/>
                  </a:lnTo>
                  <a:lnTo>
                    <a:pt x="801256" y="1220885"/>
                  </a:lnTo>
                  <a:lnTo>
                    <a:pt x="797827" y="1225362"/>
                  </a:lnTo>
                  <a:lnTo>
                    <a:pt x="797255" y="1226409"/>
                  </a:lnTo>
                  <a:lnTo>
                    <a:pt x="797255" y="1227362"/>
                  </a:lnTo>
                  <a:lnTo>
                    <a:pt x="796017" y="1229267"/>
                  </a:lnTo>
                  <a:lnTo>
                    <a:pt x="796017" y="1230219"/>
                  </a:lnTo>
                  <a:lnTo>
                    <a:pt x="796017" y="1231553"/>
                  </a:lnTo>
                  <a:lnTo>
                    <a:pt x="796017" y="1232600"/>
                  </a:lnTo>
                  <a:lnTo>
                    <a:pt x="796017" y="1233648"/>
                  </a:lnTo>
                  <a:lnTo>
                    <a:pt x="796017" y="1234696"/>
                  </a:lnTo>
                  <a:lnTo>
                    <a:pt x="796017" y="1238696"/>
                  </a:lnTo>
                  <a:lnTo>
                    <a:pt x="796017" y="1240602"/>
                  </a:lnTo>
                  <a:lnTo>
                    <a:pt x="796874" y="1242411"/>
                  </a:lnTo>
                  <a:lnTo>
                    <a:pt x="798017" y="1244030"/>
                  </a:lnTo>
                  <a:lnTo>
                    <a:pt x="799446" y="1245364"/>
                  </a:lnTo>
                  <a:lnTo>
                    <a:pt x="801160" y="1246316"/>
                  </a:lnTo>
                  <a:lnTo>
                    <a:pt x="803066" y="1246983"/>
                  </a:lnTo>
                  <a:lnTo>
                    <a:pt x="806875" y="1246983"/>
                  </a:lnTo>
                  <a:lnTo>
                    <a:pt x="808399" y="1246983"/>
                  </a:lnTo>
                  <a:lnTo>
                    <a:pt x="809447" y="1248793"/>
                  </a:lnTo>
                  <a:lnTo>
                    <a:pt x="797732" y="1252127"/>
                  </a:lnTo>
                  <a:lnTo>
                    <a:pt x="796017" y="1250984"/>
                  </a:lnTo>
                  <a:lnTo>
                    <a:pt x="790492" y="1244697"/>
                  </a:lnTo>
                  <a:lnTo>
                    <a:pt x="789159" y="1241173"/>
                  </a:lnTo>
                  <a:lnTo>
                    <a:pt x="789159" y="1235458"/>
                  </a:lnTo>
                  <a:lnTo>
                    <a:pt x="790016" y="1230505"/>
                  </a:lnTo>
                  <a:lnTo>
                    <a:pt x="786301" y="1228124"/>
                  </a:lnTo>
                  <a:lnTo>
                    <a:pt x="784872" y="1227647"/>
                  </a:lnTo>
                  <a:lnTo>
                    <a:pt x="782873" y="1227647"/>
                  </a:lnTo>
                  <a:lnTo>
                    <a:pt x="780681" y="1228410"/>
                  </a:lnTo>
                  <a:lnTo>
                    <a:pt x="779729" y="1229743"/>
                  </a:lnTo>
                  <a:lnTo>
                    <a:pt x="779729" y="1231172"/>
                  </a:lnTo>
                  <a:lnTo>
                    <a:pt x="778872" y="1232124"/>
                  </a:lnTo>
                  <a:lnTo>
                    <a:pt x="775633" y="1232124"/>
                  </a:lnTo>
                  <a:lnTo>
                    <a:pt x="772299" y="1229457"/>
                  </a:lnTo>
                  <a:lnTo>
                    <a:pt x="768775" y="1227552"/>
                  </a:lnTo>
                  <a:lnTo>
                    <a:pt x="764584" y="1229171"/>
                  </a:lnTo>
                  <a:lnTo>
                    <a:pt x="762298" y="1226314"/>
                  </a:lnTo>
                  <a:lnTo>
                    <a:pt x="761155" y="1225266"/>
                  </a:lnTo>
                  <a:lnTo>
                    <a:pt x="760108" y="1224599"/>
                  </a:lnTo>
                  <a:lnTo>
                    <a:pt x="757060" y="1224599"/>
                  </a:lnTo>
                  <a:lnTo>
                    <a:pt x="755154" y="1224599"/>
                  </a:lnTo>
                  <a:lnTo>
                    <a:pt x="753249" y="1221266"/>
                  </a:lnTo>
                  <a:lnTo>
                    <a:pt x="750583" y="1220789"/>
                  </a:lnTo>
                  <a:lnTo>
                    <a:pt x="747249" y="1220789"/>
                  </a:lnTo>
                  <a:lnTo>
                    <a:pt x="744487" y="1220789"/>
                  </a:lnTo>
                  <a:lnTo>
                    <a:pt x="742010" y="1219075"/>
                  </a:lnTo>
                  <a:lnTo>
                    <a:pt x="737724" y="1214027"/>
                  </a:lnTo>
                  <a:lnTo>
                    <a:pt x="735914" y="1212979"/>
                  </a:lnTo>
                  <a:lnTo>
                    <a:pt x="725627" y="1212979"/>
                  </a:lnTo>
                  <a:lnTo>
                    <a:pt x="724294" y="1212312"/>
                  </a:lnTo>
                  <a:lnTo>
                    <a:pt x="721627" y="1210217"/>
                  </a:lnTo>
                  <a:lnTo>
                    <a:pt x="720198" y="1209740"/>
                  </a:lnTo>
                  <a:lnTo>
                    <a:pt x="719246" y="1209740"/>
                  </a:lnTo>
                  <a:lnTo>
                    <a:pt x="717721" y="1211264"/>
                  </a:lnTo>
                  <a:lnTo>
                    <a:pt x="716198" y="1211264"/>
                  </a:lnTo>
                  <a:lnTo>
                    <a:pt x="714959" y="1211264"/>
                  </a:lnTo>
                  <a:lnTo>
                    <a:pt x="713626" y="1210503"/>
                  </a:lnTo>
                  <a:lnTo>
                    <a:pt x="712102" y="1210503"/>
                  </a:lnTo>
                  <a:lnTo>
                    <a:pt x="710768" y="1211360"/>
                  </a:lnTo>
                  <a:lnTo>
                    <a:pt x="704672" y="1221647"/>
                  </a:lnTo>
                  <a:lnTo>
                    <a:pt x="702577" y="1222504"/>
                  </a:lnTo>
                  <a:lnTo>
                    <a:pt x="693718" y="1221361"/>
                  </a:lnTo>
                  <a:lnTo>
                    <a:pt x="689146" y="1219646"/>
                  </a:lnTo>
                  <a:lnTo>
                    <a:pt x="686098" y="1219646"/>
                  </a:lnTo>
                  <a:lnTo>
                    <a:pt x="684288" y="1219646"/>
                  </a:lnTo>
                  <a:lnTo>
                    <a:pt x="683432" y="1219646"/>
                  </a:lnTo>
                  <a:lnTo>
                    <a:pt x="682574" y="1222313"/>
                  </a:lnTo>
                  <a:lnTo>
                    <a:pt x="680288" y="1221456"/>
                  </a:lnTo>
                  <a:lnTo>
                    <a:pt x="678192" y="1220123"/>
                  </a:lnTo>
                  <a:lnTo>
                    <a:pt x="675049" y="1219361"/>
                  </a:lnTo>
                  <a:lnTo>
                    <a:pt x="666953" y="1218694"/>
                  </a:lnTo>
                  <a:lnTo>
                    <a:pt x="664286" y="1217361"/>
                  </a:lnTo>
                  <a:lnTo>
                    <a:pt x="662476" y="1216122"/>
                  </a:lnTo>
                  <a:lnTo>
                    <a:pt x="658381" y="1215551"/>
                  </a:lnTo>
                  <a:lnTo>
                    <a:pt x="653237" y="1215551"/>
                  </a:lnTo>
                  <a:lnTo>
                    <a:pt x="652094" y="1215551"/>
                  </a:lnTo>
                  <a:lnTo>
                    <a:pt x="650856" y="1214312"/>
                  </a:lnTo>
                  <a:lnTo>
                    <a:pt x="650284" y="1212693"/>
                  </a:lnTo>
                  <a:lnTo>
                    <a:pt x="650284" y="1210979"/>
                  </a:lnTo>
                  <a:lnTo>
                    <a:pt x="649332" y="1209550"/>
                  </a:lnTo>
                  <a:lnTo>
                    <a:pt x="646760" y="1207931"/>
                  </a:lnTo>
                  <a:lnTo>
                    <a:pt x="643998" y="1207454"/>
                  </a:lnTo>
                  <a:lnTo>
                    <a:pt x="641045" y="1207931"/>
                  </a:lnTo>
                  <a:lnTo>
                    <a:pt x="632377" y="1210598"/>
                  </a:lnTo>
                  <a:lnTo>
                    <a:pt x="626758" y="1210026"/>
                  </a:lnTo>
                  <a:lnTo>
                    <a:pt x="621233" y="1207645"/>
                  </a:lnTo>
                  <a:lnTo>
                    <a:pt x="598754" y="1188023"/>
                  </a:lnTo>
                  <a:lnTo>
                    <a:pt x="593992" y="1185642"/>
                  </a:lnTo>
                  <a:lnTo>
                    <a:pt x="588467" y="1185642"/>
                  </a:lnTo>
                  <a:lnTo>
                    <a:pt x="582848" y="1187357"/>
                  </a:lnTo>
                  <a:lnTo>
                    <a:pt x="573323" y="1192786"/>
                  </a:lnTo>
                  <a:lnTo>
                    <a:pt x="567798" y="1192786"/>
                  </a:lnTo>
                  <a:lnTo>
                    <a:pt x="562273" y="1191738"/>
                  </a:lnTo>
                  <a:lnTo>
                    <a:pt x="556939" y="1189738"/>
                  </a:lnTo>
                  <a:lnTo>
                    <a:pt x="552653" y="1188786"/>
                  </a:lnTo>
                  <a:lnTo>
                    <a:pt x="539890" y="1188786"/>
                  </a:lnTo>
                  <a:lnTo>
                    <a:pt x="525221" y="1191453"/>
                  </a:lnTo>
                  <a:lnTo>
                    <a:pt x="523221" y="1192405"/>
                  </a:lnTo>
                  <a:lnTo>
                    <a:pt x="521030" y="1194596"/>
                  </a:lnTo>
                  <a:lnTo>
                    <a:pt x="520364" y="1195834"/>
                  </a:lnTo>
                  <a:lnTo>
                    <a:pt x="519221" y="1205359"/>
                  </a:lnTo>
                  <a:lnTo>
                    <a:pt x="516173" y="1210883"/>
                  </a:lnTo>
                  <a:lnTo>
                    <a:pt x="515506" y="1213836"/>
                  </a:lnTo>
                  <a:lnTo>
                    <a:pt x="516934" y="1216979"/>
                  </a:lnTo>
                  <a:lnTo>
                    <a:pt x="518935" y="1219361"/>
                  </a:lnTo>
                  <a:lnTo>
                    <a:pt x="521220" y="1222599"/>
                  </a:lnTo>
                  <a:lnTo>
                    <a:pt x="522268" y="1226028"/>
                  </a:lnTo>
                  <a:lnTo>
                    <a:pt x="520935" y="1228695"/>
                  </a:lnTo>
                  <a:lnTo>
                    <a:pt x="518363" y="1228695"/>
                  </a:lnTo>
                  <a:lnTo>
                    <a:pt x="512458" y="1225743"/>
                  </a:lnTo>
                  <a:lnTo>
                    <a:pt x="509790" y="1224980"/>
                  </a:lnTo>
                  <a:lnTo>
                    <a:pt x="507409" y="1226123"/>
                  </a:lnTo>
                  <a:lnTo>
                    <a:pt x="501980" y="1231838"/>
                  </a:lnTo>
                  <a:lnTo>
                    <a:pt x="499408" y="1233934"/>
                  </a:lnTo>
                  <a:lnTo>
                    <a:pt x="493598" y="1234696"/>
                  </a:lnTo>
                  <a:lnTo>
                    <a:pt x="490169" y="1234696"/>
                  </a:lnTo>
                  <a:lnTo>
                    <a:pt x="488645" y="1233458"/>
                  </a:lnTo>
                  <a:lnTo>
                    <a:pt x="488645" y="1231648"/>
                  </a:lnTo>
                  <a:lnTo>
                    <a:pt x="488169" y="1230886"/>
                  </a:lnTo>
                  <a:lnTo>
                    <a:pt x="487216" y="1230886"/>
                  </a:lnTo>
                  <a:lnTo>
                    <a:pt x="485692" y="1230886"/>
                  </a:lnTo>
                  <a:lnTo>
                    <a:pt x="485692" y="1230219"/>
                  </a:lnTo>
                  <a:lnTo>
                    <a:pt x="484645" y="1228790"/>
                  </a:lnTo>
                  <a:lnTo>
                    <a:pt x="482549" y="1226504"/>
                  </a:lnTo>
                  <a:lnTo>
                    <a:pt x="479977" y="1225647"/>
                  </a:lnTo>
                  <a:lnTo>
                    <a:pt x="474453" y="1225171"/>
                  </a:lnTo>
                  <a:lnTo>
                    <a:pt x="472167" y="1223647"/>
                  </a:lnTo>
                  <a:lnTo>
                    <a:pt x="457784" y="1206502"/>
                  </a:lnTo>
                  <a:lnTo>
                    <a:pt x="452546" y="1204406"/>
                  </a:lnTo>
                  <a:lnTo>
                    <a:pt x="450354" y="1202025"/>
                  </a:lnTo>
                  <a:lnTo>
                    <a:pt x="448640" y="1199072"/>
                  </a:lnTo>
                  <a:lnTo>
                    <a:pt x="442544" y="1182975"/>
                  </a:lnTo>
                  <a:lnTo>
                    <a:pt x="439496" y="1177070"/>
                  </a:lnTo>
                  <a:lnTo>
                    <a:pt x="435782" y="1173355"/>
                  </a:lnTo>
                  <a:lnTo>
                    <a:pt x="434257" y="1173355"/>
                  </a:lnTo>
                  <a:lnTo>
                    <a:pt x="431019" y="1173355"/>
                  </a:lnTo>
                  <a:lnTo>
                    <a:pt x="429495" y="1173355"/>
                  </a:lnTo>
                  <a:lnTo>
                    <a:pt x="428352" y="1172403"/>
                  </a:lnTo>
                  <a:lnTo>
                    <a:pt x="426447" y="1169545"/>
                  </a:lnTo>
                  <a:lnTo>
                    <a:pt x="424447" y="1168402"/>
                  </a:lnTo>
                  <a:lnTo>
                    <a:pt x="421970" y="1165735"/>
                  </a:lnTo>
                  <a:lnTo>
                    <a:pt x="421494" y="1165068"/>
                  </a:lnTo>
                  <a:lnTo>
                    <a:pt x="420923" y="1164020"/>
                  </a:lnTo>
                  <a:lnTo>
                    <a:pt x="419684" y="1163354"/>
                  </a:lnTo>
                  <a:lnTo>
                    <a:pt x="418160" y="1162878"/>
                  </a:lnTo>
                  <a:lnTo>
                    <a:pt x="416922" y="1162306"/>
                  </a:lnTo>
                  <a:lnTo>
                    <a:pt x="413112" y="1157544"/>
                  </a:lnTo>
                  <a:lnTo>
                    <a:pt x="406444" y="1147352"/>
                  </a:lnTo>
                  <a:lnTo>
                    <a:pt x="401777" y="1144589"/>
                  </a:lnTo>
                  <a:lnTo>
                    <a:pt x="395967" y="1143732"/>
                  </a:lnTo>
                  <a:lnTo>
                    <a:pt x="393109" y="1142399"/>
                  </a:lnTo>
                  <a:lnTo>
                    <a:pt x="390823" y="1137160"/>
                  </a:lnTo>
                  <a:lnTo>
                    <a:pt x="388156" y="1135541"/>
                  </a:lnTo>
                  <a:lnTo>
                    <a:pt x="380155" y="1132112"/>
                  </a:lnTo>
                  <a:lnTo>
                    <a:pt x="374821" y="1128683"/>
                  </a:lnTo>
                  <a:lnTo>
                    <a:pt x="371773" y="1125635"/>
                  </a:lnTo>
                  <a:lnTo>
                    <a:pt x="370630" y="1124682"/>
                  </a:lnTo>
                  <a:lnTo>
                    <a:pt x="369297" y="1123920"/>
                  </a:lnTo>
                  <a:lnTo>
                    <a:pt x="366439" y="1123349"/>
                  </a:lnTo>
                  <a:lnTo>
                    <a:pt x="365677" y="1122491"/>
                  </a:lnTo>
                  <a:lnTo>
                    <a:pt x="365106" y="1121444"/>
                  </a:lnTo>
                  <a:lnTo>
                    <a:pt x="364153" y="1120301"/>
                  </a:lnTo>
                  <a:lnTo>
                    <a:pt x="357010" y="1117253"/>
                  </a:lnTo>
                  <a:lnTo>
                    <a:pt x="346151" y="1115253"/>
                  </a:lnTo>
                  <a:lnTo>
                    <a:pt x="338912" y="1110680"/>
                  </a:lnTo>
                  <a:lnTo>
                    <a:pt x="337674" y="1109442"/>
                  </a:lnTo>
                  <a:lnTo>
                    <a:pt x="336721" y="1107823"/>
                  </a:lnTo>
                  <a:lnTo>
                    <a:pt x="336721" y="1105632"/>
                  </a:lnTo>
                  <a:lnTo>
                    <a:pt x="337388" y="1104299"/>
                  </a:lnTo>
                  <a:lnTo>
                    <a:pt x="338245" y="1103346"/>
                  </a:lnTo>
                  <a:lnTo>
                    <a:pt x="338721" y="1101822"/>
                  </a:lnTo>
                  <a:lnTo>
                    <a:pt x="338721" y="1098774"/>
                  </a:lnTo>
                  <a:lnTo>
                    <a:pt x="338721" y="1095726"/>
                  </a:lnTo>
                  <a:lnTo>
                    <a:pt x="337674" y="1092869"/>
                  </a:lnTo>
                  <a:lnTo>
                    <a:pt x="335483" y="1090297"/>
                  </a:lnTo>
                  <a:lnTo>
                    <a:pt x="333197" y="1089059"/>
                  </a:lnTo>
                  <a:lnTo>
                    <a:pt x="321767" y="1086487"/>
                  </a:lnTo>
                  <a:lnTo>
                    <a:pt x="318910" y="1084868"/>
                  </a:lnTo>
                  <a:lnTo>
                    <a:pt x="316338" y="1083058"/>
                  </a:lnTo>
                  <a:lnTo>
                    <a:pt x="314909" y="1081534"/>
                  </a:lnTo>
                  <a:lnTo>
                    <a:pt x="311861" y="1076295"/>
                  </a:lnTo>
                  <a:lnTo>
                    <a:pt x="309289" y="1070104"/>
                  </a:lnTo>
                  <a:lnTo>
                    <a:pt x="307479" y="1063532"/>
                  </a:lnTo>
                  <a:lnTo>
                    <a:pt x="306527" y="1054007"/>
                  </a:lnTo>
                  <a:lnTo>
                    <a:pt x="305289" y="1049625"/>
                  </a:lnTo>
                  <a:lnTo>
                    <a:pt x="305289" y="1047053"/>
                  </a:lnTo>
                  <a:lnTo>
                    <a:pt x="305289" y="1045815"/>
                  </a:lnTo>
                  <a:lnTo>
                    <a:pt x="306527" y="1042672"/>
                  </a:lnTo>
                  <a:lnTo>
                    <a:pt x="306527" y="1040957"/>
                  </a:lnTo>
                  <a:lnTo>
                    <a:pt x="306527" y="1040005"/>
                  </a:lnTo>
                  <a:lnTo>
                    <a:pt x="306051" y="1038767"/>
                  </a:lnTo>
                  <a:lnTo>
                    <a:pt x="306051" y="1037338"/>
                  </a:lnTo>
                  <a:lnTo>
                    <a:pt x="306051" y="1035528"/>
                  </a:lnTo>
                  <a:lnTo>
                    <a:pt x="306051" y="1034957"/>
                  </a:lnTo>
                  <a:lnTo>
                    <a:pt x="307003" y="1034195"/>
                  </a:lnTo>
                  <a:lnTo>
                    <a:pt x="307956" y="1033147"/>
                  </a:lnTo>
                  <a:lnTo>
                    <a:pt x="307956" y="1031718"/>
                  </a:lnTo>
                  <a:lnTo>
                    <a:pt x="307956" y="1030480"/>
                  </a:lnTo>
                  <a:lnTo>
                    <a:pt x="307289" y="1028385"/>
                  </a:lnTo>
                  <a:lnTo>
                    <a:pt x="307289" y="1026765"/>
                  </a:lnTo>
                  <a:lnTo>
                    <a:pt x="308146" y="1023812"/>
                  </a:lnTo>
                  <a:lnTo>
                    <a:pt x="308146" y="1022098"/>
                  </a:lnTo>
                  <a:lnTo>
                    <a:pt x="307479" y="1021336"/>
                  </a:lnTo>
                  <a:lnTo>
                    <a:pt x="303860" y="1018574"/>
                  </a:lnTo>
                  <a:lnTo>
                    <a:pt x="302050" y="1018574"/>
                  </a:lnTo>
                  <a:lnTo>
                    <a:pt x="299860" y="1019812"/>
                  </a:lnTo>
                  <a:lnTo>
                    <a:pt x="297954" y="1019812"/>
                  </a:lnTo>
                  <a:lnTo>
                    <a:pt x="297193" y="1016288"/>
                  </a:lnTo>
                  <a:lnTo>
                    <a:pt x="296145" y="1013621"/>
                  </a:lnTo>
                  <a:lnTo>
                    <a:pt x="293859" y="1012668"/>
                  </a:lnTo>
                  <a:lnTo>
                    <a:pt x="291382" y="1012002"/>
                  </a:lnTo>
                  <a:lnTo>
                    <a:pt x="289954" y="1010382"/>
                  </a:lnTo>
                  <a:lnTo>
                    <a:pt x="281476" y="1005524"/>
                  </a:lnTo>
                  <a:lnTo>
                    <a:pt x="279667" y="1004858"/>
                  </a:lnTo>
                  <a:lnTo>
                    <a:pt x="267570" y="1003810"/>
                  </a:lnTo>
                  <a:lnTo>
                    <a:pt x="262617" y="1000762"/>
                  </a:lnTo>
                  <a:lnTo>
                    <a:pt x="260426" y="1000095"/>
                  </a:lnTo>
                  <a:lnTo>
                    <a:pt x="259474" y="1002191"/>
                  </a:lnTo>
                  <a:lnTo>
                    <a:pt x="258521" y="1003524"/>
                  </a:lnTo>
                  <a:lnTo>
                    <a:pt x="256330" y="1002095"/>
                  </a:lnTo>
                  <a:lnTo>
                    <a:pt x="252330" y="998381"/>
                  </a:lnTo>
                  <a:lnTo>
                    <a:pt x="250711" y="998381"/>
                  </a:lnTo>
                  <a:lnTo>
                    <a:pt x="249853" y="998952"/>
                  </a:lnTo>
                  <a:lnTo>
                    <a:pt x="249091" y="999810"/>
                  </a:lnTo>
                  <a:lnTo>
                    <a:pt x="245377" y="1001810"/>
                  </a:lnTo>
                  <a:lnTo>
                    <a:pt x="245377" y="1001048"/>
                  </a:lnTo>
                  <a:lnTo>
                    <a:pt x="244138" y="998952"/>
                  </a:lnTo>
                  <a:lnTo>
                    <a:pt x="243567" y="997523"/>
                  </a:lnTo>
                  <a:lnTo>
                    <a:pt x="242995" y="993904"/>
                  </a:lnTo>
                  <a:lnTo>
                    <a:pt x="242329" y="992475"/>
                  </a:lnTo>
                  <a:lnTo>
                    <a:pt x="241281" y="991523"/>
                  </a:lnTo>
                  <a:lnTo>
                    <a:pt x="237471" y="989713"/>
                  </a:lnTo>
                  <a:lnTo>
                    <a:pt x="236042" y="987903"/>
                  </a:lnTo>
                  <a:lnTo>
                    <a:pt x="235090" y="986855"/>
                  </a:lnTo>
                  <a:lnTo>
                    <a:pt x="233756" y="986379"/>
                  </a:lnTo>
                  <a:lnTo>
                    <a:pt x="232423" y="986379"/>
                  </a:lnTo>
                  <a:lnTo>
                    <a:pt x="229470" y="987903"/>
                  </a:lnTo>
                  <a:lnTo>
                    <a:pt x="227946" y="987903"/>
                  </a:lnTo>
                  <a:lnTo>
                    <a:pt x="225469" y="989141"/>
                  </a:lnTo>
                  <a:lnTo>
                    <a:pt x="224231" y="991904"/>
                  </a:lnTo>
                  <a:lnTo>
                    <a:pt x="223088" y="999047"/>
                  </a:lnTo>
                  <a:lnTo>
                    <a:pt x="223088" y="999810"/>
                  </a:lnTo>
                  <a:lnTo>
                    <a:pt x="222421" y="1000571"/>
                  </a:lnTo>
                  <a:lnTo>
                    <a:pt x="221850" y="1001524"/>
                  </a:lnTo>
                  <a:lnTo>
                    <a:pt x="221850" y="1002762"/>
                  </a:lnTo>
                  <a:lnTo>
                    <a:pt x="221850" y="1005334"/>
                  </a:lnTo>
                  <a:lnTo>
                    <a:pt x="221850" y="1006477"/>
                  </a:lnTo>
                  <a:lnTo>
                    <a:pt x="221850" y="1006477"/>
                  </a:lnTo>
                  <a:lnTo>
                    <a:pt x="221088" y="1009430"/>
                  </a:lnTo>
                  <a:lnTo>
                    <a:pt x="220040" y="1010192"/>
                  </a:lnTo>
                  <a:lnTo>
                    <a:pt x="218611" y="1010192"/>
                  </a:lnTo>
                  <a:lnTo>
                    <a:pt x="216420" y="1010192"/>
                  </a:lnTo>
                  <a:lnTo>
                    <a:pt x="213849" y="1010192"/>
                  </a:lnTo>
                  <a:lnTo>
                    <a:pt x="212706" y="1010192"/>
                  </a:lnTo>
                  <a:lnTo>
                    <a:pt x="212706" y="1011335"/>
                  </a:lnTo>
                  <a:lnTo>
                    <a:pt x="212706" y="1014097"/>
                  </a:lnTo>
                  <a:lnTo>
                    <a:pt x="214230" y="1016859"/>
                  </a:lnTo>
                  <a:lnTo>
                    <a:pt x="214230" y="1018383"/>
                  </a:lnTo>
                  <a:lnTo>
                    <a:pt x="212039" y="1019526"/>
                  </a:lnTo>
                  <a:lnTo>
                    <a:pt x="209848" y="1017336"/>
                  </a:lnTo>
                  <a:lnTo>
                    <a:pt x="207943" y="1016764"/>
                  </a:lnTo>
                  <a:lnTo>
                    <a:pt x="205848" y="1016764"/>
                  </a:lnTo>
                  <a:lnTo>
                    <a:pt x="202990" y="1016764"/>
                  </a:lnTo>
                  <a:lnTo>
                    <a:pt x="201847" y="1016288"/>
                  </a:lnTo>
                  <a:lnTo>
                    <a:pt x="200323" y="1015335"/>
                  </a:lnTo>
                  <a:lnTo>
                    <a:pt x="199085" y="1014097"/>
                  </a:lnTo>
                  <a:lnTo>
                    <a:pt x="198513" y="1012954"/>
                  </a:lnTo>
                  <a:lnTo>
                    <a:pt x="198513" y="1009335"/>
                  </a:lnTo>
                  <a:lnTo>
                    <a:pt x="198513" y="1008096"/>
                  </a:lnTo>
                  <a:lnTo>
                    <a:pt x="194894" y="999524"/>
                  </a:lnTo>
                  <a:lnTo>
                    <a:pt x="191846" y="995904"/>
                  </a:lnTo>
                  <a:lnTo>
                    <a:pt x="191370" y="994475"/>
                  </a:lnTo>
                  <a:lnTo>
                    <a:pt x="191370" y="993428"/>
                  </a:lnTo>
                  <a:lnTo>
                    <a:pt x="191370" y="992475"/>
                  </a:lnTo>
                  <a:lnTo>
                    <a:pt x="191370" y="991523"/>
                  </a:lnTo>
                  <a:lnTo>
                    <a:pt x="191370" y="990189"/>
                  </a:lnTo>
                  <a:lnTo>
                    <a:pt x="190132" y="988284"/>
                  </a:lnTo>
                  <a:lnTo>
                    <a:pt x="181845" y="981236"/>
                  </a:lnTo>
                  <a:lnTo>
                    <a:pt x="180607" y="979045"/>
                  </a:lnTo>
                  <a:lnTo>
                    <a:pt x="178797" y="964948"/>
                  </a:lnTo>
                  <a:lnTo>
                    <a:pt x="178797" y="961805"/>
                  </a:lnTo>
                  <a:lnTo>
                    <a:pt x="179559" y="958376"/>
                  </a:lnTo>
                  <a:lnTo>
                    <a:pt x="182131" y="953708"/>
                  </a:lnTo>
                  <a:lnTo>
                    <a:pt x="183274" y="950946"/>
                  </a:lnTo>
                  <a:lnTo>
                    <a:pt x="181940" y="948089"/>
                  </a:lnTo>
                  <a:lnTo>
                    <a:pt x="180130" y="948089"/>
                  </a:lnTo>
                  <a:lnTo>
                    <a:pt x="177844" y="948755"/>
                  </a:lnTo>
                  <a:lnTo>
                    <a:pt x="175177" y="948755"/>
                  </a:lnTo>
                  <a:lnTo>
                    <a:pt x="172987" y="947422"/>
                  </a:lnTo>
                  <a:lnTo>
                    <a:pt x="170034" y="944660"/>
                  </a:lnTo>
                  <a:lnTo>
                    <a:pt x="167367" y="941612"/>
                  </a:lnTo>
                  <a:lnTo>
                    <a:pt x="165748" y="938849"/>
                  </a:lnTo>
                  <a:lnTo>
                    <a:pt x="164890" y="938373"/>
                  </a:lnTo>
                  <a:lnTo>
                    <a:pt x="163938" y="937611"/>
                  </a:lnTo>
                  <a:lnTo>
                    <a:pt x="163938" y="936278"/>
                  </a:lnTo>
                  <a:lnTo>
                    <a:pt x="163938" y="932563"/>
                  </a:lnTo>
                  <a:lnTo>
                    <a:pt x="163271" y="929039"/>
                  </a:lnTo>
                  <a:lnTo>
                    <a:pt x="161937" y="925514"/>
                  </a:lnTo>
                  <a:lnTo>
                    <a:pt x="161461" y="924848"/>
                  </a:lnTo>
                  <a:lnTo>
                    <a:pt x="160033" y="924848"/>
                  </a:lnTo>
                  <a:lnTo>
                    <a:pt x="156889" y="924848"/>
                  </a:lnTo>
                  <a:lnTo>
                    <a:pt x="155651" y="924181"/>
                  </a:lnTo>
                  <a:lnTo>
                    <a:pt x="153746" y="921514"/>
                  </a:lnTo>
                  <a:lnTo>
                    <a:pt x="152222" y="920085"/>
                  </a:lnTo>
                  <a:lnTo>
                    <a:pt x="150412" y="919514"/>
                  </a:lnTo>
                  <a:lnTo>
                    <a:pt x="147555" y="919514"/>
                  </a:lnTo>
                  <a:lnTo>
                    <a:pt x="146793" y="919514"/>
                  </a:lnTo>
                  <a:lnTo>
                    <a:pt x="144507" y="920943"/>
                  </a:lnTo>
                  <a:lnTo>
                    <a:pt x="143078" y="920943"/>
                  </a:lnTo>
                  <a:lnTo>
                    <a:pt x="140887" y="915513"/>
                  </a:lnTo>
                  <a:lnTo>
                    <a:pt x="137458" y="912275"/>
                  </a:lnTo>
                  <a:lnTo>
                    <a:pt x="134029" y="911703"/>
                  </a:lnTo>
                  <a:lnTo>
                    <a:pt x="126981" y="913513"/>
                  </a:lnTo>
                  <a:lnTo>
                    <a:pt x="124123" y="913513"/>
                  </a:lnTo>
                  <a:lnTo>
                    <a:pt x="122599" y="913513"/>
                  </a:lnTo>
                  <a:lnTo>
                    <a:pt x="121170" y="912751"/>
                  </a:lnTo>
                  <a:lnTo>
                    <a:pt x="118313" y="914370"/>
                  </a:lnTo>
                  <a:lnTo>
                    <a:pt x="116027" y="914942"/>
                  </a:lnTo>
                  <a:lnTo>
                    <a:pt x="109360" y="914942"/>
                  </a:lnTo>
                  <a:lnTo>
                    <a:pt x="106216" y="914275"/>
                  </a:lnTo>
                  <a:lnTo>
                    <a:pt x="100216" y="911322"/>
                  </a:lnTo>
                  <a:lnTo>
                    <a:pt x="97263" y="910655"/>
                  </a:lnTo>
                  <a:lnTo>
                    <a:pt x="91738" y="911703"/>
                  </a:lnTo>
                  <a:lnTo>
                    <a:pt x="86500" y="914370"/>
                  </a:lnTo>
                  <a:lnTo>
                    <a:pt x="81928" y="917894"/>
                  </a:lnTo>
                  <a:lnTo>
                    <a:pt x="78403" y="921323"/>
                  </a:lnTo>
                  <a:lnTo>
                    <a:pt x="75451" y="926277"/>
                  </a:lnTo>
                  <a:lnTo>
                    <a:pt x="73641" y="928086"/>
                  </a:lnTo>
                  <a:lnTo>
                    <a:pt x="70783" y="928848"/>
                  </a:lnTo>
                  <a:lnTo>
                    <a:pt x="69640" y="928848"/>
                  </a:lnTo>
                  <a:lnTo>
                    <a:pt x="68593" y="927705"/>
                  </a:lnTo>
                  <a:lnTo>
                    <a:pt x="67926" y="926086"/>
                  </a:lnTo>
                  <a:lnTo>
                    <a:pt x="67259" y="922562"/>
                  </a:lnTo>
                  <a:lnTo>
                    <a:pt x="66116" y="921895"/>
                  </a:lnTo>
                  <a:lnTo>
                    <a:pt x="59449" y="921419"/>
                  </a:lnTo>
                  <a:lnTo>
                    <a:pt x="57734" y="920657"/>
                  </a:lnTo>
                  <a:lnTo>
                    <a:pt x="53638" y="917704"/>
                  </a:lnTo>
                  <a:lnTo>
                    <a:pt x="52876" y="916942"/>
                  </a:lnTo>
                  <a:lnTo>
                    <a:pt x="50590" y="915799"/>
                  </a:lnTo>
                  <a:lnTo>
                    <a:pt x="47542" y="916370"/>
                  </a:lnTo>
                  <a:lnTo>
                    <a:pt x="44590" y="917418"/>
                  </a:lnTo>
                  <a:lnTo>
                    <a:pt x="42589" y="917418"/>
                  </a:lnTo>
                  <a:lnTo>
                    <a:pt x="41446" y="915989"/>
                  </a:lnTo>
                  <a:lnTo>
                    <a:pt x="39827" y="912561"/>
                  </a:lnTo>
                  <a:lnTo>
                    <a:pt x="38589" y="911894"/>
                  </a:lnTo>
                  <a:lnTo>
                    <a:pt x="36779" y="911227"/>
                  </a:lnTo>
                  <a:lnTo>
                    <a:pt x="35255" y="909703"/>
                  </a:lnTo>
                  <a:lnTo>
                    <a:pt x="34112" y="908274"/>
                  </a:lnTo>
                  <a:lnTo>
                    <a:pt x="33160" y="907703"/>
                  </a:lnTo>
                  <a:lnTo>
                    <a:pt x="32398" y="907703"/>
                  </a:lnTo>
                  <a:lnTo>
                    <a:pt x="30969" y="906845"/>
                  </a:lnTo>
                  <a:lnTo>
                    <a:pt x="30016" y="906845"/>
                  </a:lnTo>
                  <a:lnTo>
                    <a:pt x="29159" y="906845"/>
                  </a:lnTo>
                  <a:lnTo>
                    <a:pt x="27349" y="908369"/>
                  </a:lnTo>
                  <a:lnTo>
                    <a:pt x="26397" y="908369"/>
                  </a:lnTo>
                  <a:lnTo>
                    <a:pt x="24206" y="908369"/>
                  </a:lnTo>
                  <a:lnTo>
                    <a:pt x="23635" y="907703"/>
                  </a:lnTo>
                  <a:lnTo>
                    <a:pt x="22587" y="906560"/>
                  </a:lnTo>
                  <a:lnTo>
                    <a:pt x="20682" y="905321"/>
                  </a:lnTo>
                  <a:lnTo>
                    <a:pt x="17443" y="904560"/>
                  </a:lnTo>
                  <a:lnTo>
                    <a:pt x="5918" y="904560"/>
                  </a:lnTo>
                  <a:lnTo>
                    <a:pt x="3061" y="902845"/>
                  </a:lnTo>
                  <a:lnTo>
                    <a:pt x="-83" y="897606"/>
                  </a:lnTo>
                  <a:lnTo>
                    <a:pt x="-83" y="126653"/>
                  </a:lnTo>
                  <a:lnTo>
                    <a:pt x="1042810" y="126653"/>
                  </a:lnTo>
                  <a:lnTo>
                    <a:pt x="1046334" y="123319"/>
                  </a:lnTo>
                  <a:lnTo>
                    <a:pt x="1049763" y="121890"/>
                  </a:lnTo>
                  <a:lnTo>
                    <a:pt x="1052621" y="119795"/>
                  </a:lnTo>
                  <a:lnTo>
                    <a:pt x="1054811" y="117223"/>
                  </a:lnTo>
                  <a:lnTo>
                    <a:pt x="1056240" y="114080"/>
                  </a:lnTo>
                  <a:lnTo>
                    <a:pt x="1057478" y="107127"/>
                  </a:lnTo>
                  <a:lnTo>
                    <a:pt x="1058812" y="104078"/>
                  </a:lnTo>
                  <a:lnTo>
                    <a:pt x="1061193" y="102745"/>
                  </a:lnTo>
                  <a:lnTo>
                    <a:pt x="1064146" y="102745"/>
                  </a:lnTo>
                  <a:lnTo>
                    <a:pt x="1067098" y="101602"/>
                  </a:lnTo>
                  <a:lnTo>
                    <a:pt x="1069861" y="99887"/>
                  </a:lnTo>
                  <a:lnTo>
                    <a:pt x="1072242" y="98078"/>
                  </a:lnTo>
                  <a:lnTo>
                    <a:pt x="1073290" y="96554"/>
                  </a:lnTo>
                  <a:lnTo>
                    <a:pt x="1074052" y="94935"/>
                  </a:lnTo>
                  <a:lnTo>
                    <a:pt x="1075004" y="93506"/>
                  </a:lnTo>
                  <a:lnTo>
                    <a:pt x="1077576" y="92458"/>
                  </a:lnTo>
                  <a:lnTo>
                    <a:pt x="1079195" y="91220"/>
                  </a:lnTo>
                  <a:lnTo>
                    <a:pt x="1080624" y="89696"/>
                  </a:lnTo>
                  <a:lnTo>
                    <a:pt x="1081290" y="88362"/>
                  </a:lnTo>
                  <a:lnTo>
                    <a:pt x="1082529" y="88362"/>
                  </a:lnTo>
                  <a:lnTo>
                    <a:pt x="1095864" y="81219"/>
                  </a:lnTo>
                  <a:lnTo>
                    <a:pt x="1098721" y="81219"/>
                  </a:lnTo>
                  <a:lnTo>
                    <a:pt x="1101007" y="79885"/>
                  </a:lnTo>
                  <a:lnTo>
                    <a:pt x="1103103" y="76932"/>
                  </a:lnTo>
                  <a:lnTo>
                    <a:pt x="1107961" y="67407"/>
                  </a:lnTo>
                  <a:lnTo>
                    <a:pt x="1109865" y="65693"/>
                  </a:lnTo>
                  <a:lnTo>
                    <a:pt x="1122153" y="64073"/>
                  </a:lnTo>
                  <a:lnTo>
                    <a:pt x="1124439" y="62930"/>
                  </a:lnTo>
                  <a:lnTo>
                    <a:pt x="1126344" y="64835"/>
                  </a:lnTo>
                  <a:lnTo>
                    <a:pt x="1127011" y="67217"/>
                  </a:lnTo>
                  <a:lnTo>
                    <a:pt x="1127772" y="69312"/>
                  </a:lnTo>
                  <a:lnTo>
                    <a:pt x="1130154" y="70169"/>
                  </a:lnTo>
                  <a:lnTo>
                    <a:pt x="1134916" y="69693"/>
                  </a:lnTo>
                  <a:lnTo>
                    <a:pt x="1136917" y="70265"/>
                  </a:lnTo>
                  <a:lnTo>
                    <a:pt x="1138726" y="72265"/>
                  </a:lnTo>
                  <a:lnTo>
                    <a:pt x="1142060" y="70169"/>
                  </a:lnTo>
                  <a:lnTo>
                    <a:pt x="1143584" y="69598"/>
                  </a:lnTo>
                  <a:lnTo>
                    <a:pt x="1145870" y="69598"/>
                  </a:lnTo>
                  <a:lnTo>
                    <a:pt x="1160443" y="69598"/>
                  </a:lnTo>
                  <a:lnTo>
                    <a:pt x="1165301" y="70265"/>
                  </a:lnTo>
                  <a:lnTo>
                    <a:pt x="1170921" y="68931"/>
                  </a:lnTo>
                  <a:lnTo>
                    <a:pt x="1173683" y="68931"/>
                  </a:lnTo>
                  <a:lnTo>
                    <a:pt x="1177779" y="69503"/>
                  </a:lnTo>
                  <a:lnTo>
                    <a:pt x="1179970" y="69503"/>
                  </a:lnTo>
                  <a:lnTo>
                    <a:pt x="1185018" y="67121"/>
                  </a:lnTo>
                  <a:lnTo>
                    <a:pt x="1191019" y="65597"/>
                  </a:lnTo>
                  <a:lnTo>
                    <a:pt x="1198067" y="62740"/>
                  </a:lnTo>
                  <a:lnTo>
                    <a:pt x="1200067" y="62740"/>
                  </a:lnTo>
                  <a:lnTo>
                    <a:pt x="1208259" y="63311"/>
                  </a:lnTo>
                  <a:lnTo>
                    <a:pt x="1211116" y="62835"/>
                  </a:lnTo>
                  <a:lnTo>
                    <a:pt x="1213593" y="61311"/>
                  </a:lnTo>
                  <a:lnTo>
                    <a:pt x="1216355" y="60168"/>
                  </a:lnTo>
                  <a:lnTo>
                    <a:pt x="1219498" y="61406"/>
                  </a:lnTo>
                  <a:lnTo>
                    <a:pt x="1224642" y="65788"/>
                  </a:lnTo>
                  <a:lnTo>
                    <a:pt x="1231976" y="73694"/>
                  </a:lnTo>
                  <a:lnTo>
                    <a:pt x="1236167" y="76742"/>
                  </a:lnTo>
                  <a:lnTo>
                    <a:pt x="1241692" y="77980"/>
                  </a:lnTo>
                  <a:lnTo>
                    <a:pt x="1258551" y="78647"/>
                  </a:lnTo>
                  <a:lnTo>
                    <a:pt x="1264266" y="77980"/>
                  </a:lnTo>
                  <a:lnTo>
                    <a:pt x="1275791" y="75218"/>
                  </a:lnTo>
                  <a:lnTo>
                    <a:pt x="1281125" y="75218"/>
                  </a:lnTo>
                  <a:lnTo>
                    <a:pt x="1286555" y="77218"/>
                  </a:lnTo>
                  <a:lnTo>
                    <a:pt x="1291317" y="80456"/>
                  </a:lnTo>
                  <a:lnTo>
                    <a:pt x="1293888" y="81790"/>
                  </a:lnTo>
                  <a:lnTo>
                    <a:pt x="1299509" y="83028"/>
                  </a:lnTo>
                  <a:lnTo>
                    <a:pt x="1301508" y="84743"/>
                  </a:lnTo>
                  <a:lnTo>
                    <a:pt x="1303318" y="86838"/>
                  </a:lnTo>
                  <a:lnTo>
                    <a:pt x="1305509" y="88457"/>
                  </a:lnTo>
                  <a:lnTo>
                    <a:pt x="1308271" y="89029"/>
                  </a:lnTo>
                  <a:lnTo>
                    <a:pt x="1311415" y="89029"/>
                  </a:lnTo>
                  <a:lnTo>
                    <a:pt x="1314177" y="90077"/>
                  </a:lnTo>
                  <a:lnTo>
                    <a:pt x="1315320" y="92934"/>
                  </a:lnTo>
                  <a:lnTo>
                    <a:pt x="1315320" y="97982"/>
                  </a:lnTo>
                  <a:lnTo>
                    <a:pt x="1315320" y="101316"/>
                  </a:lnTo>
                  <a:lnTo>
                    <a:pt x="1316177" y="103983"/>
                  </a:lnTo>
                  <a:lnTo>
                    <a:pt x="1318177" y="105317"/>
                  </a:lnTo>
                  <a:lnTo>
                    <a:pt x="1321225" y="105888"/>
                  </a:lnTo>
                  <a:lnTo>
                    <a:pt x="1326369" y="105888"/>
                  </a:lnTo>
                  <a:lnTo>
                    <a:pt x="1329036" y="106555"/>
                  </a:lnTo>
                  <a:lnTo>
                    <a:pt x="1331798" y="108174"/>
                  </a:lnTo>
                  <a:lnTo>
                    <a:pt x="1336751" y="112079"/>
                  </a:lnTo>
                  <a:lnTo>
                    <a:pt x="1345705" y="117699"/>
                  </a:lnTo>
                  <a:lnTo>
                    <a:pt x="1347514" y="127224"/>
                  </a:lnTo>
                  <a:lnTo>
                    <a:pt x="1348467" y="129510"/>
                  </a:lnTo>
                  <a:lnTo>
                    <a:pt x="1347610" y="131129"/>
                  </a:lnTo>
                  <a:lnTo>
                    <a:pt x="1347610" y="132272"/>
                  </a:lnTo>
                  <a:lnTo>
                    <a:pt x="1347610" y="133225"/>
                  </a:lnTo>
                  <a:lnTo>
                    <a:pt x="1347610" y="134177"/>
                  </a:lnTo>
                  <a:lnTo>
                    <a:pt x="1347610" y="136178"/>
                  </a:lnTo>
                  <a:lnTo>
                    <a:pt x="1348467" y="141797"/>
                  </a:lnTo>
                  <a:lnTo>
                    <a:pt x="1348943" y="142750"/>
                  </a:lnTo>
                  <a:lnTo>
                    <a:pt x="1351134" y="144179"/>
                  </a:lnTo>
                  <a:lnTo>
                    <a:pt x="1351991" y="145417"/>
                  </a:lnTo>
                  <a:lnTo>
                    <a:pt x="1351991" y="147512"/>
                  </a:lnTo>
                  <a:lnTo>
                    <a:pt x="1351991" y="149894"/>
                  </a:lnTo>
                  <a:lnTo>
                    <a:pt x="1353039" y="151799"/>
                  </a:lnTo>
                  <a:lnTo>
                    <a:pt x="1356277" y="152561"/>
                  </a:lnTo>
                  <a:lnTo>
                    <a:pt x="1357421" y="152561"/>
                  </a:lnTo>
                  <a:lnTo>
                    <a:pt x="1360087" y="151132"/>
                  </a:lnTo>
                  <a:lnTo>
                    <a:pt x="1362373" y="150465"/>
                  </a:lnTo>
                  <a:lnTo>
                    <a:pt x="1362373" y="149703"/>
                  </a:lnTo>
                  <a:lnTo>
                    <a:pt x="1362373" y="148655"/>
                  </a:lnTo>
                  <a:lnTo>
                    <a:pt x="1362373" y="147798"/>
                  </a:lnTo>
                  <a:lnTo>
                    <a:pt x="1365231" y="146274"/>
                  </a:lnTo>
                  <a:lnTo>
                    <a:pt x="1366469" y="145417"/>
                  </a:lnTo>
                  <a:lnTo>
                    <a:pt x="1367231" y="143512"/>
                  </a:lnTo>
                  <a:lnTo>
                    <a:pt x="1369232" y="140178"/>
                  </a:lnTo>
                  <a:lnTo>
                    <a:pt x="1370470" y="139035"/>
                  </a:lnTo>
                  <a:lnTo>
                    <a:pt x="1373327" y="137416"/>
                  </a:lnTo>
                  <a:lnTo>
                    <a:pt x="1376185" y="136178"/>
                  </a:lnTo>
                  <a:lnTo>
                    <a:pt x="1376185" y="131034"/>
                  </a:lnTo>
                  <a:lnTo>
                    <a:pt x="1377042" y="128177"/>
                  </a:lnTo>
                  <a:lnTo>
                    <a:pt x="1379995" y="122462"/>
                  </a:lnTo>
                  <a:lnTo>
                    <a:pt x="1380661" y="120271"/>
                  </a:lnTo>
                  <a:lnTo>
                    <a:pt x="1380661" y="120271"/>
                  </a:lnTo>
                  <a:lnTo>
                    <a:pt x="1381614" y="119699"/>
                  </a:lnTo>
                  <a:lnTo>
                    <a:pt x="1382757" y="119699"/>
                  </a:lnTo>
                  <a:lnTo>
                    <a:pt x="1383805" y="119699"/>
                  </a:lnTo>
                  <a:lnTo>
                    <a:pt x="1384662" y="119699"/>
                  </a:lnTo>
                  <a:lnTo>
                    <a:pt x="1385329" y="119699"/>
                  </a:lnTo>
                  <a:lnTo>
                    <a:pt x="1387615" y="118080"/>
                  </a:lnTo>
                  <a:lnTo>
                    <a:pt x="1388472" y="118080"/>
                  </a:lnTo>
                  <a:lnTo>
                    <a:pt x="1391139" y="118080"/>
                  </a:lnTo>
                  <a:lnTo>
                    <a:pt x="1391996" y="118080"/>
                  </a:lnTo>
                  <a:lnTo>
                    <a:pt x="1393425" y="117509"/>
                  </a:lnTo>
                  <a:lnTo>
                    <a:pt x="1394663" y="116747"/>
                  </a:lnTo>
                  <a:lnTo>
                    <a:pt x="1399426" y="113127"/>
                  </a:lnTo>
                  <a:lnTo>
                    <a:pt x="1401331" y="112079"/>
                  </a:lnTo>
                  <a:lnTo>
                    <a:pt x="1401998" y="112079"/>
                  </a:lnTo>
                  <a:lnTo>
                    <a:pt x="1402664" y="112079"/>
                  </a:lnTo>
                  <a:lnTo>
                    <a:pt x="1403141" y="112079"/>
                  </a:lnTo>
                  <a:lnTo>
                    <a:pt x="1407522" y="120843"/>
                  </a:lnTo>
                  <a:lnTo>
                    <a:pt x="1407998" y="121414"/>
                  </a:lnTo>
                  <a:lnTo>
                    <a:pt x="1408665" y="121890"/>
                  </a:lnTo>
                  <a:lnTo>
                    <a:pt x="1409331" y="121890"/>
                  </a:lnTo>
                  <a:lnTo>
                    <a:pt x="1410189" y="121890"/>
                  </a:lnTo>
                  <a:lnTo>
                    <a:pt x="1412761" y="121890"/>
                  </a:lnTo>
                  <a:lnTo>
                    <a:pt x="1413332" y="121890"/>
                  </a:lnTo>
                  <a:lnTo>
                    <a:pt x="1414285" y="122938"/>
                  </a:lnTo>
                  <a:lnTo>
                    <a:pt x="1414951" y="123414"/>
                  </a:lnTo>
                  <a:lnTo>
                    <a:pt x="1415618" y="123414"/>
                  </a:lnTo>
                  <a:lnTo>
                    <a:pt x="1416285" y="123414"/>
                  </a:lnTo>
                  <a:lnTo>
                    <a:pt x="1416857" y="122557"/>
                  </a:lnTo>
                  <a:lnTo>
                    <a:pt x="1417809" y="118461"/>
                  </a:lnTo>
                  <a:lnTo>
                    <a:pt x="1418666" y="116461"/>
                  </a:lnTo>
                  <a:lnTo>
                    <a:pt x="1419333" y="115604"/>
                  </a:lnTo>
                  <a:lnTo>
                    <a:pt x="1420095" y="115127"/>
                  </a:lnTo>
                  <a:lnTo>
                    <a:pt x="1420857" y="115127"/>
                  </a:lnTo>
                  <a:lnTo>
                    <a:pt x="1422476" y="115127"/>
                  </a:lnTo>
                  <a:lnTo>
                    <a:pt x="1425143" y="115604"/>
                  </a:lnTo>
                  <a:lnTo>
                    <a:pt x="1428096" y="116556"/>
                  </a:lnTo>
                  <a:lnTo>
                    <a:pt x="1428667" y="116556"/>
                  </a:lnTo>
                  <a:lnTo>
                    <a:pt x="1429906" y="116556"/>
                  </a:lnTo>
                  <a:lnTo>
                    <a:pt x="1433906" y="114461"/>
                  </a:lnTo>
                  <a:lnTo>
                    <a:pt x="1435430" y="113889"/>
                  </a:lnTo>
                  <a:lnTo>
                    <a:pt x="1438669" y="113889"/>
                  </a:lnTo>
                  <a:lnTo>
                    <a:pt x="1439240" y="113889"/>
                  </a:lnTo>
                  <a:lnTo>
                    <a:pt x="1439240" y="113889"/>
                  </a:lnTo>
                  <a:lnTo>
                    <a:pt x="1439907" y="113318"/>
                  </a:lnTo>
                  <a:lnTo>
                    <a:pt x="1440478" y="112651"/>
                  </a:lnTo>
                  <a:lnTo>
                    <a:pt x="1440955" y="111698"/>
                  </a:lnTo>
                  <a:lnTo>
                    <a:pt x="1440955" y="110746"/>
                  </a:lnTo>
                  <a:lnTo>
                    <a:pt x="1440955" y="106079"/>
                  </a:lnTo>
                  <a:lnTo>
                    <a:pt x="1440955" y="105317"/>
                  </a:lnTo>
                  <a:lnTo>
                    <a:pt x="1442479" y="101602"/>
                  </a:lnTo>
                  <a:lnTo>
                    <a:pt x="1443050" y="99983"/>
                  </a:lnTo>
                  <a:lnTo>
                    <a:pt x="1443050" y="97887"/>
                  </a:lnTo>
                  <a:lnTo>
                    <a:pt x="1443050" y="94268"/>
                  </a:lnTo>
                  <a:lnTo>
                    <a:pt x="1443050" y="90553"/>
                  </a:lnTo>
                  <a:lnTo>
                    <a:pt x="1443050" y="88934"/>
                  </a:lnTo>
                  <a:lnTo>
                    <a:pt x="1443050" y="88172"/>
                  </a:lnTo>
                  <a:lnTo>
                    <a:pt x="1443050" y="87505"/>
                  </a:lnTo>
                  <a:lnTo>
                    <a:pt x="1444383" y="85695"/>
                  </a:lnTo>
                  <a:lnTo>
                    <a:pt x="1444383" y="84933"/>
                  </a:lnTo>
                  <a:lnTo>
                    <a:pt x="1444383" y="84076"/>
                  </a:lnTo>
                  <a:lnTo>
                    <a:pt x="1444383" y="83028"/>
                  </a:lnTo>
                  <a:lnTo>
                    <a:pt x="1443526" y="81599"/>
                  </a:lnTo>
                  <a:lnTo>
                    <a:pt x="1439907" y="77313"/>
                  </a:lnTo>
                  <a:lnTo>
                    <a:pt x="1436954" y="74551"/>
                  </a:lnTo>
                  <a:lnTo>
                    <a:pt x="1436383" y="73694"/>
                  </a:lnTo>
                  <a:lnTo>
                    <a:pt x="1435716" y="72455"/>
                  </a:lnTo>
                  <a:lnTo>
                    <a:pt x="1435716" y="70741"/>
                  </a:lnTo>
                  <a:lnTo>
                    <a:pt x="1435716" y="68550"/>
                  </a:lnTo>
                  <a:lnTo>
                    <a:pt x="1434668" y="66550"/>
                  </a:lnTo>
                  <a:lnTo>
                    <a:pt x="1431144" y="62835"/>
                  </a:lnTo>
                  <a:lnTo>
                    <a:pt x="1431144" y="61121"/>
                  </a:lnTo>
                  <a:lnTo>
                    <a:pt x="1431144" y="60549"/>
                  </a:lnTo>
                  <a:lnTo>
                    <a:pt x="1431144" y="59787"/>
                  </a:lnTo>
                  <a:lnTo>
                    <a:pt x="1431144" y="59216"/>
                  </a:lnTo>
                  <a:lnTo>
                    <a:pt x="1431811" y="59216"/>
                  </a:lnTo>
                  <a:lnTo>
                    <a:pt x="1432763" y="59216"/>
                  </a:lnTo>
                  <a:lnTo>
                    <a:pt x="1434287" y="59216"/>
                  </a:lnTo>
                  <a:lnTo>
                    <a:pt x="1435430" y="59216"/>
                  </a:lnTo>
                  <a:lnTo>
                    <a:pt x="1436668" y="58644"/>
                  </a:lnTo>
                  <a:lnTo>
                    <a:pt x="1440002" y="56168"/>
                  </a:lnTo>
                  <a:lnTo>
                    <a:pt x="1440669" y="55310"/>
                  </a:lnTo>
                  <a:lnTo>
                    <a:pt x="1441907" y="53501"/>
                  </a:lnTo>
                  <a:lnTo>
                    <a:pt x="1456766" y="45690"/>
                  </a:lnTo>
                  <a:lnTo>
                    <a:pt x="1457909" y="45690"/>
                  </a:lnTo>
                  <a:lnTo>
                    <a:pt x="1459814" y="45690"/>
                  </a:lnTo>
                  <a:lnTo>
                    <a:pt x="1463910" y="46166"/>
                  </a:lnTo>
                  <a:lnTo>
                    <a:pt x="1464767" y="46166"/>
                  </a:lnTo>
                  <a:lnTo>
                    <a:pt x="1465815" y="46166"/>
                  </a:lnTo>
                  <a:lnTo>
                    <a:pt x="1466767" y="45595"/>
                  </a:lnTo>
                  <a:lnTo>
                    <a:pt x="1471435" y="40928"/>
                  </a:lnTo>
                  <a:lnTo>
                    <a:pt x="1473721" y="38356"/>
                  </a:lnTo>
                  <a:lnTo>
                    <a:pt x="1476959" y="35498"/>
                  </a:lnTo>
                  <a:lnTo>
                    <a:pt x="1478102" y="35498"/>
                  </a:lnTo>
                  <a:lnTo>
                    <a:pt x="1479721" y="35022"/>
                  </a:lnTo>
                  <a:lnTo>
                    <a:pt x="1485531" y="34451"/>
                  </a:lnTo>
                  <a:lnTo>
                    <a:pt x="1489437" y="32927"/>
                  </a:lnTo>
                  <a:lnTo>
                    <a:pt x="1491628" y="31403"/>
                  </a:lnTo>
                  <a:lnTo>
                    <a:pt x="1492199" y="30831"/>
                  </a:lnTo>
                  <a:lnTo>
                    <a:pt x="1492675" y="30260"/>
                  </a:lnTo>
                  <a:lnTo>
                    <a:pt x="1492675" y="29593"/>
                  </a:lnTo>
                  <a:lnTo>
                    <a:pt x="1494485" y="24354"/>
                  </a:lnTo>
                  <a:lnTo>
                    <a:pt x="1494485" y="23783"/>
                  </a:lnTo>
                  <a:lnTo>
                    <a:pt x="1496485" y="22735"/>
                  </a:lnTo>
                  <a:lnTo>
                    <a:pt x="1500486" y="18544"/>
                  </a:lnTo>
                  <a:lnTo>
                    <a:pt x="1501629" y="17687"/>
                  </a:lnTo>
                  <a:lnTo>
                    <a:pt x="1502296" y="17687"/>
                  </a:lnTo>
                  <a:lnTo>
                    <a:pt x="1503438" y="17687"/>
                  </a:lnTo>
                  <a:lnTo>
                    <a:pt x="1504772" y="18258"/>
                  </a:lnTo>
                  <a:lnTo>
                    <a:pt x="1507058" y="20163"/>
                  </a:lnTo>
                  <a:lnTo>
                    <a:pt x="1507916" y="21497"/>
                  </a:lnTo>
                  <a:lnTo>
                    <a:pt x="1507916" y="22640"/>
                  </a:lnTo>
                  <a:lnTo>
                    <a:pt x="1507916" y="24449"/>
                  </a:lnTo>
                  <a:lnTo>
                    <a:pt x="1507916" y="25307"/>
                  </a:lnTo>
                  <a:lnTo>
                    <a:pt x="1507916" y="26069"/>
                  </a:lnTo>
                  <a:lnTo>
                    <a:pt x="1507916" y="26640"/>
                  </a:lnTo>
                  <a:lnTo>
                    <a:pt x="1508487" y="27116"/>
                  </a:lnTo>
                  <a:lnTo>
                    <a:pt x="1509059" y="27593"/>
                  </a:lnTo>
                  <a:lnTo>
                    <a:pt x="1510678" y="28355"/>
                  </a:lnTo>
                  <a:lnTo>
                    <a:pt x="1512011" y="28355"/>
                  </a:lnTo>
                  <a:lnTo>
                    <a:pt x="1513154" y="28355"/>
                  </a:lnTo>
                  <a:lnTo>
                    <a:pt x="1514583" y="27307"/>
                  </a:lnTo>
                  <a:lnTo>
                    <a:pt x="1515155" y="26354"/>
                  </a:lnTo>
                  <a:lnTo>
                    <a:pt x="1515155" y="25402"/>
                  </a:lnTo>
                  <a:lnTo>
                    <a:pt x="1515155" y="24545"/>
                  </a:lnTo>
                  <a:lnTo>
                    <a:pt x="1515155" y="23783"/>
                  </a:lnTo>
                  <a:lnTo>
                    <a:pt x="1515155" y="23211"/>
                  </a:lnTo>
                  <a:lnTo>
                    <a:pt x="1515631" y="22735"/>
                  </a:lnTo>
                  <a:lnTo>
                    <a:pt x="1517250" y="22735"/>
                  </a:lnTo>
                  <a:lnTo>
                    <a:pt x="1520489" y="26164"/>
                  </a:lnTo>
                  <a:lnTo>
                    <a:pt x="1521536" y="26926"/>
                  </a:lnTo>
                  <a:lnTo>
                    <a:pt x="1534109" y="32355"/>
                  </a:lnTo>
                  <a:lnTo>
                    <a:pt x="1536109" y="32355"/>
                  </a:lnTo>
                  <a:lnTo>
                    <a:pt x="1538110" y="32355"/>
                  </a:lnTo>
                  <a:lnTo>
                    <a:pt x="1540205" y="32355"/>
                  </a:lnTo>
                  <a:lnTo>
                    <a:pt x="1543730" y="30927"/>
                  </a:lnTo>
                  <a:lnTo>
                    <a:pt x="1544491" y="30260"/>
                  </a:lnTo>
                  <a:lnTo>
                    <a:pt x="1546016" y="28640"/>
                  </a:lnTo>
                  <a:lnTo>
                    <a:pt x="1546016" y="28164"/>
                  </a:lnTo>
                  <a:lnTo>
                    <a:pt x="1547159" y="28164"/>
                  </a:lnTo>
                  <a:lnTo>
                    <a:pt x="1548587" y="28164"/>
                  </a:lnTo>
                  <a:lnTo>
                    <a:pt x="1551540" y="28164"/>
                  </a:lnTo>
                  <a:lnTo>
                    <a:pt x="1554112" y="28736"/>
                  </a:lnTo>
                  <a:lnTo>
                    <a:pt x="1557540" y="30450"/>
                  </a:lnTo>
                  <a:lnTo>
                    <a:pt x="1558874" y="30450"/>
                  </a:lnTo>
                  <a:lnTo>
                    <a:pt x="1566209" y="30450"/>
                  </a:lnTo>
                  <a:lnTo>
                    <a:pt x="1566780" y="30450"/>
                  </a:lnTo>
                  <a:lnTo>
                    <a:pt x="1574781" y="30450"/>
                  </a:lnTo>
                  <a:lnTo>
                    <a:pt x="1576019" y="30450"/>
                  </a:lnTo>
                  <a:lnTo>
                    <a:pt x="1576781" y="30450"/>
                  </a:lnTo>
                  <a:lnTo>
                    <a:pt x="1578210" y="31212"/>
                  </a:lnTo>
                  <a:lnTo>
                    <a:pt x="1579067" y="31212"/>
                  </a:lnTo>
                  <a:lnTo>
                    <a:pt x="1580115" y="31212"/>
                  </a:lnTo>
                  <a:lnTo>
                    <a:pt x="1581448" y="30641"/>
                  </a:lnTo>
                  <a:lnTo>
                    <a:pt x="1583449" y="29021"/>
                  </a:lnTo>
                  <a:lnTo>
                    <a:pt x="1586211" y="24259"/>
                  </a:lnTo>
                  <a:lnTo>
                    <a:pt x="1587449" y="23783"/>
                  </a:lnTo>
                  <a:lnTo>
                    <a:pt x="1587925" y="23783"/>
                  </a:lnTo>
                  <a:lnTo>
                    <a:pt x="1588497" y="23021"/>
                  </a:lnTo>
                  <a:lnTo>
                    <a:pt x="1589163" y="21782"/>
                  </a:lnTo>
                  <a:lnTo>
                    <a:pt x="1589735" y="20068"/>
                  </a:lnTo>
                  <a:lnTo>
                    <a:pt x="1591355" y="17496"/>
                  </a:lnTo>
                  <a:lnTo>
                    <a:pt x="1594593" y="17496"/>
                  </a:lnTo>
                  <a:lnTo>
                    <a:pt x="1596593" y="17496"/>
                  </a:lnTo>
                  <a:lnTo>
                    <a:pt x="1607071" y="14924"/>
                  </a:lnTo>
                  <a:lnTo>
                    <a:pt x="1608690" y="14924"/>
                  </a:lnTo>
                  <a:lnTo>
                    <a:pt x="1612500" y="16068"/>
                  </a:lnTo>
                  <a:lnTo>
                    <a:pt x="1616215" y="14258"/>
                  </a:lnTo>
                  <a:lnTo>
                    <a:pt x="1627930" y="4733"/>
                  </a:lnTo>
                  <a:close/>
                  <a:moveTo>
                    <a:pt x="1092054" y="1110490"/>
                  </a:moveTo>
                  <a:lnTo>
                    <a:pt x="1093292" y="1110490"/>
                  </a:lnTo>
                  <a:lnTo>
                    <a:pt x="1094245" y="1110490"/>
                  </a:lnTo>
                  <a:lnTo>
                    <a:pt x="1096149" y="1109061"/>
                  </a:lnTo>
                  <a:lnTo>
                    <a:pt x="1097674" y="1107823"/>
                  </a:lnTo>
                  <a:lnTo>
                    <a:pt x="1099102" y="1106108"/>
                  </a:lnTo>
                  <a:lnTo>
                    <a:pt x="1099102" y="1105156"/>
                  </a:lnTo>
                  <a:lnTo>
                    <a:pt x="1098436" y="1104680"/>
                  </a:lnTo>
                  <a:lnTo>
                    <a:pt x="1092054" y="1101251"/>
                  </a:lnTo>
                  <a:lnTo>
                    <a:pt x="1089101" y="1100108"/>
                  </a:lnTo>
                  <a:lnTo>
                    <a:pt x="1087958" y="1100108"/>
                  </a:lnTo>
                  <a:lnTo>
                    <a:pt x="1086720" y="1100108"/>
                  </a:lnTo>
                  <a:lnTo>
                    <a:pt x="1080147" y="1096869"/>
                  </a:lnTo>
                  <a:lnTo>
                    <a:pt x="1079005" y="1096012"/>
                  </a:lnTo>
                  <a:lnTo>
                    <a:pt x="1078338" y="1095155"/>
                  </a:lnTo>
                  <a:lnTo>
                    <a:pt x="1078338" y="1094202"/>
                  </a:lnTo>
                  <a:lnTo>
                    <a:pt x="1078338" y="1093345"/>
                  </a:lnTo>
                  <a:lnTo>
                    <a:pt x="1078338" y="1092393"/>
                  </a:lnTo>
                  <a:lnTo>
                    <a:pt x="1078338" y="1091249"/>
                  </a:lnTo>
                  <a:lnTo>
                    <a:pt x="1077671" y="1090678"/>
                  </a:lnTo>
                  <a:lnTo>
                    <a:pt x="1076623" y="1090678"/>
                  </a:lnTo>
                  <a:lnTo>
                    <a:pt x="1075480" y="1090678"/>
                  </a:lnTo>
                  <a:lnTo>
                    <a:pt x="1073671" y="1090011"/>
                  </a:lnTo>
                  <a:lnTo>
                    <a:pt x="1072718" y="1089440"/>
                  </a:lnTo>
                  <a:lnTo>
                    <a:pt x="1072051" y="1088678"/>
                  </a:lnTo>
                  <a:lnTo>
                    <a:pt x="1072051" y="1087916"/>
                  </a:lnTo>
                  <a:lnTo>
                    <a:pt x="1072051" y="1083820"/>
                  </a:lnTo>
                  <a:lnTo>
                    <a:pt x="1072051" y="1082677"/>
                  </a:lnTo>
                  <a:lnTo>
                    <a:pt x="1071480" y="1081915"/>
                  </a:lnTo>
                  <a:lnTo>
                    <a:pt x="1070813" y="1081344"/>
                  </a:lnTo>
                  <a:lnTo>
                    <a:pt x="1063955" y="1076390"/>
                  </a:lnTo>
                  <a:lnTo>
                    <a:pt x="1060717" y="1077438"/>
                  </a:lnTo>
                  <a:lnTo>
                    <a:pt x="1039381" y="1093916"/>
                  </a:lnTo>
                  <a:lnTo>
                    <a:pt x="1023760" y="1103156"/>
                  </a:lnTo>
                  <a:lnTo>
                    <a:pt x="1022712" y="1104299"/>
                  </a:lnTo>
                  <a:lnTo>
                    <a:pt x="1021569" y="1105918"/>
                  </a:lnTo>
                  <a:lnTo>
                    <a:pt x="1020902" y="1107347"/>
                  </a:lnTo>
                  <a:lnTo>
                    <a:pt x="1020902" y="1108395"/>
                  </a:lnTo>
                  <a:lnTo>
                    <a:pt x="1020902" y="1110299"/>
                  </a:lnTo>
                  <a:lnTo>
                    <a:pt x="1020902" y="1111157"/>
                  </a:lnTo>
                  <a:lnTo>
                    <a:pt x="1020902" y="1112014"/>
                  </a:lnTo>
                  <a:lnTo>
                    <a:pt x="1020902" y="1113157"/>
                  </a:lnTo>
                  <a:lnTo>
                    <a:pt x="1020902" y="1114776"/>
                  </a:lnTo>
                  <a:lnTo>
                    <a:pt x="1019188" y="1119253"/>
                  </a:lnTo>
                  <a:lnTo>
                    <a:pt x="1019188" y="1120682"/>
                  </a:lnTo>
                  <a:lnTo>
                    <a:pt x="1018711" y="1124682"/>
                  </a:lnTo>
                  <a:lnTo>
                    <a:pt x="1016997" y="1132016"/>
                  </a:lnTo>
                  <a:lnTo>
                    <a:pt x="1016997" y="1134112"/>
                  </a:lnTo>
                  <a:lnTo>
                    <a:pt x="1016997" y="1140970"/>
                  </a:lnTo>
                  <a:lnTo>
                    <a:pt x="1018426" y="1146113"/>
                  </a:lnTo>
                  <a:lnTo>
                    <a:pt x="1018426" y="1147828"/>
                  </a:lnTo>
                  <a:lnTo>
                    <a:pt x="1018426" y="1150304"/>
                  </a:lnTo>
                  <a:lnTo>
                    <a:pt x="1017473" y="1155162"/>
                  </a:lnTo>
                  <a:lnTo>
                    <a:pt x="1017473" y="1157353"/>
                  </a:lnTo>
                  <a:lnTo>
                    <a:pt x="1017473" y="1158782"/>
                  </a:lnTo>
                  <a:lnTo>
                    <a:pt x="1019188" y="1160401"/>
                  </a:lnTo>
                  <a:lnTo>
                    <a:pt x="1019188" y="1161068"/>
                  </a:lnTo>
                  <a:lnTo>
                    <a:pt x="1019188" y="1164878"/>
                  </a:lnTo>
                  <a:lnTo>
                    <a:pt x="1019188" y="1166116"/>
                  </a:lnTo>
                  <a:lnTo>
                    <a:pt x="1019188" y="1166973"/>
                  </a:lnTo>
                  <a:lnTo>
                    <a:pt x="1019759" y="1167735"/>
                  </a:lnTo>
                  <a:lnTo>
                    <a:pt x="1024046" y="1172117"/>
                  </a:lnTo>
                  <a:lnTo>
                    <a:pt x="1024712" y="1172117"/>
                  </a:lnTo>
                  <a:lnTo>
                    <a:pt x="1025379" y="1172117"/>
                  </a:lnTo>
                  <a:lnTo>
                    <a:pt x="1026141" y="1172117"/>
                  </a:lnTo>
                  <a:lnTo>
                    <a:pt x="1026808" y="1172117"/>
                  </a:lnTo>
                  <a:lnTo>
                    <a:pt x="1026808" y="1171545"/>
                  </a:lnTo>
                  <a:lnTo>
                    <a:pt x="1027474" y="1170021"/>
                  </a:lnTo>
                  <a:lnTo>
                    <a:pt x="1027474" y="1169354"/>
                  </a:lnTo>
                  <a:lnTo>
                    <a:pt x="1028046" y="1168878"/>
                  </a:lnTo>
                  <a:lnTo>
                    <a:pt x="1028808" y="1168878"/>
                  </a:lnTo>
                  <a:lnTo>
                    <a:pt x="1029665" y="1168878"/>
                  </a:lnTo>
                  <a:lnTo>
                    <a:pt x="1030332" y="1169736"/>
                  </a:lnTo>
                  <a:lnTo>
                    <a:pt x="1030332" y="1171260"/>
                  </a:lnTo>
                  <a:lnTo>
                    <a:pt x="1030332" y="1174403"/>
                  </a:lnTo>
                  <a:lnTo>
                    <a:pt x="1031475" y="1183928"/>
                  </a:lnTo>
                  <a:lnTo>
                    <a:pt x="1032332" y="1187262"/>
                  </a:lnTo>
                  <a:lnTo>
                    <a:pt x="1034332" y="1191833"/>
                  </a:lnTo>
                  <a:lnTo>
                    <a:pt x="1035190" y="1193072"/>
                  </a:lnTo>
                  <a:lnTo>
                    <a:pt x="1035761" y="1193643"/>
                  </a:lnTo>
                  <a:lnTo>
                    <a:pt x="1036333" y="1194215"/>
                  </a:lnTo>
                  <a:lnTo>
                    <a:pt x="1037666" y="1195072"/>
                  </a:lnTo>
                  <a:lnTo>
                    <a:pt x="1045191" y="1197644"/>
                  </a:lnTo>
                  <a:lnTo>
                    <a:pt x="1048430" y="1199835"/>
                  </a:lnTo>
                  <a:lnTo>
                    <a:pt x="1049191" y="1199835"/>
                  </a:lnTo>
                  <a:lnTo>
                    <a:pt x="1049953" y="1199835"/>
                  </a:lnTo>
                  <a:lnTo>
                    <a:pt x="1050716" y="1199835"/>
                  </a:lnTo>
                  <a:lnTo>
                    <a:pt x="1051287" y="1199358"/>
                  </a:lnTo>
                  <a:lnTo>
                    <a:pt x="1051287" y="1198691"/>
                  </a:lnTo>
                  <a:lnTo>
                    <a:pt x="1051287" y="1197834"/>
                  </a:lnTo>
                  <a:lnTo>
                    <a:pt x="1052144" y="1195453"/>
                  </a:lnTo>
                  <a:lnTo>
                    <a:pt x="1053001" y="1193929"/>
                  </a:lnTo>
                  <a:lnTo>
                    <a:pt x="1053001" y="1193262"/>
                  </a:lnTo>
                  <a:lnTo>
                    <a:pt x="1053001" y="1192691"/>
                  </a:lnTo>
                  <a:lnTo>
                    <a:pt x="1053668" y="1192214"/>
                  </a:lnTo>
                  <a:lnTo>
                    <a:pt x="1054907" y="1191262"/>
                  </a:lnTo>
                  <a:lnTo>
                    <a:pt x="1055478" y="1190690"/>
                  </a:lnTo>
                  <a:lnTo>
                    <a:pt x="1055478" y="1189929"/>
                  </a:lnTo>
                  <a:lnTo>
                    <a:pt x="1055478" y="1189071"/>
                  </a:lnTo>
                  <a:lnTo>
                    <a:pt x="1055478" y="1187166"/>
                  </a:lnTo>
                  <a:lnTo>
                    <a:pt x="1055478" y="1185166"/>
                  </a:lnTo>
                  <a:lnTo>
                    <a:pt x="1055478" y="1183928"/>
                  </a:lnTo>
                  <a:lnTo>
                    <a:pt x="1054144" y="1177737"/>
                  </a:lnTo>
                  <a:lnTo>
                    <a:pt x="1054144" y="1174403"/>
                  </a:lnTo>
                  <a:lnTo>
                    <a:pt x="1055192" y="1169926"/>
                  </a:lnTo>
                  <a:lnTo>
                    <a:pt x="1055192" y="1167259"/>
                  </a:lnTo>
                  <a:lnTo>
                    <a:pt x="1054525" y="1162401"/>
                  </a:lnTo>
                  <a:lnTo>
                    <a:pt x="1052906" y="1153638"/>
                  </a:lnTo>
                  <a:lnTo>
                    <a:pt x="1052906" y="1150400"/>
                  </a:lnTo>
                  <a:lnTo>
                    <a:pt x="1053382" y="1148685"/>
                  </a:lnTo>
                  <a:lnTo>
                    <a:pt x="1054335" y="1147352"/>
                  </a:lnTo>
                  <a:lnTo>
                    <a:pt x="1058145" y="1145828"/>
                  </a:lnTo>
                  <a:lnTo>
                    <a:pt x="1058812" y="1144208"/>
                  </a:lnTo>
                  <a:lnTo>
                    <a:pt x="1058812" y="1143351"/>
                  </a:lnTo>
                  <a:lnTo>
                    <a:pt x="1058812" y="1141922"/>
                  </a:lnTo>
                  <a:lnTo>
                    <a:pt x="1060621" y="1137350"/>
                  </a:lnTo>
                  <a:lnTo>
                    <a:pt x="1060621" y="1135636"/>
                  </a:lnTo>
                  <a:lnTo>
                    <a:pt x="1060621" y="1134303"/>
                  </a:lnTo>
                  <a:lnTo>
                    <a:pt x="1060145" y="1132493"/>
                  </a:lnTo>
                  <a:lnTo>
                    <a:pt x="1060145" y="1131921"/>
                  </a:lnTo>
                  <a:lnTo>
                    <a:pt x="1059478" y="1130778"/>
                  </a:lnTo>
                  <a:lnTo>
                    <a:pt x="1059478" y="1128873"/>
                  </a:lnTo>
                  <a:lnTo>
                    <a:pt x="1059478" y="1128873"/>
                  </a:lnTo>
                  <a:lnTo>
                    <a:pt x="1059478" y="1128016"/>
                  </a:lnTo>
                  <a:lnTo>
                    <a:pt x="1060526" y="1126016"/>
                  </a:lnTo>
                  <a:lnTo>
                    <a:pt x="1060526" y="1125063"/>
                  </a:lnTo>
                  <a:lnTo>
                    <a:pt x="1060526" y="1124206"/>
                  </a:lnTo>
                  <a:lnTo>
                    <a:pt x="1060526" y="1123254"/>
                  </a:lnTo>
                  <a:lnTo>
                    <a:pt x="1060526" y="1122587"/>
                  </a:lnTo>
                  <a:lnTo>
                    <a:pt x="1060526" y="1121920"/>
                  </a:lnTo>
                  <a:lnTo>
                    <a:pt x="1060526" y="1121348"/>
                  </a:lnTo>
                  <a:lnTo>
                    <a:pt x="1061193" y="1120872"/>
                  </a:lnTo>
                  <a:lnTo>
                    <a:pt x="1061955" y="1119920"/>
                  </a:lnTo>
                  <a:lnTo>
                    <a:pt x="1062812" y="1118586"/>
                  </a:lnTo>
                  <a:lnTo>
                    <a:pt x="1064812" y="1114776"/>
                  </a:lnTo>
                  <a:lnTo>
                    <a:pt x="1065384" y="1113919"/>
                  </a:lnTo>
                  <a:lnTo>
                    <a:pt x="1066527" y="1112966"/>
                  </a:lnTo>
                  <a:lnTo>
                    <a:pt x="1067194" y="1112966"/>
                  </a:lnTo>
                  <a:lnTo>
                    <a:pt x="1068813" y="1112966"/>
                  </a:lnTo>
                  <a:lnTo>
                    <a:pt x="1070718" y="1114300"/>
                  </a:lnTo>
                  <a:lnTo>
                    <a:pt x="1071480" y="1114300"/>
                  </a:lnTo>
                  <a:lnTo>
                    <a:pt x="1072432" y="1114300"/>
                  </a:lnTo>
                  <a:lnTo>
                    <a:pt x="1073004" y="1113824"/>
                  </a:lnTo>
                  <a:lnTo>
                    <a:pt x="1073575" y="1112109"/>
                  </a:lnTo>
                  <a:lnTo>
                    <a:pt x="1075480" y="1109823"/>
                  </a:lnTo>
                  <a:lnTo>
                    <a:pt x="1076242" y="1109823"/>
                  </a:lnTo>
                  <a:lnTo>
                    <a:pt x="1077290" y="110982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AA7148F-7A5E-4FF8-8D7C-1D004419A319}"/>
                </a:ext>
              </a:extLst>
            </p:cNvPr>
            <p:cNvSpPr/>
            <p:nvPr/>
          </p:nvSpPr>
          <p:spPr>
            <a:xfrm>
              <a:off x="8363235" y="4553235"/>
              <a:ext cx="19145" cy="12858"/>
            </a:xfrm>
            <a:custGeom>
              <a:avLst/>
              <a:gdLst>
                <a:gd name="connsiteX0" fmla="*/ 10871 w 19145"/>
                <a:gd name="connsiteY0" fmla="*/ -30 h 12858"/>
                <a:gd name="connsiteX1" fmla="*/ 10871 w 19145"/>
                <a:gd name="connsiteY1" fmla="*/ 637 h 12858"/>
                <a:gd name="connsiteX2" fmla="*/ 13062 w 19145"/>
                <a:gd name="connsiteY2" fmla="*/ 2352 h 12858"/>
                <a:gd name="connsiteX3" fmla="*/ 15158 w 19145"/>
                <a:gd name="connsiteY3" fmla="*/ 1780 h 12858"/>
                <a:gd name="connsiteX4" fmla="*/ 17158 w 19145"/>
                <a:gd name="connsiteY4" fmla="*/ 637 h 12858"/>
                <a:gd name="connsiteX5" fmla="*/ 19063 w 19145"/>
                <a:gd name="connsiteY5" fmla="*/ 637 h 12858"/>
                <a:gd name="connsiteX6" fmla="*/ 19063 w 19145"/>
                <a:gd name="connsiteY6" fmla="*/ 1971 h 12858"/>
                <a:gd name="connsiteX7" fmla="*/ 19063 w 19145"/>
                <a:gd name="connsiteY7" fmla="*/ 4542 h 12858"/>
                <a:gd name="connsiteX8" fmla="*/ 19063 w 19145"/>
                <a:gd name="connsiteY8" fmla="*/ 7305 h 12858"/>
                <a:gd name="connsiteX9" fmla="*/ 18206 w 19145"/>
                <a:gd name="connsiteY9" fmla="*/ 9305 h 12858"/>
                <a:gd name="connsiteX10" fmla="*/ 17158 w 19145"/>
                <a:gd name="connsiteY10" fmla="*/ 10067 h 12858"/>
                <a:gd name="connsiteX11" fmla="*/ 16015 w 19145"/>
                <a:gd name="connsiteY11" fmla="*/ 10067 h 12858"/>
                <a:gd name="connsiteX12" fmla="*/ 15062 w 19145"/>
                <a:gd name="connsiteY12" fmla="*/ 10067 h 12858"/>
                <a:gd name="connsiteX13" fmla="*/ 15062 w 19145"/>
                <a:gd name="connsiteY13" fmla="*/ 10067 h 12858"/>
                <a:gd name="connsiteX14" fmla="*/ 15062 w 19145"/>
                <a:gd name="connsiteY14" fmla="*/ 10829 h 12858"/>
                <a:gd name="connsiteX15" fmla="*/ 14015 w 19145"/>
                <a:gd name="connsiteY15" fmla="*/ 11591 h 12858"/>
                <a:gd name="connsiteX16" fmla="*/ 12871 w 19145"/>
                <a:gd name="connsiteY16" fmla="*/ 12353 h 12858"/>
                <a:gd name="connsiteX17" fmla="*/ 11919 w 19145"/>
                <a:gd name="connsiteY17" fmla="*/ 12829 h 12858"/>
                <a:gd name="connsiteX18" fmla="*/ 9252 w 19145"/>
                <a:gd name="connsiteY18" fmla="*/ 9114 h 12858"/>
                <a:gd name="connsiteX19" fmla="*/ 3156 w 19145"/>
                <a:gd name="connsiteY19" fmla="*/ 9591 h 12858"/>
                <a:gd name="connsiteX20" fmla="*/ -83 w 19145"/>
                <a:gd name="connsiteY20" fmla="*/ 10829 h 12858"/>
                <a:gd name="connsiteX21" fmla="*/ 2965 w 19145"/>
                <a:gd name="connsiteY21" fmla="*/ 4066 h 12858"/>
                <a:gd name="connsiteX22" fmla="*/ 7823 w 19145"/>
                <a:gd name="connsiteY22" fmla="*/ 827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45" h="12858">
                  <a:moveTo>
                    <a:pt x="10871" y="-30"/>
                  </a:moveTo>
                  <a:lnTo>
                    <a:pt x="10871" y="637"/>
                  </a:lnTo>
                  <a:lnTo>
                    <a:pt x="13062" y="2352"/>
                  </a:lnTo>
                  <a:lnTo>
                    <a:pt x="15158" y="1780"/>
                  </a:lnTo>
                  <a:lnTo>
                    <a:pt x="17158" y="637"/>
                  </a:lnTo>
                  <a:lnTo>
                    <a:pt x="19063" y="637"/>
                  </a:lnTo>
                  <a:lnTo>
                    <a:pt x="19063" y="1971"/>
                  </a:lnTo>
                  <a:lnTo>
                    <a:pt x="19063" y="4542"/>
                  </a:lnTo>
                  <a:lnTo>
                    <a:pt x="19063" y="7305"/>
                  </a:lnTo>
                  <a:lnTo>
                    <a:pt x="18206" y="9305"/>
                  </a:lnTo>
                  <a:lnTo>
                    <a:pt x="17158" y="10067"/>
                  </a:lnTo>
                  <a:lnTo>
                    <a:pt x="16015" y="10067"/>
                  </a:lnTo>
                  <a:lnTo>
                    <a:pt x="15062" y="10067"/>
                  </a:lnTo>
                  <a:lnTo>
                    <a:pt x="15062" y="10067"/>
                  </a:lnTo>
                  <a:lnTo>
                    <a:pt x="15062" y="10829"/>
                  </a:lnTo>
                  <a:lnTo>
                    <a:pt x="14015" y="11591"/>
                  </a:lnTo>
                  <a:lnTo>
                    <a:pt x="12871" y="12353"/>
                  </a:lnTo>
                  <a:lnTo>
                    <a:pt x="11919" y="12829"/>
                  </a:lnTo>
                  <a:lnTo>
                    <a:pt x="9252" y="9114"/>
                  </a:lnTo>
                  <a:lnTo>
                    <a:pt x="3156" y="9591"/>
                  </a:lnTo>
                  <a:lnTo>
                    <a:pt x="-83" y="10829"/>
                  </a:lnTo>
                  <a:lnTo>
                    <a:pt x="2965" y="4066"/>
                  </a:lnTo>
                  <a:lnTo>
                    <a:pt x="7823" y="827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2D6F40F2-5042-471E-BCF5-2EC135757BEC}"/>
                </a:ext>
              </a:extLst>
            </p:cNvPr>
            <p:cNvSpPr/>
            <p:nvPr/>
          </p:nvSpPr>
          <p:spPr>
            <a:xfrm>
              <a:off x="7101268" y="4373117"/>
              <a:ext cx="1177195" cy="840009"/>
            </a:xfrm>
            <a:custGeom>
              <a:avLst/>
              <a:gdLst>
                <a:gd name="connsiteX0" fmla="*/ 1177112 w 1177195"/>
                <a:gd name="connsiteY0" fmla="*/ 568041 h 840009"/>
                <a:gd name="connsiteX1" fmla="*/ 1174636 w 1177195"/>
                <a:gd name="connsiteY1" fmla="*/ 571470 h 840009"/>
                <a:gd name="connsiteX2" fmla="*/ 1167206 w 1177195"/>
                <a:gd name="connsiteY2" fmla="*/ 574328 h 840009"/>
                <a:gd name="connsiteX3" fmla="*/ 1151776 w 1177195"/>
                <a:gd name="connsiteY3" fmla="*/ 575566 h 840009"/>
                <a:gd name="connsiteX4" fmla="*/ 1152919 w 1177195"/>
                <a:gd name="connsiteY4" fmla="*/ 575090 h 840009"/>
                <a:gd name="connsiteX5" fmla="*/ 1153490 w 1177195"/>
                <a:gd name="connsiteY5" fmla="*/ 574233 h 840009"/>
                <a:gd name="connsiteX6" fmla="*/ 1153490 w 1177195"/>
                <a:gd name="connsiteY6" fmla="*/ 573280 h 840009"/>
                <a:gd name="connsiteX7" fmla="*/ 1152823 w 1177195"/>
                <a:gd name="connsiteY7" fmla="*/ 572232 h 840009"/>
                <a:gd name="connsiteX8" fmla="*/ 1154348 w 1177195"/>
                <a:gd name="connsiteY8" fmla="*/ 569565 h 840009"/>
                <a:gd name="connsiteX9" fmla="*/ 1153776 w 1177195"/>
                <a:gd name="connsiteY9" fmla="*/ 568137 h 840009"/>
                <a:gd name="connsiteX10" fmla="*/ 1152347 w 1177195"/>
                <a:gd name="connsiteY10" fmla="*/ 568137 h 840009"/>
                <a:gd name="connsiteX11" fmla="*/ 1151013 w 1177195"/>
                <a:gd name="connsiteY11" fmla="*/ 570899 h 840009"/>
                <a:gd name="connsiteX12" fmla="*/ 1149394 w 1177195"/>
                <a:gd name="connsiteY12" fmla="*/ 570042 h 840009"/>
                <a:gd name="connsiteX13" fmla="*/ 1143965 w 1177195"/>
                <a:gd name="connsiteY13" fmla="*/ 568708 h 840009"/>
                <a:gd name="connsiteX14" fmla="*/ 1149585 w 1177195"/>
                <a:gd name="connsiteY14" fmla="*/ 576995 h 840009"/>
                <a:gd name="connsiteX15" fmla="*/ 1150157 w 1177195"/>
                <a:gd name="connsiteY15" fmla="*/ 579948 h 840009"/>
                <a:gd name="connsiteX16" fmla="*/ 1149014 w 1177195"/>
                <a:gd name="connsiteY16" fmla="*/ 582139 h 840009"/>
                <a:gd name="connsiteX17" fmla="*/ 1144823 w 1177195"/>
                <a:gd name="connsiteY17" fmla="*/ 585948 h 840009"/>
                <a:gd name="connsiteX18" fmla="*/ 1143013 w 1177195"/>
                <a:gd name="connsiteY18" fmla="*/ 590616 h 840009"/>
                <a:gd name="connsiteX19" fmla="*/ 1138726 w 1177195"/>
                <a:gd name="connsiteY19" fmla="*/ 597569 h 840009"/>
                <a:gd name="connsiteX20" fmla="*/ 1137203 w 1177195"/>
                <a:gd name="connsiteY20" fmla="*/ 599093 h 840009"/>
                <a:gd name="connsiteX21" fmla="*/ 1130440 w 1177195"/>
                <a:gd name="connsiteY21" fmla="*/ 600807 h 840009"/>
                <a:gd name="connsiteX22" fmla="*/ 1129773 w 1177195"/>
                <a:gd name="connsiteY22" fmla="*/ 601950 h 840009"/>
                <a:gd name="connsiteX23" fmla="*/ 1129106 w 1177195"/>
                <a:gd name="connsiteY23" fmla="*/ 603474 h 840009"/>
                <a:gd name="connsiteX24" fmla="*/ 1127773 w 1177195"/>
                <a:gd name="connsiteY24" fmla="*/ 604808 h 840009"/>
                <a:gd name="connsiteX25" fmla="*/ 1125201 w 1177195"/>
                <a:gd name="connsiteY25" fmla="*/ 605856 h 840009"/>
                <a:gd name="connsiteX26" fmla="*/ 1119581 w 1177195"/>
                <a:gd name="connsiteY26" fmla="*/ 606713 h 840009"/>
                <a:gd name="connsiteX27" fmla="*/ 1117010 w 1177195"/>
                <a:gd name="connsiteY27" fmla="*/ 608237 h 840009"/>
                <a:gd name="connsiteX28" fmla="*/ 1116343 w 1177195"/>
                <a:gd name="connsiteY28" fmla="*/ 609285 h 840009"/>
                <a:gd name="connsiteX29" fmla="*/ 1115105 w 1177195"/>
                <a:gd name="connsiteY29" fmla="*/ 611952 h 840009"/>
                <a:gd name="connsiteX30" fmla="*/ 1114247 w 1177195"/>
                <a:gd name="connsiteY30" fmla="*/ 612904 h 840009"/>
                <a:gd name="connsiteX31" fmla="*/ 1112628 w 1177195"/>
                <a:gd name="connsiteY31" fmla="*/ 612904 h 840009"/>
                <a:gd name="connsiteX32" fmla="*/ 1094530 w 1177195"/>
                <a:gd name="connsiteY32" fmla="*/ 612904 h 840009"/>
                <a:gd name="connsiteX33" fmla="*/ 1089101 w 1177195"/>
                <a:gd name="connsiteY33" fmla="*/ 614809 h 840009"/>
                <a:gd name="connsiteX34" fmla="*/ 1085577 w 1177195"/>
                <a:gd name="connsiteY34" fmla="*/ 619000 h 840009"/>
                <a:gd name="connsiteX35" fmla="*/ 1084720 w 1177195"/>
                <a:gd name="connsiteY35" fmla="*/ 617857 h 840009"/>
                <a:gd name="connsiteX36" fmla="*/ 1084148 w 1177195"/>
                <a:gd name="connsiteY36" fmla="*/ 616809 h 840009"/>
                <a:gd name="connsiteX37" fmla="*/ 1084148 w 1177195"/>
                <a:gd name="connsiteY37" fmla="*/ 615476 h 840009"/>
                <a:gd name="connsiteX38" fmla="*/ 1084148 w 1177195"/>
                <a:gd name="connsiteY38" fmla="*/ 613857 h 840009"/>
                <a:gd name="connsiteX39" fmla="*/ 1083482 w 1177195"/>
                <a:gd name="connsiteY39" fmla="*/ 613285 h 840009"/>
                <a:gd name="connsiteX40" fmla="*/ 1073004 w 1177195"/>
                <a:gd name="connsiteY40" fmla="*/ 613285 h 840009"/>
                <a:gd name="connsiteX41" fmla="*/ 1070242 w 1177195"/>
                <a:gd name="connsiteY41" fmla="*/ 612618 h 840009"/>
                <a:gd name="connsiteX42" fmla="*/ 1068051 w 1177195"/>
                <a:gd name="connsiteY42" fmla="*/ 610904 h 840009"/>
                <a:gd name="connsiteX43" fmla="*/ 1062431 w 1177195"/>
                <a:gd name="connsiteY43" fmla="*/ 613190 h 840009"/>
                <a:gd name="connsiteX44" fmla="*/ 1043381 w 1177195"/>
                <a:gd name="connsiteY44" fmla="*/ 613190 h 840009"/>
                <a:gd name="connsiteX45" fmla="*/ 1036999 w 1177195"/>
                <a:gd name="connsiteY45" fmla="*/ 615666 h 840009"/>
                <a:gd name="connsiteX46" fmla="*/ 1021854 w 1177195"/>
                <a:gd name="connsiteY46" fmla="*/ 615666 h 840009"/>
                <a:gd name="connsiteX47" fmla="*/ 1019092 w 1177195"/>
                <a:gd name="connsiteY47" fmla="*/ 616619 h 840009"/>
                <a:gd name="connsiteX48" fmla="*/ 1015282 w 1177195"/>
                <a:gd name="connsiteY48" fmla="*/ 619381 h 840009"/>
                <a:gd name="connsiteX49" fmla="*/ 1013663 w 1177195"/>
                <a:gd name="connsiteY49" fmla="*/ 619953 h 840009"/>
                <a:gd name="connsiteX50" fmla="*/ 997947 w 1177195"/>
                <a:gd name="connsiteY50" fmla="*/ 617857 h 840009"/>
                <a:gd name="connsiteX51" fmla="*/ 958990 w 1177195"/>
                <a:gd name="connsiteY51" fmla="*/ 619857 h 840009"/>
                <a:gd name="connsiteX52" fmla="*/ 936035 w 1177195"/>
                <a:gd name="connsiteY52" fmla="*/ 625477 h 840009"/>
                <a:gd name="connsiteX53" fmla="*/ 908031 w 1177195"/>
                <a:gd name="connsiteY53" fmla="*/ 635669 h 840009"/>
                <a:gd name="connsiteX54" fmla="*/ 887267 w 1177195"/>
                <a:gd name="connsiteY54" fmla="*/ 646718 h 840009"/>
                <a:gd name="connsiteX55" fmla="*/ 865549 w 1177195"/>
                <a:gd name="connsiteY55" fmla="*/ 662530 h 840009"/>
                <a:gd name="connsiteX56" fmla="*/ 840213 w 1177195"/>
                <a:gd name="connsiteY56" fmla="*/ 685770 h 840009"/>
                <a:gd name="connsiteX57" fmla="*/ 811638 w 1177195"/>
                <a:gd name="connsiteY57" fmla="*/ 715393 h 840009"/>
                <a:gd name="connsiteX58" fmla="*/ 798874 w 1177195"/>
                <a:gd name="connsiteY58" fmla="*/ 727966 h 840009"/>
                <a:gd name="connsiteX59" fmla="*/ 785921 w 1177195"/>
                <a:gd name="connsiteY59" fmla="*/ 744540 h 840009"/>
                <a:gd name="connsiteX60" fmla="*/ 774300 w 1177195"/>
                <a:gd name="connsiteY60" fmla="*/ 754922 h 840009"/>
                <a:gd name="connsiteX61" fmla="*/ 772967 w 1177195"/>
                <a:gd name="connsiteY61" fmla="*/ 755684 h 840009"/>
                <a:gd name="connsiteX62" fmla="*/ 772205 w 1177195"/>
                <a:gd name="connsiteY62" fmla="*/ 756636 h 840009"/>
                <a:gd name="connsiteX63" fmla="*/ 768109 w 1177195"/>
                <a:gd name="connsiteY63" fmla="*/ 763399 h 840009"/>
                <a:gd name="connsiteX64" fmla="*/ 766680 w 1177195"/>
                <a:gd name="connsiteY64" fmla="*/ 763399 h 840009"/>
                <a:gd name="connsiteX65" fmla="*/ 766108 w 1177195"/>
                <a:gd name="connsiteY65" fmla="*/ 761780 h 840009"/>
                <a:gd name="connsiteX66" fmla="*/ 768014 w 1177195"/>
                <a:gd name="connsiteY66" fmla="*/ 759589 h 840009"/>
                <a:gd name="connsiteX67" fmla="*/ 765823 w 1177195"/>
                <a:gd name="connsiteY67" fmla="*/ 758732 h 840009"/>
                <a:gd name="connsiteX68" fmla="*/ 747345 w 1177195"/>
                <a:gd name="connsiteY68" fmla="*/ 763018 h 840009"/>
                <a:gd name="connsiteX69" fmla="*/ 741153 w 1177195"/>
                <a:gd name="connsiteY69" fmla="*/ 762447 h 840009"/>
                <a:gd name="connsiteX70" fmla="*/ 738010 w 1177195"/>
                <a:gd name="connsiteY70" fmla="*/ 762447 h 840009"/>
                <a:gd name="connsiteX71" fmla="*/ 732390 w 1177195"/>
                <a:gd name="connsiteY71" fmla="*/ 766447 h 840009"/>
                <a:gd name="connsiteX72" fmla="*/ 729628 w 1177195"/>
                <a:gd name="connsiteY72" fmla="*/ 766447 h 840009"/>
                <a:gd name="connsiteX73" fmla="*/ 726675 w 1177195"/>
                <a:gd name="connsiteY73" fmla="*/ 765876 h 840009"/>
                <a:gd name="connsiteX74" fmla="*/ 723151 w 1177195"/>
                <a:gd name="connsiteY74" fmla="*/ 765876 h 840009"/>
                <a:gd name="connsiteX75" fmla="*/ 717245 w 1177195"/>
                <a:gd name="connsiteY75" fmla="*/ 767495 h 840009"/>
                <a:gd name="connsiteX76" fmla="*/ 713816 w 1177195"/>
                <a:gd name="connsiteY76" fmla="*/ 769019 h 840009"/>
                <a:gd name="connsiteX77" fmla="*/ 712387 w 1177195"/>
                <a:gd name="connsiteY77" fmla="*/ 771019 h 840009"/>
                <a:gd name="connsiteX78" fmla="*/ 711054 w 1177195"/>
                <a:gd name="connsiteY78" fmla="*/ 772448 h 840009"/>
                <a:gd name="connsiteX79" fmla="*/ 708387 w 1177195"/>
                <a:gd name="connsiteY79" fmla="*/ 770067 h 840009"/>
                <a:gd name="connsiteX80" fmla="*/ 705910 w 1177195"/>
                <a:gd name="connsiteY80" fmla="*/ 767019 h 840009"/>
                <a:gd name="connsiteX81" fmla="*/ 705339 w 1177195"/>
                <a:gd name="connsiteY81" fmla="*/ 765876 h 840009"/>
                <a:gd name="connsiteX82" fmla="*/ 703053 w 1177195"/>
                <a:gd name="connsiteY82" fmla="*/ 764923 h 840009"/>
                <a:gd name="connsiteX83" fmla="*/ 690671 w 1177195"/>
                <a:gd name="connsiteY83" fmla="*/ 766066 h 840009"/>
                <a:gd name="connsiteX84" fmla="*/ 688385 w 1177195"/>
                <a:gd name="connsiteY84" fmla="*/ 766733 h 840009"/>
                <a:gd name="connsiteX85" fmla="*/ 686575 w 1177195"/>
                <a:gd name="connsiteY85" fmla="*/ 768162 h 840009"/>
                <a:gd name="connsiteX86" fmla="*/ 681050 w 1177195"/>
                <a:gd name="connsiteY86" fmla="*/ 775115 h 840009"/>
                <a:gd name="connsiteX87" fmla="*/ 685527 w 1177195"/>
                <a:gd name="connsiteY87" fmla="*/ 779782 h 840009"/>
                <a:gd name="connsiteX88" fmla="*/ 686098 w 1177195"/>
                <a:gd name="connsiteY88" fmla="*/ 781116 h 840009"/>
                <a:gd name="connsiteX89" fmla="*/ 687242 w 1177195"/>
                <a:gd name="connsiteY89" fmla="*/ 783973 h 840009"/>
                <a:gd name="connsiteX90" fmla="*/ 688289 w 1177195"/>
                <a:gd name="connsiteY90" fmla="*/ 785497 h 840009"/>
                <a:gd name="connsiteX91" fmla="*/ 688766 w 1177195"/>
                <a:gd name="connsiteY91" fmla="*/ 785497 h 840009"/>
                <a:gd name="connsiteX92" fmla="*/ 691337 w 1177195"/>
                <a:gd name="connsiteY92" fmla="*/ 785497 h 840009"/>
                <a:gd name="connsiteX93" fmla="*/ 691337 w 1177195"/>
                <a:gd name="connsiteY93" fmla="*/ 785497 h 840009"/>
                <a:gd name="connsiteX94" fmla="*/ 691337 w 1177195"/>
                <a:gd name="connsiteY94" fmla="*/ 788545 h 840009"/>
                <a:gd name="connsiteX95" fmla="*/ 691337 w 1177195"/>
                <a:gd name="connsiteY95" fmla="*/ 790641 h 840009"/>
                <a:gd name="connsiteX96" fmla="*/ 691337 w 1177195"/>
                <a:gd name="connsiteY96" fmla="*/ 792736 h 840009"/>
                <a:gd name="connsiteX97" fmla="*/ 691337 w 1177195"/>
                <a:gd name="connsiteY97" fmla="*/ 794356 h 840009"/>
                <a:gd name="connsiteX98" fmla="*/ 693242 w 1177195"/>
                <a:gd name="connsiteY98" fmla="*/ 795403 h 840009"/>
                <a:gd name="connsiteX99" fmla="*/ 692290 w 1177195"/>
                <a:gd name="connsiteY99" fmla="*/ 798737 h 840009"/>
                <a:gd name="connsiteX100" fmla="*/ 693433 w 1177195"/>
                <a:gd name="connsiteY100" fmla="*/ 800547 h 840009"/>
                <a:gd name="connsiteX101" fmla="*/ 695623 w 1177195"/>
                <a:gd name="connsiteY101" fmla="*/ 800547 h 840009"/>
                <a:gd name="connsiteX102" fmla="*/ 697719 w 1177195"/>
                <a:gd name="connsiteY102" fmla="*/ 799690 h 840009"/>
                <a:gd name="connsiteX103" fmla="*/ 699720 w 1177195"/>
                <a:gd name="connsiteY103" fmla="*/ 797499 h 840009"/>
                <a:gd name="connsiteX104" fmla="*/ 702386 w 1177195"/>
                <a:gd name="connsiteY104" fmla="*/ 793308 h 840009"/>
                <a:gd name="connsiteX105" fmla="*/ 704863 w 1177195"/>
                <a:gd name="connsiteY105" fmla="*/ 791593 h 840009"/>
                <a:gd name="connsiteX106" fmla="*/ 706101 w 1177195"/>
                <a:gd name="connsiteY106" fmla="*/ 791593 h 840009"/>
                <a:gd name="connsiteX107" fmla="*/ 708673 w 1177195"/>
                <a:gd name="connsiteY107" fmla="*/ 791593 h 840009"/>
                <a:gd name="connsiteX108" fmla="*/ 709721 w 1177195"/>
                <a:gd name="connsiteY108" fmla="*/ 791022 h 840009"/>
                <a:gd name="connsiteX109" fmla="*/ 710482 w 1177195"/>
                <a:gd name="connsiteY109" fmla="*/ 789593 h 840009"/>
                <a:gd name="connsiteX110" fmla="*/ 710482 w 1177195"/>
                <a:gd name="connsiteY110" fmla="*/ 788069 h 840009"/>
                <a:gd name="connsiteX111" fmla="*/ 710482 w 1177195"/>
                <a:gd name="connsiteY111" fmla="*/ 787116 h 840009"/>
                <a:gd name="connsiteX112" fmla="*/ 710482 w 1177195"/>
                <a:gd name="connsiteY112" fmla="*/ 785497 h 840009"/>
                <a:gd name="connsiteX113" fmla="*/ 711911 w 1177195"/>
                <a:gd name="connsiteY113" fmla="*/ 782735 h 840009"/>
                <a:gd name="connsiteX114" fmla="*/ 713912 w 1177195"/>
                <a:gd name="connsiteY114" fmla="*/ 780925 h 840009"/>
                <a:gd name="connsiteX115" fmla="*/ 716007 w 1177195"/>
                <a:gd name="connsiteY115" fmla="*/ 780925 h 840009"/>
                <a:gd name="connsiteX116" fmla="*/ 717721 w 1177195"/>
                <a:gd name="connsiteY116" fmla="*/ 784164 h 840009"/>
                <a:gd name="connsiteX117" fmla="*/ 716864 w 1177195"/>
                <a:gd name="connsiteY117" fmla="*/ 786450 h 840009"/>
                <a:gd name="connsiteX118" fmla="*/ 716864 w 1177195"/>
                <a:gd name="connsiteY118" fmla="*/ 789212 h 840009"/>
                <a:gd name="connsiteX119" fmla="*/ 716864 w 1177195"/>
                <a:gd name="connsiteY119" fmla="*/ 794070 h 840009"/>
                <a:gd name="connsiteX120" fmla="*/ 716864 w 1177195"/>
                <a:gd name="connsiteY120" fmla="*/ 795689 h 840009"/>
                <a:gd name="connsiteX121" fmla="*/ 716864 w 1177195"/>
                <a:gd name="connsiteY121" fmla="*/ 796832 h 840009"/>
                <a:gd name="connsiteX122" fmla="*/ 717436 w 1177195"/>
                <a:gd name="connsiteY122" fmla="*/ 797880 h 840009"/>
                <a:gd name="connsiteX123" fmla="*/ 717436 w 1177195"/>
                <a:gd name="connsiteY123" fmla="*/ 799213 h 840009"/>
                <a:gd name="connsiteX124" fmla="*/ 717436 w 1177195"/>
                <a:gd name="connsiteY124" fmla="*/ 800451 h 840009"/>
                <a:gd name="connsiteX125" fmla="*/ 717436 w 1177195"/>
                <a:gd name="connsiteY125" fmla="*/ 803309 h 840009"/>
                <a:gd name="connsiteX126" fmla="*/ 716769 w 1177195"/>
                <a:gd name="connsiteY126" fmla="*/ 804166 h 840009"/>
                <a:gd name="connsiteX127" fmla="*/ 715245 w 1177195"/>
                <a:gd name="connsiteY127" fmla="*/ 805595 h 840009"/>
                <a:gd name="connsiteX128" fmla="*/ 713721 w 1177195"/>
                <a:gd name="connsiteY128" fmla="*/ 807500 h 840009"/>
                <a:gd name="connsiteX129" fmla="*/ 712959 w 1177195"/>
                <a:gd name="connsiteY129" fmla="*/ 810167 h 840009"/>
                <a:gd name="connsiteX130" fmla="*/ 712959 w 1177195"/>
                <a:gd name="connsiteY130" fmla="*/ 811977 h 840009"/>
                <a:gd name="connsiteX131" fmla="*/ 711721 w 1177195"/>
                <a:gd name="connsiteY131" fmla="*/ 816930 h 840009"/>
                <a:gd name="connsiteX132" fmla="*/ 711721 w 1177195"/>
                <a:gd name="connsiteY132" fmla="*/ 819406 h 840009"/>
                <a:gd name="connsiteX133" fmla="*/ 711721 w 1177195"/>
                <a:gd name="connsiteY133" fmla="*/ 820549 h 840009"/>
                <a:gd name="connsiteX134" fmla="*/ 712673 w 1177195"/>
                <a:gd name="connsiteY134" fmla="*/ 821121 h 840009"/>
                <a:gd name="connsiteX135" fmla="*/ 713721 w 1177195"/>
                <a:gd name="connsiteY135" fmla="*/ 821121 h 840009"/>
                <a:gd name="connsiteX136" fmla="*/ 715435 w 1177195"/>
                <a:gd name="connsiteY136" fmla="*/ 819978 h 840009"/>
                <a:gd name="connsiteX137" fmla="*/ 716007 w 1177195"/>
                <a:gd name="connsiteY137" fmla="*/ 820835 h 840009"/>
                <a:gd name="connsiteX138" fmla="*/ 717721 w 1177195"/>
                <a:gd name="connsiteY138" fmla="*/ 826931 h 840009"/>
                <a:gd name="connsiteX139" fmla="*/ 716960 w 1177195"/>
                <a:gd name="connsiteY139" fmla="*/ 828169 h 840009"/>
                <a:gd name="connsiteX140" fmla="*/ 715245 w 1177195"/>
                <a:gd name="connsiteY140" fmla="*/ 828169 h 840009"/>
                <a:gd name="connsiteX141" fmla="*/ 713149 w 1177195"/>
                <a:gd name="connsiteY141" fmla="*/ 829026 h 840009"/>
                <a:gd name="connsiteX142" fmla="*/ 711244 w 1177195"/>
                <a:gd name="connsiteY142" fmla="*/ 830836 h 840009"/>
                <a:gd name="connsiteX143" fmla="*/ 711244 w 1177195"/>
                <a:gd name="connsiteY143" fmla="*/ 832265 h 840009"/>
                <a:gd name="connsiteX144" fmla="*/ 711816 w 1177195"/>
                <a:gd name="connsiteY144" fmla="*/ 834075 h 840009"/>
                <a:gd name="connsiteX145" fmla="*/ 711244 w 1177195"/>
                <a:gd name="connsiteY145" fmla="*/ 837123 h 840009"/>
                <a:gd name="connsiteX146" fmla="*/ 710006 w 1177195"/>
                <a:gd name="connsiteY146" fmla="*/ 838837 h 840009"/>
                <a:gd name="connsiteX147" fmla="*/ 708101 w 1177195"/>
                <a:gd name="connsiteY147" fmla="*/ 839980 h 840009"/>
                <a:gd name="connsiteX148" fmla="*/ 705910 w 1177195"/>
                <a:gd name="connsiteY148" fmla="*/ 839980 h 840009"/>
                <a:gd name="connsiteX149" fmla="*/ 704101 w 1177195"/>
                <a:gd name="connsiteY149" fmla="*/ 839218 h 840009"/>
                <a:gd name="connsiteX150" fmla="*/ 700196 w 1177195"/>
                <a:gd name="connsiteY150" fmla="*/ 837123 h 840009"/>
                <a:gd name="connsiteX151" fmla="*/ 698291 w 1177195"/>
                <a:gd name="connsiteY151" fmla="*/ 835503 h 840009"/>
                <a:gd name="connsiteX152" fmla="*/ 696957 w 1177195"/>
                <a:gd name="connsiteY152" fmla="*/ 833408 h 840009"/>
                <a:gd name="connsiteX153" fmla="*/ 696957 w 1177195"/>
                <a:gd name="connsiteY153" fmla="*/ 830550 h 840009"/>
                <a:gd name="connsiteX154" fmla="*/ 698004 w 1177195"/>
                <a:gd name="connsiteY154" fmla="*/ 829503 h 840009"/>
                <a:gd name="connsiteX155" fmla="*/ 699433 w 1177195"/>
                <a:gd name="connsiteY155" fmla="*/ 828645 h 840009"/>
                <a:gd name="connsiteX156" fmla="*/ 700100 w 1177195"/>
                <a:gd name="connsiteY156" fmla="*/ 826455 h 840009"/>
                <a:gd name="connsiteX157" fmla="*/ 699243 w 1177195"/>
                <a:gd name="connsiteY157" fmla="*/ 824835 h 840009"/>
                <a:gd name="connsiteX158" fmla="*/ 693813 w 1177195"/>
                <a:gd name="connsiteY158" fmla="*/ 821883 h 840009"/>
                <a:gd name="connsiteX159" fmla="*/ 692576 w 1177195"/>
                <a:gd name="connsiteY159" fmla="*/ 820264 h 840009"/>
                <a:gd name="connsiteX160" fmla="*/ 689242 w 1177195"/>
                <a:gd name="connsiteY160" fmla="*/ 814930 h 840009"/>
                <a:gd name="connsiteX161" fmla="*/ 687623 w 1177195"/>
                <a:gd name="connsiteY161" fmla="*/ 805405 h 840009"/>
                <a:gd name="connsiteX162" fmla="*/ 678098 w 1177195"/>
                <a:gd name="connsiteY162" fmla="*/ 793403 h 840009"/>
                <a:gd name="connsiteX163" fmla="*/ 666382 w 1177195"/>
                <a:gd name="connsiteY163" fmla="*/ 785307 h 840009"/>
                <a:gd name="connsiteX164" fmla="*/ 656857 w 1177195"/>
                <a:gd name="connsiteY164" fmla="*/ 787307 h 840009"/>
                <a:gd name="connsiteX165" fmla="*/ 655619 w 1177195"/>
                <a:gd name="connsiteY165" fmla="*/ 789879 h 840009"/>
                <a:gd name="connsiteX166" fmla="*/ 655619 w 1177195"/>
                <a:gd name="connsiteY166" fmla="*/ 792927 h 840009"/>
                <a:gd name="connsiteX167" fmla="*/ 655619 w 1177195"/>
                <a:gd name="connsiteY167" fmla="*/ 798165 h 840009"/>
                <a:gd name="connsiteX168" fmla="*/ 654190 w 1177195"/>
                <a:gd name="connsiteY168" fmla="*/ 798737 h 840009"/>
                <a:gd name="connsiteX169" fmla="*/ 647141 w 1177195"/>
                <a:gd name="connsiteY169" fmla="*/ 800261 h 840009"/>
                <a:gd name="connsiteX170" fmla="*/ 644855 w 1177195"/>
                <a:gd name="connsiteY170" fmla="*/ 800261 h 840009"/>
                <a:gd name="connsiteX171" fmla="*/ 644093 w 1177195"/>
                <a:gd name="connsiteY171" fmla="*/ 798451 h 840009"/>
                <a:gd name="connsiteX172" fmla="*/ 641617 w 1177195"/>
                <a:gd name="connsiteY172" fmla="*/ 787212 h 840009"/>
                <a:gd name="connsiteX173" fmla="*/ 636187 w 1177195"/>
                <a:gd name="connsiteY173" fmla="*/ 775496 h 840009"/>
                <a:gd name="connsiteX174" fmla="*/ 631806 w 1177195"/>
                <a:gd name="connsiteY174" fmla="*/ 768543 h 840009"/>
                <a:gd name="connsiteX175" fmla="*/ 624757 w 1177195"/>
                <a:gd name="connsiteY175" fmla="*/ 761304 h 840009"/>
                <a:gd name="connsiteX176" fmla="*/ 623329 w 1177195"/>
                <a:gd name="connsiteY176" fmla="*/ 758827 h 840009"/>
                <a:gd name="connsiteX177" fmla="*/ 627044 w 1177195"/>
                <a:gd name="connsiteY177" fmla="*/ 760351 h 840009"/>
                <a:gd name="connsiteX178" fmla="*/ 632282 w 1177195"/>
                <a:gd name="connsiteY178" fmla="*/ 764923 h 840009"/>
                <a:gd name="connsiteX179" fmla="*/ 635997 w 1177195"/>
                <a:gd name="connsiteY179" fmla="*/ 765685 h 840009"/>
                <a:gd name="connsiteX180" fmla="*/ 633330 w 1177195"/>
                <a:gd name="connsiteY180" fmla="*/ 760351 h 840009"/>
                <a:gd name="connsiteX181" fmla="*/ 630187 w 1177195"/>
                <a:gd name="connsiteY181" fmla="*/ 757208 h 840009"/>
                <a:gd name="connsiteX182" fmla="*/ 625996 w 1177195"/>
                <a:gd name="connsiteY182" fmla="*/ 755684 h 840009"/>
                <a:gd name="connsiteX183" fmla="*/ 620185 w 1177195"/>
                <a:gd name="connsiteY183" fmla="*/ 755684 h 840009"/>
                <a:gd name="connsiteX184" fmla="*/ 615804 w 1177195"/>
                <a:gd name="connsiteY184" fmla="*/ 756922 h 840009"/>
                <a:gd name="connsiteX185" fmla="*/ 607994 w 1177195"/>
                <a:gd name="connsiteY185" fmla="*/ 762161 h 840009"/>
                <a:gd name="connsiteX186" fmla="*/ 602754 w 1177195"/>
                <a:gd name="connsiteY186" fmla="*/ 762637 h 840009"/>
                <a:gd name="connsiteX187" fmla="*/ 599040 w 1177195"/>
                <a:gd name="connsiteY187" fmla="*/ 759494 h 840009"/>
                <a:gd name="connsiteX188" fmla="*/ 593611 w 1177195"/>
                <a:gd name="connsiteY188" fmla="*/ 748064 h 840009"/>
                <a:gd name="connsiteX189" fmla="*/ 591515 w 1177195"/>
                <a:gd name="connsiteY189" fmla="*/ 745588 h 840009"/>
                <a:gd name="connsiteX190" fmla="*/ 589991 w 1177195"/>
                <a:gd name="connsiteY190" fmla="*/ 744921 h 840009"/>
                <a:gd name="connsiteX191" fmla="*/ 582943 w 1177195"/>
                <a:gd name="connsiteY191" fmla="*/ 740920 h 840009"/>
                <a:gd name="connsiteX192" fmla="*/ 575513 w 1177195"/>
                <a:gd name="connsiteY192" fmla="*/ 739587 h 840009"/>
                <a:gd name="connsiteX193" fmla="*/ 573132 w 1177195"/>
                <a:gd name="connsiteY193" fmla="*/ 738634 h 840009"/>
                <a:gd name="connsiteX194" fmla="*/ 573132 w 1177195"/>
                <a:gd name="connsiteY194" fmla="*/ 737586 h 840009"/>
                <a:gd name="connsiteX195" fmla="*/ 575989 w 1177195"/>
                <a:gd name="connsiteY195" fmla="*/ 736824 h 840009"/>
                <a:gd name="connsiteX196" fmla="*/ 579323 w 1177195"/>
                <a:gd name="connsiteY196" fmla="*/ 735015 h 840009"/>
                <a:gd name="connsiteX197" fmla="*/ 581038 w 1177195"/>
                <a:gd name="connsiteY197" fmla="*/ 732824 h 840009"/>
                <a:gd name="connsiteX198" fmla="*/ 579323 w 1177195"/>
                <a:gd name="connsiteY198" fmla="*/ 730633 h 840009"/>
                <a:gd name="connsiteX199" fmla="*/ 580752 w 1177195"/>
                <a:gd name="connsiteY199" fmla="*/ 728442 h 840009"/>
                <a:gd name="connsiteX200" fmla="*/ 580752 w 1177195"/>
                <a:gd name="connsiteY200" fmla="*/ 725775 h 840009"/>
                <a:gd name="connsiteX201" fmla="*/ 580752 w 1177195"/>
                <a:gd name="connsiteY201" fmla="*/ 722918 h 840009"/>
                <a:gd name="connsiteX202" fmla="*/ 579323 w 1177195"/>
                <a:gd name="connsiteY202" fmla="*/ 720251 h 840009"/>
                <a:gd name="connsiteX203" fmla="*/ 583419 w 1177195"/>
                <a:gd name="connsiteY203" fmla="*/ 717965 h 840009"/>
                <a:gd name="connsiteX204" fmla="*/ 584753 w 1177195"/>
                <a:gd name="connsiteY204" fmla="*/ 717965 h 840009"/>
                <a:gd name="connsiteX205" fmla="*/ 585896 w 1177195"/>
                <a:gd name="connsiteY205" fmla="*/ 718727 h 840009"/>
                <a:gd name="connsiteX206" fmla="*/ 586848 w 1177195"/>
                <a:gd name="connsiteY206" fmla="*/ 719489 h 840009"/>
                <a:gd name="connsiteX207" fmla="*/ 587419 w 1177195"/>
                <a:gd name="connsiteY207" fmla="*/ 719489 h 840009"/>
                <a:gd name="connsiteX208" fmla="*/ 590563 w 1177195"/>
                <a:gd name="connsiteY208" fmla="*/ 719013 h 840009"/>
                <a:gd name="connsiteX209" fmla="*/ 592563 w 1177195"/>
                <a:gd name="connsiteY209" fmla="*/ 717013 h 840009"/>
                <a:gd name="connsiteX210" fmla="*/ 593896 w 1177195"/>
                <a:gd name="connsiteY210" fmla="*/ 714822 h 840009"/>
                <a:gd name="connsiteX211" fmla="*/ 595039 w 1177195"/>
                <a:gd name="connsiteY211" fmla="*/ 713774 h 840009"/>
                <a:gd name="connsiteX212" fmla="*/ 597135 w 1177195"/>
                <a:gd name="connsiteY212" fmla="*/ 712536 h 840009"/>
                <a:gd name="connsiteX213" fmla="*/ 597135 w 1177195"/>
                <a:gd name="connsiteY213" fmla="*/ 709773 h 840009"/>
                <a:gd name="connsiteX214" fmla="*/ 595230 w 1177195"/>
                <a:gd name="connsiteY214" fmla="*/ 707011 h 840009"/>
                <a:gd name="connsiteX215" fmla="*/ 592658 w 1177195"/>
                <a:gd name="connsiteY215" fmla="*/ 705678 h 840009"/>
                <a:gd name="connsiteX216" fmla="*/ 592087 w 1177195"/>
                <a:gd name="connsiteY216" fmla="*/ 704820 h 840009"/>
                <a:gd name="connsiteX217" fmla="*/ 592087 w 1177195"/>
                <a:gd name="connsiteY217" fmla="*/ 702915 h 840009"/>
                <a:gd name="connsiteX218" fmla="*/ 592944 w 1177195"/>
                <a:gd name="connsiteY218" fmla="*/ 700153 h 840009"/>
                <a:gd name="connsiteX219" fmla="*/ 592277 w 1177195"/>
                <a:gd name="connsiteY219" fmla="*/ 698629 h 840009"/>
                <a:gd name="connsiteX220" fmla="*/ 590182 w 1177195"/>
                <a:gd name="connsiteY220" fmla="*/ 695867 h 840009"/>
                <a:gd name="connsiteX221" fmla="*/ 586753 w 1177195"/>
                <a:gd name="connsiteY221" fmla="*/ 689104 h 840009"/>
                <a:gd name="connsiteX222" fmla="*/ 585133 w 1177195"/>
                <a:gd name="connsiteY222" fmla="*/ 687390 h 840009"/>
                <a:gd name="connsiteX223" fmla="*/ 583038 w 1177195"/>
                <a:gd name="connsiteY223" fmla="*/ 686342 h 840009"/>
                <a:gd name="connsiteX224" fmla="*/ 580657 w 1177195"/>
                <a:gd name="connsiteY224" fmla="*/ 686342 h 840009"/>
                <a:gd name="connsiteX225" fmla="*/ 574561 w 1177195"/>
                <a:gd name="connsiteY225" fmla="*/ 687580 h 840009"/>
                <a:gd name="connsiteX226" fmla="*/ 569608 w 1177195"/>
                <a:gd name="connsiteY226" fmla="*/ 687580 h 840009"/>
                <a:gd name="connsiteX227" fmla="*/ 568751 w 1177195"/>
                <a:gd name="connsiteY227" fmla="*/ 688342 h 840009"/>
                <a:gd name="connsiteX228" fmla="*/ 568084 w 1177195"/>
                <a:gd name="connsiteY228" fmla="*/ 689390 h 840009"/>
                <a:gd name="connsiteX229" fmla="*/ 567322 w 1177195"/>
                <a:gd name="connsiteY229" fmla="*/ 689390 h 840009"/>
                <a:gd name="connsiteX230" fmla="*/ 565607 w 1177195"/>
                <a:gd name="connsiteY230" fmla="*/ 687866 h 840009"/>
                <a:gd name="connsiteX231" fmla="*/ 563226 w 1177195"/>
                <a:gd name="connsiteY231" fmla="*/ 686818 h 840009"/>
                <a:gd name="connsiteX232" fmla="*/ 559987 w 1177195"/>
                <a:gd name="connsiteY232" fmla="*/ 686818 h 840009"/>
                <a:gd name="connsiteX233" fmla="*/ 557892 w 1177195"/>
                <a:gd name="connsiteY233" fmla="*/ 688152 h 840009"/>
                <a:gd name="connsiteX234" fmla="*/ 559035 w 1177195"/>
                <a:gd name="connsiteY234" fmla="*/ 690533 h 840009"/>
                <a:gd name="connsiteX235" fmla="*/ 557892 w 1177195"/>
                <a:gd name="connsiteY235" fmla="*/ 692057 h 840009"/>
                <a:gd name="connsiteX236" fmla="*/ 556749 w 1177195"/>
                <a:gd name="connsiteY236" fmla="*/ 693390 h 840009"/>
                <a:gd name="connsiteX237" fmla="*/ 555701 w 1177195"/>
                <a:gd name="connsiteY237" fmla="*/ 694915 h 840009"/>
                <a:gd name="connsiteX238" fmla="*/ 554749 w 1177195"/>
                <a:gd name="connsiteY238" fmla="*/ 699010 h 840009"/>
                <a:gd name="connsiteX239" fmla="*/ 553415 w 1177195"/>
                <a:gd name="connsiteY239" fmla="*/ 699772 h 840009"/>
                <a:gd name="connsiteX240" fmla="*/ 551987 w 1177195"/>
                <a:gd name="connsiteY240" fmla="*/ 700344 h 840009"/>
                <a:gd name="connsiteX241" fmla="*/ 550938 w 1177195"/>
                <a:gd name="connsiteY241" fmla="*/ 702058 h 840009"/>
                <a:gd name="connsiteX242" fmla="*/ 550938 w 1177195"/>
                <a:gd name="connsiteY242" fmla="*/ 703868 h 840009"/>
                <a:gd name="connsiteX243" fmla="*/ 553034 w 1177195"/>
                <a:gd name="connsiteY243" fmla="*/ 706344 h 840009"/>
                <a:gd name="connsiteX244" fmla="*/ 553606 w 1177195"/>
                <a:gd name="connsiteY244" fmla="*/ 708249 h 840009"/>
                <a:gd name="connsiteX245" fmla="*/ 553606 w 1177195"/>
                <a:gd name="connsiteY245" fmla="*/ 712250 h 840009"/>
                <a:gd name="connsiteX246" fmla="*/ 554273 w 1177195"/>
                <a:gd name="connsiteY246" fmla="*/ 716822 h 840009"/>
                <a:gd name="connsiteX247" fmla="*/ 542176 w 1177195"/>
                <a:gd name="connsiteY247" fmla="*/ 714726 h 840009"/>
                <a:gd name="connsiteX248" fmla="*/ 539128 w 1177195"/>
                <a:gd name="connsiteY248" fmla="*/ 715679 h 840009"/>
                <a:gd name="connsiteX249" fmla="*/ 538175 w 1177195"/>
                <a:gd name="connsiteY249" fmla="*/ 717203 h 840009"/>
                <a:gd name="connsiteX250" fmla="*/ 537508 w 1177195"/>
                <a:gd name="connsiteY250" fmla="*/ 719013 h 840009"/>
                <a:gd name="connsiteX251" fmla="*/ 536366 w 1177195"/>
                <a:gd name="connsiteY251" fmla="*/ 720632 h 840009"/>
                <a:gd name="connsiteX252" fmla="*/ 532270 w 1177195"/>
                <a:gd name="connsiteY252" fmla="*/ 722156 h 840009"/>
                <a:gd name="connsiteX253" fmla="*/ 530936 w 1177195"/>
                <a:gd name="connsiteY253" fmla="*/ 723966 h 840009"/>
                <a:gd name="connsiteX254" fmla="*/ 529222 w 1177195"/>
                <a:gd name="connsiteY254" fmla="*/ 728347 h 840009"/>
                <a:gd name="connsiteX255" fmla="*/ 530174 w 1177195"/>
                <a:gd name="connsiteY255" fmla="*/ 729490 h 840009"/>
                <a:gd name="connsiteX256" fmla="*/ 527507 w 1177195"/>
                <a:gd name="connsiteY256" fmla="*/ 730348 h 840009"/>
                <a:gd name="connsiteX257" fmla="*/ 517982 w 1177195"/>
                <a:gd name="connsiteY257" fmla="*/ 731109 h 840009"/>
                <a:gd name="connsiteX258" fmla="*/ 516553 w 1177195"/>
                <a:gd name="connsiteY258" fmla="*/ 733015 h 840009"/>
                <a:gd name="connsiteX259" fmla="*/ 513505 w 1177195"/>
                <a:gd name="connsiteY259" fmla="*/ 731872 h 840009"/>
                <a:gd name="connsiteX260" fmla="*/ 509029 w 1177195"/>
                <a:gd name="connsiteY260" fmla="*/ 728347 h 840009"/>
                <a:gd name="connsiteX261" fmla="*/ 488360 w 1177195"/>
                <a:gd name="connsiteY261" fmla="*/ 706535 h 840009"/>
                <a:gd name="connsiteX262" fmla="*/ 486073 w 1177195"/>
                <a:gd name="connsiteY262" fmla="*/ 704916 h 840009"/>
                <a:gd name="connsiteX263" fmla="*/ 483502 w 1177195"/>
                <a:gd name="connsiteY263" fmla="*/ 704344 h 840009"/>
                <a:gd name="connsiteX264" fmla="*/ 481597 w 1177195"/>
                <a:gd name="connsiteY264" fmla="*/ 703487 h 840009"/>
                <a:gd name="connsiteX265" fmla="*/ 481597 w 1177195"/>
                <a:gd name="connsiteY265" fmla="*/ 701868 h 840009"/>
                <a:gd name="connsiteX266" fmla="*/ 481597 w 1177195"/>
                <a:gd name="connsiteY266" fmla="*/ 700725 h 840009"/>
                <a:gd name="connsiteX267" fmla="*/ 482740 w 1177195"/>
                <a:gd name="connsiteY267" fmla="*/ 701391 h 840009"/>
                <a:gd name="connsiteX268" fmla="*/ 483787 w 1177195"/>
                <a:gd name="connsiteY268" fmla="*/ 702344 h 840009"/>
                <a:gd name="connsiteX269" fmla="*/ 488454 w 1177195"/>
                <a:gd name="connsiteY269" fmla="*/ 703201 h 840009"/>
                <a:gd name="connsiteX270" fmla="*/ 491026 w 1177195"/>
                <a:gd name="connsiteY270" fmla="*/ 705011 h 840009"/>
                <a:gd name="connsiteX271" fmla="*/ 495598 w 1177195"/>
                <a:gd name="connsiteY271" fmla="*/ 710059 h 840009"/>
                <a:gd name="connsiteX272" fmla="*/ 498266 w 1177195"/>
                <a:gd name="connsiteY272" fmla="*/ 711107 h 840009"/>
                <a:gd name="connsiteX273" fmla="*/ 504266 w 1177195"/>
                <a:gd name="connsiteY273" fmla="*/ 711107 h 840009"/>
                <a:gd name="connsiteX274" fmla="*/ 509981 w 1177195"/>
                <a:gd name="connsiteY274" fmla="*/ 710155 h 840009"/>
                <a:gd name="connsiteX275" fmla="*/ 517792 w 1177195"/>
                <a:gd name="connsiteY275" fmla="*/ 706059 h 840009"/>
                <a:gd name="connsiteX276" fmla="*/ 521697 w 1177195"/>
                <a:gd name="connsiteY276" fmla="*/ 704916 h 840009"/>
                <a:gd name="connsiteX277" fmla="*/ 523030 w 1177195"/>
                <a:gd name="connsiteY277" fmla="*/ 703677 h 840009"/>
                <a:gd name="connsiteX278" fmla="*/ 523697 w 1177195"/>
                <a:gd name="connsiteY278" fmla="*/ 702058 h 840009"/>
                <a:gd name="connsiteX279" fmla="*/ 523030 w 1177195"/>
                <a:gd name="connsiteY279" fmla="*/ 700344 h 840009"/>
                <a:gd name="connsiteX280" fmla="*/ 523030 w 1177195"/>
                <a:gd name="connsiteY280" fmla="*/ 698820 h 840009"/>
                <a:gd name="connsiteX281" fmla="*/ 524364 w 1177195"/>
                <a:gd name="connsiteY281" fmla="*/ 697391 h 840009"/>
                <a:gd name="connsiteX282" fmla="*/ 527221 w 1177195"/>
                <a:gd name="connsiteY282" fmla="*/ 695200 h 840009"/>
                <a:gd name="connsiteX283" fmla="*/ 527221 w 1177195"/>
                <a:gd name="connsiteY283" fmla="*/ 693962 h 840009"/>
                <a:gd name="connsiteX284" fmla="*/ 527983 w 1177195"/>
                <a:gd name="connsiteY284" fmla="*/ 691105 h 840009"/>
                <a:gd name="connsiteX285" fmla="*/ 528555 w 1177195"/>
                <a:gd name="connsiteY285" fmla="*/ 689485 h 840009"/>
                <a:gd name="connsiteX286" fmla="*/ 529507 w 1177195"/>
                <a:gd name="connsiteY286" fmla="*/ 687961 h 840009"/>
                <a:gd name="connsiteX287" fmla="*/ 531698 w 1177195"/>
                <a:gd name="connsiteY287" fmla="*/ 685294 h 840009"/>
                <a:gd name="connsiteX288" fmla="*/ 533127 w 1177195"/>
                <a:gd name="connsiteY288" fmla="*/ 682437 h 840009"/>
                <a:gd name="connsiteX289" fmla="*/ 539223 w 1177195"/>
                <a:gd name="connsiteY289" fmla="*/ 674626 h 840009"/>
                <a:gd name="connsiteX290" fmla="*/ 540557 w 1177195"/>
                <a:gd name="connsiteY290" fmla="*/ 669102 h 840009"/>
                <a:gd name="connsiteX291" fmla="*/ 540080 w 1177195"/>
                <a:gd name="connsiteY291" fmla="*/ 662815 h 840009"/>
                <a:gd name="connsiteX292" fmla="*/ 538080 w 1177195"/>
                <a:gd name="connsiteY292" fmla="*/ 656719 h 840009"/>
                <a:gd name="connsiteX293" fmla="*/ 534746 w 1177195"/>
                <a:gd name="connsiteY293" fmla="*/ 652052 h 840009"/>
                <a:gd name="connsiteX294" fmla="*/ 533508 w 1177195"/>
                <a:gd name="connsiteY294" fmla="*/ 651099 h 840009"/>
                <a:gd name="connsiteX295" fmla="*/ 529507 w 1177195"/>
                <a:gd name="connsiteY295" fmla="*/ 649671 h 840009"/>
                <a:gd name="connsiteX296" fmla="*/ 527983 w 1177195"/>
                <a:gd name="connsiteY296" fmla="*/ 648528 h 840009"/>
                <a:gd name="connsiteX297" fmla="*/ 527221 w 1177195"/>
                <a:gd name="connsiteY297" fmla="*/ 647480 h 840009"/>
                <a:gd name="connsiteX298" fmla="*/ 523983 w 1177195"/>
                <a:gd name="connsiteY298" fmla="*/ 641479 h 840009"/>
                <a:gd name="connsiteX299" fmla="*/ 522649 w 1177195"/>
                <a:gd name="connsiteY299" fmla="*/ 634907 h 840009"/>
                <a:gd name="connsiteX300" fmla="*/ 521411 w 1177195"/>
                <a:gd name="connsiteY300" fmla="*/ 631478 h 840009"/>
                <a:gd name="connsiteX301" fmla="*/ 518839 w 1177195"/>
                <a:gd name="connsiteY301" fmla="*/ 628525 h 840009"/>
                <a:gd name="connsiteX302" fmla="*/ 515125 w 1177195"/>
                <a:gd name="connsiteY302" fmla="*/ 626239 h 840009"/>
                <a:gd name="connsiteX303" fmla="*/ 512077 w 1177195"/>
                <a:gd name="connsiteY303" fmla="*/ 626239 h 840009"/>
                <a:gd name="connsiteX304" fmla="*/ 511505 w 1177195"/>
                <a:gd name="connsiteY304" fmla="*/ 631192 h 840009"/>
                <a:gd name="connsiteX305" fmla="*/ 503028 w 1177195"/>
                <a:gd name="connsiteY305" fmla="*/ 630144 h 840009"/>
                <a:gd name="connsiteX306" fmla="*/ 500837 w 1177195"/>
                <a:gd name="connsiteY306" fmla="*/ 631002 h 840009"/>
                <a:gd name="connsiteX307" fmla="*/ 499789 w 1177195"/>
                <a:gd name="connsiteY307" fmla="*/ 633097 h 840009"/>
                <a:gd name="connsiteX308" fmla="*/ 499028 w 1177195"/>
                <a:gd name="connsiteY308" fmla="*/ 635764 h 840009"/>
                <a:gd name="connsiteX309" fmla="*/ 498075 w 1177195"/>
                <a:gd name="connsiteY309" fmla="*/ 638050 h 840009"/>
                <a:gd name="connsiteX310" fmla="*/ 496742 w 1177195"/>
                <a:gd name="connsiteY310" fmla="*/ 639193 h 840009"/>
                <a:gd name="connsiteX311" fmla="*/ 494646 w 1177195"/>
                <a:gd name="connsiteY311" fmla="*/ 640241 h 840009"/>
                <a:gd name="connsiteX312" fmla="*/ 492360 w 1177195"/>
                <a:gd name="connsiteY312" fmla="*/ 641098 h 840009"/>
                <a:gd name="connsiteX313" fmla="*/ 490455 w 1177195"/>
                <a:gd name="connsiteY313" fmla="*/ 641098 h 840009"/>
                <a:gd name="connsiteX314" fmla="*/ 488836 w 1177195"/>
                <a:gd name="connsiteY314" fmla="*/ 642241 h 840009"/>
                <a:gd name="connsiteX315" fmla="*/ 483883 w 1177195"/>
                <a:gd name="connsiteY315" fmla="*/ 647099 h 840009"/>
                <a:gd name="connsiteX316" fmla="*/ 482835 w 1177195"/>
                <a:gd name="connsiteY316" fmla="*/ 648528 h 840009"/>
                <a:gd name="connsiteX317" fmla="*/ 480739 w 1177195"/>
                <a:gd name="connsiteY317" fmla="*/ 650433 h 840009"/>
                <a:gd name="connsiteX318" fmla="*/ 465880 w 1177195"/>
                <a:gd name="connsiteY318" fmla="*/ 655481 h 840009"/>
                <a:gd name="connsiteX319" fmla="*/ 463880 w 1177195"/>
                <a:gd name="connsiteY319" fmla="*/ 657195 h 840009"/>
                <a:gd name="connsiteX320" fmla="*/ 462356 w 1177195"/>
                <a:gd name="connsiteY320" fmla="*/ 659481 h 840009"/>
                <a:gd name="connsiteX321" fmla="*/ 461308 w 1177195"/>
                <a:gd name="connsiteY321" fmla="*/ 661577 h 840009"/>
                <a:gd name="connsiteX322" fmla="*/ 461308 w 1177195"/>
                <a:gd name="connsiteY322" fmla="*/ 662720 h 840009"/>
                <a:gd name="connsiteX323" fmla="*/ 461785 w 1177195"/>
                <a:gd name="connsiteY323" fmla="*/ 663863 h 840009"/>
                <a:gd name="connsiteX324" fmla="*/ 461785 w 1177195"/>
                <a:gd name="connsiteY324" fmla="*/ 665006 h 840009"/>
                <a:gd name="connsiteX325" fmla="*/ 460356 w 1177195"/>
                <a:gd name="connsiteY325" fmla="*/ 666054 h 840009"/>
                <a:gd name="connsiteX326" fmla="*/ 459213 w 1177195"/>
                <a:gd name="connsiteY326" fmla="*/ 666054 h 840009"/>
                <a:gd name="connsiteX327" fmla="*/ 457880 w 1177195"/>
                <a:gd name="connsiteY327" fmla="*/ 665482 h 840009"/>
                <a:gd name="connsiteX328" fmla="*/ 456737 w 1177195"/>
                <a:gd name="connsiteY328" fmla="*/ 664625 h 840009"/>
                <a:gd name="connsiteX329" fmla="*/ 455879 w 1177195"/>
                <a:gd name="connsiteY329" fmla="*/ 663673 h 840009"/>
                <a:gd name="connsiteX330" fmla="*/ 452164 w 1177195"/>
                <a:gd name="connsiteY330" fmla="*/ 665101 h 840009"/>
                <a:gd name="connsiteX331" fmla="*/ 444449 w 1177195"/>
                <a:gd name="connsiteY331" fmla="*/ 665101 h 840009"/>
                <a:gd name="connsiteX332" fmla="*/ 441592 w 1177195"/>
                <a:gd name="connsiteY332" fmla="*/ 667006 h 840009"/>
                <a:gd name="connsiteX333" fmla="*/ 440163 w 1177195"/>
                <a:gd name="connsiteY333" fmla="*/ 671769 h 840009"/>
                <a:gd name="connsiteX334" fmla="*/ 442735 w 1177195"/>
                <a:gd name="connsiteY334" fmla="*/ 673578 h 840009"/>
                <a:gd name="connsiteX335" fmla="*/ 449498 w 1177195"/>
                <a:gd name="connsiteY335" fmla="*/ 673578 h 840009"/>
                <a:gd name="connsiteX336" fmla="*/ 461213 w 1177195"/>
                <a:gd name="connsiteY336" fmla="*/ 676626 h 840009"/>
                <a:gd name="connsiteX337" fmla="*/ 465786 w 1177195"/>
                <a:gd name="connsiteY337" fmla="*/ 675865 h 840009"/>
                <a:gd name="connsiteX338" fmla="*/ 468928 w 1177195"/>
                <a:gd name="connsiteY338" fmla="*/ 674245 h 840009"/>
                <a:gd name="connsiteX339" fmla="*/ 478453 w 1177195"/>
                <a:gd name="connsiteY339" fmla="*/ 667768 h 840009"/>
                <a:gd name="connsiteX340" fmla="*/ 485121 w 1177195"/>
                <a:gd name="connsiteY340" fmla="*/ 671388 h 840009"/>
                <a:gd name="connsiteX341" fmla="*/ 487788 w 1177195"/>
                <a:gd name="connsiteY341" fmla="*/ 674436 h 840009"/>
                <a:gd name="connsiteX342" fmla="*/ 486931 w 1177195"/>
                <a:gd name="connsiteY342" fmla="*/ 678722 h 840009"/>
                <a:gd name="connsiteX343" fmla="*/ 486931 w 1177195"/>
                <a:gd name="connsiteY343" fmla="*/ 679674 h 840009"/>
                <a:gd name="connsiteX344" fmla="*/ 486931 w 1177195"/>
                <a:gd name="connsiteY344" fmla="*/ 681960 h 840009"/>
                <a:gd name="connsiteX345" fmla="*/ 486931 w 1177195"/>
                <a:gd name="connsiteY345" fmla="*/ 682723 h 840009"/>
                <a:gd name="connsiteX346" fmla="*/ 486169 w 1177195"/>
                <a:gd name="connsiteY346" fmla="*/ 683389 h 840009"/>
                <a:gd name="connsiteX347" fmla="*/ 484359 w 1177195"/>
                <a:gd name="connsiteY347" fmla="*/ 683389 h 840009"/>
                <a:gd name="connsiteX348" fmla="*/ 483407 w 1177195"/>
                <a:gd name="connsiteY348" fmla="*/ 683865 h 840009"/>
                <a:gd name="connsiteX349" fmla="*/ 481121 w 1177195"/>
                <a:gd name="connsiteY349" fmla="*/ 686628 h 840009"/>
                <a:gd name="connsiteX350" fmla="*/ 479882 w 1177195"/>
                <a:gd name="connsiteY350" fmla="*/ 688628 h 840009"/>
                <a:gd name="connsiteX351" fmla="*/ 478929 w 1177195"/>
                <a:gd name="connsiteY351" fmla="*/ 690628 h 840009"/>
                <a:gd name="connsiteX352" fmla="*/ 478929 w 1177195"/>
                <a:gd name="connsiteY352" fmla="*/ 694629 h 840009"/>
                <a:gd name="connsiteX353" fmla="*/ 473501 w 1177195"/>
                <a:gd name="connsiteY353" fmla="*/ 695772 h 840009"/>
                <a:gd name="connsiteX354" fmla="*/ 462832 w 1177195"/>
                <a:gd name="connsiteY354" fmla="*/ 695772 h 840009"/>
                <a:gd name="connsiteX355" fmla="*/ 461404 w 1177195"/>
                <a:gd name="connsiteY355" fmla="*/ 696534 h 840009"/>
                <a:gd name="connsiteX356" fmla="*/ 460356 w 1177195"/>
                <a:gd name="connsiteY356" fmla="*/ 697296 h 840009"/>
                <a:gd name="connsiteX357" fmla="*/ 459213 w 1177195"/>
                <a:gd name="connsiteY357" fmla="*/ 697772 h 840009"/>
                <a:gd name="connsiteX358" fmla="*/ 457498 w 1177195"/>
                <a:gd name="connsiteY358" fmla="*/ 697772 h 840009"/>
                <a:gd name="connsiteX359" fmla="*/ 456165 w 1177195"/>
                <a:gd name="connsiteY359" fmla="*/ 697772 h 840009"/>
                <a:gd name="connsiteX360" fmla="*/ 453212 w 1177195"/>
                <a:gd name="connsiteY360" fmla="*/ 696248 h 840009"/>
                <a:gd name="connsiteX361" fmla="*/ 451688 w 1177195"/>
                <a:gd name="connsiteY361" fmla="*/ 696248 h 840009"/>
                <a:gd name="connsiteX362" fmla="*/ 448735 w 1177195"/>
                <a:gd name="connsiteY362" fmla="*/ 696724 h 840009"/>
                <a:gd name="connsiteX363" fmla="*/ 446069 w 1177195"/>
                <a:gd name="connsiteY363" fmla="*/ 698058 h 840009"/>
                <a:gd name="connsiteX364" fmla="*/ 434067 w 1177195"/>
                <a:gd name="connsiteY364" fmla="*/ 707583 h 840009"/>
                <a:gd name="connsiteX365" fmla="*/ 427495 w 1177195"/>
                <a:gd name="connsiteY365" fmla="*/ 714060 h 840009"/>
                <a:gd name="connsiteX366" fmla="*/ 426066 w 1177195"/>
                <a:gd name="connsiteY366" fmla="*/ 715107 h 840009"/>
                <a:gd name="connsiteX367" fmla="*/ 423304 w 1177195"/>
                <a:gd name="connsiteY367" fmla="*/ 715107 h 840009"/>
                <a:gd name="connsiteX368" fmla="*/ 421589 w 1177195"/>
                <a:gd name="connsiteY368" fmla="*/ 715584 h 840009"/>
                <a:gd name="connsiteX369" fmla="*/ 420637 w 1177195"/>
                <a:gd name="connsiteY369" fmla="*/ 716536 h 840009"/>
                <a:gd name="connsiteX370" fmla="*/ 418922 w 1177195"/>
                <a:gd name="connsiteY370" fmla="*/ 719298 h 840009"/>
                <a:gd name="connsiteX371" fmla="*/ 418065 w 1177195"/>
                <a:gd name="connsiteY371" fmla="*/ 720251 h 840009"/>
                <a:gd name="connsiteX372" fmla="*/ 411398 w 1177195"/>
                <a:gd name="connsiteY372" fmla="*/ 722442 h 840009"/>
                <a:gd name="connsiteX373" fmla="*/ 410731 w 1177195"/>
                <a:gd name="connsiteY373" fmla="*/ 723013 h 840009"/>
                <a:gd name="connsiteX374" fmla="*/ 409397 w 1177195"/>
                <a:gd name="connsiteY374" fmla="*/ 725394 h 840009"/>
                <a:gd name="connsiteX375" fmla="*/ 408731 w 1177195"/>
                <a:gd name="connsiteY375" fmla="*/ 725966 h 840009"/>
                <a:gd name="connsiteX376" fmla="*/ 402825 w 1177195"/>
                <a:gd name="connsiteY376" fmla="*/ 727109 h 840009"/>
                <a:gd name="connsiteX377" fmla="*/ 400349 w 1177195"/>
                <a:gd name="connsiteY377" fmla="*/ 728823 h 840009"/>
                <a:gd name="connsiteX378" fmla="*/ 393395 w 1177195"/>
                <a:gd name="connsiteY378" fmla="*/ 736824 h 840009"/>
                <a:gd name="connsiteX379" fmla="*/ 393395 w 1177195"/>
                <a:gd name="connsiteY379" fmla="*/ 737967 h 840009"/>
                <a:gd name="connsiteX380" fmla="*/ 393395 w 1177195"/>
                <a:gd name="connsiteY380" fmla="*/ 739206 h 840009"/>
                <a:gd name="connsiteX381" fmla="*/ 393395 w 1177195"/>
                <a:gd name="connsiteY381" fmla="*/ 740634 h 840009"/>
                <a:gd name="connsiteX382" fmla="*/ 392443 w 1177195"/>
                <a:gd name="connsiteY382" fmla="*/ 742540 h 840009"/>
                <a:gd name="connsiteX383" fmla="*/ 390728 w 1177195"/>
                <a:gd name="connsiteY383" fmla="*/ 743873 h 840009"/>
                <a:gd name="connsiteX384" fmla="*/ 387394 w 1177195"/>
                <a:gd name="connsiteY384" fmla="*/ 744635 h 840009"/>
                <a:gd name="connsiteX385" fmla="*/ 385680 w 1177195"/>
                <a:gd name="connsiteY385" fmla="*/ 745492 h 840009"/>
                <a:gd name="connsiteX386" fmla="*/ 384061 w 1177195"/>
                <a:gd name="connsiteY386" fmla="*/ 748064 h 840009"/>
                <a:gd name="connsiteX387" fmla="*/ 381013 w 1177195"/>
                <a:gd name="connsiteY387" fmla="*/ 755303 h 840009"/>
                <a:gd name="connsiteX388" fmla="*/ 379013 w 1177195"/>
                <a:gd name="connsiteY388" fmla="*/ 756827 h 840009"/>
                <a:gd name="connsiteX389" fmla="*/ 379774 w 1177195"/>
                <a:gd name="connsiteY389" fmla="*/ 758541 h 840009"/>
                <a:gd name="connsiteX390" fmla="*/ 378536 w 1177195"/>
                <a:gd name="connsiteY390" fmla="*/ 760065 h 840009"/>
                <a:gd name="connsiteX391" fmla="*/ 376536 w 1177195"/>
                <a:gd name="connsiteY391" fmla="*/ 763018 h 840009"/>
                <a:gd name="connsiteX392" fmla="*/ 375202 w 1177195"/>
                <a:gd name="connsiteY392" fmla="*/ 764256 h 840009"/>
                <a:gd name="connsiteX393" fmla="*/ 362249 w 1177195"/>
                <a:gd name="connsiteY393" fmla="*/ 769019 h 840009"/>
                <a:gd name="connsiteX394" fmla="*/ 359582 w 1177195"/>
                <a:gd name="connsiteY394" fmla="*/ 769019 h 840009"/>
                <a:gd name="connsiteX395" fmla="*/ 356915 w 1177195"/>
                <a:gd name="connsiteY395" fmla="*/ 770067 h 840009"/>
                <a:gd name="connsiteX396" fmla="*/ 355295 w 1177195"/>
                <a:gd name="connsiteY396" fmla="*/ 772639 h 840009"/>
                <a:gd name="connsiteX397" fmla="*/ 354152 w 1177195"/>
                <a:gd name="connsiteY397" fmla="*/ 775591 h 840009"/>
                <a:gd name="connsiteX398" fmla="*/ 352438 w 1177195"/>
                <a:gd name="connsiteY398" fmla="*/ 778830 h 840009"/>
                <a:gd name="connsiteX399" fmla="*/ 352438 w 1177195"/>
                <a:gd name="connsiteY399" fmla="*/ 779877 h 840009"/>
                <a:gd name="connsiteX400" fmla="*/ 351961 w 1177195"/>
                <a:gd name="connsiteY400" fmla="*/ 780449 h 840009"/>
                <a:gd name="connsiteX401" fmla="*/ 351295 w 1177195"/>
                <a:gd name="connsiteY401" fmla="*/ 780449 h 840009"/>
                <a:gd name="connsiteX402" fmla="*/ 349866 w 1177195"/>
                <a:gd name="connsiteY402" fmla="*/ 780449 h 840009"/>
                <a:gd name="connsiteX403" fmla="*/ 349199 w 1177195"/>
                <a:gd name="connsiteY403" fmla="*/ 780449 h 840009"/>
                <a:gd name="connsiteX404" fmla="*/ 344627 w 1177195"/>
                <a:gd name="connsiteY404" fmla="*/ 783211 h 840009"/>
                <a:gd name="connsiteX405" fmla="*/ 343389 w 1177195"/>
                <a:gd name="connsiteY405" fmla="*/ 784545 h 840009"/>
                <a:gd name="connsiteX406" fmla="*/ 339674 w 1177195"/>
                <a:gd name="connsiteY406" fmla="*/ 789307 h 840009"/>
                <a:gd name="connsiteX407" fmla="*/ 337483 w 1177195"/>
                <a:gd name="connsiteY407" fmla="*/ 791212 h 840009"/>
                <a:gd name="connsiteX408" fmla="*/ 334912 w 1177195"/>
                <a:gd name="connsiteY408" fmla="*/ 791974 h 840009"/>
                <a:gd name="connsiteX409" fmla="*/ 332340 w 1177195"/>
                <a:gd name="connsiteY409" fmla="*/ 790545 h 840009"/>
                <a:gd name="connsiteX410" fmla="*/ 327958 w 1177195"/>
                <a:gd name="connsiteY410" fmla="*/ 786069 h 840009"/>
                <a:gd name="connsiteX411" fmla="*/ 326434 w 1177195"/>
                <a:gd name="connsiteY411" fmla="*/ 785116 h 840009"/>
                <a:gd name="connsiteX412" fmla="*/ 325768 w 1177195"/>
                <a:gd name="connsiteY412" fmla="*/ 784640 h 840009"/>
                <a:gd name="connsiteX413" fmla="*/ 324434 w 1177195"/>
                <a:gd name="connsiteY413" fmla="*/ 782164 h 840009"/>
                <a:gd name="connsiteX414" fmla="*/ 323672 w 1177195"/>
                <a:gd name="connsiteY414" fmla="*/ 781592 h 840009"/>
                <a:gd name="connsiteX415" fmla="*/ 318815 w 1177195"/>
                <a:gd name="connsiteY415" fmla="*/ 779401 h 840009"/>
                <a:gd name="connsiteX416" fmla="*/ 313861 w 1177195"/>
                <a:gd name="connsiteY416" fmla="*/ 776163 h 840009"/>
                <a:gd name="connsiteX417" fmla="*/ 311480 w 1177195"/>
                <a:gd name="connsiteY417" fmla="*/ 775115 h 840009"/>
                <a:gd name="connsiteX418" fmla="*/ 308432 w 1177195"/>
                <a:gd name="connsiteY418" fmla="*/ 775115 h 840009"/>
                <a:gd name="connsiteX419" fmla="*/ 296335 w 1177195"/>
                <a:gd name="connsiteY419" fmla="*/ 776258 h 840009"/>
                <a:gd name="connsiteX420" fmla="*/ 293954 w 1177195"/>
                <a:gd name="connsiteY420" fmla="*/ 775210 h 840009"/>
                <a:gd name="connsiteX421" fmla="*/ 291192 w 1177195"/>
                <a:gd name="connsiteY421" fmla="*/ 772924 h 840009"/>
                <a:gd name="connsiteX422" fmla="*/ 289001 w 1177195"/>
                <a:gd name="connsiteY422" fmla="*/ 770162 h 840009"/>
                <a:gd name="connsiteX423" fmla="*/ 288049 w 1177195"/>
                <a:gd name="connsiteY423" fmla="*/ 767590 h 840009"/>
                <a:gd name="connsiteX424" fmla="*/ 280238 w 1177195"/>
                <a:gd name="connsiteY424" fmla="*/ 760161 h 840009"/>
                <a:gd name="connsiteX425" fmla="*/ 275285 w 1177195"/>
                <a:gd name="connsiteY425" fmla="*/ 756541 h 840009"/>
                <a:gd name="connsiteX426" fmla="*/ 272523 w 1177195"/>
                <a:gd name="connsiteY426" fmla="*/ 755017 h 840009"/>
                <a:gd name="connsiteX427" fmla="*/ 257855 w 1177195"/>
                <a:gd name="connsiteY427" fmla="*/ 752160 h 840009"/>
                <a:gd name="connsiteX428" fmla="*/ 251663 w 1177195"/>
                <a:gd name="connsiteY428" fmla="*/ 749207 h 840009"/>
                <a:gd name="connsiteX429" fmla="*/ 247853 w 1177195"/>
                <a:gd name="connsiteY429" fmla="*/ 748445 h 840009"/>
                <a:gd name="connsiteX430" fmla="*/ 245567 w 1177195"/>
                <a:gd name="connsiteY430" fmla="*/ 746921 h 840009"/>
                <a:gd name="connsiteX431" fmla="*/ 244805 w 1177195"/>
                <a:gd name="connsiteY431" fmla="*/ 746921 h 840009"/>
                <a:gd name="connsiteX432" fmla="*/ 239852 w 1177195"/>
                <a:gd name="connsiteY432" fmla="*/ 745778 h 840009"/>
                <a:gd name="connsiteX433" fmla="*/ 233566 w 1177195"/>
                <a:gd name="connsiteY433" fmla="*/ 738825 h 840009"/>
                <a:gd name="connsiteX434" fmla="*/ 230041 w 1177195"/>
                <a:gd name="connsiteY434" fmla="*/ 737015 h 840009"/>
                <a:gd name="connsiteX435" fmla="*/ 219374 w 1177195"/>
                <a:gd name="connsiteY435" fmla="*/ 728061 h 840009"/>
                <a:gd name="connsiteX436" fmla="*/ 211087 w 1177195"/>
                <a:gd name="connsiteY436" fmla="*/ 723108 h 840009"/>
                <a:gd name="connsiteX437" fmla="*/ 206229 w 1177195"/>
                <a:gd name="connsiteY437" fmla="*/ 719203 h 840009"/>
                <a:gd name="connsiteX438" fmla="*/ 204419 w 1177195"/>
                <a:gd name="connsiteY438" fmla="*/ 718441 h 840009"/>
                <a:gd name="connsiteX439" fmla="*/ 203562 w 1177195"/>
                <a:gd name="connsiteY439" fmla="*/ 717584 h 840009"/>
                <a:gd name="connsiteX440" fmla="*/ 202990 w 1177195"/>
                <a:gd name="connsiteY440" fmla="*/ 717584 h 840009"/>
                <a:gd name="connsiteX441" fmla="*/ 201752 w 1177195"/>
                <a:gd name="connsiteY441" fmla="*/ 717584 h 840009"/>
                <a:gd name="connsiteX442" fmla="*/ 201276 w 1177195"/>
                <a:gd name="connsiteY442" fmla="*/ 717584 h 840009"/>
                <a:gd name="connsiteX443" fmla="*/ 199752 w 1177195"/>
                <a:gd name="connsiteY443" fmla="*/ 713965 h 840009"/>
                <a:gd name="connsiteX444" fmla="*/ 199752 w 1177195"/>
                <a:gd name="connsiteY444" fmla="*/ 712917 h 840009"/>
                <a:gd name="connsiteX445" fmla="*/ 199752 w 1177195"/>
                <a:gd name="connsiteY445" fmla="*/ 712250 h 840009"/>
                <a:gd name="connsiteX446" fmla="*/ 197752 w 1177195"/>
                <a:gd name="connsiteY446" fmla="*/ 712250 h 840009"/>
                <a:gd name="connsiteX447" fmla="*/ 196609 w 1177195"/>
                <a:gd name="connsiteY447" fmla="*/ 712917 h 840009"/>
                <a:gd name="connsiteX448" fmla="*/ 195847 w 1177195"/>
                <a:gd name="connsiteY448" fmla="*/ 714345 h 840009"/>
                <a:gd name="connsiteX449" fmla="*/ 195371 w 1177195"/>
                <a:gd name="connsiteY449" fmla="*/ 716250 h 840009"/>
                <a:gd name="connsiteX450" fmla="*/ 195371 w 1177195"/>
                <a:gd name="connsiteY450" fmla="*/ 717870 h 840009"/>
                <a:gd name="connsiteX451" fmla="*/ 192323 w 1177195"/>
                <a:gd name="connsiteY451" fmla="*/ 716346 h 840009"/>
                <a:gd name="connsiteX452" fmla="*/ 190703 w 1177195"/>
                <a:gd name="connsiteY452" fmla="*/ 715203 h 840009"/>
                <a:gd name="connsiteX453" fmla="*/ 187846 w 1177195"/>
                <a:gd name="connsiteY453" fmla="*/ 712059 h 840009"/>
                <a:gd name="connsiteX454" fmla="*/ 186226 w 1177195"/>
                <a:gd name="connsiteY454" fmla="*/ 711298 h 840009"/>
                <a:gd name="connsiteX455" fmla="*/ 175082 w 1177195"/>
                <a:gd name="connsiteY455" fmla="*/ 711298 h 840009"/>
                <a:gd name="connsiteX456" fmla="*/ 171082 w 1177195"/>
                <a:gd name="connsiteY456" fmla="*/ 712440 h 840009"/>
                <a:gd name="connsiteX457" fmla="*/ 169463 w 1177195"/>
                <a:gd name="connsiteY457" fmla="*/ 715584 h 840009"/>
                <a:gd name="connsiteX458" fmla="*/ 163557 w 1177195"/>
                <a:gd name="connsiteY458" fmla="*/ 717774 h 840009"/>
                <a:gd name="connsiteX459" fmla="*/ 157080 w 1177195"/>
                <a:gd name="connsiteY459" fmla="*/ 716631 h 840009"/>
                <a:gd name="connsiteX460" fmla="*/ 146031 w 1177195"/>
                <a:gd name="connsiteY460" fmla="*/ 711012 h 840009"/>
                <a:gd name="connsiteX461" fmla="*/ 132124 w 1177195"/>
                <a:gd name="connsiteY461" fmla="*/ 698915 h 840009"/>
                <a:gd name="connsiteX462" fmla="*/ 127076 w 1177195"/>
                <a:gd name="connsiteY462" fmla="*/ 696248 h 840009"/>
                <a:gd name="connsiteX463" fmla="*/ 125648 w 1177195"/>
                <a:gd name="connsiteY463" fmla="*/ 696248 h 840009"/>
                <a:gd name="connsiteX464" fmla="*/ 120885 w 1177195"/>
                <a:gd name="connsiteY464" fmla="*/ 696248 h 840009"/>
                <a:gd name="connsiteX465" fmla="*/ 119361 w 1177195"/>
                <a:gd name="connsiteY465" fmla="*/ 696248 h 840009"/>
                <a:gd name="connsiteX466" fmla="*/ 116313 w 1177195"/>
                <a:gd name="connsiteY466" fmla="*/ 694724 h 840009"/>
                <a:gd name="connsiteX467" fmla="*/ 102978 w 1177195"/>
                <a:gd name="connsiteY467" fmla="*/ 693200 h 840009"/>
                <a:gd name="connsiteX468" fmla="*/ 97644 w 1177195"/>
                <a:gd name="connsiteY468" fmla="*/ 694152 h 840009"/>
                <a:gd name="connsiteX469" fmla="*/ 91262 w 1177195"/>
                <a:gd name="connsiteY469" fmla="*/ 696915 h 840009"/>
                <a:gd name="connsiteX470" fmla="*/ 85928 w 1177195"/>
                <a:gd name="connsiteY470" fmla="*/ 701010 h 840009"/>
                <a:gd name="connsiteX471" fmla="*/ 84118 w 1177195"/>
                <a:gd name="connsiteY471" fmla="*/ 705964 h 840009"/>
                <a:gd name="connsiteX472" fmla="*/ 84881 w 1177195"/>
                <a:gd name="connsiteY472" fmla="*/ 708535 h 840009"/>
                <a:gd name="connsiteX473" fmla="*/ 87548 w 1177195"/>
                <a:gd name="connsiteY473" fmla="*/ 711774 h 840009"/>
                <a:gd name="connsiteX474" fmla="*/ 88595 w 1177195"/>
                <a:gd name="connsiteY474" fmla="*/ 713965 h 840009"/>
                <a:gd name="connsiteX475" fmla="*/ 88595 w 1177195"/>
                <a:gd name="connsiteY475" fmla="*/ 716250 h 840009"/>
                <a:gd name="connsiteX476" fmla="*/ 87833 w 1177195"/>
                <a:gd name="connsiteY476" fmla="*/ 716727 h 840009"/>
                <a:gd name="connsiteX477" fmla="*/ 84309 w 1177195"/>
                <a:gd name="connsiteY477" fmla="*/ 716060 h 840009"/>
                <a:gd name="connsiteX478" fmla="*/ 83452 w 1177195"/>
                <a:gd name="connsiteY478" fmla="*/ 716060 h 840009"/>
                <a:gd name="connsiteX479" fmla="*/ 82594 w 1177195"/>
                <a:gd name="connsiteY479" fmla="*/ 715489 h 840009"/>
                <a:gd name="connsiteX480" fmla="*/ 81737 w 1177195"/>
                <a:gd name="connsiteY480" fmla="*/ 715489 h 840009"/>
                <a:gd name="connsiteX481" fmla="*/ 80785 w 1177195"/>
                <a:gd name="connsiteY481" fmla="*/ 716060 h 840009"/>
                <a:gd name="connsiteX482" fmla="*/ 78023 w 1177195"/>
                <a:gd name="connsiteY482" fmla="*/ 719013 h 840009"/>
                <a:gd name="connsiteX483" fmla="*/ 77356 w 1177195"/>
                <a:gd name="connsiteY483" fmla="*/ 720060 h 840009"/>
                <a:gd name="connsiteX484" fmla="*/ 77356 w 1177195"/>
                <a:gd name="connsiteY484" fmla="*/ 722061 h 840009"/>
                <a:gd name="connsiteX485" fmla="*/ 76403 w 1177195"/>
                <a:gd name="connsiteY485" fmla="*/ 723394 h 840009"/>
                <a:gd name="connsiteX486" fmla="*/ 74498 w 1177195"/>
                <a:gd name="connsiteY486" fmla="*/ 722537 h 840009"/>
                <a:gd name="connsiteX487" fmla="*/ 73165 w 1177195"/>
                <a:gd name="connsiteY487" fmla="*/ 720727 h 840009"/>
                <a:gd name="connsiteX488" fmla="*/ 71355 w 1177195"/>
                <a:gd name="connsiteY488" fmla="*/ 716536 h 840009"/>
                <a:gd name="connsiteX489" fmla="*/ 69926 w 1177195"/>
                <a:gd name="connsiteY489" fmla="*/ 714536 h 840009"/>
                <a:gd name="connsiteX490" fmla="*/ 68402 w 1177195"/>
                <a:gd name="connsiteY490" fmla="*/ 713583 h 840009"/>
                <a:gd name="connsiteX491" fmla="*/ 66688 w 1177195"/>
                <a:gd name="connsiteY491" fmla="*/ 712822 h 840009"/>
                <a:gd name="connsiteX492" fmla="*/ 64592 w 1177195"/>
                <a:gd name="connsiteY492" fmla="*/ 712822 h 840009"/>
                <a:gd name="connsiteX493" fmla="*/ 62306 w 1177195"/>
                <a:gd name="connsiteY493" fmla="*/ 712822 h 840009"/>
                <a:gd name="connsiteX494" fmla="*/ 60306 w 1177195"/>
                <a:gd name="connsiteY494" fmla="*/ 712822 h 840009"/>
                <a:gd name="connsiteX495" fmla="*/ 59639 w 1177195"/>
                <a:gd name="connsiteY495" fmla="*/ 713869 h 840009"/>
                <a:gd name="connsiteX496" fmla="*/ 59639 w 1177195"/>
                <a:gd name="connsiteY496" fmla="*/ 715489 h 840009"/>
                <a:gd name="connsiteX497" fmla="*/ 58782 w 1177195"/>
                <a:gd name="connsiteY497" fmla="*/ 717489 h 840009"/>
                <a:gd name="connsiteX498" fmla="*/ 57258 w 1177195"/>
                <a:gd name="connsiteY498" fmla="*/ 718060 h 840009"/>
                <a:gd name="connsiteX499" fmla="*/ 55163 w 1177195"/>
                <a:gd name="connsiteY499" fmla="*/ 717298 h 840009"/>
                <a:gd name="connsiteX500" fmla="*/ 53162 w 1177195"/>
                <a:gd name="connsiteY500" fmla="*/ 715869 h 840009"/>
                <a:gd name="connsiteX501" fmla="*/ 52019 w 1177195"/>
                <a:gd name="connsiteY501" fmla="*/ 714726 h 840009"/>
                <a:gd name="connsiteX502" fmla="*/ 52781 w 1177195"/>
                <a:gd name="connsiteY502" fmla="*/ 713107 h 840009"/>
                <a:gd name="connsiteX503" fmla="*/ 54782 w 1177195"/>
                <a:gd name="connsiteY503" fmla="*/ 710059 h 840009"/>
                <a:gd name="connsiteX504" fmla="*/ 55639 w 1177195"/>
                <a:gd name="connsiteY504" fmla="*/ 707678 h 840009"/>
                <a:gd name="connsiteX505" fmla="*/ 55639 w 1177195"/>
                <a:gd name="connsiteY505" fmla="*/ 706344 h 840009"/>
                <a:gd name="connsiteX506" fmla="*/ 55639 w 1177195"/>
                <a:gd name="connsiteY506" fmla="*/ 703773 h 840009"/>
                <a:gd name="connsiteX507" fmla="*/ 54686 w 1177195"/>
                <a:gd name="connsiteY507" fmla="*/ 701296 h 840009"/>
                <a:gd name="connsiteX508" fmla="*/ 52591 w 1177195"/>
                <a:gd name="connsiteY508" fmla="*/ 698820 h 840009"/>
                <a:gd name="connsiteX509" fmla="*/ 31540 w 1177195"/>
                <a:gd name="connsiteY509" fmla="*/ 679198 h 840009"/>
                <a:gd name="connsiteX510" fmla="*/ 21158 w 1177195"/>
                <a:gd name="connsiteY510" fmla="*/ 671578 h 840009"/>
                <a:gd name="connsiteX511" fmla="*/ 2108 w 1177195"/>
                <a:gd name="connsiteY511" fmla="*/ 662053 h 840009"/>
                <a:gd name="connsiteX512" fmla="*/ -83 w 1177195"/>
                <a:gd name="connsiteY512" fmla="*/ 660434 h 840009"/>
                <a:gd name="connsiteX513" fmla="*/ -83 w 1177195"/>
                <a:gd name="connsiteY513" fmla="*/ 660434 h 840009"/>
                <a:gd name="connsiteX514" fmla="*/ -83 w 1177195"/>
                <a:gd name="connsiteY514" fmla="*/ -30 h 840009"/>
                <a:gd name="connsiteX515" fmla="*/ 2584 w 1177195"/>
                <a:gd name="connsiteY515" fmla="*/ 2256 h 840009"/>
                <a:gd name="connsiteX516" fmla="*/ 4204 w 1177195"/>
                <a:gd name="connsiteY516" fmla="*/ 5019 h 840009"/>
                <a:gd name="connsiteX517" fmla="*/ 7347 w 1177195"/>
                <a:gd name="connsiteY517" fmla="*/ 10257 h 840009"/>
                <a:gd name="connsiteX518" fmla="*/ 10205 w 1177195"/>
                <a:gd name="connsiteY518" fmla="*/ 11972 h 840009"/>
                <a:gd name="connsiteX519" fmla="*/ 21730 w 1177195"/>
                <a:gd name="connsiteY519" fmla="*/ 11972 h 840009"/>
                <a:gd name="connsiteX520" fmla="*/ 24968 w 1177195"/>
                <a:gd name="connsiteY520" fmla="*/ 12734 h 840009"/>
                <a:gd name="connsiteX521" fmla="*/ 26873 w 1177195"/>
                <a:gd name="connsiteY521" fmla="*/ 13972 h 840009"/>
                <a:gd name="connsiteX522" fmla="*/ 27921 w 1177195"/>
                <a:gd name="connsiteY522" fmla="*/ 15115 h 840009"/>
                <a:gd name="connsiteX523" fmla="*/ 29064 w 1177195"/>
                <a:gd name="connsiteY523" fmla="*/ 15972 h 840009"/>
                <a:gd name="connsiteX524" fmla="*/ 31255 w 1177195"/>
                <a:gd name="connsiteY524" fmla="*/ 15972 h 840009"/>
                <a:gd name="connsiteX525" fmla="*/ 32207 w 1177195"/>
                <a:gd name="connsiteY525" fmla="*/ 15972 h 840009"/>
                <a:gd name="connsiteX526" fmla="*/ 34017 w 1177195"/>
                <a:gd name="connsiteY526" fmla="*/ 14448 h 840009"/>
                <a:gd name="connsiteX527" fmla="*/ 34874 w 1177195"/>
                <a:gd name="connsiteY527" fmla="*/ 14448 h 840009"/>
                <a:gd name="connsiteX528" fmla="*/ 35827 w 1177195"/>
                <a:gd name="connsiteY528" fmla="*/ 14448 h 840009"/>
                <a:gd name="connsiteX529" fmla="*/ 37256 w 1177195"/>
                <a:gd name="connsiteY529" fmla="*/ 15306 h 840009"/>
                <a:gd name="connsiteX530" fmla="*/ 38017 w 1177195"/>
                <a:gd name="connsiteY530" fmla="*/ 15306 h 840009"/>
                <a:gd name="connsiteX531" fmla="*/ 38970 w 1177195"/>
                <a:gd name="connsiteY531" fmla="*/ 15972 h 840009"/>
                <a:gd name="connsiteX532" fmla="*/ 40113 w 1177195"/>
                <a:gd name="connsiteY532" fmla="*/ 17401 h 840009"/>
                <a:gd name="connsiteX533" fmla="*/ 41637 w 1177195"/>
                <a:gd name="connsiteY533" fmla="*/ 18925 h 840009"/>
                <a:gd name="connsiteX534" fmla="*/ 43447 w 1177195"/>
                <a:gd name="connsiteY534" fmla="*/ 19592 h 840009"/>
                <a:gd name="connsiteX535" fmla="*/ 44685 w 1177195"/>
                <a:gd name="connsiteY535" fmla="*/ 20259 h 840009"/>
                <a:gd name="connsiteX536" fmla="*/ 46304 w 1177195"/>
                <a:gd name="connsiteY536" fmla="*/ 23688 h 840009"/>
                <a:gd name="connsiteX537" fmla="*/ 47447 w 1177195"/>
                <a:gd name="connsiteY537" fmla="*/ 25116 h 840009"/>
                <a:gd name="connsiteX538" fmla="*/ 49448 w 1177195"/>
                <a:gd name="connsiteY538" fmla="*/ 25116 h 840009"/>
                <a:gd name="connsiteX539" fmla="*/ 52400 w 1177195"/>
                <a:gd name="connsiteY539" fmla="*/ 24069 h 840009"/>
                <a:gd name="connsiteX540" fmla="*/ 55448 w 1177195"/>
                <a:gd name="connsiteY540" fmla="*/ 23497 h 840009"/>
                <a:gd name="connsiteX541" fmla="*/ 57734 w 1177195"/>
                <a:gd name="connsiteY541" fmla="*/ 24640 h 840009"/>
                <a:gd name="connsiteX542" fmla="*/ 58496 w 1177195"/>
                <a:gd name="connsiteY542" fmla="*/ 25402 h 840009"/>
                <a:gd name="connsiteX543" fmla="*/ 62592 w 1177195"/>
                <a:gd name="connsiteY543" fmla="*/ 28355 h 840009"/>
                <a:gd name="connsiteX544" fmla="*/ 64307 w 1177195"/>
                <a:gd name="connsiteY544" fmla="*/ 29117 h 840009"/>
                <a:gd name="connsiteX545" fmla="*/ 70974 w 1177195"/>
                <a:gd name="connsiteY545" fmla="*/ 29593 h 840009"/>
                <a:gd name="connsiteX546" fmla="*/ 72117 w 1177195"/>
                <a:gd name="connsiteY546" fmla="*/ 30260 h 840009"/>
                <a:gd name="connsiteX547" fmla="*/ 72784 w 1177195"/>
                <a:gd name="connsiteY547" fmla="*/ 33784 h 840009"/>
                <a:gd name="connsiteX548" fmla="*/ 73450 w 1177195"/>
                <a:gd name="connsiteY548" fmla="*/ 35403 h 840009"/>
                <a:gd name="connsiteX549" fmla="*/ 74498 w 1177195"/>
                <a:gd name="connsiteY549" fmla="*/ 36547 h 840009"/>
                <a:gd name="connsiteX550" fmla="*/ 75641 w 1177195"/>
                <a:gd name="connsiteY550" fmla="*/ 36547 h 840009"/>
                <a:gd name="connsiteX551" fmla="*/ 78499 w 1177195"/>
                <a:gd name="connsiteY551" fmla="*/ 35784 h 840009"/>
                <a:gd name="connsiteX552" fmla="*/ 80308 w 1177195"/>
                <a:gd name="connsiteY552" fmla="*/ 33975 h 840009"/>
                <a:gd name="connsiteX553" fmla="*/ 83261 w 1177195"/>
                <a:gd name="connsiteY553" fmla="*/ 29022 h 840009"/>
                <a:gd name="connsiteX554" fmla="*/ 86785 w 1177195"/>
                <a:gd name="connsiteY554" fmla="*/ 25593 h 840009"/>
                <a:gd name="connsiteX555" fmla="*/ 91357 w 1177195"/>
                <a:gd name="connsiteY555" fmla="*/ 22068 h 840009"/>
                <a:gd name="connsiteX556" fmla="*/ 96596 w 1177195"/>
                <a:gd name="connsiteY556" fmla="*/ 19401 h 840009"/>
                <a:gd name="connsiteX557" fmla="*/ 102121 w 1177195"/>
                <a:gd name="connsiteY557" fmla="*/ 18354 h 840009"/>
                <a:gd name="connsiteX558" fmla="*/ 105074 w 1177195"/>
                <a:gd name="connsiteY558" fmla="*/ 19020 h 840009"/>
                <a:gd name="connsiteX559" fmla="*/ 111074 w 1177195"/>
                <a:gd name="connsiteY559" fmla="*/ 21973 h 840009"/>
                <a:gd name="connsiteX560" fmla="*/ 114217 w 1177195"/>
                <a:gd name="connsiteY560" fmla="*/ 22640 h 840009"/>
                <a:gd name="connsiteX561" fmla="*/ 120314 w 1177195"/>
                <a:gd name="connsiteY561" fmla="*/ 22640 h 840009"/>
                <a:gd name="connsiteX562" fmla="*/ 122599 w 1177195"/>
                <a:gd name="connsiteY562" fmla="*/ 22068 h 840009"/>
                <a:gd name="connsiteX563" fmla="*/ 125457 w 1177195"/>
                <a:gd name="connsiteY563" fmla="*/ 20449 h 840009"/>
                <a:gd name="connsiteX564" fmla="*/ 126886 w 1177195"/>
                <a:gd name="connsiteY564" fmla="*/ 21211 h 840009"/>
                <a:gd name="connsiteX565" fmla="*/ 128410 w 1177195"/>
                <a:gd name="connsiteY565" fmla="*/ 21211 h 840009"/>
                <a:gd name="connsiteX566" fmla="*/ 131267 w 1177195"/>
                <a:gd name="connsiteY566" fmla="*/ 21211 h 840009"/>
                <a:gd name="connsiteX567" fmla="*/ 138316 w 1177195"/>
                <a:gd name="connsiteY567" fmla="*/ 19401 h 840009"/>
                <a:gd name="connsiteX568" fmla="*/ 141745 w 1177195"/>
                <a:gd name="connsiteY568" fmla="*/ 19973 h 840009"/>
                <a:gd name="connsiteX569" fmla="*/ 145174 w 1177195"/>
                <a:gd name="connsiteY569" fmla="*/ 23211 h 840009"/>
                <a:gd name="connsiteX570" fmla="*/ 147365 w 1177195"/>
                <a:gd name="connsiteY570" fmla="*/ 28641 h 840009"/>
                <a:gd name="connsiteX571" fmla="*/ 148793 w 1177195"/>
                <a:gd name="connsiteY571" fmla="*/ 28641 h 840009"/>
                <a:gd name="connsiteX572" fmla="*/ 151079 w 1177195"/>
                <a:gd name="connsiteY572" fmla="*/ 27212 h 840009"/>
                <a:gd name="connsiteX573" fmla="*/ 151841 w 1177195"/>
                <a:gd name="connsiteY573" fmla="*/ 27212 h 840009"/>
                <a:gd name="connsiteX574" fmla="*/ 154699 w 1177195"/>
                <a:gd name="connsiteY574" fmla="*/ 27212 h 840009"/>
                <a:gd name="connsiteX575" fmla="*/ 156508 w 1177195"/>
                <a:gd name="connsiteY575" fmla="*/ 27783 h 840009"/>
                <a:gd name="connsiteX576" fmla="*/ 158032 w 1177195"/>
                <a:gd name="connsiteY576" fmla="*/ 29212 h 840009"/>
                <a:gd name="connsiteX577" fmla="*/ 159938 w 1177195"/>
                <a:gd name="connsiteY577" fmla="*/ 31879 h 840009"/>
                <a:gd name="connsiteX578" fmla="*/ 161176 w 1177195"/>
                <a:gd name="connsiteY578" fmla="*/ 32546 h 840009"/>
                <a:gd name="connsiteX579" fmla="*/ 164319 w 1177195"/>
                <a:gd name="connsiteY579" fmla="*/ 32546 h 840009"/>
                <a:gd name="connsiteX580" fmla="*/ 165748 w 1177195"/>
                <a:gd name="connsiteY580" fmla="*/ 32546 h 840009"/>
                <a:gd name="connsiteX581" fmla="*/ 166224 w 1177195"/>
                <a:gd name="connsiteY581" fmla="*/ 33213 h 840009"/>
                <a:gd name="connsiteX582" fmla="*/ 167557 w 1177195"/>
                <a:gd name="connsiteY582" fmla="*/ 36737 h 840009"/>
                <a:gd name="connsiteX583" fmla="*/ 168224 w 1177195"/>
                <a:gd name="connsiteY583" fmla="*/ 40261 h 840009"/>
                <a:gd name="connsiteX584" fmla="*/ 168224 w 1177195"/>
                <a:gd name="connsiteY584" fmla="*/ 43976 h 840009"/>
                <a:gd name="connsiteX585" fmla="*/ 168224 w 1177195"/>
                <a:gd name="connsiteY585" fmla="*/ 45309 h 840009"/>
                <a:gd name="connsiteX586" fmla="*/ 169177 w 1177195"/>
                <a:gd name="connsiteY586" fmla="*/ 46072 h 840009"/>
                <a:gd name="connsiteX587" fmla="*/ 170034 w 1177195"/>
                <a:gd name="connsiteY587" fmla="*/ 46548 h 840009"/>
                <a:gd name="connsiteX588" fmla="*/ 171653 w 1177195"/>
                <a:gd name="connsiteY588" fmla="*/ 49310 h 840009"/>
                <a:gd name="connsiteX589" fmla="*/ 174320 w 1177195"/>
                <a:gd name="connsiteY589" fmla="*/ 52358 h 840009"/>
                <a:gd name="connsiteX590" fmla="*/ 177273 w 1177195"/>
                <a:gd name="connsiteY590" fmla="*/ 55120 h 840009"/>
                <a:gd name="connsiteX591" fmla="*/ 179464 w 1177195"/>
                <a:gd name="connsiteY591" fmla="*/ 56454 h 840009"/>
                <a:gd name="connsiteX592" fmla="*/ 182131 w 1177195"/>
                <a:gd name="connsiteY592" fmla="*/ 56454 h 840009"/>
                <a:gd name="connsiteX593" fmla="*/ 184417 w 1177195"/>
                <a:gd name="connsiteY593" fmla="*/ 55787 h 840009"/>
                <a:gd name="connsiteX594" fmla="*/ 186226 w 1177195"/>
                <a:gd name="connsiteY594" fmla="*/ 55787 h 840009"/>
                <a:gd name="connsiteX595" fmla="*/ 187560 w 1177195"/>
                <a:gd name="connsiteY595" fmla="*/ 58644 h 840009"/>
                <a:gd name="connsiteX596" fmla="*/ 186417 w 1177195"/>
                <a:gd name="connsiteY596" fmla="*/ 61407 h 840009"/>
                <a:gd name="connsiteX597" fmla="*/ 183845 w 1177195"/>
                <a:gd name="connsiteY597" fmla="*/ 66074 h 840009"/>
                <a:gd name="connsiteX598" fmla="*/ 183083 w 1177195"/>
                <a:gd name="connsiteY598" fmla="*/ 69503 h 840009"/>
                <a:gd name="connsiteX599" fmla="*/ 183083 w 1177195"/>
                <a:gd name="connsiteY599" fmla="*/ 72741 h 840009"/>
                <a:gd name="connsiteX600" fmla="*/ 184893 w 1177195"/>
                <a:gd name="connsiteY600" fmla="*/ 86839 h 840009"/>
                <a:gd name="connsiteX601" fmla="*/ 186131 w 1177195"/>
                <a:gd name="connsiteY601" fmla="*/ 89029 h 840009"/>
                <a:gd name="connsiteX602" fmla="*/ 194418 w 1177195"/>
                <a:gd name="connsiteY602" fmla="*/ 96078 h 840009"/>
                <a:gd name="connsiteX603" fmla="*/ 195656 w 1177195"/>
                <a:gd name="connsiteY603" fmla="*/ 97983 h 840009"/>
                <a:gd name="connsiteX604" fmla="*/ 195656 w 1177195"/>
                <a:gd name="connsiteY604" fmla="*/ 99316 h 840009"/>
                <a:gd name="connsiteX605" fmla="*/ 195656 w 1177195"/>
                <a:gd name="connsiteY605" fmla="*/ 100269 h 840009"/>
                <a:gd name="connsiteX606" fmla="*/ 195656 w 1177195"/>
                <a:gd name="connsiteY606" fmla="*/ 101221 h 840009"/>
                <a:gd name="connsiteX607" fmla="*/ 195656 w 1177195"/>
                <a:gd name="connsiteY607" fmla="*/ 102840 h 840009"/>
                <a:gd name="connsiteX608" fmla="*/ 196132 w 1177195"/>
                <a:gd name="connsiteY608" fmla="*/ 104269 h 840009"/>
                <a:gd name="connsiteX609" fmla="*/ 199181 w 1177195"/>
                <a:gd name="connsiteY609" fmla="*/ 107889 h 840009"/>
                <a:gd name="connsiteX610" fmla="*/ 202800 w 1177195"/>
                <a:gd name="connsiteY610" fmla="*/ 116461 h 840009"/>
                <a:gd name="connsiteX611" fmla="*/ 202800 w 1177195"/>
                <a:gd name="connsiteY611" fmla="*/ 117699 h 840009"/>
                <a:gd name="connsiteX612" fmla="*/ 202800 w 1177195"/>
                <a:gd name="connsiteY612" fmla="*/ 121319 h 840009"/>
                <a:gd name="connsiteX613" fmla="*/ 203372 w 1177195"/>
                <a:gd name="connsiteY613" fmla="*/ 122462 h 840009"/>
                <a:gd name="connsiteX614" fmla="*/ 204610 w 1177195"/>
                <a:gd name="connsiteY614" fmla="*/ 123700 h 840009"/>
                <a:gd name="connsiteX615" fmla="*/ 206134 w 1177195"/>
                <a:gd name="connsiteY615" fmla="*/ 124653 h 840009"/>
                <a:gd name="connsiteX616" fmla="*/ 207277 w 1177195"/>
                <a:gd name="connsiteY616" fmla="*/ 125129 h 840009"/>
                <a:gd name="connsiteX617" fmla="*/ 210134 w 1177195"/>
                <a:gd name="connsiteY617" fmla="*/ 125129 h 840009"/>
                <a:gd name="connsiteX618" fmla="*/ 212230 w 1177195"/>
                <a:gd name="connsiteY618" fmla="*/ 125129 h 840009"/>
                <a:gd name="connsiteX619" fmla="*/ 214135 w 1177195"/>
                <a:gd name="connsiteY619" fmla="*/ 125700 h 840009"/>
                <a:gd name="connsiteX620" fmla="*/ 216325 w 1177195"/>
                <a:gd name="connsiteY620" fmla="*/ 127891 h 840009"/>
                <a:gd name="connsiteX621" fmla="*/ 218516 w 1177195"/>
                <a:gd name="connsiteY621" fmla="*/ 126748 h 840009"/>
                <a:gd name="connsiteX622" fmla="*/ 218516 w 1177195"/>
                <a:gd name="connsiteY622" fmla="*/ 125224 h 840009"/>
                <a:gd name="connsiteX623" fmla="*/ 216992 w 1177195"/>
                <a:gd name="connsiteY623" fmla="*/ 122462 h 840009"/>
                <a:gd name="connsiteX624" fmla="*/ 216992 w 1177195"/>
                <a:gd name="connsiteY624" fmla="*/ 119700 h 840009"/>
                <a:gd name="connsiteX625" fmla="*/ 216992 w 1177195"/>
                <a:gd name="connsiteY625" fmla="*/ 118557 h 840009"/>
                <a:gd name="connsiteX626" fmla="*/ 218135 w 1177195"/>
                <a:gd name="connsiteY626" fmla="*/ 118557 h 840009"/>
                <a:gd name="connsiteX627" fmla="*/ 220707 w 1177195"/>
                <a:gd name="connsiteY627" fmla="*/ 118557 h 840009"/>
                <a:gd name="connsiteX628" fmla="*/ 222898 w 1177195"/>
                <a:gd name="connsiteY628" fmla="*/ 118557 h 840009"/>
                <a:gd name="connsiteX629" fmla="*/ 224326 w 1177195"/>
                <a:gd name="connsiteY629" fmla="*/ 118557 h 840009"/>
                <a:gd name="connsiteX630" fmla="*/ 225374 w 1177195"/>
                <a:gd name="connsiteY630" fmla="*/ 117795 h 840009"/>
                <a:gd name="connsiteX631" fmla="*/ 226136 w 1177195"/>
                <a:gd name="connsiteY631" fmla="*/ 114842 h 840009"/>
                <a:gd name="connsiteX632" fmla="*/ 226136 w 1177195"/>
                <a:gd name="connsiteY632" fmla="*/ 114842 h 840009"/>
                <a:gd name="connsiteX633" fmla="*/ 226136 w 1177195"/>
                <a:gd name="connsiteY633" fmla="*/ 113699 h 840009"/>
                <a:gd name="connsiteX634" fmla="*/ 226136 w 1177195"/>
                <a:gd name="connsiteY634" fmla="*/ 111127 h 840009"/>
                <a:gd name="connsiteX635" fmla="*/ 226136 w 1177195"/>
                <a:gd name="connsiteY635" fmla="*/ 109889 h 840009"/>
                <a:gd name="connsiteX636" fmla="*/ 226708 w 1177195"/>
                <a:gd name="connsiteY636" fmla="*/ 108936 h 840009"/>
                <a:gd name="connsiteX637" fmla="*/ 227374 w 1177195"/>
                <a:gd name="connsiteY637" fmla="*/ 108174 h 840009"/>
                <a:gd name="connsiteX638" fmla="*/ 227374 w 1177195"/>
                <a:gd name="connsiteY638" fmla="*/ 107413 h 840009"/>
                <a:gd name="connsiteX639" fmla="*/ 228517 w 1177195"/>
                <a:gd name="connsiteY639" fmla="*/ 100269 h 840009"/>
                <a:gd name="connsiteX640" fmla="*/ 229756 w 1177195"/>
                <a:gd name="connsiteY640" fmla="*/ 97506 h 840009"/>
                <a:gd name="connsiteX641" fmla="*/ 232232 w 1177195"/>
                <a:gd name="connsiteY641" fmla="*/ 96268 h 840009"/>
                <a:gd name="connsiteX642" fmla="*/ 233756 w 1177195"/>
                <a:gd name="connsiteY642" fmla="*/ 96268 h 840009"/>
                <a:gd name="connsiteX643" fmla="*/ 236709 w 1177195"/>
                <a:gd name="connsiteY643" fmla="*/ 94744 h 840009"/>
                <a:gd name="connsiteX644" fmla="*/ 238042 w 1177195"/>
                <a:gd name="connsiteY644" fmla="*/ 94744 h 840009"/>
                <a:gd name="connsiteX645" fmla="*/ 239376 w 1177195"/>
                <a:gd name="connsiteY645" fmla="*/ 95220 h 840009"/>
                <a:gd name="connsiteX646" fmla="*/ 240328 w 1177195"/>
                <a:gd name="connsiteY646" fmla="*/ 96268 h 840009"/>
                <a:gd name="connsiteX647" fmla="*/ 241757 w 1177195"/>
                <a:gd name="connsiteY647" fmla="*/ 98078 h 840009"/>
                <a:gd name="connsiteX648" fmla="*/ 245567 w 1177195"/>
                <a:gd name="connsiteY648" fmla="*/ 99888 h 840009"/>
                <a:gd name="connsiteX649" fmla="*/ 246615 w 1177195"/>
                <a:gd name="connsiteY649" fmla="*/ 100840 h 840009"/>
                <a:gd name="connsiteX650" fmla="*/ 247282 w 1177195"/>
                <a:gd name="connsiteY650" fmla="*/ 102269 h 840009"/>
                <a:gd name="connsiteX651" fmla="*/ 247853 w 1177195"/>
                <a:gd name="connsiteY651" fmla="*/ 105889 h 840009"/>
                <a:gd name="connsiteX652" fmla="*/ 248425 w 1177195"/>
                <a:gd name="connsiteY652" fmla="*/ 107317 h 840009"/>
                <a:gd name="connsiteX653" fmla="*/ 249663 w 1177195"/>
                <a:gd name="connsiteY653" fmla="*/ 109413 h 840009"/>
                <a:gd name="connsiteX654" fmla="*/ 249663 w 1177195"/>
                <a:gd name="connsiteY654" fmla="*/ 110175 h 840009"/>
                <a:gd name="connsiteX655" fmla="*/ 253378 w 1177195"/>
                <a:gd name="connsiteY655" fmla="*/ 108174 h 840009"/>
                <a:gd name="connsiteX656" fmla="*/ 254140 w 1177195"/>
                <a:gd name="connsiteY656" fmla="*/ 107317 h 840009"/>
                <a:gd name="connsiteX657" fmla="*/ 254997 w 1177195"/>
                <a:gd name="connsiteY657" fmla="*/ 106746 h 840009"/>
                <a:gd name="connsiteX658" fmla="*/ 256616 w 1177195"/>
                <a:gd name="connsiteY658" fmla="*/ 106746 h 840009"/>
                <a:gd name="connsiteX659" fmla="*/ 260617 w 1177195"/>
                <a:gd name="connsiteY659" fmla="*/ 110460 h 840009"/>
                <a:gd name="connsiteX660" fmla="*/ 262807 w 1177195"/>
                <a:gd name="connsiteY660" fmla="*/ 111889 h 840009"/>
                <a:gd name="connsiteX661" fmla="*/ 263760 w 1177195"/>
                <a:gd name="connsiteY661" fmla="*/ 110556 h 840009"/>
                <a:gd name="connsiteX662" fmla="*/ 264713 w 1177195"/>
                <a:gd name="connsiteY662" fmla="*/ 108460 h 840009"/>
                <a:gd name="connsiteX663" fmla="*/ 266903 w 1177195"/>
                <a:gd name="connsiteY663" fmla="*/ 109127 h 840009"/>
                <a:gd name="connsiteX664" fmla="*/ 271856 w 1177195"/>
                <a:gd name="connsiteY664" fmla="*/ 112175 h 840009"/>
                <a:gd name="connsiteX665" fmla="*/ 283953 w 1177195"/>
                <a:gd name="connsiteY665" fmla="*/ 113223 h 840009"/>
                <a:gd name="connsiteX666" fmla="*/ 285763 w 1177195"/>
                <a:gd name="connsiteY666" fmla="*/ 113889 h 840009"/>
                <a:gd name="connsiteX667" fmla="*/ 294240 w 1177195"/>
                <a:gd name="connsiteY667" fmla="*/ 118747 h 840009"/>
                <a:gd name="connsiteX668" fmla="*/ 295669 w 1177195"/>
                <a:gd name="connsiteY668" fmla="*/ 120366 h 840009"/>
                <a:gd name="connsiteX669" fmla="*/ 298145 w 1177195"/>
                <a:gd name="connsiteY669" fmla="*/ 121033 h 840009"/>
                <a:gd name="connsiteX670" fmla="*/ 300431 w 1177195"/>
                <a:gd name="connsiteY670" fmla="*/ 121986 h 840009"/>
                <a:gd name="connsiteX671" fmla="*/ 301479 w 1177195"/>
                <a:gd name="connsiteY671" fmla="*/ 124653 h 840009"/>
                <a:gd name="connsiteX672" fmla="*/ 302241 w 1177195"/>
                <a:gd name="connsiteY672" fmla="*/ 128177 h 840009"/>
                <a:gd name="connsiteX673" fmla="*/ 304146 w 1177195"/>
                <a:gd name="connsiteY673" fmla="*/ 128177 h 840009"/>
                <a:gd name="connsiteX674" fmla="*/ 306337 w 1177195"/>
                <a:gd name="connsiteY674" fmla="*/ 126939 h 840009"/>
                <a:gd name="connsiteX675" fmla="*/ 308147 w 1177195"/>
                <a:gd name="connsiteY675" fmla="*/ 126939 h 840009"/>
                <a:gd name="connsiteX676" fmla="*/ 311766 w 1177195"/>
                <a:gd name="connsiteY676" fmla="*/ 129701 h 840009"/>
                <a:gd name="connsiteX677" fmla="*/ 312433 w 1177195"/>
                <a:gd name="connsiteY677" fmla="*/ 130463 h 840009"/>
                <a:gd name="connsiteX678" fmla="*/ 312433 w 1177195"/>
                <a:gd name="connsiteY678" fmla="*/ 132177 h 840009"/>
                <a:gd name="connsiteX679" fmla="*/ 311575 w 1177195"/>
                <a:gd name="connsiteY679" fmla="*/ 135130 h 840009"/>
                <a:gd name="connsiteX680" fmla="*/ 311575 w 1177195"/>
                <a:gd name="connsiteY680" fmla="*/ 136749 h 840009"/>
                <a:gd name="connsiteX681" fmla="*/ 312242 w 1177195"/>
                <a:gd name="connsiteY681" fmla="*/ 138845 h 840009"/>
                <a:gd name="connsiteX682" fmla="*/ 312242 w 1177195"/>
                <a:gd name="connsiteY682" fmla="*/ 139416 h 840009"/>
                <a:gd name="connsiteX683" fmla="*/ 312242 w 1177195"/>
                <a:gd name="connsiteY683" fmla="*/ 140845 h 840009"/>
                <a:gd name="connsiteX684" fmla="*/ 311290 w 1177195"/>
                <a:gd name="connsiteY684" fmla="*/ 141893 h 840009"/>
                <a:gd name="connsiteX685" fmla="*/ 310337 w 1177195"/>
                <a:gd name="connsiteY685" fmla="*/ 142655 h 840009"/>
                <a:gd name="connsiteX686" fmla="*/ 310337 w 1177195"/>
                <a:gd name="connsiteY686" fmla="*/ 143226 h 840009"/>
                <a:gd name="connsiteX687" fmla="*/ 310337 w 1177195"/>
                <a:gd name="connsiteY687" fmla="*/ 145036 h 840009"/>
                <a:gd name="connsiteX688" fmla="*/ 310337 w 1177195"/>
                <a:gd name="connsiteY688" fmla="*/ 146465 h 840009"/>
                <a:gd name="connsiteX689" fmla="*/ 310814 w 1177195"/>
                <a:gd name="connsiteY689" fmla="*/ 147703 h 840009"/>
                <a:gd name="connsiteX690" fmla="*/ 310814 w 1177195"/>
                <a:gd name="connsiteY690" fmla="*/ 148656 h 840009"/>
                <a:gd name="connsiteX691" fmla="*/ 310814 w 1177195"/>
                <a:gd name="connsiteY691" fmla="*/ 150370 h 840009"/>
                <a:gd name="connsiteX692" fmla="*/ 309575 w 1177195"/>
                <a:gd name="connsiteY692" fmla="*/ 153514 h 840009"/>
                <a:gd name="connsiteX693" fmla="*/ 309575 w 1177195"/>
                <a:gd name="connsiteY693" fmla="*/ 154752 h 840009"/>
                <a:gd name="connsiteX694" fmla="*/ 309575 w 1177195"/>
                <a:gd name="connsiteY694" fmla="*/ 157323 h 840009"/>
                <a:gd name="connsiteX695" fmla="*/ 310814 w 1177195"/>
                <a:gd name="connsiteY695" fmla="*/ 161705 h 840009"/>
                <a:gd name="connsiteX696" fmla="*/ 311766 w 1177195"/>
                <a:gd name="connsiteY696" fmla="*/ 171230 h 840009"/>
                <a:gd name="connsiteX697" fmla="*/ 313576 w 1177195"/>
                <a:gd name="connsiteY697" fmla="*/ 177802 h 840009"/>
                <a:gd name="connsiteX698" fmla="*/ 316148 w 1177195"/>
                <a:gd name="connsiteY698" fmla="*/ 183993 h 840009"/>
                <a:gd name="connsiteX699" fmla="*/ 319196 w 1177195"/>
                <a:gd name="connsiteY699" fmla="*/ 189232 h 840009"/>
                <a:gd name="connsiteX700" fmla="*/ 320624 w 1177195"/>
                <a:gd name="connsiteY700" fmla="*/ 190756 h 840009"/>
                <a:gd name="connsiteX701" fmla="*/ 323196 w 1177195"/>
                <a:gd name="connsiteY701" fmla="*/ 192566 h 840009"/>
                <a:gd name="connsiteX702" fmla="*/ 326053 w 1177195"/>
                <a:gd name="connsiteY702" fmla="*/ 194185 h 840009"/>
                <a:gd name="connsiteX703" fmla="*/ 337483 w 1177195"/>
                <a:gd name="connsiteY703" fmla="*/ 196757 h 840009"/>
                <a:gd name="connsiteX704" fmla="*/ 339769 w 1177195"/>
                <a:gd name="connsiteY704" fmla="*/ 197995 h 840009"/>
                <a:gd name="connsiteX705" fmla="*/ 341960 w 1177195"/>
                <a:gd name="connsiteY705" fmla="*/ 200567 h 840009"/>
                <a:gd name="connsiteX706" fmla="*/ 343008 w 1177195"/>
                <a:gd name="connsiteY706" fmla="*/ 203424 h 840009"/>
                <a:gd name="connsiteX707" fmla="*/ 343008 w 1177195"/>
                <a:gd name="connsiteY707" fmla="*/ 206472 h 840009"/>
                <a:gd name="connsiteX708" fmla="*/ 343008 w 1177195"/>
                <a:gd name="connsiteY708" fmla="*/ 209520 h 840009"/>
                <a:gd name="connsiteX709" fmla="*/ 342532 w 1177195"/>
                <a:gd name="connsiteY709" fmla="*/ 211044 h 840009"/>
                <a:gd name="connsiteX710" fmla="*/ 341674 w 1177195"/>
                <a:gd name="connsiteY710" fmla="*/ 211997 h 840009"/>
                <a:gd name="connsiteX711" fmla="*/ 341008 w 1177195"/>
                <a:gd name="connsiteY711" fmla="*/ 213331 h 840009"/>
                <a:gd name="connsiteX712" fmla="*/ 341008 w 1177195"/>
                <a:gd name="connsiteY712" fmla="*/ 215521 h 840009"/>
                <a:gd name="connsiteX713" fmla="*/ 341960 w 1177195"/>
                <a:gd name="connsiteY713" fmla="*/ 217140 h 840009"/>
                <a:gd name="connsiteX714" fmla="*/ 343199 w 1177195"/>
                <a:gd name="connsiteY714" fmla="*/ 218379 h 840009"/>
                <a:gd name="connsiteX715" fmla="*/ 350438 w 1177195"/>
                <a:gd name="connsiteY715" fmla="*/ 222951 h 840009"/>
                <a:gd name="connsiteX716" fmla="*/ 360724 w 1177195"/>
                <a:gd name="connsiteY716" fmla="*/ 225141 h 840009"/>
                <a:gd name="connsiteX717" fmla="*/ 366344 w 1177195"/>
                <a:gd name="connsiteY717" fmla="*/ 227808 h 840009"/>
                <a:gd name="connsiteX718" fmla="*/ 367297 w 1177195"/>
                <a:gd name="connsiteY718" fmla="*/ 228951 h 840009"/>
                <a:gd name="connsiteX719" fmla="*/ 367868 w 1177195"/>
                <a:gd name="connsiteY719" fmla="*/ 229999 h 840009"/>
                <a:gd name="connsiteX720" fmla="*/ 368630 w 1177195"/>
                <a:gd name="connsiteY720" fmla="*/ 230856 h 840009"/>
                <a:gd name="connsiteX721" fmla="*/ 371488 w 1177195"/>
                <a:gd name="connsiteY721" fmla="*/ 231428 h 840009"/>
                <a:gd name="connsiteX722" fmla="*/ 372821 w 1177195"/>
                <a:gd name="connsiteY722" fmla="*/ 232190 h 840009"/>
                <a:gd name="connsiteX723" fmla="*/ 373964 w 1177195"/>
                <a:gd name="connsiteY723" fmla="*/ 233142 h 840009"/>
                <a:gd name="connsiteX724" fmla="*/ 377012 w 1177195"/>
                <a:gd name="connsiteY724" fmla="*/ 236190 h 840009"/>
                <a:gd name="connsiteX725" fmla="*/ 382346 w 1177195"/>
                <a:gd name="connsiteY725" fmla="*/ 239619 h 840009"/>
                <a:gd name="connsiteX726" fmla="*/ 390347 w 1177195"/>
                <a:gd name="connsiteY726" fmla="*/ 243048 h 840009"/>
                <a:gd name="connsiteX727" fmla="*/ 393014 w 1177195"/>
                <a:gd name="connsiteY727" fmla="*/ 244668 h 840009"/>
                <a:gd name="connsiteX728" fmla="*/ 395300 w 1177195"/>
                <a:gd name="connsiteY728" fmla="*/ 249906 h 840009"/>
                <a:gd name="connsiteX729" fmla="*/ 398158 w 1177195"/>
                <a:gd name="connsiteY729" fmla="*/ 251240 h 840009"/>
                <a:gd name="connsiteX730" fmla="*/ 403968 w 1177195"/>
                <a:gd name="connsiteY730" fmla="*/ 252097 h 840009"/>
                <a:gd name="connsiteX731" fmla="*/ 408635 w 1177195"/>
                <a:gd name="connsiteY731" fmla="*/ 254859 h 840009"/>
                <a:gd name="connsiteX732" fmla="*/ 415303 w 1177195"/>
                <a:gd name="connsiteY732" fmla="*/ 265051 h 840009"/>
                <a:gd name="connsiteX733" fmla="*/ 419113 w 1177195"/>
                <a:gd name="connsiteY733" fmla="*/ 269814 h 840009"/>
                <a:gd name="connsiteX734" fmla="*/ 420351 w 1177195"/>
                <a:gd name="connsiteY734" fmla="*/ 270385 h 840009"/>
                <a:gd name="connsiteX735" fmla="*/ 421875 w 1177195"/>
                <a:gd name="connsiteY735" fmla="*/ 270861 h 840009"/>
                <a:gd name="connsiteX736" fmla="*/ 423113 w 1177195"/>
                <a:gd name="connsiteY736" fmla="*/ 271528 h 840009"/>
                <a:gd name="connsiteX737" fmla="*/ 423685 w 1177195"/>
                <a:gd name="connsiteY737" fmla="*/ 272576 h 840009"/>
                <a:gd name="connsiteX738" fmla="*/ 424161 w 1177195"/>
                <a:gd name="connsiteY738" fmla="*/ 273243 h 840009"/>
                <a:gd name="connsiteX739" fmla="*/ 426637 w 1177195"/>
                <a:gd name="connsiteY739" fmla="*/ 275910 h 840009"/>
                <a:gd name="connsiteX740" fmla="*/ 428638 w 1177195"/>
                <a:gd name="connsiteY740" fmla="*/ 277053 h 840009"/>
                <a:gd name="connsiteX741" fmla="*/ 430543 w 1177195"/>
                <a:gd name="connsiteY741" fmla="*/ 279910 h 840009"/>
                <a:gd name="connsiteX742" fmla="*/ 431686 w 1177195"/>
                <a:gd name="connsiteY742" fmla="*/ 280863 h 840009"/>
                <a:gd name="connsiteX743" fmla="*/ 433210 w 1177195"/>
                <a:gd name="connsiteY743" fmla="*/ 280863 h 840009"/>
                <a:gd name="connsiteX744" fmla="*/ 436448 w 1177195"/>
                <a:gd name="connsiteY744" fmla="*/ 280863 h 840009"/>
                <a:gd name="connsiteX745" fmla="*/ 437972 w 1177195"/>
                <a:gd name="connsiteY745" fmla="*/ 280863 h 840009"/>
                <a:gd name="connsiteX746" fmla="*/ 441687 w 1177195"/>
                <a:gd name="connsiteY746" fmla="*/ 284577 h 840009"/>
                <a:gd name="connsiteX747" fmla="*/ 444735 w 1177195"/>
                <a:gd name="connsiteY747" fmla="*/ 290483 h 840009"/>
                <a:gd name="connsiteX748" fmla="*/ 450831 w 1177195"/>
                <a:gd name="connsiteY748" fmla="*/ 306580 h 840009"/>
                <a:gd name="connsiteX749" fmla="*/ 452546 w 1177195"/>
                <a:gd name="connsiteY749" fmla="*/ 309533 h 840009"/>
                <a:gd name="connsiteX750" fmla="*/ 454736 w 1177195"/>
                <a:gd name="connsiteY750" fmla="*/ 311914 h 840009"/>
                <a:gd name="connsiteX751" fmla="*/ 459975 w 1177195"/>
                <a:gd name="connsiteY751" fmla="*/ 314010 h 840009"/>
                <a:gd name="connsiteX752" fmla="*/ 474358 w 1177195"/>
                <a:gd name="connsiteY752" fmla="*/ 331155 h 840009"/>
                <a:gd name="connsiteX753" fmla="*/ 476644 w 1177195"/>
                <a:gd name="connsiteY753" fmla="*/ 332679 h 840009"/>
                <a:gd name="connsiteX754" fmla="*/ 482168 w 1177195"/>
                <a:gd name="connsiteY754" fmla="*/ 333155 h 840009"/>
                <a:gd name="connsiteX755" fmla="*/ 484740 w 1177195"/>
                <a:gd name="connsiteY755" fmla="*/ 334012 h 840009"/>
                <a:gd name="connsiteX756" fmla="*/ 486835 w 1177195"/>
                <a:gd name="connsiteY756" fmla="*/ 336298 h 840009"/>
                <a:gd name="connsiteX757" fmla="*/ 487883 w 1177195"/>
                <a:gd name="connsiteY757" fmla="*/ 337727 h 840009"/>
                <a:gd name="connsiteX758" fmla="*/ 487883 w 1177195"/>
                <a:gd name="connsiteY758" fmla="*/ 339441 h 840009"/>
                <a:gd name="connsiteX759" fmla="*/ 489407 w 1177195"/>
                <a:gd name="connsiteY759" fmla="*/ 339441 h 840009"/>
                <a:gd name="connsiteX760" fmla="*/ 490360 w 1177195"/>
                <a:gd name="connsiteY760" fmla="*/ 339441 h 840009"/>
                <a:gd name="connsiteX761" fmla="*/ 490836 w 1177195"/>
                <a:gd name="connsiteY761" fmla="*/ 340203 h 840009"/>
                <a:gd name="connsiteX762" fmla="*/ 490836 w 1177195"/>
                <a:gd name="connsiteY762" fmla="*/ 342013 h 840009"/>
                <a:gd name="connsiteX763" fmla="*/ 492360 w 1177195"/>
                <a:gd name="connsiteY763" fmla="*/ 343251 h 840009"/>
                <a:gd name="connsiteX764" fmla="*/ 495789 w 1177195"/>
                <a:gd name="connsiteY764" fmla="*/ 343251 h 840009"/>
                <a:gd name="connsiteX765" fmla="*/ 501599 w 1177195"/>
                <a:gd name="connsiteY765" fmla="*/ 342489 h 840009"/>
                <a:gd name="connsiteX766" fmla="*/ 504171 w 1177195"/>
                <a:gd name="connsiteY766" fmla="*/ 340394 h 840009"/>
                <a:gd name="connsiteX767" fmla="*/ 509600 w 1177195"/>
                <a:gd name="connsiteY767" fmla="*/ 334679 h 840009"/>
                <a:gd name="connsiteX768" fmla="*/ 511982 w 1177195"/>
                <a:gd name="connsiteY768" fmla="*/ 333536 h 840009"/>
                <a:gd name="connsiteX769" fmla="*/ 514648 w 1177195"/>
                <a:gd name="connsiteY769" fmla="*/ 334298 h 840009"/>
                <a:gd name="connsiteX770" fmla="*/ 520554 w 1177195"/>
                <a:gd name="connsiteY770" fmla="*/ 337251 h 840009"/>
                <a:gd name="connsiteX771" fmla="*/ 523126 w 1177195"/>
                <a:gd name="connsiteY771" fmla="*/ 337251 h 840009"/>
                <a:gd name="connsiteX772" fmla="*/ 524459 w 1177195"/>
                <a:gd name="connsiteY772" fmla="*/ 334584 h 840009"/>
                <a:gd name="connsiteX773" fmla="*/ 523412 w 1177195"/>
                <a:gd name="connsiteY773" fmla="*/ 331155 h 840009"/>
                <a:gd name="connsiteX774" fmla="*/ 521126 w 1177195"/>
                <a:gd name="connsiteY774" fmla="*/ 327916 h 840009"/>
                <a:gd name="connsiteX775" fmla="*/ 519125 w 1177195"/>
                <a:gd name="connsiteY775" fmla="*/ 325535 h 840009"/>
                <a:gd name="connsiteX776" fmla="*/ 517696 w 1177195"/>
                <a:gd name="connsiteY776" fmla="*/ 322392 h 840009"/>
                <a:gd name="connsiteX777" fmla="*/ 518363 w 1177195"/>
                <a:gd name="connsiteY777" fmla="*/ 319439 h 840009"/>
                <a:gd name="connsiteX778" fmla="*/ 521411 w 1177195"/>
                <a:gd name="connsiteY778" fmla="*/ 313914 h 840009"/>
                <a:gd name="connsiteX779" fmla="*/ 522554 w 1177195"/>
                <a:gd name="connsiteY779" fmla="*/ 304389 h 840009"/>
                <a:gd name="connsiteX780" fmla="*/ 523221 w 1177195"/>
                <a:gd name="connsiteY780" fmla="*/ 303151 h 840009"/>
                <a:gd name="connsiteX781" fmla="*/ 525412 w 1177195"/>
                <a:gd name="connsiteY781" fmla="*/ 300960 h 840009"/>
                <a:gd name="connsiteX782" fmla="*/ 527412 w 1177195"/>
                <a:gd name="connsiteY782" fmla="*/ 300008 h 840009"/>
                <a:gd name="connsiteX783" fmla="*/ 542080 w 1177195"/>
                <a:gd name="connsiteY783" fmla="*/ 297341 h 840009"/>
                <a:gd name="connsiteX784" fmla="*/ 554844 w 1177195"/>
                <a:gd name="connsiteY784" fmla="*/ 297341 h 840009"/>
                <a:gd name="connsiteX785" fmla="*/ 559130 w 1177195"/>
                <a:gd name="connsiteY785" fmla="*/ 298293 h 840009"/>
                <a:gd name="connsiteX786" fmla="*/ 564464 w 1177195"/>
                <a:gd name="connsiteY786" fmla="*/ 300294 h 840009"/>
                <a:gd name="connsiteX787" fmla="*/ 569988 w 1177195"/>
                <a:gd name="connsiteY787" fmla="*/ 301341 h 840009"/>
                <a:gd name="connsiteX788" fmla="*/ 575513 w 1177195"/>
                <a:gd name="connsiteY788" fmla="*/ 301341 h 840009"/>
                <a:gd name="connsiteX789" fmla="*/ 585038 w 1177195"/>
                <a:gd name="connsiteY789" fmla="*/ 295912 h 840009"/>
                <a:gd name="connsiteX790" fmla="*/ 590658 w 1177195"/>
                <a:gd name="connsiteY790" fmla="*/ 294198 h 840009"/>
                <a:gd name="connsiteX791" fmla="*/ 596182 w 1177195"/>
                <a:gd name="connsiteY791" fmla="*/ 294198 h 840009"/>
                <a:gd name="connsiteX792" fmla="*/ 600945 w 1177195"/>
                <a:gd name="connsiteY792" fmla="*/ 296579 h 840009"/>
                <a:gd name="connsiteX793" fmla="*/ 623424 w 1177195"/>
                <a:gd name="connsiteY793" fmla="*/ 316200 h 840009"/>
                <a:gd name="connsiteX794" fmla="*/ 628948 w 1177195"/>
                <a:gd name="connsiteY794" fmla="*/ 318582 h 840009"/>
                <a:gd name="connsiteX795" fmla="*/ 634568 w 1177195"/>
                <a:gd name="connsiteY795" fmla="*/ 319153 h 840009"/>
                <a:gd name="connsiteX796" fmla="*/ 643236 w 1177195"/>
                <a:gd name="connsiteY796" fmla="*/ 316486 h 840009"/>
                <a:gd name="connsiteX797" fmla="*/ 646188 w 1177195"/>
                <a:gd name="connsiteY797" fmla="*/ 316010 h 840009"/>
                <a:gd name="connsiteX798" fmla="*/ 648951 w 1177195"/>
                <a:gd name="connsiteY798" fmla="*/ 316486 h 840009"/>
                <a:gd name="connsiteX799" fmla="*/ 651523 w 1177195"/>
                <a:gd name="connsiteY799" fmla="*/ 318106 h 840009"/>
                <a:gd name="connsiteX800" fmla="*/ 652475 w 1177195"/>
                <a:gd name="connsiteY800" fmla="*/ 319534 h 840009"/>
                <a:gd name="connsiteX801" fmla="*/ 652475 w 1177195"/>
                <a:gd name="connsiteY801" fmla="*/ 321249 h 840009"/>
                <a:gd name="connsiteX802" fmla="*/ 653047 w 1177195"/>
                <a:gd name="connsiteY802" fmla="*/ 322868 h 840009"/>
                <a:gd name="connsiteX803" fmla="*/ 654285 w 1177195"/>
                <a:gd name="connsiteY803" fmla="*/ 324106 h 840009"/>
                <a:gd name="connsiteX804" fmla="*/ 655428 w 1177195"/>
                <a:gd name="connsiteY804" fmla="*/ 324106 h 840009"/>
                <a:gd name="connsiteX805" fmla="*/ 660571 w 1177195"/>
                <a:gd name="connsiteY805" fmla="*/ 324106 h 840009"/>
                <a:gd name="connsiteX806" fmla="*/ 664667 w 1177195"/>
                <a:gd name="connsiteY806" fmla="*/ 324678 h 840009"/>
                <a:gd name="connsiteX807" fmla="*/ 666477 w 1177195"/>
                <a:gd name="connsiteY807" fmla="*/ 325916 h 840009"/>
                <a:gd name="connsiteX808" fmla="*/ 669144 w 1177195"/>
                <a:gd name="connsiteY808" fmla="*/ 327249 h 840009"/>
                <a:gd name="connsiteX809" fmla="*/ 677240 w 1177195"/>
                <a:gd name="connsiteY809" fmla="*/ 327916 h 840009"/>
                <a:gd name="connsiteX810" fmla="*/ 680383 w 1177195"/>
                <a:gd name="connsiteY810" fmla="*/ 328678 h 840009"/>
                <a:gd name="connsiteX811" fmla="*/ 682479 w 1177195"/>
                <a:gd name="connsiteY811" fmla="*/ 330012 h 840009"/>
                <a:gd name="connsiteX812" fmla="*/ 684765 w 1177195"/>
                <a:gd name="connsiteY812" fmla="*/ 330869 h 840009"/>
                <a:gd name="connsiteX813" fmla="*/ 685622 w 1177195"/>
                <a:gd name="connsiteY813" fmla="*/ 328202 h 840009"/>
                <a:gd name="connsiteX814" fmla="*/ 686480 w 1177195"/>
                <a:gd name="connsiteY814" fmla="*/ 328202 h 840009"/>
                <a:gd name="connsiteX815" fmla="*/ 688289 w 1177195"/>
                <a:gd name="connsiteY815" fmla="*/ 328202 h 840009"/>
                <a:gd name="connsiteX816" fmla="*/ 691337 w 1177195"/>
                <a:gd name="connsiteY816" fmla="*/ 328202 h 840009"/>
                <a:gd name="connsiteX817" fmla="*/ 695909 w 1177195"/>
                <a:gd name="connsiteY817" fmla="*/ 329916 h 840009"/>
                <a:gd name="connsiteX818" fmla="*/ 704767 w 1177195"/>
                <a:gd name="connsiteY818" fmla="*/ 331059 h 840009"/>
                <a:gd name="connsiteX819" fmla="*/ 706863 w 1177195"/>
                <a:gd name="connsiteY819" fmla="*/ 330202 h 840009"/>
                <a:gd name="connsiteX820" fmla="*/ 712959 w 1177195"/>
                <a:gd name="connsiteY820" fmla="*/ 319915 h 840009"/>
                <a:gd name="connsiteX821" fmla="*/ 714292 w 1177195"/>
                <a:gd name="connsiteY821" fmla="*/ 319058 h 840009"/>
                <a:gd name="connsiteX822" fmla="*/ 715817 w 1177195"/>
                <a:gd name="connsiteY822" fmla="*/ 319058 h 840009"/>
                <a:gd name="connsiteX823" fmla="*/ 717150 w 1177195"/>
                <a:gd name="connsiteY823" fmla="*/ 319820 h 840009"/>
                <a:gd name="connsiteX824" fmla="*/ 718388 w 1177195"/>
                <a:gd name="connsiteY824" fmla="*/ 319820 h 840009"/>
                <a:gd name="connsiteX825" fmla="*/ 719912 w 1177195"/>
                <a:gd name="connsiteY825" fmla="*/ 319820 h 840009"/>
                <a:gd name="connsiteX826" fmla="*/ 721436 w 1177195"/>
                <a:gd name="connsiteY826" fmla="*/ 318296 h 840009"/>
                <a:gd name="connsiteX827" fmla="*/ 722388 w 1177195"/>
                <a:gd name="connsiteY827" fmla="*/ 318296 h 840009"/>
                <a:gd name="connsiteX828" fmla="*/ 723817 w 1177195"/>
                <a:gd name="connsiteY828" fmla="*/ 318772 h 840009"/>
                <a:gd name="connsiteX829" fmla="*/ 726485 w 1177195"/>
                <a:gd name="connsiteY829" fmla="*/ 320868 h 840009"/>
                <a:gd name="connsiteX830" fmla="*/ 727818 w 1177195"/>
                <a:gd name="connsiteY830" fmla="*/ 321534 h 840009"/>
                <a:gd name="connsiteX831" fmla="*/ 738105 w 1177195"/>
                <a:gd name="connsiteY831" fmla="*/ 321534 h 840009"/>
                <a:gd name="connsiteX832" fmla="*/ 739915 w 1177195"/>
                <a:gd name="connsiteY832" fmla="*/ 322582 h 840009"/>
                <a:gd name="connsiteX833" fmla="*/ 744201 w 1177195"/>
                <a:gd name="connsiteY833" fmla="*/ 327631 h 840009"/>
                <a:gd name="connsiteX834" fmla="*/ 746678 w 1177195"/>
                <a:gd name="connsiteY834" fmla="*/ 329345 h 840009"/>
                <a:gd name="connsiteX835" fmla="*/ 749440 w 1177195"/>
                <a:gd name="connsiteY835" fmla="*/ 329345 h 840009"/>
                <a:gd name="connsiteX836" fmla="*/ 752773 w 1177195"/>
                <a:gd name="connsiteY836" fmla="*/ 329345 h 840009"/>
                <a:gd name="connsiteX837" fmla="*/ 755441 w 1177195"/>
                <a:gd name="connsiteY837" fmla="*/ 329821 h 840009"/>
                <a:gd name="connsiteX838" fmla="*/ 757346 w 1177195"/>
                <a:gd name="connsiteY838" fmla="*/ 333155 h 840009"/>
                <a:gd name="connsiteX839" fmla="*/ 759251 w 1177195"/>
                <a:gd name="connsiteY839" fmla="*/ 333155 h 840009"/>
                <a:gd name="connsiteX840" fmla="*/ 762775 w 1177195"/>
                <a:gd name="connsiteY840" fmla="*/ 333155 h 840009"/>
                <a:gd name="connsiteX841" fmla="*/ 763823 w 1177195"/>
                <a:gd name="connsiteY841" fmla="*/ 333822 h 840009"/>
                <a:gd name="connsiteX842" fmla="*/ 764966 w 1177195"/>
                <a:gd name="connsiteY842" fmla="*/ 334869 h 840009"/>
                <a:gd name="connsiteX843" fmla="*/ 767251 w 1177195"/>
                <a:gd name="connsiteY843" fmla="*/ 337727 h 840009"/>
                <a:gd name="connsiteX844" fmla="*/ 771442 w 1177195"/>
                <a:gd name="connsiteY844" fmla="*/ 336108 h 840009"/>
                <a:gd name="connsiteX845" fmla="*/ 774967 w 1177195"/>
                <a:gd name="connsiteY845" fmla="*/ 338013 h 840009"/>
                <a:gd name="connsiteX846" fmla="*/ 778301 w 1177195"/>
                <a:gd name="connsiteY846" fmla="*/ 340680 h 840009"/>
                <a:gd name="connsiteX847" fmla="*/ 781539 w 1177195"/>
                <a:gd name="connsiteY847" fmla="*/ 340680 h 840009"/>
                <a:gd name="connsiteX848" fmla="*/ 782396 w 1177195"/>
                <a:gd name="connsiteY848" fmla="*/ 339727 h 840009"/>
                <a:gd name="connsiteX849" fmla="*/ 782396 w 1177195"/>
                <a:gd name="connsiteY849" fmla="*/ 338298 h 840009"/>
                <a:gd name="connsiteX850" fmla="*/ 783349 w 1177195"/>
                <a:gd name="connsiteY850" fmla="*/ 336965 h 840009"/>
                <a:gd name="connsiteX851" fmla="*/ 785539 w 1177195"/>
                <a:gd name="connsiteY851" fmla="*/ 336203 h 840009"/>
                <a:gd name="connsiteX852" fmla="*/ 789349 w 1177195"/>
                <a:gd name="connsiteY852" fmla="*/ 336203 h 840009"/>
                <a:gd name="connsiteX853" fmla="*/ 790778 w 1177195"/>
                <a:gd name="connsiteY853" fmla="*/ 336679 h 840009"/>
                <a:gd name="connsiteX854" fmla="*/ 794493 w 1177195"/>
                <a:gd name="connsiteY854" fmla="*/ 339060 h 840009"/>
                <a:gd name="connsiteX855" fmla="*/ 793636 w 1177195"/>
                <a:gd name="connsiteY855" fmla="*/ 344014 h 840009"/>
                <a:gd name="connsiteX856" fmla="*/ 793636 w 1177195"/>
                <a:gd name="connsiteY856" fmla="*/ 349728 h 840009"/>
                <a:gd name="connsiteX857" fmla="*/ 794970 w 1177195"/>
                <a:gd name="connsiteY857" fmla="*/ 353253 h 840009"/>
                <a:gd name="connsiteX858" fmla="*/ 800494 w 1177195"/>
                <a:gd name="connsiteY858" fmla="*/ 359539 h 840009"/>
                <a:gd name="connsiteX859" fmla="*/ 802208 w 1177195"/>
                <a:gd name="connsiteY859" fmla="*/ 360682 h 840009"/>
                <a:gd name="connsiteX860" fmla="*/ 813924 w 1177195"/>
                <a:gd name="connsiteY860" fmla="*/ 357348 h 840009"/>
                <a:gd name="connsiteX861" fmla="*/ 812876 w 1177195"/>
                <a:gd name="connsiteY861" fmla="*/ 355539 h 840009"/>
                <a:gd name="connsiteX862" fmla="*/ 811352 w 1177195"/>
                <a:gd name="connsiteY862" fmla="*/ 355539 h 840009"/>
                <a:gd name="connsiteX863" fmla="*/ 807542 w 1177195"/>
                <a:gd name="connsiteY863" fmla="*/ 355539 h 840009"/>
                <a:gd name="connsiteX864" fmla="*/ 805637 w 1177195"/>
                <a:gd name="connsiteY864" fmla="*/ 354872 h 840009"/>
                <a:gd name="connsiteX865" fmla="*/ 803923 w 1177195"/>
                <a:gd name="connsiteY865" fmla="*/ 353919 h 840009"/>
                <a:gd name="connsiteX866" fmla="*/ 802494 w 1177195"/>
                <a:gd name="connsiteY866" fmla="*/ 352586 h 840009"/>
                <a:gd name="connsiteX867" fmla="*/ 801351 w 1177195"/>
                <a:gd name="connsiteY867" fmla="*/ 350967 h 840009"/>
                <a:gd name="connsiteX868" fmla="*/ 800494 w 1177195"/>
                <a:gd name="connsiteY868" fmla="*/ 349157 h 840009"/>
                <a:gd name="connsiteX869" fmla="*/ 800494 w 1177195"/>
                <a:gd name="connsiteY869" fmla="*/ 347252 h 840009"/>
                <a:gd name="connsiteX870" fmla="*/ 800494 w 1177195"/>
                <a:gd name="connsiteY870" fmla="*/ 343251 h 840009"/>
                <a:gd name="connsiteX871" fmla="*/ 800494 w 1177195"/>
                <a:gd name="connsiteY871" fmla="*/ 342204 h 840009"/>
                <a:gd name="connsiteX872" fmla="*/ 800494 w 1177195"/>
                <a:gd name="connsiteY872" fmla="*/ 341156 h 840009"/>
                <a:gd name="connsiteX873" fmla="*/ 800494 w 1177195"/>
                <a:gd name="connsiteY873" fmla="*/ 340108 h 840009"/>
                <a:gd name="connsiteX874" fmla="*/ 800494 w 1177195"/>
                <a:gd name="connsiteY874" fmla="*/ 338680 h 840009"/>
                <a:gd name="connsiteX875" fmla="*/ 800494 w 1177195"/>
                <a:gd name="connsiteY875" fmla="*/ 337727 h 840009"/>
                <a:gd name="connsiteX876" fmla="*/ 801732 w 1177195"/>
                <a:gd name="connsiteY876" fmla="*/ 335822 h 840009"/>
                <a:gd name="connsiteX877" fmla="*/ 801732 w 1177195"/>
                <a:gd name="connsiteY877" fmla="*/ 334869 h 840009"/>
                <a:gd name="connsiteX878" fmla="*/ 802303 w 1177195"/>
                <a:gd name="connsiteY878" fmla="*/ 333822 h 840009"/>
                <a:gd name="connsiteX879" fmla="*/ 805732 w 1177195"/>
                <a:gd name="connsiteY879" fmla="*/ 329345 h 840009"/>
                <a:gd name="connsiteX880" fmla="*/ 807066 w 1177195"/>
                <a:gd name="connsiteY880" fmla="*/ 328297 h 840009"/>
                <a:gd name="connsiteX881" fmla="*/ 808304 w 1177195"/>
                <a:gd name="connsiteY881" fmla="*/ 328297 h 840009"/>
                <a:gd name="connsiteX882" fmla="*/ 809638 w 1177195"/>
                <a:gd name="connsiteY882" fmla="*/ 329440 h 840009"/>
                <a:gd name="connsiteX883" fmla="*/ 811067 w 1177195"/>
                <a:gd name="connsiteY883" fmla="*/ 331345 h 840009"/>
                <a:gd name="connsiteX884" fmla="*/ 813543 w 1177195"/>
                <a:gd name="connsiteY884" fmla="*/ 332107 h 840009"/>
                <a:gd name="connsiteX885" fmla="*/ 817734 w 1177195"/>
                <a:gd name="connsiteY885" fmla="*/ 332107 h 840009"/>
                <a:gd name="connsiteX886" fmla="*/ 824401 w 1177195"/>
                <a:gd name="connsiteY886" fmla="*/ 330202 h 840009"/>
                <a:gd name="connsiteX887" fmla="*/ 825068 w 1177195"/>
                <a:gd name="connsiteY887" fmla="*/ 330202 h 840009"/>
                <a:gd name="connsiteX888" fmla="*/ 826973 w 1177195"/>
                <a:gd name="connsiteY888" fmla="*/ 330202 h 840009"/>
                <a:gd name="connsiteX889" fmla="*/ 829545 w 1177195"/>
                <a:gd name="connsiteY889" fmla="*/ 330202 h 840009"/>
                <a:gd name="connsiteX890" fmla="*/ 831831 w 1177195"/>
                <a:gd name="connsiteY890" fmla="*/ 331822 h 840009"/>
                <a:gd name="connsiteX891" fmla="*/ 834022 w 1177195"/>
                <a:gd name="connsiteY891" fmla="*/ 334203 h 840009"/>
                <a:gd name="connsiteX892" fmla="*/ 835069 w 1177195"/>
                <a:gd name="connsiteY892" fmla="*/ 331917 h 840009"/>
                <a:gd name="connsiteX893" fmla="*/ 836688 w 1177195"/>
                <a:gd name="connsiteY893" fmla="*/ 323154 h 840009"/>
                <a:gd name="connsiteX894" fmla="*/ 836974 w 1177195"/>
                <a:gd name="connsiteY894" fmla="*/ 320391 h 840009"/>
                <a:gd name="connsiteX895" fmla="*/ 838689 w 1177195"/>
                <a:gd name="connsiteY895" fmla="*/ 318010 h 840009"/>
                <a:gd name="connsiteX896" fmla="*/ 840594 w 1177195"/>
                <a:gd name="connsiteY896" fmla="*/ 315915 h 840009"/>
                <a:gd name="connsiteX897" fmla="*/ 842118 w 1177195"/>
                <a:gd name="connsiteY897" fmla="*/ 314772 h 840009"/>
                <a:gd name="connsiteX898" fmla="*/ 843642 w 1177195"/>
                <a:gd name="connsiteY898" fmla="*/ 314772 h 840009"/>
                <a:gd name="connsiteX899" fmla="*/ 847166 w 1177195"/>
                <a:gd name="connsiteY899" fmla="*/ 314772 h 840009"/>
                <a:gd name="connsiteX900" fmla="*/ 848595 w 1177195"/>
                <a:gd name="connsiteY900" fmla="*/ 314772 h 840009"/>
                <a:gd name="connsiteX901" fmla="*/ 850976 w 1177195"/>
                <a:gd name="connsiteY901" fmla="*/ 313343 h 840009"/>
                <a:gd name="connsiteX902" fmla="*/ 852024 w 1177195"/>
                <a:gd name="connsiteY902" fmla="*/ 312867 h 840009"/>
                <a:gd name="connsiteX903" fmla="*/ 854405 w 1177195"/>
                <a:gd name="connsiteY903" fmla="*/ 313343 h 840009"/>
                <a:gd name="connsiteX904" fmla="*/ 856787 w 1177195"/>
                <a:gd name="connsiteY904" fmla="*/ 314867 h 840009"/>
                <a:gd name="connsiteX905" fmla="*/ 858501 w 1177195"/>
                <a:gd name="connsiteY905" fmla="*/ 317153 h 840009"/>
                <a:gd name="connsiteX906" fmla="*/ 859168 w 1177195"/>
                <a:gd name="connsiteY906" fmla="*/ 320106 h 840009"/>
                <a:gd name="connsiteX907" fmla="*/ 861549 w 1177195"/>
                <a:gd name="connsiteY907" fmla="*/ 321058 h 840009"/>
                <a:gd name="connsiteX908" fmla="*/ 876694 w 1177195"/>
                <a:gd name="connsiteY908" fmla="*/ 315153 h 840009"/>
                <a:gd name="connsiteX909" fmla="*/ 877360 w 1177195"/>
                <a:gd name="connsiteY909" fmla="*/ 314676 h 840009"/>
                <a:gd name="connsiteX910" fmla="*/ 879551 w 1177195"/>
                <a:gd name="connsiteY910" fmla="*/ 312581 h 840009"/>
                <a:gd name="connsiteX911" fmla="*/ 880695 w 1177195"/>
                <a:gd name="connsiteY911" fmla="*/ 311914 h 840009"/>
                <a:gd name="connsiteX912" fmla="*/ 882123 w 1177195"/>
                <a:gd name="connsiteY912" fmla="*/ 311914 h 840009"/>
                <a:gd name="connsiteX913" fmla="*/ 884409 w 1177195"/>
                <a:gd name="connsiteY913" fmla="*/ 312772 h 840009"/>
                <a:gd name="connsiteX914" fmla="*/ 885647 w 1177195"/>
                <a:gd name="connsiteY914" fmla="*/ 312772 h 840009"/>
                <a:gd name="connsiteX915" fmla="*/ 902792 w 1177195"/>
                <a:gd name="connsiteY915" fmla="*/ 321249 h 840009"/>
                <a:gd name="connsiteX916" fmla="*/ 906221 w 1177195"/>
                <a:gd name="connsiteY916" fmla="*/ 321725 h 840009"/>
                <a:gd name="connsiteX917" fmla="*/ 907745 w 1177195"/>
                <a:gd name="connsiteY917" fmla="*/ 322392 h 840009"/>
                <a:gd name="connsiteX918" fmla="*/ 908507 w 1177195"/>
                <a:gd name="connsiteY918" fmla="*/ 323820 h 840009"/>
                <a:gd name="connsiteX919" fmla="*/ 909270 w 1177195"/>
                <a:gd name="connsiteY919" fmla="*/ 325630 h 840009"/>
                <a:gd name="connsiteX920" fmla="*/ 910317 w 1177195"/>
                <a:gd name="connsiteY920" fmla="*/ 327249 h 840009"/>
                <a:gd name="connsiteX921" fmla="*/ 911746 w 1177195"/>
                <a:gd name="connsiteY921" fmla="*/ 328392 h 840009"/>
                <a:gd name="connsiteX922" fmla="*/ 912888 w 1177195"/>
                <a:gd name="connsiteY922" fmla="*/ 328869 h 840009"/>
                <a:gd name="connsiteX923" fmla="*/ 915746 w 1177195"/>
                <a:gd name="connsiteY923" fmla="*/ 329440 h 840009"/>
                <a:gd name="connsiteX924" fmla="*/ 919080 w 1177195"/>
                <a:gd name="connsiteY924" fmla="*/ 331155 h 840009"/>
                <a:gd name="connsiteX925" fmla="*/ 919747 w 1177195"/>
                <a:gd name="connsiteY925" fmla="*/ 332964 h 840009"/>
                <a:gd name="connsiteX926" fmla="*/ 918985 w 1177195"/>
                <a:gd name="connsiteY926" fmla="*/ 335631 h 840009"/>
                <a:gd name="connsiteX927" fmla="*/ 918413 w 1177195"/>
                <a:gd name="connsiteY927" fmla="*/ 340013 h 840009"/>
                <a:gd name="connsiteX928" fmla="*/ 919461 w 1177195"/>
                <a:gd name="connsiteY928" fmla="*/ 342680 h 840009"/>
                <a:gd name="connsiteX929" fmla="*/ 924223 w 1177195"/>
                <a:gd name="connsiteY929" fmla="*/ 346109 h 840009"/>
                <a:gd name="connsiteX930" fmla="*/ 925462 w 1177195"/>
                <a:gd name="connsiteY930" fmla="*/ 349443 h 840009"/>
                <a:gd name="connsiteX931" fmla="*/ 924033 w 1177195"/>
                <a:gd name="connsiteY931" fmla="*/ 356110 h 840009"/>
                <a:gd name="connsiteX932" fmla="*/ 924033 w 1177195"/>
                <a:gd name="connsiteY932" fmla="*/ 359920 h 840009"/>
                <a:gd name="connsiteX933" fmla="*/ 925367 w 1177195"/>
                <a:gd name="connsiteY933" fmla="*/ 361635 h 840009"/>
                <a:gd name="connsiteX934" fmla="*/ 925367 w 1177195"/>
                <a:gd name="connsiteY934" fmla="*/ 363444 h 840009"/>
                <a:gd name="connsiteX935" fmla="*/ 928320 w 1177195"/>
                <a:gd name="connsiteY935" fmla="*/ 372969 h 840009"/>
                <a:gd name="connsiteX936" fmla="*/ 929462 w 1177195"/>
                <a:gd name="connsiteY936" fmla="*/ 375541 h 840009"/>
                <a:gd name="connsiteX937" fmla="*/ 929939 w 1177195"/>
                <a:gd name="connsiteY937" fmla="*/ 377065 h 840009"/>
                <a:gd name="connsiteX938" fmla="*/ 929939 w 1177195"/>
                <a:gd name="connsiteY938" fmla="*/ 379065 h 840009"/>
                <a:gd name="connsiteX939" fmla="*/ 929462 w 1177195"/>
                <a:gd name="connsiteY939" fmla="*/ 380018 h 840009"/>
                <a:gd name="connsiteX940" fmla="*/ 927748 w 1177195"/>
                <a:gd name="connsiteY940" fmla="*/ 382875 h 840009"/>
                <a:gd name="connsiteX941" fmla="*/ 927748 w 1177195"/>
                <a:gd name="connsiteY941" fmla="*/ 384590 h 840009"/>
                <a:gd name="connsiteX942" fmla="*/ 928700 w 1177195"/>
                <a:gd name="connsiteY942" fmla="*/ 388019 h 840009"/>
                <a:gd name="connsiteX943" fmla="*/ 931082 w 1177195"/>
                <a:gd name="connsiteY943" fmla="*/ 390495 h 840009"/>
                <a:gd name="connsiteX944" fmla="*/ 935749 w 1177195"/>
                <a:gd name="connsiteY944" fmla="*/ 394115 h 840009"/>
                <a:gd name="connsiteX945" fmla="*/ 937082 w 1177195"/>
                <a:gd name="connsiteY945" fmla="*/ 396020 h 840009"/>
                <a:gd name="connsiteX946" fmla="*/ 937082 w 1177195"/>
                <a:gd name="connsiteY946" fmla="*/ 397258 h 840009"/>
                <a:gd name="connsiteX947" fmla="*/ 937082 w 1177195"/>
                <a:gd name="connsiteY947" fmla="*/ 400782 h 840009"/>
                <a:gd name="connsiteX948" fmla="*/ 937749 w 1177195"/>
                <a:gd name="connsiteY948" fmla="*/ 401925 h 840009"/>
                <a:gd name="connsiteX949" fmla="*/ 938321 w 1177195"/>
                <a:gd name="connsiteY949" fmla="*/ 402688 h 840009"/>
                <a:gd name="connsiteX950" fmla="*/ 938321 w 1177195"/>
                <a:gd name="connsiteY950" fmla="*/ 403449 h 840009"/>
                <a:gd name="connsiteX951" fmla="*/ 938321 w 1177195"/>
                <a:gd name="connsiteY951" fmla="*/ 410212 h 840009"/>
                <a:gd name="connsiteX952" fmla="*/ 938321 w 1177195"/>
                <a:gd name="connsiteY952" fmla="*/ 411641 h 840009"/>
                <a:gd name="connsiteX953" fmla="*/ 938321 w 1177195"/>
                <a:gd name="connsiteY953" fmla="*/ 412879 h 840009"/>
                <a:gd name="connsiteX954" fmla="*/ 938892 w 1177195"/>
                <a:gd name="connsiteY954" fmla="*/ 414117 h 840009"/>
                <a:gd name="connsiteX955" fmla="*/ 939844 w 1177195"/>
                <a:gd name="connsiteY955" fmla="*/ 415260 h 840009"/>
                <a:gd name="connsiteX956" fmla="*/ 941083 w 1177195"/>
                <a:gd name="connsiteY956" fmla="*/ 415737 h 840009"/>
                <a:gd name="connsiteX957" fmla="*/ 942892 w 1177195"/>
                <a:gd name="connsiteY957" fmla="*/ 415737 h 840009"/>
                <a:gd name="connsiteX958" fmla="*/ 944607 w 1177195"/>
                <a:gd name="connsiteY958" fmla="*/ 416403 h 840009"/>
                <a:gd name="connsiteX959" fmla="*/ 946798 w 1177195"/>
                <a:gd name="connsiteY959" fmla="*/ 421452 h 840009"/>
                <a:gd name="connsiteX960" fmla="*/ 946798 w 1177195"/>
                <a:gd name="connsiteY960" fmla="*/ 423357 h 840009"/>
                <a:gd name="connsiteX961" fmla="*/ 946798 w 1177195"/>
                <a:gd name="connsiteY961" fmla="*/ 427072 h 840009"/>
                <a:gd name="connsiteX962" fmla="*/ 945750 w 1177195"/>
                <a:gd name="connsiteY962" fmla="*/ 430596 h 840009"/>
                <a:gd name="connsiteX963" fmla="*/ 944321 w 1177195"/>
                <a:gd name="connsiteY963" fmla="*/ 433644 h 840009"/>
                <a:gd name="connsiteX964" fmla="*/ 934796 w 1177195"/>
                <a:gd name="connsiteY964" fmla="*/ 448789 h 840009"/>
                <a:gd name="connsiteX965" fmla="*/ 934796 w 1177195"/>
                <a:gd name="connsiteY965" fmla="*/ 449455 h 840009"/>
                <a:gd name="connsiteX966" fmla="*/ 936320 w 1177195"/>
                <a:gd name="connsiteY966" fmla="*/ 450217 h 840009"/>
                <a:gd name="connsiteX967" fmla="*/ 939654 w 1177195"/>
                <a:gd name="connsiteY967" fmla="*/ 451074 h 840009"/>
                <a:gd name="connsiteX968" fmla="*/ 946988 w 1177195"/>
                <a:gd name="connsiteY968" fmla="*/ 451646 h 840009"/>
                <a:gd name="connsiteX969" fmla="*/ 950417 w 1177195"/>
                <a:gd name="connsiteY969" fmla="*/ 453360 h 840009"/>
                <a:gd name="connsiteX970" fmla="*/ 978992 w 1177195"/>
                <a:gd name="connsiteY970" fmla="*/ 467648 h 840009"/>
                <a:gd name="connsiteX971" fmla="*/ 1007567 w 1177195"/>
                <a:gd name="connsiteY971" fmla="*/ 482031 h 840009"/>
                <a:gd name="connsiteX972" fmla="*/ 1036142 w 1177195"/>
                <a:gd name="connsiteY972" fmla="*/ 496318 h 840009"/>
                <a:gd name="connsiteX973" fmla="*/ 1064717 w 1177195"/>
                <a:gd name="connsiteY973" fmla="*/ 510701 h 840009"/>
                <a:gd name="connsiteX974" fmla="*/ 1093292 w 1177195"/>
                <a:gd name="connsiteY974" fmla="*/ 525084 h 840009"/>
                <a:gd name="connsiteX975" fmla="*/ 1121867 w 1177195"/>
                <a:gd name="connsiteY975" fmla="*/ 539466 h 840009"/>
                <a:gd name="connsiteX976" fmla="*/ 1150442 w 1177195"/>
                <a:gd name="connsiteY976" fmla="*/ 553944 h 840009"/>
                <a:gd name="connsiteX977" fmla="*/ 739534 w 1177195"/>
                <a:gd name="connsiteY977" fmla="*/ 775210 h 840009"/>
                <a:gd name="connsiteX978" fmla="*/ 740486 w 1177195"/>
                <a:gd name="connsiteY978" fmla="*/ 774734 h 840009"/>
                <a:gd name="connsiteX979" fmla="*/ 741724 w 1177195"/>
                <a:gd name="connsiteY979" fmla="*/ 774734 h 840009"/>
                <a:gd name="connsiteX980" fmla="*/ 742963 w 1177195"/>
                <a:gd name="connsiteY980" fmla="*/ 774734 h 840009"/>
                <a:gd name="connsiteX981" fmla="*/ 744201 w 1177195"/>
                <a:gd name="connsiteY981" fmla="*/ 774734 h 840009"/>
                <a:gd name="connsiteX982" fmla="*/ 744201 w 1177195"/>
                <a:gd name="connsiteY982" fmla="*/ 776163 h 840009"/>
                <a:gd name="connsiteX983" fmla="*/ 743439 w 1177195"/>
                <a:gd name="connsiteY983" fmla="*/ 776925 h 840009"/>
                <a:gd name="connsiteX984" fmla="*/ 742391 w 1177195"/>
                <a:gd name="connsiteY984" fmla="*/ 776925 h 840009"/>
                <a:gd name="connsiteX985" fmla="*/ 734390 w 1177195"/>
                <a:gd name="connsiteY985" fmla="*/ 776925 h 840009"/>
                <a:gd name="connsiteX986" fmla="*/ 733533 w 1177195"/>
                <a:gd name="connsiteY986" fmla="*/ 777591 h 840009"/>
                <a:gd name="connsiteX987" fmla="*/ 732295 w 1177195"/>
                <a:gd name="connsiteY987" fmla="*/ 780544 h 840009"/>
                <a:gd name="connsiteX988" fmla="*/ 731247 w 1177195"/>
                <a:gd name="connsiteY988" fmla="*/ 781497 h 840009"/>
                <a:gd name="connsiteX989" fmla="*/ 728675 w 1177195"/>
                <a:gd name="connsiteY989" fmla="*/ 781497 h 840009"/>
                <a:gd name="connsiteX990" fmla="*/ 725723 w 1177195"/>
                <a:gd name="connsiteY990" fmla="*/ 780163 h 840009"/>
                <a:gd name="connsiteX991" fmla="*/ 722865 w 1177195"/>
                <a:gd name="connsiteY991" fmla="*/ 778258 h 840009"/>
                <a:gd name="connsiteX992" fmla="*/ 720960 w 1177195"/>
                <a:gd name="connsiteY992" fmla="*/ 776258 h 840009"/>
                <a:gd name="connsiteX993" fmla="*/ 719817 w 1177195"/>
                <a:gd name="connsiteY993" fmla="*/ 773115 h 840009"/>
                <a:gd name="connsiteX994" fmla="*/ 722294 w 1177195"/>
                <a:gd name="connsiteY994" fmla="*/ 773115 h 840009"/>
                <a:gd name="connsiteX995" fmla="*/ 728104 w 1177195"/>
                <a:gd name="connsiteY995" fmla="*/ 774829 h 840009"/>
                <a:gd name="connsiteX996" fmla="*/ 734105 w 1177195"/>
                <a:gd name="connsiteY996" fmla="*/ 773496 h 840009"/>
                <a:gd name="connsiteX997" fmla="*/ 736962 w 1177195"/>
                <a:gd name="connsiteY997" fmla="*/ 773496 h 840009"/>
                <a:gd name="connsiteX998" fmla="*/ 570274 w 1177195"/>
                <a:gd name="connsiteY998" fmla="*/ 734062 h 840009"/>
                <a:gd name="connsiteX999" fmla="*/ 571322 w 1177195"/>
                <a:gd name="connsiteY999" fmla="*/ 734062 h 840009"/>
                <a:gd name="connsiteX1000" fmla="*/ 571322 w 1177195"/>
                <a:gd name="connsiteY1000" fmla="*/ 734539 h 840009"/>
                <a:gd name="connsiteX1001" fmla="*/ 571322 w 1177195"/>
                <a:gd name="connsiteY1001" fmla="*/ 735205 h 840009"/>
                <a:gd name="connsiteX1002" fmla="*/ 571322 w 1177195"/>
                <a:gd name="connsiteY1002" fmla="*/ 736158 h 840009"/>
                <a:gd name="connsiteX1003" fmla="*/ 572465 w 1177195"/>
                <a:gd name="connsiteY1003" fmla="*/ 738063 h 840009"/>
                <a:gd name="connsiteX1004" fmla="*/ 573323 w 1177195"/>
                <a:gd name="connsiteY1004" fmla="*/ 740349 h 840009"/>
                <a:gd name="connsiteX1005" fmla="*/ 573323 w 1177195"/>
                <a:gd name="connsiteY1005" fmla="*/ 742635 h 840009"/>
                <a:gd name="connsiteX1006" fmla="*/ 572180 w 1177195"/>
                <a:gd name="connsiteY1006" fmla="*/ 744159 h 840009"/>
                <a:gd name="connsiteX1007" fmla="*/ 572180 w 1177195"/>
                <a:gd name="connsiteY1007" fmla="*/ 743397 h 840009"/>
                <a:gd name="connsiteX1008" fmla="*/ 572180 w 1177195"/>
                <a:gd name="connsiteY1008" fmla="*/ 742920 h 840009"/>
                <a:gd name="connsiteX1009" fmla="*/ 572180 w 1177195"/>
                <a:gd name="connsiteY1009" fmla="*/ 742444 h 840009"/>
                <a:gd name="connsiteX1010" fmla="*/ 572180 w 1177195"/>
                <a:gd name="connsiteY1010" fmla="*/ 741873 h 840009"/>
                <a:gd name="connsiteX1011" fmla="*/ 568751 w 1177195"/>
                <a:gd name="connsiteY1011" fmla="*/ 738825 h 840009"/>
                <a:gd name="connsiteX1012" fmla="*/ 565321 w 1177195"/>
                <a:gd name="connsiteY1012" fmla="*/ 736539 h 840009"/>
                <a:gd name="connsiteX1013" fmla="*/ 561512 w 1177195"/>
                <a:gd name="connsiteY1013" fmla="*/ 735491 h 840009"/>
                <a:gd name="connsiteX1014" fmla="*/ 556939 w 1177195"/>
                <a:gd name="connsiteY1014" fmla="*/ 736158 h 840009"/>
                <a:gd name="connsiteX1015" fmla="*/ 555796 w 1177195"/>
                <a:gd name="connsiteY1015" fmla="*/ 737301 h 840009"/>
                <a:gd name="connsiteX1016" fmla="*/ 554844 w 1177195"/>
                <a:gd name="connsiteY1016" fmla="*/ 738063 h 840009"/>
                <a:gd name="connsiteX1017" fmla="*/ 553892 w 1177195"/>
                <a:gd name="connsiteY1017" fmla="*/ 738063 h 840009"/>
                <a:gd name="connsiteX1018" fmla="*/ 552939 w 1177195"/>
                <a:gd name="connsiteY1018" fmla="*/ 738063 h 840009"/>
                <a:gd name="connsiteX1019" fmla="*/ 550748 w 1177195"/>
                <a:gd name="connsiteY1019" fmla="*/ 736539 h 840009"/>
                <a:gd name="connsiteX1020" fmla="*/ 549891 w 1177195"/>
                <a:gd name="connsiteY1020" fmla="*/ 736539 h 840009"/>
                <a:gd name="connsiteX1021" fmla="*/ 547796 w 1177195"/>
                <a:gd name="connsiteY1021" fmla="*/ 736539 h 840009"/>
                <a:gd name="connsiteX1022" fmla="*/ 543985 w 1177195"/>
                <a:gd name="connsiteY1022" fmla="*/ 737682 h 840009"/>
                <a:gd name="connsiteX1023" fmla="*/ 541699 w 1177195"/>
                <a:gd name="connsiteY1023" fmla="*/ 737682 h 840009"/>
                <a:gd name="connsiteX1024" fmla="*/ 542652 w 1177195"/>
                <a:gd name="connsiteY1024" fmla="*/ 735872 h 840009"/>
                <a:gd name="connsiteX1025" fmla="*/ 547129 w 1177195"/>
                <a:gd name="connsiteY1025" fmla="*/ 731776 h 840009"/>
                <a:gd name="connsiteX1026" fmla="*/ 549891 w 1177195"/>
                <a:gd name="connsiteY1026" fmla="*/ 728442 h 840009"/>
                <a:gd name="connsiteX1027" fmla="*/ 551415 w 1177195"/>
                <a:gd name="connsiteY1027" fmla="*/ 727014 h 840009"/>
                <a:gd name="connsiteX1028" fmla="*/ 553415 w 1177195"/>
                <a:gd name="connsiteY1028" fmla="*/ 726061 h 840009"/>
                <a:gd name="connsiteX1029" fmla="*/ 561512 w 1177195"/>
                <a:gd name="connsiteY1029" fmla="*/ 725109 h 840009"/>
                <a:gd name="connsiteX1030" fmla="*/ 562655 w 1177195"/>
                <a:gd name="connsiteY1030" fmla="*/ 725109 h 840009"/>
                <a:gd name="connsiteX1031" fmla="*/ 563417 w 1177195"/>
                <a:gd name="connsiteY1031" fmla="*/ 725109 h 840009"/>
                <a:gd name="connsiteX1032" fmla="*/ 564369 w 1177195"/>
                <a:gd name="connsiteY1032" fmla="*/ 725109 h 840009"/>
                <a:gd name="connsiteX1033" fmla="*/ 565893 w 1177195"/>
                <a:gd name="connsiteY1033" fmla="*/ 725775 h 840009"/>
                <a:gd name="connsiteX1034" fmla="*/ 566750 w 1177195"/>
                <a:gd name="connsiteY1034" fmla="*/ 726442 h 840009"/>
                <a:gd name="connsiteX1035" fmla="*/ 567893 w 1177195"/>
                <a:gd name="connsiteY1035" fmla="*/ 727490 h 840009"/>
                <a:gd name="connsiteX1036" fmla="*/ 568560 w 1177195"/>
                <a:gd name="connsiteY1036" fmla="*/ 727490 h 840009"/>
                <a:gd name="connsiteX1037" fmla="*/ 567226 w 1177195"/>
                <a:gd name="connsiteY1037" fmla="*/ 728347 h 840009"/>
                <a:gd name="connsiteX1038" fmla="*/ 566655 w 1177195"/>
                <a:gd name="connsiteY1038" fmla="*/ 728347 h 840009"/>
                <a:gd name="connsiteX1039" fmla="*/ 567798 w 1177195"/>
                <a:gd name="connsiteY1039" fmla="*/ 730919 h 840009"/>
                <a:gd name="connsiteX1040" fmla="*/ 568560 w 1177195"/>
                <a:gd name="connsiteY1040" fmla="*/ 731681 h 840009"/>
                <a:gd name="connsiteX1041" fmla="*/ 568560 w 1177195"/>
                <a:gd name="connsiteY1041" fmla="*/ 733110 h 840009"/>
                <a:gd name="connsiteX1042" fmla="*/ 568560 w 1177195"/>
                <a:gd name="connsiteY1042" fmla="*/ 733776 h 840009"/>
                <a:gd name="connsiteX1043" fmla="*/ 569512 w 1177195"/>
                <a:gd name="connsiteY1043" fmla="*/ 733776 h 840009"/>
                <a:gd name="connsiteX1044" fmla="*/ 584181 w 1177195"/>
                <a:gd name="connsiteY1044" fmla="*/ 701868 h 840009"/>
                <a:gd name="connsiteX1045" fmla="*/ 585896 w 1177195"/>
                <a:gd name="connsiteY1045" fmla="*/ 702725 h 840009"/>
                <a:gd name="connsiteX1046" fmla="*/ 587039 w 1177195"/>
                <a:gd name="connsiteY1046" fmla="*/ 703868 h 840009"/>
                <a:gd name="connsiteX1047" fmla="*/ 591134 w 1177195"/>
                <a:gd name="connsiteY1047" fmla="*/ 709964 h 840009"/>
                <a:gd name="connsiteX1048" fmla="*/ 590372 w 1177195"/>
                <a:gd name="connsiteY1048" fmla="*/ 710631 h 840009"/>
                <a:gd name="connsiteX1049" fmla="*/ 587705 w 1177195"/>
                <a:gd name="connsiteY1049" fmla="*/ 711202 h 840009"/>
                <a:gd name="connsiteX1050" fmla="*/ 582276 w 1177195"/>
                <a:gd name="connsiteY1050" fmla="*/ 711202 h 840009"/>
                <a:gd name="connsiteX1051" fmla="*/ 580562 w 1177195"/>
                <a:gd name="connsiteY1051" fmla="*/ 711869 h 840009"/>
                <a:gd name="connsiteX1052" fmla="*/ 575704 w 1177195"/>
                <a:gd name="connsiteY1052" fmla="*/ 717965 h 840009"/>
                <a:gd name="connsiteX1053" fmla="*/ 572656 w 1177195"/>
                <a:gd name="connsiteY1053" fmla="*/ 720156 h 840009"/>
                <a:gd name="connsiteX1054" fmla="*/ 568846 w 1177195"/>
                <a:gd name="connsiteY1054" fmla="*/ 718822 h 840009"/>
                <a:gd name="connsiteX1055" fmla="*/ 567703 w 1177195"/>
                <a:gd name="connsiteY1055" fmla="*/ 717774 h 840009"/>
                <a:gd name="connsiteX1056" fmla="*/ 563512 w 1177195"/>
                <a:gd name="connsiteY1056" fmla="*/ 715774 h 840009"/>
                <a:gd name="connsiteX1057" fmla="*/ 563512 w 1177195"/>
                <a:gd name="connsiteY1057" fmla="*/ 713774 h 840009"/>
                <a:gd name="connsiteX1058" fmla="*/ 563512 w 1177195"/>
                <a:gd name="connsiteY1058" fmla="*/ 711964 h 840009"/>
                <a:gd name="connsiteX1059" fmla="*/ 562178 w 1177195"/>
                <a:gd name="connsiteY1059" fmla="*/ 708440 h 840009"/>
                <a:gd name="connsiteX1060" fmla="*/ 565893 w 1177195"/>
                <a:gd name="connsiteY1060" fmla="*/ 702820 h 840009"/>
                <a:gd name="connsiteX1061" fmla="*/ 565226 w 1177195"/>
                <a:gd name="connsiteY1061" fmla="*/ 701677 h 840009"/>
                <a:gd name="connsiteX1062" fmla="*/ 565226 w 1177195"/>
                <a:gd name="connsiteY1062" fmla="*/ 700439 h 840009"/>
                <a:gd name="connsiteX1063" fmla="*/ 565226 w 1177195"/>
                <a:gd name="connsiteY1063" fmla="*/ 699106 h 840009"/>
                <a:gd name="connsiteX1064" fmla="*/ 566083 w 1177195"/>
                <a:gd name="connsiteY1064" fmla="*/ 698153 h 840009"/>
                <a:gd name="connsiteX1065" fmla="*/ 567226 w 1177195"/>
                <a:gd name="connsiteY1065" fmla="*/ 698153 h 840009"/>
                <a:gd name="connsiteX1066" fmla="*/ 568084 w 1177195"/>
                <a:gd name="connsiteY1066" fmla="*/ 698915 h 840009"/>
                <a:gd name="connsiteX1067" fmla="*/ 568751 w 1177195"/>
                <a:gd name="connsiteY1067" fmla="*/ 699963 h 840009"/>
                <a:gd name="connsiteX1068" fmla="*/ 569512 w 1177195"/>
                <a:gd name="connsiteY1068" fmla="*/ 700725 h 840009"/>
                <a:gd name="connsiteX1069" fmla="*/ 574751 w 1177195"/>
                <a:gd name="connsiteY1069" fmla="*/ 702820 h 840009"/>
                <a:gd name="connsiteX1070" fmla="*/ 576751 w 1177195"/>
                <a:gd name="connsiteY1070" fmla="*/ 702820 h 840009"/>
                <a:gd name="connsiteX1071" fmla="*/ 582657 w 1177195"/>
                <a:gd name="connsiteY1071" fmla="*/ 701201 h 84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</a:cxnLst>
              <a:rect l="l" t="t" r="r" b="b"/>
              <a:pathLst>
                <a:path w="1177195" h="840009">
                  <a:moveTo>
                    <a:pt x="1177112" y="568041"/>
                  </a:moveTo>
                  <a:lnTo>
                    <a:pt x="1174636" y="571470"/>
                  </a:lnTo>
                  <a:lnTo>
                    <a:pt x="1167206" y="574328"/>
                  </a:lnTo>
                  <a:lnTo>
                    <a:pt x="1151776" y="575566"/>
                  </a:lnTo>
                  <a:lnTo>
                    <a:pt x="1152919" y="575090"/>
                  </a:lnTo>
                  <a:lnTo>
                    <a:pt x="1153490" y="574233"/>
                  </a:lnTo>
                  <a:lnTo>
                    <a:pt x="1153490" y="573280"/>
                  </a:lnTo>
                  <a:lnTo>
                    <a:pt x="1152823" y="572232"/>
                  </a:lnTo>
                  <a:lnTo>
                    <a:pt x="1154348" y="569565"/>
                  </a:lnTo>
                  <a:lnTo>
                    <a:pt x="1153776" y="568137"/>
                  </a:lnTo>
                  <a:lnTo>
                    <a:pt x="1152347" y="568137"/>
                  </a:lnTo>
                  <a:lnTo>
                    <a:pt x="1151013" y="570899"/>
                  </a:lnTo>
                  <a:lnTo>
                    <a:pt x="1149394" y="570042"/>
                  </a:lnTo>
                  <a:lnTo>
                    <a:pt x="1143965" y="568708"/>
                  </a:lnTo>
                  <a:lnTo>
                    <a:pt x="1149585" y="576995"/>
                  </a:lnTo>
                  <a:lnTo>
                    <a:pt x="1150157" y="579948"/>
                  </a:lnTo>
                  <a:lnTo>
                    <a:pt x="1149014" y="582139"/>
                  </a:lnTo>
                  <a:lnTo>
                    <a:pt x="1144823" y="585948"/>
                  </a:lnTo>
                  <a:lnTo>
                    <a:pt x="1143013" y="590616"/>
                  </a:lnTo>
                  <a:lnTo>
                    <a:pt x="1138726" y="597569"/>
                  </a:lnTo>
                  <a:lnTo>
                    <a:pt x="1137203" y="599093"/>
                  </a:lnTo>
                  <a:lnTo>
                    <a:pt x="1130440" y="600807"/>
                  </a:lnTo>
                  <a:lnTo>
                    <a:pt x="1129773" y="601950"/>
                  </a:lnTo>
                  <a:lnTo>
                    <a:pt x="1129106" y="603474"/>
                  </a:lnTo>
                  <a:lnTo>
                    <a:pt x="1127773" y="604808"/>
                  </a:lnTo>
                  <a:lnTo>
                    <a:pt x="1125201" y="605856"/>
                  </a:lnTo>
                  <a:lnTo>
                    <a:pt x="1119581" y="606713"/>
                  </a:lnTo>
                  <a:lnTo>
                    <a:pt x="1117010" y="608237"/>
                  </a:lnTo>
                  <a:lnTo>
                    <a:pt x="1116343" y="609285"/>
                  </a:lnTo>
                  <a:lnTo>
                    <a:pt x="1115105" y="611952"/>
                  </a:lnTo>
                  <a:lnTo>
                    <a:pt x="1114247" y="612904"/>
                  </a:lnTo>
                  <a:lnTo>
                    <a:pt x="1112628" y="612904"/>
                  </a:lnTo>
                  <a:lnTo>
                    <a:pt x="1094530" y="612904"/>
                  </a:lnTo>
                  <a:lnTo>
                    <a:pt x="1089101" y="614809"/>
                  </a:lnTo>
                  <a:lnTo>
                    <a:pt x="1085577" y="619000"/>
                  </a:lnTo>
                  <a:lnTo>
                    <a:pt x="1084720" y="617857"/>
                  </a:lnTo>
                  <a:lnTo>
                    <a:pt x="1084148" y="616809"/>
                  </a:lnTo>
                  <a:lnTo>
                    <a:pt x="1084148" y="615476"/>
                  </a:lnTo>
                  <a:lnTo>
                    <a:pt x="1084148" y="613857"/>
                  </a:lnTo>
                  <a:lnTo>
                    <a:pt x="1083482" y="613285"/>
                  </a:lnTo>
                  <a:lnTo>
                    <a:pt x="1073004" y="613285"/>
                  </a:lnTo>
                  <a:lnTo>
                    <a:pt x="1070242" y="612618"/>
                  </a:lnTo>
                  <a:lnTo>
                    <a:pt x="1068051" y="610904"/>
                  </a:lnTo>
                  <a:lnTo>
                    <a:pt x="1062431" y="613190"/>
                  </a:lnTo>
                  <a:lnTo>
                    <a:pt x="1043381" y="613190"/>
                  </a:lnTo>
                  <a:lnTo>
                    <a:pt x="1036999" y="615666"/>
                  </a:lnTo>
                  <a:lnTo>
                    <a:pt x="1021854" y="615666"/>
                  </a:lnTo>
                  <a:lnTo>
                    <a:pt x="1019092" y="616619"/>
                  </a:lnTo>
                  <a:lnTo>
                    <a:pt x="1015282" y="619381"/>
                  </a:lnTo>
                  <a:lnTo>
                    <a:pt x="1013663" y="619953"/>
                  </a:lnTo>
                  <a:lnTo>
                    <a:pt x="997947" y="617857"/>
                  </a:lnTo>
                  <a:lnTo>
                    <a:pt x="958990" y="619857"/>
                  </a:lnTo>
                  <a:lnTo>
                    <a:pt x="936035" y="625477"/>
                  </a:lnTo>
                  <a:lnTo>
                    <a:pt x="908031" y="635669"/>
                  </a:lnTo>
                  <a:lnTo>
                    <a:pt x="887267" y="646718"/>
                  </a:lnTo>
                  <a:lnTo>
                    <a:pt x="865549" y="662530"/>
                  </a:lnTo>
                  <a:lnTo>
                    <a:pt x="840213" y="685770"/>
                  </a:lnTo>
                  <a:lnTo>
                    <a:pt x="811638" y="715393"/>
                  </a:lnTo>
                  <a:lnTo>
                    <a:pt x="798874" y="727966"/>
                  </a:lnTo>
                  <a:lnTo>
                    <a:pt x="785921" y="744540"/>
                  </a:lnTo>
                  <a:lnTo>
                    <a:pt x="774300" y="754922"/>
                  </a:lnTo>
                  <a:lnTo>
                    <a:pt x="772967" y="755684"/>
                  </a:lnTo>
                  <a:lnTo>
                    <a:pt x="772205" y="756636"/>
                  </a:lnTo>
                  <a:lnTo>
                    <a:pt x="768109" y="763399"/>
                  </a:lnTo>
                  <a:lnTo>
                    <a:pt x="766680" y="763399"/>
                  </a:lnTo>
                  <a:lnTo>
                    <a:pt x="766108" y="761780"/>
                  </a:lnTo>
                  <a:lnTo>
                    <a:pt x="768014" y="759589"/>
                  </a:lnTo>
                  <a:lnTo>
                    <a:pt x="765823" y="758732"/>
                  </a:lnTo>
                  <a:lnTo>
                    <a:pt x="747345" y="763018"/>
                  </a:lnTo>
                  <a:lnTo>
                    <a:pt x="741153" y="762447"/>
                  </a:lnTo>
                  <a:lnTo>
                    <a:pt x="738010" y="762447"/>
                  </a:lnTo>
                  <a:lnTo>
                    <a:pt x="732390" y="766447"/>
                  </a:lnTo>
                  <a:lnTo>
                    <a:pt x="729628" y="766447"/>
                  </a:lnTo>
                  <a:lnTo>
                    <a:pt x="726675" y="765876"/>
                  </a:lnTo>
                  <a:lnTo>
                    <a:pt x="723151" y="765876"/>
                  </a:lnTo>
                  <a:lnTo>
                    <a:pt x="717245" y="767495"/>
                  </a:lnTo>
                  <a:lnTo>
                    <a:pt x="713816" y="769019"/>
                  </a:lnTo>
                  <a:lnTo>
                    <a:pt x="712387" y="771019"/>
                  </a:lnTo>
                  <a:lnTo>
                    <a:pt x="711054" y="772448"/>
                  </a:lnTo>
                  <a:lnTo>
                    <a:pt x="708387" y="770067"/>
                  </a:lnTo>
                  <a:lnTo>
                    <a:pt x="705910" y="767019"/>
                  </a:lnTo>
                  <a:lnTo>
                    <a:pt x="705339" y="765876"/>
                  </a:lnTo>
                  <a:lnTo>
                    <a:pt x="703053" y="764923"/>
                  </a:lnTo>
                  <a:lnTo>
                    <a:pt x="690671" y="766066"/>
                  </a:lnTo>
                  <a:lnTo>
                    <a:pt x="688385" y="766733"/>
                  </a:lnTo>
                  <a:lnTo>
                    <a:pt x="686575" y="768162"/>
                  </a:lnTo>
                  <a:lnTo>
                    <a:pt x="681050" y="775115"/>
                  </a:lnTo>
                  <a:lnTo>
                    <a:pt x="685527" y="779782"/>
                  </a:lnTo>
                  <a:lnTo>
                    <a:pt x="686098" y="781116"/>
                  </a:lnTo>
                  <a:lnTo>
                    <a:pt x="687242" y="783973"/>
                  </a:lnTo>
                  <a:lnTo>
                    <a:pt x="688289" y="785497"/>
                  </a:lnTo>
                  <a:lnTo>
                    <a:pt x="688766" y="785497"/>
                  </a:lnTo>
                  <a:lnTo>
                    <a:pt x="691337" y="785497"/>
                  </a:lnTo>
                  <a:lnTo>
                    <a:pt x="691337" y="785497"/>
                  </a:lnTo>
                  <a:lnTo>
                    <a:pt x="691337" y="788545"/>
                  </a:lnTo>
                  <a:lnTo>
                    <a:pt x="691337" y="790641"/>
                  </a:lnTo>
                  <a:lnTo>
                    <a:pt x="691337" y="792736"/>
                  </a:lnTo>
                  <a:lnTo>
                    <a:pt x="691337" y="794356"/>
                  </a:lnTo>
                  <a:lnTo>
                    <a:pt x="693242" y="795403"/>
                  </a:lnTo>
                  <a:lnTo>
                    <a:pt x="692290" y="798737"/>
                  </a:lnTo>
                  <a:lnTo>
                    <a:pt x="693433" y="800547"/>
                  </a:lnTo>
                  <a:lnTo>
                    <a:pt x="695623" y="800547"/>
                  </a:lnTo>
                  <a:lnTo>
                    <a:pt x="697719" y="799690"/>
                  </a:lnTo>
                  <a:lnTo>
                    <a:pt x="699720" y="797499"/>
                  </a:lnTo>
                  <a:lnTo>
                    <a:pt x="702386" y="793308"/>
                  </a:lnTo>
                  <a:lnTo>
                    <a:pt x="704863" y="791593"/>
                  </a:lnTo>
                  <a:lnTo>
                    <a:pt x="706101" y="791593"/>
                  </a:lnTo>
                  <a:lnTo>
                    <a:pt x="708673" y="791593"/>
                  </a:lnTo>
                  <a:lnTo>
                    <a:pt x="709721" y="791022"/>
                  </a:lnTo>
                  <a:lnTo>
                    <a:pt x="710482" y="789593"/>
                  </a:lnTo>
                  <a:lnTo>
                    <a:pt x="710482" y="788069"/>
                  </a:lnTo>
                  <a:lnTo>
                    <a:pt x="710482" y="787116"/>
                  </a:lnTo>
                  <a:lnTo>
                    <a:pt x="710482" y="785497"/>
                  </a:lnTo>
                  <a:lnTo>
                    <a:pt x="711911" y="782735"/>
                  </a:lnTo>
                  <a:lnTo>
                    <a:pt x="713912" y="780925"/>
                  </a:lnTo>
                  <a:lnTo>
                    <a:pt x="716007" y="780925"/>
                  </a:lnTo>
                  <a:lnTo>
                    <a:pt x="717721" y="784164"/>
                  </a:lnTo>
                  <a:lnTo>
                    <a:pt x="716864" y="786450"/>
                  </a:lnTo>
                  <a:lnTo>
                    <a:pt x="716864" y="789212"/>
                  </a:lnTo>
                  <a:lnTo>
                    <a:pt x="716864" y="794070"/>
                  </a:lnTo>
                  <a:lnTo>
                    <a:pt x="716864" y="795689"/>
                  </a:lnTo>
                  <a:lnTo>
                    <a:pt x="716864" y="796832"/>
                  </a:lnTo>
                  <a:lnTo>
                    <a:pt x="717436" y="797880"/>
                  </a:lnTo>
                  <a:lnTo>
                    <a:pt x="717436" y="799213"/>
                  </a:lnTo>
                  <a:lnTo>
                    <a:pt x="717436" y="800451"/>
                  </a:lnTo>
                  <a:lnTo>
                    <a:pt x="717436" y="803309"/>
                  </a:lnTo>
                  <a:lnTo>
                    <a:pt x="716769" y="804166"/>
                  </a:lnTo>
                  <a:lnTo>
                    <a:pt x="715245" y="805595"/>
                  </a:lnTo>
                  <a:lnTo>
                    <a:pt x="713721" y="807500"/>
                  </a:lnTo>
                  <a:lnTo>
                    <a:pt x="712959" y="810167"/>
                  </a:lnTo>
                  <a:lnTo>
                    <a:pt x="712959" y="811977"/>
                  </a:lnTo>
                  <a:lnTo>
                    <a:pt x="711721" y="816930"/>
                  </a:lnTo>
                  <a:lnTo>
                    <a:pt x="711721" y="819406"/>
                  </a:lnTo>
                  <a:lnTo>
                    <a:pt x="711721" y="820549"/>
                  </a:lnTo>
                  <a:lnTo>
                    <a:pt x="712673" y="821121"/>
                  </a:lnTo>
                  <a:lnTo>
                    <a:pt x="713721" y="821121"/>
                  </a:lnTo>
                  <a:lnTo>
                    <a:pt x="715435" y="819978"/>
                  </a:lnTo>
                  <a:lnTo>
                    <a:pt x="716007" y="820835"/>
                  </a:lnTo>
                  <a:lnTo>
                    <a:pt x="717721" y="826931"/>
                  </a:lnTo>
                  <a:lnTo>
                    <a:pt x="716960" y="828169"/>
                  </a:lnTo>
                  <a:lnTo>
                    <a:pt x="715245" y="828169"/>
                  </a:lnTo>
                  <a:lnTo>
                    <a:pt x="713149" y="829026"/>
                  </a:lnTo>
                  <a:lnTo>
                    <a:pt x="711244" y="830836"/>
                  </a:lnTo>
                  <a:lnTo>
                    <a:pt x="711244" y="832265"/>
                  </a:lnTo>
                  <a:lnTo>
                    <a:pt x="711816" y="834075"/>
                  </a:lnTo>
                  <a:lnTo>
                    <a:pt x="711244" y="837123"/>
                  </a:lnTo>
                  <a:lnTo>
                    <a:pt x="710006" y="838837"/>
                  </a:lnTo>
                  <a:lnTo>
                    <a:pt x="708101" y="839980"/>
                  </a:lnTo>
                  <a:lnTo>
                    <a:pt x="705910" y="839980"/>
                  </a:lnTo>
                  <a:lnTo>
                    <a:pt x="704101" y="839218"/>
                  </a:lnTo>
                  <a:lnTo>
                    <a:pt x="700196" y="837123"/>
                  </a:lnTo>
                  <a:lnTo>
                    <a:pt x="698291" y="835503"/>
                  </a:lnTo>
                  <a:lnTo>
                    <a:pt x="696957" y="833408"/>
                  </a:lnTo>
                  <a:lnTo>
                    <a:pt x="696957" y="830550"/>
                  </a:lnTo>
                  <a:lnTo>
                    <a:pt x="698004" y="829503"/>
                  </a:lnTo>
                  <a:lnTo>
                    <a:pt x="699433" y="828645"/>
                  </a:lnTo>
                  <a:lnTo>
                    <a:pt x="700100" y="826455"/>
                  </a:lnTo>
                  <a:lnTo>
                    <a:pt x="699243" y="824835"/>
                  </a:lnTo>
                  <a:lnTo>
                    <a:pt x="693813" y="821883"/>
                  </a:lnTo>
                  <a:lnTo>
                    <a:pt x="692576" y="820264"/>
                  </a:lnTo>
                  <a:lnTo>
                    <a:pt x="689242" y="814930"/>
                  </a:lnTo>
                  <a:lnTo>
                    <a:pt x="687623" y="805405"/>
                  </a:lnTo>
                  <a:lnTo>
                    <a:pt x="678098" y="793403"/>
                  </a:lnTo>
                  <a:lnTo>
                    <a:pt x="666382" y="785307"/>
                  </a:lnTo>
                  <a:lnTo>
                    <a:pt x="656857" y="787307"/>
                  </a:lnTo>
                  <a:lnTo>
                    <a:pt x="655619" y="789879"/>
                  </a:lnTo>
                  <a:lnTo>
                    <a:pt x="655619" y="792927"/>
                  </a:lnTo>
                  <a:lnTo>
                    <a:pt x="655619" y="798165"/>
                  </a:lnTo>
                  <a:lnTo>
                    <a:pt x="654190" y="798737"/>
                  </a:lnTo>
                  <a:lnTo>
                    <a:pt x="647141" y="800261"/>
                  </a:lnTo>
                  <a:lnTo>
                    <a:pt x="644855" y="800261"/>
                  </a:lnTo>
                  <a:lnTo>
                    <a:pt x="644093" y="798451"/>
                  </a:lnTo>
                  <a:lnTo>
                    <a:pt x="641617" y="787212"/>
                  </a:lnTo>
                  <a:lnTo>
                    <a:pt x="636187" y="775496"/>
                  </a:lnTo>
                  <a:lnTo>
                    <a:pt x="631806" y="768543"/>
                  </a:lnTo>
                  <a:lnTo>
                    <a:pt x="624757" y="761304"/>
                  </a:lnTo>
                  <a:lnTo>
                    <a:pt x="623329" y="758827"/>
                  </a:lnTo>
                  <a:lnTo>
                    <a:pt x="627044" y="760351"/>
                  </a:lnTo>
                  <a:lnTo>
                    <a:pt x="632282" y="764923"/>
                  </a:lnTo>
                  <a:lnTo>
                    <a:pt x="635997" y="765685"/>
                  </a:lnTo>
                  <a:lnTo>
                    <a:pt x="633330" y="760351"/>
                  </a:lnTo>
                  <a:lnTo>
                    <a:pt x="630187" y="757208"/>
                  </a:lnTo>
                  <a:lnTo>
                    <a:pt x="625996" y="755684"/>
                  </a:lnTo>
                  <a:lnTo>
                    <a:pt x="620185" y="755684"/>
                  </a:lnTo>
                  <a:lnTo>
                    <a:pt x="615804" y="756922"/>
                  </a:lnTo>
                  <a:lnTo>
                    <a:pt x="607994" y="762161"/>
                  </a:lnTo>
                  <a:lnTo>
                    <a:pt x="602754" y="762637"/>
                  </a:lnTo>
                  <a:lnTo>
                    <a:pt x="599040" y="759494"/>
                  </a:lnTo>
                  <a:lnTo>
                    <a:pt x="593611" y="748064"/>
                  </a:lnTo>
                  <a:lnTo>
                    <a:pt x="591515" y="745588"/>
                  </a:lnTo>
                  <a:lnTo>
                    <a:pt x="589991" y="744921"/>
                  </a:lnTo>
                  <a:lnTo>
                    <a:pt x="582943" y="740920"/>
                  </a:lnTo>
                  <a:lnTo>
                    <a:pt x="575513" y="739587"/>
                  </a:lnTo>
                  <a:lnTo>
                    <a:pt x="573132" y="738634"/>
                  </a:lnTo>
                  <a:lnTo>
                    <a:pt x="573132" y="737586"/>
                  </a:lnTo>
                  <a:lnTo>
                    <a:pt x="575989" y="736824"/>
                  </a:lnTo>
                  <a:lnTo>
                    <a:pt x="579323" y="735015"/>
                  </a:lnTo>
                  <a:lnTo>
                    <a:pt x="581038" y="732824"/>
                  </a:lnTo>
                  <a:lnTo>
                    <a:pt x="579323" y="730633"/>
                  </a:lnTo>
                  <a:lnTo>
                    <a:pt x="580752" y="728442"/>
                  </a:lnTo>
                  <a:lnTo>
                    <a:pt x="580752" y="725775"/>
                  </a:lnTo>
                  <a:lnTo>
                    <a:pt x="580752" y="722918"/>
                  </a:lnTo>
                  <a:lnTo>
                    <a:pt x="579323" y="720251"/>
                  </a:lnTo>
                  <a:lnTo>
                    <a:pt x="583419" y="717965"/>
                  </a:lnTo>
                  <a:lnTo>
                    <a:pt x="584753" y="717965"/>
                  </a:lnTo>
                  <a:lnTo>
                    <a:pt x="585896" y="718727"/>
                  </a:lnTo>
                  <a:lnTo>
                    <a:pt x="586848" y="719489"/>
                  </a:lnTo>
                  <a:lnTo>
                    <a:pt x="587419" y="719489"/>
                  </a:lnTo>
                  <a:lnTo>
                    <a:pt x="590563" y="719013"/>
                  </a:lnTo>
                  <a:lnTo>
                    <a:pt x="592563" y="717013"/>
                  </a:lnTo>
                  <a:lnTo>
                    <a:pt x="593896" y="714822"/>
                  </a:lnTo>
                  <a:lnTo>
                    <a:pt x="595039" y="713774"/>
                  </a:lnTo>
                  <a:lnTo>
                    <a:pt x="597135" y="712536"/>
                  </a:lnTo>
                  <a:lnTo>
                    <a:pt x="597135" y="709773"/>
                  </a:lnTo>
                  <a:lnTo>
                    <a:pt x="595230" y="707011"/>
                  </a:lnTo>
                  <a:lnTo>
                    <a:pt x="592658" y="705678"/>
                  </a:lnTo>
                  <a:lnTo>
                    <a:pt x="592087" y="704820"/>
                  </a:lnTo>
                  <a:lnTo>
                    <a:pt x="592087" y="702915"/>
                  </a:lnTo>
                  <a:lnTo>
                    <a:pt x="592944" y="700153"/>
                  </a:lnTo>
                  <a:lnTo>
                    <a:pt x="592277" y="698629"/>
                  </a:lnTo>
                  <a:lnTo>
                    <a:pt x="590182" y="695867"/>
                  </a:lnTo>
                  <a:lnTo>
                    <a:pt x="586753" y="689104"/>
                  </a:lnTo>
                  <a:lnTo>
                    <a:pt x="585133" y="687390"/>
                  </a:lnTo>
                  <a:lnTo>
                    <a:pt x="583038" y="686342"/>
                  </a:lnTo>
                  <a:lnTo>
                    <a:pt x="580657" y="686342"/>
                  </a:lnTo>
                  <a:lnTo>
                    <a:pt x="574561" y="687580"/>
                  </a:lnTo>
                  <a:lnTo>
                    <a:pt x="569608" y="687580"/>
                  </a:lnTo>
                  <a:lnTo>
                    <a:pt x="568751" y="688342"/>
                  </a:lnTo>
                  <a:lnTo>
                    <a:pt x="568084" y="689390"/>
                  </a:lnTo>
                  <a:lnTo>
                    <a:pt x="567322" y="689390"/>
                  </a:lnTo>
                  <a:lnTo>
                    <a:pt x="565607" y="687866"/>
                  </a:lnTo>
                  <a:lnTo>
                    <a:pt x="563226" y="686818"/>
                  </a:lnTo>
                  <a:lnTo>
                    <a:pt x="559987" y="686818"/>
                  </a:lnTo>
                  <a:lnTo>
                    <a:pt x="557892" y="688152"/>
                  </a:lnTo>
                  <a:lnTo>
                    <a:pt x="559035" y="690533"/>
                  </a:lnTo>
                  <a:lnTo>
                    <a:pt x="557892" y="692057"/>
                  </a:lnTo>
                  <a:lnTo>
                    <a:pt x="556749" y="693390"/>
                  </a:lnTo>
                  <a:lnTo>
                    <a:pt x="555701" y="694915"/>
                  </a:lnTo>
                  <a:lnTo>
                    <a:pt x="554749" y="699010"/>
                  </a:lnTo>
                  <a:lnTo>
                    <a:pt x="553415" y="699772"/>
                  </a:lnTo>
                  <a:lnTo>
                    <a:pt x="551987" y="700344"/>
                  </a:lnTo>
                  <a:lnTo>
                    <a:pt x="550938" y="702058"/>
                  </a:lnTo>
                  <a:lnTo>
                    <a:pt x="550938" y="703868"/>
                  </a:lnTo>
                  <a:lnTo>
                    <a:pt x="553034" y="706344"/>
                  </a:lnTo>
                  <a:lnTo>
                    <a:pt x="553606" y="708249"/>
                  </a:lnTo>
                  <a:lnTo>
                    <a:pt x="553606" y="712250"/>
                  </a:lnTo>
                  <a:lnTo>
                    <a:pt x="554273" y="716822"/>
                  </a:lnTo>
                  <a:lnTo>
                    <a:pt x="542176" y="714726"/>
                  </a:lnTo>
                  <a:lnTo>
                    <a:pt x="539128" y="715679"/>
                  </a:lnTo>
                  <a:lnTo>
                    <a:pt x="538175" y="717203"/>
                  </a:lnTo>
                  <a:lnTo>
                    <a:pt x="537508" y="719013"/>
                  </a:lnTo>
                  <a:lnTo>
                    <a:pt x="536366" y="720632"/>
                  </a:lnTo>
                  <a:lnTo>
                    <a:pt x="532270" y="722156"/>
                  </a:lnTo>
                  <a:lnTo>
                    <a:pt x="530936" y="723966"/>
                  </a:lnTo>
                  <a:lnTo>
                    <a:pt x="529222" y="728347"/>
                  </a:lnTo>
                  <a:lnTo>
                    <a:pt x="530174" y="729490"/>
                  </a:lnTo>
                  <a:lnTo>
                    <a:pt x="527507" y="730348"/>
                  </a:lnTo>
                  <a:lnTo>
                    <a:pt x="517982" y="731109"/>
                  </a:lnTo>
                  <a:lnTo>
                    <a:pt x="516553" y="733015"/>
                  </a:lnTo>
                  <a:lnTo>
                    <a:pt x="513505" y="731872"/>
                  </a:lnTo>
                  <a:lnTo>
                    <a:pt x="509029" y="728347"/>
                  </a:lnTo>
                  <a:lnTo>
                    <a:pt x="488360" y="706535"/>
                  </a:lnTo>
                  <a:lnTo>
                    <a:pt x="486073" y="704916"/>
                  </a:lnTo>
                  <a:lnTo>
                    <a:pt x="483502" y="704344"/>
                  </a:lnTo>
                  <a:lnTo>
                    <a:pt x="481597" y="703487"/>
                  </a:lnTo>
                  <a:lnTo>
                    <a:pt x="481597" y="701868"/>
                  </a:lnTo>
                  <a:lnTo>
                    <a:pt x="481597" y="700725"/>
                  </a:lnTo>
                  <a:lnTo>
                    <a:pt x="482740" y="701391"/>
                  </a:lnTo>
                  <a:lnTo>
                    <a:pt x="483787" y="702344"/>
                  </a:lnTo>
                  <a:lnTo>
                    <a:pt x="488454" y="703201"/>
                  </a:lnTo>
                  <a:lnTo>
                    <a:pt x="491026" y="705011"/>
                  </a:lnTo>
                  <a:lnTo>
                    <a:pt x="495598" y="710059"/>
                  </a:lnTo>
                  <a:lnTo>
                    <a:pt x="498266" y="711107"/>
                  </a:lnTo>
                  <a:lnTo>
                    <a:pt x="504266" y="711107"/>
                  </a:lnTo>
                  <a:lnTo>
                    <a:pt x="509981" y="710155"/>
                  </a:lnTo>
                  <a:lnTo>
                    <a:pt x="517792" y="706059"/>
                  </a:lnTo>
                  <a:lnTo>
                    <a:pt x="521697" y="704916"/>
                  </a:lnTo>
                  <a:lnTo>
                    <a:pt x="523030" y="703677"/>
                  </a:lnTo>
                  <a:lnTo>
                    <a:pt x="523697" y="702058"/>
                  </a:lnTo>
                  <a:lnTo>
                    <a:pt x="523030" y="700344"/>
                  </a:lnTo>
                  <a:lnTo>
                    <a:pt x="523030" y="698820"/>
                  </a:lnTo>
                  <a:lnTo>
                    <a:pt x="524364" y="697391"/>
                  </a:lnTo>
                  <a:lnTo>
                    <a:pt x="527221" y="695200"/>
                  </a:lnTo>
                  <a:lnTo>
                    <a:pt x="527221" y="693962"/>
                  </a:lnTo>
                  <a:lnTo>
                    <a:pt x="527983" y="691105"/>
                  </a:lnTo>
                  <a:lnTo>
                    <a:pt x="528555" y="689485"/>
                  </a:lnTo>
                  <a:lnTo>
                    <a:pt x="529507" y="687961"/>
                  </a:lnTo>
                  <a:lnTo>
                    <a:pt x="531698" y="685294"/>
                  </a:lnTo>
                  <a:lnTo>
                    <a:pt x="533127" y="682437"/>
                  </a:lnTo>
                  <a:lnTo>
                    <a:pt x="539223" y="674626"/>
                  </a:lnTo>
                  <a:lnTo>
                    <a:pt x="540557" y="669102"/>
                  </a:lnTo>
                  <a:lnTo>
                    <a:pt x="540080" y="662815"/>
                  </a:lnTo>
                  <a:lnTo>
                    <a:pt x="538080" y="656719"/>
                  </a:lnTo>
                  <a:lnTo>
                    <a:pt x="534746" y="652052"/>
                  </a:lnTo>
                  <a:lnTo>
                    <a:pt x="533508" y="651099"/>
                  </a:lnTo>
                  <a:lnTo>
                    <a:pt x="529507" y="649671"/>
                  </a:lnTo>
                  <a:lnTo>
                    <a:pt x="527983" y="648528"/>
                  </a:lnTo>
                  <a:lnTo>
                    <a:pt x="527221" y="647480"/>
                  </a:lnTo>
                  <a:lnTo>
                    <a:pt x="523983" y="641479"/>
                  </a:lnTo>
                  <a:lnTo>
                    <a:pt x="522649" y="634907"/>
                  </a:lnTo>
                  <a:lnTo>
                    <a:pt x="521411" y="631478"/>
                  </a:lnTo>
                  <a:lnTo>
                    <a:pt x="518839" y="628525"/>
                  </a:lnTo>
                  <a:lnTo>
                    <a:pt x="515125" y="626239"/>
                  </a:lnTo>
                  <a:lnTo>
                    <a:pt x="512077" y="626239"/>
                  </a:lnTo>
                  <a:lnTo>
                    <a:pt x="511505" y="631192"/>
                  </a:lnTo>
                  <a:lnTo>
                    <a:pt x="503028" y="630144"/>
                  </a:lnTo>
                  <a:lnTo>
                    <a:pt x="500837" y="631002"/>
                  </a:lnTo>
                  <a:lnTo>
                    <a:pt x="499789" y="633097"/>
                  </a:lnTo>
                  <a:lnTo>
                    <a:pt x="499028" y="635764"/>
                  </a:lnTo>
                  <a:lnTo>
                    <a:pt x="498075" y="638050"/>
                  </a:lnTo>
                  <a:lnTo>
                    <a:pt x="496742" y="639193"/>
                  </a:lnTo>
                  <a:lnTo>
                    <a:pt x="494646" y="640241"/>
                  </a:lnTo>
                  <a:lnTo>
                    <a:pt x="492360" y="641098"/>
                  </a:lnTo>
                  <a:lnTo>
                    <a:pt x="490455" y="641098"/>
                  </a:lnTo>
                  <a:lnTo>
                    <a:pt x="488836" y="642241"/>
                  </a:lnTo>
                  <a:lnTo>
                    <a:pt x="483883" y="647099"/>
                  </a:lnTo>
                  <a:lnTo>
                    <a:pt x="482835" y="648528"/>
                  </a:lnTo>
                  <a:lnTo>
                    <a:pt x="480739" y="650433"/>
                  </a:lnTo>
                  <a:lnTo>
                    <a:pt x="465880" y="655481"/>
                  </a:lnTo>
                  <a:lnTo>
                    <a:pt x="463880" y="657195"/>
                  </a:lnTo>
                  <a:lnTo>
                    <a:pt x="462356" y="659481"/>
                  </a:lnTo>
                  <a:lnTo>
                    <a:pt x="461308" y="661577"/>
                  </a:lnTo>
                  <a:lnTo>
                    <a:pt x="461308" y="662720"/>
                  </a:lnTo>
                  <a:lnTo>
                    <a:pt x="461785" y="663863"/>
                  </a:lnTo>
                  <a:lnTo>
                    <a:pt x="461785" y="665006"/>
                  </a:lnTo>
                  <a:lnTo>
                    <a:pt x="460356" y="666054"/>
                  </a:lnTo>
                  <a:lnTo>
                    <a:pt x="459213" y="666054"/>
                  </a:lnTo>
                  <a:lnTo>
                    <a:pt x="457880" y="665482"/>
                  </a:lnTo>
                  <a:lnTo>
                    <a:pt x="456737" y="664625"/>
                  </a:lnTo>
                  <a:lnTo>
                    <a:pt x="455879" y="663673"/>
                  </a:lnTo>
                  <a:lnTo>
                    <a:pt x="452164" y="665101"/>
                  </a:lnTo>
                  <a:lnTo>
                    <a:pt x="444449" y="665101"/>
                  </a:lnTo>
                  <a:lnTo>
                    <a:pt x="441592" y="667006"/>
                  </a:lnTo>
                  <a:lnTo>
                    <a:pt x="440163" y="671769"/>
                  </a:lnTo>
                  <a:lnTo>
                    <a:pt x="442735" y="673578"/>
                  </a:lnTo>
                  <a:lnTo>
                    <a:pt x="449498" y="673578"/>
                  </a:lnTo>
                  <a:lnTo>
                    <a:pt x="461213" y="676626"/>
                  </a:lnTo>
                  <a:lnTo>
                    <a:pt x="465786" y="675865"/>
                  </a:lnTo>
                  <a:lnTo>
                    <a:pt x="468928" y="674245"/>
                  </a:lnTo>
                  <a:lnTo>
                    <a:pt x="478453" y="667768"/>
                  </a:lnTo>
                  <a:lnTo>
                    <a:pt x="485121" y="671388"/>
                  </a:lnTo>
                  <a:lnTo>
                    <a:pt x="487788" y="674436"/>
                  </a:lnTo>
                  <a:lnTo>
                    <a:pt x="486931" y="678722"/>
                  </a:lnTo>
                  <a:lnTo>
                    <a:pt x="486931" y="679674"/>
                  </a:lnTo>
                  <a:lnTo>
                    <a:pt x="486931" y="681960"/>
                  </a:lnTo>
                  <a:lnTo>
                    <a:pt x="486931" y="682723"/>
                  </a:lnTo>
                  <a:lnTo>
                    <a:pt x="486169" y="683389"/>
                  </a:lnTo>
                  <a:lnTo>
                    <a:pt x="484359" y="683389"/>
                  </a:lnTo>
                  <a:lnTo>
                    <a:pt x="483407" y="683865"/>
                  </a:lnTo>
                  <a:lnTo>
                    <a:pt x="481121" y="686628"/>
                  </a:lnTo>
                  <a:lnTo>
                    <a:pt x="479882" y="688628"/>
                  </a:lnTo>
                  <a:lnTo>
                    <a:pt x="478929" y="690628"/>
                  </a:lnTo>
                  <a:lnTo>
                    <a:pt x="478929" y="694629"/>
                  </a:lnTo>
                  <a:lnTo>
                    <a:pt x="473501" y="695772"/>
                  </a:lnTo>
                  <a:lnTo>
                    <a:pt x="462832" y="695772"/>
                  </a:lnTo>
                  <a:lnTo>
                    <a:pt x="461404" y="696534"/>
                  </a:lnTo>
                  <a:lnTo>
                    <a:pt x="460356" y="697296"/>
                  </a:lnTo>
                  <a:lnTo>
                    <a:pt x="459213" y="697772"/>
                  </a:lnTo>
                  <a:lnTo>
                    <a:pt x="457498" y="697772"/>
                  </a:lnTo>
                  <a:lnTo>
                    <a:pt x="456165" y="697772"/>
                  </a:lnTo>
                  <a:lnTo>
                    <a:pt x="453212" y="696248"/>
                  </a:lnTo>
                  <a:lnTo>
                    <a:pt x="451688" y="696248"/>
                  </a:lnTo>
                  <a:lnTo>
                    <a:pt x="448735" y="696724"/>
                  </a:lnTo>
                  <a:lnTo>
                    <a:pt x="446069" y="698058"/>
                  </a:lnTo>
                  <a:lnTo>
                    <a:pt x="434067" y="707583"/>
                  </a:lnTo>
                  <a:lnTo>
                    <a:pt x="427495" y="714060"/>
                  </a:lnTo>
                  <a:lnTo>
                    <a:pt x="426066" y="715107"/>
                  </a:lnTo>
                  <a:lnTo>
                    <a:pt x="423304" y="715107"/>
                  </a:lnTo>
                  <a:lnTo>
                    <a:pt x="421589" y="715584"/>
                  </a:lnTo>
                  <a:lnTo>
                    <a:pt x="420637" y="716536"/>
                  </a:lnTo>
                  <a:lnTo>
                    <a:pt x="418922" y="719298"/>
                  </a:lnTo>
                  <a:lnTo>
                    <a:pt x="418065" y="720251"/>
                  </a:lnTo>
                  <a:lnTo>
                    <a:pt x="411398" y="722442"/>
                  </a:lnTo>
                  <a:lnTo>
                    <a:pt x="410731" y="723013"/>
                  </a:lnTo>
                  <a:lnTo>
                    <a:pt x="409397" y="725394"/>
                  </a:lnTo>
                  <a:lnTo>
                    <a:pt x="408731" y="725966"/>
                  </a:lnTo>
                  <a:lnTo>
                    <a:pt x="402825" y="727109"/>
                  </a:lnTo>
                  <a:lnTo>
                    <a:pt x="400349" y="728823"/>
                  </a:lnTo>
                  <a:lnTo>
                    <a:pt x="393395" y="736824"/>
                  </a:lnTo>
                  <a:lnTo>
                    <a:pt x="393395" y="737967"/>
                  </a:lnTo>
                  <a:lnTo>
                    <a:pt x="393395" y="739206"/>
                  </a:lnTo>
                  <a:lnTo>
                    <a:pt x="393395" y="740634"/>
                  </a:lnTo>
                  <a:lnTo>
                    <a:pt x="392443" y="742540"/>
                  </a:lnTo>
                  <a:lnTo>
                    <a:pt x="390728" y="743873"/>
                  </a:lnTo>
                  <a:lnTo>
                    <a:pt x="387394" y="744635"/>
                  </a:lnTo>
                  <a:lnTo>
                    <a:pt x="385680" y="745492"/>
                  </a:lnTo>
                  <a:lnTo>
                    <a:pt x="384061" y="748064"/>
                  </a:lnTo>
                  <a:lnTo>
                    <a:pt x="381013" y="755303"/>
                  </a:lnTo>
                  <a:lnTo>
                    <a:pt x="379013" y="756827"/>
                  </a:lnTo>
                  <a:lnTo>
                    <a:pt x="379774" y="758541"/>
                  </a:lnTo>
                  <a:lnTo>
                    <a:pt x="378536" y="760065"/>
                  </a:lnTo>
                  <a:lnTo>
                    <a:pt x="376536" y="763018"/>
                  </a:lnTo>
                  <a:lnTo>
                    <a:pt x="375202" y="764256"/>
                  </a:lnTo>
                  <a:lnTo>
                    <a:pt x="362249" y="769019"/>
                  </a:lnTo>
                  <a:lnTo>
                    <a:pt x="359582" y="769019"/>
                  </a:lnTo>
                  <a:lnTo>
                    <a:pt x="356915" y="770067"/>
                  </a:lnTo>
                  <a:lnTo>
                    <a:pt x="355295" y="772639"/>
                  </a:lnTo>
                  <a:lnTo>
                    <a:pt x="354152" y="775591"/>
                  </a:lnTo>
                  <a:lnTo>
                    <a:pt x="352438" y="778830"/>
                  </a:lnTo>
                  <a:lnTo>
                    <a:pt x="352438" y="779877"/>
                  </a:lnTo>
                  <a:lnTo>
                    <a:pt x="351961" y="780449"/>
                  </a:lnTo>
                  <a:lnTo>
                    <a:pt x="351295" y="780449"/>
                  </a:lnTo>
                  <a:lnTo>
                    <a:pt x="349866" y="780449"/>
                  </a:lnTo>
                  <a:lnTo>
                    <a:pt x="349199" y="780449"/>
                  </a:lnTo>
                  <a:lnTo>
                    <a:pt x="344627" y="783211"/>
                  </a:lnTo>
                  <a:lnTo>
                    <a:pt x="343389" y="784545"/>
                  </a:lnTo>
                  <a:lnTo>
                    <a:pt x="339674" y="789307"/>
                  </a:lnTo>
                  <a:lnTo>
                    <a:pt x="337483" y="791212"/>
                  </a:lnTo>
                  <a:lnTo>
                    <a:pt x="334912" y="791974"/>
                  </a:lnTo>
                  <a:lnTo>
                    <a:pt x="332340" y="790545"/>
                  </a:lnTo>
                  <a:lnTo>
                    <a:pt x="327958" y="786069"/>
                  </a:lnTo>
                  <a:lnTo>
                    <a:pt x="326434" y="785116"/>
                  </a:lnTo>
                  <a:lnTo>
                    <a:pt x="325768" y="784640"/>
                  </a:lnTo>
                  <a:lnTo>
                    <a:pt x="324434" y="782164"/>
                  </a:lnTo>
                  <a:lnTo>
                    <a:pt x="323672" y="781592"/>
                  </a:lnTo>
                  <a:lnTo>
                    <a:pt x="318815" y="779401"/>
                  </a:lnTo>
                  <a:lnTo>
                    <a:pt x="313861" y="776163"/>
                  </a:lnTo>
                  <a:lnTo>
                    <a:pt x="311480" y="775115"/>
                  </a:lnTo>
                  <a:lnTo>
                    <a:pt x="308432" y="775115"/>
                  </a:lnTo>
                  <a:lnTo>
                    <a:pt x="296335" y="776258"/>
                  </a:lnTo>
                  <a:lnTo>
                    <a:pt x="293954" y="775210"/>
                  </a:lnTo>
                  <a:lnTo>
                    <a:pt x="291192" y="772924"/>
                  </a:lnTo>
                  <a:lnTo>
                    <a:pt x="289001" y="770162"/>
                  </a:lnTo>
                  <a:lnTo>
                    <a:pt x="288049" y="767590"/>
                  </a:lnTo>
                  <a:lnTo>
                    <a:pt x="280238" y="760161"/>
                  </a:lnTo>
                  <a:lnTo>
                    <a:pt x="275285" y="756541"/>
                  </a:lnTo>
                  <a:lnTo>
                    <a:pt x="272523" y="755017"/>
                  </a:lnTo>
                  <a:lnTo>
                    <a:pt x="257855" y="752160"/>
                  </a:lnTo>
                  <a:lnTo>
                    <a:pt x="251663" y="749207"/>
                  </a:lnTo>
                  <a:lnTo>
                    <a:pt x="247853" y="748445"/>
                  </a:lnTo>
                  <a:lnTo>
                    <a:pt x="245567" y="746921"/>
                  </a:lnTo>
                  <a:lnTo>
                    <a:pt x="244805" y="746921"/>
                  </a:lnTo>
                  <a:lnTo>
                    <a:pt x="239852" y="745778"/>
                  </a:lnTo>
                  <a:lnTo>
                    <a:pt x="233566" y="738825"/>
                  </a:lnTo>
                  <a:lnTo>
                    <a:pt x="230041" y="737015"/>
                  </a:lnTo>
                  <a:lnTo>
                    <a:pt x="219374" y="728061"/>
                  </a:lnTo>
                  <a:lnTo>
                    <a:pt x="211087" y="723108"/>
                  </a:lnTo>
                  <a:lnTo>
                    <a:pt x="206229" y="719203"/>
                  </a:lnTo>
                  <a:lnTo>
                    <a:pt x="204419" y="718441"/>
                  </a:lnTo>
                  <a:lnTo>
                    <a:pt x="203562" y="717584"/>
                  </a:lnTo>
                  <a:lnTo>
                    <a:pt x="202990" y="717584"/>
                  </a:lnTo>
                  <a:lnTo>
                    <a:pt x="201752" y="717584"/>
                  </a:lnTo>
                  <a:lnTo>
                    <a:pt x="201276" y="717584"/>
                  </a:lnTo>
                  <a:lnTo>
                    <a:pt x="199752" y="713965"/>
                  </a:lnTo>
                  <a:lnTo>
                    <a:pt x="199752" y="712917"/>
                  </a:lnTo>
                  <a:lnTo>
                    <a:pt x="199752" y="712250"/>
                  </a:lnTo>
                  <a:lnTo>
                    <a:pt x="197752" y="712250"/>
                  </a:lnTo>
                  <a:lnTo>
                    <a:pt x="196609" y="712917"/>
                  </a:lnTo>
                  <a:lnTo>
                    <a:pt x="195847" y="714345"/>
                  </a:lnTo>
                  <a:lnTo>
                    <a:pt x="195371" y="716250"/>
                  </a:lnTo>
                  <a:lnTo>
                    <a:pt x="195371" y="717870"/>
                  </a:lnTo>
                  <a:lnTo>
                    <a:pt x="192323" y="716346"/>
                  </a:lnTo>
                  <a:lnTo>
                    <a:pt x="190703" y="715203"/>
                  </a:lnTo>
                  <a:lnTo>
                    <a:pt x="187846" y="712059"/>
                  </a:lnTo>
                  <a:lnTo>
                    <a:pt x="186226" y="711298"/>
                  </a:lnTo>
                  <a:lnTo>
                    <a:pt x="175082" y="711298"/>
                  </a:lnTo>
                  <a:lnTo>
                    <a:pt x="171082" y="712440"/>
                  </a:lnTo>
                  <a:lnTo>
                    <a:pt x="169463" y="715584"/>
                  </a:lnTo>
                  <a:lnTo>
                    <a:pt x="163557" y="717774"/>
                  </a:lnTo>
                  <a:lnTo>
                    <a:pt x="157080" y="716631"/>
                  </a:lnTo>
                  <a:lnTo>
                    <a:pt x="146031" y="711012"/>
                  </a:lnTo>
                  <a:lnTo>
                    <a:pt x="132124" y="698915"/>
                  </a:lnTo>
                  <a:lnTo>
                    <a:pt x="127076" y="696248"/>
                  </a:lnTo>
                  <a:lnTo>
                    <a:pt x="125648" y="696248"/>
                  </a:lnTo>
                  <a:lnTo>
                    <a:pt x="120885" y="696248"/>
                  </a:lnTo>
                  <a:lnTo>
                    <a:pt x="119361" y="696248"/>
                  </a:lnTo>
                  <a:lnTo>
                    <a:pt x="116313" y="694724"/>
                  </a:lnTo>
                  <a:lnTo>
                    <a:pt x="102978" y="693200"/>
                  </a:lnTo>
                  <a:lnTo>
                    <a:pt x="97644" y="694152"/>
                  </a:lnTo>
                  <a:lnTo>
                    <a:pt x="91262" y="696915"/>
                  </a:lnTo>
                  <a:lnTo>
                    <a:pt x="85928" y="701010"/>
                  </a:lnTo>
                  <a:lnTo>
                    <a:pt x="84118" y="705964"/>
                  </a:lnTo>
                  <a:lnTo>
                    <a:pt x="84881" y="708535"/>
                  </a:lnTo>
                  <a:lnTo>
                    <a:pt x="87548" y="711774"/>
                  </a:lnTo>
                  <a:lnTo>
                    <a:pt x="88595" y="713965"/>
                  </a:lnTo>
                  <a:lnTo>
                    <a:pt x="88595" y="716250"/>
                  </a:lnTo>
                  <a:lnTo>
                    <a:pt x="87833" y="716727"/>
                  </a:lnTo>
                  <a:lnTo>
                    <a:pt x="84309" y="716060"/>
                  </a:lnTo>
                  <a:lnTo>
                    <a:pt x="83452" y="716060"/>
                  </a:lnTo>
                  <a:lnTo>
                    <a:pt x="82594" y="715489"/>
                  </a:lnTo>
                  <a:lnTo>
                    <a:pt x="81737" y="715489"/>
                  </a:lnTo>
                  <a:lnTo>
                    <a:pt x="80785" y="716060"/>
                  </a:lnTo>
                  <a:lnTo>
                    <a:pt x="78023" y="719013"/>
                  </a:lnTo>
                  <a:lnTo>
                    <a:pt x="77356" y="720060"/>
                  </a:lnTo>
                  <a:lnTo>
                    <a:pt x="77356" y="722061"/>
                  </a:lnTo>
                  <a:lnTo>
                    <a:pt x="76403" y="723394"/>
                  </a:lnTo>
                  <a:lnTo>
                    <a:pt x="74498" y="722537"/>
                  </a:lnTo>
                  <a:lnTo>
                    <a:pt x="73165" y="720727"/>
                  </a:lnTo>
                  <a:lnTo>
                    <a:pt x="71355" y="716536"/>
                  </a:lnTo>
                  <a:lnTo>
                    <a:pt x="69926" y="714536"/>
                  </a:lnTo>
                  <a:lnTo>
                    <a:pt x="68402" y="713583"/>
                  </a:lnTo>
                  <a:lnTo>
                    <a:pt x="66688" y="712822"/>
                  </a:lnTo>
                  <a:lnTo>
                    <a:pt x="64592" y="712822"/>
                  </a:lnTo>
                  <a:lnTo>
                    <a:pt x="62306" y="712822"/>
                  </a:lnTo>
                  <a:lnTo>
                    <a:pt x="60306" y="712822"/>
                  </a:lnTo>
                  <a:lnTo>
                    <a:pt x="59639" y="713869"/>
                  </a:lnTo>
                  <a:lnTo>
                    <a:pt x="59639" y="715489"/>
                  </a:lnTo>
                  <a:lnTo>
                    <a:pt x="58782" y="717489"/>
                  </a:lnTo>
                  <a:lnTo>
                    <a:pt x="57258" y="718060"/>
                  </a:lnTo>
                  <a:lnTo>
                    <a:pt x="55163" y="717298"/>
                  </a:lnTo>
                  <a:lnTo>
                    <a:pt x="53162" y="715869"/>
                  </a:lnTo>
                  <a:lnTo>
                    <a:pt x="52019" y="714726"/>
                  </a:lnTo>
                  <a:lnTo>
                    <a:pt x="52781" y="713107"/>
                  </a:lnTo>
                  <a:lnTo>
                    <a:pt x="54782" y="710059"/>
                  </a:lnTo>
                  <a:lnTo>
                    <a:pt x="55639" y="707678"/>
                  </a:lnTo>
                  <a:lnTo>
                    <a:pt x="55639" y="706344"/>
                  </a:lnTo>
                  <a:lnTo>
                    <a:pt x="55639" y="703773"/>
                  </a:lnTo>
                  <a:lnTo>
                    <a:pt x="54686" y="701296"/>
                  </a:lnTo>
                  <a:lnTo>
                    <a:pt x="52591" y="698820"/>
                  </a:lnTo>
                  <a:lnTo>
                    <a:pt x="31540" y="679198"/>
                  </a:lnTo>
                  <a:lnTo>
                    <a:pt x="21158" y="671578"/>
                  </a:lnTo>
                  <a:lnTo>
                    <a:pt x="2108" y="662053"/>
                  </a:lnTo>
                  <a:lnTo>
                    <a:pt x="-83" y="660434"/>
                  </a:lnTo>
                  <a:lnTo>
                    <a:pt x="-83" y="660434"/>
                  </a:lnTo>
                  <a:lnTo>
                    <a:pt x="-83" y="-30"/>
                  </a:lnTo>
                  <a:lnTo>
                    <a:pt x="2584" y="2256"/>
                  </a:lnTo>
                  <a:lnTo>
                    <a:pt x="4204" y="5019"/>
                  </a:lnTo>
                  <a:lnTo>
                    <a:pt x="7347" y="10257"/>
                  </a:lnTo>
                  <a:lnTo>
                    <a:pt x="10205" y="11972"/>
                  </a:lnTo>
                  <a:lnTo>
                    <a:pt x="21730" y="11972"/>
                  </a:lnTo>
                  <a:lnTo>
                    <a:pt x="24968" y="12734"/>
                  </a:lnTo>
                  <a:lnTo>
                    <a:pt x="26873" y="13972"/>
                  </a:lnTo>
                  <a:lnTo>
                    <a:pt x="27921" y="15115"/>
                  </a:lnTo>
                  <a:lnTo>
                    <a:pt x="29064" y="15972"/>
                  </a:lnTo>
                  <a:lnTo>
                    <a:pt x="31255" y="15972"/>
                  </a:lnTo>
                  <a:lnTo>
                    <a:pt x="32207" y="15972"/>
                  </a:lnTo>
                  <a:lnTo>
                    <a:pt x="34017" y="14448"/>
                  </a:lnTo>
                  <a:lnTo>
                    <a:pt x="34874" y="14448"/>
                  </a:lnTo>
                  <a:lnTo>
                    <a:pt x="35827" y="14448"/>
                  </a:lnTo>
                  <a:lnTo>
                    <a:pt x="37256" y="15306"/>
                  </a:lnTo>
                  <a:lnTo>
                    <a:pt x="38017" y="15306"/>
                  </a:lnTo>
                  <a:lnTo>
                    <a:pt x="38970" y="15972"/>
                  </a:lnTo>
                  <a:lnTo>
                    <a:pt x="40113" y="17401"/>
                  </a:lnTo>
                  <a:lnTo>
                    <a:pt x="41637" y="18925"/>
                  </a:lnTo>
                  <a:lnTo>
                    <a:pt x="43447" y="19592"/>
                  </a:lnTo>
                  <a:lnTo>
                    <a:pt x="44685" y="20259"/>
                  </a:lnTo>
                  <a:lnTo>
                    <a:pt x="46304" y="23688"/>
                  </a:lnTo>
                  <a:lnTo>
                    <a:pt x="47447" y="25116"/>
                  </a:lnTo>
                  <a:lnTo>
                    <a:pt x="49448" y="25116"/>
                  </a:lnTo>
                  <a:lnTo>
                    <a:pt x="52400" y="24069"/>
                  </a:lnTo>
                  <a:lnTo>
                    <a:pt x="55448" y="23497"/>
                  </a:lnTo>
                  <a:lnTo>
                    <a:pt x="57734" y="24640"/>
                  </a:lnTo>
                  <a:lnTo>
                    <a:pt x="58496" y="25402"/>
                  </a:lnTo>
                  <a:lnTo>
                    <a:pt x="62592" y="28355"/>
                  </a:lnTo>
                  <a:lnTo>
                    <a:pt x="64307" y="29117"/>
                  </a:lnTo>
                  <a:lnTo>
                    <a:pt x="70974" y="29593"/>
                  </a:lnTo>
                  <a:lnTo>
                    <a:pt x="72117" y="30260"/>
                  </a:lnTo>
                  <a:lnTo>
                    <a:pt x="72784" y="33784"/>
                  </a:lnTo>
                  <a:lnTo>
                    <a:pt x="73450" y="35403"/>
                  </a:lnTo>
                  <a:lnTo>
                    <a:pt x="74498" y="36547"/>
                  </a:lnTo>
                  <a:lnTo>
                    <a:pt x="75641" y="36547"/>
                  </a:lnTo>
                  <a:lnTo>
                    <a:pt x="78499" y="35784"/>
                  </a:lnTo>
                  <a:lnTo>
                    <a:pt x="80308" y="33975"/>
                  </a:lnTo>
                  <a:lnTo>
                    <a:pt x="83261" y="29022"/>
                  </a:lnTo>
                  <a:lnTo>
                    <a:pt x="86785" y="25593"/>
                  </a:lnTo>
                  <a:lnTo>
                    <a:pt x="91357" y="22068"/>
                  </a:lnTo>
                  <a:lnTo>
                    <a:pt x="96596" y="19401"/>
                  </a:lnTo>
                  <a:lnTo>
                    <a:pt x="102121" y="18354"/>
                  </a:lnTo>
                  <a:lnTo>
                    <a:pt x="105074" y="19020"/>
                  </a:lnTo>
                  <a:lnTo>
                    <a:pt x="111074" y="21973"/>
                  </a:lnTo>
                  <a:lnTo>
                    <a:pt x="114217" y="22640"/>
                  </a:lnTo>
                  <a:lnTo>
                    <a:pt x="120314" y="22640"/>
                  </a:lnTo>
                  <a:lnTo>
                    <a:pt x="122599" y="22068"/>
                  </a:lnTo>
                  <a:lnTo>
                    <a:pt x="125457" y="20449"/>
                  </a:lnTo>
                  <a:lnTo>
                    <a:pt x="126886" y="21211"/>
                  </a:lnTo>
                  <a:lnTo>
                    <a:pt x="128410" y="21211"/>
                  </a:lnTo>
                  <a:lnTo>
                    <a:pt x="131267" y="21211"/>
                  </a:lnTo>
                  <a:lnTo>
                    <a:pt x="138316" y="19401"/>
                  </a:lnTo>
                  <a:lnTo>
                    <a:pt x="141745" y="19973"/>
                  </a:lnTo>
                  <a:lnTo>
                    <a:pt x="145174" y="23211"/>
                  </a:lnTo>
                  <a:lnTo>
                    <a:pt x="147365" y="28641"/>
                  </a:lnTo>
                  <a:lnTo>
                    <a:pt x="148793" y="28641"/>
                  </a:lnTo>
                  <a:lnTo>
                    <a:pt x="151079" y="27212"/>
                  </a:lnTo>
                  <a:lnTo>
                    <a:pt x="151841" y="27212"/>
                  </a:lnTo>
                  <a:lnTo>
                    <a:pt x="154699" y="27212"/>
                  </a:lnTo>
                  <a:lnTo>
                    <a:pt x="156508" y="27783"/>
                  </a:lnTo>
                  <a:lnTo>
                    <a:pt x="158032" y="29212"/>
                  </a:lnTo>
                  <a:lnTo>
                    <a:pt x="159938" y="31879"/>
                  </a:lnTo>
                  <a:lnTo>
                    <a:pt x="161176" y="32546"/>
                  </a:lnTo>
                  <a:lnTo>
                    <a:pt x="164319" y="32546"/>
                  </a:lnTo>
                  <a:lnTo>
                    <a:pt x="165748" y="32546"/>
                  </a:lnTo>
                  <a:lnTo>
                    <a:pt x="166224" y="33213"/>
                  </a:lnTo>
                  <a:lnTo>
                    <a:pt x="167557" y="36737"/>
                  </a:lnTo>
                  <a:lnTo>
                    <a:pt x="168224" y="40261"/>
                  </a:lnTo>
                  <a:lnTo>
                    <a:pt x="168224" y="43976"/>
                  </a:lnTo>
                  <a:lnTo>
                    <a:pt x="168224" y="45309"/>
                  </a:lnTo>
                  <a:lnTo>
                    <a:pt x="169177" y="46072"/>
                  </a:lnTo>
                  <a:lnTo>
                    <a:pt x="170034" y="46548"/>
                  </a:lnTo>
                  <a:lnTo>
                    <a:pt x="171653" y="49310"/>
                  </a:lnTo>
                  <a:lnTo>
                    <a:pt x="174320" y="52358"/>
                  </a:lnTo>
                  <a:lnTo>
                    <a:pt x="177273" y="55120"/>
                  </a:lnTo>
                  <a:lnTo>
                    <a:pt x="179464" y="56454"/>
                  </a:lnTo>
                  <a:lnTo>
                    <a:pt x="182131" y="56454"/>
                  </a:lnTo>
                  <a:lnTo>
                    <a:pt x="184417" y="55787"/>
                  </a:lnTo>
                  <a:lnTo>
                    <a:pt x="186226" y="55787"/>
                  </a:lnTo>
                  <a:lnTo>
                    <a:pt x="187560" y="58644"/>
                  </a:lnTo>
                  <a:lnTo>
                    <a:pt x="186417" y="61407"/>
                  </a:lnTo>
                  <a:lnTo>
                    <a:pt x="183845" y="66074"/>
                  </a:lnTo>
                  <a:lnTo>
                    <a:pt x="183083" y="69503"/>
                  </a:lnTo>
                  <a:lnTo>
                    <a:pt x="183083" y="72741"/>
                  </a:lnTo>
                  <a:lnTo>
                    <a:pt x="184893" y="86839"/>
                  </a:lnTo>
                  <a:lnTo>
                    <a:pt x="186131" y="89029"/>
                  </a:lnTo>
                  <a:lnTo>
                    <a:pt x="194418" y="96078"/>
                  </a:lnTo>
                  <a:lnTo>
                    <a:pt x="195656" y="97983"/>
                  </a:lnTo>
                  <a:lnTo>
                    <a:pt x="195656" y="99316"/>
                  </a:lnTo>
                  <a:lnTo>
                    <a:pt x="195656" y="100269"/>
                  </a:lnTo>
                  <a:lnTo>
                    <a:pt x="195656" y="101221"/>
                  </a:lnTo>
                  <a:lnTo>
                    <a:pt x="195656" y="102840"/>
                  </a:lnTo>
                  <a:lnTo>
                    <a:pt x="196132" y="104269"/>
                  </a:lnTo>
                  <a:lnTo>
                    <a:pt x="199181" y="107889"/>
                  </a:lnTo>
                  <a:lnTo>
                    <a:pt x="202800" y="116461"/>
                  </a:lnTo>
                  <a:lnTo>
                    <a:pt x="202800" y="117699"/>
                  </a:lnTo>
                  <a:lnTo>
                    <a:pt x="202800" y="121319"/>
                  </a:lnTo>
                  <a:lnTo>
                    <a:pt x="203372" y="122462"/>
                  </a:lnTo>
                  <a:lnTo>
                    <a:pt x="204610" y="123700"/>
                  </a:lnTo>
                  <a:lnTo>
                    <a:pt x="206134" y="124653"/>
                  </a:lnTo>
                  <a:lnTo>
                    <a:pt x="207277" y="125129"/>
                  </a:lnTo>
                  <a:lnTo>
                    <a:pt x="210134" y="125129"/>
                  </a:lnTo>
                  <a:lnTo>
                    <a:pt x="212230" y="125129"/>
                  </a:lnTo>
                  <a:lnTo>
                    <a:pt x="214135" y="125700"/>
                  </a:lnTo>
                  <a:lnTo>
                    <a:pt x="216325" y="127891"/>
                  </a:lnTo>
                  <a:lnTo>
                    <a:pt x="218516" y="126748"/>
                  </a:lnTo>
                  <a:lnTo>
                    <a:pt x="218516" y="125224"/>
                  </a:lnTo>
                  <a:lnTo>
                    <a:pt x="216992" y="122462"/>
                  </a:lnTo>
                  <a:lnTo>
                    <a:pt x="216992" y="119700"/>
                  </a:lnTo>
                  <a:lnTo>
                    <a:pt x="216992" y="118557"/>
                  </a:lnTo>
                  <a:lnTo>
                    <a:pt x="218135" y="118557"/>
                  </a:lnTo>
                  <a:lnTo>
                    <a:pt x="220707" y="118557"/>
                  </a:lnTo>
                  <a:lnTo>
                    <a:pt x="222898" y="118557"/>
                  </a:lnTo>
                  <a:lnTo>
                    <a:pt x="224326" y="118557"/>
                  </a:lnTo>
                  <a:lnTo>
                    <a:pt x="225374" y="117795"/>
                  </a:lnTo>
                  <a:lnTo>
                    <a:pt x="226136" y="114842"/>
                  </a:lnTo>
                  <a:lnTo>
                    <a:pt x="226136" y="114842"/>
                  </a:lnTo>
                  <a:lnTo>
                    <a:pt x="226136" y="113699"/>
                  </a:lnTo>
                  <a:lnTo>
                    <a:pt x="226136" y="111127"/>
                  </a:lnTo>
                  <a:lnTo>
                    <a:pt x="226136" y="109889"/>
                  </a:lnTo>
                  <a:lnTo>
                    <a:pt x="226708" y="108936"/>
                  </a:lnTo>
                  <a:lnTo>
                    <a:pt x="227374" y="108174"/>
                  </a:lnTo>
                  <a:lnTo>
                    <a:pt x="227374" y="107413"/>
                  </a:lnTo>
                  <a:lnTo>
                    <a:pt x="228517" y="100269"/>
                  </a:lnTo>
                  <a:lnTo>
                    <a:pt x="229756" y="97506"/>
                  </a:lnTo>
                  <a:lnTo>
                    <a:pt x="232232" y="96268"/>
                  </a:lnTo>
                  <a:lnTo>
                    <a:pt x="233756" y="96268"/>
                  </a:lnTo>
                  <a:lnTo>
                    <a:pt x="236709" y="94744"/>
                  </a:lnTo>
                  <a:lnTo>
                    <a:pt x="238042" y="94744"/>
                  </a:lnTo>
                  <a:lnTo>
                    <a:pt x="239376" y="95220"/>
                  </a:lnTo>
                  <a:lnTo>
                    <a:pt x="240328" y="96268"/>
                  </a:lnTo>
                  <a:lnTo>
                    <a:pt x="241757" y="98078"/>
                  </a:lnTo>
                  <a:lnTo>
                    <a:pt x="245567" y="99888"/>
                  </a:lnTo>
                  <a:lnTo>
                    <a:pt x="246615" y="100840"/>
                  </a:lnTo>
                  <a:lnTo>
                    <a:pt x="247282" y="102269"/>
                  </a:lnTo>
                  <a:lnTo>
                    <a:pt x="247853" y="105889"/>
                  </a:lnTo>
                  <a:lnTo>
                    <a:pt x="248425" y="107317"/>
                  </a:lnTo>
                  <a:lnTo>
                    <a:pt x="249663" y="109413"/>
                  </a:lnTo>
                  <a:lnTo>
                    <a:pt x="249663" y="110175"/>
                  </a:lnTo>
                  <a:lnTo>
                    <a:pt x="253378" y="108174"/>
                  </a:lnTo>
                  <a:lnTo>
                    <a:pt x="254140" y="107317"/>
                  </a:lnTo>
                  <a:lnTo>
                    <a:pt x="254997" y="106746"/>
                  </a:lnTo>
                  <a:lnTo>
                    <a:pt x="256616" y="106746"/>
                  </a:lnTo>
                  <a:lnTo>
                    <a:pt x="260617" y="110460"/>
                  </a:lnTo>
                  <a:lnTo>
                    <a:pt x="262807" y="111889"/>
                  </a:lnTo>
                  <a:lnTo>
                    <a:pt x="263760" y="110556"/>
                  </a:lnTo>
                  <a:lnTo>
                    <a:pt x="264713" y="108460"/>
                  </a:lnTo>
                  <a:lnTo>
                    <a:pt x="266903" y="109127"/>
                  </a:lnTo>
                  <a:lnTo>
                    <a:pt x="271856" y="112175"/>
                  </a:lnTo>
                  <a:lnTo>
                    <a:pt x="283953" y="113223"/>
                  </a:lnTo>
                  <a:lnTo>
                    <a:pt x="285763" y="113889"/>
                  </a:lnTo>
                  <a:lnTo>
                    <a:pt x="294240" y="118747"/>
                  </a:lnTo>
                  <a:lnTo>
                    <a:pt x="295669" y="120366"/>
                  </a:lnTo>
                  <a:lnTo>
                    <a:pt x="298145" y="121033"/>
                  </a:lnTo>
                  <a:lnTo>
                    <a:pt x="300431" y="121986"/>
                  </a:lnTo>
                  <a:lnTo>
                    <a:pt x="301479" y="124653"/>
                  </a:lnTo>
                  <a:lnTo>
                    <a:pt x="302241" y="128177"/>
                  </a:lnTo>
                  <a:lnTo>
                    <a:pt x="304146" y="128177"/>
                  </a:lnTo>
                  <a:lnTo>
                    <a:pt x="306337" y="126939"/>
                  </a:lnTo>
                  <a:lnTo>
                    <a:pt x="308147" y="126939"/>
                  </a:lnTo>
                  <a:lnTo>
                    <a:pt x="311766" y="129701"/>
                  </a:lnTo>
                  <a:lnTo>
                    <a:pt x="312433" y="130463"/>
                  </a:lnTo>
                  <a:lnTo>
                    <a:pt x="312433" y="132177"/>
                  </a:lnTo>
                  <a:lnTo>
                    <a:pt x="311575" y="135130"/>
                  </a:lnTo>
                  <a:lnTo>
                    <a:pt x="311575" y="136749"/>
                  </a:lnTo>
                  <a:lnTo>
                    <a:pt x="312242" y="138845"/>
                  </a:lnTo>
                  <a:lnTo>
                    <a:pt x="312242" y="139416"/>
                  </a:lnTo>
                  <a:lnTo>
                    <a:pt x="312242" y="140845"/>
                  </a:lnTo>
                  <a:lnTo>
                    <a:pt x="311290" y="141893"/>
                  </a:lnTo>
                  <a:lnTo>
                    <a:pt x="310337" y="142655"/>
                  </a:lnTo>
                  <a:lnTo>
                    <a:pt x="310337" y="143226"/>
                  </a:lnTo>
                  <a:lnTo>
                    <a:pt x="310337" y="145036"/>
                  </a:lnTo>
                  <a:lnTo>
                    <a:pt x="310337" y="146465"/>
                  </a:lnTo>
                  <a:lnTo>
                    <a:pt x="310814" y="147703"/>
                  </a:lnTo>
                  <a:lnTo>
                    <a:pt x="310814" y="148656"/>
                  </a:lnTo>
                  <a:lnTo>
                    <a:pt x="310814" y="150370"/>
                  </a:lnTo>
                  <a:lnTo>
                    <a:pt x="309575" y="153514"/>
                  </a:lnTo>
                  <a:lnTo>
                    <a:pt x="309575" y="154752"/>
                  </a:lnTo>
                  <a:lnTo>
                    <a:pt x="309575" y="157323"/>
                  </a:lnTo>
                  <a:lnTo>
                    <a:pt x="310814" y="161705"/>
                  </a:lnTo>
                  <a:lnTo>
                    <a:pt x="311766" y="171230"/>
                  </a:lnTo>
                  <a:lnTo>
                    <a:pt x="313576" y="177802"/>
                  </a:lnTo>
                  <a:lnTo>
                    <a:pt x="316148" y="183993"/>
                  </a:lnTo>
                  <a:lnTo>
                    <a:pt x="319196" y="189232"/>
                  </a:lnTo>
                  <a:lnTo>
                    <a:pt x="320624" y="190756"/>
                  </a:lnTo>
                  <a:lnTo>
                    <a:pt x="323196" y="192566"/>
                  </a:lnTo>
                  <a:lnTo>
                    <a:pt x="326053" y="194185"/>
                  </a:lnTo>
                  <a:lnTo>
                    <a:pt x="337483" y="196757"/>
                  </a:lnTo>
                  <a:lnTo>
                    <a:pt x="339769" y="197995"/>
                  </a:lnTo>
                  <a:lnTo>
                    <a:pt x="341960" y="200567"/>
                  </a:lnTo>
                  <a:lnTo>
                    <a:pt x="343008" y="203424"/>
                  </a:lnTo>
                  <a:lnTo>
                    <a:pt x="343008" y="206472"/>
                  </a:lnTo>
                  <a:lnTo>
                    <a:pt x="343008" y="209520"/>
                  </a:lnTo>
                  <a:lnTo>
                    <a:pt x="342532" y="211044"/>
                  </a:lnTo>
                  <a:lnTo>
                    <a:pt x="341674" y="211997"/>
                  </a:lnTo>
                  <a:lnTo>
                    <a:pt x="341008" y="213331"/>
                  </a:lnTo>
                  <a:lnTo>
                    <a:pt x="341008" y="215521"/>
                  </a:lnTo>
                  <a:lnTo>
                    <a:pt x="341960" y="217140"/>
                  </a:lnTo>
                  <a:lnTo>
                    <a:pt x="343199" y="218379"/>
                  </a:lnTo>
                  <a:lnTo>
                    <a:pt x="350438" y="222951"/>
                  </a:lnTo>
                  <a:lnTo>
                    <a:pt x="360724" y="225141"/>
                  </a:lnTo>
                  <a:lnTo>
                    <a:pt x="366344" y="227808"/>
                  </a:lnTo>
                  <a:lnTo>
                    <a:pt x="367297" y="228951"/>
                  </a:lnTo>
                  <a:lnTo>
                    <a:pt x="367868" y="229999"/>
                  </a:lnTo>
                  <a:lnTo>
                    <a:pt x="368630" y="230856"/>
                  </a:lnTo>
                  <a:lnTo>
                    <a:pt x="371488" y="231428"/>
                  </a:lnTo>
                  <a:lnTo>
                    <a:pt x="372821" y="232190"/>
                  </a:lnTo>
                  <a:lnTo>
                    <a:pt x="373964" y="233142"/>
                  </a:lnTo>
                  <a:lnTo>
                    <a:pt x="377012" y="236190"/>
                  </a:lnTo>
                  <a:lnTo>
                    <a:pt x="382346" y="239619"/>
                  </a:lnTo>
                  <a:lnTo>
                    <a:pt x="390347" y="243048"/>
                  </a:lnTo>
                  <a:lnTo>
                    <a:pt x="393014" y="244668"/>
                  </a:lnTo>
                  <a:lnTo>
                    <a:pt x="395300" y="249906"/>
                  </a:lnTo>
                  <a:lnTo>
                    <a:pt x="398158" y="251240"/>
                  </a:lnTo>
                  <a:lnTo>
                    <a:pt x="403968" y="252097"/>
                  </a:lnTo>
                  <a:lnTo>
                    <a:pt x="408635" y="254859"/>
                  </a:lnTo>
                  <a:lnTo>
                    <a:pt x="415303" y="265051"/>
                  </a:lnTo>
                  <a:lnTo>
                    <a:pt x="419113" y="269814"/>
                  </a:lnTo>
                  <a:lnTo>
                    <a:pt x="420351" y="270385"/>
                  </a:lnTo>
                  <a:lnTo>
                    <a:pt x="421875" y="270861"/>
                  </a:lnTo>
                  <a:lnTo>
                    <a:pt x="423113" y="271528"/>
                  </a:lnTo>
                  <a:lnTo>
                    <a:pt x="423685" y="272576"/>
                  </a:lnTo>
                  <a:lnTo>
                    <a:pt x="424161" y="273243"/>
                  </a:lnTo>
                  <a:lnTo>
                    <a:pt x="426637" y="275910"/>
                  </a:lnTo>
                  <a:lnTo>
                    <a:pt x="428638" y="277053"/>
                  </a:lnTo>
                  <a:lnTo>
                    <a:pt x="430543" y="279910"/>
                  </a:lnTo>
                  <a:lnTo>
                    <a:pt x="431686" y="280863"/>
                  </a:lnTo>
                  <a:lnTo>
                    <a:pt x="433210" y="280863"/>
                  </a:lnTo>
                  <a:lnTo>
                    <a:pt x="436448" y="280863"/>
                  </a:lnTo>
                  <a:lnTo>
                    <a:pt x="437972" y="280863"/>
                  </a:lnTo>
                  <a:lnTo>
                    <a:pt x="441687" y="284577"/>
                  </a:lnTo>
                  <a:lnTo>
                    <a:pt x="444735" y="290483"/>
                  </a:lnTo>
                  <a:lnTo>
                    <a:pt x="450831" y="306580"/>
                  </a:lnTo>
                  <a:lnTo>
                    <a:pt x="452546" y="309533"/>
                  </a:lnTo>
                  <a:lnTo>
                    <a:pt x="454736" y="311914"/>
                  </a:lnTo>
                  <a:lnTo>
                    <a:pt x="459975" y="314010"/>
                  </a:lnTo>
                  <a:lnTo>
                    <a:pt x="474358" y="331155"/>
                  </a:lnTo>
                  <a:lnTo>
                    <a:pt x="476644" y="332679"/>
                  </a:lnTo>
                  <a:lnTo>
                    <a:pt x="482168" y="333155"/>
                  </a:lnTo>
                  <a:lnTo>
                    <a:pt x="484740" y="334012"/>
                  </a:lnTo>
                  <a:lnTo>
                    <a:pt x="486835" y="336298"/>
                  </a:lnTo>
                  <a:lnTo>
                    <a:pt x="487883" y="337727"/>
                  </a:lnTo>
                  <a:lnTo>
                    <a:pt x="487883" y="339441"/>
                  </a:lnTo>
                  <a:lnTo>
                    <a:pt x="489407" y="339441"/>
                  </a:lnTo>
                  <a:lnTo>
                    <a:pt x="490360" y="339441"/>
                  </a:lnTo>
                  <a:lnTo>
                    <a:pt x="490836" y="340203"/>
                  </a:lnTo>
                  <a:lnTo>
                    <a:pt x="490836" y="342013"/>
                  </a:lnTo>
                  <a:lnTo>
                    <a:pt x="492360" y="343251"/>
                  </a:lnTo>
                  <a:lnTo>
                    <a:pt x="495789" y="343251"/>
                  </a:lnTo>
                  <a:lnTo>
                    <a:pt x="501599" y="342489"/>
                  </a:lnTo>
                  <a:lnTo>
                    <a:pt x="504171" y="340394"/>
                  </a:lnTo>
                  <a:lnTo>
                    <a:pt x="509600" y="334679"/>
                  </a:lnTo>
                  <a:lnTo>
                    <a:pt x="511982" y="333536"/>
                  </a:lnTo>
                  <a:lnTo>
                    <a:pt x="514648" y="334298"/>
                  </a:lnTo>
                  <a:lnTo>
                    <a:pt x="520554" y="337251"/>
                  </a:lnTo>
                  <a:lnTo>
                    <a:pt x="523126" y="337251"/>
                  </a:lnTo>
                  <a:lnTo>
                    <a:pt x="524459" y="334584"/>
                  </a:lnTo>
                  <a:lnTo>
                    <a:pt x="523412" y="331155"/>
                  </a:lnTo>
                  <a:lnTo>
                    <a:pt x="521126" y="327916"/>
                  </a:lnTo>
                  <a:lnTo>
                    <a:pt x="519125" y="325535"/>
                  </a:lnTo>
                  <a:lnTo>
                    <a:pt x="517696" y="322392"/>
                  </a:lnTo>
                  <a:lnTo>
                    <a:pt x="518363" y="319439"/>
                  </a:lnTo>
                  <a:lnTo>
                    <a:pt x="521411" y="313914"/>
                  </a:lnTo>
                  <a:lnTo>
                    <a:pt x="522554" y="304389"/>
                  </a:lnTo>
                  <a:lnTo>
                    <a:pt x="523221" y="303151"/>
                  </a:lnTo>
                  <a:lnTo>
                    <a:pt x="525412" y="300960"/>
                  </a:lnTo>
                  <a:lnTo>
                    <a:pt x="527412" y="300008"/>
                  </a:lnTo>
                  <a:lnTo>
                    <a:pt x="542080" y="297341"/>
                  </a:lnTo>
                  <a:lnTo>
                    <a:pt x="554844" y="297341"/>
                  </a:lnTo>
                  <a:lnTo>
                    <a:pt x="559130" y="298293"/>
                  </a:lnTo>
                  <a:lnTo>
                    <a:pt x="564464" y="300294"/>
                  </a:lnTo>
                  <a:lnTo>
                    <a:pt x="569988" y="301341"/>
                  </a:lnTo>
                  <a:lnTo>
                    <a:pt x="575513" y="301341"/>
                  </a:lnTo>
                  <a:lnTo>
                    <a:pt x="585038" y="295912"/>
                  </a:lnTo>
                  <a:lnTo>
                    <a:pt x="590658" y="294198"/>
                  </a:lnTo>
                  <a:lnTo>
                    <a:pt x="596182" y="294198"/>
                  </a:lnTo>
                  <a:lnTo>
                    <a:pt x="600945" y="296579"/>
                  </a:lnTo>
                  <a:lnTo>
                    <a:pt x="623424" y="316200"/>
                  </a:lnTo>
                  <a:lnTo>
                    <a:pt x="628948" y="318582"/>
                  </a:lnTo>
                  <a:lnTo>
                    <a:pt x="634568" y="319153"/>
                  </a:lnTo>
                  <a:lnTo>
                    <a:pt x="643236" y="316486"/>
                  </a:lnTo>
                  <a:lnTo>
                    <a:pt x="646188" y="316010"/>
                  </a:lnTo>
                  <a:lnTo>
                    <a:pt x="648951" y="316486"/>
                  </a:lnTo>
                  <a:lnTo>
                    <a:pt x="651523" y="318106"/>
                  </a:lnTo>
                  <a:lnTo>
                    <a:pt x="652475" y="319534"/>
                  </a:lnTo>
                  <a:lnTo>
                    <a:pt x="652475" y="321249"/>
                  </a:lnTo>
                  <a:lnTo>
                    <a:pt x="653047" y="322868"/>
                  </a:lnTo>
                  <a:lnTo>
                    <a:pt x="654285" y="324106"/>
                  </a:lnTo>
                  <a:lnTo>
                    <a:pt x="655428" y="324106"/>
                  </a:lnTo>
                  <a:lnTo>
                    <a:pt x="660571" y="324106"/>
                  </a:lnTo>
                  <a:lnTo>
                    <a:pt x="664667" y="324678"/>
                  </a:lnTo>
                  <a:lnTo>
                    <a:pt x="666477" y="325916"/>
                  </a:lnTo>
                  <a:lnTo>
                    <a:pt x="669144" y="327249"/>
                  </a:lnTo>
                  <a:lnTo>
                    <a:pt x="677240" y="327916"/>
                  </a:lnTo>
                  <a:lnTo>
                    <a:pt x="680383" y="328678"/>
                  </a:lnTo>
                  <a:lnTo>
                    <a:pt x="682479" y="330012"/>
                  </a:lnTo>
                  <a:lnTo>
                    <a:pt x="684765" y="330869"/>
                  </a:lnTo>
                  <a:lnTo>
                    <a:pt x="685622" y="328202"/>
                  </a:lnTo>
                  <a:lnTo>
                    <a:pt x="686480" y="328202"/>
                  </a:lnTo>
                  <a:lnTo>
                    <a:pt x="688289" y="328202"/>
                  </a:lnTo>
                  <a:lnTo>
                    <a:pt x="691337" y="328202"/>
                  </a:lnTo>
                  <a:lnTo>
                    <a:pt x="695909" y="329916"/>
                  </a:lnTo>
                  <a:lnTo>
                    <a:pt x="704767" y="331059"/>
                  </a:lnTo>
                  <a:lnTo>
                    <a:pt x="706863" y="330202"/>
                  </a:lnTo>
                  <a:lnTo>
                    <a:pt x="712959" y="319915"/>
                  </a:lnTo>
                  <a:lnTo>
                    <a:pt x="714292" y="319058"/>
                  </a:lnTo>
                  <a:lnTo>
                    <a:pt x="715817" y="319058"/>
                  </a:lnTo>
                  <a:lnTo>
                    <a:pt x="717150" y="319820"/>
                  </a:lnTo>
                  <a:lnTo>
                    <a:pt x="718388" y="319820"/>
                  </a:lnTo>
                  <a:lnTo>
                    <a:pt x="719912" y="319820"/>
                  </a:lnTo>
                  <a:lnTo>
                    <a:pt x="721436" y="318296"/>
                  </a:lnTo>
                  <a:lnTo>
                    <a:pt x="722388" y="318296"/>
                  </a:lnTo>
                  <a:lnTo>
                    <a:pt x="723817" y="318772"/>
                  </a:lnTo>
                  <a:lnTo>
                    <a:pt x="726485" y="320868"/>
                  </a:lnTo>
                  <a:lnTo>
                    <a:pt x="727818" y="321534"/>
                  </a:lnTo>
                  <a:lnTo>
                    <a:pt x="738105" y="321534"/>
                  </a:lnTo>
                  <a:lnTo>
                    <a:pt x="739915" y="322582"/>
                  </a:lnTo>
                  <a:lnTo>
                    <a:pt x="744201" y="327631"/>
                  </a:lnTo>
                  <a:lnTo>
                    <a:pt x="746678" y="329345"/>
                  </a:lnTo>
                  <a:lnTo>
                    <a:pt x="749440" y="329345"/>
                  </a:lnTo>
                  <a:lnTo>
                    <a:pt x="752773" y="329345"/>
                  </a:lnTo>
                  <a:lnTo>
                    <a:pt x="755441" y="329821"/>
                  </a:lnTo>
                  <a:lnTo>
                    <a:pt x="757346" y="333155"/>
                  </a:lnTo>
                  <a:lnTo>
                    <a:pt x="759251" y="333155"/>
                  </a:lnTo>
                  <a:lnTo>
                    <a:pt x="762775" y="333155"/>
                  </a:lnTo>
                  <a:lnTo>
                    <a:pt x="763823" y="333822"/>
                  </a:lnTo>
                  <a:lnTo>
                    <a:pt x="764966" y="334869"/>
                  </a:lnTo>
                  <a:lnTo>
                    <a:pt x="767251" y="337727"/>
                  </a:lnTo>
                  <a:lnTo>
                    <a:pt x="771442" y="336108"/>
                  </a:lnTo>
                  <a:lnTo>
                    <a:pt x="774967" y="338013"/>
                  </a:lnTo>
                  <a:lnTo>
                    <a:pt x="778301" y="340680"/>
                  </a:lnTo>
                  <a:lnTo>
                    <a:pt x="781539" y="340680"/>
                  </a:lnTo>
                  <a:lnTo>
                    <a:pt x="782396" y="339727"/>
                  </a:lnTo>
                  <a:lnTo>
                    <a:pt x="782396" y="338298"/>
                  </a:lnTo>
                  <a:lnTo>
                    <a:pt x="783349" y="336965"/>
                  </a:lnTo>
                  <a:lnTo>
                    <a:pt x="785539" y="336203"/>
                  </a:lnTo>
                  <a:lnTo>
                    <a:pt x="789349" y="336203"/>
                  </a:lnTo>
                  <a:lnTo>
                    <a:pt x="790778" y="336679"/>
                  </a:lnTo>
                  <a:lnTo>
                    <a:pt x="794493" y="339060"/>
                  </a:lnTo>
                  <a:lnTo>
                    <a:pt x="793636" y="344014"/>
                  </a:lnTo>
                  <a:lnTo>
                    <a:pt x="793636" y="349728"/>
                  </a:lnTo>
                  <a:lnTo>
                    <a:pt x="794970" y="353253"/>
                  </a:lnTo>
                  <a:lnTo>
                    <a:pt x="800494" y="359539"/>
                  </a:lnTo>
                  <a:lnTo>
                    <a:pt x="802208" y="360682"/>
                  </a:lnTo>
                  <a:lnTo>
                    <a:pt x="813924" y="357348"/>
                  </a:lnTo>
                  <a:lnTo>
                    <a:pt x="812876" y="355539"/>
                  </a:lnTo>
                  <a:lnTo>
                    <a:pt x="811352" y="355539"/>
                  </a:lnTo>
                  <a:lnTo>
                    <a:pt x="807542" y="355539"/>
                  </a:lnTo>
                  <a:lnTo>
                    <a:pt x="805637" y="354872"/>
                  </a:lnTo>
                  <a:lnTo>
                    <a:pt x="803923" y="353919"/>
                  </a:lnTo>
                  <a:lnTo>
                    <a:pt x="802494" y="352586"/>
                  </a:lnTo>
                  <a:lnTo>
                    <a:pt x="801351" y="350967"/>
                  </a:lnTo>
                  <a:lnTo>
                    <a:pt x="800494" y="349157"/>
                  </a:lnTo>
                  <a:lnTo>
                    <a:pt x="800494" y="347252"/>
                  </a:lnTo>
                  <a:lnTo>
                    <a:pt x="800494" y="343251"/>
                  </a:lnTo>
                  <a:lnTo>
                    <a:pt x="800494" y="342204"/>
                  </a:lnTo>
                  <a:lnTo>
                    <a:pt x="800494" y="341156"/>
                  </a:lnTo>
                  <a:lnTo>
                    <a:pt x="800494" y="340108"/>
                  </a:lnTo>
                  <a:lnTo>
                    <a:pt x="800494" y="338680"/>
                  </a:lnTo>
                  <a:lnTo>
                    <a:pt x="800494" y="337727"/>
                  </a:lnTo>
                  <a:lnTo>
                    <a:pt x="801732" y="335822"/>
                  </a:lnTo>
                  <a:lnTo>
                    <a:pt x="801732" y="334869"/>
                  </a:lnTo>
                  <a:lnTo>
                    <a:pt x="802303" y="333822"/>
                  </a:lnTo>
                  <a:lnTo>
                    <a:pt x="805732" y="329345"/>
                  </a:lnTo>
                  <a:lnTo>
                    <a:pt x="807066" y="328297"/>
                  </a:lnTo>
                  <a:lnTo>
                    <a:pt x="808304" y="328297"/>
                  </a:lnTo>
                  <a:lnTo>
                    <a:pt x="809638" y="329440"/>
                  </a:lnTo>
                  <a:lnTo>
                    <a:pt x="811067" y="331345"/>
                  </a:lnTo>
                  <a:lnTo>
                    <a:pt x="813543" y="332107"/>
                  </a:lnTo>
                  <a:lnTo>
                    <a:pt x="817734" y="332107"/>
                  </a:lnTo>
                  <a:lnTo>
                    <a:pt x="824401" y="330202"/>
                  </a:lnTo>
                  <a:lnTo>
                    <a:pt x="825068" y="330202"/>
                  </a:lnTo>
                  <a:lnTo>
                    <a:pt x="826973" y="330202"/>
                  </a:lnTo>
                  <a:lnTo>
                    <a:pt x="829545" y="330202"/>
                  </a:lnTo>
                  <a:lnTo>
                    <a:pt x="831831" y="331822"/>
                  </a:lnTo>
                  <a:lnTo>
                    <a:pt x="834022" y="334203"/>
                  </a:lnTo>
                  <a:lnTo>
                    <a:pt x="835069" y="331917"/>
                  </a:lnTo>
                  <a:lnTo>
                    <a:pt x="836688" y="323154"/>
                  </a:lnTo>
                  <a:lnTo>
                    <a:pt x="836974" y="320391"/>
                  </a:lnTo>
                  <a:lnTo>
                    <a:pt x="838689" y="318010"/>
                  </a:lnTo>
                  <a:lnTo>
                    <a:pt x="840594" y="315915"/>
                  </a:lnTo>
                  <a:lnTo>
                    <a:pt x="842118" y="314772"/>
                  </a:lnTo>
                  <a:lnTo>
                    <a:pt x="843642" y="314772"/>
                  </a:lnTo>
                  <a:lnTo>
                    <a:pt x="847166" y="314772"/>
                  </a:lnTo>
                  <a:lnTo>
                    <a:pt x="848595" y="314772"/>
                  </a:lnTo>
                  <a:lnTo>
                    <a:pt x="850976" y="313343"/>
                  </a:lnTo>
                  <a:lnTo>
                    <a:pt x="852024" y="312867"/>
                  </a:lnTo>
                  <a:lnTo>
                    <a:pt x="854405" y="313343"/>
                  </a:lnTo>
                  <a:lnTo>
                    <a:pt x="856787" y="314867"/>
                  </a:lnTo>
                  <a:lnTo>
                    <a:pt x="858501" y="317153"/>
                  </a:lnTo>
                  <a:lnTo>
                    <a:pt x="859168" y="320106"/>
                  </a:lnTo>
                  <a:lnTo>
                    <a:pt x="861549" y="321058"/>
                  </a:lnTo>
                  <a:lnTo>
                    <a:pt x="876694" y="315153"/>
                  </a:lnTo>
                  <a:lnTo>
                    <a:pt x="877360" y="314676"/>
                  </a:lnTo>
                  <a:lnTo>
                    <a:pt x="879551" y="312581"/>
                  </a:lnTo>
                  <a:lnTo>
                    <a:pt x="880695" y="311914"/>
                  </a:lnTo>
                  <a:lnTo>
                    <a:pt x="882123" y="311914"/>
                  </a:lnTo>
                  <a:lnTo>
                    <a:pt x="884409" y="312772"/>
                  </a:lnTo>
                  <a:lnTo>
                    <a:pt x="885647" y="312772"/>
                  </a:lnTo>
                  <a:lnTo>
                    <a:pt x="902792" y="321249"/>
                  </a:lnTo>
                  <a:lnTo>
                    <a:pt x="906221" y="321725"/>
                  </a:lnTo>
                  <a:lnTo>
                    <a:pt x="907745" y="322392"/>
                  </a:lnTo>
                  <a:lnTo>
                    <a:pt x="908507" y="323820"/>
                  </a:lnTo>
                  <a:lnTo>
                    <a:pt x="909270" y="325630"/>
                  </a:lnTo>
                  <a:lnTo>
                    <a:pt x="910317" y="327249"/>
                  </a:lnTo>
                  <a:lnTo>
                    <a:pt x="911746" y="328392"/>
                  </a:lnTo>
                  <a:lnTo>
                    <a:pt x="912888" y="328869"/>
                  </a:lnTo>
                  <a:lnTo>
                    <a:pt x="915746" y="329440"/>
                  </a:lnTo>
                  <a:lnTo>
                    <a:pt x="919080" y="331155"/>
                  </a:lnTo>
                  <a:lnTo>
                    <a:pt x="919747" y="332964"/>
                  </a:lnTo>
                  <a:lnTo>
                    <a:pt x="918985" y="335631"/>
                  </a:lnTo>
                  <a:lnTo>
                    <a:pt x="918413" y="340013"/>
                  </a:lnTo>
                  <a:lnTo>
                    <a:pt x="919461" y="342680"/>
                  </a:lnTo>
                  <a:lnTo>
                    <a:pt x="924223" y="346109"/>
                  </a:lnTo>
                  <a:lnTo>
                    <a:pt x="925462" y="349443"/>
                  </a:lnTo>
                  <a:lnTo>
                    <a:pt x="924033" y="356110"/>
                  </a:lnTo>
                  <a:lnTo>
                    <a:pt x="924033" y="359920"/>
                  </a:lnTo>
                  <a:lnTo>
                    <a:pt x="925367" y="361635"/>
                  </a:lnTo>
                  <a:lnTo>
                    <a:pt x="925367" y="363444"/>
                  </a:lnTo>
                  <a:lnTo>
                    <a:pt x="928320" y="372969"/>
                  </a:lnTo>
                  <a:lnTo>
                    <a:pt x="929462" y="375541"/>
                  </a:lnTo>
                  <a:lnTo>
                    <a:pt x="929939" y="377065"/>
                  </a:lnTo>
                  <a:lnTo>
                    <a:pt x="929939" y="379065"/>
                  </a:lnTo>
                  <a:lnTo>
                    <a:pt x="929462" y="380018"/>
                  </a:lnTo>
                  <a:lnTo>
                    <a:pt x="927748" y="382875"/>
                  </a:lnTo>
                  <a:lnTo>
                    <a:pt x="927748" y="384590"/>
                  </a:lnTo>
                  <a:lnTo>
                    <a:pt x="928700" y="388019"/>
                  </a:lnTo>
                  <a:lnTo>
                    <a:pt x="931082" y="390495"/>
                  </a:lnTo>
                  <a:lnTo>
                    <a:pt x="935749" y="394115"/>
                  </a:lnTo>
                  <a:lnTo>
                    <a:pt x="937082" y="396020"/>
                  </a:lnTo>
                  <a:lnTo>
                    <a:pt x="937082" y="397258"/>
                  </a:lnTo>
                  <a:lnTo>
                    <a:pt x="937082" y="400782"/>
                  </a:lnTo>
                  <a:lnTo>
                    <a:pt x="937749" y="401925"/>
                  </a:lnTo>
                  <a:lnTo>
                    <a:pt x="938321" y="402688"/>
                  </a:lnTo>
                  <a:lnTo>
                    <a:pt x="938321" y="403449"/>
                  </a:lnTo>
                  <a:lnTo>
                    <a:pt x="938321" y="410212"/>
                  </a:lnTo>
                  <a:lnTo>
                    <a:pt x="938321" y="411641"/>
                  </a:lnTo>
                  <a:lnTo>
                    <a:pt x="938321" y="412879"/>
                  </a:lnTo>
                  <a:lnTo>
                    <a:pt x="938892" y="414117"/>
                  </a:lnTo>
                  <a:lnTo>
                    <a:pt x="939844" y="415260"/>
                  </a:lnTo>
                  <a:lnTo>
                    <a:pt x="941083" y="415737"/>
                  </a:lnTo>
                  <a:lnTo>
                    <a:pt x="942892" y="415737"/>
                  </a:lnTo>
                  <a:lnTo>
                    <a:pt x="944607" y="416403"/>
                  </a:lnTo>
                  <a:lnTo>
                    <a:pt x="946798" y="421452"/>
                  </a:lnTo>
                  <a:lnTo>
                    <a:pt x="946798" y="423357"/>
                  </a:lnTo>
                  <a:lnTo>
                    <a:pt x="946798" y="427072"/>
                  </a:lnTo>
                  <a:lnTo>
                    <a:pt x="945750" y="430596"/>
                  </a:lnTo>
                  <a:lnTo>
                    <a:pt x="944321" y="433644"/>
                  </a:lnTo>
                  <a:lnTo>
                    <a:pt x="934796" y="448789"/>
                  </a:lnTo>
                  <a:lnTo>
                    <a:pt x="934796" y="449455"/>
                  </a:lnTo>
                  <a:lnTo>
                    <a:pt x="936320" y="450217"/>
                  </a:lnTo>
                  <a:lnTo>
                    <a:pt x="939654" y="451074"/>
                  </a:lnTo>
                  <a:lnTo>
                    <a:pt x="946988" y="451646"/>
                  </a:lnTo>
                  <a:lnTo>
                    <a:pt x="950417" y="453360"/>
                  </a:lnTo>
                  <a:lnTo>
                    <a:pt x="978992" y="467648"/>
                  </a:lnTo>
                  <a:lnTo>
                    <a:pt x="1007567" y="482031"/>
                  </a:lnTo>
                  <a:lnTo>
                    <a:pt x="1036142" y="496318"/>
                  </a:lnTo>
                  <a:lnTo>
                    <a:pt x="1064717" y="510701"/>
                  </a:lnTo>
                  <a:lnTo>
                    <a:pt x="1093292" y="525084"/>
                  </a:lnTo>
                  <a:lnTo>
                    <a:pt x="1121867" y="539466"/>
                  </a:lnTo>
                  <a:lnTo>
                    <a:pt x="1150442" y="553944"/>
                  </a:lnTo>
                  <a:close/>
                  <a:moveTo>
                    <a:pt x="739534" y="775210"/>
                  </a:moveTo>
                  <a:lnTo>
                    <a:pt x="740486" y="774734"/>
                  </a:lnTo>
                  <a:lnTo>
                    <a:pt x="741724" y="774734"/>
                  </a:lnTo>
                  <a:lnTo>
                    <a:pt x="742963" y="774734"/>
                  </a:lnTo>
                  <a:lnTo>
                    <a:pt x="744201" y="774734"/>
                  </a:lnTo>
                  <a:lnTo>
                    <a:pt x="744201" y="776163"/>
                  </a:lnTo>
                  <a:lnTo>
                    <a:pt x="743439" y="776925"/>
                  </a:lnTo>
                  <a:lnTo>
                    <a:pt x="742391" y="776925"/>
                  </a:lnTo>
                  <a:lnTo>
                    <a:pt x="734390" y="776925"/>
                  </a:lnTo>
                  <a:lnTo>
                    <a:pt x="733533" y="777591"/>
                  </a:lnTo>
                  <a:lnTo>
                    <a:pt x="732295" y="780544"/>
                  </a:lnTo>
                  <a:lnTo>
                    <a:pt x="731247" y="781497"/>
                  </a:lnTo>
                  <a:lnTo>
                    <a:pt x="728675" y="781497"/>
                  </a:lnTo>
                  <a:lnTo>
                    <a:pt x="725723" y="780163"/>
                  </a:lnTo>
                  <a:lnTo>
                    <a:pt x="722865" y="778258"/>
                  </a:lnTo>
                  <a:lnTo>
                    <a:pt x="720960" y="776258"/>
                  </a:lnTo>
                  <a:lnTo>
                    <a:pt x="719817" y="773115"/>
                  </a:lnTo>
                  <a:lnTo>
                    <a:pt x="722294" y="773115"/>
                  </a:lnTo>
                  <a:lnTo>
                    <a:pt x="728104" y="774829"/>
                  </a:lnTo>
                  <a:lnTo>
                    <a:pt x="734105" y="773496"/>
                  </a:lnTo>
                  <a:lnTo>
                    <a:pt x="736962" y="773496"/>
                  </a:lnTo>
                  <a:close/>
                  <a:moveTo>
                    <a:pt x="570274" y="734062"/>
                  </a:moveTo>
                  <a:lnTo>
                    <a:pt x="571322" y="734062"/>
                  </a:lnTo>
                  <a:lnTo>
                    <a:pt x="571322" y="734539"/>
                  </a:lnTo>
                  <a:lnTo>
                    <a:pt x="571322" y="735205"/>
                  </a:lnTo>
                  <a:lnTo>
                    <a:pt x="571322" y="736158"/>
                  </a:lnTo>
                  <a:lnTo>
                    <a:pt x="572465" y="738063"/>
                  </a:lnTo>
                  <a:lnTo>
                    <a:pt x="573323" y="740349"/>
                  </a:lnTo>
                  <a:lnTo>
                    <a:pt x="573323" y="742635"/>
                  </a:lnTo>
                  <a:lnTo>
                    <a:pt x="572180" y="744159"/>
                  </a:lnTo>
                  <a:lnTo>
                    <a:pt x="572180" y="743397"/>
                  </a:lnTo>
                  <a:lnTo>
                    <a:pt x="572180" y="742920"/>
                  </a:lnTo>
                  <a:lnTo>
                    <a:pt x="572180" y="742444"/>
                  </a:lnTo>
                  <a:lnTo>
                    <a:pt x="572180" y="741873"/>
                  </a:lnTo>
                  <a:lnTo>
                    <a:pt x="568751" y="738825"/>
                  </a:lnTo>
                  <a:lnTo>
                    <a:pt x="565321" y="736539"/>
                  </a:lnTo>
                  <a:lnTo>
                    <a:pt x="561512" y="735491"/>
                  </a:lnTo>
                  <a:lnTo>
                    <a:pt x="556939" y="736158"/>
                  </a:lnTo>
                  <a:lnTo>
                    <a:pt x="555796" y="737301"/>
                  </a:lnTo>
                  <a:lnTo>
                    <a:pt x="554844" y="738063"/>
                  </a:lnTo>
                  <a:lnTo>
                    <a:pt x="553892" y="738063"/>
                  </a:lnTo>
                  <a:lnTo>
                    <a:pt x="552939" y="738063"/>
                  </a:lnTo>
                  <a:lnTo>
                    <a:pt x="550748" y="736539"/>
                  </a:lnTo>
                  <a:lnTo>
                    <a:pt x="549891" y="736539"/>
                  </a:lnTo>
                  <a:lnTo>
                    <a:pt x="547796" y="736539"/>
                  </a:lnTo>
                  <a:lnTo>
                    <a:pt x="543985" y="737682"/>
                  </a:lnTo>
                  <a:lnTo>
                    <a:pt x="541699" y="737682"/>
                  </a:lnTo>
                  <a:lnTo>
                    <a:pt x="542652" y="735872"/>
                  </a:lnTo>
                  <a:lnTo>
                    <a:pt x="547129" y="731776"/>
                  </a:lnTo>
                  <a:lnTo>
                    <a:pt x="549891" y="728442"/>
                  </a:lnTo>
                  <a:lnTo>
                    <a:pt x="551415" y="727014"/>
                  </a:lnTo>
                  <a:lnTo>
                    <a:pt x="553415" y="726061"/>
                  </a:lnTo>
                  <a:lnTo>
                    <a:pt x="561512" y="725109"/>
                  </a:lnTo>
                  <a:lnTo>
                    <a:pt x="562655" y="725109"/>
                  </a:lnTo>
                  <a:lnTo>
                    <a:pt x="563417" y="725109"/>
                  </a:lnTo>
                  <a:lnTo>
                    <a:pt x="564369" y="725109"/>
                  </a:lnTo>
                  <a:lnTo>
                    <a:pt x="565893" y="725775"/>
                  </a:lnTo>
                  <a:lnTo>
                    <a:pt x="566750" y="726442"/>
                  </a:lnTo>
                  <a:lnTo>
                    <a:pt x="567893" y="727490"/>
                  </a:lnTo>
                  <a:lnTo>
                    <a:pt x="568560" y="727490"/>
                  </a:lnTo>
                  <a:lnTo>
                    <a:pt x="567226" y="728347"/>
                  </a:lnTo>
                  <a:lnTo>
                    <a:pt x="566655" y="728347"/>
                  </a:lnTo>
                  <a:lnTo>
                    <a:pt x="567798" y="730919"/>
                  </a:lnTo>
                  <a:lnTo>
                    <a:pt x="568560" y="731681"/>
                  </a:lnTo>
                  <a:lnTo>
                    <a:pt x="568560" y="733110"/>
                  </a:lnTo>
                  <a:lnTo>
                    <a:pt x="568560" y="733776"/>
                  </a:lnTo>
                  <a:lnTo>
                    <a:pt x="569512" y="733776"/>
                  </a:lnTo>
                  <a:close/>
                  <a:moveTo>
                    <a:pt x="584181" y="701868"/>
                  </a:moveTo>
                  <a:lnTo>
                    <a:pt x="585896" y="702725"/>
                  </a:lnTo>
                  <a:lnTo>
                    <a:pt x="587039" y="703868"/>
                  </a:lnTo>
                  <a:lnTo>
                    <a:pt x="591134" y="709964"/>
                  </a:lnTo>
                  <a:lnTo>
                    <a:pt x="590372" y="710631"/>
                  </a:lnTo>
                  <a:lnTo>
                    <a:pt x="587705" y="711202"/>
                  </a:lnTo>
                  <a:lnTo>
                    <a:pt x="582276" y="711202"/>
                  </a:lnTo>
                  <a:lnTo>
                    <a:pt x="580562" y="711869"/>
                  </a:lnTo>
                  <a:lnTo>
                    <a:pt x="575704" y="717965"/>
                  </a:lnTo>
                  <a:lnTo>
                    <a:pt x="572656" y="720156"/>
                  </a:lnTo>
                  <a:lnTo>
                    <a:pt x="568846" y="718822"/>
                  </a:lnTo>
                  <a:lnTo>
                    <a:pt x="567703" y="717774"/>
                  </a:lnTo>
                  <a:lnTo>
                    <a:pt x="563512" y="715774"/>
                  </a:lnTo>
                  <a:lnTo>
                    <a:pt x="563512" y="713774"/>
                  </a:lnTo>
                  <a:lnTo>
                    <a:pt x="563512" y="711964"/>
                  </a:lnTo>
                  <a:lnTo>
                    <a:pt x="562178" y="708440"/>
                  </a:lnTo>
                  <a:lnTo>
                    <a:pt x="565893" y="702820"/>
                  </a:lnTo>
                  <a:lnTo>
                    <a:pt x="565226" y="701677"/>
                  </a:lnTo>
                  <a:lnTo>
                    <a:pt x="565226" y="700439"/>
                  </a:lnTo>
                  <a:lnTo>
                    <a:pt x="565226" y="699106"/>
                  </a:lnTo>
                  <a:lnTo>
                    <a:pt x="566083" y="698153"/>
                  </a:lnTo>
                  <a:lnTo>
                    <a:pt x="567226" y="698153"/>
                  </a:lnTo>
                  <a:lnTo>
                    <a:pt x="568084" y="698915"/>
                  </a:lnTo>
                  <a:lnTo>
                    <a:pt x="568751" y="699963"/>
                  </a:lnTo>
                  <a:lnTo>
                    <a:pt x="569512" y="700725"/>
                  </a:lnTo>
                  <a:lnTo>
                    <a:pt x="574751" y="702820"/>
                  </a:lnTo>
                  <a:lnTo>
                    <a:pt x="576751" y="702820"/>
                  </a:lnTo>
                  <a:lnTo>
                    <a:pt x="582657" y="701201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8E766F39-2B0F-4AFF-B1F1-17051D32ECE9}"/>
                </a:ext>
              </a:extLst>
            </p:cNvPr>
            <p:cNvSpPr/>
            <p:nvPr/>
          </p:nvSpPr>
          <p:spPr>
            <a:xfrm>
              <a:off x="7477315" y="5286279"/>
              <a:ext cx="606552" cy="713136"/>
            </a:xfrm>
            <a:custGeom>
              <a:avLst/>
              <a:gdLst>
                <a:gd name="connsiteX0" fmla="*/ 542938 w 606552"/>
                <a:gd name="connsiteY0" fmla="*/ 638145 h 713136"/>
                <a:gd name="connsiteX1" fmla="*/ 540271 w 606552"/>
                <a:gd name="connsiteY1" fmla="*/ 638145 h 713136"/>
                <a:gd name="connsiteX2" fmla="*/ 538366 w 606552"/>
                <a:gd name="connsiteY2" fmla="*/ 637097 h 713136"/>
                <a:gd name="connsiteX3" fmla="*/ 530650 w 606552"/>
                <a:gd name="connsiteY3" fmla="*/ 629478 h 713136"/>
                <a:gd name="connsiteX4" fmla="*/ 529317 w 606552"/>
                <a:gd name="connsiteY4" fmla="*/ 627477 h 713136"/>
                <a:gd name="connsiteX5" fmla="*/ 528650 w 606552"/>
                <a:gd name="connsiteY5" fmla="*/ 624620 h 713136"/>
                <a:gd name="connsiteX6" fmla="*/ 528650 w 606552"/>
                <a:gd name="connsiteY6" fmla="*/ 621953 h 713136"/>
                <a:gd name="connsiteX7" fmla="*/ 527983 w 606552"/>
                <a:gd name="connsiteY7" fmla="*/ 620809 h 713136"/>
                <a:gd name="connsiteX8" fmla="*/ 525983 w 606552"/>
                <a:gd name="connsiteY8" fmla="*/ 622619 h 713136"/>
                <a:gd name="connsiteX9" fmla="*/ 524554 w 606552"/>
                <a:gd name="connsiteY9" fmla="*/ 625191 h 713136"/>
                <a:gd name="connsiteX10" fmla="*/ 524554 w 606552"/>
                <a:gd name="connsiteY10" fmla="*/ 628049 h 713136"/>
                <a:gd name="connsiteX11" fmla="*/ 524554 w 606552"/>
                <a:gd name="connsiteY11" fmla="*/ 630906 h 713136"/>
                <a:gd name="connsiteX12" fmla="*/ 525888 w 606552"/>
                <a:gd name="connsiteY12" fmla="*/ 633573 h 713136"/>
                <a:gd name="connsiteX13" fmla="*/ 521982 w 606552"/>
                <a:gd name="connsiteY13" fmla="*/ 633573 h 713136"/>
                <a:gd name="connsiteX14" fmla="*/ 519792 w 606552"/>
                <a:gd name="connsiteY14" fmla="*/ 635764 h 713136"/>
                <a:gd name="connsiteX15" fmla="*/ 518268 w 606552"/>
                <a:gd name="connsiteY15" fmla="*/ 638812 h 713136"/>
                <a:gd name="connsiteX16" fmla="*/ 516077 w 606552"/>
                <a:gd name="connsiteY16" fmla="*/ 641193 h 713136"/>
                <a:gd name="connsiteX17" fmla="*/ 513410 w 606552"/>
                <a:gd name="connsiteY17" fmla="*/ 636240 h 713136"/>
                <a:gd name="connsiteX18" fmla="*/ 503885 w 606552"/>
                <a:gd name="connsiteY18" fmla="*/ 626715 h 713136"/>
                <a:gd name="connsiteX19" fmla="*/ 503314 w 606552"/>
                <a:gd name="connsiteY19" fmla="*/ 621667 h 713136"/>
                <a:gd name="connsiteX20" fmla="*/ 504933 w 606552"/>
                <a:gd name="connsiteY20" fmla="*/ 620905 h 713136"/>
                <a:gd name="connsiteX21" fmla="*/ 508266 w 606552"/>
                <a:gd name="connsiteY21" fmla="*/ 618810 h 713136"/>
                <a:gd name="connsiteX22" fmla="*/ 510076 w 606552"/>
                <a:gd name="connsiteY22" fmla="*/ 616524 h 713136"/>
                <a:gd name="connsiteX23" fmla="*/ 499218 w 606552"/>
                <a:gd name="connsiteY23" fmla="*/ 612237 h 713136"/>
                <a:gd name="connsiteX24" fmla="*/ 497027 w 606552"/>
                <a:gd name="connsiteY24" fmla="*/ 610618 h 713136"/>
                <a:gd name="connsiteX25" fmla="*/ 495789 w 606552"/>
                <a:gd name="connsiteY25" fmla="*/ 608618 h 713136"/>
                <a:gd name="connsiteX26" fmla="*/ 494360 w 606552"/>
                <a:gd name="connsiteY26" fmla="*/ 605284 h 713136"/>
                <a:gd name="connsiteX27" fmla="*/ 493503 w 606552"/>
                <a:gd name="connsiteY27" fmla="*/ 601759 h 713136"/>
                <a:gd name="connsiteX28" fmla="*/ 493979 w 606552"/>
                <a:gd name="connsiteY28" fmla="*/ 599093 h 713136"/>
                <a:gd name="connsiteX29" fmla="*/ 495122 w 606552"/>
                <a:gd name="connsiteY29" fmla="*/ 597854 h 713136"/>
                <a:gd name="connsiteX30" fmla="*/ 499408 w 606552"/>
                <a:gd name="connsiteY30" fmla="*/ 595759 h 713136"/>
                <a:gd name="connsiteX31" fmla="*/ 501123 w 606552"/>
                <a:gd name="connsiteY31" fmla="*/ 595187 h 713136"/>
                <a:gd name="connsiteX32" fmla="*/ 501123 w 606552"/>
                <a:gd name="connsiteY32" fmla="*/ 595187 h 713136"/>
                <a:gd name="connsiteX33" fmla="*/ 501599 w 606552"/>
                <a:gd name="connsiteY33" fmla="*/ 593854 h 713136"/>
                <a:gd name="connsiteX34" fmla="*/ 501599 w 606552"/>
                <a:gd name="connsiteY34" fmla="*/ 592997 h 713136"/>
                <a:gd name="connsiteX35" fmla="*/ 501599 w 606552"/>
                <a:gd name="connsiteY35" fmla="*/ 592330 h 713136"/>
                <a:gd name="connsiteX36" fmla="*/ 501599 w 606552"/>
                <a:gd name="connsiteY36" fmla="*/ 591473 h 713136"/>
                <a:gd name="connsiteX37" fmla="*/ 501599 w 606552"/>
                <a:gd name="connsiteY37" fmla="*/ 590044 h 713136"/>
                <a:gd name="connsiteX38" fmla="*/ 501028 w 606552"/>
                <a:gd name="connsiteY38" fmla="*/ 588520 h 713136"/>
                <a:gd name="connsiteX39" fmla="*/ 501028 w 606552"/>
                <a:gd name="connsiteY39" fmla="*/ 587091 h 713136"/>
                <a:gd name="connsiteX40" fmla="*/ 502838 w 606552"/>
                <a:gd name="connsiteY40" fmla="*/ 587091 h 713136"/>
                <a:gd name="connsiteX41" fmla="*/ 505885 w 606552"/>
                <a:gd name="connsiteY41" fmla="*/ 587091 h 713136"/>
                <a:gd name="connsiteX42" fmla="*/ 507219 w 606552"/>
                <a:gd name="connsiteY42" fmla="*/ 587663 h 713136"/>
                <a:gd name="connsiteX43" fmla="*/ 507886 w 606552"/>
                <a:gd name="connsiteY43" fmla="*/ 588806 h 713136"/>
                <a:gd name="connsiteX44" fmla="*/ 507886 w 606552"/>
                <a:gd name="connsiteY44" fmla="*/ 594140 h 713136"/>
                <a:gd name="connsiteX45" fmla="*/ 507886 w 606552"/>
                <a:gd name="connsiteY45" fmla="*/ 596140 h 713136"/>
                <a:gd name="connsiteX46" fmla="*/ 506552 w 606552"/>
                <a:gd name="connsiteY46" fmla="*/ 599188 h 713136"/>
                <a:gd name="connsiteX47" fmla="*/ 512553 w 606552"/>
                <a:gd name="connsiteY47" fmla="*/ 604998 h 713136"/>
                <a:gd name="connsiteX48" fmla="*/ 515601 w 606552"/>
                <a:gd name="connsiteY48" fmla="*/ 606999 h 713136"/>
                <a:gd name="connsiteX49" fmla="*/ 519601 w 606552"/>
                <a:gd name="connsiteY49" fmla="*/ 607760 h 713136"/>
                <a:gd name="connsiteX50" fmla="*/ 520459 w 606552"/>
                <a:gd name="connsiteY50" fmla="*/ 607760 h 713136"/>
                <a:gd name="connsiteX51" fmla="*/ 521792 w 606552"/>
                <a:gd name="connsiteY51" fmla="*/ 606999 h 713136"/>
                <a:gd name="connsiteX52" fmla="*/ 522649 w 606552"/>
                <a:gd name="connsiteY52" fmla="*/ 606999 h 713136"/>
                <a:gd name="connsiteX53" fmla="*/ 525316 w 606552"/>
                <a:gd name="connsiteY53" fmla="*/ 606999 h 713136"/>
                <a:gd name="connsiteX54" fmla="*/ 527316 w 606552"/>
                <a:gd name="connsiteY54" fmla="*/ 606046 h 713136"/>
                <a:gd name="connsiteX55" fmla="*/ 528841 w 606552"/>
                <a:gd name="connsiteY55" fmla="*/ 604903 h 713136"/>
                <a:gd name="connsiteX56" fmla="*/ 531698 w 606552"/>
                <a:gd name="connsiteY56" fmla="*/ 602141 h 713136"/>
                <a:gd name="connsiteX57" fmla="*/ 527793 w 606552"/>
                <a:gd name="connsiteY57" fmla="*/ 602141 h 713136"/>
                <a:gd name="connsiteX58" fmla="*/ 525126 w 606552"/>
                <a:gd name="connsiteY58" fmla="*/ 600236 h 713136"/>
                <a:gd name="connsiteX59" fmla="*/ 523316 w 606552"/>
                <a:gd name="connsiteY59" fmla="*/ 596902 h 713136"/>
                <a:gd name="connsiteX60" fmla="*/ 521792 w 606552"/>
                <a:gd name="connsiteY60" fmla="*/ 592425 h 713136"/>
                <a:gd name="connsiteX61" fmla="*/ 523126 w 606552"/>
                <a:gd name="connsiteY61" fmla="*/ 592425 h 713136"/>
                <a:gd name="connsiteX62" fmla="*/ 523887 w 606552"/>
                <a:gd name="connsiteY62" fmla="*/ 592425 h 713136"/>
                <a:gd name="connsiteX63" fmla="*/ 525316 w 606552"/>
                <a:gd name="connsiteY63" fmla="*/ 591378 h 713136"/>
                <a:gd name="connsiteX64" fmla="*/ 525316 w 606552"/>
                <a:gd name="connsiteY64" fmla="*/ 588329 h 713136"/>
                <a:gd name="connsiteX65" fmla="*/ 521792 w 606552"/>
                <a:gd name="connsiteY65" fmla="*/ 587282 h 713136"/>
                <a:gd name="connsiteX66" fmla="*/ 521792 w 606552"/>
                <a:gd name="connsiteY66" fmla="*/ 585091 h 713136"/>
                <a:gd name="connsiteX67" fmla="*/ 522745 w 606552"/>
                <a:gd name="connsiteY67" fmla="*/ 582329 h 713136"/>
                <a:gd name="connsiteX68" fmla="*/ 522745 w 606552"/>
                <a:gd name="connsiteY68" fmla="*/ 579757 h 713136"/>
                <a:gd name="connsiteX69" fmla="*/ 521030 w 606552"/>
                <a:gd name="connsiteY69" fmla="*/ 578233 h 713136"/>
                <a:gd name="connsiteX70" fmla="*/ 512934 w 606552"/>
                <a:gd name="connsiteY70" fmla="*/ 579757 h 713136"/>
                <a:gd name="connsiteX71" fmla="*/ 511886 w 606552"/>
                <a:gd name="connsiteY71" fmla="*/ 579757 h 713136"/>
                <a:gd name="connsiteX72" fmla="*/ 509695 w 606552"/>
                <a:gd name="connsiteY72" fmla="*/ 578233 h 713136"/>
                <a:gd name="connsiteX73" fmla="*/ 508457 w 606552"/>
                <a:gd name="connsiteY73" fmla="*/ 577757 h 713136"/>
                <a:gd name="connsiteX74" fmla="*/ 507123 w 606552"/>
                <a:gd name="connsiteY74" fmla="*/ 577757 h 713136"/>
                <a:gd name="connsiteX75" fmla="*/ 503028 w 606552"/>
                <a:gd name="connsiteY75" fmla="*/ 578900 h 713136"/>
                <a:gd name="connsiteX76" fmla="*/ 501313 w 606552"/>
                <a:gd name="connsiteY76" fmla="*/ 577947 h 713136"/>
                <a:gd name="connsiteX77" fmla="*/ 500361 w 606552"/>
                <a:gd name="connsiteY77" fmla="*/ 576614 h 713136"/>
                <a:gd name="connsiteX78" fmla="*/ 499694 w 606552"/>
                <a:gd name="connsiteY78" fmla="*/ 575185 h 713136"/>
                <a:gd name="connsiteX79" fmla="*/ 498551 w 606552"/>
                <a:gd name="connsiteY79" fmla="*/ 573947 h 713136"/>
                <a:gd name="connsiteX80" fmla="*/ 497598 w 606552"/>
                <a:gd name="connsiteY80" fmla="*/ 573947 h 713136"/>
                <a:gd name="connsiteX81" fmla="*/ 495027 w 606552"/>
                <a:gd name="connsiteY81" fmla="*/ 573947 h 713136"/>
                <a:gd name="connsiteX82" fmla="*/ 494170 w 606552"/>
                <a:gd name="connsiteY82" fmla="*/ 573470 h 713136"/>
                <a:gd name="connsiteX83" fmla="*/ 494170 w 606552"/>
                <a:gd name="connsiteY83" fmla="*/ 572232 h 713136"/>
                <a:gd name="connsiteX84" fmla="*/ 494170 w 606552"/>
                <a:gd name="connsiteY84" fmla="*/ 569279 h 713136"/>
                <a:gd name="connsiteX85" fmla="*/ 494170 w 606552"/>
                <a:gd name="connsiteY85" fmla="*/ 567470 h 713136"/>
                <a:gd name="connsiteX86" fmla="*/ 493217 w 606552"/>
                <a:gd name="connsiteY86" fmla="*/ 565946 h 713136"/>
                <a:gd name="connsiteX87" fmla="*/ 491693 w 606552"/>
                <a:gd name="connsiteY87" fmla="*/ 565088 h 713136"/>
                <a:gd name="connsiteX88" fmla="*/ 490455 w 606552"/>
                <a:gd name="connsiteY88" fmla="*/ 565088 h 713136"/>
                <a:gd name="connsiteX89" fmla="*/ 483597 w 606552"/>
                <a:gd name="connsiteY89" fmla="*/ 567850 h 713136"/>
                <a:gd name="connsiteX90" fmla="*/ 479977 w 606552"/>
                <a:gd name="connsiteY90" fmla="*/ 569279 h 713136"/>
                <a:gd name="connsiteX91" fmla="*/ 478454 w 606552"/>
                <a:gd name="connsiteY91" fmla="*/ 570899 h 713136"/>
                <a:gd name="connsiteX92" fmla="*/ 478454 w 606552"/>
                <a:gd name="connsiteY92" fmla="*/ 575852 h 713136"/>
                <a:gd name="connsiteX93" fmla="*/ 480644 w 606552"/>
                <a:gd name="connsiteY93" fmla="*/ 582424 h 713136"/>
                <a:gd name="connsiteX94" fmla="*/ 485787 w 606552"/>
                <a:gd name="connsiteY94" fmla="*/ 592901 h 713136"/>
                <a:gd name="connsiteX95" fmla="*/ 483311 w 606552"/>
                <a:gd name="connsiteY95" fmla="*/ 597759 h 713136"/>
                <a:gd name="connsiteX96" fmla="*/ 481882 w 606552"/>
                <a:gd name="connsiteY96" fmla="*/ 599569 h 713136"/>
                <a:gd name="connsiteX97" fmla="*/ 479597 w 606552"/>
                <a:gd name="connsiteY97" fmla="*/ 601379 h 713136"/>
                <a:gd name="connsiteX98" fmla="*/ 472071 w 606552"/>
                <a:gd name="connsiteY98" fmla="*/ 603760 h 713136"/>
                <a:gd name="connsiteX99" fmla="*/ 469690 w 606552"/>
                <a:gd name="connsiteY99" fmla="*/ 605189 h 713136"/>
                <a:gd name="connsiteX100" fmla="*/ 468452 w 606552"/>
                <a:gd name="connsiteY100" fmla="*/ 603855 h 713136"/>
                <a:gd name="connsiteX101" fmla="*/ 466737 w 606552"/>
                <a:gd name="connsiteY101" fmla="*/ 601474 h 713136"/>
                <a:gd name="connsiteX102" fmla="*/ 465404 w 606552"/>
                <a:gd name="connsiteY102" fmla="*/ 598807 h 713136"/>
                <a:gd name="connsiteX103" fmla="*/ 465404 w 606552"/>
                <a:gd name="connsiteY103" fmla="*/ 596616 h 713136"/>
                <a:gd name="connsiteX104" fmla="*/ 467309 w 606552"/>
                <a:gd name="connsiteY104" fmla="*/ 594140 h 713136"/>
                <a:gd name="connsiteX105" fmla="*/ 469119 w 606552"/>
                <a:gd name="connsiteY105" fmla="*/ 595759 h 713136"/>
                <a:gd name="connsiteX106" fmla="*/ 470738 w 606552"/>
                <a:gd name="connsiteY106" fmla="*/ 598712 h 713136"/>
                <a:gd name="connsiteX107" fmla="*/ 472071 w 606552"/>
                <a:gd name="connsiteY107" fmla="*/ 600331 h 713136"/>
                <a:gd name="connsiteX108" fmla="*/ 474072 w 606552"/>
                <a:gd name="connsiteY108" fmla="*/ 598997 h 713136"/>
                <a:gd name="connsiteX109" fmla="*/ 475501 w 606552"/>
                <a:gd name="connsiteY109" fmla="*/ 596045 h 713136"/>
                <a:gd name="connsiteX110" fmla="*/ 476072 w 606552"/>
                <a:gd name="connsiteY110" fmla="*/ 593092 h 713136"/>
                <a:gd name="connsiteX111" fmla="*/ 476072 w 606552"/>
                <a:gd name="connsiteY111" fmla="*/ 591758 h 713136"/>
                <a:gd name="connsiteX112" fmla="*/ 474263 w 606552"/>
                <a:gd name="connsiteY112" fmla="*/ 590425 h 713136"/>
                <a:gd name="connsiteX113" fmla="*/ 474263 w 606552"/>
                <a:gd name="connsiteY113" fmla="*/ 587282 h 713136"/>
                <a:gd name="connsiteX114" fmla="*/ 475786 w 606552"/>
                <a:gd name="connsiteY114" fmla="*/ 580614 h 713136"/>
                <a:gd name="connsiteX115" fmla="*/ 473310 w 606552"/>
                <a:gd name="connsiteY115" fmla="*/ 581472 h 713136"/>
                <a:gd name="connsiteX116" fmla="*/ 470643 w 606552"/>
                <a:gd name="connsiteY116" fmla="*/ 583281 h 713136"/>
                <a:gd name="connsiteX117" fmla="*/ 468547 w 606552"/>
                <a:gd name="connsiteY117" fmla="*/ 583853 h 713136"/>
                <a:gd name="connsiteX118" fmla="*/ 467690 w 606552"/>
                <a:gd name="connsiteY118" fmla="*/ 581281 h 713136"/>
                <a:gd name="connsiteX119" fmla="*/ 466928 w 606552"/>
                <a:gd name="connsiteY119" fmla="*/ 576899 h 713136"/>
                <a:gd name="connsiteX120" fmla="*/ 464928 w 606552"/>
                <a:gd name="connsiteY120" fmla="*/ 575090 h 713136"/>
                <a:gd name="connsiteX121" fmla="*/ 462261 w 606552"/>
                <a:gd name="connsiteY121" fmla="*/ 574042 h 713136"/>
                <a:gd name="connsiteX122" fmla="*/ 459594 w 606552"/>
                <a:gd name="connsiteY122" fmla="*/ 572137 h 713136"/>
                <a:gd name="connsiteX123" fmla="*/ 452450 w 606552"/>
                <a:gd name="connsiteY123" fmla="*/ 559183 h 713136"/>
                <a:gd name="connsiteX124" fmla="*/ 451783 w 606552"/>
                <a:gd name="connsiteY124" fmla="*/ 557373 h 713136"/>
                <a:gd name="connsiteX125" fmla="*/ 450450 w 606552"/>
                <a:gd name="connsiteY125" fmla="*/ 557373 h 713136"/>
                <a:gd name="connsiteX126" fmla="*/ 449021 w 606552"/>
                <a:gd name="connsiteY126" fmla="*/ 558135 h 713136"/>
                <a:gd name="connsiteX127" fmla="*/ 447307 w 606552"/>
                <a:gd name="connsiteY127" fmla="*/ 559468 h 713136"/>
                <a:gd name="connsiteX128" fmla="*/ 448354 w 606552"/>
                <a:gd name="connsiteY128" fmla="*/ 561183 h 713136"/>
                <a:gd name="connsiteX129" fmla="*/ 450069 w 606552"/>
                <a:gd name="connsiteY129" fmla="*/ 562898 h 713136"/>
                <a:gd name="connsiteX130" fmla="*/ 450736 w 606552"/>
                <a:gd name="connsiteY130" fmla="*/ 563469 h 713136"/>
                <a:gd name="connsiteX131" fmla="*/ 453117 w 606552"/>
                <a:gd name="connsiteY131" fmla="*/ 566422 h 713136"/>
                <a:gd name="connsiteX132" fmla="*/ 455117 w 606552"/>
                <a:gd name="connsiteY132" fmla="*/ 569565 h 713136"/>
                <a:gd name="connsiteX133" fmla="*/ 457403 w 606552"/>
                <a:gd name="connsiteY133" fmla="*/ 575947 h 713136"/>
                <a:gd name="connsiteX134" fmla="*/ 460356 w 606552"/>
                <a:gd name="connsiteY134" fmla="*/ 580995 h 713136"/>
                <a:gd name="connsiteX135" fmla="*/ 460356 w 606552"/>
                <a:gd name="connsiteY135" fmla="*/ 583567 h 713136"/>
                <a:gd name="connsiteX136" fmla="*/ 457689 w 606552"/>
                <a:gd name="connsiteY136" fmla="*/ 589187 h 713136"/>
                <a:gd name="connsiteX137" fmla="*/ 456546 w 606552"/>
                <a:gd name="connsiteY137" fmla="*/ 593092 h 713136"/>
                <a:gd name="connsiteX138" fmla="*/ 456546 w 606552"/>
                <a:gd name="connsiteY138" fmla="*/ 596616 h 713136"/>
                <a:gd name="connsiteX139" fmla="*/ 457022 w 606552"/>
                <a:gd name="connsiteY139" fmla="*/ 604617 h 713136"/>
                <a:gd name="connsiteX140" fmla="*/ 455784 w 606552"/>
                <a:gd name="connsiteY140" fmla="*/ 605189 h 713136"/>
                <a:gd name="connsiteX141" fmla="*/ 453021 w 606552"/>
                <a:gd name="connsiteY141" fmla="*/ 603093 h 713136"/>
                <a:gd name="connsiteX142" fmla="*/ 449021 w 606552"/>
                <a:gd name="connsiteY142" fmla="*/ 598997 h 713136"/>
                <a:gd name="connsiteX143" fmla="*/ 446735 w 606552"/>
                <a:gd name="connsiteY143" fmla="*/ 601855 h 713136"/>
                <a:gd name="connsiteX144" fmla="*/ 447783 w 606552"/>
                <a:gd name="connsiteY144" fmla="*/ 604808 h 713136"/>
                <a:gd name="connsiteX145" fmla="*/ 451688 w 606552"/>
                <a:gd name="connsiteY145" fmla="*/ 608713 h 713136"/>
                <a:gd name="connsiteX146" fmla="*/ 452831 w 606552"/>
                <a:gd name="connsiteY146" fmla="*/ 611856 h 713136"/>
                <a:gd name="connsiteX147" fmla="*/ 451879 w 606552"/>
                <a:gd name="connsiteY147" fmla="*/ 613476 h 713136"/>
                <a:gd name="connsiteX148" fmla="*/ 449593 w 606552"/>
                <a:gd name="connsiteY148" fmla="*/ 614999 h 713136"/>
                <a:gd name="connsiteX149" fmla="*/ 447116 w 606552"/>
                <a:gd name="connsiteY149" fmla="*/ 617381 h 713136"/>
                <a:gd name="connsiteX150" fmla="*/ 445878 w 606552"/>
                <a:gd name="connsiteY150" fmla="*/ 620048 h 713136"/>
                <a:gd name="connsiteX151" fmla="*/ 445878 w 606552"/>
                <a:gd name="connsiteY151" fmla="*/ 622810 h 713136"/>
                <a:gd name="connsiteX152" fmla="*/ 445878 w 606552"/>
                <a:gd name="connsiteY152" fmla="*/ 625667 h 713136"/>
                <a:gd name="connsiteX153" fmla="*/ 447211 w 606552"/>
                <a:gd name="connsiteY153" fmla="*/ 632240 h 713136"/>
                <a:gd name="connsiteX154" fmla="*/ 447211 w 606552"/>
                <a:gd name="connsiteY154" fmla="*/ 635478 h 713136"/>
                <a:gd name="connsiteX155" fmla="*/ 447211 w 606552"/>
                <a:gd name="connsiteY155" fmla="*/ 642527 h 713136"/>
                <a:gd name="connsiteX156" fmla="*/ 446164 w 606552"/>
                <a:gd name="connsiteY156" fmla="*/ 645003 h 713136"/>
                <a:gd name="connsiteX157" fmla="*/ 443687 w 606552"/>
                <a:gd name="connsiteY157" fmla="*/ 647194 h 713136"/>
                <a:gd name="connsiteX158" fmla="*/ 440830 w 606552"/>
                <a:gd name="connsiteY158" fmla="*/ 648337 h 713136"/>
                <a:gd name="connsiteX159" fmla="*/ 438734 w 606552"/>
                <a:gd name="connsiteY159" fmla="*/ 647480 h 713136"/>
                <a:gd name="connsiteX160" fmla="*/ 437686 w 606552"/>
                <a:gd name="connsiteY160" fmla="*/ 646527 h 713136"/>
                <a:gd name="connsiteX161" fmla="*/ 434924 w 606552"/>
                <a:gd name="connsiteY161" fmla="*/ 645384 h 713136"/>
                <a:gd name="connsiteX162" fmla="*/ 433686 w 606552"/>
                <a:gd name="connsiteY162" fmla="*/ 644336 h 713136"/>
                <a:gd name="connsiteX163" fmla="*/ 433686 w 606552"/>
                <a:gd name="connsiteY163" fmla="*/ 643098 h 713136"/>
                <a:gd name="connsiteX164" fmla="*/ 434257 w 606552"/>
                <a:gd name="connsiteY164" fmla="*/ 641479 h 713136"/>
                <a:gd name="connsiteX165" fmla="*/ 434257 w 606552"/>
                <a:gd name="connsiteY165" fmla="*/ 640145 h 713136"/>
                <a:gd name="connsiteX166" fmla="*/ 432448 w 606552"/>
                <a:gd name="connsiteY166" fmla="*/ 639574 h 713136"/>
                <a:gd name="connsiteX167" fmla="*/ 427018 w 606552"/>
                <a:gd name="connsiteY167" fmla="*/ 639574 h 713136"/>
                <a:gd name="connsiteX168" fmla="*/ 425589 w 606552"/>
                <a:gd name="connsiteY168" fmla="*/ 638336 h 713136"/>
                <a:gd name="connsiteX169" fmla="*/ 427018 w 606552"/>
                <a:gd name="connsiteY169" fmla="*/ 635002 h 713136"/>
                <a:gd name="connsiteX170" fmla="*/ 428924 w 606552"/>
                <a:gd name="connsiteY170" fmla="*/ 632049 h 713136"/>
                <a:gd name="connsiteX171" fmla="*/ 428924 w 606552"/>
                <a:gd name="connsiteY171" fmla="*/ 630620 h 713136"/>
                <a:gd name="connsiteX172" fmla="*/ 428066 w 606552"/>
                <a:gd name="connsiteY172" fmla="*/ 628811 h 713136"/>
                <a:gd name="connsiteX173" fmla="*/ 427304 w 606552"/>
                <a:gd name="connsiteY173" fmla="*/ 624429 h 713136"/>
                <a:gd name="connsiteX174" fmla="*/ 426161 w 606552"/>
                <a:gd name="connsiteY174" fmla="*/ 628049 h 713136"/>
                <a:gd name="connsiteX175" fmla="*/ 423685 w 606552"/>
                <a:gd name="connsiteY175" fmla="*/ 631097 h 713136"/>
                <a:gd name="connsiteX176" fmla="*/ 421208 w 606552"/>
                <a:gd name="connsiteY176" fmla="*/ 632906 h 713136"/>
                <a:gd name="connsiteX177" fmla="*/ 420160 w 606552"/>
                <a:gd name="connsiteY177" fmla="*/ 632906 h 713136"/>
                <a:gd name="connsiteX178" fmla="*/ 417017 w 606552"/>
                <a:gd name="connsiteY178" fmla="*/ 630334 h 713136"/>
                <a:gd name="connsiteX179" fmla="*/ 416446 w 606552"/>
                <a:gd name="connsiteY179" fmla="*/ 629287 h 713136"/>
                <a:gd name="connsiteX180" fmla="*/ 416446 w 606552"/>
                <a:gd name="connsiteY180" fmla="*/ 621858 h 713136"/>
                <a:gd name="connsiteX181" fmla="*/ 415684 w 606552"/>
                <a:gd name="connsiteY181" fmla="*/ 617285 h 713136"/>
                <a:gd name="connsiteX182" fmla="*/ 413779 w 606552"/>
                <a:gd name="connsiteY182" fmla="*/ 617285 h 713136"/>
                <a:gd name="connsiteX183" fmla="*/ 411493 w 606552"/>
                <a:gd name="connsiteY183" fmla="*/ 619000 h 713136"/>
                <a:gd name="connsiteX184" fmla="*/ 409778 w 606552"/>
                <a:gd name="connsiteY184" fmla="*/ 621095 h 713136"/>
                <a:gd name="connsiteX185" fmla="*/ 408826 w 606552"/>
                <a:gd name="connsiteY185" fmla="*/ 624048 h 713136"/>
                <a:gd name="connsiteX186" fmla="*/ 408826 w 606552"/>
                <a:gd name="connsiteY186" fmla="*/ 628811 h 713136"/>
                <a:gd name="connsiteX187" fmla="*/ 408826 w 606552"/>
                <a:gd name="connsiteY187" fmla="*/ 633287 h 713136"/>
                <a:gd name="connsiteX188" fmla="*/ 410635 w 606552"/>
                <a:gd name="connsiteY188" fmla="*/ 635192 h 713136"/>
                <a:gd name="connsiteX189" fmla="*/ 412064 w 606552"/>
                <a:gd name="connsiteY189" fmla="*/ 635954 h 713136"/>
                <a:gd name="connsiteX190" fmla="*/ 421589 w 606552"/>
                <a:gd name="connsiteY190" fmla="*/ 643098 h 713136"/>
                <a:gd name="connsiteX191" fmla="*/ 424066 w 606552"/>
                <a:gd name="connsiteY191" fmla="*/ 645479 h 713136"/>
                <a:gd name="connsiteX192" fmla="*/ 425971 w 606552"/>
                <a:gd name="connsiteY192" fmla="*/ 648337 h 713136"/>
                <a:gd name="connsiteX193" fmla="*/ 425971 w 606552"/>
                <a:gd name="connsiteY193" fmla="*/ 651290 h 713136"/>
                <a:gd name="connsiteX194" fmla="*/ 425304 w 606552"/>
                <a:gd name="connsiteY194" fmla="*/ 652623 h 713136"/>
                <a:gd name="connsiteX195" fmla="*/ 423875 w 606552"/>
                <a:gd name="connsiteY195" fmla="*/ 654242 h 713136"/>
                <a:gd name="connsiteX196" fmla="*/ 422447 w 606552"/>
                <a:gd name="connsiteY196" fmla="*/ 655576 h 713136"/>
                <a:gd name="connsiteX197" fmla="*/ 421494 w 606552"/>
                <a:gd name="connsiteY197" fmla="*/ 656147 h 713136"/>
                <a:gd name="connsiteX198" fmla="*/ 419875 w 606552"/>
                <a:gd name="connsiteY198" fmla="*/ 656147 h 713136"/>
                <a:gd name="connsiteX199" fmla="*/ 419208 w 606552"/>
                <a:gd name="connsiteY199" fmla="*/ 655481 h 713136"/>
                <a:gd name="connsiteX200" fmla="*/ 419208 w 606552"/>
                <a:gd name="connsiteY200" fmla="*/ 654528 h 713136"/>
                <a:gd name="connsiteX201" fmla="*/ 418351 w 606552"/>
                <a:gd name="connsiteY201" fmla="*/ 653861 h 713136"/>
                <a:gd name="connsiteX202" fmla="*/ 415874 w 606552"/>
                <a:gd name="connsiteY202" fmla="*/ 653861 h 713136"/>
                <a:gd name="connsiteX203" fmla="*/ 412922 w 606552"/>
                <a:gd name="connsiteY203" fmla="*/ 654624 h 713136"/>
                <a:gd name="connsiteX204" fmla="*/ 410159 w 606552"/>
                <a:gd name="connsiteY204" fmla="*/ 656338 h 713136"/>
                <a:gd name="connsiteX205" fmla="*/ 408445 w 606552"/>
                <a:gd name="connsiteY205" fmla="*/ 658909 h 713136"/>
                <a:gd name="connsiteX206" fmla="*/ 416160 w 606552"/>
                <a:gd name="connsiteY206" fmla="*/ 658338 h 713136"/>
                <a:gd name="connsiteX207" fmla="*/ 418351 w 606552"/>
                <a:gd name="connsiteY207" fmla="*/ 658909 h 713136"/>
                <a:gd name="connsiteX208" fmla="*/ 420541 w 606552"/>
                <a:gd name="connsiteY208" fmla="*/ 660434 h 713136"/>
                <a:gd name="connsiteX209" fmla="*/ 420541 w 606552"/>
                <a:gd name="connsiteY209" fmla="*/ 661767 h 713136"/>
                <a:gd name="connsiteX210" fmla="*/ 417493 w 606552"/>
                <a:gd name="connsiteY210" fmla="*/ 665101 h 713136"/>
                <a:gd name="connsiteX211" fmla="*/ 416160 w 606552"/>
                <a:gd name="connsiteY211" fmla="*/ 667197 h 713136"/>
                <a:gd name="connsiteX212" fmla="*/ 413969 w 606552"/>
                <a:gd name="connsiteY212" fmla="*/ 672149 h 713136"/>
                <a:gd name="connsiteX213" fmla="*/ 413016 w 606552"/>
                <a:gd name="connsiteY213" fmla="*/ 673768 h 713136"/>
                <a:gd name="connsiteX214" fmla="*/ 410921 w 606552"/>
                <a:gd name="connsiteY214" fmla="*/ 675007 h 713136"/>
                <a:gd name="connsiteX215" fmla="*/ 408254 w 606552"/>
                <a:gd name="connsiteY215" fmla="*/ 675007 h 713136"/>
                <a:gd name="connsiteX216" fmla="*/ 403111 w 606552"/>
                <a:gd name="connsiteY216" fmla="*/ 675007 h 713136"/>
                <a:gd name="connsiteX217" fmla="*/ 405778 w 606552"/>
                <a:gd name="connsiteY217" fmla="*/ 677579 h 713136"/>
                <a:gd name="connsiteX218" fmla="*/ 413493 w 606552"/>
                <a:gd name="connsiteY218" fmla="*/ 679674 h 713136"/>
                <a:gd name="connsiteX219" fmla="*/ 415684 w 606552"/>
                <a:gd name="connsiteY219" fmla="*/ 683770 h 713136"/>
                <a:gd name="connsiteX220" fmla="*/ 408445 w 606552"/>
                <a:gd name="connsiteY220" fmla="*/ 682722 h 713136"/>
                <a:gd name="connsiteX221" fmla="*/ 405968 w 606552"/>
                <a:gd name="connsiteY221" fmla="*/ 683484 h 713136"/>
                <a:gd name="connsiteX222" fmla="*/ 404920 w 606552"/>
                <a:gd name="connsiteY222" fmla="*/ 686818 h 713136"/>
                <a:gd name="connsiteX223" fmla="*/ 405587 w 606552"/>
                <a:gd name="connsiteY223" fmla="*/ 688151 h 713136"/>
                <a:gd name="connsiteX224" fmla="*/ 406730 w 606552"/>
                <a:gd name="connsiteY224" fmla="*/ 689390 h 713136"/>
                <a:gd name="connsiteX225" fmla="*/ 407492 w 606552"/>
                <a:gd name="connsiteY225" fmla="*/ 690914 h 713136"/>
                <a:gd name="connsiteX226" fmla="*/ 406730 w 606552"/>
                <a:gd name="connsiteY226" fmla="*/ 693485 h 713136"/>
                <a:gd name="connsiteX227" fmla="*/ 405492 w 606552"/>
                <a:gd name="connsiteY227" fmla="*/ 694438 h 713136"/>
                <a:gd name="connsiteX228" fmla="*/ 403682 w 606552"/>
                <a:gd name="connsiteY228" fmla="*/ 694438 h 713136"/>
                <a:gd name="connsiteX229" fmla="*/ 401777 w 606552"/>
                <a:gd name="connsiteY229" fmla="*/ 694438 h 713136"/>
                <a:gd name="connsiteX230" fmla="*/ 400444 w 606552"/>
                <a:gd name="connsiteY230" fmla="*/ 693676 h 713136"/>
                <a:gd name="connsiteX231" fmla="*/ 399491 w 606552"/>
                <a:gd name="connsiteY231" fmla="*/ 698343 h 713136"/>
                <a:gd name="connsiteX232" fmla="*/ 401015 w 606552"/>
                <a:gd name="connsiteY232" fmla="*/ 699962 h 713136"/>
                <a:gd name="connsiteX233" fmla="*/ 403682 w 606552"/>
                <a:gd name="connsiteY233" fmla="*/ 700629 h 713136"/>
                <a:gd name="connsiteX234" fmla="*/ 405778 w 606552"/>
                <a:gd name="connsiteY234" fmla="*/ 702534 h 713136"/>
                <a:gd name="connsiteX235" fmla="*/ 405778 w 606552"/>
                <a:gd name="connsiteY235" fmla="*/ 705582 h 713136"/>
                <a:gd name="connsiteX236" fmla="*/ 403777 w 606552"/>
                <a:gd name="connsiteY236" fmla="*/ 708059 h 713136"/>
                <a:gd name="connsiteX237" fmla="*/ 394252 w 606552"/>
                <a:gd name="connsiteY237" fmla="*/ 713107 h 713136"/>
                <a:gd name="connsiteX238" fmla="*/ 393109 w 606552"/>
                <a:gd name="connsiteY238" fmla="*/ 713107 h 713136"/>
                <a:gd name="connsiteX239" fmla="*/ 391109 w 606552"/>
                <a:gd name="connsiteY239" fmla="*/ 713107 h 713136"/>
                <a:gd name="connsiteX240" fmla="*/ 391109 w 606552"/>
                <a:gd name="connsiteY240" fmla="*/ 712440 h 713136"/>
                <a:gd name="connsiteX241" fmla="*/ 391109 w 606552"/>
                <a:gd name="connsiteY241" fmla="*/ 711297 h 713136"/>
                <a:gd name="connsiteX242" fmla="*/ 390347 w 606552"/>
                <a:gd name="connsiteY242" fmla="*/ 709773 h 713136"/>
                <a:gd name="connsiteX243" fmla="*/ 387299 w 606552"/>
                <a:gd name="connsiteY243" fmla="*/ 707773 h 713136"/>
                <a:gd name="connsiteX244" fmla="*/ 384441 w 606552"/>
                <a:gd name="connsiteY244" fmla="*/ 707773 h 713136"/>
                <a:gd name="connsiteX245" fmla="*/ 381584 w 606552"/>
                <a:gd name="connsiteY245" fmla="*/ 708535 h 713136"/>
                <a:gd name="connsiteX246" fmla="*/ 375202 w 606552"/>
                <a:gd name="connsiteY246" fmla="*/ 711488 h 713136"/>
                <a:gd name="connsiteX247" fmla="*/ 373869 w 606552"/>
                <a:gd name="connsiteY247" fmla="*/ 710440 h 713136"/>
                <a:gd name="connsiteX248" fmla="*/ 372916 w 606552"/>
                <a:gd name="connsiteY248" fmla="*/ 707773 h 713136"/>
                <a:gd name="connsiteX249" fmla="*/ 370535 w 606552"/>
                <a:gd name="connsiteY249" fmla="*/ 703963 h 713136"/>
                <a:gd name="connsiteX250" fmla="*/ 361867 w 606552"/>
                <a:gd name="connsiteY250" fmla="*/ 698819 h 713136"/>
                <a:gd name="connsiteX251" fmla="*/ 360724 w 606552"/>
                <a:gd name="connsiteY251" fmla="*/ 697676 h 713136"/>
                <a:gd name="connsiteX252" fmla="*/ 359581 w 606552"/>
                <a:gd name="connsiteY252" fmla="*/ 694628 h 713136"/>
                <a:gd name="connsiteX253" fmla="*/ 358343 w 606552"/>
                <a:gd name="connsiteY253" fmla="*/ 687199 h 713136"/>
                <a:gd name="connsiteX254" fmla="*/ 357105 w 606552"/>
                <a:gd name="connsiteY254" fmla="*/ 684246 h 713136"/>
                <a:gd name="connsiteX255" fmla="*/ 354819 w 606552"/>
                <a:gd name="connsiteY255" fmla="*/ 682627 h 713136"/>
                <a:gd name="connsiteX256" fmla="*/ 353962 w 606552"/>
                <a:gd name="connsiteY256" fmla="*/ 684913 h 713136"/>
                <a:gd name="connsiteX257" fmla="*/ 353962 w 606552"/>
                <a:gd name="connsiteY257" fmla="*/ 688913 h 713136"/>
                <a:gd name="connsiteX258" fmla="*/ 355105 w 606552"/>
                <a:gd name="connsiteY258" fmla="*/ 692724 h 713136"/>
                <a:gd name="connsiteX259" fmla="*/ 353200 w 606552"/>
                <a:gd name="connsiteY259" fmla="*/ 692057 h 713136"/>
                <a:gd name="connsiteX260" fmla="*/ 352437 w 606552"/>
                <a:gd name="connsiteY260" fmla="*/ 691485 h 713136"/>
                <a:gd name="connsiteX261" fmla="*/ 349199 w 606552"/>
                <a:gd name="connsiteY261" fmla="*/ 694247 h 713136"/>
                <a:gd name="connsiteX262" fmla="*/ 346056 w 606552"/>
                <a:gd name="connsiteY262" fmla="*/ 694914 h 713136"/>
                <a:gd name="connsiteX263" fmla="*/ 331482 w 606552"/>
                <a:gd name="connsiteY263" fmla="*/ 693295 h 713136"/>
                <a:gd name="connsiteX264" fmla="*/ 329006 w 606552"/>
                <a:gd name="connsiteY264" fmla="*/ 691866 h 713136"/>
                <a:gd name="connsiteX265" fmla="*/ 326434 w 606552"/>
                <a:gd name="connsiteY265" fmla="*/ 689009 h 713136"/>
                <a:gd name="connsiteX266" fmla="*/ 323767 w 606552"/>
                <a:gd name="connsiteY266" fmla="*/ 692247 h 713136"/>
                <a:gd name="connsiteX267" fmla="*/ 322053 w 606552"/>
                <a:gd name="connsiteY267" fmla="*/ 693676 h 713136"/>
                <a:gd name="connsiteX268" fmla="*/ 320243 w 606552"/>
                <a:gd name="connsiteY268" fmla="*/ 693676 h 713136"/>
                <a:gd name="connsiteX269" fmla="*/ 318529 w 606552"/>
                <a:gd name="connsiteY269" fmla="*/ 692533 h 713136"/>
                <a:gd name="connsiteX270" fmla="*/ 317957 w 606552"/>
                <a:gd name="connsiteY270" fmla="*/ 690628 h 713136"/>
                <a:gd name="connsiteX271" fmla="*/ 317957 w 606552"/>
                <a:gd name="connsiteY271" fmla="*/ 688437 h 713136"/>
                <a:gd name="connsiteX272" fmla="*/ 316909 w 606552"/>
                <a:gd name="connsiteY272" fmla="*/ 686437 h 713136"/>
                <a:gd name="connsiteX273" fmla="*/ 315576 w 606552"/>
                <a:gd name="connsiteY273" fmla="*/ 685580 h 713136"/>
                <a:gd name="connsiteX274" fmla="*/ 313576 w 606552"/>
                <a:gd name="connsiteY274" fmla="*/ 685103 h 713136"/>
                <a:gd name="connsiteX275" fmla="*/ 311480 w 606552"/>
                <a:gd name="connsiteY275" fmla="*/ 685103 h 713136"/>
                <a:gd name="connsiteX276" fmla="*/ 309766 w 606552"/>
                <a:gd name="connsiteY276" fmla="*/ 686247 h 713136"/>
                <a:gd name="connsiteX277" fmla="*/ 309099 w 606552"/>
                <a:gd name="connsiteY277" fmla="*/ 688533 h 713136"/>
                <a:gd name="connsiteX278" fmla="*/ 309099 w 606552"/>
                <a:gd name="connsiteY278" fmla="*/ 691104 h 713136"/>
                <a:gd name="connsiteX279" fmla="*/ 309099 w 606552"/>
                <a:gd name="connsiteY279" fmla="*/ 693485 h 713136"/>
                <a:gd name="connsiteX280" fmla="*/ 307575 w 606552"/>
                <a:gd name="connsiteY280" fmla="*/ 694819 h 713136"/>
                <a:gd name="connsiteX281" fmla="*/ 306337 w 606552"/>
                <a:gd name="connsiteY281" fmla="*/ 691961 h 713136"/>
                <a:gd name="connsiteX282" fmla="*/ 305289 w 606552"/>
                <a:gd name="connsiteY282" fmla="*/ 689866 h 713136"/>
                <a:gd name="connsiteX283" fmla="*/ 303956 w 606552"/>
                <a:gd name="connsiteY283" fmla="*/ 688533 h 713136"/>
                <a:gd name="connsiteX284" fmla="*/ 302431 w 606552"/>
                <a:gd name="connsiteY284" fmla="*/ 688533 h 713136"/>
                <a:gd name="connsiteX285" fmla="*/ 297859 w 606552"/>
                <a:gd name="connsiteY285" fmla="*/ 690247 h 713136"/>
                <a:gd name="connsiteX286" fmla="*/ 296716 w 606552"/>
                <a:gd name="connsiteY286" fmla="*/ 690819 h 713136"/>
                <a:gd name="connsiteX287" fmla="*/ 296716 w 606552"/>
                <a:gd name="connsiteY287" fmla="*/ 691771 h 713136"/>
                <a:gd name="connsiteX288" fmla="*/ 296716 w 606552"/>
                <a:gd name="connsiteY288" fmla="*/ 694914 h 713136"/>
                <a:gd name="connsiteX289" fmla="*/ 296716 w 606552"/>
                <a:gd name="connsiteY289" fmla="*/ 695866 h 713136"/>
                <a:gd name="connsiteX290" fmla="*/ 295764 w 606552"/>
                <a:gd name="connsiteY290" fmla="*/ 695866 h 713136"/>
                <a:gd name="connsiteX291" fmla="*/ 294907 w 606552"/>
                <a:gd name="connsiteY291" fmla="*/ 695295 h 713136"/>
                <a:gd name="connsiteX292" fmla="*/ 294049 w 606552"/>
                <a:gd name="connsiteY292" fmla="*/ 694533 h 713136"/>
                <a:gd name="connsiteX293" fmla="*/ 293192 w 606552"/>
                <a:gd name="connsiteY293" fmla="*/ 694533 h 713136"/>
                <a:gd name="connsiteX294" fmla="*/ 285953 w 606552"/>
                <a:gd name="connsiteY294" fmla="*/ 696915 h 713136"/>
                <a:gd name="connsiteX295" fmla="*/ 286810 w 606552"/>
                <a:gd name="connsiteY295" fmla="*/ 684246 h 713136"/>
                <a:gd name="connsiteX296" fmla="*/ 285953 w 606552"/>
                <a:gd name="connsiteY296" fmla="*/ 678722 h 713136"/>
                <a:gd name="connsiteX297" fmla="*/ 282810 w 606552"/>
                <a:gd name="connsiteY297" fmla="*/ 672911 h 713136"/>
                <a:gd name="connsiteX298" fmla="*/ 275476 w 606552"/>
                <a:gd name="connsiteY298" fmla="*/ 666911 h 713136"/>
                <a:gd name="connsiteX299" fmla="*/ 274238 w 606552"/>
                <a:gd name="connsiteY299" fmla="*/ 665482 h 713136"/>
                <a:gd name="connsiteX300" fmla="*/ 275381 w 606552"/>
                <a:gd name="connsiteY300" fmla="*/ 663100 h 713136"/>
                <a:gd name="connsiteX301" fmla="*/ 278047 w 606552"/>
                <a:gd name="connsiteY301" fmla="*/ 663767 h 713136"/>
                <a:gd name="connsiteX302" fmla="*/ 281000 w 606552"/>
                <a:gd name="connsiteY302" fmla="*/ 665577 h 713136"/>
                <a:gd name="connsiteX303" fmla="*/ 283286 w 606552"/>
                <a:gd name="connsiteY303" fmla="*/ 666149 h 713136"/>
                <a:gd name="connsiteX304" fmla="*/ 282524 w 606552"/>
                <a:gd name="connsiteY304" fmla="*/ 664243 h 713136"/>
                <a:gd name="connsiteX305" fmla="*/ 279666 w 606552"/>
                <a:gd name="connsiteY305" fmla="*/ 659958 h 713136"/>
                <a:gd name="connsiteX306" fmla="*/ 282048 w 606552"/>
                <a:gd name="connsiteY306" fmla="*/ 659481 h 713136"/>
                <a:gd name="connsiteX307" fmla="*/ 294049 w 606552"/>
                <a:gd name="connsiteY307" fmla="*/ 661101 h 713136"/>
                <a:gd name="connsiteX308" fmla="*/ 297573 w 606552"/>
                <a:gd name="connsiteY308" fmla="*/ 663006 h 713136"/>
                <a:gd name="connsiteX309" fmla="*/ 299669 w 606552"/>
                <a:gd name="connsiteY309" fmla="*/ 666053 h 713136"/>
                <a:gd name="connsiteX310" fmla="*/ 301384 w 606552"/>
                <a:gd name="connsiteY310" fmla="*/ 669483 h 713136"/>
                <a:gd name="connsiteX311" fmla="*/ 303956 w 606552"/>
                <a:gd name="connsiteY311" fmla="*/ 672245 h 713136"/>
                <a:gd name="connsiteX312" fmla="*/ 304527 w 606552"/>
                <a:gd name="connsiteY312" fmla="*/ 670149 h 713136"/>
                <a:gd name="connsiteX313" fmla="*/ 303670 w 606552"/>
                <a:gd name="connsiteY313" fmla="*/ 666720 h 713136"/>
                <a:gd name="connsiteX314" fmla="*/ 303670 w 606552"/>
                <a:gd name="connsiteY314" fmla="*/ 664815 h 713136"/>
                <a:gd name="connsiteX315" fmla="*/ 304432 w 606552"/>
                <a:gd name="connsiteY315" fmla="*/ 665482 h 713136"/>
                <a:gd name="connsiteX316" fmla="*/ 304432 w 606552"/>
                <a:gd name="connsiteY316" fmla="*/ 665482 h 713136"/>
                <a:gd name="connsiteX317" fmla="*/ 305860 w 606552"/>
                <a:gd name="connsiteY317" fmla="*/ 665482 h 713136"/>
                <a:gd name="connsiteX318" fmla="*/ 305003 w 606552"/>
                <a:gd name="connsiteY318" fmla="*/ 663006 h 713136"/>
                <a:gd name="connsiteX319" fmla="*/ 305575 w 606552"/>
                <a:gd name="connsiteY319" fmla="*/ 662434 h 713136"/>
                <a:gd name="connsiteX320" fmla="*/ 306813 w 606552"/>
                <a:gd name="connsiteY320" fmla="*/ 662434 h 713136"/>
                <a:gd name="connsiteX321" fmla="*/ 307575 w 606552"/>
                <a:gd name="connsiteY321" fmla="*/ 662434 h 713136"/>
                <a:gd name="connsiteX322" fmla="*/ 309099 w 606552"/>
                <a:gd name="connsiteY322" fmla="*/ 663577 h 713136"/>
                <a:gd name="connsiteX323" fmla="*/ 311099 w 606552"/>
                <a:gd name="connsiteY323" fmla="*/ 666720 h 713136"/>
                <a:gd name="connsiteX324" fmla="*/ 312147 w 606552"/>
                <a:gd name="connsiteY324" fmla="*/ 667387 h 713136"/>
                <a:gd name="connsiteX325" fmla="*/ 313195 w 606552"/>
                <a:gd name="connsiteY325" fmla="*/ 665292 h 713136"/>
                <a:gd name="connsiteX326" fmla="*/ 313195 w 606552"/>
                <a:gd name="connsiteY326" fmla="*/ 660815 h 713136"/>
                <a:gd name="connsiteX327" fmla="*/ 312623 w 606552"/>
                <a:gd name="connsiteY327" fmla="*/ 656243 h 713136"/>
                <a:gd name="connsiteX328" fmla="*/ 312052 w 606552"/>
                <a:gd name="connsiteY328" fmla="*/ 653671 h 713136"/>
                <a:gd name="connsiteX329" fmla="*/ 311195 w 606552"/>
                <a:gd name="connsiteY329" fmla="*/ 652909 h 713136"/>
                <a:gd name="connsiteX330" fmla="*/ 307575 w 606552"/>
                <a:gd name="connsiteY330" fmla="*/ 650051 h 713136"/>
                <a:gd name="connsiteX331" fmla="*/ 305479 w 606552"/>
                <a:gd name="connsiteY331" fmla="*/ 647194 h 713136"/>
                <a:gd name="connsiteX332" fmla="*/ 304051 w 606552"/>
                <a:gd name="connsiteY332" fmla="*/ 646146 h 713136"/>
                <a:gd name="connsiteX333" fmla="*/ 302717 w 606552"/>
                <a:gd name="connsiteY333" fmla="*/ 646908 h 713136"/>
                <a:gd name="connsiteX334" fmla="*/ 299002 w 606552"/>
                <a:gd name="connsiteY334" fmla="*/ 654718 h 713136"/>
                <a:gd name="connsiteX335" fmla="*/ 296526 w 606552"/>
                <a:gd name="connsiteY335" fmla="*/ 656624 h 713136"/>
                <a:gd name="connsiteX336" fmla="*/ 293288 w 606552"/>
                <a:gd name="connsiteY336" fmla="*/ 653671 h 713136"/>
                <a:gd name="connsiteX337" fmla="*/ 293288 w 606552"/>
                <a:gd name="connsiteY337" fmla="*/ 652528 h 713136"/>
                <a:gd name="connsiteX338" fmla="*/ 293288 w 606552"/>
                <a:gd name="connsiteY338" fmla="*/ 648623 h 713136"/>
                <a:gd name="connsiteX339" fmla="*/ 293288 w 606552"/>
                <a:gd name="connsiteY339" fmla="*/ 647575 h 713136"/>
                <a:gd name="connsiteX340" fmla="*/ 291763 w 606552"/>
                <a:gd name="connsiteY340" fmla="*/ 646908 h 713136"/>
                <a:gd name="connsiteX341" fmla="*/ 290620 w 606552"/>
                <a:gd name="connsiteY341" fmla="*/ 647480 h 713136"/>
                <a:gd name="connsiteX342" fmla="*/ 289858 w 606552"/>
                <a:gd name="connsiteY342" fmla="*/ 648813 h 713136"/>
                <a:gd name="connsiteX343" fmla="*/ 289858 w 606552"/>
                <a:gd name="connsiteY343" fmla="*/ 650623 h 713136"/>
                <a:gd name="connsiteX344" fmla="*/ 288811 w 606552"/>
                <a:gd name="connsiteY344" fmla="*/ 654814 h 713136"/>
                <a:gd name="connsiteX345" fmla="*/ 286429 w 606552"/>
                <a:gd name="connsiteY345" fmla="*/ 654814 h 713136"/>
                <a:gd name="connsiteX346" fmla="*/ 283763 w 606552"/>
                <a:gd name="connsiteY346" fmla="*/ 652433 h 713136"/>
                <a:gd name="connsiteX347" fmla="*/ 281762 w 606552"/>
                <a:gd name="connsiteY347" fmla="*/ 650242 h 713136"/>
                <a:gd name="connsiteX348" fmla="*/ 279857 w 606552"/>
                <a:gd name="connsiteY348" fmla="*/ 647480 h 713136"/>
                <a:gd name="connsiteX349" fmla="*/ 278809 w 606552"/>
                <a:gd name="connsiteY349" fmla="*/ 644622 h 713136"/>
                <a:gd name="connsiteX350" fmla="*/ 278809 w 606552"/>
                <a:gd name="connsiteY350" fmla="*/ 641384 h 713136"/>
                <a:gd name="connsiteX351" fmla="*/ 278809 w 606552"/>
                <a:gd name="connsiteY351" fmla="*/ 637193 h 713136"/>
                <a:gd name="connsiteX352" fmla="*/ 278143 w 606552"/>
                <a:gd name="connsiteY352" fmla="*/ 636431 h 713136"/>
                <a:gd name="connsiteX353" fmla="*/ 275476 w 606552"/>
                <a:gd name="connsiteY353" fmla="*/ 634335 h 713136"/>
                <a:gd name="connsiteX354" fmla="*/ 272713 w 606552"/>
                <a:gd name="connsiteY354" fmla="*/ 631668 h 713136"/>
                <a:gd name="connsiteX355" fmla="*/ 272713 w 606552"/>
                <a:gd name="connsiteY355" fmla="*/ 632526 h 713136"/>
                <a:gd name="connsiteX356" fmla="*/ 272713 w 606552"/>
                <a:gd name="connsiteY356" fmla="*/ 636621 h 713136"/>
                <a:gd name="connsiteX357" fmla="*/ 272713 w 606552"/>
                <a:gd name="connsiteY357" fmla="*/ 639288 h 713136"/>
                <a:gd name="connsiteX358" fmla="*/ 272713 w 606552"/>
                <a:gd name="connsiteY358" fmla="*/ 640812 h 713136"/>
                <a:gd name="connsiteX359" fmla="*/ 271190 w 606552"/>
                <a:gd name="connsiteY359" fmla="*/ 641384 h 713136"/>
                <a:gd name="connsiteX360" fmla="*/ 270141 w 606552"/>
                <a:gd name="connsiteY360" fmla="*/ 641384 h 713136"/>
                <a:gd name="connsiteX361" fmla="*/ 268998 w 606552"/>
                <a:gd name="connsiteY361" fmla="*/ 641384 h 713136"/>
                <a:gd name="connsiteX362" fmla="*/ 267855 w 606552"/>
                <a:gd name="connsiteY362" fmla="*/ 641384 h 713136"/>
                <a:gd name="connsiteX363" fmla="*/ 267189 w 606552"/>
                <a:gd name="connsiteY363" fmla="*/ 642146 h 713136"/>
                <a:gd name="connsiteX364" fmla="*/ 266617 w 606552"/>
                <a:gd name="connsiteY364" fmla="*/ 644717 h 713136"/>
                <a:gd name="connsiteX365" fmla="*/ 268237 w 606552"/>
                <a:gd name="connsiteY365" fmla="*/ 645289 h 713136"/>
                <a:gd name="connsiteX366" fmla="*/ 272999 w 606552"/>
                <a:gd name="connsiteY366" fmla="*/ 644527 h 713136"/>
                <a:gd name="connsiteX367" fmla="*/ 274428 w 606552"/>
                <a:gd name="connsiteY367" fmla="*/ 645575 h 713136"/>
                <a:gd name="connsiteX368" fmla="*/ 274428 w 606552"/>
                <a:gd name="connsiteY368" fmla="*/ 647670 h 713136"/>
                <a:gd name="connsiteX369" fmla="*/ 272904 w 606552"/>
                <a:gd name="connsiteY369" fmla="*/ 649670 h 713136"/>
                <a:gd name="connsiteX370" fmla="*/ 270713 w 606552"/>
                <a:gd name="connsiteY370" fmla="*/ 650718 h 713136"/>
                <a:gd name="connsiteX371" fmla="*/ 265856 w 606552"/>
                <a:gd name="connsiteY371" fmla="*/ 650718 h 713136"/>
                <a:gd name="connsiteX372" fmla="*/ 263760 w 606552"/>
                <a:gd name="connsiteY372" fmla="*/ 649956 h 713136"/>
                <a:gd name="connsiteX373" fmla="*/ 262141 w 606552"/>
                <a:gd name="connsiteY373" fmla="*/ 648528 h 713136"/>
                <a:gd name="connsiteX374" fmla="*/ 258712 w 606552"/>
                <a:gd name="connsiteY374" fmla="*/ 639859 h 713136"/>
                <a:gd name="connsiteX375" fmla="*/ 258712 w 606552"/>
                <a:gd name="connsiteY375" fmla="*/ 638622 h 713136"/>
                <a:gd name="connsiteX376" fmla="*/ 258712 w 606552"/>
                <a:gd name="connsiteY376" fmla="*/ 634335 h 713136"/>
                <a:gd name="connsiteX377" fmla="*/ 258712 w 606552"/>
                <a:gd name="connsiteY377" fmla="*/ 633383 h 713136"/>
                <a:gd name="connsiteX378" fmla="*/ 255092 w 606552"/>
                <a:gd name="connsiteY378" fmla="*/ 629763 h 713136"/>
                <a:gd name="connsiteX379" fmla="*/ 253663 w 606552"/>
                <a:gd name="connsiteY379" fmla="*/ 628715 h 713136"/>
                <a:gd name="connsiteX380" fmla="*/ 252711 w 606552"/>
                <a:gd name="connsiteY380" fmla="*/ 627572 h 713136"/>
                <a:gd name="connsiteX381" fmla="*/ 252711 w 606552"/>
                <a:gd name="connsiteY381" fmla="*/ 626429 h 713136"/>
                <a:gd name="connsiteX382" fmla="*/ 252711 w 606552"/>
                <a:gd name="connsiteY382" fmla="*/ 624715 h 713136"/>
                <a:gd name="connsiteX383" fmla="*/ 252711 w 606552"/>
                <a:gd name="connsiteY383" fmla="*/ 623286 h 713136"/>
                <a:gd name="connsiteX384" fmla="*/ 251949 w 606552"/>
                <a:gd name="connsiteY384" fmla="*/ 622715 h 713136"/>
                <a:gd name="connsiteX385" fmla="*/ 250330 w 606552"/>
                <a:gd name="connsiteY385" fmla="*/ 621762 h 713136"/>
                <a:gd name="connsiteX386" fmla="*/ 249472 w 606552"/>
                <a:gd name="connsiteY386" fmla="*/ 619476 h 713136"/>
                <a:gd name="connsiteX387" fmla="*/ 249472 w 606552"/>
                <a:gd name="connsiteY387" fmla="*/ 616618 h 713136"/>
                <a:gd name="connsiteX388" fmla="*/ 249472 w 606552"/>
                <a:gd name="connsiteY388" fmla="*/ 613952 h 713136"/>
                <a:gd name="connsiteX389" fmla="*/ 248329 w 606552"/>
                <a:gd name="connsiteY389" fmla="*/ 614619 h 713136"/>
                <a:gd name="connsiteX390" fmla="*/ 246901 w 606552"/>
                <a:gd name="connsiteY390" fmla="*/ 615285 h 713136"/>
                <a:gd name="connsiteX391" fmla="*/ 245377 w 606552"/>
                <a:gd name="connsiteY391" fmla="*/ 615285 h 713136"/>
                <a:gd name="connsiteX392" fmla="*/ 244043 w 606552"/>
                <a:gd name="connsiteY392" fmla="*/ 615285 h 713136"/>
                <a:gd name="connsiteX393" fmla="*/ 242138 w 606552"/>
                <a:gd name="connsiteY393" fmla="*/ 613952 h 713136"/>
                <a:gd name="connsiteX394" fmla="*/ 242138 w 606552"/>
                <a:gd name="connsiteY394" fmla="*/ 612523 h 713136"/>
                <a:gd name="connsiteX395" fmla="*/ 242615 w 606552"/>
                <a:gd name="connsiteY395" fmla="*/ 608618 h 713136"/>
                <a:gd name="connsiteX396" fmla="*/ 243186 w 606552"/>
                <a:gd name="connsiteY396" fmla="*/ 607951 h 713136"/>
                <a:gd name="connsiteX397" fmla="*/ 244043 w 606552"/>
                <a:gd name="connsiteY397" fmla="*/ 606522 h 713136"/>
                <a:gd name="connsiteX398" fmla="*/ 244043 w 606552"/>
                <a:gd name="connsiteY398" fmla="*/ 605094 h 713136"/>
                <a:gd name="connsiteX399" fmla="*/ 242710 w 606552"/>
                <a:gd name="connsiteY399" fmla="*/ 604427 h 713136"/>
                <a:gd name="connsiteX400" fmla="*/ 241186 w 606552"/>
                <a:gd name="connsiteY400" fmla="*/ 604427 h 713136"/>
                <a:gd name="connsiteX401" fmla="*/ 239662 w 606552"/>
                <a:gd name="connsiteY401" fmla="*/ 603569 h 713136"/>
                <a:gd name="connsiteX402" fmla="*/ 236899 w 606552"/>
                <a:gd name="connsiteY402" fmla="*/ 600998 h 713136"/>
                <a:gd name="connsiteX403" fmla="*/ 232137 w 606552"/>
                <a:gd name="connsiteY403" fmla="*/ 591473 h 713136"/>
                <a:gd name="connsiteX404" fmla="*/ 230137 w 606552"/>
                <a:gd name="connsiteY404" fmla="*/ 589949 h 713136"/>
                <a:gd name="connsiteX405" fmla="*/ 221945 w 606552"/>
                <a:gd name="connsiteY405" fmla="*/ 589949 h 713136"/>
                <a:gd name="connsiteX406" fmla="*/ 220707 w 606552"/>
                <a:gd name="connsiteY406" fmla="*/ 589187 h 713136"/>
                <a:gd name="connsiteX407" fmla="*/ 215754 w 606552"/>
                <a:gd name="connsiteY407" fmla="*/ 581472 h 713136"/>
                <a:gd name="connsiteX408" fmla="*/ 212801 w 606552"/>
                <a:gd name="connsiteY408" fmla="*/ 575661 h 713136"/>
                <a:gd name="connsiteX409" fmla="*/ 210229 w 606552"/>
                <a:gd name="connsiteY409" fmla="*/ 569184 h 713136"/>
                <a:gd name="connsiteX410" fmla="*/ 207563 w 606552"/>
                <a:gd name="connsiteY410" fmla="*/ 559659 h 713136"/>
                <a:gd name="connsiteX411" fmla="*/ 206134 w 606552"/>
                <a:gd name="connsiteY411" fmla="*/ 556516 h 713136"/>
                <a:gd name="connsiteX412" fmla="*/ 205467 w 606552"/>
                <a:gd name="connsiteY412" fmla="*/ 555278 h 713136"/>
                <a:gd name="connsiteX413" fmla="*/ 204610 w 606552"/>
                <a:gd name="connsiteY413" fmla="*/ 554516 h 713136"/>
                <a:gd name="connsiteX414" fmla="*/ 202609 w 606552"/>
                <a:gd name="connsiteY414" fmla="*/ 553754 h 713136"/>
                <a:gd name="connsiteX415" fmla="*/ 201943 w 606552"/>
                <a:gd name="connsiteY415" fmla="*/ 552897 h 713136"/>
                <a:gd name="connsiteX416" fmla="*/ 201943 w 606552"/>
                <a:gd name="connsiteY416" fmla="*/ 551753 h 713136"/>
                <a:gd name="connsiteX417" fmla="*/ 201943 w 606552"/>
                <a:gd name="connsiteY417" fmla="*/ 550992 h 713136"/>
                <a:gd name="connsiteX418" fmla="*/ 201943 w 606552"/>
                <a:gd name="connsiteY418" fmla="*/ 550420 h 713136"/>
                <a:gd name="connsiteX419" fmla="*/ 203657 w 606552"/>
                <a:gd name="connsiteY419" fmla="*/ 547086 h 713136"/>
                <a:gd name="connsiteX420" fmla="*/ 203657 w 606552"/>
                <a:gd name="connsiteY420" fmla="*/ 545181 h 713136"/>
                <a:gd name="connsiteX421" fmla="*/ 202419 w 606552"/>
                <a:gd name="connsiteY421" fmla="*/ 544324 h 713136"/>
                <a:gd name="connsiteX422" fmla="*/ 201657 w 606552"/>
                <a:gd name="connsiteY422" fmla="*/ 543372 h 713136"/>
                <a:gd name="connsiteX423" fmla="*/ 199276 w 606552"/>
                <a:gd name="connsiteY423" fmla="*/ 533847 h 713136"/>
                <a:gd name="connsiteX424" fmla="*/ 199276 w 606552"/>
                <a:gd name="connsiteY424" fmla="*/ 533370 h 713136"/>
                <a:gd name="connsiteX425" fmla="*/ 196037 w 606552"/>
                <a:gd name="connsiteY425" fmla="*/ 533370 h 713136"/>
                <a:gd name="connsiteX426" fmla="*/ 195085 w 606552"/>
                <a:gd name="connsiteY426" fmla="*/ 531179 h 713136"/>
                <a:gd name="connsiteX427" fmla="*/ 194418 w 606552"/>
                <a:gd name="connsiteY427" fmla="*/ 528798 h 713136"/>
                <a:gd name="connsiteX428" fmla="*/ 193656 w 606552"/>
                <a:gd name="connsiteY428" fmla="*/ 526798 h 713136"/>
                <a:gd name="connsiteX429" fmla="*/ 192132 w 606552"/>
                <a:gd name="connsiteY429" fmla="*/ 526036 h 713136"/>
                <a:gd name="connsiteX430" fmla="*/ 188322 w 606552"/>
                <a:gd name="connsiteY430" fmla="*/ 526036 h 713136"/>
                <a:gd name="connsiteX431" fmla="*/ 188322 w 606552"/>
                <a:gd name="connsiteY431" fmla="*/ 524416 h 713136"/>
                <a:gd name="connsiteX432" fmla="*/ 192798 w 606552"/>
                <a:gd name="connsiteY432" fmla="*/ 517940 h 713136"/>
                <a:gd name="connsiteX433" fmla="*/ 189370 w 606552"/>
                <a:gd name="connsiteY433" fmla="*/ 514415 h 713136"/>
                <a:gd name="connsiteX434" fmla="*/ 186131 w 606552"/>
                <a:gd name="connsiteY434" fmla="*/ 508224 h 713136"/>
                <a:gd name="connsiteX435" fmla="*/ 184416 w 606552"/>
                <a:gd name="connsiteY435" fmla="*/ 501175 h 713136"/>
                <a:gd name="connsiteX436" fmla="*/ 185655 w 606552"/>
                <a:gd name="connsiteY436" fmla="*/ 494889 h 713136"/>
                <a:gd name="connsiteX437" fmla="*/ 182416 w 606552"/>
                <a:gd name="connsiteY437" fmla="*/ 484507 h 713136"/>
                <a:gd name="connsiteX438" fmla="*/ 181083 w 606552"/>
                <a:gd name="connsiteY438" fmla="*/ 478601 h 713136"/>
                <a:gd name="connsiteX439" fmla="*/ 180321 w 606552"/>
                <a:gd name="connsiteY439" fmla="*/ 473077 h 713136"/>
                <a:gd name="connsiteX440" fmla="*/ 180321 w 606552"/>
                <a:gd name="connsiteY440" fmla="*/ 462790 h 713136"/>
                <a:gd name="connsiteX441" fmla="*/ 180321 w 606552"/>
                <a:gd name="connsiteY441" fmla="*/ 460694 h 713136"/>
                <a:gd name="connsiteX442" fmla="*/ 178988 w 606552"/>
                <a:gd name="connsiteY442" fmla="*/ 456694 h 713136"/>
                <a:gd name="connsiteX443" fmla="*/ 178988 w 606552"/>
                <a:gd name="connsiteY443" fmla="*/ 453646 h 713136"/>
                <a:gd name="connsiteX444" fmla="*/ 180702 w 606552"/>
                <a:gd name="connsiteY444" fmla="*/ 454979 h 713136"/>
                <a:gd name="connsiteX445" fmla="*/ 182702 w 606552"/>
                <a:gd name="connsiteY445" fmla="*/ 457647 h 713136"/>
                <a:gd name="connsiteX446" fmla="*/ 184416 w 606552"/>
                <a:gd name="connsiteY446" fmla="*/ 460694 h 713136"/>
                <a:gd name="connsiteX447" fmla="*/ 185083 w 606552"/>
                <a:gd name="connsiteY447" fmla="*/ 462790 h 713136"/>
                <a:gd name="connsiteX448" fmla="*/ 185845 w 606552"/>
                <a:gd name="connsiteY448" fmla="*/ 465838 h 713136"/>
                <a:gd name="connsiteX449" fmla="*/ 187560 w 606552"/>
                <a:gd name="connsiteY449" fmla="*/ 467076 h 713136"/>
                <a:gd name="connsiteX450" fmla="*/ 192322 w 606552"/>
                <a:gd name="connsiteY450" fmla="*/ 468219 h 713136"/>
                <a:gd name="connsiteX451" fmla="*/ 194037 w 606552"/>
                <a:gd name="connsiteY451" fmla="*/ 469076 h 713136"/>
                <a:gd name="connsiteX452" fmla="*/ 194799 w 606552"/>
                <a:gd name="connsiteY452" fmla="*/ 469838 h 713136"/>
                <a:gd name="connsiteX453" fmla="*/ 195942 w 606552"/>
                <a:gd name="connsiteY453" fmla="*/ 471934 h 713136"/>
                <a:gd name="connsiteX454" fmla="*/ 196513 w 606552"/>
                <a:gd name="connsiteY454" fmla="*/ 473267 h 713136"/>
                <a:gd name="connsiteX455" fmla="*/ 196513 w 606552"/>
                <a:gd name="connsiteY455" fmla="*/ 474792 h 713136"/>
                <a:gd name="connsiteX456" fmla="*/ 197180 w 606552"/>
                <a:gd name="connsiteY456" fmla="*/ 476125 h 713136"/>
                <a:gd name="connsiteX457" fmla="*/ 200800 w 606552"/>
                <a:gd name="connsiteY457" fmla="*/ 477363 h 713136"/>
                <a:gd name="connsiteX458" fmla="*/ 209467 w 606552"/>
                <a:gd name="connsiteY458" fmla="*/ 484602 h 713136"/>
                <a:gd name="connsiteX459" fmla="*/ 210801 w 606552"/>
                <a:gd name="connsiteY459" fmla="*/ 486126 h 713136"/>
                <a:gd name="connsiteX460" fmla="*/ 211468 w 606552"/>
                <a:gd name="connsiteY460" fmla="*/ 488222 h 713136"/>
                <a:gd name="connsiteX461" fmla="*/ 211468 w 606552"/>
                <a:gd name="connsiteY461" fmla="*/ 495175 h 713136"/>
                <a:gd name="connsiteX462" fmla="*/ 212420 w 606552"/>
                <a:gd name="connsiteY462" fmla="*/ 501557 h 713136"/>
                <a:gd name="connsiteX463" fmla="*/ 214135 w 606552"/>
                <a:gd name="connsiteY463" fmla="*/ 507938 h 713136"/>
                <a:gd name="connsiteX464" fmla="*/ 215278 w 606552"/>
                <a:gd name="connsiteY464" fmla="*/ 509748 h 713136"/>
                <a:gd name="connsiteX465" fmla="*/ 216230 w 606552"/>
                <a:gd name="connsiteY465" fmla="*/ 509177 h 713136"/>
                <a:gd name="connsiteX466" fmla="*/ 216230 w 606552"/>
                <a:gd name="connsiteY466" fmla="*/ 505272 h 713136"/>
                <a:gd name="connsiteX467" fmla="*/ 216230 w 606552"/>
                <a:gd name="connsiteY467" fmla="*/ 493079 h 713136"/>
                <a:gd name="connsiteX468" fmla="*/ 219754 w 606552"/>
                <a:gd name="connsiteY468" fmla="*/ 495365 h 713136"/>
                <a:gd name="connsiteX469" fmla="*/ 221088 w 606552"/>
                <a:gd name="connsiteY469" fmla="*/ 495365 h 713136"/>
                <a:gd name="connsiteX470" fmla="*/ 222040 w 606552"/>
                <a:gd name="connsiteY470" fmla="*/ 489555 h 713136"/>
                <a:gd name="connsiteX471" fmla="*/ 223088 w 606552"/>
                <a:gd name="connsiteY471" fmla="*/ 486602 h 713136"/>
                <a:gd name="connsiteX472" fmla="*/ 225755 w 606552"/>
                <a:gd name="connsiteY472" fmla="*/ 481840 h 713136"/>
                <a:gd name="connsiteX473" fmla="*/ 225755 w 606552"/>
                <a:gd name="connsiteY473" fmla="*/ 480316 h 713136"/>
                <a:gd name="connsiteX474" fmla="*/ 224231 w 606552"/>
                <a:gd name="connsiteY474" fmla="*/ 480316 h 713136"/>
                <a:gd name="connsiteX475" fmla="*/ 222516 w 606552"/>
                <a:gd name="connsiteY475" fmla="*/ 481364 h 713136"/>
                <a:gd name="connsiteX476" fmla="*/ 222516 w 606552"/>
                <a:gd name="connsiteY476" fmla="*/ 482221 h 713136"/>
                <a:gd name="connsiteX477" fmla="*/ 222516 w 606552"/>
                <a:gd name="connsiteY477" fmla="*/ 482221 h 713136"/>
                <a:gd name="connsiteX478" fmla="*/ 222516 w 606552"/>
                <a:gd name="connsiteY478" fmla="*/ 482221 h 713136"/>
                <a:gd name="connsiteX479" fmla="*/ 221850 w 606552"/>
                <a:gd name="connsiteY479" fmla="*/ 482221 h 713136"/>
                <a:gd name="connsiteX480" fmla="*/ 221850 w 606552"/>
                <a:gd name="connsiteY480" fmla="*/ 482221 h 713136"/>
                <a:gd name="connsiteX481" fmla="*/ 221373 w 606552"/>
                <a:gd name="connsiteY481" fmla="*/ 482221 h 713136"/>
                <a:gd name="connsiteX482" fmla="*/ 221373 w 606552"/>
                <a:gd name="connsiteY482" fmla="*/ 480221 h 713136"/>
                <a:gd name="connsiteX483" fmla="*/ 221373 w 606552"/>
                <a:gd name="connsiteY483" fmla="*/ 479078 h 713136"/>
                <a:gd name="connsiteX484" fmla="*/ 221373 w 606552"/>
                <a:gd name="connsiteY484" fmla="*/ 477744 h 713136"/>
                <a:gd name="connsiteX485" fmla="*/ 221373 w 606552"/>
                <a:gd name="connsiteY485" fmla="*/ 476411 h 713136"/>
                <a:gd name="connsiteX486" fmla="*/ 220135 w 606552"/>
                <a:gd name="connsiteY486" fmla="*/ 475268 h 713136"/>
                <a:gd name="connsiteX487" fmla="*/ 218707 w 606552"/>
                <a:gd name="connsiteY487" fmla="*/ 475268 h 713136"/>
                <a:gd name="connsiteX488" fmla="*/ 218707 w 606552"/>
                <a:gd name="connsiteY488" fmla="*/ 476601 h 713136"/>
                <a:gd name="connsiteX489" fmla="*/ 218707 w 606552"/>
                <a:gd name="connsiteY489" fmla="*/ 478220 h 713136"/>
                <a:gd name="connsiteX490" fmla="*/ 217849 w 606552"/>
                <a:gd name="connsiteY490" fmla="*/ 478983 h 713136"/>
                <a:gd name="connsiteX491" fmla="*/ 215373 w 606552"/>
                <a:gd name="connsiteY491" fmla="*/ 476791 h 713136"/>
                <a:gd name="connsiteX492" fmla="*/ 207848 w 606552"/>
                <a:gd name="connsiteY492" fmla="*/ 466790 h 713136"/>
                <a:gd name="connsiteX493" fmla="*/ 205753 w 606552"/>
                <a:gd name="connsiteY493" fmla="*/ 463075 h 713136"/>
                <a:gd name="connsiteX494" fmla="*/ 203372 w 606552"/>
                <a:gd name="connsiteY494" fmla="*/ 461552 h 713136"/>
                <a:gd name="connsiteX495" fmla="*/ 202705 w 606552"/>
                <a:gd name="connsiteY495" fmla="*/ 460885 h 713136"/>
                <a:gd name="connsiteX496" fmla="*/ 201752 w 606552"/>
                <a:gd name="connsiteY496" fmla="*/ 455932 h 713136"/>
                <a:gd name="connsiteX497" fmla="*/ 200037 w 606552"/>
                <a:gd name="connsiteY497" fmla="*/ 451169 h 713136"/>
                <a:gd name="connsiteX498" fmla="*/ 199371 w 606552"/>
                <a:gd name="connsiteY498" fmla="*/ 447931 h 713136"/>
                <a:gd name="connsiteX499" fmla="*/ 199942 w 606552"/>
                <a:gd name="connsiteY499" fmla="*/ 444978 h 713136"/>
                <a:gd name="connsiteX500" fmla="*/ 198323 w 606552"/>
                <a:gd name="connsiteY500" fmla="*/ 444025 h 713136"/>
                <a:gd name="connsiteX501" fmla="*/ 197085 w 606552"/>
                <a:gd name="connsiteY501" fmla="*/ 444025 h 713136"/>
                <a:gd name="connsiteX502" fmla="*/ 194513 w 606552"/>
                <a:gd name="connsiteY502" fmla="*/ 446217 h 713136"/>
                <a:gd name="connsiteX503" fmla="*/ 194513 w 606552"/>
                <a:gd name="connsiteY503" fmla="*/ 446217 h 713136"/>
                <a:gd name="connsiteX504" fmla="*/ 193751 w 606552"/>
                <a:gd name="connsiteY504" fmla="*/ 448216 h 713136"/>
                <a:gd name="connsiteX505" fmla="*/ 193751 w 606552"/>
                <a:gd name="connsiteY505" fmla="*/ 448216 h 713136"/>
                <a:gd name="connsiteX506" fmla="*/ 192037 w 606552"/>
                <a:gd name="connsiteY506" fmla="*/ 449265 h 713136"/>
                <a:gd name="connsiteX507" fmla="*/ 191465 w 606552"/>
                <a:gd name="connsiteY507" fmla="*/ 450217 h 713136"/>
                <a:gd name="connsiteX508" fmla="*/ 191465 w 606552"/>
                <a:gd name="connsiteY508" fmla="*/ 452312 h 713136"/>
                <a:gd name="connsiteX509" fmla="*/ 192227 w 606552"/>
                <a:gd name="connsiteY509" fmla="*/ 454313 h 713136"/>
                <a:gd name="connsiteX510" fmla="*/ 192227 w 606552"/>
                <a:gd name="connsiteY510" fmla="*/ 456122 h 713136"/>
                <a:gd name="connsiteX511" fmla="*/ 190417 w 606552"/>
                <a:gd name="connsiteY511" fmla="*/ 457551 h 713136"/>
                <a:gd name="connsiteX512" fmla="*/ 189465 w 606552"/>
                <a:gd name="connsiteY512" fmla="*/ 456980 h 713136"/>
                <a:gd name="connsiteX513" fmla="*/ 185083 w 606552"/>
                <a:gd name="connsiteY513" fmla="*/ 452598 h 713136"/>
                <a:gd name="connsiteX514" fmla="*/ 189941 w 606552"/>
                <a:gd name="connsiteY514" fmla="*/ 439834 h 713136"/>
                <a:gd name="connsiteX515" fmla="*/ 188036 w 606552"/>
                <a:gd name="connsiteY515" fmla="*/ 425357 h 713136"/>
                <a:gd name="connsiteX516" fmla="*/ 182130 w 606552"/>
                <a:gd name="connsiteY516" fmla="*/ 412212 h 713136"/>
                <a:gd name="connsiteX517" fmla="*/ 175368 w 606552"/>
                <a:gd name="connsiteY517" fmla="*/ 403259 h 713136"/>
                <a:gd name="connsiteX518" fmla="*/ 164795 w 606552"/>
                <a:gd name="connsiteY518" fmla="*/ 393162 h 713136"/>
                <a:gd name="connsiteX519" fmla="*/ 163747 w 606552"/>
                <a:gd name="connsiteY519" fmla="*/ 392591 h 713136"/>
                <a:gd name="connsiteX520" fmla="*/ 163080 w 606552"/>
                <a:gd name="connsiteY520" fmla="*/ 391638 h 713136"/>
                <a:gd name="connsiteX521" fmla="*/ 162414 w 606552"/>
                <a:gd name="connsiteY521" fmla="*/ 386971 h 713136"/>
                <a:gd name="connsiteX522" fmla="*/ 161652 w 606552"/>
                <a:gd name="connsiteY522" fmla="*/ 385923 h 713136"/>
                <a:gd name="connsiteX523" fmla="*/ 160509 w 606552"/>
                <a:gd name="connsiteY523" fmla="*/ 385256 h 713136"/>
                <a:gd name="connsiteX524" fmla="*/ 159080 w 606552"/>
                <a:gd name="connsiteY524" fmla="*/ 383923 h 713136"/>
                <a:gd name="connsiteX525" fmla="*/ 154127 w 606552"/>
                <a:gd name="connsiteY525" fmla="*/ 373541 h 713136"/>
                <a:gd name="connsiteX526" fmla="*/ 151556 w 606552"/>
                <a:gd name="connsiteY526" fmla="*/ 371160 h 713136"/>
                <a:gd name="connsiteX527" fmla="*/ 150793 w 606552"/>
                <a:gd name="connsiteY527" fmla="*/ 369540 h 713136"/>
                <a:gd name="connsiteX528" fmla="*/ 149841 w 606552"/>
                <a:gd name="connsiteY528" fmla="*/ 367825 h 713136"/>
                <a:gd name="connsiteX529" fmla="*/ 148412 w 606552"/>
                <a:gd name="connsiteY529" fmla="*/ 367064 h 713136"/>
                <a:gd name="connsiteX530" fmla="*/ 146507 w 606552"/>
                <a:gd name="connsiteY530" fmla="*/ 367064 h 713136"/>
                <a:gd name="connsiteX531" fmla="*/ 145459 w 606552"/>
                <a:gd name="connsiteY531" fmla="*/ 367064 h 713136"/>
                <a:gd name="connsiteX532" fmla="*/ 144697 w 606552"/>
                <a:gd name="connsiteY532" fmla="*/ 366016 h 713136"/>
                <a:gd name="connsiteX533" fmla="*/ 143935 w 606552"/>
                <a:gd name="connsiteY533" fmla="*/ 363540 h 713136"/>
                <a:gd name="connsiteX534" fmla="*/ 143935 w 606552"/>
                <a:gd name="connsiteY534" fmla="*/ 361825 h 713136"/>
                <a:gd name="connsiteX535" fmla="*/ 143935 w 606552"/>
                <a:gd name="connsiteY535" fmla="*/ 356967 h 713136"/>
                <a:gd name="connsiteX536" fmla="*/ 137649 w 606552"/>
                <a:gd name="connsiteY536" fmla="*/ 337917 h 713136"/>
                <a:gd name="connsiteX537" fmla="*/ 130410 w 606552"/>
                <a:gd name="connsiteY537" fmla="*/ 326011 h 713136"/>
                <a:gd name="connsiteX538" fmla="*/ 128219 w 606552"/>
                <a:gd name="connsiteY538" fmla="*/ 320772 h 713136"/>
                <a:gd name="connsiteX539" fmla="*/ 127266 w 606552"/>
                <a:gd name="connsiteY539" fmla="*/ 320010 h 713136"/>
                <a:gd name="connsiteX540" fmla="*/ 125933 w 606552"/>
                <a:gd name="connsiteY540" fmla="*/ 319439 h 713136"/>
                <a:gd name="connsiteX541" fmla="*/ 124504 w 606552"/>
                <a:gd name="connsiteY541" fmla="*/ 318010 h 713136"/>
                <a:gd name="connsiteX542" fmla="*/ 122409 w 606552"/>
                <a:gd name="connsiteY542" fmla="*/ 315152 h 713136"/>
                <a:gd name="connsiteX543" fmla="*/ 122981 w 606552"/>
                <a:gd name="connsiteY543" fmla="*/ 314581 h 713136"/>
                <a:gd name="connsiteX544" fmla="*/ 122981 w 606552"/>
                <a:gd name="connsiteY544" fmla="*/ 312771 h 713136"/>
                <a:gd name="connsiteX545" fmla="*/ 126314 w 606552"/>
                <a:gd name="connsiteY545" fmla="*/ 311152 h 713136"/>
                <a:gd name="connsiteX546" fmla="*/ 126314 w 606552"/>
                <a:gd name="connsiteY546" fmla="*/ 306580 h 713136"/>
                <a:gd name="connsiteX547" fmla="*/ 124504 w 606552"/>
                <a:gd name="connsiteY547" fmla="*/ 301436 h 713136"/>
                <a:gd name="connsiteX548" fmla="*/ 115741 w 606552"/>
                <a:gd name="connsiteY548" fmla="*/ 285244 h 713136"/>
                <a:gd name="connsiteX549" fmla="*/ 113265 w 606552"/>
                <a:gd name="connsiteY549" fmla="*/ 281815 h 713136"/>
                <a:gd name="connsiteX550" fmla="*/ 114312 w 606552"/>
                <a:gd name="connsiteY550" fmla="*/ 277719 h 713136"/>
                <a:gd name="connsiteX551" fmla="*/ 114312 w 606552"/>
                <a:gd name="connsiteY551" fmla="*/ 272290 h 713136"/>
                <a:gd name="connsiteX552" fmla="*/ 113456 w 606552"/>
                <a:gd name="connsiteY552" fmla="*/ 267241 h 713136"/>
                <a:gd name="connsiteX553" fmla="*/ 111170 w 606552"/>
                <a:gd name="connsiteY553" fmla="*/ 264099 h 713136"/>
                <a:gd name="connsiteX554" fmla="*/ 112217 w 606552"/>
                <a:gd name="connsiteY554" fmla="*/ 257145 h 713136"/>
                <a:gd name="connsiteX555" fmla="*/ 109741 w 606552"/>
                <a:gd name="connsiteY555" fmla="*/ 251621 h 713136"/>
                <a:gd name="connsiteX556" fmla="*/ 103073 w 606552"/>
                <a:gd name="connsiteY556" fmla="*/ 242096 h 713136"/>
                <a:gd name="connsiteX557" fmla="*/ 104978 w 606552"/>
                <a:gd name="connsiteY557" fmla="*/ 241619 h 713136"/>
                <a:gd name="connsiteX558" fmla="*/ 106407 w 606552"/>
                <a:gd name="connsiteY558" fmla="*/ 240286 h 713136"/>
                <a:gd name="connsiteX559" fmla="*/ 107359 w 606552"/>
                <a:gd name="connsiteY559" fmla="*/ 238286 h 713136"/>
                <a:gd name="connsiteX560" fmla="*/ 107359 w 606552"/>
                <a:gd name="connsiteY560" fmla="*/ 235618 h 713136"/>
                <a:gd name="connsiteX561" fmla="*/ 105074 w 606552"/>
                <a:gd name="connsiteY561" fmla="*/ 232094 h 713136"/>
                <a:gd name="connsiteX562" fmla="*/ 104311 w 606552"/>
                <a:gd name="connsiteY562" fmla="*/ 230570 h 713136"/>
                <a:gd name="connsiteX563" fmla="*/ 105169 w 606552"/>
                <a:gd name="connsiteY563" fmla="*/ 229808 h 713136"/>
                <a:gd name="connsiteX564" fmla="*/ 107359 w 606552"/>
                <a:gd name="connsiteY564" fmla="*/ 229141 h 713136"/>
                <a:gd name="connsiteX565" fmla="*/ 109455 w 606552"/>
                <a:gd name="connsiteY565" fmla="*/ 225427 h 713136"/>
                <a:gd name="connsiteX566" fmla="*/ 110788 w 606552"/>
                <a:gd name="connsiteY566" fmla="*/ 224570 h 713136"/>
                <a:gd name="connsiteX567" fmla="*/ 113170 w 606552"/>
                <a:gd name="connsiteY567" fmla="*/ 224570 h 713136"/>
                <a:gd name="connsiteX568" fmla="*/ 114694 w 606552"/>
                <a:gd name="connsiteY568" fmla="*/ 223427 h 713136"/>
                <a:gd name="connsiteX569" fmla="*/ 115646 w 606552"/>
                <a:gd name="connsiteY569" fmla="*/ 220759 h 713136"/>
                <a:gd name="connsiteX570" fmla="*/ 116218 w 606552"/>
                <a:gd name="connsiteY570" fmla="*/ 215140 h 713136"/>
                <a:gd name="connsiteX571" fmla="*/ 116218 w 606552"/>
                <a:gd name="connsiteY571" fmla="*/ 210187 h 713136"/>
                <a:gd name="connsiteX572" fmla="*/ 113646 w 606552"/>
                <a:gd name="connsiteY572" fmla="*/ 191899 h 713136"/>
                <a:gd name="connsiteX573" fmla="*/ 113646 w 606552"/>
                <a:gd name="connsiteY573" fmla="*/ 187899 h 713136"/>
                <a:gd name="connsiteX574" fmla="*/ 114884 w 606552"/>
                <a:gd name="connsiteY574" fmla="*/ 184279 h 713136"/>
                <a:gd name="connsiteX575" fmla="*/ 117837 w 606552"/>
                <a:gd name="connsiteY575" fmla="*/ 180850 h 713136"/>
                <a:gd name="connsiteX576" fmla="*/ 117837 w 606552"/>
                <a:gd name="connsiteY576" fmla="*/ 183803 h 713136"/>
                <a:gd name="connsiteX577" fmla="*/ 119170 w 606552"/>
                <a:gd name="connsiteY577" fmla="*/ 186184 h 713136"/>
                <a:gd name="connsiteX578" fmla="*/ 121932 w 606552"/>
                <a:gd name="connsiteY578" fmla="*/ 190375 h 713136"/>
                <a:gd name="connsiteX579" fmla="*/ 121932 w 606552"/>
                <a:gd name="connsiteY579" fmla="*/ 191613 h 713136"/>
                <a:gd name="connsiteX580" fmla="*/ 121932 w 606552"/>
                <a:gd name="connsiteY580" fmla="*/ 194661 h 713136"/>
                <a:gd name="connsiteX581" fmla="*/ 122409 w 606552"/>
                <a:gd name="connsiteY581" fmla="*/ 195709 h 713136"/>
                <a:gd name="connsiteX582" fmla="*/ 123171 w 606552"/>
                <a:gd name="connsiteY582" fmla="*/ 195709 h 713136"/>
                <a:gd name="connsiteX583" fmla="*/ 124124 w 606552"/>
                <a:gd name="connsiteY583" fmla="*/ 195042 h 713136"/>
                <a:gd name="connsiteX584" fmla="*/ 125076 w 606552"/>
                <a:gd name="connsiteY584" fmla="*/ 194185 h 713136"/>
                <a:gd name="connsiteX585" fmla="*/ 126029 w 606552"/>
                <a:gd name="connsiteY585" fmla="*/ 193709 h 713136"/>
                <a:gd name="connsiteX586" fmla="*/ 130505 w 606552"/>
                <a:gd name="connsiteY586" fmla="*/ 194661 h 713136"/>
                <a:gd name="connsiteX587" fmla="*/ 139173 w 606552"/>
                <a:gd name="connsiteY587" fmla="*/ 198662 h 713136"/>
                <a:gd name="connsiteX588" fmla="*/ 143935 w 606552"/>
                <a:gd name="connsiteY588" fmla="*/ 199614 h 713136"/>
                <a:gd name="connsiteX589" fmla="*/ 148793 w 606552"/>
                <a:gd name="connsiteY589" fmla="*/ 198662 h 713136"/>
                <a:gd name="connsiteX590" fmla="*/ 150984 w 606552"/>
                <a:gd name="connsiteY590" fmla="*/ 198662 h 713136"/>
                <a:gd name="connsiteX591" fmla="*/ 152889 w 606552"/>
                <a:gd name="connsiteY591" fmla="*/ 200281 h 713136"/>
                <a:gd name="connsiteX592" fmla="*/ 154794 w 606552"/>
                <a:gd name="connsiteY592" fmla="*/ 202472 h 713136"/>
                <a:gd name="connsiteX593" fmla="*/ 156413 w 606552"/>
                <a:gd name="connsiteY593" fmla="*/ 203615 h 713136"/>
                <a:gd name="connsiteX594" fmla="*/ 160604 w 606552"/>
                <a:gd name="connsiteY594" fmla="*/ 205520 h 713136"/>
                <a:gd name="connsiteX595" fmla="*/ 162795 w 606552"/>
                <a:gd name="connsiteY595" fmla="*/ 209425 h 713136"/>
                <a:gd name="connsiteX596" fmla="*/ 164033 w 606552"/>
                <a:gd name="connsiteY596" fmla="*/ 209997 h 713136"/>
                <a:gd name="connsiteX597" fmla="*/ 165366 w 606552"/>
                <a:gd name="connsiteY597" fmla="*/ 209997 h 713136"/>
                <a:gd name="connsiteX598" fmla="*/ 168510 w 606552"/>
                <a:gd name="connsiteY598" fmla="*/ 211520 h 713136"/>
                <a:gd name="connsiteX599" fmla="*/ 170891 w 606552"/>
                <a:gd name="connsiteY599" fmla="*/ 210949 h 713136"/>
                <a:gd name="connsiteX600" fmla="*/ 172034 w 606552"/>
                <a:gd name="connsiteY600" fmla="*/ 209139 h 713136"/>
                <a:gd name="connsiteX601" fmla="*/ 170415 w 606552"/>
                <a:gd name="connsiteY601" fmla="*/ 206377 h 713136"/>
                <a:gd name="connsiteX602" fmla="*/ 182607 w 606552"/>
                <a:gd name="connsiteY602" fmla="*/ 207425 h 713136"/>
                <a:gd name="connsiteX603" fmla="*/ 185655 w 606552"/>
                <a:gd name="connsiteY603" fmla="*/ 206377 h 713136"/>
                <a:gd name="connsiteX604" fmla="*/ 187179 w 606552"/>
                <a:gd name="connsiteY604" fmla="*/ 203615 h 713136"/>
                <a:gd name="connsiteX605" fmla="*/ 187179 w 606552"/>
                <a:gd name="connsiteY605" fmla="*/ 199710 h 713136"/>
                <a:gd name="connsiteX606" fmla="*/ 184702 w 606552"/>
                <a:gd name="connsiteY606" fmla="*/ 197804 h 713136"/>
                <a:gd name="connsiteX607" fmla="*/ 183464 w 606552"/>
                <a:gd name="connsiteY607" fmla="*/ 195232 h 713136"/>
                <a:gd name="connsiteX608" fmla="*/ 185941 w 606552"/>
                <a:gd name="connsiteY608" fmla="*/ 195899 h 713136"/>
                <a:gd name="connsiteX609" fmla="*/ 189370 w 606552"/>
                <a:gd name="connsiteY609" fmla="*/ 198852 h 713136"/>
                <a:gd name="connsiteX610" fmla="*/ 190989 w 606552"/>
                <a:gd name="connsiteY610" fmla="*/ 201995 h 713136"/>
                <a:gd name="connsiteX611" fmla="*/ 187084 w 606552"/>
                <a:gd name="connsiteY611" fmla="*/ 203996 h 713136"/>
                <a:gd name="connsiteX612" fmla="*/ 186131 w 606552"/>
                <a:gd name="connsiteY612" fmla="*/ 205329 h 713136"/>
                <a:gd name="connsiteX613" fmla="*/ 186131 w 606552"/>
                <a:gd name="connsiteY613" fmla="*/ 207139 h 713136"/>
                <a:gd name="connsiteX614" fmla="*/ 186131 w 606552"/>
                <a:gd name="connsiteY614" fmla="*/ 209235 h 713136"/>
                <a:gd name="connsiteX615" fmla="*/ 187274 w 606552"/>
                <a:gd name="connsiteY615" fmla="*/ 210663 h 713136"/>
                <a:gd name="connsiteX616" fmla="*/ 192513 w 606552"/>
                <a:gd name="connsiteY616" fmla="*/ 214187 h 713136"/>
                <a:gd name="connsiteX617" fmla="*/ 194323 w 606552"/>
                <a:gd name="connsiteY617" fmla="*/ 216283 h 713136"/>
                <a:gd name="connsiteX618" fmla="*/ 195561 w 606552"/>
                <a:gd name="connsiteY618" fmla="*/ 217235 h 713136"/>
                <a:gd name="connsiteX619" fmla="*/ 197371 w 606552"/>
                <a:gd name="connsiteY619" fmla="*/ 217235 h 713136"/>
                <a:gd name="connsiteX620" fmla="*/ 201657 w 606552"/>
                <a:gd name="connsiteY620" fmla="*/ 217235 h 713136"/>
                <a:gd name="connsiteX621" fmla="*/ 203848 w 606552"/>
                <a:gd name="connsiteY621" fmla="*/ 217807 h 713136"/>
                <a:gd name="connsiteX622" fmla="*/ 208801 w 606552"/>
                <a:gd name="connsiteY622" fmla="*/ 220855 h 713136"/>
                <a:gd name="connsiteX623" fmla="*/ 212420 w 606552"/>
                <a:gd name="connsiteY623" fmla="*/ 220283 h 713136"/>
                <a:gd name="connsiteX624" fmla="*/ 219374 w 606552"/>
                <a:gd name="connsiteY624" fmla="*/ 217045 h 713136"/>
                <a:gd name="connsiteX625" fmla="*/ 220707 w 606552"/>
                <a:gd name="connsiteY625" fmla="*/ 223807 h 713136"/>
                <a:gd name="connsiteX626" fmla="*/ 225660 w 606552"/>
                <a:gd name="connsiteY626" fmla="*/ 227999 h 713136"/>
                <a:gd name="connsiteX627" fmla="*/ 232041 w 606552"/>
                <a:gd name="connsiteY627" fmla="*/ 230284 h 713136"/>
                <a:gd name="connsiteX628" fmla="*/ 243948 w 606552"/>
                <a:gd name="connsiteY628" fmla="*/ 231618 h 713136"/>
                <a:gd name="connsiteX629" fmla="*/ 246234 w 606552"/>
                <a:gd name="connsiteY629" fmla="*/ 233142 h 713136"/>
                <a:gd name="connsiteX630" fmla="*/ 247091 w 606552"/>
                <a:gd name="connsiteY630" fmla="*/ 236571 h 713136"/>
                <a:gd name="connsiteX631" fmla="*/ 248139 w 606552"/>
                <a:gd name="connsiteY631" fmla="*/ 239429 h 713136"/>
                <a:gd name="connsiteX632" fmla="*/ 250425 w 606552"/>
                <a:gd name="connsiteY632" fmla="*/ 242572 h 713136"/>
                <a:gd name="connsiteX633" fmla="*/ 254330 w 606552"/>
                <a:gd name="connsiteY633" fmla="*/ 246668 h 713136"/>
                <a:gd name="connsiteX634" fmla="*/ 256807 w 606552"/>
                <a:gd name="connsiteY634" fmla="*/ 248382 h 713136"/>
                <a:gd name="connsiteX635" fmla="*/ 259473 w 606552"/>
                <a:gd name="connsiteY635" fmla="*/ 249430 h 713136"/>
                <a:gd name="connsiteX636" fmla="*/ 262426 w 606552"/>
                <a:gd name="connsiteY636" fmla="*/ 250001 h 713136"/>
                <a:gd name="connsiteX637" fmla="*/ 268904 w 606552"/>
                <a:gd name="connsiteY637" fmla="*/ 250001 h 713136"/>
                <a:gd name="connsiteX638" fmla="*/ 270618 w 606552"/>
                <a:gd name="connsiteY638" fmla="*/ 250573 h 713136"/>
                <a:gd name="connsiteX639" fmla="*/ 271380 w 606552"/>
                <a:gd name="connsiteY639" fmla="*/ 251716 h 713136"/>
                <a:gd name="connsiteX640" fmla="*/ 271380 w 606552"/>
                <a:gd name="connsiteY640" fmla="*/ 253621 h 713136"/>
                <a:gd name="connsiteX641" fmla="*/ 272618 w 606552"/>
                <a:gd name="connsiteY641" fmla="*/ 253621 h 713136"/>
                <a:gd name="connsiteX642" fmla="*/ 275381 w 606552"/>
                <a:gd name="connsiteY642" fmla="*/ 253621 h 713136"/>
                <a:gd name="connsiteX643" fmla="*/ 278333 w 606552"/>
                <a:gd name="connsiteY643" fmla="*/ 254668 h 713136"/>
                <a:gd name="connsiteX644" fmla="*/ 283381 w 606552"/>
                <a:gd name="connsiteY644" fmla="*/ 258669 h 713136"/>
                <a:gd name="connsiteX645" fmla="*/ 286620 w 606552"/>
                <a:gd name="connsiteY645" fmla="*/ 259908 h 713136"/>
                <a:gd name="connsiteX646" fmla="*/ 289287 w 606552"/>
                <a:gd name="connsiteY646" fmla="*/ 261717 h 713136"/>
                <a:gd name="connsiteX647" fmla="*/ 290240 w 606552"/>
                <a:gd name="connsiteY647" fmla="*/ 262479 h 713136"/>
                <a:gd name="connsiteX648" fmla="*/ 291478 w 606552"/>
                <a:gd name="connsiteY648" fmla="*/ 263241 h 713136"/>
                <a:gd name="connsiteX649" fmla="*/ 296812 w 606552"/>
                <a:gd name="connsiteY649" fmla="*/ 264384 h 713136"/>
                <a:gd name="connsiteX650" fmla="*/ 309194 w 606552"/>
                <a:gd name="connsiteY650" fmla="*/ 270385 h 713136"/>
                <a:gd name="connsiteX651" fmla="*/ 327577 w 606552"/>
                <a:gd name="connsiteY651" fmla="*/ 274004 h 713136"/>
                <a:gd name="connsiteX652" fmla="*/ 337102 w 606552"/>
                <a:gd name="connsiteY652" fmla="*/ 274004 h 713136"/>
                <a:gd name="connsiteX653" fmla="*/ 345961 w 606552"/>
                <a:gd name="connsiteY653" fmla="*/ 271337 h 713136"/>
                <a:gd name="connsiteX654" fmla="*/ 353104 w 606552"/>
                <a:gd name="connsiteY654" fmla="*/ 268194 h 713136"/>
                <a:gd name="connsiteX655" fmla="*/ 354247 w 606552"/>
                <a:gd name="connsiteY655" fmla="*/ 269051 h 713136"/>
                <a:gd name="connsiteX656" fmla="*/ 354723 w 606552"/>
                <a:gd name="connsiteY656" fmla="*/ 272481 h 713136"/>
                <a:gd name="connsiteX657" fmla="*/ 354723 w 606552"/>
                <a:gd name="connsiteY657" fmla="*/ 274290 h 713136"/>
                <a:gd name="connsiteX658" fmla="*/ 356057 w 606552"/>
                <a:gd name="connsiteY658" fmla="*/ 275814 h 713136"/>
                <a:gd name="connsiteX659" fmla="*/ 357771 w 606552"/>
                <a:gd name="connsiteY659" fmla="*/ 276386 h 713136"/>
                <a:gd name="connsiteX660" fmla="*/ 359677 w 606552"/>
                <a:gd name="connsiteY660" fmla="*/ 275528 h 713136"/>
                <a:gd name="connsiteX661" fmla="*/ 357391 w 606552"/>
                <a:gd name="connsiteY661" fmla="*/ 273052 h 713136"/>
                <a:gd name="connsiteX662" fmla="*/ 358534 w 606552"/>
                <a:gd name="connsiteY662" fmla="*/ 270671 h 713136"/>
                <a:gd name="connsiteX663" fmla="*/ 363201 w 606552"/>
                <a:gd name="connsiteY663" fmla="*/ 267147 h 713136"/>
                <a:gd name="connsiteX664" fmla="*/ 364344 w 606552"/>
                <a:gd name="connsiteY664" fmla="*/ 265622 h 713136"/>
                <a:gd name="connsiteX665" fmla="*/ 366058 w 606552"/>
                <a:gd name="connsiteY665" fmla="*/ 262289 h 713136"/>
                <a:gd name="connsiteX666" fmla="*/ 366820 w 606552"/>
                <a:gd name="connsiteY666" fmla="*/ 261241 h 713136"/>
                <a:gd name="connsiteX667" fmla="*/ 368439 w 606552"/>
                <a:gd name="connsiteY667" fmla="*/ 260384 h 713136"/>
                <a:gd name="connsiteX668" fmla="*/ 371392 w 606552"/>
                <a:gd name="connsiteY668" fmla="*/ 260384 h 713136"/>
                <a:gd name="connsiteX669" fmla="*/ 373107 w 606552"/>
                <a:gd name="connsiteY669" fmla="*/ 260384 h 713136"/>
                <a:gd name="connsiteX670" fmla="*/ 374631 w 606552"/>
                <a:gd name="connsiteY670" fmla="*/ 259431 h 713136"/>
                <a:gd name="connsiteX671" fmla="*/ 376726 w 606552"/>
                <a:gd name="connsiteY671" fmla="*/ 257526 h 713136"/>
                <a:gd name="connsiteX672" fmla="*/ 378536 w 606552"/>
                <a:gd name="connsiteY672" fmla="*/ 256955 h 713136"/>
                <a:gd name="connsiteX673" fmla="*/ 379774 w 606552"/>
                <a:gd name="connsiteY673" fmla="*/ 256955 h 713136"/>
                <a:gd name="connsiteX674" fmla="*/ 381299 w 606552"/>
                <a:gd name="connsiteY674" fmla="*/ 257526 h 713136"/>
                <a:gd name="connsiteX675" fmla="*/ 382822 w 606552"/>
                <a:gd name="connsiteY675" fmla="*/ 258288 h 713136"/>
                <a:gd name="connsiteX676" fmla="*/ 383870 w 606552"/>
                <a:gd name="connsiteY676" fmla="*/ 259145 h 713136"/>
                <a:gd name="connsiteX677" fmla="*/ 385299 w 606552"/>
                <a:gd name="connsiteY677" fmla="*/ 261336 h 713136"/>
                <a:gd name="connsiteX678" fmla="*/ 386918 w 606552"/>
                <a:gd name="connsiteY678" fmla="*/ 264956 h 713136"/>
                <a:gd name="connsiteX679" fmla="*/ 387489 w 606552"/>
                <a:gd name="connsiteY679" fmla="*/ 268290 h 713136"/>
                <a:gd name="connsiteX680" fmla="*/ 385680 w 606552"/>
                <a:gd name="connsiteY680" fmla="*/ 269813 h 713136"/>
                <a:gd name="connsiteX681" fmla="*/ 386918 w 606552"/>
                <a:gd name="connsiteY681" fmla="*/ 272575 h 713136"/>
                <a:gd name="connsiteX682" fmla="*/ 389109 w 606552"/>
                <a:gd name="connsiteY682" fmla="*/ 273338 h 713136"/>
                <a:gd name="connsiteX683" fmla="*/ 391490 w 606552"/>
                <a:gd name="connsiteY683" fmla="*/ 273338 h 713136"/>
                <a:gd name="connsiteX684" fmla="*/ 393681 w 606552"/>
                <a:gd name="connsiteY684" fmla="*/ 274481 h 713136"/>
                <a:gd name="connsiteX685" fmla="*/ 395395 w 606552"/>
                <a:gd name="connsiteY685" fmla="*/ 272957 h 713136"/>
                <a:gd name="connsiteX686" fmla="*/ 396538 w 606552"/>
                <a:gd name="connsiteY686" fmla="*/ 272195 h 713136"/>
                <a:gd name="connsiteX687" fmla="*/ 399586 w 606552"/>
                <a:gd name="connsiteY687" fmla="*/ 272195 h 713136"/>
                <a:gd name="connsiteX688" fmla="*/ 401110 w 606552"/>
                <a:gd name="connsiteY688" fmla="*/ 272195 h 713136"/>
                <a:gd name="connsiteX689" fmla="*/ 402348 w 606552"/>
                <a:gd name="connsiteY689" fmla="*/ 273052 h 713136"/>
                <a:gd name="connsiteX690" fmla="*/ 403777 w 606552"/>
                <a:gd name="connsiteY690" fmla="*/ 273528 h 713136"/>
                <a:gd name="connsiteX691" fmla="*/ 405396 w 606552"/>
                <a:gd name="connsiteY691" fmla="*/ 272766 h 713136"/>
                <a:gd name="connsiteX692" fmla="*/ 403397 w 606552"/>
                <a:gd name="connsiteY692" fmla="*/ 271147 h 713136"/>
                <a:gd name="connsiteX693" fmla="*/ 401872 w 606552"/>
                <a:gd name="connsiteY693" fmla="*/ 269147 h 713136"/>
                <a:gd name="connsiteX694" fmla="*/ 399967 w 606552"/>
                <a:gd name="connsiteY694" fmla="*/ 267527 h 713136"/>
                <a:gd name="connsiteX695" fmla="*/ 393490 w 606552"/>
                <a:gd name="connsiteY695" fmla="*/ 266385 h 713136"/>
                <a:gd name="connsiteX696" fmla="*/ 390824 w 606552"/>
                <a:gd name="connsiteY696" fmla="*/ 264956 h 713136"/>
                <a:gd name="connsiteX697" fmla="*/ 389014 w 606552"/>
                <a:gd name="connsiteY697" fmla="*/ 262194 h 713136"/>
                <a:gd name="connsiteX698" fmla="*/ 388347 w 606552"/>
                <a:gd name="connsiteY698" fmla="*/ 257907 h 713136"/>
                <a:gd name="connsiteX699" fmla="*/ 390728 w 606552"/>
                <a:gd name="connsiteY699" fmla="*/ 251716 h 713136"/>
                <a:gd name="connsiteX700" fmla="*/ 396538 w 606552"/>
                <a:gd name="connsiteY700" fmla="*/ 249334 h 713136"/>
                <a:gd name="connsiteX701" fmla="*/ 403206 w 606552"/>
                <a:gd name="connsiteY701" fmla="*/ 248001 h 713136"/>
                <a:gd name="connsiteX702" fmla="*/ 408445 w 606552"/>
                <a:gd name="connsiteY702" fmla="*/ 244858 h 713136"/>
                <a:gd name="connsiteX703" fmla="*/ 409302 w 606552"/>
                <a:gd name="connsiteY703" fmla="*/ 243906 h 713136"/>
                <a:gd name="connsiteX704" fmla="*/ 410254 w 606552"/>
                <a:gd name="connsiteY704" fmla="*/ 243048 h 713136"/>
                <a:gd name="connsiteX705" fmla="*/ 411302 w 606552"/>
                <a:gd name="connsiteY705" fmla="*/ 242381 h 713136"/>
                <a:gd name="connsiteX706" fmla="*/ 413207 w 606552"/>
                <a:gd name="connsiteY706" fmla="*/ 241524 h 713136"/>
                <a:gd name="connsiteX707" fmla="*/ 413683 w 606552"/>
                <a:gd name="connsiteY707" fmla="*/ 241524 h 713136"/>
                <a:gd name="connsiteX708" fmla="*/ 414255 w 606552"/>
                <a:gd name="connsiteY708" fmla="*/ 241524 h 713136"/>
                <a:gd name="connsiteX709" fmla="*/ 415112 w 606552"/>
                <a:gd name="connsiteY709" fmla="*/ 241524 h 713136"/>
                <a:gd name="connsiteX710" fmla="*/ 415970 w 606552"/>
                <a:gd name="connsiteY710" fmla="*/ 241524 h 713136"/>
                <a:gd name="connsiteX711" fmla="*/ 415970 w 606552"/>
                <a:gd name="connsiteY711" fmla="*/ 243048 h 713136"/>
                <a:gd name="connsiteX712" fmla="*/ 416636 w 606552"/>
                <a:gd name="connsiteY712" fmla="*/ 243048 h 713136"/>
                <a:gd name="connsiteX713" fmla="*/ 433971 w 606552"/>
                <a:gd name="connsiteY713" fmla="*/ 246001 h 713136"/>
                <a:gd name="connsiteX714" fmla="*/ 439115 w 606552"/>
                <a:gd name="connsiteY714" fmla="*/ 243048 h 713136"/>
                <a:gd name="connsiteX715" fmla="*/ 448640 w 606552"/>
                <a:gd name="connsiteY715" fmla="*/ 234666 h 713136"/>
                <a:gd name="connsiteX716" fmla="*/ 449879 w 606552"/>
                <a:gd name="connsiteY716" fmla="*/ 237428 h 713136"/>
                <a:gd name="connsiteX717" fmla="*/ 456070 w 606552"/>
                <a:gd name="connsiteY717" fmla="*/ 234857 h 713136"/>
                <a:gd name="connsiteX718" fmla="*/ 457499 w 606552"/>
                <a:gd name="connsiteY718" fmla="*/ 236571 h 713136"/>
                <a:gd name="connsiteX719" fmla="*/ 457499 w 606552"/>
                <a:gd name="connsiteY719" fmla="*/ 238666 h 713136"/>
                <a:gd name="connsiteX720" fmla="*/ 457499 w 606552"/>
                <a:gd name="connsiteY720" fmla="*/ 239905 h 713136"/>
                <a:gd name="connsiteX721" fmla="*/ 458451 w 606552"/>
                <a:gd name="connsiteY721" fmla="*/ 240572 h 713136"/>
                <a:gd name="connsiteX722" fmla="*/ 462070 w 606552"/>
                <a:gd name="connsiteY722" fmla="*/ 241143 h 713136"/>
                <a:gd name="connsiteX723" fmla="*/ 462737 w 606552"/>
                <a:gd name="connsiteY723" fmla="*/ 242286 h 713136"/>
                <a:gd name="connsiteX724" fmla="*/ 462737 w 606552"/>
                <a:gd name="connsiteY724" fmla="*/ 243810 h 713136"/>
                <a:gd name="connsiteX725" fmla="*/ 463785 w 606552"/>
                <a:gd name="connsiteY725" fmla="*/ 245429 h 713136"/>
                <a:gd name="connsiteX726" fmla="*/ 468547 w 606552"/>
                <a:gd name="connsiteY726" fmla="*/ 246287 h 713136"/>
                <a:gd name="connsiteX727" fmla="*/ 473786 w 606552"/>
                <a:gd name="connsiteY727" fmla="*/ 242381 h 713136"/>
                <a:gd name="connsiteX728" fmla="*/ 478454 w 606552"/>
                <a:gd name="connsiteY728" fmla="*/ 236571 h 713136"/>
                <a:gd name="connsiteX729" fmla="*/ 486454 w 606552"/>
                <a:gd name="connsiteY729" fmla="*/ 222665 h 713136"/>
                <a:gd name="connsiteX730" fmla="*/ 487121 w 606552"/>
                <a:gd name="connsiteY730" fmla="*/ 219902 h 713136"/>
                <a:gd name="connsiteX731" fmla="*/ 488550 w 606552"/>
                <a:gd name="connsiteY731" fmla="*/ 218283 h 713136"/>
                <a:gd name="connsiteX732" fmla="*/ 495503 w 606552"/>
                <a:gd name="connsiteY732" fmla="*/ 215140 h 713136"/>
                <a:gd name="connsiteX733" fmla="*/ 497884 w 606552"/>
                <a:gd name="connsiteY733" fmla="*/ 215140 h 713136"/>
                <a:gd name="connsiteX734" fmla="*/ 499790 w 606552"/>
                <a:gd name="connsiteY734" fmla="*/ 216854 h 713136"/>
                <a:gd name="connsiteX735" fmla="*/ 501980 w 606552"/>
                <a:gd name="connsiteY735" fmla="*/ 219998 h 713136"/>
                <a:gd name="connsiteX736" fmla="*/ 504171 w 606552"/>
                <a:gd name="connsiteY736" fmla="*/ 222379 h 713136"/>
                <a:gd name="connsiteX737" fmla="*/ 508933 w 606552"/>
                <a:gd name="connsiteY737" fmla="*/ 220474 h 713136"/>
                <a:gd name="connsiteX738" fmla="*/ 511886 w 606552"/>
                <a:gd name="connsiteY738" fmla="*/ 222474 h 713136"/>
                <a:gd name="connsiteX739" fmla="*/ 514839 w 606552"/>
                <a:gd name="connsiteY739" fmla="*/ 225332 h 713136"/>
                <a:gd name="connsiteX740" fmla="*/ 517601 w 606552"/>
                <a:gd name="connsiteY740" fmla="*/ 226856 h 713136"/>
                <a:gd name="connsiteX741" fmla="*/ 521506 w 606552"/>
                <a:gd name="connsiteY741" fmla="*/ 226093 h 713136"/>
                <a:gd name="connsiteX742" fmla="*/ 526269 w 606552"/>
                <a:gd name="connsiteY742" fmla="*/ 223427 h 713136"/>
                <a:gd name="connsiteX743" fmla="*/ 530270 w 606552"/>
                <a:gd name="connsiteY743" fmla="*/ 219807 h 713136"/>
                <a:gd name="connsiteX744" fmla="*/ 531889 w 606552"/>
                <a:gd name="connsiteY744" fmla="*/ 215711 h 713136"/>
                <a:gd name="connsiteX745" fmla="*/ 531889 w 606552"/>
                <a:gd name="connsiteY745" fmla="*/ 214187 h 713136"/>
                <a:gd name="connsiteX746" fmla="*/ 533794 w 606552"/>
                <a:gd name="connsiteY746" fmla="*/ 209901 h 713136"/>
                <a:gd name="connsiteX747" fmla="*/ 534460 w 606552"/>
                <a:gd name="connsiteY747" fmla="*/ 204186 h 713136"/>
                <a:gd name="connsiteX748" fmla="*/ 535318 w 606552"/>
                <a:gd name="connsiteY748" fmla="*/ 202281 h 713136"/>
                <a:gd name="connsiteX749" fmla="*/ 536747 w 606552"/>
                <a:gd name="connsiteY749" fmla="*/ 200948 h 713136"/>
                <a:gd name="connsiteX750" fmla="*/ 538746 w 606552"/>
                <a:gd name="connsiteY750" fmla="*/ 199710 h 713136"/>
                <a:gd name="connsiteX751" fmla="*/ 539604 w 606552"/>
                <a:gd name="connsiteY751" fmla="*/ 200566 h 713136"/>
                <a:gd name="connsiteX752" fmla="*/ 540366 w 606552"/>
                <a:gd name="connsiteY752" fmla="*/ 200566 h 713136"/>
                <a:gd name="connsiteX753" fmla="*/ 543509 w 606552"/>
                <a:gd name="connsiteY753" fmla="*/ 200566 h 713136"/>
                <a:gd name="connsiteX754" fmla="*/ 544652 w 606552"/>
                <a:gd name="connsiteY754" fmla="*/ 201138 h 713136"/>
                <a:gd name="connsiteX755" fmla="*/ 545509 w 606552"/>
                <a:gd name="connsiteY755" fmla="*/ 202091 h 713136"/>
                <a:gd name="connsiteX756" fmla="*/ 546366 w 606552"/>
                <a:gd name="connsiteY756" fmla="*/ 205044 h 713136"/>
                <a:gd name="connsiteX757" fmla="*/ 547605 w 606552"/>
                <a:gd name="connsiteY757" fmla="*/ 205044 h 713136"/>
                <a:gd name="connsiteX758" fmla="*/ 549891 w 606552"/>
                <a:gd name="connsiteY758" fmla="*/ 203996 h 713136"/>
                <a:gd name="connsiteX759" fmla="*/ 551415 w 606552"/>
                <a:gd name="connsiteY759" fmla="*/ 204662 h 713136"/>
                <a:gd name="connsiteX760" fmla="*/ 553129 w 606552"/>
                <a:gd name="connsiteY760" fmla="*/ 206282 h 713136"/>
                <a:gd name="connsiteX761" fmla="*/ 555701 w 606552"/>
                <a:gd name="connsiteY761" fmla="*/ 209711 h 713136"/>
                <a:gd name="connsiteX762" fmla="*/ 557987 w 606552"/>
                <a:gd name="connsiteY762" fmla="*/ 214473 h 713136"/>
                <a:gd name="connsiteX763" fmla="*/ 559606 w 606552"/>
                <a:gd name="connsiteY763" fmla="*/ 216283 h 713136"/>
                <a:gd name="connsiteX764" fmla="*/ 562464 w 606552"/>
                <a:gd name="connsiteY764" fmla="*/ 216950 h 713136"/>
                <a:gd name="connsiteX765" fmla="*/ 566845 w 606552"/>
                <a:gd name="connsiteY765" fmla="*/ 216950 h 713136"/>
                <a:gd name="connsiteX766" fmla="*/ 568179 w 606552"/>
                <a:gd name="connsiteY766" fmla="*/ 217521 h 713136"/>
                <a:gd name="connsiteX767" fmla="*/ 578371 w 606552"/>
                <a:gd name="connsiteY767" fmla="*/ 231809 h 713136"/>
                <a:gd name="connsiteX768" fmla="*/ 581990 w 606552"/>
                <a:gd name="connsiteY768" fmla="*/ 238476 h 713136"/>
                <a:gd name="connsiteX769" fmla="*/ 583419 w 606552"/>
                <a:gd name="connsiteY769" fmla="*/ 242096 h 713136"/>
                <a:gd name="connsiteX770" fmla="*/ 584181 w 606552"/>
                <a:gd name="connsiteY770" fmla="*/ 245525 h 713136"/>
                <a:gd name="connsiteX771" fmla="*/ 583133 w 606552"/>
                <a:gd name="connsiteY771" fmla="*/ 247049 h 713136"/>
                <a:gd name="connsiteX772" fmla="*/ 581228 w 606552"/>
                <a:gd name="connsiteY772" fmla="*/ 247715 h 713136"/>
                <a:gd name="connsiteX773" fmla="*/ 579132 w 606552"/>
                <a:gd name="connsiteY773" fmla="*/ 249334 h 713136"/>
                <a:gd name="connsiteX774" fmla="*/ 577323 w 606552"/>
                <a:gd name="connsiteY774" fmla="*/ 251335 h 713136"/>
                <a:gd name="connsiteX775" fmla="*/ 576466 w 606552"/>
                <a:gd name="connsiteY775" fmla="*/ 252954 h 713136"/>
                <a:gd name="connsiteX776" fmla="*/ 577989 w 606552"/>
                <a:gd name="connsiteY776" fmla="*/ 252954 h 713136"/>
                <a:gd name="connsiteX777" fmla="*/ 579323 w 606552"/>
                <a:gd name="connsiteY777" fmla="*/ 253621 h 713136"/>
                <a:gd name="connsiteX778" fmla="*/ 580371 w 606552"/>
                <a:gd name="connsiteY778" fmla="*/ 254668 h 713136"/>
                <a:gd name="connsiteX779" fmla="*/ 580847 w 606552"/>
                <a:gd name="connsiteY779" fmla="*/ 256002 h 713136"/>
                <a:gd name="connsiteX780" fmla="*/ 578847 w 606552"/>
                <a:gd name="connsiteY780" fmla="*/ 263050 h 713136"/>
                <a:gd name="connsiteX781" fmla="*/ 578847 w 606552"/>
                <a:gd name="connsiteY781" fmla="*/ 264289 h 713136"/>
                <a:gd name="connsiteX782" fmla="*/ 576942 w 606552"/>
                <a:gd name="connsiteY782" fmla="*/ 266289 h 713136"/>
                <a:gd name="connsiteX783" fmla="*/ 576180 w 606552"/>
                <a:gd name="connsiteY783" fmla="*/ 270956 h 713136"/>
                <a:gd name="connsiteX784" fmla="*/ 576180 w 606552"/>
                <a:gd name="connsiteY784" fmla="*/ 276195 h 713136"/>
                <a:gd name="connsiteX785" fmla="*/ 576180 w 606552"/>
                <a:gd name="connsiteY785" fmla="*/ 279815 h 713136"/>
                <a:gd name="connsiteX786" fmla="*/ 576846 w 606552"/>
                <a:gd name="connsiteY786" fmla="*/ 282100 h 713136"/>
                <a:gd name="connsiteX787" fmla="*/ 577418 w 606552"/>
                <a:gd name="connsiteY787" fmla="*/ 283149 h 713136"/>
                <a:gd name="connsiteX788" fmla="*/ 581895 w 606552"/>
                <a:gd name="connsiteY788" fmla="*/ 288959 h 713136"/>
                <a:gd name="connsiteX789" fmla="*/ 582562 w 606552"/>
                <a:gd name="connsiteY789" fmla="*/ 291245 h 713136"/>
                <a:gd name="connsiteX790" fmla="*/ 581895 w 606552"/>
                <a:gd name="connsiteY790" fmla="*/ 293531 h 713136"/>
                <a:gd name="connsiteX791" fmla="*/ 576085 w 606552"/>
                <a:gd name="connsiteY791" fmla="*/ 298198 h 713136"/>
                <a:gd name="connsiteX792" fmla="*/ 573798 w 606552"/>
                <a:gd name="connsiteY792" fmla="*/ 301246 h 713136"/>
                <a:gd name="connsiteX793" fmla="*/ 573798 w 606552"/>
                <a:gd name="connsiteY793" fmla="*/ 304865 h 713136"/>
                <a:gd name="connsiteX794" fmla="*/ 583323 w 606552"/>
                <a:gd name="connsiteY794" fmla="*/ 295340 h 713136"/>
                <a:gd name="connsiteX795" fmla="*/ 586086 w 606552"/>
                <a:gd name="connsiteY795" fmla="*/ 295340 h 713136"/>
                <a:gd name="connsiteX796" fmla="*/ 583038 w 606552"/>
                <a:gd name="connsiteY796" fmla="*/ 300770 h 713136"/>
                <a:gd name="connsiteX797" fmla="*/ 576370 w 606552"/>
                <a:gd name="connsiteY797" fmla="*/ 323058 h 713136"/>
                <a:gd name="connsiteX798" fmla="*/ 576370 w 606552"/>
                <a:gd name="connsiteY798" fmla="*/ 325820 h 713136"/>
                <a:gd name="connsiteX799" fmla="*/ 576942 w 606552"/>
                <a:gd name="connsiteY799" fmla="*/ 328773 h 713136"/>
                <a:gd name="connsiteX800" fmla="*/ 576942 w 606552"/>
                <a:gd name="connsiteY800" fmla="*/ 332964 h 713136"/>
                <a:gd name="connsiteX801" fmla="*/ 576942 w 606552"/>
                <a:gd name="connsiteY801" fmla="*/ 335250 h 713136"/>
                <a:gd name="connsiteX802" fmla="*/ 576942 w 606552"/>
                <a:gd name="connsiteY802" fmla="*/ 336679 h 713136"/>
                <a:gd name="connsiteX803" fmla="*/ 576942 w 606552"/>
                <a:gd name="connsiteY803" fmla="*/ 338107 h 713136"/>
                <a:gd name="connsiteX804" fmla="*/ 580466 w 606552"/>
                <a:gd name="connsiteY804" fmla="*/ 344870 h 713136"/>
                <a:gd name="connsiteX805" fmla="*/ 581038 w 606552"/>
                <a:gd name="connsiteY805" fmla="*/ 346776 h 713136"/>
                <a:gd name="connsiteX806" fmla="*/ 581038 w 606552"/>
                <a:gd name="connsiteY806" fmla="*/ 350395 h 713136"/>
                <a:gd name="connsiteX807" fmla="*/ 580561 w 606552"/>
                <a:gd name="connsiteY807" fmla="*/ 354395 h 713136"/>
                <a:gd name="connsiteX808" fmla="*/ 579323 w 606552"/>
                <a:gd name="connsiteY808" fmla="*/ 358396 h 713136"/>
                <a:gd name="connsiteX809" fmla="*/ 577704 w 606552"/>
                <a:gd name="connsiteY809" fmla="*/ 361730 h 713136"/>
                <a:gd name="connsiteX810" fmla="*/ 577704 w 606552"/>
                <a:gd name="connsiteY810" fmla="*/ 364873 h 713136"/>
                <a:gd name="connsiteX811" fmla="*/ 580276 w 606552"/>
                <a:gd name="connsiteY811" fmla="*/ 375636 h 713136"/>
                <a:gd name="connsiteX812" fmla="*/ 578752 w 606552"/>
                <a:gd name="connsiteY812" fmla="*/ 377732 h 713136"/>
                <a:gd name="connsiteX813" fmla="*/ 576180 w 606552"/>
                <a:gd name="connsiteY813" fmla="*/ 380780 h 713136"/>
                <a:gd name="connsiteX814" fmla="*/ 574370 w 606552"/>
                <a:gd name="connsiteY814" fmla="*/ 384304 h 713136"/>
                <a:gd name="connsiteX815" fmla="*/ 575418 w 606552"/>
                <a:gd name="connsiteY815" fmla="*/ 388209 h 713136"/>
                <a:gd name="connsiteX816" fmla="*/ 575990 w 606552"/>
                <a:gd name="connsiteY816" fmla="*/ 389638 h 713136"/>
                <a:gd name="connsiteX817" fmla="*/ 577418 w 606552"/>
                <a:gd name="connsiteY817" fmla="*/ 393924 h 713136"/>
                <a:gd name="connsiteX818" fmla="*/ 577418 w 606552"/>
                <a:gd name="connsiteY818" fmla="*/ 395448 h 713136"/>
                <a:gd name="connsiteX819" fmla="*/ 577895 w 606552"/>
                <a:gd name="connsiteY819" fmla="*/ 396972 h 713136"/>
                <a:gd name="connsiteX820" fmla="*/ 580942 w 606552"/>
                <a:gd name="connsiteY820" fmla="*/ 400877 h 713136"/>
                <a:gd name="connsiteX821" fmla="*/ 580942 w 606552"/>
                <a:gd name="connsiteY821" fmla="*/ 402116 h 713136"/>
                <a:gd name="connsiteX822" fmla="*/ 580942 w 606552"/>
                <a:gd name="connsiteY822" fmla="*/ 403068 h 713136"/>
                <a:gd name="connsiteX823" fmla="*/ 580942 w 606552"/>
                <a:gd name="connsiteY823" fmla="*/ 403830 h 713136"/>
                <a:gd name="connsiteX824" fmla="*/ 582085 w 606552"/>
                <a:gd name="connsiteY824" fmla="*/ 404592 h 713136"/>
                <a:gd name="connsiteX825" fmla="*/ 580276 w 606552"/>
                <a:gd name="connsiteY825" fmla="*/ 410402 h 713136"/>
                <a:gd name="connsiteX826" fmla="*/ 578561 w 606552"/>
                <a:gd name="connsiteY826" fmla="*/ 419927 h 713136"/>
                <a:gd name="connsiteX827" fmla="*/ 578561 w 606552"/>
                <a:gd name="connsiteY827" fmla="*/ 428595 h 713136"/>
                <a:gd name="connsiteX828" fmla="*/ 586943 w 606552"/>
                <a:gd name="connsiteY828" fmla="*/ 439168 h 713136"/>
                <a:gd name="connsiteX829" fmla="*/ 586943 w 606552"/>
                <a:gd name="connsiteY829" fmla="*/ 440025 h 713136"/>
                <a:gd name="connsiteX830" fmla="*/ 585895 w 606552"/>
                <a:gd name="connsiteY830" fmla="*/ 440692 h 713136"/>
                <a:gd name="connsiteX831" fmla="*/ 584657 w 606552"/>
                <a:gd name="connsiteY831" fmla="*/ 442121 h 713136"/>
                <a:gd name="connsiteX832" fmla="*/ 581038 w 606552"/>
                <a:gd name="connsiteY832" fmla="*/ 447360 h 713136"/>
                <a:gd name="connsiteX833" fmla="*/ 581038 w 606552"/>
                <a:gd name="connsiteY833" fmla="*/ 449645 h 713136"/>
                <a:gd name="connsiteX834" fmla="*/ 586848 w 606552"/>
                <a:gd name="connsiteY834" fmla="*/ 452217 h 713136"/>
                <a:gd name="connsiteX835" fmla="*/ 586848 w 606552"/>
                <a:gd name="connsiteY835" fmla="*/ 455742 h 713136"/>
                <a:gd name="connsiteX836" fmla="*/ 585515 w 606552"/>
                <a:gd name="connsiteY836" fmla="*/ 462123 h 713136"/>
                <a:gd name="connsiteX837" fmla="*/ 584943 w 606552"/>
                <a:gd name="connsiteY837" fmla="*/ 463171 h 713136"/>
                <a:gd name="connsiteX838" fmla="*/ 582466 w 606552"/>
                <a:gd name="connsiteY838" fmla="*/ 466028 h 713136"/>
                <a:gd name="connsiteX839" fmla="*/ 582466 w 606552"/>
                <a:gd name="connsiteY839" fmla="*/ 466886 h 713136"/>
                <a:gd name="connsiteX840" fmla="*/ 581800 w 606552"/>
                <a:gd name="connsiteY840" fmla="*/ 468695 h 713136"/>
                <a:gd name="connsiteX841" fmla="*/ 580371 w 606552"/>
                <a:gd name="connsiteY841" fmla="*/ 467838 h 713136"/>
                <a:gd name="connsiteX842" fmla="*/ 579038 w 606552"/>
                <a:gd name="connsiteY842" fmla="*/ 466124 h 713136"/>
                <a:gd name="connsiteX843" fmla="*/ 579038 w 606552"/>
                <a:gd name="connsiteY843" fmla="*/ 465267 h 713136"/>
                <a:gd name="connsiteX844" fmla="*/ 574561 w 606552"/>
                <a:gd name="connsiteY844" fmla="*/ 463838 h 713136"/>
                <a:gd name="connsiteX845" fmla="*/ 573704 w 606552"/>
                <a:gd name="connsiteY845" fmla="*/ 462790 h 713136"/>
                <a:gd name="connsiteX846" fmla="*/ 573704 w 606552"/>
                <a:gd name="connsiteY846" fmla="*/ 461266 h 713136"/>
                <a:gd name="connsiteX847" fmla="*/ 576466 w 606552"/>
                <a:gd name="connsiteY847" fmla="*/ 459456 h 713136"/>
                <a:gd name="connsiteX848" fmla="*/ 577037 w 606552"/>
                <a:gd name="connsiteY848" fmla="*/ 458504 h 713136"/>
                <a:gd name="connsiteX849" fmla="*/ 577513 w 606552"/>
                <a:gd name="connsiteY849" fmla="*/ 457456 h 713136"/>
                <a:gd name="connsiteX850" fmla="*/ 578371 w 606552"/>
                <a:gd name="connsiteY850" fmla="*/ 456218 h 713136"/>
                <a:gd name="connsiteX851" fmla="*/ 579323 w 606552"/>
                <a:gd name="connsiteY851" fmla="*/ 454503 h 713136"/>
                <a:gd name="connsiteX852" fmla="*/ 579323 w 606552"/>
                <a:gd name="connsiteY852" fmla="*/ 452407 h 713136"/>
                <a:gd name="connsiteX853" fmla="*/ 578847 w 606552"/>
                <a:gd name="connsiteY853" fmla="*/ 451265 h 713136"/>
                <a:gd name="connsiteX854" fmla="*/ 577609 w 606552"/>
                <a:gd name="connsiteY854" fmla="*/ 449645 h 713136"/>
                <a:gd name="connsiteX855" fmla="*/ 576180 w 606552"/>
                <a:gd name="connsiteY855" fmla="*/ 448026 h 713136"/>
                <a:gd name="connsiteX856" fmla="*/ 574941 w 606552"/>
                <a:gd name="connsiteY856" fmla="*/ 447074 h 713136"/>
                <a:gd name="connsiteX857" fmla="*/ 578656 w 606552"/>
                <a:gd name="connsiteY857" fmla="*/ 444978 h 713136"/>
                <a:gd name="connsiteX858" fmla="*/ 580371 w 606552"/>
                <a:gd name="connsiteY858" fmla="*/ 443454 h 713136"/>
                <a:gd name="connsiteX859" fmla="*/ 581133 w 606552"/>
                <a:gd name="connsiteY859" fmla="*/ 440692 h 713136"/>
                <a:gd name="connsiteX860" fmla="*/ 577609 w 606552"/>
                <a:gd name="connsiteY860" fmla="*/ 440692 h 713136"/>
                <a:gd name="connsiteX861" fmla="*/ 575227 w 606552"/>
                <a:gd name="connsiteY861" fmla="*/ 439549 h 713136"/>
                <a:gd name="connsiteX862" fmla="*/ 571227 w 606552"/>
                <a:gd name="connsiteY862" fmla="*/ 434691 h 713136"/>
                <a:gd name="connsiteX863" fmla="*/ 568941 w 606552"/>
                <a:gd name="connsiteY863" fmla="*/ 432881 h 713136"/>
                <a:gd name="connsiteX864" fmla="*/ 560559 w 606552"/>
                <a:gd name="connsiteY864" fmla="*/ 430024 h 713136"/>
                <a:gd name="connsiteX865" fmla="*/ 564083 w 606552"/>
                <a:gd name="connsiteY865" fmla="*/ 426881 h 713136"/>
                <a:gd name="connsiteX866" fmla="*/ 566179 w 606552"/>
                <a:gd name="connsiteY866" fmla="*/ 425642 h 713136"/>
                <a:gd name="connsiteX867" fmla="*/ 568084 w 606552"/>
                <a:gd name="connsiteY867" fmla="*/ 425071 h 713136"/>
                <a:gd name="connsiteX868" fmla="*/ 569607 w 606552"/>
                <a:gd name="connsiteY868" fmla="*/ 423737 h 713136"/>
                <a:gd name="connsiteX869" fmla="*/ 570941 w 606552"/>
                <a:gd name="connsiteY869" fmla="*/ 420880 h 713136"/>
                <a:gd name="connsiteX870" fmla="*/ 570941 w 606552"/>
                <a:gd name="connsiteY870" fmla="*/ 418022 h 713136"/>
                <a:gd name="connsiteX871" fmla="*/ 566845 w 606552"/>
                <a:gd name="connsiteY871" fmla="*/ 415546 h 713136"/>
                <a:gd name="connsiteX872" fmla="*/ 565988 w 606552"/>
                <a:gd name="connsiteY872" fmla="*/ 413069 h 713136"/>
                <a:gd name="connsiteX873" fmla="*/ 565988 w 606552"/>
                <a:gd name="connsiteY873" fmla="*/ 410498 h 713136"/>
                <a:gd name="connsiteX874" fmla="*/ 565131 w 606552"/>
                <a:gd name="connsiteY874" fmla="*/ 409355 h 713136"/>
                <a:gd name="connsiteX875" fmla="*/ 563130 w 606552"/>
                <a:gd name="connsiteY875" fmla="*/ 410307 h 713136"/>
                <a:gd name="connsiteX876" fmla="*/ 563130 w 606552"/>
                <a:gd name="connsiteY876" fmla="*/ 412498 h 713136"/>
                <a:gd name="connsiteX877" fmla="*/ 564940 w 606552"/>
                <a:gd name="connsiteY877" fmla="*/ 416022 h 713136"/>
                <a:gd name="connsiteX878" fmla="*/ 564940 w 606552"/>
                <a:gd name="connsiteY878" fmla="*/ 419737 h 713136"/>
                <a:gd name="connsiteX879" fmla="*/ 563988 w 606552"/>
                <a:gd name="connsiteY879" fmla="*/ 419737 h 713136"/>
                <a:gd name="connsiteX880" fmla="*/ 562559 w 606552"/>
                <a:gd name="connsiteY880" fmla="*/ 418403 h 713136"/>
                <a:gd name="connsiteX881" fmla="*/ 560845 w 606552"/>
                <a:gd name="connsiteY881" fmla="*/ 417832 h 713136"/>
                <a:gd name="connsiteX882" fmla="*/ 558845 w 606552"/>
                <a:gd name="connsiteY882" fmla="*/ 419356 h 713136"/>
                <a:gd name="connsiteX883" fmla="*/ 558845 w 606552"/>
                <a:gd name="connsiteY883" fmla="*/ 421737 h 713136"/>
                <a:gd name="connsiteX884" fmla="*/ 559606 w 606552"/>
                <a:gd name="connsiteY884" fmla="*/ 424595 h 713136"/>
                <a:gd name="connsiteX885" fmla="*/ 559606 w 606552"/>
                <a:gd name="connsiteY885" fmla="*/ 427547 h 713136"/>
                <a:gd name="connsiteX886" fmla="*/ 558845 w 606552"/>
                <a:gd name="connsiteY886" fmla="*/ 427547 h 713136"/>
                <a:gd name="connsiteX887" fmla="*/ 557416 w 606552"/>
                <a:gd name="connsiteY887" fmla="*/ 428119 h 713136"/>
                <a:gd name="connsiteX888" fmla="*/ 556273 w 606552"/>
                <a:gd name="connsiteY888" fmla="*/ 428881 h 713136"/>
                <a:gd name="connsiteX889" fmla="*/ 556273 w 606552"/>
                <a:gd name="connsiteY889" fmla="*/ 430024 h 713136"/>
                <a:gd name="connsiteX890" fmla="*/ 557606 w 606552"/>
                <a:gd name="connsiteY890" fmla="*/ 431738 h 713136"/>
                <a:gd name="connsiteX891" fmla="*/ 558368 w 606552"/>
                <a:gd name="connsiteY891" fmla="*/ 432405 h 713136"/>
                <a:gd name="connsiteX892" fmla="*/ 559416 w 606552"/>
                <a:gd name="connsiteY892" fmla="*/ 433167 h 713136"/>
                <a:gd name="connsiteX893" fmla="*/ 561035 w 606552"/>
                <a:gd name="connsiteY893" fmla="*/ 433834 h 713136"/>
                <a:gd name="connsiteX894" fmla="*/ 567512 w 606552"/>
                <a:gd name="connsiteY894" fmla="*/ 435549 h 713136"/>
                <a:gd name="connsiteX895" fmla="*/ 554748 w 606552"/>
                <a:gd name="connsiteY895" fmla="*/ 435549 h 713136"/>
                <a:gd name="connsiteX896" fmla="*/ 551224 w 606552"/>
                <a:gd name="connsiteY896" fmla="*/ 437072 h 713136"/>
                <a:gd name="connsiteX897" fmla="*/ 549891 w 606552"/>
                <a:gd name="connsiteY897" fmla="*/ 439740 h 713136"/>
                <a:gd name="connsiteX898" fmla="*/ 549891 w 606552"/>
                <a:gd name="connsiteY898" fmla="*/ 443835 h 713136"/>
                <a:gd name="connsiteX899" fmla="*/ 549891 w 606552"/>
                <a:gd name="connsiteY899" fmla="*/ 452122 h 713136"/>
                <a:gd name="connsiteX900" fmla="*/ 549224 w 606552"/>
                <a:gd name="connsiteY900" fmla="*/ 454217 h 713136"/>
                <a:gd name="connsiteX901" fmla="*/ 544557 w 606552"/>
                <a:gd name="connsiteY901" fmla="*/ 458884 h 713136"/>
                <a:gd name="connsiteX902" fmla="*/ 543985 w 606552"/>
                <a:gd name="connsiteY902" fmla="*/ 460885 h 713136"/>
                <a:gd name="connsiteX903" fmla="*/ 543985 w 606552"/>
                <a:gd name="connsiteY903" fmla="*/ 462885 h 713136"/>
                <a:gd name="connsiteX904" fmla="*/ 543509 w 606552"/>
                <a:gd name="connsiteY904" fmla="*/ 464409 h 713136"/>
                <a:gd name="connsiteX905" fmla="*/ 541414 w 606552"/>
                <a:gd name="connsiteY905" fmla="*/ 464981 h 713136"/>
                <a:gd name="connsiteX906" fmla="*/ 541414 w 606552"/>
                <a:gd name="connsiteY906" fmla="*/ 466028 h 713136"/>
                <a:gd name="connsiteX907" fmla="*/ 540556 w 606552"/>
                <a:gd name="connsiteY907" fmla="*/ 468409 h 713136"/>
                <a:gd name="connsiteX908" fmla="*/ 536841 w 606552"/>
                <a:gd name="connsiteY908" fmla="*/ 475744 h 713136"/>
                <a:gd name="connsiteX909" fmla="*/ 534270 w 606552"/>
                <a:gd name="connsiteY909" fmla="*/ 479363 h 713136"/>
                <a:gd name="connsiteX910" fmla="*/ 535794 w 606552"/>
                <a:gd name="connsiteY910" fmla="*/ 478601 h 713136"/>
                <a:gd name="connsiteX911" fmla="*/ 538175 w 606552"/>
                <a:gd name="connsiteY911" fmla="*/ 475363 h 713136"/>
                <a:gd name="connsiteX912" fmla="*/ 539604 w 606552"/>
                <a:gd name="connsiteY912" fmla="*/ 474506 h 713136"/>
                <a:gd name="connsiteX913" fmla="*/ 541985 w 606552"/>
                <a:gd name="connsiteY913" fmla="*/ 475458 h 713136"/>
                <a:gd name="connsiteX914" fmla="*/ 543033 w 606552"/>
                <a:gd name="connsiteY914" fmla="*/ 478030 h 713136"/>
                <a:gd name="connsiteX915" fmla="*/ 543033 w 606552"/>
                <a:gd name="connsiteY915" fmla="*/ 480697 h 713136"/>
                <a:gd name="connsiteX916" fmla="*/ 539699 w 606552"/>
                <a:gd name="connsiteY916" fmla="*/ 484221 h 713136"/>
                <a:gd name="connsiteX917" fmla="*/ 539699 w 606552"/>
                <a:gd name="connsiteY917" fmla="*/ 489269 h 713136"/>
                <a:gd name="connsiteX918" fmla="*/ 540842 w 606552"/>
                <a:gd name="connsiteY918" fmla="*/ 497747 h 713136"/>
                <a:gd name="connsiteX919" fmla="*/ 540842 w 606552"/>
                <a:gd name="connsiteY919" fmla="*/ 505938 h 713136"/>
                <a:gd name="connsiteX920" fmla="*/ 540175 w 606552"/>
                <a:gd name="connsiteY920" fmla="*/ 510320 h 713136"/>
                <a:gd name="connsiteX921" fmla="*/ 538746 w 606552"/>
                <a:gd name="connsiteY921" fmla="*/ 512129 h 713136"/>
                <a:gd name="connsiteX922" fmla="*/ 536937 w 606552"/>
                <a:gd name="connsiteY922" fmla="*/ 512892 h 713136"/>
                <a:gd name="connsiteX923" fmla="*/ 534937 w 606552"/>
                <a:gd name="connsiteY923" fmla="*/ 516320 h 713136"/>
                <a:gd name="connsiteX924" fmla="*/ 533317 w 606552"/>
                <a:gd name="connsiteY924" fmla="*/ 517083 h 713136"/>
                <a:gd name="connsiteX925" fmla="*/ 531889 w 606552"/>
                <a:gd name="connsiteY925" fmla="*/ 516225 h 713136"/>
                <a:gd name="connsiteX926" fmla="*/ 529984 w 606552"/>
                <a:gd name="connsiteY926" fmla="*/ 512225 h 713136"/>
                <a:gd name="connsiteX927" fmla="*/ 528269 w 606552"/>
                <a:gd name="connsiteY927" fmla="*/ 510796 h 713136"/>
                <a:gd name="connsiteX928" fmla="*/ 528269 w 606552"/>
                <a:gd name="connsiteY928" fmla="*/ 513082 h 713136"/>
                <a:gd name="connsiteX929" fmla="*/ 527602 w 606552"/>
                <a:gd name="connsiteY929" fmla="*/ 514511 h 713136"/>
                <a:gd name="connsiteX930" fmla="*/ 526364 w 606552"/>
                <a:gd name="connsiteY930" fmla="*/ 515368 h 713136"/>
                <a:gd name="connsiteX931" fmla="*/ 524745 w 606552"/>
                <a:gd name="connsiteY931" fmla="*/ 515368 h 713136"/>
                <a:gd name="connsiteX932" fmla="*/ 531031 w 606552"/>
                <a:gd name="connsiteY932" fmla="*/ 523560 h 713136"/>
                <a:gd name="connsiteX933" fmla="*/ 531889 w 606552"/>
                <a:gd name="connsiteY933" fmla="*/ 526988 h 713136"/>
                <a:gd name="connsiteX934" fmla="*/ 531889 w 606552"/>
                <a:gd name="connsiteY934" fmla="*/ 531275 h 713136"/>
                <a:gd name="connsiteX935" fmla="*/ 531889 w 606552"/>
                <a:gd name="connsiteY935" fmla="*/ 532322 h 713136"/>
                <a:gd name="connsiteX936" fmla="*/ 532460 w 606552"/>
                <a:gd name="connsiteY936" fmla="*/ 533275 h 713136"/>
                <a:gd name="connsiteX937" fmla="*/ 533032 w 606552"/>
                <a:gd name="connsiteY937" fmla="*/ 533847 h 713136"/>
                <a:gd name="connsiteX938" fmla="*/ 533032 w 606552"/>
                <a:gd name="connsiteY938" fmla="*/ 533847 h 713136"/>
                <a:gd name="connsiteX939" fmla="*/ 533032 w 606552"/>
                <a:gd name="connsiteY939" fmla="*/ 538704 h 713136"/>
                <a:gd name="connsiteX940" fmla="*/ 533032 w 606552"/>
                <a:gd name="connsiteY940" fmla="*/ 540990 h 713136"/>
                <a:gd name="connsiteX941" fmla="*/ 532270 w 606552"/>
                <a:gd name="connsiteY941" fmla="*/ 542990 h 713136"/>
                <a:gd name="connsiteX942" fmla="*/ 532746 w 606552"/>
                <a:gd name="connsiteY942" fmla="*/ 546038 h 713136"/>
                <a:gd name="connsiteX943" fmla="*/ 531031 w 606552"/>
                <a:gd name="connsiteY943" fmla="*/ 548800 h 713136"/>
                <a:gd name="connsiteX944" fmla="*/ 528460 w 606552"/>
                <a:gd name="connsiteY944" fmla="*/ 550801 h 713136"/>
                <a:gd name="connsiteX945" fmla="*/ 526555 w 606552"/>
                <a:gd name="connsiteY945" fmla="*/ 551563 h 713136"/>
                <a:gd name="connsiteX946" fmla="*/ 524459 w 606552"/>
                <a:gd name="connsiteY946" fmla="*/ 553278 h 713136"/>
                <a:gd name="connsiteX947" fmla="*/ 523316 w 606552"/>
                <a:gd name="connsiteY947" fmla="*/ 557087 h 713136"/>
                <a:gd name="connsiteX948" fmla="*/ 523316 w 606552"/>
                <a:gd name="connsiteY948" fmla="*/ 561183 h 713136"/>
                <a:gd name="connsiteX949" fmla="*/ 524364 w 606552"/>
                <a:gd name="connsiteY949" fmla="*/ 563755 h 713136"/>
                <a:gd name="connsiteX950" fmla="*/ 523697 w 606552"/>
                <a:gd name="connsiteY950" fmla="*/ 565279 h 713136"/>
                <a:gd name="connsiteX951" fmla="*/ 523697 w 606552"/>
                <a:gd name="connsiteY951" fmla="*/ 565755 h 713136"/>
                <a:gd name="connsiteX952" fmla="*/ 523031 w 606552"/>
                <a:gd name="connsiteY952" fmla="*/ 565755 h 713136"/>
                <a:gd name="connsiteX953" fmla="*/ 522078 w 606552"/>
                <a:gd name="connsiteY953" fmla="*/ 565184 h 713136"/>
                <a:gd name="connsiteX954" fmla="*/ 519887 w 606552"/>
                <a:gd name="connsiteY954" fmla="*/ 569660 h 713136"/>
                <a:gd name="connsiteX955" fmla="*/ 519030 w 606552"/>
                <a:gd name="connsiteY955" fmla="*/ 572232 h 713136"/>
                <a:gd name="connsiteX956" fmla="*/ 519030 w 606552"/>
                <a:gd name="connsiteY956" fmla="*/ 574899 h 713136"/>
                <a:gd name="connsiteX957" fmla="*/ 520459 w 606552"/>
                <a:gd name="connsiteY957" fmla="*/ 576233 h 713136"/>
                <a:gd name="connsiteX958" fmla="*/ 523031 w 606552"/>
                <a:gd name="connsiteY958" fmla="*/ 576995 h 713136"/>
                <a:gd name="connsiteX959" fmla="*/ 525793 w 606552"/>
                <a:gd name="connsiteY959" fmla="*/ 576995 h 713136"/>
                <a:gd name="connsiteX960" fmla="*/ 527888 w 606552"/>
                <a:gd name="connsiteY960" fmla="*/ 576137 h 713136"/>
                <a:gd name="connsiteX961" fmla="*/ 527888 w 606552"/>
                <a:gd name="connsiteY961" fmla="*/ 574804 h 713136"/>
                <a:gd name="connsiteX962" fmla="*/ 523507 w 606552"/>
                <a:gd name="connsiteY962" fmla="*/ 573184 h 713136"/>
                <a:gd name="connsiteX963" fmla="*/ 525030 w 606552"/>
                <a:gd name="connsiteY963" fmla="*/ 569279 h 713136"/>
                <a:gd name="connsiteX964" fmla="*/ 528650 w 606552"/>
                <a:gd name="connsiteY964" fmla="*/ 567184 h 713136"/>
                <a:gd name="connsiteX965" fmla="*/ 530746 w 606552"/>
                <a:gd name="connsiteY965" fmla="*/ 570613 h 713136"/>
                <a:gd name="connsiteX966" fmla="*/ 530746 w 606552"/>
                <a:gd name="connsiteY966" fmla="*/ 573280 h 713136"/>
                <a:gd name="connsiteX967" fmla="*/ 531698 w 606552"/>
                <a:gd name="connsiteY967" fmla="*/ 573280 h 713136"/>
                <a:gd name="connsiteX968" fmla="*/ 533032 w 606552"/>
                <a:gd name="connsiteY968" fmla="*/ 572518 h 713136"/>
                <a:gd name="connsiteX969" fmla="*/ 534460 w 606552"/>
                <a:gd name="connsiteY969" fmla="*/ 572041 h 713136"/>
                <a:gd name="connsiteX970" fmla="*/ 535508 w 606552"/>
                <a:gd name="connsiteY970" fmla="*/ 572041 h 713136"/>
                <a:gd name="connsiteX971" fmla="*/ 536175 w 606552"/>
                <a:gd name="connsiteY971" fmla="*/ 572613 h 713136"/>
                <a:gd name="connsiteX972" fmla="*/ 536175 w 606552"/>
                <a:gd name="connsiteY972" fmla="*/ 573566 h 713136"/>
                <a:gd name="connsiteX973" fmla="*/ 536175 w 606552"/>
                <a:gd name="connsiteY973" fmla="*/ 574994 h 713136"/>
                <a:gd name="connsiteX974" fmla="*/ 536175 w 606552"/>
                <a:gd name="connsiteY974" fmla="*/ 576519 h 713136"/>
                <a:gd name="connsiteX975" fmla="*/ 537794 w 606552"/>
                <a:gd name="connsiteY975" fmla="*/ 577852 h 713136"/>
                <a:gd name="connsiteX976" fmla="*/ 538461 w 606552"/>
                <a:gd name="connsiteY976" fmla="*/ 579281 h 713136"/>
                <a:gd name="connsiteX977" fmla="*/ 538461 w 606552"/>
                <a:gd name="connsiteY977" fmla="*/ 580233 h 713136"/>
                <a:gd name="connsiteX978" fmla="*/ 537699 w 606552"/>
                <a:gd name="connsiteY978" fmla="*/ 581281 h 713136"/>
                <a:gd name="connsiteX979" fmla="*/ 537032 w 606552"/>
                <a:gd name="connsiteY979" fmla="*/ 582615 h 713136"/>
                <a:gd name="connsiteX980" fmla="*/ 537032 w 606552"/>
                <a:gd name="connsiteY980" fmla="*/ 584234 h 713136"/>
                <a:gd name="connsiteX981" fmla="*/ 537032 w 606552"/>
                <a:gd name="connsiteY981" fmla="*/ 584234 h 713136"/>
                <a:gd name="connsiteX982" fmla="*/ 537890 w 606552"/>
                <a:gd name="connsiteY982" fmla="*/ 584805 h 713136"/>
                <a:gd name="connsiteX983" fmla="*/ 538842 w 606552"/>
                <a:gd name="connsiteY983" fmla="*/ 585472 h 713136"/>
                <a:gd name="connsiteX984" fmla="*/ 538842 w 606552"/>
                <a:gd name="connsiteY984" fmla="*/ 586329 h 713136"/>
                <a:gd name="connsiteX985" fmla="*/ 538842 w 606552"/>
                <a:gd name="connsiteY985" fmla="*/ 589853 h 713136"/>
                <a:gd name="connsiteX986" fmla="*/ 537699 w 606552"/>
                <a:gd name="connsiteY986" fmla="*/ 591187 h 713136"/>
                <a:gd name="connsiteX987" fmla="*/ 535984 w 606552"/>
                <a:gd name="connsiteY987" fmla="*/ 591854 h 713136"/>
                <a:gd name="connsiteX988" fmla="*/ 534175 w 606552"/>
                <a:gd name="connsiteY988" fmla="*/ 592997 h 713136"/>
                <a:gd name="connsiteX989" fmla="*/ 532841 w 606552"/>
                <a:gd name="connsiteY989" fmla="*/ 597092 h 713136"/>
                <a:gd name="connsiteX990" fmla="*/ 532841 w 606552"/>
                <a:gd name="connsiteY990" fmla="*/ 606046 h 713136"/>
                <a:gd name="connsiteX991" fmla="*/ 530746 w 606552"/>
                <a:gd name="connsiteY991" fmla="*/ 608237 h 713136"/>
                <a:gd name="connsiteX992" fmla="*/ 533889 w 606552"/>
                <a:gd name="connsiteY992" fmla="*/ 612809 h 713136"/>
                <a:gd name="connsiteX993" fmla="*/ 534460 w 606552"/>
                <a:gd name="connsiteY993" fmla="*/ 614333 h 713136"/>
                <a:gd name="connsiteX994" fmla="*/ 534460 w 606552"/>
                <a:gd name="connsiteY994" fmla="*/ 616428 h 713136"/>
                <a:gd name="connsiteX995" fmla="*/ 534460 w 606552"/>
                <a:gd name="connsiteY995" fmla="*/ 617667 h 713136"/>
                <a:gd name="connsiteX996" fmla="*/ 532841 w 606552"/>
                <a:gd name="connsiteY996" fmla="*/ 620619 h 713136"/>
                <a:gd name="connsiteX997" fmla="*/ 535794 w 606552"/>
                <a:gd name="connsiteY997" fmla="*/ 620619 h 713136"/>
                <a:gd name="connsiteX998" fmla="*/ 537508 w 606552"/>
                <a:gd name="connsiteY998" fmla="*/ 621476 h 713136"/>
                <a:gd name="connsiteX999" fmla="*/ 537508 w 606552"/>
                <a:gd name="connsiteY999" fmla="*/ 623381 h 713136"/>
                <a:gd name="connsiteX1000" fmla="*/ 536937 w 606552"/>
                <a:gd name="connsiteY1000" fmla="*/ 626525 h 713136"/>
                <a:gd name="connsiteX1001" fmla="*/ 536270 w 606552"/>
                <a:gd name="connsiteY1001" fmla="*/ 627572 h 713136"/>
                <a:gd name="connsiteX1002" fmla="*/ 535318 w 606552"/>
                <a:gd name="connsiteY1002" fmla="*/ 628239 h 713136"/>
                <a:gd name="connsiteX1003" fmla="*/ 534460 w 606552"/>
                <a:gd name="connsiteY1003" fmla="*/ 629382 h 713136"/>
                <a:gd name="connsiteX1004" fmla="*/ 534460 w 606552"/>
                <a:gd name="connsiteY1004" fmla="*/ 631383 h 713136"/>
                <a:gd name="connsiteX1005" fmla="*/ 535889 w 606552"/>
                <a:gd name="connsiteY1005" fmla="*/ 632906 h 713136"/>
                <a:gd name="connsiteX1006" fmla="*/ 536841 w 606552"/>
                <a:gd name="connsiteY1006" fmla="*/ 634431 h 713136"/>
                <a:gd name="connsiteX1007" fmla="*/ 456356 w 606552"/>
                <a:gd name="connsiteY1007" fmla="*/ 657862 h 713136"/>
                <a:gd name="connsiteX1008" fmla="*/ 456356 w 606552"/>
                <a:gd name="connsiteY1008" fmla="*/ 658624 h 713136"/>
                <a:gd name="connsiteX1009" fmla="*/ 459308 w 606552"/>
                <a:gd name="connsiteY1009" fmla="*/ 662910 h 713136"/>
                <a:gd name="connsiteX1010" fmla="*/ 459308 w 606552"/>
                <a:gd name="connsiteY1010" fmla="*/ 664910 h 713136"/>
                <a:gd name="connsiteX1011" fmla="*/ 459308 w 606552"/>
                <a:gd name="connsiteY1011" fmla="*/ 666435 h 713136"/>
                <a:gd name="connsiteX1012" fmla="*/ 459308 w 606552"/>
                <a:gd name="connsiteY1012" fmla="*/ 668054 h 713136"/>
                <a:gd name="connsiteX1013" fmla="*/ 458737 w 606552"/>
                <a:gd name="connsiteY1013" fmla="*/ 670149 h 713136"/>
                <a:gd name="connsiteX1014" fmla="*/ 458165 w 606552"/>
                <a:gd name="connsiteY1014" fmla="*/ 671864 h 713136"/>
                <a:gd name="connsiteX1015" fmla="*/ 456736 w 606552"/>
                <a:gd name="connsiteY1015" fmla="*/ 673959 h 713136"/>
                <a:gd name="connsiteX1016" fmla="*/ 456070 w 606552"/>
                <a:gd name="connsiteY1016" fmla="*/ 675197 h 713136"/>
                <a:gd name="connsiteX1017" fmla="*/ 455403 w 606552"/>
                <a:gd name="connsiteY1017" fmla="*/ 677198 h 713136"/>
                <a:gd name="connsiteX1018" fmla="*/ 454355 w 606552"/>
                <a:gd name="connsiteY1018" fmla="*/ 682722 h 713136"/>
                <a:gd name="connsiteX1019" fmla="*/ 452926 w 606552"/>
                <a:gd name="connsiteY1019" fmla="*/ 686723 h 713136"/>
                <a:gd name="connsiteX1020" fmla="*/ 451402 w 606552"/>
                <a:gd name="connsiteY1020" fmla="*/ 688247 h 713136"/>
                <a:gd name="connsiteX1021" fmla="*/ 449212 w 606552"/>
                <a:gd name="connsiteY1021" fmla="*/ 687580 h 713136"/>
                <a:gd name="connsiteX1022" fmla="*/ 446164 w 606552"/>
                <a:gd name="connsiteY1022" fmla="*/ 685199 h 713136"/>
                <a:gd name="connsiteX1023" fmla="*/ 445306 w 606552"/>
                <a:gd name="connsiteY1023" fmla="*/ 685199 h 713136"/>
                <a:gd name="connsiteX1024" fmla="*/ 443592 w 606552"/>
                <a:gd name="connsiteY1024" fmla="*/ 685199 h 713136"/>
                <a:gd name="connsiteX1025" fmla="*/ 442735 w 606552"/>
                <a:gd name="connsiteY1025" fmla="*/ 684246 h 713136"/>
                <a:gd name="connsiteX1026" fmla="*/ 442735 w 606552"/>
                <a:gd name="connsiteY1026" fmla="*/ 682341 h 713136"/>
                <a:gd name="connsiteX1027" fmla="*/ 442735 w 606552"/>
                <a:gd name="connsiteY1027" fmla="*/ 681484 h 713136"/>
                <a:gd name="connsiteX1028" fmla="*/ 442735 w 606552"/>
                <a:gd name="connsiteY1028" fmla="*/ 681484 h 713136"/>
                <a:gd name="connsiteX1029" fmla="*/ 441782 w 606552"/>
                <a:gd name="connsiteY1029" fmla="*/ 678055 h 713136"/>
                <a:gd name="connsiteX1030" fmla="*/ 440925 w 606552"/>
                <a:gd name="connsiteY1030" fmla="*/ 676912 h 713136"/>
                <a:gd name="connsiteX1031" fmla="*/ 439210 w 606552"/>
                <a:gd name="connsiteY1031" fmla="*/ 676912 h 713136"/>
                <a:gd name="connsiteX1032" fmla="*/ 440068 w 606552"/>
                <a:gd name="connsiteY1032" fmla="*/ 676245 h 713136"/>
                <a:gd name="connsiteX1033" fmla="*/ 441211 w 606552"/>
                <a:gd name="connsiteY1033" fmla="*/ 675007 h 713136"/>
                <a:gd name="connsiteX1034" fmla="*/ 441973 w 606552"/>
                <a:gd name="connsiteY1034" fmla="*/ 675007 h 713136"/>
                <a:gd name="connsiteX1035" fmla="*/ 439020 w 606552"/>
                <a:gd name="connsiteY1035" fmla="*/ 672435 h 713136"/>
                <a:gd name="connsiteX1036" fmla="*/ 437591 w 606552"/>
                <a:gd name="connsiteY1036" fmla="*/ 674340 h 713136"/>
                <a:gd name="connsiteX1037" fmla="*/ 436543 w 606552"/>
                <a:gd name="connsiteY1037" fmla="*/ 682246 h 713136"/>
                <a:gd name="connsiteX1038" fmla="*/ 435020 w 606552"/>
                <a:gd name="connsiteY1038" fmla="*/ 685865 h 713136"/>
                <a:gd name="connsiteX1039" fmla="*/ 432829 w 606552"/>
                <a:gd name="connsiteY1039" fmla="*/ 687961 h 713136"/>
                <a:gd name="connsiteX1040" fmla="*/ 430352 w 606552"/>
                <a:gd name="connsiteY1040" fmla="*/ 687961 h 713136"/>
                <a:gd name="connsiteX1041" fmla="*/ 428352 w 606552"/>
                <a:gd name="connsiteY1041" fmla="*/ 684913 h 713136"/>
                <a:gd name="connsiteX1042" fmla="*/ 427209 w 606552"/>
                <a:gd name="connsiteY1042" fmla="*/ 681389 h 713136"/>
                <a:gd name="connsiteX1043" fmla="*/ 425209 w 606552"/>
                <a:gd name="connsiteY1043" fmla="*/ 678912 h 713136"/>
                <a:gd name="connsiteX1044" fmla="*/ 423208 w 606552"/>
                <a:gd name="connsiteY1044" fmla="*/ 676912 h 713136"/>
                <a:gd name="connsiteX1045" fmla="*/ 422161 w 606552"/>
                <a:gd name="connsiteY1045" fmla="*/ 675102 h 713136"/>
                <a:gd name="connsiteX1046" fmla="*/ 422732 w 606552"/>
                <a:gd name="connsiteY1046" fmla="*/ 671769 h 713136"/>
                <a:gd name="connsiteX1047" fmla="*/ 425113 w 606552"/>
                <a:gd name="connsiteY1047" fmla="*/ 672435 h 713136"/>
                <a:gd name="connsiteX1048" fmla="*/ 431972 w 606552"/>
                <a:gd name="connsiteY1048" fmla="*/ 679484 h 713136"/>
                <a:gd name="connsiteX1049" fmla="*/ 433400 w 606552"/>
                <a:gd name="connsiteY1049" fmla="*/ 680341 h 713136"/>
                <a:gd name="connsiteX1050" fmla="*/ 434257 w 606552"/>
                <a:gd name="connsiteY1050" fmla="*/ 679484 h 713136"/>
                <a:gd name="connsiteX1051" fmla="*/ 434257 w 606552"/>
                <a:gd name="connsiteY1051" fmla="*/ 676340 h 713136"/>
                <a:gd name="connsiteX1052" fmla="*/ 434257 w 606552"/>
                <a:gd name="connsiteY1052" fmla="*/ 669292 h 713136"/>
                <a:gd name="connsiteX1053" fmla="*/ 433686 w 606552"/>
                <a:gd name="connsiteY1053" fmla="*/ 666053 h 713136"/>
                <a:gd name="connsiteX1054" fmla="*/ 432638 w 606552"/>
                <a:gd name="connsiteY1054" fmla="*/ 664053 h 713136"/>
                <a:gd name="connsiteX1055" fmla="*/ 433400 w 606552"/>
                <a:gd name="connsiteY1055" fmla="*/ 662529 h 713136"/>
                <a:gd name="connsiteX1056" fmla="*/ 434353 w 606552"/>
                <a:gd name="connsiteY1056" fmla="*/ 661577 h 713136"/>
                <a:gd name="connsiteX1057" fmla="*/ 435496 w 606552"/>
                <a:gd name="connsiteY1057" fmla="*/ 661577 h 713136"/>
                <a:gd name="connsiteX1058" fmla="*/ 436829 w 606552"/>
                <a:gd name="connsiteY1058" fmla="*/ 662339 h 713136"/>
                <a:gd name="connsiteX1059" fmla="*/ 438925 w 606552"/>
                <a:gd name="connsiteY1059" fmla="*/ 666053 h 713136"/>
                <a:gd name="connsiteX1060" fmla="*/ 440163 w 606552"/>
                <a:gd name="connsiteY1060" fmla="*/ 667482 h 713136"/>
                <a:gd name="connsiteX1061" fmla="*/ 441211 w 606552"/>
                <a:gd name="connsiteY1061" fmla="*/ 664910 h 713136"/>
                <a:gd name="connsiteX1062" fmla="*/ 441973 w 606552"/>
                <a:gd name="connsiteY1062" fmla="*/ 663767 h 713136"/>
                <a:gd name="connsiteX1063" fmla="*/ 441973 w 606552"/>
                <a:gd name="connsiteY1063" fmla="*/ 662148 h 713136"/>
                <a:gd name="connsiteX1064" fmla="*/ 441020 w 606552"/>
                <a:gd name="connsiteY1064" fmla="*/ 659958 h 713136"/>
                <a:gd name="connsiteX1065" fmla="*/ 440258 w 606552"/>
                <a:gd name="connsiteY1065" fmla="*/ 657862 h 713136"/>
                <a:gd name="connsiteX1066" fmla="*/ 441115 w 606552"/>
                <a:gd name="connsiteY1066" fmla="*/ 656243 h 713136"/>
                <a:gd name="connsiteX1067" fmla="*/ 443687 w 606552"/>
                <a:gd name="connsiteY1067" fmla="*/ 653766 h 713136"/>
                <a:gd name="connsiteX1068" fmla="*/ 447783 w 606552"/>
                <a:gd name="connsiteY1068" fmla="*/ 647670 h 713136"/>
                <a:gd name="connsiteX1069" fmla="*/ 450164 w 606552"/>
                <a:gd name="connsiteY1069" fmla="*/ 645193 h 713136"/>
                <a:gd name="connsiteX1070" fmla="*/ 451307 w 606552"/>
                <a:gd name="connsiteY1070" fmla="*/ 646337 h 713136"/>
                <a:gd name="connsiteX1071" fmla="*/ 464928 w 606552"/>
                <a:gd name="connsiteY1071" fmla="*/ 620333 h 713136"/>
                <a:gd name="connsiteX1072" fmla="*/ 464928 w 606552"/>
                <a:gd name="connsiteY1072" fmla="*/ 622715 h 713136"/>
                <a:gd name="connsiteX1073" fmla="*/ 464928 w 606552"/>
                <a:gd name="connsiteY1073" fmla="*/ 624715 h 713136"/>
                <a:gd name="connsiteX1074" fmla="*/ 465499 w 606552"/>
                <a:gd name="connsiteY1074" fmla="*/ 626429 h 713136"/>
                <a:gd name="connsiteX1075" fmla="*/ 466357 w 606552"/>
                <a:gd name="connsiteY1075" fmla="*/ 628335 h 713136"/>
                <a:gd name="connsiteX1076" fmla="*/ 466928 w 606552"/>
                <a:gd name="connsiteY1076" fmla="*/ 630620 h 713136"/>
                <a:gd name="connsiteX1077" fmla="*/ 468357 w 606552"/>
                <a:gd name="connsiteY1077" fmla="*/ 635192 h 713136"/>
                <a:gd name="connsiteX1078" fmla="*/ 469214 w 606552"/>
                <a:gd name="connsiteY1078" fmla="*/ 639669 h 713136"/>
                <a:gd name="connsiteX1079" fmla="*/ 467690 w 606552"/>
                <a:gd name="connsiteY1079" fmla="*/ 641669 h 713136"/>
                <a:gd name="connsiteX1080" fmla="*/ 464452 w 606552"/>
                <a:gd name="connsiteY1080" fmla="*/ 640717 h 713136"/>
                <a:gd name="connsiteX1081" fmla="*/ 463213 w 606552"/>
                <a:gd name="connsiteY1081" fmla="*/ 640717 h 713136"/>
                <a:gd name="connsiteX1082" fmla="*/ 461594 w 606552"/>
                <a:gd name="connsiteY1082" fmla="*/ 641384 h 713136"/>
                <a:gd name="connsiteX1083" fmla="*/ 460261 w 606552"/>
                <a:gd name="connsiteY1083" fmla="*/ 642622 h 713136"/>
                <a:gd name="connsiteX1084" fmla="*/ 459213 w 606552"/>
                <a:gd name="connsiteY1084" fmla="*/ 643194 h 713136"/>
                <a:gd name="connsiteX1085" fmla="*/ 458260 w 606552"/>
                <a:gd name="connsiteY1085" fmla="*/ 641765 h 713136"/>
                <a:gd name="connsiteX1086" fmla="*/ 457403 w 606552"/>
                <a:gd name="connsiteY1086" fmla="*/ 637764 h 713136"/>
                <a:gd name="connsiteX1087" fmla="*/ 458737 w 606552"/>
                <a:gd name="connsiteY1087" fmla="*/ 635954 h 713136"/>
                <a:gd name="connsiteX1088" fmla="*/ 460927 w 606552"/>
                <a:gd name="connsiteY1088" fmla="*/ 634716 h 713136"/>
                <a:gd name="connsiteX1089" fmla="*/ 462737 w 606552"/>
                <a:gd name="connsiteY1089" fmla="*/ 632049 h 713136"/>
                <a:gd name="connsiteX1090" fmla="*/ 460261 w 606552"/>
                <a:gd name="connsiteY1090" fmla="*/ 629668 h 713136"/>
                <a:gd name="connsiteX1091" fmla="*/ 453593 w 606552"/>
                <a:gd name="connsiteY1091" fmla="*/ 628715 h 713136"/>
                <a:gd name="connsiteX1092" fmla="*/ 451402 w 606552"/>
                <a:gd name="connsiteY1092" fmla="*/ 626429 h 713136"/>
                <a:gd name="connsiteX1093" fmla="*/ 450926 w 606552"/>
                <a:gd name="connsiteY1093" fmla="*/ 624144 h 713136"/>
                <a:gd name="connsiteX1094" fmla="*/ 452641 w 606552"/>
                <a:gd name="connsiteY1094" fmla="*/ 622810 h 713136"/>
                <a:gd name="connsiteX1095" fmla="*/ 459118 w 606552"/>
                <a:gd name="connsiteY1095" fmla="*/ 621762 h 713136"/>
                <a:gd name="connsiteX1096" fmla="*/ 458451 w 606552"/>
                <a:gd name="connsiteY1096" fmla="*/ 620715 h 713136"/>
                <a:gd name="connsiteX1097" fmla="*/ 456546 w 606552"/>
                <a:gd name="connsiteY1097" fmla="*/ 619476 h 713136"/>
                <a:gd name="connsiteX1098" fmla="*/ 455498 w 606552"/>
                <a:gd name="connsiteY1098" fmla="*/ 618333 h 713136"/>
                <a:gd name="connsiteX1099" fmla="*/ 455498 w 606552"/>
                <a:gd name="connsiteY1099" fmla="*/ 614809 h 713136"/>
                <a:gd name="connsiteX1100" fmla="*/ 457403 w 606552"/>
                <a:gd name="connsiteY1100" fmla="*/ 611475 h 713136"/>
                <a:gd name="connsiteX1101" fmla="*/ 459404 w 606552"/>
                <a:gd name="connsiteY1101" fmla="*/ 610141 h 713136"/>
                <a:gd name="connsiteX1102" fmla="*/ 461023 w 606552"/>
                <a:gd name="connsiteY1102" fmla="*/ 614904 h 713136"/>
                <a:gd name="connsiteX1103" fmla="*/ 464166 w 606552"/>
                <a:gd name="connsiteY1103" fmla="*/ 617762 h 713136"/>
                <a:gd name="connsiteX1104" fmla="*/ 561702 w 606552"/>
                <a:gd name="connsiteY1104" fmla="*/ 526226 h 713136"/>
                <a:gd name="connsiteX1105" fmla="*/ 561702 w 606552"/>
                <a:gd name="connsiteY1105" fmla="*/ 529179 h 713136"/>
                <a:gd name="connsiteX1106" fmla="*/ 562464 w 606552"/>
                <a:gd name="connsiteY1106" fmla="*/ 531370 h 713136"/>
                <a:gd name="connsiteX1107" fmla="*/ 563797 w 606552"/>
                <a:gd name="connsiteY1107" fmla="*/ 532989 h 713136"/>
                <a:gd name="connsiteX1108" fmla="*/ 565893 w 606552"/>
                <a:gd name="connsiteY1108" fmla="*/ 534132 h 713136"/>
                <a:gd name="connsiteX1109" fmla="*/ 562464 w 606552"/>
                <a:gd name="connsiteY1109" fmla="*/ 537371 h 713136"/>
                <a:gd name="connsiteX1110" fmla="*/ 556558 w 606552"/>
                <a:gd name="connsiteY1110" fmla="*/ 537371 h 713136"/>
                <a:gd name="connsiteX1111" fmla="*/ 552463 w 606552"/>
                <a:gd name="connsiteY1111" fmla="*/ 537371 h 713136"/>
                <a:gd name="connsiteX1112" fmla="*/ 554272 w 606552"/>
                <a:gd name="connsiteY1112" fmla="*/ 542705 h 713136"/>
                <a:gd name="connsiteX1113" fmla="*/ 557320 w 606552"/>
                <a:gd name="connsiteY1113" fmla="*/ 546229 h 713136"/>
                <a:gd name="connsiteX1114" fmla="*/ 556654 w 606552"/>
                <a:gd name="connsiteY1114" fmla="*/ 546801 h 713136"/>
                <a:gd name="connsiteX1115" fmla="*/ 548558 w 606552"/>
                <a:gd name="connsiteY1115" fmla="*/ 548515 h 713136"/>
                <a:gd name="connsiteX1116" fmla="*/ 546652 w 606552"/>
                <a:gd name="connsiteY1116" fmla="*/ 550229 h 713136"/>
                <a:gd name="connsiteX1117" fmla="*/ 545223 w 606552"/>
                <a:gd name="connsiteY1117" fmla="*/ 552801 h 713136"/>
                <a:gd name="connsiteX1118" fmla="*/ 544366 w 606552"/>
                <a:gd name="connsiteY1118" fmla="*/ 552801 h 713136"/>
                <a:gd name="connsiteX1119" fmla="*/ 544366 w 606552"/>
                <a:gd name="connsiteY1119" fmla="*/ 549182 h 713136"/>
                <a:gd name="connsiteX1120" fmla="*/ 545986 w 606552"/>
                <a:gd name="connsiteY1120" fmla="*/ 547181 h 713136"/>
                <a:gd name="connsiteX1121" fmla="*/ 547129 w 606552"/>
                <a:gd name="connsiteY1121" fmla="*/ 544419 h 713136"/>
                <a:gd name="connsiteX1122" fmla="*/ 548748 w 606552"/>
                <a:gd name="connsiteY1122" fmla="*/ 538133 h 713136"/>
                <a:gd name="connsiteX1123" fmla="*/ 545795 w 606552"/>
                <a:gd name="connsiteY1123" fmla="*/ 537656 h 713136"/>
                <a:gd name="connsiteX1124" fmla="*/ 544462 w 606552"/>
                <a:gd name="connsiteY1124" fmla="*/ 535084 h 713136"/>
                <a:gd name="connsiteX1125" fmla="*/ 544462 w 606552"/>
                <a:gd name="connsiteY1125" fmla="*/ 531179 h 713136"/>
                <a:gd name="connsiteX1126" fmla="*/ 545890 w 606552"/>
                <a:gd name="connsiteY1126" fmla="*/ 527941 h 713136"/>
                <a:gd name="connsiteX1127" fmla="*/ 547891 w 606552"/>
                <a:gd name="connsiteY1127" fmla="*/ 526131 h 713136"/>
                <a:gd name="connsiteX1128" fmla="*/ 551510 w 606552"/>
                <a:gd name="connsiteY1128" fmla="*/ 524322 h 713136"/>
                <a:gd name="connsiteX1129" fmla="*/ 553129 w 606552"/>
                <a:gd name="connsiteY1129" fmla="*/ 521845 h 713136"/>
                <a:gd name="connsiteX1130" fmla="*/ 555320 w 606552"/>
                <a:gd name="connsiteY1130" fmla="*/ 522797 h 713136"/>
                <a:gd name="connsiteX1131" fmla="*/ 557987 w 606552"/>
                <a:gd name="connsiteY1131" fmla="*/ 522797 h 713136"/>
                <a:gd name="connsiteX1132" fmla="*/ 560273 w 606552"/>
                <a:gd name="connsiteY1132" fmla="*/ 523560 h 713136"/>
                <a:gd name="connsiteX1133" fmla="*/ 582180 w 606552"/>
                <a:gd name="connsiteY1133" fmla="*/ 473363 h 713136"/>
                <a:gd name="connsiteX1134" fmla="*/ 584562 w 606552"/>
                <a:gd name="connsiteY1134" fmla="*/ 474887 h 713136"/>
                <a:gd name="connsiteX1135" fmla="*/ 585610 w 606552"/>
                <a:gd name="connsiteY1135" fmla="*/ 476506 h 713136"/>
                <a:gd name="connsiteX1136" fmla="*/ 586276 w 606552"/>
                <a:gd name="connsiteY1136" fmla="*/ 478697 h 713136"/>
                <a:gd name="connsiteX1137" fmla="*/ 587610 w 606552"/>
                <a:gd name="connsiteY1137" fmla="*/ 481935 h 713136"/>
                <a:gd name="connsiteX1138" fmla="*/ 586848 w 606552"/>
                <a:gd name="connsiteY1138" fmla="*/ 481935 h 713136"/>
                <a:gd name="connsiteX1139" fmla="*/ 586276 w 606552"/>
                <a:gd name="connsiteY1139" fmla="*/ 481935 h 713136"/>
                <a:gd name="connsiteX1140" fmla="*/ 584943 w 606552"/>
                <a:gd name="connsiteY1140" fmla="*/ 481935 h 713136"/>
                <a:gd name="connsiteX1141" fmla="*/ 582943 w 606552"/>
                <a:gd name="connsiteY1141" fmla="*/ 480506 h 713136"/>
                <a:gd name="connsiteX1142" fmla="*/ 581419 w 606552"/>
                <a:gd name="connsiteY1142" fmla="*/ 478887 h 713136"/>
                <a:gd name="connsiteX1143" fmla="*/ 579704 w 606552"/>
                <a:gd name="connsiteY1143" fmla="*/ 477554 h 713136"/>
                <a:gd name="connsiteX1144" fmla="*/ 575704 w 606552"/>
                <a:gd name="connsiteY1144" fmla="*/ 476601 h 713136"/>
                <a:gd name="connsiteX1145" fmla="*/ 574847 w 606552"/>
                <a:gd name="connsiteY1145" fmla="*/ 475553 h 713136"/>
                <a:gd name="connsiteX1146" fmla="*/ 573322 w 606552"/>
                <a:gd name="connsiteY1146" fmla="*/ 472220 h 713136"/>
                <a:gd name="connsiteX1147" fmla="*/ 575323 w 606552"/>
                <a:gd name="connsiteY1147" fmla="*/ 471457 h 713136"/>
                <a:gd name="connsiteX1148" fmla="*/ 577895 w 606552"/>
                <a:gd name="connsiteY1148" fmla="*/ 471457 h 713136"/>
                <a:gd name="connsiteX1149" fmla="*/ 152412 w 606552"/>
                <a:gd name="connsiteY1149" fmla="*/ 187613 h 713136"/>
                <a:gd name="connsiteX1150" fmla="*/ 154698 w 606552"/>
                <a:gd name="connsiteY1150" fmla="*/ 188279 h 713136"/>
                <a:gd name="connsiteX1151" fmla="*/ 156699 w 606552"/>
                <a:gd name="connsiteY1151" fmla="*/ 190089 h 713136"/>
                <a:gd name="connsiteX1152" fmla="*/ 158223 w 606552"/>
                <a:gd name="connsiteY1152" fmla="*/ 192470 h 713136"/>
                <a:gd name="connsiteX1153" fmla="*/ 159175 w 606552"/>
                <a:gd name="connsiteY1153" fmla="*/ 194661 h 713136"/>
                <a:gd name="connsiteX1154" fmla="*/ 155556 w 606552"/>
                <a:gd name="connsiteY1154" fmla="*/ 194661 h 713136"/>
                <a:gd name="connsiteX1155" fmla="*/ 152699 w 606552"/>
                <a:gd name="connsiteY1155" fmla="*/ 192090 h 713136"/>
                <a:gd name="connsiteX1156" fmla="*/ 148412 w 606552"/>
                <a:gd name="connsiteY1156" fmla="*/ 192947 h 713136"/>
                <a:gd name="connsiteX1157" fmla="*/ 141173 w 606552"/>
                <a:gd name="connsiteY1157" fmla="*/ 197138 h 713136"/>
                <a:gd name="connsiteX1158" fmla="*/ 140506 w 606552"/>
                <a:gd name="connsiteY1158" fmla="*/ 197138 h 713136"/>
                <a:gd name="connsiteX1159" fmla="*/ 139554 w 606552"/>
                <a:gd name="connsiteY1159" fmla="*/ 197138 h 713136"/>
                <a:gd name="connsiteX1160" fmla="*/ 138411 w 606552"/>
                <a:gd name="connsiteY1160" fmla="*/ 197138 h 713136"/>
                <a:gd name="connsiteX1161" fmla="*/ 137077 w 606552"/>
                <a:gd name="connsiteY1161" fmla="*/ 197804 h 713136"/>
                <a:gd name="connsiteX1162" fmla="*/ 136220 w 606552"/>
                <a:gd name="connsiteY1162" fmla="*/ 197804 h 713136"/>
                <a:gd name="connsiteX1163" fmla="*/ 135268 w 606552"/>
                <a:gd name="connsiteY1163" fmla="*/ 197233 h 713136"/>
                <a:gd name="connsiteX1164" fmla="*/ 134410 w 606552"/>
                <a:gd name="connsiteY1164" fmla="*/ 196375 h 713136"/>
                <a:gd name="connsiteX1165" fmla="*/ 133934 w 606552"/>
                <a:gd name="connsiteY1165" fmla="*/ 195709 h 713136"/>
                <a:gd name="connsiteX1166" fmla="*/ 133934 w 606552"/>
                <a:gd name="connsiteY1166" fmla="*/ 187993 h 713136"/>
                <a:gd name="connsiteX1167" fmla="*/ 133934 w 606552"/>
                <a:gd name="connsiteY1167" fmla="*/ 186850 h 713136"/>
                <a:gd name="connsiteX1168" fmla="*/ 140125 w 606552"/>
                <a:gd name="connsiteY1168" fmla="*/ 179707 h 713136"/>
                <a:gd name="connsiteX1169" fmla="*/ 141840 w 606552"/>
                <a:gd name="connsiteY1169" fmla="*/ 178374 h 713136"/>
                <a:gd name="connsiteX1170" fmla="*/ 142697 w 606552"/>
                <a:gd name="connsiteY1170" fmla="*/ 179993 h 713136"/>
                <a:gd name="connsiteX1171" fmla="*/ 143745 w 606552"/>
                <a:gd name="connsiteY1171" fmla="*/ 182565 h 713136"/>
                <a:gd name="connsiteX1172" fmla="*/ 146031 w 606552"/>
                <a:gd name="connsiteY1172" fmla="*/ 183898 h 713136"/>
                <a:gd name="connsiteX1173" fmla="*/ 147936 w 606552"/>
                <a:gd name="connsiteY1173" fmla="*/ 184469 h 713136"/>
                <a:gd name="connsiteX1174" fmla="*/ 150507 w 606552"/>
                <a:gd name="connsiteY1174" fmla="*/ 186946 h 713136"/>
                <a:gd name="connsiteX1175" fmla="*/ 557987 w 606552"/>
                <a:gd name="connsiteY1175" fmla="*/ 162752 h 713136"/>
                <a:gd name="connsiteX1176" fmla="*/ 560273 w 606552"/>
                <a:gd name="connsiteY1176" fmla="*/ 160943 h 713136"/>
                <a:gd name="connsiteX1177" fmla="*/ 565702 w 606552"/>
                <a:gd name="connsiteY1177" fmla="*/ 159704 h 713136"/>
                <a:gd name="connsiteX1178" fmla="*/ 567608 w 606552"/>
                <a:gd name="connsiteY1178" fmla="*/ 158561 h 713136"/>
                <a:gd name="connsiteX1179" fmla="*/ 576180 w 606552"/>
                <a:gd name="connsiteY1179" fmla="*/ 156656 h 713136"/>
                <a:gd name="connsiteX1180" fmla="*/ 575418 w 606552"/>
                <a:gd name="connsiteY1180" fmla="*/ 158180 h 713136"/>
                <a:gd name="connsiteX1181" fmla="*/ 574084 w 606552"/>
                <a:gd name="connsiteY1181" fmla="*/ 160276 h 713136"/>
                <a:gd name="connsiteX1182" fmla="*/ 573513 w 606552"/>
                <a:gd name="connsiteY1182" fmla="*/ 161514 h 713136"/>
                <a:gd name="connsiteX1183" fmla="*/ 573513 w 606552"/>
                <a:gd name="connsiteY1183" fmla="*/ 163515 h 713136"/>
                <a:gd name="connsiteX1184" fmla="*/ 573513 w 606552"/>
                <a:gd name="connsiteY1184" fmla="*/ 165419 h 713136"/>
                <a:gd name="connsiteX1185" fmla="*/ 573513 w 606552"/>
                <a:gd name="connsiteY1185" fmla="*/ 166848 h 713136"/>
                <a:gd name="connsiteX1186" fmla="*/ 571799 w 606552"/>
                <a:gd name="connsiteY1186" fmla="*/ 166848 h 713136"/>
                <a:gd name="connsiteX1187" fmla="*/ 571227 w 606552"/>
                <a:gd name="connsiteY1187" fmla="*/ 168753 h 713136"/>
                <a:gd name="connsiteX1188" fmla="*/ 571227 w 606552"/>
                <a:gd name="connsiteY1188" fmla="*/ 172277 h 713136"/>
                <a:gd name="connsiteX1189" fmla="*/ 569703 w 606552"/>
                <a:gd name="connsiteY1189" fmla="*/ 174563 h 713136"/>
                <a:gd name="connsiteX1190" fmla="*/ 566369 w 606552"/>
                <a:gd name="connsiteY1190" fmla="*/ 172754 h 713136"/>
                <a:gd name="connsiteX1191" fmla="*/ 565512 w 606552"/>
                <a:gd name="connsiteY1191" fmla="*/ 170182 h 713136"/>
                <a:gd name="connsiteX1192" fmla="*/ 563321 w 606552"/>
                <a:gd name="connsiteY1192" fmla="*/ 169420 h 713136"/>
                <a:gd name="connsiteX1193" fmla="*/ 561131 w 606552"/>
                <a:gd name="connsiteY1193" fmla="*/ 169420 h 713136"/>
                <a:gd name="connsiteX1194" fmla="*/ 560178 w 606552"/>
                <a:gd name="connsiteY1194" fmla="*/ 168849 h 713136"/>
                <a:gd name="connsiteX1195" fmla="*/ 560178 w 606552"/>
                <a:gd name="connsiteY1195" fmla="*/ 168182 h 713136"/>
                <a:gd name="connsiteX1196" fmla="*/ 558939 w 606552"/>
                <a:gd name="connsiteY1196" fmla="*/ 165801 h 713136"/>
                <a:gd name="connsiteX1197" fmla="*/ 558939 w 606552"/>
                <a:gd name="connsiteY1197" fmla="*/ 164753 h 713136"/>
                <a:gd name="connsiteX1198" fmla="*/ 558939 w 606552"/>
                <a:gd name="connsiteY1198" fmla="*/ 163419 h 713136"/>
                <a:gd name="connsiteX1199" fmla="*/ 558939 w 606552"/>
                <a:gd name="connsiteY1199" fmla="*/ 163419 h 713136"/>
                <a:gd name="connsiteX1200" fmla="*/ 123266 w 606552"/>
                <a:gd name="connsiteY1200" fmla="*/ 145036 h 713136"/>
                <a:gd name="connsiteX1201" fmla="*/ 123266 w 606552"/>
                <a:gd name="connsiteY1201" fmla="*/ 146179 h 713136"/>
                <a:gd name="connsiteX1202" fmla="*/ 123266 w 606552"/>
                <a:gd name="connsiteY1202" fmla="*/ 158943 h 713136"/>
                <a:gd name="connsiteX1203" fmla="*/ 123266 w 606552"/>
                <a:gd name="connsiteY1203" fmla="*/ 160276 h 713136"/>
                <a:gd name="connsiteX1204" fmla="*/ 120504 w 606552"/>
                <a:gd name="connsiteY1204" fmla="*/ 162848 h 713136"/>
                <a:gd name="connsiteX1205" fmla="*/ 120504 w 606552"/>
                <a:gd name="connsiteY1205" fmla="*/ 173134 h 713136"/>
                <a:gd name="connsiteX1206" fmla="*/ 117647 w 606552"/>
                <a:gd name="connsiteY1206" fmla="*/ 174468 h 713136"/>
                <a:gd name="connsiteX1207" fmla="*/ 116408 w 606552"/>
                <a:gd name="connsiteY1207" fmla="*/ 171897 h 713136"/>
                <a:gd name="connsiteX1208" fmla="*/ 116408 w 606552"/>
                <a:gd name="connsiteY1208" fmla="*/ 170658 h 713136"/>
                <a:gd name="connsiteX1209" fmla="*/ 116408 w 606552"/>
                <a:gd name="connsiteY1209" fmla="*/ 161133 h 713136"/>
                <a:gd name="connsiteX1210" fmla="*/ 115932 w 606552"/>
                <a:gd name="connsiteY1210" fmla="*/ 159800 h 713136"/>
                <a:gd name="connsiteX1211" fmla="*/ 114027 w 606552"/>
                <a:gd name="connsiteY1211" fmla="*/ 158085 h 713136"/>
                <a:gd name="connsiteX1212" fmla="*/ 114027 w 606552"/>
                <a:gd name="connsiteY1212" fmla="*/ 156942 h 713136"/>
                <a:gd name="connsiteX1213" fmla="*/ 115075 w 606552"/>
                <a:gd name="connsiteY1213" fmla="*/ 154752 h 713136"/>
                <a:gd name="connsiteX1214" fmla="*/ 116884 w 606552"/>
                <a:gd name="connsiteY1214" fmla="*/ 154752 h 713136"/>
                <a:gd name="connsiteX1215" fmla="*/ 118027 w 606552"/>
                <a:gd name="connsiteY1215" fmla="*/ 154752 h 713136"/>
                <a:gd name="connsiteX1216" fmla="*/ 120123 w 606552"/>
                <a:gd name="connsiteY1216" fmla="*/ 153608 h 713136"/>
                <a:gd name="connsiteX1217" fmla="*/ 120695 w 606552"/>
                <a:gd name="connsiteY1217" fmla="*/ 151989 h 713136"/>
                <a:gd name="connsiteX1218" fmla="*/ 121932 w 606552"/>
                <a:gd name="connsiteY1218" fmla="*/ 143607 h 713136"/>
                <a:gd name="connsiteX1219" fmla="*/ 121932 w 606552"/>
                <a:gd name="connsiteY1219" fmla="*/ 142655 h 713136"/>
                <a:gd name="connsiteX1220" fmla="*/ 122599 w 606552"/>
                <a:gd name="connsiteY1220" fmla="*/ 143226 h 713136"/>
                <a:gd name="connsiteX1221" fmla="*/ 137649 w 606552"/>
                <a:gd name="connsiteY1221" fmla="*/ 153323 h 713136"/>
                <a:gd name="connsiteX1222" fmla="*/ 134220 w 606552"/>
                <a:gd name="connsiteY1222" fmla="*/ 153323 h 713136"/>
                <a:gd name="connsiteX1223" fmla="*/ 132220 w 606552"/>
                <a:gd name="connsiteY1223" fmla="*/ 151322 h 713136"/>
                <a:gd name="connsiteX1224" fmla="*/ 130600 w 606552"/>
                <a:gd name="connsiteY1224" fmla="*/ 148846 h 713136"/>
                <a:gd name="connsiteX1225" fmla="*/ 128600 w 606552"/>
                <a:gd name="connsiteY1225" fmla="*/ 146465 h 713136"/>
                <a:gd name="connsiteX1226" fmla="*/ 129648 w 606552"/>
                <a:gd name="connsiteY1226" fmla="*/ 146465 h 713136"/>
                <a:gd name="connsiteX1227" fmla="*/ 132220 w 606552"/>
                <a:gd name="connsiteY1227" fmla="*/ 146465 h 713136"/>
                <a:gd name="connsiteX1228" fmla="*/ 133172 w 606552"/>
                <a:gd name="connsiteY1228" fmla="*/ 145988 h 713136"/>
                <a:gd name="connsiteX1229" fmla="*/ 134125 w 606552"/>
                <a:gd name="connsiteY1229" fmla="*/ 144941 h 713136"/>
                <a:gd name="connsiteX1230" fmla="*/ 135172 w 606552"/>
                <a:gd name="connsiteY1230" fmla="*/ 143417 h 713136"/>
                <a:gd name="connsiteX1231" fmla="*/ 135172 w 606552"/>
                <a:gd name="connsiteY1231" fmla="*/ 141988 h 713136"/>
                <a:gd name="connsiteX1232" fmla="*/ 134029 w 606552"/>
                <a:gd name="connsiteY1232" fmla="*/ 141321 h 713136"/>
                <a:gd name="connsiteX1233" fmla="*/ 134029 w 606552"/>
                <a:gd name="connsiteY1233" fmla="*/ 141321 h 713136"/>
                <a:gd name="connsiteX1234" fmla="*/ 134791 w 606552"/>
                <a:gd name="connsiteY1234" fmla="*/ 140464 h 713136"/>
                <a:gd name="connsiteX1235" fmla="*/ 135934 w 606552"/>
                <a:gd name="connsiteY1235" fmla="*/ 139607 h 713136"/>
                <a:gd name="connsiteX1236" fmla="*/ 137077 w 606552"/>
                <a:gd name="connsiteY1236" fmla="*/ 139607 h 713136"/>
                <a:gd name="connsiteX1237" fmla="*/ 140125 w 606552"/>
                <a:gd name="connsiteY1237" fmla="*/ 139607 h 713136"/>
                <a:gd name="connsiteX1238" fmla="*/ 141459 w 606552"/>
                <a:gd name="connsiteY1238" fmla="*/ 139607 h 713136"/>
                <a:gd name="connsiteX1239" fmla="*/ 142887 w 606552"/>
                <a:gd name="connsiteY1239" fmla="*/ 140178 h 713136"/>
                <a:gd name="connsiteX1240" fmla="*/ 145364 w 606552"/>
                <a:gd name="connsiteY1240" fmla="*/ 142178 h 713136"/>
                <a:gd name="connsiteX1241" fmla="*/ 145364 w 606552"/>
                <a:gd name="connsiteY1241" fmla="*/ 143798 h 713136"/>
                <a:gd name="connsiteX1242" fmla="*/ 144412 w 606552"/>
                <a:gd name="connsiteY1242" fmla="*/ 145893 h 713136"/>
                <a:gd name="connsiteX1243" fmla="*/ 143745 w 606552"/>
                <a:gd name="connsiteY1243" fmla="*/ 149036 h 713136"/>
                <a:gd name="connsiteX1244" fmla="*/ 144316 w 606552"/>
                <a:gd name="connsiteY1244" fmla="*/ 150941 h 713136"/>
                <a:gd name="connsiteX1245" fmla="*/ 144316 w 606552"/>
                <a:gd name="connsiteY1245" fmla="*/ 151703 h 713136"/>
                <a:gd name="connsiteX1246" fmla="*/ 141268 w 606552"/>
                <a:gd name="connsiteY1246" fmla="*/ 152180 h 713136"/>
                <a:gd name="connsiteX1247" fmla="*/ 140030 w 606552"/>
                <a:gd name="connsiteY1247" fmla="*/ 152180 h 713136"/>
                <a:gd name="connsiteX1248" fmla="*/ 138887 w 606552"/>
                <a:gd name="connsiteY1248" fmla="*/ 152942 h 713136"/>
                <a:gd name="connsiteX1249" fmla="*/ 599326 w 606552"/>
                <a:gd name="connsiteY1249" fmla="*/ 136844 h 713136"/>
                <a:gd name="connsiteX1250" fmla="*/ 604279 w 606552"/>
                <a:gd name="connsiteY1250" fmla="*/ 143988 h 713136"/>
                <a:gd name="connsiteX1251" fmla="*/ 606470 w 606552"/>
                <a:gd name="connsiteY1251" fmla="*/ 146179 h 713136"/>
                <a:gd name="connsiteX1252" fmla="*/ 605517 w 606552"/>
                <a:gd name="connsiteY1252" fmla="*/ 147989 h 713136"/>
                <a:gd name="connsiteX1253" fmla="*/ 604469 w 606552"/>
                <a:gd name="connsiteY1253" fmla="*/ 147989 h 713136"/>
                <a:gd name="connsiteX1254" fmla="*/ 603516 w 606552"/>
                <a:gd name="connsiteY1254" fmla="*/ 147417 h 713136"/>
                <a:gd name="connsiteX1255" fmla="*/ 602850 w 606552"/>
                <a:gd name="connsiteY1255" fmla="*/ 145798 h 713136"/>
                <a:gd name="connsiteX1256" fmla="*/ 602279 w 606552"/>
                <a:gd name="connsiteY1256" fmla="*/ 146655 h 713136"/>
                <a:gd name="connsiteX1257" fmla="*/ 601230 w 606552"/>
                <a:gd name="connsiteY1257" fmla="*/ 149322 h 713136"/>
                <a:gd name="connsiteX1258" fmla="*/ 598754 w 606552"/>
                <a:gd name="connsiteY1258" fmla="*/ 150465 h 713136"/>
                <a:gd name="connsiteX1259" fmla="*/ 598754 w 606552"/>
                <a:gd name="connsiteY1259" fmla="*/ 150465 h 713136"/>
                <a:gd name="connsiteX1260" fmla="*/ 597230 w 606552"/>
                <a:gd name="connsiteY1260" fmla="*/ 152656 h 713136"/>
                <a:gd name="connsiteX1261" fmla="*/ 597230 w 606552"/>
                <a:gd name="connsiteY1261" fmla="*/ 154085 h 713136"/>
                <a:gd name="connsiteX1262" fmla="*/ 597230 w 606552"/>
                <a:gd name="connsiteY1262" fmla="*/ 156276 h 713136"/>
                <a:gd name="connsiteX1263" fmla="*/ 594658 w 606552"/>
                <a:gd name="connsiteY1263" fmla="*/ 155037 h 713136"/>
                <a:gd name="connsiteX1264" fmla="*/ 592277 w 606552"/>
                <a:gd name="connsiteY1264" fmla="*/ 155037 h 713136"/>
                <a:gd name="connsiteX1265" fmla="*/ 590182 w 606552"/>
                <a:gd name="connsiteY1265" fmla="*/ 156561 h 713136"/>
                <a:gd name="connsiteX1266" fmla="*/ 588277 w 606552"/>
                <a:gd name="connsiteY1266" fmla="*/ 158371 h 713136"/>
                <a:gd name="connsiteX1267" fmla="*/ 588277 w 606552"/>
                <a:gd name="connsiteY1267" fmla="*/ 152465 h 713136"/>
                <a:gd name="connsiteX1268" fmla="*/ 586562 w 606552"/>
                <a:gd name="connsiteY1268" fmla="*/ 146751 h 713136"/>
                <a:gd name="connsiteX1269" fmla="*/ 582466 w 606552"/>
                <a:gd name="connsiteY1269" fmla="*/ 146751 h 713136"/>
                <a:gd name="connsiteX1270" fmla="*/ 573989 w 606552"/>
                <a:gd name="connsiteY1270" fmla="*/ 151513 h 713136"/>
                <a:gd name="connsiteX1271" fmla="*/ 573132 w 606552"/>
                <a:gd name="connsiteY1271" fmla="*/ 149703 h 713136"/>
                <a:gd name="connsiteX1272" fmla="*/ 572179 w 606552"/>
                <a:gd name="connsiteY1272" fmla="*/ 148655 h 713136"/>
                <a:gd name="connsiteX1273" fmla="*/ 570941 w 606552"/>
                <a:gd name="connsiteY1273" fmla="*/ 148179 h 713136"/>
                <a:gd name="connsiteX1274" fmla="*/ 569513 w 606552"/>
                <a:gd name="connsiteY1274" fmla="*/ 148179 h 713136"/>
                <a:gd name="connsiteX1275" fmla="*/ 568560 w 606552"/>
                <a:gd name="connsiteY1275" fmla="*/ 148179 h 713136"/>
                <a:gd name="connsiteX1276" fmla="*/ 567417 w 606552"/>
                <a:gd name="connsiteY1276" fmla="*/ 149798 h 713136"/>
                <a:gd name="connsiteX1277" fmla="*/ 566750 w 606552"/>
                <a:gd name="connsiteY1277" fmla="*/ 150275 h 713136"/>
                <a:gd name="connsiteX1278" fmla="*/ 565893 w 606552"/>
                <a:gd name="connsiteY1278" fmla="*/ 150275 h 713136"/>
                <a:gd name="connsiteX1279" fmla="*/ 564369 w 606552"/>
                <a:gd name="connsiteY1279" fmla="*/ 149418 h 713136"/>
                <a:gd name="connsiteX1280" fmla="*/ 563607 w 606552"/>
                <a:gd name="connsiteY1280" fmla="*/ 149418 h 713136"/>
                <a:gd name="connsiteX1281" fmla="*/ 554082 w 606552"/>
                <a:gd name="connsiteY1281" fmla="*/ 150465 h 713136"/>
                <a:gd name="connsiteX1282" fmla="*/ 551129 w 606552"/>
                <a:gd name="connsiteY1282" fmla="*/ 149418 h 713136"/>
                <a:gd name="connsiteX1283" fmla="*/ 549986 w 606552"/>
                <a:gd name="connsiteY1283" fmla="*/ 148560 h 713136"/>
                <a:gd name="connsiteX1284" fmla="*/ 548558 w 606552"/>
                <a:gd name="connsiteY1284" fmla="*/ 146560 h 713136"/>
                <a:gd name="connsiteX1285" fmla="*/ 547700 w 606552"/>
                <a:gd name="connsiteY1285" fmla="*/ 145893 h 713136"/>
                <a:gd name="connsiteX1286" fmla="*/ 544938 w 606552"/>
                <a:gd name="connsiteY1286" fmla="*/ 145893 h 713136"/>
                <a:gd name="connsiteX1287" fmla="*/ 543700 w 606552"/>
                <a:gd name="connsiteY1287" fmla="*/ 145893 h 713136"/>
                <a:gd name="connsiteX1288" fmla="*/ 543700 w 606552"/>
                <a:gd name="connsiteY1288" fmla="*/ 144369 h 713136"/>
                <a:gd name="connsiteX1289" fmla="*/ 543700 w 606552"/>
                <a:gd name="connsiteY1289" fmla="*/ 139893 h 713136"/>
                <a:gd name="connsiteX1290" fmla="*/ 545129 w 606552"/>
                <a:gd name="connsiteY1290" fmla="*/ 137511 h 713136"/>
                <a:gd name="connsiteX1291" fmla="*/ 553034 w 606552"/>
                <a:gd name="connsiteY1291" fmla="*/ 132939 h 713136"/>
                <a:gd name="connsiteX1292" fmla="*/ 555511 w 606552"/>
                <a:gd name="connsiteY1292" fmla="*/ 132177 h 713136"/>
                <a:gd name="connsiteX1293" fmla="*/ 561416 w 606552"/>
                <a:gd name="connsiteY1293" fmla="*/ 132177 h 713136"/>
                <a:gd name="connsiteX1294" fmla="*/ 564369 w 606552"/>
                <a:gd name="connsiteY1294" fmla="*/ 132653 h 713136"/>
                <a:gd name="connsiteX1295" fmla="*/ 565798 w 606552"/>
                <a:gd name="connsiteY1295" fmla="*/ 133225 h 713136"/>
                <a:gd name="connsiteX1296" fmla="*/ 568750 w 606552"/>
                <a:gd name="connsiteY1296" fmla="*/ 135702 h 713136"/>
                <a:gd name="connsiteX1297" fmla="*/ 569989 w 606552"/>
                <a:gd name="connsiteY1297" fmla="*/ 134463 h 713136"/>
                <a:gd name="connsiteX1298" fmla="*/ 570846 w 606552"/>
                <a:gd name="connsiteY1298" fmla="*/ 131034 h 713136"/>
                <a:gd name="connsiteX1299" fmla="*/ 576466 w 606552"/>
                <a:gd name="connsiteY1299" fmla="*/ 131034 h 713136"/>
                <a:gd name="connsiteX1300" fmla="*/ 579990 w 606552"/>
                <a:gd name="connsiteY1300" fmla="*/ 130177 h 713136"/>
                <a:gd name="connsiteX1301" fmla="*/ 581609 w 606552"/>
                <a:gd name="connsiteY1301" fmla="*/ 128462 h 713136"/>
                <a:gd name="connsiteX1302" fmla="*/ 582276 w 606552"/>
                <a:gd name="connsiteY1302" fmla="*/ 128462 h 713136"/>
                <a:gd name="connsiteX1303" fmla="*/ 585229 w 606552"/>
                <a:gd name="connsiteY1303" fmla="*/ 126367 h 713136"/>
                <a:gd name="connsiteX1304" fmla="*/ 585705 w 606552"/>
                <a:gd name="connsiteY1304" fmla="*/ 125891 h 713136"/>
                <a:gd name="connsiteX1305" fmla="*/ 587610 w 606552"/>
                <a:gd name="connsiteY1305" fmla="*/ 125891 h 713136"/>
                <a:gd name="connsiteX1306" fmla="*/ 588657 w 606552"/>
                <a:gd name="connsiteY1306" fmla="*/ 126557 h 713136"/>
                <a:gd name="connsiteX1307" fmla="*/ 594563 w 606552"/>
                <a:gd name="connsiteY1307" fmla="*/ 134558 h 713136"/>
                <a:gd name="connsiteX1308" fmla="*/ 595706 w 606552"/>
                <a:gd name="connsiteY1308" fmla="*/ 135511 h 713136"/>
                <a:gd name="connsiteX1309" fmla="*/ 598373 w 606552"/>
                <a:gd name="connsiteY1309" fmla="*/ 136654 h 713136"/>
                <a:gd name="connsiteX1310" fmla="*/ 545033 w 606552"/>
                <a:gd name="connsiteY1310" fmla="*/ 98744 h 713136"/>
                <a:gd name="connsiteX1311" fmla="*/ 545033 w 606552"/>
                <a:gd name="connsiteY1311" fmla="*/ 96458 h 713136"/>
                <a:gd name="connsiteX1312" fmla="*/ 544366 w 606552"/>
                <a:gd name="connsiteY1312" fmla="*/ 93410 h 713136"/>
                <a:gd name="connsiteX1313" fmla="*/ 543033 w 606552"/>
                <a:gd name="connsiteY1313" fmla="*/ 90458 h 713136"/>
                <a:gd name="connsiteX1314" fmla="*/ 541509 w 606552"/>
                <a:gd name="connsiteY1314" fmla="*/ 88743 h 713136"/>
                <a:gd name="connsiteX1315" fmla="*/ 539033 w 606552"/>
                <a:gd name="connsiteY1315" fmla="*/ 88743 h 713136"/>
                <a:gd name="connsiteX1316" fmla="*/ 537318 w 606552"/>
                <a:gd name="connsiteY1316" fmla="*/ 88743 h 713136"/>
                <a:gd name="connsiteX1317" fmla="*/ 536365 w 606552"/>
                <a:gd name="connsiteY1317" fmla="*/ 87886 h 713136"/>
                <a:gd name="connsiteX1318" fmla="*/ 536365 w 606552"/>
                <a:gd name="connsiteY1318" fmla="*/ 83600 h 713136"/>
                <a:gd name="connsiteX1319" fmla="*/ 535318 w 606552"/>
                <a:gd name="connsiteY1319" fmla="*/ 80837 h 713136"/>
                <a:gd name="connsiteX1320" fmla="*/ 532841 w 606552"/>
                <a:gd name="connsiteY1320" fmla="*/ 79218 h 713136"/>
                <a:gd name="connsiteX1321" fmla="*/ 529984 w 606552"/>
                <a:gd name="connsiteY1321" fmla="*/ 78456 h 713136"/>
                <a:gd name="connsiteX1322" fmla="*/ 527983 w 606552"/>
                <a:gd name="connsiteY1322" fmla="*/ 78456 h 713136"/>
                <a:gd name="connsiteX1323" fmla="*/ 527983 w 606552"/>
                <a:gd name="connsiteY1323" fmla="*/ 77313 h 713136"/>
                <a:gd name="connsiteX1324" fmla="*/ 530364 w 606552"/>
                <a:gd name="connsiteY1324" fmla="*/ 71503 h 713136"/>
                <a:gd name="connsiteX1325" fmla="*/ 531031 w 606552"/>
                <a:gd name="connsiteY1325" fmla="*/ 69122 h 713136"/>
                <a:gd name="connsiteX1326" fmla="*/ 531031 w 606552"/>
                <a:gd name="connsiteY1326" fmla="*/ 66740 h 713136"/>
                <a:gd name="connsiteX1327" fmla="*/ 529126 w 606552"/>
                <a:gd name="connsiteY1327" fmla="*/ 61597 h 713136"/>
                <a:gd name="connsiteX1328" fmla="*/ 529126 w 606552"/>
                <a:gd name="connsiteY1328" fmla="*/ 59120 h 713136"/>
                <a:gd name="connsiteX1329" fmla="*/ 527602 w 606552"/>
                <a:gd name="connsiteY1329" fmla="*/ 54929 h 713136"/>
                <a:gd name="connsiteX1330" fmla="*/ 525221 w 606552"/>
                <a:gd name="connsiteY1330" fmla="*/ 54929 h 713136"/>
                <a:gd name="connsiteX1331" fmla="*/ 520554 w 606552"/>
                <a:gd name="connsiteY1331" fmla="*/ 58073 h 713136"/>
                <a:gd name="connsiteX1332" fmla="*/ 517982 w 606552"/>
                <a:gd name="connsiteY1332" fmla="*/ 57501 h 713136"/>
                <a:gd name="connsiteX1333" fmla="*/ 511505 w 606552"/>
                <a:gd name="connsiteY1333" fmla="*/ 52072 h 713136"/>
                <a:gd name="connsiteX1334" fmla="*/ 513601 w 606552"/>
                <a:gd name="connsiteY1334" fmla="*/ 50357 h 713136"/>
                <a:gd name="connsiteX1335" fmla="*/ 516458 w 606552"/>
                <a:gd name="connsiteY1335" fmla="*/ 46643 h 713136"/>
                <a:gd name="connsiteX1336" fmla="*/ 518744 w 606552"/>
                <a:gd name="connsiteY1336" fmla="*/ 45119 h 713136"/>
                <a:gd name="connsiteX1337" fmla="*/ 524078 w 606552"/>
                <a:gd name="connsiteY1337" fmla="*/ 43309 h 713136"/>
                <a:gd name="connsiteX1338" fmla="*/ 525316 w 606552"/>
                <a:gd name="connsiteY1338" fmla="*/ 41499 h 713136"/>
                <a:gd name="connsiteX1339" fmla="*/ 524078 w 606552"/>
                <a:gd name="connsiteY1339" fmla="*/ 38165 h 713136"/>
                <a:gd name="connsiteX1340" fmla="*/ 525221 w 606552"/>
                <a:gd name="connsiteY1340" fmla="*/ 37594 h 713136"/>
                <a:gd name="connsiteX1341" fmla="*/ 527698 w 606552"/>
                <a:gd name="connsiteY1341" fmla="*/ 35689 h 713136"/>
                <a:gd name="connsiteX1342" fmla="*/ 525983 w 606552"/>
                <a:gd name="connsiteY1342" fmla="*/ 33308 h 713136"/>
                <a:gd name="connsiteX1343" fmla="*/ 525316 w 606552"/>
                <a:gd name="connsiteY1343" fmla="*/ 31974 h 713136"/>
                <a:gd name="connsiteX1344" fmla="*/ 525316 w 606552"/>
                <a:gd name="connsiteY1344" fmla="*/ 30545 h 713136"/>
                <a:gd name="connsiteX1345" fmla="*/ 525888 w 606552"/>
                <a:gd name="connsiteY1345" fmla="*/ 28831 h 713136"/>
                <a:gd name="connsiteX1346" fmla="*/ 527222 w 606552"/>
                <a:gd name="connsiteY1346" fmla="*/ 29402 h 713136"/>
                <a:gd name="connsiteX1347" fmla="*/ 528745 w 606552"/>
                <a:gd name="connsiteY1347" fmla="*/ 30545 h 713136"/>
                <a:gd name="connsiteX1348" fmla="*/ 529793 w 606552"/>
                <a:gd name="connsiteY1348" fmla="*/ 31212 h 713136"/>
                <a:gd name="connsiteX1349" fmla="*/ 531889 w 606552"/>
                <a:gd name="connsiteY1349" fmla="*/ 29974 h 713136"/>
                <a:gd name="connsiteX1350" fmla="*/ 537508 w 606552"/>
                <a:gd name="connsiteY1350" fmla="*/ 23592 h 713136"/>
                <a:gd name="connsiteX1351" fmla="*/ 562178 w 606552"/>
                <a:gd name="connsiteY1351" fmla="*/ 55501 h 713136"/>
                <a:gd name="connsiteX1352" fmla="*/ 562940 w 606552"/>
                <a:gd name="connsiteY1352" fmla="*/ 57501 h 713136"/>
                <a:gd name="connsiteX1353" fmla="*/ 565416 w 606552"/>
                <a:gd name="connsiteY1353" fmla="*/ 61692 h 713136"/>
                <a:gd name="connsiteX1354" fmla="*/ 571132 w 606552"/>
                <a:gd name="connsiteY1354" fmla="*/ 64359 h 713136"/>
                <a:gd name="connsiteX1355" fmla="*/ 582657 w 606552"/>
                <a:gd name="connsiteY1355" fmla="*/ 66169 h 713136"/>
                <a:gd name="connsiteX1356" fmla="*/ 581800 w 606552"/>
                <a:gd name="connsiteY1356" fmla="*/ 69979 h 713136"/>
                <a:gd name="connsiteX1357" fmla="*/ 581800 w 606552"/>
                <a:gd name="connsiteY1357" fmla="*/ 83504 h 713136"/>
                <a:gd name="connsiteX1358" fmla="*/ 580657 w 606552"/>
                <a:gd name="connsiteY1358" fmla="*/ 86933 h 713136"/>
                <a:gd name="connsiteX1359" fmla="*/ 574941 w 606552"/>
                <a:gd name="connsiteY1359" fmla="*/ 91315 h 713136"/>
                <a:gd name="connsiteX1360" fmla="*/ 572846 w 606552"/>
                <a:gd name="connsiteY1360" fmla="*/ 94553 h 713136"/>
                <a:gd name="connsiteX1361" fmla="*/ 575704 w 606552"/>
                <a:gd name="connsiteY1361" fmla="*/ 95696 h 713136"/>
                <a:gd name="connsiteX1362" fmla="*/ 578561 w 606552"/>
                <a:gd name="connsiteY1362" fmla="*/ 94744 h 713136"/>
                <a:gd name="connsiteX1363" fmla="*/ 581038 w 606552"/>
                <a:gd name="connsiteY1363" fmla="*/ 92553 h 713136"/>
                <a:gd name="connsiteX1364" fmla="*/ 582657 w 606552"/>
                <a:gd name="connsiteY1364" fmla="*/ 89886 h 713136"/>
                <a:gd name="connsiteX1365" fmla="*/ 583990 w 606552"/>
                <a:gd name="connsiteY1365" fmla="*/ 92363 h 713136"/>
                <a:gd name="connsiteX1366" fmla="*/ 585419 w 606552"/>
                <a:gd name="connsiteY1366" fmla="*/ 96173 h 713136"/>
                <a:gd name="connsiteX1367" fmla="*/ 587229 w 606552"/>
                <a:gd name="connsiteY1367" fmla="*/ 102840 h 713136"/>
                <a:gd name="connsiteX1368" fmla="*/ 587229 w 606552"/>
                <a:gd name="connsiteY1368" fmla="*/ 105888 h 713136"/>
                <a:gd name="connsiteX1369" fmla="*/ 585800 w 606552"/>
                <a:gd name="connsiteY1369" fmla="*/ 105888 h 713136"/>
                <a:gd name="connsiteX1370" fmla="*/ 581990 w 606552"/>
                <a:gd name="connsiteY1370" fmla="*/ 102078 h 713136"/>
                <a:gd name="connsiteX1371" fmla="*/ 581228 w 606552"/>
                <a:gd name="connsiteY1371" fmla="*/ 105793 h 713136"/>
                <a:gd name="connsiteX1372" fmla="*/ 583419 w 606552"/>
                <a:gd name="connsiteY1372" fmla="*/ 107793 h 713136"/>
                <a:gd name="connsiteX1373" fmla="*/ 586086 w 606552"/>
                <a:gd name="connsiteY1373" fmla="*/ 109222 h 713136"/>
                <a:gd name="connsiteX1374" fmla="*/ 586086 w 606552"/>
                <a:gd name="connsiteY1374" fmla="*/ 111413 h 713136"/>
                <a:gd name="connsiteX1375" fmla="*/ 583514 w 606552"/>
                <a:gd name="connsiteY1375" fmla="*/ 114080 h 713136"/>
                <a:gd name="connsiteX1376" fmla="*/ 581038 w 606552"/>
                <a:gd name="connsiteY1376" fmla="*/ 112937 h 713136"/>
                <a:gd name="connsiteX1377" fmla="*/ 578466 w 606552"/>
                <a:gd name="connsiteY1377" fmla="*/ 110460 h 713136"/>
                <a:gd name="connsiteX1378" fmla="*/ 575704 w 606552"/>
                <a:gd name="connsiteY1378" fmla="*/ 109127 h 713136"/>
                <a:gd name="connsiteX1379" fmla="*/ 572846 w 606552"/>
                <a:gd name="connsiteY1379" fmla="*/ 108365 h 713136"/>
                <a:gd name="connsiteX1380" fmla="*/ 571322 w 606552"/>
                <a:gd name="connsiteY1380" fmla="*/ 108365 h 713136"/>
                <a:gd name="connsiteX1381" fmla="*/ 569798 w 606552"/>
                <a:gd name="connsiteY1381" fmla="*/ 109222 h 713136"/>
                <a:gd name="connsiteX1382" fmla="*/ 569131 w 606552"/>
                <a:gd name="connsiteY1382" fmla="*/ 110841 h 713136"/>
                <a:gd name="connsiteX1383" fmla="*/ 568464 w 606552"/>
                <a:gd name="connsiteY1383" fmla="*/ 115413 h 713136"/>
                <a:gd name="connsiteX1384" fmla="*/ 567608 w 606552"/>
                <a:gd name="connsiteY1384" fmla="*/ 116366 h 713136"/>
                <a:gd name="connsiteX1385" fmla="*/ 565226 w 606552"/>
                <a:gd name="connsiteY1385" fmla="*/ 117128 h 713136"/>
                <a:gd name="connsiteX1386" fmla="*/ 562464 w 606552"/>
                <a:gd name="connsiteY1386" fmla="*/ 118747 h 713136"/>
                <a:gd name="connsiteX1387" fmla="*/ 559511 w 606552"/>
                <a:gd name="connsiteY1387" fmla="*/ 119795 h 713136"/>
                <a:gd name="connsiteX1388" fmla="*/ 553034 w 606552"/>
                <a:gd name="connsiteY1388" fmla="*/ 117128 h 713136"/>
                <a:gd name="connsiteX1389" fmla="*/ 549796 w 606552"/>
                <a:gd name="connsiteY1389" fmla="*/ 114651 h 713136"/>
                <a:gd name="connsiteX1390" fmla="*/ 548462 w 606552"/>
                <a:gd name="connsiteY1390" fmla="*/ 111603 h 713136"/>
                <a:gd name="connsiteX1391" fmla="*/ 551034 w 606552"/>
                <a:gd name="connsiteY1391" fmla="*/ 107984 h 713136"/>
                <a:gd name="connsiteX1392" fmla="*/ 547033 w 606552"/>
                <a:gd name="connsiteY1392" fmla="*/ 104078 h 713136"/>
                <a:gd name="connsiteX1393" fmla="*/ 545223 w 606552"/>
                <a:gd name="connsiteY1393" fmla="*/ 101507 h 713136"/>
                <a:gd name="connsiteX1394" fmla="*/ 33636 w 606552"/>
                <a:gd name="connsiteY1394" fmla="*/ 54929 h 713136"/>
                <a:gd name="connsiteX1395" fmla="*/ 34588 w 606552"/>
                <a:gd name="connsiteY1395" fmla="*/ 56549 h 713136"/>
                <a:gd name="connsiteX1396" fmla="*/ 35922 w 606552"/>
                <a:gd name="connsiteY1396" fmla="*/ 57120 h 713136"/>
                <a:gd name="connsiteX1397" fmla="*/ 37255 w 606552"/>
                <a:gd name="connsiteY1397" fmla="*/ 57120 h 713136"/>
                <a:gd name="connsiteX1398" fmla="*/ 38208 w 606552"/>
                <a:gd name="connsiteY1398" fmla="*/ 58168 h 713136"/>
                <a:gd name="connsiteX1399" fmla="*/ 38779 w 606552"/>
                <a:gd name="connsiteY1399" fmla="*/ 60263 h 713136"/>
                <a:gd name="connsiteX1400" fmla="*/ 38779 w 606552"/>
                <a:gd name="connsiteY1400" fmla="*/ 61883 h 713136"/>
                <a:gd name="connsiteX1401" fmla="*/ 38779 w 606552"/>
                <a:gd name="connsiteY1401" fmla="*/ 63597 h 713136"/>
                <a:gd name="connsiteX1402" fmla="*/ 38779 w 606552"/>
                <a:gd name="connsiteY1402" fmla="*/ 69598 h 713136"/>
                <a:gd name="connsiteX1403" fmla="*/ 38303 w 606552"/>
                <a:gd name="connsiteY1403" fmla="*/ 71408 h 713136"/>
                <a:gd name="connsiteX1404" fmla="*/ 37541 w 606552"/>
                <a:gd name="connsiteY1404" fmla="*/ 72265 h 713136"/>
                <a:gd name="connsiteX1405" fmla="*/ 36398 w 606552"/>
                <a:gd name="connsiteY1405" fmla="*/ 72932 h 713136"/>
                <a:gd name="connsiteX1406" fmla="*/ 35922 w 606552"/>
                <a:gd name="connsiteY1406" fmla="*/ 74646 h 713136"/>
                <a:gd name="connsiteX1407" fmla="*/ 35922 w 606552"/>
                <a:gd name="connsiteY1407" fmla="*/ 76646 h 713136"/>
                <a:gd name="connsiteX1408" fmla="*/ 35922 w 606552"/>
                <a:gd name="connsiteY1408" fmla="*/ 78075 h 713136"/>
                <a:gd name="connsiteX1409" fmla="*/ 34684 w 606552"/>
                <a:gd name="connsiteY1409" fmla="*/ 79123 h 713136"/>
                <a:gd name="connsiteX1410" fmla="*/ 31826 w 606552"/>
                <a:gd name="connsiteY1410" fmla="*/ 80552 h 713136"/>
                <a:gd name="connsiteX1411" fmla="*/ 30493 w 606552"/>
                <a:gd name="connsiteY1411" fmla="*/ 81504 h 713136"/>
                <a:gd name="connsiteX1412" fmla="*/ 29635 w 606552"/>
                <a:gd name="connsiteY1412" fmla="*/ 82933 h 713136"/>
                <a:gd name="connsiteX1413" fmla="*/ 28778 w 606552"/>
                <a:gd name="connsiteY1413" fmla="*/ 84457 h 713136"/>
                <a:gd name="connsiteX1414" fmla="*/ 27826 w 606552"/>
                <a:gd name="connsiteY1414" fmla="*/ 85695 h 713136"/>
                <a:gd name="connsiteX1415" fmla="*/ 26492 w 606552"/>
                <a:gd name="connsiteY1415" fmla="*/ 86267 h 713136"/>
                <a:gd name="connsiteX1416" fmla="*/ 23635 w 606552"/>
                <a:gd name="connsiteY1416" fmla="*/ 86743 h 713136"/>
                <a:gd name="connsiteX1417" fmla="*/ 11062 w 606552"/>
                <a:gd name="connsiteY1417" fmla="*/ 94553 h 713136"/>
                <a:gd name="connsiteX1418" fmla="*/ 8490 w 606552"/>
                <a:gd name="connsiteY1418" fmla="*/ 94553 h 713136"/>
                <a:gd name="connsiteX1419" fmla="*/ 6299 w 606552"/>
                <a:gd name="connsiteY1419" fmla="*/ 91220 h 713136"/>
                <a:gd name="connsiteX1420" fmla="*/ 5632 w 606552"/>
                <a:gd name="connsiteY1420" fmla="*/ 88743 h 713136"/>
                <a:gd name="connsiteX1421" fmla="*/ 4489 w 606552"/>
                <a:gd name="connsiteY1421" fmla="*/ 81695 h 713136"/>
                <a:gd name="connsiteX1422" fmla="*/ 6299 w 606552"/>
                <a:gd name="connsiteY1422" fmla="*/ 81695 h 713136"/>
                <a:gd name="connsiteX1423" fmla="*/ 7061 w 606552"/>
                <a:gd name="connsiteY1423" fmla="*/ 78742 h 713136"/>
                <a:gd name="connsiteX1424" fmla="*/ 7061 w 606552"/>
                <a:gd name="connsiteY1424" fmla="*/ 71598 h 713136"/>
                <a:gd name="connsiteX1425" fmla="*/ 6204 w 606552"/>
                <a:gd name="connsiteY1425" fmla="*/ 67312 h 713136"/>
                <a:gd name="connsiteX1426" fmla="*/ 4108 w 606552"/>
                <a:gd name="connsiteY1426" fmla="*/ 65407 h 713136"/>
                <a:gd name="connsiteX1427" fmla="*/ 1727 w 606552"/>
                <a:gd name="connsiteY1427" fmla="*/ 64169 h 713136"/>
                <a:gd name="connsiteX1428" fmla="*/ -83 w 606552"/>
                <a:gd name="connsiteY1428" fmla="*/ 61597 h 713136"/>
                <a:gd name="connsiteX1429" fmla="*/ -83 w 606552"/>
                <a:gd name="connsiteY1429" fmla="*/ 58930 h 713136"/>
                <a:gd name="connsiteX1430" fmla="*/ 679 w 606552"/>
                <a:gd name="connsiteY1430" fmla="*/ 49405 h 713136"/>
                <a:gd name="connsiteX1431" fmla="*/ 1346 w 606552"/>
                <a:gd name="connsiteY1431" fmla="*/ 47405 h 713136"/>
                <a:gd name="connsiteX1432" fmla="*/ 3061 w 606552"/>
                <a:gd name="connsiteY1432" fmla="*/ 45690 h 713136"/>
                <a:gd name="connsiteX1433" fmla="*/ 3727 w 606552"/>
                <a:gd name="connsiteY1433" fmla="*/ 41690 h 713136"/>
                <a:gd name="connsiteX1434" fmla="*/ 3727 w 606552"/>
                <a:gd name="connsiteY1434" fmla="*/ 34451 h 713136"/>
                <a:gd name="connsiteX1435" fmla="*/ 3727 w 606552"/>
                <a:gd name="connsiteY1435" fmla="*/ 33689 h 713136"/>
                <a:gd name="connsiteX1436" fmla="*/ 2489 w 606552"/>
                <a:gd name="connsiteY1436" fmla="*/ 31784 h 713136"/>
                <a:gd name="connsiteX1437" fmla="*/ 2489 w 606552"/>
                <a:gd name="connsiteY1437" fmla="*/ 31022 h 713136"/>
                <a:gd name="connsiteX1438" fmla="*/ 2489 w 606552"/>
                <a:gd name="connsiteY1438" fmla="*/ 30355 h 713136"/>
                <a:gd name="connsiteX1439" fmla="*/ 3823 w 606552"/>
                <a:gd name="connsiteY1439" fmla="*/ 28355 h 713136"/>
                <a:gd name="connsiteX1440" fmla="*/ 3823 w 606552"/>
                <a:gd name="connsiteY1440" fmla="*/ 27402 h 713136"/>
                <a:gd name="connsiteX1441" fmla="*/ 3061 w 606552"/>
                <a:gd name="connsiteY1441" fmla="*/ 23497 h 713136"/>
                <a:gd name="connsiteX1442" fmla="*/ 3061 w 606552"/>
                <a:gd name="connsiteY1442" fmla="*/ 21497 h 713136"/>
                <a:gd name="connsiteX1443" fmla="*/ 4775 w 606552"/>
                <a:gd name="connsiteY1443" fmla="*/ 20639 h 713136"/>
                <a:gd name="connsiteX1444" fmla="*/ 7347 w 606552"/>
                <a:gd name="connsiteY1444" fmla="*/ 19973 h 713136"/>
                <a:gd name="connsiteX1445" fmla="*/ 10300 w 606552"/>
                <a:gd name="connsiteY1445" fmla="*/ 18163 h 713136"/>
                <a:gd name="connsiteX1446" fmla="*/ 12871 w 606552"/>
                <a:gd name="connsiteY1446" fmla="*/ 15877 h 713136"/>
                <a:gd name="connsiteX1447" fmla="*/ 14300 w 606552"/>
                <a:gd name="connsiteY1447" fmla="*/ 13591 h 713136"/>
                <a:gd name="connsiteX1448" fmla="*/ 14300 w 606552"/>
                <a:gd name="connsiteY1448" fmla="*/ 10257 h 713136"/>
                <a:gd name="connsiteX1449" fmla="*/ 13157 w 606552"/>
                <a:gd name="connsiteY1449" fmla="*/ 5971 h 713136"/>
                <a:gd name="connsiteX1450" fmla="*/ 13157 w 606552"/>
                <a:gd name="connsiteY1450" fmla="*/ 2352 h 713136"/>
                <a:gd name="connsiteX1451" fmla="*/ 14491 w 606552"/>
                <a:gd name="connsiteY1451" fmla="*/ 827 h 713136"/>
                <a:gd name="connsiteX1452" fmla="*/ 15919 w 606552"/>
                <a:gd name="connsiteY1452" fmla="*/ 827 h 713136"/>
                <a:gd name="connsiteX1453" fmla="*/ 18396 w 606552"/>
                <a:gd name="connsiteY1453" fmla="*/ -30 h 713136"/>
                <a:gd name="connsiteX1454" fmla="*/ 19825 w 606552"/>
                <a:gd name="connsiteY1454" fmla="*/ -30 h 713136"/>
                <a:gd name="connsiteX1455" fmla="*/ 20872 w 606552"/>
                <a:gd name="connsiteY1455" fmla="*/ 542 h 713136"/>
                <a:gd name="connsiteX1456" fmla="*/ 24873 w 606552"/>
                <a:gd name="connsiteY1456" fmla="*/ 4637 h 713136"/>
                <a:gd name="connsiteX1457" fmla="*/ 30302 w 606552"/>
                <a:gd name="connsiteY1457" fmla="*/ 7304 h 713136"/>
                <a:gd name="connsiteX1458" fmla="*/ 32778 w 606552"/>
                <a:gd name="connsiteY1458" fmla="*/ 9210 h 713136"/>
                <a:gd name="connsiteX1459" fmla="*/ 34207 w 606552"/>
                <a:gd name="connsiteY1459" fmla="*/ 13019 h 713136"/>
                <a:gd name="connsiteX1460" fmla="*/ 35160 w 606552"/>
                <a:gd name="connsiteY1460" fmla="*/ 14353 h 713136"/>
                <a:gd name="connsiteX1461" fmla="*/ 36017 w 606552"/>
                <a:gd name="connsiteY1461" fmla="*/ 15972 h 713136"/>
                <a:gd name="connsiteX1462" fmla="*/ 36493 w 606552"/>
                <a:gd name="connsiteY1462" fmla="*/ 18068 h 713136"/>
                <a:gd name="connsiteX1463" fmla="*/ 35541 w 606552"/>
                <a:gd name="connsiteY1463" fmla="*/ 25593 h 713136"/>
                <a:gd name="connsiteX1464" fmla="*/ 35541 w 606552"/>
                <a:gd name="connsiteY1464" fmla="*/ 29593 h 713136"/>
                <a:gd name="connsiteX1465" fmla="*/ 37446 w 606552"/>
                <a:gd name="connsiteY1465" fmla="*/ 36546 h 713136"/>
                <a:gd name="connsiteX1466" fmla="*/ 37446 w 606552"/>
                <a:gd name="connsiteY1466" fmla="*/ 40070 h 713136"/>
                <a:gd name="connsiteX1467" fmla="*/ 36874 w 606552"/>
                <a:gd name="connsiteY1467" fmla="*/ 43690 h 713136"/>
                <a:gd name="connsiteX1468" fmla="*/ 34684 w 606552"/>
                <a:gd name="connsiteY1468" fmla="*/ 51119 h 71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</a:cxnLst>
              <a:rect l="l" t="t" r="r" b="b"/>
              <a:pathLst>
                <a:path w="606552" h="713136">
                  <a:moveTo>
                    <a:pt x="542938" y="638145"/>
                  </a:moveTo>
                  <a:lnTo>
                    <a:pt x="540271" y="638145"/>
                  </a:lnTo>
                  <a:lnTo>
                    <a:pt x="538366" y="637097"/>
                  </a:lnTo>
                  <a:lnTo>
                    <a:pt x="530650" y="629478"/>
                  </a:lnTo>
                  <a:lnTo>
                    <a:pt x="529317" y="627477"/>
                  </a:lnTo>
                  <a:lnTo>
                    <a:pt x="528650" y="624620"/>
                  </a:lnTo>
                  <a:lnTo>
                    <a:pt x="528650" y="621953"/>
                  </a:lnTo>
                  <a:lnTo>
                    <a:pt x="527983" y="620809"/>
                  </a:lnTo>
                  <a:lnTo>
                    <a:pt x="525983" y="622619"/>
                  </a:lnTo>
                  <a:lnTo>
                    <a:pt x="524554" y="625191"/>
                  </a:lnTo>
                  <a:lnTo>
                    <a:pt x="524554" y="628049"/>
                  </a:lnTo>
                  <a:lnTo>
                    <a:pt x="524554" y="630906"/>
                  </a:lnTo>
                  <a:lnTo>
                    <a:pt x="525888" y="633573"/>
                  </a:lnTo>
                  <a:lnTo>
                    <a:pt x="521982" y="633573"/>
                  </a:lnTo>
                  <a:lnTo>
                    <a:pt x="519792" y="635764"/>
                  </a:lnTo>
                  <a:lnTo>
                    <a:pt x="518268" y="638812"/>
                  </a:lnTo>
                  <a:lnTo>
                    <a:pt x="516077" y="641193"/>
                  </a:lnTo>
                  <a:lnTo>
                    <a:pt x="513410" y="636240"/>
                  </a:lnTo>
                  <a:lnTo>
                    <a:pt x="503885" y="626715"/>
                  </a:lnTo>
                  <a:lnTo>
                    <a:pt x="503314" y="621667"/>
                  </a:lnTo>
                  <a:lnTo>
                    <a:pt x="504933" y="620905"/>
                  </a:lnTo>
                  <a:lnTo>
                    <a:pt x="508266" y="618810"/>
                  </a:lnTo>
                  <a:lnTo>
                    <a:pt x="510076" y="616524"/>
                  </a:lnTo>
                  <a:lnTo>
                    <a:pt x="499218" y="612237"/>
                  </a:lnTo>
                  <a:lnTo>
                    <a:pt x="497027" y="610618"/>
                  </a:lnTo>
                  <a:lnTo>
                    <a:pt x="495789" y="608618"/>
                  </a:lnTo>
                  <a:lnTo>
                    <a:pt x="494360" y="605284"/>
                  </a:lnTo>
                  <a:lnTo>
                    <a:pt x="493503" y="601759"/>
                  </a:lnTo>
                  <a:lnTo>
                    <a:pt x="493979" y="599093"/>
                  </a:lnTo>
                  <a:lnTo>
                    <a:pt x="495122" y="597854"/>
                  </a:lnTo>
                  <a:lnTo>
                    <a:pt x="499408" y="595759"/>
                  </a:lnTo>
                  <a:lnTo>
                    <a:pt x="501123" y="595187"/>
                  </a:lnTo>
                  <a:lnTo>
                    <a:pt x="501123" y="595187"/>
                  </a:lnTo>
                  <a:lnTo>
                    <a:pt x="501599" y="593854"/>
                  </a:lnTo>
                  <a:lnTo>
                    <a:pt x="501599" y="592997"/>
                  </a:lnTo>
                  <a:lnTo>
                    <a:pt x="501599" y="592330"/>
                  </a:lnTo>
                  <a:lnTo>
                    <a:pt x="501599" y="591473"/>
                  </a:lnTo>
                  <a:lnTo>
                    <a:pt x="501599" y="590044"/>
                  </a:lnTo>
                  <a:lnTo>
                    <a:pt x="501028" y="588520"/>
                  </a:lnTo>
                  <a:lnTo>
                    <a:pt x="501028" y="587091"/>
                  </a:lnTo>
                  <a:lnTo>
                    <a:pt x="502838" y="587091"/>
                  </a:lnTo>
                  <a:lnTo>
                    <a:pt x="505885" y="587091"/>
                  </a:lnTo>
                  <a:lnTo>
                    <a:pt x="507219" y="587663"/>
                  </a:lnTo>
                  <a:lnTo>
                    <a:pt x="507886" y="588806"/>
                  </a:lnTo>
                  <a:lnTo>
                    <a:pt x="507886" y="594140"/>
                  </a:lnTo>
                  <a:lnTo>
                    <a:pt x="507886" y="596140"/>
                  </a:lnTo>
                  <a:lnTo>
                    <a:pt x="506552" y="599188"/>
                  </a:lnTo>
                  <a:lnTo>
                    <a:pt x="512553" y="604998"/>
                  </a:lnTo>
                  <a:lnTo>
                    <a:pt x="515601" y="606999"/>
                  </a:lnTo>
                  <a:lnTo>
                    <a:pt x="519601" y="607760"/>
                  </a:lnTo>
                  <a:lnTo>
                    <a:pt x="520459" y="607760"/>
                  </a:lnTo>
                  <a:lnTo>
                    <a:pt x="521792" y="606999"/>
                  </a:lnTo>
                  <a:lnTo>
                    <a:pt x="522649" y="606999"/>
                  </a:lnTo>
                  <a:lnTo>
                    <a:pt x="525316" y="606999"/>
                  </a:lnTo>
                  <a:lnTo>
                    <a:pt x="527316" y="606046"/>
                  </a:lnTo>
                  <a:lnTo>
                    <a:pt x="528841" y="604903"/>
                  </a:lnTo>
                  <a:lnTo>
                    <a:pt x="531698" y="602141"/>
                  </a:lnTo>
                  <a:lnTo>
                    <a:pt x="527793" y="602141"/>
                  </a:lnTo>
                  <a:lnTo>
                    <a:pt x="525126" y="600236"/>
                  </a:lnTo>
                  <a:lnTo>
                    <a:pt x="523316" y="596902"/>
                  </a:lnTo>
                  <a:lnTo>
                    <a:pt x="521792" y="592425"/>
                  </a:lnTo>
                  <a:lnTo>
                    <a:pt x="523126" y="592425"/>
                  </a:lnTo>
                  <a:lnTo>
                    <a:pt x="523887" y="592425"/>
                  </a:lnTo>
                  <a:lnTo>
                    <a:pt x="525316" y="591378"/>
                  </a:lnTo>
                  <a:lnTo>
                    <a:pt x="525316" y="588329"/>
                  </a:lnTo>
                  <a:lnTo>
                    <a:pt x="521792" y="587282"/>
                  </a:lnTo>
                  <a:lnTo>
                    <a:pt x="521792" y="585091"/>
                  </a:lnTo>
                  <a:lnTo>
                    <a:pt x="522745" y="582329"/>
                  </a:lnTo>
                  <a:lnTo>
                    <a:pt x="522745" y="579757"/>
                  </a:lnTo>
                  <a:lnTo>
                    <a:pt x="521030" y="578233"/>
                  </a:lnTo>
                  <a:lnTo>
                    <a:pt x="512934" y="579757"/>
                  </a:lnTo>
                  <a:lnTo>
                    <a:pt x="511886" y="579757"/>
                  </a:lnTo>
                  <a:lnTo>
                    <a:pt x="509695" y="578233"/>
                  </a:lnTo>
                  <a:lnTo>
                    <a:pt x="508457" y="577757"/>
                  </a:lnTo>
                  <a:lnTo>
                    <a:pt x="507123" y="577757"/>
                  </a:lnTo>
                  <a:lnTo>
                    <a:pt x="503028" y="578900"/>
                  </a:lnTo>
                  <a:lnTo>
                    <a:pt x="501313" y="577947"/>
                  </a:lnTo>
                  <a:lnTo>
                    <a:pt x="500361" y="576614"/>
                  </a:lnTo>
                  <a:lnTo>
                    <a:pt x="499694" y="575185"/>
                  </a:lnTo>
                  <a:lnTo>
                    <a:pt x="498551" y="573947"/>
                  </a:lnTo>
                  <a:lnTo>
                    <a:pt x="497598" y="573947"/>
                  </a:lnTo>
                  <a:lnTo>
                    <a:pt x="495027" y="573947"/>
                  </a:lnTo>
                  <a:lnTo>
                    <a:pt x="494170" y="573470"/>
                  </a:lnTo>
                  <a:lnTo>
                    <a:pt x="494170" y="572232"/>
                  </a:lnTo>
                  <a:lnTo>
                    <a:pt x="494170" y="569279"/>
                  </a:lnTo>
                  <a:lnTo>
                    <a:pt x="494170" y="567470"/>
                  </a:lnTo>
                  <a:lnTo>
                    <a:pt x="493217" y="565946"/>
                  </a:lnTo>
                  <a:lnTo>
                    <a:pt x="491693" y="565088"/>
                  </a:lnTo>
                  <a:lnTo>
                    <a:pt x="490455" y="565088"/>
                  </a:lnTo>
                  <a:lnTo>
                    <a:pt x="483597" y="567850"/>
                  </a:lnTo>
                  <a:lnTo>
                    <a:pt x="479977" y="569279"/>
                  </a:lnTo>
                  <a:lnTo>
                    <a:pt x="478454" y="570899"/>
                  </a:lnTo>
                  <a:lnTo>
                    <a:pt x="478454" y="575852"/>
                  </a:lnTo>
                  <a:lnTo>
                    <a:pt x="480644" y="582424"/>
                  </a:lnTo>
                  <a:lnTo>
                    <a:pt x="485787" y="592901"/>
                  </a:lnTo>
                  <a:lnTo>
                    <a:pt x="483311" y="597759"/>
                  </a:lnTo>
                  <a:lnTo>
                    <a:pt x="481882" y="599569"/>
                  </a:lnTo>
                  <a:lnTo>
                    <a:pt x="479597" y="601379"/>
                  </a:lnTo>
                  <a:lnTo>
                    <a:pt x="472071" y="603760"/>
                  </a:lnTo>
                  <a:lnTo>
                    <a:pt x="469690" y="605189"/>
                  </a:lnTo>
                  <a:lnTo>
                    <a:pt x="468452" y="603855"/>
                  </a:lnTo>
                  <a:lnTo>
                    <a:pt x="466737" y="601474"/>
                  </a:lnTo>
                  <a:lnTo>
                    <a:pt x="465404" y="598807"/>
                  </a:lnTo>
                  <a:lnTo>
                    <a:pt x="465404" y="596616"/>
                  </a:lnTo>
                  <a:lnTo>
                    <a:pt x="467309" y="594140"/>
                  </a:lnTo>
                  <a:lnTo>
                    <a:pt x="469119" y="595759"/>
                  </a:lnTo>
                  <a:lnTo>
                    <a:pt x="470738" y="598712"/>
                  </a:lnTo>
                  <a:lnTo>
                    <a:pt x="472071" y="600331"/>
                  </a:lnTo>
                  <a:lnTo>
                    <a:pt x="474072" y="598997"/>
                  </a:lnTo>
                  <a:lnTo>
                    <a:pt x="475501" y="596045"/>
                  </a:lnTo>
                  <a:lnTo>
                    <a:pt x="476072" y="593092"/>
                  </a:lnTo>
                  <a:lnTo>
                    <a:pt x="476072" y="591758"/>
                  </a:lnTo>
                  <a:lnTo>
                    <a:pt x="474263" y="590425"/>
                  </a:lnTo>
                  <a:lnTo>
                    <a:pt x="474263" y="587282"/>
                  </a:lnTo>
                  <a:lnTo>
                    <a:pt x="475786" y="580614"/>
                  </a:lnTo>
                  <a:lnTo>
                    <a:pt x="473310" y="581472"/>
                  </a:lnTo>
                  <a:lnTo>
                    <a:pt x="470643" y="583281"/>
                  </a:lnTo>
                  <a:lnTo>
                    <a:pt x="468547" y="583853"/>
                  </a:lnTo>
                  <a:lnTo>
                    <a:pt x="467690" y="581281"/>
                  </a:lnTo>
                  <a:lnTo>
                    <a:pt x="466928" y="576899"/>
                  </a:lnTo>
                  <a:lnTo>
                    <a:pt x="464928" y="575090"/>
                  </a:lnTo>
                  <a:lnTo>
                    <a:pt x="462261" y="574042"/>
                  </a:lnTo>
                  <a:lnTo>
                    <a:pt x="459594" y="572137"/>
                  </a:lnTo>
                  <a:lnTo>
                    <a:pt x="452450" y="559183"/>
                  </a:lnTo>
                  <a:lnTo>
                    <a:pt x="451783" y="557373"/>
                  </a:lnTo>
                  <a:lnTo>
                    <a:pt x="450450" y="557373"/>
                  </a:lnTo>
                  <a:lnTo>
                    <a:pt x="449021" y="558135"/>
                  </a:lnTo>
                  <a:lnTo>
                    <a:pt x="447307" y="559468"/>
                  </a:lnTo>
                  <a:lnTo>
                    <a:pt x="448354" y="561183"/>
                  </a:lnTo>
                  <a:lnTo>
                    <a:pt x="450069" y="562898"/>
                  </a:lnTo>
                  <a:lnTo>
                    <a:pt x="450736" y="563469"/>
                  </a:lnTo>
                  <a:lnTo>
                    <a:pt x="453117" y="566422"/>
                  </a:lnTo>
                  <a:lnTo>
                    <a:pt x="455117" y="569565"/>
                  </a:lnTo>
                  <a:lnTo>
                    <a:pt x="457403" y="575947"/>
                  </a:lnTo>
                  <a:lnTo>
                    <a:pt x="460356" y="580995"/>
                  </a:lnTo>
                  <a:lnTo>
                    <a:pt x="460356" y="583567"/>
                  </a:lnTo>
                  <a:lnTo>
                    <a:pt x="457689" y="589187"/>
                  </a:lnTo>
                  <a:lnTo>
                    <a:pt x="456546" y="593092"/>
                  </a:lnTo>
                  <a:lnTo>
                    <a:pt x="456546" y="596616"/>
                  </a:lnTo>
                  <a:lnTo>
                    <a:pt x="457022" y="604617"/>
                  </a:lnTo>
                  <a:lnTo>
                    <a:pt x="455784" y="605189"/>
                  </a:lnTo>
                  <a:lnTo>
                    <a:pt x="453021" y="603093"/>
                  </a:lnTo>
                  <a:lnTo>
                    <a:pt x="449021" y="598997"/>
                  </a:lnTo>
                  <a:lnTo>
                    <a:pt x="446735" y="601855"/>
                  </a:lnTo>
                  <a:lnTo>
                    <a:pt x="447783" y="604808"/>
                  </a:lnTo>
                  <a:lnTo>
                    <a:pt x="451688" y="608713"/>
                  </a:lnTo>
                  <a:lnTo>
                    <a:pt x="452831" y="611856"/>
                  </a:lnTo>
                  <a:lnTo>
                    <a:pt x="451879" y="613476"/>
                  </a:lnTo>
                  <a:lnTo>
                    <a:pt x="449593" y="614999"/>
                  </a:lnTo>
                  <a:lnTo>
                    <a:pt x="447116" y="617381"/>
                  </a:lnTo>
                  <a:lnTo>
                    <a:pt x="445878" y="620048"/>
                  </a:lnTo>
                  <a:lnTo>
                    <a:pt x="445878" y="622810"/>
                  </a:lnTo>
                  <a:lnTo>
                    <a:pt x="445878" y="625667"/>
                  </a:lnTo>
                  <a:lnTo>
                    <a:pt x="447211" y="632240"/>
                  </a:lnTo>
                  <a:lnTo>
                    <a:pt x="447211" y="635478"/>
                  </a:lnTo>
                  <a:lnTo>
                    <a:pt x="447211" y="642527"/>
                  </a:lnTo>
                  <a:lnTo>
                    <a:pt x="446164" y="645003"/>
                  </a:lnTo>
                  <a:lnTo>
                    <a:pt x="443687" y="647194"/>
                  </a:lnTo>
                  <a:lnTo>
                    <a:pt x="440830" y="648337"/>
                  </a:lnTo>
                  <a:lnTo>
                    <a:pt x="438734" y="647480"/>
                  </a:lnTo>
                  <a:lnTo>
                    <a:pt x="437686" y="646527"/>
                  </a:lnTo>
                  <a:lnTo>
                    <a:pt x="434924" y="645384"/>
                  </a:lnTo>
                  <a:lnTo>
                    <a:pt x="433686" y="644336"/>
                  </a:lnTo>
                  <a:lnTo>
                    <a:pt x="433686" y="643098"/>
                  </a:lnTo>
                  <a:lnTo>
                    <a:pt x="434257" y="641479"/>
                  </a:lnTo>
                  <a:lnTo>
                    <a:pt x="434257" y="640145"/>
                  </a:lnTo>
                  <a:lnTo>
                    <a:pt x="432448" y="639574"/>
                  </a:lnTo>
                  <a:lnTo>
                    <a:pt x="427018" y="639574"/>
                  </a:lnTo>
                  <a:lnTo>
                    <a:pt x="425589" y="638336"/>
                  </a:lnTo>
                  <a:lnTo>
                    <a:pt x="427018" y="635002"/>
                  </a:lnTo>
                  <a:lnTo>
                    <a:pt x="428924" y="632049"/>
                  </a:lnTo>
                  <a:lnTo>
                    <a:pt x="428924" y="630620"/>
                  </a:lnTo>
                  <a:lnTo>
                    <a:pt x="428066" y="628811"/>
                  </a:lnTo>
                  <a:lnTo>
                    <a:pt x="427304" y="624429"/>
                  </a:lnTo>
                  <a:lnTo>
                    <a:pt x="426161" y="628049"/>
                  </a:lnTo>
                  <a:lnTo>
                    <a:pt x="423685" y="631097"/>
                  </a:lnTo>
                  <a:lnTo>
                    <a:pt x="421208" y="632906"/>
                  </a:lnTo>
                  <a:lnTo>
                    <a:pt x="420160" y="632906"/>
                  </a:lnTo>
                  <a:lnTo>
                    <a:pt x="417017" y="630334"/>
                  </a:lnTo>
                  <a:lnTo>
                    <a:pt x="416446" y="629287"/>
                  </a:lnTo>
                  <a:lnTo>
                    <a:pt x="416446" y="621858"/>
                  </a:lnTo>
                  <a:lnTo>
                    <a:pt x="415684" y="617285"/>
                  </a:lnTo>
                  <a:lnTo>
                    <a:pt x="413779" y="617285"/>
                  </a:lnTo>
                  <a:lnTo>
                    <a:pt x="411493" y="619000"/>
                  </a:lnTo>
                  <a:lnTo>
                    <a:pt x="409778" y="621095"/>
                  </a:lnTo>
                  <a:lnTo>
                    <a:pt x="408826" y="624048"/>
                  </a:lnTo>
                  <a:lnTo>
                    <a:pt x="408826" y="628811"/>
                  </a:lnTo>
                  <a:lnTo>
                    <a:pt x="408826" y="633287"/>
                  </a:lnTo>
                  <a:lnTo>
                    <a:pt x="410635" y="635192"/>
                  </a:lnTo>
                  <a:lnTo>
                    <a:pt x="412064" y="635954"/>
                  </a:lnTo>
                  <a:lnTo>
                    <a:pt x="421589" y="643098"/>
                  </a:lnTo>
                  <a:lnTo>
                    <a:pt x="424066" y="645479"/>
                  </a:lnTo>
                  <a:lnTo>
                    <a:pt x="425971" y="648337"/>
                  </a:lnTo>
                  <a:lnTo>
                    <a:pt x="425971" y="651290"/>
                  </a:lnTo>
                  <a:lnTo>
                    <a:pt x="425304" y="652623"/>
                  </a:lnTo>
                  <a:lnTo>
                    <a:pt x="423875" y="654242"/>
                  </a:lnTo>
                  <a:lnTo>
                    <a:pt x="422447" y="655576"/>
                  </a:lnTo>
                  <a:lnTo>
                    <a:pt x="421494" y="656147"/>
                  </a:lnTo>
                  <a:lnTo>
                    <a:pt x="419875" y="656147"/>
                  </a:lnTo>
                  <a:lnTo>
                    <a:pt x="419208" y="655481"/>
                  </a:lnTo>
                  <a:lnTo>
                    <a:pt x="419208" y="654528"/>
                  </a:lnTo>
                  <a:lnTo>
                    <a:pt x="418351" y="653861"/>
                  </a:lnTo>
                  <a:lnTo>
                    <a:pt x="415874" y="653861"/>
                  </a:lnTo>
                  <a:lnTo>
                    <a:pt x="412922" y="654624"/>
                  </a:lnTo>
                  <a:lnTo>
                    <a:pt x="410159" y="656338"/>
                  </a:lnTo>
                  <a:lnTo>
                    <a:pt x="408445" y="658909"/>
                  </a:lnTo>
                  <a:lnTo>
                    <a:pt x="416160" y="658338"/>
                  </a:lnTo>
                  <a:lnTo>
                    <a:pt x="418351" y="658909"/>
                  </a:lnTo>
                  <a:lnTo>
                    <a:pt x="420541" y="660434"/>
                  </a:lnTo>
                  <a:lnTo>
                    <a:pt x="420541" y="661767"/>
                  </a:lnTo>
                  <a:lnTo>
                    <a:pt x="417493" y="665101"/>
                  </a:lnTo>
                  <a:lnTo>
                    <a:pt x="416160" y="667197"/>
                  </a:lnTo>
                  <a:lnTo>
                    <a:pt x="413969" y="672149"/>
                  </a:lnTo>
                  <a:lnTo>
                    <a:pt x="413016" y="673768"/>
                  </a:lnTo>
                  <a:lnTo>
                    <a:pt x="410921" y="675007"/>
                  </a:lnTo>
                  <a:lnTo>
                    <a:pt x="408254" y="675007"/>
                  </a:lnTo>
                  <a:lnTo>
                    <a:pt x="403111" y="675007"/>
                  </a:lnTo>
                  <a:lnTo>
                    <a:pt x="405778" y="677579"/>
                  </a:lnTo>
                  <a:lnTo>
                    <a:pt x="413493" y="679674"/>
                  </a:lnTo>
                  <a:lnTo>
                    <a:pt x="415684" y="683770"/>
                  </a:lnTo>
                  <a:lnTo>
                    <a:pt x="408445" y="682722"/>
                  </a:lnTo>
                  <a:lnTo>
                    <a:pt x="405968" y="683484"/>
                  </a:lnTo>
                  <a:lnTo>
                    <a:pt x="404920" y="686818"/>
                  </a:lnTo>
                  <a:lnTo>
                    <a:pt x="405587" y="688151"/>
                  </a:lnTo>
                  <a:lnTo>
                    <a:pt x="406730" y="689390"/>
                  </a:lnTo>
                  <a:lnTo>
                    <a:pt x="407492" y="690914"/>
                  </a:lnTo>
                  <a:lnTo>
                    <a:pt x="406730" y="693485"/>
                  </a:lnTo>
                  <a:lnTo>
                    <a:pt x="405492" y="694438"/>
                  </a:lnTo>
                  <a:lnTo>
                    <a:pt x="403682" y="694438"/>
                  </a:lnTo>
                  <a:lnTo>
                    <a:pt x="401777" y="694438"/>
                  </a:lnTo>
                  <a:lnTo>
                    <a:pt x="400444" y="693676"/>
                  </a:lnTo>
                  <a:lnTo>
                    <a:pt x="399491" y="698343"/>
                  </a:lnTo>
                  <a:lnTo>
                    <a:pt x="401015" y="699962"/>
                  </a:lnTo>
                  <a:lnTo>
                    <a:pt x="403682" y="700629"/>
                  </a:lnTo>
                  <a:lnTo>
                    <a:pt x="405778" y="702534"/>
                  </a:lnTo>
                  <a:lnTo>
                    <a:pt x="405778" y="705582"/>
                  </a:lnTo>
                  <a:lnTo>
                    <a:pt x="403777" y="708059"/>
                  </a:lnTo>
                  <a:lnTo>
                    <a:pt x="394252" y="713107"/>
                  </a:lnTo>
                  <a:lnTo>
                    <a:pt x="393109" y="713107"/>
                  </a:lnTo>
                  <a:lnTo>
                    <a:pt x="391109" y="713107"/>
                  </a:lnTo>
                  <a:lnTo>
                    <a:pt x="391109" y="712440"/>
                  </a:lnTo>
                  <a:lnTo>
                    <a:pt x="391109" y="711297"/>
                  </a:lnTo>
                  <a:lnTo>
                    <a:pt x="390347" y="709773"/>
                  </a:lnTo>
                  <a:lnTo>
                    <a:pt x="387299" y="707773"/>
                  </a:lnTo>
                  <a:lnTo>
                    <a:pt x="384441" y="707773"/>
                  </a:lnTo>
                  <a:lnTo>
                    <a:pt x="381584" y="708535"/>
                  </a:lnTo>
                  <a:lnTo>
                    <a:pt x="375202" y="711488"/>
                  </a:lnTo>
                  <a:lnTo>
                    <a:pt x="373869" y="710440"/>
                  </a:lnTo>
                  <a:lnTo>
                    <a:pt x="372916" y="707773"/>
                  </a:lnTo>
                  <a:lnTo>
                    <a:pt x="370535" y="703963"/>
                  </a:lnTo>
                  <a:lnTo>
                    <a:pt x="361867" y="698819"/>
                  </a:lnTo>
                  <a:lnTo>
                    <a:pt x="360724" y="697676"/>
                  </a:lnTo>
                  <a:lnTo>
                    <a:pt x="359581" y="694628"/>
                  </a:lnTo>
                  <a:lnTo>
                    <a:pt x="358343" y="687199"/>
                  </a:lnTo>
                  <a:lnTo>
                    <a:pt x="357105" y="684246"/>
                  </a:lnTo>
                  <a:lnTo>
                    <a:pt x="354819" y="682627"/>
                  </a:lnTo>
                  <a:lnTo>
                    <a:pt x="353962" y="684913"/>
                  </a:lnTo>
                  <a:lnTo>
                    <a:pt x="353962" y="688913"/>
                  </a:lnTo>
                  <a:lnTo>
                    <a:pt x="355105" y="692724"/>
                  </a:lnTo>
                  <a:lnTo>
                    <a:pt x="353200" y="692057"/>
                  </a:lnTo>
                  <a:lnTo>
                    <a:pt x="352437" y="691485"/>
                  </a:lnTo>
                  <a:lnTo>
                    <a:pt x="349199" y="694247"/>
                  </a:lnTo>
                  <a:lnTo>
                    <a:pt x="346056" y="694914"/>
                  </a:lnTo>
                  <a:lnTo>
                    <a:pt x="331482" y="693295"/>
                  </a:lnTo>
                  <a:lnTo>
                    <a:pt x="329006" y="691866"/>
                  </a:lnTo>
                  <a:lnTo>
                    <a:pt x="326434" y="689009"/>
                  </a:lnTo>
                  <a:lnTo>
                    <a:pt x="323767" y="692247"/>
                  </a:lnTo>
                  <a:lnTo>
                    <a:pt x="322053" y="693676"/>
                  </a:lnTo>
                  <a:lnTo>
                    <a:pt x="320243" y="693676"/>
                  </a:lnTo>
                  <a:lnTo>
                    <a:pt x="318529" y="692533"/>
                  </a:lnTo>
                  <a:lnTo>
                    <a:pt x="317957" y="690628"/>
                  </a:lnTo>
                  <a:lnTo>
                    <a:pt x="317957" y="688437"/>
                  </a:lnTo>
                  <a:lnTo>
                    <a:pt x="316909" y="686437"/>
                  </a:lnTo>
                  <a:lnTo>
                    <a:pt x="315576" y="685580"/>
                  </a:lnTo>
                  <a:lnTo>
                    <a:pt x="313576" y="685103"/>
                  </a:lnTo>
                  <a:lnTo>
                    <a:pt x="311480" y="685103"/>
                  </a:lnTo>
                  <a:lnTo>
                    <a:pt x="309766" y="686247"/>
                  </a:lnTo>
                  <a:lnTo>
                    <a:pt x="309099" y="688533"/>
                  </a:lnTo>
                  <a:lnTo>
                    <a:pt x="309099" y="691104"/>
                  </a:lnTo>
                  <a:lnTo>
                    <a:pt x="309099" y="693485"/>
                  </a:lnTo>
                  <a:lnTo>
                    <a:pt x="307575" y="694819"/>
                  </a:lnTo>
                  <a:lnTo>
                    <a:pt x="306337" y="691961"/>
                  </a:lnTo>
                  <a:lnTo>
                    <a:pt x="305289" y="689866"/>
                  </a:lnTo>
                  <a:lnTo>
                    <a:pt x="303956" y="688533"/>
                  </a:lnTo>
                  <a:lnTo>
                    <a:pt x="302431" y="688533"/>
                  </a:lnTo>
                  <a:lnTo>
                    <a:pt x="297859" y="690247"/>
                  </a:lnTo>
                  <a:lnTo>
                    <a:pt x="296716" y="690819"/>
                  </a:lnTo>
                  <a:lnTo>
                    <a:pt x="296716" y="691771"/>
                  </a:lnTo>
                  <a:lnTo>
                    <a:pt x="296716" y="694914"/>
                  </a:lnTo>
                  <a:lnTo>
                    <a:pt x="296716" y="695866"/>
                  </a:lnTo>
                  <a:lnTo>
                    <a:pt x="295764" y="695866"/>
                  </a:lnTo>
                  <a:lnTo>
                    <a:pt x="294907" y="695295"/>
                  </a:lnTo>
                  <a:lnTo>
                    <a:pt x="294049" y="694533"/>
                  </a:lnTo>
                  <a:lnTo>
                    <a:pt x="293192" y="694533"/>
                  </a:lnTo>
                  <a:lnTo>
                    <a:pt x="285953" y="696915"/>
                  </a:lnTo>
                  <a:lnTo>
                    <a:pt x="286810" y="684246"/>
                  </a:lnTo>
                  <a:lnTo>
                    <a:pt x="285953" y="678722"/>
                  </a:lnTo>
                  <a:lnTo>
                    <a:pt x="282810" y="672911"/>
                  </a:lnTo>
                  <a:lnTo>
                    <a:pt x="275476" y="666911"/>
                  </a:lnTo>
                  <a:lnTo>
                    <a:pt x="274238" y="665482"/>
                  </a:lnTo>
                  <a:lnTo>
                    <a:pt x="275381" y="663100"/>
                  </a:lnTo>
                  <a:lnTo>
                    <a:pt x="278047" y="663767"/>
                  </a:lnTo>
                  <a:lnTo>
                    <a:pt x="281000" y="665577"/>
                  </a:lnTo>
                  <a:lnTo>
                    <a:pt x="283286" y="666149"/>
                  </a:lnTo>
                  <a:lnTo>
                    <a:pt x="282524" y="664243"/>
                  </a:lnTo>
                  <a:lnTo>
                    <a:pt x="279666" y="659958"/>
                  </a:lnTo>
                  <a:lnTo>
                    <a:pt x="282048" y="659481"/>
                  </a:lnTo>
                  <a:lnTo>
                    <a:pt x="294049" y="661101"/>
                  </a:lnTo>
                  <a:lnTo>
                    <a:pt x="297573" y="663006"/>
                  </a:lnTo>
                  <a:lnTo>
                    <a:pt x="299669" y="666053"/>
                  </a:lnTo>
                  <a:lnTo>
                    <a:pt x="301384" y="669483"/>
                  </a:lnTo>
                  <a:lnTo>
                    <a:pt x="303956" y="672245"/>
                  </a:lnTo>
                  <a:lnTo>
                    <a:pt x="304527" y="670149"/>
                  </a:lnTo>
                  <a:lnTo>
                    <a:pt x="303670" y="666720"/>
                  </a:lnTo>
                  <a:lnTo>
                    <a:pt x="303670" y="664815"/>
                  </a:lnTo>
                  <a:lnTo>
                    <a:pt x="304432" y="665482"/>
                  </a:lnTo>
                  <a:lnTo>
                    <a:pt x="304432" y="665482"/>
                  </a:lnTo>
                  <a:lnTo>
                    <a:pt x="305860" y="665482"/>
                  </a:lnTo>
                  <a:lnTo>
                    <a:pt x="305003" y="663006"/>
                  </a:lnTo>
                  <a:lnTo>
                    <a:pt x="305575" y="662434"/>
                  </a:lnTo>
                  <a:lnTo>
                    <a:pt x="306813" y="662434"/>
                  </a:lnTo>
                  <a:lnTo>
                    <a:pt x="307575" y="662434"/>
                  </a:lnTo>
                  <a:lnTo>
                    <a:pt x="309099" y="663577"/>
                  </a:lnTo>
                  <a:lnTo>
                    <a:pt x="311099" y="666720"/>
                  </a:lnTo>
                  <a:lnTo>
                    <a:pt x="312147" y="667387"/>
                  </a:lnTo>
                  <a:lnTo>
                    <a:pt x="313195" y="665292"/>
                  </a:lnTo>
                  <a:lnTo>
                    <a:pt x="313195" y="660815"/>
                  </a:lnTo>
                  <a:lnTo>
                    <a:pt x="312623" y="656243"/>
                  </a:lnTo>
                  <a:lnTo>
                    <a:pt x="312052" y="653671"/>
                  </a:lnTo>
                  <a:lnTo>
                    <a:pt x="311195" y="652909"/>
                  </a:lnTo>
                  <a:lnTo>
                    <a:pt x="307575" y="650051"/>
                  </a:lnTo>
                  <a:lnTo>
                    <a:pt x="305479" y="647194"/>
                  </a:lnTo>
                  <a:lnTo>
                    <a:pt x="304051" y="646146"/>
                  </a:lnTo>
                  <a:lnTo>
                    <a:pt x="302717" y="646908"/>
                  </a:lnTo>
                  <a:lnTo>
                    <a:pt x="299002" y="654718"/>
                  </a:lnTo>
                  <a:lnTo>
                    <a:pt x="296526" y="656624"/>
                  </a:lnTo>
                  <a:lnTo>
                    <a:pt x="293288" y="653671"/>
                  </a:lnTo>
                  <a:lnTo>
                    <a:pt x="293288" y="652528"/>
                  </a:lnTo>
                  <a:lnTo>
                    <a:pt x="293288" y="648623"/>
                  </a:lnTo>
                  <a:lnTo>
                    <a:pt x="293288" y="647575"/>
                  </a:lnTo>
                  <a:lnTo>
                    <a:pt x="291763" y="646908"/>
                  </a:lnTo>
                  <a:lnTo>
                    <a:pt x="290620" y="647480"/>
                  </a:lnTo>
                  <a:lnTo>
                    <a:pt x="289858" y="648813"/>
                  </a:lnTo>
                  <a:lnTo>
                    <a:pt x="289858" y="650623"/>
                  </a:lnTo>
                  <a:lnTo>
                    <a:pt x="288811" y="654814"/>
                  </a:lnTo>
                  <a:lnTo>
                    <a:pt x="286429" y="654814"/>
                  </a:lnTo>
                  <a:lnTo>
                    <a:pt x="283763" y="652433"/>
                  </a:lnTo>
                  <a:lnTo>
                    <a:pt x="281762" y="650242"/>
                  </a:lnTo>
                  <a:lnTo>
                    <a:pt x="279857" y="647480"/>
                  </a:lnTo>
                  <a:lnTo>
                    <a:pt x="278809" y="644622"/>
                  </a:lnTo>
                  <a:lnTo>
                    <a:pt x="278809" y="641384"/>
                  </a:lnTo>
                  <a:lnTo>
                    <a:pt x="278809" y="637193"/>
                  </a:lnTo>
                  <a:lnTo>
                    <a:pt x="278143" y="636431"/>
                  </a:lnTo>
                  <a:lnTo>
                    <a:pt x="275476" y="634335"/>
                  </a:lnTo>
                  <a:lnTo>
                    <a:pt x="272713" y="631668"/>
                  </a:lnTo>
                  <a:lnTo>
                    <a:pt x="272713" y="632526"/>
                  </a:lnTo>
                  <a:lnTo>
                    <a:pt x="272713" y="636621"/>
                  </a:lnTo>
                  <a:lnTo>
                    <a:pt x="272713" y="639288"/>
                  </a:lnTo>
                  <a:lnTo>
                    <a:pt x="272713" y="640812"/>
                  </a:lnTo>
                  <a:lnTo>
                    <a:pt x="271190" y="641384"/>
                  </a:lnTo>
                  <a:lnTo>
                    <a:pt x="270141" y="641384"/>
                  </a:lnTo>
                  <a:lnTo>
                    <a:pt x="268998" y="641384"/>
                  </a:lnTo>
                  <a:lnTo>
                    <a:pt x="267855" y="641384"/>
                  </a:lnTo>
                  <a:lnTo>
                    <a:pt x="267189" y="642146"/>
                  </a:lnTo>
                  <a:lnTo>
                    <a:pt x="266617" y="644717"/>
                  </a:lnTo>
                  <a:lnTo>
                    <a:pt x="268237" y="645289"/>
                  </a:lnTo>
                  <a:lnTo>
                    <a:pt x="272999" y="644527"/>
                  </a:lnTo>
                  <a:lnTo>
                    <a:pt x="274428" y="645575"/>
                  </a:lnTo>
                  <a:lnTo>
                    <a:pt x="274428" y="647670"/>
                  </a:lnTo>
                  <a:lnTo>
                    <a:pt x="272904" y="649670"/>
                  </a:lnTo>
                  <a:lnTo>
                    <a:pt x="270713" y="650718"/>
                  </a:lnTo>
                  <a:lnTo>
                    <a:pt x="265856" y="650718"/>
                  </a:lnTo>
                  <a:lnTo>
                    <a:pt x="263760" y="649956"/>
                  </a:lnTo>
                  <a:lnTo>
                    <a:pt x="262141" y="648528"/>
                  </a:lnTo>
                  <a:lnTo>
                    <a:pt x="258712" y="639859"/>
                  </a:lnTo>
                  <a:lnTo>
                    <a:pt x="258712" y="638622"/>
                  </a:lnTo>
                  <a:lnTo>
                    <a:pt x="258712" y="634335"/>
                  </a:lnTo>
                  <a:lnTo>
                    <a:pt x="258712" y="633383"/>
                  </a:lnTo>
                  <a:lnTo>
                    <a:pt x="255092" y="629763"/>
                  </a:lnTo>
                  <a:lnTo>
                    <a:pt x="253663" y="628715"/>
                  </a:lnTo>
                  <a:lnTo>
                    <a:pt x="252711" y="627572"/>
                  </a:lnTo>
                  <a:lnTo>
                    <a:pt x="252711" y="626429"/>
                  </a:lnTo>
                  <a:lnTo>
                    <a:pt x="252711" y="624715"/>
                  </a:lnTo>
                  <a:lnTo>
                    <a:pt x="252711" y="623286"/>
                  </a:lnTo>
                  <a:lnTo>
                    <a:pt x="251949" y="622715"/>
                  </a:lnTo>
                  <a:lnTo>
                    <a:pt x="250330" y="621762"/>
                  </a:lnTo>
                  <a:lnTo>
                    <a:pt x="249472" y="619476"/>
                  </a:lnTo>
                  <a:lnTo>
                    <a:pt x="249472" y="616618"/>
                  </a:lnTo>
                  <a:lnTo>
                    <a:pt x="249472" y="613952"/>
                  </a:lnTo>
                  <a:lnTo>
                    <a:pt x="248329" y="614619"/>
                  </a:lnTo>
                  <a:lnTo>
                    <a:pt x="246901" y="615285"/>
                  </a:lnTo>
                  <a:lnTo>
                    <a:pt x="245377" y="615285"/>
                  </a:lnTo>
                  <a:lnTo>
                    <a:pt x="244043" y="615285"/>
                  </a:lnTo>
                  <a:lnTo>
                    <a:pt x="242138" y="613952"/>
                  </a:lnTo>
                  <a:lnTo>
                    <a:pt x="242138" y="612523"/>
                  </a:lnTo>
                  <a:lnTo>
                    <a:pt x="242615" y="608618"/>
                  </a:lnTo>
                  <a:lnTo>
                    <a:pt x="243186" y="607951"/>
                  </a:lnTo>
                  <a:lnTo>
                    <a:pt x="244043" y="606522"/>
                  </a:lnTo>
                  <a:lnTo>
                    <a:pt x="244043" y="605094"/>
                  </a:lnTo>
                  <a:lnTo>
                    <a:pt x="242710" y="604427"/>
                  </a:lnTo>
                  <a:lnTo>
                    <a:pt x="241186" y="604427"/>
                  </a:lnTo>
                  <a:lnTo>
                    <a:pt x="239662" y="603569"/>
                  </a:lnTo>
                  <a:lnTo>
                    <a:pt x="236899" y="600998"/>
                  </a:lnTo>
                  <a:lnTo>
                    <a:pt x="232137" y="591473"/>
                  </a:lnTo>
                  <a:lnTo>
                    <a:pt x="230137" y="589949"/>
                  </a:lnTo>
                  <a:lnTo>
                    <a:pt x="221945" y="589949"/>
                  </a:lnTo>
                  <a:lnTo>
                    <a:pt x="220707" y="589187"/>
                  </a:lnTo>
                  <a:lnTo>
                    <a:pt x="215754" y="581472"/>
                  </a:lnTo>
                  <a:lnTo>
                    <a:pt x="212801" y="575661"/>
                  </a:lnTo>
                  <a:lnTo>
                    <a:pt x="210229" y="569184"/>
                  </a:lnTo>
                  <a:lnTo>
                    <a:pt x="207563" y="559659"/>
                  </a:lnTo>
                  <a:lnTo>
                    <a:pt x="206134" y="556516"/>
                  </a:lnTo>
                  <a:lnTo>
                    <a:pt x="205467" y="555278"/>
                  </a:lnTo>
                  <a:lnTo>
                    <a:pt x="204610" y="554516"/>
                  </a:lnTo>
                  <a:lnTo>
                    <a:pt x="202609" y="553754"/>
                  </a:lnTo>
                  <a:lnTo>
                    <a:pt x="201943" y="552897"/>
                  </a:lnTo>
                  <a:lnTo>
                    <a:pt x="201943" y="551753"/>
                  </a:lnTo>
                  <a:lnTo>
                    <a:pt x="201943" y="550992"/>
                  </a:lnTo>
                  <a:lnTo>
                    <a:pt x="201943" y="550420"/>
                  </a:lnTo>
                  <a:lnTo>
                    <a:pt x="203657" y="547086"/>
                  </a:lnTo>
                  <a:lnTo>
                    <a:pt x="203657" y="545181"/>
                  </a:lnTo>
                  <a:lnTo>
                    <a:pt x="202419" y="544324"/>
                  </a:lnTo>
                  <a:lnTo>
                    <a:pt x="201657" y="543372"/>
                  </a:lnTo>
                  <a:lnTo>
                    <a:pt x="199276" y="533847"/>
                  </a:lnTo>
                  <a:lnTo>
                    <a:pt x="199276" y="533370"/>
                  </a:lnTo>
                  <a:lnTo>
                    <a:pt x="196037" y="533370"/>
                  </a:lnTo>
                  <a:lnTo>
                    <a:pt x="195085" y="531179"/>
                  </a:lnTo>
                  <a:lnTo>
                    <a:pt x="194418" y="528798"/>
                  </a:lnTo>
                  <a:lnTo>
                    <a:pt x="193656" y="526798"/>
                  </a:lnTo>
                  <a:lnTo>
                    <a:pt x="192132" y="526036"/>
                  </a:lnTo>
                  <a:lnTo>
                    <a:pt x="188322" y="526036"/>
                  </a:lnTo>
                  <a:lnTo>
                    <a:pt x="188322" y="524416"/>
                  </a:lnTo>
                  <a:lnTo>
                    <a:pt x="192798" y="517940"/>
                  </a:lnTo>
                  <a:lnTo>
                    <a:pt x="189370" y="514415"/>
                  </a:lnTo>
                  <a:lnTo>
                    <a:pt x="186131" y="508224"/>
                  </a:lnTo>
                  <a:lnTo>
                    <a:pt x="184416" y="501175"/>
                  </a:lnTo>
                  <a:lnTo>
                    <a:pt x="185655" y="494889"/>
                  </a:lnTo>
                  <a:lnTo>
                    <a:pt x="182416" y="484507"/>
                  </a:lnTo>
                  <a:lnTo>
                    <a:pt x="181083" y="478601"/>
                  </a:lnTo>
                  <a:lnTo>
                    <a:pt x="180321" y="473077"/>
                  </a:lnTo>
                  <a:lnTo>
                    <a:pt x="180321" y="462790"/>
                  </a:lnTo>
                  <a:lnTo>
                    <a:pt x="180321" y="460694"/>
                  </a:lnTo>
                  <a:lnTo>
                    <a:pt x="178988" y="456694"/>
                  </a:lnTo>
                  <a:lnTo>
                    <a:pt x="178988" y="453646"/>
                  </a:lnTo>
                  <a:lnTo>
                    <a:pt x="180702" y="454979"/>
                  </a:lnTo>
                  <a:lnTo>
                    <a:pt x="182702" y="457647"/>
                  </a:lnTo>
                  <a:lnTo>
                    <a:pt x="184416" y="460694"/>
                  </a:lnTo>
                  <a:lnTo>
                    <a:pt x="185083" y="462790"/>
                  </a:lnTo>
                  <a:lnTo>
                    <a:pt x="185845" y="465838"/>
                  </a:lnTo>
                  <a:lnTo>
                    <a:pt x="187560" y="467076"/>
                  </a:lnTo>
                  <a:lnTo>
                    <a:pt x="192322" y="468219"/>
                  </a:lnTo>
                  <a:lnTo>
                    <a:pt x="194037" y="469076"/>
                  </a:lnTo>
                  <a:lnTo>
                    <a:pt x="194799" y="469838"/>
                  </a:lnTo>
                  <a:lnTo>
                    <a:pt x="195942" y="471934"/>
                  </a:lnTo>
                  <a:lnTo>
                    <a:pt x="196513" y="473267"/>
                  </a:lnTo>
                  <a:lnTo>
                    <a:pt x="196513" y="474792"/>
                  </a:lnTo>
                  <a:lnTo>
                    <a:pt x="197180" y="476125"/>
                  </a:lnTo>
                  <a:lnTo>
                    <a:pt x="200800" y="477363"/>
                  </a:lnTo>
                  <a:lnTo>
                    <a:pt x="209467" y="484602"/>
                  </a:lnTo>
                  <a:lnTo>
                    <a:pt x="210801" y="486126"/>
                  </a:lnTo>
                  <a:lnTo>
                    <a:pt x="211468" y="488222"/>
                  </a:lnTo>
                  <a:lnTo>
                    <a:pt x="211468" y="495175"/>
                  </a:lnTo>
                  <a:lnTo>
                    <a:pt x="212420" y="501557"/>
                  </a:lnTo>
                  <a:lnTo>
                    <a:pt x="214135" y="507938"/>
                  </a:lnTo>
                  <a:lnTo>
                    <a:pt x="215278" y="509748"/>
                  </a:lnTo>
                  <a:lnTo>
                    <a:pt x="216230" y="509177"/>
                  </a:lnTo>
                  <a:lnTo>
                    <a:pt x="216230" y="505272"/>
                  </a:lnTo>
                  <a:lnTo>
                    <a:pt x="216230" y="493079"/>
                  </a:lnTo>
                  <a:lnTo>
                    <a:pt x="219754" y="495365"/>
                  </a:lnTo>
                  <a:lnTo>
                    <a:pt x="221088" y="495365"/>
                  </a:lnTo>
                  <a:lnTo>
                    <a:pt x="222040" y="489555"/>
                  </a:lnTo>
                  <a:lnTo>
                    <a:pt x="223088" y="486602"/>
                  </a:lnTo>
                  <a:lnTo>
                    <a:pt x="225755" y="481840"/>
                  </a:lnTo>
                  <a:lnTo>
                    <a:pt x="225755" y="480316"/>
                  </a:lnTo>
                  <a:lnTo>
                    <a:pt x="224231" y="480316"/>
                  </a:lnTo>
                  <a:lnTo>
                    <a:pt x="222516" y="481364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1850" y="482221"/>
                  </a:lnTo>
                  <a:lnTo>
                    <a:pt x="221850" y="482221"/>
                  </a:lnTo>
                  <a:lnTo>
                    <a:pt x="221373" y="482221"/>
                  </a:lnTo>
                  <a:lnTo>
                    <a:pt x="221373" y="480221"/>
                  </a:lnTo>
                  <a:lnTo>
                    <a:pt x="221373" y="479078"/>
                  </a:lnTo>
                  <a:lnTo>
                    <a:pt x="221373" y="477744"/>
                  </a:lnTo>
                  <a:lnTo>
                    <a:pt x="221373" y="476411"/>
                  </a:lnTo>
                  <a:lnTo>
                    <a:pt x="220135" y="475268"/>
                  </a:lnTo>
                  <a:lnTo>
                    <a:pt x="218707" y="475268"/>
                  </a:lnTo>
                  <a:lnTo>
                    <a:pt x="218707" y="476601"/>
                  </a:lnTo>
                  <a:lnTo>
                    <a:pt x="218707" y="478220"/>
                  </a:lnTo>
                  <a:lnTo>
                    <a:pt x="217849" y="478983"/>
                  </a:lnTo>
                  <a:lnTo>
                    <a:pt x="215373" y="476791"/>
                  </a:lnTo>
                  <a:lnTo>
                    <a:pt x="207848" y="466790"/>
                  </a:lnTo>
                  <a:lnTo>
                    <a:pt x="205753" y="463075"/>
                  </a:lnTo>
                  <a:lnTo>
                    <a:pt x="203372" y="461552"/>
                  </a:lnTo>
                  <a:lnTo>
                    <a:pt x="202705" y="460885"/>
                  </a:lnTo>
                  <a:lnTo>
                    <a:pt x="201752" y="455932"/>
                  </a:lnTo>
                  <a:lnTo>
                    <a:pt x="200037" y="451169"/>
                  </a:lnTo>
                  <a:lnTo>
                    <a:pt x="199371" y="447931"/>
                  </a:lnTo>
                  <a:lnTo>
                    <a:pt x="199942" y="444978"/>
                  </a:lnTo>
                  <a:lnTo>
                    <a:pt x="198323" y="444025"/>
                  </a:lnTo>
                  <a:lnTo>
                    <a:pt x="197085" y="444025"/>
                  </a:lnTo>
                  <a:lnTo>
                    <a:pt x="194513" y="446217"/>
                  </a:lnTo>
                  <a:lnTo>
                    <a:pt x="194513" y="446217"/>
                  </a:lnTo>
                  <a:lnTo>
                    <a:pt x="193751" y="448216"/>
                  </a:lnTo>
                  <a:lnTo>
                    <a:pt x="193751" y="448216"/>
                  </a:lnTo>
                  <a:lnTo>
                    <a:pt x="192037" y="449265"/>
                  </a:lnTo>
                  <a:lnTo>
                    <a:pt x="191465" y="450217"/>
                  </a:lnTo>
                  <a:lnTo>
                    <a:pt x="191465" y="452312"/>
                  </a:lnTo>
                  <a:lnTo>
                    <a:pt x="192227" y="454313"/>
                  </a:lnTo>
                  <a:lnTo>
                    <a:pt x="192227" y="456122"/>
                  </a:lnTo>
                  <a:lnTo>
                    <a:pt x="190417" y="457551"/>
                  </a:lnTo>
                  <a:lnTo>
                    <a:pt x="189465" y="456980"/>
                  </a:lnTo>
                  <a:lnTo>
                    <a:pt x="185083" y="452598"/>
                  </a:lnTo>
                  <a:lnTo>
                    <a:pt x="189941" y="439834"/>
                  </a:lnTo>
                  <a:lnTo>
                    <a:pt x="188036" y="425357"/>
                  </a:lnTo>
                  <a:lnTo>
                    <a:pt x="182130" y="412212"/>
                  </a:lnTo>
                  <a:lnTo>
                    <a:pt x="175368" y="403259"/>
                  </a:lnTo>
                  <a:lnTo>
                    <a:pt x="164795" y="393162"/>
                  </a:lnTo>
                  <a:lnTo>
                    <a:pt x="163747" y="392591"/>
                  </a:lnTo>
                  <a:lnTo>
                    <a:pt x="163080" y="391638"/>
                  </a:lnTo>
                  <a:lnTo>
                    <a:pt x="162414" y="386971"/>
                  </a:lnTo>
                  <a:lnTo>
                    <a:pt x="161652" y="385923"/>
                  </a:lnTo>
                  <a:lnTo>
                    <a:pt x="160509" y="385256"/>
                  </a:lnTo>
                  <a:lnTo>
                    <a:pt x="159080" y="383923"/>
                  </a:lnTo>
                  <a:lnTo>
                    <a:pt x="154127" y="373541"/>
                  </a:lnTo>
                  <a:lnTo>
                    <a:pt x="151556" y="371160"/>
                  </a:lnTo>
                  <a:lnTo>
                    <a:pt x="150793" y="369540"/>
                  </a:lnTo>
                  <a:lnTo>
                    <a:pt x="149841" y="367825"/>
                  </a:lnTo>
                  <a:lnTo>
                    <a:pt x="148412" y="367064"/>
                  </a:lnTo>
                  <a:lnTo>
                    <a:pt x="146507" y="367064"/>
                  </a:lnTo>
                  <a:lnTo>
                    <a:pt x="145459" y="367064"/>
                  </a:lnTo>
                  <a:lnTo>
                    <a:pt x="144697" y="366016"/>
                  </a:lnTo>
                  <a:lnTo>
                    <a:pt x="143935" y="363540"/>
                  </a:lnTo>
                  <a:lnTo>
                    <a:pt x="143935" y="361825"/>
                  </a:lnTo>
                  <a:lnTo>
                    <a:pt x="143935" y="356967"/>
                  </a:lnTo>
                  <a:lnTo>
                    <a:pt x="137649" y="337917"/>
                  </a:lnTo>
                  <a:lnTo>
                    <a:pt x="130410" y="326011"/>
                  </a:lnTo>
                  <a:lnTo>
                    <a:pt x="128219" y="320772"/>
                  </a:lnTo>
                  <a:lnTo>
                    <a:pt x="127266" y="320010"/>
                  </a:lnTo>
                  <a:lnTo>
                    <a:pt x="125933" y="319439"/>
                  </a:lnTo>
                  <a:lnTo>
                    <a:pt x="124504" y="318010"/>
                  </a:lnTo>
                  <a:lnTo>
                    <a:pt x="122409" y="315152"/>
                  </a:lnTo>
                  <a:lnTo>
                    <a:pt x="122981" y="314581"/>
                  </a:lnTo>
                  <a:lnTo>
                    <a:pt x="122981" y="312771"/>
                  </a:lnTo>
                  <a:lnTo>
                    <a:pt x="126314" y="311152"/>
                  </a:lnTo>
                  <a:lnTo>
                    <a:pt x="126314" y="306580"/>
                  </a:lnTo>
                  <a:lnTo>
                    <a:pt x="124504" y="301436"/>
                  </a:lnTo>
                  <a:lnTo>
                    <a:pt x="115741" y="285244"/>
                  </a:lnTo>
                  <a:lnTo>
                    <a:pt x="113265" y="281815"/>
                  </a:lnTo>
                  <a:lnTo>
                    <a:pt x="114312" y="277719"/>
                  </a:lnTo>
                  <a:lnTo>
                    <a:pt x="114312" y="272290"/>
                  </a:lnTo>
                  <a:lnTo>
                    <a:pt x="113456" y="267241"/>
                  </a:lnTo>
                  <a:lnTo>
                    <a:pt x="111170" y="264099"/>
                  </a:lnTo>
                  <a:lnTo>
                    <a:pt x="112217" y="257145"/>
                  </a:lnTo>
                  <a:lnTo>
                    <a:pt x="109741" y="251621"/>
                  </a:lnTo>
                  <a:lnTo>
                    <a:pt x="103073" y="242096"/>
                  </a:lnTo>
                  <a:lnTo>
                    <a:pt x="104978" y="241619"/>
                  </a:lnTo>
                  <a:lnTo>
                    <a:pt x="106407" y="240286"/>
                  </a:lnTo>
                  <a:lnTo>
                    <a:pt x="107359" y="238286"/>
                  </a:lnTo>
                  <a:lnTo>
                    <a:pt x="107359" y="235618"/>
                  </a:lnTo>
                  <a:lnTo>
                    <a:pt x="105074" y="232094"/>
                  </a:lnTo>
                  <a:lnTo>
                    <a:pt x="104311" y="230570"/>
                  </a:lnTo>
                  <a:lnTo>
                    <a:pt x="105169" y="229808"/>
                  </a:lnTo>
                  <a:lnTo>
                    <a:pt x="107359" y="229141"/>
                  </a:lnTo>
                  <a:lnTo>
                    <a:pt x="109455" y="225427"/>
                  </a:lnTo>
                  <a:lnTo>
                    <a:pt x="110788" y="224570"/>
                  </a:lnTo>
                  <a:lnTo>
                    <a:pt x="113170" y="224570"/>
                  </a:lnTo>
                  <a:lnTo>
                    <a:pt x="114694" y="223427"/>
                  </a:lnTo>
                  <a:lnTo>
                    <a:pt x="115646" y="220759"/>
                  </a:lnTo>
                  <a:lnTo>
                    <a:pt x="116218" y="215140"/>
                  </a:lnTo>
                  <a:lnTo>
                    <a:pt x="116218" y="210187"/>
                  </a:lnTo>
                  <a:lnTo>
                    <a:pt x="113646" y="191899"/>
                  </a:lnTo>
                  <a:lnTo>
                    <a:pt x="113646" y="187899"/>
                  </a:lnTo>
                  <a:lnTo>
                    <a:pt x="114884" y="184279"/>
                  </a:lnTo>
                  <a:lnTo>
                    <a:pt x="117837" y="180850"/>
                  </a:lnTo>
                  <a:lnTo>
                    <a:pt x="117837" y="183803"/>
                  </a:lnTo>
                  <a:lnTo>
                    <a:pt x="119170" y="186184"/>
                  </a:lnTo>
                  <a:lnTo>
                    <a:pt x="121932" y="190375"/>
                  </a:lnTo>
                  <a:lnTo>
                    <a:pt x="121932" y="191613"/>
                  </a:lnTo>
                  <a:lnTo>
                    <a:pt x="121932" y="194661"/>
                  </a:lnTo>
                  <a:lnTo>
                    <a:pt x="122409" y="195709"/>
                  </a:lnTo>
                  <a:lnTo>
                    <a:pt x="123171" y="195709"/>
                  </a:lnTo>
                  <a:lnTo>
                    <a:pt x="124124" y="195042"/>
                  </a:lnTo>
                  <a:lnTo>
                    <a:pt x="125076" y="194185"/>
                  </a:lnTo>
                  <a:lnTo>
                    <a:pt x="126029" y="193709"/>
                  </a:lnTo>
                  <a:lnTo>
                    <a:pt x="130505" y="194661"/>
                  </a:lnTo>
                  <a:lnTo>
                    <a:pt x="139173" y="198662"/>
                  </a:lnTo>
                  <a:lnTo>
                    <a:pt x="143935" y="199614"/>
                  </a:lnTo>
                  <a:lnTo>
                    <a:pt x="148793" y="198662"/>
                  </a:lnTo>
                  <a:lnTo>
                    <a:pt x="150984" y="198662"/>
                  </a:lnTo>
                  <a:lnTo>
                    <a:pt x="152889" y="200281"/>
                  </a:lnTo>
                  <a:lnTo>
                    <a:pt x="154794" y="202472"/>
                  </a:lnTo>
                  <a:lnTo>
                    <a:pt x="156413" y="203615"/>
                  </a:lnTo>
                  <a:lnTo>
                    <a:pt x="160604" y="205520"/>
                  </a:lnTo>
                  <a:lnTo>
                    <a:pt x="162795" y="209425"/>
                  </a:lnTo>
                  <a:lnTo>
                    <a:pt x="164033" y="209997"/>
                  </a:lnTo>
                  <a:lnTo>
                    <a:pt x="165366" y="209997"/>
                  </a:lnTo>
                  <a:lnTo>
                    <a:pt x="168510" y="211520"/>
                  </a:lnTo>
                  <a:lnTo>
                    <a:pt x="170891" y="210949"/>
                  </a:lnTo>
                  <a:lnTo>
                    <a:pt x="172034" y="209139"/>
                  </a:lnTo>
                  <a:lnTo>
                    <a:pt x="170415" y="206377"/>
                  </a:lnTo>
                  <a:lnTo>
                    <a:pt x="182607" y="207425"/>
                  </a:lnTo>
                  <a:lnTo>
                    <a:pt x="185655" y="206377"/>
                  </a:lnTo>
                  <a:lnTo>
                    <a:pt x="187179" y="203615"/>
                  </a:lnTo>
                  <a:lnTo>
                    <a:pt x="187179" y="199710"/>
                  </a:lnTo>
                  <a:lnTo>
                    <a:pt x="184702" y="197804"/>
                  </a:lnTo>
                  <a:lnTo>
                    <a:pt x="183464" y="195232"/>
                  </a:lnTo>
                  <a:lnTo>
                    <a:pt x="185941" y="195899"/>
                  </a:lnTo>
                  <a:lnTo>
                    <a:pt x="189370" y="198852"/>
                  </a:lnTo>
                  <a:lnTo>
                    <a:pt x="190989" y="201995"/>
                  </a:lnTo>
                  <a:lnTo>
                    <a:pt x="187084" y="203996"/>
                  </a:lnTo>
                  <a:lnTo>
                    <a:pt x="186131" y="205329"/>
                  </a:lnTo>
                  <a:lnTo>
                    <a:pt x="186131" y="207139"/>
                  </a:lnTo>
                  <a:lnTo>
                    <a:pt x="186131" y="209235"/>
                  </a:lnTo>
                  <a:lnTo>
                    <a:pt x="187274" y="210663"/>
                  </a:lnTo>
                  <a:lnTo>
                    <a:pt x="192513" y="214187"/>
                  </a:lnTo>
                  <a:lnTo>
                    <a:pt x="194323" y="216283"/>
                  </a:lnTo>
                  <a:lnTo>
                    <a:pt x="195561" y="217235"/>
                  </a:lnTo>
                  <a:lnTo>
                    <a:pt x="197371" y="217235"/>
                  </a:lnTo>
                  <a:lnTo>
                    <a:pt x="201657" y="217235"/>
                  </a:lnTo>
                  <a:lnTo>
                    <a:pt x="203848" y="217807"/>
                  </a:lnTo>
                  <a:lnTo>
                    <a:pt x="208801" y="220855"/>
                  </a:lnTo>
                  <a:lnTo>
                    <a:pt x="212420" y="220283"/>
                  </a:lnTo>
                  <a:lnTo>
                    <a:pt x="219374" y="217045"/>
                  </a:lnTo>
                  <a:lnTo>
                    <a:pt x="220707" y="223807"/>
                  </a:lnTo>
                  <a:lnTo>
                    <a:pt x="225660" y="227999"/>
                  </a:lnTo>
                  <a:lnTo>
                    <a:pt x="232041" y="230284"/>
                  </a:lnTo>
                  <a:lnTo>
                    <a:pt x="243948" y="231618"/>
                  </a:lnTo>
                  <a:lnTo>
                    <a:pt x="246234" y="233142"/>
                  </a:lnTo>
                  <a:lnTo>
                    <a:pt x="247091" y="236571"/>
                  </a:lnTo>
                  <a:lnTo>
                    <a:pt x="248139" y="239429"/>
                  </a:lnTo>
                  <a:lnTo>
                    <a:pt x="250425" y="242572"/>
                  </a:lnTo>
                  <a:lnTo>
                    <a:pt x="254330" y="246668"/>
                  </a:lnTo>
                  <a:lnTo>
                    <a:pt x="256807" y="248382"/>
                  </a:lnTo>
                  <a:lnTo>
                    <a:pt x="259473" y="249430"/>
                  </a:lnTo>
                  <a:lnTo>
                    <a:pt x="262426" y="250001"/>
                  </a:lnTo>
                  <a:lnTo>
                    <a:pt x="268904" y="250001"/>
                  </a:lnTo>
                  <a:lnTo>
                    <a:pt x="270618" y="250573"/>
                  </a:lnTo>
                  <a:lnTo>
                    <a:pt x="271380" y="251716"/>
                  </a:lnTo>
                  <a:lnTo>
                    <a:pt x="271380" y="253621"/>
                  </a:lnTo>
                  <a:lnTo>
                    <a:pt x="272618" y="253621"/>
                  </a:lnTo>
                  <a:lnTo>
                    <a:pt x="275381" y="253621"/>
                  </a:lnTo>
                  <a:lnTo>
                    <a:pt x="278333" y="254668"/>
                  </a:lnTo>
                  <a:lnTo>
                    <a:pt x="283381" y="258669"/>
                  </a:lnTo>
                  <a:lnTo>
                    <a:pt x="286620" y="259908"/>
                  </a:lnTo>
                  <a:lnTo>
                    <a:pt x="289287" y="261717"/>
                  </a:lnTo>
                  <a:lnTo>
                    <a:pt x="290240" y="262479"/>
                  </a:lnTo>
                  <a:lnTo>
                    <a:pt x="291478" y="263241"/>
                  </a:lnTo>
                  <a:lnTo>
                    <a:pt x="296812" y="264384"/>
                  </a:lnTo>
                  <a:lnTo>
                    <a:pt x="309194" y="270385"/>
                  </a:lnTo>
                  <a:lnTo>
                    <a:pt x="327577" y="274004"/>
                  </a:lnTo>
                  <a:lnTo>
                    <a:pt x="337102" y="274004"/>
                  </a:lnTo>
                  <a:lnTo>
                    <a:pt x="345961" y="271337"/>
                  </a:lnTo>
                  <a:lnTo>
                    <a:pt x="353104" y="268194"/>
                  </a:lnTo>
                  <a:lnTo>
                    <a:pt x="354247" y="269051"/>
                  </a:lnTo>
                  <a:lnTo>
                    <a:pt x="354723" y="272481"/>
                  </a:lnTo>
                  <a:lnTo>
                    <a:pt x="354723" y="274290"/>
                  </a:lnTo>
                  <a:lnTo>
                    <a:pt x="356057" y="275814"/>
                  </a:lnTo>
                  <a:lnTo>
                    <a:pt x="357771" y="276386"/>
                  </a:lnTo>
                  <a:lnTo>
                    <a:pt x="359677" y="275528"/>
                  </a:lnTo>
                  <a:lnTo>
                    <a:pt x="357391" y="273052"/>
                  </a:lnTo>
                  <a:lnTo>
                    <a:pt x="358534" y="270671"/>
                  </a:lnTo>
                  <a:lnTo>
                    <a:pt x="363201" y="267147"/>
                  </a:lnTo>
                  <a:lnTo>
                    <a:pt x="364344" y="265622"/>
                  </a:lnTo>
                  <a:lnTo>
                    <a:pt x="366058" y="262289"/>
                  </a:lnTo>
                  <a:lnTo>
                    <a:pt x="366820" y="261241"/>
                  </a:lnTo>
                  <a:lnTo>
                    <a:pt x="368439" y="260384"/>
                  </a:lnTo>
                  <a:lnTo>
                    <a:pt x="371392" y="260384"/>
                  </a:lnTo>
                  <a:lnTo>
                    <a:pt x="373107" y="260384"/>
                  </a:lnTo>
                  <a:lnTo>
                    <a:pt x="374631" y="259431"/>
                  </a:lnTo>
                  <a:lnTo>
                    <a:pt x="376726" y="257526"/>
                  </a:lnTo>
                  <a:lnTo>
                    <a:pt x="378536" y="256955"/>
                  </a:lnTo>
                  <a:lnTo>
                    <a:pt x="379774" y="256955"/>
                  </a:lnTo>
                  <a:lnTo>
                    <a:pt x="381299" y="257526"/>
                  </a:lnTo>
                  <a:lnTo>
                    <a:pt x="382822" y="258288"/>
                  </a:lnTo>
                  <a:lnTo>
                    <a:pt x="383870" y="259145"/>
                  </a:lnTo>
                  <a:lnTo>
                    <a:pt x="385299" y="261336"/>
                  </a:lnTo>
                  <a:lnTo>
                    <a:pt x="386918" y="264956"/>
                  </a:lnTo>
                  <a:lnTo>
                    <a:pt x="387489" y="268290"/>
                  </a:lnTo>
                  <a:lnTo>
                    <a:pt x="385680" y="269813"/>
                  </a:lnTo>
                  <a:lnTo>
                    <a:pt x="386918" y="272575"/>
                  </a:lnTo>
                  <a:lnTo>
                    <a:pt x="389109" y="273338"/>
                  </a:lnTo>
                  <a:lnTo>
                    <a:pt x="391490" y="273338"/>
                  </a:lnTo>
                  <a:lnTo>
                    <a:pt x="393681" y="274481"/>
                  </a:lnTo>
                  <a:lnTo>
                    <a:pt x="395395" y="272957"/>
                  </a:lnTo>
                  <a:lnTo>
                    <a:pt x="396538" y="272195"/>
                  </a:lnTo>
                  <a:lnTo>
                    <a:pt x="399586" y="272195"/>
                  </a:lnTo>
                  <a:lnTo>
                    <a:pt x="401110" y="272195"/>
                  </a:lnTo>
                  <a:lnTo>
                    <a:pt x="402348" y="273052"/>
                  </a:lnTo>
                  <a:lnTo>
                    <a:pt x="403777" y="273528"/>
                  </a:lnTo>
                  <a:lnTo>
                    <a:pt x="405396" y="272766"/>
                  </a:lnTo>
                  <a:lnTo>
                    <a:pt x="403397" y="271147"/>
                  </a:lnTo>
                  <a:lnTo>
                    <a:pt x="401872" y="269147"/>
                  </a:lnTo>
                  <a:lnTo>
                    <a:pt x="399967" y="267527"/>
                  </a:lnTo>
                  <a:lnTo>
                    <a:pt x="393490" y="266385"/>
                  </a:lnTo>
                  <a:lnTo>
                    <a:pt x="390824" y="264956"/>
                  </a:lnTo>
                  <a:lnTo>
                    <a:pt x="389014" y="262194"/>
                  </a:lnTo>
                  <a:lnTo>
                    <a:pt x="388347" y="257907"/>
                  </a:lnTo>
                  <a:lnTo>
                    <a:pt x="390728" y="251716"/>
                  </a:lnTo>
                  <a:lnTo>
                    <a:pt x="396538" y="249334"/>
                  </a:lnTo>
                  <a:lnTo>
                    <a:pt x="403206" y="248001"/>
                  </a:lnTo>
                  <a:lnTo>
                    <a:pt x="408445" y="244858"/>
                  </a:lnTo>
                  <a:lnTo>
                    <a:pt x="409302" y="243906"/>
                  </a:lnTo>
                  <a:lnTo>
                    <a:pt x="410254" y="243048"/>
                  </a:lnTo>
                  <a:lnTo>
                    <a:pt x="411302" y="242381"/>
                  </a:lnTo>
                  <a:lnTo>
                    <a:pt x="413207" y="241524"/>
                  </a:lnTo>
                  <a:lnTo>
                    <a:pt x="413683" y="241524"/>
                  </a:lnTo>
                  <a:lnTo>
                    <a:pt x="414255" y="241524"/>
                  </a:lnTo>
                  <a:lnTo>
                    <a:pt x="415112" y="241524"/>
                  </a:lnTo>
                  <a:lnTo>
                    <a:pt x="415970" y="241524"/>
                  </a:lnTo>
                  <a:lnTo>
                    <a:pt x="415970" y="243048"/>
                  </a:lnTo>
                  <a:lnTo>
                    <a:pt x="416636" y="243048"/>
                  </a:lnTo>
                  <a:lnTo>
                    <a:pt x="433971" y="246001"/>
                  </a:lnTo>
                  <a:lnTo>
                    <a:pt x="439115" y="243048"/>
                  </a:lnTo>
                  <a:lnTo>
                    <a:pt x="448640" y="234666"/>
                  </a:lnTo>
                  <a:lnTo>
                    <a:pt x="449879" y="237428"/>
                  </a:lnTo>
                  <a:lnTo>
                    <a:pt x="456070" y="234857"/>
                  </a:lnTo>
                  <a:lnTo>
                    <a:pt x="457499" y="236571"/>
                  </a:lnTo>
                  <a:lnTo>
                    <a:pt x="457499" y="238666"/>
                  </a:lnTo>
                  <a:lnTo>
                    <a:pt x="457499" y="239905"/>
                  </a:lnTo>
                  <a:lnTo>
                    <a:pt x="458451" y="240572"/>
                  </a:lnTo>
                  <a:lnTo>
                    <a:pt x="462070" y="241143"/>
                  </a:lnTo>
                  <a:lnTo>
                    <a:pt x="462737" y="242286"/>
                  </a:lnTo>
                  <a:lnTo>
                    <a:pt x="462737" y="243810"/>
                  </a:lnTo>
                  <a:lnTo>
                    <a:pt x="463785" y="245429"/>
                  </a:lnTo>
                  <a:lnTo>
                    <a:pt x="468547" y="246287"/>
                  </a:lnTo>
                  <a:lnTo>
                    <a:pt x="473786" y="242381"/>
                  </a:lnTo>
                  <a:lnTo>
                    <a:pt x="478454" y="236571"/>
                  </a:lnTo>
                  <a:lnTo>
                    <a:pt x="486454" y="222665"/>
                  </a:lnTo>
                  <a:lnTo>
                    <a:pt x="487121" y="219902"/>
                  </a:lnTo>
                  <a:lnTo>
                    <a:pt x="488550" y="218283"/>
                  </a:lnTo>
                  <a:lnTo>
                    <a:pt x="495503" y="215140"/>
                  </a:lnTo>
                  <a:lnTo>
                    <a:pt x="497884" y="215140"/>
                  </a:lnTo>
                  <a:lnTo>
                    <a:pt x="499790" y="216854"/>
                  </a:lnTo>
                  <a:lnTo>
                    <a:pt x="501980" y="219998"/>
                  </a:lnTo>
                  <a:lnTo>
                    <a:pt x="504171" y="222379"/>
                  </a:lnTo>
                  <a:lnTo>
                    <a:pt x="508933" y="220474"/>
                  </a:lnTo>
                  <a:lnTo>
                    <a:pt x="511886" y="222474"/>
                  </a:lnTo>
                  <a:lnTo>
                    <a:pt x="514839" y="225332"/>
                  </a:lnTo>
                  <a:lnTo>
                    <a:pt x="517601" y="226856"/>
                  </a:lnTo>
                  <a:lnTo>
                    <a:pt x="521506" y="226093"/>
                  </a:lnTo>
                  <a:lnTo>
                    <a:pt x="526269" y="223427"/>
                  </a:lnTo>
                  <a:lnTo>
                    <a:pt x="530270" y="219807"/>
                  </a:lnTo>
                  <a:lnTo>
                    <a:pt x="531889" y="215711"/>
                  </a:lnTo>
                  <a:lnTo>
                    <a:pt x="531889" y="214187"/>
                  </a:lnTo>
                  <a:lnTo>
                    <a:pt x="533794" y="209901"/>
                  </a:lnTo>
                  <a:lnTo>
                    <a:pt x="534460" y="204186"/>
                  </a:lnTo>
                  <a:lnTo>
                    <a:pt x="535318" y="202281"/>
                  </a:lnTo>
                  <a:lnTo>
                    <a:pt x="536747" y="200948"/>
                  </a:lnTo>
                  <a:lnTo>
                    <a:pt x="538746" y="199710"/>
                  </a:lnTo>
                  <a:lnTo>
                    <a:pt x="539604" y="200566"/>
                  </a:lnTo>
                  <a:lnTo>
                    <a:pt x="540366" y="200566"/>
                  </a:lnTo>
                  <a:lnTo>
                    <a:pt x="543509" y="200566"/>
                  </a:lnTo>
                  <a:lnTo>
                    <a:pt x="544652" y="201138"/>
                  </a:lnTo>
                  <a:lnTo>
                    <a:pt x="545509" y="202091"/>
                  </a:lnTo>
                  <a:lnTo>
                    <a:pt x="546366" y="205044"/>
                  </a:lnTo>
                  <a:lnTo>
                    <a:pt x="547605" y="205044"/>
                  </a:lnTo>
                  <a:lnTo>
                    <a:pt x="549891" y="203996"/>
                  </a:lnTo>
                  <a:lnTo>
                    <a:pt x="551415" y="204662"/>
                  </a:lnTo>
                  <a:lnTo>
                    <a:pt x="553129" y="206282"/>
                  </a:lnTo>
                  <a:lnTo>
                    <a:pt x="555701" y="209711"/>
                  </a:lnTo>
                  <a:lnTo>
                    <a:pt x="557987" y="214473"/>
                  </a:lnTo>
                  <a:lnTo>
                    <a:pt x="559606" y="216283"/>
                  </a:lnTo>
                  <a:lnTo>
                    <a:pt x="562464" y="216950"/>
                  </a:lnTo>
                  <a:lnTo>
                    <a:pt x="566845" y="216950"/>
                  </a:lnTo>
                  <a:lnTo>
                    <a:pt x="568179" y="217521"/>
                  </a:lnTo>
                  <a:lnTo>
                    <a:pt x="578371" y="231809"/>
                  </a:lnTo>
                  <a:lnTo>
                    <a:pt x="581990" y="238476"/>
                  </a:lnTo>
                  <a:lnTo>
                    <a:pt x="583419" y="242096"/>
                  </a:lnTo>
                  <a:lnTo>
                    <a:pt x="584181" y="245525"/>
                  </a:lnTo>
                  <a:lnTo>
                    <a:pt x="583133" y="247049"/>
                  </a:lnTo>
                  <a:lnTo>
                    <a:pt x="581228" y="247715"/>
                  </a:lnTo>
                  <a:lnTo>
                    <a:pt x="579132" y="249334"/>
                  </a:lnTo>
                  <a:lnTo>
                    <a:pt x="577323" y="251335"/>
                  </a:lnTo>
                  <a:lnTo>
                    <a:pt x="576466" y="252954"/>
                  </a:lnTo>
                  <a:lnTo>
                    <a:pt x="577989" y="252954"/>
                  </a:lnTo>
                  <a:lnTo>
                    <a:pt x="579323" y="253621"/>
                  </a:lnTo>
                  <a:lnTo>
                    <a:pt x="580371" y="254668"/>
                  </a:lnTo>
                  <a:lnTo>
                    <a:pt x="580847" y="256002"/>
                  </a:lnTo>
                  <a:lnTo>
                    <a:pt x="578847" y="263050"/>
                  </a:lnTo>
                  <a:lnTo>
                    <a:pt x="578847" y="264289"/>
                  </a:lnTo>
                  <a:lnTo>
                    <a:pt x="576942" y="266289"/>
                  </a:lnTo>
                  <a:lnTo>
                    <a:pt x="576180" y="270956"/>
                  </a:lnTo>
                  <a:lnTo>
                    <a:pt x="576180" y="276195"/>
                  </a:lnTo>
                  <a:lnTo>
                    <a:pt x="576180" y="279815"/>
                  </a:lnTo>
                  <a:lnTo>
                    <a:pt x="576846" y="282100"/>
                  </a:lnTo>
                  <a:lnTo>
                    <a:pt x="577418" y="283149"/>
                  </a:lnTo>
                  <a:lnTo>
                    <a:pt x="581895" y="288959"/>
                  </a:lnTo>
                  <a:lnTo>
                    <a:pt x="582562" y="291245"/>
                  </a:lnTo>
                  <a:lnTo>
                    <a:pt x="581895" y="293531"/>
                  </a:lnTo>
                  <a:lnTo>
                    <a:pt x="576085" y="298198"/>
                  </a:lnTo>
                  <a:lnTo>
                    <a:pt x="573798" y="301246"/>
                  </a:lnTo>
                  <a:lnTo>
                    <a:pt x="573798" y="304865"/>
                  </a:lnTo>
                  <a:lnTo>
                    <a:pt x="583323" y="295340"/>
                  </a:lnTo>
                  <a:lnTo>
                    <a:pt x="586086" y="295340"/>
                  </a:lnTo>
                  <a:lnTo>
                    <a:pt x="583038" y="300770"/>
                  </a:lnTo>
                  <a:lnTo>
                    <a:pt x="576370" y="323058"/>
                  </a:lnTo>
                  <a:lnTo>
                    <a:pt x="576370" y="325820"/>
                  </a:lnTo>
                  <a:lnTo>
                    <a:pt x="576942" y="328773"/>
                  </a:lnTo>
                  <a:lnTo>
                    <a:pt x="576942" y="332964"/>
                  </a:lnTo>
                  <a:lnTo>
                    <a:pt x="576942" y="335250"/>
                  </a:lnTo>
                  <a:lnTo>
                    <a:pt x="576942" y="336679"/>
                  </a:lnTo>
                  <a:lnTo>
                    <a:pt x="576942" y="338107"/>
                  </a:lnTo>
                  <a:lnTo>
                    <a:pt x="580466" y="344870"/>
                  </a:lnTo>
                  <a:lnTo>
                    <a:pt x="581038" y="346776"/>
                  </a:lnTo>
                  <a:lnTo>
                    <a:pt x="581038" y="350395"/>
                  </a:lnTo>
                  <a:lnTo>
                    <a:pt x="580561" y="354395"/>
                  </a:lnTo>
                  <a:lnTo>
                    <a:pt x="579323" y="358396"/>
                  </a:lnTo>
                  <a:lnTo>
                    <a:pt x="577704" y="361730"/>
                  </a:lnTo>
                  <a:lnTo>
                    <a:pt x="577704" y="364873"/>
                  </a:lnTo>
                  <a:lnTo>
                    <a:pt x="580276" y="375636"/>
                  </a:lnTo>
                  <a:lnTo>
                    <a:pt x="578752" y="377732"/>
                  </a:lnTo>
                  <a:lnTo>
                    <a:pt x="576180" y="380780"/>
                  </a:lnTo>
                  <a:lnTo>
                    <a:pt x="574370" y="384304"/>
                  </a:lnTo>
                  <a:lnTo>
                    <a:pt x="575418" y="388209"/>
                  </a:lnTo>
                  <a:lnTo>
                    <a:pt x="575990" y="389638"/>
                  </a:lnTo>
                  <a:lnTo>
                    <a:pt x="577418" y="393924"/>
                  </a:lnTo>
                  <a:lnTo>
                    <a:pt x="577418" y="395448"/>
                  </a:lnTo>
                  <a:lnTo>
                    <a:pt x="577895" y="396972"/>
                  </a:lnTo>
                  <a:lnTo>
                    <a:pt x="580942" y="400877"/>
                  </a:lnTo>
                  <a:lnTo>
                    <a:pt x="580942" y="402116"/>
                  </a:lnTo>
                  <a:lnTo>
                    <a:pt x="580942" y="403068"/>
                  </a:lnTo>
                  <a:lnTo>
                    <a:pt x="580942" y="403830"/>
                  </a:lnTo>
                  <a:lnTo>
                    <a:pt x="582085" y="404592"/>
                  </a:lnTo>
                  <a:lnTo>
                    <a:pt x="580276" y="410402"/>
                  </a:lnTo>
                  <a:lnTo>
                    <a:pt x="578561" y="419927"/>
                  </a:lnTo>
                  <a:lnTo>
                    <a:pt x="578561" y="428595"/>
                  </a:lnTo>
                  <a:lnTo>
                    <a:pt x="586943" y="439168"/>
                  </a:lnTo>
                  <a:lnTo>
                    <a:pt x="586943" y="440025"/>
                  </a:lnTo>
                  <a:lnTo>
                    <a:pt x="585895" y="440692"/>
                  </a:lnTo>
                  <a:lnTo>
                    <a:pt x="584657" y="442121"/>
                  </a:lnTo>
                  <a:lnTo>
                    <a:pt x="581038" y="447360"/>
                  </a:lnTo>
                  <a:lnTo>
                    <a:pt x="581038" y="449645"/>
                  </a:lnTo>
                  <a:lnTo>
                    <a:pt x="586848" y="452217"/>
                  </a:lnTo>
                  <a:lnTo>
                    <a:pt x="586848" y="455742"/>
                  </a:lnTo>
                  <a:lnTo>
                    <a:pt x="585515" y="462123"/>
                  </a:lnTo>
                  <a:lnTo>
                    <a:pt x="584943" y="463171"/>
                  </a:lnTo>
                  <a:lnTo>
                    <a:pt x="582466" y="466028"/>
                  </a:lnTo>
                  <a:lnTo>
                    <a:pt x="582466" y="466886"/>
                  </a:lnTo>
                  <a:lnTo>
                    <a:pt x="581800" y="468695"/>
                  </a:lnTo>
                  <a:lnTo>
                    <a:pt x="580371" y="467838"/>
                  </a:lnTo>
                  <a:lnTo>
                    <a:pt x="579038" y="466124"/>
                  </a:lnTo>
                  <a:lnTo>
                    <a:pt x="579038" y="465267"/>
                  </a:lnTo>
                  <a:lnTo>
                    <a:pt x="574561" y="463838"/>
                  </a:lnTo>
                  <a:lnTo>
                    <a:pt x="573704" y="462790"/>
                  </a:lnTo>
                  <a:lnTo>
                    <a:pt x="573704" y="461266"/>
                  </a:lnTo>
                  <a:lnTo>
                    <a:pt x="576466" y="459456"/>
                  </a:lnTo>
                  <a:lnTo>
                    <a:pt x="577037" y="458504"/>
                  </a:lnTo>
                  <a:lnTo>
                    <a:pt x="577513" y="457456"/>
                  </a:lnTo>
                  <a:lnTo>
                    <a:pt x="578371" y="456218"/>
                  </a:lnTo>
                  <a:lnTo>
                    <a:pt x="579323" y="454503"/>
                  </a:lnTo>
                  <a:lnTo>
                    <a:pt x="579323" y="452407"/>
                  </a:lnTo>
                  <a:lnTo>
                    <a:pt x="578847" y="451265"/>
                  </a:lnTo>
                  <a:lnTo>
                    <a:pt x="577609" y="449645"/>
                  </a:lnTo>
                  <a:lnTo>
                    <a:pt x="576180" y="448026"/>
                  </a:lnTo>
                  <a:lnTo>
                    <a:pt x="574941" y="447074"/>
                  </a:lnTo>
                  <a:lnTo>
                    <a:pt x="578656" y="444978"/>
                  </a:lnTo>
                  <a:lnTo>
                    <a:pt x="580371" y="443454"/>
                  </a:lnTo>
                  <a:lnTo>
                    <a:pt x="581133" y="440692"/>
                  </a:lnTo>
                  <a:lnTo>
                    <a:pt x="577609" y="440692"/>
                  </a:lnTo>
                  <a:lnTo>
                    <a:pt x="575227" y="439549"/>
                  </a:lnTo>
                  <a:lnTo>
                    <a:pt x="571227" y="434691"/>
                  </a:lnTo>
                  <a:lnTo>
                    <a:pt x="568941" y="432881"/>
                  </a:lnTo>
                  <a:lnTo>
                    <a:pt x="560559" y="430024"/>
                  </a:lnTo>
                  <a:lnTo>
                    <a:pt x="564083" y="426881"/>
                  </a:lnTo>
                  <a:lnTo>
                    <a:pt x="566179" y="425642"/>
                  </a:lnTo>
                  <a:lnTo>
                    <a:pt x="568084" y="425071"/>
                  </a:lnTo>
                  <a:lnTo>
                    <a:pt x="569607" y="423737"/>
                  </a:lnTo>
                  <a:lnTo>
                    <a:pt x="570941" y="420880"/>
                  </a:lnTo>
                  <a:lnTo>
                    <a:pt x="570941" y="418022"/>
                  </a:lnTo>
                  <a:lnTo>
                    <a:pt x="566845" y="415546"/>
                  </a:lnTo>
                  <a:lnTo>
                    <a:pt x="565988" y="413069"/>
                  </a:lnTo>
                  <a:lnTo>
                    <a:pt x="565988" y="410498"/>
                  </a:lnTo>
                  <a:lnTo>
                    <a:pt x="565131" y="409355"/>
                  </a:lnTo>
                  <a:lnTo>
                    <a:pt x="563130" y="410307"/>
                  </a:lnTo>
                  <a:lnTo>
                    <a:pt x="563130" y="412498"/>
                  </a:lnTo>
                  <a:lnTo>
                    <a:pt x="564940" y="416022"/>
                  </a:lnTo>
                  <a:lnTo>
                    <a:pt x="564940" y="419737"/>
                  </a:lnTo>
                  <a:lnTo>
                    <a:pt x="563988" y="419737"/>
                  </a:lnTo>
                  <a:lnTo>
                    <a:pt x="562559" y="418403"/>
                  </a:lnTo>
                  <a:lnTo>
                    <a:pt x="560845" y="417832"/>
                  </a:lnTo>
                  <a:lnTo>
                    <a:pt x="558845" y="419356"/>
                  </a:lnTo>
                  <a:lnTo>
                    <a:pt x="558845" y="421737"/>
                  </a:lnTo>
                  <a:lnTo>
                    <a:pt x="559606" y="424595"/>
                  </a:lnTo>
                  <a:lnTo>
                    <a:pt x="559606" y="427547"/>
                  </a:lnTo>
                  <a:lnTo>
                    <a:pt x="558845" y="427547"/>
                  </a:lnTo>
                  <a:lnTo>
                    <a:pt x="557416" y="428119"/>
                  </a:lnTo>
                  <a:lnTo>
                    <a:pt x="556273" y="428881"/>
                  </a:lnTo>
                  <a:lnTo>
                    <a:pt x="556273" y="430024"/>
                  </a:lnTo>
                  <a:lnTo>
                    <a:pt x="557606" y="431738"/>
                  </a:lnTo>
                  <a:lnTo>
                    <a:pt x="558368" y="432405"/>
                  </a:lnTo>
                  <a:lnTo>
                    <a:pt x="559416" y="433167"/>
                  </a:lnTo>
                  <a:lnTo>
                    <a:pt x="561035" y="433834"/>
                  </a:lnTo>
                  <a:lnTo>
                    <a:pt x="567512" y="435549"/>
                  </a:lnTo>
                  <a:lnTo>
                    <a:pt x="554748" y="435549"/>
                  </a:lnTo>
                  <a:lnTo>
                    <a:pt x="551224" y="437072"/>
                  </a:lnTo>
                  <a:lnTo>
                    <a:pt x="549891" y="439740"/>
                  </a:lnTo>
                  <a:lnTo>
                    <a:pt x="549891" y="443835"/>
                  </a:lnTo>
                  <a:lnTo>
                    <a:pt x="549891" y="452122"/>
                  </a:lnTo>
                  <a:lnTo>
                    <a:pt x="549224" y="454217"/>
                  </a:lnTo>
                  <a:lnTo>
                    <a:pt x="544557" y="458884"/>
                  </a:lnTo>
                  <a:lnTo>
                    <a:pt x="543985" y="460885"/>
                  </a:lnTo>
                  <a:lnTo>
                    <a:pt x="543985" y="462885"/>
                  </a:lnTo>
                  <a:lnTo>
                    <a:pt x="543509" y="464409"/>
                  </a:lnTo>
                  <a:lnTo>
                    <a:pt x="541414" y="464981"/>
                  </a:lnTo>
                  <a:lnTo>
                    <a:pt x="541414" y="466028"/>
                  </a:lnTo>
                  <a:lnTo>
                    <a:pt x="540556" y="468409"/>
                  </a:lnTo>
                  <a:lnTo>
                    <a:pt x="536841" y="475744"/>
                  </a:lnTo>
                  <a:lnTo>
                    <a:pt x="534270" y="479363"/>
                  </a:lnTo>
                  <a:lnTo>
                    <a:pt x="535794" y="478601"/>
                  </a:lnTo>
                  <a:lnTo>
                    <a:pt x="538175" y="475363"/>
                  </a:lnTo>
                  <a:lnTo>
                    <a:pt x="539604" y="474506"/>
                  </a:lnTo>
                  <a:lnTo>
                    <a:pt x="541985" y="475458"/>
                  </a:lnTo>
                  <a:lnTo>
                    <a:pt x="543033" y="478030"/>
                  </a:lnTo>
                  <a:lnTo>
                    <a:pt x="543033" y="480697"/>
                  </a:lnTo>
                  <a:lnTo>
                    <a:pt x="539699" y="484221"/>
                  </a:lnTo>
                  <a:lnTo>
                    <a:pt x="539699" y="489269"/>
                  </a:lnTo>
                  <a:lnTo>
                    <a:pt x="540842" y="497747"/>
                  </a:lnTo>
                  <a:lnTo>
                    <a:pt x="540842" y="505938"/>
                  </a:lnTo>
                  <a:lnTo>
                    <a:pt x="540175" y="510320"/>
                  </a:lnTo>
                  <a:lnTo>
                    <a:pt x="538746" y="512129"/>
                  </a:lnTo>
                  <a:lnTo>
                    <a:pt x="536937" y="512892"/>
                  </a:lnTo>
                  <a:lnTo>
                    <a:pt x="534937" y="516320"/>
                  </a:lnTo>
                  <a:lnTo>
                    <a:pt x="533317" y="517083"/>
                  </a:lnTo>
                  <a:lnTo>
                    <a:pt x="531889" y="516225"/>
                  </a:lnTo>
                  <a:lnTo>
                    <a:pt x="529984" y="512225"/>
                  </a:lnTo>
                  <a:lnTo>
                    <a:pt x="528269" y="510796"/>
                  </a:lnTo>
                  <a:lnTo>
                    <a:pt x="528269" y="513082"/>
                  </a:lnTo>
                  <a:lnTo>
                    <a:pt x="527602" y="514511"/>
                  </a:lnTo>
                  <a:lnTo>
                    <a:pt x="526364" y="515368"/>
                  </a:lnTo>
                  <a:lnTo>
                    <a:pt x="524745" y="515368"/>
                  </a:lnTo>
                  <a:lnTo>
                    <a:pt x="531031" y="523560"/>
                  </a:lnTo>
                  <a:lnTo>
                    <a:pt x="531889" y="526988"/>
                  </a:lnTo>
                  <a:lnTo>
                    <a:pt x="531889" y="531275"/>
                  </a:lnTo>
                  <a:lnTo>
                    <a:pt x="531889" y="532322"/>
                  </a:lnTo>
                  <a:lnTo>
                    <a:pt x="532460" y="533275"/>
                  </a:lnTo>
                  <a:lnTo>
                    <a:pt x="533032" y="533847"/>
                  </a:lnTo>
                  <a:lnTo>
                    <a:pt x="533032" y="533847"/>
                  </a:lnTo>
                  <a:lnTo>
                    <a:pt x="533032" y="538704"/>
                  </a:lnTo>
                  <a:lnTo>
                    <a:pt x="533032" y="540990"/>
                  </a:lnTo>
                  <a:lnTo>
                    <a:pt x="532270" y="542990"/>
                  </a:lnTo>
                  <a:lnTo>
                    <a:pt x="532746" y="546038"/>
                  </a:lnTo>
                  <a:lnTo>
                    <a:pt x="531031" y="548800"/>
                  </a:lnTo>
                  <a:lnTo>
                    <a:pt x="528460" y="550801"/>
                  </a:lnTo>
                  <a:lnTo>
                    <a:pt x="526555" y="551563"/>
                  </a:lnTo>
                  <a:lnTo>
                    <a:pt x="524459" y="553278"/>
                  </a:lnTo>
                  <a:lnTo>
                    <a:pt x="523316" y="557087"/>
                  </a:lnTo>
                  <a:lnTo>
                    <a:pt x="523316" y="561183"/>
                  </a:lnTo>
                  <a:lnTo>
                    <a:pt x="524364" y="563755"/>
                  </a:lnTo>
                  <a:lnTo>
                    <a:pt x="523697" y="565279"/>
                  </a:lnTo>
                  <a:lnTo>
                    <a:pt x="523697" y="565755"/>
                  </a:lnTo>
                  <a:lnTo>
                    <a:pt x="523031" y="565755"/>
                  </a:lnTo>
                  <a:lnTo>
                    <a:pt x="522078" y="565184"/>
                  </a:lnTo>
                  <a:lnTo>
                    <a:pt x="519887" y="569660"/>
                  </a:lnTo>
                  <a:lnTo>
                    <a:pt x="519030" y="572232"/>
                  </a:lnTo>
                  <a:lnTo>
                    <a:pt x="519030" y="574899"/>
                  </a:lnTo>
                  <a:lnTo>
                    <a:pt x="520459" y="576233"/>
                  </a:lnTo>
                  <a:lnTo>
                    <a:pt x="523031" y="576995"/>
                  </a:lnTo>
                  <a:lnTo>
                    <a:pt x="525793" y="576995"/>
                  </a:lnTo>
                  <a:lnTo>
                    <a:pt x="527888" y="576137"/>
                  </a:lnTo>
                  <a:lnTo>
                    <a:pt x="527888" y="574804"/>
                  </a:lnTo>
                  <a:lnTo>
                    <a:pt x="523507" y="573184"/>
                  </a:lnTo>
                  <a:lnTo>
                    <a:pt x="525030" y="569279"/>
                  </a:lnTo>
                  <a:lnTo>
                    <a:pt x="528650" y="567184"/>
                  </a:lnTo>
                  <a:lnTo>
                    <a:pt x="530746" y="570613"/>
                  </a:lnTo>
                  <a:lnTo>
                    <a:pt x="530746" y="573280"/>
                  </a:lnTo>
                  <a:lnTo>
                    <a:pt x="531698" y="573280"/>
                  </a:lnTo>
                  <a:lnTo>
                    <a:pt x="533032" y="572518"/>
                  </a:lnTo>
                  <a:lnTo>
                    <a:pt x="534460" y="572041"/>
                  </a:lnTo>
                  <a:lnTo>
                    <a:pt x="535508" y="572041"/>
                  </a:lnTo>
                  <a:lnTo>
                    <a:pt x="536175" y="572613"/>
                  </a:lnTo>
                  <a:lnTo>
                    <a:pt x="536175" y="573566"/>
                  </a:lnTo>
                  <a:lnTo>
                    <a:pt x="536175" y="574994"/>
                  </a:lnTo>
                  <a:lnTo>
                    <a:pt x="536175" y="576519"/>
                  </a:lnTo>
                  <a:lnTo>
                    <a:pt x="537794" y="577852"/>
                  </a:lnTo>
                  <a:lnTo>
                    <a:pt x="538461" y="579281"/>
                  </a:lnTo>
                  <a:lnTo>
                    <a:pt x="538461" y="580233"/>
                  </a:lnTo>
                  <a:lnTo>
                    <a:pt x="537699" y="581281"/>
                  </a:lnTo>
                  <a:lnTo>
                    <a:pt x="537032" y="582615"/>
                  </a:lnTo>
                  <a:lnTo>
                    <a:pt x="537032" y="584234"/>
                  </a:lnTo>
                  <a:lnTo>
                    <a:pt x="537032" y="584234"/>
                  </a:lnTo>
                  <a:lnTo>
                    <a:pt x="537890" y="584805"/>
                  </a:lnTo>
                  <a:lnTo>
                    <a:pt x="538842" y="585472"/>
                  </a:lnTo>
                  <a:lnTo>
                    <a:pt x="538842" y="586329"/>
                  </a:lnTo>
                  <a:lnTo>
                    <a:pt x="538842" y="589853"/>
                  </a:lnTo>
                  <a:lnTo>
                    <a:pt x="537699" y="591187"/>
                  </a:lnTo>
                  <a:lnTo>
                    <a:pt x="535984" y="591854"/>
                  </a:lnTo>
                  <a:lnTo>
                    <a:pt x="534175" y="592997"/>
                  </a:lnTo>
                  <a:lnTo>
                    <a:pt x="532841" y="597092"/>
                  </a:lnTo>
                  <a:lnTo>
                    <a:pt x="532841" y="606046"/>
                  </a:lnTo>
                  <a:lnTo>
                    <a:pt x="530746" y="608237"/>
                  </a:lnTo>
                  <a:lnTo>
                    <a:pt x="533889" y="612809"/>
                  </a:lnTo>
                  <a:lnTo>
                    <a:pt x="534460" y="614333"/>
                  </a:lnTo>
                  <a:lnTo>
                    <a:pt x="534460" y="616428"/>
                  </a:lnTo>
                  <a:lnTo>
                    <a:pt x="534460" y="617667"/>
                  </a:lnTo>
                  <a:lnTo>
                    <a:pt x="532841" y="620619"/>
                  </a:lnTo>
                  <a:lnTo>
                    <a:pt x="535794" y="620619"/>
                  </a:lnTo>
                  <a:lnTo>
                    <a:pt x="537508" y="621476"/>
                  </a:lnTo>
                  <a:lnTo>
                    <a:pt x="537508" y="623381"/>
                  </a:lnTo>
                  <a:lnTo>
                    <a:pt x="536937" y="626525"/>
                  </a:lnTo>
                  <a:lnTo>
                    <a:pt x="536270" y="627572"/>
                  </a:lnTo>
                  <a:lnTo>
                    <a:pt x="535318" y="628239"/>
                  </a:lnTo>
                  <a:lnTo>
                    <a:pt x="534460" y="629382"/>
                  </a:lnTo>
                  <a:lnTo>
                    <a:pt x="534460" y="631383"/>
                  </a:lnTo>
                  <a:lnTo>
                    <a:pt x="535889" y="632906"/>
                  </a:lnTo>
                  <a:lnTo>
                    <a:pt x="536841" y="634431"/>
                  </a:lnTo>
                  <a:close/>
                  <a:moveTo>
                    <a:pt x="456356" y="657862"/>
                  </a:moveTo>
                  <a:lnTo>
                    <a:pt x="456356" y="658624"/>
                  </a:lnTo>
                  <a:lnTo>
                    <a:pt x="459308" y="662910"/>
                  </a:lnTo>
                  <a:lnTo>
                    <a:pt x="459308" y="664910"/>
                  </a:lnTo>
                  <a:lnTo>
                    <a:pt x="459308" y="666435"/>
                  </a:lnTo>
                  <a:lnTo>
                    <a:pt x="459308" y="668054"/>
                  </a:lnTo>
                  <a:lnTo>
                    <a:pt x="458737" y="670149"/>
                  </a:lnTo>
                  <a:lnTo>
                    <a:pt x="458165" y="671864"/>
                  </a:lnTo>
                  <a:lnTo>
                    <a:pt x="456736" y="673959"/>
                  </a:lnTo>
                  <a:lnTo>
                    <a:pt x="456070" y="675197"/>
                  </a:lnTo>
                  <a:lnTo>
                    <a:pt x="455403" y="677198"/>
                  </a:lnTo>
                  <a:lnTo>
                    <a:pt x="454355" y="682722"/>
                  </a:lnTo>
                  <a:lnTo>
                    <a:pt x="452926" y="686723"/>
                  </a:lnTo>
                  <a:lnTo>
                    <a:pt x="451402" y="688247"/>
                  </a:lnTo>
                  <a:lnTo>
                    <a:pt x="449212" y="687580"/>
                  </a:lnTo>
                  <a:lnTo>
                    <a:pt x="446164" y="685199"/>
                  </a:lnTo>
                  <a:lnTo>
                    <a:pt x="445306" y="685199"/>
                  </a:lnTo>
                  <a:lnTo>
                    <a:pt x="443592" y="685199"/>
                  </a:lnTo>
                  <a:lnTo>
                    <a:pt x="442735" y="684246"/>
                  </a:lnTo>
                  <a:lnTo>
                    <a:pt x="442735" y="682341"/>
                  </a:lnTo>
                  <a:lnTo>
                    <a:pt x="442735" y="681484"/>
                  </a:lnTo>
                  <a:lnTo>
                    <a:pt x="442735" y="681484"/>
                  </a:lnTo>
                  <a:lnTo>
                    <a:pt x="441782" y="678055"/>
                  </a:lnTo>
                  <a:lnTo>
                    <a:pt x="440925" y="676912"/>
                  </a:lnTo>
                  <a:lnTo>
                    <a:pt x="439210" y="676912"/>
                  </a:lnTo>
                  <a:lnTo>
                    <a:pt x="440068" y="676245"/>
                  </a:lnTo>
                  <a:lnTo>
                    <a:pt x="441211" y="675007"/>
                  </a:lnTo>
                  <a:lnTo>
                    <a:pt x="441973" y="675007"/>
                  </a:lnTo>
                  <a:lnTo>
                    <a:pt x="439020" y="672435"/>
                  </a:lnTo>
                  <a:lnTo>
                    <a:pt x="437591" y="674340"/>
                  </a:lnTo>
                  <a:lnTo>
                    <a:pt x="436543" y="682246"/>
                  </a:lnTo>
                  <a:lnTo>
                    <a:pt x="435020" y="685865"/>
                  </a:lnTo>
                  <a:lnTo>
                    <a:pt x="432829" y="687961"/>
                  </a:lnTo>
                  <a:lnTo>
                    <a:pt x="430352" y="687961"/>
                  </a:lnTo>
                  <a:lnTo>
                    <a:pt x="428352" y="684913"/>
                  </a:lnTo>
                  <a:lnTo>
                    <a:pt x="427209" y="681389"/>
                  </a:lnTo>
                  <a:lnTo>
                    <a:pt x="425209" y="678912"/>
                  </a:lnTo>
                  <a:lnTo>
                    <a:pt x="423208" y="676912"/>
                  </a:lnTo>
                  <a:lnTo>
                    <a:pt x="422161" y="675102"/>
                  </a:lnTo>
                  <a:lnTo>
                    <a:pt x="422732" y="671769"/>
                  </a:lnTo>
                  <a:lnTo>
                    <a:pt x="425113" y="672435"/>
                  </a:lnTo>
                  <a:lnTo>
                    <a:pt x="431972" y="679484"/>
                  </a:lnTo>
                  <a:lnTo>
                    <a:pt x="433400" y="680341"/>
                  </a:lnTo>
                  <a:lnTo>
                    <a:pt x="434257" y="679484"/>
                  </a:lnTo>
                  <a:lnTo>
                    <a:pt x="434257" y="676340"/>
                  </a:lnTo>
                  <a:lnTo>
                    <a:pt x="434257" y="669292"/>
                  </a:lnTo>
                  <a:lnTo>
                    <a:pt x="433686" y="666053"/>
                  </a:lnTo>
                  <a:lnTo>
                    <a:pt x="432638" y="664053"/>
                  </a:lnTo>
                  <a:lnTo>
                    <a:pt x="433400" y="662529"/>
                  </a:lnTo>
                  <a:lnTo>
                    <a:pt x="434353" y="661577"/>
                  </a:lnTo>
                  <a:lnTo>
                    <a:pt x="435496" y="661577"/>
                  </a:lnTo>
                  <a:lnTo>
                    <a:pt x="436829" y="662339"/>
                  </a:lnTo>
                  <a:lnTo>
                    <a:pt x="438925" y="666053"/>
                  </a:lnTo>
                  <a:lnTo>
                    <a:pt x="440163" y="667482"/>
                  </a:lnTo>
                  <a:lnTo>
                    <a:pt x="441211" y="664910"/>
                  </a:lnTo>
                  <a:lnTo>
                    <a:pt x="441973" y="663767"/>
                  </a:lnTo>
                  <a:lnTo>
                    <a:pt x="441973" y="662148"/>
                  </a:lnTo>
                  <a:lnTo>
                    <a:pt x="441020" y="659958"/>
                  </a:lnTo>
                  <a:lnTo>
                    <a:pt x="440258" y="657862"/>
                  </a:lnTo>
                  <a:lnTo>
                    <a:pt x="441115" y="656243"/>
                  </a:lnTo>
                  <a:lnTo>
                    <a:pt x="443687" y="653766"/>
                  </a:lnTo>
                  <a:lnTo>
                    <a:pt x="447783" y="647670"/>
                  </a:lnTo>
                  <a:lnTo>
                    <a:pt x="450164" y="645193"/>
                  </a:lnTo>
                  <a:lnTo>
                    <a:pt x="451307" y="646337"/>
                  </a:lnTo>
                  <a:close/>
                  <a:moveTo>
                    <a:pt x="464928" y="620333"/>
                  </a:moveTo>
                  <a:lnTo>
                    <a:pt x="464928" y="622715"/>
                  </a:lnTo>
                  <a:lnTo>
                    <a:pt x="464928" y="624715"/>
                  </a:lnTo>
                  <a:lnTo>
                    <a:pt x="465499" y="626429"/>
                  </a:lnTo>
                  <a:lnTo>
                    <a:pt x="466357" y="628335"/>
                  </a:lnTo>
                  <a:lnTo>
                    <a:pt x="466928" y="630620"/>
                  </a:lnTo>
                  <a:lnTo>
                    <a:pt x="468357" y="635192"/>
                  </a:lnTo>
                  <a:lnTo>
                    <a:pt x="469214" y="639669"/>
                  </a:lnTo>
                  <a:lnTo>
                    <a:pt x="467690" y="641669"/>
                  </a:lnTo>
                  <a:lnTo>
                    <a:pt x="464452" y="640717"/>
                  </a:lnTo>
                  <a:lnTo>
                    <a:pt x="463213" y="640717"/>
                  </a:lnTo>
                  <a:lnTo>
                    <a:pt x="461594" y="641384"/>
                  </a:lnTo>
                  <a:lnTo>
                    <a:pt x="460261" y="642622"/>
                  </a:lnTo>
                  <a:lnTo>
                    <a:pt x="459213" y="643194"/>
                  </a:lnTo>
                  <a:lnTo>
                    <a:pt x="458260" y="641765"/>
                  </a:lnTo>
                  <a:lnTo>
                    <a:pt x="457403" y="637764"/>
                  </a:lnTo>
                  <a:lnTo>
                    <a:pt x="458737" y="635954"/>
                  </a:lnTo>
                  <a:lnTo>
                    <a:pt x="460927" y="634716"/>
                  </a:lnTo>
                  <a:lnTo>
                    <a:pt x="462737" y="632049"/>
                  </a:lnTo>
                  <a:lnTo>
                    <a:pt x="460261" y="629668"/>
                  </a:lnTo>
                  <a:lnTo>
                    <a:pt x="453593" y="628715"/>
                  </a:lnTo>
                  <a:lnTo>
                    <a:pt x="451402" y="626429"/>
                  </a:lnTo>
                  <a:lnTo>
                    <a:pt x="450926" y="624144"/>
                  </a:lnTo>
                  <a:lnTo>
                    <a:pt x="452641" y="622810"/>
                  </a:lnTo>
                  <a:lnTo>
                    <a:pt x="459118" y="621762"/>
                  </a:lnTo>
                  <a:lnTo>
                    <a:pt x="458451" y="620715"/>
                  </a:lnTo>
                  <a:lnTo>
                    <a:pt x="456546" y="619476"/>
                  </a:lnTo>
                  <a:lnTo>
                    <a:pt x="455498" y="618333"/>
                  </a:lnTo>
                  <a:lnTo>
                    <a:pt x="455498" y="614809"/>
                  </a:lnTo>
                  <a:lnTo>
                    <a:pt x="457403" y="611475"/>
                  </a:lnTo>
                  <a:lnTo>
                    <a:pt x="459404" y="610141"/>
                  </a:lnTo>
                  <a:lnTo>
                    <a:pt x="461023" y="614904"/>
                  </a:lnTo>
                  <a:lnTo>
                    <a:pt x="464166" y="617762"/>
                  </a:lnTo>
                  <a:close/>
                  <a:moveTo>
                    <a:pt x="561702" y="526226"/>
                  </a:moveTo>
                  <a:lnTo>
                    <a:pt x="561702" y="529179"/>
                  </a:lnTo>
                  <a:lnTo>
                    <a:pt x="562464" y="531370"/>
                  </a:lnTo>
                  <a:lnTo>
                    <a:pt x="563797" y="532989"/>
                  </a:lnTo>
                  <a:lnTo>
                    <a:pt x="565893" y="534132"/>
                  </a:lnTo>
                  <a:lnTo>
                    <a:pt x="562464" y="537371"/>
                  </a:lnTo>
                  <a:lnTo>
                    <a:pt x="556558" y="537371"/>
                  </a:lnTo>
                  <a:lnTo>
                    <a:pt x="552463" y="537371"/>
                  </a:lnTo>
                  <a:lnTo>
                    <a:pt x="554272" y="542705"/>
                  </a:lnTo>
                  <a:lnTo>
                    <a:pt x="557320" y="546229"/>
                  </a:lnTo>
                  <a:lnTo>
                    <a:pt x="556654" y="546801"/>
                  </a:lnTo>
                  <a:lnTo>
                    <a:pt x="548558" y="548515"/>
                  </a:lnTo>
                  <a:lnTo>
                    <a:pt x="546652" y="550229"/>
                  </a:lnTo>
                  <a:lnTo>
                    <a:pt x="545223" y="552801"/>
                  </a:lnTo>
                  <a:lnTo>
                    <a:pt x="544366" y="552801"/>
                  </a:lnTo>
                  <a:lnTo>
                    <a:pt x="544366" y="549182"/>
                  </a:lnTo>
                  <a:lnTo>
                    <a:pt x="545986" y="547181"/>
                  </a:lnTo>
                  <a:lnTo>
                    <a:pt x="547129" y="544419"/>
                  </a:lnTo>
                  <a:lnTo>
                    <a:pt x="548748" y="538133"/>
                  </a:lnTo>
                  <a:lnTo>
                    <a:pt x="545795" y="537656"/>
                  </a:lnTo>
                  <a:lnTo>
                    <a:pt x="544462" y="535084"/>
                  </a:lnTo>
                  <a:lnTo>
                    <a:pt x="544462" y="531179"/>
                  </a:lnTo>
                  <a:lnTo>
                    <a:pt x="545890" y="527941"/>
                  </a:lnTo>
                  <a:lnTo>
                    <a:pt x="547891" y="526131"/>
                  </a:lnTo>
                  <a:lnTo>
                    <a:pt x="551510" y="524322"/>
                  </a:lnTo>
                  <a:lnTo>
                    <a:pt x="553129" y="521845"/>
                  </a:lnTo>
                  <a:lnTo>
                    <a:pt x="555320" y="522797"/>
                  </a:lnTo>
                  <a:lnTo>
                    <a:pt x="557987" y="522797"/>
                  </a:lnTo>
                  <a:lnTo>
                    <a:pt x="560273" y="523560"/>
                  </a:lnTo>
                  <a:close/>
                  <a:moveTo>
                    <a:pt x="582180" y="473363"/>
                  </a:moveTo>
                  <a:lnTo>
                    <a:pt x="584562" y="474887"/>
                  </a:lnTo>
                  <a:lnTo>
                    <a:pt x="585610" y="476506"/>
                  </a:lnTo>
                  <a:lnTo>
                    <a:pt x="586276" y="478697"/>
                  </a:lnTo>
                  <a:lnTo>
                    <a:pt x="587610" y="481935"/>
                  </a:lnTo>
                  <a:lnTo>
                    <a:pt x="586848" y="481935"/>
                  </a:lnTo>
                  <a:lnTo>
                    <a:pt x="586276" y="481935"/>
                  </a:lnTo>
                  <a:lnTo>
                    <a:pt x="584943" y="481935"/>
                  </a:lnTo>
                  <a:lnTo>
                    <a:pt x="582943" y="480506"/>
                  </a:lnTo>
                  <a:lnTo>
                    <a:pt x="581419" y="478887"/>
                  </a:lnTo>
                  <a:lnTo>
                    <a:pt x="579704" y="477554"/>
                  </a:lnTo>
                  <a:lnTo>
                    <a:pt x="575704" y="476601"/>
                  </a:lnTo>
                  <a:lnTo>
                    <a:pt x="574847" y="475553"/>
                  </a:lnTo>
                  <a:lnTo>
                    <a:pt x="573322" y="472220"/>
                  </a:lnTo>
                  <a:lnTo>
                    <a:pt x="575323" y="471457"/>
                  </a:lnTo>
                  <a:lnTo>
                    <a:pt x="577895" y="471457"/>
                  </a:lnTo>
                  <a:close/>
                  <a:moveTo>
                    <a:pt x="152412" y="187613"/>
                  </a:moveTo>
                  <a:lnTo>
                    <a:pt x="154698" y="188279"/>
                  </a:lnTo>
                  <a:lnTo>
                    <a:pt x="156699" y="190089"/>
                  </a:lnTo>
                  <a:lnTo>
                    <a:pt x="158223" y="192470"/>
                  </a:lnTo>
                  <a:lnTo>
                    <a:pt x="159175" y="194661"/>
                  </a:lnTo>
                  <a:lnTo>
                    <a:pt x="155556" y="194661"/>
                  </a:lnTo>
                  <a:lnTo>
                    <a:pt x="152699" y="192090"/>
                  </a:lnTo>
                  <a:lnTo>
                    <a:pt x="148412" y="192947"/>
                  </a:lnTo>
                  <a:lnTo>
                    <a:pt x="141173" y="197138"/>
                  </a:lnTo>
                  <a:lnTo>
                    <a:pt x="140506" y="197138"/>
                  </a:lnTo>
                  <a:lnTo>
                    <a:pt x="139554" y="197138"/>
                  </a:lnTo>
                  <a:lnTo>
                    <a:pt x="138411" y="197138"/>
                  </a:lnTo>
                  <a:lnTo>
                    <a:pt x="137077" y="197804"/>
                  </a:lnTo>
                  <a:lnTo>
                    <a:pt x="136220" y="197804"/>
                  </a:lnTo>
                  <a:lnTo>
                    <a:pt x="135268" y="197233"/>
                  </a:lnTo>
                  <a:lnTo>
                    <a:pt x="134410" y="196375"/>
                  </a:lnTo>
                  <a:lnTo>
                    <a:pt x="133934" y="195709"/>
                  </a:lnTo>
                  <a:lnTo>
                    <a:pt x="133934" y="187993"/>
                  </a:lnTo>
                  <a:lnTo>
                    <a:pt x="133934" y="186850"/>
                  </a:lnTo>
                  <a:lnTo>
                    <a:pt x="140125" y="179707"/>
                  </a:lnTo>
                  <a:lnTo>
                    <a:pt x="141840" y="178374"/>
                  </a:lnTo>
                  <a:lnTo>
                    <a:pt x="142697" y="179993"/>
                  </a:lnTo>
                  <a:lnTo>
                    <a:pt x="143745" y="182565"/>
                  </a:lnTo>
                  <a:lnTo>
                    <a:pt x="146031" y="183898"/>
                  </a:lnTo>
                  <a:lnTo>
                    <a:pt x="147936" y="184469"/>
                  </a:lnTo>
                  <a:lnTo>
                    <a:pt x="150507" y="186946"/>
                  </a:lnTo>
                  <a:close/>
                  <a:moveTo>
                    <a:pt x="557987" y="162752"/>
                  </a:moveTo>
                  <a:lnTo>
                    <a:pt x="560273" y="160943"/>
                  </a:lnTo>
                  <a:lnTo>
                    <a:pt x="565702" y="159704"/>
                  </a:lnTo>
                  <a:lnTo>
                    <a:pt x="567608" y="158561"/>
                  </a:lnTo>
                  <a:lnTo>
                    <a:pt x="576180" y="156656"/>
                  </a:lnTo>
                  <a:lnTo>
                    <a:pt x="575418" y="158180"/>
                  </a:lnTo>
                  <a:lnTo>
                    <a:pt x="574084" y="160276"/>
                  </a:lnTo>
                  <a:lnTo>
                    <a:pt x="573513" y="161514"/>
                  </a:lnTo>
                  <a:lnTo>
                    <a:pt x="573513" y="163515"/>
                  </a:lnTo>
                  <a:lnTo>
                    <a:pt x="573513" y="165419"/>
                  </a:lnTo>
                  <a:lnTo>
                    <a:pt x="573513" y="166848"/>
                  </a:lnTo>
                  <a:lnTo>
                    <a:pt x="571799" y="166848"/>
                  </a:lnTo>
                  <a:lnTo>
                    <a:pt x="571227" y="168753"/>
                  </a:lnTo>
                  <a:lnTo>
                    <a:pt x="571227" y="172277"/>
                  </a:lnTo>
                  <a:lnTo>
                    <a:pt x="569703" y="174563"/>
                  </a:lnTo>
                  <a:lnTo>
                    <a:pt x="566369" y="172754"/>
                  </a:lnTo>
                  <a:lnTo>
                    <a:pt x="565512" y="170182"/>
                  </a:lnTo>
                  <a:lnTo>
                    <a:pt x="563321" y="169420"/>
                  </a:lnTo>
                  <a:lnTo>
                    <a:pt x="561131" y="169420"/>
                  </a:lnTo>
                  <a:lnTo>
                    <a:pt x="560178" y="168849"/>
                  </a:lnTo>
                  <a:lnTo>
                    <a:pt x="560178" y="168182"/>
                  </a:lnTo>
                  <a:lnTo>
                    <a:pt x="558939" y="165801"/>
                  </a:lnTo>
                  <a:lnTo>
                    <a:pt x="558939" y="164753"/>
                  </a:lnTo>
                  <a:lnTo>
                    <a:pt x="558939" y="163419"/>
                  </a:lnTo>
                  <a:lnTo>
                    <a:pt x="558939" y="163419"/>
                  </a:lnTo>
                  <a:close/>
                  <a:moveTo>
                    <a:pt x="123266" y="145036"/>
                  </a:moveTo>
                  <a:lnTo>
                    <a:pt x="123266" y="146179"/>
                  </a:lnTo>
                  <a:lnTo>
                    <a:pt x="123266" y="158943"/>
                  </a:lnTo>
                  <a:lnTo>
                    <a:pt x="123266" y="160276"/>
                  </a:lnTo>
                  <a:lnTo>
                    <a:pt x="120504" y="162848"/>
                  </a:lnTo>
                  <a:lnTo>
                    <a:pt x="120504" y="173134"/>
                  </a:lnTo>
                  <a:lnTo>
                    <a:pt x="117647" y="174468"/>
                  </a:lnTo>
                  <a:lnTo>
                    <a:pt x="116408" y="171897"/>
                  </a:lnTo>
                  <a:lnTo>
                    <a:pt x="116408" y="170658"/>
                  </a:lnTo>
                  <a:lnTo>
                    <a:pt x="116408" y="161133"/>
                  </a:lnTo>
                  <a:lnTo>
                    <a:pt x="115932" y="159800"/>
                  </a:lnTo>
                  <a:lnTo>
                    <a:pt x="114027" y="158085"/>
                  </a:lnTo>
                  <a:lnTo>
                    <a:pt x="114027" y="156942"/>
                  </a:lnTo>
                  <a:lnTo>
                    <a:pt x="115075" y="154752"/>
                  </a:lnTo>
                  <a:lnTo>
                    <a:pt x="116884" y="154752"/>
                  </a:lnTo>
                  <a:lnTo>
                    <a:pt x="118027" y="154752"/>
                  </a:lnTo>
                  <a:lnTo>
                    <a:pt x="120123" y="153608"/>
                  </a:lnTo>
                  <a:lnTo>
                    <a:pt x="120695" y="151989"/>
                  </a:lnTo>
                  <a:lnTo>
                    <a:pt x="121932" y="143607"/>
                  </a:lnTo>
                  <a:lnTo>
                    <a:pt x="121932" y="142655"/>
                  </a:lnTo>
                  <a:lnTo>
                    <a:pt x="122599" y="143226"/>
                  </a:lnTo>
                  <a:close/>
                  <a:moveTo>
                    <a:pt x="137649" y="153323"/>
                  </a:moveTo>
                  <a:lnTo>
                    <a:pt x="134220" y="153323"/>
                  </a:lnTo>
                  <a:lnTo>
                    <a:pt x="132220" y="151322"/>
                  </a:lnTo>
                  <a:lnTo>
                    <a:pt x="130600" y="148846"/>
                  </a:lnTo>
                  <a:lnTo>
                    <a:pt x="128600" y="146465"/>
                  </a:lnTo>
                  <a:lnTo>
                    <a:pt x="129648" y="146465"/>
                  </a:lnTo>
                  <a:lnTo>
                    <a:pt x="132220" y="146465"/>
                  </a:lnTo>
                  <a:lnTo>
                    <a:pt x="133172" y="145988"/>
                  </a:lnTo>
                  <a:lnTo>
                    <a:pt x="134125" y="144941"/>
                  </a:lnTo>
                  <a:lnTo>
                    <a:pt x="135172" y="143417"/>
                  </a:lnTo>
                  <a:lnTo>
                    <a:pt x="135172" y="141988"/>
                  </a:lnTo>
                  <a:lnTo>
                    <a:pt x="134029" y="141321"/>
                  </a:lnTo>
                  <a:lnTo>
                    <a:pt x="134029" y="141321"/>
                  </a:lnTo>
                  <a:lnTo>
                    <a:pt x="134791" y="140464"/>
                  </a:lnTo>
                  <a:lnTo>
                    <a:pt x="135934" y="139607"/>
                  </a:lnTo>
                  <a:lnTo>
                    <a:pt x="137077" y="139607"/>
                  </a:lnTo>
                  <a:lnTo>
                    <a:pt x="140125" y="139607"/>
                  </a:lnTo>
                  <a:lnTo>
                    <a:pt x="141459" y="139607"/>
                  </a:lnTo>
                  <a:lnTo>
                    <a:pt x="142887" y="140178"/>
                  </a:lnTo>
                  <a:lnTo>
                    <a:pt x="145364" y="142178"/>
                  </a:lnTo>
                  <a:lnTo>
                    <a:pt x="145364" y="143798"/>
                  </a:lnTo>
                  <a:lnTo>
                    <a:pt x="144412" y="145893"/>
                  </a:lnTo>
                  <a:lnTo>
                    <a:pt x="143745" y="149036"/>
                  </a:lnTo>
                  <a:lnTo>
                    <a:pt x="144316" y="150941"/>
                  </a:lnTo>
                  <a:lnTo>
                    <a:pt x="144316" y="151703"/>
                  </a:lnTo>
                  <a:lnTo>
                    <a:pt x="141268" y="152180"/>
                  </a:lnTo>
                  <a:lnTo>
                    <a:pt x="140030" y="152180"/>
                  </a:lnTo>
                  <a:lnTo>
                    <a:pt x="138887" y="152942"/>
                  </a:lnTo>
                  <a:close/>
                  <a:moveTo>
                    <a:pt x="599326" y="136844"/>
                  </a:moveTo>
                  <a:lnTo>
                    <a:pt x="604279" y="143988"/>
                  </a:lnTo>
                  <a:lnTo>
                    <a:pt x="606470" y="146179"/>
                  </a:lnTo>
                  <a:lnTo>
                    <a:pt x="605517" y="147989"/>
                  </a:lnTo>
                  <a:lnTo>
                    <a:pt x="604469" y="147989"/>
                  </a:lnTo>
                  <a:lnTo>
                    <a:pt x="603516" y="147417"/>
                  </a:lnTo>
                  <a:lnTo>
                    <a:pt x="602850" y="145798"/>
                  </a:lnTo>
                  <a:lnTo>
                    <a:pt x="602279" y="146655"/>
                  </a:lnTo>
                  <a:lnTo>
                    <a:pt x="601230" y="149322"/>
                  </a:lnTo>
                  <a:lnTo>
                    <a:pt x="598754" y="150465"/>
                  </a:lnTo>
                  <a:lnTo>
                    <a:pt x="598754" y="150465"/>
                  </a:lnTo>
                  <a:lnTo>
                    <a:pt x="597230" y="152656"/>
                  </a:lnTo>
                  <a:lnTo>
                    <a:pt x="597230" y="154085"/>
                  </a:lnTo>
                  <a:lnTo>
                    <a:pt x="597230" y="156276"/>
                  </a:lnTo>
                  <a:lnTo>
                    <a:pt x="594658" y="155037"/>
                  </a:lnTo>
                  <a:lnTo>
                    <a:pt x="592277" y="155037"/>
                  </a:lnTo>
                  <a:lnTo>
                    <a:pt x="590182" y="156561"/>
                  </a:lnTo>
                  <a:lnTo>
                    <a:pt x="588277" y="158371"/>
                  </a:lnTo>
                  <a:lnTo>
                    <a:pt x="588277" y="152465"/>
                  </a:lnTo>
                  <a:lnTo>
                    <a:pt x="586562" y="146751"/>
                  </a:lnTo>
                  <a:lnTo>
                    <a:pt x="582466" y="146751"/>
                  </a:lnTo>
                  <a:lnTo>
                    <a:pt x="573989" y="151513"/>
                  </a:lnTo>
                  <a:lnTo>
                    <a:pt x="573132" y="149703"/>
                  </a:lnTo>
                  <a:lnTo>
                    <a:pt x="572179" y="148655"/>
                  </a:lnTo>
                  <a:lnTo>
                    <a:pt x="570941" y="148179"/>
                  </a:lnTo>
                  <a:lnTo>
                    <a:pt x="569513" y="148179"/>
                  </a:lnTo>
                  <a:lnTo>
                    <a:pt x="568560" y="148179"/>
                  </a:lnTo>
                  <a:lnTo>
                    <a:pt x="567417" y="149798"/>
                  </a:lnTo>
                  <a:lnTo>
                    <a:pt x="566750" y="150275"/>
                  </a:lnTo>
                  <a:lnTo>
                    <a:pt x="565893" y="150275"/>
                  </a:lnTo>
                  <a:lnTo>
                    <a:pt x="564369" y="149418"/>
                  </a:lnTo>
                  <a:lnTo>
                    <a:pt x="563607" y="149418"/>
                  </a:lnTo>
                  <a:lnTo>
                    <a:pt x="554082" y="150465"/>
                  </a:lnTo>
                  <a:lnTo>
                    <a:pt x="551129" y="149418"/>
                  </a:lnTo>
                  <a:lnTo>
                    <a:pt x="549986" y="148560"/>
                  </a:lnTo>
                  <a:lnTo>
                    <a:pt x="548558" y="146560"/>
                  </a:lnTo>
                  <a:lnTo>
                    <a:pt x="547700" y="145893"/>
                  </a:lnTo>
                  <a:lnTo>
                    <a:pt x="544938" y="145893"/>
                  </a:lnTo>
                  <a:lnTo>
                    <a:pt x="543700" y="145893"/>
                  </a:lnTo>
                  <a:lnTo>
                    <a:pt x="543700" y="144369"/>
                  </a:lnTo>
                  <a:lnTo>
                    <a:pt x="543700" y="139893"/>
                  </a:lnTo>
                  <a:lnTo>
                    <a:pt x="545129" y="137511"/>
                  </a:lnTo>
                  <a:lnTo>
                    <a:pt x="553034" y="132939"/>
                  </a:lnTo>
                  <a:lnTo>
                    <a:pt x="555511" y="132177"/>
                  </a:lnTo>
                  <a:lnTo>
                    <a:pt x="561416" y="132177"/>
                  </a:lnTo>
                  <a:lnTo>
                    <a:pt x="564369" y="132653"/>
                  </a:lnTo>
                  <a:lnTo>
                    <a:pt x="565798" y="133225"/>
                  </a:lnTo>
                  <a:lnTo>
                    <a:pt x="568750" y="135702"/>
                  </a:lnTo>
                  <a:lnTo>
                    <a:pt x="569989" y="134463"/>
                  </a:lnTo>
                  <a:lnTo>
                    <a:pt x="570846" y="131034"/>
                  </a:lnTo>
                  <a:lnTo>
                    <a:pt x="576466" y="131034"/>
                  </a:lnTo>
                  <a:lnTo>
                    <a:pt x="579990" y="130177"/>
                  </a:lnTo>
                  <a:lnTo>
                    <a:pt x="581609" y="128462"/>
                  </a:lnTo>
                  <a:lnTo>
                    <a:pt x="582276" y="128462"/>
                  </a:lnTo>
                  <a:lnTo>
                    <a:pt x="585229" y="126367"/>
                  </a:lnTo>
                  <a:lnTo>
                    <a:pt x="585705" y="125891"/>
                  </a:lnTo>
                  <a:lnTo>
                    <a:pt x="587610" y="125891"/>
                  </a:lnTo>
                  <a:lnTo>
                    <a:pt x="588657" y="126557"/>
                  </a:lnTo>
                  <a:lnTo>
                    <a:pt x="594563" y="134558"/>
                  </a:lnTo>
                  <a:lnTo>
                    <a:pt x="595706" y="135511"/>
                  </a:lnTo>
                  <a:lnTo>
                    <a:pt x="598373" y="136654"/>
                  </a:lnTo>
                  <a:close/>
                  <a:moveTo>
                    <a:pt x="545033" y="98744"/>
                  </a:moveTo>
                  <a:lnTo>
                    <a:pt x="545033" y="96458"/>
                  </a:lnTo>
                  <a:lnTo>
                    <a:pt x="544366" y="93410"/>
                  </a:lnTo>
                  <a:lnTo>
                    <a:pt x="543033" y="90458"/>
                  </a:lnTo>
                  <a:lnTo>
                    <a:pt x="541509" y="88743"/>
                  </a:lnTo>
                  <a:lnTo>
                    <a:pt x="539033" y="88743"/>
                  </a:lnTo>
                  <a:lnTo>
                    <a:pt x="537318" y="88743"/>
                  </a:lnTo>
                  <a:lnTo>
                    <a:pt x="536365" y="87886"/>
                  </a:lnTo>
                  <a:lnTo>
                    <a:pt x="536365" y="83600"/>
                  </a:lnTo>
                  <a:lnTo>
                    <a:pt x="535318" y="80837"/>
                  </a:lnTo>
                  <a:lnTo>
                    <a:pt x="532841" y="79218"/>
                  </a:lnTo>
                  <a:lnTo>
                    <a:pt x="529984" y="78456"/>
                  </a:lnTo>
                  <a:lnTo>
                    <a:pt x="527983" y="78456"/>
                  </a:lnTo>
                  <a:lnTo>
                    <a:pt x="527983" y="77313"/>
                  </a:lnTo>
                  <a:lnTo>
                    <a:pt x="530364" y="71503"/>
                  </a:lnTo>
                  <a:lnTo>
                    <a:pt x="531031" y="69122"/>
                  </a:lnTo>
                  <a:lnTo>
                    <a:pt x="531031" y="66740"/>
                  </a:lnTo>
                  <a:lnTo>
                    <a:pt x="529126" y="61597"/>
                  </a:lnTo>
                  <a:lnTo>
                    <a:pt x="529126" y="59120"/>
                  </a:lnTo>
                  <a:lnTo>
                    <a:pt x="527602" y="54929"/>
                  </a:lnTo>
                  <a:lnTo>
                    <a:pt x="525221" y="54929"/>
                  </a:lnTo>
                  <a:lnTo>
                    <a:pt x="520554" y="58073"/>
                  </a:lnTo>
                  <a:lnTo>
                    <a:pt x="517982" y="57501"/>
                  </a:lnTo>
                  <a:lnTo>
                    <a:pt x="511505" y="52072"/>
                  </a:lnTo>
                  <a:lnTo>
                    <a:pt x="513601" y="50357"/>
                  </a:lnTo>
                  <a:lnTo>
                    <a:pt x="516458" y="46643"/>
                  </a:lnTo>
                  <a:lnTo>
                    <a:pt x="518744" y="45119"/>
                  </a:lnTo>
                  <a:lnTo>
                    <a:pt x="524078" y="43309"/>
                  </a:lnTo>
                  <a:lnTo>
                    <a:pt x="525316" y="41499"/>
                  </a:lnTo>
                  <a:lnTo>
                    <a:pt x="524078" y="38165"/>
                  </a:lnTo>
                  <a:lnTo>
                    <a:pt x="525221" y="37594"/>
                  </a:lnTo>
                  <a:lnTo>
                    <a:pt x="527698" y="35689"/>
                  </a:lnTo>
                  <a:lnTo>
                    <a:pt x="525983" y="33308"/>
                  </a:lnTo>
                  <a:lnTo>
                    <a:pt x="525316" y="31974"/>
                  </a:lnTo>
                  <a:lnTo>
                    <a:pt x="525316" y="30545"/>
                  </a:lnTo>
                  <a:lnTo>
                    <a:pt x="525888" y="28831"/>
                  </a:lnTo>
                  <a:lnTo>
                    <a:pt x="527222" y="29402"/>
                  </a:lnTo>
                  <a:lnTo>
                    <a:pt x="528745" y="30545"/>
                  </a:lnTo>
                  <a:lnTo>
                    <a:pt x="529793" y="31212"/>
                  </a:lnTo>
                  <a:lnTo>
                    <a:pt x="531889" y="29974"/>
                  </a:lnTo>
                  <a:lnTo>
                    <a:pt x="537508" y="23592"/>
                  </a:lnTo>
                  <a:lnTo>
                    <a:pt x="562178" y="55501"/>
                  </a:lnTo>
                  <a:lnTo>
                    <a:pt x="562940" y="57501"/>
                  </a:lnTo>
                  <a:lnTo>
                    <a:pt x="565416" y="61692"/>
                  </a:lnTo>
                  <a:lnTo>
                    <a:pt x="571132" y="64359"/>
                  </a:lnTo>
                  <a:lnTo>
                    <a:pt x="582657" y="66169"/>
                  </a:lnTo>
                  <a:lnTo>
                    <a:pt x="581800" y="69979"/>
                  </a:lnTo>
                  <a:lnTo>
                    <a:pt x="581800" y="83504"/>
                  </a:lnTo>
                  <a:lnTo>
                    <a:pt x="580657" y="86933"/>
                  </a:lnTo>
                  <a:lnTo>
                    <a:pt x="574941" y="91315"/>
                  </a:lnTo>
                  <a:lnTo>
                    <a:pt x="572846" y="94553"/>
                  </a:lnTo>
                  <a:lnTo>
                    <a:pt x="575704" y="95696"/>
                  </a:lnTo>
                  <a:lnTo>
                    <a:pt x="578561" y="94744"/>
                  </a:lnTo>
                  <a:lnTo>
                    <a:pt x="581038" y="92553"/>
                  </a:lnTo>
                  <a:lnTo>
                    <a:pt x="582657" y="89886"/>
                  </a:lnTo>
                  <a:lnTo>
                    <a:pt x="583990" y="92363"/>
                  </a:lnTo>
                  <a:lnTo>
                    <a:pt x="585419" y="96173"/>
                  </a:lnTo>
                  <a:lnTo>
                    <a:pt x="587229" y="102840"/>
                  </a:lnTo>
                  <a:lnTo>
                    <a:pt x="587229" y="105888"/>
                  </a:lnTo>
                  <a:lnTo>
                    <a:pt x="585800" y="105888"/>
                  </a:lnTo>
                  <a:lnTo>
                    <a:pt x="581990" y="102078"/>
                  </a:lnTo>
                  <a:lnTo>
                    <a:pt x="581228" y="105793"/>
                  </a:lnTo>
                  <a:lnTo>
                    <a:pt x="583419" y="107793"/>
                  </a:lnTo>
                  <a:lnTo>
                    <a:pt x="586086" y="109222"/>
                  </a:lnTo>
                  <a:lnTo>
                    <a:pt x="586086" y="111413"/>
                  </a:lnTo>
                  <a:lnTo>
                    <a:pt x="583514" y="114080"/>
                  </a:lnTo>
                  <a:lnTo>
                    <a:pt x="581038" y="112937"/>
                  </a:lnTo>
                  <a:lnTo>
                    <a:pt x="578466" y="110460"/>
                  </a:lnTo>
                  <a:lnTo>
                    <a:pt x="575704" y="109127"/>
                  </a:lnTo>
                  <a:lnTo>
                    <a:pt x="572846" y="108365"/>
                  </a:lnTo>
                  <a:lnTo>
                    <a:pt x="571322" y="108365"/>
                  </a:lnTo>
                  <a:lnTo>
                    <a:pt x="569798" y="109222"/>
                  </a:lnTo>
                  <a:lnTo>
                    <a:pt x="569131" y="110841"/>
                  </a:lnTo>
                  <a:lnTo>
                    <a:pt x="568464" y="115413"/>
                  </a:lnTo>
                  <a:lnTo>
                    <a:pt x="567608" y="116366"/>
                  </a:lnTo>
                  <a:lnTo>
                    <a:pt x="565226" y="117128"/>
                  </a:lnTo>
                  <a:lnTo>
                    <a:pt x="562464" y="118747"/>
                  </a:lnTo>
                  <a:lnTo>
                    <a:pt x="559511" y="119795"/>
                  </a:lnTo>
                  <a:lnTo>
                    <a:pt x="553034" y="117128"/>
                  </a:lnTo>
                  <a:lnTo>
                    <a:pt x="549796" y="114651"/>
                  </a:lnTo>
                  <a:lnTo>
                    <a:pt x="548462" y="111603"/>
                  </a:lnTo>
                  <a:lnTo>
                    <a:pt x="551034" y="107984"/>
                  </a:lnTo>
                  <a:lnTo>
                    <a:pt x="547033" y="104078"/>
                  </a:lnTo>
                  <a:lnTo>
                    <a:pt x="545223" y="101507"/>
                  </a:lnTo>
                  <a:close/>
                  <a:moveTo>
                    <a:pt x="33636" y="54929"/>
                  </a:moveTo>
                  <a:lnTo>
                    <a:pt x="34588" y="56549"/>
                  </a:lnTo>
                  <a:lnTo>
                    <a:pt x="35922" y="57120"/>
                  </a:lnTo>
                  <a:lnTo>
                    <a:pt x="37255" y="57120"/>
                  </a:lnTo>
                  <a:lnTo>
                    <a:pt x="38208" y="58168"/>
                  </a:lnTo>
                  <a:lnTo>
                    <a:pt x="38779" y="60263"/>
                  </a:lnTo>
                  <a:lnTo>
                    <a:pt x="38779" y="61883"/>
                  </a:lnTo>
                  <a:lnTo>
                    <a:pt x="38779" y="63597"/>
                  </a:lnTo>
                  <a:lnTo>
                    <a:pt x="38779" y="69598"/>
                  </a:lnTo>
                  <a:lnTo>
                    <a:pt x="38303" y="71408"/>
                  </a:lnTo>
                  <a:lnTo>
                    <a:pt x="37541" y="72265"/>
                  </a:lnTo>
                  <a:lnTo>
                    <a:pt x="36398" y="72932"/>
                  </a:lnTo>
                  <a:lnTo>
                    <a:pt x="35922" y="74646"/>
                  </a:lnTo>
                  <a:lnTo>
                    <a:pt x="35922" y="76646"/>
                  </a:lnTo>
                  <a:lnTo>
                    <a:pt x="35922" y="78075"/>
                  </a:lnTo>
                  <a:lnTo>
                    <a:pt x="34684" y="79123"/>
                  </a:lnTo>
                  <a:lnTo>
                    <a:pt x="31826" y="80552"/>
                  </a:lnTo>
                  <a:lnTo>
                    <a:pt x="30493" y="81504"/>
                  </a:lnTo>
                  <a:lnTo>
                    <a:pt x="29635" y="82933"/>
                  </a:lnTo>
                  <a:lnTo>
                    <a:pt x="28778" y="84457"/>
                  </a:lnTo>
                  <a:lnTo>
                    <a:pt x="27826" y="85695"/>
                  </a:lnTo>
                  <a:lnTo>
                    <a:pt x="26492" y="86267"/>
                  </a:lnTo>
                  <a:lnTo>
                    <a:pt x="23635" y="86743"/>
                  </a:lnTo>
                  <a:lnTo>
                    <a:pt x="11062" y="94553"/>
                  </a:lnTo>
                  <a:lnTo>
                    <a:pt x="8490" y="94553"/>
                  </a:lnTo>
                  <a:lnTo>
                    <a:pt x="6299" y="91220"/>
                  </a:lnTo>
                  <a:lnTo>
                    <a:pt x="5632" y="88743"/>
                  </a:lnTo>
                  <a:lnTo>
                    <a:pt x="4489" y="81695"/>
                  </a:lnTo>
                  <a:lnTo>
                    <a:pt x="6299" y="81695"/>
                  </a:lnTo>
                  <a:lnTo>
                    <a:pt x="7061" y="78742"/>
                  </a:lnTo>
                  <a:lnTo>
                    <a:pt x="7061" y="71598"/>
                  </a:lnTo>
                  <a:lnTo>
                    <a:pt x="6204" y="67312"/>
                  </a:lnTo>
                  <a:lnTo>
                    <a:pt x="4108" y="65407"/>
                  </a:lnTo>
                  <a:lnTo>
                    <a:pt x="1727" y="64169"/>
                  </a:lnTo>
                  <a:lnTo>
                    <a:pt x="-83" y="61597"/>
                  </a:lnTo>
                  <a:lnTo>
                    <a:pt x="-83" y="58930"/>
                  </a:lnTo>
                  <a:lnTo>
                    <a:pt x="679" y="49405"/>
                  </a:lnTo>
                  <a:lnTo>
                    <a:pt x="1346" y="47405"/>
                  </a:lnTo>
                  <a:lnTo>
                    <a:pt x="3061" y="45690"/>
                  </a:lnTo>
                  <a:lnTo>
                    <a:pt x="3727" y="41690"/>
                  </a:lnTo>
                  <a:lnTo>
                    <a:pt x="3727" y="34451"/>
                  </a:lnTo>
                  <a:lnTo>
                    <a:pt x="3727" y="33689"/>
                  </a:lnTo>
                  <a:lnTo>
                    <a:pt x="2489" y="31784"/>
                  </a:lnTo>
                  <a:lnTo>
                    <a:pt x="2489" y="31022"/>
                  </a:lnTo>
                  <a:lnTo>
                    <a:pt x="2489" y="30355"/>
                  </a:lnTo>
                  <a:lnTo>
                    <a:pt x="3823" y="28355"/>
                  </a:lnTo>
                  <a:lnTo>
                    <a:pt x="3823" y="27402"/>
                  </a:lnTo>
                  <a:lnTo>
                    <a:pt x="3061" y="23497"/>
                  </a:lnTo>
                  <a:lnTo>
                    <a:pt x="3061" y="21497"/>
                  </a:lnTo>
                  <a:lnTo>
                    <a:pt x="4775" y="20639"/>
                  </a:lnTo>
                  <a:lnTo>
                    <a:pt x="7347" y="19973"/>
                  </a:lnTo>
                  <a:lnTo>
                    <a:pt x="10300" y="18163"/>
                  </a:lnTo>
                  <a:lnTo>
                    <a:pt x="12871" y="15877"/>
                  </a:lnTo>
                  <a:lnTo>
                    <a:pt x="14300" y="13591"/>
                  </a:lnTo>
                  <a:lnTo>
                    <a:pt x="14300" y="10257"/>
                  </a:lnTo>
                  <a:lnTo>
                    <a:pt x="13157" y="5971"/>
                  </a:lnTo>
                  <a:lnTo>
                    <a:pt x="13157" y="2352"/>
                  </a:lnTo>
                  <a:lnTo>
                    <a:pt x="14491" y="827"/>
                  </a:lnTo>
                  <a:lnTo>
                    <a:pt x="15919" y="827"/>
                  </a:lnTo>
                  <a:lnTo>
                    <a:pt x="18396" y="-30"/>
                  </a:lnTo>
                  <a:lnTo>
                    <a:pt x="19825" y="-30"/>
                  </a:lnTo>
                  <a:lnTo>
                    <a:pt x="20872" y="542"/>
                  </a:lnTo>
                  <a:lnTo>
                    <a:pt x="24873" y="4637"/>
                  </a:lnTo>
                  <a:lnTo>
                    <a:pt x="30302" y="7304"/>
                  </a:lnTo>
                  <a:lnTo>
                    <a:pt x="32778" y="9210"/>
                  </a:lnTo>
                  <a:lnTo>
                    <a:pt x="34207" y="13019"/>
                  </a:lnTo>
                  <a:lnTo>
                    <a:pt x="35160" y="14353"/>
                  </a:lnTo>
                  <a:lnTo>
                    <a:pt x="36017" y="15972"/>
                  </a:lnTo>
                  <a:lnTo>
                    <a:pt x="36493" y="18068"/>
                  </a:lnTo>
                  <a:lnTo>
                    <a:pt x="35541" y="25593"/>
                  </a:lnTo>
                  <a:lnTo>
                    <a:pt x="35541" y="29593"/>
                  </a:lnTo>
                  <a:lnTo>
                    <a:pt x="37446" y="36546"/>
                  </a:lnTo>
                  <a:lnTo>
                    <a:pt x="37446" y="40070"/>
                  </a:lnTo>
                  <a:lnTo>
                    <a:pt x="36874" y="43690"/>
                  </a:lnTo>
                  <a:lnTo>
                    <a:pt x="34684" y="51119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10FF01F-95D3-4CAF-9FDE-5E2145F441F9}"/>
                </a:ext>
              </a:extLst>
            </p:cNvPr>
            <p:cNvSpPr/>
            <p:nvPr/>
          </p:nvSpPr>
          <p:spPr>
            <a:xfrm>
              <a:off x="8127301" y="4555997"/>
              <a:ext cx="81343" cy="124110"/>
            </a:xfrm>
            <a:custGeom>
              <a:avLst/>
              <a:gdLst>
                <a:gd name="connsiteX0" fmla="*/ 69735 w 81343"/>
                <a:gd name="connsiteY0" fmla="*/ 35499 h 124110"/>
                <a:gd name="connsiteX1" fmla="*/ 60210 w 81343"/>
                <a:gd name="connsiteY1" fmla="*/ 33879 h 124110"/>
                <a:gd name="connsiteX2" fmla="*/ 59163 w 81343"/>
                <a:gd name="connsiteY2" fmla="*/ 33879 h 124110"/>
                <a:gd name="connsiteX3" fmla="*/ 58400 w 81343"/>
                <a:gd name="connsiteY3" fmla="*/ 33879 h 124110"/>
                <a:gd name="connsiteX4" fmla="*/ 56496 w 81343"/>
                <a:gd name="connsiteY4" fmla="*/ 36165 h 124110"/>
                <a:gd name="connsiteX5" fmla="*/ 55924 w 81343"/>
                <a:gd name="connsiteY5" fmla="*/ 37880 h 124110"/>
                <a:gd name="connsiteX6" fmla="*/ 55352 w 81343"/>
                <a:gd name="connsiteY6" fmla="*/ 38356 h 124110"/>
                <a:gd name="connsiteX7" fmla="*/ 54400 w 81343"/>
                <a:gd name="connsiteY7" fmla="*/ 38356 h 124110"/>
                <a:gd name="connsiteX8" fmla="*/ 53638 w 81343"/>
                <a:gd name="connsiteY8" fmla="*/ 38356 h 124110"/>
                <a:gd name="connsiteX9" fmla="*/ 51733 w 81343"/>
                <a:gd name="connsiteY9" fmla="*/ 37023 h 124110"/>
                <a:gd name="connsiteX10" fmla="*/ 50114 w 81343"/>
                <a:gd name="connsiteY10" fmla="*/ 37023 h 124110"/>
                <a:gd name="connsiteX11" fmla="*/ 49447 w 81343"/>
                <a:gd name="connsiteY11" fmla="*/ 37023 h 124110"/>
                <a:gd name="connsiteX12" fmla="*/ 48304 w 81343"/>
                <a:gd name="connsiteY12" fmla="*/ 37975 h 124110"/>
                <a:gd name="connsiteX13" fmla="*/ 47733 w 81343"/>
                <a:gd name="connsiteY13" fmla="*/ 38832 h 124110"/>
                <a:gd name="connsiteX14" fmla="*/ 45733 w 81343"/>
                <a:gd name="connsiteY14" fmla="*/ 42642 h 124110"/>
                <a:gd name="connsiteX15" fmla="*/ 44875 w 81343"/>
                <a:gd name="connsiteY15" fmla="*/ 43976 h 124110"/>
                <a:gd name="connsiteX16" fmla="*/ 44113 w 81343"/>
                <a:gd name="connsiteY16" fmla="*/ 44928 h 124110"/>
                <a:gd name="connsiteX17" fmla="*/ 43446 w 81343"/>
                <a:gd name="connsiteY17" fmla="*/ 45404 h 124110"/>
                <a:gd name="connsiteX18" fmla="*/ 43446 w 81343"/>
                <a:gd name="connsiteY18" fmla="*/ 45976 h 124110"/>
                <a:gd name="connsiteX19" fmla="*/ 43446 w 81343"/>
                <a:gd name="connsiteY19" fmla="*/ 46643 h 124110"/>
                <a:gd name="connsiteX20" fmla="*/ 43446 w 81343"/>
                <a:gd name="connsiteY20" fmla="*/ 47310 h 124110"/>
                <a:gd name="connsiteX21" fmla="*/ 43446 w 81343"/>
                <a:gd name="connsiteY21" fmla="*/ 48262 h 124110"/>
                <a:gd name="connsiteX22" fmla="*/ 43446 w 81343"/>
                <a:gd name="connsiteY22" fmla="*/ 49119 h 124110"/>
                <a:gd name="connsiteX23" fmla="*/ 43446 w 81343"/>
                <a:gd name="connsiteY23" fmla="*/ 50072 h 124110"/>
                <a:gd name="connsiteX24" fmla="*/ 42399 w 81343"/>
                <a:gd name="connsiteY24" fmla="*/ 52072 h 124110"/>
                <a:gd name="connsiteX25" fmla="*/ 42399 w 81343"/>
                <a:gd name="connsiteY25" fmla="*/ 52929 h 124110"/>
                <a:gd name="connsiteX26" fmla="*/ 42399 w 81343"/>
                <a:gd name="connsiteY26" fmla="*/ 52929 h 124110"/>
                <a:gd name="connsiteX27" fmla="*/ 42399 w 81343"/>
                <a:gd name="connsiteY27" fmla="*/ 54834 h 124110"/>
                <a:gd name="connsiteX28" fmla="*/ 43065 w 81343"/>
                <a:gd name="connsiteY28" fmla="*/ 55977 h 124110"/>
                <a:gd name="connsiteX29" fmla="*/ 43065 w 81343"/>
                <a:gd name="connsiteY29" fmla="*/ 56549 h 124110"/>
                <a:gd name="connsiteX30" fmla="*/ 43542 w 81343"/>
                <a:gd name="connsiteY30" fmla="*/ 58359 h 124110"/>
                <a:gd name="connsiteX31" fmla="*/ 43542 w 81343"/>
                <a:gd name="connsiteY31" fmla="*/ 59692 h 124110"/>
                <a:gd name="connsiteX32" fmla="*/ 43542 w 81343"/>
                <a:gd name="connsiteY32" fmla="*/ 61407 h 124110"/>
                <a:gd name="connsiteX33" fmla="*/ 41732 w 81343"/>
                <a:gd name="connsiteY33" fmla="*/ 65978 h 124110"/>
                <a:gd name="connsiteX34" fmla="*/ 41732 w 81343"/>
                <a:gd name="connsiteY34" fmla="*/ 67407 h 124110"/>
                <a:gd name="connsiteX35" fmla="*/ 41732 w 81343"/>
                <a:gd name="connsiteY35" fmla="*/ 68265 h 124110"/>
                <a:gd name="connsiteX36" fmla="*/ 41065 w 81343"/>
                <a:gd name="connsiteY36" fmla="*/ 69884 h 124110"/>
                <a:gd name="connsiteX37" fmla="*/ 37255 w 81343"/>
                <a:gd name="connsiteY37" fmla="*/ 71408 h 124110"/>
                <a:gd name="connsiteX38" fmla="*/ 36302 w 81343"/>
                <a:gd name="connsiteY38" fmla="*/ 72741 h 124110"/>
                <a:gd name="connsiteX39" fmla="*/ 35826 w 81343"/>
                <a:gd name="connsiteY39" fmla="*/ 74456 h 124110"/>
                <a:gd name="connsiteX40" fmla="*/ 35826 w 81343"/>
                <a:gd name="connsiteY40" fmla="*/ 77694 h 124110"/>
                <a:gd name="connsiteX41" fmla="*/ 37446 w 81343"/>
                <a:gd name="connsiteY41" fmla="*/ 86457 h 124110"/>
                <a:gd name="connsiteX42" fmla="*/ 38112 w 81343"/>
                <a:gd name="connsiteY42" fmla="*/ 91315 h 124110"/>
                <a:gd name="connsiteX43" fmla="*/ 38112 w 81343"/>
                <a:gd name="connsiteY43" fmla="*/ 93982 h 124110"/>
                <a:gd name="connsiteX44" fmla="*/ 37065 w 81343"/>
                <a:gd name="connsiteY44" fmla="*/ 98459 h 124110"/>
                <a:gd name="connsiteX45" fmla="*/ 37065 w 81343"/>
                <a:gd name="connsiteY45" fmla="*/ 101316 h 124110"/>
                <a:gd name="connsiteX46" fmla="*/ 38398 w 81343"/>
                <a:gd name="connsiteY46" fmla="*/ 107508 h 124110"/>
                <a:gd name="connsiteX47" fmla="*/ 38398 w 81343"/>
                <a:gd name="connsiteY47" fmla="*/ 109412 h 124110"/>
                <a:gd name="connsiteX48" fmla="*/ 38398 w 81343"/>
                <a:gd name="connsiteY48" fmla="*/ 111413 h 124110"/>
                <a:gd name="connsiteX49" fmla="*/ 38398 w 81343"/>
                <a:gd name="connsiteY49" fmla="*/ 113318 h 124110"/>
                <a:gd name="connsiteX50" fmla="*/ 38398 w 81343"/>
                <a:gd name="connsiteY50" fmla="*/ 114175 h 124110"/>
                <a:gd name="connsiteX51" fmla="*/ 38398 w 81343"/>
                <a:gd name="connsiteY51" fmla="*/ 114937 h 124110"/>
                <a:gd name="connsiteX52" fmla="*/ 37827 w 81343"/>
                <a:gd name="connsiteY52" fmla="*/ 115509 h 124110"/>
                <a:gd name="connsiteX53" fmla="*/ 36588 w 81343"/>
                <a:gd name="connsiteY53" fmla="*/ 116461 h 124110"/>
                <a:gd name="connsiteX54" fmla="*/ 35922 w 81343"/>
                <a:gd name="connsiteY54" fmla="*/ 116937 h 124110"/>
                <a:gd name="connsiteX55" fmla="*/ 35922 w 81343"/>
                <a:gd name="connsiteY55" fmla="*/ 117509 h 124110"/>
                <a:gd name="connsiteX56" fmla="*/ 35922 w 81343"/>
                <a:gd name="connsiteY56" fmla="*/ 118176 h 124110"/>
                <a:gd name="connsiteX57" fmla="*/ 35065 w 81343"/>
                <a:gd name="connsiteY57" fmla="*/ 119700 h 124110"/>
                <a:gd name="connsiteX58" fmla="*/ 34207 w 81343"/>
                <a:gd name="connsiteY58" fmla="*/ 122081 h 124110"/>
                <a:gd name="connsiteX59" fmla="*/ 34207 w 81343"/>
                <a:gd name="connsiteY59" fmla="*/ 122938 h 124110"/>
                <a:gd name="connsiteX60" fmla="*/ 34207 w 81343"/>
                <a:gd name="connsiteY60" fmla="*/ 123605 h 124110"/>
                <a:gd name="connsiteX61" fmla="*/ 33636 w 81343"/>
                <a:gd name="connsiteY61" fmla="*/ 124081 h 124110"/>
                <a:gd name="connsiteX62" fmla="*/ 32874 w 81343"/>
                <a:gd name="connsiteY62" fmla="*/ 124081 h 124110"/>
                <a:gd name="connsiteX63" fmla="*/ 32111 w 81343"/>
                <a:gd name="connsiteY63" fmla="*/ 124081 h 124110"/>
                <a:gd name="connsiteX64" fmla="*/ 31350 w 81343"/>
                <a:gd name="connsiteY64" fmla="*/ 124081 h 124110"/>
                <a:gd name="connsiteX65" fmla="*/ 28111 w 81343"/>
                <a:gd name="connsiteY65" fmla="*/ 121890 h 124110"/>
                <a:gd name="connsiteX66" fmla="*/ 20587 w 81343"/>
                <a:gd name="connsiteY66" fmla="*/ 119319 h 124110"/>
                <a:gd name="connsiteX67" fmla="*/ 19253 w 81343"/>
                <a:gd name="connsiteY67" fmla="*/ 118461 h 124110"/>
                <a:gd name="connsiteX68" fmla="*/ 18681 w 81343"/>
                <a:gd name="connsiteY68" fmla="*/ 117890 h 124110"/>
                <a:gd name="connsiteX69" fmla="*/ 18110 w 81343"/>
                <a:gd name="connsiteY69" fmla="*/ 117318 h 124110"/>
                <a:gd name="connsiteX70" fmla="*/ 17252 w 81343"/>
                <a:gd name="connsiteY70" fmla="*/ 116080 h 124110"/>
                <a:gd name="connsiteX71" fmla="*/ 15253 w 81343"/>
                <a:gd name="connsiteY71" fmla="*/ 111508 h 124110"/>
                <a:gd name="connsiteX72" fmla="*/ 14395 w 81343"/>
                <a:gd name="connsiteY72" fmla="*/ 108174 h 124110"/>
                <a:gd name="connsiteX73" fmla="*/ 13252 w 81343"/>
                <a:gd name="connsiteY73" fmla="*/ 98649 h 124110"/>
                <a:gd name="connsiteX74" fmla="*/ 13252 w 81343"/>
                <a:gd name="connsiteY74" fmla="*/ 95506 h 124110"/>
                <a:gd name="connsiteX75" fmla="*/ 13252 w 81343"/>
                <a:gd name="connsiteY75" fmla="*/ 93982 h 124110"/>
                <a:gd name="connsiteX76" fmla="*/ 12585 w 81343"/>
                <a:gd name="connsiteY76" fmla="*/ 93125 h 124110"/>
                <a:gd name="connsiteX77" fmla="*/ 11728 w 81343"/>
                <a:gd name="connsiteY77" fmla="*/ 93125 h 124110"/>
                <a:gd name="connsiteX78" fmla="*/ 10966 w 81343"/>
                <a:gd name="connsiteY78" fmla="*/ 93125 h 124110"/>
                <a:gd name="connsiteX79" fmla="*/ 10395 w 81343"/>
                <a:gd name="connsiteY79" fmla="*/ 93601 h 124110"/>
                <a:gd name="connsiteX80" fmla="*/ 10395 w 81343"/>
                <a:gd name="connsiteY80" fmla="*/ 94268 h 124110"/>
                <a:gd name="connsiteX81" fmla="*/ 9728 w 81343"/>
                <a:gd name="connsiteY81" fmla="*/ 95792 h 124110"/>
                <a:gd name="connsiteX82" fmla="*/ 9728 w 81343"/>
                <a:gd name="connsiteY82" fmla="*/ 96363 h 124110"/>
                <a:gd name="connsiteX83" fmla="*/ 9061 w 81343"/>
                <a:gd name="connsiteY83" fmla="*/ 96363 h 124110"/>
                <a:gd name="connsiteX84" fmla="*/ 8299 w 81343"/>
                <a:gd name="connsiteY84" fmla="*/ 96363 h 124110"/>
                <a:gd name="connsiteX85" fmla="*/ 7633 w 81343"/>
                <a:gd name="connsiteY85" fmla="*/ 96363 h 124110"/>
                <a:gd name="connsiteX86" fmla="*/ 6966 w 81343"/>
                <a:gd name="connsiteY86" fmla="*/ 96363 h 124110"/>
                <a:gd name="connsiteX87" fmla="*/ 2679 w 81343"/>
                <a:gd name="connsiteY87" fmla="*/ 91982 h 124110"/>
                <a:gd name="connsiteX88" fmla="*/ 2108 w 81343"/>
                <a:gd name="connsiteY88" fmla="*/ 91220 h 124110"/>
                <a:gd name="connsiteX89" fmla="*/ 2108 w 81343"/>
                <a:gd name="connsiteY89" fmla="*/ 90362 h 124110"/>
                <a:gd name="connsiteX90" fmla="*/ 2108 w 81343"/>
                <a:gd name="connsiteY90" fmla="*/ 89124 h 124110"/>
                <a:gd name="connsiteX91" fmla="*/ 2108 w 81343"/>
                <a:gd name="connsiteY91" fmla="*/ 85028 h 124110"/>
                <a:gd name="connsiteX92" fmla="*/ 2108 w 81343"/>
                <a:gd name="connsiteY92" fmla="*/ 84362 h 124110"/>
                <a:gd name="connsiteX93" fmla="*/ 394 w 81343"/>
                <a:gd name="connsiteY93" fmla="*/ 82743 h 124110"/>
                <a:gd name="connsiteX94" fmla="*/ 394 w 81343"/>
                <a:gd name="connsiteY94" fmla="*/ 81314 h 124110"/>
                <a:gd name="connsiteX95" fmla="*/ 394 w 81343"/>
                <a:gd name="connsiteY95" fmla="*/ 80361 h 124110"/>
                <a:gd name="connsiteX96" fmla="*/ 1346 w 81343"/>
                <a:gd name="connsiteY96" fmla="*/ 75503 h 124110"/>
                <a:gd name="connsiteX97" fmla="*/ 1346 w 81343"/>
                <a:gd name="connsiteY97" fmla="*/ 73027 h 124110"/>
                <a:gd name="connsiteX98" fmla="*/ 1346 w 81343"/>
                <a:gd name="connsiteY98" fmla="*/ 70836 h 124110"/>
                <a:gd name="connsiteX99" fmla="*/ -83 w 81343"/>
                <a:gd name="connsiteY99" fmla="*/ 65693 h 124110"/>
                <a:gd name="connsiteX100" fmla="*/ -83 w 81343"/>
                <a:gd name="connsiteY100" fmla="*/ 58835 h 124110"/>
                <a:gd name="connsiteX101" fmla="*/ -83 w 81343"/>
                <a:gd name="connsiteY101" fmla="*/ 56739 h 124110"/>
                <a:gd name="connsiteX102" fmla="*/ 1632 w 81343"/>
                <a:gd name="connsiteY102" fmla="*/ 49405 h 124110"/>
                <a:gd name="connsiteX103" fmla="*/ 2108 w 81343"/>
                <a:gd name="connsiteY103" fmla="*/ 45404 h 124110"/>
                <a:gd name="connsiteX104" fmla="*/ 2108 w 81343"/>
                <a:gd name="connsiteY104" fmla="*/ 43976 h 124110"/>
                <a:gd name="connsiteX105" fmla="*/ 3822 w 81343"/>
                <a:gd name="connsiteY105" fmla="*/ 39499 h 124110"/>
                <a:gd name="connsiteX106" fmla="*/ 3822 w 81343"/>
                <a:gd name="connsiteY106" fmla="*/ 37880 h 124110"/>
                <a:gd name="connsiteX107" fmla="*/ 3822 w 81343"/>
                <a:gd name="connsiteY107" fmla="*/ 36737 h 124110"/>
                <a:gd name="connsiteX108" fmla="*/ 3822 w 81343"/>
                <a:gd name="connsiteY108" fmla="*/ 35879 h 124110"/>
                <a:gd name="connsiteX109" fmla="*/ 3822 w 81343"/>
                <a:gd name="connsiteY109" fmla="*/ 35022 h 124110"/>
                <a:gd name="connsiteX110" fmla="*/ 3822 w 81343"/>
                <a:gd name="connsiteY110" fmla="*/ 33117 h 124110"/>
                <a:gd name="connsiteX111" fmla="*/ 3822 w 81343"/>
                <a:gd name="connsiteY111" fmla="*/ 32069 h 124110"/>
                <a:gd name="connsiteX112" fmla="*/ 4489 w 81343"/>
                <a:gd name="connsiteY112" fmla="*/ 30641 h 124110"/>
                <a:gd name="connsiteX113" fmla="*/ 5632 w 81343"/>
                <a:gd name="connsiteY113" fmla="*/ 29021 h 124110"/>
                <a:gd name="connsiteX114" fmla="*/ 6680 w 81343"/>
                <a:gd name="connsiteY114" fmla="*/ 27878 h 124110"/>
                <a:gd name="connsiteX115" fmla="*/ 21539 w 81343"/>
                <a:gd name="connsiteY115" fmla="*/ 17496 h 124110"/>
                <a:gd name="connsiteX116" fmla="*/ 42875 w 81343"/>
                <a:gd name="connsiteY116" fmla="*/ 1018 h 124110"/>
                <a:gd name="connsiteX117" fmla="*/ 46113 w 81343"/>
                <a:gd name="connsiteY117" fmla="*/ -30 h 124110"/>
                <a:gd name="connsiteX118" fmla="*/ 52971 w 81343"/>
                <a:gd name="connsiteY118" fmla="*/ 4923 h 124110"/>
                <a:gd name="connsiteX119" fmla="*/ 53638 w 81343"/>
                <a:gd name="connsiteY119" fmla="*/ 5495 h 124110"/>
                <a:gd name="connsiteX120" fmla="*/ 54209 w 81343"/>
                <a:gd name="connsiteY120" fmla="*/ 6257 h 124110"/>
                <a:gd name="connsiteX121" fmla="*/ 54209 w 81343"/>
                <a:gd name="connsiteY121" fmla="*/ 7400 h 124110"/>
                <a:gd name="connsiteX122" fmla="*/ 54209 w 81343"/>
                <a:gd name="connsiteY122" fmla="*/ 11495 h 124110"/>
                <a:gd name="connsiteX123" fmla="*/ 54209 w 81343"/>
                <a:gd name="connsiteY123" fmla="*/ 12258 h 124110"/>
                <a:gd name="connsiteX124" fmla="*/ 54876 w 81343"/>
                <a:gd name="connsiteY124" fmla="*/ 13019 h 124110"/>
                <a:gd name="connsiteX125" fmla="*/ 55829 w 81343"/>
                <a:gd name="connsiteY125" fmla="*/ 13591 h 124110"/>
                <a:gd name="connsiteX126" fmla="*/ 57639 w 81343"/>
                <a:gd name="connsiteY126" fmla="*/ 14258 h 124110"/>
                <a:gd name="connsiteX127" fmla="*/ 58782 w 81343"/>
                <a:gd name="connsiteY127" fmla="*/ 14258 h 124110"/>
                <a:gd name="connsiteX128" fmla="*/ 59829 w 81343"/>
                <a:gd name="connsiteY128" fmla="*/ 14258 h 124110"/>
                <a:gd name="connsiteX129" fmla="*/ 60496 w 81343"/>
                <a:gd name="connsiteY129" fmla="*/ 14829 h 124110"/>
                <a:gd name="connsiteX130" fmla="*/ 60496 w 81343"/>
                <a:gd name="connsiteY130" fmla="*/ 15972 h 124110"/>
                <a:gd name="connsiteX131" fmla="*/ 60496 w 81343"/>
                <a:gd name="connsiteY131" fmla="*/ 16925 h 124110"/>
                <a:gd name="connsiteX132" fmla="*/ 60496 w 81343"/>
                <a:gd name="connsiteY132" fmla="*/ 17782 h 124110"/>
                <a:gd name="connsiteX133" fmla="*/ 60496 w 81343"/>
                <a:gd name="connsiteY133" fmla="*/ 18735 h 124110"/>
                <a:gd name="connsiteX134" fmla="*/ 61163 w 81343"/>
                <a:gd name="connsiteY134" fmla="*/ 19592 h 124110"/>
                <a:gd name="connsiteX135" fmla="*/ 62306 w 81343"/>
                <a:gd name="connsiteY135" fmla="*/ 20449 h 124110"/>
                <a:gd name="connsiteX136" fmla="*/ 68878 w 81343"/>
                <a:gd name="connsiteY136" fmla="*/ 23687 h 124110"/>
                <a:gd name="connsiteX137" fmla="*/ 70117 w 81343"/>
                <a:gd name="connsiteY137" fmla="*/ 23687 h 124110"/>
                <a:gd name="connsiteX138" fmla="*/ 71260 w 81343"/>
                <a:gd name="connsiteY138" fmla="*/ 23687 h 124110"/>
                <a:gd name="connsiteX139" fmla="*/ 74212 w 81343"/>
                <a:gd name="connsiteY139" fmla="*/ 24831 h 124110"/>
                <a:gd name="connsiteX140" fmla="*/ 80594 w 81343"/>
                <a:gd name="connsiteY140" fmla="*/ 28260 h 124110"/>
                <a:gd name="connsiteX141" fmla="*/ 81261 w 81343"/>
                <a:gd name="connsiteY141" fmla="*/ 28736 h 124110"/>
                <a:gd name="connsiteX142" fmla="*/ 81261 w 81343"/>
                <a:gd name="connsiteY142" fmla="*/ 29688 h 124110"/>
                <a:gd name="connsiteX143" fmla="*/ 79832 w 81343"/>
                <a:gd name="connsiteY143" fmla="*/ 31403 h 124110"/>
                <a:gd name="connsiteX144" fmla="*/ 78308 w 81343"/>
                <a:gd name="connsiteY144" fmla="*/ 32641 h 124110"/>
                <a:gd name="connsiteX145" fmla="*/ 76403 w 81343"/>
                <a:gd name="connsiteY145" fmla="*/ 34070 h 124110"/>
                <a:gd name="connsiteX146" fmla="*/ 75451 w 81343"/>
                <a:gd name="connsiteY146" fmla="*/ 34070 h 1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81343" h="124110">
                  <a:moveTo>
                    <a:pt x="69735" y="35499"/>
                  </a:moveTo>
                  <a:lnTo>
                    <a:pt x="60210" y="33879"/>
                  </a:lnTo>
                  <a:lnTo>
                    <a:pt x="59163" y="33879"/>
                  </a:lnTo>
                  <a:lnTo>
                    <a:pt x="58400" y="33879"/>
                  </a:lnTo>
                  <a:lnTo>
                    <a:pt x="56496" y="36165"/>
                  </a:lnTo>
                  <a:lnTo>
                    <a:pt x="55924" y="37880"/>
                  </a:lnTo>
                  <a:lnTo>
                    <a:pt x="55352" y="38356"/>
                  </a:lnTo>
                  <a:lnTo>
                    <a:pt x="54400" y="38356"/>
                  </a:lnTo>
                  <a:lnTo>
                    <a:pt x="53638" y="38356"/>
                  </a:lnTo>
                  <a:lnTo>
                    <a:pt x="51733" y="37023"/>
                  </a:lnTo>
                  <a:lnTo>
                    <a:pt x="50114" y="37023"/>
                  </a:lnTo>
                  <a:lnTo>
                    <a:pt x="49447" y="37023"/>
                  </a:lnTo>
                  <a:lnTo>
                    <a:pt x="48304" y="37975"/>
                  </a:lnTo>
                  <a:lnTo>
                    <a:pt x="47733" y="38832"/>
                  </a:lnTo>
                  <a:lnTo>
                    <a:pt x="45733" y="42642"/>
                  </a:lnTo>
                  <a:lnTo>
                    <a:pt x="44875" y="43976"/>
                  </a:lnTo>
                  <a:lnTo>
                    <a:pt x="44113" y="44928"/>
                  </a:lnTo>
                  <a:lnTo>
                    <a:pt x="43446" y="45404"/>
                  </a:lnTo>
                  <a:lnTo>
                    <a:pt x="43446" y="45976"/>
                  </a:lnTo>
                  <a:lnTo>
                    <a:pt x="43446" y="46643"/>
                  </a:lnTo>
                  <a:lnTo>
                    <a:pt x="43446" y="47310"/>
                  </a:lnTo>
                  <a:lnTo>
                    <a:pt x="43446" y="48262"/>
                  </a:lnTo>
                  <a:lnTo>
                    <a:pt x="43446" y="49119"/>
                  </a:lnTo>
                  <a:lnTo>
                    <a:pt x="43446" y="50072"/>
                  </a:lnTo>
                  <a:lnTo>
                    <a:pt x="42399" y="52072"/>
                  </a:lnTo>
                  <a:lnTo>
                    <a:pt x="42399" y="52929"/>
                  </a:lnTo>
                  <a:lnTo>
                    <a:pt x="42399" y="52929"/>
                  </a:lnTo>
                  <a:lnTo>
                    <a:pt x="42399" y="54834"/>
                  </a:lnTo>
                  <a:lnTo>
                    <a:pt x="43065" y="55977"/>
                  </a:lnTo>
                  <a:lnTo>
                    <a:pt x="43065" y="56549"/>
                  </a:lnTo>
                  <a:lnTo>
                    <a:pt x="43542" y="58359"/>
                  </a:lnTo>
                  <a:lnTo>
                    <a:pt x="43542" y="59692"/>
                  </a:lnTo>
                  <a:lnTo>
                    <a:pt x="43542" y="61407"/>
                  </a:lnTo>
                  <a:lnTo>
                    <a:pt x="41732" y="65978"/>
                  </a:lnTo>
                  <a:lnTo>
                    <a:pt x="41732" y="67407"/>
                  </a:lnTo>
                  <a:lnTo>
                    <a:pt x="41732" y="68265"/>
                  </a:lnTo>
                  <a:lnTo>
                    <a:pt x="41065" y="69884"/>
                  </a:lnTo>
                  <a:lnTo>
                    <a:pt x="37255" y="71408"/>
                  </a:lnTo>
                  <a:lnTo>
                    <a:pt x="36302" y="72741"/>
                  </a:lnTo>
                  <a:lnTo>
                    <a:pt x="35826" y="74456"/>
                  </a:lnTo>
                  <a:lnTo>
                    <a:pt x="35826" y="77694"/>
                  </a:lnTo>
                  <a:lnTo>
                    <a:pt x="37446" y="86457"/>
                  </a:lnTo>
                  <a:lnTo>
                    <a:pt x="38112" y="91315"/>
                  </a:lnTo>
                  <a:lnTo>
                    <a:pt x="38112" y="93982"/>
                  </a:lnTo>
                  <a:lnTo>
                    <a:pt x="37065" y="98459"/>
                  </a:lnTo>
                  <a:lnTo>
                    <a:pt x="37065" y="101316"/>
                  </a:lnTo>
                  <a:lnTo>
                    <a:pt x="38398" y="107508"/>
                  </a:lnTo>
                  <a:lnTo>
                    <a:pt x="38398" y="109412"/>
                  </a:lnTo>
                  <a:lnTo>
                    <a:pt x="38398" y="111413"/>
                  </a:lnTo>
                  <a:lnTo>
                    <a:pt x="38398" y="113318"/>
                  </a:lnTo>
                  <a:lnTo>
                    <a:pt x="38398" y="114175"/>
                  </a:lnTo>
                  <a:lnTo>
                    <a:pt x="38398" y="114937"/>
                  </a:lnTo>
                  <a:lnTo>
                    <a:pt x="37827" y="115509"/>
                  </a:lnTo>
                  <a:lnTo>
                    <a:pt x="36588" y="116461"/>
                  </a:lnTo>
                  <a:lnTo>
                    <a:pt x="35922" y="116937"/>
                  </a:lnTo>
                  <a:lnTo>
                    <a:pt x="35922" y="117509"/>
                  </a:lnTo>
                  <a:lnTo>
                    <a:pt x="35922" y="118176"/>
                  </a:lnTo>
                  <a:lnTo>
                    <a:pt x="35065" y="119700"/>
                  </a:lnTo>
                  <a:lnTo>
                    <a:pt x="34207" y="122081"/>
                  </a:lnTo>
                  <a:lnTo>
                    <a:pt x="34207" y="122938"/>
                  </a:lnTo>
                  <a:lnTo>
                    <a:pt x="34207" y="123605"/>
                  </a:lnTo>
                  <a:lnTo>
                    <a:pt x="33636" y="124081"/>
                  </a:lnTo>
                  <a:lnTo>
                    <a:pt x="32874" y="124081"/>
                  </a:lnTo>
                  <a:lnTo>
                    <a:pt x="32111" y="124081"/>
                  </a:lnTo>
                  <a:lnTo>
                    <a:pt x="31350" y="124081"/>
                  </a:lnTo>
                  <a:lnTo>
                    <a:pt x="28111" y="121890"/>
                  </a:lnTo>
                  <a:lnTo>
                    <a:pt x="20587" y="119319"/>
                  </a:lnTo>
                  <a:lnTo>
                    <a:pt x="19253" y="118461"/>
                  </a:lnTo>
                  <a:lnTo>
                    <a:pt x="18681" y="117890"/>
                  </a:lnTo>
                  <a:lnTo>
                    <a:pt x="18110" y="117318"/>
                  </a:lnTo>
                  <a:lnTo>
                    <a:pt x="17252" y="116080"/>
                  </a:lnTo>
                  <a:lnTo>
                    <a:pt x="15253" y="111508"/>
                  </a:lnTo>
                  <a:lnTo>
                    <a:pt x="14395" y="108174"/>
                  </a:lnTo>
                  <a:lnTo>
                    <a:pt x="13252" y="98649"/>
                  </a:lnTo>
                  <a:lnTo>
                    <a:pt x="13252" y="95506"/>
                  </a:lnTo>
                  <a:lnTo>
                    <a:pt x="13252" y="93982"/>
                  </a:lnTo>
                  <a:lnTo>
                    <a:pt x="12585" y="93125"/>
                  </a:lnTo>
                  <a:lnTo>
                    <a:pt x="11728" y="93125"/>
                  </a:lnTo>
                  <a:lnTo>
                    <a:pt x="10966" y="93125"/>
                  </a:lnTo>
                  <a:lnTo>
                    <a:pt x="10395" y="93601"/>
                  </a:lnTo>
                  <a:lnTo>
                    <a:pt x="10395" y="94268"/>
                  </a:lnTo>
                  <a:lnTo>
                    <a:pt x="9728" y="95792"/>
                  </a:lnTo>
                  <a:lnTo>
                    <a:pt x="9728" y="96363"/>
                  </a:lnTo>
                  <a:lnTo>
                    <a:pt x="9061" y="96363"/>
                  </a:lnTo>
                  <a:lnTo>
                    <a:pt x="8299" y="96363"/>
                  </a:lnTo>
                  <a:lnTo>
                    <a:pt x="7633" y="96363"/>
                  </a:lnTo>
                  <a:lnTo>
                    <a:pt x="6966" y="96363"/>
                  </a:lnTo>
                  <a:lnTo>
                    <a:pt x="2679" y="91982"/>
                  </a:lnTo>
                  <a:lnTo>
                    <a:pt x="2108" y="91220"/>
                  </a:lnTo>
                  <a:lnTo>
                    <a:pt x="2108" y="90362"/>
                  </a:lnTo>
                  <a:lnTo>
                    <a:pt x="2108" y="89124"/>
                  </a:lnTo>
                  <a:lnTo>
                    <a:pt x="2108" y="85028"/>
                  </a:lnTo>
                  <a:lnTo>
                    <a:pt x="2108" y="84362"/>
                  </a:lnTo>
                  <a:lnTo>
                    <a:pt x="394" y="82743"/>
                  </a:lnTo>
                  <a:lnTo>
                    <a:pt x="394" y="81314"/>
                  </a:lnTo>
                  <a:lnTo>
                    <a:pt x="394" y="80361"/>
                  </a:lnTo>
                  <a:lnTo>
                    <a:pt x="1346" y="75503"/>
                  </a:lnTo>
                  <a:lnTo>
                    <a:pt x="1346" y="73027"/>
                  </a:lnTo>
                  <a:lnTo>
                    <a:pt x="1346" y="70836"/>
                  </a:lnTo>
                  <a:lnTo>
                    <a:pt x="-83" y="65693"/>
                  </a:lnTo>
                  <a:lnTo>
                    <a:pt x="-83" y="58835"/>
                  </a:lnTo>
                  <a:lnTo>
                    <a:pt x="-83" y="56739"/>
                  </a:lnTo>
                  <a:lnTo>
                    <a:pt x="1632" y="49405"/>
                  </a:lnTo>
                  <a:lnTo>
                    <a:pt x="2108" y="45404"/>
                  </a:lnTo>
                  <a:lnTo>
                    <a:pt x="2108" y="43976"/>
                  </a:lnTo>
                  <a:lnTo>
                    <a:pt x="3822" y="39499"/>
                  </a:lnTo>
                  <a:lnTo>
                    <a:pt x="3822" y="37880"/>
                  </a:lnTo>
                  <a:lnTo>
                    <a:pt x="3822" y="36737"/>
                  </a:lnTo>
                  <a:lnTo>
                    <a:pt x="3822" y="35879"/>
                  </a:lnTo>
                  <a:lnTo>
                    <a:pt x="3822" y="35022"/>
                  </a:lnTo>
                  <a:lnTo>
                    <a:pt x="3822" y="33117"/>
                  </a:lnTo>
                  <a:lnTo>
                    <a:pt x="3822" y="32069"/>
                  </a:lnTo>
                  <a:lnTo>
                    <a:pt x="4489" y="30641"/>
                  </a:lnTo>
                  <a:lnTo>
                    <a:pt x="5632" y="29021"/>
                  </a:lnTo>
                  <a:lnTo>
                    <a:pt x="6680" y="27878"/>
                  </a:lnTo>
                  <a:lnTo>
                    <a:pt x="21539" y="17496"/>
                  </a:lnTo>
                  <a:lnTo>
                    <a:pt x="42875" y="1018"/>
                  </a:lnTo>
                  <a:lnTo>
                    <a:pt x="46113" y="-30"/>
                  </a:lnTo>
                  <a:lnTo>
                    <a:pt x="52971" y="4923"/>
                  </a:lnTo>
                  <a:lnTo>
                    <a:pt x="53638" y="5495"/>
                  </a:lnTo>
                  <a:lnTo>
                    <a:pt x="54209" y="6257"/>
                  </a:lnTo>
                  <a:lnTo>
                    <a:pt x="54209" y="7400"/>
                  </a:lnTo>
                  <a:lnTo>
                    <a:pt x="54209" y="11495"/>
                  </a:lnTo>
                  <a:lnTo>
                    <a:pt x="54209" y="12258"/>
                  </a:lnTo>
                  <a:lnTo>
                    <a:pt x="54876" y="13019"/>
                  </a:lnTo>
                  <a:lnTo>
                    <a:pt x="55829" y="13591"/>
                  </a:lnTo>
                  <a:lnTo>
                    <a:pt x="57639" y="14258"/>
                  </a:lnTo>
                  <a:lnTo>
                    <a:pt x="58782" y="14258"/>
                  </a:lnTo>
                  <a:lnTo>
                    <a:pt x="59829" y="14258"/>
                  </a:lnTo>
                  <a:lnTo>
                    <a:pt x="60496" y="14829"/>
                  </a:lnTo>
                  <a:lnTo>
                    <a:pt x="60496" y="15972"/>
                  </a:lnTo>
                  <a:lnTo>
                    <a:pt x="60496" y="16925"/>
                  </a:lnTo>
                  <a:lnTo>
                    <a:pt x="60496" y="17782"/>
                  </a:lnTo>
                  <a:lnTo>
                    <a:pt x="60496" y="18735"/>
                  </a:lnTo>
                  <a:lnTo>
                    <a:pt x="61163" y="19592"/>
                  </a:lnTo>
                  <a:lnTo>
                    <a:pt x="62306" y="20449"/>
                  </a:lnTo>
                  <a:lnTo>
                    <a:pt x="68878" y="23687"/>
                  </a:lnTo>
                  <a:lnTo>
                    <a:pt x="70117" y="23687"/>
                  </a:lnTo>
                  <a:lnTo>
                    <a:pt x="71260" y="23687"/>
                  </a:lnTo>
                  <a:lnTo>
                    <a:pt x="74212" y="24831"/>
                  </a:lnTo>
                  <a:lnTo>
                    <a:pt x="80594" y="28260"/>
                  </a:lnTo>
                  <a:lnTo>
                    <a:pt x="81261" y="28736"/>
                  </a:lnTo>
                  <a:lnTo>
                    <a:pt x="81261" y="29688"/>
                  </a:lnTo>
                  <a:lnTo>
                    <a:pt x="79832" y="31403"/>
                  </a:lnTo>
                  <a:lnTo>
                    <a:pt x="78308" y="32641"/>
                  </a:lnTo>
                  <a:lnTo>
                    <a:pt x="76403" y="34070"/>
                  </a:lnTo>
                  <a:lnTo>
                    <a:pt x="75451" y="34070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2" name="TextBox 1161">
            <a:extLst>
              <a:ext uri="{FF2B5EF4-FFF2-40B4-BE49-F238E27FC236}">
                <a16:creationId xmlns:a16="http://schemas.microsoft.com/office/drawing/2014/main" id="{3BE02146-BA50-4BE7-8C28-283B4D35B8BD}"/>
              </a:ext>
            </a:extLst>
          </p:cNvPr>
          <p:cNvSpPr txBox="1"/>
          <p:nvPr/>
        </p:nvSpPr>
        <p:spPr>
          <a:xfrm>
            <a:off x="9685913" y="5708719"/>
            <a:ext cx="11620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AUSTRALIA</a:t>
            </a:r>
            <a:r>
              <a:rPr lang="en-US" b="0" i="0" dirty="0">
                <a:solidFill>
                  <a:srgbClr val="3C3C3C"/>
                </a:solidFill>
                <a:effectLst/>
                <a:latin typeface="Roboto" panose="02000000000000000000" pitchFamily="2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29291458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3CF2398-0E5E-4F7B-9A61-C54F1EE75E36}"/>
              </a:ext>
            </a:extLst>
          </p:cNvPr>
          <p:cNvGrpSpPr/>
          <p:nvPr/>
        </p:nvGrpSpPr>
        <p:grpSpPr>
          <a:xfrm>
            <a:off x="6217915" y="1903396"/>
            <a:ext cx="5250185" cy="758952"/>
            <a:chOff x="6217915" y="1335506"/>
            <a:chExt cx="5250185" cy="758952"/>
          </a:xfrm>
        </p:grpSpPr>
        <p:grpSp>
          <p:nvGrpSpPr>
            <p:cNvPr id="131" name="Group 130"/>
            <p:cNvGrpSpPr>
              <a:grpSpLocks noChangeAspect="1"/>
            </p:cNvGrpSpPr>
            <p:nvPr/>
          </p:nvGrpSpPr>
          <p:grpSpPr>
            <a:xfrm>
              <a:off x="7116722" y="1335506"/>
              <a:ext cx="758659" cy="758952"/>
              <a:chOff x="5849563" y="2686871"/>
              <a:chExt cx="1224713" cy="1225186"/>
            </a:xfrm>
          </p:grpSpPr>
          <p:sp>
            <p:nvSpPr>
              <p:cNvPr id="93" name="Freeform 5"/>
              <p:cNvSpPr>
                <a:spLocks/>
              </p:cNvSpPr>
              <p:nvPr/>
            </p:nvSpPr>
            <p:spPr bwMode="auto">
              <a:xfrm>
                <a:off x="6049622" y="2686871"/>
                <a:ext cx="824594" cy="363938"/>
              </a:xfrm>
              <a:custGeom>
                <a:avLst/>
                <a:gdLst>
                  <a:gd name="T0" fmla="*/ 1068 w 2135"/>
                  <a:gd name="T1" fmla="*/ 0 h 942"/>
                  <a:gd name="T2" fmla="*/ 30 w 2135"/>
                  <a:gd name="T3" fmla="*/ 387 h 942"/>
                  <a:gd name="T4" fmla="*/ 27 w 2135"/>
                  <a:gd name="T5" fmla="*/ 480 h 942"/>
                  <a:gd name="T6" fmla="*/ 469 w 2135"/>
                  <a:gd name="T7" fmla="*/ 923 h 942"/>
                  <a:gd name="T8" fmla="*/ 514 w 2135"/>
                  <a:gd name="T9" fmla="*/ 942 h 942"/>
                  <a:gd name="T10" fmla="*/ 1621 w 2135"/>
                  <a:gd name="T11" fmla="*/ 942 h 942"/>
                  <a:gd name="T12" fmla="*/ 1666 w 2135"/>
                  <a:gd name="T13" fmla="*/ 923 h 942"/>
                  <a:gd name="T14" fmla="*/ 2109 w 2135"/>
                  <a:gd name="T15" fmla="*/ 480 h 942"/>
                  <a:gd name="T16" fmla="*/ 2106 w 2135"/>
                  <a:gd name="T17" fmla="*/ 387 h 942"/>
                  <a:gd name="T18" fmla="*/ 1068 w 2135"/>
                  <a:gd name="T19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1068" y="0"/>
                    </a:moveTo>
                    <a:cubicBezTo>
                      <a:pt x="683" y="0"/>
                      <a:pt x="318" y="137"/>
                      <a:pt x="30" y="387"/>
                    </a:cubicBezTo>
                    <a:cubicBezTo>
                      <a:pt x="2" y="411"/>
                      <a:pt x="0" y="454"/>
                      <a:pt x="27" y="480"/>
                    </a:cubicBezTo>
                    <a:cubicBezTo>
                      <a:pt x="469" y="923"/>
                      <a:pt x="469" y="923"/>
                      <a:pt x="469" y="923"/>
                    </a:cubicBezTo>
                    <a:cubicBezTo>
                      <a:pt x="481" y="935"/>
                      <a:pt x="497" y="942"/>
                      <a:pt x="514" y="942"/>
                    </a:cubicBezTo>
                    <a:cubicBezTo>
                      <a:pt x="1621" y="942"/>
                      <a:pt x="1621" y="942"/>
                      <a:pt x="1621" y="942"/>
                    </a:cubicBezTo>
                    <a:cubicBezTo>
                      <a:pt x="1638" y="942"/>
                      <a:pt x="1654" y="935"/>
                      <a:pt x="1666" y="923"/>
                    </a:cubicBezTo>
                    <a:cubicBezTo>
                      <a:pt x="2109" y="480"/>
                      <a:pt x="2109" y="480"/>
                      <a:pt x="2109" y="480"/>
                    </a:cubicBezTo>
                    <a:cubicBezTo>
                      <a:pt x="2135" y="454"/>
                      <a:pt x="2134" y="411"/>
                      <a:pt x="2106" y="387"/>
                    </a:cubicBezTo>
                    <a:cubicBezTo>
                      <a:pt x="1818" y="137"/>
                      <a:pt x="1452" y="0"/>
                      <a:pt x="10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6"/>
              <p:cNvSpPr>
                <a:spLocks/>
              </p:cNvSpPr>
              <p:nvPr/>
            </p:nvSpPr>
            <p:spPr bwMode="auto">
              <a:xfrm>
                <a:off x="6710811" y="2887403"/>
                <a:ext cx="363465" cy="824121"/>
              </a:xfrm>
              <a:custGeom>
                <a:avLst/>
                <a:gdLst>
                  <a:gd name="T0" fmla="*/ 461 w 941"/>
                  <a:gd name="T1" fmla="*/ 26 h 2134"/>
                  <a:gd name="T2" fmla="*/ 19 w 941"/>
                  <a:gd name="T3" fmla="*/ 468 h 2134"/>
                  <a:gd name="T4" fmla="*/ 0 w 941"/>
                  <a:gd name="T5" fmla="*/ 514 h 2134"/>
                  <a:gd name="T6" fmla="*/ 0 w 941"/>
                  <a:gd name="T7" fmla="*/ 1621 h 2134"/>
                  <a:gd name="T8" fmla="*/ 19 w 941"/>
                  <a:gd name="T9" fmla="*/ 1666 h 2134"/>
                  <a:gd name="T10" fmla="*/ 461 w 941"/>
                  <a:gd name="T11" fmla="*/ 2108 h 2134"/>
                  <a:gd name="T12" fmla="*/ 554 w 941"/>
                  <a:gd name="T13" fmla="*/ 2105 h 2134"/>
                  <a:gd name="T14" fmla="*/ 941 w 941"/>
                  <a:gd name="T15" fmla="*/ 1067 h 2134"/>
                  <a:gd name="T16" fmla="*/ 554 w 941"/>
                  <a:gd name="T17" fmla="*/ 29 h 2134"/>
                  <a:gd name="T18" fmla="*/ 461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61" y="26"/>
                    </a:moveTo>
                    <a:cubicBezTo>
                      <a:pt x="19" y="468"/>
                      <a:pt x="19" y="468"/>
                      <a:pt x="19" y="468"/>
                    </a:cubicBezTo>
                    <a:cubicBezTo>
                      <a:pt x="7" y="480"/>
                      <a:pt x="0" y="497"/>
                      <a:pt x="0" y="514"/>
                    </a:cubicBezTo>
                    <a:cubicBezTo>
                      <a:pt x="0" y="1621"/>
                      <a:pt x="0" y="1621"/>
                      <a:pt x="0" y="1621"/>
                    </a:cubicBezTo>
                    <a:cubicBezTo>
                      <a:pt x="0" y="1637"/>
                      <a:pt x="7" y="1654"/>
                      <a:pt x="19" y="1666"/>
                    </a:cubicBezTo>
                    <a:cubicBezTo>
                      <a:pt x="461" y="2108"/>
                      <a:pt x="461" y="2108"/>
                      <a:pt x="461" y="2108"/>
                    </a:cubicBezTo>
                    <a:cubicBezTo>
                      <a:pt x="487" y="2134"/>
                      <a:pt x="530" y="2133"/>
                      <a:pt x="554" y="2105"/>
                    </a:cubicBezTo>
                    <a:cubicBezTo>
                      <a:pt x="805" y="1817"/>
                      <a:pt x="941" y="1452"/>
                      <a:pt x="941" y="1067"/>
                    </a:cubicBezTo>
                    <a:cubicBezTo>
                      <a:pt x="941" y="683"/>
                      <a:pt x="805" y="317"/>
                      <a:pt x="554" y="29"/>
                    </a:cubicBezTo>
                    <a:cubicBezTo>
                      <a:pt x="530" y="1"/>
                      <a:pt x="487" y="0"/>
                      <a:pt x="46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849563" y="2887403"/>
                <a:ext cx="363465" cy="824121"/>
              </a:xfrm>
              <a:custGeom>
                <a:avLst/>
                <a:gdLst>
                  <a:gd name="T0" fmla="*/ 480 w 941"/>
                  <a:gd name="T1" fmla="*/ 26 h 2134"/>
                  <a:gd name="T2" fmla="*/ 387 w 941"/>
                  <a:gd name="T3" fmla="*/ 29 h 2134"/>
                  <a:gd name="T4" fmla="*/ 0 w 941"/>
                  <a:gd name="T5" fmla="*/ 1067 h 2134"/>
                  <a:gd name="T6" fmla="*/ 387 w 941"/>
                  <a:gd name="T7" fmla="*/ 2105 h 2134"/>
                  <a:gd name="T8" fmla="*/ 480 w 941"/>
                  <a:gd name="T9" fmla="*/ 2108 h 2134"/>
                  <a:gd name="T10" fmla="*/ 923 w 941"/>
                  <a:gd name="T11" fmla="*/ 1666 h 2134"/>
                  <a:gd name="T12" fmla="*/ 941 w 941"/>
                  <a:gd name="T13" fmla="*/ 1621 h 2134"/>
                  <a:gd name="T14" fmla="*/ 941 w 941"/>
                  <a:gd name="T15" fmla="*/ 514 h 2134"/>
                  <a:gd name="T16" fmla="*/ 923 w 941"/>
                  <a:gd name="T17" fmla="*/ 468 h 2134"/>
                  <a:gd name="T18" fmla="*/ 480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80" y="26"/>
                    </a:moveTo>
                    <a:cubicBezTo>
                      <a:pt x="454" y="0"/>
                      <a:pt x="411" y="1"/>
                      <a:pt x="387" y="29"/>
                    </a:cubicBezTo>
                    <a:cubicBezTo>
                      <a:pt x="137" y="317"/>
                      <a:pt x="0" y="683"/>
                      <a:pt x="0" y="1067"/>
                    </a:cubicBezTo>
                    <a:cubicBezTo>
                      <a:pt x="0" y="1452"/>
                      <a:pt x="137" y="1817"/>
                      <a:pt x="387" y="2105"/>
                    </a:cubicBezTo>
                    <a:cubicBezTo>
                      <a:pt x="411" y="2133"/>
                      <a:pt x="454" y="2134"/>
                      <a:pt x="480" y="2108"/>
                    </a:cubicBezTo>
                    <a:cubicBezTo>
                      <a:pt x="923" y="1666"/>
                      <a:pt x="923" y="1666"/>
                      <a:pt x="923" y="1666"/>
                    </a:cubicBezTo>
                    <a:cubicBezTo>
                      <a:pt x="935" y="1654"/>
                      <a:pt x="941" y="1637"/>
                      <a:pt x="941" y="1621"/>
                    </a:cubicBezTo>
                    <a:cubicBezTo>
                      <a:pt x="941" y="514"/>
                      <a:pt x="941" y="514"/>
                      <a:pt x="941" y="514"/>
                    </a:cubicBezTo>
                    <a:cubicBezTo>
                      <a:pt x="941" y="497"/>
                      <a:pt x="935" y="480"/>
                      <a:pt x="923" y="468"/>
                    </a:cubicBezTo>
                    <a:lnTo>
                      <a:pt x="480" y="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6049622" y="3548119"/>
                <a:ext cx="824594" cy="363938"/>
              </a:xfrm>
              <a:custGeom>
                <a:avLst/>
                <a:gdLst>
                  <a:gd name="T0" fmla="*/ 469 w 2135"/>
                  <a:gd name="T1" fmla="*/ 19 h 942"/>
                  <a:gd name="T2" fmla="*/ 27 w 2135"/>
                  <a:gd name="T3" fmla="*/ 462 h 942"/>
                  <a:gd name="T4" fmla="*/ 30 w 2135"/>
                  <a:gd name="T5" fmla="*/ 555 h 942"/>
                  <a:gd name="T6" fmla="*/ 1068 w 2135"/>
                  <a:gd name="T7" fmla="*/ 942 h 942"/>
                  <a:gd name="T8" fmla="*/ 2106 w 2135"/>
                  <a:gd name="T9" fmla="*/ 555 h 942"/>
                  <a:gd name="T10" fmla="*/ 2109 w 2135"/>
                  <a:gd name="T11" fmla="*/ 462 h 942"/>
                  <a:gd name="T12" fmla="*/ 1666 w 2135"/>
                  <a:gd name="T13" fmla="*/ 19 h 942"/>
                  <a:gd name="T14" fmla="*/ 1621 w 2135"/>
                  <a:gd name="T15" fmla="*/ 0 h 942"/>
                  <a:gd name="T16" fmla="*/ 514 w 2135"/>
                  <a:gd name="T17" fmla="*/ 0 h 942"/>
                  <a:gd name="T18" fmla="*/ 469 w 2135"/>
                  <a:gd name="T19" fmla="*/ 19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469" y="19"/>
                    </a:moveTo>
                    <a:cubicBezTo>
                      <a:pt x="27" y="462"/>
                      <a:pt x="27" y="462"/>
                      <a:pt x="27" y="462"/>
                    </a:cubicBezTo>
                    <a:cubicBezTo>
                      <a:pt x="0" y="488"/>
                      <a:pt x="2" y="531"/>
                      <a:pt x="30" y="555"/>
                    </a:cubicBezTo>
                    <a:cubicBezTo>
                      <a:pt x="318" y="805"/>
                      <a:pt x="683" y="942"/>
                      <a:pt x="1068" y="942"/>
                    </a:cubicBezTo>
                    <a:cubicBezTo>
                      <a:pt x="1452" y="942"/>
                      <a:pt x="1818" y="805"/>
                      <a:pt x="2106" y="555"/>
                    </a:cubicBezTo>
                    <a:cubicBezTo>
                      <a:pt x="2134" y="531"/>
                      <a:pt x="2135" y="488"/>
                      <a:pt x="2109" y="462"/>
                    </a:cubicBezTo>
                    <a:cubicBezTo>
                      <a:pt x="1666" y="19"/>
                      <a:pt x="1666" y="19"/>
                      <a:pt x="1666" y="19"/>
                    </a:cubicBezTo>
                    <a:cubicBezTo>
                      <a:pt x="1654" y="7"/>
                      <a:pt x="1638" y="0"/>
                      <a:pt x="1621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497" y="0"/>
                      <a:pt x="481" y="7"/>
                      <a:pt x="469" y="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7" name="Group 126"/>
            <p:cNvGrpSpPr>
              <a:grpSpLocks noChangeAspect="1"/>
            </p:cNvGrpSpPr>
            <p:nvPr/>
          </p:nvGrpSpPr>
          <p:grpSpPr>
            <a:xfrm>
              <a:off x="6217915" y="1335506"/>
              <a:ext cx="759573" cy="758952"/>
              <a:chOff x="4436142" y="2721397"/>
              <a:chExt cx="1158026" cy="1157080"/>
            </a:xfrm>
          </p:grpSpPr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4436142" y="2721397"/>
                <a:ext cx="564470" cy="846586"/>
              </a:xfrm>
              <a:custGeom>
                <a:avLst/>
                <a:gdLst>
                  <a:gd name="T0" fmla="*/ 1461 w 1461"/>
                  <a:gd name="T1" fmla="*/ 95 h 2192"/>
                  <a:gd name="T2" fmla="*/ 1363 w 1461"/>
                  <a:gd name="T3" fmla="*/ 4 h 2192"/>
                  <a:gd name="T4" fmla="*/ 0 w 1461"/>
                  <a:gd name="T5" fmla="*/ 1497 h 2192"/>
                  <a:gd name="T6" fmla="*/ 138 w 1461"/>
                  <a:gd name="T7" fmla="*/ 2126 h 2192"/>
                  <a:gd name="T8" fmla="*/ 266 w 1461"/>
                  <a:gd name="T9" fmla="*/ 2166 h 2192"/>
                  <a:gd name="T10" fmla="*/ 413 w 1461"/>
                  <a:gd name="T11" fmla="*/ 2081 h 2192"/>
                  <a:gd name="T12" fmla="*/ 446 w 1461"/>
                  <a:gd name="T13" fmla="*/ 2047 h 2192"/>
                  <a:gd name="T14" fmla="*/ 1449 w 1461"/>
                  <a:gd name="T15" fmla="*/ 310 h 2192"/>
                  <a:gd name="T16" fmla="*/ 1461 w 1461"/>
                  <a:gd name="T17" fmla="*/ 265 h 2192"/>
                  <a:gd name="T18" fmla="*/ 1461 w 1461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1" h="2192">
                    <a:moveTo>
                      <a:pt x="1461" y="95"/>
                    </a:moveTo>
                    <a:cubicBezTo>
                      <a:pt x="1461" y="42"/>
                      <a:pt x="1416" y="0"/>
                      <a:pt x="1363" y="4"/>
                    </a:cubicBezTo>
                    <a:cubicBezTo>
                      <a:pt x="600" y="73"/>
                      <a:pt x="0" y="716"/>
                      <a:pt x="0" y="1497"/>
                    </a:cubicBezTo>
                    <a:cubicBezTo>
                      <a:pt x="0" y="1715"/>
                      <a:pt x="48" y="1930"/>
                      <a:pt x="138" y="2126"/>
                    </a:cubicBezTo>
                    <a:cubicBezTo>
                      <a:pt x="160" y="2174"/>
                      <a:pt x="220" y="2192"/>
                      <a:pt x="266" y="2166"/>
                    </a:cubicBezTo>
                    <a:cubicBezTo>
                      <a:pt x="413" y="2081"/>
                      <a:pt x="413" y="2081"/>
                      <a:pt x="413" y="2081"/>
                    </a:cubicBezTo>
                    <a:cubicBezTo>
                      <a:pt x="427" y="2073"/>
                      <a:pt x="438" y="2061"/>
                      <a:pt x="446" y="2047"/>
                    </a:cubicBezTo>
                    <a:cubicBezTo>
                      <a:pt x="1449" y="310"/>
                      <a:pt x="1449" y="310"/>
                      <a:pt x="1449" y="310"/>
                    </a:cubicBezTo>
                    <a:cubicBezTo>
                      <a:pt x="1457" y="297"/>
                      <a:pt x="1461" y="281"/>
                      <a:pt x="1461" y="265"/>
                    </a:cubicBezTo>
                    <a:lnTo>
                      <a:pt x="1461" y="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029462" y="2721397"/>
                <a:ext cx="564706" cy="846586"/>
              </a:xfrm>
              <a:custGeom>
                <a:avLst/>
                <a:gdLst>
                  <a:gd name="T0" fmla="*/ 0 w 1462"/>
                  <a:gd name="T1" fmla="*/ 95 h 2192"/>
                  <a:gd name="T2" fmla="*/ 0 w 1462"/>
                  <a:gd name="T3" fmla="*/ 265 h 2192"/>
                  <a:gd name="T4" fmla="*/ 13 w 1462"/>
                  <a:gd name="T5" fmla="*/ 310 h 2192"/>
                  <a:gd name="T6" fmla="*/ 1015 w 1462"/>
                  <a:gd name="T7" fmla="*/ 2047 h 2192"/>
                  <a:gd name="T8" fmla="*/ 1049 w 1462"/>
                  <a:gd name="T9" fmla="*/ 2081 h 2192"/>
                  <a:gd name="T10" fmla="*/ 1196 w 1462"/>
                  <a:gd name="T11" fmla="*/ 2166 h 2192"/>
                  <a:gd name="T12" fmla="*/ 1324 w 1462"/>
                  <a:gd name="T13" fmla="*/ 2126 h 2192"/>
                  <a:gd name="T14" fmla="*/ 1462 w 1462"/>
                  <a:gd name="T15" fmla="*/ 1497 h 2192"/>
                  <a:gd name="T16" fmla="*/ 99 w 1462"/>
                  <a:gd name="T17" fmla="*/ 4 h 2192"/>
                  <a:gd name="T18" fmla="*/ 0 w 1462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2" h="2192">
                    <a:moveTo>
                      <a:pt x="0" y="9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81"/>
                      <a:pt x="5" y="297"/>
                      <a:pt x="13" y="310"/>
                    </a:cubicBezTo>
                    <a:cubicBezTo>
                      <a:pt x="1015" y="2047"/>
                      <a:pt x="1015" y="2047"/>
                      <a:pt x="1015" y="2047"/>
                    </a:cubicBezTo>
                    <a:cubicBezTo>
                      <a:pt x="1023" y="2061"/>
                      <a:pt x="1035" y="2073"/>
                      <a:pt x="1049" y="2081"/>
                    </a:cubicBezTo>
                    <a:cubicBezTo>
                      <a:pt x="1196" y="2166"/>
                      <a:pt x="1196" y="2166"/>
                      <a:pt x="1196" y="2166"/>
                    </a:cubicBezTo>
                    <a:cubicBezTo>
                      <a:pt x="1242" y="2192"/>
                      <a:pt x="1301" y="2174"/>
                      <a:pt x="1324" y="2126"/>
                    </a:cubicBezTo>
                    <a:cubicBezTo>
                      <a:pt x="1414" y="1930"/>
                      <a:pt x="1462" y="1715"/>
                      <a:pt x="1462" y="1497"/>
                    </a:cubicBezTo>
                    <a:cubicBezTo>
                      <a:pt x="1462" y="716"/>
                      <a:pt x="862" y="73"/>
                      <a:pt x="99" y="4"/>
                    </a:cubicBezTo>
                    <a:cubicBezTo>
                      <a:pt x="46" y="0"/>
                      <a:pt x="0" y="42"/>
                      <a:pt x="0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530496" y="3545045"/>
                <a:ext cx="969554" cy="333432"/>
              </a:xfrm>
              <a:custGeom>
                <a:avLst/>
                <a:gdLst>
                  <a:gd name="T0" fmla="*/ 1255 w 2510"/>
                  <a:gd name="T1" fmla="*/ 863 h 863"/>
                  <a:gd name="T2" fmla="*/ 2479 w 2510"/>
                  <a:gd name="T3" fmla="*/ 229 h 863"/>
                  <a:gd name="T4" fmla="*/ 2451 w 2510"/>
                  <a:gd name="T5" fmla="*/ 98 h 863"/>
                  <a:gd name="T6" fmla="*/ 2303 w 2510"/>
                  <a:gd name="T7" fmla="*/ 13 h 863"/>
                  <a:gd name="T8" fmla="*/ 2258 w 2510"/>
                  <a:gd name="T9" fmla="*/ 0 h 863"/>
                  <a:gd name="T10" fmla="*/ 252 w 2510"/>
                  <a:gd name="T11" fmla="*/ 0 h 863"/>
                  <a:gd name="T12" fmla="*/ 207 w 2510"/>
                  <a:gd name="T13" fmla="*/ 13 h 863"/>
                  <a:gd name="T14" fmla="*/ 59 w 2510"/>
                  <a:gd name="T15" fmla="*/ 98 h 863"/>
                  <a:gd name="T16" fmla="*/ 31 w 2510"/>
                  <a:gd name="T17" fmla="*/ 229 h 863"/>
                  <a:gd name="T18" fmla="*/ 1255 w 2510"/>
                  <a:gd name="T19" fmla="*/ 86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10" h="863">
                    <a:moveTo>
                      <a:pt x="1255" y="863"/>
                    </a:moveTo>
                    <a:cubicBezTo>
                      <a:pt x="1742" y="863"/>
                      <a:pt x="2200" y="623"/>
                      <a:pt x="2479" y="229"/>
                    </a:cubicBezTo>
                    <a:cubicBezTo>
                      <a:pt x="2510" y="185"/>
                      <a:pt x="2497" y="124"/>
                      <a:pt x="2451" y="98"/>
                    </a:cubicBezTo>
                    <a:cubicBezTo>
                      <a:pt x="2303" y="13"/>
                      <a:pt x="2303" y="13"/>
                      <a:pt x="2303" y="13"/>
                    </a:cubicBezTo>
                    <a:cubicBezTo>
                      <a:pt x="2289" y="5"/>
                      <a:pt x="2274" y="0"/>
                      <a:pt x="2258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36" y="0"/>
                      <a:pt x="220" y="5"/>
                      <a:pt x="207" y="13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13" y="124"/>
                      <a:pt x="0" y="185"/>
                      <a:pt x="31" y="229"/>
                    </a:cubicBezTo>
                    <a:cubicBezTo>
                      <a:pt x="310" y="623"/>
                      <a:pt x="768" y="863"/>
                      <a:pt x="1255" y="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0" name="Group 129"/>
            <p:cNvGrpSpPr>
              <a:grpSpLocks noChangeAspect="1"/>
            </p:cNvGrpSpPr>
            <p:nvPr/>
          </p:nvGrpSpPr>
          <p:grpSpPr>
            <a:xfrm>
              <a:off x="8014615" y="1335506"/>
              <a:ext cx="759403" cy="758952"/>
              <a:chOff x="7311698" y="2703424"/>
              <a:chExt cx="1193498" cy="1192789"/>
            </a:xfrm>
          </p:grpSpPr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7579863" y="3560889"/>
                <a:ext cx="657405" cy="335324"/>
              </a:xfrm>
              <a:custGeom>
                <a:avLst/>
                <a:gdLst>
                  <a:gd name="T0" fmla="*/ 851 w 1702"/>
                  <a:gd name="T1" fmla="*/ 868 h 868"/>
                  <a:gd name="T2" fmla="*/ 1662 w 1702"/>
                  <a:gd name="T3" fmla="*/ 639 h 868"/>
                  <a:gd name="T4" fmla="*/ 1680 w 1702"/>
                  <a:gd name="T5" fmla="*/ 545 h 868"/>
                  <a:gd name="T6" fmla="*/ 1303 w 1702"/>
                  <a:gd name="T7" fmla="*/ 27 h 868"/>
                  <a:gd name="T8" fmla="*/ 1250 w 1702"/>
                  <a:gd name="T9" fmla="*/ 0 h 868"/>
                  <a:gd name="T10" fmla="*/ 452 w 1702"/>
                  <a:gd name="T11" fmla="*/ 0 h 868"/>
                  <a:gd name="T12" fmla="*/ 399 w 1702"/>
                  <a:gd name="T13" fmla="*/ 27 h 868"/>
                  <a:gd name="T14" fmla="*/ 23 w 1702"/>
                  <a:gd name="T15" fmla="*/ 545 h 868"/>
                  <a:gd name="T16" fmla="*/ 41 w 1702"/>
                  <a:gd name="T17" fmla="*/ 639 h 868"/>
                  <a:gd name="T18" fmla="*/ 851 w 1702"/>
                  <a:gd name="T19" fmla="*/ 868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2" h="868">
                    <a:moveTo>
                      <a:pt x="851" y="868"/>
                    </a:moveTo>
                    <a:cubicBezTo>
                      <a:pt x="1140" y="868"/>
                      <a:pt x="1419" y="789"/>
                      <a:pt x="1662" y="639"/>
                    </a:cubicBezTo>
                    <a:cubicBezTo>
                      <a:pt x="1694" y="619"/>
                      <a:pt x="1702" y="576"/>
                      <a:pt x="1680" y="545"/>
                    </a:cubicBezTo>
                    <a:cubicBezTo>
                      <a:pt x="1303" y="27"/>
                      <a:pt x="1303" y="27"/>
                      <a:pt x="1303" y="27"/>
                    </a:cubicBezTo>
                    <a:cubicBezTo>
                      <a:pt x="1291" y="10"/>
                      <a:pt x="1271" y="0"/>
                      <a:pt x="1250" y="0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31" y="0"/>
                      <a:pt x="412" y="10"/>
                      <a:pt x="399" y="27"/>
                    </a:cubicBezTo>
                    <a:cubicBezTo>
                      <a:pt x="23" y="545"/>
                      <a:pt x="23" y="545"/>
                      <a:pt x="23" y="545"/>
                    </a:cubicBezTo>
                    <a:cubicBezTo>
                      <a:pt x="0" y="576"/>
                      <a:pt x="9" y="619"/>
                      <a:pt x="41" y="639"/>
                    </a:cubicBezTo>
                    <a:cubicBezTo>
                      <a:pt x="284" y="789"/>
                      <a:pt x="562" y="868"/>
                      <a:pt x="851" y="8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7927011" y="2703424"/>
                <a:ext cx="539403" cy="481230"/>
              </a:xfrm>
              <a:custGeom>
                <a:avLst/>
                <a:gdLst>
                  <a:gd name="T0" fmla="*/ 0 w 1396"/>
                  <a:gd name="T1" fmla="*/ 68 h 1246"/>
                  <a:gd name="T2" fmla="*/ 0 w 1396"/>
                  <a:gd name="T3" fmla="*/ 708 h 1246"/>
                  <a:gd name="T4" fmla="*/ 27 w 1396"/>
                  <a:gd name="T5" fmla="*/ 761 h 1246"/>
                  <a:gd name="T6" fmla="*/ 673 w 1396"/>
                  <a:gd name="T7" fmla="*/ 1230 h 1246"/>
                  <a:gd name="T8" fmla="*/ 731 w 1396"/>
                  <a:gd name="T9" fmla="*/ 1240 h 1246"/>
                  <a:gd name="T10" fmla="*/ 1341 w 1396"/>
                  <a:gd name="T11" fmla="*/ 1041 h 1246"/>
                  <a:gd name="T12" fmla="*/ 1382 w 1396"/>
                  <a:gd name="T13" fmla="*/ 955 h 1246"/>
                  <a:gd name="T14" fmla="*/ 70 w 1396"/>
                  <a:gd name="T15" fmla="*/ 2 h 1246"/>
                  <a:gd name="T16" fmla="*/ 0 w 1396"/>
                  <a:gd name="T17" fmla="*/ 68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6" h="1246">
                    <a:moveTo>
                      <a:pt x="0" y="68"/>
                    </a:move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9"/>
                      <a:pt x="10" y="749"/>
                      <a:pt x="27" y="761"/>
                    </a:cubicBezTo>
                    <a:cubicBezTo>
                      <a:pt x="673" y="1230"/>
                      <a:pt x="673" y="1230"/>
                      <a:pt x="673" y="1230"/>
                    </a:cubicBezTo>
                    <a:cubicBezTo>
                      <a:pt x="690" y="1243"/>
                      <a:pt x="712" y="1246"/>
                      <a:pt x="731" y="1240"/>
                    </a:cubicBezTo>
                    <a:cubicBezTo>
                      <a:pt x="1341" y="1041"/>
                      <a:pt x="1341" y="1041"/>
                      <a:pt x="1341" y="1041"/>
                    </a:cubicBezTo>
                    <a:cubicBezTo>
                      <a:pt x="1377" y="1030"/>
                      <a:pt x="1396" y="990"/>
                      <a:pt x="1382" y="955"/>
                    </a:cubicBezTo>
                    <a:cubicBezTo>
                      <a:pt x="1160" y="418"/>
                      <a:pt x="650" y="47"/>
                      <a:pt x="70" y="2"/>
                    </a:cubicBezTo>
                    <a:cubicBezTo>
                      <a:pt x="32" y="0"/>
                      <a:pt x="0" y="30"/>
                      <a:pt x="0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7351190" y="2703424"/>
                <a:ext cx="538930" cy="481230"/>
              </a:xfrm>
              <a:custGeom>
                <a:avLst/>
                <a:gdLst>
                  <a:gd name="T0" fmla="*/ 1325 w 1395"/>
                  <a:gd name="T1" fmla="*/ 2 h 1246"/>
                  <a:gd name="T2" fmla="*/ 14 w 1395"/>
                  <a:gd name="T3" fmla="*/ 955 h 1246"/>
                  <a:gd name="T4" fmla="*/ 54 w 1395"/>
                  <a:gd name="T5" fmla="*/ 1041 h 1246"/>
                  <a:gd name="T6" fmla="*/ 664 w 1395"/>
                  <a:gd name="T7" fmla="*/ 1240 h 1246"/>
                  <a:gd name="T8" fmla="*/ 723 w 1395"/>
                  <a:gd name="T9" fmla="*/ 1230 h 1246"/>
                  <a:gd name="T10" fmla="*/ 1369 w 1395"/>
                  <a:gd name="T11" fmla="*/ 761 h 1246"/>
                  <a:gd name="T12" fmla="*/ 1395 w 1395"/>
                  <a:gd name="T13" fmla="*/ 708 h 1246"/>
                  <a:gd name="T14" fmla="*/ 1395 w 1395"/>
                  <a:gd name="T15" fmla="*/ 68 h 1246"/>
                  <a:gd name="T16" fmla="*/ 1325 w 1395"/>
                  <a:gd name="T17" fmla="*/ 2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5" h="1246">
                    <a:moveTo>
                      <a:pt x="1325" y="2"/>
                    </a:moveTo>
                    <a:cubicBezTo>
                      <a:pt x="746" y="47"/>
                      <a:pt x="235" y="418"/>
                      <a:pt x="14" y="955"/>
                    </a:cubicBezTo>
                    <a:cubicBezTo>
                      <a:pt x="0" y="990"/>
                      <a:pt x="18" y="1030"/>
                      <a:pt x="54" y="1041"/>
                    </a:cubicBezTo>
                    <a:cubicBezTo>
                      <a:pt x="664" y="1240"/>
                      <a:pt x="664" y="1240"/>
                      <a:pt x="664" y="1240"/>
                    </a:cubicBezTo>
                    <a:cubicBezTo>
                      <a:pt x="684" y="1246"/>
                      <a:pt x="706" y="1243"/>
                      <a:pt x="723" y="1230"/>
                    </a:cubicBezTo>
                    <a:cubicBezTo>
                      <a:pt x="1369" y="761"/>
                      <a:pt x="1369" y="761"/>
                      <a:pt x="1369" y="761"/>
                    </a:cubicBezTo>
                    <a:cubicBezTo>
                      <a:pt x="1385" y="749"/>
                      <a:pt x="1395" y="729"/>
                      <a:pt x="1395" y="708"/>
                    </a:cubicBezTo>
                    <a:cubicBezTo>
                      <a:pt x="1395" y="68"/>
                      <a:pt x="1395" y="68"/>
                      <a:pt x="1395" y="68"/>
                    </a:cubicBezTo>
                    <a:cubicBezTo>
                      <a:pt x="1395" y="30"/>
                      <a:pt x="1363" y="0"/>
                      <a:pt x="1325" y="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8107206" y="3136413"/>
                <a:ext cx="397990" cy="627373"/>
              </a:xfrm>
              <a:custGeom>
                <a:avLst/>
                <a:gdLst>
                  <a:gd name="T0" fmla="*/ 392 w 1031"/>
                  <a:gd name="T1" fmla="*/ 1588 h 1624"/>
                  <a:gd name="T2" fmla="*/ 487 w 1031"/>
                  <a:gd name="T3" fmla="*/ 1599 h 1624"/>
                  <a:gd name="T4" fmla="*/ 1031 w 1031"/>
                  <a:gd name="T5" fmla="*/ 422 h 1624"/>
                  <a:gd name="T6" fmla="*/ 988 w 1031"/>
                  <a:gd name="T7" fmla="*/ 58 h 1624"/>
                  <a:gd name="T8" fmla="*/ 905 w 1031"/>
                  <a:gd name="T9" fmla="*/ 12 h 1624"/>
                  <a:gd name="T10" fmla="*/ 295 w 1031"/>
                  <a:gd name="T11" fmla="*/ 210 h 1624"/>
                  <a:gd name="T12" fmla="*/ 253 w 1031"/>
                  <a:gd name="T13" fmla="*/ 252 h 1624"/>
                  <a:gd name="T14" fmla="*/ 7 w 1031"/>
                  <a:gd name="T15" fmla="*/ 1011 h 1624"/>
                  <a:gd name="T16" fmla="*/ 16 w 1031"/>
                  <a:gd name="T17" fmla="*/ 1069 h 1624"/>
                  <a:gd name="T18" fmla="*/ 392 w 1031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1" h="1624">
                    <a:moveTo>
                      <a:pt x="392" y="1588"/>
                    </a:moveTo>
                    <a:cubicBezTo>
                      <a:pt x="415" y="1618"/>
                      <a:pt x="458" y="1624"/>
                      <a:pt x="487" y="1599"/>
                    </a:cubicBezTo>
                    <a:cubicBezTo>
                      <a:pt x="830" y="1307"/>
                      <a:pt x="1031" y="873"/>
                      <a:pt x="1031" y="422"/>
                    </a:cubicBezTo>
                    <a:cubicBezTo>
                      <a:pt x="1031" y="299"/>
                      <a:pt x="1017" y="177"/>
                      <a:pt x="988" y="58"/>
                    </a:cubicBezTo>
                    <a:cubicBezTo>
                      <a:pt x="979" y="21"/>
                      <a:pt x="941" y="0"/>
                      <a:pt x="905" y="12"/>
                    </a:cubicBezTo>
                    <a:cubicBezTo>
                      <a:pt x="295" y="210"/>
                      <a:pt x="295" y="210"/>
                      <a:pt x="295" y="210"/>
                    </a:cubicBezTo>
                    <a:cubicBezTo>
                      <a:pt x="275" y="216"/>
                      <a:pt x="260" y="232"/>
                      <a:pt x="253" y="252"/>
                    </a:cubicBezTo>
                    <a:cubicBezTo>
                      <a:pt x="7" y="1011"/>
                      <a:pt x="7" y="1011"/>
                      <a:pt x="7" y="1011"/>
                    </a:cubicBezTo>
                    <a:cubicBezTo>
                      <a:pt x="0" y="1031"/>
                      <a:pt x="4" y="1052"/>
                      <a:pt x="16" y="1069"/>
                    </a:cubicBezTo>
                    <a:lnTo>
                      <a:pt x="392" y="15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6"/>
              <p:cNvSpPr>
                <a:spLocks/>
              </p:cNvSpPr>
              <p:nvPr/>
            </p:nvSpPr>
            <p:spPr bwMode="auto">
              <a:xfrm>
                <a:off x="7311698" y="3136413"/>
                <a:ext cx="398700" cy="627373"/>
              </a:xfrm>
              <a:custGeom>
                <a:avLst/>
                <a:gdLst>
                  <a:gd name="T0" fmla="*/ 639 w 1032"/>
                  <a:gd name="T1" fmla="*/ 1588 h 1624"/>
                  <a:gd name="T2" fmla="*/ 1016 w 1032"/>
                  <a:gd name="T3" fmla="*/ 1069 h 1624"/>
                  <a:gd name="T4" fmla="*/ 1025 w 1032"/>
                  <a:gd name="T5" fmla="*/ 1011 h 1624"/>
                  <a:gd name="T6" fmla="*/ 779 w 1032"/>
                  <a:gd name="T7" fmla="*/ 252 h 1624"/>
                  <a:gd name="T8" fmla="*/ 737 w 1032"/>
                  <a:gd name="T9" fmla="*/ 210 h 1624"/>
                  <a:gd name="T10" fmla="*/ 127 w 1032"/>
                  <a:gd name="T11" fmla="*/ 12 h 1624"/>
                  <a:gd name="T12" fmla="*/ 43 w 1032"/>
                  <a:gd name="T13" fmla="*/ 58 h 1624"/>
                  <a:gd name="T14" fmla="*/ 0 w 1032"/>
                  <a:gd name="T15" fmla="*/ 422 h 1624"/>
                  <a:gd name="T16" fmla="*/ 544 w 1032"/>
                  <a:gd name="T17" fmla="*/ 1599 h 1624"/>
                  <a:gd name="T18" fmla="*/ 639 w 1032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2" h="1624">
                    <a:moveTo>
                      <a:pt x="639" y="1588"/>
                    </a:moveTo>
                    <a:cubicBezTo>
                      <a:pt x="1016" y="1069"/>
                      <a:pt x="1016" y="1069"/>
                      <a:pt x="1016" y="1069"/>
                    </a:cubicBezTo>
                    <a:cubicBezTo>
                      <a:pt x="1028" y="1052"/>
                      <a:pt x="1032" y="1031"/>
                      <a:pt x="1025" y="1011"/>
                    </a:cubicBezTo>
                    <a:cubicBezTo>
                      <a:pt x="779" y="252"/>
                      <a:pt x="779" y="252"/>
                      <a:pt x="779" y="252"/>
                    </a:cubicBezTo>
                    <a:cubicBezTo>
                      <a:pt x="772" y="232"/>
                      <a:pt x="756" y="216"/>
                      <a:pt x="737" y="210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91" y="0"/>
                      <a:pt x="52" y="21"/>
                      <a:pt x="43" y="58"/>
                    </a:cubicBezTo>
                    <a:cubicBezTo>
                      <a:pt x="15" y="177"/>
                      <a:pt x="0" y="299"/>
                      <a:pt x="0" y="422"/>
                    </a:cubicBezTo>
                    <a:cubicBezTo>
                      <a:pt x="0" y="873"/>
                      <a:pt x="202" y="1307"/>
                      <a:pt x="544" y="1599"/>
                    </a:cubicBezTo>
                    <a:cubicBezTo>
                      <a:pt x="573" y="1624"/>
                      <a:pt x="617" y="1618"/>
                      <a:pt x="639" y="158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8" name="Group 127"/>
            <p:cNvGrpSpPr>
              <a:grpSpLocks noChangeAspect="1"/>
            </p:cNvGrpSpPr>
            <p:nvPr/>
          </p:nvGrpSpPr>
          <p:grpSpPr>
            <a:xfrm>
              <a:off x="8913252" y="1335506"/>
              <a:ext cx="757885" cy="758952"/>
              <a:chOff x="4427392" y="4157520"/>
              <a:chExt cx="1175762" cy="1177417"/>
            </a:xfrm>
          </p:grpSpPr>
          <p:sp>
            <p:nvSpPr>
              <p:cNvPr id="105" name="Freeform 17"/>
              <p:cNvSpPr>
                <a:spLocks/>
              </p:cNvSpPr>
              <p:nvPr/>
            </p:nvSpPr>
            <p:spPr bwMode="auto">
              <a:xfrm>
                <a:off x="5184354" y="4763609"/>
                <a:ext cx="418800" cy="477446"/>
              </a:xfrm>
              <a:custGeom>
                <a:avLst/>
                <a:gdLst>
                  <a:gd name="T0" fmla="*/ 332 w 1084"/>
                  <a:gd name="T1" fmla="*/ 1198 h 1236"/>
                  <a:gd name="T2" fmla="*/ 416 w 1084"/>
                  <a:gd name="T3" fmla="*/ 1217 h 1236"/>
                  <a:gd name="T4" fmla="*/ 458 w 1084"/>
                  <a:gd name="T5" fmla="*/ 1188 h 1236"/>
                  <a:gd name="T6" fmla="*/ 1082 w 1084"/>
                  <a:gd name="T7" fmla="*/ 63 h 1236"/>
                  <a:gd name="T8" fmla="*/ 1023 w 1084"/>
                  <a:gd name="T9" fmla="*/ 0 h 1236"/>
                  <a:gd name="T10" fmla="*/ 382 w 1084"/>
                  <a:gd name="T11" fmla="*/ 0 h 1236"/>
                  <a:gd name="T12" fmla="*/ 331 w 1084"/>
                  <a:gd name="T13" fmla="*/ 29 h 1236"/>
                  <a:gd name="T14" fmla="*/ 11 w 1084"/>
                  <a:gd name="T15" fmla="*/ 583 h 1236"/>
                  <a:gd name="T16" fmla="*/ 11 w 1084"/>
                  <a:gd name="T17" fmla="*/ 642 h 1236"/>
                  <a:gd name="T18" fmla="*/ 332 w 1084"/>
                  <a:gd name="T19" fmla="*/ 119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6">
                    <a:moveTo>
                      <a:pt x="332" y="1198"/>
                    </a:moveTo>
                    <a:cubicBezTo>
                      <a:pt x="349" y="1227"/>
                      <a:pt x="387" y="1236"/>
                      <a:pt x="416" y="1217"/>
                    </a:cubicBezTo>
                    <a:cubicBezTo>
                      <a:pt x="430" y="1207"/>
                      <a:pt x="444" y="1198"/>
                      <a:pt x="458" y="1188"/>
                    </a:cubicBezTo>
                    <a:cubicBezTo>
                      <a:pt x="820" y="924"/>
                      <a:pt x="1050" y="508"/>
                      <a:pt x="1082" y="63"/>
                    </a:cubicBezTo>
                    <a:cubicBezTo>
                      <a:pt x="1084" y="29"/>
                      <a:pt x="1057" y="0"/>
                      <a:pt x="1023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61" y="0"/>
                      <a:pt x="341" y="11"/>
                      <a:pt x="331" y="29"/>
                    </a:cubicBezTo>
                    <a:cubicBezTo>
                      <a:pt x="11" y="583"/>
                      <a:pt x="11" y="583"/>
                      <a:pt x="11" y="583"/>
                    </a:cubicBezTo>
                    <a:cubicBezTo>
                      <a:pt x="0" y="601"/>
                      <a:pt x="0" y="624"/>
                      <a:pt x="11" y="642"/>
                    </a:cubicBezTo>
                    <a:lnTo>
                      <a:pt x="332" y="11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27392" y="4251165"/>
                <a:ext cx="418327" cy="477683"/>
              </a:xfrm>
              <a:custGeom>
                <a:avLst/>
                <a:gdLst>
                  <a:gd name="T0" fmla="*/ 752 w 1083"/>
                  <a:gd name="T1" fmla="*/ 39 h 1237"/>
                  <a:gd name="T2" fmla="*/ 668 w 1083"/>
                  <a:gd name="T3" fmla="*/ 20 h 1237"/>
                  <a:gd name="T4" fmla="*/ 72 w 1083"/>
                  <a:gd name="T5" fmla="*/ 811 h 1237"/>
                  <a:gd name="T6" fmla="*/ 2 w 1083"/>
                  <a:gd name="T7" fmla="*/ 1173 h 1237"/>
                  <a:gd name="T8" fmla="*/ 61 w 1083"/>
                  <a:gd name="T9" fmla="*/ 1237 h 1237"/>
                  <a:gd name="T10" fmla="*/ 702 w 1083"/>
                  <a:gd name="T11" fmla="*/ 1237 h 1237"/>
                  <a:gd name="T12" fmla="*/ 753 w 1083"/>
                  <a:gd name="T13" fmla="*/ 1207 h 1237"/>
                  <a:gd name="T14" fmla="*/ 1073 w 1083"/>
                  <a:gd name="T15" fmla="*/ 653 h 1237"/>
                  <a:gd name="T16" fmla="*/ 1073 w 1083"/>
                  <a:gd name="T17" fmla="*/ 595 h 1237"/>
                  <a:gd name="T18" fmla="*/ 752 w 1083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7">
                    <a:moveTo>
                      <a:pt x="752" y="39"/>
                    </a:moveTo>
                    <a:cubicBezTo>
                      <a:pt x="735" y="9"/>
                      <a:pt x="696" y="0"/>
                      <a:pt x="668" y="20"/>
                    </a:cubicBezTo>
                    <a:cubicBezTo>
                      <a:pt x="387" y="210"/>
                      <a:pt x="177" y="488"/>
                      <a:pt x="72" y="811"/>
                    </a:cubicBezTo>
                    <a:cubicBezTo>
                      <a:pt x="34" y="928"/>
                      <a:pt x="11" y="1050"/>
                      <a:pt x="2" y="1173"/>
                    </a:cubicBezTo>
                    <a:cubicBezTo>
                      <a:pt x="0" y="1208"/>
                      <a:pt x="27" y="1237"/>
                      <a:pt x="61" y="1237"/>
                    </a:cubicBezTo>
                    <a:cubicBezTo>
                      <a:pt x="702" y="1237"/>
                      <a:pt x="702" y="1237"/>
                      <a:pt x="702" y="1237"/>
                    </a:cubicBezTo>
                    <a:cubicBezTo>
                      <a:pt x="723" y="1237"/>
                      <a:pt x="743" y="1225"/>
                      <a:pt x="753" y="1207"/>
                    </a:cubicBezTo>
                    <a:cubicBezTo>
                      <a:pt x="1073" y="653"/>
                      <a:pt x="1073" y="653"/>
                      <a:pt x="1073" y="653"/>
                    </a:cubicBezTo>
                    <a:cubicBezTo>
                      <a:pt x="1083" y="635"/>
                      <a:pt x="1083" y="613"/>
                      <a:pt x="1073" y="595"/>
                    </a:cubicBezTo>
                    <a:lnTo>
                      <a:pt x="752" y="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9"/>
              <p:cNvSpPr>
                <a:spLocks/>
              </p:cNvSpPr>
              <p:nvPr/>
            </p:nvSpPr>
            <p:spPr bwMode="auto">
              <a:xfrm>
                <a:off x="5184354" y="4251165"/>
                <a:ext cx="418800" cy="477683"/>
              </a:xfrm>
              <a:custGeom>
                <a:avLst/>
                <a:gdLst>
                  <a:gd name="T0" fmla="*/ 332 w 1084"/>
                  <a:gd name="T1" fmla="*/ 39 h 1237"/>
                  <a:gd name="T2" fmla="*/ 11 w 1084"/>
                  <a:gd name="T3" fmla="*/ 595 h 1237"/>
                  <a:gd name="T4" fmla="*/ 11 w 1084"/>
                  <a:gd name="T5" fmla="*/ 653 h 1237"/>
                  <a:gd name="T6" fmla="*/ 331 w 1084"/>
                  <a:gd name="T7" fmla="*/ 1207 h 1237"/>
                  <a:gd name="T8" fmla="*/ 382 w 1084"/>
                  <a:gd name="T9" fmla="*/ 1237 h 1237"/>
                  <a:gd name="T10" fmla="*/ 1023 w 1084"/>
                  <a:gd name="T11" fmla="*/ 1237 h 1237"/>
                  <a:gd name="T12" fmla="*/ 1082 w 1084"/>
                  <a:gd name="T13" fmla="*/ 1173 h 1237"/>
                  <a:gd name="T14" fmla="*/ 1011 w 1084"/>
                  <a:gd name="T15" fmla="*/ 811 h 1237"/>
                  <a:gd name="T16" fmla="*/ 416 w 1084"/>
                  <a:gd name="T17" fmla="*/ 20 h 1237"/>
                  <a:gd name="T18" fmla="*/ 332 w 1084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7">
                    <a:moveTo>
                      <a:pt x="332" y="39"/>
                    </a:moveTo>
                    <a:cubicBezTo>
                      <a:pt x="11" y="595"/>
                      <a:pt x="11" y="595"/>
                      <a:pt x="11" y="595"/>
                    </a:cubicBezTo>
                    <a:cubicBezTo>
                      <a:pt x="0" y="613"/>
                      <a:pt x="0" y="635"/>
                      <a:pt x="11" y="653"/>
                    </a:cubicBezTo>
                    <a:cubicBezTo>
                      <a:pt x="331" y="1207"/>
                      <a:pt x="331" y="1207"/>
                      <a:pt x="331" y="1207"/>
                    </a:cubicBezTo>
                    <a:cubicBezTo>
                      <a:pt x="341" y="1225"/>
                      <a:pt x="361" y="1237"/>
                      <a:pt x="382" y="1237"/>
                    </a:cubicBezTo>
                    <a:cubicBezTo>
                      <a:pt x="1023" y="1237"/>
                      <a:pt x="1023" y="1237"/>
                      <a:pt x="1023" y="1237"/>
                    </a:cubicBezTo>
                    <a:cubicBezTo>
                      <a:pt x="1057" y="1237"/>
                      <a:pt x="1084" y="1208"/>
                      <a:pt x="1082" y="1173"/>
                    </a:cubicBezTo>
                    <a:cubicBezTo>
                      <a:pt x="1073" y="1050"/>
                      <a:pt x="1050" y="928"/>
                      <a:pt x="1011" y="811"/>
                    </a:cubicBezTo>
                    <a:cubicBezTo>
                      <a:pt x="907" y="488"/>
                      <a:pt x="697" y="210"/>
                      <a:pt x="416" y="20"/>
                    </a:cubicBezTo>
                    <a:cubicBezTo>
                      <a:pt x="388" y="0"/>
                      <a:pt x="349" y="9"/>
                      <a:pt x="33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0"/>
              <p:cNvSpPr>
                <a:spLocks/>
              </p:cNvSpPr>
              <p:nvPr/>
            </p:nvSpPr>
            <p:spPr bwMode="auto">
              <a:xfrm>
                <a:off x="4741433" y="4157520"/>
                <a:ext cx="547680" cy="317115"/>
              </a:xfrm>
              <a:custGeom>
                <a:avLst/>
                <a:gdLst>
                  <a:gd name="T0" fmla="*/ 709 w 1418"/>
                  <a:gd name="T1" fmla="*/ 0 h 821"/>
                  <a:gd name="T2" fmla="*/ 43 w 1418"/>
                  <a:gd name="T3" fmla="*/ 153 h 821"/>
                  <a:gd name="T4" fmla="*/ 17 w 1418"/>
                  <a:gd name="T5" fmla="*/ 236 h 821"/>
                  <a:gd name="T6" fmla="*/ 338 w 1418"/>
                  <a:gd name="T7" fmla="*/ 791 h 821"/>
                  <a:gd name="T8" fmla="*/ 389 w 1418"/>
                  <a:gd name="T9" fmla="*/ 821 h 821"/>
                  <a:gd name="T10" fmla="*/ 1029 w 1418"/>
                  <a:gd name="T11" fmla="*/ 821 h 821"/>
                  <a:gd name="T12" fmla="*/ 1080 w 1418"/>
                  <a:gd name="T13" fmla="*/ 791 h 821"/>
                  <a:gd name="T14" fmla="*/ 1400 w 1418"/>
                  <a:gd name="T15" fmla="*/ 236 h 821"/>
                  <a:gd name="T16" fmla="*/ 1375 w 1418"/>
                  <a:gd name="T17" fmla="*/ 153 h 821"/>
                  <a:gd name="T18" fmla="*/ 709 w 1418"/>
                  <a:gd name="T19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709" y="0"/>
                    </a:moveTo>
                    <a:cubicBezTo>
                      <a:pt x="478" y="0"/>
                      <a:pt x="249" y="53"/>
                      <a:pt x="43" y="153"/>
                    </a:cubicBezTo>
                    <a:cubicBezTo>
                      <a:pt x="12" y="168"/>
                      <a:pt x="0" y="206"/>
                      <a:pt x="17" y="236"/>
                    </a:cubicBezTo>
                    <a:cubicBezTo>
                      <a:pt x="338" y="791"/>
                      <a:pt x="338" y="791"/>
                      <a:pt x="338" y="791"/>
                    </a:cubicBezTo>
                    <a:cubicBezTo>
                      <a:pt x="349" y="810"/>
                      <a:pt x="368" y="821"/>
                      <a:pt x="389" y="821"/>
                    </a:cubicBezTo>
                    <a:cubicBezTo>
                      <a:pt x="1029" y="821"/>
                      <a:pt x="1029" y="821"/>
                      <a:pt x="1029" y="821"/>
                    </a:cubicBezTo>
                    <a:cubicBezTo>
                      <a:pt x="1050" y="821"/>
                      <a:pt x="1069" y="810"/>
                      <a:pt x="1080" y="791"/>
                    </a:cubicBezTo>
                    <a:cubicBezTo>
                      <a:pt x="1400" y="236"/>
                      <a:pt x="1400" y="236"/>
                      <a:pt x="1400" y="236"/>
                    </a:cubicBezTo>
                    <a:cubicBezTo>
                      <a:pt x="1418" y="206"/>
                      <a:pt x="1406" y="168"/>
                      <a:pt x="1375" y="153"/>
                    </a:cubicBezTo>
                    <a:cubicBezTo>
                      <a:pt x="1169" y="53"/>
                      <a:pt x="940" y="0"/>
                      <a:pt x="7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1"/>
              <p:cNvSpPr>
                <a:spLocks/>
              </p:cNvSpPr>
              <p:nvPr/>
            </p:nvSpPr>
            <p:spPr bwMode="auto">
              <a:xfrm>
                <a:off x="4741433" y="5017822"/>
                <a:ext cx="547680" cy="317115"/>
              </a:xfrm>
              <a:custGeom>
                <a:avLst/>
                <a:gdLst>
                  <a:gd name="T0" fmla="*/ 338 w 1418"/>
                  <a:gd name="T1" fmla="*/ 29 h 821"/>
                  <a:gd name="T2" fmla="*/ 17 w 1418"/>
                  <a:gd name="T3" fmla="*/ 585 h 821"/>
                  <a:gd name="T4" fmla="*/ 43 w 1418"/>
                  <a:gd name="T5" fmla="*/ 667 h 821"/>
                  <a:gd name="T6" fmla="*/ 709 w 1418"/>
                  <a:gd name="T7" fmla="*/ 821 h 821"/>
                  <a:gd name="T8" fmla="*/ 1375 w 1418"/>
                  <a:gd name="T9" fmla="*/ 667 h 821"/>
                  <a:gd name="T10" fmla="*/ 1400 w 1418"/>
                  <a:gd name="T11" fmla="*/ 585 h 821"/>
                  <a:gd name="T12" fmla="*/ 1080 w 1418"/>
                  <a:gd name="T13" fmla="*/ 29 h 821"/>
                  <a:gd name="T14" fmla="*/ 1029 w 1418"/>
                  <a:gd name="T15" fmla="*/ 0 h 821"/>
                  <a:gd name="T16" fmla="*/ 389 w 1418"/>
                  <a:gd name="T17" fmla="*/ 0 h 821"/>
                  <a:gd name="T18" fmla="*/ 338 w 1418"/>
                  <a:gd name="T19" fmla="*/ 29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338" y="29"/>
                    </a:moveTo>
                    <a:cubicBezTo>
                      <a:pt x="17" y="585"/>
                      <a:pt x="17" y="585"/>
                      <a:pt x="17" y="585"/>
                    </a:cubicBezTo>
                    <a:cubicBezTo>
                      <a:pt x="0" y="615"/>
                      <a:pt x="12" y="652"/>
                      <a:pt x="43" y="667"/>
                    </a:cubicBezTo>
                    <a:cubicBezTo>
                      <a:pt x="249" y="768"/>
                      <a:pt x="478" y="821"/>
                      <a:pt x="709" y="821"/>
                    </a:cubicBezTo>
                    <a:cubicBezTo>
                      <a:pt x="940" y="821"/>
                      <a:pt x="1169" y="768"/>
                      <a:pt x="1375" y="667"/>
                    </a:cubicBezTo>
                    <a:cubicBezTo>
                      <a:pt x="1406" y="652"/>
                      <a:pt x="1418" y="615"/>
                      <a:pt x="1400" y="585"/>
                    </a:cubicBezTo>
                    <a:cubicBezTo>
                      <a:pt x="1080" y="29"/>
                      <a:pt x="1080" y="29"/>
                      <a:pt x="1080" y="29"/>
                    </a:cubicBezTo>
                    <a:cubicBezTo>
                      <a:pt x="1069" y="11"/>
                      <a:pt x="1050" y="0"/>
                      <a:pt x="1029" y="0"/>
                    </a:cubicBezTo>
                    <a:cubicBezTo>
                      <a:pt x="389" y="0"/>
                      <a:pt x="389" y="0"/>
                      <a:pt x="389" y="0"/>
                    </a:cubicBezTo>
                    <a:cubicBezTo>
                      <a:pt x="368" y="0"/>
                      <a:pt x="349" y="11"/>
                      <a:pt x="338" y="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2"/>
              <p:cNvSpPr>
                <a:spLocks/>
              </p:cNvSpPr>
              <p:nvPr/>
            </p:nvSpPr>
            <p:spPr bwMode="auto">
              <a:xfrm>
                <a:off x="4427392" y="4763609"/>
                <a:ext cx="418327" cy="477446"/>
              </a:xfrm>
              <a:custGeom>
                <a:avLst/>
                <a:gdLst>
                  <a:gd name="T0" fmla="*/ 626 w 1083"/>
                  <a:gd name="T1" fmla="*/ 1188 h 1236"/>
                  <a:gd name="T2" fmla="*/ 668 w 1083"/>
                  <a:gd name="T3" fmla="*/ 1217 h 1236"/>
                  <a:gd name="T4" fmla="*/ 752 w 1083"/>
                  <a:gd name="T5" fmla="*/ 1198 h 1236"/>
                  <a:gd name="T6" fmla="*/ 1073 w 1083"/>
                  <a:gd name="T7" fmla="*/ 642 h 1236"/>
                  <a:gd name="T8" fmla="*/ 1073 w 1083"/>
                  <a:gd name="T9" fmla="*/ 583 h 1236"/>
                  <a:gd name="T10" fmla="*/ 753 w 1083"/>
                  <a:gd name="T11" fmla="*/ 29 h 1236"/>
                  <a:gd name="T12" fmla="*/ 702 w 1083"/>
                  <a:gd name="T13" fmla="*/ 0 h 1236"/>
                  <a:gd name="T14" fmla="*/ 61 w 1083"/>
                  <a:gd name="T15" fmla="*/ 0 h 1236"/>
                  <a:gd name="T16" fmla="*/ 2 w 1083"/>
                  <a:gd name="T17" fmla="*/ 63 h 1236"/>
                  <a:gd name="T18" fmla="*/ 626 w 1083"/>
                  <a:gd name="T19" fmla="*/ 118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6">
                    <a:moveTo>
                      <a:pt x="626" y="1188"/>
                    </a:moveTo>
                    <a:cubicBezTo>
                      <a:pt x="640" y="1198"/>
                      <a:pt x="654" y="1207"/>
                      <a:pt x="668" y="1217"/>
                    </a:cubicBezTo>
                    <a:cubicBezTo>
                      <a:pt x="697" y="1236"/>
                      <a:pt x="735" y="1227"/>
                      <a:pt x="752" y="1198"/>
                    </a:cubicBezTo>
                    <a:cubicBezTo>
                      <a:pt x="1073" y="642"/>
                      <a:pt x="1073" y="642"/>
                      <a:pt x="1073" y="642"/>
                    </a:cubicBezTo>
                    <a:cubicBezTo>
                      <a:pt x="1083" y="624"/>
                      <a:pt x="1083" y="601"/>
                      <a:pt x="1073" y="583"/>
                    </a:cubicBezTo>
                    <a:cubicBezTo>
                      <a:pt x="753" y="29"/>
                      <a:pt x="753" y="29"/>
                      <a:pt x="753" y="29"/>
                    </a:cubicBezTo>
                    <a:cubicBezTo>
                      <a:pt x="743" y="11"/>
                      <a:pt x="723" y="0"/>
                      <a:pt x="70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27" y="0"/>
                      <a:pt x="0" y="29"/>
                      <a:pt x="2" y="63"/>
                    </a:cubicBezTo>
                    <a:cubicBezTo>
                      <a:pt x="34" y="508"/>
                      <a:pt x="264" y="924"/>
                      <a:pt x="626" y="118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9" name="Group 128"/>
            <p:cNvGrpSpPr>
              <a:grpSpLocks noChangeAspect="1"/>
            </p:cNvGrpSpPr>
            <p:nvPr/>
          </p:nvGrpSpPr>
          <p:grpSpPr>
            <a:xfrm>
              <a:off x="9810371" y="1335506"/>
              <a:ext cx="759394" cy="758952"/>
              <a:chOff x="5852873" y="4137892"/>
              <a:chExt cx="1217855" cy="1217146"/>
            </a:xfrm>
          </p:grpSpPr>
          <p:sp>
            <p:nvSpPr>
              <p:cNvPr id="111" name="Freeform 24"/>
              <p:cNvSpPr>
                <a:spLocks/>
              </p:cNvSpPr>
              <p:nvPr/>
            </p:nvSpPr>
            <p:spPr bwMode="auto">
              <a:xfrm>
                <a:off x="5852873" y="4387848"/>
                <a:ext cx="357316" cy="474609"/>
              </a:xfrm>
              <a:custGeom>
                <a:avLst/>
                <a:gdLst>
                  <a:gd name="T0" fmla="*/ 373 w 925"/>
                  <a:gd name="T1" fmla="*/ 24 h 1229"/>
                  <a:gd name="T2" fmla="*/ 275 w 925"/>
                  <a:gd name="T3" fmla="*/ 39 h 1229"/>
                  <a:gd name="T4" fmla="*/ 77 w 925"/>
                  <a:gd name="T5" fmla="*/ 441 h 1229"/>
                  <a:gd name="T6" fmla="*/ 0 w 925"/>
                  <a:gd name="T7" fmla="*/ 928 h 1229"/>
                  <a:gd name="T8" fmla="*/ 18 w 925"/>
                  <a:gd name="T9" fmla="*/ 1164 h 1229"/>
                  <a:gd name="T10" fmla="*/ 101 w 925"/>
                  <a:gd name="T11" fmla="*/ 1220 h 1229"/>
                  <a:gd name="T12" fmla="*/ 751 w 925"/>
                  <a:gd name="T13" fmla="*/ 1071 h 1229"/>
                  <a:gd name="T14" fmla="*/ 803 w 925"/>
                  <a:gd name="T15" fmla="*/ 1020 h 1229"/>
                  <a:gd name="T16" fmla="*/ 919 w 925"/>
                  <a:gd name="T17" fmla="*/ 509 h 1229"/>
                  <a:gd name="T18" fmla="*/ 895 w 925"/>
                  <a:gd name="T19" fmla="*/ 441 h 1229"/>
                  <a:gd name="T20" fmla="*/ 373 w 925"/>
                  <a:gd name="T21" fmla="*/ 24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373" y="24"/>
                    </a:moveTo>
                    <a:cubicBezTo>
                      <a:pt x="342" y="0"/>
                      <a:pt x="297" y="6"/>
                      <a:pt x="275" y="39"/>
                    </a:cubicBezTo>
                    <a:cubicBezTo>
                      <a:pt x="190" y="163"/>
                      <a:pt x="123" y="298"/>
                      <a:pt x="77" y="441"/>
                    </a:cubicBezTo>
                    <a:cubicBezTo>
                      <a:pt x="26" y="597"/>
                      <a:pt x="0" y="761"/>
                      <a:pt x="0" y="928"/>
                    </a:cubicBezTo>
                    <a:cubicBezTo>
                      <a:pt x="0" y="1007"/>
                      <a:pt x="6" y="1086"/>
                      <a:pt x="18" y="1164"/>
                    </a:cubicBezTo>
                    <a:cubicBezTo>
                      <a:pt x="24" y="1203"/>
                      <a:pt x="62" y="1229"/>
                      <a:pt x="101" y="1220"/>
                    </a:cubicBezTo>
                    <a:cubicBezTo>
                      <a:pt x="751" y="1071"/>
                      <a:pt x="751" y="1071"/>
                      <a:pt x="751" y="1071"/>
                    </a:cubicBezTo>
                    <a:cubicBezTo>
                      <a:pt x="777" y="1065"/>
                      <a:pt x="797" y="1045"/>
                      <a:pt x="803" y="1020"/>
                    </a:cubicBezTo>
                    <a:cubicBezTo>
                      <a:pt x="919" y="509"/>
                      <a:pt x="919" y="509"/>
                      <a:pt x="919" y="509"/>
                    </a:cubicBezTo>
                    <a:cubicBezTo>
                      <a:pt x="925" y="484"/>
                      <a:pt x="916" y="457"/>
                      <a:pt x="895" y="441"/>
                    </a:cubicBezTo>
                    <a:lnTo>
                      <a:pt x="373" y="2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5"/>
              <p:cNvSpPr>
                <a:spLocks/>
              </p:cNvSpPr>
              <p:nvPr/>
            </p:nvSpPr>
            <p:spPr bwMode="auto">
              <a:xfrm>
                <a:off x="6004692" y="4137892"/>
                <a:ext cx="440320" cy="401301"/>
              </a:xfrm>
              <a:custGeom>
                <a:avLst/>
                <a:gdLst>
                  <a:gd name="T0" fmla="*/ 608 w 1140"/>
                  <a:gd name="T1" fmla="*/ 107 h 1039"/>
                  <a:gd name="T2" fmla="*/ 27 w 1140"/>
                  <a:gd name="T3" fmla="*/ 503 h 1039"/>
                  <a:gd name="T4" fmla="*/ 35 w 1140"/>
                  <a:gd name="T5" fmla="*/ 603 h 1039"/>
                  <a:gd name="T6" fmla="*/ 557 w 1140"/>
                  <a:gd name="T7" fmla="*/ 1019 h 1039"/>
                  <a:gd name="T8" fmla="*/ 629 w 1140"/>
                  <a:gd name="T9" fmla="*/ 1027 h 1039"/>
                  <a:gd name="T10" fmla="*/ 1101 w 1140"/>
                  <a:gd name="T11" fmla="*/ 800 h 1039"/>
                  <a:gd name="T12" fmla="*/ 1140 w 1140"/>
                  <a:gd name="T13" fmla="*/ 738 h 1039"/>
                  <a:gd name="T14" fmla="*/ 1139 w 1140"/>
                  <a:gd name="T15" fmla="*/ 71 h 1039"/>
                  <a:gd name="T16" fmla="*/ 1066 w 1140"/>
                  <a:gd name="T17" fmla="*/ 3 h 1039"/>
                  <a:gd name="T18" fmla="*/ 608 w 1140"/>
                  <a:gd name="T19" fmla="*/ 10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0" h="1039">
                    <a:moveTo>
                      <a:pt x="608" y="107"/>
                    </a:moveTo>
                    <a:cubicBezTo>
                      <a:pt x="388" y="193"/>
                      <a:pt x="188" y="329"/>
                      <a:pt x="27" y="503"/>
                    </a:cubicBezTo>
                    <a:cubicBezTo>
                      <a:pt x="0" y="532"/>
                      <a:pt x="4" y="578"/>
                      <a:pt x="35" y="603"/>
                    </a:cubicBezTo>
                    <a:cubicBezTo>
                      <a:pt x="557" y="1019"/>
                      <a:pt x="557" y="1019"/>
                      <a:pt x="557" y="1019"/>
                    </a:cubicBezTo>
                    <a:cubicBezTo>
                      <a:pt x="578" y="1035"/>
                      <a:pt x="606" y="1039"/>
                      <a:pt x="629" y="1027"/>
                    </a:cubicBezTo>
                    <a:cubicBezTo>
                      <a:pt x="1101" y="800"/>
                      <a:pt x="1101" y="800"/>
                      <a:pt x="1101" y="800"/>
                    </a:cubicBezTo>
                    <a:cubicBezTo>
                      <a:pt x="1125" y="789"/>
                      <a:pt x="1140" y="765"/>
                      <a:pt x="1140" y="738"/>
                    </a:cubicBezTo>
                    <a:cubicBezTo>
                      <a:pt x="1139" y="71"/>
                      <a:pt x="1139" y="71"/>
                      <a:pt x="1139" y="71"/>
                    </a:cubicBezTo>
                    <a:cubicBezTo>
                      <a:pt x="1139" y="31"/>
                      <a:pt x="1106" y="0"/>
                      <a:pt x="1066" y="3"/>
                    </a:cubicBezTo>
                    <a:cubicBezTo>
                      <a:pt x="909" y="14"/>
                      <a:pt x="755" y="49"/>
                      <a:pt x="608" y="10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6"/>
              <p:cNvSpPr>
                <a:spLocks/>
              </p:cNvSpPr>
              <p:nvPr/>
            </p:nvSpPr>
            <p:spPr bwMode="auto">
              <a:xfrm>
                <a:off x="6478591" y="4137892"/>
                <a:ext cx="440083" cy="401301"/>
              </a:xfrm>
              <a:custGeom>
                <a:avLst/>
                <a:gdLst>
                  <a:gd name="T0" fmla="*/ 745 w 1139"/>
                  <a:gd name="T1" fmla="*/ 209 h 1039"/>
                  <a:gd name="T2" fmla="*/ 73 w 1139"/>
                  <a:gd name="T3" fmla="*/ 3 h 1039"/>
                  <a:gd name="T4" fmla="*/ 0 w 1139"/>
                  <a:gd name="T5" fmla="*/ 71 h 1039"/>
                  <a:gd name="T6" fmla="*/ 0 w 1139"/>
                  <a:gd name="T7" fmla="*/ 738 h 1039"/>
                  <a:gd name="T8" fmla="*/ 39 w 1139"/>
                  <a:gd name="T9" fmla="*/ 800 h 1039"/>
                  <a:gd name="T10" fmla="*/ 511 w 1139"/>
                  <a:gd name="T11" fmla="*/ 1027 h 1039"/>
                  <a:gd name="T12" fmla="*/ 583 w 1139"/>
                  <a:gd name="T13" fmla="*/ 1019 h 1039"/>
                  <a:gd name="T14" fmla="*/ 1105 w 1139"/>
                  <a:gd name="T15" fmla="*/ 603 h 1039"/>
                  <a:gd name="T16" fmla="*/ 1113 w 1139"/>
                  <a:gd name="T17" fmla="*/ 503 h 1039"/>
                  <a:gd name="T18" fmla="*/ 745 w 1139"/>
                  <a:gd name="T19" fmla="*/ 20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9" h="1039">
                    <a:moveTo>
                      <a:pt x="745" y="209"/>
                    </a:moveTo>
                    <a:cubicBezTo>
                      <a:pt x="540" y="91"/>
                      <a:pt x="310" y="20"/>
                      <a:pt x="73" y="3"/>
                    </a:cubicBezTo>
                    <a:cubicBezTo>
                      <a:pt x="34" y="0"/>
                      <a:pt x="0" y="31"/>
                      <a:pt x="0" y="71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0" y="765"/>
                      <a:pt x="15" y="789"/>
                      <a:pt x="39" y="800"/>
                    </a:cubicBezTo>
                    <a:cubicBezTo>
                      <a:pt x="511" y="1027"/>
                      <a:pt x="511" y="1027"/>
                      <a:pt x="511" y="1027"/>
                    </a:cubicBezTo>
                    <a:cubicBezTo>
                      <a:pt x="534" y="1039"/>
                      <a:pt x="563" y="1035"/>
                      <a:pt x="583" y="1019"/>
                    </a:cubicBezTo>
                    <a:cubicBezTo>
                      <a:pt x="1105" y="603"/>
                      <a:pt x="1105" y="603"/>
                      <a:pt x="1105" y="603"/>
                    </a:cubicBezTo>
                    <a:cubicBezTo>
                      <a:pt x="1136" y="578"/>
                      <a:pt x="1139" y="532"/>
                      <a:pt x="1113" y="503"/>
                    </a:cubicBezTo>
                    <a:cubicBezTo>
                      <a:pt x="1005" y="387"/>
                      <a:pt x="882" y="289"/>
                      <a:pt x="745" y="2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7"/>
              <p:cNvSpPr>
                <a:spLocks/>
              </p:cNvSpPr>
              <p:nvPr/>
            </p:nvSpPr>
            <p:spPr bwMode="auto">
              <a:xfrm>
                <a:off x="6613146" y="4832424"/>
                <a:ext cx="435354" cy="448833"/>
              </a:xfrm>
              <a:custGeom>
                <a:avLst/>
                <a:gdLst>
                  <a:gd name="T0" fmla="*/ 301 w 1127"/>
                  <a:gd name="T1" fmla="*/ 1113 h 1162"/>
                  <a:gd name="T2" fmla="*/ 396 w 1127"/>
                  <a:gd name="T3" fmla="*/ 1143 h 1162"/>
                  <a:gd name="T4" fmla="*/ 397 w 1127"/>
                  <a:gd name="T5" fmla="*/ 1142 h 1162"/>
                  <a:gd name="T6" fmla="*/ 535 w 1127"/>
                  <a:gd name="T7" fmla="*/ 1052 h 1162"/>
                  <a:gd name="T8" fmla="*/ 1116 w 1127"/>
                  <a:gd name="T9" fmla="*/ 241 h 1162"/>
                  <a:gd name="T10" fmla="*/ 1065 w 1127"/>
                  <a:gd name="T11" fmla="*/ 154 h 1162"/>
                  <a:gd name="T12" fmla="*/ 414 w 1127"/>
                  <a:gd name="T13" fmla="*/ 6 h 1162"/>
                  <a:gd name="T14" fmla="*/ 346 w 1127"/>
                  <a:gd name="T15" fmla="*/ 30 h 1162"/>
                  <a:gd name="T16" fmla="*/ 19 w 1127"/>
                  <a:gd name="T17" fmla="*/ 439 h 1162"/>
                  <a:gd name="T18" fmla="*/ 11 w 1127"/>
                  <a:gd name="T19" fmla="*/ 511 h 1162"/>
                  <a:gd name="T20" fmla="*/ 301 w 1127"/>
                  <a:gd name="T21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7" h="1162">
                    <a:moveTo>
                      <a:pt x="301" y="1113"/>
                    </a:moveTo>
                    <a:cubicBezTo>
                      <a:pt x="318" y="1148"/>
                      <a:pt x="362" y="1162"/>
                      <a:pt x="396" y="1143"/>
                    </a:cubicBezTo>
                    <a:cubicBezTo>
                      <a:pt x="396" y="1142"/>
                      <a:pt x="397" y="1142"/>
                      <a:pt x="397" y="1142"/>
                    </a:cubicBezTo>
                    <a:cubicBezTo>
                      <a:pt x="445" y="1114"/>
                      <a:pt x="491" y="1084"/>
                      <a:pt x="535" y="1052"/>
                    </a:cubicBezTo>
                    <a:cubicBezTo>
                      <a:pt x="812" y="851"/>
                      <a:pt x="1016" y="565"/>
                      <a:pt x="1116" y="241"/>
                    </a:cubicBezTo>
                    <a:cubicBezTo>
                      <a:pt x="1127" y="203"/>
                      <a:pt x="1104" y="163"/>
                      <a:pt x="1065" y="154"/>
                    </a:cubicBezTo>
                    <a:cubicBezTo>
                      <a:pt x="414" y="6"/>
                      <a:pt x="414" y="6"/>
                      <a:pt x="414" y="6"/>
                    </a:cubicBezTo>
                    <a:cubicBezTo>
                      <a:pt x="389" y="0"/>
                      <a:pt x="362" y="9"/>
                      <a:pt x="346" y="30"/>
                    </a:cubicBezTo>
                    <a:cubicBezTo>
                      <a:pt x="19" y="439"/>
                      <a:pt x="19" y="439"/>
                      <a:pt x="19" y="439"/>
                    </a:cubicBezTo>
                    <a:cubicBezTo>
                      <a:pt x="3" y="460"/>
                      <a:pt x="0" y="488"/>
                      <a:pt x="11" y="511"/>
                    </a:cubicBezTo>
                    <a:lnTo>
                      <a:pt x="301" y="111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28"/>
              <p:cNvSpPr>
                <a:spLocks/>
              </p:cNvSpPr>
              <p:nvPr/>
            </p:nvSpPr>
            <p:spPr bwMode="auto">
              <a:xfrm>
                <a:off x="6218230" y="5029646"/>
                <a:ext cx="487142" cy="325392"/>
              </a:xfrm>
              <a:custGeom>
                <a:avLst/>
                <a:gdLst>
                  <a:gd name="T0" fmla="*/ 307 w 1261"/>
                  <a:gd name="T1" fmla="*/ 38 h 842"/>
                  <a:gd name="T2" fmla="*/ 18 w 1261"/>
                  <a:gd name="T3" fmla="*/ 640 h 842"/>
                  <a:gd name="T4" fmla="*/ 54 w 1261"/>
                  <a:gd name="T5" fmla="*/ 733 h 842"/>
                  <a:gd name="T6" fmla="*/ 631 w 1261"/>
                  <a:gd name="T7" fmla="*/ 842 h 842"/>
                  <a:gd name="T8" fmla="*/ 1208 w 1261"/>
                  <a:gd name="T9" fmla="*/ 733 h 842"/>
                  <a:gd name="T10" fmla="*/ 1244 w 1261"/>
                  <a:gd name="T11" fmla="*/ 640 h 842"/>
                  <a:gd name="T12" fmla="*/ 954 w 1261"/>
                  <a:gd name="T13" fmla="*/ 38 h 842"/>
                  <a:gd name="T14" fmla="*/ 893 w 1261"/>
                  <a:gd name="T15" fmla="*/ 0 h 842"/>
                  <a:gd name="T16" fmla="*/ 369 w 1261"/>
                  <a:gd name="T17" fmla="*/ 0 h 842"/>
                  <a:gd name="T18" fmla="*/ 307 w 1261"/>
                  <a:gd name="T19" fmla="*/ 3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1" h="842">
                    <a:moveTo>
                      <a:pt x="307" y="38"/>
                    </a:moveTo>
                    <a:cubicBezTo>
                      <a:pt x="18" y="640"/>
                      <a:pt x="18" y="640"/>
                      <a:pt x="18" y="640"/>
                    </a:cubicBezTo>
                    <a:cubicBezTo>
                      <a:pt x="0" y="676"/>
                      <a:pt x="17" y="719"/>
                      <a:pt x="54" y="733"/>
                    </a:cubicBezTo>
                    <a:cubicBezTo>
                      <a:pt x="237" y="806"/>
                      <a:pt x="431" y="842"/>
                      <a:pt x="631" y="842"/>
                    </a:cubicBezTo>
                    <a:cubicBezTo>
                      <a:pt x="831" y="842"/>
                      <a:pt x="1024" y="806"/>
                      <a:pt x="1208" y="733"/>
                    </a:cubicBezTo>
                    <a:cubicBezTo>
                      <a:pt x="1244" y="719"/>
                      <a:pt x="1261" y="676"/>
                      <a:pt x="1244" y="640"/>
                    </a:cubicBezTo>
                    <a:cubicBezTo>
                      <a:pt x="954" y="38"/>
                      <a:pt x="954" y="38"/>
                      <a:pt x="954" y="38"/>
                    </a:cubicBezTo>
                    <a:cubicBezTo>
                      <a:pt x="943" y="15"/>
                      <a:pt x="919" y="0"/>
                      <a:pt x="893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43" y="0"/>
                      <a:pt x="319" y="15"/>
                      <a:pt x="307" y="3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713412" y="4387375"/>
                <a:ext cx="357316" cy="474845"/>
              </a:xfrm>
              <a:custGeom>
                <a:avLst/>
                <a:gdLst>
                  <a:gd name="T0" fmla="*/ 848 w 925"/>
                  <a:gd name="T1" fmla="*/ 442 h 1229"/>
                  <a:gd name="T2" fmla="*/ 650 w 925"/>
                  <a:gd name="T3" fmla="*/ 40 h 1229"/>
                  <a:gd name="T4" fmla="*/ 552 w 925"/>
                  <a:gd name="T5" fmla="*/ 25 h 1229"/>
                  <a:gd name="T6" fmla="*/ 30 w 925"/>
                  <a:gd name="T7" fmla="*/ 441 h 1229"/>
                  <a:gd name="T8" fmla="*/ 6 w 925"/>
                  <a:gd name="T9" fmla="*/ 510 h 1229"/>
                  <a:gd name="T10" fmla="*/ 122 w 925"/>
                  <a:gd name="T11" fmla="*/ 1021 h 1229"/>
                  <a:gd name="T12" fmla="*/ 174 w 925"/>
                  <a:gd name="T13" fmla="*/ 1072 h 1229"/>
                  <a:gd name="T14" fmla="*/ 825 w 925"/>
                  <a:gd name="T15" fmla="*/ 1221 h 1229"/>
                  <a:gd name="T16" fmla="*/ 907 w 925"/>
                  <a:gd name="T17" fmla="*/ 1164 h 1229"/>
                  <a:gd name="T18" fmla="*/ 925 w 925"/>
                  <a:gd name="T19" fmla="*/ 929 h 1229"/>
                  <a:gd name="T20" fmla="*/ 848 w 925"/>
                  <a:gd name="T21" fmla="*/ 442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848" y="442"/>
                    </a:moveTo>
                    <a:cubicBezTo>
                      <a:pt x="802" y="298"/>
                      <a:pt x="735" y="164"/>
                      <a:pt x="650" y="40"/>
                    </a:cubicBezTo>
                    <a:cubicBezTo>
                      <a:pt x="628" y="7"/>
                      <a:pt x="583" y="0"/>
                      <a:pt x="552" y="25"/>
                    </a:cubicBezTo>
                    <a:cubicBezTo>
                      <a:pt x="30" y="441"/>
                      <a:pt x="30" y="441"/>
                      <a:pt x="30" y="441"/>
                    </a:cubicBezTo>
                    <a:cubicBezTo>
                      <a:pt x="9" y="458"/>
                      <a:pt x="0" y="485"/>
                      <a:pt x="6" y="510"/>
                    </a:cubicBezTo>
                    <a:cubicBezTo>
                      <a:pt x="122" y="1021"/>
                      <a:pt x="122" y="1021"/>
                      <a:pt x="122" y="1021"/>
                    </a:cubicBezTo>
                    <a:cubicBezTo>
                      <a:pt x="128" y="1046"/>
                      <a:pt x="148" y="1066"/>
                      <a:pt x="174" y="1072"/>
                    </a:cubicBezTo>
                    <a:cubicBezTo>
                      <a:pt x="825" y="1221"/>
                      <a:pt x="825" y="1221"/>
                      <a:pt x="825" y="1221"/>
                    </a:cubicBezTo>
                    <a:cubicBezTo>
                      <a:pt x="863" y="1229"/>
                      <a:pt x="902" y="1204"/>
                      <a:pt x="907" y="1164"/>
                    </a:cubicBezTo>
                    <a:cubicBezTo>
                      <a:pt x="919" y="1087"/>
                      <a:pt x="925" y="1008"/>
                      <a:pt x="925" y="929"/>
                    </a:cubicBezTo>
                    <a:cubicBezTo>
                      <a:pt x="925" y="762"/>
                      <a:pt x="899" y="598"/>
                      <a:pt x="848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0"/>
              <p:cNvSpPr>
                <a:spLocks/>
              </p:cNvSpPr>
              <p:nvPr/>
            </p:nvSpPr>
            <p:spPr bwMode="auto">
              <a:xfrm>
                <a:off x="5875339" y="4832424"/>
                <a:ext cx="435590" cy="448833"/>
              </a:xfrm>
              <a:custGeom>
                <a:avLst/>
                <a:gdLst>
                  <a:gd name="T0" fmla="*/ 827 w 1128"/>
                  <a:gd name="T1" fmla="*/ 1113 h 1162"/>
                  <a:gd name="T2" fmla="*/ 1116 w 1128"/>
                  <a:gd name="T3" fmla="*/ 511 h 1162"/>
                  <a:gd name="T4" fmla="*/ 1108 w 1128"/>
                  <a:gd name="T5" fmla="*/ 439 h 1162"/>
                  <a:gd name="T6" fmla="*/ 782 w 1128"/>
                  <a:gd name="T7" fmla="*/ 30 h 1162"/>
                  <a:gd name="T8" fmla="*/ 713 w 1128"/>
                  <a:gd name="T9" fmla="*/ 6 h 1162"/>
                  <a:gd name="T10" fmla="*/ 62 w 1128"/>
                  <a:gd name="T11" fmla="*/ 154 h 1162"/>
                  <a:gd name="T12" fmla="*/ 12 w 1128"/>
                  <a:gd name="T13" fmla="*/ 241 h 1162"/>
                  <a:gd name="T14" fmla="*/ 216 w 1128"/>
                  <a:gd name="T15" fmla="*/ 665 h 1162"/>
                  <a:gd name="T16" fmla="*/ 731 w 1128"/>
                  <a:gd name="T17" fmla="*/ 1143 h 1162"/>
                  <a:gd name="T18" fmla="*/ 827 w 1128"/>
                  <a:gd name="T19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8" h="1162">
                    <a:moveTo>
                      <a:pt x="827" y="1113"/>
                    </a:moveTo>
                    <a:cubicBezTo>
                      <a:pt x="1116" y="511"/>
                      <a:pt x="1116" y="511"/>
                      <a:pt x="1116" y="511"/>
                    </a:cubicBezTo>
                    <a:cubicBezTo>
                      <a:pt x="1128" y="488"/>
                      <a:pt x="1124" y="460"/>
                      <a:pt x="1108" y="439"/>
                    </a:cubicBezTo>
                    <a:cubicBezTo>
                      <a:pt x="782" y="30"/>
                      <a:pt x="782" y="30"/>
                      <a:pt x="782" y="30"/>
                    </a:cubicBezTo>
                    <a:cubicBezTo>
                      <a:pt x="765" y="9"/>
                      <a:pt x="739" y="0"/>
                      <a:pt x="713" y="6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24" y="163"/>
                      <a:pt x="0" y="203"/>
                      <a:pt x="12" y="241"/>
                    </a:cubicBezTo>
                    <a:cubicBezTo>
                      <a:pt x="59" y="392"/>
                      <a:pt x="127" y="534"/>
                      <a:pt x="216" y="665"/>
                    </a:cubicBezTo>
                    <a:cubicBezTo>
                      <a:pt x="349" y="860"/>
                      <a:pt x="526" y="1024"/>
                      <a:pt x="731" y="1143"/>
                    </a:cubicBezTo>
                    <a:cubicBezTo>
                      <a:pt x="766" y="1162"/>
                      <a:pt x="810" y="1148"/>
                      <a:pt x="827" y="11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 131"/>
            <p:cNvGrpSpPr>
              <a:grpSpLocks noChangeAspect="1"/>
            </p:cNvGrpSpPr>
            <p:nvPr/>
          </p:nvGrpSpPr>
          <p:grpSpPr>
            <a:xfrm>
              <a:off x="10709003" y="1335507"/>
              <a:ext cx="759097" cy="758950"/>
              <a:chOff x="7297510" y="4134820"/>
              <a:chExt cx="1222580" cy="1222345"/>
            </a:xfrm>
          </p:grpSpPr>
          <p:sp>
            <p:nvSpPr>
              <p:cNvPr id="118" name="Freeform 31"/>
              <p:cNvSpPr>
                <a:spLocks/>
              </p:cNvSpPr>
              <p:nvPr/>
            </p:nvSpPr>
            <p:spPr bwMode="auto">
              <a:xfrm>
                <a:off x="7694551" y="5033665"/>
                <a:ext cx="428259" cy="323500"/>
              </a:xfrm>
              <a:custGeom>
                <a:avLst/>
                <a:gdLst>
                  <a:gd name="T0" fmla="*/ 276 w 1109"/>
                  <a:gd name="T1" fmla="*/ 39 h 838"/>
                  <a:gd name="T2" fmla="*/ 14 w 1109"/>
                  <a:gd name="T3" fmla="*/ 673 h 838"/>
                  <a:gd name="T4" fmla="*/ 52 w 1109"/>
                  <a:gd name="T5" fmla="*/ 757 h 838"/>
                  <a:gd name="T6" fmla="*/ 554 w 1109"/>
                  <a:gd name="T7" fmla="*/ 838 h 838"/>
                  <a:gd name="T8" fmla="*/ 1056 w 1109"/>
                  <a:gd name="T9" fmla="*/ 757 h 838"/>
                  <a:gd name="T10" fmla="*/ 1095 w 1109"/>
                  <a:gd name="T11" fmla="*/ 673 h 838"/>
                  <a:gd name="T12" fmla="*/ 832 w 1109"/>
                  <a:gd name="T13" fmla="*/ 39 h 838"/>
                  <a:gd name="T14" fmla="*/ 774 w 1109"/>
                  <a:gd name="T15" fmla="*/ 0 h 838"/>
                  <a:gd name="T16" fmla="*/ 335 w 1109"/>
                  <a:gd name="T17" fmla="*/ 0 h 838"/>
                  <a:gd name="T18" fmla="*/ 276 w 1109"/>
                  <a:gd name="T19" fmla="*/ 39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8">
                    <a:moveTo>
                      <a:pt x="276" y="39"/>
                    </a:moveTo>
                    <a:cubicBezTo>
                      <a:pt x="14" y="673"/>
                      <a:pt x="14" y="673"/>
                      <a:pt x="14" y="673"/>
                    </a:cubicBezTo>
                    <a:cubicBezTo>
                      <a:pt x="0" y="706"/>
                      <a:pt x="17" y="745"/>
                      <a:pt x="52" y="757"/>
                    </a:cubicBezTo>
                    <a:cubicBezTo>
                      <a:pt x="214" y="811"/>
                      <a:pt x="382" y="838"/>
                      <a:pt x="554" y="838"/>
                    </a:cubicBezTo>
                    <a:cubicBezTo>
                      <a:pt x="727" y="838"/>
                      <a:pt x="895" y="811"/>
                      <a:pt x="1056" y="757"/>
                    </a:cubicBezTo>
                    <a:cubicBezTo>
                      <a:pt x="1091" y="745"/>
                      <a:pt x="1109" y="706"/>
                      <a:pt x="1095" y="673"/>
                    </a:cubicBezTo>
                    <a:cubicBezTo>
                      <a:pt x="832" y="39"/>
                      <a:pt x="832" y="39"/>
                      <a:pt x="832" y="39"/>
                    </a:cubicBezTo>
                    <a:cubicBezTo>
                      <a:pt x="822" y="15"/>
                      <a:pt x="799" y="0"/>
                      <a:pt x="774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09" y="0"/>
                      <a:pt x="286" y="15"/>
                      <a:pt x="276" y="3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7355442" y="4880192"/>
                <a:ext cx="419037" cy="419509"/>
              </a:xfrm>
              <a:custGeom>
                <a:avLst/>
                <a:gdLst>
                  <a:gd name="T0" fmla="*/ 813 w 1085"/>
                  <a:gd name="T1" fmla="*/ 1036 h 1086"/>
                  <a:gd name="T2" fmla="*/ 1075 w 1085"/>
                  <a:gd name="T3" fmla="*/ 403 h 1086"/>
                  <a:gd name="T4" fmla="*/ 1061 w 1085"/>
                  <a:gd name="T5" fmla="*/ 334 h 1086"/>
                  <a:gd name="T6" fmla="*/ 751 w 1085"/>
                  <a:gd name="T7" fmla="*/ 24 h 1086"/>
                  <a:gd name="T8" fmla="*/ 682 w 1085"/>
                  <a:gd name="T9" fmla="*/ 10 h 1086"/>
                  <a:gd name="T10" fmla="*/ 49 w 1085"/>
                  <a:gd name="T11" fmla="*/ 272 h 1086"/>
                  <a:gd name="T12" fmla="*/ 16 w 1085"/>
                  <a:gd name="T13" fmla="*/ 359 h 1086"/>
                  <a:gd name="T14" fmla="*/ 726 w 1085"/>
                  <a:gd name="T15" fmla="*/ 1069 h 1086"/>
                  <a:gd name="T16" fmla="*/ 813 w 1085"/>
                  <a:gd name="T17" fmla="*/ 1036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813" y="1036"/>
                    </a:moveTo>
                    <a:cubicBezTo>
                      <a:pt x="1075" y="403"/>
                      <a:pt x="1075" y="403"/>
                      <a:pt x="1075" y="403"/>
                    </a:cubicBezTo>
                    <a:cubicBezTo>
                      <a:pt x="1085" y="380"/>
                      <a:pt x="1079" y="352"/>
                      <a:pt x="1061" y="334"/>
                    </a:cubicBezTo>
                    <a:cubicBezTo>
                      <a:pt x="751" y="24"/>
                      <a:pt x="751" y="24"/>
                      <a:pt x="751" y="24"/>
                    </a:cubicBezTo>
                    <a:cubicBezTo>
                      <a:pt x="733" y="6"/>
                      <a:pt x="706" y="0"/>
                      <a:pt x="682" y="10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15" y="287"/>
                      <a:pt x="0" y="326"/>
                      <a:pt x="16" y="359"/>
                    </a:cubicBezTo>
                    <a:cubicBezTo>
                      <a:pt x="169" y="663"/>
                      <a:pt x="422" y="916"/>
                      <a:pt x="726" y="1069"/>
                    </a:cubicBezTo>
                    <a:cubicBezTo>
                      <a:pt x="759" y="1086"/>
                      <a:pt x="799" y="1070"/>
                      <a:pt x="813" y="10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33"/>
              <p:cNvSpPr>
                <a:spLocks/>
              </p:cNvSpPr>
              <p:nvPr/>
            </p:nvSpPr>
            <p:spPr bwMode="auto">
              <a:xfrm>
                <a:off x="8042881" y="4880192"/>
                <a:ext cx="419272" cy="419509"/>
              </a:xfrm>
              <a:custGeom>
                <a:avLst/>
                <a:gdLst>
                  <a:gd name="T0" fmla="*/ 359 w 1085"/>
                  <a:gd name="T1" fmla="*/ 1069 h 1086"/>
                  <a:gd name="T2" fmla="*/ 1069 w 1085"/>
                  <a:gd name="T3" fmla="*/ 359 h 1086"/>
                  <a:gd name="T4" fmla="*/ 1036 w 1085"/>
                  <a:gd name="T5" fmla="*/ 272 h 1086"/>
                  <a:gd name="T6" fmla="*/ 403 w 1085"/>
                  <a:gd name="T7" fmla="*/ 10 h 1086"/>
                  <a:gd name="T8" fmla="*/ 334 w 1085"/>
                  <a:gd name="T9" fmla="*/ 24 h 1086"/>
                  <a:gd name="T10" fmla="*/ 24 w 1085"/>
                  <a:gd name="T11" fmla="*/ 334 h 1086"/>
                  <a:gd name="T12" fmla="*/ 10 w 1085"/>
                  <a:gd name="T13" fmla="*/ 403 h 1086"/>
                  <a:gd name="T14" fmla="*/ 272 w 1085"/>
                  <a:gd name="T15" fmla="*/ 1036 h 1086"/>
                  <a:gd name="T16" fmla="*/ 359 w 1085"/>
                  <a:gd name="T17" fmla="*/ 1069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359" y="1069"/>
                    </a:moveTo>
                    <a:cubicBezTo>
                      <a:pt x="663" y="916"/>
                      <a:pt x="916" y="663"/>
                      <a:pt x="1069" y="359"/>
                    </a:cubicBezTo>
                    <a:cubicBezTo>
                      <a:pt x="1085" y="326"/>
                      <a:pt x="1070" y="287"/>
                      <a:pt x="1036" y="272"/>
                    </a:cubicBezTo>
                    <a:cubicBezTo>
                      <a:pt x="403" y="10"/>
                      <a:pt x="403" y="10"/>
                      <a:pt x="403" y="10"/>
                    </a:cubicBezTo>
                    <a:cubicBezTo>
                      <a:pt x="379" y="0"/>
                      <a:pt x="352" y="6"/>
                      <a:pt x="334" y="2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5" y="352"/>
                      <a:pt x="0" y="380"/>
                      <a:pt x="10" y="403"/>
                    </a:cubicBezTo>
                    <a:cubicBezTo>
                      <a:pt x="272" y="1036"/>
                      <a:pt x="272" y="1036"/>
                      <a:pt x="272" y="1036"/>
                    </a:cubicBezTo>
                    <a:cubicBezTo>
                      <a:pt x="286" y="1070"/>
                      <a:pt x="326" y="1086"/>
                      <a:pt x="359" y="10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34"/>
              <p:cNvSpPr>
                <a:spLocks/>
              </p:cNvSpPr>
              <p:nvPr/>
            </p:nvSpPr>
            <p:spPr bwMode="auto">
              <a:xfrm>
                <a:off x="8196354" y="4531862"/>
                <a:ext cx="323736" cy="428260"/>
              </a:xfrm>
              <a:custGeom>
                <a:avLst/>
                <a:gdLst>
                  <a:gd name="T0" fmla="*/ 672 w 838"/>
                  <a:gd name="T1" fmla="*/ 14 h 1109"/>
                  <a:gd name="T2" fmla="*/ 39 w 838"/>
                  <a:gd name="T3" fmla="*/ 277 h 1109"/>
                  <a:gd name="T4" fmla="*/ 0 w 838"/>
                  <a:gd name="T5" fmla="*/ 336 h 1109"/>
                  <a:gd name="T6" fmla="*/ 0 w 838"/>
                  <a:gd name="T7" fmla="*/ 774 h 1109"/>
                  <a:gd name="T8" fmla="*/ 39 w 838"/>
                  <a:gd name="T9" fmla="*/ 833 h 1109"/>
                  <a:gd name="T10" fmla="*/ 672 w 838"/>
                  <a:gd name="T11" fmla="*/ 1095 h 1109"/>
                  <a:gd name="T12" fmla="*/ 757 w 838"/>
                  <a:gd name="T13" fmla="*/ 1057 h 1109"/>
                  <a:gd name="T14" fmla="*/ 838 w 838"/>
                  <a:gd name="T15" fmla="*/ 555 h 1109"/>
                  <a:gd name="T16" fmla="*/ 757 w 838"/>
                  <a:gd name="T17" fmla="*/ 53 h 1109"/>
                  <a:gd name="T18" fmla="*/ 672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672" y="14"/>
                    </a:moveTo>
                    <a:cubicBezTo>
                      <a:pt x="39" y="277"/>
                      <a:pt x="39" y="277"/>
                      <a:pt x="39" y="277"/>
                    </a:cubicBezTo>
                    <a:cubicBezTo>
                      <a:pt x="15" y="287"/>
                      <a:pt x="0" y="310"/>
                      <a:pt x="0" y="336"/>
                    </a:cubicBezTo>
                    <a:cubicBezTo>
                      <a:pt x="0" y="774"/>
                      <a:pt x="0" y="774"/>
                      <a:pt x="0" y="774"/>
                    </a:cubicBezTo>
                    <a:cubicBezTo>
                      <a:pt x="0" y="800"/>
                      <a:pt x="15" y="823"/>
                      <a:pt x="39" y="833"/>
                    </a:cubicBezTo>
                    <a:cubicBezTo>
                      <a:pt x="672" y="1095"/>
                      <a:pt x="672" y="1095"/>
                      <a:pt x="672" y="1095"/>
                    </a:cubicBezTo>
                    <a:cubicBezTo>
                      <a:pt x="706" y="1109"/>
                      <a:pt x="745" y="1092"/>
                      <a:pt x="757" y="1057"/>
                    </a:cubicBezTo>
                    <a:cubicBezTo>
                      <a:pt x="811" y="896"/>
                      <a:pt x="838" y="727"/>
                      <a:pt x="838" y="555"/>
                    </a:cubicBezTo>
                    <a:cubicBezTo>
                      <a:pt x="838" y="383"/>
                      <a:pt x="811" y="214"/>
                      <a:pt x="757" y="53"/>
                    </a:cubicBezTo>
                    <a:cubicBezTo>
                      <a:pt x="745" y="18"/>
                      <a:pt x="706" y="0"/>
                      <a:pt x="672" y="1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35"/>
              <p:cNvSpPr>
                <a:spLocks/>
              </p:cNvSpPr>
              <p:nvPr/>
            </p:nvSpPr>
            <p:spPr bwMode="auto">
              <a:xfrm>
                <a:off x="8042881" y="4192754"/>
                <a:ext cx="419272" cy="419037"/>
              </a:xfrm>
              <a:custGeom>
                <a:avLst/>
                <a:gdLst>
                  <a:gd name="T0" fmla="*/ 272 w 1085"/>
                  <a:gd name="T1" fmla="*/ 49 h 1085"/>
                  <a:gd name="T2" fmla="*/ 10 w 1085"/>
                  <a:gd name="T3" fmla="*/ 682 h 1085"/>
                  <a:gd name="T4" fmla="*/ 24 w 1085"/>
                  <a:gd name="T5" fmla="*/ 752 h 1085"/>
                  <a:gd name="T6" fmla="*/ 334 w 1085"/>
                  <a:gd name="T7" fmla="*/ 1062 h 1085"/>
                  <a:gd name="T8" fmla="*/ 403 w 1085"/>
                  <a:gd name="T9" fmla="*/ 1075 h 1085"/>
                  <a:gd name="T10" fmla="*/ 1036 w 1085"/>
                  <a:gd name="T11" fmla="*/ 813 h 1085"/>
                  <a:gd name="T12" fmla="*/ 1069 w 1085"/>
                  <a:gd name="T13" fmla="*/ 726 h 1085"/>
                  <a:gd name="T14" fmla="*/ 359 w 1085"/>
                  <a:gd name="T15" fmla="*/ 17 h 1085"/>
                  <a:gd name="T16" fmla="*/ 272 w 1085"/>
                  <a:gd name="T17" fmla="*/ 49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272" y="49"/>
                    </a:moveTo>
                    <a:cubicBezTo>
                      <a:pt x="10" y="682"/>
                      <a:pt x="10" y="682"/>
                      <a:pt x="10" y="682"/>
                    </a:cubicBezTo>
                    <a:cubicBezTo>
                      <a:pt x="0" y="706"/>
                      <a:pt x="5" y="733"/>
                      <a:pt x="24" y="752"/>
                    </a:cubicBezTo>
                    <a:cubicBezTo>
                      <a:pt x="334" y="1062"/>
                      <a:pt x="334" y="1062"/>
                      <a:pt x="334" y="1062"/>
                    </a:cubicBezTo>
                    <a:cubicBezTo>
                      <a:pt x="352" y="1080"/>
                      <a:pt x="379" y="1085"/>
                      <a:pt x="403" y="1075"/>
                    </a:cubicBezTo>
                    <a:cubicBezTo>
                      <a:pt x="1036" y="813"/>
                      <a:pt x="1036" y="813"/>
                      <a:pt x="1036" y="813"/>
                    </a:cubicBezTo>
                    <a:cubicBezTo>
                      <a:pt x="1070" y="799"/>
                      <a:pt x="1085" y="759"/>
                      <a:pt x="1069" y="726"/>
                    </a:cubicBezTo>
                    <a:cubicBezTo>
                      <a:pt x="916" y="422"/>
                      <a:pt x="663" y="169"/>
                      <a:pt x="359" y="17"/>
                    </a:cubicBezTo>
                    <a:cubicBezTo>
                      <a:pt x="326" y="0"/>
                      <a:pt x="286" y="15"/>
                      <a:pt x="272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36"/>
              <p:cNvSpPr>
                <a:spLocks/>
              </p:cNvSpPr>
              <p:nvPr/>
            </p:nvSpPr>
            <p:spPr bwMode="auto">
              <a:xfrm>
                <a:off x="7694545" y="4134820"/>
                <a:ext cx="428259" cy="323973"/>
              </a:xfrm>
              <a:custGeom>
                <a:avLst/>
                <a:gdLst>
                  <a:gd name="T0" fmla="*/ 554 w 1109"/>
                  <a:gd name="T1" fmla="*/ 0 h 839"/>
                  <a:gd name="T2" fmla="*/ 52 w 1109"/>
                  <a:gd name="T3" fmla="*/ 82 h 839"/>
                  <a:gd name="T4" fmla="*/ 14 w 1109"/>
                  <a:gd name="T5" fmla="*/ 166 h 839"/>
                  <a:gd name="T6" fmla="*/ 276 w 1109"/>
                  <a:gd name="T7" fmla="*/ 799 h 839"/>
                  <a:gd name="T8" fmla="*/ 335 w 1109"/>
                  <a:gd name="T9" fmla="*/ 839 h 839"/>
                  <a:gd name="T10" fmla="*/ 774 w 1109"/>
                  <a:gd name="T11" fmla="*/ 839 h 839"/>
                  <a:gd name="T12" fmla="*/ 832 w 1109"/>
                  <a:gd name="T13" fmla="*/ 799 h 839"/>
                  <a:gd name="T14" fmla="*/ 1095 w 1109"/>
                  <a:gd name="T15" fmla="*/ 166 h 839"/>
                  <a:gd name="T16" fmla="*/ 1056 w 1109"/>
                  <a:gd name="T17" fmla="*/ 82 h 839"/>
                  <a:gd name="T18" fmla="*/ 554 w 1109"/>
                  <a:gd name="T19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9">
                    <a:moveTo>
                      <a:pt x="554" y="0"/>
                    </a:moveTo>
                    <a:cubicBezTo>
                      <a:pt x="382" y="0"/>
                      <a:pt x="214" y="28"/>
                      <a:pt x="52" y="82"/>
                    </a:cubicBezTo>
                    <a:cubicBezTo>
                      <a:pt x="17" y="93"/>
                      <a:pt x="0" y="132"/>
                      <a:pt x="14" y="166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86" y="823"/>
                      <a:pt x="309" y="839"/>
                      <a:pt x="335" y="839"/>
                    </a:cubicBezTo>
                    <a:cubicBezTo>
                      <a:pt x="774" y="839"/>
                      <a:pt x="774" y="839"/>
                      <a:pt x="774" y="839"/>
                    </a:cubicBezTo>
                    <a:cubicBezTo>
                      <a:pt x="799" y="839"/>
                      <a:pt x="822" y="823"/>
                      <a:pt x="832" y="799"/>
                    </a:cubicBezTo>
                    <a:cubicBezTo>
                      <a:pt x="1095" y="166"/>
                      <a:pt x="1095" y="166"/>
                      <a:pt x="1095" y="166"/>
                    </a:cubicBezTo>
                    <a:cubicBezTo>
                      <a:pt x="1109" y="132"/>
                      <a:pt x="1091" y="93"/>
                      <a:pt x="1056" y="82"/>
                    </a:cubicBezTo>
                    <a:cubicBezTo>
                      <a:pt x="895" y="28"/>
                      <a:pt x="727" y="0"/>
                      <a:pt x="5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7355437" y="4192760"/>
                <a:ext cx="419037" cy="419038"/>
              </a:xfrm>
              <a:custGeom>
                <a:avLst/>
                <a:gdLst>
                  <a:gd name="T0" fmla="*/ 726 w 1085"/>
                  <a:gd name="T1" fmla="*/ 17 h 1085"/>
                  <a:gd name="T2" fmla="*/ 16 w 1085"/>
                  <a:gd name="T3" fmla="*/ 726 h 1085"/>
                  <a:gd name="T4" fmla="*/ 49 w 1085"/>
                  <a:gd name="T5" fmla="*/ 813 h 1085"/>
                  <a:gd name="T6" fmla="*/ 682 w 1085"/>
                  <a:gd name="T7" fmla="*/ 1075 h 1085"/>
                  <a:gd name="T8" fmla="*/ 751 w 1085"/>
                  <a:gd name="T9" fmla="*/ 1062 h 1085"/>
                  <a:gd name="T10" fmla="*/ 1061 w 1085"/>
                  <a:gd name="T11" fmla="*/ 752 h 1085"/>
                  <a:gd name="T12" fmla="*/ 1075 w 1085"/>
                  <a:gd name="T13" fmla="*/ 682 h 1085"/>
                  <a:gd name="T14" fmla="*/ 813 w 1085"/>
                  <a:gd name="T15" fmla="*/ 49 h 1085"/>
                  <a:gd name="T16" fmla="*/ 726 w 1085"/>
                  <a:gd name="T17" fmla="*/ 17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726" y="17"/>
                    </a:moveTo>
                    <a:cubicBezTo>
                      <a:pt x="422" y="169"/>
                      <a:pt x="169" y="422"/>
                      <a:pt x="16" y="726"/>
                    </a:cubicBezTo>
                    <a:cubicBezTo>
                      <a:pt x="0" y="759"/>
                      <a:pt x="15" y="799"/>
                      <a:pt x="49" y="813"/>
                    </a:cubicBezTo>
                    <a:cubicBezTo>
                      <a:pt x="682" y="1075"/>
                      <a:pt x="682" y="1075"/>
                      <a:pt x="682" y="1075"/>
                    </a:cubicBezTo>
                    <a:cubicBezTo>
                      <a:pt x="706" y="1085"/>
                      <a:pt x="733" y="1080"/>
                      <a:pt x="751" y="1062"/>
                    </a:cubicBezTo>
                    <a:cubicBezTo>
                      <a:pt x="1061" y="752"/>
                      <a:pt x="1061" y="752"/>
                      <a:pt x="1061" y="752"/>
                    </a:cubicBezTo>
                    <a:cubicBezTo>
                      <a:pt x="1079" y="733"/>
                      <a:pt x="1085" y="706"/>
                      <a:pt x="1075" y="682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99" y="15"/>
                      <a:pt x="759" y="0"/>
                      <a:pt x="726" y="1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7297510" y="4531863"/>
                <a:ext cx="323736" cy="428260"/>
              </a:xfrm>
              <a:custGeom>
                <a:avLst/>
                <a:gdLst>
                  <a:gd name="T0" fmla="*/ 166 w 838"/>
                  <a:gd name="T1" fmla="*/ 14 h 1109"/>
                  <a:gd name="T2" fmla="*/ 81 w 838"/>
                  <a:gd name="T3" fmla="*/ 53 h 1109"/>
                  <a:gd name="T4" fmla="*/ 0 w 838"/>
                  <a:gd name="T5" fmla="*/ 555 h 1109"/>
                  <a:gd name="T6" fmla="*/ 81 w 838"/>
                  <a:gd name="T7" fmla="*/ 1057 h 1109"/>
                  <a:gd name="T8" fmla="*/ 166 w 838"/>
                  <a:gd name="T9" fmla="*/ 1095 h 1109"/>
                  <a:gd name="T10" fmla="*/ 799 w 838"/>
                  <a:gd name="T11" fmla="*/ 833 h 1109"/>
                  <a:gd name="T12" fmla="*/ 838 w 838"/>
                  <a:gd name="T13" fmla="*/ 774 h 1109"/>
                  <a:gd name="T14" fmla="*/ 838 w 838"/>
                  <a:gd name="T15" fmla="*/ 336 h 1109"/>
                  <a:gd name="T16" fmla="*/ 799 w 838"/>
                  <a:gd name="T17" fmla="*/ 277 h 1109"/>
                  <a:gd name="T18" fmla="*/ 166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166" y="14"/>
                    </a:moveTo>
                    <a:cubicBezTo>
                      <a:pt x="132" y="0"/>
                      <a:pt x="93" y="18"/>
                      <a:pt x="81" y="53"/>
                    </a:cubicBezTo>
                    <a:cubicBezTo>
                      <a:pt x="27" y="214"/>
                      <a:pt x="0" y="383"/>
                      <a:pt x="0" y="555"/>
                    </a:cubicBezTo>
                    <a:cubicBezTo>
                      <a:pt x="0" y="727"/>
                      <a:pt x="27" y="896"/>
                      <a:pt x="81" y="1057"/>
                    </a:cubicBezTo>
                    <a:cubicBezTo>
                      <a:pt x="93" y="1092"/>
                      <a:pt x="132" y="1109"/>
                      <a:pt x="166" y="1095"/>
                    </a:cubicBezTo>
                    <a:cubicBezTo>
                      <a:pt x="799" y="833"/>
                      <a:pt x="799" y="833"/>
                      <a:pt x="799" y="833"/>
                    </a:cubicBezTo>
                    <a:cubicBezTo>
                      <a:pt x="823" y="823"/>
                      <a:pt x="838" y="800"/>
                      <a:pt x="838" y="774"/>
                    </a:cubicBezTo>
                    <a:cubicBezTo>
                      <a:pt x="838" y="336"/>
                      <a:pt x="838" y="336"/>
                      <a:pt x="838" y="336"/>
                    </a:cubicBezTo>
                    <a:cubicBezTo>
                      <a:pt x="838" y="310"/>
                      <a:pt x="823" y="287"/>
                      <a:pt x="799" y="277"/>
                    </a:cubicBezTo>
                    <a:lnTo>
                      <a:pt x="166" y="1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A2ED2213-75A1-4C08-BE70-8EF56B84E274}"/>
              </a:ext>
            </a:extLst>
          </p:cNvPr>
          <p:cNvGrpSpPr/>
          <p:nvPr/>
        </p:nvGrpSpPr>
        <p:grpSpPr>
          <a:xfrm>
            <a:off x="656525" y="2960660"/>
            <a:ext cx="5250185" cy="758952"/>
            <a:chOff x="723900" y="2392770"/>
            <a:chExt cx="5250185" cy="758952"/>
          </a:xfrm>
        </p:grpSpPr>
        <p:grpSp>
          <p:nvGrpSpPr>
            <p:cNvPr id="174" name="Group 173"/>
            <p:cNvGrpSpPr/>
            <p:nvPr/>
          </p:nvGrpSpPr>
          <p:grpSpPr>
            <a:xfrm>
              <a:off x="723900" y="2392770"/>
              <a:ext cx="759335" cy="758952"/>
              <a:chOff x="723900" y="2688988"/>
              <a:chExt cx="759335" cy="758952"/>
            </a:xfrm>
          </p:grpSpPr>
          <p:sp>
            <p:nvSpPr>
              <p:cNvPr id="162" name="Freeform 22"/>
              <p:cNvSpPr>
                <a:spLocks/>
              </p:cNvSpPr>
              <p:nvPr/>
            </p:nvSpPr>
            <p:spPr bwMode="auto">
              <a:xfrm>
                <a:off x="723900" y="2689371"/>
                <a:ext cx="422406" cy="563848"/>
              </a:xfrm>
              <a:custGeom>
                <a:avLst/>
                <a:gdLst>
                  <a:gd name="T0" fmla="*/ 142 w 674"/>
                  <a:gd name="T1" fmla="*/ 790 h 900"/>
                  <a:gd name="T2" fmla="*/ 186 w 674"/>
                  <a:gd name="T3" fmla="*/ 742 h 900"/>
                  <a:gd name="T4" fmla="*/ 248 w 674"/>
                  <a:gd name="T5" fmla="*/ 728 h 900"/>
                  <a:gd name="T6" fmla="*/ 280 w 674"/>
                  <a:gd name="T7" fmla="*/ 750 h 900"/>
                  <a:gd name="T8" fmla="*/ 286 w 674"/>
                  <a:gd name="T9" fmla="*/ 769 h 900"/>
                  <a:gd name="T10" fmla="*/ 305 w 674"/>
                  <a:gd name="T11" fmla="*/ 776 h 900"/>
                  <a:gd name="T12" fmla="*/ 344 w 674"/>
                  <a:gd name="T13" fmla="*/ 753 h 900"/>
                  <a:gd name="T14" fmla="*/ 355 w 674"/>
                  <a:gd name="T15" fmla="*/ 718 h 900"/>
                  <a:gd name="T16" fmla="*/ 331 w 674"/>
                  <a:gd name="T17" fmla="*/ 605 h 900"/>
                  <a:gd name="T18" fmla="*/ 558 w 674"/>
                  <a:gd name="T19" fmla="*/ 334 h 900"/>
                  <a:gd name="T20" fmla="*/ 583 w 674"/>
                  <a:gd name="T21" fmla="*/ 305 h 900"/>
                  <a:gd name="T22" fmla="*/ 583 w 674"/>
                  <a:gd name="T23" fmla="*/ 228 h 900"/>
                  <a:gd name="T24" fmla="*/ 587 w 674"/>
                  <a:gd name="T25" fmla="*/ 197 h 900"/>
                  <a:gd name="T26" fmla="*/ 592 w 674"/>
                  <a:gd name="T27" fmla="*/ 195 h 900"/>
                  <a:gd name="T28" fmla="*/ 615 w 674"/>
                  <a:gd name="T29" fmla="*/ 202 h 900"/>
                  <a:gd name="T30" fmla="*/ 623 w 674"/>
                  <a:gd name="T31" fmla="*/ 216 h 900"/>
                  <a:gd name="T32" fmla="*/ 659 w 674"/>
                  <a:gd name="T33" fmla="*/ 219 h 900"/>
                  <a:gd name="T34" fmla="*/ 673 w 674"/>
                  <a:gd name="T35" fmla="*/ 172 h 900"/>
                  <a:gd name="T36" fmla="*/ 659 w 674"/>
                  <a:gd name="T37" fmla="*/ 126 h 900"/>
                  <a:gd name="T38" fmla="*/ 623 w 674"/>
                  <a:gd name="T39" fmla="*/ 128 h 900"/>
                  <a:gd name="T40" fmla="*/ 615 w 674"/>
                  <a:gd name="T41" fmla="*/ 142 h 900"/>
                  <a:gd name="T42" fmla="*/ 592 w 674"/>
                  <a:gd name="T43" fmla="*/ 150 h 900"/>
                  <a:gd name="T44" fmla="*/ 587 w 674"/>
                  <a:gd name="T45" fmla="*/ 147 h 900"/>
                  <a:gd name="T46" fmla="*/ 583 w 674"/>
                  <a:gd name="T47" fmla="*/ 116 h 900"/>
                  <a:gd name="T48" fmla="*/ 583 w 674"/>
                  <a:gd name="T49" fmla="*/ 25 h 900"/>
                  <a:gd name="T50" fmla="*/ 558 w 674"/>
                  <a:gd name="T51" fmla="*/ 1 h 900"/>
                  <a:gd name="T52" fmla="*/ 0 w 674"/>
                  <a:gd name="T53" fmla="*/ 605 h 900"/>
                  <a:gd name="T54" fmla="*/ 67 w 674"/>
                  <a:gd name="T55" fmla="*/ 884 h 900"/>
                  <a:gd name="T56" fmla="*/ 102 w 674"/>
                  <a:gd name="T57" fmla="*/ 893 h 900"/>
                  <a:gd name="T58" fmla="*/ 156 w 674"/>
                  <a:gd name="T59" fmla="*/ 862 h 900"/>
                  <a:gd name="T60" fmla="*/ 159 w 674"/>
                  <a:gd name="T61" fmla="*/ 842 h 900"/>
                  <a:gd name="T62" fmla="*/ 145 w 674"/>
                  <a:gd name="T63" fmla="*/ 828 h 900"/>
                  <a:gd name="T64" fmla="*/ 142 w 674"/>
                  <a:gd name="T65" fmla="*/ 790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4" h="900">
                    <a:moveTo>
                      <a:pt x="142" y="790"/>
                    </a:moveTo>
                    <a:cubicBezTo>
                      <a:pt x="149" y="771"/>
                      <a:pt x="165" y="754"/>
                      <a:pt x="186" y="742"/>
                    </a:cubicBezTo>
                    <a:cubicBezTo>
                      <a:pt x="206" y="730"/>
                      <a:pt x="229" y="725"/>
                      <a:pt x="248" y="728"/>
                    </a:cubicBezTo>
                    <a:cubicBezTo>
                      <a:pt x="262" y="731"/>
                      <a:pt x="273" y="739"/>
                      <a:pt x="280" y="750"/>
                    </a:cubicBezTo>
                    <a:cubicBezTo>
                      <a:pt x="283" y="756"/>
                      <a:pt x="285" y="763"/>
                      <a:pt x="286" y="769"/>
                    </a:cubicBezTo>
                    <a:cubicBezTo>
                      <a:pt x="286" y="781"/>
                      <a:pt x="292" y="783"/>
                      <a:pt x="305" y="776"/>
                    </a:cubicBezTo>
                    <a:cubicBezTo>
                      <a:pt x="344" y="753"/>
                      <a:pt x="344" y="753"/>
                      <a:pt x="344" y="753"/>
                    </a:cubicBezTo>
                    <a:cubicBezTo>
                      <a:pt x="357" y="746"/>
                      <a:pt x="361" y="730"/>
                      <a:pt x="355" y="718"/>
                    </a:cubicBezTo>
                    <a:cubicBezTo>
                      <a:pt x="340" y="683"/>
                      <a:pt x="331" y="645"/>
                      <a:pt x="331" y="605"/>
                    </a:cubicBezTo>
                    <a:cubicBezTo>
                      <a:pt x="331" y="470"/>
                      <a:pt x="429" y="357"/>
                      <a:pt x="558" y="334"/>
                    </a:cubicBezTo>
                    <a:cubicBezTo>
                      <a:pt x="572" y="332"/>
                      <a:pt x="583" y="319"/>
                      <a:pt x="583" y="305"/>
                    </a:cubicBezTo>
                    <a:cubicBezTo>
                      <a:pt x="583" y="228"/>
                      <a:pt x="583" y="228"/>
                      <a:pt x="583" y="228"/>
                    </a:cubicBezTo>
                    <a:cubicBezTo>
                      <a:pt x="583" y="214"/>
                      <a:pt x="584" y="200"/>
                      <a:pt x="587" y="197"/>
                    </a:cubicBezTo>
                    <a:cubicBezTo>
                      <a:pt x="588" y="196"/>
                      <a:pt x="590" y="195"/>
                      <a:pt x="592" y="195"/>
                    </a:cubicBezTo>
                    <a:cubicBezTo>
                      <a:pt x="601" y="194"/>
                      <a:pt x="609" y="195"/>
                      <a:pt x="615" y="202"/>
                    </a:cubicBezTo>
                    <a:cubicBezTo>
                      <a:pt x="618" y="207"/>
                      <a:pt x="620" y="212"/>
                      <a:pt x="623" y="216"/>
                    </a:cubicBezTo>
                    <a:cubicBezTo>
                      <a:pt x="631" y="230"/>
                      <a:pt x="649" y="232"/>
                      <a:pt x="659" y="219"/>
                    </a:cubicBezTo>
                    <a:cubicBezTo>
                      <a:pt x="670" y="207"/>
                      <a:pt x="674" y="189"/>
                      <a:pt x="673" y="172"/>
                    </a:cubicBezTo>
                    <a:cubicBezTo>
                      <a:pt x="674" y="156"/>
                      <a:pt x="670" y="138"/>
                      <a:pt x="659" y="126"/>
                    </a:cubicBezTo>
                    <a:cubicBezTo>
                      <a:pt x="649" y="113"/>
                      <a:pt x="631" y="114"/>
                      <a:pt x="623" y="128"/>
                    </a:cubicBezTo>
                    <a:cubicBezTo>
                      <a:pt x="620" y="133"/>
                      <a:pt x="618" y="138"/>
                      <a:pt x="615" y="142"/>
                    </a:cubicBezTo>
                    <a:cubicBezTo>
                      <a:pt x="609" y="150"/>
                      <a:pt x="601" y="150"/>
                      <a:pt x="592" y="150"/>
                    </a:cubicBezTo>
                    <a:cubicBezTo>
                      <a:pt x="590" y="150"/>
                      <a:pt x="588" y="149"/>
                      <a:pt x="587" y="147"/>
                    </a:cubicBezTo>
                    <a:cubicBezTo>
                      <a:pt x="584" y="145"/>
                      <a:pt x="583" y="131"/>
                      <a:pt x="583" y="116"/>
                    </a:cubicBezTo>
                    <a:cubicBezTo>
                      <a:pt x="583" y="25"/>
                      <a:pt x="583" y="25"/>
                      <a:pt x="583" y="25"/>
                    </a:cubicBezTo>
                    <a:cubicBezTo>
                      <a:pt x="583" y="11"/>
                      <a:pt x="572" y="0"/>
                      <a:pt x="558" y="1"/>
                    </a:cubicBezTo>
                    <a:cubicBezTo>
                      <a:pt x="245" y="25"/>
                      <a:pt x="0" y="286"/>
                      <a:pt x="0" y="605"/>
                    </a:cubicBezTo>
                    <a:cubicBezTo>
                      <a:pt x="0" y="705"/>
                      <a:pt x="24" y="800"/>
                      <a:pt x="67" y="884"/>
                    </a:cubicBezTo>
                    <a:cubicBezTo>
                      <a:pt x="74" y="896"/>
                      <a:pt x="90" y="900"/>
                      <a:pt x="102" y="893"/>
                    </a:cubicBezTo>
                    <a:cubicBezTo>
                      <a:pt x="156" y="862"/>
                      <a:pt x="156" y="862"/>
                      <a:pt x="156" y="862"/>
                    </a:cubicBezTo>
                    <a:cubicBezTo>
                      <a:pt x="168" y="855"/>
                      <a:pt x="168" y="849"/>
                      <a:pt x="159" y="842"/>
                    </a:cubicBezTo>
                    <a:cubicBezTo>
                      <a:pt x="153" y="839"/>
                      <a:pt x="149" y="834"/>
                      <a:pt x="145" y="828"/>
                    </a:cubicBezTo>
                    <a:cubicBezTo>
                      <a:pt x="139" y="816"/>
                      <a:pt x="138" y="802"/>
                      <a:pt x="142" y="7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3"/>
              <p:cNvSpPr>
                <a:spLocks/>
              </p:cNvSpPr>
              <p:nvPr/>
            </p:nvSpPr>
            <p:spPr bwMode="auto">
              <a:xfrm>
                <a:off x="1104909" y="2688988"/>
                <a:ext cx="378326" cy="560398"/>
              </a:xfrm>
              <a:custGeom>
                <a:avLst/>
                <a:gdLst>
                  <a:gd name="T0" fmla="*/ 70 w 604"/>
                  <a:gd name="T1" fmla="*/ 112 h 895"/>
                  <a:gd name="T2" fmla="*/ 89 w 604"/>
                  <a:gd name="T3" fmla="*/ 173 h 895"/>
                  <a:gd name="T4" fmla="*/ 70 w 604"/>
                  <a:gd name="T5" fmla="*/ 234 h 895"/>
                  <a:gd name="T6" fmla="*/ 35 w 604"/>
                  <a:gd name="T7" fmla="*/ 251 h 895"/>
                  <a:gd name="T8" fmla="*/ 16 w 604"/>
                  <a:gd name="T9" fmla="*/ 246 h 895"/>
                  <a:gd name="T10" fmla="*/ 0 w 604"/>
                  <a:gd name="T11" fmla="*/ 259 h 895"/>
                  <a:gd name="T12" fmla="*/ 0 w 604"/>
                  <a:gd name="T13" fmla="*/ 305 h 895"/>
                  <a:gd name="T14" fmla="*/ 26 w 604"/>
                  <a:gd name="T15" fmla="*/ 332 h 895"/>
                  <a:gd name="T16" fmla="*/ 273 w 604"/>
                  <a:gd name="T17" fmla="*/ 606 h 895"/>
                  <a:gd name="T18" fmla="*/ 257 w 604"/>
                  <a:gd name="T19" fmla="*/ 700 h 895"/>
                  <a:gd name="T20" fmla="*/ 269 w 604"/>
                  <a:gd name="T21" fmla="*/ 736 h 895"/>
                  <a:gd name="T22" fmla="*/ 336 w 604"/>
                  <a:gd name="T23" fmla="*/ 775 h 895"/>
                  <a:gd name="T24" fmla="*/ 361 w 604"/>
                  <a:gd name="T25" fmla="*/ 793 h 895"/>
                  <a:gd name="T26" fmla="*/ 360 w 604"/>
                  <a:gd name="T27" fmla="*/ 799 h 895"/>
                  <a:gd name="T28" fmla="*/ 342 w 604"/>
                  <a:gd name="T29" fmla="*/ 815 h 895"/>
                  <a:gd name="T30" fmla="*/ 326 w 604"/>
                  <a:gd name="T31" fmla="*/ 815 h 895"/>
                  <a:gd name="T32" fmla="*/ 305 w 604"/>
                  <a:gd name="T33" fmla="*/ 845 h 895"/>
                  <a:gd name="T34" fmla="*/ 339 w 604"/>
                  <a:gd name="T35" fmla="*/ 881 h 895"/>
                  <a:gd name="T36" fmla="*/ 387 w 604"/>
                  <a:gd name="T37" fmla="*/ 892 h 895"/>
                  <a:gd name="T38" fmla="*/ 403 w 604"/>
                  <a:gd name="T39" fmla="*/ 859 h 895"/>
                  <a:gd name="T40" fmla="*/ 394 w 604"/>
                  <a:gd name="T41" fmla="*/ 845 h 895"/>
                  <a:gd name="T42" fmla="*/ 399 w 604"/>
                  <a:gd name="T43" fmla="*/ 822 h 895"/>
                  <a:gd name="T44" fmla="*/ 404 w 604"/>
                  <a:gd name="T45" fmla="*/ 818 h 895"/>
                  <a:gd name="T46" fmla="*/ 433 w 604"/>
                  <a:gd name="T47" fmla="*/ 831 h 895"/>
                  <a:gd name="T48" fmla="*/ 512 w 604"/>
                  <a:gd name="T49" fmla="*/ 876 h 895"/>
                  <a:gd name="T50" fmla="*/ 546 w 604"/>
                  <a:gd name="T51" fmla="*/ 866 h 895"/>
                  <a:gd name="T52" fmla="*/ 604 w 604"/>
                  <a:gd name="T53" fmla="*/ 606 h 895"/>
                  <a:gd name="T54" fmla="*/ 26 w 604"/>
                  <a:gd name="T55" fmla="*/ 0 h 895"/>
                  <a:gd name="T56" fmla="*/ 0 w 604"/>
                  <a:gd name="T57" fmla="*/ 26 h 895"/>
                  <a:gd name="T58" fmla="*/ 0 w 604"/>
                  <a:gd name="T59" fmla="*/ 87 h 895"/>
                  <a:gd name="T60" fmla="*/ 16 w 604"/>
                  <a:gd name="T61" fmla="*/ 100 h 895"/>
                  <a:gd name="T62" fmla="*/ 35 w 604"/>
                  <a:gd name="T63" fmla="*/ 96 h 895"/>
                  <a:gd name="T64" fmla="*/ 70 w 604"/>
                  <a:gd name="T65" fmla="*/ 11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4" h="895">
                    <a:moveTo>
                      <a:pt x="70" y="112"/>
                    </a:moveTo>
                    <a:cubicBezTo>
                      <a:pt x="83" y="128"/>
                      <a:pt x="90" y="149"/>
                      <a:pt x="89" y="173"/>
                    </a:cubicBezTo>
                    <a:cubicBezTo>
                      <a:pt x="90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20"/>
                      <a:pt x="12" y="331"/>
                      <a:pt x="26" y="332"/>
                    </a:cubicBezTo>
                    <a:cubicBezTo>
                      <a:pt x="165" y="347"/>
                      <a:pt x="273" y="464"/>
                      <a:pt x="273" y="606"/>
                    </a:cubicBezTo>
                    <a:cubicBezTo>
                      <a:pt x="273" y="639"/>
                      <a:pt x="267" y="670"/>
                      <a:pt x="257" y="700"/>
                    </a:cubicBezTo>
                    <a:cubicBezTo>
                      <a:pt x="252" y="713"/>
                      <a:pt x="257" y="729"/>
                      <a:pt x="269" y="736"/>
                    </a:cubicBezTo>
                    <a:cubicBezTo>
                      <a:pt x="336" y="775"/>
                      <a:pt x="336" y="775"/>
                      <a:pt x="336" y="775"/>
                    </a:cubicBezTo>
                    <a:cubicBezTo>
                      <a:pt x="348" y="782"/>
                      <a:pt x="360" y="790"/>
                      <a:pt x="361" y="793"/>
                    </a:cubicBezTo>
                    <a:cubicBezTo>
                      <a:pt x="361" y="795"/>
                      <a:pt x="361" y="797"/>
                      <a:pt x="360" y="799"/>
                    </a:cubicBezTo>
                    <a:cubicBezTo>
                      <a:pt x="356" y="807"/>
                      <a:pt x="352" y="814"/>
                      <a:pt x="342" y="815"/>
                    </a:cubicBezTo>
                    <a:cubicBezTo>
                      <a:pt x="337" y="815"/>
                      <a:pt x="332" y="815"/>
                      <a:pt x="326" y="815"/>
                    </a:cubicBezTo>
                    <a:cubicBezTo>
                      <a:pt x="310" y="815"/>
                      <a:pt x="300" y="830"/>
                      <a:pt x="305" y="845"/>
                    </a:cubicBezTo>
                    <a:cubicBezTo>
                      <a:pt x="311" y="860"/>
                      <a:pt x="325" y="873"/>
                      <a:pt x="339" y="881"/>
                    </a:cubicBezTo>
                    <a:cubicBezTo>
                      <a:pt x="353" y="889"/>
                      <a:pt x="371" y="895"/>
                      <a:pt x="387" y="892"/>
                    </a:cubicBezTo>
                    <a:cubicBezTo>
                      <a:pt x="403" y="889"/>
                      <a:pt x="410" y="873"/>
                      <a:pt x="403" y="859"/>
                    </a:cubicBezTo>
                    <a:cubicBezTo>
                      <a:pt x="400" y="854"/>
                      <a:pt x="397" y="850"/>
                      <a:pt x="394" y="845"/>
                    </a:cubicBezTo>
                    <a:cubicBezTo>
                      <a:pt x="390" y="836"/>
                      <a:pt x="394" y="829"/>
                      <a:pt x="399" y="822"/>
                    </a:cubicBezTo>
                    <a:cubicBezTo>
                      <a:pt x="400" y="820"/>
                      <a:pt x="402" y="819"/>
                      <a:pt x="404" y="818"/>
                    </a:cubicBezTo>
                    <a:cubicBezTo>
                      <a:pt x="407" y="817"/>
                      <a:pt x="420" y="823"/>
                      <a:pt x="433" y="831"/>
                    </a:cubicBezTo>
                    <a:cubicBezTo>
                      <a:pt x="512" y="876"/>
                      <a:pt x="512" y="876"/>
                      <a:pt x="512" y="876"/>
                    </a:cubicBezTo>
                    <a:cubicBezTo>
                      <a:pt x="524" y="883"/>
                      <a:pt x="540" y="879"/>
                      <a:pt x="546" y="866"/>
                    </a:cubicBezTo>
                    <a:cubicBezTo>
                      <a:pt x="583" y="787"/>
                      <a:pt x="604" y="699"/>
                      <a:pt x="604" y="606"/>
                    </a:cubicBezTo>
                    <a:cubicBezTo>
                      <a:pt x="604" y="281"/>
                      <a:pt x="348" y="15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4"/>
              <p:cNvSpPr>
                <a:spLocks/>
              </p:cNvSpPr>
              <p:nvPr/>
            </p:nvSpPr>
            <p:spPr bwMode="auto">
              <a:xfrm>
                <a:off x="785996" y="3158542"/>
                <a:ext cx="642042" cy="289398"/>
              </a:xfrm>
              <a:custGeom>
                <a:avLst/>
                <a:gdLst>
                  <a:gd name="T0" fmla="*/ 899 w 1025"/>
                  <a:gd name="T1" fmla="*/ 165 h 462"/>
                  <a:gd name="T2" fmla="*/ 836 w 1025"/>
                  <a:gd name="T3" fmla="*/ 151 h 462"/>
                  <a:gd name="T4" fmla="*/ 793 w 1025"/>
                  <a:gd name="T5" fmla="*/ 104 h 462"/>
                  <a:gd name="T6" fmla="*/ 796 w 1025"/>
                  <a:gd name="T7" fmla="*/ 66 h 462"/>
                  <a:gd name="T8" fmla="*/ 810 w 1025"/>
                  <a:gd name="T9" fmla="*/ 51 h 462"/>
                  <a:gd name="T10" fmla="*/ 806 w 1025"/>
                  <a:gd name="T11" fmla="*/ 31 h 462"/>
                  <a:gd name="T12" fmla="*/ 766 w 1025"/>
                  <a:gd name="T13" fmla="*/ 8 h 462"/>
                  <a:gd name="T14" fmla="*/ 730 w 1025"/>
                  <a:gd name="T15" fmla="*/ 17 h 462"/>
                  <a:gd name="T16" fmla="*/ 507 w 1025"/>
                  <a:gd name="T17" fmla="*/ 131 h 462"/>
                  <a:gd name="T18" fmla="*/ 297 w 1025"/>
                  <a:gd name="T19" fmla="*/ 33 h 462"/>
                  <a:gd name="T20" fmla="*/ 259 w 1025"/>
                  <a:gd name="T21" fmla="*/ 26 h 462"/>
                  <a:gd name="T22" fmla="*/ 192 w 1025"/>
                  <a:gd name="T23" fmla="*/ 64 h 462"/>
                  <a:gd name="T24" fmla="*/ 164 w 1025"/>
                  <a:gd name="T25" fmla="*/ 77 h 462"/>
                  <a:gd name="T26" fmla="*/ 158 w 1025"/>
                  <a:gd name="T27" fmla="*/ 73 h 462"/>
                  <a:gd name="T28" fmla="*/ 154 w 1025"/>
                  <a:gd name="T29" fmla="*/ 50 h 462"/>
                  <a:gd name="T30" fmla="*/ 162 w 1025"/>
                  <a:gd name="T31" fmla="*/ 36 h 462"/>
                  <a:gd name="T32" fmla="*/ 146 w 1025"/>
                  <a:gd name="T33" fmla="*/ 3 h 462"/>
                  <a:gd name="T34" fmla="*/ 99 w 1025"/>
                  <a:gd name="T35" fmla="*/ 14 h 462"/>
                  <a:gd name="T36" fmla="*/ 65 w 1025"/>
                  <a:gd name="T37" fmla="*/ 49 h 462"/>
                  <a:gd name="T38" fmla="*/ 86 w 1025"/>
                  <a:gd name="T39" fmla="*/ 80 h 462"/>
                  <a:gd name="T40" fmla="*/ 102 w 1025"/>
                  <a:gd name="T41" fmla="*/ 80 h 462"/>
                  <a:gd name="T42" fmla="*/ 120 w 1025"/>
                  <a:gd name="T43" fmla="*/ 95 h 462"/>
                  <a:gd name="T44" fmla="*/ 120 w 1025"/>
                  <a:gd name="T45" fmla="*/ 102 h 462"/>
                  <a:gd name="T46" fmla="*/ 95 w 1025"/>
                  <a:gd name="T47" fmla="*/ 120 h 462"/>
                  <a:gd name="T48" fmla="*/ 16 w 1025"/>
                  <a:gd name="T49" fmla="*/ 166 h 462"/>
                  <a:gd name="T50" fmla="*/ 8 w 1025"/>
                  <a:gd name="T51" fmla="*/ 200 h 462"/>
                  <a:gd name="T52" fmla="*/ 507 w 1025"/>
                  <a:gd name="T53" fmla="*/ 462 h 462"/>
                  <a:gd name="T54" fmla="*/ 1017 w 1025"/>
                  <a:gd name="T55" fmla="*/ 183 h 462"/>
                  <a:gd name="T56" fmla="*/ 1009 w 1025"/>
                  <a:gd name="T57" fmla="*/ 148 h 462"/>
                  <a:gd name="T58" fmla="*/ 955 w 1025"/>
                  <a:gd name="T59" fmla="*/ 117 h 462"/>
                  <a:gd name="T60" fmla="*/ 936 w 1025"/>
                  <a:gd name="T61" fmla="*/ 124 h 462"/>
                  <a:gd name="T62" fmla="*/ 930 w 1025"/>
                  <a:gd name="T63" fmla="*/ 144 h 462"/>
                  <a:gd name="T64" fmla="*/ 899 w 1025"/>
                  <a:gd name="T65" fmla="*/ 165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5" h="462">
                    <a:moveTo>
                      <a:pt x="899" y="165"/>
                    </a:moveTo>
                    <a:cubicBezTo>
                      <a:pt x="879" y="169"/>
                      <a:pt x="857" y="164"/>
                      <a:pt x="836" y="151"/>
                    </a:cubicBezTo>
                    <a:cubicBezTo>
                      <a:pt x="815" y="140"/>
                      <a:pt x="800" y="123"/>
                      <a:pt x="793" y="104"/>
                    </a:cubicBezTo>
                    <a:cubicBezTo>
                      <a:pt x="788" y="91"/>
                      <a:pt x="789" y="77"/>
                      <a:pt x="796" y="66"/>
                    </a:cubicBezTo>
                    <a:cubicBezTo>
                      <a:pt x="799" y="60"/>
                      <a:pt x="804" y="55"/>
                      <a:pt x="810" y="51"/>
                    </a:cubicBezTo>
                    <a:cubicBezTo>
                      <a:pt x="819" y="45"/>
                      <a:pt x="818" y="38"/>
                      <a:pt x="806" y="31"/>
                    </a:cubicBezTo>
                    <a:cubicBezTo>
                      <a:pt x="766" y="8"/>
                      <a:pt x="766" y="8"/>
                      <a:pt x="766" y="8"/>
                    </a:cubicBezTo>
                    <a:cubicBezTo>
                      <a:pt x="754" y="1"/>
                      <a:pt x="738" y="5"/>
                      <a:pt x="730" y="17"/>
                    </a:cubicBezTo>
                    <a:cubicBezTo>
                      <a:pt x="680" y="86"/>
                      <a:pt x="599" y="131"/>
                      <a:pt x="507" y="131"/>
                    </a:cubicBezTo>
                    <a:cubicBezTo>
                      <a:pt x="423" y="131"/>
                      <a:pt x="347" y="93"/>
                      <a:pt x="297" y="33"/>
                    </a:cubicBezTo>
                    <a:cubicBezTo>
                      <a:pt x="288" y="22"/>
                      <a:pt x="271" y="18"/>
                      <a:pt x="259" y="26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80" y="71"/>
                      <a:pt x="167" y="78"/>
                      <a:pt x="164" y="77"/>
                    </a:cubicBezTo>
                    <a:cubicBezTo>
                      <a:pt x="162" y="76"/>
                      <a:pt x="160" y="75"/>
                      <a:pt x="158" y="73"/>
                    </a:cubicBezTo>
                    <a:cubicBezTo>
                      <a:pt x="154" y="65"/>
                      <a:pt x="150" y="58"/>
                      <a:pt x="154" y="50"/>
                    </a:cubicBezTo>
                    <a:cubicBezTo>
                      <a:pt x="156" y="45"/>
                      <a:pt x="160" y="41"/>
                      <a:pt x="162" y="36"/>
                    </a:cubicBezTo>
                    <a:cubicBezTo>
                      <a:pt x="170" y="21"/>
                      <a:pt x="162" y="5"/>
                      <a:pt x="146" y="3"/>
                    </a:cubicBezTo>
                    <a:cubicBezTo>
                      <a:pt x="130" y="0"/>
                      <a:pt x="113" y="5"/>
                      <a:pt x="99" y="14"/>
                    </a:cubicBezTo>
                    <a:cubicBezTo>
                      <a:pt x="84" y="22"/>
                      <a:pt x="71" y="34"/>
                      <a:pt x="65" y="49"/>
                    </a:cubicBezTo>
                    <a:cubicBezTo>
                      <a:pt x="59" y="65"/>
                      <a:pt x="69" y="79"/>
                      <a:pt x="86" y="80"/>
                    </a:cubicBezTo>
                    <a:cubicBezTo>
                      <a:pt x="91" y="80"/>
                      <a:pt x="97" y="79"/>
                      <a:pt x="102" y="80"/>
                    </a:cubicBezTo>
                    <a:cubicBezTo>
                      <a:pt x="111" y="81"/>
                      <a:pt x="116" y="88"/>
                      <a:pt x="120" y="95"/>
                    </a:cubicBezTo>
                    <a:cubicBezTo>
                      <a:pt x="121" y="97"/>
                      <a:pt x="121" y="99"/>
                      <a:pt x="120" y="102"/>
                    </a:cubicBezTo>
                    <a:cubicBezTo>
                      <a:pt x="119" y="105"/>
                      <a:pt x="108" y="113"/>
                      <a:pt x="95" y="120"/>
                    </a:cubicBezTo>
                    <a:cubicBezTo>
                      <a:pt x="16" y="166"/>
                      <a:pt x="16" y="166"/>
                      <a:pt x="16" y="166"/>
                    </a:cubicBezTo>
                    <a:cubicBezTo>
                      <a:pt x="4" y="173"/>
                      <a:pt x="0" y="188"/>
                      <a:pt x="8" y="200"/>
                    </a:cubicBezTo>
                    <a:cubicBezTo>
                      <a:pt x="117" y="358"/>
                      <a:pt x="300" y="462"/>
                      <a:pt x="507" y="462"/>
                    </a:cubicBezTo>
                    <a:cubicBezTo>
                      <a:pt x="721" y="462"/>
                      <a:pt x="910" y="351"/>
                      <a:pt x="1017" y="183"/>
                    </a:cubicBezTo>
                    <a:cubicBezTo>
                      <a:pt x="1025" y="171"/>
                      <a:pt x="1021" y="155"/>
                      <a:pt x="1009" y="148"/>
                    </a:cubicBezTo>
                    <a:cubicBezTo>
                      <a:pt x="955" y="117"/>
                      <a:pt x="955" y="117"/>
                      <a:pt x="955" y="117"/>
                    </a:cubicBezTo>
                    <a:cubicBezTo>
                      <a:pt x="943" y="110"/>
                      <a:pt x="937" y="113"/>
                      <a:pt x="936" y="124"/>
                    </a:cubicBezTo>
                    <a:cubicBezTo>
                      <a:pt x="936" y="131"/>
                      <a:pt x="934" y="138"/>
                      <a:pt x="930" y="144"/>
                    </a:cubicBezTo>
                    <a:cubicBezTo>
                      <a:pt x="924" y="155"/>
                      <a:pt x="912" y="163"/>
                      <a:pt x="899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" name="Group 133"/>
            <p:cNvGrpSpPr>
              <a:grpSpLocks noChangeAspect="1"/>
            </p:cNvGrpSpPr>
            <p:nvPr/>
          </p:nvGrpSpPr>
          <p:grpSpPr>
            <a:xfrm>
              <a:off x="3417563" y="2392770"/>
              <a:ext cx="760488" cy="758952"/>
              <a:chOff x="517525" y="3863975"/>
              <a:chExt cx="3144838" cy="3138488"/>
            </a:xfrm>
          </p:grpSpPr>
          <p:sp>
            <p:nvSpPr>
              <p:cNvPr id="135" name="Freeform 5"/>
              <p:cNvSpPr>
                <a:spLocks/>
              </p:cNvSpPr>
              <p:nvPr/>
            </p:nvSpPr>
            <p:spPr bwMode="auto">
              <a:xfrm>
                <a:off x="517525" y="4703763"/>
                <a:ext cx="911225" cy="1509713"/>
              </a:xfrm>
              <a:custGeom>
                <a:avLst/>
                <a:gdLst>
                  <a:gd name="T0" fmla="*/ 146 w 351"/>
                  <a:gd name="T1" fmla="*/ 479 h 582"/>
                  <a:gd name="T2" fmla="*/ 184 w 351"/>
                  <a:gd name="T3" fmla="*/ 437 h 582"/>
                  <a:gd name="T4" fmla="*/ 239 w 351"/>
                  <a:gd name="T5" fmla="*/ 424 h 582"/>
                  <a:gd name="T6" fmla="*/ 268 w 351"/>
                  <a:gd name="T7" fmla="*/ 443 h 582"/>
                  <a:gd name="T8" fmla="*/ 273 w 351"/>
                  <a:gd name="T9" fmla="*/ 460 h 582"/>
                  <a:gd name="T10" fmla="*/ 293 w 351"/>
                  <a:gd name="T11" fmla="*/ 464 h 582"/>
                  <a:gd name="T12" fmla="*/ 335 w 351"/>
                  <a:gd name="T13" fmla="*/ 439 h 582"/>
                  <a:gd name="T14" fmla="*/ 345 w 351"/>
                  <a:gd name="T15" fmla="*/ 404 h 582"/>
                  <a:gd name="T16" fmla="*/ 318 w 351"/>
                  <a:gd name="T17" fmla="*/ 284 h 582"/>
                  <a:gd name="T18" fmla="*/ 335 w 351"/>
                  <a:gd name="T19" fmla="*/ 182 h 582"/>
                  <a:gd name="T20" fmla="*/ 323 w 351"/>
                  <a:gd name="T21" fmla="*/ 145 h 582"/>
                  <a:gd name="T22" fmla="*/ 256 w 351"/>
                  <a:gd name="T23" fmla="*/ 108 h 582"/>
                  <a:gd name="T24" fmla="*/ 231 w 351"/>
                  <a:gd name="T25" fmla="*/ 90 h 582"/>
                  <a:gd name="T26" fmla="*/ 232 w 351"/>
                  <a:gd name="T27" fmla="*/ 85 h 582"/>
                  <a:gd name="T28" fmla="*/ 247 w 351"/>
                  <a:gd name="T29" fmla="*/ 71 h 582"/>
                  <a:gd name="T30" fmla="*/ 262 w 351"/>
                  <a:gd name="T31" fmla="*/ 70 h 582"/>
                  <a:gd name="T32" fmla="*/ 280 w 351"/>
                  <a:gd name="T33" fmla="*/ 43 h 582"/>
                  <a:gd name="T34" fmla="*/ 250 w 351"/>
                  <a:gd name="T35" fmla="*/ 12 h 582"/>
                  <a:gd name="T36" fmla="*/ 207 w 351"/>
                  <a:gd name="T37" fmla="*/ 2 h 582"/>
                  <a:gd name="T38" fmla="*/ 193 w 351"/>
                  <a:gd name="T39" fmla="*/ 32 h 582"/>
                  <a:gd name="T40" fmla="*/ 201 w 351"/>
                  <a:gd name="T41" fmla="*/ 44 h 582"/>
                  <a:gd name="T42" fmla="*/ 197 w 351"/>
                  <a:gd name="T43" fmla="*/ 65 h 582"/>
                  <a:gd name="T44" fmla="*/ 192 w 351"/>
                  <a:gd name="T45" fmla="*/ 68 h 582"/>
                  <a:gd name="T46" fmla="*/ 164 w 351"/>
                  <a:gd name="T47" fmla="*/ 56 h 582"/>
                  <a:gd name="T48" fmla="*/ 91 w 351"/>
                  <a:gd name="T49" fmla="*/ 15 h 582"/>
                  <a:gd name="T50" fmla="*/ 57 w 351"/>
                  <a:gd name="T51" fmla="*/ 25 h 582"/>
                  <a:gd name="T52" fmla="*/ 1 w 351"/>
                  <a:gd name="T53" fmla="*/ 288 h 582"/>
                  <a:gd name="T54" fmla="*/ 72 w 351"/>
                  <a:gd name="T55" fmla="*/ 565 h 582"/>
                  <a:gd name="T56" fmla="*/ 107 w 351"/>
                  <a:gd name="T57" fmla="*/ 575 h 582"/>
                  <a:gd name="T58" fmla="*/ 156 w 351"/>
                  <a:gd name="T59" fmla="*/ 545 h 582"/>
                  <a:gd name="T60" fmla="*/ 161 w 351"/>
                  <a:gd name="T61" fmla="*/ 526 h 582"/>
                  <a:gd name="T62" fmla="*/ 149 w 351"/>
                  <a:gd name="T63" fmla="*/ 513 h 582"/>
                  <a:gd name="T64" fmla="*/ 146 w 351"/>
                  <a:gd name="T65" fmla="*/ 47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146" y="479"/>
                    </a:moveTo>
                    <a:cubicBezTo>
                      <a:pt x="152" y="463"/>
                      <a:pt x="165" y="448"/>
                      <a:pt x="184" y="437"/>
                    </a:cubicBezTo>
                    <a:cubicBezTo>
                      <a:pt x="202" y="426"/>
                      <a:pt x="222" y="421"/>
                      <a:pt x="239" y="424"/>
                    </a:cubicBezTo>
                    <a:cubicBezTo>
                      <a:pt x="252" y="426"/>
                      <a:pt x="262" y="433"/>
                      <a:pt x="268" y="443"/>
                    </a:cubicBezTo>
                    <a:cubicBezTo>
                      <a:pt x="271" y="448"/>
                      <a:pt x="273" y="454"/>
                      <a:pt x="273" y="460"/>
                    </a:cubicBezTo>
                    <a:cubicBezTo>
                      <a:pt x="274" y="470"/>
                      <a:pt x="280" y="472"/>
                      <a:pt x="293" y="464"/>
                    </a:cubicBezTo>
                    <a:cubicBezTo>
                      <a:pt x="335" y="439"/>
                      <a:pt x="335" y="439"/>
                      <a:pt x="335" y="439"/>
                    </a:cubicBezTo>
                    <a:cubicBezTo>
                      <a:pt x="347" y="432"/>
                      <a:pt x="351" y="416"/>
                      <a:pt x="345" y="404"/>
                    </a:cubicBezTo>
                    <a:cubicBezTo>
                      <a:pt x="328" y="367"/>
                      <a:pt x="318" y="327"/>
                      <a:pt x="318" y="284"/>
                    </a:cubicBezTo>
                    <a:cubicBezTo>
                      <a:pt x="317" y="248"/>
                      <a:pt x="323" y="213"/>
                      <a:pt x="335" y="182"/>
                    </a:cubicBezTo>
                    <a:cubicBezTo>
                      <a:pt x="340" y="168"/>
                      <a:pt x="335" y="152"/>
                      <a:pt x="323" y="145"/>
                    </a:cubicBezTo>
                    <a:cubicBezTo>
                      <a:pt x="256" y="108"/>
                      <a:pt x="256" y="108"/>
                      <a:pt x="256" y="108"/>
                    </a:cubicBezTo>
                    <a:cubicBezTo>
                      <a:pt x="244" y="101"/>
                      <a:pt x="232" y="93"/>
                      <a:pt x="231" y="90"/>
                    </a:cubicBezTo>
                    <a:cubicBezTo>
                      <a:pt x="231" y="88"/>
                      <a:pt x="231" y="86"/>
                      <a:pt x="232" y="85"/>
                    </a:cubicBezTo>
                    <a:cubicBezTo>
                      <a:pt x="235" y="78"/>
                      <a:pt x="239" y="71"/>
                      <a:pt x="247" y="71"/>
                    </a:cubicBezTo>
                    <a:cubicBezTo>
                      <a:pt x="252" y="70"/>
                      <a:pt x="257" y="71"/>
                      <a:pt x="262" y="70"/>
                    </a:cubicBezTo>
                    <a:cubicBezTo>
                      <a:pt x="276" y="70"/>
                      <a:pt x="285" y="57"/>
                      <a:pt x="280" y="43"/>
                    </a:cubicBezTo>
                    <a:cubicBezTo>
                      <a:pt x="275" y="30"/>
                      <a:pt x="263" y="19"/>
                      <a:pt x="250" y="12"/>
                    </a:cubicBezTo>
                    <a:cubicBezTo>
                      <a:pt x="237" y="4"/>
                      <a:pt x="221" y="0"/>
                      <a:pt x="207" y="2"/>
                    </a:cubicBezTo>
                    <a:cubicBezTo>
                      <a:pt x="193" y="5"/>
                      <a:pt x="186" y="19"/>
                      <a:pt x="193" y="32"/>
                    </a:cubicBezTo>
                    <a:cubicBezTo>
                      <a:pt x="196" y="36"/>
                      <a:pt x="199" y="40"/>
                      <a:pt x="201" y="44"/>
                    </a:cubicBezTo>
                    <a:cubicBezTo>
                      <a:pt x="204" y="52"/>
                      <a:pt x="201" y="58"/>
                      <a:pt x="197" y="65"/>
                    </a:cubicBezTo>
                    <a:cubicBezTo>
                      <a:pt x="196" y="67"/>
                      <a:pt x="194" y="68"/>
                      <a:pt x="192" y="68"/>
                    </a:cubicBezTo>
                    <a:cubicBezTo>
                      <a:pt x="189" y="69"/>
                      <a:pt x="177" y="63"/>
                      <a:pt x="164" y="56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79" y="8"/>
                      <a:pt x="64" y="13"/>
                      <a:pt x="57" y="25"/>
                    </a:cubicBezTo>
                    <a:cubicBezTo>
                      <a:pt x="20" y="105"/>
                      <a:pt x="0" y="194"/>
                      <a:pt x="1" y="288"/>
                    </a:cubicBezTo>
                    <a:cubicBezTo>
                      <a:pt x="2" y="388"/>
                      <a:pt x="28" y="483"/>
                      <a:pt x="72" y="565"/>
                    </a:cubicBezTo>
                    <a:cubicBezTo>
                      <a:pt x="79" y="578"/>
                      <a:pt x="94" y="582"/>
                      <a:pt x="107" y="575"/>
                    </a:cubicBezTo>
                    <a:cubicBezTo>
                      <a:pt x="156" y="545"/>
                      <a:pt x="156" y="545"/>
                      <a:pt x="156" y="545"/>
                    </a:cubicBezTo>
                    <a:cubicBezTo>
                      <a:pt x="168" y="538"/>
                      <a:pt x="170" y="532"/>
                      <a:pt x="161" y="526"/>
                    </a:cubicBezTo>
                    <a:cubicBezTo>
                      <a:pt x="156" y="523"/>
                      <a:pt x="152" y="519"/>
                      <a:pt x="149" y="513"/>
                    </a:cubicBezTo>
                    <a:cubicBezTo>
                      <a:pt x="143" y="503"/>
                      <a:pt x="142" y="491"/>
                      <a:pt x="146" y="4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"/>
              <p:cNvSpPr>
                <a:spLocks/>
              </p:cNvSpPr>
              <p:nvPr/>
            </p:nvSpPr>
            <p:spPr bwMode="auto">
              <a:xfrm>
                <a:off x="782638" y="5851525"/>
                <a:ext cx="1320800" cy="1150938"/>
              </a:xfrm>
              <a:custGeom>
                <a:avLst/>
                <a:gdLst>
                  <a:gd name="T0" fmla="*/ 446 w 509"/>
                  <a:gd name="T1" fmla="*/ 337 h 444"/>
                  <a:gd name="T2" fmla="*/ 428 w 509"/>
                  <a:gd name="T3" fmla="*/ 282 h 444"/>
                  <a:gd name="T4" fmla="*/ 444 w 509"/>
                  <a:gd name="T5" fmla="*/ 228 h 444"/>
                  <a:gd name="T6" fmla="*/ 475 w 509"/>
                  <a:gd name="T7" fmla="*/ 213 h 444"/>
                  <a:gd name="T8" fmla="*/ 493 w 509"/>
                  <a:gd name="T9" fmla="*/ 217 h 444"/>
                  <a:gd name="T10" fmla="*/ 506 w 509"/>
                  <a:gd name="T11" fmla="*/ 202 h 444"/>
                  <a:gd name="T12" fmla="*/ 506 w 509"/>
                  <a:gd name="T13" fmla="*/ 153 h 444"/>
                  <a:gd name="T14" fmla="*/ 480 w 509"/>
                  <a:gd name="T15" fmla="*/ 126 h 444"/>
                  <a:gd name="T16" fmla="*/ 282 w 509"/>
                  <a:gd name="T17" fmla="*/ 24 h 444"/>
                  <a:gd name="T18" fmla="*/ 245 w 509"/>
                  <a:gd name="T19" fmla="*/ 16 h 444"/>
                  <a:gd name="T20" fmla="*/ 179 w 509"/>
                  <a:gd name="T21" fmla="*/ 55 h 444"/>
                  <a:gd name="T22" fmla="*/ 151 w 509"/>
                  <a:gd name="T23" fmla="*/ 68 h 444"/>
                  <a:gd name="T24" fmla="*/ 147 w 509"/>
                  <a:gd name="T25" fmla="*/ 65 h 444"/>
                  <a:gd name="T26" fmla="*/ 142 w 509"/>
                  <a:gd name="T27" fmla="*/ 44 h 444"/>
                  <a:gd name="T28" fmla="*/ 149 w 509"/>
                  <a:gd name="T29" fmla="*/ 32 h 444"/>
                  <a:gd name="T30" fmla="*/ 135 w 509"/>
                  <a:gd name="T31" fmla="*/ 3 h 444"/>
                  <a:gd name="T32" fmla="*/ 93 w 509"/>
                  <a:gd name="T33" fmla="*/ 13 h 444"/>
                  <a:gd name="T34" fmla="*/ 63 w 509"/>
                  <a:gd name="T35" fmla="*/ 45 h 444"/>
                  <a:gd name="T36" fmla="*/ 82 w 509"/>
                  <a:gd name="T37" fmla="*/ 72 h 444"/>
                  <a:gd name="T38" fmla="*/ 96 w 509"/>
                  <a:gd name="T39" fmla="*/ 72 h 444"/>
                  <a:gd name="T40" fmla="*/ 112 w 509"/>
                  <a:gd name="T41" fmla="*/ 85 h 444"/>
                  <a:gd name="T42" fmla="*/ 113 w 509"/>
                  <a:gd name="T43" fmla="*/ 91 h 444"/>
                  <a:gd name="T44" fmla="*/ 88 w 509"/>
                  <a:gd name="T45" fmla="*/ 109 h 444"/>
                  <a:gd name="T46" fmla="*/ 16 w 509"/>
                  <a:gd name="T47" fmla="*/ 152 h 444"/>
                  <a:gd name="T48" fmla="*/ 8 w 509"/>
                  <a:gd name="T49" fmla="*/ 186 h 444"/>
                  <a:gd name="T50" fmla="*/ 483 w 509"/>
                  <a:gd name="T51" fmla="*/ 444 h 444"/>
                  <a:gd name="T52" fmla="*/ 509 w 509"/>
                  <a:gd name="T53" fmla="*/ 418 h 444"/>
                  <a:gd name="T54" fmla="*/ 508 w 509"/>
                  <a:gd name="T55" fmla="*/ 361 h 444"/>
                  <a:gd name="T56" fmla="*/ 494 w 509"/>
                  <a:gd name="T57" fmla="*/ 347 h 444"/>
                  <a:gd name="T58" fmla="*/ 477 w 509"/>
                  <a:gd name="T59" fmla="*/ 351 h 444"/>
                  <a:gd name="T60" fmla="*/ 446 w 509"/>
                  <a:gd name="T61" fmla="*/ 33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446" y="337"/>
                    </a:moveTo>
                    <a:cubicBezTo>
                      <a:pt x="434" y="323"/>
                      <a:pt x="428" y="304"/>
                      <a:pt x="428" y="282"/>
                    </a:cubicBezTo>
                    <a:cubicBezTo>
                      <a:pt x="427" y="261"/>
                      <a:pt x="433" y="242"/>
                      <a:pt x="444" y="228"/>
                    </a:cubicBezTo>
                    <a:cubicBezTo>
                      <a:pt x="452" y="218"/>
                      <a:pt x="463" y="213"/>
                      <a:pt x="475" y="213"/>
                    </a:cubicBezTo>
                    <a:cubicBezTo>
                      <a:pt x="481" y="213"/>
                      <a:pt x="487" y="214"/>
                      <a:pt x="493" y="217"/>
                    </a:cubicBezTo>
                    <a:cubicBezTo>
                      <a:pt x="501" y="221"/>
                      <a:pt x="506" y="216"/>
                      <a:pt x="506" y="202"/>
                    </a:cubicBezTo>
                    <a:cubicBezTo>
                      <a:pt x="506" y="153"/>
                      <a:pt x="506" y="153"/>
                      <a:pt x="506" y="153"/>
                    </a:cubicBezTo>
                    <a:cubicBezTo>
                      <a:pt x="505" y="139"/>
                      <a:pt x="494" y="128"/>
                      <a:pt x="480" y="126"/>
                    </a:cubicBezTo>
                    <a:cubicBezTo>
                      <a:pt x="401" y="120"/>
                      <a:pt x="331" y="81"/>
                      <a:pt x="282" y="24"/>
                    </a:cubicBezTo>
                    <a:cubicBezTo>
                      <a:pt x="273" y="13"/>
                      <a:pt x="257" y="9"/>
                      <a:pt x="245" y="16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7" y="63"/>
                      <a:pt x="154" y="69"/>
                      <a:pt x="151" y="68"/>
                    </a:cubicBezTo>
                    <a:cubicBezTo>
                      <a:pt x="149" y="68"/>
                      <a:pt x="148" y="67"/>
                      <a:pt x="147" y="65"/>
                    </a:cubicBezTo>
                    <a:cubicBezTo>
                      <a:pt x="142" y="58"/>
                      <a:pt x="139" y="52"/>
                      <a:pt x="142" y="44"/>
                    </a:cubicBezTo>
                    <a:cubicBezTo>
                      <a:pt x="144" y="40"/>
                      <a:pt x="147" y="36"/>
                      <a:pt x="149" y="32"/>
                    </a:cubicBezTo>
                    <a:cubicBezTo>
                      <a:pt x="156" y="19"/>
                      <a:pt x="149" y="5"/>
                      <a:pt x="135" y="3"/>
                    </a:cubicBezTo>
                    <a:cubicBezTo>
                      <a:pt x="121" y="0"/>
                      <a:pt x="105" y="5"/>
                      <a:pt x="93" y="13"/>
                    </a:cubicBezTo>
                    <a:cubicBezTo>
                      <a:pt x="80" y="20"/>
                      <a:pt x="68" y="31"/>
                      <a:pt x="63" y="45"/>
                    </a:cubicBezTo>
                    <a:cubicBezTo>
                      <a:pt x="58" y="59"/>
                      <a:pt x="67" y="72"/>
                      <a:pt x="82" y="72"/>
                    </a:cubicBezTo>
                    <a:cubicBezTo>
                      <a:pt x="87" y="72"/>
                      <a:pt x="92" y="71"/>
                      <a:pt x="96" y="72"/>
                    </a:cubicBezTo>
                    <a:cubicBezTo>
                      <a:pt x="105" y="72"/>
                      <a:pt x="109" y="78"/>
                      <a:pt x="112" y="85"/>
                    </a:cubicBezTo>
                    <a:cubicBezTo>
                      <a:pt x="113" y="87"/>
                      <a:pt x="113" y="89"/>
                      <a:pt x="113" y="91"/>
                    </a:cubicBezTo>
                    <a:cubicBezTo>
                      <a:pt x="112" y="94"/>
                      <a:pt x="101" y="102"/>
                      <a:pt x="88" y="109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4" y="159"/>
                      <a:pt x="0" y="175"/>
                      <a:pt x="8" y="186"/>
                    </a:cubicBezTo>
                    <a:cubicBezTo>
                      <a:pt x="114" y="337"/>
                      <a:pt x="287" y="437"/>
                      <a:pt x="483" y="444"/>
                    </a:cubicBezTo>
                    <a:cubicBezTo>
                      <a:pt x="497" y="444"/>
                      <a:pt x="509" y="432"/>
                      <a:pt x="509" y="418"/>
                    </a:cubicBezTo>
                    <a:cubicBezTo>
                      <a:pt x="508" y="361"/>
                      <a:pt x="508" y="361"/>
                      <a:pt x="508" y="361"/>
                    </a:cubicBezTo>
                    <a:cubicBezTo>
                      <a:pt x="508" y="347"/>
                      <a:pt x="503" y="342"/>
                      <a:pt x="494" y="347"/>
                    </a:cubicBezTo>
                    <a:cubicBezTo>
                      <a:pt x="489" y="350"/>
                      <a:pt x="483" y="351"/>
                      <a:pt x="477" y="351"/>
                    </a:cubicBezTo>
                    <a:cubicBezTo>
                      <a:pt x="465" y="351"/>
                      <a:pt x="454" y="346"/>
                      <a:pt x="446" y="3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7"/>
              <p:cNvSpPr>
                <a:spLocks/>
              </p:cNvSpPr>
              <p:nvPr/>
            </p:nvSpPr>
            <p:spPr bwMode="auto">
              <a:xfrm>
                <a:off x="738188" y="3865563"/>
                <a:ext cx="1493838" cy="1181100"/>
              </a:xfrm>
              <a:custGeom>
                <a:avLst/>
                <a:gdLst>
                  <a:gd name="T0" fmla="*/ 119 w 576"/>
                  <a:gd name="T1" fmla="*/ 305 h 455"/>
                  <a:gd name="T2" fmla="*/ 175 w 576"/>
                  <a:gd name="T3" fmla="*/ 316 h 455"/>
                  <a:gd name="T4" fmla="*/ 214 w 576"/>
                  <a:gd name="T5" fmla="*/ 358 h 455"/>
                  <a:gd name="T6" fmla="*/ 212 w 576"/>
                  <a:gd name="T7" fmla="*/ 392 h 455"/>
                  <a:gd name="T8" fmla="*/ 200 w 576"/>
                  <a:gd name="T9" fmla="*/ 405 h 455"/>
                  <a:gd name="T10" fmla="*/ 205 w 576"/>
                  <a:gd name="T11" fmla="*/ 424 h 455"/>
                  <a:gd name="T12" fmla="*/ 248 w 576"/>
                  <a:gd name="T13" fmla="*/ 448 h 455"/>
                  <a:gd name="T14" fmla="*/ 284 w 576"/>
                  <a:gd name="T15" fmla="*/ 439 h 455"/>
                  <a:gd name="T16" fmla="*/ 472 w 576"/>
                  <a:gd name="T17" fmla="*/ 320 h 455"/>
                  <a:gd name="T18" fmla="*/ 497 w 576"/>
                  <a:gd name="T19" fmla="*/ 291 h 455"/>
                  <a:gd name="T20" fmla="*/ 496 w 576"/>
                  <a:gd name="T21" fmla="*/ 214 h 455"/>
                  <a:gd name="T22" fmla="*/ 499 w 576"/>
                  <a:gd name="T23" fmla="*/ 184 h 455"/>
                  <a:gd name="T24" fmla="*/ 504 w 576"/>
                  <a:gd name="T25" fmla="*/ 182 h 455"/>
                  <a:gd name="T26" fmla="*/ 524 w 576"/>
                  <a:gd name="T27" fmla="*/ 188 h 455"/>
                  <a:gd name="T28" fmla="*/ 531 w 576"/>
                  <a:gd name="T29" fmla="*/ 201 h 455"/>
                  <a:gd name="T30" fmla="*/ 564 w 576"/>
                  <a:gd name="T31" fmla="*/ 203 h 455"/>
                  <a:gd name="T32" fmla="*/ 576 w 576"/>
                  <a:gd name="T33" fmla="*/ 161 h 455"/>
                  <a:gd name="T34" fmla="*/ 563 w 576"/>
                  <a:gd name="T35" fmla="*/ 119 h 455"/>
                  <a:gd name="T36" fmla="*/ 530 w 576"/>
                  <a:gd name="T37" fmla="*/ 122 h 455"/>
                  <a:gd name="T38" fmla="*/ 523 w 576"/>
                  <a:gd name="T39" fmla="*/ 135 h 455"/>
                  <a:gd name="T40" fmla="*/ 503 w 576"/>
                  <a:gd name="T41" fmla="*/ 142 h 455"/>
                  <a:gd name="T42" fmla="*/ 498 w 576"/>
                  <a:gd name="T43" fmla="*/ 139 h 455"/>
                  <a:gd name="T44" fmla="*/ 495 w 576"/>
                  <a:gd name="T45" fmla="*/ 109 h 455"/>
                  <a:gd name="T46" fmla="*/ 494 w 576"/>
                  <a:gd name="T47" fmla="*/ 25 h 455"/>
                  <a:gd name="T48" fmla="*/ 468 w 576"/>
                  <a:gd name="T49" fmla="*/ 1 h 455"/>
                  <a:gd name="T50" fmla="*/ 8 w 576"/>
                  <a:gd name="T51" fmla="*/ 284 h 455"/>
                  <a:gd name="T52" fmla="*/ 17 w 576"/>
                  <a:gd name="T53" fmla="*/ 318 h 455"/>
                  <a:gd name="T54" fmla="*/ 67 w 576"/>
                  <a:gd name="T55" fmla="*/ 346 h 455"/>
                  <a:gd name="T56" fmla="*/ 86 w 576"/>
                  <a:gd name="T57" fmla="*/ 341 h 455"/>
                  <a:gd name="T58" fmla="*/ 91 w 576"/>
                  <a:gd name="T59" fmla="*/ 324 h 455"/>
                  <a:gd name="T60" fmla="*/ 119 w 576"/>
                  <a:gd name="T61" fmla="*/ 3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119" y="305"/>
                    </a:moveTo>
                    <a:cubicBezTo>
                      <a:pt x="137" y="301"/>
                      <a:pt x="156" y="306"/>
                      <a:pt x="175" y="316"/>
                    </a:cubicBezTo>
                    <a:cubicBezTo>
                      <a:pt x="194" y="327"/>
                      <a:pt x="208" y="341"/>
                      <a:pt x="214" y="358"/>
                    </a:cubicBezTo>
                    <a:cubicBezTo>
                      <a:pt x="218" y="369"/>
                      <a:pt x="218" y="382"/>
                      <a:pt x="212" y="392"/>
                    </a:cubicBezTo>
                    <a:cubicBezTo>
                      <a:pt x="209" y="397"/>
                      <a:pt x="205" y="402"/>
                      <a:pt x="200" y="405"/>
                    </a:cubicBezTo>
                    <a:cubicBezTo>
                      <a:pt x="191" y="411"/>
                      <a:pt x="193" y="417"/>
                      <a:pt x="205" y="424"/>
                    </a:cubicBezTo>
                    <a:cubicBezTo>
                      <a:pt x="248" y="448"/>
                      <a:pt x="248" y="448"/>
                      <a:pt x="248" y="448"/>
                    </a:cubicBezTo>
                    <a:cubicBezTo>
                      <a:pt x="260" y="455"/>
                      <a:pt x="276" y="451"/>
                      <a:pt x="284" y="439"/>
                    </a:cubicBezTo>
                    <a:cubicBezTo>
                      <a:pt x="327" y="377"/>
                      <a:pt x="394" y="333"/>
                      <a:pt x="472" y="320"/>
                    </a:cubicBezTo>
                    <a:cubicBezTo>
                      <a:pt x="486" y="317"/>
                      <a:pt x="497" y="305"/>
                      <a:pt x="497" y="291"/>
                    </a:cubicBezTo>
                    <a:cubicBezTo>
                      <a:pt x="496" y="214"/>
                      <a:pt x="496" y="214"/>
                      <a:pt x="496" y="214"/>
                    </a:cubicBezTo>
                    <a:cubicBezTo>
                      <a:pt x="496" y="200"/>
                      <a:pt x="497" y="186"/>
                      <a:pt x="499" y="184"/>
                    </a:cubicBezTo>
                    <a:cubicBezTo>
                      <a:pt x="500" y="183"/>
                      <a:pt x="502" y="182"/>
                      <a:pt x="504" y="182"/>
                    </a:cubicBezTo>
                    <a:cubicBezTo>
                      <a:pt x="512" y="181"/>
                      <a:pt x="519" y="181"/>
                      <a:pt x="524" y="188"/>
                    </a:cubicBezTo>
                    <a:cubicBezTo>
                      <a:pt x="527" y="192"/>
                      <a:pt x="529" y="196"/>
                      <a:pt x="531" y="201"/>
                    </a:cubicBezTo>
                    <a:cubicBezTo>
                      <a:pt x="539" y="213"/>
                      <a:pt x="555" y="214"/>
                      <a:pt x="564" y="203"/>
                    </a:cubicBezTo>
                    <a:cubicBezTo>
                      <a:pt x="573" y="191"/>
                      <a:pt x="576" y="175"/>
                      <a:pt x="576" y="161"/>
                    </a:cubicBezTo>
                    <a:cubicBezTo>
                      <a:pt x="576" y="146"/>
                      <a:pt x="572" y="130"/>
                      <a:pt x="563" y="119"/>
                    </a:cubicBezTo>
                    <a:cubicBezTo>
                      <a:pt x="554" y="108"/>
                      <a:pt x="538" y="110"/>
                      <a:pt x="530" y="122"/>
                    </a:cubicBezTo>
                    <a:cubicBezTo>
                      <a:pt x="528" y="126"/>
                      <a:pt x="526" y="131"/>
                      <a:pt x="523" y="135"/>
                    </a:cubicBezTo>
                    <a:cubicBezTo>
                      <a:pt x="519" y="142"/>
                      <a:pt x="511" y="142"/>
                      <a:pt x="503" y="142"/>
                    </a:cubicBezTo>
                    <a:cubicBezTo>
                      <a:pt x="501" y="142"/>
                      <a:pt x="500" y="141"/>
                      <a:pt x="498" y="139"/>
                    </a:cubicBezTo>
                    <a:cubicBezTo>
                      <a:pt x="496" y="137"/>
                      <a:pt x="495" y="123"/>
                      <a:pt x="495" y="109"/>
                    </a:cubicBezTo>
                    <a:cubicBezTo>
                      <a:pt x="494" y="25"/>
                      <a:pt x="494" y="25"/>
                      <a:pt x="494" y="25"/>
                    </a:cubicBezTo>
                    <a:cubicBezTo>
                      <a:pt x="494" y="11"/>
                      <a:pt x="482" y="0"/>
                      <a:pt x="468" y="1"/>
                    </a:cubicBezTo>
                    <a:cubicBezTo>
                      <a:pt x="273" y="18"/>
                      <a:pt x="106" y="127"/>
                      <a:pt x="8" y="284"/>
                    </a:cubicBezTo>
                    <a:cubicBezTo>
                      <a:pt x="0" y="296"/>
                      <a:pt x="5" y="311"/>
                      <a:pt x="17" y="318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79" y="353"/>
                      <a:pt x="86" y="351"/>
                      <a:pt x="86" y="341"/>
                    </a:cubicBezTo>
                    <a:cubicBezTo>
                      <a:pt x="87" y="335"/>
                      <a:pt x="88" y="330"/>
                      <a:pt x="91" y="324"/>
                    </a:cubicBezTo>
                    <a:cubicBezTo>
                      <a:pt x="97" y="314"/>
                      <a:pt x="107" y="307"/>
                      <a:pt x="119" y="3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8"/>
              <p:cNvSpPr>
                <a:spLocks/>
              </p:cNvSpPr>
              <p:nvPr/>
            </p:nvSpPr>
            <p:spPr bwMode="auto">
              <a:xfrm>
                <a:off x="2076450" y="3863975"/>
                <a:ext cx="1320800" cy="1150938"/>
              </a:xfrm>
              <a:custGeom>
                <a:avLst/>
                <a:gdLst>
                  <a:gd name="T0" fmla="*/ 63 w 509"/>
                  <a:gd name="T1" fmla="*/ 107 h 444"/>
                  <a:gd name="T2" fmla="*/ 81 w 509"/>
                  <a:gd name="T3" fmla="*/ 162 h 444"/>
                  <a:gd name="T4" fmla="*/ 65 w 509"/>
                  <a:gd name="T5" fmla="*/ 216 h 444"/>
                  <a:gd name="T6" fmla="*/ 34 w 509"/>
                  <a:gd name="T7" fmla="*/ 231 h 444"/>
                  <a:gd name="T8" fmla="*/ 16 w 509"/>
                  <a:gd name="T9" fmla="*/ 227 h 444"/>
                  <a:gd name="T10" fmla="*/ 3 w 509"/>
                  <a:gd name="T11" fmla="*/ 242 h 444"/>
                  <a:gd name="T12" fmla="*/ 3 w 509"/>
                  <a:gd name="T13" fmla="*/ 291 h 444"/>
                  <a:gd name="T14" fmla="*/ 29 w 509"/>
                  <a:gd name="T15" fmla="*/ 318 h 444"/>
                  <a:gd name="T16" fmla="*/ 226 w 509"/>
                  <a:gd name="T17" fmla="*/ 420 h 444"/>
                  <a:gd name="T18" fmla="*/ 264 w 509"/>
                  <a:gd name="T19" fmla="*/ 428 h 444"/>
                  <a:gd name="T20" fmla="*/ 330 w 509"/>
                  <a:gd name="T21" fmla="*/ 389 h 444"/>
                  <a:gd name="T22" fmla="*/ 358 w 509"/>
                  <a:gd name="T23" fmla="*/ 376 h 444"/>
                  <a:gd name="T24" fmla="*/ 362 w 509"/>
                  <a:gd name="T25" fmla="*/ 379 h 444"/>
                  <a:gd name="T26" fmla="*/ 367 w 509"/>
                  <a:gd name="T27" fmla="*/ 400 h 444"/>
                  <a:gd name="T28" fmla="*/ 359 w 509"/>
                  <a:gd name="T29" fmla="*/ 412 h 444"/>
                  <a:gd name="T30" fmla="*/ 374 w 509"/>
                  <a:gd name="T31" fmla="*/ 441 h 444"/>
                  <a:gd name="T32" fmla="*/ 416 w 509"/>
                  <a:gd name="T33" fmla="*/ 431 h 444"/>
                  <a:gd name="T34" fmla="*/ 446 w 509"/>
                  <a:gd name="T35" fmla="*/ 399 h 444"/>
                  <a:gd name="T36" fmla="*/ 427 w 509"/>
                  <a:gd name="T37" fmla="*/ 372 h 444"/>
                  <a:gd name="T38" fmla="*/ 413 w 509"/>
                  <a:gd name="T39" fmla="*/ 372 h 444"/>
                  <a:gd name="T40" fmla="*/ 397 w 509"/>
                  <a:gd name="T41" fmla="*/ 359 h 444"/>
                  <a:gd name="T42" fmla="*/ 396 w 509"/>
                  <a:gd name="T43" fmla="*/ 353 h 444"/>
                  <a:gd name="T44" fmla="*/ 421 w 509"/>
                  <a:gd name="T45" fmla="*/ 335 h 444"/>
                  <a:gd name="T46" fmla="*/ 493 w 509"/>
                  <a:gd name="T47" fmla="*/ 292 h 444"/>
                  <a:gd name="T48" fmla="*/ 500 w 509"/>
                  <a:gd name="T49" fmla="*/ 258 h 444"/>
                  <a:gd name="T50" fmla="*/ 26 w 509"/>
                  <a:gd name="T51" fmla="*/ 0 h 444"/>
                  <a:gd name="T52" fmla="*/ 0 w 509"/>
                  <a:gd name="T53" fmla="*/ 26 h 444"/>
                  <a:gd name="T54" fmla="*/ 1 w 509"/>
                  <a:gd name="T55" fmla="*/ 83 h 444"/>
                  <a:gd name="T56" fmla="*/ 15 w 509"/>
                  <a:gd name="T57" fmla="*/ 97 h 444"/>
                  <a:gd name="T58" fmla="*/ 32 w 509"/>
                  <a:gd name="T59" fmla="*/ 93 h 444"/>
                  <a:gd name="T60" fmla="*/ 63 w 509"/>
                  <a:gd name="T61" fmla="*/ 10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63" y="107"/>
                    </a:moveTo>
                    <a:cubicBezTo>
                      <a:pt x="75" y="121"/>
                      <a:pt x="81" y="140"/>
                      <a:pt x="81" y="162"/>
                    </a:cubicBezTo>
                    <a:cubicBezTo>
                      <a:pt x="82" y="183"/>
                      <a:pt x="76" y="202"/>
                      <a:pt x="65" y="216"/>
                    </a:cubicBezTo>
                    <a:cubicBezTo>
                      <a:pt x="57" y="226"/>
                      <a:pt x="46" y="231"/>
                      <a:pt x="34" y="231"/>
                    </a:cubicBezTo>
                    <a:cubicBezTo>
                      <a:pt x="28" y="231"/>
                      <a:pt x="22" y="230"/>
                      <a:pt x="16" y="227"/>
                    </a:cubicBezTo>
                    <a:cubicBezTo>
                      <a:pt x="8" y="223"/>
                      <a:pt x="3" y="228"/>
                      <a:pt x="3" y="242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4" y="305"/>
                      <a:pt x="15" y="316"/>
                      <a:pt x="29" y="318"/>
                    </a:cubicBezTo>
                    <a:cubicBezTo>
                      <a:pt x="108" y="324"/>
                      <a:pt x="178" y="363"/>
                      <a:pt x="226" y="420"/>
                    </a:cubicBezTo>
                    <a:cubicBezTo>
                      <a:pt x="236" y="431"/>
                      <a:pt x="252" y="435"/>
                      <a:pt x="264" y="428"/>
                    </a:cubicBezTo>
                    <a:cubicBezTo>
                      <a:pt x="330" y="389"/>
                      <a:pt x="330" y="389"/>
                      <a:pt x="330" y="389"/>
                    </a:cubicBezTo>
                    <a:cubicBezTo>
                      <a:pt x="342" y="381"/>
                      <a:pt x="355" y="375"/>
                      <a:pt x="358" y="376"/>
                    </a:cubicBezTo>
                    <a:cubicBezTo>
                      <a:pt x="360" y="376"/>
                      <a:pt x="361" y="377"/>
                      <a:pt x="362" y="379"/>
                    </a:cubicBezTo>
                    <a:cubicBezTo>
                      <a:pt x="367" y="386"/>
                      <a:pt x="370" y="392"/>
                      <a:pt x="367" y="400"/>
                    </a:cubicBezTo>
                    <a:cubicBezTo>
                      <a:pt x="365" y="404"/>
                      <a:pt x="362" y="408"/>
                      <a:pt x="359" y="412"/>
                    </a:cubicBezTo>
                    <a:cubicBezTo>
                      <a:pt x="353" y="425"/>
                      <a:pt x="360" y="439"/>
                      <a:pt x="374" y="441"/>
                    </a:cubicBezTo>
                    <a:cubicBezTo>
                      <a:pt x="388" y="444"/>
                      <a:pt x="404" y="439"/>
                      <a:pt x="416" y="431"/>
                    </a:cubicBezTo>
                    <a:cubicBezTo>
                      <a:pt x="429" y="424"/>
                      <a:pt x="441" y="413"/>
                      <a:pt x="446" y="399"/>
                    </a:cubicBezTo>
                    <a:cubicBezTo>
                      <a:pt x="451" y="385"/>
                      <a:pt x="442" y="372"/>
                      <a:pt x="427" y="372"/>
                    </a:cubicBezTo>
                    <a:cubicBezTo>
                      <a:pt x="422" y="372"/>
                      <a:pt x="417" y="373"/>
                      <a:pt x="413" y="372"/>
                    </a:cubicBezTo>
                    <a:cubicBezTo>
                      <a:pt x="404" y="372"/>
                      <a:pt x="400" y="366"/>
                      <a:pt x="397" y="359"/>
                    </a:cubicBezTo>
                    <a:cubicBezTo>
                      <a:pt x="396" y="357"/>
                      <a:pt x="396" y="355"/>
                      <a:pt x="396" y="353"/>
                    </a:cubicBezTo>
                    <a:cubicBezTo>
                      <a:pt x="397" y="350"/>
                      <a:pt x="408" y="342"/>
                      <a:pt x="421" y="335"/>
                    </a:cubicBezTo>
                    <a:cubicBezTo>
                      <a:pt x="493" y="292"/>
                      <a:pt x="493" y="292"/>
                      <a:pt x="493" y="292"/>
                    </a:cubicBezTo>
                    <a:cubicBezTo>
                      <a:pt x="505" y="285"/>
                      <a:pt x="509" y="269"/>
                      <a:pt x="500" y="258"/>
                    </a:cubicBezTo>
                    <a:cubicBezTo>
                      <a:pt x="395" y="107"/>
                      <a:pt x="222" y="7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97"/>
                      <a:pt x="6" y="102"/>
                      <a:pt x="15" y="97"/>
                    </a:cubicBezTo>
                    <a:cubicBezTo>
                      <a:pt x="20" y="94"/>
                      <a:pt x="26" y="93"/>
                      <a:pt x="32" y="93"/>
                    </a:cubicBezTo>
                    <a:cubicBezTo>
                      <a:pt x="44" y="93"/>
                      <a:pt x="55" y="98"/>
                      <a:pt x="63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"/>
              <p:cNvSpPr>
                <a:spLocks/>
              </p:cNvSpPr>
              <p:nvPr/>
            </p:nvSpPr>
            <p:spPr bwMode="auto">
              <a:xfrm>
                <a:off x="2751138" y="4652963"/>
                <a:ext cx="911225" cy="1509713"/>
              </a:xfrm>
              <a:custGeom>
                <a:avLst/>
                <a:gdLst>
                  <a:gd name="T0" fmla="*/ 205 w 351"/>
                  <a:gd name="T1" fmla="*/ 103 h 582"/>
                  <a:gd name="T2" fmla="*/ 167 w 351"/>
                  <a:gd name="T3" fmla="*/ 145 h 582"/>
                  <a:gd name="T4" fmla="*/ 112 w 351"/>
                  <a:gd name="T5" fmla="*/ 158 h 582"/>
                  <a:gd name="T6" fmla="*/ 83 w 351"/>
                  <a:gd name="T7" fmla="*/ 139 h 582"/>
                  <a:gd name="T8" fmla="*/ 78 w 351"/>
                  <a:gd name="T9" fmla="*/ 122 h 582"/>
                  <a:gd name="T10" fmla="*/ 58 w 351"/>
                  <a:gd name="T11" fmla="*/ 118 h 582"/>
                  <a:gd name="T12" fmla="*/ 16 w 351"/>
                  <a:gd name="T13" fmla="*/ 142 h 582"/>
                  <a:gd name="T14" fmla="*/ 6 w 351"/>
                  <a:gd name="T15" fmla="*/ 178 h 582"/>
                  <a:gd name="T16" fmla="*/ 33 w 351"/>
                  <a:gd name="T17" fmla="*/ 298 h 582"/>
                  <a:gd name="T18" fmla="*/ 16 w 351"/>
                  <a:gd name="T19" fmla="*/ 401 h 582"/>
                  <a:gd name="T20" fmla="*/ 28 w 351"/>
                  <a:gd name="T21" fmla="*/ 437 h 582"/>
                  <a:gd name="T22" fmla="*/ 95 w 351"/>
                  <a:gd name="T23" fmla="*/ 474 h 582"/>
                  <a:gd name="T24" fmla="*/ 120 w 351"/>
                  <a:gd name="T25" fmla="*/ 492 h 582"/>
                  <a:gd name="T26" fmla="*/ 119 w 351"/>
                  <a:gd name="T27" fmla="*/ 497 h 582"/>
                  <a:gd name="T28" fmla="*/ 104 w 351"/>
                  <a:gd name="T29" fmla="*/ 511 h 582"/>
                  <a:gd name="T30" fmla="*/ 89 w 351"/>
                  <a:gd name="T31" fmla="*/ 512 h 582"/>
                  <a:gd name="T32" fmla="*/ 71 w 351"/>
                  <a:gd name="T33" fmla="*/ 539 h 582"/>
                  <a:gd name="T34" fmla="*/ 101 w 351"/>
                  <a:gd name="T35" fmla="*/ 570 h 582"/>
                  <a:gd name="T36" fmla="*/ 144 w 351"/>
                  <a:gd name="T37" fmla="*/ 580 h 582"/>
                  <a:gd name="T38" fmla="*/ 158 w 351"/>
                  <a:gd name="T39" fmla="*/ 550 h 582"/>
                  <a:gd name="T40" fmla="*/ 150 w 351"/>
                  <a:gd name="T41" fmla="*/ 538 h 582"/>
                  <a:gd name="T42" fmla="*/ 154 w 351"/>
                  <a:gd name="T43" fmla="*/ 517 h 582"/>
                  <a:gd name="T44" fmla="*/ 159 w 351"/>
                  <a:gd name="T45" fmla="*/ 514 h 582"/>
                  <a:gd name="T46" fmla="*/ 187 w 351"/>
                  <a:gd name="T47" fmla="*/ 526 h 582"/>
                  <a:gd name="T48" fmla="*/ 260 w 351"/>
                  <a:gd name="T49" fmla="*/ 567 h 582"/>
                  <a:gd name="T50" fmla="*/ 294 w 351"/>
                  <a:gd name="T51" fmla="*/ 557 h 582"/>
                  <a:gd name="T52" fmla="*/ 350 w 351"/>
                  <a:gd name="T53" fmla="*/ 294 h 582"/>
                  <a:gd name="T54" fmla="*/ 279 w 351"/>
                  <a:gd name="T55" fmla="*/ 17 h 582"/>
                  <a:gd name="T56" fmla="*/ 244 w 351"/>
                  <a:gd name="T57" fmla="*/ 7 h 582"/>
                  <a:gd name="T58" fmla="*/ 195 w 351"/>
                  <a:gd name="T59" fmla="*/ 36 h 582"/>
                  <a:gd name="T60" fmla="*/ 190 w 351"/>
                  <a:gd name="T61" fmla="*/ 56 h 582"/>
                  <a:gd name="T62" fmla="*/ 202 w 351"/>
                  <a:gd name="T63" fmla="*/ 69 h 582"/>
                  <a:gd name="T64" fmla="*/ 205 w 351"/>
                  <a:gd name="T65" fmla="*/ 103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205" y="103"/>
                    </a:moveTo>
                    <a:cubicBezTo>
                      <a:pt x="199" y="119"/>
                      <a:pt x="186" y="134"/>
                      <a:pt x="167" y="145"/>
                    </a:cubicBezTo>
                    <a:cubicBezTo>
                      <a:pt x="149" y="156"/>
                      <a:pt x="129" y="161"/>
                      <a:pt x="112" y="158"/>
                    </a:cubicBezTo>
                    <a:cubicBezTo>
                      <a:pt x="99" y="156"/>
                      <a:pt x="89" y="149"/>
                      <a:pt x="83" y="139"/>
                    </a:cubicBezTo>
                    <a:cubicBezTo>
                      <a:pt x="80" y="134"/>
                      <a:pt x="78" y="128"/>
                      <a:pt x="78" y="122"/>
                    </a:cubicBezTo>
                    <a:cubicBezTo>
                      <a:pt x="77" y="112"/>
                      <a:pt x="71" y="110"/>
                      <a:pt x="58" y="118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4" y="150"/>
                      <a:pt x="0" y="165"/>
                      <a:pt x="6" y="178"/>
                    </a:cubicBezTo>
                    <a:cubicBezTo>
                      <a:pt x="23" y="215"/>
                      <a:pt x="33" y="255"/>
                      <a:pt x="33" y="298"/>
                    </a:cubicBezTo>
                    <a:cubicBezTo>
                      <a:pt x="34" y="334"/>
                      <a:pt x="28" y="369"/>
                      <a:pt x="16" y="401"/>
                    </a:cubicBezTo>
                    <a:cubicBezTo>
                      <a:pt x="11" y="414"/>
                      <a:pt x="16" y="430"/>
                      <a:pt x="28" y="437"/>
                    </a:cubicBezTo>
                    <a:cubicBezTo>
                      <a:pt x="95" y="474"/>
                      <a:pt x="95" y="474"/>
                      <a:pt x="95" y="474"/>
                    </a:cubicBezTo>
                    <a:cubicBezTo>
                      <a:pt x="107" y="481"/>
                      <a:pt x="119" y="489"/>
                      <a:pt x="120" y="492"/>
                    </a:cubicBezTo>
                    <a:cubicBezTo>
                      <a:pt x="120" y="494"/>
                      <a:pt x="120" y="496"/>
                      <a:pt x="119" y="497"/>
                    </a:cubicBezTo>
                    <a:cubicBezTo>
                      <a:pt x="116" y="504"/>
                      <a:pt x="112" y="511"/>
                      <a:pt x="104" y="511"/>
                    </a:cubicBezTo>
                    <a:cubicBezTo>
                      <a:pt x="99" y="512"/>
                      <a:pt x="94" y="511"/>
                      <a:pt x="89" y="512"/>
                    </a:cubicBezTo>
                    <a:cubicBezTo>
                      <a:pt x="75" y="512"/>
                      <a:pt x="66" y="525"/>
                      <a:pt x="71" y="539"/>
                    </a:cubicBezTo>
                    <a:cubicBezTo>
                      <a:pt x="76" y="552"/>
                      <a:pt x="88" y="563"/>
                      <a:pt x="101" y="570"/>
                    </a:cubicBezTo>
                    <a:cubicBezTo>
                      <a:pt x="114" y="578"/>
                      <a:pt x="130" y="582"/>
                      <a:pt x="144" y="580"/>
                    </a:cubicBezTo>
                    <a:cubicBezTo>
                      <a:pt x="158" y="577"/>
                      <a:pt x="165" y="563"/>
                      <a:pt x="158" y="550"/>
                    </a:cubicBezTo>
                    <a:cubicBezTo>
                      <a:pt x="155" y="546"/>
                      <a:pt x="152" y="542"/>
                      <a:pt x="150" y="538"/>
                    </a:cubicBezTo>
                    <a:cubicBezTo>
                      <a:pt x="147" y="530"/>
                      <a:pt x="150" y="524"/>
                      <a:pt x="154" y="517"/>
                    </a:cubicBezTo>
                    <a:cubicBezTo>
                      <a:pt x="155" y="515"/>
                      <a:pt x="157" y="514"/>
                      <a:pt x="159" y="514"/>
                    </a:cubicBezTo>
                    <a:cubicBezTo>
                      <a:pt x="162" y="513"/>
                      <a:pt x="174" y="519"/>
                      <a:pt x="187" y="526"/>
                    </a:cubicBezTo>
                    <a:cubicBezTo>
                      <a:pt x="260" y="567"/>
                      <a:pt x="260" y="567"/>
                      <a:pt x="260" y="567"/>
                    </a:cubicBezTo>
                    <a:cubicBezTo>
                      <a:pt x="272" y="574"/>
                      <a:pt x="287" y="569"/>
                      <a:pt x="294" y="557"/>
                    </a:cubicBezTo>
                    <a:cubicBezTo>
                      <a:pt x="331" y="477"/>
                      <a:pt x="351" y="388"/>
                      <a:pt x="350" y="294"/>
                    </a:cubicBezTo>
                    <a:cubicBezTo>
                      <a:pt x="349" y="194"/>
                      <a:pt x="323" y="99"/>
                      <a:pt x="279" y="17"/>
                    </a:cubicBezTo>
                    <a:cubicBezTo>
                      <a:pt x="272" y="4"/>
                      <a:pt x="257" y="0"/>
                      <a:pt x="244" y="7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83" y="44"/>
                      <a:pt x="181" y="50"/>
                      <a:pt x="190" y="56"/>
                    </a:cubicBezTo>
                    <a:cubicBezTo>
                      <a:pt x="195" y="59"/>
                      <a:pt x="199" y="63"/>
                      <a:pt x="202" y="69"/>
                    </a:cubicBezTo>
                    <a:cubicBezTo>
                      <a:pt x="208" y="79"/>
                      <a:pt x="209" y="91"/>
                      <a:pt x="20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0"/>
              <p:cNvSpPr>
                <a:spLocks/>
              </p:cNvSpPr>
              <p:nvPr/>
            </p:nvSpPr>
            <p:spPr bwMode="auto">
              <a:xfrm>
                <a:off x="1947863" y="5819775"/>
                <a:ext cx="1493838" cy="1181100"/>
              </a:xfrm>
              <a:custGeom>
                <a:avLst/>
                <a:gdLst>
                  <a:gd name="T0" fmla="*/ 457 w 576"/>
                  <a:gd name="T1" fmla="*/ 150 h 455"/>
                  <a:gd name="T2" fmla="*/ 401 w 576"/>
                  <a:gd name="T3" fmla="*/ 139 h 455"/>
                  <a:gd name="T4" fmla="*/ 362 w 576"/>
                  <a:gd name="T5" fmla="*/ 97 h 455"/>
                  <a:gd name="T6" fmla="*/ 364 w 576"/>
                  <a:gd name="T7" fmla="*/ 63 h 455"/>
                  <a:gd name="T8" fmla="*/ 376 w 576"/>
                  <a:gd name="T9" fmla="*/ 50 h 455"/>
                  <a:gd name="T10" fmla="*/ 371 w 576"/>
                  <a:gd name="T11" fmla="*/ 31 h 455"/>
                  <a:gd name="T12" fmla="*/ 328 w 576"/>
                  <a:gd name="T13" fmla="*/ 7 h 455"/>
                  <a:gd name="T14" fmla="*/ 292 w 576"/>
                  <a:gd name="T15" fmla="*/ 16 h 455"/>
                  <a:gd name="T16" fmla="*/ 104 w 576"/>
                  <a:gd name="T17" fmla="*/ 135 h 455"/>
                  <a:gd name="T18" fmla="*/ 79 w 576"/>
                  <a:gd name="T19" fmla="*/ 164 h 455"/>
                  <a:gd name="T20" fmla="*/ 80 w 576"/>
                  <a:gd name="T21" fmla="*/ 241 h 455"/>
                  <a:gd name="T22" fmla="*/ 77 w 576"/>
                  <a:gd name="T23" fmla="*/ 271 h 455"/>
                  <a:gd name="T24" fmla="*/ 72 w 576"/>
                  <a:gd name="T25" fmla="*/ 273 h 455"/>
                  <a:gd name="T26" fmla="*/ 52 w 576"/>
                  <a:gd name="T27" fmla="*/ 267 h 455"/>
                  <a:gd name="T28" fmla="*/ 45 w 576"/>
                  <a:gd name="T29" fmla="*/ 254 h 455"/>
                  <a:gd name="T30" fmla="*/ 12 w 576"/>
                  <a:gd name="T31" fmla="*/ 252 h 455"/>
                  <a:gd name="T32" fmla="*/ 0 w 576"/>
                  <a:gd name="T33" fmla="*/ 294 h 455"/>
                  <a:gd name="T34" fmla="*/ 13 w 576"/>
                  <a:gd name="T35" fmla="*/ 336 h 455"/>
                  <a:gd name="T36" fmla="*/ 46 w 576"/>
                  <a:gd name="T37" fmla="*/ 333 h 455"/>
                  <a:gd name="T38" fmla="*/ 53 w 576"/>
                  <a:gd name="T39" fmla="*/ 320 h 455"/>
                  <a:gd name="T40" fmla="*/ 73 w 576"/>
                  <a:gd name="T41" fmla="*/ 313 h 455"/>
                  <a:gd name="T42" fmla="*/ 78 w 576"/>
                  <a:gd name="T43" fmla="*/ 316 h 455"/>
                  <a:gd name="T44" fmla="*/ 81 w 576"/>
                  <a:gd name="T45" fmla="*/ 346 h 455"/>
                  <a:gd name="T46" fmla="*/ 82 w 576"/>
                  <a:gd name="T47" fmla="*/ 430 h 455"/>
                  <a:gd name="T48" fmla="*/ 108 w 576"/>
                  <a:gd name="T49" fmla="*/ 454 h 455"/>
                  <a:gd name="T50" fmla="*/ 568 w 576"/>
                  <a:gd name="T51" fmla="*/ 171 h 455"/>
                  <a:gd name="T52" fmla="*/ 559 w 576"/>
                  <a:gd name="T53" fmla="*/ 137 h 455"/>
                  <a:gd name="T54" fmla="*/ 509 w 576"/>
                  <a:gd name="T55" fmla="*/ 109 h 455"/>
                  <a:gd name="T56" fmla="*/ 490 w 576"/>
                  <a:gd name="T57" fmla="*/ 114 h 455"/>
                  <a:gd name="T58" fmla="*/ 485 w 576"/>
                  <a:gd name="T59" fmla="*/ 131 h 455"/>
                  <a:gd name="T60" fmla="*/ 457 w 576"/>
                  <a:gd name="T61" fmla="*/ 1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457" y="150"/>
                    </a:moveTo>
                    <a:cubicBezTo>
                      <a:pt x="439" y="154"/>
                      <a:pt x="420" y="149"/>
                      <a:pt x="401" y="139"/>
                    </a:cubicBezTo>
                    <a:cubicBezTo>
                      <a:pt x="382" y="128"/>
                      <a:pt x="368" y="114"/>
                      <a:pt x="362" y="97"/>
                    </a:cubicBezTo>
                    <a:cubicBezTo>
                      <a:pt x="358" y="86"/>
                      <a:pt x="358" y="73"/>
                      <a:pt x="364" y="63"/>
                    </a:cubicBezTo>
                    <a:cubicBezTo>
                      <a:pt x="367" y="58"/>
                      <a:pt x="371" y="53"/>
                      <a:pt x="376" y="50"/>
                    </a:cubicBezTo>
                    <a:cubicBezTo>
                      <a:pt x="385" y="44"/>
                      <a:pt x="383" y="38"/>
                      <a:pt x="371" y="31"/>
                    </a:cubicBezTo>
                    <a:cubicBezTo>
                      <a:pt x="328" y="7"/>
                      <a:pt x="328" y="7"/>
                      <a:pt x="328" y="7"/>
                    </a:cubicBezTo>
                    <a:cubicBezTo>
                      <a:pt x="315" y="0"/>
                      <a:pt x="300" y="4"/>
                      <a:pt x="292" y="16"/>
                    </a:cubicBezTo>
                    <a:cubicBezTo>
                      <a:pt x="249" y="78"/>
                      <a:pt x="182" y="122"/>
                      <a:pt x="104" y="135"/>
                    </a:cubicBezTo>
                    <a:cubicBezTo>
                      <a:pt x="90" y="138"/>
                      <a:pt x="79" y="150"/>
                      <a:pt x="79" y="164"/>
                    </a:cubicBezTo>
                    <a:cubicBezTo>
                      <a:pt x="80" y="241"/>
                      <a:pt x="80" y="241"/>
                      <a:pt x="80" y="241"/>
                    </a:cubicBezTo>
                    <a:cubicBezTo>
                      <a:pt x="80" y="255"/>
                      <a:pt x="79" y="269"/>
                      <a:pt x="77" y="271"/>
                    </a:cubicBezTo>
                    <a:cubicBezTo>
                      <a:pt x="76" y="272"/>
                      <a:pt x="74" y="273"/>
                      <a:pt x="72" y="273"/>
                    </a:cubicBezTo>
                    <a:cubicBezTo>
                      <a:pt x="64" y="274"/>
                      <a:pt x="57" y="274"/>
                      <a:pt x="52" y="267"/>
                    </a:cubicBezTo>
                    <a:cubicBezTo>
                      <a:pt x="49" y="263"/>
                      <a:pt x="47" y="259"/>
                      <a:pt x="45" y="254"/>
                    </a:cubicBezTo>
                    <a:cubicBezTo>
                      <a:pt x="37" y="242"/>
                      <a:pt x="21" y="241"/>
                      <a:pt x="12" y="252"/>
                    </a:cubicBezTo>
                    <a:cubicBezTo>
                      <a:pt x="3" y="264"/>
                      <a:pt x="0" y="280"/>
                      <a:pt x="0" y="294"/>
                    </a:cubicBezTo>
                    <a:cubicBezTo>
                      <a:pt x="0" y="309"/>
                      <a:pt x="4" y="325"/>
                      <a:pt x="13" y="336"/>
                    </a:cubicBezTo>
                    <a:cubicBezTo>
                      <a:pt x="22" y="347"/>
                      <a:pt x="38" y="345"/>
                      <a:pt x="46" y="333"/>
                    </a:cubicBezTo>
                    <a:cubicBezTo>
                      <a:pt x="48" y="329"/>
                      <a:pt x="50" y="324"/>
                      <a:pt x="53" y="320"/>
                    </a:cubicBezTo>
                    <a:cubicBezTo>
                      <a:pt x="57" y="313"/>
                      <a:pt x="65" y="313"/>
                      <a:pt x="73" y="313"/>
                    </a:cubicBezTo>
                    <a:cubicBezTo>
                      <a:pt x="75" y="313"/>
                      <a:pt x="76" y="314"/>
                      <a:pt x="78" y="316"/>
                    </a:cubicBezTo>
                    <a:cubicBezTo>
                      <a:pt x="80" y="318"/>
                      <a:pt x="81" y="332"/>
                      <a:pt x="81" y="346"/>
                    </a:cubicBezTo>
                    <a:cubicBezTo>
                      <a:pt x="82" y="430"/>
                      <a:pt x="82" y="430"/>
                      <a:pt x="82" y="430"/>
                    </a:cubicBezTo>
                    <a:cubicBezTo>
                      <a:pt x="82" y="444"/>
                      <a:pt x="94" y="455"/>
                      <a:pt x="108" y="454"/>
                    </a:cubicBezTo>
                    <a:cubicBezTo>
                      <a:pt x="302" y="437"/>
                      <a:pt x="470" y="328"/>
                      <a:pt x="568" y="171"/>
                    </a:cubicBezTo>
                    <a:cubicBezTo>
                      <a:pt x="576" y="159"/>
                      <a:pt x="571" y="144"/>
                      <a:pt x="559" y="137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497" y="102"/>
                      <a:pt x="490" y="104"/>
                      <a:pt x="490" y="114"/>
                    </a:cubicBezTo>
                    <a:cubicBezTo>
                      <a:pt x="489" y="120"/>
                      <a:pt x="488" y="125"/>
                      <a:pt x="485" y="131"/>
                    </a:cubicBezTo>
                    <a:cubicBezTo>
                      <a:pt x="479" y="141"/>
                      <a:pt x="469" y="148"/>
                      <a:pt x="457" y="1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1" name="Group 140"/>
            <p:cNvGrpSpPr>
              <a:grpSpLocks noChangeAspect="1"/>
            </p:cNvGrpSpPr>
            <p:nvPr/>
          </p:nvGrpSpPr>
          <p:grpSpPr>
            <a:xfrm>
              <a:off x="1622299" y="2392770"/>
              <a:ext cx="758568" cy="758952"/>
              <a:chOff x="4525963" y="-142875"/>
              <a:chExt cx="3138487" cy="3140075"/>
            </a:xfrm>
          </p:grpSpPr>
          <p:sp>
            <p:nvSpPr>
              <p:cNvPr id="142" name="Freeform 18"/>
              <p:cNvSpPr>
                <a:spLocks/>
              </p:cNvSpPr>
              <p:nvPr/>
            </p:nvSpPr>
            <p:spPr bwMode="auto">
              <a:xfrm>
                <a:off x="4525963" y="-139700"/>
                <a:ext cx="1744663" cy="1562100"/>
              </a:xfrm>
              <a:custGeom>
                <a:avLst/>
                <a:gdLst>
                  <a:gd name="T0" fmla="*/ 112 w 673"/>
                  <a:gd name="T1" fmla="*/ 532 h 602"/>
                  <a:gd name="T2" fmla="*/ 173 w 673"/>
                  <a:gd name="T3" fmla="*/ 513 h 602"/>
                  <a:gd name="T4" fmla="*/ 234 w 673"/>
                  <a:gd name="T5" fmla="*/ 532 h 602"/>
                  <a:gd name="T6" fmla="*/ 251 w 673"/>
                  <a:gd name="T7" fmla="*/ 567 h 602"/>
                  <a:gd name="T8" fmla="*/ 246 w 673"/>
                  <a:gd name="T9" fmla="*/ 586 h 602"/>
                  <a:gd name="T10" fmla="*/ 259 w 673"/>
                  <a:gd name="T11" fmla="*/ 602 h 602"/>
                  <a:gd name="T12" fmla="*/ 305 w 673"/>
                  <a:gd name="T13" fmla="*/ 602 h 602"/>
                  <a:gd name="T14" fmla="*/ 332 w 673"/>
                  <a:gd name="T15" fmla="*/ 576 h 602"/>
                  <a:gd name="T16" fmla="*/ 557 w 673"/>
                  <a:gd name="T17" fmla="*/ 334 h 602"/>
                  <a:gd name="T18" fmla="*/ 582 w 673"/>
                  <a:gd name="T19" fmla="*/ 305 h 602"/>
                  <a:gd name="T20" fmla="*/ 582 w 673"/>
                  <a:gd name="T21" fmla="*/ 228 h 602"/>
                  <a:gd name="T22" fmla="*/ 586 w 673"/>
                  <a:gd name="T23" fmla="*/ 197 h 602"/>
                  <a:gd name="T24" fmla="*/ 591 w 673"/>
                  <a:gd name="T25" fmla="*/ 194 h 602"/>
                  <a:gd name="T26" fmla="*/ 614 w 673"/>
                  <a:gd name="T27" fmla="*/ 202 h 602"/>
                  <a:gd name="T28" fmla="*/ 622 w 673"/>
                  <a:gd name="T29" fmla="*/ 216 h 602"/>
                  <a:gd name="T30" fmla="*/ 658 w 673"/>
                  <a:gd name="T31" fmla="*/ 219 h 602"/>
                  <a:gd name="T32" fmla="*/ 672 w 673"/>
                  <a:gd name="T33" fmla="*/ 172 h 602"/>
                  <a:gd name="T34" fmla="*/ 658 w 673"/>
                  <a:gd name="T35" fmla="*/ 125 h 602"/>
                  <a:gd name="T36" fmla="*/ 622 w 673"/>
                  <a:gd name="T37" fmla="*/ 128 h 602"/>
                  <a:gd name="T38" fmla="*/ 614 w 673"/>
                  <a:gd name="T39" fmla="*/ 142 h 602"/>
                  <a:gd name="T40" fmla="*/ 591 w 673"/>
                  <a:gd name="T41" fmla="*/ 150 h 602"/>
                  <a:gd name="T42" fmla="*/ 586 w 673"/>
                  <a:gd name="T43" fmla="*/ 147 h 602"/>
                  <a:gd name="T44" fmla="*/ 582 w 673"/>
                  <a:gd name="T45" fmla="*/ 116 h 602"/>
                  <a:gd name="T46" fmla="*/ 582 w 673"/>
                  <a:gd name="T47" fmla="*/ 25 h 602"/>
                  <a:gd name="T48" fmla="*/ 557 w 673"/>
                  <a:gd name="T49" fmla="*/ 1 h 602"/>
                  <a:gd name="T50" fmla="*/ 1 w 673"/>
                  <a:gd name="T51" fmla="*/ 576 h 602"/>
                  <a:gd name="T52" fmla="*/ 26 w 673"/>
                  <a:gd name="T53" fmla="*/ 602 h 602"/>
                  <a:gd name="T54" fmla="*/ 87 w 673"/>
                  <a:gd name="T55" fmla="*/ 602 h 602"/>
                  <a:gd name="T56" fmla="*/ 100 w 673"/>
                  <a:gd name="T57" fmla="*/ 586 h 602"/>
                  <a:gd name="T58" fmla="*/ 96 w 673"/>
                  <a:gd name="T59" fmla="*/ 567 h 602"/>
                  <a:gd name="T60" fmla="*/ 112 w 673"/>
                  <a:gd name="T61" fmla="*/ 53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112" y="532"/>
                    </a:moveTo>
                    <a:cubicBezTo>
                      <a:pt x="127" y="519"/>
                      <a:pt x="149" y="513"/>
                      <a:pt x="173" y="513"/>
                    </a:cubicBezTo>
                    <a:cubicBezTo>
                      <a:pt x="197" y="513"/>
                      <a:pt x="219" y="519"/>
                      <a:pt x="234" y="532"/>
                    </a:cubicBezTo>
                    <a:cubicBezTo>
                      <a:pt x="245" y="541"/>
                      <a:pt x="251" y="553"/>
                      <a:pt x="251" y="567"/>
                    </a:cubicBezTo>
                    <a:cubicBezTo>
                      <a:pt x="251" y="574"/>
                      <a:pt x="249" y="580"/>
                      <a:pt x="246" y="586"/>
                    </a:cubicBezTo>
                    <a:cubicBezTo>
                      <a:pt x="241" y="596"/>
                      <a:pt x="245" y="602"/>
                      <a:pt x="259" y="602"/>
                    </a:cubicBezTo>
                    <a:cubicBezTo>
                      <a:pt x="305" y="602"/>
                      <a:pt x="305" y="602"/>
                      <a:pt x="305" y="602"/>
                    </a:cubicBezTo>
                    <a:cubicBezTo>
                      <a:pt x="319" y="602"/>
                      <a:pt x="331" y="590"/>
                      <a:pt x="332" y="576"/>
                    </a:cubicBezTo>
                    <a:cubicBezTo>
                      <a:pt x="344" y="454"/>
                      <a:pt x="437" y="355"/>
                      <a:pt x="557" y="334"/>
                    </a:cubicBezTo>
                    <a:cubicBezTo>
                      <a:pt x="571" y="331"/>
                      <a:pt x="582" y="319"/>
                      <a:pt x="582" y="305"/>
                    </a:cubicBezTo>
                    <a:cubicBezTo>
                      <a:pt x="582" y="228"/>
                      <a:pt x="582" y="228"/>
                      <a:pt x="582" y="228"/>
                    </a:cubicBezTo>
                    <a:cubicBezTo>
                      <a:pt x="582" y="214"/>
                      <a:pt x="583" y="199"/>
                      <a:pt x="586" y="197"/>
                    </a:cubicBezTo>
                    <a:cubicBezTo>
                      <a:pt x="587" y="196"/>
                      <a:pt x="589" y="195"/>
                      <a:pt x="591" y="194"/>
                    </a:cubicBezTo>
                    <a:cubicBezTo>
                      <a:pt x="600" y="194"/>
                      <a:pt x="608" y="194"/>
                      <a:pt x="614" y="202"/>
                    </a:cubicBezTo>
                    <a:cubicBezTo>
                      <a:pt x="617" y="207"/>
                      <a:pt x="619" y="212"/>
                      <a:pt x="622" y="216"/>
                    </a:cubicBezTo>
                    <a:cubicBezTo>
                      <a:pt x="630" y="230"/>
                      <a:pt x="648" y="231"/>
                      <a:pt x="658" y="219"/>
                    </a:cubicBezTo>
                    <a:cubicBezTo>
                      <a:pt x="669" y="206"/>
                      <a:pt x="673" y="189"/>
                      <a:pt x="672" y="172"/>
                    </a:cubicBezTo>
                    <a:cubicBezTo>
                      <a:pt x="673" y="156"/>
                      <a:pt x="669" y="138"/>
                      <a:pt x="658" y="125"/>
                    </a:cubicBezTo>
                    <a:cubicBezTo>
                      <a:pt x="648" y="113"/>
                      <a:pt x="630" y="114"/>
                      <a:pt x="622" y="128"/>
                    </a:cubicBezTo>
                    <a:cubicBezTo>
                      <a:pt x="619" y="133"/>
                      <a:pt x="617" y="138"/>
                      <a:pt x="614" y="142"/>
                    </a:cubicBezTo>
                    <a:cubicBezTo>
                      <a:pt x="608" y="150"/>
                      <a:pt x="600" y="150"/>
                      <a:pt x="591" y="150"/>
                    </a:cubicBezTo>
                    <a:cubicBezTo>
                      <a:pt x="589" y="150"/>
                      <a:pt x="587" y="149"/>
                      <a:pt x="586" y="147"/>
                    </a:cubicBezTo>
                    <a:cubicBezTo>
                      <a:pt x="583" y="145"/>
                      <a:pt x="582" y="130"/>
                      <a:pt x="582" y="116"/>
                    </a:cubicBezTo>
                    <a:cubicBezTo>
                      <a:pt x="582" y="25"/>
                      <a:pt x="582" y="25"/>
                      <a:pt x="582" y="25"/>
                    </a:cubicBezTo>
                    <a:cubicBezTo>
                      <a:pt x="582" y="11"/>
                      <a:pt x="571" y="0"/>
                      <a:pt x="557" y="1"/>
                    </a:cubicBezTo>
                    <a:cubicBezTo>
                      <a:pt x="254" y="25"/>
                      <a:pt x="15" y="271"/>
                      <a:pt x="1" y="576"/>
                    </a:cubicBezTo>
                    <a:cubicBezTo>
                      <a:pt x="0" y="590"/>
                      <a:pt x="11" y="602"/>
                      <a:pt x="26" y="602"/>
                    </a:cubicBezTo>
                    <a:cubicBezTo>
                      <a:pt x="87" y="602"/>
                      <a:pt x="87" y="602"/>
                      <a:pt x="87" y="602"/>
                    </a:cubicBezTo>
                    <a:cubicBezTo>
                      <a:pt x="101" y="602"/>
                      <a:pt x="105" y="596"/>
                      <a:pt x="100" y="586"/>
                    </a:cubicBezTo>
                    <a:cubicBezTo>
                      <a:pt x="97" y="580"/>
                      <a:pt x="96" y="574"/>
                      <a:pt x="96" y="567"/>
                    </a:cubicBezTo>
                    <a:cubicBezTo>
                      <a:pt x="96" y="553"/>
                      <a:pt x="102" y="541"/>
                      <a:pt x="112" y="53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9"/>
              <p:cNvSpPr>
                <a:spLocks/>
              </p:cNvSpPr>
              <p:nvPr/>
            </p:nvSpPr>
            <p:spPr bwMode="auto">
              <a:xfrm>
                <a:off x="4527550" y="1250950"/>
                <a:ext cx="1562100" cy="1746250"/>
              </a:xfrm>
              <a:custGeom>
                <a:avLst/>
                <a:gdLst>
                  <a:gd name="T0" fmla="*/ 532 w 602"/>
                  <a:gd name="T1" fmla="*/ 561 h 673"/>
                  <a:gd name="T2" fmla="*/ 513 w 602"/>
                  <a:gd name="T3" fmla="*/ 500 h 673"/>
                  <a:gd name="T4" fmla="*/ 532 w 602"/>
                  <a:gd name="T5" fmla="*/ 439 h 673"/>
                  <a:gd name="T6" fmla="*/ 567 w 602"/>
                  <a:gd name="T7" fmla="*/ 422 h 673"/>
                  <a:gd name="T8" fmla="*/ 586 w 602"/>
                  <a:gd name="T9" fmla="*/ 427 h 673"/>
                  <a:gd name="T10" fmla="*/ 602 w 602"/>
                  <a:gd name="T11" fmla="*/ 414 h 673"/>
                  <a:gd name="T12" fmla="*/ 602 w 602"/>
                  <a:gd name="T13" fmla="*/ 368 h 673"/>
                  <a:gd name="T14" fmla="*/ 576 w 602"/>
                  <a:gd name="T15" fmla="*/ 341 h 673"/>
                  <a:gd name="T16" fmla="*/ 334 w 602"/>
                  <a:gd name="T17" fmla="*/ 116 h 673"/>
                  <a:gd name="T18" fmla="*/ 305 w 602"/>
                  <a:gd name="T19" fmla="*/ 91 h 673"/>
                  <a:gd name="T20" fmla="*/ 228 w 602"/>
                  <a:gd name="T21" fmla="*/ 91 h 673"/>
                  <a:gd name="T22" fmla="*/ 197 w 602"/>
                  <a:gd name="T23" fmla="*/ 87 h 673"/>
                  <a:gd name="T24" fmla="*/ 194 w 602"/>
                  <a:gd name="T25" fmla="*/ 82 h 673"/>
                  <a:gd name="T26" fmla="*/ 202 w 602"/>
                  <a:gd name="T27" fmla="*/ 59 h 673"/>
                  <a:gd name="T28" fmla="*/ 216 w 602"/>
                  <a:gd name="T29" fmla="*/ 51 h 673"/>
                  <a:gd name="T30" fmla="*/ 219 w 602"/>
                  <a:gd name="T31" fmla="*/ 15 h 673"/>
                  <a:gd name="T32" fmla="*/ 172 w 602"/>
                  <a:gd name="T33" fmla="*/ 1 h 673"/>
                  <a:gd name="T34" fmla="*/ 125 w 602"/>
                  <a:gd name="T35" fmla="*/ 15 h 673"/>
                  <a:gd name="T36" fmla="*/ 128 w 602"/>
                  <a:gd name="T37" fmla="*/ 51 h 673"/>
                  <a:gd name="T38" fmla="*/ 142 w 602"/>
                  <a:gd name="T39" fmla="*/ 59 h 673"/>
                  <a:gd name="T40" fmla="*/ 150 w 602"/>
                  <a:gd name="T41" fmla="*/ 82 h 673"/>
                  <a:gd name="T42" fmla="*/ 147 w 602"/>
                  <a:gd name="T43" fmla="*/ 87 h 673"/>
                  <a:gd name="T44" fmla="*/ 116 w 602"/>
                  <a:gd name="T45" fmla="*/ 91 h 673"/>
                  <a:gd name="T46" fmla="*/ 25 w 602"/>
                  <a:gd name="T47" fmla="*/ 91 h 673"/>
                  <a:gd name="T48" fmla="*/ 1 w 602"/>
                  <a:gd name="T49" fmla="*/ 116 h 673"/>
                  <a:gd name="T50" fmla="*/ 576 w 602"/>
                  <a:gd name="T51" fmla="*/ 672 h 673"/>
                  <a:gd name="T52" fmla="*/ 602 w 602"/>
                  <a:gd name="T53" fmla="*/ 647 h 673"/>
                  <a:gd name="T54" fmla="*/ 602 w 602"/>
                  <a:gd name="T55" fmla="*/ 586 h 673"/>
                  <a:gd name="T56" fmla="*/ 586 w 602"/>
                  <a:gd name="T57" fmla="*/ 573 h 673"/>
                  <a:gd name="T58" fmla="*/ 567 w 602"/>
                  <a:gd name="T59" fmla="*/ 577 h 673"/>
                  <a:gd name="T60" fmla="*/ 532 w 602"/>
                  <a:gd name="T61" fmla="*/ 561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532" y="561"/>
                    </a:moveTo>
                    <a:cubicBezTo>
                      <a:pt x="519" y="546"/>
                      <a:pt x="513" y="524"/>
                      <a:pt x="513" y="500"/>
                    </a:cubicBezTo>
                    <a:cubicBezTo>
                      <a:pt x="513" y="476"/>
                      <a:pt x="519" y="454"/>
                      <a:pt x="532" y="439"/>
                    </a:cubicBezTo>
                    <a:cubicBezTo>
                      <a:pt x="541" y="428"/>
                      <a:pt x="553" y="422"/>
                      <a:pt x="567" y="422"/>
                    </a:cubicBezTo>
                    <a:cubicBezTo>
                      <a:pt x="574" y="422"/>
                      <a:pt x="580" y="424"/>
                      <a:pt x="586" y="427"/>
                    </a:cubicBezTo>
                    <a:cubicBezTo>
                      <a:pt x="596" y="432"/>
                      <a:pt x="602" y="428"/>
                      <a:pt x="602" y="414"/>
                    </a:cubicBezTo>
                    <a:cubicBezTo>
                      <a:pt x="602" y="368"/>
                      <a:pt x="602" y="368"/>
                      <a:pt x="602" y="368"/>
                    </a:cubicBezTo>
                    <a:cubicBezTo>
                      <a:pt x="602" y="354"/>
                      <a:pt x="590" y="342"/>
                      <a:pt x="576" y="341"/>
                    </a:cubicBezTo>
                    <a:cubicBezTo>
                      <a:pt x="454" y="329"/>
                      <a:pt x="355" y="236"/>
                      <a:pt x="334" y="116"/>
                    </a:cubicBezTo>
                    <a:cubicBezTo>
                      <a:pt x="331" y="102"/>
                      <a:pt x="319" y="91"/>
                      <a:pt x="305" y="91"/>
                    </a:cubicBezTo>
                    <a:cubicBezTo>
                      <a:pt x="228" y="91"/>
                      <a:pt x="228" y="91"/>
                      <a:pt x="228" y="91"/>
                    </a:cubicBezTo>
                    <a:cubicBezTo>
                      <a:pt x="214" y="91"/>
                      <a:pt x="199" y="90"/>
                      <a:pt x="197" y="87"/>
                    </a:cubicBezTo>
                    <a:cubicBezTo>
                      <a:pt x="196" y="86"/>
                      <a:pt x="195" y="84"/>
                      <a:pt x="194" y="82"/>
                    </a:cubicBezTo>
                    <a:cubicBezTo>
                      <a:pt x="194" y="73"/>
                      <a:pt x="194" y="65"/>
                      <a:pt x="202" y="59"/>
                    </a:cubicBezTo>
                    <a:cubicBezTo>
                      <a:pt x="207" y="56"/>
                      <a:pt x="212" y="54"/>
                      <a:pt x="216" y="51"/>
                    </a:cubicBezTo>
                    <a:cubicBezTo>
                      <a:pt x="230" y="43"/>
                      <a:pt x="231" y="25"/>
                      <a:pt x="219" y="15"/>
                    </a:cubicBezTo>
                    <a:cubicBezTo>
                      <a:pt x="206" y="4"/>
                      <a:pt x="189" y="0"/>
                      <a:pt x="172" y="1"/>
                    </a:cubicBezTo>
                    <a:cubicBezTo>
                      <a:pt x="156" y="0"/>
                      <a:pt x="138" y="4"/>
                      <a:pt x="125" y="15"/>
                    </a:cubicBezTo>
                    <a:cubicBezTo>
                      <a:pt x="113" y="25"/>
                      <a:pt x="114" y="43"/>
                      <a:pt x="128" y="51"/>
                    </a:cubicBezTo>
                    <a:cubicBezTo>
                      <a:pt x="133" y="54"/>
                      <a:pt x="138" y="56"/>
                      <a:pt x="142" y="59"/>
                    </a:cubicBezTo>
                    <a:cubicBezTo>
                      <a:pt x="150" y="65"/>
                      <a:pt x="150" y="73"/>
                      <a:pt x="150" y="82"/>
                    </a:cubicBezTo>
                    <a:cubicBezTo>
                      <a:pt x="150" y="84"/>
                      <a:pt x="149" y="86"/>
                      <a:pt x="147" y="87"/>
                    </a:cubicBezTo>
                    <a:cubicBezTo>
                      <a:pt x="145" y="90"/>
                      <a:pt x="130" y="91"/>
                      <a:pt x="11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11" y="91"/>
                      <a:pt x="0" y="102"/>
                      <a:pt x="1" y="116"/>
                    </a:cubicBezTo>
                    <a:cubicBezTo>
                      <a:pt x="25" y="419"/>
                      <a:pt x="271" y="658"/>
                      <a:pt x="576" y="672"/>
                    </a:cubicBezTo>
                    <a:cubicBezTo>
                      <a:pt x="590" y="673"/>
                      <a:pt x="602" y="662"/>
                      <a:pt x="602" y="647"/>
                    </a:cubicBezTo>
                    <a:cubicBezTo>
                      <a:pt x="602" y="586"/>
                      <a:pt x="602" y="586"/>
                      <a:pt x="602" y="586"/>
                    </a:cubicBezTo>
                    <a:cubicBezTo>
                      <a:pt x="602" y="572"/>
                      <a:pt x="596" y="568"/>
                      <a:pt x="586" y="573"/>
                    </a:cubicBezTo>
                    <a:cubicBezTo>
                      <a:pt x="580" y="576"/>
                      <a:pt x="574" y="577"/>
                      <a:pt x="567" y="577"/>
                    </a:cubicBezTo>
                    <a:cubicBezTo>
                      <a:pt x="553" y="577"/>
                      <a:pt x="541" y="571"/>
                      <a:pt x="532" y="5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0"/>
              <p:cNvSpPr>
                <a:spLocks/>
              </p:cNvSpPr>
              <p:nvPr/>
            </p:nvSpPr>
            <p:spPr bwMode="auto">
              <a:xfrm>
                <a:off x="6099175" y="-142875"/>
                <a:ext cx="1562100" cy="1746250"/>
              </a:xfrm>
              <a:custGeom>
                <a:avLst/>
                <a:gdLst>
                  <a:gd name="T0" fmla="*/ 70 w 602"/>
                  <a:gd name="T1" fmla="*/ 112 h 673"/>
                  <a:gd name="T2" fmla="*/ 89 w 602"/>
                  <a:gd name="T3" fmla="*/ 173 h 673"/>
                  <a:gd name="T4" fmla="*/ 70 w 602"/>
                  <a:gd name="T5" fmla="*/ 234 h 673"/>
                  <a:gd name="T6" fmla="*/ 35 w 602"/>
                  <a:gd name="T7" fmla="*/ 251 h 673"/>
                  <a:gd name="T8" fmla="*/ 16 w 602"/>
                  <a:gd name="T9" fmla="*/ 246 h 673"/>
                  <a:gd name="T10" fmla="*/ 0 w 602"/>
                  <a:gd name="T11" fmla="*/ 259 h 673"/>
                  <a:gd name="T12" fmla="*/ 0 w 602"/>
                  <a:gd name="T13" fmla="*/ 305 h 673"/>
                  <a:gd name="T14" fmla="*/ 26 w 602"/>
                  <a:gd name="T15" fmla="*/ 332 h 673"/>
                  <a:gd name="T16" fmla="*/ 268 w 602"/>
                  <a:gd name="T17" fmla="*/ 557 h 673"/>
                  <a:gd name="T18" fmla="*/ 297 w 602"/>
                  <a:gd name="T19" fmla="*/ 582 h 673"/>
                  <a:gd name="T20" fmla="*/ 374 w 602"/>
                  <a:gd name="T21" fmla="*/ 582 h 673"/>
                  <a:gd name="T22" fmla="*/ 405 w 602"/>
                  <a:gd name="T23" fmla="*/ 586 h 673"/>
                  <a:gd name="T24" fmla="*/ 408 w 602"/>
                  <a:gd name="T25" fmla="*/ 591 h 673"/>
                  <a:gd name="T26" fmla="*/ 400 w 602"/>
                  <a:gd name="T27" fmla="*/ 614 h 673"/>
                  <a:gd name="T28" fmla="*/ 386 w 602"/>
                  <a:gd name="T29" fmla="*/ 622 h 673"/>
                  <a:gd name="T30" fmla="*/ 383 w 602"/>
                  <a:gd name="T31" fmla="*/ 658 h 673"/>
                  <a:gd name="T32" fmla="*/ 430 w 602"/>
                  <a:gd name="T33" fmla="*/ 672 h 673"/>
                  <a:gd name="T34" fmla="*/ 477 w 602"/>
                  <a:gd name="T35" fmla="*/ 658 h 673"/>
                  <a:gd name="T36" fmla="*/ 474 w 602"/>
                  <a:gd name="T37" fmla="*/ 622 h 673"/>
                  <a:gd name="T38" fmla="*/ 460 w 602"/>
                  <a:gd name="T39" fmla="*/ 614 h 673"/>
                  <a:gd name="T40" fmla="*/ 452 w 602"/>
                  <a:gd name="T41" fmla="*/ 591 h 673"/>
                  <a:gd name="T42" fmla="*/ 455 w 602"/>
                  <a:gd name="T43" fmla="*/ 586 h 673"/>
                  <a:gd name="T44" fmla="*/ 486 w 602"/>
                  <a:gd name="T45" fmla="*/ 582 h 673"/>
                  <a:gd name="T46" fmla="*/ 577 w 602"/>
                  <a:gd name="T47" fmla="*/ 582 h 673"/>
                  <a:gd name="T48" fmla="*/ 601 w 602"/>
                  <a:gd name="T49" fmla="*/ 557 h 673"/>
                  <a:gd name="T50" fmla="*/ 26 w 602"/>
                  <a:gd name="T51" fmla="*/ 1 h 673"/>
                  <a:gd name="T52" fmla="*/ 0 w 602"/>
                  <a:gd name="T53" fmla="*/ 26 h 673"/>
                  <a:gd name="T54" fmla="*/ 0 w 602"/>
                  <a:gd name="T55" fmla="*/ 87 h 673"/>
                  <a:gd name="T56" fmla="*/ 16 w 602"/>
                  <a:gd name="T57" fmla="*/ 100 h 673"/>
                  <a:gd name="T58" fmla="*/ 35 w 602"/>
                  <a:gd name="T59" fmla="*/ 96 h 673"/>
                  <a:gd name="T60" fmla="*/ 70 w 602"/>
                  <a:gd name="T61" fmla="*/ 11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70" y="112"/>
                    </a:moveTo>
                    <a:cubicBezTo>
                      <a:pt x="83" y="127"/>
                      <a:pt x="89" y="149"/>
                      <a:pt x="89" y="173"/>
                    </a:cubicBezTo>
                    <a:cubicBezTo>
                      <a:pt x="89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2"/>
                    </a:cubicBezTo>
                    <a:cubicBezTo>
                      <a:pt x="148" y="344"/>
                      <a:pt x="247" y="437"/>
                      <a:pt x="268" y="557"/>
                    </a:cubicBezTo>
                    <a:cubicBezTo>
                      <a:pt x="271" y="571"/>
                      <a:pt x="283" y="582"/>
                      <a:pt x="297" y="582"/>
                    </a:cubicBezTo>
                    <a:cubicBezTo>
                      <a:pt x="374" y="582"/>
                      <a:pt x="374" y="582"/>
                      <a:pt x="374" y="582"/>
                    </a:cubicBezTo>
                    <a:cubicBezTo>
                      <a:pt x="388" y="582"/>
                      <a:pt x="403" y="583"/>
                      <a:pt x="405" y="586"/>
                    </a:cubicBezTo>
                    <a:cubicBezTo>
                      <a:pt x="406" y="587"/>
                      <a:pt x="407" y="589"/>
                      <a:pt x="408" y="591"/>
                    </a:cubicBezTo>
                    <a:cubicBezTo>
                      <a:pt x="408" y="600"/>
                      <a:pt x="408" y="608"/>
                      <a:pt x="400" y="614"/>
                    </a:cubicBezTo>
                    <a:cubicBezTo>
                      <a:pt x="395" y="617"/>
                      <a:pt x="390" y="619"/>
                      <a:pt x="386" y="622"/>
                    </a:cubicBezTo>
                    <a:cubicBezTo>
                      <a:pt x="372" y="630"/>
                      <a:pt x="371" y="648"/>
                      <a:pt x="383" y="658"/>
                    </a:cubicBezTo>
                    <a:cubicBezTo>
                      <a:pt x="396" y="669"/>
                      <a:pt x="413" y="673"/>
                      <a:pt x="430" y="672"/>
                    </a:cubicBezTo>
                    <a:cubicBezTo>
                      <a:pt x="446" y="673"/>
                      <a:pt x="464" y="669"/>
                      <a:pt x="477" y="658"/>
                    </a:cubicBezTo>
                    <a:cubicBezTo>
                      <a:pt x="489" y="648"/>
                      <a:pt x="488" y="630"/>
                      <a:pt x="474" y="622"/>
                    </a:cubicBezTo>
                    <a:cubicBezTo>
                      <a:pt x="469" y="619"/>
                      <a:pt x="464" y="617"/>
                      <a:pt x="460" y="614"/>
                    </a:cubicBezTo>
                    <a:cubicBezTo>
                      <a:pt x="452" y="608"/>
                      <a:pt x="452" y="600"/>
                      <a:pt x="452" y="591"/>
                    </a:cubicBezTo>
                    <a:cubicBezTo>
                      <a:pt x="452" y="589"/>
                      <a:pt x="453" y="587"/>
                      <a:pt x="455" y="586"/>
                    </a:cubicBezTo>
                    <a:cubicBezTo>
                      <a:pt x="457" y="583"/>
                      <a:pt x="472" y="582"/>
                      <a:pt x="486" y="582"/>
                    </a:cubicBezTo>
                    <a:cubicBezTo>
                      <a:pt x="577" y="582"/>
                      <a:pt x="577" y="582"/>
                      <a:pt x="577" y="582"/>
                    </a:cubicBezTo>
                    <a:cubicBezTo>
                      <a:pt x="591" y="582"/>
                      <a:pt x="602" y="571"/>
                      <a:pt x="601" y="557"/>
                    </a:cubicBezTo>
                    <a:cubicBezTo>
                      <a:pt x="577" y="254"/>
                      <a:pt x="331" y="15"/>
                      <a:pt x="26" y="1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1"/>
              <p:cNvSpPr>
                <a:spLocks/>
              </p:cNvSpPr>
              <p:nvPr/>
            </p:nvSpPr>
            <p:spPr bwMode="auto">
              <a:xfrm>
                <a:off x="5918200" y="1431925"/>
                <a:ext cx="1746250" cy="1562100"/>
              </a:xfrm>
              <a:custGeom>
                <a:avLst/>
                <a:gdLst>
                  <a:gd name="T0" fmla="*/ 561 w 673"/>
                  <a:gd name="T1" fmla="*/ 70 h 602"/>
                  <a:gd name="T2" fmla="*/ 500 w 673"/>
                  <a:gd name="T3" fmla="*/ 89 h 602"/>
                  <a:gd name="T4" fmla="*/ 439 w 673"/>
                  <a:gd name="T5" fmla="*/ 70 h 602"/>
                  <a:gd name="T6" fmla="*/ 422 w 673"/>
                  <a:gd name="T7" fmla="*/ 35 h 602"/>
                  <a:gd name="T8" fmla="*/ 427 w 673"/>
                  <a:gd name="T9" fmla="*/ 16 h 602"/>
                  <a:gd name="T10" fmla="*/ 414 w 673"/>
                  <a:gd name="T11" fmla="*/ 0 h 602"/>
                  <a:gd name="T12" fmla="*/ 368 w 673"/>
                  <a:gd name="T13" fmla="*/ 0 h 602"/>
                  <a:gd name="T14" fmla="*/ 341 w 673"/>
                  <a:gd name="T15" fmla="*/ 26 h 602"/>
                  <a:gd name="T16" fmla="*/ 116 w 673"/>
                  <a:gd name="T17" fmla="*/ 268 h 602"/>
                  <a:gd name="T18" fmla="*/ 91 w 673"/>
                  <a:gd name="T19" fmla="*/ 297 h 602"/>
                  <a:gd name="T20" fmla="*/ 91 w 673"/>
                  <a:gd name="T21" fmla="*/ 374 h 602"/>
                  <a:gd name="T22" fmla="*/ 87 w 673"/>
                  <a:gd name="T23" fmla="*/ 405 h 602"/>
                  <a:gd name="T24" fmla="*/ 82 w 673"/>
                  <a:gd name="T25" fmla="*/ 408 h 602"/>
                  <a:gd name="T26" fmla="*/ 59 w 673"/>
                  <a:gd name="T27" fmla="*/ 400 h 602"/>
                  <a:gd name="T28" fmla="*/ 51 w 673"/>
                  <a:gd name="T29" fmla="*/ 386 h 602"/>
                  <a:gd name="T30" fmla="*/ 15 w 673"/>
                  <a:gd name="T31" fmla="*/ 383 h 602"/>
                  <a:gd name="T32" fmla="*/ 1 w 673"/>
                  <a:gd name="T33" fmla="*/ 430 h 602"/>
                  <a:gd name="T34" fmla="*/ 15 w 673"/>
                  <a:gd name="T35" fmla="*/ 477 h 602"/>
                  <a:gd name="T36" fmla="*/ 51 w 673"/>
                  <a:gd name="T37" fmla="*/ 474 h 602"/>
                  <a:gd name="T38" fmla="*/ 59 w 673"/>
                  <a:gd name="T39" fmla="*/ 460 h 602"/>
                  <a:gd name="T40" fmla="*/ 82 w 673"/>
                  <a:gd name="T41" fmla="*/ 452 h 602"/>
                  <a:gd name="T42" fmla="*/ 87 w 673"/>
                  <a:gd name="T43" fmla="*/ 455 h 602"/>
                  <a:gd name="T44" fmla="*/ 91 w 673"/>
                  <a:gd name="T45" fmla="*/ 486 h 602"/>
                  <a:gd name="T46" fmla="*/ 91 w 673"/>
                  <a:gd name="T47" fmla="*/ 577 h 602"/>
                  <a:gd name="T48" fmla="*/ 116 w 673"/>
                  <a:gd name="T49" fmla="*/ 601 h 602"/>
                  <a:gd name="T50" fmla="*/ 672 w 673"/>
                  <a:gd name="T51" fmla="*/ 26 h 602"/>
                  <a:gd name="T52" fmla="*/ 647 w 673"/>
                  <a:gd name="T53" fmla="*/ 0 h 602"/>
                  <a:gd name="T54" fmla="*/ 586 w 673"/>
                  <a:gd name="T55" fmla="*/ 0 h 602"/>
                  <a:gd name="T56" fmla="*/ 573 w 673"/>
                  <a:gd name="T57" fmla="*/ 16 h 602"/>
                  <a:gd name="T58" fmla="*/ 577 w 673"/>
                  <a:gd name="T59" fmla="*/ 35 h 602"/>
                  <a:gd name="T60" fmla="*/ 561 w 673"/>
                  <a:gd name="T61" fmla="*/ 7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561" y="70"/>
                    </a:moveTo>
                    <a:cubicBezTo>
                      <a:pt x="546" y="83"/>
                      <a:pt x="524" y="89"/>
                      <a:pt x="500" y="89"/>
                    </a:cubicBezTo>
                    <a:cubicBezTo>
                      <a:pt x="476" y="89"/>
                      <a:pt x="454" y="83"/>
                      <a:pt x="439" y="70"/>
                    </a:cubicBezTo>
                    <a:cubicBezTo>
                      <a:pt x="428" y="61"/>
                      <a:pt x="422" y="49"/>
                      <a:pt x="422" y="35"/>
                    </a:cubicBezTo>
                    <a:cubicBezTo>
                      <a:pt x="422" y="29"/>
                      <a:pt x="424" y="22"/>
                      <a:pt x="427" y="16"/>
                    </a:cubicBezTo>
                    <a:cubicBezTo>
                      <a:pt x="432" y="6"/>
                      <a:pt x="428" y="0"/>
                      <a:pt x="414" y="0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54" y="0"/>
                      <a:pt x="342" y="12"/>
                      <a:pt x="341" y="26"/>
                    </a:cubicBezTo>
                    <a:cubicBezTo>
                      <a:pt x="329" y="148"/>
                      <a:pt x="236" y="247"/>
                      <a:pt x="116" y="268"/>
                    </a:cubicBezTo>
                    <a:cubicBezTo>
                      <a:pt x="102" y="271"/>
                      <a:pt x="91" y="283"/>
                      <a:pt x="91" y="297"/>
                    </a:cubicBezTo>
                    <a:cubicBezTo>
                      <a:pt x="91" y="374"/>
                      <a:pt x="91" y="374"/>
                      <a:pt x="91" y="374"/>
                    </a:cubicBezTo>
                    <a:cubicBezTo>
                      <a:pt x="91" y="388"/>
                      <a:pt x="90" y="403"/>
                      <a:pt x="87" y="405"/>
                    </a:cubicBezTo>
                    <a:cubicBezTo>
                      <a:pt x="86" y="406"/>
                      <a:pt x="84" y="407"/>
                      <a:pt x="82" y="408"/>
                    </a:cubicBezTo>
                    <a:cubicBezTo>
                      <a:pt x="73" y="408"/>
                      <a:pt x="65" y="408"/>
                      <a:pt x="59" y="400"/>
                    </a:cubicBezTo>
                    <a:cubicBezTo>
                      <a:pt x="56" y="395"/>
                      <a:pt x="54" y="390"/>
                      <a:pt x="51" y="386"/>
                    </a:cubicBezTo>
                    <a:cubicBezTo>
                      <a:pt x="43" y="372"/>
                      <a:pt x="25" y="371"/>
                      <a:pt x="15" y="383"/>
                    </a:cubicBezTo>
                    <a:cubicBezTo>
                      <a:pt x="4" y="396"/>
                      <a:pt x="0" y="413"/>
                      <a:pt x="1" y="430"/>
                    </a:cubicBezTo>
                    <a:cubicBezTo>
                      <a:pt x="0" y="446"/>
                      <a:pt x="4" y="464"/>
                      <a:pt x="15" y="477"/>
                    </a:cubicBezTo>
                    <a:cubicBezTo>
                      <a:pt x="25" y="489"/>
                      <a:pt x="43" y="488"/>
                      <a:pt x="51" y="474"/>
                    </a:cubicBezTo>
                    <a:cubicBezTo>
                      <a:pt x="54" y="469"/>
                      <a:pt x="56" y="464"/>
                      <a:pt x="59" y="460"/>
                    </a:cubicBezTo>
                    <a:cubicBezTo>
                      <a:pt x="65" y="452"/>
                      <a:pt x="73" y="452"/>
                      <a:pt x="82" y="452"/>
                    </a:cubicBezTo>
                    <a:cubicBezTo>
                      <a:pt x="84" y="452"/>
                      <a:pt x="86" y="453"/>
                      <a:pt x="87" y="455"/>
                    </a:cubicBezTo>
                    <a:cubicBezTo>
                      <a:pt x="90" y="457"/>
                      <a:pt x="91" y="472"/>
                      <a:pt x="91" y="486"/>
                    </a:cubicBezTo>
                    <a:cubicBezTo>
                      <a:pt x="91" y="577"/>
                      <a:pt x="91" y="577"/>
                      <a:pt x="91" y="577"/>
                    </a:cubicBezTo>
                    <a:cubicBezTo>
                      <a:pt x="91" y="591"/>
                      <a:pt x="102" y="602"/>
                      <a:pt x="116" y="601"/>
                    </a:cubicBezTo>
                    <a:cubicBezTo>
                      <a:pt x="419" y="577"/>
                      <a:pt x="658" y="331"/>
                      <a:pt x="672" y="26"/>
                    </a:cubicBezTo>
                    <a:cubicBezTo>
                      <a:pt x="673" y="12"/>
                      <a:pt x="662" y="0"/>
                      <a:pt x="647" y="0"/>
                    </a:cubicBezTo>
                    <a:cubicBezTo>
                      <a:pt x="586" y="0"/>
                      <a:pt x="586" y="0"/>
                      <a:pt x="586" y="0"/>
                    </a:cubicBezTo>
                    <a:cubicBezTo>
                      <a:pt x="572" y="0"/>
                      <a:pt x="568" y="6"/>
                      <a:pt x="573" y="16"/>
                    </a:cubicBezTo>
                    <a:cubicBezTo>
                      <a:pt x="576" y="22"/>
                      <a:pt x="577" y="29"/>
                      <a:pt x="577" y="35"/>
                    </a:cubicBezTo>
                    <a:cubicBezTo>
                      <a:pt x="577" y="49"/>
                      <a:pt x="571" y="61"/>
                      <a:pt x="561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6" name="Group 145"/>
            <p:cNvGrpSpPr>
              <a:grpSpLocks noChangeAspect="1"/>
            </p:cNvGrpSpPr>
            <p:nvPr/>
          </p:nvGrpSpPr>
          <p:grpSpPr>
            <a:xfrm>
              <a:off x="5215133" y="2392770"/>
              <a:ext cx="758952" cy="758952"/>
              <a:chOff x="8529638" y="3863975"/>
              <a:chExt cx="3138487" cy="3138488"/>
            </a:xfrm>
          </p:grpSpPr>
          <p:sp>
            <p:nvSpPr>
              <p:cNvPr id="147" name="Freeform 32"/>
              <p:cNvSpPr>
                <a:spLocks/>
              </p:cNvSpPr>
              <p:nvPr/>
            </p:nvSpPr>
            <p:spPr bwMode="auto">
              <a:xfrm>
                <a:off x="8994775" y="3868738"/>
                <a:ext cx="1211263" cy="1025525"/>
              </a:xfrm>
              <a:custGeom>
                <a:avLst/>
                <a:gdLst>
                  <a:gd name="T0" fmla="*/ 110 w 467"/>
                  <a:gd name="T1" fmla="*/ 226 h 395"/>
                  <a:gd name="T2" fmla="*/ 152 w 467"/>
                  <a:gd name="T3" fmla="*/ 247 h 395"/>
                  <a:gd name="T4" fmla="*/ 174 w 467"/>
                  <a:gd name="T5" fmla="*/ 288 h 395"/>
                  <a:gd name="T6" fmla="*/ 165 w 467"/>
                  <a:gd name="T7" fmla="*/ 315 h 395"/>
                  <a:gd name="T8" fmla="*/ 152 w 467"/>
                  <a:gd name="T9" fmla="*/ 322 h 395"/>
                  <a:gd name="T10" fmla="*/ 156 w 467"/>
                  <a:gd name="T11" fmla="*/ 342 h 395"/>
                  <a:gd name="T12" fmla="*/ 200 w 467"/>
                  <a:gd name="T13" fmla="*/ 385 h 395"/>
                  <a:gd name="T14" fmla="*/ 237 w 467"/>
                  <a:gd name="T15" fmla="*/ 386 h 395"/>
                  <a:gd name="T16" fmla="*/ 376 w 467"/>
                  <a:gd name="T17" fmla="*/ 319 h 395"/>
                  <a:gd name="T18" fmla="*/ 402 w 467"/>
                  <a:gd name="T19" fmla="*/ 290 h 395"/>
                  <a:gd name="T20" fmla="*/ 401 w 467"/>
                  <a:gd name="T21" fmla="*/ 206 h 395"/>
                  <a:gd name="T22" fmla="*/ 403 w 467"/>
                  <a:gd name="T23" fmla="*/ 176 h 395"/>
                  <a:gd name="T24" fmla="*/ 407 w 467"/>
                  <a:gd name="T25" fmla="*/ 174 h 395"/>
                  <a:gd name="T26" fmla="*/ 424 w 467"/>
                  <a:gd name="T27" fmla="*/ 180 h 395"/>
                  <a:gd name="T28" fmla="*/ 430 w 467"/>
                  <a:gd name="T29" fmla="*/ 190 h 395"/>
                  <a:gd name="T30" fmla="*/ 457 w 467"/>
                  <a:gd name="T31" fmla="*/ 192 h 395"/>
                  <a:gd name="T32" fmla="*/ 466 w 467"/>
                  <a:gd name="T33" fmla="*/ 157 h 395"/>
                  <a:gd name="T34" fmla="*/ 456 w 467"/>
                  <a:gd name="T35" fmla="*/ 123 h 395"/>
                  <a:gd name="T36" fmla="*/ 429 w 467"/>
                  <a:gd name="T37" fmla="*/ 126 h 395"/>
                  <a:gd name="T38" fmla="*/ 423 w 467"/>
                  <a:gd name="T39" fmla="*/ 136 h 395"/>
                  <a:gd name="T40" fmla="*/ 407 w 467"/>
                  <a:gd name="T41" fmla="*/ 142 h 395"/>
                  <a:gd name="T42" fmla="*/ 403 w 467"/>
                  <a:gd name="T43" fmla="*/ 140 h 395"/>
                  <a:gd name="T44" fmla="*/ 400 w 467"/>
                  <a:gd name="T45" fmla="*/ 110 h 395"/>
                  <a:gd name="T46" fmla="*/ 399 w 467"/>
                  <a:gd name="T47" fmla="*/ 25 h 395"/>
                  <a:gd name="T48" fmla="*/ 373 w 467"/>
                  <a:gd name="T49" fmla="*/ 1 h 395"/>
                  <a:gd name="T50" fmla="*/ 11 w 467"/>
                  <a:gd name="T51" fmla="*/ 164 h 395"/>
                  <a:gd name="T52" fmla="*/ 11 w 467"/>
                  <a:gd name="T53" fmla="*/ 200 h 395"/>
                  <a:gd name="T54" fmla="*/ 56 w 467"/>
                  <a:gd name="T55" fmla="*/ 245 h 395"/>
                  <a:gd name="T56" fmla="*/ 76 w 467"/>
                  <a:gd name="T57" fmla="*/ 248 h 395"/>
                  <a:gd name="T58" fmla="*/ 84 w 467"/>
                  <a:gd name="T59" fmla="*/ 235 h 395"/>
                  <a:gd name="T60" fmla="*/ 110 w 467"/>
                  <a:gd name="T61" fmla="*/ 22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110" y="226"/>
                    </a:moveTo>
                    <a:cubicBezTo>
                      <a:pt x="124" y="227"/>
                      <a:pt x="139" y="235"/>
                      <a:pt x="152" y="247"/>
                    </a:cubicBezTo>
                    <a:cubicBezTo>
                      <a:pt x="164" y="259"/>
                      <a:pt x="172" y="274"/>
                      <a:pt x="174" y="288"/>
                    </a:cubicBezTo>
                    <a:cubicBezTo>
                      <a:pt x="175" y="298"/>
                      <a:pt x="171" y="308"/>
                      <a:pt x="165" y="315"/>
                    </a:cubicBezTo>
                    <a:cubicBezTo>
                      <a:pt x="161" y="318"/>
                      <a:pt x="157" y="321"/>
                      <a:pt x="152" y="322"/>
                    </a:cubicBezTo>
                    <a:cubicBezTo>
                      <a:pt x="145" y="325"/>
                      <a:pt x="146" y="332"/>
                      <a:pt x="156" y="342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10" y="395"/>
                      <a:pt x="226" y="395"/>
                      <a:pt x="237" y="386"/>
                    </a:cubicBezTo>
                    <a:cubicBezTo>
                      <a:pt x="276" y="352"/>
                      <a:pt x="323" y="328"/>
                      <a:pt x="376" y="319"/>
                    </a:cubicBezTo>
                    <a:cubicBezTo>
                      <a:pt x="390" y="317"/>
                      <a:pt x="402" y="304"/>
                      <a:pt x="402" y="290"/>
                    </a:cubicBezTo>
                    <a:cubicBezTo>
                      <a:pt x="401" y="206"/>
                      <a:pt x="401" y="206"/>
                      <a:pt x="401" y="206"/>
                    </a:cubicBezTo>
                    <a:cubicBezTo>
                      <a:pt x="401" y="192"/>
                      <a:pt x="402" y="178"/>
                      <a:pt x="403" y="176"/>
                    </a:cubicBezTo>
                    <a:cubicBezTo>
                      <a:pt x="404" y="175"/>
                      <a:pt x="406" y="174"/>
                      <a:pt x="407" y="174"/>
                    </a:cubicBezTo>
                    <a:cubicBezTo>
                      <a:pt x="414" y="174"/>
                      <a:pt x="420" y="174"/>
                      <a:pt x="424" y="180"/>
                    </a:cubicBezTo>
                    <a:cubicBezTo>
                      <a:pt x="426" y="183"/>
                      <a:pt x="428" y="187"/>
                      <a:pt x="430" y="190"/>
                    </a:cubicBezTo>
                    <a:cubicBezTo>
                      <a:pt x="436" y="200"/>
                      <a:pt x="449" y="201"/>
                      <a:pt x="457" y="192"/>
                    </a:cubicBezTo>
                    <a:cubicBezTo>
                      <a:pt x="464" y="183"/>
                      <a:pt x="467" y="169"/>
                      <a:pt x="466" y="157"/>
                    </a:cubicBezTo>
                    <a:cubicBezTo>
                      <a:pt x="466" y="145"/>
                      <a:pt x="463" y="132"/>
                      <a:pt x="456" y="123"/>
                    </a:cubicBezTo>
                    <a:cubicBezTo>
                      <a:pt x="448" y="114"/>
                      <a:pt x="435" y="116"/>
                      <a:pt x="429" y="126"/>
                    </a:cubicBezTo>
                    <a:cubicBezTo>
                      <a:pt x="427" y="129"/>
                      <a:pt x="425" y="133"/>
                      <a:pt x="423" y="136"/>
                    </a:cubicBezTo>
                    <a:cubicBezTo>
                      <a:pt x="419" y="142"/>
                      <a:pt x="413" y="142"/>
                      <a:pt x="407" y="142"/>
                    </a:cubicBezTo>
                    <a:cubicBezTo>
                      <a:pt x="405" y="142"/>
                      <a:pt x="404" y="141"/>
                      <a:pt x="403" y="140"/>
                    </a:cubicBezTo>
                    <a:cubicBezTo>
                      <a:pt x="401" y="138"/>
                      <a:pt x="400" y="125"/>
                      <a:pt x="400" y="110"/>
                    </a:cubicBezTo>
                    <a:cubicBezTo>
                      <a:pt x="399" y="25"/>
                      <a:pt x="399" y="25"/>
                      <a:pt x="399" y="25"/>
                    </a:cubicBezTo>
                    <a:cubicBezTo>
                      <a:pt x="399" y="11"/>
                      <a:pt x="387" y="0"/>
                      <a:pt x="373" y="1"/>
                    </a:cubicBezTo>
                    <a:cubicBezTo>
                      <a:pt x="233" y="13"/>
                      <a:pt x="107" y="73"/>
                      <a:pt x="11" y="164"/>
                    </a:cubicBezTo>
                    <a:cubicBezTo>
                      <a:pt x="0" y="174"/>
                      <a:pt x="0" y="190"/>
                      <a:pt x="11" y="200"/>
                    </a:cubicBezTo>
                    <a:cubicBezTo>
                      <a:pt x="56" y="245"/>
                      <a:pt x="56" y="245"/>
                      <a:pt x="56" y="245"/>
                    </a:cubicBezTo>
                    <a:cubicBezTo>
                      <a:pt x="67" y="255"/>
                      <a:pt x="74" y="256"/>
                      <a:pt x="76" y="248"/>
                    </a:cubicBezTo>
                    <a:cubicBezTo>
                      <a:pt x="78" y="243"/>
                      <a:pt x="80" y="239"/>
                      <a:pt x="84" y="235"/>
                    </a:cubicBezTo>
                    <a:cubicBezTo>
                      <a:pt x="90" y="229"/>
                      <a:pt x="100" y="225"/>
                      <a:pt x="110" y="2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"/>
              <p:cNvSpPr>
                <a:spLocks/>
              </p:cNvSpPr>
              <p:nvPr/>
            </p:nvSpPr>
            <p:spPr bwMode="auto">
              <a:xfrm>
                <a:off x="10639425" y="4327525"/>
                <a:ext cx="1023938" cy="1212850"/>
              </a:xfrm>
              <a:custGeom>
                <a:avLst/>
                <a:gdLst>
                  <a:gd name="T0" fmla="*/ 169 w 395"/>
                  <a:gd name="T1" fmla="*/ 110 h 467"/>
                  <a:gd name="T2" fmla="*/ 148 w 395"/>
                  <a:gd name="T3" fmla="*/ 152 h 467"/>
                  <a:gd name="T4" fmla="*/ 107 w 395"/>
                  <a:gd name="T5" fmla="*/ 174 h 467"/>
                  <a:gd name="T6" fmla="*/ 80 w 395"/>
                  <a:gd name="T7" fmla="*/ 165 h 467"/>
                  <a:gd name="T8" fmla="*/ 73 w 395"/>
                  <a:gd name="T9" fmla="*/ 152 h 467"/>
                  <a:gd name="T10" fmla="*/ 53 w 395"/>
                  <a:gd name="T11" fmla="*/ 156 h 467"/>
                  <a:gd name="T12" fmla="*/ 10 w 395"/>
                  <a:gd name="T13" fmla="*/ 200 h 467"/>
                  <a:gd name="T14" fmla="*/ 9 w 395"/>
                  <a:gd name="T15" fmla="*/ 237 h 467"/>
                  <a:gd name="T16" fmla="*/ 76 w 395"/>
                  <a:gd name="T17" fmla="*/ 376 h 467"/>
                  <a:gd name="T18" fmla="*/ 105 w 395"/>
                  <a:gd name="T19" fmla="*/ 402 h 467"/>
                  <a:gd name="T20" fmla="*/ 189 w 395"/>
                  <a:gd name="T21" fmla="*/ 401 h 467"/>
                  <a:gd name="T22" fmla="*/ 219 w 395"/>
                  <a:gd name="T23" fmla="*/ 403 h 467"/>
                  <a:gd name="T24" fmla="*/ 221 w 395"/>
                  <a:gd name="T25" fmla="*/ 407 h 467"/>
                  <a:gd name="T26" fmla="*/ 215 w 395"/>
                  <a:gd name="T27" fmla="*/ 424 h 467"/>
                  <a:gd name="T28" fmla="*/ 205 w 395"/>
                  <a:gd name="T29" fmla="*/ 430 h 467"/>
                  <a:gd name="T30" fmla="*/ 203 w 395"/>
                  <a:gd name="T31" fmla="*/ 457 h 467"/>
                  <a:gd name="T32" fmla="*/ 238 w 395"/>
                  <a:gd name="T33" fmla="*/ 466 h 467"/>
                  <a:gd name="T34" fmla="*/ 272 w 395"/>
                  <a:gd name="T35" fmla="*/ 456 h 467"/>
                  <a:gd name="T36" fmla="*/ 269 w 395"/>
                  <a:gd name="T37" fmla="*/ 429 h 467"/>
                  <a:gd name="T38" fmla="*/ 259 w 395"/>
                  <a:gd name="T39" fmla="*/ 423 h 467"/>
                  <a:gd name="T40" fmla="*/ 253 w 395"/>
                  <a:gd name="T41" fmla="*/ 407 h 467"/>
                  <a:gd name="T42" fmla="*/ 255 w 395"/>
                  <a:gd name="T43" fmla="*/ 403 h 467"/>
                  <a:gd name="T44" fmla="*/ 285 w 395"/>
                  <a:gd name="T45" fmla="*/ 400 h 467"/>
                  <a:gd name="T46" fmla="*/ 370 w 395"/>
                  <a:gd name="T47" fmla="*/ 399 h 467"/>
                  <a:gd name="T48" fmla="*/ 394 w 395"/>
                  <a:gd name="T49" fmla="*/ 373 h 467"/>
                  <a:gd name="T50" fmla="*/ 231 w 395"/>
                  <a:gd name="T51" fmla="*/ 11 h 467"/>
                  <a:gd name="T52" fmla="*/ 195 w 395"/>
                  <a:gd name="T53" fmla="*/ 11 h 467"/>
                  <a:gd name="T54" fmla="*/ 150 w 395"/>
                  <a:gd name="T55" fmla="*/ 56 h 467"/>
                  <a:gd name="T56" fmla="*/ 147 w 395"/>
                  <a:gd name="T57" fmla="*/ 76 h 467"/>
                  <a:gd name="T58" fmla="*/ 160 w 395"/>
                  <a:gd name="T59" fmla="*/ 84 h 467"/>
                  <a:gd name="T60" fmla="*/ 169 w 395"/>
                  <a:gd name="T61" fmla="*/ 11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169" y="110"/>
                    </a:moveTo>
                    <a:cubicBezTo>
                      <a:pt x="168" y="124"/>
                      <a:pt x="160" y="139"/>
                      <a:pt x="148" y="152"/>
                    </a:cubicBezTo>
                    <a:cubicBezTo>
                      <a:pt x="136" y="164"/>
                      <a:pt x="121" y="172"/>
                      <a:pt x="107" y="174"/>
                    </a:cubicBezTo>
                    <a:cubicBezTo>
                      <a:pt x="97" y="175"/>
                      <a:pt x="87" y="171"/>
                      <a:pt x="80" y="165"/>
                    </a:cubicBezTo>
                    <a:cubicBezTo>
                      <a:pt x="77" y="161"/>
                      <a:pt x="74" y="157"/>
                      <a:pt x="73" y="152"/>
                    </a:cubicBezTo>
                    <a:cubicBezTo>
                      <a:pt x="70" y="145"/>
                      <a:pt x="63" y="146"/>
                      <a:pt x="53" y="156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0" y="226"/>
                      <a:pt x="9" y="237"/>
                    </a:cubicBezTo>
                    <a:cubicBezTo>
                      <a:pt x="43" y="276"/>
                      <a:pt x="67" y="323"/>
                      <a:pt x="76" y="376"/>
                    </a:cubicBezTo>
                    <a:cubicBezTo>
                      <a:pt x="78" y="390"/>
                      <a:pt x="91" y="402"/>
                      <a:pt x="105" y="402"/>
                    </a:cubicBezTo>
                    <a:cubicBezTo>
                      <a:pt x="189" y="401"/>
                      <a:pt x="189" y="401"/>
                      <a:pt x="189" y="401"/>
                    </a:cubicBezTo>
                    <a:cubicBezTo>
                      <a:pt x="203" y="401"/>
                      <a:pt x="217" y="402"/>
                      <a:pt x="219" y="403"/>
                    </a:cubicBezTo>
                    <a:cubicBezTo>
                      <a:pt x="220" y="404"/>
                      <a:pt x="221" y="406"/>
                      <a:pt x="221" y="407"/>
                    </a:cubicBezTo>
                    <a:cubicBezTo>
                      <a:pt x="221" y="414"/>
                      <a:pt x="221" y="420"/>
                      <a:pt x="215" y="424"/>
                    </a:cubicBezTo>
                    <a:cubicBezTo>
                      <a:pt x="212" y="426"/>
                      <a:pt x="208" y="428"/>
                      <a:pt x="205" y="430"/>
                    </a:cubicBezTo>
                    <a:cubicBezTo>
                      <a:pt x="195" y="436"/>
                      <a:pt x="194" y="449"/>
                      <a:pt x="203" y="457"/>
                    </a:cubicBezTo>
                    <a:cubicBezTo>
                      <a:pt x="212" y="464"/>
                      <a:pt x="226" y="467"/>
                      <a:pt x="238" y="466"/>
                    </a:cubicBezTo>
                    <a:cubicBezTo>
                      <a:pt x="250" y="466"/>
                      <a:pt x="263" y="463"/>
                      <a:pt x="272" y="456"/>
                    </a:cubicBezTo>
                    <a:cubicBezTo>
                      <a:pt x="281" y="448"/>
                      <a:pt x="279" y="435"/>
                      <a:pt x="269" y="429"/>
                    </a:cubicBezTo>
                    <a:cubicBezTo>
                      <a:pt x="266" y="427"/>
                      <a:pt x="262" y="425"/>
                      <a:pt x="259" y="423"/>
                    </a:cubicBezTo>
                    <a:cubicBezTo>
                      <a:pt x="253" y="419"/>
                      <a:pt x="253" y="413"/>
                      <a:pt x="253" y="407"/>
                    </a:cubicBezTo>
                    <a:cubicBezTo>
                      <a:pt x="253" y="405"/>
                      <a:pt x="254" y="404"/>
                      <a:pt x="255" y="403"/>
                    </a:cubicBezTo>
                    <a:cubicBezTo>
                      <a:pt x="257" y="401"/>
                      <a:pt x="270" y="400"/>
                      <a:pt x="285" y="400"/>
                    </a:cubicBezTo>
                    <a:cubicBezTo>
                      <a:pt x="370" y="399"/>
                      <a:pt x="370" y="399"/>
                      <a:pt x="370" y="399"/>
                    </a:cubicBezTo>
                    <a:cubicBezTo>
                      <a:pt x="384" y="399"/>
                      <a:pt x="395" y="387"/>
                      <a:pt x="394" y="373"/>
                    </a:cubicBezTo>
                    <a:cubicBezTo>
                      <a:pt x="382" y="233"/>
                      <a:pt x="322" y="107"/>
                      <a:pt x="231" y="11"/>
                    </a:cubicBezTo>
                    <a:cubicBezTo>
                      <a:pt x="221" y="0"/>
                      <a:pt x="205" y="0"/>
                      <a:pt x="195" y="11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0" y="67"/>
                      <a:pt x="139" y="74"/>
                      <a:pt x="147" y="76"/>
                    </a:cubicBezTo>
                    <a:cubicBezTo>
                      <a:pt x="152" y="78"/>
                      <a:pt x="156" y="80"/>
                      <a:pt x="160" y="84"/>
                    </a:cubicBezTo>
                    <a:cubicBezTo>
                      <a:pt x="166" y="90"/>
                      <a:pt x="170" y="100"/>
                      <a:pt x="169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4"/>
              <p:cNvSpPr>
                <a:spLocks/>
              </p:cNvSpPr>
              <p:nvPr/>
            </p:nvSpPr>
            <p:spPr bwMode="auto">
              <a:xfrm>
                <a:off x="8535988" y="5327650"/>
                <a:ext cx="1023938" cy="1211263"/>
              </a:xfrm>
              <a:custGeom>
                <a:avLst/>
                <a:gdLst>
                  <a:gd name="T0" fmla="*/ 226 w 395"/>
                  <a:gd name="T1" fmla="*/ 357 h 467"/>
                  <a:gd name="T2" fmla="*/ 247 w 395"/>
                  <a:gd name="T3" fmla="*/ 315 h 467"/>
                  <a:gd name="T4" fmla="*/ 288 w 395"/>
                  <a:gd name="T5" fmla="*/ 293 h 467"/>
                  <a:gd name="T6" fmla="*/ 315 w 395"/>
                  <a:gd name="T7" fmla="*/ 302 h 467"/>
                  <a:gd name="T8" fmla="*/ 322 w 395"/>
                  <a:gd name="T9" fmla="*/ 315 h 467"/>
                  <a:gd name="T10" fmla="*/ 342 w 395"/>
                  <a:gd name="T11" fmla="*/ 311 h 467"/>
                  <a:gd name="T12" fmla="*/ 385 w 395"/>
                  <a:gd name="T13" fmla="*/ 267 h 467"/>
                  <a:gd name="T14" fmla="*/ 386 w 395"/>
                  <a:gd name="T15" fmla="*/ 230 h 467"/>
                  <a:gd name="T16" fmla="*/ 319 w 395"/>
                  <a:gd name="T17" fmla="*/ 91 h 467"/>
                  <a:gd name="T18" fmla="*/ 290 w 395"/>
                  <a:gd name="T19" fmla="*/ 65 h 467"/>
                  <a:gd name="T20" fmla="*/ 206 w 395"/>
                  <a:gd name="T21" fmla="*/ 66 h 467"/>
                  <a:gd name="T22" fmla="*/ 176 w 395"/>
                  <a:gd name="T23" fmla="*/ 64 h 467"/>
                  <a:gd name="T24" fmla="*/ 174 w 395"/>
                  <a:gd name="T25" fmla="*/ 60 h 467"/>
                  <a:gd name="T26" fmla="*/ 180 w 395"/>
                  <a:gd name="T27" fmla="*/ 43 h 467"/>
                  <a:gd name="T28" fmla="*/ 190 w 395"/>
                  <a:gd name="T29" fmla="*/ 37 h 467"/>
                  <a:gd name="T30" fmla="*/ 192 w 395"/>
                  <a:gd name="T31" fmla="*/ 10 h 467"/>
                  <a:gd name="T32" fmla="*/ 157 w 395"/>
                  <a:gd name="T33" fmla="*/ 1 h 467"/>
                  <a:gd name="T34" fmla="*/ 123 w 395"/>
                  <a:gd name="T35" fmla="*/ 11 h 467"/>
                  <a:gd name="T36" fmla="*/ 126 w 395"/>
                  <a:gd name="T37" fmla="*/ 38 h 467"/>
                  <a:gd name="T38" fmla="*/ 136 w 395"/>
                  <a:gd name="T39" fmla="*/ 44 h 467"/>
                  <a:gd name="T40" fmla="*/ 142 w 395"/>
                  <a:gd name="T41" fmla="*/ 60 h 467"/>
                  <a:gd name="T42" fmla="*/ 140 w 395"/>
                  <a:gd name="T43" fmla="*/ 64 h 467"/>
                  <a:gd name="T44" fmla="*/ 110 w 395"/>
                  <a:gd name="T45" fmla="*/ 67 h 467"/>
                  <a:gd name="T46" fmla="*/ 25 w 395"/>
                  <a:gd name="T47" fmla="*/ 68 h 467"/>
                  <a:gd name="T48" fmla="*/ 1 w 395"/>
                  <a:gd name="T49" fmla="*/ 94 h 467"/>
                  <a:gd name="T50" fmla="*/ 164 w 395"/>
                  <a:gd name="T51" fmla="*/ 456 h 467"/>
                  <a:gd name="T52" fmla="*/ 200 w 395"/>
                  <a:gd name="T53" fmla="*/ 456 h 467"/>
                  <a:gd name="T54" fmla="*/ 245 w 395"/>
                  <a:gd name="T55" fmla="*/ 411 h 467"/>
                  <a:gd name="T56" fmla="*/ 248 w 395"/>
                  <a:gd name="T57" fmla="*/ 391 h 467"/>
                  <a:gd name="T58" fmla="*/ 235 w 395"/>
                  <a:gd name="T59" fmla="*/ 383 h 467"/>
                  <a:gd name="T60" fmla="*/ 226 w 395"/>
                  <a:gd name="T61" fmla="*/ 35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226" y="357"/>
                    </a:moveTo>
                    <a:cubicBezTo>
                      <a:pt x="227" y="343"/>
                      <a:pt x="235" y="328"/>
                      <a:pt x="247" y="315"/>
                    </a:cubicBezTo>
                    <a:cubicBezTo>
                      <a:pt x="259" y="303"/>
                      <a:pt x="274" y="295"/>
                      <a:pt x="288" y="293"/>
                    </a:cubicBezTo>
                    <a:cubicBezTo>
                      <a:pt x="298" y="292"/>
                      <a:pt x="308" y="296"/>
                      <a:pt x="315" y="302"/>
                    </a:cubicBezTo>
                    <a:cubicBezTo>
                      <a:pt x="318" y="306"/>
                      <a:pt x="321" y="310"/>
                      <a:pt x="322" y="315"/>
                    </a:cubicBezTo>
                    <a:cubicBezTo>
                      <a:pt x="325" y="322"/>
                      <a:pt x="332" y="321"/>
                      <a:pt x="342" y="311"/>
                    </a:cubicBezTo>
                    <a:cubicBezTo>
                      <a:pt x="385" y="267"/>
                      <a:pt x="385" y="267"/>
                      <a:pt x="385" y="267"/>
                    </a:cubicBezTo>
                    <a:cubicBezTo>
                      <a:pt x="395" y="257"/>
                      <a:pt x="395" y="241"/>
                      <a:pt x="386" y="230"/>
                    </a:cubicBezTo>
                    <a:cubicBezTo>
                      <a:pt x="352" y="191"/>
                      <a:pt x="328" y="144"/>
                      <a:pt x="319" y="91"/>
                    </a:cubicBezTo>
                    <a:cubicBezTo>
                      <a:pt x="317" y="77"/>
                      <a:pt x="304" y="65"/>
                      <a:pt x="290" y="65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192" y="66"/>
                      <a:pt x="178" y="65"/>
                      <a:pt x="176" y="64"/>
                    </a:cubicBezTo>
                    <a:cubicBezTo>
                      <a:pt x="175" y="63"/>
                      <a:pt x="174" y="61"/>
                      <a:pt x="174" y="60"/>
                    </a:cubicBezTo>
                    <a:cubicBezTo>
                      <a:pt x="174" y="53"/>
                      <a:pt x="174" y="47"/>
                      <a:pt x="180" y="43"/>
                    </a:cubicBezTo>
                    <a:cubicBezTo>
                      <a:pt x="183" y="41"/>
                      <a:pt x="187" y="39"/>
                      <a:pt x="190" y="37"/>
                    </a:cubicBezTo>
                    <a:cubicBezTo>
                      <a:pt x="200" y="31"/>
                      <a:pt x="201" y="18"/>
                      <a:pt x="192" y="10"/>
                    </a:cubicBezTo>
                    <a:cubicBezTo>
                      <a:pt x="183" y="3"/>
                      <a:pt x="169" y="0"/>
                      <a:pt x="157" y="1"/>
                    </a:cubicBezTo>
                    <a:cubicBezTo>
                      <a:pt x="145" y="1"/>
                      <a:pt x="132" y="4"/>
                      <a:pt x="123" y="11"/>
                    </a:cubicBezTo>
                    <a:cubicBezTo>
                      <a:pt x="114" y="19"/>
                      <a:pt x="116" y="32"/>
                      <a:pt x="126" y="38"/>
                    </a:cubicBezTo>
                    <a:cubicBezTo>
                      <a:pt x="129" y="40"/>
                      <a:pt x="133" y="42"/>
                      <a:pt x="136" y="44"/>
                    </a:cubicBezTo>
                    <a:cubicBezTo>
                      <a:pt x="142" y="48"/>
                      <a:pt x="142" y="54"/>
                      <a:pt x="142" y="60"/>
                    </a:cubicBezTo>
                    <a:cubicBezTo>
                      <a:pt x="142" y="62"/>
                      <a:pt x="141" y="63"/>
                      <a:pt x="140" y="64"/>
                    </a:cubicBezTo>
                    <a:cubicBezTo>
                      <a:pt x="138" y="66"/>
                      <a:pt x="125" y="67"/>
                      <a:pt x="110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11" y="68"/>
                      <a:pt x="0" y="80"/>
                      <a:pt x="1" y="94"/>
                    </a:cubicBezTo>
                    <a:cubicBezTo>
                      <a:pt x="13" y="234"/>
                      <a:pt x="73" y="360"/>
                      <a:pt x="164" y="456"/>
                    </a:cubicBezTo>
                    <a:cubicBezTo>
                      <a:pt x="174" y="467"/>
                      <a:pt x="190" y="467"/>
                      <a:pt x="200" y="456"/>
                    </a:cubicBezTo>
                    <a:cubicBezTo>
                      <a:pt x="245" y="411"/>
                      <a:pt x="245" y="411"/>
                      <a:pt x="245" y="411"/>
                    </a:cubicBezTo>
                    <a:cubicBezTo>
                      <a:pt x="255" y="400"/>
                      <a:pt x="256" y="393"/>
                      <a:pt x="248" y="391"/>
                    </a:cubicBezTo>
                    <a:cubicBezTo>
                      <a:pt x="243" y="389"/>
                      <a:pt x="239" y="387"/>
                      <a:pt x="235" y="383"/>
                    </a:cubicBezTo>
                    <a:cubicBezTo>
                      <a:pt x="229" y="377"/>
                      <a:pt x="225" y="367"/>
                      <a:pt x="226" y="3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9993313" y="5972175"/>
                <a:ext cx="1211263" cy="1025525"/>
              </a:xfrm>
              <a:custGeom>
                <a:avLst/>
                <a:gdLst>
                  <a:gd name="T0" fmla="*/ 357 w 467"/>
                  <a:gd name="T1" fmla="*/ 169 h 395"/>
                  <a:gd name="T2" fmla="*/ 315 w 467"/>
                  <a:gd name="T3" fmla="*/ 148 h 395"/>
                  <a:gd name="T4" fmla="*/ 293 w 467"/>
                  <a:gd name="T5" fmla="*/ 107 h 395"/>
                  <a:gd name="T6" fmla="*/ 302 w 467"/>
                  <a:gd name="T7" fmla="*/ 80 h 395"/>
                  <a:gd name="T8" fmla="*/ 315 w 467"/>
                  <a:gd name="T9" fmla="*/ 73 h 395"/>
                  <a:gd name="T10" fmla="*/ 311 w 467"/>
                  <a:gd name="T11" fmla="*/ 53 h 395"/>
                  <a:gd name="T12" fmla="*/ 267 w 467"/>
                  <a:gd name="T13" fmla="*/ 10 h 395"/>
                  <a:gd name="T14" fmla="*/ 230 w 467"/>
                  <a:gd name="T15" fmla="*/ 9 h 395"/>
                  <a:gd name="T16" fmla="*/ 91 w 467"/>
                  <a:gd name="T17" fmla="*/ 76 h 395"/>
                  <a:gd name="T18" fmla="*/ 65 w 467"/>
                  <a:gd name="T19" fmla="*/ 105 h 395"/>
                  <a:gd name="T20" fmla="*/ 66 w 467"/>
                  <a:gd name="T21" fmla="*/ 189 h 395"/>
                  <a:gd name="T22" fmla="*/ 64 w 467"/>
                  <a:gd name="T23" fmla="*/ 219 h 395"/>
                  <a:gd name="T24" fmla="*/ 60 w 467"/>
                  <a:gd name="T25" fmla="*/ 221 h 395"/>
                  <a:gd name="T26" fmla="*/ 43 w 467"/>
                  <a:gd name="T27" fmla="*/ 215 h 395"/>
                  <a:gd name="T28" fmla="*/ 37 w 467"/>
                  <a:gd name="T29" fmla="*/ 205 h 395"/>
                  <a:gd name="T30" fmla="*/ 10 w 467"/>
                  <a:gd name="T31" fmla="*/ 203 h 395"/>
                  <a:gd name="T32" fmla="*/ 1 w 467"/>
                  <a:gd name="T33" fmla="*/ 238 h 395"/>
                  <a:gd name="T34" fmla="*/ 11 w 467"/>
                  <a:gd name="T35" fmla="*/ 272 h 395"/>
                  <a:gd name="T36" fmla="*/ 38 w 467"/>
                  <a:gd name="T37" fmla="*/ 269 h 395"/>
                  <a:gd name="T38" fmla="*/ 44 w 467"/>
                  <a:gd name="T39" fmla="*/ 259 h 395"/>
                  <a:gd name="T40" fmla="*/ 60 w 467"/>
                  <a:gd name="T41" fmla="*/ 253 h 395"/>
                  <a:gd name="T42" fmla="*/ 64 w 467"/>
                  <a:gd name="T43" fmla="*/ 255 h 395"/>
                  <a:gd name="T44" fmla="*/ 67 w 467"/>
                  <a:gd name="T45" fmla="*/ 285 h 395"/>
                  <a:gd name="T46" fmla="*/ 68 w 467"/>
                  <a:gd name="T47" fmla="*/ 370 h 395"/>
                  <a:gd name="T48" fmla="*/ 94 w 467"/>
                  <a:gd name="T49" fmla="*/ 394 h 395"/>
                  <a:gd name="T50" fmla="*/ 456 w 467"/>
                  <a:gd name="T51" fmla="*/ 231 h 395"/>
                  <a:gd name="T52" fmla="*/ 456 w 467"/>
                  <a:gd name="T53" fmla="*/ 195 h 395"/>
                  <a:gd name="T54" fmla="*/ 411 w 467"/>
                  <a:gd name="T55" fmla="*/ 150 h 395"/>
                  <a:gd name="T56" fmla="*/ 391 w 467"/>
                  <a:gd name="T57" fmla="*/ 147 h 395"/>
                  <a:gd name="T58" fmla="*/ 383 w 467"/>
                  <a:gd name="T59" fmla="*/ 160 h 395"/>
                  <a:gd name="T60" fmla="*/ 357 w 467"/>
                  <a:gd name="T61" fmla="*/ 169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357" y="169"/>
                    </a:moveTo>
                    <a:cubicBezTo>
                      <a:pt x="343" y="168"/>
                      <a:pt x="328" y="160"/>
                      <a:pt x="315" y="148"/>
                    </a:cubicBezTo>
                    <a:cubicBezTo>
                      <a:pt x="303" y="136"/>
                      <a:pt x="295" y="121"/>
                      <a:pt x="293" y="107"/>
                    </a:cubicBezTo>
                    <a:cubicBezTo>
                      <a:pt x="292" y="97"/>
                      <a:pt x="296" y="87"/>
                      <a:pt x="302" y="80"/>
                    </a:cubicBezTo>
                    <a:cubicBezTo>
                      <a:pt x="306" y="77"/>
                      <a:pt x="310" y="74"/>
                      <a:pt x="315" y="73"/>
                    </a:cubicBezTo>
                    <a:cubicBezTo>
                      <a:pt x="322" y="70"/>
                      <a:pt x="321" y="63"/>
                      <a:pt x="311" y="5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57" y="0"/>
                      <a:pt x="241" y="0"/>
                      <a:pt x="230" y="9"/>
                    </a:cubicBezTo>
                    <a:cubicBezTo>
                      <a:pt x="191" y="43"/>
                      <a:pt x="144" y="67"/>
                      <a:pt x="91" y="76"/>
                    </a:cubicBezTo>
                    <a:cubicBezTo>
                      <a:pt x="77" y="78"/>
                      <a:pt x="65" y="91"/>
                      <a:pt x="65" y="105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203"/>
                      <a:pt x="65" y="217"/>
                      <a:pt x="64" y="219"/>
                    </a:cubicBezTo>
                    <a:cubicBezTo>
                      <a:pt x="63" y="220"/>
                      <a:pt x="61" y="221"/>
                      <a:pt x="60" y="221"/>
                    </a:cubicBezTo>
                    <a:cubicBezTo>
                      <a:pt x="53" y="221"/>
                      <a:pt x="47" y="221"/>
                      <a:pt x="43" y="215"/>
                    </a:cubicBezTo>
                    <a:cubicBezTo>
                      <a:pt x="41" y="212"/>
                      <a:pt x="39" y="208"/>
                      <a:pt x="37" y="205"/>
                    </a:cubicBezTo>
                    <a:cubicBezTo>
                      <a:pt x="31" y="195"/>
                      <a:pt x="18" y="194"/>
                      <a:pt x="10" y="203"/>
                    </a:cubicBezTo>
                    <a:cubicBezTo>
                      <a:pt x="3" y="212"/>
                      <a:pt x="0" y="226"/>
                      <a:pt x="1" y="238"/>
                    </a:cubicBezTo>
                    <a:cubicBezTo>
                      <a:pt x="1" y="250"/>
                      <a:pt x="4" y="263"/>
                      <a:pt x="11" y="272"/>
                    </a:cubicBezTo>
                    <a:cubicBezTo>
                      <a:pt x="19" y="281"/>
                      <a:pt x="32" y="279"/>
                      <a:pt x="38" y="269"/>
                    </a:cubicBezTo>
                    <a:cubicBezTo>
                      <a:pt x="40" y="266"/>
                      <a:pt x="42" y="262"/>
                      <a:pt x="44" y="259"/>
                    </a:cubicBezTo>
                    <a:cubicBezTo>
                      <a:pt x="48" y="253"/>
                      <a:pt x="54" y="253"/>
                      <a:pt x="60" y="253"/>
                    </a:cubicBezTo>
                    <a:cubicBezTo>
                      <a:pt x="62" y="253"/>
                      <a:pt x="63" y="254"/>
                      <a:pt x="64" y="255"/>
                    </a:cubicBezTo>
                    <a:cubicBezTo>
                      <a:pt x="66" y="257"/>
                      <a:pt x="67" y="270"/>
                      <a:pt x="67" y="285"/>
                    </a:cubicBezTo>
                    <a:cubicBezTo>
                      <a:pt x="68" y="370"/>
                      <a:pt x="68" y="370"/>
                      <a:pt x="68" y="370"/>
                    </a:cubicBezTo>
                    <a:cubicBezTo>
                      <a:pt x="68" y="384"/>
                      <a:pt x="80" y="395"/>
                      <a:pt x="94" y="394"/>
                    </a:cubicBezTo>
                    <a:cubicBezTo>
                      <a:pt x="234" y="382"/>
                      <a:pt x="360" y="322"/>
                      <a:pt x="456" y="231"/>
                    </a:cubicBezTo>
                    <a:cubicBezTo>
                      <a:pt x="467" y="221"/>
                      <a:pt x="467" y="205"/>
                      <a:pt x="456" y="195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00" y="140"/>
                      <a:pt x="393" y="139"/>
                      <a:pt x="391" y="147"/>
                    </a:cubicBezTo>
                    <a:cubicBezTo>
                      <a:pt x="389" y="152"/>
                      <a:pt x="387" y="156"/>
                      <a:pt x="383" y="160"/>
                    </a:cubicBezTo>
                    <a:cubicBezTo>
                      <a:pt x="377" y="166"/>
                      <a:pt x="367" y="170"/>
                      <a:pt x="357" y="1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6"/>
              <p:cNvSpPr>
                <a:spLocks/>
              </p:cNvSpPr>
              <p:nvPr/>
            </p:nvSpPr>
            <p:spPr bwMode="auto">
              <a:xfrm>
                <a:off x="10075863" y="3863975"/>
                <a:ext cx="1060450" cy="977900"/>
              </a:xfrm>
              <a:custGeom>
                <a:avLst/>
                <a:gdLst>
                  <a:gd name="T0" fmla="*/ 52 w 409"/>
                  <a:gd name="T1" fmla="*/ 115 h 377"/>
                  <a:gd name="T2" fmla="*/ 67 w 409"/>
                  <a:gd name="T3" fmla="*/ 159 h 377"/>
                  <a:gd name="T4" fmla="*/ 53 w 409"/>
                  <a:gd name="T5" fmla="*/ 204 h 377"/>
                  <a:gd name="T6" fmla="*/ 28 w 409"/>
                  <a:gd name="T7" fmla="*/ 216 h 377"/>
                  <a:gd name="T8" fmla="*/ 14 w 409"/>
                  <a:gd name="T9" fmla="*/ 213 h 377"/>
                  <a:gd name="T10" fmla="*/ 3 w 409"/>
                  <a:gd name="T11" fmla="*/ 230 h 377"/>
                  <a:gd name="T12" fmla="*/ 3 w 409"/>
                  <a:gd name="T13" fmla="*/ 291 h 377"/>
                  <a:gd name="T14" fmla="*/ 29 w 409"/>
                  <a:gd name="T15" fmla="*/ 318 h 377"/>
                  <a:gd name="T16" fmla="*/ 175 w 409"/>
                  <a:gd name="T17" fmla="*/ 369 h 377"/>
                  <a:gd name="T18" fmla="*/ 213 w 409"/>
                  <a:gd name="T19" fmla="*/ 367 h 377"/>
                  <a:gd name="T20" fmla="*/ 272 w 409"/>
                  <a:gd name="T21" fmla="*/ 307 h 377"/>
                  <a:gd name="T22" fmla="*/ 295 w 409"/>
                  <a:gd name="T23" fmla="*/ 287 h 377"/>
                  <a:gd name="T24" fmla="*/ 299 w 409"/>
                  <a:gd name="T25" fmla="*/ 289 h 377"/>
                  <a:gd name="T26" fmla="*/ 307 w 409"/>
                  <a:gd name="T27" fmla="*/ 304 h 377"/>
                  <a:gd name="T28" fmla="*/ 304 w 409"/>
                  <a:gd name="T29" fmla="*/ 316 h 377"/>
                  <a:gd name="T30" fmla="*/ 321 w 409"/>
                  <a:gd name="T31" fmla="*/ 336 h 377"/>
                  <a:gd name="T32" fmla="*/ 353 w 409"/>
                  <a:gd name="T33" fmla="*/ 318 h 377"/>
                  <a:gd name="T34" fmla="*/ 369 w 409"/>
                  <a:gd name="T35" fmla="*/ 287 h 377"/>
                  <a:gd name="T36" fmla="*/ 349 w 409"/>
                  <a:gd name="T37" fmla="*/ 270 h 377"/>
                  <a:gd name="T38" fmla="*/ 337 w 409"/>
                  <a:gd name="T39" fmla="*/ 273 h 377"/>
                  <a:gd name="T40" fmla="*/ 322 w 409"/>
                  <a:gd name="T41" fmla="*/ 265 h 377"/>
                  <a:gd name="T42" fmla="*/ 320 w 409"/>
                  <a:gd name="T43" fmla="*/ 261 h 377"/>
                  <a:gd name="T44" fmla="*/ 339 w 409"/>
                  <a:gd name="T45" fmla="*/ 238 h 377"/>
                  <a:gd name="T46" fmla="*/ 399 w 409"/>
                  <a:gd name="T47" fmla="*/ 177 h 377"/>
                  <a:gd name="T48" fmla="*/ 397 w 409"/>
                  <a:gd name="T49" fmla="*/ 142 h 377"/>
                  <a:gd name="T50" fmla="*/ 26 w 409"/>
                  <a:gd name="T51" fmla="*/ 1 h 377"/>
                  <a:gd name="T52" fmla="*/ 0 w 409"/>
                  <a:gd name="T53" fmla="*/ 26 h 377"/>
                  <a:gd name="T54" fmla="*/ 1 w 409"/>
                  <a:gd name="T55" fmla="*/ 90 h 377"/>
                  <a:gd name="T56" fmla="*/ 13 w 409"/>
                  <a:gd name="T57" fmla="*/ 107 h 377"/>
                  <a:gd name="T58" fmla="*/ 27 w 409"/>
                  <a:gd name="T59" fmla="*/ 103 h 377"/>
                  <a:gd name="T60" fmla="*/ 52 w 409"/>
                  <a:gd name="T61" fmla="*/ 115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52" y="115"/>
                    </a:moveTo>
                    <a:cubicBezTo>
                      <a:pt x="62" y="126"/>
                      <a:pt x="67" y="142"/>
                      <a:pt x="67" y="159"/>
                    </a:cubicBezTo>
                    <a:cubicBezTo>
                      <a:pt x="67" y="177"/>
                      <a:pt x="62" y="193"/>
                      <a:pt x="53" y="204"/>
                    </a:cubicBezTo>
                    <a:cubicBezTo>
                      <a:pt x="47" y="212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10"/>
                      <a:pt x="2" y="215"/>
                      <a:pt x="3" y="230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7"/>
                      <a:pt x="29" y="318"/>
                    </a:cubicBezTo>
                    <a:cubicBezTo>
                      <a:pt x="80" y="321"/>
                      <a:pt x="131" y="338"/>
                      <a:pt x="175" y="369"/>
                    </a:cubicBezTo>
                    <a:cubicBezTo>
                      <a:pt x="186" y="377"/>
                      <a:pt x="203" y="377"/>
                      <a:pt x="213" y="367"/>
                    </a:cubicBezTo>
                    <a:cubicBezTo>
                      <a:pt x="272" y="307"/>
                      <a:pt x="272" y="307"/>
                      <a:pt x="272" y="307"/>
                    </a:cubicBezTo>
                    <a:cubicBezTo>
                      <a:pt x="282" y="296"/>
                      <a:pt x="292" y="287"/>
                      <a:pt x="295" y="287"/>
                    </a:cubicBezTo>
                    <a:cubicBezTo>
                      <a:pt x="296" y="287"/>
                      <a:pt x="298" y="288"/>
                      <a:pt x="299" y="289"/>
                    </a:cubicBezTo>
                    <a:cubicBezTo>
                      <a:pt x="304" y="293"/>
                      <a:pt x="308" y="297"/>
                      <a:pt x="307" y="304"/>
                    </a:cubicBezTo>
                    <a:cubicBezTo>
                      <a:pt x="306" y="308"/>
                      <a:pt x="305" y="312"/>
                      <a:pt x="304" y="316"/>
                    </a:cubicBezTo>
                    <a:cubicBezTo>
                      <a:pt x="301" y="327"/>
                      <a:pt x="310" y="337"/>
                      <a:pt x="321" y="336"/>
                    </a:cubicBezTo>
                    <a:cubicBezTo>
                      <a:pt x="333" y="335"/>
                      <a:pt x="344" y="327"/>
                      <a:pt x="353" y="318"/>
                    </a:cubicBezTo>
                    <a:cubicBezTo>
                      <a:pt x="361" y="310"/>
                      <a:pt x="368" y="299"/>
                      <a:pt x="369" y="287"/>
                    </a:cubicBezTo>
                    <a:cubicBezTo>
                      <a:pt x="370" y="275"/>
                      <a:pt x="360" y="267"/>
                      <a:pt x="349" y="270"/>
                    </a:cubicBezTo>
                    <a:cubicBezTo>
                      <a:pt x="345" y="271"/>
                      <a:pt x="341" y="272"/>
                      <a:pt x="337" y="273"/>
                    </a:cubicBezTo>
                    <a:cubicBezTo>
                      <a:pt x="330" y="274"/>
                      <a:pt x="326" y="270"/>
                      <a:pt x="322" y="265"/>
                    </a:cubicBezTo>
                    <a:cubicBezTo>
                      <a:pt x="321" y="264"/>
                      <a:pt x="320" y="263"/>
                      <a:pt x="320" y="261"/>
                    </a:cubicBezTo>
                    <a:cubicBezTo>
                      <a:pt x="320" y="259"/>
                      <a:pt x="329" y="248"/>
                      <a:pt x="339" y="238"/>
                    </a:cubicBezTo>
                    <a:cubicBezTo>
                      <a:pt x="399" y="177"/>
                      <a:pt x="399" y="177"/>
                      <a:pt x="399" y="177"/>
                    </a:cubicBezTo>
                    <a:cubicBezTo>
                      <a:pt x="409" y="167"/>
                      <a:pt x="408" y="151"/>
                      <a:pt x="397" y="142"/>
                    </a:cubicBezTo>
                    <a:cubicBezTo>
                      <a:pt x="290" y="51"/>
                      <a:pt x="158" y="4"/>
                      <a:pt x="26" y="1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7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7"/>
              <p:cNvSpPr>
                <a:spLocks/>
              </p:cNvSpPr>
              <p:nvPr/>
            </p:nvSpPr>
            <p:spPr bwMode="auto">
              <a:xfrm>
                <a:off x="10690225" y="5410200"/>
                <a:ext cx="977900" cy="1060450"/>
              </a:xfrm>
              <a:custGeom>
                <a:avLst/>
                <a:gdLst>
                  <a:gd name="T0" fmla="*/ 262 w 377"/>
                  <a:gd name="T1" fmla="*/ 52 h 409"/>
                  <a:gd name="T2" fmla="*/ 218 w 377"/>
                  <a:gd name="T3" fmla="*/ 67 h 409"/>
                  <a:gd name="T4" fmla="*/ 173 w 377"/>
                  <a:gd name="T5" fmla="*/ 53 h 409"/>
                  <a:gd name="T6" fmla="*/ 161 w 377"/>
                  <a:gd name="T7" fmla="*/ 28 h 409"/>
                  <a:gd name="T8" fmla="*/ 164 w 377"/>
                  <a:gd name="T9" fmla="*/ 14 h 409"/>
                  <a:gd name="T10" fmla="*/ 147 w 377"/>
                  <a:gd name="T11" fmla="*/ 3 h 409"/>
                  <a:gd name="T12" fmla="*/ 86 w 377"/>
                  <a:gd name="T13" fmla="*/ 3 h 409"/>
                  <a:gd name="T14" fmla="*/ 59 w 377"/>
                  <a:gd name="T15" fmla="*/ 29 h 409"/>
                  <a:gd name="T16" fmla="*/ 8 w 377"/>
                  <a:gd name="T17" fmla="*/ 175 h 409"/>
                  <a:gd name="T18" fmla="*/ 10 w 377"/>
                  <a:gd name="T19" fmla="*/ 213 h 409"/>
                  <a:gd name="T20" fmla="*/ 70 w 377"/>
                  <a:gd name="T21" fmla="*/ 272 h 409"/>
                  <a:gd name="T22" fmla="*/ 90 w 377"/>
                  <a:gd name="T23" fmla="*/ 295 h 409"/>
                  <a:gd name="T24" fmla="*/ 88 w 377"/>
                  <a:gd name="T25" fmla="*/ 299 h 409"/>
                  <a:gd name="T26" fmla="*/ 73 w 377"/>
                  <a:gd name="T27" fmla="*/ 307 h 409"/>
                  <a:gd name="T28" fmla="*/ 61 w 377"/>
                  <a:gd name="T29" fmla="*/ 304 h 409"/>
                  <a:gd name="T30" fmla="*/ 41 w 377"/>
                  <a:gd name="T31" fmla="*/ 321 h 409"/>
                  <a:gd name="T32" fmla="*/ 59 w 377"/>
                  <a:gd name="T33" fmla="*/ 353 h 409"/>
                  <a:gd name="T34" fmla="*/ 90 w 377"/>
                  <a:gd name="T35" fmla="*/ 369 h 409"/>
                  <a:gd name="T36" fmla="*/ 107 w 377"/>
                  <a:gd name="T37" fmla="*/ 349 h 409"/>
                  <a:gd name="T38" fmla="*/ 104 w 377"/>
                  <a:gd name="T39" fmla="*/ 337 h 409"/>
                  <a:gd name="T40" fmla="*/ 112 w 377"/>
                  <a:gd name="T41" fmla="*/ 322 h 409"/>
                  <a:gd name="T42" fmla="*/ 116 w 377"/>
                  <a:gd name="T43" fmla="*/ 320 h 409"/>
                  <a:gd name="T44" fmla="*/ 139 w 377"/>
                  <a:gd name="T45" fmla="*/ 339 h 409"/>
                  <a:gd name="T46" fmla="*/ 200 w 377"/>
                  <a:gd name="T47" fmla="*/ 399 h 409"/>
                  <a:gd name="T48" fmla="*/ 235 w 377"/>
                  <a:gd name="T49" fmla="*/ 397 h 409"/>
                  <a:gd name="T50" fmla="*/ 376 w 377"/>
                  <a:gd name="T51" fmla="*/ 26 h 409"/>
                  <a:gd name="T52" fmla="*/ 351 w 377"/>
                  <a:gd name="T53" fmla="*/ 0 h 409"/>
                  <a:gd name="T54" fmla="*/ 287 w 377"/>
                  <a:gd name="T55" fmla="*/ 1 h 409"/>
                  <a:gd name="T56" fmla="*/ 270 w 377"/>
                  <a:gd name="T57" fmla="*/ 13 h 409"/>
                  <a:gd name="T58" fmla="*/ 274 w 377"/>
                  <a:gd name="T59" fmla="*/ 27 h 409"/>
                  <a:gd name="T60" fmla="*/ 262 w 377"/>
                  <a:gd name="T61" fmla="*/ 52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262" y="52"/>
                    </a:moveTo>
                    <a:cubicBezTo>
                      <a:pt x="251" y="62"/>
                      <a:pt x="235" y="67"/>
                      <a:pt x="218" y="67"/>
                    </a:cubicBezTo>
                    <a:cubicBezTo>
                      <a:pt x="200" y="67"/>
                      <a:pt x="184" y="62"/>
                      <a:pt x="173" y="53"/>
                    </a:cubicBezTo>
                    <a:cubicBezTo>
                      <a:pt x="165" y="47"/>
                      <a:pt x="161" y="38"/>
                      <a:pt x="161" y="28"/>
                    </a:cubicBezTo>
                    <a:cubicBezTo>
                      <a:pt x="161" y="23"/>
                      <a:pt x="162" y="18"/>
                      <a:pt x="164" y="14"/>
                    </a:cubicBezTo>
                    <a:cubicBezTo>
                      <a:pt x="167" y="6"/>
                      <a:pt x="162" y="2"/>
                      <a:pt x="147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72" y="3"/>
                      <a:pt x="60" y="15"/>
                      <a:pt x="59" y="29"/>
                    </a:cubicBezTo>
                    <a:cubicBezTo>
                      <a:pt x="56" y="80"/>
                      <a:pt x="39" y="131"/>
                      <a:pt x="8" y="175"/>
                    </a:cubicBezTo>
                    <a:cubicBezTo>
                      <a:pt x="0" y="186"/>
                      <a:pt x="0" y="203"/>
                      <a:pt x="10" y="213"/>
                    </a:cubicBezTo>
                    <a:cubicBezTo>
                      <a:pt x="70" y="272"/>
                      <a:pt x="70" y="272"/>
                      <a:pt x="70" y="272"/>
                    </a:cubicBezTo>
                    <a:cubicBezTo>
                      <a:pt x="81" y="282"/>
                      <a:pt x="90" y="292"/>
                      <a:pt x="90" y="295"/>
                    </a:cubicBezTo>
                    <a:cubicBezTo>
                      <a:pt x="90" y="296"/>
                      <a:pt x="89" y="298"/>
                      <a:pt x="88" y="299"/>
                    </a:cubicBezTo>
                    <a:cubicBezTo>
                      <a:pt x="84" y="304"/>
                      <a:pt x="80" y="308"/>
                      <a:pt x="73" y="307"/>
                    </a:cubicBezTo>
                    <a:cubicBezTo>
                      <a:pt x="69" y="306"/>
                      <a:pt x="65" y="305"/>
                      <a:pt x="61" y="304"/>
                    </a:cubicBezTo>
                    <a:cubicBezTo>
                      <a:pt x="50" y="301"/>
                      <a:pt x="40" y="310"/>
                      <a:pt x="41" y="321"/>
                    </a:cubicBezTo>
                    <a:cubicBezTo>
                      <a:pt x="42" y="333"/>
                      <a:pt x="50" y="344"/>
                      <a:pt x="59" y="353"/>
                    </a:cubicBezTo>
                    <a:cubicBezTo>
                      <a:pt x="67" y="361"/>
                      <a:pt x="78" y="368"/>
                      <a:pt x="90" y="369"/>
                    </a:cubicBezTo>
                    <a:cubicBezTo>
                      <a:pt x="102" y="370"/>
                      <a:pt x="110" y="360"/>
                      <a:pt x="107" y="349"/>
                    </a:cubicBezTo>
                    <a:cubicBezTo>
                      <a:pt x="106" y="345"/>
                      <a:pt x="105" y="341"/>
                      <a:pt x="104" y="337"/>
                    </a:cubicBezTo>
                    <a:cubicBezTo>
                      <a:pt x="103" y="330"/>
                      <a:pt x="107" y="326"/>
                      <a:pt x="112" y="322"/>
                    </a:cubicBezTo>
                    <a:cubicBezTo>
                      <a:pt x="113" y="321"/>
                      <a:pt x="114" y="320"/>
                      <a:pt x="116" y="320"/>
                    </a:cubicBezTo>
                    <a:cubicBezTo>
                      <a:pt x="118" y="320"/>
                      <a:pt x="129" y="329"/>
                      <a:pt x="139" y="339"/>
                    </a:cubicBezTo>
                    <a:cubicBezTo>
                      <a:pt x="200" y="399"/>
                      <a:pt x="200" y="399"/>
                      <a:pt x="200" y="399"/>
                    </a:cubicBezTo>
                    <a:cubicBezTo>
                      <a:pt x="210" y="409"/>
                      <a:pt x="226" y="408"/>
                      <a:pt x="235" y="397"/>
                    </a:cubicBezTo>
                    <a:cubicBezTo>
                      <a:pt x="326" y="290"/>
                      <a:pt x="373" y="158"/>
                      <a:pt x="376" y="26"/>
                    </a:cubicBezTo>
                    <a:cubicBezTo>
                      <a:pt x="377" y="12"/>
                      <a:pt x="365" y="0"/>
                      <a:pt x="351" y="0"/>
                    </a:cubicBezTo>
                    <a:cubicBezTo>
                      <a:pt x="287" y="1"/>
                      <a:pt x="287" y="1"/>
                      <a:pt x="287" y="1"/>
                    </a:cubicBezTo>
                    <a:cubicBezTo>
                      <a:pt x="273" y="1"/>
                      <a:pt x="267" y="5"/>
                      <a:pt x="270" y="13"/>
                    </a:cubicBezTo>
                    <a:cubicBezTo>
                      <a:pt x="273" y="17"/>
                      <a:pt x="274" y="22"/>
                      <a:pt x="274" y="27"/>
                    </a:cubicBezTo>
                    <a:cubicBezTo>
                      <a:pt x="274" y="36"/>
                      <a:pt x="270" y="46"/>
                      <a:pt x="262" y="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8529638" y="4395788"/>
                <a:ext cx="977900" cy="1060450"/>
              </a:xfrm>
              <a:custGeom>
                <a:avLst/>
                <a:gdLst>
                  <a:gd name="T0" fmla="*/ 115 w 377"/>
                  <a:gd name="T1" fmla="*/ 357 h 409"/>
                  <a:gd name="T2" fmla="*/ 159 w 377"/>
                  <a:gd name="T3" fmla="*/ 342 h 409"/>
                  <a:gd name="T4" fmla="*/ 204 w 377"/>
                  <a:gd name="T5" fmla="*/ 356 h 409"/>
                  <a:gd name="T6" fmla="*/ 216 w 377"/>
                  <a:gd name="T7" fmla="*/ 381 h 409"/>
                  <a:gd name="T8" fmla="*/ 213 w 377"/>
                  <a:gd name="T9" fmla="*/ 395 h 409"/>
                  <a:gd name="T10" fmla="*/ 230 w 377"/>
                  <a:gd name="T11" fmla="*/ 406 h 409"/>
                  <a:gd name="T12" fmla="*/ 291 w 377"/>
                  <a:gd name="T13" fmla="*/ 406 h 409"/>
                  <a:gd name="T14" fmla="*/ 318 w 377"/>
                  <a:gd name="T15" fmla="*/ 380 h 409"/>
                  <a:gd name="T16" fmla="*/ 369 w 377"/>
                  <a:gd name="T17" fmla="*/ 234 h 409"/>
                  <a:gd name="T18" fmla="*/ 367 w 377"/>
                  <a:gd name="T19" fmla="*/ 196 h 409"/>
                  <a:gd name="T20" fmla="*/ 307 w 377"/>
                  <a:gd name="T21" fmla="*/ 137 h 409"/>
                  <a:gd name="T22" fmla="*/ 287 w 377"/>
                  <a:gd name="T23" fmla="*/ 114 h 409"/>
                  <a:gd name="T24" fmla="*/ 289 w 377"/>
                  <a:gd name="T25" fmla="*/ 110 h 409"/>
                  <a:gd name="T26" fmla="*/ 304 w 377"/>
                  <a:gd name="T27" fmla="*/ 102 h 409"/>
                  <a:gd name="T28" fmla="*/ 316 w 377"/>
                  <a:gd name="T29" fmla="*/ 105 h 409"/>
                  <a:gd name="T30" fmla="*/ 336 w 377"/>
                  <a:gd name="T31" fmla="*/ 88 h 409"/>
                  <a:gd name="T32" fmla="*/ 318 w 377"/>
                  <a:gd name="T33" fmla="*/ 56 h 409"/>
                  <a:gd name="T34" fmla="*/ 287 w 377"/>
                  <a:gd name="T35" fmla="*/ 40 h 409"/>
                  <a:gd name="T36" fmla="*/ 270 w 377"/>
                  <a:gd name="T37" fmla="*/ 60 h 409"/>
                  <a:gd name="T38" fmla="*/ 273 w 377"/>
                  <a:gd name="T39" fmla="*/ 72 h 409"/>
                  <a:gd name="T40" fmla="*/ 265 w 377"/>
                  <a:gd name="T41" fmla="*/ 87 h 409"/>
                  <a:gd name="T42" fmla="*/ 261 w 377"/>
                  <a:gd name="T43" fmla="*/ 89 h 409"/>
                  <a:gd name="T44" fmla="*/ 238 w 377"/>
                  <a:gd name="T45" fmla="*/ 70 h 409"/>
                  <a:gd name="T46" fmla="*/ 177 w 377"/>
                  <a:gd name="T47" fmla="*/ 10 h 409"/>
                  <a:gd name="T48" fmla="*/ 142 w 377"/>
                  <a:gd name="T49" fmla="*/ 12 h 409"/>
                  <a:gd name="T50" fmla="*/ 1 w 377"/>
                  <a:gd name="T51" fmla="*/ 383 h 409"/>
                  <a:gd name="T52" fmla="*/ 26 w 377"/>
                  <a:gd name="T53" fmla="*/ 409 h 409"/>
                  <a:gd name="T54" fmla="*/ 90 w 377"/>
                  <a:gd name="T55" fmla="*/ 408 h 409"/>
                  <a:gd name="T56" fmla="*/ 107 w 377"/>
                  <a:gd name="T57" fmla="*/ 396 h 409"/>
                  <a:gd name="T58" fmla="*/ 103 w 377"/>
                  <a:gd name="T59" fmla="*/ 382 h 409"/>
                  <a:gd name="T60" fmla="*/ 115 w 377"/>
                  <a:gd name="T61" fmla="*/ 3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115" y="357"/>
                    </a:moveTo>
                    <a:cubicBezTo>
                      <a:pt x="126" y="347"/>
                      <a:pt x="142" y="342"/>
                      <a:pt x="159" y="342"/>
                    </a:cubicBezTo>
                    <a:cubicBezTo>
                      <a:pt x="177" y="342"/>
                      <a:pt x="193" y="347"/>
                      <a:pt x="204" y="356"/>
                    </a:cubicBezTo>
                    <a:cubicBezTo>
                      <a:pt x="212" y="362"/>
                      <a:pt x="216" y="371"/>
                      <a:pt x="216" y="381"/>
                    </a:cubicBezTo>
                    <a:cubicBezTo>
                      <a:pt x="216" y="386"/>
                      <a:pt x="215" y="391"/>
                      <a:pt x="213" y="395"/>
                    </a:cubicBezTo>
                    <a:cubicBezTo>
                      <a:pt x="210" y="403"/>
                      <a:pt x="215" y="407"/>
                      <a:pt x="230" y="406"/>
                    </a:cubicBezTo>
                    <a:cubicBezTo>
                      <a:pt x="291" y="406"/>
                      <a:pt x="291" y="406"/>
                      <a:pt x="291" y="406"/>
                    </a:cubicBezTo>
                    <a:cubicBezTo>
                      <a:pt x="305" y="406"/>
                      <a:pt x="317" y="394"/>
                      <a:pt x="318" y="380"/>
                    </a:cubicBezTo>
                    <a:cubicBezTo>
                      <a:pt x="321" y="329"/>
                      <a:pt x="338" y="278"/>
                      <a:pt x="369" y="234"/>
                    </a:cubicBezTo>
                    <a:cubicBezTo>
                      <a:pt x="377" y="223"/>
                      <a:pt x="377" y="206"/>
                      <a:pt x="367" y="196"/>
                    </a:cubicBezTo>
                    <a:cubicBezTo>
                      <a:pt x="307" y="137"/>
                      <a:pt x="307" y="137"/>
                      <a:pt x="307" y="137"/>
                    </a:cubicBezTo>
                    <a:cubicBezTo>
                      <a:pt x="296" y="127"/>
                      <a:pt x="287" y="117"/>
                      <a:pt x="287" y="114"/>
                    </a:cubicBezTo>
                    <a:cubicBezTo>
                      <a:pt x="287" y="113"/>
                      <a:pt x="288" y="111"/>
                      <a:pt x="289" y="110"/>
                    </a:cubicBezTo>
                    <a:cubicBezTo>
                      <a:pt x="293" y="105"/>
                      <a:pt x="297" y="101"/>
                      <a:pt x="304" y="102"/>
                    </a:cubicBezTo>
                    <a:cubicBezTo>
                      <a:pt x="308" y="103"/>
                      <a:pt x="312" y="104"/>
                      <a:pt x="316" y="105"/>
                    </a:cubicBezTo>
                    <a:cubicBezTo>
                      <a:pt x="327" y="108"/>
                      <a:pt x="337" y="99"/>
                      <a:pt x="336" y="88"/>
                    </a:cubicBezTo>
                    <a:cubicBezTo>
                      <a:pt x="335" y="76"/>
                      <a:pt x="327" y="65"/>
                      <a:pt x="318" y="56"/>
                    </a:cubicBezTo>
                    <a:cubicBezTo>
                      <a:pt x="310" y="48"/>
                      <a:pt x="299" y="41"/>
                      <a:pt x="287" y="40"/>
                    </a:cubicBezTo>
                    <a:cubicBezTo>
                      <a:pt x="275" y="39"/>
                      <a:pt x="267" y="49"/>
                      <a:pt x="270" y="60"/>
                    </a:cubicBezTo>
                    <a:cubicBezTo>
                      <a:pt x="271" y="64"/>
                      <a:pt x="272" y="68"/>
                      <a:pt x="273" y="72"/>
                    </a:cubicBezTo>
                    <a:cubicBezTo>
                      <a:pt x="274" y="79"/>
                      <a:pt x="270" y="83"/>
                      <a:pt x="265" y="87"/>
                    </a:cubicBezTo>
                    <a:cubicBezTo>
                      <a:pt x="264" y="88"/>
                      <a:pt x="263" y="89"/>
                      <a:pt x="261" y="89"/>
                    </a:cubicBezTo>
                    <a:cubicBezTo>
                      <a:pt x="259" y="89"/>
                      <a:pt x="248" y="80"/>
                      <a:pt x="238" y="70"/>
                    </a:cubicBezTo>
                    <a:cubicBezTo>
                      <a:pt x="177" y="10"/>
                      <a:pt x="177" y="10"/>
                      <a:pt x="177" y="10"/>
                    </a:cubicBezTo>
                    <a:cubicBezTo>
                      <a:pt x="167" y="0"/>
                      <a:pt x="151" y="1"/>
                      <a:pt x="142" y="12"/>
                    </a:cubicBezTo>
                    <a:cubicBezTo>
                      <a:pt x="51" y="119"/>
                      <a:pt x="4" y="251"/>
                      <a:pt x="1" y="383"/>
                    </a:cubicBezTo>
                    <a:cubicBezTo>
                      <a:pt x="0" y="397"/>
                      <a:pt x="12" y="409"/>
                      <a:pt x="26" y="409"/>
                    </a:cubicBezTo>
                    <a:cubicBezTo>
                      <a:pt x="90" y="408"/>
                      <a:pt x="90" y="408"/>
                      <a:pt x="90" y="408"/>
                    </a:cubicBezTo>
                    <a:cubicBezTo>
                      <a:pt x="104" y="408"/>
                      <a:pt x="110" y="404"/>
                      <a:pt x="107" y="396"/>
                    </a:cubicBezTo>
                    <a:cubicBezTo>
                      <a:pt x="104" y="392"/>
                      <a:pt x="103" y="387"/>
                      <a:pt x="103" y="382"/>
                    </a:cubicBezTo>
                    <a:cubicBezTo>
                      <a:pt x="103" y="373"/>
                      <a:pt x="107" y="363"/>
                      <a:pt x="115" y="35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9"/>
              <p:cNvSpPr>
                <a:spLocks/>
              </p:cNvSpPr>
              <p:nvPr/>
            </p:nvSpPr>
            <p:spPr bwMode="auto">
              <a:xfrm>
                <a:off x="9061450" y="6024563"/>
                <a:ext cx="1060450" cy="977900"/>
              </a:xfrm>
              <a:custGeom>
                <a:avLst/>
                <a:gdLst>
                  <a:gd name="T0" fmla="*/ 357 w 409"/>
                  <a:gd name="T1" fmla="*/ 262 h 377"/>
                  <a:gd name="T2" fmla="*/ 342 w 409"/>
                  <a:gd name="T3" fmla="*/ 218 h 377"/>
                  <a:gd name="T4" fmla="*/ 356 w 409"/>
                  <a:gd name="T5" fmla="*/ 173 h 377"/>
                  <a:gd name="T6" fmla="*/ 381 w 409"/>
                  <a:gd name="T7" fmla="*/ 161 h 377"/>
                  <a:gd name="T8" fmla="*/ 395 w 409"/>
                  <a:gd name="T9" fmla="*/ 164 h 377"/>
                  <a:gd name="T10" fmla="*/ 406 w 409"/>
                  <a:gd name="T11" fmla="*/ 147 h 377"/>
                  <a:gd name="T12" fmla="*/ 406 w 409"/>
                  <a:gd name="T13" fmla="*/ 86 h 377"/>
                  <a:gd name="T14" fmla="*/ 380 w 409"/>
                  <a:gd name="T15" fmla="*/ 59 h 377"/>
                  <a:gd name="T16" fmla="*/ 234 w 409"/>
                  <a:gd name="T17" fmla="*/ 8 h 377"/>
                  <a:gd name="T18" fmla="*/ 196 w 409"/>
                  <a:gd name="T19" fmla="*/ 10 h 377"/>
                  <a:gd name="T20" fmla="*/ 137 w 409"/>
                  <a:gd name="T21" fmla="*/ 70 h 377"/>
                  <a:gd name="T22" fmla="*/ 114 w 409"/>
                  <a:gd name="T23" fmla="*/ 90 h 377"/>
                  <a:gd name="T24" fmla="*/ 110 w 409"/>
                  <a:gd name="T25" fmla="*/ 88 h 377"/>
                  <a:gd name="T26" fmla="*/ 102 w 409"/>
                  <a:gd name="T27" fmla="*/ 73 h 377"/>
                  <a:gd name="T28" fmla="*/ 105 w 409"/>
                  <a:gd name="T29" fmla="*/ 61 h 377"/>
                  <a:gd name="T30" fmla="*/ 88 w 409"/>
                  <a:gd name="T31" fmla="*/ 41 h 377"/>
                  <a:gd name="T32" fmla="*/ 56 w 409"/>
                  <a:gd name="T33" fmla="*/ 59 h 377"/>
                  <a:gd name="T34" fmla="*/ 40 w 409"/>
                  <a:gd name="T35" fmla="*/ 90 h 377"/>
                  <a:gd name="T36" fmla="*/ 60 w 409"/>
                  <a:gd name="T37" fmla="*/ 107 h 377"/>
                  <a:gd name="T38" fmla="*/ 72 w 409"/>
                  <a:gd name="T39" fmla="*/ 104 h 377"/>
                  <a:gd name="T40" fmla="*/ 87 w 409"/>
                  <a:gd name="T41" fmla="*/ 112 h 377"/>
                  <a:gd name="T42" fmla="*/ 89 w 409"/>
                  <a:gd name="T43" fmla="*/ 116 h 377"/>
                  <a:gd name="T44" fmla="*/ 70 w 409"/>
                  <a:gd name="T45" fmla="*/ 139 h 377"/>
                  <a:gd name="T46" fmla="*/ 10 w 409"/>
                  <a:gd name="T47" fmla="*/ 200 h 377"/>
                  <a:gd name="T48" fmla="*/ 12 w 409"/>
                  <a:gd name="T49" fmla="*/ 235 h 377"/>
                  <a:gd name="T50" fmla="*/ 383 w 409"/>
                  <a:gd name="T51" fmla="*/ 376 h 377"/>
                  <a:gd name="T52" fmla="*/ 409 w 409"/>
                  <a:gd name="T53" fmla="*/ 351 h 377"/>
                  <a:gd name="T54" fmla="*/ 408 w 409"/>
                  <a:gd name="T55" fmla="*/ 287 h 377"/>
                  <a:gd name="T56" fmla="*/ 396 w 409"/>
                  <a:gd name="T57" fmla="*/ 270 h 377"/>
                  <a:gd name="T58" fmla="*/ 382 w 409"/>
                  <a:gd name="T59" fmla="*/ 274 h 377"/>
                  <a:gd name="T60" fmla="*/ 357 w 409"/>
                  <a:gd name="T61" fmla="*/ 262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357" y="262"/>
                    </a:moveTo>
                    <a:cubicBezTo>
                      <a:pt x="347" y="251"/>
                      <a:pt x="342" y="235"/>
                      <a:pt x="342" y="218"/>
                    </a:cubicBezTo>
                    <a:cubicBezTo>
                      <a:pt x="342" y="200"/>
                      <a:pt x="347" y="184"/>
                      <a:pt x="356" y="173"/>
                    </a:cubicBezTo>
                    <a:cubicBezTo>
                      <a:pt x="362" y="165"/>
                      <a:pt x="371" y="161"/>
                      <a:pt x="381" y="161"/>
                    </a:cubicBezTo>
                    <a:cubicBezTo>
                      <a:pt x="386" y="161"/>
                      <a:pt x="391" y="162"/>
                      <a:pt x="395" y="164"/>
                    </a:cubicBezTo>
                    <a:cubicBezTo>
                      <a:pt x="403" y="167"/>
                      <a:pt x="407" y="162"/>
                      <a:pt x="406" y="147"/>
                    </a:cubicBezTo>
                    <a:cubicBezTo>
                      <a:pt x="406" y="86"/>
                      <a:pt x="406" y="86"/>
                      <a:pt x="406" y="86"/>
                    </a:cubicBezTo>
                    <a:cubicBezTo>
                      <a:pt x="406" y="72"/>
                      <a:pt x="394" y="60"/>
                      <a:pt x="380" y="59"/>
                    </a:cubicBezTo>
                    <a:cubicBezTo>
                      <a:pt x="329" y="56"/>
                      <a:pt x="278" y="39"/>
                      <a:pt x="234" y="8"/>
                    </a:cubicBezTo>
                    <a:cubicBezTo>
                      <a:pt x="223" y="0"/>
                      <a:pt x="206" y="0"/>
                      <a:pt x="196" y="10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27" y="81"/>
                      <a:pt x="117" y="90"/>
                      <a:pt x="114" y="90"/>
                    </a:cubicBezTo>
                    <a:cubicBezTo>
                      <a:pt x="113" y="90"/>
                      <a:pt x="111" y="89"/>
                      <a:pt x="110" y="88"/>
                    </a:cubicBezTo>
                    <a:cubicBezTo>
                      <a:pt x="105" y="84"/>
                      <a:pt x="101" y="80"/>
                      <a:pt x="102" y="73"/>
                    </a:cubicBezTo>
                    <a:cubicBezTo>
                      <a:pt x="103" y="69"/>
                      <a:pt x="104" y="65"/>
                      <a:pt x="105" y="61"/>
                    </a:cubicBezTo>
                    <a:cubicBezTo>
                      <a:pt x="108" y="50"/>
                      <a:pt x="99" y="40"/>
                      <a:pt x="88" y="41"/>
                    </a:cubicBezTo>
                    <a:cubicBezTo>
                      <a:pt x="76" y="42"/>
                      <a:pt x="65" y="50"/>
                      <a:pt x="56" y="59"/>
                    </a:cubicBezTo>
                    <a:cubicBezTo>
                      <a:pt x="48" y="67"/>
                      <a:pt x="41" y="78"/>
                      <a:pt x="40" y="90"/>
                    </a:cubicBezTo>
                    <a:cubicBezTo>
                      <a:pt x="39" y="102"/>
                      <a:pt x="49" y="110"/>
                      <a:pt x="60" y="107"/>
                    </a:cubicBezTo>
                    <a:cubicBezTo>
                      <a:pt x="64" y="106"/>
                      <a:pt x="68" y="105"/>
                      <a:pt x="72" y="104"/>
                    </a:cubicBezTo>
                    <a:cubicBezTo>
                      <a:pt x="79" y="103"/>
                      <a:pt x="83" y="107"/>
                      <a:pt x="87" y="112"/>
                    </a:cubicBezTo>
                    <a:cubicBezTo>
                      <a:pt x="88" y="113"/>
                      <a:pt x="89" y="114"/>
                      <a:pt x="89" y="116"/>
                    </a:cubicBezTo>
                    <a:cubicBezTo>
                      <a:pt x="89" y="118"/>
                      <a:pt x="80" y="129"/>
                      <a:pt x="70" y="139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1" y="226"/>
                      <a:pt x="12" y="235"/>
                    </a:cubicBezTo>
                    <a:cubicBezTo>
                      <a:pt x="119" y="326"/>
                      <a:pt x="251" y="373"/>
                      <a:pt x="383" y="376"/>
                    </a:cubicBezTo>
                    <a:cubicBezTo>
                      <a:pt x="397" y="377"/>
                      <a:pt x="409" y="365"/>
                      <a:pt x="409" y="351"/>
                    </a:cubicBezTo>
                    <a:cubicBezTo>
                      <a:pt x="408" y="287"/>
                      <a:pt x="408" y="287"/>
                      <a:pt x="408" y="287"/>
                    </a:cubicBezTo>
                    <a:cubicBezTo>
                      <a:pt x="408" y="273"/>
                      <a:pt x="404" y="267"/>
                      <a:pt x="396" y="270"/>
                    </a:cubicBezTo>
                    <a:cubicBezTo>
                      <a:pt x="392" y="273"/>
                      <a:pt x="387" y="274"/>
                      <a:pt x="382" y="274"/>
                    </a:cubicBezTo>
                    <a:cubicBezTo>
                      <a:pt x="373" y="274"/>
                      <a:pt x="363" y="270"/>
                      <a:pt x="357" y="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5" name="Group 154"/>
            <p:cNvGrpSpPr>
              <a:grpSpLocks noChangeAspect="1"/>
            </p:cNvGrpSpPr>
            <p:nvPr/>
          </p:nvGrpSpPr>
          <p:grpSpPr>
            <a:xfrm>
              <a:off x="2519931" y="2392770"/>
              <a:ext cx="758568" cy="758952"/>
              <a:chOff x="8529638" y="-142875"/>
              <a:chExt cx="3138488" cy="3140075"/>
            </a:xfrm>
          </p:grpSpPr>
          <p:sp>
            <p:nvSpPr>
              <p:cNvPr id="156" name="Freeform 13"/>
              <p:cNvSpPr>
                <a:spLocks/>
              </p:cNvSpPr>
              <p:nvPr/>
            </p:nvSpPr>
            <p:spPr bwMode="auto">
              <a:xfrm>
                <a:off x="8529638" y="908050"/>
                <a:ext cx="1108075" cy="1770063"/>
              </a:xfrm>
              <a:custGeom>
                <a:avLst/>
                <a:gdLst>
                  <a:gd name="T0" fmla="*/ 261 w 427"/>
                  <a:gd name="T1" fmla="*/ 564 h 682"/>
                  <a:gd name="T2" fmla="*/ 279 w 427"/>
                  <a:gd name="T3" fmla="*/ 510 h 682"/>
                  <a:gd name="T4" fmla="*/ 325 w 427"/>
                  <a:gd name="T5" fmla="*/ 476 h 682"/>
                  <a:gd name="T6" fmla="*/ 359 w 427"/>
                  <a:gd name="T7" fmla="*/ 483 h 682"/>
                  <a:gd name="T8" fmla="*/ 370 w 427"/>
                  <a:gd name="T9" fmla="*/ 496 h 682"/>
                  <a:gd name="T10" fmla="*/ 390 w 427"/>
                  <a:gd name="T11" fmla="*/ 493 h 682"/>
                  <a:gd name="T12" fmla="*/ 419 w 427"/>
                  <a:gd name="T13" fmla="*/ 453 h 682"/>
                  <a:gd name="T14" fmla="*/ 414 w 427"/>
                  <a:gd name="T15" fmla="*/ 416 h 682"/>
                  <a:gd name="T16" fmla="*/ 317 w 427"/>
                  <a:gd name="T17" fmla="*/ 200 h 682"/>
                  <a:gd name="T18" fmla="*/ 320 w 427"/>
                  <a:gd name="T19" fmla="*/ 156 h 682"/>
                  <a:gd name="T20" fmla="*/ 301 w 427"/>
                  <a:gd name="T21" fmla="*/ 123 h 682"/>
                  <a:gd name="T22" fmla="*/ 228 w 427"/>
                  <a:gd name="T23" fmla="*/ 99 h 682"/>
                  <a:gd name="T24" fmla="*/ 200 w 427"/>
                  <a:gd name="T25" fmla="*/ 87 h 682"/>
                  <a:gd name="T26" fmla="*/ 199 w 427"/>
                  <a:gd name="T27" fmla="*/ 81 h 682"/>
                  <a:gd name="T28" fmla="*/ 212 w 427"/>
                  <a:gd name="T29" fmla="*/ 64 h 682"/>
                  <a:gd name="T30" fmla="*/ 226 w 427"/>
                  <a:gd name="T31" fmla="*/ 61 h 682"/>
                  <a:gd name="T32" fmla="*/ 238 w 427"/>
                  <a:gd name="T33" fmla="*/ 31 h 682"/>
                  <a:gd name="T34" fmla="*/ 203 w 427"/>
                  <a:gd name="T35" fmla="*/ 6 h 682"/>
                  <a:gd name="T36" fmla="*/ 159 w 427"/>
                  <a:gd name="T37" fmla="*/ 5 h 682"/>
                  <a:gd name="T38" fmla="*/ 151 w 427"/>
                  <a:gd name="T39" fmla="*/ 37 h 682"/>
                  <a:gd name="T40" fmla="*/ 161 w 427"/>
                  <a:gd name="T41" fmla="*/ 48 h 682"/>
                  <a:gd name="T42" fmla="*/ 161 w 427"/>
                  <a:gd name="T43" fmla="*/ 69 h 682"/>
                  <a:gd name="T44" fmla="*/ 158 w 427"/>
                  <a:gd name="T45" fmla="*/ 73 h 682"/>
                  <a:gd name="T46" fmla="*/ 128 w 427"/>
                  <a:gd name="T47" fmla="*/ 66 h 682"/>
                  <a:gd name="T48" fmla="*/ 48 w 427"/>
                  <a:gd name="T49" fmla="*/ 40 h 682"/>
                  <a:gd name="T50" fmla="*/ 17 w 427"/>
                  <a:gd name="T51" fmla="*/ 57 h 682"/>
                  <a:gd name="T52" fmla="*/ 0 w 427"/>
                  <a:gd name="T53" fmla="*/ 200 h 682"/>
                  <a:gd name="T54" fmla="*/ 227 w 427"/>
                  <a:gd name="T55" fmla="*/ 673 h 682"/>
                  <a:gd name="T56" fmla="*/ 263 w 427"/>
                  <a:gd name="T57" fmla="*/ 668 h 682"/>
                  <a:gd name="T58" fmla="*/ 297 w 427"/>
                  <a:gd name="T59" fmla="*/ 621 h 682"/>
                  <a:gd name="T60" fmla="*/ 294 w 427"/>
                  <a:gd name="T61" fmla="*/ 601 h 682"/>
                  <a:gd name="T62" fmla="*/ 277 w 427"/>
                  <a:gd name="T63" fmla="*/ 595 h 682"/>
                  <a:gd name="T64" fmla="*/ 261 w 427"/>
                  <a:gd name="T65" fmla="*/ 564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7" h="682">
                    <a:moveTo>
                      <a:pt x="261" y="564"/>
                    </a:moveTo>
                    <a:cubicBezTo>
                      <a:pt x="260" y="547"/>
                      <a:pt x="266" y="528"/>
                      <a:pt x="279" y="510"/>
                    </a:cubicBezTo>
                    <a:cubicBezTo>
                      <a:pt x="292" y="493"/>
                      <a:pt x="308" y="481"/>
                      <a:pt x="325" y="476"/>
                    </a:cubicBezTo>
                    <a:cubicBezTo>
                      <a:pt x="337" y="473"/>
                      <a:pt x="349" y="476"/>
                      <a:pt x="359" y="483"/>
                    </a:cubicBezTo>
                    <a:cubicBezTo>
                      <a:pt x="364" y="486"/>
                      <a:pt x="368" y="491"/>
                      <a:pt x="370" y="496"/>
                    </a:cubicBezTo>
                    <a:cubicBezTo>
                      <a:pt x="375" y="505"/>
                      <a:pt x="382" y="504"/>
                      <a:pt x="390" y="493"/>
                    </a:cubicBezTo>
                    <a:cubicBezTo>
                      <a:pt x="419" y="453"/>
                      <a:pt x="419" y="453"/>
                      <a:pt x="419" y="453"/>
                    </a:cubicBezTo>
                    <a:cubicBezTo>
                      <a:pt x="427" y="442"/>
                      <a:pt x="425" y="425"/>
                      <a:pt x="414" y="416"/>
                    </a:cubicBezTo>
                    <a:cubicBezTo>
                      <a:pt x="354" y="363"/>
                      <a:pt x="317" y="286"/>
                      <a:pt x="317" y="200"/>
                    </a:cubicBezTo>
                    <a:cubicBezTo>
                      <a:pt x="317" y="185"/>
                      <a:pt x="318" y="170"/>
                      <a:pt x="320" y="156"/>
                    </a:cubicBezTo>
                    <a:cubicBezTo>
                      <a:pt x="322" y="142"/>
                      <a:pt x="314" y="127"/>
                      <a:pt x="301" y="123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14" y="95"/>
                      <a:pt x="201" y="89"/>
                      <a:pt x="200" y="87"/>
                    </a:cubicBezTo>
                    <a:cubicBezTo>
                      <a:pt x="199" y="85"/>
                      <a:pt x="199" y="83"/>
                      <a:pt x="199" y="81"/>
                    </a:cubicBezTo>
                    <a:cubicBezTo>
                      <a:pt x="201" y="73"/>
                      <a:pt x="204" y="67"/>
                      <a:pt x="212" y="64"/>
                    </a:cubicBezTo>
                    <a:cubicBezTo>
                      <a:pt x="216" y="63"/>
                      <a:pt x="221" y="62"/>
                      <a:pt x="226" y="61"/>
                    </a:cubicBezTo>
                    <a:cubicBezTo>
                      <a:pt x="240" y="58"/>
                      <a:pt x="246" y="43"/>
                      <a:pt x="238" y="31"/>
                    </a:cubicBezTo>
                    <a:cubicBezTo>
                      <a:pt x="231" y="19"/>
                      <a:pt x="217" y="11"/>
                      <a:pt x="203" y="6"/>
                    </a:cubicBezTo>
                    <a:cubicBezTo>
                      <a:pt x="189" y="1"/>
                      <a:pt x="172" y="0"/>
                      <a:pt x="159" y="5"/>
                    </a:cubicBezTo>
                    <a:cubicBezTo>
                      <a:pt x="145" y="11"/>
                      <a:pt x="142" y="26"/>
                      <a:pt x="151" y="37"/>
                    </a:cubicBezTo>
                    <a:cubicBezTo>
                      <a:pt x="154" y="41"/>
                      <a:pt x="158" y="44"/>
                      <a:pt x="161" y="48"/>
                    </a:cubicBezTo>
                    <a:cubicBezTo>
                      <a:pt x="166" y="54"/>
                      <a:pt x="164" y="61"/>
                      <a:pt x="161" y="69"/>
                    </a:cubicBezTo>
                    <a:cubicBezTo>
                      <a:pt x="161" y="71"/>
                      <a:pt x="159" y="72"/>
                      <a:pt x="158" y="73"/>
                    </a:cubicBezTo>
                    <a:cubicBezTo>
                      <a:pt x="155" y="74"/>
                      <a:pt x="141" y="71"/>
                      <a:pt x="128" y="6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34" y="36"/>
                      <a:pt x="20" y="44"/>
                      <a:pt x="17" y="57"/>
                    </a:cubicBezTo>
                    <a:cubicBezTo>
                      <a:pt x="6" y="103"/>
                      <a:pt x="0" y="151"/>
                      <a:pt x="0" y="200"/>
                    </a:cubicBezTo>
                    <a:cubicBezTo>
                      <a:pt x="0" y="391"/>
                      <a:pt x="89" y="562"/>
                      <a:pt x="227" y="673"/>
                    </a:cubicBezTo>
                    <a:cubicBezTo>
                      <a:pt x="239" y="682"/>
                      <a:pt x="255" y="679"/>
                      <a:pt x="263" y="668"/>
                    </a:cubicBezTo>
                    <a:cubicBezTo>
                      <a:pt x="297" y="621"/>
                      <a:pt x="297" y="621"/>
                      <a:pt x="297" y="621"/>
                    </a:cubicBezTo>
                    <a:cubicBezTo>
                      <a:pt x="305" y="610"/>
                      <a:pt x="304" y="603"/>
                      <a:pt x="294" y="601"/>
                    </a:cubicBezTo>
                    <a:cubicBezTo>
                      <a:pt x="288" y="601"/>
                      <a:pt x="282" y="598"/>
                      <a:pt x="277" y="595"/>
                    </a:cubicBezTo>
                    <a:cubicBezTo>
                      <a:pt x="268" y="588"/>
                      <a:pt x="262" y="577"/>
                      <a:pt x="261" y="5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"/>
              <p:cNvSpPr>
                <a:spLocks/>
              </p:cNvSpPr>
              <p:nvPr/>
            </p:nvSpPr>
            <p:spPr bwMode="auto">
              <a:xfrm>
                <a:off x="8618538" y="-139700"/>
                <a:ext cx="1636713" cy="1320800"/>
              </a:xfrm>
              <a:custGeom>
                <a:avLst/>
                <a:gdLst>
                  <a:gd name="T0" fmla="*/ 118 w 631"/>
                  <a:gd name="T1" fmla="*/ 390 h 509"/>
                  <a:gd name="T2" fmla="*/ 175 w 631"/>
                  <a:gd name="T3" fmla="*/ 390 h 509"/>
                  <a:gd name="T4" fmla="*/ 222 w 631"/>
                  <a:gd name="T5" fmla="*/ 423 h 509"/>
                  <a:gd name="T6" fmla="*/ 226 w 631"/>
                  <a:gd name="T7" fmla="*/ 457 h 509"/>
                  <a:gd name="T8" fmla="*/ 217 w 631"/>
                  <a:gd name="T9" fmla="*/ 472 h 509"/>
                  <a:gd name="T10" fmla="*/ 226 w 631"/>
                  <a:gd name="T11" fmla="*/ 490 h 509"/>
                  <a:gd name="T12" fmla="*/ 273 w 631"/>
                  <a:gd name="T13" fmla="*/ 505 h 509"/>
                  <a:gd name="T14" fmla="*/ 306 w 631"/>
                  <a:gd name="T15" fmla="*/ 489 h 509"/>
                  <a:gd name="T16" fmla="*/ 525 w 631"/>
                  <a:gd name="T17" fmla="*/ 319 h 509"/>
                  <a:gd name="T18" fmla="*/ 551 w 631"/>
                  <a:gd name="T19" fmla="*/ 291 h 509"/>
                  <a:gd name="T20" fmla="*/ 551 w 631"/>
                  <a:gd name="T21" fmla="*/ 214 h 509"/>
                  <a:gd name="T22" fmla="*/ 554 w 631"/>
                  <a:gd name="T23" fmla="*/ 184 h 509"/>
                  <a:gd name="T24" fmla="*/ 559 w 631"/>
                  <a:gd name="T25" fmla="*/ 181 h 509"/>
                  <a:gd name="T26" fmla="*/ 579 w 631"/>
                  <a:gd name="T27" fmla="*/ 188 h 509"/>
                  <a:gd name="T28" fmla="*/ 586 w 631"/>
                  <a:gd name="T29" fmla="*/ 201 h 509"/>
                  <a:gd name="T30" fmla="*/ 618 w 631"/>
                  <a:gd name="T31" fmla="*/ 203 h 509"/>
                  <a:gd name="T32" fmla="*/ 631 w 631"/>
                  <a:gd name="T33" fmla="*/ 161 h 509"/>
                  <a:gd name="T34" fmla="*/ 618 w 631"/>
                  <a:gd name="T35" fmla="*/ 120 h 509"/>
                  <a:gd name="T36" fmla="*/ 586 w 631"/>
                  <a:gd name="T37" fmla="*/ 122 h 509"/>
                  <a:gd name="T38" fmla="*/ 579 w 631"/>
                  <a:gd name="T39" fmla="*/ 135 h 509"/>
                  <a:gd name="T40" fmla="*/ 559 w 631"/>
                  <a:gd name="T41" fmla="*/ 141 h 509"/>
                  <a:gd name="T42" fmla="*/ 554 w 631"/>
                  <a:gd name="T43" fmla="*/ 139 h 509"/>
                  <a:gd name="T44" fmla="*/ 551 w 631"/>
                  <a:gd name="T45" fmla="*/ 109 h 509"/>
                  <a:gd name="T46" fmla="*/ 551 w 631"/>
                  <a:gd name="T47" fmla="*/ 25 h 509"/>
                  <a:gd name="T48" fmla="*/ 525 w 631"/>
                  <a:gd name="T49" fmla="*/ 1 h 509"/>
                  <a:gd name="T50" fmla="*/ 5 w 631"/>
                  <a:gd name="T51" fmla="*/ 391 h 509"/>
                  <a:gd name="T52" fmla="*/ 21 w 631"/>
                  <a:gd name="T53" fmla="*/ 423 h 509"/>
                  <a:gd name="T54" fmla="*/ 75 w 631"/>
                  <a:gd name="T55" fmla="*/ 441 h 509"/>
                  <a:gd name="T56" fmla="*/ 93 w 631"/>
                  <a:gd name="T57" fmla="*/ 432 h 509"/>
                  <a:gd name="T58" fmla="*/ 94 w 631"/>
                  <a:gd name="T59" fmla="*/ 414 h 509"/>
                  <a:gd name="T60" fmla="*/ 118 w 631"/>
                  <a:gd name="T61" fmla="*/ 39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1" h="509">
                    <a:moveTo>
                      <a:pt x="118" y="390"/>
                    </a:moveTo>
                    <a:cubicBezTo>
                      <a:pt x="135" y="383"/>
                      <a:pt x="155" y="383"/>
                      <a:pt x="175" y="390"/>
                    </a:cubicBezTo>
                    <a:cubicBezTo>
                      <a:pt x="196" y="396"/>
                      <a:pt x="212" y="408"/>
                      <a:pt x="222" y="423"/>
                    </a:cubicBezTo>
                    <a:cubicBezTo>
                      <a:pt x="228" y="434"/>
                      <a:pt x="230" y="446"/>
                      <a:pt x="226" y="457"/>
                    </a:cubicBezTo>
                    <a:cubicBezTo>
                      <a:pt x="224" y="463"/>
                      <a:pt x="221" y="468"/>
                      <a:pt x="217" y="472"/>
                    </a:cubicBezTo>
                    <a:cubicBezTo>
                      <a:pt x="210" y="479"/>
                      <a:pt x="213" y="486"/>
                      <a:pt x="226" y="490"/>
                    </a:cubicBezTo>
                    <a:cubicBezTo>
                      <a:pt x="273" y="505"/>
                      <a:pt x="273" y="505"/>
                      <a:pt x="273" y="505"/>
                    </a:cubicBezTo>
                    <a:cubicBezTo>
                      <a:pt x="286" y="509"/>
                      <a:pt x="301" y="502"/>
                      <a:pt x="306" y="489"/>
                    </a:cubicBezTo>
                    <a:cubicBezTo>
                      <a:pt x="345" y="400"/>
                      <a:pt x="427" y="335"/>
                      <a:pt x="525" y="319"/>
                    </a:cubicBezTo>
                    <a:cubicBezTo>
                      <a:pt x="539" y="317"/>
                      <a:pt x="551" y="305"/>
                      <a:pt x="551" y="291"/>
                    </a:cubicBezTo>
                    <a:cubicBezTo>
                      <a:pt x="551" y="214"/>
                      <a:pt x="551" y="214"/>
                      <a:pt x="551" y="214"/>
                    </a:cubicBezTo>
                    <a:cubicBezTo>
                      <a:pt x="551" y="200"/>
                      <a:pt x="551" y="186"/>
                      <a:pt x="554" y="184"/>
                    </a:cubicBezTo>
                    <a:cubicBezTo>
                      <a:pt x="555" y="182"/>
                      <a:pt x="557" y="181"/>
                      <a:pt x="559" y="181"/>
                    </a:cubicBezTo>
                    <a:cubicBezTo>
                      <a:pt x="567" y="181"/>
                      <a:pt x="574" y="181"/>
                      <a:pt x="579" y="188"/>
                    </a:cubicBezTo>
                    <a:cubicBezTo>
                      <a:pt x="581" y="192"/>
                      <a:pt x="583" y="197"/>
                      <a:pt x="586" y="201"/>
                    </a:cubicBezTo>
                    <a:cubicBezTo>
                      <a:pt x="593" y="213"/>
                      <a:pt x="609" y="214"/>
                      <a:pt x="618" y="203"/>
                    </a:cubicBezTo>
                    <a:cubicBezTo>
                      <a:pt x="628" y="192"/>
                      <a:pt x="631" y="176"/>
                      <a:pt x="631" y="161"/>
                    </a:cubicBezTo>
                    <a:cubicBezTo>
                      <a:pt x="631" y="147"/>
                      <a:pt x="628" y="131"/>
                      <a:pt x="618" y="120"/>
                    </a:cubicBezTo>
                    <a:cubicBezTo>
                      <a:pt x="609" y="108"/>
                      <a:pt x="593" y="110"/>
                      <a:pt x="586" y="122"/>
                    </a:cubicBezTo>
                    <a:cubicBezTo>
                      <a:pt x="583" y="126"/>
                      <a:pt x="581" y="131"/>
                      <a:pt x="579" y="135"/>
                    </a:cubicBezTo>
                    <a:cubicBezTo>
                      <a:pt x="574" y="142"/>
                      <a:pt x="567" y="142"/>
                      <a:pt x="559" y="141"/>
                    </a:cubicBezTo>
                    <a:cubicBezTo>
                      <a:pt x="557" y="141"/>
                      <a:pt x="555" y="140"/>
                      <a:pt x="554" y="139"/>
                    </a:cubicBezTo>
                    <a:cubicBezTo>
                      <a:pt x="551" y="137"/>
                      <a:pt x="551" y="123"/>
                      <a:pt x="551" y="109"/>
                    </a:cubicBezTo>
                    <a:cubicBezTo>
                      <a:pt x="551" y="25"/>
                      <a:pt x="551" y="25"/>
                      <a:pt x="551" y="25"/>
                    </a:cubicBezTo>
                    <a:cubicBezTo>
                      <a:pt x="551" y="11"/>
                      <a:pt x="539" y="0"/>
                      <a:pt x="525" y="1"/>
                    </a:cubicBezTo>
                    <a:cubicBezTo>
                      <a:pt x="286" y="19"/>
                      <a:pt x="86" y="176"/>
                      <a:pt x="5" y="391"/>
                    </a:cubicBezTo>
                    <a:cubicBezTo>
                      <a:pt x="0" y="404"/>
                      <a:pt x="7" y="419"/>
                      <a:pt x="21" y="423"/>
                    </a:cubicBezTo>
                    <a:cubicBezTo>
                      <a:pt x="75" y="441"/>
                      <a:pt x="75" y="441"/>
                      <a:pt x="75" y="441"/>
                    </a:cubicBezTo>
                    <a:cubicBezTo>
                      <a:pt x="89" y="445"/>
                      <a:pt x="95" y="442"/>
                      <a:pt x="93" y="432"/>
                    </a:cubicBezTo>
                    <a:cubicBezTo>
                      <a:pt x="92" y="426"/>
                      <a:pt x="93" y="420"/>
                      <a:pt x="94" y="414"/>
                    </a:cubicBezTo>
                    <a:cubicBezTo>
                      <a:pt x="98" y="403"/>
                      <a:pt x="107" y="394"/>
                      <a:pt x="118" y="39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"/>
              <p:cNvSpPr>
                <a:spLocks/>
              </p:cNvSpPr>
              <p:nvPr/>
            </p:nvSpPr>
            <p:spPr bwMode="auto">
              <a:xfrm>
                <a:off x="10596563" y="955675"/>
                <a:ext cx="1071563" cy="1690688"/>
              </a:xfrm>
              <a:custGeom>
                <a:avLst/>
                <a:gdLst>
                  <a:gd name="T0" fmla="*/ 296 w 413"/>
                  <a:gd name="T1" fmla="*/ 40 h 652"/>
                  <a:gd name="T2" fmla="*/ 305 w 413"/>
                  <a:gd name="T3" fmla="*/ 55 h 652"/>
                  <a:gd name="T4" fmla="*/ 300 w 413"/>
                  <a:gd name="T5" fmla="*/ 89 h 652"/>
                  <a:gd name="T6" fmla="*/ 254 w 413"/>
                  <a:gd name="T7" fmla="*/ 122 h 652"/>
                  <a:gd name="T8" fmla="*/ 197 w 413"/>
                  <a:gd name="T9" fmla="*/ 123 h 652"/>
                  <a:gd name="T10" fmla="*/ 173 w 413"/>
                  <a:gd name="T11" fmla="*/ 98 h 652"/>
                  <a:gd name="T12" fmla="*/ 172 w 413"/>
                  <a:gd name="T13" fmla="*/ 80 h 652"/>
                  <a:gd name="T14" fmla="*/ 154 w 413"/>
                  <a:gd name="T15" fmla="*/ 72 h 652"/>
                  <a:gd name="T16" fmla="*/ 107 w 413"/>
                  <a:gd name="T17" fmla="*/ 87 h 652"/>
                  <a:gd name="T18" fmla="*/ 90 w 413"/>
                  <a:gd name="T19" fmla="*/ 119 h 652"/>
                  <a:gd name="T20" fmla="*/ 96 w 413"/>
                  <a:gd name="T21" fmla="*/ 182 h 652"/>
                  <a:gd name="T22" fmla="*/ 13 w 413"/>
                  <a:gd name="T23" fmla="*/ 385 h 652"/>
                  <a:gd name="T24" fmla="*/ 9 w 413"/>
                  <a:gd name="T25" fmla="*/ 424 h 652"/>
                  <a:gd name="T26" fmla="*/ 54 w 413"/>
                  <a:gd name="T27" fmla="*/ 485 h 652"/>
                  <a:gd name="T28" fmla="*/ 69 w 413"/>
                  <a:gd name="T29" fmla="*/ 512 h 652"/>
                  <a:gd name="T30" fmla="*/ 66 w 413"/>
                  <a:gd name="T31" fmla="*/ 517 h 652"/>
                  <a:gd name="T32" fmla="*/ 46 w 413"/>
                  <a:gd name="T33" fmla="*/ 523 h 652"/>
                  <a:gd name="T34" fmla="*/ 33 w 413"/>
                  <a:gd name="T35" fmla="*/ 517 h 652"/>
                  <a:gd name="T36" fmla="*/ 5 w 413"/>
                  <a:gd name="T37" fmla="*/ 534 h 652"/>
                  <a:gd name="T38" fmla="*/ 20 w 413"/>
                  <a:gd name="T39" fmla="*/ 575 h 652"/>
                  <a:gd name="T40" fmla="*/ 54 w 413"/>
                  <a:gd name="T41" fmla="*/ 602 h 652"/>
                  <a:gd name="T42" fmla="*/ 79 w 413"/>
                  <a:gd name="T43" fmla="*/ 580 h 652"/>
                  <a:gd name="T44" fmla="*/ 78 w 413"/>
                  <a:gd name="T45" fmla="*/ 566 h 652"/>
                  <a:gd name="T46" fmla="*/ 90 w 413"/>
                  <a:gd name="T47" fmla="*/ 549 h 652"/>
                  <a:gd name="T48" fmla="*/ 95 w 413"/>
                  <a:gd name="T49" fmla="*/ 548 h 652"/>
                  <a:gd name="T50" fmla="*/ 116 w 413"/>
                  <a:gd name="T51" fmla="*/ 571 h 652"/>
                  <a:gd name="T52" fmla="*/ 165 w 413"/>
                  <a:gd name="T53" fmla="*/ 638 h 652"/>
                  <a:gd name="T54" fmla="*/ 200 w 413"/>
                  <a:gd name="T55" fmla="*/ 643 h 652"/>
                  <a:gd name="T56" fmla="*/ 413 w 413"/>
                  <a:gd name="T57" fmla="*/ 182 h 652"/>
                  <a:gd name="T58" fmla="*/ 391 w 413"/>
                  <a:gd name="T59" fmla="*/ 21 h 652"/>
                  <a:gd name="T60" fmla="*/ 360 w 413"/>
                  <a:gd name="T61" fmla="*/ 5 h 652"/>
                  <a:gd name="T62" fmla="*/ 305 w 413"/>
                  <a:gd name="T63" fmla="*/ 22 h 652"/>
                  <a:gd name="T64" fmla="*/ 296 w 413"/>
                  <a:gd name="T65" fmla="*/ 4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3" h="652">
                    <a:moveTo>
                      <a:pt x="296" y="40"/>
                    </a:moveTo>
                    <a:cubicBezTo>
                      <a:pt x="300" y="44"/>
                      <a:pt x="303" y="50"/>
                      <a:pt x="305" y="55"/>
                    </a:cubicBezTo>
                    <a:cubicBezTo>
                      <a:pt x="309" y="67"/>
                      <a:pt x="307" y="79"/>
                      <a:pt x="300" y="89"/>
                    </a:cubicBezTo>
                    <a:cubicBezTo>
                      <a:pt x="291" y="104"/>
                      <a:pt x="274" y="116"/>
                      <a:pt x="254" y="122"/>
                    </a:cubicBezTo>
                    <a:cubicBezTo>
                      <a:pt x="234" y="129"/>
                      <a:pt x="213" y="129"/>
                      <a:pt x="197" y="123"/>
                    </a:cubicBezTo>
                    <a:cubicBezTo>
                      <a:pt x="186" y="118"/>
                      <a:pt x="177" y="109"/>
                      <a:pt x="173" y="98"/>
                    </a:cubicBezTo>
                    <a:cubicBezTo>
                      <a:pt x="171" y="92"/>
                      <a:pt x="171" y="86"/>
                      <a:pt x="172" y="80"/>
                    </a:cubicBezTo>
                    <a:cubicBezTo>
                      <a:pt x="173" y="70"/>
                      <a:pt x="167" y="67"/>
                      <a:pt x="154" y="72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94" y="91"/>
                      <a:pt x="87" y="106"/>
                      <a:pt x="90" y="119"/>
                    </a:cubicBezTo>
                    <a:cubicBezTo>
                      <a:pt x="94" y="140"/>
                      <a:pt x="96" y="161"/>
                      <a:pt x="96" y="182"/>
                    </a:cubicBezTo>
                    <a:cubicBezTo>
                      <a:pt x="96" y="261"/>
                      <a:pt x="64" y="333"/>
                      <a:pt x="13" y="385"/>
                    </a:cubicBezTo>
                    <a:cubicBezTo>
                      <a:pt x="3" y="395"/>
                      <a:pt x="0" y="412"/>
                      <a:pt x="9" y="424"/>
                    </a:cubicBezTo>
                    <a:cubicBezTo>
                      <a:pt x="54" y="485"/>
                      <a:pt x="54" y="485"/>
                      <a:pt x="54" y="485"/>
                    </a:cubicBezTo>
                    <a:cubicBezTo>
                      <a:pt x="62" y="497"/>
                      <a:pt x="70" y="509"/>
                      <a:pt x="69" y="512"/>
                    </a:cubicBezTo>
                    <a:cubicBezTo>
                      <a:pt x="69" y="514"/>
                      <a:pt x="68" y="515"/>
                      <a:pt x="66" y="517"/>
                    </a:cubicBezTo>
                    <a:cubicBezTo>
                      <a:pt x="60" y="522"/>
                      <a:pt x="54" y="526"/>
                      <a:pt x="46" y="523"/>
                    </a:cubicBezTo>
                    <a:cubicBezTo>
                      <a:pt x="42" y="521"/>
                      <a:pt x="38" y="519"/>
                      <a:pt x="33" y="517"/>
                    </a:cubicBezTo>
                    <a:cubicBezTo>
                      <a:pt x="20" y="511"/>
                      <a:pt x="6" y="520"/>
                      <a:pt x="5" y="534"/>
                    </a:cubicBezTo>
                    <a:cubicBezTo>
                      <a:pt x="4" y="549"/>
                      <a:pt x="11" y="564"/>
                      <a:pt x="20" y="575"/>
                    </a:cubicBezTo>
                    <a:cubicBezTo>
                      <a:pt x="28" y="587"/>
                      <a:pt x="40" y="598"/>
                      <a:pt x="54" y="602"/>
                    </a:cubicBezTo>
                    <a:cubicBezTo>
                      <a:pt x="68" y="605"/>
                      <a:pt x="80" y="595"/>
                      <a:pt x="79" y="580"/>
                    </a:cubicBezTo>
                    <a:cubicBezTo>
                      <a:pt x="79" y="576"/>
                      <a:pt x="78" y="571"/>
                      <a:pt x="78" y="566"/>
                    </a:cubicBezTo>
                    <a:cubicBezTo>
                      <a:pt x="78" y="558"/>
                      <a:pt x="83" y="553"/>
                      <a:pt x="90" y="549"/>
                    </a:cubicBezTo>
                    <a:cubicBezTo>
                      <a:pt x="92" y="548"/>
                      <a:pt x="93" y="548"/>
                      <a:pt x="95" y="548"/>
                    </a:cubicBezTo>
                    <a:cubicBezTo>
                      <a:pt x="98" y="548"/>
                      <a:pt x="107" y="559"/>
                      <a:pt x="116" y="571"/>
                    </a:cubicBezTo>
                    <a:cubicBezTo>
                      <a:pt x="165" y="638"/>
                      <a:pt x="165" y="638"/>
                      <a:pt x="165" y="638"/>
                    </a:cubicBezTo>
                    <a:cubicBezTo>
                      <a:pt x="173" y="650"/>
                      <a:pt x="189" y="652"/>
                      <a:pt x="200" y="643"/>
                    </a:cubicBezTo>
                    <a:cubicBezTo>
                      <a:pt x="330" y="532"/>
                      <a:pt x="413" y="367"/>
                      <a:pt x="413" y="182"/>
                    </a:cubicBezTo>
                    <a:cubicBezTo>
                      <a:pt x="413" y="126"/>
                      <a:pt x="406" y="73"/>
                      <a:pt x="391" y="21"/>
                    </a:cubicBezTo>
                    <a:cubicBezTo>
                      <a:pt x="388" y="8"/>
                      <a:pt x="373" y="0"/>
                      <a:pt x="360" y="5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292" y="27"/>
                      <a:pt x="289" y="33"/>
                      <a:pt x="296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10104438" y="-142875"/>
                <a:ext cx="1460500" cy="1381125"/>
              </a:xfrm>
              <a:custGeom>
                <a:avLst/>
                <a:gdLst>
                  <a:gd name="T0" fmla="*/ 62 w 563"/>
                  <a:gd name="T1" fmla="*/ 108 h 532"/>
                  <a:gd name="T2" fmla="*/ 79 w 563"/>
                  <a:gd name="T3" fmla="*/ 162 h 532"/>
                  <a:gd name="T4" fmla="*/ 62 w 563"/>
                  <a:gd name="T5" fmla="*/ 217 h 532"/>
                  <a:gd name="T6" fmla="*/ 31 w 563"/>
                  <a:gd name="T7" fmla="*/ 232 h 532"/>
                  <a:gd name="T8" fmla="*/ 14 w 563"/>
                  <a:gd name="T9" fmla="*/ 227 h 532"/>
                  <a:gd name="T10" fmla="*/ 0 w 563"/>
                  <a:gd name="T11" fmla="*/ 242 h 532"/>
                  <a:gd name="T12" fmla="*/ 0 w 563"/>
                  <a:gd name="T13" fmla="*/ 291 h 532"/>
                  <a:gd name="T14" fmla="*/ 26 w 563"/>
                  <a:gd name="T15" fmla="*/ 318 h 532"/>
                  <a:gd name="T16" fmla="*/ 255 w 563"/>
                  <a:gd name="T17" fmla="*/ 473 h 532"/>
                  <a:gd name="T18" fmla="*/ 290 w 563"/>
                  <a:gd name="T19" fmla="*/ 489 h 532"/>
                  <a:gd name="T20" fmla="*/ 363 w 563"/>
                  <a:gd name="T21" fmla="*/ 465 h 532"/>
                  <a:gd name="T22" fmla="*/ 392 w 563"/>
                  <a:gd name="T23" fmla="*/ 459 h 532"/>
                  <a:gd name="T24" fmla="*/ 396 w 563"/>
                  <a:gd name="T25" fmla="*/ 463 h 532"/>
                  <a:gd name="T26" fmla="*/ 396 w 563"/>
                  <a:gd name="T27" fmla="*/ 484 h 532"/>
                  <a:gd name="T28" fmla="*/ 386 w 563"/>
                  <a:gd name="T29" fmla="*/ 494 h 532"/>
                  <a:gd name="T30" fmla="*/ 394 w 563"/>
                  <a:gd name="T31" fmla="*/ 526 h 532"/>
                  <a:gd name="T32" fmla="*/ 437 w 563"/>
                  <a:gd name="T33" fmla="*/ 525 h 532"/>
                  <a:gd name="T34" fmla="*/ 473 w 563"/>
                  <a:gd name="T35" fmla="*/ 500 h 532"/>
                  <a:gd name="T36" fmla="*/ 461 w 563"/>
                  <a:gd name="T37" fmla="*/ 470 h 532"/>
                  <a:gd name="T38" fmla="*/ 447 w 563"/>
                  <a:gd name="T39" fmla="*/ 467 h 532"/>
                  <a:gd name="T40" fmla="*/ 434 w 563"/>
                  <a:gd name="T41" fmla="*/ 450 h 532"/>
                  <a:gd name="T42" fmla="*/ 435 w 563"/>
                  <a:gd name="T43" fmla="*/ 445 h 532"/>
                  <a:gd name="T44" fmla="*/ 463 w 563"/>
                  <a:gd name="T45" fmla="*/ 432 h 532"/>
                  <a:gd name="T46" fmla="*/ 542 w 563"/>
                  <a:gd name="T47" fmla="*/ 407 h 532"/>
                  <a:gd name="T48" fmla="*/ 558 w 563"/>
                  <a:gd name="T49" fmla="*/ 375 h 532"/>
                  <a:gd name="T50" fmla="*/ 26 w 563"/>
                  <a:gd name="T51" fmla="*/ 1 h 532"/>
                  <a:gd name="T52" fmla="*/ 0 w 563"/>
                  <a:gd name="T53" fmla="*/ 26 h 532"/>
                  <a:gd name="T54" fmla="*/ 0 w 563"/>
                  <a:gd name="T55" fmla="*/ 83 h 532"/>
                  <a:gd name="T56" fmla="*/ 14 w 563"/>
                  <a:gd name="T57" fmla="*/ 97 h 532"/>
                  <a:gd name="T58" fmla="*/ 31 w 563"/>
                  <a:gd name="T59" fmla="*/ 93 h 532"/>
                  <a:gd name="T60" fmla="*/ 62 w 563"/>
                  <a:gd name="T61" fmla="*/ 10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3" h="532">
                    <a:moveTo>
                      <a:pt x="62" y="108"/>
                    </a:moveTo>
                    <a:cubicBezTo>
                      <a:pt x="73" y="122"/>
                      <a:pt x="79" y="141"/>
                      <a:pt x="79" y="162"/>
                    </a:cubicBezTo>
                    <a:cubicBezTo>
                      <a:pt x="79" y="184"/>
                      <a:pt x="73" y="203"/>
                      <a:pt x="62" y="217"/>
                    </a:cubicBezTo>
                    <a:cubicBezTo>
                      <a:pt x="54" y="226"/>
                      <a:pt x="43" y="232"/>
                      <a:pt x="31" y="232"/>
                    </a:cubicBezTo>
                    <a:cubicBezTo>
                      <a:pt x="25" y="232"/>
                      <a:pt x="19" y="230"/>
                      <a:pt x="14" y="227"/>
                    </a:cubicBezTo>
                    <a:cubicBezTo>
                      <a:pt x="5" y="223"/>
                      <a:pt x="0" y="228"/>
                      <a:pt x="0" y="242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05"/>
                      <a:pt x="11" y="317"/>
                      <a:pt x="26" y="318"/>
                    </a:cubicBezTo>
                    <a:cubicBezTo>
                      <a:pt x="126" y="327"/>
                      <a:pt x="211" y="388"/>
                      <a:pt x="255" y="473"/>
                    </a:cubicBezTo>
                    <a:cubicBezTo>
                      <a:pt x="261" y="486"/>
                      <a:pt x="276" y="493"/>
                      <a:pt x="290" y="489"/>
                    </a:cubicBezTo>
                    <a:cubicBezTo>
                      <a:pt x="363" y="465"/>
                      <a:pt x="363" y="465"/>
                      <a:pt x="363" y="465"/>
                    </a:cubicBezTo>
                    <a:cubicBezTo>
                      <a:pt x="376" y="461"/>
                      <a:pt x="390" y="457"/>
                      <a:pt x="392" y="459"/>
                    </a:cubicBezTo>
                    <a:cubicBezTo>
                      <a:pt x="394" y="459"/>
                      <a:pt x="395" y="461"/>
                      <a:pt x="396" y="463"/>
                    </a:cubicBezTo>
                    <a:cubicBezTo>
                      <a:pt x="399" y="470"/>
                      <a:pt x="401" y="477"/>
                      <a:pt x="396" y="484"/>
                    </a:cubicBezTo>
                    <a:cubicBezTo>
                      <a:pt x="393" y="487"/>
                      <a:pt x="389" y="491"/>
                      <a:pt x="386" y="494"/>
                    </a:cubicBezTo>
                    <a:cubicBezTo>
                      <a:pt x="377" y="505"/>
                      <a:pt x="380" y="521"/>
                      <a:pt x="394" y="526"/>
                    </a:cubicBezTo>
                    <a:cubicBezTo>
                      <a:pt x="407" y="532"/>
                      <a:pt x="424" y="530"/>
                      <a:pt x="437" y="525"/>
                    </a:cubicBezTo>
                    <a:cubicBezTo>
                      <a:pt x="452" y="521"/>
                      <a:pt x="466" y="513"/>
                      <a:pt x="473" y="500"/>
                    </a:cubicBezTo>
                    <a:cubicBezTo>
                      <a:pt x="481" y="488"/>
                      <a:pt x="475" y="474"/>
                      <a:pt x="461" y="470"/>
                    </a:cubicBezTo>
                    <a:cubicBezTo>
                      <a:pt x="456" y="469"/>
                      <a:pt x="451" y="469"/>
                      <a:pt x="447" y="467"/>
                    </a:cubicBezTo>
                    <a:cubicBezTo>
                      <a:pt x="439" y="465"/>
                      <a:pt x="436" y="458"/>
                      <a:pt x="434" y="450"/>
                    </a:cubicBezTo>
                    <a:cubicBezTo>
                      <a:pt x="434" y="448"/>
                      <a:pt x="434" y="447"/>
                      <a:pt x="435" y="445"/>
                    </a:cubicBezTo>
                    <a:cubicBezTo>
                      <a:pt x="436" y="442"/>
                      <a:pt x="449" y="437"/>
                      <a:pt x="463" y="432"/>
                    </a:cubicBezTo>
                    <a:cubicBezTo>
                      <a:pt x="542" y="407"/>
                      <a:pt x="542" y="407"/>
                      <a:pt x="542" y="407"/>
                    </a:cubicBezTo>
                    <a:cubicBezTo>
                      <a:pt x="556" y="402"/>
                      <a:pt x="563" y="388"/>
                      <a:pt x="558" y="375"/>
                    </a:cubicBezTo>
                    <a:cubicBezTo>
                      <a:pt x="470" y="163"/>
                      <a:pt x="266" y="11"/>
                      <a:pt x="26" y="1"/>
                    </a:cubicBezTo>
                    <a:cubicBezTo>
                      <a:pt x="11" y="0"/>
                      <a:pt x="0" y="11"/>
                      <a:pt x="0" y="26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97"/>
                      <a:pt x="5" y="102"/>
                      <a:pt x="14" y="97"/>
                    </a:cubicBezTo>
                    <a:cubicBezTo>
                      <a:pt x="19" y="95"/>
                      <a:pt x="25" y="93"/>
                      <a:pt x="31" y="93"/>
                    </a:cubicBezTo>
                    <a:cubicBezTo>
                      <a:pt x="43" y="93"/>
                      <a:pt x="54" y="99"/>
                      <a:pt x="62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9237663" y="2052637"/>
                <a:ext cx="1762125" cy="944563"/>
              </a:xfrm>
              <a:custGeom>
                <a:avLst/>
                <a:gdLst>
                  <a:gd name="T0" fmla="*/ 572 w 679"/>
                  <a:gd name="T1" fmla="*/ 199 h 364"/>
                  <a:gd name="T2" fmla="*/ 527 w 679"/>
                  <a:gd name="T3" fmla="*/ 165 h 364"/>
                  <a:gd name="T4" fmla="*/ 508 w 679"/>
                  <a:gd name="T5" fmla="*/ 111 h 364"/>
                  <a:gd name="T6" fmla="*/ 525 w 679"/>
                  <a:gd name="T7" fmla="*/ 81 h 364"/>
                  <a:gd name="T8" fmla="*/ 541 w 679"/>
                  <a:gd name="T9" fmla="*/ 74 h 364"/>
                  <a:gd name="T10" fmla="*/ 544 w 679"/>
                  <a:gd name="T11" fmla="*/ 54 h 364"/>
                  <a:gd name="T12" fmla="*/ 515 w 679"/>
                  <a:gd name="T13" fmla="*/ 14 h 364"/>
                  <a:gd name="T14" fmla="*/ 478 w 679"/>
                  <a:gd name="T15" fmla="*/ 7 h 364"/>
                  <a:gd name="T16" fmla="*/ 332 w 679"/>
                  <a:gd name="T17" fmla="*/ 47 h 364"/>
                  <a:gd name="T18" fmla="*/ 202 w 679"/>
                  <a:gd name="T19" fmla="*/ 16 h 364"/>
                  <a:gd name="T20" fmla="*/ 164 w 679"/>
                  <a:gd name="T21" fmla="*/ 25 h 364"/>
                  <a:gd name="T22" fmla="*/ 119 w 679"/>
                  <a:gd name="T23" fmla="*/ 86 h 364"/>
                  <a:gd name="T24" fmla="*/ 99 w 679"/>
                  <a:gd name="T25" fmla="*/ 109 h 364"/>
                  <a:gd name="T26" fmla="*/ 94 w 679"/>
                  <a:gd name="T27" fmla="*/ 108 h 364"/>
                  <a:gd name="T28" fmla="*/ 81 w 679"/>
                  <a:gd name="T29" fmla="*/ 91 h 364"/>
                  <a:gd name="T30" fmla="*/ 83 w 679"/>
                  <a:gd name="T31" fmla="*/ 77 h 364"/>
                  <a:gd name="T32" fmla="*/ 58 w 679"/>
                  <a:gd name="T33" fmla="*/ 55 h 364"/>
                  <a:gd name="T34" fmla="*/ 23 w 679"/>
                  <a:gd name="T35" fmla="*/ 82 h 364"/>
                  <a:gd name="T36" fmla="*/ 9 w 679"/>
                  <a:gd name="T37" fmla="*/ 123 h 364"/>
                  <a:gd name="T38" fmla="*/ 37 w 679"/>
                  <a:gd name="T39" fmla="*/ 140 h 364"/>
                  <a:gd name="T40" fmla="*/ 50 w 679"/>
                  <a:gd name="T41" fmla="*/ 134 h 364"/>
                  <a:gd name="T42" fmla="*/ 70 w 679"/>
                  <a:gd name="T43" fmla="*/ 140 h 364"/>
                  <a:gd name="T44" fmla="*/ 73 w 679"/>
                  <a:gd name="T45" fmla="*/ 145 h 364"/>
                  <a:gd name="T46" fmla="*/ 57 w 679"/>
                  <a:gd name="T47" fmla="*/ 172 h 364"/>
                  <a:gd name="T48" fmla="*/ 8 w 679"/>
                  <a:gd name="T49" fmla="*/ 239 h 364"/>
                  <a:gd name="T50" fmla="*/ 15 w 679"/>
                  <a:gd name="T51" fmla="*/ 274 h 364"/>
                  <a:gd name="T52" fmla="*/ 332 w 679"/>
                  <a:gd name="T53" fmla="*/ 364 h 364"/>
                  <a:gd name="T54" fmla="*/ 665 w 679"/>
                  <a:gd name="T55" fmla="*/ 264 h 364"/>
                  <a:gd name="T56" fmla="*/ 671 w 679"/>
                  <a:gd name="T57" fmla="*/ 229 h 364"/>
                  <a:gd name="T58" fmla="*/ 637 w 679"/>
                  <a:gd name="T59" fmla="*/ 182 h 364"/>
                  <a:gd name="T60" fmla="*/ 618 w 679"/>
                  <a:gd name="T61" fmla="*/ 179 h 364"/>
                  <a:gd name="T62" fmla="*/ 606 w 679"/>
                  <a:gd name="T63" fmla="*/ 193 h 364"/>
                  <a:gd name="T64" fmla="*/ 572 w 679"/>
                  <a:gd name="T65" fmla="*/ 19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9" h="364">
                    <a:moveTo>
                      <a:pt x="572" y="199"/>
                    </a:moveTo>
                    <a:cubicBezTo>
                      <a:pt x="555" y="194"/>
                      <a:pt x="539" y="182"/>
                      <a:pt x="527" y="165"/>
                    </a:cubicBezTo>
                    <a:cubicBezTo>
                      <a:pt x="514" y="148"/>
                      <a:pt x="507" y="128"/>
                      <a:pt x="508" y="111"/>
                    </a:cubicBezTo>
                    <a:cubicBezTo>
                      <a:pt x="509" y="98"/>
                      <a:pt x="515" y="87"/>
                      <a:pt x="525" y="81"/>
                    </a:cubicBezTo>
                    <a:cubicBezTo>
                      <a:pt x="530" y="77"/>
                      <a:pt x="535" y="75"/>
                      <a:pt x="541" y="74"/>
                    </a:cubicBezTo>
                    <a:cubicBezTo>
                      <a:pt x="551" y="72"/>
                      <a:pt x="552" y="65"/>
                      <a:pt x="544" y="54"/>
                    </a:cubicBezTo>
                    <a:cubicBezTo>
                      <a:pt x="515" y="14"/>
                      <a:pt x="515" y="14"/>
                      <a:pt x="515" y="14"/>
                    </a:cubicBezTo>
                    <a:cubicBezTo>
                      <a:pt x="507" y="3"/>
                      <a:pt x="491" y="0"/>
                      <a:pt x="478" y="7"/>
                    </a:cubicBezTo>
                    <a:cubicBezTo>
                      <a:pt x="436" y="33"/>
                      <a:pt x="385" y="47"/>
                      <a:pt x="332" y="47"/>
                    </a:cubicBezTo>
                    <a:cubicBezTo>
                      <a:pt x="285" y="47"/>
                      <a:pt x="241" y="36"/>
                      <a:pt x="202" y="16"/>
                    </a:cubicBezTo>
                    <a:cubicBezTo>
                      <a:pt x="189" y="10"/>
                      <a:pt x="173" y="13"/>
                      <a:pt x="164" y="25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1" y="98"/>
                      <a:pt x="102" y="109"/>
                      <a:pt x="99" y="109"/>
                    </a:cubicBezTo>
                    <a:cubicBezTo>
                      <a:pt x="97" y="110"/>
                      <a:pt x="95" y="109"/>
                      <a:pt x="94" y="108"/>
                    </a:cubicBezTo>
                    <a:cubicBezTo>
                      <a:pt x="87" y="104"/>
                      <a:pt x="81" y="99"/>
                      <a:pt x="81" y="91"/>
                    </a:cubicBezTo>
                    <a:cubicBezTo>
                      <a:pt x="82" y="86"/>
                      <a:pt x="83" y="81"/>
                      <a:pt x="83" y="77"/>
                    </a:cubicBezTo>
                    <a:cubicBezTo>
                      <a:pt x="84" y="62"/>
                      <a:pt x="72" y="52"/>
                      <a:pt x="58" y="55"/>
                    </a:cubicBezTo>
                    <a:cubicBezTo>
                      <a:pt x="44" y="59"/>
                      <a:pt x="32" y="70"/>
                      <a:pt x="23" y="82"/>
                    </a:cubicBezTo>
                    <a:cubicBezTo>
                      <a:pt x="15" y="94"/>
                      <a:pt x="8" y="109"/>
                      <a:pt x="9" y="123"/>
                    </a:cubicBezTo>
                    <a:cubicBezTo>
                      <a:pt x="10" y="138"/>
                      <a:pt x="23" y="146"/>
                      <a:pt x="37" y="140"/>
                    </a:cubicBezTo>
                    <a:cubicBezTo>
                      <a:pt x="41" y="138"/>
                      <a:pt x="45" y="136"/>
                      <a:pt x="50" y="134"/>
                    </a:cubicBezTo>
                    <a:cubicBezTo>
                      <a:pt x="58" y="131"/>
                      <a:pt x="64" y="136"/>
                      <a:pt x="70" y="140"/>
                    </a:cubicBezTo>
                    <a:cubicBezTo>
                      <a:pt x="72" y="142"/>
                      <a:pt x="73" y="143"/>
                      <a:pt x="73" y="145"/>
                    </a:cubicBezTo>
                    <a:cubicBezTo>
                      <a:pt x="73" y="148"/>
                      <a:pt x="66" y="160"/>
                      <a:pt x="57" y="172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0" y="251"/>
                      <a:pt x="3" y="267"/>
                      <a:pt x="15" y="274"/>
                    </a:cubicBezTo>
                    <a:cubicBezTo>
                      <a:pt x="107" y="331"/>
                      <a:pt x="216" y="364"/>
                      <a:pt x="332" y="364"/>
                    </a:cubicBezTo>
                    <a:cubicBezTo>
                      <a:pt x="455" y="364"/>
                      <a:pt x="569" y="327"/>
                      <a:pt x="665" y="264"/>
                    </a:cubicBezTo>
                    <a:cubicBezTo>
                      <a:pt x="677" y="256"/>
                      <a:pt x="679" y="240"/>
                      <a:pt x="671" y="229"/>
                    </a:cubicBezTo>
                    <a:cubicBezTo>
                      <a:pt x="637" y="182"/>
                      <a:pt x="637" y="182"/>
                      <a:pt x="637" y="182"/>
                    </a:cubicBezTo>
                    <a:cubicBezTo>
                      <a:pt x="629" y="171"/>
                      <a:pt x="622" y="170"/>
                      <a:pt x="618" y="179"/>
                    </a:cubicBezTo>
                    <a:cubicBezTo>
                      <a:pt x="615" y="184"/>
                      <a:pt x="611" y="189"/>
                      <a:pt x="606" y="193"/>
                    </a:cubicBezTo>
                    <a:cubicBezTo>
                      <a:pt x="597" y="199"/>
                      <a:pt x="584" y="202"/>
                      <a:pt x="572" y="1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5" name="Group 164"/>
            <p:cNvGrpSpPr>
              <a:grpSpLocks noChangeAspect="1"/>
            </p:cNvGrpSpPr>
            <p:nvPr/>
          </p:nvGrpSpPr>
          <p:grpSpPr>
            <a:xfrm>
              <a:off x="4317115" y="2392770"/>
              <a:ext cx="758952" cy="758952"/>
              <a:chOff x="4522788" y="3863975"/>
              <a:chExt cx="3141663" cy="3141663"/>
            </a:xfrm>
          </p:grpSpPr>
          <p:sp>
            <p:nvSpPr>
              <p:cNvPr id="166" name="Freeform 25"/>
              <p:cNvSpPr>
                <a:spLocks/>
              </p:cNvSpPr>
              <p:nvPr/>
            </p:nvSpPr>
            <p:spPr bwMode="auto">
              <a:xfrm>
                <a:off x="4522788" y="4530725"/>
                <a:ext cx="933450" cy="1268413"/>
              </a:xfrm>
              <a:custGeom>
                <a:avLst/>
                <a:gdLst>
                  <a:gd name="T0" fmla="*/ 118 w 360"/>
                  <a:gd name="T1" fmla="*/ 415 h 489"/>
                  <a:gd name="T2" fmla="*/ 158 w 360"/>
                  <a:gd name="T3" fmla="*/ 391 h 489"/>
                  <a:gd name="T4" fmla="*/ 205 w 360"/>
                  <a:gd name="T5" fmla="*/ 394 h 489"/>
                  <a:gd name="T6" fmla="*/ 223 w 360"/>
                  <a:gd name="T7" fmla="*/ 416 h 489"/>
                  <a:gd name="T8" fmla="*/ 223 w 360"/>
                  <a:gd name="T9" fmla="*/ 431 h 489"/>
                  <a:gd name="T10" fmla="*/ 241 w 360"/>
                  <a:gd name="T11" fmla="*/ 438 h 489"/>
                  <a:gd name="T12" fmla="*/ 301 w 360"/>
                  <a:gd name="T13" fmla="*/ 424 h 489"/>
                  <a:gd name="T14" fmla="*/ 321 w 360"/>
                  <a:gd name="T15" fmla="*/ 393 h 489"/>
                  <a:gd name="T16" fmla="*/ 318 w 360"/>
                  <a:gd name="T17" fmla="*/ 351 h 489"/>
                  <a:gd name="T18" fmla="*/ 353 w 360"/>
                  <a:gd name="T19" fmla="*/ 210 h 489"/>
                  <a:gd name="T20" fmla="*/ 346 w 360"/>
                  <a:gd name="T21" fmla="*/ 172 h 489"/>
                  <a:gd name="T22" fmla="*/ 280 w 360"/>
                  <a:gd name="T23" fmla="*/ 120 h 489"/>
                  <a:gd name="T24" fmla="*/ 258 w 360"/>
                  <a:gd name="T25" fmla="*/ 100 h 489"/>
                  <a:gd name="T26" fmla="*/ 259 w 360"/>
                  <a:gd name="T27" fmla="*/ 95 h 489"/>
                  <a:gd name="T28" fmla="*/ 273 w 360"/>
                  <a:gd name="T29" fmla="*/ 86 h 489"/>
                  <a:gd name="T30" fmla="*/ 285 w 360"/>
                  <a:gd name="T31" fmla="*/ 87 h 489"/>
                  <a:gd name="T32" fmla="*/ 303 w 360"/>
                  <a:gd name="T33" fmla="*/ 67 h 489"/>
                  <a:gd name="T34" fmla="*/ 283 w 360"/>
                  <a:gd name="T35" fmla="*/ 38 h 489"/>
                  <a:gd name="T36" fmla="*/ 249 w 360"/>
                  <a:gd name="T37" fmla="*/ 25 h 489"/>
                  <a:gd name="T38" fmla="*/ 234 w 360"/>
                  <a:gd name="T39" fmla="*/ 48 h 489"/>
                  <a:gd name="T40" fmla="*/ 239 w 360"/>
                  <a:gd name="T41" fmla="*/ 59 h 489"/>
                  <a:gd name="T42" fmla="*/ 233 w 360"/>
                  <a:gd name="T43" fmla="*/ 75 h 489"/>
                  <a:gd name="T44" fmla="*/ 229 w 360"/>
                  <a:gd name="T45" fmla="*/ 77 h 489"/>
                  <a:gd name="T46" fmla="*/ 204 w 360"/>
                  <a:gd name="T47" fmla="*/ 61 h 489"/>
                  <a:gd name="T48" fmla="*/ 137 w 360"/>
                  <a:gd name="T49" fmla="*/ 8 h 489"/>
                  <a:gd name="T50" fmla="*/ 102 w 360"/>
                  <a:gd name="T51" fmla="*/ 14 h 489"/>
                  <a:gd name="T52" fmla="*/ 1 w 360"/>
                  <a:gd name="T53" fmla="*/ 355 h 489"/>
                  <a:gd name="T54" fmla="*/ 12 w 360"/>
                  <a:gd name="T55" fmla="*/ 466 h 489"/>
                  <a:gd name="T56" fmla="*/ 43 w 360"/>
                  <a:gd name="T57" fmla="*/ 485 h 489"/>
                  <a:gd name="T58" fmla="*/ 106 w 360"/>
                  <a:gd name="T59" fmla="*/ 470 h 489"/>
                  <a:gd name="T60" fmla="*/ 119 w 360"/>
                  <a:gd name="T61" fmla="*/ 455 h 489"/>
                  <a:gd name="T62" fmla="*/ 112 w 360"/>
                  <a:gd name="T63" fmla="*/ 442 h 489"/>
                  <a:gd name="T64" fmla="*/ 118 w 360"/>
                  <a:gd name="T65" fmla="*/ 415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0" h="489">
                    <a:moveTo>
                      <a:pt x="118" y="415"/>
                    </a:moveTo>
                    <a:cubicBezTo>
                      <a:pt x="127" y="403"/>
                      <a:pt x="141" y="395"/>
                      <a:pt x="158" y="391"/>
                    </a:cubicBezTo>
                    <a:cubicBezTo>
                      <a:pt x="175" y="387"/>
                      <a:pt x="192" y="388"/>
                      <a:pt x="205" y="394"/>
                    </a:cubicBezTo>
                    <a:cubicBezTo>
                      <a:pt x="214" y="399"/>
                      <a:pt x="220" y="407"/>
                      <a:pt x="223" y="416"/>
                    </a:cubicBezTo>
                    <a:cubicBezTo>
                      <a:pt x="224" y="421"/>
                      <a:pt x="224" y="426"/>
                      <a:pt x="223" y="431"/>
                    </a:cubicBezTo>
                    <a:cubicBezTo>
                      <a:pt x="221" y="439"/>
                      <a:pt x="227" y="441"/>
                      <a:pt x="241" y="438"/>
                    </a:cubicBezTo>
                    <a:cubicBezTo>
                      <a:pt x="301" y="424"/>
                      <a:pt x="301" y="424"/>
                      <a:pt x="301" y="424"/>
                    </a:cubicBezTo>
                    <a:cubicBezTo>
                      <a:pt x="315" y="421"/>
                      <a:pt x="323" y="407"/>
                      <a:pt x="321" y="393"/>
                    </a:cubicBezTo>
                    <a:cubicBezTo>
                      <a:pt x="319" y="379"/>
                      <a:pt x="318" y="365"/>
                      <a:pt x="318" y="351"/>
                    </a:cubicBezTo>
                    <a:cubicBezTo>
                      <a:pt x="317" y="300"/>
                      <a:pt x="330" y="252"/>
                      <a:pt x="353" y="210"/>
                    </a:cubicBezTo>
                    <a:cubicBezTo>
                      <a:pt x="360" y="197"/>
                      <a:pt x="357" y="181"/>
                      <a:pt x="346" y="172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69" y="111"/>
                      <a:pt x="258" y="102"/>
                      <a:pt x="258" y="100"/>
                    </a:cubicBezTo>
                    <a:cubicBezTo>
                      <a:pt x="258" y="98"/>
                      <a:pt x="258" y="96"/>
                      <a:pt x="259" y="95"/>
                    </a:cubicBezTo>
                    <a:cubicBezTo>
                      <a:pt x="263" y="90"/>
                      <a:pt x="267" y="85"/>
                      <a:pt x="273" y="86"/>
                    </a:cubicBezTo>
                    <a:cubicBezTo>
                      <a:pt x="277" y="86"/>
                      <a:pt x="281" y="87"/>
                      <a:pt x="285" y="87"/>
                    </a:cubicBezTo>
                    <a:cubicBezTo>
                      <a:pt x="297" y="89"/>
                      <a:pt x="306" y="79"/>
                      <a:pt x="303" y="67"/>
                    </a:cubicBezTo>
                    <a:cubicBezTo>
                      <a:pt x="301" y="56"/>
                      <a:pt x="292" y="46"/>
                      <a:pt x="283" y="38"/>
                    </a:cubicBezTo>
                    <a:cubicBezTo>
                      <a:pt x="273" y="31"/>
                      <a:pt x="261" y="25"/>
                      <a:pt x="249" y="25"/>
                    </a:cubicBezTo>
                    <a:cubicBezTo>
                      <a:pt x="237" y="26"/>
                      <a:pt x="230" y="37"/>
                      <a:pt x="234" y="48"/>
                    </a:cubicBezTo>
                    <a:cubicBezTo>
                      <a:pt x="236" y="52"/>
                      <a:pt x="238" y="55"/>
                      <a:pt x="239" y="59"/>
                    </a:cubicBezTo>
                    <a:cubicBezTo>
                      <a:pt x="241" y="65"/>
                      <a:pt x="237" y="70"/>
                      <a:pt x="233" y="75"/>
                    </a:cubicBezTo>
                    <a:cubicBezTo>
                      <a:pt x="232" y="76"/>
                      <a:pt x="231" y="77"/>
                      <a:pt x="229" y="77"/>
                    </a:cubicBezTo>
                    <a:cubicBezTo>
                      <a:pt x="227" y="77"/>
                      <a:pt x="216" y="70"/>
                      <a:pt x="204" y="61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26" y="0"/>
                      <a:pt x="110" y="2"/>
                      <a:pt x="102" y="14"/>
                    </a:cubicBezTo>
                    <a:cubicBezTo>
                      <a:pt x="37" y="111"/>
                      <a:pt x="0" y="229"/>
                      <a:pt x="1" y="355"/>
                    </a:cubicBezTo>
                    <a:cubicBezTo>
                      <a:pt x="1" y="393"/>
                      <a:pt x="5" y="430"/>
                      <a:pt x="12" y="466"/>
                    </a:cubicBezTo>
                    <a:cubicBezTo>
                      <a:pt x="15" y="480"/>
                      <a:pt x="29" y="489"/>
                      <a:pt x="43" y="485"/>
                    </a:cubicBezTo>
                    <a:cubicBezTo>
                      <a:pt x="106" y="470"/>
                      <a:pt x="106" y="470"/>
                      <a:pt x="106" y="470"/>
                    </a:cubicBezTo>
                    <a:cubicBezTo>
                      <a:pt x="119" y="467"/>
                      <a:pt x="124" y="462"/>
                      <a:pt x="119" y="455"/>
                    </a:cubicBezTo>
                    <a:cubicBezTo>
                      <a:pt x="116" y="452"/>
                      <a:pt x="113" y="447"/>
                      <a:pt x="112" y="442"/>
                    </a:cubicBezTo>
                    <a:cubicBezTo>
                      <a:pt x="110" y="433"/>
                      <a:pt x="112" y="423"/>
                      <a:pt x="118" y="4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6"/>
              <p:cNvSpPr>
                <a:spLocks/>
              </p:cNvSpPr>
              <p:nvPr/>
            </p:nvSpPr>
            <p:spPr bwMode="auto">
              <a:xfrm>
                <a:off x="4870450" y="3865563"/>
                <a:ext cx="1330325" cy="1095375"/>
              </a:xfrm>
              <a:custGeom>
                <a:avLst/>
                <a:gdLst>
                  <a:gd name="T0" fmla="*/ 115 w 513"/>
                  <a:gd name="T1" fmla="*/ 264 h 422"/>
                  <a:gd name="T2" fmla="*/ 159 w 513"/>
                  <a:gd name="T3" fmla="*/ 281 h 422"/>
                  <a:gd name="T4" fmla="*/ 186 w 513"/>
                  <a:gd name="T5" fmla="*/ 319 h 422"/>
                  <a:gd name="T6" fmla="*/ 180 w 513"/>
                  <a:gd name="T7" fmla="*/ 347 h 422"/>
                  <a:gd name="T8" fmla="*/ 168 w 513"/>
                  <a:gd name="T9" fmla="*/ 356 h 422"/>
                  <a:gd name="T10" fmla="*/ 174 w 513"/>
                  <a:gd name="T11" fmla="*/ 375 h 422"/>
                  <a:gd name="T12" fmla="*/ 223 w 513"/>
                  <a:gd name="T13" fmla="*/ 413 h 422"/>
                  <a:gd name="T14" fmla="*/ 259 w 513"/>
                  <a:gd name="T15" fmla="*/ 409 h 422"/>
                  <a:gd name="T16" fmla="*/ 422 w 513"/>
                  <a:gd name="T17" fmla="*/ 320 h 422"/>
                  <a:gd name="T18" fmla="*/ 448 w 513"/>
                  <a:gd name="T19" fmla="*/ 291 h 422"/>
                  <a:gd name="T20" fmla="*/ 447 w 513"/>
                  <a:gd name="T21" fmla="*/ 207 h 422"/>
                  <a:gd name="T22" fmla="*/ 449 w 513"/>
                  <a:gd name="T23" fmla="*/ 177 h 422"/>
                  <a:gd name="T24" fmla="*/ 453 w 513"/>
                  <a:gd name="T25" fmla="*/ 175 h 422"/>
                  <a:gd name="T26" fmla="*/ 470 w 513"/>
                  <a:gd name="T27" fmla="*/ 181 h 422"/>
                  <a:gd name="T28" fmla="*/ 476 w 513"/>
                  <a:gd name="T29" fmla="*/ 191 h 422"/>
                  <a:gd name="T30" fmla="*/ 503 w 513"/>
                  <a:gd name="T31" fmla="*/ 192 h 422"/>
                  <a:gd name="T32" fmla="*/ 512 w 513"/>
                  <a:gd name="T33" fmla="*/ 158 h 422"/>
                  <a:gd name="T34" fmla="*/ 502 w 513"/>
                  <a:gd name="T35" fmla="*/ 124 h 422"/>
                  <a:gd name="T36" fmla="*/ 475 w 513"/>
                  <a:gd name="T37" fmla="*/ 126 h 422"/>
                  <a:gd name="T38" fmla="*/ 469 w 513"/>
                  <a:gd name="T39" fmla="*/ 137 h 422"/>
                  <a:gd name="T40" fmla="*/ 453 w 513"/>
                  <a:gd name="T41" fmla="*/ 142 h 422"/>
                  <a:gd name="T42" fmla="*/ 449 w 513"/>
                  <a:gd name="T43" fmla="*/ 141 h 422"/>
                  <a:gd name="T44" fmla="*/ 446 w 513"/>
                  <a:gd name="T45" fmla="*/ 111 h 422"/>
                  <a:gd name="T46" fmla="*/ 445 w 513"/>
                  <a:gd name="T47" fmla="*/ 25 h 422"/>
                  <a:gd name="T48" fmla="*/ 419 w 513"/>
                  <a:gd name="T49" fmla="*/ 1 h 422"/>
                  <a:gd name="T50" fmla="*/ 10 w 513"/>
                  <a:gd name="T51" fmla="*/ 214 h 422"/>
                  <a:gd name="T52" fmla="*/ 14 w 513"/>
                  <a:gd name="T53" fmla="*/ 250 h 422"/>
                  <a:gd name="T54" fmla="*/ 64 w 513"/>
                  <a:gd name="T55" fmla="*/ 289 h 422"/>
                  <a:gd name="T56" fmla="*/ 84 w 513"/>
                  <a:gd name="T57" fmla="*/ 290 h 422"/>
                  <a:gd name="T58" fmla="*/ 90 w 513"/>
                  <a:gd name="T59" fmla="*/ 277 h 422"/>
                  <a:gd name="T60" fmla="*/ 115 w 513"/>
                  <a:gd name="T61" fmla="*/ 26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3" h="422">
                    <a:moveTo>
                      <a:pt x="115" y="264"/>
                    </a:moveTo>
                    <a:cubicBezTo>
                      <a:pt x="130" y="264"/>
                      <a:pt x="145" y="270"/>
                      <a:pt x="159" y="281"/>
                    </a:cubicBezTo>
                    <a:cubicBezTo>
                      <a:pt x="173" y="291"/>
                      <a:pt x="183" y="305"/>
                      <a:pt x="186" y="319"/>
                    </a:cubicBezTo>
                    <a:cubicBezTo>
                      <a:pt x="188" y="329"/>
                      <a:pt x="186" y="339"/>
                      <a:pt x="180" y="347"/>
                    </a:cubicBezTo>
                    <a:cubicBezTo>
                      <a:pt x="177" y="351"/>
                      <a:pt x="173" y="354"/>
                      <a:pt x="168" y="356"/>
                    </a:cubicBezTo>
                    <a:cubicBezTo>
                      <a:pt x="161" y="359"/>
                      <a:pt x="163" y="366"/>
                      <a:pt x="174" y="375"/>
                    </a:cubicBezTo>
                    <a:cubicBezTo>
                      <a:pt x="223" y="413"/>
                      <a:pt x="223" y="413"/>
                      <a:pt x="223" y="413"/>
                    </a:cubicBezTo>
                    <a:cubicBezTo>
                      <a:pt x="234" y="422"/>
                      <a:pt x="250" y="420"/>
                      <a:pt x="259" y="409"/>
                    </a:cubicBezTo>
                    <a:cubicBezTo>
                      <a:pt x="301" y="363"/>
                      <a:pt x="358" y="331"/>
                      <a:pt x="422" y="320"/>
                    </a:cubicBezTo>
                    <a:cubicBezTo>
                      <a:pt x="436" y="317"/>
                      <a:pt x="448" y="305"/>
                      <a:pt x="448" y="291"/>
                    </a:cubicBezTo>
                    <a:cubicBezTo>
                      <a:pt x="447" y="207"/>
                      <a:pt x="447" y="207"/>
                      <a:pt x="447" y="207"/>
                    </a:cubicBezTo>
                    <a:cubicBezTo>
                      <a:pt x="447" y="192"/>
                      <a:pt x="447" y="179"/>
                      <a:pt x="449" y="177"/>
                    </a:cubicBezTo>
                    <a:cubicBezTo>
                      <a:pt x="450" y="176"/>
                      <a:pt x="452" y="175"/>
                      <a:pt x="453" y="175"/>
                    </a:cubicBezTo>
                    <a:cubicBezTo>
                      <a:pt x="460" y="175"/>
                      <a:pt x="466" y="175"/>
                      <a:pt x="470" y="181"/>
                    </a:cubicBezTo>
                    <a:cubicBezTo>
                      <a:pt x="472" y="184"/>
                      <a:pt x="474" y="187"/>
                      <a:pt x="476" y="191"/>
                    </a:cubicBezTo>
                    <a:cubicBezTo>
                      <a:pt x="482" y="201"/>
                      <a:pt x="495" y="202"/>
                      <a:pt x="503" y="192"/>
                    </a:cubicBezTo>
                    <a:cubicBezTo>
                      <a:pt x="510" y="183"/>
                      <a:pt x="513" y="170"/>
                      <a:pt x="512" y="158"/>
                    </a:cubicBezTo>
                    <a:cubicBezTo>
                      <a:pt x="512" y="146"/>
                      <a:pt x="509" y="133"/>
                      <a:pt x="502" y="124"/>
                    </a:cubicBezTo>
                    <a:cubicBezTo>
                      <a:pt x="494" y="115"/>
                      <a:pt x="481" y="116"/>
                      <a:pt x="475" y="126"/>
                    </a:cubicBezTo>
                    <a:cubicBezTo>
                      <a:pt x="473" y="130"/>
                      <a:pt x="471" y="133"/>
                      <a:pt x="469" y="137"/>
                    </a:cubicBezTo>
                    <a:cubicBezTo>
                      <a:pt x="465" y="142"/>
                      <a:pt x="459" y="143"/>
                      <a:pt x="453" y="142"/>
                    </a:cubicBezTo>
                    <a:cubicBezTo>
                      <a:pt x="451" y="142"/>
                      <a:pt x="450" y="142"/>
                      <a:pt x="449" y="141"/>
                    </a:cubicBezTo>
                    <a:cubicBezTo>
                      <a:pt x="447" y="139"/>
                      <a:pt x="446" y="125"/>
                      <a:pt x="446" y="111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5" y="11"/>
                      <a:pt x="433" y="0"/>
                      <a:pt x="419" y="1"/>
                    </a:cubicBezTo>
                    <a:cubicBezTo>
                      <a:pt x="255" y="16"/>
                      <a:pt x="110" y="95"/>
                      <a:pt x="10" y="214"/>
                    </a:cubicBezTo>
                    <a:cubicBezTo>
                      <a:pt x="0" y="225"/>
                      <a:pt x="3" y="241"/>
                      <a:pt x="14" y="250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76" y="298"/>
                      <a:pt x="83" y="298"/>
                      <a:pt x="84" y="290"/>
                    </a:cubicBezTo>
                    <a:cubicBezTo>
                      <a:pt x="85" y="285"/>
                      <a:pt x="87" y="281"/>
                      <a:pt x="90" y="277"/>
                    </a:cubicBezTo>
                    <a:cubicBezTo>
                      <a:pt x="96" y="269"/>
                      <a:pt x="105" y="265"/>
                      <a:pt x="115" y="2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7"/>
              <p:cNvSpPr>
                <a:spLocks/>
              </p:cNvSpPr>
              <p:nvPr/>
            </p:nvSpPr>
            <p:spPr bwMode="auto">
              <a:xfrm>
                <a:off x="6688138" y="4454525"/>
                <a:ext cx="976313" cy="1344613"/>
              </a:xfrm>
              <a:custGeom>
                <a:avLst/>
                <a:gdLst>
                  <a:gd name="T0" fmla="*/ 181 w 376"/>
                  <a:gd name="T1" fmla="*/ 105 h 518"/>
                  <a:gd name="T2" fmla="*/ 156 w 376"/>
                  <a:gd name="T3" fmla="*/ 144 h 518"/>
                  <a:gd name="T4" fmla="*/ 112 w 376"/>
                  <a:gd name="T5" fmla="*/ 161 h 518"/>
                  <a:gd name="T6" fmla="*/ 87 w 376"/>
                  <a:gd name="T7" fmla="*/ 149 h 518"/>
                  <a:gd name="T8" fmla="*/ 81 w 376"/>
                  <a:gd name="T9" fmla="*/ 136 h 518"/>
                  <a:gd name="T10" fmla="*/ 61 w 376"/>
                  <a:gd name="T11" fmla="*/ 138 h 518"/>
                  <a:gd name="T12" fmla="*/ 13 w 376"/>
                  <a:gd name="T13" fmla="*/ 176 h 518"/>
                  <a:gd name="T14" fmla="*/ 8 w 376"/>
                  <a:gd name="T15" fmla="*/ 213 h 518"/>
                  <a:gd name="T16" fmla="*/ 59 w 376"/>
                  <a:gd name="T17" fmla="*/ 374 h 518"/>
                  <a:gd name="T18" fmla="*/ 59 w 376"/>
                  <a:gd name="T19" fmla="*/ 396 h 518"/>
                  <a:gd name="T20" fmla="*/ 82 w 376"/>
                  <a:gd name="T21" fmla="*/ 423 h 518"/>
                  <a:gd name="T22" fmla="*/ 164 w 376"/>
                  <a:gd name="T23" fmla="*/ 441 h 518"/>
                  <a:gd name="T24" fmla="*/ 192 w 376"/>
                  <a:gd name="T25" fmla="*/ 450 h 518"/>
                  <a:gd name="T26" fmla="*/ 193 w 376"/>
                  <a:gd name="T27" fmla="*/ 454 h 518"/>
                  <a:gd name="T28" fmla="*/ 184 w 376"/>
                  <a:gd name="T29" fmla="*/ 469 h 518"/>
                  <a:gd name="T30" fmla="*/ 173 w 376"/>
                  <a:gd name="T31" fmla="*/ 473 h 518"/>
                  <a:gd name="T32" fmla="*/ 166 w 376"/>
                  <a:gd name="T33" fmla="*/ 498 h 518"/>
                  <a:gd name="T34" fmla="*/ 197 w 376"/>
                  <a:gd name="T35" fmla="*/ 516 h 518"/>
                  <a:gd name="T36" fmla="*/ 232 w 376"/>
                  <a:gd name="T37" fmla="*/ 513 h 518"/>
                  <a:gd name="T38" fmla="*/ 236 w 376"/>
                  <a:gd name="T39" fmla="*/ 486 h 518"/>
                  <a:gd name="T40" fmla="*/ 227 w 376"/>
                  <a:gd name="T41" fmla="*/ 478 h 518"/>
                  <a:gd name="T42" fmla="*/ 225 w 376"/>
                  <a:gd name="T43" fmla="*/ 461 h 518"/>
                  <a:gd name="T44" fmla="*/ 228 w 376"/>
                  <a:gd name="T45" fmla="*/ 458 h 518"/>
                  <a:gd name="T46" fmla="*/ 257 w 376"/>
                  <a:gd name="T47" fmla="*/ 461 h 518"/>
                  <a:gd name="T48" fmla="*/ 341 w 376"/>
                  <a:gd name="T49" fmla="*/ 480 h 518"/>
                  <a:gd name="T50" fmla="*/ 370 w 376"/>
                  <a:gd name="T51" fmla="*/ 460 h 518"/>
                  <a:gd name="T52" fmla="*/ 376 w 376"/>
                  <a:gd name="T53" fmla="*/ 370 h 518"/>
                  <a:gd name="T54" fmla="*/ 254 w 376"/>
                  <a:gd name="T55" fmla="*/ 13 h 518"/>
                  <a:gd name="T56" fmla="*/ 219 w 376"/>
                  <a:gd name="T57" fmla="*/ 9 h 518"/>
                  <a:gd name="T58" fmla="*/ 169 w 376"/>
                  <a:gd name="T59" fmla="*/ 50 h 518"/>
                  <a:gd name="T60" fmla="*/ 163 w 376"/>
                  <a:gd name="T61" fmla="*/ 69 h 518"/>
                  <a:gd name="T62" fmla="*/ 175 w 376"/>
                  <a:gd name="T63" fmla="*/ 78 h 518"/>
                  <a:gd name="T64" fmla="*/ 181 w 376"/>
                  <a:gd name="T65" fmla="*/ 105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6" h="518">
                    <a:moveTo>
                      <a:pt x="181" y="105"/>
                    </a:moveTo>
                    <a:cubicBezTo>
                      <a:pt x="179" y="119"/>
                      <a:pt x="170" y="133"/>
                      <a:pt x="156" y="144"/>
                    </a:cubicBezTo>
                    <a:cubicBezTo>
                      <a:pt x="142" y="155"/>
                      <a:pt x="127" y="161"/>
                      <a:pt x="112" y="161"/>
                    </a:cubicBezTo>
                    <a:cubicBezTo>
                      <a:pt x="102" y="161"/>
                      <a:pt x="93" y="157"/>
                      <a:pt x="87" y="149"/>
                    </a:cubicBezTo>
                    <a:cubicBezTo>
                      <a:pt x="84" y="146"/>
                      <a:pt x="82" y="141"/>
                      <a:pt x="81" y="136"/>
                    </a:cubicBezTo>
                    <a:cubicBezTo>
                      <a:pt x="79" y="128"/>
                      <a:pt x="72" y="129"/>
                      <a:pt x="61" y="138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2" y="185"/>
                      <a:pt x="0" y="201"/>
                      <a:pt x="8" y="213"/>
                    </a:cubicBezTo>
                    <a:cubicBezTo>
                      <a:pt x="40" y="259"/>
                      <a:pt x="59" y="314"/>
                      <a:pt x="59" y="374"/>
                    </a:cubicBezTo>
                    <a:cubicBezTo>
                      <a:pt x="59" y="381"/>
                      <a:pt x="59" y="388"/>
                      <a:pt x="59" y="396"/>
                    </a:cubicBezTo>
                    <a:cubicBezTo>
                      <a:pt x="58" y="408"/>
                      <a:pt x="68" y="420"/>
                      <a:pt x="82" y="423"/>
                    </a:cubicBezTo>
                    <a:cubicBezTo>
                      <a:pt x="164" y="441"/>
                      <a:pt x="164" y="441"/>
                      <a:pt x="164" y="441"/>
                    </a:cubicBezTo>
                    <a:cubicBezTo>
                      <a:pt x="178" y="444"/>
                      <a:pt x="191" y="448"/>
                      <a:pt x="192" y="450"/>
                    </a:cubicBezTo>
                    <a:cubicBezTo>
                      <a:pt x="193" y="451"/>
                      <a:pt x="194" y="453"/>
                      <a:pt x="193" y="454"/>
                    </a:cubicBezTo>
                    <a:cubicBezTo>
                      <a:pt x="192" y="461"/>
                      <a:pt x="191" y="466"/>
                      <a:pt x="184" y="469"/>
                    </a:cubicBezTo>
                    <a:cubicBezTo>
                      <a:pt x="181" y="471"/>
                      <a:pt x="177" y="471"/>
                      <a:pt x="173" y="473"/>
                    </a:cubicBezTo>
                    <a:cubicBezTo>
                      <a:pt x="162" y="477"/>
                      <a:pt x="158" y="489"/>
                      <a:pt x="166" y="498"/>
                    </a:cubicBezTo>
                    <a:cubicBezTo>
                      <a:pt x="173" y="508"/>
                      <a:pt x="185" y="513"/>
                      <a:pt x="197" y="516"/>
                    </a:cubicBezTo>
                    <a:cubicBezTo>
                      <a:pt x="208" y="518"/>
                      <a:pt x="222" y="518"/>
                      <a:pt x="232" y="513"/>
                    </a:cubicBezTo>
                    <a:cubicBezTo>
                      <a:pt x="243" y="507"/>
                      <a:pt x="245" y="494"/>
                      <a:pt x="236" y="486"/>
                    </a:cubicBezTo>
                    <a:cubicBezTo>
                      <a:pt x="233" y="483"/>
                      <a:pt x="230" y="481"/>
                      <a:pt x="227" y="478"/>
                    </a:cubicBezTo>
                    <a:cubicBezTo>
                      <a:pt x="222" y="473"/>
                      <a:pt x="224" y="467"/>
                      <a:pt x="225" y="461"/>
                    </a:cubicBezTo>
                    <a:cubicBezTo>
                      <a:pt x="226" y="460"/>
                      <a:pt x="227" y="458"/>
                      <a:pt x="228" y="458"/>
                    </a:cubicBezTo>
                    <a:cubicBezTo>
                      <a:pt x="230" y="456"/>
                      <a:pt x="243" y="458"/>
                      <a:pt x="257" y="461"/>
                    </a:cubicBezTo>
                    <a:cubicBezTo>
                      <a:pt x="341" y="480"/>
                      <a:pt x="341" y="480"/>
                      <a:pt x="341" y="480"/>
                    </a:cubicBezTo>
                    <a:cubicBezTo>
                      <a:pt x="355" y="483"/>
                      <a:pt x="369" y="474"/>
                      <a:pt x="370" y="460"/>
                    </a:cubicBezTo>
                    <a:cubicBezTo>
                      <a:pt x="374" y="430"/>
                      <a:pt x="376" y="401"/>
                      <a:pt x="376" y="370"/>
                    </a:cubicBezTo>
                    <a:cubicBezTo>
                      <a:pt x="375" y="236"/>
                      <a:pt x="329" y="113"/>
                      <a:pt x="254" y="13"/>
                    </a:cubicBezTo>
                    <a:cubicBezTo>
                      <a:pt x="246" y="2"/>
                      <a:pt x="230" y="0"/>
                      <a:pt x="219" y="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58" y="59"/>
                      <a:pt x="156" y="65"/>
                      <a:pt x="163" y="69"/>
                    </a:cubicBezTo>
                    <a:cubicBezTo>
                      <a:pt x="168" y="71"/>
                      <a:pt x="172" y="74"/>
                      <a:pt x="175" y="78"/>
                    </a:cubicBezTo>
                    <a:cubicBezTo>
                      <a:pt x="181" y="85"/>
                      <a:pt x="183" y="95"/>
                      <a:pt x="181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8"/>
              <p:cNvSpPr>
                <a:spLocks/>
              </p:cNvSpPr>
              <p:nvPr/>
            </p:nvSpPr>
            <p:spPr bwMode="auto">
              <a:xfrm>
                <a:off x="4591050" y="5581650"/>
                <a:ext cx="1179513" cy="1263650"/>
              </a:xfrm>
              <a:custGeom>
                <a:avLst/>
                <a:gdLst>
                  <a:gd name="T0" fmla="*/ 328 w 455"/>
                  <a:gd name="T1" fmla="*/ 366 h 487"/>
                  <a:gd name="T2" fmla="*/ 335 w 455"/>
                  <a:gd name="T3" fmla="*/ 320 h 487"/>
                  <a:gd name="T4" fmla="*/ 366 w 455"/>
                  <a:gd name="T5" fmla="*/ 285 h 487"/>
                  <a:gd name="T6" fmla="*/ 394 w 455"/>
                  <a:gd name="T7" fmla="*/ 285 h 487"/>
                  <a:gd name="T8" fmla="*/ 406 w 455"/>
                  <a:gd name="T9" fmla="*/ 294 h 487"/>
                  <a:gd name="T10" fmla="*/ 423 w 455"/>
                  <a:gd name="T11" fmla="*/ 284 h 487"/>
                  <a:gd name="T12" fmla="*/ 449 w 455"/>
                  <a:gd name="T13" fmla="*/ 229 h 487"/>
                  <a:gd name="T14" fmla="*/ 437 w 455"/>
                  <a:gd name="T15" fmla="*/ 194 h 487"/>
                  <a:gd name="T16" fmla="*/ 314 w 455"/>
                  <a:gd name="T17" fmla="*/ 55 h 487"/>
                  <a:gd name="T18" fmla="*/ 280 w 455"/>
                  <a:gd name="T19" fmla="*/ 36 h 487"/>
                  <a:gd name="T20" fmla="*/ 198 w 455"/>
                  <a:gd name="T21" fmla="*/ 56 h 487"/>
                  <a:gd name="T22" fmla="*/ 169 w 455"/>
                  <a:gd name="T23" fmla="*/ 60 h 487"/>
                  <a:gd name="T24" fmla="*/ 166 w 455"/>
                  <a:gd name="T25" fmla="*/ 57 h 487"/>
                  <a:gd name="T26" fmla="*/ 168 w 455"/>
                  <a:gd name="T27" fmla="*/ 39 h 487"/>
                  <a:gd name="T28" fmla="*/ 176 w 455"/>
                  <a:gd name="T29" fmla="*/ 31 h 487"/>
                  <a:gd name="T30" fmla="*/ 172 w 455"/>
                  <a:gd name="T31" fmla="*/ 5 h 487"/>
                  <a:gd name="T32" fmla="*/ 136 w 455"/>
                  <a:gd name="T33" fmla="*/ 3 h 487"/>
                  <a:gd name="T34" fmla="*/ 105 w 455"/>
                  <a:gd name="T35" fmla="*/ 21 h 487"/>
                  <a:gd name="T36" fmla="*/ 114 w 455"/>
                  <a:gd name="T37" fmla="*/ 46 h 487"/>
                  <a:gd name="T38" fmla="*/ 125 w 455"/>
                  <a:gd name="T39" fmla="*/ 50 h 487"/>
                  <a:gd name="T40" fmla="*/ 134 w 455"/>
                  <a:gd name="T41" fmla="*/ 64 h 487"/>
                  <a:gd name="T42" fmla="*/ 133 w 455"/>
                  <a:gd name="T43" fmla="*/ 69 h 487"/>
                  <a:gd name="T44" fmla="*/ 105 w 455"/>
                  <a:gd name="T45" fmla="*/ 78 h 487"/>
                  <a:gd name="T46" fmla="*/ 22 w 455"/>
                  <a:gd name="T47" fmla="*/ 98 h 487"/>
                  <a:gd name="T48" fmla="*/ 4 w 455"/>
                  <a:gd name="T49" fmla="*/ 129 h 487"/>
                  <a:gd name="T50" fmla="*/ 302 w 455"/>
                  <a:gd name="T51" fmla="*/ 481 h 487"/>
                  <a:gd name="T52" fmla="*/ 336 w 455"/>
                  <a:gd name="T53" fmla="*/ 469 h 487"/>
                  <a:gd name="T54" fmla="*/ 364 w 455"/>
                  <a:gd name="T55" fmla="*/ 411 h 487"/>
                  <a:gd name="T56" fmla="*/ 360 w 455"/>
                  <a:gd name="T57" fmla="*/ 391 h 487"/>
                  <a:gd name="T58" fmla="*/ 346 w 455"/>
                  <a:gd name="T59" fmla="*/ 388 h 487"/>
                  <a:gd name="T60" fmla="*/ 328 w 455"/>
                  <a:gd name="T61" fmla="*/ 36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5" h="487">
                    <a:moveTo>
                      <a:pt x="328" y="366"/>
                    </a:moveTo>
                    <a:cubicBezTo>
                      <a:pt x="325" y="352"/>
                      <a:pt x="327" y="336"/>
                      <a:pt x="335" y="320"/>
                    </a:cubicBezTo>
                    <a:cubicBezTo>
                      <a:pt x="342" y="304"/>
                      <a:pt x="353" y="292"/>
                      <a:pt x="366" y="285"/>
                    </a:cubicBezTo>
                    <a:cubicBezTo>
                      <a:pt x="375" y="281"/>
                      <a:pt x="385" y="281"/>
                      <a:pt x="394" y="285"/>
                    </a:cubicBezTo>
                    <a:cubicBezTo>
                      <a:pt x="399" y="287"/>
                      <a:pt x="402" y="290"/>
                      <a:pt x="406" y="294"/>
                    </a:cubicBezTo>
                    <a:cubicBezTo>
                      <a:pt x="411" y="301"/>
                      <a:pt x="417" y="297"/>
                      <a:pt x="423" y="284"/>
                    </a:cubicBezTo>
                    <a:cubicBezTo>
                      <a:pt x="449" y="229"/>
                      <a:pt x="449" y="229"/>
                      <a:pt x="449" y="229"/>
                    </a:cubicBezTo>
                    <a:cubicBezTo>
                      <a:pt x="455" y="216"/>
                      <a:pt x="450" y="201"/>
                      <a:pt x="437" y="194"/>
                    </a:cubicBezTo>
                    <a:cubicBezTo>
                      <a:pt x="382" y="162"/>
                      <a:pt x="339" y="114"/>
                      <a:pt x="314" y="55"/>
                    </a:cubicBezTo>
                    <a:cubicBezTo>
                      <a:pt x="309" y="42"/>
                      <a:pt x="294" y="33"/>
                      <a:pt x="280" y="36"/>
                    </a:cubicBezTo>
                    <a:cubicBezTo>
                      <a:pt x="198" y="56"/>
                      <a:pt x="198" y="56"/>
                      <a:pt x="198" y="56"/>
                    </a:cubicBezTo>
                    <a:cubicBezTo>
                      <a:pt x="184" y="59"/>
                      <a:pt x="171" y="62"/>
                      <a:pt x="169" y="60"/>
                    </a:cubicBezTo>
                    <a:cubicBezTo>
                      <a:pt x="167" y="59"/>
                      <a:pt x="166" y="58"/>
                      <a:pt x="166" y="57"/>
                    </a:cubicBezTo>
                    <a:cubicBezTo>
                      <a:pt x="164" y="50"/>
                      <a:pt x="163" y="45"/>
                      <a:pt x="168" y="39"/>
                    </a:cubicBezTo>
                    <a:cubicBezTo>
                      <a:pt x="170" y="37"/>
                      <a:pt x="173" y="34"/>
                      <a:pt x="176" y="31"/>
                    </a:cubicBezTo>
                    <a:cubicBezTo>
                      <a:pt x="185" y="23"/>
                      <a:pt x="183" y="10"/>
                      <a:pt x="172" y="5"/>
                    </a:cubicBezTo>
                    <a:cubicBezTo>
                      <a:pt x="161" y="0"/>
                      <a:pt x="148" y="0"/>
                      <a:pt x="136" y="3"/>
                    </a:cubicBezTo>
                    <a:cubicBezTo>
                      <a:pt x="125" y="5"/>
                      <a:pt x="113" y="11"/>
                      <a:pt x="105" y="21"/>
                    </a:cubicBezTo>
                    <a:cubicBezTo>
                      <a:pt x="98" y="30"/>
                      <a:pt x="102" y="43"/>
                      <a:pt x="114" y="46"/>
                    </a:cubicBezTo>
                    <a:cubicBezTo>
                      <a:pt x="117" y="48"/>
                      <a:pt x="121" y="48"/>
                      <a:pt x="125" y="50"/>
                    </a:cubicBezTo>
                    <a:cubicBezTo>
                      <a:pt x="131" y="52"/>
                      <a:pt x="133" y="58"/>
                      <a:pt x="134" y="64"/>
                    </a:cubicBezTo>
                    <a:cubicBezTo>
                      <a:pt x="135" y="66"/>
                      <a:pt x="134" y="67"/>
                      <a:pt x="133" y="69"/>
                    </a:cubicBezTo>
                    <a:cubicBezTo>
                      <a:pt x="132" y="71"/>
                      <a:pt x="119" y="75"/>
                      <a:pt x="105" y="7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8" y="101"/>
                      <a:pt x="0" y="115"/>
                      <a:pt x="4" y="129"/>
                    </a:cubicBezTo>
                    <a:cubicBezTo>
                      <a:pt x="53" y="282"/>
                      <a:pt x="162" y="408"/>
                      <a:pt x="302" y="481"/>
                    </a:cubicBezTo>
                    <a:cubicBezTo>
                      <a:pt x="315" y="487"/>
                      <a:pt x="330" y="482"/>
                      <a:pt x="336" y="469"/>
                    </a:cubicBezTo>
                    <a:cubicBezTo>
                      <a:pt x="364" y="411"/>
                      <a:pt x="364" y="411"/>
                      <a:pt x="364" y="411"/>
                    </a:cubicBezTo>
                    <a:cubicBezTo>
                      <a:pt x="370" y="398"/>
                      <a:pt x="368" y="391"/>
                      <a:pt x="360" y="391"/>
                    </a:cubicBezTo>
                    <a:cubicBezTo>
                      <a:pt x="355" y="391"/>
                      <a:pt x="351" y="390"/>
                      <a:pt x="346" y="388"/>
                    </a:cubicBezTo>
                    <a:cubicBezTo>
                      <a:pt x="337" y="384"/>
                      <a:pt x="331" y="376"/>
                      <a:pt x="328" y="3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"/>
              <p:cNvSpPr>
                <a:spLocks/>
              </p:cNvSpPr>
              <p:nvPr/>
            </p:nvSpPr>
            <p:spPr bwMode="auto">
              <a:xfrm>
                <a:off x="5476875" y="6115050"/>
                <a:ext cx="1304925" cy="890588"/>
              </a:xfrm>
              <a:custGeom>
                <a:avLst/>
                <a:gdLst>
                  <a:gd name="T0" fmla="*/ 412 w 503"/>
                  <a:gd name="T1" fmla="*/ 198 h 343"/>
                  <a:gd name="T2" fmla="*/ 380 w 503"/>
                  <a:gd name="T3" fmla="*/ 164 h 343"/>
                  <a:gd name="T4" fmla="*/ 372 w 503"/>
                  <a:gd name="T5" fmla="*/ 118 h 343"/>
                  <a:gd name="T6" fmla="*/ 390 w 503"/>
                  <a:gd name="T7" fmla="*/ 96 h 343"/>
                  <a:gd name="T8" fmla="*/ 404 w 503"/>
                  <a:gd name="T9" fmla="*/ 92 h 343"/>
                  <a:gd name="T10" fmla="*/ 407 w 503"/>
                  <a:gd name="T11" fmla="*/ 73 h 343"/>
                  <a:gd name="T12" fmla="*/ 380 w 503"/>
                  <a:gd name="T13" fmla="*/ 17 h 343"/>
                  <a:gd name="T14" fmla="*/ 345 w 503"/>
                  <a:gd name="T15" fmla="*/ 5 h 343"/>
                  <a:gd name="T16" fmla="*/ 241 w 503"/>
                  <a:gd name="T17" fmla="*/ 25 h 343"/>
                  <a:gd name="T18" fmla="*/ 159 w 503"/>
                  <a:gd name="T19" fmla="*/ 15 h 343"/>
                  <a:gd name="T20" fmla="*/ 124 w 503"/>
                  <a:gd name="T21" fmla="*/ 30 h 343"/>
                  <a:gd name="T22" fmla="*/ 88 w 503"/>
                  <a:gd name="T23" fmla="*/ 106 h 343"/>
                  <a:gd name="T24" fmla="*/ 73 w 503"/>
                  <a:gd name="T25" fmla="*/ 132 h 343"/>
                  <a:gd name="T26" fmla="*/ 69 w 503"/>
                  <a:gd name="T27" fmla="*/ 132 h 343"/>
                  <a:gd name="T28" fmla="*/ 56 w 503"/>
                  <a:gd name="T29" fmla="*/ 120 h 343"/>
                  <a:gd name="T30" fmla="*/ 55 w 503"/>
                  <a:gd name="T31" fmla="*/ 108 h 343"/>
                  <a:gd name="T32" fmla="*/ 32 w 503"/>
                  <a:gd name="T33" fmla="*/ 95 h 343"/>
                  <a:gd name="T34" fmla="*/ 8 w 503"/>
                  <a:gd name="T35" fmla="*/ 121 h 343"/>
                  <a:gd name="T36" fmla="*/ 3 w 503"/>
                  <a:gd name="T37" fmla="*/ 157 h 343"/>
                  <a:gd name="T38" fmla="*/ 28 w 503"/>
                  <a:gd name="T39" fmla="*/ 166 h 343"/>
                  <a:gd name="T40" fmla="*/ 38 w 503"/>
                  <a:gd name="T41" fmla="*/ 159 h 343"/>
                  <a:gd name="T42" fmla="*/ 55 w 503"/>
                  <a:gd name="T43" fmla="*/ 161 h 343"/>
                  <a:gd name="T44" fmla="*/ 58 w 503"/>
                  <a:gd name="T45" fmla="*/ 165 h 343"/>
                  <a:gd name="T46" fmla="*/ 48 w 503"/>
                  <a:gd name="T47" fmla="*/ 192 h 343"/>
                  <a:gd name="T48" fmla="*/ 11 w 503"/>
                  <a:gd name="T49" fmla="*/ 270 h 343"/>
                  <a:gd name="T50" fmla="*/ 24 w 503"/>
                  <a:gd name="T51" fmla="*/ 303 h 343"/>
                  <a:gd name="T52" fmla="*/ 245 w 503"/>
                  <a:gd name="T53" fmla="*/ 342 h 343"/>
                  <a:gd name="T54" fmla="*/ 485 w 503"/>
                  <a:gd name="T55" fmla="*/ 289 h 343"/>
                  <a:gd name="T56" fmla="*/ 497 w 503"/>
                  <a:gd name="T57" fmla="*/ 255 h 343"/>
                  <a:gd name="T58" fmla="*/ 469 w 503"/>
                  <a:gd name="T59" fmla="*/ 198 h 343"/>
                  <a:gd name="T60" fmla="*/ 451 w 503"/>
                  <a:gd name="T61" fmla="*/ 188 h 343"/>
                  <a:gd name="T62" fmla="*/ 440 w 503"/>
                  <a:gd name="T63" fmla="*/ 197 h 343"/>
                  <a:gd name="T64" fmla="*/ 412 w 503"/>
                  <a:gd name="T65" fmla="*/ 19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3" h="343">
                    <a:moveTo>
                      <a:pt x="412" y="198"/>
                    </a:moveTo>
                    <a:cubicBezTo>
                      <a:pt x="399" y="192"/>
                      <a:pt x="387" y="180"/>
                      <a:pt x="380" y="164"/>
                    </a:cubicBezTo>
                    <a:cubicBezTo>
                      <a:pt x="372" y="148"/>
                      <a:pt x="369" y="132"/>
                      <a:pt x="372" y="118"/>
                    </a:cubicBezTo>
                    <a:cubicBezTo>
                      <a:pt x="375" y="108"/>
                      <a:pt x="381" y="100"/>
                      <a:pt x="390" y="96"/>
                    </a:cubicBezTo>
                    <a:cubicBezTo>
                      <a:pt x="394" y="94"/>
                      <a:pt x="399" y="92"/>
                      <a:pt x="404" y="92"/>
                    </a:cubicBezTo>
                    <a:cubicBezTo>
                      <a:pt x="412" y="92"/>
                      <a:pt x="413" y="85"/>
                      <a:pt x="407" y="73"/>
                    </a:cubicBezTo>
                    <a:cubicBezTo>
                      <a:pt x="380" y="17"/>
                      <a:pt x="380" y="17"/>
                      <a:pt x="380" y="17"/>
                    </a:cubicBezTo>
                    <a:cubicBezTo>
                      <a:pt x="373" y="5"/>
                      <a:pt x="358" y="0"/>
                      <a:pt x="345" y="5"/>
                    </a:cubicBezTo>
                    <a:cubicBezTo>
                      <a:pt x="313" y="18"/>
                      <a:pt x="278" y="25"/>
                      <a:pt x="241" y="25"/>
                    </a:cubicBezTo>
                    <a:cubicBezTo>
                      <a:pt x="213" y="26"/>
                      <a:pt x="185" y="22"/>
                      <a:pt x="159" y="15"/>
                    </a:cubicBezTo>
                    <a:cubicBezTo>
                      <a:pt x="146" y="11"/>
                      <a:pt x="130" y="17"/>
                      <a:pt x="124" y="30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2" y="119"/>
                      <a:pt x="76" y="131"/>
                      <a:pt x="73" y="132"/>
                    </a:cubicBezTo>
                    <a:cubicBezTo>
                      <a:pt x="72" y="132"/>
                      <a:pt x="70" y="132"/>
                      <a:pt x="69" y="132"/>
                    </a:cubicBezTo>
                    <a:cubicBezTo>
                      <a:pt x="63" y="129"/>
                      <a:pt x="57" y="126"/>
                      <a:pt x="56" y="120"/>
                    </a:cubicBezTo>
                    <a:cubicBezTo>
                      <a:pt x="56" y="116"/>
                      <a:pt x="56" y="112"/>
                      <a:pt x="55" y="108"/>
                    </a:cubicBezTo>
                    <a:cubicBezTo>
                      <a:pt x="54" y="96"/>
                      <a:pt x="43" y="90"/>
                      <a:pt x="32" y="95"/>
                    </a:cubicBezTo>
                    <a:cubicBezTo>
                      <a:pt x="21" y="100"/>
                      <a:pt x="13" y="110"/>
                      <a:pt x="8" y="121"/>
                    </a:cubicBezTo>
                    <a:cubicBezTo>
                      <a:pt x="3" y="132"/>
                      <a:pt x="0" y="145"/>
                      <a:pt x="3" y="157"/>
                    </a:cubicBezTo>
                    <a:cubicBezTo>
                      <a:pt x="6" y="168"/>
                      <a:pt x="18" y="173"/>
                      <a:pt x="28" y="166"/>
                    </a:cubicBezTo>
                    <a:cubicBezTo>
                      <a:pt x="31" y="164"/>
                      <a:pt x="34" y="161"/>
                      <a:pt x="38" y="159"/>
                    </a:cubicBezTo>
                    <a:cubicBezTo>
                      <a:pt x="44" y="156"/>
                      <a:pt x="49" y="158"/>
                      <a:pt x="55" y="161"/>
                    </a:cubicBezTo>
                    <a:cubicBezTo>
                      <a:pt x="56" y="162"/>
                      <a:pt x="57" y="163"/>
                      <a:pt x="58" y="165"/>
                    </a:cubicBezTo>
                    <a:cubicBezTo>
                      <a:pt x="59" y="167"/>
                      <a:pt x="54" y="180"/>
                      <a:pt x="48" y="192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5" y="283"/>
                      <a:pt x="11" y="298"/>
                      <a:pt x="24" y="303"/>
                    </a:cubicBezTo>
                    <a:cubicBezTo>
                      <a:pt x="93" y="329"/>
                      <a:pt x="167" y="343"/>
                      <a:pt x="245" y="342"/>
                    </a:cubicBezTo>
                    <a:cubicBezTo>
                      <a:pt x="331" y="341"/>
                      <a:pt x="412" y="322"/>
                      <a:pt x="485" y="289"/>
                    </a:cubicBezTo>
                    <a:cubicBezTo>
                      <a:pt x="498" y="284"/>
                      <a:pt x="503" y="268"/>
                      <a:pt x="497" y="255"/>
                    </a:cubicBezTo>
                    <a:cubicBezTo>
                      <a:pt x="469" y="198"/>
                      <a:pt x="469" y="198"/>
                      <a:pt x="469" y="198"/>
                    </a:cubicBezTo>
                    <a:cubicBezTo>
                      <a:pt x="462" y="185"/>
                      <a:pt x="456" y="181"/>
                      <a:pt x="451" y="188"/>
                    </a:cubicBezTo>
                    <a:cubicBezTo>
                      <a:pt x="448" y="192"/>
                      <a:pt x="444" y="195"/>
                      <a:pt x="440" y="197"/>
                    </a:cubicBezTo>
                    <a:cubicBezTo>
                      <a:pt x="431" y="202"/>
                      <a:pt x="421" y="202"/>
                      <a:pt x="412" y="1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0"/>
              <p:cNvSpPr>
                <a:spLocks/>
              </p:cNvSpPr>
              <p:nvPr/>
            </p:nvSpPr>
            <p:spPr bwMode="auto">
              <a:xfrm>
                <a:off x="6478588" y="5591175"/>
                <a:ext cx="1146175" cy="1209675"/>
              </a:xfrm>
              <a:custGeom>
                <a:avLst/>
                <a:gdLst>
                  <a:gd name="T0" fmla="*/ 321 w 442"/>
                  <a:gd name="T1" fmla="*/ 90 h 466"/>
                  <a:gd name="T2" fmla="*/ 274 w 442"/>
                  <a:gd name="T3" fmla="*/ 94 h 466"/>
                  <a:gd name="T4" fmla="*/ 234 w 442"/>
                  <a:gd name="T5" fmla="*/ 71 h 466"/>
                  <a:gd name="T6" fmla="*/ 227 w 442"/>
                  <a:gd name="T7" fmla="*/ 44 h 466"/>
                  <a:gd name="T8" fmla="*/ 233 w 442"/>
                  <a:gd name="T9" fmla="*/ 31 h 466"/>
                  <a:gd name="T10" fmla="*/ 220 w 442"/>
                  <a:gd name="T11" fmla="*/ 16 h 466"/>
                  <a:gd name="T12" fmla="*/ 160 w 442"/>
                  <a:gd name="T13" fmla="*/ 3 h 466"/>
                  <a:gd name="T14" fmla="*/ 128 w 442"/>
                  <a:gd name="T15" fmla="*/ 22 h 466"/>
                  <a:gd name="T16" fmla="*/ 20 w 442"/>
                  <a:gd name="T17" fmla="*/ 173 h 466"/>
                  <a:gd name="T18" fmla="*/ 10 w 442"/>
                  <a:gd name="T19" fmla="*/ 211 h 466"/>
                  <a:gd name="T20" fmla="*/ 47 w 442"/>
                  <a:gd name="T21" fmla="*/ 286 h 466"/>
                  <a:gd name="T22" fmla="*/ 58 w 442"/>
                  <a:gd name="T23" fmla="*/ 314 h 466"/>
                  <a:gd name="T24" fmla="*/ 55 w 442"/>
                  <a:gd name="T25" fmla="*/ 317 h 466"/>
                  <a:gd name="T26" fmla="*/ 38 w 442"/>
                  <a:gd name="T27" fmla="*/ 320 h 466"/>
                  <a:gd name="T28" fmla="*/ 28 w 442"/>
                  <a:gd name="T29" fmla="*/ 313 h 466"/>
                  <a:gd name="T30" fmla="*/ 3 w 442"/>
                  <a:gd name="T31" fmla="*/ 323 h 466"/>
                  <a:gd name="T32" fmla="*/ 9 w 442"/>
                  <a:gd name="T33" fmla="*/ 358 h 466"/>
                  <a:gd name="T34" fmla="*/ 33 w 442"/>
                  <a:gd name="T35" fmla="*/ 384 h 466"/>
                  <a:gd name="T36" fmla="*/ 57 w 442"/>
                  <a:gd name="T37" fmla="*/ 371 h 466"/>
                  <a:gd name="T38" fmla="*/ 57 w 442"/>
                  <a:gd name="T39" fmla="*/ 359 h 466"/>
                  <a:gd name="T40" fmla="*/ 69 w 442"/>
                  <a:gd name="T41" fmla="*/ 347 h 466"/>
                  <a:gd name="T42" fmla="*/ 74 w 442"/>
                  <a:gd name="T43" fmla="*/ 346 h 466"/>
                  <a:gd name="T44" fmla="*/ 89 w 442"/>
                  <a:gd name="T45" fmla="*/ 372 h 466"/>
                  <a:gd name="T46" fmla="*/ 127 w 442"/>
                  <a:gd name="T47" fmla="*/ 449 h 466"/>
                  <a:gd name="T48" fmla="*/ 161 w 442"/>
                  <a:gd name="T49" fmla="*/ 459 h 466"/>
                  <a:gd name="T50" fmla="*/ 438 w 442"/>
                  <a:gd name="T51" fmla="*/ 90 h 466"/>
                  <a:gd name="T52" fmla="*/ 419 w 442"/>
                  <a:gd name="T53" fmla="*/ 59 h 466"/>
                  <a:gd name="T54" fmla="*/ 356 w 442"/>
                  <a:gd name="T55" fmla="*/ 46 h 466"/>
                  <a:gd name="T56" fmla="*/ 338 w 442"/>
                  <a:gd name="T57" fmla="*/ 54 h 466"/>
                  <a:gd name="T58" fmla="*/ 338 w 442"/>
                  <a:gd name="T59" fmla="*/ 68 h 466"/>
                  <a:gd name="T60" fmla="*/ 321 w 442"/>
                  <a:gd name="T61" fmla="*/ 9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2" h="466">
                    <a:moveTo>
                      <a:pt x="321" y="90"/>
                    </a:moveTo>
                    <a:cubicBezTo>
                      <a:pt x="308" y="97"/>
                      <a:pt x="291" y="98"/>
                      <a:pt x="274" y="94"/>
                    </a:cubicBezTo>
                    <a:cubicBezTo>
                      <a:pt x="257" y="91"/>
                      <a:pt x="242" y="83"/>
                      <a:pt x="234" y="71"/>
                    </a:cubicBezTo>
                    <a:cubicBezTo>
                      <a:pt x="227" y="64"/>
                      <a:pt x="225" y="54"/>
                      <a:pt x="227" y="44"/>
                    </a:cubicBezTo>
                    <a:cubicBezTo>
                      <a:pt x="228" y="39"/>
                      <a:pt x="230" y="35"/>
                      <a:pt x="233" y="31"/>
                    </a:cubicBezTo>
                    <a:cubicBezTo>
                      <a:pt x="238" y="25"/>
                      <a:pt x="234" y="19"/>
                      <a:pt x="220" y="16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46" y="0"/>
                      <a:pt x="132" y="9"/>
                      <a:pt x="128" y="22"/>
                    </a:cubicBezTo>
                    <a:cubicBezTo>
                      <a:pt x="110" y="84"/>
                      <a:pt x="71" y="137"/>
                      <a:pt x="20" y="173"/>
                    </a:cubicBezTo>
                    <a:cubicBezTo>
                      <a:pt x="9" y="182"/>
                      <a:pt x="4" y="198"/>
                      <a:pt x="10" y="211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3" y="299"/>
                      <a:pt x="59" y="311"/>
                      <a:pt x="58" y="314"/>
                    </a:cubicBezTo>
                    <a:cubicBezTo>
                      <a:pt x="57" y="315"/>
                      <a:pt x="56" y="317"/>
                      <a:pt x="55" y="317"/>
                    </a:cubicBezTo>
                    <a:cubicBezTo>
                      <a:pt x="49" y="320"/>
                      <a:pt x="44" y="323"/>
                      <a:pt x="38" y="320"/>
                    </a:cubicBezTo>
                    <a:cubicBezTo>
                      <a:pt x="34" y="318"/>
                      <a:pt x="31" y="315"/>
                      <a:pt x="28" y="313"/>
                    </a:cubicBezTo>
                    <a:cubicBezTo>
                      <a:pt x="18" y="307"/>
                      <a:pt x="6" y="311"/>
                      <a:pt x="3" y="323"/>
                    </a:cubicBezTo>
                    <a:cubicBezTo>
                      <a:pt x="0" y="335"/>
                      <a:pt x="4" y="348"/>
                      <a:pt x="9" y="358"/>
                    </a:cubicBezTo>
                    <a:cubicBezTo>
                      <a:pt x="14" y="369"/>
                      <a:pt x="23" y="380"/>
                      <a:pt x="33" y="384"/>
                    </a:cubicBezTo>
                    <a:cubicBezTo>
                      <a:pt x="44" y="389"/>
                      <a:pt x="55" y="383"/>
                      <a:pt x="57" y="371"/>
                    </a:cubicBezTo>
                    <a:cubicBezTo>
                      <a:pt x="57" y="367"/>
                      <a:pt x="57" y="363"/>
                      <a:pt x="57" y="359"/>
                    </a:cubicBezTo>
                    <a:cubicBezTo>
                      <a:pt x="58" y="352"/>
                      <a:pt x="63" y="349"/>
                      <a:pt x="69" y="347"/>
                    </a:cubicBezTo>
                    <a:cubicBezTo>
                      <a:pt x="71" y="346"/>
                      <a:pt x="72" y="346"/>
                      <a:pt x="74" y="346"/>
                    </a:cubicBezTo>
                    <a:cubicBezTo>
                      <a:pt x="76" y="347"/>
                      <a:pt x="83" y="359"/>
                      <a:pt x="89" y="372"/>
                    </a:cubicBezTo>
                    <a:cubicBezTo>
                      <a:pt x="127" y="449"/>
                      <a:pt x="127" y="449"/>
                      <a:pt x="127" y="449"/>
                    </a:cubicBezTo>
                    <a:cubicBezTo>
                      <a:pt x="134" y="462"/>
                      <a:pt x="149" y="466"/>
                      <a:pt x="161" y="459"/>
                    </a:cubicBezTo>
                    <a:cubicBezTo>
                      <a:pt x="297" y="378"/>
                      <a:pt x="398" y="246"/>
                      <a:pt x="438" y="90"/>
                    </a:cubicBezTo>
                    <a:cubicBezTo>
                      <a:pt x="442" y="76"/>
                      <a:pt x="433" y="62"/>
                      <a:pt x="419" y="59"/>
                    </a:cubicBezTo>
                    <a:cubicBezTo>
                      <a:pt x="356" y="46"/>
                      <a:pt x="356" y="46"/>
                      <a:pt x="356" y="46"/>
                    </a:cubicBezTo>
                    <a:cubicBezTo>
                      <a:pt x="342" y="43"/>
                      <a:pt x="335" y="46"/>
                      <a:pt x="338" y="54"/>
                    </a:cubicBezTo>
                    <a:cubicBezTo>
                      <a:pt x="339" y="58"/>
                      <a:pt x="339" y="63"/>
                      <a:pt x="338" y="68"/>
                    </a:cubicBezTo>
                    <a:cubicBezTo>
                      <a:pt x="336" y="78"/>
                      <a:pt x="330" y="86"/>
                      <a:pt x="321" y="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31"/>
              <p:cNvSpPr>
                <a:spLocks/>
              </p:cNvSpPr>
              <p:nvPr/>
            </p:nvSpPr>
            <p:spPr bwMode="auto">
              <a:xfrm>
                <a:off x="6070600" y="3863975"/>
                <a:ext cx="1185863" cy="1036638"/>
              </a:xfrm>
              <a:custGeom>
                <a:avLst/>
                <a:gdLst>
                  <a:gd name="T0" fmla="*/ 52 w 457"/>
                  <a:gd name="T1" fmla="*/ 115 h 400"/>
                  <a:gd name="T2" fmla="*/ 67 w 457"/>
                  <a:gd name="T3" fmla="*/ 159 h 400"/>
                  <a:gd name="T4" fmla="*/ 53 w 457"/>
                  <a:gd name="T5" fmla="*/ 204 h 400"/>
                  <a:gd name="T6" fmla="*/ 28 w 457"/>
                  <a:gd name="T7" fmla="*/ 216 h 400"/>
                  <a:gd name="T8" fmla="*/ 14 w 457"/>
                  <a:gd name="T9" fmla="*/ 213 h 400"/>
                  <a:gd name="T10" fmla="*/ 3 w 457"/>
                  <a:gd name="T11" fmla="*/ 229 h 400"/>
                  <a:gd name="T12" fmla="*/ 3 w 457"/>
                  <a:gd name="T13" fmla="*/ 291 h 400"/>
                  <a:gd name="T14" fmla="*/ 29 w 457"/>
                  <a:gd name="T15" fmla="*/ 317 h 400"/>
                  <a:gd name="T16" fmla="*/ 186 w 457"/>
                  <a:gd name="T17" fmla="*/ 377 h 400"/>
                  <a:gd name="T18" fmla="*/ 203 w 457"/>
                  <a:gd name="T19" fmla="*/ 392 h 400"/>
                  <a:gd name="T20" fmla="*/ 239 w 457"/>
                  <a:gd name="T21" fmla="*/ 391 h 400"/>
                  <a:gd name="T22" fmla="*/ 304 w 457"/>
                  <a:gd name="T23" fmla="*/ 338 h 400"/>
                  <a:gd name="T24" fmla="*/ 329 w 457"/>
                  <a:gd name="T25" fmla="*/ 321 h 400"/>
                  <a:gd name="T26" fmla="*/ 333 w 457"/>
                  <a:gd name="T27" fmla="*/ 323 h 400"/>
                  <a:gd name="T28" fmla="*/ 339 w 457"/>
                  <a:gd name="T29" fmla="*/ 339 h 400"/>
                  <a:gd name="T30" fmla="*/ 334 w 457"/>
                  <a:gd name="T31" fmla="*/ 350 h 400"/>
                  <a:gd name="T32" fmla="*/ 350 w 457"/>
                  <a:gd name="T33" fmla="*/ 372 h 400"/>
                  <a:gd name="T34" fmla="*/ 383 w 457"/>
                  <a:gd name="T35" fmla="*/ 359 h 400"/>
                  <a:gd name="T36" fmla="*/ 403 w 457"/>
                  <a:gd name="T37" fmla="*/ 329 h 400"/>
                  <a:gd name="T38" fmla="*/ 384 w 457"/>
                  <a:gd name="T39" fmla="*/ 310 h 400"/>
                  <a:gd name="T40" fmla="*/ 373 w 457"/>
                  <a:gd name="T41" fmla="*/ 311 h 400"/>
                  <a:gd name="T42" fmla="*/ 358 w 457"/>
                  <a:gd name="T43" fmla="*/ 302 h 400"/>
                  <a:gd name="T44" fmla="*/ 357 w 457"/>
                  <a:gd name="T45" fmla="*/ 298 h 400"/>
                  <a:gd name="T46" fmla="*/ 378 w 457"/>
                  <a:gd name="T47" fmla="*/ 277 h 400"/>
                  <a:gd name="T48" fmla="*/ 445 w 457"/>
                  <a:gd name="T49" fmla="*/ 223 h 400"/>
                  <a:gd name="T50" fmla="*/ 447 w 457"/>
                  <a:gd name="T51" fmla="*/ 188 h 400"/>
                  <a:gd name="T52" fmla="*/ 381 w 457"/>
                  <a:gd name="T53" fmla="*/ 128 h 400"/>
                  <a:gd name="T54" fmla="*/ 26 w 457"/>
                  <a:gd name="T55" fmla="*/ 0 h 400"/>
                  <a:gd name="T56" fmla="*/ 0 w 457"/>
                  <a:gd name="T57" fmla="*/ 26 h 400"/>
                  <a:gd name="T58" fmla="*/ 1 w 457"/>
                  <a:gd name="T59" fmla="*/ 90 h 400"/>
                  <a:gd name="T60" fmla="*/ 13 w 457"/>
                  <a:gd name="T61" fmla="*/ 106 h 400"/>
                  <a:gd name="T62" fmla="*/ 27 w 457"/>
                  <a:gd name="T63" fmla="*/ 103 h 400"/>
                  <a:gd name="T64" fmla="*/ 52 w 457"/>
                  <a:gd name="T65" fmla="*/ 11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7" h="400">
                    <a:moveTo>
                      <a:pt x="52" y="115"/>
                    </a:moveTo>
                    <a:cubicBezTo>
                      <a:pt x="62" y="126"/>
                      <a:pt x="67" y="141"/>
                      <a:pt x="67" y="159"/>
                    </a:cubicBezTo>
                    <a:cubicBezTo>
                      <a:pt x="67" y="176"/>
                      <a:pt x="62" y="192"/>
                      <a:pt x="53" y="204"/>
                    </a:cubicBezTo>
                    <a:cubicBezTo>
                      <a:pt x="47" y="211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09"/>
                      <a:pt x="2" y="215"/>
                      <a:pt x="3" y="229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6"/>
                      <a:pt x="29" y="317"/>
                    </a:cubicBezTo>
                    <a:cubicBezTo>
                      <a:pt x="84" y="321"/>
                      <a:pt x="139" y="341"/>
                      <a:pt x="186" y="377"/>
                    </a:cubicBezTo>
                    <a:cubicBezTo>
                      <a:pt x="192" y="382"/>
                      <a:pt x="198" y="387"/>
                      <a:pt x="203" y="392"/>
                    </a:cubicBezTo>
                    <a:cubicBezTo>
                      <a:pt x="212" y="400"/>
                      <a:pt x="228" y="400"/>
                      <a:pt x="239" y="391"/>
                    </a:cubicBezTo>
                    <a:cubicBezTo>
                      <a:pt x="304" y="338"/>
                      <a:pt x="304" y="338"/>
                      <a:pt x="304" y="338"/>
                    </a:cubicBezTo>
                    <a:cubicBezTo>
                      <a:pt x="315" y="329"/>
                      <a:pt x="326" y="321"/>
                      <a:pt x="329" y="321"/>
                    </a:cubicBezTo>
                    <a:cubicBezTo>
                      <a:pt x="330" y="321"/>
                      <a:pt x="332" y="322"/>
                      <a:pt x="333" y="323"/>
                    </a:cubicBezTo>
                    <a:cubicBezTo>
                      <a:pt x="337" y="328"/>
                      <a:pt x="341" y="332"/>
                      <a:pt x="339" y="339"/>
                    </a:cubicBezTo>
                    <a:cubicBezTo>
                      <a:pt x="338" y="343"/>
                      <a:pt x="336" y="346"/>
                      <a:pt x="334" y="350"/>
                    </a:cubicBezTo>
                    <a:cubicBezTo>
                      <a:pt x="331" y="361"/>
                      <a:pt x="338" y="372"/>
                      <a:pt x="350" y="372"/>
                    </a:cubicBezTo>
                    <a:cubicBezTo>
                      <a:pt x="362" y="372"/>
                      <a:pt x="374" y="366"/>
                      <a:pt x="383" y="359"/>
                    </a:cubicBezTo>
                    <a:cubicBezTo>
                      <a:pt x="392" y="351"/>
                      <a:pt x="401" y="341"/>
                      <a:pt x="403" y="329"/>
                    </a:cubicBezTo>
                    <a:cubicBezTo>
                      <a:pt x="405" y="317"/>
                      <a:pt x="396" y="308"/>
                      <a:pt x="384" y="310"/>
                    </a:cubicBezTo>
                    <a:cubicBezTo>
                      <a:pt x="380" y="310"/>
                      <a:pt x="377" y="311"/>
                      <a:pt x="373" y="311"/>
                    </a:cubicBezTo>
                    <a:cubicBezTo>
                      <a:pt x="366" y="312"/>
                      <a:pt x="362" y="308"/>
                      <a:pt x="358" y="302"/>
                    </a:cubicBezTo>
                    <a:cubicBezTo>
                      <a:pt x="357" y="301"/>
                      <a:pt x="357" y="300"/>
                      <a:pt x="357" y="298"/>
                    </a:cubicBezTo>
                    <a:cubicBezTo>
                      <a:pt x="357" y="295"/>
                      <a:pt x="367" y="286"/>
                      <a:pt x="378" y="277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56" y="214"/>
                      <a:pt x="457" y="198"/>
                      <a:pt x="447" y="188"/>
                    </a:cubicBezTo>
                    <a:cubicBezTo>
                      <a:pt x="427" y="166"/>
                      <a:pt x="405" y="146"/>
                      <a:pt x="381" y="128"/>
                    </a:cubicBezTo>
                    <a:cubicBezTo>
                      <a:pt x="275" y="45"/>
                      <a:pt x="150" y="4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6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C9A4645C-EA60-4C36-A165-CF0ECA5E4490}"/>
              </a:ext>
            </a:extLst>
          </p:cNvPr>
          <p:cNvGrpSpPr/>
          <p:nvPr/>
        </p:nvGrpSpPr>
        <p:grpSpPr>
          <a:xfrm>
            <a:off x="6251743" y="4034296"/>
            <a:ext cx="5250185" cy="758952"/>
            <a:chOff x="6251743" y="3466406"/>
            <a:chExt cx="5250185" cy="758952"/>
          </a:xfrm>
        </p:grpSpPr>
        <p:grpSp>
          <p:nvGrpSpPr>
            <p:cNvPr id="376" name="Group 375"/>
            <p:cNvGrpSpPr>
              <a:grpSpLocks noChangeAspect="1"/>
            </p:cNvGrpSpPr>
            <p:nvPr/>
          </p:nvGrpSpPr>
          <p:grpSpPr>
            <a:xfrm>
              <a:off x="6251743" y="3466406"/>
              <a:ext cx="768538" cy="758952"/>
              <a:chOff x="-4110719" y="1031627"/>
              <a:chExt cx="2857100" cy="2821465"/>
            </a:xfrm>
          </p:grpSpPr>
          <p:sp>
            <p:nvSpPr>
              <p:cNvPr id="377" name="Freeform 376"/>
              <p:cNvSpPr/>
              <p:nvPr/>
            </p:nvSpPr>
            <p:spPr>
              <a:xfrm>
                <a:off x="-4110719" y="1031627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>
              <a:xfrm>
                <a:off x="-4110719" y="1151409"/>
                <a:ext cx="2857100" cy="939851"/>
              </a:xfrm>
              <a:custGeom>
                <a:avLst/>
                <a:gdLst>
                  <a:gd name="connsiteX0" fmla="*/ 0 w 2857100"/>
                  <a:gd name="connsiteY0" fmla="*/ 0 h 939851"/>
                  <a:gd name="connsiteX1" fmla="*/ 7375 w 2857100"/>
                  <a:gd name="connsiteY1" fmla="*/ 10448 h 939851"/>
                  <a:gd name="connsiteX2" fmla="*/ 1428550 w 2857100"/>
                  <a:gd name="connsiteY2" fmla="*/ 102197 h 939851"/>
                  <a:gd name="connsiteX3" fmla="*/ 2849725 w 2857100"/>
                  <a:gd name="connsiteY3" fmla="*/ 10448 h 939851"/>
                  <a:gd name="connsiteX4" fmla="*/ 2857099 w 2857100"/>
                  <a:gd name="connsiteY4" fmla="*/ 0 h 939851"/>
                  <a:gd name="connsiteX5" fmla="*/ 2857100 w 2857100"/>
                  <a:gd name="connsiteY5" fmla="*/ 0 h 939851"/>
                  <a:gd name="connsiteX6" fmla="*/ 2452882 w 2857100"/>
                  <a:gd name="connsiteY6" fmla="*/ 908514 h 939851"/>
                  <a:gd name="connsiteX7" fmla="*/ 2389075 w 2857100"/>
                  <a:gd name="connsiteY7" fmla="*/ 913302 h 939851"/>
                  <a:gd name="connsiteX8" fmla="*/ 1428550 w 2857100"/>
                  <a:gd name="connsiteY8" fmla="*/ 939851 h 939851"/>
                  <a:gd name="connsiteX9" fmla="*/ 468025 w 2857100"/>
                  <a:gd name="connsiteY9" fmla="*/ 913302 h 939851"/>
                  <a:gd name="connsiteX10" fmla="*/ 404218 w 2857100"/>
                  <a:gd name="connsiteY10" fmla="*/ 908514 h 939851"/>
                  <a:gd name="connsiteX11" fmla="*/ 0 w 2857100"/>
                  <a:gd name="connsiteY11" fmla="*/ 0 h 93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939851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452882" y="908514"/>
                    </a:lnTo>
                    <a:lnTo>
                      <a:pt x="2389075" y="913302"/>
                    </a:lnTo>
                    <a:cubicBezTo>
                      <a:pt x="2135383" y="929797"/>
                      <a:pt x="1798378" y="939851"/>
                      <a:pt x="1428550" y="939851"/>
                    </a:cubicBezTo>
                    <a:cubicBezTo>
                      <a:pt x="1058723" y="939851"/>
                      <a:pt x="721718" y="929797"/>
                      <a:pt x="468025" y="913302"/>
                    </a:cubicBezTo>
                    <a:lnTo>
                      <a:pt x="404218" y="9085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>
              <a:xfrm>
                <a:off x="-3698262" y="2078440"/>
                <a:ext cx="2032186" cy="885639"/>
              </a:xfrm>
              <a:custGeom>
                <a:avLst/>
                <a:gdLst>
                  <a:gd name="connsiteX0" fmla="*/ 0 w 2032186"/>
                  <a:gd name="connsiteY0" fmla="*/ 0 h 885639"/>
                  <a:gd name="connsiteX1" fmla="*/ 5956 w 2032186"/>
                  <a:gd name="connsiteY1" fmla="*/ 469 h 885639"/>
                  <a:gd name="connsiteX2" fmla="*/ 1016093 w 2032186"/>
                  <a:gd name="connsiteY2" fmla="*/ 30402 h 885639"/>
                  <a:gd name="connsiteX3" fmla="*/ 2026230 w 2032186"/>
                  <a:gd name="connsiteY3" fmla="*/ 469 h 885639"/>
                  <a:gd name="connsiteX4" fmla="*/ 2032186 w 2032186"/>
                  <a:gd name="connsiteY4" fmla="*/ 0 h 885639"/>
                  <a:gd name="connsiteX5" fmla="*/ 1945831 w 2032186"/>
                  <a:gd name="connsiteY5" fmla="*/ 194090 h 885639"/>
                  <a:gd name="connsiteX6" fmla="*/ 1642763 w 2032186"/>
                  <a:gd name="connsiteY6" fmla="*/ 875259 h 885639"/>
                  <a:gd name="connsiteX7" fmla="*/ 1635429 w 2032186"/>
                  <a:gd name="connsiteY7" fmla="*/ 875561 h 885639"/>
                  <a:gd name="connsiteX8" fmla="*/ 1016093 w 2032186"/>
                  <a:gd name="connsiteY8" fmla="*/ 885639 h 885639"/>
                  <a:gd name="connsiteX9" fmla="*/ 396758 w 2032186"/>
                  <a:gd name="connsiteY9" fmla="*/ 875561 h 885639"/>
                  <a:gd name="connsiteX10" fmla="*/ 389422 w 2032186"/>
                  <a:gd name="connsiteY10" fmla="*/ 875259 h 885639"/>
                  <a:gd name="connsiteX11" fmla="*/ 86355 w 2032186"/>
                  <a:gd name="connsiteY11" fmla="*/ 194091 h 885639"/>
                  <a:gd name="connsiteX12" fmla="*/ 0 w 2032186"/>
                  <a:gd name="connsiteY12" fmla="*/ 0 h 88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885639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2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90"/>
                    </a:lnTo>
                    <a:lnTo>
                      <a:pt x="1642763" y="875259"/>
                    </a:lnTo>
                    <a:lnTo>
                      <a:pt x="1635429" y="875561"/>
                    </a:lnTo>
                    <a:cubicBezTo>
                      <a:pt x="1448070" y="882019"/>
                      <a:pt x="1237990" y="885639"/>
                      <a:pt x="1016093" y="885639"/>
                    </a:cubicBezTo>
                    <a:cubicBezTo>
                      <a:pt x="794196" y="885639"/>
                      <a:pt x="584116" y="882019"/>
                      <a:pt x="396758" y="875561"/>
                    </a:cubicBezTo>
                    <a:lnTo>
                      <a:pt x="389422" y="875259"/>
                    </a:lnTo>
                    <a:lnTo>
                      <a:pt x="86355" y="1940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Freeform 379"/>
              <p:cNvSpPr/>
              <p:nvPr/>
            </p:nvSpPr>
            <p:spPr>
              <a:xfrm>
                <a:off x="-3300933" y="2971468"/>
                <a:ext cx="1237529" cy="881624"/>
              </a:xfrm>
              <a:custGeom>
                <a:avLst/>
                <a:gdLst>
                  <a:gd name="connsiteX0" fmla="*/ 0 w 1237529"/>
                  <a:gd name="connsiteY0" fmla="*/ 0 h 881624"/>
                  <a:gd name="connsiteX1" fmla="*/ 62709 w 1237529"/>
                  <a:gd name="connsiteY1" fmla="*/ 2161 h 881624"/>
                  <a:gd name="connsiteX2" fmla="*/ 618765 w 1237529"/>
                  <a:gd name="connsiteY2" fmla="*/ 10192 h 881624"/>
                  <a:gd name="connsiteX3" fmla="*/ 1174821 w 1237529"/>
                  <a:gd name="connsiteY3" fmla="*/ 2161 h 881624"/>
                  <a:gd name="connsiteX4" fmla="*/ 1237529 w 1237529"/>
                  <a:gd name="connsiteY4" fmla="*/ 0 h 881624"/>
                  <a:gd name="connsiteX5" fmla="*/ 854904 w 1237529"/>
                  <a:gd name="connsiteY5" fmla="*/ 859978 h 881624"/>
                  <a:gd name="connsiteX6" fmla="*/ 849040 w 1237529"/>
                  <a:gd name="connsiteY6" fmla="*/ 861298 h 881624"/>
                  <a:gd name="connsiteX7" fmla="*/ 618765 w 1237529"/>
                  <a:gd name="connsiteY7" fmla="*/ 881624 h 881624"/>
                  <a:gd name="connsiteX8" fmla="*/ 388490 w 1237529"/>
                  <a:gd name="connsiteY8" fmla="*/ 861298 h 881624"/>
                  <a:gd name="connsiteX9" fmla="*/ 382624 w 1237529"/>
                  <a:gd name="connsiteY9" fmla="*/ 859977 h 881624"/>
                  <a:gd name="connsiteX10" fmla="*/ 0 w 1237529"/>
                  <a:gd name="connsiteY10" fmla="*/ 0 h 88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9" h="881624">
                    <a:moveTo>
                      <a:pt x="0" y="0"/>
                    </a:moveTo>
                    <a:lnTo>
                      <a:pt x="62709" y="2161"/>
                    </a:lnTo>
                    <a:cubicBezTo>
                      <a:pt x="233618" y="7332"/>
                      <a:pt x="421524" y="10192"/>
                      <a:pt x="618765" y="10192"/>
                    </a:cubicBezTo>
                    <a:cubicBezTo>
                      <a:pt x="816006" y="10192"/>
                      <a:pt x="1003912" y="7332"/>
                      <a:pt x="1174821" y="2161"/>
                    </a:cubicBezTo>
                    <a:lnTo>
                      <a:pt x="1237529" y="0"/>
                    </a:lnTo>
                    <a:lnTo>
                      <a:pt x="854904" y="859978"/>
                    </a:lnTo>
                    <a:lnTo>
                      <a:pt x="849040" y="861298"/>
                    </a:lnTo>
                    <a:cubicBezTo>
                      <a:pt x="774660" y="874625"/>
                      <a:pt x="697646" y="881624"/>
                      <a:pt x="618765" y="881624"/>
                    </a:cubicBezTo>
                    <a:cubicBezTo>
                      <a:pt x="539884" y="881624"/>
                      <a:pt x="462871" y="874625"/>
                      <a:pt x="388490" y="861298"/>
                    </a:cubicBezTo>
                    <a:lnTo>
                      <a:pt x="382624" y="8599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1" name="Group 380"/>
            <p:cNvGrpSpPr>
              <a:grpSpLocks noChangeAspect="1"/>
            </p:cNvGrpSpPr>
            <p:nvPr/>
          </p:nvGrpSpPr>
          <p:grpSpPr>
            <a:xfrm>
              <a:off x="7148073" y="3466406"/>
              <a:ext cx="768538" cy="758952"/>
              <a:chOff x="-1003837" y="1049209"/>
              <a:chExt cx="2857100" cy="2821465"/>
            </a:xfrm>
          </p:grpSpPr>
          <p:sp>
            <p:nvSpPr>
              <p:cNvPr id="382" name="Freeform 381"/>
              <p:cNvSpPr/>
              <p:nvPr/>
            </p:nvSpPr>
            <p:spPr>
              <a:xfrm>
                <a:off x="-100383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/>
              <p:cNvSpPr/>
              <p:nvPr/>
            </p:nvSpPr>
            <p:spPr>
              <a:xfrm>
                <a:off x="-1003837" y="1168990"/>
                <a:ext cx="2857100" cy="721646"/>
              </a:xfrm>
              <a:custGeom>
                <a:avLst/>
                <a:gdLst>
                  <a:gd name="connsiteX0" fmla="*/ 0 w 2857100"/>
                  <a:gd name="connsiteY0" fmla="*/ 0 h 721646"/>
                  <a:gd name="connsiteX1" fmla="*/ 7375 w 2857100"/>
                  <a:gd name="connsiteY1" fmla="*/ 10448 h 721646"/>
                  <a:gd name="connsiteX2" fmla="*/ 1428550 w 2857100"/>
                  <a:gd name="connsiteY2" fmla="*/ 102197 h 721646"/>
                  <a:gd name="connsiteX3" fmla="*/ 2849725 w 2857100"/>
                  <a:gd name="connsiteY3" fmla="*/ 10448 h 721646"/>
                  <a:gd name="connsiteX4" fmla="*/ 2857099 w 2857100"/>
                  <a:gd name="connsiteY4" fmla="*/ 0 h 721646"/>
                  <a:gd name="connsiteX5" fmla="*/ 2857100 w 2857100"/>
                  <a:gd name="connsiteY5" fmla="*/ 0 h 721646"/>
                  <a:gd name="connsiteX6" fmla="*/ 2553587 w 2857100"/>
                  <a:gd name="connsiteY6" fmla="*/ 682171 h 721646"/>
                  <a:gd name="connsiteX7" fmla="*/ 2530889 w 2857100"/>
                  <a:gd name="connsiteY7" fmla="*/ 684455 h 721646"/>
                  <a:gd name="connsiteX8" fmla="*/ 1428550 w 2857100"/>
                  <a:gd name="connsiteY8" fmla="*/ 721646 h 721646"/>
                  <a:gd name="connsiteX9" fmla="*/ 326212 w 2857100"/>
                  <a:gd name="connsiteY9" fmla="*/ 684455 h 721646"/>
                  <a:gd name="connsiteX10" fmla="*/ 303513 w 2857100"/>
                  <a:gd name="connsiteY10" fmla="*/ 682171 h 721646"/>
                  <a:gd name="connsiteX11" fmla="*/ 0 w 2857100"/>
                  <a:gd name="connsiteY11" fmla="*/ 0 h 7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721646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553587" y="682171"/>
                    </a:lnTo>
                    <a:lnTo>
                      <a:pt x="2530889" y="684455"/>
                    </a:lnTo>
                    <a:cubicBezTo>
                      <a:pt x="2268872" y="707168"/>
                      <a:pt x="1872344" y="721646"/>
                      <a:pt x="1428550" y="721646"/>
                    </a:cubicBezTo>
                    <a:cubicBezTo>
                      <a:pt x="984757" y="721646"/>
                      <a:pt x="588229" y="707168"/>
                      <a:pt x="326212" y="684455"/>
                    </a:cubicBezTo>
                    <a:lnTo>
                      <a:pt x="303513" y="682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/>
              <p:cNvSpPr/>
              <p:nvPr/>
            </p:nvSpPr>
            <p:spPr>
              <a:xfrm>
                <a:off x="-692101" y="1869642"/>
                <a:ext cx="2233628" cy="675608"/>
              </a:xfrm>
              <a:custGeom>
                <a:avLst/>
                <a:gdLst>
                  <a:gd name="connsiteX0" fmla="*/ 0 w 2233628"/>
                  <a:gd name="connsiteY0" fmla="*/ 0 h 675608"/>
                  <a:gd name="connsiteX1" fmla="*/ 14475 w 2233628"/>
                  <a:gd name="connsiteY1" fmla="*/ 1385 h 675608"/>
                  <a:gd name="connsiteX2" fmla="*/ 1116814 w 2233628"/>
                  <a:gd name="connsiteY2" fmla="*/ 38576 h 675608"/>
                  <a:gd name="connsiteX3" fmla="*/ 2219153 w 2233628"/>
                  <a:gd name="connsiteY3" fmla="*/ 1385 h 675608"/>
                  <a:gd name="connsiteX4" fmla="*/ 2233628 w 2233628"/>
                  <a:gd name="connsiteY4" fmla="*/ 0 h 675608"/>
                  <a:gd name="connsiteX5" fmla="*/ 2046552 w 2233628"/>
                  <a:gd name="connsiteY5" fmla="*/ 420469 h 675608"/>
                  <a:gd name="connsiteX6" fmla="*/ 1941448 w 2233628"/>
                  <a:gd name="connsiteY6" fmla="*/ 656697 h 675608"/>
                  <a:gd name="connsiteX7" fmla="*/ 1915530 w 2233628"/>
                  <a:gd name="connsiteY7" fmla="*/ 658154 h 675608"/>
                  <a:gd name="connsiteX8" fmla="*/ 1116814 w 2233628"/>
                  <a:gd name="connsiteY8" fmla="*/ 675608 h 675608"/>
                  <a:gd name="connsiteX9" fmla="*/ 318098 w 2233628"/>
                  <a:gd name="connsiteY9" fmla="*/ 658154 h 675608"/>
                  <a:gd name="connsiteX10" fmla="*/ 292179 w 2233628"/>
                  <a:gd name="connsiteY10" fmla="*/ 656697 h 675608"/>
                  <a:gd name="connsiteX11" fmla="*/ 187076 w 2233628"/>
                  <a:gd name="connsiteY11" fmla="*/ 420470 h 675608"/>
                  <a:gd name="connsiteX12" fmla="*/ 0 w 2233628"/>
                  <a:gd name="connsiteY12" fmla="*/ 0 h 67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3628" h="675608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9"/>
                      <a:pt x="2219153" y="1385"/>
                    </a:cubicBezTo>
                    <a:lnTo>
                      <a:pt x="2233628" y="0"/>
                    </a:lnTo>
                    <a:lnTo>
                      <a:pt x="2046552" y="420469"/>
                    </a:lnTo>
                    <a:lnTo>
                      <a:pt x="1941448" y="656697"/>
                    </a:lnTo>
                    <a:lnTo>
                      <a:pt x="1915530" y="658154"/>
                    </a:lnTo>
                    <a:cubicBezTo>
                      <a:pt x="1687532" y="669173"/>
                      <a:pt x="1412676" y="675608"/>
                      <a:pt x="1116814" y="675608"/>
                    </a:cubicBezTo>
                    <a:cubicBezTo>
                      <a:pt x="820952" y="675608"/>
                      <a:pt x="546096" y="669173"/>
                      <a:pt x="318098" y="658154"/>
                    </a:cubicBezTo>
                    <a:lnTo>
                      <a:pt x="292179" y="656697"/>
                    </a:lnTo>
                    <a:lnTo>
                      <a:pt x="187076" y="4204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/>
              <p:cNvSpPr/>
              <p:nvPr/>
            </p:nvSpPr>
            <p:spPr>
              <a:xfrm>
                <a:off x="-391876" y="2544423"/>
                <a:ext cx="1633179" cy="655443"/>
              </a:xfrm>
              <a:custGeom>
                <a:avLst/>
                <a:gdLst>
                  <a:gd name="connsiteX0" fmla="*/ 0 w 1633179"/>
                  <a:gd name="connsiteY0" fmla="*/ 0 h 655443"/>
                  <a:gd name="connsiteX1" fmla="*/ 17874 w 1633179"/>
                  <a:gd name="connsiteY1" fmla="*/ 956 h 655443"/>
                  <a:gd name="connsiteX2" fmla="*/ 816590 w 1633179"/>
                  <a:gd name="connsiteY2" fmla="*/ 18410 h 655443"/>
                  <a:gd name="connsiteX3" fmla="*/ 1615306 w 1633179"/>
                  <a:gd name="connsiteY3" fmla="*/ 956 h 655443"/>
                  <a:gd name="connsiteX4" fmla="*/ 1633179 w 1633179"/>
                  <a:gd name="connsiteY4" fmla="*/ 0 h 655443"/>
                  <a:gd name="connsiteX5" fmla="*/ 1344899 w 1633179"/>
                  <a:gd name="connsiteY5" fmla="*/ 647931 h 655443"/>
                  <a:gd name="connsiteX6" fmla="*/ 1241397 w 1633179"/>
                  <a:gd name="connsiteY6" fmla="*/ 650848 h 655443"/>
                  <a:gd name="connsiteX7" fmla="*/ 816590 w 1633179"/>
                  <a:gd name="connsiteY7" fmla="*/ 655443 h 655443"/>
                  <a:gd name="connsiteX8" fmla="*/ 391783 w 1633179"/>
                  <a:gd name="connsiteY8" fmla="*/ 650848 h 655443"/>
                  <a:gd name="connsiteX9" fmla="*/ 288280 w 1633179"/>
                  <a:gd name="connsiteY9" fmla="*/ 647931 h 655443"/>
                  <a:gd name="connsiteX10" fmla="*/ 0 w 1633179"/>
                  <a:gd name="connsiteY10" fmla="*/ 0 h 65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655443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344899" y="647931"/>
                    </a:lnTo>
                    <a:lnTo>
                      <a:pt x="1241397" y="650848"/>
                    </a:lnTo>
                    <a:cubicBezTo>
                      <a:pt x="1107201" y="653834"/>
                      <a:pt x="964521" y="655443"/>
                      <a:pt x="816590" y="655443"/>
                    </a:cubicBezTo>
                    <a:cubicBezTo>
                      <a:pt x="668659" y="655443"/>
                      <a:pt x="525980" y="653834"/>
                      <a:pt x="391783" y="650848"/>
                    </a:cubicBezTo>
                    <a:lnTo>
                      <a:pt x="288280" y="6479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/>
              <p:cNvSpPr/>
              <p:nvPr/>
            </p:nvSpPr>
            <p:spPr>
              <a:xfrm>
                <a:off x="-95652" y="3210208"/>
                <a:ext cx="1040731" cy="660466"/>
              </a:xfrm>
              <a:custGeom>
                <a:avLst/>
                <a:gdLst>
                  <a:gd name="connsiteX0" fmla="*/ 0 w 1040731"/>
                  <a:gd name="connsiteY0" fmla="*/ 0 h 660466"/>
                  <a:gd name="connsiteX1" fmla="*/ 232463 w 1040731"/>
                  <a:gd name="connsiteY1" fmla="*/ 5163 h 660466"/>
                  <a:gd name="connsiteX2" fmla="*/ 520366 w 1040731"/>
                  <a:gd name="connsiteY2" fmla="*/ 7239 h 660466"/>
                  <a:gd name="connsiteX3" fmla="*/ 808269 w 1040731"/>
                  <a:gd name="connsiteY3" fmla="*/ 5163 h 660466"/>
                  <a:gd name="connsiteX4" fmla="*/ 1040731 w 1040731"/>
                  <a:gd name="connsiteY4" fmla="*/ 0 h 660466"/>
                  <a:gd name="connsiteX5" fmla="*/ 756505 w 1040731"/>
                  <a:gd name="connsiteY5" fmla="*/ 638820 h 660466"/>
                  <a:gd name="connsiteX6" fmla="*/ 750641 w 1040731"/>
                  <a:gd name="connsiteY6" fmla="*/ 640140 h 660466"/>
                  <a:gd name="connsiteX7" fmla="*/ 520366 w 1040731"/>
                  <a:gd name="connsiteY7" fmla="*/ 660466 h 660466"/>
                  <a:gd name="connsiteX8" fmla="*/ 290091 w 1040731"/>
                  <a:gd name="connsiteY8" fmla="*/ 640140 h 660466"/>
                  <a:gd name="connsiteX9" fmla="*/ 284225 w 1040731"/>
                  <a:gd name="connsiteY9" fmla="*/ 638819 h 660466"/>
                  <a:gd name="connsiteX10" fmla="*/ 0 w 1040731"/>
                  <a:gd name="connsiteY10" fmla="*/ 0 h 66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660466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756505" y="638820"/>
                    </a:lnTo>
                    <a:lnTo>
                      <a:pt x="750641" y="640140"/>
                    </a:lnTo>
                    <a:cubicBezTo>
                      <a:pt x="676261" y="653467"/>
                      <a:pt x="599247" y="660466"/>
                      <a:pt x="520366" y="660466"/>
                    </a:cubicBezTo>
                    <a:cubicBezTo>
                      <a:pt x="441485" y="660466"/>
                      <a:pt x="364472" y="653467"/>
                      <a:pt x="290091" y="640140"/>
                    </a:cubicBezTo>
                    <a:lnTo>
                      <a:pt x="284225" y="6388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86"/>
            <p:cNvGrpSpPr>
              <a:grpSpLocks noChangeAspect="1"/>
            </p:cNvGrpSpPr>
            <p:nvPr/>
          </p:nvGrpSpPr>
          <p:grpSpPr>
            <a:xfrm>
              <a:off x="8044403" y="3466406"/>
              <a:ext cx="768538" cy="758952"/>
              <a:chOff x="2333896" y="1049209"/>
              <a:chExt cx="2857100" cy="2821465"/>
            </a:xfrm>
          </p:grpSpPr>
          <p:sp>
            <p:nvSpPr>
              <p:cNvPr id="388" name="Freeform 387"/>
              <p:cNvSpPr/>
              <p:nvPr/>
            </p:nvSpPr>
            <p:spPr>
              <a:xfrm>
                <a:off x="2333896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Freeform 388"/>
              <p:cNvSpPr/>
              <p:nvPr/>
            </p:nvSpPr>
            <p:spPr>
              <a:xfrm>
                <a:off x="2333896" y="1168990"/>
                <a:ext cx="2857100" cy="590724"/>
              </a:xfrm>
              <a:custGeom>
                <a:avLst/>
                <a:gdLst>
                  <a:gd name="connsiteX0" fmla="*/ 0 w 2857100"/>
                  <a:gd name="connsiteY0" fmla="*/ 0 h 590724"/>
                  <a:gd name="connsiteX1" fmla="*/ 7375 w 2857100"/>
                  <a:gd name="connsiteY1" fmla="*/ 10448 h 590724"/>
                  <a:gd name="connsiteX2" fmla="*/ 1428550 w 2857100"/>
                  <a:gd name="connsiteY2" fmla="*/ 102197 h 590724"/>
                  <a:gd name="connsiteX3" fmla="*/ 2849725 w 2857100"/>
                  <a:gd name="connsiteY3" fmla="*/ 10448 h 590724"/>
                  <a:gd name="connsiteX4" fmla="*/ 2857099 w 2857100"/>
                  <a:gd name="connsiteY4" fmla="*/ 0 h 590724"/>
                  <a:gd name="connsiteX5" fmla="*/ 2857100 w 2857100"/>
                  <a:gd name="connsiteY5" fmla="*/ 0 h 590724"/>
                  <a:gd name="connsiteX6" fmla="*/ 2614567 w 2857100"/>
                  <a:gd name="connsiteY6" fmla="*/ 545113 h 590724"/>
                  <a:gd name="connsiteX7" fmla="*/ 2530889 w 2857100"/>
                  <a:gd name="connsiteY7" fmla="*/ 553533 h 590724"/>
                  <a:gd name="connsiteX8" fmla="*/ 1428550 w 2857100"/>
                  <a:gd name="connsiteY8" fmla="*/ 590724 h 590724"/>
                  <a:gd name="connsiteX9" fmla="*/ 326212 w 2857100"/>
                  <a:gd name="connsiteY9" fmla="*/ 553533 h 590724"/>
                  <a:gd name="connsiteX10" fmla="*/ 242533 w 2857100"/>
                  <a:gd name="connsiteY10" fmla="*/ 545113 h 590724"/>
                  <a:gd name="connsiteX11" fmla="*/ 0 w 2857100"/>
                  <a:gd name="connsiteY11" fmla="*/ 0 h 5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90724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14567" y="545113"/>
                    </a:lnTo>
                    <a:lnTo>
                      <a:pt x="2530889" y="553533"/>
                    </a:lnTo>
                    <a:cubicBezTo>
                      <a:pt x="2268872" y="576246"/>
                      <a:pt x="1872344" y="590724"/>
                      <a:pt x="1428550" y="590724"/>
                    </a:cubicBezTo>
                    <a:cubicBezTo>
                      <a:pt x="984757" y="590724"/>
                      <a:pt x="588229" y="576246"/>
                      <a:pt x="326212" y="553533"/>
                    </a:cubicBezTo>
                    <a:lnTo>
                      <a:pt x="242533" y="545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>
              <a:xfrm>
                <a:off x="2584792" y="1732900"/>
                <a:ext cx="2355308" cy="550506"/>
              </a:xfrm>
              <a:custGeom>
                <a:avLst/>
                <a:gdLst>
                  <a:gd name="connsiteX0" fmla="*/ 0 w 2355308"/>
                  <a:gd name="connsiteY0" fmla="*/ 0 h 550506"/>
                  <a:gd name="connsiteX1" fmla="*/ 75315 w 2355308"/>
                  <a:gd name="connsiteY1" fmla="*/ 7205 h 550506"/>
                  <a:gd name="connsiteX2" fmla="*/ 1177654 w 2355308"/>
                  <a:gd name="connsiteY2" fmla="*/ 44396 h 550506"/>
                  <a:gd name="connsiteX3" fmla="*/ 2279993 w 2355308"/>
                  <a:gd name="connsiteY3" fmla="*/ 7205 h 550506"/>
                  <a:gd name="connsiteX4" fmla="*/ 2355308 w 2355308"/>
                  <a:gd name="connsiteY4" fmla="*/ 0 h 550506"/>
                  <a:gd name="connsiteX5" fmla="*/ 2121778 w 2355308"/>
                  <a:gd name="connsiteY5" fmla="*/ 524879 h 550506"/>
                  <a:gd name="connsiteX6" fmla="*/ 1976370 w 2355308"/>
                  <a:gd name="connsiteY6" fmla="*/ 533052 h 550506"/>
                  <a:gd name="connsiteX7" fmla="*/ 1177654 w 2355308"/>
                  <a:gd name="connsiteY7" fmla="*/ 550506 h 550506"/>
                  <a:gd name="connsiteX8" fmla="*/ 378938 w 2355308"/>
                  <a:gd name="connsiteY8" fmla="*/ 533052 h 550506"/>
                  <a:gd name="connsiteX9" fmla="*/ 233530 w 2355308"/>
                  <a:gd name="connsiteY9" fmla="*/ 524879 h 550506"/>
                  <a:gd name="connsiteX10" fmla="*/ 0 w 2355308"/>
                  <a:gd name="connsiteY10" fmla="*/ 0 h 55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308" h="550506">
                    <a:moveTo>
                      <a:pt x="0" y="0"/>
                    </a:moveTo>
                    <a:lnTo>
                      <a:pt x="75315" y="7205"/>
                    </a:lnTo>
                    <a:cubicBezTo>
                      <a:pt x="337333" y="29918"/>
                      <a:pt x="733861" y="44396"/>
                      <a:pt x="1177654" y="44396"/>
                    </a:cubicBezTo>
                    <a:cubicBezTo>
                      <a:pt x="1621448" y="44396"/>
                      <a:pt x="2017976" y="29918"/>
                      <a:pt x="2279993" y="7205"/>
                    </a:cubicBezTo>
                    <a:lnTo>
                      <a:pt x="2355308" y="0"/>
                    </a:lnTo>
                    <a:lnTo>
                      <a:pt x="2121778" y="524879"/>
                    </a:lnTo>
                    <a:lnTo>
                      <a:pt x="1976370" y="533052"/>
                    </a:lnTo>
                    <a:cubicBezTo>
                      <a:pt x="1748372" y="544071"/>
                      <a:pt x="1473517" y="550506"/>
                      <a:pt x="1177654" y="550506"/>
                    </a:cubicBezTo>
                    <a:cubicBezTo>
                      <a:pt x="881792" y="550506"/>
                      <a:pt x="606937" y="544071"/>
                      <a:pt x="378938" y="533052"/>
                    </a:cubicBezTo>
                    <a:lnTo>
                      <a:pt x="233530" y="5248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Freeform 390"/>
              <p:cNvSpPr/>
              <p:nvPr/>
            </p:nvSpPr>
            <p:spPr>
              <a:xfrm>
                <a:off x="2826372" y="2275870"/>
                <a:ext cx="1872148" cy="531228"/>
              </a:xfrm>
              <a:custGeom>
                <a:avLst/>
                <a:gdLst>
                  <a:gd name="connsiteX0" fmla="*/ 0 w 1872148"/>
                  <a:gd name="connsiteY0" fmla="*/ 0 h 531228"/>
                  <a:gd name="connsiteX1" fmla="*/ 27384 w 1872148"/>
                  <a:gd name="connsiteY1" fmla="*/ 1781 h 531228"/>
                  <a:gd name="connsiteX2" fmla="*/ 936074 w 1872148"/>
                  <a:gd name="connsiteY2" fmla="*/ 25118 h 531228"/>
                  <a:gd name="connsiteX3" fmla="*/ 1844764 w 1872148"/>
                  <a:gd name="connsiteY3" fmla="*/ 1781 h 531228"/>
                  <a:gd name="connsiteX4" fmla="*/ 1872148 w 1872148"/>
                  <a:gd name="connsiteY4" fmla="*/ 0 h 531228"/>
                  <a:gd name="connsiteX5" fmla="*/ 1865812 w 1872148"/>
                  <a:gd name="connsiteY5" fmla="*/ 14241 h 531228"/>
                  <a:gd name="connsiteX6" fmla="*/ 1641858 w 1872148"/>
                  <a:gd name="connsiteY6" fmla="*/ 517595 h 531228"/>
                  <a:gd name="connsiteX7" fmla="*/ 1555410 w 1872148"/>
                  <a:gd name="connsiteY7" fmla="*/ 521150 h 531228"/>
                  <a:gd name="connsiteX8" fmla="*/ 936074 w 1872148"/>
                  <a:gd name="connsiteY8" fmla="*/ 531228 h 531228"/>
                  <a:gd name="connsiteX9" fmla="*/ 316739 w 1872148"/>
                  <a:gd name="connsiteY9" fmla="*/ 521150 h 531228"/>
                  <a:gd name="connsiteX10" fmla="*/ 230290 w 1872148"/>
                  <a:gd name="connsiteY10" fmla="*/ 517595 h 531228"/>
                  <a:gd name="connsiteX11" fmla="*/ 6336 w 1872148"/>
                  <a:gd name="connsiteY11" fmla="*/ 14242 h 531228"/>
                  <a:gd name="connsiteX12" fmla="*/ 0 w 1872148"/>
                  <a:gd name="connsiteY12" fmla="*/ 0 h 53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2148" h="531228">
                    <a:moveTo>
                      <a:pt x="0" y="0"/>
                    </a:moveTo>
                    <a:lnTo>
                      <a:pt x="27384" y="1781"/>
                    </a:lnTo>
                    <a:cubicBezTo>
                      <a:pt x="274322" y="16360"/>
                      <a:pt x="590902" y="25118"/>
                      <a:pt x="936074" y="25118"/>
                    </a:cubicBezTo>
                    <a:cubicBezTo>
                      <a:pt x="1281247" y="25118"/>
                      <a:pt x="1597827" y="16360"/>
                      <a:pt x="1844764" y="1781"/>
                    </a:cubicBezTo>
                    <a:lnTo>
                      <a:pt x="1872148" y="0"/>
                    </a:lnTo>
                    <a:lnTo>
                      <a:pt x="1865812" y="14241"/>
                    </a:lnTo>
                    <a:lnTo>
                      <a:pt x="1641858" y="517595"/>
                    </a:lnTo>
                    <a:lnTo>
                      <a:pt x="1555410" y="521150"/>
                    </a:lnTo>
                    <a:cubicBezTo>
                      <a:pt x="1368052" y="527608"/>
                      <a:pt x="1157971" y="531228"/>
                      <a:pt x="936074" y="531228"/>
                    </a:cubicBezTo>
                    <a:cubicBezTo>
                      <a:pt x="714178" y="531228"/>
                      <a:pt x="504097" y="527608"/>
                      <a:pt x="316739" y="521150"/>
                    </a:cubicBezTo>
                    <a:lnTo>
                      <a:pt x="230290" y="517595"/>
                    </a:lnTo>
                    <a:lnTo>
                      <a:pt x="6336" y="142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Freeform 391"/>
              <p:cNvSpPr/>
              <p:nvPr/>
            </p:nvSpPr>
            <p:spPr>
              <a:xfrm>
                <a:off x="3064738" y="2811616"/>
                <a:ext cx="1395417" cy="519174"/>
              </a:xfrm>
              <a:custGeom>
                <a:avLst/>
                <a:gdLst>
                  <a:gd name="connsiteX0" fmla="*/ 0 w 1395417"/>
                  <a:gd name="connsiteY0" fmla="*/ 0 h 519174"/>
                  <a:gd name="connsiteX1" fmla="*/ 16777 w 1395417"/>
                  <a:gd name="connsiteY1" fmla="*/ 729 h 519174"/>
                  <a:gd name="connsiteX2" fmla="*/ 697709 w 1395417"/>
                  <a:gd name="connsiteY2" fmla="*/ 13064 h 519174"/>
                  <a:gd name="connsiteX3" fmla="*/ 1378641 w 1395417"/>
                  <a:gd name="connsiteY3" fmla="*/ 729 h 519174"/>
                  <a:gd name="connsiteX4" fmla="*/ 1395417 w 1395417"/>
                  <a:gd name="connsiteY4" fmla="*/ 0 h 519174"/>
                  <a:gd name="connsiteX5" fmla="*/ 1167027 w 1395417"/>
                  <a:gd name="connsiteY5" fmla="*/ 513324 h 519174"/>
                  <a:gd name="connsiteX6" fmla="*/ 1122516 w 1395417"/>
                  <a:gd name="connsiteY6" fmla="*/ 514579 h 519174"/>
                  <a:gd name="connsiteX7" fmla="*/ 697709 w 1395417"/>
                  <a:gd name="connsiteY7" fmla="*/ 519174 h 519174"/>
                  <a:gd name="connsiteX8" fmla="*/ 272902 w 1395417"/>
                  <a:gd name="connsiteY8" fmla="*/ 514579 h 519174"/>
                  <a:gd name="connsiteX9" fmla="*/ 228390 w 1395417"/>
                  <a:gd name="connsiteY9" fmla="*/ 513324 h 519174"/>
                  <a:gd name="connsiteX10" fmla="*/ 0 w 1395417"/>
                  <a:gd name="connsiteY10" fmla="*/ 0 h 51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5417" h="519174">
                    <a:moveTo>
                      <a:pt x="0" y="0"/>
                    </a:moveTo>
                    <a:lnTo>
                      <a:pt x="16777" y="729"/>
                    </a:lnTo>
                    <a:cubicBezTo>
                      <a:pt x="219193" y="8596"/>
                      <a:pt x="451157" y="13064"/>
                      <a:pt x="697709" y="13064"/>
                    </a:cubicBezTo>
                    <a:cubicBezTo>
                      <a:pt x="944261" y="13064"/>
                      <a:pt x="1176225" y="8596"/>
                      <a:pt x="1378641" y="729"/>
                    </a:cubicBezTo>
                    <a:lnTo>
                      <a:pt x="1395417" y="0"/>
                    </a:lnTo>
                    <a:lnTo>
                      <a:pt x="1167027" y="513324"/>
                    </a:lnTo>
                    <a:lnTo>
                      <a:pt x="1122516" y="514579"/>
                    </a:lnTo>
                    <a:cubicBezTo>
                      <a:pt x="988320" y="517565"/>
                      <a:pt x="845640" y="519174"/>
                      <a:pt x="697709" y="519174"/>
                    </a:cubicBezTo>
                    <a:cubicBezTo>
                      <a:pt x="549778" y="519174"/>
                      <a:pt x="407099" y="517565"/>
                      <a:pt x="272902" y="514579"/>
                    </a:cubicBezTo>
                    <a:lnTo>
                      <a:pt x="228390" y="5133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Freeform 392"/>
              <p:cNvSpPr/>
              <p:nvPr/>
            </p:nvSpPr>
            <p:spPr>
              <a:xfrm>
                <a:off x="3300914" y="3342440"/>
                <a:ext cx="923065" cy="528234"/>
              </a:xfrm>
              <a:custGeom>
                <a:avLst/>
                <a:gdLst>
                  <a:gd name="connsiteX0" fmla="*/ 0 w 923065"/>
                  <a:gd name="connsiteY0" fmla="*/ 0 h 528234"/>
                  <a:gd name="connsiteX1" fmla="*/ 173630 w 923065"/>
                  <a:gd name="connsiteY1" fmla="*/ 3856 h 528234"/>
                  <a:gd name="connsiteX2" fmla="*/ 461533 w 923065"/>
                  <a:gd name="connsiteY2" fmla="*/ 5932 h 528234"/>
                  <a:gd name="connsiteX3" fmla="*/ 749436 w 923065"/>
                  <a:gd name="connsiteY3" fmla="*/ 3856 h 528234"/>
                  <a:gd name="connsiteX4" fmla="*/ 923065 w 923065"/>
                  <a:gd name="connsiteY4" fmla="*/ 0 h 528234"/>
                  <a:gd name="connsiteX5" fmla="*/ 697672 w 923065"/>
                  <a:gd name="connsiteY5" fmla="*/ 506588 h 528234"/>
                  <a:gd name="connsiteX6" fmla="*/ 691808 w 923065"/>
                  <a:gd name="connsiteY6" fmla="*/ 507908 h 528234"/>
                  <a:gd name="connsiteX7" fmla="*/ 461533 w 923065"/>
                  <a:gd name="connsiteY7" fmla="*/ 528234 h 528234"/>
                  <a:gd name="connsiteX8" fmla="*/ 231258 w 923065"/>
                  <a:gd name="connsiteY8" fmla="*/ 507908 h 528234"/>
                  <a:gd name="connsiteX9" fmla="*/ 225392 w 923065"/>
                  <a:gd name="connsiteY9" fmla="*/ 506587 h 528234"/>
                  <a:gd name="connsiteX10" fmla="*/ 0 w 923065"/>
                  <a:gd name="connsiteY10" fmla="*/ 0 h 52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065" h="528234">
                    <a:moveTo>
                      <a:pt x="0" y="0"/>
                    </a:moveTo>
                    <a:lnTo>
                      <a:pt x="173630" y="3856"/>
                    </a:lnTo>
                    <a:cubicBezTo>
                      <a:pt x="266626" y="5217"/>
                      <a:pt x="362912" y="5932"/>
                      <a:pt x="461533" y="5932"/>
                    </a:cubicBezTo>
                    <a:cubicBezTo>
                      <a:pt x="560154" y="5932"/>
                      <a:pt x="656441" y="5217"/>
                      <a:pt x="749436" y="3856"/>
                    </a:cubicBezTo>
                    <a:lnTo>
                      <a:pt x="923065" y="0"/>
                    </a:lnTo>
                    <a:lnTo>
                      <a:pt x="697672" y="506588"/>
                    </a:lnTo>
                    <a:lnTo>
                      <a:pt x="691808" y="507908"/>
                    </a:lnTo>
                    <a:cubicBezTo>
                      <a:pt x="617428" y="521235"/>
                      <a:pt x="540414" y="528234"/>
                      <a:pt x="461533" y="528234"/>
                    </a:cubicBezTo>
                    <a:cubicBezTo>
                      <a:pt x="382652" y="528234"/>
                      <a:pt x="305639" y="521235"/>
                      <a:pt x="231258" y="507908"/>
                    </a:cubicBezTo>
                    <a:lnTo>
                      <a:pt x="225392" y="5065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" name="Group 393"/>
            <p:cNvGrpSpPr>
              <a:grpSpLocks noChangeAspect="1"/>
            </p:cNvGrpSpPr>
            <p:nvPr/>
          </p:nvGrpSpPr>
          <p:grpSpPr>
            <a:xfrm>
              <a:off x="8940733" y="3466406"/>
              <a:ext cx="768537" cy="758952"/>
              <a:chOff x="5573608" y="1049209"/>
              <a:chExt cx="2857100" cy="2821466"/>
            </a:xfrm>
          </p:grpSpPr>
          <p:sp>
            <p:nvSpPr>
              <p:cNvPr id="395" name="Freeform 394"/>
              <p:cNvSpPr/>
              <p:nvPr/>
            </p:nvSpPr>
            <p:spPr>
              <a:xfrm>
                <a:off x="5573608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Freeform 395"/>
              <p:cNvSpPr/>
              <p:nvPr/>
            </p:nvSpPr>
            <p:spPr>
              <a:xfrm>
                <a:off x="5573608" y="1168989"/>
                <a:ext cx="2857100" cy="503442"/>
              </a:xfrm>
              <a:custGeom>
                <a:avLst/>
                <a:gdLst>
                  <a:gd name="connsiteX0" fmla="*/ 0 w 2857100"/>
                  <a:gd name="connsiteY0" fmla="*/ 0 h 503442"/>
                  <a:gd name="connsiteX1" fmla="*/ 7375 w 2857100"/>
                  <a:gd name="connsiteY1" fmla="*/ 10448 h 503442"/>
                  <a:gd name="connsiteX2" fmla="*/ 1428550 w 2857100"/>
                  <a:gd name="connsiteY2" fmla="*/ 102197 h 503442"/>
                  <a:gd name="connsiteX3" fmla="*/ 2849725 w 2857100"/>
                  <a:gd name="connsiteY3" fmla="*/ 10448 h 503442"/>
                  <a:gd name="connsiteX4" fmla="*/ 2857099 w 2857100"/>
                  <a:gd name="connsiteY4" fmla="*/ 0 h 503442"/>
                  <a:gd name="connsiteX5" fmla="*/ 2857100 w 2857100"/>
                  <a:gd name="connsiteY5" fmla="*/ 0 h 503442"/>
                  <a:gd name="connsiteX6" fmla="*/ 2655313 w 2857100"/>
                  <a:gd name="connsiteY6" fmla="*/ 453534 h 503442"/>
                  <a:gd name="connsiteX7" fmla="*/ 2650284 w 2857100"/>
                  <a:gd name="connsiteY7" fmla="*/ 454237 h 503442"/>
                  <a:gd name="connsiteX8" fmla="*/ 1428550 w 2857100"/>
                  <a:gd name="connsiteY8" fmla="*/ 503442 h 503442"/>
                  <a:gd name="connsiteX9" fmla="*/ 206816 w 2857100"/>
                  <a:gd name="connsiteY9" fmla="*/ 454237 h 503442"/>
                  <a:gd name="connsiteX10" fmla="*/ 201788 w 2857100"/>
                  <a:gd name="connsiteY10" fmla="*/ 453534 h 503442"/>
                  <a:gd name="connsiteX11" fmla="*/ 0 w 2857100"/>
                  <a:gd name="connsiteY11" fmla="*/ 0 h 50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03442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55313" y="453534"/>
                    </a:lnTo>
                    <a:lnTo>
                      <a:pt x="2650284" y="454237"/>
                    </a:lnTo>
                    <a:cubicBezTo>
                      <a:pt x="2399735" y="483736"/>
                      <a:pt x="1946310" y="503442"/>
                      <a:pt x="1428550" y="503442"/>
                    </a:cubicBezTo>
                    <a:cubicBezTo>
                      <a:pt x="910792" y="503442"/>
                      <a:pt x="457366" y="483736"/>
                      <a:pt x="206816" y="454237"/>
                    </a:cubicBezTo>
                    <a:lnTo>
                      <a:pt x="201788" y="453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>
              <a:xfrm>
                <a:off x="5783595" y="1640954"/>
                <a:ext cx="2437126" cy="467889"/>
              </a:xfrm>
              <a:custGeom>
                <a:avLst/>
                <a:gdLst>
                  <a:gd name="connsiteX0" fmla="*/ 0 w 2437126"/>
                  <a:gd name="connsiteY0" fmla="*/ 0 h 467889"/>
                  <a:gd name="connsiteX1" fmla="*/ 33987 w 2437126"/>
                  <a:gd name="connsiteY1" fmla="*/ 4003 h 467889"/>
                  <a:gd name="connsiteX2" fmla="*/ 1218563 w 2437126"/>
                  <a:gd name="connsiteY2" fmla="*/ 49061 h 467889"/>
                  <a:gd name="connsiteX3" fmla="*/ 2403139 w 2437126"/>
                  <a:gd name="connsiteY3" fmla="*/ 4003 h 467889"/>
                  <a:gd name="connsiteX4" fmla="*/ 2437126 w 2437126"/>
                  <a:gd name="connsiteY4" fmla="*/ 0 h 467889"/>
                  <a:gd name="connsiteX5" fmla="*/ 2242895 w 2437126"/>
                  <a:gd name="connsiteY5" fmla="*/ 436552 h 467889"/>
                  <a:gd name="connsiteX6" fmla="*/ 2179088 w 2437126"/>
                  <a:gd name="connsiteY6" fmla="*/ 441340 h 467889"/>
                  <a:gd name="connsiteX7" fmla="*/ 1218563 w 2437126"/>
                  <a:gd name="connsiteY7" fmla="*/ 467889 h 467889"/>
                  <a:gd name="connsiteX8" fmla="*/ 258038 w 2437126"/>
                  <a:gd name="connsiteY8" fmla="*/ 441340 h 467889"/>
                  <a:gd name="connsiteX9" fmla="*/ 194232 w 2437126"/>
                  <a:gd name="connsiteY9" fmla="*/ 436552 h 467889"/>
                  <a:gd name="connsiteX10" fmla="*/ 0 w 2437126"/>
                  <a:gd name="connsiteY10" fmla="*/ 0 h 46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7126" h="467889">
                    <a:moveTo>
                      <a:pt x="0" y="0"/>
                    </a:moveTo>
                    <a:lnTo>
                      <a:pt x="33987" y="4003"/>
                    </a:lnTo>
                    <a:cubicBezTo>
                      <a:pt x="290708" y="31187"/>
                      <a:pt x="725459" y="49061"/>
                      <a:pt x="1218563" y="49061"/>
                    </a:cubicBezTo>
                    <a:cubicBezTo>
                      <a:pt x="1711667" y="49061"/>
                      <a:pt x="2146418" y="31187"/>
                      <a:pt x="2403139" y="4003"/>
                    </a:cubicBezTo>
                    <a:lnTo>
                      <a:pt x="2437126" y="0"/>
                    </a:lnTo>
                    <a:lnTo>
                      <a:pt x="2242895" y="436552"/>
                    </a:lnTo>
                    <a:lnTo>
                      <a:pt x="2179088" y="441340"/>
                    </a:lnTo>
                    <a:cubicBezTo>
                      <a:pt x="1925396" y="457835"/>
                      <a:pt x="1588391" y="467889"/>
                      <a:pt x="1218563" y="467889"/>
                    </a:cubicBezTo>
                    <a:cubicBezTo>
                      <a:pt x="848736" y="467889"/>
                      <a:pt x="511731" y="457835"/>
                      <a:pt x="258038" y="441340"/>
                    </a:cubicBezTo>
                    <a:lnTo>
                      <a:pt x="194232" y="4365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reeform 397"/>
              <p:cNvSpPr/>
              <p:nvPr/>
            </p:nvSpPr>
            <p:spPr>
              <a:xfrm>
                <a:off x="5986065" y="2096021"/>
                <a:ext cx="2032186" cy="449230"/>
              </a:xfrm>
              <a:custGeom>
                <a:avLst/>
                <a:gdLst>
                  <a:gd name="connsiteX0" fmla="*/ 0 w 2032186"/>
                  <a:gd name="connsiteY0" fmla="*/ 0 h 449230"/>
                  <a:gd name="connsiteX1" fmla="*/ 5956 w 2032186"/>
                  <a:gd name="connsiteY1" fmla="*/ 469 h 449230"/>
                  <a:gd name="connsiteX2" fmla="*/ 1016093 w 2032186"/>
                  <a:gd name="connsiteY2" fmla="*/ 30402 h 449230"/>
                  <a:gd name="connsiteX3" fmla="*/ 2026230 w 2032186"/>
                  <a:gd name="connsiteY3" fmla="*/ 469 h 449230"/>
                  <a:gd name="connsiteX4" fmla="*/ 2032186 w 2032186"/>
                  <a:gd name="connsiteY4" fmla="*/ 0 h 449230"/>
                  <a:gd name="connsiteX5" fmla="*/ 1945831 w 2032186"/>
                  <a:gd name="connsiteY5" fmla="*/ 194089 h 449230"/>
                  <a:gd name="connsiteX6" fmla="*/ 1840727 w 2032186"/>
                  <a:gd name="connsiteY6" fmla="*/ 430319 h 449230"/>
                  <a:gd name="connsiteX7" fmla="*/ 1814809 w 2032186"/>
                  <a:gd name="connsiteY7" fmla="*/ 431776 h 449230"/>
                  <a:gd name="connsiteX8" fmla="*/ 1016093 w 2032186"/>
                  <a:gd name="connsiteY8" fmla="*/ 449230 h 449230"/>
                  <a:gd name="connsiteX9" fmla="*/ 217377 w 2032186"/>
                  <a:gd name="connsiteY9" fmla="*/ 431776 h 449230"/>
                  <a:gd name="connsiteX10" fmla="*/ 191459 w 2032186"/>
                  <a:gd name="connsiteY10" fmla="*/ 430319 h 449230"/>
                  <a:gd name="connsiteX11" fmla="*/ 86355 w 2032186"/>
                  <a:gd name="connsiteY11" fmla="*/ 194090 h 449230"/>
                  <a:gd name="connsiteX12" fmla="*/ 0 w 2032186"/>
                  <a:gd name="connsiteY12" fmla="*/ 0 h 44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449230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3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89"/>
                    </a:lnTo>
                    <a:lnTo>
                      <a:pt x="1840727" y="430319"/>
                    </a:lnTo>
                    <a:lnTo>
                      <a:pt x="1814809" y="431776"/>
                    </a:lnTo>
                    <a:cubicBezTo>
                      <a:pt x="1586811" y="442796"/>
                      <a:pt x="1311956" y="449230"/>
                      <a:pt x="1016093" y="449230"/>
                    </a:cubicBezTo>
                    <a:cubicBezTo>
                      <a:pt x="720231" y="449230"/>
                      <a:pt x="445376" y="442796"/>
                      <a:pt x="217377" y="431776"/>
                    </a:cubicBezTo>
                    <a:lnTo>
                      <a:pt x="191459" y="430319"/>
                    </a:lnTo>
                    <a:lnTo>
                      <a:pt x="86355" y="194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 398"/>
              <p:cNvSpPr/>
              <p:nvPr/>
            </p:nvSpPr>
            <p:spPr>
              <a:xfrm>
                <a:off x="6185571" y="2544423"/>
                <a:ext cx="1633177" cy="437238"/>
              </a:xfrm>
              <a:custGeom>
                <a:avLst/>
                <a:gdLst>
                  <a:gd name="connsiteX0" fmla="*/ 0 w 1633177"/>
                  <a:gd name="connsiteY0" fmla="*/ 0 h 437238"/>
                  <a:gd name="connsiteX1" fmla="*/ 17873 w 1633177"/>
                  <a:gd name="connsiteY1" fmla="*/ 956 h 437238"/>
                  <a:gd name="connsiteX2" fmla="*/ 816589 w 1633177"/>
                  <a:gd name="connsiteY2" fmla="*/ 18410 h 437238"/>
                  <a:gd name="connsiteX3" fmla="*/ 1615305 w 1633177"/>
                  <a:gd name="connsiteY3" fmla="*/ 956 h 437238"/>
                  <a:gd name="connsiteX4" fmla="*/ 1633177 w 1633177"/>
                  <a:gd name="connsiteY4" fmla="*/ 0 h 437238"/>
                  <a:gd name="connsiteX5" fmla="*/ 1443258 w 1633177"/>
                  <a:gd name="connsiteY5" fmla="*/ 426859 h 437238"/>
                  <a:gd name="connsiteX6" fmla="*/ 1435925 w 1633177"/>
                  <a:gd name="connsiteY6" fmla="*/ 427160 h 437238"/>
                  <a:gd name="connsiteX7" fmla="*/ 816589 w 1633177"/>
                  <a:gd name="connsiteY7" fmla="*/ 437238 h 437238"/>
                  <a:gd name="connsiteX8" fmla="*/ 197254 w 1633177"/>
                  <a:gd name="connsiteY8" fmla="*/ 427160 h 437238"/>
                  <a:gd name="connsiteX9" fmla="*/ 189920 w 1633177"/>
                  <a:gd name="connsiteY9" fmla="*/ 426859 h 437238"/>
                  <a:gd name="connsiteX10" fmla="*/ 0 w 1633177"/>
                  <a:gd name="connsiteY10" fmla="*/ 0 h 43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7" h="437238">
                    <a:moveTo>
                      <a:pt x="0" y="0"/>
                    </a:moveTo>
                    <a:lnTo>
                      <a:pt x="17873" y="956"/>
                    </a:lnTo>
                    <a:cubicBezTo>
                      <a:pt x="245872" y="11976"/>
                      <a:pt x="520727" y="18410"/>
                      <a:pt x="816589" y="18410"/>
                    </a:cubicBezTo>
                    <a:cubicBezTo>
                      <a:pt x="1112451" y="18410"/>
                      <a:pt x="1387307" y="11976"/>
                      <a:pt x="1615305" y="956"/>
                    </a:cubicBezTo>
                    <a:lnTo>
                      <a:pt x="1633177" y="0"/>
                    </a:lnTo>
                    <a:lnTo>
                      <a:pt x="1443258" y="426859"/>
                    </a:lnTo>
                    <a:lnTo>
                      <a:pt x="1435925" y="427160"/>
                    </a:lnTo>
                    <a:cubicBezTo>
                      <a:pt x="1248567" y="433619"/>
                      <a:pt x="1038486" y="437238"/>
                      <a:pt x="816589" y="437238"/>
                    </a:cubicBezTo>
                    <a:cubicBezTo>
                      <a:pt x="594693" y="437238"/>
                      <a:pt x="384612" y="433619"/>
                      <a:pt x="197254" y="427160"/>
                    </a:cubicBezTo>
                    <a:lnTo>
                      <a:pt x="189920" y="4268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/>
              <p:cNvSpPr/>
              <p:nvPr/>
            </p:nvSpPr>
            <p:spPr>
              <a:xfrm>
                <a:off x="6383395" y="2989051"/>
                <a:ext cx="1237526" cy="429020"/>
              </a:xfrm>
              <a:custGeom>
                <a:avLst/>
                <a:gdLst>
                  <a:gd name="connsiteX0" fmla="*/ 0 w 1237526"/>
                  <a:gd name="connsiteY0" fmla="*/ 0 h 429020"/>
                  <a:gd name="connsiteX1" fmla="*/ 62707 w 1237526"/>
                  <a:gd name="connsiteY1" fmla="*/ 2161 h 429020"/>
                  <a:gd name="connsiteX2" fmla="*/ 618763 w 1237526"/>
                  <a:gd name="connsiteY2" fmla="*/ 10192 h 429020"/>
                  <a:gd name="connsiteX3" fmla="*/ 1174819 w 1237526"/>
                  <a:gd name="connsiteY3" fmla="*/ 2161 h 429020"/>
                  <a:gd name="connsiteX4" fmla="*/ 1237526 w 1237526"/>
                  <a:gd name="connsiteY4" fmla="*/ 0 h 429020"/>
                  <a:gd name="connsiteX5" fmla="*/ 1048754 w 1237526"/>
                  <a:gd name="connsiteY5" fmla="*/ 424279 h 429020"/>
                  <a:gd name="connsiteX6" fmla="*/ 1043570 w 1237526"/>
                  <a:gd name="connsiteY6" fmla="*/ 424425 h 429020"/>
                  <a:gd name="connsiteX7" fmla="*/ 618763 w 1237526"/>
                  <a:gd name="connsiteY7" fmla="*/ 429020 h 429020"/>
                  <a:gd name="connsiteX8" fmla="*/ 193956 w 1237526"/>
                  <a:gd name="connsiteY8" fmla="*/ 424425 h 429020"/>
                  <a:gd name="connsiteX9" fmla="*/ 188771 w 1237526"/>
                  <a:gd name="connsiteY9" fmla="*/ 424279 h 429020"/>
                  <a:gd name="connsiteX10" fmla="*/ 0 w 1237526"/>
                  <a:gd name="connsiteY10" fmla="*/ 0 h 42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6" h="429020">
                    <a:moveTo>
                      <a:pt x="0" y="0"/>
                    </a:moveTo>
                    <a:lnTo>
                      <a:pt x="62707" y="2161"/>
                    </a:lnTo>
                    <a:cubicBezTo>
                      <a:pt x="233617" y="7332"/>
                      <a:pt x="421522" y="10192"/>
                      <a:pt x="618763" y="10192"/>
                    </a:cubicBezTo>
                    <a:cubicBezTo>
                      <a:pt x="816005" y="10192"/>
                      <a:pt x="1003910" y="7332"/>
                      <a:pt x="1174819" y="2161"/>
                    </a:cubicBezTo>
                    <a:lnTo>
                      <a:pt x="1237526" y="0"/>
                    </a:lnTo>
                    <a:lnTo>
                      <a:pt x="1048754" y="424279"/>
                    </a:lnTo>
                    <a:lnTo>
                      <a:pt x="1043570" y="424425"/>
                    </a:lnTo>
                    <a:cubicBezTo>
                      <a:pt x="909374" y="427412"/>
                      <a:pt x="766694" y="429020"/>
                      <a:pt x="618763" y="429020"/>
                    </a:cubicBezTo>
                    <a:cubicBezTo>
                      <a:pt x="470832" y="429020"/>
                      <a:pt x="328153" y="427412"/>
                      <a:pt x="193956" y="424425"/>
                    </a:cubicBezTo>
                    <a:lnTo>
                      <a:pt x="188771" y="4242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reeform 400"/>
              <p:cNvSpPr/>
              <p:nvPr/>
            </p:nvSpPr>
            <p:spPr>
              <a:xfrm>
                <a:off x="6579848" y="3430594"/>
                <a:ext cx="844623" cy="440081"/>
              </a:xfrm>
              <a:custGeom>
                <a:avLst/>
                <a:gdLst>
                  <a:gd name="connsiteX0" fmla="*/ 0 w 844623"/>
                  <a:gd name="connsiteY0" fmla="*/ 0 h 440081"/>
                  <a:gd name="connsiteX1" fmla="*/ 134409 w 844623"/>
                  <a:gd name="connsiteY1" fmla="*/ 2985 h 440081"/>
                  <a:gd name="connsiteX2" fmla="*/ 422312 w 844623"/>
                  <a:gd name="connsiteY2" fmla="*/ 5061 h 440081"/>
                  <a:gd name="connsiteX3" fmla="*/ 710215 w 844623"/>
                  <a:gd name="connsiteY3" fmla="*/ 2985 h 440081"/>
                  <a:gd name="connsiteX4" fmla="*/ 844623 w 844623"/>
                  <a:gd name="connsiteY4" fmla="*/ 0 h 440081"/>
                  <a:gd name="connsiteX5" fmla="*/ 658451 w 844623"/>
                  <a:gd name="connsiteY5" fmla="*/ 418435 h 440081"/>
                  <a:gd name="connsiteX6" fmla="*/ 652587 w 844623"/>
                  <a:gd name="connsiteY6" fmla="*/ 419755 h 440081"/>
                  <a:gd name="connsiteX7" fmla="*/ 422312 w 844623"/>
                  <a:gd name="connsiteY7" fmla="*/ 440081 h 440081"/>
                  <a:gd name="connsiteX8" fmla="*/ 192037 w 844623"/>
                  <a:gd name="connsiteY8" fmla="*/ 419755 h 440081"/>
                  <a:gd name="connsiteX9" fmla="*/ 186171 w 844623"/>
                  <a:gd name="connsiteY9" fmla="*/ 418434 h 440081"/>
                  <a:gd name="connsiteX10" fmla="*/ 0 w 844623"/>
                  <a:gd name="connsiteY10" fmla="*/ 0 h 44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623" h="440081">
                    <a:moveTo>
                      <a:pt x="0" y="0"/>
                    </a:moveTo>
                    <a:lnTo>
                      <a:pt x="134409" y="2985"/>
                    </a:lnTo>
                    <a:cubicBezTo>
                      <a:pt x="227405" y="4346"/>
                      <a:pt x="323691" y="5061"/>
                      <a:pt x="422312" y="5061"/>
                    </a:cubicBezTo>
                    <a:cubicBezTo>
                      <a:pt x="520933" y="5061"/>
                      <a:pt x="617220" y="4346"/>
                      <a:pt x="710215" y="2985"/>
                    </a:cubicBezTo>
                    <a:lnTo>
                      <a:pt x="844623" y="0"/>
                    </a:lnTo>
                    <a:lnTo>
                      <a:pt x="658451" y="418435"/>
                    </a:lnTo>
                    <a:lnTo>
                      <a:pt x="652587" y="419755"/>
                    </a:lnTo>
                    <a:cubicBezTo>
                      <a:pt x="578207" y="433082"/>
                      <a:pt x="501193" y="440081"/>
                      <a:pt x="422312" y="440081"/>
                    </a:cubicBezTo>
                    <a:cubicBezTo>
                      <a:pt x="343431" y="440081"/>
                      <a:pt x="266418" y="433082"/>
                      <a:pt x="192037" y="419755"/>
                    </a:cubicBezTo>
                    <a:lnTo>
                      <a:pt x="186171" y="4184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2" name="Group 401"/>
            <p:cNvGrpSpPr>
              <a:grpSpLocks noChangeAspect="1"/>
            </p:cNvGrpSpPr>
            <p:nvPr/>
          </p:nvGrpSpPr>
          <p:grpSpPr>
            <a:xfrm>
              <a:off x="9837062" y="3466406"/>
              <a:ext cx="768537" cy="758952"/>
              <a:chOff x="8911341" y="1049209"/>
              <a:chExt cx="2857100" cy="2821466"/>
            </a:xfrm>
          </p:grpSpPr>
          <p:sp>
            <p:nvSpPr>
              <p:cNvPr id="403" name="Freeform 402"/>
              <p:cNvSpPr/>
              <p:nvPr/>
            </p:nvSpPr>
            <p:spPr>
              <a:xfrm>
                <a:off x="8911341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Freeform 403"/>
              <p:cNvSpPr/>
              <p:nvPr/>
            </p:nvSpPr>
            <p:spPr>
              <a:xfrm>
                <a:off x="8911341" y="1168991"/>
                <a:ext cx="2857100" cy="441097"/>
              </a:xfrm>
              <a:custGeom>
                <a:avLst/>
                <a:gdLst>
                  <a:gd name="connsiteX0" fmla="*/ 0 w 2857100"/>
                  <a:gd name="connsiteY0" fmla="*/ 0 h 441097"/>
                  <a:gd name="connsiteX1" fmla="*/ 7375 w 2857100"/>
                  <a:gd name="connsiteY1" fmla="*/ 10448 h 441097"/>
                  <a:gd name="connsiteX2" fmla="*/ 1428550 w 2857100"/>
                  <a:gd name="connsiteY2" fmla="*/ 102197 h 441097"/>
                  <a:gd name="connsiteX3" fmla="*/ 2849725 w 2857100"/>
                  <a:gd name="connsiteY3" fmla="*/ 10448 h 441097"/>
                  <a:gd name="connsiteX4" fmla="*/ 2857099 w 2857100"/>
                  <a:gd name="connsiteY4" fmla="*/ 0 h 441097"/>
                  <a:gd name="connsiteX5" fmla="*/ 2857100 w 2857100"/>
                  <a:gd name="connsiteY5" fmla="*/ 0 h 441097"/>
                  <a:gd name="connsiteX6" fmla="*/ 2684890 w 2857100"/>
                  <a:gd name="connsiteY6" fmla="*/ 387056 h 441097"/>
                  <a:gd name="connsiteX7" fmla="*/ 2650284 w 2857100"/>
                  <a:gd name="connsiteY7" fmla="*/ 391892 h 441097"/>
                  <a:gd name="connsiteX8" fmla="*/ 1428550 w 2857100"/>
                  <a:gd name="connsiteY8" fmla="*/ 441097 h 441097"/>
                  <a:gd name="connsiteX9" fmla="*/ 206816 w 2857100"/>
                  <a:gd name="connsiteY9" fmla="*/ 391892 h 441097"/>
                  <a:gd name="connsiteX10" fmla="*/ 172210 w 2857100"/>
                  <a:gd name="connsiteY10" fmla="*/ 387056 h 441097"/>
                  <a:gd name="connsiteX11" fmla="*/ 0 w 2857100"/>
                  <a:gd name="connsiteY11" fmla="*/ 0 h 44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441097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84890" y="387056"/>
                    </a:lnTo>
                    <a:lnTo>
                      <a:pt x="2650284" y="391892"/>
                    </a:lnTo>
                    <a:cubicBezTo>
                      <a:pt x="2399735" y="421391"/>
                      <a:pt x="1946309" y="441097"/>
                      <a:pt x="1428550" y="441097"/>
                    </a:cubicBezTo>
                    <a:cubicBezTo>
                      <a:pt x="910791" y="441097"/>
                      <a:pt x="457365" y="421391"/>
                      <a:pt x="206816" y="391892"/>
                    </a:cubicBezTo>
                    <a:lnTo>
                      <a:pt x="172210" y="3870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 404"/>
              <p:cNvSpPr/>
              <p:nvPr/>
            </p:nvSpPr>
            <p:spPr>
              <a:xfrm>
                <a:off x="9092056" y="1575162"/>
                <a:ext cx="2495671" cy="408991"/>
              </a:xfrm>
              <a:custGeom>
                <a:avLst/>
                <a:gdLst>
                  <a:gd name="connsiteX0" fmla="*/ 0 w 2495671"/>
                  <a:gd name="connsiteY0" fmla="*/ 0 h 408991"/>
                  <a:gd name="connsiteX1" fmla="*/ 63260 w 2495671"/>
                  <a:gd name="connsiteY1" fmla="*/ 7450 h 408991"/>
                  <a:gd name="connsiteX2" fmla="*/ 1247836 w 2495671"/>
                  <a:gd name="connsiteY2" fmla="*/ 52508 h 408991"/>
                  <a:gd name="connsiteX3" fmla="*/ 2432412 w 2495671"/>
                  <a:gd name="connsiteY3" fmla="*/ 7450 h 408991"/>
                  <a:gd name="connsiteX4" fmla="*/ 2495671 w 2495671"/>
                  <a:gd name="connsiteY4" fmla="*/ 0 h 408991"/>
                  <a:gd name="connsiteX5" fmla="*/ 2329561 w 2495671"/>
                  <a:gd name="connsiteY5" fmla="*/ 373347 h 408991"/>
                  <a:gd name="connsiteX6" fmla="*/ 2208361 w 2495671"/>
                  <a:gd name="connsiteY6" fmla="*/ 382442 h 408991"/>
                  <a:gd name="connsiteX7" fmla="*/ 1247836 w 2495671"/>
                  <a:gd name="connsiteY7" fmla="*/ 408991 h 408991"/>
                  <a:gd name="connsiteX8" fmla="*/ 287311 w 2495671"/>
                  <a:gd name="connsiteY8" fmla="*/ 382442 h 408991"/>
                  <a:gd name="connsiteX9" fmla="*/ 166111 w 2495671"/>
                  <a:gd name="connsiteY9" fmla="*/ 373347 h 408991"/>
                  <a:gd name="connsiteX10" fmla="*/ 0 w 2495671"/>
                  <a:gd name="connsiteY10" fmla="*/ 0 h 40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5671" h="408991">
                    <a:moveTo>
                      <a:pt x="0" y="0"/>
                    </a:moveTo>
                    <a:lnTo>
                      <a:pt x="63260" y="7450"/>
                    </a:lnTo>
                    <a:cubicBezTo>
                      <a:pt x="319981" y="34634"/>
                      <a:pt x="754732" y="52508"/>
                      <a:pt x="1247836" y="52508"/>
                    </a:cubicBezTo>
                    <a:cubicBezTo>
                      <a:pt x="1740940" y="52508"/>
                      <a:pt x="2175691" y="34634"/>
                      <a:pt x="2432412" y="7450"/>
                    </a:cubicBezTo>
                    <a:lnTo>
                      <a:pt x="2495671" y="0"/>
                    </a:lnTo>
                    <a:lnTo>
                      <a:pt x="2329561" y="373347"/>
                    </a:lnTo>
                    <a:lnTo>
                      <a:pt x="2208361" y="382442"/>
                    </a:lnTo>
                    <a:cubicBezTo>
                      <a:pt x="1954669" y="398937"/>
                      <a:pt x="1617664" y="408991"/>
                      <a:pt x="1247836" y="408991"/>
                    </a:cubicBezTo>
                    <a:cubicBezTo>
                      <a:pt x="878009" y="408991"/>
                      <a:pt x="541004" y="398937"/>
                      <a:pt x="287311" y="382442"/>
                    </a:cubicBezTo>
                    <a:lnTo>
                      <a:pt x="166111" y="3733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Freeform 405"/>
              <p:cNvSpPr/>
              <p:nvPr/>
            </p:nvSpPr>
            <p:spPr>
              <a:xfrm>
                <a:off x="9266308" y="1966807"/>
                <a:ext cx="2147167" cy="391410"/>
              </a:xfrm>
              <a:custGeom>
                <a:avLst/>
                <a:gdLst>
                  <a:gd name="connsiteX0" fmla="*/ 0 w 2147167"/>
                  <a:gd name="connsiteY0" fmla="*/ 0 h 391410"/>
                  <a:gd name="connsiteX1" fmla="*/ 63447 w 2147167"/>
                  <a:gd name="connsiteY1" fmla="*/ 4994 h 391410"/>
                  <a:gd name="connsiteX2" fmla="*/ 1073584 w 2147167"/>
                  <a:gd name="connsiteY2" fmla="*/ 34927 h 391410"/>
                  <a:gd name="connsiteX3" fmla="*/ 2083721 w 2147167"/>
                  <a:gd name="connsiteY3" fmla="*/ 4994 h 391410"/>
                  <a:gd name="connsiteX4" fmla="*/ 2147167 w 2147167"/>
                  <a:gd name="connsiteY4" fmla="*/ 0 h 391410"/>
                  <a:gd name="connsiteX5" fmla="*/ 2003322 w 2147167"/>
                  <a:gd name="connsiteY5" fmla="*/ 323304 h 391410"/>
                  <a:gd name="connsiteX6" fmla="*/ 1983568 w 2147167"/>
                  <a:gd name="connsiteY6" fmla="*/ 367702 h 391410"/>
                  <a:gd name="connsiteX7" fmla="*/ 1872300 w 2147167"/>
                  <a:gd name="connsiteY7" fmla="*/ 373956 h 391410"/>
                  <a:gd name="connsiteX8" fmla="*/ 1073584 w 2147167"/>
                  <a:gd name="connsiteY8" fmla="*/ 391410 h 391410"/>
                  <a:gd name="connsiteX9" fmla="*/ 274868 w 2147167"/>
                  <a:gd name="connsiteY9" fmla="*/ 373956 h 391410"/>
                  <a:gd name="connsiteX10" fmla="*/ 163599 w 2147167"/>
                  <a:gd name="connsiteY10" fmla="*/ 367702 h 391410"/>
                  <a:gd name="connsiteX11" fmla="*/ 143846 w 2147167"/>
                  <a:gd name="connsiteY11" fmla="*/ 323305 h 391410"/>
                  <a:gd name="connsiteX12" fmla="*/ 0 w 2147167"/>
                  <a:gd name="connsiteY12" fmla="*/ 0 h 39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7167" h="391410">
                    <a:moveTo>
                      <a:pt x="0" y="0"/>
                    </a:moveTo>
                    <a:lnTo>
                      <a:pt x="63447" y="4994"/>
                    </a:lnTo>
                    <a:cubicBezTo>
                      <a:pt x="321963" y="23488"/>
                      <a:pt x="679101" y="34927"/>
                      <a:pt x="1073584" y="34927"/>
                    </a:cubicBezTo>
                    <a:cubicBezTo>
                      <a:pt x="1468067" y="34927"/>
                      <a:pt x="1825205" y="23488"/>
                      <a:pt x="2083721" y="4994"/>
                    </a:cubicBezTo>
                    <a:lnTo>
                      <a:pt x="2147167" y="0"/>
                    </a:lnTo>
                    <a:lnTo>
                      <a:pt x="2003322" y="323304"/>
                    </a:lnTo>
                    <a:lnTo>
                      <a:pt x="1983568" y="367702"/>
                    </a:lnTo>
                    <a:lnTo>
                      <a:pt x="1872300" y="373956"/>
                    </a:lnTo>
                    <a:cubicBezTo>
                      <a:pt x="1644302" y="384975"/>
                      <a:pt x="1369447" y="391410"/>
                      <a:pt x="1073584" y="391410"/>
                    </a:cubicBezTo>
                    <a:cubicBezTo>
                      <a:pt x="777722" y="391410"/>
                      <a:pt x="502867" y="384975"/>
                      <a:pt x="274868" y="373956"/>
                    </a:cubicBezTo>
                    <a:lnTo>
                      <a:pt x="163599" y="367702"/>
                    </a:lnTo>
                    <a:lnTo>
                      <a:pt x="143846" y="323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Freeform 406"/>
              <p:cNvSpPr/>
              <p:nvPr/>
            </p:nvSpPr>
            <p:spPr>
              <a:xfrm>
                <a:off x="9438058" y="2352830"/>
                <a:ext cx="1803667" cy="379453"/>
              </a:xfrm>
              <a:custGeom>
                <a:avLst/>
                <a:gdLst>
                  <a:gd name="connsiteX0" fmla="*/ 0 w 1803667"/>
                  <a:gd name="connsiteY0" fmla="*/ 0 h 379453"/>
                  <a:gd name="connsiteX1" fmla="*/ 103118 w 1803667"/>
                  <a:gd name="connsiteY1" fmla="*/ 5516 h 379453"/>
                  <a:gd name="connsiteX2" fmla="*/ 901834 w 1803667"/>
                  <a:gd name="connsiteY2" fmla="*/ 22970 h 379453"/>
                  <a:gd name="connsiteX3" fmla="*/ 1700550 w 1803667"/>
                  <a:gd name="connsiteY3" fmla="*/ 5516 h 379453"/>
                  <a:gd name="connsiteX4" fmla="*/ 1803667 w 1803667"/>
                  <a:gd name="connsiteY4" fmla="*/ 0 h 379453"/>
                  <a:gd name="connsiteX5" fmla="*/ 1641526 w 1803667"/>
                  <a:gd name="connsiteY5" fmla="*/ 364426 h 379453"/>
                  <a:gd name="connsiteX6" fmla="*/ 1521170 w 1803667"/>
                  <a:gd name="connsiteY6" fmla="*/ 369375 h 379453"/>
                  <a:gd name="connsiteX7" fmla="*/ 901834 w 1803667"/>
                  <a:gd name="connsiteY7" fmla="*/ 379453 h 379453"/>
                  <a:gd name="connsiteX8" fmla="*/ 282499 w 1803667"/>
                  <a:gd name="connsiteY8" fmla="*/ 369375 h 379453"/>
                  <a:gd name="connsiteX9" fmla="*/ 162142 w 1803667"/>
                  <a:gd name="connsiteY9" fmla="*/ 364426 h 379453"/>
                  <a:gd name="connsiteX10" fmla="*/ 0 w 1803667"/>
                  <a:gd name="connsiteY10" fmla="*/ 0 h 37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667" h="379453">
                    <a:moveTo>
                      <a:pt x="0" y="0"/>
                    </a:moveTo>
                    <a:lnTo>
                      <a:pt x="103118" y="5516"/>
                    </a:lnTo>
                    <a:cubicBezTo>
                      <a:pt x="331116" y="16535"/>
                      <a:pt x="605972" y="22970"/>
                      <a:pt x="901834" y="22970"/>
                    </a:cubicBezTo>
                    <a:cubicBezTo>
                      <a:pt x="1197696" y="22970"/>
                      <a:pt x="1472552" y="16535"/>
                      <a:pt x="1700550" y="5516"/>
                    </a:cubicBezTo>
                    <a:lnTo>
                      <a:pt x="1803667" y="0"/>
                    </a:lnTo>
                    <a:lnTo>
                      <a:pt x="1641526" y="364426"/>
                    </a:lnTo>
                    <a:lnTo>
                      <a:pt x="1521170" y="369375"/>
                    </a:lnTo>
                    <a:cubicBezTo>
                      <a:pt x="1333811" y="375833"/>
                      <a:pt x="1123731" y="379453"/>
                      <a:pt x="901834" y="379453"/>
                    </a:cubicBezTo>
                    <a:cubicBezTo>
                      <a:pt x="679937" y="379453"/>
                      <a:pt x="469857" y="375833"/>
                      <a:pt x="282499" y="369375"/>
                    </a:cubicBezTo>
                    <a:lnTo>
                      <a:pt x="162142" y="3644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Freeform 407"/>
              <p:cNvSpPr/>
              <p:nvPr/>
            </p:nvSpPr>
            <p:spPr>
              <a:xfrm>
                <a:off x="9608239" y="2735325"/>
                <a:ext cx="1463305" cy="371022"/>
              </a:xfrm>
              <a:custGeom>
                <a:avLst/>
                <a:gdLst>
                  <a:gd name="connsiteX0" fmla="*/ 0 w 1463305"/>
                  <a:gd name="connsiteY0" fmla="*/ 0 h 371022"/>
                  <a:gd name="connsiteX1" fmla="*/ 50721 w 1463305"/>
                  <a:gd name="connsiteY1" fmla="*/ 2204 h 371022"/>
                  <a:gd name="connsiteX2" fmla="*/ 731653 w 1463305"/>
                  <a:gd name="connsiteY2" fmla="*/ 14539 h 371022"/>
                  <a:gd name="connsiteX3" fmla="*/ 1412585 w 1463305"/>
                  <a:gd name="connsiteY3" fmla="*/ 2204 h 371022"/>
                  <a:gd name="connsiteX4" fmla="*/ 1463305 w 1463305"/>
                  <a:gd name="connsiteY4" fmla="*/ 0 h 371022"/>
                  <a:gd name="connsiteX5" fmla="*/ 1302099 w 1463305"/>
                  <a:gd name="connsiteY5" fmla="*/ 362322 h 371022"/>
                  <a:gd name="connsiteX6" fmla="*/ 1156460 w 1463305"/>
                  <a:gd name="connsiteY6" fmla="*/ 366427 h 371022"/>
                  <a:gd name="connsiteX7" fmla="*/ 731653 w 1463305"/>
                  <a:gd name="connsiteY7" fmla="*/ 371022 h 371022"/>
                  <a:gd name="connsiteX8" fmla="*/ 306846 w 1463305"/>
                  <a:gd name="connsiteY8" fmla="*/ 366427 h 371022"/>
                  <a:gd name="connsiteX9" fmla="*/ 161206 w 1463305"/>
                  <a:gd name="connsiteY9" fmla="*/ 362322 h 371022"/>
                  <a:gd name="connsiteX10" fmla="*/ 0 w 1463305"/>
                  <a:gd name="connsiteY10" fmla="*/ 0 h 37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3305" h="371022">
                    <a:moveTo>
                      <a:pt x="0" y="0"/>
                    </a:moveTo>
                    <a:lnTo>
                      <a:pt x="50721" y="2204"/>
                    </a:lnTo>
                    <a:cubicBezTo>
                      <a:pt x="253137" y="10071"/>
                      <a:pt x="485101" y="14539"/>
                      <a:pt x="731653" y="14539"/>
                    </a:cubicBezTo>
                    <a:cubicBezTo>
                      <a:pt x="978205" y="14539"/>
                      <a:pt x="1210169" y="10071"/>
                      <a:pt x="1412585" y="2204"/>
                    </a:cubicBezTo>
                    <a:lnTo>
                      <a:pt x="1463305" y="0"/>
                    </a:lnTo>
                    <a:lnTo>
                      <a:pt x="1302099" y="362322"/>
                    </a:lnTo>
                    <a:lnTo>
                      <a:pt x="1156460" y="366427"/>
                    </a:lnTo>
                    <a:cubicBezTo>
                      <a:pt x="1022264" y="369413"/>
                      <a:pt x="879584" y="371022"/>
                      <a:pt x="731653" y="371022"/>
                    </a:cubicBezTo>
                    <a:cubicBezTo>
                      <a:pt x="583722" y="371022"/>
                      <a:pt x="441043" y="369413"/>
                      <a:pt x="306846" y="366427"/>
                    </a:cubicBezTo>
                    <a:lnTo>
                      <a:pt x="161206" y="362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9777467" y="3115678"/>
                <a:ext cx="1124849" cy="364734"/>
              </a:xfrm>
              <a:custGeom>
                <a:avLst/>
                <a:gdLst>
                  <a:gd name="connsiteX0" fmla="*/ 0 w 1124849"/>
                  <a:gd name="connsiteY0" fmla="*/ 0 h 364734"/>
                  <a:gd name="connsiteX1" fmla="*/ 6369 w 1124849"/>
                  <a:gd name="connsiteY1" fmla="*/ 220 h 364734"/>
                  <a:gd name="connsiteX2" fmla="*/ 562425 w 1124849"/>
                  <a:gd name="connsiteY2" fmla="*/ 8251 h 364734"/>
                  <a:gd name="connsiteX3" fmla="*/ 1118481 w 1124849"/>
                  <a:gd name="connsiteY3" fmla="*/ 220 h 364734"/>
                  <a:gd name="connsiteX4" fmla="*/ 1124849 w 1124849"/>
                  <a:gd name="connsiteY4" fmla="*/ 0 h 364734"/>
                  <a:gd name="connsiteX5" fmla="*/ 964447 w 1124849"/>
                  <a:gd name="connsiteY5" fmla="*/ 360515 h 364734"/>
                  <a:gd name="connsiteX6" fmla="*/ 779979 w 1124849"/>
                  <a:gd name="connsiteY6" fmla="*/ 363556 h 364734"/>
                  <a:gd name="connsiteX7" fmla="*/ 562425 w 1124849"/>
                  <a:gd name="connsiteY7" fmla="*/ 364734 h 364734"/>
                  <a:gd name="connsiteX8" fmla="*/ 344871 w 1124849"/>
                  <a:gd name="connsiteY8" fmla="*/ 363556 h 364734"/>
                  <a:gd name="connsiteX9" fmla="*/ 160401 w 1124849"/>
                  <a:gd name="connsiteY9" fmla="*/ 360515 h 364734"/>
                  <a:gd name="connsiteX10" fmla="*/ 0 w 1124849"/>
                  <a:gd name="connsiteY10" fmla="*/ 0 h 36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4849" h="364734">
                    <a:moveTo>
                      <a:pt x="0" y="0"/>
                    </a:moveTo>
                    <a:lnTo>
                      <a:pt x="6369" y="220"/>
                    </a:lnTo>
                    <a:cubicBezTo>
                      <a:pt x="177278" y="5391"/>
                      <a:pt x="365184" y="8251"/>
                      <a:pt x="562425" y="8251"/>
                    </a:cubicBezTo>
                    <a:cubicBezTo>
                      <a:pt x="759666" y="8251"/>
                      <a:pt x="947572" y="5391"/>
                      <a:pt x="1118481" y="220"/>
                    </a:cubicBezTo>
                    <a:lnTo>
                      <a:pt x="1124849" y="0"/>
                    </a:lnTo>
                    <a:lnTo>
                      <a:pt x="964447" y="360515"/>
                    </a:lnTo>
                    <a:lnTo>
                      <a:pt x="779979" y="363556"/>
                    </a:lnTo>
                    <a:cubicBezTo>
                      <a:pt x="709043" y="364332"/>
                      <a:pt x="636391" y="364734"/>
                      <a:pt x="562425" y="364734"/>
                    </a:cubicBezTo>
                    <a:cubicBezTo>
                      <a:pt x="488460" y="364734"/>
                      <a:pt x="415807" y="364332"/>
                      <a:pt x="344871" y="363556"/>
                    </a:cubicBezTo>
                    <a:lnTo>
                      <a:pt x="160401" y="3605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Freeform 409"/>
              <p:cNvSpPr/>
              <p:nvPr/>
            </p:nvSpPr>
            <p:spPr>
              <a:xfrm>
                <a:off x="9945592" y="3493556"/>
                <a:ext cx="788596" cy="377119"/>
              </a:xfrm>
              <a:custGeom>
                <a:avLst/>
                <a:gdLst>
                  <a:gd name="connsiteX0" fmla="*/ 0 w 788596"/>
                  <a:gd name="connsiteY0" fmla="*/ 0 h 377119"/>
                  <a:gd name="connsiteX1" fmla="*/ 106396 w 788596"/>
                  <a:gd name="connsiteY1" fmla="*/ 2363 h 377119"/>
                  <a:gd name="connsiteX2" fmla="*/ 394299 w 788596"/>
                  <a:gd name="connsiteY2" fmla="*/ 4439 h 377119"/>
                  <a:gd name="connsiteX3" fmla="*/ 682202 w 788596"/>
                  <a:gd name="connsiteY3" fmla="*/ 2363 h 377119"/>
                  <a:gd name="connsiteX4" fmla="*/ 788596 w 788596"/>
                  <a:gd name="connsiteY4" fmla="*/ 0 h 377119"/>
                  <a:gd name="connsiteX5" fmla="*/ 630438 w 788596"/>
                  <a:gd name="connsiteY5" fmla="*/ 355473 h 377119"/>
                  <a:gd name="connsiteX6" fmla="*/ 624574 w 788596"/>
                  <a:gd name="connsiteY6" fmla="*/ 356793 h 377119"/>
                  <a:gd name="connsiteX7" fmla="*/ 394299 w 788596"/>
                  <a:gd name="connsiteY7" fmla="*/ 377119 h 377119"/>
                  <a:gd name="connsiteX8" fmla="*/ 164024 w 788596"/>
                  <a:gd name="connsiteY8" fmla="*/ 356793 h 377119"/>
                  <a:gd name="connsiteX9" fmla="*/ 158158 w 788596"/>
                  <a:gd name="connsiteY9" fmla="*/ 355472 h 377119"/>
                  <a:gd name="connsiteX10" fmla="*/ 0 w 788596"/>
                  <a:gd name="connsiteY10" fmla="*/ 0 h 37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596" h="377119">
                    <a:moveTo>
                      <a:pt x="0" y="0"/>
                    </a:moveTo>
                    <a:lnTo>
                      <a:pt x="106396" y="2363"/>
                    </a:lnTo>
                    <a:cubicBezTo>
                      <a:pt x="199392" y="3724"/>
                      <a:pt x="295678" y="4439"/>
                      <a:pt x="394299" y="4439"/>
                    </a:cubicBezTo>
                    <a:cubicBezTo>
                      <a:pt x="492920" y="4439"/>
                      <a:pt x="589206" y="3724"/>
                      <a:pt x="682202" y="2363"/>
                    </a:cubicBezTo>
                    <a:lnTo>
                      <a:pt x="788596" y="0"/>
                    </a:lnTo>
                    <a:lnTo>
                      <a:pt x="630438" y="355473"/>
                    </a:lnTo>
                    <a:lnTo>
                      <a:pt x="624574" y="356793"/>
                    </a:lnTo>
                    <a:cubicBezTo>
                      <a:pt x="550194" y="370120"/>
                      <a:pt x="473180" y="377119"/>
                      <a:pt x="394299" y="377119"/>
                    </a:cubicBezTo>
                    <a:cubicBezTo>
                      <a:pt x="315418" y="377119"/>
                      <a:pt x="238405" y="370120"/>
                      <a:pt x="164024" y="356793"/>
                    </a:cubicBezTo>
                    <a:lnTo>
                      <a:pt x="158158" y="3554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/>
            <p:cNvGrpSpPr>
              <a:grpSpLocks noChangeAspect="1"/>
            </p:cNvGrpSpPr>
            <p:nvPr/>
          </p:nvGrpSpPr>
          <p:grpSpPr>
            <a:xfrm>
              <a:off x="10733391" y="3466406"/>
              <a:ext cx="768537" cy="758952"/>
              <a:chOff x="12631287" y="1049209"/>
              <a:chExt cx="2857100" cy="2821466"/>
            </a:xfrm>
          </p:grpSpPr>
          <p:sp>
            <p:nvSpPr>
              <p:cNvPr id="412" name="Freeform 411"/>
              <p:cNvSpPr/>
              <p:nvPr/>
            </p:nvSpPr>
            <p:spPr>
              <a:xfrm>
                <a:off x="1263128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12631287" y="1168991"/>
                <a:ext cx="2857100" cy="394339"/>
              </a:xfrm>
              <a:custGeom>
                <a:avLst/>
                <a:gdLst>
                  <a:gd name="connsiteX0" fmla="*/ 0 w 2857100"/>
                  <a:gd name="connsiteY0" fmla="*/ 0 h 394339"/>
                  <a:gd name="connsiteX1" fmla="*/ 7375 w 2857100"/>
                  <a:gd name="connsiteY1" fmla="*/ 10448 h 394339"/>
                  <a:gd name="connsiteX2" fmla="*/ 1428550 w 2857100"/>
                  <a:gd name="connsiteY2" fmla="*/ 102197 h 394339"/>
                  <a:gd name="connsiteX3" fmla="*/ 2849725 w 2857100"/>
                  <a:gd name="connsiteY3" fmla="*/ 10448 h 394339"/>
                  <a:gd name="connsiteX4" fmla="*/ 2857099 w 2857100"/>
                  <a:gd name="connsiteY4" fmla="*/ 0 h 394339"/>
                  <a:gd name="connsiteX5" fmla="*/ 2857100 w 2857100"/>
                  <a:gd name="connsiteY5" fmla="*/ 0 h 394339"/>
                  <a:gd name="connsiteX6" fmla="*/ 2707073 w 2857100"/>
                  <a:gd name="connsiteY6" fmla="*/ 337198 h 394339"/>
                  <a:gd name="connsiteX7" fmla="*/ 2650284 w 2857100"/>
                  <a:gd name="connsiteY7" fmla="*/ 345134 h 394339"/>
                  <a:gd name="connsiteX8" fmla="*/ 1428550 w 2857100"/>
                  <a:gd name="connsiteY8" fmla="*/ 394339 h 394339"/>
                  <a:gd name="connsiteX9" fmla="*/ 206816 w 2857100"/>
                  <a:gd name="connsiteY9" fmla="*/ 345134 h 394339"/>
                  <a:gd name="connsiteX10" fmla="*/ 150027 w 2857100"/>
                  <a:gd name="connsiteY10" fmla="*/ 337198 h 394339"/>
                  <a:gd name="connsiteX11" fmla="*/ 0 w 2857100"/>
                  <a:gd name="connsiteY11" fmla="*/ 0 h 39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394339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707073" y="337198"/>
                    </a:lnTo>
                    <a:lnTo>
                      <a:pt x="2650284" y="345134"/>
                    </a:lnTo>
                    <a:cubicBezTo>
                      <a:pt x="2399735" y="374633"/>
                      <a:pt x="1946309" y="394339"/>
                      <a:pt x="1428550" y="394339"/>
                    </a:cubicBezTo>
                    <a:cubicBezTo>
                      <a:pt x="910791" y="394339"/>
                      <a:pt x="457365" y="374633"/>
                      <a:pt x="206816" y="345134"/>
                    </a:cubicBezTo>
                    <a:lnTo>
                      <a:pt x="150027" y="3371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>
                <a:off x="12789848" y="1525368"/>
                <a:ext cx="2539978" cy="365268"/>
              </a:xfrm>
              <a:custGeom>
                <a:avLst/>
                <a:gdLst>
                  <a:gd name="connsiteX0" fmla="*/ 0 w 2539978"/>
                  <a:gd name="connsiteY0" fmla="*/ 0 h 365268"/>
                  <a:gd name="connsiteX1" fmla="*/ 13857 w 2539978"/>
                  <a:gd name="connsiteY1" fmla="*/ 2058 h 365268"/>
                  <a:gd name="connsiteX2" fmla="*/ 1269989 w 2539978"/>
                  <a:gd name="connsiteY2" fmla="*/ 55543 h 365268"/>
                  <a:gd name="connsiteX3" fmla="*/ 2526121 w 2539978"/>
                  <a:gd name="connsiteY3" fmla="*/ 2058 h 365268"/>
                  <a:gd name="connsiteX4" fmla="*/ 2539978 w 2539978"/>
                  <a:gd name="connsiteY4" fmla="*/ 0 h 365268"/>
                  <a:gd name="connsiteX5" fmla="*/ 2395026 w 2539978"/>
                  <a:gd name="connsiteY5" fmla="*/ 325793 h 365268"/>
                  <a:gd name="connsiteX6" fmla="*/ 2372328 w 2539978"/>
                  <a:gd name="connsiteY6" fmla="*/ 328077 h 365268"/>
                  <a:gd name="connsiteX7" fmla="*/ 1269989 w 2539978"/>
                  <a:gd name="connsiteY7" fmla="*/ 365268 h 365268"/>
                  <a:gd name="connsiteX8" fmla="*/ 167651 w 2539978"/>
                  <a:gd name="connsiteY8" fmla="*/ 328077 h 365268"/>
                  <a:gd name="connsiteX9" fmla="*/ 144952 w 2539978"/>
                  <a:gd name="connsiteY9" fmla="*/ 325793 h 365268"/>
                  <a:gd name="connsiteX10" fmla="*/ 0 w 2539978"/>
                  <a:gd name="connsiteY10" fmla="*/ 0 h 36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9978" h="365268">
                    <a:moveTo>
                      <a:pt x="0" y="0"/>
                    </a:moveTo>
                    <a:lnTo>
                      <a:pt x="13857" y="2058"/>
                    </a:lnTo>
                    <a:cubicBezTo>
                      <a:pt x="255767" y="33916"/>
                      <a:pt x="727575" y="55543"/>
                      <a:pt x="1269989" y="55543"/>
                    </a:cubicBezTo>
                    <a:cubicBezTo>
                      <a:pt x="1812403" y="55543"/>
                      <a:pt x="2284211" y="33916"/>
                      <a:pt x="2526121" y="2058"/>
                    </a:cubicBezTo>
                    <a:lnTo>
                      <a:pt x="2539978" y="0"/>
                    </a:lnTo>
                    <a:lnTo>
                      <a:pt x="2395026" y="325793"/>
                    </a:lnTo>
                    <a:lnTo>
                      <a:pt x="2372328" y="328077"/>
                    </a:lnTo>
                    <a:cubicBezTo>
                      <a:pt x="2110311" y="350790"/>
                      <a:pt x="1713783" y="365268"/>
                      <a:pt x="1269989" y="365268"/>
                    </a:cubicBezTo>
                    <a:cubicBezTo>
                      <a:pt x="826196" y="365268"/>
                      <a:pt x="429668" y="350790"/>
                      <a:pt x="167651" y="328077"/>
                    </a:cubicBezTo>
                    <a:lnTo>
                      <a:pt x="144952" y="325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Freeform 414"/>
              <p:cNvSpPr/>
              <p:nvPr/>
            </p:nvSpPr>
            <p:spPr>
              <a:xfrm>
                <a:off x="12943023" y="1869643"/>
                <a:ext cx="2233628" cy="348301"/>
              </a:xfrm>
              <a:custGeom>
                <a:avLst/>
                <a:gdLst>
                  <a:gd name="connsiteX0" fmla="*/ 0 w 2233628"/>
                  <a:gd name="connsiteY0" fmla="*/ 0 h 348301"/>
                  <a:gd name="connsiteX1" fmla="*/ 14475 w 2233628"/>
                  <a:gd name="connsiteY1" fmla="*/ 1385 h 348301"/>
                  <a:gd name="connsiteX2" fmla="*/ 1116814 w 2233628"/>
                  <a:gd name="connsiteY2" fmla="*/ 38576 h 348301"/>
                  <a:gd name="connsiteX3" fmla="*/ 2219153 w 2233628"/>
                  <a:gd name="connsiteY3" fmla="*/ 1385 h 348301"/>
                  <a:gd name="connsiteX4" fmla="*/ 2233628 w 2233628"/>
                  <a:gd name="connsiteY4" fmla="*/ 0 h 348301"/>
                  <a:gd name="connsiteX5" fmla="*/ 2090927 w 2233628"/>
                  <a:gd name="connsiteY5" fmla="*/ 320732 h 348301"/>
                  <a:gd name="connsiteX6" fmla="*/ 2077339 w 2233628"/>
                  <a:gd name="connsiteY6" fmla="*/ 321752 h 348301"/>
                  <a:gd name="connsiteX7" fmla="*/ 1116814 w 2233628"/>
                  <a:gd name="connsiteY7" fmla="*/ 348301 h 348301"/>
                  <a:gd name="connsiteX8" fmla="*/ 156289 w 2233628"/>
                  <a:gd name="connsiteY8" fmla="*/ 321752 h 348301"/>
                  <a:gd name="connsiteX9" fmla="*/ 142700 w 2233628"/>
                  <a:gd name="connsiteY9" fmla="*/ 320732 h 348301"/>
                  <a:gd name="connsiteX10" fmla="*/ 0 w 2233628"/>
                  <a:gd name="connsiteY10" fmla="*/ 0 h 3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3628" h="348301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8"/>
                      <a:pt x="2219153" y="1385"/>
                    </a:cubicBezTo>
                    <a:lnTo>
                      <a:pt x="2233628" y="0"/>
                    </a:lnTo>
                    <a:lnTo>
                      <a:pt x="2090927" y="320732"/>
                    </a:lnTo>
                    <a:lnTo>
                      <a:pt x="2077339" y="321752"/>
                    </a:lnTo>
                    <a:cubicBezTo>
                      <a:pt x="1823647" y="338247"/>
                      <a:pt x="1486642" y="348301"/>
                      <a:pt x="1116814" y="348301"/>
                    </a:cubicBezTo>
                    <a:cubicBezTo>
                      <a:pt x="746987" y="348301"/>
                      <a:pt x="409982" y="338247"/>
                      <a:pt x="156289" y="321752"/>
                    </a:cubicBezTo>
                    <a:lnTo>
                      <a:pt x="142700" y="320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 415"/>
              <p:cNvSpPr/>
              <p:nvPr/>
            </p:nvSpPr>
            <p:spPr>
              <a:xfrm>
                <a:off x="13093769" y="2208458"/>
                <a:ext cx="1932136" cy="336793"/>
              </a:xfrm>
              <a:custGeom>
                <a:avLst/>
                <a:gdLst>
                  <a:gd name="connsiteX0" fmla="*/ 0 w 1932136"/>
                  <a:gd name="connsiteY0" fmla="*/ 0 h 336793"/>
                  <a:gd name="connsiteX1" fmla="*/ 57378 w 1932136"/>
                  <a:gd name="connsiteY1" fmla="*/ 3731 h 336793"/>
                  <a:gd name="connsiteX2" fmla="*/ 966068 w 1932136"/>
                  <a:gd name="connsiteY2" fmla="*/ 27068 h 336793"/>
                  <a:gd name="connsiteX3" fmla="*/ 1874758 w 1932136"/>
                  <a:gd name="connsiteY3" fmla="*/ 3731 h 336793"/>
                  <a:gd name="connsiteX4" fmla="*/ 1932136 w 1932136"/>
                  <a:gd name="connsiteY4" fmla="*/ 0 h 336793"/>
                  <a:gd name="connsiteX5" fmla="*/ 1895806 w 1932136"/>
                  <a:gd name="connsiteY5" fmla="*/ 81654 h 336793"/>
                  <a:gd name="connsiteX6" fmla="*/ 1790703 w 1932136"/>
                  <a:gd name="connsiteY6" fmla="*/ 317882 h 336793"/>
                  <a:gd name="connsiteX7" fmla="*/ 1764784 w 1932136"/>
                  <a:gd name="connsiteY7" fmla="*/ 319339 h 336793"/>
                  <a:gd name="connsiteX8" fmla="*/ 966068 w 1932136"/>
                  <a:gd name="connsiteY8" fmla="*/ 336793 h 336793"/>
                  <a:gd name="connsiteX9" fmla="*/ 167352 w 1932136"/>
                  <a:gd name="connsiteY9" fmla="*/ 319339 h 336793"/>
                  <a:gd name="connsiteX10" fmla="*/ 141433 w 1932136"/>
                  <a:gd name="connsiteY10" fmla="*/ 317882 h 336793"/>
                  <a:gd name="connsiteX11" fmla="*/ 36330 w 1932136"/>
                  <a:gd name="connsiteY11" fmla="*/ 81655 h 336793"/>
                  <a:gd name="connsiteX12" fmla="*/ 0 w 1932136"/>
                  <a:gd name="connsiteY12" fmla="*/ 0 h 33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136" h="336793">
                    <a:moveTo>
                      <a:pt x="0" y="0"/>
                    </a:moveTo>
                    <a:lnTo>
                      <a:pt x="57378" y="3731"/>
                    </a:lnTo>
                    <a:cubicBezTo>
                      <a:pt x="304315" y="18310"/>
                      <a:pt x="620895" y="27068"/>
                      <a:pt x="966068" y="27068"/>
                    </a:cubicBezTo>
                    <a:cubicBezTo>
                      <a:pt x="1311241" y="27068"/>
                      <a:pt x="1627821" y="18310"/>
                      <a:pt x="1874758" y="3731"/>
                    </a:cubicBezTo>
                    <a:lnTo>
                      <a:pt x="1932136" y="0"/>
                    </a:lnTo>
                    <a:lnTo>
                      <a:pt x="1895806" y="81654"/>
                    </a:lnTo>
                    <a:lnTo>
                      <a:pt x="1790703" y="317882"/>
                    </a:lnTo>
                    <a:lnTo>
                      <a:pt x="1764784" y="319339"/>
                    </a:lnTo>
                    <a:cubicBezTo>
                      <a:pt x="1536786" y="330358"/>
                      <a:pt x="1261931" y="336793"/>
                      <a:pt x="966068" y="336793"/>
                    </a:cubicBezTo>
                    <a:cubicBezTo>
                      <a:pt x="670206" y="336793"/>
                      <a:pt x="395351" y="330358"/>
                      <a:pt x="167352" y="319339"/>
                    </a:cubicBezTo>
                    <a:lnTo>
                      <a:pt x="141433" y="317882"/>
                    </a:lnTo>
                    <a:lnTo>
                      <a:pt x="36330" y="816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reeform 416"/>
              <p:cNvSpPr/>
              <p:nvPr/>
            </p:nvSpPr>
            <p:spPr>
              <a:xfrm>
                <a:off x="13243248" y="2544423"/>
                <a:ext cx="1633179" cy="328135"/>
              </a:xfrm>
              <a:custGeom>
                <a:avLst/>
                <a:gdLst>
                  <a:gd name="connsiteX0" fmla="*/ 0 w 1633179"/>
                  <a:gd name="connsiteY0" fmla="*/ 0 h 328135"/>
                  <a:gd name="connsiteX1" fmla="*/ 17874 w 1633179"/>
                  <a:gd name="connsiteY1" fmla="*/ 956 h 328135"/>
                  <a:gd name="connsiteX2" fmla="*/ 816590 w 1633179"/>
                  <a:gd name="connsiteY2" fmla="*/ 18410 h 328135"/>
                  <a:gd name="connsiteX3" fmla="*/ 1615306 w 1633179"/>
                  <a:gd name="connsiteY3" fmla="*/ 956 h 328135"/>
                  <a:gd name="connsiteX4" fmla="*/ 1633179 w 1633179"/>
                  <a:gd name="connsiteY4" fmla="*/ 0 h 328135"/>
                  <a:gd name="connsiteX5" fmla="*/ 1492707 w 1633179"/>
                  <a:gd name="connsiteY5" fmla="*/ 315722 h 328135"/>
                  <a:gd name="connsiteX6" fmla="*/ 1435926 w 1633179"/>
                  <a:gd name="connsiteY6" fmla="*/ 318057 h 328135"/>
                  <a:gd name="connsiteX7" fmla="*/ 816590 w 1633179"/>
                  <a:gd name="connsiteY7" fmla="*/ 328135 h 328135"/>
                  <a:gd name="connsiteX8" fmla="*/ 197255 w 1633179"/>
                  <a:gd name="connsiteY8" fmla="*/ 318057 h 328135"/>
                  <a:gd name="connsiteX9" fmla="*/ 140472 w 1633179"/>
                  <a:gd name="connsiteY9" fmla="*/ 315722 h 328135"/>
                  <a:gd name="connsiteX10" fmla="*/ 0 w 1633179"/>
                  <a:gd name="connsiteY10" fmla="*/ 0 h 32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328135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492707" y="315722"/>
                    </a:lnTo>
                    <a:lnTo>
                      <a:pt x="1435926" y="318057"/>
                    </a:lnTo>
                    <a:cubicBezTo>
                      <a:pt x="1248567" y="324515"/>
                      <a:pt x="1038487" y="328135"/>
                      <a:pt x="816590" y="328135"/>
                    </a:cubicBezTo>
                    <a:cubicBezTo>
                      <a:pt x="594693" y="328135"/>
                      <a:pt x="384613" y="324515"/>
                      <a:pt x="197255" y="318057"/>
                    </a:cubicBezTo>
                    <a:lnTo>
                      <a:pt x="140472" y="3157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Freeform 417"/>
              <p:cNvSpPr/>
              <p:nvPr/>
            </p:nvSpPr>
            <p:spPr>
              <a:xfrm>
                <a:off x="13391775" y="2878248"/>
                <a:ext cx="1336125" cy="321617"/>
              </a:xfrm>
              <a:custGeom>
                <a:avLst/>
                <a:gdLst>
                  <a:gd name="connsiteX0" fmla="*/ 0 w 1336125"/>
                  <a:gd name="connsiteY0" fmla="*/ 0 h 321617"/>
                  <a:gd name="connsiteX1" fmla="*/ 112007 w 1336125"/>
                  <a:gd name="connsiteY1" fmla="*/ 3861 h 321617"/>
                  <a:gd name="connsiteX2" fmla="*/ 668063 w 1336125"/>
                  <a:gd name="connsiteY2" fmla="*/ 11892 h 321617"/>
                  <a:gd name="connsiteX3" fmla="*/ 1224119 w 1336125"/>
                  <a:gd name="connsiteY3" fmla="*/ 3861 h 321617"/>
                  <a:gd name="connsiteX4" fmla="*/ 1336125 w 1336125"/>
                  <a:gd name="connsiteY4" fmla="*/ 0 h 321617"/>
                  <a:gd name="connsiteX5" fmla="*/ 1196373 w 1336125"/>
                  <a:gd name="connsiteY5" fmla="*/ 314105 h 321617"/>
                  <a:gd name="connsiteX6" fmla="*/ 1092870 w 1336125"/>
                  <a:gd name="connsiteY6" fmla="*/ 317022 h 321617"/>
                  <a:gd name="connsiteX7" fmla="*/ 668063 w 1336125"/>
                  <a:gd name="connsiteY7" fmla="*/ 321617 h 321617"/>
                  <a:gd name="connsiteX8" fmla="*/ 243256 w 1336125"/>
                  <a:gd name="connsiteY8" fmla="*/ 317022 h 321617"/>
                  <a:gd name="connsiteX9" fmla="*/ 139752 w 1336125"/>
                  <a:gd name="connsiteY9" fmla="*/ 314104 h 321617"/>
                  <a:gd name="connsiteX10" fmla="*/ 0 w 1336125"/>
                  <a:gd name="connsiteY10" fmla="*/ 0 h 32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6125" h="321617">
                    <a:moveTo>
                      <a:pt x="0" y="0"/>
                    </a:moveTo>
                    <a:lnTo>
                      <a:pt x="112007" y="3861"/>
                    </a:lnTo>
                    <a:cubicBezTo>
                      <a:pt x="282916" y="9032"/>
                      <a:pt x="470822" y="11892"/>
                      <a:pt x="668063" y="11892"/>
                    </a:cubicBezTo>
                    <a:cubicBezTo>
                      <a:pt x="865304" y="11892"/>
                      <a:pt x="1053210" y="9032"/>
                      <a:pt x="1224119" y="3861"/>
                    </a:cubicBezTo>
                    <a:lnTo>
                      <a:pt x="1336125" y="0"/>
                    </a:lnTo>
                    <a:lnTo>
                      <a:pt x="1196373" y="314105"/>
                    </a:lnTo>
                    <a:lnTo>
                      <a:pt x="1092870" y="317022"/>
                    </a:lnTo>
                    <a:cubicBezTo>
                      <a:pt x="958674" y="320008"/>
                      <a:pt x="815994" y="321617"/>
                      <a:pt x="668063" y="321617"/>
                    </a:cubicBezTo>
                    <a:cubicBezTo>
                      <a:pt x="520132" y="321617"/>
                      <a:pt x="377453" y="320008"/>
                      <a:pt x="243256" y="317022"/>
                    </a:cubicBezTo>
                    <a:lnTo>
                      <a:pt x="139752" y="3141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13539472" y="3210207"/>
                <a:ext cx="1040731" cy="316964"/>
              </a:xfrm>
              <a:custGeom>
                <a:avLst/>
                <a:gdLst>
                  <a:gd name="connsiteX0" fmla="*/ 0 w 1040731"/>
                  <a:gd name="connsiteY0" fmla="*/ 0 h 316964"/>
                  <a:gd name="connsiteX1" fmla="*/ 232463 w 1040731"/>
                  <a:gd name="connsiteY1" fmla="*/ 5163 h 316964"/>
                  <a:gd name="connsiteX2" fmla="*/ 520366 w 1040731"/>
                  <a:gd name="connsiteY2" fmla="*/ 7239 h 316964"/>
                  <a:gd name="connsiteX3" fmla="*/ 808269 w 1040731"/>
                  <a:gd name="connsiteY3" fmla="*/ 5163 h 316964"/>
                  <a:gd name="connsiteX4" fmla="*/ 1040731 w 1040731"/>
                  <a:gd name="connsiteY4" fmla="*/ 0 h 316964"/>
                  <a:gd name="connsiteX5" fmla="*/ 901430 w 1040731"/>
                  <a:gd name="connsiteY5" fmla="*/ 313090 h 316964"/>
                  <a:gd name="connsiteX6" fmla="*/ 737920 w 1040731"/>
                  <a:gd name="connsiteY6" fmla="*/ 315786 h 316964"/>
                  <a:gd name="connsiteX7" fmla="*/ 520366 w 1040731"/>
                  <a:gd name="connsiteY7" fmla="*/ 316964 h 316964"/>
                  <a:gd name="connsiteX8" fmla="*/ 302812 w 1040731"/>
                  <a:gd name="connsiteY8" fmla="*/ 315786 h 316964"/>
                  <a:gd name="connsiteX9" fmla="*/ 139300 w 1040731"/>
                  <a:gd name="connsiteY9" fmla="*/ 313090 h 316964"/>
                  <a:gd name="connsiteX10" fmla="*/ 0 w 1040731"/>
                  <a:gd name="connsiteY10" fmla="*/ 0 h 3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316964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901430" y="313090"/>
                    </a:lnTo>
                    <a:lnTo>
                      <a:pt x="737920" y="315786"/>
                    </a:lnTo>
                    <a:cubicBezTo>
                      <a:pt x="666984" y="316562"/>
                      <a:pt x="594332" y="316964"/>
                      <a:pt x="520366" y="316964"/>
                    </a:cubicBezTo>
                    <a:cubicBezTo>
                      <a:pt x="446401" y="316964"/>
                      <a:pt x="373748" y="316562"/>
                      <a:pt x="302812" y="315786"/>
                    </a:cubicBezTo>
                    <a:lnTo>
                      <a:pt x="139300" y="313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>
                <a:off x="13686550" y="3540782"/>
                <a:ext cx="746572" cy="329893"/>
              </a:xfrm>
              <a:custGeom>
                <a:avLst/>
                <a:gdLst>
                  <a:gd name="connsiteX0" fmla="*/ 0 w 746572"/>
                  <a:gd name="connsiteY0" fmla="*/ 0 h 329893"/>
                  <a:gd name="connsiteX1" fmla="*/ 85384 w 746572"/>
                  <a:gd name="connsiteY1" fmla="*/ 1896 h 329893"/>
                  <a:gd name="connsiteX2" fmla="*/ 373287 w 746572"/>
                  <a:gd name="connsiteY2" fmla="*/ 3972 h 329893"/>
                  <a:gd name="connsiteX3" fmla="*/ 661190 w 746572"/>
                  <a:gd name="connsiteY3" fmla="*/ 1896 h 329893"/>
                  <a:gd name="connsiteX4" fmla="*/ 746572 w 746572"/>
                  <a:gd name="connsiteY4" fmla="*/ 0 h 329893"/>
                  <a:gd name="connsiteX5" fmla="*/ 609426 w 746572"/>
                  <a:gd name="connsiteY5" fmla="*/ 308247 h 329893"/>
                  <a:gd name="connsiteX6" fmla="*/ 603562 w 746572"/>
                  <a:gd name="connsiteY6" fmla="*/ 309567 h 329893"/>
                  <a:gd name="connsiteX7" fmla="*/ 373287 w 746572"/>
                  <a:gd name="connsiteY7" fmla="*/ 329893 h 329893"/>
                  <a:gd name="connsiteX8" fmla="*/ 143012 w 746572"/>
                  <a:gd name="connsiteY8" fmla="*/ 309567 h 329893"/>
                  <a:gd name="connsiteX9" fmla="*/ 137146 w 746572"/>
                  <a:gd name="connsiteY9" fmla="*/ 308246 h 329893"/>
                  <a:gd name="connsiteX10" fmla="*/ 0 w 746572"/>
                  <a:gd name="connsiteY10" fmla="*/ 0 h 32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72" h="329893">
                    <a:moveTo>
                      <a:pt x="0" y="0"/>
                    </a:moveTo>
                    <a:lnTo>
                      <a:pt x="85384" y="1896"/>
                    </a:lnTo>
                    <a:cubicBezTo>
                      <a:pt x="178380" y="3257"/>
                      <a:pt x="274666" y="3972"/>
                      <a:pt x="373287" y="3972"/>
                    </a:cubicBezTo>
                    <a:cubicBezTo>
                      <a:pt x="471908" y="3972"/>
                      <a:pt x="568194" y="3257"/>
                      <a:pt x="661190" y="1896"/>
                    </a:cubicBezTo>
                    <a:lnTo>
                      <a:pt x="746572" y="0"/>
                    </a:lnTo>
                    <a:lnTo>
                      <a:pt x="609426" y="308247"/>
                    </a:lnTo>
                    <a:lnTo>
                      <a:pt x="603562" y="309567"/>
                    </a:lnTo>
                    <a:cubicBezTo>
                      <a:pt x="529182" y="322894"/>
                      <a:pt x="452168" y="329893"/>
                      <a:pt x="373287" y="329893"/>
                    </a:cubicBezTo>
                    <a:cubicBezTo>
                      <a:pt x="294406" y="329893"/>
                      <a:pt x="217393" y="322894"/>
                      <a:pt x="143012" y="309567"/>
                    </a:cubicBezTo>
                    <a:lnTo>
                      <a:pt x="137146" y="308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ED999029-1496-4BA9-95A0-1AAD3FE4746B}"/>
              </a:ext>
            </a:extLst>
          </p:cNvPr>
          <p:cNvGrpSpPr/>
          <p:nvPr/>
        </p:nvGrpSpPr>
        <p:grpSpPr>
          <a:xfrm>
            <a:off x="655374" y="4248334"/>
            <a:ext cx="5250185" cy="722918"/>
            <a:chOff x="722749" y="3680444"/>
            <a:chExt cx="5250185" cy="722918"/>
          </a:xfrm>
        </p:grpSpPr>
        <p:grpSp>
          <p:nvGrpSpPr>
            <p:cNvPr id="752" name="Group 751"/>
            <p:cNvGrpSpPr>
              <a:grpSpLocks noChangeAspect="1"/>
            </p:cNvGrpSpPr>
            <p:nvPr/>
          </p:nvGrpSpPr>
          <p:grpSpPr>
            <a:xfrm>
              <a:off x="5213982" y="3680444"/>
              <a:ext cx="758952" cy="722836"/>
              <a:chOff x="-7360562" y="1760265"/>
              <a:chExt cx="1985139" cy="1890673"/>
            </a:xfrm>
          </p:grpSpPr>
          <p:grpSp>
            <p:nvGrpSpPr>
              <p:cNvPr id="824" name="Group 823"/>
              <p:cNvGrpSpPr/>
              <p:nvPr/>
            </p:nvGrpSpPr>
            <p:grpSpPr>
              <a:xfrm>
                <a:off x="-7360562" y="1760265"/>
                <a:ext cx="1985139" cy="992682"/>
                <a:chOff x="7091128" y="4189452"/>
                <a:chExt cx="1985139" cy="992682"/>
              </a:xfrm>
            </p:grpSpPr>
            <p:sp>
              <p:nvSpPr>
                <p:cNvPr id="834" name="Freeform 23"/>
                <p:cNvSpPr>
                  <a:spLocks/>
                </p:cNvSpPr>
                <p:nvPr/>
              </p:nvSpPr>
              <p:spPr bwMode="auto">
                <a:xfrm>
                  <a:off x="7734441" y="4832990"/>
                  <a:ext cx="698288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9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50"/>
                <p:cNvSpPr>
                  <a:spLocks/>
                </p:cNvSpPr>
                <p:nvPr/>
              </p:nvSpPr>
              <p:spPr bwMode="auto">
                <a:xfrm>
                  <a:off x="7701457" y="4189452"/>
                  <a:ext cx="378987" cy="584524"/>
                </a:xfrm>
                <a:custGeom>
                  <a:avLst/>
                  <a:gdLst>
                    <a:gd name="T0" fmla="*/ 1034 w 1034"/>
                    <a:gd name="T1" fmla="*/ 1501 h 1595"/>
                    <a:gd name="T2" fmla="*/ 1034 w 1034"/>
                    <a:gd name="T3" fmla="*/ 0 h 1595"/>
                    <a:gd name="T4" fmla="*/ 0 w 1034"/>
                    <a:gd name="T5" fmla="*/ 208 h 1595"/>
                    <a:gd name="T6" fmla="*/ 575 w 1034"/>
                    <a:gd name="T7" fmla="*/ 1595 h 1595"/>
                    <a:gd name="T8" fmla="*/ 1034 w 1034"/>
                    <a:gd name="T9" fmla="*/ 1501 h 1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4" h="1595">
                      <a:moveTo>
                        <a:pt x="1034" y="1501"/>
                      </a:moveTo>
                      <a:cubicBezTo>
                        <a:pt x="1034" y="0"/>
                        <a:pt x="1034" y="0"/>
                        <a:pt x="1034" y="0"/>
                      </a:cubicBezTo>
                      <a:cubicBezTo>
                        <a:pt x="670" y="2"/>
                        <a:pt x="318" y="76"/>
                        <a:pt x="0" y="208"/>
                      </a:cubicBezTo>
                      <a:cubicBezTo>
                        <a:pt x="575" y="1595"/>
                        <a:pt x="575" y="1595"/>
                        <a:pt x="575" y="1595"/>
                      </a:cubicBezTo>
                      <a:cubicBezTo>
                        <a:pt x="716" y="1535"/>
                        <a:pt x="870" y="1502"/>
                        <a:pt x="1034" y="15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51"/>
                <p:cNvSpPr>
                  <a:spLocks/>
                </p:cNvSpPr>
                <p:nvPr/>
              </p:nvSpPr>
              <p:spPr bwMode="auto">
                <a:xfrm>
                  <a:off x="8080444" y="4189452"/>
                  <a:ext cx="378987" cy="581832"/>
                </a:xfrm>
                <a:custGeom>
                  <a:avLst/>
                  <a:gdLst>
                    <a:gd name="T0" fmla="*/ 10 w 1034"/>
                    <a:gd name="T1" fmla="*/ 1500 h 1588"/>
                    <a:gd name="T2" fmla="*/ 460 w 1034"/>
                    <a:gd name="T3" fmla="*/ 1588 h 1588"/>
                    <a:gd name="T4" fmla="*/ 1034 w 1034"/>
                    <a:gd name="T5" fmla="*/ 201 h 1588"/>
                    <a:gd name="T6" fmla="*/ 10 w 1034"/>
                    <a:gd name="T7" fmla="*/ 0 h 1588"/>
                    <a:gd name="T8" fmla="*/ 0 w 1034"/>
                    <a:gd name="T9" fmla="*/ 0 h 1588"/>
                    <a:gd name="T10" fmla="*/ 0 w 1034"/>
                    <a:gd name="T11" fmla="*/ 1501 h 1588"/>
                    <a:gd name="T12" fmla="*/ 10 w 1034"/>
                    <a:gd name="T13" fmla="*/ 1500 h 1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4" h="1588">
                      <a:moveTo>
                        <a:pt x="10" y="1500"/>
                      </a:moveTo>
                      <a:cubicBezTo>
                        <a:pt x="169" y="1500"/>
                        <a:pt x="321" y="1532"/>
                        <a:pt x="460" y="1588"/>
                      </a:cubicBezTo>
                      <a:cubicBezTo>
                        <a:pt x="1034" y="201"/>
                        <a:pt x="1034" y="201"/>
                        <a:pt x="1034" y="201"/>
                      </a:cubicBezTo>
                      <a:cubicBezTo>
                        <a:pt x="718" y="71"/>
                        <a:pt x="373" y="0"/>
                        <a:pt x="10" y="0"/>
                      </a:cubicBezTo>
                      <a:cubicBezTo>
                        <a:pt x="6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6" y="1500"/>
                        <a:pt x="10" y="150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52"/>
                <p:cNvSpPr>
                  <a:spLocks/>
                </p:cNvSpPr>
                <p:nvPr/>
              </p:nvSpPr>
              <p:spPr bwMode="auto">
                <a:xfrm>
                  <a:off x="8248733" y="4263051"/>
                  <a:ext cx="534935" cy="603822"/>
                </a:xfrm>
                <a:custGeom>
                  <a:avLst/>
                  <a:gdLst>
                    <a:gd name="T0" fmla="*/ 398 w 1460"/>
                    <a:gd name="T1" fmla="*/ 1648 h 1648"/>
                    <a:gd name="T2" fmla="*/ 1460 w 1460"/>
                    <a:gd name="T3" fmla="*/ 586 h 1648"/>
                    <a:gd name="T4" fmla="*/ 904 w 1460"/>
                    <a:gd name="T5" fmla="*/ 161 h 1648"/>
                    <a:gd name="T6" fmla="*/ 575 w 1460"/>
                    <a:gd name="T7" fmla="*/ 0 h 1648"/>
                    <a:gd name="T8" fmla="*/ 0 w 1460"/>
                    <a:gd name="T9" fmla="*/ 1387 h 1648"/>
                    <a:gd name="T10" fmla="*/ 153 w 1460"/>
                    <a:gd name="T11" fmla="*/ 1462 h 1648"/>
                    <a:gd name="T12" fmla="*/ 398 w 1460"/>
                    <a:gd name="T13" fmla="*/ 1648 h 1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0" h="1648">
                      <a:moveTo>
                        <a:pt x="398" y="1648"/>
                      </a:moveTo>
                      <a:cubicBezTo>
                        <a:pt x="1460" y="586"/>
                        <a:pt x="1460" y="586"/>
                        <a:pt x="1460" y="586"/>
                      </a:cubicBezTo>
                      <a:cubicBezTo>
                        <a:pt x="1294" y="422"/>
                        <a:pt x="1107" y="279"/>
                        <a:pt x="904" y="161"/>
                      </a:cubicBezTo>
                      <a:cubicBezTo>
                        <a:pt x="799" y="100"/>
                        <a:pt x="689" y="46"/>
                        <a:pt x="575" y="0"/>
                      </a:cubicBezTo>
                      <a:cubicBezTo>
                        <a:pt x="0" y="1387"/>
                        <a:pt x="0" y="1387"/>
                        <a:pt x="0" y="1387"/>
                      </a:cubicBezTo>
                      <a:cubicBezTo>
                        <a:pt x="53" y="1409"/>
                        <a:pt x="105" y="1433"/>
                        <a:pt x="153" y="1462"/>
                      </a:cubicBezTo>
                      <a:cubicBezTo>
                        <a:pt x="243" y="1513"/>
                        <a:pt x="325" y="1576"/>
                        <a:pt x="398" y="16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53"/>
                <p:cNvSpPr>
                  <a:spLocks/>
                </p:cNvSpPr>
                <p:nvPr/>
              </p:nvSpPr>
              <p:spPr bwMode="auto">
                <a:xfrm>
                  <a:off x="8394584" y="4477788"/>
                  <a:ext cx="606514" cy="535384"/>
                </a:xfrm>
                <a:custGeom>
                  <a:avLst/>
                  <a:gdLst>
                    <a:gd name="T0" fmla="*/ 1581 w 1655"/>
                    <a:gd name="T1" fmla="*/ 722 h 1461"/>
                    <a:gd name="T2" fmla="*/ 1497 w 1655"/>
                    <a:gd name="T3" fmla="*/ 565 h 1461"/>
                    <a:gd name="T4" fmla="*/ 1062 w 1655"/>
                    <a:gd name="T5" fmla="*/ 0 h 1461"/>
                    <a:gd name="T6" fmla="*/ 0 w 1655"/>
                    <a:gd name="T7" fmla="*/ 1062 h 1461"/>
                    <a:gd name="T8" fmla="*/ 197 w 1655"/>
                    <a:gd name="T9" fmla="*/ 1316 h 1461"/>
                    <a:gd name="T10" fmla="*/ 268 w 1655"/>
                    <a:gd name="T11" fmla="*/ 1461 h 1461"/>
                    <a:gd name="T12" fmla="*/ 1581 w 1655"/>
                    <a:gd name="T13" fmla="*/ 917 h 1461"/>
                    <a:gd name="T14" fmla="*/ 1655 w 1655"/>
                    <a:gd name="T15" fmla="*/ 886 h 1461"/>
                    <a:gd name="T16" fmla="*/ 1581 w 1655"/>
                    <a:gd name="T17" fmla="*/ 722 h 1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5" h="1461">
                      <a:moveTo>
                        <a:pt x="1581" y="722"/>
                      </a:moveTo>
                      <a:cubicBezTo>
                        <a:pt x="1547" y="669"/>
                        <a:pt x="1527" y="616"/>
                        <a:pt x="1497" y="565"/>
                      </a:cubicBezTo>
                      <a:cubicBezTo>
                        <a:pt x="1377" y="358"/>
                        <a:pt x="1230" y="168"/>
                        <a:pt x="1062" y="0"/>
                      </a:cubicBezTo>
                      <a:cubicBezTo>
                        <a:pt x="0" y="1062"/>
                        <a:pt x="0" y="1062"/>
                        <a:pt x="0" y="1062"/>
                      </a:cubicBezTo>
                      <a:cubicBezTo>
                        <a:pt x="77" y="1137"/>
                        <a:pt x="143" y="1222"/>
                        <a:pt x="197" y="1316"/>
                      </a:cubicBezTo>
                      <a:cubicBezTo>
                        <a:pt x="224" y="1362"/>
                        <a:pt x="247" y="1410"/>
                        <a:pt x="268" y="1461"/>
                      </a:cubicBezTo>
                      <a:cubicBezTo>
                        <a:pt x="1581" y="917"/>
                        <a:pt x="1581" y="917"/>
                        <a:pt x="1581" y="917"/>
                      </a:cubicBezTo>
                      <a:cubicBezTo>
                        <a:pt x="1655" y="886"/>
                        <a:pt x="1655" y="886"/>
                        <a:pt x="1655" y="886"/>
                      </a:cubicBezTo>
                      <a:cubicBezTo>
                        <a:pt x="1632" y="830"/>
                        <a:pt x="1615" y="776"/>
                        <a:pt x="1581" y="72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54"/>
                <p:cNvSpPr>
                  <a:spLocks/>
                </p:cNvSpPr>
                <p:nvPr/>
              </p:nvSpPr>
              <p:spPr bwMode="auto">
                <a:xfrm>
                  <a:off x="8492640" y="4802474"/>
                  <a:ext cx="583627" cy="376968"/>
                </a:xfrm>
                <a:custGeom>
                  <a:avLst/>
                  <a:gdLst>
                    <a:gd name="T0" fmla="*/ 1586 w 1592"/>
                    <a:gd name="T1" fmla="*/ 854 h 1029"/>
                    <a:gd name="T2" fmla="*/ 1387 w 1592"/>
                    <a:gd name="T3" fmla="*/ 0 h 1029"/>
                    <a:gd name="T4" fmla="*/ 1313 w 1592"/>
                    <a:gd name="T5" fmla="*/ 30 h 1029"/>
                    <a:gd name="T6" fmla="*/ 0 w 1592"/>
                    <a:gd name="T7" fmla="*/ 573 h 1029"/>
                    <a:gd name="T8" fmla="*/ 91 w 1592"/>
                    <a:gd name="T9" fmla="*/ 1029 h 1029"/>
                    <a:gd name="T10" fmla="*/ 1313 w 1592"/>
                    <a:gd name="T11" fmla="*/ 1029 h 1029"/>
                    <a:gd name="T12" fmla="*/ 1513 w 1592"/>
                    <a:gd name="T13" fmla="*/ 1029 h 1029"/>
                    <a:gd name="T14" fmla="*/ 1592 w 1592"/>
                    <a:gd name="T15" fmla="*/ 1029 h 1029"/>
                    <a:gd name="T16" fmla="*/ 1586 w 1592"/>
                    <a:gd name="T17" fmla="*/ 854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2" h="1029">
                      <a:moveTo>
                        <a:pt x="1586" y="854"/>
                      </a:moveTo>
                      <a:cubicBezTo>
                        <a:pt x="1566" y="560"/>
                        <a:pt x="1497" y="269"/>
                        <a:pt x="1387" y="0"/>
                      </a:cubicBezTo>
                      <a:cubicBezTo>
                        <a:pt x="1313" y="30"/>
                        <a:pt x="1313" y="30"/>
                        <a:pt x="1313" y="30"/>
                      </a:cubicBezTo>
                      <a:cubicBezTo>
                        <a:pt x="0" y="573"/>
                        <a:pt x="0" y="573"/>
                        <a:pt x="0" y="573"/>
                      </a:cubicBezTo>
                      <a:cubicBezTo>
                        <a:pt x="59" y="719"/>
                        <a:pt x="91" y="881"/>
                        <a:pt x="91" y="1029"/>
                      </a:cubicBezTo>
                      <a:cubicBezTo>
                        <a:pt x="1313" y="1029"/>
                        <a:pt x="1313" y="1029"/>
                        <a:pt x="1313" y="1029"/>
                      </a:cubicBezTo>
                      <a:cubicBezTo>
                        <a:pt x="1513" y="1029"/>
                        <a:pt x="1513" y="1029"/>
                        <a:pt x="1513" y="1029"/>
                      </a:cubicBezTo>
                      <a:cubicBezTo>
                        <a:pt x="1592" y="1029"/>
                        <a:pt x="1592" y="1029"/>
                        <a:pt x="1592" y="1029"/>
                      </a:cubicBezTo>
                      <a:cubicBezTo>
                        <a:pt x="1592" y="977"/>
                        <a:pt x="1590" y="913"/>
                        <a:pt x="1586" y="8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55"/>
                <p:cNvSpPr>
                  <a:spLocks/>
                </p:cNvSpPr>
                <p:nvPr/>
              </p:nvSpPr>
              <p:spPr bwMode="auto">
                <a:xfrm>
                  <a:off x="7379688" y="4265743"/>
                  <a:ext cx="532243" cy="604943"/>
                </a:xfrm>
                <a:custGeom>
                  <a:avLst/>
                  <a:gdLst>
                    <a:gd name="T0" fmla="*/ 0 w 1452"/>
                    <a:gd name="T1" fmla="*/ 590 h 1651"/>
                    <a:gd name="T2" fmla="*/ 1062 w 1452"/>
                    <a:gd name="T3" fmla="*/ 1651 h 1651"/>
                    <a:gd name="T4" fmla="*/ 1317 w 1452"/>
                    <a:gd name="T5" fmla="*/ 1454 h 1651"/>
                    <a:gd name="T6" fmla="*/ 1452 w 1452"/>
                    <a:gd name="T7" fmla="*/ 1387 h 1651"/>
                    <a:gd name="T8" fmla="*/ 877 w 1452"/>
                    <a:gd name="T9" fmla="*/ 0 h 1651"/>
                    <a:gd name="T10" fmla="*/ 566 w 1452"/>
                    <a:gd name="T11" fmla="*/ 155 h 1651"/>
                    <a:gd name="T12" fmla="*/ 0 w 1452"/>
                    <a:gd name="T13" fmla="*/ 590 h 1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2" h="1651">
                      <a:moveTo>
                        <a:pt x="0" y="590"/>
                      </a:moveTo>
                      <a:cubicBezTo>
                        <a:pt x="1062" y="1651"/>
                        <a:pt x="1062" y="1651"/>
                        <a:pt x="1062" y="1651"/>
                      </a:cubicBezTo>
                      <a:cubicBezTo>
                        <a:pt x="1137" y="1575"/>
                        <a:pt x="1223" y="1508"/>
                        <a:pt x="1317" y="1454"/>
                      </a:cubicBezTo>
                      <a:cubicBezTo>
                        <a:pt x="1360" y="1429"/>
                        <a:pt x="1405" y="1407"/>
                        <a:pt x="1452" y="1387"/>
                      </a:cubicBezTo>
                      <a:cubicBezTo>
                        <a:pt x="877" y="0"/>
                        <a:pt x="877" y="0"/>
                        <a:pt x="877" y="0"/>
                      </a:cubicBezTo>
                      <a:cubicBezTo>
                        <a:pt x="770" y="45"/>
                        <a:pt x="666" y="97"/>
                        <a:pt x="566" y="155"/>
                      </a:cubicBezTo>
                      <a:cubicBezTo>
                        <a:pt x="359" y="275"/>
                        <a:pt x="169" y="421"/>
                        <a:pt x="0" y="59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56"/>
                <p:cNvSpPr>
                  <a:spLocks/>
                </p:cNvSpPr>
                <p:nvPr/>
              </p:nvSpPr>
              <p:spPr bwMode="auto">
                <a:xfrm>
                  <a:off x="7165400" y="4481827"/>
                  <a:ext cx="603597" cy="533813"/>
                </a:xfrm>
                <a:custGeom>
                  <a:avLst/>
                  <a:gdLst>
                    <a:gd name="T0" fmla="*/ 1460 w 1647"/>
                    <a:gd name="T1" fmla="*/ 1305 h 1457"/>
                    <a:gd name="T2" fmla="*/ 1647 w 1647"/>
                    <a:gd name="T3" fmla="*/ 1061 h 1457"/>
                    <a:gd name="T4" fmla="*/ 585 w 1647"/>
                    <a:gd name="T5" fmla="*/ 0 h 1457"/>
                    <a:gd name="T6" fmla="*/ 160 w 1647"/>
                    <a:gd name="T7" fmla="*/ 554 h 1457"/>
                    <a:gd name="T8" fmla="*/ 0 w 1647"/>
                    <a:gd name="T9" fmla="*/ 883 h 1457"/>
                    <a:gd name="T10" fmla="*/ 1387 w 1647"/>
                    <a:gd name="T11" fmla="*/ 1457 h 1457"/>
                    <a:gd name="T12" fmla="*/ 1460 w 1647"/>
                    <a:gd name="T13" fmla="*/ 1305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47" h="1457">
                      <a:moveTo>
                        <a:pt x="1460" y="1305"/>
                      </a:moveTo>
                      <a:cubicBezTo>
                        <a:pt x="1512" y="1216"/>
                        <a:pt x="1575" y="1134"/>
                        <a:pt x="1647" y="1061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421" y="165"/>
                        <a:pt x="278" y="351"/>
                        <a:pt x="160" y="554"/>
                      </a:cubicBezTo>
                      <a:cubicBezTo>
                        <a:pt x="100" y="659"/>
                        <a:pt x="46" y="769"/>
                        <a:pt x="0" y="883"/>
                      </a:cubicBezTo>
                      <a:cubicBezTo>
                        <a:pt x="1387" y="1457"/>
                        <a:pt x="1387" y="1457"/>
                        <a:pt x="1387" y="1457"/>
                      </a:cubicBezTo>
                      <a:cubicBezTo>
                        <a:pt x="1408" y="1404"/>
                        <a:pt x="1432" y="1353"/>
                        <a:pt x="1460" y="1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57"/>
                <p:cNvSpPr>
                  <a:spLocks/>
                </p:cNvSpPr>
                <p:nvPr/>
              </p:nvSpPr>
              <p:spPr bwMode="auto">
                <a:xfrm>
                  <a:off x="7091128" y="4805391"/>
                  <a:ext cx="582505" cy="374051"/>
                </a:xfrm>
                <a:custGeom>
                  <a:avLst/>
                  <a:gdLst>
                    <a:gd name="T0" fmla="*/ 203 w 1590"/>
                    <a:gd name="T1" fmla="*/ 0 h 1021"/>
                    <a:gd name="T2" fmla="*/ 4 w 1590"/>
                    <a:gd name="T3" fmla="*/ 891 h 1021"/>
                    <a:gd name="T4" fmla="*/ 0 w 1590"/>
                    <a:gd name="T5" fmla="*/ 1021 h 1021"/>
                    <a:gd name="T6" fmla="*/ 59 w 1590"/>
                    <a:gd name="T7" fmla="*/ 1021 h 1021"/>
                    <a:gd name="T8" fmla="*/ 1501 w 1590"/>
                    <a:gd name="T9" fmla="*/ 1021 h 1021"/>
                    <a:gd name="T10" fmla="*/ 1590 w 1590"/>
                    <a:gd name="T11" fmla="*/ 573 h 1021"/>
                    <a:gd name="T12" fmla="*/ 203 w 1590"/>
                    <a:gd name="T13" fmla="*/ 0 h 10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0" h="1021">
                      <a:moveTo>
                        <a:pt x="203" y="0"/>
                      </a:moveTo>
                      <a:cubicBezTo>
                        <a:pt x="89" y="281"/>
                        <a:pt x="20" y="585"/>
                        <a:pt x="4" y="891"/>
                      </a:cubicBezTo>
                      <a:cubicBezTo>
                        <a:pt x="2" y="935"/>
                        <a:pt x="0" y="981"/>
                        <a:pt x="0" y="1021"/>
                      </a:cubicBezTo>
                      <a:cubicBezTo>
                        <a:pt x="59" y="1021"/>
                        <a:pt x="59" y="1021"/>
                        <a:pt x="59" y="1021"/>
                      </a:cubicBezTo>
                      <a:cubicBezTo>
                        <a:pt x="1501" y="1021"/>
                        <a:pt x="1501" y="1021"/>
                        <a:pt x="1501" y="1021"/>
                      </a:cubicBezTo>
                      <a:cubicBezTo>
                        <a:pt x="1501" y="873"/>
                        <a:pt x="1533" y="716"/>
                        <a:pt x="1590" y="573"/>
                      </a:cubicBez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5" name="Group 824"/>
              <p:cNvGrpSpPr/>
              <p:nvPr/>
            </p:nvGrpSpPr>
            <p:grpSpPr>
              <a:xfrm>
                <a:off x="-6446640" y="1851814"/>
                <a:ext cx="157070" cy="1799124"/>
                <a:chOff x="8005050" y="4281001"/>
                <a:chExt cx="157070" cy="1799124"/>
              </a:xfrm>
            </p:grpSpPr>
            <p:sp>
              <p:nvSpPr>
                <p:cNvPr id="832" name="Freeform 24"/>
                <p:cNvSpPr>
                  <a:spLocks/>
                </p:cNvSpPr>
                <p:nvPr/>
              </p:nvSpPr>
              <p:spPr bwMode="auto">
                <a:xfrm>
                  <a:off x="8005050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25"/>
                <p:cNvSpPr>
                  <a:spLocks/>
                </p:cNvSpPr>
                <p:nvPr/>
              </p:nvSpPr>
              <p:spPr bwMode="auto">
                <a:xfrm>
                  <a:off x="8005050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3" name="Group 752"/>
            <p:cNvGrpSpPr>
              <a:grpSpLocks noChangeAspect="1"/>
            </p:cNvGrpSpPr>
            <p:nvPr/>
          </p:nvGrpSpPr>
          <p:grpSpPr>
            <a:xfrm>
              <a:off x="4315737" y="3680444"/>
              <a:ext cx="758952" cy="722918"/>
              <a:chOff x="-9558419" y="1760265"/>
              <a:chExt cx="1984915" cy="1890673"/>
            </a:xfrm>
          </p:grpSpPr>
          <p:grpSp>
            <p:nvGrpSpPr>
              <p:cNvPr id="823" name="Group 822"/>
              <p:cNvGrpSpPr/>
              <p:nvPr/>
            </p:nvGrpSpPr>
            <p:grpSpPr>
              <a:xfrm>
                <a:off x="-9558419" y="1760265"/>
                <a:ext cx="1984915" cy="992682"/>
                <a:chOff x="4893271" y="4189452"/>
                <a:chExt cx="1984915" cy="992682"/>
              </a:xfrm>
            </p:grpSpPr>
            <p:sp>
              <p:nvSpPr>
                <p:cNvPr id="843" name="Freeform 26"/>
                <p:cNvSpPr>
                  <a:spLocks/>
                </p:cNvSpPr>
                <p:nvPr/>
              </p:nvSpPr>
              <p:spPr bwMode="auto">
                <a:xfrm>
                  <a:off x="5536809" y="4832990"/>
                  <a:ext cx="697839" cy="349144"/>
                </a:xfrm>
                <a:custGeom>
                  <a:avLst/>
                  <a:gdLst>
                    <a:gd name="T0" fmla="*/ 952 w 1904"/>
                    <a:gd name="T1" fmla="*/ 0 h 953"/>
                    <a:gd name="T2" fmla="*/ 0 w 1904"/>
                    <a:gd name="T3" fmla="*/ 953 h 953"/>
                    <a:gd name="T4" fmla="*/ 1904 w 1904"/>
                    <a:gd name="T5" fmla="*/ 953 h 953"/>
                    <a:gd name="T6" fmla="*/ 952 w 1904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3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3"/>
                      </a:cubicBezTo>
                      <a:cubicBezTo>
                        <a:pt x="1904" y="953"/>
                        <a:pt x="1904" y="953"/>
                        <a:pt x="1904" y="953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3"/>
                <p:cNvSpPr>
                  <a:spLocks/>
                </p:cNvSpPr>
                <p:nvPr/>
              </p:nvSpPr>
              <p:spPr bwMode="auto">
                <a:xfrm>
                  <a:off x="5642719" y="4189452"/>
                  <a:ext cx="444508" cy="563657"/>
                </a:xfrm>
                <a:custGeom>
                  <a:avLst/>
                  <a:gdLst>
                    <a:gd name="T0" fmla="*/ 663 w 1213"/>
                    <a:gd name="T1" fmla="*/ 1500 h 1538"/>
                    <a:gd name="T2" fmla="*/ 901 w 1213"/>
                    <a:gd name="T3" fmla="*/ 1524 h 1538"/>
                    <a:gd name="T4" fmla="*/ 1213 w 1213"/>
                    <a:gd name="T5" fmla="*/ 56 h 1538"/>
                    <a:gd name="T6" fmla="*/ 663 w 1213"/>
                    <a:gd name="T7" fmla="*/ 0 h 1538"/>
                    <a:gd name="T8" fmla="*/ 0 w 1213"/>
                    <a:gd name="T9" fmla="*/ 82 h 1538"/>
                    <a:gd name="T10" fmla="*/ 363 w 1213"/>
                    <a:gd name="T11" fmla="*/ 1538 h 1538"/>
                    <a:gd name="T12" fmla="*/ 663 w 1213"/>
                    <a:gd name="T13" fmla="*/ 1500 h 1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3" h="1538">
                      <a:moveTo>
                        <a:pt x="663" y="1500"/>
                      </a:moveTo>
                      <a:cubicBezTo>
                        <a:pt x="744" y="1500"/>
                        <a:pt x="824" y="1509"/>
                        <a:pt x="901" y="1524"/>
                      </a:cubicBezTo>
                      <a:cubicBezTo>
                        <a:pt x="1213" y="56"/>
                        <a:pt x="1213" y="56"/>
                        <a:pt x="1213" y="56"/>
                      </a:cubicBezTo>
                      <a:cubicBezTo>
                        <a:pt x="1035" y="19"/>
                        <a:pt x="851" y="0"/>
                        <a:pt x="663" y="0"/>
                      </a:cubicBezTo>
                      <a:cubicBezTo>
                        <a:pt x="434" y="0"/>
                        <a:pt x="212" y="29"/>
                        <a:pt x="0" y="82"/>
                      </a:cubicBezTo>
                      <a:cubicBezTo>
                        <a:pt x="363" y="1538"/>
                        <a:pt x="363" y="1538"/>
                        <a:pt x="363" y="1538"/>
                      </a:cubicBezTo>
                      <a:cubicBezTo>
                        <a:pt x="459" y="1514"/>
                        <a:pt x="559" y="1500"/>
                        <a:pt x="663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4"/>
                <p:cNvSpPr>
                  <a:spLocks/>
                </p:cNvSpPr>
                <p:nvPr/>
              </p:nvSpPr>
              <p:spPr bwMode="auto">
                <a:xfrm>
                  <a:off x="5973015" y="4210096"/>
                  <a:ext cx="520350" cy="620202"/>
                </a:xfrm>
                <a:custGeom>
                  <a:avLst/>
                  <a:gdLst>
                    <a:gd name="T0" fmla="*/ 366 w 1420"/>
                    <a:gd name="T1" fmla="*/ 1607 h 1693"/>
                    <a:gd name="T2" fmla="*/ 495 w 1420"/>
                    <a:gd name="T3" fmla="*/ 1693 h 1693"/>
                    <a:gd name="T4" fmla="*/ 1420 w 1420"/>
                    <a:gd name="T5" fmla="*/ 510 h 1693"/>
                    <a:gd name="T6" fmla="*/ 1116 w 1420"/>
                    <a:gd name="T7" fmla="*/ 306 h 1693"/>
                    <a:gd name="T8" fmla="*/ 312 w 1420"/>
                    <a:gd name="T9" fmla="*/ 0 h 1693"/>
                    <a:gd name="T10" fmla="*/ 0 w 1420"/>
                    <a:gd name="T11" fmla="*/ 1468 h 1693"/>
                    <a:gd name="T12" fmla="*/ 366 w 1420"/>
                    <a:gd name="T13" fmla="*/ 1607 h 1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20" h="1693">
                      <a:moveTo>
                        <a:pt x="366" y="1607"/>
                      </a:moveTo>
                      <a:cubicBezTo>
                        <a:pt x="411" y="1633"/>
                        <a:pt x="454" y="1662"/>
                        <a:pt x="495" y="1693"/>
                      </a:cubicBezTo>
                      <a:cubicBezTo>
                        <a:pt x="1420" y="510"/>
                        <a:pt x="1420" y="510"/>
                        <a:pt x="1420" y="510"/>
                      </a:cubicBezTo>
                      <a:cubicBezTo>
                        <a:pt x="1323" y="435"/>
                        <a:pt x="1222" y="367"/>
                        <a:pt x="1116" y="306"/>
                      </a:cubicBezTo>
                      <a:cubicBezTo>
                        <a:pt x="870" y="163"/>
                        <a:pt x="599" y="59"/>
                        <a:pt x="312" y="0"/>
                      </a:cubicBezTo>
                      <a:cubicBezTo>
                        <a:pt x="0" y="1468"/>
                        <a:pt x="0" y="1468"/>
                        <a:pt x="0" y="1468"/>
                      </a:cubicBezTo>
                      <a:cubicBezTo>
                        <a:pt x="131" y="1494"/>
                        <a:pt x="254" y="1542"/>
                        <a:pt x="366" y="160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"/>
                <p:cNvSpPr>
                  <a:spLocks/>
                </p:cNvSpPr>
                <p:nvPr/>
              </p:nvSpPr>
              <p:spPr bwMode="auto">
                <a:xfrm>
                  <a:off x="6154318" y="4396784"/>
                  <a:ext cx="620875" cy="585198"/>
                </a:xfrm>
                <a:custGeom>
                  <a:avLst/>
                  <a:gdLst>
                    <a:gd name="T0" fmla="*/ 313 w 1694"/>
                    <a:gd name="T1" fmla="*/ 1537 h 1597"/>
                    <a:gd name="T2" fmla="*/ 345 w 1694"/>
                    <a:gd name="T3" fmla="*/ 1597 h 1597"/>
                    <a:gd name="T4" fmla="*/ 1694 w 1694"/>
                    <a:gd name="T5" fmla="*/ 939 h 1597"/>
                    <a:gd name="T6" fmla="*/ 1613 w 1694"/>
                    <a:gd name="T7" fmla="*/ 786 h 1597"/>
                    <a:gd name="T8" fmla="*/ 925 w 1694"/>
                    <a:gd name="T9" fmla="*/ 0 h 1597"/>
                    <a:gd name="T10" fmla="*/ 0 w 1694"/>
                    <a:gd name="T11" fmla="*/ 1183 h 1597"/>
                    <a:gd name="T12" fmla="*/ 313 w 1694"/>
                    <a:gd name="T13" fmla="*/ 1537 h 1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4" h="1597">
                      <a:moveTo>
                        <a:pt x="313" y="1537"/>
                      </a:moveTo>
                      <a:cubicBezTo>
                        <a:pt x="324" y="1556"/>
                        <a:pt x="335" y="1577"/>
                        <a:pt x="345" y="1597"/>
                      </a:cubicBezTo>
                      <a:cubicBezTo>
                        <a:pt x="1694" y="939"/>
                        <a:pt x="1694" y="939"/>
                        <a:pt x="1694" y="939"/>
                      </a:cubicBezTo>
                      <a:cubicBezTo>
                        <a:pt x="1669" y="887"/>
                        <a:pt x="1642" y="836"/>
                        <a:pt x="1613" y="786"/>
                      </a:cubicBezTo>
                      <a:cubicBezTo>
                        <a:pt x="1436" y="481"/>
                        <a:pt x="1202" y="214"/>
                        <a:pt x="925" y="0"/>
                      </a:cubicBezTo>
                      <a:cubicBezTo>
                        <a:pt x="0" y="1183"/>
                        <a:pt x="0" y="1183"/>
                        <a:pt x="0" y="1183"/>
                      </a:cubicBezTo>
                      <a:cubicBezTo>
                        <a:pt x="126" y="1279"/>
                        <a:pt x="233" y="1399"/>
                        <a:pt x="313" y="15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6"/>
                <p:cNvSpPr>
                  <a:spLocks/>
                </p:cNvSpPr>
                <p:nvPr/>
              </p:nvSpPr>
              <p:spPr bwMode="auto">
                <a:xfrm>
                  <a:off x="6280872" y="4740992"/>
                  <a:ext cx="597314" cy="438449"/>
                </a:xfrm>
                <a:custGeom>
                  <a:avLst/>
                  <a:gdLst>
                    <a:gd name="T0" fmla="*/ 1545 w 1630"/>
                    <a:gd name="T1" fmla="*/ 531 h 1197"/>
                    <a:gd name="T2" fmla="*/ 1349 w 1630"/>
                    <a:gd name="T3" fmla="*/ 0 h 1197"/>
                    <a:gd name="T4" fmla="*/ 0 w 1630"/>
                    <a:gd name="T5" fmla="*/ 657 h 1197"/>
                    <a:gd name="T6" fmla="*/ 130 w 1630"/>
                    <a:gd name="T7" fmla="*/ 1197 h 1197"/>
                    <a:gd name="T8" fmla="*/ 1403 w 1630"/>
                    <a:gd name="T9" fmla="*/ 1197 h 1197"/>
                    <a:gd name="T10" fmla="*/ 1630 w 1630"/>
                    <a:gd name="T11" fmla="*/ 1197 h 1197"/>
                    <a:gd name="T12" fmla="*/ 1545 w 1630"/>
                    <a:gd name="T13" fmla="*/ 531 h 1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30" h="1197">
                      <a:moveTo>
                        <a:pt x="1545" y="531"/>
                      </a:moveTo>
                      <a:cubicBezTo>
                        <a:pt x="1498" y="346"/>
                        <a:pt x="1432" y="167"/>
                        <a:pt x="1349" y="0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83" y="823"/>
                        <a:pt x="130" y="1021"/>
                        <a:pt x="130" y="1197"/>
                      </a:cubicBezTo>
                      <a:cubicBezTo>
                        <a:pt x="1403" y="1197"/>
                        <a:pt x="1403" y="1197"/>
                        <a:pt x="1403" y="1197"/>
                      </a:cubicBezTo>
                      <a:cubicBezTo>
                        <a:pt x="1630" y="1197"/>
                        <a:pt x="1630" y="1197"/>
                        <a:pt x="1630" y="1197"/>
                      </a:cubicBezTo>
                      <a:cubicBezTo>
                        <a:pt x="1630" y="977"/>
                        <a:pt x="1600" y="748"/>
                        <a:pt x="1545" y="53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7"/>
                <p:cNvSpPr>
                  <a:spLocks/>
                </p:cNvSpPr>
                <p:nvPr/>
              </p:nvSpPr>
              <p:spPr bwMode="auto">
                <a:xfrm>
                  <a:off x="5238601" y="4219520"/>
                  <a:ext cx="537179" cy="631421"/>
                </a:xfrm>
                <a:custGeom>
                  <a:avLst/>
                  <a:gdLst>
                    <a:gd name="T0" fmla="*/ 0 w 1466"/>
                    <a:gd name="T1" fmla="*/ 573 h 1723"/>
                    <a:gd name="T2" fmla="*/ 965 w 1466"/>
                    <a:gd name="T3" fmla="*/ 1723 h 1723"/>
                    <a:gd name="T4" fmla="*/ 1162 w 1466"/>
                    <a:gd name="T5" fmla="*/ 1580 h 1723"/>
                    <a:gd name="T6" fmla="*/ 1466 w 1466"/>
                    <a:gd name="T7" fmla="*/ 1456 h 1723"/>
                    <a:gd name="T8" fmla="*/ 1103 w 1466"/>
                    <a:gd name="T9" fmla="*/ 0 h 1723"/>
                    <a:gd name="T10" fmla="*/ 412 w 1466"/>
                    <a:gd name="T11" fmla="*/ 281 h 1723"/>
                    <a:gd name="T12" fmla="*/ 0 w 1466"/>
                    <a:gd name="T13" fmla="*/ 573 h 1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6" h="1723">
                      <a:moveTo>
                        <a:pt x="0" y="573"/>
                      </a:moveTo>
                      <a:cubicBezTo>
                        <a:pt x="965" y="1723"/>
                        <a:pt x="965" y="1723"/>
                        <a:pt x="965" y="1723"/>
                      </a:cubicBezTo>
                      <a:cubicBezTo>
                        <a:pt x="1025" y="1669"/>
                        <a:pt x="1092" y="1621"/>
                        <a:pt x="1162" y="1580"/>
                      </a:cubicBezTo>
                      <a:cubicBezTo>
                        <a:pt x="1256" y="1526"/>
                        <a:pt x="1358" y="1484"/>
                        <a:pt x="1466" y="1456"/>
                      </a:cubicBezTo>
                      <a:cubicBezTo>
                        <a:pt x="1103" y="0"/>
                        <a:pt x="1103" y="0"/>
                        <a:pt x="1103" y="0"/>
                      </a:cubicBezTo>
                      <a:cubicBezTo>
                        <a:pt x="858" y="62"/>
                        <a:pt x="625" y="157"/>
                        <a:pt x="412" y="281"/>
                      </a:cubicBezTo>
                      <a:cubicBezTo>
                        <a:pt x="265" y="365"/>
                        <a:pt x="128" y="464"/>
                        <a:pt x="0" y="57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8"/>
                <p:cNvSpPr>
                  <a:spLocks/>
                </p:cNvSpPr>
                <p:nvPr/>
              </p:nvSpPr>
              <p:spPr bwMode="auto">
                <a:xfrm>
                  <a:off x="4976967" y="4429545"/>
                  <a:ext cx="615265" cy="577344"/>
                </a:xfrm>
                <a:custGeom>
                  <a:avLst/>
                  <a:gdLst>
                    <a:gd name="T0" fmla="*/ 134 w 1679"/>
                    <a:gd name="T1" fmla="*/ 697 h 1576"/>
                    <a:gd name="T2" fmla="*/ 0 w 1679"/>
                    <a:gd name="T3" fmla="*/ 965 h 1576"/>
                    <a:gd name="T4" fmla="*/ 1371 w 1679"/>
                    <a:gd name="T5" fmla="*/ 1576 h 1576"/>
                    <a:gd name="T6" fmla="*/ 1434 w 1679"/>
                    <a:gd name="T7" fmla="*/ 1448 h 1576"/>
                    <a:gd name="T8" fmla="*/ 1679 w 1679"/>
                    <a:gd name="T9" fmla="*/ 1150 h 1576"/>
                    <a:gd name="T10" fmla="*/ 714 w 1679"/>
                    <a:gd name="T11" fmla="*/ 0 h 1576"/>
                    <a:gd name="T12" fmla="*/ 134 w 1679"/>
                    <a:gd name="T13" fmla="*/ 697 h 1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9" h="1576">
                      <a:moveTo>
                        <a:pt x="134" y="697"/>
                      </a:moveTo>
                      <a:cubicBezTo>
                        <a:pt x="85" y="783"/>
                        <a:pt x="40" y="873"/>
                        <a:pt x="0" y="965"/>
                      </a:cubicBezTo>
                      <a:cubicBezTo>
                        <a:pt x="1371" y="1576"/>
                        <a:pt x="1371" y="1576"/>
                        <a:pt x="1371" y="1576"/>
                      </a:cubicBezTo>
                      <a:cubicBezTo>
                        <a:pt x="1390" y="1532"/>
                        <a:pt x="1411" y="1489"/>
                        <a:pt x="1434" y="1448"/>
                      </a:cubicBezTo>
                      <a:cubicBezTo>
                        <a:pt x="1499" y="1335"/>
                        <a:pt x="1582" y="1235"/>
                        <a:pt x="1679" y="1150"/>
                      </a:cubicBezTo>
                      <a:cubicBezTo>
                        <a:pt x="714" y="0"/>
                        <a:pt x="714" y="0"/>
                        <a:pt x="714" y="0"/>
                      </a:cubicBezTo>
                      <a:cubicBezTo>
                        <a:pt x="484" y="198"/>
                        <a:pt x="287" y="433"/>
                        <a:pt x="134" y="6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9"/>
                <p:cNvSpPr>
                  <a:spLocks/>
                </p:cNvSpPr>
                <p:nvPr/>
              </p:nvSpPr>
              <p:spPr bwMode="auto">
                <a:xfrm>
                  <a:off x="4893271" y="4783176"/>
                  <a:ext cx="586095" cy="396265"/>
                </a:xfrm>
                <a:custGeom>
                  <a:avLst/>
                  <a:gdLst>
                    <a:gd name="T0" fmla="*/ 228 w 1599"/>
                    <a:gd name="T1" fmla="*/ 0 h 1082"/>
                    <a:gd name="T2" fmla="*/ 53 w 1599"/>
                    <a:gd name="T3" fmla="*/ 556 h 1082"/>
                    <a:gd name="T4" fmla="*/ 0 w 1599"/>
                    <a:gd name="T5" fmla="*/ 1082 h 1082"/>
                    <a:gd name="T6" fmla="*/ 185 w 1599"/>
                    <a:gd name="T7" fmla="*/ 1082 h 1082"/>
                    <a:gd name="T8" fmla="*/ 1500 w 1599"/>
                    <a:gd name="T9" fmla="*/ 1082 h 1082"/>
                    <a:gd name="T10" fmla="*/ 1599 w 1599"/>
                    <a:gd name="T11" fmla="*/ 610 h 1082"/>
                    <a:gd name="T12" fmla="*/ 228 w 1599"/>
                    <a:gd name="T13" fmla="*/ 0 h 10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9" h="1082">
                      <a:moveTo>
                        <a:pt x="228" y="0"/>
                      </a:moveTo>
                      <a:cubicBezTo>
                        <a:pt x="151" y="177"/>
                        <a:pt x="92" y="363"/>
                        <a:pt x="53" y="556"/>
                      </a:cubicBezTo>
                      <a:cubicBezTo>
                        <a:pt x="18" y="729"/>
                        <a:pt x="0" y="906"/>
                        <a:pt x="0" y="1082"/>
                      </a:cubicBezTo>
                      <a:cubicBezTo>
                        <a:pt x="185" y="1082"/>
                        <a:pt x="185" y="1082"/>
                        <a:pt x="185" y="1082"/>
                      </a:cubicBezTo>
                      <a:cubicBezTo>
                        <a:pt x="1500" y="1082"/>
                        <a:pt x="1500" y="1082"/>
                        <a:pt x="1500" y="1082"/>
                      </a:cubicBezTo>
                      <a:cubicBezTo>
                        <a:pt x="1500" y="930"/>
                        <a:pt x="1536" y="759"/>
                        <a:pt x="1599" y="610"/>
                      </a:cubicBezTo>
                      <a:lnTo>
                        <a:pt x="2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6" name="Group 825"/>
              <p:cNvGrpSpPr/>
              <p:nvPr/>
            </p:nvGrpSpPr>
            <p:grpSpPr>
              <a:xfrm>
                <a:off x="-8644721" y="1851814"/>
                <a:ext cx="157519" cy="1799124"/>
                <a:chOff x="5806969" y="4281001"/>
                <a:chExt cx="157519" cy="1799124"/>
              </a:xfrm>
            </p:grpSpPr>
            <p:sp>
              <p:nvSpPr>
                <p:cNvPr id="830" name="Freeform 27"/>
                <p:cNvSpPr>
                  <a:spLocks/>
                </p:cNvSpPr>
                <p:nvPr/>
              </p:nvSpPr>
              <p:spPr bwMode="auto">
                <a:xfrm>
                  <a:off x="5806969" y="5105843"/>
                  <a:ext cx="157519" cy="974282"/>
                </a:xfrm>
                <a:custGeom>
                  <a:avLst/>
                  <a:gdLst>
                    <a:gd name="T0" fmla="*/ 430 w 430"/>
                    <a:gd name="T1" fmla="*/ 215 h 2659"/>
                    <a:gd name="T2" fmla="*/ 215 w 430"/>
                    <a:gd name="T3" fmla="*/ 0 h 2659"/>
                    <a:gd name="T4" fmla="*/ 0 w 430"/>
                    <a:gd name="T5" fmla="*/ 215 h 2659"/>
                    <a:gd name="T6" fmla="*/ 66 w 430"/>
                    <a:gd name="T7" fmla="*/ 369 h 2659"/>
                    <a:gd name="T8" fmla="*/ 211 w 430"/>
                    <a:gd name="T9" fmla="*/ 2659 h 2659"/>
                    <a:gd name="T10" fmla="*/ 356 w 430"/>
                    <a:gd name="T11" fmla="*/ 376 h 2659"/>
                    <a:gd name="T12" fmla="*/ 430 w 430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59">
                      <a:moveTo>
                        <a:pt x="430" y="215"/>
                      </a:moveTo>
                      <a:cubicBezTo>
                        <a:pt x="430" y="96"/>
                        <a:pt x="334" y="0"/>
                        <a:pt x="215" y="0"/>
                      </a:cubicBezTo>
                      <a:cubicBezTo>
                        <a:pt x="97" y="0"/>
                        <a:pt x="0" y="96"/>
                        <a:pt x="0" y="215"/>
                      </a:cubicBezTo>
                      <a:cubicBezTo>
                        <a:pt x="0" y="276"/>
                        <a:pt x="26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30" y="279"/>
                        <a:pt x="430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28"/>
                <p:cNvSpPr>
                  <a:spLocks/>
                </p:cNvSpPr>
                <p:nvPr/>
              </p:nvSpPr>
              <p:spPr bwMode="auto">
                <a:xfrm>
                  <a:off x="5806969" y="4281001"/>
                  <a:ext cx="157519" cy="982360"/>
                </a:xfrm>
                <a:custGeom>
                  <a:avLst/>
                  <a:gdLst>
                    <a:gd name="T0" fmla="*/ 358 w 430"/>
                    <a:gd name="T1" fmla="*/ 2306 h 2681"/>
                    <a:gd name="T2" fmla="*/ 211 w 430"/>
                    <a:gd name="T3" fmla="*/ 0 h 2681"/>
                    <a:gd name="T4" fmla="*/ 65 w 430"/>
                    <a:gd name="T5" fmla="*/ 2313 h 2681"/>
                    <a:gd name="T6" fmla="*/ 0 w 430"/>
                    <a:gd name="T7" fmla="*/ 2466 h 2681"/>
                    <a:gd name="T8" fmla="*/ 215 w 430"/>
                    <a:gd name="T9" fmla="*/ 2681 h 2681"/>
                    <a:gd name="T10" fmla="*/ 430 w 430"/>
                    <a:gd name="T11" fmla="*/ 2466 h 2681"/>
                    <a:gd name="T12" fmla="*/ 358 w 430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81">
                      <a:moveTo>
                        <a:pt x="358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5" y="2313"/>
                        <a:pt x="65" y="2313"/>
                        <a:pt x="65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7" y="2681"/>
                        <a:pt x="215" y="2681"/>
                      </a:cubicBezTo>
                      <a:cubicBezTo>
                        <a:pt x="334" y="2681"/>
                        <a:pt x="430" y="2585"/>
                        <a:pt x="430" y="2466"/>
                      </a:cubicBezTo>
                      <a:cubicBezTo>
                        <a:pt x="430" y="2402"/>
                        <a:pt x="402" y="2345"/>
                        <a:pt x="358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4" name="Group 753"/>
            <p:cNvGrpSpPr>
              <a:grpSpLocks noChangeAspect="1"/>
            </p:cNvGrpSpPr>
            <p:nvPr/>
          </p:nvGrpSpPr>
          <p:grpSpPr>
            <a:xfrm>
              <a:off x="3417490" y="3680444"/>
              <a:ext cx="758952" cy="722836"/>
              <a:chOff x="-11880585" y="1760265"/>
              <a:chExt cx="1985139" cy="1890673"/>
            </a:xfrm>
          </p:grpSpPr>
          <p:grpSp>
            <p:nvGrpSpPr>
              <p:cNvPr id="822" name="Group 821"/>
              <p:cNvGrpSpPr/>
              <p:nvPr/>
            </p:nvGrpSpPr>
            <p:grpSpPr>
              <a:xfrm>
                <a:off x="-11880585" y="1760265"/>
                <a:ext cx="1985139" cy="992682"/>
                <a:chOff x="2571105" y="4189452"/>
                <a:chExt cx="1985139" cy="992682"/>
              </a:xfrm>
            </p:grpSpPr>
            <p:sp>
              <p:nvSpPr>
                <p:cNvPr id="851" name="Freeform 29"/>
                <p:cNvSpPr>
                  <a:spLocks/>
                </p:cNvSpPr>
                <p:nvPr/>
              </p:nvSpPr>
              <p:spPr bwMode="auto">
                <a:xfrm>
                  <a:off x="3214643" y="4832990"/>
                  <a:ext cx="698064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8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37"/>
                <p:cNvSpPr>
                  <a:spLocks/>
                </p:cNvSpPr>
                <p:nvPr/>
              </p:nvSpPr>
              <p:spPr bwMode="auto">
                <a:xfrm>
                  <a:off x="3066100" y="4189452"/>
                  <a:ext cx="495219" cy="609656"/>
                </a:xfrm>
                <a:custGeom>
                  <a:avLst/>
                  <a:gdLst>
                    <a:gd name="T0" fmla="*/ 756 w 1351"/>
                    <a:gd name="T1" fmla="*/ 1662 h 1664"/>
                    <a:gd name="T2" fmla="*/ 1351 w 1351"/>
                    <a:gd name="T3" fmla="*/ 1501 h 1664"/>
                    <a:gd name="T4" fmla="*/ 1351 w 1351"/>
                    <a:gd name="T5" fmla="*/ 0 h 1664"/>
                    <a:gd name="T6" fmla="*/ 5 w 1351"/>
                    <a:gd name="T7" fmla="*/ 363 h 1664"/>
                    <a:gd name="T8" fmla="*/ 0 w 1351"/>
                    <a:gd name="T9" fmla="*/ 365 h 1664"/>
                    <a:gd name="T10" fmla="*/ 751 w 1351"/>
                    <a:gd name="T11" fmla="*/ 1664 h 1664"/>
                    <a:gd name="T12" fmla="*/ 756 w 1351"/>
                    <a:gd name="T13" fmla="*/ 1662 h 1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1" h="1664">
                      <a:moveTo>
                        <a:pt x="756" y="1662"/>
                      </a:moveTo>
                      <a:cubicBezTo>
                        <a:pt x="931" y="1561"/>
                        <a:pt x="1131" y="1503"/>
                        <a:pt x="1351" y="1501"/>
                      </a:cubicBezTo>
                      <a:cubicBezTo>
                        <a:pt x="1351" y="0"/>
                        <a:pt x="1351" y="0"/>
                        <a:pt x="1351" y="0"/>
                      </a:cubicBezTo>
                      <a:cubicBezTo>
                        <a:pt x="855" y="2"/>
                        <a:pt x="401" y="134"/>
                        <a:pt x="5" y="363"/>
                      </a:cubicBezTo>
                      <a:cubicBezTo>
                        <a:pt x="4" y="363"/>
                        <a:pt x="2" y="364"/>
                        <a:pt x="0" y="365"/>
                      </a:cubicBezTo>
                      <a:cubicBezTo>
                        <a:pt x="751" y="1664"/>
                        <a:pt x="751" y="1664"/>
                        <a:pt x="751" y="1664"/>
                      </a:cubicBezTo>
                      <a:cubicBezTo>
                        <a:pt x="753" y="1664"/>
                        <a:pt x="754" y="1663"/>
                        <a:pt x="756" y="166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38"/>
                <p:cNvSpPr>
                  <a:spLocks/>
                </p:cNvSpPr>
                <p:nvPr/>
              </p:nvSpPr>
              <p:spPr bwMode="auto">
                <a:xfrm>
                  <a:off x="3561319" y="4189452"/>
                  <a:ext cx="494546" cy="606739"/>
                </a:xfrm>
                <a:custGeom>
                  <a:avLst/>
                  <a:gdLst>
                    <a:gd name="T0" fmla="*/ 9 w 1350"/>
                    <a:gd name="T1" fmla="*/ 1500 h 1656"/>
                    <a:gd name="T2" fmla="*/ 599 w 1350"/>
                    <a:gd name="T3" fmla="*/ 1656 h 1656"/>
                    <a:gd name="T4" fmla="*/ 1350 w 1350"/>
                    <a:gd name="T5" fmla="*/ 355 h 1656"/>
                    <a:gd name="T6" fmla="*/ 9 w 1350"/>
                    <a:gd name="T7" fmla="*/ 0 h 1656"/>
                    <a:gd name="T8" fmla="*/ 0 w 1350"/>
                    <a:gd name="T9" fmla="*/ 0 h 1656"/>
                    <a:gd name="T10" fmla="*/ 0 w 1350"/>
                    <a:gd name="T11" fmla="*/ 1501 h 1656"/>
                    <a:gd name="T12" fmla="*/ 9 w 1350"/>
                    <a:gd name="T13" fmla="*/ 150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0" h="1656">
                      <a:moveTo>
                        <a:pt x="9" y="1500"/>
                      </a:moveTo>
                      <a:cubicBezTo>
                        <a:pt x="224" y="1500"/>
                        <a:pt x="424" y="1558"/>
                        <a:pt x="599" y="1656"/>
                      </a:cubicBezTo>
                      <a:cubicBezTo>
                        <a:pt x="1350" y="355"/>
                        <a:pt x="1350" y="355"/>
                        <a:pt x="1350" y="355"/>
                      </a:cubicBezTo>
                      <a:cubicBezTo>
                        <a:pt x="954" y="129"/>
                        <a:pt x="497" y="0"/>
                        <a:pt x="9" y="0"/>
                      </a:cubicBezTo>
                      <a:cubicBezTo>
                        <a:pt x="5" y="0"/>
                        <a:pt x="0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0" y="1501"/>
                        <a:pt x="5" y="1500"/>
                        <a:pt x="9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39"/>
                <p:cNvSpPr>
                  <a:spLocks/>
                </p:cNvSpPr>
                <p:nvPr/>
              </p:nvSpPr>
              <p:spPr bwMode="auto">
                <a:xfrm>
                  <a:off x="3780319" y="4319596"/>
                  <a:ext cx="640172" cy="636133"/>
                </a:xfrm>
                <a:custGeom>
                  <a:avLst/>
                  <a:gdLst>
                    <a:gd name="T0" fmla="*/ 447 w 1747"/>
                    <a:gd name="T1" fmla="*/ 1736 h 1736"/>
                    <a:gd name="T2" fmla="*/ 1747 w 1747"/>
                    <a:gd name="T3" fmla="*/ 985 h 1736"/>
                    <a:gd name="T4" fmla="*/ 763 w 1747"/>
                    <a:gd name="T5" fmla="*/ 7 h 1736"/>
                    <a:gd name="T6" fmla="*/ 751 w 1747"/>
                    <a:gd name="T7" fmla="*/ 0 h 1736"/>
                    <a:gd name="T8" fmla="*/ 0 w 1747"/>
                    <a:gd name="T9" fmla="*/ 1301 h 1736"/>
                    <a:gd name="T10" fmla="*/ 12 w 1747"/>
                    <a:gd name="T11" fmla="*/ 1308 h 1736"/>
                    <a:gd name="T12" fmla="*/ 447 w 1747"/>
                    <a:gd name="T13" fmla="*/ 1736 h 1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7" h="1736">
                      <a:moveTo>
                        <a:pt x="447" y="1736"/>
                      </a:moveTo>
                      <a:cubicBezTo>
                        <a:pt x="1747" y="985"/>
                        <a:pt x="1747" y="985"/>
                        <a:pt x="1747" y="985"/>
                      </a:cubicBezTo>
                      <a:cubicBezTo>
                        <a:pt x="1509" y="580"/>
                        <a:pt x="1170" y="242"/>
                        <a:pt x="763" y="7"/>
                      </a:cubicBezTo>
                      <a:cubicBezTo>
                        <a:pt x="759" y="5"/>
                        <a:pt x="755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4" y="1303"/>
                        <a:pt x="8" y="1305"/>
                        <a:pt x="12" y="1308"/>
                      </a:cubicBezTo>
                      <a:cubicBezTo>
                        <a:pt x="191" y="1411"/>
                        <a:pt x="341" y="1558"/>
                        <a:pt x="447" y="173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0"/>
                <p:cNvSpPr>
                  <a:spLocks/>
                </p:cNvSpPr>
                <p:nvPr/>
              </p:nvSpPr>
              <p:spPr bwMode="auto">
                <a:xfrm>
                  <a:off x="3944120" y="4680408"/>
                  <a:ext cx="612124" cy="499034"/>
                </a:xfrm>
                <a:custGeom>
                  <a:avLst/>
                  <a:gdLst>
                    <a:gd name="T0" fmla="*/ 1391 w 1670"/>
                    <a:gd name="T1" fmla="*/ 168 h 1362"/>
                    <a:gd name="T2" fmla="*/ 1307 w 1670"/>
                    <a:gd name="T3" fmla="*/ 12 h 1362"/>
                    <a:gd name="T4" fmla="*/ 1300 w 1670"/>
                    <a:gd name="T5" fmla="*/ 0 h 1362"/>
                    <a:gd name="T6" fmla="*/ 0 w 1670"/>
                    <a:gd name="T7" fmla="*/ 750 h 1362"/>
                    <a:gd name="T8" fmla="*/ 7 w 1670"/>
                    <a:gd name="T9" fmla="*/ 761 h 1362"/>
                    <a:gd name="T10" fmla="*/ 169 w 1670"/>
                    <a:gd name="T11" fmla="*/ 1362 h 1362"/>
                    <a:gd name="T12" fmla="*/ 1391 w 1670"/>
                    <a:gd name="T13" fmla="*/ 1362 h 1362"/>
                    <a:gd name="T14" fmla="*/ 1670 w 1670"/>
                    <a:gd name="T15" fmla="*/ 1362 h 1362"/>
                    <a:gd name="T16" fmla="*/ 1391 w 1670"/>
                    <a:gd name="T17" fmla="*/ 168 h 1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70" h="1362">
                      <a:moveTo>
                        <a:pt x="1391" y="168"/>
                      </a:moveTo>
                      <a:cubicBezTo>
                        <a:pt x="1365" y="114"/>
                        <a:pt x="1337" y="63"/>
                        <a:pt x="1307" y="12"/>
                      </a:cubicBezTo>
                      <a:cubicBezTo>
                        <a:pt x="1305" y="7"/>
                        <a:pt x="1302" y="4"/>
                        <a:pt x="1300" y="0"/>
                      </a:cubicBezTo>
                      <a:cubicBezTo>
                        <a:pt x="0" y="750"/>
                        <a:pt x="0" y="750"/>
                        <a:pt x="0" y="750"/>
                      </a:cubicBezTo>
                      <a:cubicBezTo>
                        <a:pt x="2" y="755"/>
                        <a:pt x="5" y="757"/>
                        <a:pt x="7" y="761"/>
                      </a:cubicBezTo>
                      <a:cubicBezTo>
                        <a:pt x="110" y="939"/>
                        <a:pt x="169" y="1162"/>
                        <a:pt x="169" y="1362"/>
                      </a:cubicBezTo>
                      <a:cubicBezTo>
                        <a:pt x="1391" y="1362"/>
                        <a:pt x="1391" y="1362"/>
                        <a:pt x="1391" y="1362"/>
                      </a:cubicBezTo>
                      <a:cubicBezTo>
                        <a:pt x="1670" y="1362"/>
                        <a:pt x="1670" y="1362"/>
                        <a:pt x="1670" y="1362"/>
                      </a:cubicBezTo>
                      <a:cubicBezTo>
                        <a:pt x="1670" y="950"/>
                        <a:pt x="1569" y="532"/>
                        <a:pt x="1391" y="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1"/>
                <p:cNvSpPr>
                  <a:spLocks/>
                </p:cNvSpPr>
                <p:nvPr/>
              </p:nvSpPr>
              <p:spPr bwMode="auto">
                <a:xfrm>
                  <a:off x="2704839" y="4323186"/>
                  <a:ext cx="636133" cy="635684"/>
                </a:xfrm>
                <a:custGeom>
                  <a:avLst/>
                  <a:gdLst>
                    <a:gd name="T0" fmla="*/ 0 w 1736"/>
                    <a:gd name="T1" fmla="*/ 984 h 1735"/>
                    <a:gd name="T2" fmla="*/ 1300 w 1736"/>
                    <a:gd name="T3" fmla="*/ 1735 h 1735"/>
                    <a:gd name="T4" fmla="*/ 1736 w 1736"/>
                    <a:gd name="T5" fmla="*/ 1299 h 1735"/>
                    <a:gd name="T6" fmla="*/ 985 w 1736"/>
                    <a:gd name="T7" fmla="*/ 0 h 1735"/>
                    <a:gd name="T8" fmla="*/ 0 w 1736"/>
                    <a:gd name="T9" fmla="*/ 98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6" h="1735">
                      <a:moveTo>
                        <a:pt x="0" y="984"/>
                      </a:moveTo>
                      <a:cubicBezTo>
                        <a:pt x="1300" y="1735"/>
                        <a:pt x="1300" y="1735"/>
                        <a:pt x="1300" y="1735"/>
                      </a:cubicBezTo>
                      <a:cubicBezTo>
                        <a:pt x="1405" y="1554"/>
                        <a:pt x="1555" y="1405"/>
                        <a:pt x="1736" y="1299"/>
                      </a:cubicBezTo>
                      <a:cubicBezTo>
                        <a:pt x="985" y="0"/>
                        <a:pt x="985" y="0"/>
                        <a:pt x="985" y="0"/>
                      </a:cubicBezTo>
                      <a:cubicBezTo>
                        <a:pt x="577" y="237"/>
                        <a:pt x="237" y="576"/>
                        <a:pt x="0" y="9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2"/>
                <p:cNvSpPr>
                  <a:spLocks/>
                </p:cNvSpPr>
                <p:nvPr/>
              </p:nvSpPr>
              <p:spPr bwMode="auto">
                <a:xfrm>
                  <a:off x="2571105" y="4683325"/>
                  <a:ext cx="610104" cy="496116"/>
                </a:xfrm>
                <a:custGeom>
                  <a:avLst/>
                  <a:gdLst>
                    <a:gd name="T0" fmla="*/ 363 w 1665"/>
                    <a:gd name="T1" fmla="*/ 3 h 1354"/>
                    <a:gd name="T2" fmla="*/ 0 w 1665"/>
                    <a:gd name="T3" fmla="*/ 1354 h 1354"/>
                    <a:gd name="T4" fmla="*/ 1501 w 1665"/>
                    <a:gd name="T5" fmla="*/ 1354 h 1354"/>
                    <a:gd name="T6" fmla="*/ 1663 w 1665"/>
                    <a:gd name="T7" fmla="*/ 754 h 1354"/>
                    <a:gd name="T8" fmla="*/ 1665 w 1665"/>
                    <a:gd name="T9" fmla="*/ 751 h 1354"/>
                    <a:gd name="T10" fmla="*/ 365 w 1665"/>
                    <a:gd name="T11" fmla="*/ 0 h 1354"/>
                    <a:gd name="T12" fmla="*/ 363 w 1665"/>
                    <a:gd name="T13" fmla="*/ 3 h 1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5" h="1354">
                      <a:moveTo>
                        <a:pt x="363" y="3"/>
                      </a:moveTo>
                      <a:cubicBezTo>
                        <a:pt x="132" y="401"/>
                        <a:pt x="0" y="878"/>
                        <a:pt x="0" y="1354"/>
                      </a:cubicBezTo>
                      <a:cubicBezTo>
                        <a:pt x="1501" y="1354"/>
                        <a:pt x="1501" y="1354"/>
                        <a:pt x="1501" y="1354"/>
                      </a:cubicBezTo>
                      <a:cubicBezTo>
                        <a:pt x="1501" y="1154"/>
                        <a:pt x="1560" y="931"/>
                        <a:pt x="1663" y="754"/>
                      </a:cubicBezTo>
                      <a:cubicBezTo>
                        <a:pt x="1663" y="752"/>
                        <a:pt x="1664" y="752"/>
                        <a:pt x="1665" y="751"/>
                      </a:cubicBezTo>
                      <a:cubicBezTo>
                        <a:pt x="365" y="0"/>
                        <a:pt x="365" y="0"/>
                        <a:pt x="365" y="0"/>
                      </a:cubicBezTo>
                      <a:cubicBezTo>
                        <a:pt x="364" y="1"/>
                        <a:pt x="363" y="2"/>
                        <a:pt x="363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7" name="Group 826"/>
              <p:cNvGrpSpPr/>
              <p:nvPr/>
            </p:nvGrpSpPr>
            <p:grpSpPr>
              <a:xfrm>
                <a:off x="-10966663" y="1851814"/>
                <a:ext cx="157070" cy="1799124"/>
                <a:chOff x="3485027" y="4281001"/>
                <a:chExt cx="157070" cy="1799124"/>
              </a:xfrm>
            </p:grpSpPr>
            <p:sp>
              <p:nvSpPr>
                <p:cNvPr id="828" name="Freeform 30"/>
                <p:cNvSpPr>
                  <a:spLocks/>
                </p:cNvSpPr>
                <p:nvPr/>
              </p:nvSpPr>
              <p:spPr bwMode="auto">
                <a:xfrm>
                  <a:off x="3485027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31"/>
                <p:cNvSpPr>
                  <a:spLocks/>
                </p:cNvSpPr>
                <p:nvPr/>
              </p:nvSpPr>
              <p:spPr bwMode="auto">
                <a:xfrm>
                  <a:off x="3485027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49" name="Group 748"/>
            <p:cNvGrpSpPr>
              <a:grpSpLocks noChangeAspect="1"/>
            </p:cNvGrpSpPr>
            <p:nvPr/>
          </p:nvGrpSpPr>
          <p:grpSpPr>
            <a:xfrm>
              <a:off x="722749" y="3680444"/>
              <a:ext cx="758952" cy="722746"/>
              <a:chOff x="-11955081" y="-1020545"/>
              <a:chExt cx="1984915" cy="1890223"/>
            </a:xfrm>
          </p:grpSpPr>
          <p:grpSp>
            <p:nvGrpSpPr>
              <p:cNvPr id="859" name="Group 858"/>
              <p:cNvGrpSpPr/>
              <p:nvPr/>
            </p:nvGrpSpPr>
            <p:grpSpPr>
              <a:xfrm>
                <a:off x="-11955081" y="-1020545"/>
                <a:ext cx="1984915" cy="992233"/>
                <a:chOff x="2496609" y="1408642"/>
                <a:chExt cx="1984915" cy="992233"/>
              </a:xfrm>
            </p:grpSpPr>
            <p:sp>
              <p:nvSpPr>
                <p:cNvPr id="882" name="Freeform 6"/>
                <p:cNvSpPr>
                  <a:spLocks/>
                </p:cNvSpPr>
                <p:nvPr/>
              </p:nvSpPr>
              <p:spPr bwMode="auto">
                <a:xfrm>
                  <a:off x="3140147" y="205195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12"/>
                <p:cNvSpPr>
                  <a:spLocks/>
                </p:cNvSpPr>
                <p:nvPr/>
              </p:nvSpPr>
              <p:spPr bwMode="auto">
                <a:xfrm>
                  <a:off x="2988911" y="1408642"/>
                  <a:ext cx="990887" cy="611451"/>
                </a:xfrm>
                <a:custGeom>
                  <a:avLst/>
                  <a:gdLst>
                    <a:gd name="T0" fmla="*/ 761 w 2704"/>
                    <a:gd name="T1" fmla="*/ 1662 h 1669"/>
                    <a:gd name="T2" fmla="*/ 1365 w 2704"/>
                    <a:gd name="T3" fmla="*/ 1500 h 1669"/>
                    <a:gd name="T4" fmla="*/ 1953 w 2704"/>
                    <a:gd name="T5" fmla="*/ 1654 h 1669"/>
                    <a:gd name="T6" fmla="*/ 2704 w 2704"/>
                    <a:gd name="T7" fmla="*/ 353 h 1669"/>
                    <a:gd name="T8" fmla="*/ 1365 w 2704"/>
                    <a:gd name="T9" fmla="*/ 0 h 1669"/>
                    <a:gd name="T10" fmla="*/ 11 w 2704"/>
                    <a:gd name="T11" fmla="*/ 362 h 1669"/>
                    <a:gd name="T12" fmla="*/ 0 w 2704"/>
                    <a:gd name="T13" fmla="*/ 369 h 1669"/>
                    <a:gd name="T14" fmla="*/ 750 w 2704"/>
                    <a:gd name="T15" fmla="*/ 1669 h 1669"/>
                    <a:gd name="T16" fmla="*/ 761 w 2704"/>
                    <a:gd name="T17" fmla="*/ 1662 h 1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04" h="1669">
                      <a:moveTo>
                        <a:pt x="761" y="1662"/>
                      </a:moveTo>
                      <a:cubicBezTo>
                        <a:pt x="939" y="1559"/>
                        <a:pt x="1145" y="1500"/>
                        <a:pt x="1365" y="1500"/>
                      </a:cubicBezTo>
                      <a:cubicBezTo>
                        <a:pt x="1579" y="1500"/>
                        <a:pt x="1779" y="1556"/>
                        <a:pt x="1953" y="1654"/>
                      </a:cubicBezTo>
                      <a:cubicBezTo>
                        <a:pt x="2704" y="353"/>
                        <a:pt x="2704" y="353"/>
                        <a:pt x="2704" y="353"/>
                      </a:cubicBezTo>
                      <a:cubicBezTo>
                        <a:pt x="2309" y="128"/>
                        <a:pt x="1852" y="0"/>
                        <a:pt x="1365" y="0"/>
                      </a:cubicBezTo>
                      <a:cubicBezTo>
                        <a:pt x="872" y="0"/>
                        <a:pt x="409" y="132"/>
                        <a:pt x="11" y="362"/>
                      </a:cubicBezTo>
                      <a:cubicBezTo>
                        <a:pt x="7" y="365"/>
                        <a:pt x="3" y="367"/>
                        <a:pt x="0" y="369"/>
                      </a:cubicBezTo>
                      <a:cubicBezTo>
                        <a:pt x="750" y="1669"/>
                        <a:pt x="750" y="1669"/>
                        <a:pt x="750" y="1669"/>
                      </a:cubicBezTo>
                      <a:cubicBezTo>
                        <a:pt x="754" y="1667"/>
                        <a:pt x="758" y="1664"/>
                        <a:pt x="761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13"/>
                <p:cNvSpPr>
                  <a:spLocks/>
                </p:cNvSpPr>
                <p:nvPr/>
              </p:nvSpPr>
              <p:spPr bwMode="auto">
                <a:xfrm>
                  <a:off x="2496609" y="1543722"/>
                  <a:ext cx="766950" cy="857153"/>
                </a:xfrm>
                <a:custGeom>
                  <a:avLst/>
                  <a:gdLst>
                    <a:gd name="T0" fmla="*/ 2093 w 2093"/>
                    <a:gd name="T1" fmla="*/ 1300 h 2339"/>
                    <a:gd name="T2" fmla="*/ 1343 w 2093"/>
                    <a:gd name="T3" fmla="*/ 0 h 2339"/>
                    <a:gd name="T4" fmla="*/ 363 w 2093"/>
                    <a:gd name="T5" fmla="*/ 985 h 2339"/>
                    <a:gd name="T6" fmla="*/ 0 w 2093"/>
                    <a:gd name="T7" fmla="*/ 2339 h 2339"/>
                    <a:gd name="T8" fmla="*/ 1501 w 2093"/>
                    <a:gd name="T9" fmla="*/ 2339 h 2339"/>
                    <a:gd name="T10" fmla="*/ 1662 w 2093"/>
                    <a:gd name="T11" fmla="*/ 1735 h 2339"/>
                    <a:gd name="T12" fmla="*/ 2093 w 2093"/>
                    <a:gd name="T13" fmla="*/ 1300 h 2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93" h="2339">
                      <a:moveTo>
                        <a:pt x="2093" y="1300"/>
                      </a:moveTo>
                      <a:cubicBezTo>
                        <a:pt x="1343" y="0"/>
                        <a:pt x="1343" y="0"/>
                        <a:pt x="1343" y="0"/>
                      </a:cubicBezTo>
                      <a:cubicBezTo>
                        <a:pt x="937" y="238"/>
                        <a:pt x="598" y="578"/>
                        <a:pt x="363" y="985"/>
                      </a:cubicBezTo>
                      <a:cubicBezTo>
                        <a:pt x="132" y="1383"/>
                        <a:pt x="0" y="1859"/>
                        <a:pt x="0" y="2339"/>
                      </a:cubicBezTo>
                      <a:cubicBezTo>
                        <a:pt x="1501" y="2339"/>
                        <a:pt x="1501" y="2339"/>
                        <a:pt x="1501" y="2339"/>
                      </a:cubicBezTo>
                      <a:cubicBezTo>
                        <a:pt x="1501" y="2135"/>
                        <a:pt x="1560" y="1913"/>
                        <a:pt x="1662" y="1735"/>
                      </a:cubicBezTo>
                      <a:cubicBezTo>
                        <a:pt x="1766" y="1556"/>
                        <a:pt x="1915" y="1405"/>
                        <a:pt x="2093" y="1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14"/>
                <p:cNvSpPr>
                  <a:spLocks/>
                </p:cNvSpPr>
                <p:nvPr/>
              </p:nvSpPr>
              <p:spPr bwMode="auto">
                <a:xfrm>
                  <a:off x="3704477" y="1537888"/>
                  <a:ext cx="777047" cy="862987"/>
                </a:xfrm>
                <a:custGeom>
                  <a:avLst/>
                  <a:gdLst>
                    <a:gd name="T0" fmla="*/ 767 w 2120"/>
                    <a:gd name="T1" fmla="*/ 9 h 2355"/>
                    <a:gd name="T2" fmla="*/ 751 w 2120"/>
                    <a:gd name="T3" fmla="*/ 0 h 2355"/>
                    <a:gd name="T4" fmla="*/ 0 w 2120"/>
                    <a:gd name="T5" fmla="*/ 1301 h 2355"/>
                    <a:gd name="T6" fmla="*/ 16 w 2120"/>
                    <a:gd name="T7" fmla="*/ 1309 h 2355"/>
                    <a:gd name="T8" fmla="*/ 458 w 2120"/>
                    <a:gd name="T9" fmla="*/ 1751 h 2355"/>
                    <a:gd name="T10" fmla="*/ 620 w 2120"/>
                    <a:gd name="T11" fmla="*/ 2355 h 2355"/>
                    <a:gd name="T12" fmla="*/ 2120 w 2120"/>
                    <a:gd name="T13" fmla="*/ 2355 h 2355"/>
                    <a:gd name="T14" fmla="*/ 1758 w 2120"/>
                    <a:gd name="T15" fmla="*/ 1001 h 2355"/>
                    <a:gd name="T16" fmla="*/ 767 w 2120"/>
                    <a:gd name="T17" fmla="*/ 9 h 2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20" h="2355">
                      <a:moveTo>
                        <a:pt x="767" y="9"/>
                      </a:moveTo>
                      <a:cubicBezTo>
                        <a:pt x="761" y="6"/>
                        <a:pt x="756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5" y="1304"/>
                        <a:pt x="11" y="1306"/>
                        <a:pt x="16" y="1309"/>
                      </a:cubicBezTo>
                      <a:cubicBezTo>
                        <a:pt x="199" y="1415"/>
                        <a:pt x="352" y="1568"/>
                        <a:pt x="458" y="1751"/>
                      </a:cubicBezTo>
                      <a:cubicBezTo>
                        <a:pt x="561" y="1929"/>
                        <a:pt x="620" y="2151"/>
                        <a:pt x="620" y="2355"/>
                      </a:cubicBezTo>
                      <a:cubicBezTo>
                        <a:pt x="2120" y="2355"/>
                        <a:pt x="2120" y="2355"/>
                        <a:pt x="2120" y="2355"/>
                      </a:cubicBezTo>
                      <a:cubicBezTo>
                        <a:pt x="2120" y="1875"/>
                        <a:pt x="1988" y="1399"/>
                        <a:pt x="1758" y="1001"/>
                      </a:cubicBezTo>
                      <a:cubicBezTo>
                        <a:pt x="1520" y="590"/>
                        <a:pt x="1178" y="246"/>
                        <a:pt x="767" y="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15"/>
                <p:cNvSpPr>
                  <a:spLocks/>
                </p:cNvSpPr>
                <p:nvPr/>
              </p:nvSpPr>
              <p:spPr bwMode="auto">
                <a:xfrm>
                  <a:off x="3482110" y="2398855"/>
                  <a:ext cx="673" cy="449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1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7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2" name="Group 861"/>
              <p:cNvGrpSpPr/>
              <p:nvPr/>
            </p:nvGrpSpPr>
            <p:grpSpPr>
              <a:xfrm>
                <a:off x="-11041159" y="-928996"/>
                <a:ext cx="157294" cy="1798674"/>
                <a:chOff x="3410531" y="1500191"/>
                <a:chExt cx="157294" cy="1798674"/>
              </a:xfrm>
            </p:grpSpPr>
            <p:sp>
              <p:nvSpPr>
                <p:cNvPr id="869" name="Freeform 7"/>
                <p:cNvSpPr>
                  <a:spLocks/>
                </p:cNvSpPr>
                <p:nvPr/>
              </p:nvSpPr>
              <p:spPr bwMode="auto">
                <a:xfrm>
                  <a:off x="3410531" y="2325032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5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5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8"/>
                <p:cNvSpPr>
                  <a:spLocks/>
                </p:cNvSpPr>
                <p:nvPr/>
              </p:nvSpPr>
              <p:spPr bwMode="auto">
                <a:xfrm>
                  <a:off x="3410531" y="1500191"/>
                  <a:ext cx="157294" cy="981911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0" name="Group 749"/>
            <p:cNvGrpSpPr>
              <a:grpSpLocks noChangeAspect="1"/>
            </p:cNvGrpSpPr>
            <p:nvPr/>
          </p:nvGrpSpPr>
          <p:grpSpPr>
            <a:xfrm>
              <a:off x="1620996" y="3680444"/>
              <a:ext cx="758952" cy="722836"/>
              <a:chOff x="-9695070" y="-1082924"/>
              <a:chExt cx="1985139" cy="1890672"/>
            </a:xfrm>
          </p:grpSpPr>
          <p:grpSp>
            <p:nvGrpSpPr>
              <p:cNvPr id="860" name="Group 859"/>
              <p:cNvGrpSpPr/>
              <p:nvPr/>
            </p:nvGrpSpPr>
            <p:grpSpPr>
              <a:xfrm>
                <a:off x="-9695070" y="-1082924"/>
                <a:ext cx="1985139" cy="992682"/>
                <a:chOff x="4756620" y="1346263"/>
                <a:chExt cx="1985139" cy="992682"/>
              </a:xfrm>
            </p:grpSpPr>
            <p:sp>
              <p:nvSpPr>
                <p:cNvPr id="877" name="Freeform 9"/>
                <p:cNvSpPr>
                  <a:spLocks/>
                </p:cNvSpPr>
                <p:nvPr/>
              </p:nvSpPr>
              <p:spPr bwMode="auto">
                <a:xfrm>
                  <a:off x="5400158" y="199002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16"/>
                <p:cNvSpPr>
                  <a:spLocks/>
                </p:cNvSpPr>
                <p:nvPr/>
              </p:nvSpPr>
              <p:spPr bwMode="auto">
                <a:xfrm>
                  <a:off x="6060076" y="1634598"/>
                  <a:ext cx="681683" cy="701654"/>
                </a:xfrm>
                <a:custGeom>
                  <a:avLst/>
                  <a:gdLst>
                    <a:gd name="T0" fmla="*/ 197 w 1860"/>
                    <a:gd name="T1" fmla="*/ 1315 h 1915"/>
                    <a:gd name="T2" fmla="*/ 359 w 1860"/>
                    <a:gd name="T3" fmla="*/ 1915 h 1915"/>
                    <a:gd name="T4" fmla="*/ 1860 w 1860"/>
                    <a:gd name="T5" fmla="*/ 1915 h 1915"/>
                    <a:gd name="T6" fmla="*/ 1497 w 1860"/>
                    <a:gd name="T7" fmla="*/ 564 h 1915"/>
                    <a:gd name="T8" fmla="*/ 1061 w 1860"/>
                    <a:gd name="T9" fmla="*/ 0 h 1915"/>
                    <a:gd name="T10" fmla="*/ 0 w 1860"/>
                    <a:gd name="T11" fmla="*/ 1061 h 1915"/>
                    <a:gd name="T12" fmla="*/ 197 w 1860"/>
                    <a:gd name="T13" fmla="*/ 1315 h 1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60" h="1915">
                      <a:moveTo>
                        <a:pt x="197" y="1315"/>
                      </a:moveTo>
                      <a:cubicBezTo>
                        <a:pt x="300" y="1492"/>
                        <a:pt x="359" y="1715"/>
                        <a:pt x="359" y="1915"/>
                      </a:cubicBezTo>
                      <a:cubicBezTo>
                        <a:pt x="1860" y="1915"/>
                        <a:pt x="1860" y="1915"/>
                        <a:pt x="1860" y="1915"/>
                      </a:cubicBezTo>
                      <a:cubicBezTo>
                        <a:pt x="1860" y="1443"/>
                        <a:pt x="1728" y="963"/>
                        <a:pt x="1497" y="564"/>
                      </a:cubicBezTo>
                      <a:cubicBezTo>
                        <a:pt x="1377" y="357"/>
                        <a:pt x="1230" y="168"/>
                        <a:pt x="1061" y="0"/>
                      </a:cubicBezTo>
                      <a:cubicBezTo>
                        <a:pt x="0" y="1061"/>
                        <a:pt x="0" y="1061"/>
                        <a:pt x="0" y="1061"/>
                      </a:cubicBezTo>
                      <a:cubicBezTo>
                        <a:pt x="76" y="1136"/>
                        <a:pt x="143" y="1221"/>
                        <a:pt x="197" y="131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17"/>
                <p:cNvSpPr>
                  <a:spLocks/>
                </p:cNvSpPr>
                <p:nvPr/>
              </p:nvSpPr>
              <p:spPr bwMode="auto">
                <a:xfrm>
                  <a:off x="5745263" y="1346263"/>
                  <a:ext cx="703673" cy="677420"/>
                </a:xfrm>
                <a:custGeom>
                  <a:avLst/>
                  <a:gdLst>
                    <a:gd name="T0" fmla="*/ 614 w 1920"/>
                    <a:gd name="T1" fmla="*/ 1663 h 1849"/>
                    <a:gd name="T2" fmla="*/ 859 w 1920"/>
                    <a:gd name="T3" fmla="*/ 1849 h 1849"/>
                    <a:gd name="T4" fmla="*/ 1920 w 1920"/>
                    <a:gd name="T5" fmla="*/ 788 h 1849"/>
                    <a:gd name="T6" fmla="*/ 1365 w 1920"/>
                    <a:gd name="T7" fmla="*/ 362 h 1849"/>
                    <a:gd name="T8" fmla="*/ 10 w 1920"/>
                    <a:gd name="T9" fmla="*/ 0 h 1849"/>
                    <a:gd name="T10" fmla="*/ 0 w 1920"/>
                    <a:gd name="T11" fmla="*/ 0 h 1849"/>
                    <a:gd name="T12" fmla="*/ 0 w 1920"/>
                    <a:gd name="T13" fmla="*/ 1501 h 1849"/>
                    <a:gd name="T14" fmla="*/ 10 w 1920"/>
                    <a:gd name="T15" fmla="*/ 1501 h 1849"/>
                    <a:gd name="T16" fmla="*/ 614 w 1920"/>
                    <a:gd name="T17" fmla="*/ 1663 h 1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0" h="1849">
                      <a:moveTo>
                        <a:pt x="614" y="1663"/>
                      </a:moveTo>
                      <a:cubicBezTo>
                        <a:pt x="704" y="1715"/>
                        <a:pt x="786" y="1777"/>
                        <a:pt x="859" y="1849"/>
                      </a:cubicBezTo>
                      <a:cubicBezTo>
                        <a:pt x="1920" y="788"/>
                        <a:pt x="1920" y="788"/>
                        <a:pt x="1920" y="788"/>
                      </a:cubicBezTo>
                      <a:cubicBezTo>
                        <a:pt x="1755" y="623"/>
                        <a:pt x="1568" y="480"/>
                        <a:pt x="1365" y="362"/>
                      </a:cubicBezTo>
                      <a:cubicBezTo>
                        <a:pt x="966" y="132"/>
                        <a:pt x="504" y="0"/>
                        <a:pt x="10" y="0"/>
                      </a:cubicBezTo>
                      <a:cubicBezTo>
                        <a:pt x="7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7" y="1501"/>
                        <a:pt x="10" y="1501"/>
                      </a:cubicBezTo>
                      <a:cubicBezTo>
                        <a:pt x="230" y="1501"/>
                        <a:pt x="436" y="1560"/>
                        <a:pt x="614" y="166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18"/>
                <p:cNvSpPr>
                  <a:spLocks/>
                </p:cNvSpPr>
                <p:nvPr/>
              </p:nvSpPr>
              <p:spPr bwMode="auto">
                <a:xfrm>
                  <a:off x="4756620" y="1637291"/>
                  <a:ext cx="678766" cy="698961"/>
                </a:xfrm>
                <a:custGeom>
                  <a:avLst/>
                  <a:gdLst>
                    <a:gd name="T0" fmla="*/ 363 w 1852"/>
                    <a:gd name="T1" fmla="*/ 557 h 1908"/>
                    <a:gd name="T2" fmla="*/ 0 w 1852"/>
                    <a:gd name="T3" fmla="*/ 1908 h 1908"/>
                    <a:gd name="T4" fmla="*/ 1501 w 1852"/>
                    <a:gd name="T5" fmla="*/ 1908 h 1908"/>
                    <a:gd name="T6" fmla="*/ 1663 w 1852"/>
                    <a:gd name="T7" fmla="*/ 1308 h 1908"/>
                    <a:gd name="T8" fmla="*/ 1852 w 1852"/>
                    <a:gd name="T9" fmla="*/ 1062 h 1908"/>
                    <a:gd name="T10" fmla="*/ 791 w 1852"/>
                    <a:gd name="T11" fmla="*/ 0 h 1908"/>
                    <a:gd name="T12" fmla="*/ 363 w 1852"/>
                    <a:gd name="T13" fmla="*/ 557 h 1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2" h="1908">
                      <a:moveTo>
                        <a:pt x="363" y="557"/>
                      </a:moveTo>
                      <a:cubicBezTo>
                        <a:pt x="132" y="955"/>
                        <a:pt x="0" y="1436"/>
                        <a:pt x="0" y="1908"/>
                      </a:cubicBezTo>
                      <a:cubicBezTo>
                        <a:pt x="1501" y="1908"/>
                        <a:pt x="1501" y="1908"/>
                        <a:pt x="1501" y="1908"/>
                      </a:cubicBezTo>
                      <a:cubicBezTo>
                        <a:pt x="1501" y="1708"/>
                        <a:pt x="1560" y="1485"/>
                        <a:pt x="1663" y="1308"/>
                      </a:cubicBezTo>
                      <a:cubicBezTo>
                        <a:pt x="1715" y="1217"/>
                        <a:pt x="1779" y="1135"/>
                        <a:pt x="1852" y="1062"/>
                      </a:cubicBezTo>
                      <a:cubicBezTo>
                        <a:pt x="791" y="0"/>
                        <a:pt x="791" y="0"/>
                        <a:pt x="791" y="0"/>
                      </a:cubicBezTo>
                      <a:cubicBezTo>
                        <a:pt x="625" y="166"/>
                        <a:pt x="481" y="353"/>
                        <a:pt x="363" y="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19"/>
                <p:cNvSpPr>
                  <a:spLocks/>
                </p:cNvSpPr>
                <p:nvPr/>
              </p:nvSpPr>
              <p:spPr bwMode="auto">
                <a:xfrm>
                  <a:off x="5046527" y="1346263"/>
                  <a:ext cx="698737" cy="680113"/>
                </a:xfrm>
                <a:custGeom>
                  <a:avLst/>
                  <a:gdLst>
                    <a:gd name="T0" fmla="*/ 1314 w 1907"/>
                    <a:gd name="T1" fmla="*/ 1662 h 1856"/>
                    <a:gd name="T2" fmla="*/ 1907 w 1907"/>
                    <a:gd name="T3" fmla="*/ 1501 h 1856"/>
                    <a:gd name="T4" fmla="*/ 1907 w 1907"/>
                    <a:gd name="T5" fmla="*/ 0 h 1856"/>
                    <a:gd name="T6" fmla="*/ 563 w 1907"/>
                    <a:gd name="T7" fmla="*/ 363 h 1856"/>
                    <a:gd name="T8" fmla="*/ 0 w 1907"/>
                    <a:gd name="T9" fmla="*/ 795 h 1856"/>
                    <a:gd name="T10" fmla="*/ 1061 w 1907"/>
                    <a:gd name="T11" fmla="*/ 1856 h 1856"/>
                    <a:gd name="T12" fmla="*/ 1314 w 1907"/>
                    <a:gd name="T13" fmla="*/ 1662 h 1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7" h="1856">
                      <a:moveTo>
                        <a:pt x="1314" y="1662"/>
                      </a:moveTo>
                      <a:cubicBezTo>
                        <a:pt x="1488" y="1561"/>
                        <a:pt x="1695" y="1503"/>
                        <a:pt x="1907" y="1501"/>
                      </a:cubicBezTo>
                      <a:cubicBezTo>
                        <a:pt x="1907" y="0"/>
                        <a:pt x="1907" y="0"/>
                        <a:pt x="1907" y="0"/>
                      </a:cubicBezTo>
                      <a:cubicBezTo>
                        <a:pt x="1415" y="2"/>
                        <a:pt x="959" y="134"/>
                        <a:pt x="563" y="363"/>
                      </a:cubicBezTo>
                      <a:cubicBezTo>
                        <a:pt x="357" y="482"/>
                        <a:pt x="167" y="628"/>
                        <a:pt x="0" y="795"/>
                      </a:cubicBezTo>
                      <a:cubicBezTo>
                        <a:pt x="1061" y="1856"/>
                        <a:pt x="1061" y="1856"/>
                        <a:pt x="1061" y="1856"/>
                      </a:cubicBezTo>
                      <a:cubicBezTo>
                        <a:pt x="1136" y="1781"/>
                        <a:pt x="1221" y="1716"/>
                        <a:pt x="1314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3" name="Group 862"/>
              <p:cNvGrpSpPr/>
              <p:nvPr/>
            </p:nvGrpSpPr>
            <p:grpSpPr>
              <a:xfrm>
                <a:off x="-8781147" y="-991375"/>
                <a:ext cx="157294" cy="1799123"/>
                <a:chOff x="5670543" y="1437812"/>
                <a:chExt cx="157294" cy="1799123"/>
              </a:xfrm>
            </p:grpSpPr>
            <p:sp>
              <p:nvSpPr>
                <p:cNvPr id="867" name="Freeform 10"/>
                <p:cNvSpPr>
                  <a:spLocks/>
                </p:cNvSpPr>
                <p:nvPr/>
              </p:nvSpPr>
              <p:spPr bwMode="auto">
                <a:xfrm>
                  <a:off x="5670543" y="2263102"/>
                  <a:ext cx="157294" cy="973833"/>
                </a:xfrm>
                <a:custGeom>
                  <a:avLst/>
                  <a:gdLst>
                    <a:gd name="T0" fmla="*/ 429 w 429"/>
                    <a:gd name="T1" fmla="*/ 214 h 2658"/>
                    <a:gd name="T2" fmla="*/ 214 w 429"/>
                    <a:gd name="T3" fmla="*/ 0 h 2658"/>
                    <a:gd name="T4" fmla="*/ 0 w 429"/>
                    <a:gd name="T5" fmla="*/ 214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4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4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4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6"/>
                        <a:pt x="429" y="279"/>
                        <a:pt x="429" y="21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11"/>
                <p:cNvSpPr>
                  <a:spLocks/>
                </p:cNvSpPr>
                <p:nvPr/>
              </p:nvSpPr>
              <p:spPr bwMode="auto">
                <a:xfrm>
                  <a:off x="5670543" y="1437812"/>
                  <a:ext cx="157294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4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4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3"/>
                        <a:pt x="401" y="2346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1" name="Group 750"/>
            <p:cNvGrpSpPr>
              <a:grpSpLocks noChangeAspect="1"/>
            </p:cNvGrpSpPr>
            <p:nvPr/>
          </p:nvGrpSpPr>
          <p:grpSpPr>
            <a:xfrm>
              <a:off x="2519243" y="3680444"/>
              <a:ext cx="758952" cy="722664"/>
              <a:chOff x="-7435058" y="-1119948"/>
              <a:chExt cx="1985139" cy="1890224"/>
            </a:xfrm>
          </p:grpSpPr>
          <p:grpSp>
            <p:nvGrpSpPr>
              <p:cNvPr id="861" name="Group 860"/>
              <p:cNvGrpSpPr/>
              <p:nvPr/>
            </p:nvGrpSpPr>
            <p:grpSpPr>
              <a:xfrm>
                <a:off x="-7435058" y="-1119948"/>
                <a:ext cx="1985139" cy="992233"/>
                <a:chOff x="7016632" y="1309239"/>
                <a:chExt cx="1985139" cy="992233"/>
              </a:xfrm>
            </p:grpSpPr>
            <p:sp>
              <p:nvSpPr>
                <p:cNvPr id="871" name="Freeform 20"/>
                <p:cNvSpPr>
                  <a:spLocks/>
                </p:cNvSpPr>
                <p:nvPr/>
              </p:nvSpPr>
              <p:spPr bwMode="auto">
                <a:xfrm>
                  <a:off x="7660170" y="1952777"/>
                  <a:ext cx="698064" cy="348695"/>
                </a:xfrm>
                <a:custGeom>
                  <a:avLst/>
                  <a:gdLst>
                    <a:gd name="T0" fmla="*/ 952 w 1905"/>
                    <a:gd name="T1" fmla="*/ 0 h 952"/>
                    <a:gd name="T2" fmla="*/ 0 w 1905"/>
                    <a:gd name="T3" fmla="*/ 952 h 952"/>
                    <a:gd name="T4" fmla="*/ 1905 w 1905"/>
                    <a:gd name="T5" fmla="*/ 952 h 952"/>
                    <a:gd name="T6" fmla="*/ 952 w 1905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5" y="952"/>
                        <a:pt x="1905" y="952"/>
                        <a:pt x="1905" y="952"/>
                      </a:cubicBezTo>
                      <a:cubicBezTo>
                        <a:pt x="1905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32"/>
                <p:cNvSpPr>
                  <a:spLocks/>
                </p:cNvSpPr>
                <p:nvPr/>
              </p:nvSpPr>
              <p:spPr bwMode="auto">
                <a:xfrm>
                  <a:off x="7697418" y="1309239"/>
                  <a:ext cx="616387" cy="572632"/>
                </a:xfrm>
                <a:custGeom>
                  <a:avLst/>
                  <a:gdLst>
                    <a:gd name="T0" fmla="*/ 850 w 1682"/>
                    <a:gd name="T1" fmla="*/ 0 h 1563"/>
                    <a:gd name="T2" fmla="*/ 0 w 1682"/>
                    <a:gd name="T3" fmla="*/ 136 h 1563"/>
                    <a:gd name="T4" fmla="*/ 464 w 1682"/>
                    <a:gd name="T5" fmla="*/ 1563 h 1563"/>
                    <a:gd name="T6" fmla="*/ 850 w 1682"/>
                    <a:gd name="T7" fmla="*/ 1500 h 1563"/>
                    <a:gd name="T8" fmla="*/ 1218 w 1682"/>
                    <a:gd name="T9" fmla="*/ 1558 h 1563"/>
                    <a:gd name="T10" fmla="*/ 1682 w 1682"/>
                    <a:gd name="T11" fmla="*/ 130 h 1563"/>
                    <a:gd name="T12" fmla="*/ 850 w 1682"/>
                    <a:gd name="T13" fmla="*/ 0 h 1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82" h="1563">
                      <a:moveTo>
                        <a:pt x="850" y="0"/>
                      </a:moveTo>
                      <a:cubicBezTo>
                        <a:pt x="553" y="0"/>
                        <a:pt x="268" y="48"/>
                        <a:pt x="0" y="136"/>
                      </a:cubicBezTo>
                      <a:cubicBezTo>
                        <a:pt x="464" y="1563"/>
                        <a:pt x="464" y="1563"/>
                        <a:pt x="464" y="1563"/>
                      </a:cubicBezTo>
                      <a:cubicBezTo>
                        <a:pt x="585" y="1523"/>
                        <a:pt x="715" y="1500"/>
                        <a:pt x="850" y="1500"/>
                      </a:cubicBezTo>
                      <a:cubicBezTo>
                        <a:pt x="979" y="1500"/>
                        <a:pt x="1102" y="1521"/>
                        <a:pt x="1218" y="1558"/>
                      </a:cubicBezTo>
                      <a:cubicBezTo>
                        <a:pt x="1682" y="130"/>
                        <a:pt x="1682" y="130"/>
                        <a:pt x="1682" y="130"/>
                      </a:cubicBezTo>
                      <a:cubicBezTo>
                        <a:pt x="1420" y="45"/>
                        <a:pt x="1140" y="0"/>
                        <a:pt x="8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33"/>
                <p:cNvSpPr>
                  <a:spLocks/>
                </p:cNvSpPr>
                <p:nvPr/>
              </p:nvSpPr>
              <p:spPr bwMode="auto">
                <a:xfrm>
                  <a:off x="8143945" y="1357033"/>
                  <a:ext cx="669118" cy="685049"/>
                </a:xfrm>
                <a:custGeom>
                  <a:avLst/>
                  <a:gdLst>
                    <a:gd name="T0" fmla="*/ 611 w 1826"/>
                    <a:gd name="T1" fmla="*/ 1870 h 1870"/>
                    <a:gd name="T2" fmla="*/ 1826 w 1826"/>
                    <a:gd name="T3" fmla="*/ 988 h 1870"/>
                    <a:gd name="T4" fmla="*/ 987 w 1826"/>
                    <a:gd name="T5" fmla="*/ 232 h 1870"/>
                    <a:gd name="T6" fmla="*/ 464 w 1826"/>
                    <a:gd name="T7" fmla="*/ 0 h 1870"/>
                    <a:gd name="T8" fmla="*/ 0 w 1826"/>
                    <a:gd name="T9" fmla="*/ 1428 h 1870"/>
                    <a:gd name="T10" fmla="*/ 236 w 1826"/>
                    <a:gd name="T11" fmla="*/ 1532 h 1870"/>
                    <a:gd name="T12" fmla="*/ 611 w 1826"/>
                    <a:gd name="T13" fmla="*/ 1870 h 1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6" h="1870">
                      <a:moveTo>
                        <a:pt x="611" y="1870"/>
                      </a:moveTo>
                      <a:cubicBezTo>
                        <a:pt x="1826" y="988"/>
                        <a:pt x="1826" y="988"/>
                        <a:pt x="1826" y="988"/>
                      </a:cubicBezTo>
                      <a:cubicBezTo>
                        <a:pt x="1603" y="681"/>
                        <a:pt x="1317" y="423"/>
                        <a:pt x="987" y="232"/>
                      </a:cubicBezTo>
                      <a:cubicBezTo>
                        <a:pt x="823" y="137"/>
                        <a:pt x="647" y="59"/>
                        <a:pt x="464" y="0"/>
                      </a:cubicBezTo>
                      <a:cubicBezTo>
                        <a:pt x="0" y="1428"/>
                        <a:pt x="0" y="1428"/>
                        <a:pt x="0" y="1428"/>
                      </a:cubicBezTo>
                      <a:cubicBezTo>
                        <a:pt x="83" y="1455"/>
                        <a:pt x="162" y="1489"/>
                        <a:pt x="236" y="1532"/>
                      </a:cubicBezTo>
                      <a:cubicBezTo>
                        <a:pt x="384" y="1618"/>
                        <a:pt x="511" y="1733"/>
                        <a:pt x="611" y="187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34"/>
                <p:cNvSpPr>
                  <a:spLocks/>
                </p:cNvSpPr>
                <p:nvPr/>
              </p:nvSpPr>
              <p:spPr bwMode="auto">
                <a:xfrm>
                  <a:off x="8367882" y="1718967"/>
                  <a:ext cx="633889" cy="580710"/>
                </a:xfrm>
                <a:custGeom>
                  <a:avLst/>
                  <a:gdLst>
                    <a:gd name="T0" fmla="*/ 1703 w 1730"/>
                    <a:gd name="T1" fmla="*/ 1212 h 1585"/>
                    <a:gd name="T2" fmla="*/ 1367 w 1730"/>
                    <a:gd name="T3" fmla="*/ 234 h 1585"/>
                    <a:gd name="T4" fmla="*/ 1215 w 1730"/>
                    <a:gd name="T5" fmla="*/ 0 h 1585"/>
                    <a:gd name="T6" fmla="*/ 0 w 1730"/>
                    <a:gd name="T7" fmla="*/ 882 h 1585"/>
                    <a:gd name="T8" fmla="*/ 67 w 1730"/>
                    <a:gd name="T9" fmla="*/ 984 h 1585"/>
                    <a:gd name="T10" fmla="*/ 229 w 1730"/>
                    <a:gd name="T11" fmla="*/ 1585 h 1585"/>
                    <a:gd name="T12" fmla="*/ 1581 w 1730"/>
                    <a:gd name="T13" fmla="*/ 1585 h 1585"/>
                    <a:gd name="T14" fmla="*/ 1730 w 1730"/>
                    <a:gd name="T15" fmla="*/ 1585 h 1585"/>
                    <a:gd name="T16" fmla="*/ 1703 w 1730"/>
                    <a:gd name="T17" fmla="*/ 1212 h 1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0" h="1585">
                      <a:moveTo>
                        <a:pt x="1703" y="1212"/>
                      </a:moveTo>
                      <a:cubicBezTo>
                        <a:pt x="1653" y="865"/>
                        <a:pt x="1537" y="527"/>
                        <a:pt x="1367" y="234"/>
                      </a:cubicBezTo>
                      <a:cubicBezTo>
                        <a:pt x="1320" y="153"/>
                        <a:pt x="1269" y="75"/>
                        <a:pt x="1215" y="0"/>
                      </a:cubicBezTo>
                      <a:cubicBezTo>
                        <a:pt x="0" y="882"/>
                        <a:pt x="0" y="882"/>
                        <a:pt x="0" y="882"/>
                      </a:cubicBezTo>
                      <a:cubicBezTo>
                        <a:pt x="24" y="915"/>
                        <a:pt x="47" y="948"/>
                        <a:pt x="67" y="984"/>
                      </a:cubicBezTo>
                      <a:cubicBezTo>
                        <a:pt x="170" y="1161"/>
                        <a:pt x="229" y="1381"/>
                        <a:pt x="229" y="1585"/>
                      </a:cubicBezTo>
                      <a:cubicBezTo>
                        <a:pt x="1581" y="1585"/>
                        <a:pt x="1581" y="1585"/>
                        <a:pt x="1581" y="1585"/>
                      </a:cubicBezTo>
                      <a:cubicBezTo>
                        <a:pt x="1730" y="1585"/>
                        <a:pt x="1730" y="1585"/>
                        <a:pt x="1730" y="1585"/>
                      </a:cubicBezTo>
                      <a:cubicBezTo>
                        <a:pt x="1730" y="1461"/>
                        <a:pt x="1720" y="1336"/>
                        <a:pt x="1703" y="121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35"/>
                <p:cNvSpPr>
                  <a:spLocks/>
                </p:cNvSpPr>
                <p:nvPr/>
              </p:nvSpPr>
              <p:spPr bwMode="auto">
                <a:xfrm>
                  <a:off x="7202872" y="1359053"/>
                  <a:ext cx="664630" cy="686620"/>
                </a:xfrm>
                <a:custGeom>
                  <a:avLst/>
                  <a:gdLst>
                    <a:gd name="T0" fmla="*/ 846 w 1814"/>
                    <a:gd name="T1" fmla="*/ 226 h 1874"/>
                    <a:gd name="T2" fmla="*/ 0 w 1814"/>
                    <a:gd name="T3" fmla="*/ 992 h 1874"/>
                    <a:gd name="T4" fmla="*/ 1215 w 1814"/>
                    <a:gd name="T5" fmla="*/ 1874 h 1874"/>
                    <a:gd name="T6" fmla="*/ 1597 w 1814"/>
                    <a:gd name="T7" fmla="*/ 1526 h 1874"/>
                    <a:gd name="T8" fmla="*/ 1814 w 1814"/>
                    <a:gd name="T9" fmla="*/ 1427 h 1874"/>
                    <a:gd name="T10" fmla="*/ 1350 w 1814"/>
                    <a:gd name="T11" fmla="*/ 0 h 1874"/>
                    <a:gd name="T12" fmla="*/ 846 w 1814"/>
                    <a:gd name="T13" fmla="*/ 226 h 1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4" h="1874">
                      <a:moveTo>
                        <a:pt x="846" y="226"/>
                      </a:moveTo>
                      <a:cubicBezTo>
                        <a:pt x="512" y="419"/>
                        <a:pt x="224" y="680"/>
                        <a:pt x="0" y="992"/>
                      </a:cubicBezTo>
                      <a:cubicBezTo>
                        <a:pt x="1215" y="1874"/>
                        <a:pt x="1215" y="1874"/>
                        <a:pt x="1215" y="1874"/>
                      </a:cubicBezTo>
                      <a:cubicBezTo>
                        <a:pt x="1315" y="1732"/>
                        <a:pt x="1445" y="1613"/>
                        <a:pt x="1597" y="1526"/>
                      </a:cubicBezTo>
                      <a:cubicBezTo>
                        <a:pt x="1665" y="1486"/>
                        <a:pt x="1738" y="1453"/>
                        <a:pt x="1814" y="1427"/>
                      </a:cubicBezTo>
                      <a:cubicBezTo>
                        <a:pt x="1350" y="0"/>
                        <a:pt x="1350" y="0"/>
                        <a:pt x="1350" y="0"/>
                      </a:cubicBezTo>
                      <a:cubicBezTo>
                        <a:pt x="1173" y="59"/>
                        <a:pt x="1005" y="135"/>
                        <a:pt x="846" y="2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36"/>
                <p:cNvSpPr>
                  <a:spLocks/>
                </p:cNvSpPr>
                <p:nvPr/>
              </p:nvSpPr>
              <p:spPr bwMode="auto">
                <a:xfrm>
                  <a:off x="7016632" y="1722557"/>
                  <a:ext cx="631421" cy="577120"/>
                </a:xfrm>
                <a:custGeom>
                  <a:avLst/>
                  <a:gdLst>
                    <a:gd name="T0" fmla="*/ 508 w 1723"/>
                    <a:gd name="T1" fmla="*/ 0 h 1575"/>
                    <a:gd name="T2" fmla="*/ 363 w 1723"/>
                    <a:gd name="T3" fmla="*/ 224 h 1575"/>
                    <a:gd name="T4" fmla="*/ 21 w 1723"/>
                    <a:gd name="T5" fmla="*/ 1248 h 1575"/>
                    <a:gd name="T6" fmla="*/ 0 w 1723"/>
                    <a:gd name="T7" fmla="*/ 1575 h 1575"/>
                    <a:gd name="T8" fmla="*/ 127 w 1723"/>
                    <a:gd name="T9" fmla="*/ 1575 h 1575"/>
                    <a:gd name="T10" fmla="*/ 1501 w 1723"/>
                    <a:gd name="T11" fmla="*/ 1575 h 1575"/>
                    <a:gd name="T12" fmla="*/ 1663 w 1723"/>
                    <a:gd name="T13" fmla="*/ 974 h 1575"/>
                    <a:gd name="T14" fmla="*/ 1723 w 1723"/>
                    <a:gd name="T15" fmla="*/ 882 h 1575"/>
                    <a:gd name="T16" fmla="*/ 508 w 1723"/>
                    <a:gd name="T17" fmla="*/ 0 h 1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3" h="1575">
                      <a:moveTo>
                        <a:pt x="508" y="0"/>
                      </a:moveTo>
                      <a:cubicBezTo>
                        <a:pt x="456" y="72"/>
                        <a:pt x="407" y="147"/>
                        <a:pt x="363" y="224"/>
                      </a:cubicBezTo>
                      <a:cubicBezTo>
                        <a:pt x="185" y="531"/>
                        <a:pt x="66" y="885"/>
                        <a:pt x="21" y="1248"/>
                      </a:cubicBezTo>
                      <a:cubicBezTo>
                        <a:pt x="7" y="1357"/>
                        <a:pt x="0" y="1467"/>
                        <a:pt x="0" y="1575"/>
                      </a:cubicBezTo>
                      <a:cubicBezTo>
                        <a:pt x="127" y="1575"/>
                        <a:pt x="127" y="1575"/>
                        <a:pt x="127" y="1575"/>
                      </a:cubicBezTo>
                      <a:cubicBezTo>
                        <a:pt x="1501" y="1575"/>
                        <a:pt x="1501" y="1575"/>
                        <a:pt x="1501" y="1575"/>
                      </a:cubicBezTo>
                      <a:cubicBezTo>
                        <a:pt x="1501" y="1371"/>
                        <a:pt x="1560" y="1152"/>
                        <a:pt x="1663" y="974"/>
                      </a:cubicBezTo>
                      <a:cubicBezTo>
                        <a:pt x="1681" y="942"/>
                        <a:pt x="1701" y="912"/>
                        <a:pt x="1723" y="882"/>
                      </a:cubicBezTo>
                      <a:lnTo>
                        <a:pt x="5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-6521136" y="-1028399"/>
                <a:ext cx="157294" cy="1798675"/>
                <a:chOff x="7930554" y="1400788"/>
                <a:chExt cx="157294" cy="1798675"/>
              </a:xfrm>
            </p:grpSpPr>
            <p:sp>
              <p:nvSpPr>
                <p:cNvPr id="865" name="Freeform 21"/>
                <p:cNvSpPr>
                  <a:spLocks/>
                </p:cNvSpPr>
                <p:nvPr/>
              </p:nvSpPr>
              <p:spPr bwMode="auto">
                <a:xfrm>
                  <a:off x="7930554" y="2225630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22"/>
                <p:cNvSpPr>
                  <a:spLocks/>
                </p:cNvSpPr>
                <p:nvPr/>
              </p:nvSpPr>
              <p:spPr bwMode="auto">
                <a:xfrm>
                  <a:off x="7930554" y="1400788"/>
                  <a:ext cx="157294" cy="982136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486D007-3909-4A5E-8137-A4C2D24CF2C9}"/>
              </a:ext>
            </a:extLst>
          </p:cNvPr>
          <p:cNvGrpSpPr/>
          <p:nvPr/>
        </p:nvGrpSpPr>
        <p:grpSpPr>
          <a:xfrm>
            <a:off x="6308603" y="2958768"/>
            <a:ext cx="5250185" cy="758952"/>
            <a:chOff x="6308603" y="2390878"/>
            <a:chExt cx="5250185" cy="758952"/>
          </a:xfrm>
        </p:grpSpPr>
        <p:grpSp>
          <p:nvGrpSpPr>
            <p:cNvPr id="1019" name="Group 1018"/>
            <p:cNvGrpSpPr>
              <a:grpSpLocks noChangeAspect="1"/>
            </p:cNvGrpSpPr>
            <p:nvPr/>
          </p:nvGrpSpPr>
          <p:grpSpPr>
            <a:xfrm>
              <a:off x="6308603" y="2390878"/>
              <a:ext cx="525753" cy="758952"/>
              <a:chOff x="-22168365" y="-4693185"/>
              <a:chExt cx="4949825" cy="7145338"/>
            </a:xfrm>
          </p:grpSpPr>
          <p:sp>
            <p:nvSpPr>
              <p:cNvPr id="977" name="Freeform 348"/>
              <p:cNvSpPr>
                <a:spLocks/>
              </p:cNvSpPr>
              <p:nvPr/>
            </p:nvSpPr>
            <p:spPr bwMode="auto">
              <a:xfrm>
                <a:off x="-21693702" y="-1927760"/>
                <a:ext cx="4011613" cy="2774950"/>
              </a:xfrm>
              <a:custGeom>
                <a:avLst/>
                <a:gdLst>
                  <a:gd name="T0" fmla="*/ 0 w 1547"/>
                  <a:gd name="T1" fmla="*/ 449 h 1070"/>
                  <a:gd name="T2" fmla="*/ 149 w 1547"/>
                  <a:gd name="T3" fmla="*/ 610 h 1070"/>
                  <a:gd name="T4" fmla="*/ 271 w 1547"/>
                  <a:gd name="T5" fmla="*/ 955 h 1070"/>
                  <a:gd name="T6" fmla="*/ 386 w 1547"/>
                  <a:gd name="T7" fmla="*/ 1070 h 1070"/>
                  <a:gd name="T8" fmla="*/ 1157 w 1547"/>
                  <a:gd name="T9" fmla="*/ 1070 h 1070"/>
                  <a:gd name="T10" fmla="*/ 1272 w 1547"/>
                  <a:gd name="T11" fmla="*/ 955 h 1070"/>
                  <a:gd name="T12" fmla="*/ 1387 w 1547"/>
                  <a:gd name="T13" fmla="*/ 616 h 1070"/>
                  <a:gd name="T14" fmla="*/ 1547 w 1547"/>
                  <a:gd name="T15" fmla="*/ 444 h 1070"/>
                  <a:gd name="T16" fmla="*/ 778 w 1547"/>
                  <a:gd name="T17" fmla="*/ 0 h 1070"/>
                  <a:gd name="T18" fmla="*/ 0 w 1547"/>
                  <a:gd name="T19" fmla="*/ 44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7" h="1070">
                    <a:moveTo>
                      <a:pt x="0" y="449"/>
                    </a:moveTo>
                    <a:cubicBezTo>
                      <a:pt x="43" y="508"/>
                      <a:pt x="93" y="563"/>
                      <a:pt x="149" y="610"/>
                    </a:cubicBezTo>
                    <a:cubicBezTo>
                      <a:pt x="248" y="695"/>
                      <a:pt x="271" y="836"/>
                      <a:pt x="271" y="955"/>
                    </a:cubicBezTo>
                    <a:cubicBezTo>
                      <a:pt x="271" y="1018"/>
                      <a:pt x="323" y="1070"/>
                      <a:pt x="386" y="1070"/>
                    </a:cubicBezTo>
                    <a:cubicBezTo>
                      <a:pt x="1157" y="1070"/>
                      <a:pt x="1157" y="1070"/>
                      <a:pt x="1157" y="1070"/>
                    </a:cubicBezTo>
                    <a:cubicBezTo>
                      <a:pt x="1220" y="1070"/>
                      <a:pt x="1272" y="1018"/>
                      <a:pt x="1272" y="955"/>
                    </a:cubicBezTo>
                    <a:cubicBezTo>
                      <a:pt x="1272" y="843"/>
                      <a:pt x="1294" y="695"/>
                      <a:pt x="1387" y="616"/>
                    </a:cubicBezTo>
                    <a:cubicBezTo>
                      <a:pt x="1447" y="566"/>
                      <a:pt x="1501" y="508"/>
                      <a:pt x="1547" y="444"/>
                    </a:cubicBezTo>
                    <a:cubicBezTo>
                      <a:pt x="778" y="0"/>
                      <a:pt x="778" y="0"/>
                      <a:pt x="778" y="0"/>
                    </a:cubicBez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349"/>
              <p:cNvSpPr>
                <a:spLocks/>
              </p:cNvSpPr>
              <p:nvPr/>
            </p:nvSpPr>
            <p:spPr bwMode="auto">
              <a:xfrm>
                <a:off x="-20820577" y="1047215"/>
                <a:ext cx="2255838" cy="352425"/>
              </a:xfrm>
              <a:custGeom>
                <a:avLst/>
                <a:gdLst>
                  <a:gd name="T0" fmla="*/ 801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1 w 870"/>
                  <a:gd name="T9" fmla="*/ 136 h 136"/>
                  <a:gd name="T10" fmla="*/ 870 w 870"/>
                  <a:gd name="T11" fmla="*/ 68 h 136"/>
                  <a:gd name="T12" fmla="*/ 801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1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350"/>
              <p:cNvSpPr>
                <a:spLocks/>
              </p:cNvSpPr>
              <p:nvPr/>
            </p:nvSpPr>
            <p:spPr bwMode="auto">
              <a:xfrm>
                <a:off x="-20644365" y="1572678"/>
                <a:ext cx="1901825" cy="352425"/>
              </a:xfrm>
              <a:custGeom>
                <a:avLst/>
                <a:gdLst>
                  <a:gd name="T0" fmla="*/ 665 w 733"/>
                  <a:gd name="T1" fmla="*/ 0 h 136"/>
                  <a:gd name="T2" fmla="*/ 68 w 733"/>
                  <a:gd name="T3" fmla="*/ 0 h 136"/>
                  <a:gd name="T4" fmla="*/ 0 w 733"/>
                  <a:gd name="T5" fmla="*/ 68 h 136"/>
                  <a:gd name="T6" fmla="*/ 0 w 733"/>
                  <a:gd name="T7" fmla="*/ 68 h 136"/>
                  <a:gd name="T8" fmla="*/ 68 w 733"/>
                  <a:gd name="T9" fmla="*/ 136 h 136"/>
                  <a:gd name="T10" fmla="*/ 665 w 733"/>
                  <a:gd name="T11" fmla="*/ 136 h 136"/>
                  <a:gd name="T12" fmla="*/ 733 w 733"/>
                  <a:gd name="T13" fmla="*/ 68 h 136"/>
                  <a:gd name="T14" fmla="*/ 733 w 733"/>
                  <a:gd name="T15" fmla="*/ 68 h 136"/>
                  <a:gd name="T16" fmla="*/ 665 w 733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65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351"/>
              <p:cNvSpPr>
                <a:spLocks/>
              </p:cNvSpPr>
              <p:nvPr/>
            </p:nvSpPr>
            <p:spPr bwMode="auto">
              <a:xfrm>
                <a:off x="-20466565" y="2096553"/>
                <a:ext cx="1547813" cy="355600"/>
              </a:xfrm>
              <a:custGeom>
                <a:avLst/>
                <a:gdLst>
                  <a:gd name="T0" fmla="*/ 529 w 597"/>
                  <a:gd name="T1" fmla="*/ 0 h 137"/>
                  <a:gd name="T2" fmla="*/ 68 w 597"/>
                  <a:gd name="T3" fmla="*/ 0 h 137"/>
                  <a:gd name="T4" fmla="*/ 0 w 597"/>
                  <a:gd name="T5" fmla="*/ 69 h 137"/>
                  <a:gd name="T6" fmla="*/ 68 w 597"/>
                  <a:gd name="T7" fmla="*/ 137 h 137"/>
                  <a:gd name="T8" fmla="*/ 529 w 597"/>
                  <a:gd name="T9" fmla="*/ 137 h 137"/>
                  <a:gd name="T10" fmla="*/ 597 w 597"/>
                  <a:gd name="T11" fmla="*/ 69 h 137"/>
                  <a:gd name="T12" fmla="*/ 529 w 597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137">
                    <a:moveTo>
                      <a:pt x="52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352"/>
              <p:cNvSpPr>
                <a:spLocks/>
              </p:cNvSpPr>
              <p:nvPr/>
            </p:nvSpPr>
            <p:spPr bwMode="auto">
              <a:xfrm>
                <a:off x="-19675990" y="-4693185"/>
                <a:ext cx="2457450" cy="3917950"/>
              </a:xfrm>
              <a:custGeom>
                <a:avLst/>
                <a:gdLst>
                  <a:gd name="T0" fmla="*/ 0 w 948"/>
                  <a:gd name="T1" fmla="*/ 0 h 1511"/>
                  <a:gd name="T2" fmla="*/ 0 w 948"/>
                  <a:gd name="T3" fmla="*/ 1067 h 1511"/>
                  <a:gd name="T4" fmla="*/ 769 w 948"/>
                  <a:gd name="T5" fmla="*/ 1511 h 1511"/>
                  <a:gd name="T6" fmla="*/ 948 w 948"/>
                  <a:gd name="T7" fmla="*/ 954 h 1511"/>
                  <a:gd name="T8" fmla="*/ 0 w 948"/>
                  <a:gd name="T9" fmla="*/ 0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1511">
                    <a:moveTo>
                      <a:pt x="0" y="0"/>
                    </a:moveTo>
                    <a:cubicBezTo>
                      <a:pt x="0" y="1067"/>
                      <a:pt x="0" y="1067"/>
                      <a:pt x="0" y="1067"/>
                    </a:cubicBezTo>
                    <a:cubicBezTo>
                      <a:pt x="769" y="1511"/>
                      <a:pt x="769" y="1511"/>
                      <a:pt x="769" y="1511"/>
                    </a:cubicBezTo>
                    <a:cubicBezTo>
                      <a:pt x="881" y="1354"/>
                      <a:pt x="948" y="1162"/>
                      <a:pt x="948" y="954"/>
                    </a:cubicBezTo>
                    <a:cubicBezTo>
                      <a:pt x="948" y="429"/>
                      <a:pt x="524" y="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353"/>
              <p:cNvSpPr>
                <a:spLocks/>
              </p:cNvSpPr>
              <p:nvPr/>
            </p:nvSpPr>
            <p:spPr bwMode="auto">
              <a:xfrm>
                <a:off x="-22168365" y="-4693185"/>
                <a:ext cx="2492375" cy="3930650"/>
              </a:xfrm>
              <a:custGeom>
                <a:avLst/>
                <a:gdLst>
                  <a:gd name="T0" fmla="*/ 961 w 961"/>
                  <a:gd name="T1" fmla="*/ 0 h 1516"/>
                  <a:gd name="T2" fmla="*/ 955 w 961"/>
                  <a:gd name="T3" fmla="*/ 0 h 1516"/>
                  <a:gd name="T4" fmla="*/ 0 w 961"/>
                  <a:gd name="T5" fmla="*/ 954 h 1516"/>
                  <a:gd name="T6" fmla="*/ 183 w 961"/>
                  <a:gd name="T7" fmla="*/ 1516 h 1516"/>
                  <a:gd name="T8" fmla="*/ 961 w 961"/>
                  <a:gd name="T9" fmla="*/ 1067 h 1516"/>
                  <a:gd name="T10" fmla="*/ 961 w 961"/>
                  <a:gd name="T11" fmla="*/ 0 h 1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1" h="1516">
                    <a:moveTo>
                      <a:pt x="961" y="0"/>
                    </a:moveTo>
                    <a:cubicBezTo>
                      <a:pt x="959" y="0"/>
                      <a:pt x="957" y="0"/>
                      <a:pt x="955" y="0"/>
                    </a:cubicBezTo>
                    <a:cubicBezTo>
                      <a:pt x="428" y="0"/>
                      <a:pt x="0" y="427"/>
                      <a:pt x="0" y="954"/>
                    </a:cubicBezTo>
                    <a:cubicBezTo>
                      <a:pt x="0" y="1164"/>
                      <a:pt x="68" y="1358"/>
                      <a:pt x="183" y="1516"/>
                    </a:cubicBezTo>
                    <a:cubicBezTo>
                      <a:pt x="961" y="1067"/>
                      <a:pt x="961" y="1067"/>
                      <a:pt x="961" y="1067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0" name="Group 1019"/>
            <p:cNvGrpSpPr>
              <a:grpSpLocks noChangeAspect="1"/>
            </p:cNvGrpSpPr>
            <p:nvPr/>
          </p:nvGrpSpPr>
          <p:grpSpPr>
            <a:xfrm>
              <a:off x="7253557" y="2390878"/>
              <a:ext cx="525584" cy="758952"/>
              <a:chOff x="-14716640" y="-4693185"/>
              <a:chExt cx="4948238" cy="7145338"/>
            </a:xfrm>
          </p:grpSpPr>
          <p:sp>
            <p:nvSpPr>
              <p:cNvPr id="974" name="Freeform 345"/>
              <p:cNvSpPr>
                <a:spLocks/>
              </p:cNvSpPr>
              <p:nvPr/>
            </p:nvSpPr>
            <p:spPr bwMode="auto">
              <a:xfrm>
                <a:off x="-13370440" y="1047215"/>
                <a:ext cx="2255838" cy="352425"/>
              </a:xfrm>
              <a:custGeom>
                <a:avLst/>
                <a:gdLst>
                  <a:gd name="T0" fmla="*/ 802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2 w 870"/>
                  <a:gd name="T9" fmla="*/ 136 h 136"/>
                  <a:gd name="T10" fmla="*/ 870 w 870"/>
                  <a:gd name="T11" fmla="*/ 68 h 136"/>
                  <a:gd name="T12" fmla="*/ 802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2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346"/>
              <p:cNvSpPr>
                <a:spLocks/>
              </p:cNvSpPr>
              <p:nvPr/>
            </p:nvSpPr>
            <p:spPr bwMode="auto">
              <a:xfrm>
                <a:off x="-13194227" y="1572678"/>
                <a:ext cx="1903413" cy="352425"/>
              </a:xfrm>
              <a:custGeom>
                <a:avLst/>
                <a:gdLst>
                  <a:gd name="T0" fmla="*/ 666 w 734"/>
                  <a:gd name="T1" fmla="*/ 0 h 136"/>
                  <a:gd name="T2" fmla="*/ 68 w 734"/>
                  <a:gd name="T3" fmla="*/ 0 h 136"/>
                  <a:gd name="T4" fmla="*/ 0 w 734"/>
                  <a:gd name="T5" fmla="*/ 68 h 136"/>
                  <a:gd name="T6" fmla="*/ 0 w 734"/>
                  <a:gd name="T7" fmla="*/ 68 h 136"/>
                  <a:gd name="T8" fmla="*/ 68 w 734"/>
                  <a:gd name="T9" fmla="*/ 136 h 136"/>
                  <a:gd name="T10" fmla="*/ 666 w 734"/>
                  <a:gd name="T11" fmla="*/ 136 h 136"/>
                  <a:gd name="T12" fmla="*/ 734 w 734"/>
                  <a:gd name="T13" fmla="*/ 68 h 136"/>
                  <a:gd name="T14" fmla="*/ 734 w 734"/>
                  <a:gd name="T15" fmla="*/ 68 h 136"/>
                  <a:gd name="T16" fmla="*/ 666 w 734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66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347"/>
              <p:cNvSpPr>
                <a:spLocks/>
              </p:cNvSpPr>
              <p:nvPr/>
            </p:nvSpPr>
            <p:spPr bwMode="auto">
              <a:xfrm>
                <a:off x="-13018015" y="2096553"/>
                <a:ext cx="1550988" cy="355600"/>
              </a:xfrm>
              <a:custGeom>
                <a:avLst/>
                <a:gdLst>
                  <a:gd name="T0" fmla="*/ 530 w 598"/>
                  <a:gd name="T1" fmla="*/ 0 h 137"/>
                  <a:gd name="T2" fmla="*/ 68 w 598"/>
                  <a:gd name="T3" fmla="*/ 0 h 137"/>
                  <a:gd name="T4" fmla="*/ 0 w 598"/>
                  <a:gd name="T5" fmla="*/ 69 h 137"/>
                  <a:gd name="T6" fmla="*/ 68 w 598"/>
                  <a:gd name="T7" fmla="*/ 137 h 137"/>
                  <a:gd name="T8" fmla="*/ 530 w 598"/>
                  <a:gd name="T9" fmla="*/ 137 h 137"/>
                  <a:gd name="T10" fmla="*/ 598 w 598"/>
                  <a:gd name="T11" fmla="*/ 69 h 137"/>
                  <a:gd name="T12" fmla="*/ 530 w 59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8" h="137">
                    <a:moveTo>
                      <a:pt x="530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1"/>
                      <a:pt x="0" y="69"/>
                    </a:cubicBezTo>
                    <a:cubicBezTo>
                      <a:pt x="0" y="106"/>
                      <a:pt x="31" y="137"/>
                      <a:pt x="68" y="137"/>
                    </a:cubicBezTo>
                    <a:cubicBezTo>
                      <a:pt x="530" y="137"/>
                      <a:pt x="530" y="137"/>
                      <a:pt x="530" y="137"/>
                    </a:cubicBezTo>
                    <a:cubicBezTo>
                      <a:pt x="567" y="137"/>
                      <a:pt x="598" y="106"/>
                      <a:pt x="598" y="69"/>
                    </a:cubicBezTo>
                    <a:cubicBezTo>
                      <a:pt x="598" y="31"/>
                      <a:pt x="567" y="0"/>
                      <a:pt x="53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354"/>
              <p:cNvSpPr>
                <a:spLocks/>
              </p:cNvSpPr>
              <p:nvPr/>
            </p:nvSpPr>
            <p:spPr bwMode="auto">
              <a:xfrm>
                <a:off x="-12241727" y="-4693185"/>
                <a:ext cx="2473325" cy="2765425"/>
              </a:xfrm>
              <a:custGeom>
                <a:avLst/>
                <a:gdLst>
                  <a:gd name="T0" fmla="*/ 947 w 954"/>
                  <a:gd name="T1" fmla="*/ 1067 h 1067"/>
                  <a:gd name="T2" fmla="*/ 954 w 954"/>
                  <a:gd name="T3" fmla="*/ 954 h 1067"/>
                  <a:gd name="T4" fmla="*/ 0 w 954"/>
                  <a:gd name="T5" fmla="*/ 0 h 1067"/>
                  <a:gd name="T6" fmla="*/ 0 w 954"/>
                  <a:gd name="T7" fmla="*/ 1067 h 1067"/>
                  <a:gd name="T8" fmla="*/ 947 w 954"/>
                  <a:gd name="T9" fmla="*/ 1067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1067">
                    <a:moveTo>
                      <a:pt x="947" y="1067"/>
                    </a:moveTo>
                    <a:cubicBezTo>
                      <a:pt x="952" y="1030"/>
                      <a:pt x="954" y="992"/>
                      <a:pt x="954" y="954"/>
                    </a:cubicBezTo>
                    <a:cubicBezTo>
                      <a:pt x="954" y="427"/>
                      <a:pt x="527" y="0"/>
                      <a:pt x="0" y="0"/>
                    </a:cubicBezTo>
                    <a:cubicBezTo>
                      <a:pt x="0" y="1067"/>
                      <a:pt x="0" y="1067"/>
                      <a:pt x="0" y="1067"/>
                    </a:cubicBezTo>
                    <a:lnTo>
                      <a:pt x="947" y="106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355"/>
              <p:cNvSpPr>
                <a:spLocks/>
              </p:cNvSpPr>
              <p:nvPr/>
            </p:nvSpPr>
            <p:spPr bwMode="auto">
              <a:xfrm>
                <a:off x="-14700765" y="-1924585"/>
                <a:ext cx="2459038" cy="2771775"/>
              </a:xfrm>
              <a:custGeom>
                <a:avLst/>
                <a:gdLst>
                  <a:gd name="T0" fmla="*/ 0 w 948"/>
                  <a:gd name="T1" fmla="*/ 0 h 1069"/>
                  <a:gd name="T2" fmla="*/ 325 w 948"/>
                  <a:gd name="T3" fmla="*/ 609 h 1069"/>
                  <a:gd name="T4" fmla="*/ 447 w 948"/>
                  <a:gd name="T5" fmla="*/ 954 h 1069"/>
                  <a:gd name="T6" fmla="*/ 562 w 948"/>
                  <a:gd name="T7" fmla="*/ 1069 h 1069"/>
                  <a:gd name="T8" fmla="*/ 948 w 948"/>
                  <a:gd name="T9" fmla="*/ 1069 h 1069"/>
                  <a:gd name="T10" fmla="*/ 948 w 948"/>
                  <a:gd name="T11" fmla="*/ 0 h 1069"/>
                  <a:gd name="T12" fmla="*/ 0 w 948"/>
                  <a:gd name="T13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8" h="1069">
                    <a:moveTo>
                      <a:pt x="0" y="0"/>
                    </a:moveTo>
                    <a:cubicBezTo>
                      <a:pt x="29" y="243"/>
                      <a:pt x="149" y="458"/>
                      <a:pt x="325" y="609"/>
                    </a:cubicBezTo>
                    <a:cubicBezTo>
                      <a:pt x="424" y="694"/>
                      <a:pt x="447" y="835"/>
                      <a:pt x="447" y="954"/>
                    </a:cubicBezTo>
                    <a:cubicBezTo>
                      <a:pt x="447" y="1017"/>
                      <a:pt x="499" y="1069"/>
                      <a:pt x="562" y="1069"/>
                    </a:cubicBezTo>
                    <a:cubicBezTo>
                      <a:pt x="948" y="1069"/>
                      <a:pt x="948" y="1069"/>
                      <a:pt x="948" y="1069"/>
                    </a:cubicBezTo>
                    <a:cubicBezTo>
                      <a:pt x="948" y="0"/>
                      <a:pt x="948" y="0"/>
                      <a:pt x="9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356"/>
              <p:cNvSpPr>
                <a:spLocks/>
              </p:cNvSpPr>
              <p:nvPr/>
            </p:nvSpPr>
            <p:spPr bwMode="auto">
              <a:xfrm>
                <a:off x="-14716640" y="-4693185"/>
                <a:ext cx="2474913" cy="2768600"/>
              </a:xfrm>
              <a:custGeom>
                <a:avLst/>
                <a:gdLst>
                  <a:gd name="T0" fmla="*/ 954 w 954"/>
                  <a:gd name="T1" fmla="*/ 1067 h 1068"/>
                  <a:gd name="T2" fmla="*/ 954 w 954"/>
                  <a:gd name="T3" fmla="*/ 1067 h 1068"/>
                  <a:gd name="T4" fmla="*/ 954 w 954"/>
                  <a:gd name="T5" fmla="*/ 0 h 1068"/>
                  <a:gd name="T6" fmla="*/ 0 w 954"/>
                  <a:gd name="T7" fmla="*/ 954 h 1068"/>
                  <a:gd name="T8" fmla="*/ 6 w 954"/>
                  <a:gd name="T9" fmla="*/ 1068 h 1068"/>
                  <a:gd name="T10" fmla="*/ 954 w 954"/>
                  <a:gd name="T11" fmla="*/ 1068 h 1068"/>
                  <a:gd name="T12" fmla="*/ 954 w 954"/>
                  <a:gd name="T1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4" h="1068">
                    <a:moveTo>
                      <a:pt x="954" y="1067"/>
                    </a:moveTo>
                    <a:cubicBezTo>
                      <a:pt x="954" y="1067"/>
                      <a:pt x="954" y="1067"/>
                      <a:pt x="954" y="1067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427" y="0"/>
                      <a:pt x="0" y="427"/>
                      <a:pt x="0" y="954"/>
                    </a:cubicBezTo>
                    <a:cubicBezTo>
                      <a:pt x="0" y="993"/>
                      <a:pt x="2" y="1031"/>
                      <a:pt x="6" y="1068"/>
                    </a:cubicBezTo>
                    <a:cubicBezTo>
                      <a:pt x="954" y="1068"/>
                      <a:pt x="954" y="1068"/>
                      <a:pt x="954" y="1068"/>
                    </a:cubicBezTo>
                    <a:lnTo>
                      <a:pt x="954" y="106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357"/>
              <p:cNvSpPr>
                <a:spLocks/>
              </p:cNvSpPr>
              <p:nvPr/>
            </p:nvSpPr>
            <p:spPr bwMode="auto">
              <a:xfrm>
                <a:off x="-12241727" y="-1927760"/>
                <a:ext cx="2454275" cy="2774950"/>
              </a:xfrm>
              <a:custGeom>
                <a:avLst/>
                <a:gdLst>
                  <a:gd name="T0" fmla="*/ 500 w 947"/>
                  <a:gd name="T1" fmla="*/ 955 h 1070"/>
                  <a:gd name="T2" fmla="*/ 616 w 947"/>
                  <a:gd name="T3" fmla="*/ 616 h 1070"/>
                  <a:gd name="T4" fmla="*/ 947 w 947"/>
                  <a:gd name="T5" fmla="*/ 0 h 1070"/>
                  <a:gd name="T6" fmla="*/ 0 w 947"/>
                  <a:gd name="T7" fmla="*/ 0 h 1070"/>
                  <a:gd name="T8" fmla="*/ 0 w 947"/>
                  <a:gd name="T9" fmla="*/ 1 h 1070"/>
                  <a:gd name="T10" fmla="*/ 0 w 947"/>
                  <a:gd name="T11" fmla="*/ 1 h 1070"/>
                  <a:gd name="T12" fmla="*/ 0 w 947"/>
                  <a:gd name="T13" fmla="*/ 1070 h 1070"/>
                  <a:gd name="T14" fmla="*/ 386 w 947"/>
                  <a:gd name="T15" fmla="*/ 1070 h 1070"/>
                  <a:gd name="T16" fmla="*/ 500 w 947"/>
                  <a:gd name="T17" fmla="*/ 955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7" h="1070">
                    <a:moveTo>
                      <a:pt x="500" y="955"/>
                    </a:moveTo>
                    <a:cubicBezTo>
                      <a:pt x="500" y="843"/>
                      <a:pt x="522" y="695"/>
                      <a:pt x="616" y="616"/>
                    </a:cubicBezTo>
                    <a:cubicBezTo>
                      <a:pt x="796" y="464"/>
                      <a:pt x="918" y="246"/>
                      <a:pt x="9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70"/>
                      <a:pt x="0" y="1070"/>
                      <a:pt x="0" y="1070"/>
                    </a:cubicBezTo>
                    <a:cubicBezTo>
                      <a:pt x="386" y="1070"/>
                      <a:pt x="386" y="1070"/>
                      <a:pt x="386" y="1070"/>
                    </a:cubicBezTo>
                    <a:cubicBezTo>
                      <a:pt x="449" y="1070"/>
                      <a:pt x="500" y="1018"/>
                      <a:pt x="500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358"/>
              <p:cNvSpPr>
                <a:spLocks noChangeArrowheads="1"/>
              </p:cNvSpPr>
              <p:nvPr/>
            </p:nvSpPr>
            <p:spPr bwMode="auto">
              <a:xfrm>
                <a:off x="-12241727" y="-1927760"/>
                <a:ext cx="1588" cy="3175"/>
              </a:xfrm>
              <a:prstGeom prst="rect">
                <a:avLst/>
              </a:prstGeom>
              <a:solidFill>
                <a:srgbClr val="FF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1" name="Group 1020"/>
            <p:cNvGrpSpPr>
              <a:grpSpLocks noChangeAspect="1"/>
            </p:cNvGrpSpPr>
            <p:nvPr/>
          </p:nvGrpSpPr>
          <p:grpSpPr>
            <a:xfrm>
              <a:off x="8198342" y="2390878"/>
              <a:ext cx="525753" cy="758952"/>
              <a:chOff x="-7841177" y="-4693185"/>
              <a:chExt cx="4949825" cy="7145338"/>
            </a:xfrm>
          </p:grpSpPr>
          <p:sp>
            <p:nvSpPr>
              <p:cNvPr id="962" name="Freeform 333"/>
              <p:cNvSpPr>
                <a:spLocks/>
              </p:cNvSpPr>
              <p:nvPr/>
            </p:nvSpPr>
            <p:spPr bwMode="auto">
              <a:xfrm>
                <a:off x="-6493389" y="1047215"/>
                <a:ext cx="2252663" cy="352425"/>
              </a:xfrm>
              <a:custGeom>
                <a:avLst/>
                <a:gdLst>
                  <a:gd name="T0" fmla="*/ 68 w 869"/>
                  <a:gd name="T1" fmla="*/ 136 h 136"/>
                  <a:gd name="T2" fmla="*/ 801 w 869"/>
                  <a:gd name="T3" fmla="*/ 136 h 136"/>
                  <a:gd name="T4" fmla="*/ 869 w 869"/>
                  <a:gd name="T5" fmla="*/ 68 h 136"/>
                  <a:gd name="T6" fmla="*/ 869 w 869"/>
                  <a:gd name="T7" fmla="*/ 68 h 136"/>
                  <a:gd name="T8" fmla="*/ 801 w 869"/>
                  <a:gd name="T9" fmla="*/ 0 h 136"/>
                  <a:gd name="T10" fmla="*/ 68 w 869"/>
                  <a:gd name="T11" fmla="*/ 0 h 136"/>
                  <a:gd name="T12" fmla="*/ 0 w 869"/>
                  <a:gd name="T13" fmla="*/ 68 h 136"/>
                  <a:gd name="T14" fmla="*/ 0 w 869"/>
                  <a:gd name="T15" fmla="*/ 68 h 136"/>
                  <a:gd name="T16" fmla="*/ 68 w 869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9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69" y="105"/>
                      <a:pt x="869" y="68"/>
                    </a:cubicBezTo>
                    <a:cubicBezTo>
                      <a:pt x="869" y="68"/>
                      <a:pt x="869" y="68"/>
                      <a:pt x="869" y="68"/>
                    </a:cubicBezTo>
                    <a:cubicBezTo>
                      <a:pt x="869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334"/>
              <p:cNvSpPr>
                <a:spLocks/>
              </p:cNvSpPr>
              <p:nvPr/>
            </p:nvSpPr>
            <p:spPr bwMode="auto">
              <a:xfrm>
                <a:off x="-6317177" y="1572678"/>
                <a:ext cx="1900238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335"/>
              <p:cNvSpPr>
                <a:spLocks/>
              </p:cNvSpPr>
              <p:nvPr/>
            </p:nvSpPr>
            <p:spPr bwMode="auto">
              <a:xfrm>
                <a:off x="-6140964" y="2096553"/>
                <a:ext cx="1547813" cy="355600"/>
              </a:xfrm>
              <a:custGeom>
                <a:avLst/>
                <a:gdLst>
                  <a:gd name="T0" fmla="*/ 68 w 597"/>
                  <a:gd name="T1" fmla="*/ 137 h 137"/>
                  <a:gd name="T2" fmla="*/ 529 w 597"/>
                  <a:gd name="T3" fmla="*/ 137 h 137"/>
                  <a:gd name="T4" fmla="*/ 597 w 597"/>
                  <a:gd name="T5" fmla="*/ 69 h 137"/>
                  <a:gd name="T6" fmla="*/ 597 w 597"/>
                  <a:gd name="T7" fmla="*/ 69 h 137"/>
                  <a:gd name="T8" fmla="*/ 529 w 597"/>
                  <a:gd name="T9" fmla="*/ 0 h 137"/>
                  <a:gd name="T10" fmla="*/ 68 w 597"/>
                  <a:gd name="T11" fmla="*/ 0 h 137"/>
                  <a:gd name="T12" fmla="*/ 0 w 597"/>
                  <a:gd name="T13" fmla="*/ 69 h 137"/>
                  <a:gd name="T14" fmla="*/ 0 w 597"/>
                  <a:gd name="T15" fmla="*/ 69 h 137"/>
                  <a:gd name="T16" fmla="*/ 68 w 597"/>
                  <a:gd name="T1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7">
                    <a:moveTo>
                      <a:pt x="68" y="137"/>
                    </a:move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69"/>
                      <a:pt x="597" y="69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359"/>
              <p:cNvSpPr>
                <a:spLocks/>
              </p:cNvSpPr>
              <p:nvPr/>
            </p:nvSpPr>
            <p:spPr bwMode="auto">
              <a:xfrm>
                <a:off x="-7841177" y="-2710397"/>
                <a:ext cx="2473325" cy="2697163"/>
              </a:xfrm>
              <a:custGeom>
                <a:avLst/>
                <a:gdLst>
                  <a:gd name="T0" fmla="*/ 19 w 954"/>
                  <a:gd name="T1" fmla="*/ 0 h 1040"/>
                  <a:gd name="T2" fmla="*/ 0 w 954"/>
                  <a:gd name="T3" fmla="*/ 189 h 1040"/>
                  <a:gd name="T4" fmla="*/ 332 w 954"/>
                  <a:gd name="T5" fmla="*/ 912 h 1040"/>
                  <a:gd name="T6" fmla="*/ 419 w 954"/>
                  <a:gd name="T7" fmla="*/ 1040 h 1040"/>
                  <a:gd name="T8" fmla="*/ 954 w 954"/>
                  <a:gd name="T9" fmla="*/ 303 h 1040"/>
                  <a:gd name="T10" fmla="*/ 19 w 954"/>
                  <a:gd name="T11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4" h="1040">
                    <a:moveTo>
                      <a:pt x="19" y="0"/>
                    </a:moveTo>
                    <a:cubicBezTo>
                      <a:pt x="7" y="61"/>
                      <a:pt x="0" y="124"/>
                      <a:pt x="0" y="189"/>
                    </a:cubicBezTo>
                    <a:cubicBezTo>
                      <a:pt x="0" y="478"/>
                      <a:pt x="129" y="737"/>
                      <a:pt x="332" y="912"/>
                    </a:cubicBezTo>
                    <a:cubicBezTo>
                      <a:pt x="373" y="947"/>
                      <a:pt x="400" y="992"/>
                      <a:pt x="419" y="1040"/>
                    </a:cubicBezTo>
                    <a:cubicBezTo>
                      <a:pt x="954" y="303"/>
                      <a:pt x="954" y="303"/>
                      <a:pt x="954" y="303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360"/>
              <p:cNvSpPr>
                <a:spLocks/>
              </p:cNvSpPr>
              <p:nvPr/>
            </p:nvSpPr>
            <p:spPr bwMode="auto">
              <a:xfrm>
                <a:off x="-7791964" y="-4693185"/>
                <a:ext cx="2424113" cy="2768600"/>
              </a:xfrm>
              <a:custGeom>
                <a:avLst/>
                <a:gdLst>
                  <a:gd name="T0" fmla="*/ 935 w 935"/>
                  <a:gd name="T1" fmla="*/ 0 h 1068"/>
                  <a:gd name="T2" fmla="*/ 0 w 935"/>
                  <a:gd name="T3" fmla="*/ 765 h 1068"/>
                  <a:gd name="T4" fmla="*/ 935 w 935"/>
                  <a:gd name="T5" fmla="*/ 1068 h 1068"/>
                  <a:gd name="T6" fmla="*/ 935 w 935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5" h="1068">
                    <a:moveTo>
                      <a:pt x="935" y="0"/>
                    </a:moveTo>
                    <a:cubicBezTo>
                      <a:pt x="473" y="0"/>
                      <a:pt x="88" y="328"/>
                      <a:pt x="0" y="765"/>
                    </a:cubicBezTo>
                    <a:cubicBezTo>
                      <a:pt x="935" y="1068"/>
                      <a:pt x="935" y="1068"/>
                      <a:pt x="935" y="106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361"/>
              <p:cNvSpPr>
                <a:spLocks/>
              </p:cNvSpPr>
              <p:nvPr/>
            </p:nvSpPr>
            <p:spPr bwMode="auto">
              <a:xfrm>
                <a:off x="-6755327" y="-1924585"/>
                <a:ext cx="2774950" cy="2771775"/>
              </a:xfrm>
              <a:custGeom>
                <a:avLst/>
                <a:gdLst>
                  <a:gd name="T0" fmla="*/ 150 w 1070"/>
                  <a:gd name="T1" fmla="*/ 1069 h 1069"/>
                  <a:gd name="T2" fmla="*/ 921 w 1070"/>
                  <a:gd name="T3" fmla="*/ 1069 h 1069"/>
                  <a:gd name="T4" fmla="*/ 1036 w 1070"/>
                  <a:gd name="T5" fmla="*/ 954 h 1069"/>
                  <a:gd name="T6" fmla="*/ 1070 w 1070"/>
                  <a:gd name="T7" fmla="*/ 736 h 1069"/>
                  <a:gd name="T8" fmla="*/ 535 w 1070"/>
                  <a:gd name="T9" fmla="*/ 0 h 1069"/>
                  <a:gd name="T10" fmla="*/ 0 w 1070"/>
                  <a:gd name="T11" fmla="*/ 737 h 1069"/>
                  <a:gd name="T12" fmla="*/ 35 w 1070"/>
                  <a:gd name="T13" fmla="*/ 954 h 1069"/>
                  <a:gd name="T14" fmla="*/ 150 w 1070"/>
                  <a:gd name="T15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1069">
                    <a:moveTo>
                      <a:pt x="150" y="1069"/>
                    </a:moveTo>
                    <a:cubicBezTo>
                      <a:pt x="921" y="1069"/>
                      <a:pt x="921" y="1069"/>
                      <a:pt x="921" y="1069"/>
                    </a:cubicBezTo>
                    <a:cubicBezTo>
                      <a:pt x="984" y="1069"/>
                      <a:pt x="1036" y="1017"/>
                      <a:pt x="1036" y="954"/>
                    </a:cubicBezTo>
                    <a:cubicBezTo>
                      <a:pt x="1036" y="887"/>
                      <a:pt x="1044" y="807"/>
                      <a:pt x="1070" y="736"/>
                    </a:cubicBezTo>
                    <a:cubicBezTo>
                      <a:pt x="535" y="0"/>
                      <a:pt x="535" y="0"/>
                      <a:pt x="535" y="0"/>
                    </a:cubicBezTo>
                    <a:cubicBezTo>
                      <a:pt x="0" y="737"/>
                      <a:pt x="0" y="737"/>
                      <a:pt x="0" y="737"/>
                    </a:cubicBezTo>
                    <a:cubicBezTo>
                      <a:pt x="27" y="806"/>
                      <a:pt x="35" y="884"/>
                      <a:pt x="35" y="954"/>
                    </a:cubicBezTo>
                    <a:cubicBezTo>
                      <a:pt x="35" y="1017"/>
                      <a:pt x="87" y="1069"/>
                      <a:pt x="150" y="10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362"/>
              <p:cNvSpPr>
                <a:spLocks/>
              </p:cNvSpPr>
              <p:nvPr/>
            </p:nvSpPr>
            <p:spPr bwMode="auto">
              <a:xfrm>
                <a:off x="-5367852" y="-1924585"/>
                <a:ext cx="1387475" cy="1908175"/>
              </a:xfrm>
              <a:custGeom>
                <a:avLst/>
                <a:gdLst>
                  <a:gd name="T0" fmla="*/ 874 w 874"/>
                  <a:gd name="T1" fmla="*/ 1202 h 1202"/>
                  <a:gd name="T2" fmla="*/ 874 w 874"/>
                  <a:gd name="T3" fmla="*/ 1202 h 1202"/>
                  <a:gd name="T4" fmla="*/ 0 w 874"/>
                  <a:gd name="T5" fmla="*/ 0 h 1202"/>
                  <a:gd name="T6" fmla="*/ 874 w 874"/>
                  <a:gd name="T7" fmla="*/ 1202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4" h="1202">
                    <a:moveTo>
                      <a:pt x="874" y="1202"/>
                    </a:moveTo>
                    <a:lnTo>
                      <a:pt x="874" y="1202"/>
                    </a:lnTo>
                    <a:lnTo>
                      <a:pt x="0" y="0"/>
                    </a:lnTo>
                    <a:lnTo>
                      <a:pt x="874" y="1202"/>
                    </a:lnTo>
                    <a:close/>
                  </a:path>
                </a:pathLst>
              </a:custGeom>
              <a:solidFill>
                <a:srgbClr val="31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363"/>
              <p:cNvSpPr>
                <a:spLocks/>
              </p:cNvSpPr>
              <p:nvPr/>
            </p:nvSpPr>
            <p:spPr bwMode="auto">
              <a:xfrm>
                <a:off x="-5367852" y="-4693185"/>
                <a:ext cx="2427288" cy="2768600"/>
              </a:xfrm>
              <a:custGeom>
                <a:avLst/>
                <a:gdLst>
                  <a:gd name="T0" fmla="*/ 0 w 936"/>
                  <a:gd name="T1" fmla="*/ 0 h 1068"/>
                  <a:gd name="T2" fmla="*/ 0 w 936"/>
                  <a:gd name="T3" fmla="*/ 1068 h 1068"/>
                  <a:gd name="T4" fmla="*/ 936 w 936"/>
                  <a:gd name="T5" fmla="*/ 765 h 1068"/>
                  <a:gd name="T6" fmla="*/ 0 w 936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068">
                    <a:moveTo>
                      <a:pt x="0" y="0"/>
                    </a:moveTo>
                    <a:cubicBezTo>
                      <a:pt x="0" y="1068"/>
                      <a:pt x="0" y="1068"/>
                      <a:pt x="0" y="1068"/>
                    </a:cubicBezTo>
                    <a:cubicBezTo>
                      <a:pt x="936" y="765"/>
                      <a:pt x="936" y="765"/>
                      <a:pt x="936" y="765"/>
                    </a:cubicBezTo>
                    <a:cubicBezTo>
                      <a:pt x="848" y="328"/>
                      <a:pt x="463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364"/>
              <p:cNvSpPr>
                <a:spLocks/>
              </p:cNvSpPr>
              <p:nvPr/>
            </p:nvSpPr>
            <p:spPr bwMode="auto">
              <a:xfrm>
                <a:off x="-5367852" y="-2710397"/>
                <a:ext cx="2476500" cy="2693988"/>
              </a:xfrm>
              <a:custGeom>
                <a:avLst/>
                <a:gdLst>
                  <a:gd name="T0" fmla="*/ 616 w 955"/>
                  <a:gd name="T1" fmla="*/ 918 h 1039"/>
                  <a:gd name="T2" fmla="*/ 955 w 955"/>
                  <a:gd name="T3" fmla="*/ 189 h 1039"/>
                  <a:gd name="T4" fmla="*/ 936 w 955"/>
                  <a:gd name="T5" fmla="*/ 0 h 1039"/>
                  <a:gd name="T6" fmla="*/ 0 w 955"/>
                  <a:gd name="T7" fmla="*/ 303 h 1039"/>
                  <a:gd name="T8" fmla="*/ 535 w 955"/>
                  <a:gd name="T9" fmla="*/ 1039 h 1039"/>
                  <a:gd name="T10" fmla="*/ 616 w 955"/>
                  <a:gd name="T11" fmla="*/ 91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5" h="1039">
                    <a:moveTo>
                      <a:pt x="616" y="918"/>
                    </a:moveTo>
                    <a:cubicBezTo>
                      <a:pt x="823" y="743"/>
                      <a:pt x="955" y="482"/>
                      <a:pt x="955" y="189"/>
                    </a:cubicBezTo>
                    <a:cubicBezTo>
                      <a:pt x="955" y="124"/>
                      <a:pt x="948" y="61"/>
                      <a:pt x="936" y="0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535" y="1039"/>
                      <a:pt x="535" y="1039"/>
                      <a:pt x="535" y="1039"/>
                    </a:cubicBezTo>
                    <a:cubicBezTo>
                      <a:pt x="553" y="993"/>
                      <a:pt x="579" y="950"/>
                      <a:pt x="616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10088250" y="2390878"/>
              <a:ext cx="525753" cy="758952"/>
              <a:chOff x="-14865865" y="5322353"/>
              <a:chExt cx="4949825" cy="7145338"/>
            </a:xfrm>
          </p:grpSpPr>
          <p:sp>
            <p:nvSpPr>
              <p:cNvPr id="968" name="Freeform 339"/>
              <p:cNvSpPr>
                <a:spLocks/>
              </p:cNvSpPr>
              <p:nvPr/>
            </p:nvSpPr>
            <p:spPr bwMode="auto">
              <a:xfrm>
                <a:off x="-135180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340"/>
              <p:cNvSpPr>
                <a:spLocks/>
              </p:cNvSpPr>
              <p:nvPr/>
            </p:nvSpPr>
            <p:spPr bwMode="auto">
              <a:xfrm>
                <a:off x="-13341865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5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5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341"/>
              <p:cNvSpPr>
                <a:spLocks/>
              </p:cNvSpPr>
              <p:nvPr/>
            </p:nvSpPr>
            <p:spPr bwMode="auto">
              <a:xfrm>
                <a:off x="-13165652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369"/>
              <p:cNvSpPr>
                <a:spLocks/>
              </p:cNvSpPr>
              <p:nvPr/>
            </p:nvSpPr>
            <p:spPr bwMode="auto">
              <a:xfrm>
                <a:off x="-13653015" y="8094128"/>
                <a:ext cx="2525713" cy="2768600"/>
              </a:xfrm>
              <a:custGeom>
                <a:avLst/>
                <a:gdLst>
                  <a:gd name="T0" fmla="*/ 0 w 974"/>
                  <a:gd name="T1" fmla="*/ 1007 h 1068"/>
                  <a:gd name="T2" fmla="*/ 101 w 974"/>
                  <a:gd name="T3" fmla="*/ 1068 h 1068"/>
                  <a:gd name="T4" fmla="*/ 872 w 974"/>
                  <a:gd name="T5" fmla="*/ 1068 h 1068"/>
                  <a:gd name="T6" fmla="*/ 974 w 974"/>
                  <a:gd name="T7" fmla="*/ 1007 h 1068"/>
                  <a:gd name="T8" fmla="*/ 487 w 974"/>
                  <a:gd name="T9" fmla="*/ 0 h 1068"/>
                  <a:gd name="T10" fmla="*/ 0 w 974"/>
                  <a:gd name="T11" fmla="*/ 100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4" h="1068">
                    <a:moveTo>
                      <a:pt x="0" y="1007"/>
                    </a:moveTo>
                    <a:cubicBezTo>
                      <a:pt x="19" y="1043"/>
                      <a:pt x="57" y="1068"/>
                      <a:pt x="101" y="1068"/>
                    </a:cubicBezTo>
                    <a:cubicBezTo>
                      <a:pt x="872" y="1068"/>
                      <a:pt x="872" y="1068"/>
                      <a:pt x="872" y="1068"/>
                    </a:cubicBezTo>
                    <a:cubicBezTo>
                      <a:pt x="916" y="1068"/>
                      <a:pt x="954" y="1043"/>
                      <a:pt x="974" y="1007"/>
                    </a:cubicBezTo>
                    <a:cubicBezTo>
                      <a:pt x="487" y="0"/>
                      <a:pt x="487" y="0"/>
                      <a:pt x="487" y="0"/>
                    </a:cubicBezTo>
                    <a:lnTo>
                      <a:pt x="0" y="100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370"/>
              <p:cNvSpPr>
                <a:spLocks/>
              </p:cNvSpPr>
              <p:nvPr/>
            </p:nvSpPr>
            <p:spPr bwMode="auto">
              <a:xfrm>
                <a:off x="-14865865" y="6439953"/>
                <a:ext cx="2476500" cy="2182813"/>
              </a:xfrm>
              <a:custGeom>
                <a:avLst/>
                <a:gdLst>
                  <a:gd name="T0" fmla="*/ 157 w 955"/>
                  <a:gd name="T1" fmla="*/ 0 h 842"/>
                  <a:gd name="T2" fmla="*/ 0 w 955"/>
                  <a:gd name="T3" fmla="*/ 524 h 842"/>
                  <a:gd name="T4" fmla="*/ 55 w 955"/>
                  <a:gd name="T5" fmla="*/ 842 h 842"/>
                  <a:gd name="T6" fmla="*/ 955 w 955"/>
                  <a:gd name="T7" fmla="*/ 638 h 842"/>
                  <a:gd name="T8" fmla="*/ 157 w 955"/>
                  <a:gd name="T9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842">
                    <a:moveTo>
                      <a:pt x="157" y="0"/>
                    </a:moveTo>
                    <a:cubicBezTo>
                      <a:pt x="58" y="151"/>
                      <a:pt x="0" y="330"/>
                      <a:pt x="0" y="524"/>
                    </a:cubicBezTo>
                    <a:cubicBezTo>
                      <a:pt x="0" y="635"/>
                      <a:pt x="20" y="742"/>
                      <a:pt x="55" y="842"/>
                    </a:cubicBezTo>
                    <a:cubicBezTo>
                      <a:pt x="955" y="638"/>
                      <a:pt x="955" y="638"/>
                      <a:pt x="955" y="638"/>
                    </a:cubicBezTo>
                    <a:lnTo>
                      <a:pt x="1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371"/>
              <p:cNvSpPr>
                <a:spLocks/>
              </p:cNvSpPr>
              <p:nvPr/>
            </p:nvSpPr>
            <p:spPr bwMode="auto">
              <a:xfrm>
                <a:off x="-12389365" y="5322353"/>
                <a:ext cx="2068513" cy="2771775"/>
              </a:xfrm>
              <a:custGeom>
                <a:avLst/>
                <a:gdLst>
                  <a:gd name="T0" fmla="*/ 0 w 798"/>
                  <a:gd name="T1" fmla="*/ 0 h 1069"/>
                  <a:gd name="T2" fmla="*/ 0 w 798"/>
                  <a:gd name="T3" fmla="*/ 1069 h 1069"/>
                  <a:gd name="T4" fmla="*/ 798 w 798"/>
                  <a:gd name="T5" fmla="*/ 431 h 1069"/>
                  <a:gd name="T6" fmla="*/ 0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798" y="431"/>
                      <a:pt x="798" y="431"/>
                      <a:pt x="798" y="431"/>
                    </a:cubicBezTo>
                    <a:cubicBezTo>
                      <a:pt x="627" y="172"/>
                      <a:pt x="334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372"/>
              <p:cNvSpPr>
                <a:spLocks/>
              </p:cNvSpPr>
              <p:nvPr/>
            </p:nvSpPr>
            <p:spPr bwMode="auto">
              <a:xfrm>
                <a:off x="-12389365" y="6439953"/>
                <a:ext cx="2473325" cy="2182813"/>
              </a:xfrm>
              <a:custGeom>
                <a:avLst/>
                <a:gdLst>
                  <a:gd name="T0" fmla="*/ 954 w 954"/>
                  <a:gd name="T1" fmla="*/ 524 h 842"/>
                  <a:gd name="T2" fmla="*/ 798 w 954"/>
                  <a:gd name="T3" fmla="*/ 0 h 842"/>
                  <a:gd name="T4" fmla="*/ 0 w 954"/>
                  <a:gd name="T5" fmla="*/ 638 h 842"/>
                  <a:gd name="T6" fmla="*/ 899 w 954"/>
                  <a:gd name="T7" fmla="*/ 842 h 842"/>
                  <a:gd name="T8" fmla="*/ 954 w 954"/>
                  <a:gd name="T9" fmla="*/ 524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842">
                    <a:moveTo>
                      <a:pt x="954" y="524"/>
                    </a:moveTo>
                    <a:cubicBezTo>
                      <a:pt x="954" y="330"/>
                      <a:pt x="897" y="151"/>
                      <a:pt x="798" y="0"/>
                    </a:cubicBezTo>
                    <a:cubicBezTo>
                      <a:pt x="0" y="638"/>
                      <a:pt x="0" y="638"/>
                      <a:pt x="0" y="638"/>
                    </a:cubicBezTo>
                    <a:cubicBezTo>
                      <a:pt x="899" y="842"/>
                      <a:pt x="899" y="842"/>
                      <a:pt x="899" y="842"/>
                    </a:cubicBezTo>
                    <a:cubicBezTo>
                      <a:pt x="935" y="742"/>
                      <a:pt x="954" y="635"/>
                      <a:pt x="954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373"/>
              <p:cNvSpPr>
                <a:spLocks/>
              </p:cNvSpPr>
              <p:nvPr/>
            </p:nvSpPr>
            <p:spPr bwMode="auto">
              <a:xfrm>
                <a:off x="-14459465" y="5322353"/>
                <a:ext cx="2070100" cy="2771775"/>
              </a:xfrm>
              <a:custGeom>
                <a:avLst/>
                <a:gdLst>
                  <a:gd name="T0" fmla="*/ 798 w 798"/>
                  <a:gd name="T1" fmla="*/ 0 h 1069"/>
                  <a:gd name="T2" fmla="*/ 0 w 798"/>
                  <a:gd name="T3" fmla="*/ 431 h 1069"/>
                  <a:gd name="T4" fmla="*/ 798 w 798"/>
                  <a:gd name="T5" fmla="*/ 1069 h 1069"/>
                  <a:gd name="T6" fmla="*/ 798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798" y="0"/>
                    </a:moveTo>
                    <a:cubicBezTo>
                      <a:pt x="464" y="0"/>
                      <a:pt x="170" y="172"/>
                      <a:pt x="0" y="431"/>
                    </a:cubicBezTo>
                    <a:cubicBezTo>
                      <a:pt x="798" y="1069"/>
                      <a:pt x="798" y="1069"/>
                      <a:pt x="798" y="1069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374"/>
              <p:cNvSpPr>
                <a:spLocks/>
              </p:cNvSpPr>
              <p:nvPr/>
            </p:nvSpPr>
            <p:spPr bwMode="auto">
              <a:xfrm>
                <a:off x="-14722990" y="8094128"/>
                <a:ext cx="2333625" cy="2611438"/>
              </a:xfrm>
              <a:custGeom>
                <a:avLst/>
                <a:gdLst>
                  <a:gd name="T0" fmla="*/ 0 w 900"/>
                  <a:gd name="T1" fmla="*/ 204 h 1007"/>
                  <a:gd name="T2" fmla="*/ 277 w 900"/>
                  <a:gd name="T3" fmla="*/ 609 h 1007"/>
                  <a:gd name="T4" fmla="*/ 399 w 900"/>
                  <a:gd name="T5" fmla="*/ 953 h 1007"/>
                  <a:gd name="T6" fmla="*/ 413 w 900"/>
                  <a:gd name="T7" fmla="*/ 1007 h 1007"/>
                  <a:gd name="T8" fmla="*/ 900 w 900"/>
                  <a:gd name="T9" fmla="*/ 0 h 1007"/>
                  <a:gd name="T10" fmla="*/ 0 w 900"/>
                  <a:gd name="T11" fmla="*/ 204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0" h="1007">
                    <a:moveTo>
                      <a:pt x="0" y="204"/>
                    </a:moveTo>
                    <a:cubicBezTo>
                      <a:pt x="56" y="362"/>
                      <a:pt x="152" y="501"/>
                      <a:pt x="277" y="609"/>
                    </a:cubicBezTo>
                    <a:cubicBezTo>
                      <a:pt x="376" y="694"/>
                      <a:pt x="399" y="834"/>
                      <a:pt x="399" y="953"/>
                    </a:cubicBezTo>
                    <a:cubicBezTo>
                      <a:pt x="399" y="973"/>
                      <a:pt x="404" y="991"/>
                      <a:pt x="413" y="1007"/>
                    </a:cubicBezTo>
                    <a:cubicBezTo>
                      <a:pt x="900" y="0"/>
                      <a:pt x="900" y="0"/>
                      <a:pt x="900" y="0"/>
                    </a:cubicBezTo>
                    <a:lnTo>
                      <a:pt x="0" y="20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375"/>
              <p:cNvSpPr>
                <a:spLocks/>
              </p:cNvSpPr>
              <p:nvPr/>
            </p:nvSpPr>
            <p:spPr bwMode="auto">
              <a:xfrm>
                <a:off x="-12389365" y="8094128"/>
                <a:ext cx="2330450" cy="2611438"/>
              </a:xfrm>
              <a:custGeom>
                <a:avLst/>
                <a:gdLst>
                  <a:gd name="T0" fmla="*/ 615 w 899"/>
                  <a:gd name="T1" fmla="*/ 615 h 1007"/>
                  <a:gd name="T2" fmla="*/ 899 w 899"/>
                  <a:gd name="T3" fmla="*/ 204 h 1007"/>
                  <a:gd name="T4" fmla="*/ 0 w 899"/>
                  <a:gd name="T5" fmla="*/ 0 h 1007"/>
                  <a:gd name="T6" fmla="*/ 487 w 899"/>
                  <a:gd name="T7" fmla="*/ 1007 h 1007"/>
                  <a:gd name="T8" fmla="*/ 500 w 899"/>
                  <a:gd name="T9" fmla="*/ 953 h 1007"/>
                  <a:gd name="T10" fmla="*/ 615 w 899"/>
                  <a:gd name="T11" fmla="*/ 61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9" h="1007">
                    <a:moveTo>
                      <a:pt x="615" y="615"/>
                    </a:moveTo>
                    <a:cubicBezTo>
                      <a:pt x="743" y="506"/>
                      <a:pt x="842" y="365"/>
                      <a:pt x="899" y="2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7" y="1007"/>
                      <a:pt x="487" y="1007"/>
                      <a:pt x="487" y="1007"/>
                    </a:cubicBezTo>
                    <a:cubicBezTo>
                      <a:pt x="495" y="991"/>
                      <a:pt x="500" y="973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2" name="Group 1021"/>
            <p:cNvGrpSpPr>
              <a:grpSpLocks noChangeAspect="1"/>
            </p:cNvGrpSpPr>
            <p:nvPr/>
          </p:nvGrpSpPr>
          <p:grpSpPr>
            <a:xfrm>
              <a:off x="11033204" y="2390878"/>
              <a:ext cx="525584" cy="758952"/>
              <a:chOff x="-7082352" y="5322353"/>
              <a:chExt cx="4948238" cy="7145338"/>
            </a:xfrm>
          </p:grpSpPr>
          <p:sp>
            <p:nvSpPr>
              <p:cNvPr id="971" name="Freeform 342"/>
              <p:cNvSpPr>
                <a:spLocks/>
              </p:cNvSpPr>
              <p:nvPr/>
            </p:nvSpPr>
            <p:spPr bwMode="auto">
              <a:xfrm>
                <a:off x="-5736152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343"/>
              <p:cNvSpPr>
                <a:spLocks/>
              </p:cNvSpPr>
              <p:nvPr/>
            </p:nvSpPr>
            <p:spPr bwMode="auto">
              <a:xfrm>
                <a:off x="-5559939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6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6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344"/>
              <p:cNvSpPr>
                <a:spLocks/>
              </p:cNvSpPr>
              <p:nvPr/>
            </p:nvSpPr>
            <p:spPr bwMode="auto">
              <a:xfrm>
                <a:off x="-5383727" y="12115266"/>
                <a:ext cx="1550988" cy="352425"/>
              </a:xfrm>
              <a:custGeom>
                <a:avLst/>
                <a:gdLst>
                  <a:gd name="T0" fmla="*/ 69 w 598"/>
                  <a:gd name="T1" fmla="*/ 136 h 136"/>
                  <a:gd name="T2" fmla="*/ 530 w 598"/>
                  <a:gd name="T3" fmla="*/ 136 h 136"/>
                  <a:gd name="T4" fmla="*/ 598 w 598"/>
                  <a:gd name="T5" fmla="*/ 68 h 136"/>
                  <a:gd name="T6" fmla="*/ 598 w 598"/>
                  <a:gd name="T7" fmla="*/ 68 h 136"/>
                  <a:gd name="T8" fmla="*/ 530 w 598"/>
                  <a:gd name="T9" fmla="*/ 0 h 136"/>
                  <a:gd name="T10" fmla="*/ 69 w 598"/>
                  <a:gd name="T11" fmla="*/ 0 h 136"/>
                  <a:gd name="T12" fmla="*/ 0 w 598"/>
                  <a:gd name="T13" fmla="*/ 68 h 136"/>
                  <a:gd name="T14" fmla="*/ 0 w 598"/>
                  <a:gd name="T15" fmla="*/ 68 h 136"/>
                  <a:gd name="T16" fmla="*/ 69 w 598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8" h="136">
                    <a:moveTo>
                      <a:pt x="69" y="136"/>
                    </a:moveTo>
                    <a:cubicBezTo>
                      <a:pt x="530" y="136"/>
                      <a:pt x="530" y="136"/>
                      <a:pt x="530" y="136"/>
                    </a:cubicBezTo>
                    <a:cubicBezTo>
                      <a:pt x="567" y="136"/>
                      <a:pt x="598" y="105"/>
                      <a:pt x="598" y="68"/>
                    </a:cubicBezTo>
                    <a:cubicBezTo>
                      <a:pt x="598" y="68"/>
                      <a:pt x="598" y="68"/>
                      <a:pt x="598" y="68"/>
                    </a:cubicBezTo>
                    <a:cubicBezTo>
                      <a:pt x="598" y="30"/>
                      <a:pt x="567" y="0"/>
                      <a:pt x="53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9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376"/>
              <p:cNvSpPr>
                <a:spLocks/>
              </p:cNvSpPr>
              <p:nvPr/>
            </p:nvSpPr>
            <p:spPr bwMode="auto">
              <a:xfrm>
                <a:off x="-7082352" y="6201828"/>
                <a:ext cx="2473325" cy="1892300"/>
              </a:xfrm>
              <a:custGeom>
                <a:avLst/>
                <a:gdLst>
                  <a:gd name="T0" fmla="*/ 225 w 954"/>
                  <a:gd name="T1" fmla="*/ 0 h 730"/>
                  <a:gd name="T2" fmla="*/ 0 w 954"/>
                  <a:gd name="T3" fmla="*/ 616 h 730"/>
                  <a:gd name="T4" fmla="*/ 7 w 954"/>
                  <a:gd name="T5" fmla="*/ 730 h 730"/>
                  <a:gd name="T6" fmla="*/ 954 w 954"/>
                  <a:gd name="T7" fmla="*/ 730 h 730"/>
                  <a:gd name="T8" fmla="*/ 225 w 954"/>
                  <a:gd name="T9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225" y="0"/>
                    </a:moveTo>
                    <a:cubicBezTo>
                      <a:pt x="85" y="166"/>
                      <a:pt x="0" y="381"/>
                      <a:pt x="0" y="616"/>
                    </a:cubicBezTo>
                    <a:cubicBezTo>
                      <a:pt x="0" y="654"/>
                      <a:pt x="2" y="692"/>
                      <a:pt x="7" y="730"/>
                    </a:cubicBezTo>
                    <a:cubicBezTo>
                      <a:pt x="954" y="730"/>
                      <a:pt x="954" y="730"/>
                      <a:pt x="954" y="730"/>
                    </a:cubicBez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377"/>
              <p:cNvSpPr>
                <a:spLocks/>
              </p:cNvSpPr>
              <p:nvPr/>
            </p:nvSpPr>
            <p:spPr bwMode="auto">
              <a:xfrm>
                <a:off x="-4609027" y="8094128"/>
                <a:ext cx="2459038" cy="1593850"/>
              </a:xfrm>
              <a:custGeom>
                <a:avLst/>
                <a:gdLst>
                  <a:gd name="T0" fmla="*/ 948 w 948"/>
                  <a:gd name="T1" fmla="*/ 0 h 615"/>
                  <a:gd name="T2" fmla="*/ 0 w 948"/>
                  <a:gd name="T3" fmla="*/ 0 h 615"/>
                  <a:gd name="T4" fmla="*/ 615 w 948"/>
                  <a:gd name="T5" fmla="*/ 615 h 615"/>
                  <a:gd name="T6" fmla="*/ 616 w 948"/>
                  <a:gd name="T7" fmla="*/ 615 h 615"/>
                  <a:gd name="T8" fmla="*/ 948 w 948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615">
                    <a:moveTo>
                      <a:pt x="9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16" y="615"/>
                      <a:pt x="616" y="615"/>
                      <a:pt x="616" y="615"/>
                    </a:cubicBezTo>
                    <a:cubicBezTo>
                      <a:pt x="796" y="463"/>
                      <a:pt x="918" y="246"/>
                      <a:pt x="9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378"/>
              <p:cNvSpPr>
                <a:spLocks/>
              </p:cNvSpPr>
              <p:nvPr/>
            </p:nvSpPr>
            <p:spPr bwMode="auto">
              <a:xfrm>
                <a:off x="-6202877" y="8094128"/>
                <a:ext cx="1593850" cy="2768600"/>
              </a:xfrm>
              <a:custGeom>
                <a:avLst/>
                <a:gdLst>
                  <a:gd name="T0" fmla="*/ 0 w 615"/>
                  <a:gd name="T1" fmla="*/ 615 h 1068"/>
                  <a:gd name="T2" fmla="*/ 115 w 615"/>
                  <a:gd name="T3" fmla="*/ 953 h 1068"/>
                  <a:gd name="T4" fmla="*/ 230 w 615"/>
                  <a:gd name="T5" fmla="*/ 1068 h 1068"/>
                  <a:gd name="T6" fmla="*/ 615 w 615"/>
                  <a:gd name="T7" fmla="*/ 1068 h 1068"/>
                  <a:gd name="T8" fmla="*/ 615 w 615"/>
                  <a:gd name="T9" fmla="*/ 0 h 1068"/>
                  <a:gd name="T10" fmla="*/ 0 w 615"/>
                  <a:gd name="T11" fmla="*/ 615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615"/>
                    </a:moveTo>
                    <a:cubicBezTo>
                      <a:pt x="92" y="701"/>
                      <a:pt x="115" y="837"/>
                      <a:pt x="115" y="953"/>
                    </a:cubicBezTo>
                    <a:cubicBezTo>
                      <a:pt x="115" y="1016"/>
                      <a:pt x="166" y="1068"/>
                      <a:pt x="230" y="1068"/>
                    </a:cubicBezTo>
                    <a:cubicBezTo>
                      <a:pt x="615" y="1068"/>
                      <a:pt x="615" y="1068"/>
                      <a:pt x="615" y="1068"/>
                    </a:cubicBezTo>
                    <a:cubicBezTo>
                      <a:pt x="615" y="0"/>
                      <a:pt x="615" y="0"/>
                      <a:pt x="615" y="0"/>
                    </a:cubicBezTo>
                    <a:lnTo>
                      <a:pt x="0" y="61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379"/>
              <p:cNvSpPr>
                <a:spLocks/>
              </p:cNvSpPr>
              <p:nvPr/>
            </p:nvSpPr>
            <p:spPr bwMode="auto">
              <a:xfrm>
                <a:off x="-4609027" y="5322353"/>
                <a:ext cx="1893888" cy="2771775"/>
              </a:xfrm>
              <a:custGeom>
                <a:avLst/>
                <a:gdLst>
                  <a:gd name="T0" fmla="*/ 730 w 730"/>
                  <a:gd name="T1" fmla="*/ 339 h 1069"/>
                  <a:gd name="T2" fmla="*/ 0 w 730"/>
                  <a:gd name="T3" fmla="*/ 0 h 1069"/>
                  <a:gd name="T4" fmla="*/ 0 w 730"/>
                  <a:gd name="T5" fmla="*/ 1069 h 1069"/>
                  <a:gd name="T6" fmla="*/ 730 w 730"/>
                  <a:gd name="T7" fmla="*/ 33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0" h="1069">
                    <a:moveTo>
                      <a:pt x="730" y="339"/>
                    </a:moveTo>
                    <a:cubicBezTo>
                      <a:pt x="555" y="132"/>
                      <a:pt x="293" y="0"/>
                      <a:pt x="0" y="0"/>
                    </a:cubicBezTo>
                    <a:cubicBezTo>
                      <a:pt x="0" y="1069"/>
                      <a:pt x="0" y="1069"/>
                      <a:pt x="0" y="1069"/>
                    </a:cubicBezTo>
                    <a:lnTo>
                      <a:pt x="730" y="3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380"/>
              <p:cNvSpPr>
                <a:spLocks/>
              </p:cNvSpPr>
              <p:nvPr/>
            </p:nvSpPr>
            <p:spPr bwMode="auto">
              <a:xfrm>
                <a:off x="-6498152" y="5322353"/>
                <a:ext cx="1889125" cy="2771775"/>
              </a:xfrm>
              <a:custGeom>
                <a:avLst/>
                <a:gdLst>
                  <a:gd name="T0" fmla="*/ 729 w 729"/>
                  <a:gd name="T1" fmla="*/ 0 h 1069"/>
                  <a:gd name="T2" fmla="*/ 0 w 729"/>
                  <a:gd name="T3" fmla="*/ 339 h 1069"/>
                  <a:gd name="T4" fmla="*/ 729 w 729"/>
                  <a:gd name="T5" fmla="*/ 1069 h 1069"/>
                  <a:gd name="T6" fmla="*/ 729 w 729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9" h="1069">
                    <a:moveTo>
                      <a:pt x="729" y="0"/>
                    </a:moveTo>
                    <a:cubicBezTo>
                      <a:pt x="437" y="0"/>
                      <a:pt x="175" y="132"/>
                      <a:pt x="0" y="339"/>
                    </a:cubicBezTo>
                    <a:cubicBezTo>
                      <a:pt x="729" y="1069"/>
                      <a:pt x="729" y="1069"/>
                      <a:pt x="729" y="1069"/>
                    </a:cubicBez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381"/>
              <p:cNvSpPr>
                <a:spLocks/>
              </p:cNvSpPr>
              <p:nvPr/>
            </p:nvSpPr>
            <p:spPr bwMode="auto">
              <a:xfrm>
                <a:off x="-7063302" y="8094128"/>
                <a:ext cx="2454275" cy="1593850"/>
              </a:xfrm>
              <a:custGeom>
                <a:avLst/>
                <a:gdLst>
                  <a:gd name="T0" fmla="*/ 0 w 947"/>
                  <a:gd name="T1" fmla="*/ 0 h 615"/>
                  <a:gd name="T2" fmla="*/ 325 w 947"/>
                  <a:gd name="T3" fmla="*/ 609 h 615"/>
                  <a:gd name="T4" fmla="*/ 332 w 947"/>
                  <a:gd name="T5" fmla="*/ 615 h 615"/>
                  <a:gd name="T6" fmla="*/ 947 w 947"/>
                  <a:gd name="T7" fmla="*/ 0 h 615"/>
                  <a:gd name="T8" fmla="*/ 0 w 947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7" h="615">
                    <a:moveTo>
                      <a:pt x="0" y="0"/>
                    </a:moveTo>
                    <a:cubicBezTo>
                      <a:pt x="29" y="242"/>
                      <a:pt x="149" y="457"/>
                      <a:pt x="325" y="609"/>
                    </a:cubicBezTo>
                    <a:cubicBezTo>
                      <a:pt x="327" y="611"/>
                      <a:pt x="329" y="613"/>
                      <a:pt x="332" y="615"/>
                    </a:cubicBezTo>
                    <a:cubicBezTo>
                      <a:pt x="947" y="0"/>
                      <a:pt x="947" y="0"/>
                      <a:pt x="94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382"/>
              <p:cNvSpPr>
                <a:spLocks/>
              </p:cNvSpPr>
              <p:nvPr/>
            </p:nvSpPr>
            <p:spPr bwMode="auto">
              <a:xfrm>
                <a:off x="-4609027" y="8094128"/>
                <a:ext cx="1595438" cy="2768600"/>
              </a:xfrm>
              <a:custGeom>
                <a:avLst/>
                <a:gdLst>
                  <a:gd name="T0" fmla="*/ 0 w 615"/>
                  <a:gd name="T1" fmla="*/ 1068 h 1068"/>
                  <a:gd name="T2" fmla="*/ 386 w 615"/>
                  <a:gd name="T3" fmla="*/ 1068 h 1068"/>
                  <a:gd name="T4" fmla="*/ 501 w 615"/>
                  <a:gd name="T5" fmla="*/ 953 h 1068"/>
                  <a:gd name="T6" fmla="*/ 615 w 615"/>
                  <a:gd name="T7" fmla="*/ 615 h 1068"/>
                  <a:gd name="T8" fmla="*/ 0 w 615"/>
                  <a:gd name="T9" fmla="*/ 0 h 1068"/>
                  <a:gd name="T10" fmla="*/ 0 w 615"/>
                  <a:gd name="T11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1068"/>
                    </a:moveTo>
                    <a:cubicBezTo>
                      <a:pt x="386" y="1068"/>
                      <a:pt x="386" y="1068"/>
                      <a:pt x="386" y="1068"/>
                    </a:cubicBezTo>
                    <a:cubicBezTo>
                      <a:pt x="449" y="1068"/>
                      <a:pt x="501" y="1016"/>
                      <a:pt x="501" y="953"/>
                    </a:cubicBezTo>
                    <a:cubicBezTo>
                      <a:pt x="501" y="841"/>
                      <a:pt x="523" y="694"/>
                      <a:pt x="615" y="61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383"/>
              <p:cNvSpPr>
                <a:spLocks/>
              </p:cNvSpPr>
              <p:nvPr/>
            </p:nvSpPr>
            <p:spPr bwMode="auto">
              <a:xfrm>
                <a:off x="-4609027" y="6201828"/>
                <a:ext cx="2474913" cy="1892300"/>
              </a:xfrm>
              <a:custGeom>
                <a:avLst/>
                <a:gdLst>
                  <a:gd name="T0" fmla="*/ 948 w 954"/>
                  <a:gd name="T1" fmla="*/ 730 h 730"/>
                  <a:gd name="T2" fmla="*/ 954 w 954"/>
                  <a:gd name="T3" fmla="*/ 616 h 730"/>
                  <a:gd name="T4" fmla="*/ 730 w 954"/>
                  <a:gd name="T5" fmla="*/ 0 h 730"/>
                  <a:gd name="T6" fmla="*/ 0 w 954"/>
                  <a:gd name="T7" fmla="*/ 730 h 730"/>
                  <a:gd name="T8" fmla="*/ 948 w 954"/>
                  <a:gd name="T9" fmla="*/ 73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948" y="730"/>
                    </a:moveTo>
                    <a:cubicBezTo>
                      <a:pt x="952" y="692"/>
                      <a:pt x="954" y="654"/>
                      <a:pt x="954" y="616"/>
                    </a:cubicBezTo>
                    <a:cubicBezTo>
                      <a:pt x="954" y="381"/>
                      <a:pt x="870" y="166"/>
                      <a:pt x="730" y="0"/>
                    </a:cubicBezTo>
                    <a:cubicBezTo>
                      <a:pt x="0" y="730"/>
                      <a:pt x="0" y="730"/>
                      <a:pt x="0" y="730"/>
                    </a:cubicBezTo>
                    <a:lnTo>
                      <a:pt x="948" y="7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08" name="Group 2207"/>
            <p:cNvGrpSpPr>
              <a:grpSpLocks noChangeAspect="1"/>
            </p:cNvGrpSpPr>
            <p:nvPr/>
          </p:nvGrpSpPr>
          <p:grpSpPr>
            <a:xfrm>
              <a:off x="9143296" y="2390878"/>
              <a:ext cx="525753" cy="758952"/>
              <a:chOff x="-22168365" y="5322353"/>
              <a:chExt cx="4949825" cy="7145338"/>
            </a:xfrm>
          </p:grpSpPr>
          <p:sp>
            <p:nvSpPr>
              <p:cNvPr id="965" name="Freeform 336"/>
              <p:cNvSpPr>
                <a:spLocks/>
              </p:cNvSpPr>
              <p:nvPr/>
            </p:nvSpPr>
            <p:spPr bwMode="auto">
              <a:xfrm>
                <a:off x="-208205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1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1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337"/>
              <p:cNvSpPr>
                <a:spLocks/>
              </p:cNvSpPr>
              <p:nvPr/>
            </p:nvSpPr>
            <p:spPr bwMode="auto">
              <a:xfrm>
                <a:off x="-20644365" y="11589803"/>
                <a:ext cx="1901825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338"/>
              <p:cNvSpPr>
                <a:spLocks/>
              </p:cNvSpPr>
              <p:nvPr/>
            </p:nvSpPr>
            <p:spPr bwMode="auto">
              <a:xfrm>
                <a:off x="-20466565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365"/>
              <p:cNvSpPr>
                <a:spLocks/>
              </p:cNvSpPr>
              <p:nvPr/>
            </p:nvSpPr>
            <p:spPr bwMode="auto">
              <a:xfrm>
                <a:off x="-22168365" y="6787616"/>
                <a:ext cx="2476500" cy="2462213"/>
              </a:xfrm>
              <a:custGeom>
                <a:avLst/>
                <a:gdLst>
                  <a:gd name="T0" fmla="*/ 83 w 955"/>
                  <a:gd name="T1" fmla="*/ 0 h 950"/>
                  <a:gd name="T2" fmla="*/ 0 w 955"/>
                  <a:gd name="T3" fmla="*/ 390 h 950"/>
                  <a:gd name="T4" fmla="*/ 182 w 955"/>
                  <a:gd name="T5" fmla="*/ 950 h 950"/>
                  <a:gd name="T6" fmla="*/ 955 w 955"/>
                  <a:gd name="T7" fmla="*/ 504 h 950"/>
                  <a:gd name="T8" fmla="*/ 83 w 955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950">
                    <a:moveTo>
                      <a:pt x="83" y="0"/>
                    </a:moveTo>
                    <a:cubicBezTo>
                      <a:pt x="30" y="119"/>
                      <a:pt x="0" y="251"/>
                      <a:pt x="0" y="390"/>
                    </a:cubicBezTo>
                    <a:cubicBezTo>
                      <a:pt x="0" y="599"/>
                      <a:pt x="68" y="792"/>
                      <a:pt x="182" y="950"/>
                    </a:cubicBezTo>
                    <a:cubicBezTo>
                      <a:pt x="955" y="504"/>
                      <a:pt x="955" y="504"/>
                      <a:pt x="955" y="504"/>
                    </a:cubicBez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366"/>
              <p:cNvSpPr>
                <a:spLocks/>
              </p:cNvSpPr>
              <p:nvPr/>
            </p:nvSpPr>
            <p:spPr bwMode="auto">
              <a:xfrm>
                <a:off x="-21952465" y="5322353"/>
                <a:ext cx="2260600" cy="2771775"/>
              </a:xfrm>
              <a:custGeom>
                <a:avLst/>
                <a:gdLst>
                  <a:gd name="T0" fmla="*/ 872 w 872"/>
                  <a:gd name="T1" fmla="*/ 0 h 1069"/>
                  <a:gd name="T2" fmla="*/ 0 w 872"/>
                  <a:gd name="T3" fmla="*/ 565 h 1069"/>
                  <a:gd name="T4" fmla="*/ 872 w 872"/>
                  <a:gd name="T5" fmla="*/ 1069 h 1069"/>
                  <a:gd name="T6" fmla="*/ 872 w 872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2" h="1069">
                    <a:moveTo>
                      <a:pt x="872" y="0"/>
                    </a:moveTo>
                    <a:cubicBezTo>
                      <a:pt x="483" y="0"/>
                      <a:pt x="149" y="232"/>
                      <a:pt x="0" y="565"/>
                    </a:cubicBezTo>
                    <a:cubicBezTo>
                      <a:pt x="872" y="1069"/>
                      <a:pt x="872" y="1069"/>
                      <a:pt x="872" y="1069"/>
                    </a:cubicBezTo>
                    <a:lnTo>
                      <a:pt x="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367"/>
              <p:cNvSpPr>
                <a:spLocks/>
              </p:cNvSpPr>
              <p:nvPr/>
            </p:nvSpPr>
            <p:spPr bwMode="auto">
              <a:xfrm>
                <a:off x="-19691865" y="6787616"/>
                <a:ext cx="2473325" cy="2462213"/>
              </a:xfrm>
              <a:custGeom>
                <a:avLst/>
                <a:gdLst>
                  <a:gd name="T0" fmla="*/ 871 w 954"/>
                  <a:gd name="T1" fmla="*/ 0 h 950"/>
                  <a:gd name="T2" fmla="*/ 0 w 954"/>
                  <a:gd name="T3" fmla="*/ 504 h 950"/>
                  <a:gd name="T4" fmla="*/ 772 w 954"/>
                  <a:gd name="T5" fmla="*/ 950 h 950"/>
                  <a:gd name="T6" fmla="*/ 954 w 954"/>
                  <a:gd name="T7" fmla="*/ 390 h 950"/>
                  <a:gd name="T8" fmla="*/ 871 w 954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950">
                    <a:moveTo>
                      <a:pt x="871" y="0"/>
                    </a:moveTo>
                    <a:cubicBezTo>
                      <a:pt x="0" y="504"/>
                      <a:pt x="0" y="504"/>
                      <a:pt x="0" y="504"/>
                    </a:cubicBezTo>
                    <a:cubicBezTo>
                      <a:pt x="772" y="950"/>
                      <a:pt x="772" y="950"/>
                      <a:pt x="772" y="950"/>
                    </a:cubicBezTo>
                    <a:cubicBezTo>
                      <a:pt x="886" y="792"/>
                      <a:pt x="954" y="599"/>
                      <a:pt x="954" y="390"/>
                    </a:cubicBezTo>
                    <a:cubicBezTo>
                      <a:pt x="954" y="251"/>
                      <a:pt x="924" y="119"/>
                      <a:pt x="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368"/>
              <p:cNvSpPr>
                <a:spLocks/>
              </p:cNvSpPr>
              <p:nvPr/>
            </p:nvSpPr>
            <p:spPr bwMode="auto">
              <a:xfrm>
                <a:off x="-21696877" y="8094128"/>
                <a:ext cx="2005013" cy="2768600"/>
              </a:xfrm>
              <a:custGeom>
                <a:avLst/>
                <a:gdLst>
                  <a:gd name="T0" fmla="*/ 0 w 773"/>
                  <a:gd name="T1" fmla="*/ 446 h 1068"/>
                  <a:gd name="T2" fmla="*/ 150 w 773"/>
                  <a:gd name="T3" fmla="*/ 609 h 1068"/>
                  <a:gd name="T4" fmla="*/ 272 w 773"/>
                  <a:gd name="T5" fmla="*/ 953 h 1068"/>
                  <a:gd name="T6" fmla="*/ 387 w 773"/>
                  <a:gd name="T7" fmla="*/ 1068 h 1068"/>
                  <a:gd name="T8" fmla="*/ 773 w 773"/>
                  <a:gd name="T9" fmla="*/ 1068 h 1068"/>
                  <a:gd name="T10" fmla="*/ 773 w 773"/>
                  <a:gd name="T11" fmla="*/ 0 h 1068"/>
                  <a:gd name="T12" fmla="*/ 0 w 773"/>
                  <a:gd name="T13" fmla="*/ 446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3" h="1068">
                    <a:moveTo>
                      <a:pt x="0" y="446"/>
                    </a:moveTo>
                    <a:cubicBezTo>
                      <a:pt x="44" y="506"/>
                      <a:pt x="94" y="560"/>
                      <a:pt x="150" y="609"/>
                    </a:cubicBezTo>
                    <a:cubicBezTo>
                      <a:pt x="249" y="694"/>
                      <a:pt x="272" y="834"/>
                      <a:pt x="272" y="953"/>
                    </a:cubicBezTo>
                    <a:cubicBezTo>
                      <a:pt x="272" y="1016"/>
                      <a:pt x="324" y="1068"/>
                      <a:pt x="387" y="1068"/>
                    </a:cubicBezTo>
                    <a:cubicBezTo>
                      <a:pt x="773" y="1068"/>
                      <a:pt x="773" y="1068"/>
                      <a:pt x="773" y="1068"/>
                    </a:cubicBezTo>
                    <a:cubicBezTo>
                      <a:pt x="773" y="0"/>
                      <a:pt x="773" y="0"/>
                      <a:pt x="773" y="0"/>
                    </a:cubicBezTo>
                    <a:lnTo>
                      <a:pt x="0" y="4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384"/>
              <p:cNvSpPr>
                <a:spLocks/>
              </p:cNvSpPr>
              <p:nvPr/>
            </p:nvSpPr>
            <p:spPr bwMode="auto">
              <a:xfrm>
                <a:off x="-19691865" y="8094128"/>
                <a:ext cx="2001838" cy="2768600"/>
              </a:xfrm>
              <a:custGeom>
                <a:avLst/>
                <a:gdLst>
                  <a:gd name="T0" fmla="*/ 0 w 772"/>
                  <a:gd name="T1" fmla="*/ 1068 h 1068"/>
                  <a:gd name="T2" fmla="*/ 385 w 772"/>
                  <a:gd name="T3" fmla="*/ 1068 h 1068"/>
                  <a:gd name="T4" fmla="*/ 500 w 772"/>
                  <a:gd name="T5" fmla="*/ 953 h 1068"/>
                  <a:gd name="T6" fmla="*/ 615 w 772"/>
                  <a:gd name="T7" fmla="*/ 615 h 1068"/>
                  <a:gd name="T8" fmla="*/ 772 w 772"/>
                  <a:gd name="T9" fmla="*/ 446 h 1068"/>
                  <a:gd name="T10" fmla="*/ 0 w 772"/>
                  <a:gd name="T11" fmla="*/ 0 h 1068"/>
                  <a:gd name="T12" fmla="*/ 0 w 772"/>
                  <a:gd name="T13" fmla="*/ 0 h 1068"/>
                  <a:gd name="T14" fmla="*/ 0 w 772"/>
                  <a:gd name="T15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2" h="1068">
                    <a:moveTo>
                      <a:pt x="0" y="1068"/>
                    </a:moveTo>
                    <a:cubicBezTo>
                      <a:pt x="385" y="1068"/>
                      <a:pt x="385" y="1068"/>
                      <a:pt x="385" y="1068"/>
                    </a:cubicBezTo>
                    <a:cubicBezTo>
                      <a:pt x="448" y="1068"/>
                      <a:pt x="500" y="1016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ubicBezTo>
                      <a:pt x="674" y="565"/>
                      <a:pt x="727" y="508"/>
                      <a:pt x="772" y="4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385"/>
              <p:cNvSpPr>
                <a:spLocks/>
              </p:cNvSpPr>
              <p:nvPr/>
            </p:nvSpPr>
            <p:spPr bwMode="auto">
              <a:xfrm>
                <a:off x="-19691865" y="5322353"/>
                <a:ext cx="2259013" cy="2771775"/>
              </a:xfrm>
              <a:custGeom>
                <a:avLst/>
                <a:gdLst>
                  <a:gd name="T0" fmla="*/ 0 w 871"/>
                  <a:gd name="T1" fmla="*/ 0 h 1069"/>
                  <a:gd name="T2" fmla="*/ 0 w 871"/>
                  <a:gd name="T3" fmla="*/ 1069 h 1069"/>
                  <a:gd name="T4" fmla="*/ 0 w 871"/>
                  <a:gd name="T5" fmla="*/ 1069 h 1069"/>
                  <a:gd name="T6" fmla="*/ 871 w 871"/>
                  <a:gd name="T7" fmla="*/ 565 h 1069"/>
                  <a:gd name="T8" fmla="*/ 0 w 871"/>
                  <a:gd name="T9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1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0" y="1069"/>
                      <a:pt x="0" y="1069"/>
                      <a:pt x="0" y="1069"/>
                    </a:cubicBezTo>
                    <a:cubicBezTo>
                      <a:pt x="871" y="565"/>
                      <a:pt x="871" y="565"/>
                      <a:pt x="871" y="565"/>
                    </a:cubicBezTo>
                    <a:cubicBezTo>
                      <a:pt x="722" y="232"/>
                      <a:pt x="388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3323860B-86E1-4DAC-A3A5-ECA56CB62693}"/>
              </a:ext>
            </a:extLst>
          </p:cNvPr>
          <p:cNvGrpSpPr/>
          <p:nvPr/>
        </p:nvGrpSpPr>
        <p:grpSpPr>
          <a:xfrm>
            <a:off x="598347" y="1845671"/>
            <a:ext cx="5384512" cy="824199"/>
            <a:chOff x="665722" y="1277781"/>
            <a:chExt cx="5384512" cy="82419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F4D370-14E6-435C-A151-5382928AC12D}"/>
                </a:ext>
              </a:extLst>
            </p:cNvPr>
            <p:cNvGrpSpPr/>
            <p:nvPr/>
          </p:nvGrpSpPr>
          <p:grpSpPr>
            <a:xfrm>
              <a:off x="665722" y="1277781"/>
              <a:ext cx="817400" cy="817400"/>
              <a:chOff x="-22684" y="546003"/>
              <a:chExt cx="2857501" cy="285750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908A3D32-E80A-407B-84C6-3024899F59A3}"/>
                  </a:ext>
                </a:extLst>
              </p:cNvPr>
              <p:cNvSpPr/>
              <p:nvPr/>
            </p:nvSpPr>
            <p:spPr>
              <a:xfrm>
                <a:off x="-22684" y="995480"/>
                <a:ext cx="980764" cy="1958551"/>
              </a:xfrm>
              <a:custGeom>
                <a:avLst/>
                <a:gdLst>
                  <a:gd name="connsiteX0" fmla="*/ 379145 w 980764"/>
                  <a:gd name="connsiteY0" fmla="*/ 10375 h 1958551"/>
                  <a:gd name="connsiteX1" fmla="*/ 240 w 980764"/>
                  <a:gd name="connsiteY1" fmla="*/ 979353 h 1958551"/>
                  <a:gd name="connsiteX2" fmla="*/ 379145 w 980764"/>
                  <a:gd name="connsiteY2" fmla="*/ 1948332 h 1958551"/>
                  <a:gd name="connsiteX3" fmla="*/ 424503 w 980764"/>
                  <a:gd name="connsiteY3" fmla="*/ 1950084 h 1958551"/>
                  <a:gd name="connsiteX4" fmla="*/ 425626 w 980764"/>
                  <a:gd name="connsiteY4" fmla="*/ 1948998 h 1958551"/>
                  <a:gd name="connsiteX5" fmla="*/ 688231 w 980764"/>
                  <a:gd name="connsiteY5" fmla="*/ 1686394 h 1958551"/>
                  <a:gd name="connsiteX6" fmla="*/ 688231 w 980764"/>
                  <a:gd name="connsiteY6" fmla="*/ 272312 h 1958551"/>
                  <a:gd name="connsiteX7" fmla="*/ 425626 w 980764"/>
                  <a:gd name="connsiteY7" fmla="*/ 9708 h 1958551"/>
                  <a:gd name="connsiteX8" fmla="*/ 380230 w 980764"/>
                  <a:gd name="connsiteY8" fmla="*/ 9254 h 1958551"/>
                  <a:gd name="connsiteX9" fmla="*/ 379145 w 980764"/>
                  <a:gd name="connsiteY9" fmla="*/ 10375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764" h="1958551">
                    <a:moveTo>
                      <a:pt x="379145" y="10375"/>
                    </a:moveTo>
                    <a:cubicBezTo>
                      <a:pt x="135095" y="273983"/>
                      <a:pt x="-255" y="620120"/>
                      <a:pt x="240" y="979353"/>
                    </a:cubicBezTo>
                    <a:cubicBezTo>
                      <a:pt x="-255" y="1338589"/>
                      <a:pt x="135095" y="1684727"/>
                      <a:pt x="379145" y="1948332"/>
                    </a:cubicBezTo>
                    <a:cubicBezTo>
                      <a:pt x="391184" y="1961343"/>
                      <a:pt x="411491" y="1962133"/>
                      <a:pt x="424503" y="1950084"/>
                    </a:cubicBezTo>
                    <a:cubicBezTo>
                      <a:pt x="424883" y="1949732"/>
                      <a:pt x="425265" y="1949370"/>
                      <a:pt x="425626" y="1948998"/>
                    </a:cubicBezTo>
                    <a:lnTo>
                      <a:pt x="688231" y="1686394"/>
                    </a:lnTo>
                    <a:cubicBezTo>
                      <a:pt x="1078594" y="1295860"/>
                      <a:pt x="1078594" y="662850"/>
                      <a:pt x="688231" y="272312"/>
                    </a:cubicBezTo>
                    <a:lnTo>
                      <a:pt x="425626" y="9708"/>
                    </a:lnTo>
                    <a:cubicBezTo>
                      <a:pt x="413215" y="-2952"/>
                      <a:pt x="392899" y="-3155"/>
                      <a:pt x="380230" y="9254"/>
                    </a:cubicBezTo>
                    <a:cubicBezTo>
                      <a:pt x="379859" y="9619"/>
                      <a:pt x="379497" y="9993"/>
                      <a:pt x="379145" y="103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1BA76A7F-FF85-48FE-8195-4E0F493210DA}"/>
                  </a:ext>
                </a:extLst>
              </p:cNvPr>
              <p:cNvSpPr/>
              <p:nvPr/>
            </p:nvSpPr>
            <p:spPr>
              <a:xfrm>
                <a:off x="426740" y="546003"/>
                <a:ext cx="1958558" cy="980815"/>
              </a:xfrm>
              <a:custGeom>
                <a:avLst/>
                <a:gdLst>
                  <a:gd name="connsiteX0" fmla="*/ 1948543 w 1958558"/>
                  <a:gd name="connsiteY0" fmla="*/ 378984 h 980815"/>
                  <a:gd name="connsiteX1" fmla="*/ 979565 w 1958558"/>
                  <a:gd name="connsiteY1" fmla="*/ 80 h 980815"/>
                  <a:gd name="connsiteX2" fmla="*/ 10491 w 1958558"/>
                  <a:gd name="connsiteY2" fmla="*/ 378984 h 980815"/>
                  <a:gd name="connsiteX3" fmla="*/ 8872 w 1958558"/>
                  <a:gd name="connsiteY3" fmla="*/ 424485 h 980815"/>
                  <a:gd name="connsiteX4" fmla="*/ 9824 w 1958558"/>
                  <a:gd name="connsiteY4" fmla="*/ 425466 h 980815"/>
                  <a:gd name="connsiteX5" fmla="*/ 272429 w 1958558"/>
                  <a:gd name="connsiteY5" fmla="*/ 688070 h 980815"/>
                  <a:gd name="connsiteX6" fmla="*/ 1686606 w 1958558"/>
                  <a:gd name="connsiteY6" fmla="*/ 688070 h 980815"/>
                  <a:gd name="connsiteX7" fmla="*/ 1949210 w 1958558"/>
                  <a:gd name="connsiteY7" fmla="*/ 425466 h 980815"/>
                  <a:gd name="connsiteX8" fmla="*/ 1949524 w 1958558"/>
                  <a:gd name="connsiteY8" fmla="*/ 379938 h 980815"/>
                  <a:gd name="connsiteX9" fmla="*/ 1948543 w 1958558"/>
                  <a:gd name="connsiteY9" fmla="*/ 378984 h 9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558" h="980815">
                    <a:moveTo>
                      <a:pt x="1948543" y="378984"/>
                    </a:moveTo>
                    <a:cubicBezTo>
                      <a:pt x="1684925" y="134951"/>
                      <a:pt x="1338795" y="-397"/>
                      <a:pt x="979565" y="80"/>
                    </a:cubicBezTo>
                    <a:cubicBezTo>
                      <a:pt x="620301" y="-413"/>
                      <a:pt x="274143" y="134937"/>
                      <a:pt x="10491" y="378984"/>
                    </a:cubicBezTo>
                    <a:cubicBezTo>
                      <a:pt x="-2520" y="391102"/>
                      <a:pt x="-3244" y="411473"/>
                      <a:pt x="8872" y="424485"/>
                    </a:cubicBezTo>
                    <a:cubicBezTo>
                      <a:pt x="9186" y="424819"/>
                      <a:pt x="9501" y="425146"/>
                      <a:pt x="9824" y="425466"/>
                    </a:cubicBezTo>
                    <a:lnTo>
                      <a:pt x="272429" y="688070"/>
                    </a:lnTo>
                    <a:cubicBezTo>
                      <a:pt x="662973" y="1078501"/>
                      <a:pt x="1296057" y="1078501"/>
                      <a:pt x="1686606" y="688070"/>
                    </a:cubicBezTo>
                    <a:lnTo>
                      <a:pt x="1949210" y="425466"/>
                    </a:lnTo>
                    <a:cubicBezTo>
                      <a:pt x="1961869" y="412981"/>
                      <a:pt x="1962010" y="392596"/>
                      <a:pt x="1949524" y="379938"/>
                    </a:cubicBezTo>
                    <a:cubicBezTo>
                      <a:pt x="1949204" y="379613"/>
                      <a:pt x="1948876" y="379295"/>
                      <a:pt x="1948543" y="3789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EC25F79-A1A1-4D3A-9F51-6E68624834DB}"/>
                  </a:ext>
                </a:extLst>
              </p:cNvPr>
              <p:cNvSpPr/>
              <p:nvPr/>
            </p:nvSpPr>
            <p:spPr>
              <a:xfrm>
                <a:off x="426690" y="2422691"/>
                <a:ext cx="1958608" cy="980814"/>
              </a:xfrm>
              <a:custGeom>
                <a:avLst/>
                <a:gdLst>
                  <a:gd name="connsiteX0" fmla="*/ 10541 w 1958608"/>
                  <a:gd name="connsiteY0" fmla="*/ 601987 h 980814"/>
                  <a:gd name="connsiteX1" fmla="*/ 979615 w 1958608"/>
                  <a:gd name="connsiteY1" fmla="*/ 980891 h 980814"/>
                  <a:gd name="connsiteX2" fmla="*/ 1948593 w 1958608"/>
                  <a:gd name="connsiteY2" fmla="*/ 601987 h 980814"/>
                  <a:gd name="connsiteX3" fmla="*/ 1950213 w 1958608"/>
                  <a:gd name="connsiteY3" fmla="*/ 556486 h 980814"/>
                  <a:gd name="connsiteX4" fmla="*/ 1949260 w 1958608"/>
                  <a:gd name="connsiteY4" fmla="*/ 555505 h 980814"/>
                  <a:gd name="connsiteX5" fmla="*/ 1686656 w 1958608"/>
                  <a:gd name="connsiteY5" fmla="*/ 292901 h 980814"/>
                  <a:gd name="connsiteX6" fmla="*/ 272479 w 1958608"/>
                  <a:gd name="connsiteY6" fmla="*/ 292901 h 980814"/>
                  <a:gd name="connsiteX7" fmla="*/ 9874 w 1958608"/>
                  <a:gd name="connsiteY7" fmla="*/ 555410 h 980814"/>
                  <a:gd name="connsiteX8" fmla="*/ 9465 w 1958608"/>
                  <a:gd name="connsiteY8" fmla="*/ 600939 h 980814"/>
                  <a:gd name="connsiteX9" fmla="*/ 10541 w 1958608"/>
                  <a:gd name="connsiteY9" fmla="*/ 601987 h 9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608" h="980814">
                    <a:moveTo>
                      <a:pt x="10541" y="601987"/>
                    </a:moveTo>
                    <a:cubicBezTo>
                      <a:pt x="274193" y="846036"/>
                      <a:pt x="620351" y="981387"/>
                      <a:pt x="979615" y="980891"/>
                    </a:cubicBezTo>
                    <a:cubicBezTo>
                      <a:pt x="1338845" y="981368"/>
                      <a:pt x="1684975" y="846017"/>
                      <a:pt x="1948593" y="601987"/>
                    </a:cubicBezTo>
                    <a:cubicBezTo>
                      <a:pt x="1961605" y="589871"/>
                      <a:pt x="1962330" y="569497"/>
                      <a:pt x="1950213" y="556486"/>
                    </a:cubicBezTo>
                    <a:cubicBezTo>
                      <a:pt x="1949902" y="556153"/>
                      <a:pt x="1949585" y="555829"/>
                      <a:pt x="1949260" y="555505"/>
                    </a:cubicBezTo>
                    <a:lnTo>
                      <a:pt x="1686656" y="292901"/>
                    </a:lnTo>
                    <a:cubicBezTo>
                      <a:pt x="1296107" y="-97529"/>
                      <a:pt x="663023" y="-97529"/>
                      <a:pt x="272479" y="292901"/>
                    </a:cubicBezTo>
                    <a:lnTo>
                      <a:pt x="9874" y="555410"/>
                    </a:lnTo>
                    <a:cubicBezTo>
                      <a:pt x="-2813" y="567868"/>
                      <a:pt x="-2994" y="588252"/>
                      <a:pt x="9465" y="600939"/>
                    </a:cubicBezTo>
                    <a:cubicBezTo>
                      <a:pt x="9817" y="601292"/>
                      <a:pt x="10170" y="601644"/>
                      <a:pt x="10541" y="60198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EAAE73-D23C-4A2F-85AB-F9740155CC48}"/>
                  </a:ext>
                </a:extLst>
              </p:cNvPr>
              <p:cNvSpPr/>
              <p:nvPr/>
            </p:nvSpPr>
            <p:spPr>
              <a:xfrm>
                <a:off x="1853955" y="995480"/>
                <a:ext cx="980862" cy="1958551"/>
              </a:xfrm>
              <a:custGeom>
                <a:avLst/>
                <a:gdLst>
                  <a:gd name="connsiteX0" fmla="*/ 602100 w 980862"/>
                  <a:gd name="connsiteY0" fmla="*/ 1948331 h 1958551"/>
                  <a:gd name="connsiteX1" fmla="*/ 981100 w 980862"/>
                  <a:gd name="connsiteY1" fmla="*/ 979353 h 1958551"/>
                  <a:gd name="connsiteX2" fmla="*/ 602100 w 980862"/>
                  <a:gd name="connsiteY2" fmla="*/ 10375 h 1958551"/>
                  <a:gd name="connsiteX3" fmla="*/ 556739 w 980862"/>
                  <a:gd name="connsiteY3" fmla="*/ 8619 h 1958551"/>
                  <a:gd name="connsiteX4" fmla="*/ 555618 w 980862"/>
                  <a:gd name="connsiteY4" fmla="*/ 9708 h 1958551"/>
                  <a:gd name="connsiteX5" fmla="*/ 293014 w 980862"/>
                  <a:gd name="connsiteY5" fmla="*/ 272312 h 1958551"/>
                  <a:gd name="connsiteX6" fmla="*/ 293014 w 980862"/>
                  <a:gd name="connsiteY6" fmla="*/ 1686394 h 1958551"/>
                  <a:gd name="connsiteX7" fmla="*/ 555618 w 980862"/>
                  <a:gd name="connsiteY7" fmla="*/ 1948998 h 1958551"/>
                  <a:gd name="connsiteX8" fmla="*/ 601011 w 980862"/>
                  <a:gd name="connsiteY8" fmla="*/ 1949456 h 1958551"/>
                  <a:gd name="connsiteX9" fmla="*/ 602100 w 980862"/>
                  <a:gd name="connsiteY9" fmla="*/ 1948331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862" h="1958551">
                    <a:moveTo>
                      <a:pt x="602100" y="1948331"/>
                    </a:moveTo>
                    <a:cubicBezTo>
                      <a:pt x="846176" y="1684737"/>
                      <a:pt x="981561" y="1338598"/>
                      <a:pt x="981100" y="979353"/>
                    </a:cubicBezTo>
                    <a:cubicBezTo>
                      <a:pt x="981561" y="620108"/>
                      <a:pt x="846176" y="273973"/>
                      <a:pt x="602100" y="10375"/>
                    </a:cubicBezTo>
                    <a:cubicBezTo>
                      <a:pt x="590059" y="-2636"/>
                      <a:pt x="569750" y="-3422"/>
                      <a:pt x="556739" y="8619"/>
                    </a:cubicBezTo>
                    <a:cubicBezTo>
                      <a:pt x="556356" y="8973"/>
                      <a:pt x="555983" y="9336"/>
                      <a:pt x="555618" y="9708"/>
                    </a:cubicBezTo>
                    <a:lnTo>
                      <a:pt x="293014" y="272312"/>
                    </a:lnTo>
                    <a:cubicBezTo>
                      <a:pt x="-97353" y="662850"/>
                      <a:pt x="-97353" y="1295860"/>
                      <a:pt x="293014" y="1686394"/>
                    </a:cubicBezTo>
                    <a:lnTo>
                      <a:pt x="555618" y="1948998"/>
                    </a:lnTo>
                    <a:cubicBezTo>
                      <a:pt x="568027" y="1961657"/>
                      <a:pt x="588351" y="1961867"/>
                      <a:pt x="601011" y="1949456"/>
                    </a:cubicBezTo>
                    <a:cubicBezTo>
                      <a:pt x="601383" y="1949084"/>
                      <a:pt x="601746" y="1948713"/>
                      <a:pt x="602100" y="1948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CE8347C-010C-45B1-961E-C8AE1D4ED57A}"/>
                </a:ext>
              </a:extLst>
            </p:cNvPr>
            <p:cNvGrpSpPr/>
            <p:nvPr/>
          </p:nvGrpSpPr>
          <p:grpSpPr>
            <a:xfrm>
              <a:off x="1584979" y="1277781"/>
              <a:ext cx="813855" cy="813574"/>
              <a:chOff x="1584979" y="1286217"/>
              <a:chExt cx="813855" cy="813574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841429F-0E1F-499D-B1F8-FA058AA0EF81}"/>
                  </a:ext>
                </a:extLst>
              </p:cNvPr>
              <p:cNvSpPr/>
              <p:nvPr/>
            </p:nvSpPr>
            <p:spPr>
              <a:xfrm>
                <a:off x="1609587" y="1766114"/>
                <a:ext cx="375538" cy="333677"/>
              </a:xfrm>
              <a:custGeom>
                <a:avLst/>
                <a:gdLst>
                  <a:gd name="connsiteX0" fmla="*/ 228 w 375538"/>
                  <a:gd name="connsiteY0" fmla="*/ 68359 h 333677"/>
                  <a:gd name="connsiteX1" fmla="*/ 365713 w 375538"/>
                  <a:gd name="connsiteY1" fmla="*/ 333772 h 333677"/>
                  <a:gd name="connsiteX2" fmla="*/ 375175 w 375538"/>
                  <a:gd name="connsiteY2" fmla="*/ 325018 h 333677"/>
                  <a:gd name="connsiteX3" fmla="*/ 375180 w 375538"/>
                  <a:gd name="connsiteY3" fmla="*/ 324549 h 333677"/>
                  <a:gd name="connsiteX4" fmla="*/ 375180 w 375538"/>
                  <a:gd name="connsiteY4" fmla="*/ 169625 h 333677"/>
                  <a:gd name="connsiteX5" fmla="*/ 153442 w 375538"/>
                  <a:gd name="connsiteY5" fmla="*/ 8517 h 333677"/>
                  <a:gd name="connsiteX6" fmla="*/ 6060 w 375538"/>
                  <a:gd name="connsiteY6" fmla="*/ 56396 h 333677"/>
                  <a:gd name="connsiteX7" fmla="*/ 68 w 375538"/>
                  <a:gd name="connsiteY7" fmla="*/ 67895 h 333677"/>
                  <a:gd name="connsiteX8" fmla="*/ 228 w 375538"/>
                  <a:gd name="connsiteY8" fmla="*/ 68359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538" h="333677">
                    <a:moveTo>
                      <a:pt x="228" y="68359"/>
                    </a:moveTo>
                    <a:cubicBezTo>
                      <a:pt x="57314" y="222493"/>
                      <a:pt x="201479" y="327183"/>
                      <a:pt x="365713" y="333772"/>
                    </a:cubicBezTo>
                    <a:cubicBezTo>
                      <a:pt x="370742" y="333967"/>
                      <a:pt x="374979" y="330047"/>
                      <a:pt x="375175" y="325018"/>
                    </a:cubicBezTo>
                    <a:cubicBezTo>
                      <a:pt x="375180" y="324861"/>
                      <a:pt x="375183" y="324706"/>
                      <a:pt x="375180" y="324549"/>
                    </a:cubicBezTo>
                    <a:lnTo>
                      <a:pt x="375180" y="169625"/>
                    </a:lnTo>
                    <a:cubicBezTo>
                      <a:pt x="375180" y="54552"/>
                      <a:pt x="262901" y="-27047"/>
                      <a:pt x="153442" y="8517"/>
                    </a:cubicBezTo>
                    <a:lnTo>
                      <a:pt x="6060" y="56396"/>
                    </a:lnTo>
                    <a:cubicBezTo>
                      <a:pt x="1229" y="57917"/>
                      <a:pt x="-1451" y="63065"/>
                      <a:pt x="68" y="67895"/>
                    </a:cubicBezTo>
                    <a:cubicBezTo>
                      <a:pt x="117" y="68053"/>
                      <a:pt x="171" y="68207"/>
                      <a:pt x="228" y="6835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7E6128C-E933-4C74-9298-FB4D3E254A31}"/>
                  </a:ext>
                </a:extLst>
              </p:cNvPr>
              <p:cNvSpPr/>
              <p:nvPr/>
            </p:nvSpPr>
            <p:spPr>
              <a:xfrm>
                <a:off x="1762043" y="1286217"/>
                <a:ext cx="459807" cy="276585"/>
              </a:xfrm>
              <a:custGeom>
                <a:avLst/>
                <a:gdLst>
                  <a:gd name="connsiteX0" fmla="*/ 455340 w 459807"/>
                  <a:gd name="connsiteY0" fmla="*/ 68512 h 276585"/>
                  <a:gd name="connsiteX1" fmla="*/ 3699 w 459807"/>
                  <a:gd name="connsiteY1" fmla="*/ 68512 h 276585"/>
                  <a:gd name="connsiteX2" fmla="*/ 1190 w 459807"/>
                  <a:gd name="connsiteY2" fmla="*/ 81195 h 276585"/>
                  <a:gd name="connsiteX3" fmla="*/ 1447 w 459807"/>
                  <a:gd name="connsiteY3" fmla="*/ 81561 h 276585"/>
                  <a:gd name="connsiteX4" fmla="*/ 92459 w 459807"/>
                  <a:gd name="connsiteY4" fmla="*/ 206861 h 276585"/>
                  <a:gd name="connsiteX5" fmla="*/ 366580 w 459807"/>
                  <a:gd name="connsiteY5" fmla="*/ 206861 h 276585"/>
                  <a:gd name="connsiteX6" fmla="*/ 457591 w 459807"/>
                  <a:gd name="connsiteY6" fmla="*/ 81669 h 276585"/>
                  <a:gd name="connsiteX7" fmla="*/ 455831 w 459807"/>
                  <a:gd name="connsiteY7" fmla="*/ 68861 h 276585"/>
                  <a:gd name="connsiteX8" fmla="*/ 455340 w 459807"/>
                  <a:gd name="connsiteY8" fmla="*/ 68512 h 27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807" h="276585">
                    <a:moveTo>
                      <a:pt x="455340" y="68512"/>
                    </a:moveTo>
                    <a:cubicBezTo>
                      <a:pt x="318611" y="-22703"/>
                      <a:pt x="140428" y="-22703"/>
                      <a:pt x="3699" y="68512"/>
                    </a:cubicBezTo>
                    <a:cubicBezTo>
                      <a:pt x="-495" y="71322"/>
                      <a:pt x="-1621" y="77000"/>
                      <a:pt x="1190" y="81195"/>
                    </a:cubicBezTo>
                    <a:cubicBezTo>
                      <a:pt x="1271" y="81319"/>
                      <a:pt x="1358" y="81441"/>
                      <a:pt x="1447" y="81561"/>
                    </a:cubicBezTo>
                    <a:lnTo>
                      <a:pt x="92459" y="206861"/>
                    </a:lnTo>
                    <a:cubicBezTo>
                      <a:pt x="160114" y="299962"/>
                      <a:pt x="298924" y="299962"/>
                      <a:pt x="366580" y="206861"/>
                    </a:cubicBezTo>
                    <a:lnTo>
                      <a:pt x="457591" y="81669"/>
                    </a:lnTo>
                    <a:cubicBezTo>
                      <a:pt x="460643" y="77646"/>
                      <a:pt x="459854" y="71912"/>
                      <a:pt x="455831" y="68861"/>
                    </a:cubicBezTo>
                    <a:cubicBezTo>
                      <a:pt x="455671" y="68739"/>
                      <a:pt x="455508" y="68623"/>
                      <a:pt x="455340" y="685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9CFF772-E749-4F2B-9896-46825F2C971B}"/>
                  </a:ext>
                </a:extLst>
              </p:cNvPr>
              <p:cNvSpPr/>
              <p:nvPr/>
            </p:nvSpPr>
            <p:spPr>
              <a:xfrm>
                <a:off x="2107512" y="1371817"/>
                <a:ext cx="291322" cy="438179"/>
              </a:xfrm>
              <a:custGeom>
                <a:avLst/>
                <a:gdLst>
                  <a:gd name="connsiteX0" fmla="*/ 275835 w 291322"/>
                  <a:gd name="connsiteY0" fmla="*/ 431623 h 438179"/>
                  <a:gd name="connsiteX1" fmla="*/ 136212 w 291322"/>
                  <a:gd name="connsiteY1" fmla="*/ 2064 h 438179"/>
                  <a:gd name="connsiteX2" fmla="*/ 123372 w 291322"/>
                  <a:gd name="connsiteY2" fmla="*/ 3584 h 438179"/>
                  <a:gd name="connsiteX3" fmla="*/ 123109 w 291322"/>
                  <a:gd name="connsiteY3" fmla="*/ 3936 h 438179"/>
                  <a:gd name="connsiteX4" fmla="*/ 32070 w 291322"/>
                  <a:gd name="connsiteY4" fmla="*/ 129209 h 438179"/>
                  <a:gd name="connsiteX5" fmla="*/ 116789 w 291322"/>
                  <a:gd name="connsiteY5" fmla="*/ 389929 h 438179"/>
                  <a:gd name="connsiteX6" fmla="*/ 264144 w 291322"/>
                  <a:gd name="connsiteY6" fmla="*/ 437808 h 438179"/>
                  <a:gd name="connsiteX7" fmla="*/ 275711 w 291322"/>
                  <a:gd name="connsiteY7" fmla="*/ 432031 h 438179"/>
                  <a:gd name="connsiteX8" fmla="*/ 275835 w 291322"/>
                  <a:gd name="connsiteY8" fmla="*/ 431623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22" h="438179">
                    <a:moveTo>
                      <a:pt x="275835" y="431623"/>
                    </a:moveTo>
                    <a:cubicBezTo>
                      <a:pt x="320172" y="273382"/>
                      <a:pt x="265115" y="103995"/>
                      <a:pt x="136212" y="2064"/>
                    </a:cubicBezTo>
                    <a:cubicBezTo>
                      <a:pt x="132246" y="-1062"/>
                      <a:pt x="126498" y="-381"/>
                      <a:pt x="123372" y="3584"/>
                    </a:cubicBezTo>
                    <a:cubicBezTo>
                      <a:pt x="123283" y="3699"/>
                      <a:pt x="123193" y="3816"/>
                      <a:pt x="123109" y="3936"/>
                    </a:cubicBezTo>
                    <a:lnTo>
                      <a:pt x="32070" y="129209"/>
                    </a:lnTo>
                    <a:cubicBezTo>
                      <a:pt x="-35558" y="222337"/>
                      <a:pt x="7330" y="354365"/>
                      <a:pt x="116789" y="389929"/>
                    </a:cubicBezTo>
                    <a:lnTo>
                      <a:pt x="264144" y="437808"/>
                    </a:lnTo>
                    <a:cubicBezTo>
                      <a:pt x="268932" y="439407"/>
                      <a:pt x="274110" y="436820"/>
                      <a:pt x="275711" y="432031"/>
                    </a:cubicBezTo>
                    <a:cubicBezTo>
                      <a:pt x="275754" y="431896"/>
                      <a:pt x="275797" y="431760"/>
                      <a:pt x="275835" y="431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D1695A3-D277-4819-B0EB-834B1C0D19BD}"/>
                  </a:ext>
                </a:extLst>
              </p:cNvPr>
              <p:cNvSpPr/>
              <p:nvPr/>
            </p:nvSpPr>
            <p:spPr>
              <a:xfrm>
                <a:off x="1584979" y="1371817"/>
                <a:ext cx="291349" cy="438179"/>
              </a:xfrm>
              <a:custGeom>
                <a:avLst/>
                <a:gdLst>
                  <a:gd name="connsiteX0" fmla="*/ 154423 w 291349"/>
                  <a:gd name="connsiteY0" fmla="*/ 2064 h 438179"/>
                  <a:gd name="connsiteX1" fmla="*/ 14800 w 291349"/>
                  <a:gd name="connsiteY1" fmla="*/ 431623 h 438179"/>
                  <a:gd name="connsiteX2" fmla="*/ 26085 w 291349"/>
                  <a:gd name="connsiteY2" fmla="*/ 437934 h 438179"/>
                  <a:gd name="connsiteX3" fmla="*/ 26491 w 291349"/>
                  <a:gd name="connsiteY3" fmla="*/ 437808 h 438179"/>
                  <a:gd name="connsiteX4" fmla="*/ 173846 w 291349"/>
                  <a:gd name="connsiteY4" fmla="*/ 389929 h 438179"/>
                  <a:gd name="connsiteX5" fmla="*/ 258565 w 291349"/>
                  <a:gd name="connsiteY5" fmla="*/ 129209 h 438179"/>
                  <a:gd name="connsiteX6" fmla="*/ 167526 w 291349"/>
                  <a:gd name="connsiteY6" fmla="*/ 3936 h 438179"/>
                  <a:gd name="connsiteX7" fmla="*/ 154776 w 291349"/>
                  <a:gd name="connsiteY7" fmla="*/ 1800 h 438179"/>
                  <a:gd name="connsiteX8" fmla="*/ 154423 w 291349"/>
                  <a:gd name="connsiteY8" fmla="*/ 2064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49" h="438179">
                    <a:moveTo>
                      <a:pt x="154423" y="2064"/>
                    </a:moveTo>
                    <a:cubicBezTo>
                      <a:pt x="25477" y="103965"/>
                      <a:pt x="-29591" y="273381"/>
                      <a:pt x="14800" y="431623"/>
                    </a:cubicBezTo>
                    <a:cubicBezTo>
                      <a:pt x="16172" y="436482"/>
                      <a:pt x="21226" y="439307"/>
                      <a:pt x="26085" y="437934"/>
                    </a:cubicBezTo>
                    <a:cubicBezTo>
                      <a:pt x="26220" y="437895"/>
                      <a:pt x="26356" y="437853"/>
                      <a:pt x="26491" y="437808"/>
                    </a:cubicBezTo>
                    <a:lnTo>
                      <a:pt x="173846" y="389929"/>
                    </a:lnTo>
                    <a:cubicBezTo>
                      <a:pt x="283305" y="354365"/>
                      <a:pt x="326193" y="222337"/>
                      <a:pt x="258565" y="129209"/>
                    </a:cubicBezTo>
                    <a:lnTo>
                      <a:pt x="167526" y="3936"/>
                    </a:lnTo>
                    <a:cubicBezTo>
                      <a:pt x="164593" y="-175"/>
                      <a:pt x="158886" y="-1131"/>
                      <a:pt x="154776" y="1800"/>
                    </a:cubicBezTo>
                    <a:cubicBezTo>
                      <a:pt x="154657" y="1886"/>
                      <a:pt x="154537" y="1974"/>
                      <a:pt x="154423" y="206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9ED2BC-6CBE-423D-8446-C97FB36B9472}"/>
                  </a:ext>
                </a:extLst>
              </p:cNvPr>
              <p:cNvSpPr/>
              <p:nvPr/>
            </p:nvSpPr>
            <p:spPr>
              <a:xfrm>
                <a:off x="1998688" y="1766120"/>
                <a:ext cx="375644" cy="333590"/>
              </a:xfrm>
              <a:custGeom>
                <a:avLst/>
                <a:gdLst>
                  <a:gd name="connsiteX0" fmla="*/ 9138 w 375644"/>
                  <a:gd name="connsiteY0" fmla="*/ 333685 h 333590"/>
                  <a:gd name="connsiteX1" fmla="*/ 374731 w 375644"/>
                  <a:gd name="connsiteY1" fmla="*/ 68354 h 333590"/>
                  <a:gd name="connsiteX2" fmla="*/ 369251 w 375644"/>
                  <a:gd name="connsiteY2" fmla="*/ 56601 h 333590"/>
                  <a:gd name="connsiteX3" fmla="*/ 368872 w 375644"/>
                  <a:gd name="connsiteY3" fmla="*/ 56472 h 333590"/>
                  <a:gd name="connsiteX4" fmla="*/ 221408 w 375644"/>
                  <a:gd name="connsiteY4" fmla="*/ 8511 h 333590"/>
                  <a:gd name="connsiteX5" fmla="*/ -357 w 375644"/>
                  <a:gd name="connsiteY5" fmla="*/ 169620 h 333590"/>
                  <a:gd name="connsiteX6" fmla="*/ -357 w 375644"/>
                  <a:gd name="connsiteY6" fmla="*/ 324462 h 333590"/>
                  <a:gd name="connsiteX7" fmla="*/ 8696 w 375644"/>
                  <a:gd name="connsiteY7" fmla="*/ 333691 h 333590"/>
                  <a:gd name="connsiteX8" fmla="*/ 9138 w 375644"/>
                  <a:gd name="connsiteY8" fmla="*/ 333685 h 33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644" h="333590">
                    <a:moveTo>
                      <a:pt x="9138" y="333685"/>
                    </a:moveTo>
                    <a:cubicBezTo>
                      <a:pt x="173390" y="327153"/>
                      <a:pt x="317601" y="222491"/>
                      <a:pt x="374731" y="68354"/>
                    </a:cubicBezTo>
                    <a:cubicBezTo>
                      <a:pt x="376464" y="63596"/>
                      <a:pt x="374009" y="58334"/>
                      <a:pt x="369251" y="56601"/>
                    </a:cubicBezTo>
                    <a:cubicBezTo>
                      <a:pt x="369127" y="56556"/>
                      <a:pt x="368999" y="56512"/>
                      <a:pt x="368872" y="56472"/>
                    </a:cubicBezTo>
                    <a:lnTo>
                      <a:pt x="221408" y="8511"/>
                    </a:lnTo>
                    <a:cubicBezTo>
                      <a:pt x="111950" y="-27052"/>
                      <a:pt x="-357" y="54628"/>
                      <a:pt x="-357" y="169620"/>
                    </a:cubicBezTo>
                    <a:lnTo>
                      <a:pt x="-357" y="324462"/>
                    </a:lnTo>
                    <a:cubicBezTo>
                      <a:pt x="-406" y="329510"/>
                      <a:pt x="3647" y="333642"/>
                      <a:pt x="8696" y="333691"/>
                    </a:cubicBezTo>
                    <a:cubicBezTo>
                      <a:pt x="8845" y="333693"/>
                      <a:pt x="8991" y="333691"/>
                      <a:pt x="9138" y="333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F46E54A7-03CB-4100-AC88-0B5E89AD86B5}"/>
                </a:ext>
              </a:extLst>
            </p:cNvPr>
            <p:cNvGrpSpPr/>
            <p:nvPr/>
          </p:nvGrpSpPr>
          <p:grpSpPr>
            <a:xfrm>
              <a:off x="2504058" y="1277781"/>
              <a:ext cx="813125" cy="813816"/>
              <a:chOff x="2504058" y="1312171"/>
              <a:chExt cx="813125" cy="81381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C07AE90-3FA4-4083-A04E-16A722AABA33}"/>
                  </a:ext>
                </a:extLst>
              </p:cNvPr>
              <p:cNvSpPr/>
              <p:nvPr/>
            </p:nvSpPr>
            <p:spPr>
              <a:xfrm>
                <a:off x="2504058" y="1725858"/>
                <a:ext cx="309594" cy="338631"/>
              </a:xfrm>
              <a:custGeom>
                <a:avLst/>
                <a:gdLst>
                  <a:gd name="connsiteX0" fmla="*/ -739 w 309594"/>
                  <a:gd name="connsiteY0" fmla="*/ 9372 h 338631"/>
                  <a:gd name="connsiteX1" fmla="*/ 188420 w 309594"/>
                  <a:gd name="connsiteY1" fmla="*/ 337095 h 338631"/>
                  <a:gd name="connsiteX2" fmla="*/ 201028 w 309594"/>
                  <a:gd name="connsiteY2" fmla="*/ 334239 h 338631"/>
                  <a:gd name="connsiteX3" fmla="*/ 201251 w 309594"/>
                  <a:gd name="connsiteY3" fmla="*/ 333867 h 338631"/>
                  <a:gd name="connsiteX4" fmla="*/ 293049 w 309594"/>
                  <a:gd name="connsiteY4" fmla="*/ 174848 h 338631"/>
                  <a:gd name="connsiteX5" fmla="*/ 192027 w 309594"/>
                  <a:gd name="connsiteY5" fmla="*/ -123 h 338631"/>
                  <a:gd name="connsiteX6" fmla="*/ 8620 w 309594"/>
                  <a:gd name="connsiteY6" fmla="*/ -123 h 338631"/>
                  <a:gd name="connsiteX7" fmla="*/ -744 w 309594"/>
                  <a:gd name="connsiteY7" fmla="*/ 8791 h 338631"/>
                  <a:gd name="connsiteX8" fmla="*/ -739 w 309594"/>
                  <a:gd name="connsiteY8" fmla="*/ 9372 h 33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1">
                    <a:moveTo>
                      <a:pt x="-739" y="9372"/>
                    </a:moveTo>
                    <a:cubicBezTo>
                      <a:pt x="4551" y="143082"/>
                      <a:pt x="75286" y="265631"/>
                      <a:pt x="188420" y="337095"/>
                    </a:cubicBezTo>
                    <a:cubicBezTo>
                      <a:pt x="192689" y="339789"/>
                      <a:pt x="198334" y="338509"/>
                      <a:pt x="201028" y="334239"/>
                    </a:cubicBezTo>
                    <a:cubicBezTo>
                      <a:pt x="201104" y="334117"/>
                      <a:pt x="201180" y="333992"/>
                      <a:pt x="201251" y="333867"/>
                    </a:cubicBezTo>
                    <a:lnTo>
                      <a:pt x="293049" y="174848"/>
                    </a:lnTo>
                    <a:cubicBezTo>
                      <a:pt x="337945" y="97074"/>
                      <a:pt x="281819" y="-123"/>
                      <a:pt x="192027" y="-123"/>
                    </a:cubicBezTo>
                    <a:lnTo>
                      <a:pt x="8620" y="-123"/>
                    </a:lnTo>
                    <a:cubicBezTo>
                      <a:pt x="3572" y="-248"/>
                      <a:pt x="-619" y="3745"/>
                      <a:pt x="-744" y="8791"/>
                    </a:cubicBezTo>
                    <a:cubicBezTo>
                      <a:pt x="-747" y="8986"/>
                      <a:pt x="-747" y="9179"/>
                      <a:pt x="-739" y="937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BF046A5-4642-404D-86AA-782B39B7C11F}"/>
                  </a:ext>
                </a:extLst>
              </p:cNvPr>
              <p:cNvSpPr/>
              <p:nvPr/>
            </p:nvSpPr>
            <p:spPr>
              <a:xfrm>
                <a:off x="2504059" y="1373682"/>
                <a:ext cx="309594" cy="338617"/>
              </a:xfrm>
              <a:custGeom>
                <a:avLst/>
                <a:gdLst>
                  <a:gd name="connsiteX0" fmla="*/ 188419 w 309594"/>
                  <a:gd name="connsiteY0" fmla="*/ 1272 h 338617"/>
                  <a:gd name="connsiteX1" fmla="*/ -739 w 309594"/>
                  <a:gd name="connsiteY1" fmla="*/ 328996 h 338617"/>
                  <a:gd name="connsiteX2" fmla="*/ 8042 w 309594"/>
                  <a:gd name="connsiteY2" fmla="*/ 338485 h 338617"/>
                  <a:gd name="connsiteX3" fmla="*/ 8485 w 309594"/>
                  <a:gd name="connsiteY3" fmla="*/ 338490 h 338617"/>
                  <a:gd name="connsiteX4" fmla="*/ 192027 w 309594"/>
                  <a:gd name="connsiteY4" fmla="*/ 338490 h 338617"/>
                  <a:gd name="connsiteX5" fmla="*/ 293049 w 309594"/>
                  <a:gd name="connsiteY5" fmla="*/ 163520 h 338617"/>
                  <a:gd name="connsiteX6" fmla="*/ 201223 w 309594"/>
                  <a:gd name="connsiteY6" fmla="*/ 4500 h 338617"/>
                  <a:gd name="connsiteX7" fmla="*/ 188759 w 309594"/>
                  <a:gd name="connsiteY7" fmla="*/ 1069 h 338617"/>
                  <a:gd name="connsiteX8" fmla="*/ 188419 w 309594"/>
                  <a:gd name="connsiteY8" fmla="*/ 1272 h 33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17">
                    <a:moveTo>
                      <a:pt x="188419" y="1272"/>
                    </a:moveTo>
                    <a:cubicBezTo>
                      <a:pt x="75277" y="72728"/>
                      <a:pt x="4540" y="195283"/>
                      <a:pt x="-739" y="328996"/>
                    </a:cubicBezTo>
                    <a:cubicBezTo>
                      <a:pt x="-934" y="334042"/>
                      <a:pt x="3000" y="338290"/>
                      <a:pt x="8042" y="338485"/>
                    </a:cubicBezTo>
                    <a:cubicBezTo>
                      <a:pt x="8192" y="338490"/>
                      <a:pt x="8338" y="338493"/>
                      <a:pt x="8485" y="338490"/>
                    </a:cubicBezTo>
                    <a:lnTo>
                      <a:pt x="192027" y="338490"/>
                    </a:lnTo>
                    <a:cubicBezTo>
                      <a:pt x="281818" y="338490"/>
                      <a:pt x="337945" y="241294"/>
                      <a:pt x="293049" y="163520"/>
                    </a:cubicBezTo>
                    <a:lnTo>
                      <a:pt x="201223" y="4500"/>
                    </a:lnTo>
                    <a:cubicBezTo>
                      <a:pt x="198728" y="111"/>
                      <a:pt x="193148" y="-1424"/>
                      <a:pt x="188759" y="1069"/>
                    </a:cubicBezTo>
                    <a:cubicBezTo>
                      <a:pt x="188645" y="1134"/>
                      <a:pt x="188531" y="1202"/>
                      <a:pt x="188419" y="127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511F909-A197-4567-B6FB-0EDF0FFE0F81}"/>
                  </a:ext>
                </a:extLst>
              </p:cNvPr>
              <p:cNvSpPr/>
              <p:nvPr/>
            </p:nvSpPr>
            <p:spPr>
              <a:xfrm>
                <a:off x="3007616" y="1373669"/>
                <a:ext cx="309560" cy="338628"/>
              </a:xfrm>
              <a:custGeom>
                <a:avLst/>
                <a:gdLst>
                  <a:gd name="connsiteX0" fmla="*/ 308815 w 309560"/>
                  <a:gd name="connsiteY0" fmla="*/ 329008 h 338628"/>
                  <a:gd name="connsiteX1" fmla="*/ 119657 w 309560"/>
                  <a:gd name="connsiteY1" fmla="*/ 1285 h 338628"/>
                  <a:gd name="connsiteX2" fmla="*/ 107048 w 309560"/>
                  <a:gd name="connsiteY2" fmla="*/ 4141 h 338628"/>
                  <a:gd name="connsiteX3" fmla="*/ 106826 w 309560"/>
                  <a:gd name="connsiteY3" fmla="*/ 4513 h 338628"/>
                  <a:gd name="connsiteX4" fmla="*/ 15055 w 309560"/>
                  <a:gd name="connsiteY4" fmla="*/ 163532 h 338628"/>
                  <a:gd name="connsiteX5" fmla="*/ 116076 w 309560"/>
                  <a:gd name="connsiteY5" fmla="*/ 338503 h 338628"/>
                  <a:gd name="connsiteX6" fmla="*/ 299619 w 309560"/>
                  <a:gd name="connsiteY6" fmla="*/ 338503 h 338628"/>
                  <a:gd name="connsiteX7" fmla="*/ 308815 w 309560"/>
                  <a:gd name="connsiteY7" fmla="*/ 329423 h 338628"/>
                  <a:gd name="connsiteX8" fmla="*/ 308815 w 309560"/>
                  <a:gd name="connsiteY8" fmla="*/ 329008 h 3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60" h="338628">
                    <a:moveTo>
                      <a:pt x="308815" y="329008"/>
                    </a:moveTo>
                    <a:cubicBezTo>
                      <a:pt x="303525" y="195296"/>
                      <a:pt x="232805" y="72740"/>
                      <a:pt x="119657" y="1285"/>
                    </a:cubicBezTo>
                    <a:cubicBezTo>
                      <a:pt x="115387" y="-1409"/>
                      <a:pt x="109742" y="-129"/>
                      <a:pt x="107048" y="4141"/>
                    </a:cubicBezTo>
                    <a:cubicBezTo>
                      <a:pt x="106972" y="4263"/>
                      <a:pt x="106896" y="4388"/>
                      <a:pt x="106826" y="4513"/>
                    </a:cubicBezTo>
                    <a:lnTo>
                      <a:pt x="15055" y="163532"/>
                    </a:lnTo>
                    <a:cubicBezTo>
                      <a:pt x="-29841" y="241306"/>
                      <a:pt x="26285" y="338503"/>
                      <a:pt x="116076" y="338503"/>
                    </a:cubicBezTo>
                    <a:lnTo>
                      <a:pt x="299619" y="338503"/>
                    </a:lnTo>
                    <a:cubicBezTo>
                      <a:pt x="304665" y="338535"/>
                      <a:pt x="308788" y="334472"/>
                      <a:pt x="308815" y="329423"/>
                    </a:cubicBezTo>
                    <a:cubicBezTo>
                      <a:pt x="308815" y="329285"/>
                      <a:pt x="308815" y="329147"/>
                      <a:pt x="308815" y="329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DC66F97-6C8C-46E6-BBA1-5C803EE8F231}"/>
                  </a:ext>
                </a:extLst>
              </p:cNvPr>
              <p:cNvSpPr/>
              <p:nvPr/>
            </p:nvSpPr>
            <p:spPr>
              <a:xfrm>
                <a:off x="2716516" y="1312171"/>
                <a:ext cx="388203" cy="276704"/>
              </a:xfrm>
              <a:custGeom>
                <a:avLst/>
                <a:gdLst>
                  <a:gd name="connsiteX0" fmla="*/ 382571 w 388203"/>
                  <a:gd name="connsiteY0" fmla="*/ 46479 h 276704"/>
                  <a:gd name="connsiteX1" fmla="*/ 4120 w 388203"/>
                  <a:gd name="connsiteY1" fmla="*/ 46479 h 276704"/>
                  <a:gd name="connsiteX2" fmla="*/ 319 w 388203"/>
                  <a:gd name="connsiteY2" fmla="*/ 58836 h 276704"/>
                  <a:gd name="connsiteX3" fmla="*/ 539 w 388203"/>
                  <a:gd name="connsiteY3" fmla="*/ 59229 h 276704"/>
                  <a:gd name="connsiteX4" fmla="*/ 92337 w 388203"/>
                  <a:gd name="connsiteY4" fmla="*/ 218249 h 276704"/>
                  <a:gd name="connsiteX5" fmla="*/ 294381 w 388203"/>
                  <a:gd name="connsiteY5" fmla="*/ 218249 h 276704"/>
                  <a:gd name="connsiteX6" fmla="*/ 386179 w 388203"/>
                  <a:gd name="connsiteY6" fmla="*/ 59229 h 276704"/>
                  <a:gd name="connsiteX7" fmla="*/ 382973 w 388203"/>
                  <a:gd name="connsiteY7" fmla="*/ 46705 h 276704"/>
                  <a:gd name="connsiteX8" fmla="*/ 382571 w 388203"/>
                  <a:gd name="connsiteY8" fmla="*/ 464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203" h="276704">
                    <a:moveTo>
                      <a:pt x="382571" y="46479"/>
                    </a:moveTo>
                    <a:cubicBezTo>
                      <a:pt x="264074" y="-15661"/>
                      <a:pt x="122617" y="-15661"/>
                      <a:pt x="4120" y="46479"/>
                    </a:cubicBezTo>
                    <a:cubicBezTo>
                      <a:pt x="-343" y="48842"/>
                      <a:pt x="-2043" y="54373"/>
                      <a:pt x="319" y="58836"/>
                    </a:cubicBezTo>
                    <a:cubicBezTo>
                      <a:pt x="390" y="58969"/>
                      <a:pt x="463" y="59099"/>
                      <a:pt x="539" y="59229"/>
                    </a:cubicBezTo>
                    <a:lnTo>
                      <a:pt x="92337" y="218249"/>
                    </a:lnTo>
                    <a:cubicBezTo>
                      <a:pt x="137233" y="296023"/>
                      <a:pt x="249485" y="296023"/>
                      <a:pt x="294381" y="218249"/>
                    </a:cubicBezTo>
                    <a:lnTo>
                      <a:pt x="386179" y="59229"/>
                    </a:lnTo>
                    <a:cubicBezTo>
                      <a:pt x="388754" y="54886"/>
                      <a:pt x="387319" y="49279"/>
                      <a:pt x="382973" y="46705"/>
                    </a:cubicBezTo>
                    <a:cubicBezTo>
                      <a:pt x="382843" y="46626"/>
                      <a:pt x="382707" y="46550"/>
                      <a:pt x="382571" y="46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F76DDCA-F264-4E19-BC1A-A42D4BB7B977}"/>
                  </a:ext>
                </a:extLst>
              </p:cNvPr>
              <p:cNvSpPr/>
              <p:nvPr/>
            </p:nvSpPr>
            <p:spPr>
              <a:xfrm>
                <a:off x="2713054" y="1849283"/>
                <a:ext cx="391665" cy="276704"/>
              </a:xfrm>
              <a:custGeom>
                <a:avLst/>
                <a:gdLst>
                  <a:gd name="connsiteX0" fmla="*/ 196822 w 391665"/>
                  <a:gd name="connsiteY0" fmla="*/ 276579 h 276704"/>
                  <a:gd name="connsiteX1" fmla="*/ 386034 w 391665"/>
                  <a:gd name="connsiteY1" fmla="*/ 229947 h 276704"/>
                  <a:gd name="connsiteX2" fmla="*/ 389875 w 391665"/>
                  <a:gd name="connsiteY2" fmla="*/ 217642 h 276704"/>
                  <a:gd name="connsiteX3" fmla="*/ 389642 w 391665"/>
                  <a:gd name="connsiteY3" fmla="*/ 217224 h 276704"/>
                  <a:gd name="connsiteX4" fmla="*/ 297843 w 391665"/>
                  <a:gd name="connsiteY4" fmla="*/ 58205 h 276704"/>
                  <a:gd name="connsiteX5" fmla="*/ 95800 w 391665"/>
                  <a:gd name="connsiteY5" fmla="*/ 58205 h 276704"/>
                  <a:gd name="connsiteX6" fmla="*/ -746 w 391665"/>
                  <a:gd name="connsiteY6" fmla="*/ 225444 h 276704"/>
                  <a:gd name="connsiteX7" fmla="*/ 196822 w 391665"/>
                  <a:gd name="connsiteY7" fmla="*/ 2765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665" h="276704">
                    <a:moveTo>
                      <a:pt x="196822" y="276579"/>
                    </a:moveTo>
                    <a:cubicBezTo>
                      <a:pt x="262749" y="276673"/>
                      <a:pt x="327700" y="260666"/>
                      <a:pt x="386034" y="229947"/>
                    </a:cubicBezTo>
                    <a:cubicBezTo>
                      <a:pt x="390494" y="227608"/>
                      <a:pt x="392214" y="222102"/>
                      <a:pt x="389875" y="217642"/>
                    </a:cubicBezTo>
                    <a:cubicBezTo>
                      <a:pt x="389802" y="217501"/>
                      <a:pt x="389723" y="217363"/>
                      <a:pt x="389642" y="217224"/>
                    </a:cubicBezTo>
                    <a:lnTo>
                      <a:pt x="297843" y="58205"/>
                    </a:lnTo>
                    <a:cubicBezTo>
                      <a:pt x="252948" y="-19569"/>
                      <a:pt x="140696" y="-19569"/>
                      <a:pt x="95800" y="58205"/>
                    </a:cubicBezTo>
                    <a:lnTo>
                      <a:pt x="-746" y="225444"/>
                    </a:lnTo>
                    <a:cubicBezTo>
                      <a:pt x="59667" y="259071"/>
                      <a:pt x="127680" y="276673"/>
                      <a:pt x="196822" y="27657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A503FD4-447B-4A63-BAEC-70B8EB95DDC8}"/>
                  </a:ext>
                </a:extLst>
              </p:cNvPr>
              <p:cNvSpPr/>
              <p:nvPr/>
            </p:nvSpPr>
            <p:spPr>
              <a:xfrm>
                <a:off x="3007589" y="1725860"/>
                <a:ext cx="309594" cy="338630"/>
              </a:xfrm>
              <a:custGeom>
                <a:avLst/>
                <a:gdLst>
                  <a:gd name="connsiteX0" fmla="*/ 119684 w 309594"/>
                  <a:gd name="connsiteY0" fmla="*/ 337094 h 338630"/>
                  <a:gd name="connsiteX1" fmla="*/ 308842 w 309594"/>
                  <a:gd name="connsiteY1" fmla="*/ 9370 h 338630"/>
                  <a:gd name="connsiteX2" fmla="*/ 300053 w 309594"/>
                  <a:gd name="connsiteY2" fmla="*/ -119 h 338630"/>
                  <a:gd name="connsiteX3" fmla="*/ 299619 w 309594"/>
                  <a:gd name="connsiteY3" fmla="*/ -125 h 338630"/>
                  <a:gd name="connsiteX4" fmla="*/ 116076 w 309594"/>
                  <a:gd name="connsiteY4" fmla="*/ -125 h 338630"/>
                  <a:gd name="connsiteX5" fmla="*/ 15055 w 309594"/>
                  <a:gd name="connsiteY5" fmla="*/ 174846 h 338630"/>
                  <a:gd name="connsiteX6" fmla="*/ 106853 w 309594"/>
                  <a:gd name="connsiteY6" fmla="*/ 333865 h 338630"/>
                  <a:gd name="connsiteX7" fmla="*/ 119312 w 309594"/>
                  <a:gd name="connsiteY7" fmla="*/ 337316 h 338630"/>
                  <a:gd name="connsiteX8" fmla="*/ 119684 w 309594"/>
                  <a:gd name="connsiteY8" fmla="*/ 337094 h 33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0">
                    <a:moveTo>
                      <a:pt x="119684" y="337094"/>
                    </a:moveTo>
                    <a:cubicBezTo>
                      <a:pt x="232832" y="265630"/>
                      <a:pt x="303552" y="143080"/>
                      <a:pt x="308842" y="9370"/>
                    </a:cubicBezTo>
                    <a:cubicBezTo>
                      <a:pt x="309032" y="4324"/>
                      <a:pt x="305099" y="76"/>
                      <a:pt x="300053" y="-119"/>
                    </a:cubicBezTo>
                    <a:cubicBezTo>
                      <a:pt x="299917" y="-125"/>
                      <a:pt x="299754" y="-127"/>
                      <a:pt x="299619" y="-125"/>
                    </a:cubicBezTo>
                    <a:lnTo>
                      <a:pt x="116076" y="-125"/>
                    </a:lnTo>
                    <a:cubicBezTo>
                      <a:pt x="26285" y="-125"/>
                      <a:pt x="-29841" y="97072"/>
                      <a:pt x="15055" y="174846"/>
                    </a:cubicBezTo>
                    <a:lnTo>
                      <a:pt x="106853" y="333865"/>
                    </a:lnTo>
                    <a:cubicBezTo>
                      <a:pt x="109341" y="338260"/>
                      <a:pt x="114921" y="339804"/>
                      <a:pt x="119312" y="337316"/>
                    </a:cubicBezTo>
                    <a:cubicBezTo>
                      <a:pt x="119437" y="337245"/>
                      <a:pt x="119562" y="337170"/>
                      <a:pt x="119684" y="33709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753D6A3-00D1-467F-AA5D-E9FC9145F487}"/>
                </a:ext>
              </a:extLst>
            </p:cNvPr>
            <p:cNvGrpSpPr/>
            <p:nvPr/>
          </p:nvGrpSpPr>
          <p:grpSpPr>
            <a:xfrm>
              <a:off x="3389989" y="1277781"/>
              <a:ext cx="813762" cy="813470"/>
              <a:chOff x="3389989" y="1345358"/>
              <a:chExt cx="813762" cy="813470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5E9B501-F96C-4580-85B3-25B0328FB742}"/>
                  </a:ext>
                </a:extLst>
              </p:cNvPr>
              <p:cNvSpPr/>
              <p:nvPr/>
            </p:nvSpPr>
            <p:spPr>
              <a:xfrm>
                <a:off x="3389989" y="1670126"/>
                <a:ext cx="281702" cy="326478"/>
              </a:xfrm>
              <a:custGeom>
                <a:avLst/>
                <a:gdLst>
                  <a:gd name="connsiteX0" fmla="*/ 7132 w 281702"/>
                  <a:gd name="connsiteY0" fmla="*/ 7133 h 326478"/>
                  <a:gd name="connsiteX1" fmla="*/ 269 w 281702"/>
                  <a:gd name="connsiteY1" fmla="*/ 81760 h 326478"/>
                  <a:gd name="connsiteX2" fmla="*/ 78938 w 281702"/>
                  <a:gd name="connsiteY2" fmla="*/ 322324 h 326478"/>
                  <a:gd name="connsiteX3" fmla="*/ 91869 w 281702"/>
                  <a:gd name="connsiteY3" fmla="*/ 324301 h 326478"/>
                  <a:gd name="connsiteX4" fmla="*/ 92148 w 281702"/>
                  <a:gd name="connsiteY4" fmla="*/ 324087 h 326478"/>
                  <a:gd name="connsiteX5" fmla="*/ 248700 w 281702"/>
                  <a:gd name="connsiteY5" fmla="*/ 199302 h 326478"/>
                  <a:gd name="connsiteX6" fmla="*/ 213434 w 281702"/>
                  <a:gd name="connsiteY6" fmla="*/ 44433 h 326478"/>
                  <a:gd name="connsiteX7" fmla="*/ 18118 w 281702"/>
                  <a:gd name="connsiteY7" fmla="*/ -164 h 326478"/>
                  <a:gd name="connsiteX8" fmla="*/ 7194 w 281702"/>
                  <a:gd name="connsiteY8" fmla="*/ 6821 h 326478"/>
                  <a:gd name="connsiteX9" fmla="*/ 7132 w 281702"/>
                  <a:gd name="connsiteY9" fmla="*/ 7133 h 32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702" h="326478">
                    <a:moveTo>
                      <a:pt x="7132" y="7133"/>
                    </a:moveTo>
                    <a:cubicBezTo>
                      <a:pt x="2555" y="31745"/>
                      <a:pt x="260" y="56727"/>
                      <a:pt x="269" y="81760"/>
                    </a:cubicBezTo>
                    <a:cubicBezTo>
                      <a:pt x="122" y="168293"/>
                      <a:pt x="27692" y="252599"/>
                      <a:pt x="78938" y="322324"/>
                    </a:cubicBezTo>
                    <a:cubicBezTo>
                      <a:pt x="81962" y="326442"/>
                      <a:pt x="87751" y="327326"/>
                      <a:pt x="91869" y="324301"/>
                    </a:cubicBezTo>
                    <a:cubicBezTo>
                      <a:pt x="91964" y="324231"/>
                      <a:pt x="92056" y="324160"/>
                      <a:pt x="92148" y="324087"/>
                    </a:cubicBezTo>
                    <a:lnTo>
                      <a:pt x="248700" y="199302"/>
                    </a:lnTo>
                    <a:cubicBezTo>
                      <a:pt x="306453" y="153186"/>
                      <a:pt x="285403" y="60953"/>
                      <a:pt x="213434" y="44433"/>
                    </a:cubicBezTo>
                    <a:lnTo>
                      <a:pt x="18118" y="-164"/>
                    </a:lnTo>
                    <a:cubicBezTo>
                      <a:pt x="13173" y="-1252"/>
                      <a:pt x="8282" y="1876"/>
                      <a:pt x="7194" y="6821"/>
                    </a:cubicBezTo>
                    <a:cubicBezTo>
                      <a:pt x="7173" y="6927"/>
                      <a:pt x="7151" y="7030"/>
                      <a:pt x="7132" y="71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76013FA-4324-4209-AC29-59A1D3113B6E}"/>
                  </a:ext>
                </a:extLst>
              </p:cNvPr>
              <p:cNvSpPr/>
              <p:nvPr/>
            </p:nvSpPr>
            <p:spPr>
              <a:xfrm>
                <a:off x="3403796" y="1391805"/>
                <a:ext cx="310501" cy="312221"/>
              </a:xfrm>
              <a:custGeom>
                <a:avLst/>
                <a:gdLst>
                  <a:gd name="connsiteX0" fmla="*/ 202231 w 310501"/>
                  <a:gd name="connsiteY0" fmla="*/ 781 h 312221"/>
                  <a:gd name="connsiteX1" fmla="*/ 595 w 310501"/>
                  <a:gd name="connsiteY1" fmla="*/ 253526 h 312221"/>
                  <a:gd name="connsiteX2" fmla="*/ 7048 w 310501"/>
                  <a:gd name="connsiteY2" fmla="*/ 264816 h 312221"/>
                  <a:gd name="connsiteX3" fmla="*/ 7458 w 310501"/>
                  <a:gd name="connsiteY3" fmla="*/ 264919 h 312221"/>
                  <a:gd name="connsiteX4" fmla="*/ 202774 w 310501"/>
                  <a:gd name="connsiteY4" fmla="*/ 309516 h 312221"/>
                  <a:gd name="connsiteX5" fmla="*/ 301842 w 310501"/>
                  <a:gd name="connsiteY5" fmla="*/ 185355 h 312221"/>
                  <a:gd name="connsiteX6" fmla="*/ 215035 w 310501"/>
                  <a:gd name="connsiteY6" fmla="*/ 4932 h 312221"/>
                  <a:gd name="connsiteX7" fmla="*/ 202815 w 310501"/>
                  <a:gd name="connsiteY7" fmla="*/ 483 h 312221"/>
                  <a:gd name="connsiteX8" fmla="*/ 202231 w 310501"/>
                  <a:gd name="connsiteY8" fmla="*/ 781 h 31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501" h="312221">
                    <a:moveTo>
                      <a:pt x="202231" y="781"/>
                    </a:moveTo>
                    <a:cubicBezTo>
                      <a:pt x="103057" y="53639"/>
                      <a:pt x="30101" y="145087"/>
                      <a:pt x="595" y="253526"/>
                    </a:cubicBezTo>
                    <a:cubicBezTo>
                      <a:pt x="-743" y="258425"/>
                      <a:pt x="2147" y="263481"/>
                      <a:pt x="7048" y="264816"/>
                    </a:cubicBezTo>
                    <a:cubicBezTo>
                      <a:pt x="7184" y="264854"/>
                      <a:pt x="7320" y="264889"/>
                      <a:pt x="7458" y="264919"/>
                    </a:cubicBezTo>
                    <a:lnTo>
                      <a:pt x="202774" y="309516"/>
                    </a:lnTo>
                    <a:cubicBezTo>
                      <a:pt x="274769" y="325982"/>
                      <a:pt x="333880" y="251898"/>
                      <a:pt x="301842" y="185355"/>
                    </a:cubicBezTo>
                    <a:lnTo>
                      <a:pt x="215035" y="4932"/>
                    </a:lnTo>
                    <a:cubicBezTo>
                      <a:pt x="212890" y="328"/>
                      <a:pt x="207418" y="-1663"/>
                      <a:pt x="202815" y="483"/>
                    </a:cubicBezTo>
                    <a:cubicBezTo>
                      <a:pt x="202617" y="575"/>
                      <a:pt x="202421" y="676"/>
                      <a:pt x="202231" y="78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98A9D-315C-4062-B271-F12B7F412B13}"/>
                  </a:ext>
                </a:extLst>
              </p:cNvPr>
              <p:cNvSpPr/>
              <p:nvPr/>
            </p:nvSpPr>
            <p:spPr>
              <a:xfrm>
                <a:off x="3879512" y="1391887"/>
                <a:ext cx="310601" cy="312384"/>
              </a:xfrm>
              <a:custGeom>
                <a:avLst/>
                <a:gdLst>
                  <a:gd name="connsiteX0" fmla="*/ 310564 w 310601"/>
                  <a:gd name="connsiteY0" fmla="*/ 253878 h 312384"/>
                  <a:gd name="connsiteX1" fmla="*/ 108819 w 310601"/>
                  <a:gd name="connsiteY1" fmla="*/ 700 h 312384"/>
                  <a:gd name="connsiteX2" fmla="*/ 96347 w 310601"/>
                  <a:gd name="connsiteY2" fmla="*/ 4516 h 312384"/>
                  <a:gd name="connsiteX3" fmla="*/ 96178 w 310601"/>
                  <a:gd name="connsiteY3" fmla="*/ 4850 h 312384"/>
                  <a:gd name="connsiteX4" fmla="*/ 9181 w 310601"/>
                  <a:gd name="connsiteY4" fmla="*/ 185517 h 312384"/>
                  <a:gd name="connsiteX5" fmla="*/ 108141 w 310601"/>
                  <a:gd name="connsiteY5" fmla="*/ 309706 h 312384"/>
                  <a:gd name="connsiteX6" fmla="*/ 303674 w 310601"/>
                  <a:gd name="connsiteY6" fmla="*/ 265244 h 312384"/>
                  <a:gd name="connsiteX7" fmla="*/ 310635 w 310601"/>
                  <a:gd name="connsiteY7" fmla="*/ 254168 h 312384"/>
                  <a:gd name="connsiteX8" fmla="*/ 310564 w 310601"/>
                  <a:gd name="connsiteY8" fmla="*/ 253878 h 31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601" h="312384">
                    <a:moveTo>
                      <a:pt x="310564" y="253878"/>
                    </a:moveTo>
                    <a:cubicBezTo>
                      <a:pt x="281116" y="145271"/>
                      <a:pt x="208111" y="53652"/>
                      <a:pt x="108819" y="700"/>
                    </a:cubicBezTo>
                    <a:cubicBezTo>
                      <a:pt x="104321" y="-1690"/>
                      <a:pt x="98737" y="19"/>
                      <a:pt x="96347" y="4516"/>
                    </a:cubicBezTo>
                    <a:cubicBezTo>
                      <a:pt x="96288" y="4628"/>
                      <a:pt x="96232" y="4739"/>
                      <a:pt x="96178" y="4850"/>
                    </a:cubicBezTo>
                    <a:lnTo>
                      <a:pt x="9181" y="185517"/>
                    </a:lnTo>
                    <a:cubicBezTo>
                      <a:pt x="-22829" y="252006"/>
                      <a:pt x="36308" y="326063"/>
                      <a:pt x="108141" y="309706"/>
                    </a:cubicBezTo>
                    <a:lnTo>
                      <a:pt x="303674" y="265244"/>
                    </a:lnTo>
                    <a:cubicBezTo>
                      <a:pt x="308655" y="264108"/>
                      <a:pt x="311772" y="259149"/>
                      <a:pt x="310635" y="254168"/>
                    </a:cubicBezTo>
                    <a:cubicBezTo>
                      <a:pt x="310613" y="254070"/>
                      <a:pt x="310590" y="253975"/>
                      <a:pt x="310564" y="2538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E3531FA-4D6D-4828-9535-B935AC2F8F7E}"/>
                  </a:ext>
                </a:extLst>
              </p:cNvPr>
              <p:cNvSpPr/>
              <p:nvPr/>
            </p:nvSpPr>
            <p:spPr>
              <a:xfrm>
                <a:off x="3486846" y="1861061"/>
                <a:ext cx="303052" cy="297767"/>
              </a:xfrm>
              <a:custGeom>
                <a:avLst/>
                <a:gdLst>
                  <a:gd name="connsiteX0" fmla="*/ 2534 w 303052"/>
                  <a:gd name="connsiteY0" fmla="*/ 156997 h 297767"/>
                  <a:gd name="connsiteX1" fmla="*/ 293745 w 303052"/>
                  <a:gd name="connsiteY1" fmla="*/ 297381 h 297767"/>
                  <a:gd name="connsiteX2" fmla="*/ 303315 w 303052"/>
                  <a:gd name="connsiteY2" fmla="*/ 288515 h 297767"/>
                  <a:gd name="connsiteX3" fmla="*/ 303320 w 303052"/>
                  <a:gd name="connsiteY3" fmla="*/ 288157 h 297767"/>
                  <a:gd name="connsiteX4" fmla="*/ 303320 w 303052"/>
                  <a:gd name="connsiteY4" fmla="*/ 87986 h 297767"/>
                  <a:gd name="connsiteX5" fmla="*/ 160252 w 303052"/>
                  <a:gd name="connsiteY5" fmla="*/ 19001 h 297767"/>
                  <a:gd name="connsiteX6" fmla="*/ 3673 w 303052"/>
                  <a:gd name="connsiteY6" fmla="*/ 143786 h 297767"/>
                  <a:gd name="connsiteX7" fmla="*/ 2336 w 303052"/>
                  <a:gd name="connsiteY7" fmla="*/ 156761 h 297767"/>
                  <a:gd name="connsiteX8" fmla="*/ 2534 w 303052"/>
                  <a:gd name="connsiteY8" fmla="*/ 156997 h 29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52" h="297767">
                    <a:moveTo>
                      <a:pt x="2534" y="156997"/>
                    </a:moveTo>
                    <a:cubicBezTo>
                      <a:pt x="75989" y="242082"/>
                      <a:pt x="181427" y="292910"/>
                      <a:pt x="293745" y="297381"/>
                    </a:cubicBezTo>
                    <a:cubicBezTo>
                      <a:pt x="298834" y="297576"/>
                      <a:pt x="303120" y="293607"/>
                      <a:pt x="303315" y="288515"/>
                    </a:cubicBezTo>
                    <a:cubicBezTo>
                      <a:pt x="303318" y="288396"/>
                      <a:pt x="303320" y="288277"/>
                      <a:pt x="303320" y="288157"/>
                    </a:cubicBezTo>
                    <a:lnTo>
                      <a:pt x="303320" y="87986"/>
                    </a:lnTo>
                    <a:cubicBezTo>
                      <a:pt x="303320" y="14118"/>
                      <a:pt x="218005" y="-27034"/>
                      <a:pt x="160252" y="19001"/>
                    </a:cubicBezTo>
                    <a:lnTo>
                      <a:pt x="3673" y="143786"/>
                    </a:lnTo>
                    <a:cubicBezTo>
                      <a:pt x="-279" y="147001"/>
                      <a:pt x="-879" y="152809"/>
                      <a:pt x="2336" y="156761"/>
                    </a:cubicBezTo>
                    <a:cubicBezTo>
                      <a:pt x="2401" y="156840"/>
                      <a:pt x="2466" y="156919"/>
                      <a:pt x="2534" y="156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4E48EAA-F031-4DAA-841B-8043F3471DC2}"/>
                  </a:ext>
                </a:extLst>
              </p:cNvPr>
              <p:cNvSpPr/>
              <p:nvPr/>
            </p:nvSpPr>
            <p:spPr>
              <a:xfrm>
                <a:off x="3629683" y="1345358"/>
                <a:ext cx="334321" cy="276229"/>
              </a:xfrm>
              <a:custGeom>
                <a:avLst/>
                <a:gdLst>
                  <a:gd name="connsiteX0" fmla="*/ 329161 w 334321"/>
                  <a:gd name="connsiteY0" fmla="*/ 33040 h 276229"/>
                  <a:gd name="connsiteX1" fmla="*/ 167483 w 334321"/>
                  <a:gd name="connsiteY1" fmla="*/ -380 h 276229"/>
                  <a:gd name="connsiteX2" fmla="*/ 5804 w 334321"/>
                  <a:gd name="connsiteY2" fmla="*/ 33040 h 276229"/>
                  <a:gd name="connsiteX3" fmla="*/ 1030 w 334321"/>
                  <a:gd name="connsiteY3" fmla="*/ 45137 h 276229"/>
                  <a:gd name="connsiteX4" fmla="*/ 1193 w 334321"/>
                  <a:gd name="connsiteY4" fmla="*/ 45492 h 276229"/>
                  <a:gd name="connsiteX5" fmla="*/ 88000 w 334321"/>
                  <a:gd name="connsiteY5" fmla="*/ 225942 h 276229"/>
                  <a:gd name="connsiteX6" fmla="*/ 246857 w 334321"/>
                  <a:gd name="connsiteY6" fmla="*/ 225942 h 276229"/>
                  <a:gd name="connsiteX7" fmla="*/ 333664 w 334321"/>
                  <a:gd name="connsiteY7" fmla="*/ 45492 h 276229"/>
                  <a:gd name="connsiteX8" fmla="*/ 329365 w 334321"/>
                  <a:gd name="connsiteY8" fmla="*/ 33135 h 276229"/>
                  <a:gd name="connsiteX9" fmla="*/ 329161 w 334321"/>
                  <a:gd name="connsiteY9" fmla="*/ 33040 h 276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321" h="276229">
                    <a:moveTo>
                      <a:pt x="329161" y="33040"/>
                    </a:moveTo>
                    <a:cubicBezTo>
                      <a:pt x="278130" y="10932"/>
                      <a:pt x="223097" y="-445"/>
                      <a:pt x="167483" y="-380"/>
                    </a:cubicBezTo>
                    <a:cubicBezTo>
                      <a:pt x="111869" y="-445"/>
                      <a:pt x="56836" y="10932"/>
                      <a:pt x="5804" y="33040"/>
                    </a:cubicBezTo>
                    <a:cubicBezTo>
                      <a:pt x="1147" y="35062"/>
                      <a:pt x="-991" y="40479"/>
                      <a:pt x="1030" y="45137"/>
                    </a:cubicBezTo>
                    <a:cubicBezTo>
                      <a:pt x="1082" y="45256"/>
                      <a:pt x="1136" y="45375"/>
                      <a:pt x="1193" y="45492"/>
                    </a:cubicBezTo>
                    <a:lnTo>
                      <a:pt x="88000" y="225942"/>
                    </a:lnTo>
                    <a:cubicBezTo>
                      <a:pt x="120037" y="292485"/>
                      <a:pt x="214820" y="292485"/>
                      <a:pt x="246857" y="225942"/>
                    </a:cubicBezTo>
                    <a:lnTo>
                      <a:pt x="333664" y="45492"/>
                    </a:lnTo>
                    <a:cubicBezTo>
                      <a:pt x="335889" y="40894"/>
                      <a:pt x="333964" y="35360"/>
                      <a:pt x="329365" y="33135"/>
                    </a:cubicBezTo>
                    <a:cubicBezTo>
                      <a:pt x="329297" y="33103"/>
                      <a:pt x="329229" y="33070"/>
                      <a:pt x="329161" y="33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3ED09C-A58F-4C15-A69B-4846F986C288}"/>
                  </a:ext>
                </a:extLst>
              </p:cNvPr>
              <p:cNvSpPr/>
              <p:nvPr/>
            </p:nvSpPr>
            <p:spPr>
              <a:xfrm>
                <a:off x="3921942" y="1670547"/>
                <a:ext cx="281809" cy="326265"/>
              </a:xfrm>
              <a:custGeom>
                <a:avLst/>
                <a:gdLst>
                  <a:gd name="connsiteX0" fmla="*/ 264254 w 281809"/>
                  <a:gd name="connsiteY0" fmla="*/ -151 h 326265"/>
                  <a:gd name="connsiteX1" fmla="*/ 68939 w 281809"/>
                  <a:gd name="connsiteY1" fmla="*/ 44229 h 326265"/>
                  <a:gd name="connsiteX2" fmla="*/ 33456 w 281809"/>
                  <a:gd name="connsiteY2" fmla="*/ 199071 h 326265"/>
                  <a:gd name="connsiteX3" fmla="*/ 189899 w 281809"/>
                  <a:gd name="connsiteY3" fmla="*/ 323856 h 326265"/>
                  <a:gd name="connsiteX4" fmla="*/ 202828 w 281809"/>
                  <a:gd name="connsiteY4" fmla="*/ 322451 h 326265"/>
                  <a:gd name="connsiteX5" fmla="*/ 203083 w 281809"/>
                  <a:gd name="connsiteY5" fmla="*/ 322120 h 326265"/>
                  <a:gd name="connsiteX6" fmla="*/ 282077 w 281809"/>
                  <a:gd name="connsiteY6" fmla="*/ 81204 h 326265"/>
                  <a:gd name="connsiteX7" fmla="*/ 275322 w 281809"/>
                  <a:gd name="connsiteY7" fmla="*/ 6984 h 326265"/>
                  <a:gd name="connsiteX8" fmla="*/ 264427 w 281809"/>
                  <a:gd name="connsiteY8" fmla="*/ -189 h 326265"/>
                  <a:gd name="connsiteX9" fmla="*/ 264254 w 281809"/>
                  <a:gd name="connsiteY9" fmla="*/ -151 h 32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809" h="326265">
                    <a:moveTo>
                      <a:pt x="264254" y="-151"/>
                    </a:moveTo>
                    <a:lnTo>
                      <a:pt x="68939" y="44229"/>
                    </a:lnTo>
                    <a:cubicBezTo>
                      <a:pt x="-3084" y="60506"/>
                      <a:pt x="-24243" y="152982"/>
                      <a:pt x="33456" y="199071"/>
                    </a:cubicBezTo>
                    <a:lnTo>
                      <a:pt x="189899" y="323856"/>
                    </a:lnTo>
                    <a:cubicBezTo>
                      <a:pt x="193857" y="327038"/>
                      <a:pt x="199645" y="326409"/>
                      <a:pt x="202828" y="322451"/>
                    </a:cubicBezTo>
                    <a:cubicBezTo>
                      <a:pt x="202915" y="322343"/>
                      <a:pt x="203000" y="322231"/>
                      <a:pt x="203083" y="322120"/>
                    </a:cubicBezTo>
                    <a:cubicBezTo>
                      <a:pt x="254521" y="252338"/>
                      <a:pt x="282210" y="167894"/>
                      <a:pt x="282077" y="81204"/>
                    </a:cubicBezTo>
                    <a:cubicBezTo>
                      <a:pt x="282081" y="56309"/>
                      <a:pt x="279819" y="31469"/>
                      <a:pt x="275322" y="6984"/>
                    </a:cubicBezTo>
                    <a:cubicBezTo>
                      <a:pt x="274294" y="1995"/>
                      <a:pt x="269416" y="-1217"/>
                      <a:pt x="264427" y="-189"/>
                    </a:cubicBezTo>
                    <a:cubicBezTo>
                      <a:pt x="264369" y="-175"/>
                      <a:pt x="264312" y="-164"/>
                      <a:pt x="264254" y="-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C4BF1E-35F3-4C92-BFED-22E218C8CA37}"/>
                  </a:ext>
                </a:extLst>
              </p:cNvPr>
              <p:cNvSpPr/>
              <p:nvPr/>
            </p:nvSpPr>
            <p:spPr>
              <a:xfrm>
                <a:off x="3803571" y="1861295"/>
                <a:ext cx="303071" cy="297530"/>
              </a:xfrm>
              <a:custGeom>
                <a:avLst/>
                <a:gdLst>
                  <a:gd name="connsiteX0" fmla="*/ 9735 w 303071"/>
                  <a:gd name="connsiteY0" fmla="*/ 297146 h 297530"/>
                  <a:gd name="connsiteX1" fmla="*/ 301082 w 303071"/>
                  <a:gd name="connsiteY1" fmla="*/ 157088 h 297530"/>
                  <a:gd name="connsiteX2" fmla="*/ 300179 w 303071"/>
                  <a:gd name="connsiteY2" fmla="*/ 144113 h 297530"/>
                  <a:gd name="connsiteX3" fmla="*/ 299861 w 303071"/>
                  <a:gd name="connsiteY3" fmla="*/ 143850 h 297530"/>
                  <a:gd name="connsiteX4" fmla="*/ 143418 w 303071"/>
                  <a:gd name="connsiteY4" fmla="*/ 19065 h 297530"/>
                  <a:gd name="connsiteX5" fmla="*/ 268 w 303071"/>
                  <a:gd name="connsiteY5" fmla="*/ 87887 h 297530"/>
                  <a:gd name="connsiteX6" fmla="*/ 268 w 303071"/>
                  <a:gd name="connsiteY6" fmla="*/ 288058 h 297530"/>
                  <a:gd name="connsiteX7" fmla="*/ 9622 w 303071"/>
                  <a:gd name="connsiteY7" fmla="*/ 297149 h 297530"/>
                  <a:gd name="connsiteX8" fmla="*/ 9735 w 303071"/>
                  <a:gd name="connsiteY8" fmla="*/ 297146 h 29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71" h="297530">
                    <a:moveTo>
                      <a:pt x="9735" y="297146"/>
                    </a:moveTo>
                    <a:cubicBezTo>
                      <a:pt x="122054" y="292814"/>
                      <a:pt x="227547" y="242100"/>
                      <a:pt x="301082" y="157088"/>
                    </a:cubicBezTo>
                    <a:cubicBezTo>
                      <a:pt x="304415" y="153255"/>
                      <a:pt x="304011" y="147447"/>
                      <a:pt x="300179" y="144113"/>
                    </a:cubicBezTo>
                    <a:cubicBezTo>
                      <a:pt x="300075" y="144024"/>
                      <a:pt x="299969" y="143937"/>
                      <a:pt x="299861" y="143850"/>
                    </a:cubicBezTo>
                    <a:lnTo>
                      <a:pt x="143418" y="19065"/>
                    </a:lnTo>
                    <a:cubicBezTo>
                      <a:pt x="85719" y="-27051"/>
                      <a:pt x="322" y="14047"/>
                      <a:pt x="268" y="87887"/>
                    </a:cubicBezTo>
                    <a:lnTo>
                      <a:pt x="268" y="288058"/>
                    </a:lnTo>
                    <a:cubicBezTo>
                      <a:pt x="341" y="293153"/>
                      <a:pt x="4530" y="297222"/>
                      <a:pt x="9622" y="297149"/>
                    </a:cubicBezTo>
                    <a:cubicBezTo>
                      <a:pt x="9660" y="297149"/>
                      <a:pt x="9698" y="297146"/>
                      <a:pt x="9735" y="297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FAEB9472-BBA4-4E70-8241-AE2679A68FB2}"/>
                </a:ext>
              </a:extLst>
            </p:cNvPr>
            <p:cNvGrpSpPr/>
            <p:nvPr/>
          </p:nvGrpSpPr>
          <p:grpSpPr>
            <a:xfrm>
              <a:off x="4331559" y="1282747"/>
              <a:ext cx="813814" cy="813868"/>
              <a:chOff x="4331559" y="1282747"/>
              <a:chExt cx="813814" cy="813868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503588-685E-4690-8F7D-39E503704333}"/>
                  </a:ext>
                </a:extLst>
              </p:cNvPr>
              <p:cNvSpPr/>
              <p:nvPr/>
            </p:nvSpPr>
            <p:spPr>
              <a:xfrm>
                <a:off x="4368132" y="1319339"/>
                <a:ext cx="292531" cy="292485"/>
              </a:xfrm>
              <a:custGeom>
                <a:avLst/>
                <a:gdLst>
                  <a:gd name="connsiteX0" fmla="*/ 199561 w 292531"/>
                  <a:gd name="connsiteY0" fmla="*/ 377 h 292485"/>
                  <a:gd name="connsiteX1" fmla="*/ 746 w 292531"/>
                  <a:gd name="connsiteY1" fmla="*/ 199193 h 292485"/>
                  <a:gd name="connsiteX2" fmla="*/ 5241 w 292531"/>
                  <a:gd name="connsiteY2" fmla="*/ 211313 h 292485"/>
                  <a:gd name="connsiteX3" fmla="*/ 5629 w 292531"/>
                  <a:gd name="connsiteY3" fmla="*/ 211481 h 292485"/>
                  <a:gd name="connsiteX4" fmla="*/ 185265 w 292531"/>
                  <a:gd name="connsiteY4" fmla="*/ 285891 h 292485"/>
                  <a:gd name="connsiteX5" fmla="*/ 286368 w 292531"/>
                  <a:gd name="connsiteY5" fmla="*/ 184842 h 292485"/>
                  <a:gd name="connsiteX6" fmla="*/ 211986 w 292531"/>
                  <a:gd name="connsiteY6" fmla="*/ 5206 h 292485"/>
                  <a:gd name="connsiteX7" fmla="*/ 200088 w 292531"/>
                  <a:gd name="connsiteY7" fmla="*/ 144 h 292485"/>
                  <a:gd name="connsiteX8" fmla="*/ 199561 w 292531"/>
                  <a:gd name="connsiteY8" fmla="*/ 377 h 29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31" h="292485">
                    <a:moveTo>
                      <a:pt x="199561" y="377"/>
                    </a:moveTo>
                    <a:cubicBezTo>
                      <a:pt x="111851" y="41033"/>
                      <a:pt x="41404" y="111482"/>
                      <a:pt x="746" y="199193"/>
                    </a:cubicBezTo>
                    <a:cubicBezTo>
                      <a:pt x="-1359" y="203782"/>
                      <a:pt x="654" y="209208"/>
                      <a:pt x="5241" y="211313"/>
                    </a:cubicBezTo>
                    <a:cubicBezTo>
                      <a:pt x="5368" y="211373"/>
                      <a:pt x="5499" y="211430"/>
                      <a:pt x="5629" y="211481"/>
                    </a:cubicBezTo>
                    <a:lnTo>
                      <a:pt x="185265" y="285891"/>
                    </a:lnTo>
                    <a:cubicBezTo>
                      <a:pt x="248933" y="312177"/>
                      <a:pt x="312655" y="248456"/>
                      <a:pt x="286368" y="184842"/>
                    </a:cubicBezTo>
                    <a:lnTo>
                      <a:pt x="211986" y="5206"/>
                    </a:lnTo>
                    <a:cubicBezTo>
                      <a:pt x="210097" y="524"/>
                      <a:pt x="204772" y="-1741"/>
                      <a:pt x="200088" y="144"/>
                    </a:cubicBezTo>
                    <a:cubicBezTo>
                      <a:pt x="199911" y="217"/>
                      <a:pt x="199735" y="293"/>
                      <a:pt x="199561" y="377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F7F6C9C-7FC0-4354-BA5E-93EEE8E3E825}"/>
                  </a:ext>
                </a:extLst>
              </p:cNvPr>
              <p:cNvSpPr/>
              <p:nvPr/>
            </p:nvSpPr>
            <p:spPr>
              <a:xfrm>
                <a:off x="4331559" y="1543077"/>
                <a:ext cx="264482" cy="293145"/>
              </a:xfrm>
              <a:custGeom>
                <a:avLst/>
                <a:gdLst>
                  <a:gd name="connsiteX0" fmla="*/ 24868 w 264482"/>
                  <a:gd name="connsiteY0" fmla="*/ 5457 h 293145"/>
                  <a:gd name="connsiteX1" fmla="*/ 24868 w 264482"/>
                  <a:gd name="connsiteY1" fmla="*/ 286657 h 293145"/>
                  <a:gd name="connsiteX2" fmla="*/ 36616 w 264482"/>
                  <a:gd name="connsiteY2" fmla="*/ 292053 h 293145"/>
                  <a:gd name="connsiteX3" fmla="*/ 37021 w 264482"/>
                  <a:gd name="connsiteY3" fmla="*/ 291893 h 293145"/>
                  <a:gd name="connsiteX4" fmla="*/ 216684 w 264482"/>
                  <a:gd name="connsiteY4" fmla="*/ 217456 h 293145"/>
                  <a:gd name="connsiteX5" fmla="*/ 216684 w 264482"/>
                  <a:gd name="connsiteY5" fmla="*/ 74631 h 293145"/>
                  <a:gd name="connsiteX6" fmla="*/ 37021 w 264482"/>
                  <a:gd name="connsiteY6" fmla="*/ 221 h 293145"/>
                  <a:gd name="connsiteX7" fmla="*/ 25049 w 264482"/>
                  <a:gd name="connsiteY7" fmla="*/ 5001 h 293145"/>
                  <a:gd name="connsiteX8" fmla="*/ 24868 w 264482"/>
                  <a:gd name="connsiteY8" fmla="*/ 5457 h 29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82" h="293145">
                    <a:moveTo>
                      <a:pt x="24868" y="5457"/>
                    </a:moveTo>
                    <a:cubicBezTo>
                      <a:pt x="-8408" y="96238"/>
                      <a:pt x="-8408" y="195876"/>
                      <a:pt x="24868" y="286657"/>
                    </a:cubicBezTo>
                    <a:cubicBezTo>
                      <a:pt x="26622" y="291391"/>
                      <a:pt x="31883" y="293808"/>
                      <a:pt x="36616" y="292053"/>
                    </a:cubicBezTo>
                    <a:cubicBezTo>
                      <a:pt x="36752" y="292004"/>
                      <a:pt x="36888" y="291950"/>
                      <a:pt x="37021" y="291893"/>
                    </a:cubicBezTo>
                    <a:lnTo>
                      <a:pt x="216684" y="217456"/>
                    </a:lnTo>
                    <a:cubicBezTo>
                      <a:pt x="280297" y="191115"/>
                      <a:pt x="280297" y="100972"/>
                      <a:pt x="216684" y="74631"/>
                    </a:cubicBezTo>
                    <a:lnTo>
                      <a:pt x="37021" y="221"/>
                    </a:lnTo>
                    <a:cubicBezTo>
                      <a:pt x="32395" y="-1764"/>
                      <a:pt x="27035" y="376"/>
                      <a:pt x="25049" y="5001"/>
                    </a:cubicBezTo>
                    <a:cubicBezTo>
                      <a:pt x="24984" y="5150"/>
                      <a:pt x="24924" y="5302"/>
                      <a:pt x="24868" y="545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EC07957-1B47-4CF2-B472-4032336CBA14}"/>
                  </a:ext>
                </a:extLst>
              </p:cNvPr>
              <p:cNvSpPr/>
              <p:nvPr/>
            </p:nvSpPr>
            <p:spPr>
              <a:xfrm>
                <a:off x="4816320" y="1319392"/>
                <a:ext cx="292455" cy="292400"/>
              </a:xfrm>
              <a:custGeom>
                <a:avLst/>
                <a:gdLst>
                  <a:gd name="connsiteX0" fmla="*/ 291530 w 292455"/>
                  <a:gd name="connsiteY0" fmla="*/ 199086 h 292400"/>
                  <a:gd name="connsiteX1" fmla="*/ 92715 w 292455"/>
                  <a:gd name="connsiteY1" fmla="*/ 324 h 292400"/>
                  <a:gd name="connsiteX2" fmla="*/ 80616 w 292455"/>
                  <a:gd name="connsiteY2" fmla="*/ 4768 h 292400"/>
                  <a:gd name="connsiteX3" fmla="*/ 80426 w 292455"/>
                  <a:gd name="connsiteY3" fmla="*/ 5207 h 292400"/>
                  <a:gd name="connsiteX4" fmla="*/ 6017 w 292455"/>
                  <a:gd name="connsiteY4" fmla="*/ 184789 h 292400"/>
                  <a:gd name="connsiteX5" fmla="*/ 107011 w 292455"/>
                  <a:gd name="connsiteY5" fmla="*/ 285784 h 292400"/>
                  <a:gd name="connsiteX6" fmla="*/ 286647 w 292455"/>
                  <a:gd name="connsiteY6" fmla="*/ 211374 h 292400"/>
                  <a:gd name="connsiteX7" fmla="*/ 291699 w 292455"/>
                  <a:gd name="connsiteY7" fmla="*/ 199473 h 292400"/>
                  <a:gd name="connsiteX8" fmla="*/ 291530 w 292455"/>
                  <a:gd name="connsiteY8" fmla="*/ 199086 h 29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55" h="292400">
                    <a:moveTo>
                      <a:pt x="291530" y="199086"/>
                    </a:moveTo>
                    <a:cubicBezTo>
                      <a:pt x="250864" y="111394"/>
                      <a:pt x="180417" y="40969"/>
                      <a:pt x="92715" y="324"/>
                    </a:cubicBezTo>
                    <a:cubicBezTo>
                      <a:pt x="88147" y="-1789"/>
                      <a:pt x="82730" y="200"/>
                      <a:pt x="80616" y="4768"/>
                    </a:cubicBezTo>
                    <a:cubicBezTo>
                      <a:pt x="80549" y="4914"/>
                      <a:pt x="80486" y="5061"/>
                      <a:pt x="80426" y="5207"/>
                    </a:cubicBezTo>
                    <a:lnTo>
                      <a:pt x="6017" y="184789"/>
                    </a:lnTo>
                    <a:cubicBezTo>
                      <a:pt x="-20351" y="248403"/>
                      <a:pt x="43398" y="312125"/>
                      <a:pt x="107011" y="285784"/>
                    </a:cubicBezTo>
                    <a:lnTo>
                      <a:pt x="286647" y="211374"/>
                    </a:lnTo>
                    <a:cubicBezTo>
                      <a:pt x="291330" y="209483"/>
                      <a:pt x="293589" y="204153"/>
                      <a:pt x="291699" y="199473"/>
                    </a:cubicBezTo>
                    <a:cubicBezTo>
                      <a:pt x="291644" y="199343"/>
                      <a:pt x="291590" y="199213"/>
                      <a:pt x="291530" y="199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7AE5D0F-C2F4-4258-9C2B-3F4713401F94}"/>
                  </a:ext>
                </a:extLst>
              </p:cNvPr>
              <p:cNvSpPr/>
              <p:nvPr/>
            </p:nvSpPr>
            <p:spPr>
              <a:xfrm>
                <a:off x="4880864" y="1543050"/>
                <a:ext cx="264509" cy="293179"/>
              </a:xfrm>
              <a:custGeom>
                <a:avLst/>
                <a:gdLst>
                  <a:gd name="connsiteX0" fmla="*/ 239465 w 264509"/>
                  <a:gd name="connsiteY0" fmla="*/ 286658 h 293179"/>
                  <a:gd name="connsiteX1" fmla="*/ 239465 w 264509"/>
                  <a:gd name="connsiteY1" fmla="*/ 5457 h 293179"/>
                  <a:gd name="connsiteX2" fmla="*/ 227767 w 264509"/>
                  <a:gd name="connsiteY2" fmla="*/ 40 h 293179"/>
                  <a:gd name="connsiteX3" fmla="*/ 227312 w 264509"/>
                  <a:gd name="connsiteY3" fmla="*/ 222 h 293179"/>
                  <a:gd name="connsiteX4" fmla="*/ 47621 w 264509"/>
                  <a:gd name="connsiteY4" fmla="*/ 74659 h 293179"/>
                  <a:gd name="connsiteX5" fmla="*/ 47621 w 264509"/>
                  <a:gd name="connsiteY5" fmla="*/ 217483 h 293179"/>
                  <a:gd name="connsiteX6" fmla="*/ 227285 w 264509"/>
                  <a:gd name="connsiteY6" fmla="*/ 291920 h 293179"/>
                  <a:gd name="connsiteX7" fmla="*/ 239286 w 264509"/>
                  <a:gd name="connsiteY7" fmla="*/ 287111 h 293179"/>
                  <a:gd name="connsiteX8" fmla="*/ 239465 w 264509"/>
                  <a:gd name="connsiteY8" fmla="*/ 286658 h 29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09" h="293179">
                    <a:moveTo>
                      <a:pt x="239465" y="286658"/>
                    </a:moveTo>
                    <a:cubicBezTo>
                      <a:pt x="272739" y="195876"/>
                      <a:pt x="272739" y="96238"/>
                      <a:pt x="239465" y="5457"/>
                    </a:cubicBezTo>
                    <a:cubicBezTo>
                      <a:pt x="237731" y="732"/>
                      <a:pt x="232493" y="-1694"/>
                      <a:pt x="227767" y="40"/>
                    </a:cubicBezTo>
                    <a:cubicBezTo>
                      <a:pt x="227615" y="97"/>
                      <a:pt x="227461" y="156"/>
                      <a:pt x="227312" y="222"/>
                    </a:cubicBezTo>
                    <a:lnTo>
                      <a:pt x="47621" y="74659"/>
                    </a:lnTo>
                    <a:cubicBezTo>
                      <a:pt x="-15992" y="100999"/>
                      <a:pt x="-15992" y="191143"/>
                      <a:pt x="47621" y="217483"/>
                    </a:cubicBezTo>
                    <a:lnTo>
                      <a:pt x="227285" y="291920"/>
                    </a:lnTo>
                    <a:cubicBezTo>
                      <a:pt x="231926" y="293906"/>
                      <a:pt x="237300" y="291752"/>
                      <a:pt x="239286" y="287111"/>
                    </a:cubicBezTo>
                    <a:cubicBezTo>
                      <a:pt x="239348" y="286962"/>
                      <a:pt x="239408" y="286810"/>
                      <a:pt x="239465" y="28665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BC8CDE6-A134-453F-9423-9F5650D2C758}"/>
                  </a:ext>
                </a:extLst>
              </p:cNvPr>
              <p:cNvSpPr/>
              <p:nvPr/>
            </p:nvSpPr>
            <p:spPr>
              <a:xfrm>
                <a:off x="4368171" y="1767444"/>
                <a:ext cx="292525" cy="292523"/>
              </a:xfrm>
              <a:custGeom>
                <a:avLst/>
                <a:gdLst>
                  <a:gd name="connsiteX0" fmla="*/ 735 w 292525"/>
                  <a:gd name="connsiteY0" fmla="*/ 92320 h 292523"/>
                  <a:gd name="connsiteX1" fmla="*/ 199523 w 292525"/>
                  <a:gd name="connsiteY1" fmla="*/ 291163 h 292523"/>
                  <a:gd name="connsiteX2" fmla="*/ 211619 w 292525"/>
                  <a:gd name="connsiteY2" fmla="*/ 286706 h 292523"/>
                  <a:gd name="connsiteX3" fmla="*/ 211811 w 292525"/>
                  <a:gd name="connsiteY3" fmla="*/ 286253 h 292523"/>
                  <a:gd name="connsiteX4" fmla="*/ 286330 w 292525"/>
                  <a:gd name="connsiteY4" fmla="*/ 106643 h 292523"/>
                  <a:gd name="connsiteX5" fmla="*/ 185335 w 292525"/>
                  <a:gd name="connsiteY5" fmla="*/ 5622 h 292523"/>
                  <a:gd name="connsiteX6" fmla="*/ 5699 w 292525"/>
                  <a:gd name="connsiteY6" fmla="*/ 80032 h 292523"/>
                  <a:gd name="connsiteX7" fmla="*/ 553 w 292525"/>
                  <a:gd name="connsiteY7" fmla="*/ 91892 h 292523"/>
                  <a:gd name="connsiteX8" fmla="*/ 735 w 292525"/>
                  <a:gd name="connsiteY8" fmla="*/ 92320 h 29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25" h="292523">
                    <a:moveTo>
                      <a:pt x="735" y="92320"/>
                    </a:moveTo>
                    <a:cubicBezTo>
                      <a:pt x="41385" y="180033"/>
                      <a:pt x="111820" y="250491"/>
                      <a:pt x="199523" y="291163"/>
                    </a:cubicBezTo>
                    <a:cubicBezTo>
                      <a:pt x="204094" y="293270"/>
                      <a:pt x="209508" y="291277"/>
                      <a:pt x="211619" y="286706"/>
                    </a:cubicBezTo>
                    <a:cubicBezTo>
                      <a:pt x="211686" y="286557"/>
                      <a:pt x="211752" y="286405"/>
                      <a:pt x="211811" y="286253"/>
                    </a:cubicBezTo>
                    <a:lnTo>
                      <a:pt x="286330" y="106643"/>
                    </a:lnTo>
                    <a:cubicBezTo>
                      <a:pt x="312697" y="43003"/>
                      <a:pt x="248976" y="-20854"/>
                      <a:pt x="185335" y="5622"/>
                    </a:cubicBezTo>
                    <a:lnTo>
                      <a:pt x="5699" y="80032"/>
                    </a:lnTo>
                    <a:cubicBezTo>
                      <a:pt x="1003" y="81884"/>
                      <a:pt x="-1303" y="87196"/>
                      <a:pt x="553" y="91892"/>
                    </a:cubicBezTo>
                    <a:cubicBezTo>
                      <a:pt x="610" y="92035"/>
                      <a:pt x="669" y="92179"/>
                      <a:pt x="735" y="9232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702E583-7104-4CDA-89A6-272D124C998B}"/>
                  </a:ext>
                </a:extLst>
              </p:cNvPr>
              <p:cNvSpPr/>
              <p:nvPr/>
            </p:nvSpPr>
            <p:spPr>
              <a:xfrm>
                <a:off x="4591898" y="1282747"/>
                <a:ext cx="293136" cy="264475"/>
              </a:xfrm>
              <a:custGeom>
                <a:avLst/>
                <a:gdLst>
                  <a:gd name="connsiteX0" fmla="*/ 287080 w 293136"/>
                  <a:gd name="connsiteY0" fmla="*/ 24409 h 264475"/>
                  <a:gd name="connsiteX1" fmla="*/ 5879 w 293136"/>
                  <a:gd name="connsiteY1" fmla="*/ 24409 h 264475"/>
                  <a:gd name="connsiteX2" fmla="*/ 483 w 293136"/>
                  <a:gd name="connsiteY2" fmla="*/ 36158 h 264475"/>
                  <a:gd name="connsiteX3" fmla="*/ 644 w 293136"/>
                  <a:gd name="connsiteY3" fmla="*/ 36562 h 264475"/>
                  <a:gd name="connsiteX4" fmla="*/ 75053 w 293136"/>
                  <a:gd name="connsiteY4" fmla="*/ 216226 h 264475"/>
                  <a:gd name="connsiteX5" fmla="*/ 217905 w 293136"/>
                  <a:gd name="connsiteY5" fmla="*/ 216226 h 264475"/>
                  <a:gd name="connsiteX6" fmla="*/ 292315 w 293136"/>
                  <a:gd name="connsiteY6" fmla="*/ 36562 h 264475"/>
                  <a:gd name="connsiteX7" fmla="*/ 287484 w 293136"/>
                  <a:gd name="connsiteY7" fmla="*/ 24569 h 264475"/>
                  <a:gd name="connsiteX8" fmla="*/ 287080 w 293136"/>
                  <a:gd name="connsiteY8" fmla="*/ 24409 h 26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36" h="264475">
                    <a:moveTo>
                      <a:pt x="287080" y="24409"/>
                    </a:moveTo>
                    <a:cubicBezTo>
                      <a:pt x="196293" y="-8830"/>
                      <a:pt x="96666" y="-8830"/>
                      <a:pt x="5879" y="24409"/>
                    </a:cubicBezTo>
                    <a:cubicBezTo>
                      <a:pt x="1145" y="26164"/>
                      <a:pt x="-1272" y="31424"/>
                      <a:pt x="483" y="36158"/>
                    </a:cubicBezTo>
                    <a:cubicBezTo>
                      <a:pt x="532" y="36293"/>
                      <a:pt x="587" y="36429"/>
                      <a:pt x="644" y="36562"/>
                    </a:cubicBezTo>
                    <a:lnTo>
                      <a:pt x="75053" y="216226"/>
                    </a:lnTo>
                    <a:cubicBezTo>
                      <a:pt x="101421" y="279866"/>
                      <a:pt x="191538" y="279866"/>
                      <a:pt x="217905" y="216226"/>
                    </a:cubicBezTo>
                    <a:lnTo>
                      <a:pt x="292315" y="36562"/>
                    </a:lnTo>
                    <a:cubicBezTo>
                      <a:pt x="294293" y="31915"/>
                      <a:pt x="292131" y="26547"/>
                      <a:pt x="287484" y="24569"/>
                    </a:cubicBezTo>
                    <a:cubicBezTo>
                      <a:pt x="287351" y="24512"/>
                      <a:pt x="287215" y="24461"/>
                      <a:pt x="287080" y="24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B0B3E5D-EFB3-476D-A62C-2E527E76E212}"/>
                  </a:ext>
                </a:extLst>
              </p:cNvPr>
              <p:cNvSpPr/>
              <p:nvPr/>
            </p:nvSpPr>
            <p:spPr>
              <a:xfrm>
                <a:off x="4591879" y="1832113"/>
                <a:ext cx="293156" cy="264502"/>
              </a:xfrm>
              <a:custGeom>
                <a:avLst/>
                <a:gdLst>
                  <a:gd name="connsiteX0" fmla="*/ 5899 w 293156"/>
                  <a:gd name="connsiteY0" fmla="*/ 239027 h 264502"/>
                  <a:gd name="connsiteX1" fmla="*/ 287099 w 293156"/>
                  <a:gd name="connsiteY1" fmla="*/ 239027 h 264502"/>
                  <a:gd name="connsiteX2" fmla="*/ 292495 w 293156"/>
                  <a:gd name="connsiteY2" fmla="*/ 227278 h 264502"/>
                  <a:gd name="connsiteX3" fmla="*/ 292335 w 293156"/>
                  <a:gd name="connsiteY3" fmla="*/ 226874 h 264502"/>
                  <a:gd name="connsiteX4" fmla="*/ 217925 w 293156"/>
                  <a:gd name="connsiteY4" fmla="*/ 47210 h 264502"/>
                  <a:gd name="connsiteX5" fmla="*/ 75073 w 293156"/>
                  <a:gd name="connsiteY5" fmla="*/ 47210 h 264502"/>
                  <a:gd name="connsiteX6" fmla="*/ 663 w 293156"/>
                  <a:gd name="connsiteY6" fmla="*/ 226819 h 264502"/>
                  <a:gd name="connsiteX7" fmla="*/ 5427 w 293156"/>
                  <a:gd name="connsiteY7" fmla="*/ 238839 h 264502"/>
                  <a:gd name="connsiteX8" fmla="*/ 5899 w 293156"/>
                  <a:gd name="connsiteY8" fmla="*/ 239027 h 2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56" h="264502">
                    <a:moveTo>
                      <a:pt x="5899" y="239027"/>
                    </a:moveTo>
                    <a:cubicBezTo>
                      <a:pt x="96680" y="272301"/>
                      <a:pt x="196318" y="272301"/>
                      <a:pt x="287099" y="239027"/>
                    </a:cubicBezTo>
                    <a:cubicBezTo>
                      <a:pt x="291833" y="237271"/>
                      <a:pt x="294250" y="232011"/>
                      <a:pt x="292495" y="227278"/>
                    </a:cubicBezTo>
                    <a:cubicBezTo>
                      <a:pt x="292446" y="227142"/>
                      <a:pt x="292392" y="227006"/>
                      <a:pt x="292335" y="226874"/>
                    </a:cubicBezTo>
                    <a:lnTo>
                      <a:pt x="217925" y="47210"/>
                    </a:lnTo>
                    <a:cubicBezTo>
                      <a:pt x="191557" y="-16430"/>
                      <a:pt x="101441" y="-16430"/>
                      <a:pt x="75073" y="47210"/>
                    </a:cubicBezTo>
                    <a:lnTo>
                      <a:pt x="663" y="226819"/>
                    </a:lnTo>
                    <a:cubicBezTo>
                      <a:pt x="-1339" y="231453"/>
                      <a:pt x="793" y="236835"/>
                      <a:pt x="5427" y="238839"/>
                    </a:cubicBezTo>
                    <a:cubicBezTo>
                      <a:pt x="5581" y="238905"/>
                      <a:pt x="5739" y="238967"/>
                      <a:pt x="5899" y="23902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73CAE5-14A5-4D44-BF66-28ACBEFE45D6}"/>
                  </a:ext>
                </a:extLst>
              </p:cNvPr>
              <p:cNvSpPr/>
              <p:nvPr/>
            </p:nvSpPr>
            <p:spPr>
              <a:xfrm>
                <a:off x="4816274" y="1767490"/>
                <a:ext cx="292499" cy="292477"/>
              </a:xfrm>
              <a:custGeom>
                <a:avLst/>
                <a:gdLst>
                  <a:gd name="connsiteX0" fmla="*/ 92761 w 292499"/>
                  <a:gd name="connsiteY0" fmla="*/ 291117 h 292477"/>
                  <a:gd name="connsiteX1" fmla="*/ 291576 w 292499"/>
                  <a:gd name="connsiteY1" fmla="*/ 92275 h 292477"/>
                  <a:gd name="connsiteX2" fmla="*/ 287081 w 292499"/>
                  <a:gd name="connsiteY2" fmla="*/ 80154 h 292477"/>
                  <a:gd name="connsiteX3" fmla="*/ 286693 w 292499"/>
                  <a:gd name="connsiteY3" fmla="*/ 79986 h 292477"/>
                  <a:gd name="connsiteX4" fmla="*/ 107057 w 292499"/>
                  <a:gd name="connsiteY4" fmla="*/ 5576 h 292477"/>
                  <a:gd name="connsiteX5" fmla="*/ 6062 w 292499"/>
                  <a:gd name="connsiteY5" fmla="*/ 106598 h 292477"/>
                  <a:gd name="connsiteX6" fmla="*/ 80472 w 292499"/>
                  <a:gd name="connsiteY6" fmla="*/ 286207 h 292477"/>
                  <a:gd name="connsiteX7" fmla="*/ 92308 w 292499"/>
                  <a:gd name="connsiteY7" fmla="*/ 291310 h 292477"/>
                  <a:gd name="connsiteX8" fmla="*/ 92761 w 292499"/>
                  <a:gd name="connsiteY8" fmla="*/ 291117 h 29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99" h="292477">
                    <a:moveTo>
                      <a:pt x="92761" y="291117"/>
                    </a:moveTo>
                    <a:cubicBezTo>
                      <a:pt x="180474" y="250450"/>
                      <a:pt x="250921" y="179993"/>
                      <a:pt x="291576" y="92275"/>
                    </a:cubicBezTo>
                    <a:cubicBezTo>
                      <a:pt x="293681" y="87685"/>
                      <a:pt x="291668" y="82259"/>
                      <a:pt x="287081" y="80154"/>
                    </a:cubicBezTo>
                    <a:cubicBezTo>
                      <a:pt x="286954" y="80095"/>
                      <a:pt x="286823" y="80037"/>
                      <a:pt x="286693" y="79986"/>
                    </a:cubicBezTo>
                    <a:lnTo>
                      <a:pt x="107057" y="5576"/>
                    </a:lnTo>
                    <a:cubicBezTo>
                      <a:pt x="43444" y="-20765"/>
                      <a:pt x="-20441" y="42957"/>
                      <a:pt x="6062" y="106598"/>
                    </a:cubicBezTo>
                    <a:lnTo>
                      <a:pt x="80472" y="286207"/>
                    </a:lnTo>
                    <a:cubicBezTo>
                      <a:pt x="82330" y="290884"/>
                      <a:pt x="87631" y="293171"/>
                      <a:pt x="92308" y="291310"/>
                    </a:cubicBezTo>
                    <a:cubicBezTo>
                      <a:pt x="92462" y="291250"/>
                      <a:pt x="92612" y="291185"/>
                      <a:pt x="92761" y="291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78C48020-965E-4850-9775-931CE8EC0FDD}"/>
                </a:ext>
              </a:extLst>
            </p:cNvPr>
            <p:cNvGrpSpPr/>
            <p:nvPr/>
          </p:nvGrpSpPr>
          <p:grpSpPr>
            <a:xfrm>
              <a:off x="5236414" y="1288646"/>
              <a:ext cx="813820" cy="813334"/>
              <a:chOff x="5236414" y="1288646"/>
              <a:chExt cx="813820" cy="813334"/>
            </a:xfrm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EDE43D4-8A57-4E60-AEE9-9A3E18AED9DC}"/>
                  </a:ext>
                </a:extLst>
              </p:cNvPr>
              <p:cNvSpPr/>
              <p:nvPr/>
            </p:nvSpPr>
            <p:spPr>
              <a:xfrm>
                <a:off x="5297915" y="1318194"/>
                <a:ext cx="276773" cy="283316"/>
              </a:xfrm>
              <a:custGeom>
                <a:avLst/>
                <a:gdLst>
                  <a:gd name="connsiteX0" fmla="*/ 190327 w 276773"/>
                  <a:gd name="connsiteY0" fmla="*/ 350 h 283316"/>
                  <a:gd name="connsiteX1" fmla="*/ 708 w 276773"/>
                  <a:gd name="connsiteY1" fmla="*/ 159505 h 283316"/>
                  <a:gd name="connsiteX2" fmla="*/ 3565 w 276773"/>
                  <a:gd name="connsiteY2" fmla="*/ 172114 h 283316"/>
                  <a:gd name="connsiteX3" fmla="*/ 3936 w 276773"/>
                  <a:gd name="connsiteY3" fmla="*/ 172336 h 283316"/>
                  <a:gd name="connsiteX4" fmla="*/ 180263 w 276773"/>
                  <a:gd name="connsiteY4" fmla="*/ 274172 h 283316"/>
                  <a:gd name="connsiteX5" fmla="*/ 272034 w 276773"/>
                  <a:gd name="connsiteY5" fmla="*/ 197185 h 283316"/>
                  <a:gd name="connsiteX6" fmla="*/ 202344 w 276773"/>
                  <a:gd name="connsiteY6" fmla="*/ 5748 h 283316"/>
                  <a:gd name="connsiteX7" fmla="*/ 190707 w 276773"/>
                  <a:gd name="connsiteY7" fmla="*/ 206 h 283316"/>
                  <a:gd name="connsiteX8" fmla="*/ 190327 w 276773"/>
                  <a:gd name="connsiteY8" fmla="*/ 350 h 2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73" h="283316">
                    <a:moveTo>
                      <a:pt x="190327" y="350"/>
                    </a:moveTo>
                    <a:cubicBezTo>
                      <a:pt x="112174" y="32501"/>
                      <a:pt x="45921" y="88109"/>
                      <a:pt x="708" y="159505"/>
                    </a:cubicBezTo>
                    <a:cubicBezTo>
                      <a:pt x="-1986" y="163775"/>
                      <a:pt x="-705" y="169420"/>
                      <a:pt x="3565" y="172114"/>
                    </a:cubicBezTo>
                    <a:cubicBezTo>
                      <a:pt x="3687" y="172190"/>
                      <a:pt x="3811" y="172266"/>
                      <a:pt x="3936" y="172336"/>
                    </a:cubicBezTo>
                    <a:lnTo>
                      <a:pt x="180263" y="274172"/>
                    </a:lnTo>
                    <a:cubicBezTo>
                      <a:pt x="231805" y="304012"/>
                      <a:pt x="292380" y="253094"/>
                      <a:pt x="272034" y="197185"/>
                    </a:cubicBezTo>
                    <a:lnTo>
                      <a:pt x="202344" y="5748"/>
                    </a:lnTo>
                    <a:cubicBezTo>
                      <a:pt x="200663" y="1003"/>
                      <a:pt x="195451" y="-1479"/>
                      <a:pt x="190707" y="206"/>
                    </a:cubicBezTo>
                    <a:cubicBezTo>
                      <a:pt x="190579" y="249"/>
                      <a:pt x="190452" y="298"/>
                      <a:pt x="190327" y="35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C6F9951-F74F-414F-BE24-06819A66D5C6}"/>
                  </a:ext>
                </a:extLst>
              </p:cNvPr>
              <p:cNvSpPr/>
              <p:nvPr/>
            </p:nvSpPr>
            <p:spPr>
              <a:xfrm>
                <a:off x="5711925" y="1318178"/>
                <a:ext cx="276796" cy="283332"/>
              </a:xfrm>
              <a:custGeom>
                <a:avLst/>
                <a:gdLst>
                  <a:gd name="connsiteX0" fmla="*/ 274698 w 276796"/>
                  <a:gd name="connsiteY0" fmla="*/ 159521 h 283332"/>
                  <a:gd name="connsiteX1" fmla="*/ 85079 w 276796"/>
                  <a:gd name="connsiteY1" fmla="*/ 366 h 283332"/>
                  <a:gd name="connsiteX2" fmla="*/ 73183 w 276796"/>
                  <a:gd name="connsiteY2" fmla="*/ 5330 h 283332"/>
                  <a:gd name="connsiteX3" fmla="*/ 73007 w 276796"/>
                  <a:gd name="connsiteY3" fmla="*/ 5791 h 283332"/>
                  <a:gd name="connsiteX4" fmla="*/ 3344 w 276796"/>
                  <a:gd name="connsiteY4" fmla="*/ 197228 h 283332"/>
                  <a:gd name="connsiteX5" fmla="*/ 95089 w 276796"/>
                  <a:gd name="connsiteY5" fmla="*/ 274188 h 283332"/>
                  <a:gd name="connsiteX6" fmla="*/ 271415 w 276796"/>
                  <a:gd name="connsiteY6" fmla="*/ 172352 h 283332"/>
                  <a:gd name="connsiteX7" fmla="*/ 274928 w 276796"/>
                  <a:gd name="connsiteY7" fmla="*/ 159909 h 283332"/>
                  <a:gd name="connsiteX8" fmla="*/ 274698 w 276796"/>
                  <a:gd name="connsiteY8" fmla="*/ 159521 h 2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96" h="283332">
                    <a:moveTo>
                      <a:pt x="274698" y="159521"/>
                    </a:moveTo>
                    <a:cubicBezTo>
                      <a:pt x="229485" y="88125"/>
                      <a:pt x="163232" y="32517"/>
                      <a:pt x="85079" y="366"/>
                    </a:cubicBezTo>
                    <a:cubicBezTo>
                      <a:pt x="80424" y="-1549"/>
                      <a:pt x="75096" y="672"/>
                      <a:pt x="73183" y="5330"/>
                    </a:cubicBezTo>
                    <a:cubicBezTo>
                      <a:pt x="73121" y="5482"/>
                      <a:pt x="73061" y="5637"/>
                      <a:pt x="73007" y="5791"/>
                    </a:cubicBezTo>
                    <a:lnTo>
                      <a:pt x="3344" y="197228"/>
                    </a:lnTo>
                    <a:cubicBezTo>
                      <a:pt x="-17028" y="253110"/>
                      <a:pt x="43547" y="304028"/>
                      <a:pt x="95089" y="274188"/>
                    </a:cubicBezTo>
                    <a:lnTo>
                      <a:pt x="271415" y="172352"/>
                    </a:lnTo>
                    <a:cubicBezTo>
                      <a:pt x="275821" y="169886"/>
                      <a:pt x="277394" y="164317"/>
                      <a:pt x="274928" y="159909"/>
                    </a:cubicBezTo>
                    <a:cubicBezTo>
                      <a:pt x="274855" y="159779"/>
                      <a:pt x="274779" y="159649"/>
                      <a:pt x="274698" y="159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5B08133-FB0C-4FD4-8DC5-810036366040}"/>
                  </a:ext>
                </a:extLst>
              </p:cNvPr>
              <p:cNvSpPr/>
              <p:nvPr/>
            </p:nvSpPr>
            <p:spPr>
              <a:xfrm>
                <a:off x="5390919" y="1825310"/>
                <a:ext cx="245625" cy="276670"/>
              </a:xfrm>
              <a:custGeom>
                <a:avLst/>
                <a:gdLst>
                  <a:gd name="connsiteX0" fmla="*/ 2840 w 245625"/>
                  <a:gd name="connsiteY0" fmla="*/ 191705 h 276670"/>
                  <a:gd name="connsiteX1" fmla="*/ 235428 w 245625"/>
                  <a:gd name="connsiteY1" fmla="*/ 276342 h 276670"/>
                  <a:gd name="connsiteX2" fmla="*/ 244917 w 245625"/>
                  <a:gd name="connsiteY2" fmla="*/ 267561 h 276670"/>
                  <a:gd name="connsiteX3" fmla="*/ 244923 w 245625"/>
                  <a:gd name="connsiteY3" fmla="*/ 267119 h 276670"/>
                  <a:gd name="connsiteX4" fmla="*/ 244923 w 245625"/>
                  <a:gd name="connsiteY4" fmla="*/ 63529 h 276670"/>
                  <a:gd name="connsiteX5" fmla="*/ 132372 w 245625"/>
                  <a:gd name="connsiteY5" fmla="*/ 22567 h 276670"/>
                  <a:gd name="connsiteX6" fmla="*/ 1483 w 245625"/>
                  <a:gd name="connsiteY6" fmla="*/ 178548 h 276670"/>
                  <a:gd name="connsiteX7" fmla="*/ 2509 w 245625"/>
                  <a:gd name="connsiteY7" fmla="*/ 191436 h 276670"/>
                  <a:gd name="connsiteX8" fmla="*/ 2840 w 245625"/>
                  <a:gd name="connsiteY8" fmla="*/ 191705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25" h="276670">
                    <a:moveTo>
                      <a:pt x="2840" y="191705"/>
                    </a:moveTo>
                    <a:cubicBezTo>
                      <a:pt x="69624" y="243518"/>
                      <a:pt x="150962" y="273116"/>
                      <a:pt x="235428" y="276342"/>
                    </a:cubicBezTo>
                    <a:cubicBezTo>
                      <a:pt x="240474" y="276537"/>
                      <a:pt x="244722" y="272604"/>
                      <a:pt x="244917" y="267561"/>
                    </a:cubicBezTo>
                    <a:cubicBezTo>
                      <a:pt x="244923" y="267412"/>
                      <a:pt x="244923" y="267265"/>
                      <a:pt x="244923" y="267119"/>
                    </a:cubicBezTo>
                    <a:lnTo>
                      <a:pt x="244923" y="63529"/>
                    </a:lnTo>
                    <a:cubicBezTo>
                      <a:pt x="244923" y="4039"/>
                      <a:pt x="170621" y="-23007"/>
                      <a:pt x="132372" y="22567"/>
                    </a:cubicBezTo>
                    <a:lnTo>
                      <a:pt x="1483" y="178548"/>
                    </a:lnTo>
                    <a:cubicBezTo>
                      <a:pt x="-1794" y="182389"/>
                      <a:pt x="-1332" y="188159"/>
                      <a:pt x="2509" y="191436"/>
                    </a:cubicBezTo>
                    <a:cubicBezTo>
                      <a:pt x="2617" y="191529"/>
                      <a:pt x="2728" y="191618"/>
                      <a:pt x="2840" y="19170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AAF85FAA-CCC1-46DC-B956-B6808E239DC9}"/>
                  </a:ext>
                </a:extLst>
              </p:cNvPr>
              <p:cNvSpPr/>
              <p:nvPr/>
            </p:nvSpPr>
            <p:spPr>
              <a:xfrm>
                <a:off x="5513237" y="1288646"/>
                <a:ext cx="260286" cy="264483"/>
              </a:xfrm>
              <a:custGeom>
                <a:avLst/>
                <a:gdLst>
                  <a:gd name="connsiteX0" fmla="*/ 253249 w 260286"/>
                  <a:gd name="connsiteY0" fmla="*/ 18884 h 264483"/>
                  <a:gd name="connsiteX1" fmla="*/ 5632 w 260286"/>
                  <a:gd name="connsiteY1" fmla="*/ 18884 h 264483"/>
                  <a:gd name="connsiteX2" fmla="*/ -257 w 260286"/>
                  <a:gd name="connsiteY2" fmla="*/ 30392 h 264483"/>
                  <a:gd name="connsiteX3" fmla="*/ -119 w 260286"/>
                  <a:gd name="connsiteY3" fmla="*/ 30793 h 264483"/>
                  <a:gd name="connsiteX4" fmla="*/ 69544 w 260286"/>
                  <a:gd name="connsiteY4" fmla="*/ 222230 h 264483"/>
                  <a:gd name="connsiteX5" fmla="*/ 189337 w 260286"/>
                  <a:gd name="connsiteY5" fmla="*/ 222230 h 264483"/>
                  <a:gd name="connsiteX6" fmla="*/ 259000 w 260286"/>
                  <a:gd name="connsiteY6" fmla="*/ 30793 h 264483"/>
                  <a:gd name="connsiteX7" fmla="*/ 253651 w 260286"/>
                  <a:gd name="connsiteY7" fmla="*/ 19023 h 264483"/>
                  <a:gd name="connsiteX8" fmla="*/ 253249 w 260286"/>
                  <a:gd name="connsiteY8" fmla="*/ 18884 h 26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286" h="264483">
                    <a:moveTo>
                      <a:pt x="253249" y="18884"/>
                    </a:moveTo>
                    <a:cubicBezTo>
                      <a:pt x="172695" y="-6724"/>
                      <a:pt x="86183" y="-6724"/>
                      <a:pt x="5632" y="18884"/>
                    </a:cubicBezTo>
                    <a:cubicBezTo>
                      <a:pt x="828" y="20436"/>
                      <a:pt x="-1809" y="25587"/>
                      <a:pt x="-257" y="30392"/>
                    </a:cubicBezTo>
                    <a:cubicBezTo>
                      <a:pt x="-214" y="30527"/>
                      <a:pt x="-168" y="30660"/>
                      <a:pt x="-119" y="30793"/>
                    </a:cubicBezTo>
                    <a:lnTo>
                      <a:pt x="69544" y="222230"/>
                    </a:lnTo>
                    <a:cubicBezTo>
                      <a:pt x="89916" y="278139"/>
                      <a:pt x="168992" y="278139"/>
                      <a:pt x="189337" y="222230"/>
                    </a:cubicBezTo>
                    <a:lnTo>
                      <a:pt x="259000" y="30793"/>
                    </a:lnTo>
                    <a:cubicBezTo>
                      <a:pt x="260771" y="26065"/>
                      <a:pt x="258376" y="20797"/>
                      <a:pt x="253651" y="19023"/>
                    </a:cubicBezTo>
                    <a:cubicBezTo>
                      <a:pt x="253518" y="18974"/>
                      <a:pt x="253385" y="18928"/>
                      <a:pt x="253249" y="188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3F7E9A8-BB1E-4EF2-BCC8-4C996A72CFB1}"/>
                  </a:ext>
                </a:extLst>
              </p:cNvPr>
              <p:cNvSpPr/>
              <p:nvPr/>
            </p:nvSpPr>
            <p:spPr>
              <a:xfrm>
                <a:off x="5245491" y="1734810"/>
                <a:ext cx="283239" cy="263926"/>
              </a:xfrm>
              <a:custGeom>
                <a:avLst/>
                <a:gdLst>
                  <a:gd name="connsiteX0" fmla="*/ -498 w 283239"/>
                  <a:gd name="connsiteY0" fmla="*/ 46931 h 263926"/>
                  <a:gd name="connsiteX1" fmla="*/ 123337 w 283239"/>
                  <a:gd name="connsiteY1" fmla="*/ 261236 h 263926"/>
                  <a:gd name="connsiteX2" fmla="*/ 136212 w 283239"/>
                  <a:gd name="connsiteY2" fmla="*/ 260617 h 263926"/>
                  <a:gd name="connsiteX3" fmla="*/ 136521 w 283239"/>
                  <a:gd name="connsiteY3" fmla="*/ 260259 h 263926"/>
                  <a:gd name="connsiteX4" fmla="*/ 267410 w 283239"/>
                  <a:gd name="connsiteY4" fmla="*/ 104413 h 263926"/>
                  <a:gd name="connsiteX5" fmla="*/ 207513 w 283239"/>
                  <a:gd name="connsiteY5" fmla="*/ 706 h 263926"/>
                  <a:gd name="connsiteX6" fmla="*/ 6962 w 283239"/>
                  <a:gd name="connsiteY6" fmla="*/ 35971 h 263926"/>
                  <a:gd name="connsiteX7" fmla="*/ -577 w 283239"/>
                  <a:gd name="connsiteY7" fmla="*/ 46521 h 263926"/>
                  <a:gd name="connsiteX8" fmla="*/ -498 w 283239"/>
                  <a:gd name="connsiteY8" fmla="*/ 46931 h 2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39" h="263926">
                    <a:moveTo>
                      <a:pt x="-498" y="46931"/>
                    </a:moveTo>
                    <a:cubicBezTo>
                      <a:pt x="17495" y="129503"/>
                      <a:pt x="60782" y="204412"/>
                      <a:pt x="123337" y="261236"/>
                    </a:cubicBezTo>
                    <a:cubicBezTo>
                      <a:pt x="127065" y="264621"/>
                      <a:pt x="132829" y="264345"/>
                      <a:pt x="136212" y="260617"/>
                    </a:cubicBezTo>
                    <a:cubicBezTo>
                      <a:pt x="136318" y="260501"/>
                      <a:pt x="136421" y="260381"/>
                      <a:pt x="136521" y="260259"/>
                    </a:cubicBezTo>
                    <a:lnTo>
                      <a:pt x="267410" y="104413"/>
                    </a:lnTo>
                    <a:cubicBezTo>
                      <a:pt x="305659" y="58840"/>
                      <a:pt x="266108" y="-9521"/>
                      <a:pt x="207513" y="706"/>
                    </a:cubicBezTo>
                    <a:lnTo>
                      <a:pt x="6962" y="35971"/>
                    </a:lnTo>
                    <a:cubicBezTo>
                      <a:pt x="1968" y="36804"/>
                      <a:pt x="-1407" y="41527"/>
                      <a:pt x="-577" y="46521"/>
                    </a:cubicBezTo>
                    <a:cubicBezTo>
                      <a:pt x="-552" y="46660"/>
                      <a:pt x="-528" y="46795"/>
                      <a:pt x="-498" y="469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F7053516-BAE4-41A6-BF59-28A4B535966F}"/>
                  </a:ext>
                </a:extLst>
              </p:cNvPr>
              <p:cNvSpPr/>
              <p:nvPr/>
            </p:nvSpPr>
            <p:spPr>
              <a:xfrm>
                <a:off x="5757921" y="1734953"/>
                <a:ext cx="283217" cy="263943"/>
              </a:xfrm>
              <a:custGeom>
                <a:avLst/>
                <a:gdLst>
                  <a:gd name="connsiteX0" fmla="*/ 158524 w 283217"/>
                  <a:gd name="connsiteY0" fmla="*/ 261147 h 263943"/>
                  <a:gd name="connsiteX1" fmla="*/ 282333 w 283217"/>
                  <a:gd name="connsiteY1" fmla="*/ 46842 h 263943"/>
                  <a:gd name="connsiteX2" fmla="*/ 275160 w 283217"/>
                  <a:gd name="connsiteY2" fmla="*/ 36040 h 263943"/>
                  <a:gd name="connsiteX3" fmla="*/ 274900 w 283217"/>
                  <a:gd name="connsiteY3" fmla="*/ 35991 h 263943"/>
                  <a:gd name="connsiteX4" fmla="*/ 74321 w 283217"/>
                  <a:gd name="connsiteY4" fmla="*/ 725 h 263943"/>
                  <a:gd name="connsiteX5" fmla="*/ 14424 w 283217"/>
                  <a:gd name="connsiteY5" fmla="*/ 104433 h 263943"/>
                  <a:gd name="connsiteX6" fmla="*/ 145313 w 283217"/>
                  <a:gd name="connsiteY6" fmla="*/ 260414 h 263943"/>
                  <a:gd name="connsiteX7" fmla="*/ 158201 w 283217"/>
                  <a:gd name="connsiteY7" fmla="*/ 261434 h 263943"/>
                  <a:gd name="connsiteX8" fmla="*/ 158524 w 283217"/>
                  <a:gd name="connsiteY8" fmla="*/ 261147 h 26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17" h="263943">
                    <a:moveTo>
                      <a:pt x="158524" y="261147"/>
                    </a:moveTo>
                    <a:cubicBezTo>
                      <a:pt x="221074" y="204323"/>
                      <a:pt x="264350" y="129412"/>
                      <a:pt x="282333" y="46842"/>
                    </a:cubicBezTo>
                    <a:cubicBezTo>
                      <a:pt x="283334" y="41877"/>
                      <a:pt x="280125" y="37041"/>
                      <a:pt x="275160" y="36040"/>
                    </a:cubicBezTo>
                    <a:cubicBezTo>
                      <a:pt x="275073" y="36021"/>
                      <a:pt x="274987" y="36007"/>
                      <a:pt x="274900" y="35991"/>
                    </a:cubicBezTo>
                    <a:lnTo>
                      <a:pt x="74321" y="725"/>
                    </a:lnTo>
                    <a:cubicBezTo>
                      <a:pt x="15727" y="-9610"/>
                      <a:pt x="-23825" y="58859"/>
                      <a:pt x="14424" y="104433"/>
                    </a:cubicBezTo>
                    <a:lnTo>
                      <a:pt x="145313" y="260414"/>
                    </a:lnTo>
                    <a:cubicBezTo>
                      <a:pt x="148590" y="264255"/>
                      <a:pt x="154360" y="264711"/>
                      <a:pt x="158201" y="261434"/>
                    </a:cubicBezTo>
                    <a:cubicBezTo>
                      <a:pt x="158310" y="261342"/>
                      <a:pt x="158418" y="261244"/>
                      <a:pt x="158524" y="26114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5696941-1127-4CD2-9B33-B87CDB258A6A}"/>
                  </a:ext>
                </a:extLst>
              </p:cNvPr>
              <p:cNvSpPr/>
              <p:nvPr/>
            </p:nvSpPr>
            <p:spPr>
              <a:xfrm>
                <a:off x="5236414" y="1501400"/>
                <a:ext cx="267654" cy="256540"/>
              </a:xfrm>
              <a:custGeom>
                <a:avLst/>
                <a:gdLst>
                  <a:gd name="connsiteX0" fmla="*/ 45933 w 267654"/>
                  <a:gd name="connsiteY0" fmla="*/ 4484 h 256540"/>
                  <a:gd name="connsiteX1" fmla="*/ 2964 w 267654"/>
                  <a:gd name="connsiteY1" fmla="*/ 248304 h 256540"/>
                  <a:gd name="connsiteX2" fmla="*/ 13199 w 267654"/>
                  <a:gd name="connsiteY2" fmla="*/ 256138 h 256540"/>
                  <a:gd name="connsiteX3" fmla="*/ 13679 w 267654"/>
                  <a:gd name="connsiteY3" fmla="*/ 256062 h 256540"/>
                  <a:gd name="connsiteX4" fmla="*/ 214257 w 267654"/>
                  <a:gd name="connsiteY4" fmla="*/ 220797 h 256540"/>
                  <a:gd name="connsiteX5" fmla="*/ 235037 w 267654"/>
                  <a:gd name="connsiteY5" fmla="*/ 102848 h 256540"/>
                  <a:gd name="connsiteX6" fmla="*/ 58710 w 267654"/>
                  <a:gd name="connsiteY6" fmla="*/ 1012 h 256540"/>
                  <a:gd name="connsiteX7" fmla="*/ 46183 w 267654"/>
                  <a:gd name="connsiteY7" fmla="*/ 4048 h 256540"/>
                  <a:gd name="connsiteX8" fmla="*/ 45933 w 267654"/>
                  <a:gd name="connsiteY8" fmla="*/ 4484 h 25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654" h="256540">
                    <a:moveTo>
                      <a:pt x="45933" y="4484"/>
                    </a:moveTo>
                    <a:cubicBezTo>
                      <a:pt x="6669" y="79334"/>
                      <a:pt x="-8348" y="164540"/>
                      <a:pt x="2964" y="248304"/>
                    </a:cubicBezTo>
                    <a:cubicBezTo>
                      <a:pt x="3626" y="253295"/>
                      <a:pt x="8210" y="256803"/>
                      <a:pt x="13199" y="256138"/>
                    </a:cubicBezTo>
                    <a:cubicBezTo>
                      <a:pt x="13359" y="256116"/>
                      <a:pt x="13519" y="256092"/>
                      <a:pt x="13679" y="256062"/>
                    </a:cubicBezTo>
                    <a:lnTo>
                      <a:pt x="214257" y="220797"/>
                    </a:lnTo>
                    <a:cubicBezTo>
                      <a:pt x="272852" y="210461"/>
                      <a:pt x="286578" y="132606"/>
                      <a:pt x="235037" y="102848"/>
                    </a:cubicBezTo>
                    <a:lnTo>
                      <a:pt x="58710" y="1012"/>
                    </a:lnTo>
                    <a:cubicBezTo>
                      <a:pt x="54413" y="-1608"/>
                      <a:pt x="48803" y="-249"/>
                      <a:pt x="46183" y="4048"/>
                    </a:cubicBezTo>
                    <a:cubicBezTo>
                      <a:pt x="46096" y="4191"/>
                      <a:pt x="46012" y="4338"/>
                      <a:pt x="45933" y="448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A022BE9-246C-448A-BFCC-0A463683DDE6}"/>
                  </a:ext>
                </a:extLst>
              </p:cNvPr>
              <p:cNvSpPr/>
              <p:nvPr/>
            </p:nvSpPr>
            <p:spPr>
              <a:xfrm>
                <a:off x="5650107" y="1825310"/>
                <a:ext cx="245636" cy="276670"/>
              </a:xfrm>
              <a:custGeom>
                <a:avLst/>
                <a:gdLst>
                  <a:gd name="connsiteX0" fmla="*/ 8793 w 245636"/>
                  <a:gd name="connsiteY0" fmla="*/ 276342 h 276670"/>
                  <a:gd name="connsiteX1" fmla="*/ 241408 w 245636"/>
                  <a:gd name="connsiteY1" fmla="*/ 191705 h 276670"/>
                  <a:gd name="connsiteX2" fmla="*/ 243003 w 245636"/>
                  <a:gd name="connsiteY2" fmla="*/ 178876 h 276670"/>
                  <a:gd name="connsiteX3" fmla="*/ 242738 w 245636"/>
                  <a:gd name="connsiteY3" fmla="*/ 178548 h 276670"/>
                  <a:gd name="connsiteX4" fmla="*/ 111849 w 245636"/>
                  <a:gd name="connsiteY4" fmla="*/ 22567 h 276670"/>
                  <a:gd name="connsiteX5" fmla="*/ -702 w 245636"/>
                  <a:gd name="connsiteY5" fmla="*/ 63529 h 276670"/>
                  <a:gd name="connsiteX6" fmla="*/ -702 w 245636"/>
                  <a:gd name="connsiteY6" fmla="*/ 267119 h 276670"/>
                  <a:gd name="connsiteX7" fmla="*/ 8350 w 245636"/>
                  <a:gd name="connsiteY7" fmla="*/ 276347 h 276670"/>
                  <a:gd name="connsiteX8" fmla="*/ 8793 w 245636"/>
                  <a:gd name="connsiteY8" fmla="*/ 276342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36" h="276670">
                    <a:moveTo>
                      <a:pt x="8793" y="276342"/>
                    </a:moveTo>
                    <a:cubicBezTo>
                      <a:pt x="93267" y="273116"/>
                      <a:pt x="174613" y="243521"/>
                      <a:pt x="241408" y="191705"/>
                    </a:cubicBezTo>
                    <a:cubicBezTo>
                      <a:pt x="245393" y="188602"/>
                      <a:pt x="246107" y="182859"/>
                      <a:pt x="243003" y="178876"/>
                    </a:cubicBezTo>
                    <a:cubicBezTo>
                      <a:pt x="242919" y="178765"/>
                      <a:pt x="242830" y="178654"/>
                      <a:pt x="242738" y="178548"/>
                    </a:cubicBezTo>
                    <a:lnTo>
                      <a:pt x="111849" y="22567"/>
                    </a:lnTo>
                    <a:cubicBezTo>
                      <a:pt x="73599" y="-23007"/>
                      <a:pt x="-702" y="4039"/>
                      <a:pt x="-702" y="63529"/>
                    </a:cubicBezTo>
                    <a:lnTo>
                      <a:pt x="-702" y="267119"/>
                    </a:lnTo>
                    <a:cubicBezTo>
                      <a:pt x="-751" y="272167"/>
                      <a:pt x="3302" y="276298"/>
                      <a:pt x="8350" y="276347"/>
                    </a:cubicBezTo>
                    <a:cubicBezTo>
                      <a:pt x="8500" y="276350"/>
                      <a:pt x="8646" y="276347"/>
                      <a:pt x="8793" y="27634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F723C30-6C19-46A9-8DC4-18EFFE543200}"/>
                  </a:ext>
                </a:extLst>
              </p:cNvPr>
              <p:cNvSpPr/>
              <p:nvPr/>
            </p:nvSpPr>
            <p:spPr>
              <a:xfrm>
                <a:off x="5782648" y="1501346"/>
                <a:ext cx="267586" cy="256479"/>
              </a:xfrm>
              <a:custGeom>
                <a:avLst/>
                <a:gdLst>
                  <a:gd name="connsiteX0" fmla="*/ 263249 w 267586"/>
                  <a:gd name="connsiteY0" fmla="*/ 248357 h 256479"/>
                  <a:gd name="connsiteX1" fmla="*/ 266884 w 267586"/>
                  <a:gd name="connsiteY1" fmla="*/ 193777 h 256479"/>
                  <a:gd name="connsiteX2" fmla="*/ 220279 w 267586"/>
                  <a:gd name="connsiteY2" fmla="*/ 4565 h 256479"/>
                  <a:gd name="connsiteX3" fmla="*/ 207931 w 267586"/>
                  <a:gd name="connsiteY3" fmla="*/ 732 h 256479"/>
                  <a:gd name="connsiteX4" fmla="*/ 207529 w 267586"/>
                  <a:gd name="connsiteY4" fmla="*/ 957 h 256479"/>
                  <a:gd name="connsiteX5" fmla="*/ 31203 w 267586"/>
                  <a:gd name="connsiteY5" fmla="*/ 102793 h 256479"/>
                  <a:gd name="connsiteX6" fmla="*/ 52009 w 267586"/>
                  <a:gd name="connsiteY6" fmla="*/ 220742 h 256479"/>
                  <a:gd name="connsiteX7" fmla="*/ 252560 w 267586"/>
                  <a:gd name="connsiteY7" fmla="*/ 256007 h 256479"/>
                  <a:gd name="connsiteX8" fmla="*/ 263194 w 267586"/>
                  <a:gd name="connsiteY8" fmla="*/ 248661 h 256479"/>
                  <a:gd name="connsiteX9" fmla="*/ 263249 w 267586"/>
                  <a:gd name="connsiteY9" fmla="*/ 248357 h 25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586" h="256479">
                    <a:moveTo>
                      <a:pt x="263249" y="248357"/>
                    </a:moveTo>
                    <a:cubicBezTo>
                      <a:pt x="265663" y="230263"/>
                      <a:pt x="266884" y="212031"/>
                      <a:pt x="266884" y="193777"/>
                    </a:cubicBezTo>
                    <a:cubicBezTo>
                      <a:pt x="266992" y="127853"/>
                      <a:pt x="250982" y="62902"/>
                      <a:pt x="220279" y="4565"/>
                    </a:cubicBezTo>
                    <a:cubicBezTo>
                      <a:pt x="217927" y="97"/>
                      <a:pt x="212399" y="-1620"/>
                      <a:pt x="207931" y="732"/>
                    </a:cubicBezTo>
                    <a:cubicBezTo>
                      <a:pt x="207795" y="803"/>
                      <a:pt x="207662" y="878"/>
                      <a:pt x="207529" y="957"/>
                    </a:cubicBezTo>
                    <a:lnTo>
                      <a:pt x="31203" y="102793"/>
                    </a:lnTo>
                    <a:cubicBezTo>
                      <a:pt x="-20339" y="132633"/>
                      <a:pt x="-6586" y="210406"/>
                      <a:pt x="52009" y="220742"/>
                    </a:cubicBezTo>
                    <a:lnTo>
                      <a:pt x="252560" y="256007"/>
                    </a:lnTo>
                    <a:cubicBezTo>
                      <a:pt x="257527" y="256916"/>
                      <a:pt x="262299" y="253625"/>
                      <a:pt x="263194" y="248661"/>
                    </a:cubicBezTo>
                    <a:cubicBezTo>
                      <a:pt x="263221" y="248561"/>
                      <a:pt x="263221" y="248458"/>
                      <a:pt x="263249" y="2483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227DCEC9-6309-4B2C-AAD5-89D48376DCCC}"/>
              </a:ext>
            </a:extLst>
          </p:cNvPr>
          <p:cNvGrpSpPr/>
          <p:nvPr/>
        </p:nvGrpSpPr>
        <p:grpSpPr>
          <a:xfrm>
            <a:off x="503809" y="4896136"/>
            <a:ext cx="5355879" cy="878256"/>
            <a:chOff x="571184" y="4328246"/>
            <a:chExt cx="5355879" cy="878256"/>
          </a:xfrm>
        </p:grpSpPr>
        <p:grpSp>
          <p:nvGrpSpPr>
            <p:cNvPr id="495" name="Group 110"/>
            <p:cNvGrpSpPr>
              <a:grpSpLocks noChangeAspect="1"/>
            </p:cNvGrpSpPr>
            <p:nvPr/>
          </p:nvGrpSpPr>
          <p:grpSpPr bwMode="auto">
            <a:xfrm>
              <a:off x="5251023" y="4512804"/>
              <a:ext cx="676040" cy="617109"/>
              <a:chOff x="-380" y="1519"/>
              <a:chExt cx="4038" cy="3686"/>
            </a:xfrm>
          </p:grpSpPr>
          <p:sp>
            <p:nvSpPr>
              <p:cNvPr id="497" name="Freeform 111"/>
              <p:cNvSpPr>
                <a:spLocks/>
              </p:cNvSpPr>
              <p:nvPr/>
            </p:nvSpPr>
            <p:spPr bwMode="auto">
              <a:xfrm>
                <a:off x="-380" y="1651"/>
                <a:ext cx="2029" cy="2604"/>
              </a:xfrm>
              <a:custGeom>
                <a:avLst/>
                <a:gdLst>
                  <a:gd name="T0" fmla="*/ 551 w 1241"/>
                  <a:gd name="T1" fmla="*/ 1593 h 1593"/>
                  <a:gd name="T2" fmla="*/ 612 w 1241"/>
                  <a:gd name="T3" fmla="*/ 1532 h 1593"/>
                  <a:gd name="T4" fmla="*/ 794 w 1241"/>
                  <a:gd name="T5" fmla="*/ 1350 h 1593"/>
                  <a:gd name="T6" fmla="*/ 931 w 1241"/>
                  <a:gd name="T7" fmla="*/ 1389 h 1593"/>
                  <a:gd name="T8" fmla="*/ 931 w 1241"/>
                  <a:gd name="T9" fmla="*/ 1390 h 1593"/>
                  <a:gd name="T10" fmla="*/ 931 w 1241"/>
                  <a:gd name="T11" fmla="*/ 1390 h 1593"/>
                  <a:gd name="T12" fmla="*/ 931 w 1241"/>
                  <a:gd name="T13" fmla="*/ 1390 h 1593"/>
                  <a:gd name="T14" fmla="*/ 974 w 1241"/>
                  <a:gd name="T15" fmla="*/ 1480 h 1593"/>
                  <a:gd name="T16" fmla="*/ 1184 w 1241"/>
                  <a:gd name="T17" fmla="*/ 1480 h 1593"/>
                  <a:gd name="T18" fmla="*/ 1184 w 1241"/>
                  <a:gd name="T19" fmla="*/ 1270 h 1593"/>
                  <a:gd name="T20" fmla="*/ 1093 w 1241"/>
                  <a:gd name="T21" fmla="*/ 1228 h 1593"/>
                  <a:gd name="T22" fmla="*/ 1093 w 1241"/>
                  <a:gd name="T23" fmla="*/ 1228 h 1593"/>
                  <a:gd name="T24" fmla="*/ 1093 w 1241"/>
                  <a:gd name="T25" fmla="*/ 1228 h 1593"/>
                  <a:gd name="T26" fmla="*/ 1093 w 1241"/>
                  <a:gd name="T27" fmla="*/ 1228 h 1593"/>
                  <a:gd name="T28" fmla="*/ 1053 w 1241"/>
                  <a:gd name="T29" fmla="*/ 1091 h 1593"/>
                  <a:gd name="T30" fmla="*/ 1235 w 1241"/>
                  <a:gd name="T31" fmla="*/ 909 h 1593"/>
                  <a:gd name="T32" fmla="*/ 1053 w 1241"/>
                  <a:gd name="T33" fmla="*/ 728 h 1593"/>
                  <a:gd name="T34" fmla="*/ 917 w 1241"/>
                  <a:gd name="T35" fmla="*/ 767 h 1593"/>
                  <a:gd name="T36" fmla="*/ 917 w 1241"/>
                  <a:gd name="T37" fmla="*/ 767 h 1593"/>
                  <a:gd name="T38" fmla="*/ 917 w 1241"/>
                  <a:gd name="T39" fmla="*/ 768 h 1593"/>
                  <a:gd name="T40" fmla="*/ 917 w 1241"/>
                  <a:gd name="T41" fmla="*/ 768 h 1593"/>
                  <a:gd name="T42" fmla="*/ 874 w 1241"/>
                  <a:gd name="T43" fmla="*/ 858 h 1593"/>
                  <a:gd name="T44" fmla="*/ 664 w 1241"/>
                  <a:gd name="T45" fmla="*/ 858 h 1593"/>
                  <a:gd name="T46" fmla="*/ 664 w 1241"/>
                  <a:gd name="T47" fmla="*/ 648 h 1593"/>
                  <a:gd name="T48" fmla="*/ 754 w 1241"/>
                  <a:gd name="T49" fmla="*/ 605 h 1593"/>
                  <a:gd name="T50" fmla="*/ 754 w 1241"/>
                  <a:gd name="T51" fmla="*/ 605 h 1593"/>
                  <a:gd name="T52" fmla="*/ 754 w 1241"/>
                  <a:gd name="T53" fmla="*/ 605 h 1593"/>
                  <a:gd name="T54" fmla="*/ 755 w 1241"/>
                  <a:gd name="T55" fmla="*/ 605 h 1593"/>
                  <a:gd name="T56" fmla="*/ 794 w 1241"/>
                  <a:gd name="T57" fmla="*/ 469 h 1593"/>
                  <a:gd name="T58" fmla="*/ 612 w 1241"/>
                  <a:gd name="T59" fmla="*/ 287 h 1593"/>
                  <a:gd name="T60" fmla="*/ 326 w 1241"/>
                  <a:gd name="T61" fmla="*/ 0 h 1593"/>
                  <a:gd name="T62" fmla="*/ 0 w 1241"/>
                  <a:gd name="T63" fmla="*/ 537 h 1593"/>
                  <a:gd name="T64" fmla="*/ 551 w 1241"/>
                  <a:gd name="T65" fmla="*/ 1593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1" h="1593">
                    <a:moveTo>
                      <a:pt x="551" y="1593"/>
                    </a:moveTo>
                    <a:cubicBezTo>
                      <a:pt x="612" y="1532"/>
                      <a:pt x="612" y="1532"/>
                      <a:pt x="612" y="1532"/>
                    </a:cubicBezTo>
                    <a:cubicBezTo>
                      <a:pt x="794" y="1350"/>
                      <a:pt x="794" y="1350"/>
                      <a:pt x="794" y="1350"/>
                    </a:cubicBezTo>
                    <a:cubicBezTo>
                      <a:pt x="867" y="1278"/>
                      <a:pt x="926" y="1332"/>
                      <a:pt x="931" y="1389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4" y="1423"/>
                      <a:pt x="948" y="1455"/>
                      <a:pt x="974" y="1480"/>
                    </a:cubicBezTo>
                    <a:cubicBezTo>
                      <a:pt x="1032" y="1538"/>
                      <a:pt x="1126" y="1538"/>
                      <a:pt x="1184" y="1480"/>
                    </a:cubicBezTo>
                    <a:cubicBezTo>
                      <a:pt x="1241" y="1422"/>
                      <a:pt x="1241" y="1328"/>
                      <a:pt x="1184" y="1270"/>
                    </a:cubicBezTo>
                    <a:cubicBezTo>
                      <a:pt x="1158" y="1245"/>
                      <a:pt x="1126" y="1231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35" y="1223"/>
                      <a:pt x="981" y="1163"/>
                      <a:pt x="1053" y="1091"/>
                    </a:cubicBezTo>
                    <a:cubicBezTo>
                      <a:pt x="1235" y="909"/>
                      <a:pt x="1235" y="909"/>
                      <a:pt x="1235" y="909"/>
                    </a:cubicBezTo>
                    <a:cubicBezTo>
                      <a:pt x="1053" y="728"/>
                      <a:pt x="1053" y="728"/>
                      <a:pt x="1053" y="728"/>
                    </a:cubicBezTo>
                    <a:cubicBezTo>
                      <a:pt x="981" y="655"/>
                      <a:pt x="921" y="709"/>
                      <a:pt x="917" y="767"/>
                    </a:cubicBezTo>
                    <a:cubicBezTo>
                      <a:pt x="917" y="767"/>
                      <a:pt x="917" y="767"/>
                      <a:pt x="917" y="767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3" y="801"/>
                      <a:pt x="899" y="833"/>
                      <a:pt x="874" y="858"/>
                    </a:cubicBezTo>
                    <a:cubicBezTo>
                      <a:pt x="816" y="916"/>
                      <a:pt x="722" y="916"/>
                      <a:pt x="664" y="858"/>
                    </a:cubicBezTo>
                    <a:cubicBezTo>
                      <a:pt x="606" y="800"/>
                      <a:pt x="606" y="706"/>
                      <a:pt x="664" y="648"/>
                    </a:cubicBezTo>
                    <a:cubicBezTo>
                      <a:pt x="689" y="623"/>
                      <a:pt x="721" y="608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5" y="605"/>
                      <a:pt x="755" y="605"/>
                      <a:pt x="755" y="605"/>
                    </a:cubicBezTo>
                    <a:cubicBezTo>
                      <a:pt x="812" y="600"/>
                      <a:pt x="867" y="541"/>
                      <a:pt x="794" y="469"/>
                    </a:cubicBezTo>
                    <a:cubicBezTo>
                      <a:pt x="612" y="287"/>
                      <a:pt x="612" y="287"/>
                      <a:pt x="612" y="287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134" y="106"/>
                      <a:pt x="0" y="305"/>
                      <a:pt x="0" y="537"/>
                    </a:cubicBezTo>
                    <a:cubicBezTo>
                      <a:pt x="0" y="934"/>
                      <a:pt x="258" y="1298"/>
                      <a:pt x="551" y="15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"/>
              <p:cNvSpPr>
                <a:spLocks/>
              </p:cNvSpPr>
              <p:nvPr/>
            </p:nvSpPr>
            <p:spPr bwMode="auto">
              <a:xfrm>
                <a:off x="521" y="3127"/>
                <a:ext cx="2236" cy="2078"/>
              </a:xfrm>
              <a:custGeom>
                <a:avLst/>
                <a:gdLst>
                  <a:gd name="T0" fmla="*/ 0 w 1368"/>
                  <a:gd name="T1" fmla="*/ 690 h 1271"/>
                  <a:gd name="T2" fmla="*/ 61 w 1368"/>
                  <a:gd name="T3" fmla="*/ 629 h 1271"/>
                  <a:gd name="T4" fmla="*/ 243 w 1368"/>
                  <a:gd name="T5" fmla="*/ 447 h 1271"/>
                  <a:gd name="T6" fmla="*/ 380 w 1368"/>
                  <a:gd name="T7" fmla="*/ 486 h 1271"/>
                  <a:gd name="T8" fmla="*/ 380 w 1368"/>
                  <a:gd name="T9" fmla="*/ 487 h 1271"/>
                  <a:gd name="T10" fmla="*/ 380 w 1368"/>
                  <a:gd name="T11" fmla="*/ 487 h 1271"/>
                  <a:gd name="T12" fmla="*/ 380 w 1368"/>
                  <a:gd name="T13" fmla="*/ 487 h 1271"/>
                  <a:gd name="T14" fmla="*/ 423 w 1368"/>
                  <a:gd name="T15" fmla="*/ 577 h 1271"/>
                  <a:gd name="T16" fmla="*/ 633 w 1368"/>
                  <a:gd name="T17" fmla="*/ 577 h 1271"/>
                  <a:gd name="T18" fmla="*/ 633 w 1368"/>
                  <a:gd name="T19" fmla="*/ 367 h 1271"/>
                  <a:gd name="T20" fmla="*/ 542 w 1368"/>
                  <a:gd name="T21" fmla="*/ 325 h 1271"/>
                  <a:gd name="T22" fmla="*/ 542 w 1368"/>
                  <a:gd name="T23" fmla="*/ 325 h 1271"/>
                  <a:gd name="T24" fmla="*/ 542 w 1368"/>
                  <a:gd name="T25" fmla="*/ 325 h 1271"/>
                  <a:gd name="T26" fmla="*/ 542 w 1368"/>
                  <a:gd name="T27" fmla="*/ 325 h 1271"/>
                  <a:gd name="T28" fmla="*/ 502 w 1368"/>
                  <a:gd name="T29" fmla="*/ 188 h 1271"/>
                  <a:gd name="T30" fmla="*/ 684 w 1368"/>
                  <a:gd name="T31" fmla="*/ 6 h 1271"/>
                  <a:gd name="T32" fmla="*/ 866 w 1368"/>
                  <a:gd name="T33" fmla="*/ 188 h 1271"/>
                  <a:gd name="T34" fmla="*/ 1002 w 1368"/>
                  <a:gd name="T35" fmla="*/ 148 h 1271"/>
                  <a:gd name="T36" fmla="*/ 1002 w 1368"/>
                  <a:gd name="T37" fmla="*/ 148 h 1271"/>
                  <a:gd name="T38" fmla="*/ 1002 w 1368"/>
                  <a:gd name="T39" fmla="*/ 148 h 1271"/>
                  <a:gd name="T40" fmla="*/ 1002 w 1368"/>
                  <a:gd name="T41" fmla="*/ 148 h 1271"/>
                  <a:gd name="T42" fmla="*/ 1045 w 1368"/>
                  <a:gd name="T43" fmla="*/ 58 h 1271"/>
                  <a:gd name="T44" fmla="*/ 1255 w 1368"/>
                  <a:gd name="T45" fmla="*/ 58 h 1271"/>
                  <a:gd name="T46" fmla="*/ 1255 w 1368"/>
                  <a:gd name="T47" fmla="*/ 268 h 1271"/>
                  <a:gd name="T48" fmla="*/ 1165 w 1368"/>
                  <a:gd name="T49" fmla="*/ 310 h 1271"/>
                  <a:gd name="T50" fmla="*/ 1165 w 1368"/>
                  <a:gd name="T51" fmla="*/ 310 h 1271"/>
                  <a:gd name="T52" fmla="*/ 1164 w 1368"/>
                  <a:gd name="T53" fmla="*/ 310 h 1271"/>
                  <a:gd name="T54" fmla="*/ 1164 w 1368"/>
                  <a:gd name="T55" fmla="*/ 310 h 1271"/>
                  <a:gd name="T56" fmla="*/ 1125 w 1368"/>
                  <a:gd name="T57" fmla="*/ 447 h 1271"/>
                  <a:gd name="T58" fmla="*/ 1306 w 1368"/>
                  <a:gd name="T59" fmla="*/ 629 h 1271"/>
                  <a:gd name="T60" fmla="*/ 1368 w 1368"/>
                  <a:gd name="T61" fmla="*/ 690 h 1271"/>
                  <a:gd name="T62" fmla="*/ 684 w 1368"/>
                  <a:gd name="T63" fmla="*/ 1271 h 1271"/>
                  <a:gd name="T64" fmla="*/ 0 w 1368"/>
                  <a:gd name="T65" fmla="*/ 69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8" h="1271">
                    <a:moveTo>
                      <a:pt x="0" y="690"/>
                    </a:moveTo>
                    <a:cubicBezTo>
                      <a:pt x="61" y="629"/>
                      <a:pt x="61" y="629"/>
                      <a:pt x="61" y="629"/>
                    </a:cubicBezTo>
                    <a:cubicBezTo>
                      <a:pt x="243" y="447"/>
                      <a:pt x="243" y="447"/>
                      <a:pt x="243" y="447"/>
                    </a:cubicBezTo>
                    <a:cubicBezTo>
                      <a:pt x="316" y="375"/>
                      <a:pt x="375" y="429"/>
                      <a:pt x="380" y="486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3" y="520"/>
                      <a:pt x="397" y="552"/>
                      <a:pt x="423" y="577"/>
                    </a:cubicBezTo>
                    <a:cubicBezTo>
                      <a:pt x="481" y="635"/>
                      <a:pt x="575" y="635"/>
                      <a:pt x="633" y="577"/>
                    </a:cubicBezTo>
                    <a:cubicBezTo>
                      <a:pt x="690" y="519"/>
                      <a:pt x="690" y="425"/>
                      <a:pt x="633" y="367"/>
                    </a:cubicBezTo>
                    <a:cubicBezTo>
                      <a:pt x="607" y="342"/>
                      <a:pt x="575" y="328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484" y="320"/>
                      <a:pt x="430" y="260"/>
                      <a:pt x="502" y="188"/>
                    </a:cubicBezTo>
                    <a:cubicBezTo>
                      <a:pt x="684" y="6"/>
                      <a:pt x="684" y="6"/>
                      <a:pt x="684" y="6"/>
                    </a:cubicBezTo>
                    <a:cubicBezTo>
                      <a:pt x="866" y="188"/>
                      <a:pt x="866" y="188"/>
                      <a:pt x="866" y="188"/>
                    </a:cubicBezTo>
                    <a:cubicBezTo>
                      <a:pt x="938" y="260"/>
                      <a:pt x="997" y="206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5" y="115"/>
                      <a:pt x="1020" y="83"/>
                      <a:pt x="1045" y="58"/>
                    </a:cubicBezTo>
                    <a:cubicBezTo>
                      <a:pt x="1103" y="0"/>
                      <a:pt x="1197" y="0"/>
                      <a:pt x="1255" y="58"/>
                    </a:cubicBezTo>
                    <a:cubicBezTo>
                      <a:pt x="1313" y="116"/>
                      <a:pt x="1313" y="210"/>
                      <a:pt x="1255" y="268"/>
                    </a:cubicBezTo>
                    <a:cubicBezTo>
                      <a:pt x="1230" y="293"/>
                      <a:pt x="1198" y="307"/>
                      <a:pt x="1165" y="310"/>
                    </a:cubicBezTo>
                    <a:cubicBezTo>
                      <a:pt x="1165" y="310"/>
                      <a:pt x="1165" y="310"/>
                      <a:pt x="1165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06" y="315"/>
                      <a:pt x="1052" y="375"/>
                      <a:pt x="1125" y="447"/>
                    </a:cubicBezTo>
                    <a:cubicBezTo>
                      <a:pt x="1306" y="629"/>
                      <a:pt x="1306" y="629"/>
                      <a:pt x="1306" y="629"/>
                    </a:cubicBezTo>
                    <a:cubicBezTo>
                      <a:pt x="1368" y="690"/>
                      <a:pt x="1368" y="690"/>
                      <a:pt x="1368" y="690"/>
                    </a:cubicBezTo>
                    <a:cubicBezTo>
                      <a:pt x="1119" y="941"/>
                      <a:pt x="846" y="1142"/>
                      <a:pt x="684" y="1271"/>
                    </a:cubicBezTo>
                    <a:cubicBezTo>
                      <a:pt x="522" y="1142"/>
                      <a:pt x="248" y="941"/>
                      <a:pt x="0" y="6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3"/>
              <p:cNvSpPr>
                <a:spLocks/>
              </p:cNvSpPr>
              <p:nvPr/>
            </p:nvSpPr>
            <p:spPr bwMode="auto">
              <a:xfrm>
                <a:off x="1628" y="1651"/>
                <a:ext cx="2030" cy="2604"/>
              </a:xfrm>
              <a:custGeom>
                <a:avLst/>
                <a:gdLst>
                  <a:gd name="T0" fmla="*/ 916 w 1242"/>
                  <a:gd name="T1" fmla="*/ 0 h 1593"/>
                  <a:gd name="T2" fmla="*/ 629 w 1242"/>
                  <a:gd name="T3" fmla="*/ 287 h 1593"/>
                  <a:gd name="T4" fmla="*/ 448 w 1242"/>
                  <a:gd name="T5" fmla="*/ 469 h 1593"/>
                  <a:gd name="T6" fmla="*/ 311 w 1242"/>
                  <a:gd name="T7" fmla="*/ 429 h 1593"/>
                  <a:gd name="T8" fmla="*/ 311 w 1242"/>
                  <a:gd name="T9" fmla="*/ 429 h 1593"/>
                  <a:gd name="T10" fmla="*/ 311 w 1242"/>
                  <a:gd name="T11" fmla="*/ 429 h 1593"/>
                  <a:gd name="T12" fmla="*/ 311 w 1242"/>
                  <a:gd name="T13" fmla="*/ 429 h 1593"/>
                  <a:gd name="T14" fmla="*/ 268 w 1242"/>
                  <a:gd name="T15" fmla="*/ 338 h 1593"/>
                  <a:gd name="T16" fmla="*/ 58 w 1242"/>
                  <a:gd name="T17" fmla="*/ 338 h 1593"/>
                  <a:gd name="T18" fmla="*/ 58 w 1242"/>
                  <a:gd name="T19" fmla="*/ 548 h 1593"/>
                  <a:gd name="T20" fmla="*/ 149 w 1242"/>
                  <a:gd name="T21" fmla="*/ 591 h 1593"/>
                  <a:gd name="T22" fmla="*/ 149 w 1242"/>
                  <a:gd name="T23" fmla="*/ 591 h 1593"/>
                  <a:gd name="T24" fmla="*/ 149 w 1242"/>
                  <a:gd name="T25" fmla="*/ 591 h 1593"/>
                  <a:gd name="T26" fmla="*/ 149 w 1242"/>
                  <a:gd name="T27" fmla="*/ 591 h 1593"/>
                  <a:gd name="T28" fmla="*/ 189 w 1242"/>
                  <a:gd name="T29" fmla="*/ 728 h 1593"/>
                  <a:gd name="T30" fmla="*/ 7 w 1242"/>
                  <a:gd name="T31" fmla="*/ 909 h 1593"/>
                  <a:gd name="T32" fmla="*/ 189 w 1242"/>
                  <a:gd name="T33" fmla="*/ 1091 h 1593"/>
                  <a:gd name="T34" fmla="*/ 325 w 1242"/>
                  <a:gd name="T35" fmla="*/ 1051 h 1593"/>
                  <a:gd name="T36" fmla="*/ 325 w 1242"/>
                  <a:gd name="T37" fmla="*/ 1051 h 1593"/>
                  <a:gd name="T38" fmla="*/ 325 w 1242"/>
                  <a:gd name="T39" fmla="*/ 1051 h 1593"/>
                  <a:gd name="T40" fmla="*/ 325 w 1242"/>
                  <a:gd name="T41" fmla="*/ 1051 h 1593"/>
                  <a:gd name="T42" fmla="*/ 368 w 1242"/>
                  <a:gd name="T43" fmla="*/ 961 h 1593"/>
                  <a:gd name="T44" fmla="*/ 578 w 1242"/>
                  <a:gd name="T45" fmla="*/ 961 h 1593"/>
                  <a:gd name="T46" fmla="*/ 578 w 1242"/>
                  <a:gd name="T47" fmla="*/ 1171 h 1593"/>
                  <a:gd name="T48" fmla="*/ 488 w 1242"/>
                  <a:gd name="T49" fmla="*/ 1213 h 1593"/>
                  <a:gd name="T50" fmla="*/ 488 w 1242"/>
                  <a:gd name="T51" fmla="*/ 1213 h 1593"/>
                  <a:gd name="T52" fmla="*/ 487 w 1242"/>
                  <a:gd name="T53" fmla="*/ 1213 h 1593"/>
                  <a:gd name="T54" fmla="*/ 487 w 1242"/>
                  <a:gd name="T55" fmla="*/ 1213 h 1593"/>
                  <a:gd name="T56" fmla="*/ 448 w 1242"/>
                  <a:gd name="T57" fmla="*/ 1350 h 1593"/>
                  <a:gd name="T58" fmla="*/ 629 w 1242"/>
                  <a:gd name="T59" fmla="*/ 1532 h 1593"/>
                  <a:gd name="T60" fmla="*/ 691 w 1242"/>
                  <a:gd name="T61" fmla="*/ 1593 h 1593"/>
                  <a:gd name="T62" fmla="*/ 1242 w 1242"/>
                  <a:gd name="T63" fmla="*/ 537 h 1593"/>
                  <a:gd name="T64" fmla="*/ 916 w 1242"/>
                  <a:gd name="T65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2" h="1593">
                    <a:moveTo>
                      <a:pt x="916" y="0"/>
                    </a:moveTo>
                    <a:cubicBezTo>
                      <a:pt x="629" y="287"/>
                      <a:pt x="629" y="287"/>
                      <a:pt x="629" y="287"/>
                    </a:cubicBezTo>
                    <a:cubicBezTo>
                      <a:pt x="448" y="469"/>
                      <a:pt x="448" y="469"/>
                      <a:pt x="448" y="469"/>
                    </a:cubicBezTo>
                    <a:cubicBezTo>
                      <a:pt x="375" y="541"/>
                      <a:pt x="316" y="487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08" y="396"/>
                      <a:pt x="293" y="363"/>
                      <a:pt x="268" y="338"/>
                    </a:cubicBezTo>
                    <a:cubicBezTo>
                      <a:pt x="210" y="280"/>
                      <a:pt x="116" y="280"/>
                      <a:pt x="58" y="338"/>
                    </a:cubicBezTo>
                    <a:cubicBezTo>
                      <a:pt x="0" y="396"/>
                      <a:pt x="0" y="490"/>
                      <a:pt x="58" y="548"/>
                    </a:cubicBezTo>
                    <a:cubicBezTo>
                      <a:pt x="83" y="573"/>
                      <a:pt x="116" y="588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207" y="596"/>
                      <a:pt x="261" y="655"/>
                      <a:pt x="189" y="728"/>
                    </a:cubicBezTo>
                    <a:cubicBezTo>
                      <a:pt x="7" y="909"/>
                      <a:pt x="7" y="909"/>
                      <a:pt x="7" y="909"/>
                    </a:cubicBezTo>
                    <a:cubicBezTo>
                      <a:pt x="189" y="1091"/>
                      <a:pt x="189" y="1091"/>
                      <a:pt x="189" y="1091"/>
                    </a:cubicBezTo>
                    <a:cubicBezTo>
                      <a:pt x="261" y="1163"/>
                      <a:pt x="320" y="1109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8" y="1018"/>
                      <a:pt x="343" y="986"/>
                      <a:pt x="368" y="961"/>
                    </a:cubicBezTo>
                    <a:cubicBezTo>
                      <a:pt x="426" y="903"/>
                      <a:pt x="520" y="903"/>
                      <a:pt x="578" y="961"/>
                    </a:cubicBezTo>
                    <a:cubicBezTo>
                      <a:pt x="636" y="1019"/>
                      <a:pt x="636" y="1113"/>
                      <a:pt x="578" y="1171"/>
                    </a:cubicBezTo>
                    <a:cubicBezTo>
                      <a:pt x="553" y="1196"/>
                      <a:pt x="521" y="1210"/>
                      <a:pt x="488" y="1213"/>
                    </a:cubicBezTo>
                    <a:cubicBezTo>
                      <a:pt x="488" y="1213"/>
                      <a:pt x="488" y="1213"/>
                      <a:pt x="488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29" y="1218"/>
                      <a:pt x="375" y="1278"/>
                      <a:pt x="448" y="1350"/>
                    </a:cubicBezTo>
                    <a:cubicBezTo>
                      <a:pt x="629" y="1532"/>
                      <a:pt x="629" y="1532"/>
                      <a:pt x="629" y="1532"/>
                    </a:cubicBezTo>
                    <a:cubicBezTo>
                      <a:pt x="691" y="1593"/>
                      <a:pt x="691" y="1593"/>
                      <a:pt x="691" y="1593"/>
                    </a:cubicBezTo>
                    <a:cubicBezTo>
                      <a:pt x="984" y="1298"/>
                      <a:pt x="1242" y="934"/>
                      <a:pt x="1242" y="537"/>
                    </a:cubicBezTo>
                    <a:cubicBezTo>
                      <a:pt x="1242" y="305"/>
                      <a:pt x="1108" y="106"/>
                      <a:pt x="9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4"/>
              <p:cNvSpPr>
                <a:spLocks/>
              </p:cNvSpPr>
              <p:nvPr/>
            </p:nvSpPr>
            <p:spPr bwMode="auto">
              <a:xfrm>
                <a:off x="153" y="1519"/>
                <a:ext cx="2972" cy="1630"/>
              </a:xfrm>
              <a:custGeom>
                <a:avLst/>
                <a:gdLst>
                  <a:gd name="T0" fmla="*/ 1818 w 1818"/>
                  <a:gd name="T1" fmla="*/ 81 h 997"/>
                  <a:gd name="T2" fmla="*/ 1531 w 1818"/>
                  <a:gd name="T3" fmla="*/ 368 h 997"/>
                  <a:gd name="T4" fmla="*/ 1350 w 1818"/>
                  <a:gd name="T5" fmla="*/ 550 h 997"/>
                  <a:gd name="T6" fmla="*/ 1213 w 1818"/>
                  <a:gd name="T7" fmla="*/ 510 h 997"/>
                  <a:gd name="T8" fmla="*/ 1213 w 1818"/>
                  <a:gd name="T9" fmla="*/ 510 h 997"/>
                  <a:gd name="T10" fmla="*/ 1213 w 1818"/>
                  <a:gd name="T11" fmla="*/ 510 h 997"/>
                  <a:gd name="T12" fmla="*/ 1213 w 1818"/>
                  <a:gd name="T13" fmla="*/ 510 h 997"/>
                  <a:gd name="T14" fmla="*/ 1170 w 1818"/>
                  <a:gd name="T15" fmla="*/ 419 h 997"/>
                  <a:gd name="T16" fmla="*/ 960 w 1818"/>
                  <a:gd name="T17" fmla="*/ 419 h 997"/>
                  <a:gd name="T18" fmla="*/ 960 w 1818"/>
                  <a:gd name="T19" fmla="*/ 629 h 997"/>
                  <a:gd name="T20" fmla="*/ 1051 w 1818"/>
                  <a:gd name="T21" fmla="*/ 672 h 997"/>
                  <a:gd name="T22" fmla="*/ 1051 w 1818"/>
                  <a:gd name="T23" fmla="*/ 672 h 997"/>
                  <a:gd name="T24" fmla="*/ 1051 w 1818"/>
                  <a:gd name="T25" fmla="*/ 672 h 997"/>
                  <a:gd name="T26" fmla="*/ 1051 w 1818"/>
                  <a:gd name="T27" fmla="*/ 672 h 997"/>
                  <a:gd name="T28" fmla="*/ 1091 w 1818"/>
                  <a:gd name="T29" fmla="*/ 809 h 997"/>
                  <a:gd name="T30" fmla="*/ 909 w 1818"/>
                  <a:gd name="T31" fmla="*/ 990 h 997"/>
                  <a:gd name="T32" fmla="*/ 727 w 1818"/>
                  <a:gd name="T33" fmla="*/ 809 h 997"/>
                  <a:gd name="T34" fmla="*/ 591 w 1818"/>
                  <a:gd name="T35" fmla="*/ 848 h 997"/>
                  <a:gd name="T36" fmla="*/ 591 w 1818"/>
                  <a:gd name="T37" fmla="*/ 848 h 997"/>
                  <a:gd name="T38" fmla="*/ 591 w 1818"/>
                  <a:gd name="T39" fmla="*/ 849 h 997"/>
                  <a:gd name="T40" fmla="*/ 591 w 1818"/>
                  <a:gd name="T41" fmla="*/ 849 h 997"/>
                  <a:gd name="T42" fmla="*/ 548 w 1818"/>
                  <a:gd name="T43" fmla="*/ 939 h 997"/>
                  <a:gd name="T44" fmla="*/ 338 w 1818"/>
                  <a:gd name="T45" fmla="*/ 939 h 997"/>
                  <a:gd name="T46" fmla="*/ 338 w 1818"/>
                  <a:gd name="T47" fmla="*/ 729 h 997"/>
                  <a:gd name="T48" fmla="*/ 428 w 1818"/>
                  <a:gd name="T49" fmla="*/ 686 h 997"/>
                  <a:gd name="T50" fmla="*/ 428 w 1818"/>
                  <a:gd name="T51" fmla="*/ 686 h 997"/>
                  <a:gd name="T52" fmla="*/ 428 w 1818"/>
                  <a:gd name="T53" fmla="*/ 686 h 997"/>
                  <a:gd name="T54" fmla="*/ 429 w 1818"/>
                  <a:gd name="T55" fmla="*/ 686 h 997"/>
                  <a:gd name="T56" fmla="*/ 468 w 1818"/>
                  <a:gd name="T57" fmla="*/ 550 h 997"/>
                  <a:gd name="T58" fmla="*/ 286 w 1818"/>
                  <a:gd name="T59" fmla="*/ 368 h 997"/>
                  <a:gd name="T60" fmla="*/ 0 w 1818"/>
                  <a:gd name="T61" fmla="*/ 81 h 997"/>
                  <a:gd name="T62" fmla="*/ 314 w 1818"/>
                  <a:gd name="T63" fmla="*/ 0 h 997"/>
                  <a:gd name="T64" fmla="*/ 908 w 1818"/>
                  <a:gd name="T65" fmla="*/ 337 h 997"/>
                  <a:gd name="T66" fmla="*/ 1504 w 1818"/>
                  <a:gd name="T67" fmla="*/ 0 h 997"/>
                  <a:gd name="T68" fmla="*/ 1818 w 1818"/>
                  <a:gd name="T69" fmla="*/ 81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8" h="997">
                    <a:moveTo>
                      <a:pt x="1818" y="81"/>
                    </a:moveTo>
                    <a:cubicBezTo>
                      <a:pt x="1531" y="368"/>
                      <a:pt x="1531" y="368"/>
                      <a:pt x="1531" y="368"/>
                    </a:cubicBezTo>
                    <a:cubicBezTo>
                      <a:pt x="1350" y="550"/>
                      <a:pt x="1350" y="550"/>
                      <a:pt x="1350" y="550"/>
                    </a:cubicBezTo>
                    <a:cubicBezTo>
                      <a:pt x="1277" y="622"/>
                      <a:pt x="1218" y="568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0" y="477"/>
                      <a:pt x="1195" y="444"/>
                      <a:pt x="1170" y="419"/>
                    </a:cubicBezTo>
                    <a:cubicBezTo>
                      <a:pt x="1112" y="361"/>
                      <a:pt x="1018" y="361"/>
                      <a:pt x="960" y="419"/>
                    </a:cubicBezTo>
                    <a:cubicBezTo>
                      <a:pt x="902" y="477"/>
                      <a:pt x="902" y="571"/>
                      <a:pt x="960" y="629"/>
                    </a:cubicBezTo>
                    <a:cubicBezTo>
                      <a:pt x="985" y="654"/>
                      <a:pt x="1018" y="669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109" y="677"/>
                      <a:pt x="1163" y="736"/>
                      <a:pt x="1091" y="809"/>
                    </a:cubicBezTo>
                    <a:cubicBezTo>
                      <a:pt x="909" y="990"/>
                      <a:pt x="909" y="990"/>
                      <a:pt x="909" y="990"/>
                    </a:cubicBezTo>
                    <a:cubicBezTo>
                      <a:pt x="727" y="809"/>
                      <a:pt x="727" y="809"/>
                      <a:pt x="727" y="809"/>
                    </a:cubicBezTo>
                    <a:cubicBezTo>
                      <a:pt x="655" y="736"/>
                      <a:pt x="595" y="790"/>
                      <a:pt x="591" y="848"/>
                    </a:cubicBezTo>
                    <a:cubicBezTo>
                      <a:pt x="591" y="848"/>
                      <a:pt x="591" y="848"/>
                      <a:pt x="591" y="848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87" y="882"/>
                      <a:pt x="573" y="914"/>
                      <a:pt x="548" y="939"/>
                    </a:cubicBezTo>
                    <a:cubicBezTo>
                      <a:pt x="490" y="997"/>
                      <a:pt x="396" y="997"/>
                      <a:pt x="338" y="939"/>
                    </a:cubicBezTo>
                    <a:cubicBezTo>
                      <a:pt x="280" y="881"/>
                      <a:pt x="280" y="787"/>
                      <a:pt x="338" y="729"/>
                    </a:cubicBezTo>
                    <a:cubicBezTo>
                      <a:pt x="363" y="704"/>
                      <a:pt x="395" y="689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9" y="686"/>
                      <a:pt x="429" y="686"/>
                      <a:pt x="429" y="686"/>
                    </a:cubicBezTo>
                    <a:cubicBezTo>
                      <a:pt x="486" y="681"/>
                      <a:pt x="541" y="622"/>
                      <a:pt x="468" y="550"/>
                    </a:cubicBezTo>
                    <a:cubicBezTo>
                      <a:pt x="286" y="368"/>
                      <a:pt x="286" y="368"/>
                      <a:pt x="286" y="36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3" y="30"/>
                      <a:pt x="201" y="0"/>
                      <a:pt x="314" y="0"/>
                    </a:cubicBezTo>
                    <a:cubicBezTo>
                      <a:pt x="635" y="0"/>
                      <a:pt x="853" y="235"/>
                      <a:pt x="908" y="337"/>
                    </a:cubicBezTo>
                    <a:cubicBezTo>
                      <a:pt x="962" y="234"/>
                      <a:pt x="1183" y="0"/>
                      <a:pt x="1504" y="0"/>
                    </a:cubicBezTo>
                    <a:cubicBezTo>
                      <a:pt x="1617" y="0"/>
                      <a:pt x="1724" y="30"/>
                      <a:pt x="1818" y="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4" name="Group 703"/>
            <p:cNvGrpSpPr>
              <a:grpSpLocks noChangeAspect="1"/>
            </p:cNvGrpSpPr>
            <p:nvPr/>
          </p:nvGrpSpPr>
          <p:grpSpPr>
            <a:xfrm>
              <a:off x="2502016" y="4426115"/>
              <a:ext cx="729850" cy="710858"/>
              <a:chOff x="-8713329" y="1626567"/>
              <a:chExt cx="2475781" cy="2411357"/>
            </a:xfrm>
          </p:grpSpPr>
          <p:sp>
            <p:nvSpPr>
              <p:cNvPr id="742" name="Freeform 237"/>
              <p:cNvSpPr>
                <a:spLocks/>
              </p:cNvSpPr>
              <p:nvPr/>
            </p:nvSpPr>
            <p:spPr bwMode="auto">
              <a:xfrm>
                <a:off x="-8713329" y="2721887"/>
                <a:ext cx="1050925" cy="1314450"/>
              </a:xfrm>
              <a:custGeom>
                <a:avLst/>
                <a:gdLst>
                  <a:gd name="T0" fmla="*/ 360 w 404"/>
                  <a:gd name="T1" fmla="*/ 250 h 505"/>
                  <a:gd name="T2" fmla="*/ 383 w 404"/>
                  <a:gd name="T3" fmla="*/ 255 h 505"/>
                  <a:gd name="T4" fmla="*/ 383 w 404"/>
                  <a:gd name="T5" fmla="*/ 255 h 505"/>
                  <a:gd name="T6" fmla="*/ 404 w 404"/>
                  <a:gd name="T7" fmla="*/ 257 h 505"/>
                  <a:gd name="T8" fmla="*/ 404 w 404"/>
                  <a:gd name="T9" fmla="*/ 124 h 505"/>
                  <a:gd name="T10" fmla="*/ 381 w 404"/>
                  <a:gd name="T11" fmla="*/ 101 h 505"/>
                  <a:gd name="T12" fmla="*/ 252 w 404"/>
                  <a:gd name="T13" fmla="*/ 101 h 505"/>
                  <a:gd name="T14" fmla="*/ 254 w 404"/>
                  <a:gd name="T15" fmla="*/ 80 h 505"/>
                  <a:gd name="T16" fmla="*/ 254 w 404"/>
                  <a:gd name="T17" fmla="*/ 80 h 505"/>
                  <a:gd name="T18" fmla="*/ 259 w 404"/>
                  <a:gd name="T19" fmla="*/ 57 h 505"/>
                  <a:gd name="T20" fmla="*/ 202 w 404"/>
                  <a:gd name="T21" fmla="*/ 0 h 505"/>
                  <a:gd name="T22" fmla="*/ 144 w 404"/>
                  <a:gd name="T23" fmla="*/ 57 h 505"/>
                  <a:gd name="T24" fmla="*/ 149 w 404"/>
                  <a:gd name="T25" fmla="*/ 80 h 505"/>
                  <a:gd name="T26" fmla="*/ 149 w 404"/>
                  <a:gd name="T27" fmla="*/ 80 h 505"/>
                  <a:gd name="T28" fmla="*/ 151 w 404"/>
                  <a:gd name="T29" fmla="*/ 101 h 505"/>
                  <a:gd name="T30" fmla="*/ 23 w 404"/>
                  <a:gd name="T31" fmla="*/ 101 h 505"/>
                  <a:gd name="T32" fmla="*/ 0 w 404"/>
                  <a:gd name="T33" fmla="*/ 124 h 505"/>
                  <a:gd name="T34" fmla="*/ 0 w 404"/>
                  <a:gd name="T35" fmla="*/ 482 h 505"/>
                  <a:gd name="T36" fmla="*/ 23 w 404"/>
                  <a:gd name="T37" fmla="*/ 505 h 505"/>
                  <a:gd name="T38" fmla="*/ 381 w 404"/>
                  <a:gd name="T39" fmla="*/ 505 h 505"/>
                  <a:gd name="T40" fmla="*/ 404 w 404"/>
                  <a:gd name="T41" fmla="*/ 482 h 505"/>
                  <a:gd name="T42" fmla="*/ 404 w 404"/>
                  <a:gd name="T43" fmla="*/ 357 h 505"/>
                  <a:gd name="T44" fmla="*/ 383 w 404"/>
                  <a:gd name="T45" fmla="*/ 360 h 505"/>
                  <a:gd name="T46" fmla="*/ 383 w 404"/>
                  <a:gd name="T47" fmla="*/ 360 h 505"/>
                  <a:gd name="T48" fmla="*/ 360 w 404"/>
                  <a:gd name="T49" fmla="*/ 365 h 505"/>
                  <a:gd name="T50" fmla="*/ 303 w 404"/>
                  <a:gd name="T51" fmla="*/ 307 h 505"/>
                  <a:gd name="T52" fmla="*/ 360 w 404"/>
                  <a:gd name="T53" fmla="*/ 25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4" h="505">
                    <a:moveTo>
                      <a:pt x="360" y="250"/>
                    </a:moveTo>
                    <a:cubicBezTo>
                      <a:pt x="368" y="250"/>
                      <a:pt x="376" y="252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3" y="255"/>
                      <a:pt x="394" y="261"/>
                      <a:pt x="404" y="257"/>
                    </a:cubicBezTo>
                    <a:cubicBezTo>
                      <a:pt x="404" y="124"/>
                      <a:pt x="404" y="124"/>
                      <a:pt x="404" y="124"/>
                    </a:cubicBezTo>
                    <a:cubicBezTo>
                      <a:pt x="404" y="111"/>
                      <a:pt x="393" y="101"/>
                      <a:pt x="381" y="101"/>
                    </a:cubicBezTo>
                    <a:cubicBezTo>
                      <a:pt x="252" y="101"/>
                      <a:pt x="252" y="101"/>
                      <a:pt x="252" y="101"/>
                    </a:cubicBezTo>
                    <a:cubicBezTo>
                      <a:pt x="247" y="92"/>
                      <a:pt x="254" y="80"/>
                      <a:pt x="254" y="80"/>
                    </a:cubicBezTo>
                    <a:cubicBezTo>
                      <a:pt x="254" y="80"/>
                      <a:pt x="254" y="80"/>
                      <a:pt x="254" y="80"/>
                    </a:cubicBezTo>
                    <a:cubicBezTo>
                      <a:pt x="257" y="73"/>
                      <a:pt x="259" y="65"/>
                      <a:pt x="259" y="57"/>
                    </a:cubicBezTo>
                    <a:cubicBezTo>
                      <a:pt x="259" y="25"/>
                      <a:pt x="233" y="0"/>
                      <a:pt x="202" y="0"/>
                    </a:cubicBezTo>
                    <a:cubicBezTo>
                      <a:pt x="170" y="0"/>
                      <a:pt x="144" y="25"/>
                      <a:pt x="144" y="57"/>
                    </a:cubicBezTo>
                    <a:cubicBezTo>
                      <a:pt x="144" y="65"/>
                      <a:pt x="146" y="73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80"/>
                      <a:pt x="156" y="92"/>
                      <a:pt x="151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10" y="101"/>
                      <a:pt x="0" y="111"/>
                      <a:pt x="0" y="124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0" y="495"/>
                      <a:pt x="10" y="505"/>
                      <a:pt x="23" y="505"/>
                    </a:cubicBezTo>
                    <a:cubicBezTo>
                      <a:pt x="381" y="505"/>
                      <a:pt x="381" y="505"/>
                      <a:pt x="381" y="505"/>
                    </a:cubicBezTo>
                    <a:cubicBezTo>
                      <a:pt x="393" y="505"/>
                      <a:pt x="404" y="495"/>
                      <a:pt x="404" y="482"/>
                    </a:cubicBezTo>
                    <a:cubicBezTo>
                      <a:pt x="404" y="357"/>
                      <a:pt x="404" y="357"/>
                      <a:pt x="404" y="357"/>
                    </a:cubicBezTo>
                    <a:cubicBezTo>
                      <a:pt x="394" y="353"/>
                      <a:pt x="383" y="360"/>
                      <a:pt x="383" y="360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76" y="363"/>
                      <a:pt x="368" y="365"/>
                      <a:pt x="360" y="365"/>
                    </a:cubicBezTo>
                    <a:cubicBezTo>
                      <a:pt x="328" y="365"/>
                      <a:pt x="303" y="339"/>
                      <a:pt x="303" y="307"/>
                    </a:cubicBezTo>
                    <a:cubicBezTo>
                      <a:pt x="303" y="276"/>
                      <a:pt x="328" y="250"/>
                      <a:pt x="360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238"/>
              <p:cNvSpPr>
                <a:spLocks/>
              </p:cNvSpPr>
              <p:nvPr/>
            </p:nvSpPr>
            <p:spPr bwMode="auto">
              <a:xfrm>
                <a:off x="-7925929" y="2986999"/>
                <a:ext cx="1314450" cy="1050925"/>
              </a:xfrm>
              <a:custGeom>
                <a:avLst/>
                <a:gdLst>
                  <a:gd name="T0" fmla="*/ 482 w 505"/>
                  <a:gd name="T1" fmla="*/ 0 h 404"/>
                  <a:gd name="T2" fmla="*/ 358 w 505"/>
                  <a:gd name="T3" fmla="*/ 0 h 404"/>
                  <a:gd name="T4" fmla="*/ 360 w 505"/>
                  <a:gd name="T5" fmla="*/ 20 h 404"/>
                  <a:gd name="T6" fmla="*/ 360 w 505"/>
                  <a:gd name="T7" fmla="*/ 20 h 404"/>
                  <a:gd name="T8" fmla="*/ 365 w 505"/>
                  <a:gd name="T9" fmla="*/ 44 h 404"/>
                  <a:gd name="T10" fmla="*/ 307 w 505"/>
                  <a:gd name="T11" fmla="*/ 101 h 404"/>
                  <a:gd name="T12" fmla="*/ 250 w 505"/>
                  <a:gd name="T13" fmla="*/ 44 h 404"/>
                  <a:gd name="T14" fmla="*/ 255 w 505"/>
                  <a:gd name="T15" fmla="*/ 20 h 404"/>
                  <a:gd name="T16" fmla="*/ 255 w 505"/>
                  <a:gd name="T17" fmla="*/ 20 h 404"/>
                  <a:gd name="T18" fmla="*/ 257 w 505"/>
                  <a:gd name="T19" fmla="*/ 0 h 404"/>
                  <a:gd name="T20" fmla="*/ 124 w 505"/>
                  <a:gd name="T21" fmla="*/ 0 h 404"/>
                  <a:gd name="T22" fmla="*/ 101 w 505"/>
                  <a:gd name="T23" fmla="*/ 23 h 404"/>
                  <a:gd name="T24" fmla="*/ 101 w 505"/>
                  <a:gd name="T25" fmla="*/ 155 h 404"/>
                  <a:gd name="T26" fmla="*/ 80 w 505"/>
                  <a:gd name="T27" fmla="*/ 153 h 404"/>
                  <a:gd name="T28" fmla="*/ 80 w 505"/>
                  <a:gd name="T29" fmla="*/ 153 h 404"/>
                  <a:gd name="T30" fmla="*/ 57 w 505"/>
                  <a:gd name="T31" fmla="*/ 148 h 404"/>
                  <a:gd name="T32" fmla="*/ 0 w 505"/>
                  <a:gd name="T33" fmla="*/ 206 h 404"/>
                  <a:gd name="T34" fmla="*/ 57 w 505"/>
                  <a:gd name="T35" fmla="*/ 263 h 404"/>
                  <a:gd name="T36" fmla="*/ 80 w 505"/>
                  <a:gd name="T37" fmla="*/ 258 h 404"/>
                  <a:gd name="T38" fmla="*/ 80 w 505"/>
                  <a:gd name="T39" fmla="*/ 258 h 404"/>
                  <a:gd name="T40" fmla="*/ 101 w 505"/>
                  <a:gd name="T41" fmla="*/ 256 h 404"/>
                  <a:gd name="T42" fmla="*/ 101 w 505"/>
                  <a:gd name="T43" fmla="*/ 381 h 404"/>
                  <a:gd name="T44" fmla="*/ 124 w 505"/>
                  <a:gd name="T45" fmla="*/ 404 h 404"/>
                  <a:gd name="T46" fmla="*/ 482 w 505"/>
                  <a:gd name="T47" fmla="*/ 404 h 404"/>
                  <a:gd name="T48" fmla="*/ 505 w 505"/>
                  <a:gd name="T49" fmla="*/ 381 h 404"/>
                  <a:gd name="T50" fmla="*/ 505 w 505"/>
                  <a:gd name="T51" fmla="*/ 23 h 404"/>
                  <a:gd name="T52" fmla="*/ 482 w 505"/>
                  <a:gd name="T53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482" y="0"/>
                    </a:moveTo>
                    <a:cubicBezTo>
                      <a:pt x="358" y="0"/>
                      <a:pt x="358" y="0"/>
                      <a:pt x="358" y="0"/>
                    </a:cubicBezTo>
                    <a:cubicBezTo>
                      <a:pt x="353" y="9"/>
                      <a:pt x="360" y="20"/>
                      <a:pt x="360" y="20"/>
                    </a:cubicBezTo>
                    <a:cubicBezTo>
                      <a:pt x="360" y="20"/>
                      <a:pt x="360" y="20"/>
                      <a:pt x="360" y="20"/>
                    </a:cubicBezTo>
                    <a:cubicBezTo>
                      <a:pt x="363" y="27"/>
                      <a:pt x="365" y="35"/>
                      <a:pt x="365" y="44"/>
                    </a:cubicBezTo>
                    <a:cubicBezTo>
                      <a:pt x="365" y="75"/>
                      <a:pt x="339" y="101"/>
                      <a:pt x="307" y="101"/>
                    </a:cubicBezTo>
                    <a:cubicBezTo>
                      <a:pt x="276" y="101"/>
                      <a:pt x="250" y="75"/>
                      <a:pt x="250" y="44"/>
                    </a:cubicBezTo>
                    <a:cubicBezTo>
                      <a:pt x="250" y="35"/>
                      <a:pt x="252" y="27"/>
                      <a:pt x="255" y="20"/>
                    </a:cubicBezTo>
                    <a:cubicBezTo>
                      <a:pt x="255" y="20"/>
                      <a:pt x="255" y="20"/>
                      <a:pt x="255" y="20"/>
                    </a:cubicBezTo>
                    <a:cubicBezTo>
                      <a:pt x="255" y="20"/>
                      <a:pt x="261" y="9"/>
                      <a:pt x="257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12" y="0"/>
                      <a:pt x="101" y="10"/>
                      <a:pt x="101" y="23"/>
                    </a:cubicBezTo>
                    <a:cubicBezTo>
                      <a:pt x="101" y="155"/>
                      <a:pt x="101" y="155"/>
                      <a:pt x="101" y="155"/>
                    </a:cubicBezTo>
                    <a:cubicBezTo>
                      <a:pt x="92" y="160"/>
                      <a:pt x="80" y="153"/>
                      <a:pt x="80" y="153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3" y="150"/>
                      <a:pt x="65" y="148"/>
                      <a:pt x="57" y="148"/>
                    </a:cubicBezTo>
                    <a:cubicBezTo>
                      <a:pt x="25" y="148"/>
                      <a:pt x="0" y="174"/>
                      <a:pt x="0" y="206"/>
                    </a:cubicBezTo>
                    <a:cubicBezTo>
                      <a:pt x="0" y="237"/>
                      <a:pt x="25" y="263"/>
                      <a:pt x="57" y="263"/>
                    </a:cubicBezTo>
                    <a:cubicBezTo>
                      <a:pt x="65" y="263"/>
                      <a:pt x="73" y="261"/>
                      <a:pt x="80" y="258"/>
                    </a:cubicBezTo>
                    <a:cubicBezTo>
                      <a:pt x="80" y="258"/>
                      <a:pt x="80" y="258"/>
                      <a:pt x="80" y="258"/>
                    </a:cubicBezTo>
                    <a:cubicBezTo>
                      <a:pt x="80" y="258"/>
                      <a:pt x="92" y="251"/>
                      <a:pt x="101" y="256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1" y="394"/>
                      <a:pt x="112" y="404"/>
                      <a:pt x="124" y="404"/>
                    </a:cubicBezTo>
                    <a:cubicBezTo>
                      <a:pt x="482" y="404"/>
                      <a:pt x="482" y="404"/>
                      <a:pt x="482" y="404"/>
                    </a:cubicBezTo>
                    <a:cubicBezTo>
                      <a:pt x="495" y="404"/>
                      <a:pt x="505" y="394"/>
                      <a:pt x="505" y="381"/>
                    </a:cubicBezTo>
                    <a:cubicBezTo>
                      <a:pt x="505" y="23"/>
                      <a:pt x="505" y="23"/>
                      <a:pt x="505" y="23"/>
                    </a:cubicBezTo>
                    <a:cubicBezTo>
                      <a:pt x="505" y="10"/>
                      <a:pt x="49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39"/>
              <p:cNvSpPr>
                <a:spLocks/>
              </p:cNvSpPr>
              <p:nvPr/>
            </p:nvSpPr>
            <p:spPr bwMode="auto">
              <a:xfrm>
                <a:off x="-8703804" y="1932899"/>
                <a:ext cx="1314450" cy="1050925"/>
              </a:xfrm>
              <a:custGeom>
                <a:avLst/>
                <a:gdLst>
                  <a:gd name="T0" fmla="*/ 23 w 505"/>
                  <a:gd name="T1" fmla="*/ 404 h 404"/>
                  <a:gd name="T2" fmla="*/ 148 w 505"/>
                  <a:gd name="T3" fmla="*/ 404 h 404"/>
                  <a:gd name="T4" fmla="*/ 145 w 505"/>
                  <a:gd name="T5" fmla="*/ 384 h 404"/>
                  <a:gd name="T6" fmla="*/ 145 w 505"/>
                  <a:gd name="T7" fmla="*/ 384 h 404"/>
                  <a:gd name="T8" fmla="*/ 141 w 505"/>
                  <a:gd name="T9" fmla="*/ 361 h 404"/>
                  <a:gd name="T10" fmla="*/ 198 w 505"/>
                  <a:gd name="T11" fmla="*/ 303 h 404"/>
                  <a:gd name="T12" fmla="*/ 255 w 505"/>
                  <a:gd name="T13" fmla="*/ 361 h 404"/>
                  <a:gd name="T14" fmla="*/ 250 w 505"/>
                  <a:gd name="T15" fmla="*/ 384 h 404"/>
                  <a:gd name="T16" fmla="*/ 250 w 505"/>
                  <a:gd name="T17" fmla="*/ 384 h 404"/>
                  <a:gd name="T18" fmla="*/ 248 w 505"/>
                  <a:gd name="T19" fmla="*/ 404 h 404"/>
                  <a:gd name="T20" fmla="*/ 381 w 505"/>
                  <a:gd name="T21" fmla="*/ 404 h 404"/>
                  <a:gd name="T22" fmla="*/ 404 w 505"/>
                  <a:gd name="T23" fmla="*/ 381 h 404"/>
                  <a:gd name="T24" fmla="*/ 404 w 505"/>
                  <a:gd name="T25" fmla="*/ 249 h 404"/>
                  <a:gd name="T26" fmla="*/ 425 w 505"/>
                  <a:gd name="T27" fmla="*/ 251 h 404"/>
                  <a:gd name="T28" fmla="*/ 425 w 505"/>
                  <a:gd name="T29" fmla="*/ 251 h 404"/>
                  <a:gd name="T30" fmla="*/ 448 w 505"/>
                  <a:gd name="T31" fmla="*/ 256 h 404"/>
                  <a:gd name="T32" fmla="*/ 505 w 505"/>
                  <a:gd name="T33" fmla="*/ 198 h 404"/>
                  <a:gd name="T34" fmla="*/ 448 w 505"/>
                  <a:gd name="T35" fmla="*/ 141 h 404"/>
                  <a:gd name="T36" fmla="*/ 425 w 505"/>
                  <a:gd name="T37" fmla="*/ 146 h 404"/>
                  <a:gd name="T38" fmla="*/ 425 w 505"/>
                  <a:gd name="T39" fmla="*/ 146 h 404"/>
                  <a:gd name="T40" fmla="*/ 404 w 505"/>
                  <a:gd name="T41" fmla="*/ 148 h 404"/>
                  <a:gd name="T42" fmla="*/ 404 w 505"/>
                  <a:gd name="T43" fmla="*/ 23 h 404"/>
                  <a:gd name="T44" fmla="*/ 381 w 505"/>
                  <a:gd name="T45" fmla="*/ 0 h 404"/>
                  <a:gd name="T46" fmla="*/ 23 w 505"/>
                  <a:gd name="T47" fmla="*/ 0 h 404"/>
                  <a:gd name="T48" fmla="*/ 0 w 505"/>
                  <a:gd name="T49" fmla="*/ 23 h 404"/>
                  <a:gd name="T50" fmla="*/ 0 w 505"/>
                  <a:gd name="T51" fmla="*/ 381 h 404"/>
                  <a:gd name="T52" fmla="*/ 23 w 505"/>
                  <a:gd name="T53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23" y="404"/>
                    </a:moveTo>
                    <a:cubicBezTo>
                      <a:pt x="148" y="404"/>
                      <a:pt x="148" y="404"/>
                      <a:pt x="148" y="404"/>
                    </a:cubicBezTo>
                    <a:cubicBezTo>
                      <a:pt x="152" y="395"/>
                      <a:pt x="145" y="384"/>
                      <a:pt x="145" y="384"/>
                    </a:cubicBezTo>
                    <a:cubicBezTo>
                      <a:pt x="145" y="384"/>
                      <a:pt x="145" y="384"/>
                      <a:pt x="145" y="384"/>
                    </a:cubicBezTo>
                    <a:cubicBezTo>
                      <a:pt x="142" y="377"/>
                      <a:pt x="141" y="369"/>
                      <a:pt x="141" y="361"/>
                    </a:cubicBezTo>
                    <a:cubicBezTo>
                      <a:pt x="141" y="329"/>
                      <a:pt x="166" y="303"/>
                      <a:pt x="198" y="303"/>
                    </a:cubicBezTo>
                    <a:cubicBezTo>
                      <a:pt x="229" y="303"/>
                      <a:pt x="255" y="329"/>
                      <a:pt x="255" y="361"/>
                    </a:cubicBezTo>
                    <a:cubicBezTo>
                      <a:pt x="255" y="369"/>
                      <a:pt x="253" y="377"/>
                      <a:pt x="250" y="384"/>
                    </a:cubicBezTo>
                    <a:cubicBezTo>
                      <a:pt x="250" y="384"/>
                      <a:pt x="250" y="384"/>
                      <a:pt x="250" y="384"/>
                    </a:cubicBezTo>
                    <a:cubicBezTo>
                      <a:pt x="250" y="384"/>
                      <a:pt x="244" y="395"/>
                      <a:pt x="248" y="404"/>
                    </a:cubicBezTo>
                    <a:cubicBezTo>
                      <a:pt x="381" y="404"/>
                      <a:pt x="381" y="404"/>
                      <a:pt x="381" y="404"/>
                    </a:cubicBezTo>
                    <a:cubicBezTo>
                      <a:pt x="394" y="404"/>
                      <a:pt x="404" y="394"/>
                      <a:pt x="404" y="381"/>
                    </a:cubicBezTo>
                    <a:cubicBezTo>
                      <a:pt x="404" y="249"/>
                      <a:pt x="404" y="249"/>
                      <a:pt x="404" y="249"/>
                    </a:cubicBezTo>
                    <a:cubicBezTo>
                      <a:pt x="413" y="244"/>
                      <a:pt x="425" y="251"/>
                      <a:pt x="425" y="251"/>
                    </a:cubicBezTo>
                    <a:cubicBezTo>
                      <a:pt x="425" y="251"/>
                      <a:pt x="425" y="251"/>
                      <a:pt x="425" y="251"/>
                    </a:cubicBezTo>
                    <a:cubicBezTo>
                      <a:pt x="432" y="254"/>
                      <a:pt x="440" y="256"/>
                      <a:pt x="448" y="256"/>
                    </a:cubicBezTo>
                    <a:cubicBezTo>
                      <a:pt x="480" y="256"/>
                      <a:pt x="505" y="230"/>
                      <a:pt x="505" y="198"/>
                    </a:cubicBezTo>
                    <a:cubicBezTo>
                      <a:pt x="505" y="167"/>
                      <a:pt x="480" y="141"/>
                      <a:pt x="448" y="141"/>
                    </a:cubicBezTo>
                    <a:cubicBezTo>
                      <a:pt x="440" y="141"/>
                      <a:pt x="432" y="143"/>
                      <a:pt x="425" y="146"/>
                    </a:cubicBezTo>
                    <a:cubicBezTo>
                      <a:pt x="425" y="146"/>
                      <a:pt x="425" y="146"/>
                      <a:pt x="425" y="146"/>
                    </a:cubicBezTo>
                    <a:cubicBezTo>
                      <a:pt x="425" y="146"/>
                      <a:pt x="413" y="153"/>
                      <a:pt x="404" y="148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1"/>
                      <a:pt x="394" y="0"/>
                      <a:pt x="38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0" y="394"/>
                      <a:pt x="10" y="404"/>
                      <a:pt x="23" y="40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40"/>
              <p:cNvSpPr>
                <a:spLocks/>
              </p:cNvSpPr>
              <p:nvPr/>
            </p:nvSpPr>
            <p:spPr bwMode="auto">
              <a:xfrm rot="694974">
                <a:off x="-7290061" y="1626567"/>
                <a:ext cx="1052513" cy="1317624"/>
              </a:xfrm>
              <a:custGeom>
                <a:avLst/>
                <a:gdLst>
                  <a:gd name="T0" fmla="*/ 44 w 405"/>
                  <a:gd name="T1" fmla="*/ 256 h 506"/>
                  <a:gd name="T2" fmla="*/ 21 w 405"/>
                  <a:gd name="T3" fmla="*/ 251 h 506"/>
                  <a:gd name="T4" fmla="*/ 21 w 405"/>
                  <a:gd name="T5" fmla="*/ 251 h 506"/>
                  <a:gd name="T6" fmla="*/ 0 w 405"/>
                  <a:gd name="T7" fmla="*/ 249 h 506"/>
                  <a:gd name="T8" fmla="*/ 1 w 405"/>
                  <a:gd name="T9" fmla="*/ 382 h 506"/>
                  <a:gd name="T10" fmla="*/ 24 w 405"/>
                  <a:gd name="T11" fmla="*/ 405 h 506"/>
                  <a:gd name="T12" fmla="*/ 152 w 405"/>
                  <a:gd name="T13" fmla="*/ 405 h 506"/>
                  <a:gd name="T14" fmla="*/ 150 w 405"/>
                  <a:gd name="T15" fmla="*/ 426 h 506"/>
                  <a:gd name="T16" fmla="*/ 150 w 405"/>
                  <a:gd name="T17" fmla="*/ 426 h 506"/>
                  <a:gd name="T18" fmla="*/ 146 w 405"/>
                  <a:gd name="T19" fmla="*/ 449 h 506"/>
                  <a:gd name="T20" fmla="*/ 203 w 405"/>
                  <a:gd name="T21" fmla="*/ 506 h 506"/>
                  <a:gd name="T22" fmla="*/ 260 w 405"/>
                  <a:gd name="T23" fmla="*/ 449 h 506"/>
                  <a:gd name="T24" fmla="*/ 255 w 405"/>
                  <a:gd name="T25" fmla="*/ 426 h 506"/>
                  <a:gd name="T26" fmla="*/ 255 w 405"/>
                  <a:gd name="T27" fmla="*/ 426 h 506"/>
                  <a:gd name="T28" fmla="*/ 253 w 405"/>
                  <a:gd name="T29" fmla="*/ 404 h 506"/>
                  <a:gd name="T30" fmla="*/ 382 w 405"/>
                  <a:gd name="T31" fmla="*/ 404 h 506"/>
                  <a:gd name="T32" fmla="*/ 405 w 405"/>
                  <a:gd name="T33" fmla="*/ 381 h 506"/>
                  <a:gd name="T34" fmla="*/ 404 w 405"/>
                  <a:gd name="T35" fmla="*/ 23 h 506"/>
                  <a:gd name="T36" fmla="*/ 381 w 405"/>
                  <a:gd name="T37" fmla="*/ 0 h 506"/>
                  <a:gd name="T38" fmla="*/ 23 w 405"/>
                  <a:gd name="T39" fmla="*/ 1 h 506"/>
                  <a:gd name="T40" fmla="*/ 0 w 405"/>
                  <a:gd name="T41" fmla="*/ 24 h 506"/>
                  <a:gd name="T42" fmla="*/ 0 w 405"/>
                  <a:gd name="T43" fmla="*/ 149 h 506"/>
                  <a:gd name="T44" fmla="*/ 21 w 405"/>
                  <a:gd name="T45" fmla="*/ 146 h 506"/>
                  <a:gd name="T46" fmla="*/ 21 w 405"/>
                  <a:gd name="T47" fmla="*/ 146 h 506"/>
                  <a:gd name="T48" fmla="*/ 44 w 405"/>
                  <a:gd name="T49" fmla="*/ 141 h 506"/>
                  <a:gd name="T50" fmla="*/ 101 w 405"/>
                  <a:gd name="T51" fmla="*/ 199 h 506"/>
                  <a:gd name="T52" fmla="*/ 44 w 405"/>
                  <a:gd name="T53" fmla="*/ 2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5" h="506">
                    <a:moveTo>
                      <a:pt x="44" y="256"/>
                    </a:moveTo>
                    <a:cubicBezTo>
                      <a:pt x="36" y="256"/>
                      <a:pt x="28" y="254"/>
                      <a:pt x="21" y="251"/>
                    </a:cubicBezTo>
                    <a:cubicBezTo>
                      <a:pt x="21" y="251"/>
                      <a:pt x="21" y="251"/>
                      <a:pt x="21" y="251"/>
                    </a:cubicBezTo>
                    <a:cubicBezTo>
                      <a:pt x="21" y="251"/>
                      <a:pt x="10" y="245"/>
                      <a:pt x="0" y="249"/>
                    </a:cubicBezTo>
                    <a:cubicBezTo>
                      <a:pt x="1" y="382"/>
                      <a:pt x="1" y="382"/>
                      <a:pt x="1" y="382"/>
                    </a:cubicBezTo>
                    <a:cubicBezTo>
                      <a:pt x="1" y="395"/>
                      <a:pt x="11" y="405"/>
                      <a:pt x="24" y="405"/>
                    </a:cubicBezTo>
                    <a:cubicBezTo>
                      <a:pt x="152" y="405"/>
                      <a:pt x="152" y="405"/>
                      <a:pt x="152" y="405"/>
                    </a:cubicBezTo>
                    <a:cubicBezTo>
                      <a:pt x="157" y="414"/>
                      <a:pt x="150" y="426"/>
                      <a:pt x="150" y="426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47" y="433"/>
                      <a:pt x="146" y="441"/>
                      <a:pt x="146" y="449"/>
                    </a:cubicBezTo>
                    <a:cubicBezTo>
                      <a:pt x="146" y="481"/>
                      <a:pt x="171" y="506"/>
                      <a:pt x="203" y="506"/>
                    </a:cubicBezTo>
                    <a:cubicBezTo>
                      <a:pt x="234" y="506"/>
                      <a:pt x="260" y="480"/>
                      <a:pt x="260" y="449"/>
                    </a:cubicBezTo>
                    <a:cubicBezTo>
                      <a:pt x="260" y="441"/>
                      <a:pt x="258" y="433"/>
                      <a:pt x="255" y="426"/>
                    </a:cubicBezTo>
                    <a:cubicBezTo>
                      <a:pt x="255" y="426"/>
                      <a:pt x="255" y="426"/>
                      <a:pt x="255" y="426"/>
                    </a:cubicBezTo>
                    <a:cubicBezTo>
                      <a:pt x="255" y="426"/>
                      <a:pt x="249" y="414"/>
                      <a:pt x="253" y="404"/>
                    </a:cubicBezTo>
                    <a:cubicBezTo>
                      <a:pt x="382" y="404"/>
                      <a:pt x="382" y="404"/>
                      <a:pt x="382" y="404"/>
                    </a:cubicBezTo>
                    <a:cubicBezTo>
                      <a:pt x="394" y="404"/>
                      <a:pt x="405" y="394"/>
                      <a:pt x="405" y="381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0"/>
                      <a:pt x="394" y="0"/>
                      <a:pt x="381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0" y="1"/>
                      <a:pt x="0" y="11"/>
                      <a:pt x="0" y="2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0" y="153"/>
                      <a:pt x="21" y="146"/>
                      <a:pt x="21" y="146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8" y="143"/>
                      <a:pt x="36" y="141"/>
                      <a:pt x="44" y="141"/>
                    </a:cubicBezTo>
                    <a:cubicBezTo>
                      <a:pt x="76" y="141"/>
                      <a:pt x="101" y="167"/>
                      <a:pt x="101" y="199"/>
                    </a:cubicBezTo>
                    <a:cubicBezTo>
                      <a:pt x="101" y="230"/>
                      <a:pt x="76" y="256"/>
                      <a:pt x="44" y="2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1CF5AD6A-1B4D-4CCD-9F97-3D6177B5C3E6}"/>
                </a:ext>
              </a:extLst>
            </p:cNvPr>
            <p:cNvGrpSpPr/>
            <p:nvPr/>
          </p:nvGrpSpPr>
          <p:grpSpPr>
            <a:xfrm>
              <a:off x="571184" y="4453956"/>
              <a:ext cx="866200" cy="683017"/>
              <a:chOff x="6076249" y="4492169"/>
              <a:chExt cx="866200" cy="683017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3D71E83-6194-4779-A760-22699CB3142D}"/>
                  </a:ext>
                </a:extLst>
              </p:cNvPr>
              <p:cNvSpPr/>
              <p:nvPr/>
            </p:nvSpPr>
            <p:spPr>
              <a:xfrm>
                <a:off x="6251702" y="4817819"/>
                <a:ext cx="342915" cy="357367"/>
              </a:xfrm>
              <a:custGeom>
                <a:avLst/>
                <a:gdLst>
                  <a:gd name="connsiteX0" fmla="*/ 207241 w 342915"/>
                  <a:gd name="connsiteY0" fmla="*/ 279136 h 357367"/>
                  <a:gd name="connsiteX1" fmla="*/ 190619 w 342915"/>
                  <a:gd name="connsiteY1" fmla="*/ 295778 h 357367"/>
                  <a:gd name="connsiteX2" fmla="*/ 207241 w 342915"/>
                  <a:gd name="connsiteY2" fmla="*/ 312401 h 357367"/>
                  <a:gd name="connsiteX3" fmla="*/ 223883 w 342915"/>
                  <a:gd name="connsiteY3" fmla="*/ 295778 h 357367"/>
                  <a:gd name="connsiteX4" fmla="*/ 207241 w 342915"/>
                  <a:gd name="connsiteY4" fmla="*/ 279136 h 357367"/>
                  <a:gd name="connsiteX5" fmla="*/ 330109 w 342915"/>
                  <a:gd name="connsiteY5" fmla="*/ 0 h 357367"/>
                  <a:gd name="connsiteX6" fmla="*/ 342915 w 342915"/>
                  <a:gd name="connsiteY6" fmla="*/ 235894 h 357367"/>
                  <a:gd name="connsiteX7" fmla="*/ 334178 w 342915"/>
                  <a:gd name="connsiteY7" fmla="*/ 236824 h 357367"/>
                  <a:gd name="connsiteX8" fmla="*/ 242437 w 342915"/>
                  <a:gd name="connsiteY8" fmla="*/ 246607 h 357367"/>
                  <a:gd name="connsiteX9" fmla="*/ 250783 w 342915"/>
                  <a:gd name="connsiteY9" fmla="*/ 252238 h 357367"/>
                  <a:gd name="connsiteX10" fmla="*/ 268850 w 342915"/>
                  <a:gd name="connsiteY10" fmla="*/ 295778 h 357367"/>
                  <a:gd name="connsiteX11" fmla="*/ 207241 w 342915"/>
                  <a:gd name="connsiteY11" fmla="*/ 357367 h 357367"/>
                  <a:gd name="connsiteX12" fmla="*/ 145652 w 342915"/>
                  <a:gd name="connsiteY12" fmla="*/ 295778 h 357367"/>
                  <a:gd name="connsiteX13" fmla="*/ 150508 w 342915"/>
                  <a:gd name="connsiteY13" fmla="*/ 271812 h 357367"/>
                  <a:gd name="connsiteX14" fmla="*/ 161699 w 342915"/>
                  <a:gd name="connsiteY14" fmla="*/ 255217 h 357367"/>
                  <a:gd name="connsiteX15" fmla="*/ 92180 w 342915"/>
                  <a:gd name="connsiteY15" fmla="*/ 262630 h 357367"/>
                  <a:gd name="connsiteX16" fmla="*/ 54557 w 342915"/>
                  <a:gd name="connsiteY16" fmla="*/ 233066 h 357367"/>
                  <a:gd name="connsiteX17" fmla="*/ 2461 w 342915"/>
                  <a:gd name="connsiteY17" fmla="*/ 30417 h 357367"/>
                  <a:gd name="connsiteX18" fmla="*/ 0 w 342915"/>
                  <a:gd name="connsiteY18" fmla="*/ 20885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15" h="357367">
                    <a:moveTo>
                      <a:pt x="207241" y="279136"/>
                    </a:moveTo>
                    <a:cubicBezTo>
                      <a:pt x="198058" y="279148"/>
                      <a:pt x="190619" y="286595"/>
                      <a:pt x="190619" y="295778"/>
                    </a:cubicBezTo>
                    <a:cubicBezTo>
                      <a:pt x="190630" y="304954"/>
                      <a:pt x="198066" y="312391"/>
                      <a:pt x="207241" y="312401"/>
                    </a:cubicBezTo>
                    <a:cubicBezTo>
                      <a:pt x="216424" y="312401"/>
                      <a:pt x="223872" y="304961"/>
                      <a:pt x="223883" y="295778"/>
                    </a:cubicBezTo>
                    <a:cubicBezTo>
                      <a:pt x="223872" y="286591"/>
                      <a:pt x="216428" y="279148"/>
                      <a:pt x="207241" y="279136"/>
                    </a:cubicBezTo>
                    <a:close/>
                    <a:moveTo>
                      <a:pt x="330109" y="0"/>
                    </a:moveTo>
                    <a:lnTo>
                      <a:pt x="342915" y="235894"/>
                    </a:lnTo>
                    <a:lnTo>
                      <a:pt x="334178" y="236824"/>
                    </a:lnTo>
                    <a:lnTo>
                      <a:pt x="242437" y="246607"/>
                    </a:lnTo>
                    <a:lnTo>
                      <a:pt x="250783" y="252238"/>
                    </a:lnTo>
                    <a:cubicBezTo>
                      <a:pt x="261929" y="263384"/>
                      <a:pt x="268829" y="278775"/>
                      <a:pt x="268850" y="295778"/>
                    </a:cubicBezTo>
                    <a:cubicBezTo>
                      <a:pt x="268807" y="329783"/>
                      <a:pt x="241246" y="357336"/>
                      <a:pt x="207241" y="357367"/>
                    </a:cubicBezTo>
                    <a:cubicBezTo>
                      <a:pt x="173240" y="357334"/>
                      <a:pt x="145685" y="329779"/>
                      <a:pt x="145652" y="295778"/>
                    </a:cubicBezTo>
                    <a:cubicBezTo>
                      <a:pt x="145661" y="287277"/>
                      <a:pt x="147389" y="279179"/>
                      <a:pt x="150508" y="271812"/>
                    </a:cubicBezTo>
                    <a:lnTo>
                      <a:pt x="161699" y="255217"/>
                    </a:lnTo>
                    <a:lnTo>
                      <a:pt x="92180" y="262630"/>
                    </a:lnTo>
                    <a:cubicBezTo>
                      <a:pt x="76023" y="264393"/>
                      <a:pt x="59187" y="251006"/>
                      <a:pt x="54557" y="233066"/>
                    </a:cubicBezTo>
                    <a:lnTo>
                      <a:pt x="2461" y="30417"/>
                    </a:lnTo>
                    <a:lnTo>
                      <a:pt x="0" y="20885"/>
                    </a:lnTo>
                    <a:close/>
                  </a:path>
                </a:pathLst>
              </a:custGeom>
              <a:solidFill>
                <a:schemeClr val="accent4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EE80B9F-C464-4993-9BD5-BC41BAE12ECA}"/>
                  </a:ext>
                </a:extLst>
              </p:cNvPr>
              <p:cNvSpPr/>
              <p:nvPr/>
            </p:nvSpPr>
            <p:spPr>
              <a:xfrm>
                <a:off x="6076249" y="4492169"/>
                <a:ext cx="506527" cy="389661"/>
              </a:xfrm>
              <a:custGeom>
                <a:avLst/>
                <a:gdLst>
                  <a:gd name="connsiteX0" fmla="*/ 34137 w 506527"/>
                  <a:gd name="connsiteY0" fmla="*/ 1043 h 389661"/>
                  <a:gd name="connsiteX1" fmla="*/ 115352 w 506527"/>
                  <a:gd name="connsiteY1" fmla="*/ 22354 h 389661"/>
                  <a:gd name="connsiteX2" fmla="*/ 152375 w 506527"/>
                  <a:gd name="connsiteY2" fmla="*/ 62613 h 389661"/>
                  <a:gd name="connsiteX3" fmla="*/ 162333 w 506527"/>
                  <a:gd name="connsiteY3" fmla="*/ 101360 h 389661"/>
                  <a:gd name="connsiteX4" fmla="*/ 494438 w 506527"/>
                  <a:gd name="connsiteY4" fmla="*/ 101360 h 389661"/>
                  <a:gd name="connsiteX5" fmla="*/ 506527 w 506527"/>
                  <a:gd name="connsiteY5" fmla="*/ 323965 h 389661"/>
                  <a:gd name="connsiteX6" fmla="*/ 377862 w 506527"/>
                  <a:gd name="connsiteY6" fmla="*/ 332082 h 389661"/>
                  <a:gd name="connsiteX7" fmla="*/ 384860 w 506527"/>
                  <a:gd name="connsiteY7" fmla="*/ 348976 h 389661"/>
                  <a:gd name="connsiteX8" fmla="*/ 344175 w 506527"/>
                  <a:gd name="connsiteY8" fmla="*/ 389661 h 389661"/>
                  <a:gd name="connsiteX9" fmla="*/ 303490 w 506527"/>
                  <a:gd name="connsiteY9" fmla="*/ 348976 h 389661"/>
                  <a:gd name="connsiteX10" fmla="*/ 308680 w 506527"/>
                  <a:gd name="connsiteY10" fmla="*/ 336447 h 389661"/>
                  <a:gd name="connsiteX11" fmla="*/ 176418 w 506527"/>
                  <a:gd name="connsiteY11" fmla="*/ 344791 h 389661"/>
                  <a:gd name="connsiteX12" fmla="*/ 174248 w 506527"/>
                  <a:gd name="connsiteY12" fmla="*/ 336344 h 389661"/>
                  <a:gd name="connsiteX13" fmla="*/ 115662 w 506527"/>
                  <a:gd name="connsiteY13" fmla="*/ 108451 h 389661"/>
                  <a:gd name="connsiteX14" fmla="*/ 78639 w 506527"/>
                  <a:gd name="connsiteY14" fmla="*/ 68193 h 389661"/>
                  <a:gd name="connsiteX15" fmla="*/ 23908 w 506527"/>
                  <a:gd name="connsiteY15" fmla="*/ 53798 h 389661"/>
                  <a:gd name="connsiteX16" fmla="*/ 427 w 506527"/>
                  <a:gd name="connsiteY16" fmla="*/ 19894 h 389661"/>
                  <a:gd name="connsiteX17" fmla="*/ 34137 w 506527"/>
                  <a:gd name="connsiteY17" fmla="*/ 1043 h 38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6527" h="389661">
                    <a:moveTo>
                      <a:pt x="34137" y="1043"/>
                    </a:moveTo>
                    <a:lnTo>
                      <a:pt x="115352" y="22354"/>
                    </a:lnTo>
                    <a:cubicBezTo>
                      <a:pt x="131064" y="26500"/>
                      <a:pt x="147745" y="44615"/>
                      <a:pt x="152375" y="62613"/>
                    </a:cubicBezTo>
                    <a:lnTo>
                      <a:pt x="162333" y="101360"/>
                    </a:lnTo>
                    <a:lnTo>
                      <a:pt x="494438" y="101360"/>
                    </a:lnTo>
                    <a:lnTo>
                      <a:pt x="506527" y="323965"/>
                    </a:lnTo>
                    <a:lnTo>
                      <a:pt x="377862" y="332082"/>
                    </a:lnTo>
                    <a:lnTo>
                      <a:pt x="384860" y="348976"/>
                    </a:lnTo>
                    <a:cubicBezTo>
                      <a:pt x="384860" y="371445"/>
                      <a:pt x="366644" y="389661"/>
                      <a:pt x="344175" y="389661"/>
                    </a:cubicBezTo>
                    <a:cubicBezTo>
                      <a:pt x="321705" y="389661"/>
                      <a:pt x="303490" y="371445"/>
                      <a:pt x="303490" y="348976"/>
                    </a:cubicBezTo>
                    <a:lnTo>
                      <a:pt x="308680" y="336447"/>
                    </a:lnTo>
                    <a:lnTo>
                      <a:pt x="176418" y="344791"/>
                    </a:lnTo>
                    <a:lnTo>
                      <a:pt x="174248" y="336344"/>
                    </a:lnTo>
                    <a:lnTo>
                      <a:pt x="115662" y="108451"/>
                    </a:lnTo>
                    <a:cubicBezTo>
                      <a:pt x="111051" y="90453"/>
                      <a:pt x="94390" y="72339"/>
                      <a:pt x="78639" y="68193"/>
                    </a:cubicBezTo>
                    <a:lnTo>
                      <a:pt x="23908" y="53798"/>
                    </a:lnTo>
                    <a:cubicBezTo>
                      <a:pt x="8177" y="49671"/>
                      <a:pt x="-2285" y="34386"/>
                      <a:pt x="427" y="19894"/>
                    </a:cubicBezTo>
                    <a:cubicBezTo>
                      <a:pt x="3140" y="5402"/>
                      <a:pt x="18406" y="-3083"/>
                      <a:pt x="34137" y="10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EE5959D-DD65-4EA3-8C25-25FDF0754A36}"/>
                  </a:ext>
                </a:extLst>
              </p:cNvPr>
              <p:cNvSpPr/>
              <p:nvPr/>
            </p:nvSpPr>
            <p:spPr>
              <a:xfrm>
                <a:off x="6522620" y="4593742"/>
                <a:ext cx="419829" cy="222585"/>
              </a:xfrm>
              <a:custGeom>
                <a:avLst/>
                <a:gdLst>
                  <a:gd name="connsiteX0" fmla="*/ 47505 w 419829"/>
                  <a:gd name="connsiteY0" fmla="*/ 0 h 222585"/>
                  <a:gd name="connsiteX1" fmla="*/ 60156 w 419829"/>
                  <a:gd name="connsiteY1" fmla="*/ 0 h 222585"/>
                  <a:gd name="connsiteX2" fmla="*/ 409135 w 419829"/>
                  <a:gd name="connsiteY2" fmla="*/ 0 h 222585"/>
                  <a:gd name="connsiteX3" fmla="*/ 419829 w 419829"/>
                  <a:gd name="connsiteY3" fmla="*/ 0 h 222585"/>
                  <a:gd name="connsiteX4" fmla="*/ 381702 w 419829"/>
                  <a:gd name="connsiteY4" fmla="*/ 197961 h 222585"/>
                  <a:gd name="connsiteX5" fmla="*/ 380868 w 419829"/>
                  <a:gd name="connsiteY5" fmla="*/ 202339 h 222585"/>
                  <a:gd name="connsiteX6" fmla="*/ 59575 w 419829"/>
                  <a:gd name="connsiteY6" fmla="*/ 222585 h 222585"/>
                  <a:gd name="connsiteX7" fmla="*/ 55729 w 419829"/>
                  <a:gd name="connsiteY7" fmla="*/ 151665 h 222585"/>
                  <a:gd name="connsiteX8" fmla="*/ 40685 w 419829"/>
                  <a:gd name="connsiteY8" fmla="*/ 157896 h 222585"/>
                  <a:gd name="connsiteX9" fmla="*/ 0 w 419829"/>
                  <a:gd name="connsiteY9" fmla="*/ 117211 h 222585"/>
                  <a:gd name="connsiteX10" fmla="*/ 40685 w 419829"/>
                  <a:gd name="connsiteY10" fmla="*/ 76526 h 222585"/>
                  <a:gd name="connsiteX11" fmla="*/ 51907 w 419829"/>
                  <a:gd name="connsiteY11" fmla="*/ 81174 h 22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829" h="222585">
                    <a:moveTo>
                      <a:pt x="47505" y="0"/>
                    </a:moveTo>
                    <a:lnTo>
                      <a:pt x="60156" y="0"/>
                    </a:lnTo>
                    <a:lnTo>
                      <a:pt x="409135" y="0"/>
                    </a:lnTo>
                    <a:lnTo>
                      <a:pt x="419829" y="0"/>
                    </a:lnTo>
                    <a:lnTo>
                      <a:pt x="381702" y="197961"/>
                    </a:lnTo>
                    <a:lnTo>
                      <a:pt x="380868" y="202339"/>
                    </a:lnTo>
                    <a:lnTo>
                      <a:pt x="59575" y="222585"/>
                    </a:lnTo>
                    <a:lnTo>
                      <a:pt x="55729" y="151665"/>
                    </a:lnTo>
                    <a:lnTo>
                      <a:pt x="40685" y="157896"/>
                    </a:lnTo>
                    <a:cubicBezTo>
                      <a:pt x="18215" y="157896"/>
                      <a:pt x="0" y="139680"/>
                      <a:pt x="0" y="117211"/>
                    </a:cubicBezTo>
                    <a:cubicBezTo>
                      <a:pt x="0" y="94741"/>
                      <a:pt x="18215" y="76526"/>
                      <a:pt x="40685" y="76526"/>
                    </a:cubicBezTo>
                    <a:lnTo>
                      <a:pt x="51907" y="81174"/>
                    </a:lnTo>
                    <a:close/>
                  </a:path>
                </a:pathLst>
              </a:custGeom>
              <a:solidFill>
                <a:schemeClr val="accent2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276E9D8-C6FC-41D2-A2DD-CEF60B462FD9}"/>
                  </a:ext>
                </a:extLst>
              </p:cNvPr>
              <p:cNvSpPr/>
              <p:nvPr/>
            </p:nvSpPr>
            <p:spPr>
              <a:xfrm>
                <a:off x="6582814" y="4751638"/>
                <a:ext cx="321275" cy="394411"/>
              </a:xfrm>
              <a:custGeom>
                <a:avLst/>
                <a:gdLst>
                  <a:gd name="connsiteX0" fmla="*/ 186937 w 321275"/>
                  <a:gd name="connsiteY0" fmla="*/ 316180 h 394411"/>
                  <a:gd name="connsiteX1" fmla="*/ 170315 w 321275"/>
                  <a:gd name="connsiteY1" fmla="*/ 332803 h 394411"/>
                  <a:gd name="connsiteX2" fmla="*/ 186937 w 321275"/>
                  <a:gd name="connsiteY2" fmla="*/ 349445 h 394411"/>
                  <a:gd name="connsiteX3" fmla="*/ 203579 w 321275"/>
                  <a:gd name="connsiteY3" fmla="*/ 332803 h 394411"/>
                  <a:gd name="connsiteX4" fmla="*/ 186937 w 321275"/>
                  <a:gd name="connsiteY4" fmla="*/ 316180 h 394411"/>
                  <a:gd name="connsiteX5" fmla="*/ 165142 w 321275"/>
                  <a:gd name="connsiteY5" fmla="*/ 0 h 394411"/>
                  <a:gd name="connsiteX6" fmla="*/ 205827 w 321275"/>
                  <a:gd name="connsiteY6" fmla="*/ 40685 h 394411"/>
                  <a:gd name="connsiteX7" fmla="*/ 201241 w 321275"/>
                  <a:gd name="connsiteY7" fmla="*/ 51757 h 394411"/>
                  <a:gd name="connsiteX8" fmla="*/ 321275 w 321275"/>
                  <a:gd name="connsiteY8" fmla="*/ 44193 h 394411"/>
                  <a:gd name="connsiteX9" fmla="*/ 318524 w 321275"/>
                  <a:gd name="connsiteY9" fmla="*/ 58394 h 394411"/>
                  <a:gd name="connsiteX10" fmla="*/ 288010 w 321275"/>
                  <a:gd name="connsiteY10" fmla="*/ 216813 h 394411"/>
                  <a:gd name="connsiteX11" fmla="*/ 289715 w 321275"/>
                  <a:gd name="connsiteY11" fmla="*/ 216619 h 394411"/>
                  <a:gd name="connsiteX12" fmla="*/ 321120 w 321275"/>
                  <a:gd name="connsiteY12" fmla="*/ 240313 h 394411"/>
                  <a:gd name="connsiteX13" fmla="*/ 293996 w 321275"/>
                  <a:gd name="connsiteY13" fmla="*/ 270342 h 394411"/>
                  <a:gd name="connsiteX14" fmla="*/ 214842 w 321275"/>
                  <a:gd name="connsiteY14" fmla="*/ 278783 h 394411"/>
                  <a:gd name="connsiteX15" fmla="*/ 230477 w 321275"/>
                  <a:gd name="connsiteY15" fmla="*/ 289327 h 394411"/>
                  <a:gd name="connsiteX16" fmla="*/ 248546 w 321275"/>
                  <a:gd name="connsiteY16" fmla="*/ 332861 h 394411"/>
                  <a:gd name="connsiteX17" fmla="*/ 186937 w 321275"/>
                  <a:gd name="connsiteY17" fmla="*/ 394411 h 394411"/>
                  <a:gd name="connsiteX18" fmla="*/ 125348 w 321275"/>
                  <a:gd name="connsiteY18" fmla="*/ 332861 h 394411"/>
                  <a:gd name="connsiteX19" fmla="*/ 143405 w 321275"/>
                  <a:gd name="connsiteY19" fmla="*/ 289329 h 394411"/>
                  <a:gd name="connsiteX20" fmla="*/ 148559 w 321275"/>
                  <a:gd name="connsiteY20" fmla="*/ 285852 h 394411"/>
                  <a:gd name="connsiteX21" fmla="*/ 19665 w 321275"/>
                  <a:gd name="connsiteY21" fmla="*/ 299597 h 394411"/>
                  <a:gd name="connsiteX22" fmla="*/ 12806 w 321275"/>
                  <a:gd name="connsiteY22" fmla="*/ 300333 h 394411"/>
                  <a:gd name="connsiteX23" fmla="*/ 0 w 321275"/>
                  <a:gd name="connsiteY23" fmla="*/ 64438 h 394411"/>
                  <a:gd name="connsiteX24" fmla="*/ 130880 w 321275"/>
                  <a:gd name="connsiteY24" fmla="*/ 56191 h 394411"/>
                  <a:gd name="connsiteX25" fmla="*/ 124457 w 321275"/>
                  <a:gd name="connsiteY25" fmla="*/ 40685 h 394411"/>
                  <a:gd name="connsiteX26" fmla="*/ 165142 w 321275"/>
                  <a:gd name="connsiteY26" fmla="*/ 0 h 39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275" h="394411">
                    <a:moveTo>
                      <a:pt x="186937" y="316180"/>
                    </a:moveTo>
                    <a:cubicBezTo>
                      <a:pt x="177762" y="316192"/>
                      <a:pt x="170326" y="323627"/>
                      <a:pt x="170315" y="332803"/>
                    </a:cubicBezTo>
                    <a:cubicBezTo>
                      <a:pt x="170315" y="341986"/>
                      <a:pt x="177754" y="349435"/>
                      <a:pt x="186937" y="349445"/>
                    </a:cubicBezTo>
                    <a:cubicBezTo>
                      <a:pt x="196124" y="349435"/>
                      <a:pt x="203568" y="341990"/>
                      <a:pt x="203579" y="332803"/>
                    </a:cubicBezTo>
                    <a:cubicBezTo>
                      <a:pt x="203568" y="323620"/>
                      <a:pt x="196120" y="316180"/>
                      <a:pt x="186937" y="316180"/>
                    </a:cubicBezTo>
                    <a:close/>
                    <a:moveTo>
                      <a:pt x="165142" y="0"/>
                    </a:moveTo>
                    <a:cubicBezTo>
                      <a:pt x="187611" y="0"/>
                      <a:pt x="205827" y="18215"/>
                      <a:pt x="205827" y="40685"/>
                    </a:cubicBezTo>
                    <a:lnTo>
                      <a:pt x="201241" y="51757"/>
                    </a:lnTo>
                    <a:lnTo>
                      <a:pt x="321275" y="44193"/>
                    </a:lnTo>
                    <a:lnTo>
                      <a:pt x="318524" y="58394"/>
                    </a:lnTo>
                    <a:lnTo>
                      <a:pt x="288010" y="216813"/>
                    </a:lnTo>
                    <a:lnTo>
                      <a:pt x="289715" y="216619"/>
                    </a:lnTo>
                    <a:cubicBezTo>
                      <a:pt x="305776" y="214817"/>
                      <a:pt x="319996" y="225511"/>
                      <a:pt x="321120" y="240313"/>
                    </a:cubicBezTo>
                    <a:cubicBezTo>
                      <a:pt x="322243" y="255114"/>
                      <a:pt x="310057" y="268637"/>
                      <a:pt x="293996" y="270342"/>
                    </a:cubicBezTo>
                    <a:lnTo>
                      <a:pt x="214842" y="278783"/>
                    </a:lnTo>
                    <a:lnTo>
                      <a:pt x="230477" y="289327"/>
                    </a:lnTo>
                    <a:cubicBezTo>
                      <a:pt x="241624" y="300470"/>
                      <a:pt x="248525" y="315859"/>
                      <a:pt x="248546" y="332861"/>
                    </a:cubicBezTo>
                    <a:cubicBezTo>
                      <a:pt x="248482" y="366850"/>
                      <a:pt x="220927" y="394378"/>
                      <a:pt x="186937" y="394411"/>
                    </a:cubicBezTo>
                    <a:cubicBezTo>
                      <a:pt x="152956" y="394368"/>
                      <a:pt x="125412" y="366842"/>
                      <a:pt x="125348" y="332861"/>
                    </a:cubicBezTo>
                    <a:cubicBezTo>
                      <a:pt x="125365" y="315861"/>
                      <a:pt x="132262" y="300472"/>
                      <a:pt x="143405" y="289329"/>
                    </a:cubicBezTo>
                    <a:lnTo>
                      <a:pt x="148559" y="285852"/>
                    </a:lnTo>
                    <a:lnTo>
                      <a:pt x="19665" y="299597"/>
                    </a:lnTo>
                    <a:lnTo>
                      <a:pt x="12806" y="300333"/>
                    </a:lnTo>
                    <a:lnTo>
                      <a:pt x="0" y="64438"/>
                    </a:lnTo>
                    <a:lnTo>
                      <a:pt x="130880" y="56191"/>
                    </a:lnTo>
                    <a:lnTo>
                      <a:pt x="124457" y="40685"/>
                    </a:lnTo>
                    <a:cubicBezTo>
                      <a:pt x="124457" y="18215"/>
                      <a:pt x="142672" y="0"/>
                      <a:pt x="1651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0B90033-7974-47F4-A9BB-B199AD660819}"/>
                  </a:ext>
                </a:extLst>
              </p:cNvPr>
              <p:cNvSpPr/>
              <p:nvPr/>
            </p:nvSpPr>
            <p:spPr>
              <a:xfrm>
                <a:off x="6548832" y="4888184"/>
                <a:ext cx="81369" cy="81369"/>
              </a:xfrm>
              <a:custGeom>
                <a:avLst/>
                <a:gdLst>
                  <a:gd name="connsiteX0" fmla="*/ 81370 w 81369"/>
                  <a:gd name="connsiteY0" fmla="*/ 40685 h 81369"/>
                  <a:gd name="connsiteX1" fmla="*/ 40685 w 81369"/>
                  <a:gd name="connsiteY1" fmla="*/ 81370 h 81369"/>
                  <a:gd name="connsiteX2" fmla="*/ 0 w 81369"/>
                  <a:gd name="connsiteY2" fmla="*/ 40685 h 81369"/>
                  <a:gd name="connsiteX3" fmla="*/ 40685 w 81369"/>
                  <a:gd name="connsiteY3" fmla="*/ 0 h 81369"/>
                  <a:gd name="connsiteX4" fmla="*/ 81370 w 81369"/>
                  <a:gd name="connsiteY4" fmla="*/ 40685 h 8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69" h="81369">
                    <a:moveTo>
                      <a:pt x="81370" y="40685"/>
                    </a:moveTo>
                    <a:cubicBezTo>
                      <a:pt x="81370" y="63154"/>
                      <a:pt x="63154" y="81370"/>
                      <a:pt x="40685" y="81370"/>
                    </a:cubicBezTo>
                    <a:cubicBezTo>
                      <a:pt x="18215" y="81370"/>
                      <a:pt x="0" y="63154"/>
                      <a:pt x="0" y="40685"/>
                    </a:cubicBezTo>
                    <a:cubicBezTo>
                      <a:pt x="0" y="18215"/>
                      <a:pt x="18215" y="0"/>
                      <a:pt x="40685" y="0"/>
                    </a:cubicBezTo>
                    <a:cubicBezTo>
                      <a:pt x="63154" y="0"/>
                      <a:pt x="81370" y="18215"/>
                      <a:pt x="81370" y="40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242B314-D487-4D7E-BCF6-23D5332B7256}"/>
                </a:ext>
              </a:extLst>
            </p:cNvPr>
            <p:cNvGrpSpPr/>
            <p:nvPr/>
          </p:nvGrpSpPr>
          <p:grpSpPr>
            <a:xfrm>
              <a:off x="1675292" y="4328246"/>
              <a:ext cx="557520" cy="878256"/>
              <a:chOff x="7180357" y="4366459"/>
              <a:chExt cx="557520" cy="878256"/>
            </a:xfrm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40C8416-16D7-4FFF-98BF-DD38A971DDDC}"/>
                  </a:ext>
                </a:extLst>
              </p:cNvPr>
              <p:cNvSpPr/>
              <p:nvPr/>
            </p:nvSpPr>
            <p:spPr>
              <a:xfrm>
                <a:off x="7458495" y="4928360"/>
                <a:ext cx="279382" cy="316355"/>
              </a:xfrm>
              <a:custGeom>
                <a:avLst/>
                <a:gdLst>
                  <a:gd name="connsiteX0" fmla="*/ -577 w 279382"/>
                  <a:gd name="connsiteY0" fmla="*/ -188 h 316355"/>
                  <a:gd name="connsiteX1" fmla="*/ -577 w 279382"/>
                  <a:gd name="connsiteY1" fmla="*/ 316168 h 316355"/>
                  <a:gd name="connsiteX2" fmla="*/ 142629 w 279382"/>
                  <a:gd name="connsiteY2" fmla="*/ 283295 h 316355"/>
                  <a:gd name="connsiteX3" fmla="*/ 276698 w 279382"/>
                  <a:gd name="connsiteY3" fmla="*/ -130 h 31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82" h="316355">
                    <a:moveTo>
                      <a:pt x="-577" y="-188"/>
                    </a:moveTo>
                    <a:lnTo>
                      <a:pt x="-577" y="316168"/>
                    </a:lnTo>
                    <a:cubicBezTo>
                      <a:pt x="51466" y="315992"/>
                      <a:pt x="102377" y="304709"/>
                      <a:pt x="142629" y="283295"/>
                    </a:cubicBezTo>
                    <a:cubicBezTo>
                      <a:pt x="251165" y="225532"/>
                      <a:pt x="288567" y="111881"/>
                      <a:pt x="276698" y="-1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1D202B7-3903-4A0A-BEEA-A8915D0BB367}"/>
                  </a:ext>
                </a:extLst>
              </p:cNvPr>
              <p:cNvSpPr/>
              <p:nvPr/>
            </p:nvSpPr>
            <p:spPr>
              <a:xfrm>
                <a:off x="7180357" y="4928360"/>
                <a:ext cx="278138" cy="316299"/>
              </a:xfrm>
              <a:custGeom>
                <a:avLst/>
                <a:gdLst>
                  <a:gd name="connsiteX0" fmla="*/ 1322 w 278138"/>
                  <a:gd name="connsiteY0" fmla="*/ -188 h 316299"/>
                  <a:gd name="connsiteX1" fmla="*/ 32243 w 278138"/>
                  <a:gd name="connsiteY1" fmla="*/ 185866 h 316299"/>
                  <a:gd name="connsiteX2" fmla="*/ 277562 w 278138"/>
                  <a:gd name="connsiteY2" fmla="*/ 316109 h 316299"/>
                  <a:gd name="connsiteX3" fmla="*/ 277562 w 278138"/>
                  <a:gd name="connsiteY3" fmla="*/ -130 h 3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138" h="316299">
                    <a:moveTo>
                      <a:pt x="1322" y="-188"/>
                    </a:moveTo>
                    <a:cubicBezTo>
                      <a:pt x="-4905" y="60210"/>
                      <a:pt x="3879" y="122930"/>
                      <a:pt x="32243" y="185866"/>
                    </a:cubicBezTo>
                    <a:cubicBezTo>
                      <a:pt x="72593" y="275408"/>
                      <a:pt x="177166" y="316441"/>
                      <a:pt x="277562" y="316109"/>
                    </a:cubicBezTo>
                    <a:lnTo>
                      <a:pt x="277562" y="-130"/>
                    </a:ln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4F8DE71-A831-4174-8D20-DEA1FD4BEA64}"/>
                  </a:ext>
                </a:extLst>
              </p:cNvPr>
              <p:cNvSpPr/>
              <p:nvPr/>
            </p:nvSpPr>
            <p:spPr>
              <a:xfrm>
                <a:off x="7458495" y="4566032"/>
                <a:ext cx="277196" cy="362327"/>
              </a:xfrm>
              <a:custGeom>
                <a:avLst/>
                <a:gdLst>
                  <a:gd name="connsiteX0" fmla="*/ 263990 w 277196"/>
                  <a:gd name="connsiteY0" fmla="*/ 296100 h 362327"/>
                  <a:gd name="connsiteX1" fmla="*/ 211713 w 277196"/>
                  <a:gd name="connsiteY1" fmla="*/ 173529 h 362327"/>
                  <a:gd name="connsiteX2" fmla="*/ 113992 w 277196"/>
                  <a:gd name="connsiteY2" fmla="*/ 62513 h 362327"/>
                  <a:gd name="connsiteX3" fmla="*/ 75301 w 277196"/>
                  <a:gd name="connsiteY3" fmla="*/ 33427 h 362327"/>
                  <a:gd name="connsiteX4" fmla="*/ 56542 w 277196"/>
                  <a:gd name="connsiteY4" fmla="*/ -188 h 362327"/>
                  <a:gd name="connsiteX5" fmla="*/ -577 w 277196"/>
                  <a:gd name="connsiteY5" fmla="*/ 13008 h 362327"/>
                  <a:gd name="connsiteX6" fmla="*/ -577 w 277196"/>
                  <a:gd name="connsiteY6" fmla="*/ 362140 h 362327"/>
                  <a:gd name="connsiteX7" fmla="*/ 276620 w 277196"/>
                  <a:gd name="connsiteY7" fmla="*/ 362140 h 362327"/>
                  <a:gd name="connsiteX8" fmla="*/ 263990 w 277196"/>
                  <a:gd name="connsiteY8" fmla="*/ 296100 h 3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96" h="362327">
                    <a:moveTo>
                      <a:pt x="263990" y="296100"/>
                    </a:moveTo>
                    <a:cubicBezTo>
                      <a:pt x="251942" y="253152"/>
                      <a:pt x="234369" y="211952"/>
                      <a:pt x="211713" y="173529"/>
                    </a:cubicBezTo>
                    <a:cubicBezTo>
                      <a:pt x="185477" y="129060"/>
                      <a:pt x="153775" y="93883"/>
                      <a:pt x="113992" y="62513"/>
                    </a:cubicBezTo>
                    <a:cubicBezTo>
                      <a:pt x="101205" y="52421"/>
                      <a:pt x="86975" y="45061"/>
                      <a:pt x="75301" y="33427"/>
                    </a:cubicBezTo>
                    <a:cubicBezTo>
                      <a:pt x="63628" y="21792"/>
                      <a:pt x="57732" y="10509"/>
                      <a:pt x="56542" y="-188"/>
                    </a:cubicBezTo>
                    <a:cubicBezTo>
                      <a:pt x="37860" y="5641"/>
                      <a:pt x="18767" y="10053"/>
                      <a:pt x="-577" y="13008"/>
                    </a:cubicBezTo>
                    <a:lnTo>
                      <a:pt x="-577" y="362140"/>
                    </a:lnTo>
                    <a:lnTo>
                      <a:pt x="276620" y="362140"/>
                    </a:lnTo>
                    <a:cubicBezTo>
                      <a:pt x="274260" y="339813"/>
                      <a:pt x="270036" y="317722"/>
                      <a:pt x="263990" y="29610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solidFill>
                  <a:schemeClr val="accent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155AA5D-BB05-4581-96E8-B9AB3C27F41D}"/>
                  </a:ext>
                </a:extLst>
              </p:cNvPr>
              <p:cNvSpPr/>
              <p:nvPr/>
            </p:nvSpPr>
            <p:spPr>
              <a:xfrm>
                <a:off x="7182255" y="4579228"/>
                <a:ext cx="276240" cy="349170"/>
              </a:xfrm>
              <a:custGeom>
                <a:avLst/>
                <a:gdLst>
                  <a:gd name="connsiteX0" fmla="*/ 217589 w 276240"/>
                  <a:gd name="connsiteY0" fmla="*/ 4204 h 349170"/>
                  <a:gd name="connsiteX1" fmla="*/ 203592 w 276240"/>
                  <a:gd name="connsiteY1" fmla="*/ 3950 h 349170"/>
                  <a:gd name="connsiteX2" fmla="*/ 202792 w 276240"/>
                  <a:gd name="connsiteY2" fmla="*/ 3950 h 349170"/>
                  <a:gd name="connsiteX3" fmla="*/ 185653 w 276240"/>
                  <a:gd name="connsiteY3" fmla="*/ 26341 h 349170"/>
                  <a:gd name="connsiteX4" fmla="*/ -577 w 276240"/>
                  <a:gd name="connsiteY4" fmla="*/ 348982 h 349170"/>
                  <a:gd name="connsiteX5" fmla="*/ 275664 w 276240"/>
                  <a:gd name="connsiteY5" fmla="*/ 348982 h 349170"/>
                  <a:gd name="connsiteX6" fmla="*/ 275664 w 276240"/>
                  <a:gd name="connsiteY6" fmla="*/ -188 h 349170"/>
                  <a:gd name="connsiteX7" fmla="*/ 217589 w 276240"/>
                  <a:gd name="connsiteY7" fmla="*/ 4204 h 34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40" h="349170">
                    <a:moveTo>
                      <a:pt x="217589" y="4204"/>
                    </a:moveTo>
                    <a:cubicBezTo>
                      <a:pt x="212748" y="4204"/>
                      <a:pt x="208082" y="4204"/>
                      <a:pt x="203592" y="3950"/>
                    </a:cubicBezTo>
                    <a:lnTo>
                      <a:pt x="202792" y="3950"/>
                    </a:lnTo>
                    <a:cubicBezTo>
                      <a:pt x="199747" y="11485"/>
                      <a:pt x="194164" y="18923"/>
                      <a:pt x="185653" y="26341"/>
                    </a:cubicBezTo>
                    <a:cubicBezTo>
                      <a:pt x="86994" y="112545"/>
                      <a:pt x="12092" y="225981"/>
                      <a:pt x="-577" y="348982"/>
                    </a:cubicBezTo>
                    <a:lnTo>
                      <a:pt x="275664" y="348982"/>
                    </a:lnTo>
                    <a:lnTo>
                      <a:pt x="275664" y="-188"/>
                    </a:lnTo>
                    <a:cubicBezTo>
                      <a:pt x="256443" y="2728"/>
                      <a:pt x="237030" y="4196"/>
                      <a:pt x="217589" y="4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7BB0578-8A4A-411D-BB07-3EC80ADC9AFB}"/>
                  </a:ext>
                </a:extLst>
              </p:cNvPr>
              <p:cNvSpPr/>
              <p:nvPr/>
            </p:nvSpPr>
            <p:spPr>
              <a:xfrm>
                <a:off x="7301869" y="4366459"/>
                <a:ext cx="333636" cy="187929"/>
              </a:xfrm>
              <a:custGeom>
                <a:avLst/>
                <a:gdLst>
                  <a:gd name="connsiteX0" fmla="*/ 273156 w 333636"/>
                  <a:gd name="connsiteY0" fmla="*/ 32540 h 187929"/>
                  <a:gd name="connsiteX1" fmla="*/ 203876 w 333636"/>
                  <a:gd name="connsiteY1" fmla="*/ 13156 h 187929"/>
                  <a:gd name="connsiteX2" fmla="*/ 156050 w 333636"/>
                  <a:gd name="connsiteY2" fmla="*/ 956 h 187929"/>
                  <a:gd name="connsiteX3" fmla="*/ 86809 w 333636"/>
                  <a:gd name="connsiteY3" fmla="*/ 35644 h 187929"/>
                  <a:gd name="connsiteX4" fmla="*/ 30198 w 333636"/>
                  <a:gd name="connsiteY4" fmla="*/ 27133 h 187929"/>
                  <a:gd name="connsiteX5" fmla="*/ 31916 w 333636"/>
                  <a:gd name="connsiteY5" fmla="*/ 124640 h 187929"/>
                  <a:gd name="connsiteX6" fmla="*/ 83256 w 333636"/>
                  <a:gd name="connsiteY6" fmla="*/ 187380 h 187929"/>
                  <a:gd name="connsiteX7" fmla="*/ 86301 w 333636"/>
                  <a:gd name="connsiteY7" fmla="*/ 187497 h 187929"/>
                  <a:gd name="connsiteX8" fmla="*/ 223397 w 333636"/>
                  <a:gd name="connsiteY8" fmla="*/ 165146 h 187929"/>
                  <a:gd name="connsiteX9" fmla="*/ 332362 w 333636"/>
                  <a:gd name="connsiteY9" fmla="*/ 47298 h 187929"/>
                  <a:gd name="connsiteX10" fmla="*/ 273156 w 333636"/>
                  <a:gd name="connsiteY10" fmla="*/ 32540 h 1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636" h="187929">
                    <a:moveTo>
                      <a:pt x="273156" y="32540"/>
                    </a:moveTo>
                    <a:cubicBezTo>
                      <a:pt x="235500" y="48626"/>
                      <a:pt x="234602" y="41188"/>
                      <a:pt x="203876" y="13156"/>
                    </a:cubicBezTo>
                    <a:cubicBezTo>
                      <a:pt x="189918" y="429"/>
                      <a:pt x="173072" y="-2031"/>
                      <a:pt x="156050" y="956"/>
                    </a:cubicBezTo>
                    <a:cubicBezTo>
                      <a:pt x="130204" y="5504"/>
                      <a:pt x="103968" y="22624"/>
                      <a:pt x="86809" y="35644"/>
                    </a:cubicBezTo>
                    <a:cubicBezTo>
                      <a:pt x="54053" y="60475"/>
                      <a:pt x="58796" y="43550"/>
                      <a:pt x="30198" y="27133"/>
                    </a:cubicBezTo>
                    <a:cubicBezTo>
                      <a:pt x="-2245" y="8530"/>
                      <a:pt x="-19307" y="78532"/>
                      <a:pt x="31916" y="124640"/>
                    </a:cubicBezTo>
                    <a:cubicBezTo>
                      <a:pt x="58035" y="148065"/>
                      <a:pt x="76521" y="168504"/>
                      <a:pt x="83256" y="187380"/>
                    </a:cubicBezTo>
                    <a:lnTo>
                      <a:pt x="86301" y="187497"/>
                    </a:lnTo>
                    <a:cubicBezTo>
                      <a:pt x="133033" y="189239"/>
                      <a:pt x="179639" y="181639"/>
                      <a:pt x="223397" y="165146"/>
                    </a:cubicBezTo>
                    <a:cubicBezTo>
                      <a:pt x="251077" y="124406"/>
                      <a:pt x="324710" y="88624"/>
                      <a:pt x="332362" y="47298"/>
                    </a:cubicBezTo>
                    <a:cubicBezTo>
                      <a:pt x="339331" y="9271"/>
                      <a:pt x="292266" y="24361"/>
                      <a:pt x="273156" y="3254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38015E8-CE9A-4C2A-AC32-C406F24F1E3F}"/>
                  </a:ext>
                </a:extLst>
              </p:cNvPr>
              <p:cNvSpPr/>
              <p:nvPr/>
            </p:nvSpPr>
            <p:spPr>
              <a:xfrm>
                <a:off x="7440634" y="5064128"/>
                <a:ext cx="78395" cy="78396"/>
              </a:xfrm>
              <a:custGeom>
                <a:avLst/>
                <a:gdLst>
                  <a:gd name="connsiteX0" fmla="*/ 77819 w 78395"/>
                  <a:gd name="connsiteY0" fmla="*/ 39010 h 78396"/>
                  <a:gd name="connsiteX1" fmla="*/ 38621 w 78395"/>
                  <a:gd name="connsiteY1" fmla="*/ 78208 h 78396"/>
                  <a:gd name="connsiteX2" fmla="*/ -577 w 78395"/>
                  <a:gd name="connsiteY2" fmla="*/ 39010 h 78396"/>
                  <a:gd name="connsiteX3" fmla="*/ 38621 w 78395"/>
                  <a:gd name="connsiteY3" fmla="*/ -188 h 78396"/>
                  <a:gd name="connsiteX4" fmla="*/ 38641 w 78395"/>
                  <a:gd name="connsiteY4" fmla="*/ -188 h 78396"/>
                  <a:gd name="connsiteX5" fmla="*/ 77819 w 78395"/>
                  <a:gd name="connsiteY5" fmla="*/ 39010 h 7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6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38627" y="-188"/>
                      <a:pt x="38635" y="-188"/>
                      <a:pt x="38641" y="-188"/>
                    </a:cubicBezTo>
                    <a:cubicBezTo>
                      <a:pt x="60282" y="-178"/>
                      <a:pt x="77819" y="17369"/>
                      <a:pt x="77819" y="3901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605D4D8-7CCD-4E70-805E-44C8725A7644}"/>
                  </a:ext>
                </a:extLst>
              </p:cNvPr>
              <p:cNvSpPr/>
              <p:nvPr/>
            </p:nvSpPr>
            <p:spPr>
              <a:xfrm>
                <a:off x="7573415" y="4867181"/>
                <a:ext cx="78395" cy="78395"/>
              </a:xfrm>
              <a:custGeom>
                <a:avLst/>
                <a:gdLst>
                  <a:gd name="connsiteX0" fmla="*/ 77819 w 78395"/>
                  <a:gd name="connsiteY0" fmla="*/ 39010 h 78395"/>
                  <a:gd name="connsiteX1" fmla="*/ 38621 w 78395"/>
                  <a:gd name="connsiteY1" fmla="*/ 78208 h 78395"/>
                  <a:gd name="connsiteX2" fmla="*/ -577 w 78395"/>
                  <a:gd name="connsiteY2" fmla="*/ 39010 h 78395"/>
                  <a:gd name="connsiteX3" fmla="*/ 38621 w 78395"/>
                  <a:gd name="connsiteY3" fmla="*/ -188 h 78395"/>
                  <a:gd name="connsiteX4" fmla="*/ 77819 w 78395"/>
                  <a:gd name="connsiteY4" fmla="*/ 3901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5" h="78395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60270" y="-188"/>
                      <a:pt x="77819" y="17361"/>
                      <a:pt x="77819" y="390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DAE657A-C6B0-448F-B534-AB047F6A410C}"/>
                  </a:ext>
                </a:extLst>
              </p:cNvPr>
              <p:cNvSpPr/>
              <p:nvPr/>
            </p:nvSpPr>
            <p:spPr>
              <a:xfrm>
                <a:off x="7402490" y="4757884"/>
                <a:ext cx="78396" cy="78395"/>
              </a:xfrm>
              <a:custGeom>
                <a:avLst/>
                <a:gdLst>
                  <a:gd name="connsiteX0" fmla="*/ 77819 w 78396"/>
                  <a:gd name="connsiteY0" fmla="*/ 38990 h 78395"/>
                  <a:gd name="connsiteX1" fmla="*/ 38641 w 78396"/>
                  <a:gd name="connsiteY1" fmla="*/ 78208 h 78395"/>
                  <a:gd name="connsiteX2" fmla="*/ -577 w 78396"/>
                  <a:gd name="connsiteY2" fmla="*/ 39029 h 78395"/>
                  <a:gd name="connsiteX3" fmla="*/ 38602 w 78396"/>
                  <a:gd name="connsiteY3" fmla="*/ -188 h 78395"/>
                  <a:gd name="connsiteX4" fmla="*/ 38621 w 78396"/>
                  <a:gd name="connsiteY4" fmla="*/ -188 h 78395"/>
                  <a:gd name="connsiteX5" fmla="*/ 77819 w 78396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6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8" y="17381"/>
                      <a:pt x="16953" y="-176"/>
                      <a:pt x="38602" y="-188"/>
                    </a:cubicBezTo>
                    <a:cubicBezTo>
                      <a:pt x="38608" y="-188"/>
                      <a:pt x="38616" y="-188"/>
                      <a:pt x="38621" y="-188"/>
                    </a:cubicBezTo>
                    <a:cubicBezTo>
                      <a:pt x="60262" y="-188"/>
                      <a:pt x="77808" y="17350"/>
                      <a:pt x="77819" y="3899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41BE48-4DAD-4F3F-AC42-181C4E3CBFCE}"/>
                  </a:ext>
                </a:extLst>
              </p:cNvPr>
              <p:cNvSpPr/>
              <p:nvPr/>
            </p:nvSpPr>
            <p:spPr>
              <a:xfrm>
                <a:off x="7301821" y="4909796"/>
                <a:ext cx="78395" cy="78395"/>
              </a:xfrm>
              <a:custGeom>
                <a:avLst/>
                <a:gdLst>
                  <a:gd name="connsiteX0" fmla="*/ 77819 w 78395"/>
                  <a:gd name="connsiteY0" fmla="*/ 38990 h 78395"/>
                  <a:gd name="connsiteX1" fmla="*/ 38641 w 78395"/>
                  <a:gd name="connsiteY1" fmla="*/ 78208 h 78395"/>
                  <a:gd name="connsiteX2" fmla="*/ -577 w 78395"/>
                  <a:gd name="connsiteY2" fmla="*/ 39029 h 78395"/>
                  <a:gd name="connsiteX3" fmla="*/ 38602 w 78395"/>
                  <a:gd name="connsiteY3" fmla="*/ -188 h 78395"/>
                  <a:gd name="connsiteX4" fmla="*/ 38660 w 78395"/>
                  <a:gd name="connsiteY4" fmla="*/ -188 h 78395"/>
                  <a:gd name="connsiteX5" fmla="*/ 77819 w 78395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6" y="17381"/>
                      <a:pt x="16953" y="-176"/>
                      <a:pt x="38602" y="-188"/>
                    </a:cubicBezTo>
                    <a:cubicBezTo>
                      <a:pt x="38621" y="-188"/>
                      <a:pt x="38641" y="-188"/>
                      <a:pt x="38660" y="-188"/>
                    </a:cubicBezTo>
                    <a:cubicBezTo>
                      <a:pt x="60286" y="-167"/>
                      <a:pt x="77809" y="17365"/>
                      <a:pt x="77819" y="38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D9657800-D8FC-4A3B-960D-32F521BBF8BE}"/>
                </a:ext>
              </a:extLst>
            </p:cNvPr>
            <p:cNvGrpSpPr/>
            <p:nvPr/>
          </p:nvGrpSpPr>
          <p:grpSpPr>
            <a:xfrm>
              <a:off x="3509187" y="4374177"/>
              <a:ext cx="521009" cy="829247"/>
              <a:chOff x="9014252" y="4412390"/>
              <a:chExt cx="521009" cy="829247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876A7EB-4418-46D5-97F8-864AB3BBCC0A}"/>
                  </a:ext>
                </a:extLst>
              </p:cNvPr>
              <p:cNvSpPr/>
              <p:nvPr/>
            </p:nvSpPr>
            <p:spPr>
              <a:xfrm>
                <a:off x="9014947" y="4696581"/>
                <a:ext cx="332289" cy="343484"/>
              </a:xfrm>
              <a:custGeom>
                <a:avLst/>
                <a:gdLst>
                  <a:gd name="connsiteX0" fmla="*/ 71737 w 332289"/>
                  <a:gd name="connsiteY0" fmla="*/ 158972 h 343484"/>
                  <a:gd name="connsiteX1" fmla="*/ 147407 w 332289"/>
                  <a:gd name="connsiteY1" fmla="*/ 343343 h 343484"/>
                  <a:gd name="connsiteX2" fmla="*/ 252978 w 332289"/>
                  <a:gd name="connsiteY2" fmla="*/ 343343 h 343484"/>
                  <a:gd name="connsiteX3" fmla="*/ 252978 w 332289"/>
                  <a:gd name="connsiteY3" fmla="*/ 213484 h 343484"/>
                  <a:gd name="connsiteX4" fmla="*/ 259035 w 332289"/>
                  <a:gd name="connsiteY4" fmla="*/ 209204 h 343484"/>
                  <a:gd name="connsiteX5" fmla="*/ 307026 w 332289"/>
                  <a:gd name="connsiteY5" fmla="*/ 209628 h 343484"/>
                  <a:gd name="connsiteX6" fmla="*/ 331657 w 332289"/>
                  <a:gd name="connsiteY6" fmla="*/ 159033 h 343484"/>
                  <a:gd name="connsiteX7" fmla="*/ 281688 w 332289"/>
                  <a:gd name="connsiteY7" fmla="*/ 119643 h 343484"/>
                  <a:gd name="connsiteX8" fmla="*/ 254311 w 332289"/>
                  <a:gd name="connsiteY8" fmla="*/ 129072 h 343484"/>
                  <a:gd name="connsiteX9" fmla="*/ 254311 w 332289"/>
                  <a:gd name="connsiteY9" fmla="*/ -141 h 343484"/>
                  <a:gd name="connsiteX10" fmla="*/ 187685 w 332289"/>
                  <a:gd name="connsiteY10" fmla="*/ -141 h 343484"/>
                  <a:gd name="connsiteX11" fmla="*/ 162792 w 332289"/>
                  <a:gd name="connsiteY11" fmla="*/ 66989 h 343484"/>
                  <a:gd name="connsiteX12" fmla="*/ 96045 w 332289"/>
                  <a:gd name="connsiteY12" fmla="*/ 67231 h 343484"/>
                  <a:gd name="connsiteX13" fmla="*/ 73837 w 332289"/>
                  <a:gd name="connsiteY13" fmla="*/ -141 h 343484"/>
                  <a:gd name="connsiteX14" fmla="*/ -259 w 332289"/>
                  <a:gd name="connsiteY14" fmla="*/ -141 h 343484"/>
                  <a:gd name="connsiteX15" fmla="*/ 71737 w 332289"/>
                  <a:gd name="connsiteY15" fmla="*/ 158972 h 3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289" h="343484">
                    <a:moveTo>
                      <a:pt x="71737" y="158972"/>
                    </a:moveTo>
                    <a:cubicBezTo>
                      <a:pt x="143511" y="227819"/>
                      <a:pt x="147407" y="343343"/>
                      <a:pt x="147407" y="343343"/>
                    </a:cubicBezTo>
                    <a:lnTo>
                      <a:pt x="252978" y="343343"/>
                    </a:lnTo>
                    <a:lnTo>
                      <a:pt x="252978" y="213484"/>
                    </a:lnTo>
                    <a:cubicBezTo>
                      <a:pt x="252978" y="213484"/>
                      <a:pt x="252292" y="207104"/>
                      <a:pt x="259035" y="209204"/>
                    </a:cubicBezTo>
                    <a:cubicBezTo>
                      <a:pt x="265778" y="211304"/>
                      <a:pt x="281244" y="220752"/>
                      <a:pt x="307026" y="209628"/>
                    </a:cubicBezTo>
                    <a:cubicBezTo>
                      <a:pt x="332808" y="198503"/>
                      <a:pt x="332828" y="175306"/>
                      <a:pt x="331657" y="159033"/>
                    </a:cubicBezTo>
                    <a:cubicBezTo>
                      <a:pt x="330345" y="140862"/>
                      <a:pt x="310680" y="117220"/>
                      <a:pt x="281688" y="119643"/>
                    </a:cubicBezTo>
                    <a:cubicBezTo>
                      <a:pt x="260893" y="121379"/>
                      <a:pt x="254311" y="129072"/>
                      <a:pt x="254311" y="129072"/>
                    </a:cubicBezTo>
                    <a:lnTo>
                      <a:pt x="254311" y="-141"/>
                    </a:lnTo>
                    <a:lnTo>
                      <a:pt x="187685" y="-141"/>
                    </a:lnTo>
                    <a:cubicBezTo>
                      <a:pt x="187685" y="-141"/>
                      <a:pt x="191723" y="43367"/>
                      <a:pt x="162792" y="66989"/>
                    </a:cubicBezTo>
                    <a:cubicBezTo>
                      <a:pt x="143834" y="82434"/>
                      <a:pt x="115649" y="81404"/>
                      <a:pt x="96045" y="67231"/>
                    </a:cubicBezTo>
                    <a:cubicBezTo>
                      <a:pt x="75109" y="52069"/>
                      <a:pt x="70081" y="24268"/>
                      <a:pt x="73837" y="-141"/>
                    </a:cubicBezTo>
                    <a:lnTo>
                      <a:pt x="-259" y="-141"/>
                    </a:lnTo>
                    <a:cubicBezTo>
                      <a:pt x="-259" y="-141"/>
                      <a:pt x="-259" y="89985"/>
                      <a:pt x="71737" y="1589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2E74231A-8223-4B4C-A391-56D9A662FA05}"/>
                  </a:ext>
                </a:extLst>
              </p:cNvPr>
              <p:cNvSpPr/>
              <p:nvPr/>
            </p:nvSpPr>
            <p:spPr>
              <a:xfrm>
                <a:off x="9279289" y="4619225"/>
                <a:ext cx="255861" cy="418640"/>
              </a:xfrm>
              <a:custGeom>
                <a:avLst/>
                <a:gdLst>
                  <a:gd name="connsiteX0" fmla="*/ -259 w 255861"/>
                  <a:gd name="connsiteY0" fmla="*/ 77276 h 418640"/>
                  <a:gd name="connsiteX1" fmla="*/ -259 w 255861"/>
                  <a:gd name="connsiteY1" fmla="*/ 190337 h 418640"/>
                  <a:gd name="connsiteX2" fmla="*/ 17407 w 255861"/>
                  <a:gd name="connsiteY2" fmla="*/ 187410 h 418640"/>
                  <a:gd name="connsiteX3" fmla="*/ 74563 w 255861"/>
                  <a:gd name="connsiteY3" fmla="*/ 228475 h 418640"/>
                  <a:gd name="connsiteX4" fmla="*/ 42664 w 255861"/>
                  <a:gd name="connsiteY4" fmla="*/ 296777 h 418640"/>
                  <a:gd name="connsiteX5" fmla="*/ -259 w 255861"/>
                  <a:gd name="connsiteY5" fmla="*/ 298796 h 418640"/>
                  <a:gd name="connsiteX6" fmla="*/ -259 w 255861"/>
                  <a:gd name="connsiteY6" fmla="*/ 418499 h 418640"/>
                  <a:gd name="connsiteX7" fmla="*/ 108623 w 255861"/>
                  <a:gd name="connsiteY7" fmla="*/ 418499 h 418640"/>
                  <a:gd name="connsiteX8" fmla="*/ 181568 w 255861"/>
                  <a:gd name="connsiteY8" fmla="*/ 231686 h 418640"/>
                  <a:gd name="connsiteX9" fmla="*/ 255603 w 255861"/>
                  <a:gd name="connsiteY9" fmla="*/ 77276 h 418640"/>
                  <a:gd name="connsiteX10" fmla="*/ 178217 w 255861"/>
                  <a:gd name="connsiteY10" fmla="*/ 77276 h 418640"/>
                  <a:gd name="connsiteX11" fmla="*/ 173492 w 255861"/>
                  <a:gd name="connsiteY11" fmla="*/ 71441 h 418640"/>
                  <a:gd name="connsiteX12" fmla="*/ 155725 w 255861"/>
                  <a:gd name="connsiteY12" fmla="*/ 8652 h 418640"/>
                  <a:gd name="connsiteX13" fmla="*/ 83992 w 255861"/>
                  <a:gd name="connsiteY13" fmla="*/ 32657 h 418640"/>
                  <a:gd name="connsiteX14" fmla="*/ 86637 w 255861"/>
                  <a:gd name="connsiteY14" fmla="*/ 71986 h 418640"/>
                  <a:gd name="connsiteX15" fmla="*/ 86637 w 255861"/>
                  <a:gd name="connsiteY15" fmla="*/ 77276 h 4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5861" h="418640">
                    <a:moveTo>
                      <a:pt x="-259" y="77276"/>
                    </a:moveTo>
                    <a:lnTo>
                      <a:pt x="-259" y="190337"/>
                    </a:lnTo>
                    <a:cubicBezTo>
                      <a:pt x="-259" y="188318"/>
                      <a:pt x="16236" y="187450"/>
                      <a:pt x="17407" y="187410"/>
                    </a:cubicBezTo>
                    <a:cubicBezTo>
                      <a:pt x="43447" y="186944"/>
                      <a:pt x="66696" y="203648"/>
                      <a:pt x="74563" y="228475"/>
                    </a:cubicBezTo>
                    <a:cubicBezTo>
                      <a:pt x="83810" y="257629"/>
                      <a:pt x="68870" y="283674"/>
                      <a:pt x="42664" y="296777"/>
                    </a:cubicBezTo>
                    <a:cubicBezTo>
                      <a:pt x="26714" y="304852"/>
                      <a:pt x="-259" y="298796"/>
                      <a:pt x="-259" y="298796"/>
                    </a:cubicBezTo>
                    <a:lnTo>
                      <a:pt x="-259" y="418499"/>
                    </a:lnTo>
                    <a:lnTo>
                      <a:pt x="108623" y="418499"/>
                    </a:lnTo>
                    <a:cubicBezTo>
                      <a:pt x="108623" y="418499"/>
                      <a:pt x="110238" y="313292"/>
                      <a:pt x="181568" y="231686"/>
                    </a:cubicBezTo>
                    <a:cubicBezTo>
                      <a:pt x="252898" y="150079"/>
                      <a:pt x="255603" y="77276"/>
                      <a:pt x="255603" y="77276"/>
                    </a:cubicBezTo>
                    <a:lnTo>
                      <a:pt x="178217" y="77276"/>
                    </a:lnTo>
                    <a:cubicBezTo>
                      <a:pt x="178217" y="77276"/>
                      <a:pt x="169454" y="78185"/>
                      <a:pt x="173492" y="71441"/>
                    </a:cubicBezTo>
                    <a:cubicBezTo>
                      <a:pt x="177530" y="64698"/>
                      <a:pt x="189785" y="30658"/>
                      <a:pt x="155725" y="8652"/>
                    </a:cubicBezTo>
                    <a:cubicBezTo>
                      <a:pt x="121666" y="-13355"/>
                      <a:pt x="91402" y="10206"/>
                      <a:pt x="83992" y="32657"/>
                    </a:cubicBezTo>
                    <a:cubicBezTo>
                      <a:pt x="79490" y="45580"/>
                      <a:pt x="80445" y="59782"/>
                      <a:pt x="86637" y="71986"/>
                    </a:cubicBezTo>
                    <a:lnTo>
                      <a:pt x="86637" y="77276"/>
                    </a:lnTo>
                    <a:close/>
                  </a:path>
                </a:pathLst>
              </a:custGeom>
              <a:solidFill>
                <a:schemeClr val="accent3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939683-4002-4A75-8FB1-30EB20F882C3}"/>
                  </a:ext>
                </a:extLst>
              </p:cNvPr>
              <p:cNvSpPr/>
              <p:nvPr/>
            </p:nvSpPr>
            <p:spPr>
              <a:xfrm>
                <a:off x="9202903" y="4412390"/>
                <a:ext cx="332358" cy="273047"/>
              </a:xfrm>
              <a:custGeom>
                <a:avLst/>
                <a:gdLst>
                  <a:gd name="connsiteX0" fmla="*/ 76126 w 332358"/>
                  <a:gd name="connsiteY0" fmla="*/ 272906 h 273047"/>
                  <a:gd name="connsiteX1" fmla="*/ 149596 w 332358"/>
                  <a:gd name="connsiteY1" fmla="*/ 272906 h 273047"/>
                  <a:gd name="connsiteX2" fmla="*/ 151413 w 332358"/>
                  <a:gd name="connsiteY2" fmla="*/ 238927 h 273047"/>
                  <a:gd name="connsiteX3" fmla="*/ 184080 w 332358"/>
                  <a:gd name="connsiteY3" fmla="*/ 201596 h 273047"/>
                  <a:gd name="connsiteX4" fmla="*/ 261325 w 332358"/>
                  <a:gd name="connsiteY4" fmla="*/ 235353 h 273047"/>
                  <a:gd name="connsiteX5" fmla="*/ 261325 w 332358"/>
                  <a:gd name="connsiteY5" fmla="*/ 272906 h 273047"/>
                  <a:gd name="connsiteX6" fmla="*/ 331988 w 332358"/>
                  <a:gd name="connsiteY6" fmla="*/ 272906 h 273047"/>
                  <a:gd name="connsiteX7" fmla="*/ 284886 w 332358"/>
                  <a:gd name="connsiteY7" fmla="*/ 108684 h 273047"/>
                  <a:gd name="connsiteX8" fmla="*/ 76126 w 332358"/>
                  <a:gd name="connsiteY8" fmla="*/ -137 h 273047"/>
                  <a:gd name="connsiteX9" fmla="*/ 76126 w 332358"/>
                  <a:gd name="connsiteY9" fmla="*/ 95238 h 273047"/>
                  <a:gd name="connsiteX10" fmla="*/ 69524 w 332358"/>
                  <a:gd name="connsiteY10" fmla="*/ 98589 h 273047"/>
                  <a:gd name="connsiteX11" fmla="*/ 31407 w 332358"/>
                  <a:gd name="connsiteY11" fmla="*/ 97176 h 273047"/>
                  <a:gd name="connsiteX12" fmla="*/ 9198 w 332358"/>
                  <a:gd name="connsiteY12" fmla="*/ 171453 h 273047"/>
                  <a:gd name="connsiteX13" fmla="*/ 66072 w 332358"/>
                  <a:gd name="connsiteY13" fmla="*/ 186091 h 273047"/>
                  <a:gd name="connsiteX14" fmla="*/ 76046 w 332358"/>
                  <a:gd name="connsiteY14" fmla="*/ 188776 h 27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58" h="273047">
                    <a:moveTo>
                      <a:pt x="76126" y="272906"/>
                    </a:moveTo>
                    <a:lnTo>
                      <a:pt x="149596" y="272906"/>
                    </a:lnTo>
                    <a:cubicBezTo>
                      <a:pt x="149596" y="272906"/>
                      <a:pt x="146931" y="252191"/>
                      <a:pt x="151413" y="238927"/>
                    </a:cubicBezTo>
                    <a:cubicBezTo>
                      <a:pt x="157107" y="222129"/>
                      <a:pt x="167686" y="208219"/>
                      <a:pt x="184080" y="201596"/>
                    </a:cubicBezTo>
                    <a:cubicBezTo>
                      <a:pt x="214142" y="189483"/>
                      <a:pt x="251149" y="204241"/>
                      <a:pt x="261325" y="235353"/>
                    </a:cubicBezTo>
                    <a:cubicBezTo>
                      <a:pt x="268311" y="256673"/>
                      <a:pt x="261325" y="272906"/>
                      <a:pt x="261325" y="272906"/>
                    </a:cubicBezTo>
                    <a:lnTo>
                      <a:pt x="331988" y="272906"/>
                    </a:lnTo>
                    <a:cubicBezTo>
                      <a:pt x="331988" y="272906"/>
                      <a:pt x="336693" y="177329"/>
                      <a:pt x="284886" y="108684"/>
                    </a:cubicBezTo>
                    <a:cubicBezTo>
                      <a:pt x="233080" y="40040"/>
                      <a:pt x="162800" y="-602"/>
                      <a:pt x="76126" y="-137"/>
                    </a:cubicBezTo>
                    <a:lnTo>
                      <a:pt x="76126" y="95238"/>
                    </a:lnTo>
                    <a:cubicBezTo>
                      <a:pt x="76126" y="95238"/>
                      <a:pt x="74915" y="101295"/>
                      <a:pt x="69524" y="98589"/>
                    </a:cubicBezTo>
                    <a:cubicBezTo>
                      <a:pt x="59006" y="93340"/>
                      <a:pt x="42309" y="94551"/>
                      <a:pt x="31407" y="97176"/>
                    </a:cubicBezTo>
                    <a:cubicBezTo>
                      <a:pt x="-2391" y="105252"/>
                      <a:pt x="-8003" y="145409"/>
                      <a:pt x="9198" y="171453"/>
                    </a:cubicBezTo>
                    <a:cubicBezTo>
                      <a:pt x="21837" y="190472"/>
                      <a:pt x="45761" y="193339"/>
                      <a:pt x="66072" y="186091"/>
                    </a:cubicBezTo>
                    <a:cubicBezTo>
                      <a:pt x="75500" y="182719"/>
                      <a:pt x="76046" y="182053"/>
                      <a:pt x="76046" y="188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5DD2EAD9-7D87-4ECA-97DC-876F1C3B24FC}"/>
                  </a:ext>
                </a:extLst>
              </p:cNvPr>
              <p:cNvSpPr/>
              <p:nvPr/>
            </p:nvSpPr>
            <p:spPr>
              <a:xfrm>
                <a:off x="9014252" y="4412393"/>
                <a:ext cx="254739" cy="351422"/>
              </a:xfrm>
              <a:custGeom>
                <a:avLst/>
                <a:gdLst>
                  <a:gd name="connsiteX0" fmla="*/ 254481 w 254739"/>
                  <a:gd name="connsiteY0" fmla="*/ -141 h 351422"/>
                  <a:gd name="connsiteX1" fmla="*/ 254481 w 254739"/>
                  <a:gd name="connsiteY1" fmla="*/ 86896 h 351422"/>
                  <a:gd name="connsiteX2" fmla="*/ 186523 w 254739"/>
                  <a:gd name="connsiteY2" fmla="*/ 110235 h 351422"/>
                  <a:gd name="connsiteX3" fmla="*/ 214546 w 254739"/>
                  <a:gd name="connsiteY3" fmla="*/ 197716 h 351422"/>
                  <a:gd name="connsiteX4" fmla="*/ 254481 w 254739"/>
                  <a:gd name="connsiteY4" fmla="*/ 197716 h 351422"/>
                  <a:gd name="connsiteX5" fmla="*/ 254481 w 254739"/>
                  <a:gd name="connsiteY5" fmla="*/ 275123 h 351422"/>
                  <a:gd name="connsiteX6" fmla="*/ 176892 w 254739"/>
                  <a:gd name="connsiteY6" fmla="*/ 275123 h 351422"/>
                  <a:gd name="connsiteX7" fmla="*/ 175883 w 254739"/>
                  <a:gd name="connsiteY7" fmla="*/ 311888 h 351422"/>
                  <a:gd name="connsiteX8" fmla="*/ 137523 w 254739"/>
                  <a:gd name="connsiteY8" fmla="*/ 350490 h 351422"/>
                  <a:gd name="connsiteX9" fmla="*/ 83496 w 254739"/>
                  <a:gd name="connsiteY9" fmla="*/ 302035 h 351422"/>
                  <a:gd name="connsiteX10" fmla="*/ 85838 w 254739"/>
                  <a:gd name="connsiteY10" fmla="*/ 273770 h 351422"/>
                  <a:gd name="connsiteX11" fmla="*/ -251 w 254739"/>
                  <a:gd name="connsiteY11" fmla="*/ 273770 h 351422"/>
                  <a:gd name="connsiteX12" fmla="*/ 47195 w 254739"/>
                  <a:gd name="connsiteY12" fmla="*/ 114030 h 351422"/>
                  <a:gd name="connsiteX13" fmla="*/ 254481 w 254739"/>
                  <a:gd name="connsiteY13" fmla="*/ -141 h 35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739" h="351422">
                    <a:moveTo>
                      <a:pt x="254481" y="-141"/>
                    </a:moveTo>
                    <a:lnTo>
                      <a:pt x="254481" y="86896"/>
                    </a:lnTo>
                    <a:cubicBezTo>
                      <a:pt x="254481" y="86896"/>
                      <a:pt x="211416" y="73894"/>
                      <a:pt x="186523" y="110235"/>
                    </a:cubicBezTo>
                    <a:cubicBezTo>
                      <a:pt x="161629" y="146576"/>
                      <a:pt x="190076" y="190327"/>
                      <a:pt x="214546" y="197716"/>
                    </a:cubicBezTo>
                    <a:cubicBezTo>
                      <a:pt x="239016" y="205105"/>
                      <a:pt x="254481" y="197716"/>
                      <a:pt x="254481" y="197716"/>
                    </a:cubicBezTo>
                    <a:lnTo>
                      <a:pt x="254481" y="275123"/>
                    </a:lnTo>
                    <a:lnTo>
                      <a:pt x="176892" y="275123"/>
                    </a:lnTo>
                    <a:cubicBezTo>
                      <a:pt x="176892" y="275123"/>
                      <a:pt x="178911" y="296403"/>
                      <a:pt x="175883" y="311888"/>
                    </a:cubicBezTo>
                    <a:cubicBezTo>
                      <a:pt x="172047" y="331553"/>
                      <a:pt x="160963" y="346715"/>
                      <a:pt x="137523" y="350490"/>
                    </a:cubicBezTo>
                    <a:cubicBezTo>
                      <a:pt x="95650" y="357213"/>
                      <a:pt x="83334" y="319338"/>
                      <a:pt x="83496" y="302035"/>
                    </a:cubicBezTo>
                    <a:cubicBezTo>
                      <a:pt x="83413" y="292562"/>
                      <a:pt x="84198" y="283102"/>
                      <a:pt x="85838" y="273770"/>
                    </a:cubicBezTo>
                    <a:lnTo>
                      <a:pt x="-251" y="273770"/>
                    </a:lnTo>
                    <a:cubicBezTo>
                      <a:pt x="-251" y="273770"/>
                      <a:pt x="-2048" y="186955"/>
                      <a:pt x="47195" y="114030"/>
                    </a:cubicBezTo>
                    <a:cubicBezTo>
                      <a:pt x="95670" y="42257"/>
                      <a:pt x="154886" y="3896"/>
                      <a:pt x="254481" y="-1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D1FAB79-4484-4625-A3C4-1C0374B349E4}"/>
                  </a:ext>
                </a:extLst>
              </p:cNvPr>
              <p:cNvSpPr/>
              <p:nvPr/>
            </p:nvSpPr>
            <p:spPr>
              <a:xfrm>
                <a:off x="9156213" y="5061204"/>
                <a:ext cx="236641" cy="33373"/>
              </a:xfrm>
              <a:custGeom>
                <a:avLst/>
                <a:gdLst>
                  <a:gd name="connsiteX0" fmla="*/ 227940 w 236641"/>
                  <a:gd name="connsiteY0" fmla="*/ 0 h 33373"/>
                  <a:gd name="connsiteX1" fmla="*/ 236642 w 236641"/>
                  <a:gd name="connsiteY1" fmla="*/ 0 h 33373"/>
                  <a:gd name="connsiteX2" fmla="*/ 236642 w 236641"/>
                  <a:gd name="connsiteY2" fmla="*/ 33373 h 33373"/>
                  <a:gd name="connsiteX3" fmla="*/ 227940 w 236641"/>
                  <a:gd name="connsiteY3" fmla="*/ 33373 h 33373"/>
                  <a:gd name="connsiteX4" fmla="*/ 8702 w 236641"/>
                  <a:gd name="connsiteY4" fmla="*/ 33373 h 33373"/>
                  <a:gd name="connsiteX5" fmla="*/ 0 w 236641"/>
                  <a:gd name="connsiteY5" fmla="*/ 33373 h 33373"/>
                  <a:gd name="connsiteX6" fmla="*/ 0 w 236641"/>
                  <a:gd name="connsiteY6" fmla="*/ 0 h 33373"/>
                  <a:gd name="connsiteX7" fmla="*/ 8702 w 236641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41" h="33373">
                    <a:moveTo>
                      <a:pt x="227940" y="0"/>
                    </a:moveTo>
                    <a:cubicBezTo>
                      <a:pt x="232746" y="0"/>
                      <a:pt x="236642" y="0"/>
                      <a:pt x="236642" y="0"/>
                    </a:cubicBezTo>
                    <a:lnTo>
                      <a:pt x="236642" y="33373"/>
                    </a:lnTo>
                    <a:cubicBezTo>
                      <a:pt x="236642" y="33373"/>
                      <a:pt x="232746" y="33373"/>
                      <a:pt x="227940" y="33373"/>
                    </a:cubicBezTo>
                    <a:lnTo>
                      <a:pt x="8702" y="33373"/>
                    </a:lnTo>
                    <a:cubicBezTo>
                      <a:pt x="38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896" y="0"/>
                      <a:pt x="8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B9B1DC5-0697-4577-ACCD-26CA658F3EC3}"/>
                  </a:ext>
                </a:extLst>
              </p:cNvPr>
              <p:cNvSpPr/>
              <p:nvPr/>
            </p:nvSpPr>
            <p:spPr>
              <a:xfrm>
                <a:off x="9161987" y="5113051"/>
                <a:ext cx="225072" cy="33373"/>
              </a:xfrm>
              <a:custGeom>
                <a:avLst/>
                <a:gdLst>
                  <a:gd name="connsiteX0" fmla="*/ 216593 w 225072"/>
                  <a:gd name="connsiteY0" fmla="*/ 0 h 33373"/>
                  <a:gd name="connsiteX1" fmla="*/ 225073 w 225072"/>
                  <a:gd name="connsiteY1" fmla="*/ 0 h 33373"/>
                  <a:gd name="connsiteX2" fmla="*/ 225073 w 225072"/>
                  <a:gd name="connsiteY2" fmla="*/ 33373 h 33373"/>
                  <a:gd name="connsiteX3" fmla="*/ 216593 w 225072"/>
                  <a:gd name="connsiteY3" fmla="*/ 33373 h 33373"/>
                  <a:gd name="connsiteX4" fmla="*/ 8480 w 225072"/>
                  <a:gd name="connsiteY4" fmla="*/ 33373 h 33373"/>
                  <a:gd name="connsiteX5" fmla="*/ 0 w 225072"/>
                  <a:gd name="connsiteY5" fmla="*/ 33373 h 33373"/>
                  <a:gd name="connsiteX6" fmla="*/ 0 w 225072"/>
                  <a:gd name="connsiteY6" fmla="*/ 0 h 33373"/>
                  <a:gd name="connsiteX7" fmla="*/ 8480 w 225072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072" h="33373">
                    <a:moveTo>
                      <a:pt x="216593" y="0"/>
                    </a:moveTo>
                    <a:cubicBezTo>
                      <a:pt x="221276" y="0"/>
                      <a:pt x="225073" y="0"/>
                      <a:pt x="225073" y="0"/>
                    </a:cubicBezTo>
                    <a:lnTo>
                      <a:pt x="225073" y="33373"/>
                    </a:lnTo>
                    <a:cubicBezTo>
                      <a:pt x="225073" y="33373"/>
                      <a:pt x="221276" y="33373"/>
                      <a:pt x="216593" y="33373"/>
                    </a:cubicBezTo>
                    <a:lnTo>
                      <a:pt x="8480" y="33373"/>
                    </a:lnTo>
                    <a:cubicBezTo>
                      <a:pt x="37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796" y="0"/>
                      <a:pt x="84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44191FEE-7D43-467C-89FC-AD02ECD1FC6A}"/>
                  </a:ext>
                </a:extLst>
              </p:cNvPr>
              <p:cNvSpPr/>
              <p:nvPr/>
            </p:nvSpPr>
            <p:spPr>
              <a:xfrm>
                <a:off x="9184176" y="5166957"/>
                <a:ext cx="180696" cy="29254"/>
              </a:xfrm>
              <a:custGeom>
                <a:avLst/>
                <a:gdLst>
                  <a:gd name="connsiteX0" fmla="*/ 172742 w 180696"/>
                  <a:gd name="connsiteY0" fmla="*/ 0 h 29254"/>
                  <a:gd name="connsiteX1" fmla="*/ 180696 w 180696"/>
                  <a:gd name="connsiteY1" fmla="*/ 0 h 29254"/>
                  <a:gd name="connsiteX2" fmla="*/ 180696 w 180696"/>
                  <a:gd name="connsiteY2" fmla="*/ 29255 h 29254"/>
                  <a:gd name="connsiteX3" fmla="*/ 172742 w 180696"/>
                  <a:gd name="connsiteY3" fmla="*/ 29255 h 29254"/>
                  <a:gd name="connsiteX4" fmla="*/ 7955 w 180696"/>
                  <a:gd name="connsiteY4" fmla="*/ 29255 h 29254"/>
                  <a:gd name="connsiteX5" fmla="*/ 0 w 180696"/>
                  <a:gd name="connsiteY5" fmla="*/ 29255 h 29254"/>
                  <a:gd name="connsiteX6" fmla="*/ 0 w 180696"/>
                  <a:gd name="connsiteY6" fmla="*/ 0 h 29254"/>
                  <a:gd name="connsiteX7" fmla="*/ 7955 w 180696"/>
                  <a:gd name="connsiteY7" fmla="*/ 0 h 2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696" h="29254">
                    <a:moveTo>
                      <a:pt x="172742" y="0"/>
                    </a:moveTo>
                    <a:cubicBezTo>
                      <a:pt x="177135" y="0"/>
                      <a:pt x="180696" y="0"/>
                      <a:pt x="180696" y="0"/>
                    </a:cubicBezTo>
                    <a:lnTo>
                      <a:pt x="180696" y="29255"/>
                    </a:lnTo>
                    <a:cubicBezTo>
                      <a:pt x="180696" y="29255"/>
                      <a:pt x="177135" y="29255"/>
                      <a:pt x="172742" y="29255"/>
                    </a:cubicBezTo>
                    <a:lnTo>
                      <a:pt x="7955" y="29255"/>
                    </a:lnTo>
                    <a:cubicBezTo>
                      <a:pt x="3561" y="29255"/>
                      <a:pt x="0" y="29255"/>
                      <a:pt x="0" y="29255"/>
                    </a:cubicBezTo>
                    <a:lnTo>
                      <a:pt x="0" y="0"/>
                    </a:lnTo>
                    <a:cubicBezTo>
                      <a:pt x="0" y="0"/>
                      <a:pt x="3561" y="0"/>
                      <a:pt x="79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FA659BC-9EC3-4E0F-8784-FA1C127F7BD5}"/>
                  </a:ext>
                </a:extLst>
              </p:cNvPr>
              <p:cNvSpPr/>
              <p:nvPr/>
            </p:nvSpPr>
            <p:spPr>
              <a:xfrm>
                <a:off x="9209392" y="5217572"/>
                <a:ext cx="130283" cy="24065"/>
              </a:xfrm>
              <a:custGeom>
                <a:avLst/>
                <a:gdLst>
                  <a:gd name="connsiteX0" fmla="*/ 122349 w 130283"/>
                  <a:gd name="connsiteY0" fmla="*/ 0 h 24065"/>
                  <a:gd name="connsiteX1" fmla="*/ 130283 w 130283"/>
                  <a:gd name="connsiteY1" fmla="*/ 0 h 24065"/>
                  <a:gd name="connsiteX2" fmla="*/ 130283 w 130283"/>
                  <a:gd name="connsiteY2" fmla="*/ 24066 h 24065"/>
                  <a:gd name="connsiteX3" fmla="*/ 122349 w 130283"/>
                  <a:gd name="connsiteY3" fmla="*/ 24066 h 24065"/>
                  <a:gd name="connsiteX4" fmla="*/ 7934 w 130283"/>
                  <a:gd name="connsiteY4" fmla="*/ 24066 h 24065"/>
                  <a:gd name="connsiteX5" fmla="*/ 0 w 130283"/>
                  <a:gd name="connsiteY5" fmla="*/ 24066 h 24065"/>
                  <a:gd name="connsiteX6" fmla="*/ 0 w 130283"/>
                  <a:gd name="connsiteY6" fmla="*/ 0 h 24065"/>
                  <a:gd name="connsiteX7" fmla="*/ 7934 w 130283"/>
                  <a:gd name="connsiteY7" fmla="*/ 0 h 2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83" h="24065">
                    <a:moveTo>
                      <a:pt x="122349" y="0"/>
                    </a:moveTo>
                    <a:cubicBezTo>
                      <a:pt x="126731" y="0"/>
                      <a:pt x="130283" y="0"/>
                      <a:pt x="130283" y="0"/>
                    </a:cubicBezTo>
                    <a:lnTo>
                      <a:pt x="130283" y="24066"/>
                    </a:lnTo>
                    <a:cubicBezTo>
                      <a:pt x="130283" y="24066"/>
                      <a:pt x="126731" y="24066"/>
                      <a:pt x="122349" y="24066"/>
                    </a:cubicBezTo>
                    <a:lnTo>
                      <a:pt x="7934" y="24066"/>
                    </a:lnTo>
                    <a:cubicBezTo>
                      <a:pt x="3552" y="24066"/>
                      <a:pt x="0" y="24066"/>
                      <a:pt x="0" y="24066"/>
                    </a:cubicBezTo>
                    <a:lnTo>
                      <a:pt x="0" y="0"/>
                    </a:lnTo>
                    <a:cubicBezTo>
                      <a:pt x="0" y="0"/>
                      <a:pt x="35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E771664C-39D0-4072-95FD-2835AA678FFC}"/>
                </a:ext>
              </a:extLst>
            </p:cNvPr>
            <p:cNvGrpSpPr/>
            <p:nvPr/>
          </p:nvGrpSpPr>
          <p:grpSpPr>
            <a:xfrm>
              <a:off x="4308578" y="4542131"/>
              <a:ext cx="826877" cy="450737"/>
              <a:chOff x="612" y="105944"/>
              <a:chExt cx="12190900" cy="6645361"/>
            </a:xfrm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E5EDBCA-566B-4F05-9450-8AB7F9854C08}"/>
                  </a:ext>
                </a:extLst>
              </p:cNvPr>
              <p:cNvSpPr/>
              <p:nvPr/>
            </p:nvSpPr>
            <p:spPr>
              <a:xfrm>
                <a:off x="172002" y="105944"/>
                <a:ext cx="11848756" cy="4588488"/>
              </a:xfrm>
              <a:custGeom>
                <a:avLst/>
                <a:gdLst>
                  <a:gd name="connsiteX0" fmla="*/ 4332170 w 11848756"/>
                  <a:gd name="connsiteY0" fmla="*/ 0 h 4588488"/>
                  <a:gd name="connsiteX1" fmla="*/ 6845037 w 11848756"/>
                  <a:gd name="connsiteY1" fmla="*/ 1504339 h 4588488"/>
                  <a:gd name="connsiteX2" fmla="*/ 7227000 w 11848756"/>
                  <a:gd name="connsiteY2" fmla="*/ 1504339 h 4588488"/>
                  <a:gd name="connsiteX3" fmla="*/ 9049195 w 11848756"/>
                  <a:gd name="connsiteY3" fmla="*/ 2640236 h 4588488"/>
                  <a:gd name="connsiteX4" fmla="*/ 10016961 w 11848756"/>
                  <a:gd name="connsiteY4" fmla="*/ 2640236 h 4588488"/>
                  <a:gd name="connsiteX5" fmla="*/ 11777829 w 11848756"/>
                  <a:gd name="connsiteY5" fmla="*/ 3688252 h 4588488"/>
                  <a:gd name="connsiteX6" fmla="*/ 11848756 w 11848756"/>
                  <a:gd name="connsiteY6" fmla="*/ 3835496 h 4588488"/>
                  <a:gd name="connsiteX7" fmla="*/ 11160159 w 11848756"/>
                  <a:gd name="connsiteY7" fmla="*/ 3835496 h 4588488"/>
                  <a:gd name="connsiteX8" fmla="*/ 11160159 w 11848756"/>
                  <a:gd name="connsiteY8" fmla="*/ 3835135 h 4588488"/>
                  <a:gd name="connsiteX9" fmla="*/ 10738817 w 11848756"/>
                  <a:gd name="connsiteY9" fmla="*/ 3835135 h 4588488"/>
                  <a:gd name="connsiteX10" fmla="*/ 9945605 w 11848756"/>
                  <a:gd name="connsiteY10" fmla="*/ 4588377 h 4588488"/>
                  <a:gd name="connsiteX11" fmla="*/ 9945605 w 11848756"/>
                  <a:gd name="connsiteY11" fmla="*/ 4588488 h 4588488"/>
                  <a:gd name="connsiteX12" fmla="*/ 9152339 w 11848756"/>
                  <a:gd name="connsiteY12" fmla="*/ 3835246 h 4588488"/>
                  <a:gd name="connsiteX13" fmla="*/ 6703413 w 11848756"/>
                  <a:gd name="connsiteY13" fmla="*/ 3835246 h 4588488"/>
                  <a:gd name="connsiteX14" fmla="*/ 5868982 w 11848756"/>
                  <a:gd name="connsiteY14" fmla="*/ 4587265 h 4588488"/>
                  <a:gd name="connsiteX15" fmla="*/ 5116963 w 11848756"/>
                  <a:gd name="connsiteY15" fmla="*/ 3835246 h 4588488"/>
                  <a:gd name="connsiteX16" fmla="*/ 3883286 w 11848756"/>
                  <a:gd name="connsiteY16" fmla="*/ 3835246 h 4588488"/>
                  <a:gd name="connsiteX17" fmla="*/ 3883286 w 11848756"/>
                  <a:gd name="connsiteY17" fmla="*/ 3835608 h 4588488"/>
                  <a:gd name="connsiteX18" fmla="*/ 3066115 w 11848756"/>
                  <a:gd name="connsiteY18" fmla="*/ 3835608 h 4588488"/>
                  <a:gd name="connsiteX19" fmla="*/ 3066115 w 11848756"/>
                  <a:gd name="connsiteY19" fmla="*/ 3835246 h 4588488"/>
                  <a:gd name="connsiteX20" fmla="*/ 2644800 w 11848756"/>
                  <a:gd name="connsiteY20" fmla="*/ 3835246 h 4588488"/>
                  <a:gd name="connsiteX21" fmla="*/ 1851589 w 11848756"/>
                  <a:gd name="connsiteY21" fmla="*/ 4588488 h 4588488"/>
                  <a:gd name="connsiteX22" fmla="*/ 1058322 w 11848756"/>
                  <a:gd name="connsiteY22" fmla="*/ 3835246 h 4588488"/>
                  <a:gd name="connsiteX23" fmla="*/ 0 w 11848756"/>
                  <a:gd name="connsiteY23" fmla="*/ 3835246 h 4588488"/>
                  <a:gd name="connsiteX24" fmla="*/ 23629 w 11848756"/>
                  <a:gd name="connsiteY24" fmla="*/ 3779729 h 4588488"/>
                  <a:gd name="connsiteX25" fmla="*/ 1487840 w 11848756"/>
                  <a:gd name="connsiteY25" fmla="*/ 2669594 h 4588488"/>
                  <a:gd name="connsiteX26" fmla="*/ 4332170 w 11848756"/>
                  <a:gd name="connsiteY26" fmla="*/ 0 h 4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848756" h="4588488">
                    <a:moveTo>
                      <a:pt x="4332170" y="0"/>
                    </a:moveTo>
                    <a:cubicBezTo>
                      <a:pt x="5419485" y="0"/>
                      <a:pt x="6364555" y="608923"/>
                      <a:pt x="6845037" y="1504339"/>
                    </a:cubicBezTo>
                    <a:lnTo>
                      <a:pt x="7227000" y="1504339"/>
                    </a:lnTo>
                    <a:cubicBezTo>
                      <a:pt x="8027060" y="1504339"/>
                      <a:pt x="8718919" y="1967460"/>
                      <a:pt x="9049195" y="2640236"/>
                    </a:cubicBezTo>
                    <a:lnTo>
                      <a:pt x="10016961" y="2640236"/>
                    </a:lnTo>
                    <a:cubicBezTo>
                      <a:pt x="10777377" y="2640236"/>
                      <a:pt x="11438738" y="3064007"/>
                      <a:pt x="11777829" y="3688252"/>
                    </a:cubicBezTo>
                    <a:lnTo>
                      <a:pt x="11848756" y="3835496"/>
                    </a:lnTo>
                    <a:lnTo>
                      <a:pt x="11160159" y="3835496"/>
                    </a:lnTo>
                    <a:lnTo>
                      <a:pt x="11160159" y="3835135"/>
                    </a:lnTo>
                    <a:lnTo>
                      <a:pt x="10738817" y="3835135"/>
                    </a:lnTo>
                    <a:cubicBezTo>
                      <a:pt x="10716830" y="4257229"/>
                      <a:pt x="10368255" y="4588238"/>
                      <a:pt x="9945605" y="4588377"/>
                    </a:cubicBezTo>
                    <a:lnTo>
                      <a:pt x="9945605" y="4588488"/>
                    </a:lnTo>
                    <a:cubicBezTo>
                      <a:pt x="9522928" y="4588350"/>
                      <a:pt x="9174352" y="4257340"/>
                      <a:pt x="9152339" y="3835246"/>
                    </a:cubicBezTo>
                    <a:lnTo>
                      <a:pt x="6703413" y="3835246"/>
                    </a:lnTo>
                    <a:cubicBezTo>
                      <a:pt x="6680649" y="4273322"/>
                      <a:pt x="6307057" y="4610029"/>
                      <a:pt x="5868982" y="4587265"/>
                    </a:cubicBezTo>
                    <a:cubicBezTo>
                      <a:pt x="5462704" y="4566141"/>
                      <a:pt x="5138060" y="4241497"/>
                      <a:pt x="5116963" y="3835246"/>
                    </a:cubicBezTo>
                    <a:lnTo>
                      <a:pt x="3883286" y="3835246"/>
                    </a:lnTo>
                    <a:lnTo>
                      <a:pt x="3883286" y="3835608"/>
                    </a:lnTo>
                    <a:lnTo>
                      <a:pt x="3066115" y="3835608"/>
                    </a:lnTo>
                    <a:lnTo>
                      <a:pt x="3066115" y="3835246"/>
                    </a:lnTo>
                    <a:lnTo>
                      <a:pt x="2644800" y="3835246"/>
                    </a:lnTo>
                    <a:cubicBezTo>
                      <a:pt x="2622786" y="4257312"/>
                      <a:pt x="2274236" y="4588322"/>
                      <a:pt x="1851589" y="4588488"/>
                    </a:cubicBezTo>
                    <a:cubicBezTo>
                      <a:pt x="1428921" y="4588350"/>
                      <a:pt x="1080336" y="4257340"/>
                      <a:pt x="1058322" y="3835246"/>
                    </a:cubicBezTo>
                    <a:lnTo>
                      <a:pt x="0" y="3835246"/>
                    </a:lnTo>
                    <a:lnTo>
                      <a:pt x="23629" y="3779729"/>
                    </a:lnTo>
                    <a:cubicBezTo>
                      <a:pt x="298662" y="3204783"/>
                      <a:pt x="839948" y="2781535"/>
                      <a:pt x="1487840" y="2669594"/>
                    </a:cubicBezTo>
                    <a:cubicBezTo>
                      <a:pt x="1580882" y="1179624"/>
                      <a:pt x="2818770" y="0"/>
                      <a:pt x="43321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66895E1A-7C07-46DE-AC78-7C71BBE0F7DC}"/>
                  </a:ext>
                </a:extLst>
              </p:cNvPr>
              <p:cNvSpPr/>
              <p:nvPr/>
            </p:nvSpPr>
            <p:spPr>
              <a:xfrm>
                <a:off x="612" y="3133303"/>
                <a:ext cx="4056399" cy="3618001"/>
              </a:xfrm>
              <a:custGeom>
                <a:avLst/>
                <a:gdLst>
                  <a:gd name="connsiteX0" fmla="*/ 2002522 w 4056399"/>
                  <a:gd name="connsiteY0" fmla="*/ 0 h 3618001"/>
                  <a:gd name="connsiteX1" fmla="*/ 2796762 w 4056399"/>
                  <a:gd name="connsiteY1" fmla="*/ 765472 h 3618001"/>
                  <a:gd name="connsiteX2" fmla="*/ 4056399 w 4056399"/>
                  <a:gd name="connsiteY2" fmla="*/ 765472 h 3618001"/>
                  <a:gd name="connsiteX3" fmla="*/ 4056399 w 4056399"/>
                  <a:gd name="connsiteY3" fmla="*/ 3618001 h 3618001"/>
                  <a:gd name="connsiteX4" fmla="*/ 2002576 w 4056399"/>
                  <a:gd name="connsiteY4" fmla="*/ 3618001 h 3618001"/>
                  <a:gd name="connsiteX5" fmla="*/ 0 w 4056399"/>
                  <a:gd name="connsiteY5" fmla="*/ 1615425 h 3618001"/>
                  <a:gd name="connsiteX6" fmla="*/ 126731 w 4056399"/>
                  <a:gd name="connsiteY6" fmla="*/ 912815 h 3618001"/>
                  <a:gd name="connsiteX7" fmla="*/ 189443 w 4056399"/>
                  <a:gd name="connsiteY7" fmla="*/ 765472 h 3618001"/>
                  <a:gd name="connsiteX8" fmla="*/ 1208283 w 4056399"/>
                  <a:gd name="connsiteY8" fmla="*/ 765472 h 3618001"/>
                  <a:gd name="connsiteX9" fmla="*/ 2002522 w 4056399"/>
                  <a:gd name="connsiteY9" fmla="*/ 0 h 361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56399" h="3618001">
                    <a:moveTo>
                      <a:pt x="2002522" y="0"/>
                    </a:moveTo>
                    <a:cubicBezTo>
                      <a:pt x="2430030" y="84"/>
                      <a:pt x="2780916" y="338264"/>
                      <a:pt x="2796762" y="765472"/>
                    </a:cubicBezTo>
                    <a:lnTo>
                      <a:pt x="4056399" y="765472"/>
                    </a:lnTo>
                    <a:lnTo>
                      <a:pt x="4056399" y="3618001"/>
                    </a:lnTo>
                    <a:lnTo>
                      <a:pt x="2002576" y="3618001"/>
                    </a:lnTo>
                    <a:cubicBezTo>
                      <a:pt x="896602" y="3618001"/>
                      <a:pt x="0" y="2721399"/>
                      <a:pt x="0" y="1615425"/>
                    </a:cubicBezTo>
                    <a:cubicBezTo>
                      <a:pt x="0" y="1368198"/>
                      <a:pt x="44803" y="1131436"/>
                      <a:pt x="126731" y="912815"/>
                    </a:cubicBezTo>
                    <a:lnTo>
                      <a:pt x="189443" y="765472"/>
                    </a:lnTo>
                    <a:lnTo>
                      <a:pt x="1208283" y="765472"/>
                    </a:lnTo>
                    <a:cubicBezTo>
                      <a:pt x="1224128" y="338264"/>
                      <a:pt x="1575015" y="84"/>
                      <a:pt x="2002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89410F5E-957E-4EE4-82B1-AF94E7DFB1C6}"/>
                  </a:ext>
                </a:extLst>
              </p:cNvPr>
              <p:cNvSpPr/>
              <p:nvPr/>
            </p:nvSpPr>
            <p:spPr>
              <a:xfrm>
                <a:off x="3244336" y="3899692"/>
                <a:ext cx="4873398" cy="2851612"/>
              </a:xfrm>
              <a:custGeom>
                <a:avLst/>
                <a:gdLst>
                  <a:gd name="connsiteX0" fmla="*/ 765811 w 4873398"/>
                  <a:gd name="connsiteY0" fmla="*/ 0 h 2851612"/>
                  <a:gd name="connsiteX1" fmla="*/ 4873398 w 4873398"/>
                  <a:gd name="connsiteY1" fmla="*/ 0 h 2851612"/>
                  <a:gd name="connsiteX2" fmla="*/ 4873398 w 4873398"/>
                  <a:gd name="connsiteY2" fmla="*/ 2851612 h 2851612"/>
                  <a:gd name="connsiteX3" fmla="*/ 765811 w 4873398"/>
                  <a:gd name="connsiteY3" fmla="*/ 2851612 h 2851612"/>
                  <a:gd name="connsiteX4" fmla="*/ 765811 w 4873398"/>
                  <a:gd name="connsiteY4" fmla="*/ 2848116 h 2851612"/>
                  <a:gd name="connsiteX5" fmla="*/ 539 w 4873398"/>
                  <a:gd name="connsiteY5" fmla="*/ 2024915 h 2851612"/>
                  <a:gd name="connsiteX6" fmla="*/ 765811 w 4873398"/>
                  <a:gd name="connsiteY6" fmla="*/ 1259637 h 285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3398" h="2851612">
                    <a:moveTo>
                      <a:pt x="765811" y="0"/>
                    </a:moveTo>
                    <a:lnTo>
                      <a:pt x="4873398" y="0"/>
                    </a:lnTo>
                    <a:lnTo>
                      <a:pt x="4873398" y="2851612"/>
                    </a:lnTo>
                    <a:lnTo>
                      <a:pt x="765811" y="2851612"/>
                    </a:lnTo>
                    <a:lnTo>
                      <a:pt x="765811" y="2848116"/>
                    </a:lnTo>
                    <a:cubicBezTo>
                      <a:pt x="327165" y="2832107"/>
                      <a:pt x="-15460" y="2463547"/>
                      <a:pt x="539" y="2024915"/>
                    </a:cubicBezTo>
                    <a:cubicBezTo>
                      <a:pt x="15720" y="1608714"/>
                      <a:pt x="349612" y="1274813"/>
                      <a:pt x="765811" y="125963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ECDC3F1-CE75-447C-A47A-6381B5312A91}"/>
                  </a:ext>
                </a:extLst>
              </p:cNvPr>
              <p:cNvSpPr/>
              <p:nvPr/>
            </p:nvSpPr>
            <p:spPr>
              <a:xfrm>
                <a:off x="7332761" y="3132960"/>
                <a:ext cx="4858751" cy="3618345"/>
              </a:xfrm>
              <a:custGeom>
                <a:avLst/>
                <a:gdLst>
                  <a:gd name="connsiteX0" fmla="*/ 2835655 w 4858751"/>
                  <a:gd name="connsiteY0" fmla="*/ 537 h 3618345"/>
                  <a:gd name="connsiteX1" fmla="*/ 3600933 w 4858751"/>
                  <a:gd name="connsiteY1" fmla="*/ 765815 h 3618345"/>
                  <a:gd name="connsiteX2" fmla="*/ 4667446 w 4858751"/>
                  <a:gd name="connsiteY2" fmla="*/ 765815 h 3618345"/>
                  <a:gd name="connsiteX3" fmla="*/ 4701393 w 4858751"/>
                  <a:gd name="connsiteY3" fmla="*/ 836288 h 3618345"/>
                  <a:gd name="connsiteX4" fmla="*/ 4858751 w 4858751"/>
                  <a:gd name="connsiteY4" fmla="*/ 1615769 h 3618345"/>
                  <a:gd name="connsiteX5" fmla="*/ 2856203 w 4858751"/>
                  <a:gd name="connsiteY5" fmla="*/ 3618345 h 3618345"/>
                  <a:gd name="connsiteX6" fmla="*/ 632109 w 4858751"/>
                  <a:gd name="connsiteY6" fmla="*/ 3618345 h 3618345"/>
                  <a:gd name="connsiteX7" fmla="*/ 593846 w 4858751"/>
                  <a:gd name="connsiteY7" fmla="*/ 3610442 h 3618345"/>
                  <a:gd name="connsiteX8" fmla="*/ 1103 w 4858751"/>
                  <a:gd name="connsiteY8" fmla="*/ 2800180 h 3618345"/>
                  <a:gd name="connsiteX9" fmla="*/ 752871 w 4858751"/>
                  <a:gd name="connsiteY9" fmla="*/ 2048439 h 3618345"/>
                  <a:gd name="connsiteX10" fmla="*/ 752871 w 4858751"/>
                  <a:gd name="connsiteY10" fmla="*/ 765815 h 3618345"/>
                  <a:gd name="connsiteX11" fmla="*/ 2012454 w 4858751"/>
                  <a:gd name="connsiteY11" fmla="*/ 765815 h 3618345"/>
                  <a:gd name="connsiteX12" fmla="*/ 2835655 w 4858751"/>
                  <a:gd name="connsiteY12" fmla="*/ 537 h 361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58751" h="3618345">
                    <a:moveTo>
                      <a:pt x="2835655" y="537"/>
                    </a:moveTo>
                    <a:cubicBezTo>
                      <a:pt x="3251856" y="15714"/>
                      <a:pt x="3585756" y="349614"/>
                      <a:pt x="3600933" y="765815"/>
                    </a:cubicBezTo>
                    <a:lnTo>
                      <a:pt x="4667446" y="765815"/>
                    </a:lnTo>
                    <a:lnTo>
                      <a:pt x="4701393" y="836288"/>
                    </a:lnTo>
                    <a:cubicBezTo>
                      <a:pt x="4802721" y="1075869"/>
                      <a:pt x="4858751" y="1339276"/>
                      <a:pt x="4858751" y="1615769"/>
                    </a:cubicBezTo>
                    <a:cubicBezTo>
                      <a:pt x="4858751" y="2721743"/>
                      <a:pt x="3962178" y="3618345"/>
                      <a:pt x="2856203" y="3618345"/>
                    </a:cubicBezTo>
                    <a:lnTo>
                      <a:pt x="632109" y="3618345"/>
                    </a:lnTo>
                    <a:lnTo>
                      <a:pt x="593846" y="3610442"/>
                    </a:lnTo>
                    <a:cubicBezTo>
                      <a:pt x="236243" y="3517575"/>
                      <a:pt x="-18937" y="3183520"/>
                      <a:pt x="1103" y="2800180"/>
                    </a:cubicBezTo>
                    <a:cubicBezTo>
                      <a:pt x="22366" y="2394124"/>
                      <a:pt x="346816" y="2069674"/>
                      <a:pt x="752871" y="2048439"/>
                    </a:cubicBezTo>
                    <a:lnTo>
                      <a:pt x="752871" y="765815"/>
                    </a:lnTo>
                    <a:lnTo>
                      <a:pt x="2012454" y="765815"/>
                    </a:lnTo>
                    <a:cubicBezTo>
                      <a:pt x="2028464" y="327155"/>
                      <a:pt x="2397024" y="-15445"/>
                      <a:pt x="2835655" y="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500252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7C47584F-E400-4723-9772-A04722557806}"/>
              </a:ext>
            </a:extLst>
          </p:cNvPr>
          <p:cNvGrpSpPr/>
          <p:nvPr/>
        </p:nvGrpSpPr>
        <p:grpSpPr>
          <a:xfrm>
            <a:off x="560875" y="2783917"/>
            <a:ext cx="779273" cy="779049"/>
            <a:chOff x="654194" y="3488017"/>
            <a:chExt cx="829097" cy="828859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19D8779-7942-49DA-8589-CC40C532A7B6}"/>
                </a:ext>
              </a:extLst>
            </p:cNvPr>
            <p:cNvSpPr/>
            <p:nvPr/>
          </p:nvSpPr>
          <p:spPr>
            <a:xfrm>
              <a:off x="654194" y="3488017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2C03B91-3FB5-4C76-86BC-62A8D7EEA5C4}"/>
                </a:ext>
              </a:extLst>
            </p:cNvPr>
            <p:cNvSpPr/>
            <p:nvPr/>
          </p:nvSpPr>
          <p:spPr>
            <a:xfrm>
              <a:off x="654194" y="3902288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F8D8718B-A2E0-4F30-AF7F-FB0101ED475E}"/>
              </a:ext>
            </a:extLst>
          </p:cNvPr>
          <p:cNvGrpSpPr/>
          <p:nvPr/>
        </p:nvGrpSpPr>
        <p:grpSpPr>
          <a:xfrm>
            <a:off x="1502424" y="2816747"/>
            <a:ext cx="746433" cy="746219"/>
            <a:chOff x="1539567" y="3477694"/>
            <a:chExt cx="829097" cy="828859"/>
          </a:xfrm>
        </p:grpSpPr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0353A0B-8702-47C2-AE8B-5CCCEA8C497D}"/>
                </a:ext>
              </a:extLst>
            </p:cNvPr>
            <p:cNvSpPr/>
            <p:nvPr/>
          </p:nvSpPr>
          <p:spPr>
            <a:xfrm>
              <a:off x="1539567" y="3477694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B56E798-DB5B-4853-9B8D-78DA748CC3DF}"/>
                </a:ext>
              </a:extLst>
            </p:cNvPr>
            <p:cNvSpPr/>
            <p:nvPr/>
          </p:nvSpPr>
          <p:spPr>
            <a:xfrm>
              <a:off x="1539567" y="3891965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2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8D3CED6-BD16-4C74-94CE-C08F98266350}"/>
              </a:ext>
            </a:extLst>
          </p:cNvPr>
          <p:cNvGrpSpPr/>
          <p:nvPr/>
        </p:nvGrpSpPr>
        <p:grpSpPr>
          <a:xfrm>
            <a:off x="2388700" y="2820852"/>
            <a:ext cx="775575" cy="775547"/>
            <a:chOff x="2491051" y="3503898"/>
            <a:chExt cx="775575" cy="775547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C5CDEEC-7D91-43D5-94BB-8E3C9443174A}"/>
                </a:ext>
              </a:extLst>
            </p:cNvPr>
            <p:cNvSpPr/>
            <p:nvPr/>
          </p:nvSpPr>
          <p:spPr>
            <a:xfrm>
              <a:off x="2684992" y="3503898"/>
              <a:ext cx="581634" cy="387707"/>
            </a:xfrm>
            <a:custGeom>
              <a:avLst/>
              <a:gdLst>
                <a:gd name="connsiteX0" fmla="*/ 193573 w 581634"/>
                <a:gd name="connsiteY0" fmla="*/ -282 h 387707"/>
                <a:gd name="connsiteX1" fmla="*/ -281 w 581634"/>
                <a:gd name="connsiteY1" fmla="*/ 51670 h 387707"/>
                <a:gd name="connsiteX2" fmla="*/ 60354 w 581634"/>
                <a:gd name="connsiteY2" fmla="*/ 156612 h 387707"/>
                <a:gd name="connsiteX3" fmla="*/ 424379 w 581634"/>
                <a:gd name="connsiteY3" fmla="*/ 253902 h 387707"/>
                <a:gd name="connsiteX4" fmla="*/ 460159 w 581634"/>
                <a:gd name="connsiteY4" fmla="*/ 387425 h 387707"/>
                <a:gd name="connsiteX5" fmla="*/ 581354 w 581634"/>
                <a:gd name="connsiteY5" fmla="*/ 387425 h 387707"/>
                <a:gd name="connsiteX6" fmla="*/ 193647 w 581634"/>
                <a:gd name="connsiteY6" fmla="*/ -282 h 387707"/>
                <a:gd name="connsiteX7" fmla="*/ 193573 w 581634"/>
                <a:gd name="connsiteY7" fmla="*/ -282 h 38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634" h="387707">
                  <a:moveTo>
                    <a:pt x="193573" y="-282"/>
                  </a:moveTo>
                  <a:cubicBezTo>
                    <a:pt x="125509" y="-334"/>
                    <a:pt x="58640" y="17590"/>
                    <a:pt x="-281" y="51670"/>
                  </a:cubicBezTo>
                  <a:lnTo>
                    <a:pt x="60354" y="156612"/>
                  </a:lnTo>
                  <a:cubicBezTo>
                    <a:pt x="187740" y="82952"/>
                    <a:pt x="350719" y="126510"/>
                    <a:pt x="424379" y="253902"/>
                  </a:cubicBezTo>
                  <a:cubicBezTo>
                    <a:pt x="447846" y="294484"/>
                    <a:pt x="460188" y="340543"/>
                    <a:pt x="460159" y="387425"/>
                  </a:cubicBezTo>
                  <a:lnTo>
                    <a:pt x="581354" y="387425"/>
                  </a:lnTo>
                  <a:cubicBezTo>
                    <a:pt x="581354" y="173303"/>
                    <a:pt x="407769" y="-282"/>
                    <a:pt x="193647" y="-282"/>
                  </a:cubicBezTo>
                  <a:cubicBezTo>
                    <a:pt x="193625" y="-282"/>
                    <a:pt x="193595" y="-282"/>
                    <a:pt x="193573" y="-282"/>
                  </a:cubicBezTo>
                  <a:close/>
                </a:path>
              </a:pathLst>
            </a:custGeom>
            <a:solidFill>
              <a:schemeClr val="accent2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90CCCCA-747F-4A22-9C82-C663B72BF0C5}"/>
                </a:ext>
              </a:extLst>
            </p:cNvPr>
            <p:cNvSpPr/>
            <p:nvPr/>
          </p:nvSpPr>
          <p:spPr>
            <a:xfrm>
              <a:off x="2491051" y="3555850"/>
              <a:ext cx="254575" cy="671510"/>
            </a:xfrm>
            <a:custGeom>
              <a:avLst/>
              <a:gdLst>
                <a:gd name="connsiteX0" fmla="*/ 51758 w 254575"/>
                <a:gd name="connsiteY0" fmla="*/ 529401 h 671510"/>
                <a:gd name="connsiteX1" fmla="*/ 193660 w 254575"/>
                <a:gd name="connsiteY1" fmla="*/ 671229 h 671510"/>
                <a:gd name="connsiteX2" fmla="*/ 254295 w 254575"/>
                <a:gd name="connsiteY2" fmla="*/ 566361 h 671510"/>
                <a:gd name="connsiteX3" fmla="*/ 156775 w 254575"/>
                <a:gd name="connsiteY3" fmla="*/ 202181 h 671510"/>
                <a:gd name="connsiteX4" fmla="*/ 254295 w 254575"/>
                <a:gd name="connsiteY4" fmla="*/ 104660 h 671510"/>
                <a:gd name="connsiteX5" fmla="*/ 193660 w 254575"/>
                <a:gd name="connsiteY5" fmla="*/ -282 h 671510"/>
                <a:gd name="connsiteX6" fmla="*/ 51714 w 254575"/>
                <a:gd name="connsiteY6" fmla="*/ 529327 h 671510"/>
                <a:gd name="connsiteX7" fmla="*/ 51758 w 254575"/>
                <a:gd name="connsiteY7" fmla="*/ 529401 h 6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75" h="671510">
                  <a:moveTo>
                    <a:pt x="51758" y="529401"/>
                  </a:moveTo>
                  <a:cubicBezTo>
                    <a:pt x="85727" y="588359"/>
                    <a:pt x="134681" y="637290"/>
                    <a:pt x="193660" y="671229"/>
                  </a:cubicBezTo>
                  <a:lnTo>
                    <a:pt x="254295" y="566361"/>
                  </a:lnTo>
                  <a:cubicBezTo>
                    <a:pt x="126799" y="492723"/>
                    <a:pt x="83137" y="329677"/>
                    <a:pt x="156775" y="202181"/>
                  </a:cubicBezTo>
                  <a:cubicBezTo>
                    <a:pt x="180160" y="161681"/>
                    <a:pt x="213795" y="128053"/>
                    <a:pt x="254295" y="104660"/>
                  </a:cubicBezTo>
                  <a:lnTo>
                    <a:pt x="193660" y="-282"/>
                  </a:lnTo>
                  <a:cubicBezTo>
                    <a:pt x="8216" y="106768"/>
                    <a:pt x="-55336" y="343882"/>
                    <a:pt x="51714" y="529327"/>
                  </a:cubicBezTo>
                  <a:cubicBezTo>
                    <a:pt x="51729" y="529349"/>
                    <a:pt x="51744" y="529379"/>
                    <a:pt x="51758" y="529401"/>
                  </a:cubicBezTo>
                  <a:close/>
                </a:path>
              </a:pathLst>
            </a:custGeom>
            <a:solidFill>
              <a:schemeClr val="accent1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95C774B-234D-453A-BF52-8F95E79FC5FA}"/>
                </a:ext>
              </a:extLst>
            </p:cNvPr>
            <p:cNvSpPr/>
            <p:nvPr/>
          </p:nvSpPr>
          <p:spPr>
            <a:xfrm>
              <a:off x="2684992" y="3891605"/>
              <a:ext cx="581634" cy="387840"/>
            </a:xfrm>
            <a:custGeom>
              <a:avLst/>
              <a:gdLst>
                <a:gd name="connsiteX0" fmla="*/ 529402 w 581634"/>
                <a:gd name="connsiteY0" fmla="*/ 193646 h 387840"/>
                <a:gd name="connsiteX1" fmla="*/ 581354 w 581634"/>
                <a:gd name="connsiteY1" fmla="*/ -282 h 387840"/>
                <a:gd name="connsiteX2" fmla="*/ 460159 w 581634"/>
                <a:gd name="connsiteY2" fmla="*/ -282 h 387840"/>
                <a:gd name="connsiteX3" fmla="*/ 193751 w 581634"/>
                <a:gd name="connsiteY3" fmla="*/ 266333 h 387840"/>
                <a:gd name="connsiteX4" fmla="*/ 60354 w 581634"/>
                <a:gd name="connsiteY4" fmla="*/ 230605 h 387840"/>
                <a:gd name="connsiteX5" fmla="*/ -281 w 581634"/>
                <a:gd name="connsiteY5" fmla="*/ 335548 h 387840"/>
                <a:gd name="connsiteX6" fmla="*/ 529402 w 581634"/>
                <a:gd name="connsiteY6" fmla="*/ 193646 h 3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34" h="387840">
                  <a:moveTo>
                    <a:pt x="529402" y="193646"/>
                  </a:moveTo>
                  <a:cubicBezTo>
                    <a:pt x="563527" y="134718"/>
                    <a:pt x="581450" y="67812"/>
                    <a:pt x="581354" y="-282"/>
                  </a:cubicBezTo>
                  <a:lnTo>
                    <a:pt x="460159" y="-282"/>
                  </a:lnTo>
                  <a:cubicBezTo>
                    <a:pt x="460218" y="146911"/>
                    <a:pt x="340937" y="266274"/>
                    <a:pt x="193751" y="266333"/>
                  </a:cubicBezTo>
                  <a:cubicBezTo>
                    <a:pt x="146920" y="266348"/>
                    <a:pt x="100906" y="254028"/>
                    <a:pt x="60354" y="230605"/>
                  </a:cubicBezTo>
                  <a:lnTo>
                    <a:pt x="-281" y="335548"/>
                  </a:lnTo>
                  <a:cubicBezTo>
                    <a:pt x="185172" y="442612"/>
                    <a:pt x="422308" y="379083"/>
                    <a:pt x="529402" y="193646"/>
                  </a:cubicBezTo>
                  <a:close/>
                </a:path>
              </a:pathLst>
            </a:custGeom>
            <a:solidFill>
              <a:schemeClr val="accent3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B429BD19-876F-4F88-833D-E6668E312829}"/>
              </a:ext>
            </a:extLst>
          </p:cNvPr>
          <p:cNvGrpSpPr/>
          <p:nvPr/>
        </p:nvGrpSpPr>
        <p:grpSpPr>
          <a:xfrm>
            <a:off x="3305614" y="2825713"/>
            <a:ext cx="782869" cy="782644"/>
            <a:chOff x="3407965" y="3508759"/>
            <a:chExt cx="782869" cy="782644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DDDCC13-70A3-4E18-AFC6-BD33BA44F7A4}"/>
                </a:ext>
              </a:extLst>
            </p:cNvPr>
            <p:cNvSpPr/>
            <p:nvPr/>
          </p:nvSpPr>
          <p:spPr>
            <a:xfrm>
              <a:off x="3799475" y="3508759"/>
              <a:ext cx="391134" cy="391359"/>
            </a:xfrm>
            <a:custGeom>
              <a:avLst/>
              <a:gdLst>
                <a:gd name="connsiteX0" fmla="*/ 267826 w 391134"/>
                <a:gd name="connsiteY0" fmla="*/ 391078 h 391359"/>
                <a:gd name="connsiteX1" fmla="*/ 390140 w 391134"/>
                <a:gd name="connsiteY1" fmla="*/ 391078 h 391359"/>
                <a:gd name="connsiteX2" fmla="*/ -995 w 391134"/>
                <a:gd name="connsiteY2" fmla="*/ -282 h 391359"/>
                <a:gd name="connsiteX3" fmla="*/ -995 w 391134"/>
                <a:gd name="connsiteY3" fmla="*/ 122032 h 391359"/>
                <a:gd name="connsiteX4" fmla="*/ 267826 w 391134"/>
                <a:gd name="connsiteY4" fmla="*/ 391078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34" h="391359">
                  <a:moveTo>
                    <a:pt x="267826" y="391078"/>
                  </a:moveTo>
                  <a:lnTo>
                    <a:pt x="390140" y="391078"/>
                  </a:lnTo>
                  <a:cubicBezTo>
                    <a:pt x="390140" y="175025"/>
                    <a:pt x="215095" y="-155"/>
                    <a:pt x="-995" y="-282"/>
                  </a:cubicBezTo>
                  <a:lnTo>
                    <a:pt x="-995" y="122032"/>
                  </a:lnTo>
                  <a:cubicBezTo>
                    <a:pt x="147534" y="122159"/>
                    <a:pt x="267826" y="242578"/>
                    <a:pt x="267826" y="391078"/>
                  </a:cubicBezTo>
                  <a:close/>
                </a:path>
              </a:pathLst>
            </a:custGeom>
            <a:solidFill>
              <a:schemeClr val="accent2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203C04B-D1BA-4AF8-B802-15D3C9E3EA06}"/>
                </a:ext>
              </a:extLst>
            </p:cNvPr>
            <p:cNvSpPr/>
            <p:nvPr/>
          </p:nvSpPr>
          <p:spPr>
            <a:xfrm>
              <a:off x="3408190" y="3508759"/>
              <a:ext cx="391284" cy="391359"/>
            </a:xfrm>
            <a:custGeom>
              <a:avLst/>
              <a:gdLst>
                <a:gd name="connsiteX0" fmla="*/ 390290 w 391284"/>
                <a:gd name="connsiteY0" fmla="*/ 122032 h 391359"/>
                <a:gd name="connsiteX1" fmla="*/ 390290 w 391284"/>
                <a:gd name="connsiteY1" fmla="*/ -282 h 391359"/>
                <a:gd name="connsiteX2" fmla="*/ -995 w 391284"/>
                <a:gd name="connsiteY2" fmla="*/ 391003 h 391359"/>
                <a:gd name="connsiteX3" fmla="*/ -995 w 391284"/>
                <a:gd name="connsiteY3" fmla="*/ 391078 h 391359"/>
                <a:gd name="connsiteX4" fmla="*/ 121244 w 391284"/>
                <a:gd name="connsiteY4" fmla="*/ 391078 h 391359"/>
                <a:gd name="connsiteX5" fmla="*/ 390290 w 391284"/>
                <a:gd name="connsiteY5" fmla="*/ 122032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284" h="391359">
                  <a:moveTo>
                    <a:pt x="390290" y="122032"/>
                  </a:moveTo>
                  <a:lnTo>
                    <a:pt x="390290" y="-282"/>
                  </a:lnTo>
                  <a:cubicBezTo>
                    <a:pt x="174200" y="-282"/>
                    <a:pt x="-995" y="174905"/>
                    <a:pt x="-995" y="391003"/>
                  </a:cubicBezTo>
                  <a:cubicBezTo>
                    <a:pt x="-995" y="391025"/>
                    <a:pt x="-995" y="391055"/>
                    <a:pt x="-995" y="391078"/>
                  </a:cubicBezTo>
                  <a:lnTo>
                    <a:pt x="121244" y="391078"/>
                  </a:lnTo>
                  <a:cubicBezTo>
                    <a:pt x="121244" y="242488"/>
                    <a:pt x="241686" y="122032"/>
                    <a:pt x="390290" y="122032"/>
                  </a:cubicBezTo>
                  <a:close/>
                </a:path>
              </a:pathLst>
            </a:custGeom>
            <a:solidFill>
              <a:schemeClr val="accent1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93579D5-966D-4188-B6D2-C99CA3D53194}"/>
                </a:ext>
              </a:extLst>
            </p:cNvPr>
            <p:cNvSpPr/>
            <p:nvPr/>
          </p:nvSpPr>
          <p:spPr>
            <a:xfrm>
              <a:off x="3407965" y="3900119"/>
              <a:ext cx="391509" cy="391284"/>
            </a:xfrm>
            <a:custGeom>
              <a:avLst/>
              <a:gdLst>
                <a:gd name="connsiteX0" fmla="*/ 121244 w 391509"/>
                <a:gd name="connsiteY0" fmla="*/ -282 h 391284"/>
                <a:gd name="connsiteX1" fmla="*/ -995 w 391509"/>
                <a:gd name="connsiteY1" fmla="*/ -282 h 391284"/>
                <a:gd name="connsiteX2" fmla="*/ 390290 w 391509"/>
                <a:gd name="connsiteY2" fmla="*/ 391003 h 391284"/>
                <a:gd name="connsiteX3" fmla="*/ 390515 w 391509"/>
                <a:gd name="connsiteY3" fmla="*/ 391003 h 391284"/>
                <a:gd name="connsiteX4" fmla="*/ 390515 w 391509"/>
                <a:gd name="connsiteY4" fmla="*/ 268764 h 391284"/>
                <a:gd name="connsiteX5" fmla="*/ 121244 w 391509"/>
                <a:gd name="connsiteY5" fmla="*/ -57 h 391284"/>
                <a:gd name="connsiteX6" fmla="*/ 121244 w 391509"/>
                <a:gd name="connsiteY6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509" h="391284">
                  <a:moveTo>
                    <a:pt x="121244" y="-282"/>
                  </a:moveTo>
                  <a:lnTo>
                    <a:pt x="-995" y="-282"/>
                  </a:lnTo>
                  <a:cubicBezTo>
                    <a:pt x="-995" y="215816"/>
                    <a:pt x="174200" y="391003"/>
                    <a:pt x="390290" y="391003"/>
                  </a:cubicBezTo>
                  <a:cubicBezTo>
                    <a:pt x="390365" y="391003"/>
                    <a:pt x="390440" y="391003"/>
                    <a:pt x="390515" y="391003"/>
                  </a:cubicBezTo>
                  <a:lnTo>
                    <a:pt x="390515" y="268764"/>
                  </a:lnTo>
                  <a:cubicBezTo>
                    <a:pt x="241911" y="268891"/>
                    <a:pt x="121394" y="148532"/>
                    <a:pt x="121244" y="-57"/>
                  </a:cubicBezTo>
                  <a:cubicBezTo>
                    <a:pt x="121244" y="-132"/>
                    <a:pt x="121244" y="-207"/>
                    <a:pt x="121244" y="-282"/>
                  </a:cubicBezTo>
                  <a:close/>
                </a:path>
              </a:pathLst>
            </a:custGeom>
            <a:solidFill>
              <a:schemeClr val="accent4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0043543-A2A8-4D2D-9D56-743E91A5AD29}"/>
                </a:ext>
              </a:extLst>
            </p:cNvPr>
            <p:cNvSpPr/>
            <p:nvPr/>
          </p:nvSpPr>
          <p:spPr>
            <a:xfrm>
              <a:off x="3799475" y="3900119"/>
              <a:ext cx="391359" cy="391284"/>
            </a:xfrm>
            <a:custGeom>
              <a:avLst/>
              <a:gdLst>
                <a:gd name="connsiteX0" fmla="*/ 267826 w 391359"/>
                <a:gd name="connsiteY0" fmla="*/ -282 h 391284"/>
                <a:gd name="connsiteX1" fmla="*/ -995 w 391359"/>
                <a:gd name="connsiteY1" fmla="*/ 268764 h 391284"/>
                <a:gd name="connsiteX2" fmla="*/ -995 w 391359"/>
                <a:gd name="connsiteY2" fmla="*/ 391003 h 391284"/>
                <a:gd name="connsiteX3" fmla="*/ 390365 w 391359"/>
                <a:gd name="connsiteY3" fmla="*/ -207 h 391284"/>
                <a:gd name="connsiteX4" fmla="*/ 390365 w 391359"/>
                <a:gd name="connsiteY4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359" h="391284">
                  <a:moveTo>
                    <a:pt x="267826" y="-282"/>
                  </a:moveTo>
                  <a:cubicBezTo>
                    <a:pt x="267826" y="148218"/>
                    <a:pt x="147534" y="268637"/>
                    <a:pt x="-995" y="268764"/>
                  </a:cubicBezTo>
                  <a:lnTo>
                    <a:pt x="-995" y="391003"/>
                  </a:lnTo>
                  <a:cubicBezTo>
                    <a:pt x="215095" y="391048"/>
                    <a:pt x="390290" y="215891"/>
                    <a:pt x="390365" y="-207"/>
                  </a:cubicBezTo>
                  <a:cubicBezTo>
                    <a:pt x="390365" y="-229"/>
                    <a:pt x="390365" y="-259"/>
                    <a:pt x="390365" y="-282"/>
                  </a:cubicBezTo>
                  <a:close/>
                </a:path>
              </a:pathLst>
            </a:custGeom>
            <a:solidFill>
              <a:schemeClr val="accent3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B31525F-942A-4BAB-B3B6-6E7FA8AE5FE3}"/>
              </a:ext>
            </a:extLst>
          </p:cNvPr>
          <p:cNvGrpSpPr/>
          <p:nvPr/>
        </p:nvGrpSpPr>
        <p:grpSpPr>
          <a:xfrm>
            <a:off x="4232969" y="2816747"/>
            <a:ext cx="783786" cy="783639"/>
            <a:chOff x="5277281" y="3880416"/>
            <a:chExt cx="995480" cy="995293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9F4A85D-B9F2-40FE-A777-4BB0AE91C4A2}"/>
                </a:ext>
              </a:extLst>
            </p:cNvPr>
            <p:cNvSpPr/>
            <p:nvPr/>
          </p:nvSpPr>
          <p:spPr>
            <a:xfrm>
              <a:off x="5301866" y="4483756"/>
              <a:ext cx="473296" cy="391953"/>
            </a:xfrm>
            <a:custGeom>
              <a:avLst/>
              <a:gdLst>
                <a:gd name="connsiteX0" fmla="*/ 146759 w 473296"/>
                <a:gd name="connsiteY0" fmla="*/ -121 h 391953"/>
                <a:gd name="connsiteX1" fmla="*/ -1069 w 473296"/>
                <a:gd name="connsiteY1" fmla="*/ 47980 h 391953"/>
                <a:gd name="connsiteX2" fmla="*/ 472227 w 473296"/>
                <a:gd name="connsiteY2" fmla="*/ 391832 h 391953"/>
                <a:gd name="connsiteX3" fmla="*/ 472227 w 473296"/>
                <a:gd name="connsiteY3" fmla="*/ 236289 h 391953"/>
                <a:gd name="connsiteX4" fmla="*/ 146759 w 473296"/>
                <a:gd name="connsiteY4" fmla="*/ -121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6" h="391953">
                  <a:moveTo>
                    <a:pt x="146759" y="-121"/>
                  </a:moveTo>
                  <a:lnTo>
                    <a:pt x="-1069" y="47980"/>
                  </a:lnTo>
                  <a:cubicBezTo>
                    <a:pt x="65606" y="253015"/>
                    <a:pt x="256677" y="391823"/>
                    <a:pt x="472227" y="391832"/>
                  </a:cubicBezTo>
                  <a:lnTo>
                    <a:pt x="472227" y="236289"/>
                  </a:lnTo>
                  <a:cubicBezTo>
                    <a:pt x="324019" y="236261"/>
                    <a:pt x="192574" y="140839"/>
                    <a:pt x="146759" y="-12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E6A227F-5CCB-4523-94F0-1CE81DE81878}"/>
                </a:ext>
              </a:extLst>
            </p:cNvPr>
            <p:cNvSpPr/>
            <p:nvPr/>
          </p:nvSpPr>
          <p:spPr>
            <a:xfrm>
              <a:off x="5775163" y="4483756"/>
              <a:ext cx="473297" cy="391953"/>
            </a:xfrm>
            <a:custGeom>
              <a:avLst/>
              <a:gdLst>
                <a:gd name="connsiteX0" fmla="*/ -1069 w 473297"/>
                <a:gd name="connsiteY0" fmla="*/ 236289 h 391953"/>
                <a:gd name="connsiteX1" fmla="*/ -1069 w 473297"/>
                <a:gd name="connsiteY1" fmla="*/ 391832 h 391953"/>
                <a:gd name="connsiteX2" fmla="*/ 472229 w 473297"/>
                <a:gd name="connsiteY2" fmla="*/ 47980 h 391953"/>
                <a:gd name="connsiteX3" fmla="*/ 324305 w 473297"/>
                <a:gd name="connsiteY3" fmla="*/ -121 h 391953"/>
                <a:gd name="connsiteX4" fmla="*/ -1069 w 473297"/>
                <a:gd name="connsiteY4" fmla="*/ 236289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7" h="391953">
                  <a:moveTo>
                    <a:pt x="-1069" y="236289"/>
                  </a:moveTo>
                  <a:lnTo>
                    <a:pt x="-1069" y="391832"/>
                  </a:lnTo>
                  <a:cubicBezTo>
                    <a:pt x="214482" y="391737"/>
                    <a:pt x="405554" y="252958"/>
                    <a:pt x="472229" y="47980"/>
                  </a:cubicBezTo>
                  <a:lnTo>
                    <a:pt x="324305" y="-121"/>
                  </a:lnTo>
                  <a:cubicBezTo>
                    <a:pt x="278489" y="140820"/>
                    <a:pt x="147140" y="236251"/>
                    <a:pt x="-1069" y="23628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09990D6-F656-4A01-8EC1-A224F0A74D80}"/>
                </a:ext>
              </a:extLst>
            </p:cNvPr>
            <p:cNvSpPr/>
            <p:nvPr/>
          </p:nvSpPr>
          <p:spPr>
            <a:xfrm>
              <a:off x="5976046" y="3975407"/>
              <a:ext cx="296715" cy="556450"/>
            </a:xfrm>
            <a:custGeom>
              <a:avLst/>
              <a:gdLst>
                <a:gd name="connsiteX0" fmla="*/ 123422 w 296715"/>
                <a:gd name="connsiteY0" fmla="*/ 508228 h 556450"/>
                <a:gd name="connsiteX1" fmla="*/ 271346 w 296715"/>
                <a:gd name="connsiteY1" fmla="*/ 556329 h 556450"/>
                <a:gd name="connsiteX2" fmla="*/ 90371 w 296715"/>
                <a:gd name="connsiteY2" fmla="*/ -121 h 556450"/>
                <a:gd name="connsiteX3" fmla="*/ -1069 w 296715"/>
                <a:gd name="connsiteY3" fmla="*/ 125704 h 556450"/>
                <a:gd name="connsiteX4" fmla="*/ 123422 w 296715"/>
                <a:gd name="connsiteY4" fmla="*/ 508228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15" h="556450">
                  <a:moveTo>
                    <a:pt x="123422" y="508228"/>
                  </a:moveTo>
                  <a:lnTo>
                    <a:pt x="271346" y="556329"/>
                  </a:lnTo>
                  <a:cubicBezTo>
                    <a:pt x="337830" y="351228"/>
                    <a:pt x="264773" y="126618"/>
                    <a:pt x="90371" y="-121"/>
                  </a:cubicBezTo>
                  <a:lnTo>
                    <a:pt x="-1069" y="125704"/>
                  </a:lnTo>
                  <a:cubicBezTo>
                    <a:pt x="118850" y="212810"/>
                    <a:pt x="169143" y="367210"/>
                    <a:pt x="123422" y="50822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1101FF0-0DA8-4525-A438-EEF78DB4E16E}"/>
                </a:ext>
              </a:extLst>
            </p:cNvPr>
            <p:cNvSpPr/>
            <p:nvPr/>
          </p:nvSpPr>
          <p:spPr>
            <a:xfrm>
              <a:off x="5482650" y="3880416"/>
              <a:ext cx="585025" cy="220815"/>
            </a:xfrm>
            <a:custGeom>
              <a:avLst/>
              <a:gdLst>
                <a:gd name="connsiteX0" fmla="*/ 492516 w 585025"/>
                <a:gd name="connsiteY0" fmla="*/ 220695 h 220815"/>
                <a:gd name="connsiteX1" fmla="*/ 583957 w 585025"/>
                <a:gd name="connsiteY1" fmla="*/ 94869 h 220815"/>
                <a:gd name="connsiteX2" fmla="*/ -1069 w 585025"/>
                <a:gd name="connsiteY2" fmla="*/ 94869 h 220815"/>
                <a:gd name="connsiteX3" fmla="*/ 90371 w 585025"/>
                <a:gd name="connsiteY3" fmla="*/ 220695 h 220815"/>
                <a:gd name="connsiteX4" fmla="*/ 492516 w 585025"/>
                <a:gd name="connsiteY4" fmla="*/ 220695 h 22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025" h="220815">
                  <a:moveTo>
                    <a:pt x="492516" y="220695"/>
                  </a:moveTo>
                  <a:lnTo>
                    <a:pt x="583957" y="94869"/>
                  </a:lnTo>
                  <a:cubicBezTo>
                    <a:pt x="409553" y="-31785"/>
                    <a:pt x="173333" y="-31785"/>
                    <a:pt x="-1069" y="94869"/>
                  </a:cubicBezTo>
                  <a:lnTo>
                    <a:pt x="90371" y="220695"/>
                  </a:lnTo>
                  <a:cubicBezTo>
                    <a:pt x="210290" y="133626"/>
                    <a:pt x="372596" y="133626"/>
                    <a:pt x="492516" y="22069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D497227-D703-409A-B4A1-3DCB36D61280}"/>
                </a:ext>
              </a:extLst>
            </p:cNvPr>
            <p:cNvSpPr/>
            <p:nvPr/>
          </p:nvSpPr>
          <p:spPr>
            <a:xfrm>
              <a:off x="5277281" y="3975407"/>
              <a:ext cx="296808" cy="556450"/>
            </a:xfrm>
            <a:custGeom>
              <a:avLst/>
              <a:gdLst>
                <a:gd name="connsiteX0" fmla="*/ 295740 w 296808"/>
                <a:gd name="connsiteY0" fmla="*/ 125704 h 556450"/>
                <a:gd name="connsiteX1" fmla="*/ 204300 w 296808"/>
                <a:gd name="connsiteY1" fmla="*/ -121 h 556450"/>
                <a:gd name="connsiteX2" fmla="*/ 23325 w 296808"/>
                <a:gd name="connsiteY2" fmla="*/ 556329 h 556450"/>
                <a:gd name="connsiteX3" fmla="*/ 171248 w 296808"/>
                <a:gd name="connsiteY3" fmla="*/ 508228 h 556450"/>
                <a:gd name="connsiteX4" fmla="*/ 295740 w 296808"/>
                <a:gd name="connsiteY4" fmla="*/ 125704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08" h="556450">
                  <a:moveTo>
                    <a:pt x="295740" y="125704"/>
                  </a:moveTo>
                  <a:lnTo>
                    <a:pt x="204300" y="-121"/>
                  </a:lnTo>
                  <a:cubicBezTo>
                    <a:pt x="29801" y="126542"/>
                    <a:pt x="-43350" y="351228"/>
                    <a:pt x="23325" y="556329"/>
                  </a:cubicBezTo>
                  <a:lnTo>
                    <a:pt x="171248" y="508228"/>
                  </a:lnTo>
                  <a:cubicBezTo>
                    <a:pt x="125433" y="367210"/>
                    <a:pt x="175725" y="212753"/>
                    <a:pt x="295740" y="12570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4BAE7620-2CF0-4E69-97D5-7E5D29D84DE6}"/>
              </a:ext>
            </a:extLst>
          </p:cNvPr>
          <p:cNvGrpSpPr/>
          <p:nvPr/>
        </p:nvGrpSpPr>
        <p:grpSpPr>
          <a:xfrm>
            <a:off x="5155786" y="2825712"/>
            <a:ext cx="756277" cy="756365"/>
            <a:chOff x="6359125" y="3974829"/>
            <a:chExt cx="995152" cy="995268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74BC919-9170-44E3-9104-A489B76C5780}"/>
                </a:ext>
              </a:extLst>
            </p:cNvPr>
            <p:cNvSpPr/>
            <p:nvPr/>
          </p:nvSpPr>
          <p:spPr>
            <a:xfrm>
              <a:off x="6425790" y="4643485"/>
              <a:ext cx="431292" cy="326612"/>
            </a:xfrm>
            <a:custGeom>
              <a:avLst/>
              <a:gdLst>
                <a:gd name="connsiteX0" fmla="*/ 134008 w 431292"/>
                <a:gd name="connsiteY0" fmla="*/ -282 h 326612"/>
                <a:gd name="connsiteX1" fmla="*/ -676 w 431292"/>
                <a:gd name="connsiteY1" fmla="*/ 77442 h 326612"/>
                <a:gd name="connsiteX2" fmla="*/ 430617 w 431292"/>
                <a:gd name="connsiteY2" fmla="*/ 326330 h 326612"/>
                <a:gd name="connsiteX3" fmla="*/ 430617 w 431292"/>
                <a:gd name="connsiteY3" fmla="*/ 170787 h 326612"/>
                <a:gd name="connsiteX4" fmla="*/ 134008 w 431292"/>
                <a:gd name="connsiteY4" fmla="*/ -282 h 32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2" h="326612">
                  <a:moveTo>
                    <a:pt x="134008" y="-282"/>
                  </a:moveTo>
                  <a:lnTo>
                    <a:pt x="-676" y="77442"/>
                  </a:lnTo>
                  <a:cubicBezTo>
                    <a:pt x="88183" y="231623"/>
                    <a:pt x="252670" y="326540"/>
                    <a:pt x="430617" y="326330"/>
                  </a:cubicBezTo>
                  <a:lnTo>
                    <a:pt x="430617" y="170787"/>
                  </a:lnTo>
                  <a:cubicBezTo>
                    <a:pt x="308258" y="170939"/>
                    <a:pt x="195149" y="105703"/>
                    <a:pt x="134008" y="-28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D9D399C-7C71-4E31-B601-B9FBA926EA03}"/>
                </a:ext>
              </a:extLst>
            </p:cNvPr>
            <p:cNvSpPr/>
            <p:nvPr/>
          </p:nvSpPr>
          <p:spPr>
            <a:xfrm>
              <a:off x="6857083" y="4643485"/>
              <a:ext cx="431006" cy="326517"/>
            </a:xfrm>
            <a:custGeom>
              <a:avLst/>
              <a:gdLst>
                <a:gd name="connsiteX0" fmla="*/ -676 w 431006"/>
                <a:gd name="connsiteY0" fmla="*/ 170787 h 326517"/>
                <a:gd name="connsiteX1" fmla="*/ -676 w 431006"/>
                <a:gd name="connsiteY1" fmla="*/ 326235 h 326517"/>
                <a:gd name="connsiteX2" fmla="*/ 430331 w 431006"/>
                <a:gd name="connsiteY2" fmla="*/ 77537 h 326517"/>
                <a:gd name="connsiteX3" fmla="*/ 295647 w 431006"/>
                <a:gd name="connsiteY3" fmla="*/ -282 h 326517"/>
                <a:gd name="connsiteX4" fmla="*/ -676 w 431006"/>
                <a:gd name="connsiteY4" fmla="*/ 170787 h 3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517">
                  <a:moveTo>
                    <a:pt x="-676" y="170787"/>
                  </a:moveTo>
                  <a:lnTo>
                    <a:pt x="-676" y="326235"/>
                  </a:lnTo>
                  <a:cubicBezTo>
                    <a:pt x="177118" y="326340"/>
                    <a:pt x="341453" y="231528"/>
                    <a:pt x="430331" y="77537"/>
                  </a:cubicBezTo>
                  <a:lnTo>
                    <a:pt x="295647" y="-282"/>
                  </a:lnTo>
                  <a:cubicBezTo>
                    <a:pt x="234573" y="105626"/>
                    <a:pt x="121578" y="170854"/>
                    <a:pt x="-676" y="1707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47175C6-739C-4B8E-B094-DC2EEA65FE14}"/>
                </a:ext>
              </a:extLst>
            </p:cNvPr>
            <p:cNvSpPr/>
            <p:nvPr/>
          </p:nvSpPr>
          <p:spPr>
            <a:xfrm>
              <a:off x="7152929" y="4223622"/>
              <a:ext cx="201348" cy="497586"/>
            </a:xfrm>
            <a:custGeom>
              <a:avLst/>
              <a:gdLst>
                <a:gd name="connsiteX0" fmla="*/ -676 w 201348"/>
                <a:gd name="connsiteY0" fmla="*/ 419580 h 497586"/>
                <a:gd name="connsiteX1" fmla="*/ 134008 w 201348"/>
                <a:gd name="connsiteY1" fmla="*/ 497304 h 497586"/>
                <a:gd name="connsiteX2" fmla="*/ 134008 w 201348"/>
                <a:gd name="connsiteY2" fmla="*/ -282 h 497586"/>
                <a:gd name="connsiteX3" fmla="*/ -676 w 201348"/>
                <a:gd name="connsiteY3" fmla="*/ 77442 h 497586"/>
                <a:gd name="connsiteX4" fmla="*/ -676 w 201348"/>
                <a:gd name="connsiteY4" fmla="*/ 419580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6">
                  <a:moveTo>
                    <a:pt x="-676" y="419580"/>
                  </a:moveTo>
                  <a:lnTo>
                    <a:pt x="134008" y="497304"/>
                  </a:lnTo>
                  <a:cubicBezTo>
                    <a:pt x="222895" y="343352"/>
                    <a:pt x="222895" y="153671"/>
                    <a:pt x="134008" y="-282"/>
                  </a:cubicBezTo>
                  <a:lnTo>
                    <a:pt x="-676" y="77442"/>
                  </a:lnTo>
                  <a:cubicBezTo>
                    <a:pt x="60446" y="183303"/>
                    <a:pt x="60446" y="313719"/>
                    <a:pt x="-676" y="41958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C0EB47C-F6DF-4009-93AC-5CCEE7D4D9B3}"/>
                </a:ext>
              </a:extLst>
            </p:cNvPr>
            <p:cNvSpPr/>
            <p:nvPr/>
          </p:nvSpPr>
          <p:spPr>
            <a:xfrm>
              <a:off x="6857083" y="3974829"/>
              <a:ext cx="430530" cy="326516"/>
            </a:xfrm>
            <a:custGeom>
              <a:avLst/>
              <a:gdLst>
                <a:gd name="connsiteX0" fmla="*/ 295171 w 430530"/>
                <a:gd name="connsiteY0" fmla="*/ 326235 h 326516"/>
                <a:gd name="connsiteX1" fmla="*/ 429854 w 430530"/>
                <a:gd name="connsiteY1" fmla="*/ 248511 h 326516"/>
                <a:gd name="connsiteX2" fmla="*/ -676 w 430530"/>
                <a:gd name="connsiteY2" fmla="*/ -282 h 326516"/>
                <a:gd name="connsiteX3" fmla="*/ -676 w 430530"/>
                <a:gd name="connsiteY3" fmla="*/ 155166 h 326516"/>
                <a:gd name="connsiteX4" fmla="*/ 295171 w 430530"/>
                <a:gd name="connsiteY4" fmla="*/ 326235 h 32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30" h="326516">
                  <a:moveTo>
                    <a:pt x="295171" y="326235"/>
                  </a:moveTo>
                  <a:lnTo>
                    <a:pt x="429854" y="248511"/>
                  </a:lnTo>
                  <a:cubicBezTo>
                    <a:pt x="341101" y="94625"/>
                    <a:pt x="176975" y="-225"/>
                    <a:pt x="-676" y="-282"/>
                  </a:cubicBezTo>
                  <a:lnTo>
                    <a:pt x="-676" y="155166"/>
                  </a:lnTo>
                  <a:cubicBezTo>
                    <a:pt x="121406" y="155290"/>
                    <a:pt x="234163" y="220489"/>
                    <a:pt x="295171" y="3262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F8B9028-AEAD-40FE-9B8B-91CE3A90E425}"/>
                </a:ext>
              </a:extLst>
            </p:cNvPr>
            <p:cNvSpPr/>
            <p:nvPr/>
          </p:nvSpPr>
          <p:spPr>
            <a:xfrm>
              <a:off x="6426077" y="3974925"/>
              <a:ext cx="431006" cy="326421"/>
            </a:xfrm>
            <a:custGeom>
              <a:avLst/>
              <a:gdLst>
                <a:gd name="connsiteX0" fmla="*/ 430331 w 431006"/>
                <a:gd name="connsiteY0" fmla="*/ 155166 h 326421"/>
                <a:gd name="connsiteX1" fmla="*/ 430331 w 431006"/>
                <a:gd name="connsiteY1" fmla="*/ -282 h 326421"/>
                <a:gd name="connsiteX2" fmla="*/ -676 w 431006"/>
                <a:gd name="connsiteY2" fmla="*/ 248416 h 326421"/>
                <a:gd name="connsiteX3" fmla="*/ 134008 w 431006"/>
                <a:gd name="connsiteY3" fmla="*/ 326140 h 326421"/>
                <a:gd name="connsiteX4" fmla="*/ 430331 w 431006"/>
                <a:gd name="connsiteY4" fmla="*/ 155166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421">
                  <a:moveTo>
                    <a:pt x="430331" y="155166"/>
                  </a:moveTo>
                  <a:lnTo>
                    <a:pt x="430331" y="-282"/>
                  </a:lnTo>
                  <a:cubicBezTo>
                    <a:pt x="252537" y="-387"/>
                    <a:pt x="88202" y="94425"/>
                    <a:pt x="-676" y="248416"/>
                  </a:cubicBezTo>
                  <a:lnTo>
                    <a:pt x="134008" y="326140"/>
                  </a:lnTo>
                  <a:cubicBezTo>
                    <a:pt x="195120" y="220279"/>
                    <a:pt x="308096" y="155099"/>
                    <a:pt x="430331" y="15516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E9B20F2-918A-464F-8E9D-523D47AAF292}"/>
                </a:ext>
              </a:extLst>
            </p:cNvPr>
            <p:cNvSpPr/>
            <p:nvPr/>
          </p:nvSpPr>
          <p:spPr>
            <a:xfrm>
              <a:off x="6359125" y="4223718"/>
              <a:ext cx="201348" cy="497585"/>
            </a:xfrm>
            <a:custGeom>
              <a:avLst/>
              <a:gdLst>
                <a:gd name="connsiteX0" fmla="*/ 200673 w 201348"/>
                <a:gd name="connsiteY0" fmla="*/ 77442 h 497585"/>
                <a:gd name="connsiteX1" fmla="*/ 65990 w 201348"/>
                <a:gd name="connsiteY1" fmla="*/ -282 h 497585"/>
                <a:gd name="connsiteX2" fmla="*/ 65990 w 201348"/>
                <a:gd name="connsiteY2" fmla="*/ 497304 h 497585"/>
                <a:gd name="connsiteX3" fmla="*/ 200673 w 201348"/>
                <a:gd name="connsiteY3" fmla="*/ 419485 h 497585"/>
                <a:gd name="connsiteX4" fmla="*/ 200673 w 201348"/>
                <a:gd name="connsiteY4" fmla="*/ 77442 h 4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5">
                  <a:moveTo>
                    <a:pt x="200673" y="77442"/>
                  </a:moveTo>
                  <a:lnTo>
                    <a:pt x="65990" y="-282"/>
                  </a:lnTo>
                  <a:cubicBezTo>
                    <a:pt x="-22897" y="153671"/>
                    <a:pt x="-22897" y="343351"/>
                    <a:pt x="65990" y="497304"/>
                  </a:cubicBezTo>
                  <a:lnTo>
                    <a:pt x="200673" y="419485"/>
                  </a:lnTo>
                  <a:cubicBezTo>
                    <a:pt x="139551" y="313662"/>
                    <a:pt x="139551" y="183265"/>
                    <a:pt x="200673" y="7744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5FFDFF40-4FD6-4433-9A95-EA5C63F1E847}"/>
              </a:ext>
            </a:extLst>
          </p:cNvPr>
          <p:cNvGrpSpPr/>
          <p:nvPr/>
        </p:nvGrpSpPr>
        <p:grpSpPr>
          <a:xfrm>
            <a:off x="579442" y="3903971"/>
            <a:ext cx="798235" cy="779525"/>
            <a:chOff x="1833274" y="4448494"/>
            <a:chExt cx="1026464" cy="1002404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C7D21FC-2263-4D25-B936-2CBAF0A30707}"/>
                </a:ext>
              </a:extLst>
            </p:cNvPr>
            <p:cNvSpPr/>
            <p:nvPr/>
          </p:nvSpPr>
          <p:spPr>
            <a:xfrm>
              <a:off x="1833274" y="4448494"/>
              <a:ext cx="1026464" cy="628965"/>
            </a:xfrm>
            <a:custGeom>
              <a:avLst/>
              <a:gdLst>
                <a:gd name="connsiteX0" fmla="*/ 870662 w 1026464"/>
                <a:gd name="connsiteY0" fmla="*/ 504415 h 628965"/>
                <a:gd name="connsiteX1" fmla="*/ 534280 w 1026464"/>
                <a:gd name="connsiteY1" fmla="*/ 156619 h 628965"/>
                <a:gd name="connsiteX2" fmla="*/ 186481 w 1026464"/>
                <a:gd name="connsiteY2" fmla="*/ 492995 h 628965"/>
                <a:gd name="connsiteX3" fmla="*/ 186481 w 1026464"/>
                <a:gd name="connsiteY3" fmla="*/ 504415 h 628965"/>
                <a:gd name="connsiteX4" fmla="*/ 217532 w 1026464"/>
                <a:gd name="connsiteY4" fmla="*/ 504415 h 628965"/>
                <a:gd name="connsiteX5" fmla="*/ 108662 w 1026464"/>
                <a:gd name="connsiteY5" fmla="*/ 628812 h 628965"/>
                <a:gd name="connsiteX6" fmla="*/ -19 w 1026464"/>
                <a:gd name="connsiteY6" fmla="*/ 504415 h 628965"/>
                <a:gd name="connsiteX7" fmla="*/ 31128 w 1026464"/>
                <a:gd name="connsiteY7" fmla="*/ 504415 h 628965"/>
                <a:gd name="connsiteX8" fmla="*/ 521877 w 1026464"/>
                <a:gd name="connsiteY8" fmla="*/ -105 h 628965"/>
                <a:gd name="connsiteX9" fmla="*/ 1026395 w 1026464"/>
                <a:gd name="connsiteY9" fmla="*/ 490642 h 628965"/>
                <a:gd name="connsiteX10" fmla="*/ 1026395 w 1026464"/>
                <a:gd name="connsiteY10" fmla="*/ 504415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6464" h="628965">
                  <a:moveTo>
                    <a:pt x="870662" y="504415"/>
                  </a:moveTo>
                  <a:cubicBezTo>
                    <a:pt x="873814" y="315487"/>
                    <a:pt x="723211" y="159772"/>
                    <a:pt x="534280" y="156619"/>
                  </a:cubicBezTo>
                  <a:cubicBezTo>
                    <a:pt x="345348" y="153467"/>
                    <a:pt x="189634" y="304066"/>
                    <a:pt x="186481" y="492995"/>
                  </a:cubicBezTo>
                  <a:cubicBezTo>
                    <a:pt x="186417" y="496805"/>
                    <a:pt x="186417" y="500605"/>
                    <a:pt x="186481" y="504415"/>
                  </a:cubicBezTo>
                  <a:lnTo>
                    <a:pt x="217532" y="504415"/>
                  </a:lnTo>
                  <a:lnTo>
                    <a:pt x="108662" y="628812"/>
                  </a:lnTo>
                  <a:lnTo>
                    <a:pt x="-19" y="504415"/>
                  </a:lnTo>
                  <a:lnTo>
                    <a:pt x="31128" y="504415"/>
                  </a:lnTo>
                  <a:cubicBezTo>
                    <a:pt x="27326" y="229581"/>
                    <a:pt x="247042" y="3696"/>
                    <a:pt x="521877" y="-105"/>
                  </a:cubicBezTo>
                  <a:cubicBezTo>
                    <a:pt x="796710" y="-3905"/>
                    <a:pt x="1022595" y="215808"/>
                    <a:pt x="1026395" y="490642"/>
                  </a:cubicBezTo>
                  <a:cubicBezTo>
                    <a:pt x="1026462" y="495233"/>
                    <a:pt x="1026462" y="499824"/>
                    <a:pt x="1026395" y="504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33C8BF4-4B54-4087-ADBC-E0ADE094AE54}"/>
                </a:ext>
              </a:extLst>
            </p:cNvPr>
            <p:cNvSpPr/>
            <p:nvPr/>
          </p:nvSpPr>
          <p:spPr>
            <a:xfrm>
              <a:off x="1894329" y="4953063"/>
              <a:ext cx="965358" cy="497835"/>
            </a:xfrm>
            <a:custGeom>
              <a:avLst/>
              <a:gdLst>
                <a:gd name="connsiteX0" fmla="*/ 809606 w 965358"/>
                <a:gd name="connsiteY0" fmla="*/ -153 h 497835"/>
                <a:gd name="connsiteX1" fmla="*/ 466869 w 965358"/>
                <a:gd name="connsiteY1" fmla="*/ 341384 h 497835"/>
                <a:gd name="connsiteX2" fmla="*/ 146095 w 965358"/>
                <a:gd name="connsiteY2" fmla="*/ 116623 h 497835"/>
                <a:gd name="connsiteX3" fmla="*/ -19 w 965358"/>
                <a:gd name="connsiteY3" fmla="*/ 170058 h 497835"/>
                <a:gd name="connsiteX4" fmla="*/ 637848 w 965358"/>
                <a:gd name="connsiteY4" fmla="*/ 467543 h 497835"/>
                <a:gd name="connsiteX5" fmla="*/ 965340 w 965358"/>
                <a:gd name="connsiteY5" fmla="*/ -153 h 49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358" h="497835">
                  <a:moveTo>
                    <a:pt x="809606" y="-153"/>
                  </a:moveTo>
                  <a:cubicBezTo>
                    <a:pt x="809273" y="188803"/>
                    <a:pt x="655826" y="341718"/>
                    <a:pt x="466869" y="341384"/>
                  </a:cubicBezTo>
                  <a:cubicBezTo>
                    <a:pt x="323394" y="341137"/>
                    <a:pt x="195316" y="251392"/>
                    <a:pt x="146095" y="116623"/>
                  </a:cubicBezTo>
                  <a:lnTo>
                    <a:pt x="-19" y="170058"/>
                  </a:lnTo>
                  <a:cubicBezTo>
                    <a:pt x="93974" y="428348"/>
                    <a:pt x="379557" y="561536"/>
                    <a:pt x="637848" y="467543"/>
                  </a:cubicBezTo>
                  <a:cubicBezTo>
                    <a:pt x="834476" y="395991"/>
                    <a:pt x="965350" y="209092"/>
                    <a:pt x="965340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6276F13-2A2A-4293-9BC2-5D331979128C}"/>
              </a:ext>
            </a:extLst>
          </p:cNvPr>
          <p:cNvGrpSpPr/>
          <p:nvPr/>
        </p:nvGrpSpPr>
        <p:grpSpPr>
          <a:xfrm>
            <a:off x="1475756" y="3903971"/>
            <a:ext cx="828272" cy="779525"/>
            <a:chOff x="2216987" y="4987360"/>
            <a:chExt cx="1057466" cy="995230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119B95-662B-4D8A-A15B-426452DA0482}"/>
                </a:ext>
              </a:extLst>
            </p:cNvPr>
            <p:cNvSpPr/>
            <p:nvPr/>
          </p:nvSpPr>
          <p:spPr>
            <a:xfrm>
              <a:off x="2277948" y="5360644"/>
              <a:ext cx="996505" cy="621946"/>
            </a:xfrm>
            <a:custGeom>
              <a:avLst/>
              <a:gdLst>
                <a:gd name="connsiteX0" fmla="*/ 887487 w 996505"/>
                <a:gd name="connsiteY0" fmla="*/ -153 h 621946"/>
                <a:gd name="connsiteX1" fmla="*/ 778616 w 996505"/>
                <a:gd name="connsiteY1" fmla="*/ 124243 h 621946"/>
                <a:gd name="connsiteX2" fmla="*/ 809763 w 996505"/>
                <a:gd name="connsiteY2" fmla="*/ 124243 h 621946"/>
                <a:gd name="connsiteX3" fmla="*/ 467549 w 996505"/>
                <a:gd name="connsiteY3" fmla="*/ 466305 h 621946"/>
                <a:gd name="connsiteX4" fmla="*/ 146061 w 996505"/>
                <a:gd name="connsiteY4" fmla="*/ 241020 h 621946"/>
                <a:gd name="connsiteX5" fmla="*/ -148 w 996505"/>
                <a:gd name="connsiteY5" fmla="*/ 294169 h 621946"/>
                <a:gd name="connsiteX6" fmla="*/ 637722 w 996505"/>
                <a:gd name="connsiteY6" fmla="*/ 591654 h 621946"/>
                <a:gd name="connsiteX7" fmla="*/ 965211 w 996505"/>
                <a:gd name="connsiteY7" fmla="*/ 123957 h 621946"/>
                <a:gd name="connsiteX8" fmla="*/ 996358 w 996505"/>
                <a:gd name="connsiteY8" fmla="*/ 123957 h 62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05" h="621946">
                  <a:moveTo>
                    <a:pt x="887487" y="-153"/>
                  </a:moveTo>
                  <a:lnTo>
                    <a:pt x="778616" y="124243"/>
                  </a:lnTo>
                  <a:lnTo>
                    <a:pt x="809763" y="124243"/>
                  </a:lnTo>
                  <a:cubicBezTo>
                    <a:pt x="809715" y="313200"/>
                    <a:pt x="656506" y="466343"/>
                    <a:pt x="467549" y="466305"/>
                  </a:cubicBezTo>
                  <a:cubicBezTo>
                    <a:pt x="323674" y="466267"/>
                    <a:pt x="195200" y="376236"/>
                    <a:pt x="146061" y="241020"/>
                  </a:cubicBezTo>
                  <a:lnTo>
                    <a:pt x="-148" y="294169"/>
                  </a:lnTo>
                  <a:cubicBezTo>
                    <a:pt x="93845" y="552459"/>
                    <a:pt x="379424" y="685647"/>
                    <a:pt x="637722" y="591654"/>
                  </a:cubicBezTo>
                  <a:cubicBezTo>
                    <a:pt x="834347" y="520102"/>
                    <a:pt x="965221" y="333202"/>
                    <a:pt x="965211" y="123957"/>
                  </a:cubicBezTo>
                  <a:lnTo>
                    <a:pt x="996358" y="12395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E4F3D6B9-D8BA-4CEC-8E0D-01F3722FC4EC}"/>
                </a:ext>
              </a:extLst>
            </p:cNvPr>
            <p:cNvSpPr/>
            <p:nvPr/>
          </p:nvSpPr>
          <p:spPr>
            <a:xfrm>
              <a:off x="2216987" y="4987360"/>
              <a:ext cx="996410" cy="622077"/>
            </a:xfrm>
            <a:custGeom>
              <a:avLst/>
              <a:gdLst>
                <a:gd name="connsiteX0" fmla="*/ 528585 w 996410"/>
                <a:gd name="connsiteY0" fmla="*/ -153 h 622077"/>
                <a:gd name="connsiteX1" fmla="*/ 30904 w 996410"/>
                <a:gd name="connsiteY1" fmla="*/ 497528 h 622077"/>
                <a:gd name="connsiteX2" fmla="*/ -148 w 996410"/>
                <a:gd name="connsiteY2" fmla="*/ 497528 h 622077"/>
                <a:gd name="connsiteX3" fmla="*/ 108723 w 996410"/>
                <a:gd name="connsiteY3" fmla="*/ 621924 h 622077"/>
                <a:gd name="connsiteX4" fmla="*/ 217499 w 996410"/>
                <a:gd name="connsiteY4" fmla="*/ 497528 h 622077"/>
                <a:gd name="connsiteX5" fmla="*/ 186447 w 996410"/>
                <a:gd name="connsiteY5" fmla="*/ 497528 h 622077"/>
                <a:gd name="connsiteX6" fmla="*/ 528376 w 996410"/>
                <a:gd name="connsiteY6" fmla="*/ 155180 h 622077"/>
                <a:gd name="connsiteX7" fmla="*/ 850149 w 996410"/>
                <a:gd name="connsiteY7" fmla="*/ 380465 h 622077"/>
                <a:gd name="connsiteX8" fmla="*/ 996263 w 996410"/>
                <a:gd name="connsiteY8" fmla="*/ 327316 h 622077"/>
                <a:gd name="connsiteX9" fmla="*/ 528585 w 996410"/>
                <a:gd name="connsiteY9" fmla="*/ -153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6410" h="622077">
                  <a:moveTo>
                    <a:pt x="528585" y="-153"/>
                  </a:moveTo>
                  <a:cubicBezTo>
                    <a:pt x="253722" y="-153"/>
                    <a:pt x="30904" y="222665"/>
                    <a:pt x="30904" y="497528"/>
                  </a:cubicBezTo>
                  <a:lnTo>
                    <a:pt x="-148" y="497528"/>
                  </a:lnTo>
                  <a:lnTo>
                    <a:pt x="108723" y="621924"/>
                  </a:lnTo>
                  <a:lnTo>
                    <a:pt x="217499" y="497528"/>
                  </a:lnTo>
                  <a:lnTo>
                    <a:pt x="186447" y="497528"/>
                  </a:lnTo>
                  <a:cubicBezTo>
                    <a:pt x="186333" y="308571"/>
                    <a:pt x="339419" y="155294"/>
                    <a:pt x="528376" y="155180"/>
                  </a:cubicBezTo>
                  <a:cubicBezTo>
                    <a:pt x="672355" y="155094"/>
                    <a:pt x="800971" y="245153"/>
                    <a:pt x="850149" y="380465"/>
                  </a:cubicBezTo>
                  <a:lnTo>
                    <a:pt x="996263" y="327316"/>
                  </a:lnTo>
                  <a:cubicBezTo>
                    <a:pt x="924682" y="130720"/>
                    <a:pt x="737802" y="-125"/>
                    <a:pt x="528585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587C7CD5-C892-4405-BCB7-42181B226069}"/>
              </a:ext>
            </a:extLst>
          </p:cNvPr>
          <p:cNvGrpSpPr/>
          <p:nvPr/>
        </p:nvGrpSpPr>
        <p:grpSpPr>
          <a:xfrm>
            <a:off x="2421734" y="3903971"/>
            <a:ext cx="761779" cy="738330"/>
            <a:chOff x="3579992" y="4793831"/>
            <a:chExt cx="1027008" cy="995395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2D1CFC9-84C8-456D-8009-E6B3530FF14F}"/>
                </a:ext>
              </a:extLst>
            </p:cNvPr>
            <p:cNvSpPr/>
            <p:nvPr/>
          </p:nvSpPr>
          <p:spPr>
            <a:xfrm>
              <a:off x="3760228" y="4793831"/>
              <a:ext cx="785145" cy="380766"/>
            </a:xfrm>
            <a:custGeom>
              <a:avLst/>
              <a:gdLst>
                <a:gd name="connsiteX0" fmla="*/ 748386 w 785145"/>
                <a:gd name="connsiteY0" fmla="*/ 248787 h 380766"/>
                <a:gd name="connsiteX1" fmla="*/ 68587 w 785145"/>
                <a:gd name="connsiteY1" fmla="*/ 66573 h 380766"/>
                <a:gd name="connsiteX2" fmla="*/ 53061 w 785145"/>
                <a:gd name="connsiteY2" fmla="*/ 39618 h 380766"/>
                <a:gd name="connsiteX3" fmla="*/ -279 w 785145"/>
                <a:gd name="connsiteY3" fmla="*/ 196113 h 380766"/>
                <a:gd name="connsiteX4" fmla="*/ 161646 w 785145"/>
                <a:gd name="connsiteY4" fmla="*/ 228213 h 380766"/>
                <a:gd name="connsiteX5" fmla="*/ 146120 w 785145"/>
                <a:gd name="connsiteY5" fmla="*/ 201257 h 380766"/>
                <a:gd name="connsiteX6" fmla="*/ 613493 w 785145"/>
                <a:gd name="connsiteY6" fmla="*/ 326473 h 380766"/>
                <a:gd name="connsiteX7" fmla="*/ 613512 w 785145"/>
                <a:gd name="connsiteY7" fmla="*/ 326511 h 380766"/>
                <a:gd name="connsiteX8" fmla="*/ 638563 w 785145"/>
                <a:gd name="connsiteY8" fmla="*/ 380613 h 380766"/>
                <a:gd name="connsiteX9" fmla="*/ 784867 w 785145"/>
                <a:gd name="connsiteY9" fmla="*/ 327368 h 380766"/>
                <a:gd name="connsiteX10" fmla="*/ 748386 w 785145"/>
                <a:gd name="connsiteY10" fmla="*/ 248787 h 3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45" h="380766">
                  <a:moveTo>
                    <a:pt x="748386" y="248787"/>
                  </a:moveTo>
                  <a:cubicBezTo>
                    <a:pt x="610969" y="10757"/>
                    <a:pt x="306626" y="-70815"/>
                    <a:pt x="68587" y="66573"/>
                  </a:cubicBezTo>
                  <a:lnTo>
                    <a:pt x="53061" y="39618"/>
                  </a:lnTo>
                  <a:lnTo>
                    <a:pt x="-279" y="196113"/>
                  </a:lnTo>
                  <a:lnTo>
                    <a:pt x="161646" y="228213"/>
                  </a:lnTo>
                  <a:lnTo>
                    <a:pt x="146120" y="201257"/>
                  </a:lnTo>
                  <a:cubicBezTo>
                    <a:pt x="309760" y="106778"/>
                    <a:pt x="519005" y="162833"/>
                    <a:pt x="613493" y="326473"/>
                  </a:cubicBezTo>
                  <a:cubicBezTo>
                    <a:pt x="613503" y="326492"/>
                    <a:pt x="613503" y="326501"/>
                    <a:pt x="613512" y="326511"/>
                  </a:cubicBezTo>
                  <a:cubicBezTo>
                    <a:pt x="623380" y="343798"/>
                    <a:pt x="631762" y="361896"/>
                    <a:pt x="638563" y="380613"/>
                  </a:cubicBezTo>
                  <a:lnTo>
                    <a:pt x="784867" y="327368"/>
                  </a:lnTo>
                  <a:cubicBezTo>
                    <a:pt x="774961" y="300184"/>
                    <a:pt x="762750" y="273894"/>
                    <a:pt x="748386" y="2487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7B0F707-6A3C-425F-916A-8BF923A33307}"/>
                </a:ext>
              </a:extLst>
            </p:cNvPr>
            <p:cNvSpPr/>
            <p:nvPr/>
          </p:nvSpPr>
          <p:spPr>
            <a:xfrm>
              <a:off x="3579992" y="4971429"/>
              <a:ext cx="395691" cy="778192"/>
            </a:xfrm>
            <a:custGeom>
              <a:avLst/>
              <a:gdLst>
                <a:gd name="connsiteX0" fmla="*/ 395412 w 395691"/>
                <a:gd name="connsiteY0" fmla="*/ 745844 h 778192"/>
                <a:gd name="connsiteX1" fmla="*/ 342072 w 395691"/>
                <a:gd name="connsiteY1" fmla="*/ 589158 h 778192"/>
                <a:gd name="connsiteX2" fmla="*/ 326546 w 395691"/>
                <a:gd name="connsiteY2" fmla="*/ 616114 h 778192"/>
                <a:gd name="connsiteX3" fmla="*/ 200331 w 395691"/>
                <a:gd name="connsiteY3" fmla="*/ 150408 h 778192"/>
                <a:gd name="connsiteX4" fmla="*/ 235678 w 395691"/>
                <a:gd name="connsiteY4" fmla="*/ 99954 h 778192"/>
                <a:gd name="connsiteX5" fmla="*/ 116425 w 395691"/>
                <a:gd name="connsiteY5" fmla="*/ -153 h 778192"/>
                <a:gd name="connsiteX6" fmla="*/ 66609 w 395691"/>
                <a:gd name="connsiteY6" fmla="*/ 70998 h 778192"/>
                <a:gd name="connsiteX7" fmla="*/ 248356 w 395691"/>
                <a:gd name="connsiteY7" fmla="*/ 750817 h 778192"/>
                <a:gd name="connsiteX8" fmla="*/ 248822 w 395691"/>
                <a:gd name="connsiteY8" fmla="*/ 751083 h 778192"/>
                <a:gd name="connsiteX9" fmla="*/ 233201 w 395691"/>
                <a:gd name="connsiteY9" fmla="*/ 778039 h 77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5691" h="778192">
                  <a:moveTo>
                    <a:pt x="395412" y="745844"/>
                  </a:moveTo>
                  <a:lnTo>
                    <a:pt x="342072" y="589158"/>
                  </a:lnTo>
                  <a:lnTo>
                    <a:pt x="326546" y="616114"/>
                  </a:lnTo>
                  <a:cubicBezTo>
                    <a:pt x="163088" y="522369"/>
                    <a:pt x="106586" y="313857"/>
                    <a:pt x="200331" y="150408"/>
                  </a:cubicBezTo>
                  <a:cubicBezTo>
                    <a:pt x="210570" y="132558"/>
                    <a:pt x="222400" y="115670"/>
                    <a:pt x="235678" y="99954"/>
                  </a:cubicBezTo>
                  <a:lnTo>
                    <a:pt x="116425" y="-153"/>
                  </a:lnTo>
                  <a:cubicBezTo>
                    <a:pt x="97813" y="22097"/>
                    <a:pt x="81154" y="45900"/>
                    <a:pt x="66609" y="70998"/>
                  </a:cubicBezTo>
                  <a:cubicBezTo>
                    <a:pt x="-70932" y="308914"/>
                    <a:pt x="10440" y="613276"/>
                    <a:pt x="248356" y="750817"/>
                  </a:cubicBezTo>
                  <a:cubicBezTo>
                    <a:pt x="248508" y="750902"/>
                    <a:pt x="248670" y="750998"/>
                    <a:pt x="248822" y="751083"/>
                  </a:cubicBezTo>
                  <a:lnTo>
                    <a:pt x="233201" y="77803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9AE9FF8-3E4F-4D93-9837-CD71EAAE5781}"/>
                </a:ext>
              </a:extLst>
            </p:cNvPr>
            <p:cNvSpPr/>
            <p:nvPr/>
          </p:nvSpPr>
          <p:spPr>
            <a:xfrm>
              <a:off x="3991876" y="5167167"/>
              <a:ext cx="615124" cy="622059"/>
            </a:xfrm>
            <a:custGeom>
              <a:avLst/>
              <a:gdLst>
                <a:gd name="connsiteX0" fmla="*/ 505594 w 615124"/>
                <a:gd name="connsiteY0" fmla="*/ -153 h 622059"/>
                <a:gd name="connsiteX1" fmla="*/ 396723 w 615124"/>
                <a:gd name="connsiteY1" fmla="*/ 124243 h 622059"/>
                <a:gd name="connsiteX2" fmla="*/ 427870 w 615124"/>
                <a:gd name="connsiteY2" fmla="*/ 124243 h 622059"/>
                <a:gd name="connsiteX3" fmla="*/ 86046 w 615124"/>
                <a:gd name="connsiteY3" fmla="*/ 466314 h 622059"/>
                <a:gd name="connsiteX4" fmla="*/ 26677 w 615124"/>
                <a:gd name="connsiteY4" fmla="*/ 461142 h 622059"/>
                <a:gd name="connsiteX5" fmla="*/ -279 w 615124"/>
                <a:gd name="connsiteY5" fmla="*/ 614304 h 622059"/>
                <a:gd name="connsiteX6" fmla="*/ 576279 w 615124"/>
                <a:gd name="connsiteY6" fmla="*/ 210149 h 622059"/>
                <a:gd name="connsiteX7" fmla="*/ 583794 w 615124"/>
                <a:gd name="connsiteY7" fmla="*/ 124243 h 622059"/>
                <a:gd name="connsiteX8" fmla="*/ 614845 w 615124"/>
                <a:gd name="connsiteY8" fmla="*/ 124243 h 62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124" h="622059">
                  <a:moveTo>
                    <a:pt x="505594" y="-153"/>
                  </a:moveTo>
                  <a:lnTo>
                    <a:pt x="396723" y="124243"/>
                  </a:lnTo>
                  <a:lnTo>
                    <a:pt x="427870" y="124243"/>
                  </a:lnTo>
                  <a:cubicBezTo>
                    <a:pt x="427936" y="313095"/>
                    <a:pt x="274898" y="466248"/>
                    <a:pt x="86046" y="466314"/>
                  </a:cubicBezTo>
                  <a:cubicBezTo>
                    <a:pt x="66139" y="466324"/>
                    <a:pt x="46279" y="464590"/>
                    <a:pt x="26677" y="461142"/>
                  </a:cubicBezTo>
                  <a:lnTo>
                    <a:pt x="-279" y="614304"/>
                  </a:lnTo>
                  <a:cubicBezTo>
                    <a:pt x="270536" y="661910"/>
                    <a:pt x="528663" y="480964"/>
                    <a:pt x="576279" y="210149"/>
                  </a:cubicBezTo>
                  <a:cubicBezTo>
                    <a:pt x="581260" y="181784"/>
                    <a:pt x="583775" y="153047"/>
                    <a:pt x="583794" y="124243"/>
                  </a:cubicBezTo>
                  <a:lnTo>
                    <a:pt x="614845" y="12424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B29C0B0C-1191-4BFA-B45A-D12F396D445F}"/>
              </a:ext>
            </a:extLst>
          </p:cNvPr>
          <p:cNvGrpSpPr/>
          <p:nvPr/>
        </p:nvGrpSpPr>
        <p:grpSpPr>
          <a:xfrm>
            <a:off x="3290121" y="3903971"/>
            <a:ext cx="819248" cy="819175"/>
            <a:chOff x="3388013" y="4401405"/>
            <a:chExt cx="819248" cy="819175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2A8594-4B45-494B-ACC1-92A2C1E1660A}"/>
                </a:ext>
              </a:extLst>
            </p:cNvPr>
            <p:cNvSpPr/>
            <p:nvPr/>
          </p:nvSpPr>
          <p:spPr>
            <a:xfrm>
              <a:off x="3435522" y="4901365"/>
              <a:ext cx="458425" cy="319215"/>
            </a:xfrm>
            <a:custGeom>
              <a:avLst/>
              <a:gdLst>
                <a:gd name="connsiteX0" fmla="*/ 458015 w 458425"/>
                <a:gd name="connsiteY0" fmla="*/ 234595 h 319215"/>
                <a:gd name="connsiteX1" fmla="*/ 361667 w 458425"/>
                <a:gd name="connsiteY1" fmla="*/ 150273 h 319215"/>
                <a:gd name="connsiteX2" fmla="*/ 361667 w 458425"/>
                <a:gd name="connsiteY2" fmla="*/ 174397 h 319215"/>
                <a:gd name="connsiteX3" fmla="*/ 112757 w 458425"/>
                <a:gd name="connsiteY3" fmla="*/ -150 h 319215"/>
                <a:gd name="connsiteX4" fmla="*/ -410 w 458425"/>
                <a:gd name="connsiteY4" fmla="*/ 41015 h 319215"/>
                <a:gd name="connsiteX5" fmla="*/ 361667 w 458425"/>
                <a:gd name="connsiteY5" fmla="*/ 294942 h 319215"/>
                <a:gd name="connsiteX6" fmla="*/ 361667 w 458425"/>
                <a:gd name="connsiteY6" fmla="*/ 319065 h 3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425" h="319215">
                  <a:moveTo>
                    <a:pt x="458015" y="234595"/>
                  </a:moveTo>
                  <a:lnTo>
                    <a:pt x="361667" y="150273"/>
                  </a:lnTo>
                  <a:lnTo>
                    <a:pt x="361667" y="174397"/>
                  </a:lnTo>
                  <a:cubicBezTo>
                    <a:pt x="250270" y="174279"/>
                    <a:pt x="150817" y="104548"/>
                    <a:pt x="112757" y="-150"/>
                  </a:cubicBezTo>
                  <a:lnTo>
                    <a:pt x="-410" y="41015"/>
                  </a:lnTo>
                  <a:cubicBezTo>
                    <a:pt x="54934" y="193334"/>
                    <a:pt x="199610" y="294794"/>
                    <a:pt x="361667" y="294942"/>
                  </a:cubicBezTo>
                  <a:lnTo>
                    <a:pt x="361667" y="319065"/>
                  </a:lnTo>
                  <a:close/>
                </a:path>
              </a:pathLst>
            </a:custGeom>
            <a:solidFill>
              <a:schemeClr val="accent3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EC20C31-BD5A-4415-A008-BBAE896AD282}"/>
                </a:ext>
              </a:extLst>
            </p:cNvPr>
            <p:cNvSpPr/>
            <p:nvPr/>
          </p:nvSpPr>
          <p:spPr>
            <a:xfrm>
              <a:off x="3888046" y="4714572"/>
              <a:ext cx="319215" cy="458572"/>
            </a:xfrm>
            <a:custGeom>
              <a:avLst/>
              <a:gdLst>
                <a:gd name="connsiteX0" fmla="*/ 234335 w 319215"/>
                <a:gd name="connsiteY0" fmla="*/ -150 h 458572"/>
                <a:gd name="connsiteX1" fmla="*/ 150013 w 319215"/>
                <a:gd name="connsiteY1" fmla="*/ 96197 h 458572"/>
                <a:gd name="connsiteX2" fmla="*/ 174063 w 319215"/>
                <a:gd name="connsiteY2" fmla="*/ 96197 h 458572"/>
                <a:gd name="connsiteX3" fmla="*/ -410 w 319215"/>
                <a:gd name="connsiteY3" fmla="*/ 345255 h 458572"/>
                <a:gd name="connsiteX4" fmla="*/ 40829 w 319215"/>
                <a:gd name="connsiteY4" fmla="*/ 458423 h 458572"/>
                <a:gd name="connsiteX5" fmla="*/ 294682 w 319215"/>
                <a:gd name="connsiteY5" fmla="*/ 96197 h 458572"/>
                <a:gd name="connsiteX6" fmla="*/ 318806 w 319215"/>
                <a:gd name="connsiteY6" fmla="*/ 96197 h 45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215" h="458572">
                  <a:moveTo>
                    <a:pt x="234335" y="-150"/>
                  </a:moveTo>
                  <a:lnTo>
                    <a:pt x="150013" y="96197"/>
                  </a:lnTo>
                  <a:lnTo>
                    <a:pt x="174063" y="96197"/>
                  </a:lnTo>
                  <a:cubicBezTo>
                    <a:pt x="174041" y="207639"/>
                    <a:pt x="104318" y="307166"/>
                    <a:pt x="-410" y="345255"/>
                  </a:cubicBezTo>
                  <a:lnTo>
                    <a:pt x="40829" y="458423"/>
                  </a:lnTo>
                  <a:cubicBezTo>
                    <a:pt x="193185" y="403056"/>
                    <a:pt x="294630" y="258299"/>
                    <a:pt x="294682" y="96197"/>
                  </a:cubicBezTo>
                  <a:lnTo>
                    <a:pt x="318806" y="96197"/>
                  </a:lnTo>
                  <a:close/>
                </a:path>
              </a:pathLst>
            </a:custGeom>
            <a:solidFill>
              <a:schemeClr val="accent4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0F4B9CF-B048-49F1-A51D-210D6843F815}"/>
                </a:ext>
              </a:extLst>
            </p:cNvPr>
            <p:cNvSpPr/>
            <p:nvPr/>
          </p:nvSpPr>
          <p:spPr>
            <a:xfrm>
              <a:off x="3701179" y="4401405"/>
              <a:ext cx="458646" cy="318846"/>
            </a:xfrm>
            <a:custGeom>
              <a:avLst/>
              <a:gdLst>
                <a:gd name="connsiteX0" fmla="*/ 345290 w 458646"/>
                <a:gd name="connsiteY0" fmla="*/ 115526 h 318846"/>
                <a:gd name="connsiteX1" fmla="*/ 96011 w 458646"/>
                <a:gd name="connsiteY1" fmla="*/ 23900 h 318846"/>
                <a:gd name="connsiteX2" fmla="*/ 96011 w 458646"/>
                <a:gd name="connsiteY2" fmla="*/ -150 h 318846"/>
                <a:gd name="connsiteX3" fmla="*/ -410 w 458646"/>
                <a:gd name="connsiteY3" fmla="*/ 84172 h 318846"/>
                <a:gd name="connsiteX4" fmla="*/ 96011 w 458646"/>
                <a:gd name="connsiteY4" fmla="*/ 168495 h 318846"/>
                <a:gd name="connsiteX5" fmla="*/ 96011 w 458646"/>
                <a:gd name="connsiteY5" fmla="*/ 144371 h 318846"/>
                <a:gd name="connsiteX6" fmla="*/ 344995 w 458646"/>
                <a:gd name="connsiteY6" fmla="*/ 318697 h 318846"/>
                <a:gd name="connsiteX7" fmla="*/ 458236 w 458646"/>
                <a:gd name="connsiteY7" fmla="*/ 277531 h 318846"/>
                <a:gd name="connsiteX8" fmla="*/ 345290 w 458646"/>
                <a:gd name="connsiteY8" fmla="*/ 115526 h 31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8646" h="318846">
                  <a:moveTo>
                    <a:pt x="345290" y="115526"/>
                  </a:moveTo>
                  <a:cubicBezTo>
                    <a:pt x="275759" y="56279"/>
                    <a:pt x="187364" y="23789"/>
                    <a:pt x="96011" y="23900"/>
                  </a:cubicBezTo>
                  <a:lnTo>
                    <a:pt x="96011" y="-150"/>
                  </a:lnTo>
                  <a:lnTo>
                    <a:pt x="-410" y="84172"/>
                  </a:lnTo>
                  <a:lnTo>
                    <a:pt x="96011" y="168495"/>
                  </a:lnTo>
                  <a:lnTo>
                    <a:pt x="96011" y="144371"/>
                  </a:lnTo>
                  <a:cubicBezTo>
                    <a:pt x="207342" y="144548"/>
                    <a:pt x="306743" y="214146"/>
                    <a:pt x="344995" y="318697"/>
                  </a:cubicBezTo>
                  <a:lnTo>
                    <a:pt x="458236" y="277531"/>
                  </a:lnTo>
                  <a:cubicBezTo>
                    <a:pt x="435241" y="214662"/>
                    <a:pt x="396326" y="158845"/>
                    <a:pt x="345290" y="115526"/>
                  </a:cubicBezTo>
                  <a:close/>
                </a:path>
              </a:pathLst>
            </a:custGeom>
            <a:solidFill>
              <a:schemeClr val="accent1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39B68DE-953D-41E6-A540-698BB29D748C}"/>
                </a:ext>
              </a:extLst>
            </p:cNvPr>
            <p:cNvSpPr/>
            <p:nvPr/>
          </p:nvSpPr>
          <p:spPr>
            <a:xfrm>
              <a:off x="3388013" y="4448768"/>
              <a:ext cx="318920" cy="458499"/>
            </a:xfrm>
            <a:custGeom>
              <a:avLst/>
              <a:gdLst>
                <a:gd name="connsiteX0" fmla="*/ 23713 w 318920"/>
                <a:gd name="connsiteY0" fmla="*/ 362001 h 458499"/>
                <a:gd name="connsiteX1" fmla="*/ -410 w 318920"/>
                <a:gd name="connsiteY1" fmla="*/ 362001 h 458499"/>
                <a:gd name="connsiteX2" fmla="*/ 83912 w 318920"/>
                <a:gd name="connsiteY2" fmla="*/ 458349 h 458499"/>
                <a:gd name="connsiteX3" fmla="*/ 168235 w 318920"/>
                <a:gd name="connsiteY3" fmla="*/ 362001 h 458499"/>
                <a:gd name="connsiteX4" fmla="*/ 144185 w 318920"/>
                <a:gd name="connsiteY4" fmla="*/ 362001 h 458499"/>
                <a:gd name="connsiteX5" fmla="*/ 318510 w 318920"/>
                <a:gd name="connsiteY5" fmla="*/ 113091 h 458499"/>
                <a:gd name="connsiteX6" fmla="*/ 277271 w 318920"/>
                <a:gd name="connsiteY6" fmla="*/ -150 h 458499"/>
                <a:gd name="connsiteX7" fmla="*/ 23713 w 318920"/>
                <a:gd name="connsiteY7" fmla="*/ 362001 h 45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920" h="458499">
                  <a:moveTo>
                    <a:pt x="23713" y="362001"/>
                  </a:moveTo>
                  <a:lnTo>
                    <a:pt x="-410" y="362001"/>
                  </a:lnTo>
                  <a:lnTo>
                    <a:pt x="83912" y="458349"/>
                  </a:lnTo>
                  <a:lnTo>
                    <a:pt x="168235" y="362001"/>
                  </a:lnTo>
                  <a:lnTo>
                    <a:pt x="144185" y="362001"/>
                  </a:lnTo>
                  <a:cubicBezTo>
                    <a:pt x="144244" y="250648"/>
                    <a:pt x="213886" y="151210"/>
                    <a:pt x="318510" y="113091"/>
                  </a:cubicBezTo>
                  <a:lnTo>
                    <a:pt x="277271" y="-150"/>
                  </a:lnTo>
                  <a:cubicBezTo>
                    <a:pt x="125070" y="55327"/>
                    <a:pt x="23772" y="200011"/>
                    <a:pt x="23713" y="362001"/>
                  </a:cubicBezTo>
                  <a:close/>
                </a:path>
              </a:pathLst>
            </a:custGeom>
            <a:solidFill>
              <a:schemeClr val="accent2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5D99FCC-0481-41F6-A966-C4CCD12A5BED}"/>
              </a:ext>
            </a:extLst>
          </p:cNvPr>
          <p:cNvGrpSpPr/>
          <p:nvPr/>
        </p:nvGrpSpPr>
        <p:grpSpPr>
          <a:xfrm>
            <a:off x="4213903" y="3903971"/>
            <a:ext cx="807311" cy="823954"/>
            <a:chOff x="7112431" y="3957778"/>
            <a:chExt cx="1005839" cy="1026575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45C0A70-248B-4ECD-A105-CC1BAE7A2BA3}"/>
                </a:ext>
              </a:extLst>
            </p:cNvPr>
            <p:cNvSpPr/>
            <p:nvPr/>
          </p:nvSpPr>
          <p:spPr>
            <a:xfrm>
              <a:off x="7223302" y="4666028"/>
              <a:ext cx="516540" cy="318325"/>
            </a:xfrm>
            <a:custGeom>
              <a:avLst/>
              <a:gdLst>
                <a:gd name="connsiteX0" fmla="*/ 515996 w 516540"/>
                <a:gd name="connsiteY0" fmla="*/ 209111 h 318325"/>
                <a:gd name="connsiteX1" fmla="*/ 391600 w 516540"/>
                <a:gd name="connsiteY1" fmla="*/ 100240 h 318325"/>
                <a:gd name="connsiteX2" fmla="*/ 391600 w 516540"/>
                <a:gd name="connsiteY2" fmla="*/ 131387 h 318325"/>
                <a:gd name="connsiteX3" fmla="*/ 121852 w 516540"/>
                <a:gd name="connsiteY3" fmla="*/ -154 h 318325"/>
                <a:gd name="connsiteX4" fmla="*/ -545 w 516540"/>
                <a:gd name="connsiteY4" fmla="*/ 95573 h 318325"/>
                <a:gd name="connsiteX5" fmla="*/ 391600 w 516540"/>
                <a:gd name="connsiteY5" fmla="*/ 287025 h 318325"/>
                <a:gd name="connsiteX6" fmla="*/ 391600 w 516540"/>
                <a:gd name="connsiteY6" fmla="*/ 318172 h 31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540" h="318325">
                  <a:moveTo>
                    <a:pt x="515996" y="209111"/>
                  </a:moveTo>
                  <a:lnTo>
                    <a:pt x="391600" y="100240"/>
                  </a:lnTo>
                  <a:lnTo>
                    <a:pt x="391600" y="131387"/>
                  </a:lnTo>
                  <a:cubicBezTo>
                    <a:pt x="286205" y="131520"/>
                    <a:pt x="186650" y="82971"/>
                    <a:pt x="121852" y="-154"/>
                  </a:cubicBezTo>
                  <a:lnTo>
                    <a:pt x="-545" y="95573"/>
                  </a:lnTo>
                  <a:cubicBezTo>
                    <a:pt x="93629" y="216474"/>
                    <a:pt x="238342" y="287130"/>
                    <a:pt x="391600" y="287025"/>
                  </a:cubicBezTo>
                  <a:lnTo>
                    <a:pt x="391600" y="3181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2861D7F-4742-4F03-B2E0-C2F4E5DC146D}"/>
                </a:ext>
              </a:extLst>
            </p:cNvPr>
            <p:cNvSpPr/>
            <p:nvPr/>
          </p:nvSpPr>
          <p:spPr>
            <a:xfrm>
              <a:off x="7732413" y="4466861"/>
              <a:ext cx="385857" cy="456057"/>
            </a:xfrm>
            <a:custGeom>
              <a:avLst/>
              <a:gdLst>
                <a:gd name="connsiteX0" fmla="*/ 320258 w 385857"/>
                <a:gd name="connsiteY0" fmla="*/ -154 h 456057"/>
                <a:gd name="connsiteX1" fmla="*/ 178240 w 385857"/>
                <a:gd name="connsiteY1" fmla="*/ 84524 h 456057"/>
                <a:gd name="connsiteX2" fmla="*/ 207863 w 385857"/>
                <a:gd name="connsiteY2" fmla="*/ 94049 h 456057"/>
                <a:gd name="connsiteX3" fmla="*/ -545 w 385857"/>
                <a:gd name="connsiteY3" fmla="*/ 309790 h 456057"/>
                <a:gd name="connsiteX4" fmla="*/ 52605 w 385857"/>
                <a:gd name="connsiteY4" fmla="*/ 455904 h 456057"/>
                <a:gd name="connsiteX5" fmla="*/ 355786 w 385857"/>
                <a:gd name="connsiteY5" fmla="*/ 141579 h 456057"/>
                <a:gd name="connsiteX6" fmla="*/ 385313 w 385857"/>
                <a:gd name="connsiteY6" fmla="*/ 151104 h 4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57" h="456057">
                  <a:moveTo>
                    <a:pt x="320258" y="-154"/>
                  </a:moveTo>
                  <a:lnTo>
                    <a:pt x="178240" y="84524"/>
                  </a:lnTo>
                  <a:lnTo>
                    <a:pt x="207863" y="94049"/>
                  </a:lnTo>
                  <a:cubicBezTo>
                    <a:pt x="175326" y="194223"/>
                    <a:pt x="98440" y="273814"/>
                    <a:pt x="-545" y="309790"/>
                  </a:cubicBezTo>
                  <a:lnTo>
                    <a:pt x="52605" y="455904"/>
                  </a:lnTo>
                  <a:cubicBezTo>
                    <a:pt x="196766" y="403545"/>
                    <a:pt x="308656" y="287530"/>
                    <a:pt x="355786" y="141579"/>
                  </a:cubicBezTo>
                  <a:lnTo>
                    <a:pt x="385313" y="15110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6FC984A-52A4-4C80-AAD1-A7B5890B7FEA}"/>
                </a:ext>
              </a:extLst>
            </p:cNvPr>
            <p:cNvSpPr/>
            <p:nvPr/>
          </p:nvSpPr>
          <p:spPr>
            <a:xfrm>
              <a:off x="7761274" y="4027663"/>
              <a:ext cx="351091" cy="415766"/>
            </a:xfrm>
            <a:custGeom>
              <a:avLst/>
              <a:gdLst>
                <a:gd name="connsiteX0" fmla="*/ 145855 w 351091"/>
                <a:gd name="connsiteY0" fmla="*/ 24992 h 415766"/>
                <a:gd name="connsiteX1" fmla="*/ 164143 w 351091"/>
                <a:gd name="connsiteY1" fmla="*/ -154 h 415766"/>
                <a:gd name="connsiteX2" fmla="*/ -545 w 351091"/>
                <a:gd name="connsiteY2" fmla="*/ 14801 h 415766"/>
                <a:gd name="connsiteX3" fmla="*/ 36126 w 351091"/>
                <a:gd name="connsiteY3" fmla="*/ 175964 h 415766"/>
                <a:gd name="connsiteX4" fmla="*/ 54415 w 351091"/>
                <a:gd name="connsiteY4" fmla="*/ 150818 h 415766"/>
                <a:gd name="connsiteX5" fmla="*/ 195194 w 351091"/>
                <a:gd name="connsiteY5" fmla="*/ 415613 h 415766"/>
                <a:gd name="connsiteX6" fmla="*/ 350547 w 351091"/>
                <a:gd name="connsiteY6" fmla="*/ 410184 h 415766"/>
                <a:gd name="connsiteX7" fmla="*/ 145855 w 351091"/>
                <a:gd name="connsiteY7" fmla="*/ 24992 h 4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091" h="415766">
                  <a:moveTo>
                    <a:pt x="145855" y="24992"/>
                  </a:moveTo>
                  <a:lnTo>
                    <a:pt x="164143" y="-154"/>
                  </a:lnTo>
                  <a:lnTo>
                    <a:pt x="-545" y="14801"/>
                  </a:lnTo>
                  <a:lnTo>
                    <a:pt x="36126" y="175964"/>
                  </a:lnTo>
                  <a:lnTo>
                    <a:pt x="54415" y="150818"/>
                  </a:lnTo>
                  <a:cubicBezTo>
                    <a:pt x="139663" y="212654"/>
                    <a:pt x="191613" y="310361"/>
                    <a:pt x="195194" y="415613"/>
                  </a:cubicBezTo>
                  <a:lnTo>
                    <a:pt x="350547" y="410184"/>
                  </a:lnTo>
                  <a:cubicBezTo>
                    <a:pt x="345346" y="257098"/>
                    <a:pt x="269813" y="114975"/>
                    <a:pt x="145855" y="2499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4491DD-9AC2-4F33-81BB-7BA30F6567CC}"/>
                </a:ext>
              </a:extLst>
            </p:cNvPr>
            <p:cNvSpPr/>
            <p:nvPr/>
          </p:nvSpPr>
          <p:spPr>
            <a:xfrm>
              <a:off x="7267975" y="3957778"/>
              <a:ext cx="484441" cy="246002"/>
            </a:xfrm>
            <a:custGeom>
              <a:avLst/>
              <a:gdLst>
                <a:gd name="connsiteX0" fmla="*/ 54414 w 484441"/>
                <a:gd name="connsiteY0" fmla="*/ 94878 h 246002"/>
                <a:gd name="connsiteX1" fmla="*/ 36126 w 484441"/>
                <a:gd name="connsiteY1" fmla="*/ 69732 h 246002"/>
                <a:gd name="connsiteX2" fmla="*/ -545 w 484441"/>
                <a:gd name="connsiteY2" fmla="*/ 230895 h 246002"/>
                <a:gd name="connsiteX3" fmla="*/ 164047 w 484441"/>
                <a:gd name="connsiteY3" fmla="*/ 245849 h 246002"/>
                <a:gd name="connsiteX4" fmla="*/ 145855 w 484441"/>
                <a:gd name="connsiteY4" fmla="*/ 220703 h 246002"/>
                <a:gd name="connsiteX5" fmla="*/ 441130 w 484441"/>
                <a:gd name="connsiteY5" fmla="*/ 168696 h 246002"/>
                <a:gd name="connsiteX6" fmla="*/ 483897 w 484441"/>
                <a:gd name="connsiteY6" fmla="*/ 19249 h 246002"/>
                <a:gd name="connsiteX7" fmla="*/ 54414 w 484441"/>
                <a:gd name="connsiteY7" fmla="*/ 94878 h 24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441" h="246002">
                  <a:moveTo>
                    <a:pt x="54414" y="94878"/>
                  </a:moveTo>
                  <a:lnTo>
                    <a:pt x="36126" y="69732"/>
                  </a:lnTo>
                  <a:lnTo>
                    <a:pt x="-545" y="230895"/>
                  </a:lnTo>
                  <a:lnTo>
                    <a:pt x="164047" y="245849"/>
                  </a:lnTo>
                  <a:lnTo>
                    <a:pt x="145855" y="220703"/>
                  </a:lnTo>
                  <a:cubicBezTo>
                    <a:pt x="230979" y="158724"/>
                    <a:pt x="339955" y="139521"/>
                    <a:pt x="441130" y="168696"/>
                  </a:cubicBezTo>
                  <a:lnTo>
                    <a:pt x="483897" y="19249"/>
                  </a:lnTo>
                  <a:cubicBezTo>
                    <a:pt x="336735" y="-23147"/>
                    <a:pt x="178239" y="4762"/>
                    <a:pt x="54414" y="948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D9DD9D-0A1C-42D7-822F-624358B88402}"/>
                </a:ext>
              </a:extLst>
            </p:cNvPr>
            <p:cNvSpPr/>
            <p:nvPr/>
          </p:nvSpPr>
          <p:spPr>
            <a:xfrm>
              <a:off x="7112431" y="4177205"/>
              <a:ext cx="219455" cy="526161"/>
            </a:xfrm>
            <a:custGeom>
              <a:avLst/>
              <a:gdLst>
                <a:gd name="connsiteX0" fmla="*/ 160238 w 219455"/>
                <a:gd name="connsiteY0" fmla="*/ 278072 h 526161"/>
                <a:gd name="connsiteX1" fmla="*/ 218911 w 219455"/>
                <a:gd name="connsiteY1" fmla="*/ 86810 h 526161"/>
                <a:gd name="connsiteX2" fmla="*/ 89848 w 219455"/>
                <a:gd name="connsiteY2" fmla="*/ -154 h 526161"/>
                <a:gd name="connsiteX3" fmla="*/ 29078 w 219455"/>
                <a:gd name="connsiteY3" fmla="*/ 431805 h 526161"/>
                <a:gd name="connsiteX4" fmla="*/ -545 w 219455"/>
                <a:gd name="connsiteY4" fmla="*/ 441330 h 526161"/>
                <a:gd name="connsiteX5" fmla="*/ 141473 w 219455"/>
                <a:gd name="connsiteY5" fmla="*/ 526008 h 526161"/>
                <a:gd name="connsiteX6" fmla="*/ 206529 w 219455"/>
                <a:gd name="connsiteY6" fmla="*/ 374084 h 526161"/>
                <a:gd name="connsiteX7" fmla="*/ 177002 w 219455"/>
                <a:gd name="connsiteY7" fmla="*/ 383609 h 526161"/>
                <a:gd name="connsiteX8" fmla="*/ 160238 w 219455"/>
                <a:gd name="connsiteY8" fmla="*/ 278072 h 52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455" h="526161">
                  <a:moveTo>
                    <a:pt x="160238" y="278072"/>
                  </a:moveTo>
                  <a:cubicBezTo>
                    <a:pt x="160351" y="209901"/>
                    <a:pt x="180773" y="143312"/>
                    <a:pt x="218911" y="86810"/>
                  </a:cubicBezTo>
                  <a:lnTo>
                    <a:pt x="89848" y="-154"/>
                  </a:lnTo>
                  <a:cubicBezTo>
                    <a:pt x="4113" y="126777"/>
                    <a:pt x="-18309" y="286149"/>
                    <a:pt x="29078" y="431805"/>
                  </a:cubicBezTo>
                  <a:lnTo>
                    <a:pt x="-545" y="441330"/>
                  </a:lnTo>
                  <a:lnTo>
                    <a:pt x="141473" y="526008"/>
                  </a:lnTo>
                  <a:lnTo>
                    <a:pt x="206529" y="374084"/>
                  </a:lnTo>
                  <a:lnTo>
                    <a:pt x="177002" y="383609"/>
                  </a:lnTo>
                  <a:cubicBezTo>
                    <a:pt x="165915" y="349528"/>
                    <a:pt x="160257" y="313914"/>
                    <a:pt x="160238" y="2780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77" name="Group 2176">
            <a:extLst>
              <a:ext uri="{FF2B5EF4-FFF2-40B4-BE49-F238E27FC236}">
                <a16:creationId xmlns:a16="http://schemas.microsoft.com/office/drawing/2014/main" id="{D21F2A5F-5823-4105-905C-3B46AFC40F29}"/>
              </a:ext>
            </a:extLst>
          </p:cNvPr>
          <p:cNvGrpSpPr/>
          <p:nvPr/>
        </p:nvGrpSpPr>
        <p:grpSpPr>
          <a:xfrm>
            <a:off x="5134288" y="3903971"/>
            <a:ext cx="812339" cy="863228"/>
            <a:chOff x="5283661" y="4415855"/>
            <a:chExt cx="730031" cy="775764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ACEF0CD-A487-409A-A30A-11DBC3B11EF5}"/>
                </a:ext>
              </a:extLst>
            </p:cNvPr>
            <p:cNvSpPr/>
            <p:nvPr/>
          </p:nvSpPr>
          <p:spPr>
            <a:xfrm>
              <a:off x="5734429" y="4878631"/>
              <a:ext cx="250041" cy="267926"/>
            </a:xfrm>
            <a:custGeom>
              <a:avLst/>
              <a:gdLst>
                <a:gd name="connsiteX0" fmla="*/ 225892 w 250041"/>
                <a:gd name="connsiteY0" fmla="*/ -150 h 267926"/>
                <a:gd name="connsiteX1" fmla="*/ 111106 w 250041"/>
                <a:gd name="connsiteY1" fmla="*/ 38973 h 267926"/>
                <a:gd name="connsiteX2" fmla="*/ 130877 w 250041"/>
                <a:gd name="connsiteY2" fmla="*/ 50361 h 267926"/>
                <a:gd name="connsiteX3" fmla="*/ -676 w 250041"/>
                <a:gd name="connsiteY3" fmla="*/ 160536 h 267926"/>
                <a:gd name="connsiteX4" fmla="*/ 38308 w 250041"/>
                <a:gd name="connsiteY4" fmla="*/ 267776 h 267926"/>
                <a:gd name="connsiteX5" fmla="*/ 229665 w 250041"/>
                <a:gd name="connsiteY5" fmla="*/ 107090 h 267926"/>
                <a:gd name="connsiteX6" fmla="*/ 249366 w 250041"/>
                <a:gd name="connsiteY6" fmla="*/ 118478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41" h="267926">
                  <a:moveTo>
                    <a:pt x="225892" y="-150"/>
                  </a:moveTo>
                  <a:lnTo>
                    <a:pt x="111106" y="38973"/>
                  </a:lnTo>
                  <a:lnTo>
                    <a:pt x="130877" y="50361"/>
                  </a:lnTo>
                  <a:cubicBezTo>
                    <a:pt x="101402" y="101459"/>
                    <a:pt x="54803" y="140492"/>
                    <a:pt x="-676" y="160536"/>
                  </a:cubicBezTo>
                  <a:lnTo>
                    <a:pt x="38308" y="267776"/>
                  </a:lnTo>
                  <a:cubicBezTo>
                    <a:pt x="119085" y="238524"/>
                    <a:pt x="186887" y="181593"/>
                    <a:pt x="229665" y="107090"/>
                  </a:cubicBezTo>
                  <a:lnTo>
                    <a:pt x="249366" y="118478"/>
                  </a:lnTo>
                  <a:close/>
                </a:path>
              </a:pathLst>
            </a:custGeom>
            <a:solidFill>
              <a:schemeClr val="accent5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7EF5622-60CF-4A22-A447-F30F82AF09D5}"/>
                </a:ext>
              </a:extLst>
            </p:cNvPr>
            <p:cNvSpPr/>
            <p:nvPr/>
          </p:nvSpPr>
          <p:spPr>
            <a:xfrm>
              <a:off x="5846001" y="4570743"/>
              <a:ext cx="167691" cy="296500"/>
            </a:xfrm>
            <a:custGeom>
              <a:avLst/>
              <a:gdLst>
                <a:gd name="connsiteX0" fmla="*/ 118092 w 167691"/>
                <a:gd name="connsiteY0" fmla="*/ 50291 h 296500"/>
                <a:gd name="connsiteX1" fmla="*/ 137584 w 167691"/>
                <a:gd name="connsiteY1" fmla="*/ 38973 h 296500"/>
                <a:gd name="connsiteX2" fmla="*/ 22798 w 167691"/>
                <a:gd name="connsiteY2" fmla="*/ -150 h 296500"/>
                <a:gd name="connsiteX3" fmla="*/ -676 w 167691"/>
                <a:gd name="connsiteY3" fmla="*/ 118618 h 296500"/>
                <a:gd name="connsiteX4" fmla="*/ 19095 w 167691"/>
                <a:gd name="connsiteY4" fmla="*/ 107230 h 296500"/>
                <a:gd name="connsiteX5" fmla="*/ 48997 w 167691"/>
                <a:gd name="connsiteY5" fmla="*/ 276509 h 296500"/>
                <a:gd name="connsiteX6" fmla="*/ 161338 w 167691"/>
                <a:gd name="connsiteY6" fmla="*/ 296351 h 296500"/>
                <a:gd name="connsiteX7" fmla="*/ 118092 w 167691"/>
                <a:gd name="connsiteY7" fmla="*/ 50291 h 29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91" h="296500">
                  <a:moveTo>
                    <a:pt x="118092" y="50291"/>
                  </a:moveTo>
                  <a:lnTo>
                    <a:pt x="137584" y="38973"/>
                  </a:lnTo>
                  <a:lnTo>
                    <a:pt x="22798" y="-150"/>
                  </a:lnTo>
                  <a:lnTo>
                    <a:pt x="-676" y="118618"/>
                  </a:lnTo>
                  <a:lnTo>
                    <a:pt x="19095" y="107230"/>
                  </a:lnTo>
                  <a:cubicBezTo>
                    <a:pt x="48787" y="158335"/>
                    <a:pt x="59386" y="218320"/>
                    <a:pt x="48997" y="276509"/>
                  </a:cubicBezTo>
                  <a:lnTo>
                    <a:pt x="161338" y="296351"/>
                  </a:lnTo>
                  <a:cubicBezTo>
                    <a:pt x="176463" y="211795"/>
                    <a:pt x="161142" y="124619"/>
                    <a:pt x="118092" y="50291"/>
                  </a:cubicBezTo>
                  <a:close/>
                </a:path>
              </a:pathLst>
            </a:custGeom>
            <a:solidFill>
              <a:schemeClr val="accent6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0D312A-EB2C-4B11-B1E7-22A5EDD493BF}"/>
                </a:ext>
              </a:extLst>
            </p:cNvPr>
            <p:cNvSpPr/>
            <p:nvPr/>
          </p:nvSpPr>
          <p:spPr>
            <a:xfrm>
              <a:off x="5557395" y="4415855"/>
              <a:ext cx="325494" cy="195617"/>
            </a:xfrm>
            <a:custGeom>
              <a:avLst/>
              <a:gdLst>
                <a:gd name="connsiteX0" fmla="*/ 90845 w 325494"/>
                <a:gd name="connsiteY0" fmla="*/ 22625 h 195617"/>
                <a:gd name="connsiteX1" fmla="*/ 90845 w 325494"/>
                <a:gd name="connsiteY1" fmla="*/ -150 h 195617"/>
                <a:gd name="connsiteX2" fmla="*/ -676 w 325494"/>
                <a:gd name="connsiteY2" fmla="*/ 79704 h 195617"/>
                <a:gd name="connsiteX3" fmla="*/ 90845 w 325494"/>
                <a:gd name="connsiteY3" fmla="*/ 159558 h 195617"/>
                <a:gd name="connsiteX4" fmla="*/ 90845 w 325494"/>
                <a:gd name="connsiteY4" fmla="*/ 136712 h 195617"/>
                <a:gd name="connsiteX5" fmla="*/ 251532 w 325494"/>
                <a:gd name="connsiteY5" fmla="*/ 195468 h 195617"/>
                <a:gd name="connsiteX6" fmla="*/ 324818 w 325494"/>
                <a:gd name="connsiteY6" fmla="*/ 108138 h 195617"/>
                <a:gd name="connsiteX7" fmla="*/ 90845 w 325494"/>
                <a:gd name="connsiteY7" fmla="*/ 22625 h 19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94" h="195617">
                  <a:moveTo>
                    <a:pt x="90845" y="22625"/>
                  </a:moveTo>
                  <a:lnTo>
                    <a:pt x="90845" y="-150"/>
                  </a:lnTo>
                  <a:lnTo>
                    <a:pt x="-676" y="79704"/>
                  </a:lnTo>
                  <a:lnTo>
                    <a:pt x="90845" y="159558"/>
                  </a:lnTo>
                  <a:lnTo>
                    <a:pt x="90845" y="136712"/>
                  </a:lnTo>
                  <a:cubicBezTo>
                    <a:pt x="149657" y="136754"/>
                    <a:pt x="206568" y="157560"/>
                    <a:pt x="251532" y="195468"/>
                  </a:cubicBezTo>
                  <a:lnTo>
                    <a:pt x="324818" y="108138"/>
                  </a:lnTo>
                  <a:cubicBezTo>
                    <a:pt x="259370" y="52904"/>
                    <a:pt x="176484" y="22618"/>
                    <a:pt x="90845" y="22625"/>
                  </a:cubicBezTo>
                  <a:close/>
                </a:path>
              </a:pathLst>
            </a:custGeom>
            <a:solidFill>
              <a:schemeClr val="accent1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F28BA03-43D7-4EF5-A1CF-FCA7DE294E26}"/>
                </a:ext>
              </a:extLst>
            </p:cNvPr>
            <p:cNvSpPr/>
            <p:nvPr/>
          </p:nvSpPr>
          <p:spPr>
            <a:xfrm>
              <a:off x="5312733" y="4460708"/>
              <a:ext cx="250111" cy="267926"/>
            </a:xfrm>
            <a:custGeom>
              <a:avLst/>
              <a:gdLst>
                <a:gd name="connsiteX0" fmla="*/ 19096 w 250111"/>
                <a:gd name="connsiteY0" fmla="*/ 160326 h 267926"/>
                <a:gd name="connsiteX1" fmla="*/ -676 w 250111"/>
                <a:gd name="connsiteY1" fmla="*/ 149008 h 267926"/>
                <a:gd name="connsiteX2" fmla="*/ 22868 w 250111"/>
                <a:gd name="connsiteY2" fmla="*/ 267776 h 267926"/>
                <a:gd name="connsiteX3" fmla="*/ 137654 w 250111"/>
                <a:gd name="connsiteY3" fmla="*/ 228653 h 267926"/>
                <a:gd name="connsiteX4" fmla="*/ 117883 w 250111"/>
                <a:gd name="connsiteY4" fmla="*/ 217265 h 267926"/>
                <a:gd name="connsiteX5" fmla="*/ 249436 w 250111"/>
                <a:gd name="connsiteY5" fmla="*/ 107090 h 267926"/>
                <a:gd name="connsiteX6" fmla="*/ 210382 w 250111"/>
                <a:gd name="connsiteY6" fmla="*/ -150 h 267926"/>
                <a:gd name="connsiteX7" fmla="*/ 19096 w 250111"/>
                <a:gd name="connsiteY7" fmla="*/ 160326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111" h="267926">
                  <a:moveTo>
                    <a:pt x="19096" y="160326"/>
                  </a:moveTo>
                  <a:lnTo>
                    <a:pt x="-676" y="149008"/>
                  </a:lnTo>
                  <a:lnTo>
                    <a:pt x="22868" y="267776"/>
                  </a:lnTo>
                  <a:lnTo>
                    <a:pt x="137654" y="228653"/>
                  </a:lnTo>
                  <a:lnTo>
                    <a:pt x="117883" y="217265"/>
                  </a:lnTo>
                  <a:cubicBezTo>
                    <a:pt x="147330" y="166146"/>
                    <a:pt x="193943" y="127113"/>
                    <a:pt x="249436" y="107090"/>
                  </a:cubicBezTo>
                  <a:lnTo>
                    <a:pt x="210382" y="-150"/>
                  </a:lnTo>
                  <a:cubicBezTo>
                    <a:pt x="129662" y="29060"/>
                    <a:pt x="61894" y="85915"/>
                    <a:pt x="19096" y="160326"/>
                  </a:cubicBezTo>
                  <a:close/>
                </a:path>
              </a:pathLst>
            </a:custGeom>
            <a:solidFill>
              <a:schemeClr val="accent2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84CB327-D024-42C3-A7B0-2F41FCF5B44E}"/>
                </a:ext>
              </a:extLst>
            </p:cNvPr>
            <p:cNvSpPr/>
            <p:nvPr/>
          </p:nvSpPr>
          <p:spPr>
            <a:xfrm>
              <a:off x="5283661" y="4740302"/>
              <a:ext cx="167401" cy="296361"/>
            </a:xfrm>
            <a:custGeom>
              <a:avLst/>
              <a:gdLst>
                <a:gd name="connsiteX0" fmla="*/ 146954 w 167401"/>
                <a:gd name="connsiteY0" fmla="*/ 188691 h 296361"/>
                <a:gd name="connsiteX1" fmla="*/ 117332 w 167401"/>
                <a:gd name="connsiteY1" fmla="*/ 19691 h 296361"/>
                <a:gd name="connsiteX2" fmla="*/ 4992 w 167401"/>
                <a:gd name="connsiteY2" fmla="*/ -150 h 296361"/>
                <a:gd name="connsiteX3" fmla="*/ 48167 w 167401"/>
                <a:gd name="connsiteY3" fmla="*/ 245699 h 296361"/>
                <a:gd name="connsiteX4" fmla="*/ 28396 w 167401"/>
                <a:gd name="connsiteY4" fmla="*/ 257087 h 296361"/>
                <a:gd name="connsiteX5" fmla="*/ 143182 w 167401"/>
                <a:gd name="connsiteY5" fmla="*/ 296211 h 296361"/>
                <a:gd name="connsiteX6" fmla="*/ 166726 w 167401"/>
                <a:gd name="connsiteY6" fmla="*/ 177443 h 29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01" h="296361">
                  <a:moveTo>
                    <a:pt x="146954" y="188691"/>
                  </a:moveTo>
                  <a:cubicBezTo>
                    <a:pt x="117304" y="137670"/>
                    <a:pt x="106804" y="77755"/>
                    <a:pt x="117332" y="19691"/>
                  </a:cubicBezTo>
                  <a:lnTo>
                    <a:pt x="4992" y="-150"/>
                  </a:lnTo>
                  <a:cubicBezTo>
                    <a:pt x="-10106" y="84329"/>
                    <a:pt x="5187" y="171421"/>
                    <a:pt x="48167" y="245699"/>
                  </a:cubicBezTo>
                  <a:lnTo>
                    <a:pt x="28396" y="257087"/>
                  </a:lnTo>
                  <a:lnTo>
                    <a:pt x="143182" y="296211"/>
                  </a:lnTo>
                  <a:lnTo>
                    <a:pt x="166726" y="177443"/>
                  </a:lnTo>
                  <a:close/>
                </a:path>
              </a:pathLst>
            </a:custGeom>
            <a:solidFill>
              <a:schemeClr val="accent3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CF77C7B3-37FB-44E5-ADB2-8D3A6DF558F9}"/>
                </a:ext>
              </a:extLst>
            </p:cNvPr>
            <p:cNvSpPr/>
            <p:nvPr/>
          </p:nvSpPr>
          <p:spPr>
            <a:xfrm>
              <a:off x="5414314" y="4995862"/>
              <a:ext cx="325424" cy="195757"/>
            </a:xfrm>
            <a:custGeom>
              <a:avLst/>
              <a:gdLst>
                <a:gd name="connsiteX0" fmla="*/ 324749 w 325424"/>
                <a:gd name="connsiteY0" fmla="*/ 115614 h 195757"/>
                <a:gd name="connsiteX1" fmla="*/ 233926 w 325424"/>
                <a:gd name="connsiteY1" fmla="*/ 35760 h 195757"/>
                <a:gd name="connsiteX2" fmla="*/ 233926 w 325424"/>
                <a:gd name="connsiteY2" fmla="*/ 58605 h 195757"/>
                <a:gd name="connsiteX3" fmla="*/ 72681 w 325424"/>
                <a:gd name="connsiteY3" fmla="*/ -150 h 195757"/>
                <a:gd name="connsiteX4" fmla="*/ -676 w 325424"/>
                <a:gd name="connsiteY4" fmla="*/ 87179 h 195757"/>
                <a:gd name="connsiteX5" fmla="*/ 233926 w 325424"/>
                <a:gd name="connsiteY5" fmla="*/ 172762 h 195757"/>
                <a:gd name="connsiteX6" fmla="*/ 233926 w 325424"/>
                <a:gd name="connsiteY6" fmla="*/ 195607 h 19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24" h="195757">
                  <a:moveTo>
                    <a:pt x="324749" y="115614"/>
                  </a:moveTo>
                  <a:lnTo>
                    <a:pt x="233926" y="35760"/>
                  </a:lnTo>
                  <a:lnTo>
                    <a:pt x="233926" y="58605"/>
                  </a:lnTo>
                  <a:cubicBezTo>
                    <a:pt x="174926" y="58661"/>
                    <a:pt x="117813" y="37849"/>
                    <a:pt x="72681" y="-150"/>
                  </a:cubicBezTo>
                  <a:lnTo>
                    <a:pt x="-676" y="87179"/>
                  </a:lnTo>
                  <a:cubicBezTo>
                    <a:pt x="64954" y="142532"/>
                    <a:pt x="148071" y="172853"/>
                    <a:pt x="233926" y="172762"/>
                  </a:cubicBezTo>
                  <a:lnTo>
                    <a:pt x="233926" y="195607"/>
                  </a:lnTo>
                  <a:close/>
                </a:path>
              </a:pathLst>
            </a:custGeom>
            <a:solidFill>
              <a:schemeClr val="accent4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5" name="Group 2184">
            <a:extLst>
              <a:ext uri="{FF2B5EF4-FFF2-40B4-BE49-F238E27FC236}">
                <a16:creationId xmlns:a16="http://schemas.microsoft.com/office/drawing/2014/main" id="{C6EA4B77-0897-4497-9F95-0DEA5ECD168F}"/>
              </a:ext>
            </a:extLst>
          </p:cNvPr>
          <p:cNvGrpSpPr/>
          <p:nvPr/>
        </p:nvGrpSpPr>
        <p:grpSpPr>
          <a:xfrm>
            <a:off x="514791" y="4971448"/>
            <a:ext cx="809044" cy="784534"/>
            <a:chOff x="661396" y="5335630"/>
            <a:chExt cx="809044" cy="784534"/>
          </a:xfrm>
        </p:grpSpPr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C46569-BD8C-4D56-B2F1-6E2E19D8653E}"/>
                </a:ext>
              </a:extLst>
            </p:cNvPr>
            <p:cNvSpPr/>
            <p:nvPr/>
          </p:nvSpPr>
          <p:spPr>
            <a:xfrm>
              <a:off x="685907" y="5722470"/>
              <a:ext cx="784533" cy="397694"/>
            </a:xfrm>
            <a:custGeom>
              <a:avLst/>
              <a:gdLst>
                <a:gd name="connsiteX0" fmla="*/ 20 w 784533"/>
                <a:gd name="connsiteY0" fmla="*/ -25 h 397694"/>
                <a:gd name="connsiteX1" fmla="*/ 386821 w 784533"/>
                <a:gd name="connsiteY1" fmla="*/ 397631 h 397694"/>
                <a:gd name="connsiteX2" fmla="*/ 784476 w 784533"/>
                <a:gd name="connsiteY2" fmla="*/ 10828 h 397694"/>
                <a:gd name="connsiteX3" fmla="*/ 784476 w 784533"/>
                <a:gd name="connsiteY3" fmla="*/ -25 h 397694"/>
                <a:gd name="connsiteX4" fmla="*/ 661728 w 784533"/>
                <a:gd name="connsiteY4" fmla="*/ -25 h 397694"/>
                <a:gd name="connsiteX5" fmla="*/ 396597 w 784533"/>
                <a:gd name="connsiteY5" fmla="*/ 274103 h 397694"/>
                <a:gd name="connsiteX6" fmla="*/ 122467 w 784533"/>
                <a:gd name="connsiteY6" fmla="*/ 8973 h 397694"/>
                <a:gd name="connsiteX7" fmla="*/ 122467 w 784533"/>
                <a:gd name="connsiteY7" fmla="*/ -25 h 3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33" h="397694">
                  <a:moveTo>
                    <a:pt x="20" y="-25"/>
                  </a:moveTo>
                  <a:cubicBezTo>
                    <a:pt x="-2977" y="216595"/>
                    <a:pt x="170200" y="394635"/>
                    <a:pt x="386821" y="397631"/>
                  </a:cubicBezTo>
                  <a:cubicBezTo>
                    <a:pt x="603440" y="400626"/>
                    <a:pt x="781480" y="227451"/>
                    <a:pt x="784476" y="10828"/>
                  </a:cubicBezTo>
                  <a:cubicBezTo>
                    <a:pt x="784528" y="7211"/>
                    <a:pt x="784528" y="3593"/>
                    <a:pt x="784476" y="-25"/>
                  </a:cubicBezTo>
                  <a:lnTo>
                    <a:pt x="661728" y="-25"/>
                  </a:lnTo>
                  <a:cubicBezTo>
                    <a:pt x="664213" y="148888"/>
                    <a:pt x="545510" y="271618"/>
                    <a:pt x="396597" y="274103"/>
                  </a:cubicBezTo>
                  <a:cubicBezTo>
                    <a:pt x="247684" y="276588"/>
                    <a:pt x="124952" y="157886"/>
                    <a:pt x="122467" y="8973"/>
                  </a:cubicBezTo>
                  <a:cubicBezTo>
                    <a:pt x="122416" y="5974"/>
                    <a:pt x="122416" y="2974"/>
                    <a:pt x="122467" y="-25"/>
                  </a:cubicBezTo>
                  <a:close/>
                </a:path>
              </a:pathLst>
            </a:custGeom>
            <a:solidFill>
              <a:schemeClr val="accent2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B0053F7-9B1A-41BE-BC7A-D7EC629EE34C}"/>
                </a:ext>
              </a:extLst>
            </p:cNvPr>
            <p:cNvSpPr/>
            <p:nvPr/>
          </p:nvSpPr>
          <p:spPr>
            <a:xfrm>
              <a:off x="661396" y="5335630"/>
              <a:ext cx="809005" cy="484887"/>
            </a:xfrm>
            <a:custGeom>
              <a:avLst/>
              <a:gdLst>
                <a:gd name="connsiteX0" fmla="*/ 686239 w 809005"/>
                <a:gd name="connsiteY0" fmla="*/ 386815 h 484887"/>
                <a:gd name="connsiteX1" fmla="*/ 421108 w 809005"/>
                <a:gd name="connsiteY1" fmla="*/ 112685 h 484887"/>
                <a:gd name="connsiteX2" fmla="*/ 146978 w 809005"/>
                <a:gd name="connsiteY2" fmla="*/ 377816 h 484887"/>
                <a:gd name="connsiteX3" fmla="*/ 146978 w 809005"/>
                <a:gd name="connsiteY3" fmla="*/ 386815 h 484887"/>
                <a:gd name="connsiteX4" fmla="*/ 171452 w 809005"/>
                <a:gd name="connsiteY4" fmla="*/ 386815 h 484887"/>
                <a:gd name="connsiteX5" fmla="*/ 85642 w 809005"/>
                <a:gd name="connsiteY5" fmla="*/ 484862 h 484887"/>
                <a:gd name="connsiteX6" fmla="*/ -19 w 809005"/>
                <a:gd name="connsiteY6" fmla="*/ 386815 h 484887"/>
                <a:gd name="connsiteX7" fmla="*/ 24531 w 809005"/>
                <a:gd name="connsiteY7" fmla="*/ 386815 h 484887"/>
                <a:gd name="connsiteX8" fmla="*/ 422185 w 809005"/>
                <a:gd name="connsiteY8" fmla="*/ 13 h 484887"/>
                <a:gd name="connsiteX9" fmla="*/ 808987 w 809005"/>
                <a:gd name="connsiteY9" fmla="*/ 386815 h 4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005" h="484887">
                  <a:moveTo>
                    <a:pt x="686239" y="386815"/>
                  </a:moveTo>
                  <a:cubicBezTo>
                    <a:pt x="688724" y="237902"/>
                    <a:pt x="570021" y="115170"/>
                    <a:pt x="421108" y="112685"/>
                  </a:cubicBezTo>
                  <a:cubicBezTo>
                    <a:pt x="272195" y="110200"/>
                    <a:pt x="149463" y="228903"/>
                    <a:pt x="146978" y="377816"/>
                  </a:cubicBezTo>
                  <a:cubicBezTo>
                    <a:pt x="146927" y="380815"/>
                    <a:pt x="146927" y="383815"/>
                    <a:pt x="146978" y="386815"/>
                  </a:cubicBezTo>
                  <a:lnTo>
                    <a:pt x="171452" y="386815"/>
                  </a:lnTo>
                  <a:lnTo>
                    <a:pt x="85642" y="484862"/>
                  </a:lnTo>
                  <a:lnTo>
                    <a:pt x="-19" y="386815"/>
                  </a:lnTo>
                  <a:lnTo>
                    <a:pt x="24531" y="386815"/>
                  </a:lnTo>
                  <a:cubicBezTo>
                    <a:pt x="27528" y="170193"/>
                    <a:pt x="205564" y="-2984"/>
                    <a:pt x="422185" y="13"/>
                  </a:cubicBezTo>
                  <a:cubicBezTo>
                    <a:pt x="634581" y="2952"/>
                    <a:pt x="806051" y="174419"/>
                    <a:pt x="808987" y="386815"/>
                  </a:cubicBezTo>
                  <a:close/>
                </a:path>
              </a:pathLst>
            </a:custGeom>
            <a:solidFill>
              <a:schemeClr val="accent1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2" name="Group 2191">
            <a:extLst>
              <a:ext uri="{FF2B5EF4-FFF2-40B4-BE49-F238E27FC236}">
                <a16:creationId xmlns:a16="http://schemas.microsoft.com/office/drawing/2014/main" id="{F3A09FE6-507E-403C-85EE-506AFBDCD13D}"/>
              </a:ext>
            </a:extLst>
          </p:cNvPr>
          <p:cNvGrpSpPr/>
          <p:nvPr/>
        </p:nvGrpSpPr>
        <p:grpSpPr>
          <a:xfrm>
            <a:off x="1420426" y="4986569"/>
            <a:ext cx="801315" cy="759403"/>
            <a:chOff x="7821484" y="3828319"/>
            <a:chExt cx="1057466" cy="1002155"/>
          </a:xfrm>
        </p:grpSpPr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7392A528-CFEC-4BF9-9579-C7B3E1048AB9}"/>
                </a:ext>
              </a:extLst>
            </p:cNvPr>
            <p:cNvSpPr/>
            <p:nvPr/>
          </p:nvSpPr>
          <p:spPr>
            <a:xfrm>
              <a:off x="8350217" y="3828319"/>
              <a:ext cx="497586" cy="497586"/>
            </a:xfrm>
            <a:custGeom>
              <a:avLst/>
              <a:gdLst>
                <a:gd name="connsiteX0" fmla="*/ -148 w 497586"/>
                <a:gd name="connsiteY0" fmla="*/ -25 h 497586"/>
                <a:gd name="connsiteX1" fmla="*/ -148 w 497586"/>
                <a:gd name="connsiteY1" fmla="*/ 155423 h 497586"/>
                <a:gd name="connsiteX2" fmla="*/ 341990 w 497586"/>
                <a:gd name="connsiteY2" fmla="*/ 497561 h 497586"/>
                <a:gd name="connsiteX3" fmla="*/ 497438 w 497586"/>
                <a:gd name="connsiteY3" fmla="*/ 497561 h 497586"/>
                <a:gd name="connsiteX4" fmla="*/ -148 w 497586"/>
                <a:gd name="connsiteY4" fmla="*/ -25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86" h="497586">
                  <a:moveTo>
                    <a:pt x="-148" y="-25"/>
                  </a:moveTo>
                  <a:lnTo>
                    <a:pt x="-148" y="155423"/>
                  </a:lnTo>
                  <a:cubicBezTo>
                    <a:pt x="188809" y="155423"/>
                    <a:pt x="341990" y="308603"/>
                    <a:pt x="341990" y="497561"/>
                  </a:cubicBezTo>
                  <a:lnTo>
                    <a:pt x="497438" y="497561"/>
                  </a:lnTo>
                  <a:cubicBezTo>
                    <a:pt x="497438" y="222751"/>
                    <a:pt x="274658" y="-25"/>
                    <a:pt x="-148" y="-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2D3BDD2-E59F-4AE4-A410-A4E5E66EA5B0}"/>
                </a:ext>
              </a:extLst>
            </p:cNvPr>
            <p:cNvSpPr/>
            <p:nvPr/>
          </p:nvSpPr>
          <p:spPr>
            <a:xfrm>
              <a:off x="7852486" y="4201509"/>
              <a:ext cx="1026464" cy="628965"/>
            </a:xfrm>
            <a:custGeom>
              <a:avLst/>
              <a:gdLst>
                <a:gd name="connsiteX0" fmla="*/ 155446 w 1026464"/>
                <a:gd name="connsiteY0" fmla="*/ 124371 h 628965"/>
                <a:gd name="connsiteX1" fmla="*/ 497584 w 1026464"/>
                <a:gd name="connsiteY1" fmla="*/ 466509 h 628965"/>
                <a:gd name="connsiteX2" fmla="*/ 839722 w 1026464"/>
                <a:gd name="connsiteY2" fmla="*/ 124371 h 628965"/>
                <a:gd name="connsiteX3" fmla="*/ 808575 w 1026464"/>
                <a:gd name="connsiteY3" fmla="*/ 124371 h 628965"/>
                <a:gd name="connsiteX4" fmla="*/ 917446 w 1026464"/>
                <a:gd name="connsiteY4" fmla="*/ -25 h 628965"/>
                <a:gd name="connsiteX5" fmla="*/ 1026316 w 1026464"/>
                <a:gd name="connsiteY5" fmla="*/ 124371 h 628965"/>
                <a:gd name="connsiteX6" fmla="*/ 995170 w 1026464"/>
                <a:gd name="connsiteY6" fmla="*/ 124371 h 628965"/>
                <a:gd name="connsiteX7" fmla="*/ 504422 w 1026464"/>
                <a:gd name="connsiteY7" fmla="*/ 628892 h 628965"/>
                <a:gd name="connsiteX8" fmla="*/ -98 w 1026464"/>
                <a:gd name="connsiteY8" fmla="*/ 138141 h 628965"/>
                <a:gd name="connsiteX9" fmla="*/ -98 w 1026464"/>
                <a:gd name="connsiteY9" fmla="*/ 124371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6464" h="628965">
                  <a:moveTo>
                    <a:pt x="155446" y="124371"/>
                  </a:moveTo>
                  <a:cubicBezTo>
                    <a:pt x="155446" y="313329"/>
                    <a:pt x="308627" y="466509"/>
                    <a:pt x="497584" y="466509"/>
                  </a:cubicBezTo>
                  <a:cubicBezTo>
                    <a:pt x="686541" y="466509"/>
                    <a:pt x="839722" y="313329"/>
                    <a:pt x="839722" y="124371"/>
                  </a:cubicBezTo>
                  <a:lnTo>
                    <a:pt x="808575" y="124371"/>
                  </a:lnTo>
                  <a:lnTo>
                    <a:pt x="917446" y="-25"/>
                  </a:lnTo>
                  <a:lnTo>
                    <a:pt x="1026316" y="124371"/>
                  </a:lnTo>
                  <a:lnTo>
                    <a:pt x="995170" y="124371"/>
                  </a:lnTo>
                  <a:cubicBezTo>
                    <a:pt x="998970" y="399206"/>
                    <a:pt x="779257" y="625091"/>
                    <a:pt x="504422" y="628892"/>
                  </a:cubicBezTo>
                  <a:cubicBezTo>
                    <a:pt x="229588" y="632692"/>
                    <a:pt x="3703" y="412979"/>
                    <a:pt x="-98" y="138141"/>
                  </a:cubicBezTo>
                  <a:cubicBezTo>
                    <a:pt x="-164" y="133552"/>
                    <a:pt x="-164" y="128962"/>
                    <a:pt x="-98" y="12437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D3CB10C6-8B19-47E4-B139-1E98BF25E78E}"/>
                </a:ext>
              </a:extLst>
            </p:cNvPr>
            <p:cNvSpPr/>
            <p:nvPr/>
          </p:nvSpPr>
          <p:spPr>
            <a:xfrm>
              <a:off x="7821484" y="3828319"/>
              <a:ext cx="528732" cy="621982"/>
            </a:xfrm>
            <a:custGeom>
              <a:avLst/>
              <a:gdLst>
                <a:gd name="connsiteX0" fmla="*/ 528585 w 528732"/>
                <a:gd name="connsiteY0" fmla="*/ 155423 h 621982"/>
                <a:gd name="connsiteX1" fmla="*/ 528585 w 528732"/>
                <a:gd name="connsiteY1" fmla="*/ -25 h 621982"/>
                <a:gd name="connsiteX2" fmla="*/ 30904 w 528732"/>
                <a:gd name="connsiteY2" fmla="*/ 497466 h 621982"/>
                <a:gd name="connsiteX3" fmla="*/ 30904 w 528732"/>
                <a:gd name="connsiteY3" fmla="*/ 497561 h 621982"/>
                <a:gd name="connsiteX4" fmla="*/ -148 w 528732"/>
                <a:gd name="connsiteY4" fmla="*/ 497561 h 621982"/>
                <a:gd name="connsiteX5" fmla="*/ 108723 w 528732"/>
                <a:gd name="connsiteY5" fmla="*/ 621957 h 621982"/>
                <a:gd name="connsiteX6" fmla="*/ 217499 w 528732"/>
                <a:gd name="connsiteY6" fmla="*/ 497561 h 621982"/>
                <a:gd name="connsiteX7" fmla="*/ 186447 w 528732"/>
                <a:gd name="connsiteY7" fmla="*/ 497561 h 621982"/>
                <a:gd name="connsiteX8" fmla="*/ 528585 w 528732"/>
                <a:gd name="connsiteY8" fmla="*/ 155423 h 62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732" h="621982">
                  <a:moveTo>
                    <a:pt x="528585" y="155423"/>
                  </a:moveTo>
                  <a:lnTo>
                    <a:pt x="528585" y="-25"/>
                  </a:lnTo>
                  <a:cubicBezTo>
                    <a:pt x="253779" y="-77"/>
                    <a:pt x="30961" y="222656"/>
                    <a:pt x="30904" y="497466"/>
                  </a:cubicBezTo>
                  <a:cubicBezTo>
                    <a:pt x="30904" y="497497"/>
                    <a:pt x="30904" y="497530"/>
                    <a:pt x="30904" y="497561"/>
                  </a:cubicBezTo>
                  <a:lnTo>
                    <a:pt x="-148" y="497561"/>
                  </a:lnTo>
                  <a:lnTo>
                    <a:pt x="108723" y="621957"/>
                  </a:lnTo>
                  <a:lnTo>
                    <a:pt x="217499" y="497561"/>
                  </a:lnTo>
                  <a:lnTo>
                    <a:pt x="186447" y="497561"/>
                  </a:lnTo>
                  <a:cubicBezTo>
                    <a:pt x="186447" y="308603"/>
                    <a:pt x="339628" y="155423"/>
                    <a:pt x="528585" y="15542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5" name="Group 2204">
            <a:extLst>
              <a:ext uri="{FF2B5EF4-FFF2-40B4-BE49-F238E27FC236}">
                <a16:creationId xmlns:a16="http://schemas.microsoft.com/office/drawing/2014/main" id="{3DF27E35-C1BB-4650-841F-843CB6A521B7}"/>
              </a:ext>
            </a:extLst>
          </p:cNvPr>
          <p:cNvGrpSpPr/>
          <p:nvPr/>
        </p:nvGrpSpPr>
        <p:grpSpPr>
          <a:xfrm>
            <a:off x="2325115" y="4993163"/>
            <a:ext cx="776416" cy="752809"/>
            <a:chOff x="9033955" y="3809574"/>
            <a:chExt cx="1026563" cy="995350"/>
          </a:xfrm>
        </p:grpSpPr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4728742C-74EA-4D94-95AB-1C6061B20A48}"/>
                </a:ext>
              </a:extLst>
            </p:cNvPr>
            <p:cNvSpPr/>
            <p:nvPr/>
          </p:nvSpPr>
          <p:spPr>
            <a:xfrm>
              <a:off x="9282993" y="4603471"/>
              <a:ext cx="248793" cy="201358"/>
            </a:xfrm>
            <a:custGeom>
              <a:avLst/>
              <a:gdLst>
                <a:gd name="connsiteX0" fmla="*/ 77445 w 248793"/>
                <a:gd name="connsiteY0" fmla="*/ -25 h 201358"/>
                <a:gd name="connsiteX1" fmla="*/ -279 w 248793"/>
                <a:gd name="connsiteY1" fmla="*/ 134658 h 201358"/>
                <a:gd name="connsiteX2" fmla="*/ 248514 w 248793"/>
                <a:gd name="connsiteY2" fmla="*/ 201333 h 201358"/>
                <a:gd name="connsiteX3" fmla="*/ 248514 w 248793"/>
                <a:gd name="connsiteY3" fmla="*/ 45885 h 201358"/>
                <a:gd name="connsiteX4" fmla="*/ 77445 w 248793"/>
                <a:gd name="connsiteY4" fmla="*/ -25 h 2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93" h="201358">
                  <a:moveTo>
                    <a:pt x="77445" y="-25"/>
                  </a:moveTo>
                  <a:lnTo>
                    <a:pt x="-279" y="134658"/>
                  </a:lnTo>
                  <a:cubicBezTo>
                    <a:pt x="75321" y="178435"/>
                    <a:pt x="161151" y="201438"/>
                    <a:pt x="248514" y="201333"/>
                  </a:cubicBezTo>
                  <a:lnTo>
                    <a:pt x="248514" y="45885"/>
                  </a:lnTo>
                  <a:cubicBezTo>
                    <a:pt x="188440" y="45943"/>
                    <a:pt x="129423" y="30103"/>
                    <a:pt x="77445" y="-2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0BE9E6B0-5E70-4407-8167-8A50883EC9DC}"/>
                </a:ext>
              </a:extLst>
            </p:cNvPr>
            <p:cNvSpPr/>
            <p:nvPr/>
          </p:nvSpPr>
          <p:spPr>
            <a:xfrm>
              <a:off x="9033955" y="3876237"/>
              <a:ext cx="395627" cy="888777"/>
            </a:xfrm>
            <a:custGeom>
              <a:avLst/>
              <a:gdLst>
                <a:gd name="connsiteX0" fmla="*/ 395348 w 395627"/>
                <a:gd name="connsiteY0" fmla="*/ 856749 h 888777"/>
                <a:gd name="connsiteX1" fmla="*/ 342008 w 395627"/>
                <a:gd name="connsiteY1" fmla="*/ 700253 h 888777"/>
                <a:gd name="connsiteX2" fmla="*/ 326482 w 395627"/>
                <a:gd name="connsiteY2" fmla="*/ 727209 h 888777"/>
                <a:gd name="connsiteX3" fmla="*/ 201133 w 395627"/>
                <a:gd name="connsiteY3" fmla="*/ 260011 h 888777"/>
                <a:gd name="connsiteX4" fmla="*/ 326482 w 395627"/>
                <a:gd name="connsiteY4" fmla="*/ 134658 h 888777"/>
                <a:gd name="connsiteX5" fmla="*/ 248758 w 395627"/>
                <a:gd name="connsiteY5" fmla="*/ -25 h 888777"/>
                <a:gd name="connsiteX6" fmla="*/ 66336 w 395627"/>
                <a:gd name="connsiteY6" fmla="*/ 679469 h 888777"/>
                <a:gd name="connsiteX7" fmla="*/ 248758 w 395627"/>
                <a:gd name="connsiteY7" fmla="*/ 861892 h 888777"/>
                <a:gd name="connsiteX8" fmla="*/ 233137 w 395627"/>
                <a:gd name="connsiteY8" fmla="*/ 888753 h 88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627" h="888777">
                  <a:moveTo>
                    <a:pt x="395348" y="856749"/>
                  </a:moveTo>
                  <a:lnTo>
                    <a:pt x="342008" y="700253"/>
                  </a:lnTo>
                  <a:lnTo>
                    <a:pt x="326482" y="727209"/>
                  </a:lnTo>
                  <a:cubicBezTo>
                    <a:pt x="162852" y="632811"/>
                    <a:pt x="106731" y="423640"/>
                    <a:pt x="201133" y="260011"/>
                  </a:cubicBezTo>
                  <a:cubicBezTo>
                    <a:pt x="231175" y="207937"/>
                    <a:pt x="274409" y="164700"/>
                    <a:pt x="326482" y="134658"/>
                  </a:cubicBezTo>
                  <a:lnTo>
                    <a:pt x="248758" y="-25"/>
                  </a:lnTo>
                  <a:cubicBezTo>
                    <a:pt x="10748" y="137240"/>
                    <a:pt x="-70929" y="441461"/>
                    <a:pt x="66336" y="679469"/>
                  </a:cubicBezTo>
                  <a:cubicBezTo>
                    <a:pt x="110046" y="755260"/>
                    <a:pt x="172968" y="818182"/>
                    <a:pt x="248758" y="861892"/>
                  </a:cubicBezTo>
                  <a:lnTo>
                    <a:pt x="233137" y="8887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D0250146-00B0-409A-8730-027FE0DC49C7}"/>
                </a:ext>
              </a:extLst>
            </p:cNvPr>
            <p:cNvSpPr/>
            <p:nvPr/>
          </p:nvSpPr>
          <p:spPr>
            <a:xfrm>
              <a:off x="9214127" y="3809574"/>
              <a:ext cx="815244" cy="497669"/>
            </a:xfrm>
            <a:custGeom>
              <a:avLst/>
              <a:gdLst>
                <a:gd name="connsiteX0" fmla="*/ -279 w 815244"/>
                <a:gd name="connsiteY0" fmla="*/ 196274 h 497669"/>
                <a:gd name="connsiteX1" fmla="*/ 161646 w 815244"/>
                <a:gd name="connsiteY1" fmla="*/ 228278 h 497669"/>
                <a:gd name="connsiteX2" fmla="*/ 146120 w 815244"/>
                <a:gd name="connsiteY2" fmla="*/ 201322 h 497669"/>
                <a:gd name="connsiteX3" fmla="*/ 613569 w 815244"/>
                <a:gd name="connsiteY3" fmla="*/ 326253 h 497669"/>
                <a:gd name="connsiteX4" fmla="*/ 659518 w 815244"/>
                <a:gd name="connsiteY4" fmla="*/ 497645 h 497669"/>
                <a:gd name="connsiteX5" fmla="*/ 814966 w 815244"/>
                <a:gd name="connsiteY5" fmla="*/ 497645 h 497669"/>
                <a:gd name="connsiteX6" fmla="*/ 317466 w 815244"/>
                <a:gd name="connsiteY6" fmla="*/ -25 h 497669"/>
                <a:gd name="connsiteX7" fmla="*/ 68587 w 815244"/>
                <a:gd name="connsiteY7" fmla="*/ 66639 h 497669"/>
                <a:gd name="connsiteX8" fmla="*/ 53061 w 815244"/>
                <a:gd name="connsiteY8" fmla="*/ 39778 h 4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44" h="497669">
                  <a:moveTo>
                    <a:pt x="-279" y="196274"/>
                  </a:moveTo>
                  <a:lnTo>
                    <a:pt x="161646" y="228278"/>
                  </a:lnTo>
                  <a:lnTo>
                    <a:pt x="146120" y="201322"/>
                  </a:lnTo>
                  <a:cubicBezTo>
                    <a:pt x="309703" y="106738"/>
                    <a:pt x="518986" y="162671"/>
                    <a:pt x="613569" y="326253"/>
                  </a:cubicBezTo>
                  <a:cubicBezTo>
                    <a:pt x="643697" y="378348"/>
                    <a:pt x="659537" y="437468"/>
                    <a:pt x="659518" y="497645"/>
                  </a:cubicBezTo>
                  <a:lnTo>
                    <a:pt x="814966" y="497645"/>
                  </a:lnTo>
                  <a:cubicBezTo>
                    <a:pt x="815013" y="222835"/>
                    <a:pt x="592271" y="21"/>
                    <a:pt x="317466" y="-25"/>
                  </a:cubicBezTo>
                  <a:cubicBezTo>
                    <a:pt x="230093" y="-40"/>
                    <a:pt x="144253" y="22952"/>
                    <a:pt x="68587" y="66639"/>
                  </a:cubicBezTo>
                  <a:lnTo>
                    <a:pt x="53061" y="397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105C75B-3CFB-42D2-A26D-BB38FB483641}"/>
                </a:ext>
              </a:extLst>
            </p:cNvPr>
            <p:cNvSpPr/>
            <p:nvPr/>
          </p:nvSpPr>
          <p:spPr>
            <a:xfrm>
              <a:off x="9531786" y="4182847"/>
              <a:ext cx="528732" cy="622077"/>
            </a:xfrm>
            <a:custGeom>
              <a:avLst/>
              <a:gdLst>
                <a:gd name="connsiteX0" fmla="*/ 419583 w 528732"/>
                <a:gd name="connsiteY0" fmla="*/ -25 h 622077"/>
                <a:gd name="connsiteX1" fmla="*/ 310712 w 528732"/>
                <a:gd name="connsiteY1" fmla="*/ 124372 h 622077"/>
                <a:gd name="connsiteX2" fmla="*/ 341859 w 528732"/>
                <a:gd name="connsiteY2" fmla="*/ 124372 h 622077"/>
                <a:gd name="connsiteX3" fmla="*/ -279 w 528732"/>
                <a:gd name="connsiteY3" fmla="*/ 466509 h 622077"/>
                <a:gd name="connsiteX4" fmla="*/ -279 w 528732"/>
                <a:gd name="connsiteY4" fmla="*/ 622053 h 622077"/>
                <a:gd name="connsiteX5" fmla="*/ 497402 w 528732"/>
                <a:gd name="connsiteY5" fmla="*/ 124372 h 622077"/>
                <a:gd name="connsiteX6" fmla="*/ 528454 w 528732"/>
                <a:gd name="connsiteY6" fmla="*/ 124372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732" h="622077">
                  <a:moveTo>
                    <a:pt x="419583" y="-25"/>
                  </a:moveTo>
                  <a:lnTo>
                    <a:pt x="310712" y="124372"/>
                  </a:lnTo>
                  <a:lnTo>
                    <a:pt x="341859" y="124372"/>
                  </a:lnTo>
                  <a:cubicBezTo>
                    <a:pt x="341859" y="313329"/>
                    <a:pt x="188678" y="466509"/>
                    <a:pt x="-279" y="466509"/>
                  </a:cubicBezTo>
                  <a:lnTo>
                    <a:pt x="-279" y="622053"/>
                  </a:lnTo>
                  <a:cubicBezTo>
                    <a:pt x="274584" y="622053"/>
                    <a:pt x="497402" y="399234"/>
                    <a:pt x="497402" y="124372"/>
                  </a:cubicBezTo>
                  <a:lnTo>
                    <a:pt x="528454" y="1243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6" name="Group 2215">
            <a:extLst>
              <a:ext uri="{FF2B5EF4-FFF2-40B4-BE49-F238E27FC236}">
                <a16:creationId xmlns:a16="http://schemas.microsoft.com/office/drawing/2014/main" id="{388CE825-DD9E-42FA-BF56-C1E708A2FF33}"/>
              </a:ext>
            </a:extLst>
          </p:cNvPr>
          <p:cNvGrpSpPr/>
          <p:nvPr/>
        </p:nvGrpSpPr>
        <p:grpSpPr>
          <a:xfrm>
            <a:off x="3238441" y="4960423"/>
            <a:ext cx="837536" cy="835177"/>
            <a:chOff x="8268299" y="3353084"/>
            <a:chExt cx="1499211" cy="1494988"/>
          </a:xfrm>
        </p:grpSpPr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E18E2CB1-70D1-406D-94C8-81CF75FA08A6}"/>
                </a:ext>
              </a:extLst>
            </p:cNvPr>
            <p:cNvSpPr/>
            <p:nvPr/>
          </p:nvSpPr>
          <p:spPr>
            <a:xfrm>
              <a:off x="9302974" y="3560604"/>
              <a:ext cx="420378" cy="537863"/>
            </a:xfrm>
            <a:custGeom>
              <a:avLst/>
              <a:gdLst>
                <a:gd name="connsiteX0" fmla="*/ 170004 w 420378"/>
                <a:gd name="connsiteY0" fmla="*/ 43 h 537863"/>
                <a:gd name="connsiteX1" fmla="*/ -1227 w 420378"/>
                <a:gd name="connsiteY1" fmla="*/ 145616 h 537863"/>
                <a:gd name="connsiteX2" fmla="*/ 198768 w 420378"/>
                <a:gd name="connsiteY2" fmla="*/ 537906 h 537863"/>
                <a:gd name="connsiteX3" fmla="*/ 419152 w 420378"/>
                <a:gd name="connsiteY3" fmla="*/ 537906 h 537863"/>
                <a:gd name="connsiteX4" fmla="*/ 170004 w 420378"/>
                <a:gd name="connsiteY4" fmla="*/ 43 h 5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78" h="537863">
                  <a:moveTo>
                    <a:pt x="170004" y="43"/>
                  </a:moveTo>
                  <a:lnTo>
                    <a:pt x="-1227" y="145616"/>
                  </a:lnTo>
                  <a:cubicBezTo>
                    <a:pt x="124496" y="236772"/>
                    <a:pt x="198768" y="382648"/>
                    <a:pt x="198768" y="537906"/>
                  </a:cubicBezTo>
                  <a:lnTo>
                    <a:pt x="419152" y="537906"/>
                  </a:lnTo>
                  <a:cubicBezTo>
                    <a:pt x="419287" y="330679"/>
                    <a:pt x="328135" y="133900"/>
                    <a:pt x="170004" y="43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49CFD1-6F56-46A7-9CEE-F77F033DA87A}"/>
                </a:ext>
              </a:extLst>
            </p:cNvPr>
            <p:cNvSpPr/>
            <p:nvPr/>
          </p:nvSpPr>
          <p:spPr>
            <a:xfrm>
              <a:off x="9017905" y="3922105"/>
              <a:ext cx="749605" cy="881944"/>
            </a:xfrm>
            <a:custGeom>
              <a:avLst/>
              <a:gdLst>
                <a:gd name="connsiteX0" fmla="*/ -1227 w 749605"/>
                <a:gd name="connsiteY0" fmla="*/ 661468 h 881944"/>
                <a:gd name="connsiteX1" fmla="*/ -1227 w 749605"/>
                <a:gd name="connsiteY1" fmla="*/ 881988 h 881944"/>
                <a:gd name="connsiteX2" fmla="*/ 704220 w 749605"/>
                <a:gd name="connsiteY2" fmla="*/ 176540 h 881944"/>
                <a:gd name="connsiteX3" fmla="*/ 704220 w 749605"/>
                <a:gd name="connsiteY3" fmla="*/ 176405 h 881944"/>
                <a:gd name="connsiteX4" fmla="*/ 748379 w 749605"/>
                <a:gd name="connsiteY4" fmla="*/ 176405 h 881944"/>
                <a:gd name="connsiteX5" fmla="*/ 594027 w 749605"/>
                <a:gd name="connsiteY5" fmla="*/ 43 h 881944"/>
                <a:gd name="connsiteX6" fmla="*/ 439678 w 749605"/>
                <a:gd name="connsiteY6" fmla="*/ 176405 h 881944"/>
                <a:gd name="connsiteX7" fmla="*/ 483836 w 749605"/>
                <a:gd name="connsiteY7" fmla="*/ 176405 h 881944"/>
                <a:gd name="connsiteX8" fmla="*/ -1227 w 749605"/>
                <a:gd name="connsiteY8" fmla="*/ 661468 h 8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944">
                  <a:moveTo>
                    <a:pt x="-1227" y="661468"/>
                  </a:moveTo>
                  <a:lnTo>
                    <a:pt x="-1227" y="881988"/>
                  </a:lnTo>
                  <a:cubicBezTo>
                    <a:pt x="388362" y="881988"/>
                    <a:pt x="704220" y="566149"/>
                    <a:pt x="704220" y="176540"/>
                  </a:cubicBezTo>
                  <a:cubicBezTo>
                    <a:pt x="704220" y="176496"/>
                    <a:pt x="704220" y="176450"/>
                    <a:pt x="704220" y="176405"/>
                  </a:cubicBezTo>
                  <a:lnTo>
                    <a:pt x="748379" y="176405"/>
                  </a:lnTo>
                  <a:lnTo>
                    <a:pt x="594027" y="43"/>
                  </a:lnTo>
                  <a:lnTo>
                    <a:pt x="439678" y="176405"/>
                  </a:lnTo>
                  <a:lnTo>
                    <a:pt x="483836" y="176405"/>
                  </a:lnTo>
                  <a:cubicBezTo>
                    <a:pt x="483836" y="444298"/>
                    <a:pt x="266691" y="661468"/>
                    <a:pt x="-1227" y="661468"/>
                  </a:cubicBezTo>
                  <a:close/>
                </a:path>
              </a:pathLst>
            </a:custGeom>
            <a:solidFill>
              <a:schemeClr val="accent4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74040B9A-EF85-4F70-81B6-69CDEDA24719}"/>
                </a:ext>
              </a:extLst>
            </p:cNvPr>
            <p:cNvSpPr/>
            <p:nvPr/>
          </p:nvSpPr>
          <p:spPr>
            <a:xfrm>
              <a:off x="8312322" y="4098467"/>
              <a:ext cx="881945" cy="749605"/>
            </a:xfrm>
            <a:custGeom>
              <a:avLst/>
              <a:gdLst>
                <a:gd name="connsiteX0" fmla="*/ 219292 w 881945"/>
                <a:gd name="connsiteY0" fmla="*/ 43 h 749605"/>
                <a:gd name="connsiteX1" fmla="*/ -1227 w 881945"/>
                <a:gd name="connsiteY1" fmla="*/ 43 h 749605"/>
                <a:gd name="connsiteX2" fmla="*/ 704356 w 881945"/>
                <a:gd name="connsiteY2" fmla="*/ 705626 h 749605"/>
                <a:gd name="connsiteX3" fmla="*/ 704356 w 881945"/>
                <a:gd name="connsiteY3" fmla="*/ 749649 h 749605"/>
                <a:gd name="connsiteX4" fmla="*/ 880718 w 881945"/>
                <a:gd name="connsiteY4" fmla="*/ 595298 h 749605"/>
                <a:gd name="connsiteX5" fmla="*/ 704356 w 881945"/>
                <a:gd name="connsiteY5" fmla="*/ 440948 h 749605"/>
                <a:gd name="connsiteX6" fmla="*/ 704356 w 881945"/>
                <a:gd name="connsiteY6" fmla="*/ 485106 h 749605"/>
                <a:gd name="connsiteX7" fmla="*/ 219292 w 881945"/>
                <a:gd name="connsiteY7" fmla="*/ 43 h 7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945" h="749605">
                  <a:moveTo>
                    <a:pt x="219292" y="43"/>
                  </a:moveTo>
                  <a:lnTo>
                    <a:pt x="-1227" y="43"/>
                  </a:lnTo>
                  <a:cubicBezTo>
                    <a:pt x="-1227" y="389726"/>
                    <a:pt x="314631" y="705626"/>
                    <a:pt x="704356" y="705626"/>
                  </a:cubicBezTo>
                  <a:lnTo>
                    <a:pt x="704356" y="749649"/>
                  </a:lnTo>
                  <a:lnTo>
                    <a:pt x="880718" y="595298"/>
                  </a:lnTo>
                  <a:lnTo>
                    <a:pt x="704356" y="440948"/>
                  </a:lnTo>
                  <a:lnTo>
                    <a:pt x="704356" y="485106"/>
                  </a:lnTo>
                  <a:cubicBezTo>
                    <a:pt x="436437" y="485106"/>
                    <a:pt x="219292" y="267936"/>
                    <a:pt x="219292" y="43"/>
                  </a:cubicBezTo>
                  <a:close/>
                </a:path>
              </a:pathLst>
            </a:custGeom>
            <a:solidFill>
              <a:schemeClr val="accent3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DCE05D8-681F-4B6C-9293-0884DFCD03BC}"/>
                </a:ext>
              </a:extLst>
            </p:cNvPr>
            <p:cNvSpPr/>
            <p:nvPr/>
          </p:nvSpPr>
          <p:spPr>
            <a:xfrm>
              <a:off x="8268299" y="3392479"/>
              <a:ext cx="749605" cy="881809"/>
            </a:xfrm>
            <a:custGeom>
              <a:avLst/>
              <a:gdLst>
                <a:gd name="connsiteX0" fmla="*/ 748379 w 749605"/>
                <a:gd name="connsiteY0" fmla="*/ 220968 h 881809"/>
                <a:gd name="connsiteX1" fmla="*/ 748379 w 749605"/>
                <a:gd name="connsiteY1" fmla="*/ 43 h 881809"/>
                <a:gd name="connsiteX2" fmla="*/ 42796 w 749605"/>
                <a:gd name="connsiteY2" fmla="*/ 705356 h 881809"/>
                <a:gd name="connsiteX3" fmla="*/ 42796 w 749605"/>
                <a:gd name="connsiteY3" fmla="*/ 705491 h 881809"/>
                <a:gd name="connsiteX4" fmla="*/ -1227 w 749605"/>
                <a:gd name="connsiteY4" fmla="*/ 705491 h 881809"/>
                <a:gd name="connsiteX5" fmla="*/ 153124 w 749605"/>
                <a:gd name="connsiteY5" fmla="*/ 881853 h 881809"/>
                <a:gd name="connsiteX6" fmla="*/ 308014 w 749605"/>
                <a:gd name="connsiteY6" fmla="*/ 706031 h 881809"/>
                <a:gd name="connsiteX7" fmla="*/ 263991 w 749605"/>
                <a:gd name="connsiteY7" fmla="*/ 706031 h 881809"/>
                <a:gd name="connsiteX8" fmla="*/ 748379 w 749605"/>
                <a:gd name="connsiteY8" fmla="*/ 220968 h 88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809">
                  <a:moveTo>
                    <a:pt x="748379" y="220968"/>
                  </a:moveTo>
                  <a:lnTo>
                    <a:pt x="748379" y="43"/>
                  </a:lnTo>
                  <a:cubicBezTo>
                    <a:pt x="358789" y="-31"/>
                    <a:pt x="42931" y="315747"/>
                    <a:pt x="42796" y="705356"/>
                  </a:cubicBezTo>
                  <a:cubicBezTo>
                    <a:pt x="42796" y="705400"/>
                    <a:pt x="42796" y="705446"/>
                    <a:pt x="42796" y="705491"/>
                  </a:cubicBezTo>
                  <a:lnTo>
                    <a:pt x="-1227" y="705491"/>
                  </a:lnTo>
                  <a:lnTo>
                    <a:pt x="153124" y="881853"/>
                  </a:lnTo>
                  <a:lnTo>
                    <a:pt x="308014" y="706031"/>
                  </a:lnTo>
                  <a:lnTo>
                    <a:pt x="263991" y="706031"/>
                  </a:lnTo>
                  <a:cubicBezTo>
                    <a:pt x="263991" y="438402"/>
                    <a:pt x="480731" y="221341"/>
                    <a:pt x="748379" y="220968"/>
                  </a:cubicBezTo>
                  <a:close/>
                </a:path>
              </a:pathLst>
            </a:custGeom>
            <a:solidFill>
              <a:schemeClr val="accent2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8503FB16-09F1-4CBA-A464-53FAC560E6AE}"/>
                </a:ext>
              </a:extLst>
            </p:cNvPr>
            <p:cNvSpPr/>
            <p:nvPr/>
          </p:nvSpPr>
          <p:spPr>
            <a:xfrm>
              <a:off x="8846307" y="3353084"/>
              <a:ext cx="632660" cy="357855"/>
            </a:xfrm>
            <a:custGeom>
              <a:avLst/>
              <a:gdLst>
                <a:gd name="connsiteX0" fmla="*/ 175134 w 632660"/>
                <a:gd name="connsiteY0" fmla="*/ 44201 h 357855"/>
                <a:gd name="connsiteX1" fmla="*/ 175134 w 632660"/>
                <a:gd name="connsiteY1" fmla="*/ 43 h 357855"/>
                <a:gd name="connsiteX2" fmla="*/ -1227 w 632660"/>
                <a:gd name="connsiteY2" fmla="*/ 154934 h 357855"/>
                <a:gd name="connsiteX3" fmla="*/ 175134 w 632660"/>
                <a:gd name="connsiteY3" fmla="*/ 309284 h 357855"/>
                <a:gd name="connsiteX4" fmla="*/ 175134 w 632660"/>
                <a:gd name="connsiteY4" fmla="*/ 265126 h 357855"/>
                <a:gd name="connsiteX5" fmla="*/ 460203 w 632660"/>
                <a:gd name="connsiteY5" fmla="*/ 357899 h 357855"/>
                <a:gd name="connsiteX6" fmla="*/ 631434 w 632660"/>
                <a:gd name="connsiteY6" fmla="*/ 212326 h 357855"/>
                <a:gd name="connsiteX7" fmla="*/ 175134 w 632660"/>
                <a:gd name="connsiteY7" fmla="*/ 44201 h 35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660" h="357855">
                  <a:moveTo>
                    <a:pt x="175134" y="44201"/>
                  </a:moveTo>
                  <a:lnTo>
                    <a:pt x="175134" y="43"/>
                  </a:lnTo>
                  <a:lnTo>
                    <a:pt x="-1227" y="154934"/>
                  </a:lnTo>
                  <a:lnTo>
                    <a:pt x="175134" y="309284"/>
                  </a:lnTo>
                  <a:lnTo>
                    <a:pt x="175134" y="265126"/>
                  </a:lnTo>
                  <a:cubicBezTo>
                    <a:pt x="277629" y="265025"/>
                    <a:pt x="377423" y="297516"/>
                    <a:pt x="460203" y="357899"/>
                  </a:cubicBezTo>
                  <a:lnTo>
                    <a:pt x="631434" y="212326"/>
                  </a:lnTo>
                  <a:cubicBezTo>
                    <a:pt x="504226" y="103727"/>
                    <a:pt x="342448" y="44108"/>
                    <a:pt x="175134" y="44201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26" name="Group 2225">
            <a:extLst>
              <a:ext uri="{FF2B5EF4-FFF2-40B4-BE49-F238E27FC236}">
                <a16:creationId xmlns:a16="http://schemas.microsoft.com/office/drawing/2014/main" id="{AEA24D8F-1F63-4B1B-89B4-6366A3DE3DF0}"/>
              </a:ext>
            </a:extLst>
          </p:cNvPr>
          <p:cNvGrpSpPr/>
          <p:nvPr/>
        </p:nvGrpSpPr>
        <p:grpSpPr>
          <a:xfrm>
            <a:off x="4185531" y="4969356"/>
            <a:ext cx="799280" cy="815350"/>
            <a:chOff x="7877830" y="3994664"/>
            <a:chExt cx="1005649" cy="1025868"/>
          </a:xfrm>
        </p:grpSpPr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B5FA067-51DC-468D-90BD-5E7BA8E492C1}"/>
                </a:ext>
              </a:extLst>
            </p:cNvPr>
            <p:cNvSpPr/>
            <p:nvPr/>
          </p:nvSpPr>
          <p:spPr>
            <a:xfrm>
              <a:off x="7882973" y="4089941"/>
              <a:ext cx="296608" cy="402621"/>
            </a:xfrm>
            <a:custGeom>
              <a:avLst/>
              <a:gdLst>
                <a:gd name="connsiteX0" fmla="*/ 295609 w 296608"/>
                <a:gd name="connsiteY0" fmla="*/ 125562 h 402621"/>
                <a:gd name="connsiteX1" fmla="*/ 204168 w 296608"/>
                <a:gd name="connsiteY1" fmla="*/ 22 h 402621"/>
                <a:gd name="connsiteX2" fmla="*/ -1000 w 296608"/>
                <a:gd name="connsiteY2" fmla="*/ 402644 h 402621"/>
                <a:gd name="connsiteX3" fmla="*/ 154924 w 296608"/>
                <a:gd name="connsiteY3" fmla="*/ 402644 h 402621"/>
                <a:gd name="connsiteX4" fmla="*/ 295609 w 296608"/>
                <a:gd name="connsiteY4" fmla="*/ 125562 h 40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608" h="402621">
                  <a:moveTo>
                    <a:pt x="295609" y="125562"/>
                  </a:moveTo>
                  <a:lnTo>
                    <a:pt x="204168" y="22"/>
                  </a:lnTo>
                  <a:cubicBezTo>
                    <a:pt x="75391" y="93791"/>
                    <a:pt x="-809" y="243383"/>
                    <a:pt x="-1000" y="402644"/>
                  </a:cubicBezTo>
                  <a:lnTo>
                    <a:pt x="154924" y="402644"/>
                  </a:lnTo>
                  <a:cubicBezTo>
                    <a:pt x="154829" y="293115"/>
                    <a:pt x="207121" y="190153"/>
                    <a:pt x="295609" y="12556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09007A4-B339-4C8B-9E43-B4663613465F}"/>
                </a:ext>
              </a:extLst>
            </p:cNvPr>
            <p:cNvSpPr/>
            <p:nvPr/>
          </p:nvSpPr>
          <p:spPr>
            <a:xfrm>
              <a:off x="8033182" y="3994664"/>
              <a:ext cx="639984" cy="245962"/>
            </a:xfrm>
            <a:custGeom>
              <a:avLst/>
              <a:gdLst>
                <a:gd name="connsiteX0" fmla="*/ -1000 w 639984"/>
                <a:gd name="connsiteY0" fmla="*/ 231030 h 245962"/>
                <a:gd name="connsiteX1" fmla="*/ 163686 w 639984"/>
                <a:gd name="connsiteY1" fmla="*/ 245984 h 245962"/>
                <a:gd name="connsiteX2" fmla="*/ 145399 w 639984"/>
                <a:gd name="connsiteY2" fmla="*/ 220838 h 245962"/>
                <a:gd name="connsiteX3" fmla="*/ 547544 w 639984"/>
                <a:gd name="connsiteY3" fmla="*/ 220838 h 245962"/>
                <a:gd name="connsiteX4" fmla="*/ 638984 w 639984"/>
                <a:gd name="connsiteY4" fmla="*/ 95013 h 245962"/>
                <a:gd name="connsiteX5" fmla="*/ 53959 w 639984"/>
                <a:gd name="connsiteY5" fmla="*/ 95013 h 245962"/>
                <a:gd name="connsiteX6" fmla="*/ 35671 w 639984"/>
                <a:gd name="connsiteY6" fmla="*/ 69867 h 24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984" h="245962">
                  <a:moveTo>
                    <a:pt x="-1000" y="231030"/>
                  </a:moveTo>
                  <a:lnTo>
                    <a:pt x="163686" y="245984"/>
                  </a:lnTo>
                  <a:lnTo>
                    <a:pt x="145399" y="220838"/>
                  </a:lnTo>
                  <a:cubicBezTo>
                    <a:pt x="265319" y="133775"/>
                    <a:pt x="427625" y="133775"/>
                    <a:pt x="547544" y="220838"/>
                  </a:cubicBezTo>
                  <a:lnTo>
                    <a:pt x="638984" y="95013"/>
                  </a:lnTo>
                  <a:cubicBezTo>
                    <a:pt x="464582" y="-31642"/>
                    <a:pt x="228361" y="-31642"/>
                    <a:pt x="53959" y="95013"/>
                  </a:cubicBezTo>
                  <a:lnTo>
                    <a:pt x="35671" y="6986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F69998E4-EB2A-43D5-BF13-A68253CEBDD2}"/>
                </a:ext>
              </a:extLst>
            </p:cNvPr>
            <p:cNvSpPr/>
            <p:nvPr/>
          </p:nvSpPr>
          <p:spPr>
            <a:xfrm>
              <a:off x="8526767" y="4064032"/>
              <a:ext cx="351103" cy="581596"/>
            </a:xfrm>
            <a:custGeom>
              <a:avLst/>
              <a:gdLst>
                <a:gd name="connsiteX0" fmla="*/ -1000 w 351103"/>
                <a:gd name="connsiteY0" fmla="*/ 15452 h 581596"/>
                <a:gd name="connsiteX1" fmla="*/ 35671 w 351103"/>
                <a:gd name="connsiteY1" fmla="*/ 176616 h 581596"/>
                <a:gd name="connsiteX2" fmla="*/ 54055 w 351103"/>
                <a:gd name="connsiteY2" fmla="*/ 151470 h 581596"/>
                <a:gd name="connsiteX3" fmla="*/ 177880 w 351103"/>
                <a:gd name="connsiteY3" fmla="*/ 533994 h 581596"/>
                <a:gd name="connsiteX4" fmla="*/ 325803 w 351103"/>
                <a:gd name="connsiteY4" fmla="*/ 581619 h 581596"/>
                <a:gd name="connsiteX5" fmla="*/ 144828 w 351103"/>
                <a:gd name="connsiteY5" fmla="*/ 25168 h 581596"/>
                <a:gd name="connsiteX6" fmla="*/ 163115 w 351103"/>
                <a:gd name="connsiteY6" fmla="*/ 22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03" h="581596">
                  <a:moveTo>
                    <a:pt x="-1000" y="15452"/>
                  </a:moveTo>
                  <a:lnTo>
                    <a:pt x="35671" y="176616"/>
                  </a:lnTo>
                  <a:lnTo>
                    <a:pt x="54055" y="151470"/>
                  </a:lnTo>
                  <a:cubicBezTo>
                    <a:pt x="173783" y="238699"/>
                    <a:pt x="223790" y="393124"/>
                    <a:pt x="177880" y="533994"/>
                  </a:cubicBezTo>
                  <a:lnTo>
                    <a:pt x="325803" y="581619"/>
                  </a:lnTo>
                  <a:cubicBezTo>
                    <a:pt x="392288" y="376516"/>
                    <a:pt x="319230" y="151910"/>
                    <a:pt x="144828" y="25168"/>
                  </a:cubicBezTo>
                  <a:lnTo>
                    <a:pt x="163115" y="2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AF5C61B4-1544-427E-8618-6C070521CB74}"/>
                </a:ext>
              </a:extLst>
            </p:cNvPr>
            <p:cNvSpPr/>
            <p:nvPr/>
          </p:nvSpPr>
          <p:spPr>
            <a:xfrm>
              <a:off x="8380654" y="4503707"/>
              <a:ext cx="502825" cy="486251"/>
            </a:xfrm>
            <a:custGeom>
              <a:avLst/>
              <a:gdLst>
                <a:gd name="connsiteX0" fmla="*/ 436769 w 502825"/>
                <a:gd name="connsiteY0" fmla="*/ 22 h 486251"/>
                <a:gd name="connsiteX1" fmla="*/ 294846 w 502825"/>
                <a:gd name="connsiteY1" fmla="*/ 84699 h 486251"/>
                <a:gd name="connsiteX2" fmla="*/ 324374 w 502825"/>
                <a:gd name="connsiteY2" fmla="*/ 94224 h 486251"/>
                <a:gd name="connsiteX3" fmla="*/ -1000 w 502825"/>
                <a:gd name="connsiteY3" fmla="*/ 330635 h 486251"/>
                <a:gd name="connsiteX4" fmla="*/ -1000 w 502825"/>
                <a:gd name="connsiteY4" fmla="*/ 486273 h 486251"/>
                <a:gd name="connsiteX5" fmla="*/ 472297 w 502825"/>
                <a:gd name="connsiteY5" fmla="*/ 142326 h 486251"/>
                <a:gd name="connsiteX6" fmla="*/ 501825 w 502825"/>
                <a:gd name="connsiteY6" fmla="*/ 151851 h 4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825" h="486251">
                  <a:moveTo>
                    <a:pt x="436769" y="22"/>
                  </a:moveTo>
                  <a:lnTo>
                    <a:pt x="294846" y="84699"/>
                  </a:lnTo>
                  <a:lnTo>
                    <a:pt x="324374" y="94224"/>
                  </a:lnTo>
                  <a:cubicBezTo>
                    <a:pt x="278558" y="235168"/>
                    <a:pt x="147208" y="330597"/>
                    <a:pt x="-1000" y="330635"/>
                  </a:cubicBezTo>
                  <a:lnTo>
                    <a:pt x="-1000" y="486273"/>
                  </a:lnTo>
                  <a:cubicBezTo>
                    <a:pt x="214646" y="486224"/>
                    <a:pt x="405622" y="347377"/>
                    <a:pt x="472297" y="142326"/>
                  </a:cubicBezTo>
                  <a:lnTo>
                    <a:pt x="501825" y="15185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7D0A32EE-1228-4266-B8F8-A042847A3FDB}"/>
                </a:ext>
              </a:extLst>
            </p:cNvPr>
            <p:cNvSpPr/>
            <p:nvPr/>
          </p:nvSpPr>
          <p:spPr>
            <a:xfrm>
              <a:off x="7907357" y="4598004"/>
              <a:ext cx="597693" cy="422528"/>
            </a:xfrm>
            <a:custGeom>
              <a:avLst/>
              <a:gdLst>
                <a:gd name="connsiteX0" fmla="*/ 596693 w 597693"/>
                <a:gd name="connsiteY0" fmla="*/ 314157 h 422528"/>
                <a:gd name="connsiteX1" fmla="*/ 472297 w 597693"/>
                <a:gd name="connsiteY1" fmla="*/ 205286 h 422528"/>
                <a:gd name="connsiteX2" fmla="*/ 472297 w 597693"/>
                <a:gd name="connsiteY2" fmla="*/ 236433 h 422528"/>
                <a:gd name="connsiteX3" fmla="*/ 146923 w 597693"/>
                <a:gd name="connsiteY3" fmla="*/ 22 h 422528"/>
                <a:gd name="connsiteX4" fmla="*/ -1000 w 597693"/>
                <a:gd name="connsiteY4" fmla="*/ 47647 h 422528"/>
                <a:gd name="connsiteX5" fmla="*/ 472297 w 597693"/>
                <a:gd name="connsiteY5" fmla="*/ 391500 h 422528"/>
                <a:gd name="connsiteX6" fmla="*/ 472297 w 597693"/>
                <a:gd name="connsiteY6" fmla="*/ 422551 h 42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93" h="422528">
                  <a:moveTo>
                    <a:pt x="596693" y="314157"/>
                  </a:moveTo>
                  <a:lnTo>
                    <a:pt x="472297" y="205286"/>
                  </a:lnTo>
                  <a:lnTo>
                    <a:pt x="472297" y="236433"/>
                  </a:lnTo>
                  <a:cubicBezTo>
                    <a:pt x="324088" y="236365"/>
                    <a:pt x="192739" y="140946"/>
                    <a:pt x="146923" y="22"/>
                  </a:cubicBezTo>
                  <a:lnTo>
                    <a:pt x="-1000" y="47647"/>
                  </a:lnTo>
                  <a:cubicBezTo>
                    <a:pt x="65675" y="252642"/>
                    <a:pt x="256746" y="391434"/>
                    <a:pt x="472297" y="391500"/>
                  </a:cubicBezTo>
                  <a:lnTo>
                    <a:pt x="472297" y="42255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EFAA8FC-47EC-4C8A-AC99-7188388AD32C}"/>
                </a:ext>
              </a:extLst>
            </p:cNvPr>
            <p:cNvSpPr/>
            <p:nvPr/>
          </p:nvSpPr>
          <p:spPr>
            <a:xfrm>
              <a:off x="7877830" y="4491610"/>
              <a:ext cx="207073" cy="248602"/>
            </a:xfrm>
            <a:custGeom>
              <a:avLst/>
              <a:gdLst>
                <a:gd name="connsiteX0" fmla="*/ 28527 w 207073"/>
                <a:gd name="connsiteY0" fmla="*/ 154422 h 248602"/>
                <a:gd name="connsiteX1" fmla="*/ -1000 w 207073"/>
                <a:gd name="connsiteY1" fmla="*/ 163947 h 248602"/>
                <a:gd name="connsiteX2" fmla="*/ 140922 w 207073"/>
                <a:gd name="connsiteY2" fmla="*/ 248625 h 248602"/>
                <a:gd name="connsiteX3" fmla="*/ 206073 w 207073"/>
                <a:gd name="connsiteY3" fmla="*/ 96225 h 248602"/>
                <a:gd name="connsiteX4" fmla="*/ 176450 w 207073"/>
                <a:gd name="connsiteY4" fmla="*/ 105750 h 248602"/>
                <a:gd name="connsiteX5" fmla="*/ 159687 w 207073"/>
                <a:gd name="connsiteY5" fmla="*/ 22 h 248602"/>
                <a:gd name="connsiteX6" fmla="*/ 4143 w 207073"/>
                <a:gd name="connsiteY6" fmla="*/ 22 h 248602"/>
                <a:gd name="connsiteX7" fmla="*/ 28527 w 207073"/>
                <a:gd name="connsiteY7" fmla="*/ 154422 h 24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073" h="248602">
                  <a:moveTo>
                    <a:pt x="28527" y="154422"/>
                  </a:moveTo>
                  <a:lnTo>
                    <a:pt x="-1000" y="163947"/>
                  </a:lnTo>
                  <a:lnTo>
                    <a:pt x="140922" y="248625"/>
                  </a:lnTo>
                  <a:lnTo>
                    <a:pt x="206073" y="96225"/>
                  </a:lnTo>
                  <a:lnTo>
                    <a:pt x="176450" y="105750"/>
                  </a:lnTo>
                  <a:cubicBezTo>
                    <a:pt x="165306" y="71610"/>
                    <a:pt x="159687" y="35927"/>
                    <a:pt x="159687" y="22"/>
                  </a:cubicBezTo>
                  <a:lnTo>
                    <a:pt x="4143" y="22"/>
                  </a:lnTo>
                  <a:cubicBezTo>
                    <a:pt x="4048" y="52453"/>
                    <a:pt x="12335" y="104565"/>
                    <a:pt x="28527" y="1544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8" name="Group 2237">
            <a:extLst>
              <a:ext uri="{FF2B5EF4-FFF2-40B4-BE49-F238E27FC236}">
                <a16:creationId xmlns:a16="http://schemas.microsoft.com/office/drawing/2014/main" id="{0CAF5669-8CBA-4F3F-9740-10628954ABD8}"/>
              </a:ext>
            </a:extLst>
          </p:cNvPr>
          <p:cNvGrpSpPr/>
          <p:nvPr/>
        </p:nvGrpSpPr>
        <p:grpSpPr>
          <a:xfrm>
            <a:off x="5111532" y="4974509"/>
            <a:ext cx="798119" cy="847332"/>
            <a:chOff x="7656800" y="3771859"/>
            <a:chExt cx="995330" cy="1056703"/>
          </a:xfrm>
        </p:grpSpPr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5C68598-AC7A-4643-A37A-D60FC4C9A0E3}"/>
                </a:ext>
              </a:extLst>
            </p:cNvPr>
            <p:cNvSpPr/>
            <p:nvPr/>
          </p:nvSpPr>
          <p:spPr>
            <a:xfrm>
              <a:off x="7657277" y="4051418"/>
              <a:ext cx="201358" cy="248792"/>
            </a:xfrm>
            <a:custGeom>
              <a:avLst/>
              <a:gdLst>
                <a:gd name="connsiteX0" fmla="*/ 200782 w 201358"/>
                <a:gd name="connsiteY0" fmla="*/ 77384 h 248792"/>
                <a:gd name="connsiteX1" fmla="*/ 66098 w 201358"/>
                <a:gd name="connsiteY1" fmla="*/ -340 h 248792"/>
                <a:gd name="connsiteX2" fmla="*/ -577 w 201358"/>
                <a:gd name="connsiteY2" fmla="*/ 248453 h 248792"/>
                <a:gd name="connsiteX3" fmla="*/ 154871 w 201358"/>
                <a:gd name="connsiteY3" fmla="*/ 248453 h 248792"/>
                <a:gd name="connsiteX4" fmla="*/ 200782 w 201358"/>
                <a:gd name="connsiteY4" fmla="*/ 77384 h 24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58" h="248792">
                  <a:moveTo>
                    <a:pt x="200782" y="77384"/>
                  </a:moveTo>
                  <a:lnTo>
                    <a:pt x="66098" y="-340"/>
                  </a:lnTo>
                  <a:cubicBezTo>
                    <a:pt x="22540" y="75346"/>
                    <a:pt x="-453" y="161128"/>
                    <a:pt x="-577" y="248453"/>
                  </a:cubicBezTo>
                  <a:lnTo>
                    <a:pt x="154871" y="248453"/>
                  </a:lnTo>
                  <a:cubicBezTo>
                    <a:pt x="155014" y="188408"/>
                    <a:pt x="170845" y="129438"/>
                    <a:pt x="200782" y="7738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F8BE42-AF0D-4026-A107-E4058B17AD03}"/>
                </a:ext>
              </a:extLst>
            </p:cNvPr>
            <p:cNvSpPr/>
            <p:nvPr/>
          </p:nvSpPr>
          <p:spPr>
            <a:xfrm>
              <a:off x="7696710" y="3802625"/>
              <a:ext cx="457676" cy="395382"/>
            </a:xfrm>
            <a:custGeom>
              <a:avLst/>
              <a:gdLst>
                <a:gd name="connsiteX0" fmla="*/ 31237 w 457676"/>
                <a:gd name="connsiteY0" fmla="*/ 395043 h 395382"/>
                <a:gd name="connsiteX1" fmla="*/ 187733 w 457676"/>
                <a:gd name="connsiteY1" fmla="*/ 341703 h 395382"/>
                <a:gd name="connsiteX2" fmla="*/ 160777 w 457676"/>
                <a:gd name="connsiteY2" fmla="*/ 326177 h 395382"/>
                <a:gd name="connsiteX3" fmla="*/ 457099 w 457676"/>
                <a:gd name="connsiteY3" fmla="*/ 155203 h 395382"/>
                <a:gd name="connsiteX4" fmla="*/ 457099 w 457676"/>
                <a:gd name="connsiteY4" fmla="*/ -340 h 395382"/>
                <a:gd name="connsiteX5" fmla="*/ 26093 w 457676"/>
                <a:gd name="connsiteY5" fmla="*/ 248453 h 395382"/>
                <a:gd name="connsiteX6" fmla="*/ -577 w 457676"/>
                <a:gd name="connsiteY6" fmla="*/ 232927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76" h="395382">
                  <a:moveTo>
                    <a:pt x="31237" y="395043"/>
                  </a:moveTo>
                  <a:lnTo>
                    <a:pt x="187733" y="341703"/>
                  </a:lnTo>
                  <a:lnTo>
                    <a:pt x="160777" y="326177"/>
                  </a:lnTo>
                  <a:cubicBezTo>
                    <a:pt x="221889" y="220316"/>
                    <a:pt x="334865" y="155137"/>
                    <a:pt x="457099" y="155203"/>
                  </a:cubicBezTo>
                  <a:lnTo>
                    <a:pt x="457099" y="-340"/>
                  </a:lnTo>
                  <a:cubicBezTo>
                    <a:pt x="279287" y="-406"/>
                    <a:pt x="114961" y="94443"/>
                    <a:pt x="26093" y="248453"/>
                  </a:cubicBezTo>
                  <a:lnTo>
                    <a:pt x="-577" y="23292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CF6DEBD-A5DD-4A6F-B050-AF7C8F796F32}"/>
                </a:ext>
              </a:extLst>
            </p:cNvPr>
            <p:cNvSpPr/>
            <p:nvPr/>
          </p:nvSpPr>
          <p:spPr>
            <a:xfrm>
              <a:off x="8030085" y="3771859"/>
              <a:ext cx="555307" cy="357663"/>
            </a:xfrm>
            <a:custGeom>
              <a:avLst/>
              <a:gdLst>
                <a:gd name="connsiteX0" fmla="*/ -577 w 555307"/>
                <a:gd name="connsiteY0" fmla="*/ 108150 h 357663"/>
                <a:gd name="connsiteX1" fmla="*/ 123820 w 555307"/>
                <a:gd name="connsiteY1" fmla="*/ 217021 h 357663"/>
                <a:gd name="connsiteX2" fmla="*/ 123820 w 555307"/>
                <a:gd name="connsiteY2" fmla="*/ 185874 h 357663"/>
                <a:gd name="connsiteX3" fmla="*/ 420047 w 555307"/>
                <a:gd name="connsiteY3" fmla="*/ 357324 h 357663"/>
                <a:gd name="connsiteX4" fmla="*/ 554731 w 555307"/>
                <a:gd name="connsiteY4" fmla="*/ 279600 h 357663"/>
                <a:gd name="connsiteX5" fmla="*/ 123820 w 555307"/>
                <a:gd name="connsiteY5" fmla="*/ 30712 h 357663"/>
                <a:gd name="connsiteX6" fmla="*/ 123820 w 555307"/>
                <a:gd name="connsiteY6" fmla="*/ -340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-577" y="108150"/>
                  </a:moveTo>
                  <a:lnTo>
                    <a:pt x="123820" y="217021"/>
                  </a:lnTo>
                  <a:lnTo>
                    <a:pt x="123820" y="185874"/>
                  </a:lnTo>
                  <a:cubicBezTo>
                    <a:pt x="246121" y="185921"/>
                    <a:pt x="359087" y="251301"/>
                    <a:pt x="420047" y="357324"/>
                  </a:cubicBezTo>
                  <a:lnTo>
                    <a:pt x="554731" y="279600"/>
                  </a:lnTo>
                  <a:cubicBezTo>
                    <a:pt x="465920" y="125571"/>
                    <a:pt x="301623" y="30674"/>
                    <a:pt x="123820" y="30712"/>
                  </a:cubicBezTo>
                  <a:lnTo>
                    <a:pt x="123820" y="-34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EE678848-B02A-4648-9950-F9EC15891F25}"/>
                </a:ext>
              </a:extLst>
            </p:cNvPr>
            <p:cNvSpPr/>
            <p:nvPr/>
          </p:nvSpPr>
          <p:spPr>
            <a:xfrm>
              <a:off x="8423754" y="3982552"/>
              <a:ext cx="228376" cy="566261"/>
            </a:xfrm>
            <a:custGeom>
              <a:avLst/>
              <a:gdLst>
                <a:gd name="connsiteX0" fmla="*/ 31522 w 228376"/>
                <a:gd name="connsiteY0" fmla="*/ -340 h 566261"/>
                <a:gd name="connsiteX1" fmla="*/ -577 w 228376"/>
                <a:gd name="connsiteY1" fmla="*/ 161585 h 566261"/>
                <a:gd name="connsiteX2" fmla="*/ 26379 w 228376"/>
                <a:gd name="connsiteY2" fmla="*/ 146060 h 566261"/>
                <a:gd name="connsiteX3" fmla="*/ 26379 w 228376"/>
                <a:gd name="connsiteY3" fmla="*/ 488197 h 566261"/>
                <a:gd name="connsiteX4" fmla="*/ 161062 w 228376"/>
                <a:gd name="connsiteY4" fmla="*/ 565922 h 566261"/>
                <a:gd name="connsiteX5" fmla="*/ 161062 w 228376"/>
                <a:gd name="connsiteY5" fmla="*/ 68336 h 566261"/>
                <a:gd name="connsiteX6" fmla="*/ 188018 w 228376"/>
                <a:gd name="connsiteY6" fmla="*/ 52810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76" h="566261">
                  <a:moveTo>
                    <a:pt x="31522" y="-340"/>
                  </a:moveTo>
                  <a:lnTo>
                    <a:pt x="-577" y="161585"/>
                  </a:lnTo>
                  <a:lnTo>
                    <a:pt x="26379" y="146060"/>
                  </a:lnTo>
                  <a:cubicBezTo>
                    <a:pt x="87539" y="251911"/>
                    <a:pt x="87539" y="382346"/>
                    <a:pt x="26379" y="488197"/>
                  </a:cubicBezTo>
                  <a:lnTo>
                    <a:pt x="161062" y="565922"/>
                  </a:lnTo>
                  <a:cubicBezTo>
                    <a:pt x="250045" y="411997"/>
                    <a:pt x="250045" y="222260"/>
                    <a:pt x="161062" y="68336"/>
                  </a:cubicBezTo>
                  <a:lnTo>
                    <a:pt x="188018" y="52810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A3B7B151-D966-45B2-8E83-14BAA97C62FA}"/>
                </a:ext>
              </a:extLst>
            </p:cNvPr>
            <p:cNvSpPr/>
            <p:nvPr/>
          </p:nvSpPr>
          <p:spPr>
            <a:xfrm>
              <a:off x="8154386" y="4402415"/>
              <a:ext cx="457962" cy="395382"/>
            </a:xfrm>
            <a:custGeom>
              <a:avLst/>
              <a:gdLst>
                <a:gd name="connsiteX0" fmla="*/ 425286 w 457962"/>
                <a:gd name="connsiteY0" fmla="*/ -340 h 395382"/>
                <a:gd name="connsiteX1" fmla="*/ 268790 w 457962"/>
                <a:gd name="connsiteY1" fmla="*/ 53000 h 395382"/>
                <a:gd name="connsiteX2" fmla="*/ 295746 w 457962"/>
                <a:gd name="connsiteY2" fmla="*/ 68526 h 395382"/>
                <a:gd name="connsiteX3" fmla="*/ -577 w 457962"/>
                <a:gd name="connsiteY3" fmla="*/ 239500 h 395382"/>
                <a:gd name="connsiteX4" fmla="*/ -577 w 457962"/>
                <a:gd name="connsiteY4" fmla="*/ 395043 h 395382"/>
                <a:gd name="connsiteX5" fmla="*/ 430429 w 457962"/>
                <a:gd name="connsiteY5" fmla="*/ 146250 h 395382"/>
                <a:gd name="connsiteX6" fmla="*/ 457385 w 457962"/>
                <a:gd name="connsiteY6" fmla="*/ 161871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62" h="395382">
                  <a:moveTo>
                    <a:pt x="425286" y="-340"/>
                  </a:moveTo>
                  <a:lnTo>
                    <a:pt x="268790" y="53000"/>
                  </a:lnTo>
                  <a:lnTo>
                    <a:pt x="295746" y="68526"/>
                  </a:lnTo>
                  <a:cubicBezTo>
                    <a:pt x="234634" y="174387"/>
                    <a:pt x="121658" y="239566"/>
                    <a:pt x="-577" y="239500"/>
                  </a:cubicBezTo>
                  <a:lnTo>
                    <a:pt x="-577" y="395043"/>
                  </a:lnTo>
                  <a:cubicBezTo>
                    <a:pt x="177236" y="395110"/>
                    <a:pt x="341561" y="300260"/>
                    <a:pt x="430429" y="146250"/>
                  </a:cubicBezTo>
                  <a:lnTo>
                    <a:pt x="457385" y="16187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74C2B51E-5CFA-43F7-9434-08098C800150}"/>
                </a:ext>
              </a:extLst>
            </p:cNvPr>
            <p:cNvSpPr/>
            <p:nvPr/>
          </p:nvSpPr>
          <p:spPr>
            <a:xfrm>
              <a:off x="7723475" y="4470899"/>
              <a:ext cx="555307" cy="357663"/>
            </a:xfrm>
            <a:custGeom>
              <a:avLst/>
              <a:gdLst>
                <a:gd name="connsiteX0" fmla="*/ 554731 w 555307"/>
                <a:gd name="connsiteY0" fmla="*/ 248834 h 357663"/>
                <a:gd name="connsiteX1" fmla="*/ 430334 w 555307"/>
                <a:gd name="connsiteY1" fmla="*/ 139963 h 357663"/>
                <a:gd name="connsiteX2" fmla="*/ 430334 w 555307"/>
                <a:gd name="connsiteY2" fmla="*/ 171110 h 357663"/>
                <a:gd name="connsiteX3" fmla="*/ 134107 w 555307"/>
                <a:gd name="connsiteY3" fmla="*/ -340 h 357663"/>
                <a:gd name="connsiteX4" fmla="*/ -577 w 555307"/>
                <a:gd name="connsiteY4" fmla="*/ 77384 h 357663"/>
                <a:gd name="connsiteX5" fmla="*/ 430334 w 555307"/>
                <a:gd name="connsiteY5" fmla="*/ 326272 h 357663"/>
                <a:gd name="connsiteX6" fmla="*/ 430334 w 555307"/>
                <a:gd name="connsiteY6" fmla="*/ 357324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554731" y="248834"/>
                  </a:moveTo>
                  <a:lnTo>
                    <a:pt x="430334" y="139963"/>
                  </a:lnTo>
                  <a:lnTo>
                    <a:pt x="430334" y="171110"/>
                  </a:lnTo>
                  <a:cubicBezTo>
                    <a:pt x="308033" y="171043"/>
                    <a:pt x="195086" y="105673"/>
                    <a:pt x="134107" y="-340"/>
                  </a:cubicBezTo>
                  <a:lnTo>
                    <a:pt x="-577" y="77384"/>
                  </a:lnTo>
                  <a:cubicBezTo>
                    <a:pt x="88253" y="231403"/>
                    <a:pt x="252540" y="326291"/>
                    <a:pt x="430334" y="326272"/>
                  </a:cubicBezTo>
                  <a:lnTo>
                    <a:pt x="430334" y="35732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46C73268-5758-4E87-88F2-7134A23BA96F}"/>
                </a:ext>
              </a:extLst>
            </p:cNvPr>
            <p:cNvSpPr/>
            <p:nvPr/>
          </p:nvSpPr>
          <p:spPr>
            <a:xfrm>
              <a:off x="7656800" y="4299830"/>
              <a:ext cx="228409" cy="318039"/>
            </a:xfrm>
            <a:custGeom>
              <a:avLst/>
              <a:gdLst>
                <a:gd name="connsiteX0" fmla="*/ 200687 w 228409"/>
                <a:gd name="connsiteY0" fmla="*/ 171110 h 318039"/>
                <a:gd name="connsiteX1" fmla="*/ 154872 w 228409"/>
                <a:gd name="connsiteY1" fmla="*/ -340 h 318039"/>
                <a:gd name="connsiteX2" fmla="*/ -576 w 228409"/>
                <a:gd name="connsiteY2" fmla="*/ -340 h 318039"/>
                <a:gd name="connsiteX3" fmla="*/ 66099 w 228409"/>
                <a:gd name="connsiteY3" fmla="*/ 248453 h 318039"/>
                <a:gd name="connsiteX4" fmla="*/ 39333 w 228409"/>
                <a:gd name="connsiteY4" fmla="*/ 264455 h 318039"/>
                <a:gd name="connsiteX5" fmla="*/ 195829 w 228409"/>
                <a:gd name="connsiteY5" fmla="*/ 317700 h 318039"/>
                <a:gd name="connsiteX6" fmla="*/ 227833 w 228409"/>
                <a:gd name="connsiteY6" fmla="*/ 155775 h 31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409" h="318039">
                  <a:moveTo>
                    <a:pt x="200687" y="171110"/>
                  </a:moveTo>
                  <a:cubicBezTo>
                    <a:pt x="170569" y="118999"/>
                    <a:pt x="154757" y="59849"/>
                    <a:pt x="154872" y="-340"/>
                  </a:cubicBezTo>
                  <a:lnTo>
                    <a:pt x="-576" y="-340"/>
                  </a:lnTo>
                  <a:cubicBezTo>
                    <a:pt x="-681" y="87024"/>
                    <a:pt x="22322" y="172853"/>
                    <a:pt x="66099" y="248453"/>
                  </a:cubicBezTo>
                  <a:lnTo>
                    <a:pt x="39333" y="264455"/>
                  </a:lnTo>
                  <a:lnTo>
                    <a:pt x="195829" y="317700"/>
                  </a:lnTo>
                  <a:lnTo>
                    <a:pt x="227833" y="1557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D869A9EF-B596-47B3-8889-4A6D827B2C28}"/>
              </a:ext>
            </a:extLst>
          </p:cNvPr>
          <p:cNvGrpSpPr/>
          <p:nvPr/>
        </p:nvGrpSpPr>
        <p:grpSpPr>
          <a:xfrm>
            <a:off x="6393170" y="1786326"/>
            <a:ext cx="5401129" cy="817675"/>
            <a:chOff x="663226" y="2404604"/>
            <a:chExt cx="5401129" cy="817675"/>
          </a:xfrm>
        </p:grpSpPr>
        <p:grpSp>
          <p:nvGrpSpPr>
            <p:cNvPr id="739" name="Group 738">
              <a:extLst>
                <a:ext uri="{FF2B5EF4-FFF2-40B4-BE49-F238E27FC236}">
                  <a16:creationId xmlns:a16="http://schemas.microsoft.com/office/drawing/2014/main" id="{B1FA6CCE-C86A-4FB5-82D9-188E14EE5CA5}"/>
                </a:ext>
              </a:extLst>
            </p:cNvPr>
            <p:cNvGrpSpPr/>
            <p:nvPr/>
          </p:nvGrpSpPr>
          <p:grpSpPr>
            <a:xfrm>
              <a:off x="663226" y="2404604"/>
              <a:ext cx="826804" cy="773572"/>
              <a:chOff x="4648579" y="2071687"/>
              <a:chExt cx="2898697" cy="2712071"/>
            </a:xfrm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28B86AEF-1BAA-4E9A-94FE-E7BB0DBF2829}"/>
                  </a:ext>
                </a:extLst>
              </p:cNvPr>
              <p:cNvSpPr/>
              <p:nvPr/>
            </p:nvSpPr>
            <p:spPr>
              <a:xfrm>
                <a:off x="5346858" y="2071687"/>
                <a:ext cx="1500758" cy="1499711"/>
              </a:xfrm>
              <a:custGeom>
                <a:avLst/>
                <a:gdLst>
                  <a:gd name="connsiteX0" fmla="*/ 750208 w 1500758"/>
                  <a:gd name="connsiteY0" fmla="*/ -217 h 1499711"/>
                  <a:gd name="connsiteX1" fmla="*/ 675342 w 1500758"/>
                  <a:gd name="connsiteY1" fmla="*/ 3498 h 1499711"/>
                  <a:gd name="connsiteX2" fmla="*/ 601142 w 1500758"/>
                  <a:gd name="connsiteY2" fmla="*/ 14738 h 1499711"/>
                  <a:gd name="connsiteX3" fmla="*/ 528561 w 1500758"/>
                  <a:gd name="connsiteY3" fmla="*/ 33311 h 1499711"/>
                  <a:gd name="connsiteX4" fmla="*/ 458076 w 1500758"/>
                  <a:gd name="connsiteY4" fmla="*/ 59029 h 1499711"/>
                  <a:gd name="connsiteX5" fmla="*/ 390544 w 1500758"/>
                  <a:gd name="connsiteY5" fmla="*/ 91604 h 1499711"/>
                  <a:gd name="connsiteX6" fmla="*/ 326631 w 1500758"/>
                  <a:gd name="connsiteY6" fmla="*/ 130847 h 1499711"/>
                  <a:gd name="connsiteX7" fmla="*/ 266910 w 1500758"/>
                  <a:gd name="connsiteY7" fmla="*/ 176186 h 1499711"/>
                  <a:gd name="connsiteX8" fmla="*/ 212141 w 1500758"/>
                  <a:gd name="connsiteY8" fmla="*/ 227336 h 1499711"/>
                  <a:gd name="connsiteX9" fmla="*/ 162611 w 1500758"/>
                  <a:gd name="connsiteY9" fmla="*/ 283628 h 1499711"/>
                  <a:gd name="connsiteX10" fmla="*/ 118986 w 1500758"/>
                  <a:gd name="connsiteY10" fmla="*/ 344684 h 1499711"/>
                  <a:gd name="connsiteX11" fmla="*/ 81648 w 1500758"/>
                  <a:gd name="connsiteY11" fmla="*/ 409739 h 1499711"/>
                  <a:gd name="connsiteX12" fmla="*/ 50978 w 1500758"/>
                  <a:gd name="connsiteY12" fmla="*/ 478224 h 1499711"/>
                  <a:gd name="connsiteX13" fmla="*/ 27451 w 1500758"/>
                  <a:gd name="connsiteY13" fmla="*/ 549376 h 1499711"/>
                  <a:gd name="connsiteX14" fmla="*/ 10973 w 1500758"/>
                  <a:gd name="connsiteY14" fmla="*/ 622528 h 1499711"/>
                  <a:gd name="connsiteX15" fmla="*/ 1448 w 1500758"/>
                  <a:gd name="connsiteY15" fmla="*/ 697013 h 1499711"/>
                  <a:gd name="connsiteX16" fmla="*/ 1448 w 1500758"/>
                  <a:gd name="connsiteY16" fmla="*/ 697013 h 1499711"/>
                  <a:gd name="connsiteX17" fmla="*/ -457 w 1500758"/>
                  <a:gd name="connsiteY17" fmla="*/ 749972 h 1499711"/>
                  <a:gd name="connsiteX18" fmla="*/ -457 w 1500758"/>
                  <a:gd name="connsiteY18" fmla="*/ 749972 h 1499711"/>
                  <a:gd name="connsiteX19" fmla="*/ 3543 w 1500758"/>
                  <a:gd name="connsiteY19" fmla="*/ 824744 h 1499711"/>
                  <a:gd name="connsiteX20" fmla="*/ 14878 w 1500758"/>
                  <a:gd name="connsiteY20" fmla="*/ 898848 h 1499711"/>
                  <a:gd name="connsiteX21" fmla="*/ 33928 w 1500758"/>
                  <a:gd name="connsiteY21" fmla="*/ 971524 h 1499711"/>
                  <a:gd name="connsiteX22" fmla="*/ 59741 w 1500758"/>
                  <a:gd name="connsiteY22" fmla="*/ 1041723 h 1499711"/>
                  <a:gd name="connsiteX23" fmla="*/ 87077 w 1500758"/>
                  <a:gd name="connsiteY23" fmla="*/ 1098111 h 1499711"/>
                  <a:gd name="connsiteX24" fmla="*/ 138893 w 1500758"/>
                  <a:gd name="connsiteY24" fmla="*/ 1101731 h 1499711"/>
                  <a:gd name="connsiteX25" fmla="*/ 181756 w 1500758"/>
                  <a:gd name="connsiteY25" fmla="*/ 1107255 h 1499711"/>
                  <a:gd name="connsiteX26" fmla="*/ 224333 w 1500758"/>
                  <a:gd name="connsiteY26" fmla="*/ 1114780 h 1499711"/>
                  <a:gd name="connsiteX27" fmla="*/ 307962 w 1500758"/>
                  <a:gd name="connsiteY27" fmla="*/ 1136306 h 1499711"/>
                  <a:gd name="connsiteX28" fmla="*/ 348920 w 1500758"/>
                  <a:gd name="connsiteY28" fmla="*/ 1150118 h 1499711"/>
                  <a:gd name="connsiteX29" fmla="*/ 389020 w 1500758"/>
                  <a:gd name="connsiteY29" fmla="*/ 1166024 h 1499711"/>
                  <a:gd name="connsiteX30" fmla="*/ 389020 w 1500758"/>
                  <a:gd name="connsiteY30" fmla="*/ 1166024 h 1499711"/>
                  <a:gd name="connsiteX31" fmla="*/ 466744 w 1500758"/>
                  <a:gd name="connsiteY31" fmla="*/ 1203648 h 1499711"/>
                  <a:gd name="connsiteX32" fmla="*/ 485794 w 1500758"/>
                  <a:gd name="connsiteY32" fmla="*/ 1214316 h 1499711"/>
                  <a:gd name="connsiteX33" fmla="*/ 515512 w 1500758"/>
                  <a:gd name="connsiteY33" fmla="*/ 1232509 h 1499711"/>
                  <a:gd name="connsiteX34" fmla="*/ 522561 w 1500758"/>
                  <a:gd name="connsiteY34" fmla="*/ 1236986 h 1499711"/>
                  <a:gd name="connsiteX35" fmla="*/ 540563 w 1500758"/>
                  <a:gd name="connsiteY35" fmla="*/ 1248987 h 1499711"/>
                  <a:gd name="connsiteX36" fmla="*/ 558280 w 1500758"/>
                  <a:gd name="connsiteY36" fmla="*/ 1261370 h 1499711"/>
                  <a:gd name="connsiteX37" fmla="*/ 575615 w 1500758"/>
                  <a:gd name="connsiteY37" fmla="*/ 1274324 h 1499711"/>
                  <a:gd name="connsiteX38" fmla="*/ 609238 w 1500758"/>
                  <a:gd name="connsiteY38" fmla="*/ 1301375 h 1499711"/>
                  <a:gd name="connsiteX39" fmla="*/ 609238 w 1500758"/>
                  <a:gd name="connsiteY39" fmla="*/ 1301375 h 1499711"/>
                  <a:gd name="connsiteX40" fmla="*/ 672389 w 1500758"/>
                  <a:gd name="connsiteY40" fmla="*/ 1360430 h 1499711"/>
                  <a:gd name="connsiteX41" fmla="*/ 672389 w 1500758"/>
                  <a:gd name="connsiteY41" fmla="*/ 1360430 h 1499711"/>
                  <a:gd name="connsiteX42" fmla="*/ 729539 w 1500758"/>
                  <a:gd name="connsiteY42" fmla="*/ 1425390 h 1499711"/>
                  <a:gd name="connsiteX43" fmla="*/ 729539 w 1500758"/>
                  <a:gd name="connsiteY43" fmla="*/ 1425390 h 1499711"/>
                  <a:gd name="connsiteX44" fmla="*/ 742683 w 1500758"/>
                  <a:gd name="connsiteY44" fmla="*/ 1442440 h 1499711"/>
                  <a:gd name="connsiteX45" fmla="*/ 779640 w 1500758"/>
                  <a:gd name="connsiteY45" fmla="*/ 1495685 h 1499711"/>
                  <a:gd name="connsiteX46" fmla="*/ 782022 w 1500758"/>
                  <a:gd name="connsiteY46" fmla="*/ 1499495 h 1499711"/>
                  <a:gd name="connsiteX47" fmla="*/ 783927 w 1500758"/>
                  <a:gd name="connsiteY47" fmla="*/ 1499495 h 1499711"/>
                  <a:gd name="connsiteX48" fmla="*/ 802977 w 1500758"/>
                  <a:gd name="connsiteY48" fmla="*/ 1498352 h 1499711"/>
                  <a:gd name="connsiteX49" fmla="*/ 822027 w 1500758"/>
                  <a:gd name="connsiteY49" fmla="*/ 1496828 h 1499711"/>
                  <a:gd name="connsiteX50" fmla="*/ 859269 w 1500758"/>
                  <a:gd name="connsiteY50" fmla="*/ 1492351 h 1499711"/>
                  <a:gd name="connsiteX51" fmla="*/ 914610 w 1500758"/>
                  <a:gd name="connsiteY51" fmla="*/ 1482064 h 1499711"/>
                  <a:gd name="connsiteX52" fmla="*/ 932802 w 1500758"/>
                  <a:gd name="connsiteY52" fmla="*/ 1477682 h 1499711"/>
                  <a:gd name="connsiteX53" fmla="*/ 950995 w 1500758"/>
                  <a:gd name="connsiteY53" fmla="*/ 1472920 h 1499711"/>
                  <a:gd name="connsiteX54" fmla="*/ 986809 w 1500758"/>
                  <a:gd name="connsiteY54" fmla="*/ 1461966 h 1499711"/>
                  <a:gd name="connsiteX55" fmla="*/ 1004526 w 1500758"/>
                  <a:gd name="connsiteY55" fmla="*/ 1455870 h 1499711"/>
                  <a:gd name="connsiteX56" fmla="*/ 1004526 w 1500758"/>
                  <a:gd name="connsiteY56" fmla="*/ 1455870 h 1499711"/>
                  <a:gd name="connsiteX57" fmla="*/ 1022052 w 1500758"/>
                  <a:gd name="connsiteY57" fmla="*/ 1449298 h 1499711"/>
                  <a:gd name="connsiteX58" fmla="*/ 1073677 w 1500758"/>
                  <a:gd name="connsiteY58" fmla="*/ 1426914 h 1499711"/>
                  <a:gd name="connsiteX59" fmla="*/ 1139685 w 1500758"/>
                  <a:gd name="connsiteY59" fmla="*/ 1391291 h 1499711"/>
                  <a:gd name="connsiteX60" fmla="*/ 1201789 w 1500758"/>
                  <a:gd name="connsiteY60" fmla="*/ 1349190 h 1499711"/>
                  <a:gd name="connsiteX61" fmla="*/ 1258939 w 1500758"/>
                  <a:gd name="connsiteY61" fmla="*/ 1301089 h 1499711"/>
                  <a:gd name="connsiteX62" fmla="*/ 1311421 w 1500758"/>
                  <a:gd name="connsiteY62" fmla="*/ 1247558 h 1499711"/>
                  <a:gd name="connsiteX63" fmla="*/ 1335615 w 1500758"/>
                  <a:gd name="connsiteY63" fmla="*/ 1218983 h 1499711"/>
                  <a:gd name="connsiteX64" fmla="*/ 1347140 w 1500758"/>
                  <a:gd name="connsiteY64" fmla="*/ 1204124 h 1499711"/>
                  <a:gd name="connsiteX65" fmla="*/ 1358284 w 1500758"/>
                  <a:gd name="connsiteY65" fmla="*/ 1189075 h 1499711"/>
                  <a:gd name="connsiteX66" fmla="*/ 1399051 w 1500758"/>
                  <a:gd name="connsiteY66" fmla="*/ 1126115 h 1499711"/>
                  <a:gd name="connsiteX67" fmla="*/ 1399051 w 1500758"/>
                  <a:gd name="connsiteY67" fmla="*/ 1126115 h 1499711"/>
                  <a:gd name="connsiteX68" fmla="*/ 1433436 w 1500758"/>
                  <a:gd name="connsiteY68" fmla="*/ 1059440 h 1499711"/>
                  <a:gd name="connsiteX69" fmla="*/ 1481252 w 1500758"/>
                  <a:gd name="connsiteY69" fmla="*/ 917898 h 1499711"/>
                  <a:gd name="connsiteX70" fmla="*/ 1494492 w 1500758"/>
                  <a:gd name="connsiteY70" fmla="*/ 844079 h 1499711"/>
                  <a:gd name="connsiteX71" fmla="*/ 1500302 w 1500758"/>
                  <a:gd name="connsiteY71" fmla="*/ 769213 h 1499711"/>
                  <a:gd name="connsiteX72" fmla="*/ 1500302 w 1500758"/>
                  <a:gd name="connsiteY72" fmla="*/ 750163 h 1499711"/>
                  <a:gd name="connsiteX73" fmla="*/ 1496587 w 1500758"/>
                  <a:gd name="connsiteY73" fmla="*/ 675296 h 1499711"/>
                  <a:gd name="connsiteX74" fmla="*/ 1485347 w 1500758"/>
                  <a:gd name="connsiteY74" fmla="*/ 601097 h 1499711"/>
                  <a:gd name="connsiteX75" fmla="*/ 1466869 w 1500758"/>
                  <a:gd name="connsiteY75" fmla="*/ 528421 h 1499711"/>
                  <a:gd name="connsiteX76" fmla="*/ 1466869 w 1500758"/>
                  <a:gd name="connsiteY76" fmla="*/ 528421 h 1499711"/>
                  <a:gd name="connsiteX77" fmla="*/ 1441152 w 1500758"/>
                  <a:gd name="connsiteY77" fmla="*/ 458031 h 1499711"/>
                  <a:gd name="connsiteX78" fmla="*/ 1408576 w 1500758"/>
                  <a:gd name="connsiteY78" fmla="*/ 390499 h 1499711"/>
                  <a:gd name="connsiteX79" fmla="*/ 1369428 w 1500758"/>
                  <a:gd name="connsiteY79" fmla="*/ 326491 h 1499711"/>
                  <a:gd name="connsiteX80" fmla="*/ 1323994 w 1500758"/>
                  <a:gd name="connsiteY80" fmla="*/ 266864 h 1499711"/>
                  <a:gd name="connsiteX81" fmla="*/ 1272940 w 1500758"/>
                  <a:gd name="connsiteY81" fmla="*/ 212000 h 1499711"/>
                  <a:gd name="connsiteX82" fmla="*/ 1272940 w 1500758"/>
                  <a:gd name="connsiteY82" fmla="*/ 212000 h 1499711"/>
                  <a:gd name="connsiteX83" fmla="*/ 1216648 w 1500758"/>
                  <a:gd name="connsiteY83" fmla="*/ 162470 h 1499711"/>
                  <a:gd name="connsiteX84" fmla="*/ 1155687 w 1500758"/>
                  <a:gd name="connsiteY84" fmla="*/ 118846 h 1499711"/>
                  <a:gd name="connsiteX85" fmla="*/ 1090536 w 1500758"/>
                  <a:gd name="connsiteY85" fmla="*/ 81508 h 1499711"/>
                  <a:gd name="connsiteX86" fmla="*/ 1022147 w 1500758"/>
                  <a:gd name="connsiteY86" fmla="*/ 50837 h 1499711"/>
                  <a:gd name="connsiteX87" fmla="*/ 950995 w 1500758"/>
                  <a:gd name="connsiteY87" fmla="*/ 27215 h 1499711"/>
                  <a:gd name="connsiteX88" fmla="*/ 950995 w 1500758"/>
                  <a:gd name="connsiteY88" fmla="*/ 27215 h 1499711"/>
                  <a:gd name="connsiteX89" fmla="*/ 877843 w 1500758"/>
                  <a:gd name="connsiteY89" fmla="*/ 10832 h 1499711"/>
                  <a:gd name="connsiteX90" fmla="*/ 803453 w 1500758"/>
                  <a:gd name="connsiteY90" fmla="*/ 1784 h 1499711"/>
                  <a:gd name="connsiteX91" fmla="*/ 750303 w 1500758"/>
                  <a:gd name="connsiteY91" fmla="*/ -121 h 149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1500758" h="1499711">
                    <a:moveTo>
                      <a:pt x="750208" y="-217"/>
                    </a:moveTo>
                    <a:cubicBezTo>
                      <a:pt x="725252" y="-217"/>
                      <a:pt x="700202" y="1022"/>
                      <a:pt x="675342" y="3498"/>
                    </a:cubicBezTo>
                    <a:cubicBezTo>
                      <a:pt x="650481" y="5975"/>
                      <a:pt x="625716" y="9785"/>
                      <a:pt x="601142" y="14738"/>
                    </a:cubicBezTo>
                    <a:cubicBezTo>
                      <a:pt x="576644" y="19681"/>
                      <a:pt x="552421" y="25882"/>
                      <a:pt x="528561" y="33311"/>
                    </a:cubicBezTo>
                    <a:cubicBezTo>
                      <a:pt x="504682" y="40741"/>
                      <a:pt x="481194" y="49313"/>
                      <a:pt x="458076" y="59029"/>
                    </a:cubicBezTo>
                    <a:cubicBezTo>
                      <a:pt x="435035" y="68744"/>
                      <a:pt x="412490" y="79622"/>
                      <a:pt x="390544" y="91604"/>
                    </a:cubicBezTo>
                    <a:cubicBezTo>
                      <a:pt x="368579" y="103587"/>
                      <a:pt x="347253" y="116684"/>
                      <a:pt x="326631" y="130847"/>
                    </a:cubicBezTo>
                    <a:cubicBezTo>
                      <a:pt x="305972" y="144954"/>
                      <a:pt x="286045" y="160080"/>
                      <a:pt x="266910" y="176186"/>
                    </a:cubicBezTo>
                    <a:cubicBezTo>
                      <a:pt x="247793" y="192293"/>
                      <a:pt x="229514" y="209362"/>
                      <a:pt x="212141" y="227336"/>
                    </a:cubicBezTo>
                    <a:cubicBezTo>
                      <a:pt x="194710" y="245243"/>
                      <a:pt x="178136" y="264102"/>
                      <a:pt x="162611" y="283628"/>
                    </a:cubicBezTo>
                    <a:cubicBezTo>
                      <a:pt x="147085" y="303155"/>
                      <a:pt x="132512" y="323633"/>
                      <a:pt x="118986" y="344684"/>
                    </a:cubicBezTo>
                    <a:cubicBezTo>
                      <a:pt x="105461" y="365724"/>
                      <a:pt x="92993" y="387441"/>
                      <a:pt x="81648" y="409739"/>
                    </a:cubicBezTo>
                    <a:cubicBezTo>
                      <a:pt x="70342" y="432028"/>
                      <a:pt x="60122" y="454859"/>
                      <a:pt x="50978" y="478224"/>
                    </a:cubicBezTo>
                    <a:cubicBezTo>
                      <a:pt x="42024" y="501465"/>
                      <a:pt x="34118" y="525278"/>
                      <a:pt x="27451" y="549376"/>
                    </a:cubicBezTo>
                    <a:cubicBezTo>
                      <a:pt x="20726" y="573465"/>
                      <a:pt x="15221" y="597877"/>
                      <a:pt x="10973" y="622528"/>
                    </a:cubicBezTo>
                    <a:cubicBezTo>
                      <a:pt x="6686" y="647198"/>
                      <a:pt x="3734" y="672058"/>
                      <a:pt x="1448" y="697013"/>
                    </a:cubicBezTo>
                    <a:lnTo>
                      <a:pt x="1448" y="697013"/>
                    </a:lnTo>
                    <a:cubicBezTo>
                      <a:pt x="209" y="714635"/>
                      <a:pt x="-457" y="732256"/>
                      <a:pt x="-457" y="749972"/>
                    </a:cubicBezTo>
                    <a:lnTo>
                      <a:pt x="-457" y="749972"/>
                    </a:lnTo>
                    <a:cubicBezTo>
                      <a:pt x="-457" y="774928"/>
                      <a:pt x="876" y="799855"/>
                      <a:pt x="3543" y="824744"/>
                    </a:cubicBezTo>
                    <a:cubicBezTo>
                      <a:pt x="6029" y="849623"/>
                      <a:pt x="9820" y="874359"/>
                      <a:pt x="14878" y="898848"/>
                    </a:cubicBezTo>
                    <a:cubicBezTo>
                      <a:pt x="19898" y="923423"/>
                      <a:pt x="26241" y="947645"/>
                      <a:pt x="33928" y="971524"/>
                    </a:cubicBezTo>
                    <a:cubicBezTo>
                      <a:pt x="41338" y="995346"/>
                      <a:pt x="49959" y="1018777"/>
                      <a:pt x="59741" y="1041723"/>
                    </a:cubicBezTo>
                    <a:cubicBezTo>
                      <a:pt x="67932" y="1060773"/>
                      <a:pt x="77267" y="1079823"/>
                      <a:pt x="87077" y="1098111"/>
                    </a:cubicBezTo>
                    <a:cubicBezTo>
                      <a:pt x="104413" y="1098873"/>
                      <a:pt x="121653" y="1100016"/>
                      <a:pt x="138893" y="1101731"/>
                    </a:cubicBezTo>
                    <a:cubicBezTo>
                      <a:pt x="153276" y="1103255"/>
                      <a:pt x="167468" y="1105064"/>
                      <a:pt x="181756" y="1107255"/>
                    </a:cubicBezTo>
                    <a:cubicBezTo>
                      <a:pt x="196043" y="1109446"/>
                      <a:pt x="210331" y="1111922"/>
                      <a:pt x="224333" y="1114780"/>
                    </a:cubicBezTo>
                    <a:cubicBezTo>
                      <a:pt x="252527" y="1120619"/>
                      <a:pt x="280406" y="1127801"/>
                      <a:pt x="307962" y="1136306"/>
                    </a:cubicBezTo>
                    <a:cubicBezTo>
                      <a:pt x="321678" y="1140593"/>
                      <a:pt x="335394" y="1145165"/>
                      <a:pt x="348920" y="1150118"/>
                    </a:cubicBezTo>
                    <a:cubicBezTo>
                      <a:pt x="362446" y="1155071"/>
                      <a:pt x="375780" y="1160405"/>
                      <a:pt x="389020" y="1166024"/>
                    </a:cubicBezTo>
                    <a:lnTo>
                      <a:pt x="389020" y="1166024"/>
                    </a:lnTo>
                    <a:cubicBezTo>
                      <a:pt x="415499" y="1177264"/>
                      <a:pt x="441503" y="1189837"/>
                      <a:pt x="466744" y="1203648"/>
                    </a:cubicBezTo>
                    <a:cubicBezTo>
                      <a:pt x="473031" y="1207172"/>
                      <a:pt x="479317" y="1210697"/>
                      <a:pt x="485794" y="1214316"/>
                    </a:cubicBezTo>
                    <a:cubicBezTo>
                      <a:pt x="495890" y="1220127"/>
                      <a:pt x="505797" y="1226222"/>
                      <a:pt x="515512" y="1232509"/>
                    </a:cubicBezTo>
                    <a:lnTo>
                      <a:pt x="522561" y="1236986"/>
                    </a:lnTo>
                    <a:cubicBezTo>
                      <a:pt x="528914" y="1240919"/>
                      <a:pt x="534915" y="1244920"/>
                      <a:pt x="540563" y="1248987"/>
                    </a:cubicBezTo>
                    <a:cubicBezTo>
                      <a:pt x="546563" y="1252988"/>
                      <a:pt x="552373" y="1257179"/>
                      <a:pt x="558280" y="1261370"/>
                    </a:cubicBezTo>
                    <a:cubicBezTo>
                      <a:pt x="564185" y="1265561"/>
                      <a:pt x="569900" y="1269942"/>
                      <a:pt x="575615" y="1274324"/>
                    </a:cubicBezTo>
                    <a:cubicBezTo>
                      <a:pt x="587045" y="1283020"/>
                      <a:pt x="598256" y="1292040"/>
                      <a:pt x="609238" y="1301375"/>
                    </a:cubicBezTo>
                    <a:lnTo>
                      <a:pt x="609238" y="1301375"/>
                    </a:lnTo>
                    <a:cubicBezTo>
                      <a:pt x="631260" y="1319986"/>
                      <a:pt x="652339" y="1339703"/>
                      <a:pt x="672389" y="1360430"/>
                    </a:cubicBezTo>
                    <a:lnTo>
                      <a:pt x="672389" y="1360430"/>
                    </a:lnTo>
                    <a:cubicBezTo>
                      <a:pt x="692572" y="1381061"/>
                      <a:pt x="711651" y="1402740"/>
                      <a:pt x="729539" y="1425390"/>
                    </a:cubicBezTo>
                    <a:lnTo>
                      <a:pt x="729539" y="1425390"/>
                    </a:lnTo>
                    <a:cubicBezTo>
                      <a:pt x="734015" y="1431010"/>
                      <a:pt x="738397" y="1436725"/>
                      <a:pt x="742683" y="1442440"/>
                    </a:cubicBezTo>
                    <a:cubicBezTo>
                      <a:pt x="755637" y="1459776"/>
                      <a:pt x="768020" y="1477492"/>
                      <a:pt x="779640" y="1495685"/>
                    </a:cubicBezTo>
                    <a:lnTo>
                      <a:pt x="782022" y="1499495"/>
                    </a:lnTo>
                    <a:lnTo>
                      <a:pt x="783927" y="1499495"/>
                    </a:lnTo>
                    <a:lnTo>
                      <a:pt x="802977" y="1498352"/>
                    </a:lnTo>
                    <a:cubicBezTo>
                      <a:pt x="809168" y="1498352"/>
                      <a:pt x="815455" y="1497399"/>
                      <a:pt x="822027" y="1496828"/>
                    </a:cubicBezTo>
                    <a:cubicBezTo>
                      <a:pt x="834505" y="1495589"/>
                      <a:pt x="846887" y="1494065"/>
                      <a:pt x="859269" y="1492351"/>
                    </a:cubicBezTo>
                    <a:cubicBezTo>
                      <a:pt x="877815" y="1489560"/>
                      <a:pt x="896255" y="1486131"/>
                      <a:pt x="914610" y="1482064"/>
                    </a:cubicBezTo>
                    <a:lnTo>
                      <a:pt x="932802" y="1477682"/>
                    </a:lnTo>
                    <a:cubicBezTo>
                      <a:pt x="938898" y="1476254"/>
                      <a:pt x="944994" y="1474635"/>
                      <a:pt x="950995" y="1472920"/>
                    </a:cubicBezTo>
                    <a:cubicBezTo>
                      <a:pt x="962997" y="1469586"/>
                      <a:pt x="974998" y="1465967"/>
                      <a:pt x="986809" y="1461966"/>
                    </a:cubicBezTo>
                    <a:cubicBezTo>
                      <a:pt x="992810" y="1460061"/>
                      <a:pt x="998715" y="1457966"/>
                      <a:pt x="1004526" y="1455870"/>
                    </a:cubicBezTo>
                    <a:lnTo>
                      <a:pt x="1004526" y="1455870"/>
                    </a:lnTo>
                    <a:cubicBezTo>
                      <a:pt x="1010431" y="1453775"/>
                      <a:pt x="1016241" y="1451584"/>
                      <a:pt x="1022052" y="1449298"/>
                    </a:cubicBezTo>
                    <a:cubicBezTo>
                      <a:pt x="1039482" y="1442535"/>
                      <a:pt x="1056722" y="1435011"/>
                      <a:pt x="1073677" y="1426914"/>
                    </a:cubicBezTo>
                    <a:cubicBezTo>
                      <a:pt x="1096223" y="1416179"/>
                      <a:pt x="1118226" y="1404311"/>
                      <a:pt x="1139685" y="1391291"/>
                    </a:cubicBezTo>
                    <a:cubicBezTo>
                      <a:pt x="1161021" y="1378241"/>
                      <a:pt x="1181786" y="1364240"/>
                      <a:pt x="1201789" y="1349190"/>
                    </a:cubicBezTo>
                    <a:cubicBezTo>
                      <a:pt x="1221791" y="1334141"/>
                      <a:pt x="1240936" y="1318044"/>
                      <a:pt x="1258939" y="1301089"/>
                    </a:cubicBezTo>
                    <a:cubicBezTo>
                      <a:pt x="1276940" y="1284135"/>
                      <a:pt x="1294847" y="1266228"/>
                      <a:pt x="1311421" y="1247558"/>
                    </a:cubicBezTo>
                    <a:cubicBezTo>
                      <a:pt x="1319708" y="1238033"/>
                      <a:pt x="1327709" y="1228508"/>
                      <a:pt x="1335615" y="1218983"/>
                    </a:cubicBezTo>
                    <a:lnTo>
                      <a:pt x="1347140" y="1204124"/>
                    </a:lnTo>
                    <a:lnTo>
                      <a:pt x="1358284" y="1189075"/>
                    </a:lnTo>
                    <a:cubicBezTo>
                      <a:pt x="1372829" y="1168758"/>
                      <a:pt x="1386412" y="1147765"/>
                      <a:pt x="1399051" y="1126115"/>
                    </a:cubicBezTo>
                    <a:lnTo>
                      <a:pt x="1399051" y="1126115"/>
                    </a:lnTo>
                    <a:cubicBezTo>
                      <a:pt x="1411748" y="1104464"/>
                      <a:pt x="1423216" y="1082233"/>
                      <a:pt x="1433436" y="1059440"/>
                    </a:cubicBezTo>
                    <a:cubicBezTo>
                      <a:pt x="1454010" y="1013958"/>
                      <a:pt x="1470031" y="966542"/>
                      <a:pt x="1481252" y="917898"/>
                    </a:cubicBezTo>
                    <a:cubicBezTo>
                      <a:pt x="1486872" y="893514"/>
                      <a:pt x="1490777" y="868844"/>
                      <a:pt x="1494492" y="844079"/>
                    </a:cubicBezTo>
                    <a:cubicBezTo>
                      <a:pt x="1498206" y="819314"/>
                      <a:pt x="1499540" y="794264"/>
                      <a:pt x="1500302" y="769213"/>
                    </a:cubicBezTo>
                    <a:cubicBezTo>
                      <a:pt x="1500302" y="762927"/>
                      <a:pt x="1500302" y="756640"/>
                      <a:pt x="1500302" y="750163"/>
                    </a:cubicBezTo>
                    <a:cubicBezTo>
                      <a:pt x="1500302" y="725141"/>
                      <a:pt x="1499063" y="700185"/>
                      <a:pt x="1496587" y="675296"/>
                    </a:cubicBezTo>
                    <a:cubicBezTo>
                      <a:pt x="1494129" y="650389"/>
                      <a:pt x="1490377" y="625614"/>
                      <a:pt x="1485347" y="601097"/>
                    </a:cubicBezTo>
                    <a:cubicBezTo>
                      <a:pt x="1480395" y="576618"/>
                      <a:pt x="1474203" y="552329"/>
                      <a:pt x="1466869" y="528421"/>
                    </a:cubicBezTo>
                    <a:lnTo>
                      <a:pt x="1466869" y="528421"/>
                    </a:lnTo>
                    <a:cubicBezTo>
                      <a:pt x="1459544" y="504523"/>
                      <a:pt x="1450962" y="481025"/>
                      <a:pt x="1441152" y="458031"/>
                    </a:cubicBezTo>
                    <a:cubicBezTo>
                      <a:pt x="1431455" y="434981"/>
                      <a:pt x="1420578" y="412435"/>
                      <a:pt x="1408576" y="390499"/>
                    </a:cubicBezTo>
                    <a:cubicBezTo>
                      <a:pt x="1396574" y="368468"/>
                      <a:pt x="1383525" y="347132"/>
                      <a:pt x="1369428" y="326491"/>
                    </a:cubicBezTo>
                    <a:cubicBezTo>
                      <a:pt x="1355236" y="305822"/>
                      <a:pt x="1340091" y="286010"/>
                      <a:pt x="1323994" y="266864"/>
                    </a:cubicBezTo>
                    <a:cubicBezTo>
                      <a:pt x="1307897" y="247719"/>
                      <a:pt x="1290847" y="229431"/>
                      <a:pt x="1272940" y="212000"/>
                    </a:cubicBezTo>
                    <a:lnTo>
                      <a:pt x="1272940" y="212000"/>
                    </a:lnTo>
                    <a:cubicBezTo>
                      <a:pt x="1255061" y="194513"/>
                      <a:pt x="1236269" y="177977"/>
                      <a:pt x="1216648" y="162470"/>
                    </a:cubicBezTo>
                    <a:cubicBezTo>
                      <a:pt x="1197026" y="146945"/>
                      <a:pt x="1176642" y="132371"/>
                      <a:pt x="1155687" y="118846"/>
                    </a:cubicBezTo>
                    <a:cubicBezTo>
                      <a:pt x="1134618" y="105292"/>
                      <a:pt x="1112872" y="92833"/>
                      <a:pt x="1090536" y="81508"/>
                    </a:cubicBezTo>
                    <a:cubicBezTo>
                      <a:pt x="1068248" y="70173"/>
                      <a:pt x="1045388" y="59886"/>
                      <a:pt x="1022147" y="50837"/>
                    </a:cubicBezTo>
                    <a:cubicBezTo>
                      <a:pt x="998906" y="41789"/>
                      <a:pt x="974998" y="33883"/>
                      <a:pt x="950995" y="27215"/>
                    </a:cubicBezTo>
                    <a:lnTo>
                      <a:pt x="950995" y="27215"/>
                    </a:lnTo>
                    <a:cubicBezTo>
                      <a:pt x="926906" y="20519"/>
                      <a:pt x="902494" y="15052"/>
                      <a:pt x="877843" y="10832"/>
                    </a:cubicBezTo>
                    <a:cubicBezTo>
                      <a:pt x="853221" y="6537"/>
                      <a:pt x="828389" y="3517"/>
                      <a:pt x="803453" y="1784"/>
                    </a:cubicBezTo>
                    <a:cubicBezTo>
                      <a:pt x="785736" y="545"/>
                      <a:pt x="768020" y="-121"/>
                      <a:pt x="750303" y="-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29E8824-FE21-4D09-AFF1-E16D7463D1C1}"/>
                  </a:ext>
                </a:extLst>
              </p:cNvPr>
              <p:cNvSpPr/>
              <p:nvPr/>
            </p:nvSpPr>
            <p:spPr>
              <a:xfrm>
                <a:off x="4648579" y="3282981"/>
                <a:ext cx="1382364" cy="1499310"/>
              </a:xfrm>
              <a:custGeom>
                <a:avLst/>
                <a:gdLst>
                  <a:gd name="connsiteX0" fmla="*/ 750876 w 1382364"/>
                  <a:gd name="connsiteY0" fmla="*/ 69 h 1499310"/>
                  <a:gd name="connsiteX1" fmla="*/ 675915 w 1382364"/>
                  <a:gd name="connsiteY1" fmla="*/ 3594 h 1499310"/>
                  <a:gd name="connsiteX2" fmla="*/ 601715 w 1382364"/>
                  <a:gd name="connsiteY2" fmla="*/ 14547 h 1499310"/>
                  <a:gd name="connsiteX3" fmla="*/ 528944 w 1382364"/>
                  <a:gd name="connsiteY3" fmla="*/ 32835 h 1499310"/>
                  <a:gd name="connsiteX4" fmla="*/ 458459 w 1382364"/>
                  <a:gd name="connsiteY4" fmla="*/ 58267 h 1499310"/>
                  <a:gd name="connsiteX5" fmla="*/ 390831 w 1382364"/>
                  <a:gd name="connsiteY5" fmla="*/ 90652 h 1499310"/>
                  <a:gd name="connsiteX6" fmla="*/ 374258 w 1382364"/>
                  <a:gd name="connsiteY6" fmla="*/ 100177 h 1499310"/>
                  <a:gd name="connsiteX7" fmla="*/ 311298 w 1382364"/>
                  <a:gd name="connsiteY7" fmla="*/ 140849 h 1499310"/>
                  <a:gd name="connsiteX8" fmla="*/ 252719 w 1382364"/>
                  <a:gd name="connsiteY8" fmla="*/ 187617 h 1499310"/>
                  <a:gd name="connsiteX9" fmla="*/ 198998 w 1382364"/>
                  <a:gd name="connsiteY9" fmla="*/ 240004 h 1499310"/>
                  <a:gd name="connsiteX10" fmla="*/ 150897 w 1382364"/>
                  <a:gd name="connsiteY10" fmla="*/ 297154 h 1499310"/>
                  <a:gd name="connsiteX11" fmla="*/ 150897 w 1382364"/>
                  <a:gd name="connsiteY11" fmla="*/ 297154 h 1499310"/>
                  <a:gd name="connsiteX12" fmla="*/ 108796 w 1382364"/>
                  <a:gd name="connsiteY12" fmla="*/ 359162 h 1499310"/>
                  <a:gd name="connsiteX13" fmla="*/ 72982 w 1382364"/>
                  <a:gd name="connsiteY13" fmla="*/ 425075 h 1499310"/>
                  <a:gd name="connsiteX14" fmla="*/ 72982 w 1382364"/>
                  <a:gd name="connsiteY14" fmla="*/ 425075 h 1499310"/>
                  <a:gd name="connsiteX15" fmla="*/ 44407 w 1382364"/>
                  <a:gd name="connsiteY15" fmla="*/ 494226 h 1499310"/>
                  <a:gd name="connsiteX16" fmla="*/ 44407 w 1382364"/>
                  <a:gd name="connsiteY16" fmla="*/ 494226 h 1499310"/>
                  <a:gd name="connsiteX17" fmla="*/ 22404 w 1382364"/>
                  <a:gd name="connsiteY17" fmla="*/ 565950 h 1499310"/>
                  <a:gd name="connsiteX18" fmla="*/ 7736 w 1382364"/>
                  <a:gd name="connsiteY18" fmla="*/ 639483 h 1499310"/>
                  <a:gd name="connsiteX19" fmla="*/ 401 w 1382364"/>
                  <a:gd name="connsiteY19" fmla="*/ 714063 h 1499310"/>
                  <a:gd name="connsiteX20" fmla="*/ 401 w 1382364"/>
                  <a:gd name="connsiteY20" fmla="*/ 789120 h 1499310"/>
                  <a:gd name="connsiteX21" fmla="*/ 8117 w 1382364"/>
                  <a:gd name="connsiteY21" fmla="*/ 863701 h 1499310"/>
                  <a:gd name="connsiteX22" fmla="*/ 8117 w 1382364"/>
                  <a:gd name="connsiteY22" fmla="*/ 863701 h 1499310"/>
                  <a:gd name="connsiteX23" fmla="*/ 23166 w 1382364"/>
                  <a:gd name="connsiteY23" fmla="*/ 937044 h 1499310"/>
                  <a:gd name="connsiteX24" fmla="*/ 23166 w 1382364"/>
                  <a:gd name="connsiteY24" fmla="*/ 937044 h 1499310"/>
                  <a:gd name="connsiteX25" fmla="*/ 45550 w 1382364"/>
                  <a:gd name="connsiteY25" fmla="*/ 1008576 h 1499310"/>
                  <a:gd name="connsiteX26" fmla="*/ 45550 w 1382364"/>
                  <a:gd name="connsiteY26" fmla="*/ 1008576 h 1499310"/>
                  <a:gd name="connsiteX27" fmla="*/ 74982 w 1382364"/>
                  <a:gd name="connsiteY27" fmla="*/ 1077633 h 1499310"/>
                  <a:gd name="connsiteX28" fmla="*/ 99842 w 1382364"/>
                  <a:gd name="connsiteY28" fmla="*/ 1124496 h 1499310"/>
                  <a:gd name="connsiteX29" fmla="*/ 99842 w 1382364"/>
                  <a:gd name="connsiteY29" fmla="*/ 1124496 h 1499310"/>
                  <a:gd name="connsiteX30" fmla="*/ 140514 w 1382364"/>
                  <a:gd name="connsiteY30" fmla="*/ 1187456 h 1499310"/>
                  <a:gd name="connsiteX31" fmla="*/ 140514 w 1382364"/>
                  <a:gd name="connsiteY31" fmla="*/ 1187456 h 1499310"/>
                  <a:gd name="connsiteX32" fmla="*/ 187377 w 1382364"/>
                  <a:gd name="connsiteY32" fmla="*/ 1246130 h 1499310"/>
                  <a:gd name="connsiteX33" fmla="*/ 239765 w 1382364"/>
                  <a:gd name="connsiteY33" fmla="*/ 1299756 h 1499310"/>
                  <a:gd name="connsiteX34" fmla="*/ 296915 w 1382364"/>
                  <a:gd name="connsiteY34" fmla="*/ 1347381 h 1499310"/>
                  <a:gd name="connsiteX35" fmla="*/ 358923 w 1382364"/>
                  <a:gd name="connsiteY35" fmla="*/ 1389576 h 1499310"/>
                  <a:gd name="connsiteX36" fmla="*/ 493987 w 1382364"/>
                  <a:gd name="connsiteY36" fmla="*/ 1454346 h 1499310"/>
                  <a:gd name="connsiteX37" fmla="*/ 565710 w 1382364"/>
                  <a:gd name="connsiteY37" fmla="*/ 1476349 h 1499310"/>
                  <a:gd name="connsiteX38" fmla="*/ 565710 w 1382364"/>
                  <a:gd name="connsiteY38" fmla="*/ 1476349 h 1499310"/>
                  <a:gd name="connsiteX39" fmla="*/ 639244 w 1382364"/>
                  <a:gd name="connsiteY39" fmla="*/ 1491018 h 1499310"/>
                  <a:gd name="connsiteX40" fmla="*/ 788881 w 1382364"/>
                  <a:gd name="connsiteY40" fmla="*/ 1498066 h 1499310"/>
                  <a:gd name="connsiteX41" fmla="*/ 863557 w 1382364"/>
                  <a:gd name="connsiteY41" fmla="*/ 1490446 h 1499310"/>
                  <a:gd name="connsiteX42" fmla="*/ 936995 w 1382364"/>
                  <a:gd name="connsiteY42" fmla="*/ 1475301 h 1499310"/>
                  <a:gd name="connsiteX43" fmla="*/ 936995 w 1382364"/>
                  <a:gd name="connsiteY43" fmla="*/ 1475301 h 1499310"/>
                  <a:gd name="connsiteX44" fmla="*/ 1077584 w 1382364"/>
                  <a:gd name="connsiteY44" fmla="*/ 1423581 h 1499310"/>
                  <a:gd name="connsiteX45" fmla="*/ 1124352 w 1382364"/>
                  <a:gd name="connsiteY45" fmla="*/ 1398720 h 1499310"/>
                  <a:gd name="connsiteX46" fmla="*/ 1187216 w 1382364"/>
                  <a:gd name="connsiteY46" fmla="*/ 1357858 h 1499310"/>
                  <a:gd name="connsiteX47" fmla="*/ 1245795 w 1382364"/>
                  <a:gd name="connsiteY47" fmla="*/ 1310900 h 1499310"/>
                  <a:gd name="connsiteX48" fmla="*/ 1299231 w 1382364"/>
                  <a:gd name="connsiteY48" fmla="*/ 1258417 h 1499310"/>
                  <a:gd name="connsiteX49" fmla="*/ 1346856 w 1382364"/>
                  <a:gd name="connsiteY49" fmla="*/ 1200791 h 1499310"/>
                  <a:gd name="connsiteX50" fmla="*/ 1381908 w 1382364"/>
                  <a:gd name="connsiteY50" fmla="*/ 1148880 h 1499310"/>
                  <a:gd name="connsiteX51" fmla="*/ 1359143 w 1382364"/>
                  <a:gd name="connsiteY51" fmla="*/ 1102207 h 1499310"/>
                  <a:gd name="connsiteX52" fmla="*/ 1342474 w 1382364"/>
                  <a:gd name="connsiteY52" fmla="*/ 1062393 h 1499310"/>
                  <a:gd name="connsiteX53" fmla="*/ 1342474 w 1382364"/>
                  <a:gd name="connsiteY53" fmla="*/ 1062393 h 1499310"/>
                  <a:gd name="connsiteX54" fmla="*/ 1327806 w 1382364"/>
                  <a:gd name="connsiteY54" fmla="*/ 1021816 h 1499310"/>
                  <a:gd name="connsiteX55" fmla="*/ 1327806 w 1382364"/>
                  <a:gd name="connsiteY55" fmla="*/ 1021816 h 1499310"/>
                  <a:gd name="connsiteX56" fmla="*/ 1304565 w 1382364"/>
                  <a:gd name="connsiteY56" fmla="*/ 938568 h 1499310"/>
                  <a:gd name="connsiteX57" fmla="*/ 1296183 w 1382364"/>
                  <a:gd name="connsiteY57" fmla="*/ 896277 h 1499310"/>
                  <a:gd name="connsiteX58" fmla="*/ 1296183 w 1382364"/>
                  <a:gd name="connsiteY58" fmla="*/ 896277 h 1499310"/>
                  <a:gd name="connsiteX59" fmla="*/ 1289801 w 1382364"/>
                  <a:gd name="connsiteY59" fmla="*/ 853509 h 1499310"/>
                  <a:gd name="connsiteX60" fmla="*/ 1283609 w 1382364"/>
                  <a:gd name="connsiteY60" fmla="*/ 767308 h 1499310"/>
                  <a:gd name="connsiteX61" fmla="*/ 1283609 w 1382364"/>
                  <a:gd name="connsiteY61" fmla="*/ 724160 h 1499310"/>
                  <a:gd name="connsiteX62" fmla="*/ 1284467 w 1382364"/>
                  <a:gd name="connsiteY62" fmla="*/ 702538 h 1499310"/>
                  <a:gd name="connsiteX63" fmla="*/ 1285895 w 1382364"/>
                  <a:gd name="connsiteY63" fmla="*/ 681012 h 1499310"/>
                  <a:gd name="connsiteX64" fmla="*/ 1285895 w 1382364"/>
                  <a:gd name="connsiteY64" fmla="*/ 681012 h 1499310"/>
                  <a:gd name="connsiteX65" fmla="*/ 1296945 w 1382364"/>
                  <a:gd name="connsiteY65" fmla="*/ 595287 h 1499310"/>
                  <a:gd name="connsiteX66" fmla="*/ 1296945 w 1382364"/>
                  <a:gd name="connsiteY66" fmla="*/ 595287 h 1499310"/>
                  <a:gd name="connsiteX67" fmla="*/ 1315995 w 1382364"/>
                  <a:gd name="connsiteY67" fmla="*/ 511086 h 1499310"/>
                  <a:gd name="connsiteX68" fmla="*/ 1343903 w 1382364"/>
                  <a:gd name="connsiteY68" fmla="*/ 429266 h 1499310"/>
                  <a:gd name="connsiteX69" fmla="*/ 1379717 w 1382364"/>
                  <a:gd name="connsiteY69" fmla="*/ 350685 h 1499310"/>
                  <a:gd name="connsiteX70" fmla="*/ 1381812 w 1382364"/>
                  <a:gd name="connsiteY70" fmla="*/ 346779 h 1499310"/>
                  <a:gd name="connsiteX71" fmla="*/ 1380860 w 1382364"/>
                  <a:gd name="connsiteY71" fmla="*/ 345160 h 1499310"/>
                  <a:gd name="connsiteX72" fmla="*/ 1337235 w 1382364"/>
                  <a:gd name="connsiteY72" fmla="*/ 284105 h 1499310"/>
                  <a:gd name="connsiteX73" fmla="*/ 1337235 w 1382364"/>
                  <a:gd name="connsiteY73" fmla="*/ 284105 h 1499310"/>
                  <a:gd name="connsiteX74" fmla="*/ 1325424 w 1382364"/>
                  <a:gd name="connsiteY74" fmla="*/ 269532 h 1499310"/>
                  <a:gd name="connsiteX75" fmla="*/ 1287800 w 1382364"/>
                  <a:gd name="connsiteY75" fmla="*/ 227622 h 1499310"/>
                  <a:gd name="connsiteX76" fmla="*/ 1234270 w 1382364"/>
                  <a:gd name="connsiteY76" fmla="*/ 177234 h 1499310"/>
                  <a:gd name="connsiteX77" fmla="*/ 1174643 w 1382364"/>
                  <a:gd name="connsiteY77" fmla="*/ 131800 h 1499310"/>
                  <a:gd name="connsiteX78" fmla="*/ 972809 w 1382364"/>
                  <a:gd name="connsiteY78" fmla="*/ 33978 h 1499310"/>
                  <a:gd name="connsiteX79" fmla="*/ 900133 w 1382364"/>
                  <a:gd name="connsiteY79" fmla="*/ 14928 h 1499310"/>
                  <a:gd name="connsiteX80" fmla="*/ 826029 w 1382364"/>
                  <a:gd name="connsiteY80" fmla="*/ 3594 h 1499310"/>
                  <a:gd name="connsiteX81" fmla="*/ 751162 w 1382364"/>
                  <a:gd name="connsiteY81" fmla="*/ -216 h 1499310"/>
                  <a:gd name="connsiteX82" fmla="*/ 751162 w 1382364"/>
                  <a:gd name="connsiteY82" fmla="*/ -216 h 149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382364" h="1499310">
                    <a:moveTo>
                      <a:pt x="750876" y="69"/>
                    </a:moveTo>
                    <a:cubicBezTo>
                      <a:pt x="725825" y="69"/>
                      <a:pt x="700775" y="1212"/>
                      <a:pt x="675915" y="3594"/>
                    </a:cubicBezTo>
                    <a:cubicBezTo>
                      <a:pt x="651054" y="5975"/>
                      <a:pt x="626289" y="9690"/>
                      <a:pt x="601715" y="14547"/>
                    </a:cubicBezTo>
                    <a:cubicBezTo>
                      <a:pt x="577169" y="19415"/>
                      <a:pt x="552880" y="25520"/>
                      <a:pt x="528944" y="32835"/>
                    </a:cubicBezTo>
                    <a:cubicBezTo>
                      <a:pt x="505008" y="40141"/>
                      <a:pt x="481509" y="48618"/>
                      <a:pt x="458459" y="58267"/>
                    </a:cubicBezTo>
                    <a:cubicBezTo>
                      <a:pt x="435380" y="67906"/>
                      <a:pt x="412805" y="78708"/>
                      <a:pt x="390831" y="90652"/>
                    </a:cubicBezTo>
                    <a:lnTo>
                      <a:pt x="374258" y="100177"/>
                    </a:lnTo>
                    <a:cubicBezTo>
                      <a:pt x="352636" y="112655"/>
                      <a:pt x="331586" y="126276"/>
                      <a:pt x="311298" y="140849"/>
                    </a:cubicBezTo>
                    <a:cubicBezTo>
                      <a:pt x="291000" y="155441"/>
                      <a:pt x="271445" y="171053"/>
                      <a:pt x="252719" y="187617"/>
                    </a:cubicBezTo>
                    <a:cubicBezTo>
                      <a:pt x="233669" y="204190"/>
                      <a:pt x="216048" y="221716"/>
                      <a:pt x="198998" y="240004"/>
                    </a:cubicBezTo>
                    <a:cubicBezTo>
                      <a:pt x="181948" y="258292"/>
                      <a:pt x="165946" y="277533"/>
                      <a:pt x="150897" y="297154"/>
                    </a:cubicBezTo>
                    <a:lnTo>
                      <a:pt x="150897" y="297154"/>
                    </a:lnTo>
                    <a:cubicBezTo>
                      <a:pt x="135847" y="317157"/>
                      <a:pt x="121817" y="337826"/>
                      <a:pt x="108796" y="359162"/>
                    </a:cubicBezTo>
                    <a:cubicBezTo>
                      <a:pt x="95756" y="380517"/>
                      <a:pt x="83802" y="402520"/>
                      <a:pt x="72982" y="425075"/>
                    </a:cubicBezTo>
                    <a:lnTo>
                      <a:pt x="72982" y="425075"/>
                    </a:lnTo>
                    <a:cubicBezTo>
                      <a:pt x="62219" y="447649"/>
                      <a:pt x="52503" y="470700"/>
                      <a:pt x="44407" y="494226"/>
                    </a:cubicBezTo>
                    <a:lnTo>
                      <a:pt x="44407" y="494226"/>
                    </a:lnTo>
                    <a:cubicBezTo>
                      <a:pt x="35930" y="517753"/>
                      <a:pt x="28500" y="541851"/>
                      <a:pt x="22404" y="565950"/>
                    </a:cubicBezTo>
                    <a:cubicBezTo>
                      <a:pt x="16280" y="590200"/>
                      <a:pt x="11384" y="614737"/>
                      <a:pt x="7736" y="639483"/>
                    </a:cubicBezTo>
                    <a:cubicBezTo>
                      <a:pt x="4021" y="664248"/>
                      <a:pt x="1640" y="689108"/>
                      <a:pt x="401" y="714063"/>
                    </a:cubicBezTo>
                    <a:cubicBezTo>
                      <a:pt x="-837" y="739019"/>
                      <a:pt x="-646" y="764165"/>
                      <a:pt x="401" y="789120"/>
                    </a:cubicBezTo>
                    <a:cubicBezTo>
                      <a:pt x="1449" y="814076"/>
                      <a:pt x="4307" y="839032"/>
                      <a:pt x="8117" y="863701"/>
                    </a:cubicBezTo>
                    <a:lnTo>
                      <a:pt x="8117" y="863701"/>
                    </a:lnTo>
                    <a:cubicBezTo>
                      <a:pt x="11927" y="888342"/>
                      <a:pt x="16946" y="912783"/>
                      <a:pt x="23166" y="937044"/>
                    </a:cubicBezTo>
                    <a:lnTo>
                      <a:pt x="23166" y="937044"/>
                    </a:lnTo>
                    <a:cubicBezTo>
                      <a:pt x="29434" y="961247"/>
                      <a:pt x="36901" y="985116"/>
                      <a:pt x="45550" y="1008576"/>
                    </a:cubicBezTo>
                    <a:lnTo>
                      <a:pt x="45550" y="1008576"/>
                    </a:lnTo>
                    <a:cubicBezTo>
                      <a:pt x="54218" y="1032103"/>
                      <a:pt x="64029" y="1055058"/>
                      <a:pt x="74982" y="1077633"/>
                    </a:cubicBezTo>
                    <a:cubicBezTo>
                      <a:pt x="82726" y="1093511"/>
                      <a:pt x="91013" y="1109132"/>
                      <a:pt x="99842" y="1124496"/>
                    </a:cubicBezTo>
                    <a:lnTo>
                      <a:pt x="99842" y="1124496"/>
                    </a:lnTo>
                    <a:cubicBezTo>
                      <a:pt x="112415" y="1146117"/>
                      <a:pt x="125941" y="1167168"/>
                      <a:pt x="140514" y="1187456"/>
                    </a:cubicBezTo>
                    <a:lnTo>
                      <a:pt x="140514" y="1187456"/>
                    </a:lnTo>
                    <a:cubicBezTo>
                      <a:pt x="155183" y="1207744"/>
                      <a:pt x="170804" y="1227366"/>
                      <a:pt x="187377" y="1246130"/>
                    </a:cubicBezTo>
                    <a:cubicBezTo>
                      <a:pt x="203951" y="1264894"/>
                      <a:pt x="221381" y="1282706"/>
                      <a:pt x="239765" y="1299756"/>
                    </a:cubicBezTo>
                    <a:cubicBezTo>
                      <a:pt x="258015" y="1316567"/>
                      <a:pt x="277084" y="1332465"/>
                      <a:pt x="296915" y="1347381"/>
                    </a:cubicBezTo>
                    <a:cubicBezTo>
                      <a:pt x="316851" y="1362497"/>
                      <a:pt x="337548" y="1376575"/>
                      <a:pt x="358923" y="1389576"/>
                    </a:cubicBezTo>
                    <a:cubicBezTo>
                      <a:pt x="401671" y="1415618"/>
                      <a:pt x="446915" y="1437316"/>
                      <a:pt x="493987" y="1454346"/>
                    </a:cubicBezTo>
                    <a:cubicBezTo>
                      <a:pt x="517514" y="1462919"/>
                      <a:pt x="541612" y="1470158"/>
                      <a:pt x="565710" y="1476349"/>
                    </a:cubicBezTo>
                    <a:lnTo>
                      <a:pt x="565710" y="1476349"/>
                    </a:lnTo>
                    <a:cubicBezTo>
                      <a:pt x="589961" y="1482464"/>
                      <a:pt x="614507" y="1487360"/>
                      <a:pt x="639244" y="1491018"/>
                    </a:cubicBezTo>
                    <a:cubicBezTo>
                      <a:pt x="688764" y="1498314"/>
                      <a:pt x="738894" y="1500676"/>
                      <a:pt x="788881" y="1498066"/>
                    </a:cubicBezTo>
                    <a:cubicBezTo>
                      <a:pt x="813903" y="1496733"/>
                      <a:pt x="838792" y="1494190"/>
                      <a:pt x="863557" y="1490446"/>
                    </a:cubicBezTo>
                    <a:cubicBezTo>
                      <a:pt x="888274" y="1486627"/>
                      <a:pt x="912782" y="1481569"/>
                      <a:pt x="936995" y="1475301"/>
                    </a:cubicBezTo>
                    <a:lnTo>
                      <a:pt x="936995" y="1475301"/>
                    </a:lnTo>
                    <a:cubicBezTo>
                      <a:pt x="985439" y="1462719"/>
                      <a:pt x="1032531" y="1445393"/>
                      <a:pt x="1077584" y="1423581"/>
                    </a:cubicBezTo>
                    <a:cubicBezTo>
                      <a:pt x="1093490" y="1415770"/>
                      <a:pt x="1109016" y="1407483"/>
                      <a:pt x="1124352" y="1398720"/>
                    </a:cubicBezTo>
                    <a:cubicBezTo>
                      <a:pt x="1145983" y="1386176"/>
                      <a:pt x="1166967" y="1372536"/>
                      <a:pt x="1187216" y="1357858"/>
                    </a:cubicBezTo>
                    <a:cubicBezTo>
                      <a:pt x="1207505" y="1343190"/>
                      <a:pt x="1227031" y="1327474"/>
                      <a:pt x="1245795" y="1310900"/>
                    </a:cubicBezTo>
                    <a:cubicBezTo>
                      <a:pt x="1264493" y="1294326"/>
                      <a:pt x="1282323" y="1276810"/>
                      <a:pt x="1299231" y="1258417"/>
                    </a:cubicBezTo>
                    <a:cubicBezTo>
                      <a:pt x="1316185" y="1240034"/>
                      <a:pt x="1332282" y="1220793"/>
                      <a:pt x="1346856" y="1200791"/>
                    </a:cubicBezTo>
                    <a:cubicBezTo>
                      <a:pt x="1359333" y="1184027"/>
                      <a:pt x="1370859" y="1166596"/>
                      <a:pt x="1381908" y="1148880"/>
                    </a:cubicBezTo>
                    <a:cubicBezTo>
                      <a:pt x="1373906" y="1133516"/>
                      <a:pt x="1366315" y="1117952"/>
                      <a:pt x="1359143" y="1102207"/>
                    </a:cubicBezTo>
                    <a:cubicBezTo>
                      <a:pt x="1353237" y="1089063"/>
                      <a:pt x="1347713" y="1075728"/>
                      <a:pt x="1342474" y="1062393"/>
                    </a:cubicBezTo>
                    <a:lnTo>
                      <a:pt x="1342474" y="1062393"/>
                    </a:lnTo>
                    <a:cubicBezTo>
                      <a:pt x="1337235" y="1049058"/>
                      <a:pt x="1332282" y="1035532"/>
                      <a:pt x="1327806" y="1021816"/>
                    </a:cubicBezTo>
                    <a:lnTo>
                      <a:pt x="1327806" y="1021816"/>
                    </a:lnTo>
                    <a:cubicBezTo>
                      <a:pt x="1318281" y="994479"/>
                      <a:pt x="1310946" y="966666"/>
                      <a:pt x="1304565" y="938568"/>
                    </a:cubicBezTo>
                    <a:cubicBezTo>
                      <a:pt x="1301421" y="924566"/>
                      <a:pt x="1298659" y="909993"/>
                      <a:pt x="1296183" y="896277"/>
                    </a:cubicBezTo>
                    <a:lnTo>
                      <a:pt x="1296183" y="896277"/>
                    </a:lnTo>
                    <a:cubicBezTo>
                      <a:pt x="1293706" y="882084"/>
                      <a:pt x="1291611" y="867702"/>
                      <a:pt x="1289801" y="853509"/>
                    </a:cubicBezTo>
                    <a:cubicBezTo>
                      <a:pt x="1286371" y="824934"/>
                      <a:pt x="1284305" y="796198"/>
                      <a:pt x="1283609" y="767308"/>
                    </a:cubicBezTo>
                    <a:cubicBezTo>
                      <a:pt x="1283609" y="752925"/>
                      <a:pt x="1283609" y="738733"/>
                      <a:pt x="1283609" y="724160"/>
                    </a:cubicBezTo>
                    <a:cubicBezTo>
                      <a:pt x="1283609" y="716921"/>
                      <a:pt x="1283609" y="709777"/>
                      <a:pt x="1284467" y="702538"/>
                    </a:cubicBezTo>
                    <a:cubicBezTo>
                      <a:pt x="1285324" y="695299"/>
                      <a:pt x="1285324" y="688251"/>
                      <a:pt x="1285895" y="681012"/>
                    </a:cubicBezTo>
                    <a:lnTo>
                      <a:pt x="1285895" y="681012"/>
                    </a:lnTo>
                    <a:cubicBezTo>
                      <a:pt x="1288181" y="652437"/>
                      <a:pt x="1291801" y="623862"/>
                      <a:pt x="1296945" y="595287"/>
                    </a:cubicBezTo>
                    <a:lnTo>
                      <a:pt x="1296945" y="595287"/>
                    </a:lnTo>
                    <a:cubicBezTo>
                      <a:pt x="1301993" y="566712"/>
                      <a:pt x="1308565" y="538803"/>
                      <a:pt x="1315995" y="511086"/>
                    </a:cubicBezTo>
                    <a:cubicBezTo>
                      <a:pt x="1323424" y="483368"/>
                      <a:pt x="1333235" y="456126"/>
                      <a:pt x="1343903" y="429266"/>
                    </a:cubicBezTo>
                    <a:cubicBezTo>
                      <a:pt x="1354514" y="402491"/>
                      <a:pt x="1366468" y="376259"/>
                      <a:pt x="1379717" y="350685"/>
                    </a:cubicBezTo>
                    <a:lnTo>
                      <a:pt x="1381812" y="346779"/>
                    </a:lnTo>
                    <a:lnTo>
                      <a:pt x="1380860" y="345160"/>
                    </a:lnTo>
                    <a:cubicBezTo>
                      <a:pt x="1367363" y="324081"/>
                      <a:pt x="1352799" y="303707"/>
                      <a:pt x="1337235" y="284105"/>
                    </a:cubicBezTo>
                    <a:lnTo>
                      <a:pt x="1337235" y="284105"/>
                    </a:lnTo>
                    <a:cubicBezTo>
                      <a:pt x="1333330" y="279247"/>
                      <a:pt x="1329425" y="274580"/>
                      <a:pt x="1325424" y="269532"/>
                    </a:cubicBezTo>
                    <a:cubicBezTo>
                      <a:pt x="1313423" y="255177"/>
                      <a:pt x="1300878" y="241214"/>
                      <a:pt x="1287800" y="227622"/>
                    </a:cubicBezTo>
                    <a:cubicBezTo>
                      <a:pt x="1271160" y="210477"/>
                      <a:pt x="1253320" y="193684"/>
                      <a:pt x="1234270" y="177234"/>
                    </a:cubicBezTo>
                    <a:cubicBezTo>
                      <a:pt x="1215220" y="161137"/>
                      <a:pt x="1195218" y="145897"/>
                      <a:pt x="1174643" y="131800"/>
                    </a:cubicBezTo>
                    <a:cubicBezTo>
                      <a:pt x="1112626" y="89290"/>
                      <a:pt x="1044598" y="56324"/>
                      <a:pt x="972809" y="33978"/>
                    </a:cubicBezTo>
                    <a:cubicBezTo>
                      <a:pt x="948930" y="26387"/>
                      <a:pt x="924669" y="20034"/>
                      <a:pt x="900133" y="14928"/>
                    </a:cubicBezTo>
                    <a:cubicBezTo>
                      <a:pt x="875644" y="9870"/>
                      <a:pt x="850908" y="6089"/>
                      <a:pt x="826029" y="3594"/>
                    </a:cubicBezTo>
                    <a:cubicBezTo>
                      <a:pt x="801159" y="1041"/>
                      <a:pt x="776165" y="-235"/>
                      <a:pt x="751162" y="-216"/>
                    </a:cubicBezTo>
                    <a:lnTo>
                      <a:pt x="751162" y="-216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60684A1-9F64-4A54-AA6B-EE0FAFB35606}"/>
                  </a:ext>
                </a:extLst>
              </p:cNvPr>
              <p:cNvSpPr/>
              <p:nvPr/>
            </p:nvSpPr>
            <p:spPr>
              <a:xfrm>
                <a:off x="6047136" y="3284314"/>
                <a:ext cx="1500140" cy="1499444"/>
              </a:xfrm>
              <a:custGeom>
                <a:avLst/>
                <a:gdLst>
                  <a:gd name="connsiteX0" fmla="*/ 778688 w 1500140"/>
                  <a:gd name="connsiteY0" fmla="*/ 545 h 1499444"/>
                  <a:gd name="connsiteX1" fmla="*/ 750113 w 1500140"/>
                  <a:gd name="connsiteY1" fmla="*/ 43598 h 1499444"/>
                  <a:gd name="connsiteX2" fmla="*/ 737349 w 1500140"/>
                  <a:gd name="connsiteY2" fmla="*/ 60934 h 1499444"/>
                  <a:gd name="connsiteX3" fmla="*/ 724014 w 1500140"/>
                  <a:gd name="connsiteY3" fmla="*/ 77984 h 1499444"/>
                  <a:gd name="connsiteX4" fmla="*/ 696201 w 1500140"/>
                  <a:gd name="connsiteY4" fmla="*/ 111035 h 1499444"/>
                  <a:gd name="connsiteX5" fmla="*/ 666769 w 1500140"/>
                  <a:gd name="connsiteY5" fmla="*/ 142658 h 1499444"/>
                  <a:gd name="connsiteX6" fmla="*/ 651434 w 1500140"/>
                  <a:gd name="connsiteY6" fmla="*/ 157803 h 1499444"/>
                  <a:gd name="connsiteX7" fmla="*/ 635717 w 1500140"/>
                  <a:gd name="connsiteY7" fmla="*/ 172757 h 1499444"/>
                  <a:gd name="connsiteX8" fmla="*/ 569042 w 1500140"/>
                  <a:gd name="connsiteY8" fmla="*/ 228098 h 1499444"/>
                  <a:gd name="connsiteX9" fmla="*/ 341871 w 1500140"/>
                  <a:gd name="connsiteY9" fmla="*/ 350970 h 1499444"/>
                  <a:gd name="connsiteX10" fmla="*/ 321392 w 1500140"/>
                  <a:gd name="connsiteY10" fmla="*/ 358019 h 1499444"/>
                  <a:gd name="connsiteX11" fmla="*/ 259194 w 1500140"/>
                  <a:gd name="connsiteY11" fmla="*/ 376116 h 1499444"/>
                  <a:gd name="connsiteX12" fmla="*/ 174517 w 1500140"/>
                  <a:gd name="connsiteY12" fmla="*/ 392975 h 1499444"/>
                  <a:gd name="connsiteX13" fmla="*/ 131559 w 1500140"/>
                  <a:gd name="connsiteY13" fmla="*/ 398119 h 1499444"/>
                  <a:gd name="connsiteX14" fmla="*/ 110032 w 1500140"/>
                  <a:gd name="connsiteY14" fmla="*/ 399928 h 1499444"/>
                  <a:gd name="connsiteX15" fmla="*/ 88506 w 1500140"/>
                  <a:gd name="connsiteY15" fmla="*/ 401167 h 1499444"/>
                  <a:gd name="connsiteX16" fmla="*/ 84029 w 1500140"/>
                  <a:gd name="connsiteY16" fmla="*/ 401167 h 1499444"/>
                  <a:gd name="connsiteX17" fmla="*/ 83172 w 1500140"/>
                  <a:gd name="connsiteY17" fmla="*/ 402786 h 1499444"/>
                  <a:gd name="connsiteX18" fmla="*/ 66694 w 1500140"/>
                  <a:gd name="connsiteY18" fmla="*/ 436504 h 1499444"/>
                  <a:gd name="connsiteX19" fmla="*/ 59169 w 1500140"/>
                  <a:gd name="connsiteY19" fmla="*/ 453650 h 1499444"/>
                  <a:gd name="connsiteX20" fmla="*/ 52026 w 1500140"/>
                  <a:gd name="connsiteY20" fmla="*/ 470985 h 1499444"/>
                  <a:gd name="connsiteX21" fmla="*/ 27832 w 1500140"/>
                  <a:gd name="connsiteY21" fmla="*/ 542042 h 1499444"/>
                  <a:gd name="connsiteX22" fmla="*/ 10973 w 1500140"/>
                  <a:gd name="connsiteY22" fmla="*/ 615098 h 1499444"/>
                  <a:gd name="connsiteX23" fmla="*/ 10973 w 1500140"/>
                  <a:gd name="connsiteY23" fmla="*/ 615098 h 1499444"/>
                  <a:gd name="connsiteX24" fmla="*/ 1448 w 1500140"/>
                  <a:gd name="connsiteY24" fmla="*/ 689488 h 1499444"/>
                  <a:gd name="connsiteX25" fmla="*/ -457 w 1500140"/>
                  <a:gd name="connsiteY25" fmla="*/ 726922 h 1499444"/>
                  <a:gd name="connsiteX26" fmla="*/ -457 w 1500140"/>
                  <a:gd name="connsiteY26" fmla="*/ 745972 h 1499444"/>
                  <a:gd name="connsiteX27" fmla="*/ -457 w 1500140"/>
                  <a:gd name="connsiteY27" fmla="*/ 765022 h 1499444"/>
                  <a:gd name="connsiteX28" fmla="*/ 4972 w 1500140"/>
                  <a:gd name="connsiteY28" fmla="*/ 839793 h 1499444"/>
                  <a:gd name="connsiteX29" fmla="*/ 17831 w 1500140"/>
                  <a:gd name="connsiteY29" fmla="*/ 913707 h 1499444"/>
                  <a:gd name="connsiteX30" fmla="*/ 27356 w 1500140"/>
                  <a:gd name="connsiteY30" fmla="*/ 950093 h 1499444"/>
                  <a:gd name="connsiteX31" fmla="*/ 32594 w 1500140"/>
                  <a:gd name="connsiteY31" fmla="*/ 968000 h 1499444"/>
                  <a:gd name="connsiteX32" fmla="*/ 38309 w 1500140"/>
                  <a:gd name="connsiteY32" fmla="*/ 985907 h 1499444"/>
                  <a:gd name="connsiteX33" fmla="*/ 38309 w 1500140"/>
                  <a:gd name="connsiteY33" fmla="*/ 985907 h 1499444"/>
                  <a:gd name="connsiteX34" fmla="*/ 44405 w 1500140"/>
                  <a:gd name="connsiteY34" fmla="*/ 1003623 h 1499444"/>
                  <a:gd name="connsiteX35" fmla="*/ 65551 w 1500140"/>
                  <a:gd name="connsiteY35" fmla="*/ 1055820 h 1499444"/>
                  <a:gd name="connsiteX36" fmla="*/ 65551 w 1500140"/>
                  <a:gd name="connsiteY36" fmla="*/ 1055820 h 1499444"/>
                  <a:gd name="connsiteX37" fmla="*/ 99651 w 1500140"/>
                  <a:gd name="connsiteY37" fmla="*/ 1122495 h 1499444"/>
                  <a:gd name="connsiteX38" fmla="*/ 99651 w 1500140"/>
                  <a:gd name="connsiteY38" fmla="*/ 1122495 h 1499444"/>
                  <a:gd name="connsiteX39" fmla="*/ 358064 w 1500140"/>
                  <a:gd name="connsiteY39" fmla="*/ 1389195 h 1499444"/>
                  <a:gd name="connsiteX40" fmla="*/ 374256 w 1500140"/>
                  <a:gd name="connsiteY40" fmla="*/ 1398720 h 1499444"/>
                  <a:gd name="connsiteX41" fmla="*/ 440931 w 1500140"/>
                  <a:gd name="connsiteY41" fmla="*/ 1432915 h 1499444"/>
                  <a:gd name="connsiteX42" fmla="*/ 440931 w 1500140"/>
                  <a:gd name="connsiteY42" fmla="*/ 1432915 h 1499444"/>
                  <a:gd name="connsiteX43" fmla="*/ 510749 w 1500140"/>
                  <a:gd name="connsiteY43" fmla="*/ 1460252 h 1499444"/>
                  <a:gd name="connsiteX44" fmla="*/ 582949 w 1500140"/>
                  <a:gd name="connsiteY44" fmla="*/ 1480540 h 1499444"/>
                  <a:gd name="connsiteX45" fmla="*/ 656863 w 1500140"/>
                  <a:gd name="connsiteY45" fmla="*/ 1493494 h 1499444"/>
                  <a:gd name="connsiteX46" fmla="*/ 731634 w 1500140"/>
                  <a:gd name="connsiteY46" fmla="*/ 1499018 h 1499444"/>
                  <a:gd name="connsiteX47" fmla="*/ 806596 w 1500140"/>
                  <a:gd name="connsiteY47" fmla="*/ 1497018 h 1499444"/>
                  <a:gd name="connsiteX48" fmla="*/ 880986 w 1500140"/>
                  <a:gd name="connsiteY48" fmla="*/ 1487493 h 1499444"/>
                  <a:gd name="connsiteX49" fmla="*/ 954043 w 1500140"/>
                  <a:gd name="connsiteY49" fmla="*/ 1470729 h 1499444"/>
                  <a:gd name="connsiteX50" fmla="*/ 1025099 w 1500140"/>
                  <a:gd name="connsiteY50" fmla="*/ 1446631 h 1499444"/>
                  <a:gd name="connsiteX51" fmla="*/ 1025099 w 1500140"/>
                  <a:gd name="connsiteY51" fmla="*/ 1446631 h 1499444"/>
                  <a:gd name="connsiteX52" fmla="*/ 1093013 w 1500140"/>
                  <a:gd name="connsiteY52" fmla="*/ 1415008 h 1499444"/>
                  <a:gd name="connsiteX53" fmla="*/ 1157878 w 1500140"/>
                  <a:gd name="connsiteY53" fmla="*/ 1376908 h 1499444"/>
                  <a:gd name="connsiteX54" fmla="*/ 1218647 w 1500140"/>
                  <a:gd name="connsiteY54" fmla="*/ 1332998 h 1499444"/>
                  <a:gd name="connsiteX55" fmla="*/ 1274654 w 1500140"/>
                  <a:gd name="connsiteY55" fmla="*/ 1283182 h 1499444"/>
                  <a:gd name="connsiteX56" fmla="*/ 1325518 w 1500140"/>
                  <a:gd name="connsiteY56" fmla="*/ 1228032 h 1499444"/>
                  <a:gd name="connsiteX57" fmla="*/ 1370571 w 1500140"/>
                  <a:gd name="connsiteY57" fmla="*/ 1168025 h 1499444"/>
                  <a:gd name="connsiteX58" fmla="*/ 1399146 w 1500140"/>
                  <a:gd name="connsiteY58" fmla="*/ 1123067 h 1499444"/>
                  <a:gd name="connsiteX59" fmla="*/ 1433436 w 1500140"/>
                  <a:gd name="connsiteY59" fmla="*/ 1056392 h 1499444"/>
                  <a:gd name="connsiteX60" fmla="*/ 1433436 w 1500140"/>
                  <a:gd name="connsiteY60" fmla="*/ 1056392 h 1499444"/>
                  <a:gd name="connsiteX61" fmla="*/ 1460773 w 1500140"/>
                  <a:gd name="connsiteY61" fmla="*/ 986573 h 1499444"/>
                  <a:gd name="connsiteX62" fmla="*/ 1481061 w 1500140"/>
                  <a:gd name="connsiteY62" fmla="*/ 914374 h 1499444"/>
                  <a:gd name="connsiteX63" fmla="*/ 1494015 w 1500140"/>
                  <a:gd name="connsiteY63" fmla="*/ 840555 h 1499444"/>
                  <a:gd name="connsiteX64" fmla="*/ 1499444 w 1500140"/>
                  <a:gd name="connsiteY64" fmla="*/ 765688 h 1499444"/>
                  <a:gd name="connsiteX65" fmla="*/ 1488014 w 1500140"/>
                  <a:gd name="connsiteY65" fmla="*/ 616336 h 1499444"/>
                  <a:gd name="connsiteX66" fmla="*/ 1471251 w 1500140"/>
                  <a:gd name="connsiteY66" fmla="*/ 543280 h 1499444"/>
                  <a:gd name="connsiteX67" fmla="*/ 1447152 w 1500140"/>
                  <a:gd name="connsiteY67" fmla="*/ 472223 h 1499444"/>
                  <a:gd name="connsiteX68" fmla="*/ 1447152 w 1500140"/>
                  <a:gd name="connsiteY68" fmla="*/ 472223 h 1499444"/>
                  <a:gd name="connsiteX69" fmla="*/ 1416196 w 1500140"/>
                  <a:gd name="connsiteY69" fmla="*/ 403929 h 1499444"/>
                  <a:gd name="connsiteX70" fmla="*/ 1416196 w 1500140"/>
                  <a:gd name="connsiteY70" fmla="*/ 403929 h 1499444"/>
                  <a:gd name="connsiteX71" fmla="*/ 1378096 w 1500140"/>
                  <a:gd name="connsiteY71" fmla="*/ 339064 h 1499444"/>
                  <a:gd name="connsiteX72" fmla="*/ 1334090 w 1500140"/>
                  <a:gd name="connsiteY72" fmla="*/ 278390 h 1499444"/>
                  <a:gd name="connsiteX73" fmla="*/ 1334090 w 1500140"/>
                  <a:gd name="connsiteY73" fmla="*/ 278390 h 1499444"/>
                  <a:gd name="connsiteX74" fmla="*/ 1284275 w 1500140"/>
                  <a:gd name="connsiteY74" fmla="*/ 222287 h 1499444"/>
                  <a:gd name="connsiteX75" fmla="*/ 1284275 w 1500140"/>
                  <a:gd name="connsiteY75" fmla="*/ 222287 h 1499444"/>
                  <a:gd name="connsiteX76" fmla="*/ 1229125 w 1500140"/>
                  <a:gd name="connsiteY76" fmla="*/ 171424 h 1499444"/>
                  <a:gd name="connsiteX77" fmla="*/ 1169213 w 1500140"/>
                  <a:gd name="connsiteY77" fmla="*/ 126370 h 1499444"/>
                  <a:gd name="connsiteX78" fmla="*/ 1124160 w 1500140"/>
                  <a:gd name="connsiteY78" fmla="*/ 98272 h 1499444"/>
                  <a:gd name="connsiteX79" fmla="*/ 1057485 w 1500140"/>
                  <a:gd name="connsiteY79" fmla="*/ 64268 h 1499444"/>
                  <a:gd name="connsiteX80" fmla="*/ 1057485 w 1500140"/>
                  <a:gd name="connsiteY80" fmla="*/ 64268 h 1499444"/>
                  <a:gd name="connsiteX81" fmla="*/ 987571 w 1500140"/>
                  <a:gd name="connsiteY81" fmla="*/ 37121 h 1499444"/>
                  <a:gd name="connsiteX82" fmla="*/ 915276 w 1500140"/>
                  <a:gd name="connsiteY82" fmla="*/ 17024 h 1499444"/>
                  <a:gd name="connsiteX83" fmla="*/ 841458 w 1500140"/>
                  <a:gd name="connsiteY83" fmla="*/ 4165 h 1499444"/>
                  <a:gd name="connsiteX84" fmla="*/ 778878 w 1500140"/>
                  <a:gd name="connsiteY84" fmla="*/ -217 h 149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500140" h="1499444">
                    <a:moveTo>
                      <a:pt x="778688" y="545"/>
                    </a:moveTo>
                    <a:cubicBezTo>
                      <a:pt x="769163" y="15119"/>
                      <a:pt x="759638" y="29120"/>
                      <a:pt x="750113" y="43598"/>
                    </a:cubicBezTo>
                    <a:cubicBezTo>
                      <a:pt x="745922" y="49409"/>
                      <a:pt x="741635" y="55219"/>
                      <a:pt x="737349" y="60934"/>
                    </a:cubicBezTo>
                    <a:cubicBezTo>
                      <a:pt x="733063" y="66649"/>
                      <a:pt x="728491" y="72364"/>
                      <a:pt x="724014" y="77984"/>
                    </a:cubicBezTo>
                    <a:cubicBezTo>
                      <a:pt x="715061" y="89223"/>
                      <a:pt x="705726" y="100177"/>
                      <a:pt x="696201" y="111035"/>
                    </a:cubicBezTo>
                    <a:cubicBezTo>
                      <a:pt x="686676" y="121894"/>
                      <a:pt x="677151" y="132371"/>
                      <a:pt x="666769" y="142658"/>
                    </a:cubicBezTo>
                    <a:cubicBezTo>
                      <a:pt x="661720" y="147802"/>
                      <a:pt x="656577" y="152850"/>
                      <a:pt x="651434" y="157803"/>
                    </a:cubicBezTo>
                    <a:cubicBezTo>
                      <a:pt x="646290" y="162756"/>
                      <a:pt x="641051" y="167804"/>
                      <a:pt x="635717" y="172757"/>
                    </a:cubicBezTo>
                    <a:cubicBezTo>
                      <a:pt x="614572" y="192284"/>
                      <a:pt x="592379" y="210857"/>
                      <a:pt x="569042" y="228098"/>
                    </a:cubicBezTo>
                    <a:cubicBezTo>
                      <a:pt x="499881" y="280180"/>
                      <a:pt x="423310" y="321595"/>
                      <a:pt x="341871" y="350970"/>
                    </a:cubicBezTo>
                    <a:cubicBezTo>
                      <a:pt x="335108" y="353446"/>
                      <a:pt x="328251" y="355733"/>
                      <a:pt x="321392" y="358019"/>
                    </a:cubicBezTo>
                    <a:cubicBezTo>
                      <a:pt x="300942" y="364877"/>
                      <a:pt x="280216" y="370906"/>
                      <a:pt x="259194" y="376116"/>
                    </a:cubicBezTo>
                    <a:cubicBezTo>
                      <a:pt x="231267" y="383165"/>
                      <a:pt x="203006" y="388784"/>
                      <a:pt x="174517" y="392975"/>
                    </a:cubicBezTo>
                    <a:cubicBezTo>
                      <a:pt x="160229" y="395071"/>
                      <a:pt x="145942" y="396785"/>
                      <a:pt x="131559" y="398119"/>
                    </a:cubicBezTo>
                    <a:cubicBezTo>
                      <a:pt x="124415" y="398881"/>
                      <a:pt x="117272" y="399452"/>
                      <a:pt x="110032" y="399928"/>
                    </a:cubicBezTo>
                    <a:cubicBezTo>
                      <a:pt x="102793" y="400405"/>
                      <a:pt x="95745" y="400881"/>
                      <a:pt x="88506" y="401167"/>
                    </a:cubicBezTo>
                    <a:lnTo>
                      <a:pt x="84029" y="401167"/>
                    </a:lnTo>
                    <a:lnTo>
                      <a:pt x="83172" y="402786"/>
                    </a:lnTo>
                    <a:cubicBezTo>
                      <a:pt x="77362" y="413930"/>
                      <a:pt x="71932" y="425170"/>
                      <a:pt x="66694" y="436504"/>
                    </a:cubicBezTo>
                    <a:cubicBezTo>
                      <a:pt x="64122" y="442219"/>
                      <a:pt x="61645" y="447935"/>
                      <a:pt x="59169" y="453650"/>
                    </a:cubicBezTo>
                    <a:cubicBezTo>
                      <a:pt x="56693" y="459365"/>
                      <a:pt x="54311" y="465175"/>
                      <a:pt x="52026" y="470985"/>
                    </a:cubicBezTo>
                    <a:cubicBezTo>
                      <a:pt x="42501" y="494321"/>
                      <a:pt x="34785" y="517943"/>
                      <a:pt x="27832" y="542042"/>
                    </a:cubicBezTo>
                    <a:cubicBezTo>
                      <a:pt x="20879" y="566140"/>
                      <a:pt x="15354" y="590428"/>
                      <a:pt x="10973" y="615098"/>
                    </a:cubicBezTo>
                    <a:lnTo>
                      <a:pt x="10973" y="615098"/>
                    </a:lnTo>
                    <a:cubicBezTo>
                      <a:pt x="6563" y="639721"/>
                      <a:pt x="3381" y="664552"/>
                      <a:pt x="1448" y="689488"/>
                    </a:cubicBezTo>
                    <a:cubicBezTo>
                      <a:pt x="495" y="701966"/>
                      <a:pt x="-172" y="714444"/>
                      <a:pt x="-457" y="726922"/>
                    </a:cubicBezTo>
                    <a:cubicBezTo>
                      <a:pt x="-457" y="733208"/>
                      <a:pt x="-457" y="739400"/>
                      <a:pt x="-457" y="745972"/>
                    </a:cubicBezTo>
                    <a:cubicBezTo>
                      <a:pt x="-457" y="752544"/>
                      <a:pt x="-457" y="758450"/>
                      <a:pt x="-457" y="765022"/>
                    </a:cubicBezTo>
                    <a:cubicBezTo>
                      <a:pt x="114" y="789977"/>
                      <a:pt x="1924" y="814904"/>
                      <a:pt x="4972" y="839793"/>
                    </a:cubicBezTo>
                    <a:cubicBezTo>
                      <a:pt x="8010" y="864634"/>
                      <a:pt x="12306" y="889304"/>
                      <a:pt x="17831" y="913707"/>
                    </a:cubicBezTo>
                    <a:cubicBezTo>
                      <a:pt x="20593" y="925899"/>
                      <a:pt x="23641" y="937996"/>
                      <a:pt x="27356" y="950093"/>
                    </a:cubicBezTo>
                    <a:cubicBezTo>
                      <a:pt x="28975" y="956093"/>
                      <a:pt x="30784" y="962094"/>
                      <a:pt x="32594" y="968000"/>
                    </a:cubicBezTo>
                    <a:cubicBezTo>
                      <a:pt x="34404" y="973905"/>
                      <a:pt x="36309" y="980001"/>
                      <a:pt x="38309" y="985907"/>
                    </a:cubicBezTo>
                    <a:lnTo>
                      <a:pt x="38309" y="985907"/>
                    </a:lnTo>
                    <a:cubicBezTo>
                      <a:pt x="40309" y="991812"/>
                      <a:pt x="42310" y="997813"/>
                      <a:pt x="44405" y="1003623"/>
                    </a:cubicBezTo>
                    <a:cubicBezTo>
                      <a:pt x="50883" y="1021244"/>
                      <a:pt x="57836" y="1038675"/>
                      <a:pt x="65551" y="1055820"/>
                    </a:cubicBezTo>
                    <a:lnTo>
                      <a:pt x="65551" y="1055820"/>
                    </a:lnTo>
                    <a:cubicBezTo>
                      <a:pt x="75838" y="1078556"/>
                      <a:pt x="87201" y="1100778"/>
                      <a:pt x="99651" y="1122495"/>
                    </a:cubicBezTo>
                    <a:lnTo>
                      <a:pt x="99651" y="1122495"/>
                    </a:lnTo>
                    <a:cubicBezTo>
                      <a:pt x="162106" y="1231623"/>
                      <a:pt x="250965" y="1323320"/>
                      <a:pt x="358064" y="1389195"/>
                    </a:cubicBezTo>
                    <a:cubicBezTo>
                      <a:pt x="363398" y="1392529"/>
                      <a:pt x="368827" y="1395767"/>
                      <a:pt x="374256" y="1398720"/>
                    </a:cubicBezTo>
                    <a:cubicBezTo>
                      <a:pt x="395973" y="1411198"/>
                      <a:pt x="418167" y="1422628"/>
                      <a:pt x="440931" y="1432915"/>
                    </a:cubicBezTo>
                    <a:lnTo>
                      <a:pt x="440931" y="1432915"/>
                    </a:lnTo>
                    <a:cubicBezTo>
                      <a:pt x="463724" y="1443202"/>
                      <a:pt x="487032" y="1452327"/>
                      <a:pt x="510749" y="1460252"/>
                    </a:cubicBezTo>
                    <a:cubicBezTo>
                      <a:pt x="534457" y="1468243"/>
                      <a:pt x="558555" y="1475015"/>
                      <a:pt x="582949" y="1480540"/>
                    </a:cubicBezTo>
                    <a:cubicBezTo>
                      <a:pt x="607342" y="1486140"/>
                      <a:pt x="632012" y="1490465"/>
                      <a:pt x="656863" y="1493494"/>
                    </a:cubicBezTo>
                    <a:cubicBezTo>
                      <a:pt x="681628" y="1496542"/>
                      <a:pt x="706583" y="1498447"/>
                      <a:pt x="731634" y="1499018"/>
                    </a:cubicBezTo>
                    <a:cubicBezTo>
                      <a:pt x="756685" y="1499590"/>
                      <a:pt x="781640" y="1499018"/>
                      <a:pt x="806596" y="1497018"/>
                    </a:cubicBezTo>
                    <a:cubicBezTo>
                      <a:pt x="831532" y="1495085"/>
                      <a:pt x="856364" y="1491913"/>
                      <a:pt x="880986" y="1487493"/>
                    </a:cubicBezTo>
                    <a:cubicBezTo>
                      <a:pt x="905628" y="1483112"/>
                      <a:pt x="929973" y="1477520"/>
                      <a:pt x="954043" y="1470729"/>
                    </a:cubicBezTo>
                    <a:cubicBezTo>
                      <a:pt x="978141" y="1463871"/>
                      <a:pt x="1001668" y="1455775"/>
                      <a:pt x="1025099" y="1446631"/>
                    </a:cubicBezTo>
                    <a:lnTo>
                      <a:pt x="1025099" y="1446631"/>
                    </a:lnTo>
                    <a:cubicBezTo>
                      <a:pt x="1048264" y="1437249"/>
                      <a:pt x="1070924" y="1426695"/>
                      <a:pt x="1093013" y="1415008"/>
                    </a:cubicBezTo>
                    <a:cubicBezTo>
                      <a:pt x="1115282" y="1403445"/>
                      <a:pt x="1136933" y="1390728"/>
                      <a:pt x="1157878" y="1376908"/>
                    </a:cubicBezTo>
                    <a:cubicBezTo>
                      <a:pt x="1178833" y="1363258"/>
                      <a:pt x="1199093" y="1348619"/>
                      <a:pt x="1218647" y="1332998"/>
                    </a:cubicBezTo>
                    <a:cubicBezTo>
                      <a:pt x="1237697" y="1317377"/>
                      <a:pt x="1256747" y="1300708"/>
                      <a:pt x="1274654" y="1283182"/>
                    </a:cubicBezTo>
                    <a:cubicBezTo>
                      <a:pt x="1292561" y="1265656"/>
                      <a:pt x="1309420" y="1247273"/>
                      <a:pt x="1325518" y="1228032"/>
                    </a:cubicBezTo>
                    <a:cubicBezTo>
                      <a:pt x="1341529" y="1208801"/>
                      <a:pt x="1356569" y="1188770"/>
                      <a:pt x="1370571" y="1168025"/>
                    </a:cubicBezTo>
                    <a:cubicBezTo>
                      <a:pt x="1380477" y="1153356"/>
                      <a:pt x="1390002" y="1138373"/>
                      <a:pt x="1399146" y="1123067"/>
                    </a:cubicBezTo>
                    <a:cubicBezTo>
                      <a:pt x="1411624" y="1101350"/>
                      <a:pt x="1423054" y="1079156"/>
                      <a:pt x="1433436" y="1056392"/>
                    </a:cubicBezTo>
                    <a:lnTo>
                      <a:pt x="1433436" y="1056392"/>
                    </a:lnTo>
                    <a:cubicBezTo>
                      <a:pt x="1443628" y="1033627"/>
                      <a:pt x="1452486" y="1010291"/>
                      <a:pt x="1460773" y="986573"/>
                    </a:cubicBezTo>
                    <a:cubicBezTo>
                      <a:pt x="1469059" y="962856"/>
                      <a:pt x="1475442" y="938948"/>
                      <a:pt x="1481061" y="914374"/>
                    </a:cubicBezTo>
                    <a:cubicBezTo>
                      <a:pt x="1486681" y="889799"/>
                      <a:pt x="1490586" y="865320"/>
                      <a:pt x="1494015" y="840555"/>
                    </a:cubicBezTo>
                    <a:cubicBezTo>
                      <a:pt x="1497444" y="815790"/>
                      <a:pt x="1498873" y="790739"/>
                      <a:pt x="1499444" y="765688"/>
                    </a:cubicBezTo>
                    <a:cubicBezTo>
                      <a:pt x="1500721" y="715644"/>
                      <a:pt x="1496891" y="665600"/>
                      <a:pt x="1488014" y="616336"/>
                    </a:cubicBezTo>
                    <a:cubicBezTo>
                      <a:pt x="1483633" y="591667"/>
                      <a:pt x="1478489" y="567378"/>
                      <a:pt x="1471251" y="543280"/>
                    </a:cubicBezTo>
                    <a:cubicBezTo>
                      <a:pt x="1464421" y="519201"/>
                      <a:pt x="1456382" y="495483"/>
                      <a:pt x="1447152" y="472223"/>
                    </a:cubicBezTo>
                    <a:lnTo>
                      <a:pt x="1447152" y="472223"/>
                    </a:lnTo>
                    <a:cubicBezTo>
                      <a:pt x="1437627" y="448982"/>
                      <a:pt x="1428102" y="426218"/>
                      <a:pt x="1416196" y="403929"/>
                    </a:cubicBezTo>
                    <a:lnTo>
                      <a:pt x="1416196" y="403929"/>
                    </a:lnTo>
                    <a:cubicBezTo>
                      <a:pt x="1404594" y="381679"/>
                      <a:pt x="1391879" y="360028"/>
                      <a:pt x="1378096" y="339064"/>
                    </a:cubicBezTo>
                    <a:cubicBezTo>
                      <a:pt x="1364484" y="318090"/>
                      <a:pt x="1349797" y="297840"/>
                      <a:pt x="1334090" y="278390"/>
                    </a:cubicBezTo>
                    <a:lnTo>
                      <a:pt x="1334090" y="278390"/>
                    </a:lnTo>
                    <a:cubicBezTo>
                      <a:pt x="1318374" y="258863"/>
                      <a:pt x="1301800" y="240290"/>
                      <a:pt x="1284275" y="222287"/>
                    </a:cubicBezTo>
                    <a:lnTo>
                      <a:pt x="1284275" y="222287"/>
                    </a:lnTo>
                    <a:cubicBezTo>
                      <a:pt x="1266749" y="204380"/>
                      <a:pt x="1248365" y="187521"/>
                      <a:pt x="1229125" y="171424"/>
                    </a:cubicBezTo>
                    <a:cubicBezTo>
                      <a:pt x="1209885" y="155327"/>
                      <a:pt x="1189882" y="140468"/>
                      <a:pt x="1169213" y="126370"/>
                    </a:cubicBezTo>
                    <a:cubicBezTo>
                      <a:pt x="1154544" y="116465"/>
                      <a:pt x="1139523" y="107102"/>
                      <a:pt x="1124160" y="98272"/>
                    </a:cubicBezTo>
                    <a:cubicBezTo>
                      <a:pt x="1102528" y="85803"/>
                      <a:pt x="1080278" y="74459"/>
                      <a:pt x="1057485" y="64268"/>
                    </a:cubicBezTo>
                    <a:lnTo>
                      <a:pt x="1057485" y="64268"/>
                    </a:lnTo>
                    <a:cubicBezTo>
                      <a:pt x="1034624" y="54047"/>
                      <a:pt x="1011316" y="44998"/>
                      <a:pt x="987571" y="37121"/>
                    </a:cubicBezTo>
                    <a:cubicBezTo>
                      <a:pt x="963834" y="29178"/>
                      <a:pt x="939708" y="22472"/>
                      <a:pt x="915276" y="17024"/>
                    </a:cubicBezTo>
                    <a:cubicBezTo>
                      <a:pt x="890902" y="11499"/>
                      <a:pt x="866260" y="7203"/>
                      <a:pt x="841458" y="4165"/>
                    </a:cubicBezTo>
                    <a:cubicBezTo>
                      <a:pt x="820693" y="1688"/>
                      <a:pt x="799833" y="545"/>
                      <a:pt x="778878" y="-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431F698A-491B-4766-B092-5FF293CE1966}"/>
                </a:ext>
              </a:extLst>
            </p:cNvPr>
            <p:cNvGrpSpPr/>
            <p:nvPr/>
          </p:nvGrpSpPr>
          <p:grpSpPr>
            <a:xfrm>
              <a:off x="1604775" y="2404604"/>
              <a:ext cx="764078" cy="763567"/>
              <a:chOff x="1604775" y="2373343"/>
              <a:chExt cx="764078" cy="763567"/>
            </a:xfrm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D8723002-95E5-4533-9CD3-3A4A50890F2B}"/>
                  </a:ext>
                </a:extLst>
              </p:cNvPr>
              <p:cNvSpPr/>
              <p:nvPr/>
            </p:nvSpPr>
            <p:spPr>
              <a:xfrm>
                <a:off x="1604989" y="2373343"/>
                <a:ext cx="433818" cy="358467"/>
              </a:xfrm>
              <a:custGeom>
                <a:avLst/>
                <a:gdLst>
                  <a:gd name="connsiteX0" fmla="*/ 213640 w 433818"/>
                  <a:gd name="connsiteY0" fmla="*/ -216 h 358467"/>
                  <a:gd name="connsiteX1" fmla="*/ 197390 w 433818"/>
                  <a:gd name="connsiteY1" fmla="*/ 585 h 358467"/>
                  <a:gd name="connsiteX2" fmla="*/ 176043 w 433818"/>
                  <a:gd name="connsiteY2" fmla="*/ 3493 h 358467"/>
                  <a:gd name="connsiteX3" fmla="*/ 154963 w 433818"/>
                  <a:gd name="connsiteY3" fmla="*/ 8536 h 358467"/>
                  <a:gd name="connsiteX4" fmla="*/ 134496 w 433818"/>
                  <a:gd name="connsiteY4" fmla="*/ 15688 h 358467"/>
                  <a:gd name="connsiteX5" fmla="*/ 114857 w 433818"/>
                  <a:gd name="connsiteY5" fmla="*/ 24840 h 358467"/>
                  <a:gd name="connsiteX6" fmla="*/ 96179 w 433818"/>
                  <a:gd name="connsiteY6" fmla="*/ 35887 h 358467"/>
                  <a:gd name="connsiteX7" fmla="*/ 78728 w 433818"/>
                  <a:gd name="connsiteY7" fmla="*/ 48749 h 358467"/>
                  <a:gd name="connsiteX8" fmla="*/ 62718 w 433818"/>
                  <a:gd name="connsiteY8" fmla="*/ 63291 h 358467"/>
                  <a:gd name="connsiteX9" fmla="*/ 48175 w 433818"/>
                  <a:gd name="connsiteY9" fmla="*/ 79301 h 358467"/>
                  <a:gd name="connsiteX10" fmla="*/ 35287 w 433818"/>
                  <a:gd name="connsiteY10" fmla="*/ 96726 h 358467"/>
                  <a:gd name="connsiteX11" fmla="*/ 35287 w 433818"/>
                  <a:gd name="connsiteY11" fmla="*/ 96726 h 358467"/>
                  <a:gd name="connsiteX12" fmla="*/ 24240 w 433818"/>
                  <a:gd name="connsiteY12" fmla="*/ 115404 h 358467"/>
                  <a:gd name="connsiteX13" fmla="*/ 24240 w 433818"/>
                  <a:gd name="connsiteY13" fmla="*/ 115404 h 358467"/>
                  <a:gd name="connsiteX14" fmla="*/ 15087 w 433818"/>
                  <a:gd name="connsiteY14" fmla="*/ 135070 h 358467"/>
                  <a:gd name="connsiteX15" fmla="*/ 15087 w 433818"/>
                  <a:gd name="connsiteY15" fmla="*/ 135070 h 358467"/>
                  <a:gd name="connsiteX16" fmla="*/ 7963 w 433818"/>
                  <a:gd name="connsiteY16" fmla="*/ 155536 h 358467"/>
                  <a:gd name="connsiteX17" fmla="*/ 7963 w 433818"/>
                  <a:gd name="connsiteY17" fmla="*/ 155536 h 358467"/>
                  <a:gd name="connsiteX18" fmla="*/ 2920 w 433818"/>
                  <a:gd name="connsiteY18" fmla="*/ 176616 h 358467"/>
                  <a:gd name="connsiteX19" fmla="*/ -16 w 433818"/>
                  <a:gd name="connsiteY19" fmla="*/ 198097 h 358467"/>
                  <a:gd name="connsiteX20" fmla="*/ -16 w 433818"/>
                  <a:gd name="connsiteY20" fmla="*/ 198097 h 358467"/>
                  <a:gd name="connsiteX21" fmla="*/ -789 w 433818"/>
                  <a:gd name="connsiteY21" fmla="*/ 219764 h 358467"/>
                  <a:gd name="connsiteX22" fmla="*/ 625 w 433818"/>
                  <a:gd name="connsiteY22" fmla="*/ 241378 h 358467"/>
                  <a:gd name="connsiteX23" fmla="*/ 4174 w 433818"/>
                  <a:gd name="connsiteY23" fmla="*/ 262724 h 358467"/>
                  <a:gd name="connsiteX24" fmla="*/ 27282 w 433818"/>
                  <a:gd name="connsiteY24" fmla="*/ 323270 h 358467"/>
                  <a:gd name="connsiteX25" fmla="*/ 38862 w 433818"/>
                  <a:gd name="connsiteY25" fmla="*/ 341601 h 358467"/>
                  <a:gd name="connsiteX26" fmla="*/ 51911 w 433818"/>
                  <a:gd name="connsiteY26" fmla="*/ 358252 h 358467"/>
                  <a:gd name="connsiteX27" fmla="*/ 57941 w 433818"/>
                  <a:gd name="connsiteY27" fmla="*/ 353128 h 358467"/>
                  <a:gd name="connsiteX28" fmla="*/ 78034 w 433818"/>
                  <a:gd name="connsiteY28" fmla="*/ 338319 h 358467"/>
                  <a:gd name="connsiteX29" fmla="*/ 83371 w 433818"/>
                  <a:gd name="connsiteY29" fmla="*/ 334930 h 358467"/>
                  <a:gd name="connsiteX30" fmla="*/ 94044 w 433818"/>
                  <a:gd name="connsiteY30" fmla="*/ 328553 h 358467"/>
                  <a:gd name="connsiteX31" fmla="*/ 99541 w 433818"/>
                  <a:gd name="connsiteY31" fmla="*/ 325564 h 358467"/>
                  <a:gd name="connsiteX32" fmla="*/ 122169 w 433818"/>
                  <a:gd name="connsiteY32" fmla="*/ 315051 h 358467"/>
                  <a:gd name="connsiteX33" fmla="*/ 145757 w 433818"/>
                  <a:gd name="connsiteY33" fmla="*/ 306832 h 358467"/>
                  <a:gd name="connsiteX34" fmla="*/ 157818 w 433818"/>
                  <a:gd name="connsiteY34" fmla="*/ 303604 h 358467"/>
                  <a:gd name="connsiteX35" fmla="*/ 170039 w 433818"/>
                  <a:gd name="connsiteY35" fmla="*/ 300935 h 358467"/>
                  <a:gd name="connsiteX36" fmla="*/ 182367 w 433818"/>
                  <a:gd name="connsiteY36" fmla="*/ 298934 h 358467"/>
                  <a:gd name="connsiteX37" fmla="*/ 194775 w 433818"/>
                  <a:gd name="connsiteY37" fmla="*/ 297546 h 358467"/>
                  <a:gd name="connsiteX38" fmla="*/ 219724 w 433818"/>
                  <a:gd name="connsiteY38" fmla="*/ 296666 h 358467"/>
                  <a:gd name="connsiteX39" fmla="*/ 232212 w 433818"/>
                  <a:gd name="connsiteY39" fmla="*/ 297173 h 358467"/>
                  <a:gd name="connsiteX40" fmla="*/ 244646 w 433818"/>
                  <a:gd name="connsiteY40" fmla="*/ 298267 h 358467"/>
                  <a:gd name="connsiteX41" fmla="*/ 250837 w 433818"/>
                  <a:gd name="connsiteY41" fmla="*/ 299067 h 358467"/>
                  <a:gd name="connsiteX42" fmla="*/ 257001 w 433818"/>
                  <a:gd name="connsiteY42" fmla="*/ 300028 h 358467"/>
                  <a:gd name="connsiteX43" fmla="*/ 257001 w 433818"/>
                  <a:gd name="connsiteY43" fmla="*/ 300028 h 358467"/>
                  <a:gd name="connsiteX44" fmla="*/ 257935 w 433818"/>
                  <a:gd name="connsiteY44" fmla="*/ 300188 h 358467"/>
                  <a:gd name="connsiteX45" fmla="*/ 269275 w 433818"/>
                  <a:gd name="connsiteY45" fmla="*/ 302376 h 358467"/>
                  <a:gd name="connsiteX46" fmla="*/ 275359 w 433818"/>
                  <a:gd name="connsiteY46" fmla="*/ 303790 h 358467"/>
                  <a:gd name="connsiteX47" fmla="*/ 281416 w 433818"/>
                  <a:gd name="connsiteY47" fmla="*/ 305338 h 358467"/>
                  <a:gd name="connsiteX48" fmla="*/ 287420 w 433818"/>
                  <a:gd name="connsiteY48" fmla="*/ 307046 h 358467"/>
                  <a:gd name="connsiteX49" fmla="*/ 293371 w 433818"/>
                  <a:gd name="connsiteY49" fmla="*/ 308887 h 358467"/>
                  <a:gd name="connsiteX50" fmla="*/ 299294 w 433818"/>
                  <a:gd name="connsiteY50" fmla="*/ 310915 h 358467"/>
                  <a:gd name="connsiteX51" fmla="*/ 305138 w 433818"/>
                  <a:gd name="connsiteY51" fmla="*/ 313050 h 358467"/>
                  <a:gd name="connsiteX52" fmla="*/ 316692 w 433818"/>
                  <a:gd name="connsiteY52" fmla="*/ 317799 h 358467"/>
                  <a:gd name="connsiteX53" fmla="*/ 328006 w 433818"/>
                  <a:gd name="connsiteY53" fmla="*/ 323136 h 358467"/>
                  <a:gd name="connsiteX54" fmla="*/ 339026 w 433818"/>
                  <a:gd name="connsiteY54" fmla="*/ 329006 h 358467"/>
                  <a:gd name="connsiteX55" fmla="*/ 349700 w 433818"/>
                  <a:gd name="connsiteY55" fmla="*/ 335437 h 358467"/>
                  <a:gd name="connsiteX56" fmla="*/ 355036 w 433818"/>
                  <a:gd name="connsiteY56" fmla="*/ 338853 h 358467"/>
                  <a:gd name="connsiteX57" fmla="*/ 360186 w 433818"/>
                  <a:gd name="connsiteY57" fmla="*/ 342375 h 358467"/>
                  <a:gd name="connsiteX58" fmla="*/ 365256 w 433818"/>
                  <a:gd name="connsiteY58" fmla="*/ 346031 h 358467"/>
                  <a:gd name="connsiteX59" fmla="*/ 370219 w 433818"/>
                  <a:gd name="connsiteY59" fmla="*/ 349846 h 358467"/>
                  <a:gd name="connsiteX60" fmla="*/ 379852 w 433818"/>
                  <a:gd name="connsiteY60" fmla="*/ 357851 h 358467"/>
                  <a:gd name="connsiteX61" fmla="*/ 380306 w 433818"/>
                  <a:gd name="connsiteY61" fmla="*/ 358252 h 358467"/>
                  <a:gd name="connsiteX62" fmla="*/ 393327 w 433818"/>
                  <a:gd name="connsiteY62" fmla="*/ 341628 h 358467"/>
                  <a:gd name="connsiteX63" fmla="*/ 404935 w 433818"/>
                  <a:gd name="connsiteY63" fmla="*/ 323296 h 358467"/>
                  <a:gd name="connsiteX64" fmla="*/ 414648 w 433818"/>
                  <a:gd name="connsiteY64" fmla="*/ 303924 h 358467"/>
                  <a:gd name="connsiteX65" fmla="*/ 418757 w 433818"/>
                  <a:gd name="connsiteY65" fmla="*/ 293891 h 358467"/>
                  <a:gd name="connsiteX66" fmla="*/ 422386 w 433818"/>
                  <a:gd name="connsiteY66" fmla="*/ 283671 h 358467"/>
                  <a:gd name="connsiteX67" fmla="*/ 422386 w 433818"/>
                  <a:gd name="connsiteY67" fmla="*/ 283671 h 358467"/>
                  <a:gd name="connsiteX68" fmla="*/ 428043 w 433818"/>
                  <a:gd name="connsiteY68" fmla="*/ 262751 h 358467"/>
                  <a:gd name="connsiteX69" fmla="*/ 431592 w 433818"/>
                  <a:gd name="connsiteY69" fmla="*/ 241404 h 358467"/>
                  <a:gd name="connsiteX70" fmla="*/ 433006 w 433818"/>
                  <a:gd name="connsiteY70" fmla="*/ 219790 h 358467"/>
                  <a:gd name="connsiteX71" fmla="*/ 433006 w 433818"/>
                  <a:gd name="connsiteY71" fmla="*/ 214454 h 358467"/>
                  <a:gd name="connsiteX72" fmla="*/ 432872 w 433818"/>
                  <a:gd name="connsiteY72" fmla="*/ 209117 h 358467"/>
                  <a:gd name="connsiteX73" fmla="*/ 432232 w 433818"/>
                  <a:gd name="connsiteY73" fmla="*/ 198310 h 358467"/>
                  <a:gd name="connsiteX74" fmla="*/ 431031 w 433818"/>
                  <a:gd name="connsiteY74" fmla="*/ 187637 h 358467"/>
                  <a:gd name="connsiteX75" fmla="*/ 430257 w 433818"/>
                  <a:gd name="connsiteY75" fmla="*/ 182300 h 358467"/>
                  <a:gd name="connsiteX76" fmla="*/ 429297 w 433818"/>
                  <a:gd name="connsiteY76" fmla="*/ 176963 h 358467"/>
                  <a:gd name="connsiteX77" fmla="*/ 424254 w 433818"/>
                  <a:gd name="connsiteY77" fmla="*/ 155883 h 358467"/>
                  <a:gd name="connsiteX78" fmla="*/ 424254 w 433818"/>
                  <a:gd name="connsiteY78" fmla="*/ 155883 h 358467"/>
                  <a:gd name="connsiteX79" fmla="*/ 419104 w 433818"/>
                  <a:gd name="connsiteY79" fmla="*/ 140460 h 358467"/>
                  <a:gd name="connsiteX80" fmla="*/ 417129 w 433818"/>
                  <a:gd name="connsiteY80" fmla="*/ 135417 h 358467"/>
                  <a:gd name="connsiteX81" fmla="*/ 417129 w 433818"/>
                  <a:gd name="connsiteY81" fmla="*/ 135417 h 358467"/>
                  <a:gd name="connsiteX82" fmla="*/ 408003 w 433818"/>
                  <a:gd name="connsiteY82" fmla="*/ 115751 h 358467"/>
                  <a:gd name="connsiteX83" fmla="*/ 396930 w 433818"/>
                  <a:gd name="connsiteY83" fmla="*/ 97073 h 358467"/>
                  <a:gd name="connsiteX84" fmla="*/ 393888 w 433818"/>
                  <a:gd name="connsiteY84" fmla="*/ 92590 h 358467"/>
                  <a:gd name="connsiteX85" fmla="*/ 390739 w 433818"/>
                  <a:gd name="connsiteY85" fmla="*/ 88187 h 358467"/>
                  <a:gd name="connsiteX86" fmla="*/ 384068 w 433818"/>
                  <a:gd name="connsiteY86" fmla="*/ 79621 h 358467"/>
                  <a:gd name="connsiteX87" fmla="*/ 369526 w 433818"/>
                  <a:gd name="connsiteY87" fmla="*/ 63611 h 358467"/>
                  <a:gd name="connsiteX88" fmla="*/ 353515 w 433818"/>
                  <a:gd name="connsiteY88" fmla="*/ 49069 h 358467"/>
                  <a:gd name="connsiteX89" fmla="*/ 336064 w 433818"/>
                  <a:gd name="connsiteY89" fmla="*/ 36207 h 358467"/>
                  <a:gd name="connsiteX90" fmla="*/ 317386 w 433818"/>
                  <a:gd name="connsiteY90" fmla="*/ 25160 h 358467"/>
                  <a:gd name="connsiteX91" fmla="*/ 277360 w 433818"/>
                  <a:gd name="connsiteY91" fmla="*/ 8883 h 358467"/>
                  <a:gd name="connsiteX92" fmla="*/ 277360 w 433818"/>
                  <a:gd name="connsiteY92" fmla="*/ 8883 h 358467"/>
                  <a:gd name="connsiteX93" fmla="*/ 256307 w 433818"/>
                  <a:gd name="connsiteY93" fmla="*/ 3813 h 358467"/>
                  <a:gd name="connsiteX94" fmla="*/ 234827 w 433818"/>
                  <a:gd name="connsiteY94" fmla="*/ 905 h 358467"/>
                  <a:gd name="connsiteX95" fmla="*/ 234827 w 433818"/>
                  <a:gd name="connsiteY95" fmla="*/ 905 h 358467"/>
                  <a:gd name="connsiteX96" fmla="*/ 219510 w 433818"/>
                  <a:gd name="connsiteY96" fmla="*/ 131 h 35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33818" h="358467">
                    <a:moveTo>
                      <a:pt x="213640" y="-216"/>
                    </a:moveTo>
                    <a:cubicBezTo>
                      <a:pt x="208303" y="-216"/>
                      <a:pt x="202886" y="51"/>
                      <a:pt x="197390" y="585"/>
                    </a:cubicBezTo>
                    <a:cubicBezTo>
                      <a:pt x="190230" y="1198"/>
                      <a:pt x="183106" y="2167"/>
                      <a:pt x="176043" y="3493"/>
                    </a:cubicBezTo>
                    <a:cubicBezTo>
                      <a:pt x="168945" y="4827"/>
                      <a:pt x="161900" y="6508"/>
                      <a:pt x="154963" y="8536"/>
                    </a:cubicBezTo>
                    <a:cubicBezTo>
                      <a:pt x="148025" y="10564"/>
                      <a:pt x="141194" y="12966"/>
                      <a:pt x="134496" y="15688"/>
                    </a:cubicBezTo>
                    <a:cubicBezTo>
                      <a:pt x="127799" y="18401"/>
                      <a:pt x="121243" y="21457"/>
                      <a:pt x="114857" y="24840"/>
                    </a:cubicBezTo>
                    <a:cubicBezTo>
                      <a:pt x="108453" y="28202"/>
                      <a:pt x="102236" y="31911"/>
                      <a:pt x="96179" y="35887"/>
                    </a:cubicBezTo>
                    <a:cubicBezTo>
                      <a:pt x="90122" y="39863"/>
                      <a:pt x="84331" y="44186"/>
                      <a:pt x="78728" y="48749"/>
                    </a:cubicBezTo>
                    <a:cubicBezTo>
                      <a:pt x="73124" y="53311"/>
                      <a:pt x="67761" y="58195"/>
                      <a:pt x="62718" y="63291"/>
                    </a:cubicBezTo>
                    <a:cubicBezTo>
                      <a:pt x="57602" y="68377"/>
                      <a:pt x="52748" y="73722"/>
                      <a:pt x="48175" y="79301"/>
                    </a:cubicBezTo>
                    <a:cubicBezTo>
                      <a:pt x="43585" y="84905"/>
                      <a:pt x="39289" y="90714"/>
                      <a:pt x="35287" y="96726"/>
                    </a:cubicBezTo>
                    <a:lnTo>
                      <a:pt x="35287" y="96726"/>
                    </a:lnTo>
                    <a:cubicBezTo>
                      <a:pt x="31311" y="102756"/>
                      <a:pt x="27602" y="108973"/>
                      <a:pt x="24240" y="115404"/>
                    </a:cubicBezTo>
                    <a:lnTo>
                      <a:pt x="24240" y="115404"/>
                    </a:lnTo>
                    <a:cubicBezTo>
                      <a:pt x="20878" y="121808"/>
                      <a:pt x="17809" y="128372"/>
                      <a:pt x="15087" y="135070"/>
                    </a:cubicBezTo>
                    <a:lnTo>
                      <a:pt x="15087" y="135070"/>
                    </a:lnTo>
                    <a:cubicBezTo>
                      <a:pt x="12368" y="141768"/>
                      <a:pt x="9991" y="148599"/>
                      <a:pt x="7963" y="155536"/>
                    </a:cubicBezTo>
                    <a:lnTo>
                      <a:pt x="7963" y="155536"/>
                    </a:lnTo>
                    <a:cubicBezTo>
                      <a:pt x="5935" y="162474"/>
                      <a:pt x="4254" y="169500"/>
                      <a:pt x="2920" y="176616"/>
                    </a:cubicBezTo>
                    <a:cubicBezTo>
                      <a:pt x="1580" y="183722"/>
                      <a:pt x="601" y="190892"/>
                      <a:pt x="-16" y="198097"/>
                    </a:cubicBezTo>
                    <a:lnTo>
                      <a:pt x="-16" y="198097"/>
                    </a:lnTo>
                    <a:cubicBezTo>
                      <a:pt x="-637" y="205301"/>
                      <a:pt x="-896" y="212524"/>
                      <a:pt x="-789" y="219764"/>
                    </a:cubicBezTo>
                    <a:cubicBezTo>
                      <a:pt x="-691" y="226987"/>
                      <a:pt x="-221" y="234202"/>
                      <a:pt x="625" y="241378"/>
                    </a:cubicBezTo>
                    <a:cubicBezTo>
                      <a:pt x="1433" y="248550"/>
                      <a:pt x="2618" y="255675"/>
                      <a:pt x="4174" y="262724"/>
                    </a:cubicBezTo>
                    <a:cubicBezTo>
                      <a:pt x="8795" y="283951"/>
                      <a:pt x="16587" y="304362"/>
                      <a:pt x="27282" y="323270"/>
                    </a:cubicBezTo>
                    <a:cubicBezTo>
                      <a:pt x="30839" y="329567"/>
                      <a:pt x="34700" y="335677"/>
                      <a:pt x="38862" y="341601"/>
                    </a:cubicBezTo>
                    <a:cubicBezTo>
                      <a:pt x="43025" y="347525"/>
                      <a:pt x="47374" y="353075"/>
                      <a:pt x="51911" y="358252"/>
                    </a:cubicBezTo>
                    <a:cubicBezTo>
                      <a:pt x="53912" y="356517"/>
                      <a:pt x="55913" y="354810"/>
                      <a:pt x="57941" y="353128"/>
                    </a:cubicBezTo>
                    <a:cubicBezTo>
                      <a:pt x="64380" y="347850"/>
                      <a:pt x="71085" y="342906"/>
                      <a:pt x="78034" y="338319"/>
                    </a:cubicBezTo>
                    <a:cubicBezTo>
                      <a:pt x="79768" y="337172"/>
                      <a:pt x="81529" y="336051"/>
                      <a:pt x="83371" y="334930"/>
                    </a:cubicBezTo>
                    <a:cubicBezTo>
                      <a:pt x="86928" y="332707"/>
                      <a:pt x="90487" y="330581"/>
                      <a:pt x="94044" y="328553"/>
                    </a:cubicBezTo>
                    <a:cubicBezTo>
                      <a:pt x="95859" y="327539"/>
                      <a:pt x="97700" y="326552"/>
                      <a:pt x="99541" y="325564"/>
                    </a:cubicBezTo>
                    <a:cubicBezTo>
                      <a:pt x="106906" y="321687"/>
                      <a:pt x="114449" y="318181"/>
                      <a:pt x="122169" y="315051"/>
                    </a:cubicBezTo>
                    <a:cubicBezTo>
                      <a:pt x="129880" y="311900"/>
                      <a:pt x="137754" y="309157"/>
                      <a:pt x="145757" y="306832"/>
                    </a:cubicBezTo>
                    <a:cubicBezTo>
                      <a:pt x="149733" y="305658"/>
                      <a:pt x="153762" y="304591"/>
                      <a:pt x="157818" y="303604"/>
                    </a:cubicBezTo>
                    <a:cubicBezTo>
                      <a:pt x="161874" y="302616"/>
                      <a:pt x="165823" y="301789"/>
                      <a:pt x="170039" y="300935"/>
                    </a:cubicBezTo>
                    <a:cubicBezTo>
                      <a:pt x="174255" y="300081"/>
                      <a:pt x="178231" y="299494"/>
                      <a:pt x="182367" y="298934"/>
                    </a:cubicBezTo>
                    <a:cubicBezTo>
                      <a:pt x="186503" y="298374"/>
                      <a:pt x="190639" y="297920"/>
                      <a:pt x="194775" y="297546"/>
                    </a:cubicBezTo>
                    <a:cubicBezTo>
                      <a:pt x="203071" y="296826"/>
                      <a:pt x="211398" y="296532"/>
                      <a:pt x="219724" y="296666"/>
                    </a:cubicBezTo>
                    <a:cubicBezTo>
                      <a:pt x="223887" y="296666"/>
                      <a:pt x="228049" y="296879"/>
                      <a:pt x="232212" y="297173"/>
                    </a:cubicBezTo>
                    <a:cubicBezTo>
                      <a:pt x="236374" y="297466"/>
                      <a:pt x="240510" y="297787"/>
                      <a:pt x="244646" y="298267"/>
                    </a:cubicBezTo>
                    <a:cubicBezTo>
                      <a:pt x="246701" y="298507"/>
                      <a:pt x="248782" y="298774"/>
                      <a:pt x="250837" y="299067"/>
                    </a:cubicBezTo>
                    <a:lnTo>
                      <a:pt x="257001" y="300028"/>
                    </a:lnTo>
                    <a:lnTo>
                      <a:pt x="257001" y="300028"/>
                    </a:lnTo>
                    <a:lnTo>
                      <a:pt x="257935" y="300188"/>
                    </a:lnTo>
                    <a:cubicBezTo>
                      <a:pt x="261724" y="300829"/>
                      <a:pt x="265513" y="301549"/>
                      <a:pt x="269275" y="302376"/>
                    </a:cubicBezTo>
                    <a:cubicBezTo>
                      <a:pt x="271303" y="302803"/>
                      <a:pt x="273331" y="303283"/>
                      <a:pt x="275359" y="303790"/>
                    </a:cubicBezTo>
                    <a:cubicBezTo>
                      <a:pt x="277387" y="304297"/>
                      <a:pt x="279388" y="304804"/>
                      <a:pt x="281416" y="305338"/>
                    </a:cubicBezTo>
                    <a:cubicBezTo>
                      <a:pt x="283444" y="305872"/>
                      <a:pt x="285419" y="306459"/>
                      <a:pt x="287420" y="307046"/>
                    </a:cubicBezTo>
                    <a:cubicBezTo>
                      <a:pt x="289421" y="307633"/>
                      <a:pt x="291396" y="308247"/>
                      <a:pt x="293371" y="308887"/>
                    </a:cubicBezTo>
                    <a:lnTo>
                      <a:pt x="299294" y="310915"/>
                    </a:lnTo>
                    <a:lnTo>
                      <a:pt x="305138" y="313050"/>
                    </a:lnTo>
                    <a:cubicBezTo>
                      <a:pt x="309034" y="314544"/>
                      <a:pt x="312884" y="316126"/>
                      <a:pt x="316692" y="317799"/>
                    </a:cubicBezTo>
                    <a:cubicBezTo>
                      <a:pt x="320500" y="319472"/>
                      <a:pt x="324270" y="321250"/>
                      <a:pt x="328006" y="323136"/>
                    </a:cubicBezTo>
                    <a:cubicBezTo>
                      <a:pt x="331715" y="325004"/>
                      <a:pt x="335397" y="326978"/>
                      <a:pt x="339026" y="329006"/>
                    </a:cubicBezTo>
                    <a:cubicBezTo>
                      <a:pt x="342655" y="331034"/>
                      <a:pt x="346204" y="333222"/>
                      <a:pt x="349700" y="335437"/>
                    </a:cubicBezTo>
                    <a:cubicBezTo>
                      <a:pt x="351461" y="336558"/>
                      <a:pt x="353195" y="337679"/>
                      <a:pt x="355036" y="338853"/>
                    </a:cubicBezTo>
                    <a:cubicBezTo>
                      <a:pt x="356878" y="340027"/>
                      <a:pt x="358479" y="341174"/>
                      <a:pt x="360186" y="342375"/>
                    </a:cubicBezTo>
                    <a:cubicBezTo>
                      <a:pt x="361894" y="343576"/>
                      <a:pt x="363575" y="344803"/>
                      <a:pt x="365256" y="346031"/>
                    </a:cubicBezTo>
                    <a:cubicBezTo>
                      <a:pt x="366937" y="347258"/>
                      <a:pt x="368565" y="348539"/>
                      <a:pt x="370219" y="349846"/>
                    </a:cubicBezTo>
                    <a:cubicBezTo>
                      <a:pt x="373493" y="352408"/>
                      <a:pt x="376703" y="355076"/>
                      <a:pt x="379852" y="357851"/>
                    </a:cubicBezTo>
                    <a:lnTo>
                      <a:pt x="380306" y="358252"/>
                    </a:lnTo>
                    <a:cubicBezTo>
                      <a:pt x="384895" y="352915"/>
                      <a:pt x="389271" y="347365"/>
                      <a:pt x="393327" y="341628"/>
                    </a:cubicBezTo>
                    <a:cubicBezTo>
                      <a:pt x="397383" y="335891"/>
                      <a:pt x="401333" y="329594"/>
                      <a:pt x="404935" y="323296"/>
                    </a:cubicBezTo>
                    <a:cubicBezTo>
                      <a:pt x="408537" y="316999"/>
                      <a:pt x="411739" y="310541"/>
                      <a:pt x="414648" y="303924"/>
                    </a:cubicBezTo>
                    <a:cubicBezTo>
                      <a:pt x="416115" y="300615"/>
                      <a:pt x="417476" y="297280"/>
                      <a:pt x="418757" y="293891"/>
                    </a:cubicBezTo>
                    <a:cubicBezTo>
                      <a:pt x="420038" y="290502"/>
                      <a:pt x="421265" y="287113"/>
                      <a:pt x="422386" y="283671"/>
                    </a:cubicBezTo>
                    <a:lnTo>
                      <a:pt x="422386" y="283671"/>
                    </a:lnTo>
                    <a:cubicBezTo>
                      <a:pt x="424627" y="276787"/>
                      <a:pt x="426495" y="269822"/>
                      <a:pt x="428043" y="262751"/>
                    </a:cubicBezTo>
                    <a:cubicBezTo>
                      <a:pt x="429585" y="255699"/>
                      <a:pt x="430770" y="248574"/>
                      <a:pt x="431592" y="241404"/>
                    </a:cubicBezTo>
                    <a:cubicBezTo>
                      <a:pt x="432411" y="234288"/>
                      <a:pt x="432881" y="227083"/>
                      <a:pt x="433006" y="219790"/>
                    </a:cubicBezTo>
                    <a:cubicBezTo>
                      <a:pt x="433006" y="217976"/>
                      <a:pt x="433006" y="216188"/>
                      <a:pt x="433006" y="214454"/>
                    </a:cubicBezTo>
                    <a:cubicBezTo>
                      <a:pt x="433006" y="212719"/>
                      <a:pt x="433006" y="210825"/>
                      <a:pt x="432872" y="209117"/>
                    </a:cubicBezTo>
                    <a:cubicBezTo>
                      <a:pt x="432872" y="205515"/>
                      <a:pt x="432526" y="201912"/>
                      <a:pt x="432232" y="198310"/>
                    </a:cubicBezTo>
                    <a:cubicBezTo>
                      <a:pt x="431939" y="194708"/>
                      <a:pt x="431538" y="191106"/>
                      <a:pt x="431031" y="187637"/>
                    </a:cubicBezTo>
                    <a:cubicBezTo>
                      <a:pt x="430791" y="185849"/>
                      <a:pt x="430524" y="184061"/>
                      <a:pt x="430257" y="182300"/>
                    </a:cubicBezTo>
                    <a:cubicBezTo>
                      <a:pt x="429991" y="180539"/>
                      <a:pt x="429644" y="178751"/>
                      <a:pt x="429297" y="176963"/>
                    </a:cubicBezTo>
                    <a:cubicBezTo>
                      <a:pt x="427963" y="169847"/>
                      <a:pt x="426282" y="162821"/>
                      <a:pt x="424254" y="155883"/>
                    </a:cubicBezTo>
                    <a:lnTo>
                      <a:pt x="424254" y="155883"/>
                    </a:lnTo>
                    <a:cubicBezTo>
                      <a:pt x="422733" y="150547"/>
                      <a:pt x="420998" y="145530"/>
                      <a:pt x="419104" y="140460"/>
                    </a:cubicBezTo>
                    <a:cubicBezTo>
                      <a:pt x="418463" y="138779"/>
                      <a:pt x="417796" y="137071"/>
                      <a:pt x="417129" y="135417"/>
                    </a:cubicBezTo>
                    <a:lnTo>
                      <a:pt x="417129" y="135417"/>
                    </a:lnTo>
                    <a:cubicBezTo>
                      <a:pt x="414407" y="128727"/>
                      <a:pt x="411365" y="122174"/>
                      <a:pt x="408003" y="115751"/>
                    </a:cubicBezTo>
                    <a:cubicBezTo>
                      <a:pt x="404641" y="109328"/>
                      <a:pt x="400951" y="103103"/>
                      <a:pt x="396930" y="97073"/>
                    </a:cubicBezTo>
                    <a:cubicBezTo>
                      <a:pt x="395950" y="95544"/>
                      <a:pt x="394936" y="94049"/>
                      <a:pt x="393888" y="92590"/>
                    </a:cubicBezTo>
                    <a:cubicBezTo>
                      <a:pt x="392847" y="91095"/>
                      <a:pt x="391806" y="89628"/>
                      <a:pt x="390739" y="88187"/>
                    </a:cubicBezTo>
                    <a:cubicBezTo>
                      <a:pt x="388578" y="85278"/>
                      <a:pt x="386363" y="82397"/>
                      <a:pt x="384068" y="79621"/>
                    </a:cubicBezTo>
                    <a:cubicBezTo>
                      <a:pt x="379495" y="74042"/>
                      <a:pt x="374641" y="68697"/>
                      <a:pt x="369526" y="63611"/>
                    </a:cubicBezTo>
                    <a:cubicBezTo>
                      <a:pt x="364429" y="58515"/>
                      <a:pt x="359039" y="53658"/>
                      <a:pt x="353515" y="49069"/>
                    </a:cubicBezTo>
                    <a:cubicBezTo>
                      <a:pt x="347992" y="44479"/>
                      <a:pt x="342095" y="40210"/>
                      <a:pt x="336064" y="36207"/>
                    </a:cubicBezTo>
                    <a:cubicBezTo>
                      <a:pt x="330034" y="32205"/>
                      <a:pt x="323817" y="28522"/>
                      <a:pt x="317386" y="25160"/>
                    </a:cubicBezTo>
                    <a:cubicBezTo>
                      <a:pt x="304626" y="18401"/>
                      <a:pt x="291217" y="12947"/>
                      <a:pt x="277360" y="8883"/>
                    </a:cubicBezTo>
                    <a:lnTo>
                      <a:pt x="277360" y="8883"/>
                    </a:lnTo>
                    <a:cubicBezTo>
                      <a:pt x="270433" y="6834"/>
                      <a:pt x="263408" y="5140"/>
                      <a:pt x="256307" y="3813"/>
                    </a:cubicBezTo>
                    <a:cubicBezTo>
                      <a:pt x="249201" y="2485"/>
                      <a:pt x="242031" y="1513"/>
                      <a:pt x="234827" y="905"/>
                    </a:cubicBezTo>
                    <a:lnTo>
                      <a:pt x="234827" y="905"/>
                    </a:lnTo>
                    <a:cubicBezTo>
                      <a:pt x="229730" y="451"/>
                      <a:pt x="224634" y="211"/>
                      <a:pt x="219510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06DC239-1C17-4EF3-A496-72AD86C836BB}"/>
                  </a:ext>
                </a:extLst>
              </p:cNvPr>
              <p:cNvSpPr/>
              <p:nvPr/>
            </p:nvSpPr>
            <p:spPr>
              <a:xfrm>
                <a:off x="2009963" y="2373343"/>
                <a:ext cx="358890" cy="433951"/>
              </a:xfrm>
              <a:custGeom>
                <a:avLst/>
                <a:gdLst>
                  <a:gd name="connsiteX0" fmla="*/ 143145 w 358890"/>
                  <a:gd name="connsiteY0" fmla="*/ -216 h 433951"/>
                  <a:gd name="connsiteX1" fmla="*/ 137808 w 358890"/>
                  <a:gd name="connsiteY1" fmla="*/ -216 h 433951"/>
                  <a:gd name="connsiteX2" fmla="*/ 116168 w 358890"/>
                  <a:gd name="connsiteY2" fmla="*/ 1172 h 433951"/>
                  <a:gd name="connsiteX3" fmla="*/ 73875 w 358890"/>
                  <a:gd name="connsiteY3" fmla="*/ 10404 h 433951"/>
                  <a:gd name="connsiteX4" fmla="*/ 73875 w 358890"/>
                  <a:gd name="connsiteY4" fmla="*/ 10404 h 433951"/>
                  <a:gd name="connsiteX5" fmla="*/ 53622 w 358890"/>
                  <a:gd name="connsiteY5" fmla="*/ 18142 h 433951"/>
                  <a:gd name="connsiteX6" fmla="*/ 34223 w 358890"/>
                  <a:gd name="connsiteY6" fmla="*/ 27855 h 433951"/>
                  <a:gd name="connsiteX7" fmla="*/ 15918 w 358890"/>
                  <a:gd name="connsiteY7" fmla="*/ 39463 h 433951"/>
                  <a:gd name="connsiteX8" fmla="*/ -733 w 358890"/>
                  <a:gd name="connsiteY8" fmla="*/ 52511 h 433951"/>
                  <a:gd name="connsiteX9" fmla="*/ 4364 w 358890"/>
                  <a:gd name="connsiteY9" fmla="*/ 58541 h 433951"/>
                  <a:gd name="connsiteX10" fmla="*/ 19200 w 358890"/>
                  <a:gd name="connsiteY10" fmla="*/ 78634 h 433951"/>
                  <a:gd name="connsiteX11" fmla="*/ 19200 w 358890"/>
                  <a:gd name="connsiteY11" fmla="*/ 78634 h 433951"/>
                  <a:gd name="connsiteX12" fmla="*/ 31928 w 358890"/>
                  <a:gd name="connsiteY12" fmla="*/ 99981 h 433951"/>
                  <a:gd name="connsiteX13" fmla="*/ 31928 w 358890"/>
                  <a:gd name="connsiteY13" fmla="*/ 99981 h 433951"/>
                  <a:gd name="connsiteX14" fmla="*/ 39933 w 358890"/>
                  <a:gd name="connsiteY14" fmla="*/ 116845 h 433951"/>
                  <a:gd name="connsiteX15" fmla="*/ 42361 w 358890"/>
                  <a:gd name="connsiteY15" fmla="*/ 122609 h 433951"/>
                  <a:gd name="connsiteX16" fmla="*/ 42361 w 358890"/>
                  <a:gd name="connsiteY16" fmla="*/ 122609 h 433951"/>
                  <a:gd name="connsiteX17" fmla="*/ 50580 w 358890"/>
                  <a:gd name="connsiteY17" fmla="*/ 146197 h 433951"/>
                  <a:gd name="connsiteX18" fmla="*/ 56397 w 358890"/>
                  <a:gd name="connsiteY18" fmla="*/ 170479 h 433951"/>
                  <a:gd name="connsiteX19" fmla="*/ 59759 w 358890"/>
                  <a:gd name="connsiteY19" fmla="*/ 195215 h 433951"/>
                  <a:gd name="connsiteX20" fmla="*/ 60533 w 358890"/>
                  <a:gd name="connsiteY20" fmla="*/ 207676 h 433951"/>
                  <a:gd name="connsiteX21" fmla="*/ 60666 w 358890"/>
                  <a:gd name="connsiteY21" fmla="*/ 220164 h 433951"/>
                  <a:gd name="connsiteX22" fmla="*/ 59038 w 358890"/>
                  <a:gd name="connsiteY22" fmla="*/ 245086 h 433951"/>
                  <a:gd name="connsiteX23" fmla="*/ 57304 w 358890"/>
                  <a:gd name="connsiteY23" fmla="*/ 257441 h 433951"/>
                  <a:gd name="connsiteX24" fmla="*/ 54956 w 358890"/>
                  <a:gd name="connsiteY24" fmla="*/ 269715 h 433951"/>
                  <a:gd name="connsiteX25" fmla="*/ 50286 w 358890"/>
                  <a:gd name="connsiteY25" fmla="*/ 287834 h 433951"/>
                  <a:gd name="connsiteX26" fmla="*/ 48418 w 358890"/>
                  <a:gd name="connsiteY26" fmla="*/ 293811 h 433951"/>
                  <a:gd name="connsiteX27" fmla="*/ 46417 w 358890"/>
                  <a:gd name="connsiteY27" fmla="*/ 299708 h 433951"/>
                  <a:gd name="connsiteX28" fmla="*/ 44256 w 358890"/>
                  <a:gd name="connsiteY28" fmla="*/ 305578 h 433951"/>
                  <a:gd name="connsiteX29" fmla="*/ 44256 w 358890"/>
                  <a:gd name="connsiteY29" fmla="*/ 305578 h 433951"/>
                  <a:gd name="connsiteX30" fmla="*/ 39506 w 358890"/>
                  <a:gd name="connsiteY30" fmla="*/ 317132 h 433951"/>
                  <a:gd name="connsiteX31" fmla="*/ 28326 w 358890"/>
                  <a:gd name="connsiteY31" fmla="*/ 339440 h 433951"/>
                  <a:gd name="connsiteX32" fmla="*/ 18506 w 358890"/>
                  <a:gd name="connsiteY32" fmla="*/ 355450 h 433951"/>
                  <a:gd name="connsiteX33" fmla="*/ 14984 w 358890"/>
                  <a:gd name="connsiteY33" fmla="*/ 360600 h 433951"/>
                  <a:gd name="connsiteX34" fmla="*/ 11328 w 358890"/>
                  <a:gd name="connsiteY34" fmla="*/ 365776 h 433951"/>
                  <a:gd name="connsiteX35" fmla="*/ -386 w 358890"/>
                  <a:gd name="connsiteY35" fmla="*/ 380372 h 433951"/>
                  <a:gd name="connsiteX36" fmla="*/ -813 w 358890"/>
                  <a:gd name="connsiteY36" fmla="*/ 380826 h 433951"/>
                  <a:gd name="connsiteX37" fmla="*/ 15838 w 358890"/>
                  <a:gd name="connsiteY37" fmla="*/ 393874 h 433951"/>
                  <a:gd name="connsiteX38" fmla="*/ 34143 w 358890"/>
                  <a:gd name="connsiteY38" fmla="*/ 405482 h 433951"/>
                  <a:gd name="connsiteX39" fmla="*/ 38919 w 358890"/>
                  <a:gd name="connsiteY39" fmla="*/ 408150 h 433951"/>
                  <a:gd name="connsiteX40" fmla="*/ 48605 w 358890"/>
                  <a:gd name="connsiteY40" fmla="*/ 413006 h 433951"/>
                  <a:gd name="connsiteX41" fmla="*/ 53542 w 358890"/>
                  <a:gd name="connsiteY41" fmla="*/ 415248 h 433951"/>
                  <a:gd name="connsiteX42" fmla="*/ 63548 w 358890"/>
                  <a:gd name="connsiteY42" fmla="*/ 419357 h 433951"/>
                  <a:gd name="connsiteX43" fmla="*/ 73794 w 358890"/>
                  <a:gd name="connsiteY43" fmla="*/ 422986 h 433951"/>
                  <a:gd name="connsiteX44" fmla="*/ 84174 w 358890"/>
                  <a:gd name="connsiteY44" fmla="*/ 426081 h 433951"/>
                  <a:gd name="connsiteX45" fmla="*/ 84174 w 358890"/>
                  <a:gd name="connsiteY45" fmla="*/ 426081 h 433951"/>
                  <a:gd name="connsiteX46" fmla="*/ 94848 w 358890"/>
                  <a:gd name="connsiteY46" fmla="*/ 428750 h 433951"/>
                  <a:gd name="connsiteX47" fmla="*/ 105521 w 358890"/>
                  <a:gd name="connsiteY47" fmla="*/ 430804 h 433951"/>
                  <a:gd name="connsiteX48" fmla="*/ 116195 w 358890"/>
                  <a:gd name="connsiteY48" fmla="*/ 432299 h 433951"/>
                  <a:gd name="connsiteX49" fmla="*/ 137835 w 358890"/>
                  <a:gd name="connsiteY49" fmla="*/ 433713 h 433951"/>
                  <a:gd name="connsiteX50" fmla="*/ 159502 w 358890"/>
                  <a:gd name="connsiteY50" fmla="*/ 432939 h 433951"/>
                  <a:gd name="connsiteX51" fmla="*/ 170176 w 358890"/>
                  <a:gd name="connsiteY51" fmla="*/ 431738 h 433951"/>
                  <a:gd name="connsiteX52" fmla="*/ 180849 w 358890"/>
                  <a:gd name="connsiteY52" fmla="*/ 430004 h 433951"/>
                  <a:gd name="connsiteX53" fmla="*/ 186186 w 358890"/>
                  <a:gd name="connsiteY53" fmla="*/ 428937 h 433951"/>
                  <a:gd name="connsiteX54" fmla="*/ 196859 w 358890"/>
                  <a:gd name="connsiteY54" fmla="*/ 426402 h 433951"/>
                  <a:gd name="connsiteX55" fmla="*/ 202196 w 358890"/>
                  <a:gd name="connsiteY55" fmla="*/ 424934 h 433951"/>
                  <a:gd name="connsiteX56" fmla="*/ 207373 w 358890"/>
                  <a:gd name="connsiteY56" fmla="*/ 423360 h 433951"/>
                  <a:gd name="connsiteX57" fmla="*/ 212496 w 358890"/>
                  <a:gd name="connsiteY57" fmla="*/ 421652 h 433951"/>
                  <a:gd name="connsiteX58" fmla="*/ 222662 w 358890"/>
                  <a:gd name="connsiteY58" fmla="*/ 417809 h 433951"/>
                  <a:gd name="connsiteX59" fmla="*/ 242301 w 358890"/>
                  <a:gd name="connsiteY59" fmla="*/ 408684 h 433951"/>
                  <a:gd name="connsiteX60" fmla="*/ 242301 w 358890"/>
                  <a:gd name="connsiteY60" fmla="*/ 408684 h 433951"/>
                  <a:gd name="connsiteX61" fmla="*/ 256390 w 358890"/>
                  <a:gd name="connsiteY61" fmla="*/ 400679 h 433951"/>
                  <a:gd name="connsiteX62" fmla="*/ 260953 w 358890"/>
                  <a:gd name="connsiteY62" fmla="*/ 397743 h 433951"/>
                  <a:gd name="connsiteX63" fmla="*/ 265436 w 358890"/>
                  <a:gd name="connsiteY63" fmla="*/ 394701 h 433951"/>
                  <a:gd name="connsiteX64" fmla="*/ 278404 w 358890"/>
                  <a:gd name="connsiteY64" fmla="*/ 384882 h 433951"/>
                  <a:gd name="connsiteX65" fmla="*/ 286623 w 358890"/>
                  <a:gd name="connsiteY65" fmla="*/ 377811 h 433951"/>
                  <a:gd name="connsiteX66" fmla="*/ 294468 w 358890"/>
                  <a:gd name="connsiteY66" fmla="*/ 370339 h 433951"/>
                  <a:gd name="connsiteX67" fmla="*/ 309010 w 358890"/>
                  <a:gd name="connsiteY67" fmla="*/ 354329 h 433951"/>
                  <a:gd name="connsiteX68" fmla="*/ 333026 w 358890"/>
                  <a:gd name="connsiteY68" fmla="*/ 318226 h 433951"/>
                  <a:gd name="connsiteX69" fmla="*/ 333026 w 358890"/>
                  <a:gd name="connsiteY69" fmla="*/ 318226 h 433951"/>
                  <a:gd name="connsiteX70" fmla="*/ 349303 w 358890"/>
                  <a:gd name="connsiteY70" fmla="*/ 278201 h 433951"/>
                  <a:gd name="connsiteX71" fmla="*/ 354346 w 358890"/>
                  <a:gd name="connsiteY71" fmla="*/ 257121 h 433951"/>
                  <a:gd name="connsiteX72" fmla="*/ 357281 w 358890"/>
                  <a:gd name="connsiteY72" fmla="*/ 235774 h 433951"/>
                  <a:gd name="connsiteX73" fmla="*/ 358055 w 358890"/>
                  <a:gd name="connsiteY73" fmla="*/ 214134 h 433951"/>
                  <a:gd name="connsiteX74" fmla="*/ 356641 w 358890"/>
                  <a:gd name="connsiteY74" fmla="*/ 192493 h 433951"/>
                  <a:gd name="connsiteX75" fmla="*/ 353092 w 358890"/>
                  <a:gd name="connsiteY75" fmla="*/ 171146 h 433951"/>
                  <a:gd name="connsiteX76" fmla="*/ 353092 w 358890"/>
                  <a:gd name="connsiteY76" fmla="*/ 171146 h 433951"/>
                  <a:gd name="connsiteX77" fmla="*/ 347008 w 358890"/>
                  <a:gd name="connsiteY77" fmla="*/ 149639 h 433951"/>
                  <a:gd name="connsiteX78" fmla="*/ 339270 w 358890"/>
                  <a:gd name="connsiteY78" fmla="*/ 129413 h 433951"/>
                  <a:gd name="connsiteX79" fmla="*/ 329557 w 358890"/>
                  <a:gd name="connsiteY79" fmla="*/ 110014 h 433951"/>
                  <a:gd name="connsiteX80" fmla="*/ 317949 w 358890"/>
                  <a:gd name="connsiteY80" fmla="*/ 91709 h 433951"/>
                  <a:gd name="connsiteX81" fmla="*/ 304608 w 358890"/>
                  <a:gd name="connsiteY81" fmla="*/ 74632 h 433951"/>
                  <a:gd name="connsiteX82" fmla="*/ 294121 w 358890"/>
                  <a:gd name="connsiteY82" fmla="*/ 63398 h 433951"/>
                  <a:gd name="connsiteX83" fmla="*/ 278111 w 358890"/>
                  <a:gd name="connsiteY83" fmla="*/ 48855 h 433951"/>
                  <a:gd name="connsiteX84" fmla="*/ 260660 w 358890"/>
                  <a:gd name="connsiteY84" fmla="*/ 35994 h 433951"/>
                  <a:gd name="connsiteX85" fmla="*/ 241981 w 358890"/>
                  <a:gd name="connsiteY85" fmla="*/ 24947 h 433951"/>
                  <a:gd name="connsiteX86" fmla="*/ 180769 w 358890"/>
                  <a:gd name="connsiteY86" fmla="*/ 3600 h 433951"/>
                  <a:gd name="connsiteX87" fmla="*/ 159422 w 358890"/>
                  <a:gd name="connsiteY87" fmla="*/ 665 h 433951"/>
                  <a:gd name="connsiteX88" fmla="*/ 143172 w 358890"/>
                  <a:gd name="connsiteY88" fmla="*/ -109 h 43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58890" h="433951">
                    <a:moveTo>
                      <a:pt x="143145" y="-216"/>
                    </a:moveTo>
                    <a:lnTo>
                      <a:pt x="137808" y="-216"/>
                    </a:lnTo>
                    <a:cubicBezTo>
                      <a:pt x="130577" y="-216"/>
                      <a:pt x="123346" y="345"/>
                      <a:pt x="116168" y="1172"/>
                    </a:cubicBezTo>
                    <a:cubicBezTo>
                      <a:pt x="101786" y="2821"/>
                      <a:pt x="87627" y="5913"/>
                      <a:pt x="73875" y="10404"/>
                    </a:cubicBezTo>
                    <a:lnTo>
                      <a:pt x="73875" y="10404"/>
                    </a:lnTo>
                    <a:cubicBezTo>
                      <a:pt x="66990" y="12646"/>
                      <a:pt x="60239" y="15226"/>
                      <a:pt x="53622" y="18142"/>
                    </a:cubicBezTo>
                    <a:cubicBezTo>
                      <a:pt x="47004" y="21078"/>
                      <a:pt x="40520" y="24306"/>
                      <a:pt x="34223" y="27855"/>
                    </a:cubicBezTo>
                    <a:cubicBezTo>
                      <a:pt x="27925" y="31404"/>
                      <a:pt x="21815" y="35300"/>
                      <a:pt x="15918" y="39463"/>
                    </a:cubicBezTo>
                    <a:cubicBezTo>
                      <a:pt x="10021" y="43625"/>
                      <a:pt x="4604" y="47895"/>
                      <a:pt x="-733" y="52511"/>
                    </a:cubicBezTo>
                    <a:cubicBezTo>
                      <a:pt x="1002" y="54486"/>
                      <a:pt x="2709" y="56487"/>
                      <a:pt x="4364" y="58541"/>
                    </a:cubicBezTo>
                    <a:cubicBezTo>
                      <a:pt x="9652" y="64980"/>
                      <a:pt x="14602" y="71686"/>
                      <a:pt x="19200" y="78634"/>
                    </a:cubicBezTo>
                    <a:lnTo>
                      <a:pt x="19200" y="78634"/>
                    </a:lnTo>
                    <a:cubicBezTo>
                      <a:pt x="23816" y="85572"/>
                      <a:pt x="28032" y="92750"/>
                      <a:pt x="31928" y="99981"/>
                    </a:cubicBezTo>
                    <a:lnTo>
                      <a:pt x="31928" y="99981"/>
                    </a:lnTo>
                    <a:cubicBezTo>
                      <a:pt x="34836" y="105505"/>
                      <a:pt x="37558" y="111108"/>
                      <a:pt x="39933" y="116845"/>
                    </a:cubicBezTo>
                    <a:cubicBezTo>
                      <a:pt x="40760" y="118766"/>
                      <a:pt x="41561" y="120688"/>
                      <a:pt x="42361" y="122609"/>
                    </a:cubicBezTo>
                    <a:lnTo>
                      <a:pt x="42361" y="122609"/>
                    </a:lnTo>
                    <a:cubicBezTo>
                      <a:pt x="45475" y="130312"/>
                      <a:pt x="48213" y="138173"/>
                      <a:pt x="50580" y="146197"/>
                    </a:cubicBezTo>
                    <a:cubicBezTo>
                      <a:pt x="52933" y="154186"/>
                      <a:pt x="54873" y="162290"/>
                      <a:pt x="56397" y="170479"/>
                    </a:cubicBezTo>
                    <a:cubicBezTo>
                      <a:pt x="57944" y="178660"/>
                      <a:pt x="59068" y="186916"/>
                      <a:pt x="59759" y="195215"/>
                    </a:cubicBezTo>
                    <a:cubicBezTo>
                      <a:pt x="60132" y="199351"/>
                      <a:pt x="60373" y="203513"/>
                      <a:pt x="60533" y="207676"/>
                    </a:cubicBezTo>
                    <a:cubicBezTo>
                      <a:pt x="60693" y="211839"/>
                      <a:pt x="60720" y="216001"/>
                      <a:pt x="60666" y="220164"/>
                    </a:cubicBezTo>
                    <a:cubicBezTo>
                      <a:pt x="60533" y="228489"/>
                      <a:pt x="59999" y="236815"/>
                      <a:pt x="59038" y="245086"/>
                    </a:cubicBezTo>
                    <a:cubicBezTo>
                      <a:pt x="58558" y="249196"/>
                      <a:pt x="57998" y="253332"/>
                      <a:pt x="57304" y="257441"/>
                    </a:cubicBezTo>
                    <a:cubicBezTo>
                      <a:pt x="56610" y="261550"/>
                      <a:pt x="55836" y="265633"/>
                      <a:pt x="54956" y="269715"/>
                    </a:cubicBezTo>
                    <a:cubicBezTo>
                      <a:pt x="53622" y="275799"/>
                      <a:pt x="52047" y="281857"/>
                      <a:pt x="50286" y="287834"/>
                    </a:cubicBezTo>
                    <a:cubicBezTo>
                      <a:pt x="49699" y="289835"/>
                      <a:pt x="49059" y="291836"/>
                      <a:pt x="48418" y="293811"/>
                    </a:cubicBezTo>
                    <a:cubicBezTo>
                      <a:pt x="47778" y="295785"/>
                      <a:pt x="47111" y="297760"/>
                      <a:pt x="46417" y="299708"/>
                    </a:cubicBezTo>
                    <a:cubicBezTo>
                      <a:pt x="45723" y="301656"/>
                      <a:pt x="45003" y="303630"/>
                      <a:pt x="44256" y="305578"/>
                    </a:cubicBezTo>
                    <a:lnTo>
                      <a:pt x="44256" y="305578"/>
                    </a:lnTo>
                    <a:cubicBezTo>
                      <a:pt x="42788" y="309474"/>
                      <a:pt x="41187" y="313316"/>
                      <a:pt x="39506" y="317132"/>
                    </a:cubicBezTo>
                    <a:cubicBezTo>
                      <a:pt x="36171" y="324758"/>
                      <a:pt x="32440" y="332203"/>
                      <a:pt x="28326" y="339440"/>
                    </a:cubicBezTo>
                    <a:cubicBezTo>
                      <a:pt x="25257" y="344776"/>
                      <a:pt x="21975" y="350113"/>
                      <a:pt x="18506" y="355450"/>
                    </a:cubicBezTo>
                    <a:cubicBezTo>
                      <a:pt x="17359" y="357184"/>
                      <a:pt x="16185" y="358892"/>
                      <a:pt x="14984" y="360600"/>
                    </a:cubicBezTo>
                    <a:lnTo>
                      <a:pt x="11328" y="365776"/>
                    </a:lnTo>
                    <a:cubicBezTo>
                      <a:pt x="7619" y="370793"/>
                      <a:pt x="3697" y="375676"/>
                      <a:pt x="-386" y="380372"/>
                    </a:cubicBezTo>
                    <a:lnTo>
                      <a:pt x="-813" y="380826"/>
                    </a:lnTo>
                    <a:cubicBezTo>
                      <a:pt x="4524" y="385442"/>
                      <a:pt x="10074" y="389818"/>
                      <a:pt x="15838" y="393874"/>
                    </a:cubicBezTo>
                    <a:cubicBezTo>
                      <a:pt x="21601" y="397930"/>
                      <a:pt x="27872" y="401879"/>
                      <a:pt x="34143" y="405482"/>
                    </a:cubicBezTo>
                    <a:lnTo>
                      <a:pt x="38919" y="408150"/>
                    </a:lnTo>
                    <a:cubicBezTo>
                      <a:pt x="42094" y="409831"/>
                      <a:pt x="45323" y="411459"/>
                      <a:pt x="48605" y="413006"/>
                    </a:cubicBezTo>
                    <a:cubicBezTo>
                      <a:pt x="50233" y="413780"/>
                      <a:pt x="51887" y="414501"/>
                      <a:pt x="53542" y="415248"/>
                    </a:cubicBezTo>
                    <a:cubicBezTo>
                      <a:pt x="56850" y="416689"/>
                      <a:pt x="60186" y="418076"/>
                      <a:pt x="63548" y="419357"/>
                    </a:cubicBezTo>
                    <a:cubicBezTo>
                      <a:pt x="66910" y="420638"/>
                      <a:pt x="70352" y="421865"/>
                      <a:pt x="73794" y="422986"/>
                    </a:cubicBezTo>
                    <a:cubicBezTo>
                      <a:pt x="77237" y="424107"/>
                      <a:pt x="80679" y="425121"/>
                      <a:pt x="84174" y="426081"/>
                    </a:cubicBezTo>
                    <a:lnTo>
                      <a:pt x="84174" y="426081"/>
                    </a:lnTo>
                    <a:cubicBezTo>
                      <a:pt x="87670" y="427015"/>
                      <a:pt x="91165" y="427869"/>
                      <a:pt x="94848" y="428750"/>
                    </a:cubicBezTo>
                    <a:cubicBezTo>
                      <a:pt x="98530" y="429630"/>
                      <a:pt x="101919" y="430191"/>
                      <a:pt x="105521" y="430804"/>
                    </a:cubicBezTo>
                    <a:cubicBezTo>
                      <a:pt x="109123" y="431418"/>
                      <a:pt x="112646" y="431898"/>
                      <a:pt x="116195" y="432299"/>
                    </a:cubicBezTo>
                    <a:cubicBezTo>
                      <a:pt x="123373" y="433126"/>
                      <a:pt x="130604" y="433606"/>
                      <a:pt x="137835" y="433713"/>
                    </a:cubicBezTo>
                    <a:cubicBezTo>
                      <a:pt x="145066" y="433820"/>
                      <a:pt x="152298" y="433553"/>
                      <a:pt x="159502" y="432939"/>
                    </a:cubicBezTo>
                    <a:cubicBezTo>
                      <a:pt x="163104" y="432619"/>
                      <a:pt x="166680" y="432219"/>
                      <a:pt x="170176" y="431738"/>
                    </a:cubicBezTo>
                    <a:cubicBezTo>
                      <a:pt x="173671" y="431258"/>
                      <a:pt x="177327" y="430671"/>
                      <a:pt x="180849" y="430004"/>
                    </a:cubicBezTo>
                    <a:cubicBezTo>
                      <a:pt x="182637" y="429684"/>
                      <a:pt x="184425" y="429310"/>
                      <a:pt x="186186" y="428937"/>
                    </a:cubicBezTo>
                    <a:cubicBezTo>
                      <a:pt x="189708" y="428189"/>
                      <a:pt x="193230" y="427336"/>
                      <a:pt x="196859" y="426402"/>
                    </a:cubicBezTo>
                    <a:cubicBezTo>
                      <a:pt x="198594" y="425948"/>
                      <a:pt x="200328" y="425441"/>
                      <a:pt x="202196" y="424934"/>
                    </a:cubicBezTo>
                    <a:cubicBezTo>
                      <a:pt x="204064" y="424427"/>
                      <a:pt x="205638" y="423920"/>
                      <a:pt x="207373" y="423360"/>
                    </a:cubicBezTo>
                    <a:lnTo>
                      <a:pt x="212496" y="421652"/>
                    </a:lnTo>
                    <a:cubicBezTo>
                      <a:pt x="215938" y="420451"/>
                      <a:pt x="219300" y="419170"/>
                      <a:pt x="222662" y="417809"/>
                    </a:cubicBezTo>
                    <a:cubicBezTo>
                      <a:pt x="229360" y="415088"/>
                      <a:pt x="235897" y="412046"/>
                      <a:pt x="242301" y="408684"/>
                    </a:cubicBezTo>
                    <a:lnTo>
                      <a:pt x="242301" y="408684"/>
                    </a:lnTo>
                    <a:cubicBezTo>
                      <a:pt x="247105" y="406175"/>
                      <a:pt x="251801" y="403347"/>
                      <a:pt x="256390" y="400679"/>
                    </a:cubicBezTo>
                    <a:lnTo>
                      <a:pt x="260953" y="397743"/>
                    </a:lnTo>
                    <a:lnTo>
                      <a:pt x="265436" y="394701"/>
                    </a:lnTo>
                    <a:cubicBezTo>
                      <a:pt x="269892" y="391580"/>
                      <a:pt x="274215" y="388324"/>
                      <a:pt x="278404" y="384882"/>
                    </a:cubicBezTo>
                    <a:cubicBezTo>
                      <a:pt x="281073" y="382587"/>
                      <a:pt x="283928" y="380239"/>
                      <a:pt x="286623" y="377811"/>
                    </a:cubicBezTo>
                    <a:cubicBezTo>
                      <a:pt x="289318" y="375383"/>
                      <a:pt x="291960" y="372901"/>
                      <a:pt x="294468" y="370339"/>
                    </a:cubicBezTo>
                    <a:cubicBezTo>
                      <a:pt x="299591" y="365216"/>
                      <a:pt x="304448" y="359879"/>
                      <a:pt x="309010" y="354329"/>
                    </a:cubicBezTo>
                    <a:cubicBezTo>
                      <a:pt x="318189" y="343122"/>
                      <a:pt x="326248" y="331026"/>
                      <a:pt x="333026" y="318226"/>
                    </a:cubicBezTo>
                    <a:lnTo>
                      <a:pt x="333026" y="318226"/>
                    </a:lnTo>
                    <a:cubicBezTo>
                      <a:pt x="339750" y="305450"/>
                      <a:pt x="345193" y="292044"/>
                      <a:pt x="349303" y="278201"/>
                    </a:cubicBezTo>
                    <a:cubicBezTo>
                      <a:pt x="351331" y="271263"/>
                      <a:pt x="353012" y="264219"/>
                      <a:pt x="354346" y="257121"/>
                    </a:cubicBezTo>
                    <a:cubicBezTo>
                      <a:pt x="355680" y="250058"/>
                      <a:pt x="356667" y="242933"/>
                      <a:pt x="357281" y="235774"/>
                    </a:cubicBezTo>
                    <a:cubicBezTo>
                      <a:pt x="357895" y="228569"/>
                      <a:pt x="358162" y="221338"/>
                      <a:pt x="358055" y="214134"/>
                    </a:cubicBezTo>
                    <a:cubicBezTo>
                      <a:pt x="357948" y="206900"/>
                      <a:pt x="357495" y="199676"/>
                      <a:pt x="356641" y="192493"/>
                    </a:cubicBezTo>
                    <a:cubicBezTo>
                      <a:pt x="355814" y="185321"/>
                      <a:pt x="354639" y="178196"/>
                      <a:pt x="353092" y="171146"/>
                    </a:cubicBezTo>
                    <a:lnTo>
                      <a:pt x="353092" y="171146"/>
                    </a:lnTo>
                    <a:cubicBezTo>
                      <a:pt x="351437" y="163875"/>
                      <a:pt x="349409" y="156697"/>
                      <a:pt x="347008" y="149639"/>
                    </a:cubicBezTo>
                    <a:cubicBezTo>
                      <a:pt x="344767" y="142782"/>
                      <a:pt x="342178" y="136004"/>
                      <a:pt x="339270" y="129413"/>
                    </a:cubicBezTo>
                    <a:cubicBezTo>
                      <a:pt x="336361" y="122822"/>
                      <a:pt x="333106" y="116311"/>
                      <a:pt x="329557" y="110014"/>
                    </a:cubicBezTo>
                    <a:cubicBezTo>
                      <a:pt x="326008" y="103714"/>
                      <a:pt x="322139" y="97604"/>
                      <a:pt x="317949" y="91709"/>
                    </a:cubicBezTo>
                    <a:cubicBezTo>
                      <a:pt x="313787" y="85785"/>
                      <a:pt x="309331" y="80094"/>
                      <a:pt x="304608" y="74632"/>
                    </a:cubicBezTo>
                    <a:cubicBezTo>
                      <a:pt x="301245" y="70771"/>
                      <a:pt x="297750" y="67027"/>
                      <a:pt x="294121" y="63398"/>
                    </a:cubicBezTo>
                    <a:cubicBezTo>
                      <a:pt x="289024" y="58293"/>
                      <a:pt x="283688" y="53445"/>
                      <a:pt x="278111" y="48855"/>
                    </a:cubicBezTo>
                    <a:cubicBezTo>
                      <a:pt x="272534" y="44266"/>
                      <a:pt x="266717" y="39978"/>
                      <a:pt x="260660" y="35994"/>
                    </a:cubicBezTo>
                    <a:cubicBezTo>
                      <a:pt x="254629" y="32018"/>
                      <a:pt x="248412" y="28309"/>
                      <a:pt x="241981" y="24947"/>
                    </a:cubicBezTo>
                    <a:cubicBezTo>
                      <a:pt x="222769" y="14810"/>
                      <a:pt x="202116" y="7613"/>
                      <a:pt x="180769" y="3600"/>
                    </a:cubicBezTo>
                    <a:cubicBezTo>
                      <a:pt x="173671" y="2266"/>
                      <a:pt x="166520" y="1305"/>
                      <a:pt x="159422" y="665"/>
                    </a:cubicBezTo>
                    <a:cubicBezTo>
                      <a:pt x="154085" y="219"/>
                      <a:pt x="148669" y="-37"/>
                      <a:pt x="143172" y="-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62BE431F-6BFC-4589-81BB-BE7DAA324EC5}"/>
                  </a:ext>
                </a:extLst>
              </p:cNvPr>
              <p:cNvSpPr/>
              <p:nvPr/>
            </p:nvSpPr>
            <p:spPr>
              <a:xfrm>
                <a:off x="1604775" y="2703260"/>
                <a:ext cx="358490" cy="433650"/>
              </a:xfrm>
              <a:custGeom>
                <a:avLst/>
                <a:gdLst>
                  <a:gd name="connsiteX0" fmla="*/ 213853 w 358490"/>
                  <a:gd name="connsiteY0" fmla="*/ -163 h 433650"/>
                  <a:gd name="connsiteX1" fmla="*/ 203020 w 358490"/>
                  <a:gd name="connsiteY1" fmla="*/ 238 h 433650"/>
                  <a:gd name="connsiteX2" fmla="*/ 197683 w 358490"/>
                  <a:gd name="connsiteY2" fmla="*/ 638 h 433650"/>
                  <a:gd name="connsiteX3" fmla="*/ 187010 w 358490"/>
                  <a:gd name="connsiteY3" fmla="*/ 1812 h 433650"/>
                  <a:gd name="connsiteX4" fmla="*/ 176336 w 358490"/>
                  <a:gd name="connsiteY4" fmla="*/ 3547 h 433650"/>
                  <a:gd name="connsiteX5" fmla="*/ 171000 w 358490"/>
                  <a:gd name="connsiteY5" fmla="*/ 4614 h 433650"/>
                  <a:gd name="connsiteX6" fmla="*/ 160326 w 358490"/>
                  <a:gd name="connsiteY6" fmla="*/ 7149 h 433650"/>
                  <a:gd name="connsiteX7" fmla="*/ 154989 w 358490"/>
                  <a:gd name="connsiteY7" fmla="*/ 8616 h 433650"/>
                  <a:gd name="connsiteX8" fmla="*/ 144663 w 358490"/>
                  <a:gd name="connsiteY8" fmla="*/ 11925 h 433650"/>
                  <a:gd name="connsiteX9" fmla="*/ 134523 w 358490"/>
                  <a:gd name="connsiteY9" fmla="*/ 15741 h 433650"/>
                  <a:gd name="connsiteX10" fmla="*/ 114884 w 358490"/>
                  <a:gd name="connsiteY10" fmla="*/ 24893 h 433650"/>
                  <a:gd name="connsiteX11" fmla="*/ 105411 w 358490"/>
                  <a:gd name="connsiteY11" fmla="*/ 30230 h 433650"/>
                  <a:gd name="connsiteX12" fmla="*/ 96232 w 358490"/>
                  <a:gd name="connsiteY12" fmla="*/ 35994 h 433650"/>
                  <a:gd name="connsiteX13" fmla="*/ 91749 w 358490"/>
                  <a:gd name="connsiteY13" fmla="*/ 39062 h 433650"/>
                  <a:gd name="connsiteX14" fmla="*/ 83024 w 358490"/>
                  <a:gd name="connsiteY14" fmla="*/ 45493 h 433650"/>
                  <a:gd name="connsiteX15" fmla="*/ 78781 w 358490"/>
                  <a:gd name="connsiteY15" fmla="*/ 48855 h 433650"/>
                  <a:gd name="connsiteX16" fmla="*/ 70562 w 358490"/>
                  <a:gd name="connsiteY16" fmla="*/ 55926 h 433650"/>
                  <a:gd name="connsiteX17" fmla="*/ 66587 w 358490"/>
                  <a:gd name="connsiteY17" fmla="*/ 59609 h 433650"/>
                  <a:gd name="connsiteX18" fmla="*/ 62717 w 358490"/>
                  <a:gd name="connsiteY18" fmla="*/ 63424 h 433650"/>
                  <a:gd name="connsiteX19" fmla="*/ 48175 w 358490"/>
                  <a:gd name="connsiteY19" fmla="*/ 79435 h 433650"/>
                  <a:gd name="connsiteX20" fmla="*/ 35287 w 358490"/>
                  <a:gd name="connsiteY20" fmla="*/ 96859 h 433650"/>
                  <a:gd name="connsiteX21" fmla="*/ 35287 w 358490"/>
                  <a:gd name="connsiteY21" fmla="*/ 96859 h 433650"/>
                  <a:gd name="connsiteX22" fmla="*/ 24240 w 358490"/>
                  <a:gd name="connsiteY22" fmla="*/ 115538 h 433650"/>
                  <a:gd name="connsiteX23" fmla="*/ 24240 w 358490"/>
                  <a:gd name="connsiteY23" fmla="*/ 115538 h 433650"/>
                  <a:gd name="connsiteX24" fmla="*/ 15087 w 358490"/>
                  <a:gd name="connsiteY24" fmla="*/ 135177 h 433650"/>
                  <a:gd name="connsiteX25" fmla="*/ 7963 w 358490"/>
                  <a:gd name="connsiteY25" fmla="*/ 155643 h 433650"/>
                  <a:gd name="connsiteX26" fmla="*/ 2920 w 358490"/>
                  <a:gd name="connsiteY26" fmla="*/ 176723 h 433650"/>
                  <a:gd name="connsiteX27" fmla="*/ -16 w 358490"/>
                  <a:gd name="connsiteY27" fmla="*/ 198070 h 433650"/>
                  <a:gd name="connsiteX28" fmla="*/ -789 w 358490"/>
                  <a:gd name="connsiteY28" fmla="*/ 219737 h 433650"/>
                  <a:gd name="connsiteX29" fmla="*/ 4174 w 358490"/>
                  <a:gd name="connsiteY29" fmla="*/ 262751 h 433650"/>
                  <a:gd name="connsiteX30" fmla="*/ 4174 w 358490"/>
                  <a:gd name="connsiteY30" fmla="*/ 262751 h 433650"/>
                  <a:gd name="connsiteX31" fmla="*/ 27282 w 358490"/>
                  <a:gd name="connsiteY31" fmla="*/ 323296 h 433650"/>
                  <a:gd name="connsiteX32" fmla="*/ 38862 w 358490"/>
                  <a:gd name="connsiteY32" fmla="*/ 341628 h 433650"/>
                  <a:gd name="connsiteX33" fmla="*/ 52204 w 358490"/>
                  <a:gd name="connsiteY33" fmla="*/ 358679 h 433650"/>
                  <a:gd name="connsiteX34" fmla="*/ 62691 w 358490"/>
                  <a:gd name="connsiteY34" fmla="*/ 369912 h 433650"/>
                  <a:gd name="connsiteX35" fmla="*/ 78701 w 358490"/>
                  <a:gd name="connsiteY35" fmla="*/ 384455 h 433650"/>
                  <a:gd name="connsiteX36" fmla="*/ 96152 w 358490"/>
                  <a:gd name="connsiteY36" fmla="*/ 397316 h 433650"/>
                  <a:gd name="connsiteX37" fmla="*/ 114831 w 358490"/>
                  <a:gd name="connsiteY37" fmla="*/ 408390 h 433650"/>
                  <a:gd name="connsiteX38" fmla="*/ 134470 w 358490"/>
                  <a:gd name="connsiteY38" fmla="*/ 417516 h 433650"/>
                  <a:gd name="connsiteX39" fmla="*/ 197496 w 358490"/>
                  <a:gd name="connsiteY39" fmla="*/ 432646 h 433650"/>
                  <a:gd name="connsiteX40" fmla="*/ 219163 w 358490"/>
                  <a:gd name="connsiteY40" fmla="*/ 433419 h 433650"/>
                  <a:gd name="connsiteX41" fmla="*/ 240804 w 358490"/>
                  <a:gd name="connsiteY41" fmla="*/ 432005 h 433650"/>
                  <a:gd name="connsiteX42" fmla="*/ 262151 w 358490"/>
                  <a:gd name="connsiteY42" fmla="*/ 428456 h 433650"/>
                  <a:gd name="connsiteX43" fmla="*/ 283071 w 358490"/>
                  <a:gd name="connsiteY43" fmla="*/ 422799 h 433650"/>
                  <a:gd name="connsiteX44" fmla="*/ 303324 w 358490"/>
                  <a:gd name="connsiteY44" fmla="*/ 415061 h 433650"/>
                  <a:gd name="connsiteX45" fmla="*/ 322723 w 358490"/>
                  <a:gd name="connsiteY45" fmla="*/ 405348 h 433650"/>
                  <a:gd name="connsiteX46" fmla="*/ 341027 w 358490"/>
                  <a:gd name="connsiteY46" fmla="*/ 393741 h 433650"/>
                  <a:gd name="connsiteX47" fmla="*/ 357678 w 358490"/>
                  <a:gd name="connsiteY47" fmla="*/ 380719 h 433650"/>
                  <a:gd name="connsiteX48" fmla="*/ 352555 w 358490"/>
                  <a:gd name="connsiteY48" fmla="*/ 374689 h 433650"/>
                  <a:gd name="connsiteX49" fmla="*/ 337745 w 358490"/>
                  <a:gd name="connsiteY49" fmla="*/ 354596 h 433650"/>
                  <a:gd name="connsiteX50" fmla="*/ 337745 w 358490"/>
                  <a:gd name="connsiteY50" fmla="*/ 354596 h 433650"/>
                  <a:gd name="connsiteX51" fmla="*/ 325017 w 358490"/>
                  <a:gd name="connsiteY51" fmla="*/ 333249 h 433650"/>
                  <a:gd name="connsiteX52" fmla="*/ 322162 w 358490"/>
                  <a:gd name="connsiteY52" fmla="*/ 327672 h 433650"/>
                  <a:gd name="connsiteX53" fmla="*/ 316826 w 358490"/>
                  <a:gd name="connsiteY53" fmla="*/ 316358 h 433650"/>
                  <a:gd name="connsiteX54" fmla="*/ 314397 w 358490"/>
                  <a:gd name="connsiteY54" fmla="*/ 310621 h 433650"/>
                  <a:gd name="connsiteX55" fmla="*/ 314397 w 358490"/>
                  <a:gd name="connsiteY55" fmla="*/ 310621 h 433650"/>
                  <a:gd name="connsiteX56" fmla="*/ 306179 w 358490"/>
                  <a:gd name="connsiteY56" fmla="*/ 287033 h 433650"/>
                  <a:gd name="connsiteX57" fmla="*/ 300362 w 358490"/>
                  <a:gd name="connsiteY57" fmla="*/ 262778 h 433650"/>
                  <a:gd name="connsiteX58" fmla="*/ 296973 w 358490"/>
                  <a:gd name="connsiteY58" fmla="*/ 238042 h 433650"/>
                  <a:gd name="connsiteX59" fmla="*/ 296092 w 358490"/>
                  <a:gd name="connsiteY59" fmla="*/ 213093 h 433650"/>
                  <a:gd name="connsiteX60" fmla="*/ 297720 w 358490"/>
                  <a:gd name="connsiteY60" fmla="*/ 188170 h 433650"/>
                  <a:gd name="connsiteX61" fmla="*/ 308393 w 358490"/>
                  <a:gd name="connsiteY61" fmla="*/ 139446 h 433650"/>
                  <a:gd name="connsiteX62" fmla="*/ 308393 w 358490"/>
                  <a:gd name="connsiteY62" fmla="*/ 139446 h 433650"/>
                  <a:gd name="connsiteX63" fmla="*/ 310395 w 358490"/>
                  <a:gd name="connsiteY63" fmla="*/ 133522 h 433650"/>
                  <a:gd name="connsiteX64" fmla="*/ 317306 w 358490"/>
                  <a:gd name="connsiteY64" fmla="*/ 116098 h 433650"/>
                  <a:gd name="connsiteX65" fmla="*/ 328486 w 358490"/>
                  <a:gd name="connsiteY65" fmla="*/ 93790 h 433650"/>
                  <a:gd name="connsiteX66" fmla="*/ 338306 w 358490"/>
                  <a:gd name="connsiteY66" fmla="*/ 77780 h 433650"/>
                  <a:gd name="connsiteX67" fmla="*/ 341855 w 358490"/>
                  <a:gd name="connsiteY67" fmla="*/ 72630 h 433650"/>
                  <a:gd name="connsiteX68" fmla="*/ 357224 w 358490"/>
                  <a:gd name="connsiteY68" fmla="*/ 52991 h 433650"/>
                  <a:gd name="connsiteX69" fmla="*/ 357651 w 358490"/>
                  <a:gd name="connsiteY69" fmla="*/ 52538 h 433650"/>
                  <a:gd name="connsiteX70" fmla="*/ 341001 w 358490"/>
                  <a:gd name="connsiteY70" fmla="*/ 39489 h 433650"/>
                  <a:gd name="connsiteX71" fmla="*/ 322856 w 358490"/>
                  <a:gd name="connsiteY71" fmla="*/ 27855 h 433650"/>
                  <a:gd name="connsiteX72" fmla="*/ 303457 w 358490"/>
                  <a:gd name="connsiteY72" fmla="*/ 18142 h 433650"/>
                  <a:gd name="connsiteX73" fmla="*/ 283204 w 358490"/>
                  <a:gd name="connsiteY73" fmla="*/ 10404 h 433650"/>
                  <a:gd name="connsiteX74" fmla="*/ 262284 w 358490"/>
                  <a:gd name="connsiteY74" fmla="*/ 4721 h 433650"/>
                  <a:gd name="connsiteX75" fmla="*/ 240937 w 358490"/>
                  <a:gd name="connsiteY75" fmla="*/ 1172 h 433650"/>
                  <a:gd name="connsiteX76" fmla="*/ 219297 w 358490"/>
                  <a:gd name="connsiteY76" fmla="*/ -216 h 433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58490" h="433650">
                    <a:moveTo>
                      <a:pt x="213853" y="-163"/>
                    </a:moveTo>
                    <a:cubicBezTo>
                      <a:pt x="210251" y="-163"/>
                      <a:pt x="206622" y="24"/>
                      <a:pt x="203020" y="238"/>
                    </a:cubicBezTo>
                    <a:cubicBezTo>
                      <a:pt x="201205" y="238"/>
                      <a:pt x="199418" y="478"/>
                      <a:pt x="197683" y="638"/>
                    </a:cubicBezTo>
                    <a:cubicBezTo>
                      <a:pt x="194081" y="932"/>
                      <a:pt x="190505" y="1332"/>
                      <a:pt x="187010" y="1812"/>
                    </a:cubicBezTo>
                    <a:cubicBezTo>
                      <a:pt x="183514" y="2292"/>
                      <a:pt x="179885" y="2879"/>
                      <a:pt x="176336" y="3547"/>
                    </a:cubicBezTo>
                    <a:lnTo>
                      <a:pt x="171000" y="4614"/>
                    </a:lnTo>
                    <a:cubicBezTo>
                      <a:pt x="167477" y="5361"/>
                      <a:pt x="163955" y="6215"/>
                      <a:pt x="160326" y="7149"/>
                    </a:cubicBezTo>
                    <a:cubicBezTo>
                      <a:pt x="158592" y="7602"/>
                      <a:pt x="156831" y="8109"/>
                      <a:pt x="154989" y="8616"/>
                    </a:cubicBezTo>
                    <a:cubicBezTo>
                      <a:pt x="151521" y="9630"/>
                      <a:pt x="148078" y="10724"/>
                      <a:pt x="144663" y="11925"/>
                    </a:cubicBezTo>
                    <a:cubicBezTo>
                      <a:pt x="141247" y="13126"/>
                      <a:pt x="137885" y="14380"/>
                      <a:pt x="134523" y="15741"/>
                    </a:cubicBezTo>
                    <a:cubicBezTo>
                      <a:pt x="127826" y="18455"/>
                      <a:pt x="121269" y="21510"/>
                      <a:pt x="114884" y="24893"/>
                    </a:cubicBezTo>
                    <a:cubicBezTo>
                      <a:pt x="111682" y="26574"/>
                      <a:pt x="108507" y="28336"/>
                      <a:pt x="105411" y="30230"/>
                    </a:cubicBezTo>
                    <a:cubicBezTo>
                      <a:pt x="102316" y="32125"/>
                      <a:pt x="99247" y="34019"/>
                      <a:pt x="96232" y="35994"/>
                    </a:cubicBezTo>
                    <a:cubicBezTo>
                      <a:pt x="94711" y="37008"/>
                      <a:pt x="93217" y="38022"/>
                      <a:pt x="91749" y="39062"/>
                    </a:cubicBezTo>
                    <a:cubicBezTo>
                      <a:pt x="88787" y="41117"/>
                      <a:pt x="85879" y="43278"/>
                      <a:pt x="83024" y="45493"/>
                    </a:cubicBezTo>
                    <a:cubicBezTo>
                      <a:pt x="81583" y="46587"/>
                      <a:pt x="80169" y="47735"/>
                      <a:pt x="78781" y="48855"/>
                    </a:cubicBezTo>
                    <a:cubicBezTo>
                      <a:pt x="76113" y="51150"/>
                      <a:pt x="73231" y="53498"/>
                      <a:pt x="70562" y="55926"/>
                    </a:cubicBezTo>
                    <a:lnTo>
                      <a:pt x="66587" y="59609"/>
                    </a:lnTo>
                    <a:cubicBezTo>
                      <a:pt x="65279" y="60863"/>
                      <a:pt x="63918" y="62117"/>
                      <a:pt x="62717" y="63424"/>
                    </a:cubicBezTo>
                    <a:cubicBezTo>
                      <a:pt x="57594" y="68505"/>
                      <a:pt x="52740" y="73847"/>
                      <a:pt x="48175" y="79435"/>
                    </a:cubicBezTo>
                    <a:cubicBezTo>
                      <a:pt x="43585" y="85038"/>
                      <a:pt x="39289" y="90847"/>
                      <a:pt x="35287" y="96859"/>
                    </a:cubicBezTo>
                    <a:lnTo>
                      <a:pt x="35287" y="96859"/>
                    </a:lnTo>
                    <a:cubicBezTo>
                      <a:pt x="31311" y="102863"/>
                      <a:pt x="27602" y="109107"/>
                      <a:pt x="24240" y="115538"/>
                    </a:cubicBezTo>
                    <a:lnTo>
                      <a:pt x="24240" y="115538"/>
                    </a:lnTo>
                    <a:cubicBezTo>
                      <a:pt x="20878" y="121915"/>
                      <a:pt x="17809" y="128479"/>
                      <a:pt x="15087" y="135177"/>
                    </a:cubicBezTo>
                    <a:cubicBezTo>
                      <a:pt x="12368" y="141874"/>
                      <a:pt x="9991" y="148705"/>
                      <a:pt x="7963" y="155643"/>
                    </a:cubicBezTo>
                    <a:cubicBezTo>
                      <a:pt x="5935" y="162581"/>
                      <a:pt x="4254" y="169625"/>
                      <a:pt x="2920" y="176723"/>
                    </a:cubicBezTo>
                    <a:cubicBezTo>
                      <a:pt x="1585" y="183786"/>
                      <a:pt x="606" y="190911"/>
                      <a:pt x="-16" y="198070"/>
                    </a:cubicBezTo>
                    <a:cubicBezTo>
                      <a:pt x="-637" y="205275"/>
                      <a:pt x="-896" y="212498"/>
                      <a:pt x="-789" y="219737"/>
                    </a:cubicBezTo>
                    <a:cubicBezTo>
                      <a:pt x="-563" y="234205"/>
                      <a:pt x="1100" y="248614"/>
                      <a:pt x="4174" y="262751"/>
                    </a:cubicBezTo>
                    <a:lnTo>
                      <a:pt x="4174" y="262751"/>
                    </a:lnTo>
                    <a:cubicBezTo>
                      <a:pt x="8795" y="283978"/>
                      <a:pt x="16584" y="304388"/>
                      <a:pt x="27282" y="323296"/>
                    </a:cubicBezTo>
                    <a:cubicBezTo>
                      <a:pt x="30839" y="329593"/>
                      <a:pt x="34700" y="335704"/>
                      <a:pt x="38862" y="341628"/>
                    </a:cubicBezTo>
                    <a:cubicBezTo>
                      <a:pt x="43025" y="347552"/>
                      <a:pt x="47473" y="353235"/>
                      <a:pt x="52204" y="358679"/>
                    </a:cubicBezTo>
                    <a:cubicBezTo>
                      <a:pt x="55566" y="362556"/>
                      <a:pt x="59062" y="366302"/>
                      <a:pt x="62691" y="369912"/>
                    </a:cubicBezTo>
                    <a:cubicBezTo>
                      <a:pt x="67777" y="375028"/>
                      <a:pt x="73121" y="379881"/>
                      <a:pt x="78701" y="384455"/>
                    </a:cubicBezTo>
                    <a:cubicBezTo>
                      <a:pt x="84291" y="389039"/>
                      <a:pt x="90116" y="393333"/>
                      <a:pt x="96152" y="397316"/>
                    </a:cubicBezTo>
                    <a:cubicBezTo>
                      <a:pt x="102183" y="401319"/>
                      <a:pt x="108408" y="405009"/>
                      <a:pt x="114831" y="408390"/>
                    </a:cubicBezTo>
                    <a:cubicBezTo>
                      <a:pt x="121208" y="411752"/>
                      <a:pt x="127772" y="414794"/>
                      <a:pt x="134470" y="417516"/>
                    </a:cubicBezTo>
                    <a:cubicBezTo>
                      <a:pt x="154605" y="425681"/>
                      <a:pt x="175851" y="430780"/>
                      <a:pt x="197496" y="432646"/>
                    </a:cubicBezTo>
                    <a:cubicBezTo>
                      <a:pt x="204701" y="433259"/>
                      <a:pt x="211932" y="433499"/>
                      <a:pt x="219163" y="433419"/>
                    </a:cubicBezTo>
                    <a:cubicBezTo>
                      <a:pt x="226395" y="433339"/>
                      <a:pt x="233626" y="432832"/>
                      <a:pt x="240804" y="432005"/>
                    </a:cubicBezTo>
                    <a:cubicBezTo>
                      <a:pt x="247974" y="431181"/>
                      <a:pt x="255098" y="429996"/>
                      <a:pt x="262151" y="428456"/>
                    </a:cubicBezTo>
                    <a:cubicBezTo>
                      <a:pt x="269222" y="426909"/>
                      <a:pt x="276186" y="425041"/>
                      <a:pt x="283071" y="422799"/>
                    </a:cubicBezTo>
                    <a:cubicBezTo>
                      <a:pt x="289955" y="420558"/>
                      <a:pt x="296706" y="417970"/>
                      <a:pt x="303324" y="415061"/>
                    </a:cubicBezTo>
                    <a:cubicBezTo>
                      <a:pt x="309941" y="412152"/>
                      <a:pt x="316399" y="408897"/>
                      <a:pt x="322723" y="405348"/>
                    </a:cubicBezTo>
                    <a:cubicBezTo>
                      <a:pt x="329047" y="401799"/>
                      <a:pt x="335104" y="397903"/>
                      <a:pt x="341027" y="393741"/>
                    </a:cubicBezTo>
                    <a:cubicBezTo>
                      <a:pt x="346951" y="389578"/>
                      <a:pt x="352341" y="385309"/>
                      <a:pt x="357678" y="380719"/>
                    </a:cubicBezTo>
                    <a:cubicBezTo>
                      <a:pt x="355944" y="378718"/>
                      <a:pt x="354236" y="376717"/>
                      <a:pt x="352555" y="374689"/>
                    </a:cubicBezTo>
                    <a:cubicBezTo>
                      <a:pt x="347218" y="368231"/>
                      <a:pt x="342335" y="361534"/>
                      <a:pt x="337745" y="354596"/>
                    </a:cubicBezTo>
                    <a:lnTo>
                      <a:pt x="337745" y="354596"/>
                    </a:lnTo>
                    <a:cubicBezTo>
                      <a:pt x="333140" y="347704"/>
                      <a:pt x="328892" y="340579"/>
                      <a:pt x="325017" y="333249"/>
                    </a:cubicBezTo>
                    <a:cubicBezTo>
                      <a:pt x="324030" y="331408"/>
                      <a:pt x="323096" y="329540"/>
                      <a:pt x="322162" y="327672"/>
                    </a:cubicBezTo>
                    <a:cubicBezTo>
                      <a:pt x="320321" y="323963"/>
                      <a:pt x="318560" y="320174"/>
                      <a:pt x="316826" y="316358"/>
                    </a:cubicBezTo>
                    <a:cubicBezTo>
                      <a:pt x="315998" y="314464"/>
                      <a:pt x="315198" y="312543"/>
                      <a:pt x="314397" y="310621"/>
                    </a:cubicBezTo>
                    <a:lnTo>
                      <a:pt x="314397" y="310621"/>
                    </a:lnTo>
                    <a:cubicBezTo>
                      <a:pt x="311283" y="302918"/>
                      <a:pt x="308546" y="295057"/>
                      <a:pt x="306179" y="287033"/>
                    </a:cubicBezTo>
                    <a:cubicBezTo>
                      <a:pt x="303830" y="279028"/>
                      <a:pt x="301909" y="271023"/>
                      <a:pt x="300362" y="262778"/>
                    </a:cubicBezTo>
                    <a:cubicBezTo>
                      <a:pt x="298819" y="254594"/>
                      <a:pt x="297688" y="246338"/>
                      <a:pt x="296973" y="238042"/>
                    </a:cubicBezTo>
                    <a:cubicBezTo>
                      <a:pt x="296279" y="229735"/>
                      <a:pt x="295986" y="221418"/>
                      <a:pt x="296092" y="213093"/>
                    </a:cubicBezTo>
                    <a:cubicBezTo>
                      <a:pt x="296226" y="204768"/>
                      <a:pt x="296759" y="196442"/>
                      <a:pt x="297720" y="188170"/>
                    </a:cubicBezTo>
                    <a:cubicBezTo>
                      <a:pt x="299649" y="171613"/>
                      <a:pt x="303225" y="155294"/>
                      <a:pt x="308393" y="139446"/>
                    </a:cubicBezTo>
                    <a:lnTo>
                      <a:pt x="308393" y="139446"/>
                    </a:lnTo>
                    <a:cubicBezTo>
                      <a:pt x="309034" y="137453"/>
                      <a:pt x="309701" y="135478"/>
                      <a:pt x="310395" y="133522"/>
                    </a:cubicBezTo>
                    <a:cubicBezTo>
                      <a:pt x="312476" y="127625"/>
                      <a:pt x="314771" y="121835"/>
                      <a:pt x="317306" y="116098"/>
                    </a:cubicBezTo>
                    <a:cubicBezTo>
                      <a:pt x="320646" y="108474"/>
                      <a:pt x="324377" y="101030"/>
                      <a:pt x="328486" y="93790"/>
                    </a:cubicBezTo>
                    <a:cubicBezTo>
                      <a:pt x="331547" y="88347"/>
                      <a:pt x="334818" y="83010"/>
                      <a:pt x="338306" y="77780"/>
                    </a:cubicBezTo>
                    <a:cubicBezTo>
                      <a:pt x="339453" y="76046"/>
                      <a:pt x="340627" y="74338"/>
                      <a:pt x="341855" y="72630"/>
                    </a:cubicBezTo>
                    <a:cubicBezTo>
                      <a:pt x="346639" y="65826"/>
                      <a:pt x="351768" y="59270"/>
                      <a:pt x="357224" y="52991"/>
                    </a:cubicBezTo>
                    <a:lnTo>
                      <a:pt x="357651" y="52538"/>
                    </a:lnTo>
                    <a:cubicBezTo>
                      <a:pt x="352315" y="47913"/>
                      <a:pt x="346764" y="43564"/>
                      <a:pt x="341001" y="39489"/>
                    </a:cubicBezTo>
                    <a:cubicBezTo>
                      <a:pt x="335237" y="35415"/>
                      <a:pt x="329188" y="31538"/>
                      <a:pt x="322856" y="27855"/>
                    </a:cubicBezTo>
                    <a:cubicBezTo>
                      <a:pt x="316556" y="24293"/>
                      <a:pt x="310082" y="21054"/>
                      <a:pt x="303457" y="18142"/>
                    </a:cubicBezTo>
                    <a:cubicBezTo>
                      <a:pt x="296848" y="15207"/>
                      <a:pt x="290089" y="12624"/>
                      <a:pt x="283204" y="10404"/>
                    </a:cubicBezTo>
                    <a:cubicBezTo>
                      <a:pt x="276320" y="8163"/>
                      <a:pt x="269347" y="6268"/>
                      <a:pt x="262284" y="4721"/>
                    </a:cubicBezTo>
                    <a:cubicBezTo>
                      <a:pt x="255213" y="3200"/>
                      <a:pt x="248089" y="2052"/>
                      <a:pt x="240937" y="1172"/>
                    </a:cubicBezTo>
                    <a:cubicBezTo>
                      <a:pt x="233786" y="291"/>
                      <a:pt x="226528" y="-109"/>
                      <a:pt x="219297" y="-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1DB9B606-03DA-4F97-BF20-5E981520098F}"/>
                  </a:ext>
                </a:extLst>
              </p:cNvPr>
              <p:cNvSpPr/>
              <p:nvPr/>
            </p:nvSpPr>
            <p:spPr>
              <a:xfrm>
                <a:off x="1934822" y="2778454"/>
                <a:ext cx="433524" cy="358375"/>
              </a:xfrm>
              <a:custGeom>
                <a:avLst/>
                <a:gdLst>
                  <a:gd name="connsiteX0" fmla="*/ 380176 w 433524"/>
                  <a:gd name="connsiteY0" fmla="*/ -189 h 358375"/>
                  <a:gd name="connsiteX1" fmla="*/ 374145 w 433524"/>
                  <a:gd name="connsiteY1" fmla="*/ 4907 h 358375"/>
                  <a:gd name="connsiteX2" fmla="*/ 359202 w 433524"/>
                  <a:gd name="connsiteY2" fmla="*/ 16221 h 358375"/>
                  <a:gd name="connsiteX3" fmla="*/ 354052 w 433524"/>
                  <a:gd name="connsiteY3" fmla="*/ 19744 h 358375"/>
                  <a:gd name="connsiteX4" fmla="*/ 332706 w 433524"/>
                  <a:gd name="connsiteY4" fmla="*/ 32472 h 358375"/>
                  <a:gd name="connsiteX5" fmla="*/ 332706 w 433524"/>
                  <a:gd name="connsiteY5" fmla="*/ 32472 h 358375"/>
                  <a:gd name="connsiteX6" fmla="*/ 327155 w 433524"/>
                  <a:gd name="connsiteY6" fmla="*/ 35300 h 358375"/>
                  <a:gd name="connsiteX7" fmla="*/ 310078 w 433524"/>
                  <a:gd name="connsiteY7" fmla="*/ 43012 h 358375"/>
                  <a:gd name="connsiteX8" fmla="*/ 298390 w 433524"/>
                  <a:gd name="connsiteY8" fmla="*/ 47414 h 358375"/>
                  <a:gd name="connsiteX9" fmla="*/ 298390 w 433524"/>
                  <a:gd name="connsiteY9" fmla="*/ 47414 h 358375"/>
                  <a:gd name="connsiteX10" fmla="*/ 286516 w 433524"/>
                  <a:gd name="connsiteY10" fmla="*/ 51203 h 358375"/>
                  <a:gd name="connsiteX11" fmla="*/ 262234 w 433524"/>
                  <a:gd name="connsiteY11" fmla="*/ 57047 h 358375"/>
                  <a:gd name="connsiteX12" fmla="*/ 237499 w 433524"/>
                  <a:gd name="connsiteY12" fmla="*/ 60409 h 358375"/>
                  <a:gd name="connsiteX13" fmla="*/ 231255 w 433524"/>
                  <a:gd name="connsiteY13" fmla="*/ 60863 h 358375"/>
                  <a:gd name="connsiteX14" fmla="*/ 225037 w 433524"/>
                  <a:gd name="connsiteY14" fmla="*/ 61156 h 358375"/>
                  <a:gd name="connsiteX15" fmla="*/ 218793 w 433524"/>
                  <a:gd name="connsiteY15" fmla="*/ 61317 h 358375"/>
                  <a:gd name="connsiteX16" fmla="*/ 212549 w 433524"/>
                  <a:gd name="connsiteY16" fmla="*/ 61317 h 358375"/>
                  <a:gd name="connsiteX17" fmla="*/ 187627 w 433524"/>
                  <a:gd name="connsiteY17" fmla="*/ 59716 h 358375"/>
                  <a:gd name="connsiteX18" fmla="*/ 162998 w 433524"/>
                  <a:gd name="connsiteY18" fmla="*/ 55606 h 358375"/>
                  <a:gd name="connsiteX19" fmla="*/ 150857 w 433524"/>
                  <a:gd name="connsiteY19" fmla="*/ 52644 h 358375"/>
                  <a:gd name="connsiteX20" fmla="*/ 150857 w 433524"/>
                  <a:gd name="connsiteY20" fmla="*/ 52644 h 358375"/>
                  <a:gd name="connsiteX21" fmla="*/ 144853 w 433524"/>
                  <a:gd name="connsiteY21" fmla="*/ 50937 h 358375"/>
                  <a:gd name="connsiteX22" fmla="*/ 144853 w 433524"/>
                  <a:gd name="connsiteY22" fmla="*/ 50937 h 358375"/>
                  <a:gd name="connsiteX23" fmla="*/ 138902 w 433524"/>
                  <a:gd name="connsiteY23" fmla="*/ 49095 h 358375"/>
                  <a:gd name="connsiteX24" fmla="*/ 138902 w 433524"/>
                  <a:gd name="connsiteY24" fmla="*/ 49095 h 358375"/>
                  <a:gd name="connsiteX25" fmla="*/ 132979 w 433524"/>
                  <a:gd name="connsiteY25" fmla="*/ 47094 h 358375"/>
                  <a:gd name="connsiteX26" fmla="*/ 127135 w 433524"/>
                  <a:gd name="connsiteY26" fmla="*/ 44933 h 358375"/>
                  <a:gd name="connsiteX27" fmla="*/ 121318 w 433524"/>
                  <a:gd name="connsiteY27" fmla="*/ 42638 h 358375"/>
                  <a:gd name="connsiteX28" fmla="*/ 115581 w 433524"/>
                  <a:gd name="connsiteY28" fmla="*/ 40183 h 358375"/>
                  <a:gd name="connsiteX29" fmla="*/ 93247 w 433524"/>
                  <a:gd name="connsiteY29" fmla="*/ 29003 h 358375"/>
                  <a:gd name="connsiteX30" fmla="*/ 77237 w 433524"/>
                  <a:gd name="connsiteY30" fmla="*/ 19156 h 358375"/>
                  <a:gd name="connsiteX31" fmla="*/ 72114 w 433524"/>
                  <a:gd name="connsiteY31" fmla="*/ 15634 h 358375"/>
                  <a:gd name="connsiteX32" fmla="*/ 67044 w 433524"/>
                  <a:gd name="connsiteY32" fmla="*/ 11979 h 358375"/>
                  <a:gd name="connsiteX33" fmla="*/ 62080 w 433524"/>
                  <a:gd name="connsiteY33" fmla="*/ 8189 h 358375"/>
                  <a:gd name="connsiteX34" fmla="*/ 52448 w 433524"/>
                  <a:gd name="connsiteY34" fmla="*/ 184 h 358375"/>
                  <a:gd name="connsiteX35" fmla="*/ 51994 w 433524"/>
                  <a:gd name="connsiteY35" fmla="*/ -216 h 358375"/>
                  <a:gd name="connsiteX36" fmla="*/ 42068 w 433524"/>
                  <a:gd name="connsiteY36" fmla="*/ 12139 h 358375"/>
                  <a:gd name="connsiteX37" fmla="*/ 38973 w 433524"/>
                  <a:gd name="connsiteY37" fmla="*/ 16435 h 358375"/>
                  <a:gd name="connsiteX38" fmla="*/ 27365 w 433524"/>
                  <a:gd name="connsiteY38" fmla="*/ 34740 h 358375"/>
                  <a:gd name="connsiteX39" fmla="*/ 17652 w 433524"/>
                  <a:gd name="connsiteY39" fmla="*/ 54112 h 358375"/>
                  <a:gd name="connsiteX40" fmla="*/ 15518 w 433524"/>
                  <a:gd name="connsiteY40" fmla="*/ 59102 h 358375"/>
                  <a:gd name="connsiteX41" fmla="*/ 11648 w 433524"/>
                  <a:gd name="connsiteY41" fmla="*/ 69242 h 358375"/>
                  <a:gd name="connsiteX42" fmla="*/ 11648 w 433524"/>
                  <a:gd name="connsiteY42" fmla="*/ 69242 h 358375"/>
                  <a:gd name="connsiteX43" fmla="*/ 9914 w 433524"/>
                  <a:gd name="connsiteY43" fmla="*/ 74365 h 358375"/>
                  <a:gd name="connsiteX44" fmla="*/ 6819 w 433524"/>
                  <a:gd name="connsiteY44" fmla="*/ 84771 h 358375"/>
                  <a:gd name="connsiteX45" fmla="*/ 4150 w 433524"/>
                  <a:gd name="connsiteY45" fmla="*/ 95285 h 358375"/>
                  <a:gd name="connsiteX46" fmla="*/ 4150 w 433524"/>
                  <a:gd name="connsiteY46" fmla="*/ 95285 h 358375"/>
                  <a:gd name="connsiteX47" fmla="*/ 601 w 433524"/>
                  <a:gd name="connsiteY47" fmla="*/ 116632 h 358375"/>
                  <a:gd name="connsiteX48" fmla="*/ -813 w 433524"/>
                  <a:gd name="connsiteY48" fmla="*/ 138272 h 358375"/>
                  <a:gd name="connsiteX49" fmla="*/ -39 w 433524"/>
                  <a:gd name="connsiteY49" fmla="*/ 159912 h 358375"/>
                  <a:gd name="connsiteX50" fmla="*/ 1162 w 433524"/>
                  <a:gd name="connsiteY50" fmla="*/ 170586 h 358375"/>
                  <a:gd name="connsiteX51" fmla="*/ 2896 w 433524"/>
                  <a:gd name="connsiteY51" fmla="*/ 181259 h 358375"/>
                  <a:gd name="connsiteX52" fmla="*/ 3964 w 433524"/>
                  <a:gd name="connsiteY52" fmla="*/ 186596 h 358375"/>
                  <a:gd name="connsiteX53" fmla="*/ 6472 w 433524"/>
                  <a:gd name="connsiteY53" fmla="*/ 197136 h 358375"/>
                  <a:gd name="connsiteX54" fmla="*/ 7939 w 433524"/>
                  <a:gd name="connsiteY54" fmla="*/ 202339 h 358375"/>
                  <a:gd name="connsiteX55" fmla="*/ 11248 w 433524"/>
                  <a:gd name="connsiteY55" fmla="*/ 212666 h 358375"/>
                  <a:gd name="connsiteX56" fmla="*/ 15064 w 433524"/>
                  <a:gd name="connsiteY56" fmla="*/ 222806 h 358375"/>
                  <a:gd name="connsiteX57" fmla="*/ 15064 w 433524"/>
                  <a:gd name="connsiteY57" fmla="*/ 222806 h 358375"/>
                  <a:gd name="connsiteX58" fmla="*/ 17145 w 433524"/>
                  <a:gd name="connsiteY58" fmla="*/ 227822 h 358375"/>
                  <a:gd name="connsiteX59" fmla="*/ 21735 w 433524"/>
                  <a:gd name="connsiteY59" fmla="*/ 237642 h 358375"/>
                  <a:gd name="connsiteX60" fmla="*/ 21735 w 433524"/>
                  <a:gd name="connsiteY60" fmla="*/ 237642 h 358375"/>
                  <a:gd name="connsiteX61" fmla="*/ 24190 w 433524"/>
                  <a:gd name="connsiteY61" fmla="*/ 242471 h 358375"/>
                  <a:gd name="connsiteX62" fmla="*/ 24190 w 433524"/>
                  <a:gd name="connsiteY62" fmla="*/ 242471 h 358375"/>
                  <a:gd name="connsiteX63" fmla="*/ 29526 w 433524"/>
                  <a:gd name="connsiteY63" fmla="*/ 251917 h 358375"/>
                  <a:gd name="connsiteX64" fmla="*/ 35290 w 433524"/>
                  <a:gd name="connsiteY64" fmla="*/ 261123 h 358375"/>
                  <a:gd name="connsiteX65" fmla="*/ 35290 w 433524"/>
                  <a:gd name="connsiteY65" fmla="*/ 261123 h 358375"/>
                  <a:gd name="connsiteX66" fmla="*/ 38332 w 433524"/>
                  <a:gd name="connsiteY66" fmla="*/ 265606 h 358375"/>
                  <a:gd name="connsiteX67" fmla="*/ 44763 w 433524"/>
                  <a:gd name="connsiteY67" fmla="*/ 274332 h 358375"/>
                  <a:gd name="connsiteX68" fmla="*/ 48152 w 433524"/>
                  <a:gd name="connsiteY68" fmla="*/ 278574 h 358375"/>
                  <a:gd name="connsiteX69" fmla="*/ 53488 w 433524"/>
                  <a:gd name="connsiteY69" fmla="*/ 284872 h 358375"/>
                  <a:gd name="connsiteX70" fmla="*/ 55143 w 433524"/>
                  <a:gd name="connsiteY70" fmla="*/ 286793 h 358375"/>
                  <a:gd name="connsiteX71" fmla="*/ 62641 w 433524"/>
                  <a:gd name="connsiteY71" fmla="*/ 294638 h 358375"/>
                  <a:gd name="connsiteX72" fmla="*/ 78651 w 433524"/>
                  <a:gd name="connsiteY72" fmla="*/ 309180 h 358375"/>
                  <a:gd name="connsiteX73" fmla="*/ 96102 w 433524"/>
                  <a:gd name="connsiteY73" fmla="*/ 322042 h 358375"/>
                  <a:gd name="connsiteX74" fmla="*/ 114781 w 433524"/>
                  <a:gd name="connsiteY74" fmla="*/ 333116 h 358375"/>
                  <a:gd name="connsiteX75" fmla="*/ 134420 w 433524"/>
                  <a:gd name="connsiteY75" fmla="*/ 342242 h 358375"/>
                  <a:gd name="connsiteX76" fmla="*/ 134420 w 433524"/>
                  <a:gd name="connsiteY76" fmla="*/ 342242 h 358375"/>
                  <a:gd name="connsiteX77" fmla="*/ 154886 w 433524"/>
                  <a:gd name="connsiteY77" fmla="*/ 349366 h 358375"/>
                  <a:gd name="connsiteX78" fmla="*/ 175993 w 433524"/>
                  <a:gd name="connsiteY78" fmla="*/ 354436 h 358375"/>
                  <a:gd name="connsiteX79" fmla="*/ 197340 w 433524"/>
                  <a:gd name="connsiteY79" fmla="*/ 357371 h 358375"/>
                  <a:gd name="connsiteX80" fmla="*/ 219007 w 433524"/>
                  <a:gd name="connsiteY80" fmla="*/ 358145 h 358375"/>
                  <a:gd name="connsiteX81" fmla="*/ 240647 w 433524"/>
                  <a:gd name="connsiteY81" fmla="*/ 356731 h 358375"/>
                  <a:gd name="connsiteX82" fmla="*/ 282941 w 433524"/>
                  <a:gd name="connsiteY82" fmla="*/ 347525 h 358375"/>
                  <a:gd name="connsiteX83" fmla="*/ 303194 w 433524"/>
                  <a:gd name="connsiteY83" fmla="*/ 339787 h 358375"/>
                  <a:gd name="connsiteX84" fmla="*/ 322592 w 433524"/>
                  <a:gd name="connsiteY84" fmla="*/ 330074 h 358375"/>
                  <a:gd name="connsiteX85" fmla="*/ 340898 w 433524"/>
                  <a:gd name="connsiteY85" fmla="*/ 318466 h 358375"/>
                  <a:gd name="connsiteX86" fmla="*/ 357948 w 433524"/>
                  <a:gd name="connsiteY86" fmla="*/ 305125 h 358375"/>
                  <a:gd name="connsiteX87" fmla="*/ 369182 w 433524"/>
                  <a:gd name="connsiteY87" fmla="*/ 294665 h 358375"/>
                  <a:gd name="connsiteX88" fmla="*/ 383725 w 433524"/>
                  <a:gd name="connsiteY88" fmla="*/ 278655 h 358375"/>
                  <a:gd name="connsiteX89" fmla="*/ 396586 w 433524"/>
                  <a:gd name="connsiteY89" fmla="*/ 261203 h 358375"/>
                  <a:gd name="connsiteX90" fmla="*/ 407660 w 433524"/>
                  <a:gd name="connsiteY90" fmla="*/ 242525 h 358375"/>
                  <a:gd name="connsiteX91" fmla="*/ 407660 w 433524"/>
                  <a:gd name="connsiteY91" fmla="*/ 242525 h 358375"/>
                  <a:gd name="connsiteX92" fmla="*/ 423937 w 433524"/>
                  <a:gd name="connsiteY92" fmla="*/ 202499 h 358375"/>
                  <a:gd name="connsiteX93" fmla="*/ 428980 w 433524"/>
                  <a:gd name="connsiteY93" fmla="*/ 181419 h 358375"/>
                  <a:gd name="connsiteX94" fmla="*/ 431915 w 433524"/>
                  <a:gd name="connsiteY94" fmla="*/ 159939 h 358375"/>
                  <a:gd name="connsiteX95" fmla="*/ 432689 w 433524"/>
                  <a:gd name="connsiteY95" fmla="*/ 138299 h 358375"/>
                  <a:gd name="connsiteX96" fmla="*/ 431275 w 433524"/>
                  <a:gd name="connsiteY96" fmla="*/ 116658 h 358375"/>
                  <a:gd name="connsiteX97" fmla="*/ 427726 w 433524"/>
                  <a:gd name="connsiteY97" fmla="*/ 95311 h 358375"/>
                  <a:gd name="connsiteX98" fmla="*/ 427726 w 433524"/>
                  <a:gd name="connsiteY98" fmla="*/ 95311 h 358375"/>
                  <a:gd name="connsiteX99" fmla="*/ 422069 w 433524"/>
                  <a:gd name="connsiteY99" fmla="*/ 74391 h 358375"/>
                  <a:gd name="connsiteX100" fmla="*/ 422069 w 433524"/>
                  <a:gd name="connsiteY100" fmla="*/ 74391 h 358375"/>
                  <a:gd name="connsiteX101" fmla="*/ 414331 w 433524"/>
                  <a:gd name="connsiteY101" fmla="*/ 54139 h 358375"/>
                  <a:gd name="connsiteX102" fmla="*/ 404618 w 433524"/>
                  <a:gd name="connsiteY102" fmla="*/ 34766 h 358375"/>
                  <a:gd name="connsiteX103" fmla="*/ 393010 w 433524"/>
                  <a:gd name="connsiteY103" fmla="*/ 16461 h 358375"/>
                  <a:gd name="connsiteX104" fmla="*/ 379989 w 433524"/>
                  <a:gd name="connsiteY104" fmla="*/ -189 h 3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433524" h="358375">
                    <a:moveTo>
                      <a:pt x="380176" y="-189"/>
                    </a:moveTo>
                    <a:cubicBezTo>
                      <a:pt x="378201" y="1545"/>
                      <a:pt x="376200" y="3253"/>
                      <a:pt x="374145" y="4907"/>
                    </a:cubicBezTo>
                    <a:cubicBezTo>
                      <a:pt x="369315" y="8857"/>
                      <a:pt x="364326" y="12646"/>
                      <a:pt x="359202" y="16221"/>
                    </a:cubicBezTo>
                    <a:cubicBezTo>
                      <a:pt x="357521" y="17422"/>
                      <a:pt x="355787" y="18569"/>
                      <a:pt x="354052" y="19744"/>
                    </a:cubicBezTo>
                    <a:cubicBezTo>
                      <a:pt x="347115" y="24333"/>
                      <a:pt x="339990" y="28576"/>
                      <a:pt x="332706" y="32472"/>
                    </a:cubicBezTo>
                    <a:lnTo>
                      <a:pt x="332706" y="32472"/>
                    </a:lnTo>
                    <a:cubicBezTo>
                      <a:pt x="330864" y="33432"/>
                      <a:pt x="328996" y="34393"/>
                      <a:pt x="327155" y="35300"/>
                    </a:cubicBezTo>
                    <a:cubicBezTo>
                      <a:pt x="321552" y="37968"/>
                      <a:pt x="315842" y="40637"/>
                      <a:pt x="310078" y="43012"/>
                    </a:cubicBezTo>
                    <a:cubicBezTo>
                      <a:pt x="306209" y="44559"/>
                      <a:pt x="302313" y="46027"/>
                      <a:pt x="298390" y="47414"/>
                    </a:cubicBezTo>
                    <a:lnTo>
                      <a:pt x="298390" y="47414"/>
                    </a:lnTo>
                    <a:cubicBezTo>
                      <a:pt x="294468" y="48775"/>
                      <a:pt x="290385" y="50083"/>
                      <a:pt x="286516" y="51203"/>
                    </a:cubicBezTo>
                    <a:cubicBezTo>
                      <a:pt x="278511" y="53552"/>
                      <a:pt x="270426" y="55500"/>
                      <a:pt x="262234" y="57047"/>
                    </a:cubicBezTo>
                    <a:cubicBezTo>
                      <a:pt x="254042" y="58595"/>
                      <a:pt x="245797" y="59716"/>
                      <a:pt x="237499" y="60409"/>
                    </a:cubicBezTo>
                    <a:cubicBezTo>
                      <a:pt x="235417" y="60596"/>
                      <a:pt x="233336" y="60729"/>
                      <a:pt x="231255" y="60863"/>
                    </a:cubicBezTo>
                    <a:cubicBezTo>
                      <a:pt x="229173" y="60996"/>
                      <a:pt x="227118" y="61103"/>
                      <a:pt x="225037" y="61156"/>
                    </a:cubicBezTo>
                    <a:lnTo>
                      <a:pt x="218793" y="61317"/>
                    </a:lnTo>
                    <a:cubicBezTo>
                      <a:pt x="216712" y="61317"/>
                      <a:pt x="214631" y="61317"/>
                      <a:pt x="212549" y="61317"/>
                    </a:cubicBezTo>
                    <a:cubicBezTo>
                      <a:pt x="204224" y="61317"/>
                      <a:pt x="195899" y="60649"/>
                      <a:pt x="187627" y="59716"/>
                    </a:cubicBezTo>
                    <a:cubicBezTo>
                      <a:pt x="179355" y="58760"/>
                      <a:pt x="171136" y="57389"/>
                      <a:pt x="162998" y="55606"/>
                    </a:cubicBezTo>
                    <a:cubicBezTo>
                      <a:pt x="158915" y="54726"/>
                      <a:pt x="154993" y="53738"/>
                      <a:pt x="150857" y="52644"/>
                    </a:cubicBezTo>
                    <a:lnTo>
                      <a:pt x="150857" y="52644"/>
                    </a:lnTo>
                    <a:cubicBezTo>
                      <a:pt x="148856" y="52111"/>
                      <a:pt x="146854" y="51550"/>
                      <a:pt x="144853" y="50937"/>
                    </a:cubicBezTo>
                    <a:lnTo>
                      <a:pt x="144853" y="50937"/>
                    </a:lnTo>
                    <a:cubicBezTo>
                      <a:pt x="142852" y="50350"/>
                      <a:pt x="140877" y="49736"/>
                      <a:pt x="138902" y="49095"/>
                    </a:cubicBezTo>
                    <a:lnTo>
                      <a:pt x="138902" y="49095"/>
                    </a:lnTo>
                    <a:lnTo>
                      <a:pt x="132979" y="47094"/>
                    </a:lnTo>
                    <a:cubicBezTo>
                      <a:pt x="131031" y="46374"/>
                      <a:pt x="129056" y="45680"/>
                      <a:pt x="127135" y="44933"/>
                    </a:cubicBezTo>
                    <a:lnTo>
                      <a:pt x="121318" y="42638"/>
                    </a:lnTo>
                    <a:cubicBezTo>
                      <a:pt x="119397" y="41838"/>
                      <a:pt x="117476" y="41037"/>
                      <a:pt x="115581" y="40183"/>
                    </a:cubicBezTo>
                    <a:cubicBezTo>
                      <a:pt x="107955" y="36832"/>
                      <a:pt x="100500" y="33101"/>
                      <a:pt x="93247" y="29003"/>
                    </a:cubicBezTo>
                    <a:cubicBezTo>
                      <a:pt x="87803" y="25926"/>
                      <a:pt x="82467" y="22644"/>
                      <a:pt x="77237" y="19156"/>
                    </a:cubicBezTo>
                    <a:cubicBezTo>
                      <a:pt x="75529" y="18009"/>
                      <a:pt x="73795" y="16835"/>
                      <a:pt x="72114" y="15634"/>
                    </a:cubicBezTo>
                    <a:cubicBezTo>
                      <a:pt x="70432" y="14433"/>
                      <a:pt x="68725" y="13206"/>
                      <a:pt x="67044" y="11979"/>
                    </a:cubicBezTo>
                    <a:cubicBezTo>
                      <a:pt x="65362" y="10751"/>
                      <a:pt x="63708" y="9470"/>
                      <a:pt x="62080" y="8189"/>
                    </a:cubicBezTo>
                    <a:cubicBezTo>
                      <a:pt x="58798" y="5521"/>
                      <a:pt x="55596" y="2853"/>
                      <a:pt x="52448" y="184"/>
                    </a:cubicBezTo>
                    <a:lnTo>
                      <a:pt x="51994" y="-216"/>
                    </a:lnTo>
                    <a:cubicBezTo>
                      <a:pt x="48552" y="3787"/>
                      <a:pt x="45216" y="7923"/>
                      <a:pt x="42068" y="12139"/>
                    </a:cubicBezTo>
                    <a:cubicBezTo>
                      <a:pt x="41000" y="13553"/>
                      <a:pt x="39960" y="14994"/>
                      <a:pt x="38973" y="16435"/>
                    </a:cubicBezTo>
                    <a:cubicBezTo>
                      <a:pt x="34788" y="22329"/>
                      <a:pt x="30914" y="28440"/>
                      <a:pt x="27365" y="34740"/>
                    </a:cubicBezTo>
                    <a:cubicBezTo>
                      <a:pt x="23816" y="41037"/>
                      <a:pt x="20561" y="47494"/>
                      <a:pt x="17652" y="54112"/>
                    </a:cubicBezTo>
                    <a:cubicBezTo>
                      <a:pt x="16932" y="55766"/>
                      <a:pt x="16211" y="57447"/>
                      <a:pt x="15518" y="59102"/>
                    </a:cubicBezTo>
                    <a:cubicBezTo>
                      <a:pt x="14157" y="62464"/>
                      <a:pt x="12849" y="65826"/>
                      <a:pt x="11648" y="69242"/>
                    </a:cubicBezTo>
                    <a:lnTo>
                      <a:pt x="11648" y="69242"/>
                    </a:lnTo>
                    <a:cubicBezTo>
                      <a:pt x="11061" y="70949"/>
                      <a:pt x="10474" y="72657"/>
                      <a:pt x="9914" y="74365"/>
                    </a:cubicBezTo>
                    <a:cubicBezTo>
                      <a:pt x="8793" y="77807"/>
                      <a:pt x="7753" y="81276"/>
                      <a:pt x="6819" y="84771"/>
                    </a:cubicBezTo>
                    <a:cubicBezTo>
                      <a:pt x="5885" y="88267"/>
                      <a:pt x="5031" y="91763"/>
                      <a:pt x="4150" y="95285"/>
                    </a:cubicBezTo>
                    <a:lnTo>
                      <a:pt x="4150" y="95285"/>
                    </a:lnTo>
                    <a:cubicBezTo>
                      <a:pt x="2608" y="102335"/>
                      <a:pt x="1423" y="109462"/>
                      <a:pt x="601" y="116632"/>
                    </a:cubicBezTo>
                    <a:cubicBezTo>
                      <a:pt x="-244" y="123815"/>
                      <a:pt x="-717" y="131038"/>
                      <a:pt x="-813" y="138272"/>
                    </a:cubicBezTo>
                    <a:cubicBezTo>
                      <a:pt x="-813" y="145477"/>
                      <a:pt x="-653" y="152708"/>
                      <a:pt x="-39" y="159912"/>
                    </a:cubicBezTo>
                    <a:cubicBezTo>
                      <a:pt x="281" y="163515"/>
                      <a:pt x="655" y="167117"/>
                      <a:pt x="1162" y="170586"/>
                    </a:cubicBezTo>
                    <a:cubicBezTo>
                      <a:pt x="1669" y="174055"/>
                      <a:pt x="2229" y="177737"/>
                      <a:pt x="2896" y="181259"/>
                    </a:cubicBezTo>
                    <a:cubicBezTo>
                      <a:pt x="3216" y="183047"/>
                      <a:pt x="3563" y="184808"/>
                      <a:pt x="3964" y="186596"/>
                    </a:cubicBezTo>
                    <a:cubicBezTo>
                      <a:pt x="4711" y="190118"/>
                      <a:pt x="5565" y="193641"/>
                      <a:pt x="6472" y="197136"/>
                    </a:cubicBezTo>
                    <a:cubicBezTo>
                      <a:pt x="6952" y="198870"/>
                      <a:pt x="7432" y="200605"/>
                      <a:pt x="7939" y="202339"/>
                    </a:cubicBezTo>
                    <a:cubicBezTo>
                      <a:pt x="8953" y="205808"/>
                      <a:pt x="10074" y="209250"/>
                      <a:pt x="11248" y="212666"/>
                    </a:cubicBezTo>
                    <a:cubicBezTo>
                      <a:pt x="12422" y="216081"/>
                      <a:pt x="13703" y="219470"/>
                      <a:pt x="15064" y="222806"/>
                    </a:cubicBezTo>
                    <a:lnTo>
                      <a:pt x="15064" y="222806"/>
                    </a:lnTo>
                    <a:cubicBezTo>
                      <a:pt x="15731" y="224487"/>
                      <a:pt x="16425" y="226168"/>
                      <a:pt x="17145" y="227822"/>
                    </a:cubicBezTo>
                    <a:cubicBezTo>
                      <a:pt x="18586" y="231131"/>
                      <a:pt x="20107" y="234413"/>
                      <a:pt x="21735" y="237642"/>
                    </a:cubicBezTo>
                    <a:lnTo>
                      <a:pt x="21735" y="237642"/>
                    </a:lnTo>
                    <a:cubicBezTo>
                      <a:pt x="22509" y="239269"/>
                      <a:pt x="23363" y="240871"/>
                      <a:pt x="24190" y="242471"/>
                    </a:cubicBezTo>
                    <a:lnTo>
                      <a:pt x="24190" y="242471"/>
                    </a:lnTo>
                    <a:cubicBezTo>
                      <a:pt x="25897" y="245674"/>
                      <a:pt x="27632" y="248822"/>
                      <a:pt x="29526" y="251917"/>
                    </a:cubicBezTo>
                    <a:cubicBezTo>
                      <a:pt x="31421" y="255013"/>
                      <a:pt x="33289" y="258108"/>
                      <a:pt x="35290" y="261123"/>
                    </a:cubicBezTo>
                    <a:lnTo>
                      <a:pt x="35290" y="261123"/>
                    </a:lnTo>
                    <a:cubicBezTo>
                      <a:pt x="36285" y="262618"/>
                      <a:pt x="37299" y="264112"/>
                      <a:pt x="38332" y="265606"/>
                    </a:cubicBezTo>
                    <a:cubicBezTo>
                      <a:pt x="40387" y="268568"/>
                      <a:pt x="42548" y="271477"/>
                      <a:pt x="44763" y="274332"/>
                    </a:cubicBezTo>
                    <a:cubicBezTo>
                      <a:pt x="45857" y="275746"/>
                      <a:pt x="47004" y="277160"/>
                      <a:pt x="48152" y="278574"/>
                    </a:cubicBezTo>
                    <a:cubicBezTo>
                      <a:pt x="49886" y="280709"/>
                      <a:pt x="51700" y="282817"/>
                      <a:pt x="53488" y="284872"/>
                    </a:cubicBezTo>
                    <a:lnTo>
                      <a:pt x="55143" y="286793"/>
                    </a:lnTo>
                    <a:cubicBezTo>
                      <a:pt x="57598" y="289461"/>
                      <a:pt x="60079" y="292130"/>
                      <a:pt x="62641" y="294638"/>
                    </a:cubicBezTo>
                    <a:cubicBezTo>
                      <a:pt x="67727" y="299753"/>
                      <a:pt x="73071" y="304607"/>
                      <a:pt x="78651" y="309180"/>
                    </a:cubicBezTo>
                    <a:cubicBezTo>
                      <a:pt x="84241" y="313765"/>
                      <a:pt x="90066" y="318058"/>
                      <a:pt x="96102" y="322042"/>
                    </a:cubicBezTo>
                    <a:cubicBezTo>
                      <a:pt x="102133" y="326045"/>
                      <a:pt x="108358" y="329735"/>
                      <a:pt x="114781" y="333116"/>
                    </a:cubicBezTo>
                    <a:cubicBezTo>
                      <a:pt x="121158" y="336478"/>
                      <a:pt x="127722" y="339520"/>
                      <a:pt x="134420" y="342242"/>
                    </a:cubicBezTo>
                    <a:lnTo>
                      <a:pt x="134420" y="342242"/>
                    </a:lnTo>
                    <a:cubicBezTo>
                      <a:pt x="141117" y="344961"/>
                      <a:pt x="147948" y="347338"/>
                      <a:pt x="154886" y="349366"/>
                    </a:cubicBezTo>
                    <a:cubicBezTo>
                      <a:pt x="161829" y="351418"/>
                      <a:pt x="168868" y="353110"/>
                      <a:pt x="175993" y="354436"/>
                    </a:cubicBezTo>
                    <a:cubicBezTo>
                      <a:pt x="183064" y="355773"/>
                      <a:pt x="190188" y="356752"/>
                      <a:pt x="197340" y="357371"/>
                    </a:cubicBezTo>
                    <a:cubicBezTo>
                      <a:pt x="204544" y="357985"/>
                      <a:pt x="211775" y="358225"/>
                      <a:pt x="219007" y="358145"/>
                    </a:cubicBezTo>
                    <a:cubicBezTo>
                      <a:pt x="226238" y="358065"/>
                      <a:pt x="233469" y="357558"/>
                      <a:pt x="240647" y="356731"/>
                    </a:cubicBezTo>
                    <a:cubicBezTo>
                      <a:pt x="255003" y="355074"/>
                      <a:pt x="269172" y="351992"/>
                      <a:pt x="282941" y="347525"/>
                    </a:cubicBezTo>
                    <a:cubicBezTo>
                      <a:pt x="289825" y="345283"/>
                      <a:pt x="296576" y="342703"/>
                      <a:pt x="303194" y="339787"/>
                    </a:cubicBezTo>
                    <a:cubicBezTo>
                      <a:pt x="309811" y="336878"/>
                      <a:pt x="316295" y="333623"/>
                      <a:pt x="322592" y="330074"/>
                    </a:cubicBezTo>
                    <a:cubicBezTo>
                      <a:pt x="328890" y="326525"/>
                      <a:pt x="335000" y="322629"/>
                      <a:pt x="340898" y="318466"/>
                    </a:cubicBezTo>
                    <a:cubicBezTo>
                      <a:pt x="346795" y="314314"/>
                      <a:pt x="352505" y="309861"/>
                      <a:pt x="357948" y="305125"/>
                    </a:cubicBezTo>
                    <a:cubicBezTo>
                      <a:pt x="361817" y="301762"/>
                      <a:pt x="365580" y="298294"/>
                      <a:pt x="369182" y="294665"/>
                    </a:cubicBezTo>
                    <a:cubicBezTo>
                      <a:pt x="374305" y="289541"/>
                      <a:pt x="379162" y="284205"/>
                      <a:pt x="383725" y="278655"/>
                    </a:cubicBezTo>
                    <a:cubicBezTo>
                      <a:pt x="388314" y="273059"/>
                      <a:pt x="392584" y="267234"/>
                      <a:pt x="396586" y="261203"/>
                    </a:cubicBezTo>
                    <a:cubicBezTo>
                      <a:pt x="400589" y="255170"/>
                      <a:pt x="404298" y="248937"/>
                      <a:pt x="407660" y="242525"/>
                    </a:cubicBezTo>
                    <a:lnTo>
                      <a:pt x="407660" y="242525"/>
                    </a:lnTo>
                    <a:cubicBezTo>
                      <a:pt x="414384" y="229749"/>
                      <a:pt x="419828" y="216343"/>
                      <a:pt x="423937" y="202499"/>
                    </a:cubicBezTo>
                    <a:cubicBezTo>
                      <a:pt x="425965" y="195562"/>
                      <a:pt x="427646" y="188517"/>
                      <a:pt x="428980" y="181419"/>
                    </a:cubicBezTo>
                    <a:cubicBezTo>
                      <a:pt x="430314" y="174314"/>
                      <a:pt x="431302" y="167144"/>
                      <a:pt x="431915" y="159939"/>
                    </a:cubicBezTo>
                    <a:cubicBezTo>
                      <a:pt x="432529" y="152735"/>
                      <a:pt x="432796" y="145503"/>
                      <a:pt x="432689" y="138299"/>
                    </a:cubicBezTo>
                    <a:cubicBezTo>
                      <a:pt x="432582" y="131094"/>
                      <a:pt x="432102" y="123836"/>
                      <a:pt x="431275" y="116658"/>
                    </a:cubicBezTo>
                    <a:cubicBezTo>
                      <a:pt x="430448" y="109488"/>
                      <a:pt x="429274" y="102361"/>
                      <a:pt x="427726" y="95311"/>
                    </a:cubicBezTo>
                    <a:lnTo>
                      <a:pt x="427726" y="95311"/>
                    </a:lnTo>
                    <a:cubicBezTo>
                      <a:pt x="426205" y="88246"/>
                      <a:pt x="424311" y="81265"/>
                      <a:pt x="422069" y="74391"/>
                    </a:cubicBezTo>
                    <a:lnTo>
                      <a:pt x="422069" y="74391"/>
                    </a:lnTo>
                    <a:cubicBezTo>
                      <a:pt x="419828" y="67526"/>
                      <a:pt x="417239" y="60775"/>
                      <a:pt x="414331" y="54139"/>
                    </a:cubicBezTo>
                    <a:cubicBezTo>
                      <a:pt x="411422" y="47521"/>
                      <a:pt x="408167" y="41064"/>
                      <a:pt x="404618" y="34766"/>
                    </a:cubicBezTo>
                    <a:cubicBezTo>
                      <a:pt x="401069" y="28472"/>
                      <a:pt x="397200" y="22364"/>
                      <a:pt x="393010" y="16461"/>
                    </a:cubicBezTo>
                    <a:cubicBezTo>
                      <a:pt x="388955" y="10698"/>
                      <a:pt x="384605" y="5148"/>
                      <a:pt x="379989" y="-18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5" name="Group 754">
              <a:extLst>
                <a:ext uri="{FF2B5EF4-FFF2-40B4-BE49-F238E27FC236}">
                  <a16:creationId xmlns:a16="http://schemas.microsoft.com/office/drawing/2014/main" id="{3EA7314B-5274-4654-B160-EE3D640D1DD7}"/>
                </a:ext>
              </a:extLst>
            </p:cNvPr>
            <p:cNvGrpSpPr/>
            <p:nvPr/>
          </p:nvGrpSpPr>
          <p:grpSpPr>
            <a:xfrm>
              <a:off x="2495796" y="2404604"/>
              <a:ext cx="784056" cy="762200"/>
              <a:chOff x="2495796" y="2373343"/>
              <a:chExt cx="784056" cy="762200"/>
            </a:xfrm>
          </p:grpSpPr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E92C8B6B-942E-4F99-8C27-5FA25A2E25F6}"/>
                  </a:ext>
                </a:extLst>
              </p:cNvPr>
              <p:cNvSpPr/>
              <p:nvPr/>
            </p:nvSpPr>
            <p:spPr>
              <a:xfrm>
                <a:off x="2723267" y="2373343"/>
                <a:ext cx="330497" cy="331602"/>
              </a:xfrm>
              <a:custGeom>
                <a:avLst/>
                <a:gdLst>
                  <a:gd name="connsiteX0" fmla="*/ 163464 w 330497"/>
                  <a:gd name="connsiteY0" fmla="*/ -214 h 331602"/>
                  <a:gd name="connsiteX1" fmla="*/ 130543 w 330497"/>
                  <a:gd name="connsiteY1" fmla="*/ 3128 h 331602"/>
                  <a:gd name="connsiteX2" fmla="*/ 114490 w 330497"/>
                  <a:gd name="connsiteY2" fmla="*/ 7259 h 331602"/>
                  <a:gd name="connsiteX3" fmla="*/ 98912 w 330497"/>
                  <a:gd name="connsiteY3" fmla="*/ 12944 h 331602"/>
                  <a:gd name="connsiteX4" fmla="*/ 83990 w 330497"/>
                  <a:gd name="connsiteY4" fmla="*/ 20180 h 331602"/>
                  <a:gd name="connsiteX5" fmla="*/ 69859 w 330497"/>
                  <a:gd name="connsiteY5" fmla="*/ 28865 h 331602"/>
                  <a:gd name="connsiteX6" fmla="*/ 56701 w 330497"/>
                  <a:gd name="connsiteY6" fmla="*/ 38917 h 331602"/>
                  <a:gd name="connsiteX7" fmla="*/ 44570 w 330497"/>
                  <a:gd name="connsiteY7" fmla="*/ 50233 h 331602"/>
                  <a:gd name="connsiteX8" fmla="*/ 33649 w 330497"/>
                  <a:gd name="connsiteY8" fmla="*/ 62706 h 331602"/>
                  <a:gd name="connsiteX9" fmla="*/ 24044 w 330497"/>
                  <a:gd name="connsiteY9" fmla="*/ 76206 h 331602"/>
                  <a:gd name="connsiteX10" fmla="*/ 9044 w 330497"/>
                  <a:gd name="connsiteY10" fmla="*/ 105732 h 331602"/>
                  <a:gd name="connsiteX11" fmla="*/ 9044 w 330497"/>
                  <a:gd name="connsiteY11" fmla="*/ 105732 h 331602"/>
                  <a:gd name="connsiteX12" fmla="*/ 228 w 330497"/>
                  <a:gd name="connsiteY12" fmla="*/ 137627 h 331602"/>
                  <a:gd name="connsiteX13" fmla="*/ -1167 w 330497"/>
                  <a:gd name="connsiteY13" fmla="*/ 149232 h 331602"/>
                  <a:gd name="connsiteX14" fmla="*/ 14070 w 330497"/>
                  <a:gd name="connsiteY14" fmla="*/ 155153 h 331602"/>
                  <a:gd name="connsiteX15" fmla="*/ 31149 w 330497"/>
                  <a:gd name="connsiteY15" fmla="*/ 163706 h 331602"/>
                  <a:gd name="connsiteX16" fmla="*/ 47280 w 330497"/>
                  <a:gd name="connsiteY16" fmla="*/ 173916 h 331602"/>
                  <a:gd name="connsiteX17" fmla="*/ 47280 w 330497"/>
                  <a:gd name="connsiteY17" fmla="*/ 173916 h 331602"/>
                  <a:gd name="connsiteX18" fmla="*/ 54938 w 330497"/>
                  <a:gd name="connsiteY18" fmla="*/ 179627 h 331602"/>
                  <a:gd name="connsiteX19" fmla="*/ 58649 w 330497"/>
                  <a:gd name="connsiteY19" fmla="*/ 182600 h 331602"/>
                  <a:gd name="connsiteX20" fmla="*/ 62306 w 330497"/>
                  <a:gd name="connsiteY20" fmla="*/ 185705 h 331602"/>
                  <a:gd name="connsiteX21" fmla="*/ 76096 w 330497"/>
                  <a:gd name="connsiteY21" fmla="*/ 198863 h 331602"/>
                  <a:gd name="connsiteX22" fmla="*/ 76096 w 330497"/>
                  <a:gd name="connsiteY22" fmla="*/ 198863 h 331602"/>
                  <a:gd name="connsiteX23" fmla="*/ 88491 w 330497"/>
                  <a:gd name="connsiteY23" fmla="*/ 213389 h 331602"/>
                  <a:gd name="connsiteX24" fmla="*/ 91359 w 330497"/>
                  <a:gd name="connsiteY24" fmla="*/ 217205 h 331602"/>
                  <a:gd name="connsiteX25" fmla="*/ 93991 w 330497"/>
                  <a:gd name="connsiteY25" fmla="*/ 221100 h 331602"/>
                  <a:gd name="connsiteX26" fmla="*/ 99254 w 330497"/>
                  <a:gd name="connsiteY26" fmla="*/ 228995 h 331602"/>
                  <a:gd name="connsiteX27" fmla="*/ 99254 w 330497"/>
                  <a:gd name="connsiteY27" fmla="*/ 228995 h 331602"/>
                  <a:gd name="connsiteX28" fmla="*/ 101727 w 330497"/>
                  <a:gd name="connsiteY28" fmla="*/ 233074 h 331602"/>
                  <a:gd name="connsiteX29" fmla="*/ 108517 w 330497"/>
                  <a:gd name="connsiteY29" fmla="*/ 245705 h 331602"/>
                  <a:gd name="connsiteX30" fmla="*/ 108517 w 330497"/>
                  <a:gd name="connsiteY30" fmla="*/ 245705 h 331602"/>
                  <a:gd name="connsiteX31" fmla="*/ 116043 w 330497"/>
                  <a:gd name="connsiteY31" fmla="*/ 263258 h 331602"/>
                  <a:gd name="connsiteX32" fmla="*/ 121832 w 330497"/>
                  <a:gd name="connsiteY32" fmla="*/ 281442 h 331602"/>
                  <a:gd name="connsiteX33" fmla="*/ 125727 w 330497"/>
                  <a:gd name="connsiteY33" fmla="*/ 300152 h 331602"/>
                  <a:gd name="connsiteX34" fmla="*/ 126438 w 330497"/>
                  <a:gd name="connsiteY34" fmla="*/ 304862 h 331602"/>
                  <a:gd name="connsiteX35" fmla="*/ 127780 w 330497"/>
                  <a:gd name="connsiteY35" fmla="*/ 319126 h 331602"/>
                  <a:gd name="connsiteX36" fmla="*/ 128043 w 330497"/>
                  <a:gd name="connsiteY36" fmla="*/ 327231 h 331602"/>
                  <a:gd name="connsiteX37" fmla="*/ 134937 w 330497"/>
                  <a:gd name="connsiteY37" fmla="*/ 328810 h 331602"/>
                  <a:gd name="connsiteX38" fmla="*/ 151385 w 330497"/>
                  <a:gd name="connsiteY38" fmla="*/ 330915 h 331602"/>
                  <a:gd name="connsiteX39" fmla="*/ 163358 w 330497"/>
                  <a:gd name="connsiteY39" fmla="*/ 331389 h 331602"/>
                  <a:gd name="connsiteX40" fmla="*/ 196305 w 330497"/>
                  <a:gd name="connsiteY40" fmla="*/ 328046 h 331602"/>
                  <a:gd name="connsiteX41" fmla="*/ 208121 w 330497"/>
                  <a:gd name="connsiteY41" fmla="*/ 325204 h 331602"/>
                  <a:gd name="connsiteX42" fmla="*/ 211989 w 330497"/>
                  <a:gd name="connsiteY42" fmla="*/ 324047 h 331602"/>
                  <a:gd name="connsiteX43" fmla="*/ 215831 w 330497"/>
                  <a:gd name="connsiteY43" fmla="*/ 322836 h 331602"/>
                  <a:gd name="connsiteX44" fmla="*/ 223437 w 330497"/>
                  <a:gd name="connsiteY44" fmla="*/ 320204 h 331602"/>
                  <a:gd name="connsiteX45" fmla="*/ 238568 w 330497"/>
                  <a:gd name="connsiteY45" fmla="*/ 313441 h 331602"/>
                  <a:gd name="connsiteX46" fmla="*/ 245858 w 330497"/>
                  <a:gd name="connsiteY46" fmla="*/ 309494 h 331602"/>
                  <a:gd name="connsiteX47" fmla="*/ 249436 w 330497"/>
                  <a:gd name="connsiteY47" fmla="*/ 307362 h 331602"/>
                  <a:gd name="connsiteX48" fmla="*/ 252937 w 330497"/>
                  <a:gd name="connsiteY48" fmla="*/ 305178 h 331602"/>
                  <a:gd name="connsiteX49" fmla="*/ 252937 w 330497"/>
                  <a:gd name="connsiteY49" fmla="*/ 305178 h 331602"/>
                  <a:gd name="connsiteX50" fmla="*/ 256384 w 330497"/>
                  <a:gd name="connsiteY50" fmla="*/ 302889 h 331602"/>
                  <a:gd name="connsiteX51" fmla="*/ 259779 w 330497"/>
                  <a:gd name="connsiteY51" fmla="*/ 300520 h 331602"/>
                  <a:gd name="connsiteX52" fmla="*/ 266410 w 330497"/>
                  <a:gd name="connsiteY52" fmla="*/ 295520 h 331602"/>
                  <a:gd name="connsiteX53" fmla="*/ 278884 w 330497"/>
                  <a:gd name="connsiteY53" fmla="*/ 284599 h 331602"/>
                  <a:gd name="connsiteX54" fmla="*/ 290173 w 330497"/>
                  <a:gd name="connsiteY54" fmla="*/ 272468 h 331602"/>
                  <a:gd name="connsiteX55" fmla="*/ 300226 w 330497"/>
                  <a:gd name="connsiteY55" fmla="*/ 259310 h 331602"/>
                  <a:gd name="connsiteX56" fmla="*/ 300226 w 330497"/>
                  <a:gd name="connsiteY56" fmla="*/ 259310 h 331602"/>
                  <a:gd name="connsiteX57" fmla="*/ 302515 w 330497"/>
                  <a:gd name="connsiteY57" fmla="*/ 255863 h 331602"/>
                  <a:gd name="connsiteX58" fmla="*/ 306857 w 330497"/>
                  <a:gd name="connsiteY58" fmla="*/ 248784 h 331602"/>
                  <a:gd name="connsiteX59" fmla="*/ 308884 w 330497"/>
                  <a:gd name="connsiteY59" fmla="*/ 245179 h 331602"/>
                  <a:gd name="connsiteX60" fmla="*/ 310831 w 330497"/>
                  <a:gd name="connsiteY60" fmla="*/ 241521 h 331602"/>
                  <a:gd name="connsiteX61" fmla="*/ 316094 w 330497"/>
                  <a:gd name="connsiteY61" fmla="*/ 230258 h 331602"/>
                  <a:gd name="connsiteX62" fmla="*/ 321778 w 330497"/>
                  <a:gd name="connsiteY62" fmla="*/ 214679 h 331602"/>
                  <a:gd name="connsiteX63" fmla="*/ 325883 w 330497"/>
                  <a:gd name="connsiteY63" fmla="*/ 198600 h 331602"/>
                  <a:gd name="connsiteX64" fmla="*/ 328515 w 330497"/>
                  <a:gd name="connsiteY64" fmla="*/ 182232 h 331602"/>
                  <a:gd name="connsiteX65" fmla="*/ 328515 w 330497"/>
                  <a:gd name="connsiteY65" fmla="*/ 182232 h 331602"/>
                  <a:gd name="connsiteX66" fmla="*/ 329331 w 330497"/>
                  <a:gd name="connsiteY66" fmla="*/ 165758 h 331602"/>
                  <a:gd name="connsiteX67" fmla="*/ 329094 w 330497"/>
                  <a:gd name="connsiteY67" fmla="*/ 159179 h 331602"/>
                  <a:gd name="connsiteX68" fmla="*/ 329094 w 330497"/>
                  <a:gd name="connsiteY68" fmla="*/ 158969 h 331602"/>
                  <a:gd name="connsiteX69" fmla="*/ 327594 w 330497"/>
                  <a:gd name="connsiteY69" fmla="*/ 142469 h 331602"/>
                  <a:gd name="connsiteX70" fmla="*/ 324462 w 330497"/>
                  <a:gd name="connsiteY70" fmla="*/ 126180 h 331602"/>
                  <a:gd name="connsiteX71" fmla="*/ 319699 w 330497"/>
                  <a:gd name="connsiteY71" fmla="*/ 110390 h 331602"/>
                  <a:gd name="connsiteX72" fmla="*/ 313383 w 330497"/>
                  <a:gd name="connsiteY72" fmla="*/ 95075 h 331602"/>
                  <a:gd name="connsiteX73" fmla="*/ 305489 w 330497"/>
                  <a:gd name="connsiteY73" fmla="*/ 80443 h 331602"/>
                  <a:gd name="connsiteX74" fmla="*/ 296278 w 330497"/>
                  <a:gd name="connsiteY74" fmla="*/ 66680 h 331602"/>
                  <a:gd name="connsiteX75" fmla="*/ 273936 w 330497"/>
                  <a:gd name="connsiteY75" fmla="*/ 42233 h 331602"/>
                  <a:gd name="connsiteX76" fmla="*/ 273936 w 330497"/>
                  <a:gd name="connsiteY76" fmla="*/ 42233 h 331602"/>
                  <a:gd name="connsiteX77" fmla="*/ 261068 w 330497"/>
                  <a:gd name="connsiteY77" fmla="*/ 31707 h 331602"/>
                  <a:gd name="connsiteX78" fmla="*/ 261068 w 330497"/>
                  <a:gd name="connsiteY78" fmla="*/ 31707 h 331602"/>
                  <a:gd name="connsiteX79" fmla="*/ 247200 w 330497"/>
                  <a:gd name="connsiteY79" fmla="*/ 22628 h 331602"/>
                  <a:gd name="connsiteX80" fmla="*/ 217095 w 330497"/>
                  <a:gd name="connsiteY80" fmla="*/ 8812 h 331602"/>
                  <a:gd name="connsiteX81" fmla="*/ 201306 w 330497"/>
                  <a:gd name="connsiteY81" fmla="*/ 4207 h 331602"/>
                  <a:gd name="connsiteX82" fmla="*/ 168463 w 330497"/>
                  <a:gd name="connsiteY82" fmla="*/ -83 h 331602"/>
                  <a:gd name="connsiteX83" fmla="*/ 163542 w 330497"/>
                  <a:gd name="connsiteY83" fmla="*/ -83 h 33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30497" h="331602">
                    <a:moveTo>
                      <a:pt x="163464" y="-214"/>
                    </a:moveTo>
                    <a:cubicBezTo>
                      <a:pt x="152411" y="-206"/>
                      <a:pt x="141385" y="915"/>
                      <a:pt x="130543" y="3128"/>
                    </a:cubicBezTo>
                    <a:cubicBezTo>
                      <a:pt x="125122" y="4225"/>
                      <a:pt x="119754" y="5604"/>
                      <a:pt x="114490" y="7259"/>
                    </a:cubicBezTo>
                    <a:cubicBezTo>
                      <a:pt x="109201" y="8891"/>
                      <a:pt x="104017" y="10788"/>
                      <a:pt x="98912" y="12944"/>
                    </a:cubicBezTo>
                    <a:cubicBezTo>
                      <a:pt x="93806" y="15102"/>
                      <a:pt x="88833" y="17515"/>
                      <a:pt x="83990" y="20180"/>
                    </a:cubicBezTo>
                    <a:cubicBezTo>
                      <a:pt x="79149" y="22830"/>
                      <a:pt x="74438" y="25725"/>
                      <a:pt x="69859" y="28865"/>
                    </a:cubicBezTo>
                    <a:cubicBezTo>
                      <a:pt x="65306" y="31996"/>
                      <a:pt x="60912" y="35365"/>
                      <a:pt x="56701" y="38917"/>
                    </a:cubicBezTo>
                    <a:cubicBezTo>
                      <a:pt x="52491" y="42470"/>
                      <a:pt x="48438" y="46259"/>
                      <a:pt x="44570" y="50233"/>
                    </a:cubicBezTo>
                    <a:cubicBezTo>
                      <a:pt x="40701" y="54206"/>
                      <a:pt x="37096" y="58364"/>
                      <a:pt x="33649" y="62706"/>
                    </a:cubicBezTo>
                    <a:cubicBezTo>
                      <a:pt x="30202" y="67049"/>
                      <a:pt x="27017" y="71548"/>
                      <a:pt x="24044" y="76206"/>
                    </a:cubicBezTo>
                    <a:cubicBezTo>
                      <a:pt x="18070" y="85527"/>
                      <a:pt x="13044" y="95417"/>
                      <a:pt x="9044" y="105732"/>
                    </a:cubicBezTo>
                    <a:lnTo>
                      <a:pt x="9044" y="105732"/>
                    </a:lnTo>
                    <a:cubicBezTo>
                      <a:pt x="5044" y="116043"/>
                      <a:pt x="2096" y="126727"/>
                      <a:pt x="228" y="137627"/>
                    </a:cubicBezTo>
                    <a:cubicBezTo>
                      <a:pt x="-430" y="141469"/>
                      <a:pt x="-798" y="145364"/>
                      <a:pt x="-1167" y="149232"/>
                    </a:cubicBezTo>
                    <a:cubicBezTo>
                      <a:pt x="4096" y="150995"/>
                      <a:pt x="9070" y="152943"/>
                      <a:pt x="14070" y="155153"/>
                    </a:cubicBezTo>
                    <a:cubicBezTo>
                      <a:pt x="19912" y="157785"/>
                      <a:pt x="25623" y="160574"/>
                      <a:pt x="31149" y="163706"/>
                    </a:cubicBezTo>
                    <a:cubicBezTo>
                      <a:pt x="36701" y="166837"/>
                      <a:pt x="42070" y="170242"/>
                      <a:pt x="47280" y="173916"/>
                    </a:cubicBezTo>
                    <a:lnTo>
                      <a:pt x="47280" y="173916"/>
                    </a:lnTo>
                    <a:cubicBezTo>
                      <a:pt x="49912" y="175758"/>
                      <a:pt x="52544" y="177653"/>
                      <a:pt x="54938" y="179627"/>
                    </a:cubicBezTo>
                    <a:cubicBezTo>
                      <a:pt x="56175" y="180600"/>
                      <a:pt x="57570" y="181600"/>
                      <a:pt x="58649" y="182600"/>
                    </a:cubicBezTo>
                    <a:lnTo>
                      <a:pt x="62306" y="185705"/>
                    </a:lnTo>
                    <a:cubicBezTo>
                      <a:pt x="67122" y="189853"/>
                      <a:pt x="71728" y="194245"/>
                      <a:pt x="76096" y="198863"/>
                    </a:cubicBezTo>
                    <a:lnTo>
                      <a:pt x="76096" y="198863"/>
                    </a:lnTo>
                    <a:cubicBezTo>
                      <a:pt x="80464" y="203495"/>
                      <a:pt x="84596" y="208337"/>
                      <a:pt x="88491" y="213389"/>
                    </a:cubicBezTo>
                    <a:cubicBezTo>
                      <a:pt x="89464" y="214653"/>
                      <a:pt x="90412" y="216021"/>
                      <a:pt x="91359" y="217205"/>
                    </a:cubicBezTo>
                    <a:cubicBezTo>
                      <a:pt x="92306" y="218389"/>
                      <a:pt x="93227" y="219837"/>
                      <a:pt x="93991" y="221100"/>
                    </a:cubicBezTo>
                    <a:cubicBezTo>
                      <a:pt x="95806" y="223732"/>
                      <a:pt x="97569" y="226363"/>
                      <a:pt x="99254" y="228995"/>
                    </a:cubicBezTo>
                    <a:lnTo>
                      <a:pt x="99254" y="228995"/>
                    </a:lnTo>
                    <a:lnTo>
                      <a:pt x="101727" y="233074"/>
                    </a:lnTo>
                    <a:cubicBezTo>
                      <a:pt x="104148" y="237213"/>
                      <a:pt x="106411" y="241423"/>
                      <a:pt x="108517" y="245705"/>
                    </a:cubicBezTo>
                    <a:lnTo>
                      <a:pt x="108517" y="245705"/>
                    </a:lnTo>
                    <a:cubicBezTo>
                      <a:pt x="111306" y="251416"/>
                      <a:pt x="113780" y="257284"/>
                      <a:pt x="116043" y="263258"/>
                    </a:cubicBezTo>
                    <a:cubicBezTo>
                      <a:pt x="118280" y="269218"/>
                      <a:pt x="120201" y="275286"/>
                      <a:pt x="121832" y="281442"/>
                    </a:cubicBezTo>
                    <a:cubicBezTo>
                      <a:pt x="123437" y="287607"/>
                      <a:pt x="124753" y="293852"/>
                      <a:pt x="125727" y="300152"/>
                    </a:cubicBezTo>
                    <a:cubicBezTo>
                      <a:pt x="125990" y="301731"/>
                      <a:pt x="126227" y="303284"/>
                      <a:pt x="126438" y="304862"/>
                    </a:cubicBezTo>
                    <a:cubicBezTo>
                      <a:pt x="127043" y="309599"/>
                      <a:pt x="127490" y="314362"/>
                      <a:pt x="127780" y="319126"/>
                    </a:cubicBezTo>
                    <a:cubicBezTo>
                      <a:pt x="127938" y="321757"/>
                      <a:pt x="128016" y="324389"/>
                      <a:pt x="128043" y="327231"/>
                    </a:cubicBezTo>
                    <a:cubicBezTo>
                      <a:pt x="130332" y="327757"/>
                      <a:pt x="132622" y="328389"/>
                      <a:pt x="134937" y="328810"/>
                    </a:cubicBezTo>
                    <a:cubicBezTo>
                      <a:pt x="140385" y="329789"/>
                      <a:pt x="145858" y="330491"/>
                      <a:pt x="151385" y="330915"/>
                    </a:cubicBezTo>
                    <a:cubicBezTo>
                      <a:pt x="155358" y="331204"/>
                      <a:pt x="159279" y="331362"/>
                      <a:pt x="163358" y="331389"/>
                    </a:cubicBezTo>
                    <a:cubicBezTo>
                      <a:pt x="174437" y="331381"/>
                      <a:pt x="185463" y="330262"/>
                      <a:pt x="196305" y="328046"/>
                    </a:cubicBezTo>
                    <a:cubicBezTo>
                      <a:pt x="200279" y="327257"/>
                      <a:pt x="204200" y="326310"/>
                      <a:pt x="208121" y="325204"/>
                    </a:cubicBezTo>
                    <a:cubicBezTo>
                      <a:pt x="209411" y="324836"/>
                      <a:pt x="210753" y="324468"/>
                      <a:pt x="211989" y="324047"/>
                    </a:cubicBezTo>
                    <a:cubicBezTo>
                      <a:pt x="213226" y="323625"/>
                      <a:pt x="214621" y="323257"/>
                      <a:pt x="215831" y="322836"/>
                    </a:cubicBezTo>
                    <a:cubicBezTo>
                      <a:pt x="218463" y="321994"/>
                      <a:pt x="220937" y="321073"/>
                      <a:pt x="223437" y="320204"/>
                    </a:cubicBezTo>
                    <a:cubicBezTo>
                      <a:pt x="228595" y="318204"/>
                      <a:pt x="233647" y="315947"/>
                      <a:pt x="238568" y="313441"/>
                    </a:cubicBezTo>
                    <a:cubicBezTo>
                      <a:pt x="241042" y="312178"/>
                      <a:pt x="243463" y="310810"/>
                      <a:pt x="245858" y="309494"/>
                    </a:cubicBezTo>
                    <a:cubicBezTo>
                      <a:pt x="247042" y="308783"/>
                      <a:pt x="248252" y="308099"/>
                      <a:pt x="249436" y="307362"/>
                    </a:cubicBezTo>
                    <a:cubicBezTo>
                      <a:pt x="250621" y="306626"/>
                      <a:pt x="251779" y="305915"/>
                      <a:pt x="252937" y="305178"/>
                    </a:cubicBezTo>
                    <a:lnTo>
                      <a:pt x="252937" y="305178"/>
                    </a:lnTo>
                    <a:cubicBezTo>
                      <a:pt x="254094" y="304415"/>
                      <a:pt x="255252" y="303678"/>
                      <a:pt x="256384" y="302889"/>
                    </a:cubicBezTo>
                    <a:cubicBezTo>
                      <a:pt x="257516" y="302099"/>
                      <a:pt x="258673" y="301336"/>
                      <a:pt x="259779" y="300520"/>
                    </a:cubicBezTo>
                    <a:cubicBezTo>
                      <a:pt x="262042" y="298915"/>
                      <a:pt x="264252" y="297257"/>
                      <a:pt x="266410" y="295520"/>
                    </a:cubicBezTo>
                    <a:cubicBezTo>
                      <a:pt x="270752" y="292094"/>
                      <a:pt x="274910" y="288447"/>
                      <a:pt x="278884" y="284599"/>
                    </a:cubicBezTo>
                    <a:cubicBezTo>
                      <a:pt x="282831" y="280731"/>
                      <a:pt x="286620" y="276705"/>
                      <a:pt x="290173" y="272468"/>
                    </a:cubicBezTo>
                    <a:cubicBezTo>
                      <a:pt x="293726" y="268231"/>
                      <a:pt x="297094" y="263836"/>
                      <a:pt x="300226" y="259310"/>
                    </a:cubicBezTo>
                    <a:lnTo>
                      <a:pt x="300226" y="259310"/>
                    </a:lnTo>
                    <a:lnTo>
                      <a:pt x="302515" y="255863"/>
                    </a:lnTo>
                    <a:cubicBezTo>
                      <a:pt x="304015" y="253547"/>
                      <a:pt x="305462" y="251179"/>
                      <a:pt x="306857" y="248784"/>
                    </a:cubicBezTo>
                    <a:cubicBezTo>
                      <a:pt x="307541" y="247600"/>
                      <a:pt x="308199" y="246389"/>
                      <a:pt x="308884" y="245179"/>
                    </a:cubicBezTo>
                    <a:cubicBezTo>
                      <a:pt x="309567" y="243968"/>
                      <a:pt x="310199" y="242758"/>
                      <a:pt x="310831" y="241521"/>
                    </a:cubicBezTo>
                    <a:cubicBezTo>
                      <a:pt x="312726" y="237837"/>
                      <a:pt x="314489" y="234081"/>
                      <a:pt x="316094" y="230258"/>
                    </a:cubicBezTo>
                    <a:cubicBezTo>
                      <a:pt x="318252" y="225163"/>
                      <a:pt x="320146" y="219963"/>
                      <a:pt x="321778" y="214679"/>
                    </a:cubicBezTo>
                    <a:cubicBezTo>
                      <a:pt x="323436" y="209395"/>
                      <a:pt x="324804" y="204026"/>
                      <a:pt x="325883" y="198600"/>
                    </a:cubicBezTo>
                    <a:cubicBezTo>
                      <a:pt x="327041" y="193192"/>
                      <a:pt x="327910" y="187729"/>
                      <a:pt x="328515" y="182232"/>
                    </a:cubicBezTo>
                    <a:lnTo>
                      <a:pt x="328515" y="182232"/>
                    </a:lnTo>
                    <a:cubicBezTo>
                      <a:pt x="329041" y="176785"/>
                      <a:pt x="329331" y="171258"/>
                      <a:pt x="329331" y="165758"/>
                    </a:cubicBezTo>
                    <a:cubicBezTo>
                      <a:pt x="329331" y="163574"/>
                      <a:pt x="329331" y="161364"/>
                      <a:pt x="329094" y="159179"/>
                    </a:cubicBezTo>
                    <a:lnTo>
                      <a:pt x="329094" y="158969"/>
                    </a:lnTo>
                    <a:cubicBezTo>
                      <a:pt x="328857" y="153469"/>
                      <a:pt x="328357" y="147943"/>
                      <a:pt x="327594" y="142469"/>
                    </a:cubicBezTo>
                    <a:cubicBezTo>
                      <a:pt x="326831" y="136995"/>
                      <a:pt x="325778" y="131574"/>
                      <a:pt x="324462" y="126180"/>
                    </a:cubicBezTo>
                    <a:cubicBezTo>
                      <a:pt x="323146" y="120785"/>
                      <a:pt x="321541" y="115653"/>
                      <a:pt x="319699" y="110390"/>
                    </a:cubicBezTo>
                    <a:cubicBezTo>
                      <a:pt x="317857" y="105180"/>
                      <a:pt x="315752" y="100069"/>
                      <a:pt x="313383" y="95075"/>
                    </a:cubicBezTo>
                    <a:cubicBezTo>
                      <a:pt x="311015" y="90061"/>
                      <a:pt x="308383" y="85177"/>
                      <a:pt x="305489" y="80443"/>
                    </a:cubicBezTo>
                    <a:cubicBezTo>
                      <a:pt x="302647" y="75706"/>
                      <a:pt x="299568" y="71101"/>
                      <a:pt x="296278" y="66680"/>
                    </a:cubicBezTo>
                    <a:cubicBezTo>
                      <a:pt x="289647" y="57814"/>
                      <a:pt x="282173" y="49625"/>
                      <a:pt x="273936" y="42233"/>
                    </a:cubicBezTo>
                    <a:lnTo>
                      <a:pt x="273936" y="42233"/>
                    </a:lnTo>
                    <a:cubicBezTo>
                      <a:pt x="269831" y="38549"/>
                      <a:pt x="265515" y="35049"/>
                      <a:pt x="261068" y="31707"/>
                    </a:cubicBezTo>
                    <a:lnTo>
                      <a:pt x="261068" y="31707"/>
                    </a:lnTo>
                    <a:cubicBezTo>
                      <a:pt x="256595" y="28451"/>
                      <a:pt x="251963" y="25420"/>
                      <a:pt x="247200" y="22628"/>
                    </a:cubicBezTo>
                    <a:cubicBezTo>
                      <a:pt x="237647" y="17036"/>
                      <a:pt x="227568" y="12407"/>
                      <a:pt x="217095" y="8812"/>
                    </a:cubicBezTo>
                    <a:cubicBezTo>
                      <a:pt x="211832" y="7023"/>
                      <a:pt x="206569" y="5470"/>
                      <a:pt x="201306" y="4207"/>
                    </a:cubicBezTo>
                    <a:cubicBezTo>
                      <a:pt x="190542" y="1675"/>
                      <a:pt x="179516" y="238"/>
                      <a:pt x="168463" y="-83"/>
                    </a:cubicBezTo>
                    <a:lnTo>
                      <a:pt x="163542" y="-83"/>
                    </a:lnTo>
                    <a:close/>
                  </a:path>
                </a:pathLst>
              </a:custGeom>
              <a:solidFill>
                <a:schemeClr val="accent1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0737E14-8B85-4656-ABF3-E054CAA6C9D9}"/>
                  </a:ext>
                </a:extLst>
              </p:cNvPr>
              <p:cNvSpPr/>
              <p:nvPr/>
            </p:nvSpPr>
            <p:spPr>
              <a:xfrm>
                <a:off x="2495796" y="2537868"/>
                <a:ext cx="331763" cy="317234"/>
              </a:xfrm>
              <a:custGeom>
                <a:avLst/>
                <a:gdLst>
                  <a:gd name="connsiteX0" fmla="*/ 164384 w 331763"/>
                  <a:gd name="connsiteY0" fmla="*/ -214 h 317234"/>
                  <a:gd name="connsiteX1" fmla="*/ 160226 w 331763"/>
                  <a:gd name="connsiteY1" fmla="*/ -214 h 317234"/>
                  <a:gd name="connsiteX2" fmla="*/ 143700 w 331763"/>
                  <a:gd name="connsiteY2" fmla="*/ 1049 h 317234"/>
                  <a:gd name="connsiteX3" fmla="*/ 127384 w 331763"/>
                  <a:gd name="connsiteY3" fmla="*/ 3970 h 317234"/>
                  <a:gd name="connsiteX4" fmla="*/ 111437 w 331763"/>
                  <a:gd name="connsiteY4" fmla="*/ 8496 h 317234"/>
                  <a:gd name="connsiteX5" fmla="*/ 96016 w 331763"/>
                  <a:gd name="connsiteY5" fmla="*/ 14575 h 317234"/>
                  <a:gd name="connsiteX6" fmla="*/ 81279 w 331763"/>
                  <a:gd name="connsiteY6" fmla="*/ 22180 h 317234"/>
                  <a:gd name="connsiteX7" fmla="*/ 67384 w 331763"/>
                  <a:gd name="connsiteY7" fmla="*/ 31207 h 317234"/>
                  <a:gd name="connsiteX8" fmla="*/ 54437 w 331763"/>
                  <a:gd name="connsiteY8" fmla="*/ 41601 h 317234"/>
                  <a:gd name="connsiteX9" fmla="*/ 32016 w 331763"/>
                  <a:gd name="connsiteY9" fmla="*/ 65943 h 317234"/>
                  <a:gd name="connsiteX10" fmla="*/ 22701 w 331763"/>
                  <a:gd name="connsiteY10" fmla="*/ 79680 h 317234"/>
                  <a:gd name="connsiteX11" fmla="*/ 14806 w 331763"/>
                  <a:gd name="connsiteY11" fmla="*/ 94285 h 317234"/>
                  <a:gd name="connsiteX12" fmla="*/ 8411 w 331763"/>
                  <a:gd name="connsiteY12" fmla="*/ 109601 h 317234"/>
                  <a:gd name="connsiteX13" fmla="*/ 6832 w 331763"/>
                  <a:gd name="connsiteY13" fmla="*/ 114232 h 317234"/>
                  <a:gd name="connsiteX14" fmla="*/ 6832 w 331763"/>
                  <a:gd name="connsiteY14" fmla="*/ 114232 h 317234"/>
                  <a:gd name="connsiteX15" fmla="*/ 2543 w 331763"/>
                  <a:gd name="connsiteY15" fmla="*/ 130232 h 317234"/>
                  <a:gd name="connsiteX16" fmla="*/ -89 w 331763"/>
                  <a:gd name="connsiteY16" fmla="*/ 146574 h 317234"/>
                  <a:gd name="connsiteX17" fmla="*/ -1141 w 331763"/>
                  <a:gd name="connsiteY17" fmla="*/ 163127 h 317234"/>
                  <a:gd name="connsiteX18" fmla="*/ -536 w 331763"/>
                  <a:gd name="connsiteY18" fmla="*/ 179706 h 317234"/>
                  <a:gd name="connsiteX19" fmla="*/ 1753 w 331763"/>
                  <a:gd name="connsiteY19" fmla="*/ 196127 h 317234"/>
                  <a:gd name="connsiteX20" fmla="*/ 5648 w 331763"/>
                  <a:gd name="connsiteY20" fmla="*/ 212232 h 317234"/>
                  <a:gd name="connsiteX21" fmla="*/ 11122 w 331763"/>
                  <a:gd name="connsiteY21" fmla="*/ 227889 h 317234"/>
                  <a:gd name="connsiteX22" fmla="*/ 18148 w 331763"/>
                  <a:gd name="connsiteY22" fmla="*/ 242916 h 317234"/>
                  <a:gd name="connsiteX23" fmla="*/ 26622 w 331763"/>
                  <a:gd name="connsiteY23" fmla="*/ 257152 h 317234"/>
                  <a:gd name="connsiteX24" fmla="*/ 36490 w 331763"/>
                  <a:gd name="connsiteY24" fmla="*/ 270494 h 317234"/>
                  <a:gd name="connsiteX25" fmla="*/ 47621 w 331763"/>
                  <a:gd name="connsiteY25" fmla="*/ 282784 h 317234"/>
                  <a:gd name="connsiteX26" fmla="*/ 59937 w 331763"/>
                  <a:gd name="connsiteY26" fmla="*/ 293863 h 317234"/>
                  <a:gd name="connsiteX27" fmla="*/ 73305 w 331763"/>
                  <a:gd name="connsiteY27" fmla="*/ 303678 h 317234"/>
                  <a:gd name="connsiteX28" fmla="*/ 73305 w 331763"/>
                  <a:gd name="connsiteY28" fmla="*/ 303678 h 317234"/>
                  <a:gd name="connsiteX29" fmla="*/ 87569 w 331763"/>
                  <a:gd name="connsiteY29" fmla="*/ 312126 h 317234"/>
                  <a:gd name="connsiteX30" fmla="*/ 87569 w 331763"/>
                  <a:gd name="connsiteY30" fmla="*/ 312126 h 317234"/>
                  <a:gd name="connsiteX31" fmla="*/ 98095 w 331763"/>
                  <a:gd name="connsiteY31" fmla="*/ 317020 h 317234"/>
                  <a:gd name="connsiteX32" fmla="*/ 108437 w 331763"/>
                  <a:gd name="connsiteY32" fmla="*/ 304363 h 317234"/>
                  <a:gd name="connsiteX33" fmla="*/ 114963 w 331763"/>
                  <a:gd name="connsiteY33" fmla="*/ 297389 h 317234"/>
                  <a:gd name="connsiteX34" fmla="*/ 118358 w 331763"/>
                  <a:gd name="connsiteY34" fmla="*/ 294047 h 317234"/>
                  <a:gd name="connsiteX35" fmla="*/ 121858 w 331763"/>
                  <a:gd name="connsiteY35" fmla="*/ 290757 h 317234"/>
                  <a:gd name="connsiteX36" fmla="*/ 136568 w 331763"/>
                  <a:gd name="connsiteY36" fmla="*/ 278573 h 317234"/>
                  <a:gd name="connsiteX37" fmla="*/ 144463 w 331763"/>
                  <a:gd name="connsiteY37" fmla="*/ 273047 h 317234"/>
                  <a:gd name="connsiteX38" fmla="*/ 152515 w 331763"/>
                  <a:gd name="connsiteY38" fmla="*/ 267915 h 317234"/>
                  <a:gd name="connsiteX39" fmla="*/ 156647 w 331763"/>
                  <a:gd name="connsiteY39" fmla="*/ 265494 h 317234"/>
                  <a:gd name="connsiteX40" fmla="*/ 169357 w 331763"/>
                  <a:gd name="connsiteY40" fmla="*/ 258889 h 317234"/>
                  <a:gd name="connsiteX41" fmla="*/ 187015 w 331763"/>
                  <a:gd name="connsiteY41" fmla="*/ 251573 h 317234"/>
                  <a:gd name="connsiteX42" fmla="*/ 196068 w 331763"/>
                  <a:gd name="connsiteY42" fmla="*/ 248600 h 317234"/>
                  <a:gd name="connsiteX43" fmla="*/ 205278 w 331763"/>
                  <a:gd name="connsiteY43" fmla="*/ 245968 h 317234"/>
                  <a:gd name="connsiteX44" fmla="*/ 224041 w 331763"/>
                  <a:gd name="connsiteY44" fmla="*/ 242310 h 317234"/>
                  <a:gd name="connsiteX45" fmla="*/ 228778 w 331763"/>
                  <a:gd name="connsiteY45" fmla="*/ 241705 h 317234"/>
                  <a:gd name="connsiteX46" fmla="*/ 238278 w 331763"/>
                  <a:gd name="connsiteY46" fmla="*/ 240810 h 317234"/>
                  <a:gd name="connsiteX47" fmla="*/ 243067 w 331763"/>
                  <a:gd name="connsiteY47" fmla="*/ 240547 h 317234"/>
                  <a:gd name="connsiteX48" fmla="*/ 247830 w 331763"/>
                  <a:gd name="connsiteY48" fmla="*/ 240547 h 317234"/>
                  <a:gd name="connsiteX49" fmla="*/ 262146 w 331763"/>
                  <a:gd name="connsiteY49" fmla="*/ 240837 h 317234"/>
                  <a:gd name="connsiteX50" fmla="*/ 271672 w 331763"/>
                  <a:gd name="connsiteY50" fmla="*/ 241626 h 317234"/>
                  <a:gd name="connsiteX51" fmla="*/ 281146 w 331763"/>
                  <a:gd name="connsiteY51" fmla="*/ 242889 h 317234"/>
                  <a:gd name="connsiteX52" fmla="*/ 290541 w 331763"/>
                  <a:gd name="connsiteY52" fmla="*/ 244626 h 317234"/>
                  <a:gd name="connsiteX53" fmla="*/ 291383 w 331763"/>
                  <a:gd name="connsiteY53" fmla="*/ 244810 h 317234"/>
                  <a:gd name="connsiteX54" fmla="*/ 299830 w 331763"/>
                  <a:gd name="connsiteY54" fmla="*/ 246810 h 317234"/>
                  <a:gd name="connsiteX55" fmla="*/ 307725 w 331763"/>
                  <a:gd name="connsiteY55" fmla="*/ 249073 h 317234"/>
                  <a:gd name="connsiteX56" fmla="*/ 311356 w 331763"/>
                  <a:gd name="connsiteY56" fmla="*/ 242995 h 317234"/>
                  <a:gd name="connsiteX57" fmla="*/ 318409 w 331763"/>
                  <a:gd name="connsiteY57" fmla="*/ 228021 h 317234"/>
                  <a:gd name="connsiteX58" fmla="*/ 322566 w 331763"/>
                  <a:gd name="connsiteY58" fmla="*/ 216784 h 317234"/>
                  <a:gd name="connsiteX59" fmla="*/ 322566 w 331763"/>
                  <a:gd name="connsiteY59" fmla="*/ 216784 h 317234"/>
                  <a:gd name="connsiteX60" fmla="*/ 326882 w 331763"/>
                  <a:gd name="connsiteY60" fmla="*/ 200784 h 317234"/>
                  <a:gd name="connsiteX61" fmla="*/ 329514 w 331763"/>
                  <a:gd name="connsiteY61" fmla="*/ 184416 h 317234"/>
                  <a:gd name="connsiteX62" fmla="*/ 330461 w 331763"/>
                  <a:gd name="connsiteY62" fmla="*/ 172311 h 317234"/>
                  <a:gd name="connsiteX63" fmla="*/ 330461 w 331763"/>
                  <a:gd name="connsiteY63" fmla="*/ 172311 h 317234"/>
                  <a:gd name="connsiteX64" fmla="*/ 330330 w 331763"/>
                  <a:gd name="connsiteY64" fmla="*/ 156153 h 317234"/>
                  <a:gd name="connsiteX65" fmla="*/ 328566 w 331763"/>
                  <a:gd name="connsiteY65" fmla="*/ 139680 h 317234"/>
                  <a:gd name="connsiteX66" fmla="*/ 325172 w 331763"/>
                  <a:gd name="connsiteY66" fmla="*/ 123443 h 317234"/>
                  <a:gd name="connsiteX67" fmla="*/ 321567 w 331763"/>
                  <a:gd name="connsiteY67" fmla="*/ 111548 h 317234"/>
                  <a:gd name="connsiteX68" fmla="*/ 320172 w 331763"/>
                  <a:gd name="connsiteY68" fmla="*/ 107654 h 317234"/>
                  <a:gd name="connsiteX69" fmla="*/ 313619 w 331763"/>
                  <a:gd name="connsiteY69" fmla="*/ 92417 h 317234"/>
                  <a:gd name="connsiteX70" fmla="*/ 305567 w 331763"/>
                  <a:gd name="connsiteY70" fmla="*/ 77917 h 317234"/>
                  <a:gd name="connsiteX71" fmla="*/ 296119 w 331763"/>
                  <a:gd name="connsiteY71" fmla="*/ 64285 h 317234"/>
                  <a:gd name="connsiteX72" fmla="*/ 260330 w 331763"/>
                  <a:gd name="connsiteY72" fmla="*/ 30075 h 317234"/>
                  <a:gd name="connsiteX73" fmla="*/ 246330 w 331763"/>
                  <a:gd name="connsiteY73" fmla="*/ 21207 h 317234"/>
                  <a:gd name="connsiteX74" fmla="*/ 231488 w 331763"/>
                  <a:gd name="connsiteY74" fmla="*/ 13786 h 317234"/>
                  <a:gd name="connsiteX75" fmla="*/ 216067 w 331763"/>
                  <a:gd name="connsiteY75" fmla="*/ 7917 h 317234"/>
                  <a:gd name="connsiteX76" fmla="*/ 209726 w 331763"/>
                  <a:gd name="connsiteY76" fmla="*/ 6102 h 317234"/>
                  <a:gd name="connsiteX77" fmla="*/ 209541 w 331763"/>
                  <a:gd name="connsiteY77" fmla="*/ 6102 h 317234"/>
                  <a:gd name="connsiteX78" fmla="*/ 193383 w 331763"/>
                  <a:gd name="connsiteY78" fmla="*/ 2417 h 317234"/>
                  <a:gd name="connsiteX79" fmla="*/ 176936 w 331763"/>
                  <a:gd name="connsiteY79" fmla="*/ 365 h 317234"/>
                  <a:gd name="connsiteX80" fmla="*/ 164489 w 331763"/>
                  <a:gd name="connsiteY80" fmla="*/ -83 h 31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1763" h="317234">
                    <a:moveTo>
                      <a:pt x="164384" y="-214"/>
                    </a:moveTo>
                    <a:lnTo>
                      <a:pt x="160226" y="-214"/>
                    </a:lnTo>
                    <a:cubicBezTo>
                      <a:pt x="154726" y="-56"/>
                      <a:pt x="149200" y="365"/>
                      <a:pt x="143700" y="1049"/>
                    </a:cubicBezTo>
                    <a:cubicBezTo>
                      <a:pt x="138200" y="1733"/>
                      <a:pt x="132779" y="2733"/>
                      <a:pt x="127384" y="3970"/>
                    </a:cubicBezTo>
                    <a:cubicBezTo>
                      <a:pt x="121989" y="5202"/>
                      <a:pt x="116673" y="6712"/>
                      <a:pt x="111437" y="8496"/>
                    </a:cubicBezTo>
                    <a:cubicBezTo>
                      <a:pt x="106200" y="10257"/>
                      <a:pt x="101042" y="12286"/>
                      <a:pt x="96016" y="14575"/>
                    </a:cubicBezTo>
                    <a:cubicBezTo>
                      <a:pt x="90963" y="16865"/>
                      <a:pt x="86068" y="19417"/>
                      <a:pt x="81279" y="22180"/>
                    </a:cubicBezTo>
                    <a:cubicBezTo>
                      <a:pt x="76490" y="24949"/>
                      <a:pt x="71858" y="27962"/>
                      <a:pt x="67384" y="31207"/>
                    </a:cubicBezTo>
                    <a:cubicBezTo>
                      <a:pt x="62885" y="34444"/>
                      <a:pt x="58569" y="37912"/>
                      <a:pt x="54437" y="41601"/>
                    </a:cubicBezTo>
                    <a:cubicBezTo>
                      <a:pt x="46174" y="48946"/>
                      <a:pt x="38648" y="57101"/>
                      <a:pt x="32016" y="65943"/>
                    </a:cubicBezTo>
                    <a:cubicBezTo>
                      <a:pt x="28674" y="70359"/>
                      <a:pt x="25569" y="74943"/>
                      <a:pt x="22701" y="79680"/>
                    </a:cubicBezTo>
                    <a:cubicBezTo>
                      <a:pt x="19859" y="84417"/>
                      <a:pt x="17227" y="89285"/>
                      <a:pt x="14806" y="94285"/>
                    </a:cubicBezTo>
                    <a:cubicBezTo>
                      <a:pt x="12411" y="99277"/>
                      <a:pt x="10280" y="104390"/>
                      <a:pt x="8411" y="109601"/>
                    </a:cubicBezTo>
                    <a:cubicBezTo>
                      <a:pt x="7859" y="111127"/>
                      <a:pt x="7332" y="112680"/>
                      <a:pt x="6832" y="114232"/>
                    </a:cubicBezTo>
                    <a:lnTo>
                      <a:pt x="6832" y="114232"/>
                    </a:lnTo>
                    <a:cubicBezTo>
                      <a:pt x="5148" y="119496"/>
                      <a:pt x="3701" y="124759"/>
                      <a:pt x="2543" y="130232"/>
                    </a:cubicBezTo>
                    <a:cubicBezTo>
                      <a:pt x="1385" y="135706"/>
                      <a:pt x="490" y="141101"/>
                      <a:pt x="-89" y="146574"/>
                    </a:cubicBezTo>
                    <a:cubicBezTo>
                      <a:pt x="-668" y="152048"/>
                      <a:pt x="-1062" y="157600"/>
                      <a:pt x="-1141" y="163127"/>
                    </a:cubicBezTo>
                    <a:cubicBezTo>
                      <a:pt x="-1220" y="168653"/>
                      <a:pt x="-1141" y="174179"/>
                      <a:pt x="-536" y="179706"/>
                    </a:cubicBezTo>
                    <a:cubicBezTo>
                      <a:pt x="69" y="185232"/>
                      <a:pt x="727" y="190706"/>
                      <a:pt x="1753" y="196127"/>
                    </a:cubicBezTo>
                    <a:cubicBezTo>
                      <a:pt x="2780" y="201558"/>
                      <a:pt x="4069" y="206934"/>
                      <a:pt x="5648" y="212232"/>
                    </a:cubicBezTo>
                    <a:cubicBezTo>
                      <a:pt x="7201" y="217539"/>
                      <a:pt x="9043" y="222766"/>
                      <a:pt x="11122" y="227889"/>
                    </a:cubicBezTo>
                    <a:cubicBezTo>
                      <a:pt x="13201" y="233018"/>
                      <a:pt x="15543" y="238031"/>
                      <a:pt x="18148" y="242916"/>
                    </a:cubicBezTo>
                    <a:cubicBezTo>
                      <a:pt x="20727" y="247800"/>
                      <a:pt x="23569" y="252552"/>
                      <a:pt x="26622" y="257152"/>
                    </a:cubicBezTo>
                    <a:cubicBezTo>
                      <a:pt x="29674" y="261765"/>
                      <a:pt x="32964" y="266218"/>
                      <a:pt x="36490" y="270494"/>
                    </a:cubicBezTo>
                    <a:cubicBezTo>
                      <a:pt x="39990" y="274758"/>
                      <a:pt x="43727" y="278863"/>
                      <a:pt x="47621" y="282784"/>
                    </a:cubicBezTo>
                    <a:cubicBezTo>
                      <a:pt x="51542" y="286681"/>
                      <a:pt x="55648" y="290381"/>
                      <a:pt x="59937" y="293863"/>
                    </a:cubicBezTo>
                    <a:cubicBezTo>
                      <a:pt x="64227" y="297363"/>
                      <a:pt x="68700" y="300626"/>
                      <a:pt x="73305" y="303678"/>
                    </a:cubicBezTo>
                    <a:lnTo>
                      <a:pt x="73305" y="303678"/>
                    </a:lnTo>
                    <a:cubicBezTo>
                      <a:pt x="77937" y="306731"/>
                      <a:pt x="82674" y="309547"/>
                      <a:pt x="87569" y="312126"/>
                    </a:cubicBezTo>
                    <a:lnTo>
                      <a:pt x="87569" y="312126"/>
                    </a:lnTo>
                    <a:cubicBezTo>
                      <a:pt x="91016" y="313915"/>
                      <a:pt x="94595" y="315468"/>
                      <a:pt x="98095" y="317020"/>
                    </a:cubicBezTo>
                    <a:cubicBezTo>
                      <a:pt x="101358" y="312652"/>
                      <a:pt x="104805" y="308434"/>
                      <a:pt x="108437" y="304363"/>
                    </a:cubicBezTo>
                    <a:cubicBezTo>
                      <a:pt x="110568" y="301994"/>
                      <a:pt x="112726" y="299652"/>
                      <a:pt x="114963" y="297389"/>
                    </a:cubicBezTo>
                    <a:cubicBezTo>
                      <a:pt x="116095" y="296257"/>
                      <a:pt x="117226" y="295126"/>
                      <a:pt x="118358" y="294047"/>
                    </a:cubicBezTo>
                    <a:cubicBezTo>
                      <a:pt x="119489" y="292968"/>
                      <a:pt x="120673" y="291836"/>
                      <a:pt x="121858" y="290757"/>
                    </a:cubicBezTo>
                    <a:cubicBezTo>
                      <a:pt x="126542" y="286447"/>
                      <a:pt x="131463" y="282381"/>
                      <a:pt x="136568" y="278573"/>
                    </a:cubicBezTo>
                    <a:cubicBezTo>
                      <a:pt x="139200" y="276652"/>
                      <a:pt x="141831" y="274810"/>
                      <a:pt x="144463" y="273047"/>
                    </a:cubicBezTo>
                    <a:cubicBezTo>
                      <a:pt x="147094" y="271284"/>
                      <a:pt x="149726" y="269547"/>
                      <a:pt x="152515" y="267915"/>
                    </a:cubicBezTo>
                    <a:cubicBezTo>
                      <a:pt x="153884" y="267073"/>
                      <a:pt x="155147" y="266284"/>
                      <a:pt x="156647" y="265494"/>
                    </a:cubicBezTo>
                    <a:cubicBezTo>
                      <a:pt x="160805" y="263126"/>
                      <a:pt x="165041" y="260923"/>
                      <a:pt x="169357" y="258889"/>
                    </a:cubicBezTo>
                    <a:cubicBezTo>
                      <a:pt x="175120" y="256258"/>
                      <a:pt x="181015" y="253626"/>
                      <a:pt x="187015" y="251573"/>
                    </a:cubicBezTo>
                    <a:cubicBezTo>
                      <a:pt x="190015" y="250521"/>
                      <a:pt x="193041" y="249521"/>
                      <a:pt x="196068" y="248600"/>
                    </a:cubicBezTo>
                    <a:cubicBezTo>
                      <a:pt x="199094" y="247679"/>
                      <a:pt x="202199" y="246837"/>
                      <a:pt x="205278" y="245968"/>
                    </a:cubicBezTo>
                    <a:cubicBezTo>
                      <a:pt x="211488" y="244442"/>
                      <a:pt x="217725" y="243337"/>
                      <a:pt x="224041" y="242310"/>
                    </a:cubicBezTo>
                    <a:lnTo>
                      <a:pt x="228778" y="241705"/>
                    </a:lnTo>
                    <a:cubicBezTo>
                      <a:pt x="231936" y="241310"/>
                      <a:pt x="235120" y="241047"/>
                      <a:pt x="238278" y="240810"/>
                    </a:cubicBezTo>
                    <a:lnTo>
                      <a:pt x="243067" y="240547"/>
                    </a:lnTo>
                    <a:lnTo>
                      <a:pt x="247830" y="240547"/>
                    </a:lnTo>
                    <a:cubicBezTo>
                      <a:pt x="252620" y="240547"/>
                      <a:pt x="257383" y="240547"/>
                      <a:pt x="262146" y="240837"/>
                    </a:cubicBezTo>
                    <a:cubicBezTo>
                      <a:pt x="265330" y="241021"/>
                      <a:pt x="268514" y="241284"/>
                      <a:pt x="271672" y="241626"/>
                    </a:cubicBezTo>
                    <a:cubicBezTo>
                      <a:pt x="274830" y="241968"/>
                      <a:pt x="277988" y="242389"/>
                      <a:pt x="281146" y="242889"/>
                    </a:cubicBezTo>
                    <a:cubicBezTo>
                      <a:pt x="284304" y="243389"/>
                      <a:pt x="287435" y="243968"/>
                      <a:pt x="290541" y="244626"/>
                    </a:cubicBezTo>
                    <a:lnTo>
                      <a:pt x="291383" y="244810"/>
                    </a:lnTo>
                    <a:cubicBezTo>
                      <a:pt x="294225" y="245416"/>
                      <a:pt x="297040" y="246100"/>
                      <a:pt x="299830" y="246810"/>
                    </a:cubicBezTo>
                    <a:cubicBezTo>
                      <a:pt x="302619" y="247521"/>
                      <a:pt x="305093" y="248258"/>
                      <a:pt x="307725" y="249073"/>
                    </a:cubicBezTo>
                    <a:cubicBezTo>
                      <a:pt x="308935" y="247047"/>
                      <a:pt x="310356" y="245100"/>
                      <a:pt x="311356" y="242995"/>
                    </a:cubicBezTo>
                    <a:cubicBezTo>
                      <a:pt x="313961" y="238129"/>
                      <a:pt x="316330" y="233131"/>
                      <a:pt x="318409" y="228021"/>
                    </a:cubicBezTo>
                    <a:cubicBezTo>
                      <a:pt x="319935" y="224310"/>
                      <a:pt x="321330" y="220574"/>
                      <a:pt x="322566" y="216784"/>
                    </a:cubicBezTo>
                    <a:lnTo>
                      <a:pt x="322566" y="216784"/>
                    </a:lnTo>
                    <a:cubicBezTo>
                      <a:pt x="324277" y="211521"/>
                      <a:pt x="325698" y="206258"/>
                      <a:pt x="326882" y="200784"/>
                    </a:cubicBezTo>
                    <a:cubicBezTo>
                      <a:pt x="328040" y="195377"/>
                      <a:pt x="328909" y="189913"/>
                      <a:pt x="329514" y="184416"/>
                    </a:cubicBezTo>
                    <a:cubicBezTo>
                      <a:pt x="329988" y="180390"/>
                      <a:pt x="330303" y="176363"/>
                      <a:pt x="330461" y="172311"/>
                    </a:cubicBezTo>
                    <a:lnTo>
                      <a:pt x="330461" y="172311"/>
                    </a:lnTo>
                    <a:cubicBezTo>
                      <a:pt x="330672" y="166916"/>
                      <a:pt x="330645" y="161548"/>
                      <a:pt x="330330" y="156153"/>
                    </a:cubicBezTo>
                    <a:cubicBezTo>
                      <a:pt x="330014" y="150635"/>
                      <a:pt x="329435" y="145137"/>
                      <a:pt x="328566" y="139680"/>
                    </a:cubicBezTo>
                    <a:cubicBezTo>
                      <a:pt x="327698" y="134206"/>
                      <a:pt x="326566" y="128793"/>
                      <a:pt x="325172" y="123443"/>
                    </a:cubicBezTo>
                    <a:cubicBezTo>
                      <a:pt x="324119" y="119443"/>
                      <a:pt x="322935" y="115548"/>
                      <a:pt x="321567" y="111548"/>
                    </a:cubicBezTo>
                    <a:cubicBezTo>
                      <a:pt x="321119" y="110232"/>
                      <a:pt x="320645" y="108917"/>
                      <a:pt x="320172" y="107654"/>
                    </a:cubicBezTo>
                    <a:cubicBezTo>
                      <a:pt x="318251" y="102390"/>
                      <a:pt x="316040" y="97364"/>
                      <a:pt x="313619" y="92417"/>
                    </a:cubicBezTo>
                    <a:cubicBezTo>
                      <a:pt x="311172" y="87451"/>
                      <a:pt x="308488" y="82612"/>
                      <a:pt x="305567" y="77917"/>
                    </a:cubicBezTo>
                    <a:cubicBezTo>
                      <a:pt x="302646" y="73206"/>
                      <a:pt x="299488" y="68680"/>
                      <a:pt x="296119" y="64285"/>
                    </a:cubicBezTo>
                    <a:cubicBezTo>
                      <a:pt x="285962" y="51167"/>
                      <a:pt x="273883" y="39638"/>
                      <a:pt x="260330" y="30075"/>
                    </a:cubicBezTo>
                    <a:cubicBezTo>
                      <a:pt x="255804" y="26891"/>
                      <a:pt x="251120" y="23944"/>
                      <a:pt x="246330" y="21207"/>
                    </a:cubicBezTo>
                    <a:cubicBezTo>
                      <a:pt x="241541" y="18470"/>
                      <a:pt x="236567" y="15944"/>
                      <a:pt x="231488" y="13786"/>
                    </a:cubicBezTo>
                    <a:cubicBezTo>
                      <a:pt x="226410" y="11628"/>
                      <a:pt x="221304" y="9628"/>
                      <a:pt x="216067" y="7917"/>
                    </a:cubicBezTo>
                    <a:cubicBezTo>
                      <a:pt x="213962" y="7259"/>
                      <a:pt x="211857" y="6654"/>
                      <a:pt x="209726" y="6102"/>
                    </a:cubicBezTo>
                    <a:lnTo>
                      <a:pt x="209541" y="6102"/>
                    </a:lnTo>
                    <a:cubicBezTo>
                      <a:pt x="204225" y="4596"/>
                      <a:pt x="198831" y="3367"/>
                      <a:pt x="193383" y="2417"/>
                    </a:cubicBezTo>
                    <a:cubicBezTo>
                      <a:pt x="187936" y="1460"/>
                      <a:pt x="182462" y="773"/>
                      <a:pt x="176936" y="365"/>
                    </a:cubicBezTo>
                    <a:cubicBezTo>
                      <a:pt x="172778" y="75"/>
                      <a:pt x="168647" y="-83"/>
                      <a:pt x="164489" y="-8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914AE74C-780D-428B-8202-BE9D2D41F171}"/>
                  </a:ext>
                </a:extLst>
              </p:cNvPr>
              <p:cNvSpPr/>
              <p:nvPr/>
            </p:nvSpPr>
            <p:spPr>
              <a:xfrm>
                <a:off x="2949371" y="2537973"/>
                <a:ext cx="330481" cy="331444"/>
              </a:xfrm>
              <a:custGeom>
                <a:avLst/>
                <a:gdLst>
                  <a:gd name="connsiteX0" fmla="*/ 164542 w 330481"/>
                  <a:gd name="connsiteY0" fmla="*/ -214 h 331444"/>
                  <a:gd name="connsiteX1" fmla="*/ 156253 w 330481"/>
                  <a:gd name="connsiteY1" fmla="*/ -56 h 331444"/>
                  <a:gd name="connsiteX2" fmla="*/ 156253 w 330481"/>
                  <a:gd name="connsiteY2" fmla="*/ -56 h 331444"/>
                  <a:gd name="connsiteX3" fmla="*/ 139753 w 330481"/>
                  <a:gd name="connsiteY3" fmla="*/ 1523 h 331444"/>
                  <a:gd name="connsiteX4" fmla="*/ 128306 w 330481"/>
                  <a:gd name="connsiteY4" fmla="*/ 3760 h 331444"/>
                  <a:gd name="connsiteX5" fmla="*/ 127358 w 330481"/>
                  <a:gd name="connsiteY5" fmla="*/ 20102 h 331444"/>
                  <a:gd name="connsiteX6" fmla="*/ 124517 w 330481"/>
                  <a:gd name="connsiteY6" fmla="*/ 38996 h 331444"/>
                  <a:gd name="connsiteX7" fmla="*/ 119780 w 330481"/>
                  <a:gd name="connsiteY7" fmla="*/ 57417 h 331444"/>
                  <a:gd name="connsiteX8" fmla="*/ 119780 w 330481"/>
                  <a:gd name="connsiteY8" fmla="*/ 57417 h 331444"/>
                  <a:gd name="connsiteX9" fmla="*/ 104911 w 330481"/>
                  <a:gd name="connsiteY9" fmla="*/ 92548 h 331444"/>
                  <a:gd name="connsiteX10" fmla="*/ 104911 w 330481"/>
                  <a:gd name="connsiteY10" fmla="*/ 92548 h 331444"/>
                  <a:gd name="connsiteX11" fmla="*/ 94912 w 330481"/>
                  <a:gd name="connsiteY11" fmla="*/ 108838 h 331444"/>
                  <a:gd name="connsiteX12" fmla="*/ 83359 w 330481"/>
                  <a:gd name="connsiteY12" fmla="*/ 124022 h 331444"/>
                  <a:gd name="connsiteX13" fmla="*/ 55991 w 330481"/>
                  <a:gd name="connsiteY13" fmla="*/ 150600 h 331444"/>
                  <a:gd name="connsiteX14" fmla="*/ 55991 w 330481"/>
                  <a:gd name="connsiteY14" fmla="*/ 150600 h 331444"/>
                  <a:gd name="connsiteX15" fmla="*/ 40464 w 330481"/>
                  <a:gd name="connsiteY15" fmla="*/ 161706 h 331444"/>
                  <a:gd name="connsiteX16" fmla="*/ 40464 w 330481"/>
                  <a:gd name="connsiteY16" fmla="*/ 161706 h 331444"/>
                  <a:gd name="connsiteX17" fmla="*/ 23886 w 330481"/>
                  <a:gd name="connsiteY17" fmla="*/ 171206 h 331444"/>
                  <a:gd name="connsiteX18" fmla="*/ 6439 w 330481"/>
                  <a:gd name="connsiteY18" fmla="*/ 179100 h 331444"/>
                  <a:gd name="connsiteX19" fmla="*/ -1167 w 330481"/>
                  <a:gd name="connsiteY19" fmla="*/ 181863 h 331444"/>
                  <a:gd name="connsiteX20" fmla="*/ -561 w 330481"/>
                  <a:gd name="connsiteY20" fmla="*/ 188890 h 331444"/>
                  <a:gd name="connsiteX21" fmla="*/ 2544 w 330481"/>
                  <a:gd name="connsiteY21" fmla="*/ 205179 h 331444"/>
                  <a:gd name="connsiteX22" fmla="*/ 5781 w 330481"/>
                  <a:gd name="connsiteY22" fmla="*/ 216705 h 331444"/>
                  <a:gd name="connsiteX23" fmla="*/ 11702 w 330481"/>
                  <a:gd name="connsiteY23" fmla="*/ 232205 h 331444"/>
                  <a:gd name="connsiteX24" fmla="*/ 19123 w 330481"/>
                  <a:gd name="connsiteY24" fmla="*/ 247021 h 331444"/>
                  <a:gd name="connsiteX25" fmla="*/ 25491 w 330481"/>
                  <a:gd name="connsiteY25" fmla="*/ 257389 h 331444"/>
                  <a:gd name="connsiteX26" fmla="*/ 25491 w 330481"/>
                  <a:gd name="connsiteY26" fmla="*/ 257389 h 331444"/>
                  <a:gd name="connsiteX27" fmla="*/ 35070 w 330481"/>
                  <a:gd name="connsiteY27" fmla="*/ 270389 h 331444"/>
                  <a:gd name="connsiteX28" fmla="*/ 46201 w 330481"/>
                  <a:gd name="connsiteY28" fmla="*/ 282678 h 331444"/>
                  <a:gd name="connsiteX29" fmla="*/ 52175 w 330481"/>
                  <a:gd name="connsiteY29" fmla="*/ 288389 h 331444"/>
                  <a:gd name="connsiteX30" fmla="*/ 58491 w 330481"/>
                  <a:gd name="connsiteY30" fmla="*/ 293810 h 331444"/>
                  <a:gd name="connsiteX31" fmla="*/ 65017 w 330481"/>
                  <a:gd name="connsiteY31" fmla="*/ 298915 h 331444"/>
                  <a:gd name="connsiteX32" fmla="*/ 68385 w 330481"/>
                  <a:gd name="connsiteY32" fmla="*/ 301310 h 331444"/>
                  <a:gd name="connsiteX33" fmla="*/ 68385 w 330481"/>
                  <a:gd name="connsiteY33" fmla="*/ 301310 h 331444"/>
                  <a:gd name="connsiteX34" fmla="*/ 71780 w 330481"/>
                  <a:gd name="connsiteY34" fmla="*/ 303652 h 331444"/>
                  <a:gd name="connsiteX35" fmla="*/ 75280 w 330481"/>
                  <a:gd name="connsiteY35" fmla="*/ 305915 h 331444"/>
                  <a:gd name="connsiteX36" fmla="*/ 75280 w 330481"/>
                  <a:gd name="connsiteY36" fmla="*/ 305915 h 331444"/>
                  <a:gd name="connsiteX37" fmla="*/ 78806 w 330481"/>
                  <a:gd name="connsiteY37" fmla="*/ 308073 h 331444"/>
                  <a:gd name="connsiteX38" fmla="*/ 86043 w 330481"/>
                  <a:gd name="connsiteY38" fmla="*/ 312126 h 331444"/>
                  <a:gd name="connsiteX39" fmla="*/ 86043 w 330481"/>
                  <a:gd name="connsiteY39" fmla="*/ 312126 h 331444"/>
                  <a:gd name="connsiteX40" fmla="*/ 89727 w 330481"/>
                  <a:gd name="connsiteY40" fmla="*/ 314020 h 331444"/>
                  <a:gd name="connsiteX41" fmla="*/ 93464 w 330481"/>
                  <a:gd name="connsiteY41" fmla="*/ 315810 h 331444"/>
                  <a:gd name="connsiteX42" fmla="*/ 101069 w 330481"/>
                  <a:gd name="connsiteY42" fmla="*/ 319126 h 331444"/>
                  <a:gd name="connsiteX43" fmla="*/ 101069 w 330481"/>
                  <a:gd name="connsiteY43" fmla="*/ 319126 h 331444"/>
                  <a:gd name="connsiteX44" fmla="*/ 104938 w 330481"/>
                  <a:gd name="connsiteY44" fmla="*/ 320625 h 331444"/>
                  <a:gd name="connsiteX45" fmla="*/ 108832 w 330481"/>
                  <a:gd name="connsiteY45" fmla="*/ 322047 h 331444"/>
                  <a:gd name="connsiteX46" fmla="*/ 108832 w 330481"/>
                  <a:gd name="connsiteY46" fmla="*/ 322047 h 331444"/>
                  <a:gd name="connsiteX47" fmla="*/ 112780 w 330481"/>
                  <a:gd name="connsiteY47" fmla="*/ 323362 h 331444"/>
                  <a:gd name="connsiteX48" fmla="*/ 116727 w 330481"/>
                  <a:gd name="connsiteY48" fmla="*/ 324599 h 331444"/>
                  <a:gd name="connsiteX49" fmla="*/ 116727 w 330481"/>
                  <a:gd name="connsiteY49" fmla="*/ 324599 h 331444"/>
                  <a:gd name="connsiteX50" fmla="*/ 120727 w 330481"/>
                  <a:gd name="connsiteY50" fmla="*/ 325704 h 331444"/>
                  <a:gd name="connsiteX51" fmla="*/ 124753 w 330481"/>
                  <a:gd name="connsiteY51" fmla="*/ 326731 h 331444"/>
                  <a:gd name="connsiteX52" fmla="*/ 128780 w 330481"/>
                  <a:gd name="connsiteY52" fmla="*/ 327652 h 331444"/>
                  <a:gd name="connsiteX53" fmla="*/ 132858 w 330481"/>
                  <a:gd name="connsiteY53" fmla="*/ 328468 h 331444"/>
                  <a:gd name="connsiteX54" fmla="*/ 132858 w 330481"/>
                  <a:gd name="connsiteY54" fmla="*/ 328468 h 331444"/>
                  <a:gd name="connsiteX55" fmla="*/ 136937 w 330481"/>
                  <a:gd name="connsiteY55" fmla="*/ 329178 h 331444"/>
                  <a:gd name="connsiteX56" fmla="*/ 149279 w 330481"/>
                  <a:gd name="connsiteY56" fmla="*/ 330731 h 331444"/>
                  <a:gd name="connsiteX57" fmla="*/ 149279 w 330481"/>
                  <a:gd name="connsiteY57" fmla="*/ 330731 h 331444"/>
                  <a:gd name="connsiteX58" fmla="*/ 157542 w 330481"/>
                  <a:gd name="connsiteY58" fmla="*/ 331231 h 331444"/>
                  <a:gd name="connsiteX59" fmla="*/ 161700 w 330481"/>
                  <a:gd name="connsiteY59" fmla="*/ 331231 h 331444"/>
                  <a:gd name="connsiteX60" fmla="*/ 165964 w 330481"/>
                  <a:gd name="connsiteY60" fmla="*/ 331231 h 331444"/>
                  <a:gd name="connsiteX61" fmla="*/ 177937 w 330481"/>
                  <a:gd name="connsiteY61" fmla="*/ 330599 h 331444"/>
                  <a:gd name="connsiteX62" fmla="*/ 178279 w 330481"/>
                  <a:gd name="connsiteY62" fmla="*/ 330599 h 331444"/>
                  <a:gd name="connsiteX63" fmla="*/ 182384 w 330481"/>
                  <a:gd name="connsiteY63" fmla="*/ 330178 h 331444"/>
                  <a:gd name="connsiteX64" fmla="*/ 182911 w 330481"/>
                  <a:gd name="connsiteY64" fmla="*/ 330178 h 331444"/>
                  <a:gd name="connsiteX65" fmla="*/ 189963 w 330481"/>
                  <a:gd name="connsiteY65" fmla="*/ 329204 h 331444"/>
                  <a:gd name="connsiteX66" fmla="*/ 190595 w 330481"/>
                  <a:gd name="connsiteY66" fmla="*/ 329204 h 331444"/>
                  <a:gd name="connsiteX67" fmla="*/ 194700 w 330481"/>
                  <a:gd name="connsiteY67" fmla="*/ 328494 h 331444"/>
                  <a:gd name="connsiteX68" fmla="*/ 198753 w 330481"/>
                  <a:gd name="connsiteY68" fmla="*/ 327652 h 331444"/>
                  <a:gd name="connsiteX69" fmla="*/ 202779 w 330481"/>
                  <a:gd name="connsiteY69" fmla="*/ 326731 h 331444"/>
                  <a:gd name="connsiteX70" fmla="*/ 206753 w 330481"/>
                  <a:gd name="connsiteY70" fmla="*/ 325704 h 331444"/>
                  <a:gd name="connsiteX71" fmla="*/ 214647 w 330481"/>
                  <a:gd name="connsiteY71" fmla="*/ 323336 h 331444"/>
                  <a:gd name="connsiteX72" fmla="*/ 220858 w 330481"/>
                  <a:gd name="connsiteY72" fmla="*/ 321073 h 331444"/>
                  <a:gd name="connsiteX73" fmla="*/ 221042 w 330481"/>
                  <a:gd name="connsiteY73" fmla="*/ 321073 h 331444"/>
                  <a:gd name="connsiteX74" fmla="*/ 236279 w 330481"/>
                  <a:gd name="connsiteY74" fmla="*/ 314547 h 331444"/>
                  <a:gd name="connsiteX75" fmla="*/ 250805 w 330481"/>
                  <a:gd name="connsiteY75" fmla="*/ 306520 h 331444"/>
                  <a:gd name="connsiteX76" fmla="*/ 264436 w 330481"/>
                  <a:gd name="connsiteY76" fmla="*/ 297099 h 331444"/>
                  <a:gd name="connsiteX77" fmla="*/ 277068 w 330481"/>
                  <a:gd name="connsiteY77" fmla="*/ 286363 h 331444"/>
                  <a:gd name="connsiteX78" fmla="*/ 288568 w 330481"/>
                  <a:gd name="connsiteY78" fmla="*/ 274415 h 331444"/>
                  <a:gd name="connsiteX79" fmla="*/ 298805 w 330481"/>
                  <a:gd name="connsiteY79" fmla="*/ 261258 h 331444"/>
                  <a:gd name="connsiteX80" fmla="*/ 315146 w 330481"/>
                  <a:gd name="connsiteY80" fmla="*/ 232468 h 331444"/>
                  <a:gd name="connsiteX81" fmla="*/ 321094 w 330481"/>
                  <a:gd name="connsiteY81" fmla="*/ 216968 h 331444"/>
                  <a:gd name="connsiteX82" fmla="*/ 325462 w 330481"/>
                  <a:gd name="connsiteY82" fmla="*/ 200995 h 331444"/>
                  <a:gd name="connsiteX83" fmla="*/ 329278 w 330481"/>
                  <a:gd name="connsiteY83" fmla="*/ 168074 h 331444"/>
                  <a:gd name="connsiteX84" fmla="*/ 326646 w 330481"/>
                  <a:gd name="connsiteY84" fmla="*/ 135074 h 331444"/>
                  <a:gd name="connsiteX85" fmla="*/ 322804 w 330481"/>
                  <a:gd name="connsiteY85" fmla="*/ 118943 h 331444"/>
                  <a:gd name="connsiteX86" fmla="*/ 321357 w 330481"/>
                  <a:gd name="connsiteY86" fmla="*/ 114259 h 331444"/>
                  <a:gd name="connsiteX87" fmla="*/ 315436 w 330481"/>
                  <a:gd name="connsiteY87" fmla="*/ 98785 h 331444"/>
                  <a:gd name="connsiteX88" fmla="*/ 315436 w 330481"/>
                  <a:gd name="connsiteY88" fmla="*/ 98785 h 331444"/>
                  <a:gd name="connsiteX89" fmla="*/ 308015 w 330481"/>
                  <a:gd name="connsiteY89" fmla="*/ 83969 h 331444"/>
                  <a:gd name="connsiteX90" fmla="*/ 299120 w 330481"/>
                  <a:gd name="connsiteY90" fmla="*/ 69969 h 331444"/>
                  <a:gd name="connsiteX91" fmla="*/ 264778 w 330481"/>
                  <a:gd name="connsiteY91" fmla="*/ 34207 h 331444"/>
                  <a:gd name="connsiteX92" fmla="*/ 251147 w 330481"/>
                  <a:gd name="connsiteY92" fmla="*/ 24759 h 331444"/>
                  <a:gd name="connsiteX93" fmla="*/ 236647 w 330481"/>
                  <a:gd name="connsiteY93" fmla="*/ 16733 h 331444"/>
                  <a:gd name="connsiteX94" fmla="*/ 221410 w 330481"/>
                  <a:gd name="connsiteY94" fmla="*/ 10207 h 331444"/>
                  <a:gd name="connsiteX95" fmla="*/ 205621 w 330481"/>
                  <a:gd name="connsiteY95" fmla="*/ 5207 h 331444"/>
                  <a:gd name="connsiteX96" fmla="*/ 189384 w 330481"/>
                  <a:gd name="connsiteY96" fmla="*/ 1838 h 331444"/>
                  <a:gd name="connsiteX97" fmla="*/ 172885 w 330481"/>
                  <a:gd name="connsiteY97" fmla="*/ 102 h 331444"/>
                  <a:gd name="connsiteX98" fmla="*/ 164595 w 330481"/>
                  <a:gd name="connsiteY98" fmla="*/ -162 h 33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330481" h="331444">
                    <a:moveTo>
                      <a:pt x="164542" y="-214"/>
                    </a:moveTo>
                    <a:cubicBezTo>
                      <a:pt x="161779" y="-214"/>
                      <a:pt x="159016" y="-162"/>
                      <a:pt x="156253" y="-56"/>
                    </a:cubicBezTo>
                    <a:lnTo>
                      <a:pt x="156253" y="-56"/>
                    </a:lnTo>
                    <a:cubicBezTo>
                      <a:pt x="150727" y="181"/>
                      <a:pt x="145227" y="707"/>
                      <a:pt x="139753" y="1523"/>
                    </a:cubicBezTo>
                    <a:cubicBezTo>
                      <a:pt x="135885" y="2075"/>
                      <a:pt x="132095" y="2944"/>
                      <a:pt x="128306" y="3760"/>
                    </a:cubicBezTo>
                    <a:cubicBezTo>
                      <a:pt x="128306" y="9233"/>
                      <a:pt x="127990" y="14681"/>
                      <a:pt x="127358" y="20102"/>
                    </a:cubicBezTo>
                    <a:cubicBezTo>
                      <a:pt x="126727" y="26436"/>
                      <a:pt x="125780" y="32733"/>
                      <a:pt x="124517" y="38996"/>
                    </a:cubicBezTo>
                    <a:cubicBezTo>
                      <a:pt x="123253" y="45212"/>
                      <a:pt x="121674" y="51362"/>
                      <a:pt x="119780" y="57417"/>
                    </a:cubicBezTo>
                    <a:lnTo>
                      <a:pt x="119780" y="57417"/>
                    </a:lnTo>
                    <a:cubicBezTo>
                      <a:pt x="116017" y="69596"/>
                      <a:pt x="111043" y="81367"/>
                      <a:pt x="104911" y="92548"/>
                    </a:cubicBezTo>
                    <a:lnTo>
                      <a:pt x="104911" y="92548"/>
                    </a:lnTo>
                    <a:cubicBezTo>
                      <a:pt x="101859" y="98127"/>
                      <a:pt x="98517" y="103575"/>
                      <a:pt x="94912" y="108838"/>
                    </a:cubicBezTo>
                    <a:cubicBezTo>
                      <a:pt x="91306" y="114088"/>
                      <a:pt x="87464" y="119156"/>
                      <a:pt x="83359" y="124022"/>
                    </a:cubicBezTo>
                    <a:cubicBezTo>
                      <a:pt x="75148" y="133766"/>
                      <a:pt x="65964" y="142672"/>
                      <a:pt x="55991" y="150600"/>
                    </a:cubicBezTo>
                    <a:lnTo>
                      <a:pt x="55991" y="150600"/>
                    </a:lnTo>
                    <a:cubicBezTo>
                      <a:pt x="51017" y="154564"/>
                      <a:pt x="45833" y="158269"/>
                      <a:pt x="40464" y="161706"/>
                    </a:cubicBezTo>
                    <a:lnTo>
                      <a:pt x="40464" y="161706"/>
                    </a:lnTo>
                    <a:cubicBezTo>
                      <a:pt x="35096" y="165156"/>
                      <a:pt x="29570" y="168327"/>
                      <a:pt x="23886" y="171206"/>
                    </a:cubicBezTo>
                    <a:cubicBezTo>
                      <a:pt x="18202" y="174100"/>
                      <a:pt x="12386" y="176732"/>
                      <a:pt x="6439" y="179100"/>
                    </a:cubicBezTo>
                    <a:cubicBezTo>
                      <a:pt x="3807" y="180074"/>
                      <a:pt x="1386" y="180995"/>
                      <a:pt x="-1167" y="181863"/>
                    </a:cubicBezTo>
                    <a:cubicBezTo>
                      <a:pt x="-956" y="184205"/>
                      <a:pt x="-877" y="186548"/>
                      <a:pt x="-561" y="188890"/>
                    </a:cubicBezTo>
                    <a:cubicBezTo>
                      <a:pt x="202" y="194363"/>
                      <a:pt x="1254" y="199811"/>
                      <a:pt x="2544" y="205179"/>
                    </a:cubicBezTo>
                    <a:cubicBezTo>
                      <a:pt x="3491" y="209074"/>
                      <a:pt x="4570" y="212916"/>
                      <a:pt x="5781" y="216705"/>
                    </a:cubicBezTo>
                    <a:cubicBezTo>
                      <a:pt x="7517" y="221968"/>
                      <a:pt x="9491" y="227231"/>
                      <a:pt x="11702" y="232205"/>
                    </a:cubicBezTo>
                    <a:cubicBezTo>
                      <a:pt x="13912" y="237179"/>
                      <a:pt x="16412" y="242205"/>
                      <a:pt x="19123" y="247021"/>
                    </a:cubicBezTo>
                    <a:cubicBezTo>
                      <a:pt x="21123" y="250547"/>
                      <a:pt x="23254" y="254021"/>
                      <a:pt x="25491" y="257389"/>
                    </a:cubicBezTo>
                    <a:lnTo>
                      <a:pt x="25491" y="257389"/>
                    </a:lnTo>
                    <a:cubicBezTo>
                      <a:pt x="28465" y="261889"/>
                      <a:pt x="31675" y="266205"/>
                      <a:pt x="35070" y="270389"/>
                    </a:cubicBezTo>
                    <a:cubicBezTo>
                      <a:pt x="38464" y="274573"/>
                      <a:pt x="42280" y="278757"/>
                      <a:pt x="46201" y="282678"/>
                    </a:cubicBezTo>
                    <a:cubicBezTo>
                      <a:pt x="48149" y="284626"/>
                      <a:pt x="50149" y="286547"/>
                      <a:pt x="52175" y="288389"/>
                    </a:cubicBezTo>
                    <a:cubicBezTo>
                      <a:pt x="54201" y="290231"/>
                      <a:pt x="56333" y="292047"/>
                      <a:pt x="58491" y="293810"/>
                    </a:cubicBezTo>
                    <a:cubicBezTo>
                      <a:pt x="60649" y="295573"/>
                      <a:pt x="62806" y="297257"/>
                      <a:pt x="65017" y="298915"/>
                    </a:cubicBezTo>
                    <a:lnTo>
                      <a:pt x="68385" y="301310"/>
                    </a:lnTo>
                    <a:lnTo>
                      <a:pt x="68385" y="301310"/>
                    </a:lnTo>
                    <a:cubicBezTo>
                      <a:pt x="69491" y="302099"/>
                      <a:pt x="70648" y="302889"/>
                      <a:pt x="71780" y="303652"/>
                    </a:cubicBezTo>
                    <a:cubicBezTo>
                      <a:pt x="72912" y="304415"/>
                      <a:pt x="74096" y="305178"/>
                      <a:pt x="75280" y="305915"/>
                    </a:cubicBezTo>
                    <a:lnTo>
                      <a:pt x="75280" y="305915"/>
                    </a:lnTo>
                    <a:cubicBezTo>
                      <a:pt x="76438" y="306652"/>
                      <a:pt x="77622" y="307362"/>
                      <a:pt x="78806" y="308073"/>
                    </a:cubicBezTo>
                    <a:cubicBezTo>
                      <a:pt x="81201" y="309494"/>
                      <a:pt x="83596" y="310836"/>
                      <a:pt x="86043" y="312126"/>
                    </a:cubicBezTo>
                    <a:lnTo>
                      <a:pt x="86043" y="312126"/>
                    </a:lnTo>
                    <a:cubicBezTo>
                      <a:pt x="87254" y="312783"/>
                      <a:pt x="88490" y="313389"/>
                      <a:pt x="89727" y="314020"/>
                    </a:cubicBezTo>
                    <a:lnTo>
                      <a:pt x="93464" y="315810"/>
                    </a:lnTo>
                    <a:cubicBezTo>
                      <a:pt x="96096" y="316968"/>
                      <a:pt x="98517" y="318099"/>
                      <a:pt x="101069" y="319126"/>
                    </a:cubicBezTo>
                    <a:lnTo>
                      <a:pt x="101069" y="319126"/>
                    </a:lnTo>
                    <a:lnTo>
                      <a:pt x="104938" y="320625"/>
                    </a:lnTo>
                    <a:cubicBezTo>
                      <a:pt x="106227" y="321125"/>
                      <a:pt x="107569" y="321599"/>
                      <a:pt x="108832" y="322047"/>
                    </a:cubicBezTo>
                    <a:lnTo>
                      <a:pt x="108832" y="322047"/>
                    </a:lnTo>
                    <a:lnTo>
                      <a:pt x="112780" y="323362"/>
                    </a:lnTo>
                    <a:lnTo>
                      <a:pt x="116727" y="324599"/>
                    </a:lnTo>
                    <a:lnTo>
                      <a:pt x="116727" y="324599"/>
                    </a:lnTo>
                    <a:cubicBezTo>
                      <a:pt x="118043" y="324994"/>
                      <a:pt x="119358" y="325362"/>
                      <a:pt x="120727" y="325704"/>
                    </a:cubicBezTo>
                    <a:lnTo>
                      <a:pt x="124753" y="326731"/>
                    </a:lnTo>
                    <a:lnTo>
                      <a:pt x="128780" y="327652"/>
                    </a:lnTo>
                    <a:lnTo>
                      <a:pt x="132858" y="328468"/>
                    </a:lnTo>
                    <a:lnTo>
                      <a:pt x="132858" y="328468"/>
                    </a:lnTo>
                    <a:cubicBezTo>
                      <a:pt x="134200" y="328731"/>
                      <a:pt x="135490" y="328968"/>
                      <a:pt x="136937" y="329178"/>
                    </a:cubicBezTo>
                    <a:cubicBezTo>
                      <a:pt x="141016" y="329836"/>
                      <a:pt x="145148" y="330362"/>
                      <a:pt x="149279" y="330731"/>
                    </a:cubicBezTo>
                    <a:lnTo>
                      <a:pt x="149279" y="330731"/>
                    </a:lnTo>
                    <a:cubicBezTo>
                      <a:pt x="151911" y="330968"/>
                      <a:pt x="154779" y="331125"/>
                      <a:pt x="157542" y="331231"/>
                    </a:cubicBezTo>
                    <a:lnTo>
                      <a:pt x="161700" y="331231"/>
                    </a:lnTo>
                    <a:lnTo>
                      <a:pt x="165964" y="331231"/>
                    </a:lnTo>
                    <a:cubicBezTo>
                      <a:pt x="169964" y="331231"/>
                      <a:pt x="173858" y="330968"/>
                      <a:pt x="177937" y="330599"/>
                    </a:cubicBezTo>
                    <a:lnTo>
                      <a:pt x="178279" y="330599"/>
                    </a:lnTo>
                    <a:lnTo>
                      <a:pt x="182384" y="330178"/>
                    </a:lnTo>
                    <a:lnTo>
                      <a:pt x="182911" y="330178"/>
                    </a:lnTo>
                    <a:cubicBezTo>
                      <a:pt x="185279" y="329915"/>
                      <a:pt x="187648" y="329573"/>
                      <a:pt x="189963" y="329204"/>
                    </a:cubicBezTo>
                    <a:lnTo>
                      <a:pt x="190595" y="329204"/>
                    </a:lnTo>
                    <a:lnTo>
                      <a:pt x="194700" y="328494"/>
                    </a:lnTo>
                    <a:lnTo>
                      <a:pt x="198753" y="327652"/>
                    </a:lnTo>
                    <a:lnTo>
                      <a:pt x="202779" y="326731"/>
                    </a:lnTo>
                    <a:lnTo>
                      <a:pt x="206753" y="325704"/>
                    </a:lnTo>
                    <a:cubicBezTo>
                      <a:pt x="209384" y="324968"/>
                      <a:pt x="212016" y="324204"/>
                      <a:pt x="214647" y="323336"/>
                    </a:cubicBezTo>
                    <a:cubicBezTo>
                      <a:pt x="216726" y="322625"/>
                      <a:pt x="218805" y="321889"/>
                      <a:pt x="220858" y="321073"/>
                    </a:cubicBezTo>
                    <a:lnTo>
                      <a:pt x="221042" y="321073"/>
                    </a:lnTo>
                    <a:cubicBezTo>
                      <a:pt x="226305" y="319144"/>
                      <a:pt x="231384" y="316968"/>
                      <a:pt x="236279" y="314547"/>
                    </a:cubicBezTo>
                    <a:cubicBezTo>
                      <a:pt x="241252" y="312099"/>
                      <a:pt x="246094" y="309441"/>
                      <a:pt x="250805" y="306520"/>
                    </a:cubicBezTo>
                    <a:cubicBezTo>
                      <a:pt x="255515" y="303599"/>
                      <a:pt x="260042" y="300468"/>
                      <a:pt x="264436" y="297099"/>
                    </a:cubicBezTo>
                    <a:cubicBezTo>
                      <a:pt x="268831" y="293731"/>
                      <a:pt x="273041" y="290152"/>
                      <a:pt x="277068" y="286363"/>
                    </a:cubicBezTo>
                    <a:cubicBezTo>
                      <a:pt x="281094" y="282573"/>
                      <a:pt x="284962" y="278468"/>
                      <a:pt x="288568" y="274415"/>
                    </a:cubicBezTo>
                    <a:cubicBezTo>
                      <a:pt x="292199" y="270207"/>
                      <a:pt x="295620" y="265815"/>
                      <a:pt x="298805" y="261258"/>
                    </a:cubicBezTo>
                    <a:cubicBezTo>
                      <a:pt x="305199" y="252237"/>
                      <a:pt x="310673" y="242592"/>
                      <a:pt x="315146" y="232468"/>
                    </a:cubicBezTo>
                    <a:cubicBezTo>
                      <a:pt x="317383" y="227408"/>
                      <a:pt x="319383" y="222234"/>
                      <a:pt x="321094" y="216968"/>
                    </a:cubicBezTo>
                    <a:cubicBezTo>
                      <a:pt x="322804" y="211705"/>
                      <a:pt x="324251" y="206442"/>
                      <a:pt x="325462" y="200995"/>
                    </a:cubicBezTo>
                    <a:cubicBezTo>
                      <a:pt x="327831" y="190177"/>
                      <a:pt x="329120" y="179148"/>
                      <a:pt x="329278" y="168074"/>
                    </a:cubicBezTo>
                    <a:cubicBezTo>
                      <a:pt x="329515" y="157014"/>
                      <a:pt x="328620" y="145958"/>
                      <a:pt x="326646" y="135074"/>
                    </a:cubicBezTo>
                    <a:cubicBezTo>
                      <a:pt x="325646" y="129635"/>
                      <a:pt x="324357" y="124251"/>
                      <a:pt x="322804" y="118943"/>
                    </a:cubicBezTo>
                    <a:cubicBezTo>
                      <a:pt x="322357" y="117390"/>
                      <a:pt x="321857" y="115811"/>
                      <a:pt x="321357" y="114259"/>
                    </a:cubicBezTo>
                    <a:cubicBezTo>
                      <a:pt x="319646" y="109003"/>
                      <a:pt x="317673" y="103840"/>
                      <a:pt x="315436" y="98785"/>
                    </a:cubicBezTo>
                    <a:lnTo>
                      <a:pt x="315436" y="98785"/>
                    </a:lnTo>
                    <a:cubicBezTo>
                      <a:pt x="313225" y="93722"/>
                      <a:pt x="310752" y="88775"/>
                      <a:pt x="308015" y="83969"/>
                    </a:cubicBezTo>
                    <a:cubicBezTo>
                      <a:pt x="305383" y="79154"/>
                      <a:pt x="302304" y="74470"/>
                      <a:pt x="299120" y="69969"/>
                    </a:cubicBezTo>
                    <a:cubicBezTo>
                      <a:pt x="289541" y="56393"/>
                      <a:pt x="277962" y="44338"/>
                      <a:pt x="264778" y="34207"/>
                    </a:cubicBezTo>
                    <a:cubicBezTo>
                      <a:pt x="260384" y="30838"/>
                      <a:pt x="255857" y="27688"/>
                      <a:pt x="251147" y="24759"/>
                    </a:cubicBezTo>
                    <a:cubicBezTo>
                      <a:pt x="246436" y="21830"/>
                      <a:pt x="241621" y="19154"/>
                      <a:pt x="236647" y="16733"/>
                    </a:cubicBezTo>
                    <a:cubicBezTo>
                      <a:pt x="231673" y="14312"/>
                      <a:pt x="226594" y="12136"/>
                      <a:pt x="221410" y="10207"/>
                    </a:cubicBezTo>
                    <a:cubicBezTo>
                      <a:pt x="216226" y="8278"/>
                      <a:pt x="210963" y="6609"/>
                      <a:pt x="205621" y="5207"/>
                    </a:cubicBezTo>
                    <a:cubicBezTo>
                      <a:pt x="200279" y="3807"/>
                      <a:pt x="194858" y="2683"/>
                      <a:pt x="189384" y="1838"/>
                    </a:cubicBezTo>
                    <a:cubicBezTo>
                      <a:pt x="183911" y="983"/>
                      <a:pt x="178411" y="404"/>
                      <a:pt x="172885" y="102"/>
                    </a:cubicBezTo>
                    <a:cubicBezTo>
                      <a:pt x="170253" y="-56"/>
                      <a:pt x="167358" y="-135"/>
                      <a:pt x="164595" y="-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775912C5-1C18-4FA5-B834-ACC1924CD94F}"/>
                  </a:ext>
                </a:extLst>
              </p:cNvPr>
              <p:cNvSpPr/>
              <p:nvPr/>
            </p:nvSpPr>
            <p:spPr>
              <a:xfrm>
                <a:off x="2582436" y="2803839"/>
                <a:ext cx="289303" cy="331704"/>
              </a:xfrm>
              <a:custGeom>
                <a:avLst/>
                <a:gdLst>
                  <a:gd name="connsiteX0" fmla="*/ 165690 w 289303"/>
                  <a:gd name="connsiteY0" fmla="*/ -214 h 331704"/>
                  <a:gd name="connsiteX1" fmla="*/ 157401 w 289303"/>
                  <a:gd name="connsiteY1" fmla="*/ -214 h 331704"/>
                  <a:gd name="connsiteX2" fmla="*/ 140901 w 289303"/>
                  <a:gd name="connsiteY2" fmla="*/ 1338 h 331704"/>
                  <a:gd name="connsiteX3" fmla="*/ 136796 w 289303"/>
                  <a:gd name="connsiteY3" fmla="*/ 1970 h 331704"/>
                  <a:gd name="connsiteX4" fmla="*/ 128664 w 289303"/>
                  <a:gd name="connsiteY4" fmla="*/ 3549 h 331704"/>
                  <a:gd name="connsiteX5" fmla="*/ 124612 w 289303"/>
                  <a:gd name="connsiteY5" fmla="*/ 4496 h 331704"/>
                  <a:gd name="connsiteX6" fmla="*/ 108822 w 289303"/>
                  <a:gd name="connsiteY6" fmla="*/ 9286 h 331704"/>
                  <a:gd name="connsiteX7" fmla="*/ 93507 w 289303"/>
                  <a:gd name="connsiteY7" fmla="*/ 15628 h 331704"/>
                  <a:gd name="connsiteX8" fmla="*/ 86086 w 289303"/>
                  <a:gd name="connsiteY8" fmla="*/ 19338 h 331704"/>
                  <a:gd name="connsiteX9" fmla="*/ 82454 w 289303"/>
                  <a:gd name="connsiteY9" fmla="*/ 21338 h 331704"/>
                  <a:gd name="connsiteX10" fmla="*/ 78875 w 289303"/>
                  <a:gd name="connsiteY10" fmla="*/ 23444 h 331704"/>
                  <a:gd name="connsiteX11" fmla="*/ 65139 w 289303"/>
                  <a:gd name="connsiteY11" fmla="*/ 32707 h 331704"/>
                  <a:gd name="connsiteX12" fmla="*/ 58612 w 289303"/>
                  <a:gd name="connsiteY12" fmla="*/ 37970 h 331704"/>
                  <a:gd name="connsiteX13" fmla="*/ 55454 w 289303"/>
                  <a:gd name="connsiteY13" fmla="*/ 40601 h 331704"/>
                  <a:gd name="connsiteX14" fmla="*/ 52375 w 289303"/>
                  <a:gd name="connsiteY14" fmla="*/ 43364 h 331704"/>
                  <a:gd name="connsiteX15" fmla="*/ 46402 w 289303"/>
                  <a:gd name="connsiteY15" fmla="*/ 49128 h 331704"/>
                  <a:gd name="connsiteX16" fmla="*/ 40718 w 289303"/>
                  <a:gd name="connsiteY16" fmla="*/ 55180 h 331704"/>
                  <a:gd name="connsiteX17" fmla="*/ 30349 w 289303"/>
                  <a:gd name="connsiteY17" fmla="*/ 68049 h 331704"/>
                  <a:gd name="connsiteX18" fmla="*/ 26692 w 289303"/>
                  <a:gd name="connsiteY18" fmla="*/ 73496 h 331704"/>
                  <a:gd name="connsiteX19" fmla="*/ 26692 w 289303"/>
                  <a:gd name="connsiteY19" fmla="*/ 73654 h 331704"/>
                  <a:gd name="connsiteX20" fmla="*/ 18191 w 289303"/>
                  <a:gd name="connsiteY20" fmla="*/ 87890 h 331704"/>
                  <a:gd name="connsiteX21" fmla="*/ 11165 w 289303"/>
                  <a:gd name="connsiteY21" fmla="*/ 102917 h 331704"/>
                  <a:gd name="connsiteX22" fmla="*/ 11165 w 289303"/>
                  <a:gd name="connsiteY22" fmla="*/ 102917 h 331704"/>
                  <a:gd name="connsiteX23" fmla="*/ 5665 w 289303"/>
                  <a:gd name="connsiteY23" fmla="*/ 118548 h 331704"/>
                  <a:gd name="connsiteX24" fmla="*/ 1744 w 289303"/>
                  <a:gd name="connsiteY24" fmla="*/ 134680 h 331704"/>
                  <a:gd name="connsiteX25" fmla="*/ -519 w 289303"/>
                  <a:gd name="connsiteY25" fmla="*/ 151074 h 331704"/>
                  <a:gd name="connsiteX26" fmla="*/ -1151 w 289303"/>
                  <a:gd name="connsiteY26" fmla="*/ 167653 h 331704"/>
                  <a:gd name="connsiteX27" fmla="*/ 2560 w 289303"/>
                  <a:gd name="connsiteY27" fmla="*/ 200574 h 331704"/>
                  <a:gd name="connsiteX28" fmla="*/ 6850 w 289303"/>
                  <a:gd name="connsiteY28" fmla="*/ 216600 h 331704"/>
                  <a:gd name="connsiteX29" fmla="*/ 12718 w 289303"/>
                  <a:gd name="connsiteY29" fmla="*/ 232100 h 331704"/>
                  <a:gd name="connsiteX30" fmla="*/ 20113 w 289303"/>
                  <a:gd name="connsiteY30" fmla="*/ 246942 h 331704"/>
                  <a:gd name="connsiteX31" fmla="*/ 28849 w 289303"/>
                  <a:gd name="connsiteY31" fmla="*/ 261047 h 331704"/>
                  <a:gd name="connsiteX32" fmla="*/ 39060 w 289303"/>
                  <a:gd name="connsiteY32" fmla="*/ 274205 h 331704"/>
                  <a:gd name="connsiteX33" fmla="*/ 50481 w 289303"/>
                  <a:gd name="connsiteY33" fmla="*/ 286205 h 331704"/>
                  <a:gd name="connsiteX34" fmla="*/ 63086 w 289303"/>
                  <a:gd name="connsiteY34" fmla="*/ 296994 h 331704"/>
                  <a:gd name="connsiteX35" fmla="*/ 67007 w 289303"/>
                  <a:gd name="connsiteY35" fmla="*/ 299941 h 331704"/>
                  <a:gd name="connsiteX36" fmla="*/ 67007 w 289303"/>
                  <a:gd name="connsiteY36" fmla="*/ 299941 h 331704"/>
                  <a:gd name="connsiteX37" fmla="*/ 80875 w 289303"/>
                  <a:gd name="connsiteY37" fmla="*/ 308968 h 331704"/>
                  <a:gd name="connsiteX38" fmla="*/ 111006 w 289303"/>
                  <a:gd name="connsiteY38" fmla="*/ 322704 h 331704"/>
                  <a:gd name="connsiteX39" fmla="*/ 126980 w 289303"/>
                  <a:gd name="connsiteY39" fmla="*/ 327231 h 331704"/>
                  <a:gd name="connsiteX40" fmla="*/ 143296 w 289303"/>
                  <a:gd name="connsiteY40" fmla="*/ 330152 h 331704"/>
                  <a:gd name="connsiteX41" fmla="*/ 143296 w 289303"/>
                  <a:gd name="connsiteY41" fmla="*/ 330152 h 331704"/>
                  <a:gd name="connsiteX42" fmla="*/ 159822 w 289303"/>
                  <a:gd name="connsiteY42" fmla="*/ 331441 h 331704"/>
                  <a:gd name="connsiteX43" fmla="*/ 176401 w 289303"/>
                  <a:gd name="connsiteY43" fmla="*/ 331046 h 331704"/>
                  <a:gd name="connsiteX44" fmla="*/ 209032 w 289303"/>
                  <a:gd name="connsiteY44" fmla="*/ 325362 h 331704"/>
                  <a:gd name="connsiteX45" fmla="*/ 224821 w 289303"/>
                  <a:gd name="connsiteY45" fmla="*/ 320099 h 331704"/>
                  <a:gd name="connsiteX46" fmla="*/ 239953 w 289303"/>
                  <a:gd name="connsiteY46" fmla="*/ 313283 h 331704"/>
                  <a:gd name="connsiteX47" fmla="*/ 267768 w 289303"/>
                  <a:gd name="connsiteY47" fmla="*/ 295336 h 331704"/>
                  <a:gd name="connsiteX48" fmla="*/ 280216 w 289303"/>
                  <a:gd name="connsiteY48" fmla="*/ 284363 h 331704"/>
                  <a:gd name="connsiteX49" fmla="*/ 288110 w 289303"/>
                  <a:gd name="connsiteY49" fmla="*/ 275810 h 331704"/>
                  <a:gd name="connsiteX50" fmla="*/ 279242 w 289303"/>
                  <a:gd name="connsiteY50" fmla="*/ 262047 h 331704"/>
                  <a:gd name="connsiteX51" fmla="*/ 270453 w 289303"/>
                  <a:gd name="connsiteY51" fmla="*/ 245100 h 331704"/>
                  <a:gd name="connsiteX52" fmla="*/ 263400 w 289303"/>
                  <a:gd name="connsiteY52" fmla="*/ 227337 h 331704"/>
                  <a:gd name="connsiteX53" fmla="*/ 258137 w 289303"/>
                  <a:gd name="connsiteY53" fmla="*/ 208916 h 331704"/>
                  <a:gd name="connsiteX54" fmla="*/ 254768 w 289303"/>
                  <a:gd name="connsiteY54" fmla="*/ 190126 h 331704"/>
                  <a:gd name="connsiteX55" fmla="*/ 253269 w 289303"/>
                  <a:gd name="connsiteY55" fmla="*/ 171074 h 331704"/>
                  <a:gd name="connsiteX56" fmla="*/ 253269 w 289303"/>
                  <a:gd name="connsiteY56" fmla="*/ 161521 h 331704"/>
                  <a:gd name="connsiteX57" fmla="*/ 253689 w 289303"/>
                  <a:gd name="connsiteY57" fmla="*/ 151969 h 331704"/>
                  <a:gd name="connsiteX58" fmla="*/ 254111 w 289303"/>
                  <a:gd name="connsiteY58" fmla="*/ 147206 h 331704"/>
                  <a:gd name="connsiteX59" fmla="*/ 256032 w 289303"/>
                  <a:gd name="connsiteY59" fmla="*/ 133022 h 331704"/>
                  <a:gd name="connsiteX60" fmla="*/ 256032 w 289303"/>
                  <a:gd name="connsiteY60" fmla="*/ 133022 h 331704"/>
                  <a:gd name="connsiteX61" fmla="*/ 260242 w 289303"/>
                  <a:gd name="connsiteY61" fmla="*/ 114390 h 331704"/>
                  <a:gd name="connsiteX62" fmla="*/ 266268 w 289303"/>
                  <a:gd name="connsiteY62" fmla="*/ 96285 h 331704"/>
                  <a:gd name="connsiteX63" fmla="*/ 268058 w 289303"/>
                  <a:gd name="connsiteY63" fmla="*/ 91838 h 331704"/>
                  <a:gd name="connsiteX64" fmla="*/ 274084 w 289303"/>
                  <a:gd name="connsiteY64" fmla="*/ 78838 h 331704"/>
                  <a:gd name="connsiteX65" fmla="*/ 274084 w 289303"/>
                  <a:gd name="connsiteY65" fmla="*/ 78838 h 331704"/>
                  <a:gd name="connsiteX66" fmla="*/ 283611 w 289303"/>
                  <a:gd name="connsiteY66" fmla="*/ 62285 h 331704"/>
                  <a:gd name="connsiteX67" fmla="*/ 288137 w 289303"/>
                  <a:gd name="connsiteY67" fmla="*/ 55575 h 331704"/>
                  <a:gd name="connsiteX68" fmla="*/ 283505 w 289303"/>
                  <a:gd name="connsiteY68" fmla="*/ 50312 h 331704"/>
                  <a:gd name="connsiteX69" fmla="*/ 271426 w 289303"/>
                  <a:gd name="connsiteY69" fmla="*/ 38943 h 331704"/>
                  <a:gd name="connsiteX70" fmla="*/ 262005 w 289303"/>
                  <a:gd name="connsiteY70" fmla="*/ 31496 h 331704"/>
                  <a:gd name="connsiteX71" fmla="*/ 248137 w 289303"/>
                  <a:gd name="connsiteY71" fmla="*/ 22470 h 331704"/>
                  <a:gd name="connsiteX72" fmla="*/ 233400 w 289303"/>
                  <a:gd name="connsiteY72" fmla="*/ 14838 h 331704"/>
                  <a:gd name="connsiteX73" fmla="*/ 222190 w 289303"/>
                  <a:gd name="connsiteY73" fmla="*/ 10207 h 331704"/>
                  <a:gd name="connsiteX74" fmla="*/ 222190 w 289303"/>
                  <a:gd name="connsiteY74" fmla="*/ 10207 h 331704"/>
                  <a:gd name="connsiteX75" fmla="*/ 210690 w 289303"/>
                  <a:gd name="connsiteY75" fmla="*/ 6417 h 331704"/>
                  <a:gd name="connsiteX76" fmla="*/ 206795 w 289303"/>
                  <a:gd name="connsiteY76" fmla="*/ 5338 h 331704"/>
                  <a:gd name="connsiteX77" fmla="*/ 190558 w 289303"/>
                  <a:gd name="connsiteY77" fmla="*/ 1917 h 331704"/>
                  <a:gd name="connsiteX78" fmla="*/ 174085 w 289303"/>
                  <a:gd name="connsiteY78" fmla="*/ 128 h 331704"/>
                  <a:gd name="connsiteX79" fmla="*/ 174085 w 289303"/>
                  <a:gd name="connsiteY79" fmla="*/ 128 h 331704"/>
                  <a:gd name="connsiteX80" fmla="*/ 165796 w 289303"/>
                  <a:gd name="connsiteY80" fmla="*/ -135 h 33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89303" h="331704">
                    <a:moveTo>
                      <a:pt x="165690" y="-214"/>
                    </a:moveTo>
                    <a:cubicBezTo>
                      <a:pt x="163059" y="-214"/>
                      <a:pt x="160164" y="-214"/>
                      <a:pt x="157401" y="-214"/>
                    </a:cubicBezTo>
                    <a:cubicBezTo>
                      <a:pt x="151875" y="28"/>
                      <a:pt x="146375" y="544"/>
                      <a:pt x="140901" y="1338"/>
                    </a:cubicBezTo>
                    <a:cubicBezTo>
                      <a:pt x="139533" y="1531"/>
                      <a:pt x="138164" y="1741"/>
                      <a:pt x="136796" y="1970"/>
                    </a:cubicBezTo>
                    <a:cubicBezTo>
                      <a:pt x="134059" y="2410"/>
                      <a:pt x="131348" y="2936"/>
                      <a:pt x="128664" y="3549"/>
                    </a:cubicBezTo>
                    <a:cubicBezTo>
                      <a:pt x="127296" y="3838"/>
                      <a:pt x="126033" y="4154"/>
                      <a:pt x="124612" y="4496"/>
                    </a:cubicBezTo>
                    <a:cubicBezTo>
                      <a:pt x="119270" y="5820"/>
                      <a:pt x="114006" y="7417"/>
                      <a:pt x="108822" y="9286"/>
                    </a:cubicBezTo>
                    <a:cubicBezTo>
                      <a:pt x="103612" y="11125"/>
                      <a:pt x="98507" y="13241"/>
                      <a:pt x="93507" y="15628"/>
                    </a:cubicBezTo>
                    <a:cubicBezTo>
                      <a:pt x="90875" y="16786"/>
                      <a:pt x="88533" y="18049"/>
                      <a:pt x="86086" y="19338"/>
                    </a:cubicBezTo>
                    <a:lnTo>
                      <a:pt x="82454" y="21338"/>
                    </a:lnTo>
                    <a:lnTo>
                      <a:pt x="78875" y="23444"/>
                    </a:lnTo>
                    <a:cubicBezTo>
                      <a:pt x="74138" y="26320"/>
                      <a:pt x="69559" y="29409"/>
                      <a:pt x="65139" y="32707"/>
                    </a:cubicBezTo>
                    <a:cubicBezTo>
                      <a:pt x="62902" y="34365"/>
                      <a:pt x="60744" y="36075"/>
                      <a:pt x="58612" y="37970"/>
                    </a:cubicBezTo>
                    <a:lnTo>
                      <a:pt x="55454" y="40601"/>
                    </a:lnTo>
                    <a:lnTo>
                      <a:pt x="52375" y="43364"/>
                    </a:lnTo>
                    <a:cubicBezTo>
                      <a:pt x="50323" y="45233"/>
                      <a:pt x="48349" y="47154"/>
                      <a:pt x="46402" y="49128"/>
                    </a:cubicBezTo>
                    <a:cubicBezTo>
                      <a:pt x="44455" y="51101"/>
                      <a:pt x="42560" y="53101"/>
                      <a:pt x="40718" y="55180"/>
                    </a:cubicBezTo>
                    <a:cubicBezTo>
                      <a:pt x="37033" y="59291"/>
                      <a:pt x="33586" y="63585"/>
                      <a:pt x="30349" y="68049"/>
                    </a:cubicBezTo>
                    <a:cubicBezTo>
                      <a:pt x="29086" y="69838"/>
                      <a:pt x="27876" y="71654"/>
                      <a:pt x="26692" y="73496"/>
                    </a:cubicBezTo>
                    <a:lnTo>
                      <a:pt x="26692" y="73654"/>
                    </a:lnTo>
                    <a:cubicBezTo>
                      <a:pt x="23613" y="78248"/>
                      <a:pt x="20771" y="83001"/>
                      <a:pt x="18191" y="87890"/>
                    </a:cubicBezTo>
                    <a:cubicBezTo>
                      <a:pt x="15560" y="92785"/>
                      <a:pt x="13244" y="97785"/>
                      <a:pt x="11165" y="102917"/>
                    </a:cubicBezTo>
                    <a:lnTo>
                      <a:pt x="11165" y="102917"/>
                    </a:lnTo>
                    <a:cubicBezTo>
                      <a:pt x="9060" y="108048"/>
                      <a:pt x="7244" y="113259"/>
                      <a:pt x="5665" y="118548"/>
                    </a:cubicBezTo>
                    <a:cubicBezTo>
                      <a:pt x="4086" y="123838"/>
                      <a:pt x="2797" y="129232"/>
                      <a:pt x="1744" y="134680"/>
                    </a:cubicBezTo>
                    <a:cubicBezTo>
                      <a:pt x="718" y="140103"/>
                      <a:pt x="-45" y="145574"/>
                      <a:pt x="-519" y="151074"/>
                    </a:cubicBezTo>
                    <a:cubicBezTo>
                      <a:pt x="-1019" y="156585"/>
                      <a:pt x="-1230" y="162119"/>
                      <a:pt x="-1151" y="167653"/>
                    </a:cubicBezTo>
                    <a:cubicBezTo>
                      <a:pt x="-1019" y="178724"/>
                      <a:pt x="218" y="189753"/>
                      <a:pt x="2560" y="200574"/>
                    </a:cubicBezTo>
                    <a:cubicBezTo>
                      <a:pt x="3718" y="205987"/>
                      <a:pt x="5139" y="211334"/>
                      <a:pt x="6850" y="216600"/>
                    </a:cubicBezTo>
                    <a:cubicBezTo>
                      <a:pt x="8613" y="221863"/>
                      <a:pt x="10560" y="227029"/>
                      <a:pt x="12718" y="232100"/>
                    </a:cubicBezTo>
                    <a:cubicBezTo>
                      <a:pt x="14876" y="237171"/>
                      <a:pt x="17349" y="242118"/>
                      <a:pt x="20113" y="246942"/>
                    </a:cubicBezTo>
                    <a:cubicBezTo>
                      <a:pt x="22797" y="251787"/>
                      <a:pt x="25692" y="256494"/>
                      <a:pt x="28849" y="261047"/>
                    </a:cubicBezTo>
                    <a:cubicBezTo>
                      <a:pt x="32033" y="265605"/>
                      <a:pt x="35428" y="269994"/>
                      <a:pt x="39060" y="274205"/>
                    </a:cubicBezTo>
                    <a:cubicBezTo>
                      <a:pt x="42665" y="278397"/>
                      <a:pt x="46481" y="282397"/>
                      <a:pt x="50481" y="286205"/>
                    </a:cubicBezTo>
                    <a:cubicBezTo>
                      <a:pt x="54481" y="290013"/>
                      <a:pt x="58691" y="293607"/>
                      <a:pt x="63086" y="296994"/>
                    </a:cubicBezTo>
                    <a:cubicBezTo>
                      <a:pt x="64375" y="297994"/>
                      <a:pt x="65717" y="298968"/>
                      <a:pt x="67007" y="299941"/>
                    </a:cubicBezTo>
                    <a:lnTo>
                      <a:pt x="67007" y="299941"/>
                    </a:lnTo>
                    <a:cubicBezTo>
                      <a:pt x="71480" y="303186"/>
                      <a:pt x="76112" y="306199"/>
                      <a:pt x="80875" y="308968"/>
                    </a:cubicBezTo>
                    <a:cubicBezTo>
                      <a:pt x="90428" y="314544"/>
                      <a:pt x="100533" y="319144"/>
                      <a:pt x="111006" y="322704"/>
                    </a:cubicBezTo>
                    <a:cubicBezTo>
                      <a:pt x="116270" y="324468"/>
                      <a:pt x="121533" y="325994"/>
                      <a:pt x="126980" y="327231"/>
                    </a:cubicBezTo>
                    <a:cubicBezTo>
                      <a:pt x="132375" y="328483"/>
                      <a:pt x="137822" y="329457"/>
                      <a:pt x="143296" y="330152"/>
                    </a:cubicBezTo>
                    <a:lnTo>
                      <a:pt x="143296" y="330152"/>
                    </a:lnTo>
                    <a:cubicBezTo>
                      <a:pt x="148769" y="330857"/>
                      <a:pt x="154296" y="331289"/>
                      <a:pt x="159822" y="331441"/>
                    </a:cubicBezTo>
                    <a:cubicBezTo>
                      <a:pt x="165348" y="331573"/>
                      <a:pt x="170874" y="331441"/>
                      <a:pt x="176401" y="331046"/>
                    </a:cubicBezTo>
                    <a:cubicBezTo>
                      <a:pt x="187427" y="330241"/>
                      <a:pt x="198374" y="328339"/>
                      <a:pt x="209032" y="325362"/>
                    </a:cubicBezTo>
                    <a:cubicBezTo>
                      <a:pt x="214295" y="323862"/>
                      <a:pt x="219558" y="322099"/>
                      <a:pt x="224821" y="320099"/>
                    </a:cubicBezTo>
                    <a:cubicBezTo>
                      <a:pt x="230084" y="318099"/>
                      <a:pt x="235032" y="315810"/>
                      <a:pt x="239953" y="313283"/>
                    </a:cubicBezTo>
                    <a:cubicBezTo>
                      <a:pt x="249795" y="308239"/>
                      <a:pt x="259111" y="302228"/>
                      <a:pt x="267768" y="295336"/>
                    </a:cubicBezTo>
                    <a:cubicBezTo>
                      <a:pt x="272110" y="291897"/>
                      <a:pt x="276268" y="288234"/>
                      <a:pt x="280216" y="284363"/>
                    </a:cubicBezTo>
                    <a:cubicBezTo>
                      <a:pt x="283005" y="281731"/>
                      <a:pt x="285479" y="278731"/>
                      <a:pt x="288110" y="275810"/>
                    </a:cubicBezTo>
                    <a:cubicBezTo>
                      <a:pt x="284952" y="271363"/>
                      <a:pt x="282005" y="266758"/>
                      <a:pt x="279242" y="262047"/>
                    </a:cubicBezTo>
                    <a:cubicBezTo>
                      <a:pt x="276032" y="256555"/>
                      <a:pt x="273110" y="250908"/>
                      <a:pt x="270453" y="245100"/>
                    </a:cubicBezTo>
                    <a:cubicBezTo>
                      <a:pt x="267821" y="239310"/>
                      <a:pt x="265453" y="233389"/>
                      <a:pt x="263400" y="227337"/>
                    </a:cubicBezTo>
                    <a:cubicBezTo>
                      <a:pt x="261347" y="221284"/>
                      <a:pt x="259610" y="215205"/>
                      <a:pt x="258137" y="208916"/>
                    </a:cubicBezTo>
                    <a:cubicBezTo>
                      <a:pt x="256689" y="202716"/>
                      <a:pt x="255558" y="196445"/>
                      <a:pt x="254768" y="190126"/>
                    </a:cubicBezTo>
                    <a:cubicBezTo>
                      <a:pt x="253926" y="183808"/>
                      <a:pt x="253426" y="177448"/>
                      <a:pt x="253269" y="171074"/>
                    </a:cubicBezTo>
                    <a:cubicBezTo>
                      <a:pt x="253269" y="167890"/>
                      <a:pt x="253269" y="164706"/>
                      <a:pt x="253269" y="161521"/>
                    </a:cubicBezTo>
                    <a:cubicBezTo>
                      <a:pt x="253269" y="158337"/>
                      <a:pt x="253479" y="155153"/>
                      <a:pt x="253689" y="151969"/>
                    </a:cubicBezTo>
                    <a:cubicBezTo>
                      <a:pt x="253689" y="150390"/>
                      <a:pt x="253953" y="148811"/>
                      <a:pt x="254111" y="147206"/>
                    </a:cubicBezTo>
                    <a:cubicBezTo>
                      <a:pt x="254558" y="142469"/>
                      <a:pt x="255216" y="137740"/>
                      <a:pt x="256032" y="133022"/>
                    </a:cubicBezTo>
                    <a:lnTo>
                      <a:pt x="256032" y="133022"/>
                    </a:lnTo>
                    <a:cubicBezTo>
                      <a:pt x="257111" y="126740"/>
                      <a:pt x="258505" y="120522"/>
                      <a:pt x="260242" y="114390"/>
                    </a:cubicBezTo>
                    <a:cubicBezTo>
                      <a:pt x="261926" y="108253"/>
                      <a:pt x="263953" y="102211"/>
                      <a:pt x="266268" y="96285"/>
                    </a:cubicBezTo>
                    <a:cubicBezTo>
                      <a:pt x="266847" y="94785"/>
                      <a:pt x="267426" y="93311"/>
                      <a:pt x="268058" y="91838"/>
                    </a:cubicBezTo>
                    <a:cubicBezTo>
                      <a:pt x="269900" y="87435"/>
                      <a:pt x="271900" y="83101"/>
                      <a:pt x="274084" y="78838"/>
                    </a:cubicBezTo>
                    <a:lnTo>
                      <a:pt x="274084" y="78838"/>
                    </a:lnTo>
                    <a:cubicBezTo>
                      <a:pt x="276979" y="73188"/>
                      <a:pt x="280163" y="67672"/>
                      <a:pt x="283611" y="62285"/>
                    </a:cubicBezTo>
                    <a:cubicBezTo>
                      <a:pt x="285058" y="60022"/>
                      <a:pt x="286584" y="57785"/>
                      <a:pt x="288137" y="55575"/>
                    </a:cubicBezTo>
                    <a:cubicBezTo>
                      <a:pt x="286584" y="53812"/>
                      <a:pt x="285137" y="51943"/>
                      <a:pt x="283505" y="50312"/>
                    </a:cubicBezTo>
                    <a:cubicBezTo>
                      <a:pt x="279663" y="46322"/>
                      <a:pt x="275637" y="42528"/>
                      <a:pt x="271426" y="38943"/>
                    </a:cubicBezTo>
                    <a:cubicBezTo>
                      <a:pt x="268374" y="36312"/>
                      <a:pt x="265216" y="33865"/>
                      <a:pt x="262005" y="31496"/>
                    </a:cubicBezTo>
                    <a:cubicBezTo>
                      <a:pt x="257532" y="28257"/>
                      <a:pt x="252900" y="25244"/>
                      <a:pt x="248137" y="22470"/>
                    </a:cubicBezTo>
                    <a:cubicBezTo>
                      <a:pt x="243348" y="19678"/>
                      <a:pt x="238427" y="17130"/>
                      <a:pt x="233400" y="14838"/>
                    </a:cubicBezTo>
                    <a:cubicBezTo>
                      <a:pt x="229742" y="13154"/>
                      <a:pt x="225979" y="11628"/>
                      <a:pt x="222190" y="10207"/>
                    </a:cubicBezTo>
                    <a:lnTo>
                      <a:pt x="222190" y="10207"/>
                    </a:lnTo>
                    <a:cubicBezTo>
                      <a:pt x="218400" y="8786"/>
                      <a:pt x="214558" y="7575"/>
                      <a:pt x="210690" y="6417"/>
                    </a:cubicBezTo>
                    <a:cubicBezTo>
                      <a:pt x="209400" y="6023"/>
                      <a:pt x="208058" y="5681"/>
                      <a:pt x="206795" y="5338"/>
                    </a:cubicBezTo>
                    <a:cubicBezTo>
                      <a:pt x="201453" y="3920"/>
                      <a:pt x="196032" y="2778"/>
                      <a:pt x="190558" y="1917"/>
                    </a:cubicBezTo>
                    <a:cubicBezTo>
                      <a:pt x="185111" y="1049"/>
                      <a:pt x="179611" y="470"/>
                      <a:pt x="174085" y="128"/>
                    </a:cubicBezTo>
                    <a:lnTo>
                      <a:pt x="174085" y="128"/>
                    </a:lnTo>
                    <a:cubicBezTo>
                      <a:pt x="171322" y="-30"/>
                      <a:pt x="168559" y="-109"/>
                      <a:pt x="165796" y="-13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30DBCF4-D949-4F3F-84D3-6FDB9F61F740}"/>
                  </a:ext>
                </a:extLst>
              </p:cNvPr>
              <p:cNvSpPr/>
              <p:nvPr/>
            </p:nvSpPr>
            <p:spPr>
              <a:xfrm>
                <a:off x="2861974" y="2818102"/>
                <a:ext cx="331621" cy="317420"/>
              </a:xfrm>
              <a:custGeom>
                <a:avLst/>
                <a:gdLst>
                  <a:gd name="connsiteX0" fmla="*/ 98151 w 331621"/>
                  <a:gd name="connsiteY0" fmla="*/ -214 h 317420"/>
                  <a:gd name="connsiteX1" fmla="*/ 91651 w 331621"/>
                  <a:gd name="connsiteY1" fmla="*/ 2549 h 317420"/>
                  <a:gd name="connsiteX2" fmla="*/ 77098 w 331621"/>
                  <a:gd name="connsiteY2" fmla="*/ 10444 h 317420"/>
                  <a:gd name="connsiteX3" fmla="*/ 67151 w 331621"/>
                  <a:gd name="connsiteY3" fmla="*/ 17101 h 317420"/>
                  <a:gd name="connsiteX4" fmla="*/ 67151 w 331621"/>
                  <a:gd name="connsiteY4" fmla="*/ 17101 h 317420"/>
                  <a:gd name="connsiteX5" fmla="*/ 54283 w 331621"/>
                  <a:gd name="connsiteY5" fmla="*/ 27496 h 317420"/>
                  <a:gd name="connsiteX6" fmla="*/ 54283 w 331621"/>
                  <a:gd name="connsiteY6" fmla="*/ 27496 h 317420"/>
                  <a:gd name="connsiteX7" fmla="*/ 42493 w 331621"/>
                  <a:gd name="connsiteY7" fmla="*/ 39154 h 317420"/>
                  <a:gd name="connsiteX8" fmla="*/ 34599 w 331621"/>
                  <a:gd name="connsiteY8" fmla="*/ 48417 h 317420"/>
                  <a:gd name="connsiteX9" fmla="*/ 25204 w 331621"/>
                  <a:gd name="connsiteY9" fmla="*/ 61575 h 317420"/>
                  <a:gd name="connsiteX10" fmla="*/ 16941 w 331621"/>
                  <a:gd name="connsiteY10" fmla="*/ 75943 h 317420"/>
                  <a:gd name="connsiteX11" fmla="*/ 15099 w 331621"/>
                  <a:gd name="connsiteY11" fmla="*/ 79680 h 317420"/>
                  <a:gd name="connsiteX12" fmla="*/ 11730 w 331621"/>
                  <a:gd name="connsiteY12" fmla="*/ 87233 h 317420"/>
                  <a:gd name="connsiteX13" fmla="*/ 10178 w 331621"/>
                  <a:gd name="connsiteY13" fmla="*/ 91075 h 317420"/>
                  <a:gd name="connsiteX14" fmla="*/ 10178 w 331621"/>
                  <a:gd name="connsiteY14" fmla="*/ 91075 h 317420"/>
                  <a:gd name="connsiteX15" fmla="*/ 4915 w 331621"/>
                  <a:gd name="connsiteY15" fmla="*/ 106864 h 317420"/>
                  <a:gd name="connsiteX16" fmla="*/ 1257 w 331621"/>
                  <a:gd name="connsiteY16" fmla="*/ 123022 h 317420"/>
                  <a:gd name="connsiteX17" fmla="*/ 1257 w 331621"/>
                  <a:gd name="connsiteY17" fmla="*/ 123022 h 317420"/>
                  <a:gd name="connsiteX18" fmla="*/ 599 w 331621"/>
                  <a:gd name="connsiteY18" fmla="*/ 127101 h 317420"/>
                  <a:gd name="connsiteX19" fmla="*/ -743 w 331621"/>
                  <a:gd name="connsiteY19" fmla="*/ 139469 h 317420"/>
                  <a:gd name="connsiteX20" fmla="*/ -743 w 331621"/>
                  <a:gd name="connsiteY20" fmla="*/ 139469 h 317420"/>
                  <a:gd name="connsiteX21" fmla="*/ -980 w 331621"/>
                  <a:gd name="connsiteY21" fmla="*/ 143601 h 317420"/>
                  <a:gd name="connsiteX22" fmla="*/ -980 w 331621"/>
                  <a:gd name="connsiteY22" fmla="*/ 143601 h 317420"/>
                  <a:gd name="connsiteX23" fmla="*/ -1164 w 331621"/>
                  <a:gd name="connsiteY23" fmla="*/ 151864 h 317420"/>
                  <a:gd name="connsiteX24" fmla="*/ -1164 w 331621"/>
                  <a:gd name="connsiteY24" fmla="*/ 156022 h 317420"/>
                  <a:gd name="connsiteX25" fmla="*/ -717 w 331621"/>
                  <a:gd name="connsiteY25" fmla="*/ 164311 h 317420"/>
                  <a:gd name="connsiteX26" fmla="*/ 125 w 331621"/>
                  <a:gd name="connsiteY26" fmla="*/ 172548 h 317420"/>
                  <a:gd name="connsiteX27" fmla="*/ 3073 w 331621"/>
                  <a:gd name="connsiteY27" fmla="*/ 188863 h 317420"/>
                  <a:gd name="connsiteX28" fmla="*/ 7625 w 331621"/>
                  <a:gd name="connsiteY28" fmla="*/ 204811 h 317420"/>
                  <a:gd name="connsiteX29" fmla="*/ 30414 w 331621"/>
                  <a:gd name="connsiteY29" fmla="*/ 248784 h 317420"/>
                  <a:gd name="connsiteX30" fmla="*/ 34467 w 331621"/>
                  <a:gd name="connsiteY30" fmla="*/ 254047 h 317420"/>
                  <a:gd name="connsiteX31" fmla="*/ 34467 w 331621"/>
                  <a:gd name="connsiteY31" fmla="*/ 254179 h 317420"/>
                  <a:gd name="connsiteX32" fmla="*/ 45388 w 331621"/>
                  <a:gd name="connsiteY32" fmla="*/ 266652 h 317420"/>
                  <a:gd name="connsiteX33" fmla="*/ 57493 w 331621"/>
                  <a:gd name="connsiteY33" fmla="*/ 277994 h 317420"/>
                  <a:gd name="connsiteX34" fmla="*/ 70651 w 331621"/>
                  <a:gd name="connsiteY34" fmla="*/ 288047 h 317420"/>
                  <a:gd name="connsiteX35" fmla="*/ 99598 w 331621"/>
                  <a:gd name="connsiteY35" fmla="*/ 303994 h 317420"/>
                  <a:gd name="connsiteX36" fmla="*/ 99598 w 331621"/>
                  <a:gd name="connsiteY36" fmla="*/ 303994 h 317420"/>
                  <a:gd name="connsiteX37" fmla="*/ 131177 w 331621"/>
                  <a:gd name="connsiteY37" fmla="*/ 313836 h 317420"/>
                  <a:gd name="connsiteX38" fmla="*/ 164124 w 331621"/>
                  <a:gd name="connsiteY38" fmla="*/ 317204 h 317420"/>
                  <a:gd name="connsiteX39" fmla="*/ 180703 w 331621"/>
                  <a:gd name="connsiteY39" fmla="*/ 316415 h 317420"/>
                  <a:gd name="connsiteX40" fmla="*/ 197097 w 331621"/>
                  <a:gd name="connsiteY40" fmla="*/ 313968 h 317420"/>
                  <a:gd name="connsiteX41" fmla="*/ 213150 w 331621"/>
                  <a:gd name="connsiteY41" fmla="*/ 309915 h 317420"/>
                  <a:gd name="connsiteX42" fmla="*/ 244044 w 331621"/>
                  <a:gd name="connsiteY42" fmla="*/ 297047 h 317420"/>
                  <a:gd name="connsiteX43" fmla="*/ 244044 w 331621"/>
                  <a:gd name="connsiteY43" fmla="*/ 297047 h 317420"/>
                  <a:gd name="connsiteX44" fmla="*/ 258202 w 331621"/>
                  <a:gd name="connsiteY44" fmla="*/ 288415 h 317420"/>
                  <a:gd name="connsiteX45" fmla="*/ 262202 w 331621"/>
                  <a:gd name="connsiteY45" fmla="*/ 285573 h 317420"/>
                  <a:gd name="connsiteX46" fmla="*/ 275123 w 331621"/>
                  <a:gd name="connsiteY46" fmla="*/ 275047 h 317420"/>
                  <a:gd name="connsiteX47" fmla="*/ 286886 w 331621"/>
                  <a:gd name="connsiteY47" fmla="*/ 263415 h 317420"/>
                  <a:gd name="connsiteX48" fmla="*/ 297412 w 331621"/>
                  <a:gd name="connsiteY48" fmla="*/ 250626 h 317420"/>
                  <a:gd name="connsiteX49" fmla="*/ 306675 w 331621"/>
                  <a:gd name="connsiteY49" fmla="*/ 236863 h 317420"/>
                  <a:gd name="connsiteX50" fmla="*/ 314570 w 331621"/>
                  <a:gd name="connsiteY50" fmla="*/ 222258 h 317420"/>
                  <a:gd name="connsiteX51" fmla="*/ 320886 w 331621"/>
                  <a:gd name="connsiteY51" fmla="*/ 206916 h 317420"/>
                  <a:gd name="connsiteX52" fmla="*/ 320886 w 331621"/>
                  <a:gd name="connsiteY52" fmla="*/ 206916 h 317420"/>
                  <a:gd name="connsiteX53" fmla="*/ 325649 w 331621"/>
                  <a:gd name="connsiteY53" fmla="*/ 191126 h 317420"/>
                  <a:gd name="connsiteX54" fmla="*/ 328807 w 331621"/>
                  <a:gd name="connsiteY54" fmla="*/ 174837 h 317420"/>
                  <a:gd name="connsiteX55" fmla="*/ 330307 w 331621"/>
                  <a:gd name="connsiteY55" fmla="*/ 158337 h 317420"/>
                  <a:gd name="connsiteX56" fmla="*/ 330307 w 331621"/>
                  <a:gd name="connsiteY56" fmla="*/ 158337 h 317420"/>
                  <a:gd name="connsiteX57" fmla="*/ 330307 w 331621"/>
                  <a:gd name="connsiteY57" fmla="*/ 141758 h 317420"/>
                  <a:gd name="connsiteX58" fmla="*/ 328491 w 331621"/>
                  <a:gd name="connsiteY58" fmla="*/ 125285 h 317420"/>
                  <a:gd name="connsiteX59" fmla="*/ 325070 w 331621"/>
                  <a:gd name="connsiteY59" fmla="*/ 109048 h 317420"/>
                  <a:gd name="connsiteX60" fmla="*/ 320017 w 331621"/>
                  <a:gd name="connsiteY60" fmla="*/ 93259 h 317420"/>
                  <a:gd name="connsiteX61" fmla="*/ 313438 w 331621"/>
                  <a:gd name="connsiteY61" fmla="*/ 78048 h 317420"/>
                  <a:gd name="connsiteX62" fmla="*/ 307754 w 331621"/>
                  <a:gd name="connsiteY62" fmla="*/ 67838 h 317420"/>
                  <a:gd name="connsiteX63" fmla="*/ 291965 w 331621"/>
                  <a:gd name="connsiteY63" fmla="*/ 72022 h 317420"/>
                  <a:gd name="connsiteX64" fmla="*/ 291965 w 331621"/>
                  <a:gd name="connsiteY64" fmla="*/ 72022 h 317420"/>
                  <a:gd name="connsiteX65" fmla="*/ 287307 w 331621"/>
                  <a:gd name="connsiteY65" fmla="*/ 72970 h 317420"/>
                  <a:gd name="connsiteX66" fmla="*/ 282597 w 331621"/>
                  <a:gd name="connsiteY66" fmla="*/ 73812 h 317420"/>
                  <a:gd name="connsiteX67" fmla="*/ 273149 w 331621"/>
                  <a:gd name="connsiteY67" fmla="*/ 75127 h 317420"/>
                  <a:gd name="connsiteX68" fmla="*/ 254071 w 331621"/>
                  <a:gd name="connsiteY68" fmla="*/ 76364 h 317420"/>
                  <a:gd name="connsiteX69" fmla="*/ 244518 w 331621"/>
                  <a:gd name="connsiteY69" fmla="*/ 76364 h 317420"/>
                  <a:gd name="connsiteX70" fmla="*/ 244518 w 331621"/>
                  <a:gd name="connsiteY70" fmla="*/ 76364 h 317420"/>
                  <a:gd name="connsiteX71" fmla="*/ 239755 w 331621"/>
                  <a:gd name="connsiteY71" fmla="*/ 76127 h 317420"/>
                  <a:gd name="connsiteX72" fmla="*/ 234992 w 331621"/>
                  <a:gd name="connsiteY72" fmla="*/ 75785 h 317420"/>
                  <a:gd name="connsiteX73" fmla="*/ 216071 w 331621"/>
                  <a:gd name="connsiteY73" fmla="*/ 73154 h 317420"/>
                  <a:gd name="connsiteX74" fmla="*/ 202097 w 331621"/>
                  <a:gd name="connsiteY74" fmla="*/ 69969 h 317420"/>
                  <a:gd name="connsiteX75" fmla="*/ 197492 w 331621"/>
                  <a:gd name="connsiteY75" fmla="*/ 68680 h 317420"/>
                  <a:gd name="connsiteX76" fmla="*/ 197492 w 331621"/>
                  <a:gd name="connsiteY76" fmla="*/ 68680 h 317420"/>
                  <a:gd name="connsiteX77" fmla="*/ 179466 w 331621"/>
                  <a:gd name="connsiteY77" fmla="*/ 62391 h 317420"/>
                  <a:gd name="connsiteX78" fmla="*/ 162176 w 331621"/>
                  <a:gd name="connsiteY78" fmla="*/ 54312 h 317420"/>
                  <a:gd name="connsiteX79" fmla="*/ 162176 w 331621"/>
                  <a:gd name="connsiteY79" fmla="*/ 54312 h 317420"/>
                  <a:gd name="connsiteX80" fmla="*/ 145756 w 331621"/>
                  <a:gd name="connsiteY80" fmla="*/ 44575 h 317420"/>
                  <a:gd name="connsiteX81" fmla="*/ 130387 w 331621"/>
                  <a:gd name="connsiteY81" fmla="*/ 33207 h 317420"/>
                  <a:gd name="connsiteX82" fmla="*/ 116230 w 331621"/>
                  <a:gd name="connsiteY82" fmla="*/ 20391 h 317420"/>
                  <a:gd name="connsiteX83" fmla="*/ 112914 w 331621"/>
                  <a:gd name="connsiteY83" fmla="*/ 16970 h 317420"/>
                  <a:gd name="connsiteX84" fmla="*/ 106493 w 331621"/>
                  <a:gd name="connsiteY84" fmla="*/ 9891 h 317420"/>
                  <a:gd name="connsiteX85" fmla="*/ 103440 w 331621"/>
                  <a:gd name="connsiteY85" fmla="*/ 6233 h 317420"/>
                  <a:gd name="connsiteX86" fmla="*/ 98467 w 331621"/>
                  <a:gd name="connsiteY86" fmla="*/ -162 h 3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31621" h="317420">
                    <a:moveTo>
                      <a:pt x="98151" y="-214"/>
                    </a:moveTo>
                    <a:cubicBezTo>
                      <a:pt x="95966" y="707"/>
                      <a:pt x="93756" y="1523"/>
                      <a:pt x="91651" y="2549"/>
                    </a:cubicBezTo>
                    <a:cubicBezTo>
                      <a:pt x="86677" y="4970"/>
                      <a:pt x="81809" y="7628"/>
                      <a:pt x="77098" y="10444"/>
                    </a:cubicBezTo>
                    <a:cubicBezTo>
                      <a:pt x="73704" y="12549"/>
                      <a:pt x="70388" y="14767"/>
                      <a:pt x="67151" y="17101"/>
                    </a:cubicBezTo>
                    <a:lnTo>
                      <a:pt x="67151" y="17101"/>
                    </a:lnTo>
                    <a:cubicBezTo>
                      <a:pt x="62677" y="20338"/>
                      <a:pt x="58388" y="23809"/>
                      <a:pt x="54283" y="27496"/>
                    </a:cubicBezTo>
                    <a:lnTo>
                      <a:pt x="54283" y="27496"/>
                    </a:lnTo>
                    <a:cubicBezTo>
                      <a:pt x="50177" y="31180"/>
                      <a:pt x="46230" y="35075"/>
                      <a:pt x="42493" y="39154"/>
                    </a:cubicBezTo>
                    <a:cubicBezTo>
                      <a:pt x="39756" y="42154"/>
                      <a:pt x="37125" y="45241"/>
                      <a:pt x="34599" y="48417"/>
                    </a:cubicBezTo>
                    <a:cubicBezTo>
                      <a:pt x="31257" y="52628"/>
                      <a:pt x="28125" y="57022"/>
                      <a:pt x="25204" y="61575"/>
                    </a:cubicBezTo>
                    <a:cubicBezTo>
                      <a:pt x="22283" y="66127"/>
                      <a:pt x="19467" y="71022"/>
                      <a:pt x="16941" y="75943"/>
                    </a:cubicBezTo>
                    <a:cubicBezTo>
                      <a:pt x="16335" y="77180"/>
                      <a:pt x="15704" y="78417"/>
                      <a:pt x="15099" y="79680"/>
                    </a:cubicBezTo>
                    <a:cubicBezTo>
                      <a:pt x="13915" y="82154"/>
                      <a:pt x="12783" y="84680"/>
                      <a:pt x="11730" y="87233"/>
                    </a:cubicBezTo>
                    <a:cubicBezTo>
                      <a:pt x="11178" y="88522"/>
                      <a:pt x="10678" y="89864"/>
                      <a:pt x="10178" y="91075"/>
                    </a:cubicBezTo>
                    <a:lnTo>
                      <a:pt x="10178" y="91075"/>
                    </a:lnTo>
                    <a:cubicBezTo>
                      <a:pt x="8178" y="96338"/>
                      <a:pt x="6441" y="101601"/>
                      <a:pt x="4915" y="106864"/>
                    </a:cubicBezTo>
                    <a:cubicBezTo>
                      <a:pt x="3388" y="112127"/>
                      <a:pt x="2283" y="117574"/>
                      <a:pt x="1257" y="123022"/>
                    </a:cubicBezTo>
                    <a:lnTo>
                      <a:pt x="1257" y="123022"/>
                    </a:lnTo>
                    <a:cubicBezTo>
                      <a:pt x="1020" y="124364"/>
                      <a:pt x="809" y="125653"/>
                      <a:pt x="599" y="127101"/>
                    </a:cubicBezTo>
                    <a:cubicBezTo>
                      <a:pt x="-6" y="131206"/>
                      <a:pt x="-454" y="135337"/>
                      <a:pt x="-743" y="139469"/>
                    </a:cubicBezTo>
                    <a:lnTo>
                      <a:pt x="-743" y="139469"/>
                    </a:lnTo>
                    <a:cubicBezTo>
                      <a:pt x="-743" y="140837"/>
                      <a:pt x="-927" y="142101"/>
                      <a:pt x="-980" y="143601"/>
                    </a:cubicBezTo>
                    <a:lnTo>
                      <a:pt x="-980" y="143601"/>
                    </a:lnTo>
                    <a:cubicBezTo>
                      <a:pt x="-980" y="146232"/>
                      <a:pt x="-1190" y="149100"/>
                      <a:pt x="-1164" y="151864"/>
                    </a:cubicBezTo>
                    <a:cubicBezTo>
                      <a:pt x="-1164" y="153258"/>
                      <a:pt x="-1164" y="154627"/>
                      <a:pt x="-1164" y="156022"/>
                    </a:cubicBezTo>
                    <a:cubicBezTo>
                      <a:pt x="-1164" y="158785"/>
                      <a:pt x="-927" y="161548"/>
                      <a:pt x="-717" y="164311"/>
                    </a:cubicBezTo>
                    <a:cubicBezTo>
                      <a:pt x="-507" y="167074"/>
                      <a:pt x="-217" y="169811"/>
                      <a:pt x="125" y="172548"/>
                    </a:cubicBezTo>
                    <a:cubicBezTo>
                      <a:pt x="836" y="178032"/>
                      <a:pt x="1809" y="183479"/>
                      <a:pt x="3073" y="188863"/>
                    </a:cubicBezTo>
                    <a:cubicBezTo>
                      <a:pt x="4336" y="194258"/>
                      <a:pt x="5704" y="199574"/>
                      <a:pt x="7625" y="204811"/>
                    </a:cubicBezTo>
                    <a:cubicBezTo>
                      <a:pt x="12993" y="220524"/>
                      <a:pt x="20678" y="235345"/>
                      <a:pt x="30414" y="248784"/>
                    </a:cubicBezTo>
                    <a:cubicBezTo>
                      <a:pt x="31730" y="250547"/>
                      <a:pt x="33046" y="252258"/>
                      <a:pt x="34467" y="254047"/>
                    </a:cubicBezTo>
                    <a:lnTo>
                      <a:pt x="34467" y="254179"/>
                    </a:lnTo>
                    <a:cubicBezTo>
                      <a:pt x="37967" y="258513"/>
                      <a:pt x="41625" y="262671"/>
                      <a:pt x="45388" y="266652"/>
                    </a:cubicBezTo>
                    <a:cubicBezTo>
                      <a:pt x="49230" y="270634"/>
                      <a:pt x="53283" y="274421"/>
                      <a:pt x="57493" y="277994"/>
                    </a:cubicBezTo>
                    <a:cubicBezTo>
                      <a:pt x="61730" y="281502"/>
                      <a:pt x="66098" y="284855"/>
                      <a:pt x="70651" y="288047"/>
                    </a:cubicBezTo>
                    <a:cubicBezTo>
                      <a:pt x="79756" y="294313"/>
                      <a:pt x="89440" y="299655"/>
                      <a:pt x="99598" y="303994"/>
                    </a:cubicBezTo>
                    <a:lnTo>
                      <a:pt x="99598" y="303994"/>
                    </a:lnTo>
                    <a:cubicBezTo>
                      <a:pt x="109782" y="308320"/>
                      <a:pt x="120361" y="311615"/>
                      <a:pt x="131177" y="313836"/>
                    </a:cubicBezTo>
                    <a:cubicBezTo>
                      <a:pt x="142019" y="316078"/>
                      <a:pt x="153045" y="317207"/>
                      <a:pt x="164124" y="317204"/>
                    </a:cubicBezTo>
                    <a:cubicBezTo>
                      <a:pt x="169650" y="317231"/>
                      <a:pt x="175203" y="316968"/>
                      <a:pt x="180703" y="316415"/>
                    </a:cubicBezTo>
                    <a:cubicBezTo>
                      <a:pt x="186203" y="315889"/>
                      <a:pt x="191676" y="315073"/>
                      <a:pt x="197097" y="313968"/>
                    </a:cubicBezTo>
                    <a:cubicBezTo>
                      <a:pt x="202518" y="312889"/>
                      <a:pt x="207887" y="311520"/>
                      <a:pt x="213150" y="309915"/>
                    </a:cubicBezTo>
                    <a:cubicBezTo>
                      <a:pt x="223860" y="306681"/>
                      <a:pt x="234202" y="302368"/>
                      <a:pt x="244044" y="297047"/>
                    </a:cubicBezTo>
                    <a:lnTo>
                      <a:pt x="244044" y="297047"/>
                    </a:lnTo>
                    <a:cubicBezTo>
                      <a:pt x="248886" y="294415"/>
                      <a:pt x="253623" y="291520"/>
                      <a:pt x="258202" y="288415"/>
                    </a:cubicBezTo>
                    <a:cubicBezTo>
                      <a:pt x="259544" y="287494"/>
                      <a:pt x="260834" y="286547"/>
                      <a:pt x="262202" y="285573"/>
                    </a:cubicBezTo>
                    <a:cubicBezTo>
                      <a:pt x="266676" y="282310"/>
                      <a:pt x="270991" y="278802"/>
                      <a:pt x="275123" y="275047"/>
                    </a:cubicBezTo>
                    <a:cubicBezTo>
                      <a:pt x="279228" y="271371"/>
                      <a:pt x="283175" y="267489"/>
                      <a:pt x="286886" y="263415"/>
                    </a:cubicBezTo>
                    <a:cubicBezTo>
                      <a:pt x="290623" y="259336"/>
                      <a:pt x="294149" y="255047"/>
                      <a:pt x="297412" y="250626"/>
                    </a:cubicBezTo>
                    <a:cubicBezTo>
                      <a:pt x="300675" y="246205"/>
                      <a:pt x="303807" y="241600"/>
                      <a:pt x="306675" y="236863"/>
                    </a:cubicBezTo>
                    <a:cubicBezTo>
                      <a:pt x="309544" y="232126"/>
                      <a:pt x="312123" y="227231"/>
                      <a:pt x="314570" y="222258"/>
                    </a:cubicBezTo>
                    <a:cubicBezTo>
                      <a:pt x="317017" y="217284"/>
                      <a:pt x="319044" y="212126"/>
                      <a:pt x="320886" y="206916"/>
                    </a:cubicBezTo>
                    <a:lnTo>
                      <a:pt x="320886" y="206916"/>
                    </a:lnTo>
                    <a:cubicBezTo>
                      <a:pt x="322728" y="201653"/>
                      <a:pt x="324333" y="196390"/>
                      <a:pt x="325649" y="191126"/>
                    </a:cubicBezTo>
                    <a:cubicBezTo>
                      <a:pt x="326965" y="185863"/>
                      <a:pt x="328017" y="180311"/>
                      <a:pt x="328807" y="174837"/>
                    </a:cubicBezTo>
                    <a:cubicBezTo>
                      <a:pt x="329596" y="169363"/>
                      <a:pt x="330070" y="163837"/>
                      <a:pt x="330307" y="158337"/>
                    </a:cubicBezTo>
                    <a:lnTo>
                      <a:pt x="330307" y="158337"/>
                    </a:lnTo>
                    <a:cubicBezTo>
                      <a:pt x="330517" y="152811"/>
                      <a:pt x="330491" y="147285"/>
                      <a:pt x="330307" y="141758"/>
                    </a:cubicBezTo>
                    <a:cubicBezTo>
                      <a:pt x="330122" y="136232"/>
                      <a:pt x="329359" y="130732"/>
                      <a:pt x="328491" y="125285"/>
                    </a:cubicBezTo>
                    <a:cubicBezTo>
                      <a:pt x="327622" y="119838"/>
                      <a:pt x="326464" y="114417"/>
                      <a:pt x="325070" y="109048"/>
                    </a:cubicBezTo>
                    <a:cubicBezTo>
                      <a:pt x="323675" y="103680"/>
                      <a:pt x="321965" y="98522"/>
                      <a:pt x="320017" y="93259"/>
                    </a:cubicBezTo>
                    <a:cubicBezTo>
                      <a:pt x="318070" y="87996"/>
                      <a:pt x="315886" y="83022"/>
                      <a:pt x="313438" y="78048"/>
                    </a:cubicBezTo>
                    <a:cubicBezTo>
                      <a:pt x="311701" y="74575"/>
                      <a:pt x="309701" y="71206"/>
                      <a:pt x="307754" y="67838"/>
                    </a:cubicBezTo>
                    <a:cubicBezTo>
                      <a:pt x="302491" y="69469"/>
                      <a:pt x="297228" y="70864"/>
                      <a:pt x="291965" y="72022"/>
                    </a:cubicBezTo>
                    <a:lnTo>
                      <a:pt x="291965" y="72022"/>
                    </a:lnTo>
                    <a:cubicBezTo>
                      <a:pt x="290412" y="72372"/>
                      <a:pt x="288860" y="72688"/>
                      <a:pt x="287307" y="72970"/>
                    </a:cubicBezTo>
                    <a:cubicBezTo>
                      <a:pt x="285728" y="73285"/>
                      <a:pt x="284175" y="73548"/>
                      <a:pt x="282597" y="73812"/>
                    </a:cubicBezTo>
                    <a:cubicBezTo>
                      <a:pt x="279465" y="74338"/>
                      <a:pt x="276307" y="74785"/>
                      <a:pt x="273149" y="75127"/>
                    </a:cubicBezTo>
                    <a:cubicBezTo>
                      <a:pt x="266807" y="75867"/>
                      <a:pt x="260439" y="76280"/>
                      <a:pt x="254071" y="76364"/>
                    </a:cubicBezTo>
                    <a:cubicBezTo>
                      <a:pt x="250886" y="76364"/>
                      <a:pt x="247702" y="76364"/>
                      <a:pt x="244518" y="76364"/>
                    </a:cubicBezTo>
                    <a:lnTo>
                      <a:pt x="244518" y="76364"/>
                    </a:lnTo>
                    <a:cubicBezTo>
                      <a:pt x="242939" y="76364"/>
                      <a:pt x="241334" y="76233"/>
                      <a:pt x="239755" y="76127"/>
                    </a:cubicBezTo>
                    <a:lnTo>
                      <a:pt x="234992" y="75785"/>
                    </a:lnTo>
                    <a:cubicBezTo>
                      <a:pt x="228650" y="75225"/>
                      <a:pt x="222334" y="74346"/>
                      <a:pt x="216071" y="73154"/>
                    </a:cubicBezTo>
                    <a:cubicBezTo>
                      <a:pt x="211360" y="72259"/>
                      <a:pt x="206703" y="71198"/>
                      <a:pt x="202097" y="69969"/>
                    </a:cubicBezTo>
                    <a:lnTo>
                      <a:pt x="197492" y="68680"/>
                    </a:lnTo>
                    <a:lnTo>
                      <a:pt x="197492" y="68680"/>
                    </a:lnTo>
                    <a:cubicBezTo>
                      <a:pt x="191387" y="66925"/>
                      <a:pt x="185387" y="64830"/>
                      <a:pt x="179466" y="62391"/>
                    </a:cubicBezTo>
                    <a:cubicBezTo>
                      <a:pt x="173571" y="59993"/>
                      <a:pt x="167808" y="57296"/>
                      <a:pt x="162176" y="54312"/>
                    </a:cubicBezTo>
                    <a:lnTo>
                      <a:pt x="162176" y="54312"/>
                    </a:lnTo>
                    <a:cubicBezTo>
                      <a:pt x="156545" y="51338"/>
                      <a:pt x="151071" y="48075"/>
                      <a:pt x="145756" y="44575"/>
                    </a:cubicBezTo>
                    <a:cubicBezTo>
                      <a:pt x="140440" y="41075"/>
                      <a:pt x="135229" y="37259"/>
                      <a:pt x="130387" y="33207"/>
                    </a:cubicBezTo>
                    <a:cubicBezTo>
                      <a:pt x="125545" y="29154"/>
                      <a:pt x="120756" y="24891"/>
                      <a:pt x="116230" y="20391"/>
                    </a:cubicBezTo>
                    <a:lnTo>
                      <a:pt x="112914" y="16970"/>
                    </a:lnTo>
                    <a:cubicBezTo>
                      <a:pt x="110729" y="14680"/>
                      <a:pt x="108572" y="12312"/>
                      <a:pt x="106493" y="9891"/>
                    </a:cubicBezTo>
                    <a:cubicBezTo>
                      <a:pt x="105466" y="8680"/>
                      <a:pt x="104440" y="7470"/>
                      <a:pt x="103440" y="6233"/>
                    </a:cubicBezTo>
                    <a:cubicBezTo>
                      <a:pt x="101677" y="4128"/>
                      <a:pt x="100019" y="1996"/>
                      <a:pt x="98467" y="-1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6" name="Group 755">
              <a:extLst>
                <a:ext uri="{FF2B5EF4-FFF2-40B4-BE49-F238E27FC236}">
                  <a16:creationId xmlns:a16="http://schemas.microsoft.com/office/drawing/2014/main" id="{CC873DA6-424E-4606-83E9-72493A67279D}"/>
                </a:ext>
              </a:extLst>
            </p:cNvPr>
            <p:cNvGrpSpPr/>
            <p:nvPr/>
          </p:nvGrpSpPr>
          <p:grpSpPr>
            <a:xfrm>
              <a:off x="3430048" y="2404604"/>
              <a:ext cx="784129" cy="722139"/>
              <a:chOff x="3628648" y="3405468"/>
              <a:chExt cx="2944843" cy="2712038"/>
            </a:xfrm>
          </p:grpSpPr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1F6C2864-1E6E-47A2-BD36-649A57EE41AF}"/>
                  </a:ext>
                </a:extLst>
              </p:cNvPr>
              <p:cNvSpPr/>
              <p:nvPr/>
            </p:nvSpPr>
            <p:spPr>
              <a:xfrm>
                <a:off x="4063166" y="3406230"/>
                <a:ext cx="1208573" cy="1161573"/>
              </a:xfrm>
              <a:custGeom>
                <a:avLst/>
                <a:gdLst>
                  <a:gd name="connsiteX0" fmla="*/ 605634 w 1208573"/>
                  <a:gd name="connsiteY0" fmla="*/ -576 h 1161573"/>
                  <a:gd name="connsiteX1" fmla="*/ 589441 w 1208573"/>
                  <a:gd name="connsiteY1" fmla="*/ -576 h 1161573"/>
                  <a:gd name="connsiteX2" fmla="*/ 589441 w 1208573"/>
                  <a:gd name="connsiteY2" fmla="*/ -576 h 1161573"/>
                  <a:gd name="connsiteX3" fmla="*/ 529243 w 1208573"/>
                  <a:gd name="connsiteY3" fmla="*/ 3805 h 1161573"/>
                  <a:gd name="connsiteX4" fmla="*/ 469712 w 1208573"/>
                  <a:gd name="connsiteY4" fmla="*/ 14283 h 1161573"/>
                  <a:gd name="connsiteX5" fmla="*/ 411419 w 1208573"/>
                  <a:gd name="connsiteY5" fmla="*/ 30665 h 1161573"/>
                  <a:gd name="connsiteX6" fmla="*/ 301405 w 1208573"/>
                  <a:gd name="connsiteY6" fmla="*/ 80291 h 1161573"/>
                  <a:gd name="connsiteX7" fmla="*/ 250637 w 1208573"/>
                  <a:gd name="connsiteY7" fmla="*/ 113057 h 1161573"/>
                  <a:gd name="connsiteX8" fmla="*/ 121478 w 1208573"/>
                  <a:gd name="connsiteY8" fmla="*/ 239453 h 1161573"/>
                  <a:gd name="connsiteX9" fmla="*/ 87473 w 1208573"/>
                  <a:gd name="connsiteY9" fmla="*/ 289459 h 1161573"/>
                  <a:gd name="connsiteX10" fmla="*/ 58898 w 1208573"/>
                  <a:gd name="connsiteY10" fmla="*/ 342609 h 1161573"/>
                  <a:gd name="connsiteX11" fmla="*/ 35562 w 1208573"/>
                  <a:gd name="connsiteY11" fmla="*/ 398425 h 1161573"/>
                  <a:gd name="connsiteX12" fmla="*/ 17941 w 1208573"/>
                  <a:gd name="connsiteY12" fmla="*/ 456242 h 1161573"/>
                  <a:gd name="connsiteX13" fmla="*/ 6035 w 1208573"/>
                  <a:gd name="connsiteY13" fmla="*/ 515488 h 1161573"/>
                  <a:gd name="connsiteX14" fmla="*/ 224 w 1208573"/>
                  <a:gd name="connsiteY14" fmla="*/ 575686 h 1161573"/>
                  <a:gd name="connsiteX15" fmla="*/ 224 w 1208573"/>
                  <a:gd name="connsiteY15" fmla="*/ 636074 h 1161573"/>
                  <a:gd name="connsiteX16" fmla="*/ 4701 w 1208573"/>
                  <a:gd name="connsiteY16" fmla="*/ 679223 h 1161573"/>
                  <a:gd name="connsiteX17" fmla="*/ 20036 w 1208573"/>
                  <a:gd name="connsiteY17" fmla="*/ 675603 h 1161573"/>
                  <a:gd name="connsiteX18" fmla="*/ 88616 w 1208573"/>
                  <a:gd name="connsiteY18" fmla="*/ 663792 h 1161573"/>
                  <a:gd name="connsiteX19" fmla="*/ 123287 w 1208573"/>
                  <a:gd name="connsiteY19" fmla="*/ 660458 h 1161573"/>
                  <a:gd name="connsiteX20" fmla="*/ 158053 w 1208573"/>
                  <a:gd name="connsiteY20" fmla="*/ 658839 h 1161573"/>
                  <a:gd name="connsiteX21" fmla="*/ 169960 w 1208573"/>
                  <a:gd name="connsiteY21" fmla="*/ 658839 h 1161573"/>
                  <a:gd name="connsiteX22" fmla="*/ 239492 w 1208573"/>
                  <a:gd name="connsiteY22" fmla="*/ 662363 h 1161573"/>
                  <a:gd name="connsiteX23" fmla="*/ 273973 w 1208573"/>
                  <a:gd name="connsiteY23" fmla="*/ 666745 h 1161573"/>
                  <a:gd name="connsiteX24" fmla="*/ 273973 w 1208573"/>
                  <a:gd name="connsiteY24" fmla="*/ 666745 h 1161573"/>
                  <a:gd name="connsiteX25" fmla="*/ 308263 w 1208573"/>
                  <a:gd name="connsiteY25" fmla="*/ 672841 h 1161573"/>
                  <a:gd name="connsiteX26" fmla="*/ 325217 w 1208573"/>
                  <a:gd name="connsiteY26" fmla="*/ 676556 h 1161573"/>
                  <a:gd name="connsiteX27" fmla="*/ 325217 w 1208573"/>
                  <a:gd name="connsiteY27" fmla="*/ 676556 h 1161573"/>
                  <a:gd name="connsiteX28" fmla="*/ 358936 w 1208573"/>
                  <a:gd name="connsiteY28" fmla="*/ 685224 h 1161573"/>
                  <a:gd name="connsiteX29" fmla="*/ 375700 w 1208573"/>
                  <a:gd name="connsiteY29" fmla="*/ 690176 h 1161573"/>
                  <a:gd name="connsiteX30" fmla="*/ 408656 w 1208573"/>
                  <a:gd name="connsiteY30" fmla="*/ 701321 h 1161573"/>
                  <a:gd name="connsiteX31" fmla="*/ 424944 w 1208573"/>
                  <a:gd name="connsiteY31" fmla="*/ 707512 h 1161573"/>
                  <a:gd name="connsiteX32" fmla="*/ 424944 w 1208573"/>
                  <a:gd name="connsiteY32" fmla="*/ 707512 h 1161573"/>
                  <a:gd name="connsiteX33" fmla="*/ 441041 w 1208573"/>
                  <a:gd name="connsiteY33" fmla="*/ 714084 h 1161573"/>
                  <a:gd name="connsiteX34" fmla="*/ 472760 w 1208573"/>
                  <a:gd name="connsiteY34" fmla="*/ 728562 h 1161573"/>
                  <a:gd name="connsiteX35" fmla="*/ 503716 w 1208573"/>
                  <a:gd name="connsiteY35" fmla="*/ 744469 h 1161573"/>
                  <a:gd name="connsiteX36" fmla="*/ 548578 w 1208573"/>
                  <a:gd name="connsiteY36" fmla="*/ 771234 h 1161573"/>
                  <a:gd name="connsiteX37" fmla="*/ 563056 w 1208573"/>
                  <a:gd name="connsiteY37" fmla="*/ 780759 h 1161573"/>
                  <a:gd name="connsiteX38" fmla="*/ 604967 w 1208573"/>
                  <a:gd name="connsiteY38" fmla="*/ 811906 h 1161573"/>
                  <a:gd name="connsiteX39" fmla="*/ 618397 w 1208573"/>
                  <a:gd name="connsiteY39" fmla="*/ 822955 h 1161573"/>
                  <a:gd name="connsiteX40" fmla="*/ 644400 w 1208573"/>
                  <a:gd name="connsiteY40" fmla="*/ 846100 h 1161573"/>
                  <a:gd name="connsiteX41" fmla="*/ 669260 w 1208573"/>
                  <a:gd name="connsiteY41" fmla="*/ 870484 h 1161573"/>
                  <a:gd name="connsiteX42" fmla="*/ 681262 w 1208573"/>
                  <a:gd name="connsiteY42" fmla="*/ 883153 h 1161573"/>
                  <a:gd name="connsiteX43" fmla="*/ 715171 w 1208573"/>
                  <a:gd name="connsiteY43" fmla="*/ 922872 h 1161573"/>
                  <a:gd name="connsiteX44" fmla="*/ 725839 w 1208573"/>
                  <a:gd name="connsiteY44" fmla="*/ 936683 h 1161573"/>
                  <a:gd name="connsiteX45" fmla="*/ 746032 w 1208573"/>
                  <a:gd name="connsiteY45" fmla="*/ 965258 h 1161573"/>
                  <a:gd name="connsiteX46" fmla="*/ 755557 w 1208573"/>
                  <a:gd name="connsiteY46" fmla="*/ 979832 h 1161573"/>
                  <a:gd name="connsiteX47" fmla="*/ 773654 w 1208573"/>
                  <a:gd name="connsiteY47" fmla="*/ 1009645 h 1161573"/>
                  <a:gd name="connsiteX48" fmla="*/ 782131 w 1208573"/>
                  <a:gd name="connsiteY48" fmla="*/ 1024790 h 1161573"/>
                  <a:gd name="connsiteX49" fmla="*/ 790133 w 1208573"/>
                  <a:gd name="connsiteY49" fmla="*/ 1040220 h 1161573"/>
                  <a:gd name="connsiteX50" fmla="*/ 797848 w 1208573"/>
                  <a:gd name="connsiteY50" fmla="*/ 1055841 h 1161573"/>
                  <a:gd name="connsiteX51" fmla="*/ 812040 w 1208573"/>
                  <a:gd name="connsiteY51" fmla="*/ 1087655 h 1161573"/>
                  <a:gd name="connsiteX52" fmla="*/ 818517 w 1208573"/>
                  <a:gd name="connsiteY52" fmla="*/ 1103847 h 1161573"/>
                  <a:gd name="connsiteX53" fmla="*/ 818517 w 1208573"/>
                  <a:gd name="connsiteY53" fmla="*/ 1103847 h 1161573"/>
                  <a:gd name="connsiteX54" fmla="*/ 837567 w 1208573"/>
                  <a:gd name="connsiteY54" fmla="*/ 1160997 h 1161573"/>
                  <a:gd name="connsiteX55" fmla="*/ 847854 w 1208573"/>
                  <a:gd name="connsiteY55" fmla="*/ 1156997 h 1161573"/>
                  <a:gd name="connsiteX56" fmla="*/ 901956 w 1208573"/>
                  <a:gd name="connsiteY56" fmla="*/ 1129946 h 1161573"/>
                  <a:gd name="connsiteX57" fmla="*/ 901956 w 1208573"/>
                  <a:gd name="connsiteY57" fmla="*/ 1129946 h 1161573"/>
                  <a:gd name="connsiteX58" fmla="*/ 905385 w 1208573"/>
                  <a:gd name="connsiteY58" fmla="*/ 1127946 h 1161573"/>
                  <a:gd name="connsiteX59" fmla="*/ 955963 w 1208573"/>
                  <a:gd name="connsiteY59" fmla="*/ 1094799 h 1161573"/>
                  <a:gd name="connsiteX60" fmla="*/ 1003016 w 1208573"/>
                  <a:gd name="connsiteY60" fmla="*/ 1056699 h 1161573"/>
                  <a:gd name="connsiteX61" fmla="*/ 1005874 w 1208573"/>
                  <a:gd name="connsiteY61" fmla="*/ 1054222 h 1161573"/>
                  <a:gd name="connsiteX62" fmla="*/ 1005874 w 1208573"/>
                  <a:gd name="connsiteY62" fmla="*/ 1054222 h 1161573"/>
                  <a:gd name="connsiteX63" fmla="*/ 1033687 w 1208573"/>
                  <a:gd name="connsiteY63" fmla="*/ 1027647 h 1161573"/>
                  <a:gd name="connsiteX64" fmla="*/ 1073882 w 1208573"/>
                  <a:gd name="connsiteY64" fmla="*/ 982499 h 1161573"/>
                  <a:gd name="connsiteX65" fmla="*/ 1109316 w 1208573"/>
                  <a:gd name="connsiteY65" fmla="*/ 933635 h 1161573"/>
                  <a:gd name="connsiteX66" fmla="*/ 1139795 w 1208573"/>
                  <a:gd name="connsiteY66" fmla="*/ 881343 h 1161573"/>
                  <a:gd name="connsiteX67" fmla="*/ 1146558 w 1208573"/>
                  <a:gd name="connsiteY67" fmla="*/ 867818 h 1161573"/>
                  <a:gd name="connsiteX68" fmla="*/ 1159036 w 1208573"/>
                  <a:gd name="connsiteY68" fmla="*/ 840386 h 1161573"/>
                  <a:gd name="connsiteX69" fmla="*/ 1164846 w 1208573"/>
                  <a:gd name="connsiteY69" fmla="*/ 826384 h 1161573"/>
                  <a:gd name="connsiteX70" fmla="*/ 1175228 w 1208573"/>
                  <a:gd name="connsiteY70" fmla="*/ 797809 h 1161573"/>
                  <a:gd name="connsiteX71" fmla="*/ 1184753 w 1208573"/>
                  <a:gd name="connsiteY71" fmla="*/ 769234 h 1161573"/>
                  <a:gd name="connsiteX72" fmla="*/ 1184753 w 1208573"/>
                  <a:gd name="connsiteY72" fmla="*/ 769234 h 1161573"/>
                  <a:gd name="connsiteX73" fmla="*/ 1198565 w 1208573"/>
                  <a:gd name="connsiteY73" fmla="*/ 710560 h 1161573"/>
                  <a:gd name="connsiteX74" fmla="*/ 1206280 w 1208573"/>
                  <a:gd name="connsiteY74" fmla="*/ 650553 h 1161573"/>
                  <a:gd name="connsiteX75" fmla="*/ 1207994 w 1208573"/>
                  <a:gd name="connsiteY75" fmla="*/ 590164 h 1161573"/>
                  <a:gd name="connsiteX76" fmla="*/ 1203613 w 1208573"/>
                  <a:gd name="connsiteY76" fmla="*/ 529871 h 1161573"/>
                  <a:gd name="connsiteX77" fmla="*/ 1193231 w 1208573"/>
                  <a:gd name="connsiteY77" fmla="*/ 470244 h 1161573"/>
                  <a:gd name="connsiteX78" fmla="*/ 1185801 w 1208573"/>
                  <a:gd name="connsiteY78" fmla="*/ 441003 h 1161573"/>
                  <a:gd name="connsiteX79" fmla="*/ 1176943 w 1208573"/>
                  <a:gd name="connsiteY79" fmla="*/ 412428 h 1161573"/>
                  <a:gd name="connsiteX80" fmla="*/ 1176943 w 1208573"/>
                  <a:gd name="connsiteY80" fmla="*/ 412428 h 1161573"/>
                  <a:gd name="connsiteX81" fmla="*/ 1154940 w 1208573"/>
                  <a:gd name="connsiteY81" fmla="*/ 356134 h 1161573"/>
                  <a:gd name="connsiteX82" fmla="*/ 1127508 w 1208573"/>
                  <a:gd name="connsiteY82" fmla="*/ 302414 h 1161573"/>
                  <a:gd name="connsiteX83" fmla="*/ 1122460 w 1208573"/>
                  <a:gd name="connsiteY83" fmla="*/ 293841 h 1161573"/>
                  <a:gd name="connsiteX84" fmla="*/ 1122460 w 1208573"/>
                  <a:gd name="connsiteY84" fmla="*/ 293841 h 1161573"/>
                  <a:gd name="connsiteX85" fmla="*/ 1088646 w 1208573"/>
                  <a:gd name="connsiteY85" fmla="*/ 243740 h 1161573"/>
                  <a:gd name="connsiteX86" fmla="*/ 1049974 w 1208573"/>
                  <a:gd name="connsiteY86" fmla="*/ 197353 h 1161573"/>
                  <a:gd name="connsiteX87" fmla="*/ 1028925 w 1208573"/>
                  <a:gd name="connsiteY87" fmla="*/ 175541 h 1161573"/>
                  <a:gd name="connsiteX88" fmla="*/ 1006826 w 1208573"/>
                  <a:gd name="connsiteY88" fmla="*/ 154966 h 1161573"/>
                  <a:gd name="connsiteX89" fmla="*/ 1006826 w 1208573"/>
                  <a:gd name="connsiteY89" fmla="*/ 154966 h 1161573"/>
                  <a:gd name="connsiteX90" fmla="*/ 959868 w 1208573"/>
                  <a:gd name="connsiteY90" fmla="*/ 116866 h 1161573"/>
                  <a:gd name="connsiteX91" fmla="*/ 909291 w 1208573"/>
                  <a:gd name="connsiteY91" fmla="*/ 83720 h 1161573"/>
                  <a:gd name="connsiteX92" fmla="*/ 855760 w 1208573"/>
                  <a:gd name="connsiteY92" fmla="*/ 55716 h 1161573"/>
                  <a:gd name="connsiteX93" fmla="*/ 799658 w 1208573"/>
                  <a:gd name="connsiteY93" fmla="*/ 33142 h 1161573"/>
                  <a:gd name="connsiteX94" fmla="*/ 741555 w 1208573"/>
                  <a:gd name="connsiteY94" fmla="*/ 16378 h 1161573"/>
                  <a:gd name="connsiteX95" fmla="*/ 682119 w 1208573"/>
                  <a:gd name="connsiteY95" fmla="*/ 5519 h 1161573"/>
                  <a:gd name="connsiteX96" fmla="*/ 621826 w 1208573"/>
                  <a:gd name="connsiteY96" fmla="*/ 567 h 1161573"/>
                  <a:gd name="connsiteX97" fmla="*/ 605824 w 1208573"/>
                  <a:gd name="connsiteY97" fmla="*/ 567 h 116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8573" h="1161573">
                    <a:moveTo>
                      <a:pt x="605634" y="-576"/>
                    </a:moveTo>
                    <a:lnTo>
                      <a:pt x="589441" y="-576"/>
                    </a:lnTo>
                    <a:lnTo>
                      <a:pt x="589441" y="-576"/>
                    </a:lnTo>
                    <a:cubicBezTo>
                      <a:pt x="569248" y="-576"/>
                      <a:pt x="549150" y="1424"/>
                      <a:pt x="529243" y="3805"/>
                    </a:cubicBezTo>
                    <a:cubicBezTo>
                      <a:pt x="509335" y="6186"/>
                      <a:pt x="489333" y="9806"/>
                      <a:pt x="469712" y="14283"/>
                    </a:cubicBezTo>
                    <a:cubicBezTo>
                      <a:pt x="450090" y="18759"/>
                      <a:pt x="430564" y="24284"/>
                      <a:pt x="411419" y="30665"/>
                    </a:cubicBezTo>
                    <a:cubicBezTo>
                      <a:pt x="373166" y="43458"/>
                      <a:pt x="336314" y="60079"/>
                      <a:pt x="301405" y="80291"/>
                    </a:cubicBezTo>
                    <a:cubicBezTo>
                      <a:pt x="283946" y="90387"/>
                      <a:pt x="267019" y="101312"/>
                      <a:pt x="250637" y="113057"/>
                    </a:cubicBezTo>
                    <a:cubicBezTo>
                      <a:pt x="201487" y="148480"/>
                      <a:pt x="157949" y="191085"/>
                      <a:pt x="121478" y="239453"/>
                    </a:cubicBezTo>
                    <a:cubicBezTo>
                      <a:pt x="109295" y="255532"/>
                      <a:pt x="97951" y="272219"/>
                      <a:pt x="87473" y="289459"/>
                    </a:cubicBezTo>
                    <a:cubicBezTo>
                      <a:pt x="76996" y="306700"/>
                      <a:pt x="67471" y="324417"/>
                      <a:pt x="58898" y="342609"/>
                    </a:cubicBezTo>
                    <a:cubicBezTo>
                      <a:pt x="50326" y="360802"/>
                      <a:pt x="42420" y="379375"/>
                      <a:pt x="35562" y="398425"/>
                    </a:cubicBezTo>
                    <a:cubicBezTo>
                      <a:pt x="28685" y="417380"/>
                      <a:pt x="22798" y="436678"/>
                      <a:pt x="17941" y="456242"/>
                    </a:cubicBezTo>
                    <a:cubicBezTo>
                      <a:pt x="12988" y="475292"/>
                      <a:pt x="9082" y="495581"/>
                      <a:pt x="6035" y="515488"/>
                    </a:cubicBezTo>
                    <a:cubicBezTo>
                      <a:pt x="2987" y="535395"/>
                      <a:pt x="1177" y="555493"/>
                      <a:pt x="224" y="575686"/>
                    </a:cubicBezTo>
                    <a:cubicBezTo>
                      <a:pt x="-728" y="595879"/>
                      <a:pt x="-633" y="615977"/>
                      <a:pt x="224" y="636074"/>
                    </a:cubicBezTo>
                    <a:cubicBezTo>
                      <a:pt x="986" y="650553"/>
                      <a:pt x="2891" y="664649"/>
                      <a:pt x="4701" y="679223"/>
                    </a:cubicBezTo>
                    <a:lnTo>
                      <a:pt x="20036" y="675603"/>
                    </a:lnTo>
                    <a:cubicBezTo>
                      <a:pt x="42706" y="670555"/>
                      <a:pt x="65566" y="666078"/>
                      <a:pt x="88616" y="663792"/>
                    </a:cubicBezTo>
                    <a:cubicBezTo>
                      <a:pt x="100141" y="662459"/>
                      <a:pt x="111667" y="661316"/>
                      <a:pt x="123287" y="660458"/>
                    </a:cubicBezTo>
                    <a:cubicBezTo>
                      <a:pt x="134908" y="659601"/>
                      <a:pt x="146433" y="659125"/>
                      <a:pt x="158053" y="658839"/>
                    </a:cubicBezTo>
                    <a:lnTo>
                      <a:pt x="169960" y="658839"/>
                    </a:lnTo>
                    <a:cubicBezTo>
                      <a:pt x="193201" y="658839"/>
                      <a:pt x="216347" y="660078"/>
                      <a:pt x="239492" y="662363"/>
                    </a:cubicBezTo>
                    <a:cubicBezTo>
                      <a:pt x="251017" y="663506"/>
                      <a:pt x="262543" y="665030"/>
                      <a:pt x="273973" y="666745"/>
                    </a:cubicBezTo>
                    <a:lnTo>
                      <a:pt x="273973" y="666745"/>
                    </a:lnTo>
                    <a:cubicBezTo>
                      <a:pt x="285403" y="668460"/>
                      <a:pt x="296833" y="670555"/>
                      <a:pt x="308263" y="672841"/>
                    </a:cubicBezTo>
                    <a:lnTo>
                      <a:pt x="325217" y="676556"/>
                    </a:lnTo>
                    <a:lnTo>
                      <a:pt x="325217" y="676556"/>
                    </a:lnTo>
                    <a:cubicBezTo>
                      <a:pt x="336552" y="679223"/>
                      <a:pt x="347792" y="682080"/>
                      <a:pt x="358936" y="685224"/>
                    </a:cubicBezTo>
                    <a:lnTo>
                      <a:pt x="375700" y="690176"/>
                    </a:lnTo>
                    <a:cubicBezTo>
                      <a:pt x="386749" y="693605"/>
                      <a:pt x="397703" y="697320"/>
                      <a:pt x="408656" y="701321"/>
                    </a:cubicBezTo>
                    <a:lnTo>
                      <a:pt x="424944" y="707512"/>
                    </a:lnTo>
                    <a:lnTo>
                      <a:pt x="424944" y="707512"/>
                    </a:lnTo>
                    <a:cubicBezTo>
                      <a:pt x="430373" y="709608"/>
                      <a:pt x="435707" y="711894"/>
                      <a:pt x="441041" y="714084"/>
                    </a:cubicBezTo>
                    <a:cubicBezTo>
                      <a:pt x="451709" y="718656"/>
                      <a:pt x="462282" y="723609"/>
                      <a:pt x="472760" y="728562"/>
                    </a:cubicBezTo>
                    <a:cubicBezTo>
                      <a:pt x="483237" y="733515"/>
                      <a:pt x="493524" y="738849"/>
                      <a:pt x="503716" y="744469"/>
                    </a:cubicBezTo>
                    <a:cubicBezTo>
                      <a:pt x="518956" y="752851"/>
                      <a:pt x="533910" y="761776"/>
                      <a:pt x="548578" y="771234"/>
                    </a:cubicBezTo>
                    <a:lnTo>
                      <a:pt x="563056" y="780759"/>
                    </a:lnTo>
                    <a:cubicBezTo>
                      <a:pt x="577344" y="790541"/>
                      <a:pt x="591317" y="800924"/>
                      <a:pt x="604967" y="811906"/>
                    </a:cubicBezTo>
                    <a:lnTo>
                      <a:pt x="618397" y="822955"/>
                    </a:lnTo>
                    <a:cubicBezTo>
                      <a:pt x="627283" y="830451"/>
                      <a:pt x="635951" y="838166"/>
                      <a:pt x="644400" y="846100"/>
                    </a:cubicBezTo>
                    <a:cubicBezTo>
                      <a:pt x="652877" y="854006"/>
                      <a:pt x="661164" y="862102"/>
                      <a:pt x="669260" y="870484"/>
                    </a:cubicBezTo>
                    <a:cubicBezTo>
                      <a:pt x="673356" y="874675"/>
                      <a:pt x="677356" y="878867"/>
                      <a:pt x="681262" y="883153"/>
                    </a:cubicBezTo>
                    <a:cubicBezTo>
                      <a:pt x="693073" y="895850"/>
                      <a:pt x="704379" y="909090"/>
                      <a:pt x="715171" y="922872"/>
                    </a:cubicBezTo>
                    <a:cubicBezTo>
                      <a:pt x="718791" y="927349"/>
                      <a:pt x="722315" y="932397"/>
                      <a:pt x="725839" y="936683"/>
                    </a:cubicBezTo>
                    <a:cubicBezTo>
                      <a:pt x="732792" y="946208"/>
                      <a:pt x="739555" y="955733"/>
                      <a:pt x="746032" y="965258"/>
                    </a:cubicBezTo>
                    <a:cubicBezTo>
                      <a:pt x="749270" y="970116"/>
                      <a:pt x="752509" y="974783"/>
                      <a:pt x="755557" y="979832"/>
                    </a:cubicBezTo>
                    <a:cubicBezTo>
                      <a:pt x="761843" y="989357"/>
                      <a:pt x="767844" y="999549"/>
                      <a:pt x="773654" y="1009645"/>
                    </a:cubicBezTo>
                    <a:cubicBezTo>
                      <a:pt x="776512" y="1014598"/>
                      <a:pt x="779369" y="1019742"/>
                      <a:pt x="782131" y="1024790"/>
                    </a:cubicBezTo>
                    <a:cubicBezTo>
                      <a:pt x="784894" y="1029838"/>
                      <a:pt x="787561" y="1035077"/>
                      <a:pt x="790133" y="1040220"/>
                    </a:cubicBezTo>
                    <a:cubicBezTo>
                      <a:pt x="792704" y="1045364"/>
                      <a:pt x="795371" y="1050603"/>
                      <a:pt x="797848" y="1055841"/>
                    </a:cubicBezTo>
                    <a:cubicBezTo>
                      <a:pt x="802896" y="1066318"/>
                      <a:pt x="807373" y="1076986"/>
                      <a:pt x="812040" y="1087655"/>
                    </a:cubicBezTo>
                    <a:cubicBezTo>
                      <a:pt x="814326" y="1092989"/>
                      <a:pt x="816517" y="1098418"/>
                      <a:pt x="818517" y="1103847"/>
                    </a:cubicBezTo>
                    <a:lnTo>
                      <a:pt x="818517" y="1103847"/>
                    </a:lnTo>
                    <a:cubicBezTo>
                      <a:pt x="825851" y="1122897"/>
                      <a:pt x="832233" y="1141947"/>
                      <a:pt x="837567" y="1160997"/>
                    </a:cubicBezTo>
                    <a:cubicBezTo>
                      <a:pt x="840996" y="1159569"/>
                      <a:pt x="844520" y="1158521"/>
                      <a:pt x="847854" y="1156997"/>
                    </a:cubicBezTo>
                    <a:cubicBezTo>
                      <a:pt x="866333" y="1148901"/>
                      <a:pt x="884392" y="1139871"/>
                      <a:pt x="901956" y="1129946"/>
                    </a:cubicBezTo>
                    <a:lnTo>
                      <a:pt x="901956" y="1129946"/>
                    </a:lnTo>
                    <a:lnTo>
                      <a:pt x="905385" y="1127946"/>
                    </a:lnTo>
                    <a:cubicBezTo>
                      <a:pt x="922797" y="1117763"/>
                      <a:pt x="939675" y="1106705"/>
                      <a:pt x="955963" y="1094799"/>
                    </a:cubicBezTo>
                    <a:cubicBezTo>
                      <a:pt x="972298" y="1082921"/>
                      <a:pt x="988005" y="1070205"/>
                      <a:pt x="1003016" y="1056699"/>
                    </a:cubicBezTo>
                    <a:lnTo>
                      <a:pt x="1005874" y="1054222"/>
                    </a:lnTo>
                    <a:lnTo>
                      <a:pt x="1005874" y="1054222"/>
                    </a:lnTo>
                    <a:cubicBezTo>
                      <a:pt x="1015399" y="1045649"/>
                      <a:pt x="1024924" y="1036791"/>
                      <a:pt x="1033687" y="1027647"/>
                    </a:cubicBezTo>
                    <a:cubicBezTo>
                      <a:pt x="1047784" y="1013293"/>
                      <a:pt x="1061185" y="998244"/>
                      <a:pt x="1073882" y="982499"/>
                    </a:cubicBezTo>
                    <a:cubicBezTo>
                      <a:pt x="1086455" y="966783"/>
                      <a:pt x="1098362" y="950495"/>
                      <a:pt x="1109316" y="933635"/>
                    </a:cubicBezTo>
                    <a:cubicBezTo>
                      <a:pt x="1120269" y="916776"/>
                      <a:pt x="1130461" y="899250"/>
                      <a:pt x="1139795" y="881343"/>
                    </a:cubicBezTo>
                    <a:cubicBezTo>
                      <a:pt x="1142081" y="876867"/>
                      <a:pt x="1144368" y="872390"/>
                      <a:pt x="1146558" y="867818"/>
                    </a:cubicBezTo>
                    <a:cubicBezTo>
                      <a:pt x="1150940" y="858769"/>
                      <a:pt x="1155131" y="849625"/>
                      <a:pt x="1159036" y="840386"/>
                    </a:cubicBezTo>
                    <a:cubicBezTo>
                      <a:pt x="1161036" y="835719"/>
                      <a:pt x="1162941" y="830861"/>
                      <a:pt x="1164846" y="826384"/>
                    </a:cubicBezTo>
                    <a:cubicBezTo>
                      <a:pt x="1168561" y="816859"/>
                      <a:pt x="1171990" y="807334"/>
                      <a:pt x="1175228" y="797809"/>
                    </a:cubicBezTo>
                    <a:cubicBezTo>
                      <a:pt x="1178467" y="788284"/>
                      <a:pt x="1181515" y="778759"/>
                      <a:pt x="1184753" y="769234"/>
                    </a:cubicBezTo>
                    <a:lnTo>
                      <a:pt x="1184753" y="769234"/>
                    </a:lnTo>
                    <a:cubicBezTo>
                      <a:pt x="1190335" y="749917"/>
                      <a:pt x="1194945" y="730334"/>
                      <a:pt x="1198565" y="710560"/>
                    </a:cubicBezTo>
                    <a:cubicBezTo>
                      <a:pt x="1202174" y="690700"/>
                      <a:pt x="1204756" y="670679"/>
                      <a:pt x="1206280" y="650553"/>
                    </a:cubicBezTo>
                    <a:cubicBezTo>
                      <a:pt x="1207899" y="630455"/>
                      <a:pt x="1208375" y="610261"/>
                      <a:pt x="1207994" y="590164"/>
                    </a:cubicBezTo>
                    <a:cubicBezTo>
                      <a:pt x="1207613" y="570066"/>
                      <a:pt x="1206089" y="549873"/>
                      <a:pt x="1203613" y="529871"/>
                    </a:cubicBezTo>
                    <a:cubicBezTo>
                      <a:pt x="1201146" y="509830"/>
                      <a:pt x="1197688" y="489932"/>
                      <a:pt x="1193231" y="470244"/>
                    </a:cubicBezTo>
                    <a:cubicBezTo>
                      <a:pt x="1191040" y="460719"/>
                      <a:pt x="1188468" y="451194"/>
                      <a:pt x="1185801" y="441003"/>
                    </a:cubicBezTo>
                    <a:cubicBezTo>
                      <a:pt x="1183134" y="430811"/>
                      <a:pt x="1180181" y="421953"/>
                      <a:pt x="1176943" y="412428"/>
                    </a:cubicBezTo>
                    <a:lnTo>
                      <a:pt x="1176943" y="412428"/>
                    </a:lnTo>
                    <a:cubicBezTo>
                      <a:pt x="1170551" y="393311"/>
                      <a:pt x="1163208" y="374518"/>
                      <a:pt x="1154940" y="356134"/>
                    </a:cubicBezTo>
                    <a:cubicBezTo>
                      <a:pt x="1146749" y="337847"/>
                      <a:pt x="1137509" y="319844"/>
                      <a:pt x="1127508" y="302414"/>
                    </a:cubicBezTo>
                    <a:lnTo>
                      <a:pt x="1122460" y="293841"/>
                    </a:lnTo>
                    <a:lnTo>
                      <a:pt x="1122460" y="293841"/>
                    </a:lnTo>
                    <a:cubicBezTo>
                      <a:pt x="1112049" y="276572"/>
                      <a:pt x="1100762" y="259856"/>
                      <a:pt x="1088646" y="243740"/>
                    </a:cubicBezTo>
                    <a:cubicBezTo>
                      <a:pt x="1076540" y="227642"/>
                      <a:pt x="1063633" y="212155"/>
                      <a:pt x="1049974" y="197353"/>
                    </a:cubicBezTo>
                    <a:cubicBezTo>
                      <a:pt x="1043212" y="189924"/>
                      <a:pt x="1036163" y="182685"/>
                      <a:pt x="1028925" y="175541"/>
                    </a:cubicBezTo>
                    <a:cubicBezTo>
                      <a:pt x="1021685" y="168397"/>
                      <a:pt x="1014446" y="161634"/>
                      <a:pt x="1006826" y="154966"/>
                    </a:cubicBezTo>
                    <a:lnTo>
                      <a:pt x="1006826" y="154966"/>
                    </a:lnTo>
                    <a:cubicBezTo>
                      <a:pt x="991777" y="141537"/>
                      <a:pt x="976060" y="128773"/>
                      <a:pt x="959868" y="116866"/>
                    </a:cubicBezTo>
                    <a:cubicBezTo>
                      <a:pt x="943580" y="104960"/>
                      <a:pt x="926702" y="93902"/>
                      <a:pt x="909291" y="83720"/>
                    </a:cubicBezTo>
                    <a:cubicBezTo>
                      <a:pt x="891955" y="73452"/>
                      <a:pt x="874086" y="64098"/>
                      <a:pt x="855760" y="55716"/>
                    </a:cubicBezTo>
                    <a:cubicBezTo>
                      <a:pt x="837453" y="47249"/>
                      <a:pt x="818726" y="39714"/>
                      <a:pt x="799658" y="33142"/>
                    </a:cubicBezTo>
                    <a:cubicBezTo>
                      <a:pt x="780589" y="26560"/>
                      <a:pt x="761196" y="20960"/>
                      <a:pt x="741555" y="16378"/>
                    </a:cubicBezTo>
                    <a:cubicBezTo>
                      <a:pt x="721943" y="11748"/>
                      <a:pt x="702103" y="8130"/>
                      <a:pt x="682119" y="5519"/>
                    </a:cubicBezTo>
                    <a:cubicBezTo>
                      <a:pt x="662126" y="2824"/>
                      <a:pt x="642000" y="1167"/>
                      <a:pt x="621826" y="567"/>
                    </a:cubicBezTo>
                    <a:lnTo>
                      <a:pt x="605824" y="56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2D89817E-E424-4569-AA21-78AD5ECE2755}"/>
                  </a:ext>
                </a:extLst>
              </p:cNvPr>
              <p:cNvSpPr/>
              <p:nvPr/>
            </p:nvSpPr>
            <p:spPr>
              <a:xfrm>
                <a:off x="5169888" y="3405468"/>
                <a:ext cx="969088" cy="1209389"/>
              </a:xfrm>
              <a:custGeom>
                <a:avLst/>
                <a:gdLst>
                  <a:gd name="connsiteX0" fmla="*/ 363686 w 969088"/>
                  <a:gd name="connsiteY0" fmla="*/ 376 h 1209389"/>
                  <a:gd name="connsiteX1" fmla="*/ 318347 w 969088"/>
                  <a:gd name="connsiteY1" fmla="*/ 2281 h 1209389"/>
                  <a:gd name="connsiteX2" fmla="*/ 318347 w 969088"/>
                  <a:gd name="connsiteY2" fmla="*/ 2281 h 1209389"/>
                  <a:gd name="connsiteX3" fmla="*/ 258435 w 969088"/>
                  <a:gd name="connsiteY3" fmla="*/ 9901 h 1209389"/>
                  <a:gd name="connsiteX4" fmla="*/ 199475 w 969088"/>
                  <a:gd name="connsiteY4" fmla="*/ 23522 h 1209389"/>
                  <a:gd name="connsiteX5" fmla="*/ 199475 w 969088"/>
                  <a:gd name="connsiteY5" fmla="*/ 23522 h 1209389"/>
                  <a:gd name="connsiteX6" fmla="*/ 142325 w 969088"/>
                  <a:gd name="connsiteY6" fmla="*/ 42572 h 1209389"/>
                  <a:gd name="connsiteX7" fmla="*/ 87270 w 969088"/>
                  <a:gd name="connsiteY7" fmla="*/ 67527 h 1209389"/>
                  <a:gd name="connsiteX8" fmla="*/ 34978 w 969088"/>
                  <a:gd name="connsiteY8" fmla="*/ 98007 h 1209389"/>
                  <a:gd name="connsiteX9" fmla="*/ -169 w 969088"/>
                  <a:gd name="connsiteY9" fmla="*/ 123439 h 1209389"/>
                  <a:gd name="connsiteX10" fmla="*/ 10689 w 969088"/>
                  <a:gd name="connsiteY10" fmla="*/ 134869 h 1209389"/>
                  <a:gd name="connsiteX11" fmla="*/ 55266 w 969088"/>
                  <a:gd name="connsiteY11" fmla="*/ 188399 h 1209389"/>
                  <a:gd name="connsiteX12" fmla="*/ 94224 w 969088"/>
                  <a:gd name="connsiteY12" fmla="*/ 246121 h 1209389"/>
                  <a:gd name="connsiteX13" fmla="*/ 94224 w 969088"/>
                  <a:gd name="connsiteY13" fmla="*/ 246121 h 1209389"/>
                  <a:gd name="connsiteX14" fmla="*/ 100129 w 969088"/>
                  <a:gd name="connsiteY14" fmla="*/ 255646 h 1209389"/>
                  <a:gd name="connsiteX15" fmla="*/ 100129 w 969088"/>
                  <a:gd name="connsiteY15" fmla="*/ 255646 h 1209389"/>
                  <a:gd name="connsiteX16" fmla="*/ 131752 w 969088"/>
                  <a:gd name="connsiteY16" fmla="*/ 317654 h 1209389"/>
                  <a:gd name="connsiteX17" fmla="*/ 131752 w 969088"/>
                  <a:gd name="connsiteY17" fmla="*/ 317654 h 1209389"/>
                  <a:gd name="connsiteX18" fmla="*/ 157088 w 969088"/>
                  <a:gd name="connsiteY18" fmla="*/ 382519 h 1209389"/>
                  <a:gd name="connsiteX19" fmla="*/ 176138 w 969088"/>
                  <a:gd name="connsiteY19" fmla="*/ 449194 h 1209389"/>
                  <a:gd name="connsiteX20" fmla="*/ 192807 w 969088"/>
                  <a:gd name="connsiteY20" fmla="*/ 588640 h 1209389"/>
                  <a:gd name="connsiteX21" fmla="*/ 192045 w 969088"/>
                  <a:gd name="connsiteY21" fmla="*/ 640837 h 1209389"/>
                  <a:gd name="connsiteX22" fmla="*/ 192045 w 969088"/>
                  <a:gd name="connsiteY22" fmla="*/ 640837 h 1209389"/>
                  <a:gd name="connsiteX23" fmla="*/ 190902 w 969088"/>
                  <a:gd name="connsiteY23" fmla="*/ 658172 h 1209389"/>
                  <a:gd name="connsiteX24" fmla="*/ 190902 w 969088"/>
                  <a:gd name="connsiteY24" fmla="*/ 658172 h 1209389"/>
                  <a:gd name="connsiteX25" fmla="*/ 182044 w 969088"/>
                  <a:gd name="connsiteY25" fmla="*/ 727229 h 1209389"/>
                  <a:gd name="connsiteX26" fmla="*/ 166327 w 969088"/>
                  <a:gd name="connsiteY26" fmla="*/ 795047 h 1209389"/>
                  <a:gd name="connsiteX27" fmla="*/ 143944 w 969088"/>
                  <a:gd name="connsiteY27" fmla="*/ 860960 h 1209389"/>
                  <a:gd name="connsiteX28" fmla="*/ 143944 w 969088"/>
                  <a:gd name="connsiteY28" fmla="*/ 860960 h 1209389"/>
                  <a:gd name="connsiteX29" fmla="*/ 115369 w 969088"/>
                  <a:gd name="connsiteY29" fmla="*/ 924396 h 1209389"/>
                  <a:gd name="connsiteX30" fmla="*/ 80317 w 969088"/>
                  <a:gd name="connsiteY30" fmla="*/ 984499 h 1209389"/>
                  <a:gd name="connsiteX31" fmla="*/ 39455 w 969088"/>
                  <a:gd name="connsiteY31" fmla="*/ 1040887 h 1209389"/>
                  <a:gd name="connsiteX32" fmla="*/ -455 w 969088"/>
                  <a:gd name="connsiteY32" fmla="*/ 1086131 h 1209389"/>
                  <a:gd name="connsiteX33" fmla="*/ 8117 w 969088"/>
                  <a:gd name="connsiteY33" fmla="*/ 1093084 h 1209389"/>
                  <a:gd name="connsiteX34" fmla="*/ 58600 w 969088"/>
                  <a:gd name="connsiteY34" fmla="*/ 1126422 h 1209389"/>
                  <a:gd name="connsiteX35" fmla="*/ 62219 w 969088"/>
                  <a:gd name="connsiteY35" fmla="*/ 1128517 h 1209389"/>
                  <a:gd name="connsiteX36" fmla="*/ 116036 w 969088"/>
                  <a:gd name="connsiteY36" fmla="*/ 1155664 h 1209389"/>
                  <a:gd name="connsiteX37" fmla="*/ 172423 w 969088"/>
                  <a:gd name="connsiteY37" fmla="*/ 1177476 h 1209389"/>
                  <a:gd name="connsiteX38" fmla="*/ 172423 w 969088"/>
                  <a:gd name="connsiteY38" fmla="*/ 1177476 h 1209389"/>
                  <a:gd name="connsiteX39" fmla="*/ 176043 w 969088"/>
                  <a:gd name="connsiteY39" fmla="*/ 1178619 h 1209389"/>
                  <a:gd name="connsiteX40" fmla="*/ 176043 w 969088"/>
                  <a:gd name="connsiteY40" fmla="*/ 1178619 h 1209389"/>
                  <a:gd name="connsiteX41" fmla="*/ 212905 w 969088"/>
                  <a:gd name="connsiteY41" fmla="*/ 1189477 h 1209389"/>
                  <a:gd name="connsiteX42" fmla="*/ 212905 w 969088"/>
                  <a:gd name="connsiteY42" fmla="*/ 1189477 h 1209389"/>
                  <a:gd name="connsiteX43" fmla="*/ 272151 w 969088"/>
                  <a:gd name="connsiteY43" fmla="*/ 1201669 h 1209389"/>
                  <a:gd name="connsiteX44" fmla="*/ 332253 w 969088"/>
                  <a:gd name="connsiteY44" fmla="*/ 1207956 h 1209389"/>
                  <a:gd name="connsiteX45" fmla="*/ 392641 w 969088"/>
                  <a:gd name="connsiteY45" fmla="*/ 1207956 h 1209389"/>
                  <a:gd name="connsiteX46" fmla="*/ 407786 w 969088"/>
                  <a:gd name="connsiteY46" fmla="*/ 1207098 h 1209389"/>
                  <a:gd name="connsiteX47" fmla="*/ 452840 w 969088"/>
                  <a:gd name="connsiteY47" fmla="*/ 1202146 h 1209389"/>
                  <a:gd name="connsiteX48" fmla="*/ 512181 w 969088"/>
                  <a:gd name="connsiteY48" fmla="*/ 1190430 h 1209389"/>
                  <a:gd name="connsiteX49" fmla="*/ 526754 w 969088"/>
                  <a:gd name="connsiteY49" fmla="*/ 1186525 h 1209389"/>
                  <a:gd name="connsiteX50" fmla="*/ 569997 w 969088"/>
                  <a:gd name="connsiteY50" fmla="*/ 1172808 h 1209389"/>
                  <a:gd name="connsiteX51" fmla="*/ 569997 w 969088"/>
                  <a:gd name="connsiteY51" fmla="*/ 1172808 h 1209389"/>
                  <a:gd name="connsiteX52" fmla="*/ 625719 w 969088"/>
                  <a:gd name="connsiteY52" fmla="*/ 1149567 h 1209389"/>
                  <a:gd name="connsiteX53" fmla="*/ 652674 w 969088"/>
                  <a:gd name="connsiteY53" fmla="*/ 1135851 h 1209389"/>
                  <a:gd name="connsiteX54" fmla="*/ 678868 w 969088"/>
                  <a:gd name="connsiteY54" fmla="*/ 1120802 h 1209389"/>
                  <a:gd name="connsiteX55" fmla="*/ 728874 w 969088"/>
                  <a:gd name="connsiteY55" fmla="*/ 1086893 h 1209389"/>
                  <a:gd name="connsiteX56" fmla="*/ 775261 w 969088"/>
                  <a:gd name="connsiteY56" fmla="*/ 1048126 h 1209389"/>
                  <a:gd name="connsiteX57" fmla="*/ 817552 w 969088"/>
                  <a:gd name="connsiteY57" fmla="*/ 1004883 h 1209389"/>
                  <a:gd name="connsiteX58" fmla="*/ 855652 w 969088"/>
                  <a:gd name="connsiteY58" fmla="*/ 957258 h 1209389"/>
                  <a:gd name="connsiteX59" fmla="*/ 864320 w 969088"/>
                  <a:gd name="connsiteY59" fmla="*/ 944875 h 1209389"/>
                  <a:gd name="connsiteX60" fmla="*/ 880702 w 969088"/>
                  <a:gd name="connsiteY60" fmla="*/ 919538 h 1209389"/>
                  <a:gd name="connsiteX61" fmla="*/ 888513 w 969088"/>
                  <a:gd name="connsiteY61" fmla="*/ 906489 h 1209389"/>
                  <a:gd name="connsiteX62" fmla="*/ 893275 w 969088"/>
                  <a:gd name="connsiteY62" fmla="*/ 897917 h 1209389"/>
                  <a:gd name="connsiteX63" fmla="*/ 893275 w 969088"/>
                  <a:gd name="connsiteY63" fmla="*/ 897917 h 1209389"/>
                  <a:gd name="connsiteX64" fmla="*/ 919660 w 969088"/>
                  <a:gd name="connsiteY64" fmla="*/ 843624 h 1209389"/>
                  <a:gd name="connsiteX65" fmla="*/ 940615 w 969088"/>
                  <a:gd name="connsiteY65" fmla="*/ 786474 h 1209389"/>
                  <a:gd name="connsiteX66" fmla="*/ 955665 w 969088"/>
                  <a:gd name="connsiteY66" fmla="*/ 727991 h 1209389"/>
                  <a:gd name="connsiteX67" fmla="*/ 955665 w 969088"/>
                  <a:gd name="connsiteY67" fmla="*/ 727991 h 1209389"/>
                  <a:gd name="connsiteX68" fmla="*/ 965190 w 969088"/>
                  <a:gd name="connsiteY68" fmla="*/ 668269 h 1209389"/>
                  <a:gd name="connsiteX69" fmla="*/ 966047 w 969088"/>
                  <a:gd name="connsiteY69" fmla="*/ 547587 h 1209389"/>
                  <a:gd name="connsiteX70" fmla="*/ 957474 w 969088"/>
                  <a:gd name="connsiteY70" fmla="*/ 487675 h 1209389"/>
                  <a:gd name="connsiteX71" fmla="*/ 942901 w 969088"/>
                  <a:gd name="connsiteY71" fmla="*/ 429001 h 1209389"/>
                  <a:gd name="connsiteX72" fmla="*/ 922613 w 969088"/>
                  <a:gd name="connsiteY72" fmla="*/ 371851 h 1209389"/>
                  <a:gd name="connsiteX73" fmla="*/ 896705 w 969088"/>
                  <a:gd name="connsiteY73" fmla="*/ 317178 h 1209389"/>
                  <a:gd name="connsiteX74" fmla="*/ 865463 w 969088"/>
                  <a:gd name="connsiteY74" fmla="*/ 265457 h 1209389"/>
                  <a:gd name="connsiteX75" fmla="*/ 865463 w 969088"/>
                  <a:gd name="connsiteY75" fmla="*/ 265457 h 1209389"/>
                  <a:gd name="connsiteX76" fmla="*/ 829172 w 969088"/>
                  <a:gd name="connsiteY76" fmla="*/ 217070 h 1209389"/>
                  <a:gd name="connsiteX77" fmla="*/ 788310 w 969088"/>
                  <a:gd name="connsiteY77" fmla="*/ 172588 h 1209389"/>
                  <a:gd name="connsiteX78" fmla="*/ 743162 w 969088"/>
                  <a:gd name="connsiteY78" fmla="*/ 132298 h 1209389"/>
                  <a:gd name="connsiteX79" fmla="*/ 694203 w 969088"/>
                  <a:gd name="connsiteY79" fmla="*/ 96864 h 1209389"/>
                  <a:gd name="connsiteX80" fmla="*/ 667057 w 969088"/>
                  <a:gd name="connsiteY80" fmla="*/ 80100 h 1209389"/>
                  <a:gd name="connsiteX81" fmla="*/ 498750 w 969088"/>
                  <a:gd name="connsiteY81" fmla="*/ 14187 h 1209389"/>
                  <a:gd name="connsiteX82" fmla="*/ 439219 w 969088"/>
                  <a:gd name="connsiteY82" fmla="*/ 3805 h 1209389"/>
                  <a:gd name="connsiteX83" fmla="*/ 378925 w 969088"/>
                  <a:gd name="connsiteY83" fmla="*/ -576 h 1209389"/>
                  <a:gd name="connsiteX84" fmla="*/ 363781 w 969088"/>
                  <a:gd name="connsiteY84" fmla="*/ -576 h 120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969088" h="1209389">
                    <a:moveTo>
                      <a:pt x="363686" y="376"/>
                    </a:moveTo>
                    <a:cubicBezTo>
                      <a:pt x="348541" y="376"/>
                      <a:pt x="333492" y="1043"/>
                      <a:pt x="318347" y="2281"/>
                    </a:cubicBezTo>
                    <a:lnTo>
                      <a:pt x="318347" y="2281"/>
                    </a:lnTo>
                    <a:cubicBezTo>
                      <a:pt x="298258" y="3767"/>
                      <a:pt x="278256" y="6310"/>
                      <a:pt x="258435" y="9901"/>
                    </a:cubicBezTo>
                    <a:cubicBezTo>
                      <a:pt x="238565" y="13444"/>
                      <a:pt x="218886" y="17998"/>
                      <a:pt x="199475" y="23522"/>
                    </a:cubicBezTo>
                    <a:lnTo>
                      <a:pt x="199475" y="23522"/>
                    </a:lnTo>
                    <a:cubicBezTo>
                      <a:pt x="180120" y="28913"/>
                      <a:pt x="161041" y="35276"/>
                      <a:pt x="142325" y="42572"/>
                    </a:cubicBezTo>
                    <a:cubicBezTo>
                      <a:pt x="123275" y="50001"/>
                      <a:pt x="104920" y="58317"/>
                      <a:pt x="87270" y="67527"/>
                    </a:cubicBezTo>
                    <a:cubicBezTo>
                      <a:pt x="69363" y="77052"/>
                      <a:pt x="51933" y="86577"/>
                      <a:pt x="34978" y="98007"/>
                    </a:cubicBezTo>
                    <a:cubicBezTo>
                      <a:pt x="22881" y="105913"/>
                      <a:pt x="11356" y="114676"/>
                      <a:pt x="-169" y="123439"/>
                    </a:cubicBezTo>
                    <a:cubicBezTo>
                      <a:pt x="3574" y="127249"/>
                      <a:pt x="7193" y="131059"/>
                      <a:pt x="10689" y="134869"/>
                    </a:cubicBezTo>
                    <a:cubicBezTo>
                      <a:pt x="26434" y="152014"/>
                      <a:pt x="41293" y="169855"/>
                      <a:pt x="55266" y="188399"/>
                    </a:cubicBezTo>
                    <a:cubicBezTo>
                      <a:pt x="69211" y="206973"/>
                      <a:pt x="82212" y="226242"/>
                      <a:pt x="94224" y="246121"/>
                    </a:cubicBezTo>
                    <a:lnTo>
                      <a:pt x="94224" y="246121"/>
                    </a:lnTo>
                    <a:cubicBezTo>
                      <a:pt x="96223" y="249455"/>
                      <a:pt x="98224" y="252788"/>
                      <a:pt x="100129" y="255646"/>
                    </a:cubicBezTo>
                    <a:lnTo>
                      <a:pt x="100129" y="255646"/>
                    </a:lnTo>
                    <a:cubicBezTo>
                      <a:pt x="111654" y="275744"/>
                      <a:pt x="122227" y="296508"/>
                      <a:pt x="131752" y="317654"/>
                    </a:cubicBezTo>
                    <a:lnTo>
                      <a:pt x="131752" y="317654"/>
                    </a:lnTo>
                    <a:cubicBezTo>
                      <a:pt x="141286" y="338837"/>
                      <a:pt x="149745" y="360488"/>
                      <a:pt x="157088" y="382519"/>
                    </a:cubicBezTo>
                    <a:cubicBezTo>
                      <a:pt x="164565" y="404408"/>
                      <a:pt x="170928" y="426658"/>
                      <a:pt x="176138" y="449194"/>
                    </a:cubicBezTo>
                    <a:cubicBezTo>
                      <a:pt x="186349" y="495000"/>
                      <a:pt x="191931" y="541720"/>
                      <a:pt x="192807" y="588640"/>
                    </a:cubicBezTo>
                    <a:cubicBezTo>
                      <a:pt x="192807" y="606071"/>
                      <a:pt x="192807" y="623502"/>
                      <a:pt x="192045" y="640837"/>
                    </a:cubicBezTo>
                    <a:lnTo>
                      <a:pt x="192045" y="640837"/>
                    </a:lnTo>
                    <a:cubicBezTo>
                      <a:pt x="192045" y="646552"/>
                      <a:pt x="191378" y="652362"/>
                      <a:pt x="190902" y="658172"/>
                    </a:cubicBezTo>
                    <a:lnTo>
                      <a:pt x="190902" y="658172"/>
                    </a:lnTo>
                    <a:cubicBezTo>
                      <a:pt x="189140" y="681328"/>
                      <a:pt x="186187" y="704378"/>
                      <a:pt x="182044" y="727229"/>
                    </a:cubicBezTo>
                    <a:cubicBezTo>
                      <a:pt x="177948" y="750079"/>
                      <a:pt x="172700" y="772720"/>
                      <a:pt x="166327" y="795047"/>
                    </a:cubicBezTo>
                    <a:cubicBezTo>
                      <a:pt x="159946" y="817431"/>
                      <a:pt x="152517" y="839338"/>
                      <a:pt x="143944" y="860960"/>
                    </a:cubicBezTo>
                    <a:lnTo>
                      <a:pt x="143944" y="860960"/>
                    </a:lnTo>
                    <a:cubicBezTo>
                      <a:pt x="135371" y="882553"/>
                      <a:pt x="125846" y="903699"/>
                      <a:pt x="115369" y="924396"/>
                    </a:cubicBezTo>
                    <a:cubicBezTo>
                      <a:pt x="104701" y="944971"/>
                      <a:pt x="92985" y="965068"/>
                      <a:pt x="80317" y="984499"/>
                    </a:cubicBezTo>
                    <a:cubicBezTo>
                      <a:pt x="67648" y="1003930"/>
                      <a:pt x="53932" y="1022599"/>
                      <a:pt x="39455" y="1040887"/>
                    </a:cubicBezTo>
                    <a:cubicBezTo>
                      <a:pt x="26786" y="1056508"/>
                      <a:pt x="13451" y="1071653"/>
                      <a:pt x="-455" y="1086131"/>
                    </a:cubicBezTo>
                    <a:cubicBezTo>
                      <a:pt x="2402" y="1088417"/>
                      <a:pt x="5165" y="1090988"/>
                      <a:pt x="8117" y="1093084"/>
                    </a:cubicBezTo>
                    <a:cubicBezTo>
                      <a:pt x="24367" y="1105048"/>
                      <a:pt x="41217" y="1116173"/>
                      <a:pt x="58600" y="1126422"/>
                    </a:cubicBezTo>
                    <a:lnTo>
                      <a:pt x="62219" y="1128517"/>
                    </a:lnTo>
                    <a:cubicBezTo>
                      <a:pt x="79669" y="1138509"/>
                      <a:pt x="97633" y="1147567"/>
                      <a:pt x="116036" y="1155664"/>
                    </a:cubicBezTo>
                    <a:cubicBezTo>
                      <a:pt x="134447" y="1163883"/>
                      <a:pt x="153269" y="1171170"/>
                      <a:pt x="172423" y="1177476"/>
                    </a:cubicBezTo>
                    <a:lnTo>
                      <a:pt x="172423" y="1177476"/>
                    </a:lnTo>
                    <a:lnTo>
                      <a:pt x="176043" y="1178619"/>
                    </a:lnTo>
                    <a:lnTo>
                      <a:pt x="176043" y="1178619"/>
                    </a:lnTo>
                    <a:cubicBezTo>
                      <a:pt x="188235" y="1182619"/>
                      <a:pt x="200522" y="1186238"/>
                      <a:pt x="212905" y="1189477"/>
                    </a:cubicBezTo>
                    <a:lnTo>
                      <a:pt x="212905" y="1189477"/>
                    </a:lnTo>
                    <a:cubicBezTo>
                      <a:pt x="231955" y="1194525"/>
                      <a:pt x="252148" y="1198526"/>
                      <a:pt x="272151" y="1201669"/>
                    </a:cubicBezTo>
                    <a:cubicBezTo>
                      <a:pt x="292153" y="1204812"/>
                      <a:pt x="312060" y="1206813"/>
                      <a:pt x="332253" y="1207956"/>
                    </a:cubicBezTo>
                    <a:cubicBezTo>
                      <a:pt x="352446" y="1209099"/>
                      <a:pt x="372544" y="1209099"/>
                      <a:pt x="392641" y="1207956"/>
                    </a:cubicBezTo>
                    <a:lnTo>
                      <a:pt x="407786" y="1207098"/>
                    </a:lnTo>
                    <a:cubicBezTo>
                      <a:pt x="422836" y="1206051"/>
                      <a:pt x="437885" y="1204432"/>
                      <a:pt x="452840" y="1202146"/>
                    </a:cubicBezTo>
                    <a:cubicBezTo>
                      <a:pt x="472813" y="1199288"/>
                      <a:pt x="492616" y="1195373"/>
                      <a:pt x="512181" y="1190430"/>
                    </a:cubicBezTo>
                    <a:lnTo>
                      <a:pt x="526754" y="1186525"/>
                    </a:lnTo>
                    <a:cubicBezTo>
                      <a:pt x="541327" y="1182524"/>
                      <a:pt x="555329" y="1177952"/>
                      <a:pt x="569997" y="1172808"/>
                    </a:cubicBezTo>
                    <a:lnTo>
                      <a:pt x="569997" y="1172808"/>
                    </a:lnTo>
                    <a:cubicBezTo>
                      <a:pt x="588952" y="1166017"/>
                      <a:pt x="607555" y="1158254"/>
                      <a:pt x="625719" y="1149567"/>
                    </a:cubicBezTo>
                    <a:cubicBezTo>
                      <a:pt x="635244" y="1145186"/>
                      <a:pt x="643816" y="1140614"/>
                      <a:pt x="652674" y="1135851"/>
                    </a:cubicBezTo>
                    <a:cubicBezTo>
                      <a:pt x="661533" y="1131089"/>
                      <a:pt x="670295" y="1126326"/>
                      <a:pt x="678868" y="1120802"/>
                    </a:cubicBezTo>
                    <a:cubicBezTo>
                      <a:pt x="696137" y="1110325"/>
                      <a:pt x="712806" y="1099018"/>
                      <a:pt x="728874" y="1086893"/>
                    </a:cubicBezTo>
                    <a:cubicBezTo>
                      <a:pt x="744943" y="1074767"/>
                      <a:pt x="760402" y="1061842"/>
                      <a:pt x="775261" y="1048126"/>
                    </a:cubicBezTo>
                    <a:cubicBezTo>
                      <a:pt x="790091" y="1034448"/>
                      <a:pt x="804208" y="1020018"/>
                      <a:pt x="817552" y="1004883"/>
                    </a:cubicBezTo>
                    <a:cubicBezTo>
                      <a:pt x="831058" y="989662"/>
                      <a:pt x="843774" y="973774"/>
                      <a:pt x="855652" y="957258"/>
                    </a:cubicBezTo>
                    <a:cubicBezTo>
                      <a:pt x="858605" y="953162"/>
                      <a:pt x="861462" y="949066"/>
                      <a:pt x="864320" y="944875"/>
                    </a:cubicBezTo>
                    <a:cubicBezTo>
                      <a:pt x="870034" y="936589"/>
                      <a:pt x="875464" y="928111"/>
                      <a:pt x="880702" y="919538"/>
                    </a:cubicBezTo>
                    <a:lnTo>
                      <a:pt x="888513" y="906489"/>
                    </a:lnTo>
                    <a:cubicBezTo>
                      <a:pt x="890133" y="903632"/>
                      <a:pt x="891752" y="900774"/>
                      <a:pt x="893275" y="897917"/>
                    </a:cubicBezTo>
                    <a:lnTo>
                      <a:pt x="893275" y="897917"/>
                    </a:lnTo>
                    <a:cubicBezTo>
                      <a:pt x="902982" y="880276"/>
                      <a:pt x="911792" y="862160"/>
                      <a:pt x="919660" y="843624"/>
                    </a:cubicBezTo>
                    <a:cubicBezTo>
                      <a:pt x="927594" y="825022"/>
                      <a:pt x="934586" y="805972"/>
                      <a:pt x="940615" y="786474"/>
                    </a:cubicBezTo>
                    <a:cubicBezTo>
                      <a:pt x="946625" y="767253"/>
                      <a:pt x="951645" y="747727"/>
                      <a:pt x="955665" y="727991"/>
                    </a:cubicBezTo>
                    <a:lnTo>
                      <a:pt x="955665" y="727991"/>
                    </a:lnTo>
                    <a:cubicBezTo>
                      <a:pt x="959846" y="708255"/>
                      <a:pt x="963018" y="688329"/>
                      <a:pt x="965190" y="668269"/>
                    </a:cubicBezTo>
                    <a:cubicBezTo>
                      <a:pt x="969475" y="628169"/>
                      <a:pt x="969761" y="587745"/>
                      <a:pt x="966047" y="547587"/>
                    </a:cubicBezTo>
                    <a:cubicBezTo>
                      <a:pt x="964141" y="527461"/>
                      <a:pt x="961284" y="507487"/>
                      <a:pt x="957474" y="487675"/>
                    </a:cubicBezTo>
                    <a:cubicBezTo>
                      <a:pt x="953569" y="467958"/>
                      <a:pt x="948711" y="448337"/>
                      <a:pt x="942901" y="429001"/>
                    </a:cubicBezTo>
                    <a:cubicBezTo>
                      <a:pt x="937100" y="409627"/>
                      <a:pt x="930328" y="390549"/>
                      <a:pt x="922613" y="371851"/>
                    </a:cubicBezTo>
                    <a:cubicBezTo>
                      <a:pt x="914869" y="353182"/>
                      <a:pt x="906230" y="334961"/>
                      <a:pt x="896705" y="317178"/>
                    </a:cubicBezTo>
                    <a:cubicBezTo>
                      <a:pt x="887180" y="299461"/>
                      <a:pt x="876702" y="282126"/>
                      <a:pt x="865463" y="265457"/>
                    </a:cubicBezTo>
                    <a:lnTo>
                      <a:pt x="865463" y="265457"/>
                    </a:lnTo>
                    <a:cubicBezTo>
                      <a:pt x="854099" y="248693"/>
                      <a:pt x="842002" y="232567"/>
                      <a:pt x="829172" y="217070"/>
                    </a:cubicBezTo>
                    <a:cubicBezTo>
                      <a:pt x="816332" y="201544"/>
                      <a:pt x="802693" y="186695"/>
                      <a:pt x="788310" y="172588"/>
                    </a:cubicBezTo>
                    <a:cubicBezTo>
                      <a:pt x="773947" y="158415"/>
                      <a:pt x="758878" y="144965"/>
                      <a:pt x="743162" y="132298"/>
                    </a:cubicBezTo>
                    <a:cubicBezTo>
                      <a:pt x="727474" y="119638"/>
                      <a:pt x="711129" y="107808"/>
                      <a:pt x="694203" y="96864"/>
                    </a:cubicBezTo>
                    <a:cubicBezTo>
                      <a:pt x="685345" y="90959"/>
                      <a:pt x="676296" y="85434"/>
                      <a:pt x="667057" y="80100"/>
                    </a:cubicBezTo>
                    <a:cubicBezTo>
                      <a:pt x="614527" y="49915"/>
                      <a:pt x="557805" y="27703"/>
                      <a:pt x="498750" y="14187"/>
                    </a:cubicBezTo>
                    <a:cubicBezTo>
                      <a:pt x="479033" y="9806"/>
                      <a:pt x="459221" y="6281"/>
                      <a:pt x="439219" y="3805"/>
                    </a:cubicBezTo>
                    <a:cubicBezTo>
                      <a:pt x="419217" y="1329"/>
                      <a:pt x="399024" y="-100"/>
                      <a:pt x="378925" y="-576"/>
                    </a:cubicBezTo>
                    <a:cubicBezTo>
                      <a:pt x="373877" y="-576"/>
                      <a:pt x="368829" y="-576"/>
                      <a:pt x="363781" y="-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5E7F1F8A-1827-4EE2-8347-CBAA0CD3BAEE}"/>
                  </a:ext>
                </a:extLst>
              </p:cNvPr>
              <p:cNvSpPr/>
              <p:nvPr/>
            </p:nvSpPr>
            <p:spPr>
              <a:xfrm>
                <a:off x="3628648" y="4155847"/>
                <a:ext cx="1209484" cy="1162145"/>
              </a:xfrm>
              <a:custGeom>
                <a:avLst/>
                <a:gdLst>
                  <a:gd name="connsiteX0" fmla="*/ 604478 w 1209484"/>
                  <a:gd name="connsiteY0" fmla="*/ 1138 h 1162145"/>
                  <a:gd name="connsiteX1" fmla="*/ 594953 w 1209484"/>
                  <a:gd name="connsiteY1" fmla="*/ 1138 h 1162145"/>
                  <a:gd name="connsiteX2" fmla="*/ 549709 w 1209484"/>
                  <a:gd name="connsiteY2" fmla="*/ 3805 h 1162145"/>
                  <a:gd name="connsiteX3" fmla="*/ 534660 w 1209484"/>
                  <a:gd name="connsiteY3" fmla="*/ 5424 h 1162145"/>
                  <a:gd name="connsiteX4" fmla="*/ 504751 w 1209484"/>
                  <a:gd name="connsiteY4" fmla="*/ 9806 h 1162145"/>
                  <a:gd name="connsiteX5" fmla="*/ 475128 w 1209484"/>
                  <a:gd name="connsiteY5" fmla="*/ 15712 h 1162145"/>
                  <a:gd name="connsiteX6" fmla="*/ 416835 w 1209484"/>
                  <a:gd name="connsiteY6" fmla="*/ 31809 h 1162145"/>
                  <a:gd name="connsiteX7" fmla="*/ 416835 w 1209484"/>
                  <a:gd name="connsiteY7" fmla="*/ 31809 h 1162145"/>
                  <a:gd name="connsiteX8" fmla="*/ 360447 w 1209484"/>
                  <a:gd name="connsiteY8" fmla="*/ 53431 h 1162145"/>
                  <a:gd name="connsiteX9" fmla="*/ 306441 w 1209484"/>
                  <a:gd name="connsiteY9" fmla="*/ 80672 h 1162145"/>
                  <a:gd name="connsiteX10" fmla="*/ 254815 w 1209484"/>
                  <a:gd name="connsiteY10" fmla="*/ 113343 h 1162145"/>
                  <a:gd name="connsiteX11" fmla="*/ 207190 w 1209484"/>
                  <a:gd name="connsiteY11" fmla="*/ 150681 h 1162145"/>
                  <a:gd name="connsiteX12" fmla="*/ 124513 w 1209484"/>
                  <a:gd name="connsiteY12" fmla="*/ 238692 h 1162145"/>
                  <a:gd name="connsiteX13" fmla="*/ 90128 w 1209484"/>
                  <a:gd name="connsiteY13" fmla="*/ 288412 h 1162145"/>
                  <a:gd name="connsiteX14" fmla="*/ 60886 w 1209484"/>
                  <a:gd name="connsiteY14" fmla="*/ 341371 h 1162145"/>
                  <a:gd name="connsiteX15" fmla="*/ 19548 w 1209484"/>
                  <a:gd name="connsiteY15" fmla="*/ 454528 h 1162145"/>
                  <a:gd name="connsiteX16" fmla="*/ 498 w 1209484"/>
                  <a:gd name="connsiteY16" fmla="*/ 573876 h 1162145"/>
                  <a:gd name="connsiteX17" fmla="*/ -455 w 1209484"/>
                  <a:gd name="connsiteY17" fmla="*/ 605786 h 1162145"/>
                  <a:gd name="connsiteX18" fmla="*/ -455 w 1209484"/>
                  <a:gd name="connsiteY18" fmla="*/ 605786 h 1162145"/>
                  <a:gd name="connsiteX19" fmla="*/ 2688 w 1209484"/>
                  <a:gd name="connsiteY19" fmla="*/ 665984 h 1162145"/>
                  <a:gd name="connsiteX20" fmla="*/ 11737 w 1209484"/>
                  <a:gd name="connsiteY20" fmla="*/ 725800 h 1162145"/>
                  <a:gd name="connsiteX21" fmla="*/ 26691 w 1209484"/>
                  <a:gd name="connsiteY21" fmla="*/ 784379 h 1162145"/>
                  <a:gd name="connsiteX22" fmla="*/ 47456 w 1209484"/>
                  <a:gd name="connsiteY22" fmla="*/ 841053 h 1162145"/>
                  <a:gd name="connsiteX23" fmla="*/ 73840 w 1209484"/>
                  <a:gd name="connsiteY23" fmla="*/ 895536 h 1162145"/>
                  <a:gd name="connsiteX24" fmla="*/ 105463 w 1209484"/>
                  <a:gd name="connsiteY24" fmla="*/ 946971 h 1162145"/>
                  <a:gd name="connsiteX25" fmla="*/ 105463 w 1209484"/>
                  <a:gd name="connsiteY25" fmla="*/ 946971 h 1162145"/>
                  <a:gd name="connsiteX26" fmla="*/ 142039 w 1209484"/>
                  <a:gd name="connsiteY26" fmla="*/ 994596 h 1162145"/>
                  <a:gd name="connsiteX27" fmla="*/ 183282 w 1209484"/>
                  <a:gd name="connsiteY27" fmla="*/ 1038792 h 1162145"/>
                  <a:gd name="connsiteX28" fmla="*/ 228717 w 1209484"/>
                  <a:gd name="connsiteY28" fmla="*/ 1078701 h 1162145"/>
                  <a:gd name="connsiteX29" fmla="*/ 228717 w 1209484"/>
                  <a:gd name="connsiteY29" fmla="*/ 1078701 h 1162145"/>
                  <a:gd name="connsiteX30" fmla="*/ 277961 w 1209484"/>
                  <a:gd name="connsiteY30" fmla="*/ 1113849 h 1162145"/>
                  <a:gd name="connsiteX31" fmla="*/ 277961 w 1209484"/>
                  <a:gd name="connsiteY31" fmla="*/ 1113849 h 1162145"/>
                  <a:gd name="connsiteX32" fmla="*/ 330348 w 1209484"/>
                  <a:gd name="connsiteY32" fmla="*/ 1143853 h 1162145"/>
                  <a:gd name="connsiteX33" fmla="*/ 330348 w 1209484"/>
                  <a:gd name="connsiteY33" fmla="*/ 1143853 h 1162145"/>
                  <a:gd name="connsiteX34" fmla="*/ 369877 w 1209484"/>
                  <a:gd name="connsiteY34" fmla="*/ 1161569 h 1162145"/>
                  <a:gd name="connsiteX35" fmla="*/ 374449 w 1209484"/>
                  <a:gd name="connsiteY35" fmla="*/ 1146519 h 1162145"/>
                  <a:gd name="connsiteX36" fmla="*/ 398452 w 1209484"/>
                  <a:gd name="connsiteY36" fmla="*/ 1081178 h 1162145"/>
                  <a:gd name="connsiteX37" fmla="*/ 405501 w 1209484"/>
                  <a:gd name="connsiteY37" fmla="*/ 1065176 h 1162145"/>
                  <a:gd name="connsiteX38" fmla="*/ 420741 w 1209484"/>
                  <a:gd name="connsiteY38" fmla="*/ 1033934 h 1162145"/>
                  <a:gd name="connsiteX39" fmla="*/ 428932 w 1209484"/>
                  <a:gd name="connsiteY39" fmla="*/ 1018599 h 1162145"/>
                  <a:gd name="connsiteX40" fmla="*/ 428932 w 1209484"/>
                  <a:gd name="connsiteY40" fmla="*/ 1018599 h 1162145"/>
                  <a:gd name="connsiteX41" fmla="*/ 434647 w 1209484"/>
                  <a:gd name="connsiteY41" fmla="*/ 1008502 h 1162145"/>
                  <a:gd name="connsiteX42" fmla="*/ 434647 w 1209484"/>
                  <a:gd name="connsiteY42" fmla="*/ 1008502 h 1162145"/>
                  <a:gd name="connsiteX43" fmla="*/ 472747 w 1209484"/>
                  <a:gd name="connsiteY43" fmla="*/ 950019 h 1162145"/>
                  <a:gd name="connsiteX44" fmla="*/ 618384 w 1209484"/>
                  <a:gd name="connsiteY44" fmla="*/ 801238 h 1162145"/>
                  <a:gd name="connsiteX45" fmla="*/ 676011 w 1209484"/>
                  <a:gd name="connsiteY45" fmla="*/ 762186 h 1162145"/>
                  <a:gd name="connsiteX46" fmla="*/ 690965 w 1209484"/>
                  <a:gd name="connsiteY46" fmla="*/ 753328 h 1162145"/>
                  <a:gd name="connsiteX47" fmla="*/ 721636 w 1209484"/>
                  <a:gd name="connsiteY47" fmla="*/ 736754 h 1162145"/>
                  <a:gd name="connsiteX48" fmla="*/ 737161 w 1209484"/>
                  <a:gd name="connsiteY48" fmla="*/ 729039 h 1162145"/>
                  <a:gd name="connsiteX49" fmla="*/ 801455 w 1209484"/>
                  <a:gd name="connsiteY49" fmla="*/ 702178 h 1162145"/>
                  <a:gd name="connsiteX50" fmla="*/ 817933 w 1209484"/>
                  <a:gd name="connsiteY50" fmla="*/ 696463 h 1162145"/>
                  <a:gd name="connsiteX51" fmla="*/ 868035 w 1209484"/>
                  <a:gd name="connsiteY51" fmla="*/ 681890 h 1162145"/>
                  <a:gd name="connsiteX52" fmla="*/ 936329 w 1209484"/>
                  <a:gd name="connsiteY52" fmla="*/ 668269 h 1162145"/>
                  <a:gd name="connsiteX53" fmla="*/ 936329 w 1209484"/>
                  <a:gd name="connsiteY53" fmla="*/ 668269 h 1162145"/>
                  <a:gd name="connsiteX54" fmla="*/ 1005671 w 1209484"/>
                  <a:gd name="connsiteY54" fmla="*/ 661602 h 1162145"/>
                  <a:gd name="connsiteX55" fmla="*/ 1023102 w 1209484"/>
                  <a:gd name="connsiteY55" fmla="*/ 661030 h 1162145"/>
                  <a:gd name="connsiteX56" fmla="*/ 1057868 w 1209484"/>
                  <a:gd name="connsiteY56" fmla="*/ 661030 h 1162145"/>
                  <a:gd name="connsiteX57" fmla="*/ 1075299 w 1209484"/>
                  <a:gd name="connsiteY57" fmla="*/ 661697 h 1162145"/>
                  <a:gd name="connsiteX58" fmla="*/ 1144545 w 1209484"/>
                  <a:gd name="connsiteY58" fmla="*/ 668936 h 1162145"/>
                  <a:gd name="connsiteX59" fmla="*/ 1203696 w 1209484"/>
                  <a:gd name="connsiteY59" fmla="*/ 680843 h 1162145"/>
                  <a:gd name="connsiteX60" fmla="*/ 1205506 w 1209484"/>
                  <a:gd name="connsiteY60" fmla="*/ 669889 h 1162145"/>
                  <a:gd name="connsiteX61" fmla="*/ 1209030 w 1209484"/>
                  <a:gd name="connsiteY61" fmla="*/ 609595 h 1162145"/>
                  <a:gd name="connsiteX62" fmla="*/ 1209030 w 1209484"/>
                  <a:gd name="connsiteY62" fmla="*/ 605499 h 1162145"/>
                  <a:gd name="connsiteX63" fmla="*/ 1209030 w 1209484"/>
                  <a:gd name="connsiteY63" fmla="*/ 605499 h 1162145"/>
                  <a:gd name="connsiteX64" fmla="*/ 1205696 w 1209484"/>
                  <a:gd name="connsiteY64" fmla="*/ 545207 h 1162145"/>
                  <a:gd name="connsiteX65" fmla="*/ 1196171 w 1209484"/>
                  <a:gd name="connsiteY65" fmla="*/ 485485 h 1162145"/>
                  <a:gd name="connsiteX66" fmla="*/ 1196171 w 1209484"/>
                  <a:gd name="connsiteY66" fmla="*/ 485485 h 1162145"/>
                  <a:gd name="connsiteX67" fmla="*/ 1195314 w 1209484"/>
                  <a:gd name="connsiteY67" fmla="*/ 481770 h 1162145"/>
                  <a:gd name="connsiteX68" fmla="*/ 1195314 w 1209484"/>
                  <a:gd name="connsiteY68" fmla="*/ 481770 h 1162145"/>
                  <a:gd name="connsiteX69" fmla="*/ 1191123 w 1209484"/>
                  <a:gd name="connsiteY69" fmla="*/ 462720 h 1162145"/>
                  <a:gd name="connsiteX70" fmla="*/ 1186265 w 1209484"/>
                  <a:gd name="connsiteY70" fmla="*/ 443670 h 1162145"/>
                  <a:gd name="connsiteX71" fmla="*/ 1182074 w 1209484"/>
                  <a:gd name="connsiteY71" fmla="*/ 429097 h 1162145"/>
                  <a:gd name="connsiteX72" fmla="*/ 1177502 w 1209484"/>
                  <a:gd name="connsiteY72" fmla="*/ 414714 h 1162145"/>
                  <a:gd name="connsiteX73" fmla="*/ 1167310 w 1209484"/>
                  <a:gd name="connsiteY73" fmla="*/ 386139 h 1162145"/>
                  <a:gd name="connsiteX74" fmla="*/ 1161595 w 1209484"/>
                  <a:gd name="connsiteY74" fmla="*/ 372137 h 1162145"/>
                  <a:gd name="connsiteX75" fmla="*/ 1155690 w 1209484"/>
                  <a:gd name="connsiteY75" fmla="*/ 358231 h 1162145"/>
                  <a:gd name="connsiteX76" fmla="*/ 1142640 w 1209484"/>
                  <a:gd name="connsiteY76" fmla="*/ 330989 h 1162145"/>
                  <a:gd name="connsiteX77" fmla="*/ 1135687 w 1209484"/>
                  <a:gd name="connsiteY77" fmla="*/ 317559 h 1162145"/>
                  <a:gd name="connsiteX78" fmla="*/ 1128258 w 1209484"/>
                  <a:gd name="connsiteY78" fmla="*/ 304319 h 1162145"/>
                  <a:gd name="connsiteX79" fmla="*/ 1120637 w 1209484"/>
                  <a:gd name="connsiteY79" fmla="*/ 291270 h 1162145"/>
                  <a:gd name="connsiteX80" fmla="*/ 1112637 w 1209484"/>
                  <a:gd name="connsiteY80" fmla="*/ 278507 h 1162145"/>
                  <a:gd name="connsiteX81" fmla="*/ 1104350 w 1209484"/>
                  <a:gd name="connsiteY81" fmla="*/ 265838 h 1162145"/>
                  <a:gd name="connsiteX82" fmla="*/ 1086728 w 1209484"/>
                  <a:gd name="connsiteY82" fmla="*/ 241264 h 1162145"/>
                  <a:gd name="connsiteX83" fmla="*/ 1077203 w 1209484"/>
                  <a:gd name="connsiteY83" fmla="*/ 229262 h 1162145"/>
                  <a:gd name="connsiteX84" fmla="*/ 1037389 w 1209484"/>
                  <a:gd name="connsiteY84" fmla="*/ 183828 h 1162145"/>
                  <a:gd name="connsiteX85" fmla="*/ 993193 w 1209484"/>
                  <a:gd name="connsiteY85" fmla="*/ 142585 h 1162145"/>
                  <a:gd name="connsiteX86" fmla="*/ 969666 w 1209484"/>
                  <a:gd name="connsiteY86" fmla="*/ 123535 h 1162145"/>
                  <a:gd name="connsiteX87" fmla="*/ 945092 w 1209484"/>
                  <a:gd name="connsiteY87" fmla="*/ 105818 h 1162145"/>
                  <a:gd name="connsiteX88" fmla="*/ 919756 w 1209484"/>
                  <a:gd name="connsiteY88" fmla="*/ 89340 h 1162145"/>
                  <a:gd name="connsiteX89" fmla="*/ 893657 w 1209484"/>
                  <a:gd name="connsiteY89" fmla="*/ 74100 h 1162145"/>
                  <a:gd name="connsiteX90" fmla="*/ 866797 w 1209484"/>
                  <a:gd name="connsiteY90" fmla="*/ 60289 h 1162145"/>
                  <a:gd name="connsiteX91" fmla="*/ 839269 w 1209484"/>
                  <a:gd name="connsiteY91" fmla="*/ 47811 h 1162145"/>
                  <a:gd name="connsiteX92" fmla="*/ 782119 w 1209484"/>
                  <a:gd name="connsiteY92" fmla="*/ 26951 h 1162145"/>
                  <a:gd name="connsiteX93" fmla="*/ 782119 w 1209484"/>
                  <a:gd name="connsiteY93" fmla="*/ 26951 h 1162145"/>
                  <a:gd name="connsiteX94" fmla="*/ 753544 w 1209484"/>
                  <a:gd name="connsiteY94" fmla="*/ 18760 h 1162145"/>
                  <a:gd name="connsiteX95" fmla="*/ 724112 w 1209484"/>
                  <a:gd name="connsiteY95" fmla="*/ 11997 h 1162145"/>
                  <a:gd name="connsiteX96" fmla="*/ 664390 w 1209484"/>
                  <a:gd name="connsiteY96" fmla="*/ 2472 h 1162145"/>
                  <a:gd name="connsiteX97" fmla="*/ 604002 w 1209484"/>
                  <a:gd name="connsiteY97" fmla="*/ -576 h 116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9484" h="1162145">
                    <a:moveTo>
                      <a:pt x="604478" y="1138"/>
                    </a:moveTo>
                    <a:lnTo>
                      <a:pt x="594953" y="1138"/>
                    </a:lnTo>
                    <a:cubicBezTo>
                      <a:pt x="579808" y="1138"/>
                      <a:pt x="564759" y="2376"/>
                      <a:pt x="549709" y="3805"/>
                    </a:cubicBezTo>
                    <a:cubicBezTo>
                      <a:pt x="544661" y="3805"/>
                      <a:pt x="539708" y="4758"/>
                      <a:pt x="534660" y="5424"/>
                    </a:cubicBezTo>
                    <a:cubicBezTo>
                      <a:pt x="524658" y="6663"/>
                      <a:pt x="514657" y="8092"/>
                      <a:pt x="504751" y="9806"/>
                    </a:cubicBezTo>
                    <a:cubicBezTo>
                      <a:pt x="494845" y="11521"/>
                      <a:pt x="484939" y="13426"/>
                      <a:pt x="475128" y="15712"/>
                    </a:cubicBezTo>
                    <a:cubicBezTo>
                      <a:pt x="455412" y="20093"/>
                      <a:pt x="435981" y="25237"/>
                      <a:pt x="416835" y="31809"/>
                    </a:cubicBezTo>
                    <a:lnTo>
                      <a:pt x="416835" y="31809"/>
                    </a:lnTo>
                    <a:cubicBezTo>
                      <a:pt x="397785" y="38095"/>
                      <a:pt x="378735" y="45334"/>
                      <a:pt x="360447" y="53431"/>
                    </a:cubicBezTo>
                    <a:cubicBezTo>
                      <a:pt x="341997" y="61594"/>
                      <a:pt x="323967" y="70680"/>
                      <a:pt x="306441" y="80672"/>
                    </a:cubicBezTo>
                    <a:cubicBezTo>
                      <a:pt x="288677" y="90654"/>
                      <a:pt x="271446" y="101560"/>
                      <a:pt x="254815" y="113343"/>
                    </a:cubicBezTo>
                    <a:cubicBezTo>
                      <a:pt x="238318" y="124973"/>
                      <a:pt x="222421" y="137441"/>
                      <a:pt x="207190" y="150681"/>
                    </a:cubicBezTo>
                    <a:cubicBezTo>
                      <a:pt x="176758" y="177180"/>
                      <a:pt x="149059" y="206659"/>
                      <a:pt x="124513" y="238692"/>
                    </a:cubicBezTo>
                    <a:cubicBezTo>
                      <a:pt x="112207" y="254665"/>
                      <a:pt x="100739" y="271268"/>
                      <a:pt x="90128" y="288412"/>
                    </a:cubicBezTo>
                    <a:cubicBezTo>
                      <a:pt x="79555" y="305557"/>
                      <a:pt x="69744" y="323274"/>
                      <a:pt x="60886" y="341371"/>
                    </a:cubicBezTo>
                    <a:cubicBezTo>
                      <a:pt x="43398" y="377633"/>
                      <a:pt x="29549" y="415533"/>
                      <a:pt x="19548" y="454528"/>
                    </a:cubicBezTo>
                    <a:cubicBezTo>
                      <a:pt x="9222" y="493571"/>
                      <a:pt x="2841" y="533557"/>
                      <a:pt x="498" y="573876"/>
                    </a:cubicBezTo>
                    <a:cubicBezTo>
                      <a:pt x="-74" y="584544"/>
                      <a:pt x="-360" y="595213"/>
                      <a:pt x="-455" y="605786"/>
                    </a:cubicBezTo>
                    <a:lnTo>
                      <a:pt x="-455" y="605786"/>
                    </a:lnTo>
                    <a:cubicBezTo>
                      <a:pt x="-455" y="625855"/>
                      <a:pt x="593" y="645914"/>
                      <a:pt x="2688" y="665984"/>
                    </a:cubicBezTo>
                    <a:cubicBezTo>
                      <a:pt x="4708" y="686062"/>
                      <a:pt x="7727" y="706026"/>
                      <a:pt x="11737" y="725800"/>
                    </a:cubicBezTo>
                    <a:cubicBezTo>
                      <a:pt x="15738" y="745517"/>
                      <a:pt x="20786" y="765043"/>
                      <a:pt x="26691" y="784379"/>
                    </a:cubicBezTo>
                    <a:cubicBezTo>
                      <a:pt x="32597" y="803715"/>
                      <a:pt x="39645" y="822479"/>
                      <a:pt x="47456" y="841053"/>
                    </a:cubicBezTo>
                    <a:cubicBezTo>
                      <a:pt x="55266" y="859626"/>
                      <a:pt x="64125" y="877819"/>
                      <a:pt x="73840" y="895536"/>
                    </a:cubicBezTo>
                    <a:cubicBezTo>
                      <a:pt x="83556" y="913252"/>
                      <a:pt x="94033" y="930398"/>
                      <a:pt x="105463" y="946971"/>
                    </a:cubicBezTo>
                    <a:lnTo>
                      <a:pt x="105463" y="946971"/>
                    </a:lnTo>
                    <a:cubicBezTo>
                      <a:pt x="116845" y="963449"/>
                      <a:pt x="129057" y="979346"/>
                      <a:pt x="142039" y="994596"/>
                    </a:cubicBezTo>
                    <a:cubicBezTo>
                      <a:pt x="155041" y="1010007"/>
                      <a:pt x="168805" y="1024762"/>
                      <a:pt x="183282" y="1038792"/>
                    </a:cubicBezTo>
                    <a:cubicBezTo>
                      <a:pt x="197722" y="1052870"/>
                      <a:pt x="212886" y="1066195"/>
                      <a:pt x="228717" y="1078701"/>
                    </a:cubicBezTo>
                    <a:lnTo>
                      <a:pt x="228717" y="1078701"/>
                    </a:lnTo>
                    <a:cubicBezTo>
                      <a:pt x="244528" y="1091237"/>
                      <a:pt x="260968" y="1102971"/>
                      <a:pt x="277961" y="1113849"/>
                    </a:cubicBezTo>
                    <a:lnTo>
                      <a:pt x="277961" y="1113849"/>
                    </a:lnTo>
                    <a:cubicBezTo>
                      <a:pt x="294915" y="1124707"/>
                      <a:pt x="312441" y="1134708"/>
                      <a:pt x="330348" y="1143853"/>
                    </a:cubicBezTo>
                    <a:lnTo>
                      <a:pt x="330348" y="1143853"/>
                    </a:lnTo>
                    <a:cubicBezTo>
                      <a:pt x="343207" y="1150425"/>
                      <a:pt x="356542" y="1155950"/>
                      <a:pt x="369877" y="1161569"/>
                    </a:cubicBezTo>
                    <a:cubicBezTo>
                      <a:pt x="371401" y="1156521"/>
                      <a:pt x="372830" y="1151473"/>
                      <a:pt x="374449" y="1146519"/>
                    </a:cubicBezTo>
                    <a:cubicBezTo>
                      <a:pt x="381374" y="1124355"/>
                      <a:pt x="389375" y="1102581"/>
                      <a:pt x="398452" y="1081178"/>
                    </a:cubicBezTo>
                    <a:lnTo>
                      <a:pt x="405501" y="1065176"/>
                    </a:lnTo>
                    <a:cubicBezTo>
                      <a:pt x="410358" y="1054699"/>
                      <a:pt x="415026" y="1044221"/>
                      <a:pt x="420741" y="1033934"/>
                    </a:cubicBezTo>
                    <a:cubicBezTo>
                      <a:pt x="423408" y="1028791"/>
                      <a:pt x="426170" y="1023647"/>
                      <a:pt x="428932" y="1018599"/>
                    </a:cubicBezTo>
                    <a:lnTo>
                      <a:pt x="428932" y="1018599"/>
                    </a:lnTo>
                    <a:lnTo>
                      <a:pt x="434647" y="1008502"/>
                    </a:lnTo>
                    <a:lnTo>
                      <a:pt x="434647" y="1008502"/>
                    </a:lnTo>
                    <a:cubicBezTo>
                      <a:pt x="446353" y="988376"/>
                      <a:pt x="459069" y="968859"/>
                      <a:pt x="472747" y="950019"/>
                    </a:cubicBezTo>
                    <a:cubicBezTo>
                      <a:pt x="513581" y="893421"/>
                      <a:pt x="562673" y="843272"/>
                      <a:pt x="618384" y="801238"/>
                    </a:cubicBezTo>
                    <a:cubicBezTo>
                      <a:pt x="636920" y="787256"/>
                      <a:pt x="656151" y="774225"/>
                      <a:pt x="676011" y="762186"/>
                    </a:cubicBezTo>
                    <a:cubicBezTo>
                      <a:pt x="680964" y="759138"/>
                      <a:pt x="685536" y="756185"/>
                      <a:pt x="690965" y="753328"/>
                    </a:cubicBezTo>
                    <a:cubicBezTo>
                      <a:pt x="701061" y="747518"/>
                      <a:pt x="711253" y="741993"/>
                      <a:pt x="721636" y="736754"/>
                    </a:cubicBezTo>
                    <a:cubicBezTo>
                      <a:pt x="726779" y="734087"/>
                      <a:pt x="732018" y="731516"/>
                      <a:pt x="737161" y="729039"/>
                    </a:cubicBezTo>
                    <a:cubicBezTo>
                      <a:pt x="758116" y="719514"/>
                      <a:pt x="779643" y="709989"/>
                      <a:pt x="801455" y="702178"/>
                    </a:cubicBezTo>
                    <a:cubicBezTo>
                      <a:pt x="806884" y="700178"/>
                      <a:pt x="812409" y="698273"/>
                      <a:pt x="817933" y="696463"/>
                    </a:cubicBezTo>
                    <a:cubicBezTo>
                      <a:pt x="834411" y="690939"/>
                      <a:pt x="851175" y="686081"/>
                      <a:pt x="868035" y="681890"/>
                    </a:cubicBezTo>
                    <a:cubicBezTo>
                      <a:pt x="890609" y="676175"/>
                      <a:pt x="913374" y="671698"/>
                      <a:pt x="936329" y="668269"/>
                    </a:cubicBezTo>
                    <a:lnTo>
                      <a:pt x="936329" y="668269"/>
                    </a:lnTo>
                    <a:cubicBezTo>
                      <a:pt x="959313" y="664964"/>
                      <a:pt x="982430" y="662745"/>
                      <a:pt x="1005671" y="661602"/>
                    </a:cubicBezTo>
                    <a:lnTo>
                      <a:pt x="1023102" y="661030"/>
                    </a:lnTo>
                    <a:cubicBezTo>
                      <a:pt x="1034722" y="661030"/>
                      <a:pt x="1046247" y="661030"/>
                      <a:pt x="1057868" y="661030"/>
                    </a:cubicBezTo>
                    <a:cubicBezTo>
                      <a:pt x="1063678" y="661030"/>
                      <a:pt x="1069488" y="661030"/>
                      <a:pt x="1075299" y="661697"/>
                    </a:cubicBezTo>
                    <a:cubicBezTo>
                      <a:pt x="1098445" y="662936"/>
                      <a:pt x="1121590" y="665412"/>
                      <a:pt x="1144545" y="668936"/>
                    </a:cubicBezTo>
                    <a:cubicBezTo>
                      <a:pt x="1164453" y="672079"/>
                      <a:pt x="1184170" y="675985"/>
                      <a:pt x="1203696" y="680843"/>
                    </a:cubicBezTo>
                    <a:cubicBezTo>
                      <a:pt x="1204267" y="677128"/>
                      <a:pt x="1205029" y="673603"/>
                      <a:pt x="1205506" y="669889"/>
                    </a:cubicBezTo>
                    <a:cubicBezTo>
                      <a:pt x="1207696" y="649886"/>
                      <a:pt x="1208839" y="629693"/>
                      <a:pt x="1209030" y="609595"/>
                    </a:cubicBezTo>
                    <a:lnTo>
                      <a:pt x="1209030" y="605499"/>
                    </a:lnTo>
                    <a:lnTo>
                      <a:pt x="1209030" y="605499"/>
                    </a:lnTo>
                    <a:cubicBezTo>
                      <a:pt x="1209030" y="585307"/>
                      <a:pt x="1207915" y="565209"/>
                      <a:pt x="1205696" y="545207"/>
                    </a:cubicBezTo>
                    <a:cubicBezTo>
                      <a:pt x="1203524" y="525147"/>
                      <a:pt x="1200352" y="505221"/>
                      <a:pt x="1196171" y="485485"/>
                    </a:cubicBezTo>
                    <a:lnTo>
                      <a:pt x="1196171" y="485485"/>
                    </a:lnTo>
                    <a:lnTo>
                      <a:pt x="1195314" y="481770"/>
                    </a:lnTo>
                    <a:lnTo>
                      <a:pt x="1195314" y="481770"/>
                    </a:lnTo>
                    <a:cubicBezTo>
                      <a:pt x="1193980" y="475484"/>
                      <a:pt x="1192552" y="469197"/>
                      <a:pt x="1191123" y="462720"/>
                    </a:cubicBezTo>
                    <a:cubicBezTo>
                      <a:pt x="1189694" y="456243"/>
                      <a:pt x="1187979" y="450337"/>
                      <a:pt x="1186265" y="443670"/>
                    </a:cubicBezTo>
                    <a:cubicBezTo>
                      <a:pt x="1184550" y="437002"/>
                      <a:pt x="1183503" y="434145"/>
                      <a:pt x="1182074" y="429097"/>
                    </a:cubicBezTo>
                    <a:lnTo>
                      <a:pt x="1177502" y="414714"/>
                    </a:lnTo>
                    <a:cubicBezTo>
                      <a:pt x="1174263" y="405189"/>
                      <a:pt x="1170930" y="395664"/>
                      <a:pt x="1167310" y="386139"/>
                    </a:cubicBezTo>
                    <a:cubicBezTo>
                      <a:pt x="1165405" y="381472"/>
                      <a:pt x="1163595" y="376614"/>
                      <a:pt x="1161595" y="372137"/>
                    </a:cubicBezTo>
                    <a:cubicBezTo>
                      <a:pt x="1159595" y="367661"/>
                      <a:pt x="1157690" y="362612"/>
                      <a:pt x="1155690" y="358231"/>
                    </a:cubicBezTo>
                    <a:cubicBezTo>
                      <a:pt x="1151499" y="348706"/>
                      <a:pt x="1147213" y="339942"/>
                      <a:pt x="1142640" y="330989"/>
                    </a:cubicBezTo>
                    <a:cubicBezTo>
                      <a:pt x="1140354" y="326417"/>
                      <a:pt x="1138068" y="322035"/>
                      <a:pt x="1135687" y="317559"/>
                    </a:cubicBezTo>
                    <a:lnTo>
                      <a:pt x="1128258" y="304319"/>
                    </a:lnTo>
                    <a:cubicBezTo>
                      <a:pt x="1125781" y="299938"/>
                      <a:pt x="1123209" y="295652"/>
                      <a:pt x="1120637" y="291270"/>
                    </a:cubicBezTo>
                    <a:lnTo>
                      <a:pt x="1112637" y="278507"/>
                    </a:lnTo>
                    <a:lnTo>
                      <a:pt x="1104350" y="265838"/>
                    </a:lnTo>
                    <a:cubicBezTo>
                      <a:pt x="1098635" y="257456"/>
                      <a:pt x="1092825" y="249265"/>
                      <a:pt x="1086728" y="241264"/>
                    </a:cubicBezTo>
                    <a:cubicBezTo>
                      <a:pt x="1083776" y="237168"/>
                      <a:pt x="1080633" y="233263"/>
                      <a:pt x="1077203" y="229262"/>
                    </a:cubicBezTo>
                    <a:cubicBezTo>
                      <a:pt x="1064697" y="213460"/>
                      <a:pt x="1051410" y="198296"/>
                      <a:pt x="1037389" y="183828"/>
                    </a:cubicBezTo>
                    <a:cubicBezTo>
                      <a:pt x="1023407" y="169302"/>
                      <a:pt x="1008652" y="155529"/>
                      <a:pt x="993193" y="142585"/>
                    </a:cubicBezTo>
                    <a:cubicBezTo>
                      <a:pt x="985478" y="136012"/>
                      <a:pt x="977668" y="129726"/>
                      <a:pt x="969666" y="123535"/>
                    </a:cubicBezTo>
                    <a:cubicBezTo>
                      <a:pt x="961665" y="117343"/>
                      <a:pt x="953474" y="111533"/>
                      <a:pt x="945092" y="105818"/>
                    </a:cubicBezTo>
                    <a:cubicBezTo>
                      <a:pt x="936710" y="100103"/>
                      <a:pt x="928328" y="94579"/>
                      <a:pt x="919756" y="89340"/>
                    </a:cubicBezTo>
                    <a:cubicBezTo>
                      <a:pt x="911183" y="84101"/>
                      <a:pt x="902515" y="79053"/>
                      <a:pt x="893657" y="74100"/>
                    </a:cubicBezTo>
                    <a:cubicBezTo>
                      <a:pt x="884799" y="69147"/>
                      <a:pt x="875845" y="64575"/>
                      <a:pt x="866797" y="60289"/>
                    </a:cubicBezTo>
                    <a:cubicBezTo>
                      <a:pt x="857748" y="56002"/>
                      <a:pt x="848509" y="51716"/>
                      <a:pt x="839269" y="47811"/>
                    </a:cubicBezTo>
                    <a:cubicBezTo>
                      <a:pt x="820581" y="39905"/>
                      <a:pt x="801502" y="32943"/>
                      <a:pt x="782119" y="26951"/>
                    </a:cubicBezTo>
                    <a:lnTo>
                      <a:pt x="782119" y="26951"/>
                    </a:lnTo>
                    <a:cubicBezTo>
                      <a:pt x="772594" y="23998"/>
                      <a:pt x="763069" y="21236"/>
                      <a:pt x="753544" y="18760"/>
                    </a:cubicBezTo>
                    <a:cubicBezTo>
                      <a:pt x="744019" y="16283"/>
                      <a:pt x="734018" y="13997"/>
                      <a:pt x="724112" y="11997"/>
                    </a:cubicBezTo>
                    <a:cubicBezTo>
                      <a:pt x="704386" y="7777"/>
                      <a:pt x="684450" y="4596"/>
                      <a:pt x="664390" y="2472"/>
                    </a:cubicBezTo>
                    <a:cubicBezTo>
                      <a:pt x="644321" y="500"/>
                      <a:pt x="624194" y="-509"/>
                      <a:pt x="604002" y="-57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997B9FFE-3355-4E9E-B5A6-0C91FD8D51D6}"/>
                  </a:ext>
                </a:extLst>
              </p:cNvPr>
              <p:cNvSpPr/>
              <p:nvPr/>
            </p:nvSpPr>
            <p:spPr>
              <a:xfrm>
                <a:off x="5364293" y="4205853"/>
                <a:ext cx="1209198" cy="1160430"/>
              </a:xfrm>
              <a:custGeom>
                <a:avLst/>
                <a:gdLst>
                  <a:gd name="connsiteX0" fmla="*/ 838221 w 1209198"/>
                  <a:gd name="connsiteY0" fmla="*/ -576 h 1160430"/>
                  <a:gd name="connsiteX1" fmla="*/ 833935 w 1209198"/>
                  <a:gd name="connsiteY1" fmla="*/ 13902 h 1160430"/>
                  <a:gd name="connsiteX2" fmla="*/ 833935 w 1209198"/>
                  <a:gd name="connsiteY2" fmla="*/ 14569 h 1160430"/>
                  <a:gd name="connsiteX3" fmla="*/ 809837 w 1209198"/>
                  <a:gd name="connsiteY3" fmla="*/ 79910 h 1160430"/>
                  <a:gd name="connsiteX4" fmla="*/ 795359 w 1209198"/>
                  <a:gd name="connsiteY4" fmla="*/ 111533 h 1160430"/>
                  <a:gd name="connsiteX5" fmla="*/ 779357 w 1209198"/>
                  <a:gd name="connsiteY5" fmla="*/ 142489 h 1160430"/>
                  <a:gd name="connsiteX6" fmla="*/ 779357 w 1209198"/>
                  <a:gd name="connsiteY6" fmla="*/ 142489 h 1160430"/>
                  <a:gd name="connsiteX7" fmla="*/ 773737 w 1209198"/>
                  <a:gd name="connsiteY7" fmla="*/ 152681 h 1160430"/>
                  <a:gd name="connsiteX8" fmla="*/ 773737 w 1209198"/>
                  <a:gd name="connsiteY8" fmla="*/ 152681 h 1160430"/>
                  <a:gd name="connsiteX9" fmla="*/ 735637 w 1209198"/>
                  <a:gd name="connsiteY9" fmla="*/ 211165 h 1160430"/>
                  <a:gd name="connsiteX10" fmla="*/ 692108 w 1209198"/>
                  <a:gd name="connsiteY10" fmla="*/ 265457 h 1160430"/>
                  <a:gd name="connsiteX11" fmla="*/ 668391 w 1209198"/>
                  <a:gd name="connsiteY11" fmla="*/ 290984 h 1160430"/>
                  <a:gd name="connsiteX12" fmla="*/ 655627 w 1209198"/>
                  <a:gd name="connsiteY12" fmla="*/ 303462 h 1160430"/>
                  <a:gd name="connsiteX13" fmla="*/ 642959 w 1209198"/>
                  <a:gd name="connsiteY13" fmla="*/ 315463 h 1160430"/>
                  <a:gd name="connsiteX14" fmla="*/ 630005 w 1209198"/>
                  <a:gd name="connsiteY14" fmla="*/ 327084 h 1160430"/>
                  <a:gd name="connsiteX15" fmla="*/ 630005 w 1209198"/>
                  <a:gd name="connsiteY15" fmla="*/ 327084 h 1160430"/>
                  <a:gd name="connsiteX16" fmla="*/ 589524 w 1209198"/>
                  <a:gd name="connsiteY16" fmla="*/ 360041 h 1160430"/>
                  <a:gd name="connsiteX17" fmla="*/ 575522 w 1209198"/>
                  <a:gd name="connsiteY17" fmla="*/ 370327 h 1160430"/>
                  <a:gd name="connsiteX18" fmla="*/ 575522 w 1209198"/>
                  <a:gd name="connsiteY18" fmla="*/ 370327 h 1160430"/>
                  <a:gd name="connsiteX19" fmla="*/ 561329 w 1209198"/>
                  <a:gd name="connsiteY19" fmla="*/ 379852 h 1160430"/>
                  <a:gd name="connsiteX20" fmla="*/ 561329 w 1209198"/>
                  <a:gd name="connsiteY20" fmla="*/ 379852 h 1160430"/>
                  <a:gd name="connsiteX21" fmla="*/ 532088 w 1209198"/>
                  <a:gd name="connsiteY21" fmla="*/ 398902 h 1160430"/>
                  <a:gd name="connsiteX22" fmla="*/ 517039 w 1209198"/>
                  <a:gd name="connsiteY22" fmla="*/ 407760 h 1160430"/>
                  <a:gd name="connsiteX23" fmla="*/ 486463 w 1209198"/>
                  <a:gd name="connsiteY23" fmla="*/ 424334 h 1160430"/>
                  <a:gd name="connsiteX24" fmla="*/ 470842 w 1209198"/>
                  <a:gd name="connsiteY24" fmla="*/ 431954 h 1160430"/>
                  <a:gd name="connsiteX25" fmla="*/ 439029 w 1209198"/>
                  <a:gd name="connsiteY25" fmla="*/ 446242 h 1160430"/>
                  <a:gd name="connsiteX26" fmla="*/ 406644 w 1209198"/>
                  <a:gd name="connsiteY26" fmla="*/ 458910 h 1160430"/>
                  <a:gd name="connsiteX27" fmla="*/ 390165 w 1209198"/>
                  <a:gd name="connsiteY27" fmla="*/ 464530 h 1160430"/>
                  <a:gd name="connsiteX28" fmla="*/ 339969 w 1209198"/>
                  <a:gd name="connsiteY28" fmla="*/ 479198 h 1160430"/>
                  <a:gd name="connsiteX29" fmla="*/ 331968 w 1209198"/>
                  <a:gd name="connsiteY29" fmla="*/ 481103 h 1160430"/>
                  <a:gd name="connsiteX30" fmla="*/ 323110 w 1209198"/>
                  <a:gd name="connsiteY30" fmla="*/ 483199 h 1160430"/>
                  <a:gd name="connsiteX31" fmla="*/ 323110 w 1209198"/>
                  <a:gd name="connsiteY31" fmla="*/ 483199 h 1160430"/>
                  <a:gd name="connsiteX32" fmla="*/ 313585 w 1209198"/>
                  <a:gd name="connsiteY32" fmla="*/ 485294 h 1160430"/>
                  <a:gd name="connsiteX33" fmla="*/ 272055 w 1209198"/>
                  <a:gd name="connsiteY33" fmla="*/ 492724 h 1160430"/>
                  <a:gd name="connsiteX34" fmla="*/ 220144 w 1209198"/>
                  <a:gd name="connsiteY34" fmla="*/ 498439 h 1160430"/>
                  <a:gd name="connsiteX35" fmla="*/ 202809 w 1209198"/>
                  <a:gd name="connsiteY35" fmla="*/ 499391 h 1160430"/>
                  <a:gd name="connsiteX36" fmla="*/ 202809 w 1209198"/>
                  <a:gd name="connsiteY36" fmla="*/ 499391 h 1160430"/>
                  <a:gd name="connsiteX37" fmla="*/ 168042 w 1209198"/>
                  <a:gd name="connsiteY37" fmla="*/ 500153 h 1160430"/>
                  <a:gd name="connsiteX38" fmla="*/ 150611 w 1209198"/>
                  <a:gd name="connsiteY38" fmla="*/ 500153 h 1160430"/>
                  <a:gd name="connsiteX39" fmla="*/ 133276 w 1209198"/>
                  <a:gd name="connsiteY39" fmla="*/ 499391 h 1160430"/>
                  <a:gd name="connsiteX40" fmla="*/ 133276 w 1209198"/>
                  <a:gd name="connsiteY40" fmla="*/ 499391 h 1160430"/>
                  <a:gd name="connsiteX41" fmla="*/ 64030 w 1209198"/>
                  <a:gd name="connsiteY41" fmla="*/ 492152 h 1160430"/>
                  <a:gd name="connsiteX42" fmla="*/ 64030 w 1209198"/>
                  <a:gd name="connsiteY42" fmla="*/ 492152 h 1160430"/>
                  <a:gd name="connsiteX43" fmla="*/ 4784 w 1209198"/>
                  <a:gd name="connsiteY43" fmla="*/ 480341 h 1160430"/>
                  <a:gd name="connsiteX44" fmla="*/ 3069 w 1209198"/>
                  <a:gd name="connsiteY44" fmla="*/ 491199 h 1160430"/>
                  <a:gd name="connsiteX45" fmla="*/ -455 w 1209198"/>
                  <a:gd name="connsiteY45" fmla="*/ 551588 h 1160430"/>
                  <a:gd name="connsiteX46" fmla="*/ -455 w 1209198"/>
                  <a:gd name="connsiteY46" fmla="*/ 555589 h 1160430"/>
                  <a:gd name="connsiteX47" fmla="*/ -455 w 1209198"/>
                  <a:gd name="connsiteY47" fmla="*/ 555589 h 1160430"/>
                  <a:gd name="connsiteX48" fmla="*/ 2974 w 1209198"/>
                  <a:gd name="connsiteY48" fmla="*/ 615977 h 1160430"/>
                  <a:gd name="connsiteX49" fmla="*/ 12499 w 1209198"/>
                  <a:gd name="connsiteY49" fmla="*/ 675699 h 1160430"/>
                  <a:gd name="connsiteX50" fmla="*/ 12499 w 1209198"/>
                  <a:gd name="connsiteY50" fmla="*/ 675699 h 1160430"/>
                  <a:gd name="connsiteX51" fmla="*/ 13261 w 1209198"/>
                  <a:gd name="connsiteY51" fmla="*/ 679414 h 1160430"/>
                  <a:gd name="connsiteX52" fmla="*/ 13261 w 1209198"/>
                  <a:gd name="connsiteY52" fmla="*/ 679414 h 1160430"/>
                  <a:gd name="connsiteX53" fmla="*/ 22786 w 1209198"/>
                  <a:gd name="connsiteY53" fmla="*/ 716751 h 1160430"/>
                  <a:gd name="connsiteX54" fmla="*/ 41836 w 1209198"/>
                  <a:gd name="connsiteY54" fmla="*/ 773901 h 1160430"/>
                  <a:gd name="connsiteX55" fmla="*/ 66506 w 1209198"/>
                  <a:gd name="connsiteY55" fmla="*/ 829052 h 1160430"/>
                  <a:gd name="connsiteX56" fmla="*/ 96510 w 1209198"/>
                  <a:gd name="connsiteY56" fmla="*/ 881534 h 1160430"/>
                  <a:gd name="connsiteX57" fmla="*/ 131657 w 1209198"/>
                  <a:gd name="connsiteY57" fmla="*/ 930778 h 1160430"/>
                  <a:gd name="connsiteX58" fmla="*/ 215667 w 1209198"/>
                  <a:gd name="connsiteY58" fmla="*/ 1017456 h 1160430"/>
                  <a:gd name="connsiteX59" fmla="*/ 227288 w 1209198"/>
                  <a:gd name="connsiteY59" fmla="*/ 1026981 h 1160430"/>
                  <a:gd name="connsiteX60" fmla="*/ 263673 w 1209198"/>
                  <a:gd name="connsiteY60" fmla="*/ 1054032 h 1160430"/>
                  <a:gd name="connsiteX61" fmla="*/ 301773 w 1209198"/>
                  <a:gd name="connsiteY61" fmla="*/ 1078225 h 1160430"/>
                  <a:gd name="connsiteX62" fmla="*/ 314918 w 1209198"/>
                  <a:gd name="connsiteY62" fmla="*/ 1085655 h 1160430"/>
                  <a:gd name="connsiteX63" fmla="*/ 337302 w 1209198"/>
                  <a:gd name="connsiteY63" fmla="*/ 1097275 h 1160430"/>
                  <a:gd name="connsiteX64" fmla="*/ 341778 w 1209198"/>
                  <a:gd name="connsiteY64" fmla="*/ 1099466 h 1160430"/>
                  <a:gd name="connsiteX65" fmla="*/ 369306 w 1209198"/>
                  <a:gd name="connsiteY65" fmla="*/ 1112039 h 1160430"/>
                  <a:gd name="connsiteX66" fmla="*/ 383307 w 1209198"/>
                  <a:gd name="connsiteY66" fmla="*/ 1117754 h 1160430"/>
                  <a:gd name="connsiteX67" fmla="*/ 411882 w 1209198"/>
                  <a:gd name="connsiteY67" fmla="*/ 1128136 h 1160430"/>
                  <a:gd name="connsiteX68" fmla="*/ 426265 w 1209198"/>
                  <a:gd name="connsiteY68" fmla="*/ 1132804 h 1160430"/>
                  <a:gd name="connsiteX69" fmla="*/ 426265 w 1209198"/>
                  <a:gd name="connsiteY69" fmla="*/ 1132804 h 1160430"/>
                  <a:gd name="connsiteX70" fmla="*/ 440743 w 1209198"/>
                  <a:gd name="connsiteY70" fmla="*/ 1137090 h 1160430"/>
                  <a:gd name="connsiteX71" fmla="*/ 440743 w 1209198"/>
                  <a:gd name="connsiteY71" fmla="*/ 1137090 h 1160430"/>
                  <a:gd name="connsiteX72" fmla="*/ 455316 w 1209198"/>
                  <a:gd name="connsiteY72" fmla="*/ 1141091 h 1160430"/>
                  <a:gd name="connsiteX73" fmla="*/ 455316 w 1209198"/>
                  <a:gd name="connsiteY73" fmla="*/ 1141091 h 1160430"/>
                  <a:gd name="connsiteX74" fmla="*/ 469985 w 1209198"/>
                  <a:gd name="connsiteY74" fmla="*/ 1144615 h 1160430"/>
                  <a:gd name="connsiteX75" fmla="*/ 484749 w 1209198"/>
                  <a:gd name="connsiteY75" fmla="*/ 1147853 h 1160430"/>
                  <a:gd name="connsiteX76" fmla="*/ 484749 w 1209198"/>
                  <a:gd name="connsiteY76" fmla="*/ 1147853 h 1160430"/>
                  <a:gd name="connsiteX77" fmla="*/ 499608 w 1209198"/>
                  <a:gd name="connsiteY77" fmla="*/ 1150710 h 1160430"/>
                  <a:gd name="connsiteX78" fmla="*/ 514467 w 1209198"/>
                  <a:gd name="connsiteY78" fmla="*/ 1153092 h 1160430"/>
                  <a:gd name="connsiteX79" fmla="*/ 514467 w 1209198"/>
                  <a:gd name="connsiteY79" fmla="*/ 1153092 h 1160430"/>
                  <a:gd name="connsiteX80" fmla="*/ 529421 w 1209198"/>
                  <a:gd name="connsiteY80" fmla="*/ 1155283 h 1160430"/>
                  <a:gd name="connsiteX81" fmla="*/ 544471 w 1209198"/>
                  <a:gd name="connsiteY81" fmla="*/ 1156997 h 1160430"/>
                  <a:gd name="connsiteX82" fmla="*/ 544471 w 1209198"/>
                  <a:gd name="connsiteY82" fmla="*/ 1156997 h 1160430"/>
                  <a:gd name="connsiteX83" fmla="*/ 559520 w 1209198"/>
                  <a:gd name="connsiteY83" fmla="*/ 1158331 h 1160430"/>
                  <a:gd name="connsiteX84" fmla="*/ 574569 w 1209198"/>
                  <a:gd name="connsiteY84" fmla="*/ 1159188 h 1160430"/>
                  <a:gd name="connsiteX85" fmla="*/ 574569 w 1209198"/>
                  <a:gd name="connsiteY85" fmla="*/ 1159188 h 1160430"/>
                  <a:gd name="connsiteX86" fmla="*/ 589524 w 1209198"/>
                  <a:gd name="connsiteY86" fmla="*/ 1159855 h 1160430"/>
                  <a:gd name="connsiteX87" fmla="*/ 589524 w 1209198"/>
                  <a:gd name="connsiteY87" fmla="*/ 1159855 h 1160430"/>
                  <a:gd name="connsiteX88" fmla="*/ 604573 w 1209198"/>
                  <a:gd name="connsiteY88" fmla="*/ 1159855 h 1160430"/>
                  <a:gd name="connsiteX89" fmla="*/ 604573 w 1209198"/>
                  <a:gd name="connsiteY89" fmla="*/ 1159855 h 1160430"/>
                  <a:gd name="connsiteX90" fmla="*/ 614098 w 1209198"/>
                  <a:gd name="connsiteY90" fmla="*/ 1159855 h 1160430"/>
                  <a:gd name="connsiteX91" fmla="*/ 644388 w 1209198"/>
                  <a:gd name="connsiteY91" fmla="*/ 1158521 h 1160430"/>
                  <a:gd name="connsiteX92" fmla="*/ 674486 w 1209198"/>
                  <a:gd name="connsiteY92" fmla="*/ 1155568 h 1160430"/>
                  <a:gd name="connsiteX93" fmla="*/ 689441 w 1209198"/>
                  <a:gd name="connsiteY93" fmla="*/ 1153568 h 1160430"/>
                  <a:gd name="connsiteX94" fmla="*/ 734018 w 1209198"/>
                  <a:gd name="connsiteY94" fmla="*/ 1145376 h 1160430"/>
                  <a:gd name="connsiteX95" fmla="*/ 748687 w 1209198"/>
                  <a:gd name="connsiteY95" fmla="*/ 1141852 h 1160430"/>
                  <a:gd name="connsiteX96" fmla="*/ 792216 w 1209198"/>
                  <a:gd name="connsiteY96" fmla="*/ 1129184 h 1160430"/>
                  <a:gd name="connsiteX97" fmla="*/ 792216 w 1209198"/>
                  <a:gd name="connsiteY97" fmla="*/ 1129184 h 1160430"/>
                  <a:gd name="connsiteX98" fmla="*/ 848604 w 1209198"/>
                  <a:gd name="connsiteY98" fmla="*/ 1107562 h 1160430"/>
                  <a:gd name="connsiteX99" fmla="*/ 848604 w 1209198"/>
                  <a:gd name="connsiteY99" fmla="*/ 1107562 h 1160430"/>
                  <a:gd name="connsiteX100" fmla="*/ 902610 w 1209198"/>
                  <a:gd name="connsiteY100" fmla="*/ 1080321 h 1160430"/>
                  <a:gd name="connsiteX101" fmla="*/ 953569 w 1209198"/>
                  <a:gd name="connsiteY101" fmla="*/ 1047936 h 1160430"/>
                  <a:gd name="connsiteX102" fmla="*/ 1001194 w 1209198"/>
                  <a:gd name="connsiteY102" fmla="*/ 1010598 h 1160430"/>
                  <a:gd name="connsiteX103" fmla="*/ 1044723 w 1209198"/>
                  <a:gd name="connsiteY103" fmla="*/ 968592 h 1160430"/>
                  <a:gd name="connsiteX104" fmla="*/ 1083871 w 1209198"/>
                  <a:gd name="connsiteY104" fmla="*/ 922587 h 1160430"/>
                  <a:gd name="connsiteX105" fmla="*/ 1118257 w 1209198"/>
                  <a:gd name="connsiteY105" fmla="*/ 872866 h 1160430"/>
                  <a:gd name="connsiteX106" fmla="*/ 1147498 w 1209198"/>
                  <a:gd name="connsiteY106" fmla="*/ 819907 h 1160430"/>
                  <a:gd name="connsiteX107" fmla="*/ 1171215 w 1209198"/>
                  <a:gd name="connsiteY107" fmla="*/ 764376 h 1160430"/>
                  <a:gd name="connsiteX108" fmla="*/ 1189313 w 1209198"/>
                  <a:gd name="connsiteY108" fmla="*/ 706655 h 1160430"/>
                  <a:gd name="connsiteX109" fmla="*/ 1201600 w 1209198"/>
                  <a:gd name="connsiteY109" fmla="*/ 647505 h 1160430"/>
                  <a:gd name="connsiteX110" fmla="*/ 1207887 w 1209198"/>
                  <a:gd name="connsiteY110" fmla="*/ 587307 h 1160430"/>
                  <a:gd name="connsiteX111" fmla="*/ 1208744 w 1209198"/>
                  <a:gd name="connsiteY111" fmla="*/ 555398 h 1160430"/>
                  <a:gd name="connsiteX112" fmla="*/ 1205696 w 1209198"/>
                  <a:gd name="connsiteY112" fmla="*/ 495010 h 1160430"/>
                  <a:gd name="connsiteX113" fmla="*/ 1196171 w 1209198"/>
                  <a:gd name="connsiteY113" fmla="*/ 435288 h 1160430"/>
                  <a:gd name="connsiteX114" fmla="*/ 1181121 w 1209198"/>
                  <a:gd name="connsiteY114" fmla="*/ 376709 h 1160430"/>
                  <a:gd name="connsiteX115" fmla="*/ 1160357 w 1209198"/>
                  <a:gd name="connsiteY115" fmla="*/ 319559 h 1160430"/>
                  <a:gd name="connsiteX116" fmla="*/ 1134068 w 1209198"/>
                  <a:gd name="connsiteY116" fmla="*/ 265171 h 1160430"/>
                  <a:gd name="connsiteX117" fmla="*/ 1102445 w 1209198"/>
                  <a:gd name="connsiteY117" fmla="*/ 213641 h 1160430"/>
                  <a:gd name="connsiteX118" fmla="*/ 1065774 w 1209198"/>
                  <a:gd name="connsiteY118" fmla="*/ 166016 h 1160430"/>
                  <a:gd name="connsiteX119" fmla="*/ 1024530 w 1209198"/>
                  <a:gd name="connsiteY119" fmla="*/ 121820 h 1160430"/>
                  <a:gd name="connsiteX120" fmla="*/ 979477 w 1209198"/>
                  <a:gd name="connsiteY120" fmla="*/ 82387 h 1160430"/>
                  <a:gd name="connsiteX121" fmla="*/ 930328 w 1209198"/>
                  <a:gd name="connsiteY121" fmla="*/ 47239 h 1160430"/>
                  <a:gd name="connsiteX122" fmla="*/ 877846 w 1209198"/>
                  <a:gd name="connsiteY122" fmla="*/ 17141 h 1160430"/>
                  <a:gd name="connsiteX123" fmla="*/ 838221 w 1209198"/>
                  <a:gd name="connsiteY123" fmla="*/ -576 h 116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1209198" h="1160430">
                    <a:moveTo>
                      <a:pt x="838221" y="-576"/>
                    </a:moveTo>
                    <a:cubicBezTo>
                      <a:pt x="836793" y="4282"/>
                      <a:pt x="835459" y="8949"/>
                      <a:pt x="833935" y="13902"/>
                    </a:cubicBezTo>
                    <a:cubicBezTo>
                      <a:pt x="833935" y="13902"/>
                      <a:pt x="833935" y="14378"/>
                      <a:pt x="833935" y="14569"/>
                    </a:cubicBezTo>
                    <a:cubicBezTo>
                      <a:pt x="826953" y="36667"/>
                      <a:pt x="818914" y="58450"/>
                      <a:pt x="809837" y="79910"/>
                    </a:cubicBezTo>
                    <a:cubicBezTo>
                      <a:pt x="805360" y="90578"/>
                      <a:pt x="800312" y="101151"/>
                      <a:pt x="795359" y="111533"/>
                    </a:cubicBezTo>
                    <a:cubicBezTo>
                      <a:pt x="790406" y="121916"/>
                      <a:pt x="784977" y="132298"/>
                      <a:pt x="779357" y="142489"/>
                    </a:cubicBezTo>
                    <a:lnTo>
                      <a:pt x="779357" y="142489"/>
                    </a:lnTo>
                    <a:cubicBezTo>
                      <a:pt x="777547" y="145918"/>
                      <a:pt x="775642" y="149252"/>
                      <a:pt x="773737" y="152681"/>
                    </a:cubicBezTo>
                    <a:lnTo>
                      <a:pt x="773737" y="152681"/>
                    </a:lnTo>
                    <a:cubicBezTo>
                      <a:pt x="762117" y="172779"/>
                      <a:pt x="749448" y="192305"/>
                      <a:pt x="735637" y="211165"/>
                    </a:cubicBezTo>
                    <a:cubicBezTo>
                      <a:pt x="721826" y="230024"/>
                      <a:pt x="707539" y="248122"/>
                      <a:pt x="692108" y="265457"/>
                    </a:cubicBezTo>
                    <a:cubicBezTo>
                      <a:pt x="684488" y="274220"/>
                      <a:pt x="676487" y="282698"/>
                      <a:pt x="668391" y="290984"/>
                    </a:cubicBezTo>
                    <a:lnTo>
                      <a:pt x="655627" y="303462"/>
                    </a:lnTo>
                    <a:cubicBezTo>
                      <a:pt x="651436" y="307462"/>
                      <a:pt x="647245" y="311558"/>
                      <a:pt x="642959" y="315463"/>
                    </a:cubicBezTo>
                    <a:cubicBezTo>
                      <a:pt x="638672" y="319369"/>
                      <a:pt x="634387" y="323274"/>
                      <a:pt x="630005" y="327084"/>
                    </a:cubicBezTo>
                    <a:lnTo>
                      <a:pt x="630005" y="327084"/>
                    </a:lnTo>
                    <a:cubicBezTo>
                      <a:pt x="616984" y="338580"/>
                      <a:pt x="603497" y="349563"/>
                      <a:pt x="589524" y="360041"/>
                    </a:cubicBezTo>
                    <a:lnTo>
                      <a:pt x="575522" y="370327"/>
                    </a:lnTo>
                    <a:lnTo>
                      <a:pt x="575522" y="370327"/>
                    </a:lnTo>
                    <a:cubicBezTo>
                      <a:pt x="570854" y="373757"/>
                      <a:pt x="565997" y="377090"/>
                      <a:pt x="561329" y="379852"/>
                    </a:cubicBezTo>
                    <a:lnTo>
                      <a:pt x="561329" y="379852"/>
                    </a:lnTo>
                    <a:cubicBezTo>
                      <a:pt x="551804" y="386424"/>
                      <a:pt x="542279" y="392711"/>
                      <a:pt x="532088" y="398902"/>
                    </a:cubicBezTo>
                    <a:lnTo>
                      <a:pt x="517039" y="407760"/>
                    </a:lnTo>
                    <a:cubicBezTo>
                      <a:pt x="506942" y="413476"/>
                      <a:pt x="496750" y="419000"/>
                      <a:pt x="486463" y="424334"/>
                    </a:cubicBezTo>
                    <a:lnTo>
                      <a:pt x="470842" y="431954"/>
                    </a:lnTo>
                    <a:cubicBezTo>
                      <a:pt x="460365" y="437002"/>
                      <a:pt x="449792" y="441479"/>
                      <a:pt x="439029" y="446242"/>
                    </a:cubicBezTo>
                    <a:cubicBezTo>
                      <a:pt x="428265" y="451004"/>
                      <a:pt x="417502" y="454909"/>
                      <a:pt x="406644" y="458910"/>
                    </a:cubicBezTo>
                    <a:lnTo>
                      <a:pt x="390165" y="464530"/>
                    </a:lnTo>
                    <a:cubicBezTo>
                      <a:pt x="373592" y="470054"/>
                      <a:pt x="356923" y="474912"/>
                      <a:pt x="339969" y="479198"/>
                    </a:cubicBezTo>
                    <a:lnTo>
                      <a:pt x="331968" y="481103"/>
                    </a:lnTo>
                    <a:lnTo>
                      <a:pt x="323110" y="483199"/>
                    </a:lnTo>
                    <a:lnTo>
                      <a:pt x="323110" y="483199"/>
                    </a:lnTo>
                    <a:lnTo>
                      <a:pt x="313585" y="485294"/>
                    </a:lnTo>
                    <a:cubicBezTo>
                      <a:pt x="299869" y="488151"/>
                      <a:pt x="286057" y="490723"/>
                      <a:pt x="272055" y="492724"/>
                    </a:cubicBezTo>
                    <a:cubicBezTo>
                      <a:pt x="254815" y="495295"/>
                      <a:pt x="237575" y="497105"/>
                      <a:pt x="220144" y="498439"/>
                    </a:cubicBezTo>
                    <a:cubicBezTo>
                      <a:pt x="214429" y="498439"/>
                      <a:pt x="208619" y="499201"/>
                      <a:pt x="202809" y="499391"/>
                    </a:cubicBezTo>
                    <a:lnTo>
                      <a:pt x="202809" y="499391"/>
                    </a:lnTo>
                    <a:cubicBezTo>
                      <a:pt x="191283" y="499963"/>
                      <a:pt x="179663" y="500248"/>
                      <a:pt x="168042" y="500153"/>
                    </a:cubicBezTo>
                    <a:lnTo>
                      <a:pt x="150611" y="500153"/>
                    </a:lnTo>
                    <a:cubicBezTo>
                      <a:pt x="144801" y="500153"/>
                      <a:pt x="138991" y="500153"/>
                      <a:pt x="133276" y="499391"/>
                    </a:cubicBezTo>
                    <a:lnTo>
                      <a:pt x="133276" y="499391"/>
                    </a:lnTo>
                    <a:cubicBezTo>
                      <a:pt x="110083" y="498172"/>
                      <a:pt x="86975" y="495753"/>
                      <a:pt x="64030" y="492152"/>
                    </a:cubicBezTo>
                    <a:lnTo>
                      <a:pt x="64030" y="492152"/>
                    </a:lnTo>
                    <a:cubicBezTo>
                      <a:pt x="44122" y="489104"/>
                      <a:pt x="24405" y="485104"/>
                      <a:pt x="4784" y="480341"/>
                    </a:cubicBezTo>
                    <a:cubicBezTo>
                      <a:pt x="4784" y="483960"/>
                      <a:pt x="3451" y="487580"/>
                      <a:pt x="3069" y="491199"/>
                    </a:cubicBezTo>
                    <a:cubicBezTo>
                      <a:pt x="879" y="511202"/>
                      <a:pt x="-264" y="531395"/>
                      <a:pt x="-455" y="551588"/>
                    </a:cubicBezTo>
                    <a:cubicBezTo>
                      <a:pt x="-455" y="552922"/>
                      <a:pt x="-455" y="554255"/>
                      <a:pt x="-455" y="555589"/>
                    </a:cubicBezTo>
                    <a:lnTo>
                      <a:pt x="-455" y="555589"/>
                    </a:lnTo>
                    <a:cubicBezTo>
                      <a:pt x="-455" y="575782"/>
                      <a:pt x="688" y="595908"/>
                      <a:pt x="2974" y="615977"/>
                    </a:cubicBezTo>
                    <a:cubicBezTo>
                      <a:pt x="5146" y="636027"/>
                      <a:pt x="8327" y="655963"/>
                      <a:pt x="12499" y="675699"/>
                    </a:cubicBezTo>
                    <a:lnTo>
                      <a:pt x="12499" y="675699"/>
                    </a:lnTo>
                    <a:cubicBezTo>
                      <a:pt x="12499" y="676937"/>
                      <a:pt x="12976" y="678175"/>
                      <a:pt x="13261" y="679414"/>
                    </a:cubicBezTo>
                    <a:lnTo>
                      <a:pt x="13261" y="679414"/>
                    </a:lnTo>
                    <a:cubicBezTo>
                      <a:pt x="15833" y="691987"/>
                      <a:pt x="18881" y="704369"/>
                      <a:pt x="22786" y="716751"/>
                    </a:cubicBezTo>
                    <a:cubicBezTo>
                      <a:pt x="28120" y="735801"/>
                      <a:pt x="34502" y="754851"/>
                      <a:pt x="41836" y="773901"/>
                    </a:cubicBezTo>
                    <a:cubicBezTo>
                      <a:pt x="49171" y="792951"/>
                      <a:pt x="57362" y="811049"/>
                      <a:pt x="66506" y="829052"/>
                    </a:cubicBezTo>
                    <a:cubicBezTo>
                      <a:pt x="75650" y="847054"/>
                      <a:pt x="85556" y="864580"/>
                      <a:pt x="96510" y="881534"/>
                    </a:cubicBezTo>
                    <a:cubicBezTo>
                      <a:pt x="107377" y="898536"/>
                      <a:pt x="119112" y="914977"/>
                      <a:pt x="131657" y="930778"/>
                    </a:cubicBezTo>
                    <a:cubicBezTo>
                      <a:pt x="156688" y="962411"/>
                      <a:pt x="184835" y="991453"/>
                      <a:pt x="215667" y="1017456"/>
                    </a:cubicBezTo>
                    <a:cubicBezTo>
                      <a:pt x="219478" y="1020694"/>
                      <a:pt x="223287" y="1023933"/>
                      <a:pt x="227288" y="1026981"/>
                    </a:cubicBezTo>
                    <a:cubicBezTo>
                      <a:pt x="239099" y="1036439"/>
                      <a:pt x="251224" y="1045459"/>
                      <a:pt x="263673" y="1054032"/>
                    </a:cubicBezTo>
                    <a:cubicBezTo>
                      <a:pt x="276151" y="1062604"/>
                      <a:pt x="289010" y="1070605"/>
                      <a:pt x="301773" y="1078225"/>
                    </a:cubicBezTo>
                    <a:cubicBezTo>
                      <a:pt x="306088" y="1080769"/>
                      <a:pt x="310470" y="1083245"/>
                      <a:pt x="314918" y="1085655"/>
                    </a:cubicBezTo>
                    <a:cubicBezTo>
                      <a:pt x="322252" y="1089655"/>
                      <a:pt x="329777" y="1093560"/>
                      <a:pt x="337302" y="1097275"/>
                    </a:cubicBezTo>
                    <a:lnTo>
                      <a:pt x="341778" y="1099466"/>
                    </a:lnTo>
                    <a:cubicBezTo>
                      <a:pt x="350827" y="1103943"/>
                      <a:pt x="360066" y="1108039"/>
                      <a:pt x="369306" y="1112039"/>
                    </a:cubicBezTo>
                    <a:lnTo>
                      <a:pt x="383307" y="1117754"/>
                    </a:lnTo>
                    <a:cubicBezTo>
                      <a:pt x="392832" y="1121469"/>
                      <a:pt x="402357" y="1124898"/>
                      <a:pt x="411882" y="1128136"/>
                    </a:cubicBezTo>
                    <a:lnTo>
                      <a:pt x="426265" y="1132804"/>
                    </a:lnTo>
                    <a:lnTo>
                      <a:pt x="426265" y="1132804"/>
                    </a:lnTo>
                    <a:cubicBezTo>
                      <a:pt x="431123" y="1134328"/>
                      <a:pt x="435790" y="1135757"/>
                      <a:pt x="440743" y="1137090"/>
                    </a:cubicBezTo>
                    <a:lnTo>
                      <a:pt x="440743" y="1137090"/>
                    </a:lnTo>
                    <a:cubicBezTo>
                      <a:pt x="445601" y="1138519"/>
                      <a:pt x="450268" y="1139757"/>
                      <a:pt x="455316" y="1141091"/>
                    </a:cubicBezTo>
                    <a:lnTo>
                      <a:pt x="455316" y="1141091"/>
                    </a:lnTo>
                    <a:cubicBezTo>
                      <a:pt x="460174" y="1142329"/>
                      <a:pt x="464841" y="1143567"/>
                      <a:pt x="469985" y="1144615"/>
                    </a:cubicBezTo>
                    <a:lnTo>
                      <a:pt x="484749" y="1147853"/>
                    </a:lnTo>
                    <a:lnTo>
                      <a:pt x="484749" y="1147853"/>
                    </a:lnTo>
                    <a:lnTo>
                      <a:pt x="499608" y="1150710"/>
                    </a:lnTo>
                    <a:cubicBezTo>
                      <a:pt x="504561" y="1151568"/>
                      <a:pt x="509133" y="1152425"/>
                      <a:pt x="514467" y="1153092"/>
                    </a:cubicBezTo>
                    <a:lnTo>
                      <a:pt x="514467" y="1153092"/>
                    </a:lnTo>
                    <a:cubicBezTo>
                      <a:pt x="519420" y="1153949"/>
                      <a:pt x="523992" y="1154616"/>
                      <a:pt x="529421" y="1155283"/>
                    </a:cubicBezTo>
                    <a:lnTo>
                      <a:pt x="544471" y="1156997"/>
                    </a:lnTo>
                    <a:lnTo>
                      <a:pt x="544471" y="1156997"/>
                    </a:lnTo>
                    <a:lnTo>
                      <a:pt x="559520" y="1158331"/>
                    </a:lnTo>
                    <a:lnTo>
                      <a:pt x="574569" y="1159188"/>
                    </a:lnTo>
                    <a:lnTo>
                      <a:pt x="574569" y="1159188"/>
                    </a:lnTo>
                    <a:lnTo>
                      <a:pt x="589524" y="1159855"/>
                    </a:lnTo>
                    <a:lnTo>
                      <a:pt x="589524" y="1159855"/>
                    </a:lnTo>
                    <a:lnTo>
                      <a:pt x="604573" y="1159855"/>
                    </a:lnTo>
                    <a:lnTo>
                      <a:pt x="604573" y="1159855"/>
                    </a:lnTo>
                    <a:lnTo>
                      <a:pt x="614098" y="1159855"/>
                    </a:lnTo>
                    <a:cubicBezTo>
                      <a:pt x="624195" y="1159855"/>
                      <a:pt x="634291" y="1159188"/>
                      <a:pt x="644388" y="1158521"/>
                    </a:cubicBezTo>
                    <a:cubicBezTo>
                      <a:pt x="654484" y="1157854"/>
                      <a:pt x="664485" y="1156807"/>
                      <a:pt x="674486" y="1155568"/>
                    </a:cubicBezTo>
                    <a:cubicBezTo>
                      <a:pt x="679440" y="1154997"/>
                      <a:pt x="684011" y="1154330"/>
                      <a:pt x="689441" y="1153568"/>
                    </a:cubicBezTo>
                    <a:cubicBezTo>
                      <a:pt x="704395" y="1151377"/>
                      <a:pt x="719254" y="1148615"/>
                      <a:pt x="734018" y="1145376"/>
                    </a:cubicBezTo>
                    <a:lnTo>
                      <a:pt x="748687" y="1141852"/>
                    </a:lnTo>
                    <a:cubicBezTo>
                      <a:pt x="763355" y="1138233"/>
                      <a:pt x="777928" y="1133947"/>
                      <a:pt x="792216" y="1129184"/>
                    </a:cubicBezTo>
                    <a:lnTo>
                      <a:pt x="792216" y="1129184"/>
                    </a:lnTo>
                    <a:cubicBezTo>
                      <a:pt x="811380" y="1122964"/>
                      <a:pt x="830201" y="1115745"/>
                      <a:pt x="848604" y="1107562"/>
                    </a:cubicBezTo>
                    <a:lnTo>
                      <a:pt x="848604" y="1107562"/>
                    </a:lnTo>
                    <a:cubicBezTo>
                      <a:pt x="867054" y="1099400"/>
                      <a:pt x="885085" y="1090312"/>
                      <a:pt x="902610" y="1080321"/>
                    </a:cubicBezTo>
                    <a:cubicBezTo>
                      <a:pt x="920155" y="1070434"/>
                      <a:pt x="937167" y="1059623"/>
                      <a:pt x="953569" y="1047936"/>
                    </a:cubicBezTo>
                    <a:cubicBezTo>
                      <a:pt x="970067" y="1036306"/>
                      <a:pt x="985964" y="1023838"/>
                      <a:pt x="1001194" y="1010598"/>
                    </a:cubicBezTo>
                    <a:cubicBezTo>
                      <a:pt x="1016415" y="997358"/>
                      <a:pt x="1030950" y="983337"/>
                      <a:pt x="1044723" y="968592"/>
                    </a:cubicBezTo>
                    <a:cubicBezTo>
                      <a:pt x="1058535" y="953924"/>
                      <a:pt x="1071603" y="938570"/>
                      <a:pt x="1083871" y="922587"/>
                    </a:cubicBezTo>
                    <a:cubicBezTo>
                      <a:pt x="1096130" y="906585"/>
                      <a:pt x="1107589" y="890011"/>
                      <a:pt x="1118257" y="872866"/>
                    </a:cubicBezTo>
                    <a:cubicBezTo>
                      <a:pt x="1128829" y="855626"/>
                      <a:pt x="1138640" y="838005"/>
                      <a:pt x="1147498" y="819907"/>
                    </a:cubicBezTo>
                    <a:cubicBezTo>
                      <a:pt x="1156357" y="801810"/>
                      <a:pt x="1164262" y="783236"/>
                      <a:pt x="1171215" y="764376"/>
                    </a:cubicBezTo>
                    <a:cubicBezTo>
                      <a:pt x="1178235" y="745460"/>
                      <a:pt x="1184274" y="726191"/>
                      <a:pt x="1189313" y="706655"/>
                    </a:cubicBezTo>
                    <a:cubicBezTo>
                      <a:pt x="1194333" y="687100"/>
                      <a:pt x="1198428" y="667384"/>
                      <a:pt x="1201600" y="647505"/>
                    </a:cubicBezTo>
                    <a:cubicBezTo>
                      <a:pt x="1204648" y="627502"/>
                      <a:pt x="1206744" y="607500"/>
                      <a:pt x="1207887" y="587307"/>
                    </a:cubicBezTo>
                    <a:cubicBezTo>
                      <a:pt x="1208458" y="576734"/>
                      <a:pt x="1208744" y="566066"/>
                      <a:pt x="1208744" y="555398"/>
                    </a:cubicBezTo>
                    <a:cubicBezTo>
                      <a:pt x="1208744" y="535205"/>
                      <a:pt x="1207725" y="515079"/>
                      <a:pt x="1205696" y="495010"/>
                    </a:cubicBezTo>
                    <a:cubicBezTo>
                      <a:pt x="1203601" y="475007"/>
                      <a:pt x="1200647" y="455005"/>
                      <a:pt x="1196171" y="435288"/>
                    </a:cubicBezTo>
                    <a:cubicBezTo>
                      <a:pt x="1191694" y="415571"/>
                      <a:pt x="1187122" y="395949"/>
                      <a:pt x="1181121" y="376709"/>
                    </a:cubicBezTo>
                    <a:cubicBezTo>
                      <a:pt x="1175207" y="357306"/>
                      <a:pt x="1168272" y="338228"/>
                      <a:pt x="1160357" y="319559"/>
                    </a:cubicBezTo>
                    <a:cubicBezTo>
                      <a:pt x="1152451" y="300509"/>
                      <a:pt x="1143688" y="282792"/>
                      <a:pt x="1134068" y="265171"/>
                    </a:cubicBezTo>
                    <a:cubicBezTo>
                      <a:pt x="1124447" y="247550"/>
                      <a:pt x="1113779" y="230310"/>
                      <a:pt x="1102445" y="213641"/>
                    </a:cubicBezTo>
                    <a:cubicBezTo>
                      <a:pt x="1091110" y="196973"/>
                      <a:pt x="1078823" y="180970"/>
                      <a:pt x="1065774" y="166016"/>
                    </a:cubicBezTo>
                    <a:cubicBezTo>
                      <a:pt x="1052772" y="150605"/>
                      <a:pt x="1039008" y="135850"/>
                      <a:pt x="1024530" y="121820"/>
                    </a:cubicBezTo>
                    <a:cubicBezTo>
                      <a:pt x="1010205" y="107914"/>
                      <a:pt x="995165" y="94750"/>
                      <a:pt x="979477" y="82387"/>
                    </a:cubicBezTo>
                    <a:cubicBezTo>
                      <a:pt x="963704" y="69842"/>
                      <a:pt x="947302" y="58107"/>
                      <a:pt x="930328" y="47239"/>
                    </a:cubicBezTo>
                    <a:cubicBezTo>
                      <a:pt x="913364" y="36305"/>
                      <a:pt x="895847" y="26256"/>
                      <a:pt x="877846" y="17141"/>
                    </a:cubicBezTo>
                    <a:cubicBezTo>
                      <a:pt x="864986" y="10663"/>
                      <a:pt x="851556" y="5044"/>
                      <a:pt x="838221" y="-57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E47D04AD-93CB-4947-9224-DF65599FFB6A}"/>
                  </a:ext>
                </a:extLst>
              </p:cNvPr>
              <p:cNvSpPr/>
              <p:nvPr/>
            </p:nvSpPr>
            <p:spPr>
              <a:xfrm>
                <a:off x="4063845" y="4909465"/>
                <a:ext cx="968502" cy="1208041"/>
              </a:xfrm>
              <a:custGeom>
                <a:avLst/>
                <a:gdLst>
                  <a:gd name="connsiteX0" fmla="*/ 605049 w 968502"/>
                  <a:gd name="connsiteY0" fmla="*/ -576 h 1208041"/>
                  <a:gd name="connsiteX1" fmla="*/ 590000 w 968502"/>
                  <a:gd name="connsiteY1" fmla="*/ -576 h 1208041"/>
                  <a:gd name="connsiteX2" fmla="*/ 574855 w 968502"/>
                  <a:gd name="connsiteY2" fmla="*/ -100 h 1208041"/>
                  <a:gd name="connsiteX3" fmla="*/ 574855 w 968502"/>
                  <a:gd name="connsiteY3" fmla="*/ -100 h 1208041"/>
                  <a:gd name="connsiteX4" fmla="*/ 514657 w 968502"/>
                  <a:gd name="connsiteY4" fmla="*/ 5710 h 1208041"/>
                  <a:gd name="connsiteX5" fmla="*/ 470080 w 968502"/>
                  <a:gd name="connsiteY5" fmla="*/ 13997 h 1208041"/>
                  <a:gd name="connsiteX6" fmla="*/ 455412 w 968502"/>
                  <a:gd name="connsiteY6" fmla="*/ 17426 h 1208041"/>
                  <a:gd name="connsiteX7" fmla="*/ 397595 w 968502"/>
                  <a:gd name="connsiteY7" fmla="*/ 35142 h 1208041"/>
                  <a:gd name="connsiteX8" fmla="*/ 192236 w 968502"/>
                  <a:gd name="connsiteY8" fmla="*/ 159825 h 1208041"/>
                  <a:gd name="connsiteX9" fmla="*/ 181282 w 968502"/>
                  <a:gd name="connsiteY9" fmla="*/ 170207 h 1208041"/>
                  <a:gd name="connsiteX10" fmla="*/ 170519 w 968502"/>
                  <a:gd name="connsiteY10" fmla="*/ 180875 h 1208041"/>
                  <a:gd name="connsiteX11" fmla="*/ 165185 w 968502"/>
                  <a:gd name="connsiteY11" fmla="*/ 186495 h 1208041"/>
                  <a:gd name="connsiteX12" fmla="*/ 160137 w 968502"/>
                  <a:gd name="connsiteY12" fmla="*/ 191829 h 1208041"/>
                  <a:gd name="connsiteX13" fmla="*/ 149945 w 968502"/>
                  <a:gd name="connsiteY13" fmla="*/ 202973 h 1208041"/>
                  <a:gd name="connsiteX14" fmla="*/ 121370 w 968502"/>
                  <a:gd name="connsiteY14" fmla="*/ 238025 h 1208041"/>
                  <a:gd name="connsiteX15" fmla="*/ 112416 w 968502"/>
                  <a:gd name="connsiteY15" fmla="*/ 250217 h 1208041"/>
                  <a:gd name="connsiteX16" fmla="*/ 103749 w 968502"/>
                  <a:gd name="connsiteY16" fmla="*/ 262505 h 1208041"/>
                  <a:gd name="connsiteX17" fmla="*/ 79650 w 968502"/>
                  <a:gd name="connsiteY17" fmla="*/ 300605 h 1208041"/>
                  <a:gd name="connsiteX18" fmla="*/ 79650 w 968502"/>
                  <a:gd name="connsiteY18" fmla="*/ 300605 h 1208041"/>
                  <a:gd name="connsiteX19" fmla="*/ 79650 w 968502"/>
                  <a:gd name="connsiteY19" fmla="*/ 300605 h 1208041"/>
                  <a:gd name="connsiteX20" fmla="*/ 74793 w 968502"/>
                  <a:gd name="connsiteY20" fmla="*/ 309272 h 1208041"/>
                  <a:gd name="connsiteX21" fmla="*/ 74793 w 968502"/>
                  <a:gd name="connsiteY21" fmla="*/ 309272 h 1208041"/>
                  <a:gd name="connsiteX22" fmla="*/ 54409 w 968502"/>
                  <a:gd name="connsiteY22" fmla="*/ 349753 h 1208041"/>
                  <a:gd name="connsiteX23" fmla="*/ 48313 w 968502"/>
                  <a:gd name="connsiteY23" fmla="*/ 363565 h 1208041"/>
                  <a:gd name="connsiteX24" fmla="*/ 48313 w 968502"/>
                  <a:gd name="connsiteY24" fmla="*/ 363565 h 1208041"/>
                  <a:gd name="connsiteX25" fmla="*/ 37169 w 968502"/>
                  <a:gd name="connsiteY25" fmla="*/ 391664 h 1208041"/>
                  <a:gd name="connsiteX26" fmla="*/ 27644 w 968502"/>
                  <a:gd name="connsiteY26" fmla="*/ 420239 h 1208041"/>
                  <a:gd name="connsiteX27" fmla="*/ 12499 w 968502"/>
                  <a:gd name="connsiteY27" fmla="*/ 478817 h 1208041"/>
                  <a:gd name="connsiteX28" fmla="*/ 12499 w 968502"/>
                  <a:gd name="connsiteY28" fmla="*/ 478817 h 1208041"/>
                  <a:gd name="connsiteX29" fmla="*/ 2974 w 968502"/>
                  <a:gd name="connsiteY29" fmla="*/ 538539 h 1208041"/>
                  <a:gd name="connsiteX30" fmla="*/ -455 w 968502"/>
                  <a:gd name="connsiteY30" fmla="*/ 598927 h 1208041"/>
                  <a:gd name="connsiteX31" fmla="*/ 2117 w 968502"/>
                  <a:gd name="connsiteY31" fmla="*/ 659316 h 1208041"/>
                  <a:gd name="connsiteX32" fmla="*/ 10785 w 968502"/>
                  <a:gd name="connsiteY32" fmla="*/ 719133 h 1208041"/>
                  <a:gd name="connsiteX33" fmla="*/ 25263 w 968502"/>
                  <a:gd name="connsiteY33" fmla="*/ 777807 h 1208041"/>
                  <a:gd name="connsiteX34" fmla="*/ 25263 w 968502"/>
                  <a:gd name="connsiteY34" fmla="*/ 777807 h 1208041"/>
                  <a:gd name="connsiteX35" fmla="*/ 45551 w 968502"/>
                  <a:gd name="connsiteY35" fmla="*/ 834957 h 1208041"/>
                  <a:gd name="connsiteX36" fmla="*/ 71459 w 968502"/>
                  <a:gd name="connsiteY36" fmla="*/ 889535 h 1208041"/>
                  <a:gd name="connsiteX37" fmla="*/ 102701 w 968502"/>
                  <a:gd name="connsiteY37" fmla="*/ 941351 h 1208041"/>
                  <a:gd name="connsiteX38" fmla="*/ 138896 w 968502"/>
                  <a:gd name="connsiteY38" fmla="*/ 989643 h 1208041"/>
                  <a:gd name="connsiteX39" fmla="*/ 138896 w 968502"/>
                  <a:gd name="connsiteY39" fmla="*/ 989643 h 1208041"/>
                  <a:gd name="connsiteX40" fmla="*/ 179758 w 968502"/>
                  <a:gd name="connsiteY40" fmla="*/ 1034220 h 1208041"/>
                  <a:gd name="connsiteX41" fmla="*/ 224907 w 968502"/>
                  <a:gd name="connsiteY41" fmla="*/ 1074416 h 1208041"/>
                  <a:gd name="connsiteX42" fmla="*/ 224907 w 968502"/>
                  <a:gd name="connsiteY42" fmla="*/ 1074416 h 1208041"/>
                  <a:gd name="connsiteX43" fmla="*/ 273770 w 968502"/>
                  <a:gd name="connsiteY43" fmla="*/ 1109944 h 1208041"/>
                  <a:gd name="connsiteX44" fmla="*/ 300916 w 968502"/>
                  <a:gd name="connsiteY44" fmla="*/ 1126708 h 1208041"/>
                  <a:gd name="connsiteX45" fmla="*/ 354828 w 968502"/>
                  <a:gd name="connsiteY45" fmla="*/ 1154235 h 1208041"/>
                  <a:gd name="connsiteX46" fmla="*/ 411120 w 968502"/>
                  <a:gd name="connsiteY46" fmla="*/ 1176238 h 1208041"/>
                  <a:gd name="connsiteX47" fmla="*/ 469318 w 968502"/>
                  <a:gd name="connsiteY47" fmla="*/ 1192525 h 1208041"/>
                  <a:gd name="connsiteX48" fmla="*/ 528849 w 968502"/>
                  <a:gd name="connsiteY48" fmla="*/ 1202908 h 1208041"/>
                  <a:gd name="connsiteX49" fmla="*/ 589143 w 968502"/>
                  <a:gd name="connsiteY49" fmla="*/ 1207289 h 1208041"/>
                  <a:gd name="connsiteX50" fmla="*/ 649531 w 968502"/>
                  <a:gd name="connsiteY50" fmla="*/ 1205670 h 1208041"/>
                  <a:gd name="connsiteX51" fmla="*/ 709443 w 968502"/>
                  <a:gd name="connsiteY51" fmla="*/ 1198050 h 1208041"/>
                  <a:gd name="connsiteX52" fmla="*/ 768403 w 968502"/>
                  <a:gd name="connsiteY52" fmla="*/ 1184429 h 1208041"/>
                  <a:gd name="connsiteX53" fmla="*/ 768403 w 968502"/>
                  <a:gd name="connsiteY53" fmla="*/ 1184429 h 1208041"/>
                  <a:gd name="connsiteX54" fmla="*/ 825553 w 968502"/>
                  <a:gd name="connsiteY54" fmla="*/ 1165379 h 1208041"/>
                  <a:gd name="connsiteX55" fmla="*/ 880608 w 968502"/>
                  <a:gd name="connsiteY55" fmla="*/ 1140329 h 1208041"/>
                  <a:gd name="connsiteX56" fmla="*/ 932805 w 968502"/>
                  <a:gd name="connsiteY56" fmla="*/ 1109944 h 1208041"/>
                  <a:gd name="connsiteX57" fmla="*/ 967952 w 968502"/>
                  <a:gd name="connsiteY57" fmla="*/ 1084417 h 1208041"/>
                  <a:gd name="connsiteX58" fmla="*/ 957189 w 968502"/>
                  <a:gd name="connsiteY58" fmla="*/ 1072987 h 1208041"/>
                  <a:gd name="connsiteX59" fmla="*/ 912612 w 968502"/>
                  <a:gd name="connsiteY59" fmla="*/ 1019456 h 1208041"/>
                  <a:gd name="connsiteX60" fmla="*/ 873654 w 968502"/>
                  <a:gd name="connsiteY60" fmla="*/ 962306 h 1208041"/>
                  <a:gd name="connsiteX61" fmla="*/ 867653 w 968502"/>
                  <a:gd name="connsiteY61" fmla="*/ 952305 h 1208041"/>
                  <a:gd name="connsiteX62" fmla="*/ 867653 w 968502"/>
                  <a:gd name="connsiteY62" fmla="*/ 952305 h 1208041"/>
                  <a:gd name="connsiteX63" fmla="*/ 835936 w 968502"/>
                  <a:gd name="connsiteY63" fmla="*/ 890297 h 1208041"/>
                  <a:gd name="connsiteX64" fmla="*/ 835936 w 968502"/>
                  <a:gd name="connsiteY64" fmla="*/ 890297 h 1208041"/>
                  <a:gd name="connsiteX65" fmla="*/ 791930 w 968502"/>
                  <a:gd name="connsiteY65" fmla="*/ 758471 h 1208041"/>
                  <a:gd name="connsiteX66" fmla="*/ 779929 w 968502"/>
                  <a:gd name="connsiteY66" fmla="*/ 689796 h 1208041"/>
                  <a:gd name="connsiteX67" fmla="*/ 774880 w 968502"/>
                  <a:gd name="connsiteY67" fmla="*/ 620358 h 1208041"/>
                  <a:gd name="connsiteX68" fmla="*/ 776785 w 968502"/>
                  <a:gd name="connsiteY68" fmla="*/ 550826 h 1208041"/>
                  <a:gd name="connsiteX69" fmla="*/ 785739 w 968502"/>
                  <a:gd name="connsiteY69" fmla="*/ 481770 h 1208041"/>
                  <a:gd name="connsiteX70" fmla="*/ 801360 w 968502"/>
                  <a:gd name="connsiteY70" fmla="*/ 413857 h 1208041"/>
                  <a:gd name="connsiteX71" fmla="*/ 823743 w 968502"/>
                  <a:gd name="connsiteY71" fmla="*/ 348039 h 1208041"/>
                  <a:gd name="connsiteX72" fmla="*/ 823743 w 968502"/>
                  <a:gd name="connsiteY72" fmla="*/ 348039 h 1208041"/>
                  <a:gd name="connsiteX73" fmla="*/ 852318 w 968502"/>
                  <a:gd name="connsiteY73" fmla="*/ 284698 h 1208041"/>
                  <a:gd name="connsiteX74" fmla="*/ 887370 w 968502"/>
                  <a:gd name="connsiteY74" fmla="*/ 224595 h 1208041"/>
                  <a:gd name="connsiteX75" fmla="*/ 896895 w 968502"/>
                  <a:gd name="connsiteY75" fmla="*/ 210117 h 1208041"/>
                  <a:gd name="connsiteX76" fmla="*/ 906992 w 968502"/>
                  <a:gd name="connsiteY76" fmla="*/ 195924 h 1208041"/>
                  <a:gd name="connsiteX77" fmla="*/ 928138 w 968502"/>
                  <a:gd name="connsiteY77" fmla="*/ 168207 h 1208041"/>
                  <a:gd name="connsiteX78" fmla="*/ 968047 w 968502"/>
                  <a:gd name="connsiteY78" fmla="*/ 122868 h 1208041"/>
                  <a:gd name="connsiteX79" fmla="*/ 959475 w 968502"/>
                  <a:gd name="connsiteY79" fmla="*/ 115915 h 1208041"/>
                  <a:gd name="connsiteX80" fmla="*/ 908992 w 968502"/>
                  <a:gd name="connsiteY80" fmla="*/ 82673 h 1208041"/>
                  <a:gd name="connsiteX81" fmla="*/ 905277 w 968502"/>
                  <a:gd name="connsiteY81" fmla="*/ 80577 h 1208041"/>
                  <a:gd name="connsiteX82" fmla="*/ 851556 w 968502"/>
                  <a:gd name="connsiteY82" fmla="*/ 53335 h 1208041"/>
                  <a:gd name="connsiteX83" fmla="*/ 795168 w 968502"/>
                  <a:gd name="connsiteY83" fmla="*/ 31618 h 1208041"/>
                  <a:gd name="connsiteX84" fmla="*/ 791549 w 968502"/>
                  <a:gd name="connsiteY84" fmla="*/ 30475 h 1208041"/>
                  <a:gd name="connsiteX85" fmla="*/ 791549 w 968502"/>
                  <a:gd name="connsiteY85" fmla="*/ 30475 h 1208041"/>
                  <a:gd name="connsiteX86" fmla="*/ 754687 w 968502"/>
                  <a:gd name="connsiteY86" fmla="*/ 19617 h 1208041"/>
                  <a:gd name="connsiteX87" fmla="*/ 725255 w 968502"/>
                  <a:gd name="connsiteY87" fmla="*/ 12759 h 1208041"/>
                  <a:gd name="connsiteX88" fmla="*/ 695537 w 968502"/>
                  <a:gd name="connsiteY88" fmla="*/ 7330 h 1208041"/>
                  <a:gd name="connsiteX89" fmla="*/ 635434 w 968502"/>
                  <a:gd name="connsiteY89" fmla="*/ 1043 h 1208041"/>
                  <a:gd name="connsiteX90" fmla="*/ 620289 w 968502"/>
                  <a:gd name="connsiteY90" fmla="*/ 472 h 1208041"/>
                  <a:gd name="connsiteX91" fmla="*/ 605144 w 968502"/>
                  <a:gd name="connsiteY91" fmla="*/ 472 h 120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968502" h="1208041">
                    <a:moveTo>
                      <a:pt x="605049" y="-576"/>
                    </a:moveTo>
                    <a:cubicBezTo>
                      <a:pt x="600097" y="-576"/>
                      <a:pt x="595524" y="-576"/>
                      <a:pt x="590000" y="-576"/>
                    </a:cubicBezTo>
                    <a:lnTo>
                      <a:pt x="574855" y="-100"/>
                    </a:lnTo>
                    <a:lnTo>
                      <a:pt x="574855" y="-100"/>
                    </a:lnTo>
                    <a:cubicBezTo>
                      <a:pt x="554786" y="853"/>
                      <a:pt x="534726" y="2786"/>
                      <a:pt x="514657" y="5710"/>
                    </a:cubicBezTo>
                    <a:cubicBezTo>
                      <a:pt x="499732" y="7930"/>
                      <a:pt x="484873" y="10692"/>
                      <a:pt x="470080" y="13997"/>
                    </a:cubicBezTo>
                    <a:lnTo>
                      <a:pt x="455412" y="17426"/>
                    </a:lnTo>
                    <a:cubicBezTo>
                      <a:pt x="435886" y="22379"/>
                      <a:pt x="416550" y="28285"/>
                      <a:pt x="397595" y="35142"/>
                    </a:cubicBezTo>
                    <a:cubicBezTo>
                      <a:pt x="321490" y="62537"/>
                      <a:pt x="251653" y="104932"/>
                      <a:pt x="192236" y="159825"/>
                    </a:cubicBezTo>
                    <a:lnTo>
                      <a:pt x="181282" y="170207"/>
                    </a:lnTo>
                    <a:cubicBezTo>
                      <a:pt x="177662" y="173732"/>
                      <a:pt x="174043" y="177256"/>
                      <a:pt x="170519" y="180875"/>
                    </a:cubicBezTo>
                    <a:lnTo>
                      <a:pt x="165185" y="186495"/>
                    </a:lnTo>
                    <a:lnTo>
                      <a:pt x="160137" y="191829"/>
                    </a:lnTo>
                    <a:cubicBezTo>
                      <a:pt x="156708" y="195448"/>
                      <a:pt x="153278" y="199259"/>
                      <a:pt x="149945" y="202973"/>
                    </a:cubicBezTo>
                    <a:cubicBezTo>
                      <a:pt x="139972" y="214337"/>
                      <a:pt x="130447" y="226024"/>
                      <a:pt x="121370" y="238025"/>
                    </a:cubicBezTo>
                    <a:cubicBezTo>
                      <a:pt x="118322" y="242026"/>
                      <a:pt x="115369" y="246121"/>
                      <a:pt x="112416" y="250217"/>
                    </a:cubicBezTo>
                    <a:lnTo>
                      <a:pt x="103749" y="262505"/>
                    </a:lnTo>
                    <a:cubicBezTo>
                      <a:pt x="95176" y="275201"/>
                      <a:pt x="87146" y="287908"/>
                      <a:pt x="79650" y="300605"/>
                    </a:cubicBezTo>
                    <a:lnTo>
                      <a:pt x="79650" y="300605"/>
                    </a:lnTo>
                    <a:lnTo>
                      <a:pt x="79650" y="300605"/>
                    </a:lnTo>
                    <a:cubicBezTo>
                      <a:pt x="77936" y="303557"/>
                      <a:pt x="76412" y="306415"/>
                      <a:pt x="74793" y="309272"/>
                    </a:cubicBezTo>
                    <a:lnTo>
                      <a:pt x="74793" y="309272"/>
                    </a:lnTo>
                    <a:cubicBezTo>
                      <a:pt x="67487" y="322541"/>
                      <a:pt x="60696" y="336037"/>
                      <a:pt x="54409" y="349753"/>
                    </a:cubicBezTo>
                    <a:cubicBezTo>
                      <a:pt x="52314" y="354325"/>
                      <a:pt x="50313" y="359278"/>
                      <a:pt x="48313" y="363565"/>
                    </a:cubicBezTo>
                    <a:lnTo>
                      <a:pt x="48313" y="363565"/>
                    </a:lnTo>
                    <a:cubicBezTo>
                      <a:pt x="44408" y="373090"/>
                      <a:pt x="40693" y="382139"/>
                      <a:pt x="37169" y="391664"/>
                    </a:cubicBezTo>
                    <a:cubicBezTo>
                      <a:pt x="33645" y="401189"/>
                      <a:pt x="30406" y="410714"/>
                      <a:pt x="27644" y="420239"/>
                    </a:cubicBezTo>
                    <a:cubicBezTo>
                      <a:pt x="21595" y="439489"/>
                      <a:pt x="16538" y="459043"/>
                      <a:pt x="12499" y="478817"/>
                    </a:cubicBezTo>
                    <a:lnTo>
                      <a:pt x="12499" y="478817"/>
                    </a:lnTo>
                    <a:cubicBezTo>
                      <a:pt x="8308" y="498629"/>
                      <a:pt x="5136" y="518536"/>
                      <a:pt x="2974" y="538539"/>
                    </a:cubicBezTo>
                    <a:cubicBezTo>
                      <a:pt x="812" y="558541"/>
                      <a:pt x="-331" y="578668"/>
                      <a:pt x="-455" y="598927"/>
                    </a:cubicBezTo>
                    <a:cubicBezTo>
                      <a:pt x="-455" y="619120"/>
                      <a:pt x="402" y="639247"/>
                      <a:pt x="2117" y="659316"/>
                    </a:cubicBezTo>
                    <a:cubicBezTo>
                      <a:pt x="4003" y="679385"/>
                      <a:pt x="6898" y="699350"/>
                      <a:pt x="10785" y="719133"/>
                    </a:cubicBezTo>
                    <a:cubicBezTo>
                      <a:pt x="14690" y="738945"/>
                      <a:pt x="19452" y="758471"/>
                      <a:pt x="25263" y="777807"/>
                    </a:cubicBezTo>
                    <a:lnTo>
                      <a:pt x="25263" y="777807"/>
                    </a:lnTo>
                    <a:cubicBezTo>
                      <a:pt x="31063" y="797181"/>
                      <a:pt x="37835" y="816259"/>
                      <a:pt x="45551" y="834957"/>
                    </a:cubicBezTo>
                    <a:cubicBezTo>
                      <a:pt x="53257" y="853579"/>
                      <a:pt x="61905" y="871790"/>
                      <a:pt x="71459" y="889535"/>
                    </a:cubicBezTo>
                    <a:cubicBezTo>
                      <a:pt x="80974" y="907337"/>
                      <a:pt x="91395" y="924635"/>
                      <a:pt x="102701" y="941351"/>
                    </a:cubicBezTo>
                    <a:cubicBezTo>
                      <a:pt x="113940" y="958048"/>
                      <a:pt x="126028" y="974165"/>
                      <a:pt x="138896" y="989643"/>
                    </a:cubicBezTo>
                    <a:lnTo>
                      <a:pt x="138896" y="989643"/>
                    </a:lnTo>
                    <a:cubicBezTo>
                      <a:pt x="151850" y="1005169"/>
                      <a:pt x="165471" y="1020123"/>
                      <a:pt x="179758" y="1034220"/>
                    </a:cubicBezTo>
                    <a:cubicBezTo>
                      <a:pt x="194046" y="1048317"/>
                      <a:pt x="209190" y="1061747"/>
                      <a:pt x="224907" y="1074416"/>
                    </a:cubicBezTo>
                    <a:lnTo>
                      <a:pt x="224907" y="1074416"/>
                    </a:lnTo>
                    <a:cubicBezTo>
                      <a:pt x="240585" y="1087074"/>
                      <a:pt x="256891" y="1098933"/>
                      <a:pt x="273770" y="1109944"/>
                    </a:cubicBezTo>
                    <a:cubicBezTo>
                      <a:pt x="282723" y="1115754"/>
                      <a:pt x="291772" y="1121374"/>
                      <a:pt x="300916" y="1126708"/>
                    </a:cubicBezTo>
                    <a:cubicBezTo>
                      <a:pt x="318442" y="1136804"/>
                      <a:pt x="336416" y="1145977"/>
                      <a:pt x="354828" y="1154235"/>
                    </a:cubicBezTo>
                    <a:cubicBezTo>
                      <a:pt x="373211" y="1162427"/>
                      <a:pt x="391975" y="1169856"/>
                      <a:pt x="411120" y="1176238"/>
                    </a:cubicBezTo>
                    <a:cubicBezTo>
                      <a:pt x="430266" y="1182620"/>
                      <a:pt x="449220" y="1188049"/>
                      <a:pt x="469318" y="1192525"/>
                    </a:cubicBezTo>
                    <a:cubicBezTo>
                      <a:pt x="488978" y="1196983"/>
                      <a:pt x="508847" y="1200450"/>
                      <a:pt x="528849" y="1202908"/>
                    </a:cubicBezTo>
                    <a:cubicBezTo>
                      <a:pt x="548852" y="1205384"/>
                      <a:pt x="568950" y="1206841"/>
                      <a:pt x="589143" y="1207289"/>
                    </a:cubicBezTo>
                    <a:cubicBezTo>
                      <a:pt x="609240" y="1207766"/>
                      <a:pt x="629433" y="1207289"/>
                      <a:pt x="649531" y="1205670"/>
                    </a:cubicBezTo>
                    <a:cubicBezTo>
                      <a:pt x="669620" y="1204136"/>
                      <a:pt x="689613" y="1201593"/>
                      <a:pt x="709443" y="1198050"/>
                    </a:cubicBezTo>
                    <a:cubicBezTo>
                      <a:pt x="729351" y="1194430"/>
                      <a:pt x="748972" y="1189954"/>
                      <a:pt x="768403" y="1184429"/>
                    </a:cubicBezTo>
                    <a:lnTo>
                      <a:pt x="768403" y="1184429"/>
                    </a:lnTo>
                    <a:cubicBezTo>
                      <a:pt x="787758" y="1179038"/>
                      <a:pt x="806827" y="1172675"/>
                      <a:pt x="825553" y="1165379"/>
                    </a:cubicBezTo>
                    <a:cubicBezTo>
                      <a:pt x="844603" y="1157950"/>
                      <a:pt x="862606" y="1149567"/>
                      <a:pt x="880608" y="1140329"/>
                    </a:cubicBezTo>
                    <a:cubicBezTo>
                      <a:pt x="898610" y="1131089"/>
                      <a:pt x="915945" y="1121279"/>
                      <a:pt x="932805" y="1109944"/>
                    </a:cubicBezTo>
                    <a:cubicBezTo>
                      <a:pt x="944902" y="1102038"/>
                      <a:pt x="956427" y="1093180"/>
                      <a:pt x="967952" y="1084417"/>
                    </a:cubicBezTo>
                    <a:cubicBezTo>
                      <a:pt x="964332" y="1080702"/>
                      <a:pt x="960713" y="1076892"/>
                      <a:pt x="957189" y="1072987"/>
                    </a:cubicBezTo>
                    <a:cubicBezTo>
                      <a:pt x="941406" y="1055937"/>
                      <a:pt x="926528" y="1038068"/>
                      <a:pt x="912612" y="1019456"/>
                    </a:cubicBezTo>
                    <a:cubicBezTo>
                      <a:pt x="898686" y="1001063"/>
                      <a:pt x="885684" y="981995"/>
                      <a:pt x="873654" y="962306"/>
                    </a:cubicBezTo>
                    <a:lnTo>
                      <a:pt x="867653" y="952305"/>
                    </a:lnTo>
                    <a:lnTo>
                      <a:pt x="867653" y="952305"/>
                    </a:lnTo>
                    <a:cubicBezTo>
                      <a:pt x="856033" y="932112"/>
                      <a:pt x="845461" y="911442"/>
                      <a:pt x="835936" y="890297"/>
                    </a:cubicBezTo>
                    <a:lnTo>
                      <a:pt x="835936" y="890297"/>
                    </a:lnTo>
                    <a:cubicBezTo>
                      <a:pt x="816886" y="847939"/>
                      <a:pt x="802141" y="803782"/>
                      <a:pt x="791930" y="758471"/>
                    </a:cubicBezTo>
                    <a:cubicBezTo>
                      <a:pt x="786786" y="735801"/>
                      <a:pt x="782405" y="712846"/>
                      <a:pt x="779929" y="689796"/>
                    </a:cubicBezTo>
                    <a:cubicBezTo>
                      <a:pt x="777452" y="666745"/>
                      <a:pt x="775452" y="643599"/>
                      <a:pt x="774880" y="620358"/>
                    </a:cubicBezTo>
                    <a:cubicBezTo>
                      <a:pt x="774309" y="597117"/>
                      <a:pt x="774880" y="573972"/>
                      <a:pt x="776785" y="550826"/>
                    </a:cubicBezTo>
                    <a:cubicBezTo>
                      <a:pt x="778576" y="527671"/>
                      <a:pt x="781567" y="504620"/>
                      <a:pt x="785739" y="481770"/>
                    </a:cubicBezTo>
                    <a:cubicBezTo>
                      <a:pt x="789758" y="458872"/>
                      <a:pt x="794978" y="436202"/>
                      <a:pt x="801360" y="413857"/>
                    </a:cubicBezTo>
                    <a:cubicBezTo>
                      <a:pt x="807722" y="391558"/>
                      <a:pt x="815190" y="369594"/>
                      <a:pt x="823743" y="348039"/>
                    </a:cubicBezTo>
                    <a:lnTo>
                      <a:pt x="823743" y="348039"/>
                    </a:lnTo>
                    <a:cubicBezTo>
                      <a:pt x="832316" y="326512"/>
                      <a:pt x="842031" y="305367"/>
                      <a:pt x="852318" y="284698"/>
                    </a:cubicBezTo>
                    <a:cubicBezTo>
                      <a:pt x="862967" y="264076"/>
                      <a:pt x="874664" y="244016"/>
                      <a:pt x="887370" y="224595"/>
                    </a:cubicBezTo>
                    <a:cubicBezTo>
                      <a:pt x="890514" y="219737"/>
                      <a:pt x="893752" y="215070"/>
                      <a:pt x="896895" y="210117"/>
                    </a:cubicBezTo>
                    <a:cubicBezTo>
                      <a:pt x="900039" y="205164"/>
                      <a:pt x="903563" y="200592"/>
                      <a:pt x="906992" y="195924"/>
                    </a:cubicBezTo>
                    <a:cubicBezTo>
                      <a:pt x="913783" y="186466"/>
                      <a:pt x="920832" y="177227"/>
                      <a:pt x="928138" y="168207"/>
                    </a:cubicBezTo>
                    <a:cubicBezTo>
                      <a:pt x="940711" y="152490"/>
                      <a:pt x="954045" y="137441"/>
                      <a:pt x="968047" y="122868"/>
                    </a:cubicBezTo>
                    <a:cubicBezTo>
                      <a:pt x="965095" y="120582"/>
                      <a:pt x="962427" y="118105"/>
                      <a:pt x="959475" y="115915"/>
                    </a:cubicBezTo>
                    <a:cubicBezTo>
                      <a:pt x="943187" y="104009"/>
                      <a:pt x="926328" y="92864"/>
                      <a:pt x="908992" y="82673"/>
                    </a:cubicBezTo>
                    <a:lnTo>
                      <a:pt x="905277" y="80577"/>
                    </a:lnTo>
                    <a:cubicBezTo>
                      <a:pt x="887846" y="70576"/>
                      <a:pt x="869845" y="61527"/>
                      <a:pt x="851556" y="53335"/>
                    </a:cubicBezTo>
                    <a:cubicBezTo>
                      <a:pt x="833135" y="45163"/>
                      <a:pt x="814314" y="37914"/>
                      <a:pt x="795168" y="31618"/>
                    </a:cubicBezTo>
                    <a:lnTo>
                      <a:pt x="791549" y="30475"/>
                    </a:lnTo>
                    <a:lnTo>
                      <a:pt x="791549" y="30475"/>
                    </a:lnTo>
                    <a:cubicBezTo>
                      <a:pt x="779357" y="26475"/>
                      <a:pt x="767069" y="22855"/>
                      <a:pt x="754687" y="19617"/>
                    </a:cubicBezTo>
                    <a:cubicBezTo>
                      <a:pt x="745162" y="17045"/>
                      <a:pt x="735161" y="14855"/>
                      <a:pt x="725255" y="12759"/>
                    </a:cubicBezTo>
                    <a:cubicBezTo>
                      <a:pt x="715349" y="10664"/>
                      <a:pt x="705538" y="8949"/>
                      <a:pt x="695537" y="7330"/>
                    </a:cubicBezTo>
                    <a:cubicBezTo>
                      <a:pt x="675630" y="4282"/>
                      <a:pt x="655532" y="2186"/>
                      <a:pt x="635434" y="1043"/>
                    </a:cubicBezTo>
                    <a:lnTo>
                      <a:pt x="620289" y="472"/>
                    </a:lnTo>
                    <a:lnTo>
                      <a:pt x="605144" y="472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632B7E2C-5249-4A15-91BB-282166432550}"/>
                  </a:ext>
                </a:extLst>
              </p:cNvPr>
              <p:cNvSpPr/>
              <p:nvPr/>
            </p:nvSpPr>
            <p:spPr>
              <a:xfrm>
                <a:off x="4931668" y="4955090"/>
                <a:ext cx="1208068" cy="1162315"/>
              </a:xfrm>
              <a:custGeom>
                <a:avLst/>
                <a:gdLst>
                  <a:gd name="connsiteX0" fmla="*/ 368448 w 1208068"/>
                  <a:gd name="connsiteY0" fmla="*/ 1043 h 1162315"/>
                  <a:gd name="connsiteX1" fmla="*/ 358161 w 1208068"/>
                  <a:gd name="connsiteY1" fmla="*/ 4948 h 1162315"/>
                  <a:gd name="connsiteX2" fmla="*/ 304154 w 1208068"/>
                  <a:gd name="connsiteY2" fmla="*/ 32094 h 1162315"/>
                  <a:gd name="connsiteX3" fmla="*/ 304154 w 1208068"/>
                  <a:gd name="connsiteY3" fmla="*/ 32094 h 1162315"/>
                  <a:gd name="connsiteX4" fmla="*/ 300726 w 1208068"/>
                  <a:gd name="connsiteY4" fmla="*/ 34095 h 1162315"/>
                  <a:gd name="connsiteX5" fmla="*/ 300726 w 1208068"/>
                  <a:gd name="connsiteY5" fmla="*/ 34095 h 1162315"/>
                  <a:gd name="connsiteX6" fmla="*/ 250243 w 1208068"/>
                  <a:gd name="connsiteY6" fmla="*/ 67146 h 1162315"/>
                  <a:gd name="connsiteX7" fmla="*/ 250243 w 1208068"/>
                  <a:gd name="connsiteY7" fmla="*/ 67146 h 1162315"/>
                  <a:gd name="connsiteX8" fmla="*/ 203190 w 1208068"/>
                  <a:gd name="connsiteY8" fmla="*/ 105246 h 1162315"/>
                  <a:gd name="connsiteX9" fmla="*/ 203190 w 1208068"/>
                  <a:gd name="connsiteY9" fmla="*/ 105246 h 1162315"/>
                  <a:gd name="connsiteX10" fmla="*/ 200332 w 1208068"/>
                  <a:gd name="connsiteY10" fmla="*/ 107818 h 1162315"/>
                  <a:gd name="connsiteX11" fmla="*/ 200332 w 1208068"/>
                  <a:gd name="connsiteY11" fmla="*/ 107818 h 1162315"/>
                  <a:gd name="connsiteX12" fmla="*/ 172519 w 1208068"/>
                  <a:gd name="connsiteY12" fmla="*/ 134297 h 1162315"/>
                  <a:gd name="connsiteX13" fmla="*/ 132324 w 1208068"/>
                  <a:gd name="connsiteY13" fmla="*/ 179446 h 1162315"/>
                  <a:gd name="connsiteX14" fmla="*/ 96795 w 1208068"/>
                  <a:gd name="connsiteY14" fmla="*/ 228404 h 1162315"/>
                  <a:gd name="connsiteX15" fmla="*/ 66315 w 1208068"/>
                  <a:gd name="connsiteY15" fmla="*/ 280601 h 1162315"/>
                  <a:gd name="connsiteX16" fmla="*/ 47265 w 1208068"/>
                  <a:gd name="connsiteY16" fmla="*/ 321655 h 1162315"/>
                  <a:gd name="connsiteX17" fmla="*/ 41550 w 1208068"/>
                  <a:gd name="connsiteY17" fmla="*/ 335656 h 1162315"/>
                  <a:gd name="connsiteX18" fmla="*/ 22500 w 1208068"/>
                  <a:gd name="connsiteY18" fmla="*/ 392806 h 1162315"/>
                  <a:gd name="connsiteX19" fmla="*/ 18595 w 1208068"/>
                  <a:gd name="connsiteY19" fmla="*/ 407380 h 1162315"/>
                  <a:gd name="connsiteX20" fmla="*/ 18595 w 1208068"/>
                  <a:gd name="connsiteY20" fmla="*/ 407380 h 1162315"/>
                  <a:gd name="connsiteX21" fmla="*/ 9070 w 1208068"/>
                  <a:gd name="connsiteY21" fmla="*/ 451670 h 1162315"/>
                  <a:gd name="connsiteX22" fmla="*/ 6593 w 1208068"/>
                  <a:gd name="connsiteY22" fmla="*/ 466529 h 1162315"/>
                  <a:gd name="connsiteX23" fmla="*/ 4498 w 1208068"/>
                  <a:gd name="connsiteY23" fmla="*/ 481484 h 1162315"/>
                  <a:gd name="connsiteX24" fmla="*/ 4498 w 1208068"/>
                  <a:gd name="connsiteY24" fmla="*/ 481484 h 1162315"/>
                  <a:gd name="connsiteX25" fmla="*/ 2688 w 1208068"/>
                  <a:gd name="connsiteY25" fmla="*/ 496438 h 1162315"/>
                  <a:gd name="connsiteX26" fmla="*/ 1355 w 1208068"/>
                  <a:gd name="connsiteY26" fmla="*/ 511488 h 1162315"/>
                  <a:gd name="connsiteX27" fmla="*/ -455 w 1208068"/>
                  <a:gd name="connsiteY27" fmla="*/ 556826 h 1162315"/>
                  <a:gd name="connsiteX28" fmla="*/ -455 w 1208068"/>
                  <a:gd name="connsiteY28" fmla="*/ 571971 h 1162315"/>
                  <a:gd name="connsiteX29" fmla="*/ 3926 w 1208068"/>
                  <a:gd name="connsiteY29" fmla="*/ 632265 h 1162315"/>
                  <a:gd name="connsiteX30" fmla="*/ 3926 w 1208068"/>
                  <a:gd name="connsiteY30" fmla="*/ 632265 h 1162315"/>
                  <a:gd name="connsiteX31" fmla="*/ 8308 w 1208068"/>
                  <a:gd name="connsiteY31" fmla="*/ 662173 h 1162315"/>
                  <a:gd name="connsiteX32" fmla="*/ 14309 w 1208068"/>
                  <a:gd name="connsiteY32" fmla="*/ 691796 h 1162315"/>
                  <a:gd name="connsiteX33" fmla="*/ 21643 w 1208068"/>
                  <a:gd name="connsiteY33" fmla="*/ 721038 h 1162315"/>
                  <a:gd name="connsiteX34" fmla="*/ 21643 w 1208068"/>
                  <a:gd name="connsiteY34" fmla="*/ 721038 h 1162315"/>
                  <a:gd name="connsiteX35" fmla="*/ 30597 w 1208068"/>
                  <a:gd name="connsiteY35" fmla="*/ 749613 h 1162315"/>
                  <a:gd name="connsiteX36" fmla="*/ 30597 w 1208068"/>
                  <a:gd name="connsiteY36" fmla="*/ 749613 h 1162315"/>
                  <a:gd name="connsiteX37" fmla="*/ 40788 w 1208068"/>
                  <a:gd name="connsiteY37" fmla="*/ 778188 h 1162315"/>
                  <a:gd name="connsiteX38" fmla="*/ 40788 w 1208068"/>
                  <a:gd name="connsiteY38" fmla="*/ 778188 h 1162315"/>
                  <a:gd name="connsiteX39" fmla="*/ 52504 w 1208068"/>
                  <a:gd name="connsiteY39" fmla="*/ 806001 h 1162315"/>
                  <a:gd name="connsiteX40" fmla="*/ 52504 w 1208068"/>
                  <a:gd name="connsiteY40" fmla="*/ 806001 h 1162315"/>
                  <a:gd name="connsiteX41" fmla="*/ 80031 w 1208068"/>
                  <a:gd name="connsiteY41" fmla="*/ 859817 h 1162315"/>
                  <a:gd name="connsiteX42" fmla="*/ 80031 w 1208068"/>
                  <a:gd name="connsiteY42" fmla="*/ 859817 h 1162315"/>
                  <a:gd name="connsiteX43" fmla="*/ 85079 w 1208068"/>
                  <a:gd name="connsiteY43" fmla="*/ 868199 h 1162315"/>
                  <a:gd name="connsiteX44" fmla="*/ 85079 w 1208068"/>
                  <a:gd name="connsiteY44" fmla="*/ 868199 h 1162315"/>
                  <a:gd name="connsiteX45" fmla="*/ 110035 w 1208068"/>
                  <a:gd name="connsiteY45" fmla="*/ 906299 h 1162315"/>
                  <a:gd name="connsiteX46" fmla="*/ 118893 w 1208068"/>
                  <a:gd name="connsiteY46" fmla="*/ 918491 h 1162315"/>
                  <a:gd name="connsiteX47" fmla="*/ 128418 w 1208068"/>
                  <a:gd name="connsiteY47" fmla="*/ 930492 h 1162315"/>
                  <a:gd name="connsiteX48" fmla="*/ 147468 w 1208068"/>
                  <a:gd name="connsiteY48" fmla="*/ 953733 h 1162315"/>
                  <a:gd name="connsiteX49" fmla="*/ 157660 w 1208068"/>
                  <a:gd name="connsiteY49" fmla="*/ 964973 h 1162315"/>
                  <a:gd name="connsiteX50" fmla="*/ 200713 w 1208068"/>
                  <a:gd name="connsiteY50" fmla="*/ 1007359 h 1162315"/>
                  <a:gd name="connsiteX51" fmla="*/ 200713 w 1208068"/>
                  <a:gd name="connsiteY51" fmla="*/ 1007359 h 1162315"/>
                  <a:gd name="connsiteX52" fmla="*/ 247671 w 1208068"/>
                  <a:gd name="connsiteY52" fmla="*/ 1045459 h 1162315"/>
                  <a:gd name="connsiteX53" fmla="*/ 247671 w 1208068"/>
                  <a:gd name="connsiteY53" fmla="*/ 1045459 h 1162315"/>
                  <a:gd name="connsiteX54" fmla="*/ 298154 w 1208068"/>
                  <a:gd name="connsiteY54" fmla="*/ 1078606 h 1162315"/>
                  <a:gd name="connsiteX55" fmla="*/ 298154 w 1208068"/>
                  <a:gd name="connsiteY55" fmla="*/ 1078606 h 1162315"/>
                  <a:gd name="connsiteX56" fmla="*/ 407882 w 1208068"/>
                  <a:gd name="connsiteY56" fmla="*/ 1128993 h 1162315"/>
                  <a:gd name="connsiteX57" fmla="*/ 465889 w 1208068"/>
                  <a:gd name="connsiteY57" fmla="*/ 1145757 h 1162315"/>
                  <a:gd name="connsiteX58" fmla="*/ 525420 w 1208068"/>
                  <a:gd name="connsiteY58" fmla="*/ 1156616 h 1162315"/>
                  <a:gd name="connsiteX59" fmla="*/ 585618 w 1208068"/>
                  <a:gd name="connsiteY59" fmla="*/ 1161474 h 1162315"/>
                  <a:gd name="connsiteX60" fmla="*/ 646102 w 1208068"/>
                  <a:gd name="connsiteY60" fmla="*/ 1160331 h 1162315"/>
                  <a:gd name="connsiteX61" fmla="*/ 706110 w 1208068"/>
                  <a:gd name="connsiteY61" fmla="*/ 1153092 h 1162315"/>
                  <a:gd name="connsiteX62" fmla="*/ 765069 w 1208068"/>
                  <a:gd name="connsiteY62" fmla="*/ 1139947 h 1162315"/>
                  <a:gd name="connsiteX63" fmla="*/ 822219 w 1208068"/>
                  <a:gd name="connsiteY63" fmla="*/ 1120897 h 1162315"/>
                  <a:gd name="connsiteX64" fmla="*/ 877464 w 1208068"/>
                  <a:gd name="connsiteY64" fmla="*/ 1096227 h 1162315"/>
                  <a:gd name="connsiteX65" fmla="*/ 905468 w 1208068"/>
                  <a:gd name="connsiteY65" fmla="*/ 1081083 h 1162315"/>
                  <a:gd name="connsiteX66" fmla="*/ 956236 w 1208068"/>
                  <a:gd name="connsiteY66" fmla="*/ 1048221 h 1162315"/>
                  <a:gd name="connsiteX67" fmla="*/ 1003861 w 1208068"/>
                  <a:gd name="connsiteY67" fmla="*/ 1010121 h 1162315"/>
                  <a:gd name="connsiteX68" fmla="*/ 1047009 w 1208068"/>
                  <a:gd name="connsiteY68" fmla="*/ 967830 h 1162315"/>
                  <a:gd name="connsiteX69" fmla="*/ 1085871 w 1208068"/>
                  <a:gd name="connsiteY69" fmla="*/ 921539 h 1162315"/>
                  <a:gd name="connsiteX70" fmla="*/ 1119780 w 1208068"/>
                  <a:gd name="connsiteY70" fmla="*/ 871533 h 1162315"/>
                  <a:gd name="connsiteX71" fmla="*/ 1148355 w 1208068"/>
                  <a:gd name="connsiteY71" fmla="*/ 818288 h 1162315"/>
                  <a:gd name="connsiteX72" fmla="*/ 1171692 w 1208068"/>
                  <a:gd name="connsiteY72" fmla="*/ 762567 h 1162315"/>
                  <a:gd name="connsiteX73" fmla="*/ 1189313 w 1208068"/>
                  <a:gd name="connsiteY73" fmla="*/ 704750 h 1162315"/>
                  <a:gd name="connsiteX74" fmla="*/ 1201124 w 1208068"/>
                  <a:gd name="connsiteY74" fmla="*/ 645505 h 1162315"/>
                  <a:gd name="connsiteX75" fmla="*/ 1206934 w 1208068"/>
                  <a:gd name="connsiteY75" fmla="*/ 585307 h 1162315"/>
                  <a:gd name="connsiteX76" fmla="*/ 1206934 w 1208068"/>
                  <a:gd name="connsiteY76" fmla="*/ 524918 h 1162315"/>
                  <a:gd name="connsiteX77" fmla="*/ 1202457 w 1208068"/>
                  <a:gd name="connsiteY77" fmla="*/ 481674 h 1162315"/>
                  <a:gd name="connsiteX78" fmla="*/ 1187122 w 1208068"/>
                  <a:gd name="connsiteY78" fmla="*/ 485294 h 1162315"/>
                  <a:gd name="connsiteX79" fmla="*/ 1118542 w 1208068"/>
                  <a:gd name="connsiteY79" fmla="*/ 497200 h 1162315"/>
                  <a:gd name="connsiteX80" fmla="*/ 1066440 w 1208068"/>
                  <a:gd name="connsiteY80" fmla="*/ 501486 h 1162315"/>
                  <a:gd name="connsiteX81" fmla="*/ 1049010 w 1208068"/>
                  <a:gd name="connsiteY81" fmla="*/ 502058 h 1162315"/>
                  <a:gd name="connsiteX82" fmla="*/ 1037389 w 1208068"/>
                  <a:gd name="connsiteY82" fmla="*/ 502058 h 1162315"/>
                  <a:gd name="connsiteX83" fmla="*/ 1037389 w 1208068"/>
                  <a:gd name="connsiteY83" fmla="*/ 502058 h 1162315"/>
                  <a:gd name="connsiteX84" fmla="*/ 967856 w 1208068"/>
                  <a:gd name="connsiteY84" fmla="*/ 498533 h 1162315"/>
                  <a:gd name="connsiteX85" fmla="*/ 898991 w 1208068"/>
                  <a:gd name="connsiteY85" fmla="*/ 487961 h 1162315"/>
                  <a:gd name="connsiteX86" fmla="*/ 831554 w 1208068"/>
                  <a:gd name="connsiteY86" fmla="*/ 470720 h 1162315"/>
                  <a:gd name="connsiteX87" fmla="*/ 766117 w 1208068"/>
                  <a:gd name="connsiteY87" fmla="*/ 446717 h 1162315"/>
                  <a:gd name="connsiteX88" fmla="*/ 703538 w 1208068"/>
                  <a:gd name="connsiteY88" fmla="*/ 416333 h 1162315"/>
                  <a:gd name="connsiteX89" fmla="*/ 644197 w 1208068"/>
                  <a:gd name="connsiteY89" fmla="*/ 379948 h 1162315"/>
                  <a:gd name="connsiteX90" fmla="*/ 588761 w 1208068"/>
                  <a:gd name="connsiteY90" fmla="*/ 337751 h 1162315"/>
                  <a:gd name="connsiteX91" fmla="*/ 537898 w 1208068"/>
                  <a:gd name="connsiteY91" fmla="*/ 290126 h 1162315"/>
                  <a:gd name="connsiteX92" fmla="*/ 491988 w 1208068"/>
                  <a:gd name="connsiteY92" fmla="*/ 237739 h 1162315"/>
                  <a:gd name="connsiteX93" fmla="*/ 451601 w 1208068"/>
                  <a:gd name="connsiteY93" fmla="*/ 180589 h 1162315"/>
                  <a:gd name="connsiteX94" fmla="*/ 417026 w 1208068"/>
                  <a:gd name="connsiteY94" fmla="*/ 120201 h 1162315"/>
                  <a:gd name="connsiteX95" fmla="*/ 388451 w 1208068"/>
                  <a:gd name="connsiteY95" fmla="*/ 56574 h 1162315"/>
                  <a:gd name="connsiteX96" fmla="*/ 369401 w 1208068"/>
                  <a:gd name="connsiteY96" fmla="*/ -576 h 116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08068" h="1162315">
                    <a:moveTo>
                      <a:pt x="368448" y="1043"/>
                    </a:moveTo>
                    <a:cubicBezTo>
                      <a:pt x="365115" y="2472"/>
                      <a:pt x="361590" y="3519"/>
                      <a:pt x="358161" y="4948"/>
                    </a:cubicBezTo>
                    <a:cubicBezTo>
                      <a:pt x="339682" y="13140"/>
                      <a:pt x="321681" y="22189"/>
                      <a:pt x="304154" y="32094"/>
                    </a:cubicBezTo>
                    <a:lnTo>
                      <a:pt x="304154" y="32094"/>
                    </a:lnTo>
                    <a:lnTo>
                      <a:pt x="300726" y="34095"/>
                    </a:lnTo>
                    <a:lnTo>
                      <a:pt x="300726" y="34095"/>
                    </a:lnTo>
                    <a:cubicBezTo>
                      <a:pt x="283390" y="44258"/>
                      <a:pt x="266559" y="55269"/>
                      <a:pt x="250243" y="67146"/>
                    </a:cubicBezTo>
                    <a:lnTo>
                      <a:pt x="250243" y="67146"/>
                    </a:lnTo>
                    <a:cubicBezTo>
                      <a:pt x="233927" y="79081"/>
                      <a:pt x="218239" y="91787"/>
                      <a:pt x="203190" y="105246"/>
                    </a:cubicBezTo>
                    <a:lnTo>
                      <a:pt x="203190" y="105246"/>
                    </a:lnTo>
                    <a:lnTo>
                      <a:pt x="200332" y="107818"/>
                    </a:lnTo>
                    <a:lnTo>
                      <a:pt x="200332" y="107818"/>
                    </a:lnTo>
                    <a:cubicBezTo>
                      <a:pt x="190807" y="116390"/>
                      <a:pt x="181282" y="125154"/>
                      <a:pt x="172519" y="134297"/>
                    </a:cubicBezTo>
                    <a:cubicBezTo>
                      <a:pt x="158346" y="148642"/>
                      <a:pt x="144925" y="163711"/>
                      <a:pt x="132324" y="179446"/>
                    </a:cubicBezTo>
                    <a:cubicBezTo>
                      <a:pt x="119655" y="195162"/>
                      <a:pt x="107844" y="211545"/>
                      <a:pt x="96795" y="228404"/>
                    </a:cubicBezTo>
                    <a:cubicBezTo>
                      <a:pt x="85746" y="245264"/>
                      <a:pt x="75650" y="262695"/>
                      <a:pt x="66315" y="280601"/>
                    </a:cubicBezTo>
                    <a:cubicBezTo>
                      <a:pt x="59390" y="294060"/>
                      <a:pt x="53047" y="307748"/>
                      <a:pt x="47265" y="321655"/>
                    </a:cubicBezTo>
                    <a:cubicBezTo>
                      <a:pt x="45265" y="326322"/>
                      <a:pt x="43360" y="331180"/>
                      <a:pt x="41550" y="335656"/>
                    </a:cubicBezTo>
                    <a:cubicBezTo>
                      <a:pt x="34216" y="354363"/>
                      <a:pt x="27853" y="373442"/>
                      <a:pt x="22500" y="392806"/>
                    </a:cubicBezTo>
                    <a:cubicBezTo>
                      <a:pt x="21166" y="397664"/>
                      <a:pt x="19833" y="402331"/>
                      <a:pt x="18595" y="407380"/>
                    </a:cubicBezTo>
                    <a:lnTo>
                      <a:pt x="18595" y="407380"/>
                    </a:lnTo>
                    <a:cubicBezTo>
                      <a:pt x="14785" y="421953"/>
                      <a:pt x="11547" y="436812"/>
                      <a:pt x="9070" y="451670"/>
                    </a:cubicBezTo>
                    <a:cubicBezTo>
                      <a:pt x="8213" y="456624"/>
                      <a:pt x="7356" y="461195"/>
                      <a:pt x="6593" y="466529"/>
                    </a:cubicBezTo>
                    <a:cubicBezTo>
                      <a:pt x="5831" y="471863"/>
                      <a:pt x="5070" y="476054"/>
                      <a:pt x="4498" y="481484"/>
                    </a:cubicBezTo>
                    <a:lnTo>
                      <a:pt x="4498" y="481484"/>
                    </a:lnTo>
                    <a:cubicBezTo>
                      <a:pt x="3831" y="486437"/>
                      <a:pt x="3260" y="491009"/>
                      <a:pt x="2688" y="496438"/>
                    </a:cubicBezTo>
                    <a:cubicBezTo>
                      <a:pt x="2116" y="501867"/>
                      <a:pt x="1736" y="506535"/>
                      <a:pt x="1355" y="511488"/>
                    </a:cubicBezTo>
                    <a:cubicBezTo>
                      <a:pt x="212" y="526632"/>
                      <a:pt x="-360" y="541682"/>
                      <a:pt x="-455" y="556826"/>
                    </a:cubicBezTo>
                    <a:cubicBezTo>
                      <a:pt x="-455" y="561875"/>
                      <a:pt x="-455" y="566923"/>
                      <a:pt x="-455" y="571971"/>
                    </a:cubicBezTo>
                    <a:cubicBezTo>
                      <a:pt x="-7" y="592164"/>
                      <a:pt x="1450" y="612262"/>
                      <a:pt x="3926" y="632265"/>
                    </a:cubicBezTo>
                    <a:lnTo>
                      <a:pt x="3926" y="632265"/>
                    </a:lnTo>
                    <a:cubicBezTo>
                      <a:pt x="5070" y="642266"/>
                      <a:pt x="6593" y="652172"/>
                      <a:pt x="8308" y="662173"/>
                    </a:cubicBezTo>
                    <a:cubicBezTo>
                      <a:pt x="10022" y="672174"/>
                      <a:pt x="12023" y="681985"/>
                      <a:pt x="14309" y="691796"/>
                    </a:cubicBezTo>
                    <a:cubicBezTo>
                      <a:pt x="16595" y="701606"/>
                      <a:pt x="18976" y="711417"/>
                      <a:pt x="21643" y="721038"/>
                    </a:cubicBezTo>
                    <a:lnTo>
                      <a:pt x="21643" y="721038"/>
                    </a:lnTo>
                    <a:cubicBezTo>
                      <a:pt x="24405" y="730563"/>
                      <a:pt x="27358" y="740088"/>
                      <a:pt x="30597" y="749613"/>
                    </a:cubicBezTo>
                    <a:lnTo>
                      <a:pt x="30597" y="749613"/>
                    </a:lnTo>
                    <a:cubicBezTo>
                      <a:pt x="33740" y="759138"/>
                      <a:pt x="37169" y="768663"/>
                      <a:pt x="40788" y="778188"/>
                    </a:cubicBezTo>
                    <a:lnTo>
                      <a:pt x="40788" y="778188"/>
                    </a:lnTo>
                    <a:cubicBezTo>
                      <a:pt x="44503" y="787713"/>
                      <a:pt x="48408" y="797238"/>
                      <a:pt x="52504" y="806001"/>
                    </a:cubicBezTo>
                    <a:lnTo>
                      <a:pt x="52504" y="806001"/>
                    </a:lnTo>
                    <a:cubicBezTo>
                      <a:pt x="60762" y="824393"/>
                      <a:pt x="69954" y="842358"/>
                      <a:pt x="80031" y="859817"/>
                    </a:cubicBezTo>
                    <a:lnTo>
                      <a:pt x="80031" y="859817"/>
                    </a:lnTo>
                    <a:lnTo>
                      <a:pt x="85079" y="868199"/>
                    </a:lnTo>
                    <a:lnTo>
                      <a:pt x="85079" y="868199"/>
                    </a:lnTo>
                    <a:cubicBezTo>
                      <a:pt x="92890" y="880895"/>
                      <a:pt x="101205" y="893602"/>
                      <a:pt x="110035" y="906299"/>
                    </a:cubicBezTo>
                    <a:cubicBezTo>
                      <a:pt x="112892" y="910490"/>
                      <a:pt x="115940" y="914491"/>
                      <a:pt x="118893" y="918491"/>
                    </a:cubicBezTo>
                    <a:cubicBezTo>
                      <a:pt x="121846" y="922491"/>
                      <a:pt x="124989" y="926587"/>
                      <a:pt x="128418" y="930492"/>
                    </a:cubicBezTo>
                    <a:cubicBezTo>
                      <a:pt x="134705" y="938398"/>
                      <a:pt x="141182" y="946114"/>
                      <a:pt x="147468" y="953733"/>
                    </a:cubicBezTo>
                    <a:cubicBezTo>
                      <a:pt x="150802" y="957543"/>
                      <a:pt x="154231" y="961258"/>
                      <a:pt x="157660" y="964973"/>
                    </a:cubicBezTo>
                    <a:cubicBezTo>
                      <a:pt x="171290" y="979813"/>
                      <a:pt x="185663" y="993957"/>
                      <a:pt x="200713" y="1007359"/>
                    </a:cubicBezTo>
                    <a:lnTo>
                      <a:pt x="200713" y="1007359"/>
                    </a:lnTo>
                    <a:cubicBezTo>
                      <a:pt x="215715" y="1020837"/>
                      <a:pt x="231393" y="1033553"/>
                      <a:pt x="247671" y="1045459"/>
                    </a:cubicBezTo>
                    <a:lnTo>
                      <a:pt x="247671" y="1045459"/>
                    </a:lnTo>
                    <a:cubicBezTo>
                      <a:pt x="263959" y="1057270"/>
                      <a:pt x="280818" y="1068414"/>
                      <a:pt x="298154" y="1078606"/>
                    </a:cubicBezTo>
                    <a:lnTo>
                      <a:pt x="298154" y="1078606"/>
                    </a:lnTo>
                    <a:cubicBezTo>
                      <a:pt x="332958" y="1099028"/>
                      <a:pt x="369715" y="1115906"/>
                      <a:pt x="407882" y="1128993"/>
                    </a:cubicBezTo>
                    <a:cubicBezTo>
                      <a:pt x="426932" y="1135565"/>
                      <a:pt x="445982" y="1141090"/>
                      <a:pt x="465889" y="1145757"/>
                    </a:cubicBezTo>
                    <a:cubicBezTo>
                      <a:pt x="485539" y="1150377"/>
                      <a:pt x="505408" y="1153996"/>
                      <a:pt x="525420" y="1156616"/>
                    </a:cubicBezTo>
                    <a:cubicBezTo>
                      <a:pt x="545327" y="1159283"/>
                      <a:pt x="565520" y="1160807"/>
                      <a:pt x="585618" y="1161474"/>
                    </a:cubicBezTo>
                    <a:cubicBezTo>
                      <a:pt x="605716" y="1162141"/>
                      <a:pt x="626004" y="1161474"/>
                      <a:pt x="646102" y="1160331"/>
                    </a:cubicBezTo>
                    <a:cubicBezTo>
                      <a:pt x="666200" y="1159188"/>
                      <a:pt x="686202" y="1156521"/>
                      <a:pt x="706110" y="1153092"/>
                    </a:cubicBezTo>
                    <a:cubicBezTo>
                      <a:pt x="725979" y="1149758"/>
                      <a:pt x="745667" y="1145376"/>
                      <a:pt x="765069" y="1139947"/>
                    </a:cubicBezTo>
                    <a:cubicBezTo>
                      <a:pt x="784424" y="1134546"/>
                      <a:pt x="803493" y="1128193"/>
                      <a:pt x="822219" y="1120897"/>
                    </a:cubicBezTo>
                    <a:cubicBezTo>
                      <a:pt x="841269" y="1113591"/>
                      <a:pt x="859681" y="1105371"/>
                      <a:pt x="877464" y="1096227"/>
                    </a:cubicBezTo>
                    <a:cubicBezTo>
                      <a:pt x="886989" y="1091465"/>
                      <a:pt x="896514" y="1086702"/>
                      <a:pt x="905468" y="1081083"/>
                    </a:cubicBezTo>
                    <a:cubicBezTo>
                      <a:pt x="922936" y="1071005"/>
                      <a:pt x="939881" y="1060032"/>
                      <a:pt x="956236" y="1048221"/>
                    </a:cubicBezTo>
                    <a:cubicBezTo>
                      <a:pt x="972753" y="1036344"/>
                      <a:pt x="988640" y="1023618"/>
                      <a:pt x="1003861" y="1010121"/>
                    </a:cubicBezTo>
                    <a:cubicBezTo>
                      <a:pt x="1018987" y="996805"/>
                      <a:pt x="1033388" y="982689"/>
                      <a:pt x="1047009" y="967830"/>
                    </a:cubicBezTo>
                    <a:cubicBezTo>
                      <a:pt x="1060725" y="953067"/>
                      <a:pt x="1073679" y="937541"/>
                      <a:pt x="1085871" y="921539"/>
                    </a:cubicBezTo>
                    <a:cubicBezTo>
                      <a:pt x="1098064" y="905537"/>
                      <a:pt x="1109303" y="888678"/>
                      <a:pt x="1119780" y="871533"/>
                    </a:cubicBezTo>
                    <a:cubicBezTo>
                      <a:pt x="1130258" y="854388"/>
                      <a:pt x="1139878" y="836481"/>
                      <a:pt x="1148355" y="818288"/>
                    </a:cubicBezTo>
                    <a:cubicBezTo>
                      <a:pt x="1156833" y="800095"/>
                      <a:pt x="1164833" y="781521"/>
                      <a:pt x="1171692" y="762567"/>
                    </a:cubicBezTo>
                    <a:cubicBezTo>
                      <a:pt x="1178549" y="743612"/>
                      <a:pt x="1184360" y="724467"/>
                      <a:pt x="1189313" y="704750"/>
                    </a:cubicBezTo>
                    <a:cubicBezTo>
                      <a:pt x="1194247" y="685214"/>
                      <a:pt x="1198190" y="665440"/>
                      <a:pt x="1201124" y="645505"/>
                    </a:cubicBezTo>
                    <a:cubicBezTo>
                      <a:pt x="1204076" y="625502"/>
                      <a:pt x="1205981" y="605499"/>
                      <a:pt x="1206934" y="585307"/>
                    </a:cubicBezTo>
                    <a:cubicBezTo>
                      <a:pt x="1207887" y="565114"/>
                      <a:pt x="1207791" y="545015"/>
                      <a:pt x="1206934" y="524918"/>
                    </a:cubicBezTo>
                    <a:cubicBezTo>
                      <a:pt x="1206172" y="510440"/>
                      <a:pt x="1204267" y="496343"/>
                      <a:pt x="1202457" y="481674"/>
                    </a:cubicBezTo>
                    <a:lnTo>
                      <a:pt x="1187122" y="485294"/>
                    </a:lnTo>
                    <a:cubicBezTo>
                      <a:pt x="1164453" y="490437"/>
                      <a:pt x="1141498" y="494819"/>
                      <a:pt x="1118542" y="497200"/>
                    </a:cubicBezTo>
                    <a:cubicBezTo>
                      <a:pt x="1101206" y="499295"/>
                      <a:pt x="1083871" y="500724"/>
                      <a:pt x="1066440" y="501486"/>
                    </a:cubicBezTo>
                    <a:lnTo>
                      <a:pt x="1049010" y="502058"/>
                    </a:lnTo>
                    <a:lnTo>
                      <a:pt x="1037389" y="502058"/>
                    </a:lnTo>
                    <a:lnTo>
                      <a:pt x="1037389" y="502058"/>
                    </a:lnTo>
                    <a:cubicBezTo>
                      <a:pt x="1014148" y="502058"/>
                      <a:pt x="990907" y="500820"/>
                      <a:pt x="967856" y="498533"/>
                    </a:cubicBezTo>
                    <a:cubicBezTo>
                      <a:pt x="944806" y="496247"/>
                      <a:pt x="921756" y="492628"/>
                      <a:pt x="898991" y="487961"/>
                    </a:cubicBezTo>
                    <a:cubicBezTo>
                      <a:pt x="876236" y="483360"/>
                      <a:pt x="853728" y="477607"/>
                      <a:pt x="831554" y="470720"/>
                    </a:cubicBezTo>
                    <a:cubicBezTo>
                      <a:pt x="809332" y="463796"/>
                      <a:pt x="787520" y="455795"/>
                      <a:pt x="766117" y="446717"/>
                    </a:cubicBezTo>
                    <a:cubicBezTo>
                      <a:pt x="744753" y="437669"/>
                      <a:pt x="723864" y="427525"/>
                      <a:pt x="703538" y="416333"/>
                    </a:cubicBezTo>
                    <a:cubicBezTo>
                      <a:pt x="683154" y="405217"/>
                      <a:pt x="663352" y="393073"/>
                      <a:pt x="644197" y="379948"/>
                    </a:cubicBezTo>
                    <a:cubicBezTo>
                      <a:pt x="625147" y="366803"/>
                      <a:pt x="606669" y="352735"/>
                      <a:pt x="588761" y="337751"/>
                    </a:cubicBezTo>
                    <a:cubicBezTo>
                      <a:pt x="570854" y="322768"/>
                      <a:pt x="553900" y="306890"/>
                      <a:pt x="537898" y="290126"/>
                    </a:cubicBezTo>
                    <a:cubicBezTo>
                      <a:pt x="521706" y="273363"/>
                      <a:pt x="506465" y="255932"/>
                      <a:pt x="491988" y="237739"/>
                    </a:cubicBezTo>
                    <a:cubicBezTo>
                      <a:pt x="477576" y="219375"/>
                      <a:pt x="464098" y="200306"/>
                      <a:pt x="451601" y="180589"/>
                    </a:cubicBezTo>
                    <a:cubicBezTo>
                      <a:pt x="439123" y="160967"/>
                      <a:pt x="427503" y="140870"/>
                      <a:pt x="417026" y="120201"/>
                    </a:cubicBezTo>
                    <a:cubicBezTo>
                      <a:pt x="406548" y="99532"/>
                      <a:pt x="397023" y="78195"/>
                      <a:pt x="388451" y="56574"/>
                    </a:cubicBezTo>
                    <a:cubicBezTo>
                      <a:pt x="381212" y="37524"/>
                      <a:pt x="374735" y="18474"/>
                      <a:pt x="369401" y="-5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7" name="Group 756">
              <a:extLst>
                <a:ext uri="{FF2B5EF4-FFF2-40B4-BE49-F238E27FC236}">
                  <a16:creationId xmlns:a16="http://schemas.microsoft.com/office/drawing/2014/main" id="{C3475DB6-778D-46BC-A601-622C29088FC8}"/>
                </a:ext>
              </a:extLst>
            </p:cNvPr>
            <p:cNvGrpSpPr/>
            <p:nvPr/>
          </p:nvGrpSpPr>
          <p:grpSpPr>
            <a:xfrm>
              <a:off x="4332136" y="2404604"/>
              <a:ext cx="814127" cy="802221"/>
              <a:chOff x="4438473" y="2897392"/>
              <a:chExt cx="2257602" cy="2224586"/>
            </a:xfrm>
          </p:grpSpPr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A346FF78-A74F-4212-AD8B-ADCF4D29DBC4}"/>
                  </a:ext>
                </a:extLst>
              </p:cNvPr>
              <p:cNvSpPr/>
              <p:nvPr/>
            </p:nvSpPr>
            <p:spPr>
              <a:xfrm>
                <a:off x="4438473" y="3746992"/>
                <a:ext cx="901373" cy="879715"/>
              </a:xfrm>
              <a:custGeom>
                <a:avLst/>
                <a:gdLst>
                  <a:gd name="connsiteX0" fmla="*/ 154578 w 310059"/>
                  <a:gd name="connsiteY0" fmla="*/ -573 h 302609"/>
                  <a:gd name="connsiteX1" fmla="*/ 150696 w 310059"/>
                  <a:gd name="connsiteY1" fmla="*/ -573 h 302609"/>
                  <a:gd name="connsiteX2" fmla="*/ 146789 w 310059"/>
                  <a:gd name="connsiteY2" fmla="*/ -573 h 302609"/>
                  <a:gd name="connsiteX3" fmla="*/ 135171 w 310059"/>
                  <a:gd name="connsiteY3" fmla="*/ 424 h 302609"/>
                  <a:gd name="connsiteX4" fmla="*/ 127487 w 310059"/>
                  <a:gd name="connsiteY4" fmla="*/ 1578 h 302609"/>
                  <a:gd name="connsiteX5" fmla="*/ 119856 w 310059"/>
                  <a:gd name="connsiteY5" fmla="*/ 3125 h 302609"/>
                  <a:gd name="connsiteX6" fmla="*/ 111989 w 310059"/>
                  <a:gd name="connsiteY6" fmla="*/ 5170 h 302609"/>
                  <a:gd name="connsiteX7" fmla="*/ 111989 w 310059"/>
                  <a:gd name="connsiteY7" fmla="*/ 5170 h 302609"/>
                  <a:gd name="connsiteX8" fmla="*/ 108265 w 310059"/>
                  <a:gd name="connsiteY8" fmla="*/ 6272 h 302609"/>
                  <a:gd name="connsiteX9" fmla="*/ 101866 w 310059"/>
                  <a:gd name="connsiteY9" fmla="*/ 8449 h 302609"/>
                  <a:gd name="connsiteX10" fmla="*/ 100895 w 310059"/>
                  <a:gd name="connsiteY10" fmla="*/ 8790 h 302609"/>
                  <a:gd name="connsiteX11" fmla="*/ 97276 w 310059"/>
                  <a:gd name="connsiteY11" fmla="*/ 10179 h 302609"/>
                  <a:gd name="connsiteX12" fmla="*/ 90117 w 310059"/>
                  <a:gd name="connsiteY12" fmla="*/ 13248 h 302609"/>
                  <a:gd name="connsiteX13" fmla="*/ 83115 w 310059"/>
                  <a:gd name="connsiteY13" fmla="*/ 16657 h 302609"/>
                  <a:gd name="connsiteX14" fmla="*/ 77529 w 310059"/>
                  <a:gd name="connsiteY14" fmla="*/ 19699 h 302609"/>
                  <a:gd name="connsiteX15" fmla="*/ 75064 w 310059"/>
                  <a:gd name="connsiteY15" fmla="*/ 21168 h 302609"/>
                  <a:gd name="connsiteX16" fmla="*/ 69819 w 310059"/>
                  <a:gd name="connsiteY16" fmla="*/ 24498 h 302609"/>
                  <a:gd name="connsiteX17" fmla="*/ 57257 w 310059"/>
                  <a:gd name="connsiteY17" fmla="*/ 33651 h 302609"/>
                  <a:gd name="connsiteX18" fmla="*/ 57257 w 310059"/>
                  <a:gd name="connsiteY18" fmla="*/ 33651 h 302609"/>
                  <a:gd name="connsiteX19" fmla="*/ 45666 w 310059"/>
                  <a:gd name="connsiteY19" fmla="*/ 43983 h 302609"/>
                  <a:gd name="connsiteX20" fmla="*/ 35176 w 310059"/>
                  <a:gd name="connsiteY20" fmla="*/ 55417 h 302609"/>
                  <a:gd name="connsiteX21" fmla="*/ 11101 w 310059"/>
                  <a:gd name="connsiteY21" fmla="*/ 95201 h 302609"/>
                  <a:gd name="connsiteX22" fmla="*/ 5856 w 310059"/>
                  <a:gd name="connsiteY22" fmla="*/ 109834 h 302609"/>
                  <a:gd name="connsiteX23" fmla="*/ 2080 w 310059"/>
                  <a:gd name="connsiteY23" fmla="*/ 124940 h 302609"/>
                  <a:gd name="connsiteX24" fmla="*/ -123 w 310059"/>
                  <a:gd name="connsiteY24" fmla="*/ 140307 h 302609"/>
                  <a:gd name="connsiteX25" fmla="*/ -123 w 310059"/>
                  <a:gd name="connsiteY25" fmla="*/ 140307 h 302609"/>
                  <a:gd name="connsiteX26" fmla="*/ 61 w 310059"/>
                  <a:gd name="connsiteY26" fmla="*/ 171358 h 302609"/>
                  <a:gd name="connsiteX27" fmla="*/ 61 w 310059"/>
                  <a:gd name="connsiteY27" fmla="*/ 171358 h 302609"/>
                  <a:gd name="connsiteX28" fmla="*/ 2473 w 310059"/>
                  <a:gd name="connsiteY28" fmla="*/ 186725 h 302609"/>
                  <a:gd name="connsiteX29" fmla="*/ 3050 w 310059"/>
                  <a:gd name="connsiteY29" fmla="*/ 189348 h 302609"/>
                  <a:gd name="connsiteX30" fmla="*/ 3050 w 310059"/>
                  <a:gd name="connsiteY30" fmla="*/ 189348 h 302609"/>
                  <a:gd name="connsiteX31" fmla="*/ 7272 w 310059"/>
                  <a:gd name="connsiteY31" fmla="*/ 204322 h 302609"/>
                  <a:gd name="connsiteX32" fmla="*/ 12990 w 310059"/>
                  <a:gd name="connsiteY32" fmla="*/ 218772 h 302609"/>
                  <a:gd name="connsiteX33" fmla="*/ 20096 w 310059"/>
                  <a:gd name="connsiteY33" fmla="*/ 232619 h 302609"/>
                  <a:gd name="connsiteX34" fmla="*/ 20096 w 310059"/>
                  <a:gd name="connsiteY34" fmla="*/ 232619 h 302609"/>
                  <a:gd name="connsiteX35" fmla="*/ 28541 w 310059"/>
                  <a:gd name="connsiteY35" fmla="*/ 245731 h 302609"/>
                  <a:gd name="connsiteX36" fmla="*/ 38270 w 310059"/>
                  <a:gd name="connsiteY36" fmla="*/ 257847 h 302609"/>
                  <a:gd name="connsiteX37" fmla="*/ 38270 w 310059"/>
                  <a:gd name="connsiteY37" fmla="*/ 257847 h 302609"/>
                  <a:gd name="connsiteX38" fmla="*/ 49127 w 310059"/>
                  <a:gd name="connsiteY38" fmla="*/ 268941 h 302609"/>
                  <a:gd name="connsiteX39" fmla="*/ 61086 w 310059"/>
                  <a:gd name="connsiteY39" fmla="*/ 278906 h 302609"/>
                  <a:gd name="connsiteX40" fmla="*/ 61086 w 310059"/>
                  <a:gd name="connsiteY40" fmla="*/ 278906 h 302609"/>
                  <a:gd name="connsiteX41" fmla="*/ 73962 w 310059"/>
                  <a:gd name="connsiteY41" fmla="*/ 287613 h 302609"/>
                  <a:gd name="connsiteX42" fmla="*/ 87652 w 310059"/>
                  <a:gd name="connsiteY42" fmla="*/ 295008 h 302609"/>
                  <a:gd name="connsiteX43" fmla="*/ 101997 w 310059"/>
                  <a:gd name="connsiteY43" fmla="*/ 300987 h 302609"/>
                  <a:gd name="connsiteX44" fmla="*/ 105458 w 310059"/>
                  <a:gd name="connsiteY44" fmla="*/ 302036 h 302609"/>
                  <a:gd name="connsiteX45" fmla="*/ 105668 w 310059"/>
                  <a:gd name="connsiteY45" fmla="*/ 299781 h 302609"/>
                  <a:gd name="connsiteX46" fmla="*/ 108291 w 310059"/>
                  <a:gd name="connsiteY46" fmla="*/ 282053 h 302609"/>
                  <a:gd name="connsiteX47" fmla="*/ 112618 w 310059"/>
                  <a:gd name="connsiteY47" fmla="*/ 264666 h 302609"/>
                  <a:gd name="connsiteX48" fmla="*/ 115424 w 310059"/>
                  <a:gd name="connsiteY48" fmla="*/ 256169 h 302609"/>
                  <a:gd name="connsiteX49" fmla="*/ 118676 w 310059"/>
                  <a:gd name="connsiteY49" fmla="*/ 247803 h 302609"/>
                  <a:gd name="connsiteX50" fmla="*/ 122531 w 310059"/>
                  <a:gd name="connsiteY50" fmla="*/ 239175 h 302609"/>
                  <a:gd name="connsiteX51" fmla="*/ 122531 w 310059"/>
                  <a:gd name="connsiteY51" fmla="*/ 239175 h 302609"/>
                  <a:gd name="connsiteX52" fmla="*/ 131106 w 310059"/>
                  <a:gd name="connsiteY52" fmla="*/ 223440 h 302609"/>
                  <a:gd name="connsiteX53" fmla="*/ 141098 w 310059"/>
                  <a:gd name="connsiteY53" fmla="*/ 208728 h 302609"/>
                  <a:gd name="connsiteX54" fmla="*/ 152637 w 310059"/>
                  <a:gd name="connsiteY54" fmla="*/ 195013 h 302609"/>
                  <a:gd name="connsiteX55" fmla="*/ 165487 w 310059"/>
                  <a:gd name="connsiteY55" fmla="*/ 182556 h 302609"/>
                  <a:gd name="connsiteX56" fmla="*/ 179518 w 310059"/>
                  <a:gd name="connsiteY56" fmla="*/ 171410 h 302609"/>
                  <a:gd name="connsiteX57" fmla="*/ 194597 w 310059"/>
                  <a:gd name="connsiteY57" fmla="*/ 161733 h 302609"/>
                  <a:gd name="connsiteX58" fmla="*/ 202464 w 310059"/>
                  <a:gd name="connsiteY58" fmla="*/ 157485 h 302609"/>
                  <a:gd name="connsiteX59" fmla="*/ 210542 w 310059"/>
                  <a:gd name="connsiteY59" fmla="*/ 153603 h 302609"/>
                  <a:gd name="connsiteX60" fmla="*/ 227247 w 310059"/>
                  <a:gd name="connsiteY60" fmla="*/ 147126 h 302609"/>
                  <a:gd name="connsiteX61" fmla="*/ 244503 w 310059"/>
                  <a:gd name="connsiteY61" fmla="*/ 142327 h 302609"/>
                  <a:gd name="connsiteX62" fmla="*/ 262152 w 310059"/>
                  <a:gd name="connsiteY62" fmla="*/ 139285 h 302609"/>
                  <a:gd name="connsiteX63" fmla="*/ 280038 w 310059"/>
                  <a:gd name="connsiteY63" fmla="*/ 138026 h 302609"/>
                  <a:gd name="connsiteX64" fmla="*/ 297923 w 310059"/>
                  <a:gd name="connsiteY64" fmla="*/ 138550 h 302609"/>
                  <a:gd name="connsiteX65" fmla="*/ 297923 w 310059"/>
                  <a:gd name="connsiteY65" fmla="*/ 138550 h 302609"/>
                  <a:gd name="connsiteX66" fmla="*/ 309252 w 310059"/>
                  <a:gd name="connsiteY66" fmla="*/ 139835 h 302609"/>
                  <a:gd name="connsiteX67" fmla="*/ 309252 w 310059"/>
                  <a:gd name="connsiteY67" fmla="*/ 138655 h 302609"/>
                  <a:gd name="connsiteX68" fmla="*/ 306892 w 310059"/>
                  <a:gd name="connsiteY68" fmla="*/ 123287 h 302609"/>
                  <a:gd name="connsiteX69" fmla="*/ 306263 w 310059"/>
                  <a:gd name="connsiteY69" fmla="*/ 120324 h 302609"/>
                  <a:gd name="connsiteX70" fmla="*/ 301988 w 310059"/>
                  <a:gd name="connsiteY70" fmla="*/ 105402 h 302609"/>
                  <a:gd name="connsiteX71" fmla="*/ 296218 w 310059"/>
                  <a:gd name="connsiteY71" fmla="*/ 90952 h 302609"/>
                  <a:gd name="connsiteX72" fmla="*/ 294907 w 310059"/>
                  <a:gd name="connsiteY72" fmla="*/ 88198 h 302609"/>
                  <a:gd name="connsiteX73" fmla="*/ 294907 w 310059"/>
                  <a:gd name="connsiteY73" fmla="*/ 88198 h 302609"/>
                  <a:gd name="connsiteX74" fmla="*/ 291393 w 310059"/>
                  <a:gd name="connsiteY74" fmla="*/ 81249 h 302609"/>
                  <a:gd name="connsiteX75" fmla="*/ 283342 w 310059"/>
                  <a:gd name="connsiteY75" fmla="*/ 67927 h 302609"/>
                  <a:gd name="connsiteX76" fmla="*/ 281113 w 310059"/>
                  <a:gd name="connsiteY76" fmla="*/ 64727 h 302609"/>
                  <a:gd name="connsiteX77" fmla="*/ 276445 w 310059"/>
                  <a:gd name="connsiteY77" fmla="*/ 58512 h 302609"/>
                  <a:gd name="connsiteX78" fmla="*/ 274006 w 310059"/>
                  <a:gd name="connsiteY78" fmla="*/ 55496 h 302609"/>
                  <a:gd name="connsiteX79" fmla="*/ 263516 w 310059"/>
                  <a:gd name="connsiteY79" fmla="*/ 44062 h 302609"/>
                  <a:gd name="connsiteX80" fmla="*/ 257851 w 310059"/>
                  <a:gd name="connsiteY80" fmla="*/ 38817 h 302609"/>
                  <a:gd name="connsiteX81" fmla="*/ 254914 w 310059"/>
                  <a:gd name="connsiteY81" fmla="*/ 36195 h 302609"/>
                  <a:gd name="connsiteX82" fmla="*/ 251898 w 310059"/>
                  <a:gd name="connsiteY82" fmla="*/ 33729 h 302609"/>
                  <a:gd name="connsiteX83" fmla="*/ 248856 w 310059"/>
                  <a:gd name="connsiteY83" fmla="*/ 31317 h 302609"/>
                  <a:gd name="connsiteX84" fmla="*/ 245709 w 310059"/>
                  <a:gd name="connsiteY84" fmla="*/ 29009 h 302609"/>
                  <a:gd name="connsiteX85" fmla="*/ 239310 w 310059"/>
                  <a:gd name="connsiteY85" fmla="*/ 24603 h 302609"/>
                  <a:gd name="connsiteX86" fmla="*/ 232702 w 310059"/>
                  <a:gd name="connsiteY86" fmla="*/ 20512 h 302609"/>
                  <a:gd name="connsiteX87" fmla="*/ 229292 w 310059"/>
                  <a:gd name="connsiteY87" fmla="*/ 18598 h 302609"/>
                  <a:gd name="connsiteX88" fmla="*/ 225883 w 310059"/>
                  <a:gd name="connsiteY88" fmla="*/ 16788 h 302609"/>
                  <a:gd name="connsiteX89" fmla="*/ 211722 w 310059"/>
                  <a:gd name="connsiteY89" fmla="*/ 10337 h 302609"/>
                  <a:gd name="connsiteX90" fmla="*/ 211722 w 310059"/>
                  <a:gd name="connsiteY90" fmla="*/ 10337 h 302609"/>
                  <a:gd name="connsiteX91" fmla="*/ 208076 w 310059"/>
                  <a:gd name="connsiteY91" fmla="*/ 8947 h 302609"/>
                  <a:gd name="connsiteX92" fmla="*/ 204405 w 310059"/>
                  <a:gd name="connsiteY92" fmla="*/ 7662 h 302609"/>
                  <a:gd name="connsiteX93" fmla="*/ 196983 w 310059"/>
                  <a:gd name="connsiteY93" fmla="*/ 5354 h 302609"/>
                  <a:gd name="connsiteX94" fmla="*/ 181852 w 310059"/>
                  <a:gd name="connsiteY94" fmla="*/ 1840 h 302609"/>
                  <a:gd name="connsiteX95" fmla="*/ 177997 w 310059"/>
                  <a:gd name="connsiteY95" fmla="*/ 1210 h 302609"/>
                  <a:gd name="connsiteX96" fmla="*/ 174168 w 310059"/>
                  <a:gd name="connsiteY96" fmla="*/ 660 h 302609"/>
                  <a:gd name="connsiteX97" fmla="*/ 174168 w 310059"/>
                  <a:gd name="connsiteY97" fmla="*/ 660 h 302609"/>
                  <a:gd name="connsiteX98" fmla="*/ 170313 w 310059"/>
                  <a:gd name="connsiteY98" fmla="*/ 214 h 302609"/>
                  <a:gd name="connsiteX99" fmla="*/ 166431 w 310059"/>
                  <a:gd name="connsiteY99" fmla="*/ -127 h 302609"/>
                  <a:gd name="connsiteX100" fmla="*/ 154787 w 310059"/>
                  <a:gd name="connsiteY100" fmla="*/ -573 h 30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10059" h="302609">
                    <a:moveTo>
                      <a:pt x="154578" y="-573"/>
                    </a:moveTo>
                    <a:cubicBezTo>
                      <a:pt x="153293" y="-573"/>
                      <a:pt x="151955" y="-573"/>
                      <a:pt x="150696" y="-573"/>
                    </a:cubicBezTo>
                    <a:lnTo>
                      <a:pt x="146789" y="-573"/>
                    </a:lnTo>
                    <a:cubicBezTo>
                      <a:pt x="142908" y="-389"/>
                      <a:pt x="139053" y="-48"/>
                      <a:pt x="135171" y="424"/>
                    </a:cubicBezTo>
                    <a:cubicBezTo>
                      <a:pt x="132549" y="738"/>
                      <a:pt x="129926" y="1132"/>
                      <a:pt x="127487" y="1578"/>
                    </a:cubicBezTo>
                    <a:cubicBezTo>
                      <a:pt x="125049" y="2023"/>
                      <a:pt x="122400" y="2548"/>
                      <a:pt x="119856" y="3125"/>
                    </a:cubicBezTo>
                    <a:cubicBezTo>
                      <a:pt x="117312" y="3702"/>
                      <a:pt x="114611" y="4410"/>
                      <a:pt x="111989" y="5170"/>
                    </a:cubicBezTo>
                    <a:lnTo>
                      <a:pt x="111989" y="5170"/>
                    </a:lnTo>
                    <a:cubicBezTo>
                      <a:pt x="110730" y="5511"/>
                      <a:pt x="109366" y="5905"/>
                      <a:pt x="108265" y="6272"/>
                    </a:cubicBezTo>
                    <a:cubicBezTo>
                      <a:pt x="106114" y="6954"/>
                      <a:pt x="103964" y="7688"/>
                      <a:pt x="101866" y="8449"/>
                    </a:cubicBezTo>
                    <a:lnTo>
                      <a:pt x="100895" y="8790"/>
                    </a:lnTo>
                    <a:lnTo>
                      <a:pt x="97276" y="10179"/>
                    </a:lnTo>
                    <a:cubicBezTo>
                      <a:pt x="94864" y="11142"/>
                      <a:pt x="92477" y="12165"/>
                      <a:pt x="90117" y="13248"/>
                    </a:cubicBezTo>
                    <a:cubicBezTo>
                      <a:pt x="87757" y="14323"/>
                      <a:pt x="85423" y="15451"/>
                      <a:pt x="83115" y="16657"/>
                    </a:cubicBezTo>
                    <a:cubicBezTo>
                      <a:pt x="81227" y="17627"/>
                      <a:pt x="79391" y="18650"/>
                      <a:pt x="77529" y="19699"/>
                    </a:cubicBezTo>
                    <a:lnTo>
                      <a:pt x="75064" y="21168"/>
                    </a:lnTo>
                    <a:cubicBezTo>
                      <a:pt x="73254" y="22243"/>
                      <a:pt x="71471" y="23344"/>
                      <a:pt x="69819" y="24498"/>
                    </a:cubicBezTo>
                    <a:cubicBezTo>
                      <a:pt x="65492" y="27331"/>
                      <a:pt x="61296" y="30399"/>
                      <a:pt x="57257" y="33651"/>
                    </a:cubicBezTo>
                    <a:lnTo>
                      <a:pt x="57257" y="33651"/>
                    </a:lnTo>
                    <a:cubicBezTo>
                      <a:pt x="53224" y="36897"/>
                      <a:pt x="49353" y="40346"/>
                      <a:pt x="45666" y="43983"/>
                    </a:cubicBezTo>
                    <a:cubicBezTo>
                      <a:pt x="41973" y="47610"/>
                      <a:pt x="38472" y="51426"/>
                      <a:pt x="35176" y="55417"/>
                    </a:cubicBezTo>
                    <a:cubicBezTo>
                      <a:pt x="25216" y="67405"/>
                      <a:pt x="17102" y="80814"/>
                      <a:pt x="11101" y="95201"/>
                    </a:cubicBezTo>
                    <a:cubicBezTo>
                      <a:pt x="9134" y="100000"/>
                      <a:pt x="7377" y="104878"/>
                      <a:pt x="5856" y="109834"/>
                    </a:cubicBezTo>
                    <a:cubicBezTo>
                      <a:pt x="4335" y="114791"/>
                      <a:pt x="3103" y="119852"/>
                      <a:pt x="2080" y="124940"/>
                    </a:cubicBezTo>
                    <a:cubicBezTo>
                      <a:pt x="1086" y="130022"/>
                      <a:pt x="349" y="135151"/>
                      <a:pt x="-123" y="140307"/>
                    </a:cubicBezTo>
                    <a:lnTo>
                      <a:pt x="-123" y="140307"/>
                    </a:lnTo>
                    <a:cubicBezTo>
                      <a:pt x="-1093" y="150637"/>
                      <a:pt x="-1033" y="161038"/>
                      <a:pt x="61" y="171358"/>
                    </a:cubicBezTo>
                    <a:lnTo>
                      <a:pt x="61" y="171358"/>
                    </a:lnTo>
                    <a:cubicBezTo>
                      <a:pt x="619" y="176603"/>
                      <a:pt x="1424" y="181724"/>
                      <a:pt x="2473" y="186725"/>
                    </a:cubicBezTo>
                    <a:cubicBezTo>
                      <a:pt x="2657" y="187591"/>
                      <a:pt x="2867" y="188483"/>
                      <a:pt x="3050" y="189348"/>
                    </a:cubicBezTo>
                    <a:lnTo>
                      <a:pt x="3050" y="189348"/>
                    </a:lnTo>
                    <a:cubicBezTo>
                      <a:pt x="4207" y="194407"/>
                      <a:pt x="5615" y="199405"/>
                      <a:pt x="7272" y="204322"/>
                    </a:cubicBezTo>
                    <a:cubicBezTo>
                      <a:pt x="8951" y="209226"/>
                      <a:pt x="10839" y="214052"/>
                      <a:pt x="12990" y="218772"/>
                    </a:cubicBezTo>
                    <a:cubicBezTo>
                      <a:pt x="15140" y="223493"/>
                      <a:pt x="17500" y="228135"/>
                      <a:pt x="20096" y="232619"/>
                    </a:cubicBezTo>
                    <a:lnTo>
                      <a:pt x="20096" y="232619"/>
                    </a:lnTo>
                    <a:cubicBezTo>
                      <a:pt x="22719" y="237103"/>
                      <a:pt x="25525" y="241457"/>
                      <a:pt x="28541" y="245731"/>
                    </a:cubicBezTo>
                    <a:cubicBezTo>
                      <a:pt x="31580" y="249930"/>
                      <a:pt x="34827" y="253974"/>
                      <a:pt x="38270" y="257847"/>
                    </a:cubicBezTo>
                    <a:lnTo>
                      <a:pt x="38270" y="257847"/>
                    </a:lnTo>
                    <a:cubicBezTo>
                      <a:pt x="41706" y="261702"/>
                      <a:pt x="45325" y="265426"/>
                      <a:pt x="49127" y="268941"/>
                    </a:cubicBezTo>
                    <a:cubicBezTo>
                      <a:pt x="52930" y="272455"/>
                      <a:pt x="56995" y="275785"/>
                      <a:pt x="61086" y="278906"/>
                    </a:cubicBezTo>
                    <a:lnTo>
                      <a:pt x="61086" y="278906"/>
                    </a:lnTo>
                    <a:cubicBezTo>
                      <a:pt x="65230" y="282000"/>
                      <a:pt x="69522" y="284904"/>
                      <a:pt x="73962" y="287613"/>
                    </a:cubicBezTo>
                    <a:cubicBezTo>
                      <a:pt x="78394" y="290235"/>
                      <a:pt x="82958" y="292858"/>
                      <a:pt x="87652" y="295008"/>
                    </a:cubicBezTo>
                    <a:cubicBezTo>
                      <a:pt x="92346" y="297158"/>
                      <a:pt x="97119" y="299230"/>
                      <a:pt x="101997" y="300987"/>
                    </a:cubicBezTo>
                    <a:cubicBezTo>
                      <a:pt x="103151" y="301381"/>
                      <a:pt x="104331" y="301669"/>
                      <a:pt x="105458" y="302036"/>
                    </a:cubicBezTo>
                    <a:cubicBezTo>
                      <a:pt x="105458" y="301276"/>
                      <a:pt x="105458" y="300542"/>
                      <a:pt x="105668" y="299781"/>
                    </a:cubicBezTo>
                    <a:cubicBezTo>
                      <a:pt x="106240" y="293831"/>
                      <a:pt x="107116" y="287914"/>
                      <a:pt x="108291" y="282053"/>
                    </a:cubicBezTo>
                    <a:cubicBezTo>
                      <a:pt x="109442" y="276189"/>
                      <a:pt x="110887" y="270385"/>
                      <a:pt x="112618" y="264666"/>
                    </a:cubicBezTo>
                    <a:cubicBezTo>
                      <a:pt x="113483" y="261807"/>
                      <a:pt x="114427" y="258975"/>
                      <a:pt x="115424" y="256169"/>
                    </a:cubicBezTo>
                    <a:cubicBezTo>
                      <a:pt x="116421" y="253363"/>
                      <a:pt x="117522" y="250557"/>
                      <a:pt x="118676" y="247803"/>
                    </a:cubicBezTo>
                    <a:cubicBezTo>
                      <a:pt x="119830" y="245050"/>
                      <a:pt x="121167" y="242008"/>
                      <a:pt x="122531" y="239175"/>
                    </a:cubicBezTo>
                    <a:lnTo>
                      <a:pt x="122531" y="239175"/>
                    </a:lnTo>
                    <a:cubicBezTo>
                      <a:pt x="125119" y="233789"/>
                      <a:pt x="127980" y="228536"/>
                      <a:pt x="131106" y="223440"/>
                    </a:cubicBezTo>
                    <a:cubicBezTo>
                      <a:pt x="134188" y="218371"/>
                      <a:pt x="137524" y="213462"/>
                      <a:pt x="141098" y="208728"/>
                    </a:cubicBezTo>
                    <a:cubicBezTo>
                      <a:pt x="144717" y="203955"/>
                      <a:pt x="148564" y="199384"/>
                      <a:pt x="152637" y="195013"/>
                    </a:cubicBezTo>
                    <a:cubicBezTo>
                      <a:pt x="156702" y="190659"/>
                      <a:pt x="161003" y="186489"/>
                      <a:pt x="165487" y="182556"/>
                    </a:cubicBezTo>
                    <a:cubicBezTo>
                      <a:pt x="169969" y="178601"/>
                      <a:pt x="174650" y="174880"/>
                      <a:pt x="179518" y="171410"/>
                    </a:cubicBezTo>
                    <a:cubicBezTo>
                      <a:pt x="184377" y="167933"/>
                      <a:pt x="189410" y="164702"/>
                      <a:pt x="194597" y="161733"/>
                    </a:cubicBezTo>
                    <a:cubicBezTo>
                      <a:pt x="197201" y="160230"/>
                      <a:pt x="199824" y="158814"/>
                      <a:pt x="202464" y="157485"/>
                    </a:cubicBezTo>
                    <a:cubicBezTo>
                      <a:pt x="205087" y="156121"/>
                      <a:pt x="207709" y="154862"/>
                      <a:pt x="210542" y="153603"/>
                    </a:cubicBezTo>
                    <a:cubicBezTo>
                      <a:pt x="216015" y="151172"/>
                      <a:pt x="221582" y="149014"/>
                      <a:pt x="227247" y="147126"/>
                    </a:cubicBezTo>
                    <a:cubicBezTo>
                      <a:pt x="232914" y="145240"/>
                      <a:pt x="238673" y="143638"/>
                      <a:pt x="244503" y="142327"/>
                    </a:cubicBezTo>
                    <a:cubicBezTo>
                      <a:pt x="250351" y="141015"/>
                      <a:pt x="256226" y="140019"/>
                      <a:pt x="262152" y="139285"/>
                    </a:cubicBezTo>
                    <a:cubicBezTo>
                      <a:pt x="268079" y="138550"/>
                      <a:pt x="274058" y="138157"/>
                      <a:pt x="280038" y="138026"/>
                    </a:cubicBezTo>
                    <a:cubicBezTo>
                      <a:pt x="286004" y="137900"/>
                      <a:pt x="291973" y="138073"/>
                      <a:pt x="297923" y="138550"/>
                    </a:cubicBezTo>
                    <a:lnTo>
                      <a:pt x="297923" y="138550"/>
                    </a:lnTo>
                    <a:cubicBezTo>
                      <a:pt x="301699" y="138865"/>
                      <a:pt x="305476" y="139285"/>
                      <a:pt x="309252" y="139835"/>
                    </a:cubicBezTo>
                    <a:cubicBezTo>
                      <a:pt x="309252" y="139442"/>
                      <a:pt x="309252" y="139049"/>
                      <a:pt x="309252" y="138655"/>
                    </a:cubicBezTo>
                    <a:cubicBezTo>
                      <a:pt x="308728" y="133497"/>
                      <a:pt x="307941" y="128367"/>
                      <a:pt x="306892" y="123287"/>
                    </a:cubicBezTo>
                    <a:cubicBezTo>
                      <a:pt x="306708" y="122291"/>
                      <a:pt x="306499" y="121294"/>
                      <a:pt x="306263" y="120324"/>
                    </a:cubicBezTo>
                    <a:cubicBezTo>
                      <a:pt x="305093" y="115281"/>
                      <a:pt x="303666" y="110301"/>
                      <a:pt x="301988" y="105402"/>
                    </a:cubicBezTo>
                    <a:cubicBezTo>
                      <a:pt x="300239" y="100506"/>
                      <a:pt x="298316" y="95691"/>
                      <a:pt x="296218" y="90952"/>
                    </a:cubicBezTo>
                    <a:cubicBezTo>
                      <a:pt x="295799" y="90034"/>
                      <a:pt x="295353" y="89116"/>
                      <a:pt x="294907" y="88198"/>
                    </a:cubicBezTo>
                    <a:lnTo>
                      <a:pt x="294907" y="88198"/>
                    </a:lnTo>
                    <a:cubicBezTo>
                      <a:pt x="293806" y="85865"/>
                      <a:pt x="292626" y="83530"/>
                      <a:pt x="291393" y="81249"/>
                    </a:cubicBezTo>
                    <a:cubicBezTo>
                      <a:pt x="288928" y="76686"/>
                      <a:pt x="286148" y="72228"/>
                      <a:pt x="283342" y="67927"/>
                    </a:cubicBezTo>
                    <a:lnTo>
                      <a:pt x="281113" y="64727"/>
                    </a:lnTo>
                    <a:cubicBezTo>
                      <a:pt x="279618" y="62629"/>
                      <a:pt x="278071" y="60557"/>
                      <a:pt x="276445" y="58512"/>
                    </a:cubicBezTo>
                    <a:cubicBezTo>
                      <a:pt x="275658" y="57489"/>
                      <a:pt x="274845" y="56493"/>
                      <a:pt x="274006" y="55496"/>
                    </a:cubicBezTo>
                    <a:cubicBezTo>
                      <a:pt x="270702" y="51513"/>
                      <a:pt x="267201" y="47697"/>
                      <a:pt x="263516" y="44062"/>
                    </a:cubicBezTo>
                    <a:cubicBezTo>
                      <a:pt x="261680" y="42226"/>
                      <a:pt x="259792" y="40469"/>
                      <a:pt x="257851" y="38817"/>
                    </a:cubicBezTo>
                    <a:lnTo>
                      <a:pt x="254914" y="36195"/>
                    </a:lnTo>
                    <a:cubicBezTo>
                      <a:pt x="253918" y="35355"/>
                      <a:pt x="252921" y="34516"/>
                      <a:pt x="251898" y="33729"/>
                    </a:cubicBezTo>
                    <a:cubicBezTo>
                      <a:pt x="250876" y="32943"/>
                      <a:pt x="249879" y="32103"/>
                      <a:pt x="248856" y="31317"/>
                    </a:cubicBezTo>
                    <a:cubicBezTo>
                      <a:pt x="247834" y="30530"/>
                      <a:pt x="246784" y="29743"/>
                      <a:pt x="245709" y="29009"/>
                    </a:cubicBezTo>
                    <a:cubicBezTo>
                      <a:pt x="243611" y="27488"/>
                      <a:pt x="241487" y="26019"/>
                      <a:pt x="239310" y="24603"/>
                    </a:cubicBezTo>
                    <a:cubicBezTo>
                      <a:pt x="237134" y="23187"/>
                      <a:pt x="234931" y="21823"/>
                      <a:pt x="232702" y="20512"/>
                    </a:cubicBezTo>
                    <a:lnTo>
                      <a:pt x="229292" y="18598"/>
                    </a:lnTo>
                    <a:cubicBezTo>
                      <a:pt x="228165" y="17994"/>
                      <a:pt x="227037" y="17365"/>
                      <a:pt x="225883" y="16788"/>
                    </a:cubicBezTo>
                    <a:cubicBezTo>
                      <a:pt x="221268" y="14394"/>
                      <a:pt x="216547" y="12243"/>
                      <a:pt x="211722" y="10337"/>
                    </a:cubicBezTo>
                    <a:lnTo>
                      <a:pt x="211722" y="10337"/>
                    </a:lnTo>
                    <a:lnTo>
                      <a:pt x="208076" y="8947"/>
                    </a:lnTo>
                    <a:lnTo>
                      <a:pt x="204405" y="7662"/>
                    </a:lnTo>
                    <a:cubicBezTo>
                      <a:pt x="201966" y="6823"/>
                      <a:pt x="199475" y="6062"/>
                      <a:pt x="196983" y="5354"/>
                    </a:cubicBezTo>
                    <a:cubicBezTo>
                      <a:pt x="192001" y="3938"/>
                      <a:pt x="186939" y="2732"/>
                      <a:pt x="181852" y="1840"/>
                    </a:cubicBezTo>
                    <a:lnTo>
                      <a:pt x="177997" y="1210"/>
                    </a:lnTo>
                    <a:lnTo>
                      <a:pt x="174168" y="660"/>
                    </a:lnTo>
                    <a:lnTo>
                      <a:pt x="174168" y="660"/>
                    </a:lnTo>
                    <a:lnTo>
                      <a:pt x="170313" y="214"/>
                    </a:lnTo>
                    <a:lnTo>
                      <a:pt x="166431" y="-127"/>
                    </a:lnTo>
                    <a:cubicBezTo>
                      <a:pt x="162576" y="-415"/>
                      <a:pt x="158564" y="-573"/>
                      <a:pt x="154787" y="-57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52233C3D-B435-4459-896E-07BAFBF5B4A3}"/>
                  </a:ext>
                </a:extLst>
              </p:cNvPr>
              <p:cNvSpPr/>
              <p:nvPr/>
            </p:nvSpPr>
            <p:spPr>
              <a:xfrm>
                <a:off x="5181883" y="2897392"/>
                <a:ext cx="837629" cy="904492"/>
              </a:xfrm>
              <a:custGeom>
                <a:avLst/>
                <a:gdLst>
                  <a:gd name="connsiteX0" fmla="*/ 131680 w 288132"/>
                  <a:gd name="connsiteY0" fmla="*/ -468 h 311132"/>
                  <a:gd name="connsiteX1" fmla="*/ 116181 w 288132"/>
                  <a:gd name="connsiteY1" fmla="*/ 345 h 311132"/>
                  <a:gd name="connsiteX2" fmla="*/ 100814 w 288132"/>
                  <a:gd name="connsiteY2" fmla="*/ 2679 h 311132"/>
                  <a:gd name="connsiteX3" fmla="*/ 85760 w 288132"/>
                  <a:gd name="connsiteY3" fmla="*/ 6560 h 311132"/>
                  <a:gd name="connsiteX4" fmla="*/ 71153 w 288132"/>
                  <a:gd name="connsiteY4" fmla="*/ 11805 h 311132"/>
                  <a:gd name="connsiteX5" fmla="*/ 71153 w 288132"/>
                  <a:gd name="connsiteY5" fmla="*/ 11805 h 311132"/>
                  <a:gd name="connsiteX6" fmla="*/ 57149 w 288132"/>
                  <a:gd name="connsiteY6" fmla="*/ 18571 h 311132"/>
                  <a:gd name="connsiteX7" fmla="*/ 44037 w 288132"/>
                  <a:gd name="connsiteY7" fmla="*/ 26727 h 311132"/>
                  <a:gd name="connsiteX8" fmla="*/ 31659 w 288132"/>
                  <a:gd name="connsiteY8" fmla="*/ 36168 h 311132"/>
                  <a:gd name="connsiteX9" fmla="*/ 31659 w 288132"/>
                  <a:gd name="connsiteY9" fmla="*/ 36168 h 311132"/>
                  <a:gd name="connsiteX10" fmla="*/ 20303 w 288132"/>
                  <a:gd name="connsiteY10" fmla="*/ 46789 h 311132"/>
                  <a:gd name="connsiteX11" fmla="*/ 10049 w 288132"/>
                  <a:gd name="connsiteY11" fmla="*/ 58512 h 311132"/>
                  <a:gd name="connsiteX12" fmla="*/ 10049 w 288132"/>
                  <a:gd name="connsiteY12" fmla="*/ 58512 h 311132"/>
                  <a:gd name="connsiteX13" fmla="*/ 1002 w 288132"/>
                  <a:gd name="connsiteY13" fmla="*/ 71152 h 311132"/>
                  <a:gd name="connsiteX14" fmla="*/ -808 w 288132"/>
                  <a:gd name="connsiteY14" fmla="*/ 74299 h 311132"/>
                  <a:gd name="connsiteX15" fmla="*/ 1369 w 288132"/>
                  <a:gd name="connsiteY15" fmla="*/ 74981 h 311132"/>
                  <a:gd name="connsiteX16" fmla="*/ 5617 w 288132"/>
                  <a:gd name="connsiteY16" fmla="*/ 76450 h 311132"/>
                  <a:gd name="connsiteX17" fmla="*/ 18074 w 288132"/>
                  <a:gd name="connsiteY17" fmla="*/ 81459 h 311132"/>
                  <a:gd name="connsiteX18" fmla="*/ 34045 w 288132"/>
                  <a:gd name="connsiteY18" fmla="*/ 89536 h 311132"/>
                  <a:gd name="connsiteX19" fmla="*/ 49151 w 288132"/>
                  <a:gd name="connsiteY19" fmla="*/ 99187 h 311132"/>
                  <a:gd name="connsiteX20" fmla="*/ 56703 w 288132"/>
                  <a:gd name="connsiteY20" fmla="*/ 104878 h 311132"/>
                  <a:gd name="connsiteX21" fmla="*/ 56703 w 288132"/>
                  <a:gd name="connsiteY21" fmla="*/ 104878 h 311132"/>
                  <a:gd name="connsiteX22" fmla="*/ 60165 w 288132"/>
                  <a:gd name="connsiteY22" fmla="*/ 107710 h 311132"/>
                  <a:gd name="connsiteX23" fmla="*/ 61712 w 288132"/>
                  <a:gd name="connsiteY23" fmla="*/ 109074 h 311132"/>
                  <a:gd name="connsiteX24" fmla="*/ 66957 w 288132"/>
                  <a:gd name="connsiteY24" fmla="*/ 113637 h 311132"/>
                  <a:gd name="connsiteX25" fmla="*/ 70209 w 288132"/>
                  <a:gd name="connsiteY25" fmla="*/ 116731 h 311132"/>
                  <a:gd name="connsiteX26" fmla="*/ 82378 w 288132"/>
                  <a:gd name="connsiteY26" fmla="*/ 129844 h 311132"/>
                  <a:gd name="connsiteX27" fmla="*/ 87937 w 288132"/>
                  <a:gd name="connsiteY27" fmla="*/ 136872 h 311132"/>
                  <a:gd name="connsiteX28" fmla="*/ 93182 w 288132"/>
                  <a:gd name="connsiteY28" fmla="*/ 144136 h 311132"/>
                  <a:gd name="connsiteX29" fmla="*/ 98034 w 288132"/>
                  <a:gd name="connsiteY29" fmla="*/ 151689 h 311132"/>
                  <a:gd name="connsiteX30" fmla="*/ 102492 w 288132"/>
                  <a:gd name="connsiteY30" fmla="*/ 159556 h 311132"/>
                  <a:gd name="connsiteX31" fmla="*/ 102492 w 288132"/>
                  <a:gd name="connsiteY31" fmla="*/ 159556 h 311132"/>
                  <a:gd name="connsiteX32" fmla="*/ 106557 w 288132"/>
                  <a:gd name="connsiteY32" fmla="*/ 167424 h 311132"/>
                  <a:gd name="connsiteX33" fmla="*/ 110202 w 288132"/>
                  <a:gd name="connsiteY33" fmla="*/ 175606 h 311132"/>
                  <a:gd name="connsiteX34" fmla="*/ 110202 w 288132"/>
                  <a:gd name="connsiteY34" fmla="*/ 175606 h 311132"/>
                  <a:gd name="connsiteX35" fmla="*/ 111881 w 288132"/>
                  <a:gd name="connsiteY35" fmla="*/ 179750 h 311132"/>
                  <a:gd name="connsiteX36" fmla="*/ 116260 w 288132"/>
                  <a:gd name="connsiteY36" fmla="*/ 192442 h 311132"/>
                  <a:gd name="connsiteX37" fmla="*/ 117519 w 288132"/>
                  <a:gd name="connsiteY37" fmla="*/ 196770 h 311132"/>
                  <a:gd name="connsiteX38" fmla="*/ 119722 w 288132"/>
                  <a:gd name="connsiteY38" fmla="*/ 205450 h 311132"/>
                  <a:gd name="connsiteX39" fmla="*/ 120640 w 288132"/>
                  <a:gd name="connsiteY39" fmla="*/ 209830 h 311132"/>
                  <a:gd name="connsiteX40" fmla="*/ 121453 w 288132"/>
                  <a:gd name="connsiteY40" fmla="*/ 214235 h 311132"/>
                  <a:gd name="connsiteX41" fmla="*/ 122764 w 288132"/>
                  <a:gd name="connsiteY41" fmla="*/ 223099 h 311132"/>
                  <a:gd name="connsiteX42" fmla="*/ 123262 w 288132"/>
                  <a:gd name="connsiteY42" fmla="*/ 227531 h 311132"/>
                  <a:gd name="connsiteX43" fmla="*/ 123629 w 288132"/>
                  <a:gd name="connsiteY43" fmla="*/ 232016 h 311132"/>
                  <a:gd name="connsiteX44" fmla="*/ 124075 w 288132"/>
                  <a:gd name="connsiteY44" fmla="*/ 245443 h 311132"/>
                  <a:gd name="connsiteX45" fmla="*/ 123813 w 288132"/>
                  <a:gd name="connsiteY45" fmla="*/ 254386 h 311132"/>
                  <a:gd name="connsiteX46" fmla="*/ 123105 w 288132"/>
                  <a:gd name="connsiteY46" fmla="*/ 263328 h 311132"/>
                  <a:gd name="connsiteX47" fmla="*/ 122607 w 288132"/>
                  <a:gd name="connsiteY47" fmla="*/ 267760 h 311132"/>
                  <a:gd name="connsiteX48" fmla="*/ 121243 w 288132"/>
                  <a:gd name="connsiteY48" fmla="*/ 276624 h 311132"/>
                  <a:gd name="connsiteX49" fmla="*/ 120377 w 288132"/>
                  <a:gd name="connsiteY49" fmla="*/ 281030 h 311132"/>
                  <a:gd name="connsiteX50" fmla="*/ 117178 w 288132"/>
                  <a:gd name="connsiteY50" fmla="*/ 294143 h 311132"/>
                  <a:gd name="connsiteX51" fmla="*/ 115893 w 288132"/>
                  <a:gd name="connsiteY51" fmla="*/ 298444 h 311132"/>
                  <a:gd name="connsiteX52" fmla="*/ 112117 w 288132"/>
                  <a:gd name="connsiteY52" fmla="*/ 309222 h 311132"/>
                  <a:gd name="connsiteX53" fmla="*/ 113271 w 288132"/>
                  <a:gd name="connsiteY53" fmla="*/ 309406 h 311132"/>
                  <a:gd name="connsiteX54" fmla="*/ 128769 w 288132"/>
                  <a:gd name="connsiteY54" fmla="*/ 310559 h 311132"/>
                  <a:gd name="connsiteX55" fmla="*/ 131811 w 288132"/>
                  <a:gd name="connsiteY55" fmla="*/ 310559 h 311132"/>
                  <a:gd name="connsiteX56" fmla="*/ 147310 w 288132"/>
                  <a:gd name="connsiteY56" fmla="*/ 309694 h 311132"/>
                  <a:gd name="connsiteX57" fmla="*/ 162678 w 288132"/>
                  <a:gd name="connsiteY57" fmla="*/ 307281 h 311132"/>
                  <a:gd name="connsiteX58" fmla="*/ 165642 w 288132"/>
                  <a:gd name="connsiteY58" fmla="*/ 306626 h 311132"/>
                  <a:gd name="connsiteX59" fmla="*/ 165642 w 288132"/>
                  <a:gd name="connsiteY59" fmla="*/ 306626 h 311132"/>
                  <a:gd name="connsiteX60" fmla="*/ 169418 w 288132"/>
                  <a:gd name="connsiteY60" fmla="*/ 305734 h 311132"/>
                  <a:gd name="connsiteX61" fmla="*/ 173194 w 288132"/>
                  <a:gd name="connsiteY61" fmla="*/ 304737 h 311132"/>
                  <a:gd name="connsiteX62" fmla="*/ 173194 w 288132"/>
                  <a:gd name="connsiteY62" fmla="*/ 304737 h 311132"/>
                  <a:gd name="connsiteX63" fmla="*/ 180642 w 288132"/>
                  <a:gd name="connsiteY63" fmla="*/ 302456 h 311132"/>
                  <a:gd name="connsiteX64" fmla="*/ 184314 w 288132"/>
                  <a:gd name="connsiteY64" fmla="*/ 301197 h 311132"/>
                  <a:gd name="connsiteX65" fmla="*/ 187959 w 288132"/>
                  <a:gd name="connsiteY65" fmla="*/ 299833 h 311132"/>
                  <a:gd name="connsiteX66" fmla="*/ 191578 w 288132"/>
                  <a:gd name="connsiteY66" fmla="*/ 298391 h 311132"/>
                  <a:gd name="connsiteX67" fmla="*/ 195145 w 288132"/>
                  <a:gd name="connsiteY67" fmla="*/ 296844 h 311132"/>
                  <a:gd name="connsiteX68" fmla="*/ 202147 w 288132"/>
                  <a:gd name="connsiteY68" fmla="*/ 293513 h 311132"/>
                  <a:gd name="connsiteX69" fmla="*/ 202147 w 288132"/>
                  <a:gd name="connsiteY69" fmla="*/ 293513 h 311132"/>
                  <a:gd name="connsiteX70" fmla="*/ 212322 w 288132"/>
                  <a:gd name="connsiteY70" fmla="*/ 287875 h 311132"/>
                  <a:gd name="connsiteX71" fmla="*/ 215626 w 288132"/>
                  <a:gd name="connsiteY71" fmla="*/ 285803 h 311132"/>
                  <a:gd name="connsiteX72" fmla="*/ 218878 w 288132"/>
                  <a:gd name="connsiteY72" fmla="*/ 283679 h 311132"/>
                  <a:gd name="connsiteX73" fmla="*/ 222078 w 288132"/>
                  <a:gd name="connsiteY73" fmla="*/ 281450 h 311132"/>
                  <a:gd name="connsiteX74" fmla="*/ 228293 w 288132"/>
                  <a:gd name="connsiteY74" fmla="*/ 276782 h 311132"/>
                  <a:gd name="connsiteX75" fmla="*/ 250610 w 288132"/>
                  <a:gd name="connsiteY75" fmla="*/ 255172 h 311132"/>
                  <a:gd name="connsiteX76" fmla="*/ 250610 w 288132"/>
                  <a:gd name="connsiteY76" fmla="*/ 255172 h 311132"/>
                  <a:gd name="connsiteX77" fmla="*/ 255462 w 288132"/>
                  <a:gd name="connsiteY77" fmla="*/ 249088 h 311132"/>
                  <a:gd name="connsiteX78" fmla="*/ 260051 w 288132"/>
                  <a:gd name="connsiteY78" fmla="*/ 242794 h 311132"/>
                  <a:gd name="connsiteX79" fmla="*/ 268181 w 288132"/>
                  <a:gd name="connsiteY79" fmla="*/ 229551 h 311132"/>
                  <a:gd name="connsiteX80" fmla="*/ 270017 w 288132"/>
                  <a:gd name="connsiteY80" fmla="*/ 226115 h 311132"/>
                  <a:gd name="connsiteX81" fmla="*/ 273400 w 288132"/>
                  <a:gd name="connsiteY81" fmla="*/ 219113 h 311132"/>
                  <a:gd name="connsiteX82" fmla="*/ 274947 w 288132"/>
                  <a:gd name="connsiteY82" fmla="*/ 215547 h 311132"/>
                  <a:gd name="connsiteX83" fmla="*/ 279117 w 288132"/>
                  <a:gd name="connsiteY83" fmla="*/ 204663 h 311132"/>
                  <a:gd name="connsiteX84" fmla="*/ 280323 w 288132"/>
                  <a:gd name="connsiteY84" fmla="*/ 200965 h 311132"/>
                  <a:gd name="connsiteX85" fmla="*/ 284178 w 288132"/>
                  <a:gd name="connsiteY85" fmla="*/ 185886 h 311132"/>
                  <a:gd name="connsiteX86" fmla="*/ 286512 w 288132"/>
                  <a:gd name="connsiteY86" fmla="*/ 170518 h 311132"/>
                  <a:gd name="connsiteX87" fmla="*/ 286853 w 288132"/>
                  <a:gd name="connsiteY87" fmla="*/ 166663 h 311132"/>
                  <a:gd name="connsiteX88" fmla="*/ 287325 w 288132"/>
                  <a:gd name="connsiteY88" fmla="*/ 154993 h 311132"/>
                  <a:gd name="connsiteX89" fmla="*/ 287089 w 288132"/>
                  <a:gd name="connsiteY89" fmla="*/ 146811 h 311132"/>
                  <a:gd name="connsiteX90" fmla="*/ 286014 w 288132"/>
                  <a:gd name="connsiteY90" fmla="*/ 135220 h 311132"/>
                  <a:gd name="connsiteX91" fmla="*/ 285463 w 288132"/>
                  <a:gd name="connsiteY91" fmla="*/ 131365 h 311132"/>
                  <a:gd name="connsiteX92" fmla="*/ 284834 w 288132"/>
                  <a:gd name="connsiteY92" fmla="*/ 127536 h 311132"/>
                  <a:gd name="connsiteX93" fmla="*/ 283234 w 288132"/>
                  <a:gd name="connsiteY93" fmla="*/ 119904 h 311132"/>
                  <a:gd name="connsiteX94" fmla="*/ 282316 w 288132"/>
                  <a:gd name="connsiteY94" fmla="*/ 116128 h 311132"/>
                  <a:gd name="connsiteX95" fmla="*/ 282316 w 288132"/>
                  <a:gd name="connsiteY95" fmla="*/ 116128 h 311132"/>
                  <a:gd name="connsiteX96" fmla="*/ 277648 w 288132"/>
                  <a:gd name="connsiteY96" fmla="*/ 101285 h 311132"/>
                  <a:gd name="connsiteX97" fmla="*/ 274763 w 288132"/>
                  <a:gd name="connsiteY97" fmla="*/ 94073 h 311132"/>
                  <a:gd name="connsiteX98" fmla="*/ 271538 w 288132"/>
                  <a:gd name="connsiteY98" fmla="*/ 86992 h 311132"/>
                  <a:gd name="connsiteX99" fmla="*/ 271538 w 288132"/>
                  <a:gd name="connsiteY99" fmla="*/ 86992 h 311132"/>
                  <a:gd name="connsiteX100" fmla="*/ 264064 w 288132"/>
                  <a:gd name="connsiteY100" fmla="*/ 73355 h 311132"/>
                  <a:gd name="connsiteX101" fmla="*/ 245208 w 288132"/>
                  <a:gd name="connsiteY101" fmla="*/ 48678 h 311132"/>
                  <a:gd name="connsiteX102" fmla="*/ 234010 w 288132"/>
                  <a:gd name="connsiteY102" fmla="*/ 37873 h 311132"/>
                  <a:gd name="connsiteX103" fmla="*/ 221815 w 288132"/>
                  <a:gd name="connsiteY103" fmla="*/ 28222 h 311132"/>
                  <a:gd name="connsiteX104" fmla="*/ 208703 w 288132"/>
                  <a:gd name="connsiteY104" fmla="*/ 19856 h 311132"/>
                  <a:gd name="connsiteX105" fmla="*/ 165327 w 288132"/>
                  <a:gd name="connsiteY105" fmla="*/ 3125 h 311132"/>
                  <a:gd name="connsiteX106" fmla="*/ 149985 w 288132"/>
                  <a:gd name="connsiteY106" fmla="*/ 502 h 311132"/>
                  <a:gd name="connsiteX107" fmla="*/ 134460 w 288132"/>
                  <a:gd name="connsiteY107" fmla="*/ -573 h 311132"/>
                  <a:gd name="connsiteX108" fmla="*/ 131838 w 288132"/>
                  <a:gd name="connsiteY108" fmla="*/ -573 h 31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88132" h="311132">
                    <a:moveTo>
                      <a:pt x="131680" y="-468"/>
                    </a:moveTo>
                    <a:cubicBezTo>
                      <a:pt x="126435" y="-468"/>
                      <a:pt x="121321" y="-179"/>
                      <a:pt x="116181" y="345"/>
                    </a:cubicBezTo>
                    <a:cubicBezTo>
                      <a:pt x="111023" y="859"/>
                      <a:pt x="105893" y="1641"/>
                      <a:pt x="100814" y="2679"/>
                    </a:cubicBezTo>
                    <a:cubicBezTo>
                      <a:pt x="95734" y="3720"/>
                      <a:pt x="90709" y="5016"/>
                      <a:pt x="85760" y="6560"/>
                    </a:cubicBezTo>
                    <a:cubicBezTo>
                      <a:pt x="80807" y="8058"/>
                      <a:pt x="75929" y="9810"/>
                      <a:pt x="71153" y="11805"/>
                    </a:cubicBezTo>
                    <a:lnTo>
                      <a:pt x="71153" y="11805"/>
                    </a:lnTo>
                    <a:cubicBezTo>
                      <a:pt x="66380" y="13825"/>
                      <a:pt x="61686" y="16106"/>
                      <a:pt x="57149" y="18571"/>
                    </a:cubicBezTo>
                    <a:cubicBezTo>
                      <a:pt x="52612" y="21037"/>
                      <a:pt x="48180" y="23816"/>
                      <a:pt x="44037" y="26727"/>
                    </a:cubicBezTo>
                    <a:cubicBezTo>
                      <a:pt x="39893" y="29638"/>
                      <a:pt x="35645" y="32811"/>
                      <a:pt x="31659" y="36168"/>
                    </a:cubicBezTo>
                    <a:lnTo>
                      <a:pt x="31659" y="36168"/>
                    </a:lnTo>
                    <a:cubicBezTo>
                      <a:pt x="27706" y="39525"/>
                      <a:pt x="23922" y="43065"/>
                      <a:pt x="20303" y="46789"/>
                    </a:cubicBezTo>
                    <a:cubicBezTo>
                      <a:pt x="16710" y="50540"/>
                      <a:pt x="13275" y="54421"/>
                      <a:pt x="10049" y="58512"/>
                    </a:cubicBezTo>
                    <a:lnTo>
                      <a:pt x="10049" y="58512"/>
                    </a:lnTo>
                    <a:cubicBezTo>
                      <a:pt x="6816" y="62585"/>
                      <a:pt x="3800" y="66799"/>
                      <a:pt x="1002" y="71152"/>
                    </a:cubicBezTo>
                    <a:cubicBezTo>
                      <a:pt x="372" y="72175"/>
                      <a:pt x="-178" y="73276"/>
                      <a:pt x="-808" y="74299"/>
                    </a:cubicBezTo>
                    <a:lnTo>
                      <a:pt x="1369" y="74981"/>
                    </a:lnTo>
                    <a:lnTo>
                      <a:pt x="5617" y="76450"/>
                    </a:lnTo>
                    <a:cubicBezTo>
                      <a:pt x="9813" y="77971"/>
                      <a:pt x="13983" y="79623"/>
                      <a:pt x="18074" y="81459"/>
                    </a:cubicBezTo>
                    <a:cubicBezTo>
                      <a:pt x="23534" y="83871"/>
                      <a:pt x="28866" y="86567"/>
                      <a:pt x="34045" y="89536"/>
                    </a:cubicBezTo>
                    <a:cubicBezTo>
                      <a:pt x="39240" y="92497"/>
                      <a:pt x="44281" y="95717"/>
                      <a:pt x="49151" y="99187"/>
                    </a:cubicBezTo>
                    <a:cubicBezTo>
                      <a:pt x="51773" y="101022"/>
                      <a:pt x="54238" y="102911"/>
                      <a:pt x="56703" y="104878"/>
                    </a:cubicBezTo>
                    <a:lnTo>
                      <a:pt x="56703" y="104878"/>
                    </a:lnTo>
                    <a:lnTo>
                      <a:pt x="60165" y="107710"/>
                    </a:lnTo>
                    <a:lnTo>
                      <a:pt x="61712" y="109074"/>
                    </a:lnTo>
                    <a:cubicBezTo>
                      <a:pt x="63469" y="110568"/>
                      <a:pt x="65174" y="112089"/>
                      <a:pt x="66957" y="113637"/>
                    </a:cubicBezTo>
                    <a:lnTo>
                      <a:pt x="70209" y="116731"/>
                    </a:lnTo>
                    <a:cubicBezTo>
                      <a:pt x="74492" y="120927"/>
                      <a:pt x="78549" y="125299"/>
                      <a:pt x="82378" y="129844"/>
                    </a:cubicBezTo>
                    <a:cubicBezTo>
                      <a:pt x="84292" y="132125"/>
                      <a:pt x="86128" y="134485"/>
                      <a:pt x="87937" y="136872"/>
                    </a:cubicBezTo>
                    <a:cubicBezTo>
                      <a:pt x="89747" y="139258"/>
                      <a:pt x="91478" y="141671"/>
                      <a:pt x="93182" y="144136"/>
                    </a:cubicBezTo>
                    <a:cubicBezTo>
                      <a:pt x="94887" y="146601"/>
                      <a:pt x="96487" y="149145"/>
                      <a:pt x="98034" y="151689"/>
                    </a:cubicBezTo>
                    <a:cubicBezTo>
                      <a:pt x="99581" y="154233"/>
                      <a:pt x="101076" y="156934"/>
                      <a:pt x="102492" y="159556"/>
                    </a:cubicBezTo>
                    <a:lnTo>
                      <a:pt x="102492" y="159556"/>
                    </a:lnTo>
                    <a:cubicBezTo>
                      <a:pt x="103908" y="162179"/>
                      <a:pt x="105272" y="164801"/>
                      <a:pt x="106557" y="167424"/>
                    </a:cubicBezTo>
                    <a:cubicBezTo>
                      <a:pt x="107842" y="170046"/>
                      <a:pt x="109179" y="172852"/>
                      <a:pt x="110202" y="175606"/>
                    </a:cubicBezTo>
                    <a:lnTo>
                      <a:pt x="110202" y="175606"/>
                    </a:lnTo>
                    <a:cubicBezTo>
                      <a:pt x="110779" y="176970"/>
                      <a:pt x="111330" y="178229"/>
                      <a:pt x="111881" y="179750"/>
                    </a:cubicBezTo>
                    <a:cubicBezTo>
                      <a:pt x="113506" y="183919"/>
                      <a:pt x="114949" y="188168"/>
                      <a:pt x="116260" y="192442"/>
                    </a:cubicBezTo>
                    <a:cubicBezTo>
                      <a:pt x="116706" y="193885"/>
                      <a:pt x="117125" y="195301"/>
                      <a:pt x="117519" y="196770"/>
                    </a:cubicBezTo>
                    <a:cubicBezTo>
                      <a:pt x="118332" y="199628"/>
                      <a:pt x="119066" y="202513"/>
                      <a:pt x="119722" y="205450"/>
                    </a:cubicBezTo>
                    <a:cubicBezTo>
                      <a:pt x="120036" y="206892"/>
                      <a:pt x="120351" y="208361"/>
                      <a:pt x="120640" y="209830"/>
                    </a:cubicBezTo>
                    <a:cubicBezTo>
                      <a:pt x="120928" y="211298"/>
                      <a:pt x="121190" y="212767"/>
                      <a:pt x="121453" y="214235"/>
                    </a:cubicBezTo>
                    <a:cubicBezTo>
                      <a:pt x="121977" y="217173"/>
                      <a:pt x="122397" y="220136"/>
                      <a:pt x="122764" y="223099"/>
                    </a:cubicBezTo>
                    <a:cubicBezTo>
                      <a:pt x="122948" y="224568"/>
                      <a:pt x="123105" y="226063"/>
                      <a:pt x="123262" y="227531"/>
                    </a:cubicBezTo>
                    <a:cubicBezTo>
                      <a:pt x="123420" y="229000"/>
                      <a:pt x="123524" y="230521"/>
                      <a:pt x="123629" y="232016"/>
                    </a:cubicBezTo>
                    <a:cubicBezTo>
                      <a:pt x="123944" y="236474"/>
                      <a:pt x="124101" y="240958"/>
                      <a:pt x="124075" y="245443"/>
                    </a:cubicBezTo>
                    <a:cubicBezTo>
                      <a:pt x="124075" y="248406"/>
                      <a:pt x="124075" y="251422"/>
                      <a:pt x="123813" y="254386"/>
                    </a:cubicBezTo>
                    <a:cubicBezTo>
                      <a:pt x="123551" y="257349"/>
                      <a:pt x="123420" y="260365"/>
                      <a:pt x="123105" y="263328"/>
                    </a:cubicBezTo>
                    <a:cubicBezTo>
                      <a:pt x="122974" y="264797"/>
                      <a:pt x="122790" y="266292"/>
                      <a:pt x="122607" y="267760"/>
                    </a:cubicBezTo>
                    <a:cubicBezTo>
                      <a:pt x="122213" y="270724"/>
                      <a:pt x="121767" y="273687"/>
                      <a:pt x="121243" y="276624"/>
                    </a:cubicBezTo>
                    <a:cubicBezTo>
                      <a:pt x="120981" y="278093"/>
                      <a:pt x="120666" y="279562"/>
                      <a:pt x="120377" y="281030"/>
                    </a:cubicBezTo>
                    <a:cubicBezTo>
                      <a:pt x="119460" y="285410"/>
                      <a:pt x="118410" y="289763"/>
                      <a:pt x="117178" y="294143"/>
                    </a:cubicBezTo>
                    <a:cubicBezTo>
                      <a:pt x="116758" y="295585"/>
                      <a:pt x="116313" y="297001"/>
                      <a:pt x="115893" y="298444"/>
                    </a:cubicBezTo>
                    <a:cubicBezTo>
                      <a:pt x="114739" y="302063"/>
                      <a:pt x="113480" y="305655"/>
                      <a:pt x="112117" y="309222"/>
                    </a:cubicBezTo>
                    <a:cubicBezTo>
                      <a:pt x="112484" y="309222"/>
                      <a:pt x="112877" y="309379"/>
                      <a:pt x="113271" y="309406"/>
                    </a:cubicBezTo>
                    <a:cubicBezTo>
                      <a:pt x="118413" y="310053"/>
                      <a:pt x="123587" y="310439"/>
                      <a:pt x="128769" y="310559"/>
                    </a:cubicBezTo>
                    <a:lnTo>
                      <a:pt x="131811" y="310559"/>
                    </a:lnTo>
                    <a:cubicBezTo>
                      <a:pt x="137056" y="310559"/>
                      <a:pt x="142301" y="310219"/>
                      <a:pt x="147310" y="309694"/>
                    </a:cubicBezTo>
                    <a:cubicBezTo>
                      <a:pt x="152319" y="309169"/>
                      <a:pt x="157590" y="308330"/>
                      <a:pt x="162678" y="307281"/>
                    </a:cubicBezTo>
                    <a:lnTo>
                      <a:pt x="165642" y="306626"/>
                    </a:lnTo>
                    <a:lnTo>
                      <a:pt x="165642" y="306626"/>
                    </a:lnTo>
                    <a:lnTo>
                      <a:pt x="169418" y="305734"/>
                    </a:lnTo>
                    <a:lnTo>
                      <a:pt x="173194" y="304737"/>
                    </a:lnTo>
                    <a:lnTo>
                      <a:pt x="173194" y="304737"/>
                    </a:lnTo>
                    <a:cubicBezTo>
                      <a:pt x="175686" y="304029"/>
                      <a:pt x="178177" y="303269"/>
                      <a:pt x="180642" y="302456"/>
                    </a:cubicBezTo>
                    <a:cubicBezTo>
                      <a:pt x="181875" y="302063"/>
                      <a:pt x="183107" y="301643"/>
                      <a:pt x="184314" y="301197"/>
                    </a:cubicBezTo>
                    <a:lnTo>
                      <a:pt x="187959" y="299833"/>
                    </a:lnTo>
                    <a:lnTo>
                      <a:pt x="191578" y="298391"/>
                    </a:lnTo>
                    <a:lnTo>
                      <a:pt x="195145" y="296844"/>
                    </a:lnTo>
                    <a:cubicBezTo>
                      <a:pt x="197505" y="295795"/>
                      <a:pt x="199839" y="294667"/>
                      <a:pt x="202147" y="293513"/>
                    </a:cubicBezTo>
                    <a:lnTo>
                      <a:pt x="202147" y="293513"/>
                    </a:lnTo>
                    <a:cubicBezTo>
                      <a:pt x="205642" y="291764"/>
                      <a:pt x="209036" y="289886"/>
                      <a:pt x="212322" y="287875"/>
                    </a:cubicBezTo>
                    <a:cubicBezTo>
                      <a:pt x="213450" y="287193"/>
                      <a:pt x="214551" y="286511"/>
                      <a:pt x="215626" y="285803"/>
                    </a:cubicBezTo>
                    <a:lnTo>
                      <a:pt x="218878" y="283679"/>
                    </a:lnTo>
                    <a:cubicBezTo>
                      <a:pt x="219953" y="282945"/>
                      <a:pt x="221029" y="282210"/>
                      <a:pt x="222078" y="281450"/>
                    </a:cubicBezTo>
                    <a:cubicBezTo>
                      <a:pt x="224176" y="279955"/>
                      <a:pt x="226274" y="278381"/>
                      <a:pt x="228293" y="276782"/>
                    </a:cubicBezTo>
                    <a:cubicBezTo>
                      <a:pt x="236428" y="270333"/>
                      <a:pt x="243905" y="263095"/>
                      <a:pt x="250610" y="255172"/>
                    </a:cubicBezTo>
                    <a:lnTo>
                      <a:pt x="250610" y="255172"/>
                    </a:lnTo>
                    <a:cubicBezTo>
                      <a:pt x="252262" y="253179"/>
                      <a:pt x="253888" y="251160"/>
                      <a:pt x="255462" y="249088"/>
                    </a:cubicBezTo>
                    <a:cubicBezTo>
                      <a:pt x="257035" y="247016"/>
                      <a:pt x="258556" y="244945"/>
                      <a:pt x="260051" y="242794"/>
                    </a:cubicBezTo>
                    <a:cubicBezTo>
                      <a:pt x="262962" y="238520"/>
                      <a:pt x="265690" y="234088"/>
                      <a:pt x="268181" y="229551"/>
                    </a:cubicBezTo>
                    <a:lnTo>
                      <a:pt x="270017" y="226115"/>
                    </a:lnTo>
                    <a:cubicBezTo>
                      <a:pt x="271197" y="223807"/>
                      <a:pt x="272324" y="221473"/>
                      <a:pt x="273400" y="219113"/>
                    </a:cubicBezTo>
                    <a:cubicBezTo>
                      <a:pt x="273924" y="217933"/>
                      <a:pt x="274449" y="216753"/>
                      <a:pt x="274947" y="215547"/>
                    </a:cubicBezTo>
                    <a:cubicBezTo>
                      <a:pt x="276468" y="211980"/>
                      <a:pt x="277858" y="208335"/>
                      <a:pt x="279117" y="204663"/>
                    </a:cubicBezTo>
                    <a:cubicBezTo>
                      <a:pt x="279536" y="203431"/>
                      <a:pt x="279930" y="202198"/>
                      <a:pt x="280323" y="200965"/>
                    </a:cubicBezTo>
                    <a:cubicBezTo>
                      <a:pt x="281844" y="196017"/>
                      <a:pt x="283129" y="190992"/>
                      <a:pt x="284178" y="185886"/>
                    </a:cubicBezTo>
                    <a:cubicBezTo>
                      <a:pt x="285227" y="180807"/>
                      <a:pt x="285988" y="175677"/>
                      <a:pt x="286512" y="170518"/>
                    </a:cubicBezTo>
                    <a:cubicBezTo>
                      <a:pt x="286512" y="169233"/>
                      <a:pt x="286774" y="167896"/>
                      <a:pt x="286853" y="166663"/>
                    </a:cubicBezTo>
                    <a:cubicBezTo>
                      <a:pt x="287168" y="162782"/>
                      <a:pt x="287299" y="158796"/>
                      <a:pt x="287325" y="154993"/>
                    </a:cubicBezTo>
                    <a:cubicBezTo>
                      <a:pt x="287325" y="152266"/>
                      <a:pt x="287246" y="149539"/>
                      <a:pt x="287089" y="146811"/>
                    </a:cubicBezTo>
                    <a:cubicBezTo>
                      <a:pt x="286879" y="142930"/>
                      <a:pt x="286512" y="138944"/>
                      <a:pt x="286014" y="135220"/>
                    </a:cubicBezTo>
                    <a:cubicBezTo>
                      <a:pt x="285857" y="133909"/>
                      <a:pt x="285673" y="132597"/>
                      <a:pt x="285463" y="131365"/>
                    </a:cubicBezTo>
                    <a:cubicBezTo>
                      <a:pt x="285253" y="130132"/>
                      <a:pt x="285044" y="128742"/>
                      <a:pt x="284834" y="127536"/>
                    </a:cubicBezTo>
                    <a:cubicBezTo>
                      <a:pt x="284362" y="124913"/>
                      <a:pt x="283837" y="122448"/>
                      <a:pt x="283234" y="119904"/>
                    </a:cubicBezTo>
                    <a:cubicBezTo>
                      <a:pt x="282945" y="118646"/>
                      <a:pt x="282631" y="117282"/>
                      <a:pt x="282316" y="116128"/>
                    </a:cubicBezTo>
                    <a:lnTo>
                      <a:pt x="282316" y="116128"/>
                    </a:lnTo>
                    <a:cubicBezTo>
                      <a:pt x="281005" y="111111"/>
                      <a:pt x="279458" y="106163"/>
                      <a:pt x="277648" y="101285"/>
                    </a:cubicBezTo>
                    <a:cubicBezTo>
                      <a:pt x="276756" y="98846"/>
                      <a:pt x="275786" y="96459"/>
                      <a:pt x="274763" y="94073"/>
                    </a:cubicBezTo>
                    <a:cubicBezTo>
                      <a:pt x="273741" y="91686"/>
                      <a:pt x="272665" y="89326"/>
                      <a:pt x="271538" y="86992"/>
                    </a:cubicBezTo>
                    <a:lnTo>
                      <a:pt x="271538" y="86992"/>
                    </a:lnTo>
                    <a:cubicBezTo>
                      <a:pt x="269282" y="82319"/>
                      <a:pt x="266791" y="77769"/>
                      <a:pt x="264064" y="73355"/>
                    </a:cubicBezTo>
                    <a:cubicBezTo>
                      <a:pt x="258635" y="64515"/>
                      <a:pt x="252315" y="56249"/>
                      <a:pt x="245208" y="48678"/>
                    </a:cubicBezTo>
                    <a:cubicBezTo>
                      <a:pt x="241641" y="44901"/>
                      <a:pt x="237917" y="41282"/>
                      <a:pt x="234010" y="37873"/>
                    </a:cubicBezTo>
                    <a:cubicBezTo>
                      <a:pt x="230102" y="34464"/>
                      <a:pt x="226142" y="31238"/>
                      <a:pt x="221815" y="28222"/>
                    </a:cubicBezTo>
                    <a:cubicBezTo>
                      <a:pt x="217488" y="25206"/>
                      <a:pt x="213214" y="22426"/>
                      <a:pt x="208703" y="19856"/>
                    </a:cubicBezTo>
                    <a:cubicBezTo>
                      <a:pt x="195160" y="12144"/>
                      <a:pt x="180540" y="6503"/>
                      <a:pt x="165327" y="3125"/>
                    </a:cubicBezTo>
                    <a:cubicBezTo>
                      <a:pt x="160260" y="1987"/>
                      <a:pt x="155141" y="1113"/>
                      <a:pt x="149985" y="502"/>
                    </a:cubicBezTo>
                    <a:cubicBezTo>
                      <a:pt x="144832" y="-119"/>
                      <a:pt x="139650" y="-478"/>
                      <a:pt x="134460" y="-573"/>
                    </a:cubicBezTo>
                    <a:lnTo>
                      <a:pt x="131838" y="-573"/>
                    </a:lnTo>
                    <a:close/>
                  </a:path>
                </a:pathLst>
              </a:custGeom>
              <a:solidFill>
                <a:schemeClr val="accent1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C323F332-72A9-4CEE-828E-C289CDCC72AD}"/>
                  </a:ext>
                </a:extLst>
              </p:cNvPr>
              <p:cNvSpPr/>
              <p:nvPr/>
            </p:nvSpPr>
            <p:spPr>
              <a:xfrm>
                <a:off x="4571883" y="3159575"/>
                <a:ext cx="903134" cy="776716"/>
              </a:xfrm>
              <a:custGeom>
                <a:avLst/>
                <a:gdLst>
                  <a:gd name="connsiteX0" fmla="*/ 153950 w 310665"/>
                  <a:gd name="connsiteY0" fmla="*/ -573 h 267179"/>
                  <a:gd name="connsiteX1" fmla="*/ 142307 w 310665"/>
                  <a:gd name="connsiteY1" fmla="*/ -101 h 267179"/>
                  <a:gd name="connsiteX2" fmla="*/ 126860 w 310665"/>
                  <a:gd name="connsiteY2" fmla="*/ 1919 h 267179"/>
                  <a:gd name="connsiteX3" fmla="*/ 111755 w 310665"/>
                  <a:gd name="connsiteY3" fmla="*/ 5459 h 267179"/>
                  <a:gd name="connsiteX4" fmla="*/ 97016 w 310665"/>
                  <a:gd name="connsiteY4" fmla="*/ 10494 h 267179"/>
                  <a:gd name="connsiteX5" fmla="*/ 82881 w 310665"/>
                  <a:gd name="connsiteY5" fmla="*/ 16945 h 267179"/>
                  <a:gd name="connsiteX6" fmla="*/ 69454 w 310665"/>
                  <a:gd name="connsiteY6" fmla="*/ 24813 h 267179"/>
                  <a:gd name="connsiteX7" fmla="*/ 56892 w 310665"/>
                  <a:gd name="connsiteY7" fmla="*/ 33965 h 267179"/>
                  <a:gd name="connsiteX8" fmla="*/ 34811 w 310665"/>
                  <a:gd name="connsiteY8" fmla="*/ 55784 h 267179"/>
                  <a:gd name="connsiteX9" fmla="*/ 33106 w 310665"/>
                  <a:gd name="connsiteY9" fmla="*/ 57856 h 267179"/>
                  <a:gd name="connsiteX10" fmla="*/ 33106 w 310665"/>
                  <a:gd name="connsiteY10" fmla="*/ 57856 h 267179"/>
                  <a:gd name="connsiteX11" fmla="*/ 24058 w 310665"/>
                  <a:gd name="connsiteY11" fmla="*/ 70470 h 267179"/>
                  <a:gd name="connsiteX12" fmla="*/ 16191 w 310665"/>
                  <a:gd name="connsiteY12" fmla="*/ 83950 h 267179"/>
                  <a:gd name="connsiteX13" fmla="*/ 16191 w 310665"/>
                  <a:gd name="connsiteY13" fmla="*/ 83950 h 267179"/>
                  <a:gd name="connsiteX14" fmla="*/ 9818 w 310665"/>
                  <a:gd name="connsiteY14" fmla="*/ 98138 h 267179"/>
                  <a:gd name="connsiteX15" fmla="*/ 4914 w 310665"/>
                  <a:gd name="connsiteY15" fmla="*/ 112902 h 267179"/>
                  <a:gd name="connsiteX16" fmla="*/ 1505 w 310665"/>
                  <a:gd name="connsiteY16" fmla="*/ 128060 h 267179"/>
                  <a:gd name="connsiteX17" fmla="*/ -409 w 310665"/>
                  <a:gd name="connsiteY17" fmla="*/ 143507 h 267179"/>
                  <a:gd name="connsiteX18" fmla="*/ -409 w 310665"/>
                  <a:gd name="connsiteY18" fmla="*/ 143507 h 267179"/>
                  <a:gd name="connsiteX19" fmla="*/ -750 w 310665"/>
                  <a:gd name="connsiteY19" fmla="*/ 159058 h 267179"/>
                  <a:gd name="connsiteX20" fmla="*/ 3419 w 310665"/>
                  <a:gd name="connsiteY20" fmla="*/ 189899 h 267179"/>
                  <a:gd name="connsiteX21" fmla="*/ 7694 w 310665"/>
                  <a:gd name="connsiteY21" fmla="*/ 204847 h 267179"/>
                  <a:gd name="connsiteX22" fmla="*/ 9032 w 310665"/>
                  <a:gd name="connsiteY22" fmla="*/ 208204 h 267179"/>
                  <a:gd name="connsiteX23" fmla="*/ 10920 w 310665"/>
                  <a:gd name="connsiteY23" fmla="*/ 206945 h 267179"/>
                  <a:gd name="connsiteX24" fmla="*/ 18525 w 310665"/>
                  <a:gd name="connsiteY24" fmla="*/ 202250 h 267179"/>
                  <a:gd name="connsiteX25" fmla="*/ 26393 w 310665"/>
                  <a:gd name="connsiteY25" fmla="*/ 197897 h 267179"/>
                  <a:gd name="connsiteX26" fmla="*/ 42678 w 310665"/>
                  <a:gd name="connsiteY26" fmla="*/ 190449 h 267179"/>
                  <a:gd name="connsiteX27" fmla="*/ 46874 w 310665"/>
                  <a:gd name="connsiteY27" fmla="*/ 188850 h 267179"/>
                  <a:gd name="connsiteX28" fmla="*/ 59646 w 310665"/>
                  <a:gd name="connsiteY28" fmla="*/ 184680 h 267179"/>
                  <a:gd name="connsiteX29" fmla="*/ 68824 w 310665"/>
                  <a:gd name="connsiteY29" fmla="*/ 182320 h 267179"/>
                  <a:gd name="connsiteX30" fmla="*/ 68824 w 310665"/>
                  <a:gd name="connsiteY30" fmla="*/ 182320 h 267179"/>
                  <a:gd name="connsiteX31" fmla="*/ 81937 w 310665"/>
                  <a:gd name="connsiteY31" fmla="*/ 179854 h 267179"/>
                  <a:gd name="connsiteX32" fmla="*/ 86395 w 310665"/>
                  <a:gd name="connsiteY32" fmla="*/ 179251 h 267179"/>
                  <a:gd name="connsiteX33" fmla="*/ 104254 w 310665"/>
                  <a:gd name="connsiteY33" fmla="*/ 177940 h 267179"/>
                  <a:gd name="connsiteX34" fmla="*/ 104254 w 310665"/>
                  <a:gd name="connsiteY34" fmla="*/ 177940 h 267179"/>
                  <a:gd name="connsiteX35" fmla="*/ 113197 w 310665"/>
                  <a:gd name="connsiteY35" fmla="*/ 177940 h 267179"/>
                  <a:gd name="connsiteX36" fmla="*/ 122140 w 310665"/>
                  <a:gd name="connsiteY36" fmla="*/ 178412 h 267179"/>
                  <a:gd name="connsiteX37" fmla="*/ 131056 w 310665"/>
                  <a:gd name="connsiteY37" fmla="*/ 179330 h 267179"/>
                  <a:gd name="connsiteX38" fmla="*/ 139920 w 310665"/>
                  <a:gd name="connsiteY38" fmla="*/ 180694 h 267179"/>
                  <a:gd name="connsiteX39" fmla="*/ 157360 w 310665"/>
                  <a:gd name="connsiteY39" fmla="*/ 184706 h 267179"/>
                  <a:gd name="connsiteX40" fmla="*/ 174327 w 310665"/>
                  <a:gd name="connsiteY40" fmla="*/ 190476 h 267179"/>
                  <a:gd name="connsiteX41" fmla="*/ 190639 w 310665"/>
                  <a:gd name="connsiteY41" fmla="*/ 197871 h 267179"/>
                  <a:gd name="connsiteX42" fmla="*/ 190639 w 310665"/>
                  <a:gd name="connsiteY42" fmla="*/ 197871 h 267179"/>
                  <a:gd name="connsiteX43" fmla="*/ 206112 w 310665"/>
                  <a:gd name="connsiteY43" fmla="*/ 206892 h 267179"/>
                  <a:gd name="connsiteX44" fmla="*/ 217100 w 310665"/>
                  <a:gd name="connsiteY44" fmla="*/ 214760 h 267179"/>
                  <a:gd name="connsiteX45" fmla="*/ 217100 w 310665"/>
                  <a:gd name="connsiteY45" fmla="*/ 214760 h 267179"/>
                  <a:gd name="connsiteX46" fmla="*/ 220640 w 310665"/>
                  <a:gd name="connsiteY46" fmla="*/ 217540 h 267179"/>
                  <a:gd name="connsiteX47" fmla="*/ 246131 w 310665"/>
                  <a:gd name="connsiteY47" fmla="*/ 242611 h 267179"/>
                  <a:gd name="connsiteX48" fmla="*/ 248963 w 310665"/>
                  <a:gd name="connsiteY48" fmla="*/ 246099 h 267179"/>
                  <a:gd name="connsiteX49" fmla="*/ 256831 w 310665"/>
                  <a:gd name="connsiteY49" fmla="*/ 256929 h 267179"/>
                  <a:gd name="connsiteX50" fmla="*/ 262915 w 310665"/>
                  <a:gd name="connsiteY50" fmla="*/ 266606 h 267179"/>
                  <a:gd name="connsiteX51" fmla="*/ 263780 w 310665"/>
                  <a:gd name="connsiteY51" fmla="*/ 265820 h 267179"/>
                  <a:gd name="connsiteX52" fmla="*/ 274270 w 310665"/>
                  <a:gd name="connsiteY52" fmla="*/ 254412 h 267179"/>
                  <a:gd name="connsiteX53" fmla="*/ 276185 w 310665"/>
                  <a:gd name="connsiteY53" fmla="*/ 252078 h 267179"/>
                  <a:gd name="connsiteX54" fmla="*/ 285180 w 310665"/>
                  <a:gd name="connsiteY54" fmla="*/ 239411 h 267179"/>
                  <a:gd name="connsiteX55" fmla="*/ 292890 w 310665"/>
                  <a:gd name="connsiteY55" fmla="*/ 225879 h 267179"/>
                  <a:gd name="connsiteX56" fmla="*/ 294227 w 310665"/>
                  <a:gd name="connsiteY56" fmla="*/ 223257 h 267179"/>
                  <a:gd name="connsiteX57" fmla="*/ 294227 w 310665"/>
                  <a:gd name="connsiteY57" fmla="*/ 223257 h 267179"/>
                  <a:gd name="connsiteX58" fmla="*/ 297479 w 310665"/>
                  <a:gd name="connsiteY58" fmla="*/ 216176 h 267179"/>
                  <a:gd name="connsiteX59" fmla="*/ 302724 w 310665"/>
                  <a:gd name="connsiteY59" fmla="*/ 201595 h 267179"/>
                  <a:gd name="connsiteX60" fmla="*/ 306632 w 310665"/>
                  <a:gd name="connsiteY60" fmla="*/ 186516 h 267179"/>
                  <a:gd name="connsiteX61" fmla="*/ 309018 w 310665"/>
                  <a:gd name="connsiteY61" fmla="*/ 171148 h 267179"/>
                  <a:gd name="connsiteX62" fmla="*/ 309857 w 310665"/>
                  <a:gd name="connsiteY62" fmla="*/ 155623 h 267179"/>
                  <a:gd name="connsiteX63" fmla="*/ 309123 w 310665"/>
                  <a:gd name="connsiteY63" fmla="*/ 140098 h 267179"/>
                  <a:gd name="connsiteX64" fmla="*/ 306868 w 310665"/>
                  <a:gd name="connsiteY64" fmla="*/ 124703 h 267179"/>
                  <a:gd name="connsiteX65" fmla="*/ 303065 w 310665"/>
                  <a:gd name="connsiteY65" fmla="*/ 109624 h 267179"/>
                  <a:gd name="connsiteX66" fmla="*/ 297820 w 310665"/>
                  <a:gd name="connsiteY66" fmla="*/ 95017 h 267179"/>
                  <a:gd name="connsiteX67" fmla="*/ 296273 w 310665"/>
                  <a:gd name="connsiteY67" fmla="*/ 91450 h 267179"/>
                  <a:gd name="connsiteX68" fmla="*/ 292916 w 310665"/>
                  <a:gd name="connsiteY68" fmla="*/ 84422 h 267179"/>
                  <a:gd name="connsiteX69" fmla="*/ 291107 w 310665"/>
                  <a:gd name="connsiteY69" fmla="*/ 80987 h 267179"/>
                  <a:gd name="connsiteX70" fmla="*/ 283029 w 310665"/>
                  <a:gd name="connsiteY70" fmla="*/ 67691 h 267179"/>
                  <a:gd name="connsiteX71" fmla="*/ 280800 w 310665"/>
                  <a:gd name="connsiteY71" fmla="*/ 64517 h 267179"/>
                  <a:gd name="connsiteX72" fmla="*/ 280800 w 310665"/>
                  <a:gd name="connsiteY72" fmla="*/ 64517 h 267179"/>
                  <a:gd name="connsiteX73" fmla="*/ 273667 w 310665"/>
                  <a:gd name="connsiteY73" fmla="*/ 55312 h 267179"/>
                  <a:gd name="connsiteX74" fmla="*/ 263177 w 310665"/>
                  <a:gd name="connsiteY74" fmla="*/ 43905 h 267179"/>
                  <a:gd name="connsiteX75" fmla="*/ 251533 w 310665"/>
                  <a:gd name="connsiteY75" fmla="*/ 33598 h 267179"/>
                  <a:gd name="connsiteX76" fmla="*/ 244977 w 310665"/>
                  <a:gd name="connsiteY76" fmla="*/ 28668 h 267179"/>
                  <a:gd name="connsiteX77" fmla="*/ 238552 w 310665"/>
                  <a:gd name="connsiteY77" fmla="*/ 24315 h 267179"/>
                  <a:gd name="connsiteX78" fmla="*/ 235248 w 310665"/>
                  <a:gd name="connsiteY78" fmla="*/ 22269 h 267179"/>
                  <a:gd name="connsiteX79" fmla="*/ 235248 w 310665"/>
                  <a:gd name="connsiteY79" fmla="*/ 22269 h 267179"/>
                  <a:gd name="connsiteX80" fmla="*/ 231891 w 310665"/>
                  <a:gd name="connsiteY80" fmla="*/ 20276 h 267179"/>
                  <a:gd name="connsiteX81" fmla="*/ 225046 w 310665"/>
                  <a:gd name="connsiteY81" fmla="*/ 16604 h 267179"/>
                  <a:gd name="connsiteX82" fmla="*/ 218018 w 310665"/>
                  <a:gd name="connsiteY82" fmla="*/ 13274 h 267179"/>
                  <a:gd name="connsiteX83" fmla="*/ 203515 w 310665"/>
                  <a:gd name="connsiteY83" fmla="*/ 7662 h 267179"/>
                  <a:gd name="connsiteX84" fmla="*/ 188515 w 310665"/>
                  <a:gd name="connsiteY84" fmla="*/ 3518 h 267179"/>
                  <a:gd name="connsiteX85" fmla="*/ 188515 w 310665"/>
                  <a:gd name="connsiteY85" fmla="*/ 3518 h 267179"/>
                  <a:gd name="connsiteX86" fmla="*/ 157701 w 310665"/>
                  <a:gd name="connsiteY86" fmla="*/ -206 h 267179"/>
                  <a:gd name="connsiteX87" fmla="*/ 153819 w 310665"/>
                  <a:gd name="connsiteY87" fmla="*/ -206 h 26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10665" h="267179">
                    <a:moveTo>
                      <a:pt x="153950" y="-573"/>
                    </a:moveTo>
                    <a:cubicBezTo>
                      <a:pt x="150069" y="-573"/>
                      <a:pt x="146188" y="-415"/>
                      <a:pt x="142307" y="-101"/>
                    </a:cubicBezTo>
                    <a:cubicBezTo>
                      <a:pt x="137127" y="308"/>
                      <a:pt x="131971" y="982"/>
                      <a:pt x="126860" y="1919"/>
                    </a:cubicBezTo>
                    <a:cubicBezTo>
                      <a:pt x="121767" y="2834"/>
                      <a:pt x="116724" y="4017"/>
                      <a:pt x="111755" y="5459"/>
                    </a:cubicBezTo>
                    <a:cubicBezTo>
                      <a:pt x="106756" y="6872"/>
                      <a:pt x="101836" y="8553"/>
                      <a:pt x="97016" y="10494"/>
                    </a:cubicBezTo>
                    <a:cubicBezTo>
                      <a:pt x="92209" y="12416"/>
                      <a:pt x="87497" y="14567"/>
                      <a:pt x="82881" y="16945"/>
                    </a:cubicBezTo>
                    <a:cubicBezTo>
                      <a:pt x="78276" y="19340"/>
                      <a:pt x="73794" y="21965"/>
                      <a:pt x="69454" y="24813"/>
                    </a:cubicBezTo>
                    <a:cubicBezTo>
                      <a:pt x="65127" y="27645"/>
                      <a:pt x="60931" y="30713"/>
                      <a:pt x="56892" y="33965"/>
                    </a:cubicBezTo>
                    <a:cubicBezTo>
                      <a:pt x="48820" y="40482"/>
                      <a:pt x="41422" y="47791"/>
                      <a:pt x="34811" y="55784"/>
                    </a:cubicBezTo>
                    <a:lnTo>
                      <a:pt x="33106" y="57856"/>
                    </a:lnTo>
                    <a:lnTo>
                      <a:pt x="33106" y="57856"/>
                    </a:lnTo>
                    <a:cubicBezTo>
                      <a:pt x="29872" y="61929"/>
                      <a:pt x="26857" y="66136"/>
                      <a:pt x="24058" y="70470"/>
                    </a:cubicBezTo>
                    <a:cubicBezTo>
                      <a:pt x="21208" y="74826"/>
                      <a:pt x="18583" y="79327"/>
                      <a:pt x="16191" y="83950"/>
                    </a:cubicBezTo>
                    <a:lnTo>
                      <a:pt x="16191" y="83950"/>
                    </a:lnTo>
                    <a:cubicBezTo>
                      <a:pt x="13831" y="88584"/>
                      <a:pt x="11706" y="93312"/>
                      <a:pt x="9818" y="98138"/>
                    </a:cubicBezTo>
                    <a:cubicBezTo>
                      <a:pt x="7956" y="102989"/>
                      <a:pt x="6304" y="107893"/>
                      <a:pt x="4914" y="112902"/>
                    </a:cubicBezTo>
                    <a:cubicBezTo>
                      <a:pt x="3514" y="117893"/>
                      <a:pt x="2378" y="122952"/>
                      <a:pt x="1505" y="128060"/>
                    </a:cubicBezTo>
                    <a:cubicBezTo>
                      <a:pt x="613" y="133174"/>
                      <a:pt x="-16" y="138340"/>
                      <a:pt x="-409" y="143507"/>
                    </a:cubicBezTo>
                    <a:lnTo>
                      <a:pt x="-409" y="143507"/>
                    </a:lnTo>
                    <a:cubicBezTo>
                      <a:pt x="-776" y="148752"/>
                      <a:pt x="-889" y="153936"/>
                      <a:pt x="-750" y="159058"/>
                    </a:cubicBezTo>
                    <a:cubicBezTo>
                      <a:pt x="-378" y="169451"/>
                      <a:pt x="1017" y="179781"/>
                      <a:pt x="3419" y="189899"/>
                    </a:cubicBezTo>
                    <a:cubicBezTo>
                      <a:pt x="4587" y="194952"/>
                      <a:pt x="6013" y="199940"/>
                      <a:pt x="7694" y="204847"/>
                    </a:cubicBezTo>
                    <a:cubicBezTo>
                      <a:pt x="8088" y="205975"/>
                      <a:pt x="8612" y="207076"/>
                      <a:pt x="9032" y="208204"/>
                    </a:cubicBezTo>
                    <a:lnTo>
                      <a:pt x="10920" y="206945"/>
                    </a:lnTo>
                    <a:cubicBezTo>
                      <a:pt x="13411" y="205319"/>
                      <a:pt x="15955" y="203745"/>
                      <a:pt x="18525" y="202250"/>
                    </a:cubicBezTo>
                    <a:cubicBezTo>
                      <a:pt x="21095" y="200756"/>
                      <a:pt x="23770" y="199287"/>
                      <a:pt x="26393" y="197897"/>
                    </a:cubicBezTo>
                    <a:cubicBezTo>
                      <a:pt x="31693" y="195144"/>
                      <a:pt x="37129" y="192658"/>
                      <a:pt x="42678" y="190449"/>
                    </a:cubicBezTo>
                    <a:lnTo>
                      <a:pt x="46874" y="188850"/>
                    </a:lnTo>
                    <a:cubicBezTo>
                      <a:pt x="51070" y="187294"/>
                      <a:pt x="55327" y="185905"/>
                      <a:pt x="59646" y="184680"/>
                    </a:cubicBezTo>
                    <a:cubicBezTo>
                      <a:pt x="62688" y="183814"/>
                      <a:pt x="65730" y="183028"/>
                      <a:pt x="68824" y="182320"/>
                    </a:cubicBezTo>
                    <a:lnTo>
                      <a:pt x="68824" y="182320"/>
                    </a:lnTo>
                    <a:cubicBezTo>
                      <a:pt x="73204" y="181323"/>
                      <a:pt x="77584" y="180510"/>
                      <a:pt x="81937" y="179854"/>
                    </a:cubicBezTo>
                    <a:cubicBezTo>
                      <a:pt x="83432" y="179618"/>
                      <a:pt x="84900" y="179435"/>
                      <a:pt x="86395" y="179251"/>
                    </a:cubicBezTo>
                    <a:cubicBezTo>
                      <a:pt x="92322" y="178512"/>
                      <a:pt x="98283" y="178074"/>
                      <a:pt x="104254" y="177940"/>
                    </a:cubicBezTo>
                    <a:lnTo>
                      <a:pt x="104254" y="177940"/>
                    </a:lnTo>
                    <a:cubicBezTo>
                      <a:pt x="107244" y="177940"/>
                      <a:pt x="110233" y="177940"/>
                      <a:pt x="113197" y="177940"/>
                    </a:cubicBezTo>
                    <a:cubicBezTo>
                      <a:pt x="116160" y="177940"/>
                      <a:pt x="119176" y="178176"/>
                      <a:pt x="122140" y="178412"/>
                    </a:cubicBezTo>
                    <a:cubicBezTo>
                      <a:pt x="125103" y="178648"/>
                      <a:pt x="128093" y="178963"/>
                      <a:pt x="131056" y="179330"/>
                    </a:cubicBezTo>
                    <a:cubicBezTo>
                      <a:pt x="134019" y="179697"/>
                      <a:pt x="136983" y="180169"/>
                      <a:pt x="139920" y="180694"/>
                    </a:cubicBezTo>
                    <a:cubicBezTo>
                      <a:pt x="145794" y="181743"/>
                      <a:pt x="151609" y="183080"/>
                      <a:pt x="157360" y="184706"/>
                    </a:cubicBezTo>
                    <a:cubicBezTo>
                      <a:pt x="163111" y="186332"/>
                      <a:pt x="168767" y="188254"/>
                      <a:pt x="174327" y="190476"/>
                    </a:cubicBezTo>
                    <a:cubicBezTo>
                      <a:pt x="179884" y="192665"/>
                      <a:pt x="185328" y="195136"/>
                      <a:pt x="190639" y="197871"/>
                    </a:cubicBezTo>
                    <a:lnTo>
                      <a:pt x="190639" y="197871"/>
                    </a:lnTo>
                    <a:cubicBezTo>
                      <a:pt x="195884" y="200632"/>
                      <a:pt x="201042" y="203640"/>
                      <a:pt x="206112" y="206892"/>
                    </a:cubicBezTo>
                    <a:cubicBezTo>
                      <a:pt x="209888" y="209331"/>
                      <a:pt x="213533" y="211927"/>
                      <a:pt x="217100" y="214760"/>
                    </a:cubicBezTo>
                    <a:lnTo>
                      <a:pt x="217100" y="214760"/>
                    </a:lnTo>
                    <a:lnTo>
                      <a:pt x="220640" y="217540"/>
                    </a:lnTo>
                    <a:cubicBezTo>
                      <a:pt x="229948" y="225030"/>
                      <a:pt x="238486" y="233429"/>
                      <a:pt x="246131" y="242611"/>
                    </a:cubicBezTo>
                    <a:cubicBezTo>
                      <a:pt x="247101" y="243765"/>
                      <a:pt x="248045" y="244918"/>
                      <a:pt x="248963" y="246099"/>
                    </a:cubicBezTo>
                    <a:cubicBezTo>
                      <a:pt x="251743" y="249594"/>
                      <a:pt x="254366" y="253205"/>
                      <a:pt x="256831" y="256929"/>
                    </a:cubicBezTo>
                    <a:cubicBezTo>
                      <a:pt x="258981" y="260077"/>
                      <a:pt x="260974" y="263328"/>
                      <a:pt x="262915" y="266606"/>
                    </a:cubicBezTo>
                    <a:cubicBezTo>
                      <a:pt x="263203" y="266344"/>
                      <a:pt x="263518" y="266108"/>
                      <a:pt x="263780" y="265820"/>
                    </a:cubicBezTo>
                    <a:cubicBezTo>
                      <a:pt x="267473" y="262201"/>
                      <a:pt x="270974" y="258393"/>
                      <a:pt x="274270" y="254412"/>
                    </a:cubicBezTo>
                    <a:cubicBezTo>
                      <a:pt x="274926" y="253651"/>
                      <a:pt x="275555" y="252865"/>
                      <a:pt x="276185" y="252078"/>
                    </a:cubicBezTo>
                    <a:cubicBezTo>
                      <a:pt x="279397" y="248013"/>
                      <a:pt x="282400" y="243786"/>
                      <a:pt x="285180" y="239411"/>
                    </a:cubicBezTo>
                    <a:cubicBezTo>
                      <a:pt x="287983" y="235037"/>
                      <a:pt x="290556" y="230521"/>
                      <a:pt x="292890" y="225879"/>
                    </a:cubicBezTo>
                    <a:lnTo>
                      <a:pt x="294227" y="223257"/>
                    </a:lnTo>
                    <a:lnTo>
                      <a:pt x="294227" y="223257"/>
                    </a:lnTo>
                    <a:cubicBezTo>
                      <a:pt x="295355" y="220923"/>
                      <a:pt x="296456" y="218562"/>
                      <a:pt x="297479" y="216176"/>
                    </a:cubicBezTo>
                    <a:cubicBezTo>
                      <a:pt x="299470" y="211406"/>
                      <a:pt x="301222" y="206541"/>
                      <a:pt x="302724" y="201595"/>
                    </a:cubicBezTo>
                    <a:cubicBezTo>
                      <a:pt x="304264" y="196646"/>
                      <a:pt x="305564" y="191622"/>
                      <a:pt x="306632" y="186516"/>
                    </a:cubicBezTo>
                    <a:cubicBezTo>
                      <a:pt x="307681" y="181454"/>
                      <a:pt x="308468" y="176314"/>
                      <a:pt x="309018" y="171148"/>
                    </a:cubicBezTo>
                    <a:cubicBezTo>
                      <a:pt x="309561" y="165989"/>
                      <a:pt x="309842" y="160807"/>
                      <a:pt x="309857" y="155623"/>
                    </a:cubicBezTo>
                    <a:cubicBezTo>
                      <a:pt x="309857" y="150378"/>
                      <a:pt x="309621" y="145133"/>
                      <a:pt x="309123" y="140098"/>
                    </a:cubicBezTo>
                    <a:cubicBezTo>
                      <a:pt x="308625" y="135062"/>
                      <a:pt x="307864" y="129791"/>
                      <a:pt x="306868" y="124703"/>
                    </a:cubicBezTo>
                    <a:cubicBezTo>
                      <a:pt x="305871" y="119616"/>
                      <a:pt x="304586" y="114581"/>
                      <a:pt x="303065" y="109624"/>
                    </a:cubicBezTo>
                    <a:cubicBezTo>
                      <a:pt x="301544" y="104668"/>
                      <a:pt x="299787" y="99790"/>
                      <a:pt x="297820" y="95017"/>
                    </a:cubicBezTo>
                    <a:cubicBezTo>
                      <a:pt x="297322" y="93811"/>
                      <a:pt x="296797" y="92630"/>
                      <a:pt x="296273" y="91450"/>
                    </a:cubicBezTo>
                    <a:cubicBezTo>
                      <a:pt x="295198" y="89064"/>
                      <a:pt x="294096" y="86730"/>
                      <a:pt x="292916" y="84422"/>
                    </a:cubicBezTo>
                    <a:cubicBezTo>
                      <a:pt x="292313" y="83268"/>
                      <a:pt x="291736" y="82114"/>
                      <a:pt x="291107" y="80987"/>
                    </a:cubicBezTo>
                    <a:cubicBezTo>
                      <a:pt x="288642" y="76423"/>
                      <a:pt x="285948" y="71991"/>
                      <a:pt x="283029" y="67691"/>
                    </a:cubicBezTo>
                    <a:cubicBezTo>
                      <a:pt x="282295" y="66615"/>
                      <a:pt x="281561" y="65540"/>
                      <a:pt x="280800" y="64517"/>
                    </a:cubicBezTo>
                    <a:lnTo>
                      <a:pt x="280800" y="64517"/>
                    </a:lnTo>
                    <a:cubicBezTo>
                      <a:pt x="278519" y="61370"/>
                      <a:pt x="276158" y="58276"/>
                      <a:pt x="273667" y="55312"/>
                    </a:cubicBezTo>
                    <a:cubicBezTo>
                      <a:pt x="270363" y="51337"/>
                      <a:pt x="266862" y="47531"/>
                      <a:pt x="263177" y="43905"/>
                    </a:cubicBezTo>
                    <a:cubicBezTo>
                      <a:pt x="259485" y="40262"/>
                      <a:pt x="255595" y="36821"/>
                      <a:pt x="251533" y="33598"/>
                    </a:cubicBezTo>
                    <a:cubicBezTo>
                      <a:pt x="249409" y="31894"/>
                      <a:pt x="247232" y="30241"/>
                      <a:pt x="244977" y="28668"/>
                    </a:cubicBezTo>
                    <a:cubicBezTo>
                      <a:pt x="242722" y="27094"/>
                      <a:pt x="240729" y="25704"/>
                      <a:pt x="238552" y="24315"/>
                    </a:cubicBezTo>
                    <a:lnTo>
                      <a:pt x="235248" y="22269"/>
                    </a:lnTo>
                    <a:lnTo>
                      <a:pt x="235248" y="22269"/>
                    </a:lnTo>
                    <a:lnTo>
                      <a:pt x="231891" y="20276"/>
                    </a:lnTo>
                    <a:cubicBezTo>
                      <a:pt x="229635" y="18991"/>
                      <a:pt x="227354" y="17654"/>
                      <a:pt x="225046" y="16604"/>
                    </a:cubicBezTo>
                    <a:cubicBezTo>
                      <a:pt x="222738" y="15555"/>
                      <a:pt x="220378" y="14323"/>
                      <a:pt x="218018" y="13274"/>
                    </a:cubicBezTo>
                    <a:cubicBezTo>
                      <a:pt x="213282" y="11158"/>
                      <a:pt x="208443" y="9283"/>
                      <a:pt x="203515" y="7662"/>
                    </a:cubicBezTo>
                    <a:cubicBezTo>
                      <a:pt x="198585" y="6036"/>
                      <a:pt x="193584" y="4654"/>
                      <a:pt x="188515" y="3518"/>
                    </a:cubicBezTo>
                    <a:lnTo>
                      <a:pt x="188515" y="3518"/>
                    </a:lnTo>
                    <a:cubicBezTo>
                      <a:pt x="178392" y="1263"/>
                      <a:pt x="168070" y="15"/>
                      <a:pt x="157701" y="-206"/>
                    </a:cubicBezTo>
                    <a:cubicBezTo>
                      <a:pt x="156416" y="-206"/>
                      <a:pt x="155078" y="-206"/>
                      <a:pt x="153819" y="-2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A3A45742-D549-4340-9E8C-CE421D815BE5}"/>
                  </a:ext>
                </a:extLst>
              </p:cNvPr>
              <p:cNvSpPr/>
              <p:nvPr/>
            </p:nvSpPr>
            <p:spPr>
              <a:xfrm>
                <a:off x="5723403" y="3159804"/>
                <a:ext cx="838347" cy="903425"/>
              </a:xfrm>
              <a:custGeom>
                <a:avLst/>
                <a:gdLst>
                  <a:gd name="connsiteX0" fmla="*/ 131812 w 288379"/>
                  <a:gd name="connsiteY0" fmla="*/ -573 h 310765"/>
                  <a:gd name="connsiteX1" fmla="*/ 116286 w 288379"/>
                  <a:gd name="connsiteY1" fmla="*/ 266 h 310765"/>
                  <a:gd name="connsiteX2" fmla="*/ 112694 w 288379"/>
                  <a:gd name="connsiteY2" fmla="*/ 817 h 310765"/>
                  <a:gd name="connsiteX3" fmla="*/ 113507 w 288379"/>
                  <a:gd name="connsiteY3" fmla="*/ 2941 h 310765"/>
                  <a:gd name="connsiteX4" fmla="*/ 118752 w 288379"/>
                  <a:gd name="connsiteY4" fmla="*/ 20014 h 310765"/>
                  <a:gd name="connsiteX5" fmla="*/ 118752 w 288379"/>
                  <a:gd name="connsiteY5" fmla="*/ 20014 h 310765"/>
                  <a:gd name="connsiteX6" fmla="*/ 124259 w 288379"/>
                  <a:gd name="connsiteY6" fmla="*/ 55365 h 310765"/>
                  <a:gd name="connsiteX7" fmla="*/ 124521 w 288379"/>
                  <a:gd name="connsiteY7" fmla="*/ 64832 h 310765"/>
                  <a:gd name="connsiteX8" fmla="*/ 124521 w 288379"/>
                  <a:gd name="connsiteY8" fmla="*/ 64832 h 310765"/>
                  <a:gd name="connsiteX9" fmla="*/ 120902 w 288379"/>
                  <a:gd name="connsiteY9" fmla="*/ 100446 h 310765"/>
                  <a:gd name="connsiteX10" fmla="*/ 116470 w 288379"/>
                  <a:gd name="connsiteY10" fmla="*/ 117780 h 310765"/>
                  <a:gd name="connsiteX11" fmla="*/ 110281 w 288379"/>
                  <a:gd name="connsiteY11" fmla="*/ 134590 h 310765"/>
                  <a:gd name="connsiteX12" fmla="*/ 102413 w 288379"/>
                  <a:gd name="connsiteY12" fmla="*/ 150719 h 310765"/>
                  <a:gd name="connsiteX13" fmla="*/ 93025 w 288379"/>
                  <a:gd name="connsiteY13" fmla="*/ 165982 h 310765"/>
                  <a:gd name="connsiteX14" fmla="*/ 82168 w 288379"/>
                  <a:gd name="connsiteY14" fmla="*/ 180222 h 310765"/>
                  <a:gd name="connsiteX15" fmla="*/ 69947 w 288379"/>
                  <a:gd name="connsiteY15" fmla="*/ 193334 h 310765"/>
                  <a:gd name="connsiteX16" fmla="*/ 56467 w 288379"/>
                  <a:gd name="connsiteY16" fmla="*/ 205135 h 310765"/>
                  <a:gd name="connsiteX17" fmla="*/ 41886 w 288379"/>
                  <a:gd name="connsiteY17" fmla="*/ 215625 h 310765"/>
                  <a:gd name="connsiteX18" fmla="*/ 26335 w 288379"/>
                  <a:gd name="connsiteY18" fmla="*/ 224542 h 310765"/>
                  <a:gd name="connsiteX19" fmla="*/ 26335 w 288379"/>
                  <a:gd name="connsiteY19" fmla="*/ 224542 h 310765"/>
                  <a:gd name="connsiteX20" fmla="*/ 9971 w 288379"/>
                  <a:gd name="connsiteY20" fmla="*/ 231832 h 310765"/>
                  <a:gd name="connsiteX21" fmla="*/ -808 w 288379"/>
                  <a:gd name="connsiteY21" fmla="*/ 235609 h 310765"/>
                  <a:gd name="connsiteX22" fmla="*/ -231 w 288379"/>
                  <a:gd name="connsiteY22" fmla="*/ 236631 h 310765"/>
                  <a:gd name="connsiteX23" fmla="*/ 8528 w 288379"/>
                  <a:gd name="connsiteY23" fmla="*/ 249455 h 310765"/>
                  <a:gd name="connsiteX24" fmla="*/ 8528 w 288379"/>
                  <a:gd name="connsiteY24" fmla="*/ 249455 h 310765"/>
                  <a:gd name="connsiteX25" fmla="*/ 10364 w 288379"/>
                  <a:gd name="connsiteY25" fmla="*/ 251816 h 310765"/>
                  <a:gd name="connsiteX26" fmla="*/ 10364 w 288379"/>
                  <a:gd name="connsiteY26" fmla="*/ 251816 h 310765"/>
                  <a:gd name="connsiteX27" fmla="*/ 20697 w 288379"/>
                  <a:gd name="connsiteY27" fmla="*/ 263407 h 310765"/>
                  <a:gd name="connsiteX28" fmla="*/ 32183 w 288379"/>
                  <a:gd name="connsiteY28" fmla="*/ 273897 h 310765"/>
                  <a:gd name="connsiteX29" fmla="*/ 34517 w 288379"/>
                  <a:gd name="connsiteY29" fmla="*/ 275811 h 310765"/>
                  <a:gd name="connsiteX30" fmla="*/ 34517 w 288379"/>
                  <a:gd name="connsiteY30" fmla="*/ 275811 h 310765"/>
                  <a:gd name="connsiteX31" fmla="*/ 40706 w 288379"/>
                  <a:gd name="connsiteY31" fmla="*/ 280558 h 310765"/>
                  <a:gd name="connsiteX32" fmla="*/ 53819 w 288379"/>
                  <a:gd name="connsiteY32" fmla="*/ 289055 h 310765"/>
                  <a:gd name="connsiteX33" fmla="*/ 67613 w 288379"/>
                  <a:gd name="connsiteY33" fmla="*/ 296215 h 310765"/>
                  <a:gd name="connsiteX34" fmla="*/ 82063 w 288379"/>
                  <a:gd name="connsiteY34" fmla="*/ 301958 h 310765"/>
                  <a:gd name="connsiteX35" fmla="*/ 85761 w 288379"/>
                  <a:gd name="connsiteY35" fmla="*/ 303164 h 310765"/>
                  <a:gd name="connsiteX36" fmla="*/ 85761 w 288379"/>
                  <a:gd name="connsiteY36" fmla="*/ 303164 h 310765"/>
                  <a:gd name="connsiteX37" fmla="*/ 89485 w 288379"/>
                  <a:gd name="connsiteY37" fmla="*/ 304265 h 310765"/>
                  <a:gd name="connsiteX38" fmla="*/ 89485 w 288379"/>
                  <a:gd name="connsiteY38" fmla="*/ 304265 h 310765"/>
                  <a:gd name="connsiteX39" fmla="*/ 93235 w 288379"/>
                  <a:gd name="connsiteY39" fmla="*/ 305288 h 310765"/>
                  <a:gd name="connsiteX40" fmla="*/ 97011 w 288379"/>
                  <a:gd name="connsiteY40" fmla="*/ 306206 h 310765"/>
                  <a:gd name="connsiteX41" fmla="*/ 97011 w 288379"/>
                  <a:gd name="connsiteY41" fmla="*/ 306206 h 310765"/>
                  <a:gd name="connsiteX42" fmla="*/ 100787 w 288379"/>
                  <a:gd name="connsiteY42" fmla="*/ 307045 h 310765"/>
                  <a:gd name="connsiteX43" fmla="*/ 104616 w 288379"/>
                  <a:gd name="connsiteY43" fmla="*/ 307780 h 310765"/>
                  <a:gd name="connsiteX44" fmla="*/ 108445 w 288379"/>
                  <a:gd name="connsiteY44" fmla="*/ 308435 h 310765"/>
                  <a:gd name="connsiteX45" fmla="*/ 108445 w 288379"/>
                  <a:gd name="connsiteY45" fmla="*/ 308435 h 310765"/>
                  <a:gd name="connsiteX46" fmla="*/ 112300 w 288379"/>
                  <a:gd name="connsiteY46" fmla="*/ 308960 h 310765"/>
                  <a:gd name="connsiteX47" fmla="*/ 112300 w 288379"/>
                  <a:gd name="connsiteY47" fmla="*/ 308960 h 310765"/>
                  <a:gd name="connsiteX48" fmla="*/ 116155 w 288379"/>
                  <a:gd name="connsiteY48" fmla="*/ 309432 h 310765"/>
                  <a:gd name="connsiteX49" fmla="*/ 124023 w 288379"/>
                  <a:gd name="connsiteY49" fmla="*/ 310035 h 310765"/>
                  <a:gd name="connsiteX50" fmla="*/ 127904 w 288379"/>
                  <a:gd name="connsiteY50" fmla="*/ 310192 h 310765"/>
                  <a:gd name="connsiteX51" fmla="*/ 131785 w 288379"/>
                  <a:gd name="connsiteY51" fmla="*/ 310192 h 310765"/>
                  <a:gd name="connsiteX52" fmla="*/ 131785 w 288379"/>
                  <a:gd name="connsiteY52" fmla="*/ 310192 h 310765"/>
                  <a:gd name="connsiteX53" fmla="*/ 143429 w 288379"/>
                  <a:gd name="connsiteY53" fmla="*/ 309799 h 310765"/>
                  <a:gd name="connsiteX54" fmla="*/ 143429 w 288379"/>
                  <a:gd name="connsiteY54" fmla="*/ 309799 h 310765"/>
                  <a:gd name="connsiteX55" fmla="*/ 158850 w 288379"/>
                  <a:gd name="connsiteY55" fmla="*/ 307911 h 310765"/>
                  <a:gd name="connsiteX56" fmla="*/ 174034 w 288379"/>
                  <a:gd name="connsiteY56" fmla="*/ 304475 h 310765"/>
                  <a:gd name="connsiteX57" fmla="*/ 188772 w 288379"/>
                  <a:gd name="connsiteY57" fmla="*/ 299571 h 310765"/>
                  <a:gd name="connsiteX58" fmla="*/ 202960 w 288379"/>
                  <a:gd name="connsiteY58" fmla="*/ 293199 h 310765"/>
                  <a:gd name="connsiteX59" fmla="*/ 216439 w 288379"/>
                  <a:gd name="connsiteY59" fmla="*/ 285331 h 310765"/>
                  <a:gd name="connsiteX60" fmla="*/ 229106 w 288379"/>
                  <a:gd name="connsiteY60" fmla="*/ 276283 h 310765"/>
                  <a:gd name="connsiteX61" fmla="*/ 235347 w 288379"/>
                  <a:gd name="connsiteY61" fmla="*/ 271039 h 310765"/>
                  <a:gd name="connsiteX62" fmla="*/ 246414 w 288379"/>
                  <a:gd name="connsiteY62" fmla="*/ 260129 h 310765"/>
                  <a:gd name="connsiteX63" fmla="*/ 256354 w 288379"/>
                  <a:gd name="connsiteY63" fmla="*/ 248144 h 310765"/>
                  <a:gd name="connsiteX64" fmla="*/ 272403 w 288379"/>
                  <a:gd name="connsiteY64" fmla="*/ 221552 h 310765"/>
                  <a:gd name="connsiteX65" fmla="*/ 272403 w 288379"/>
                  <a:gd name="connsiteY65" fmla="*/ 221552 h 310765"/>
                  <a:gd name="connsiteX66" fmla="*/ 278383 w 288379"/>
                  <a:gd name="connsiteY66" fmla="*/ 207207 h 310765"/>
                  <a:gd name="connsiteX67" fmla="*/ 282919 w 288379"/>
                  <a:gd name="connsiteY67" fmla="*/ 192338 h 310765"/>
                  <a:gd name="connsiteX68" fmla="*/ 285935 w 288379"/>
                  <a:gd name="connsiteY68" fmla="*/ 177075 h 310765"/>
                  <a:gd name="connsiteX69" fmla="*/ 287404 w 288379"/>
                  <a:gd name="connsiteY69" fmla="*/ 161602 h 310765"/>
                  <a:gd name="connsiteX70" fmla="*/ 287404 w 288379"/>
                  <a:gd name="connsiteY70" fmla="*/ 146051 h 310765"/>
                  <a:gd name="connsiteX71" fmla="*/ 285752 w 288379"/>
                  <a:gd name="connsiteY71" fmla="*/ 130578 h 310765"/>
                  <a:gd name="connsiteX72" fmla="*/ 282605 w 288379"/>
                  <a:gd name="connsiteY72" fmla="*/ 115368 h 310765"/>
                  <a:gd name="connsiteX73" fmla="*/ 282605 w 288379"/>
                  <a:gd name="connsiteY73" fmla="*/ 115368 h 310765"/>
                  <a:gd name="connsiteX74" fmla="*/ 277937 w 288379"/>
                  <a:gd name="connsiteY74" fmla="*/ 100550 h 310765"/>
                  <a:gd name="connsiteX75" fmla="*/ 271800 w 288379"/>
                  <a:gd name="connsiteY75" fmla="*/ 86258 h 310765"/>
                  <a:gd name="connsiteX76" fmla="*/ 264274 w 288379"/>
                  <a:gd name="connsiteY76" fmla="*/ 72647 h 310765"/>
                  <a:gd name="connsiteX77" fmla="*/ 255436 w 288379"/>
                  <a:gd name="connsiteY77" fmla="*/ 59849 h 310765"/>
                  <a:gd name="connsiteX78" fmla="*/ 253784 w 288379"/>
                  <a:gd name="connsiteY78" fmla="*/ 57751 h 310765"/>
                  <a:gd name="connsiteX79" fmla="*/ 243477 w 288379"/>
                  <a:gd name="connsiteY79" fmla="*/ 46107 h 310765"/>
                  <a:gd name="connsiteX80" fmla="*/ 232069 w 288379"/>
                  <a:gd name="connsiteY80" fmla="*/ 35618 h 310765"/>
                  <a:gd name="connsiteX81" fmla="*/ 219665 w 288379"/>
                  <a:gd name="connsiteY81" fmla="*/ 26255 h 310765"/>
                  <a:gd name="connsiteX82" fmla="*/ 206369 w 288379"/>
                  <a:gd name="connsiteY82" fmla="*/ 18152 h 310765"/>
                  <a:gd name="connsiteX83" fmla="*/ 192338 w 288379"/>
                  <a:gd name="connsiteY83" fmla="*/ 11465 h 310765"/>
                  <a:gd name="connsiteX84" fmla="*/ 177705 w 288379"/>
                  <a:gd name="connsiteY84" fmla="*/ 6220 h 310765"/>
                  <a:gd name="connsiteX85" fmla="*/ 162626 w 288379"/>
                  <a:gd name="connsiteY85" fmla="*/ 2443 h 310765"/>
                  <a:gd name="connsiteX86" fmla="*/ 131707 w 288379"/>
                  <a:gd name="connsiteY86" fmla="*/ -547 h 31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88379" h="310765">
                    <a:moveTo>
                      <a:pt x="131812" y="-573"/>
                    </a:moveTo>
                    <a:cubicBezTo>
                      <a:pt x="126619" y="-557"/>
                      <a:pt x="121453" y="-276"/>
                      <a:pt x="116286" y="266"/>
                    </a:cubicBezTo>
                    <a:cubicBezTo>
                      <a:pt x="115080" y="266"/>
                      <a:pt x="113874" y="660"/>
                      <a:pt x="112694" y="817"/>
                    </a:cubicBezTo>
                    <a:cubicBezTo>
                      <a:pt x="112956" y="1525"/>
                      <a:pt x="113244" y="2207"/>
                      <a:pt x="113507" y="2941"/>
                    </a:cubicBezTo>
                    <a:cubicBezTo>
                      <a:pt x="115578" y="8554"/>
                      <a:pt x="117309" y="14244"/>
                      <a:pt x="118752" y="20014"/>
                    </a:cubicBezTo>
                    <a:lnTo>
                      <a:pt x="118752" y="20014"/>
                    </a:lnTo>
                    <a:cubicBezTo>
                      <a:pt x="121767" y="31582"/>
                      <a:pt x="123603" y="43427"/>
                      <a:pt x="124259" y="55365"/>
                    </a:cubicBezTo>
                    <a:cubicBezTo>
                      <a:pt x="124442" y="58512"/>
                      <a:pt x="124521" y="61685"/>
                      <a:pt x="124521" y="64832"/>
                    </a:cubicBezTo>
                    <a:lnTo>
                      <a:pt x="124521" y="64832"/>
                    </a:lnTo>
                    <a:cubicBezTo>
                      <a:pt x="124495" y="76793"/>
                      <a:pt x="123288" y="88726"/>
                      <a:pt x="120902" y="100446"/>
                    </a:cubicBezTo>
                    <a:cubicBezTo>
                      <a:pt x="119722" y="106294"/>
                      <a:pt x="118280" y="112063"/>
                      <a:pt x="116470" y="117780"/>
                    </a:cubicBezTo>
                    <a:cubicBezTo>
                      <a:pt x="114687" y="123487"/>
                      <a:pt x="112641" y="129096"/>
                      <a:pt x="110281" y="134590"/>
                    </a:cubicBezTo>
                    <a:cubicBezTo>
                      <a:pt x="107947" y="140098"/>
                      <a:pt x="105324" y="145474"/>
                      <a:pt x="102413" y="150719"/>
                    </a:cubicBezTo>
                    <a:cubicBezTo>
                      <a:pt x="99529" y="155964"/>
                      <a:pt x="96408" y="161051"/>
                      <a:pt x="93025" y="165982"/>
                    </a:cubicBezTo>
                    <a:cubicBezTo>
                      <a:pt x="89642" y="170907"/>
                      <a:pt x="86023" y="175659"/>
                      <a:pt x="82168" y="180222"/>
                    </a:cubicBezTo>
                    <a:cubicBezTo>
                      <a:pt x="78313" y="184785"/>
                      <a:pt x="74300" y="189138"/>
                      <a:pt x="69947" y="193334"/>
                    </a:cubicBezTo>
                    <a:cubicBezTo>
                      <a:pt x="65594" y="197530"/>
                      <a:pt x="61135" y="201438"/>
                      <a:pt x="56467" y="205135"/>
                    </a:cubicBezTo>
                    <a:cubicBezTo>
                      <a:pt x="51789" y="208875"/>
                      <a:pt x="46922" y="212379"/>
                      <a:pt x="41886" y="215625"/>
                    </a:cubicBezTo>
                    <a:cubicBezTo>
                      <a:pt x="36862" y="218864"/>
                      <a:pt x="31669" y="221841"/>
                      <a:pt x="26335" y="224542"/>
                    </a:cubicBezTo>
                    <a:lnTo>
                      <a:pt x="26335" y="224542"/>
                    </a:lnTo>
                    <a:cubicBezTo>
                      <a:pt x="21009" y="227248"/>
                      <a:pt x="15546" y="229682"/>
                      <a:pt x="9971" y="231832"/>
                    </a:cubicBezTo>
                    <a:cubicBezTo>
                      <a:pt x="6475" y="233196"/>
                      <a:pt x="2882" y="234455"/>
                      <a:pt x="-808" y="235609"/>
                    </a:cubicBezTo>
                    <a:cubicBezTo>
                      <a:pt x="-598" y="235950"/>
                      <a:pt x="-441" y="236291"/>
                      <a:pt x="-231" y="236631"/>
                    </a:cubicBezTo>
                    <a:cubicBezTo>
                      <a:pt x="2470" y="241050"/>
                      <a:pt x="5394" y="245330"/>
                      <a:pt x="8528" y="249455"/>
                    </a:cubicBezTo>
                    <a:lnTo>
                      <a:pt x="8528" y="249455"/>
                    </a:lnTo>
                    <a:lnTo>
                      <a:pt x="10364" y="251816"/>
                    </a:lnTo>
                    <a:lnTo>
                      <a:pt x="10364" y="251816"/>
                    </a:lnTo>
                    <a:cubicBezTo>
                      <a:pt x="13616" y="255854"/>
                      <a:pt x="17078" y="259683"/>
                      <a:pt x="20697" y="263407"/>
                    </a:cubicBezTo>
                    <a:cubicBezTo>
                      <a:pt x="24316" y="267131"/>
                      <a:pt x="28197" y="270593"/>
                      <a:pt x="32183" y="273897"/>
                    </a:cubicBezTo>
                    <a:cubicBezTo>
                      <a:pt x="32970" y="274553"/>
                      <a:pt x="33730" y="275208"/>
                      <a:pt x="34517" y="275811"/>
                    </a:cubicBezTo>
                    <a:lnTo>
                      <a:pt x="34517" y="275811"/>
                    </a:lnTo>
                    <a:cubicBezTo>
                      <a:pt x="36536" y="277437"/>
                      <a:pt x="38608" y="279037"/>
                      <a:pt x="40706" y="280558"/>
                    </a:cubicBezTo>
                    <a:cubicBezTo>
                      <a:pt x="44902" y="283600"/>
                      <a:pt x="49274" y="286433"/>
                      <a:pt x="53819" y="289055"/>
                    </a:cubicBezTo>
                    <a:cubicBezTo>
                      <a:pt x="58293" y="291675"/>
                      <a:pt x="62892" y="294064"/>
                      <a:pt x="67613" y="296215"/>
                    </a:cubicBezTo>
                    <a:cubicBezTo>
                      <a:pt x="72333" y="298365"/>
                      <a:pt x="77159" y="300279"/>
                      <a:pt x="82063" y="301958"/>
                    </a:cubicBezTo>
                    <a:lnTo>
                      <a:pt x="85761" y="303164"/>
                    </a:lnTo>
                    <a:lnTo>
                      <a:pt x="85761" y="303164"/>
                    </a:lnTo>
                    <a:lnTo>
                      <a:pt x="89485" y="304265"/>
                    </a:lnTo>
                    <a:lnTo>
                      <a:pt x="89485" y="304265"/>
                    </a:lnTo>
                    <a:cubicBezTo>
                      <a:pt x="90743" y="304633"/>
                      <a:pt x="92107" y="304974"/>
                      <a:pt x="93235" y="305288"/>
                    </a:cubicBezTo>
                    <a:cubicBezTo>
                      <a:pt x="94362" y="305603"/>
                      <a:pt x="95857" y="305918"/>
                      <a:pt x="97011" y="306206"/>
                    </a:cubicBezTo>
                    <a:lnTo>
                      <a:pt x="97011" y="306206"/>
                    </a:lnTo>
                    <a:cubicBezTo>
                      <a:pt x="98270" y="306521"/>
                      <a:pt x="99634" y="306783"/>
                      <a:pt x="100787" y="307045"/>
                    </a:cubicBezTo>
                    <a:lnTo>
                      <a:pt x="104616" y="307780"/>
                    </a:lnTo>
                    <a:lnTo>
                      <a:pt x="108445" y="308435"/>
                    </a:lnTo>
                    <a:lnTo>
                      <a:pt x="108445" y="308435"/>
                    </a:lnTo>
                    <a:lnTo>
                      <a:pt x="112300" y="308960"/>
                    </a:lnTo>
                    <a:lnTo>
                      <a:pt x="112300" y="308960"/>
                    </a:lnTo>
                    <a:lnTo>
                      <a:pt x="116155" y="309432"/>
                    </a:lnTo>
                    <a:cubicBezTo>
                      <a:pt x="118778" y="309694"/>
                      <a:pt x="121400" y="309904"/>
                      <a:pt x="124023" y="310035"/>
                    </a:cubicBezTo>
                    <a:lnTo>
                      <a:pt x="127904" y="310192"/>
                    </a:lnTo>
                    <a:lnTo>
                      <a:pt x="131785" y="310192"/>
                    </a:lnTo>
                    <a:lnTo>
                      <a:pt x="131785" y="310192"/>
                    </a:lnTo>
                    <a:cubicBezTo>
                      <a:pt x="135667" y="310192"/>
                      <a:pt x="139548" y="310061"/>
                      <a:pt x="143429" y="309799"/>
                    </a:cubicBezTo>
                    <a:lnTo>
                      <a:pt x="143429" y="309799"/>
                    </a:lnTo>
                    <a:cubicBezTo>
                      <a:pt x="148596" y="309432"/>
                      <a:pt x="153736" y="308802"/>
                      <a:pt x="158850" y="307911"/>
                    </a:cubicBezTo>
                    <a:cubicBezTo>
                      <a:pt x="163963" y="307019"/>
                      <a:pt x="169025" y="305873"/>
                      <a:pt x="174034" y="304475"/>
                    </a:cubicBezTo>
                    <a:cubicBezTo>
                      <a:pt x="179016" y="303091"/>
                      <a:pt x="183947" y="301451"/>
                      <a:pt x="188772" y="299571"/>
                    </a:cubicBezTo>
                    <a:cubicBezTo>
                      <a:pt x="193598" y="297683"/>
                      <a:pt x="198344" y="295559"/>
                      <a:pt x="202960" y="293199"/>
                    </a:cubicBezTo>
                    <a:cubicBezTo>
                      <a:pt x="207575" y="290809"/>
                      <a:pt x="212086" y="288182"/>
                      <a:pt x="216439" y="285331"/>
                    </a:cubicBezTo>
                    <a:cubicBezTo>
                      <a:pt x="220793" y="282525"/>
                      <a:pt x="225041" y="279509"/>
                      <a:pt x="229106" y="276283"/>
                    </a:cubicBezTo>
                    <a:cubicBezTo>
                      <a:pt x="231204" y="274579"/>
                      <a:pt x="233302" y="272822"/>
                      <a:pt x="235347" y="271039"/>
                    </a:cubicBezTo>
                    <a:cubicBezTo>
                      <a:pt x="239229" y="267577"/>
                      <a:pt x="242900" y="263932"/>
                      <a:pt x="246414" y="260129"/>
                    </a:cubicBezTo>
                    <a:cubicBezTo>
                      <a:pt x="249929" y="256311"/>
                      <a:pt x="253259" y="252309"/>
                      <a:pt x="256354" y="248144"/>
                    </a:cubicBezTo>
                    <a:cubicBezTo>
                      <a:pt x="262595" y="239854"/>
                      <a:pt x="267971" y="230943"/>
                      <a:pt x="272403" y="221552"/>
                    </a:cubicBezTo>
                    <a:lnTo>
                      <a:pt x="272403" y="221552"/>
                    </a:lnTo>
                    <a:cubicBezTo>
                      <a:pt x="274632" y="216884"/>
                      <a:pt x="276625" y="212085"/>
                      <a:pt x="278383" y="207207"/>
                    </a:cubicBezTo>
                    <a:cubicBezTo>
                      <a:pt x="280140" y="202329"/>
                      <a:pt x="281661" y="197368"/>
                      <a:pt x="282919" y="192338"/>
                    </a:cubicBezTo>
                    <a:cubicBezTo>
                      <a:pt x="284152" y="187302"/>
                      <a:pt x="285175" y="182215"/>
                      <a:pt x="285935" y="177075"/>
                    </a:cubicBezTo>
                    <a:cubicBezTo>
                      <a:pt x="286696" y="171935"/>
                      <a:pt x="287168" y="166768"/>
                      <a:pt x="287404" y="161602"/>
                    </a:cubicBezTo>
                    <a:cubicBezTo>
                      <a:pt x="287640" y="156436"/>
                      <a:pt x="287614" y="151112"/>
                      <a:pt x="287404" y="146051"/>
                    </a:cubicBezTo>
                    <a:cubicBezTo>
                      <a:pt x="287115" y="140869"/>
                      <a:pt x="286565" y="135705"/>
                      <a:pt x="285752" y="130578"/>
                    </a:cubicBezTo>
                    <a:cubicBezTo>
                      <a:pt x="284965" y="125456"/>
                      <a:pt x="283916" y="120379"/>
                      <a:pt x="282605" y="115368"/>
                    </a:cubicBezTo>
                    <a:lnTo>
                      <a:pt x="282605" y="115368"/>
                    </a:lnTo>
                    <a:cubicBezTo>
                      <a:pt x="281293" y="110358"/>
                      <a:pt x="279720" y="105402"/>
                      <a:pt x="277937" y="100550"/>
                    </a:cubicBezTo>
                    <a:cubicBezTo>
                      <a:pt x="276153" y="95699"/>
                      <a:pt x="274082" y="90926"/>
                      <a:pt x="271800" y="86258"/>
                    </a:cubicBezTo>
                    <a:cubicBezTo>
                      <a:pt x="269519" y="81590"/>
                      <a:pt x="267001" y="77053"/>
                      <a:pt x="264274" y="72647"/>
                    </a:cubicBezTo>
                    <a:cubicBezTo>
                      <a:pt x="261546" y="68233"/>
                      <a:pt x="258609" y="63962"/>
                      <a:pt x="255436" y="59849"/>
                    </a:cubicBezTo>
                    <a:lnTo>
                      <a:pt x="253784" y="57751"/>
                    </a:lnTo>
                    <a:cubicBezTo>
                      <a:pt x="250558" y="53694"/>
                      <a:pt x="247122" y="49808"/>
                      <a:pt x="243477" y="46107"/>
                    </a:cubicBezTo>
                    <a:cubicBezTo>
                      <a:pt x="239858" y="42423"/>
                      <a:pt x="236056" y="38922"/>
                      <a:pt x="232069" y="35618"/>
                    </a:cubicBezTo>
                    <a:cubicBezTo>
                      <a:pt x="228083" y="32295"/>
                      <a:pt x="223940" y="29174"/>
                      <a:pt x="219665" y="26255"/>
                    </a:cubicBezTo>
                    <a:cubicBezTo>
                      <a:pt x="215390" y="23336"/>
                      <a:pt x="210958" y="20635"/>
                      <a:pt x="206369" y="18152"/>
                    </a:cubicBezTo>
                    <a:cubicBezTo>
                      <a:pt x="201806" y="15687"/>
                      <a:pt x="197112" y="13458"/>
                      <a:pt x="192338" y="11465"/>
                    </a:cubicBezTo>
                    <a:cubicBezTo>
                      <a:pt x="187566" y="9469"/>
                      <a:pt x="182662" y="7717"/>
                      <a:pt x="177705" y="6220"/>
                    </a:cubicBezTo>
                    <a:cubicBezTo>
                      <a:pt x="172749" y="4725"/>
                      <a:pt x="167713" y="3440"/>
                      <a:pt x="162626" y="2443"/>
                    </a:cubicBezTo>
                    <a:cubicBezTo>
                      <a:pt x="152451" y="403"/>
                      <a:pt x="142092" y="-602"/>
                      <a:pt x="131707" y="-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6BA92BE2-1A4A-42B3-B7ED-9167A3999B7C}"/>
                  </a:ext>
                </a:extLst>
              </p:cNvPr>
              <p:cNvSpPr/>
              <p:nvPr/>
            </p:nvSpPr>
            <p:spPr>
              <a:xfrm>
                <a:off x="5793313" y="3875605"/>
                <a:ext cx="902762" cy="774353"/>
              </a:xfrm>
              <a:custGeom>
                <a:avLst/>
                <a:gdLst>
                  <a:gd name="connsiteX0" fmla="*/ 262490 w 310537"/>
                  <a:gd name="connsiteY0" fmla="*/ -573 h 266366"/>
                  <a:gd name="connsiteX1" fmla="*/ 261362 w 310537"/>
                  <a:gd name="connsiteY1" fmla="*/ 1289 h 266366"/>
                  <a:gd name="connsiteX2" fmla="*/ 261362 w 310537"/>
                  <a:gd name="connsiteY2" fmla="*/ 1289 h 266366"/>
                  <a:gd name="connsiteX3" fmla="*/ 253993 w 310537"/>
                  <a:gd name="connsiteY3" fmla="*/ 12513 h 266366"/>
                  <a:gd name="connsiteX4" fmla="*/ 253993 w 310537"/>
                  <a:gd name="connsiteY4" fmla="*/ 12513 h 266366"/>
                  <a:gd name="connsiteX5" fmla="*/ 251371 w 310537"/>
                  <a:gd name="connsiteY5" fmla="*/ 16132 h 266366"/>
                  <a:gd name="connsiteX6" fmla="*/ 245811 w 310537"/>
                  <a:gd name="connsiteY6" fmla="*/ 23161 h 266366"/>
                  <a:gd name="connsiteX7" fmla="*/ 239937 w 310537"/>
                  <a:gd name="connsiteY7" fmla="*/ 29901 h 266366"/>
                  <a:gd name="connsiteX8" fmla="*/ 233722 w 310537"/>
                  <a:gd name="connsiteY8" fmla="*/ 36326 h 266366"/>
                  <a:gd name="connsiteX9" fmla="*/ 230601 w 310537"/>
                  <a:gd name="connsiteY9" fmla="*/ 39315 h 266366"/>
                  <a:gd name="connsiteX10" fmla="*/ 230601 w 310537"/>
                  <a:gd name="connsiteY10" fmla="*/ 39446 h 266366"/>
                  <a:gd name="connsiteX11" fmla="*/ 230601 w 310537"/>
                  <a:gd name="connsiteY11" fmla="*/ 39446 h 266366"/>
                  <a:gd name="connsiteX12" fmla="*/ 230312 w 310537"/>
                  <a:gd name="connsiteY12" fmla="*/ 39709 h 266366"/>
                  <a:gd name="connsiteX13" fmla="*/ 227296 w 310537"/>
                  <a:gd name="connsiteY13" fmla="*/ 42331 h 266366"/>
                  <a:gd name="connsiteX14" fmla="*/ 223704 w 310537"/>
                  <a:gd name="connsiteY14" fmla="*/ 45426 h 266366"/>
                  <a:gd name="connsiteX15" fmla="*/ 220058 w 310537"/>
                  <a:gd name="connsiteY15" fmla="*/ 48442 h 266366"/>
                  <a:gd name="connsiteX16" fmla="*/ 220058 w 310537"/>
                  <a:gd name="connsiteY16" fmla="*/ 48442 h 266366"/>
                  <a:gd name="connsiteX17" fmla="*/ 216518 w 310537"/>
                  <a:gd name="connsiteY17" fmla="*/ 51064 h 266366"/>
                  <a:gd name="connsiteX18" fmla="*/ 209227 w 310537"/>
                  <a:gd name="connsiteY18" fmla="*/ 56309 h 266366"/>
                  <a:gd name="connsiteX19" fmla="*/ 207969 w 310537"/>
                  <a:gd name="connsiteY19" fmla="*/ 57148 h 266366"/>
                  <a:gd name="connsiteX20" fmla="*/ 205504 w 310537"/>
                  <a:gd name="connsiteY20" fmla="*/ 58774 h 266366"/>
                  <a:gd name="connsiteX21" fmla="*/ 201701 w 310537"/>
                  <a:gd name="connsiteY21" fmla="*/ 61161 h 266366"/>
                  <a:gd name="connsiteX22" fmla="*/ 199419 w 310537"/>
                  <a:gd name="connsiteY22" fmla="*/ 62524 h 266366"/>
                  <a:gd name="connsiteX23" fmla="*/ 197846 w 310537"/>
                  <a:gd name="connsiteY23" fmla="*/ 63442 h 266366"/>
                  <a:gd name="connsiteX24" fmla="*/ 196115 w 310537"/>
                  <a:gd name="connsiteY24" fmla="*/ 64413 h 266366"/>
                  <a:gd name="connsiteX25" fmla="*/ 193938 w 310537"/>
                  <a:gd name="connsiteY25" fmla="*/ 65619 h 266366"/>
                  <a:gd name="connsiteX26" fmla="*/ 189978 w 310537"/>
                  <a:gd name="connsiteY26" fmla="*/ 67717 h 266366"/>
                  <a:gd name="connsiteX27" fmla="*/ 181901 w 310537"/>
                  <a:gd name="connsiteY27" fmla="*/ 71598 h 266366"/>
                  <a:gd name="connsiteX28" fmla="*/ 177784 w 310537"/>
                  <a:gd name="connsiteY28" fmla="*/ 73381 h 266366"/>
                  <a:gd name="connsiteX29" fmla="*/ 173640 w 310537"/>
                  <a:gd name="connsiteY29" fmla="*/ 75060 h 266366"/>
                  <a:gd name="connsiteX30" fmla="*/ 173640 w 310537"/>
                  <a:gd name="connsiteY30" fmla="*/ 75060 h 266366"/>
                  <a:gd name="connsiteX31" fmla="*/ 169444 w 310537"/>
                  <a:gd name="connsiteY31" fmla="*/ 76633 h 266366"/>
                  <a:gd name="connsiteX32" fmla="*/ 165222 w 310537"/>
                  <a:gd name="connsiteY32" fmla="*/ 78102 h 266366"/>
                  <a:gd name="connsiteX33" fmla="*/ 160948 w 310537"/>
                  <a:gd name="connsiteY33" fmla="*/ 79466 h 266366"/>
                  <a:gd name="connsiteX34" fmla="*/ 156647 w 310537"/>
                  <a:gd name="connsiteY34" fmla="*/ 80724 h 266366"/>
                  <a:gd name="connsiteX35" fmla="*/ 143534 w 310537"/>
                  <a:gd name="connsiteY35" fmla="*/ 83845 h 266366"/>
                  <a:gd name="connsiteX36" fmla="*/ 139102 w 310537"/>
                  <a:gd name="connsiteY36" fmla="*/ 84658 h 266366"/>
                  <a:gd name="connsiteX37" fmla="*/ 134696 w 310537"/>
                  <a:gd name="connsiteY37" fmla="*/ 85366 h 266366"/>
                  <a:gd name="connsiteX38" fmla="*/ 130264 w 310537"/>
                  <a:gd name="connsiteY38" fmla="*/ 85969 h 266366"/>
                  <a:gd name="connsiteX39" fmla="*/ 125806 w 310537"/>
                  <a:gd name="connsiteY39" fmla="*/ 86468 h 266366"/>
                  <a:gd name="connsiteX40" fmla="*/ 121322 w 310537"/>
                  <a:gd name="connsiteY40" fmla="*/ 86835 h 266366"/>
                  <a:gd name="connsiteX41" fmla="*/ 116863 w 310537"/>
                  <a:gd name="connsiteY41" fmla="*/ 87097 h 266366"/>
                  <a:gd name="connsiteX42" fmla="*/ 112379 w 310537"/>
                  <a:gd name="connsiteY42" fmla="*/ 87254 h 266366"/>
                  <a:gd name="connsiteX43" fmla="*/ 107921 w 310537"/>
                  <a:gd name="connsiteY43" fmla="*/ 87254 h 266366"/>
                  <a:gd name="connsiteX44" fmla="*/ 103436 w 310537"/>
                  <a:gd name="connsiteY44" fmla="*/ 87254 h 266366"/>
                  <a:gd name="connsiteX45" fmla="*/ 103436 w 310537"/>
                  <a:gd name="connsiteY45" fmla="*/ 87254 h 266366"/>
                  <a:gd name="connsiteX46" fmla="*/ 98952 w 310537"/>
                  <a:gd name="connsiteY46" fmla="*/ 87071 h 266366"/>
                  <a:gd name="connsiteX47" fmla="*/ 94494 w 310537"/>
                  <a:gd name="connsiteY47" fmla="*/ 86782 h 266366"/>
                  <a:gd name="connsiteX48" fmla="*/ 94494 w 310537"/>
                  <a:gd name="connsiteY48" fmla="*/ 86782 h 266366"/>
                  <a:gd name="connsiteX49" fmla="*/ 90035 w 310537"/>
                  <a:gd name="connsiteY49" fmla="*/ 86389 h 266366"/>
                  <a:gd name="connsiteX50" fmla="*/ 85577 w 310537"/>
                  <a:gd name="connsiteY50" fmla="*/ 85865 h 266366"/>
                  <a:gd name="connsiteX51" fmla="*/ 85577 w 310537"/>
                  <a:gd name="connsiteY51" fmla="*/ 85865 h 266366"/>
                  <a:gd name="connsiteX52" fmla="*/ 81145 w 310537"/>
                  <a:gd name="connsiteY52" fmla="*/ 85235 h 266366"/>
                  <a:gd name="connsiteX53" fmla="*/ 81145 w 310537"/>
                  <a:gd name="connsiteY53" fmla="*/ 85235 h 266366"/>
                  <a:gd name="connsiteX54" fmla="*/ 76713 w 310537"/>
                  <a:gd name="connsiteY54" fmla="*/ 84501 h 266366"/>
                  <a:gd name="connsiteX55" fmla="*/ 72333 w 310537"/>
                  <a:gd name="connsiteY55" fmla="*/ 83635 h 266366"/>
                  <a:gd name="connsiteX56" fmla="*/ 67954 w 310537"/>
                  <a:gd name="connsiteY56" fmla="*/ 82691 h 266366"/>
                  <a:gd name="connsiteX57" fmla="*/ 67954 w 310537"/>
                  <a:gd name="connsiteY57" fmla="*/ 82691 h 266366"/>
                  <a:gd name="connsiteX58" fmla="*/ 63601 w 310537"/>
                  <a:gd name="connsiteY58" fmla="*/ 81616 h 266366"/>
                  <a:gd name="connsiteX59" fmla="*/ 63601 w 310537"/>
                  <a:gd name="connsiteY59" fmla="*/ 81616 h 266366"/>
                  <a:gd name="connsiteX60" fmla="*/ 54999 w 310537"/>
                  <a:gd name="connsiteY60" fmla="*/ 79151 h 266366"/>
                  <a:gd name="connsiteX61" fmla="*/ 50750 w 310537"/>
                  <a:gd name="connsiteY61" fmla="*/ 77761 h 266366"/>
                  <a:gd name="connsiteX62" fmla="*/ 42358 w 310537"/>
                  <a:gd name="connsiteY62" fmla="*/ 74666 h 266366"/>
                  <a:gd name="connsiteX63" fmla="*/ 42358 w 310537"/>
                  <a:gd name="connsiteY63" fmla="*/ 74666 h 266366"/>
                  <a:gd name="connsiteX64" fmla="*/ 38241 w 310537"/>
                  <a:gd name="connsiteY64" fmla="*/ 72962 h 266366"/>
                  <a:gd name="connsiteX65" fmla="*/ 38241 w 310537"/>
                  <a:gd name="connsiteY65" fmla="*/ 72962 h 266366"/>
                  <a:gd name="connsiteX66" fmla="*/ 34150 w 310537"/>
                  <a:gd name="connsiteY66" fmla="*/ 71152 h 266366"/>
                  <a:gd name="connsiteX67" fmla="*/ 30111 w 310537"/>
                  <a:gd name="connsiteY67" fmla="*/ 69238 h 266366"/>
                  <a:gd name="connsiteX68" fmla="*/ 30111 w 310537"/>
                  <a:gd name="connsiteY68" fmla="*/ 69238 h 266366"/>
                  <a:gd name="connsiteX69" fmla="*/ 26125 w 310537"/>
                  <a:gd name="connsiteY69" fmla="*/ 67245 h 266366"/>
                  <a:gd name="connsiteX70" fmla="*/ 22165 w 310537"/>
                  <a:gd name="connsiteY70" fmla="*/ 65121 h 266366"/>
                  <a:gd name="connsiteX71" fmla="*/ 18284 w 310537"/>
                  <a:gd name="connsiteY71" fmla="*/ 62918 h 266366"/>
                  <a:gd name="connsiteX72" fmla="*/ 8607 w 310537"/>
                  <a:gd name="connsiteY72" fmla="*/ 56834 h 266366"/>
                  <a:gd name="connsiteX73" fmla="*/ 8161 w 310537"/>
                  <a:gd name="connsiteY73" fmla="*/ 57909 h 266366"/>
                  <a:gd name="connsiteX74" fmla="*/ 3598 w 310537"/>
                  <a:gd name="connsiteY74" fmla="*/ 72778 h 266366"/>
                  <a:gd name="connsiteX75" fmla="*/ 3598 w 310537"/>
                  <a:gd name="connsiteY75" fmla="*/ 72778 h 266366"/>
                  <a:gd name="connsiteX76" fmla="*/ 2890 w 310537"/>
                  <a:gd name="connsiteY76" fmla="*/ 75716 h 266366"/>
                  <a:gd name="connsiteX77" fmla="*/ 2890 w 310537"/>
                  <a:gd name="connsiteY77" fmla="*/ 75716 h 266366"/>
                  <a:gd name="connsiteX78" fmla="*/ 268 w 310537"/>
                  <a:gd name="connsiteY78" fmla="*/ 91005 h 266366"/>
                  <a:gd name="connsiteX79" fmla="*/ -808 w 310537"/>
                  <a:gd name="connsiteY79" fmla="*/ 106530 h 266366"/>
                  <a:gd name="connsiteX80" fmla="*/ -808 w 310537"/>
                  <a:gd name="connsiteY80" fmla="*/ 106530 h 266366"/>
                  <a:gd name="connsiteX81" fmla="*/ -808 w 310537"/>
                  <a:gd name="connsiteY81" fmla="*/ 109546 h 266366"/>
                  <a:gd name="connsiteX82" fmla="*/ -808 w 310537"/>
                  <a:gd name="connsiteY82" fmla="*/ 109546 h 266366"/>
                  <a:gd name="connsiteX83" fmla="*/ -650 w 310537"/>
                  <a:gd name="connsiteY83" fmla="*/ 117413 h 266366"/>
                  <a:gd name="connsiteX84" fmla="*/ -650 w 310537"/>
                  <a:gd name="connsiteY84" fmla="*/ 117413 h 266366"/>
                  <a:gd name="connsiteX85" fmla="*/ 818 w 310537"/>
                  <a:gd name="connsiteY85" fmla="*/ 132886 h 266366"/>
                  <a:gd name="connsiteX86" fmla="*/ 3834 w 310537"/>
                  <a:gd name="connsiteY86" fmla="*/ 148149 h 266366"/>
                  <a:gd name="connsiteX87" fmla="*/ 8371 w 310537"/>
                  <a:gd name="connsiteY87" fmla="*/ 163018 h 266366"/>
                  <a:gd name="connsiteX88" fmla="*/ 14350 w 310537"/>
                  <a:gd name="connsiteY88" fmla="*/ 177363 h 266366"/>
                  <a:gd name="connsiteX89" fmla="*/ 16081 w 310537"/>
                  <a:gd name="connsiteY89" fmla="*/ 180851 h 266366"/>
                  <a:gd name="connsiteX90" fmla="*/ 17864 w 310537"/>
                  <a:gd name="connsiteY90" fmla="*/ 184313 h 266366"/>
                  <a:gd name="connsiteX91" fmla="*/ 18940 w 310537"/>
                  <a:gd name="connsiteY91" fmla="*/ 186201 h 266366"/>
                  <a:gd name="connsiteX92" fmla="*/ 19753 w 310537"/>
                  <a:gd name="connsiteY92" fmla="*/ 187696 h 266366"/>
                  <a:gd name="connsiteX93" fmla="*/ 21746 w 310537"/>
                  <a:gd name="connsiteY93" fmla="*/ 191053 h 266366"/>
                  <a:gd name="connsiteX94" fmla="*/ 30452 w 310537"/>
                  <a:gd name="connsiteY94" fmla="*/ 203929 h 266366"/>
                  <a:gd name="connsiteX95" fmla="*/ 40418 w 310537"/>
                  <a:gd name="connsiteY95" fmla="*/ 215861 h 266366"/>
                  <a:gd name="connsiteX96" fmla="*/ 43040 w 310537"/>
                  <a:gd name="connsiteY96" fmla="*/ 218694 h 266366"/>
                  <a:gd name="connsiteX97" fmla="*/ 45663 w 310537"/>
                  <a:gd name="connsiteY97" fmla="*/ 221447 h 266366"/>
                  <a:gd name="connsiteX98" fmla="*/ 48469 w 310537"/>
                  <a:gd name="connsiteY98" fmla="*/ 224070 h 266366"/>
                  <a:gd name="connsiteX99" fmla="*/ 51354 w 310537"/>
                  <a:gd name="connsiteY99" fmla="*/ 226692 h 266366"/>
                  <a:gd name="connsiteX100" fmla="*/ 54291 w 310537"/>
                  <a:gd name="connsiteY100" fmla="*/ 229315 h 266366"/>
                  <a:gd name="connsiteX101" fmla="*/ 57307 w 310537"/>
                  <a:gd name="connsiteY101" fmla="*/ 231780 h 266366"/>
                  <a:gd name="connsiteX102" fmla="*/ 60375 w 310537"/>
                  <a:gd name="connsiteY102" fmla="*/ 234166 h 266366"/>
                  <a:gd name="connsiteX103" fmla="*/ 63496 w 310537"/>
                  <a:gd name="connsiteY103" fmla="*/ 236474 h 266366"/>
                  <a:gd name="connsiteX104" fmla="*/ 63496 w 310537"/>
                  <a:gd name="connsiteY104" fmla="*/ 236474 h 266366"/>
                  <a:gd name="connsiteX105" fmla="*/ 66669 w 310537"/>
                  <a:gd name="connsiteY105" fmla="*/ 238703 h 266366"/>
                  <a:gd name="connsiteX106" fmla="*/ 69921 w 310537"/>
                  <a:gd name="connsiteY106" fmla="*/ 240854 h 266366"/>
                  <a:gd name="connsiteX107" fmla="*/ 71127 w 310537"/>
                  <a:gd name="connsiteY107" fmla="*/ 241614 h 266366"/>
                  <a:gd name="connsiteX108" fmla="*/ 73199 w 310537"/>
                  <a:gd name="connsiteY108" fmla="*/ 242925 h 266366"/>
                  <a:gd name="connsiteX109" fmla="*/ 76530 w 310537"/>
                  <a:gd name="connsiteY109" fmla="*/ 244918 h 266366"/>
                  <a:gd name="connsiteX110" fmla="*/ 79913 w 310537"/>
                  <a:gd name="connsiteY110" fmla="*/ 246833 h 266366"/>
                  <a:gd name="connsiteX111" fmla="*/ 79913 w 310537"/>
                  <a:gd name="connsiteY111" fmla="*/ 246833 h 266366"/>
                  <a:gd name="connsiteX112" fmla="*/ 83322 w 310537"/>
                  <a:gd name="connsiteY112" fmla="*/ 248669 h 266366"/>
                  <a:gd name="connsiteX113" fmla="*/ 86810 w 310537"/>
                  <a:gd name="connsiteY113" fmla="*/ 250400 h 266366"/>
                  <a:gd name="connsiteX114" fmla="*/ 86810 w 310537"/>
                  <a:gd name="connsiteY114" fmla="*/ 250400 h 266366"/>
                  <a:gd name="connsiteX115" fmla="*/ 90324 w 310537"/>
                  <a:gd name="connsiteY115" fmla="*/ 252052 h 266366"/>
                  <a:gd name="connsiteX116" fmla="*/ 93890 w 310537"/>
                  <a:gd name="connsiteY116" fmla="*/ 253625 h 266366"/>
                  <a:gd name="connsiteX117" fmla="*/ 97483 w 310537"/>
                  <a:gd name="connsiteY117" fmla="*/ 255094 h 266366"/>
                  <a:gd name="connsiteX118" fmla="*/ 97483 w 310537"/>
                  <a:gd name="connsiteY118" fmla="*/ 255094 h 266366"/>
                  <a:gd name="connsiteX119" fmla="*/ 101102 w 310537"/>
                  <a:gd name="connsiteY119" fmla="*/ 256457 h 266366"/>
                  <a:gd name="connsiteX120" fmla="*/ 103489 w 310537"/>
                  <a:gd name="connsiteY120" fmla="*/ 257297 h 266366"/>
                  <a:gd name="connsiteX121" fmla="*/ 104774 w 310537"/>
                  <a:gd name="connsiteY121" fmla="*/ 257769 h 266366"/>
                  <a:gd name="connsiteX122" fmla="*/ 104774 w 310537"/>
                  <a:gd name="connsiteY122" fmla="*/ 257769 h 266366"/>
                  <a:gd name="connsiteX123" fmla="*/ 112195 w 310537"/>
                  <a:gd name="connsiteY123" fmla="*/ 260050 h 266366"/>
                  <a:gd name="connsiteX124" fmla="*/ 112195 w 310537"/>
                  <a:gd name="connsiteY124" fmla="*/ 260050 h 266366"/>
                  <a:gd name="connsiteX125" fmla="*/ 115946 w 310537"/>
                  <a:gd name="connsiteY125" fmla="*/ 261073 h 266366"/>
                  <a:gd name="connsiteX126" fmla="*/ 119748 w 310537"/>
                  <a:gd name="connsiteY126" fmla="*/ 261991 h 266366"/>
                  <a:gd name="connsiteX127" fmla="*/ 123734 w 310537"/>
                  <a:gd name="connsiteY127" fmla="*/ 262830 h 266366"/>
                  <a:gd name="connsiteX128" fmla="*/ 127773 w 310537"/>
                  <a:gd name="connsiteY128" fmla="*/ 263591 h 266366"/>
                  <a:gd name="connsiteX129" fmla="*/ 131602 w 310537"/>
                  <a:gd name="connsiteY129" fmla="*/ 264194 h 266366"/>
                  <a:gd name="connsiteX130" fmla="*/ 135457 w 310537"/>
                  <a:gd name="connsiteY130" fmla="*/ 264718 h 266366"/>
                  <a:gd name="connsiteX131" fmla="*/ 139338 w 310537"/>
                  <a:gd name="connsiteY131" fmla="*/ 265112 h 266366"/>
                  <a:gd name="connsiteX132" fmla="*/ 143219 w 310537"/>
                  <a:gd name="connsiteY132" fmla="*/ 265453 h 266366"/>
                  <a:gd name="connsiteX133" fmla="*/ 151087 w 310537"/>
                  <a:gd name="connsiteY133" fmla="*/ 265794 h 266366"/>
                  <a:gd name="connsiteX134" fmla="*/ 154968 w 310537"/>
                  <a:gd name="connsiteY134" fmla="*/ 265794 h 266366"/>
                  <a:gd name="connsiteX135" fmla="*/ 158849 w 310537"/>
                  <a:gd name="connsiteY135" fmla="*/ 265794 h 266366"/>
                  <a:gd name="connsiteX136" fmla="*/ 158849 w 310537"/>
                  <a:gd name="connsiteY136" fmla="*/ 265794 h 266366"/>
                  <a:gd name="connsiteX137" fmla="*/ 162731 w 310537"/>
                  <a:gd name="connsiteY137" fmla="*/ 265610 h 266366"/>
                  <a:gd name="connsiteX138" fmla="*/ 174348 w 310537"/>
                  <a:gd name="connsiteY138" fmla="*/ 264535 h 266366"/>
                  <a:gd name="connsiteX139" fmla="*/ 178203 w 310537"/>
                  <a:gd name="connsiteY139" fmla="*/ 263984 h 266366"/>
                  <a:gd name="connsiteX140" fmla="*/ 182058 w 310537"/>
                  <a:gd name="connsiteY140" fmla="*/ 263328 h 266366"/>
                  <a:gd name="connsiteX141" fmla="*/ 185861 w 310537"/>
                  <a:gd name="connsiteY141" fmla="*/ 262594 h 266366"/>
                  <a:gd name="connsiteX142" fmla="*/ 189664 w 310537"/>
                  <a:gd name="connsiteY142" fmla="*/ 261755 h 266366"/>
                  <a:gd name="connsiteX143" fmla="*/ 189664 w 310537"/>
                  <a:gd name="connsiteY143" fmla="*/ 261755 h 266366"/>
                  <a:gd name="connsiteX144" fmla="*/ 204560 w 310537"/>
                  <a:gd name="connsiteY144" fmla="*/ 257506 h 266366"/>
                  <a:gd name="connsiteX145" fmla="*/ 219009 w 310537"/>
                  <a:gd name="connsiteY145" fmla="*/ 251763 h 266366"/>
                  <a:gd name="connsiteX146" fmla="*/ 232804 w 310537"/>
                  <a:gd name="connsiteY146" fmla="*/ 244604 h 266366"/>
                  <a:gd name="connsiteX147" fmla="*/ 245916 w 310537"/>
                  <a:gd name="connsiteY147" fmla="*/ 236107 h 266366"/>
                  <a:gd name="connsiteX148" fmla="*/ 258006 w 310537"/>
                  <a:gd name="connsiteY148" fmla="*/ 226351 h 266366"/>
                  <a:gd name="connsiteX149" fmla="*/ 278986 w 310537"/>
                  <a:gd name="connsiteY149" fmla="*/ 203457 h 266366"/>
                  <a:gd name="connsiteX150" fmla="*/ 287640 w 310537"/>
                  <a:gd name="connsiteY150" fmla="*/ 190554 h 266366"/>
                  <a:gd name="connsiteX151" fmla="*/ 295009 w 310537"/>
                  <a:gd name="connsiteY151" fmla="*/ 176865 h 266366"/>
                  <a:gd name="connsiteX152" fmla="*/ 300962 w 310537"/>
                  <a:gd name="connsiteY152" fmla="*/ 162494 h 266366"/>
                  <a:gd name="connsiteX153" fmla="*/ 305447 w 310537"/>
                  <a:gd name="connsiteY153" fmla="*/ 147624 h 266366"/>
                  <a:gd name="connsiteX154" fmla="*/ 306050 w 310537"/>
                  <a:gd name="connsiteY154" fmla="*/ 145002 h 266366"/>
                  <a:gd name="connsiteX155" fmla="*/ 308672 w 310537"/>
                  <a:gd name="connsiteY155" fmla="*/ 129686 h 266366"/>
                  <a:gd name="connsiteX156" fmla="*/ 309695 w 310537"/>
                  <a:gd name="connsiteY156" fmla="*/ 114659 h 266366"/>
                  <a:gd name="connsiteX157" fmla="*/ 309275 w 310537"/>
                  <a:gd name="connsiteY157" fmla="*/ 99108 h 266366"/>
                  <a:gd name="connsiteX158" fmla="*/ 307309 w 310537"/>
                  <a:gd name="connsiteY158" fmla="*/ 83688 h 266366"/>
                  <a:gd name="connsiteX159" fmla="*/ 303794 w 310537"/>
                  <a:gd name="connsiteY159" fmla="*/ 68530 h 266366"/>
                  <a:gd name="connsiteX160" fmla="*/ 298812 w 310537"/>
                  <a:gd name="connsiteY160" fmla="*/ 53818 h 266366"/>
                  <a:gd name="connsiteX161" fmla="*/ 292360 w 310537"/>
                  <a:gd name="connsiteY161" fmla="*/ 39656 h 266366"/>
                  <a:gd name="connsiteX162" fmla="*/ 284493 w 310537"/>
                  <a:gd name="connsiteY162" fmla="*/ 26203 h 266366"/>
                  <a:gd name="connsiteX163" fmla="*/ 275367 w 310537"/>
                  <a:gd name="connsiteY163" fmla="*/ 13615 h 266366"/>
                  <a:gd name="connsiteX164" fmla="*/ 265113 w 310537"/>
                  <a:gd name="connsiteY164" fmla="*/ 1892 h 266366"/>
                  <a:gd name="connsiteX165" fmla="*/ 262490 w 310537"/>
                  <a:gd name="connsiteY165" fmla="*/ -547 h 26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10537" h="266366">
                    <a:moveTo>
                      <a:pt x="262490" y="-573"/>
                    </a:moveTo>
                    <a:cubicBezTo>
                      <a:pt x="262097" y="30"/>
                      <a:pt x="261730" y="686"/>
                      <a:pt x="261362" y="1289"/>
                    </a:cubicBezTo>
                    <a:lnTo>
                      <a:pt x="261362" y="1289"/>
                    </a:lnTo>
                    <a:cubicBezTo>
                      <a:pt x="259029" y="5118"/>
                      <a:pt x="256590" y="8868"/>
                      <a:pt x="253993" y="12513"/>
                    </a:cubicBezTo>
                    <a:lnTo>
                      <a:pt x="253993" y="12513"/>
                    </a:lnTo>
                    <a:cubicBezTo>
                      <a:pt x="253128" y="13720"/>
                      <a:pt x="252262" y="14926"/>
                      <a:pt x="251371" y="16132"/>
                    </a:cubicBezTo>
                    <a:cubicBezTo>
                      <a:pt x="249587" y="18519"/>
                      <a:pt x="247726" y="20853"/>
                      <a:pt x="245811" y="23161"/>
                    </a:cubicBezTo>
                    <a:cubicBezTo>
                      <a:pt x="243897" y="25469"/>
                      <a:pt x="241956" y="27698"/>
                      <a:pt x="239937" y="29901"/>
                    </a:cubicBezTo>
                    <a:cubicBezTo>
                      <a:pt x="237918" y="32103"/>
                      <a:pt x="235846" y="34254"/>
                      <a:pt x="233722" y="36326"/>
                    </a:cubicBezTo>
                    <a:cubicBezTo>
                      <a:pt x="232699" y="37348"/>
                      <a:pt x="231650" y="38345"/>
                      <a:pt x="230601" y="39315"/>
                    </a:cubicBezTo>
                    <a:lnTo>
                      <a:pt x="230601" y="39446"/>
                    </a:lnTo>
                    <a:lnTo>
                      <a:pt x="230601" y="39446"/>
                    </a:lnTo>
                    <a:cubicBezTo>
                      <a:pt x="230496" y="39520"/>
                      <a:pt x="230391" y="39609"/>
                      <a:pt x="230312" y="39709"/>
                    </a:cubicBezTo>
                    <a:lnTo>
                      <a:pt x="227296" y="42331"/>
                    </a:lnTo>
                    <a:cubicBezTo>
                      <a:pt x="226090" y="43380"/>
                      <a:pt x="224910" y="44429"/>
                      <a:pt x="223704" y="45426"/>
                    </a:cubicBezTo>
                    <a:lnTo>
                      <a:pt x="220058" y="48442"/>
                    </a:lnTo>
                    <a:lnTo>
                      <a:pt x="220058" y="48442"/>
                    </a:lnTo>
                    <a:lnTo>
                      <a:pt x="216518" y="51064"/>
                    </a:lnTo>
                    <a:cubicBezTo>
                      <a:pt x="214132" y="52847"/>
                      <a:pt x="211719" y="54578"/>
                      <a:pt x="209227" y="56309"/>
                    </a:cubicBezTo>
                    <a:lnTo>
                      <a:pt x="207969" y="57148"/>
                    </a:lnTo>
                    <a:lnTo>
                      <a:pt x="205504" y="58774"/>
                    </a:lnTo>
                    <a:lnTo>
                      <a:pt x="201701" y="61161"/>
                    </a:lnTo>
                    <a:lnTo>
                      <a:pt x="199419" y="62524"/>
                    </a:lnTo>
                    <a:lnTo>
                      <a:pt x="197846" y="63442"/>
                    </a:lnTo>
                    <a:lnTo>
                      <a:pt x="196115" y="64413"/>
                    </a:lnTo>
                    <a:cubicBezTo>
                      <a:pt x="195407" y="64832"/>
                      <a:pt x="194673" y="65226"/>
                      <a:pt x="193938" y="65619"/>
                    </a:cubicBezTo>
                    <a:cubicBezTo>
                      <a:pt x="192627" y="66353"/>
                      <a:pt x="191316" y="67035"/>
                      <a:pt x="189978" y="67717"/>
                    </a:cubicBezTo>
                    <a:cubicBezTo>
                      <a:pt x="187356" y="69081"/>
                      <a:pt x="184733" y="70339"/>
                      <a:pt x="181901" y="71598"/>
                    </a:cubicBezTo>
                    <a:lnTo>
                      <a:pt x="177784" y="73381"/>
                    </a:lnTo>
                    <a:lnTo>
                      <a:pt x="173640" y="75060"/>
                    </a:lnTo>
                    <a:lnTo>
                      <a:pt x="173640" y="75060"/>
                    </a:lnTo>
                    <a:lnTo>
                      <a:pt x="169444" y="76633"/>
                    </a:lnTo>
                    <a:lnTo>
                      <a:pt x="165222" y="78102"/>
                    </a:lnTo>
                    <a:lnTo>
                      <a:pt x="160948" y="79466"/>
                    </a:lnTo>
                    <a:cubicBezTo>
                      <a:pt x="159505" y="79911"/>
                      <a:pt x="158089" y="80331"/>
                      <a:pt x="156647" y="80724"/>
                    </a:cubicBezTo>
                    <a:cubicBezTo>
                      <a:pt x="152319" y="81931"/>
                      <a:pt x="147966" y="82953"/>
                      <a:pt x="143534" y="83845"/>
                    </a:cubicBezTo>
                    <a:lnTo>
                      <a:pt x="139102" y="84658"/>
                    </a:lnTo>
                    <a:lnTo>
                      <a:pt x="134696" y="85366"/>
                    </a:lnTo>
                    <a:lnTo>
                      <a:pt x="130264" y="85969"/>
                    </a:lnTo>
                    <a:lnTo>
                      <a:pt x="125806" y="86468"/>
                    </a:lnTo>
                    <a:lnTo>
                      <a:pt x="121322" y="86835"/>
                    </a:lnTo>
                    <a:lnTo>
                      <a:pt x="116863" y="87097"/>
                    </a:lnTo>
                    <a:lnTo>
                      <a:pt x="112379" y="87254"/>
                    </a:lnTo>
                    <a:lnTo>
                      <a:pt x="107921" y="87254"/>
                    </a:lnTo>
                    <a:lnTo>
                      <a:pt x="103436" y="87254"/>
                    </a:lnTo>
                    <a:lnTo>
                      <a:pt x="103436" y="87254"/>
                    </a:lnTo>
                    <a:lnTo>
                      <a:pt x="98952" y="87071"/>
                    </a:lnTo>
                    <a:lnTo>
                      <a:pt x="94494" y="86782"/>
                    </a:lnTo>
                    <a:lnTo>
                      <a:pt x="94494" y="86782"/>
                    </a:lnTo>
                    <a:cubicBezTo>
                      <a:pt x="92999" y="86782"/>
                      <a:pt x="91504" y="86546"/>
                      <a:pt x="90035" y="86389"/>
                    </a:cubicBezTo>
                    <a:lnTo>
                      <a:pt x="85577" y="85865"/>
                    </a:lnTo>
                    <a:lnTo>
                      <a:pt x="85577" y="85865"/>
                    </a:lnTo>
                    <a:cubicBezTo>
                      <a:pt x="84082" y="85681"/>
                      <a:pt x="82614" y="85445"/>
                      <a:pt x="81145" y="85235"/>
                    </a:cubicBezTo>
                    <a:lnTo>
                      <a:pt x="81145" y="85235"/>
                    </a:lnTo>
                    <a:lnTo>
                      <a:pt x="76713" y="84501"/>
                    </a:lnTo>
                    <a:cubicBezTo>
                      <a:pt x="75244" y="84239"/>
                      <a:pt x="73802" y="83950"/>
                      <a:pt x="72333" y="83635"/>
                    </a:cubicBezTo>
                    <a:cubicBezTo>
                      <a:pt x="70865" y="83321"/>
                      <a:pt x="69396" y="83032"/>
                      <a:pt x="67954" y="82691"/>
                    </a:cubicBezTo>
                    <a:lnTo>
                      <a:pt x="67954" y="82691"/>
                    </a:lnTo>
                    <a:lnTo>
                      <a:pt x="63601" y="81616"/>
                    </a:lnTo>
                    <a:lnTo>
                      <a:pt x="63601" y="81616"/>
                    </a:lnTo>
                    <a:cubicBezTo>
                      <a:pt x="60716" y="80855"/>
                      <a:pt x="57857" y="80043"/>
                      <a:pt x="54999" y="79151"/>
                    </a:cubicBezTo>
                    <a:lnTo>
                      <a:pt x="50750" y="77761"/>
                    </a:lnTo>
                    <a:cubicBezTo>
                      <a:pt x="47918" y="76791"/>
                      <a:pt x="45112" y="75768"/>
                      <a:pt x="42358" y="74666"/>
                    </a:cubicBezTo>
                    <a:lnTo>
                      <a:pt x="42358" y="74666"/>
                    </a:lnTo>
                    <a:cubicBezTo>
                      <a:pt x="40969" y="74116"/>
                      <a:pt x="39736" y="73565"/>
                      <a:pt x="38241" y="72962"/>
                    </a:cubicBezTo>
                    <a:lnTo>
                      <a:pt x="38241" y="72962"/>
                    </a:lnTo>
                    <a:lnTo>
                      <a:pt x="34150" y="71152"/>
                    </a:lnTo>
                    <a:lnTo>
                      <a:pt x="30111" y="69238"/>
                    </a:lnTo>
                    <a:lnTo>
                      <a:pt x="30111" y="69238"/>
                    </a:lnTo>
                    <a:lnTo>
                      <a:pt x="26125" y="67245"/>
                    </a:lnTo>
                    <a:lnTo>
                      <a:pt x="22165" y="65121"/>
                    </a:lnTo>
                    <a:cubicBezTo>
                      <a:pt x="20854" y="64413"/>
                      <a:pt x="19543" y="63678"/>
                      <a:pt x="18284" y="62918"/>
                    </a:cubicBezTo>
                    <a:cubicBezTo>
                      <a:pt x="14980" y="61003"/>
                      <a:pt x="11780" y="58958"/>
                      <a:pt x="8607" y="56834"/>
                    </a:cubicBezTo>
                    <a:cubicBezTo>
                      <a:pt x="8476" y="57201"/>
                      <a:pt x="8292" y="57542"/>
                      <a:pt x="8161" y="57909"/>
                    </a:cubicBezTo>
                    <a:cubicBezTo>
                      <a:pt x="6391" y="62786"/>
                      <a:pt x="4867" y="67748"/>
                      <a:pt x="3598" y="72778"/>
                    </a:cubicBezTo>
                    <a:lnTo>
                      <a:pt x="3598" y="72778"/>
                    </a:lnTo>
                    <a:cubicBezTo>
                      <a:pt x="3336" y="73749"/>
                      <a:pt x="3100" y="74745"/>
                      <a:pt x="2890" y="75716"/>
                    </a:cubicBezTo>
                    <a:lnTo>
                      <a:pt x="2890" y="75716"/>
                    </a:lnTo>
                    <a:cubicBezTo>
                      <a:pt x="1789" y="80751"/>
                      <a:pt x="897" y="85865"/>
                      <a:pt x="268" y="91005"/>
                    </a:cubicBezTo>
                    <a:cubicBezTo>
                      <a:pt x="-362" y="96145"/>
                      <a:pt x="-703" y="101337"/>
                      <a:pt x="-808" y="106530"/>
                    </a:cubicBezTo>
                    <a:lnTo>
                      <a:pt x="-808" y="106530"/>
                    </a:lnTo>
                    <a:cubicBezTo>
                      <a:pt x="-808" y="107526"/>
                      <a:pt x="-808" y="108549"/>
                      <a:pt x="-808" y="109546"/>
                    </a:cubicBezTo>
                    <a:lnTo>
                      <a:pt x="-808" y="109546"/>
                    </a:lnTo>
                    <a:cubicBezTo>
                      <a:pt x="-808" y="112168"/>
                      <a:pt x="-808" y="114791"/>
                      <a:pt x="-650" y="117413"/>
                    </a:cubicBezTo>
                    <a:lnTo>
                      <a:pt x="-650" y="117413"/>
                    </a:lnTo>
                    <a:cubicBezTo>
                      <a:pt x="-422" y="122658"/>
                      <a:pt x="66" y="127817"/>
                      <a:pt x="818" y="132886"/>
                    </a:cubicBezTo>
                    <a:cubicBezTo>
                      <a:pt x="1579" y="138131"/>
                      <a:pt x="2602" y="143113"/>
                      <a:pt x="3834" y="148149"/>
                    </a:cubicBezTo>
                    <a:cubicBezTo>
                      <a:pt x="5067" y="153184"/>
                      <a:pt x="6614" y="158140"/>
                      <a:pt x="8371" y="163018"/>
                    </a:cubicBezTo>
                    <a:cubicBezTo>
                      <a:pt x="10128" y="167896"/>
                      <a:pt x="12121" y="172695"/>
                      <a:pt x="14350" y="177363"/>
                    </a:cubicBezTo>
                    <a:cubicBezTo>
                      <a:pt x="14927" y="178543"/>
                      <a:pt x="15478" y="179697"/>
                      <a:pt x="16081" y="180851"/>
                    </a:cubicBezTo>
                    <a:cubicBezTo>
                      <a:pt x="16684" y="182005"/>
                      <a:pt x="17261" y="183159"/>
                      <a:pt x="17864" y="184313"/>
                    </a:cubicBezTo>
                    <a:cubicBezTo>
                      <a:pt x="18205" y="184942"/>
                      <a:pt x="18572" y="185571"/>
                      <a:pt x="18940" y="186201"/>
                    </a:cubicBezTo>
                    <a:cubicBezTo>
                      <a:pt x="19307" y="186830"/>
                      <a:pt x="19464" y="187197"/>
                      <a:pt x="19753" y="187696"/>
                    </a:cubicBezTo>
                    <a:cubicBezTo>
                      <a:pt x="20408" y="188824"/>
                      <a:pt x="21064" y="189951"/>
                      <a:pt x="21746" y="191053"/>
                    </a:cubicBezTo>
                    <a:cubicBezTo>
                      <a:pt x="24426" y="195490"/>
                      <a:pt x="27332" y="199788"/>
                      <a:pt x="30452" y="203929"/>
                    </a:cubicBezTo>
                    <a:cubicBezTo>
                      <a:pt x="33573" y="208070"/>
                      <a:pt x="36898" y="212053"/>
                      <a:pt x="40418" y="215861"/>
                    </a:cubicBezTo>
                    <a:cubicBezTo>
                      <a:pt x="41283" y="216840"/>
                      <a:pt x="42149" y="217784"/>
                      <a:pt x="43040" y="218694"/>
                    </a:cubicBezTo>
                    <a:cubicBezTo>
                      <a:pt x="43932" y="219638"/>
                      <a:pt x="44850" y="220556"/>
                      <a:pt x="45663" y="221447"/>
                    </a:cubicBezTo>
                    <a:lnTo>
                      <a:pt x="48469" y="224070"/>
                    </a:lnTo>
                    <a:lnTo>
                      <a:pt x="51354" y="226692"/>
                    </a:lnTo>
                    <a:lnTo>
                      <a:pt x="54291" y="229315"/>
                    </a:lnTo>
                    <a:lnTo>
                      <a:pt x="57307" y="231780"/>
                    </a:lnTo>
                    <a:cubicBezTo>
                      <a:pt x="58303" y="232593"/>
                      <a:pt x="59326" y="233380"/>
                      <a:pt x="60375" y="234166"/>
                    </a:cubicBezTo>
                    <a:cubicBezTo>
                      <a:pt x="61424" y="234953"/>
                      <a:pt x="62447" y="235740"/>
                      <a:pt x="63496" y="236474"/>
                    </a:cubicBezTo>
                    <a:lnTo>
                      <a:pt x="63496" y="236474"/>
                    </a:lnTo>
                    <a:lnTo>
                      <a:pt x="66669" y="238703"/>
                    </a:lnTo>
                    <a:lnTo>
                      <a:pt x="69921" y="240854"/>
                    </a:lnTo>
                    <a:lnTo>
                      <a:pt x="71127" y="241614"/>
                    </a:lnTo>
                    <a:cubicBezTo>
                      <a:pt x="71809" y="242060"/>
                      <a:pt x="72491" y="242506"/>
                      <a:pt x="73199" y="242925"/>
                    </a:cubicBezTo>
                    <a:cubicBezTo>
                      <a:pt x="74300" y="243607"/>
                      <a:pt x="75402" y="244289"/>
                      <a:pt x="76530" y="244918"/>
                    </a:cubicBezTo>
                    <a:cubicBezTo>
                      <a:pt x="77657" y="245548"/>
                      <a:pt x="78785" y="246230"/>
                      <a:pt x="79913" y="246833"/>
                    </a:cubicBezTo>
                    <a:lnTo>
                      <a:pt x="79913" y="246833"/>
                    </a:lnTo>
                    <a:lnTo>
                      <a:pt x="83322" y="248669"/>
                    </a:lnTo>
                    <a:cubicBezTo>
                      <a:pt x="84476" y="249246"/>
                      <a:pt x="85630" y="249849"/>
                      <a:pt x="86810" y="250400"/>
                    </a:cubicBezTo>
                    <a:lnTo>
                      <a:pt x="86810" y="250400"/>
                    </a:lnTo>
                    <a:cubicBezTo>
                      <a:pt x="87964" y="250976"/>
                      <a:pt x="89144" y="251527"/>
                      <a:pt x="90324" y="252052"/>
                    </a:cubicBezTo>
                    <a:lnTo>
                      <a:pt x="93890" y="253625"/>
                    </a:lnTo>
                    <a:lnTo>
                      <a:pt x="97483" y="255094"/>
                    </a:lnTo>
                    <a:lnTo>
                      <a:pt x="97483" y="255094"/>
                    </a:lnTo>
                    <a:cubicBezTo>
                      <a:pt x="98689" y="255566"/>
                      <a:pt x="99870" y="256038"/>
                      <a:pt x="101102" y="256457"/>
                    </a:cubicBezTo>
                    <a:lnTo>
                      <a:pt x="103489" y="257297"/>
                    </a:lnTo>
                    <a:lnTo>
                      <a:pt x="104774" y="257769"/>
                    </a:lnTo>
                    <a:lnTo>
                      <a:pt x="104774" y="257769"/>
                    </a:lnTo>
                    <a:cubicBezTo>
                      <a:pt x="107239" y="258582"/>
                      <a:pt x="109704" y="259342"/>
                      <a:pt x="112195" y="260050"/>
                    </a:cubicBezTo>
                    <a:lnTo>
                      <a:pt x="112195" y="260050"/>
                    </a:lnTo>
                    <a:cubicBezTo>
                      <a:pt x="113454" y="260417"/>
                      <a:pt x="114818" y="260758"/>
                      <a:pt x="115946" y="261073"/>
                    </a:cubicBezTo>
                    <a:lnTo>
                      <a:pt x="119748" y="261991"/>
                    </a:lnTo>
                    <a:cubicBezTo>
                      <a:pt x="121059" y="262306"/>
                      <a:pt x="122370" y="262568"/>
                      <a:pt x="123734" y="262830"/>
                    </a:cubicBezTo>
                    <a:lnTo>
                      <a:pt x="127773" y="263591"/>
                    </a:lnTo>
                    <a:lnTo>
                      <a:pt x="131602" y="264194"/>
                    </a:lnTo>
                    <a:lnTo>
                      <a:pt x="135457" y="264718"/>
                    </a:lnTo>
                    <a:cubicBezTo>
                      <a:pt x="136742" y="264876"/>
                      <a:pt x="138079" y="265007"/>
                      <a:pt x="139338" y="265112"/>
                    </a:cubicBezTo>
                    <a:lnTo>
                      <a:pt x="143219" y="265453"/>
                    </a:lnTo>
                    <a:cubicBezTo>
                      <a:pt x="145842" y="265636"/>
                      <a:pt x="148464" y="265741"/>
                      <a:pt x="151087" y="265794"/>
                    </a:cubicBezTo>
                    <a:lnTo>
                      <a:pt x="154968" y="265794"/>
                    </a:lnTo>
                    <a:lnTo>
                      <a:pt x="158849" y="265794"/>
                    </a:lnTo>
                    <a:lnTo>
                      <a:pt x="158849" y="265794"/>
                    </a:lnTo>
                    <a:lnTo>
                      <a:pt x="162731" y="265610"/>
                    </a:lnTo>
                    <a:cubicBezTo>
                      <a:pt x="166638" y="265400"/>
                      <a:pt x="170598" y="265033"/>
                      <a:pt x="174348" y="264535"/>
                    </a:cubicBezTo>
                    <a:lnTo>
                      <a:pt x="178203" y="263984"/>
                    </a:lnTo>
                    <a:lnTo>
                      <a:pt x="182058" y="263328"/>
                    </a:lnTo>
                    <a:cubicBezTo>
                      <a:pt x="183317" y="263119"/>
                      <a:pt x="184681" y="262856"/>
                      <a:pt x="185861" y="262594"/>
                    </a:cubicBezTo>
                    <a:lnTo>
                      <a:pt x="189664" y="261755"/>
                    </a:lnTo>
                    <a:lnTo>
                      <a:pt x="189664" y="261755"/>
                    </a:lnTo>
                    <a:cubicBezTo>
                      <a:pt x="194699" y="260590"/>
                      <a:pt x="199682" y="259172"/>
                      <a:pt x="204560" y="257506"/>
                    </a:cubicBezTo>
                    <a:cubicBezTo>
                      <a:pt x="209464" y="255757"/>
                      <a:pt x="214263" y="253843"/>
                      <a:pt x="219009" y="251763"/>
                    </a:cubicBezTo>
                    <a:cubicBezTo>
                      <a:pt x="223730" y="249613"/>
                      <a:pt x="228319" y="247224"/>
                      <a:pt x="232804" y="244604"/>
                    </a:cubicBezTo>
                    <a:cubicBezTo>
                      <a:pt x="237288" y="241981"/>
                      <a:pt x="241642" y="239149"/>
                      <a:pt x="245916" y="236107"/>
                    </a:cubicBezTo>
                    <a:cubicBezTo>
                      <a:pt x="250112" y="233067"/>
                      <a:pt x="254151" y="229810"/>
                      <a:pt x="258006" y="226351"/>
                    </a:cubicBezTo>
                    <a:cubicBezTo>
                      <a:pt x="265742" y="219449"/>
                      <a:pt x="272797" y="211778"/>
                      <a:pt x="278986" y="203457"/>
                    </a:cubicBezTo>
                    <a:cubicBezTo>
                      <a:pt x="282080" y="199305"/>
                      <a:pt x="284965" y="194999"/>
                      <a:pt x="287640" y="190554"/>
                    </a:cubicBezTo>
                    <a:cubicBezTo>
                      <a:pt x="290341" y="186122"/>
                      <a:pt x="292780" y="181554"/>
                      <a:pt x="295009" y="176865"/>
                    </a:cubicBezTo>
                    <a:cubicBezTo>
                      <a:pt x="297238" y="172171"/>
                      <a:pt x="299205" y="167371"/>
                      <a:pt x="300962" y="162494"/>
                    </a:cubicBezTo>
                    <a:cubicBezTo>
                      <a:pt x="302719" y="157616"/>
                      <a:pt x="304188" y="152633"/>
                      <a:pt x="305447" y="147624"/>
                    </a:cubicBezTo>
                    <a:cubicBezTo>
                      <a:pt x="305656" y="146759"/>
                      <a:pt x="305866" y="145893"/>
                      <a:pt x="306050" y="145002"/>
                    </a:cubicBezTo>
                    <a:cubicBezTo>
                      <a:pt x="307204" y="139967"/>
                      <a:pt x="308069" y="134860"/>
                      <a:pt x="308672" y="129686"/>
                    </a:cubicBezTo>
                    <a:cubicBezTo>
                      <a:pt x="309275" y="124512"/>
                      <a:pt x="309616" y="119503"/>
                      <a:pt x="309695" y="114659"/>
                    </a:cubicBezTo>
                    <a:cubicBezTo>
                      <a:pt x="309800" y="109414"/>
                      <a:pt x="309669" y="104230"/>
                      <a:pt x="309275" y="99108"/>
                    </a:cubicBezTo>
                    <a:cubicBezTo>
                      <a:pt x="308882" y="93939"/>
                      <a:pt x="308226" y="88791"/>
                      <a:pt x="307309" y="83688"/>
                    </a:cubicBezTo>
                    <a:cubicBezTo>
                      <a:pt x="306391" y="78600"/>
                      <a:pt x="305211" y="73547"/>
                      <a:pt x="303794" y="68530"/>
                    </a:cubicBezTo>
                    <a:cubicBezTo>
                      <a:pt x="302378" y="63544"/>
                      <a:pt x="300726" y="58635"/>
                      <a:pt x="298812" y="53818"/>
                    </a:cubicBezTo>
                    <a:cubicBezTo>
                      <a:pt x="296897" y="48992"/>
                      <a:pt x="294747" y="44272"/>
                      <a:pt x="292360" y="39656"/>
                    </a:cubicBezTo>
                    <a:cubicBezTo>
                      <a:pt x="289974" y="35038"/>
                      <a:pt x="287351" y="30548"/>
                      <a:pt x="284493" y="26203"/>
                    </a:cubicBezTo>
                    <a:cubicBezTo>
                      <a:pt x="281687" y="21876"/>
                      <a:pt x="278619" y="17680"/>
                      <a:pt x="275367" y="13615"/>
                    </a:cubicBezTo>
                    <a:cubicBezTo>
                      <a:pt x="272141" y="9537"/>
                      <a:pt x="268732" y="5624"/>
                      <a:pt x="265113" y="1892"/>
                    </a:cubicBezTo>
                    <a:cubicBezTo>
                      <a:pt x="264274" y="1027"/>
                      <a:pt x="263329" y="293"/>
                      <a:pt x="262490" y="-54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3226AF89-7584-45C1-9561-B453C7CD9EAC}"/>
                  </a:ext>
                </a:extLst>
              </p:cNvPr>
              <p:cNvSpPr/>
              <p:nvPr/>
            </p:nvSpPr>
            <p:spPr>
              <a:xfrm>
                <a:off x="4813791" y="4217765"/>
                <a:ext cx="697131" cy="903940"/>
              </a:xfrm>
              <a:custGeom>
                <a:avLst/>
                <a:gdLst>
                  <a:gd name="connsiteX0" fmla="*/ 155207 w 239803"/>
                  <a:gd name="connsiteY0" fmla="*/ -284 h 310942"/>
                  <a:gd name="connsiteX1" fmla="*/ 151326 w 239803"/>
                  <a:gd name="connsiteY1" fmla="*/ -284 h 310942"/>
                  <a:gd name="connsiteX2" fmla="*/ 147445 w 239803"/>
                  <a:gd name="connsiteY2" fmla="*/ -153 h 310942"/>
                  <a:gd name="connsiteX3" fmla="*/ 143564 w 239803"/>
                  <a:gd name="connsiteY3" fmla="*/ 83 h 310942"/>
                  <a:gd name="connsiteX4" fmla="*/ 139682 w 239803"/>
                  <a:gd name="connsiteY4" fmla="*/ 398 h 310942"/>
                  <a:gd name="connsiteX5" fmla="*/ 135827 w 239803"/>
                  <a:gd name="connsiteY5" fmla="*/ 817 h 310942"/>
                  <a:gd name="connsiteX6" fmla="*/ 120512 w 239803"/>
                  <a:gd name="connsiteY6" fmla="*/ 3440 h 310942"/>
                  <a:gd name="connsiteX7" fmla="*/ 105511 w 239803"/>
                  <a:gd name="connsiteY7" fmla="*/ 7583 h 310942"/>
                  <a:gd name="connsiteX8" fmla="*/ 91009 w 239803"/>
                  <a:gd name="connsiteY8" fmla="*/ 13222 h 310942"/>
                  <a:gd name="connsiteX9" fmla="*/ 77162 w 239803"/>
                  <a:gd name="connsiteY9" fmla="*/ 20276 h 310942"/>
                  <a:gd name="connsiteX10" fmla="*/ 73805 w 239803"/>
                  <a:gd name="connsiteY10" fmla="*/ 22243 h 310942"/>
                  <a:gd name="connsiteX11" fmla="*/ 70501 w 239803"/>
                  <a:gd name="connsiteY11" fmla="*/ 24315 h 310942"/>
                  <a:gd name="connsiteX12" fmla="*/ 64076 w 239803"/>
                  <a:gd name="connsiteY12" fmla="*/ 28694 h 310942"/>
                  <a:gd name="connsiteX13" fmla="*/ 60929 w 239803"/>
                  <a:gd name="connsiteY13" fmla="*/ 30976 h 310942"/>
                  <a:gd name="connsiteX14" fmla="*/ 51881 w 239803"/>
                  <a:gd name="connsiteY14" fmla="*/ 38345 h 310942"/>
                  <a:gd name="connsiteX15" fmla="*/ 40736 w 239803"/>
                  <a:gd name="connsiteY15" fmla="*/ 49176 h 310942"/>
                  <a:gd name="connsiteX16" fmla="*/ 30718 w 239803"/>
                  <a:gd name="connsiteY16" fmla="*/ 61082 h 310942"/>
                  <a:gd name="connsiteX17" fmla="*/ 21932 w 239803"/>
                  <a:gd name="connsiteY17" fmla="*/ 73906 h 310942"/>
                  <a:gd name="connsiteX18" fmla="*/ 14485 w 239803"/>
                  <a:gd name="connsiteY18" fmla="*/ 87543 h 310942"/>
                  <a:gd name="connsiteX19" fmla="*/ 11128 w 239803"/>
                  <a:gd name="connsiteY19" fmla="*/ 95017 h 310942"/>
                  <a:gd name="connsiteX20" fmla="*/ 5883 w 239803"/>
                  <a:gd name="connsiteY20" fmla="*/ 109677 h 310942"/>
                  <a:gd name="connsiteX21" fmla="*/ 2106 w 239803"/>
                  <a:gd name="connsiteY21" fmla="*/ 124756 h 310942"/>
                  <a:gd name="connsiteX22" fmla="*/ 2106 w 239803"/>
                  <a:gd name="connsiteY22" fmla="*/ 124756 h 310942"/>
                  <a:gd name="connsiteX23" fmla="*/ -123 w 239803"/>
                  <a:gd name="connsiteY23" fmla="*/ 140150 h 310942"/>
                  <a:gd name="connsiteX24" fmla="*/ -804 w 239803"/>
                  <a:gd name="connsiteY24" fmla="*/ 155675 h 310942"/>
                  <a:gd name="connsiteX25" fmla="*/ -804 w 239803"/>
                  <a:gd name="connsiteY25" fmla="*/ 155675 h 310942"/>
                  <a:gd name="connsiteX26" fmla="*/ 35 w 239803"/>
                  <a:gd name="connsiteY26" fmla="*/ 171174 h 310942"/>
                  <a:gd name="connsiteX27" fmla="*/ 2421 w 239803"/>
                  <a:gd name="connsiteY27" fmla="*/ 186542 h 310942"/>
                  <a:gd name="connsiteX28" fmla="*/ 6329 w 239803"/>
                  <a:gd name="connsiteY28" fmla="*/ 201595 h 310942"/>
                  <a:gd name="connsiteX29" fmla="*/ 11574 w 239803"/>
                  <a:gd name="connsiteY29" fmla="*/ 216176 h 310942"/>
                  <a:gd name="connsiteX30" fmla="*/ 18392 w 239803"/>
                  <a:gd name="connsiteY30" fmla="*/ 230154 h 310942"/>
                  <a:gd name="connsiteX31" fmla="*/ 26574 w 239803"/>
                  <a:gd name="connsiteY31" fmla="*/ 243266 h 310942"/>
                  <a:gd name="connsiteX32" fmla="*/ 36042 w 239803"/>
                  <a:gd name="connsiteY32" fmla="*/ 255618 h 310942"/>
                  <a:gd name="connsiteX33" fmla="*/ 36042 w 239803"/>
                  <a:gd name="connsiteY33" fmla="*/ 255618 h 310942"/>
                  <a:gd name="connsiteX34" fmla="*/ 46531 w 239803"/>
                  <a:gd name="connsiteY34" fmla="*/ 266974 h 310942"/>
                  <a:gd name="connsiteX35" fmla="*/ 58254 w 239803"/>
                  <a:gd name="connsiteY35" fmla="*/ 277175 h 310942"/>
                  <a:gd name="connsiteX36" fmla="*/ 70947 w 239803"/>
                  <a:gd name="connsiteY36" fmla="*/ 286170 h 310942"/>
                  <a:gd name="connsiteX37" fmla="*/ 84479 w 239803"/>
                  <a:gd name="connsiteY37" fmla="*/ 293854 h 310942"/>
                  <a:gd name="connsiteX38" fmla="*/ 86865 w 239803"/>
                  <a:gd name="connsiteY38" fmla="*/ 295034 h 310942"/>
                  <a:gd name="connsiteX39" fmla="*/ 101184 w 239803"/>
                  <a:gd name="connsiteY39" fmla="*/ 301066 h 310942"/>
                  <a:gd name="connsiteX40" fmla="*/ 116080 w 239803"/>
                  <a:gd name="connsiteY40" fmla="*/ 305603 h 310942"/>
                  <a:gd name="connsiteX41" fmla="*/ 131317 w 239803"/>
                  <a:gd name="connsiteY41" fmla="*/ 308671 h 310942"/>
                  <a:gd name="connsiteX42" fmla="*/ 146789 w 239803"/>
                  <a:gd name="connsiteY42" fmla="*/ 310192 h 310942"/>
                  <a:gd name="connsiteX43" fmla="*/ 162341 w 239803"/>
                  <a:gd name="connsiteY43" fmla="*/ 310192 h 310942"/>
                  <a:gd name="connsiteX44" fmla="*/ 177813 w 239803"/>
                  <a:gd name="connsiteY44" fmla="*/ 308593 h 310942"/>
                  <a:gd name="connsiteX45" fmla="*/ 177813 w 239803"/>
                  <a:gd name="connsiteY45" fmla="*/ 308593 h 310942"/>
                  <a:gd name="connsiteX46" fmla="*/ 222212 w 239803"/>
                  <a:gd name="connsiteY46" fmla="*/ 294746 h 310942"/>
                  <a:gd name="connsiteX47" fmla="*/ 235823 w 239803"/>
                  <a:gd name="connsiteY47" fmla="*/ 287245 h 310942"/>
                  <a:gd name="connsiteX48" fmla="*/ 238812 w 239803"/>
                  <a:gd name="connsiteY48" fmla="*/ 285200 h 310942"/>
                  <a:gd name="connsiteX49" fmla="*/ 237160 w 239803"/>
                  <a:gd name="connsiteY49" fmla="*/ 283653 h 310942"/>
                  <a:gd name="connsiteX50" fmla="*/ 237160 w 239803"/>
                  <a:gd name="connsiteY50" fmla="*/ 283653 h 310942"/>
                  <a:gd name="connsiteX51" fmla="*/ 224913 w 239803"/>
                  <a:gd name="connsiteY51" fmla="*/ 270540 h 310942"/>
                  <a:gd name="connsiteX52" fmla="*/ 214030 w 239803"/>
                  <a:gd name="connsiteY52" fmla="*/ 256300 h 310942"/>
                  <a:gd name="connsiteX53" fmla="*/ 204615 w 239803"/>
                  <a:gd name="connsiteY53" fmla="*/ 241063 h 310942"/>
                  <a:gd name="connsiteX54" fmla="*/ 200262 w 239803"/>
                  <a:gd name="connsiteY54" fmla="*/ 232645 h 310942"/>
                  <a:gd name="connsiteX55" fmla="*/ 200262 w 239803"/>
                  <a:gd name="connsiteY55" fmla="*/ 232645 h 310942"/>
                  <a:gd name="connsiteX56" fmla="*/ 195017 w 239803"/>
                  <a:gd name="connsiteY56" fmla="*/ 220319 h 310942"/>
                  <a:gd name="connsiteX57" fmla="*/ 193417 w 239803"/>
                  <a:gd name="connsiteY57" fmla="*/ 216150 h 310942"/>
                  <a:gd name="connsiteX58" fmla="*/ 191949 w 239803"/>
                  <a:gd name="connsiteY58" fmla="*/ 211901 h 310942"/>
                  <a:gd name="connsiteX59" fmla="*/ 190585 w 239803"/>
                  <a:gd name="connsiteY59" fmla="*/ 207627 h 310942"/>
                  <a:gd name="connsiteX60" fmla="*/ 188172 w 239803"/>
                  <a:gd name="connsiteY60" fmla="*/ 198999 h 310942"/>
                  <a:gd name="connsiteX61" fmla="*/ 184658 w 239803"/>
                  <a:gd name="connsiteY61" fmla="*/ 181454 h 310942"/>
                  <a:gd name="connsiteX62" fmla="*/ 182901 w 239803"/>
                  <a:gd name="connsiteY62" fmla="*/ 163621 h 310942"/>
                  <a:gd name="connsiteX63" fmla="*/ 182901 w 239803"/>
                  <a:gd name="connsiteY63" fmla="*/ 163621 h 310942"/>
                  <a:gd name="connsiteX64" fmla="*/ 182901 w 239803"/>
                  <a:gd name="connsiteY64" fmla="*/ 145710 h 310942"/>
                  <a:gd name="connsiteX65" fmla="*/ 184737 w 239803"/>
                  <a:gd name="connsiteY65" fmla="*/ 127903 h 310942"/>
                  <a:gd name="connsiteX66" fmla="*/ 188356 w 239803"/>
                  <a:gd name="connsiteY66" fmla="*/ 110358 h 310942"/>
                  <a:gd name="connsiteX67" fmla="*/ 193601 w 239803"/>
                  <a:gd name="connsiteY67" fmla="*/ 93234 h 310942"/>
                  <a:gd name="connsiteX68" fmla="*/ 195200 w 239803"/>
                  <a:gd name="connsiteY68" fmla="*/ 89064 h 310942"/>
                  <a:gd name="connsiteX69" fmla="*/ 200629 w 239803"/>
                  <a:gd name="connsiteY69" fmla="*/ 76764 h 310942"/>
                  <a:gd name="connsiteX70" fmla="*/ 206949 w 239803"/>
                  <a:gd name="connsiteY70" fmla="*/ 64911 h 310942"/>
                  <a:gd name="connsiteX71" fmla="*/ 209257 w 239803"/>
                  <a:gd name="connsiteY71" fmla="*/ 61082 h 310942"/>
                  <a:gd name="connsiteX72" fmla="*/ 216731 w 239803"/>
                  <a:gd name="connsiteY72" fmla="*/ 49910 h 310942"/>
                  <a:gd name="connsiteX73" fmla="*/ 219354 w 239803"/>
                  <a:gd name="connsiteY73" fmla="*/ 46317 h 310942"/>
                  <a:gd name="connsiteX74" fmla="*/ 230919 w 239803"/>
                  <a:gd name="connsiteY74" fmla="*/ 32654 h 310942"/>
                  <a:gd name="connsiteX75" fmla="*/ 238996 w 239803"/>
                  <a:gd name="connsiteY75" fmla="*/ 24577 h 310942"/>
                  <a:gd name="connsiteX76" fmla="*/ 238026 w 239803"/>
                  <a:gd name="connsiteY76" fmla="*/ 23895 h 310942"/>
                  <a:gd name="connsiteX77" fmla="*/ 224572 w 239803"/>
                  <a:gd name="connsiteY77" fmla="*/ 16028 h 310942"/>
                  <a:gd name="connsiteX78" fmla="*/ 221950 w 239803"/>
                  <a:gd name="connsiteY78" fmla="*/ 14664 h 310942"/>
                  <a:gd name="connsiteX79" fmla="*/ 207605 w 239803"/>
                  <a:gd name="connsiteY79" fmla="*/ 8711 h 310942"/>
                  <a:gd name="connsiteX80" fmla="*/ 192735 w 239803"/>
                  <a:gd name="connsiteY80" fmla="*/ 4226 h 310942"/>
                  <a:gd name="connsiteX81" fmla="*/ 189772 w 239803"/>
                  <a:gd name="connsiteY81" fmla="*/ 3518 h 310942"/>
                  <a:gd name="connsiteX82" fmla="*/ 189772 w 239803"/>
                  <a:gd name="connsiteY82" fmla="*/ 3518 h 310942"/>
                  <a:gd name="connsiteX83" fmla="*/ 182140 w 239803"/>
                  <a:gd name="connsiteY83" fmla="*/ 1919 h 310942"/>
                  <a:gd name="connsiteX84" fmla="*/ 170601 w 239803"/>
                  <a:gd name="connsiteY84" fmla="*/ 266 h 310942"/>
                  <a:gd name="connsiteX85" fmla="*/ 170601 w 239803"/>
                  <a:gd name="connsiteY85" fmla="*/ 266 h 310942"/>
                  <a:gd name="connsiteX86" fmla="*/ 166746 w 239803"/>
                  <a:gd name="connsiteY86" fmla="*/ -101 h 310942"/>
                  <a:gd name="connsiteX87" fmla="*/ 155076 w 239803"/>
                  <a:gd name="connsiteY87" fmla="*/ -573 h 3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39803" h="310942">
                    <a:moveTo>
                      <a:pt x="155207" y="-284"/>
                    </a:moveTo>
                    <a:lnTo>
                      <a:pt x="151326" y="-284"/>
                    </a:lnTo>
                    <a:lnTo>
                      <a:pt x="147445" y="-153"/>
                    </a:lnTo>
                    <a:cubicBezTo>
                      <a:pt x="146160" y="-153"/>
                      <a:pt x="144823" y="-153"/>
                      <a:pt x="143564" y="83"/>
                    </a:cubicBezTo>
                    <a:cubicBezTo>
                      <a:pt x="142305" y="319"/>
                      <a:pt x="140941" y="266"/>
                      <a:pt x="139682" y="398"/>
                    </a:cubicBezTo>
                    <a:lnTo>
                      <a:pt x="135827" y="817"/>
                    </a:lnTo>
                    <a:cubicBezTo>
                      <a:pt x="130582" y="1447"/>
                      <a:pt x="125573" y="2338"/>
                      <a:pt x="120512" y="3440"/>
                    </a:cubicBezTo>
                    <a:cubicBezTo>
                      <a:pt x="115451" y="4541"/>
                      <a:pt x="110442" y="6062"/>
                      <a:pt x="105511" y="7583"/>
                    </a:cubicBezTo>
                    <a:cubicBezTo>
                      <a:pt x="100581" y="9104"/>
                      <a:pt x="95756" y="11097"/>
                      <a:pt x="91009" y="13222"/>
                    </a:cubicBezTo>
                    <a:cubicBezTo>
                      <a:pt x="86262" y="15346"/>
                      <a:pt x="81647" y="17706"/>
                      <a:pt x="77162" y="20276"/>
                    </a:cubicBezTo>
                    <a:lnTo>
                      <a:pt x="73805" y="22243"/>
                    </a:lnTo>
                    <a:lnTo>
                      <a:pt x="70501" y="24315"/>
                    </a:lnTo>
                    <a:cubicBezTo>
                      <a:pt x="68324" y="25705"/>
                      <a:pt x="66174" y="27173"/>
                      <a:pt x="64076" y="28694"/>
                    </a:cubicBezTo>
                    <a:cubicBezTo>
                      <a:pt x="63001" y="29428"/>
                      <a:pt x="61978" y="30215"/>
                      <a:pt x="60929" y="30976"/>
                    </a:cubicBezTo>
                    <a:cubicBezTo>
                      <a:pt x="57834" y="33318"/>
                      <a:pt x="54819" y="35775"/>
                      <a:pt x="51881" y="38345"/>
                    </a:cubicBezTo>
                    <a:cubicBezTo>
                      <a:pt x="48000" y="41780"/>
                      <a:pt x="44276" y="45373"/>
                      <a:pt x="40736" y="49176"/>
                    </a:cubicBezTo>
                    <a:cubicBezTo>
                      <a:pt x="37201" y="52973"/>
                      <a:pt x="33857" y="56949"/>
                      <a:pt x="30718" y="61082"/>
                    </a:cubicBezTo>
                    <a:cubicBezTo>
                      <a:pt x="27566" y="65199"/>
                      <a:pt x="24634" y="69479"/>
                      <a:pt x="21932" y="73906"/>
                    </a:cubicBezTo>
                    <a:cubicBezTo>
                      <a:pt x="19221" y="78322"/>
                      <a:pt x="16735" y="82875"/>
                      <a:pt x="14485" y="87543"/>
                    </a:cubicBezTo>
                    <a:cubicBezTo>
                      <a:pt x="13305" y="90008"/>
                      <a:pt x="12177" y="92499"/>
                      <a:pt x="11128" y="95017"/>
                    </a:cubicBezTo>
                    <a:cubicBezTo>
                      <a:pt x="9130" y="99811"/>
                      <a:pt x="7380" y="104704"/>
                      <a:pt x="5883" y="109677"/>
                    </a:cubicBezTo>
                    <a:cubicBezTo>
                      <a:pt x="4396" y="114641"/>
                      <a:pt x="3137" y="119668"/>
                      <a:pt x="2106" y="124756"/>
                    </a:cubicBezTo>
                    <a:lnTo>
                      <a:pt x="2106" y="124756"/>
                    </a:lnTo>
                    <a:cubicBezTo>
                      <a:pt x="1110" y="129844"/>
                      <a:pt x="368" y="134976"/>
                      <a:pt x="-123" y="140150"/>
                    </a:cubicBezTo>
                    <a:cubicBezTo>
                      <a:pt x="-613" y="145324"/>
                      <a:pt x="-839" y="150501"/>
                      <a:pt x="-804" y="155675"/>
                    </a:cubicBezTo>
                    <a:lnTo>
                      <a:pt x="-804" y="155675"/>
                    </a:lnTo>
                    <a:cubicBezTo>
                      <a:pt x="-789" y="160852"/>
                      <a:pt x="-508" y="166026"/>
                      <a:pt x="35" y="171174"/>
                    </a:cubicBezTo>
                    <a:cubicBezTo>
                      <a:pt x="578" y="176419"/>
                      <a:pt x="1372" y="181541"/>
                      <a:pt x="2421" y="186542"/>
                    </a:cubicBezTo>
                    <a:cubicBezTo>
                      <a:pt x="3470" y="191543"/>
                      <a:pt x="4774" y="196560"/>
                      <a:pt x="6329" y="201595"/>
                    </a:cubicBezTo>
                    <a:cubicBezTo>
                      <a:pt x="7829" y="206541"/>
                      <a:pt x="9578" y="211408"/>
                      <a:pt x="11574" y="216176"/>
                    </a:cubicBezTo>
                    <a:cubicBezTo>
                      <a:pt x="13619" y="220949"/>
                      <a:pt x="15893" y="225609"/>
                      <a:pt x="18392" y="230154"/>
                    </a:cubicBezTo>
                    <a:cubicBezTo>
                      <a:pt x="21015" y="234691"/>
                      <a:pt x="23637" y="239123"/>
                      <a:pt x="26574" y="243266"/>
                    </a:cubicBezTo>
                    <a:cubicBezTo>
                      <a:pt x="29519" y="247541"/>
                      <a:pt x="32680" y="251664"/>
                      <a:pt x="36042" y="255618"/>
                    </a:cubicBezTo>
                    <a:lnTo>
                      <a:pt x="36042" y="255618"/>
                    </a:lnTo>
                    <a:cubicBezTo>
                      <a:pt x="39398" y="259570"/>
                      <a:pt x="42894" y="263355"/>
                      <a:pt x="46531" y="266974"/>
                    </a:cubicBezTo>
                    <a:cubicBezTo>
                      <a:pt x="50169" y="270593"/>
                      <a:pt x="54076" y="273994"/>
                      <a:pt x="58254" y="277175"/>
                    </a:cubicBezTo>
                    <a:cubicBezTo>
                      <a:pt x="62345" y="280375"/>
                      <a:pt x="66567" y="283390"/>
                      <a:pt x="70947" y="286170"/>
                    </a:cubicBezTo>
                    <a:cubicBezTo>
                      <a:pt x="75327" y="288950"/>
                      <a:pt x="79837" y="291415"/>
                      <a:pt x="84479" y="293854"/>
                    </a:cubicBezTo>
                    <a:cubicBezTo>
                      <a:pt x="85266" y="294274"/>
                      <a:pt x="86052" y="294641"/>
                      <a:pt x="86865" y="295034"/>
                    </a:cubicBezTo>
                    <a:cubicBezTo>
                      <a:pt x="91533" y="297290"/>
                      <a:pt x="96333" y="299283"/>
                      <a:pt x="101184" y="301066"/>
                    </a:cubicBezTo>
                    <a:cubicBezTo>
                      <a:pt x="106070" y="302828"/>
                      <a:pt x="111042" y="304341"/>
                      <a:pt x="116080" y="305603"/>
                    </a:cubicBezTo>
                    <a:cubicBezTo>
                      <a:pt x="121102" y="306888"/>
                      <a:pt x="126187" y="307911"/>
                      <a:pt x="131317" y="308671"/>
                    </a:cubicBezTo>
                    <a:cubicBezTo>
                      <a:pt x="136562" y="309432"/>
                      <a:pt x="141597" y="309930"/>
                      <a:pt x="146789" y="310192"/>
                    </a:cubicBezTo>
                    <a:cubicBezTo>
                      <a:pt x="151982" y="310454"/>
                      <a:pt x="157279" y="310402"/>
                      <a:pt x="162341" y="310192"/>
                    </a:cubicBezTo>
                    <a:cubicBezTo>
                      <a:pt x="167523" y="309922"/>
                      <a:pt x="172686" y="309390"/>
                      <a:pt x="177813" y="308593"/>
                    </a:cubicBezTo>
                    <a:lnTo>
                      <a:pt x="177813" y="308593"/>
                    </a:lnTo>
                    <a:cubicBezTo>
                      <a:pt x="193220" y="306217"/>
                      <a:pt x="208184" y="301548"/>
                      <a:pt x="222212" y="294746"/>
                    </a:cubicBezTo>
                    <a:cubicBezTo>
                      <a:pt x="226872" y="292477"/>
                      <a:pt x="231417" y="289976"/>
                      <a:pt x="235823" y="287245"/>
                    </a:cubicBezTo>
                    <a:cubicBezTo>
                      <a:pt x="236872" y="286616"/>
                      <a:pt x="237816" y="285855"/>
                      <a:pt x="238812" y="285200"/>
                    </a:cubicBezTo>
                    <a:lnTo>
                      <a:pt x="237160" y="283653"/>
                    </a:lnTo>
                    <a:lnTo>
                      <a:pt x="237160" y="283653"/>
                    </a:lnTo>
                    <a:cubicBezTo>
                      <a:pt x="232859" y="279475"/>
                      <a:pt x="228776" y="275103"/>
                      <a:pt x="224913" y="270540"/>
                    </a:cubicBezTo>
                    <a:cubicBezTo>
                      <a:pt x="221042" y="265985"/>
                      <a:pt x="217410" y="261230"/>
                      <a:pt x="214030" y="256300"/>
                    </a:cubicBezTo>
                    <a:cubicBezTo>
                      <a:pt x="210647" y="251370"/>
                      <a:pt x="207500" y="246308"/>
                      <a:pt x="204615" y="241063"/>
                    </a:cubicBezTo>
                    <a:cubicBezTo>
                      <a:pt x="203094" y="238441"/>
                      <a:pt x="201626" y="235504"/>
                      <a:pt x="200262" y="232645"/>
                    </a:cubicBezTo>
                    <a:lnTo>
                      <a:pt x="200262" y="232645"/>
                    </a:lnTo>
                    <a:cubicBezTo>
                      <a:pt x="198321" y="228607"/>
                      <a:pt x="196572" y="224497"/>
                      <a:pt x="195017" y="220319"/>
                    </a:cubicBezTo>
                    <a:cubicBezTo>
                      <a:pt x="194466" y="218930"/>
                      <a:pt x="193942" y="217540"/>
                      <a:pt x="193417" y="216150"/>
                    </a:cubicBezTo>
                    <a:cubicBezTo>
                      <a:pt x="192893" y="214760"/>
                      <a:pt x="192421" y="213317"/>
                      <a:pt x="191949" y="211901"/>
                    </a:cubicBezTo>
                    <a:cubicBezTo>
                      <a:pt x="191477" y="210485"/>
                      <a:pt x="191005" y="209069"/>
                      <a:pt x="190585" y="207627"/>
                    </a:cubicBezTo>
                    <a:cubicBezTo>
                      <a:pt x="189720" y="204794"/>
                      <a:pt x="188907" y="201910"/>
                      <a:pt x="188172" y="198999"/>
                    </a:cubicBezTo>
                    <a:cubicBezTo>
                      <a:pt x="186701" y="193213"/>
                      <a:pt x="185529" y="187357"/>
                      <a:pt x="184658" y="181454"/>
                    </a:cubicBezTo>
                    <a:cubicBezTo>
                      <a:pt x="183793" y="175527"/>
                      <a:pt x="183190" y="169601"/>
                      <a:pt x="182901" y="163621"/>
                    </a:cubicBezTo>
                    <a:lnTo>
                      <a:pt x="182901" y="163621"/>
                    </a:lnTo>
                    <a:cubicBezTo>
                      <a:pt x="182639" y="157642"/>
                      <a:pt x="182639" y="151663"/>
                      <a:pt x="182901" y="145710"/>
                    </a:cubicBezTo>
                    <a:cubicBezTo>
                      <a:pt x="183163" y="139757"/>
                      <a:pt x="183845" y="133804"/>
                      <a:pt x="184737" y="127903"/>
                    </a:cubicBezTo>
                    <a:cubicBezTo>
                      <a:pt x="185628" y="122002"/>
                      <a:pt x="186861" y="116128"/>
                      <a:pt x="188356" y="110358"/>
                    </a:cubicBezTo>
                    <a:cubicBezTo>
                      <a:pt x="189851" y="104589"/>
                      <a:pt x="191634" y="98846"/>
                      <a:pt x="193601" y="93234"/>
                    </a:cubicBezTo>
                    <a:cubicBezTo>
                      <a:pt x="194125" y="91844"/>
                      <a:pt x="194650" y="90454"/>
                      <a:pt x="195200" y="89064"/>
                    </a:cubicBezTo>
                    <a:cubicBezTo>
                      <a:pt x="196845" y="84902"/>
                      <a:pt x="198654" y="80803"/>
                      <a:pt x="200629" y="76764"/>
                    </a:cubicBezTo>
                    <a:cubicBezTo>
                      <a:pt x="202570" y="72752"/>
                      <a:pt x="204694" y="68897"/>
                      <a:pt x="206949" y="64911"/>
                    </a:cubicBezTo>
                    <a:cubicBezTo>
                      <a:pt x="207684" y="63626"/>
                      <a:pt x="208444" y="62288"/>
                      <a:pt x="209257" y="61082"/>
                    </a:cubicBezTo>
                    <a:cubicBezTo>
                      <a:pt x="211583" y="57253"/>
                      <a:pt x="214075" y="53529"/>
                      <a:pt x="216731" y="49910"/>
                    </a:cubicBezTo>
                    <a:cubicBezTo>
                      <a:pt x="217597" y="48704"/>
                      <a:pt x="218488" y="47497"/>
                      <a:pt x="219354" y="46317"/>
                    </a:cubicBezTo>
                    <a:cubicBezTo>
                      <a:pt x="222973" y="41568"/>
                      <a:pt x="226833" y="37008"/>
                      <a:pt x="230919" y="32654"/>
                    </a:cubicBezTo>
                    <a:cubicBezTo>
                      <a:pt x="233541" y="29848"/>
                      <a:pt x="236164" y="27173"/>
                      <a:pt x="238996" y="24577"/>
                    </a:cubicBezTo>
                    <a:cubicBezTo>
                      <a:pt x="238681" y="24341"/>
                      <a:pt x="238367" y="24105"/>
                      <a:pt x="238026" y="23895"/>
                    </a:cubicBezTo>
                    <a:cubicBezTo>
                      <a:pt x="233672" y="21081"/>
                      <a:pt x="229188" y="18459"/>
                      <a:pt x="224572" y="16028"/>
                    </a:cubicBezTo>
                    <a:lnTo>
                      <a:pt x="221950" y="14664"/>
                    </a:lnTo>
                    <a:cubicBezTo>
                      <a:pt x="217274" y="12435"/>
                      <a:pt x="212485" y="10450"/>
                      <a:pt x="207605" y="8711"/>
                    </a:cubicBezTo>
                    <a:cubicBezTo>
                      <a:pt x="202727" y="6980"/>
                      <a:pt x="197744" y="5485"/>
                      <a:pt x="192735" y="4226"/>
                    </a:cubicBezTo>
                    <a:lnTo>
                      <a:pt x="189772" y="3518"/>
                    </a:lnTo>
                    <a:lnTo>
                      <a:pt x="189772" y="3518"/>
                    </a:lnTo>
                    <a:cubicBezTo>
                      <a:pt x="187149" y="2915"/>
                      <a:pt x="184684" y="2391"/>
                      <a:pt x="182140" y="1919"/>
                    </a:cubicBezTo>
                    <a:cubicBezTo>
                      <a:pt x="178312" y="1210"/>
                      <a:pt x="174457" y="686"/>
                      <a:pt x="170601" y="266"/>
                    </a:cubicBezTo>
                    <a:lnTo>
                      <a:pt x="170601" y="266"/>
                    </a:lnTo>
                    <a:lnTo>
                      <a:pt x="166746" y="-101"/>
                    </a:lnTo>
                    <a:cubicBezTo>
                      <a:pt x="162865" y="-389"/>
                      <a:pt x="158879" y="-547"/>
                      <a:pt x="155076" y="-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3E179D99-F748-4408-A69D-F3B88FC3A9B4}"/>
                  </a:ext>
                </a:extLst>
              </p:cNvPr>
              <p:cNvSpPr/>
              <p:nvPr/>
            </p:nvSpPr>
            <p:spPr>
              <a:xfrm>
                <a:off x="5416925" y="4241246"/>
                <a:ext cx="900983" cy="880732"/>
              </a:xfrm>
              <a:custGeom>
                <a:avLst/>
                <a:gdLst>
                  <a:gd name="connsiteX0" fmla="*/ 105403 w 309925"/>
                  <a:gd name="connsiteY0" fmla="*/ -442 h 302959"/>
                  <a:gd name="connsiteX1" fmla="*/ 104275 w 309925"/>
                  <a:gd name="connsiteY1" fmla="*/ -127 h 302959"/>
                  <a:gd name="connsiteX2" fmla="*/ 89799 w 309925"/>
                  <a:gd name="connsiteY2" fmla="*/ 5564 h 302959"/>
                  <a:gd name="connsiteX3" fmla="*/ 89799 w 309925"/>
                  <a:gd name="connsiteY3" fmla="*/ 5564 h 302959"/>
                  <a:gd name="connsiteX4" fmla="*/ 87019 w 309925"/>
                  <a:gd name="connsiteY4" fmla="*/ 6849 h 302959"/>
                  <a:gd name="connsiteX5" fmla="*/ 73435 w 309925"/>
                  <a:gd name="connsiteY5" fmla="*/ 14349 h 302959"/>
                  <a:gd name="connsiteX6" fmla="*/ 60663 w 309925"/>
                  <a:gd name="connsiteY6" fmla="*/ 23187 h 302959"/>
                  <a:gd name="connsiteX7" fmla="*/ 58277 w 309925"/>
                  <a:gd name="connsiteY7" fmla="*/ 25049 h 302959"/>
                  <a:gd name="connsiteX8" fmla="*/ 58277 w 309925"/>
                  <a:gd name="connsiteY8" fmla="*/ 25049 h 302959"/>
                  <a:gd name="connsiteX9" fmla="*/ 52298 w 309925"/>
                  <a:gd name="connsiteY9" fmla="*/ 30032 h 302959"/>
                  <a:gd name="connsiteX10" fmla="*/ 52298 w 309925"/>
                  <a:gd name="connsiteY10" fmla="*/ 30032 h 302959"/>
                  <a:gd name="connsiteX11" fmla="*/ 49387 w 309925"/>
                  <a:gd name="connsiteY11" fmla="*/ 32654 h 302959"/>
                  <a:gd name="connsiteX12" fmla="*/ 43801 w 309925"/>
                  <a:gd name="connsiteY12" fmla="*/ 38056 h 302959"/>
                  <a:gd name="connsiteX13" fmla="*/ 41178 w 309925"/>
                  <a:gd name="connsiteY13" fmla="*/ 40863 h 302959"/>
                  <a:gd name="connsiteX14" fmla="*/ 41178 w 309925"/>
                  <a:gd name="connsiteY14" fmla="*/ 40863 h 302959"/>
                  <a:gd name="connsiteX15" fmla="*/ 35933 w 309925"/>
                  <a:gd name="connsiteY15" fmla="*/ 46658 h 302959"/>
                  <a:gd name="connsiteX16" fmla="*/ 35933 w 309925"/>
                  <a:gd name="connsiteY16" fmla="*/ 46658 h 302959"/>
                  <a:gd name="connsiteX17" fmla="*/ 31056 w 309925"/>
                  <a:gd name="connsiteY17" fmla="*/ 52716 h 302959"/>
                  <a:gd name="connsiteX18" fmla="*/ 26492 w 309925"/>
                  <a:gd name="connsiteY18" fmla="*/ 58984 h 302959"/>
                  <a:gd name="connsiteX19" fmla="*/ 26492 w 309925"/>
                  <a:gd name="connsiteY19" fmla="*/ 58984 h 302959"/>
                  <a:gd name="connsiteX20" fmla="*/ 22244 w 309925"/>
                  <a:gd name="connsiteY20" fmla="*/ 65488 h 302959"/>
                  <a:gd name="connsiteX21" fmla="*/ 18337 w 309925"/>
                  <a:gd name="connsiteY21" fmla="*/ 72228 h 302959"/>
                  <a:gd name="connsiteX22" fmla="*/ 16501 w 309925"/>
                  <a:gd name="connsiteY22" fmla="*/ 75637 h 302959"/>
                  <a:gd name="connsiteX23" fmla="*/ 14770 w 309925"/>
                  <a:gd name="connsiteY23" fmla="*/ 79125 h 302959"/>
                  <a:gd name="connsiteX24" fmla="*/ 14770 w 309925"/>
                  <a:gd name="connsiteY24" fmla="*/ 79125 h 302959"/>
                  <a:gd name="connsiteX25" fmla="*/ 8686 w 309925"/>
                  <a:gd name="connsiteY25" fmla="*/ 93443 h 302959"/>
                  <a:gd name="connsiteX26" fmla="*/ 6194 w 309925"/>
                  <a:gd name="connsiteY26" fmla="*/ 100786 h 302959"/>
                  <a:gd name="connsiteX27" fmla="*/ 6194 w 309925"/>
                  <a:gd name="connsiteY27" fmla="*/ 100786 h 302959"/>
                  <a:gd name="connsiteX28" fmla="*/ 4044 w 309925"/>
                  <a:gd name="connsiteY28" fmla="*/ 108287 h 302959"/>
                  <a:gd name="connsiteX29" fmla="*/ 3126 w 309925"/>
                  <a:gd name="connsiteY29" fmla="*/ 112063 h 302959"/>
                  <a:gd name="connsiteX30" fmla="*/ 1579 w 309925"/>
                  <a:gd name="connsiteY30" fmla="*/ 119668 h 302959"/>
                  <a:gd name="connsiteX31" fmla="*/ 923 w 309925"/>
                  <a:gd name="connsiteY31" fmla="*/ 123497 h 302959"/>
                  <a:gd name="connsiteX32" fmla="*/ -650 w 309925"/>
                  <a:gd name="connsiteY32" fmla="*/ 138970 h 302959"/>
                  <a:gd name="connsiteX33" fmla="*/ -808 w 309925"/>
                  <a:gd name="connsiteY33" fmla="*/ 142851 h 302959"/>
                  <a:gd name="connsiteX34" fmla="*/ -808 w 309925"/>
                  <a:gd name="connsiteY34" fmla="*/ 154521 h 302959"/>
                  <a:gd name="connsiteX35" fmla="*/ -231 w 309925"/>
                  <a:gd name="connsiteY35" fmla="*/ 162389 h 302959"/>
                  <a:gd name="connsiteX36" fmla="*/ 713 w 309925"/>
                  <a:gd name="connsiteY36" fmla="*/ 170099 h 302959"/>
                  <a:gd name="connsiteX37" fmla="*/ 713 w 309925"/>
                  <a:gd name="connsiteY37" fmla="*/ 170099 h 302959"/>
                  <a:gd name="connsiteX38" fmla="*/ 1316 w 309925"/>
                  <a:gd name="connsiteY38" fmla="*/ 173954 h 302959"/>
                  <a:gd name="connsiteX39" fmla="*/ 1316 w 309925"/>
                  <a:gd name="connsiteY39" fmla="*/ 173954 h 302959"/>
                  <a:gd name="connsiteX40" fmla="*/ 2051 w 309925"/>
                  <a:gd name="connsiteY40" fmla="*/ 177783 h 302959"/>
                  <a:gd name="connsiteX41" fmla="*/ 3755 w 309925"/>
                  <a:gd name="connsiteY41" fmla="*/ 185362 h 302959"/>
                  <a:gd name="connsiteX42" fmla="*/ 3755 w 309925"/>
                  <a:gd name="connsiteY42" fmla="*/ 185362 h 302959"/>
                  <a:gd name="connsiteX43" fmla="*/ 8319 w 309925"/>
                  <a:gd name="connsiteY43" fmla="*/ 200205 h 302959"/>
                  <a:gd name="connsiteX44" fmla="*/ 11151 w 309925"/>
                  <a:gd name="connsiteY44" fmla="*/ 207469 h 302959"/>
                  <a:gd name="connsiteX45" fmla="*/ 12698 w 309925"/>
                  <a:gd name="connsiteY45" fmla="*/ 211036 h 302959"/>
                  <a:gd name="connsiteX46" fmla="*/ 14350 w 309925"/>
                  <a:gd name="connsiteY46" fmla="*/ 214550 h 302959"/>
                  <a:gd name="connsiteX47" fmla="*/ 14350 w 309925"/>
                  <a:gd name="connsiteY47" fmla="*/ 214550 h 302959"/>
                  <a:gd name="connsiteX48" fmla="*/ 16160 w 309925"/>
                  <a:gd name="connsiteY48" fmla="*/ 218222 h 302959"/>
                  <a:gd name="connsiteX49" fmla="*/ 16160 w 309925"/>
                  <a:gd name="connsiteY49" fmla="*/ 218222 h 302959"/>
                  <a:gd name="connsiteX50" fmla="*/ 18100 w 309925"/>
                  <a:gd name="connsiteY50" fmla="*/ 221841 h 302959"/>
                  <a:gd name="connsiteX51" fmla="*/ 26256 w 309925"/>
                  <a:gd name="connsiteY51" fmla="*/ 234953 h 302959"/>
                  <a:gd name="connsiteX52" fmla="*/ 26256 w 309925"/>
                  <a:gd name="connsiteY52" fmla="*/ 234953 h 302959"/>
                  <a:gd name="connsiteX53" fmla="*/ 30846 w 309925"/>
                  <a:gd name="connsiteY53" fmla="*/ 241247 h 302959"/>
                  <a:gd name="connsiteX54" fmla="*/ 33232 w 309925"/>
                  <a:gd name="connsiteY54" fmla="*/ 244315 h 302959"/>
                  <a:gd name="connsiteX55" fmla="*/ 35723 w 309925"/>
                  <a:gd name="connsiteY55" fmla="*/ 247305 h 302959"/>
                  <a:gd name="connsiteX56" fmla="*/ 38346 w 309925"/>
                  <a:gd name="connsiteY56" fmla="*/ 250242 h 302959"/>
                  <a:gd name="connsiteX57" fmla="*/ 38346 w 309925"/>
                  <a:gd name="connsiteY57" fmla="*/ 250242 h 302959"/>
                  <a:gd name="connsiteX58" fmla="*/ 46450 w 309925"/>
                  <a:gd name="connsiteY58" fmla="*/ 258660 h 302959"/>
                  <a:gd name="connsiteX59" fmla="*/ 58146 w 309925"/>
                  <a:gd name="connsiteY59" fmla="*/ 268862 h 302959"/>
                  <a:gd name="connsiteX60" fmla="*/ 58146 w 309925"/>
                  <a:gd name="connsiteY60" fmla="*/ 268862 h 302959"/>
                  <a:gd name="connsiteX61" fmla="*/ 84371 w 309925"/>
                  <a:gd name="connsiteY61" fmla="*/ 285593 h 302959"/>
                  <a:gd name="connsiteX62" fmla="*/ 84371 w 309925"/>
                  <a:gd name="connsiteY62" fmla="*/ 285593 h 302959"/>
                  <a:gd name="connsiteX63" fmla="*/ 98585 w 309925"/>
                  <a:gd name="connsiteY63" fmla="*/ 291913 h 302959"/>
                  <a:gd name="connsiteX64" fmla="*/ 113349 w 309925"/>
                  <a:gd name="connsiteY64" fmla="*/ 296791 h 302959"/>
                  <a:gd name="connsiteX65" fmla="*/ 128533 w 309925"/>
                  <a:gd name="connsiteY65" fmla="*/ 300174 h 302959"/>
                  <a:gd name="connsiteX66" fmla="*/ 143954 w 309925"/>
                  <a:gd name="connsiteY66" fmla="*/ 302036 h 302959"/>
                  <a:gd name="connsiteX67" fmla="*/ 159505 w 309925"/>
                  <a:gd name="connsiteY67" fmla="*/ 302325 h 302959"/>
                  <a:gd name="connsiteX68" fmla="*/ 175004 w 309925"/>
                  <a:gd name="connsiteY68" fmla="*/ 301092 h 302959"/>
                  <a:gd name="connsiteX69" fmla="*/ 190319 w 309925"/>
                  <a:gd name="connsiteY69" fmla="*/ 298286 h 302959"/>
                  <a:gd name="connsiteX70" fmla="*/ 205268 w 309925"/>
                  <a:gd name="connsiteY70" fmla="*/ 293985 h 302959"/>
                  <a:gd name="connsiteX71" fmla="*/ 219691 w 309925"/>
                  <a:gd name="connsiteY71" fmla="*/ 288216 h 302959"/>
                  <a:gd name="connsiteX72" fmla="*/ 222104 w 309925"/>
                  <a:gd name="connsiteY72" fmla="*/ 287062 h 302959"/>
                  <a:gd name="connsiteX73" fmla="*/ 235741 w 309925"/>
                  <a:gd name="connsiteY73" fmla="*/ 279614 h 302959"/>
                  <a:gd name="connsiteX74" fmla="*/ 248591 w 309925"/>
                  <a:gd name="connsiteY74" fmla="*/ 270829 h 302959"/>
                  <a:gd name="connsiteX75" fmla="*/ 260471 w 309925"/>
                  <a:gd name="connsiteY75" fmla="*/ 260811 h 302959"/>
                  <a:gd name="connsiteX76" fmla="*/ 280979 w 309925"/>
                  <a:gd name="connsiteY76" fmla="*/ 237471 h 302959"/>
                  <a:gd name="connsiteX77" fmla="*/ 289371 w 309925"/>
                  <a:gd name="connsiteY77" fmla="*/ 224358 h 302959"/>
                  <a:gd name="connsiteX78" fmla="*/ 296425 w 309925"/>
                  <a:gd name="connsiteY78" fmla="*/ 210511 h 302959"/>
                  <a:gd name="connsiteX79" fmla="*/ 302064 w 309925"/>
                  <a:gd name="connsiteY79" fmla="*/ 196009 h 302959"/>
                  <a:gd name="connsiteX80" fmla="*/ 306234 w 309925"/>
                  <a:gd name="connsiteY80" fmla="*/ 181008 h 302959"/>
                  <a:gd name="connsiteX81" fmla="*/ 308856 w 309925"/>
                  <a:gd name="connsiteY81" fmla="*/ 165693 h 302959"/>
                  <a:gd name="connsiteX82" fmla="*/ 309118 w 309925"/>
                  <a:gd name="connsiteY82" fmla="*/ 162074 h 302959"/>
                  <a:gd name="connsiteX83" fmla="*/ 306863 w 309925"/>
                  <a:gd name="connsiteY83" fmla="*/ 162389 h 302959"/>
                  <a:gd name="connsiteX84" fmla="*/ 302431 w 309925"/>
                  <a:gd name="connsiteY84" fmla="*/ 162913 h 302959"/>
                  <a:gd name="connsiteX85" fmla="*/ 289030 w 309925"/>
                  <a:gd name="connsiteY85" fmla="*/ 163831 h 302959"/>
                  <a:gd name="connsiteX86" fmla="*/ 271118 w 309925"/>
                  <a:gd name="connsiteY86" fmla="*/ 163464 h 302959"/>
                  <a:gd name="connsiteX87" fmla="*/ 253338 w 309925"/>
                  <a:gd name="connsiteY87" fmla="*/ 161340 h 302959"/>
                  <a:gd name="connsiteX88" fmla="*/ 244028 w 309925"/>
                  <a:gd name="connsiteY88" fmla="*/ 159478 h 302959"/>
                  <a:gd name="connsiteX89" fmla="*/ 244028 w 309925"/>
                  <a:gd name="connsiteY89" fmla="*/ 159478 h 302959"/>
                  <a:gd name="connsiteX90" fmla="*/ 210145 w 309925"/>
                  <a:gd name="connsiteY90" fmla="*/ 148017 h 302959"/>
                  <a:gd name="connsiteX91" fmla="*/ 179200 w 309925"/>
                  <a:gd name="connsiteY91" fmla="*/ 130080 h 302959"/>
                  <a:gd name="connsiteX92" fmla="*/ 172067 w 309925"/>
                  <a:gd name="connsiteY92" fmla="*/ 124651 h 302959"/>
                  <a:gd name="connsiteX93" fmla="*/ 165222 w 309925"/>
                  <a:gd name="connsiteY93" fmla="*/ 118882 h 302959"/>
                  <a:gd name="connsiteX94" fmla="*/ 165222 w 309925"/>
                  <a:gd name="connsiteY94" fmla="*/ 118882 h 302959"/>
                  <a:gd name="connsiteX95" fmla="*/ 161918 w 309925"/>
                  <a:gd name="connsiteY95" fmla="*/ 115866 h 302959"/>
                  <a:gd name="connsiteX96" fmla="*/ 158692 w 309925"/>
                  <a:gd name="connsiteY96" fmla="*/ 112745 h 302959"/>
                  <a:gd name="connsiteX97" fmla="*/ 155545 w 309925"/>
                  <a:gd name="connsiteY97" fmla="*/ 109572 h 302959"/>
                  <a:gd name="connsiteX98" fmla="*/ 152451 w 309925"/>
                  <a:gd name="connsiteY98" fmla="*/ 106320 h 302959"/>
                  <a:gd name="connsiteX99" fmla="*/ 140990 w 309925"/>
                  <a:gd name="connsiteY99" fmla="*/ 92578 h 302959"/>
                  <a:gd name="connsiteX100" fmla="*/ 130946 w 309925"/>
                  <a:gd name="connsiteY100" fmla="*/ 77735 h 302959"/>
                  <a:gd name="connsiteX101" fmla="*/ 122423 w 309925"/>
                  <a:gd name="connsiteY101" fmla="*/ 62000 h 302959"/>
                  <a:gd name="connsiteX102" fmla="*/ 117178 w 309925"/>
                  <a:gd name="connsiteY102" fmla="*/ 49674 h 302959"/>
                  <a:gd name="connsiteX103" fmla="*/ 115605 w 309925"/>
                  <a:gd name="connsiteY103" fmla="*/ 45478 h 302959"/>
                  <a:gd name="connsiteX104" fmla="*/ 110360 w 309925"/>
                  <a:gd name="connsiteY104" fmla="*/ 28327 h 302959"/>
                  <a:gd name="connsiteX105" fmla="*/ 109337 w 309925"/>
                  <a:gd name="connsiteY105" fmla="*/ 23974 h 302959"/>
                  <a:gd name="connsiteX106" fmla="*/ 108393 w 309925"/>
                  <a:gd name="connsiteY106" fmla="*/ 19594 h 302959"/>
                  <a:gd name="connsiteX107" fmla="*/ 106872 w 309925"/>
                  <a:gd name="connsiteY107" fmla="*/ 10756 h 302959"/>
                  <a:gd name="connsiteX108" fmla="*/ 105613 w 309925"/>
                  <a:gd name="connsiteY108" fmla="*/ -573 h 30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09925" h="302959">
                    <a:moveTo>
                      <a:pt x="105403" y="-442"/>
                    </a:moveTo>
                    <a:cubicBezTo>
                      <a:pt x="105010" y="-442"/>
                      <a:pt x="104643" y="-258"/>
                      <a:pt x="104275" y="-127"/>
                    </a:cubicBezTo>
                    <a:cubicBezTo>
                      <a:pt x="99356" y="1517"/>
                      <a:pt x="94522" y="3416"/>
                      <a:pt x="89799" y="5564"/>
                    </a:cubicBezTo>
                    <a:lnTo>
                      <a:pt x="89799" y="5564"/>
                    </a:lnTo>
                    <a:lnTo>
                      <a:pt x="87019" y="6849"/>
                    </a:lnTo>
                    <a:cubicBezTo>
                      <a:pt x="82386" y="9122"/>
                      <a:pt x="77859" y="11622"/>
                      <a:pt x="73435" y="14349"/>
                    </a:cubicBezTo>
                    <a:cubicBezTo>
                      <a:pt x="69032" y="17077"/>
                      <a:pt x="64768" y="20027"/>
                      <a:pt x="60663" y="23187"/>
                    </a:cubicBezTo>
                    <a:cubicBezTo>
                      <a:pt x="59850" y="23790"/>
                      <a:pt x="59064" y="24419"/>
                      <a:pt x="58277" y="25049"/>
                    </a:cubicBezTo>
                    <a:lnTo>
                      <a:pt x="58277" y="25049"/>
                    </a:lnTo>
                    <a:cubicBezTo>
                      <a:pt x="56258" y="26649"/>
                      <a:pt x="54238" y="28327"/>
                      <a:pt x="52298" y="30032"/>
                    </a:cubicBezTo>
                    <a:lnTo>
                      <a:pt x="52298" y="30032"/>
                    </a:lnTo>
                    <a:cubicBezTo>
                      <a:pt x="51327" y="30897"/>
                      <a:pt x="50331" y="31736"/>
                      <a:pt x="49387" y="32654"/>
                    </a:cubicBezTo>
                    <a:cubicBezTo>
                      <a:pt x="47472" y="34411"/>
                      <a:pt x="45610" y="36221"/>
                      <a:pt x="43801" y="38056"/>
                    </a:cubicBezTo>
                    <a:cubicBezTo>
                      <a:pt x="42883" y="38974"/>
                      <a:pt x="41991" y="39918"/>
                      <a:pt x="41178" y="40863"/>
                    </a:cubicBezTo>
                    <a:lnTo>
                      <a:pt x="41178" y="40863"/>
                    </a:lnTo>
                    <a:cubicBezTo>
                      <a:pt x="39395" y="42751"/>
                      <a:pt x="37690" y="44691"/>
                      <a:pt x="35933" y="46658"/>
                    </a:cubicBezTo>
                    <a:lnTo>
                      <a:pt x="35933" y="46658"/>
                    </a:lnTo>
                    <a:cubicBezTo>
                      <a:pt x="34184" y="48633"/>
                      <a:pt x="32558" y="50652"/>
                      <a:pt x="31056" y="52716"/>
                    </a:cubicBezTo>
                    <a:cubicBezTo>
                      <a:pt x="29482" y="54762"/>
                      <a:pt x="27961" y="56860"/>
                      <a:pt x="26492" y="58984"/>
                    </a:cubicBezTo>
                    <a:lnTo>
                      <a:pt x="26492" y="58984"/>
                    </a:lnTo>
                    <a:cubicBezTo>
                      <a:pt x="25024" y="61108"/>
                      <a:pt x="23608" y="63285"/>
                      <a:pt x="22244" y="65488"/>
                    </a:cubicBezTo>
                    <a:cubicBezTo>
                      <a:pt x="20880" y="67691"/>
                      <a:pt x="19621" y="69946"/>
                      <a:pt x="18337" y="72228"/>
                    </a:cubicBezTo>
                    <a:cubicBezTo>
                      <a:pt x="17707" y="73355"/>
                      <a:pt x="17104" y="74483"/>
                      <a:pt x="16501" y="75637"/>
                    </a:cubicBezTo>
                    <a:cubicBezTo>
                      <a:pt x="15897" y="76791"/>
                      <a:pt x="15321" y="77945"/>
                      <a:pt x="14770" y="79125"/>
                    </a:cubicBezTo>
                    <a:lnTo>
                      <a:pt x="14770" y="79125"/>
                    </a:lnTo>
                    <a:cubicBezTo>
                      <a:pt x="12514" y="83793"/>
                      <a:pt x="10487" y="88566"/>
                      <a:pt x="8686" y="93443"/>
                    </a:cubicBezTo>
                    <a:cubicBezTo>
                      <a:pt x="7794" y="95856"/>
                      <a:pt x="6955" y="98321"/>
                      <a:pt x="6194" y="100786"/>
                    </a:cubicBezTo>
                    <a:lnTo>
                      <a:pt x="6194" y="100786"/>
                    </a:lnTo>
                    <a:cubicBezTo>
                      <a:pt x="5407" y="103278"/>
                      <a:pt x="4700" y="105769"/>
                      <a:pt x="4044" y="108287"/>
                    </a:cubicBezTo>
                    <a:cubicBezTo>
                      <a:pt x="3729" y="109519"/>
                      <a:pt x="3441" y="110909"/>
                      <a:pt x="3126" y="112063"/>
                    </a:cubicBezTo>
                    <a:cubicBezTo>
                      <a:pt x="2549" y="114686"/>
                      <a:pt x="2025" y="117125"/>
                      <a:pt x="1579" y="119668"/>
                    </a:cubicBezTo>
                    <a:cubicBezTo>
                      <a:pt x="1343" y="120953"/>
                      <a:pt x="1133" y="122291"/>
                      <a:pt x="923" y="123497"/>
                    </a:cubicBezTo>
                    <a:cubicBezTo>
                      <a:pt x="139" y="128624"/>
                      <a:pt x="-388" y="133790"/>
                      <a:pt x="-650" y="138970"/>
                    </a:cubicBezTo>
                    <a:cubicBezTo>
                      <a:pt x="-650" y="140255"/>
                      <a:pt x="-650" y="141592"/>
                      <a:pt x="-808" y="142851"/>
                    </a:cubicBezTo>
                    <a:cubicBezTo>
                      <a:pt x="-808" y="146759"/>
                      <a:pt x="-808" y="150719"/>
                      <a:pt x="-808" y="154521"/>
                    </a:cubicBezTo>
                    <a:cubicBezTo>
                      <a:pt x="-808" y="157144"/>
                      <a:pt x="-493" y="159766"/>
                      <a:pt x="-231" y="162389"/>
                    </a:cubicBezTo>
                    <a:cubicBezTo>
                      <a:pt x="31" y="165011"/>
                      <a:pt x="320" y="167634"/>
                      <a:pt x="713" y="170099"/>
                    </a:cubicBezTo>
                    <a:lnTo>
                      <a:pt x="713" y="170099"/>
                    </a:lnTo>
                    <a:cubicBezTo>
                      <a:pt x="897" y="171384"/>
                      <a:pt x="1107" y="172721"/>
                      <a:pt x="1316" y="173954"/>
                    </a:cubicBezTo>
                    <a:lnTo>
                      <a:pt x="1316" y="173954"/>
                    </a:lnTo>
                    <a:cubicBezTo>
                      <a:pt x="1553" y="175213"/>
                      <a:pt x="1788" y="176576"/>
                      <a:pt x="2051" y="177783"/>
                    </a:cubicBezTo>
                    <a:cubicBezTo>
                      <a:pt x="2549" y="180405"/>
                      <a:pt x="3126" y="182844"/>
                      <a:pt x="3755" y="185362"/>
                    </a:cubicBezTo>
                    <a:lnTo>
                      <a:pt x="3755" y="185362"/>
                    </a:lnTo>
                    <a:cubicBezTo>
                      <a:pt x="5040" y="190371"/>
                      <a:pt x="6561" y="195353"/>
                      <a:pt x="8319" y="200205"/>
                    </a:cubicBezTo>
                    <a:cubicBezTo>
                      <a:pt x="9210" y="202644"/>
                      <a:pt x="10154" y="205083"/>
                      <a:pt x="11151" y="207469"/>
                    </a:cubicBezTo>
                    <a:cubicBezTo>
                      <a:pt x="11649" y="208649"/>
                      <a:pt x="12174" y="209856"/>
                      <a:pt x="12698" y="211036"/>
                    </a:cubicBezTo>
                    <a:cubicBezTo>
                      <a:pt x="13223" y="212216"/>
                      <a:pt x="13773" y="213370"/>
                      <a:pt x="14350" y="214550"/>
                    </a:cubicBezTo>
                    <a:lnTo>
                      <a:pt x="14350" y="214550"/>
                    </a:lnTo>
                    <a:cubicBezTo>
                      <a:pt x="14927" y="215783"/>
                      <a:pt x="15557" y="217015"/>
                      <a:pt x="16160" y="218222"/>
                    </a:cubicBezTo>
                    <a:lnTo>
                      <a:pt x="16160" y="218222"/>
                    </a:lnTo>
                    <a:cubicBezTo>
                      <a:pt x="16789" y="219428"/>
                      <a:pt x="17445" y="220634"/>
                      <a:pt x="18100" y="221841"/>
                    </a:cubicBezTo>
                    <a:cubicBezTo>
                      <a:pt x="20584" y="226370"/>
                      <a:pt x="23301" y="230739"/>
                      <a:pt x="26256" y="234953"/>
                    </a:cubicBezTo>
                    <a:lnTo>
                      <a:pt x="26256" y="234953"/>
                    </a:lnTo>
                    <a:cubicBezTo>
                      <a:pt x="27725" y="237103"/>
                      <a:pt x="29272" y="239201"/>
                      <a:pt x="30846" y="241247"/>
                    </a:cubicBezTo>
                    <a:lnTo>
                      <a:pt x="33232" y="244315"/>
                    </a:lnTo>
                    <a:lnTo>
                      <a:pt x="35723" y="247305"/>
                    </a:lnTo>
                    <a:cubicBezTo>
                      <a:pt x="36563" y="248301"/>
                      <a:pt x="37402" y="249272"/>
                      <a:pt x="38346" y="250242"/>
                    </a:cubicBezTo>
                    <a:lnTo>
                      <a:pt x="38346" y="250242"/>
                    </a:lnTo>
                    <a:cubicBezTo>
                      <a:pt x="40950" y="253145"/>
                      <a:pt x="43651" y="255951"/>
                      <a:pt x="46450" y="258660"/>
                    </a:cubicBezTo>
                    <a:cubicBezTo>
                      <a:pt x="50173" y="262256"/>
                      <a:pt x="54078" y="265660"/>
                      <a:pt x="58146" y="268862"/>
                    </a:cubicBezTo>
                    <a:lnTo>
                      <a:pt x="58146" y="268862"/>
                    </a:lnTo>
                    <a:cubicBezTo>
                      <a:pt x="66310" y="275295"/>
                      <a:pt x="75095" y="280902"/>
                      <a:pt x="84371" y="285593"/>
                    </a:cubicBezTo>
                    <a:lnTo>
                      <a:pt x="84371" y="285593"/>
                    </a:lnTo>
                    <a:cubicBezTo>
                      <a:pt x="89012" y="287927"/>
                      <a:pt x="93733" y="290052"/>
                      <a:pt x="98585" y="291913"/>
                    </a:cubicBezTo>
                    <a:cubicBezTo>
                      <a:pt x="103436" y="293775"/>
                      <a:pt x="108340" y="295401"/>
                      <a:pt x="113349" y="296791"/>
                    </a:cubicBezTo>
                    <a:cubicBezTo>
                      <a:pt x="118348" y="298181"/>
                      <a:pt x="123417" y="299311"/>
                      <a:pt x="128533" y="300174"/>
                    </a:cubicBezTo>
                    <a:cubicBezTo>
                      <a:pt x="133639" y="301055"/>
                      <a:pt x="138785" y="301677"/>
                      <a:pt x="143954" y="302036"/>
                    </a:cubicBezTo>
                    <a:cubicBezTo>
                      <a:pt x="149199" y="302369"/>
                      <a:pt x="154383" y="302464"/>
                      <a:pt x="159505" y="302325"/>
                    </a:cubicBezTo>
                    <a:cubicBezTo>
                      <a:pt x="164690" y="302178"/>
                      <a:pt x="169864" y="301766"/>
                      <a:pt x="175004" y="301092"/>
                    </a:cubicBezTo>
                    <a:cubicBezTo>
                      <a:pt x="180144" y="300410"/>
                      <a:pt x="185258" y="299474"/>
                      <a:pt x="190319" y="298286"/>
                    </a:cubicBezTo>
                    <a:cubicBezTo>
                      <a:pt x="195381" y="297098"/>
                      <a:pt x="200363" y="295664"/>
                      <a:pt x="205268" y="293985"/>
                    </a:cubicBezTo>
                    <a:cubicBezTo>
                      <a:pt x="210172" y="292307"/>
                      <a:pt x="214971" y="290366"/>
                      <a:pt x="219691" y="288216"/>
                    </a:cubicBezTo>
                    <a:lnTo>
                      <a:pt x="222104" y="287062"/>
                    </a:lnTo>
                    <a:cubicBezTo>
                      <a:pt x="226772" y="284828"/>
                      <a:pt x="231335" y="282341"/>
                      <a:pt x="235741" y="279614"/>
                    </a:cubicBezTo>
                    <a:cubicBezTo>
                      <a:pt x="240173" y="276908"/>
                      <a:pt x="244448" y="273973"/>
                      <a:pt x="248591" y="270829"/>
                    </a:cubicBezTo>
                    <a:cubicBezTo>
                      <a:pt x="252708" y="267682"/>
                      <a:pt x="256668" y="264343"/>
                      <a:pt x="260471" y="260811"/>
                    </a:cubicBezTo>
                    <a:cubicBezTo>
                      <a:pt x="268050" y="253720"/>
                      <a:pt x="274921" y="245902"/>
                      <a:pt x="280979" y="237471"/>
                    </a:cubicBezTo>
                    <a:cubicBezTo>
                      <a:pt x="283995" y="233246"/>
                      <a:pt x="286801" y="228869"/>
                      <a:pt x="289371" y="224358"/>
                    </a:cubicBezTo>
                    <a:cubicBezTo>
                      <a:pt x="291967" y="219868"/>
                      <a:pt x="294327" y="215245"/>
                      <a:pt x="296425" y="210511"/>
                    </a:cubicBezTo>
                    <a:cubicBezTo>
                      <a:pt x="298549" y="205765"/>
                      <a:pt x="300411" y="200913"/>
                      <a:pt x="302064" y="196009"/>
                    </a:cubicBezTo>
                    <a:cubicBezTo>
                      <a:pt x="303716" y="191105"/>
                      <a:pt x="305079" y="186070"/>
                      <a:pt x="306234" y="181008"/>
                    </a:cubicBezTo>
                    <a:cubicBezTo>
                      <a:pt x="307387" y="175947"/>
                      <a:pt x="308226" y="170859"/>
                      <a:pt x="308856" y="165693"/>
                    </a:cubicBezTo>
                    <a:cubicBezTo>
                      <a:pt x="309013" y="164487"/>
                      <a:pt x="309013" y="163280"/>
                      <a:pt x="309118" y="162074"/>
                    </a:cubicBezTo>
                    <a:lnTo>
                      <a:pt x="306863" y="162389"/>
                    </a:lnTo>
                    <a:cubicBezTo>
                      <a:pt x="305394" y="162598"/>
                      <a:pt x="303899" y="162756"/>
                      <a:pt x="302431" y="162913"/>
                    </a:cubicBezTo>
                    <a:cubicBezTo>
                      <a:pt x="297973" y="163385"/>
                      <a:pt x="293488" y="163700"/>
                      <a:pt x="289030" y="163831"/>
                    </a:cubicBezTo>
                    <a:cubicBezTo>
                      <a:pt x="283050" y="164009"/>
                      <a:pt x="277071" y="163889"/>
                      <a:pt x="271118" y="163464"/>
                    </a:cubicBezTo>
                    <a:cubicBezTo>
                      <a:pt x="265165" y="163044"/>
                      <a:pt x="259212" y="162336"/>
                      <a:pt x="253338" y="161340"/>
                    </a:cubicBezTo>
                    <a:cubicBezTo>
                      <a:pt x="250217" y="160789"/>
                      <a:pt x="247123" y="160186"/>
                      <a:pt x="244028" y="159478"/>
                    </a:cubicBezTo>
                    <a:lnTo>
                      <a:pt x="244028" y="159478"/>
                    </a:lnTo>
                    <a:cubicBezTo>
                      <a:pt x="232384" y="156803"/>
                      <a:pt x="221029" y="152963"/>
                      <a:pt x="210145" y="148017"/>
                    </a:cubicBezTo>
                    <a:cubicBezTo>
                      <a:pt x="199262" y="143085"/>
                      <a:pt x="188903" y="137076"/>
                      <a:pt x="179200" y="130080"/>
                    </a:cubicBezTo>
                    <a:cubicBezTo>
                      <a:pt x="176761" y="128322"/>
                      <a:pt x="174401" y="126513"/>
                      <a:pt x="172067" y="124651"/>
                    </a:cubicBezTo>
                    <a:cubicBezTo>
                      <a:pt x="169733" y="122789"/>
                      <a:pt x="167451" y="120848"/>
                      <a:pt x="165222" y="118882"/>
                    </a:cubicBezTo>
                    <a:lnTo>
                      <a:pt x="165222" y="118882"/>
                    </a:lnTo>
                    <a:lnTo>
                      <a:pt x="161918" y="115866"/>
                    </a:lnTo>
                    <a:cubicBezTo>
                      <a:pt x="160816" y="114843"/>
                      <a:pt x="159741" y="113794"/>
                      <a:pt x="158692" y="112745"/>
                    </a:cubicBezTo>
                    <a:cubicBezTo>
                      <a:pt x="157643" y="111696"/>
                      <a:pt x="156568" y="110647"/>
                      <a:pt x="155545" y="109572"/>
                    </a:cubicBezTo>
                    <a:cubicBezTo>
                      <a:pt x="154522" y="108496"/>
                      <a:pt x="153447" y="107421"/>
                      <a:pt x="152451" y="106320"/>
                    </a:cubicBezTo>
                    <a:cubicBezTo>
                      <a:pt x="148396" y="101940"/>
                      <a:pt x="144573" y="97354"/>
                      <a:pt x="140990" y="92578"/>
                    </a:cubicBezTo>
                    <a:cubicBezTo>
                      <a:pt x="137395" y="87802"/>
                      <a:pt x="134043" y="82849"/>
                      <a:pt x="130946" y="77735"/>
                    </a:cubicBezTo>
                    <a:cubicBezTo>
                      <a:pt x="127852" y="72490"/>
                      <a:pt x="124993" y="67245"/>
                      <a:pt x="122423" y="62000"/>
                    </a:cubicBezTo>
                    <a:cubicBezTo>
                      <a:pt x="120482" y="57961"/>
                      <a:pt x="118725" y="53844"/>
                      <a:pt x="117178" y="49674"/>
                    </a:cubicBezTo>
                    <a:cubicBezTo>
                      <a:pt x="116627" y="48284"/>
                      <a:pt x="116129" y="46868"/>
                      <a:pt x="115605" y="45478"/>
                    </a:cubicBezTo>
                    <a:cubicBezTo>
                      <a:pt x="113572" y="39853"/>
                      <a:pt x="111820" y="34128"/>
                      <a:pt x="110360" y="28327"/>
                    </a:cubicBezTo>
                    <a:cubicBezTo>
                      <a:pt x="109992" y="26885"/>
                      <a:pt x="109651" y="25442"/>
                      <a:pt x="109337" y="23974"/>
                    </a:cubicBezTo>
                    <a:cubicBezTo>
                      <a:pt x="109022" y="22505"/>
                      <a:pt x="108681" y="21063"/>
                      <a:pt x="108393" y="19594"/>
                    </a:cubicBezTo>
                    <a:cubicBezTo>
                      <a:pt x="107816" y="16657"/>
                      <a:pt x="107318" y="13720"/>
                      <a:pt x="106872" y="10756"/>
                    </a:cubicBezTo>
                    <a:cubicBezTo>
                      <a:pt x="106321" y="7006"/>
                      <a:pt x="105928" y="3204"/>
                      <a:pt x="105613" y="-57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1F419879-9847-46CD-AF35-50530187CBB1}"/>
                </a:ext>
              </a:extLst>
            </p:cNvPr>
            <p:cNvGrpSpPr/>
            <p:nvPr/>
          </p:nvGrpSpPr>
          <p:grpSpPr>
            <a:xfrm>
              <a:off x="5246938" y="2404807"/>
              <a:ext cx="817417" cy="817472"/>
              <a:chOff x="5738432" y="3166782"/>
              <a:chExt cx="2825687" cy="2825877"/>
            </a:xfrm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B2591E45-C885-4FBE-8DC0-F323C82361E4}"/>
                  </a:ext>
                </a:extLst>
              </p:cNvPr>
              <p:cNvSpPr/>
              <p:nvPr/>
            </p:nvSpPr>
            <p:spPr>
              <a:xfrm>
                <a:off x="6728557" y="3166782"/>
                <a:ext cx="959548" cy="1071372"/>
              </a:xfrm>
              <a:custGeom>
                <a:avLst/>
                <a:gdLst>
                  <a:gd name="connsiteX0" fmla="*/ 421838 w 959548"/>
                  <a:gd name="connsiteY0" fmla="*/ -570 h 1071372"/>
                  <a:gd name="connsiteX1" fmla="*/ 368402 w 959548"/>
                  <a:gd name="connsiteY1" fmla="*/ 2192 h 1071372"/>
                  <a:gd name="connsiteX2" fmla="*/ 315444 w 959548"/>
                  <a:gd name="connsiteY2" fmla="*/ 10194 h 1071372"/>
                  <a:gd name="connsiteX3" fmla="*/ 263533 w 959548"/>
                  <a:gd name="connsiteY3" fmla="*/ 23528 h 1071372"/>
                  <a:gd name="connsiteX4" fmla="*/ 213241 w 959548"/>
                  <a:gd name="connsiteY4" fmla="*/ 42007 h 1071372"/>
                  <a:gd name="connsiteX5" fmla="*/ 165043 w 959548"/>
                  <a:gd name="connsiteY5" fmla="*/ 65343 h 1071372"/>
                  <a:gd name="connsiteX6" fmla="*/ 119420 w 959548"/>
                  <a:gd name="connsiteY6" fmla="*/ 93918 h 1071372"/>
                  <a:gd name="connsiteX7" fmla="*/ 76842 w 959548"/>
                  <a:gd name="connsiteY7" fmla="*/ 126399 h 1071372"/>
                  <a:gd name="connsiteX8" fmla="*/ 76842 w 959548"/>
                  <a:gd name="connsiteY8" fmla="*/ 126399 h 1071372"/>
                  <a:gd name="connsiteX9" fmla="*/ 37694 w 959548"/>
                  <a:gd name="connsiteY9" fmla="*/ 162974 h 1071372"/>
                  <a:gd name="connsiteX10" fmla="*/ 37694 w 959548"/>
                  <a:gd name="connsiteY10" fmla="*/ 162974 h 1071372"/>
                  <a:gd name="connsiteX11" fmla="*/ 2357 w 959548"/>
                  <a:gd name="connsiteY11" fmla="*/ 203265 h 1071372"/>
                  <a:gd name="connsiteX12" fmla="*/ -1167 w 959548"/>
                  <a:gd name="connsiteY12" fmla="*/ 208218 h 1071372"/>
                  <a:gd name="connsiteX13" fmla="*/ 1309 w 959548"/>
                  <a:gd name="connsiteY13" fmla="*/ 209076 h 1071372"/>
                  <a:gd name="connsiteX14" fmla="*/ 15883 w 959548"/>
                  <a:gd name="connsiteY14" fmla="*/ 214219 h 1071372"/>
                  <a:gd name="connsiteX15" fmla="*/ 58650 w 959548"/>
                  <a:gd name="connsiteY15" fmla="*/ 231840 h 1071372"/>
                  <a:gd name="connsiteX16" fmla="*/ 72651 w 959548"/>
                  <a:gd name="connsiteY16" fmla="*/ 238412 h 1071372"/>
                  <a:gd name="connsiteX17" fmla="*/ 86367 w 959548"/>
                  <a:gd name="connsiteY17" fmla="*/ 245366 h 1071372"/>
                  <a:gd name="connsiteX18" fmla="*/ 113419 w 959548"/>
                  <a:gd name="connsiteY18" fmla="*/ 260320 h 1071372"/>
                  <a:gd name="connsiteX19" fmla="*/ 165043 w 959548"/>
                  <a:gd name="connsiteY19" fmla="*/ 294039 h 1071372"/>
                  <a:gd name="connsiteX20" fmla="*/ 189619 w 959548"/>
                  <a:gd name="connsiteY20" fmla="*/ 313089 h 1071372"/>
                  <a:gd name="connsiteX21" fmla="*/ 201430 w 959548"/>
                  <a:gd name="connsiteY21" fmla="*/ 322614 h 1071372"/>
                  <a:gd name="connsiteX22" fmla="*/ 213145 w 959548"/>
                  <a:gd name="connsiteY22" fmla="*/ 332710 h 1071372"/>
                  <a:gd name="connsiteX23" fmla="*/ 238005 w 959548"/>
                  <a:gd name="connsiteY23" fmla="*/ 356142 h 1071372"/>
                  <a:gd name="connsiteX24" fmla="*/ 238005 w 959548"/>
                  <a:gd name="connsiteY24" fmla="*/ 356142 h 1071372"/>
                  <a:gd name="connsiteX25" fmla="*/ 279344 w 959548"/>
                  <a:gd name="connsiteY25" fmla="*/ 401957 h 1071372"/>
                  <a:gd name="connsiteX26" fmla="*/ 288869 w 959548"/>
                  <a:gd name="connsiteY26" fmla="*/ 414053 h 1071372"/>
                  <a:gd name="connsiteX27" fmla="*/ 298394 w 959548"/>
                  <a:gd name="connsiteY27" fmla="*/ 426341 h 1071372"/>
                  <a:gd name="connsiteX28" fmla="*/ 316015 w 959548"/>
                  <a:gd name="connsiteY28" fmla="*/ 451677 h 1071372"/>
                  <a:gd name="connsiteX29" fmla="*/ 324397 w 959548"/>
                  <a:gd name="connsiteY29" fmla="*/ 464631 h 1071372"/>
                  <a:gd name="connsiteX30" fmla="*/ 347447 w 959548"/>
                  <a:gd name="connsiteY30" fmla="*/ 504731 h 1071372"/>
                  <a:gd name="connsiteX31" fmla="*/ 354496 w 959548"/>
                  <a:gd name="connsiteY31" fmla="*/ 518543 h 1071372"/>
                  <a:gd name="connsiteX32" fmla="*/ 367450 w 959548"/>
                  <a:gd name="connsiteY32" fmla="*/ 546546 h 1071372"/>
                  <a:gd name="connsiteX33" fmla="*/ 373355 w 959548"/>
                  <a:gd name="connsiteY33" fmla="*/ 560739 h 1071372"/>
                  <a:gd name="connsiteX34" fmla="*/ 393644 w 959548"/>
                  <a:gd name="connsiteY34" fmla="*/ 619031 h 1071372"/>
                  <a:gd name="connsiteX35" fmla="*/ 393644 w 959548"/>
                  <a:gd name="connsiteY35" fmla="*/ 619031 h 1071372"/>
                  <a:gd name="connsiteX36" fmla="*/ 407931 w 959548"/>
                  <a:gd name="connsiteY36" fmla="*/ 679039 h 1071372"/>
                  <a:gd name="connsiteX37" fmla="*/ 407931 w 959548"/>
                  <a:gd name="connsiteY37" fmla="*/ 679039 h 1071372"/>
                  <a:gd name="connsiteX38" fmla="*/ 412789 w 959548"/>
                  <a:gd name="connsiteY38" fmla="*/ 709424 h 1071372"/>
                  <a:gd name="connsiteX39" fmla="*/ 414695 w 959548"/>
                  <a:gd name="connsiteY39" fmla="*/ 724759 h 1071372"/>
                  <a:gd name="connsiteX40" fmla="*/ 416218 w 959548"/>
                  <a:gd name="connsiteY40" fmla="*/ 740094 h 1071372"/>
                  <a:gd name="connsiteX41" fmla="*/ 418028 w 959548"/>
                  <a:gd name="connsiteY41" fmla="*/ 770955 h 1071372"/>
                  <a:gd name="connsiteX42" fmla="*/ 418028 w 959548"/>
                  <a:gd name="connsiteY42" fmla="*/ 801816 h 1071372"/>
                  <a:gd name="connsiteX43" fmla="*/ 416790 w 959548"/>
                  <a:gd name="connsiteY43" fmla="*/ 832582 h 1071372"/>
                  <a:gd name="connsiteX44" fmla="*/ 416790 w 959548"/>
                  <a:gd name="connsiteY44" fmla="*/ 832582 h 1071372"/>
                  <a:gd name="connsiteX45" fmla="*/ 413932 w 959548"/>
                  <a:gd name="connsiteY45" fmla="*/ 863253 h 1071372"/>
                  <a:gd name="connsiteX46" fmla="*/ 409646 w 959548"/>
                  <a:gd name="connsiteY46" fmla="*/ 893828 h 1071372"/>
                  <a:gd name="connsiteX47" fmla="*/ 406883 w 959548"/>
                  <a:gd name="connsiteY47" fmla="*/ 909068 h 1071372"/>
                  <a:gd name="connsiteX48" fmla="*/ 403836 w 959548"/>
                  <a:gd name="connsiteY48" fmla="*/ 924118 h 1071372"/>
                  <a:gd name="connsiteX49" fmla="*/ 403836 w 959548"/>
                  <a:gd name="connsiteY49" fmla="*/ 924118 h 1071372"/>
                  <a:gd name="connsiteX50" fmla="*/ 387547 w 959548"/>
                  <a:gd name="connsiteY50" fmla="*/ 983649 h 1071372"/>
                  <a:gd name="connsiteX51" fmla="*/ 382595 w 959548"/>
                  <a:gd name="connsiteY51" fmla="*/ 998222 h 1071372"/>
                  <a:gd name="connsiteX52" fmla="*/ 371546 w 959548"/>
                  <a:gd name="connsiteY52" fmla="*/ 1026797 h 1071372"/>
                  <a:gd name="connsiteX53" fmla="*/ 365450 w 959548"/>
                  <a:gd name="connsiteY53" fmla="*/ 1040989 h 1071372"/>
                  <a:gd name="connsiteX54" fmla="*/ 353544 w 959548"/>
                  <a:gd name="connsiteY54" fmla="*/ 1066421 h 1071372"/>
                  <a:gd name="connsiteX55" fmla="*/ 406026 w 959548"/>
                  <a:gd name="connsiteY55" fmla="*/ 1070802 h 1071372"/>
                  <a:gd name="connsiteX56" fmla="*/ 421552 w 959548"/>
                  <a:gd name="connsiteY56" fmla="*/ 1070802 h 1071372"/>
                  <a:gd name="connsiteX57" fmla="*/ 474987 w 959548"/>
                  <a:gd name="connsiteY57" fmla="*/ 1067754 h 1071372"/>
                  <a:gd name="connsiteX58" fmla="*/ 527852 w 959548"/>
                  <a:gd name="connsiteY58" fmla="*/ 1059467 h 1071372"/>
                  <a:gd name="connsiteX59" fmla="*/ 543187 w 959548"/>
                  <a:gd name="connsiteY59" fmla="*/ 1056039 h 1071372"/>
                  <a:gd name="connsiteX60" fmla="*/ 543187 w 959548"/>
                  <a:gd name="connsiteY60" fmla="*/ 1056039 h 1071372"/>
                  <a:gd name="connsiteX61" fmla="*/ 564046 w 959548"/>
                  <a:gd name="connsiteY61" fmla="*/ 1050705 h 1071372"/>
                  <a:gd name="connsiteX62" fmla="*/ 589764 w 959548"/>
                  <a:gd name="connsiteY62" fmla="*/ 1042894 h 1071372"/>
                  <a:gd name="connsiteX63" fmla="*/ 602432 w 959548"/>
                  <a:gd name="connsiteY63" fmla="*/ 1038512 h 1071372"/>
                  <a:gd name="connsiteX64" fmla="*/ 615386 w 959548"/>
                  <a:gd name="connsiteY64" fmla="*/ 1034607 h 1071372"/>
                  <a:gd name="connsiteX65" fmla="*/ 664249 w 959548"/>
                  <a:gd name="connsiteY65" fmla="*/ 1012795 h 1071372"/>
                  <a:gd name="connsiteX66" fmla="*/ 664249 w 959548"/>
                  <a:gd name="connsiteY66" fmla="*/ 1012795 h 1071372"/>
                  <a:gd name="connsiteX67" fmla="*/ 699396 w 959548"/>
                  <a:gd name="connsiteY67" fmla="*/ 993269 h 1071372"/>
                  <a:gd name="connsiteX68" fmla="*/ 710826 w 959548"/>
                  <a:gd name="connsiteY68" fmla="*/ 986220 h 1071372"/>
                  <a:gd name="connsiteX69" fmla="*/ 721970 w 959548"/>
                  <a:gd name="connsiteY69" fmla="*/ 978886 h 1071372"/>
                  <a:gd name="connsiteX70" fmla="*/ 754451 w 959548"/>
                  <a:gd name="connsiteY70" fmla="*/ 955074 h 1071372"/>
                  <a:gd name="connsiteX71" fmla="*/ 775025 w 959548"/>
                  <a:gd name="connsiteY71" fmla="*/ 937928 h 1071372"/>
                  <a:gd name="connsiteX72" fmla="*/ 794646 w 959548"/>
                  <a:gd name="connsiteY72" fmla="*/ 919831 h 1071372"/>
                  <a:gd name="connsiteX73" fmla="*/ 804171 w 959548"/>
                  <a:gd name="connsiteY73" fmla="*/ 910306 h 1071372"/>
                  <a:gd name="connsiteX74" fmla="*/ 813696 w 959548"/>
                  <a:gd name="connsiteY74" fmla="*/ 900781 h 1071372"/>
                  <a:gd name="connsiteX75" fmla="*/ 831413 w 959548"/>
                  <a:gd name="connsiteY75" fmla="*/ 880684 h 1071372"/>
                  <a:gd name="connsiteX76" fmla="*/ 863893 w 959548"/>
                  <a:gd name="connsiteY76" fmla="*/ 838106 h 1071372"/>
                  <a:gd name="connsiteX77" fmla="*/ 892468 w 959548"/>
                  <a:gd name="connsiteY77" fmla="*/ 792482 h 1071372"/>
                  <a:gd name="connsiteX78" fmla="*/ 898755 w 959548"/>
                  <a:gd name="connsiteY78" fmla="*/ 780671 h 1071372"/>
                  <a:gd name="connsiteX79" fmla="*/ 910375 w 959548"/>
                  <a:gd name="connsiteY79" fmla="*/ 756477 h 1071372"/>
                  <a:gd name="connsiteX80" fmla="*/ 915805 w 959548"/>
                  <a:gd name="connsiteY80" fmla="*/ 744285 h 1071372"/>
                  <a:gd name="connsiteX81" fmla="*/ 930092 w 959548"/>
                  <a:gd name="connsiteY81" fmla="*/ 706185 h 1071372"/>
                  <a:gd name="connsiteX82" fmla="*/ 934283 w 959548"/>
                  <a:gd name="connsiteY82" fmla="*/ 693517 h 1071372"/>
                  <a:gd name="connsiteX83" fmla="*/ 947618 w 959548"/>
                  <a:gd name="connsiteY83" fmla="*/ 641606 h 1071372"/>
                  <a:gd name="connsiteX84" fmla="*/ 950094 w 959548"/>
                  <a:gd name="connsiteY84" fmla="*/ 628461 h 1071372"/>
                  <a:gd name="connsiteX85" fmla="*/ 955619 w 959548"/>
                  <a:gd name="connsiteY85" fmla="*/ 588647 h 1071372"/>
                  <a:gd name="connsiteX86" fmla="*/ 956857 w 959548"/>
                  <a:gd name="connsiteY86" fmla="*/ 575312 h 1071372"/>
                  <a:gd name="connsiteX87" fmla="*/ 958381 w 959548"/>
                  <a:gd name="connsiteY87" fmla="*/ 535212 h 1071372"/>
                  <a:gd name="connsiteX88" fmla="*/ 957524 w 959548"/>
                  <a:gd name="connsiteY88" fmla="*/ 505589 h 1071372"/>
                  <a:gd name="connsiteX89" fmla="*/ 953809 w 959548"/>
                  <a:gd name="connsiteY89" fmla="*/ 465584 h 1071372"/>
                  <a:gd name="connsiteX90" fmla="*/ 951808 w 959548"/>
                  <a:gd name="connsiteY90" fmla="*/ 452344 h 1071372"/>
                  <a:gd name="connsiteX91" fmla="*/ 951808 w 959548"/>
                  <a:gd name="connsiteY91" fmla="*/ 452344 h 1071372"/>
                  <a:gd name="connsiteX92" fmla="*/ 947046 w 959548"/>
                  <a:gd name="connsiteY92" fmla="*/ 426055 h 1071372"/>
                  <a:gd name="connsiteX93" fmla="*/ 940855 w 959548"/>
                  <a:gd name="connsiteY93" fmla="*/ 399956 h 1071372"/>
                  <a:gd name="connsiteX94" fmla="*/ 929234 w 959548"/>
                  <a:gd name="connsiteY94" fmla="*/ 361856 h 1071372"/>
                  <a:gd name="connsiteX95" fmla="*/ 924662 w 959548"/>
                  <a:gd name="connsiteY95" fmla="*/ 349283 h 1071372"/>
                  <a:gd name="connsiteX96" fmla="*/ 914662 w 959548"/>
                  <a:gd name="connsiteY96" fmla="*/ 324423 h 1071372"/>
                  <a:gd name="connsiteX97" fmla="*/ 903517 w 959548"/>
                  <a:gd name="connsiteY97" fmla="*/ 300039 h 1071372"/>
                  <a:gd name="connsiteX98" fmla="*/ 877514 w 959548"/>
                  <a:gd name="connsiteY98" fmla="*/ 253176 h 1071372"/>
                  <a:gd name="connsiteX99" fmla="*/ 877514 w 959548"/>
                  <a:gd name="connsiteY99" fmla="*/ 253176 h 1071372"/>
                  <a:gd name="connsiteX100" fmla="*/ 847033 w 959548"/>
                  <a:gd name="connsiteY100" fmla="*/ 209171 h 1071372"/>
                  <a:gd name="connsiteX101" fmla="*/ 812268 w 959548"/>
                  <a:gd name="connsiteY101" fmla="*/ 168308 h 1071372"/>
                  <a:gd name="connsiteX102" fmla="*/ 774168 w 959548"/>
                  <a:gd name="connsiteY102" fmla="*/ 131161 h 1071372"/>
                  <a:gd name="connsiteX103" fmla="*/ 731972 w 959548"/>
                  <a:gd name="connsiteY103" fmla="*/ 98109 h 1071372"/>
                  <a:gd name="connsiteX104" fmla="*/ 638912 w 959548"/>
                  <a:gd name="connsiteY104" fmla="*/ 45341 h 1071372"/>
                  <a:gd name="connsiteX105" fmla="*/ 588906 w 959548"/>
                  <a:gd name="connsiteY105" fmla="*/ 26291 h 1071372"/>
                  <a:gd name="connsiteX106" fmla="*/ 537186 w 959548"/>
                  <a:gd name="connsiteY106" fmla="*/ 12289 h 1071372"/>
                  <a:gd name="connsiteX107" fmla="*/ 484322 w 959548"/>
                  <a:gd name="connsiteY107" fmla="*/ 3431 h 1071372"/>
                  <a:gd name="connsiteX108" fmla="*/ 430887 w 959548"/>
                  <a:gd name="connsiteY108" fmla="*/ -94 h 1071372"/>
                  <a:gd name="connsiteX109" fmla="*/ 422886 w 959548"/>
                  <a:gd name="connsiteY109" fmla="*/ -94 h 107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59548" h="1071372">
                    <a:moveTo>
                      <a:pt x="421838" y="-570"/>
                    </a:moveTo>
                    <a:cubicBezTo>
                      <a:pt x="404027" y="-598"/>
                      <a:pt x="386120" y="316"/>
                      <a:pt x="368402" y="2192"/>
                    </a:cubicBezTo>
                    <a:cubicBezTo>
                      <a:pt x="350590" y="3954"/>
                      <a:pt x="332969" y="6622"/>
                      <a:pt x="315444" y="10194"/>
                    </a:cubicBezTo>
                    <a:cubicBezTo>
                      <a:pt x="297918" y="13813"/>
                      <a:pt x="280582" y="18261"/>
                      <a:pt x="263533" y="23528"/>
                    </a:cubicBezTo>
                    <a:cubicBezTo>
                      <a:pt x="246483" y="28796"/>
                      <a:pt x="229719" y="34958"/>
                      <a:pt x="213241" y="42007"/>
                    </a:cubicBezTo>
                    <a:cubicBezTo>
                      <a:pt x="196762" y="48979"/>
                      <a:pt x="180665" y="56761"/>
                      <a:pt x="165043" y="65343"/>
                    </a:cubicBezTo>
                    <a:cubicBezTo>
                      <a:pt x="149422" y="74040"/>
                      <a:pt x="134183" y="83565"/>
                      <a:pt x="119420" y="93918"/>
                    </a:cubicBezTo>
                    <a:cubicBezTo>
                      <a:pt x="104655" y="104015"/>
                      <a:pt x="90463" y="114854"/>
                      <a:pt x="76842" y="126399"/>
                    </a:cubicBezTo>
                    <a:lnTo>
                      <a:pt x="76842" y="126399"/>
                    </a:lnTo>
                    <a:cubicBezTo>
                      <a:pt x="63126" y="137895"/>
                      <a:pt x="50077" y="150106"/>
                      <a:pt x="37694" y="162974"/>
                    </a:cubicBezTo>
                    <a:lnTo>
                      <a:pt x="37694" y="162974"/>
                    </a:lnTo>
                    <a:cubicBezTo>
                      <a:pt x="25217" y="175834"/>
                      <a:pt x="13502" y="189264"/>
                      <a:pt x="2357" y="203265"/>
                    </a:cubicBezTo>
                    <a:cubicBezTo>
                      <a:pt x="1119" y="204885"/>
                      <a:pt x="71" y="206599"/>
                      <a:pt x="-1167" y="208218"/>
                    </a:cubicBezTo>
                    <a:lnTo>
                      <a:pt x="1309" y="209076"/>
                    </a:lnTo>
                    <a:lnTo>
                      <a:pt x="15883" y="214219"/>
                    </a:lnTo>
                    <a:cubicBezTo>
                      <a:pt x="30360" y="219553"/>
                      <a:pt x="44647" y="225430"/>
                      <a:pt x="58650" y="231840"/>
                    </a:cubicBezTo>
                    <a:lnTo>
                      <a:pt x="72651" y="238412"/>
                    </a:lnTo>
                    <a:lnTo>
                      <a:pt x="86367" y="245366"/>
                    </a:lnTo>
                    <a:cubicBezTo>
                      <a:pt x="95892" y="250128"/>
                      <a:pt x="104560" y="254891"/>
                      <a:pt x="113419" y="260320"/>
                    </a:cubicBezTo>
                    <a:cubicBezTo>
                      <a:pt x="131230" y="270664"/>
                      <a:pt x="148470" y="281923"/>
                      <a:pt x="165043" y="294039"/>
                    </a:cubicBezTo>
                    <a:cubicBezTo>
                      <a:pt x="173426" y="300135"/>
                      <a:pt x="181522" y="306421"/>
                      <a:pt x="189619" y="313089"/>
                    </a:cubicBezTo>
                    <a:cubicBezTo>
                      <a:pt x="193618" y="316327"/>
                      <a:pt x="197524" y="319661"/>
                      <a:pt x="201430" y="322614"/>
                    </a:cubicBezTo>
                    <a:lnTo>
                      <a:pt x="213145" y="332710"/>
                    </a:lnTo>
                    <a:cubicBezTo>
                      <a:pt x="221623" y="340330"/>
                      <a:pt x="229909" y="348140"/>
                      <a:pt x="238005" y="356142"/>
                    </a:cubicBezTo>
                    <a:lnTo>
                      <a:pt x="238005" y="356142"/>
                    </a:lnTo>
                    <a:cubicBezTo>
                      <a:pt x="252579" y="370705"/>
                      <a:pt x="266390" y="385993"/>
                      <a:pt x="279344" y="401957"/>
                    </a:cubicBezTo>
                    <a:cubicBezTo>
                      <a:pt x="282583" y="405957"/>
                      <a:pt x="285821" y="409958"/>
                      <a:pt x="288869" y="414053"/>
                    </a:cubicBezTo>
                    <a:cubicBezTo>
                      <a:pt x="291917" y="418150"/>
                      <a:pt x="295155" y="422245"/>
                      <a:pt x="298394" y="426341"/>
                    </a:cubicBezTo>
                    <a:cubicBezTo>
                      <a:pt x="304490" y="434628"/>
                      <a:pt x="310395" y="443010"/>
                      <a:pt x="316015" y="451677"/>
                    </a:cubicBezTo>
                    <a:cubicBezTo>
                      <a:pt x="318872" y="455964"/>
                      <a:pt x="321635" y="460250"/>
                      <a:pt x="324397" y="464631"/>
                    </a:cubicBezTo>
                    <a:cubicBezTo>
                      <a:pt x="332589" y="477681"/>
                      <a:pt x="340304" y="491111"/>
                      <a:pt x="347447" y="504731"/>
                    </a:cubicBezTo>
                    <a:lnTo>
                      <a:pt x="354496" y="518543"/>
                    </a:lnTo>
                    <a:cubicBezTo>
                      <a:pt x="358972" y="528068"/>
                      <a:pt x="363355" y="537021"/>
                      <a:pt x="367450" y="546546"/>
                    </a:cubicBezTo>
                    <a:cubicBezTo>
                      <a:pt x="369451" y="551214"/>
                      <a:pt x="371451" y="556071"/>
                      <a:pt x="373355" y="560739"/>
                    </a:cubicBezTo>
                    <a:cubicBezTo>
                      <a:pt x="381071" y="579789"/>
                      <a:pt x="387833" y="598839"/>
                      <a:pt x="393644" y="619031"/>
                    </a:cubicBezTo>
                    <a:lnTo>
                      <a:pt x="393644" y="619031"/>
                    </a:lnTo>
                    <a:cubicBezTo>
                      <a:pt x="399358" y="638748"/>
                      <a:pt x="404216" y="658846"/>
                      <a:pt x="407931" y="679039"/>
                    </a:cubicBezTo>
                    <a:lnTo>
                      <a:pt x="407931" y="679039"/>
                    </a:lnTo>
                    <a:cubicBezTo>
                      <a:pt x="409837" y="689135"/>
                      <a:pt x="411455" y="699232"/>
                      <a:pt x="412789" y="709424"/>
                    </a:cubicBezTo>
                    <a:cubicBezTo>
                      <a:pt x="413552" y="714568"/>
                      <a:pt x="414122" y="719615"/>
                      <a:pt x="414695" y="724759"/>
                    </a:cubicBezTo>
                    <a:cubicBezTo>
                      <a:pt x="415265" y="729903"/>
                      <a:pt x="415742" y="734951"/>
                      <a:pt x="416218" y="740094"/>
                    </a:cubicBezTo>
                    <a:cubicBezTo>
                      <a:pt x="417076" y="750381"/>
                      <a:pt x="417647" y="760668"/>
                      <a:pt x="418028" y="770955"/>
                    </a:cubicBezTo>
                    <a:cubicBezTo>
                      <a:pt x="418408" y="781243"/>
                      <a:pt x="418028" y="791529"/>
                      <a:pt x="418028" y="801816"/>
                    </a:cubicBezTo>
                    <a:cubicBezTo>
                      <a:pt x="418028" y="812103"/>
                      <a:pt x="417456" y="822390"/>
                      <a:pt x="416790" y="832582"/>
                    </a:cubicBezTo>
                    <a:lnTo>
                      <a:pt x="416790" y="832582"/>
                    </a:lnTo>
                    <a:cubicBezTo>
                      <a:pt x="416122" y="842869"/>
                      <a:pt x="415170" y="853061"/>
                      <a:pt x="413932" y="863253"/>
                    </a:cubicBezTo>
                    <a:cubicBezTo>
                      <a:pt x="412694" y="873444"/>
                      <a:pt x="411360" y="883731"/>
                      <a:pt x="409646" y="893828"/>
                    </a:cubicBezTo>
                    <a:cubicBezTo>
                      <a:pt x="408789" y="898876"/>
                      <a:pt x="407836" y="903925"/>
                      <a:pt x="406883" y="909068"/>
                    </a:cubicBezTo>
                    <a:cubicBezTo>
                      <a:pt x="405931" y="914211"/>
                      <a:pt x="404884" y="919069"/>
                      <a:pt x="403836" y="924118"/>
                    </a:cubicBezTo>
                    <a:lnTo>
                      <a:pt x="403836" y="924118"/>
                    </a:lnTo>
                    <a:cubicBezTo>
                      <a:pt x="399358" y="944120"/>
                      <a:pt x="394311" y="964027"/>
                      <a:pt x="387547" y="983649"/>
                    </a:cubicBezTo>
                    <a:cubicBezTo>
                      <a:pt x="385929" y="988506"/>
                      <a:pt x="384309" y="993174"/>
                      <a:pt x="382595" y="998222"/>
                    </a:cubicBezTo>
                    <a:cubicBezTo>
                      <a:pt x="379165" y="1007747"/>
                      <a:pt x="375452" y="1017272"/>
                      <a:pt x="371546" y="1026797"/>
                    </a:cubicBezTo>
                    <a:cubicBezTo>
                      <a:pt x="369640" y="1031559"/>
                      <a:pt x="367545" y="1036322"/>
                      <a:pt x="365450" y="1040989"/>
                    </a:cubicBezTo>
                    <a:cubicBezTo>
                      <a:pt x="361735" y="1049562"/>
                      <a:pt x="357734" y="1058039"/>
                      <a:pt x="353544" y="1066421"/>
                    </a:cubicBezTo>
                    <a:cubicBezTo>
                      <a:pt x="370974" y="1068783"/>
                      <a:pt x="388501" y="1070250"/>
                      <a:pt x="406026" y="1070802"/>
                    </a:cubicBezTo>
                    <a:lnTo>
                      <a:pt x="421552" y="1070802"/>
                    </a:lnTo>
                    <a:cubicBezTo>
                      <a:pt x="439364" y="1070802"/>
                      <a:pt x="457176" y="1069659"/>
                      <a:pt x="474987" y="1067754"/>
                    </a:cubicBezTo>
                    <a:cubicBezTo>
                      <a:pt x="492704" y="1065944"/>
                      <a:pt x="510420" y="1063182"/>
                      <a:pt x="527852" y="1059467"/>
                    </a:cubicBezTo>
                    <a:cubicBezTo>
                      <a:pt x="532994" y="1058420"/>
                      <a:pt x="538138" y="1057277"/>
                      <a:pt x="543187" y="1056039"/>
                    </a:cubicBezTo>
                    <a:lnTo>
                      <a:pt x="543187" y="1056039"/>
                    </a:lnTo>
                    <a:cubicBezTo>
                      <a:pt x="550140" y="1054419"/>
                      <a:pt x="557093" y="1052610"/>
                      <a:pt x="564046" y="1050705"/>
                    </a:cubicBezTo>
                    <a:cubicBezTo>
                      <a:pt x="572714" y="1048323"/>
                      <a:pt x="581287" y="1045751"/>
                      <a:pt x="589764" y="1042894"/>
                    </a:cubicBezTo>
                    <a:cubicBezTo>
                      <a:pt x="593955" y="1041560"/>
                      <a:pt x="598240" y="1040037"/>
                      <a:pt x="602432" y="1038512"/>
                    </a:cubicBezTo>
                    <a:lnTo>
                      <a:pt x="615386" y="1034607"/>
                    </a:lnTo>
                    <a:cubicBezTo>
                      <a:pt x="632055" y="1028197"/>
                      <a:pt x="648342" y="1020920"/>
                      <a:pt x="664249" y="1012795"/>
                    </a:cubicBezTo>
                    <a:lnTo>
                      <a:pt x="664249" y="1012795"/>
                    </a:lnTo>
                    <a:cubicBezTo>
                      <a:pt x="676251" y="1006699"/>
                      <a:pt x="687966" y="1000222"/>
                      <a:pt x="699396" y="993269"/>
                    </a:cubicBezTo>
                    <a:lnTo>
                      <a:pt x="710826" y="986220"/>
                    </a:lnTo>
                    <a:lnTo>
                      <a:pt x="721970" y="978886"/>
                    </a:lnTo>
                    <a:cubicBezTo>
                      <a:pt x="733019" y="971361"/>
                      <a:pt x="743878" y="963360"/>
                      <a:pt x="754451" y="955074"/>
                    </a:cubicBezTo>
                    <a:cubicBezTo>
                      <a:pt x="761404" y="949549"/>
                      <a:pt x="768263" y="943834"/>
                      <a:pt x="775025" y="937928"/>
                    </a:cubicBezTo>
                    <a:cubicBezTo>
                      <a:pt x="781692" y="932118"/>
                      <a:pt x="788265" y="926022"/>
                      <a:pt x="794646" y="919831"/>
                    </a:cubicBezTo>
                    <a:cubicBezTo>
                      <a:pt x="797885" y="916688"/>
                      <a:pt x="801123" y="913544"/>
                      <a:pt x="804171" y="910306"/>
                    </a:cubicBezTo>
                    <a:cubicBezTo>
                      <a:pt x="807219" y="907067"/>
                      <a:pt x="810362" y="903925"/>
                      <a:pt x="813696" y="900781"/>
                    </a:cubicBezTo>
                    <a:cubicBezTo>
                      <a:pt x="819792" y="894209"/>
                      <a:pt x="825697" y="887541"/>
                      <a:pt x="831413" y="880684"/>
                    </a:cubicBezTo>
                    <a:cubicBezTo>
                      <a:pt x="842938" y="867053"/>
                      <a:pt x="853797" y="852842"/>
                      <a:pt x="863893" y="838106"/>
                    </a:cubicBezTo>
                    <a:cubicBezTo>
                      <a:pt x="874180" y="823410"/>
                      <a:pt x="883801" y="808179"/>
                      <a:pt x="892468" y="792482"/>
                    </a:cubicBezTo>
                    <a:cubicBezTo>
                      <a:pt x="894658" y="788576"/>
                      <a:pt x="896659" y="784576"/>
                      <a:pt x="898755" y="780671"/>
                    </a:cubicBezTo>
                    <a:cubicBezTo>
                      <a:pt x="902851" y="772670"/>
                      <a:pt x="906755" y="764669"/>
                      <a:pt x="910375" y="756477"/>
                    </a:cubicBezTo>
                    <a:cubicBezTo>
                      <a:pt x="912280" y="752477"/>
                      <a:pt x="914090" y="748381"/>
                      <a:pt x="915805" y="744285"/>
                    </a:cubicBezTo>
                    <a:cubicBezTo>
                      <a:pt x="921043" y="731903"/>
                      <a:pt x="925330" y="719425"/>
                      <a:pt x="930092" y="706185"/>
                    </a:cubicBezTo>
                    <a:cubicBezTo>
                      <a:pt x="931520" y="701994"/>
                      <a:pt x="932949" y="697708"/>
                      <a:pt x="934283" y="693517"/>
                    </a:cubicBezTo>
                    <a:cubicBezTo>
                      <a:pt x="939522" y="676372"/>
                      <a:pt x="943903" y="659065"/>
                      <a:pt x="947618" y="641606"/>
                    </a:cubicBezTo>
                    <a:cubicBezTo>
                      <a:pt x="948475" y="637225"/>
                      <a:pt x="949333" y="632843"/>
                      <a:pt x="950094" y="628461"/>
                    </a:cubicBezTo>
                    <a:cubicBezTo>
                      <a:pt x="952380" y="615221"/>
                      <a:pt x="954285" y="601982"/>
                      <a:pt x="955619" y="588647"/>
                    </a:cubicBezTo>
                    <a:cubicBezTo>
                      <a:pt x="955619" y="584170"/>
                      <a:pt x="956477" y="579789"/>
                      <a:pt x="956857" y="575312"/>
                    </a:cubicBezTo>
                    <a:cubicBezTo>
                      <a:pt x="957904" y="561977"/>
                      <a:pt x="958381" y="548642"/>
                      <a:pt x="958381" y="535212"/>
                    </a:cubicBezTo>
                    <a:cubicBezTo>
                      <a:pt x="958381" y="525687"/>
                      <a:pt x="958381" y="515495"/>
                      <a:pt x="957524" y="505589"/>
                    </a:cubicBezTo>
                    <a:cubicBezTo>
                      <a:pt x="956761" y="492130"/>
                      <a:pt x="955523" y="478795"/>
                      <a:pt x="953809" y="465584"/>
                    </a:cubicBezTo>
                    <a:cubicBezTo>
                      <a:pt x="953142" y="461107"/>
                      <a:pt x="952571" y="456726"/>
                      <a:pt x="951808" y="452344"/>
                    </a:cubicBezTo>
                    <a:lnTo>
                      <a:pt x="951808" y="452344"/>
                    </a:lnTo>
                    <a:cubicBezTo>
                      <a:pt x="950476" y="443581"/>
                      <a:pt x="948856" y="434818"/>
                      <a:pt x="947046" y="426055"/>
                    </a:cubicBezTo>
                    <a:cubicBezTo>
                      <a:pt x="945237" y="417292"/>
                      <a:pt x="943141" y="408625"/>
                      <a:pt x="940855" y="399956"/>
                    </a:cubicBezTo>
                    <a:cubicBezTo>
                      <a:pt x="937521" y="387003"/>
                      <a:pt x="933521" y="374144"/>
                      <a:pt x="929234" y="361856"/>
                    </a:cubicBezTo>
                    <a:cubicBezTo>
                      <a:pt x="927711" y="357665"/>
                      <a:pt x="926282" y="353474"/>
                      <a:pt x="924662" y="349283"/>
                    </a:cubicBezTo>
                    <a:cubicBezTo>
                      <a:pt x="921615" y="340901"/>
                      <a:pt x="918186" y="332615"/>
                      <a:pt x="914662" y="324423"/>
                    </a:cubicBezTo>
                    <a:cubicBezTo>
                      <a:pt x="911138" y="316232"/>
                      <a:pt x="907423" y="308135"/>
                      <a:pt x="903517" y="300039"/>
                    </a:cubicBezTo>
                    <a:cubicBezTo>
                      <a:pt x="895612" y="284037"/>
                      <a:pt x="886944" y="268416"/>
                      <a:pt x="877514" y="253176"/>
                    </a:cubicBezTo>
                    <a:lnTo>
                      <a:pt x="877514" y="253176"/>
                    </a:lnTo>
                    <a:cubicBezTo>
                      <a:pt x="867989" y="238031"/>
                      <a:pt x="857892" y="223268"/>
                      <a:pt x="847033" y="209171"/>
                    </a:cubicBezTo>
                    <a:cubicBezTo>
                      <a:pt x="836176" y="195074"/>
                      <a:pt x="824554" y="181358"/>
                      <a:pt x="812268" y="168308"/>
                    </a:cubicBezTo>
                    <a:cubicBezTo>
                      <a:pt x="799980" y="155259"/>
                      <a:pt x="787122" y="142877"/>
                      <a:pt x="774168" y="131161"/>
                    </a:cubicBezTo>
                    <a:cubicBezTo>
                      <a:pt x="761214" y="119445"/>
                      <a:pt x="746545" y="108396"/>
                      <a:pt x="731972" y="98109"/>
                    </a:cubicBezTo>
                    <a:cubicBezTo>
                      <a:pt x="702826" y="77430"/>
                      <a:pt x="671679" y="59742"/>
                      <a:pt x="638912" y="45341"/>
                    </a:cubicBezTo>
                    <a:cubicBezTo>
                      <a:pt x="622530" y="38102"/>
                      <a:pt x="605861" y="31749"/>
                      <a:pt x="588906" y="26291"/>
                    </a:cubicBezTo>
                    <a:cubicBezTo>
                      <a:pt x="571951" y="20833"/>
                      <a:pt x="554712" y="16166"/>
                      <a:pt x="537186" y="12289"/>
                    </a:cubicBezTo>
                    <a:cubicBezTo>
                      <a:pt x="519754" y="8479"/>
                      <a:pt x="502038" y="5526"/>
                      <a:pt x="484322" y="3431"/>
                    </a:cubicBezTo>
                    <a:cubicBezTo>
                      <a:pt x="466605" y="1345"/>
                      <a:pt x="448794" y="173"/>
                      <a:pt x="430887" y="-94"/>
                    </a:cubicBezTo>
                    <a:lnTo>
                      <a:pt x="422886" y="-9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9134DD16-D020-49F7-83BA-25375B1D42C5}"/>
                  </a:ext>
                </a:extLst>
              </p:cNvPr>
              <p:cNvSpPr/>
              <p:nvPr/>
            </p:nvSpPr>
            <p:spPr>
              <a:xfrm>
                <a:off x="5995848" y="3423672"/>
                <a:ext cx="1070740" cy="960025"/>
              </a:xfrm>
              <a:custGeom>
                <a:avLst/>
                <a:gdLst>
                  <a:gd name="connsiteX0" fmla="*/ 536660 w 1070740"/>
                  <a:gd name="connsiteY0" fmla="*/ -189 h 960025"/>
                  <a:gd name="connsiteX1" fmla="*/ 496464 w 1070740"/>
                  <a:gd name="connsiteY1" fmla="*/ 1144 h 960025"/>
                  <a:gd name="connsiteX2" fmla="*/ 443315 w 1070740"/>
                  <a:gd name="connsiteY2" fmla="*/ 7526 h 960025"/>
                  <a:gd name="connsiteX3" fmla="*/ 391023 w 1070740"/>
                  <a:gd name="connsiteY3" fmla="*/ 19147 h 960025"/>
                  <a:gd name="connsiteX4" fmla="*/ 291296 w 1070740"/>
                  <a:gd name="connsiteY4" fmla="*/ 57818 h 960025"/>
                  <a:gd name="connsiteX5" fmla="*/ 244719 w 1070740"/>
                  <a:gd name="connsiteY5" fmla="*/ 84488 h 960025"/>
                  <a:gd name="connsiteX6" fmla="*/ 201189 w 1070740"/>
                  <a:gd name="connsiteY6" fmla="*/ 115539 h 960025"/>
                  <a:gd name="connsiteX7" fmla="*/ 160898 w 1070740"/>
                  <a:gd name="connsiteY7" fmla="*/ 150877 h 960025"/>
                  <a:gd name="connsiteX8" fmla="*/ 155184 w 1070740"/>
                  <a:gd name="connsiteY8" fmla="*/ 156402 h 960025"/>
                  <a:gd name="connsiteX9" fmla="*/ 155184 w 1070740"/>
                  <a:gd name="connsiteY9" fmla="*/ 156402 h 960025"/>
                  <a:gd name="connsiteX10" fmla="*/ 87556 w 1070740"/>
                  <a:gd name="connsiteY10" fmla="*/ 239269 h 960025"/>
                  <a:gd name="connsiteX11" fmla="*/ 60315 w 1070740"/>
                  <a:gd name="connsiteY11" fmla="*/ 285370 h 960025"/>
                  <a:gd name="connsiteX12" fmla="*/ 60315 w 1070740"/>
                  <a:gd name="connsiteY12" fmla="*/ 285370 h 960025"/>
                  <a:gd name="connsiteX13" fmla="*/ 37835 w 1070740"/>
                  <a:gd name="connsiteY13" fmla="*/ 334043 h 960025"/>
                  <a:gd name="connsiteX14" fmla="*/ 20214 w 1070740"/>
                  <a:gd name="connsiteY14" fmla="*/ 384621 h 960025"/>
                  <a:gd name="connsiteX15" fmla="*/ 7832 w 1070740"/>
                  <a:gd name="connsiteY15" fmla="*/ 436723 h 960025"/>
                  <a:gd name="connsiteX16" fmla="*/ 688 w 1070740"/>
                  <a:gd name="connsiteY16" fmla="*/ 489872 h 960025"/>
                  <a:gd name="connsiteX17" fmla="*/ 688 w 1070740"/>
                  <a:gd name="connsiteY17" fmla="*/ 489872 h 960025"/>
                  <a:gd name="connsiteX18" fmla="*/ 2402 w 1070740"/>
                  <a:gd name="connsiteY18" fmla="*/ 596838 h 960025"/>
                  <a:gd name="connsiteX19" fmla="*/ 3450 w 1070740"/>
                  <a:gd name="connsiteY19" fmla="*/ 602839 h 960025"/>
                  <a:gd name="connsiteX20" fmla="*/ 5736 w 1070740"/>
                  <a:gd name="connsiteY20" fmla="*/ 601601 h 960025"/>
                  <a:gd name="connsiteX21" fmla="*/ 62886 w 1070740"/>
                  <a:gd name="connsiteY21" fmla="*/ 577217 h 960025"/>
                  <a:gd name="connsiteX22" fmla="*/ 121751 w 1070740"/>
                  <a:gd name="connsiteY22" fmla="*/ 558167 h 960025"/>
                  <a:gd name="connsiteX23" fmla="*/ 182139 w 1070740"/>
                  <a:gd name="connsiteY23" fmla="*/ 545498 h 960025"/>
                  <a:gd name="connsiteX24" fmla="*/ 243195 w 1070740"/>
                  <a:gd name="connsiteY24" fmla="*/ 539593 h 960025"/>
                  <a:gd name="connsiteX25" fmla="*/ 277294 w 1070740"/>
                  <a:gd name="connsiteY25" fmla="*/ 538640 h 960025"/>
                  <a:gd name="connsiteX26" fmla="*/ 277294 w 1070740"/>
                  <a:gd name="connsiteY26" fmla="*/ 538640 h 960025"/>
                  <a:gd name="connsiteX27" fmla="*/ 292724 w 1070740"/>
                  <a:gd name="connsiteY27" fmla="*/ 538640 h 960025"/>
                  <a:gd name="connsiteX28" fmla="*/ 292724 w 1070740"/>
                  <a:gd name="connsiteY28" fmla="*/ 538640 h 960025"/>
                  <a:gd name="connsiteX29" fmla="*/ 338826 w 1070740"/>
                  <a:gd name="connsiteY29" fmla="*/ 541593 h 960025"/>
                  <a:gd name="connsiteX30" fmla="*/ 369496 w 1070740"/>
                  <a:gd name="connsiteY30" fmla="*/ 545498 h 960025"/>
                  <a:gd name="connsiteX31" fmla="*/ 399880 w 1070740"/>
                  <a:gd name="connsiteY31" fmla="*/ 550832 h 960025"/>
                  <a:gd name="connsiteX32" fmla="*/ 399880 w 1070740"/>
                  <a:gd name="connsiteY32" fmla="*/ 550832 h 960025"/>
                  <a:gd name="connsiteX33" fmla="*/ 414931 w 1070740"/>
                  <a:gd name="connsiteY33" fmla="*/ 554166 h 960025"/>
                  <a:gd name="connsiteX34" fmla="*/ 441695 w 1070740"/>
                  <a:gd name="connsiteY34" fmla="*/ 560929 h 960025"/>
                  <a:gd name="connsiteX35" fmla="*/ 444839 w 1070740"/>
                  <a:gd name="connsiteY35" fmla="*/ 561786 h 960025"/>
                  <a:gd name="connsiteX36" fmla="*/ 459602 w 1070740"/>
                  <a:gd name="connsiteY36" fmla="*/ 566263 h 960025"/>
                  <a:gd name="connsiteX37" fmla="*/ 474367 w 1070740"/>
                  <a:gd name="connsiteY37" fmla="*/ 571025 h 960025"/>
                  <a:gd name="connsiteX38" fmla="*/ 517610 w 1070740"/>
                  <a:gd name="connsiteY38" fmla="*/ 587504 h 960025"/>
                  <a:gd name="connsiteX39" fmla="*/ 531707 w 1070740"/>
                  <a:gd name="connsiteY39" fmla="*/ 593599 h 960025"/>
                  <a:gd name="connsiteX40" fmla="*/ 531707 w 1070740"/>
                  <a:gd name="connsiteY40" fmla="*/ 593599 h 960025"/>
                  <a:gd name="connsiteX41" fmla="*/ 573141 w 1070740"/>
                  <a:gd name="connsiteY41" fmla="*/ 614364 h 960025"/>
                  <a:gd name="connsiteX42" fmla="*/ 625719 w 1070740"/>
                  <a:gd name="connsiteY42" fmla="*/ 646654 h 960025"/>
                  <a:gd name="connsiteX43" fmla="*/ 674773 w 1070740"/>
                  <a:gd name="connsiteY43" fmla="*/ 684087 h 960025"/>
                  <a:gd name="connsiteX44" fmla="*/ 708967 w 1070740"/>
                  <a:gd name="connsiteY44" fmla="*/ 715234 h 960025"/>
                  <a:gd name="connsiteX45" fmla="*/ 719826 w 1070740"/>
                  <a:gd name="connsiteY45" fmla="*/ 726188 h 960025"/>
                  <a:gd name="connsiteX46" fmla="*/ 760498 w 1070740"/>
                  <a:gd name="connsiteY46" fmla="*/ 772574 h 960025"/>
                  <a:gd name="connsiteX47" fmla="*/ 796406 w 1070740"/>
                  <a:gd name="connsiteY47" fmla="*/ 822866 h 960025"/>
                  <a:gd name="connsiteX48" fmla="*/ 826982 w 1070740"/>
                  <a:gd name="connsiteY48" fmla="*/ 876397 h 960025"/>
                  <a:gd name="connsiteX49" fmla="*/ 826982 w 1070740"/>
                  <a:gd name="connsiteY49" fmla="*/ 876397 h 960025"/>
                  <a:gd name="connsiteX50" fmla="*/ 833840 w 1070740"/>
                  <a:gd name="connsiteY50" fmla="*/ 890208 h 960025"/>
                  <a:gd name="connsiteX51" fmla="*/ 846412 w 1070740"/>
                  <a:gd name="connsiteY51" fmla="*/ 918783 h 960025"/>
                  <a:gd name="connsiteX52" fmla="*/ 852128 w 1070740"/>
                  <a:gd name="connsiteY52" fmla="*/ 933070 h 960025"/>
                  <a:gd name="connsiteX53" fmla="*/ 861653 w 1070740"/>
                  <a:gd name="connsiteY53" fmla="*/ 959455 h 960025"/>
                  <a:gd name="connsiteX54" fmla="*/ 901849 w 1070740"/>
                  <a:gd name="connsiteY54" fmla="*/ 925451 h 960025"/>
                  <a:gd name="connsiteX55" fmla="*/ 901849 w 1070740"/>
                  <a:gd name="connsiteY55" fmla="*/ 925451 h 960025"/>
                  <a:gd name="connsiteX56" fmla="*/ 913087 w 1070740"/>
                  <a:gd name="connsiteY56" fmla="*/ 914687 h 960025"/>
                  <a:gd name="connsiteX57" fmla="*/ 948711 w 1070740"/>
                  <a:gd name="connsiteY57" fmla="*/ 874873 h 960025"/>
                  <a:gd name="connsiteX58" fmla="*/ 980334 w 1070740"/>
                  <a:gd name="connsiteY58" fmla="*/ 831534 h 960025"/>
                  <a:gd name="connsiteX59" fmla="*/ 988717 w 1070740"/>
                  <a:gd name="connsiteY59" fmla="*/ 818294 h 960025"/>
                  <a:gd name="connsiteX60" fmla="*/ 988717 w 1070740"/>
                  <a:gd name="connsiteY60" fmla="*/ 818294 h 960025"/>
                  <a:gd name="connsiteX61" fmla="*/ 999766 w 1070740"/>
                  <a:gd name="connsiteY61" fmla="*/ 799244 h 960025"/>
                  <a:gd name="connsiteX62" fmla="*/ 1023863 w 1070740"/>
                  <a:gd name="connsiteY62" fmla="*/ 751619 h 960025"/>
                  <a:gd name="connsiteX63" fmla="*/ 1034056 w 1070740"/>
                  <a:gd name="connsiteY63" fmla="*/ 726854 h 960025"/>
                  <a:gd name="connsiteX64" fmla="*/ 1043009 w 1070740"/>
                  <a:gd name="connsiteY64" fmla="*/ 701613 h 960025"/>
                  <a:gd name="connsiteX65" fmla="*/ 1047009 w 1070740"/>
                  <a:gd name="connsiteY65" fmla="*/ 688849 h 960025"/>
                  <a:gd name="connsiteX66" fmla="*/ 1054058 w 1070740"/>
                  <a:gd name="connsiteY66" fmla="*/ 662942 h 960025"/>
                  <a:gd name="connsiteX67" fmla="*/ 1057105 w 1070740"/>
                  <a:gd name="connsiteY67" fmla="*/ 649892 h 960025"/>
                  <a:gd name="connsiteX68" fmla="*/ 1062154 w 1070740"/>
                  <a:gd name="connsiteY68" fmla="*/ 623603 h 960025"/>
                  <a:gd name="connsiteX69" fmla="*/ 1065964 w 1070740"/>
                  <a:gd name="connsiteY69" fmla="*/ 597123 h 960025"/>
                  <a:gd name="connsiteX70" fmla="*/ 1068345 w 1070740"/>
                  <a:gd name="connsiteY70" fmla="*/ 570454 h 960025"/>
                  <a:gd name="connsiteX71" fmla="*/ 1069488 w 1070740"/>
                  <a:gd name="connsiteY71" fmla="*/ 543593 h 960025"/>
                  <a:gd name="connsiteX72" fmla="*/ 1069488 w 1070740"/>
                  <a:gd name="connsiteY72" fmla="*/ 516828 h 960025"/>
                  <a:gd name="connsiteX73" fmla="*/ 1067964 w 1070740"/>
                  <a:gd name="connsiteY73" fmla="*/ 490063 h 960025"/>
                  <a:gd name="connsiteX74" fmla="*/ 1060725 w 1070740"/>
                  <a:gd name="connsiteY74" fmla="*/ 437008 h 960025"/>
                  <a:gd name="connsiteX75" fmla="*/ 1048343 w 1070740"/>
                  <a:gd name="connsiteY75" fmla="*/ 384907 h 960025"/>
                  <a:gd name="connsiteX76" fmla="*/ 1040152 w 1070740"/>
                  <a:gd name="connsiteY76" fmla="*/ 359380 h 960025"/>
                  <a:gd name="connsiteX77" fmla="*/ 1030627 w 1070740"/>
                  <a:gd name="connsiteY77" fmla="*/ 334234 h 960025"/>
                  <a:gd name="connsiteX78" fmla="*/ 1019959 w 1070740"/>
                  <a:gd name="connsiteY78" fmla="*/ 309659 h 960025"/>
                  <a:gd name="connsiteX79" fmla="*/ 1008148 w 1070740"/>
                  <a:gd name="connsiteY79" fmla="*/ 285656 h 960025"/>
                  <a:gd name="connsiteX80" fmla="*/ 988144 w 1070740"/>
                  <a:gd name="connsiteY80" fmla="*/ 250795 h 960025"/>
                  <a:gd name="connsiteX81" fmla="*/ 980810 w 1070740"/>
                  <a:gd name="connsiteY81" fmla="*/ 239555 h 960025"/>
                  <a:gd name="connsiteX82" fmla="*/ 965570 w 1070740"/>
                  <a:gd name="connsiteY82" fmla="*/ 217552 h 960025"/>
                  <a:gd name="connsiteX83" fmla="*/ 957474 w 1070740"/>
                  <a:gd name="connsiteY83" fmla="*/ 206884 h 960025"/>
                  <a:gd name="connsiteX84" fmla="*/ 949092 w 1070740"/>
                  <a:gd name="connsiteY84" fmla="*/ 196407 h 960025"/>
                  <a:gd name="connsiteX85" fmla="*/ 940519 w 1070740"/>
                  <a:gd name="connsiteY85" fmla="*/ 186120 h 960025"/>
                  <a:gd name="connsiteX86" fmla="*/ 913278 w 1070740"/>
                  <a:gd name="connsiteY86" fmla="*/ 156688 h 960025"/>
                  <a:gd name="connsiteX87" fmla="*/ 891752 w 1070740"/>
                  <a:gd name="connsiteY87" fmla="*/ 136399 h 960025"/>
                  <a:gd name="connsiteX88" fmla="*/ 891752 w 1070740"/>
                  <a:gd name="connsiteY88" fmla="*/ 136399 h 960025"/>
                  <a:gd name="connsiteX89" fmla="*/ 805170 w 1070740"/>
                  <a:gd name="connsiteY89" fmla="*/ 72868 h 960025"/>
                  <a:gd name="connsiteX90" fmla="*/ 757545 w 1070740"/>
                  <a:gd name="connsiteY90" fmla="*/ 48103 h 960025"/>
                  <a:gd name="connsiteX91" fmla="*/ 732875 w 1070740"/>
                  <a:gd name="connsiteY91" fmla="*/ 37625 h 960025"/>
                  <a:gd name="connsiteX92" fmla="*/ 707824 w 1070740"/>
                  <a:gd name="connsiteY92" fmla="*/ 28100 h 960025"/>
                  <a:gd name="connsiteX93" fmla="*/ 707824 w 1070740"/>
                  <a:gd name="connsiteY93" fmla="*/ 28100 h 960025"/>
                  <a:gd name="connsiteX94" fmla="*/ 656294 w 1070740"/>
                  <a:gd name="connsiteY94" fmla="*/ 13336 h 960025"/>
                  <a:gd name="connsiteX95" fmla="*/ 656294 w 1070740"/>
                  <a:gd name="connsiteY95" fmla="*/ 13336 h 960025"/>
                  <a:gd name="connsiteX96" fmla="*/ 550185 w 1070740"/>
                  <a:gd name="connsiteY96" fmla="*/ -570 h 960025"/>
                  <a:gd name="connsiteX97" fmla="*/ 536755 w 1070740"/>
                  <a:gd name="connsiteY97" fmla="*/ -570 h 96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070740" h="960025">
                    <a:moveTo>
                      <a:pt x="536660" y="-189"/>
                    </a:moveTo>
                    <a:cubicBezTo>
                      <a:pt x="523325" y="-189"/>
                      <a:pt x="509895" y="-189"/>
                      <a:pt x="496464" y="1144"/>
                    </a:cubicBezTo>
                    <a:cubicBezTo>
                      <a:pt x="478652" y="2316"/>
                      <a:pt x="460936" y="4450"/>
                      <a:pt x="443315" y="7526"/>
                    </a:cubicBezTo>
                    <a:cubicBezTo>
                      <a:pt x="425694" y="10498"/>
                      <a:pt x="408262" y="14375"/>
                      <a:pt x="391023" y="19147"/>
                    </a:cubicBezTo>
                    <a:cubicBezTo>
                      <a:pt x="356542" y="28681"/>
                      <a:pt x="323205" y="41635"/>
                      <a:pt x="291296" y="57818"/>
                    </a:cubicBezTo>
                    <a:cubicBezTo>
                      <a:pt x="275294" y="65886"/>
                      <a:pt x="259768" y="74792"/>
                      <a:pt x="244719" y="84488"/>
                    </a:cubicBezTo>
                    <a:cubicBezTo>
                      <a:pt x="229669" y="94080"/>
                      <a:pt x="215192" y="104424"/>
                      <a:pt x="201189" y="115539"/>
                    </a:cubicBezTo>
                    <a:cubicBezTo>
                      <a:pt x="187188" y="126608"/>
                      <a:pt x="173662" y="138400"/>
                      <a:pt x="160898" y="150877"/>
                    </a:cubicBezTo>
                    <a:lnTo>
                      <a:pt x="155184" y="156402"/>
                    </a:lnTo>
                    <a:lnTo>
                      <a:pt x="155184" y="156402"/>
                    </a:lnTo>
                    <a:cubicBezTo>
                      <a:pt x="129942" y="181738"/>
                      <a:pt x="107368" y="209494"/>
                      <a:pt x="87556" y="239269"/>
                    </a:cubicBezTo>
                    <a:cubicBezTo>
                      <a:pt x="77745" y="254195"/>
                      <a:pt x="68697" y="269559"/>
                      <a:pt x="60315" y="285370"/>
                    </a:cubicBezTo>
                    <a:lnTo>
                      <a:pt x="60315" y="285370"/>
                    </a:lnTo>
                    <a:cubicBezTo>
                      <a:pt x="52028" y="301211"/>
                      <a:pt x="44503" y="317450"/>
                      <a:pt x="37835" y="334043"/>
                    </a:cubicBezTo>
                    <a:cubicBezTo>
                      <a:pt x="31073" y="350588"/>
                      <a:pt x="25263" y="367467"/>
                      <a:pt x="20214" y="384621"/>
                    </a:cubicBezTo>
                    <a:cubicBezTo>
                      <a:pt x="15261" y="401766"/>
                      <a:pt x="10689" y="419197"/>
                      <a:pt x="7832" y="436723"/>
                    </a:cubicBezTo>
                    <a:cubicBezTo>
                      <a:pt x="4974" y="454248"/>
                      <a:pt x="2212" y="471965"/>
                      <a:pt x="688" y="489872"/>
                    </a:cubicBezTo>
                    <a:lnTo>
                      <a:pt x="688" y="489872"/>
                    </a:lnTo>
                    <a:cubicBezTo>
                      <a:pt x="-2265" y="525496"/>
                      <a:pt x="-1693" y="561329"/>
                      <a:pt x="2402" y="596838"/>
                    </a:cubicBezTo>
                    <a:cubicBezTo>
                      <a:pt x="2402" y="598838"/>
                      <a:pt x="3070" y="600838"/>
                      <a:pt x="3450" y="602839"/>
                    </a:cubicBezTo>
                    <a:lnTo>
                      <a:pt x="5736" y="601601"/>
                    </a:lnTo>
                    <a:cubicBezTo>
                      <a:pt x="24215" y="592580"/>
                      <a:pt x="43265" y="584456"/>
                      <a:pt x="62886" y="577217"/>
                    </a:cubicBezTo>
                    <a:cubicBezTo>
                      <a:pt x="81936" y="570073"/>
                      <a:pt x="101844" y="563881"/>
                      <a:pt x="121751" y="558167"/>
                    </a:cubicBezTo>
                    <a:cubicBezTo>
                      <a:pt x="141658" y="552451"/>
                      <a:pt x="161755" y="548642"/>
                      <a:pt x="182139" y="545498"/>
                    </a:cubicBezTo>
                    <a:cubicBezTo>
                      <a:pt x="202332" y="542488"/>
                      <a:pt x="222716" y="540516"/>
                      <a:pt x="243195" y="539593"/>
                    </a:cubicBezTo>
                    <a:cubicBezTo>
                      <a:pt x="254529" y="538926"/>
                      <a:pt x="265959" y="538640"/>
                      <a:pt x="277294" y="538640"/>
                    </a:cubicBezTo>
                    <a:lnTo>
                      <a:pt x="277294" y="538640"/>
                    </a:lnTo>
                    <a:lnTo>
                      <a:pt x="292724" y="538640"/>
                    </a:lnTo>
                    <a:lnTo>
                      <a:pt x="292724" y="538640"/>
                    </a:lnTo>
                    <a:cubicBezTo>
                      <a:pt x="308060" y="538640"/>
                      <a:pt x="323491" y="540069"/>
                      <a:pt x="338826" y="541593"/>
                    </a:cubicBezTo>
                    <a:cubicBezTo>
                      <a:pt x="349113" y="542641"/>
                      <a:pt x="359304" y="543879"/>
                      <a:pt x="369496" y="545498"/>
                    </a:cubicBezTo>
                    <a:cubicBezTo>
                      <a:pt x="379687" y="547117"/>
                      <a:pt x="389784" y="548832"/>
                      <a:pt x="399880" y="550832"/>
                    </a:cubicBezTo>
                    <a:lnTo>
                      <a:pt x="399880" y="550832"/>
                    </a:lnTo>
                    <a:cubicBezTo>
                      <a:pt x="404929" y="551880"/>
                      <a:pt x="409977" y="552928"/>
                      <a:pt x="414931" y="554166"/>
                    </a:cubicBezTo>
                    <a:cubicBezTo>
                      <a:pt x="423884" y="556166"/>
                      <a:pt x="432838" y="558452"/>
                      <a:pt x="441695" y="560929"/>
                    </a:cubicBezTo>
                    <a:lnTo>
                      <a:pt x="444839" y="561786"/>
                    </a:lnTo>
                    <a:lnTo>
                      <a:pt x="459602" y="566263"/>
                    </a:lnTo>
                    <a:cubicBezTo>
                      <a:pt x="464555" y="567787"/>
                      <a:pt x="469127" y="569311"/>
                      <a:pt x="474367" y="571025"/>
                    </a:cubicBezTo>
                    <a:cubicBezTo>
                      <a:pt x="488940" y="575883"/>
                      <a:pt x="502942" y="581408"/>
                      <a:pt x="517610" y="587504"/>
                    </a:cubicBezTo>
                    <a:lnTo>
                      <a:pt x="531707" y="593599"/>
                    </a:lnTo>
                    <a:lnTo>
                      <a:pt x="531707" y="593599"/>
                    </a:lnTo>
                    <a:cubicBezTo>
                      <a:pt x="545804" y="600076"/>
                      <a:pt x="559615" y="606934"/>
                      <a:pt x="573141" y="614364"/>
                    </a:cubicBezTo>
                    <a:cubicBezTo>
                      <a:pt x="591143" y="623889"/>
                      <a:pt x="608764" y="635033"/>
                      <a:pt x="625719" y="646654"/>
                    </a:cubicBezTo>
                    <a:cubicBezTo>
                      <a:pt x="642673" y="658274"/>
                      <a:pt x="659056" y="670847"/>
                      <a:pt x="674773" y="684087"/>
                    </a:cubicBezTo>
                    <a:cubicBezTo>
                      <a:pt x="686584" y="693612"/>
                      <a:pt x="698013" y="704470"/>
                      <a:pt x="708967" y="715234"/>
                    </a:cubicBezTo>
                    <a:cubicBezTo>
                      <a:pt x="712682" y="718853"/>
                      <a:pt x="716302" y="722473"/>
                      <a:pt x="719826" y="726188"/>
                    </a:cubicBezTo>
                    <a:cubicBezTo>
                      <a:pt x="734209" y="740951"/>
                      <a:pt x="747734" y="756429"/>
                      <a:pt x="760498" y="772574"/>
                    </a:cubicBezTo>
                    <a:cubicBezTo>
                      <a:pt x="773166" y="788766"/>
                      <a:pt x="785167" y="805531"/>
                      <a:pt x="796406" y="822866"/>
                    </a:cubicBezTo>
                    <a:cubicBezTo>
                      <a:pt x="807455" y="840202"/>
                      <a:pt x="817648" y="858109"/>
                      <a:pt x="826982" y="876397"/>
                    </a:cubicBezTo>
                    <a:lnTo>
                      <a:pt x="826982" y="876397"/>
                    </a:lnTo>
                    <a:cubicBezTo>
                      <a:pt x="829363" y="881064"/>
                      <a:pt x="831554" y="885922"/>
                      <a:pt x="833840" y="890208"/>
                    </a:cubicBezTo>
                    <a:cubicBezTo>
                      <a:pt x="838221" y="899542"/>
                      <a:pt x="842413" y="909067"/>
                      <a:pt x="846412" y="918783"/>
                    </a:cubicBezTo>
                    <a:cubicBezTo>
                      <a:pt x="848413" y="923545"/>
                      <a:pt x="850223" y="928308"/>
                      <a:pt x="852128" y="933070"/>
                    </a:cubicBezTo>
                    <a:cubicBezTo>
                      <a:pt x="855557" y="941738"/>
                      <a:pt x="858700" y="950597"/>
                      <a:pt x="861653" y="959455"/>
                    </a:cubicBezTo>
                    <a:cubicBezTo>
                      <a:pt x="875655" y="948825"/>
                      <a:pt x="889085" y="937471"/>
                      <a:pt x="901849" y="925451"/>
                    </a:cubicBezTo>
                    <a:lnTo>
                      <a:pt x="901849" y="925451"/>
                    </a:lnTo>
                    <a:cubicBezTo>
                      <a:pt x="905659" y="921926"/>
                      <a:pt x="909373" y="918307"/>
                      <a:pt x="913087" y="914687"/>
                    </a:cubicBezTo>
                    <a:cubicBezTo>
                      <a:pt x="925661" y="902038"/>
                      <a:pt x="937567" y="888741"/>
                      <a:pt x="948711" y="874873"/>
                    </a:cubicBezTo>
                    <a:cubicBezTo>
                      <a:pt x="959951" y="860966"/>
                      <a:pt x="970523" y="846517"/>
                      <a:pt x="980334" y="831534"/>
                    </a:cubicBezTo>
                    <a:cubicBezTo>
                      <a:pt x="983191" y="827248"/>
                      <a:pt x="985954" y="822771"/>
                      <a:pt x="988717" y="818294"/>
                    </a:cubicBezTo>
                    <a:lnTo>
                      <a:pt x="988717" y="818294"/>
                    </a:lnTo>
                    <a:cubicBezTo>
                      <a:pt x="992527" y="812198"/>
                      <a:pt x="996242" y="806007"/>
                      <a:pt x="999766" y="799244"/>
                    </a:cubicBezTo>
                    <a:cubicBezTo>
                      <a:pt x="1008623" y="783785"/>
                      <a:pt x="1016624" y="767897"/>
                      <a:pt x="1023863" y="751619"/>
                    </a:cubicBezTo>
                    <a:cubicBezTo>
                      <a:pt x="1027483" y="743523"/>
                      <a:pt x="1030816" y="735236"/>
                      <a:pt x="1034056" y="726854"/>
                    </a:cubicBezTo>
                    <a:cubicBezTo>
                      <a:pt x="1037294" y="718472"/>
                      <a:pt x="1040247" y="710090"/>
                      <a:pt x="1043009" y="701613"/>
                    </a:cubicBezTo>
                    <a:cubicBezTo>
                      <a:pt x="1044438" y="697327"/>
                      <a:pt x="1045771" y="693136"/>
                      <a:pt x="1047009" y="688849"/>
                    </a:cubicBezTo>
                    <a:cubicBezTo>
                      <a:pt x="1049581" y="680277"/>
                      <a:pt x="1051963" y="671609"/>
                      <a:pt x="1054058" y="662942"/>
                    </a:cubicBezTo>
                    <a:cubicBezTo>
                      <a:pt x="1055201" y="658655"/>
                      <a:pt x="1056153" y="654273"/>
                      <a:pt x="1057105" y="649892"/>
                    </a:cubicBezTo>
                    <a:cubicBezTo>
                      <a:pt x="1059011" y="641224"/>
                      <a:pt x="1060725" y="632461"/>
                      <a:pt x="1062154" y="623603"/>
                    </a:cubicBezTo>
                    <a:cubicBezTo>
                      <a:pt x="1063583" y="614745"/>
                      <a:pt x="1064917" y="605982"/>
                      <a:pt x="1065964" y="597123"/>
                    </a:cubicBezTo>
                    <a:cubicBezTo>
                      <a:pt x="1067012" y="588265"/>
                      <a:pt x="1067773" y="579312"/>
                      <a:pt x="1068345" y="570454"/>
                    </a:cubicBezTo>
                    <a:cubicBezTo>
                      <a:pt x="1068916" y="561595"/>
                      <a:pt x="1069298" y="552547"/>
                      <a:pt x="1069488" y="543593"/>
                    </a:cubicBezTo>
                    <a:cubicBezTo>
                      <a:pt x="1069679" y="534639"/>
                      <a:pt x="1069488" y="525781"/>
                      <a:pt x="1069488" y="516828"/>
                    </a:cubicBezTo>
                    <a:cubicBezTo>
                      <a:pt x="1069488" y="507874"/>
                      <a:pt x="1068727" y="499016"/>
                      <a:pt x="1067964" y="490063"/>
                    </a:cubicBezTo>
                    <a:cubicBezTo>
                      <a:pt x="1066441" y="472270"/>
                      <a:pt x="1064060" y="454563"/>
                      <a:pt x="1060725" y="437008"/>
                    </a:cubicBezTo>
                    <a:cubicBezTo>
                      <a:pt x="1057487" y="419435"/>
                      <a:pt x="1053392" y="402052"/>
                      <a:pt x="1048343" y="384907"/>
                    </a:cubicBezTo>
                    <a:cubicBezTo>
                      <a:pt x="1045867" y="376334"/>
                      <a:pt x="1043104" y="367762"/>
                      <a:pt x="1040152" y="359380"/>
                    </a:cubicBezTo>
                    <a:cubicBezTo>
                      <a:pt x="1037198" y="350998"/>
                      <a:pt x="1034151" y="342520"/>
                      <a:pt x="1030627" y="334234"/>
                    </a:cubicBezTo>
                    <a:cubicBezTo>
                      <a:pt x="1027103" y="325947"/>
                      <a:pt x="1023768" y="317756"/>
                      <a:pt x="1019959" y="309659"/>
                    </a:cubicBezTo>
                    <a:cubicBezTo>
                      <a:pt x="1016149" y="301563"/>
                      <a:pt x="1012243" y="293562"/>
                      <a:pt x="1008148" y="285656"/>
                    </a:cubicBezTo>
                    <a:cubicBezTo>
                      <a:pt x="1001861" y="273750"/>
                      <a:pt x="995193" y="262225"/>
                      <a:pt x="988144" y="250795"/>
                    </a:cubicBezTo>
                    <a:lnTo>
                      <a:pt x="980810" y="239555"/>
                    </a:lnTo>
                    <a:cubicBezTo>
                      <a:pt x="975953" y="232125"/>
                      <a:pt x="971285" y="224792"/>
                      <a:pt x="965570" y="217552"/>
                    </a:cubicBezTo>
                    <a:cubicBezTo>
                      <a:pt x="962904" y="213933"/>
                      <a:pt x="960237" y="210409"/>
                      <a:pt x="957474" y="206884"/>
                    </a:cubicBezTo>
                    <a:cubicBezTo>
                      <a:pt x="954712" y="203360"/>
                      <a:pt x="951950" y="199836"/>
                      <a:pt x="949092" y="196407"/>
                    </a:cubicBezTo>
                    <a:cubicBezTo>
                      <a:pt x="946235" y="192978"/>
                      <a:pt x="943473" y="189549"/>
                      <a:pt x="940519" y="186120"/>
                    </a:cubicBezTo>
                    <a:cubicBezTo>
                      <a:pt x="931853" y="176024"/>
                      <a:pt x="922708" y="166117"/>
                      <a:pt x="913278" y="156688"/>
                    </a:cubicBezTo>
                    <a:cubicBezTo>
                      <a:pt x="906325" y="149734"/>
                      <a:pt x="899086" y="142972"/>
                      <a:pt x="891752" y="136399"/>
                    </a:cubicBezTo>
                    <a:lnTo>
                      <a:pt x="891752" y="136399"/>
                    </a:lnTo>
                    <a:cubicBezTo>
                      <a:pt x="865178" y="112282"/>
                      <a:pt x="836126" y="90994"/>
                      <a:pt x="805170" y="72868"/>
                    </a:cubicBezTo>
                    <a:cubicBezTo>
                      <a:pt x="789739" y="63819"/>
                      <a:pt x="773832" y="55561"/>
                      <a:pt x="757545" y="48103"/>
                    </a:cubicBezTo>
                    <a:cubicBezTo>
                      <a:pt x="749449" y="44388"/>
                      <a:pt x="741162" y="40864"/>
                      <a:pt x="732875" y="37625"/>
                    </a:cubicBezTo>
                    <a:cubicBezTo>
                      <a:pt x="724588" y="34387"/>
                      <a:pt x="716206" y="31148"/>
                      <a:pt x="707824" y="28100"/>
                    </a:cubicBezTo>
                    <a:lnTo>
                      <a:pt x="707824" y="28100"/>
                    </a:lnTo>
                    <a:cubicBezTo>
                      <a:pt x="690965" y="22385"/>
                      <a:pt x="673724" y="17432"/>
                      <a:pt x="656294" y="13336"/>
                    </a:cubicBezTo>
                    <a:lnTo>
                      <a:pt x="656294" y="13336"/>
                    </a:lnTo>
                    <a:cubicBezTo>
                      <a:pt x="621432" y="5278"/>
                      <a:pt x="585904" y="620"/>
                      <a:pt x="550185" y="-570"/>
                    </a:cubicBezTo>
                    <a:lnTo>
                      <a:pt x="536755" y="-57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F0B8982B-F3FB-4669-82D0-5580A811EB3D}"/>
                  </a:ext>
                </a:extLst>
              </p:cNvPr>
              <p:cNvSpPr/>
              <p:nvPr/>
            </p:nvSpPr>
            <p:spPr>
              <a:xfrm>
                <a:off x="7348157" y="3423195"/>
                <a:ext cx="959331" cy="1070747"/>
              </a:xfrm>
              <a:custGeom>
                <a:avLst/>
                <a:gdLst>
                  <a:gd name="connsiteX0" fmla="*/ 428030 w 959331"/>
                  <a:gd name="connsiteY0" fmla="*/ 573 h 1070747"/>
                  <a:gd name="connsiteX1" fmla="*/ 414885 w 959331"/>
                  <a:gd name="connsiteY1" fmla="*/ 573 h 1070747"/>
                  <a:gd name="connsiteX2" fmla="*/ 361450 w 959331"/>
                  <a:gd name="connsiteY2" fmla="*/ 4097 h 1070747"/>
                  <a:gd name="connsiteX3" fmla="*/ 355449 w 959331"/>
                  <a:gd name="connsiteY3" fmla="*/ 5145 h 1070747"/>
                  <a:gd name="connsiteX4" fmla="*/ 356497 w 959331"/>
                  <a:gd name="connsiteY4" fmla="*/ 7240 h 1070747"/>
                  <a:gd name="connsiteX5" fmla="*/ 356497 w 959331"/>
                  <a:gd name="connsiteY5" fmla="*/ 7240 h 1070747"/>
                  <a:gd name="connsiteX6" fmla="*/ 380881 w 959331"/>
                  <a:gd name="connsiteY6" fmla="*/ 63914 h 1070747"/>
                  <a:gd name="connsiteX7" fmla="*/ 399455 w 959331"/>
                  <a:gd name="connsiteY7" fmla="*/ 122683 h 1070747"/>
                  <a:gd name="connsiteX8" fmla="*/ 412123 w 959331"/>
                  <a:gd name="connsiteY8" fmla="*/ 183167 h 1070747"/>
                  <a:gd name="connsiteX9" fmla="*/ 418695 w 959331"/>
                  <a:gd name="connsiteY9" fmla="*/ 244508 h 1070747"/>
                  <a:gd name="connsiteX10" fmla="*/ 419648 w 959331"/>
                  <a:gd name="connsiteY10" fmla="*/ 278607 h 1070747"/>
                  <a:gd name="connsiteX11" fmla="*/ 419648 w 959331"/>
                  <a:gd name="connsiteY11" fmla="*/ 278607 h 1070747"/>
                  <a:gd name="connsiteX12" fmla="*/ 416505 w 959331"/>
                  <a:gd name="connsiteY12" fmla="*/ 340234 h 1070747"/>
                  <a:gd name="connsiteX13" fmla="*/ 406980 w 959331"/>
                  <a:gd name="connsiteY13" fmla="*/ 401289 h 1070747"/>
                  <a:gd name="connsiteX14" fmla="*/ 406980 w 959331"/>
                  <a:gd name="connsiteY14" fmla="*/ 401289 h 1070747"/>
                  <a:gd name="connsiteX15" fmla="*/ 391645 w 959331"/>
                  <a:gd name="connsiteY15" fmla="*/ 461011 h 1070747"/>
                  <a:gd name="connsiteX16" fmla="*/ 370403 w 959331"/>
                  <a:gd name="connsiteY16" fmla="*/ 518924 h 1070747"/>
                  <a:gd name="connsiteX17" fmla="*/ 343543 w 959331"/>
                  <a:gd name="connsiteY17" fmla="*/ 574454 h 1070747"/>
                  <a:gd name="connsiteX18" fmla="*/ 311253 w 959331"/>
                  <a:gd name="connsiteY18" fmla="*/ 627032 h 1070747"/>
                  <a:gd name="connsiteX19" fmla="*/ 273819 w 959331"/>
                  <a:gd name="connsiteY19" fmla="*/ 676086 h 1070747"/>
                  <a:gd name="connsiteX20" fmla="*/ 273819 w 959331"/>
                  <a:gd name="connsiteY20" fmla="*/ 676086 h 1070747"/>
                  <a:gd name="connsiteX21" fmla="*/ 242674 w 959331"/>
                  <a:gd name="connsiteY21" fmla="*/ 710281 h 1070747"/>
                  <a:gd name="connsiteX22" fmla="*/ 231720 w 959331"/>
                  <a:gd name="connsiteY22" fmla="*/ 721139 h 1070747"/>
                  <a:gd name="connsiteX23" fmla="*/ 220480 w 959331"/>
                  <a:gd name="connsiteY23" fmla="*/ 731712 h 1070747"/>
                  <a:gd name="connsiteX24" fmla="*/ 209050 w 959331"/>
                  <a:gd name="connsiteY24" fmla="*/ 742094 h 1070747"/>
                  <a:gd name="connsiteX25" fmla="*/ 197239 w 959331"/>
                  <a:gd name="connsiteY25" fmla="*/ 751619 h 1070747"/>
                  <a:gd name="connsiteX26" fmla="*/ 185333 w 959331"/>
                  <a:gd name="connsiteY26" fmla="*/ 761144 h 1070747"/>
                  <a:gd name="connsiteX27" fmla="*/ 185333 w 959331"/>
                  <a:gd name="connsiteY27" fmla="*/ 761144 h 1070747"/>
                  <a:gd name="connsiteX28" fmla="*/ 173141 w 959331"/>
                  <a:gd name="connsiteY28" fmla="*/ 770669 h 1070747"/>
                  <a:gd name="connsiteX29" fmla="*/ 160758 w 959331"/>
                  <a:gd name="connsiteY29" fmla="*/ 780194 h 1070747"/>
                  <a:gd name="connsiteX30" fmla="*/ 147995 w 959331"/>
                  <a:gd name="connsiteY30" fmla="*/ 788957 h 1070747"/>
                  <a:gd name="connsiteX31" fmla="*/ 135136 w 959331"/>
                  <a:gd name="connsiteY31" fmla="*/ 797434 h 1070747"/>
                  <a:gd name="connsiteX32" fmla="*/ 122087 w 959331"/>
                  <a:gd name="connsiteY32" fmla="*/ 805626 h 1070747"/>
                  <a:gd name="connsiteX33" fmla="*/ 108752 w 959331"/>
                  <a:gd name="connsiteY33" fmla="*/ 813436 h 1070747"/>
                  <a:gd name="connsiteX34" fmla="*/ 95226 w 959331"/>
                  <a:gd name="connsiteY34" fmla="*/ 820961 h 1070747"/>
                  <a:gd name="connsiteX35" fmla="*/ 81606 w 959331"/>
                  <a:gd name="connsiteY35" fmla="*/ 828105 h 1070747"/>
                  <a:gd name="connsiteX36" fmla="*/ 81606 w 959331"/>
                  <a:gd name="connsiteY36" fmla="*/ 828105 h 1070747"/>
                  <a:gd name="connsiteX37" fmla="*/ 67699 w 959331"/>
                  <a:gd name="connsiteY37" fmla="*/ 834868 h 1070747"/>
                  <a:gd name="connsiteX38" fmla="*/ 53697 w 959331"/>
                  <a:gd name="connsiteY38" fmla="*/ 841345 h 1070747"/>
                  <a:gd name="connsiteX39" fmla="*/ 39600 w 959331"/>
                  <a:gd name="connsiteY39" fmla="*/ 847441 h 1070747"/>
                  <a:gd name="connsiteX40" fmla="*/ 25217 w 959331"/>
                  <a:gd name="connsiteY40" fmla="*/ 853251 h 1070747"/>
                  <a:gd name="connsiteX41" fmla="*/ -1167 w 959331"/>
                  <a:gd name="connsiteY41" fmla="*/ 862776 h 1070747"/>
                  <a:gd name="connsiteX42" fmla="*/ 32742 w 959331"/>
                  <a:gd name="connsiteY42" fmla="*/ 902971 h 1070747"/>
                  <a:gd name="connsiteX43" fmla="*/ 43601 w 959331"/>
                  <a:gd name="connsiteY43" fmla="*/ 914116 h 1070747"/>
                  <a:gd name="connsiteX44" fmla="*/ 83415 w 959331"/>
                  <a:gd name="connsiteY44" fmla="*/ 949834 h 1070747"/>
                  <a:gd name="connsiteX45" fmla="*/ 83415 w 959331"/>
                  <a:gd name="connsiteY45" fmla="*/ 949834 h 1070747"/>
                  <a:gd name="connsiteX46" fmla="*/ 126659 w 959331"/>
                  <a:gd name="connsiteY46" fmla="*/ 981362 h 1070747"/>
                  <a:gd name="connsiteX47" fmla="*/ 139994 w 959331"/>
                  <a:gd name="connsiteY47" fmla="*/ 989839 h 1070747"/>
                  <a:gd name="connsiteX48" fmla="*/ 139994 w 959331"/>
                  <a:gd name="connsiteY48" fmla="*/ 989839 h 1070747"/>
                  <a:gd name="connsiteX49" fmla="*/ 158567 w 959331"/>
                  <a:gd name="connsiteY49" fmla="*/ 1000888 h 1070747"/>
                  <a:gd name="connsiteX50" fmla="*/ 206192 w 959331"/>
                  <a:gd name="connsiteY50" fmla="*/ 1024892 h 1070747"/>
                  <a:gd name="connsiteX51" fmla="*/ 216669 w 959331"/>
                  <a:gd name="connsiteY51" fmla="*/ 1029463 h 1070747"/>
                  <a:gd name="connsiteX52" fmla="*/ 218480 w 959331"/>
                  <a:gd name="connsiteY52" fmla="*/ 1030226 h 1070747"/>
                  <a:gd name="connsiteX53" fmla="*/ 256580 w 959331"/>
                  <a:gd name="connsiteY53" fmla="*/ 1044132 h 1070747"/>
                  <a:gd name="connsiteX54" fmla="*/ 269343 w 959331"/>
                  <a:gd name="connsiteY54" fmla="*/ 1048133 h 1070747"/>
                  <a:gd name="connsiteX55" fmla="*/ 269343 w 959331"/>
                  <a:gd name="connsiteY55" fmla="*/ 1048133 h 1070747"/>
                  <a:gd name="connsiteX56" fmla="*/ 282201 w 959331"/>
                  <a:gd name="connsiteY56" fmla="*/ 1051847 h 1070747"/>
                  <a:gd name="connsiteX57" fmla="*/ 282201 w 959331"/>
                  <a:gd name="connsiteY57" fmla="*/ 1051847 h 1070747"/>
                  <a:gd name="connsiteX58" fmla="*/ 295156 w 959331"/>
                  <a:gd name="connsiteY58" fmla="*/ 1055181 h 1070747"/>
                  <a:gd name="connsiteX59" fmla="*/ 308206 w 959331"/>
                  <a:gd name="connsiteY59" fmla="*/ 1058229 h 1070747"/>
                  <a:gd name="connsiteX60" fmla="*/ 334589 w 959331"/>
                  <a:gd name="connsiteY60" fmla="*/ 1063277 h 1070747"/>
                  <a:gd name="connsiteX61" fmla="*/ 334589 w 959331"/>
                  <a:gd name="connsiteY61" fmla="*/ 1063277 h 1070747"/>
                  <a:gd name="connsiteX62" fmla="*/ 347829 w 959331"/>
                  <a:gd name="connsiteY62" fmla="*/ 1065277 h 1070747"/>
                  <a:gd name="connsiteX63" fmla="*/ 347829 w 959331"/>
                  <a:gd name="connsiteY63" fmla="*/ 1065277 h 1070747"/>
                  <a:gd name="connsiteX64" fmla="*/ 361069 w 959331"/>
                  <a:gd name="connsiteY64" fmla="*/ 1066992 h 1070747"/>
                  <a:gd name="connsiteX65" fmla="*/ 361069 w 959331"/>
                  <a:gd name="connsiteY65" fmla="*/ 1066992 h 1070747"/>
                  <a:gd name="connsiteX66" fmla="*/ 387739 w 959331"/>
                  <a:gd name="connsiteY66" fmla="*/ 1069468 h 1070747"/>
                  <a:gd name="connsiteX67" fmla="*/ 387739 w 959331"/>
                  <a:gd name="connsiteY67" fmla="*/ 1069468 h 1070747"/>
                  <a:gd name="connsiteX68" fmla="*/ 401170 w 959331"/>
                  <a:gd name="connsiteY68" fmla="*/ 1070135 h 1070747"/>
                  <a:gd name="connsiteX69" fmla="*/ 414504 w 959331"/>
                  <a:gd name="connsiteY69" fmla="*/ 1070135 h 1070747"/>
                  <a:gd name="connsiteX70" fmla="*/ 427934 w 959331"/>
                  <a:gd name="connsiteY70" fmla="*/ 1070135 h 1070747"/>
                  <a:gd name="connsiteX71" fmla="*/ 468130 w 959331"/>
                  <a:gd name="connsiteY71" fmla="*/ 1068230 h 1070747"/>
                  <a:gd name="connsiteX72" fmla="*/ 521185 w 959331"/>
                  <a:gd name="connsiteY72" fmla="*/ 1061086 h 1070747"/>
                  <a:gd name="connsiteX73" fmla="*/ 573286 w 959331"/>
                  <a:gd name="connsiteY73" fmla="*/ 1048609 h 1070747"/>
                  <a:gd name="connsiteX74" fmla="*/ 623863 w 959331"/>
                  <a:gd name="connsiteY74" fmla="*/ 1031082 h 1070747"/>
                  <a:gd name="connsiteX75" fmla="*/ 660535 w 959331"/>
                  <a:gd name="connsiteY75" fmla="*/ 1014604 h 1070747"/>
                  <a:gd name="connsiteX76" fmla="*/ 672537 w 959331"/>
                  <a:gd name="connsiteY76" fmla="*/ 1008508 h 1070747"/>
                  <a:gd name="connsiteX77" fmla="*/ 718638 w 959331"/>
                  <a:gd name="connsiteY77" fmla="*/ 981267 h 1070747"/>
                  <a:gd name="connsiteX78" fmla="*/ 761786 w 959331"/>
                  <a:gd name="connsiteY78" fmla="*/ 949548 h 1070747"/>
                  <a:gd name="connsiteX79" fmla="*/ 801409 w 959331"/>
                  <a:gd name="connsiteY79" fmla="*/ 913734 h 1070747"/>
                  <a:gd name="connsiteX80" fmla="*/ 821793 w 959331"/>
                  <a:gd name="connsiteY80" fmla="*/ 892113 h 1070747"/>
                  <a:gd name="connsiteX81" fmla="*/ 855512 w 959331"/>
                  <a:gd name="connsiteY81" fmla="*/ 850489 h 1070747"/>
                  <a:gd name="connsiteX82" fmla="*/ 855512 w 959331"/>
                  <a:gd name="connsiteY82" fmla="*/ 850489 h 1070747"/>
                  <a:gd name="connsiteX83" fmla="*/ 884753 w 959331"/>
                  <a:gd name="connsiteY83" fmla="*/ 805626 h 1070747"/>
                  <a:gd name="connsiteX84" fmla="*/ 909519 w 959331"/>
                  <a:gd name="connsiteY84" fmla="*/ 758001 h 1070747"/>
                  <a:gd name="connsiteX85" fmla="*/ 929235 w 959331"/>
                  <a:gd name="connsiteY85" fmla="*/ 708280 h 1070747"/>
                  <a:gd name="connsiteX86" fmla="*/ 943999 w 959331"/>
                  <a:gd name="connsiteY86" fmla="*/ 656750 h 1070747"/>
                  <a:gd name="connsiteX87" fmla="*/ 943999 w 959331"/>
                  <a:gd name="connsiteY87" fmla="*/ 656750 h 1070747"/>
                  <a:gd name="connsiteX88" fmla="*/ 950476 w 959331"/>
                  <a:gd name="connsiteY88" fmla="*/ 443867 h 1070747"/>
                  <a:gd name="connsiteX89" fmla="*/ 938760 w 959331"/>
                  <a:gd name="connsiteY89" fmla="*/ 391574 h 1070747"/>
                  <a:gd name="connsiteX90" fmla="*/ 921901 w 959331"/>
                  <a:gd name="connsiteY90" fmla="*/ 340711 h 1070747"/>
                  <a:gd name="connsiteX91" fmla="*/ 900088 w 959331"/>
                  <a:gd name="connsiteY91" fmla="*/ 291752 h 1070747"/>
                  <a:gd name="connsiteX92" fmla="*/ 873514 w 959331"/>
                  <a:gd name="connsiteY92" fmla="*/ 245270 h 1070747"/>
                  <a:gd name="connsiteX93" fmla="*/ 842367 w 959331"/>
                  <a:gd name="connsiteY93" fmla="*/ 201645 h 1070747"/>
                  <a:gd name="connsiteX94" fmla="*/ 807030 w 959331"/>
                  <a:gd name="connsiteY94" fmla="*/ 161355 h 1070747"/>
                  <a:gd name="connsiteX95" fmla="*/ 801505 w 959331"/>
                  <a:gd name="connsiteY95" fmla="*/ 155735 h 1070747"/>
                  <a:gd name="connsiteX96" fmla="*/ 761786 w 959331"/>
                  <a:gd name="connsiteY96" fmla="*/ 119826 h 1070747"/>
                  <a:gd name="connsiteX97" fmla="*/ 718638 w 959331"/>
                  <a:gd name="connsiteY97" fmla="*/ 88107 h 1070747"/>
                  <a:gd name="connsiteX98" fmla="*/ 672442 w 959331"/>
                  <a:gd name="connsiteY98" fmla="*/ 60866 h 1070747"/>
                  <a:gd name="connsiteX99" fmla="*/ 623863 w 959331"/>
                  <a:gd name="connsiteY99" fmla="*/ 38387 h 1070747"/>
                  <a:gd name="connsiteX100" fmla="*/ 623863 w 959331"/>
                  <a:gd name="connsiteY100" fmla="*/ 38387 h 1070747"/>
                  <a:gd name="connsiteX101" fmla="*/ 573191 w 959331"/>
                  <a:gd name="connsiteY101" fmla="*/ 20861 h 1070747"/>
                  <a:gd name="connsiteX102" fmla="*/ 521089 w 959331"/>
                  <a:gd name="connsiteY102" fmla="*/ 8479 h 1070747"/>
                  <a:gd name="connsiteX103" fmla="*/ 468034 w 959331"/>
                  <a:gd name="connsiteY103" fmla="*/ 1335 h 1070747"/>
                  <a:gd name="connsiteX104" fmla="*/ 427934 w 959331"/>
                  <a:gd name="connsiteY104" fmla="*/ -570 h 107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959331" h="1070747">
                    <a:moveTo>
                      <a:pt x="428030" y="573"/>
                    </a:moveTo>
                    <a:lnTo>
                      <a:pt x="414885" y="573"/>
                    </a:lnTo>
                    <a:cubicBezTo>
                      <a:pt x="397074" y="573"/>
                      <a:pt x="379166" y="2097"/>
                      <a:pt x="361450" y="4097"/>
                    </a:cubicBezTo>
                    <a:lnTo>
                      <a:pt x="355449" y="5145"/>
                    </a:lnTo>
                    <a:lnTo>
                      <a:pt x="356497" y="7240"/>
                    </a:lnTo>
                    <a:cubicBezTo>
                      <a:pt x="356497" y="7240"/>
                      <a:pt x="356497" y="7240"/>
                      <a:pt x="356497" y="7240"/>
                    </a:cubicBezTo>
                    <a:cubicBezTo>
                      <a:pt x="366022" y="25623"/>
                      <a:pt x="373642" y="44578"/>
                      <a:pt x="380881" y="63914"/>
                    </a:cubicBezTo>
                    <a:cubicBezTo>
                      <a:pt x="388119" y="83173"/>
                      <a:pt x="394311" y="102786"/>
                      <a:pt x="399455" y="122683"/>
                    </a:cubicBezTo>
                    <a:cubicBezTo>
                      <a:pt x="404694" y="142562"/>
                      <a:pt x="408980" y="162717"/>
                      <a:pt x="412123" y="183167"/>
                    </a:cubicBezTo>
                    <a:cubicBezTo>
                      <a:pt x="415362" y="203484"/>
                      <a:pt x="417553" y="223962"/>
                      <a:pt x="418695" y="244508"/>
                    </a:cubicBezTo>
                    <a:cubicBezTo>
                      <a:pt x="419362" y="255843"/>
                      <a:pt x="419648" y="267177"/>
                      <a:pt x="419648" y="278607"/>
                    </a:cubicBezTo>
                    <a:lnTo>
                      <a:pt x="419648" y="278607"/>
                    </a:lnTo>
                    <a:cubicBezTo>
                      <a:pt x="419648" y="299191"/>
                      <a:pt x="418600" y="319755"/>
                      <a:pt x="416505" y="340234"/>
                    </a:cubicBezTo>
                    <a:cubicBezTo>
                      <a:pt x="414409" y="360741"/>
                      <a:pt x="411266" y="381097"/>
                      <a:pt x="406980" y="401289"/>
                    </a:cubicBezTo>
                    <a:lnTo>
                      <a:pt x="406980" y="401289"/>
                    </a:lnTo>
                    <a:cubicBezTo>
                      <a:pt x="402979" y="421463"/>
                      <a:pt x="397835" y="441399"/>
                      <a:pt x="391645" y="461011"/>
                    </a:cubicBezTo>
                    <a:cubicBezTo>
                      <a:pt x="385549" y="480681"/>
                      <a:pt x="378500" y="500007"/>
                      <a:pt x="370403" y="518924"/>
                    </a:cubicBezTo>
                    <a:cubicBezTo>
                      <a:pt x="362402" y="537888"/>
                      <a:pt x="353449" y="556423"/>
                      <a:pt x="343543" y="574454"/>
                    </a:cubicBezTo>
                    <a:cubicBezTo>
                      <a:pt x="333637" y="592504"/>
                      <a:pt x="322873" y="610059"/>
                      <a:pt x="311253" y="627032"/>
                    </a:cubicBezTo>
                    <a:cubicBezTo>
                      <a:pt x="299633" y="644005"/>
                      <a:pt x="287155" y="660379"/>
                      <a:pt x="273819" y="676086"/>
                    </a:cubicBezTo>
                    <a:lnTo>
                      <a:pt x="273819" y="676086"/>
                    </a:lnTo>
                    <a:cubicBezTo>
                      <a:pt x="264294" y="687897"/>
                      <a:pt x="253437" y="699232"/>
                      <a:pt x="242674" y="710281"/>
                    </a:cubicBezTo>
                    <a:cubicBezTo>
                      <a:pt x="239054" y="713995"/>
                      <a:pt x="235339" y="717520"/>
                      <a:pt x="231720" y="721139"/>
                    </a:cubicBezTo>
                    <a:cubicBezTo>
                      <a:pt x="228100" y="724759"/>
                      <a:pt x="224290" y="728283"/>
                      <a:pt x="220480" y="731712"/>
                    </a:cubicBezTo>
                    <a:lnTo>
                      <a:pt x="209050" y="742094"/>
                    </a:lnTo>
                    <a:cubicBezTo>
                      <a:pt x="205145" y="745428"/>
                      <a:pt x="201239" y="748857"/>
                      <a:pt x="197239" y="751619"/>
                    </a:cubicBezTo>
                    <a:cubicBezTo>
                      <a:pt x="193238" y="754381"/>
                      <a:pt x="189333" y="758192"/>
                      <a:pt x="185333" y="761144"/>
                    </a:cubicBezTo>
                    <a:lnTo>
                      <a:pt x="185333" y="761144"/>
                    </a:lnTo>
                    <a:cubicBezTo>
                      <a:pt x="181332" y="764287"/>
                      <a:pt x="177332" y="767526"/>
                      <a:pt x="173141" y="770669"/>
                    </a:cubicBezTo>
                    <a:cubicBezTo>
                      <a:pt x="168950" y="773812"/>
                      <a:pt x="164949" y="776860"/>
                      <a:pt x="160758" y="780194"/>
                    </a:cubicBezTo>
                    <a:lnTo>
                      <a:pt x="147995" y="788957"/>
                    </a:lnTo>
                    <a:cubicBezTo>
                      <a:pt x="143804" y="791814"/>
                      <a:pt x="139517" y="794672"/>
                      <a:pt x="135136" y="797434"/>
                    </a:cubicBezTo>
                    <a:lnTo>
                      <a:pt x="122087" y="805626"/>
                    </a:lnTo>
                    <a:lnTo>
                      <a:pt x="108752" y="813436"/>
                    </a:lnTo>
                    <a:lnTo>
                      <a:pt x="95226" y="820961"/>
                    </a:lnTo>
                    <a:lnTo>
                      <a:pt x="81606" y="828105"/>
                    </a:lnTo>
                    <a:lnTo>
                      <a:pt x="81606" y="828105"/>
                    </a:lnTo>
                    <a:cubicBezTo>
                      <a:pt x="77034" y="830486"/>
                      <a:pt x="72081" y="832677"/>
                      <a:pt x="67699" y="834868"/>
                    </a:cubicBezTo>
                    <a:cubicBezTo>
                      <a:pt x="63317" y="837058"/>
                      <a:pt x="58174" y="839249"/>
                      <a:pt x="53697" y="841345"/>
                    </a:cubicBezTo>
                    <a:cubicBezTo>
                      <a:pt x="49220" y="843440"/>
                      <a:pt x="44172" y="845536"/>
                      <a:pt x="39600" y="847441"/>
                    </a:cubicBezTo>
                    <a:lnTo>
                      <a:pt x="25217" y="853251"/>
                    </a:lnTo>
                    <a:cubicBezTo>
                      <a:pt x="16455" y="856584"/>
                      <a:pt x="7691" y="859728"/>
                      <a:pt x="-1167" y="862776"/>
                    </a:cubicBezTo>
                    <a:cubicBezTo>
                      <a:pt x="9406" y="876683"/>
                      <a:pt x="20836" y="890113"/>
                      <a:pt x="32742" y="902971"/>
                    </a:cubicBezTo>
                    <a:cubicBezTo>
                      <a:pt x="36362" y="906781"/>
                      <a:pt x="39886" y="910496"/>
                      <a:pt x="43601" y="914116"/>
                    </a:cubicBezTo>
                    <a:cubicBezTo>
                      <a:pt x="56269" y="926689"/>
                      <a:pt x="69509" y="938614"/>
                      <a:pt x="83415" y="949834"/>
                    </a:cubicBezTo>
                    <a:lnTo>
                      <a:pt x="83415" y="949834"/>
                    </a:lnTo>
                    <a:cubicBezTo>
                      <a:pt x="97322" y="961083"/>
                      <a:pt x="111705" y="971609"/>
                      <a:pt x="126659" y="981362"/>
                    </a:cubicBezTo>
                    <a:lnTo>
                      <a:pt x="139994" y="989839"/>
                    </a:lnTo>
                    <a:lnTo>
                      <a:pt x="139994" y="989839"/>
                    </a:lnTo>
                    <a:cubicBezTo>
                      <a:pt x="146090" y="993649"/>
                      <a:pt x="152281" y="997364"/>
                      <a:pt x="158567" y="1000888"/>
                    </a:cubicBezTo>
                    <a:cubicBezTo>
                      <a:pt x="173998" y="1009727"/>
                      <a:pt x="189905" y="1017748"/>
                      <a:pt x="206192" y="1024892"/>
                    </a:cubicBezTo>
                    <a:cubicBezTo>
                      <a:pt x="209621" y="1026511"/>
                      <a:pt x="213145" y="1028034"/>
                      <a:pt x="216669" y="1029463"/>
                    </a:cubicBezTo>
                    <a:lnTo>
                      <a:pt x="218480" y="1030226"/>
                    </a:lnTo>
                    <a:cubicBezTo>
                      <a:pt x="230863" y="1035273"/>
                      <a:pt x="243435" y="1039751"/>
                      <a:pt x="256580" y="1044132"/>
                    </a:cubicBezTo>
                    <a:cubicBezTo>
                      <a:pt x="260770" y="1045561"/>
                      <a:pt x="265057" y="1046894"/>
                      <a:pt x="269343" y="1048133"/>
                    </a:cubicBezTo>
                    <a:lnTo>
                      <a:pt x="269343" y="1048133"/>
                    </a:lnTo>
                    <a:lnTo>
                      <a:pt x="282201" y="1051847"/>
                    </a:lnTo>
                    <a:lnTo>
                      <a:pt x="282201" y="1051847"/>
                    </a:lnTo>
                    <a:lnTo>
                      <a:pt x="295156" y="1055181"/>
                    </a:lnTo>
                    <a:lnTo>
                      <a:pt x="308206" y="1058229"/>
                    </a:lnTo>
                    <a:cubicBezTo>
                      <a:pt x="316968" y="1060134"/>
                      <a:pt x="325731" y="1061849"/>
                      <a:pt x="334589" y="1063277"/>
                    </a:cubicBezTo>
                    <a:lnTo>
                      <a:pt x="334589" y="1063277"/>
                    </a:lnTo>
                    <a:cubicBezTo>
                      <a:pt x="338971" y="1064039"/>
                      <a:pt x="343352" y="1064706"/>
                      <a:pt x="347829" y="1065277"/>
                    </a:cubicBezTo>
                    <a:lnTo>
                      <a:pt x="347829" y="1065277"/>
                    </a:lnTo>
                    <a:cubicBezTo>
                      <a:pt x="352211" y="1065944"/>
                      <a:pt x="356688" y="1066516"/>
                      <a:pt x="361069" y="1066992"/>
                    </a:cubicBezTo>
                    <a:lnTo>
                      <a:pt x="361069" y="1066992"/>
                    </a:lnTo>
                    <a:cubicBezTo>
                      <a:pt x="369928" y="1068040"/>
                      <a:pt x="378880" y="1068897"/>
                      <a:pt x="387739" y="1069468"/>
                    </a:cubicBezTo>
                    <a:lnTo>
                      <a:pt x="387739" y="1069468"/>
                    </a:lnTo>
                    <a:cubicBezTo>
                      <a:pt x="392216" y="1069468"/>
                      <a:pt x="396692" y="1070040"/>
                      <a:pt x="401170" y="1070135"/>
                    </a:cubicBezTo>
                    <a:cubicBezTo>
                      <a:pt x="405646" y="1070230"/>
                      <a:pt x="410123" y="1070135"/>
                      <a:pt x="414504" y="1070135"/>
                    </a:cubicBezTo>
                    <a:lnTo>
                      <a:pt x="427934" y="1070135"/>
                    </a:lnTo>
                    <a:cubicBezTo>
                      <a:pt x="441365" y="1070135"/>
                      <a:pt x="454700" y="1069373"/>
                      <a:pt x="468130" y="1068230"/>
                    </a:cubicBezTo>
                    <a:cubicBezTo>
                      <a:pt x="485941" y="1066792"/>
                      <a:pt x="503658" y="1064411"/>
                      <a:pt x="521185" y="1061086"/>
                    </a:cubicBezTo>
                    <a:cubicBezTo>
                      <a:pt x="538710" y="1057829"/>
                      <a:pt x="556141" y="1053667"/>
                      <a:pt x="573286" y="1048609"/>
                    </a:cubicBezTo>
                    <a:cubicBezTo>
                      <a:pt x="590432" y="1043627"/>
                      <a:pt x="607290" y="1037779"/>
                      <a:pt x="623863" y="1031082"/>
                    </a:cubicBezTo>
                    <a:cubicBezTo>
                      <a:pt x="636341" y="1026034"/>
                      <a:pt x="648534" y="1020605"/>
                      <a:pt x="660535" y="1014604"/>
                    </a:cubicBezTo>
                    <a:cubicBezTo>
                      <a:pt x="664535" y="1012699"/>
                      <a:pt x="668536" y="1010604"/>
                      <a:pt x="672537" y="1008508"/>
                    </a:cubicBezTo>
                    <a:cubicBezTo>
                      <a:pt x="688348" y="1000222"/>
                      <a:pt x="703683" y="991077"/>
                      <a:pt x="718638" y="981267"/>
                    </a:cubicBezTo>
                    <a:cubicBezTo>
                      <a:pt x="733496" y="971427"/>
                      <a:pt x="747974" y="960836"/>
                      <a:pt x="761786" y="949548"/>
                    </a:cubicBezTo>
                    <a:cubicBezTo>
                      <a:pt x="775597" y="938185"/>
                      <a:pt x="788741" y="926241"/>
                      <a:pt x="801409" y="913734"/>
                    </a:cubicBezTo>
                    <a:cubicBezTo>
                      <a:pt x="808458" y="906686"/>
                      <a:pt x="815221" y="899542"/>
                      <a:pt x="821793" y="892113"/>
                    </a:cubicBezTo>
                    <a:cubicBezTo>
                      <a:pt x="833699" y="878778"/>
                      <a:pt x="844939" y="864900"/>
                      <a:pt x="855512" y="850489"/>
                    </a:cubicBezTo>
                    <a:lnTo>
                      <a:pt x="855512" y="850489"/>
                    </a:lnTo>
                    <a:cubicBezTo>
                      <a:pt x="866084" y="836068"/>
                      <a:pt x="875800" y="821085"/>
                      <a:pt x="884753" y="805626"/>
                    </a:cubicBezTo>
                    <a:cubicBezTo>
                      <a:pt x="893803" y="790176"/>
                      <a:pt x="902089" y="774279"/>
                      <a:pt x="909519" y="758001"/>
                    </a:cubicBezTo>
                    <a:cubicBezTo>
                      <a:pt x="916948" y="741780"/>
                      <a:pt x="923520" y="725178"/>
                      <a:pt x="929235" y="708280"/>
                    </a:cubicBezTo>
                    <a:cubicBezTo>
                      <a:pt x="935045" y="691374"/>
                      <a:pt x="939999" y="674171"/>
                      <a:pt x="943999" y="656750"/>
                    </a:cubicBezTo>
                    <a:lnTo>
                      <a:pt x="943999" y="656750"/>
                    </a:lnTo>
                    <a:cubicBezTo>
                      <a:pt x="960382" y="586932"/>
                      <a:pt x="962573" y="514551"/>
                      <a:pt x="950476" y="443867"/>
                    </a:cubicBezTo>
                    <a:cubicBezTo>
                      <a:pt x="947428" y="426245"/>
                      <a:pt x="943523" y="408719"/>
                      <a:pt x="938760" y="391574"/>
                    </a:cubicBezTo>
                    <a:cubicBezTo>
                      <a:pt x="933998" y="374343"/>
                      <a:pt x="928378" y="357369"/>
                      <a:pt x="921901" y="340711"/>
                    </a:cubicBezTo>
                    <a:cubicBezTo>
                      <a:pt x="915520" y="324023"/>
                      <a:pt x="908185" y="307678"/>
                      <a:pt x="900088" y="291752"/>
                    </a:cubicBezTo>
                    <a:cubicBezTo>
                      <a:pt x="891992" y="275874"/>
                      <a:pt x="883135" y="260386"/>
                      <a:pt x="873514" y="245270"/>
                    </a:cubicBezTo>
                    <a:cubicBezTo>
                      <a:pt x="863894" y="230202"/>
                      <a:pt x="853512" y="215638"/>
                      <a:pt x="842367" y="201645"/>
                    </a:cubicBezTo>
                    <a:cubicBezTo>
                      <a:pt x="831318" y="187625"/>
                      <a:pt x="819507" y="174175"/>
                      <a:pt x="807030" y="161355"/>
                    </a:cubicBezTo>
                    <a:lnTo>
                      <a:pt x="801505" y="155735"/>
                    </a:lnTo>
                    <a:cubicBezTo>
                      <a:pt x="788837" y="143038"/>
                      <a:pt x="775597" y="131065"/>
                      <a:pt x="761786" y="119826"/>
                    </a:cubicBezTo>
                    <a:cubicBezTo>
                      <a:pt x="747974" y="108586"/>
                      <a:pt x="733591" y="98014"/>
                      <a:pt x="718638" y="88107"/>
                    </a:cubicBezTo>
                    <a:cubicBezTo>
                      <a:pt x="703683" y="78582"/>
                      <a:pt x="688252" y="69057"/>
                      <a:pt x="672442" y="60866"/>
                    </a:cubicBezTo>
                    <a:cubicBezTo>
                      <a:pt x="656630" y="52569"/>
                      <a:pt x="640438" y="45064"/>
                      <a:pt x="623863" y="38387"/>
                    </a:cubicBezTo>
                    <a:lnTo>
                      <a:pt x="623863" y="38387"/>
                    </a:lnTo>
                    <a:cubicBezTo>
                      <a:pt x="607290" y="31720"/>
                      <a:pt x="590432" y="25881"/>
                      <a:pt x="573191" y="20861"/>
                    </a:cubicBezTo>
                    <a:cubicBezTo>
                      <a:pt x="556045" y="15908"/>
                      <a:pt x="538710" y="11336"/>
                      <a:pt x="521089" y="8479"/>
                    </a:cubicBezTo>
                    <a:cubicBezTo>
                      <a:pt x="503468" y="5621"/>
                      <a:pt x="485846" y="2859"/>
                      <a:pt x="468034" y="1335"/>
                    </a:cubicBezTo>
                    <a:cubicBezTo>
                      <a:pt x="454700" y="192"/>
                      <a:pt x="441270" y="-475"/>
                      <a:pt x="427934" y="-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E480672-5A8F-40B7-8F94-2550449F5ABF}"/>
                  </a:ext>
                </a:extLst>
              </p:cNvPr>
              <p:cNvSpPr/>
              <p:nvPr/>
            </p:nvSpPr>
            <p:spPr>
              <a:xfrm>
                <a:off x="5738432" y="4044130"/>
                <a:ext cx="1071182" cy="958405"/>
              </a:xfrm>
              <a:custGeom>
                <a:avLst/>
                <a:gdLst>
                  <a:gd name="connsiteX0" fmla="*/ 534520 w 1071182"/>
                  <a:gd name="connsiteY0" fmla="*/ -570 h 958405"/>
                  <a:gd name="connsiteX1" fmla="*/ 504991 w 1071182"/>
                  <a:gd name="connsiteY1" fmla="*/ 287 h 958405"/>
                  <a:gd name="connsiteX2" fmla="*/ 478322 w 1071182"/>
                  <a:gd name="connsiteY2" fmla="*/ 2478 h 958405"/>
                  <a:gd name="connsiteX3" fmla="*/ 451747 w 1071182"/>
                  <a:gd name="connsiteY3" fmla="*/ 5907 h 958405"/>
                  <a:gd name="connsiteX4" fmla="*/ 427553 w 1071182"/>
                  <a:gd name="connsiteY4" fmla="*/ 10384 h 958405"/>
                  <a:gd name="connsiteX5" fmla="*/ 422981 w 1071182"/>
                  <a:gd name="connsiteY5" fmla="*/ 11336 h 958405"/>
                  <a:gd name="connsiteX6" fmla="*/ 399264 w 1071182"/>
                  <a:gd name="connsiteY6" fmla="*/ 16956 h 958405"/>
                  <a:gd name="connsiteX7" fmla="*/ 386406 w 1071182"/>
                  <a:gd name="connsiteY7" fmla="*/ 20480 h 958405"/>
                  <a:gd name="connsiteX8" fmla="*/ 370403 w 1071182"/>
                  <a:gd name="connsiteY8" fmla="*/ 25433 h 958405"/>
                  <a:gd name="connsiteX9" fmla="*/ 348210 w 1071182"/>
                  <a:gd name="connsiteY9" fmla="*/ 33148 h 958405"/>
                  <a:gd name="connsiteX10" fmla="*/ 323350 w 1071182"/>
                  <a:gd name="connsiteY10" fmla="*/ 42673 h 958405"/>
                  <a:gd name="connsiteX11" fmla="*/ 323350 w 1071182"/>
                  <a:gd name="connsiteY11" fmla="*/ 42673 h 958405"/>
                  <a:gd name="connsiteX12" fmla="*/ 299061 w 1071182"/>
                  <a:gd name="connsiteY12" fmla="*/ 53818 h 958405"/>
                  <a:gd name="connsiteX13" fmla="*/ 275248 w 1071182"/>
                  <a:gd name="connsiteY13" fmla="*/ 66200 h 958405"/>
                  <a:gd name="connsiteX14" fmla="*/ 252103 w 1071182"/>
                  <a:gd name="connsiteY14" fmla="*/ 79821 h 958405"/>
                  <a:gd name="connsiteX15" fmla="*/ 252103 w 1071182"/>
                  <a:gd name="connsiteY15" fmla="*/ 79821 h 958405"/>
                  <a:gd name="connsiteX16" fmla="*/ 167331 w 1071182"/>
                  <a:gd name="connsiteY16" fmla="*/ 144972 h 958405"/>
                  <a:gd name="connsiteX17" fmla="*/ 130183 w 1071182"/>
                  <a:gd name="connsiteY17" fmla="*/ 183548 h 958405"/>
                  <a:gd name="connsiteX18" fmla="*/ 130183 w 1071182"/>
                  <a:gd name="connsiteY18" fmla="*/ 183548 h 958405"/>
                  <a:gd name="connsiteX19" fmla="*/ 97036 w 1071182"/>
                  <a:gd name="connsiteY19" fmla="*/ 225744 h 958405"/>
                  <a:gd name="connsiteX20" fmla="*/ 68461 w 1071182"/>
                  <a:gd name="connsiteY20" fmla="*/ 270988 h 958405"/>
                  <a:gd name="connsiteX21" fmla="*/ 68461 w 1071182"/>
                  <a:gd name="connsiteY21" fmla="*/ 270988 h 958405"/>
                  <a:gd name="connsiteX22" fmla="*/ 25217 w 1071182"/>
                  <a:gd name="connsiteY22" fmla="*/ 368809 h 958405"/>
                  <a:gd name="connsiteX23" fmla="*/ 11120 w 1071182"/>
                  <a:gd name="connsiteY23" fmla="*/ 420530 h 958405"/>
                  <a:gd name="connsiteX24" fmla="*/ 2357 w 1071182"/>
                  <a:gd name="connsiteY24" fmla="*/ 473394 h 958405"/>
                  <a:gd name="connsiteX25" fmla="*/ -1167 w 1071182"/>
                  <a:gd name="connsiteY25" fmla="*/ 526829 h 958405"/>
                  <a:gd name="connsiteX26" fmla="*/ -1167 w 1071182"/>
                  <a:gd name="connsiteY26" fmla="*/ 526829 h 958405"/>
                  <a:gd name="connsiteX27" fmla="*/ -1167 w 1071182"/>
                  <a:gd name="connsiteY27" fmla="*/ 534735 h 958405"/>
                  <a:gd name="connsiteX28" fmla="*/ -1167 w 1071182"/>
                  <a:gd name="connsiteY28" fmla="*/ 534735 h 958405"/>
                  <a:gd name="connsiteX29" fmla="*/ 1595 w 1071182"/>
                  <a:gd name="connsiteY29" fmla="*/ 588265 h 958405"/>
                  <a:gd name="connsiteX30" fmla="*/ 41506 w 1071182"/>
                  <a:gd name="connsiteY30" fmla="*/ 743333 h 958405"/>
                  <a:gd name="connsiteX31" fmla="*/ 41506 w 1071182"/>
                  <a:gd name="connsiteY31" fmla="*/ 743333 h 958405"/>
                  <a:gd name="connsiteX32" fmla="*/ 64841 w 1071182"/>
                  <a:gd name="connsiteY32" fmla="*/ 791529 h 958405"/>
                  <a:gd name="connsiteX33" fmla="*/ 92844 w 1071182"/>
                  <a:gd name="connsiteY33" fmla="*/ 837154 h 958405"/>
                  <a:gd name="connsiteX34" fmla="*/ 125325 w 1071182"/>
                  <a:gd name="connsiteY34" fmla="*/ 879730 h 958405"/>
                  <a:gd name="connsiteX35" fmla="*/ 125325 w 1071182"/>
                  <a:gd name="connsiteY35" fmla="*/ 879730 h 958405"/>
                  <a:gd name="connsiteX36" fmla="*/ 161806 w 1071182"/>
                  <a:gd name="connsiteY36" fmla="*/ 918878 h 958405"/>
                  <a:gd name="connsiteX37" fmla="*/ 161806 w 1071182"/>
                  <a:gd name="connsiteY37" fmla="*/ 918878 h 958405"/>
                  <a:gd name="connsiteX38" fmla="*/ 202097 w 1071182"/>
                  <a:gd name="connsiteY38" fmla="*/ 954216 h 958405"/>
                  <a:gd name="connsiteX39" fmla="*/ 202097 w 1071182"/>
                  <a:gd name="connsiteY39" fmla="*/ 954216 h 958405"/>
                  <a:gd name="connsiteX40" fmla="*/ 207050 w 1071182"/>
                  <a:gd name="connsiteY40" fmla="*/ 957835 h 958405"/>
                  <a:gd name="connsiteX41" fmla="*/ 207812 w 1071182"/>
                  <a:gd name="connsiteY41" fmla="*/ 955359 h 958405"/>
                  <a:gd name="connsiteX42" fmla="*/ 230672 w 1071182"/>
                  <a:gd name="connsiteY42" fmla="*/ 898209 h 958405"/>
                  <a:gd name="connsiteX43" fmla="*/ 259247 w 1071182"/>
                  <a:gd name="connsiteY43" fmla="*/ 843440 h 958405"/>
                  <a:gd name="connsiteX44" fmla="*/ 292965 w 1071182"/>
                  <a:gd name="connsiteY44" fmla="*/ 791814 h 958405"/>
                  <a:gd name="connsiteX45" fmla="*/ 331828 w 1071182"/>
                  <a:gd name="connsiteY45" fmla="*/ 744189 h 958405"/>
                  <a:gd name="connsiteX46" fmla="*/ 355259 w 1071182"/>
                  <a:gd name="connsiteY46" fmla="*/ 719329 h 958405"/>
                  <a:gd name="connsiteX47" fmla="*/ 355259 w 1071182"/>
                  <a:gd name="connsiteY47" fmla="*/ 719329 h 958405"/>
                  <a:gd name="connsiteX48" fmla="*/ 401074 w 1071182"/>
                  <a:gd name="connsiteY48" fmla="*/ 677991 h 958405"/>
                  <a:gd name="connsiteX49" fmla="*/ 450795 w 1071182"/>
                  <a:gd name="connsiteY49" fmla="*/ 641415 h 958405"/>
                  <a:gd name="connsiteX50" fmla="*/ 503944 w 1071182"/>
                  <a:gd name="connsiteY50" fmla="*/ 609983 h 958405"/>
                  <a:gd name="connsiteX51" fmla="*/ 517660 w 1071182"/>
                  <a:gd name="connsiteY51" fmla="*/ 602934 h 958405"/>
                  <a:gd name="connsiteX52" fmla="*/ 559855 w 1071182"/>
                  <a:gd name="connsiteY52" fmla="*/ 583884 h 958405"/>
                  <a:gd name="connsiteX53" fmla="*/ 618244 w 1071182"/>
                  <a:gd name="connsiteY53" fmla="*/ 563691 h 958405"/>
                  <a:gd name="connsiteX54" fmla="*/ 678252 w 1071182"/>
                  <a:gd name="connsiteY54" fmla="*/ 549308 h 958405"/>
                  <a:gd name="connsiteX55" fmla="*/ 693396 w 1071182"/>
                  <a:gd name="connsiteY55" fmla="*/ 546736 h 958405"/>
                  <a:gd name="connsiteX56" fmla="*/ 739401 w 1071182"/>
                  <a:gd name="connsiteY56" fmla="*/ 541116 h 958405"/>
                  <a:gd name="connsiteX57" fmla="*/ 862560 w 1071182"/>
                  <a:gd name="connsiteY57" fmla="*/ 543022 h 958405"/>
                  <a:gd name="connsiteX58" fmla="*/ 923520 w 1071182"/>
                  <a:gd name="connsiteY58" fmla="*/ 553213 h 958405"/>
                  <a:gd name="connsiteX59" fmla="*/ 983052 w 1071182"/>
                  <a:gd name="connsiteY59" fmla="*/ 569501 h 958405"/>
                  <a:gd name="connsiteX60" fmla="*/ 1040202 w 1071182"/>
                  <a:gd name="connsiteY60" fmla="*/ 591504 h 958405"/>
                  <a:gd name="connsiteX61" fmla="*/ 1065633 w 1071182"/>
                  <a:gd name="connsiteY61" fmla="*/ 603505 h 958405"/>
                  <a:gd name="connsiteX62" fmla="*/ 1070015 w 1071182"/>
                  <a:gd name="connsiteY62" fmla="*/ 551023 h 958405"/>
                  <a:gd name="connsiteX63" fmla="*/ 1070015 w 1071182"/>
                  <a:gd name="connsiteY63" fmla="*/ 535497 h 958405"/>
                  <a:gd name="connsiteX64" fmla="*/ 1067062 w 1071182"/>
                  <a:gd name="connsiteY64" fmla="*/ 482157 h 958405"/>
                  <a:gd name="connsiteX65" fmla="*/ 1058775 w 1071182"/>
                  <a:gd name="connsiteY65" fmla="*/ 429198 h 958405"/>
                  <a:gd name="connsiteX66" fmla="*/ 1058775 w 1071182"/>
                  <a:gd name="connsiteY66" fmla="*/ 429198 h 958405"/>
                  <a:gd name="connsiteX67" fmla="*/ 1055346 w 1071182"/>
                  <a:gd name="connsiteY67" fmla="*/ 413863 h 958405"/>
                  <a:gd name="connsiteX68" fmla="*/ 1055346 w 1071182"/>
                  <a:gd name="connsiteY68" fmla="*/ 413863 h 958405"/>
                  <a:gd name="connsiteX69" fmla="*/ 1050013 w 1071182"/>
                  <a:gd name="connsiteY69" fmla="*/ 392907 h 958405"/>
                  <a:gd name="connsiteX70" fmla="*/ 1046298 w 1071182"/>
                  <a:gd name="connsiteY70" fmla="*/ 380049 h 958405"/>
                  <a:gd name="connsiteX71" fmla="*/ 1037820 w 1071182"/>
                  <a:gd name="connsiteY71" fmla="*/ 354617 h 958405"/>
                  <a:gd name="connsiteX72" fmla="*/ 1033249 w 1071182"/>
                  <a:gd name="connsiteY72" fmla="*/ 342044 h 958405"/>
                  <a:gd name="connsiteX73" fmla="*/ 1011341 w 1071182"/>
                  <a:gd name="connsiteY73" fmla="*/ 293181 h 958405"/>
                  <a:gd name="connsiteX74" fmla="*/ 1011341 w 1071182"/>
                  <a:gd name="connsiteY74" fmla="*/ 293181 h 958405"/>
                  <a:gd name="connsiteX75" fmla="*/ 1005435 w 1071182"/>
                  <a:gd name="connsiteY75" fmla="*/ 281084 h 958405"/>
                  <a:gd name="connsiteX76" fmla="*/ 998958 w 1071182"/>
                  <a:gd name="connsiteY76" fmla="*/ 269368 h 958405"/>
                  <a:gd name="connsiteX77" fmla="*/ 985052 w 1071182"/>
                  <a:gd name="connsiteY77" fmla="*/ 246413 h 958405"/>
                  <a:gd name="connsiteX78" fmla="*/ 977717 w 1071182"/>
                  <a:gd name="connsiteY78" fmla="*/ 235269 h 958405"/>
                  <a:gd name="connsiteX79" fmla="*/ 977717 w 1071182"/>
                  <a:gd name="connsiteY79" fmla="*/ 235269 h 958405"/>
                  <a:gd name="connsiteX80" fmla="*/ 962096 w 1071182"/>
                  <a:gd name="connsiteY80" fmla="*/ 213457 h 958405"/>
                  <a:gd name="connsiteX81" fmla="*/ 953905 w 1071182"/>
                  <a:gd name="connsiteY81" fmla="*/ 202789 h 958405"/>
                  <a:gd name="connsiteX82" fmla="*/ 945523 w 1071182"/>
                  <a:gd name="connsiteY82" fmla="*/ 192406 h 958405"/>
                  <a:gd name="connsiteX83" fmla="*/ 918663 w 1071182"/>
                  <a:gd name="connsiteY83" fmla="*/ 162498 h 958405"/>
                  <a:gd name="connsiteX84" fmla="*/ 879515 w 1071182"/>
                  <a:gd name="connsiteY84" fmla="*/ 125922 h 958405"/>
                  <a:gd name="connsiteX85" fmla="*/ 836939 w 1071182"/>
                  <a:gd name="connsiteY85" fmla="*/ 93441 h 958405"/>
                  <a:gd name="connsiteX86" fmla="*/ 814459 w 1071182"/>
                  <a:gd name="connsiteY86" fmla="*/ 78868 h 958405"/>
                  <a:gd name="connsiteX87" fmla="*/ 791218 w 1071182"/>
                  <a:gd name="connsiteY87" fmla="*/ 65438 h 958405"/>
                  <a:gd name="connsiteX88" fmla="*/ 767406 w 1071182"/>
                  <a:gd name="connsiteY88" fmla="*/ 53151 h 958405"/>
                  <a:gd name="connsiteX89" fmla="*/ 743021 w 1071182"/>
                  <a:gd name="connsiteY89" fmla="*/ 42101 h 958405"/>
                  <a:gd name="connsiteX90" fmla="*/ 718066 w 1071182"/>
                  <a:gd name="connsiteY90" fmla="*/ 32576 h 958405"/>
                  <a:gd name="connsiteX91" fmla="*/ 692730 w 1071182"/>
                  <a:gd name="connsiteY91" fmla="*/ 24004 h 958405"/>
                  <a:gd name="connsiteX92" fmla="*/ 679870 w 1071182"/>
                  <a:gd name="connsiteY92" fmla="*/ 20194 h 958405"/>
                  <a:gd name="connsiteX93" fmla="*/ 666916 w 1071182"/>
                  <a:gd name="connsiteY93" fmla="*/ 16670 h 958405"/>
                  <a:gd name="connsiteX94" fmla="*/ 640818 w 1071182"/>
                  <a:gd name="connsiteY94" fmla="*/ 10669 h 958405"/>
                  <a:gd name="connsiteX95" fmla="*/ 640818 w 1071182"/>
                  <a:gd name="connsiteY95" fmla="*/ 10669 h 958405"/>
                  <a:gd name="connsiteX96" fmla="*/ 601195 w 1071182"/>
                  <a:gd name="connsiteY96" fmla="*/ 4192 h 958405"/>
                  <a:gd name="connsiteX97" fmla="*/ 587860 w 1071182"/>
                  <a:gd name="connsiteY97" fmla="*/ 2668 h 958405"/>
                  <a:gd name="connsiteX98" fmla="*/ 574524 w 1071182"/>
                  <a:gd name="connsiteY98" fmla="*/ 1430 h 958405"/>
                  <a:gd name="connsiteX99" fmla="*/ 571571 w 1071182"/>
                  <a:gd name="connsiteY99" fmla="*/ 1430 h 958405"/>
                  <a:gd name="connsiteX100" fmla="*/ 551093 w 1071182"/>
                  <a:gd name="connsiteY100" fmla="*/ 383 h 958405"/>
                  <a:gd name="connsiteX101" fmla="*/ 548235 w 1071182"/>
                  <a:gd name="connsiteY101" fmla="*/ 383 h 958405"/>
                  <a:gd name="connsiteX102" fmla="*/ 534900 w 1071182"/>
                  <a:gd name="connsiteY102" fmla="*/ 383 h 95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071182" h="958405">
                    <a:moveTo>
                      <a:pt x="534520" y="-570"/>
                    </a:moveTo>
                    <a:cubicBezTo>
                      <a:pt x="524995" y="-570"/>
                      <a:pt x="514802" y="-570"/>
                      <a:pt x="504991" y="287"/>
                    </a:cubicBezTo>
                    <a:cubicBezTo>
                      <a:pt x="495181" y="1144"/>
                      <a:pt x="487180" y="1525"/>
                      <a:pt x="478322" y="2478"/>
                    </a:cubicBezTo>
                    <a:cubicBezTo>
                      <a:pt x="469463" y="3430"/>
                      <a:pt x="460606" y="4573"/>
                      <a:pt x="451747" y="5907"/>
                    </a:cubicBezTo>
                    <a:cubicBezTo>
                      <a:pt x="442888" y="7240"/>
                      <a:pt x="435555" y="8764"/>
                      <a:pt x="427553" y="10384"/>
                    </a:cubicBezTo>
                    <a:lnTo>
                      <a:pt x="422981" y="11336"/>
                    </a:lnTo>
                    <a:cubicBezTo>
                      <a:pt x="415076" y="13050"/>
                      <a:pt x="407169" y="14860"/>
                      <a:pt x="399264" y="16956"/>
                    </a:cubicBezTo>
                    <a:lnTo>
                      <a:pt x="386406" y="20480"/>
                    </a:lnTo>
                    <a:lnTo>
                      <a:pt x="370403" y="25433"/>
                    </a:lnTo>
                    <a:cubicBezTo>
                      <a:pt x="362974" y="27814"/>
                      <a:pt x="355640" y="30386"/>
                      <a:pt x="348210" y="33148"/>
                    </a:cubicBezTo>
                    <a:cubicBezTo>
                      <a:pt x="340780" y="35911"/>
                      <a:pt x="331637" y="39530"/>
                      <a:pt x="323350" y="42673"/>
                    </a:cubicBezTo>
                    <a:lnTo>
                      <a:pt x="323350" y="42673"/>
                    </a:lnTo>
                    <a:cubicBezTo>
                      <a:pt x="315159" y="46226"/>
                      <a:pt x="307063" y="49941"/>
                      <a:pt x="299061" y="53818"/>
                    </a:cubicBezTo>
                    <a:cubicBezTo>
                      <a:pt x="290965" y="57818"/>
                      <a:pt x="283060" y="61914"/>
                      <a:pt x="275248" y="66200"/>
                    </a:cubicBezTo>
                    <a:cubicBezTo>
                      <a:pt x="267438" y="70486"/>
                      <a:pt x="259723" y="75154"/>
                      <a:pt x="252103" y="79821"/>
                    </a:cubicBezTo>
                    <a:lnTo>
                      <a:pt x="252103" y="79821"/>
                    </a:lnTo>
                    <a:cubicBezTo>
                      <a:pt x="221718" y="98604"/>
                      <a:pt x="193334" y="120435"/>
                      <a:pt x="167331" y="144972"/>
                    </a:cubicBezTo>
                    <a:cubicBezTo>
                      <a:pt x="154281" y="157231"/>
                      <a:pt x="141898" y="170089"/>
                      <a:pt x="130183" y="183548"/>
                    </a:cubicBezTo>
                    <a:lnTo>
                      <a:pt x="130183" y="183548"/>
                    </a:lnTo>
                    <a:cubicBezTo>
                      <a:pt x="118467" y="197073"/>
                      <a:pt x="107418" y="211142"/>
                      <a:pt x="97036" y="225744"/>
                    </a:cubicBezTo>
                    <a:cubicBezTo>
                      <a:pt x="86654" y="240346"/>
                      <a:pt x="77129" y="255433"/>
                      <a:pt x="68461" y="270988"/>
                    </a:cubicBezTo>
                    <a:lnTo>
                      <a:pt x="68461" y="270988"/>
                    </a:lnTo>
                    <a:cubicBezTo>
                      <a:pt x="50745" y="302048"/>
                      <a:pt x="36266" y="334824"/>
                      <a:pt x="25217" y="368809"/>
                    </a:cubicBezTo>
                    <a:cubicBezTo>
                      <a:pt x="19693" y="385831"/>
                      <a:pt x="15026" y="403071"/>
                      <a:pt x="11120" y="420530"/>
                    </a:cubicBezTo>
                    <a:cubicBezTo>
                      <a:pt x="7310" y="437990"/>
                      <a:pt x="4358" y="455630"/>
                      <a:pt x="2357" y="473394"/>
                    </a:cubicBezTo>
                    <a:cubicBezTo>
                      <a:pt x="262" y="491129"/>
                      <a:pt x="-881" y="508970"/>
                      <a:pt x="-1167" y="526829"/>
                    </a:cubicBezTo>
                    <a:lnTo>
                      <a:pt x="-1167" y="526829"/>
                    </a:lnTo>
                    <a:cubicBezTo>
                      <a:pt x="-1167" y="529496"/>
                      <a:pt x="-1167" y="532068"/>
                      <a:pt x="-1167" y="534735"/>
                    </a:cubicBezTo>
                    <a:lnTo>
                      <a:pt x="-1167" y="534735"/>
                    </a:lnTo>
                    <a:cubicBezTo>
                      <a:pt x="-1167" y="552613"/>
                      <a:pt x="-214" y="570482"/>
                      <a:pt x="1595" y="588265"/>
                    </a:cubicBezTo>
                    <a:cubicBezTo>
                      <a:pt x="7025" y="641672"/>
                      <a:pt x="20455" y="693955"/>
                      <a:pt x="41506" y="743333"/>
                    </a:cubicBezTo>
                    <a:lnTo>
                      <a:pt x="41506" y="743333"/>
                    </a:lnTo>
                    <a:cubicBezTo>
                      <a:pt x="48459" y="759791"/>
                      <a:pt x="56269" y="775870"/>
                      <a:pt x="64841" y="791529"/>
                    </a:cubicBezTo>
                    <a:cubicBezTo>
                      <a:pt x="73414" y="807150"/>
                      <a:pt x="82749" y="822361"/>
                      <a:pt x="92844" y="837154"/>
                    </a:cubicBezTo>
                    <a:cubicBezTo>
                      <a:pt x="102941" y="851889"/>
                      <a:pt x="113800" y="866100"/>
                      <a:pt x="125325" y="879730"/>
                    </a:cubicBezTo>
                    <a:lnTo>
                      <a:pt x="125325" y="879730"/>
                    </a:lnTo>
                    <a:cubicBezTo>
                      <a:pt x="136756" y="893437"/>
                      <a:pt x="148947" y="906505"/>
                      <a:pt x="161806" y="918878"/>
                    </a:cubicBezTo>
                    <a:lnTo>
                      <a:pt x="161806" y="918878"/>
                    </a:lnTo>
                    <a:cubicBezTo>
                      <a:pt x="174570" y="931356"/>
                      <a:pt x="188094" y="943148"/>
                      <a:pt x="202097" y="954216"/>
                    </a:cubicBezTo>
                    <a:lnTo>
                      <a:pt x="202097" y="954216"/>
                    </a:lnTo>
                    <a:cubicBezTo>
                      <a:pt x="203620" y="955549"/>
                      <a:pt x="205431" y="956597"/>
                      <a:pt x="207050" y="957835"/>
                    </a:cubicBezTo>
                    <a:cubicBezTo>
                      <a:pt x="207240" y="956997"/>
                      <a:pt x="207526" y="956168"/>
                      <a:pt x="207812" y="955359"/>
                    </a:cubicBezTo>
                    <a:cubicBezTo>
                      <a:pt x="214479" y="935937"/>
                      <a:pt x="222099" y="916859"/>
                      <a:pt x="230672" y="898209"/>
                    </a:cubicBezTo>
                    <a:cubicBezTo>
                      <a:pt x="239245" y="879159"/>
                      <a:pt x="248674" y="861252"/>
                      <a:pt x="259247" y="843440"/>
                    </a:cubicBezTo>
                    <a:cubicBezTo>
                      <a:pt x="269629" y="825676"/>
                      <a:pt x="280869" y="808445"/>
                      <a:pt x="292965" y="791814"/>
                    </a:cubicBezTo>
                    <a:cubicBezTo>
                      <a:pt x="305157" y="775146"/>
                      <a:pt x="318016" y="759144"/>
                      <a:pt x="331828" y="744189"/>
                    </a:cubicBezTo>
                    <a:cubicBezTo>
                      <a:pt x="339351" y="735741"/>
                      <a:pt x="347163" y="727454"/>
                      <a:pt x="355259" y="719329"/>
                    </a:cubicBezTo>
                    <a:lnTo>
                      <a:pt x="355259" y="719329"/>
                    </a:lnTo>
                    <a:cubicBezTo>
                      <a:pt x="369832" y="704784"/>
                      <a:pt x="385072" y="690983"/>
                      <a:pt x="401074" y="677991"/>
                    </a:cubicBezTo>
                    <a:cubicBezTo>
                      <a:pt x="417076" y="664970"/>
                      <a:pt x="433649" y="652778"/>
                      <a:pt x="450795" y="641415"/>
                    </a:cubicBezTo>
                    <a:cubicBezTo>
                      <a:pt x="467939" y="630023"/>
                      <a:pt x="485656" y="619536"/>
                      <a:pt x="503944" y="609983"/>
                    </a:cubicBezTo>
                    <a:lnTo>
                      <a:pt x="517660" y="602934"/>
                    </a:lnTo>
                    <a:cubicBezTo>
                      <a:pt x="531471" y="596171"/>
                      <a:pt x="545568" y="589789"/>
                      <a:pt x="559855" y="583884"/>
                    </a:cubicBezTo>
                    <a:cubicBezTo>
                      <a:pt x="578905" y="576168"/>
                      <a:pt x="597955" y="569501"/>
                      <a:pt x="618244" y="563691"/>
                    </a:cubicBezTo>
                    <a:cubicBezTo>
                      <a:pt x="637961" y="557890"/>
                      <a:pt x="658059" y="553090"/>
                      <a:pt x="678252" y="549308"/>
                    </a:cubicBezTo>
                    <a:lnTo>
                      <a:pt x="693396" y="546736"/>
                    </a:lnTo>
                    <a:cubicBezTo>
                      <a:pt x="708636" y="544260"/>
                      <a:pt x="723971" y="542450"/>
                      <a:pt x="739401" y="541116"/>
                    </a:cubicBezTo>
                    <a:cubicBezTo>
                      <a:pt x="780455" y="537688"/>
                      <a:pt x="821698" y="538326"/>
                      <a:pt x="862560" y="543022"/>
                    </a:cubicBezTo>
                    <a:cubicBezTo>
                      <a:pt x="883039" y="545403"/>
                      <a:pt x="903423" y="548832"/>
                      <a:pt x="923520" y="553213"/>
                    </a:cubicBezTo>
                    <a:cubicBezTo>
                      <a:pt x="943618" y="557595"/>
                      <a:pt x="963430" y="562738"/>
                      <a:pt x="983052" y="569501"/>
                    </a:cubicBezTo>
                    <a:cubicBezTo>
                      <a:pt x="1002673" y="576264"/>
                      <a:pt x="1021818" y="583217"/>
                      <a:pt x="1040202" y="591504"/>
                    </a:cubicBezTo>
                    <a:cubicBezTo>
                      <a:pt x="1048679" y="595314"/>
                      <a:pt x="1057251" y="599314"/>
                      <a:pt x="1065633" y="603505"/>
                    </a:cubicBezTo>
                    <a:cubicBezTo>
                      <a:pt x="1067920" y="586075"/>
                      <a:pt x="1069348" y="568548"/>
                      <a:pt x="1070015" y="551023"/>
                    </a:cubicBezTo>
                    <a:lnTo>
                      <a:pt x="1070015" y="535497"/>
                    </a:lnTo>
                    <a:cubicBezTo>
                      <a:pt x="1070015" y="517685"/>
                      <a:pt x="1068872" y="499873"/>
                      <a:pt x="1067062" y="482157"/>
                    </a:cubicBezTo>
                    <a:cubicBezTo>
                      <a:pt x="1065253" y="464440"/>
                      <a:pt x="1062395" y="446629"/>
                      <a:pt x="1058775" y="429198"/>
                    </a:cubicBezTo>
                    <a:lnTo>
                      <a:pt x="1058775" y="429198"/>
                    </a:lnTo>
                    <a:lnTo>
                      <a:pt x="1055346" y="413863"/>
                    </a:lnTo>
                    <a:lnTo>
                      <a:pt x="1055346" y="413863"/>
                    </a:lnTo>
                    <a:cubicBezTo>
                      <a:pt x="1053727" y="406909"/>
                      <a:pt x="1051917" y="399860"/>
                      <a:pt x="1050013" y="392907"/>
                    </a:cubicBezTo>
                    <a:cubicBezTo>
                      <a:pt x="1048870" y="388593"/>
                      <a:pt x="1047632" y="384306"/>
                      <a:pt x="1046298" y="380049"/>
                    </a:cubicBezTo>
                    <a:cubicBezTo>
                      <a:pt x="1043726" y="371572"/>
                      <a:pt x="1040963" y="362999"/>
                      <a:pt x="1037820" y="354617"/>
                    </a:cubicBezTo>
                    <a:cubicBezTo>
                      <a:pt x="1036391" y="350426"/>
                      <a:pt x="1034772" y="346235"/>
                      <a:pt x="1033249" y="342044"/>
                    </a:cubicBezTo>
                    <a:cubicBezTo>
                      <a:pt x="1026771" y="325385"/>
                      <a:pt x="1019532" y="309078"/>
                      <a:pt x="1011341" y="293181"/>
                    </a:cubicBezTo>
                    <a:lnTo>
                      <a:pt x="1011341" y="293181"/>
                    </a:lnTo>
                    <a:lnTo>
                      <a:pt x="1005435" y="281084"/>
                    </a:lnTo>
                    <a:cubicBezTo>
                      <a:pt x="1003340" y="277084"/>
                      <a:pt x="1001149" y="273178"/>
                      <a:pt x="998958" y="269368"/>
                    </a:cubicBezTo>
                    <a:cubicBezTo>
                      <a:pt x="994481" y="261653"/>
                      <a:pt x="989909" y="254033"/>
                      <a:pt x="985052" y="246413"/>
                    </a:cubicBezTo>
                    <a:cubicBezTo>
                      <a:pt x="982670" y="242698"/>
                      <a:pt x="980194" y="238984"/>
                      <a:pt x="977717" y="235269"/>
                    </a:cubicBezTo>
                    <a:lnTo>
                      <a:pt x="977717" y="235269"/>
                    </a:lnTo>
                    <a:cubicBezTo>
                      <a:pt x="972670" y="227839"/>
                      <a:pt x="967526" y="220600"/>
                      <a:pt x="962096" y="213457"/>
                    </a:cubicBezTo>
                    <a:cubicBezTo>
                      <a:pt x="959430" y="209837"/>
                      <a:pt x="956763" y="206313"/>
                      <a:pt x="953905" y="202789"/>
                    </a:cubicBezTo>
                    <a:cubicBezTo>
                      <a:pt x="951048" y="199264"/>
                      <a:pt x="948381" y="195835"/>
                      <a:pt x="945523" y="192406"/>
                    </a:cubicBezTo>
                    <a:cubicBezTo>
                      <a:pt x="936951" y="182119"/>
                      <a:pt x="927997" y="172213"/>
                      <a:pt x="918663" y="162498"/>
                    </a:cubicBezTo>
                    <a:cubicBezTo>
                      <a:pt x="906184" y="149734"/>
                      <a:pt x="893135" y="137447"/>
                      <a:pt x="879515" y="125922"/>
                    </a:cubicBezTo>
                    <a:cubicBezTo>
                      <a:pt x="865894" y="114397"/>
                      <a:pt x="851606" y="103633"/>
                      <a:pt x="836939" y="93441"/>
                    </a:cubicBezTo>
                    <a:cubicBezTo>
                      <a:pt x="829509" y="88393"/>
                      <a:pt x="821984" y="83916"/>
                      <a:pt x="814459" y="78868"/>
                    </a:cubicBezTo>
                    <a:cubicBezTo>
                      <a:pt x="806935" y="73820"/>
                      <a:pt x="799123" y="69343"/>
                      <a:pt x="791218" y="65438"/>
                    </a:cubicBezTo>
                    <a:cubicBezTo>
                      <a:pt x="783313" y="61533"/>
                      <a:pt x="775502" y="57056"/>
                      <a:pt x="767406" y="53151"/>
                    </a:cubicBezTo>
                    <a:cubicBezTo>
                      <a:pt x="759310" y="49245"/>
                      <a:pt x="751214" y="45531"/>
                      <a:pt x="743021" y="42101"/>
                    </a:cubicBezTo>
                    <a:cubicBezTo>
                      <a:pt x="734830" y="38673"/>
                      <a:pt x="726448" y="35244"/>
                      <a:pt x="718066" y="32576"/>
                    </a:cubicBezTo>
                    <a:cubicBezTo>
                      <a:pt x="709684" y="29910"/>
                      <a:pt x="701301" y="26671"/>
                      <a:pt x="692730" y="24004"/>
                    </a:cubicBezTo>
                    <a:lnTo>
                      <a:pt x="679870" y="20194"/>
                    </a:lnTo>
                    <a:lnTo>
                      <a:pt x="666916" y="16670"/>
                    </a:lnTo>
                    <a:cubicBezTo>
                      <a:pt x="658249" y="14479"/>
                      <a:pt x="649581" y="12479"/>
                      <a:pt x="640818" y="10669"/>
                    </a:cubicBezTo>
                    <a:lnTo>
                      <a:pt x="640818" y="10669"/>
                    </a:lnTo>
                    <a:cubicBezTo>
                      <a:pt x="627673" y="8002"/>
                      <a:pt x="614434" y="5811"/>
                      <a:pt x="601195" y="4192"/>
                    </a:cubicBezTo>
                    <a:cubicBezTo>
                      <a:pt x="596717" y="3621"/>
                      <a:pt x="592336" y="3049"/>
                      <a:pt x="587860" y="2668"/>
                    </a:cubicBezTo>
                    <a:lnTo>
                      <a:pt x="574524" y="1430"/>
                    </a:lnTo>
                    <a:lnTo>
                      <a:pt x="571571" y="1430"/>
                    </a:lnTo>
                    <a:cubicBezTo>
                      <a:pt x="564809" y="954"/>
                      <a:pt x="557951" y="573"/>
                      <a:pt x="551093" y="383"/>
                    </a:cubicBezTo>
                    <a:lnTo>
                      <a:pt x="548235" y="383"/>
                    </a:lnTo>
                    <a:cubicBezTo>
                      <a:pt x="543854" y="383"/>
                      <a:pt x="539376" y="383"/>
                      <a:pt x="534900" y="383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961D15F1-0829-4416-B0C7-B907A3F03E88}"/>
                  </a:ext>
                </a:extLst>
              </p:cNvPr>
              <p:cNvSpPr/>
              <p:nvPr/>
            </p:nvSpPr>
            <p:spPr>
              <a:xfrm>
                <a:off x="7493700" y="4156430"/>
                <a:ext cx="1070419" cy="958691"/>
              </a:xfrm>
              <a:custGeom>
                <a:avLst/>
                <a:gdLst>
                  <a:gd name="connsiteX0" fmla="*/ 861608 w 1070419"/>
                  <a:gd name="connsiteY0" fmla="*/ 2 h 958691"/>
                  <a:gd name="connsiteX1" fmla="*/ 860845 w 1070419"/>
                  <a:gd name="connsiteY1" fmla="*/ 2478 h 958691"/>
                  <a:gd name="connsiteX2" fmla="*/ 837985 w 1070419"/>
                  <a:gd name="connsiteY2" fmla="*/ 59628 h 958691"/>
                  <a:gd name="connsiteX3" fmla="*/ 775883 w 1070419"/>
                  <a:gd name="connsiteY3" fmla="*/ 165927 h 958691"/>
                  <a:gd name="connsiteX4" fmla="*/ 775883 w 1070419"/>
                  <a:gd name="connsiteY4" fmla="*/ 165927 h 958691"/>
                  <a:gd name="connsiteX5" fmla="*/ 737116 w 1070419"/>
                  <a:gd name="connsiteY5" fmla="*/ 213552 h 958691"/>
                  <a:gd name="connsiteX6" fmla="*/ 713684 w 1070419"/>
                  <a:gd name="connsiteY6" fmla="*/ 238412 h 958691"/>
                  <a:gd name="connsiteX7" fmla="*/ 713684 w 1070419"/>
                  <a:gd name="connsiteY7" fmla="*/ 238412 h 958691"/>
                  <a:gd name="connsiteX8" fmla="*/ 667869 w 1070419"/>
                  <a:gd name="connsiteY8" fmla="*/ 279751 h 958691"/>
                  <a:gd name="connsiteX9" fmla="*/ 618148 w 1070419"/>
                  <a:gd name="connsiteY9" fmla="*/ 316231 h 958691"/>
                  <a:gd name="connsiteX10" fmla="*/ 564999 w 1070419"/>
                  <a:gd name="connsiteY10" fmla="*/ 347759 h 958691"/>
                  <a:gd name="connsiteX11" fmla="*/ 523280 w 1070419"/>
                  <a:gd name="connsiteY11" fmla="*/ 367667 h 958691"/>
                  <a:gd name="connsiteX12" fmla="*/ 509088 w 1070419"/>
                  <a:gd name="connsiteY12" fmla="*/ 373667 h 958691"/>
                  <a:gd name="connsiteX13" fmla="*/ 450795 w 1070419"/>
                  <a:gd name="connsiteY13" fmla="*/ 393956 h 958691"/>
                  <a:gd name="connsiteX14" fmla="*/ 450795 w 1070419"/>
                  <a:gd name="connsiteY14" fmla="*/ 393956 h 958691"/>
                  <a:gd name="connsiteX15" fmla="*/ 406026 w 1070419"/>
                  <a:gd name="connsiteY15" fmla="*/ 405195 h 958691"/>
                  <a:gd name="connsiteX16" fmla="*/ 406026 w 1070419"/>
                  <a:gd name="connsiteY16" fmla="*/ 405195 h 958691"/>
                  <a:gd name="connsiteX17" fmla="*/ 399930 w 1070419"/>
                  <a:gd name="connsiteY17" fmla="*/ 406433 h 958691"/>
                  <a:gd name="connsiteX18" fmla="*/ 390405 w 1070419"/>
                  <a:gd name="connsiteY18" fmla="*/ 408243 h 958691"/>
                  <a:gd name="connsiteX19" fmla="*/ 359926 w 1070419"/>
                  <a:gd name="connsiteY19" fmla="*/ 413101 h 958691"/>
                  <a:gd name="connsiteX20" fmla="*/ 329256 w 1070419"/>
                  <a:gd name="connsiteY20" fmla="*/ 416434 h 958691"/>
                  <a:gd name="connsiteX21" fmla="*/ 329256 w 1070419"/>
                  <a:gd name="connsiteY21" fmla="*/ 416434 h 958691"/>
                  <a:gd name="connsiteX22" fmla="*/ 283058 w 1070419"/>
                  <a:gd name="connsiteY22" fmla="*/ 418625 h 958691"/>
                  <a:gd name="connsiteX23" fmla="*/ 267628 w 1070419"/>
                  <a:gd name="connsiteY23" fmla="*/ 418625 h 958691"/>
                  <a:gd name="connsiteX24" fmla="*/ 252197 w 1070419"/>
                  <a:gd name="connsiteY24" fmla="*/ 418149 h 958691"/>
                  <a:gd name="connsiteX25" fmla="*/ 252197 w 1070419"/>
                  <a:gd name="connsiteY25" fmla="*/ 418149 h 958691"/>
                  <a:gd name="connsiteX26" fmla="*/ 236767 w 1070419"/>
                  <a:gd name="connsiteY26" fmla="*/ 417292 h 958691"/>
                  <a:gd name="connsiteX27" fmla="*/ 236767 w 1070419"/>
                  <a:gd name="connsiteY27" fmla="*/ 417292 h 958691"/>
                  <a:gd name="connsiteX28" fmla="*/ 206097 w 1070419"/>
                  <a:gd name="connsiteY28" fmla="*/ 414529 h 958691"/>
                  <a:gd name="connsiteX29" fmla="*/ 206097 w 1070419"/>
                  <a:gd name="connsiteY29" fmla="*/ 414529 h 958691"/>
                  <a:gd name="connsiteX30" fmla="*/ 190857 w 1070419"/>
                  <a:gd name="connsiteY30" fmla="*/ 412529 h 958691"/>
                  <a:gd name="connsiteX31" fmla="*/ 190857 w 1070419"/>
                  <a:gd name="connsiteY31" fmla="*/ 412529 h 958691"/>
                  <a:gd name="connsiteX32" fmla="*/ 145327 w 1070419"/>
                  <a:gd name="connsiteY32" fmla="*/ 404338 h 958691"/>
                  <a:gd name="connsiteX33" fmla="*/ 85796 w 1070419"/>
                  <a:gd name="connsiteY33" fmla="*/ 388146 h 958691"/>
                  <a:gd name="connsiteX34" fmla="*/ 28646 w 1070419"/>
                  <a:gd name="connsiteY34" fmla="*/ 366047 h 958691"/>
                  <a:gd name="connsiteX35" fmla="*/ 27503 w 1070419"/>
                  <a:gd name="connsiteY35" fmla="*/ 365476 h 958691"/>
                  <a:gd name="connsiteX36" fmla="*/ 3215 w 1070419"/>
                  <a:gd name="connsiteY36" fmla="*/ 354046 h 958691"/>
                  <a:gd name="connsiteX37" fmla="*/ -1167 w 1070419"/>
                  <a:gd name="connsiteY37" fmla="*/ 406529 h 958691"/>
                  <a:gd name="connsiteX38" fmla="*/ -1167 w 1070419"/>
                  <a:gd name="connsiteY38" fmla="*/ 422054 h 958691"/>
                  <a:gd name="connsiteX39" fmla="*/ 1786 w 1070419"/>
                  <a:gd name="connsiteY39" fmla="*/ 475490 h 958691"/>
                  <a:gd name="connsiteX40" fmla="*/ 10073 w 1070419"/>
                  <a:gd name="connsiteY40" fmla="*/ 528353 h 958691"/>
                  <a:gd name="connsiteX41" fmla="*/ 10073 w 1070419"/>
                  <a:gd name="connsiteY41" fmla="*/ 528353 h 958691"/>
                  <a:gd name="connsiteX42" fmla="*/ 13406 w 1070419"/>
                  <a:gd name="connsiteY42" fmla="*/ 543308 h 958691"/>
                  <a:gd name="connsiteX43" fmla="*/ 13406 w 1070419"/>
                  <a:gd name="connsiteY43" fmla="*/ 543879 h 958691"/>
                  <a:gd name="connsiteX44" fmla="*/ 18740 w 1070419"/>
                  <a:gd name="connsiteY44" fmla="*/ 564834 h 958691"/>
                  <a:gd name="connsiteX45" fmla="*/ 35599 w 1070419"/>
                  <a:gd name="connsiteY45" fmla="*/ 615697 h 958691"/>
                  <a:gd name="connsiteX46" fmla="*/ 57412 w 1070419"/>
                  <a:gd name="connsiteY46" fmla="*/ 664656 h 958691"/>
                  <a:gd name="connsiteX47" fmla="*/ 57412 w 1070419"/>
                  <a:gd name="connsiteY47" fmla="*/ 664656 h 958691"/>
                  <a:gd name="connsiteX48" fmla="*/ 83987 w 1070419"/>
                  <a:gd name="connsiteY48" fmla="*/ 711138 h 958691"/>
                  <a:gd name="connsiteX49" fmla="*/ 115134 w 1070419"/>
                  <a:gd name="connsiteY49" fmla="*/ 754763 h 958691"/>
                  <a:gd name="connsiteX50" fmla="*/ 150376 w 1070419"/>
                  <a:gd name="connsiteY50" fmla="*/ 795053 h 958691"/>
                  <a:gd name="connsiteX51" fmla="*/ 189523 w 1070419"/>
                  <a:gd name="connsiteY51" fmla="*/ 831629 h 958691"/>
                  <a:gd name="connsiteX52" fmla="*/ 232195 w 1070419"/>
                  <a:gd name="connsiteY52" fmla="*/ 864109 h 958691"/>
                  <a:gd name="connsiteX53" fmla="*/ 326016 w 1070419"/>
                  <a:gd name="connsiteY53" fmla="*/ 915545 h 958691"/>
                  <a:gd name="connsiteX54" fmla="*/ 376309 w 1070419"/>
                  <a:gd name="connsiteY54" fmla="*/ 933928 h 958691"/>
                  <a:gd name="connsiteX55" fmla="*/ 428125 w 1070419"/>
                  <a:gd name="connsiteY55" fmla="*/ 947263 h 958691"/>
                  <a:gd name="connsiteX56" fmla="*/ 428125 w 1070419"/>
                  <a:gd name="connsiteY56" fmla="*/ 947263 h 958691"/>
                  <a:gd name="connsiteX57" fmla="*/ 481084 w 1070419"/>
                  <a:gd name="connsiteY57" fmla="*/ 955359 h 958691"/>
                  <a:gd name="connsiteX58" fmla="*/ 494323 w 1070419"/>
                  <a:gd name="connsiteY58" fmla="*/ 956597 h 958691"/>
                  <a:gd name="connsiteX59" fmla="*/ 494323 w 1070419"/>
                  <a:gd name="connsiteY59" fmla="*/ 956597 h 958691"/>
                  <a:gd name="connsiteX60" fmla="*/ 507659 w 1070419"/>
                  <a:gd name="connsiteY60" fmla="*/ 957454 h 958691"/>
                  <a:gd name="connsiteX61" fmla="*/ 534423 w 1070419"/>
                  <a:gd name="connsiteY61" fmla="*/ 958121 h 958691"/>
                  <a:gd name="connsiteX62" fmla="*/ 534423 w 1070419"/>
                  <a:gd name="connsiteY62" fmla="*/ 958121 h 958691"/>
                  <a:gd name="connsiteX63" fmla="*/ 563952 w 1070419"/>
                  <a:gd name="connsiteY63" fmla="*/ 957264 h 958691"/>
                  <a:gd name="connsiteX64" fmla="*/ 566904 w 1070419"/>
                  <a:gd name="connsiteY64" fmla="*/ 957264 h 958691"/>
                  <a:gd name="connsiteX65" fmla="*/ 585954 w 1070419"/>
                  <a:gd name="connsiteY65" fmla="*/ 955645 h 958691"/>
                  <a:gd name="connsiteX66" fmla="*/ 595479 w 1070419"/>
                  <a:gd name="connsiteY66" fmla="*/ 954597 h 958691"/>
                  <a:gd name="connsiteX67" fmla="*/ 603290 w 1070419"/>
                  <a:gd name="connsiteY67" fmla="*/ 953645 h 958691"/>
                  <a:gd name="connsiteX68" fmla="*/ 603290 w 1070419"/>
                  <a:gd name="connsiteY68" fmla="*/ 953645 h 958691"/>
                  <a:gd name="connsiteX69" fmla="*/ 609766 w 1070419"/>
                  <a:gd name="connsiteY69" fmla="*/ 952692 h 958691"/>
                  <a:gd name="connsiteX70" fmla="*/ 616529 w 1070419"/>
                  <a:gd name="connsiteY70" fmla="*/ 951740 h 958691"/>
                  <a:gd name="connsiteX71" fmla="*/ 616529 w 1070419"/>
                  <a:gd name="connsiteY71" fmla="*/ 951740 h 958691"/>
                  <a:gd name="connsiteX72" fmla="*/ 624626 w 1070419"/>
                  <a:gd name="connsiteY72" fmla="*/ 950311 h 958691"/>
                  <a:gd name="connsiteX73" fmla="*/ 629769 w 1070419"/>
                  <a:gd name="connsiteY73" fmla="*/ 949454 h 958691"/>
                  <a:gd name="connsiteX74" fmla="*/ 629769 w 1070419"/>
                  <a:gd name="connsiteY74" fmla="*/ 949454 h 958691"/>
                  <a:gd name="connsiteX75" fmla="*/ 633293 w 1070419"/>
                  <a:gd name="connsiteY75" fmla="*/ 948787 h 958691"/>
                  <a:gd name="connsiteX76" fmla="*/ 651581 w 1070419"/>
                  <a:gd name="connsiteY76" fmla="*/ 944977 h 958691"/>
                  <a:gd name="connsiteX77" fmla="*/ 655962 w 1070419"/>
                  <a:gd name="connsiteY77" fmla="*/ 944024 h 958691"/>
                  <a:gd name="connsiteX78" fmla="*/ 655962 w 1070419"/>
                  <a:gd name="connsiteY78" fmla="*/ 944024 h 958691"/>
                  <a:gd name="connsiteX79" fmla="*/ 659296 w 1070419"/>
                  <a:gd name="connsiteY79" fmla="*/ 943167 h 958691"/>
                  <a:gd name="connsiteX80" fmla="*/ 668821 w 1070419"/>
                  <a:gd name="connsiteY80" fmla="*/ 940786 h 958691"/>
                  <a:gd name="connsiteX81" fmla="*/ 719971 w 1070419"/>
                  <a:gd name="connsiteY81" fmla="*/ 924593 h 958691"/>
                  <a:gd name="connsiteX82" fmla="*/ 732448 w 1070419"/>
                  <a:gd name="connsiteY82" fmla="*/ 919736 h 958691"/>
                  <a:gd name="connsiteX83" fmla="*/ 744831 w 1070419"/>
                  <a:gd name="connsiteY83" fmla="*/ 914592 h 958691"/>
                  <a:gd name="connsiteX84" fmla="*/ 769119 w 1070419"/>
                  <a:gd name="connsiteY84" fmla="*/ 903352 h 958691"/>
                  <a:gd name="connsiteX85" fmla="*/ 815983 w 1070419"/>
                  <a:gd name="connsiteY85" fmla="*/ 877349 h 958691"/>
                  <a:gd name="connsiteX86" fmla="*/ 815983 w 1070419"/>
                  <a:gd name="connsiteY86" fmla="*/ 877349 h 958691"/>
                  <a:gd name="connsiteX87" fmla="*/ 859988 w 1070419"/>
                  <a:gd name="connsiteY87" fmla="*/ 846869 h 958691"/>
                  <a:gd name="connsiteX88" fmla="*/ 900851 w 1070419"/>
                  <a:gd name="connsiteY88" fmla="*/ 812198 h 958691"/>
                  <a:gd name="connsiteX89" fmla="*/ 937997 w 1070419"/>
                  <a:gd name="connsiteY89" fmla="*/ 773527 h 958691"/>
                  <a:gd name="connsiteX90" fmla="*/ 971050 w 1070419"/>
                  <a:gd name="connsiteY90" fmla="*/ 731426 h 958691"/>
                  <a:gd name="connsiteX91" fmla="*/ 999625 w 1070419"/>
                  <a:gd name="connsiteY91" fmla="*/ 686183 h 958691"/>
                  <a:gd name="connsiteX92" fmla="*/ 1042868 w 1070419"/>
                  <a:gd name="connsiteY92" fmla="*/ 588265 h 958691"/>
                  <a:gd name="connsiteX93" fmla="*/ 1056965 w 1070419"/>
                  <a:gd name="connsiteY93" fmla="*/ 536545 h 958691"/>
                  <a:gd name="connsiteX94" fmla="*/ 1065823 w 1070419"/>
                  <a:gd name="connsiteY94" fmla="*/ 483776 h 958691"/>
                  <a:gd name="connsiteX95" fmla="*/ 1069252 w 1070419"/>
                  <a:gd name="connsiteY95" fmla="*/ 430246 h 958691"/>
                  <a:gd name="connsiteX96" fmla="*/ 1069252 w 1070419"/>
                  <a:gd name="connsiteY96" fmla="*/ 422340 h 958691"/>
                  <a:gd name="connsiteX97" fmla="*/ 1069252 w 1070419"/>
                  <a:gd name="connsiteY97" fmla="*/ 422340 h 958691"/>
                  <a:gd name="connsiteX98" fmla="*/ 1066490 w 1070419"/>
                  <a:gd name="connsiteY98" fmla="*/ 368905 h 958691"/>
                  <a:gd name="connsiteX99" fmla="*/ 1066490 w 1070419"/>
                  <a:gd name="connsiteY99" fmla="*/ 368905 h 958691"/>
                  <a:gd name="connsiteX100" fmla="*/ 1058394 w 1070419"/>
                  <a:gd name="connsiteY100" fmla="*/ 315946 h 958691"/>
                  <a:gd name="connsiteX101" fmla="*/ 1045154 w 1070419"/>
                  <a:gd name="connsiteY101" fmla="*/ 264130 h 958691"/>
                  <a:gd name="connsiteX102" fmla="*/ 1026676 w 1070419"/>
                  <a:gd name="connsiteY102" fmla="*/ 213838 h 958691"/>
                  <a:gd name="connsiteX103" fmla="*/ 1026676 w 1070419"/>
                  <a:gd name="connsiteY103" fmla="*/ 213838 h 958691"/>
                  <a:gd name="connsiteX104" fmla="*/ 1003245 w 1070419"/>
                  <a:gd name="connsiteY104" fmla="*/ 165641 h 958691"/>
                  <a:gd name="connsiteX105" fmla="*/ 975241 w 1070419"/>
                  <a:gd name="connsiteY105" fmla="*/ 120112 h 958691"/>
                  <a:gd name="connsiteX106" fmla="*/ 906184 w 1070419"/>
                  <a:gd name="connsiteY106" fmla="*/ 38292 h 958691"/>
                  <a:gd name="connsiteX107" fmla="*/ 865894 w 1070419"/>
                  <a:gd name="connsiteY107" fmla="*/ 3049 h 958691"/>
                  <a:gd name="connsiteX108" fmla="*/ 860845 w 1070419"/>
                  <a:gd name="connsiteY108" fmla="*/ -570 h 95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070419" h="958691">
                    <a:moveTo>
                      <a:pt x="861608" y="2"/>
                    </a:moveTo>
                    <a:cubicBezTo>
                      <a:pt x="861608" y="859"/>
                      <a:pt x="861608" y="1716"/>
                      <a:pt x="860845" y="2478"/>
                    </a:cubicBezTo>
                    <a:cubicBezTo>
                      <a:pt x="854464" y="22033"/>
                      <a:pt x="846844" y="41083"/>
                      <a:pt x="837985" y="59628"/>
                    </a:cubicBezTo>
                    <a:cubicBezTo>
                      <a:pt x="820841" y="97042"/>
                      <a:pt x="800076" y="132647"/>
                      <a:pt x="775883" y="165927"/>
                    </a:cubicBezTo>
                    <a:lnTo>
                      <a:pt x="775883" y="165927"/>
                    </a:lnTo>
                    <a:cubicBezTo>
                      <a:pt x="763691" y="182500"/>
                      <a:pt x="750832" y="198598"/>
                      <a:pt x="737116" y="213552"/>
                    </a:cubicBezTo>
                    <a:cubicBezTo>
                      <a:pt x="729496" y="222058"/>
                      <a:pt x="721685" y="230345"/>
                      <a:pt x="713684" y="238412"/>
                    </a:cubicBezTo>
                    <a:lnTo>
                      <a:pt x="713684" y="238412"/>
                    </a:lnTo>
                    <a:cubicBezTo>
                      <a:pt x="699111" y="252890"/>
                      <a:pt x="683776" y="266673"/>
                      <a:pt x="667869" y="279751"/>
                    </a:cubicBezTo>
                    <a:cubicBezTo>
                      <a:pt x="651867" y="292705"/>
                      <a:pt x="635389" y="304897"/>
                      <a:pt x="618148" y="316231"/>
                    </a:cubicBezTo>
                    <a:cubicBezTo>
                      <a:pt x="601003" y="327652"/>
                      <a:pt x="583287" y="338177"/>
                      <a:pt x="564999" y="347759"/>
                    </a:cubicBezTo>
                    <a:cubicBezTo>
                      <a:pt x="551378" y="354932"/>
                      <a:pt x="537472" y="361570"/>
                      <a:pt x="523280" y="367667"/>
                    </a:cubicBezTo>
                    <a:cubicBezTo>
                      <a:pt x="518517" y="369762"/>
                      <a:pt x="513755" y="371762"/>
                      <a:pt x="509088" y="373667"/>
                    </a:cubicBezTo>
                    <a:cubicBezTo>
                      <a:pt x="490038" y="381354"/>
                      <a:pt x="470606" y="388116"/>
                      <a:pt x="450795" y="393956"/>
                    </a:cubicBezTo>
                    <a:lnTo>
                      <a:pt x="450795" y="393956"/>
                    </a:lnTo>
                    <a:cubicBezTo>
                      <a:pt x="436030" y="398242"/>
                      <a:pt x="421077" y="401956"/>
                      <a:pt x="406026" y="405195"/>
                    </a:cubicBezTo>
                    <a:lnTo>
                      <a:pt x="406026" y="405195"/>
                    </a:lnTo>
                    <a:lnTo>
                      <a:pt x="399930" y="406433"/>
                    </a:lnTo>
                    <a:lnTo>
                      <a:pt x="390405" y="408243"/>
                    </a:lnTo>
                    <a:cubicBezTo>
                      <a:pt x="380309" y="410148"/>
                      <a:pt x="370117" y="411767"/>
                      <a:pt x="359926" y="413101"/>
                    </a:cubicBezTo>
                    <a:cubicBezTo>
                      <a:pt x="349733" y="414434"/>
                      <a:pt x="339542" y="415577"/>
                      <a:pt x="329256" y="416434"/>
                    </a:cubicBezTo>
                    <a:lnTo>
                      <a:pt x="329256" y="416434"/>
                    </a:lnTo>
                    <a:cubicBezTo>
                      <a:pt x="313920" y="417768"/>
                      <a:pt x="298490" y="418530"/>
                      <a:pt x="283058" y="418625"/>
                    </a:cubicBezTo>
                    <a:lnTo>
                      <a:pt x="267628" y="418625"/>
                    </a:lnTo>
                    <a:lnTo>
                      <a:pt x="252197" y="418149"/>
                    </a:lnTo>
                    <a:lnTo>
                      <a:pt x="252197" y="418149"/>
                    </a:lnTo>
                    <a:cubicBezTo>
                      <a:pt x="247055" y="418149"/>
                      <a:pt x="241911" y="417863"/>
                      <a:pt x="236767" y="417292"/>
                    </a:cubicBezTo>
                    <a:lnTo>
                      <a:pt x="236767" y="417292"/>
                    </a:lnTo>
                    <a:cubicBezTo>
                      <a:pt x="226480" y="416625"/>
                      <a:pt x="216289" y="415672"/>
                      <a:pt x="206097" y="414529"/>
                    </a:cubicBezTo>
                    <a:lnTo>
                      <a:pt x="206097" y="414529"/>
                    </a:lnTo>
                    <a:cubicBezTo>
                      <a:pt x="201048" y="413863"/>
                      <a:pt x="195906" y="413291"/>
                      <a:pt x="190857" y="412529"/>
                    </a:cubicBezTo>
                    <a:lnTo>
                      <a:pt x="190857" y="412529"/>
                    </a:lnTo>
                    <a:cubicBezTo>
                      <a:pt x="175617" y="410338"/>
                      <a:pt x="160377" y="407672"/>
                      <a:pt x="145327" y="404338"/>
                    </a:cubicBezTo>
                    <a:cubicBezTo>
                      <a:pt x="125230" y="399947"/>
                      <a:pt x="105323" y="394546"/>
                      <a:pt x="85796" y="388146"/>
                    </a:cubicBezTo>
                    <a:cubicBezTo>
                      <a:pt x="66746" y="381763"/>
                      <a:pt x="47030" y="374334"/>
                      <a:pt x="28646" y="366047"/>
                    </a:cubicBezTo>
                    <a:lnTo>
                      <a:pt x="27503" y="365476"/>
                    </a:lnTo>
                    <a:cubicBezTo>
                      <a:pt x="19312" y="361856"/>
                      <a:pt x="11216" y="358046"/>
                      <a:pt x="3215" y="354046"/>
                    </a:cubicBezTo>
                    <a:cubicBezTo>
                      <a:pt x="928" y="371477"/>
                      <a:pt x="-595" y="389002"/>
                      <a:pt x="-1167" y="406529"/>
                    </a:cubicBezTo>
                    <a:cubicBezTo>
                      <a:pt x="-1167" y="411672"/>
                      <a:pt x="-1167" y="416911"/>
                      <a:pt x="-1167" y="422054"/>
                    </a:cubicBezTo>
                    <a:cubicBezTo>
                      <a:pt x="-1072" y="439904"/>
                      <a:pt x="-120" y="457735"/>
                      <a:pt x="1786" y="475490"/>
                    </a:cubicBezTo>
                    <a:cubicBezTo>
                      <a:pt x="3691" y="493330"/>
                      <a:pt x="6453" y="510951"/>
                      <a:pt x="10073" y="528353"/>
                    </a:cubicBezTo>
                    <a:lnTo>
                      <a:pt x="10073" y="528353"/>
                    </a:lnTo>
                    <a:cubicBezTo>
                      <a:pt x="11120" y="533402"/>
                      <a:pt x="12263" y="537878"/>
                      <a:pt x="13406" y="543308"/>
                    </a:cubicBezTo>
                    <a:lnTo>
                      <a:pt x="13406" y="543879"/>
                    </a:lnTo>
                    <a:cubicBezTo>
                      <a:pt x="15026" y="550927"/>
                      <a:pt x="16835" y="557881"/>
                      <a:pt x="18740" y="564834"/>
                    </a:cubicBezTo>
                    <a:cubicBezTo>
                      <a:pt x="23502" y="582064"/>
                      <a:pt x="29123" y="599038"/>
                      <a:pt x="35599" y="615697"/>
                    </a:cubicBezTo>
                    <a:cubicBezTo>
                      <a:pt x="41981" y="632385"/>
                      <a:pt x="49316" y="648721"/>
                      <a:pt x="57412" y="664656"/>
                    </a:cubicBezTo>
                    <a:lnTo>
                      <a:pt x="57412" y="664656"/>
                    </a:lnTo>
                    <a:cubicBezTo>
                      <a:pt x="65508" y="680591"/>
                      <a:pt x="74366" y="696088"/>
                      <a:pt x="83987" y="711138"/>
                    </a:cubicBezTo>
                    <a:cubicBezTo>
                      <a:pt x="93607" y="726206"/>
                      <a:pt x="103989" y="740771"/>
                      <a:pt x="115134" y="754763"/>
                    </a:cubicBezTo>
                    <a:cubicBezTo>
                      <a:pt x="126182" y="768764"/>
                      <a:pt x="137993" y="782195"/>
                      <a:pt x="150376" y="795053"/>
                    </a:cubicBezTo>
                    <a:cubicBezTo>
                      <a:pt x="162759" y="807912"/>
                      <a:pt x="175902" y="820104"/>
                      <a:pt x="189523" y="831629"/>
                    </a:cubicBezTo>
                    <a:cubicBezTo>
                      <a:pt x="203145" y="843154"/>
                      <a:pt x="217432" y="854013"/>
                      <a:pt x="232195" y="864109"/>
                    </a:cubicBezTo>
                    <a:cubicBezTo>
                      <a:pt x="261722" y="884283"/>
                      <a:pt x="293155" y="901505"/>
                      <a:pt x="326016" y="915545"/>
                    </a:cubicBezTo>
                    <a:cubicBezTo>
                      <a:pt x="342495" y="922517"/>
                      <a:pt x="359258" y="928651"/>
                      <a:pt x="376309" y="933928"/>
                    </a:cubicBezTo>
                    <a:cubicBezTo>
                      <a:pt x="393359" y="939262"/>
                      <a:pt x="410598" y="943719"/>
                      <a:pt x="428125" y="947263"/>
                    </a:cubicBezTo>
                    <a:lnTo>
                      <a:pt x="428125" y="947263"/>
                    </a:lnTo>
                    <a:cubicBezTo>
                      <a:pt x="445651" y="950863"/>
                      <a:pt x="463272" y="953569"/>
                      <a:pt x="481084" y="955359"/>
                    </a:cubicBezTo>
                    <a:lnTo>
                      <a:pt x="494323" y="956597"/>
                    </a:lnTo>
                    <a:lnTo>
                      <a:pt x="494323" y="956597"/>
                    </a:lnTo>
                    <a:lnTo>
                      <a:pt x="507659" y="957454"/>
                    </a:lnTo>
                    <a:cubicBezTo>
                      <a:pt x="516612" y="957454"/>
                      <a:pt x="525566" y="958121"/>
                      <a:pt x="534423" y="958121"/>
                    </a:cubicBezTo>
                    <a:lnTo>
                      <a:pt x="534423" y="958121"/>
                    </a:lnTo>
                    <a:cubicBezTo>
                      <a:pt x="543948" y="958121"/>
                      <a:pt x="554045" y="958121"/>
                      <a:pt x="563952" y="957264"/>
                    </a:cubicBezTo>
                    <a:lnTo>
                      <a:pt x="566904" y="957264"/>
                    </a:lnTo>
                    <a:cubicBezTo>
                      <a:pt x="573477" y="956788"/>
                      <a:pt x="579953" y="956311"/>
                      <a:pt x="585954" y="955645"/>
                    </a:cubicBezTo>
                    <a:lnTo>
                      <a:pt x="595479" y="954597"/>
                    </a:lnTo>
                    <a:lnTo>
                      <a:pt x="603290" y="953645"/>
                    </a:lnTo>
                    <a:lnTo>
                      <a:pt x="603290" y="953645"/>
                    </a:lnTo>
                    <a:lnTo>
                      <a:pt x="609766" y="952692"/>
                    </a:lnTo>
                    <a:lnTo>
                      <a:pt x="616529" y="951740"/>
                    </a:lnTo>
                    <a:lnTo>
                      <a:pt x="616529" y="951740"/>
                    </a:lnTo>
                    <a:lnTo>
                      <a:pt x="624626" y="950311"/>
                    </a:lnTo>
                    <a:lnTo>
                      <a:pt x="629769" y="949454"/>
                    </a:lnTo>
                    <a:lnTo>
                      <a:pt x="629769" y="949454"/>
                    </a:lnTo>
                    <a:lnTo>
                      <a:pt x="633293" y="948787"/>
                    </a:lnTo>
                    <a:lnTo>
                      <a:pt x="651581" y="944977"/>
                    </a:lnTo>
                    <a:lnTo>
                      <a:pt x="655962" y="944024"/>
                    </a:lnTo>
                    <a:lnTo>
                      <a:pt x="655962" y="944024"/>
                    </a:lnTo>
                    <a:lnTo>
                      <a:pt x="659296" y="943167"/>
                    </a:lnTo>
                    <a:lnTo>
                      <a:pt x="668821" y="940786"/>
                    </a:lnTo>
                    <a:cubicBezTo>
                      <a:pt x="686157" y="936214"/>
                      <a:pt x="703207" y="930813"/>
                      <a:pt x="719971" y="924593"/>
                    </a:cubicBezTo>
                    <a:lnTo>
                      <a:pt x="732448" y="919736"/>
                    </a:lnTo>
                    <a:cubicBezTo>
                      <a:pt x="736640" y="918116"/>
                      <a:pt x="740735" y="916306"/>
                      <a:pt x="744831" y="914592"/>
                    </a:cubicBezTo>
                    <a:cubicBezTo>
                      <a:pt x="753023" y="911068"/>
                      <a:pt x="761119" y="907258"/>
                      <a:pt x="769119" y="903352"/>
                    </a:cubicBezTo>
                    <a:cubicBezTo>
                      <a:pt x="785217" y="895552"/>
                      <a:pt x="800838" y="886864"/>
                      <a:pt x="815983" y="877349"/>
                    </a:cubicBezTo>
                    <a:lnTo>
                      <a:pt x="815983" y="877349"/>
                    </a:lnTo>
                    <a:cubicBezTo>
                      <a:pt x="831127" y="867891"/>
                      <a:pt x="845796" y="857728"/>
                      <a:pt x="859988" y="846869"/>
                    </a:cubicBezTo>
                    <a:cubicBezTo>
                      <a:pt x="874180" y="836011"/>
                      <a:pt x="887802" y="824390"/>
                      <a:pt x="900851" y="812198"/>
                    </a:cubicBezTo>
                    <a:cubicBezTo>
                      <a:pt x="913900" y="800006"/>
                      <a:pt x="926282" y="787052"/>
                      <a:pt x="937997" y="773527"/>
                    </a:cubicBezTo>
                    <a:cubicBezTo>
                      <a:pt x="949714" y="760001"/>
                      <a:pt x="960762" y="745999"/>
                      <a:pt x="971050" y="731426"/>
                    </a:cubicBezTo>
                    <a:cubicBezTo>
                      <a:pt x="981337" y="716853"/>
                      <a:pt x="990957" y="701708"/>
                      <a:pt x="999625" y="686183"/>
                    </a:cubicBezTo>
                    <a:cubicBezTo>
                      <a:pt x="1017341" y="655093"/>
                      <a:pt x="1031820" y="622289"/>
                      <a:pt x="1042868" y="588265"/>
                    </a:cubicBezTo>
                    <a:cubicBezTo>
                      <a:pt x="1048393" y="571311"/>
                      <a:pt x="1053156" y="553976"/>
                      <a:pt x="1056965" y="536545"/>
                    </a:cubicBezTo>
                    <a:cubicBezTo>
                      <a:pt x="1060775" y="519114"/>
                      <a:pt x="1063728" y="501493"/>
                      <a:pt x="1065823" y="483776"/>
                    </a:cubicBezTo>
                    <a:cubicBezTo>
                      <a:pt x="1067823" y="466002"/>
                      <a:pt x="1068966" y="448134"/>
                      <a:pt x="1069252" y="430246"/>
                    </a:cubicBezTo>
                    <a:cubicBezTo>
                      <a:pt x="1069252" y="427579"/>
                      <a:pt x="1069252" y="425007"/>
                      <a:pt x="1069252" y="422340"/>
                    </a:cubicBezTo>
                    <a:lnTo>
                      <a:pt x="1069252" y="422340"/>
                    </a:lnTo>
                    <a:cubicBezTo>
                      <a:pt x="1069252" y="404490"/>
                      <a:pt x="1068300" y="386660"/>
                      <a:pt x="1066490" y="368905"/>
                    </a:cubicBezTo>
                    <a:lnTo>
                      <a:pt x="1066490" y="368905"/>
                    </a:lnTo>
                    <a:cubicBezTo>
                      <a:pt x="1064680" y="351122"/>
                      <a:pt x="1062013" y="333453"/>
                      <a:pt x="1058394" y="315946"/>
                    </a:cubicBezTo>
                    <a:cubicBezTo>
                      <a:pt x="1054869" y="298515"/>
                      <a:pt x="1050393" y="281179"/>
                      <a:pt x="1045154" y="264130"/>
                    </a:cubicBezTo>
                    <a:cubicBezTo>
                      <a:pt x="1039916" y="247080"/>
                      <a:pt x="1033629" y="230221"/>
                      <a:pt x="1026676" y="213838"/>
                    </a:cubicBezTo>
                    <a:lnTo>
                      <a:pt x="1026676" y="213838"/>
                    </a:lnTo>
                    <a:cubicBezTo>
                      <a:pt x="1019627" y="197455"/>
                      <a:pt x="1011912" y="181358"/>
                      <a:pt x="1003245" y="165641"/>
                    </a:cubicBezTo>
                    <a:cubicBezTo>
                      <a:pt x="994672" y="150001"/>
                      <a:pt x="985338" y="134809"/>
                      <a:pt x="975241" y="120112"/>
                    </a:cubicBezTo>
                    <a:cubicBezTo>
                      <a:pt x="955048" y="90584"/>
                      <a:pt x="931903" y="63171"/>
                      <a:pt x="906184" y="38292"/>
                    </a:cubicBezTo>
                    <a:cubicBezTo>
                      <a:pt x="893326" y="25909"/>
                      <a:pt x="879895" y="14099"/>
                      <a:pt x="865894" y="3049"/>
                    </a:cubicBezTo>
                    <a:cubicBezTo>
                      <a:pt x="864274" y="1716"/>
                      <a:pt x="862465" y="668"/>
                      <a:pt x="860845" y="-57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B390D565-97DC-4F74-91FE-D3ADAD0B3F85}"/>
                  </a:ext>
                </a:extLst>
              </p:cNvPr>
              <p:cNvSpPr/>
              <p:nvPr/>
            </p:nvSpPr>
            <p:spPr>
              <a:xfrm>
                <a:off x="5996137" y="4664589"/>
                <a:ext cx="959495" cy="1070295"/>
              </a:xfrm>
              <a:custGeom>
                <a:avLst/>
                <a:gdLst>
                  <a:gd name="connsiteX0" fmla="*/ 528656 w 959495"/>
                  <a:gd name="connsiteY0" fmla="*/ -94 h 1070295"/>
                  <a:gd name="connsiteX1" fmla="*/ 488556 w 959495"/>
                  <a:gd name="connsiteY1" fmla="*/ 1716 h 1070295"/>
                  <a:gd name="connsiteX2" fmla="*/ 488556 w 959495"/>
                  <a:gd name="connsiteY2" fmla="*/ 1716 h 1070295"/>
                  <a:gd name="connsiteX3" fmla="*/ 461981 w 959495"/>
                  <a:gd name="connsiteY3" fmla="*/ 4668 h 1070295"/>
                  <a:gd name="connsiteX4" fmla="*/ 435501 w 959495"/>
                  <a:gd name="connsiteY4" fmla="*/ 8859 h 1070295"/>
                  <a:gd name="connsiteX5" fmla="*/ 422357 w 959495"/>
                  <a:gd name="connsiteY5" fmla="*/ 11527 h 1070295"/>
                  <a:gd name="connsiteX6" fmla="*/ 383400 w 959495"/>
                  <a:gd name="connsiteY6" fmla="*/ 21052 h 1070295"/>
                  <a:gd name="connsiteX7" fmla="*/ 332821 w 959495"/>
                  <a:gd name="connsiteY7" fmla="*/ 38673 h 1070295"/>
                  <a:gd name="connsiteX8" fmla="*/ 308152 w 959495"/>
                  <a:gd name="connsiteY8" fmla="*/ 49245 h 1070295"/>
                  <a:gd name="connsiteX9" fmla="*/ 284149 w 959495"/>
                  <a:gd name="connsiteY9" fmla="*/ 61151 h 1070295"/>
                  <a:gd name="connsiteX10" fmla="*/ 238048 w 959495"/>
                  <a:gd name="connsiteY10" fmla="*/ 88393 h 1070295"/>
                  <a:gd name="connsiteX11" fmla="*/ 216046 w 959495"/>
                  <a:gd name="connsiteY11" fmla="*/ 103729 h 1070295"/>
                  <a:gd name="connsiteX12" fmla="*/ 194900 w 959495"/>
                  <a:gd name="connsiteY12" fmla="*/ 120111 h 1070295"/>
                  <a:gd name="connsiteX13" fmla="*/ 174611 w 959495"/>
                  <a:gd name="connsiteY13" fmla="*/ 137638 h 1070295"/>
                  <a:gd name="connsiteX14" fmla="*/ 155561 w 959495"/>
                  <a:gd name="connsiteY14" fmla="*/ 156021 h 1070295"/>
                  <a:gd name="connsiteX15" fmla="*/ 135368 w 959495"/>
                  <a:gd name="connsiteY15" fmla="*/ 177547 h 1070295"/>
                  <a:gd name="connsiteX16" fmla="*/ 126511 w 959495"/>
                  <a:gd name="connsiteY16" fmla="*/ 187644 h 1070295"/>
                  <a:gd name="connsiteX17" fmla="*/ 118033 w 959495"/>
                  <a:gd name="connsiteY17" fmla="*/ 198026 h 1070295"/>
                  <a:gd name="connsiteX18" fmla="*/ 101746 w 959495"/>
                  <a:gd name="connsiteY18" fmla="*/ 219267 h 1070295"/>
                  <a:gd name="connsiteX19" fmla="*/ 86505 w 959495"/>
                  <a:gd name="connsiteY19" fmla="*/ 241364 h 1070295"/>
                  <a:gd name="connsiteX20" fmla="*/ 72408 w 959495"/>
                  <a:gd name="connsiteY20" fmla="*/ 264129 h 1070295"/>
                  <a:gd name="connsiteX21" fmla="*/ 65741 w 959495"/>
                  <a:gd name="connsiteY21" fmla="*/ 275750 h 1070295"/>
                  <a:gd name="connsiteX22" fmla="*/ 65741 w 959495"/>
                  <a:gd name="connsiteY22" fmla="*/ 275750 h 1070295"/>
                  <a:gd name="connsiteX23" fmla="*/ 53358 w 959495"/>
                  <a:gd name="connsiteY23" fmla="*/ 299563 h 1070295"/>
                  <a:gd name="connsiteX24" fmla="*/ 53358 w 959495"/>
                  <a:gd name="connsiteY24" fmla="*/ 299563 h 1070295"/>
                  <a:gd name="connsiteX25" fmla="*/ 47739 w 959495"/>
                  <a:gd name="connsiteY25" fmla="*/ 311659 h 1070295"/>
                  <a:gd name="connsiteX26" fmla="*/ 42309 w 959495"/>
                  <a:gd name="connsiteY26" fmla="*/ 323851 h 1070295"/>
                  <a:gd name="connsiteX27" fmla="*/ 42309 w 959495"/>
                  <a:gd name="connsiteY27" fmla="*/ 323851 h 1070295"/>
                  <a:gd name="connsiteX28" fmla="*/ 37166 w 959495"/>
                  <a:gd name="connsiteY28" fmla="*/ 336234 h 1070295"/>
                  <a:gd name="connsiteX29" fmla="*/ 37166 w 959495"/>
                  <a:gd name="connsiteY29" fmla="*/ 336234 h 1070295"/>
                  <a:gd name="connsiteX30" fmla="*/ 27641 w 959495"/>
                  <a:gd name="connsiteY30" fmla="*/ 361380 h 1070295"/>
                  <a:gd name="connsiteX31" fmla="*/ 16021 w 959495"/>
                  <a:gd name="connsiteY31" fmla="*/ 399480 h 1070295"/>
                  <a:gd name="connsiteX32" fmla="*/ 12877 w 959495"/>
                  <a:gd name="connsiteY32" fmla="*/ 412434 h 1070295"/>
                  <a:gd name="connsiteX33" fmla="*/ 12877 w 959495"/>
                  <a:gd name="connsiteY33" fmla="*/ 412434 h 1070295"/>
                  <a:gd name="connsiteX34" fmla="*/ 3352 w 959495"/>
                  <a:gd name="connsiteY34" fmla="*/ 465202 h 1070295"/>
                  <a:gd name="connsiteX35" fmla="*/ -934 w 959495"/>
                  <a:gd name="connsiteY35" fmla="*/ 518542 h 1070295"/>
                  <a:gd name="connsiteX36" fmla="*/ 6496 w 959495"/>
                  <a:gd name="connsiteY36" fmla="*/ 625318 h 1070295"/>
                  <a:gd name="connsiteX37" fmla="*/ 18116 w 959495"/>
                  <a:gd name="connsiteY37" fmla="*/ 677610 h 1070295"/>
                  <a:gd name="connsiteX38" fmla="*/ 34976 w 959495"/>
                  <a:gd name="connsiteY38" fmla="*/ 728473 h 1070295"/>
                  <a:gd name="connsiteX39" fmla="*/ 34976 w 959495"/>
                  <a:gd name="connsiteY39" fmla="*/ 728473 h 1070295"/>
                  <a:gd name="connsiteX40" fmla="*/ 56787 w 959495"/>
                  <a:gd name="connsiteY40" fmla="*/ 777336 h 1070295"/>
                  <a:gd name="connsiteX41" fmla="*/ 83458 w 959495"/>
                  <a:gd name="connsiteY41" fmla="*/ 823818 h 1070295"/>
                  <a:gd name="connsiteX42" fmla="*/ 114605 w 959495"/>
                  <a:gd name="connsiteY42" fmla="*/ 867443 h 1070295"/>
                  <a:gd name="connsiteX43" fmla="*/ 149847 w 959495"/>
                  <a:gd name="connsiteY43" fmla="*/ 907734 h 1070295"/>
                  <a:gd name="connsiteX44" fmla="*/ 155372 w 959495"/>
                  <a:gd name="connsiteY44" fmla="*/ 913354 h 1070295"/>
                  <a:gd name="connsiteX45" fmla="*/ 155372 w 959495"/>
                  <a:gd name="connsiteY45" fmla="*/ 913354 h 1070295"/>
                  <a:gd name="connsiteX46" fmla="*/ 195090 w 959495"/>
                  <a:gd name="connsiteY46" fmla="*/ 949168 h 1070295"/>
                  <a:gd name="connsiteX47" fmla="*/ 238239 w 959495"/>
                  <a:gd name="connsiteY47" fmla="*/ 980886 h 1070295"/>
                  <a:gd name="connsiteX48" fmla="*/ 284435 w 959495"/>
                  <a:gd name="connsiteY48" fmla="*/ 1008127 h 1070295"/>
                  <a:gd name="connsiteX49" fmla="*/ 333012 w 959495"/>
                  <a:gd name="connsiteY49" fmla="*/ 1030702 h 1070295"/>
                  <a:gd name="connsiteX50" fmla="*/ 333012 w 959495"/>
                  <a:gd name="connsiteY50" fmla="*/ 1030702 h 1070295"/>
                  <a:gd name="connsiteX51" fmla="*/ 383590 w 959495"/>
                  <a:gd name="connsiteY51" fmla="*/ 1048323 h 1070295"/>
                  <a:gd name="connsiteX52" fmla="*/ 435692 w 959495"/>
                  <a:gd name="connsiteY52" fmla="*/ 1060705 h 1070295"/>
                  <a:gd name="connsiteX53" fmla="*/ 488841 w 959495"/>
                  <a:gd name="connsiteY53" fmla="*/ 1067849 h 1070295"/>
                  <a:gd name="connsiteX54" fmla="*/ 595808 w 959495"/>
                  <a:gd name="connsiteY54" fmla="*/ 1066134 h 1070295"/>
                  <a:gd name="connsiteX55" fmla="*/ 601809 w 959495"/>
                  <a:gd name="connsiteY55" fmla="*/ 1065182 h 1070295"/>
                  <a:gd name="connsiteX56" fmla="*/ 600666 w 959495"/>
                  <a:gd name="connsiteY56" fmla="*/ 1062801 h 1070295"/>
                  <a:gd name="connsiteX57" fmla="*/ 587711 w 959495"/>
                  <a:gd name="connsiteY57" fmla="*/ 1034797 h 1070295"/>
                  <a:gd name="connsiteX58" fmla="*/ 576281 w 959495"/>
                  <a:gd name="connsiteY58" fmla="*/ 1006222 h 1070295"/>
                  <a:gd name="connsiteX59" fmla="*/ 566184 w 959495"/>
                  <a:gd name="connsiteY59" fmla="*/ 977076 h 1070295"/>
                  <a:gd name="connsiteX60" fmla="*/ 557612 w 959495"/>
                  <a:gd name="connsiteY60" fmla="*/ 947358 h 1070295"/>
                  <a:gd name="connsiteX61" fmla="*/ 544943 w 959495"/>
                  <a:gd name="connsiteY61" fmla="*/ 886969 h 1070295"/>
                  <a:gd name="connsiteX62" fmla="*/ 538372 w 959495"/>
                  <a:gd name="connsiteY62" fmla="*/ 825628 h 1070295"/>
                  <a:gd name="connsiteX63" fmla="*/ 537419 w 959495"/>
                  <a:gd name="connsiteY63" fmla="*/ 791528 h 1070295"/>
                  <a:gd name="connsiteX64" fmla="*/ 537419 w 959495"/>
                  <a:gd name="connsiteY64" fmla="*/ 791528 h 1070295"/>
                  <a:gd name="connsiteX65" fmla="*/ 540562 w 959495"/>
                  <a:gd name="connsiteY65" fmla="*/ 729902 h 1070295"/>
                  <a:gd name="connsiteX66" fmla="*/ 550087 w 959495"/>
                  <a:gd name="connsiteY66" fmla="*/ 668846 h 1070295"/>
                  <a:gd name="connsiteX67" fmla="*/ 565422 w 959495"/>
                  <a:gd name="connsiteY67" fmla="*/ 609030 h 1070295"/>
                  <a:gd name="connsiteX68" fmla="*/ 570185 w 959495"/>
                  <a:gd name="connsiteY68" fmla="*/ 594361 h 1070295"/>
                  <a:gd name="connsiteX69" fmla="*/ 570185 w 959495"/>
                  <a:gd name="connsiteY69" fmla="*/ 594361 h 1070295"/>
                  <a:gd name="connsiteX70" fmla="*/ 586663 w 959495"/>
                  <a:gd name="connsiteY70" fmla="*/ 551118 h 1070295"/>
                  <a:gd name="connsiteX71" fmla="*/ 592854 w 959495"/>
                  <a:gd name="connsiteY71" fmla="*/ 537021 h 1070295"/>
                  <a:gd name="connsiteX72" fmla="*/ 613524 w 959495"/>
                  <a:gd name="connsiteY72" fmla="*/ 495587 h 1070295"/>
                  <a:gd name="connsiteX73" fmla="*/ 645814 w 959495"/>
                  <a:gd name="connsiteY73" fmla="*/ 443009 h 1070295"/>
                  <a:gd name="connsiteX74" fmla="*/ 683247 w 959495"/>
                  <a:gd name="connsiteY74" fmla="*/ 393955 h 1070295"/>
                  <a:gd name="connsiteX75" fmla="*/ 683247 w 959495"/>
                  <a:gd name="connsiteY75" fmla="*/ 393955 h 1070295"/>
                  <a:gd name="connsiteX76" fmla="*/ 714394 w 959495"/>
                  <a:gd name="connsiteY76" fmla="*/ 359761 h 1070295"/>
                  <a:gd name="connsiteX77" fmla="*/ 725443 w 959495"/>
                  <a:gd name="connsiteY77" fmla="*/ 348902 h 1070295"/>
                  <a:gd name="connsiteX78" fmla="*/ 771830 w 959495"/>
                  <a:gd name="connsiteY78" fmla="*/ 308230 h 1070295"/>
                  <a:gd name="connsiteX79" fmla="*/ 822027 w 959495"/>
                  <a:gd name="connsiteY79" fmla="*/ 272416 h 1070295"/>
                  <a:gd name="connsiteX80" fmla="*/ 835171 w 959495"/>
                  <a:gd name="connsiteY80" fmla="*/ 264225 h 1070295"/>
                  <a:gd name="connsiteX81" fmla="*/ 848505 w 959495"/>
                  <a:gd name="connsiteY81" fmla="*/ 256414 h 1070295"/>
                  <a:gd name="connsiteX82" fmla="*/ 875652 w 959495"/>
                  <a:gd name="connsiteY82" fmla="*/ 241746 h 1070295"/>
                  <a:gd name="connsiteX83" fmla="*/ 931944 w 959495"/>
                  <a:gd name="connsiteY83" fmla="*/ 216600 h 1070295"/>
                  <a:gd name="connsiteX84" fmla="*/ 958329 w 959495"/>
                  <a:gd name="connsiteY84" fmla="*/ 207075 h 1070295"/>
                  <a:gd name="connsiteX85" fmla="*/ 924420 w 959495"/>
                  <a:gd name="connsiteY85" fmla="*/ 166879 h 1070295"/>
                  <a:gd name="connsiteX86" fmla="*/ 913657 w 959495"/>
                  <a:gd name="connsiteY86" fmla="*/ 155639 h 1070295"/>
                  <a:gd name="connsiteX87" fmla="*/ 873747 w 959495"/>
                  <a:gd name="connsiteY87" fmla="*/ 120016 h 1070295"/>
                  <a:gd name="connsiteX88" fmla="*/ 830503 w 959495"/>
                  <a:gd name="connsiteY88" fmla="*/ 88393 h 1070295"/>
                  <a:gd name="connsiteX89" fmla="*/ 817169 w 959495"/>
                  <a:gd name="connsiteY89" fmla="*/ 80011 h 1070295"/>
                  <a:gd name="connsiteX90" fmla="*/ 817169 w 959495"/>
                  <a:gd name="connsiteY90" fmla="*/ 80011 h 1070295"/>
                  <a:gd name="connsiteX91" fmla="*/ 798119 w 959495"/>
                  <a:gd name="connsiteY91" fmla="*/ 69057 h 1070295"/>
                  <a:gd name="connsiteX92" fmla="*/ 750494 w 959495"/>
                  <a:gd name="connsiteY92" fmla="*/ 44959 h 1070295"/>
                  <a:gd name="connsiteX93" fmla="*/ 738111 w 959495"/>
                  <a:gd name="connsiteY93" fmla="*/ 39720 h 1070295"/>
                  <a:gd name="connsiteX94" fmla="*/ 713155 w 959495"/>
                  <a:gd name="connsiteY94" fmla="*/ 30195 h 1070295"/>
                  <a:gd name="connsiteX95" fmla="*/ 700392 w 959495"/>
                  <a:gd name="connsiteY95" fmla="*/ 25909 h 1070295"/>
                  <a:gd name="connsiteX96" fmla="*/ 648766 w 959495"/>
                  <a:gd name="connsiteY96" fmla="*/ 11812 h 1070295"/>
                  <a:gd name="connsiteX97" fmla="*/ 595903 w 959495"/>
                  <a:gd name="connsiteY97" fmla="*/ 2954 h 1070295"/>
                  <a:gd name="connsiteX98" fmla="*/ 542467 w 959495"/>
                  <a:gd name="connsiteY98" fmla="*/ -570 h 107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959495" h="1070295">
                    <a:moveTo>
                      <a:pt x="528656" y="-94"/>
                    </a:moveTo>
                    <a:cubicBezTo>
                      <a:pt x="515225" y="-94"/>
                      <a:pt x="501890" y="573"/>
                      <a:pt x="488556" y="1716"/>
                    </a:cubicBezTo>
                    <a:lnTo>
                      <a:pt x="488556" y="1716"/>
                    </a:lnTo>
                    <a:cubicBezTo>
                      <a:pt x="479697" y="2478"/>
                      <a:pt x="470840" y="3430"/>
                      <a:pt x="461981" y="4668"/>
                    </a:cubicBezTo>
                    <a:cubicBezTo>
                      <a:pt x="453122" y="5907"/>
                      <a:pt x="444265" y="7240"/>
                      <a:pt x="435501" y="8859"/>
                    </a:cubicBezTo>
                    <a:lnTo>
                      <a:pt x="422357" y="11527"/>
                    </a:lnTo>
                    <a:cubicBezTo>
                      <a:pt x="409212" y="14289"/>
                      <a:pt x="396258" y="17527"/>
                      <a:pt x="383400" y="21052"/>
                    </a:cubicBezTo>
                    <a:cubicBezTo>
                      <a:pt x="366254" y="26071"/>
                      <a:pt x="349396" y="31948"/>
                      <a:pt x="332821" y="38673"/>
                    </a:cubicBezTo>
                    <a:cubicBezTo>
                      <a:pt x="324535" y="42006"/>
                      <a:pt x="316343" y="45530"/>
                      <a:pt x="308152" y="49245"/>
                    </a:cubicBezTo>
                    <a:cubicBezTo>
                      <a:pt x="299961" y="52960"/>
                      <a:pt x="292055" y="57056"/>
                      <a:pt x="284149" y="61151"/>
                    </a:cubicBezTo>
                    <a:cubicBezTo>
                      <a:pt x="268338" y="69438"/>
                      <a:pt x="253003" y="78582"/>
                      <a:pt x="238048" y="88393"/>
                    </a:cubicBezTo>
                    <a:cubicBezTo>
                      <a:pt x="230618" y="93346"/>
                      <a:pt x="223284" y="98489"/>
                      <a:pt x="216046" y="103729"/>
                    </a:cubicBezTo>
                    <a:cubicBezTo>
                      <a:pt x="208807" y="108967"/>
                      <a:pt x="201853" y="114492"/>
                      <a:pt x="194900" y="120111"/>
                    </a:cubicBezTo>
                    <a:cubicBezTo>
                      <a:pt x="187947" y="125731"/>
                      <a:pt x="181184" y="131637"/>
                      <a:pt x="174611" y="137638"/>
                    </a:cubicBezTo>
                    <a:cubicBezTo>
                      <a:pt x="168040" y="143638"/>
                      <a:pt x="161467" y="149734"/>
                      <a:pt x="155561" y="156021"/>
                    </a:cubicBezTo>
                    <a:cubicBezTo>
                      <a:pt x="149656" y="162307"/>
                      <a:pt x="141846" y="170213"/>
                      <a:pt x="135368" y="177547"/>
                    </a:cubicBezTo>
                    <a:cubicBezTo>
                      <a:pt x="132321" y="180881"/>
                      <a:pt x="129463" y="184214"/>
                      <a:pt x="126511" y="187644"/>
                    </a:cubicBezTo>
                    <a:cubicBezTo>
                      <a:pt x="123558" y="191073"/>
                      <a:pt x="120796" y="194502"/>
                      <a:pt x="118033" y="198026"/>
                    </a:cubicBezTo>
                    <a:cubicBezTo>
                      <a:pt x="112414" y="204979"/>
                      <a:pt x="106984" y="212028"/>
                      <a:pt x="101746" y="219267"/>
                    </a:cubicBezTo>
                    <a:cubicBezTo>
                      <a:pt x="96507" y="226505"/>
                      <a:pt x="91363" y="233840"/>
                      <a:pt x="86505" y="241364"/>
                    </a:cubicBezTo>
                    <a:cubicBezTo>
                      <a:pt x="81647" y="248889"/>
                      <a:pt x="76980" y="256414"/>
                      <a:pt x="72408" y="264129"/>
                    </a:cubicBezTo>
                    <a:cubicBezTo>
                      <a:pt x="70122" y="267939"/>
                      <a:pt x="67932" y="271844"/>
                      <a:pt x="65741" y="275750"/>
                    </a:cubicBezTo>
                    <a:lnTo>
                      <a:pt x="65741" y="275750"/>
                    </a:lnTo>
                    <a:cubicBezTo>
                      <a:pt x="61454" y="283561"/>
                      <a:pt x="57359" y="291561"/>
                      <a:pt x="53358" y="299563"/>
                    </a:cubicBezTo>
                    <a:lnTo>
                      <a:pt x="53358" y="299563"/>
                    </a:lnTo>
                    <a:cubicBezTo>
                      <a:pt x="51454" y="303563"/>
                      <a:pt x="49548" y="307563"/>
                      <a:pt x="47739" y="311659"/>
                    </a:cubicBezTo>
                    <a:cubicBezTo>
                      <a:pt x="45929" y="315755"/>
                      <a:pt x="44024" y="319755"/>
                      <a:pt x="42309" y="323851"/>
                    </a:cubicBezTo>
                    <a:lnTo>
                      <a:pt x="42309" y="323851"/>
                    </a:lnTo>
                    <a:cubicBezTo>
                      <a:pt x="40500" y="327947"/>
                      <a:pt x="38785" y="332043"/>
                      <a:pt x="37166" y="336234"/>
                    </a:cubicBezTo>
                    <a:lnTo>
                      <a:pt x="37166" y="336234"/>
                    </a:lnTo>
                    <a:cubicBezTo>
                      <a:pt x="33833" y="344520"/>
                      <a:pt x="30784" y="352902"/>
                      <a:pt x="27641" y="361380"/>
                    </a:cubicBezTo>
                    <a:cubicBezTo>
                      <a:pt x="23259" y="374048"/>
                      <a:pt x="19355" y="386907"/>
                      <a:pt x="16021" y="399480"/>
                    </a:cubicBezTo>
                    <a:cubicBezTo>
                      <a:pt x="14972" y="403766"/>
                      <a:pt x="13829" y="408147"/>
                      <a:pt x="12877" y="412434"/>
                    </a:cubicBezTo>
                    <a:lnTo>
                      <a:pt x="12877" y="412434"/>
                    </a:lnTo>
                    <a:cubicBezTo>
                      <a:pt x="8782" y="429845"/>
                      <a:pt x="5638" y="447457"/>
                      <a:pt x="3352" y="465202"/>
                    </a:cubicBezTo>
                    <a:cubicBezTo>
                      <a:pt x="971" y="482890"/>
                      <a:pt x="-458" y="500702"/>
                      <a:pt x="-934" y="518542"/>
                    </a:cubicBezTo>
                    <a:cubicBezTo>
                      <a:pt x="-1981" y="554289"/>
                      <a:pt x="495" y="590065"/>
                      <a:pt x="6496" y="625318"/>
                    </a:cubicBezTo>
                    <a:cubicBezTo>
                      <a:pt x="9544" y="642910"/>
                      <a:pt x="13449" y="660341"/>
                      <a:pt x="18116" y="677610"/>
                    </a:cubicBezTo>
                    <a:cubicBezTo>
                      <a:pt x="22974" y="694755"/>
                      <a:pt x="28498" y="711804"/>
                      <a:pt x="34976" y="728473"/>
                    </a:cubicBezTo>
                    <a:lnTo>
                      <a:pt x="34976" y="728473"/>
                    </a:lnTo>
                    <a:cubicBezTo>
                      <a:pt x="41452" y="745142"/>
                      <a:pt x="48786" y="761430"/>
                      <a:pt x="56787" y="777336"/>
                    </a:cubicBezTo>
                    <a:cubicBezTo>
                      <a:pt x="64884" y="793272"/>
                      <a:pt x="73837" y="808779"/>
                      <a:pt x="83458" y="823818"/>
                    </a:cubicBezTo>
                    <a:cubicBezTo>
                      <a:pt x="93078" y="838887"/>
                      <a:pt x="103460" y="853451"/>
                      <a:pt x="114605" y="867443"/>
                    </a:cubicBezTo>
                    <a:cubicBezTo>
                      <a:pt x="125653" y="881483"/>
                      <a:pt x="137369" y="894932"/>
                      <a:pt x="149847" y="907734"/>
                    </a:cubicBezTo>
                    <a:lnTo>
                      <a:pt x="155372" y="913354"/>
                    </a:lnTo>
                    <a:lnTo>
                      <a:pt x="155372" y="913354"/>
                    </a:lnTo>
                    <a:cubicBezTo>
                      <a:pt x="168040" y="925927"/>
                      <a:pt x="181280" y="937928"/>
                      <a:pt x="195090" y="949168"/>
                    </a:cubicBezTo>
                    <a:cubicBezTo>
                      <a:pt x="208902" y="960455"/>
                      <a:pt x="223379" y="971047"/>
                      <a:pt x="238239" y="980886"/>
                    </a:cubicBezTo>
                    <a:cubicBezTo>
                      <a:pt x="253193" y="990754"/>
                      <a:pt x="268623" y="999840"/>
                      <a:pt x="284435" y="1008127"/>
                    </a:cubicBezTo>
                    <a:cubicBezTo>
                      <a:pt x="300247" y="1016500"/>
                      <a:pt x="316439" y="1024034"/>
                      <a:pt x="333012" y="1030702"/>
                    </a:cubicBezTo>
                    <a:lnTo>
                      <a:pt x="333012" y="1030702"/>
                    </a:lnTo>
                    <a:cubicBezTo>
                      <a:pt x="349586" y="1037426"/>
                      <a:pt x="366445" y="1043303"/>
                      <a:pt x="383590" y="1048323"/>
                    </a:cubicBezTo>
                    <a:cubicBezTo>
                      <a:pt x="400830" y="1053276"/>
                      <a:pt x="418166" y="1057848"/>
                      <a:pt x="435692" y="1060705"/>
                    </a:cubicBezTo>
                    <a:cubicBezTo>
                      <a:pt x="453218" y="1063562"/>
                      <a:pt x="471029" y="1066325"/>
                      <a:pt x="488841" y="1067849"/>
                    </a:cubicBezTo>
                    <a:cubicBezTo>
                      <a:pt x="524466" y="1070830"/>
                      <a:pt x="560279" y="1070259"/>
                      <a:pt x="595808" y="1066134"/>
                    </a:cubicBezTo>
                    <a:cubicBezTo>
                      <a:pt x="597808" y="1066134"/>
                      <a:pt x="599808" y="1065372"/>
                      <a:pt x="601809" y="1065182"/>
                    </a:cubicBezTo>
                    <a:lnTo>
                      <a:pt x="600666" y="1062801"/>
                    </a:lnTo>
                    <a:cubicBezTo>
                      <a:pt x="596093" y="1053276"/>
                      <a:pt x="591807" y="1044227"/>
                      <a:pt x="587711" y="1034797"/>
                    </a:cubicBezTo>
                    <a:cubicBezTo>
                      <a:pt x="583615" y="1025368"/>
                      <a:pt x="579901" y="1015747"/>
                      <a:pt x="576281" y="1006222"/>
                    </a:cubicBezTo>
                    <a:cubicBezTo>
                      <a:pt x="572662" y="996697"/>
                      <a:pt x="569328" y="987172"/>
                      <a:pt x="566184" y="977076"/>
                    </a:cubicBezTo>
                    <a:cubicBezTo>
                      <a:pt x="563041" y="966979"/>
                      <a:pt x="560279" y="957359"/>
                      <a:pt x="557612" y="947358"/>
                    </a:cubicBezTo>
                    <a:cubicBezTo>
                      <a:pt x="552373" y="927479"/>
                      <a:pt x="548087" y="907353"/>
                      <a:pt x="544943" y="886969"/>
                    </a:cubicBezTo>
                    <a:cubicBezTo>
                      <a:pt x="541705" y="866652"/>
                      <a:pt x="539515" y="846173"/>
                      <a:pt x="538372" y="825628"/>
                    </a:cubicBezTo>
                    <a:cubicBezTo>
                      <a:pt x="537800" y="814293"/>
                      <a:pt x="537419" y="802863"/>
                      <a:pt x="537419" y="791528"/>
                    </a:cubicBezTo>
                    <a:lnTo>
                      <a:pt x="537419" y="791528"/>
                    </a:lnTo>
                    <a:cubicBezTo>
                      <a:pt x="537419" y="770945"/>
                      <a:pt x="538467" y="750380"/>
                      <a:pt x="540562" y="729902"/>
                    </a:cubicBezTo>
                    <a:cubicBezTo>
                      <a:pt x="542658" y="709404"/>
                      <a:pt x="545897" y="689021"/>
                      <a:pt x="550087" y="668846"/>
                    </a:cubicBezTo>
                    <a:cubicBezTo>
                      <a:pt x="554184" y="648653"/>
                      <a:pt x="559231" y="628718"/>
                      <a:pt x="565422" y="609030"/>
                    </a:cubicBezTo>
                    <a:cubicBezTo>
                      <a:pt x="566947" y="604172"/>
                      <a:pt x="568471" y="599505"/>
                      <a:pt x="570185" y="594361"/>
                    </a:cubicBezTo>
                    <a:lnTo>
                      <a:pt x="570185" y="594361"/>
                    </a:lnTo>
                    <a:cubicBezTo>
                      <a:pt x="575138" y="579788"/>
                      <a:pt x="580567" y="565310"/>
                      <a:pt x="586663" y="551118"/>
                    </a:cubicBezTo>
                    <a:cubicBezTo>
                      <a:pt x="588664" y="546355"/>
                      <a:pt x="590759" y="541593"/>
                      <a:pt x="592854" y="537021"/>
                    </a:cubicBezTo>
                    <a:cubicBezTo>
                      <a:pt x="599237" y="522924"/>
                      <a:pt x="606094" y="509113"/>
                      <a:pt x="613524" y="495587"/>
                    </a:cubicBezTo>
                    <a:cubicBezTo>
                      <a:pt x="623049" y="477585"/>
                      <a:pt x="634193" y="459963"/>
                      <a:pt x="645814" y="443009"/>
                    </a:cubicBezTo>
                    <a:cubicBezTo>
                      <a:pt x="657434" y="426054"/>
                      <a:pt x="670007" y="409672"/>
                      <a:pt x="683247" y="393955"/>
                    </a:cubicBezTo>
                    <a:lnTo>
                      <a:pt x="683247" y="393955"/>
                    </a:lnTo>
                    <a:cubicBezTo>
                      <a:pt x="693248" y="382144"/>
                      <a:pt x="703630" y="370742"/>
                      <a:pt x="714394" y="359761"/>
                    </a:cubicBezTo>
                    <a:cubicBezTo>
                      <a:pt x="718013" y="356046"/>
                      <a:pt x="721728" y="352426"/>
                      <a:pt x="725443" y="348902"/>
                    </a:cubicBezTo>
                    <a:cubicBezTo>
                      <a:pt x="740206" y="334538"/>
                      <a:pt x="755636" y="320965"/>
                      <a:pt x="771830" y="308230"/>
                    </a:cubicBezTo>
                    <a:cubicBezTo>
                      <a:pt x="787926" y="295409"/>
                      <a:pt x="804690" y="283455"/>
                      <a:pt x="822027" y="272416"/>
                    </a:cubicBezTo>
                    <a:cubicBezTo>
                      <a:pt x="826312" y="269559"/>
                      <a:pt x="830789" y="266892"/>
                      <a:pt x="835171" y="264225"/>
                    </a:cubicBezTo>
                    <a:cubicBezTo>
                      <a:pt x="839552" y="261558"/>
                      <a:pt x="844029" y="258891"/>
                      <a:pt x="848505" y="256414"/>
                    </a:cubicBezTo>
                    <a:cubicBezTo>
                      <a:pt x="857364" y="251271"/>
                      <a:pt x="866412" y="246318"/>
                      <a:pt x="875652" y="241746"/>
                    </a:cubicBezTo>
                    <a:cubicBezTo>
                      <a:pt x="893940" y="232411"/>
                      <a:pt x="912799" y="224019"/>
                      <a:pt x="931944" y="216600"/>
                    </a:cubicBezTo>
                    <a:cubicBezTo>
                      <a:pt x="940708" y="213171"/>
                      <a:pt x="949471" y="210027"/>
                      <a:pt x="958329" y="207075"/>
                    </a:cubicBezTo>
                    <a:cubicBezTo>
                      <a:pt x="947756" y="193102"/>
                      <a:pt x="936422" y="179681"/>
                      <a:pt x="924420" y="166879"/>
                    </a:cubicBezTo>
                    <a:cubicBezTo>
                      <a:pt x="920896" y="163069"/>
                      <a:pt x="917277" y="159354"/>
                      <a:pt x="913657" y="155639"/>
                    </a:cubicBezTo>
                    <a:cubicBezTo>
                      <a:pt x="900988" y="143095"/>
                      <a:pt x="887653" y="131198"/>
                      <a:pt x="873747" y="120016"/>
                    </a:cubicBezTo>
                    <a:cubicBezTo>
                      <a:pt x="859840" y="108776"/>
                      <a:pt x="845458" y="98232"/>
                      <a:pt x="830503" y="88393"/>
                    </a:cubicBezTo>
                    <a:cubicBezTo>
                      <a:pt x="826122" y="85535"/>
                      <a:pt x="821645" y="82773"/>
                      <a:pt x="817169" y="80011"/>
                    </a:cubicBezTo>
                    <a:lnTo>
                      <a:pt x="817169" y="80011"/>
                    </a:lnTo>
                    <a:cubicBezTo>
                      <a:pt x="811073" y="76297"/>
                      <a:pt x="804881" y="72582"/>
                      <a:pt x="798119" y="69057"/>
                    </a:cubicBezTo>
                    <a:cubicBezTo>
                      <a:pt x="782688" y="60237"/>
                      <a:pt x="766781" y="52198"/>
                      <a:pt x="750494" y="44959"/>
                    </a:cubicBezTo>
                    <a:lnTo>
                      <a:pt x="738111" y="39720"/>
                    </a:lnTo>
                    <a:cubicBezTo>
                      <a:pt x="729919" y="36291"/>
                      <a:pt x="721537" y="33053"/>
                      <a:pt x="713155" y="30195"/>
                    </a:cubicBezTo>
                    <a:cubicBezTo>
                      <a:pt x="708869" y="28767"/>
                      <a:pt x="704678" y="27243"/>
                      <a:pt x="700392" y="25909"/>
                    </a:cubicBezTo>
                    <a:cubicBezTo>
                      <a:pt x="683437" y="20385"/>
                      <a:pt x="666197" y="15622"/>
                      <a:pt x="648766" y="11812"/>
                    </a:cubicBezTo>
                    <a:cubicBezTo>
                      <a:pt x="631336" y="8002"/>
                      <a:pt x="613619" y="5049"/>
                      <a:pt x="595903" y="2954"/>
                    </a:cubicBezTo>
                    <a:cubicBezTo>
                      <a:pt x="578186" y="877"/>
                      <a:pt x="560374" y="-303"/>
                      <a:pt x="542467" y="-57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D1FE1763-46E0-414B-911A-69EC3D60F4B1}"/>
                  </a:ext>
                </a:extLst>
              </p:cNvPr>
              <p:cNvSpPr/>
              <p:nvPr/>
            </p:nvSpPr>
            <p:spPr>
              <a:xfrm>
                <a:off x="7236715" y="4776603"/>
                <a:ext cx="1070655" cy="959888"/>
              </a:xfrm>
              <a:custGeom>
                <a:avLst/>
                <a:gdLst>
                  <a:gd name="connsiteX0" fmla="*/ 206574 w 1070655"/>
                  <a:gd name="connsiteY0" fmla="*/ -570 h 959888"/>
                  <a:gd name="connsiteX1" fmla="*/ 166377 w 1070655"/>
                  <a:gd name="connsiteY1" fmla="*/ 33434 h 959888"/>
                  <a:gd name="connsiteX2" fmla="*/ 155138 w 1070655"/>
                  <a:gd name="connsiteY2" fmla="*/ 44197 h 959888"/>
                  <a:gd name="connsiteX3" fmla="*/ 119515 w 1070655"/>
                  <a:gd name="connsiteY3" fmla="*/ 84106 h 959888"/>
                  <a:gd name="connsiteX4" fmla="*/ 87987 w 1070655"/>
                  <a:gd name="connsiteY4" fmla="*/ 127350 h 959888"/>
                  <a:gd name="connsiteX5" fmla="*/ 79509 w 1070655"/>
                  <a:gd name="connsiteY5" fmla="*/ 140685 h 959888"/>
                  <a:gd name="connsiteX6" fmla="*/ 79509 w 1070655"/>
                  <a:gd name="connsiteY6" fmla="*/ 140685 h 959888"/>
                  <a:gd name="connsiteX7" fmla="*/ 68461 w 1070655"/>
                  <a:gd name="connsiteY7" fmla="*/ 159735 h 959888"/>
                  <a:gd name="connsiteX8" fmla="*/ 61983 w 1070655"/>
                  <a:gd name="connsiteY8" fmla="*/ 171451 h 959888"/>
                  <a:gd name="connsiteX9" fmla="*/ 55792 w 1070655"/>
                  <a:gd name="connsiteY9" fmla="*/ 183357 h 959888"/>
                  <a:gd name="connsiteX10" fmla="*/ 49982 w 1070655"/>
                  <a:gd name="connsiteY10" fmla="*/ 195359 h 959888"/>
                  <a:gd name="connsiteX11" fmla="*/ 44458 w 1070655"/>
                  <a:gd name="connsiteY11" fmla="*/ 207551 h 959888"/>
                  <a:gd name="connsiteX12" fmla="*/ 39123 w 1070655"/>
                  <a:gd name="connsiteY12" fmla="*/ 219933 h 959888"/>
                  <a:gd name="connsiteX13" fmla="*/ 34170 w 1070655"/>
                  <a:gd name="connsiteY13" fmla="*/ 232316 h 959888"/>
                  <a:gd name="connsiteX14" fmla="*/ 25217 w 1070655"/>
                  <a:gd name="connsiteY14" fmla="*/ 257557 h 959888"/>
                  <a:gd name="connsiteX15" fmla="*/ 21216 w 1070655"/>
                  <a:gd name="connsiteY15" fmla="*/ 270416 h 959888"/>
                  <a:gd name="connsiteX16" fmla="*/ 11120 w 1070655"/>
                  <a:gd name="connsiteY16" fmla="*/ 309278 h 959888"/>
                  <a:gd name="connsiteX17" fmla="*/ 8453 w 1070655"/>
                  <a:gd name="connsiteY17" fmla="*/ 322422 h 959888"/>
                  <a:gd name="connsiteX18" fmla="*/ 6072 w 1070655"/>
                  <a:gd name="connsiteY18" fmla="*/ 335567 h 959888"/>
                  <a:gd name="connsiteX19" fmla="*/ 2262 w 1070655"/>
                  <a:gd name="connsiteY19" fmla="*/ 362141 h 959888"/>
                  <a:gd name="connsiteX20" fmla="*/ 928 w 1070655"/>
                  <a:gd name="connsiteY20" fmla="*/ 375477 h 959888"/>
                  <a:gd name="connsiteX21" fmla="*/ -1167 w 1070655"/>
                  <a:gd name="connsiteY21" fmla="*/ 415577 h 959888"/>
                  <a:gd name="connsiteX22" fmla="*/ -1167 w 1070655"/>
                  <a:gd name="connsiteY22" fmla="*/ 429007 h 959888"/>
                  <a:gd name="connsiteX23" fmla="*/ -215 w 1070655"/>
                  <a:gd name="connsiteY23" fmla="*/ 455772 h 959888"/>
                  <a:gd name="connsiteX24" fmla="*/ 737 w 1070655"/>
                  <a:gd name="connsiteY24" fmla="*/ 469107 h 959888"/>
                  <a:gd name="connsiteX25" fmla="*/ 3595 w 1070655"/>
                  <a:gd name="connsiteY25" fmla="*/ 495777 h 959888"/>
                  <a:gd name="connsiteX26" fmla="*/ 5595 w 1070655"/>
                  <a:gd name="connsiteY26" fmla="*/ 509017 h 959888"/>
                  <a:gd name="connsiteX27" fmla="*/ 7881 w 1070655"/>
                  <a:gd name="connsiteY27" fmla="*/ 522162 h 959888"/>
                  <a:gd name="connsiteX28" fmla="*/ 7881 w 1070655"/>
                  <a:gd name="connsiteY28" fmla="*/ 522162 h 959888"/>
                  <a:gd name="connsiteX29" fmla="*/ 13406 w 1070655"/>
                  <a:gd name="connsiteY29" fmla="*/ 548356 h 959888"/>
                  <a:gd name="connsiteX30" fmla="*/ 16740 w 1070655"/>
                  <a:gd name="connsiteY30" fmla="*/ 561309 h 959888"/>
                  <a:gd name="connsiteX31" fmla="*/ 20264 w 1070655"/>
                  <a:gd name="connsiteY31" fmla="*/ 574263 h 959888"/>
                  <a:gd name="connsiteX32" fmla="*/ 24265 w 1070655"/>
                  <a:gd name="connsiteY32" fmla="*/ 587027 h 959888"/>
                  <a:gd name="connsiteX33" fmla="*/ 28455 w 1070655"/>
                  <a:gd name="connsiteY33" fmla="*/ 599790 h 959888"/>
                  <a:gd name="connsiteX34" fmla="*/ 37980 w 1070655"/>
                  <a:gd name="connsiteY34" fmla="*/ 624841 h 959888"/>
                  <a:gd name="connsiteX35" fmla="*/ 43124 w 1070655"/>
                  <a:gd name="connsiteY35" fmla="*/ 637223 h 959888"/>
                  <a:gd name="connsiteX36" fmla="*/ 60459 w 1070655"/>
                  <a:gd name="connsiteY36" fmla="*/ 673419 h 959888"/>
                  <a:gd name="connsiteX37" fmla="*/ 73508 w 1070655"/>
                  <a:gd name="connsiteY37" fmla="*/ 696850 h 959888"/>
                  <a:gd name="connsiteX38" fmla="*/ 87796 w 1070655"/>
                  <a:gd name="connsiteY38" fmla="*/ 719519 h 959888"/>
                  <a:gd name="connsiteX39" fmla="*/ 95321 w 1070655"/>
                  <a:gd name="connsiteY39" fmla="*/ 730664 h 959888"/>
                  <a:gd name="connsiteX40" fmla="*/ 111133 w 1070655"/>
                  <a:gd name="connsiteY40" fmla="*/ 752190 h 959888"/>
                  <a:gd name="connsiteX41" fmla="*/ 119515 w 1070655"/>
                  <a:gd name="connsiteY41" fmla="*/ 762763 h 959888"/>
                  <a:gd name="connsiteX42" fmla="*/ 155329 w 1070655"/>
                  <a:gd name="connsiteY42" fmla="*/ 802387 h 959888"/>
                  <a:gd name="connsiteX43" fmla="*/ 155329 w 1070655"/>
                  <a:gd name="connsiteY43" fmla="*/ 802387 h 959888"/>
                  <a:gd name="connsiteX44" fmla="*/ 176856 w 1070655"/>
                  <a:gd name="connsiteY44" fmla="*/ 822675 h 959888"/>
                  <a:gd name="connsiteX45" fmla="*/ 197238 w 1070655"/>
                  <a:gd name="connsiteY45" fmla="*/ 840011 h 959888"/>
                  <a:gd name="connsiteX46" fmla="*/ 218480 w 1070655"/>
                  <a:gd name="connsiteY46" fmla="*/ 856394 h 959888"/>
                  <a:gd name="connsiteX47" fmla="*/ 240577 w 1070655"/>
                  <a:gd name="connsiteY47" fmla="*/ 871539 h 959888"/>
                  <a:gd name="connsiteX48" fmla="*/ 263342 w 1070655"/>
                  <a:gd name="connsiteY48" fmla="*/ 885636 h 959888"/>
                  <a:gd name="connsiteX49" fmla="*/ 286869 w 1070655"/>
                  <a:gd name="connsiteY49" fmla="*/ 898589 h 959888"/>
                  <a:gd name="connsiteX50" fmla="*/ 298775 w 1070655"/>
                  <a:gd name="connsiteY50" fmla="*/ 904590 h 959888"/>
                  <a:gd name="connsiteX51" fmla="*/ 310872 w 1070655"/>
                  <a:gd name="connsiteY51" fmla="*/ 910306 h 959888"/>
                  <a:gd name="connsiteX52" fmla="*/ 335541 w 1070655"/>
                  <a:gd name="connsiteY52" fmla="*/ 920878 h 959888"/>
                  <a:gd name="connsiteX53" fmla="*/ 360687 w 1070655"/>
                  <a:gd name="connsiteY53" fmla="*/ 930403 h 959888"/>
                  <a:gd name="connsiteX54" fmla="*/ 412218 w 1070655"/>
                  <a:gd name="connsiteY54" fmla="*/ 945167 h 959888"/>
                  <a:gd name="connsiteX55" fmla="*/ 412218 w 1070655"/>
                  <a:gd name="connsiteY55" fmla="*/ 945167 h 959888"/>
                  <a:gd name="connsiteX56" fmla="*/ 571952 w 1070655"/>
                  <a:gd name="connsiteY56" fmla="*/ 958025 h 959888"/>
                  <a:gd name="connsiteX57" fmla="*/ 625101 w 1070655"/>
                  <a:gd name="connsiteY57" fmla="*/ 951644 h 959888"/>
                  <a:gd name="connsiteX58" fmla="*/ 677394 w 1070655"/>
                  <a:gd name="connsiteY58" fmla="*/ 939928 h 959888"/>
                  <a:gd name="connsiteX59" fmla="*/ 728257 w 1070655"/>
                  <a:gd name="connsiteY59" fmla="*/ 923164 h 959888"/>
                  <a:gd name="connsiteX60" fmla="*/ 777215 w 1070655"/>
                  <a:gd name="connsiteY60" fmla="*/ 901257 h 959888"/>
                  <a:gd name="connsiteX61" fmla="*/ 867323 w 1070655"/>
                  <a:gd name="connsiteY61" fmla="*/ 843535 h 959888"/>
                  <a:gd name="connsiteX62" fmla="*/ 907613 w 1070655"/>
                  <a:gd name="connsiteY62" fmla="*/ 808293 h 959888"/>
                  <a:gd name="connsiteX63" fmla="*/ 913233 w 1070655"/>
                  <a:gd name="connsiteY63" fmla="*/ 802673 h 959888"/>
                  <a:gd name="connsiteX64" fmla="*/ 913233 w 1070655"/>
                  <a:gd name="connsiteY64" fmla="*/ 802673 h 959888"/>
                  <a:gd name="connsiteX65" fmla="*/ 949047 w 1070655"/>
                  <a:gd name="connsiteY65" fmla="*/ 762953 h 959888"/>
                  <a:gd name="connsiteX66" fmla="*/ 980765 w 1070655"/>
                  <a:gd name="connsiteY66" fmla="*/ 719710 h 959888"/>
                  <a:gd name="connsiteX67" fmla="*/ 1008006 w 1070655"/>
                  <a:gd name="connsiteY67" fmla="*/ 673609 h 959888"/>
                  <a:gd name="connsiteX68" fmla="*/ 1030486 w 1070655"/>
                  <a:gd name="connsiteY68" fmla="*/ 625032 h 959888"/>
                  <a:gd name="connsiteX69" fmla="*/ 1048107 w 1070655"/>
                  <a:gd name="connsiteY69" fmla="*/ 574454 h 959888"/>
                  <a:gd name="connsiteX70" fmla="*/ 1060489 w 1070655"/>
                  <a:gd name="connsiteY70" fmla="*/ 522257 h 959888"/>
                  <a:gd name="connsiteX71" fmla="*/ 1067633 w 1070655"/>
                  <a:gd name="connsiteY71" fmla="*/ 469203 h 959888"/>
                  <a:gd name="connsiteX72" fmla="*/ 1065919 w 1070655"/>
                  <a:gd name="connsiteY72" fmla="*/ 362237 h 959888"/>
                  <a:gd name="connsiteX73" fmla="*/ 1064967 w 1070655"/>
                  <a:gd name="connsiteY73" fmla="*/ 356236 h 959888"/>
                  <a:gd name="connsiteX74" fmla="*/ 1062585 w 1070655"/>
                  <a:gd name="connsiteY74" fmla="*/ 357379 h 959888"/>
                  <a:gd name="connsiteX75" fmla="*/ 1048678 w 1070655"/>
                  <a:gd name="connsiteY75" fmla="*/ 364046 h 959888"/>
                  <a:gd name="connsiteX76" fmla="*/ 1034581 w 1070655"/>
                  <a:gd name="connsiteY76" fmla="*/ 370333 h 959888"/>
                  <a:gd name="connsiteX77" fmla="*/ 1028676 w 1070655"/>
                  <a:gd name="connsiteY77" fmla="*/ 372714 h 959888"/>
                  <a:gd name="connsiteX78" fmla="*/ 1020389 w 1070655"/>
                  <a:gd name="connsiteY78" fmla="*/ 376239 h 959888"/>
                  <a:gd name="connsiteX79" fmla="*/ 1011530 w 1070655"/>
                  <a:gd name="connsiteY79" fmla="*/ 379668 h 959888"/>
                  <a:gd name="connsiteX80" fmla="*/ 1005911 w 1070655"/>
                  <a:gd name="connsiteY80" fmla="*/ 381763 h 959888"/>
                  <a:gd name="connsiteX81" fmla="*/ 1000768 w 1070655"/>
                  <a:gd name="connsiteY81" fmla="*/ 383668 h 959888"/>
                  <a:gd name="connsiteX82" fmla="*/ 991243 w 1070655"/>
                  <a:gd name="connsiteY82" fmla="*/ 387002 h 959888"/>
                  <a:gd name="connsiteX83" fmla="*/ 976574 w 1070655"/>
                  <a:gd name="connsiteY83" fmla="*/ 391860 h 959888"/>
                  <a:gd name="connsiteX84" fmla="*/ 961810 w 1070655"/>
                  <a:gd name="connsiteY84" fmla="*/ 396336 h 959888"/>
                  <a:gd name="connsiteX85" fmla="*/ 946952 w 1070655"/>
                  <a:gd name="connsiteY85" fmla="*/ 400432 h 959888"/>
                  <a:gd name="connsiteX86" fmla="*/ 931997 w 1070655"/>
                  <a:gd name="connsiteY86" fmla="*/ 404147 h 959888"/>
                  <a:gd name="connsiteX87" fmla="*/ 901803 w 1070655"/>
                  <a:gd name="connsiteY87" fmla="*/ 410528 h 959888"/>
                  <a:gd name="connsiteX88" fmla="*/ 886562 w 1070655"/>
                  <a:gd name="connsiteY88" fmla="*/ 413100 h 959888"/>
                  <a:gd name="connsiteX89" fmla="*/ 871322 w 1070655"/>
                  <a:gd name="connsiteY89" fmla="*/ 415291 h 959888"/>
                  <a:gd name="connsiteX90" fmla="*/ 855987 w 1070655"/>
                  <a:gd name="connsiteY90" fmla="*/ 417101 h 959888"/>
                  <a:gd name="connsiteX91" fmla="*/ 840557 w 1070655"/>
                  <a:gd name="connsiteY91" fmla="*/ 418530 h 959888"/>
                  <a:gd name="connsiteX92" fmla="*/ 825222 w 1070655"/>
                  <a:gd name="connsiteY92" fmla="*/ 419673 h 959888"/>
                  <a:gd name="connsiteX93" fmla="*/ 808172 w 1070655"/>
                  <a:gd name="connsiteY93" fmla="*/ 420339 h 959888"/>
                  <a:gd name="connsiteX94" fmla="*/ 791027 w 1070655"/>
                  <a:gd name="connsiteY94" fmla="*/ 420339 h 959888"/>
                  <a:gd name="connsiteX95" fmla="*/ 791027 w 1070655"/>
                  <a:gd name="connsiteY95" fmla="*/ 420339 h 959888"/>
                  <a:gd name="connsiteX96" fmla="*/ 775597 w 1070655"/>
                  <a:gd name="connsiteY96" fmla="*/ 420339 h 959888"/>
                  <a:gd name="connsiteX97" fmla="*/ 760166 w 1070655"/>
                  <a:gd name="connsiteY97" fmla="*/ 419768 h 959888"/>
                  <a:gd name="connsiteX98" fmla="*/ 744830 w 1070655"/>
                  <a:gd name="connsiteY98" fmla="*/ 418720 h 959888"/>
                  <a:gd name="connsiteX99" fmla="*/ 729400 w 1070655"/>
                  <a:gd name="connsiteY99" fmla="*/ 417387 h 959888"/>
                  <a:gd name="connsiteX100" fmla="*/ 714065 w 1070655"/>
                  <a:gd name="connsiteY100" fmla="*/ 415577 h 959888"/>
                  <a:gd name="connsiteX101" fmla="*/ 698825 w 1070655"/>
                  <a:gd name="connsiteY101" fmla="*/ 413481 h 959888"/>
                  <a:gd name="connsiteX102" fmla="*/ 683585 w 1070655"/>
                  <a:gd name="connsiteY102" fmla="*/ 411005 h 959888"/>
                  <a:gd name="connsiteX103" fmla="*/ 668441 w 1070655"/>
                  <a:gd name="connsiteY103" fmla="*/ 408052 h 959888"/>
                  <a:gd name="connsiteX104" fmla="*/ 668441 w 1070655"/>
                  <a:gd name="connsiteY104" fmla="*/ 408052 h 959888"/>
                  <a:gd name="connsiteX105" fmla="*/ 653390 w 1070655"/>
                  <a:gd name="connsiteY105" fmla="*/ 404814 h 959888"/>
                  <a:gd name="connsiteX106" fmla="*/ 653390 w 1070655"/>
                  <a:gd name="connsiteY106" fmla="*/ 404814 h 959888"/>
                  <a:gd name="connsiteX107" fmla="*/ 638437 w 1070655"/>
                  <a:gd name="connsiteY107" fmla="*/ 401194 h 959888"/>
                  <a:gd name="connsiteX108" fmla="*/ 638437 w 1070655"/>
                  <a:gd name="connsiteY108" fmla="*/ 401194 h 959888"/>
                  <a:gd name="connsiteX109" fmla="*/ 623482 w 1070655"/>
                  <a:gd name="connsiteY109" fmla="*/ 397098 h 959888"/>
                  <a:gd name="connsiteX110" fmla="*/ 608719 w 1070655"/>
                  <a:gd name="connsiteY110" fmla="*/ 392717 h 959888"/>
                  <a:gd name="connsiteX111" fmla="*/ 594050 w 1070655"/>
                  <a:gd name="connsiteY111" fmla="*/ 387954 h 959888"/>
                  <a:gd name="connsiteX112" fmla="*/ 579476 w 1070655"/>
                  <a:gd name="connsiteY112" fmla="*/ 382811 h 959888"/>
                  <a:gd name="connsiteX113" fmla="*/ 579476 w 1070655"/>
                  <a:gd name="connsiteY113" fmla="*/ 382811 h 959888"/>
                  <a:gd name="connsiteX114" fmla="*/ 565094 w 1070655"/>
                  <a:gd name="connsiteY114" fmla="*/ 377382 h 959888"/>
                  <a:gd name="connsiteX115" fmla="*/ 550806 w 1070655"/>
                  <a:gd name="connsiteY115" fmla="*/ 371476 h 959888"/>
                  <a:gd name="connsiteX116" fmla="*/ 522231 w 1070655"/>
                  <a:gd name="connsiteY116" fmla="*/ 358712 h 959888"/>
                  <a:gd name="connsiteX117" fmla="*/ 522231 w 1070655"/>
                  <a:gd name="connsiteY117" fmla="*/ 358712 h 959888"/>
                  <a:gd name="connsiteX118" fmla="*/ 508516 w 1070655"/>
                  <a:gd name="connsiteY118" fmla="*/ 351855 h 959888"/>
                  <a:gd name="connsiteX119" fmla="*/ 494894 w 1070655"/>
                  <a:gd name="connsiteY119" fmla="*/ 344616 h 959888"/>
                  <a:gd name="connsiteX120" fmla="*/ 494894 w 1070655"/>
                  <a:gd name="connsiteY120" fmla="*/ 344616 h 959888"/>
                  <a:gd name="connsiteX121" fmla="*/ 481465 w 1070655"/>
                  <a:gd name="connsiteY121" fmla="*/ 336996 h 959888"/>
                  <a:gd name="connsiteX122" fmla="*/ 468225 w 1070655"/>
                  <a:gd name="connsiteY122" fmla="*/ 329090 h 959888"/>
                  <a:gd name="connsiteX123" fmla="*/ 455271 w 1070655"/>
                  <a:gd name="connsiteY123" fmla="*/ 320803 h 959888"/>
                  <a:gd name="connsiteX124" fmla="*/ 455271 w 1070655"/>
                  <a:gd name="connsiteY124" fmla="*/ 320803 h 959888"/>
                  <a:gd name="connsiteX125" fmla="*/ 442411 w 1070655"/>
                  <a:gd name="connsiteY125" fmla="*/ 312326 h 959888"/>
                  <a:gd name="connsiteX126" fmla="*/ 429839 w 1070655"/>
                  <a:gd name="connsiteY126" fmla="*/ 303372 h 959888"/>
                  <a:gd name="connsiteX127" fmla="*/ 417456 w 1070655"/>
                  <a:gd name="connsiteY127" fmla="*/ 293847 h 959888"/>
                  <a:gd name="connsiteX128" fmla="*/ 405360 w 1070655"/>
                  <a:gd name="connsiteY128" fmla="*/ 284322 h 959888"/>
                  <a:gd name="connsiteX129" fmla="*/ 405360 w 1070655"/>
                  <a:gd name="connsiteY129" fmla="*/ 284322 h 959888"/>
                  <a:gd name="connsiteX130" fmla="*/ 393454 w 1070655"/>
                  <a:gd name="connsiteY130" fmla="*/ 274797 h 959888"/>
                  <a:gd name="connsiteX131" fmla="*/ 381833 w 1070655"/>
                  <a:gd name="connsiteY131" fmla="*/ 264701 h 959888"/>
                  <a:gd name="connsiteX132" fmla="*/ 370403 w 1070655"/>
                  <a:gd name="connsiteY132" fmla="*/ 254223 h 959888"/>
                  <a:gd name="connsiteX133" fmla="*/ 370403 w 1070655"/>
                  <a:gd name="connsiteY133" fmla="*/ 254223 h 959888"/>
                  <a:gd name="connsiteX134" fmla="*/ 359258 w 1070655"/>
                  <a:gd name="connsiteY134" fmla="*/ 243650 h 959888"/>
                  <a:gd name="connsiteX135" fmla="*/ 348400 w 1070655"/>
                  <a:gd name="connsiteY135" fmla="*/ 232602 h 959888"/>
                  <a:gd name="connsiteX136" fmla="*/ 307729 w 1070655"/>
                  <a:gd name="connsiteY136" fmla="*/ 186215 h 959888"/>
                  <a:gd name="connsiteX137" fmla="*/ 271915 w 1070655"/>
                  <a:gd name="connsiteY137" fmla="*/ 136018 h 959888"/>
                  <a:gd name="connsiteX138" fmla="*/ 216099 w 1070655"/>
                  <a:gd name="connsiteY138" fmla="*/ 26100 h 959888"/>
                  <a:gd name="connsiteX139" fmla="*/ 206574 w 1070655"/>
                  <a:gd name="connsiteY139" fmla="*/ -285 h 959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070655" h="959888">
                    <a:moveTo>
                      <a:pt x="206574" y="-570"/>
                    </a:moveTo>
                    <a:cubicBezTo>
                      <a:pt x="192666" y="10098"/>
                      <a:pt x="179237" y="21528"/>
                      <a:pt x="166377" y="33434"/>
                    </a:cubicBezTo>
                    <a:cubicBezTo>
                      <a:pt x="162568" y="36958"/>
                      <a:pt x="158853" y="40578"/>
                      <a:pt x="155138" y="44197"/>
                    </a:cubicBezTo>
                    <a:cubicBezTo>
                      <a:pt x="142469" y="56894"/>
                      <a:pt x="130563" y="70200"/>
                      <a:pt x="119515" y="84106"/>
                    </a:cubicBezTo>
                    <a:cubicBezTo>
                      <a:pt x="108466" y="98013"/>
                      <a:pt x="97988" y="112425"/>
                      <a:pt x="87987" y="127350"/>
                    </a:cubicBezTo>
                    <a:cubicBezTo>
                      <a:pt x="85130" y="131731"/>
                      <a:pt x="82272" y="136113"/>
                      <a:pt x="79509" y="140685"/>
                    </a:cubicBezTo>
                    <a:lnTo>
                      <a:pt x="79509" y="140685"/>
                    </a:lnTo>
                    <a:cubicBezTo>
                      <a:pt x="75699" y="146781"/>
                      <a:pt x="71985" y="152973"/>
                      <a:pt x="68461" y="159735"/>
                    </a:cubicBezTo>
                    <a:cubicBezTo>
                      <a:pt x="66269" y="163641"/>
                      <a:pt x="64079" y="167546"/>
                      <a:pt x="61983" y="171451"/>
                    </a:cubicBezTo>
                    <a:cubicBezTo>
                      <a:pt x="59888" y="175356"/>
                      <a:pt x="57793" y="179356"/>
                      <a:pt x="55792" y="183357"/>
                    </a:cubicBezTo>
                    <a:cubicBezTo>
                      <a:pt x="53792" y="187358"/>
                      <a:pt x="51886" y="191358"/>
                      <a:pt x="49982" y="195359"/>
                    </a:cubicBezTo>
                    <a:cubicBezTo>
                      <a:pt x="48077" y="199359"/>
                      <a:pt x="46172" y="203455"/>
                      <a:pt x="44458" y="207551"/>
                    </a:cubicBezTo>
                    <a:cubicBezTo>
                      <a:pt x="42743" y="211646"/>
                      <a:pt x="40838" y="215742"/>
                      <a:pt x="39123" y="219933"/>
                    </a:cubicBezTo>
                    <a:cubicBezTo>
                      <a:pt x="37409" y="224124"/>
                      <a:pt x="35790" y="228125"/>
                      <a:pt x="34170" y="232316"/>
                    </a:cubicBezTo>
                    <a:cubicBezTo>
                      <a:pt x="30932" y="240698"/>
                      <a:pt x="27980" y="249080"/>
                      <a:pt x="25217" y="257557"/>
                    </a:cubicBezTo>
                    <a:cubicBezTo>
                      <a:pt x="23788" y="261843"/>
                      <a:pt x="22550" y="266130"/>
                      <a:pt x="21216" y="270416"/>
                    </a:cubicBezTo>
                    <a:cubicBezTo>
                      <a:pt x="17406" y="283179"/>
                      <a:pt x="13977" y="296228"/>
                      <a:pt x="11120" y="309278"/>
                    </a:cubicBezTo>
                    <a:cubicBezTo>
                      <a:pt x="10168" y="313659"/>
                      <a:pt x="9310" y="318041"/>
                      <a:pt x="8453" y="322422"/>
                    </a:cubicBezTo>
                    <a:cubicBezTo>
                      <a:pt x="7596" y="326804"/>
                      <a:pt x="6833" y="331185"/>
                      <a:pt x="6072" y="335567"/>
                    </a:cubicBezTo>
                    <a:cubicBezTo>
                      <a:pt x="4643" y="344425"/>
                      <a:pt x="3309" y="353283"/>
                      <a:pt x="2262" y="362141"/>
                    </a:cubicBezTo>
                    <a:cubicBezTo>
                      <a:pt x="2262" y="366523"/>
                      <a:pt x="1309" y="371000"/>
                      <a:pt x="928" y="375477"/>
                    </a:cubicBezTo>
                    <a:cubicBezTo>
                      <a:pt x="-310" y="388812"/>
                      <a:pt x="-977" y="402242"/>
                      <a:pt x="-1167" y="415577"/>
                    </a:cubicBezTo>
                    <a:cubicBezTo>
                      <a:pt x="-1167" y="420053"/>
                      <a:pt x="-1167" y="424530"/>
                      <a:pt x="-1167" y="429007"/>
                    </a:cubicBezTo>
                    <a:cubicBezTo>
                      <a:pt x="-1167" y="437960"/>
                      <a:pt x="-1167" y="446819"/>
                      <a:pt x="-215" y="455772"/>
                    </a:cubicBezTo>
                    <a:cubicBezTo>
                      <a:pt x="-215" y="460249"/>
                      <a:pt x="357" y="464726"/>
                      <a:pt x="737" y="469107"/>
                    </a:cubicBezTo>
                    <a:cubicBezTo>
                      <a:pt x="1500" y="478061"/>
                      <a:pt x="2452" y="486919"/>
                      <a:pt x="3595" y="495777"/>
                    </a:cubicBezTo>
                    <a:cubicBezTo>
                      <a:pt x="4167" y="500159"/>
                      <a:pt x="4833" y="504635"/>
                      <a:pt x="5595" y="509017"/>
                    </a:cubicBezTo>
                    <a:cubicBezTo>
                      <a:pt x="6358" y="513398"/>
                      <a:pt x="7024" y="517780"/>
                      <a:pt x="7881" y="522162"/>
                    </a:cubicBezTo>
                    <a:lnTo>
                      <a:pt x="7881" y="522162"/>
                    </a:lnTo>
                    <a:cubicBezTo>
                      <a:pt x="9501" y="530925"/>
                      <a:pt x="11311" y="539592"/>
                      <a:pt x="13406" y="548356"/>
                    </a:cubicBezTo>
                    <a:cubicBezTo>
                      <a:pt x="14454" y="552737"/>
                      <a:pt x="15597" y="557023"/>
                      <a:pt x="16740" y="561309"/>
                    </a:cubicBezTo>
                    <a:cubicBezTo>
                      <a:pt x="17883" y="565596"/>
                      <a:pt x="19026" y="569977"/>
                      <a:pt x="20264" y="574263"/>
                    </a:cubicBezTo>
                    <a:cubicBezTo>
                      <a:pt x="21502" y="578550"/>
                      <a:pt x="22836" y="582836"/>
                      <a:pt x="24265" y="587027"/>
                    </a:cubicBezTo>
                    <a:cubicBezTo>
                      <a:pt x="25693" y="591218"/>
                      <a:pt x="27026" y="595599"/>
                      <a:pt x="28455" y="599790"/>
                    </a:cubicBezTo>
                    <a:cubicBezTo>
                      <a:pt x="31409" y="608172"/>
                      <a:pt x="34551" y="616554"/>
                      <a:pt x="37980" y="624841"/>
                    </a:cubicBezTo>
                    <a:lnTo>
                      <a:pt x="43124" y="637223"/>
                    </a:lnTo>
                    <a:cubicBezTo>
                      <a:pt x="48458" y="649511"/>
                      <a:pt x="54268" y="661607"/>
                      <a:pt x="60459" y="673419"/>
                    </a:cubicBezTo>
                    <a:cubicBezTo>
                      <a:pt x="64651" y="681419"/>
                      <a:pt x="69032" y="689135"/>
                      <a:pt x="73508" y="696850"/>
                    </a:cubicBezTo>
                    <a:cubicBezTo>
                      <a:pt x="77986" y="704565"/>
                      <a:pt x="83033" y="712090"/>
                      <a:pt x="87796" y="719519"/>
                    </a:cubicBezTo>
                    <a:cubicBezTo>
                      <a:pt x="90272" y="723330"/>
                      <a:pt x="92749" y="727044"/>
                      <a:pt x="95321" y="730664"/>
                    </a:cubicBezTo>
                    <a:cubicBezTo>
                      <a:pt x="100465" y="737998"/>
                      <a:pt x="105703" y="745142"/>
                      <a:pt x="111133" y="752190"/>
                    </a:cubicBezTo>
                    <a:lnTo>
                      <a:pt x="119515" y="762763"/>
                    </a:lnTo>
                    <a:cubicBezTo>
                      <a:pt x="130754" y="776574"/>
                      <a:pt x="142755" y="789795"/>
                      <a:pt x="155329" y="802387"/>
                    </a:cubicBezTo>
                    <a:lnTo>
                      <a:pt x="155329" y="802387"/>
                    </a:lnTo>
                    <a:cubicBezTo>
                      <a:pt x="162282" y="809340"/>
                      <a:pt x="169426" y="816103"/>
                      <a:pt x="176856" y="822675"/>
                    </a:cubicBezTo>
                    <a:cubicBezTo>
                      <a:pt x="184284" y="829248"/>
                      <a:pt x="190285" y="834391"/>
                      <a:pt x="197238" y="840011"/>
                    </a:cubicBezTo>
                    <a:cubicBezTo>
                      <a:pt x="204192" y="845630"/>
                      <a:pt x="211241" y="851060"/>
                      <a:pt x="218480" y="856394"/>
                    </a:cubicBezTo>
                    <a:cubicBezTo>
                      <a:pt x="225718" y="861728"/>
                      <a:pt x="233052" y="866681"/>
                      <a:pt x="240577" y="871539"/>
                    </a:cubicBezTo>
                    <a:cubicBezTo>
                      <a:pt x="248102" y="876397"/>
                      <a:pt x="255626" y="881064"/>
                      <a:pt x="263342" y="885636"/>
                    </a:cubicBezTo>
                    <a:cubicBezTo>
                      <a:pt x="271057" y="890207"/>
                      <a:pt x="278963" y="894494"/>
                      <a:pt x="286869" y="898589"/>
                    </a:cubicBezTo>
                    <a:cubicBezTo>
                      <a:pt x="290774" y="900590"/>
                      <a:pt x="294774" y="902685"/>
                      <a:pt x="298775" y="904590"/>
                    </a:cubicBezTo>
                    <a:cubicBezTo>
                      <a:pt x="302776" y="906495"/>
                      <a:pt x="306871" y="908496"/>
                      <a:pt x="310872" y="910306"/>
                    </a:cubicBezTo>
                    <a:cubicBezTo>
                      <a:pt x="319063" y="914020"/>
                      <a:pt x="327255" y="917544"/>
                      <a:pt x="335541" y="920878"/>
                    </a:cubicBezTo>
                    <a:cubicBezTo>
                      <a:pt x="343828" y="924212"/>
                      <a:pt x="352210" y="927260"/>
                      <a:pt x="360687" y="930403"/>
                    </a:cubicBezTo>
                    <a:cubicBezTo>
                      <a:pt x="377547" y="936232"/>
                      <a:pt x="394786" y="941166"/>
                      <a:pt x="412218" y="945167"/>
                    </a:cubicBezTo>
                    <a:lnTo>
                      <a:pt x="412218" y="945167"/>
                    </a:lnTo>
                    <a:cubicBezTo>
                      <a:pt x="464510" y="957416"/>
                      <a:pt x="518327" y="961750"/>
                      <a:pt x="571952" y="958025"/>
                    </a:cubicBezTo>
                    <a:cubicBezTo>
                      <a:pt x="589764" y="956788"/>
                      <a:pt x="607480" y="954596"/>
                      <a:pt x="625101" y="951644"/>
                    </a:cubicBezTo>
                    <a:cubicBezTo>
                      <a:pt x="642722" y="948691"/>
                      <a:pt x="660154" y="944691"/>
                      <a:pt x="677394" y="939928"/>
                    </a:cubicBezTo>
                    <a:cubicBezTo>
                      <a:pt x="694634" y="935203"/>
                      <a:pt x="711588" y="929603"/>
                      <a:pt x="728257" y="923164"/>
                    </a:cubicBezTo>
                    <a:cubicBezTo>
                      <a:pt x="744926" y="916811"/>
                      <a:pt x="761309" y="909515"/>
                      <a:pt x="777215" y="901257"/>
                    </a:cubicBezTo>
                    <a:cubicBezTo>
                      <a:pt x="809124" y="885093"/>
                      <a:pt x="839319" y="865757"/>
                      <a:pt x="867323" y="843535"/>
                    </a:cubicBezTo>
                    <a:cubicBezTo>
                      <a:pt x="881324" y="832486"/>
                      <a:pt x="894755" y="820675"/>
                      <a:pt x="907613" y="808293"/>
                    </a:cubicBezTo>
                    <a:lnTo>
                      <a:pt x="913233" y="802673"/>
                    </a:lnTo>
                    <a:lnTo>
                      <a:pt x="913233" y="802673"/>
                    </a:lnTo>
                    <a:cubicBezTo>
                      <a:pt x="925805" y="790005"/>
                      <a:pt x="937807" y="776765"/>
                      <a:pt x="949047" y="762953"/>
                    </a:cubicBezTo>
                    <a:cubicBezTo>
                      <a:pt x="960287" y="749142"/>
                      <a:pt x="970955" y="734378"/>
                      <a:pt x="980765" y="719710"/>
                    </a:cubicBezTo>
                    <a:cubicBezTo>
                      <a:pt x="990576" y="704813"/>
                      <a:pt x="999719" y="689421"/>
                      <a:pt x="1008006" y="673609"/>
                    </a:cubicBezTo>
                    <a:cubicBezTo>
                      <a:pt x="1016388" y="657826"/>
                      <a:pt x="1023818" y="641605"/>
                      <a:pt x="1030486" y="625032"/>
                    </a:cubicBezTo>
                    <a:cubicBezTo>
                      <a:pt x="1037248" y="608477"/>
                      <a:pt x="1043059" y="591599"/>
                      <a:pt x="1048107" y="574454"/>
                    </a:cubicBezTo>
                    <a:cubicBezTo>
                      <a:pt x="1053060" y="557214"/>
                      <a:pt x="1057632" y="539878"/>
                      <a:pt x="1060489" y="522257"/>
                    </a:cubicBezTo>
                    <a:cubicBezTo>
                      <a:pt x="1063824" y="504702"/>
                      <a:pt x="1066205" y="486995"/>
                      <a:pt x="1067633" y="469203"/>
                    </a:cubicBezTo>
                    <a:cubicBezTo>
                      <a:pt x="1070586" y="433579"/>
                      <a:pt x="1070014" y="397746"/>
                      <a:pt x="1065919" y="362237"/>
                    </a:cubicBezTo>
                    <a:cubicBezTo>
                      <a:pt x="1065919" y="360141"/>
                      <a:pt x="1065156" y="358236"/>
                      <a:pt x="1064967" y="356236"/>
                    </a:cubicBezTo>
                    <a:lnTo>
                      <a:pt x="1062585" y="357379"/>
                    </a:lnTo>
                    <a:lnTo>
                      <a:pt x="1048678" y="364046"/>
                    </a:lnTo>
                    <a:lnTo>
                      <a:pt x="1034581" y="370333"/>
                    </a:lnTo>
                    <a:lnTo>
                      <a:pt x="1028676" y="372714"/>
                    </a:lnTo>
                    <a:lnTo>
                      <a:pt x="1020389" y="376239"/>
                    </a:lnTo>
                    <a:lnTo>
                      <a:pt x="1011530" y="379668"/>
                    </a:lnTo>
                    <a:lnTo>
                      <a:pt x="1005911" y="381763"/>
                    </a:lnTo>
                    <a:lnTo>
                      <a:pt x="1000768" y="383668"/>
                    </a:lnTo>
                    <a:lnTo>
                      <a:pt x="991243" y="387002"/>
                    </a:lnTo>
                    <a:cubicBezTo>
                      <a:pt x="986385" y="388716"/>
                      <a:pt x="981718" y="390240"/>
                      <a:pt x="976574" y="391860"/>
                    </a:cubicBezTo>
                    <a:lnTo>
                      <a:pt x="961810" y="396336"/>
                    </a:lnTo>
                    <a:lnTo>
                      <a:pt x="946952" y="400432"/>
                    </a:lnTo>
                    <a:lnTo>
                      <a:pt x="931997" y="404147"/>
                    </a:lnTo>
                    <a:cubicBezTo>
                      <a:pt x="922472" y="406528"/>
                      <a:pt x="911899" y="408623"/>
                      <a:pt x="901803" y="410528"/>
                    </a:cubicBezTo>
                    <a:lnTo>
                      <a:pt x="886562" y="413100"/>
                    </a:lnTo>
                    <a:lnTo>
                      <a:pt x="871322" y="415291"/>
                    </a:lnTo>
                    <a:cubicBezTo>
                      <a:pt x="866180" y="415958"/>
                      <a:pt x="861036" y="416625"/>
                      <a:pt x="855987" y="417101"/>
                    </a:cubicBezTo>
                    <a:cubicBezTo>
                      <a:pt x="850939" y="417577"/>
                      <a:pt x="845701" y="418148"/>
                      <a:pt x="840557" y="418530"/>
                    </a:cubicBezTo>
                    <a:cubicBezTo>
                      <a:pt x="835413" y="418910"/>
                      <a:pt x="830366" y="419387"/>
                      <a:pt x="825222" y="419673"/>
                    </a:cubicBezTo>
                    <a:cubicBezTo>
                      <a:pt x="820078" y="419958"/>
                      <a:pt x="813792" y="420244"/>
                      <a:pt x="808172" y="420339"/>
                    </a:cubicBezTo>
                    <a:lnTo>
                      <a:pt x="791027" y="420339"/>
                    </a:lnTo>
                    <a:lnTo>
                      <a:pt x="791027" y="420339"/>
                    </a:lnTo>
                    <a:lnTo>
                      <a:pt x="775597" y="420339"/>
                    </a:lnTo>
                    <a:lnTo>
                      <a:pt x="760166" y="419768"/>
                    </a:lnTo>
                    <a:lnTo>
                      <a:pt x="744830" y="418720"/>
                    </a:lnTo>
                    <a:lnTo>
                      <a:pt x="729400" y="417387"/>
                    </a:lnTo>
                    <a:lnTo>
                      <a:pt x="714065" y="415577"/>
                    </a:lnTo>
                    <a:cubicBezTo>
                      <a:pt x="709017" y="415005"/>
                      <a:pt x="703873" y="414243"/>
                      <a:pt x="698825" y="413481"/>
                    </a:cubicBezTo>
                    <a:lnTo>
                      <a:pt x="683585" y="411005"/>
                    </a:lnTo>
                    <a:lnTo>
                      <a:pt x="668441" y="408052"/>
                    </a:lnTo>
                    <a:lnTo>
                      <a:pt x="668441" y="408052"/>
                    </a:lnTo>
                    <a:lnTo>
                      <a:pt x="653390" y="404814"/>
                    </a:lnTo>
                    <a:lnTo>
                      <a:pt x="653390" y="404814"/>
                    </a:lnTo>
                    <a:lnTo>
                      <a:pt x="638437" y="401194"/>
                    </a:lnTo>
                    <a:lnTo>
                      <a:pt x="638437" y="401194"/>
                    </a:lnTo>
                    <a:lnTo>
                      <a:pt x="623482" y="397098"/>
                    </a:lnTo>
                    <a:cubicBezTo>
                      <a:pt x="618530" y="395765"/>
                      <a:pt x="613957" y="394241"/>
                      <a:pt x="608719" y="392717"/>
                    </a:cubicBezTo>
                    <a:lnTo>
                      <a:pt x="594050" y="387954"/>
                    </a:lnTo>
                    <a:lnTo>
                      <a:pt x="579476" y="382811"/>
                    </a:lnTo>
                    <a:lnTo>
                      <a:pt x="579476" y="382811"/>
                    </a:lnTo>
                    <a:cubicBezTo>
                      <a:pt x="574619" y="381097"/>
                      <a:pt x="569951" y="379287"/>
                      <a:pt x="565094" y="377382"/>
                    </a:cubicBezTo>
                    <a:cubicBezTo>
                      <a:pt x="560237" y="375477"/>
                      <a:pt x="555569" y="373476"/>
                      <a:pt x="550806" y="371476"/>
                    </a:cubicBezTo>
                    <a:cubicBezTo>
                      <a:pt x="541281" y="367475"/>
                      <a:pt x="531756" y="363189"/>
                      <a:pt x="522231" y="358712"/>
                    </a:cubicBezTo>
                    <a:lnTo>
                      <a:pt x="522231" y="358712"/>
                    </a:lnTo>
                    <a:lnTo>
                      <a:pt x="508516" y="351855"/>
                    </a:lnTo>
                    <a:cubicBezTo>
                      <a:pt x="503944" y="349473"/>
                      <a:pt x="498991" y="347092"/>
                      <a:pt x="494894" y="344616"/>
                    </a:cubicBezTo>
                    <a:lnTo>
                      <a:pt x="494894" y="344616"/>
                    </a:lnTo>
                    <a:lnTo>
                      <a:pt x="481465" y="336996"/>
                    </a:lnTo>
                    <a:cubicBezTo>
                      <a:pt x="476987" y="334424"/>
                      <a:pt x="472606" y="331757"/>
                      <a:pt x="468225" y="329090"/>
                    </a:cubicBezTo>
                    <a:cubicBezTo>
                      <a:pt x="463843" y="326423"/>
                      <a:pt x="459557" y="323660"/>
                      <a:pt x="455271" y="320803"/>
                    </a:cubicBezTo>
                    <a:lnTo>
                      <a:pt x="455271" y="320803"/>
                    </a:lnTo>
                    <a:lnTo>
                      <a:pt x="442411" y="312326"/>
                    </a:lnTo>
                    <a:lnTo>
                      <a:pt x="429839" y="303372"/>
                    </a:lnTo>
                    <a:cubicBezTo>
                      <a:pt x="425649" y="300419"/>
                      <a:pt x="421552" y="297276"/>
                      <a:pt x="417456" y="293847"/>
                    </a:cubicBezTo>
                    <a:cubicBezTo>
                      <a:pt x="413361" y="290418"/>
                      <a:pt x="409265" y="287561"/>
                      <a:pt x="405360" y="284322"/>
                    </a:cubicBezTo>
                    <a:lnTo>
                      <a:pt x="405360" y="284322"/>
                    </a:lnTo>
                    <a:lnTo>
                      <a:pt x="393454" y="274797"/>
                    </a:lnTo>
                    <a:cubicBezTo>
                      <a:pt x="389548" y="271464"/>
                      <a:pt x="385643" y="268130"/>
                      <a:pt x="381833" y="264701"/>
                    </a:cubicBezTo>
                    <a:cubicBezTo>
                      <a:pt x="378024" y="261272"/>
                      <a:pt x="374213" y="257748"/>
                      <a:pt x="370403" y="254223"/>
                    </a:cubicBezTo>
                    <a:lnTo>
                      <a:pt x="370403" y="254223"/>
                    </a:lnTo>
                    <a:cubicBezTo>
                      <a:pt x="366593" y="250794"/>
                      <a:pt x="362878" y="247175"/>
                      <a:pt x="359258" y="243650"/>
                    </a:cubicBezTo>
                    <a:cubicBezTo>
                      <a:pt x="355639" y="240126"/>
                      <a:pt x="351924" y="236316"/>
                      <a:pt x="348400" y="232602"/>
                    </a:cubicBezTo>
                    <a:cubicBezTo>
                      <a:pt x="334018" y="217866"/>
                      <a:pt x="320492" y="202379"/>
                      <a:pt x="307729" y="186215"/>
                    </a:cubicBezTo>
                    <a:cubicBezTo>
                      <a:pt x="294869" y="170127"/>
                      <a:pt x="282963" y="153373"/>
                      <a:pt x="271915" y="136018"/>
                    </a:cubicBezTo>
                    <a:cubicBezTo>
                      <a:pt x="249721" y="101318"/>
                      <a:pt x="231052" y="64495"/>
                      <a:pt x="216099" y="26100"/>
                    </a:cubicBezTo>
                    <a:cubicBezTo>
                      <a:pt x="212764" y="17337"/>
                      <a:pt x="209526" y="8573"/>
                      <a:pt x="206574" y="-28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80854163-49D3-4C97-A8C3-C867E00E098E}"/>
                  </a:ext>
                </a:extLst>
              </p:cNvPr>
              <p:cNvSpPr/>
              <p:nvPr/>
            </p:nvSpPr>
            <p:spPr>
              <a:xfrm>
                <a:off x="6615781" y="4921478"/>
                <a:ext cx="958690" cy="1071181"/>
              </a:xfrm>
              <a:custGeom>
                <a:avLst/>
                <a:gdLst>
                  <a:gd name="connsiteX0" fmla="*/ 534708 w 958690"/>
                  <a:gd name="connsiteY0" fmla="*/ -570 h 1071181"/>
                  <a:gd name="connsiteX1" fmla="*/ 481368 w 958690"/>
                  <a:gd name="connsiteY1" fmla="*/ 2382 h 1071181"/>
                  <a:gd name="connsiteX2" fmla="*/ 428410 w 958690"/>
                  <a:gd name="connsiteY2" fmla="*/ 10669 h 1071181"/>
                  <a:gd name="connsiteX3" fmla="*/ 428410 w 958690"/>
                  <a:gd name="connsiteY3" fmla="*/ 10669 h 1071181"/>
                  <a:gd name="connsiteX4" fmla="*/ 413075 w 958690"/>
                  <a:gd name="connsiteY4" fmla="*/ 14099 h 1071181"/>
                  <a:gd name="connsiteX5" fmla="*/ 413075 w 958690"/>
                  <a:gd name="connsiteY5" fmla="*/ 14099 h 1071181"/>
                  <a:gd name="connsiteX6" fmla="*/ 392119 w 958690"/>
                  <a:gd name="connsiteY6" fmla="*/ 19433 h 1071181"/>
                  <a:gd name="connsiteX7" fmla="*/ 379261 w 958690"/>
                  <a:gd name="connsiteY7" fmla="*/ 23147 h 1071181"/>
                  <a:gd name="connsiteX8" fmla="*/ 353828 w 958690"/>
                  <a:gd name="connsiteY8" fmla="*/ 31529 h 1071181"/>
                  <a:gd name="connsiteX9" fmla="*/ 341256 w 958690"/>
                  <a:gd name="connsiteY9" fmla="*/ 36197 h 1071181"/>
                  <a:gd name="connsiteX10" fmla="*/ 292297 w 958690"/>
                  <a:gd name="connsiteY10" fmla="*/ 58009 h 1071181"/>
                  <a:gd name="connsiteX11" fmla="*/ 280391 w 958690"/>
                  <a:gd name="connsiteY11" fmla="*/ 64295 h 1071181"/>
                  <a:gd name="connsiteX12" fmla="*/ 268676 w 958690"/>
                  <a:gd name="connsiteY12" fmla="*/ 70772 h 1071181"/>
                  <a:gd name="connsiteX13" fmla="*/ 245815 w 958690"/>
                  <a:gd name="connsiteY13" fmla="*/ 84679 h 1071181"/>
                  <a:gd name="connsiteX14" fmla="*/ 234576 w 958690"/>
                  <a:gd name="connsiteY14" fmla="*/ 92013 h 1071181"/>
                  <a:gd name="connsiteX15" fmla="*/ 202191 w 958690"/>
                  <a:gd name="connsiteY15" fmla="*/ 115730 h 1071181"/>
                  <a:gd name="connsiteX16" fmla="*/ 191714 w 958690"/>
                  <a:gd name="connsiteY16" fmla="*/ 124208 h 1071181"/>
                  <a:gd name="connsiteX17" fmla="*/ 161901 w 958690"/>
                  <a:gd name="connsiteY17" fmla="*/ 151068 h 1071181"/>
                  <a:gd name="connsiteX18" fmla="*/ 152376 w 958690"/>
                  <a:gd name="connsiteY18" fmla="*/ 160593 h 1071181"/>
                  <a:gd name="connsiteX19" fmla="*/ 142851 w 958690"/>
                  <a:gd name="connsiteY19" fmla="*/ 170118 h 1071181"/>
                  <a:gd name="connsiteX20" fmla="*/ 125039 w 958690"/>
                  <a:gd name="connsiteY20" fmla="*/ 190120 h 1071181"/>
                  <a:gd name="connsiteX21" fmla="*/ 125039 w 958690"/>
                  <a:gd name="connsiteY21" fmla="*/ 190120 h 1071181"/>
                  <a:gd name="connsiteX22" fmla="*/ 92558 w 958690"/>
                  <a:gd name="connsiteY22" fmla="*/ 232792 h 1071181"/>
                  <a:gd name="connsiteX23" fmla="*/ 77985 w 958690"/>
                  <a:gd name="connsiteY23" fmla="*/ 255176 h 1071181"/>
                  <a:gd name="connsiteX24" fmla="*/ 64459 w 958690"/>
                  <a:gd name="connsiteY24" fmla="*/ 278322 h 1071181"/>
                  <a:gd name="connsiteX25" fmla="*/ 58173 w 958690"/>
                  <a:gd name="connsiteY25" fmla="*/ 290228 h 1071181"/>
                  <a:gd name="connsiteX26" fmla="*/ 41123 w 958690"/>
                  <a:gd name="connsiteY26" fmla="*/ 326614 h 1071181"/>
                  <a:gd name="connsiteX27" fmla="*/ 31598 w 958690"/>
                  <a:gd name="connsiteY27" fmla="*/ 351474 h 1071181"/>
                  <a:gd name="connsiteX28" fmla="*/ 23025 w 958690"/>
                  <a:gd name="connsiteY28" fmla="*/ 376905 h 1071181"/>
                  <a:gd name="connsiteX29" fmla="*/ 19121 w 958690"/>
                  <a:gd name="connsiteY29" fmla="*/ 389765 h 1071181"/>
                  <a:gd name="connsiteX30" fmla="*/ 19121 w 958690"/>
                  <a:gd name="connsiteY30" fmla="*/ 389765 h 1071181"/>
                  <a:gd name="connsiteX31" fmla="*/ 15691 w 958690"/>
                  <a:gd name="connsiteY31" fmla="*/ 402718 h 1071181"/>
                  <a:gd name="connsiteX32" fmla="*/ 9690 w 958690"/>
                  <a:gd name="connsiteY32" fmla="*/ 428817 h 1071181"/>
                  <a:gd name="connsiteX33" fmla="*/ 7119 w 958690"/>
                  <a:gd name="connsiteY33" fmla="*/ 441961 h 1071181"/>
                  <a:gd name="connsiteX34" fmla="*/ 1594 w 958690"/>
                  <a:gd name="connsiteY34" fmla="*/ 481776 h 1071181"/>
                  <a:gd name="connsiteX35" fmla="*/ -501 w 958690"/>
                  <a:gd name="connsiteY35" fmla="*/ 508446 h 1071181"/>
                  <a:gd name="connsiteX36" fmla="*/ -1167 w 958690"/>
                  <a:gd name="connsiteY36" fmla="*/ 535116 h 1071181"/>
                  <a:gd name="connsiteX37" fmla="*/ -1167 w 958690"/>
                  <a:gd name="connsiteY37" fmla="*/ 535116 h 1071181"/>
                  <a:gd name="connsiteX38" fmla="*/ -310 w 958690"/>
                  <a:gd name="connsiteY38" fmla="*/ 564643 h 1071181"/>
                  <a:gd name="connsiteX39" fmla="*/ 642 w 958690"/>
                  <a:gd name="connsiteY39" fmla="*/ 578073 h 1071181"/>
                  <a:gd name="connsiteX40" fmla="*/ 1880 w 958690"/>
                  <a:gd name="connsiteY40" fmla="*/ 591409 h 1071181"/>
                  <a:gd name="connsiteX41" fmla="*/ 5404 w 958690"/>
                  <a:gd name="connsiteY41" fmla="*/ 617983 h 1071181"/>
                  <a:gd name="connsiteX42" fmla="*/ 10262 w 958690"/>
                  <a:gd name="connsiteY42" fmla="*/ 644368 h 1071181"/>
                  <a:gd name="connsiteX43" fmla="*/ 16358 w 958690"/>
                  <a:gd name="connsiteY43" fmla="*/ 670371 h 1071181"/>
                  <a:gd name="connsiteX44" fmla="*/ 16358 w 958690"/>
                  <a:gd name="connsiteY44" fmla="*/ 670371 h 1071181"/>
                  <a:gd name="connsiteX45" fmla="*/ 23883 w 958690"/>
                  <a:gd name="connsiteY45" fmla="*/ 695993 h 1071181"/>
                  <a:gd name="connsiteX46" fmla="*/ 32550 w 958690"/>
                  <a:gd name="connsiteY46" fmla="*/ 721425 h 1071181"/>
                  <a:gd name="connsiteX47" fmla="*/ 42075 w 958690"/>
                  <a:gd name="connsiteY47" fmla="*/ 746190 h 1071181"/>
                  <a:gd name="connsiteX48" fmla="*/ 53315 w 958690"/>
                  <a:gd name="connsiteY48" fmla="*/ 770574 h 1071181"/>
                  <a:gd name="connsiteX49" fmla="*/ 65697 w 958690"/>
                  <a:gd name="connsiteY49" fmla="*/ 794386 h 1071181"/>
                  <a:gd name="connsiteX50" fmla="*/ 79223 w 958690"/>
                  <a:gd name="connsiteY50" fmla="*/ 817437 h 1071181"/>
                  <a:gd name="connsiteX51" fmla="*/ 79223 w 958690"/>
                  <a:gd name="connsiteY51" fmla="*/ 817437 h 1071181"/>
                  <a:gd name="connsiteX52" fmla="*/ 109703 w 958690"/>
                  <a:gd name="connsiteY52" fmla="*/ 861442 h 1071181"/>
                  <a:gd name="connsiteX53" fmla="*/ 144374 w 958690"/>
                  <a:gd name="connsiteY53" fmla="*/ 902305 h 1071181"/>
                  <a:gd name="connsiteX54" fmla="*/ 183046 w 958690"/>
                  <a:gd name="connsiteY54" fmla="*/ 939357 h 1071181"/>
                  <a:gd name="connsiteX55" fmla="*/ 183046 w 958690"/>
                  <a:gd name="connsiteY55" fmla="*/ 939357 h 1071181"/>
                  <a:gd name="connsiteX56" fmla="*/ 225146 w 958690"/>
                  <a:gd name="connsiteY56" fmla="*/ 972504 h 1071181"/>
                  <a:gd name="connsiteX57" fmla="*/ 270389 w 958690"/>
                  <a:gd name="connsiteY57" fmla="*/ 1001079 h 1071181"/>
                  <a:gd name="connsiteX58" fmla="*/ 318014 w 958690"/>
                  <a:gd name="connsiteY58" fmla="*/ 1025177 h 1071181"/>
                  <a:gd name="connsiteX59" fmla="*/ 368021 w 958690"/>
                  <a:gd name="connsiteY59" fmla="*/ 1044227 h 1071181"/>
                  <a:gd name="connsiteX60" fmla="*/ 419647 w 958690"/>
                  <a:gd name="connsiteY60" fmla="*/ 1058229 h 1071181"/>
                  <a:gd name="connsiteX61" fmla="*/ 525946 w 958690"/>
                  <a:gd name="connsiteY61" fmla="*/ 1070611 h 1071181"/>
                  <a:gd name="connsiteX62" fmla="*/ 533947 w 958690"/>
                  <a:gd name="connsiteY62" fmla="*/ 1070611 h 1071181"/>
                  <a:gd name="connsiteX63" fmla="*/ 587382 w 958690"/>
                  <a:gd name="connsiteY63" fmla="*/ 1067849 h 1071181"/>
                  <a:gd name="connsiteX64" fmla="*/ 640341 w 958690"/>
                  <a:gd name="connsiteY64" fmla="*/ 1059753 h 1071181"/>
                  <a:gd name="connsiteX65" fmla="*/ 692252 w 958690"/>
                  <a:gd name="connsiteY65" fmla="*/ 1046418 h 1071181"/>
                  <a:gd name="connsiteX66" fmla="*/ 742544 w 958690"/>
                  <a:gd name="connsiteY66" fmla="*/ 1028035 h 1071181"/>
                  <a:gd name="connsiteX67" fmla="*/ 790740 w 958690"/>
                  <a:gd name="connsiteY67" fmla="*/ 1004603 h 1071181"/>
                  <a:gd name="connsiteX68" fmla="*/ 836365 w 958690"/>
                  <a:gd name="connsiteY68" fmla="*/ 976504 h 1071181"/>
                  <a:gd name="connsiteX69" fmla="*/ 878942 w 958690"/>
                  <a:gd name="connsiteY69" fmla="*/ 944024 h 1071181"/>
                  <a:gd name="connsiteX70" fmla="*/ 918661 w 958690"/>
                  <a:gd name="connsiteY70" fmla="*/ 908686 h 1071181"/>
                  <a:gd name="connsiteX71" fmla="*/ 953999 w 958690"/>
                  <a:gd name="connsiteY71" fmla="*/ 868396 h 1071181"/>
                  <a:gd name="connsiteX72" fmla="*/ 957523 w 958690"/>
                  <a:gd name="connsiteY72" fmla="*/ 863443 h 1071181"/>
                  <a:gd name="connsiteX73" fmla="*/ 955046 w 958690"/>
                  <a:gd name="connsiteY73" fmla="*/ 862681 h 1071181"/>
                  <a:gd name="connsiteX74" fmla="*/ 897896 w 958690"/>
                  <a:gd name="connsiteY74" fmla="*/ 839821 h 1071181"/>
                  <a:gd name="connsiteX75" fmla="*/ 843128 w 958690"/>
                  <a:gd name="connsiteY75" fmla="*/ 811246 h 1071181"/>
                  <a:gd name="connsiteX76" fmla="*/ 804075 w 958690"/>
                  <a:gd name="connsiteY76" fmla="*/ 786481 h 1071181"/>
                  <a:gd name="connsiteX77" fmla="*/ 804075 w 958690"/>
                  <a:gd name="connsiteY77" fmla="*/ 786481 h 1071181"/>
                  <a:gd name="connsiteX78" fmla="*/ 791503 w 958690"/>
                  <a:gd name="connsiteY78" fmla="*/ 777527 h 1071181"/>
                  <a:gd name="connsiteX79" fmla="*/ 743878 w 958690"/>
                  <a:gd name="connsiteY79" fmla="*/ 738760 h 1071181"/>
                  <a:gd name="connsiteX80" fmla="*/ 719018 w 958690"/>
                  <a:gd name="connsiteY80" fmla="*/ 715329 h 1071181"/>
                  <a:gd name="connsiteX81" fmla="*/ 719018 w 958690"/>
                  <a:gd name="connsiteY81" fmla="*/ 715329 h 1071181"/>
                  <a:gd name="connsiteX82" fmla="*/ 677679 w 958690"/>
                  <a:gd name="connsiteY82" fmla="*/ 669418 h 1071181"/>
                  <a:gd name="connsiteX83" fmla="*/ 641103 w 958690"/>
                  <a:gd name="connsiteY83" fmla="*/ 619793 h 1071181"/>
                  <a:gd name="connsiteX84" fmla="*/ 609671 w 958690"/>
                  <a:gd name="connsiteY84" fmla="*/ 566644 h 1071181"/>
                  <a:gd name="connsiteX85" fmla="*/ 583762 w 958690"/>
                  <a:gd name="connsiteY85" fmla="*/ 510637 h 1071181"/>
                  <a:gd name="connsiteX86" fmla="*/ 563474 w 958690"/>
                  <a:gd name="connsiteY86" fmla="*/ 452439 h 1071181"/>
                  <a:gd name="connsiteX87" fmla="*/ 549186 w 958690"/>
                  <a:gd name="connsiteY87" fmla="*/ 392336 h 1071181"/>
                  <a:gd name="connsiteX88" fmla="*/ 540995 w 958690"/>
                  <a:gd name="connsiteY88" fmla="*/ 331186 h 1071181"/>
                  <a:gd name="connsiteX89" fmla="*/ 538804 w 958690"/>
                  <a:gd name="connsiteY89" fmla="*/ 269559 h 1071181"/>
                  <a:gd name="connsiteX90" fmla="*/ 542901 w 958690"/>
                  <a:gd name="connsiteY90" fmla="*/ 207932 h 1071181"/>
                  <a:gd name="connsiteX91" fmla="*/ 553092 w 958690"/>
                  <a:gd name="connsiteY91" fmla="*/ 147067 h 1071181"/>
                  <a:gd name="connsiteX92" fmla="*/ 553092 w 958690"/>
                  <a:gd name="connsiteY92" fmla="*/ 147067 h 1071181"/>
                  <a:gd name="connsiteX93" fmla="*/ 569284 w 958690"/>
                  <a:gd name="connsiteY93" fmla="*/ 87536 h 1071181"/>
                  <a:gd name="connsiteX94" fmla="*/ 591383 w 958690"/>
                  <a:gd name="connsiteY94" fmla="*/ 30386 h 1071181"/>
                  <a:gd name="connsiteX95" fmla="*/ 603289 w 958690"/>
                  <a:gd name="connsiteY95" fmla="*/ 4954 h 1071181"/>
                  <a:gd name="connsiteX96" fmla="*/ 550806 w 958690"/>
                  <a:gd name="connsiteY96" fmla="*/ 573 h 1071181"/>
                  <a:gd name="connsiteX97" fmla="*/ 535280 w 958690"/>
                  <a:gd name="connsiteY97" fmla="*/ 573 h 10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958690" h="1071181">
                    <a:moveTo>
                      <a:pt x="534708" y="-570"/>
                    </a:moveTo>
                    <a:cubicBezTo>
                      <a:pt x="516896" y="-494"/>
                      <a:pt x="499085" y="496"/>
                      <a:pt x="481368" y="2382"/>
                    </a:cubicBezTo>
                    <a:cubicBezTo>
                      <a:pt x="463557" y="4288"/>
                      <a:pt x="445936" y="7050"/>
                      <a:pt x="428410" y="10669"/>
                    </a:cubicBezTo>
                    <a:lnTo>
                      <a:pt x="428410" y="10669"/>
                    </a:lnTo>
                    <a:cubicBezTo>
                      <a:pt x="423266" y="11717"/>
                      <a:pt x="418122" y="12860"/>
                      <a:pt x="413075" y="14099"/>
                    </a:cubicBezTo>
                    <a:lnTo>
                      <a:pt x="413075" y="14099"/>
                    </a:lnTo>
                    <a:cubicBezTo>
                      <a:pt x="406026" y="15718"/>
                      <a:pt x="399072" y="17527"/>
                      <a:pt x="392119" y="19433"/>
                    </a:cubicBezTo>
                    <a:cubicBezTo>
                      <a:pt x="387833" y="20575"/>
                      <a:pt x="383452" y="21814"/>
                      <a:pt x="379261" y="23147"/>
                    </a:cubicBezTo>
                    <a:cubicBezTo>
                      <a:pt x="370688" y="25719"/>
                      <a:pt x="362211" y="28576"/>
                      <a:pt x="353828" y="31529"/>
                    </a:cubicBezTo>
                    <a:cubicBezTo>
                      <a:pt x="349543" y="33053"/>
                      <a:pt x="345352" y="34577"/>
                      <a:pt x="341256" y="36197"/>
                    </a:cubicBezTo>
                    <a:cubicBezTo>
                      <a:pt x="324587" y="42674"/>
                      <a:pt x="308300" y="50007"/>
                      <a:pt x="292297" y="58009"/>
                    </a:cubicBezTo>
                    <a:lnTo>
                      <a:pt x="280391" y="64295"/>
                    </a:lnTo>
                    <a:lnTo>
                      <a:pt x="268676" y="70772"/>
                    </a:lnTo>
                    <a:cubicBezTo>
                      <a:pt x="260960" y="75154"/>
                      <a:pt x="253340" y="80297"/>
                      <a:pt x="245815" y="84679"/>
                    </a:cubicBezTo>
                    <a:cubicBezTo>
                      <a:pt x="242005" y="87060"/>
                      <a:pt x="238290" y="89536"/>
                      <a:pt x="234576" y="92013"/>
                    </a:cubicBezTo>
                    <a:cubicBezTo>
                      <a:pt x="223527" y="99538"/>
                      <a:pt x="212668" y="107443"/>
                      <a:pt x="202191" y="115730"/>
                    </a:cubicBezTo>
                    <a:lnTo>
                      <a:pt x="191714" y="124208"/>
                    </a:lnTo>
                    <a:cubicBezTo>
                      <a:pt x="181522" y="132780"/>
                      <a:pt x="171521" y="141733"/>
                      <a:pt x="161901" y="151068"/>
                    </a:cubicBezTo>
                    <a:cubicBezTo>
                      <a:pt x="158661" y="154116"/>
                      <a:pt x="155518" y="157354"/>
                      <a:pt x="152376" y="160593"/>
                    </a:cubicBezTo>
                    <a:cubicBezTo>
                      <a:pt x="149232" y="163831"/>
                      <a:pt x="146184" y="166975"/>
                      <a:pt x="142851" y="170118"/>
                    </a:cubicBezTo>
                    <a:cubicBezTo>
                      <a:pt x="136755" y="176595"/>
                      <a:pt x="130754" y="183263"/>
                      <a:pt x="125039" y="190120"/>
                    </a:cubicBezTo>
                    <a:lnTo>
                      <a:pt x="125039" y="190120"/>
                    </a:lnTo>
                    <a:cubicBezTo>
                      <a:pt x="113513" y="203779"/>
                      <a:pt x="102654" y="218029"/>
                      <a:pt x="92558" y="232792"/>
                    </a:cubicBezTo>
                    <a:cubicBezTo>
                      <a:pt x="87510" y="240127"/>
                      <a:pt x="83033" y="247556"/>
                      <a:pt x="77985" y="255176"/>
                    </a:cubicBezTo>
                    <a:cubicBezTo>
                      <a:pt x="72936" y="262796"/>
                      <a:pt x="68460" y="270511"/>
                      <a:pt x="64459" y="278322"/>
                    </a:cubicBezTo>
                    <a:lnTo>
                      <a:pt x="58173" y="290228"/>
                    </a:lnTo>
                    <a:cubicBezTo>
                      <a:pt x="52077" y="302134"/>
                      <a:pt x="46362" y="314231"/>
                      <a:pt x="41123" y="326614"/>
                    </a:cubicBezTo>
                    <a:cubicBezTo>
                      <a:pt x="37599" y="334805"/>
                      <a:pt x="34361" y="343092"/>
                      <a:pt x="31598" y="351474"/>
                    </a:cubicBezTo>
                    <a:cubicBezTo>
                      <a:pt x="28836" y="359856"/>
                      <a:pt x="25597" y="368333"/>
                      <a:pt x="23025" y="376905"/>
                    </a:cubicBezTo>
                    <a:cubicBezTo>
                      <a:pt x="21692" y="381192"/>
                      <a:pt x="20358" y="385478"/>
                      <a:pt x="19121" y="389765"/>
                    </a:cubicBezTo>
                    <a:lnTo>
                      <a:pt x="19121" y="389765"/>
                    </a:lnTo>
                    <a:cubicBezTo>
                      <a:pt x="17977" y="394050"/>
                      <a:pt x="16740" y="398337"/>
                      <a:pt x="15691" y="402718"/>
                    </a:cubicBezTo>
                    <a:cubicBezTo>
                      <a:pt x="13500" y="411386"/>
                      <a:pt x="11405" y="420054"/>
                      <a:pt x="9690" y="428817"/>
                    </a:cubicBezTo>
                    <a:cubicBezTo>
                      <a:pt x="8738" y="433103"/>
                      <a:pt x="7881" y="437580"/>
                      <a:pt x="7119" y="441961"/>
                    </a:cubicBezTo>
                    <a:cubicBezTo>
                      <a:pt x="4833" y="455106"/>
                      <a:pt x="2928" y="468441"/>
                      <a:pt x="1594" y="481776"/>
                    </a:cubicBezTo>
                    <a:cubicBezTo>
                      <a:pt x="737" y="490634"/>
                      <a:pt x="-24" y="499492"/>
                      <a:pt x="-501" y="508446"/>
                    </a:cubicBezTo>
                    <a:cubicBezTo>
                      <a:pt x="-978" y="517399"/>
                      <a:pt x="-1167" y="526257"/>
                      <a:pt x="-1167" y="535116"/>
                    </a:cubicBezTo>
                    <a:lnTo>
                      <a:pt x="-1167" y="535116"/>
                    </a:lnTo>
                    <a:cubicBezTo>
                      <a:pt x="-1167" y="544641"/>
                      <a:pt x="-1167" y="554832"/>
                      <a:pt x="-310" y="564643"/>
                    </a:cubicBezTo>
                    <a:cubicBezTo>
                      <a:pt x="-310" y="569120"/>
                      <a:pt x="261" y="573597"/>
                      <a:pt x="642" y="578073"/>
                    </a:cubicBezTo>
                    <a:cubicBezTo>
                      <a:pt x="1023" y="582551"/>
                      <a:pt x="1403" y="586932"/>
                      <a:pt x="1880" y="591409"/>
                    </a:cubicBezTo>
                    <a:cubicBezTo>
                      <a:pt x="2832" y="600267"/>
                      <a:pt x="3975" y="609125"/>
                      <a:pt x="5404" y="617983"/>
                    </a:cubicBezTo>
                    <a:cubicBezTo>
                      <a:pt x="6833" y="626841"/>
                      <a:pt x="8358" y="635605"/>
                      <a:pt x="10262" y="644368"/>
                    </a:cubicBezTo>
                    <a:cubicBezTo>
                      <a:pt x="12167" y="653131"/>
                      <a:pt x="14168" y="661799"/>
                      <a:pt x="16358" y="670371"/>
                    </a:cubicBezTo>
                    <a:lnTo>
                      <a:pt x="16358" y="670371"/>
                    </a:lnTo>
                    <a:cubicBezTo>
                      <a:pt x="18644" y="678943"/>
                      <a:pt x="21121" y="687516"/>
                      <a:pt x="23883" y="695993"/>
                    </a:cubicBezTo>
                    <a:cubicBezTo>
                      <a:pt x="26645" y="704470"/>
                      <a:pt x="29408" y="713043"/>
                      <a:pt x="32550" y="721425"/>
                    </a:cubicBezTo>
                    <a:cubicBezTo>
                      <a:pt x="35694" y="729807"/>
                      <a:pt x="39028" y="737999"/>
                      <a:pt x="42075" y="746190"/>
                    </a:cubicBezTo>
                    <a:cubicBezTo>
                      <a:pt x="45124" y="754381"/>
                      <a:pt x="49315" y="762573"/>
                      <a:pt x="53315" y="770574"/>
                    </a:cubicBezTo>
                    <a:cubicBezTo>
                      <a:pt x="57315" y="778575"/>
                      <a:pt x="61316" y="786576"/>
                      <a:pt x="65697" y="794386"/>
                    </a:cubicBezTo>
                    <a:cubicBezTo>
                      <a:pt x="70080" y="802197"/>
                      <a:pt x="74556" y="809817"/>
                      <a:pt x="79223" y="817437"/>
                    </a:cubicBezTo>
                    <a:lnTo>
                      <a:pt x="79223" y="817437"/>
                    </a:lnTo>
                    <a:cubicBezTo>
                      <a:pt x="88653" y="832553"/>
                      <a:pt x="98750" y="847222"/>
                      <a:pt x="109703" y="861442"/>
                    </a:cubicBezTo>
                    <a:cubicBezTo>
                      <a:pt x="120561" y="875635"/>
                      <a:pt x="132183" y="889256"/>
                      <a:pt x="144374" y="902305"/>
                    </a:cubicBezTo>
                    <a:cubicBezTo>
                      <a:pt x="156566" y="915354"/>
                      <a:pt x="169520" y="927641"/>
                      <a:pt x="183046" y="939357"/>
                    </a:cubicBezTo>
                    <a:lnTo>
                      <a:pt x="183046" y="939357"/>
                    </a:lnTo>
                    <a:cubicBezTo>
                      <a:pt x="196476" y="951073"/>
                      <a:pt x="210573" y="962122"/>
                      <a:pt x="225146" y="972504"/>
                    </a:cubicBezTo>
                    <a:cubicBezTo>
                      <a:pt x="239719" y="982781"/>
                      <a:pt x="254865" y="992316"/>
                      <a:pt x="270389" y="1001079"/>
                    </a:cubicBezTo>
                    <a:cubicBezTo>
                      <a:pt x="285821" y="1009918"/>
                      <a:pt x="301727" y="1017957"/>
                      <a:pt x="318014" y="1025177"/>
                    </a:cubicBezTo>
                    <a:cubicBezTo>
                      <a:pt x="334303" y="1032321"/>
                      <a:pt x="350972" y="1038798"/>
                      <a:pt x="368021" y="1044227"/>
                    </a:cubicBezTo>
                    <a:cubicBezTo>
                      <a:pt x="384975" y="1049790"/>
                      <a:pt x="402216" y="1054467"/>
                      <a:pt x="419647" y="1058229"/>
                    </a:cubicBezTo>
                    <a:cubicBezTo>
                      <a:pt x="454604" y="1065897"/>
                      <a:pt x="490227" y="1070049"/>
                      <a:pt x="525946" y="1070611"/>
                    </a:cubicBezTo>
                    <a:lnTo>
                      <a:pt x="533947" y="1070611"/>
                    </a:lnTo>
                    <a:cubicBezTo>
                      <a:pt x="551854" y="1070611"/>
                      <a:pt x="569665" y="1069659"/>
                      <a:pt x="587382" y="1067849"/>
                    </a:cubicBezTo>
                    <a:cubicBezTo>
                      <a:pt x="605193" y="1066058"/>
                      <a:pt x="622814" y="1063353"/>
                      <a:pt x="640341" y="1059753"/>
                    </a:cubicBezTo>
                    <a:cubicBezTo>
                      <a:pt x="657867" y="1056219"/>
                      <a:pt x="675202" y="1051771"/>
                      <a:pt x="692252" y="1046418"/>
                    </a:cubicBezTo>
                    <a:cubicBezTo>
                      <a:pt x="709302" y="1041084"/>
                      <a:pt x="726066" y="1034960"/>
                      <a:pt x="742544" y="1028035"/>
                    </a:cubicBezTo>
                    <a:cubicBezTo>
                      <a:pt x="759022" y="1021053"/>
                      <a:pt x="775120" y="1013233"/>
                      <a:pt x="790740" y="1004603"/>
                    </a:cubicBezTo>
                    <a:cubicBezTo>
                      <a:pt x="806457" y="996040"/>
                      <a:pt x="821696" y="986668"/>
                      <a:pt x="836365" y="976504"/>
                    </a:cubicBezTo>
                    <a:cubicBezTo>
                      <a:pt x="851130" y="966446"/>
                      <a:pt x="865322" y="955597"/>
                      <a:pt x="878942" y="944024"/>
                    </a:cubicBezTo>
                    <a:cubicBezTo>
                      <a:pt x="892754" y="932947"/>
                      <a:pt x="906089" y="921155"/>
                      <a:pt x="918661" y="908686"/>
                    </a:cubicBezTo>
                    <a:cubicBezTo>
                      <a:pt x="931140" y="895913"/>
                      <a:pt x="942951" y="882464"/>
                      <a:pt x="953999" y="868396"/>
                    </a:cubicBezTo>
                    <a:cubicBezTo>
                      <a:pt x="955237" y="866872"/>
                      <a:pt x="956285" y="865062"/>
                      <a:pt x="957523" y="863443"/>
                    </a:cubicBezTo>
                    <a:lnTo>
                      <a:pt x="955046" y="862681"/>
                    </a:lnTo>
                    <a:cubicBezTo>
                      <a:pt x="935616" y="856013"/>
                      <a:pt x="916566" y="848393"/>
                      <a:pt x="897896" y="839821"/>
                    </a:cubicBezTo>
                    <a:cubicBezTo>
                      <a:pt x="879228" y="831248"/>
                      <a:pt x="860939" y="821723"/>
                      <a:pt x="843128" y="811246"/>
                    </a:cubicBezTo>
                    <a:cubicBezTo>
                      <a:pt x="829794" y="803502"/>
                      <a:pt x="816744" y="795244"/>
                      <a:pt x="804075" y="786481"/>
                    </a:cubicBezTo>
                    <a:lnTo>
                      <a:pt x="804075" y="786481"/>
                    </a:lnTo>
                    <a:cubicBezTo>
                      <a:pt x="799790" y="783528"/>
                      <a:pt x="795693" y="780575"/>
                      <a:pt x="791503" y="777527"/>
                    </a:cubicBezTo>
                    <a:cubicBezTo>
                      <a:pt x="775025" y="765421"/>
                      <a:pt x="759118" y="752476"/>
                      <a:pt x="743878" y="738760"/>
                    </a:cubicBezTo>
                    <a:cubicBezTo>
                      <a:pt x="735305" y="731264"/>
                      <a:pt x="727019" y="723454"/>
                      <a:pt x="719018" y="715329"/>
                    </a:cubicBezTo>
                    <a:lnTo>
                      <a:pt x="719018" y="715329"/>
                    </a:lnTo>
                    <a:cubicBezTo>
                      <a:pt x="704444" y="700737"/>
                      <a:pt x="690634" y="685411"/>
                      <a:pt x="677679" y="669418"/>
                    </a:cubicBezTo>
                    <a:cubicBezTo>
                      <a:pt x="664725" y="653512"/>
                      <a:pt x="652438" y="636938"/>
                      <a:pt x="641103" y="619793"/>
                    </a:cubicBezTo>
                    <a:cubicBezTo>
                      <a:pt x="629769" y="602648"/>
                      <a:pt x="619290" y="584836"/>
                      <a:pt x="609671" y="566644"/>
                    </a:cubicBezTo>
                    <a:cubicBezTo>
                      <a:pt x="600051" y="548451"/>
                      <a:pt x="591478" y="529782"/>
                      <a:pt x="583762" y="510637"/>
                    </a:cubicBezTo>
                    <a:cubicBezTo>
                      <a:pt x="576047" y="491492"/>
                      <a:pt x="569284" y="472537"/>
                      <a:pt x="563474" y="452439"/>
                    </a:cubicBezTo>
                    <a:cubicBezTo>
                      <a:pt x="557664" y="432341"/>
                      <a:pt x="552997" y="412624"/>
                      <a:pt x="549186" y="392336"/>
                    </a:cubicBezTo>
                    <a:cubicBezTo>
                      <a:pt x="545377" y="372048"/>
                      <a:pt x="542710" y="351665"/>
                      <a:pt x="540995" y="331186"/>
                    </a:cubicBezTo>
                    <a:cubicBezTo>
                      <a:pt x="539186" y="310697"/>
                      <a:pt x="538518" y="290124"/>
                      <a:pt x="538804" y="269559"/>
                    </a:cubicBezTo>
                    <a:cubicBezTo>
                      <a:pt x="539186" y="248985"/>
                      <a:pt x="540519" y="228440"/>
                      <a:pt x="542901" y="207932"/>
                    </a:cubicBezTo>
                    <a:cubicBezTo>
                      <a:pt x="545282" y="187482"/>
                      <a:pt x="548615" y="167165"/>
                      <a:pt x="553092" y="147067"/>
                    </a:cubicBezTo>
                    <a:lnTo>
                      <a:pt x="553092" y="147067"/>
                    </a:lnTo>
                    <a:cubicBezTo>
                      <a:pt x="557473" y="126998"/>
                      <a:pt x="562903" y="107157"/>
                      <a:pt x="569284" y="87536"/>
                    </a:cubicBezTo>
                    <a:cubicBezTo>
                      <a:pt x="575666" y="68124"/>
                      <a:pt x="583096" y="49046"/>
                      <a:pt x="591383" y="30386"/>
                    </a:cubicBezTo>
                    <a:cubicBezTo>
                      <a:pt x="595097" y="21814"/>
                      <a:pt x="599193" y="13336"/>
                      <a:pt x="603289" y="4954"/>
                    </a:cubicBezTo>
                    <a:cubicBezTo>
                      <a:pt x="585953" y="2668"/>
                      <a:pt x="568427" y="1144"/>
                      <a:pt x="550806" y="573"/>
                    </a:cubicBezTo>
                    <a:cubicBezTo>
                      <a:pt x="545662" y="573"/>
                      <a:pt x="540519" y="573"/>
                      <a:pt x="535280" y="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425" name="Graphic 424">
            <a:extLst>
              <a:ext uri="{FF2B5EF4-FFF2-40B4-BE49-F238E27FC236}">
                <a16:creationId xmlns:a16="http://schemas.microsoft.com/office/drawing/2014/main" id="{7E181710-2E50-46AF-8610-A1BD85B660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329" y="1721534"/>
            <a:ext cx="778974" cy="778974"/>
          </a:xfrm>
          <a:prstGeom prst="rect">
            <a:avLst/>
          </a:prstGeom>
        </p:spPr>
      </p:pic>
      <p:grpSp>
        <p:nvGrpSpPr>
          <p:cNvPr id="439" name="Group 438">
            <a:extLst>
              <a:ext uri="{FF2B5EF4-FFF2-40B4-BE49-F238E27FC236}">
                <a16:creationId xmlns:a16="http://schemas.microsoft.com/office/drawing/2014/main" id="{BFFB1AAD-3E14-4A8D-B5E4-98C394308A3B}"/>
              </a:ext>
            </a:extLst>
          </p:cNvPr>
          <p:cNvGrpSpPr/>
          <p:nvPr/>
        </p:nvGrpSpPr>
        <p:grpSpPr>
          <a:xfrm>
            <a:off x="1467307" y="1703464"/>
            <a:ext cx="836721" cy="836935"/>
            <a:chOff x="1624732" y="2441076"/>
            <a:chExt cx="749662" cy="7498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EDC7003-AD5F-4BC3-A952-5CCD523334DB}"/>
                </a:ext>
              </a:extLst>
            </p:cNvPr>
            <p:cNvSpPr/>
            <p:nvPr/>
          </p:nvSpPr>
          <p:spPr>
            <a:xfrm>
              <a:off x="1647260" y="2815874"/>
              <a:ext cx="727134" cy="375056"/>
            </a:xfrm>
            <a:custGeom>
              <a:avLst/>
              <a:gdLst>
                <a:gd name="connsiteX0" fmla="*/ 609896 w 727134"/>
                <a:gd name="connsiteY0" fmla="*/ -410 h 375055"/>
                <a:gd name="connsiteX1" fmla="*/ 352346 w 727134"/>
                <a:gd name="connsiteY1" fmla="*/ 257455 h 375055"/>
                <a:gd name="connsiteX2" fmla="*/ 109977 w 727134"/>
                <a:gd name="connsiteY2" fmla="*/ 87764 h 375055"/>
                <a:gd name="connsiteX3" fmla="*/ -151 w 727134"/>
                <a:gd name="connsiteY3" fmla="*/ 127870 h 375055"/>
                <a:gd name="connsiteX4" fmla="*/ 480310 w 727134"/>
                <a:gd name="connsiteY4" fmla="*/ 351943 h 375055"/>
                <a:gd name="connsiteX5" fmla="*/ 726984 w 727134"/>
                <a:gd name="connsiteY5" fmla="*/ -410 h 37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34" h="375055">
                  <a:moveTo>
                    <a:pt x="609896" y="-410"/>
                  </a:moveTo>
                  <a:cubicBezTo>
                    <a:pt x="609982" y="141917"/>
                    <a:pt x="494674" y="257369"/>
                    <a:pt x="352346" y="257455"/>
                  </a:cubicBezTo>
                  <a:cubicBezTo>
                    <a:pt x="243896" y="257520"/>
                    <a:pt x="147019" y="189685"/>
                    <a:pt x="109977" y="87764"/>
                  </a:cubicBezTo>
                  <a:lnTo>
                    <a:pt x="-151" y="127870"/>
                  </a:lnTo>
                  <a:cubicBezTo>
                    <a:pt x="70647" y="322420"/>
                    <a:pt x="285752" y="422741"/>
                    <a:pt x="480310" y="351943"/>
                  </a:cubicBezTo>
                  <a:cubicBezTo>
                    <a:pt x="628442" y="298041"/>
                    <a:pt x="727020" y="157220"/>
                    <a:pt x="726984" y="-41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036F929-4D9A-4CC6-8390-BF08AC590816}"/>
                </a:ext>
              </a:extLst>
            </p:cNvPr>
            <p:cNvSpPr/>
            <p:nvPr/>
          </p:nvSpPr>
          <p:spPr>
            <a:xfrm>
              <a:off x="1624732" y="2441076"/>
              <a:ext cx="727134" cy="374795"/>
            </a:xfrm>
            <a:custGeom>
              <a:avLst/>
              <a:gdLst>
                <a:gd name="connsiteX0" fmla="*/ 374716 w 727134"/>
                <a:gd name="connsiteY0" fmla="*/ -410 h 374795"/>
                <a:gd name="connsiteX1" fmla="*/ -151 w 727134"/>
                <a:gd name="connsiteY1" fmla="*/ 374313 h 374795"/>
                <a:gd name="connsiteX2" fmla="*/ -151 w 727134"/>
                <a:gd name="connsiteY2" fmla="*/ 374385 h 374795"/>
                <a:gd name="connsiteX3" fmla="*/ 117009 w 727134"/>
                <a:gd name="connsiteY3" fmla="*/ 374385 h 374795"/>
                <a:gd name="connsiteX4" fmla="*/ 374630 w 727134"/>
                <a:gd name="connsiteY4" fmla="*/ 116591 h 374795"/>
                <a:gd name="connsiteX5" fmla="*/ 616927 w 727134"/>
                <a:gd name="connsiteY5" fmla="*/ 286282 h 374795"/>
                <a:gd name="connsiteX6" fmla="*/ 726984 w 727134"/>
                <a:gd name="connsiteY6" fmla="*/ 246177 h 374795"/>
                <a:gd name="connsiteX7" fmla="*/ 374716 w 727134"/>
                <a:gd name="connsiteY7" fmla="*/ -410 h 37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134" h="374795">
                  <a:moveTo>
                    <a:pt x="374716" y="-410"/>
                  </a:moveTo>
                  <a:cubicBezTo>
                    <a:pt x="167725" y="-453"/>
                    <a:pt x="-108" y="167322"/>
                    <a:pt x="-151" y="374313"/>
                  </a:cubicBezTo>
                  <a:cubicBezTo>
                    <a:pt x="-151" y="374335"/>
                    <a:pt x="-151" y="374364"/>
                    <a:pt x="-151" y="374385"/>
                  </a:cubicBezTo>
                  <a:lnTo>
                    <a:pt x="117009" y="374385"/>
                  </a:lnTo>
                  <a:cubicBezTo>
                    <a:pt x="116958" y="232058"/>
                    <a:pt x="232303" y="116641"/>
                    <a:pt x="374630" y="116591"/>
                  </a:cubicBezTo>
                  <a:cubicBezTo>
                    <a:pt x="483051" y="116555"/>
                    <a:pt x="579900" y="184383"/>
                    <a:pt x="616927" y="286282"/>
                  </a:cubicBezTo>
                  <a:lnTo>
                    <a:pt x="726984" y="246177"/>
                  </a:lnTo>
                  <a:cubicBezTo>
                    <a:pt x="673046" y="98124"/>
                    <a:pt x="532290" y="-403"/>
                    <a:pt x="374716" y="-410"/>
                  </a:cubicBezTo>
                  <a:close/>
                </a:path>
              </a:pathLst>
            </a:custGeom>
            <a:solidFill>
              <a:schemeClr val="accent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CA50CBE6-2F1C-4FA5-8592-055F7DEA9A6B}"/>
              </a:ext>
            </a:extLst>
          </p:cNvPr>
          <p:cNvGrpSpPr/>
          <p:nvPr/>
        </p:nvGrpSpPr>
        <p:grpSpPr>
          <a:xfrm>
            <a:off x="2379603" y="1762275"/>
            <a:ext cx="815684" cy="815919"/>
            <a:chOff x="8012589" y="4419546"/>
            <a:chExt cx="995281" cy="99557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E7CC8DB-99E5-4644-9BA1-DD81861C31F4}"/>
                </a:ext>
              </a:extLst>
            </p:cNvPr>
            <p:cNvSpPr/>
            <p:nvPr/>
          </p:nvSpPr>
          <p:spPr>
            <a:xfrm>
              <a:off x="8261578" y="4419546"/>
              <a:ext cx="716469" cy="380619"/>
            </a:xfrm>
            <a:custGeom>
              <a:avLst/>
              <a:gdLst>
                <a:gd name="connsiteX0" fmla="*/ 248512 w 716470"/>
                <a:gd name="connsiteY0" fmla="*/ -410 h 380619"/>
                <a:gd name="connsiteX1" fmla="*/ -281 w 716470"/>
                <a:gd name="connsiteY1" fmla="*/ 66265 h 380619"/>
                <a:gd name="connsiteX2" fmla="*/ 77443 w 716470"/>
                <a:gd name="connsiteY2" fmla="*/ 200949 h 380619"/>
                <a:gd name="connsiteX3" fmla="*/ 544750 w 716470"/>
                <a:gd name="connsiteY3" fmla="*/ 325898 h 380619"/>
                <a:gd name="connsiteX4" fmla="*/ 570076 w 716470"/>
                <a:gd name="connsiteY4" fmla="*/ 380209 h 380619"/>
                <a:gd name="connsiteX5" fmla="*/ 716190 w 716470"/>
                <a:gd name="connsiteY5" fmla="*/ 327060 h 380619"/>
                <a:gd name="connsiteX6" fmla="*/ 248512 w 716470"/>
                <a:gd name="connsiteY6" fmla="*/ -410 h 38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70" h="380619">
                  <a:moveTo>
                    <a:pt x="248512" y="-410"/>
                  </a:moveTo>
                  <a:cubicBezTo>
                    <a:pt x="161149" y="-543"/>
                    <a:pt x="75310" y="22460"/>
                    <a:pt x="-281" y="66265"/>
                  </a:cubicBezTo>
                  <a:lnTo>
                    <a:pt x="77443" y="200949"/>
                  </a:lnTo>
                  <a:cubicBezTo>
                    <a:pt x="240988" y="106413"/>
                    <a:pt x="450214" y="162354"/>
                    <a:pt x="544750" y="325898"/>
                  </a:cubicBezTo>
                  <a:cubicBezTo>
                    <a:pt x="554760" y="343233"/>
                    <a:pt x="563237" y="361397"/>
                    <a:pt x="570076" y="380209"/>
                  </a:cubicBezTo>
                  <a:lnTo>
                    <a:pt x="716190" y="327060"/>
                  </a:lnTo>
                  <a:cubicBezTo>
                    <a:pt x="644629" y="130445"/>
                    <a:pt x="457739" y="-410"/>
                    <a:pt x="248512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73199D7-5BE3-48BB-BA3C-3B86ECE6A9CF}"/>
                </a:ext>
              </a:extLst>
            </p:cNvPr>
            <p:cNvSpPr/>
            <p:nvPr/>
          </p:nvSpPr>
          <p:spPr>
            <a:xfrm>
              <a:off x="8012589" y="4596997"/>
              <a:ext cx="326717" cy="750760"/>
            </a:xfrm>
            <a:custGeom>
              <a:avLst/>
              <a:gdLst>
                <a:gd name="connsiteX0" fmla="*/ 201183 w 326717"/>
                <a:gd name="connsiteY0" fmla="*/ 490794 h 750760"/>
                <a:gd name="connsiteX1" fmla="*/ 235283 w 326717"/>
                <a:gd name="connsiteY1" fmla="*/ 100269 h 750760"/>
                <a:gd name="connsiteX2" fmla="*/ 116125 w 326717"/>
                <a:gd name="connsiteY2" fmla="*/ -410 h 750760"/>
                <a:gd name="connsiteX3" fmla="*/ 177437 w 326717"/>
                <a:gd name="connsiteY3" fmla="*/ 700468 h 750760"/>
                <a:gd name="connsiteX4" fmla="*/ 248713 w 326717"/>
                <a:gd name="connsiteY4" fmla="*/ 750350 h 750760"/>
                <a:gd name="connsiteX5" fmla="*/ 326437 w 326717"/>
                <a:gd name="connsiteY5" fmla="*/ 615667 h 750760"/>
                <a:gd name="connsiteX6" fmla="*/ 201183 w 326717"/>
                <a:gd name="connsiteY6" fmla="*/ 490794 h 75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7" h="750760">
                  <a:moveTo>
                    <a:pt x="201183" y="490794"/>
                  </a:moveTo>
                  <a:cubicBezTo>
                    <a:pt x="129431" y="366369"/>
                    <a:pt x="143052" y="210368"/>
                    <a:pt x="235283" y="100269"/>
                  </a:cubicBezTo>
                  <a:lnTo>
                    <a:pt x="116125" y="-410"/>
                  </a:lnTo>
                  <a:cubicBezTo>
                    <a:pt x="-60488" y="210063"/>
                    <a:pt x="-33036" y="523855"/>
                    <a:pt x="177437" y="700468"/>
                  </a:cubicBezTo>
                  <a:cubicBezTo>
                    <a:pt x="199697" y="719146"/>
                    <a:pt x="223548" y="735834"/>
                    <a:pt x="248713" y="750350"/>
                  </a:cubicBezTo>
                  <a:lnTo>
                    <a:pt x="326437" y="615667"/>
                  </a:lnTo>
                  <a:cubicBezTo>
                    <a:pt x="274383" y="585844"/>
                    <a:pt x="231168" y="542753"/>
                    <a:pt x="201183" y="49079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C63B9EC-0202-453C-9B05-851662950748}"/>
                </a:ext>
              </a:extLst>
            </p:cNvPr>
            <p:cNvSpPr/>
            <p:nvPr/>
          </p:nvSpPr>
          <p:spPr>
            <a:xfrm>
              <a:off x="8423893" y="4917129"/>
              <a:ext cx="583977" cy="497987"/>
            </a:xfrm>
            <a:custGeom>
              <a:avLst/>
              <a:gdLst>
                <a:gd name="connsiteX0" fmla="*/ 428249 w 583977"/>
                <a:gd name="connsiteY0" fmla="*/ -410 h 497987"/>
                <a:gd name="connsiteX1" fmla="*/ 86244 w 583977"/>
                <a:gd name="connsiteY1" fmla="*/ 341861 h 497987"/>
                <a:gd name="connsiteX2" fmla="*/ 26770 w 583977"/>
                <a:gd name="connsiteY2" fmla="*/ 336680 h 497987"/>
                <a:gd name="connsiteX3" fmla="*/ -281 w 583977"/>
                <a:gd name="connsiteY3" fmla="*/ 489937 h 497987"/>
                <a:gd name="connsiteX4" fmla="*/ 576144 w 583977"/>
                <a:gd name="connsiteY4" fmla="*/ 86296 h 497987"/>
                <a:gd name="connsiteX5" fmla="*/ 583697 w 583977"/>
                <a:gd name="connsiteY5" fmla="*/ -315 h 4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977" h="497987">
                  <a:moveTo>
                    <a:pt x="428249" y="-410"/>
                  </a:moveTo>
                  <a:cubicBezTo>
                    <a:pt x="428325" y="188547"/>
                    <a:pt x="275201" y="341785"/>
                    <a:pt x="86244" y="341861"/>
                  </a:cubicBezTo>
                  <a:cubicBezTo>
                    <a:pt x="66309" y="341871"/>
                    <a:pt x="46411" y="340137"/>
                    <a:pt x="26770" y="336680"/>
                  </a:cubicBezTo>
                  <a:lnTo>
                    <a:pt x="-281" y="489937"/>
                  </a:lnTo>
                  <a:cubicBezTo>
                    <a:pt x="270353" y="537648"/>
                    <a:pt x="528424" y="356939"/>
                    <a:pt x="576144" y="86296"/>
                  </a:cubicBezTo>
                  <a:cubicBezTo>
                    <a:pt x="581183" y="57702"/>
                    <a:pt x="583707" y="28727"/>
                    <a:pt x="583697" y="-31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35DAAD87-F58A-43FD-914C-C5EC56B278BD}"/>
              </a:ext>
            </a:extLst>
          </p:cNvPr>
          <p:cNvGrpSpPr/>
          <p:nvPr/>
        </p:nvGrpSpPr>
        <p:grpSpPr>
          <a:xfrm>
            <a:off x="3289255" y="1773805"/>
            <a:ext cx="819858" cy="828631"/>
            <a:chOff x="3488664" y="2332723"/>
            <a:chExt cx="995459" cy="1006111"/>
          </a:xfrm>
        </p:grpSpPr>
        <p:pic>
          <p:nvPicPr>
            <p:cNvPr id="448" name="Graphic 447">
              <a:extLst>
                <a:ext uri="{FF2B5EF4-FFF2-40B4-BE49-F238E27FC236}">
                  <a16:creationId xmlns:a16="http://schemas.microsoft.com/office/drawing/2014/main" id="{CECBA493-ACD8-4C6F-B8A9-C7D03C10B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488666" y="2332723"/>
              <a:ext cx="990601" cy="990601"/>
            </a:xfrm>
            <a:prstGeom prst="rect">
              <a:avLst/>
            </a:prstGeom>
          </p:spPr>
        </p:pic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17049F5-E61A-4624-9B03-3E533F181BCB}"/>
                </a:ext>
              </a:extLst>
            </p:cNvPr>
            <p:cNvSpPr/>
            <p:nvPr/>
          </p:nvSpPr>
          <p:spPr>
            <a:xfrm>
              <a:off x="3488664" y="2373474"/>
              <a:ext cx="380523" cy="467677"/>
            </a:xfrm>
            <a:custGeom>
              <a:avLst/>
              <a:gdLst>
                <a:gd name="connsiteX0" fmla="*/ -413 w 380523"/>
                <a:gd name="connsiteY0" fmla="*/ 467267 h 467677"/>
                <a:gd name="connsiteX1" fmla="*/ 155130 w 380523"/>
                <a:gd name="connsiteY1" fmla="*/ 467267 h 467677"/>
                <a:gd name="connsiteX2" fmla="*/ 380110 w 380523"/>
                <a:gd name="connsiteY2" fmla="*/ 145703 h 467677"/>
                <a:gd name="connsiteX3" fmla="*/ 326961 w 380523"/>
                <a:gd name="connsiteY3" fmla="*/ -410 h 467677"/>
                <a:gd name="connsiteX4" fmla="*/ -413 w 380523"/>
                <a:gd name="connsiteY4" fmla="*/ 467267 h 4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523" h="467677">
                  <a:moveTo>
                    <a:pt x="-413" y="467267"/>
                  </a:moveTo>
                  <a:lnTo>
                    <a:pt x="155130" y="467267"/>
                  </a:lnTo>
                  <a:cubicBezTo>
                    <a:pt x="155111" y="323459"/>
                    <a:pt x="244998" y="194976"/>
                    <a:pt x="380110" y="145703"/>
                  </a:cubicBezTo>
                  <a:lnTo>
                    <a:pt x="326961" y="-410"/>
                  </a:lnTo>
                  <a:cubicBezTo>
                    <a:pt x="130403" y="71199"/>
                    <a:pt x="-404" y="258070"/>
                    <a:pt x="-413" y="46726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E9AD162-ACCF-4DE8-BF86-8298CFE3B5A9}"/>
                </a:ext>
              </a:extLst>
            </p:cNvPr>
            <p:cNvSpPr/>
            <p:nvPr/>
          </p:nvSpPr>
          <p:spPr>
            <a:xfrm>
              <a:off x="3518764" y="2958311"/>
              <a:ext cx="467772" cy="380523"/>
            </a:xfrm>
            <a:custGeom>
              <a:avLst/>
              <a:gdLst>
                <a:gd name="connsiteX0" fmla="*/ 145795 w 467772"/>
                <a:gd name="connsiteY0" fmla="*/ -410 h 380523"/>
                <a:gd name="connsiteX1" fmla="*/ -413 w 467772"/>
                <a:gd name="connsiteY1" fmla="*/ 52739 h 380523"/>
                <a:gd name="connsiteX2" fmla="*/ 467359 w 467772"/>
                <a:gd name="connsiteY2" fmla="*/ 380113 h 380523"/>
                <a:gd name="connsiteX3" fmla="*/ 467359 w 467772"/>
                <a:gd name="connsiteY3" fmla="*/ 224570 h 380523"/>
                <a:gd name="connsiteX4" fmla="*/ 145795 w 467772"/>
                <a:gd name="connsiteY4" fmla="*/ -410 h 38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2" h="380523">
                  <a:moveTo>
                    <a:pt x="145795" y="-410"/>
                  </a:moveTo>
                  <a:lnTo>
                    <a:pt x="-413" y="52739"/>
                  </a:lnTo>
                  <a:cubicBezTo>
                    <a:pt x="71234" y="249307"/>
                    <a:pt x="258133" y="380113"/>
                    <a:pt x="467359" y="380113"/>
                  </a:cubicBezTo>
                  <a:lnTo>
                    <a:pt x="467359" y="224570"/>
                  </a:lnTo>
                  <a:cubicBezTo>
                    <a:pt x="323551" y="224589"/>
                    <a:pt x="195068" y="134702"/>
                    <a:pt x="145795" y="-41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BE7584F-2168-4FFB-919F-F823848EC1DA}"/>
                </a:ext>
              </a:extLst>
            </p:cNvPr>
            <p:cNvSpPr/>
            <p:nvPr/>
          </p:nvSpPr>
          <p:spPr>
            <a:xfrm>
              <a:off x="4103123" y="2841153"/>
              <a:ext cx="381000" cy="467772"/>
            </a:xfrm>
            <a:custGeom>
              <a:avLst/>
              <a:gdLst>
                <a:gd name="connsiteX0" fmla="*/ 380587 w 381000"/>
                <a:gd name="connsiteY0" fmla="*/ -410 h 467772"/>
                <a:gd name="connsiteX1" fmla="*/ 224853 w 381000"/>
                <a:gd name="connsiteY1" fmla="*/ -410 h 467772"/>
                <a:gd name="connsiteX2" fmla="*/ -413 w 381000"/>
                <a:gd name="connsiteY2" fmla="*/ 321154 h 467772"/>
                <a:gd name="connsiteX3" fmla="*/ 52831 w 381000"/>
                <a:gd name="connsiteY3" fmla="*/ 467363 h 467772"/>
                <a:gd name="connsiteX4" fmla="*/ 380587 w 381000"/>
                <a:gd name="connsiteY4" fmla="*/ -410 h 46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467772">
                  <a:moveTo>
                    <a:pt x="380587" y="-410"/>
                  </a:moveTo>
                  <a:lnTo>
                    <a:pt x="224853" y="-410"/>
                  </a:lnTo>
                  <a:cubicBezTo>
                    <a:pt x="224853" y="143484"/>
                    <a:pt x="134822" y="272005"/>
                    <a:pt x="-413" y="321154"/>
                  </a:cubicBezTo>
                  <a:lnTo>
                    <a:pt x="52831" y="467363"/>
                  </a:lnTo>
                  <a:cubicBezTo>
                    <a:pt x="249551" y="395839"/>
                    <a:pt x="380530" y="208911"/>
                    <a:pt x="380587" y="-41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90014FB-35B3-446B-8F16-8959B0E2F893}"/>
                </a:ext>
              </a:extLst>
            </p:cNvPr>
            <p:cNvSpPr/>
            <p:nvPr/>
          </p:nvSpPr>
          <p:spPr>
            <a:xfrm>
              <a:off x="3986345" y="2343563"/>
              <a:ext cx="467677" cy="380619"/>
            </a:xfrm>
            <a:custGeom>
              <a:avLst/>
              <a:gdLst>
                <a:gd name="connsiteX0" fmla="*/ -413 w 467677"/>
                <a:gd name="connsiteY0" fmla="*/ -410 h 380618"/>
                <a:gd name="connsiteX1" fmla="*/ -413 w 467677"/>
                <a:gd name="connsiteY1" fmla="*/ 155038 h 380618"/>
                <a:gd name="connsiteX2" fmla="*/ 321151 w 467677"/>
                <a:gd name="connsiteY2" fmla="*/ 380209 h 380618"/>
                <a:gd name="connsiteX3" fmla="*/ 467264 w 467677"/>
                <a:gd name="connsiteY3" fmla="*/ 327059 h 380618"/>
                <a:gd name="connsiteX4" fmla="*/ -413 w 467677"/>
                <a:gd name="connsiteY4" fmla="*/ -410 h 38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677" h="380618">
                  <a:moveTo>
                    <a:pt x="-413" y="-410"/>
                  </a:moveTo>
                  <a:lnTo>
                    <a:pt x="-413" y="155038"/>
                  </a:lnTo>
                  <a:cubicBezTo>
                    <a:pt x="143433" y="155076"/>
                    <a:pt x="271916" y="245039"/>
                    <a:pt x="321151" y="380209"/>
                  </a:cubicBezTo>
                  <a:lnTo>
                    <a:pt x="467264" y="327059"/>
                  </a:lnTo>
                  <a:cubicBezTo>
                    <a:pt x="395703" y="130444"/>
                    <a:pt x="208813" y="-410"/>
                    <a:pt x="-413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8A0A5B37-F9D8-4033-8A36-172BEB3A43B9}"/>
              </a:ext>
            </a:extLst>
          </p:cNvPr>
          <p:cNvGrpSpPr/>
          <p:nvPr/>
        </p:nvGrpSpPr>
        <p:grpSpPr>
          <a:xfrm>
            <a:off x="4253528" y="1784871"/>
            <a:ext cx="798236" cy="798378"/>
            <a:chOff x="7441033" y="4164781"/>
            <a:chExt cx="995183" cy="995361"/>
          </a:xfrm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7EE3292-58D5-4353-A215-E7B77BF2389A}"/>
                </a:ext>
              </a:extLst>
            </p:cNvPr>
            <p:cNvSpPr/>
            <p:nvPr/>
          </p:nvSpPr>
          <p:spPr>
            <a:xfrm>
              <a:off x="8027075" y="4768184"/>
              <a:ext cx="384905" cy="374808"/>
            </a:xfrm>
            <a:custGeom>
              <a:avLst/>
              <a:gdLst>
                <a:gd name="connsiteX0" fmla="*/ 383755 w 384905"/>
                <a:gd name="connsiteY0" fmla="*/ 47687 h 374808"/>
                <a:gd name="connsiteX1" fmla="*/ 235736 w 384905"/>
                <a:gd name="connsiteY1" fmla="*/ -415 h 374808"/>
                <a:gd name="connsiteX2" fmla="*/ -1151 w 384905"/>
                <a:gd name="connsiteY2" fmla="*/ 224280 h 374808"/>
                <a:gd name="connsiteX3" fmla="*/ 39140 w 384905"/>
                <a:gd name="connsiteY3" fmla="*/ 374394 h 374808"/>
                <a:gd name="connsiteX4" fmla="*/ 383755 w 384905"/>
                <a:gd name="connsiteY4" fmla="*/ 47687 h 37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905" h="374808">
                  <a:moveTo>
                    <a:pt x="383755" y="47687"/>
                  </a:moveTo>
                  <a:lnTo>
                    <a:pt x="235736" y="-415"/>
                  </a:lnTo>
                  <a:cubicBezTo>
                    <a:pt x="200017" y="109818"/>
                    <a:pt x="110768" y="194410"/>
                    <a:pt x="-1151" y="224280"/>
                  </a:cubicBezTo>
                  <a:lnTo>
                    <a:pt x="39140" y="374394"/>
                  </a:lnTo>
                  <a:cubicBezTo>
                    <a:pt x="202017" y="330980"/>
                    <a:pt x="331748" y="207983"/>
                    <a:pt x="383755" y="4768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58D1897-99D4-4DD2-8098-AC0817F05A79}"/>
                </a:ext>
              </a:extLst>
            </p:cNvPr>
            <p:cNvSpPr/>
            <p:nvPr/>
          </p:nvSpPr>
          <p:spPr>
            <a:xfrm>
              <a:off x="8139761" y="4259835"/>
              <a:ext cx="296455" cy="428720"/>
            </a:xfrm>
            <a:custGeom>
              <a:avLst/>
              <a:gdLst>
                <a:gd name="connsiteX0" fmla="*/ 90290 w 296455"/>
                <a:gd name="connsiteY0" fmla="*/ -415 h 428720"/>
                <a:gd name="connsiteX1" fmla="*/ -1151 w 296455"/>
                <a:gd name="connsiteY1" fmla="*/ 125411 h 428720"/>
                <a:gd name="connsiteX2" fmla="*/ 139343 w 296455"/>
                <a:gd name="connsiteY2" fmla="*/ 420114 h 428720"/>
                <a:gd name="connsiteX3" fmla="*/ 294601 w 296455"/>
                <a:gd name="connsiteY3" fmla="*/ 428306 h 428720"/>
                <a:gd name="connsiteX4" fmla="*/ 90290 w 296455"/>
                <a:gd name="connsiteY4" fmla="*/ -415 h 4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55" h="428720">
                  <a:moveTo>
                    <a:pt x="90290" y="-415"/>
                  </a:moveTo>
                  <a:lnTo>
                    <a:pt x="-1151" y="125411"/>
                  </a:lnTo>
                  <a:cubicBezTo>
                    <a:pt x="92576" y="193467"/>
                    <a:pt x="145535" y="304414"/>
                    <a:pt x="139343" y="420114"/>
                  </a:cubicBezTo>
                  <a:lnTo>
                    <a:pt x="294601" y="428306"/>
                  </a:lnTo>
                  <a:cubicBezTo>
                    <a:pt x="303554" y="260009"/>
                    <a:pt x="226688" y="98617"/>
                    <a:pt x="90290" y="-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802FABC-8FE2-469E-AC3E-75B71DE27B9B}"/>
                </a:ext>
              </a:extLst>
            </p:cNvPr>
            <p:cNvSpPr/>
            <p:nvPr/>
          </p:nvSpPr>
          <p:spPr>
            <a:xfrm>
              <a:off x="7646175" y="4164781"/>
              <a:ext cx="471010" cy="220881"/>
            </a:xfrm>
            <a:custGeom>
              <a:avLst/>
              <a:gdLst>
                <a:gd name="connsiteX0" fmla="*/ -1151 w 471010"/>
                <a:gd name="connsiteY0" fmla="*/ 94642 h 220881"/>
                <a:gd name="connsiteX1" fmla="*/ 90289 w 471010"/>
                <a:gd name="connsiteY1" fmla="*/ 220467 h 220881"/>
                <a:gd name="connsiteX2" fmla="*/ 414139 w 471010"/>
                <a:gd name="connsiteY2" fmla="*/ 177985 h 220881"/>
                <a:gd name="connsiteX3" fmla="*/ 469860 w 471010"/>
                <a:gd name="connsiteY3" fmla="*/ 32824 h 220881"/>
                <a:gd name="connsiteX4" fmla="*/ -1151 w 471010"/>
                <a:gd name="connsiteY4" fmla="*/ 94642 h 2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010" h="220881">
                  <a:moveTo>
                    <a:pt x="-1151" y="94642"/>
                  </a:moveTo>
                  <a:lnTo>
                    <a:pt x="90289" y="220467"/>
                  </a:lnTo>
                  <a:cubicBezTo>
                    <a:pt x="184015" y="152230"/>
                    <a:pt x="305935" y="136237"/>
                    <a:pt x="414139" y="177985"/>
                  </a:cubicBezTo>
                  <a:lnTo>
                    <a:pt x="469860" y="32824"/>
                  </a:lnTo>
                  <a:cubicBezTo>
                    <a:pt x="312507" y="-27793"/>
                    <a:pt x="135247" y="-4523"/>
                    <a:pt x="-1151" y="9464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9DBBD55-5A5F-4C79-AB38-92700994E41C}"/>
                </a:ext>
              </a:extLst>
            </p:cNvPr>
            <p:cNvSpPr/>
            <p:nvPr/>
          </p:nvSpPr>
          <p:spPr>
            <a:xfrm>
              <a:off x="7441033" y="4349374"/>
              <a:ext cx="231813" cy="466724"/>
            </a:xfrm>
            <a:custGeom>
              <a:avLst/>
              <a:gdLst>
                <a:gd name="connsiteX0" fmla="*/ 109791 w 231813"/>
                <a:gd name="connsiteY0" fmla="*/ -415 h 466725"/>
                <a:gd name="connsiteX1" fmla="*/ 23209 w 231813"/>
                <a:gd name="connsiteY1" fmla="*/ 466311 h 466725"/>
                <a:gd name="connsiteX2" fmla="*/ 171131 w 231813"/>
                <a:gd name="connsiteY2" fmla="*/ 418209 h 466725"/>
                <a:gd name="connsiteX3" fmla="*/ 230663 w 231813"/>
                <a:gd name="connsiteY3" fmla="*/ 9721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13" h="466725">
                  <a:moveTo>
                    <a:pt x="109791" y="-415"/>
                  </a:moveTo>
                  <a:cubicBezTo>
                    <a:pt x="3778" y="130450"/>
                    <a:pt x="-28894" y="306110"/>
                    <a:pt x="23209" y="466311"/>
                  </a:cubicBezTo>
                  <a:lnTo>
                    <a:pt x="171131" y="418209"/>
                  </a:lnTo>
                  <a:cubicBezTo>
                    <a:pt x="135318" y="308034"/>
                    <a:pt x="157702" y="187219"/>
                    <a:pt x="230663" y="972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3DE594E-0BC5-4840-8AEC-BDF5B8B168D4}"/>
                </a:ext>
              </a:extLst>
            </p:cNvPr>
            <p:cNvSpPr/>
            <p:nvPr/>
          </p:nvSpPr>
          <p:spPr>
            <a:xfrm>
              <a:off x="7521023" y="4848770"/>
              <a:ext cx="417290" cy="311372"/>
            </a:xfrm>
            <a:custGeom>
              <a:avLst/>
              <a:gdLst>
                <a:gd name="connsiteX0" fmla="*/ 129627 w 417290"/>
                <a:gd name="connsiteY0" fmla="*/ -415 h 311372"/>
                <a:gd name="connsiteX1" fmla="*/ -1151 w 417290"/>
                <a:gd name="connsiteY1" fmla="*/ 84263 h 311372"/>
                <a:gd name="connsiteX2" fmla="*/ 416140 w 417290"/>
                <a:gd name="connsiteY2" fmla="*/ 310958 h 311372"/>
                <a:gd name="connsiteX3" fmla="*/ 416140 w 417290"/>
                <a:gd name="connsiteY3" fmla="*/ 155415 h 311372"/>
                <a:gd name="connsiteX4" fmla="*/ 129627 w 417290"/>
                <a:gd name="connsiteY4" fmla="*/ -415 h 3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90" h="311372">
                  <a:moveTo>
                    <a:pt x="129627" y="-415"/>
                  </a:moveTo>
                  <a:lnTo>
                    <a:pt x="-1151" y="84263"/>
                  </a:lnTo>
                  <a:cubicBezTo>
                    <a:pt x="90480" y="225680"/>
                    <a:pt x="247642" y="311015"/>
                    <a:pt x="416140" y="310958"/>
                  </a:cubicBezTo>
                  <a:lnTo>
                    <a:pt x="416140" y="155415"/>
                  </a:lnTo>
                  <a:cubicBezTo>
                    <a:pt x="300411" y="155348"/>
                    <a:pt x="192588" y="96703"/>
                    <a:pt x="129627" y="-41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BF1D1ABA-AD1B-4C1E-AEC0-7650E4CFC211}"/>
              </a:ext>
            </a:extLst>
          </p:cNvPr>
          <p:cNvGrpSpPr/>
          <p:nvPr/>
        </p:nvGrpSpPr>
        <p:grpSpPr>
          <a:xfrm>
            <a:off x="5147930" y="1793577"/>
            <a:ext cx="780450" cy="780559"/>
            <a:chOff x="7287987" y="4200549"/>
            <a:chExt cx="995132" cy="995271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78F6C93-BD15-4B0E-BB6F-EE385814F55E}"/>
                </a:ext>
              </a:extLst>
            </p:cNvPr>
            <p:cNvSpPr/>
            <p:nvPr/>
          </p:nvSpPr>
          <p:spPr>
            <a:xfrm>
              <a:off x="7845020" y="4869205"/>
              <a:ext cx="371665" cy="318896"/>
            </a:xfrm>
            <a:custGeom>
              <a:avLst/>
              <a:gdLst>
                <a:gd name="connsiteX0" fmla="*/ 370990 w 371665"/>
                <a:gd name="connsiteY0" fmla="*/ 77409 h 318896"/>
                <a:gd name="connsiteX1" fmla="*/ 236306 w 371665"/>
                <a:gd name="connsiteY1" fmla="*/ -410 h 318896"/>
                <a:gd name="connsiteX2" fmla="*/ -676 w 371665"/>
                <a:gd name="connsiteY2" fmla="*/ 165610 h 318896"/>
                <a:gd name="connsiteX3" fmla="*/ 26090 w 371665"/>
                <a:gd name="connsiteY3" fmla="*/ 318486 h 318896"/>
                <a:gd name="connsiteX4" fmla="*/ 370990 w 371665"/>
                <a:gd name="connsiteY4" fmla="*/ 77409 h 3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96">
                  <a:moveTo>
                    <a:pt x="370990" y="77409"/>
                  </a:moveTo>
                  <a:lnTo>
                    <a:pt x="236306" y="-410"/>
                  </a:lnTo>
                  <a:cubicBezTo>
                    <a:pt x="185862" y="87353"/>
                    <a:pt x="99041" y="148180"/>
                    <a:pt x="-676" y="165610"/>
                  </a:cubicBezTo>
                  <a:lnTo>
                    <a:pt x="26090" y="318486"/>
                  </a:lnTo>
                  <a:cubicBezTo>
                    <a:pt x="171098" y="293207"/>
                    <a:pt x="297428" y="204911"/>
                    <a:pt x="370990" y="7740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8C2FE8B-4315-4576-8581-E70E370DA907}"/>
                </a:ext>
              </a:extLst>
            </p:cNvPr>
            <p:cNvSpPr/>
            <p:nvPr/>
          </p:nvSpPr>
          <p:spPr>
            <a:xfrm>
              <a:off x="8082004" y="4449342"/>
              <a:ext cx="201115" cy="419004"/>
            </a:xfrm>
            <a:custGeom>
              <a:avLst/>
              <a:gdLst>
                <a:gd name="connsiteX0" fmla="*/ 134008 w 201115"/>
                <a:gd name="connsiteY0" fmla="*/ -410 h 419004"/>
                <a:gd name="connsiteX1" fmla="*/ -676 w 201115"/>
                <a:gd name="connsiteY1" fmla="*/ 77314 h 419004"/>
                <a:gd name="connsiteX2" fmla="*/ 24375 w 201115"/>
                <a:gd name="connsiteY2" fmla="*/ 365350 h 419004"/>
                <a:gd name="connsiteX3" fmla="*/ 170107 w 201115"/>
                <a:gd name="connsiteY3" fmla="*/ 418595 h 419004"/>
                <a:gd name="connsiteX4" fmla="*/ 134008 w 201115"/>
                <a:gd name="connsiteY4" fmla="*/ -410 h 41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15" h="419004">
                  <a:moveTo>
                    <a:pt x="134008" y="-410"/>
                  </a:moveTo>
                  <a:lnTo>
                    <a:pt x="-676" y="77314"/>
                  </a:lnTo>
                  <a:cubicBezTo>
                    <a:pt x="49930" y="164877"/>
                    <a:pt x="59103" y="270366"/>
                    <a:pt x="24375" y="365350"/>
                  </a:cubicBezTo>
                  <a:lnTo>
                    <a:pt x="170107" y="418595"/>
                  </a:lnTo>
                  <a:cubicBezTo>
                    <a:pt x="220733" y="280473"/>
                    <a:pt x="207512" y="127015"/>
                    <a:pt x="134008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44049C1-4DDE-42B1-800A-CBC6CC39E41D}"/>
                </a:ext>
              </a:extLst>
            </p:cNvPr>
            <p:cNvSpPr/>
            <p:nvPr/>
          </p:nvSpPr>
          <p:spPr>
            <a:xfrm>
              <a:off x="7786062" y="4200549"/>
              <a:ext cx="381000" cy="277748"/>
            </a:xfrm>
            <a:custGeom>
              <a:avLst/>
              <a:gdLst>
                <a:gd name="connsiteX0" fmla="*/ -676 w 381000"/>
                <a:gd name="connsiteY0" fmla="*/ -410 h 277749"/>
                <a:gd name="connsiteX1" fmla="*/ -676 w 381000"/>
                <a:gd name="connsiteY1" fmla="*/ 155038 h 277749"/>
                <a:gd name="connsiteX2" fmla="*/ 261357 w 381000"/>
                <a:gd name="connsiteY2" fmla="*/ 277339 h 277749"/>
                <a:gd name="connsiteX3" fmla="*/ 380324 w 381000"/>
                <a:gd name="connsiteY3" fmla="*/ 177041 h 277749"/>
                <a:gd name="connsiteX4" fmla="*/ -676 w 381000"/>
                <a:gd name="connsiteY4" fmla="*/ -410 h 27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749">
                  <a:moveTo>
                    <a:pt x="-676" y="-410"/>
                  </a:moveTo>
                  <a:lnTo>
                    <a:pt x="-676" y="155038"/>
                  </a:lnTo>
                  <a:cubicBezTo>
                    <a:pt x="100470" y="155000"/>
                    <a:pt x="196425" y="199787"/>
                    <a:pt x="261357" y="277339"/>
                  </a:cubicBezTo>
                  <a:lnTo>
                    <a:pt x="380324" y="177041"/>
                  </a:lnTo>
                  <a:cubicBezTo>
                    <a:pt x="285874" y="64379"/>
                    <a:pt x="146343" y="-619"/>
                    <a:pt x="-676" y="-4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6AAB0A5-E30C-42FD-9EAE-49BF39D73089}"/>
                </a:ext>
              </a:extLst>
            </p:cNvPr>
            <p:cNvSpPr/>
            <p:nvPr/>
          </p:nvSpPr>
          <p:spPr>
            <a:xfrm>
              <a:off x="7354675" y="4208267"/>
              <a:ext cx="371665" cy="318801"/>
            </a:xfrm>
            <a:custGeom>
              <a:avLst/>
              <a:gdLst>
                <a:gd name="connsiteX0" fmla="*/ -676 w 371665"/>
                <a:gd name="connsiteY0" fmla="*/ 240667 h 318801"/>
                <a:gd name="connsiteX1" fmla="*/ 134007 w 371665"/>
                <a:gd name="connsiteY1" fmla="*/ 318391 h 318801"/>
                <a:gd name="connsiteX2" fmla="*/ 370989 w 371665"/>
                <a:gd name="connsiteY2" fmla="*/ 152752 h 318801"/>
                <a:gd name="connsiteX3" fmla="*/ 343939 w 371665"/>
                <a:gd name="connsiteY3" fmla="*/ -410 h 318801"/>
                <a:gd name="connsiteX4" fmla="*/ -676 w 371665"/>
                <a:gd name="connsiteY4" fmla="*/ 240667 h 31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01">
                  <a:moveTo>
                    <a:pt x="-676" y="240667"/>
                  </a:moveTo>
                  <a:lnTo>
                    <a:pt x="134007" y="318391"/>
                  </a:lnTo>
                  <a:cubicBezTo>
                    <a:pt x="184566" y="230800"/>
                    <a:pt x="271358" y="170135"/>
                    <a:pt x="370989" y="152752"/>
                  </a:cubicBezTo>
                  <a:lnTo>
                    <a:pt x="343939" y="-410"/>
                  </a:lnTo>
                  <a:cubicBezTo>
                    <a:pt x="199035" y="24945"/>
                    <a:pt x="72819" y="113232"/>
                    <a:pt x="-676" y="24066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DE94639-C0C0-4298-87F5-E9273EF1C1B4}"/>
                </a:ext>
              </a:extLst>
            </p:cNvPr>
            <p:cNvSpPr/>
            <p:nvPr/>
          </p:nvSpPr>
          <p:spPr>
            <a:xfrm>
              <a:off x="7287987" y="4528021"/>
              <a:ext cx="201371" cy="419099"/>
            </a:xfrm>
            <a:custGeom>
              <a:avLst/>
              <a:gdLst>
                <a:gd name="connsiteX0" fmla="*/ 175645 w 201371"/>
                <a:gd name="connsiteY0" fmla="*/ 52739 h 419100"/>
                <a:gd name="connsiteX1" fmla="*/ 29532 w 201371"/>
                <a:gd name="connsiteY1" fmla="*/ -410 h 419100"/>
                <a:gd name="connsiteX2" fmla="*/ 66013 w 201371"/>
                <a:gd name="connsiteY2" fmla="*/ 418690 h 419100"/>
                <a:gd name="connsiteX3" fmla="*/ 200696 w 201371"/>
                <a:gd name="connsiteY3" fmla="*/ 340870 h 419100"/>
                <a:gd name="connsiteX4" fmla="*/ 175645 w 201371"/>
                <a:gd name="connsiteY4" fmla="*/ 52739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71" h="419100">
                  <a:moveTo>
                    <a:pt x="175645" y="52739"/>
                  </a:moveTo>
                  <a:lnTo>
                    <a:pt x="29532" y="-410"/>
                  </a:lnTo>
                  <a:cubicBezTo>
                    <a:pt x="-21008" y="137797"/>
                    <a:pt x="-7653" y="291293"/>
                    <a:pt x="66013" y="418690"/>
                  </a:cubicBezTo>
                  <a:lnTo>
                    <a:pt x="200696" y="340870"/>
                  </a:lnTo>
                  <a:cubicBezTo>
                    <a:pt x="150052" y="253288"/>
                    <a:pt x="140879" y="147751"/>
                    <a:pt x="175645" y="5273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BF19D8C-80C7-4D53-AD76-1DB00D30101A}"/>
                </a:ext>
              </a:extLst>
            </p:cNvPr>
            <p:cNvSpPr/>
            <p:nvPr/>
          </p:nvSpPr>
          <p:spPr>
            <a:xfrm>
              <a:off x="7405072" y="4917976"/>
              <a:ext cx="381000" cy="277844"/>
            </a:xfrm>
            <a:custGeom>
              <a:avLst/>
              <a:gdLst>
                <a:gd name="connsiteX0" fmla="*/ 118006 w 381000"/>
                <a:gd name="connsiteY0" fmla="*/ -410 h 277844"/>
                <a:gd name="connsiteX1" fmla="*/ -676 w 381000"/>
                <a:gd name="connsiteY1" fmla="*/ 99602 h 277844"/>
                <a:gd name="connsiteX2" fmla="*/ 380324 w 381000"/>
                <a:gd name="connsiteY2" fmla="*/ 277434 h 277844"/>
                <a:gd name="connsiteX3" fmla="*/ 380324 w 381000"/>
                <a:gd name="connsiteY3" fmla="*/ 121891 h 277844"/>
                <a:gd name="connsiteX4" fmla="*/ 118006 w 381000"/>
                <a:gd name="connsiteY4" fmla="*/ -410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844">
                  <a:moveTo>
                    <a:pt x="118006" y="-410"/>
                  </a:moveTo>
                  <a:lnTo>
                    <a:pt x="-676" y="99602"/>
                  </a:lnTo>
                  <a:cubicBezTo>
                    <a:pt x="93698" y="212407"/>
                    <a:pt x="233249" y="277548"/>
                    <a:pt x="380324" y="277434"/>
                  </a:cubicBezTo>
                  <a:lnTo>
                    <a:pt x="380324" y="121891"/>
                  </a:lnTo>
                  <a:cubicBezTo>
                    <a:pt x="279064" y="122110"/>
                    <a:pt x="182937" y="77294"/>
                    <a:pt x="118006" y="-4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5CC729C6-6B90-4E69-BC60-E0ABA98778DC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2854366"/>
            <a:ext cx="758952" cy="759909"/>
            <a:chOff x="-2433638" y="-4156075"/>
            <a:chExt cx="2517774" cy="2520950"/>
          </a:xfrm>
        </p:grpSpPr>
        <p:sp>
          <p:nvSpPr>
            <p:cNvPr id="897" name="Freeform 6">
              <a:extLst>
                <a:ext uri="{FF2B5EF4-FFF2-40B4-BE49-F238E27FC236}">
                  <a16:creationId xmlns:a16="http://schemas.microsoft.com/office/drawing/2014/main" id="{B11356FF-287D-4502-9C08-52DDED9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9825" y="-4156075"/>
              <a:ext cx="1704976" cy="1131889"/>
            </a:xfrm>
            <a:custGeom>
              <a:avLst/>
              <a:gdLst>
                <a:gd name="T0" fmla="*/ 121 w 657"/>
                <a:gd name="T1" fmla="*/ 436 h 436"/>
                <a:gd name="T2" fmla="*/ 159 w 657"/>
                <a:gd name="T3" fmla="*/ 112 h 436"/>
                <a:gd name="T4" fmla="*/ 657 w 657"/>
                <a:gd name="T5" fmla="*/ 249 h 436"/>
                <a:gd name="T6" fmla="*/ 304 w 657"/>
                <a:gd name="T7" fmla="*/ 234 h 436"/>
                <a:gd name="T8" fmla="*/ 121 w 657"/>
                <a:gd name="T9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121" y="436"/>
                  </a:moveTo>
                  <a:cubicBezTo>
                    <a:pt x="121" y="436"/>
                    <a:pt x="0" y="202"/>
                    <a:pt x="159" y="112"/>
                  </a:cubicBezTo>
                  <a:cubicBezTo>
                    <a:pt x="353" y="0"/>
                    <a:pt x="657" y="249"/>
                    <a:pt x="657" y="249"/>
                  </a:cubicBezTo>
                  <a:cubicBezTo>
                    <a:pt x="657" y="249"/>
                    <a:pt x="475" y="167"/>
                    <a:pt x="304" y="234"/>
                  </a:cubicBezTo>
                  <a:cubicBezTo>
                    <a:pt x="185" y="281"/>
                    <a:pt x="121" y="436"/>
                    <a:pt x="121" y="4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7">
              <a:extLst>
                <a:ext uri="{FF2B5EF4-FFF2-40B4-BE49-F238E27FC236}">
                  <a16:creationId xmlns:a16="http://schemas.microsoft.com/office/drawing/2014/main" id="{130755CE-D88F-4472-9FE8-F5A224E4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7753" y="-4132262"/>
              <a:ext cx="1131889" cy="1704973"/>
            </a:xfrm>
            <a:custGeom>
              <a:avLst/>
              <a:gdLst>
                <a:gd name="T0" fmla="*/ 0 w 436"/>
                <a:gd name="T1" fmla="*/ 121 h 657"/>
                <a:gd name="T2" fmla="*/ 325 w 436"/>
                <a:gd name="T3" fmla="*/ 159 h 657"/>
                <a:gd name="T4" fmla="*/ 187 w 436"/>
                <a:gd name="T5" fmla="*/ 657 h 657"/>
                <a:gd name="T6" fmla="*/ 202 w 436"/>
                <a:gd name="T7" fmla="*/ 305 h 657"/>
                <a:gd name="T8" fmla="*/ 0 w 436"/>
                <a:gd name="T9" fmla="*/ 1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0" y="121"/>
                  </a:moveTo>
                  <a:cubicBezTo>
                    <a:pt x="0" y="121"/>
                    <a:pt x="234" y="0"/>
                    <a:pt x="325" y="159"/>
                  </a:cubicBezTo>
                  <a:cubicBezTo>
                    <a:pt x="436" y="353"/>
                    <a:pt x="187" y="657"/>
                    <a:pt x="187" y="657"/>
                  </a:cubicBezTo>
                  <a:cubicBezTo>
                    <a:pt x="187" y="657"/>
                    <a:pt x="269" y="475"/>
                    <a:pt x="202" y="305"/>
                  </a:cubicBezTo>
                  <a:cubicBezTo>
                    <a:pt x="156" y="186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8">
              <a:extLst>
                <a:ext uri="{FF2B5EF4-FFF2-40B4-BE49-F238E27FC236}">
                  <a16:creationId xmlns:a16="http://schemas.microsoft.com/office/drawing/2014/main" id="{033421EC-61C7-463C-A22F-541BB3AB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44652" y="-2767014"/>
              <a:ext cx="1704976" cy="1131889"/>
            </a:xfrm>
            <a:custGeom>
              <a:avLst/>
              <a:gdLst>
                <a:gd name="T0" fmla="*/ 536 w 657"/>
                <a:gd name="T1" fmla="*/ 0 h 436"/>
                <a:gd name="T2" fmla="*/ 499 w 657"/>
                <a:gd name="T3" fmla="*/ 324 h 436"/>
                <a:gd name="T4" fmla="*/ 0 w 657"/>
                <a:gd name="T5" fmla="*/ 187 h 436"/>
                <a:gd name="T6" fmla="*/ 353 w 657"/>
                <a:gd name="T7" fmla="*/ 202 h 436"/>
                <a:gd name="T8" fmla="*/ 536 w 657"/>
                <a:gd name="T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536" y="0"/>
                  </a:moveTo>
                  <a:cubicBezTo>
                    <a:pt x="536" y="0"/>
                    <a:pt x="657" y="234"/>
                    <a:pt x="499" y="324"/>
                  </a:cubicBezTo>
                  <a:cubicBezTo>
                    <a:pt x="305" y="436"/>
                    <a:pt x="0" y="187"/>
                    <a:pt x="0" y="187"/>
                  </a:cubicBezTo>
                  <a:cubicBezTo>
                    <a:pt x="0" y="187"/>
                    <a:pt x="183" y="269"/>
                    <a:pt x="353" y="202"/>
                  </a:cubicBezTo>
                  <a:cubicBezTo>
                    <a:pt x="472" y="155"/>
                    <a:pt x="53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9">
              <a:extLst>
                <a:ext uri="{FF2B5EF4-FFF2-40B4-BE49-F238E27FC236}">
                  <a16:creationId xmlns:a16="http://schemas.microsoft.com/office/drawing/2014/main" id="{4D6DCE60-E0A2-45CA-841D-F47363E8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33638" y="-3363914"/>
              <a:ext cx="1131889" cy="1704973"/>
            </a:xfrm>
            <a:custGeom>
              <a:avLst/>
              <a:gdLst>
                <a:gd name="T0" fmla="*/ 436 w 436"/>
                <a:gd name="T1" fmla="*/ 536 h 657"/>
                <a:gd name="T2" fmla="*/ 111 w 436"/>
                <a:gd name="T3" fmla="*/ 498 h 657"/>
                <a:gd name="T4" fmla="*/ 249 w 436"/>
                <a:gd name="T5" fmla="*/ 0 h 657"/>
                <a:gd name="T6" fmla="*/ 234 w 436"/>
                <a:gd name="T7" fmla="*/ 352 h 657"/>
                <a:gd name="T8" fmla="*/ 436 w 436"/>
                <a:gd name="T9" fmla="*/ 53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436" y="536"/>
                  </a:moveTo>
                  <a:cubicBezTo>
                    <a:pt x="436" y="536"/>
                    <a:pt x="202" y="657"/>
                    <a:pt x="111" y="498"/>
                  </a:cubicBezTo>
                  <a:cubicBezTo>
                    <a:pt x="0" y="304"/>
                    <a:pt x="249" y="0"/>
                    <a:pt x="249" y="0"/>
                  </a:cubicBezTo>
                  <a:cubicBezTo>
                    <a:pt x="249" y="0"/>
                    <a:pt x="167" y="182"/>
                    <a:pt x="234" y="352"/>
                  </a:cubicBezTo>
                  <a:cubicBezTo>
                    <a:pt x="281" y="471"/>
                    <a:pt x="436" y="536"/>
                    <a:pt x="436" y="5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6353E710-D0F3-4D01-A8DB-33167E3048CB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2855378"/>
            <a:ext cx="758952" cy="757885"/>
            <a:chOff x="312737" y="-4016374"/>
            <a:chExt cx="2259012" cy="2255836"/>
          </a:xfrm>
        </p:grpSpPr>
        <p:sp>
          <p:nvSpPr>
            <p:cNvPr id="902" name="Freeform 10">
              <a:extLst>
                <a:ext uri="{FF2B5EF4-FFF2-40B4-BE49-F238E27FC236}">
                  <a16:creationId xmlns:a16="http://schemas.microsoft.com/office/drawing/2014/main" id="{F9ACBCE2-83FA-4AEB-80F2-CD72C38B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37" y="-3690937"/>
              <a:ext cx="1228724" cy="1027112"/>
            </a:xfrm>
            <a:custGeom>
              <a:avLst/>
              <a:gdLst>
                <a:gd name="T0" fmla="*/ 126 w 474"/>
                <a:gd name="T1" fmla="*/ 396 h 396"/>
                <a:gd name="T2" fmla="*/ 75 w 474"/>
                <a:gd name="T3" fmla="*/ 153 h 396"/>
                <a:gd name="T4" fmla="*/ 474 w 474"/>
                <a:gd name="T5" fmla="*/ 73 h 396"/>
                <a:gd name="T6" fmla="*/ 225 w 474"/>
                <a:gd name="T7" fmla="*/ 182 h 396"/>
                <a:gd name="T8" fmla="*/ 126 w 474"/>
                <a:gd name="T9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96">
                  <a:moveTo>
                    <a:pt x="126" y="396"/>
                  </a:moveTo>
                  <a:cubicBezTo>
                    <a:pt x="126" y="396"/>
                    <a:pt x="0" y="278"/>
                    <a:pt x="75" y="153"/>
                  </a:cubicBezTo>
                  <a:cubicBezTo>
                    <a:pt x="168" y="0"/>
                    <a:pt x="474" y="73"/>
                    <a:pt x="474" y="73"/>
                  </a:cubicBezTo>
                  <a:cubicBezTo>
                    <a:pt x="474" y="73"/>
                    <a:pt x="318" y="69"/>
                    <a:pt x="225" y="182"/>
                  </a:cubicBezTo>
                  <a:cubicBezTo>
                    <a:pt x="160" y="261"/>
                    <a:pt x="126" y="396"/>
                    <a:pt x="126" y="39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1">
              <a:extLst>
                <a:ext uri="{FF2B5EF4-FFF2-40B4-BE49-F238E27FC236}">
                  <a16:creationId xmlns:a16="http://schemas.microsoft.com/office/drawing/2014/main" id="{D7F0339B-0486-4B7F-B197-2542E6A43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1" y="-4016374"/>
              <a:ext cx="1076325" cy="1009649"/>
            </a:xfrm>
            <a:custGeom>
              <a:avLst/>
              <a:gdLst>
                <a:gd name="T0" fmla="*/ 0 w 415"/>
                <a:gd name="T1" fmla="*/ 157 h 389"/>
                <a:gd name="T2" fmla="*/ 216 w 415"/>
                <a:gd name="T3" fmla="*/ 34 h 389"/>
                <a:gd name="T4" fmla="*/ 415 w 415"/>
                <a:gd name="T5" fmla="*/ 389 h 389"/>
                <a:gd name="T6" fmla="*/ 234 w 415"/>
                <a:gd name="T7" fmla="*/ 185 h 389"/>
                <a:gd name="T8" fmla="*/ 0 w 415"/>
                <a:gd name="T9" fmla="*/ 15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89">
                  <a:moveTo>
                    <a:pt x="0" y="157"/>
                  </a:moveTo>
                  <a:cubicBezTo>
                    <a:pt x="0" y="157"/>
                    <a:pt x="74" y="0"/>
                    <a:pt x="216" y="34"/>
                  </a:cubicBezTo>
                  <a:cubicBezTo>
                    <a:pt x="390" y="74"/>
                    <a:pt x="415" y="389"/>
                    <a:pt x="415" y="389"/>
                  </a:cubicBezTo>
                  <a:cubicBezTo>
                    <a:pt x="415" y="389"/>
                    <a:pt x="370" y="238"/>
                    <a:pt x="234" y="185"/>
                  </a:cubicBezTo>
                  <a:cubicBezTo>
                    <a:pt x="139" y="147"/>
                    <a:pt x="0" y="157"/>
                    <a:pt x="0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2">
              <a:extLst>
                <a:ext uri="{FF2B5EF4-FFF2-40B4-BE49-F238E27FC236}">
                  <a16:creationId xmlns:a16="http://schemas.microsoft.com/office/drawing/2014/main" id="{14C5BEC1-D4ED-4034-8290-3069929F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6" y="-3522661"/>
              <a:ext cx="754063" cy="1206499"/>
            </a:xfrm>
            <a:custGeom>
              <a:avLst/>
              <a:gdLst>
                <a:gd name="T0" fmla="*/ 91 w 291"/>
                <a:gd name="T1" fmla="*/ 0 h 465"/>
                <a:gd name="T2" fmla="*/ 276 w 291"/>
                <a:gd name="T3" fmla="*/ 166 h 465"/>
                <a:gd name="T4" fmla="*/ 0 w 291"/>
                <a:gd name="T5" fmla="*/ 465 h 465"/>
                <a:gd name="T6" fmla="*/ 138 w 291"/>
                <a:gd name="T7" fmla="*/ 231 h 465"/>
                <a:gd name="T8" fmla="*/ 91 w 291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65">
                  <a:moveTo>
                    <a:pt x="91" y="0"/>
                  </a:moveTo>
                  <a:cubicBezTo>
                    <a:pt x="91" y="0"/>
                    <a:pt x="263" y="21"/>
                    <a:pt x="276" y="166"/>
                  </a:cubicBezTo>
                  <a:cubicBezTo>
                    <a:pt x="291" y="344"/>
                    <a:pt x="0" y="465"/>
                    <a:pt x="0" y="465"/>
                  </a:cubicBezTo>
                  <a:cubicBezTo>
                    <a:pt x="0" y="465"/>
                    <a:pt x="129" y="376"/>
                    <a:pt x="138" y="231"/>
                  </a:cubicBezTo>
                  <a:cubicBezTo>
                    <a:pt x="144" y="129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3">
              <a:extLst>
                <a:ext uri="{FF2B5EF4-FFF2-40B4-BE49-F238E27FC236}">
                  <a16:creationId xmlns:a16="http://schemas.microsoft.com/office/drawing/2014/main" id="{C220079A-08C8-49F9-8D14-47BC5B6A6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1" y="-2528889"/>
              <a:ext cx="1308098" cy="768351"/>
            </a:xfrm>
            <a:custGeom>
              <a:avLst/>
              <a:gdLst>
                <a:gd name="T0" fmla="*/ 471 w 504"/>
                <a:gd name="T1" fmla="*/ 0 h 296"/>
                <a:gd name="T2" fmla="*/ 369 w 504"/>
                <a:gd name="T3" fmla="*/ 227 h 296"/>
                <a:gd name="T4" fmla="*/ 0 w 504"/>
                <a:gd name="T5" fmla="*/ 57 h 296"/>
                <a:gd name="T6" fmla="*/ 266 w 504"/>
                <a:gd name="T7" fmla="*/ 116 h 296"/>
                <a:gd name="T8" fmla="*/ 471 w 504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296">
                  <a:moveTo>
                    <a:pt x="471" y="0"/>
                  </a:moveTo>
                  <a:cubicBezTo>
                    <a:pt x="471" y="0"/>
                    <a:pt x="504" y="170"/>
                    <a:pt x="369" y="227"/>
                  </a:cubicBezTo>
                  <a:cubicBezTo>
                    <a:pt x="205" y="296"/>
                    <a:pt x="0" y="57"/>
                    <a:pt x="0" y="57"/>
                  </a:cubicBezTo>
                  <a:cubicBezTo>
                    <a:pt x="0" y="57"/>
                    <a:pt x="124" y="152"/>
                    <a:pt x="266" y="116"/>
                  </a:cubicBezTo>
                  <a:cubicBezTo>
                    <a:pt x="365" y="90"/>
                    <a:pt x="471" y="0"/>
                    <a:pt x="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4">
              <a:extLst>
                <a:ext uri="{FF2B5EF4-FFF2-40B4-BE49-F238E27FC236}">
                  <a16:creationId xmlns:a16="http://schemas.microsoft.com/office/drawing/2014/main" id="{4B8EDC7A-0D8D-4A8E-8421-DF1D8BCD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99" y="-3114674"/>
              <a:ext cx="944562" cy="1336676"/>
            </a:xfrm>
            <a:custGeom>
              <a:avLst/>
              <a:gdLst>
                <a:gd name="T0" fmla="*/ 364 w 364"/>
                <a:gd name="T1" fmla="*/ 431 h 515"/>
                <a:gd name="T2" fmla="*/ 117 w 364"/>
                <a:gd name="T3" fmla="*/ 404 h 515"/>
                <a:gd name="T4" fmla="*/ 165 w 364"/>
                <a:gd name="T5" fmla="*/ 0 h 515"/>
                <a:gd name="T6" fmla="*/ 191 w 364"/>
                <a:gd name="T7" fmla="*/ 271 h 515"/>
                <a:gd name="T8" fmla="*/ 364 w 364"/>
                <a:gd name="T9" fmla="*/ 431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15">
                  <a:moveTo>
                    <a:pt x="364" y="431"/>
                  </a:moveTo>
                  <a:cubicBezTo>
                    <a:pt x="364" y="431"/>
                    <a:pt x="213" y="515"/>
                    <a:pt x="117" y="404"/>
                  </a:cubicBezTo>
                  <a:cubicBezTo>
                    <a:pt x="0" y="269"/>
                    <a:pt x="165" y="0"/>
                    <a:pt x="165" y="0"/>
                  </a:cubicBezTo>
                  <a:cubicBezTo>
                    <a:pt x="165" y="0"/>
                    <a:pt x="113" y="148"/>
                    <a:pt x="191" y="271"/>
                  </a:cubicBezTo>
                  <a:cubicBezTo>
                    <a:pt x="246" y="358"/>
                    <a:pt x="364" y="431"/>
                    <a:pt x="364" y="4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2A548FFB-453A-47DF-A46D-FFD01F9710D4}"/>
              </a:ext>
            </a:extLst>
          </p:cNvPr>
          <p:cNvGrpSpPr>
            <a:grpSpLocks noChangeAspect="1"/>
          </p:cNvGrpSpPr>
          <p:nvPr/>
        </p:nvGrpSpPr>
        <p:grpSpPr>
          <a:xfrm>
            <a:off x="11059381" y="2854366"/>
            <a:ext cx="758952" cy="758952"/>
            <a:chOff x="371475" y="-1557338"/>
            <a:chExt cx="2236787" cy="2236788"/>
          </a:xfrm>
        </p:grpSpPr>
        <p:sp>
          <p:nvSpPr>
            <p:cNvPr id="908" name="Freeform 15">
              <a:extLst>
                <a:ext uri="{FF2B5EF4-FFF2-40B4-BE49-F238E27FC236}">
                  <a16:creationId xmlns:a16="http://schemas.microsoft.com/office/drawing/2014/main" id="{63E6A6A7-6097-4FEC-A7DB-2A08673B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4" y="-714375"/>
              <a:ext cx="515938" cy="1122364"/>
            </a:xfrm>
            <a:custGeom>
              <a:avLst/>
              <a:gdLst>
                <a:gd name="T0" fmla="*/ 199 w 199"/>
                <a:gd name="T1" fmla="*/ 432 h 432"/>
                <a:gd name="T2" fmla="*/ 53 w 199"/>
                <a:gd name="T3" fmla="*/ 308 h 432"/>
                <a:gd name="T4" fmla="*/ 172 w 199"/>
                <a:gd name="T5" fmla="*/ 0 h 432"/>
                <a:gd name="T6" fmla="*/ 145 w 199"/>
                <a:gd name="T7" fmla="*/ 250 h 432"/>
                <a:gd name="T8" fmla="*/ 199 w 199"/>
                <a:gd name="T9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199" y="432"/>
                  </a:moveTo>
                  <a:cubicBezTo>
                    <a:pt x="199" y="432"/>
                    <a:pt x="96" y="415"/>
                    <a:pt x="53" y="308"/>
                  </a:cubicBezTo>
                  <a:cubicBezTo>
                    <a:pt x="0" y="178"/>
                    <a:pt x="172" y="0"/>
                    <a:pt x="172" y="0"/>
                  </a:cubicBezTo>
                  <a:cubicBezTo>
                    <a:pt x="172" y="0"/>
                    <a:pt x="132" y="154"/>
                    <a:pt x="145" y="250"/>
                  </a:cubicBezTo>
                  <a:cubicBezTo>
                    <a:pt x="158" y="356"/>
                    <a:pt x="199" y="432"/>
                    <a:pt x="199" y="4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16">
              <a:extLst>
                <a:ext uri="{FF2B5EF4-FFF2-40B4-BE49-F238E27FC236}">
                  <a16:creationId xmlns:a16="http://schemas.microsoft.com/office/drawing/2014/main" id="{A20B608A-CDDD-4FDC-897A-105FBD6C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-1046163"/>
              <a:ext cx="900112" cy="842963"/>
            </a:xfrm>
            <a:custGeom>
              <a:avLst/>
              <a:gdLst>
                <a:gd name="T0" fmla="*/ 60 w 347"/>
                <a:gd name="T1" fmla="*/ 325 h 325"/>
                <a:gd name="T2" fmla="*/ 45 w 347"/>
                <a:gd name="T3" fmla="*/ 134 h 325"/>
                <a:gd name="T4" fmla="*/ 347 w 347"/>
                <a:gd name="T5" fmla="*/ 0 h 325"/>
                <a:gd name="T6" fmla="*/ 151 w 347"/>
                <a:gd name="T7" fmla="*/ 158 h 325"/>
                <a:gd name="T8" fmla="*/ 60 w 347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25">
                  <a:moveTo>
                    <a:pt x="60" y="325"/>
                  </a:moveTo>
                  <a:cubicBezTo>
                    <a:pt x="60" y="325"/>
                    <a:pt x="0" y="240"/>
                    <a:pt x="45" y="134"/>
                  </a:cubicBezTo>
                  <a:cubicBezTo>
                    <a:pt x="100" y="5"/>
                    <a:pt x="347" y="0"/>
                    <a:pt x="347" y="0"/>
                  </a:cubicBezTo>
                  <a:cubicBezTo>
                    <a:pt x="347" y="0"/>
                    <a:pt x="210" y="81"/>
                    <a:pt x="151" y="158"/>
                  </a:cubicBezTo>
                  <a:cubicBezTo>
                    <a:pt x="86" y="242"/>
                    <a:pt x="60" y="325"/>
                    <a:pt x="60" y="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17">
              <a:extLst>
                <a:ext uri="{FF2B5EF4-FFF2-40B4-BE49-F238E27FC236}">
                  <a16:creationId xmlns:a16="http://schemas.microsoft.com/office/drawing/2014/main" id="{E519F1AD-2BB1-40BC-BDA8-D075FEA1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" y="-1466850"/>
              <a:ext cx="1120775" cy="514349"/>
            </a:xfrm>
            <a:custGeom>
              <a:avLst/>
              <a:gdLst>
                <a:gd name="T0" fmla="*/ 0 w 432"/>
                <a:gd name="T1" fmla="*/ 198 h 198"/>
                <a:gd name="T2" fmla="*/ 123 w 432"/>
                <a:gd name="T3" fmla="*/ 52 h 198"/>
                <a:gd name="T4" fmla="*/ 432 w 432"/>
                <a:gd name="T5" fmla="*/ 171 h 198"/>
                <a:gd name="T6" fmla="*/ 182 w 432"/>
                <a:gd name="T7" fmla="*/ 144 h 198"/>
                <a:gd name="T8" fmla="*/ 0 w 432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198">
                  <a:moveTo>
                    <a:pt x="0" y="198"/>
                  </a:moveTo>
                  <a:cubicBezTo>
                    <a:pt x="0" y="198"/>
                    <a:pt x="17" y="96"/>
                    <a:pt x="123" y="52"/>
                  </a:cubicBezTo>
                  <a:cubicBezTo>
                    <a:pt x="254" y="0"/>
                    <a:pt x="432" y="171"/>
                    <a:pt x="432" y="171"/>
                  </a:cubicBezTo>
                  <a:cubicBezTo>
                    <a:pt x="432" y="171"/>
                    <a:pt x="278" y="131"/>
                    <a:pt x="182" y="144"/>
                  </a:cubicBezTo>
                  <a:cubicBezTo>
                    <a:pt x="76" y="158"/>
                    <a:pt x="0" y="198"/>
                    <a:pt x="0" y="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8">
              <a:extLst>
                <a:ext uri="{FF2B5EF4-FFF2-40B4-BE49-F238E27FC236}">
                  <a16:creationId xmlns:a16="http://schemas.microsoft.com/office/drawing/2014/main" id="{F6E982B7-4339-4994-915C-3718E06B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-1557338"/>
              <a:ext cx="842962" cy="900112"/>
            </a:xfrm>
            <a:custGeom>
              <a:avLst/>
              <a:gdLst>
                <a:gd name="T0" fmla="*/ 0 w 325"/>
                <a:gd name="T1" fmla="*/ 61 h 347"/>
                <a:gd name="T2" fmla="*/ 191 w 325"/>
                <a:gd name="T3" fmla="*/ 45 h 347"/>
                <a:gd name="T4" fmla="*/ 325 w 325"/>
                <a:gd name="T5" fmla="*/ 347 h 347"/>
                <a:gd name="T6" fmla="*/ 167 w 325"/>
                <a:gd name="T7" fmla="*/ 151 h 347"/>
                <a:gd name="T8" fmla="*/ 0 w 325"/>
                <a:gd name="T9" fmla="*/ 6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47">
                  <a:moveTo>
                    <a:pt x="0" y="61"/>
                  </a:moveTo>
                  <a:cubicBezTo>
                    <a:pt x="0" y="61"/>
                    <a:pt x="85" y="0"/>
                    <a:pt x="191" y="45"/>
                  </a:cubicBezTo>
                  <a:cubicBezTo>
                    <a:pt x="320" y="100"/>
                    <a:pt x="325" y="347"/>
                    <a:pt x="325" y="347"/>
                  </a:cubicBezTo>
                  <a:cubicBezTo>
                    <a:pt x="325" y="347"/>
                    <a:pt x="244" y="210"/>
                    <a:pt x="167" y="151"/>
                  </a:cubicBezTo>
                  <a:cubicBezTo>
                    <a:pt x="83" y="86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9">
              <a:extLst>
                <a:ext uri="{FF2B5EF4-FFF2-40B4-BE49-F238E27FC236}">
                  <a16:creationId xmlns:a16="http://schemas.microsoft.com/office/drawing/2014/main" id="{20792FE5-18A3-43F5-BB2A-15ECE5D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6" y="-1284288"/>
              <a:ext cx="515938" cy="1120775"/>
            </a:xfrm>
            <a:custGeom>
              <a:avLst/>
              <a:gdLst>
                <a:gd name="T0" fmla="*/ 0 w 199"/>
                <a:gd name="T1" fmla="*/ 0 h 432"/>
                <a:gd name="T2" fmla="*/ 146 w 199"/>
                <a:gd name="T3" fmla="*/ 124 h 432"/>
                <a:gd name="T4" fmla="*/ 28 w 199"/>
                <a:gd name="T5" fmla="*/ 432 h 432"/>
                <a:gd name="T6" fmla="*/ 55 w 199"/>
                <a:gd name="T7" fmla="*/ 182 h 432"/>
                <a:gd name="T8" fmla="*/ 0 w 199"/>
                <a:gd name="T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0" y="0"/>
                  </a:moveTo>
                  <a:cubicBezTo>
                    <a:pt x="0" y="0"/>
                    <a:pt x="103" y="17"/>
                    <a:pt x="146" y="124"/>
                  </a:cubicBezTo>
                  <a:cubicBezTo>
                    <a:pt x="199" y="254"/>
                    <a:pt x="28" y="432"/>
                    <a:pt x="28" y="432"/>
                  </a:cubicBezTo>
                  <a:cubicBezTo>
                    <a:pt x="28" y="432"/>
                    <a:pt x="67" y="278"/>
                    <a:pt x="55" y="182"/>
                  </a:cubicBezTo>
                  <a:cubicBezTo>
                    <a:pt x="41" y="7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0">
              <a:extLst>
                <a:ext uri="{FF2B5EF4-FFF2-40B4-BE49-F238E27FC236}">
                  <a16:creationId xmlns:a16="http://schemas.microsoft.com/office/drawing/2014/main" id="{F6AFC273-0E7E-488B-A264-0D7B618C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3" y="-674688"/>
              <a:ext cx="903289" cy="842963"/>
            </a:xfrm>
            <a:custGeom>
              <a:avLst/>
              <a:gdLst>
                <a:gd name="T0" fmla="*/ 287 w 348"/>
                <a:gd name="T1" fmla="*/ 0 h 325"/>
                <a:gd name="T2" fmla="*/ 303 w 348"/>
                <a:gd name="T3" fmla="*/ 191 h 325"/>
                <a:gd name="T4" fmla="*/ 0 w 348"/>
                <a:gd name="T5" fmla="*/ 325 h 325"/>
                <a:gd name="T6" fmla="*/ 197 w 348"/>
                <a:gd name="T7" fmla="*/ 167 h 325"/>
                <a:gd name="T8" fmla="*/ 287 w 34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25">
                  <a:moveTo>
                    <a:pt x="287" y="0"/>
                  </a:moveTo>
                  <a:cubicBezTo>
                    <a:pt x="287" y="0"/>
                    <a:pt x="348" y="85"/>
                    <a:pt x="303" y="191"/>
                  </a:cubicBezTo>
                  <a:cubicBezTo>
                    <a:pt x="248" y="320"/>
                    <a:pt x="0" y="325"/>
                    <a:pt x="0" y="325"/>
                  </a:cubicBezTo>
                  <a:cubicBezTo>
                    <a:pt x="0" y="325"/>
                    <a:pt x="138" y="244"/>
                    <a:pt x="197" y="167"/>
                  </a:cubicBezTo>
                  <a:cubicBezTo>
                    <a:pt x="262" y="83"/>
                    <a:pt x="287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21">
              <a:extLst>
                <a:ext uri="{FF2B5EF4-FFF2-40B4-BE49-F238E27FC236}">
                  <a16:creationId xmlns:a16="http://schemas.microsoft.com/office/drawing/2014/main" id="{B2BDC292-D7A2-493B-809C-8F2A8F8C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49" y="74613"/>
              <a:ext cx="1123949" cy="514349"/>
            </a:xfrm>
            <a:custGeom>
              <a:avLst/>
              <a:gdLst>
                <a:gd name="T0" fmla="*/ 433 w 433"/>
                <a:gd name="T1" fmla="*/ 0 h 198"/>
                <a:gd name="T2" fmla="*/ 309 w 433"/>
                <a:gd name="T3" fmla="*/ 146 h 198"/>
                <a:gd name="T4" fmla="*/ 0 w 433"/>
                <a:gd name="T5" fmla="*/ 27 h 198"/>
                <a:gd name="T6" fmla="*/ 251 w 433"/>
                <a:gd name="T7" fmla="*/ 54 h 198"/>
                <a:gd name="T8" fmla="*/ 433 w 433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198">
                  <a:moveTo>
                    <a:pt x="433" y="0"/>
                  </a:moveTo>
                  <a:cubicBezTo>
                    <a:pt x="433" y="0"/>
                    <a:pt x="416" y="102"/>
                    <a:pt x="309" y="146"/>
                  </a:cubicBezTo>
                  <a:cubicBezTo>
                    <a:pt x="179" y="198"/>
                    <a:pt x="0" y="27"/>
                    <a:pt x="0" y="27"/>
                  </a:cubicBezTo>
                  <a:cubicBezTo>
                    <a:pt x="0" y="27"/>
                    <a:pt x="155" y="67"/>
                    <a:pt x="251" y="54"/>
                  </a:cubicBezTo>
                  <a:cubicBezTo>
                    <a:pt x="356" y="40"/>
                    <a:pt x="433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22">
              <a:extLst>
                <a:ext uri="{FF2B5EF4-FFF2-40B4-BE49-F238E27FC236}">
                  <a16:creationId xmlns:a16="http://schemas.microsoft.com/office/drawing/2014/main" id="{86DA8F44-97B4-4B52-BB96-15C7B227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650" y="-220662"/>
              <a:ext cx="841374" cy="900112"/>
            </a:xfrm>
            <a:custGeom>
              <a:avLst/>
              <a:gdLst>
                <a:gd name="T0" fmla="*/ 324 w 324"/>
                <a:gd name="T1" fmla="*/ 286 h 347"/>
                <a:gd name="T2" fmla="*/ 134 w 324"/>
                <a:gd name="T3" fmla="*/ 302 h 347"/>
                <a:gd name="T4" fmla="*/ 0 w 324"/>
                <a:gd name="T5" fmla="*/ 0 h 347"/>
                <a:gd name="T6" fmla="*/ 157 w 324"/>
                <a:gd name="T7" fmla="*/ 196 h 347"/>
                <a:gd name="T8" fmla="*/ 324 w 324"/>
                <a:gd name="T9" fmla="*/ 28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47">
                  <a:moveTo>
                    <a:pt x="324" y="286"/>
                  </a:moveTo>
                  <a:cubicBezTo>
                    <a:pt x="324" y="286"/>
                    <a:pt x="240" y="347"/>
                    <a:pt x="134" y="302"/>
                  </a:cubicBezTo>
                  <a:cubicBezTo>
                    <a:pt x="4" y="247"/>
                    <a:pt x="0" y="0"/>
                    <a:pt x="0" y="0"/>
                  </a:cubicBezTo>
                  <a:cubicBezTo>
                    <a:pt x="0" y="0"/>
                    <a:pt x="81" y="137"/>
                    <a:pt x="157" y="196"/>
                  </a:cubicBezTo>
                  <a:cubicBezTo>
                    <a:pt x="242" y="261"/>
                    <a:pt x="324" y="286"/>
                    <a:pt x="324" y="2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1E70484C-ACBA-4F97-805A-F41CF1A30355}"/>
              </a:ext>
            </a:extLst>
          </p:cNvPr>
          <p:cNvGrpSpPr>
            <a:grpSpLocks noChangeAspect="1"/>
          </p:cNvGrpSpPr>
          <p:nvPr/>
        </p:nvGrpSpPr>
        <p:grpSpPr>
          <a:xfrm>
            <a:off x="9197162" y="2836618"/>
            <a:ext cx="758952" cy="798056"/>
            <a:chOff x="-4932360" y="-1589088"/>
            <a:chExt cx="2187574" cy="2300288"/>
          </a:xfrm>
        </p:grpSpPr>
        <p:sp>
          <p:nvSpPr>
            <p:cNvPr id="917" name="Freeform 23">
              <a:extLst>
                <a:ext uri="{FF2B5EF4-FFF2-40B4-BE49-F238E27FC236}">
                  <a16:creationId xmlns:a16="http://schemas.microsoft.com/office/drawing/2014/main" id="{F3535D0F-5665-48E3-8C76-F0306724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32360" y="-971550"/>
              <a:ext cx="692150" cy="1208088"/>
            </a:xfrm>
            <a:custGeom>
              <a:avLst/>
              <a:gdLst>
                <a:gd name="T0" fmla="*/ 167 w 267"/>
                <a:gd name="T1" fmla="*/ 465 h 465"/>
                <a:gd name="T2" fmla="*/ 20 w 267"/>
                <a:gd name="T3" fmla="*/ 289 h 465"/>
                <a:gd name="T4" fmla="*/ 267 w 267"/>
                <a:gd name="T5" fmla="*/ 0 h 465"/>
                <a:gd name="T6" fmla="*/ 143 w 267"/>
                <a:gd name="T7" fmla="*/ 250 h 465"/>
                <a:gd name="T8" fmla="*/ 167 w 267"/>
                <a:gd name="T9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67" y="465"/>
                  </a:moveTo>
                  <a:cubicBezTo>
                    <a:pt x="167" y="465"/>
                    <a:pt x="37" y="424"/>
                    <a:pt x="20" y="289"/>
                  </a:cubicBezTo>
                  <a:cubicBezTo>
                    <a:pt x="0" y="123"/>
                    <a:pt x="267" y="0"/>
                    <a:pt x="267" y="0"/>
                  </a:cubicBezTo>
                  <a:cubicBezTo>
                    <a:pt x="267" y="0"/>
                    <a:pt x="158" y="136"/>
                    <a:pt x="143" y="250"/>
                  </a:cubicBezTo>
                  <a:cubicBezTo>
                    <a:pt x="126" y="376"/>
                    <a:pt x="167" y="465"/>
                    <a:pt x="167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4">
              <a:extLst>
                <a:ext uri="{FF2B5EF4-FFF2-40B4-BE49-F238E27FC236}">
                  <a16:creationId xmlns:a16="http://schemas.microsoft.com/office/drawing/2014/main" id="{5D08C6F9-275F-4BEB-BA8D-0CA68F03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32348" y="-1492249"/>
              <a:ext cx="1254124" cy="819151"/>
            </a:xfrm>
            <a:custGeom>
              <a:avLst/>
              <a:gdLst>
                <a:gd name="T0" fmla="*/ 30 w 483"/>
                <a:gd name="T1" fmla="*/ 316 h 316"/>
                <a:gd name="T2" fmla="*/ 109 w 483"/>
                <a:gd name="T3" fmla="*/ 100 h 316"/>
                <a:gd name="T4" fmla="*/ 483 w 483"/>
                <a:gd name="T5" fmla="*/ 170 h 316"/>
                <a:gd name="T6" fmla="*/ 204 w 483"/>
                <a:gd name="T7" fmla="*/ 187 h 316"/>
                <a:gd name="T8" fmla="*/ 30 w 483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30" y="316"/>
                  </a:moveTo>
                  <a:cubicBezTo>
                    <a:pt x="30" y="316"/>
                    <a:pt x="0" y="183"/>
                    <a:pt x="109" y="100"/>
                  </a:cubicBezTo>
                  <a:cubicBezTo>
                    <a:pt x="243" y="0"/>
                    <a:pt x="483" y="170"/>
                    <a:pt x="483" y="170"/>
                  </a:cubicBezTo>
                  <a:cubicBezTo>
                    <a:pt x="483" y="170"/>
                    <a:pt x="310" y="143"/>
                    <a:pt x="204" y="187"/>
                  </a:cubicBezTo>
                  <a:cubicBezTo>
                    <a:pt x="87" y="235"/>
                    <a:pt x="30" y="316"/>
                    <a:pt x="30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5">
              <a:extLst>
                <a:ext uri="{FF2B5EF4-FFF2-40B4-BE49-F238E27FC236}">
                  <a16:creationId xmlns:a16="http://schemas.microsoft.com/office/drawing/2014/main" id="{F964C3F9-F3F7-412D-BF80-9F96CA84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94160" y="-1589088"/>
              <a:ext cx="985837" cy="1069974"/>
            </a:xfrm>
            <a:custGeom>
              <a:avLst/>
              <a:gdLst>
                <a:gd name="T0" fmla="*/ 0 w 380"/>
                <a:gd name="T1" fmla="*/ 92 h 412"/>
                <a:gd name="T2" fmla="*/ 227 w 380"/>
                <a:gd name="T3" fmla="*/ 53 h 412"/>
                <a:gd name="T4" fmla="*/ 354 w 380"/>
                <a:gd name="T5" fmla="*/ 412 h 412"/>
                <a:gd name="T6" fmla="*/ 199 w 380"/>
                <a:gd name="T7" fmla="*/ 179 h 412"/>
                <a:gd name="T8" fmla="*/ 0 w 380"/>
                <a:gd name="T9" fmla="*/ 9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0" y="92"/>
                  </a:moveTo>
                  <a:cubicBezTo>
                    <a:pt x="0" y="92"/>
                    <a:pt x="101" y="0"/>
                    <a:pt x="227" y="53"/>
                  </a:cubicBezTo>
                  <a:cubicBezTo>
                    <a:pt x="380" y="119"/>
                    <a:pt x="354" y="412"/>
                    <a:pt x="354" y="412"/>
                  </a:cubicBezTo>
                  <a:cubicBezTo>
                    <a:pt x="354" y="412"/>
                    <a:pt x="290" y="249"/>
                    <a:pt x="199" y="179"/>
                  </a:cubicBezTo>
                  <a:cubicBezTo>
                    <a:pt x="99" y="102"/>
                    <a:pt x="0" y="9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26">
              <a:extLst>
                <a:ext uri="{FF2B5EF4-FFF2-40B4-BE49-F238E27FC236}">
                  <a16:creationId xmlns:a16="http://schemas.microsoft.com/office/drawing/2014/main" id="{DD77C407-1D38-493B-B780-847530F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38524" y="-1114426"/>
              <a:ext cx="693738" cy="1208088"/>
            </a:xfrm>
            <a:custGeom>
              <a:avLst/>
              <a:gdLst>
                <a:gd name="T0" fmla="*/ 100 w 267"/>
                <a:gd name="T1" fmla="*/ 0 h 465"/>
                <a:gd name="T2" fmla="*/ 247 w 267"/>
                <a:gd name="T3" fmla="*/ 176 h 465"/>
                <a:gd name="T4" fmla="*/ 0 w 267"/>
                <a:gd name="T5" fmla="*/ 465 h 465"/>
                <a:gd name="T6" fmla="*/ 124 w 267"/>
                <a:gd name="T7" fmla="*/ 215 h 465"/>
                <a:gd name="T8" fmla="*/ 100 w 267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00" y="0"/>
                  </a:moveTo>
                  <a:cubicBezTo>
                    <a:pt x="100" y="0"/>
                    <a:pt x="230" y="41"/>
                    <a:pt x="247" y="176"/>
                  </a:cubicBezTo>
                  <a:cubicBezTo>
                    <a:pt x="267" y="342"/>
                    <a:pt x="0" y="465"/>
                    <a:pt x="0" y="465"/>
                  </a:cubicBezTo>
                  <a:cubicBezTo>
                    <a:pt x="0" y="465"/>
                    <a:pt x="109" y="329"/>
                    <a:pt x="124" y="215"/>
                  </a:cubicBezTo>
                  <a:cubicBezTo>
                    <a:pt x="141" y="89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27">
              <a:extLst>
                <a:ext uri="{FF2B5EF4-FFF2-40B4-BE49-F238E27FC236}">
                  <a16:creationId xmlns:a16="http://schemas.microsoft.com/office/drawing/2014/main" id="{5F3236E8-6C52-4240-A4E3-A6E0532C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00510" y="-204789"/>
              <a:ext cx="1254124" cy="820739"/>
            </a:xfrm>
            <a:custGeom>
              <a:avLst/>
              <a:gdLst>
                <a:gd name="T0" fmla="*/ 453 w 483"/>
                <a:gd name="T1" fmla="*/ 0 h 316"/>
                <a:gd name="T2" fmla="*/ 374 w 483"/>
                <a:gd name="T3" fmla="*/ 216 h 316"/>
                <a:gd name="T4" fmla="*/ 0 w 483"/>
                <a:gd name="T5" fmla="*/ 146 h 316"/>
                <a:gd name="T6" fmla="*/ 279 w 483"/>
                <a:gd name="T7" fmla="*/ 129 h 316"/>
                <a:gd name="T8" fmla="*/ 453 w 483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453" y="0"/>
                  </a:moveTo>
                  <a:cubicBezTo>
                    <a:pt x="453" y="0"/>
                    <a:pt x="483" y="133"/>
                    <a:pt x="374" y="216"/>
                  </a:cubicBezTo>
                  <a:cubicBezTo>
                    <a:pt x="241" y="316"/>
                    <a:pt x="0" y="146"/>
                    <a:pt x="0" y="146"/>
                  </a:cubicBezTo>
                  <a:cubicBezTo>
                    <a:pt x="0" y="146"/>
                    <a:pt x="173" y="173"/>
                    <a:pt x="279" y="129"/>
                  </a:cubicBezTo>
                  <a:cubicBezTo>
                    <a:pt x="396" y="81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28">
              <a:extLst>
                <a:ext uri="{FF2B5EF4-FFF2-40B4-BE49-F238E27FC236}">
                  <a16:creationId xmlns:a16="http://schemas.microsoft.com/office/drawing/2014/main" id="{00E208C2-844B-408F-B88A-CDE6B2E7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70413" y="-358774"/>
              <a:ext cx="987425" cy="1069974"/>
            </a:xfrm>
            <a:custGeom>
              <a:avLst/>
              <a:gdLst>
                <a:gd name="T0" fmla="*/ 380 w 380"/>
                <a:gd name="T1" fmla="*/ 320 h 412"/>
                <a:gd name="T2" fmla="*/ 153 w 380"/>
                <a:gd name="T3" fmla="*/ 359 h 412"/>
                <a:gd name="T4" fmla="*/ 27 w 380"/>
                <a:gd name="T5" fmla="*/ 0 h 412"/>
                <a:gd name="T6" fmla="*/ 181 w 380"/>
                <a:gd name="T7" fmla="*/ 233 h 412"/>
                <a:gd name="T8" fmla="*/ 380 w 380"/>
                <a:gd name="T9" fmla="*/ 3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380" y="320"/>
                  </a:moveTo>
                  <a:cubicBezTo>
                    <a:pt x="380" y="320"/>
                    <a:pt x="279" y="412"/>
                    <a:pt x="153" y="359"/>
                  </a:cubicBezTo>
                  <a:cubicBezTo>
                    <a:pt x="0" y="293"/>
                    <a:pt x="27" y="0"/>
                    <a:pt x="27" y="0"/>
                  </a:cubicBezTo>
                  <a:cubicBezTo>
                    <a:pt x="27" y="0"/>
                    <a:pt x="90" y="163"/>
                    <a:pt x="181" y="233"/>
                  </a:cubicBezTo>
                  <a:cubicBezTo>
                    <a:pt x="282" y="310"/>
                    <a:pt x="380" y="320"/>
                    <a:pt x="380" y="3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8DFFF513-F455-4307-980D-78446581F750}"/>
              </a:ext>
            </a:extLst>
          </p:cNvPr>
          <p:cNvGrpSpPr>
            <a:grpSpLocks noChangeAspect="1"/>
          </p:cNvGrpSpPr>
          <p:nvPr/>
        </p:nvGrpSpPr>
        <p:grpSpPr>
          <a:xfrm>
            <a:off x="10117383" y="2856812"/>
            <a:ext cx="758952" cy="750284"/>
            <a:chOff x="-2306638" y="-1504950"/>
            <a:chExt cx="2224087" cy="2198687"/>
          </a:xfrm>
        </p:grpSpPr>
        <p:sp>
          <p:nvSpPr>
            <p:cNvPr id="924" name="Freeform 29">
              <a:extLst>
                <a:ext uri="{FF2B5EF4-FFF2-40B4-BE49-F238E27FC236}">
                  <a16:creationId xmlns:a16="http://schemas.microsoft.com/office/drawing/2014/main" id="{B8A50703-9C87-44B5-B950-4EB598D1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70127" y="-849312"/>
              <a:ext cx="555626" cy="1195387"/>
            </a:xfrm>
            <a:custGeom>
              <a:avLst/>
              <a:gdLst>
                <a:gd name="T0" fmla="*/ 193 w 214"/>
                <a:gd name="T1" fmla="*/ 460 h 460"/>
                <a:gd name="T2" fmla="*/ 43 w 214"/>
                <a:gd name="T3" fmla="*/ 314 h 460"/>
                <a:gd name="T4" fmla="*/ 214 w 214"/>
                <a:gd name="T5" fmla="*/ 0 h 460"/>
                <a:gd name="T6" fmla="*/ 149 w 214"/>
                <a:gd name="T7" fmla="*/ 261 h 460"/>
                <a:gd name="T8" fmla="*/ 193 w 214"/>
                <a:gd name="T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60">
                  <a:moveTo>
                    <a:pt x="193" y="460"/>
                  </a:moveTo>
                  <a:cubicBezTo>
                    <a:pt x="193" y="460"/>
                    <a:pt x="77" y="435"/>
                    <a:pt x="43" y="314"/>
                  </a:cubicBezTo>
                  <a:cubicBezTo>
                    <a:pt x="0" y="166"/>
                    <a:pt x="214" y="0"/>
                    <a:pt x="214" y="0"/>
                  </a:cubicBezTo>
                  <a:cubicBezTo>
                    <a:pt x="214" y="0"/>
                    <a:pt x="146" y="155"/>
                    <a:pt x="149" y="261"/>
                  </a:cubicBezTo>
                  <a:cubicBezTo>
                    <a:pt x="152" y="377"/>
                    <a:pt x="193" y="460"/>
                    <a:pt x="193" y="4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30">
              <a:extLst>
                <a:ext uri="{FF2B5EF4-FFF2-40B4-BE49-F238E27FC236}">
                  <a16:creationId xmlns:a16="http://schemas.microsoft.com/office/drawing/2014/main" id="{72D4786F-25FC-4196-BB74-A76102D8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06638" y="-1274764"/>
              <a:ext cx="1103313" cy="866775"/>
            </a:xfrm>
            <a:custGeom>
              <a:avLst/>
              <a:gdLst>
                <a:gd name="T0" fmla="*/ 52 w 425"/>
                <a:gd name="T1" fmla="*/ 334 h 334"/>
                <a:gd name="T2" fmla="*/ 73 w 425"/>
                <a:gd name="T3" fmla="*/ 125 h 334"/>
                <a:gd name="T4" fmla="*/ 425 w 425"/>
                <a:gd name="T5" fmla="*/ 65 h 334"/>
                <a:gd name="T6" fmla="*/ 180 w 425"/>
                <a:gd name="T7" fmla="*/ 176 h 334"/>
                <a:gd name="T8" fmla="*/ 52 w 425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34">
                  <a:moveTo>
                    <a:pt x="52" y="334"/>
                  </a:moveTo>
                  <a:cubicBezTo>
                    <a:pt x="52" y="334"/>
                    <a:pt x="0" y="228"/>
                    <a:pt x="73" y="125"/>
                  </a:cubicBezTo>
                  <a:cubicBezTo>
                    <a:pt x="162" y="0"/>
                    <a:pt x="425" y="65"/>
                    <a:pt x="425" y="65"/>
                  </a:cubicBezTo>
                  <a:cubicBezTo>
                    <a:pt x="425" y="65"/>
                    <a:pt x="261" y="108"/>
                    <a:pt x="180" y="176"/>
                  </a:cubicBezTo>
                  <a:cubicBezTo>
                    <a:pt x="91" y="250"/>
                    <a:pt x="52" y="334"/>
                    <a:pt x="52" y="3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31">
              <a:extLst>
                <a:ext uri="{FF2B5EF4-FFF2-40B4-BE49-F238E27FC236}">
                  <a16:creationId xmlns:a16="http://schemas.microsoft.com/office/drawing/2014/main" id="{EE8746F2-600A-49F2-8068-7AC01F41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33563" y="-1504950"/>
              <a:ext cx="1149351" cy="635001"/>
            </a:xfrm>
            <a:custGeom>
              <a:avLst/>
              <a:gdLst>
                <a:gd name="T0" fmla="*/ 0 w 443"/>
                <a:gd name="T1" fmla="*/ 121 h 245"/>
                <a:gd name="T2" fmla="*/ 176 w 443"/>
                <a:gd name="T3" fmla="*/ 8 h 245"/>
                <a:gd name="T4" fmla="*/ 443 w 443"/>
                <a:gd name="T5" fmla="*/ 245 h 245"/>
                <a:gd name="T6" fmla="*/ 204 w 443"/>
                <a:gd name="T7" fmla="*/ 123 h 245"/>
                <a:gd name="T8" fmla="*/ 0 w 443"/>
                <a:gd name="T9" fmla="*/ 1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245">
                  <a:moveTo>
                    <a:pt x="0" y="121"/>
                  </a:moveTo>
                  <a:cubicBezTo>
                    <a:pt x="0" y="121"/>
                    <a:pt x="51" y="14"/>
                    <a:pt x="176" y="8"/>
                  </a:cubicBezTo>
                  <a:cubicBezTo>
                    <a:pt x="330" y="0"/>
                    <a:pt x="443" y="245"/>
                    <a:pt x="443" y="245"/>
                  </a:cubicBezTo>
                  <a:cubicBezTo>
                    <a:pt x="443" y="245"/>
                    <a:pt x="308" y="144"/>
                    <a:pt x="204" y="123"/>
                  </a:cubicBezTo>
                  <a:cubicBezTo>
                    <a:pt x="90" y="99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32">
              <a:extLst>
                <a:ext uri="{FF2B5EF4-FFF2-40B4-BE49-F238E27FC236}">
                  <a16:creationId xmlns:a16="http://schemas.microsoft.com/office/drawing/2014/main" id="{61A76B84-B04E-4195-A156-64FEB300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1238" y="-1484314"/>
              <a:ext cx="781050" cy="1169989"/>
            </a:xfrm>
            <a:custGeom>
              <a:avLst/>
              <a:gdLst>
                <a:gd name="T0" fmla="*/ 0 w 301"/>
                <a:gd name="T1" fmla="*/ 27 h 451"/>
                <a:gd name="T2" fmla="*/ 199 w 301"/>
                <a:gd name="T3" fmla="*/ 95 h 451"/>
                <a:gd name="T4" fmla="*/ 179 w 301"/>
                <a:gd name="T5" fmla="*/ 451 h 451"/>
                <a:gd name="T6" fmla="*/ 126 w 301"/>
                <a:gd name="T7" fmla="*/ 188 h 451"/>
                <a:gd name="T8" fmla="*/ 0 w 301"/>
                <a:gd name="T9" fmla="*/ 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51">
                  <a:moveTo>
                    <a:pt x="0" y="27"/>
                  </a:moveTo>
                  <a:cubicBezTo>
                    <a:pt x="0" y="27"/>
                    <a:pt x="116" y="0"/>
                    <a:pt x="199" y="95"/>
                  </a:cubicBezTo>
                  <a:cubicBezTo>
                    <a:pt x="301" y="210"/>
                    <a:pt x="179" y="451"/>
                    <a:pt x="179" y="451"/>
                  </a:cubicBezTo>
                  <a:cubicBezTo>
                    <a:pt x="179" y="451"/>
                    <a:pt x="174" y="282"/>
                    <a:pt x="126" y="188"/>
                  </a:cubicBezTo>
                  <a:cubicBezTo>
                    <a:pt x="73" y="84"/>
                    <a:pt x="0" y="27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3">
              <a:extLst>
                <a:ext uri="{FF2B5EF4-FFF2-40B4-BE49-F238E27FC236}">
                  <a16:creationId xmlns:a16="http://schemas.microsoft.com/office/drawing/2014/main" id="{10E5E549-A526-457D-B664-26D2F30B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5352" y="-908051"/>
              <a:ext cx="812801" cy="1047750"/>
            </a:xfrm>
            <a:custGeom>
              <a:avLst/>
              <a:gdLst>
                <a:gd name="T0" fmla="*/ 220 w 313"/>
                <a:gd name="T1" fmla="*/ 0 h 404"/>
                <a:gd name="T2" fmla="*/ 291 w 313"/>
                <a:gd name="T3" fmla="*/ 197 h 404"/>
                <a:gd name="T4" fmla="*/ 0 w 313"/>
                <a:gd name="T5" fmla="*/ 404 h 404"/>
                <a:gd name="T6" fmla="*/ 173 w 313"/>
                <a:gd name="T7" fmla="*/ 198 h 404"/>
                <a:gd name="T8" fmla="*/ 220 w 313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404">
                  <a:moveTo>
                    <a:pt x="220" y="0"/>
                  </a:moveTo>
                  <a:cubicBezTo>
                    <a:pt x="220" y="0"/>
                    <a:pt x="313" y="73"/>
                    <a:pt x="291" y="197"/>
                  </a:cubicBezTo>
                  <a:cubicBezTo>
                    <a:pt x="265" y="349"/>
                    <a:pt x="0" y="404"/>
                    <a:pt x="0" y="404"/>
                  </a:cubicBezTo>
                  <a:cubicBezTo>
                    <a:pt x="0" y="404"/>
                    <a:pt x="129" y="295"/>
                    <a:pt x="173" y="198"/>
                  </a:cubicBezTo>
                  <a:cubicBezTo>
                    <a:pt x="221" y="92"/>
                    <a:pt x="220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34">
              <a:extLst>
                <a:ext uri="{FF2B5EF4-FFF2-40B4-BE49-F238E27FC236}">
                  <a16:creationId xmlns:a16="http://schemas.microsoft.com/office/drawing/2014/main" id="{74826613-83A8-450B-818C-A64F8CD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68438" y="-53976"/>
              <a:ext cx="1177926" cy="654049"/>
            </a:xfrm>
            <a:custGeom>
              <a:avLst/>
              <a:gdLst>
                <a:gd name="T0" fmla="*/ 454 w 454"/>
                <a:gd name="T1" fmla="*/ 0 h 252"/>
                <a:gd name="T2" fmla="*/ 343 w 454"/>
                <a:gd name="T3" fmla="*/ 178 h 252"/>
                <a:gd name="T4" fmla="*/ 0 w 454"/>
                <a:gd name="T5" fmla="*/ 79 h 252"/>
                <a:gd name="T6" fmla="*/ 269 w 454"/>
                <a:gd name="T7" fmla="*/ 86 h 252"/>
                <a:gd name="T8" fmla="*/ 454 w 454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252">
                  <a:moveTo>
                    <a:pt x="454" y="0"/>
                  </a:moveTo>
                  <a:cubicBezTo>
                    <a:pt x="454" y="0"/>
                    <a:pt x="454" y="118"/>
                    <a:pt x="343" y="178"/>
                  </a:cubicBezTo>
                  <a:cubicBezTo>
                    <a:pt x="208" y="252"/>
                    <a:pt x="0" y="79"/>
                    <a:pt x="0" y="79"/>
                  </a:cubicBezTo>
                  <a:cubicBezTo>
                    <a:pt x="0" y="79"/>
                    <a:pt x="166" y="111"/>
                    <a:pt x="269" y="86"/>
                  </a:cubicBezTo>
                  <a:cubicBezTo>
                    <a:pt x="382" y="58"/>
                    <a:pt x="454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5">
              <a:extLst>
                <a:ext uri="{FF2B5EF4-FFF2-40B4-BE49-F238E27FC236}">
                  <a16:creationId xmlns:a16="http://schemas.microsoft.com/office/drawing/2014/main" id="{360F2F08-9291-459D-9693-5FE1E557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7852" y="-293689"/>
              <a:ext cx="911224" cy="987426"/>
            </a:xfrm>
            <a:custGeom>
              <a:avLst/>
              <a:gdLst>
                <a:gd name="T0" fmla="*/ 351 w 351"/>
                <a:gd name="T1" fmla="*/ 306 h 380"/>
                <a:gd name="T2" fmla="*/ 142 w 351"/>
                <a:gd name="T3" fmla="*/ 331 h 380"/>
                <a:gd name="T4" fmla="*/ 6 w 351"/>
                <a:gd name="T5" fmla="*/ 0 h 380"/>
                <a:gd name="T6" fmla="*/ 168 w 351"/>
                <a:gd name="T7" fmla="*/ 215 h 380"/>
                <a:gd name="T8" fmla="*/ 351 w 351"/>
                <a:gd name="T9" fmla="*/ 30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380">
                  <a:moveTo>
                    <a:pt x="351" y="306"/>
                  </a:moveTo>
                  <a:cubicBezTo>
                    <a:pt x="351" y="306"/>
                    <a:pt x="258" y="380"/>
                    <a:pt x="142" y="331"/>
                  </a:cubicBezTo>
                  <a:cubicBezTo>
                    <a:pt x="0" y="271"/>
                    <a:pt x="6" y="0"/>
                    <a:pt x="6" y="0"/>
                  </a:cubicBezTo>
                  <a:cubicBezTo>
                    <a:pt x="6" y="0"/>
                    <a:pt x="84" y="150"/>
                    <a:pt x="168" y="215"/>
                  </a:cubicBezTo>
                  <a:cubicBezTo>
                    <a:pt x="260" y="286"/>
                    <a:pt x="351" y="306"/>
                    <a:pt x="35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DE923EBF-65B5-45F2-B1F1-B60594C87840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2895070"/>
            <a:ext cx="758952" cy="678501"/>
            <a:chOff x="-5087938" y="-3975100"/>
            <a:chExt cx="2486025" cy="2222500"/>
          </a:xfrm>
        </p:grpSpPr>
        <p:sp>
          <p:nvSpPr>
            <p:cNvPr id="932" name="Freeform 36">
              <a:extLst>
                <a:ext uri="{FF2B5EF4-FFF2-40B4-BE49-F238E27FC236}">
                  <a16:creationId xmlns:a16="http://schemas.microsoft.com/office/drawing/2014/main" id="{82D321A1-8222-470E-AEC1-A22C0260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0525" y="-3068639"/>
              <a:ext cx="1598612" cy="1316039"/>
            </a:xfrm>
            <a:custGeom>
              <a:avLst/>
              <a:gdLst>
                <a:gd name="T0" fmla="*/ 391 w 616"/>
                <a:gd name="T1" fmla="*/ 0 h 507"/>
                <a:gd name="T2" fmla="*/ 513 w 616"/>
                <a:gd name="T3" fmla="*/ 321 h 507"/>
                <a:gd name="T4" fmla="*/ 0 w 616"/>
                <a:gd name="T5" fmla="*/ 425 h 507"/>
                <a:gd name="T6" fmla="*/ 327 w 616"/>
                <a:gd name="T7" fmla="*/ 275 h 507"/>
                <a:gd name="T8" fmla="*/ 391 w 616"/>
                <a:gd name="T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507">
                  <a:moveTo>
                    <a:pt x="391" y="0"/>
                  </a:moveTo>
                  <a:cubicBezTo>
                    <a:pt x="391" y="0"/>
                    <a:pt x="616" y="168"/>
                    <a:pt x="513" y="321"/>
                  </a:cubicBezTo>
                  <a:cubicBezTo>
                    <a:pt x="387" y="507"/>
                    <a:pt x="0" y="425"/>
                    <a:pt x="0" y="425"/>
                  </a:cubicBezTo>
                  <a:cubicBezTo>
                    <a:pt x="0" y="425"/>
                    <a:pt x="202" y="410"/>
                    <a:pt x="327" y="275"/>
                  </a:cubicBezTo>
                  <a:cubicBezTo>
                    <a:pt x="414" y="179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37">
              <a:extLst>
                <a:ext uri="{FF2B5EF4-FFF2-40B4-BE49-F238E27FC236}">
                  <a16:creationId xmlns:a16="http://schemas.microsoft.com/office/drawing/2014/main" id="{DAB4CAA4-F483-40FA-9E45-8183E9F1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7938" y="-3533775"/>
              <a:ext cx="1136650" cy="1719263"/>
            </a:xfrm>
            <a:custGeom>
              <a:avLst/>
              <a:gdLst>
                <a:gd name="T0" fmla="*/ 438 w 438"/>
                <a:gd name="T1" fmla="*/ 551 h 662"/>
                <a:gd name="T2" fmla="*/ 99 w 438"/>
                <a:gd name="T3" fmla="*/ 496 h 662"/>
                <a:gd name="T4" fmla="*/ 265 w 438"/>
                <a:gd name="T5" fmla="*/ 0 h 662"/>
                <a:gd name="T6" fmla="*/ 232 w 438"/>
                <a:gd name="T7" fmla="*/ 358 h 662"/>
                <a:gd name="T8" fmla="*/ 438 w 438"/>
                <a:gd name="T9" fmla="*/ 55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662">
                  <a:moveTo>
                    <a:pt x="438" y="551"/>
                  </a:moveTo>
                  <a:cubicBezTo>
                    <a:pt x="438" y="551"/>
                    <a:pt x="179" y="662"/>
                    <a:pt x="99" y="496"/>
                  </a:cubicBezTo>
                  <a:cubicBezTo>
                    <a:pt x="0" y="294"/>
                    <a:pt x="265" y="0"/>
                    <a:pt x="265" y="0"/>
                  </a:cubicBezTo>
                  <a:cubicBezTo>
                    <a:pt x="265" y="0"/>
                    <a:pt x="176" y="183"/>
                    <a:pt x="232" y="358"/>
                  </a:cubicBezTo>
                  <a:cubicBezTo>
                    <a:pt x="271" y="481"/>
                    <a:pt x="438" y="551"/>
                    <a:pt x="438" y="5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38">
              <a:extLst>
                <a:ext uri="{FF2B5EF4-FFF2-40B4-BE49-F238E27FC236}">
                  <a16:creationId xmlns:a16="http://schemas.microsoft.com/office/drawing/2014/main" id="{8CF3EADE-BF5D-4848-8E9A-FA8C475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6901" y="-3975100"/>
              <a:ext cx="1465262" cy="1054099"/>
            </a:xfrm>
            <a:custGeom>
              <a:avLst/>
              <a:gdLst>
                <a:gd name="T0" fmla="*/ 0 w 564"/>
                <a:gd name="T1" fmla="*/ 279 h 406"/>
                <a:gd name="T2" fmla="*/ 217 w 564"/>
                <a:gd name="T3" fmla="*/ 13 h 406"/>
                <a:gd name="T4" fmla="*/ 564 w 564"/>
                <a:gd name="T5" fmla="*/ 406 h 406"/>
                <a:gd name="T6" fmla="*/ 270 w 564"/>
                <a:gd name="T7" fmla="*/ 198 h 406"/>
                <a:gd name="T8" fmla="*/ 0 w 564"/>
                <a:gd name="T9" fmla="*/ 27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406">
                  <a:moveTo>
                    <a:pt x="0" y="279"/>
                  </a:moveTo>
                  <a:cubicBezTo>
                    <a:pt x="0" y="279"/>
                    <a:pt x="33" y="0"/>
                    <a:pt x="217" y="13"/>
                  </a:cubicBezTo>
                  <a:cubicBezTo>
                    <a:pt x="441" y="29"/>
                    <a:pt x="564" y="406"/>
                    <a:pt x="564" y="406"/>
                  </a:cubicBezTo>
                  <a:cubicBezTo>
                    <a:pt x="564" y="406"/>
                    <a:pt x="450" y="237"/>
                    <a:pt x="270" y="198"/>
                  </a:cubicBezTo>
                  <a:cubicBezTo>
                    <a:pt x="144" y="170"/>
                    <a:pt x="0" y="279"/>
                    <a:pt x="0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7B4BB3F4-019B-48F7-8AD9-846227AE030A}"/>
              </a:ext>
            </a:extLst>
          </p:cNvPr>
          <p:cNvGrpSpPr>
            <a:grpSpLocks noChangeAspect="1"/>
          </p:cNvGrpSpPr>
          <p:nvPr/>
        </p:nvGrpSpPr>
        <p:grpSpPr>
          <a:xfrm>
            <a:off x="6467738" y="3912689"/>
            <a:ext cx="766132" cy="758955"/>
            <a:chOff x="725400" y="2470550"/>
            <a:chExt cx="577507" cy="572096"/>
          </a:xfrm>
        </p:grpSpPr>
        <p:sp>
          <p:nvSpPr>
            <p:cNvPr id="936" name="Freeform 5">
              <a:extLst>
                <a:ext uri="{FF2B5EF4-FFF2-40B4-BE49-F238E27FC236}">
                  <a16:creationId xmlns:a16="http://schemas.microsoft.com/office/drawing/2014/main" id="{48268FCC-69E7-4FCA-AF88-C56DFFCE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538" y="2826281"/>
              <a:ext cx="474731" cy="216365"/>
            </a:xfrm>
            <a:custGeom>
              <a:avLst/>
              <a:gdLst>
                <a:gd name="T0" fmla="*/ 662 w 913"/>
                <a:gd name="T1" fmla="*/ 9 h 416"/>
                <a:gd name="T2" fmla="*/ 638 w 913"/>
                <a:gd name="T3" fmla="*/ 8 h 416"/>
                <a:gd name="T4" fmla="*/ 461 w 913"/>
                <a:gd name="T5" fmla="*/ 102 h 416"/>
                <a:gd name="T6" fmla="*/ 256 w 913"/>
                <a:gd name="T7" fmla="*/ 9 h 416"/>
                <a:gd name="T8" fmla="*/ 243 w 913"/>
                <a:gd name="T9" fmla="*/ 4 h 416"/>
                <a:gd name="T10" fmla="*/ 84 w 913"/>
                <a:gd name="T11" fmla="*/ 12 h 416"/>
                <a:gd name="T12" fmla="*/ 71 w 913"/>
                <a:gd name="T13" fmla="*/ 21 h 416"/>
                <a:gd name="T14" fmla="*/ 2 w 913"/>
                <a:gd name="T15" fmla="*/ 163 h 416"/>
                <a:gd name="T16" fmla="*/ 3 w 913"/>
                <a:gd name="T17" fmla="*/ 178 h 416"/>
                <a:gd name="T18" fmla="*/ 480 w 913"/>
                <a:gd name="T19" fmla="*/ 405 h 416"/>
                <a:gd name="T20" fmla="*/ 907 w 913"/>
                <a:gd name="T21" fmla="*/ 152 h 416"/>
                <a:gd name="T22" fmla="*/ 893 w 913"/>
                <a:gd name="T23" fmla="*/ 129 h 416"/>
                <a:gd name="T24" fmla="*/ 756 w 913"/>
                <a:gd name="T25" fmla="*/ 139 h 416"/>
                <a:gd name="T26" fmla="*/ 742 w 913"/>
                <a:gd name="T27" fmla="*/ 132 h 416"/>
                <a:gd name="T28" fmla="*/ 662 w 913"/>
                <a:gd name="T29" fmla="*/ 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3" h="416">
                  <a:moveTo>
                    <a:pt x="662" y="9"/>
                  </a:moveTo>
                  <a:cubicBezTo>
                    <a:pt x="656" y="0"/>
                    <a:pt x="644" y="0"/>
                    <a:pt x="638" y="8"/>
                  </a:cubicBezTo>
                  <a:cubicBezTo>
                    <a:pt x="595" y="63"/>
                    <a:pt x="531" y="98"/>
                    <a:pt x="461" y="102"/>
                  </a:cubicBezTo>
                  <a:cubicBezTo>
                    <a:pt x="382" y="107"/>
                    <a:pt x="304" y="72"/>
                    <a:pt x="256" y="9"/>
                  </a:cubicBezTo>
                  <a:cubicBezTo>
                    <a:pt x="253" y="5"/>
                    <a:pt x="248" y="3"/>
                    <a:pt x="243" y="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78" y="13"/>
                    <a:pt x="73" y="16"/>
                    <a:pt x="71" y="21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8"/>
                    <a:pt x="0" y="174"/>
                    <a:pt x="3" y="178"/>
                  </a:cubicBezTo>
                  <a:cubicBezTo>
                    <a:pt x="112" y="330"/>
                    <a:pt x="293" y="416"/>
                    <a:pt x="480" y="405"/>
                  </a:cubicBezTo>
                  <a:cubicBezTo>
                    <a:pt x="655" y="394"/>
                    <a:pt x="814" y="298"/>
                    <a:pt x="907" y="152"/>
                  </a:cubicBezTo>
                  <a:cubicBezTo>
                    <a:pt x="913" y="142"/>
                    <a:pt x="905" y="128"/>
                    <a:pt x="893" y="129"/>
                  </a:cubicBezTo>
                  <a:cubicBezTo>
                    <a:pt x="756" y="139"/>
                    <a:pt x="756" y="139"/>
                    <a:pt x="756" y="139"/>
                  </a:cubicBezTo>
                  <a:cubicBezTo>
                    <a:pt x="750" y="139"/>
                    <a:pt x="745" y="136"/>
                    <a:pt x="742" y="132"/>
                  </a:cubicBezTo>
                  <a:lnTo>
                    <a:pt x="662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6">
              <a:extLst>
                <a:ext uri="{FF2B5EF4-FFF2-40B4-BE49-F238E27FC236}">
                  <a16:creationId xmlns:a16="http://schemas.microsoft.com/office/drawing/2014/main" id="{93F52EA8-4EC7-4B59-A4C2-4E16F87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449" y="2470550"/>
              <a:ext cx="284458" cy="410773"/>
            </a:xfrm>
            <a:custGeom>
              <a:avLst/>
              <a:gdLst>
                <a:gd name="T0" fmla="*/ 481 w 547"/>
                <a:gd name="T1" fmla="*/ 779 h 790"/>
                <a:gd name="T2" fmla="*/ 494 w 547"/>
                <a:gd name="T3" fmla="*/ 770 h 790"/>
                <a:gd name="T4" fmla="*/ 542 w 547"/>
                <a:gd name="T5" fmla="*/ 511 h 790"/>
                <a:gd name="T6" fmla="*/ 20 w 547"/>
                <a:gd name="T7" fmla="*/ 1 h 790"/>
                <a:gd name="T8" fmla="*/ 7 w 547"/>
                <a:gd name="T9" fmla="*/ 24 h 790"/>
                <a:gd name="T10" fmla="*/ 84 w 547"/>
                <a:gd name="T11" fmla="*/ 138 h 790"/>
                <a:gd name="T12" fmla="*/ 85 w 547"/>
                <a:gd name="T13" fmla="*/ 153 h 790"/>
                <a:gd name="T14" fmla="*/ 18 w 547"/>
                <a:gd name="T15" fmla="*/ 284 h 790"/>
                <a:gd name="T16" fmla="*/ 30 w 547"/>
                <a:gd name="T17" fmla="*/ 306 h 790"/>
                <a:gd name="T18" fmla="*/ 239 w 547"/>
                <a:gd name="T19" fmla="*/ 530 h 790"/>
                <a:gd name="T20" fmla="*/ 222 w 547"/>
                <a:gd name="T21" fmla="*/ 636 h 790"/>
                <a:gd name="T22" fmla="*/ 223 w 547"/>
                <a:gd name="T23" fmla="*/ 650 h 790"/>
                <a:gd name="T24" fmla="*/ 310 w 547"/>
                <a:gd name="T25" fmla="*/ 783 h 790"/>
                <a:gd name="T26" fmla="*/ 324 w 547"/>
                <a:gd name="T27" fmla="*/ 790 h 790"/>
                <a:gd name="T28" fmla="*/ 481 w 547"/>
                <a:gd name="T29" fmla="*/ 77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790">
                  <a:moveTo>
                    <a:pt x="481" y="779"/>
                  </a:moveTo>
                  <a:cubicBezTo>
                    <a:pt x="487" y="778"/>
                    <a:pt x="492" y="775"/>
                    <a:pt x="494" y="770"/>
                  </a:cubicBezTo>
                  <a:cubicBezTo>
                    <a:pt x="531" y="689"/>
                    <a:pt x="547" y="600"/>
                    <a:pt x="542" y="511"/>
                  </a:cubicBezTo>
                  <a:cubicBezTo>
                    <a:pt x="524" y="230"/>
                    <a:pt x="295" y="12"/>
                    <a:pt x="20" y="1"/>
                  </a:cubicBezTo>
                  <a:cubicBezTo>
                    <a:pt x="8" y="0"/>
                    <a:pt x="0" y="14"/>
                    <a:pt x="7" y="24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7" y="143"/>
                    <a:pt x="87" y="148"/>
                    <a:pt x="85" y="15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4" y="293"/>
                    <a:pt x="20" y="304"/>
                    <a:pt x="30" y="306"/>
                  </a:cubicBezTo>
                  <a:cubicBezTo>
                    <a:pt x="142" y="320"/>
                    <a:pt x="232" y="413"/>
                    <a:pt x="239" y="530"/>
                  </a:cubicBezTo>
                  <a:cubicBezTo>
                    <a:pt x="241" y="566"/>
                    <a:pt x="235" y="602"/>
                    <a:pt x="222" y="636"/>
                  </a:cubicBezTo>
                  <a:cubicBezTo>
                    <a:pt x="220" y="640"/>
                    <a:pt x="221" y="646"/>
                    <a:pt x="223" y="650"/>
                  </a:cubicBezTo>
                  <a:cubicBezTo>
                    <a:pt x="310" y="783"/>
                    <a:pt x="310" y="783"/>
                    <a:pt x="310" y="783"/>
                  </a:cubicBezTo>
                  <a:cubicBezTo>
                    <a:pt x="313" y="788"/>
                    <a:pt x="319" y="790"/>
                    <a:pt x="324" y="790"/>
                  </a:cubicBezTo>
                  <a:lnTo>
                    <a:pt x="481" y="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7">
              <a:extLst>
                <a:ext uri="{FF2B5EF4-FFF2-40B4-BE49-F238E27FC236}">
                  <a16:creationId xmlns:a16="http://schemas.microsoft.com/office/drawing/2014/main" id="{E3879B87-E44C-443B-BEAD-88226AE0D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00" y="2472143"/>
              <a:ext cx="319457" cy="419047"/>
            </a:xfrm>
            <a:custGeom>
              <a:avLst/>
              <a:gdLst>
                <a:gd name="T0" fmla="*/ 611 w 615"/>
                <a:gd name="T1" fmla="*/ 137 h 806"/>
                <a:gd name="T2" fmla="*/ 523 w 615"/>
                <a:gd name="T3" fmla="*/ 7 h 806"/>
                <a:gd name="T4" fmla="*/ 509 w 615"/>
                <a:gd name="T5" fmla="*/ 0 h 806"/>
                <a:gd name="T6" fmla="*/ 19 w 615"/>
                <a:gd name="T7" fmla="*/ 576 h 806"/>
                <a:gd name="T8" fmla="*/ 80 w 615"/>
                <a:gd name="T9" fmla="*/ 795 h 806"/>
                <a:gd name="T10" fmla="*/ 107 w 615"/>
                <a:gd name="T11" fmla="*/ 795 h 806"/>
                <a:gd name="T12" fmla="*/ 167 w 615"/>
                <a:gd name="T13" fmla="*/ 671 h 806"/>
                <a:gd name="T14" fmla="*/ 180 w 615"/>
                <a:gd name="T15" fmla="*/ 663 h 806"/>
                <a:gd name="T16" fmla="*/ 326 w 615"/>
                <a:gd name="T17" fmla="*/ 655 h 806"/>
                <a:gd name="T18" fmla="*/ 339 w 615"/>
                <a:gd name="T19" fmla="*/ 634 h 806"/>
                <a:gd name="T20" fmla="*/ 321 w 615"/>
                <a:gd name="T21" fmla="*/ 557 h 806"/>
                <a:gd name="T22" fmla="*/ 529 w 615"/>
                <a:gd name="T23" fmla="*/ 303 h 806"/>
                <a:gd name="T24" fmla="*/ 540 w 615"/>
                <a:gd name="T25" fmla="*/ 295 h 806"/>
                <a:gd name="T26" fmla="*/ 612 w 615"/>
                <a:gd name="T27" fmla="*/ 153 h 806"/>
                <a:gd name="T28" fmla="*/ 611 w 615"/>
                <a:gd name="T29" fmla="*/ 137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806">
                  <a:moveTo>
                    <a:pt x="611" y="137"/>
                  </a:moveTo>
                  <a:cubicBezTo>
                    <a:pt x="523" y="7"/>
                    <a:pt x="523" y="7"/>
                    <a:pt x="523" y="7"/>
                  </a:cubicBezTo>
                  <a:cubicBezTo>
                    <a:pt x="520" y="2"/>
                    <a:pt x="515" y="0"/>
                    <a:pt x="509" y="0"/>
                  </a:cubicBezTo>
                  <a:cubicBezTo>
                    <a:pt x="219" y="28"/>
                    <a:pt x="0" y="283"/>
                    <a:pt x="19" y="576"/>
                  </a:cubicBezTo>
                  <a:cubicBezTo>
                    <a:pt x="23" y="653"/>
                    <a:pt x="44" y="728"/>
                    <a:pt x="80" y="795"/>
                  </a:cubicBezTo>
                  <a:cubicBezTo>
                    <a:pt x="86" y="806"/>
                    <a:pt x="101" y="806"/>
                    <a:pt x="107" y="795"/>
                  </a:cubicBezTo>
                  <a:cubicBezTo>
                    <a:pt x="167" y="671"/>
                    <a:pt x="167" y="671"/>
                    <a:pt x="167" y="671"/>
                  </a:cubicBezTo>
                  <a:cubicBezTo>
                    <a:pt x="169" y="667"/>
                    <a:pt x="174" y="663"/>
                    <a:pt x="180" y="663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36" y="654"/>
                    <a:pt x="343" y="644"/>
                    <a:pt x="339" y="634"/>
                  </a:cubicBezTo>
                  <a:cubicBezTo>
                    <a:pt x="329" y="610"/>
                    <a:pt x="323" y="584"/>
                    <a:pt x="321" y="557"/>
                  </a:cubicBezTo>
                  <a:cubicBezTo>
                    <a:pt x="313" y="431"/>
                    <a:pt x="405" y="320"/>
                    <a:pt x="529" y="303"/>
                  </a:cubicBezTo>
                  <a:cubicBezTo>
                    <a:pt x="534" y="302"/>
                    <a:pt x="538" y="299"/>
                    <a:pt x="540" y="295"/>
                  </a:cubicBezTo>
                  <a:cubicBezTo>
                    <a:pt x="612" y="153"/>
                    <a:pt x="612" y="153"/>
                    <a:pt x="612" y="153"/>
                  </a:cubicBezTo>
                  <a:cubicBezTo>
                    <a:pt x="615" y="148"/>
                    <a:pt x="614" y="142"/>
                    <a:pt x="611" y="1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A9593BF1-B8F2-44B0-9B34-4B9E6BC22E9B}"/>
              </a:ext>
            </a:extLst>
          </p:cNvPr>
          <p:cNvGrpSpPr>
            <a:grpSpLocks noChangeAspect="1"/>
          </p:cNvGrpSpPr>
          <p:nvPr/>
        </p:nvGrpSpPr>
        <p:grpSpPr>
          <a:xfrm>
            <a:off x="7369353" y="3912693"/>
            <a:ext cx="759378" cy="758950"/>
            <a:chOff x="1487452" y="2468007"/>
            <a:chExt cx="571778" cy="571455"/>
          </a:xfrm>
        </p:grpSpPr>
        <p:sp>
          <p:nvSpPr>
            <p:cNvPr id="940" name="Freeform 8">
              <a:extLst>
                <a:ext uri="{FF2B5EF4-FFF2-40B4-BE49-F238E27FC236}">
                  <a16:creationId xmlns:a16="http://schemas.microsoft.com/office/drawing/2014/main" id="{0AE0B9F4-FC36-414E-B904-ED923E58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088" y="2723824"/>
              <a:ext cx="279684" cy="315638"/>
            </a:xfrm>
            <a:custGeom>
              <a:avLst/>
              <a:gdLst>
                <a:gd name="T0" fmla="*/ 530 w 538"/>
                <a:gd name="T1" fmla="*/ 579 h 607"/>
                <a:gd name="T2" fmla="*/ 458 w 538"/>
                <a:gd name="T3" fmla="*/ 469 h 607"/>
                <a:gd name="T4" fmla="*/ 457 w 538"/>
                <a:gd name="T5" fmla="*/ 451 h 607"/>
                <a:gd name="T6" fmla="*/ 523 w 538"/>
                <a:gd name="T7" fmla="*/ 324 h 607"/>
                <a:gd name="T8" fmla="*/ 510 w 538"/>
                <a:gd name="T9" fmla="*/ 298 h 607"/>
                <a:gd name="T10" fmla="*/ 307 w 538"/>
                <a:gd name="T11" fmla="*/ 89 h 607"/>
                <a:gd name="T12" fmla="*/ 298 w 538"/>
                <a:gd name="T13" fmla="*/ 76 h 607"/>
                <a:gd name="T14" fmla="*/ 158 w 538"/>
                <a:gd name="T15" fmla="*/ 3 h 607"/>
                <a:gd name="T16" fmla="*/ 140 w 538"/>
                <a:gd name="T17" fmla="*/ 3 h 607"/>
                <a:gd name="T18" fmla="*/ 9 w 538"/>
                <a:gd name="T19" fmla="*/ 89 h 607"/>
                <a:gd name="T20" fmla="*/ 1 w 538"/>
                <a:gd name="T21" fmla="*/ 106 h 607"/>
                <a:gd name="T22" fmla="*/ 515 w 538"/>
                <a:gd name="T23" fmla="*/ 606 h 607"/>
                <a:gd name="T24" fmla="*/ 530 w 538"/>
                <a:gd name="T25" fmla="*/ 57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0" y="579"/>
                  </a:moveTo>
                  <a:cubicBezTo>
                    <a:pt x="458" y="469"/>
                    <a:pt x="458" y="469"/>
                    <a:pt x="458" y="469"/>
                  </a:cubicBezTo>
                  <a:cubicBezTo>
                    <a:pt x="454" y="463"/>
                    <a:pt x="454" y="456"/>
                    <a:pt x="457" y="451"/>
                  </a:cubicBezTo>
                  <a:cubicBezTo>
                    <a:pt x="523" y="324"/>
                    <a:pt x="523" y="324"/>
                    <a:pt x="523" y="324"/>
                  </a:cubicBezTo>
                  <a:cubicBezTo>
                    <a:pt x="529" y="313"/>
                    <a:pt x="522" y="300"/>
                    <a:pt x="510" y="298"/>
                  </a:cubicBezTo>
                  <a:cubicBezTo>
                    <a:pt x="405" y="281"/>
                    <a:pt x="321" y="197"/>
                    <a:pt x="307" y="89"/>
                  </a:cubicBezTo>
                  <a:cubicBezTo>
                    <a:pt x="306" y="83"/>
                    <a:pt x="303" y="78"/>
                    <a:pt x="298" y="76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0"/>
                    <a:pt x="145" y="0"/>
                    <a:pt x="140" y="3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" y="93"/>
                    <a:pt x="0" y="99"/>
                    <a:pt x="1" y="106"/>
                  </a:cubicBezTo>
                  <a:cubicBezTo>
                    <a:pt x="25" y="378"/>
                    <a:pt x="246" y="590"/>
                    <a:pt x="515" y="606"/>
                  </a:cubicBezTo>
                  <a:cubicBezTo>
                    <a:pt x="529" y="607"/>
                    <a:pt x="538" y="591"/>
                    <a:pt x="530" y="5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9">
              <a:extLst>
                <a:ext uri="{FF2B5EF4-FFF2-40B4-BE49-F238E27FC236}">
                  <a16:creationId xmlns:a16="http://schemas.microsoft.com/office/drawing/2014/main" id="{25C80CA8-2EEB-498D-9FF7-6CEC7E2A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273" y="2759143"/>
              <a:ext cx="315957" cy="279683"/>
            </a:xfrm>
            <a:custGeom>
              <a:avLst/>
              <a:gdLst>
                <a:gd name="T0" fmla="*/ 4 w 608"/>
                <a:gd name="T1" fmla="*/ 399 h 538"/>
                <a:gd name="T2" fmla="*/ 90 w 608"/>
                <a:gd name="T3" fmla="*/ 529 h 538"/>
                <a:gd name="T4" fmla="*/ 106 w 608"/>
                <a:gd name="T5" fmla="*/ 537 h 538"/>
                <a:gd name="T6" fmla="*/ 607 w 608"/>
                <a:gd name="T7" fmla="*/ 24 h 538"/>
                <a:gd name="T8" fmla="*/ 579 w 608"/>
                <a:gd name="T9" fmla="*/ 8 h 538"/>
                <a:gd name="T10" fmla="*/ 469 w 608"/>
                <a:gd name="T11" fmla="*/ 80 h 538"/>
                <a:gd name="T12" fmla="*/ 451 w 608"/>
                <a:gd name="T13" fmla="*/ 81 h 538"/>
                <a:gd name="T14" fmla="*/ 324 w 608"/>
                <a:gd name="T15" fmla="*/ 15 h 538"/>
                <a:gd name="T16" fmla="*/ 299 w 608"/>
                <a:gd name="T17" fmla="*/ 28 h 538"/>
                <a:gd name="T18" fmla="*/ 90 w 608"/>
                <a:gd name="T19" fmla="*/ 231 h 538"/>
                <a:gd name="T20" fmla="*/ 76 w 608"/>
                <a:gd name="T21" fmla="*/ 241 h 538"/>
                <a:gd name="T22" fmla="*/ 3 w 608"/>
                <a:gd name="T23" fmla="*/ 381 h 538"/>
                <a:gd name="T24" fmla="*/ 4 w 608"/>
                <a:gd name="T25" fmla="*/ 39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4" y="399"/>
                  </a:moveTo>
                  <a:cubicBezTo>
                    <a:pt x="90" y="529"/>
                    <a:pt x="90" y="529"/>
                    <a:pt x="90" y="529"/>
                  </a:cubicBezTo>
                  <a:cubicBezTo>
                    <a:pt x="93" y="535"/>
                    <a:pt x="99" y="538"/>
                    <a:pt x="106" y="537"/>
                  </a:cubicBezTo>
                  <a:cubicBezTo>
                    <a:pt x="378" y="514"/>
                    <a:pt x="590" y="292"/>
                    <a:pt x="607" y="24"/>
                  </a:cubicBezTo>
                  <a:cubicBezTo>
                    <a:pt x="608" y="9"/>
                    <a:pt x="592" y="0"/>
                    <a:pt x="579" y="8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64" y="84"/>
                    <a:pt x="457" y="84"/>
                    <a:pt x="451" y="81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14" y="10"/>
                    <a:pt x="301" y="16"/>
                    <a:pt x="299" y="28"/>
                  </a:cubicBezTo>
                  <a:cubicBezTo>
                    <a:pt x="282" y="133"/>
                    <a:pt x="197" y="217"/>
                    <a:pt x="90" y="231"/>
                  </a:cubicBezTo>
                  <a:cubicBezTo>
                    <a:pt x="84" y="232"/>
                    <a:pt x="79" y="236"/>
                    <a:pt x="76" y="24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0" y="387"/>
                    <a:pt x="0" y="393"/>
                    <a:pt x="4" y="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10">
              <a:extLst>
                <a:ext uri="{FF2B5EF4-FFF2-40B4-BE49-F238E27FC236}">
                  <a16:creationId xmlns:a16="http://schemas.microsoft.com/office/drawing/2014/main" id="{B408EB76-8247-4285-87F3-3DD3CC22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593" y="2468007"/>
              <a:ext cx="279684" cy="315638"/>
            </a:xfrm>
            <a:custGeom>
              <a:avLst/>
              <a:gdLst>
                <a:gd name="T0" fmla="*/ 538 w 538"/>
                <a:gd name="T1" fmla="*/ 501 h 607"/>
                <a:gd name="T2" fmla="*/ 24 w 538"/>
                <a:gd name="T3" fmla="*/ 1 h 607"/>
                <a:gd name="T4" fmla="*/ 8 w 538"/>
                <a:gd name="T5" fmla="*/ 28 h 607"/>
                <a:gd name="T6" fmla="*/ 81 w 538"/>
                <a:gd name="T7" fmla="*/ 138 h 607"/>
                <a:gd name="T8" fmla="*/ 82 w 538"/>
                <a:gd name="T9" fmla="*/ 156 h 607"/>
                <a:gd name="T10" fmla="*/ 16 w 538"/>
                <a:gd name="T11" fmla="*/ 283 h 607"/>
                <a:gd name="T12" fmla="*/ 29 w 538"/>
                <a:gd name="T13" fmla="*/ 309 h 607"/>
                <a:gd name="T14" fmla="*/ 232 w 538"/>
                <a:gd name="T15" fmla="*/ 518 h 607"/>
                <a:gd name="T16" fmla="*/ 241 w 538"/>
                <a:gd name="T17" fmla="*/ 531 h 607"/>
                <a:gd name="T18" fmla="*/ 381 w 538"/>
                <a:gd name="T19" fmla="*/ 604 h 607"/>
                <a:gd name="T20" fmla="*/ 399 w 538"/>
                <a:gd name="T21" fmla="*/ 604 h 607"/>
                <a:gd name="T22" fmla="*/ 530 w 538"/>
                <a:gd name="T23" fmla="*/ 518 h 607"/>
                <a:gd name="T24" fmla="*/ 538 w 538"/>
                <a:gd name="T25" fmla="*/ 50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8" y="501"/>
                  </a:moveTo>
                  <a:cubicBezTo>
                    <a:pt x="514" y="229"/>
                    <a:pt x="293" y="17"/>
                    <a:pt x="24" y="1"/>
                  </a:cubicBezTo>
                  <a:cubicBezTo>
                    <a:pt x="10" y="0"/>
                    <a:pt x="0" y="16"/>
                    <a:pt x="8" y="2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4" y="144"/>
                    <a:pt x="85" y="151"/>
                    <a:pt x="82" y="156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0" y="294"/>
                    <a:pt x="17" y="307"/>
                    <a:pt x="29" y="309"/>
                  </a:cubicBezTo>
                  <a:cubicBezTo>
                    <a:pt x="133" y="326"/>
                    <a:pt x="218" y="410"/>
                    <a:pt x="232" y="518"/>
                  </a:cubicBezTo>
                  <a:cubicBezTo>
                    <a:pt x="232" y="524"/>
                    <a:pt x="236" y="529"/>
                    <a:pt x="241" y="531"/>
                  </a:cubicBezTo>
                  <a:cubicBezTo>
                    <a:pt x="381" y="604"/>
                    <a:pt x="381" y="604"/>
                    <a:pt x="381" y="604"/>
                  </a:cubicBezTo>
                  <a:cubicBezTo>
                    <a:pt x="387" y="607"/>
                    <a:pt x="394" y="607"/>
                    <a:pt x="399" y="604"/>
                  </a:cubicBezTo>
                  <a:cubicBezTo>
                    <a:pt x="530" y="518"/>
                    <a:pt x="530" y="518"/>
                    <a:pt x="530" y="518"/>
                  </a:cubicBezTo>
                  <a:cubicBezTo>
                    <a:pt x="535" y="514"/>
                    <a:pt x="538" y="508"/>
                    <a:pt x="538" y="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1">
              <a:extLst>
                <a:ext uri="{FF2B5EF4-FFF2-40B4-BE49-F238E27FC236}">
                  <a16:creationId xmlns:a16="http://schemas.microsoft.com/office/drawing/2014/main" id="{4D5289C7-4BDA-429F-9B12-C3688097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52" y="2468643"/>
              <a:ext cx="315957" cy="279683"/>
            </a:xfrm>
            <a:custGeom>
              <a:avLst/>
              <a:gdLst>
                <a:gd name="T0" fmla="*/ 604 w 608"/>
                <a:gd name="T1" fmla="*/ 139 h 538"/>
                <a:gd name="T2" fmla="*/ 518 w 608"/>
                <a:gd name="T3" fmla="*/ 9 h 538"/>
                <a:gd name="T4" fmla="*/ 502 w 608"/>
                <a:gd name="T5" fmla="*/ 1 h 538"/>
                <a:gd name="T6" fmla="*/ 1 w 608"/>
                <a:gd name="T7" fmla="*/ 514 h 538"/>
                <a:gd name="T8" fmla="*/ 28 w 608"/>
                <a:gd name="T9" fmla="*/ 530 h 538"/>
                <a:gd name="T10" fmla="*/ 139 w 608"/>
                <a:gd name="T11" fmla="*/ 458 h 538"/>
                <a:gd name="T12" fmla="*/ 157 w 608"/>
                <a:gd name="T13" fmla="*/ 457 h 538"/>
                <a:gd name="T14" fmla="*/ 283 w 608"/>
                <a:gd name="T15" fmla="*/ 523 h 538"/>
                <a:gd name="T16" fmla="*/ 309 w 608"/>
                <a:gd name="T17" fmla="*/ 510 h 538"/>
                <a:gd name="T18" fmla="*/ 518 w 608"/>
                <a:gd name="T19" fmla="*/ 307 h 538"/>
                <a:gd name="T20" fmla="*/ 532 w 608"/>
                <a:gd name="T21" fmla="*/ 297 h 538"/>
                <a:gd name="T22" fmla="*/ 605 w 608"/>
                <a:gd name="T23" fmla="*/ 157 h 538"/>
                <a:gd name="T24" fmla="*/ 604 w 608"/>
                <a:gd name="T25" fmla="*/ 13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604" y="139"/>
                  </a:moveTo>
                  <a:cubicBezTo>
                    <a:pt x="518" y="9"/>
                    <a:pt x="518" y="9"/>
                    <a:pt x="518" y="9"/>
                  </a:cubicBezTo>
                  <a:cubicBezTo>
                    <a:pt x="515" y="3"/>
                    <a:pt x="508" y="0"/>
                    <a:pt x="502" y="1"/>
                  </a:cubicBezTo>
                  <a:cubicBezTo>
                    <a:pt x="230" y="24"/>
                    <a:pt x="18" y="246"/>
                    <a:pt x="1" y="514"/>
                  </a:cubicBezTo>
                  <a:cubicBezTo>
                    <a:pt x="0" y="529"/>
                    <a:pt x="16" y="538"/>
                    <a:pt x="28" y="530"/>
                  </a:cubicBezTo>
                  <a:cubicBezTo>
                    <a:pt x="139" y="458"/>
                    <a:pt x="139" y="458"/>
                    <a:pt x="139" y="458"/>
                  </a:cubicBezTo>
                  <a:cubicBezTo>
                    <a:pt x="144" y="454"/>
                    <a:pt x="151" y="454"/>
                    <a:pt x="157" y="457"/>
                  </a:cubicBezTo>
                  <a:cubicBezTo>
                    <a:pt x="283" y="523"/>
                    <a:pt x="283" y="523"/>
                    <a:pt x="283" y="523"/>
                  </a:cubicBezTo>
                  <a:cubicBezTo>
                    <a:pt x="294" y="528"/>
                    <a:pt x="307" y="522"/>
                    <a:pt x="309" y="510"/>
                  </a:cubicBezTo>
                  <a:cubicBezTo>
                    <a:pt x="326" y="405"/>
                    <a:pt x="411" y="321"/>
                    <a:pt x="518" y="307"/>
                  </a:cubicBezTo>
                  <a:cubicBezTo>
                    <a:pt x="524" y="306"/>
                    <a:pt x="529" y="302"/>
                    <a:pt x="532" y="29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8" y="151"/>
                    <a:pt x="607" y="145"/>
                    <a:pt x="604" y="1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F67C63B9-D007-4E78-9805-3DD4D9201B75}"/>
              </a:ext>
            </a:extLst>
          </p:cNvPr>
          <p:cNvGrpSpPr>
            <a:grpSpLocks noChangeAspect="1"/>
          </p:cNvGrpSpPr>
          <p:nvPr/>
        </p:nvGrpSpPr>
        <p:grpSpPr>
          <a:xfrm>
            <a:off x="8264213" y="3912683"/>
            <a:ext cx="763606" cy="758957"/>
            <a:chOff x="2245046" y="2470234"/>
            <a:chExt cx="574961" cy="571462"/>
          </a:xfrm>
        </p:grpSpPr>
        <p:sp>
          <p:nvSpPr>
            <p:cNvPr id="945" name="Freeform 12">
              <a:extLst>
                <a:ext uri="{FF2B5EF4-FFF2-40B4-BE49-F238E27FC236}">
                  <a16:creationId xmlns:a16="http://schemas.microsoft.com/office/drawing/2014/main" id="{0F20B737-7064-46EF-802D-50ACC2AC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912" y="2859694"/>
              <a:ext cx="309912" cy="182002"/>
            </a:xfrm>
            <a:custGeom>
              <a:avLst/>
              <a:gdLst>
                <a:gd name="T0" fmla="*/ 580 w 596"/>
                <a:gd name="T1" fmla="*/ 214 h 350"/>
                <a:gd name="T2" fmla="*/ 454 w 596"/>
                <a:gd name="T3" fmla="*/ 172 h 350"/>
                <a:gd name="T4" fmla="*/ 443 w 596"/>
                <a:gd name="T5" fmla="*/ 158 h 350"/>
                <a:gd name="T6" fmla="*/ 416 w 596"/>
                <a:gd name="T7" fmla="*/ 18 h 350"/>
                <a:gd name="T8" fmla="*/ 390 w 596"/>
                <a:gd name="T9" fmla="*/ 6 h 350"/>
                <a:gd name="T10" fmla="*/ 294 w 596"/>
                <a:gd name="T11" fmla="*/ 36 h 350"/>
                <a:gd name="T12" fmla="*/ 165 w 596"/>
                <a:gd name="T13" fmla="*/ 12 h 350"/>
                <a:gd name="T14" fmla="*/ 149 w 596"/>
                <a:gd name="T15" fmla="*/ 12 h 350"/>
                <a:gd name="T16" fmla="*/ 10 w 596"/>
                <a:gd name="T17" fmla="*/ 88 h 350"/>
                <a:gd name="T18" fmla="*/ 1 w 596"/>
                <a:gd name="T19" fmla="*/ 103 h 350"/>
                <a:gd name="T20" fmla="*/ 0 w 596"/>
                <a:gd name="T21" fmla="*/ 259 h 350"/>
                <a:gd name="T22" fmla="*/ 9 w 596"/>
                <a:gd name="T23" fmla="*/ 275 h 350"/>
                <a:gd name="T24" fmla="*/ 320 w 596"/>
                <a:gd name="T25" fmla="*/ 340 h 350"/>
                <a:gd name="T26" fmla="*/ 584 w 596"/>
                <a:gd name="T27" fmla="*/ 245 h 350"/>
                <a:gd name="T28" fmla="*/ 580 w 596"/>
                <a:gd name="T29" fmla="*/ 2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350">
                  <a:moveTo>
                    <a:pt x="580" y="214"/>
                  </a:moveTo>
                  <a:cubicBezTo>
                    <a:pt x="454" y="172"/>
                    <a:pt x="454" y="172"/>
                    <a:pt x="454" y="172"/>
                  </a:cubicBezTo>
                  <a:cubicBezTo>
                    <a:pt x="448" y="170"/>
                    <a:pt x="444" y="164"/>
                    <a:pt x="443" y="15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4" y="6"/>
                    <a:pt x="401" y="0"/>
                    <a:pt x="390" y="6"/>
                  </a:cubicBezTo>
                  <a:cubicBezTo>
                    <a:pt x="361" y="23"/>
                    <a:pt x="328" y="33"/>
                    <a:pt x="294" y="36"/>
                  </a:cubicBezTo>
                  <a:cubicBezTo>
                    <a:pt x="249" y="40"/>
                    <a:pt x="205" y="32"/>
                    <a:pt x="165" y="12"/>
                  </a:cubicBezTo>
                  <a:cubicBezTo>
                    <a:pt x="160" y="9"/>
                    <a:pt x="154" y="9"/>
                    <a:pt x="149" y="12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" y="91"/>
                    <a:pt x="1" y="97"/>
                    <a:pt x="1" y="10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5"/>
                    <a:pt x="3" y="271"/>
                    <a:pt x="9" y="275"/>
                  </a:cubicBezTo>
                  <a:cubicBezTo>
                    <a:pt x="104" y="327"/>
                    <a:pt x="211" y="350"/>
                    <a:pt x="320" y="340"/>
                  </a:cubicBezTo>
                  <a:cubicBezTo>
                    <a:pt x="416" y="332"/>
                    <a:pt x="507" y="299"/>
                    <a:pt x="584" y="245"/>
                  </a:cubicBezTo>
                  <a:cubicBezTo>
                    <a:pt x="596" y="237"/>
                    <a:pt x="593" y="218"/>
                    <a:pt x="580" y="2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3">
              <a:extLst>
                <a:ext uri="{FF2B5EF4-FFF2-40B4-BE49-F238E27FC236}">
                  <a16:creationId xmlns:a16="http://schemas.microsoft.com/office/drawing/2014/main" id="{68207F0F-6919-4D03-8CF7-91509284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733" y="2663057"/>
              <a:ext cx="204274" cy="301001"/>
            </a:xfrm>
            <a:custGeom>
              <a:avLst/>
              <a:gdLst>
                <a:gd name="T0" fmla="*/ 378 w 393"/>
                <a:gd name="T1" fmla="*/ 127 h 579"/>
                <a:gd name="T2" fmla="*/ 357 w 393"/>
                <a:gd name="T3" fmla="*/ 17 h 579"/>
                <a:gd name="T4" fmla="*/ 326 w 393"/>
                <a:gd name="T5" fmla="*/ 11 h 579"/>
                <a:gd name="T6" fmla="*/ 247 w 393"/>
                <a:gd name="T7" fmla="*/ 118 h 579"/>
                <a:gd name="T8" fmla="*/ 231 w 393"/>
                <a:gd name="T9" fmla="*/ 125 h 579"/>
                <a:gd name="T10" fmla="*/ 90 w 393"/>
                <a:gd name="T11" fmla="*/ 106 h 579"/>
                <a:gd name="T12" fmla="*/ 70 w 393"/>
                <a:gd name="T13" fmla="*/ 127 h 579"/>
                <a:gd name="T14" fmla="*/ 74 w 393"/>
                <a:gd name="T15" fmla="*/ 154 h 579"/>
                <a:gd name="T16" fmla="*/ 6 w 393"/>
                <a:gd name="T17" fmla="*/ 343 h 579"/>
                <a:gd name="T18" fmla="*/ 1 w 393"/>
                <a:gd name="T19" fmla="*/ 359 h 579"/>
                <a:gd name="T20" fmla="*/ 30 w 393"/>
                <a:gd name="T21" fmla="*/ 514 h 579"/>
                <a:gd name="T22" fmla="*/ 42 w 393"/>
                <a:gd name="T23" fmla="*/ 527 h 579"/>
                <a:gd name="T24" fmla="*/ 190 w 393"/>
                <a:gd name="T25" fmla="*/ 577 h 579"/>
                <a:gd name="T26" fmla="*/ 207 w 393"/>
                <a:gd name="T27" fmla="*/ 573 h 579"/>
                <a:gd name="T28" fmla="*/ 378 w 393"/>
                <a:gd name="T29" fmla="*/ 12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579">
                  <a:moveTo>
                    <a:pt x="378" y="127"/>
                  </a:moveTo>
                  <a:cubicBezTo>
                    <a:pt x="375" y="90"/>
                    <a:pt x="368" y="53"/>
                    <a:pt x="357" y="17"/>
                  </a:cubicBezTo>
                  <a:cubicBezTo>
                    <a:pt x="353" y="3"/>
                    <a:pt x="335" y="0"/>
                    <a:pt x="326" y="11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3" y="123"/>
                    <a:pt x="237" y="126"/>
                    <a:pt x="231" y="12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78" y="105"/>
                    <a:pt x="68" y="116"/>
                    <a:pt x="70" y="127"/>
                  </a:cubicBezTo>
                  <a:cubicBezTo>
                    <a:pt x="72" y="136"/>
                    <a:pt x="73" y="145"/>
                    <a:pt x="74" y="154"/>
                  </a:cubicBezTo>
                  <a:cubicBezTo>
                    <a:pt x="80" y="224"/>
                    <a:pt x="55" y="293"/>
                    <a:pt x="6" y="343"/>
                  </a:cubicBezTo>
                  <a:cubicBezTo>
                    <a:pt x="2" y="347"/>
                    <a:pt x="0" y="353"/>
                    <a:pt x="1" y="359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20"/>
                    <a:pt x="36" y="525"/>
                    <a:pt x="42" y="527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6" y="579"/>
                    <a:pt x="203" y="578"/>
                    <a:pt x="207" y="573"/>
                  </a:cubicBezTo>
                  <a:cubicBezTo>
                    <a:pt x="329" y="459"/>
                    <a:pt x="393" y="294"/>
                    <a:pt x="378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4">
              <a:extLst>
                <a:ext uri="{FF2B5EF4-FFF2-40B4-BE49-F238E27FC236}">
                  <a16:creationId xmlns:a16="http://schemas.microsoft.com/office/drawing/2014/main" id="{D030E6B3-D03E-4536-82DF-F390FEB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046" y="2668148"/>
              <a:ext cx="204593" cy="316274"/>
            </a:xfrm>
            <a:custGeom>
              <a:avLst/>
              <a:gdLst>
                <a:gd name="T0" fmla="*/ 308 w 394"/>
                <a:gd name="T1" fmla="*/ 186 h 608"/>
                <a:gd name="T2" fmla="*/ 310 w 394"/>
                <a:gd name="T3" fmla="*/ 129 h 608"/>
                <a:gd name="T4" fmla="*/ 305 w 394"/>
                <a:gd name="T5" fmla="*/ 114 h 608"/>
                <a:gd name="T6" fmla="*/ 190 w 394"/>
                <a:gd name="T7" fmla="*/ 5 h 608"/>
                <a:gd name="T8" fmla="*/ 173 w 394"/>
                <a:gd name="T9" fmla="*/ 1 h 608"/>
                <a:gd name="T10" fmla="*/ 24 w 394"/>
                <a:gd name="T11" fmla="*/ 48 h 608"/>
                <a:gd name="T12" fmla="*/ 12 w 394"/>
                <a:gd name="T13" fmla="*/ 62 h 608"/>
                <a:gd name="T14" fmla="*/ 4 w 394"/>
                <a:gd name="T15" fmla="*/ 212 h 608"/>
                <a:gd name="T16" fmla="*/ 218 w 394"/>
                <a:gd name="T17" fmla="*/ 600 h 608"/>
                <a:gd name="T18" fmla="*/ 246 w 394"/>
                <a:gd name="T19" fmla="*/ 586 h 608"/>
                <a:gd name="T20" fmla="*/ 247 w 394"/>
                <a:gd name="T21" fmla="*/ 453 h 608"/>
                <a:gd name="T22" fmla="*/ 256 w 394"/>
                <a:gd name="T23" fmla="*/ 438 h 608"/>
                <a:gd name="T24" fmla="*/ 382 w 394"/>
                <a:gd name="T25" fmla="*/ 370 h 608"/>
                <a:gd name="T26" fmla="*/ 385 w 394"/>
                <a:gd name="T27" fmla="*/ 342 h 608"/>
                <a:gd name="T28" fmla="*/ 308 w 394"/>
                <a:gd name="T29" fmla="*/ 186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4" h="608">
                  <a:moveTo>
                    <a:pt x="308" y="186"/>
                  </a:moveTo>
                  <a:cubicBezTo>
                    <a:pt x="307" y="167"/>
                    <a:pt x="307" y="148"/>
                    <a:pt x="310" y="129"/>
                  </a:cubicBezTo>
                  <a:cubicBezTo>
                    <a:pt x="311" y="123"/>
                    <a:pt x="309" y="118"/>
                    <a:pt x="305" y="114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5" y="1"/>
                    <a:pt x="179" y="0"/>
                    <a:pt x="173" y="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7" y="50"/>
                    <a:pt x="13" y="55"/>
                    <a:pt x="12" y="62"/>
                  </a:cubicBezTo>
                  <a:cubicBezTo>
                    <a:pt x="2" y="111"/>
                    <a:pt x="0" y="162"/>
                    <a:pt x="4" y="212"/>
                  </a:cubicBezTo>
                  <a:cubicBezTo>
                    <a:pt x="17" y="366"/>
                    <a:pt x="96" y="507"/>
                    <a:pt x="218" y="600"/>
                  </a:cubicBezTo>
                  <a:cubicBezTo>
                    <a:pt x="229" y="608"/>
                    <a:pt x="246" y="600"/>
                    <a:pt x="246" y="586"/>
                  </a:cubicBezTo>
                  <a:cubicBezTo>
                    <a:pt x="247" y="453"/>
                    <a:pt x="247" y="453"/>
                    <a:pt x="247" y="453"/>
                  </a:cubicBezTo>
                  <a:cubicBezTo>
                    <a:pt x="247" y="447"/>
                    <a:pt x="251" y="441"/>
                    <a:pt x="256" y="438"/>
                  </a:cubicBezTo>
                  <a:cubicBezTo>
                    <a:pt x="382" y="370"/>
                    <a:pt x="382" y="370"/>
                    <a:pt x="382" y="370"/>
                  </a:cubicBezTo>
                  <a:cubicBezTo>
                    <a:pt x="392" y="364"/>
                    <a:pt x="394" y="350"/>
                    <a:pt x="385" y="342"/>
                  </a:cubicBezTo>
                  <a:cubicBezTo>
                    <a:pt x="341" y="301"/>
                    <a:pt x="313" y="246"/>
                    <a:pt x="308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5">
              <a:extLst>
                <a:ext uri="{FF2B5EF4-FFF2-40B4-BE49-F238E27FC236}">
                  <a16:creationId xmlns:a16="http://schemas.microsoft.com/office/drawing/2014/main" id="{14D8D8F5-73E1-472D-9819-CF6DFC2A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49" y="2472147"/>
              <a:ext cx="293048" cy="237047"/>
            </a:xfrm>
            <a:custGeom>
              <a:avLst/>
              <a:gdLst>
                <a:gd name="T0" fmla="*/ 494 w 564"/>
                <a:gd name="T1" fmla="*/ 295 h 456"/>
                <a:gd name="T2" fmla="*/ 562 w 564"/>
                <a:gd name="T3" fmla="*/ 152 h 456"/>
                <a:gd name="T4" fmla="*/ 560 w 564"/>
                <a:gd name="T5" fmla="*/ 135 h 456"/>
                <a:gd name="T6" fmla="*/ 470 w 564"/>
                <a:gd name="T7" fmla="*/ 8 h 456"/>
                <a:gd name="T8" fmla="*/ 453 w 564"/>
                <a:gd name="T9" fmla="*/ 0 h 456"/>
                <a:gd name="T10" fmla="*/ 5 w 564"/>
                <a:gd name="T11" fmla="*/ 363 h 456"/>
                <a:gd name="T12" fmla="*/ 27 w 564"/>
                <a:gd name="T13" fmla="*/ 385 h 456"/>
                <a:gd name="T14" fmla="*/ 153 w 564"/>
                <a:gd name="T15" fmla="*/ 345 h 456"/>
                <a:gd name="T16" fmla="*/ 171 w 564"/>
                <a:gd name="T17" fmla="*/ 349 h 456"/>
                <a:gd name="T18" fmla="*/ 274 w 564"/>
                <a:gd name="T19" fmla="*/ 447 h 456"/>
                <a:gd name="T20" fmla="*/ 302 w 564"/>
                <a:gd name="T21" fmla="*/ 442 h 456"/>
                <a:gd name="T22" fmla="*/ 481 w 564"/>
                <a:gd name="T23" fmla="*/ 305 h 456"/>
                <a:gd name="T24" fmla="*/ 494 w 564"/>
                <a:gd name="T25" fmla="*/ 29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4" h="456">
                  <a:moveTo>
                    <a:pt x="494" y="295"/>
                  </a:moveTo>
                  <a:cubicBezTo>
                    <a:pt x="562" y="152"/>
                    <a:pt x="562" y="152"/>
                    <a:pt x="562" y="152"/>
                  </a:cubicBezTo>
                  <a:cubicBezTo>
                    <a:pt x="564" y="147"/>
                    <a:pt x="564" y="140"/>
                    <a:pt x="560" y="135"/>
                  </a:cubicBezTo>
                  <a:cubicBezTo>
                    <a:pt x="470" y="8"/>
                    <a:pt x="470" y="8"/>
                    <a:pt x="470" y="8"/>
                  </a:cubicBezTo>
                  <a:cubicBezTo>
                    <a:pt x="466" y="2"/>
                    <a:pt x="460" y="0"/>
                    <a:pt x="453" y="0"/>
                  </a:cubicBezTo>
                  <a:cubicBezTo>
                    <a:pt x="245" y="26"/>
                    <a:pt x="73" y="167"/>
                    <a:pt x="5" y="363"/>
                  </a:cubicBezTo>
                  <a:cubicBezTo>
                    <a:pt x="0" y="376"/>
                    <a:pt x="13" y="389"/>
                    <a:pt x="27" y="385"/>
                  </a:cubicBezTo>
                  <a:cubicBezTo>
                    <a:pt x="153" y="345"/>
                    <a:pt x="153" y="345"/>
                    <a:pt x="153" y="345"/>
                  </a:cubicBezTo>
                  <a:cubicBezTo>
                    <a:pt x="159" y="344"/>
                    <a:pt x="166" y="345"/>
                    <a:pt x="171" y="349"/>
                  </a:cubicBezTo>
                  <a:cubicBezTo>
                    <a:pt x="274" y="447"/>
                    <a:pt x="274" y="447"/>
                    <a:pt x="274" y="447"/>
                  </a:cubicBezTo>
                  <a:cubicBezTo>
                    <a:pt x="283" y="456"/>
                    <a:pt x="297" y="453"/>
                    <a:pt x="302" y="442"/>
                  </a:cubicBezTo>
                  <a:cubicBezTo>
                    <a:pt x="335" y="370"/>
                    <a:pt x="401" y="318"/>
                    <a:pt x="481" y="305"/>
                  </a:cubicBezTo>
                  <a:cubicBezTo>
                    <a:pt x="487" y="304"/>
                    <a:pt x="491" y="300"/>
                    <a:pt x="494" y="2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6">
              <a:extLst>
                <a:ext uri="{FF2B5EF4-FFF2-40B4-BE49-F238E27FC236}">
                  <a16:creationId xmlns:a16="http://schemas.microsoft.com/office/drawing/2014/main" id="{F69B5857-F915-4A0D-9D0B-C87F565A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461" y="2470234"/>
              <a:ext cx="264730" cy="241501"/>
            </a:xfrm>
            <a:custGeom>
              <a:avLst/>
              <a:gdLst>
                <a:gd name="T0" fmla="*/ 8 w 509"/>
                <a:gd name="T1" fmla="*/ 28 h 465"/>
                <a:gd name="T2" fmla="*/ 85 w 509"/>
                <a:gd name="T3" fmla="*/ 136 h 465"/>
                <a:gd name="T4" fmla="*/ 86 w 509"/>
                <a:gd name="T5" fmla="*/ 154 h 465"/>
                <a:gd name="T6" fmla="*/ 25 w 509"/>
                <a:gd name="T7" fmla="*/ 282 h 465"/>
                <a:gd name="T8" fmla="*/ 39 w 509"/>
                <a:gd name="T9" fmla="*/ 307 h 465"/>
                <a:gd name="T10" fmla="*/ 225 w 509"/>
                <a:gd name="T11" fmla="*/ 435 h 465"/>
                <a:gd name="T12" fmla="*/ 238 w 509"/>
                <a:gd name="T13" fmla="*/ 444 h 465"/>
                <a:gd name="T14" fmla="*/ 395 w 509"/>
                <a:gd name="T15" fmla="*/ 465 h 465"/>
                <a:gd name="T16" fmla="*/ 411 w 509"/>
                <a:gd name="T17" fmla="*/ 458 h 465"/>
                <a:gd name="T18" fmla="*/ 504 w 509"/>
                <a:gd name="T19" fmla="*/ 332 h 465"/>
                <a:gd name="T20" fmla="*/ 506 w 509"/>
                <a:gd name="T21" fmla="*/ 314 h 465"/>
                <a:gd name="T22" fmla="*/ 23 w 509"/>
                <a:gd name="T23" fmla="*/ 0 h 465"/>
                <a:gd name="T24" fmla="*/ 8 w 509"/>
                <a:gd name="T25" fmla="*/ 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9" h="465">
                  <a:moveTo>
                    <a:pt x="8" y="28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9" y="141"/>
                    <a:pt x="89" y="148"/>
                    <a:pt x="86" y="154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0" y="293"/>
                    <a:pt x="27" y="306"/>
                    <a:pt x="39" y="307"/>
                  </a:cubicBezTo>
                  <a:cubicBezTo>
                    <a:pt x="118" y="316"/>
                    <a:pt x="188" y="363"/>
                    <a:pt x="225" y="435"/>
                  </a:cubicBezTo>
                  <a:cubicBezTo>
                    <a:pt x="227" y="440"/>
                    <a:pt x="232" y="444"/>
                    <a:pt x="238" y="444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401" y="465"/>
                    <a:pt x="407" y="463"/>
                    <a:pt x="411" y="458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508" y="327"/>
                    <a:pt x="509" y="320"/>
                    <a:pt x="506" y="314"/>
                  </a:cubicBezTo>
                  <a:cubicBezTo>
                    <a:pt x="417" y="125"/>
                    <a:pt x="230" y="4"/>
                    <a:pt x="23" y="0"/>
                  </a:cubicBezTo>
                  <a:cubicBezTo>
                    <a:pt x="8" y="0"/>
                    <a:pt x="0" y="16"/>
                    <a:pt x="8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6E423904-EBFC-43B7-B4B5-C7D557AC456E}"/>
              </a:ext>
            </a:extLst>
          </p:cNvPr>
          <p:cNvGrpSpPr>
            <a:grpSpLocks noChangeAspect="1"/>
          </p:cNvGrpSpPr>
          <p:nvPr/>
        </p:nvGrpSpPr>
        <p:grpSpPr>
          <a:xfrm>
            <a:off x="9163303" y="3912692"/>
            <a:ext cx="763207" cy="758946"/>
            <a:chOff x="732081" y="3226560"/>
            <a:chExt cx="571139" cy="567952"/>
          </a:xfrm>
        </p:grpSpPr>
        <p:sp>
          <p:nvSpPr>
            <p:cNvPr id="951" name="Freeform 17">
              <a:extLst>
                <a:ext uri="{FF2B5EF4-FFF2-40B4-BE49-F238E27FC236}">
                  <a16:creationId xmlns:a16="http://schemas.microsoft.com/office/drawing/2014/main" id="{BFA98540-58C3-4C4B-B131-3AC65763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17" y="3227195"/>
              <a:ext cx="269820" cy="202364"/>
            </a:xfrm>
            <a:custGeom>
              <a:avLst/>
              <a:gdLst>
                <a:gd name="T0" fmla="*/ 14 w 519"/>
                <a:gd name="T1" fmla="*/ 272 h 389"/>
                <a:gd name="T2" fmla="*/ 139 w 519"/>
                <a:gd name="T3" fmla="*/ 266 h 389"/>
                <a:gd name="T4" fmla="*/ 148 w 519"/>
                <a:gd name="T5" fmla="*/ 271 h 389"/>
                <a:gd name="T6" fmla="*/ 218 w 519"/>
                <a:gd name="T7" fmla="*/ 382 h 389"/>
                <a:gd name="T8" fmla="*/ 235 w 519"/>
                <a:gd name="T9" fmla="*/ 383 h 389"/>
                <a:gd name="T10" fmla="*/ 442 w 519"/>
                <a:gd name="T11" fmla="*/ 263 h 389"/>
                <a:gd name="T12" fmla="*/ 451 w 519"/>
                <a:gd name="T13" fmla="*/ 257 h 389"/>
                <a:gd name="T14" fmla="*/ 517 w 519"/>
                <a:gd name="T15" fmla="*/ 132 h 389"/>
                <a:gd name="T16" fmla="*/ 517 w 519"/>
                <a:gd name="T17" fmla="*/ 122 h 389"/>
                <a:gd name="T18" fmla="*/ 441 w 519"/>
                <a:gd name="T19" fmla="*/ 5 h 389"/>
                <a:gd name="T20" fmla="*/ 432 w 519"/>
                <a:gd name="T21" fmla="*/ 0 h 389"/>
                <a:gd name="T22" fmla="*/ 5 w 519"/>
                <a:gd name="T23" fmla="*/ 255 h 389"/>
                <a:gd name="T24" fmla="*/ 14 w 519"/>
                <a:gd name="T25" fmla="*/ 2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14" y="272"/>
                  </a:moveTo>
                  <a:cubicBezTo>
                    <a:pt x="139" y="266"/>
                    <a:pt x="139" y="266"/>
                    <a:pt x="139" y="266"/>
                  </a:cubicBezTo>
                  <a:cubicBezTo>
                    <a:pt x="142" y="265"/>
                    <a:pt x="146" y="267"/>
                    <a:pt x="148" y="271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22" y="389"/>
                    <a:pt x="231" y="389"/>
                    <a:pt x="235" y="383"/>
                  </a:cubicBezTo>
                  <a:cubicBezTo>
                    <a:pt x="283" y="315"/>
                    <a:pt x="359" y="270"/>
                    <a:pt x="442" y="263"/>
                  </a:cubicBezTo>
                  <a:cubicBezTo>
                    <a:pt x="446" y="263"/>
                    <a:pt x="449" y="261"/>
                    <a:pt x="451" y="257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9" y="129"/>
                    <a:pt x="519" y="125"/>
                    <a:pt x="517" y="122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39" y="2"/>
                    <a:pt x="436" y="0"/>
                    <a:pt x="432" y="0"/>
                  </a:cubicBezTo>
                  <a:cubicBezTo>
                    <a:pt x="257" y="12"/>
                    <a:pt x="97" y="107"/>
                    <a:pt x="5" y="255"/>
                  </a:cubicBezTo>
                  <a:cubicBezTo>
                    <a:pt x="0" y="263"/>
                    <a:pt x="5" y="272"/>
                    <a:pt x="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">
              <a:extLst>
                <a:ext uri="{FF2B5EF4-FFF2-40B4-BE49-F238E27FC236}">
                  <a16:creationId xmlns:a16="http://schemas.microsoft.com/office/drawing/2014/main" id="{2CF6D4EC-D458-4B4F-B5B6-40580C1A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73" y="3226560"/>
              <a:ext cx="234502" cy="201728"/>
            </a:xfrm>
            <a:custGeom>
              <a:avLst/>
              <a:gdLst>
                <a:gd name="T0" fmla="*/ 4 w 451"/>
                <a:gd name="T1" fmla="*/ 17 h 388"/>
                <a:gd name="T2" fmla="*/ 72 w 451"/>
                <a:gd name="T3" fmla="*/ 121 h 388"/>
                <a:gd name="T4" fmla="*/ 72 w 451"/>
                <a:gd name="T5" fmla="*/ 132 h 388"/>
                <a:gd name="T6" fmla="*/ 10 w 451"/>
                <a:gd name="T7" fmla="*/ 248 h 388"/>
                <a:gd name="T8" fmla="*/ 19 w 451"/>
                <a:gd name="T9" fmla="*/ 264 h 388"/>
                <a:gd name="T10" fmla="*/ 226 w 451"/>
                <a:gd name="T11" fmla="*/ 383 h 388"/>
                <a:gd name="T12" fmla="*/ 235 w 451"/>
                <a:gd name="T13" fmla="*/ 387 h 388"/>
                <a:gd name="T14" fmla="*/ 376 w 451"/>
                <a:gd name="T15" fmla="*/ 383 h 388"/>
                <a:gd name="T16" fmla="*/ 385 w 451"/>
                <a:gd name="T17" fmla="*/ 377 h 388"/>
                <a:gd name="T18" fmla="*/ 449 w 451"/>
                <a:gd name="T19" fmla="*/ 253 h 388"/>
                <a:gd name="T20" fmla="*/ 448 w 451"/>
                <a:gd name="T21" fmla="*/ 242 h 388"/>
                <a:gd name="T22" fmla="*/ 14 w 451"/>
                <a:gd name="T23" fmla="*/ 0 h 388"/>
                <a:gd name="T24" fmla="*/ 4 w 451"/>
                <a:gd name="T25" fmla="*/ 1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" y="17"/>
                  </a:moveTo>
                  <a:cubicBezTo>
                    <a:pt x="72" y="121"/>
                    <a:pt x="72" y="121"/>
                    <a:pt x="72" y="121"/>
                  </a:cubicBezTo>
                  <a:cubicBezTo>
                    <a:pt x="74" y="125"/>
                    <a:pt x="74" y="129"/>
                    <a:pt x="72" y="132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7" y="255"/>
                    <a:pt x="11" y="263"/>
                    <a:pt x="19" y="264"/>
                  </a:cubicBezTo>
                  <a:cubicBezTo>
                    <a:pt x="101" y="271"/>
                    <a:pt x="178" y="315"/>
                    <a:pt x="226" y="383"/>
                  </a:cubicBezTo>
                  <a:cubicBezTo>
                    <a:pt x="228" y="386"/>
                    <a:pt x="231" y="388"/>
                    <a:pt x="235" y="387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80" y="382"/>
                    <a:pt x="384" y="380"/>
                    <a:pt x="385" y="377"/>
                  </a:cubicBezTo>
                  <a:cubicBezTo>
                    <a:pt x="449" y="253"/>
                    <a:pt x="449" y="253"/>
                    <a:pt x="449" y="253"/>
                  </a:cubicBezTo>
                  <a:cubicBezTo>
                    <a:pt x="451" y="250"/>
                    <a:pt x="451" y="246"/>
                    <a:pt x="448" y="242"/>
                  </a:cubicBezTo>
                  <a:cubicBezTo>
                    <a:pt x="351" y="97"/>
                    <a:pt x="188" y="7"/>
                    <a:pt x="14" y="0"/>
                  </a:cubicBezTo>
                  <a:cubicBezTo>
                    <a:pt x="5" y="0"/>
                    <a:pt x="0" y="9"/>
                    <a:pt x="4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9">
              <a:extLst>
                <a:ext uri="{FF2B5EF4-FFF2-40B4-BE49-F238E27FC236}">
                  <a16:creationId xmlns:a16="http://schemas.microsoft.com/office/drawing/2014/main" id="{2B78FEC4-E1BC-4A2F-B754-90A2DDB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82" y="3591517"/>
              <a:ext cx="269820" cy="202364"/>
            </a:xfrm>
            <a:custGeom>
              <a:avLst/>
              <a:gdLst>
                <a:gd name="T0" fmla="*/ 283 w 519"/>
                <a:gd name="T1" fmla="*/ 6 h 389"/>
                <a:gd name="T2" fmla="*/ 77 w 519"/>
                <a:gd name="T3" fmla="*/ 126 h 389"/>
                <a:gd name="T4" fmla="*/ 68 w 519"/>
                <a:gd name="T5" fmla="*/ 131 h 389"/>
                <a:gd name="T6" fmla="*/ 2 w 519"/>
                <a:gd name="T7" fmla="*/ 256 h 389"/>
                <a:gd name="T8" fmla="*/ 2 w 519"/>
                <a:gd name="T9" fmla="*/ 267 h 389"/>
                <a:gd name="T10" fmla="*/ 77 w 519"/>
                <a:gd name="T11" fmla="*/ 384 h 389"/>
                <a:gd name="T12" fmla="*/ 87 w 519"/>
                <a:gd name="T13" fmla="*/ 388 h 389"/>
                <a:gd name="T14" fmla="*/ 514 w 519"/>
                <a:gd name="T15" fmla="*/ 133 h 389"/>
                <a:gd name="T16" fmla="*/ 505 w 519"/>
                <a:gd name="T17" fmla="*/ 117 h 389"/>
                <a:gd name="T18" fmla="*/ 380 w 519"/>
                <a:gd name="T19" fmla="*/ 123 h 389"/>
                <a:gd name="T20" fmla="*/ 371 w 519"/>
                <a:gd name="T21" fmla="*/ 118 h 389"/>
                <a:gd name="T22" fmla="*/ 301 w 519"/>
                <a:gd name="T23" fmla="*/ 6 h 389"/>
                <a:gd name="T24" fmla="*/ 283 w 519"/>
                <a:gd name="T25" fmla="*/ 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283" y="6"/>
                  </a:moveTo>
                  <a:cubicBezTo>
                    <a:pt x="236" y="74"/>
                    <a:pt x="160" y="118"/>
                    <a:pt x="77" y="126"/>
                  </a:cubicBezTo>
                  <a:cubicBezTo>
                    <a:pt x="73" y="126"/>
                    <a:pt x="70" y="128"/>
                    <a:pt x="68" y="131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9"/>
                    <a:pt x="0" y="264"/>
                    <a:pt x="2" y="267"/>
                  </a:cubicBezTo>
                  <a:cubicBezTo>
                    <a:pt x="77" y="384"/>
                    <a:pt x="77" y="384"/>
                    <a:pt x="77" y="384"/>
                  </a:cubicBezTo>
                  <a:cubicBezTo>
                    <a:pt x="79" y="387"/>
                    <a:pt x="83" y="389"/>
                    <a:pt x="87" y="388"/>
                  </a:cubicBezTo>
                  <a:cubicBezTo>
                    <a:pt x="262" y="377"/>
                    <a:pt x="421" y="281"/>
                    <a:pt x="514" y="133"/>
                  </a:cubicBezTo>
                  <a:cubicBezTo>
                    <a:pt x="519" y="126"/>
                    <a:pt x="513" y="116"/>
                    <a:pt x="505" y="11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76" y="123"/>
                    <a:pt x="373" y="121"/>
                    <a:pt x="371" y="118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297" y="0"/>
                    <a:pt x="288" y="0"/>
                    <a:pt x="28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0">
              <a:extLst>
                <a:ext uri="{FF2B5EF4-FFF2-40B4-BE49-F238E27FC236}">
                  <a16:creationId xmlns:a16="http://schemas.microsoft.com/office/drawing/2014/main" id="{C8EDDFCB-CA2B-43FC-AA18-615146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537" y="3373244"/>
              <a:ext cx="153683" cy="269502"/>
            </a:xfrm>
            <a:custGeom>
              <a:avLst/>
              <a:gdLst>
                <a:gd name="T0" fmla="*/ 227 w 296"/>
                <a:gd name="T1" fmla="*/ 511 h 518"/>
                <a:gd name="T2" fmla="*/ 236 w 296"/>
                <a:gd name="T3" fmla="*/ 505 h 518"/>
                <a:gd name="T4" fmla="*/ 292 w 296"/>
                <a:gd name="T5" fmla="*/ 241 h 518"/>
                <a:gd name="T6" fmla="*/ 229 w 296"/>
                <a:gd name="T7" fmla="*/ 8 h 518"/>
                <a:gd name="T8" fmla="*/ 210 w 296"/>
                <a:gd name="T9" fmla="*/ 8 h 518"/>
                <a:gd name="T10" fmla="*/ 152 w 296"/>
                <a:gd name="T11" fmla="*/ 119 h 518"/>
                <a:gd name="T12" fmla="*/ 143 w 296"/>
                <a:gd name="T13" fmla="*/ 124 h 518"/>
                <a:gd name="T14" fmla="*/ 12 w 296"/>
                <a:gd name="T15" fmla="*/ 129 h 518"/>
                <a:gd name="T16" fmla="*/ 3 w 296"/>
                <a:gd name="T17" fmla="*/ 144 h 518"/>
                <a:gd name="T18" fmla="*/ 29 w 296"/>
                <a:gd name="T19" fmla="*/ 252 h 518"/>
                <a:gd name="T20" fmla="*/ 3 w 296"/>
                <a:gd name="T21" fmla="*/ 383 h 518"/>
                <a:gd name="T22" fmla="*/ 4 w 296"/>
                <a:gd name="T23" fmla="*/ 393 h 518"/>
                <a:gd name="T24" fmla="*/ 79 w 296"/>
                <a:gd name="T25" fmla="*/ 513 h 518"/>
                <a:gd name="T26" fmla="*/ 88 w 296"/>
                <a:gd name="T27" fmla="*/ 518 h 518"/>
                <a:gd name="T28" fmla="*/ 227 w 296"/>
                <a:gd name="T29" fmla="*/ 51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8">
                  <a:moveTo>
                    <a:pt x="227" y="511"/>
                  </a:moveTo>
                  <a:cubicBezTo>
                    <a:pt x="231" y="511"/>
                    <a:pt x="234" y="509"/>
                    <a:pt x="236" y="505"/>
                  </a:cubicBezTo>
                  <a:cubicBezTo>
                    <a:pt x="276" y="424"/>
                    <a:pt x="296" y="333"/>
                    <a:pt x="292" y="241"/>
                  </a:cubicBezTo>
                  <a:cubicBezTo>
                    <a:pt x="288" y="159"/>
                    <a:pt x="267" y="79"/>
                    <a:pt x="229" y="8"/>
                  </a:cubicBezTo>
                  <a:cubicBezTo>
                    <a:pt x="224" y="0"/>
                    <a:pt x="213" y="0"/>
                    <a:pt x="210" y="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5" y="129"/>
                    <a:pt x="0" y="137"/>
                    <a:pt x="3" y="144"/>
                  </a:cubicBezTo>
                  <a:cubicBezTo>
                    <a:pt x="19" y="178"/>
                    <a:pt x="28" y="215"/>
                    <a:pt x="29" y="252"/>
                  </a:cubicBezTo>
                  <a:cubicBezTo>
                    <a:pt x="31" y="297"/>
                    <a:pt x="22" y="342"/>
                    <a:pt x="3" y="383"/>
                  </a:cubicBezTo>
                  <a:cubicBezTo>
                    <a:pt x="2" y="386"/>
                    <a:pt x="2" y="390"/>
                    <a:pt x="4" y="393"/>
                  </a:cubicBezTo>
                  <a:cubicBezTo>
                    <a:pt x="79" y="513"/>
                    <a:pt x="79" y="513"/>
                    <a:pt x="79" y="513"/>
                  </a:cubicBezTo>
                  <a:cubicBezTo>
                    <a:pt x="81" y="516"/>
                    <a:pt x="84" y="518"/>
                    <a:pt x="88" y="518"/>
                  </a:cubicBezTo>
                  <a:lnTo>
                    <a:pt x="227" y="5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1">
              <a:extLst>
                <a:ext uri="{FF2B5EF4-FFF2-40B4-BE49-F238E27FC236}">
                  <a16:creationId xmlns:a16="http://schemas.microsoft.com/office/drawing/2014/main" id="{DC9534C9-F3A7-4742-96D0-33FB2ECB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81" y="3378016"/>
              <a:ext cx="153683" cy="269820"/>
            </a:xfrm>
            <a:custGeom>
              <a:avLst/>
              <a:gdLst>
                <a:gd name="T0" fmla="*/ 69 w 296"/>
                <a:gd name="T1" fmla="*/ 7 h 519"/>
                <a:gd name="T2" fmla="*/ 60 w 296"/>
                <a:gd name="T3" fmla="*/ 13 h 519"/>
                <a:gd name="T4" fmla="*/ 4 w 296"/>
                <a:gd name="T5" fmla="*/ 277 h 519"/>
                <a:gd name="T6" fmla="*/ 67 w 296"/>
                <a:gd name="T7" fmla="*/ 511 h 519"/>
                <a:gd name="T8" fmla="*/ 86 w 296"/>
                <a:gd name="T9" fmla="*/ 511 h 519"/>
                <a:gd name="T10" fmla="*/ 143 w 296"/>
                <a:gd name="T11" fmla="*/ 400 h 519"/>
                <a:gd name="T12" fmla="*/ 152 w 296"/>
                <a:gd name="T13" fmla="*/ 394 h 519"/>
                <a:gd name="T14" fmla="*/ 284 w 296"/>
                <a:gd name="T15" fmla="*/ 390 h 519"/>
                <a:gd name="T16" fmla="*/ 293 w 296"/>
                <a:gd name="T17" fmla="*/ 375 h 519"/>
                <a:gd name="T18" fmla="*/ 267 w 296"/>
                <a:gd name="T19" fmla="*/ 266 h 519"/>
                <a:gd name="T20" fmla="*/ 293 w 296"/>
                <a:gd name="T21" fmla="*/ 136 h 519"/>
                <a:gd name="T22" fmla="*/ 292 w 296"/>
                <a:gd name="T23" fmla="*/ 126 h 519"/>
                <a:gd name="T24" fmla="*/ 217 w 296"/>
                <a:gd name="T25" fmla="*/ 6 h 519"/>
                <a:gd name="T26" fmla="*/ 208 w 296"/>
                <a:gd name="T27" fmla="*/ 1 h 519"/>
                <a:gd name="T28" fmla="*/ 69 w 296"/>
                <a:gd name="T29" fmla="*/ 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9">
                  <a:moveTo>
                    <a:pt x="69" y="7"/>
                  </a:moveTo>
                  <a:cubicBezTo>
                    <a:pt x="65" y="8"/>
                    <a:pt x="61" y="10"/>
                    <a:pt x="60" y="13"/>
                  </a:cubicBezTo>
                  <a:cubicBezTo>
                    <a:pt x="19" y="95"/>
                    <a:pt x="0" y="186"/>
                    <a:pt x="4" y="277"/>
                  </a:cubicBezTo>
                  <a:cubicBezTo>
                    <a:pt x="7" y="359"/>
                    <a:pt x="29" y="439"/>
                    <a:pt x="67" y="511"/>
                  </a:cubicBezTo>
                  <a:cubicBezTo>
                    <a:pt x="71" y="519"/>
                    <a:pt x="82" y="519"/>
                    <a:pt x="86" y="51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5" y="397"/>
                    <a:pt x="149" y="394"/>
                    <a:pt x="152" y="394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91" y="389"/>
                    <a:pt x="296" y="381"/>
                    <a:pt x="293" y="375"/>
                  </a:cubicBezTo>
                  <a:cubicBezTo>
                    <a:pt x="277" y="341"/>
                    <a:pt x="268" y="304"/>
                    <a:pt x="267" y="266"/>
                  </a:cubicBezTo>
                  <a:cubicBezTo>
                    <a:pt x="265" y="221"/>
                    <a:pt x="274" y="176"/>
                    <a:pt x="293" y="136"/>
                  </a:cubicBezTo>
                  <a:cubicBezTo>
                    <a:pt x="294" y="132"/>
                    <a:pt x="294" y="129"/>
                    <a:pt x="292" y="12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5" y="2"/>
                    <a:pt x="211" y="0"/>
                    <a:pt x="208" y="1"/>
                  </a:cubicBezTo>
                  <a:lnTo>
                    <a:pt x="69" y="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2">
              <a:extLst>
                <a:ext uri="{FF2B5EF4-FFF2-40B4-BE49-F238E27FC236}">
                  <a16:creationId xmlns:a16="http://schemas.microsoft.com/office/drawing/2014/main" id="{8BCCB680-5F98-4F62-9B58-11B81A11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6" y="3592784"/>
              <a:ext cx="234502" cy="201728"/>
            </a:xfrm>
            <a:custGeom>
              <a:avLst/>
              <a:gdLst>
                <a:gd name="T0" fmla="*/ 447 w 451"/>
                <a:gd name="T1" fmla="*/ 371 h 388"/>
                <a:gd name="T2" fmla="*/ 379 w 451"/>
                <a:gd name="T3" fmla="*/ 266 h 388"/>
                <a:gd name="T4" fmla="*/ 379 w 451"/>
                <a:gd name="T5" fmla="*/ 255 h 388"/>
                <a:gd name="T6" fmla="*/ 440 w 451"/>
                <a:gd name="T7" fmla="*/ 139 h 388"/>
                <a:gd name="T8" fmla="*/ 432 w 451"/>
                <a:gd name="T9" fmla="*/ 124 h 388"/>
                <a:gd name="T10" fmla="*/ 225 w 451"/>
                <a:gd name="T11" fmla="*/ 5 h 388"/>
                <a:gd name="T12" fmla="*/ 216 w 451"/>
                <a:gd name="T13" fmla="*/ 0 h 388"/>
                <a:gd name="T14" fmla="*/ 75 w 451"/>
                <a:gd name="T15" fmla="*/ 5 h 388"/>
                <a:gd name="T16" fmla="*/ 65 w 451"/>
                <a:gd name="T17" fmla="*/ 11 h 388"/>
                <a:gd name="T18" fmla="*/ 2 w 451"/>
                <a:gd name="T19" fmla="*/ 134 h 388"/>
                <a:gd name="T20" fmla="*/ 2 w 451"/>
                <a:gd name="T21" fmla="*/ 145 h 388"/>
                <a:gd name="T22" fmla="*/ 437 w 451"/>
                <a:gd name="T23" fmla="*/ 387 h 388"/>
                <a:gd name="T24" fmla="*/ 447 w 451"/>
                <a:gd name="T25" fmla="*/ 37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47" y="371"/>
                  </a:moveTo>
                  <a:cubicBezTo>
                    <a:pt x="379" y="266"/>
                    <a:pt x="379" y="266"/>
                    <a:pt x="379" y="266"/>
                  </a:cubicBezTo>
                  <a:cubicBezTo>
                    <a:pt x="377" y="263"/>
                    <a:pt x="377" y="259"/>
                    <a:pt x="379" y="255"/>
                  </a:cubicBezTo>
                  <a:cubicBezTo>
                    <a:pt x="440" y="139"/>
                    <a:pt x="440" y="139"/>
                    <a:pt x="440" y="139"/>
                  </a:cubicBezTo>
                  <a:cubicBezTo>
                    <a:pt x="444" y="133"/>
                    <a:pt x="440" y="124"/>
                    <a:pt x="432" y="124"/>
                  </a:cubicBezTo>
                  <a:cubicBezTo>
                    <a:pt x="349" y="116"/>
                    <a:pt x="273" y="73"/>
                    <a:pt x="225" y="5"/>
                  </a:cubicBezTo>
                  <a:cubicBezTo>
                    <a:pt x="223" y="2"/>
                    <a:pt x="219" y="0"/>
                    <a:pt x="216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1" y="5"/>
                    <a:pt x="67" y="7"/>
                    <a:pt x="65" y="11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8"/>
                    <a:pt x="0" y="142"/>
                    <a:pt x="2" y="145"/>
                  </a:cubicBezTo>
                  <a:cubicBezTo>
                    <a:pt x="100" y="291"/>
                    <a:pt x="263" y="381"/>
                    <a:pt x="437" y="387"/>
                  </a:cubicBezTo>
                  <a:cubicBezTo>
                    <a:pt x="446" y="388"/>
                    <a:pt x="451" y="378"/>
                    <a:pt x="447" y="3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2C2FD15C-1C42-467C-9A5E-B6C2D0204A61}"/>
              </a:ext>
            </a:extLst>
          </p:cNvPr>
          <p:cNvGrpSpPr>
            <a:grpSpLocks noChangeAspect="1"/>
          </p:cNvGrpSpPr>
          <p:nvPr/>
        </p:nvGrpSpPr>
        <p:grpSpPr>
          <a:xfrm>
            <a:off x="10061994" y="3912688"/>
            <a:ext cx="761913" cy="758958"/>
            <a:chOff x="1485224" y="3225597"/>
            <a:chExt cx="573686" cy="571461"/>
          </a:xfrm>
        </p:grpSpPr>
        <p:sp>
          <p:nvSpPr>
            <p:cNvPr id="958" name="Freeform 24">
              <a:extLst>
                <a:ext uri="{FF2B5EF4-FFF2-40B4-BE49-F238E27FC236}">
                  <a16:creationId xmlns:a16="http://schemas.microsoft.com/office/drawing/2014/main" id="{94BDF38D-CC62-4B8B-852A-8AF22E8C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08" y="3225597"/>
              <a:ext cx="213820" cy="181364"/>
            </a:xfrm>
            <a:custGeom>
              <a:avLst/>
              <a:gdLst>
                <a:gd name="T0" fmla="*/ 224 w 411"/>
                <a:gd name="T1" fmla="*/ 349 h 349"/>
                <a:gd name="T2" fmla="*/ 362 w 411"/>
                <a:gd name="T3" fmla="*/ 318 h 349"/>
                <a:gd name="T4" fmla="*/ 371 w 411"/>
                <a:gd name="T5" fmla="*/ 309 h 349"/>
                <a:gd name="T6" fmla="*/ 410 w 411"/>
                <a:gd name="T7" fmla="*/ 176 h 349"/>
                <a:gd name="T8" fmla="*/ 407 w 411"/>
                <a:gd name="T9" fmla="*/ 165 h 349"/>
                <a:gd name="T10" fmla="*/ 16 w 411"/>
                <a:gd name="T11" fmla="*/ 0 h 349"/>
                <a:gd name="T12" fmla="*/ 6 w 411"/>
                <a:gd name="T13" fmla="*/ 19 h 349"/>
                <a:gd name="T14" fmla="*/ 76 w 411"/>
                <a:gd name="T15" fmla="*/ 120 h 349"/>
                <a:gd name="T16" fmla="*/ 77 w 411"/>
                <a:gd name="T17" fmla="*/ 132 h 349"/>
                <a:gd name="T18" fmla="*/ 21 w 411"/>
                <a:gd name="T19" fmla="*/ 249 h 349"/>
                <a:gd name="T20" fmla="*/ 31 w 411"/>
                <a:gd name="T21" fmla="*/ 266 h 349"/>
                <a:gd name="T22" fmla="*/ 213 w 411"/>
                <a:gd name="T23" fmla="*/ 345 h 349"/>
                <a:gd name="T24" fmla="*/ 224 w 411"/>
                <a:gd name="T2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349">
                  <a:moveTo>
                    <a:pt x="224" y="349"/>
                  </a:moveTo>
                  <a:cubicBezTo>
                    <a:pt x="362" y="318"/>
                    <a:pt x="362" y="318"/>
                    <a:pt x="362" y="318"/>
                  </a:cubicBezTo>
                  <a:cubicBezTo>
                    <a:pt x="366" y="317"/>
                    <a:pt x="370" y="313"/>
                    <a:pt x="371" y="309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1" y="172"/>
                    <a:pt x="410" y="168"/>
                    <a:pt x="407" y="165"/>
                  </a:cubicBezTo>
                  <a:cubicBezTo>
                    <a:pt x="303" y="58"/>
                    <a:pt x="163" y="0"/>
                    <a:pt x="16" y="0"/>
                  </a:cubicBezTo>
                  <a:cubicBezTo>
                    <a:pt x="6" y="1"/>
                    <a:pt x="0" y="11"/>
                    <a:pt x="6" y="19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9" y="124"/>
                    <a:pt x="79" y="128"/>
                    <a:pt x="77" y="132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17" y="257"/>
                    <a:pt x="22" y="266"/>
                    <a:pt x="31" y="266"/>
                  </a:cubicBezTo>
                  <a:cubicBezTo>
                    <a:pt x="99" y="270"/>
                    <a:pt x="163" y="297"/>
                    <a:pt x="213" y="345"/>
                  </a:cubicBezTo>
                  <a:cubicBezTo>
                    <a:pt x="216" y="348"/>
                    <a:pt x="220" y="349"/>
                    <a:pt x="224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5">
              <a:extLst>
                <a:ext uri="{FF2B5EF4-FFF2-40B4-BE49-F238E27FC236}">
                  <a16:creationId xmlns:a16="http://schemas.microsoft.com/office/drawing/2014/main" id="{1F6051AA-1AE0-419B-A8AC-FC8FC28F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272" y="3328688"/>
              <a:ext cx="168638" cy="249455"/>
            </a:xfrm>
            <a:custGeom>
              <a:avLst/>
              <a:gdLst>
                <a:gd name="T0" fmla="*/ 182 w 324"/>
                <a:gd name="T1" fmla="*/ 12 h 480"/>
                <a:gd name="T2" fmla="*/ 147 w 324"/>
                <a:gd name="T3" fmla="*/ 130 h 480"/>
                <a:gd name="T4" fmla="*/ 138 w 324"/>
                <a:gd name="T5" fmla="*/ 138 h 480"/>
                <a:gd name="T6" fmla="*/ 12 w 324"/>
                <a:gd name="T7" fmla="*/ 167 h 480"/>
                <a:gd name="T8" fmla="*/ 5 w 324"/>
                <a:gd name="T9" fmla="*/ 185 h 480"/>
                <a:gd name="T10" fmla="*/ 57 w 324"/>
                <a:gd name="T11" fmla="*/ 328 h 480"/>
                <a:gd name="T12" fmla="*/ 56 w 324"/>
                <a:gd name="T13" fmla="*/ 377 h 480"/>
                <a:gd name="T14" fmla="*/ 61 w 324"/>
                <a:gd name="T15" fmla="*/ 388 h 480"/>
                <a:gd name="T16" fmla="*/ 171 w 324"/>
                <a:gd name="T17" fmla="*/ 476 h 480"/>
                <a:gd name="T18" fmla="*/ 183 w 324"/>
                <a:gd name="T19" fmla="*/ 478 h 480"/>
                <a:gd name="T20" fmla="*/ 312 w 324"/>
                <a:gd name="T21" fmla="*/ 426 h 480"/>
                <a:gd name="T22" fmla="*/ 319 w 324"/>
                <a:gd name="T23" fmla="*/ 416 h 480"/>
                <a:gd name="T24" fmla="*/ 321 w 324"/>
                <a:gd name="T25" fmla="*/ 307 h 480"/>
                <a:gd name="T26" fmla="*/ 203 w 324"/>
                <a:gd name="T27" fmla="*/ 8 h 480"/>
                <a:gd name="T28" fmla="*/ 182 w 324"/>
                <a:gd name="T29" fmla="*/ 1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4" h="480">
                  <a:moveTo>
                    <a:pt x="182" y="12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6" y="134"/>
                    <a:pt x="143" y="137"/>
                    <a:pt x="138" y="13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3" y="168"/>
                    <a:pt x="0" y="178"/>
                    <a:pt x="5" y="185"/>
                  </a:cubicBezTo>
                  <a:cubicBezTo>
                    <a:pt x="34" y="227"/>
                    <a:pt x="53" y="276"/>
                    <a:pt x="57" y="328"/>
                  </a:cubicBezTo>
                  <a:cubicBezTo>
                    <a:pt x="58" y="344"/>
                    <a:pt x="58" y="361"/>
                    <a:pt x="56" y="377"/>
                  </a:cubicBezTo>
                  <a:cubicBezTo>
                    <a:pt x="56" y="381"/>
                    <a:pt x="58" y="385"/>
                    <a:pt x="61" y="388"/>
                  </a:cubicBezTo>
                  <a:cubicBezTo>
                    <a:pt x="171" y="476"/>
                    <a:pt x="171" y="476"/>
                    <a:pt x="171" y="476"/>
                  </a:cubicBezTo>
                  <a:cubicBezTo>
                    <a:pt x="174" y="479"/>
                    <a:pt x="179" y="480"/>
                    <a:pt x="183" y="478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16" y="424"/>
                    <a:pt x="319" y="420"/>
                    <a:pt x="319" y="416"/>
                  </a:cubicBezTo>
                  <a:cubicBezTo>
                    <a:pt x="323" y="380"/>
                    <a:pt x="324" y="343"/>
                    <a:pt x="321" y="307"/>
                  </a:cubicBezTo>
                  <a:cubicBezTo>
                    <a:pt x="313" y="196"/>
                    <a:pt x="272" y="93"/>
                    <a:pt x="203" y="8"/>
                  </a:cubicBezTo>
                  <a:cubicBezTo>
                    <a:pt x="197" y="0"/>
                    <a:pt x="185" y="2"/>
                    <a:pt x="182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6">
              <a:extLst>
                <a:ext uri="{FF2B5EF4-FFF2-40B4-BE49-F238E27FC236}">
                  <a16:creationId xmlns:a16="http://schemas.microsoft.com/office/drawing/2014/main" id="{1125C036-931C-41B7-A473-1737084B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180" y="3544417"/>
              <a:ext cx="202365" cy="209365"/>
            </a:xfrm>
            <a:custGeom>
              <a:avLst/>
              <a:gdLst>
                <a:gd name="T0" fmla="*/ 1 w 389"/>
                <a:gd name="T1" fmla="*/ 181 h 403"/>
                <a:gd name="T2" fmla="*/ 0 w 389"/>
                <a:gd name="T3" fmla="*/ 323 h 403"/>
                <a:gd name="T4" fmla="*/ 6 w 389"/>
                <a:gd name="T5" fmla="*/ 333 h 403"/>
                <a:gd name="T6" fmla="*/ 128 w 389"/>
                <a:gd name="T7" fmla="*/ 401 h 403"/>
                <a:gd name="T8" fmla="*/ 140 w 389"/>
                <a:gd name="T9" fmla="*/ 401 h 403"/>
                <a:gd name="T10" fmla="*/ 387 w 389"/>
                <a:gd name="T11" fmla="*/ 55 h 403"/>
                <a:gd name="T12" fmla="*/ 371 w 389"/>
                <a:gd name="T13" fmla="*/ 42 h 403"/>
                <a:gd name="T14" fmla="*/ 256 w 389"/>
                <a:gd name="T15" fmla="*/ 88 h 403"/>
                <a:gd name="T16" fmla="*/ 244 w 389"/>
                <a:gd name="T17" fmla="*/ 86 h 403"/>
                <a:gd name="T18" fmla="*/ 143 w 389"/>
                <a:gd name="T19" fmla="*/ 5 h 403"/>
                <a:gd name="T20" fmla="*/ 124 w 389"/>
                <a:gd name="T21" fmla="*/ 11 h 403"/>
                <a:gd name="T22" fmla="*/ 6 w 389"/>
                <a:gd name="T23" fmla="*/ 171 h 403"/>
                <a:gd name="T24" fmla="*/ 1 w 389"/>
                <a:gd name="T25" fmla="*/ 18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" h="403">
                  <a:moveTo>
                    <a:pt x="1" y="181"/>
                  </a:moveTo>
                  <a:cubicBezTo>
                    <a:pt x="0" y="323"/>
                    <a:pt x="0" y="323"/>
                    <a:pt x="0" y="323"/>
                  </a:cubicBezTo>
                  <a:cubicBezTo>
                    <a:pt x="0" y="327"/>
                    <a:pt x="3" y="331"/>
                    <a:pt x="6" y="333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31" y="403"/>
                    <a:pt x="136" y="403"/>
                    <a:pt x="140" y="401"/>
                  </a:cubicBezTo>
                  <a:cubicBezTo>
                    <a:pt x="264" y="324"/>
                    <a:pt x="354" y="198"/>
                    <a:pt x="387" y="55"/>
                  </a:cubicBezTo>
                  <a:cubicBezTo>
                    <a:pt x="389" y="46"/>
                    <a:pt x="379" y="38"/>
                    <a:pt x="371" y="42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2" y="90"/>
                    <a:pt x="248" y="89"/>
                    <a:pt x="244" y="8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36" y="0"/>
                    <a:pt x="126" y="3"/>
                    <a:pt x="124" y="11"/>
                  </a:cubicBezTo>
                  <a:cubicBezTo>
                    <a:pt x="106" y="76"/>
                    <a:pt x="63" y="134"/>
                    <a:pt x="6" y="171"/>
                  </a:cubicBezTo>
                  <a:cubicBezTo>
                    <a:pt x="3" y="173"/>
                    <a:pt x="1" y="177"/>
                    <a:pt x="1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27">
              <a:extLst>
                <a:ext uri="{FF2B5EF4-FFF2-40B4-BE49-F238E27FC236}">
                  <a16:creationId xmlns:a16="http://schemas.microsoft.com/office/drawing/2014/main" id="{18EF291F-03F5-4B1C-8E93-A5D4D35E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587" y="3227189"/>
              <a:ext cx="245638" cy="189637"/>
            </a:xfrm>
            <a:custGeom>
              <a:avLst/>
              <a:gdLst>
                <a:gd name="T0" fmla="*/ 148 w 472"/>
                <a:gd name="T1" fmla="*/ 238 h 365"/>
                <a:gd name="T2" fmla="*/ 204 w 472"/>
                <a:gd name="T3" fmla="*/ 356 h 365"/>
                <a:gd name="T4" fmla="*/ 223 w 472"/>
                <a:gd name="T5" fmla="*/ 358 h 365"/>
                <a:gd name="T6" fmla="*/ 399 w 472"/>
                <a:gd name="T7" fmla="*/ 265 h 365"/>
                <a:gd name="T8" fmla="*/ 408 w 472"/>
                <a:gd name="T9" fmla="*/ 259 h 365"/>
                <a:gd name="T10" fmla="*/ 470 w 472"/>
                <a:gd name="T11" fmla="*/ 131 h 365"/>
                <a:gd name="T12" fmla="*/ 469 w 472"/>
                <a:gd name="T13" fmla="*/ 119 h 365"/>
                <a:gd name="T14" fmla="*/ 390 w 472"/>
                <a:gd name="T15" fmla="*/ 5 h 365"/>
                <a:gd name="T16" fmla="*/ 379 w 472"/>
                <a:gd name="T17" fmla="*/ 0 h 365"/>
                <a:gd name="T18" fmla="*/ 6 w 472"/>
                <a:gd name="T19" fmla="*/ 204 h 365"/>
                <a:gd name="T20" fmla="*/ 15 w 472"/>
                <a:gd name="T21" fmla="*/ 224 h 365"/>
                <a:gd name="T22" fmla="*/ 138 w 472"/>
                <a:gd name="T23" fmla="*/ 232 h 365"/>
                <a:gd name="T24" fmla="*/ 148 w 472"/>
                <a:gd name="T25" fmla="*/ 23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365">
                  <a:moveTo>
                    <a:pt x="148" y="238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7" y="363"/>
                    <a:pt x="218" y="365"/>
                    <a:pt x="223" y="358"/>
                  </a:cubicBezTo>
                  <a:cubicBezTo>
                    <a:pt x="269" y="307"/>
                    <a:pt x="331" y="274"/>
                    <a:pt x="399" y="265"/>
                  </a:cubicBezTo>
                  <a:cubicBezTo>
                    <a:pt x="403" y="265"/>
                    <a:pt x="407" y="262"/>
                    <a:pt x="408" y="259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2" y="127"/>
                    <a:pt x="472" y="123"/>
                    <a:pt x="469" y="119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7" y="2"/>
                    <a:pt x="383" y="0"/>
                    <a:pt x="379" y="0"/>
                  </a:cubicBezTo>
                  <a:cubicBezTo>
                    <a:pt x="231" y="16"/>
                    <a:pt x="98" y="89"/>
                    <a:pt x="6" y="204"/>
                  </a:cubicBezTo>
                  <a:cubicBezTo>
                    <a:pt x="0" y="212"/>
                    <a:pt x="5" y="223"/>
                    <a:pt x="15" y="224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42" y="232"/>
                    <a:pt x="146" y="234"/>
                    <a:pt x="148" y="2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28">
              <a:extLst>
                <a:ext uri="{FF2B5EF4-FFF2-40B4-BE49-F238E27FC236}">
                  <a16:creationId xmlns:a16="http://schemas.microsoft.com/office/drawing/2014/main" id="{A4AA042B-C159-40A1-9773-4C33052D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677" y="3539645"/>
              <a:ext cx="204593" cy="229728"/>
            </a:xfrm>
            <a:custGeom>
              <a:avLst/>
              <a:gdLst>
                <a:gd name="T0" fmla="*/ 300 w 394"/>
                <a:gd name="T1" fmla="*/ 425 h 442"/>
                <a:gd name="T2" fmla="*/ 281 w 394"/>
                <a:gd name="T3" fmla="*/ 303 h 442"/>
                <a:gd name="T4" fmla="*/ 285 w 394"/>
                <a:gd name="T5" fmla="*/ 292 h 442"/>
                <a:gd name="T6" fmla="*/ 387 w 394"/>
                <a:gd name="T7" fmla="*/ 211 h 442"/>
                <a:gd name="T8" fmla="*/ 385 w 394"/>
                <a:gd name="T9" fmla="*/ 191 h 442"/>
                <a:gd name="T10" fmla="*/ 255 w 394"/>
                <a:gd name="T11" fmla="*/ 41 h 442"/>
                <a:gd name="T12" fmla="*/ 246 w 394"/>
                <a:gd name="T13" fmla="*/ 33 h 442"/>
                <a:gd name="T14" fmla="*/ 109 w 394"/>
                <a:gd name="T15" fmla="*/ 1 h 442"/>
                <a:gd name="T16" fmla="*/ 97 w 394"/>
                <a:gd name="T17" fmla="*/ 5 h 442"/>
                <a:gd name="T18" fmla="*/ 4 w 394"/>
                <a:gd name="T19" fmla="*/ 108 h 442"/>
                <a:gd name="T20" fmla="*/ 1 w 394"/>
                <a:gd name="T21" fmla="*/ 120 h 442"/>
                <a:gd name="T22" fmla="*/ 283 w 394"/>
                <a:gd name="T23" fmla="*/ 437 h 442"/>
                <a:gd name="T24" fmla="*/ 300 w 394"/>
                <a:gd name="T25" fmla="*/ 42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4" h="442">
                  <a:moveTo>
                    <a:pt x="300" y="425"/>
                  </a:moveTo>
                  <a:cubicBezTo>
                    <a:pt x="281" y="303"/>
                    <a:pt x="281" y="303"/>
                    <a:pt x="281" y="303"/>
                  </a:cubicBezTo>
                  <a:cubicBezTo>
                    <a:pt x="280" y="299"/>
                    <a:pt x="282" y="294"/>
                    <a:pt x="285" y="292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94" y="206"/>
                    <a:pt x="393" y="195"/>
                    <a:pt x="385" y="191"/>
                  </a:cubicBezTo>
                  <a:cubicBezTo>
                    <a:pt x="325" y="159"/>
                    <a:pt x="279" y="105"/>
                    <a:pt x="255" y="41"/>
                  </a:cubicBezTo>
                  <a:cubicBezTo>
                    <a:pt x="254" y="37"/>
                    <a:pt x="250" y="34"/>
                    <a:pt x="246" y="3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0"/>
                    <a:pt x="100" y="2"/>
                    <a:pt x="97" y="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1"/>
                    <a:pt x="0" y="116"/>
                    <a:pt x="1" y="120"/>
                  </a:cubicBezTo>
                  <a:cubicBezTo>
                    <a:pt x="48" y="258"/>
                    <a:pt x="152" y="374"/>
                    <a:pt x="283" y="437"/>
                  </a:cubicBezTo>
                  <a:cubicBezTo>
                    <a:pt x="292" y="442"/>
                    <a:pt x="302" y="434"/>
                    <a:pt x="300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29">
              <a:extLst>
                <a:ext uri="{FF2B5EF4-FFF2-40B4-BE49-F238E27FC236}">
                  <a16:creationId xmlns:a16="http://schemas.microsoft.com/office/drawing/2014/main" id="{B3232C55-87A5-4773-ABC0-81B27F46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224" y="3353506"/>
              <a:ext cx="164501" cy="227183"/>
            </a:xfrm>
            <a:custGeom>
              <a:avLst/>
              <a:gdLst>
                <a:gd name="T0" fmla="*/ 105 w 316"/>
                <a:gd name="T1" fmla="*/ 1 h 437"/>
                <a:gd name="T2" fmla="*/ 94 w 316"/>
                <a:gd name="T3" fmla="*/ 6 h 437"/>
                <a:gd name="T4" fmla="*/ 9 w 316"/>
                <a:gd name="T5" fmla="*/ 345 h 437"/>
                <a:gd name="T6" fmla="*/ 21 w 316"/>
                <a:gd name="T7" fmla="*/ 425 h 437"/>
                <a:gd name="T8" fmla="*/ 42 w 316"/>
                <a:gd name="T9" fmla="*/ 430 h 437"/>
                <a:gd name="T10" fmla="*/ 125 w 316"/>
                <a:gd name="T11" fmla="*/ 339 h 437"/>
                <a:gd name="T12" fmla="*/ 136 w 316"/>
                <a:gd name="T13" fmla="*/ 335 h 437"/>
                <a:gd name="T14" fmla="*/ 263 w 316"/>
                <a:gd name="T15" fmla="*/ 364 h 437"/>
                <a:gd name="T16" fmla="*/ 277 w 316"/>
                <a:gd name="T17" fmla="*/ 351 h 437"/>
                <a:gd name="T18" fmla="*/ 274 w 316"/>
                <a:gd name="T19" fmla="*/ 324 h 437"/>
                <a:gd name="T20" fmla="*/ 314 w 316"/>
                <a:gd name="T21" fmla="*/ 155 h 437"/>
                <a:gd name="T22" fmla="*/ 314 w 316"/>
                <a:gd name="T23" fmla="*/ 144 h 437"/>
                <a:gd name="T24" fmla="*/ 254 w 316"/>
                <a:gd name="T25" fmla="*/ 16 h 437"/>
                <a:gd name="T26" fmla="*/ 244 w 316"/>
                <a:gd name="T27" fmla="*/ 10 h 437"/>
                <a:gd name="T28" fmla="*/ 105 w 316"/>
                <a:gd name="T29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6" h="437">
                  <a:moveTo>
                    <a:pt x="105" y="1"/>
                  </a:moveTo>
                  <a:cubicBezTo>
                    <a:pt x="101" y="0"/>
                    <a:pt x="97" y="3"/>
                    <a:pt x="94" y="6"/>
                  </a:cubicBezTo>
                  <a:cubicBezTo>
                    <a:pt x="29" y="107"/>
                    <a:pt x="0" y="224"/>
                    <a:pt x="9" y="345"/>
                  </a:cubicBezTo>
                  <a:cubicBezTo>
                    <a:pt x="11" y="372"/>
                    <a:pt x="15" y="398"/>
                    <a:pt x="21" y="425"/>
                  </a:cubicBezTo>
                  <a:cubicBezTo>
                    <a:pt x="24" y="434"/>
                    <a:pt x="35" y="437"/>
                    <a:pt x="42" y="430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28" y="336"/>
                    <a:pt x="132" y="334"/>
                    <a:pt x="136" y="335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71" y="366"/>
                    <a:pt x="279" y="359"/>
                    <a:pt x="277" y="351"/>
                  </a:cubicBezTo>
                  <a:cubicBezTo>
                    <a:pt x="276" y="342"/>
                    <a:pt x="274" y="333"/>
                    <a:pt x="274" y="324"/>
                  </a:cubicBezTo>
                  <a:cubicBezTo>
                    <a:pt x="269" y="264"/>
                    <a:pt x="283" y="206"/>
                    <a:pt x="314" y="155"/>
                  </a:cubicBezTo>
                  <a:cubicBezTo>
                    <a:pt x="316" y="152"/>
                    <a:pt x="316" y="148"/>
                    <a:pt x="314" y="14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2" y="12"/>
                    <a:pt x="248" y="10"/>
                    <a:pt x="244" y="10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0">
              <a:extLst>
                <a:ext uri="{FF2B5EF4-FFF2-40B4-BE49-F238E27FC236}">
                  <a16:creationId xmlns:a16="http://schemas.microsoft.com/office/drawing/2014/main" id="{9F7945A2-E5E4-497E-9ADB-D874ECAD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181" y="3643694"/>
              <a:ext cx="241502" cy="153364"/>
            </a:xfrm>
            <a:custGeom>
              <a:avLst/>
              <a:gdLst>
                <a:gd name="T0" fmla="*/ 343 w 465"/>
                <a:gd name="T1" fmla="*/ 15 h 295"/>
                <a:gd name="T2" fmla="*/ 326 w 465"/>
                <a:gd name="T3" fmla="*/ 4 h 295"/>
                <a:gd name="T4" fmla="*/ 239 w 465"/>
                <a:gd name="T5" fmla="*/ 25 h 295"/>
                <a:gd name="T6" fmla="*/ 128 w 465"/>
                <a:gd name="T7" fmla="*/ 11 h 295"/>
                <a:gd name="T8" fmla="*/ 116 w 465"/>
                <a:gd name="T9" fmla="*/ 13 h 295"/>
                <a:gd name="T10" fmla="*/ 6 w 465"/>
                <a:gd name="T11" fmla="*/ 101 h 295"/>
                <a:gd name="T12" fmla="*/ 1 w 465"/>
                <a:gd name="T13" fmla="*/ 112 h 295"/>
                <a:gd name="T14" fmla="*/ 23 w 465"/>
                <a:gd name="T15" fmla="*/ 249 h 295"/>
                <a:gd name="T16" fmla="*/ 31 w 465"/>
                <a:gd name="T17" fmla="*/ 259 h 295"/>
                <a:gd name="T18" fmla="*/ 260 w 465"/>
                <a:gd name="T19" fmla="*/ 289 h 295"/>
                <a:gd name="T20" fmla="*/ 455 w 465"/>
                <a:gd name="T21" fmla="*/ 236 h 295"/>
                <a:gd name="T22" fmla="*/ 456 w 465"/>
                <a:gd name="T23" fmla="*/ 215 h 295"/>
                <a:gd name="T24" fmla="*/ 349 w 465"/>
                <a:gd name="T25" fmla="*/ 155 h 295"/>
                <a:gd name="T26" fmla="*/ 342 w 465"/>
                <a:gd name="T27" fmla="*/ 144 h 295"/>
                <a:gd name="T28" fmla="*/ 343 w 465"/>
                <a:gd name="T2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295">
                  <a:moveTo>
                    <a:pt x="343" y="15"/>
                  </a:moveTo>
                  <a:cubicBezTo>
                    <a:pt x="343" y="6"/>
                    <a:pt x="334" y="0"/>
                    <a:pt x="326" y="4"/>
                  </a:cubicBezTo>
                  <a:cubicBezTo>
                    <a:pt x="299" y="15"/>
                    <a:pt x="269" y="22"/>
                    <a:pt x="239" y="25"/>
                  </a:cubicBezTo>
                  <a:cubicBezTo>
                    <a:pt x="201" y="28"/>
                    <a:pt x="163" y="23"/>
                    <a:pt x="128" y="11"/>
                  </a:cubicBezTo>
                  <a:cubicBezTo>
                    <a:pt x="124" y="10"/>
                    <a:pt x="120" y="11"/>
                    <a:pt x="116" y="1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4"/>
                    <a:pt x="0" y="108"/>
                    <a:pt x="1" y="112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54"/>
                    <a:pt x="27" y="257"/>
                    <a:pt x="31" y="259"/>
                  </a:cubicBezTo>
                  <a:cubicBezTo>
                    <a:pt x="104" y="285"/>
                    <a:pt x="181" y="295"/>
                    <a:pt x="260" y="289"/>
                  </a:cubicBezTo>
                  <a:cubicBezTo>
                    <a:pt x="329" y="284"/>
                    <a:pt x="394" y="266"/>
                    <a:pt x="455" y="236"/>
                  </a:cubicBezTo>
                  <a:cubicBezTo>
                    <a:pt x="464" y="232"/>
                    <a:pt x="465" y="220"/>
                    <a:pt x="456" y="215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5" y="153"/>
                    <a:pt x="342" y="149"/>
                    <a:pt x="342" y="144"/>
                  </a:cubicBezTo>
                  <a:lnTo>
                    <a:pt x="343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15BE1AE6-F66C-444E-AB1C-10087BE04F63}"/>
              </a:ext>
            </a:extLst>
          </p:cNvPr>
          <p:cNvGrpSpPr>
            <a:grpSpLocks noChangeAspect="1"/>
          </p:cNvGrpSpPr>
          <p:nvPr/>
        </p:nvGrpSpPr>
        <p:grpSpPr>
          <a:xfrm>
            <a:off x="10959387" y="3912692"/>
            <a:ext cx="758538" cy="758952"/>
            <a:chOff x="2245367" y="3225602"/>
            <a:chExt cx="568919" cy="569229"/>
          </a:xfrm>
        </p:grpSpPr>
        <p:sp>
          <p:nvSpPr>
            <p:cNvPr id="1024" name="Freeform 31">
              <a:extLst>
                <a:ext uri="{FF2B5EF4-FFF2-40B4-BE49-F238E27FC236}">
                  <a16:creationId xmlns:a16="http://schemas.microsoft.com/office/drawing/2014/main" id="{DEBC304E-9A8E-431B-A714-0E2F7742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874" y="3618557"/>
              <a:ext cx="222729" cy="175319"/>
            </a:xfrm>
            <a:custGeom>
              <a:avLst/>
              <a:gdLst>
                <a:gd name="T0" fmla="*/ 223 w 428"/>
                <a:gd name="T1" fmla="*/ 8 h 337"/>
                <a:gd name="T2" fmla="*/ 77 w 428"/>
                <a:gd name="T3" fmla="*/ 71 h 337"/>
                <a:gd name="T4" fmla="*/ 64 w 428"/>
                <a:gd name="T5" fmla="*/ 81 h 337"/>
                <a:gd name="T6" fmla="*/ 3 w 428"/>
                <a:gd name="T7" fmla="*/ 202 h 337"/>
                <a:gd name="T8" fmla="*/ 4 w 428"/>
                <a:gd name="T9" fmla="*/ 219 h 337"/>
                <a:gd name="T10" fmla="*/ 79 w 428"/>
                <a:gd name="T11" fmla="*/ 329 h 337"/>
                <a:gd name="T12" fmla="*/ 94 w 428"/>
                <a:gd name="T13" fmla="*/ 336 h 337"/>
                <a:gd name="T14" fmla="*/ 418 w 428"/>
                <a:gd name="T15" fmla="*/ 189 h 337"/>
                <a:gd name="T16" fmla="*/ 409 w 428"/>
                <a:gd name="T17" fmla="*/ 160 h 337"/>
                <a:gd name="T18" fmla="*/ 301 w 428"/>
                <a:gd name="T19" fmla="*/ 140 h 337"/>
                <a:gd name="T20" fmla="*/ 288 w 428"/>
                <a:gd name="T21" fmla="*/ 128 h 337"/>
                <a:gd name="T22" fmla="*/ 250 w 428"/>
                <a:gd name="T23" fmla="*/ 15 h 337"/>
                <a:gd name="T24" fmla="*/ 223 w 428"/>
                <a:gd name="T25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23" y="8"/>
                  </a:moveTo>
                  <a:cubicBezTo>
                    <a:pt x="182" y="43"/>
                    <a:pt x="131" y="65"/>
                    <a:pt x="77" y="71"/>
                  </a:cubicBezTo>
                  <a:cubicBezTo>
                    <a:pt x="71" y="72"/>
                    <a:pt x="66" y="76"/>
                    <a:pt x="64" y="8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0" y="207"/>
                    <a:pt x="1" y="214"/>
                    <a:pt x="4" y="219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2" y="334"/>
                    <a:pt x="88" y="337"/>
                    <a:pt x="94" y="336"/>
                  </a:cubicBezTo>
                  <a:cubicBezTo>
                    <a:pt x="217" y="325"/>
                    <a:pt x="329" y="273"/>
                    <a:pt x="418" y="189"/>
                  </a:cubicBezTo>
                  <a:cubicBezTo>
                    <a:pt x="428" y="180"/>
                    <a:pt x="423" y="163"/>
                    <a:pt x="409" y="160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295" y="139"/>
                    <a:pt x="290" y="134"/>
                    <a:pt x="288" y="12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4"/>
                    <a:pt x="232" y="0"/>
                    <a:pt x="223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2">
              <a:extLst>
                <a:ext uri="{FF2B5EF4-FFF2-40B4-BE49-F238E27FC236}">
                  <a16:creationId xmlns:a16="http://schemas.microsoft.com/office/drawing/2014/main" id="{82EF0CFB-70D8-4EC7-B53E-D29E5587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054" y="3227191"/>
              <a:ext cx="222729" cy="175319"/>
            </a:xfrm>
            <a:custGeom>
              <a:avLst/>
              <a:gdLst>
                <a:gd name="T0" fmla="*/ 205 w 428"/>
                <a:gd name="T1" fmla="*/ 329 h 337"/>
                <a:gd name="T2" fmla="*/ 351 w 428"/>
                <a:gd name="T3" fmla="*/ 265 h 337"/>
                <a:gd name="T4" fmla="*/ 364 w 428"/>
                <a:gd name="T5" fmla="*/ 256 h 337"/>
                <a:gd name="T6" fmla="*/ 425 w 428"/>
                <a:gd name="T7" fmla="*/ 135 h 337"/>
                <a:gd name="T8" fmla="*/ 424 w 428"/>
                <a:gd name="T9" fmla="*/ 117 h 337"/>
                <a:gd name="T10" fmla="*/ 349 w 428"/>
                <a:gd name="T11" fmla="*/ 8 h 337"/>
                <a:gd name="T12" fmla="*/ 334 w 428"/>
                <a:gd name="T13" fmla="*/ 0 h 337"/>
                <a:gd name="T14" fmla="*/ 10 w 428"/>
                <a:gd name="T15" fmla="*/ 147 h 337"/>
                <a:gd name="T16" fmla="*/ 19 w 428"/>
                <a:gd name="T17" fmla="*/ 176 h 337"/>
                <a:gd name="T18" fmla="*/ 127 w 428"/>
                <a:gd name="T19" fmla="*/ 197 h 337"/>
                <a:gd name="T20" fmla="*/ 140 w 428"/>
                <a:gd name="T21" fmla="*/ 208 h 337"/>
                <a:gd name="T22" fmla="*/ 178 w 428"/>
                <a:gd name="T23" fmla="*/ 321 h 337"/>
                <a:gd name="T24" fmla="*/ 205 w 428"/>
                <a:gd name="T25" fmla="*/ 32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05" y="329"/>
                  </a:moveTo>
                  <a:cubicBezTo>
                    <a:pt x="247" y="294"/>
                    <a:pt x="297" y="272"/>
                    <a:pt x="351" y="265"/>
                  </a:cubicBezTo>
                  <a:cubicBezTo>
                    <a:pt x="357" y="264"/>
                    <a:pt x="362" y="261"/>
                    <a:pt x="364" y="256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8" y="129"/>
                    <a:pt x="428" y="122"/>
                    <a:pt x="424" y="117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6" y="2"/>
                    <a:pt x="340" y="0"/>
                    <a:pt x="334" y="0"/>
                  </a:cubicBezTo>
                  <a:cubicBezTo>
                    <a:pt x="212" y="12"/>
                    <a:pt x="99" y="63"/>
                    <a:pt x="10" y="147"/>
                  </a:cubicBezTo>
                  <a:cubicBezTo>
                    <a:pt x="0" y="157"/>
                    <a:pt x="5" y="173"/>
                    <a:pt x="19" y="176"/>
                  </a:cubicBezTo>
                  <a:cubicBezTo>
                    <a:pt x="127" y="197"/>
                    <a:pt x="127" y="197"/>
                    <a:pt x="127" y="197"/>
                  </a:cubicBezTo>
                  <a:cubicBezTo>
                    <a:pt x="133" y="198"/>
                    <a:pt x="138" y="202"/>
                    <a:pt x="140" y="208"/>
                  </a:cubicBezTo>
                  <a:cubicBezTo>
                    <a:pt x="178" y="321"/>
                    <a:pt x="178" y="321"/>
                    <a:pt x="178" y="321"/>
                  </a:cubicBezTo>
                  <a:cubicBezTo>
                    <a:pt x="182" y="333"/>
                    <a:pt x="196" y="337"/>
                    <a:pt x="205" y="32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3">
              <a:extLst>
                <a:ext uri="{FF2B5EF4-FFF2-40B4-BE49-F238E27FC236}">
                  <a16:creationId xmlns:a16="http://schemas.microsoft.com/office/drawing/2014/main" id="{E37282C8-E36A-4633-9BD5-927C1F604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011" y="3309919"/>
              <a:ext cx="175002" cy="222410"/>
            </a:xfrm>
            <a:custGeom>
              <a:avLst/>
              <a:gdLst>
                <a:gd name="T0" fmla="*/ 337 w 337"/>
                <a:gd name="T1" fmla="*/ 333 h 428"/>
                <a:gd name="T2" fmla="*/ 190 w 337"/>
                <a:gd name="T3" fmla="*/ 10 h 428"/>
                <a:gd name="T4" fmla="*/ 161 w 337"/>
                <a:gd name="T5" fmla="*/ 19 h 428"/>
                <a:gd name="T6" fmla="*/ 140 w 337"/>
                <a:gd name="T7" fmla="*/ 127 h 428"/>
                <a:gd name="T8" fmla="*/ 129 w 337"/>
                <a:gd name="T9" fmla="*/ 140 h 428"/>
                <a:gd name="T10" fmla="*/ 16 w 337"/>
                <a:gd name="T11" fmla="*/ 178 h 428"/>
                <a:gd name="T12" fmla="*/ 8 w 337"/>
                <a:gd name="T13" fmla="*/ 205 h 428"/>
                <a:gd name="T14" fmla="*/ 72 w 337"/>
                <a:gd name="T15" fmla="*/ 351 h 428"/>
                <a:gd name="T16" fmla="*/ 81 w 337"/>
                <a:gd name="T17" fmla="*/ 364 h 428"/>
                <a:gd name="T18" fmla="*/ 202 w 337"/>
                <a:gd name="T19" fmla="*/ 425 h 428"/>
                <a:gd name="T20" fmla="*/ 219 w 337"/>
                <a:gd name="T21" fmla="*/ 424 h 428"/>
                <a:gd name="T22" fmla="*/ 329 w 337"/>
                <a:gd name="T23" fmla="*/ 349 h 428"/>
                <a:gd name="T24" fmla="*/ 337 w 337"/>
                <a:gd name="T25" fmla="*/ 33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337" y="333"/>
                  </a:moveTo>
                  <a:cubicBezTo>
                    <a:pt x="325" y="211"/>
                    <a:pt x="274" y="98"/>
                    <a:pt x="190" y="10"/>
                  </a:cubicBezTo>
                  <a:cubicBezTo>
                    <a:pt x="180" y="0"/>
                    <a:pt x="163" y="5"/>
                    <a:pt x="161" y="19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39" y="133"/>
                    <a:pt x="135" y="138"/>
                    <a:pt x="129" y="140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4" y="181"/>
                    <a:pt x="0" y="195"/>
                    <a:pt x="8" y="205"/>
                  </a:cubicBezTo>
                  <a:cubicBezTo>
                    <a:pt x="43" y="246"/>
                    <a:pt x="65" y="297"/>
                    <a:pt x="72" y="351"/>
                  </a:cubicBezTo>
                  <a:cubicBezTo>
                    <a:pt x="72" y="357"/>
                    <a:pt x="76" y="362"/>
                    <a:pt x="81" y="364"/>
                  </a:cubicBezTo>
                  <a:cubicBezTo>
                    <a:pt x="202" y="425"/>
                    <a:pt x="202" y="425"/>
                    <a:pt x="202" y="425"/>
                  </a:cubicBezTo>
                  <a:cubicBezTo>
                    <a:pt x="208" y="428"/>
                    <a:pt x="214" y="427"/>
                    <a:pt x="219" y="424"/>
                  </a:cubicBezTo>
                  <a:cubicBezTo>
                    <a:pt x="329" y="349"/>
                    <a:pt x="329" y="349"/>
                    <a:pt x="329" y="349"/>
                  </a:cubicBezTo>
                  <a:cubicBezTo>
                    <a:pt x="334" y="346"/>
                    <a:pt x="337" y="340"/>
                    <a:pt x="337" y="3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4">
              <a:extLst>
                <a:ext uri="{FF2B5EF4-FFF2-40B4-BE49-F238E27FC236}">
                  <a16:creationId xmlns:a16="http://schemas.microsoft.com/office/drawing/2014/main" id="{A0FA6016-3620-4045-9AA0-561CE034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03" y="3506874"/>
              <a:ext cx="171183" cy="188364"/>
            </a:xfrm>
            <a:custGeom>
              <a:avLst/>
              <a:gdLst>
                <a:gd name="T0" fmla="*/ 194 w 329"/>
                <a:gd name="T1" fmla="*/ 71 h 362"/>
                <a:gd name="T2" fmla="*/ 87 w 329"/>
                <a:gd name="T3" fmla="*/ 18 h 362"/>
                <a:gd name="T4" fmla="*/ 63 w 329"/>
                <a:gd name="T5" fmla="*/ 31 h 362"/>
                <a:gd name="T6" fmla="*/ 4 w 329"/>
                <a:gd name="T7" fmla="*/ 180 h 362"/>
                <a:gd name="T8" fmla="*/ 2 w 329"/>
                <a:gd name="T9" fmla="*/ 196 h 362"/>
                <a:gd name="T10" fmla="*/ 45 w 329"/>
                <a:gd name="T11" fmla="*/ 324 h 362"/>
                <a:gd name="T12" fmla="*/ 57 w 329"/>
                <a:gd name="T13" fmla="*/ 336 h 362"/>
                <a:gd name="T14" fmla="*/ 188 w 329"/>
                <a:gd name="T15" fmla="*/ 361 h 362"/>
                <a:gd name="T16" fmla="*/ 204 w 329"/>
                <a:gd name="T17" fmla="*/ 355 h 362"/>
                <a:gd name="T18" fmla="*/ 329 w 329"/>
                <a:gd name="T19" fmla="*/ 22 h 362"/>
                <a:gd name="T20" fmla="*/ 303 w 329"/>
                <a:gd name="T21" fmla="*/ 8 h 362"/>
                <a:gd name="T22" fmla="*/ 211 w 329"/>
                <a:gd name="T23" fmla="*/ 70 h 362"/>
                <a:gd name="T24" fmla="*/ 194 w 329"/>
                <a:gd name="T25" fmla="*/ 7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2">
                  <a:moveTo>
                    <a:pt x="194" y="7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77" y="12"/>
                    <a:pt x="64" y="19"/>
                    <a:pt x="63" y="31"/>
                  </a:cubicBezTo>
                  <a:cubicBezTo>
                    <a:pt x="58" y="85"/>
                    <a:pt x="38" y="137"/>
                    <a:pt x="4" y="180"/>
                  </a:cubicBezTo>
                  <a:cubicBezTo>
                    <a:pt x="1" y="184"/>
                    <a:pt x="0" y="190"/>
                    <a:pt x="2" y="196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6" y="330"/>
                    <a:pt x="51" y="335"/>
                    <a:pt x="57" y="336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94" y="362"/>
                    <a:pt x="200" y="360"/>
                    <a:pt x="204" y="355"/>
                  </a:cubicBezTo>
                  <a:cubicBezTo>
                    <a:pt x="282" y="260"/>
                    <a:pt x="326" y="144"/>
                    <a:pt x="329" y="22"/>
                  </a:cubicBezTo>
                  <a:cubicBezTo>
                    <a:pt x="329" y="9"/>
                    <a:pt x="314" y="0"/>
                    <a:pt x="303" y="8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06" y="73"/>
                    <a:pt x="200" y="74"/>
                    <a:pt x="194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5">
              <a:extLst>
                <a:ext uri="{FF2B5EF4-FFF2-40B4-BE49-F238E27FC236}">
                  <a16:creationId xmlns:a16="http://schemas.microsoft.com/office/drawing/2014/main" id="{34E84EAD-D423-4FF5-8735-0A24D6D6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11" y="3225602"/>
              <a:ext cx="188365" cy="171501"/>
            </a:xfrm>
            <a:custGeom>
              <a:avLst/>
              <a:gdLst>
                <a:gd name="T0" fmla="*/ 336 w 362"/>
                <a:gd name="T1" fmla="*/ 272 h 330"/>
                <a:gd name="T2" fmla="*/ 361 w 362"/>
                <a:gd name="T3" fmla="*/ 142 h 330"/>
                <a:gd name="T4" fmla="*/ 355 w 362"/>
                <a:gd name="T5" fmla="*/ 126 h 330"/>
                <a:gd name="T6" fmla="*/ 23 w 362"/>
                <a:gd name="T7" fmla="*/ 1 h 330"/>
                <a:gd name="T8" fmla="*/ 8 w 362"/>
                <a:gd name="T9" fmla="*/ 27 h 330"/>
                <a:gd name="T10" fmla="*/ 70 w 362"/>
                <a:gd name="T11" fmla="*/ 119 h 330"/>
                <a:gd name="T12" fmla="*/ 71 w 362"/>
                <a:gd name="T13" fmla="*/ 136 h 330"/>
                <a:gd name="T14" fmla="*/ 18 w 362"/>
                <a:gd name="T15" fmla="*/ 242 h 330"/>
                <a:gd name="T16" fmla="*/ 32 w 362"/>
                <a:gd name="T17" fmla="*/ 267 h 330"/>
                <a:gd name="T18" fmla="*/ 180 w 362"/>
                <a:gd name="T19" fmla="*/ 325 h 330"/>
                <a:gd name="T20" fmla="*/ 196 w 362"/>
                <a:gd name="T21" fmla="*/ 328 h 330"/>
                <a:gd name="T22" fmla="*/ 325 w 362"/>
                <a:gd name="T23" fmla="*/ 285 h 330"/>
                <a:gd name="T24" fmla="*/ 336 w 362"/>
                <a:gd name="T25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30">
                  <a:moveTo>
                    <a:pt x="336" y="272"/>
                  </a:moveTo>
                  <a:cubicBezTo>
                    <a:pt x="361" y="142"/>
                    <a:pt x="361" y="142"/>
                    <a:pt x="361" y="142"/>
                  </a:cubicBezTo>
                  <a:cubicBezTo>
                    <a:pt x="362" y="136"/>
                    <a:pt x="360" y="130"/>
                    <a:pt x="355" y="126"/>
                  </a:cubicBezTo>
                  <a:cubicBezTo>
                    <a:pt x="260" y="47"/>
                    <a:pt x="145" y="4"/>
                    <a:pt x="23" y="1"/>
                  </a:cubicBezTo>
                  <a:cubicBezTo>
                    <a:pt x="9" y="0"/>
                    <a:pt x="0" y="16"/>
                    <a:pt x="8" y="27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4" y="124"/>
                    <a:pt x="74" y="130"/>
                    <a:pt x="71" y="136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3" y="253"/>
                    <a:pt x="20" y="266"/>
                    <a:pt x="32" y="267"/>
                  </a:cubicBezTo>
                  <a:cubicBezTo>
                    <a:pt x="86" y="272"/>
                    <a:pt x="137" y="292"/>
                    <a:pt x="180" y="325"/>
                  </a:cubicBezTo>
                  <a:cubicBezTo>
                    <a:pt x="185" y="329"/>
                    <a:pt x="191" y="330"/>
                    <a:pt x="196" y="328"/>
                  </a:cubicBezTo>
                  <a:cubicBezTo>
                    <a:pt x="325" y="285"/>
                    <a:pt x="325" y="285"/>
                    <a:pt x="325" y="285"/>
                  </a:cubicBezTo>
                  <a:cubicBezTo>
                    <a:pt x="331" y="283"/>
                    <a:pt x="335" y="278"/>
                    <a:pt x="33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">
              <a:extLst>
                <a:ext uri="{FF2B5EF4-FFF2-40B4-BE49-F238E27FC236}">
                  <a16:creationId xmlns:a16="http://schemas.microsoft.com/office/drawing/2014/main" id="{E618F133-DD6E-485A-980B-19F7136E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280" y="3623967"/>
              <a:ext cx="188047" cy="170864"/>
            </a:xfrm>
            <a:custGeom>
              <a:avLst/>
              <a:gdLst>
                <a:gd name="T0" fmla="*/ 330 w 362"/>
                <a:gd name="T1" fmla="*/ 63 h 329"/>
                <a:gd name="T2" fmla="*/ 182 w 362"/>
                <a:gd name="T3" fmla="*/ 4 h 329"/>
                <a:gd name="T4" fmla="*/ 166 w 362"/>
                <a:gd name="T5" fmla="*/ 1 h 329"/>
                <a:gd name="T6" fmla="*/ 37 w 362"/>
                <a:gd name="T7" fmla="*/ 44 h 329"/>
                <a:gd name="T8" fmla="*/ 26 w 362"/>
                <a:gd name="T9" fmla="*/ 57 h 329"/>
                <a:gd name="T10" fmla="*/ 1 w 362"/>
                <a:gd name="T11" fmla="*/ 188 h 329"/>
                <a:gd name="T12" fmla="*/ 7 w 362"/>
                <a:gd name="T13" fmla="*/ 204 h 329"/>
                <a:gd name="T14" fmla="*/ 339 w 362"/>
                <a:gd name="T15" fmla="*/ 329 h 329"/>
                <a:gd name="T16" fmla="*/ 354 w 362"/>
                <a:gd name="T17" fmla="*/ 302 h 329"/>
                <a:gd name="T18" fmla="*/ 292 w 362"/>
                <a:gd name="T19" fmla="*/ 211 h 329"/>
                <a:gd name="T20" fmla="*/ 291 w 362"/>
                <a:gd name="T21" fmla="*/ 194 h 329"/>
                <a:gd name="T22" fmla="*/ 344 w 362"/>
                <a:gd name="T23" fmla="*/ 87 h 329"/>
                <a:gd name="T24" fmla="*/ 330 w 362"/>
                <a:gd name="T25" fmla="*/ 6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29">
                  <a:moveTo>
                    <a:pt x="330" y="63"/>
                  </a:moveTo>
                  <a:cubicBezTo>
                    <a:pt x="276" y="58"/>
                    <a:pt x="225" y="38"/>
                    <a:pt x="182" y="4"/>
                  </a:cubicBezTo>
                  <a:cubicBezTo>
                    <a:pt x="178" y="1"/>
                    <a:pt x="172" y="0"/>
                    <a:pt x="166" y="1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2" y="46"/>
                    <a:pt x="27" y="51"/>
                    <a:pt x="26" y="57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2" y="200"/>
                    <a:pt x="7" y="204"/>
                  </a:cubicBezTo>
                  <a:cubicBezTo>
                    <a:pt x="102" y="282"/>
                    <a:pt x="218" y="325"/>
                    <a:pt x="339" y="329"/>
                  </a:cubicBezTo>
                  <a:cubicBezTo>
                    <a:pt x="353" y="329"/>
                    <a:pt x="362" y="314"/>
                    <a:pt x="354" y="302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88" y="206"/>
                    <a:pt x="288" y="199"/>
                    <a:pt x="291" y="194"/>
                  </a:cubicBezTo>
                  <a:cubicBezTo>
                    <a:pt x="344" y="87"/>
                    <a:pt x="344" y="87"/>
                    <a:pt x="344" y="87"/>
                  </a:cubicBezTo>
                  <a:cubicBezTo>
                    <a:pt x="350" y="76"/>
                    <a:pt x="342" y="64"/>
                    <a:pt x="330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">
              <a:extLst>
                <a:ext uri="{FF2B5EF4-FFF2-40B4-BE49-F238E27FC236}">
                  <a16:creationId xmlns:a16="http://schemas.microsoft.com/office/drawing/2014/main" id="{7D3100FA-FE48-4D17-B1FA-F41D3E55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367" y="3325827"/>
              <a:ext cx="171183" cy="187728"/>
            </a:xfrm>
            <a:custGeom>
              <a:avLst/>
              <a:gdLst>
                <a:gd name="T0" fmla="*/ 135 w 329"/>
                <a:gd name="T1" fmla="*/ 290 h 361"/>
                <a:gd name="T2" fmla="*/ 242 w 329"/>
                <a:gd name="T3" fmla="*/ 344 h 361"/>
                <a:gd name="T4" fmla="*/ 266 w 329"/>
                <a:gd name="T5" fmla="*/ 330 h 361"/>
                <a:gd name="T6" fmla="*/ 325 w 329"/>
                <a:gd name="T7" fmla="*/ 182 h 361"/>
                <a:gd name="T8" fmla="*/ 328 w 329"/>
                <a:gd name="T9" fmla="*/ 166 h 361"/>
                <a:gd name="T10" fmla="*/ 285 w 329"/>
                <a:gd name="T11" fmla="*/ 37 h 361"/>
                <a:gd name="T12" fmla="*/ 272 w 329"/>
                <a:gd name="T13" fmla="*/ 26 h 361"/>
                <a:gd name="T14" fmla="*/ 141 w 329"/>
                <a:gd name="T15" fmla="*/ 1 h 361"/>
                <a:gd name="T16" fmla="*/ 125 w 329"/>
                <a:gd name="T17" fmla="*/ 7 h 361"/>
                <a:gd name="T18" fmla="*/ 0 w 329"/>
                <a:gd name="T19" fmla="*/ 339 h 361"/>
                <a:gd name="T20" fmla="*/ 27 w 329"/>
                <a:gd name="T21" fmla="*/ 354 h 361"/>
                <a:gd name="T22" fmla="*/ 118 w 329"/>
                <a:gd name="T23" fmla="*/ 292 h 361"/>
                <a:gd name="T24" fmla="*/ 135 w 329"/>
                <a:gd name="T25" fmla="*/ 2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1">
                  <a:moveTo>
                    <a:pt x="135" y="290"/>
                  </a:moveTo>
                  <a:cubicBezTo>
                    <a:pt x="242" y="344"/>
                    <a:pt x="242" y="344"/>
                    <a:pt x="242" y="344"/>
                  </a:cubicBezTo>
                  <a:cubicBezTo>
                    <a:pt x="253" y="349"/>
                    <a:pt x="265" y="342"/>
                    <a:pt x="266" y="330"/>
                  </a:cubicBezTo>
                  <a:cubicBezTo>
                    <a:pt x="271" y="276"/>
                    <a:pt x="291" y="225"/>
                    <a:pt x="325" y="182"/>
                  </a:cubicBezTo>
                  <a:cubicBezTo>
                    <a:pt x="328" y="177"/>
                    <a:pt x="329" y="171"/>
                    <a:pt x="328" y="1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3" y="31"/>
                    <a:pt x="278" y="27"/>
                    <a:pt x="272" y="2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5" y="0"/>
                    <a:pt x="129" y="2"/>
                    <a:pt x="125" y="7"/>
                  </a:cubicBezTo>
                  <a:cubicBezTo>
                    <a:pt x="47" y="101"/>
                    <a:pt x="3" y="217"/>
                    <a:pt x="0" y="339"/>
                  </a:cubicBezTo>
                  <a:cubicBezTo>
                    <a:pt x="0" y="353"/>
                    <a:pt x="15" y="361"/>
                    <a:pt x="27" y="354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23" y="288"/>
                    <a:pt x="130" y="288"/>
                    <a:pt x="135" y="29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8">
              <a:extLst>
                <a:ext uri="{FF2B5EF4-FFF2-40B4-BE49-F238E27FC236}">
                  <a16:creationId xmlns:a16="http://schemas.microsoft.com/office/drawing/2014/main" id="{086AE3E8-81E4-4F80-9A98-E18A877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22" y="3488739"/>
              <a:ext cx="175320" cy="222410"/>
            </a:xfrm>
            <a:custGeom>
              <a:avLst/>
              <a:gdLst>
                <a:gd name="T0" fmla="*/ 208 w 337"/>
                <a:gd name="T1" fmla="*/ 288 h 428"/>
                <a:gd name="T2" fmla="*/ 322 w 337"/>
                <a:gd name="T3" fmla="*/ 250 h 428"/>
                <a:gd name="T4" fmla="*/ 329 w 337"/>
                <a:gd name="T5" fmla="*/ 223 h 428"/>
                <a:gd name="T6" fmla="*/ 265 w 337"/>
                <a:gd name="T7" fmla="*/ 76 h 428"/>
                <a:gd name="T8" fmla="*/ 256 w 337"/>
                <a:gd name="T9" fmla="*/ 63 h 428"/>
                <a:gd name="T10" fmla="*/ 135 w 337"/>
                <a:gd name="T11" fmla="*/ 3 h 428"/>
                <a:gd name="T12" fmla="*/ 118 w 337"/>
                <a:gd name="T13" fmla="*/ 4 h 428"/>
                <a:gd name="T14" fmla="*/ 8 w 337"/>
                <a:gd name="T15" fmla="*/ 78 h 428"/>
                <a:gd name="T16" fmla="*/ 1 w 337"/>
                <a:gd name="T17" fmla="*/ 94 h 428"/>
                <a:gd name="T18" fmla="*/ 147 w 337"/>
                <a:gd name="T19" fmla="*/ 418 h 428"/>
                <a:gd name="T20" fmla="*/ 176 w 337"/>
                <a:gd name="T21" fmla="*/ 409 h 428"/>
                <a:gd name="T22" fmla="*/ 197 w 337"/>
                <a:gd name="T23" fmla="*/ 300 h 428"/>
                <a:gd name="T24" fmla="*/ 208 w 337"/>
                <a:gd name="T25" fmla="*/ 28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208" y="288"/>
                  </a:moveTo>
                  <a:cubicBezTo>
                    <a:pt x="322" y="250"/>
                    <a:pt x="322" y="250"/>
                    <a:pt x="322" y="250"/>
                  </a:cubicBezTo>
                  <a:cubicBezTo>
                    <a:pt x="333" y="246"/>
                    <a:pt x="337" y="232"/>
                    <a:pt x="329" y="223"/>
                  </a:cubicBezTo>
                  <a:cubicBezTo>
                    <a:pt x="294" y="181"/>
                    <a:pt x="272" y="131"/>
                    <a:pt x="265" y="76"/>
                  </a:cubicBezTo>
                  <a:cubicBezTo>
                    <a:pt x="265" y="71"/>
                    <a:pt x="261" y="66"/>
                    <a:pt x="256" y="6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29" y="0"/>
                    <a:pt x="123" y="0"/>
                    <a:pt x="118" y="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3" y="82"/>
                    <a:pt x="0" y="88"/>
                    <a:pt x="1" y="94"/>
                  </a:cubicBezTo>
                  <a:cubicBezTo>
                    <a:pt x="12" y="216"/>
                    <a:pt x="64" y="329"/>
                    <a:pt x="147" y="418"/>
                  </a:cubicBezTo>
                  <a:cubicBezTo>
                    <a:pt x="157" y="428"/>
                    <a:pt x="174" y="423"/>
                    <a:pt x="176" y="409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8" y="294"/>
                    <a:pt x="203" y="289"/>
                    <a:pt x="208" y="2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ED19E115-1047-48FC-9D86-18E4793CA5FB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4957040"/>
            <a:ext cx="758952" cy="698493"/>
            <a:chOff x="-6743549" y="1355464"/>
            <a:chExt cx="3560359" cy="3276736"/>
          </a:xfrm>
        </p:grpSpPr>
        <p:sp>
          <p:nvSpPr>
            <p:cNvPr id="1033" name="Freeform 337">
              <a:extLst>
                <a:ext uri="{FF2B5EF4-FFF2-40B4-BE49-F238E27FC236}">
                  <a16:creationId xmlns:a16="http://schemas.microsoft.com/office/drawing/2014/main" id="{D49344BD-67A0-4CB6-BFCE-6530F79B2056}"/>
                </a:ext>
              </a:extLst>
            </p:cNvPr>
            <p:cNvSpPr/>
            <p:nvPr/>
          </p:nvSpPr>
          <p:spPr>
            <a:xfrm>
              <a:off x="-5533105" y="1355464"/>
              <a:ext cx="1139476" cy="1048702"/>
            </a:xfrm>
            <a:custGeom>
              <a:avLst/>
              <a:gdLst>
                <a:gd name="connsiteX0" fmla="*/ 569737 w 1139474"/>
                <a:gd name="connsiteY0" fmla="*/ 0 h 1048703"/>
                <a:gd name="connsiteX1" fmla="*/ 1139474 w 1139474"/>
                <a:gd name="connsiteY1" fmla="*/ 1048703 h 1048703"/>
                <a:gd name="connsiteX2" fmla="*/ 0 w 1139474"/>
                <a:gd name="connsiteY2" fmla="*/ 1048703 h 1048703"/>
                <a:gd name="connsiteX3" fmla="*/ 569737 w 1139474"/>
                <a:gd name="connsiteY3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9474" h="1048703">
                  <a:moveTo>
                    <a:pt x="569737" y="0"/>
                  </a:moveTo>
                  <a:lnTo>
                    <a:pt x="1139474" y="1048703"/>
                  </a:lnTo>
                  <a:lnTo>
                    <a:pt x="0" y="1048703"/>
                  </a:lnTo>
                  <a:lnTo>
                    <a:pt x="56973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Freeform 338">
              <a:extLst>
                <a:ext uri="{FF2B5EF4-FFF2-40B4-BE49-F238E27FC236}">
                  <a16:creationId xmlns:a16="http://schemas.microsoft.com/office/drawing/2014/main" id="{605A0500-0412-4B0E-A957-212DB941F3F7}"/>
                </a:ext>
              </a:extLst>
            </p:cNvPr>
            <p:cNvSpPr/>
            <p:nvPr/>
          </p:nvSpPr>
          <p:spPr>
            <a:xfrm>
              <a:off x="-6138329" y="2469481"/>
              <a:ext cx="2349915" cy="1048702"/>
            </a:xfrm>
            <a:custGeom>
              <a:avLst/>
              <a:gdLst>
                <a:gd name="connsiteX0" fmla="*/ 569738 w 2349917"/>
                <a:gd name="connsiteY0" fmla="*/ 0 h 1048703"/>
                <a:gd name="connsiteX1" fmla="*/ 1780180 w 2349917"/>
                <a:gd name="connsiteY1" fmla="*/ 0 h 1048703"/>
                <a:gd name="connsiteX2" fmla="*/ 2349917 w 2349917"/>
                <a:gd name="connsiteY2" fmla="*/ 1048703 h 1048703"/>
                <a:gd name="connsiteX3" fmla="*/ 0 w 2349917"/>
                <a:gd name="connsiteY3" fmla="*/ 1048703 h 1048703"/>
                <a:gd name="connsiteX4" fmla="*/ 569738 w 2349917"/>
                <a:gd name="connsiteY4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1048703">
                  <a:moveTo>
                    <a:pt x="569738" y="0"/>
                  </a:moveTo>
                  <a:lnTo>
                    <a:pt x="1780180" y="0"/>
                  </a:lnTo>
                  <a:lnTo>
                    <a:pt x="2349917" y="1048703"/>
                  </a:lnTo>
                  <a:lnTo>
                    <a:pt x="0" y="1048703"/>
                  </a:lnTo>
                  <a:lnTo>
                    <a:pt x="569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Freeform 339">
              <a:extLst>
                <a:ext uri="{FF2B5EF4-FFF2-40B4-BE49-F238E27FC236}">
                  <a16:creationId xmlns:a16="http://schemas.microsoft.com/office/drawing/2014/main" id="{5A7F4CD5-F406-4139-A721-DB5E770CC83E}"/>
                </a:ext>
              </a:extLst>
            </p:cNvPr>
            <p:cNvSpPr/>
            <p:nvPr/>
          </p:nvSpPr>
          <p:spPr>
            <a:xfrm>
              <a:off x="-6743549" y="3583498"/>
              <a:ext cx="3560359" cy="1048702"/>
            </a:xfrm>
            <a:custGeom>
              <a:avLst/>
              <a:gdLst>
                <a:gd name="connsiteX0" fmla="*/ 569737 w 3560359"/>
                <a:gd name="connsiteY0" fmla="*/ 0 h 1048702"/>
                <a:gd name="connsiteX1" fmla="*/ 2990623 w 3560359"/>
                <a:gd name="connsiteY1" fmla="*/ 0 h 1048702"/>
                <a:gd name="connsiteX2" fmla="*/ 3560359 w 3560359"/>
                <a:gd name="connsiteY2" fmla="*/ 1048702 h 1048702"/>
                <a:gd name="connsiteX3" fmla="*/ 0 w 3560359"/>
                <a:gd name="connsiteY3" fmla="*/ 1048702 h 1048702"/>
                <a:gd name="connsiteX4" fmla="*/ 569737 w 3560359"/>
                <a:gd name="connsiteY4" fmla="*/ 0 h 10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1048702">
                  <a:moveTo>
                    <a:pt x="569737" y="0"/>
                  </a:moveTo>
                  <a:lnTo>
                    <a:pt x="2990623" y="0"/>
                  </a:lnTo>
                  <a:lnTo>
                    <a:pt x="3560359" y="1048702"/>
                  </a:lnTo>
                  <a:lnTo>
                    <a:pt x="0" y="1048702"/>
                  </a:lnTo>
                  <a:lnTo>
                    <a:pt x="569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37A6010A-82AD-46F5-9C47-5CECEE3BF5A5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4957039"/>
            <a:ext cx="758952" cy="698492"/>
            <a:chOff x="577872" y="1355465"/>
            <a:chExt cx="3560359" cy="3276736"/>
          </a:xfrm>
        </p:grpSpPr>
        <p:sp>
          <p:nvSpPr>
            <p:cNvPr id="1037" name="Freeform 341">
              <a:extLst>
                <a:ext uri="{FF2B5EF4-FFF2-40B4-BE49-F238E27FC236}">
                  <a16:creationId xmlns:a16="http://schemas.microsoft.com/office/drawing/2014/main" id="{65F1BE80-C8EB-4382-85CD-B814EAEE9062}"/>
                </a:ext>
              </a:extLst>
            </p:cNvPr>
            <p:cNvSpPr/>
            <p:nvPr/>
          </p:nvSpPr>
          <p:spPr>
            <a:xfrm>
              <a:off x="1939620" y="1355465"/>
              <a:ext cx="836864" cy="770199"/>
            </a:xfrm>
            <a:custGeom>
              <a:avLst/>
              <a:gdLst>
                <a:gd name="connsiteX0" fmla="*/ 418432 w 836864"/>
                <a:gd name="connsiteY0" fmla="*/ 0 h 770198"/>
                <a:gd name="connsiteX1" fmla="*/ 836864 w 836864"/>
                <a:gd name="connsiteY1" fmla="*/ 770198 h 770198"/>
                <a:gd name="connsiteX2" fmla="*/ 0 w 836864"/>
                <a:gd name="connsiteY2" fmla="*/ 770198 h 770198"/>
                <a:gd name="connsiteX3" fmla="*/ 418432 w 836864"/>
                <a:gd name="connsiteY3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864" h="770198">
                  <a:moveTo>
                    <a:pt x="418432" y="0"/>
                  </a:moveTo>
                  <a:lnTo>
                    <a:pt x="836864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Freeform 342">
              <a:extLst>
                <a:ext uri="{FF2B5EF4-FFF2-40B4-BE49-F238E27FC236}">
                  <a16:creationId xmlns:a16="http://schemas.microsoft.com/office/drawing/2014/main" id="{DB579FC2-1C07-4964-A727-D030B82BA1AA}"/>
                </a:ext>
              </a:extLst>
            </p:cNvPr>
            <p:cNvSpPr/>
            <p:nvPr/>
          </p:nvSpPr>
          <p:spPr>
            <a:xfrm>
              <a:off x="1485704" y="2190979"/>
              <a:ext cx="1744696" cy="770199"/>
            </a:xfrm>
            <a:custGeom>
              <a:avLst/>
              <a:gdLst>
                <a:gd name="connsiteX0" fmla="*/ 418432 w 1744695"/>
                <a:gd name="connsiteY0" fmla="*/ 0 h 770198"/>
                <a:gd name="connsiteX1" fmla="*/ 1326264 w 1744695"/>
                <a:gd name="connsiteY1" fmla="*/ 0 h 770198"/>
                <a:gd name="connsiteX2" fmla="*/ 1744695 w 1744695"/>
                <a:gd name="connsiteY2" fmla="*/ 770198 h 770198"/>
                <a:gd name="connsiteX3" fmla="*/ 0 w 1744695"/>
                <a:gd name="connsiteY3" fmla="*/ 770198 h 770198"/>
                <a:gd name="connsiteX4" fmla="*/ 418432 w 1744695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5" h="770198">
                  <a:moveTo>
                    <a:pt x="418432" y="0"/>
                  </a:moveTo>
                  <a:lnTo>
                    <a:pt x="1326264" y="0"/>
                  </a:lnTo>
                  <a:lnTo>
                    <a:pt x="1744695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Freeform 343">
              <a:extLst>
                <a:ext uri="{FF2B5EF4-FFF2-40B4-BE49-F238E27FC236}">
                  <a16:creationId xmlns:a16="http://schemas.microsoft.com/office/drawing/2014/main" id="{CBF5188D-1A91-4DBB-B16B-68CC46E224F1}"/>
                </a:ext>
              </a:extLst>
            </p:cNvPr>
            <p:cNvSpPr/>
            <p:nvPr/>
          </p:nvSpPr>
          <p:spPr>
            <a:xfrm>
              <a:off x="1031788" y="3026493"/>
              <a:ext cx="2652527" cy="770199"/>
            </a:xfrm>
            <a:custGeom>
              <a:avLst/>
              <a:gdLst>
                <a:gd name="connsiteX0" fmla="*/ 418432 w 2652527"/>
                <a:gd name="connsiteY0" fmla="*/ 0 h 770198"/>
                <a:gd name="connsiteX1" fmla="*/ 2234095 w 2652527"/>
                <a:gd name="connsiteY1" fmla="*/ 0 h 770198"/>
                <a:gd name="connsiteX2" fmla="*/ 2652527 w 2652527"/>
                <a:gd name="connsiteY2" fmla="*/ 770198 h 770198"/>
                <a:gd name="connsiteX3" fmla="*/ 0 w 2652527"/>
                <a:gd name="connsiteY3" fmla="*/ 770198 h 770198"/>
                <a:gd name="connsiteX4" fmla="*/ 418432 w 2652527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27" h="770198">
                  <a:moveTo>
                    <a:pt x="418432" y="0"/>
                  </a:moveTo>
                  <a:lnTo>
                    <a:pt x="2234095" y="0"/>
                  </a:lnTo>
                  <a:lnTo>
                    <a:pt x="2652527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Freeform 344">
              <a:extLst>
                <a:ext uri="{FF2B5EF4-FFF2-40B4-BE49-F238E27FC236}">
                  <a16:creationId xmlns:a16="http://schemas.microsoft.com/office/drawing/2014/main" id="{8DFB1464-290F-4488-8F5D-B600CA30D1B8}"/>
                </a:ext>
              </a:extLst>
            </p:cNvPr>
            <p:cNvSpPr/>
            <p:nvPr/>
          </p:nvSpPr>
          <p:spPr>
            <a:xfrm>
              <a:off x="577872" y="3862002"/>
              <a:ext cx="3560359" cy="770199"/>
            </a:xfrm>
            <a:custGeom>
              <a:avLst/>
              <a:gdLst>
                <a:gd name="connsiteX0" fmla="*/ 418432 w 3560359"/>
                <a:gd name="connsiteY0" fmla="*/ 0 h 770199"/>
                <a:gd name="connsiteX1" fmla="*/ 3141927 w 3560359"/>
                <a:gd name="connsiteY1" fmla="*/ 0 h 770199"/>
                <a:gd name="connsiteX2" fmla="*/ 3560359 w 3560359"/>
                <a:gd name="connsiteY2" fmla="*/ 770199 h 770199"/>
                <a:gd name="connsiteX3" fmla="*/ 0 w 3560359"/>
                <a:gd name="connsiteY3" fmla="*/ 770199 h 770199"/>
                <a:gd name="connsiteX4" fmla="*/ 418432 w 3560359"/>
                <a:gd name="connsiteY4" fmla="*/ 0 h 7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770199">
                  <a:moveTo>
                    <a:pt x="418432" y="0"/>
                  </a:moveTo>
                  <a:lnTo>
                    <a:pt x="3141927" y="0"/>
                  </a:lnTo>
                  <a:lnTo>
                    <a:pt x="3560359" y="770199"/>
                  </a:lnTo>
                  <a:lnTo>
                    <a:pt x="0" y="770199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1" name="Group 1040">
            <a:extLst>
              <a:ext uri="{FF2B5EF4-FFF2-40B4-BE49-F238E27FC236}">
                <a16:creationId xmlns:a16="http://schemas.microsoft.com/office/drawing/2014/main" id="{61A07EF3-EB09-46B8-AB6F-733019F0CAD7}"/>
              </a:ext>
            </a:extLst>
          </p:cNvPr>
          <p:cNvGrpSpPr>
            <a:grpSpLocks noChangeAspect="1"/>
          </p:cNvGrpSpPr>
          <p:nvPr/>
        </p:nvGrpSpPr>
        <p:grpSpPr>
          <a:xfrm>
            <a:off x="10906719" y="4957039"/>
            <a:ext cx="758952" cy="698493"/>
            <a:chOff x="1053542" y="1355466"/>
            <a:chExt cx="3560359" cy="3276734"/>
          </a:xfrm>
        </p:grpSpPr>
        <p:sp>
          <p:nvSpPr>
            <p:cNvPr id="1042" name="Freeform 346">
              <a:extLst>
                <a:ext uri="{FF2B5EF4-FFF2-40B4-BE49-F238E27FC236}">
                  <a16:creationId xmlns:a16="http://schemas.microsoft.com/office/drawing/2014/main" id="{8F04DFA8-E9AA-4D27-9A1B-14FC21539F62}"/>
                </a:ext>
              </a:extLst>
            </p:cNvPr>
            <p:cNvSpPr/>
            <p:nvPr/>
          </p:nvSpPr>
          <p:spPr>
            <a:xfrm>
              <a:off x="2642247" y="1355466"/>
              <a:ext cx="382948" cy="352441"/>
            </a:xfrm>
            <a:custGeom>
              <a:avLst/>
              <a:gdLst>
                <a:gd name="connsiteX0" fmla="*/ 191474 w 382948"/>
                <a:gd name="connsiteY0" fmla="*/ 0 h 352442"/>
                <a:gd name="connsiteX1" fmla="*/ 382948 w 382948"/>
                <a:gd name="connsiteY1" fmla="*/ 352442 h 352442"/>
                <a:gd name="connsiteX2" fmla="*/ 0 w 382948"/>
                <a:gd name="connsiteY2" fmla="*/ 352442 h 352442"/>
                <a:gd name="connsiteX3" fmla="*/ 191474 w 382948"/>
                <a:gd name="connsiteY3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48" h="352442">
                  <a:moveTo>
                    <a:pt x="191474" y="0"/>
                  </a:moveTo>
                  <a:lnTo>
                    <a:pt x="382948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Freeform 347">
              <a:extLst>
                <a:ext uri="{FF2B5EF4-FFF2-40B4-BE49-F238E27FC236}">
                  <a16:creationId xmlns:a16="http://schemas.microsoft.com/office/drawing/2014/main" id="{74B47D85-A217-4161-B555-E26FD5F1DD79}"/>
                </a:ext>
              </a:extLst>
            </p:cNvPr>
            <p:cNvSpPr/>
            <p:nvPr/>
          </p:nvSpPr>
          <p:spPr>
            <a:xfrm>
              <a:off x="2415290" y="1773222"/>
              <a:ext cx="836864" cy="352441"/>
            </a:xfrm>
            <a:custGeom>
              <a:avLst/>
              <a:gdLst>
                <a:gd name="connsiteX0" fmla="*/ 191474 w 836864"/>
                <a:gd name="connsiteY0" fmla="*/ 0 h 352442"/>
                <a:gd name="connsiteX1" fmla="*/ 645390 w 836864"/>
                <a:gd name="connsiteY1" fmla="*/ 0 h 352442"/>
                <a:gd name="connsiteX2" fmla="*/ 836864 w 836864"/>
                <a:gd name="connsiteY2" fmla="*/ 352442 h 352442"/>
                <a:gd name="connsiteX3" fmla="*/ 0 w 836864"/>
                <a:gd name="connsiteY3" fmla="*/ 352442 h 352442"/>
                <a:gd name="connsiteX4" fmla="*/ 191474 w 836864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864" h="352442">
                  <a:moveTo>
                    <a:pt x="191474" y="0"/>
                  </a:moveTo>
                  <a:lnTo>
                    <a:pt x="645390" y="0"/>
                  </a:lnTo>
                  <a:lnTo>
                    <a:pt x="836864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Freeform 348">
              <a:extLst>
                <a:ext uri="{FF2B5EF4-FFF2-40B4-BE49-F238E27FC236}">
                  <a16:creationId xmlns:a16="http://schemas.microsoft.com/office/drawing/2014/main" id="{75E02EB0-E47B-4AC6-8ECC-50A00B2179CA}"/>
                </a:ext>
              </a:extLst>
            </p:cNvPr>
            <p:cNvSpPr/>
            <p:nvPr/>
          </p:nvSpPr>
          <p:spPr>
            <a:xfrm>
              <a:off x="2188332" y="2190978"/>
              <a:ext cx="1290780" cy="352441"/>
            </a:xfrm>
            <a:custGeom>
              <a:avLst/>
              <a:gdLst>
                <a:gd name="connsiteX0" fmla="*/ 191474 w 1290780"/>
                <a:gd name="connsiteY0" fmla="*/ 0 h 352442"/>
                <a:gd name="connsiteX1" fmla="*/ 1099306 w 1290780"/>
                <a:gd name="connsiteY1" fmla="*/ 0 h 352442"/>
                <a:gd name="connsiteX2" fmla="*/ 1290780 w 1290780"/>
                <a:gd name="connsiteY2" fmla="*/ 352442 h 352442"/>
                <a:gd name="connsiteX3" fmla="*/ 0 w 1290780"/>
                <a:gd name="connsiteY3" fmla="*/ 352442 h 352442"/>
                <a:gd name="connsiteX4" fmla="*/ 191474 w 129078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780" h="352442">
                  <a:moveTo>
                    <a:pt x="191474" y="0"/>
                  </a:moveTo>
                  <a:lnTo>
                    <a:pt x="1099306" y="0"/>
                  </a:lnTo>
                  <a:lnTo>
                    <a:pt x="129078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Freeform 349">
              <a:extLst>
                <a:ext uri="{FF2B5EF4-FFF2-40B4-BE49-F238E27FC236}">
                  <a16:creationId xmlns:a16="http://schemas.microsoft.com/office/drawing/2014/main" id="{74028B87-0A26-48AE-A5C5-D14AD06B1474}"/>
                </a:ext>
              </a:extLst>
            </p:cNvPr>
            <p:cNvSpPr/>
            <p:nvPr/>
          </p:nvSpPr>
          <p:spPr>
            <a:xfrm>
              <a:off x="1961374" y="2608734"/>
              <a:ext cx="1744696" cy="352441"/>
            </a:xfrm>
            <a:custGeom>
              <a:avLst/>
              <a:gdLst>
                <a:gd name="connsiteX0" fmla="*/ 191474 w 1744697"/>
                <a:gd name="connsiteY0" fmla="*/ 0 h 352442"/>
                <a:gd name="connsiteX1" fmla="*/ 1553223 w 1744697"/>
                <a:gd name="connsiteY1" fmla="*/ 0 h 352442"/>
                <a:gd name="connsiteX2" fmla="*/ 1744697 w 1744697"/>
                <a:gd name="connsiteY2" fmla="*/ 352442 h 352442"/>
                <a:gd name="connsiteX3" fmla="*/ 0 w 1744697"/>
                <a:gd name="connsiteY3" fmla="*/ 352442 h 352442"/>
                <a:gd name="connsiteX4" fmla="*/ 191474 w 1744697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7" h="352442">
                  <a:moveTo>
                    <a:pt x="191474" y="0"/>
                  </a:moveTo>
                  <a:lnTo>
                    <a:pt x="1553223" y="0"/>
                  </a:lnTo>
                  <a:lnTo>
                    <a:pt x="1744697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Freeform 350">
              <a:extLst>
                <a:ext uri="{FF2B5EF4-FFF2-40B4-BE49-F238E27FC236}">
                  <a16:creationId xmlns:a16="http://schemas.microsoft.com/office/drawing/2014/main" id="{F65FA573-8385-40C0-B1E2-BAAF91137F62}"/>
                </a:ext>
              </a:extLst>
            </p:cNvPr>
            <p:cNvSpPr/>
            <p:nvPr/>
          </p:nvSpPr>
          <p:spPr>
            <a:xfrm>
              <a:off x="1734416" y="3026490"/>
              <a:ext cx="2198611" cy="352441"/>
            </a:xfrm>
            <a:custGeom>
              <a:avLst/>
              <a:gdLst>
                <a:gd name="connsiteX0" fmla="*/ 191474 w 2198613"/>
                <a:gd name="connsiteY0" fmla="*/ 0 h 352442"/>
                <a:gd name="connsiteX1" fmla="*/ 2007140 w 2198613"/>
                <a:gd name="connsiteY1" fmla="*/ 0 h 352442"/>
                <a:gd name="connsiteX2" fmla="*/ 2198613 w 2198613"/>
                <a:gd name="connsiteY2" fmla="*/ 352442 h 352442"/>
                <a:gd name="connsiteX3" fmla="*/ 0 w 2198613"/>
                <a:gd name="connsiteY3" fmla="*/ 352442 h 352442"/>
                <a:gd name="connsiteX4" fmla="*/ 191474 w 2198613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613" h="352442">
                  <a:moveTo>
                    <a:pt x="191474" y="0"/>
                  </a:moveTo>
                  <a:lnTo>
                    <a:pt x="2007140" y="0"/>
                  </a:lnTo>
                  <a:lnTo>
                    <a:pt x="2198613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Freeform 351">
              <a:extLst>
                <a:ext uri="{FF2B5EF4-FFF2-40B4-BE49-F238E27FC236}">
                  <a16:creationId xmlns:a16="http://schemas.microsoft.com/office/drawing/2014/main" id="{1ED36675-2B69-4106-BEF3-D8DE4E0B6058}"/>
                </a:ext>
              </a:extLst>
            </p:cNvPr>
            <p:cNvSpPr/>
            <p:nvPr/>
          </p:nvSpPr>
          <p:spPr>
            <a:xfrm>
              <a:off x="1507458" y="3444246"/>
              <a:ext cx="2652532" cy="352442"/>
            </a:xfrm>
            <a:custGeom>
              <a:avLst/>
              <a:gdLst>
                <a:gd name="connsiteX0" fmla="*/ 191474 w 2652530"/>
                <a:gd name="connsiteY0" fmla="*/ 0 h 352442"/>
                <a:gd name="connsiteX1" fmla="*/ 2461056 w 2652530"/>
                <a:gd name="connsiteY1" fmla="*/ 0 h 352442"/>
                <a:gd name="connsiteX2" fmla="*/ 2652530 w 2652530"/>
                <a:gd name="connsiteY2" fmla="*/ 352442 h 352442"/>
                <a:gd name="connsiteX3" fmla="*/ 0 w 2652530"/>
                <a:gd name="connsiteY3" fmla="*/ 352442 h 352442"/>
                <a:gd name="connsiteX4" fmla="*/ 191474 w 265253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30" h="352442">
                  <a:moveTo>
                    <a:pt x="191474" y="0"/>
                  </a:moveTo>
                  <a:lnTo>
                    <a:pt x="2461056" y="0"/>
                  </a:lnTo>
                  <a:lnTo>
                    <a:pt x="265253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Freeform 352">
              <a:extLst>
                <a:ext uri="{FF2B5EF4-FFF2-40B4-BE49-F238E27FC236}">
                  <a16:creationId xmlns:a16="http://schemas.microsoft.com/office/drawing/2014/main" id="{CBE090C3-A8A3-48DE-A893-521B7621E67A}"/>
                </a:ext>
              </a:extLst>
            </p:cNvPr>
            <p:cNvSpPr/>
            <p:nvPr/>
          </p:nvSpPr>
          <p:spPr>
            <a:xfrm>
              <a:off x="1280500" y="3862002"/>
              <a:ext cx="3106448" cy="352442"/>
            </a:xfrm>
            <a:custGeom>
              <a:avLst/>
              <a:gdLst>
                <a:gd name="connsiteX0" fmla="*/ 191474 w 3106446"/>
                <a:gd name="connsiteY0" fmla="*/ 0 h 352442"/>
                <a:gd name="connsiteX1" fmla="*/ 2914972 w 3106446"/>
                <a:gd name="connsiteY1" fmla="*/ 0 h 352442"/>
                <a:gd name="connsiteX2" fmla="*/ 3106446 w 3106446"/>
                <a:gd name="connsiteY2" fmla="*/ 352442 h 352442"/>
                <a:gd name="connsiteX3" fmla="*/ 0 w 3106446"/>
                <a:gd name="connsiteY3" fmla="*/ 352442 h 352442"/>
                <a:gd name="connsiteX4" fmla="*/ 191474 w 3106446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6446" h="352442">
                  <a:moveTo>
                    <a:pt x="191474" y="0"/>
                  </a:moveTo>
                  <a:lnTo>
                    <a:pt x="2914972" y="0"/>
                  </a:lnTo>
                  <a:lnTo>
                    <a:pt x="3106446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Freeform 353">
              <a:extLst>
                <a:ext uri="{FF2B5EF4-FFF2-40B4-BE49-F238E27FC236}">
                  <a16:creationId xmlns:a16="http://schemas.microsoft.com/office/drawing/2014/main" id="{649D8372-99C0-44CA-B349-589CF2415468}"/>
                </a:ext>
              </a:extLst>
            </p:cNvPr>
            <p:cNvSpPr/>
            <p:nvPr/>
          </p:nvSpPr>
          <p:spPr>
            <a:xfrm>
              <a:off x="1053542" y="4279763"/>
              <a:ext cx="3560359" cy="352437"/>
            </a:xfrm>
            <a:custGeom>
              <a:avLst/>
              <a:gdLst>
                <a:gd name="connsiteX0" fmla="*/ 191472 w 3560359"/>
                <a:gd name="connsiteY0" fmla="*/ 0 h 352439"/>
                <a:gd name="connsiteX1" fmla="*/ 3368887 w 3560359"/>
                <a:gd name="connsiteY1" fmla="*/ 0 h 352439"/>
                <a:gd name="connsiteX2" fmla="*/ 3560359 w 3560359"/>
                <a:gd name="connsiteY2" fmla="*/ 352439 h 352439"/>
                <a:gd name="connsiteX3" fmla="*/ 0 w 3560359"/>
                <a:gd name="connsiteY3" fmla="*/ 352439 h 352439"/>
                <a:gd name="connsiteX4" fmla="*/ 191472 w 3560359"/>
                <a:gd name="connsiteY4" fmla="*/ 0 h 3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352439">
                  <a:moveTo>
                    <a:pt x="191472" y="0"/>
                  </a:moveTo>
                  <a:lnTo>
                    <a:pt x="3368887" y="0"/>
                  </a:lnTo>
                  <a:lnTo>
                    <a:pt x="3560359" y="352439"/>
                  </a:lnTo>
                  <a:lnTo>
                    <a:pt x="0" y="352439"/>
                  </a:lnTo>
                  <a:lnTo>
                    <a:pt x="19147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D61D8446-D9B8-470C-A470-5BC0D03C3776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4957040"/>
            <a:ext cx="758952" cy="698493"/>
            <a:chOff x="1338365" y="1355459"/>
            <a:chExt cx="3560359" cy="3276740"/>
          </a:xfrm>
        </p:grpSpPr>
        <p:sp>
          <p:nvSpPr>
            <p:cNvPr id="1051" name="Freeform 355">
              <a:extLst>
                <a:ext uri="{FF2B5EF4-FFF2-40B4-BE49-F238E27FC236}">
                  <a16:creationId xmlns:a16="http://schemas.microsoft.com/office/drawing/2014/main" id="{F25628E7-F806-40F3-887C-D37F9BDA0D15}"/>
                </a:ext>
              </a:extLst>
            </p:cNvPr>
            <p:cNvSpPr/>
            <p:nvPr/>
          </p:nvSpPr>
          <p:spPr>
            <a:xfrm>
              <a:off x="2790896" y="1355459"/>
              <a:ext cx="655298" cy="603095"/>
            </a:xfrm>
            <a:custGeom>
              <a:avLst/>
              <a:gdLst>
                <a:gd name="connsiteX0" fmla="*/ 327649 w 655298"/>
                <a:gd name="connsiteY0" fmla="*/ 0 h 603096"/>
                <a:gd name="connsiteX1" fmla="*/ 655298 w 655298"/>
                <a:gd name="connsiteY1" fmla="*/ 603096 h 603096"/>
                <a:gd name="connsiteX2" fmla="*/ 0 w 655298"/>
                <a:gd name="connsiteY2" fmla="*/ 603096 h 603096"/>
                <a:gd name="connsiteX3" fmla="*/ 327649 w 655298"/>
                <a:gd name="connsiteY3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298" h="603096">
                  <a:moveTo>
                    <a:pt x="327649" y="0"/>
                  </a:moveTo>
                  <a:lnTo>
                    <a:pt x="655298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Freeform 356">
              <a:extLst>
                <a:ext uri="{FF2B5EF4-FFF2-40B4-BE49-F238E27FC236}">
                  <a16:creationId xmlns:a16="http://schemas.microsoft.com/office/drawing/2014/main" id="{C868F7C8-81F3-469D-A557-CFA99886F11A}"/>
                </a:ext>
              </a:extLst>
            </p:cNvPr>
            <p:cNvSpPr/>
            <p:nvPr/>
          </p:nvSpPr>
          <p:spPr>
            <a:xfrm>
              <a:off x="2427763" y="2023869"/>
              <a:ext cx="1381563" cy="603095"/>
            </a:xfrm>
            <a:custGeom>
              <a:avLst/>
              <a:gdLst>
                <a:gd name="connsiteX0" fmla="*/ 327649 w 1381564"/>
                <a:gd name="connsiteY0" fmla="*/ 0 h 603096"/>
                <a:gd name="connsiteX1" fmla="*/ 1053915 w 1381564"/>
                <a:gd name="connsiteY1" fmla="*/ 0 h 603096"/>
                <a:gd name="connsiteX2" fmla="*/ 1381564 w 1381564"/>
                <a:gd name="connsiteY2" fmla="*/ 603096 h 603096"/>
                <a:gd name="connsiteX3" fmla="*/ 0 w 1381564"/>
                <a:gd name="connsiteY3" fmla="*/ 603096 h 603096"/>
                <a:gd name="connsiteX4" fmla="*/ 327649 w 1381564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564" h="603096">
                  <a:moveTo>
                    <a:pt x="327649" y="0"/>
                  </a:moveTo>
                  <a:lnTo>
                    <a:pt x="1053915" y="0"/>
                  </a:lnTo>
                  <a:lnTo>
                    <a:pt x="1381564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Freeform 357">
              <a:extLst>
                <a:ext uri="{FF2B5EF4-FFF2-40B4-BE49-F238E27FC236}">
                  <a16:creationId xmlns:a16="http://schemas.microsoft.com/office/drawing/2014/main" id="{EC12EBE8-C501-49E1-B9CE-C723CDF02ADE}"/>
                </a:ext>
              </a:extLst>
            </p:cNvPr>
            <p:cNvSpPr/>
            <p:nvPr/>
          </p:nvSpPr>
          <p:spPr>
            <a:xfrm>
              <a:off x="2064630" y="2692284"/>
              <a:ext cx="2107828" cy="603095"/>
            </a:xfrm>
            <a:custGeom>
              <a:avLst/>
              <a:gdLst>
                <a:gd name="connsiteX0" fmla="*/ 327649 w 2107830"/>
                <a:gd name="connsiteY0" fmla="*/ 0 h 603096"/>
                <a:gd name="connsiteX1" fmla="*/ 1780181 w 2107830"/>
                <a:gd name="connsiteY1" fmla="*/ 0 h 603096"/>
                <a:gd name="connsiteX2" fmla="*/ 2107830 w 2107830"/>
                <a:gd name="connsiteY2" fmla="*/ 603096 h 603096"/>
                <a:gd name="connsiteX3" fmla="*/ 0 w 2107830"/>
                <a:gd name="connsiteY3" fmla="*/ 603096 h 603096"/>
                <a:gd name="connsiteX4" fmla="*/ 327649 w 2107830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830" h="603096">
                  <a:moveTo>
                    <a:pt x="327649" y="0"/>
                  </a:moveTo>
                  <a:lnTo>
                    <a:pt x="1780181" y="0"/>
                  </a:lnTo>
                  <a:lnTo>
                    <a:pt x="2107830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Freeform 358">
              <a:extLst>
                <a:ext uri="{FF2B5EF4-FFF2-40B4-BE49-F238E27FC236}">
                  <a16:creationId xmlns:a16="http://schemas.microsoft.com/office/drawing/2014/main" id="{5FE2524C-C31C-4A28-B760-413CDE82D6FC}"/>
                </a:ext>
              </a:extLst>
            </p:cNvPr>
            <p:cNvSpPr/>
            <p:nvPr/>
          </p:nvSpPr>
          <p:spPr>
            <a:xfrm>
              <a:off x="1701498" y="3360694"/>
              <a:ext cx="2834094" cy="603095"/>
            </a:xfrm>
            <a:custGeom>
              <a:avLst/>
              <a:gdLst>
                <a:gd name="connsiteX0" fmla="*/ 327649 w 2834095"/>
                <a:gd name="connsiteY0" fmla="*/ 0 h 603096"/>
                <a:gd name="connsiteX1" fmla="*/ 2506447 w 2834095"/>
                <a:gd name="connsiteY1" fmla="*/ 0 h 603096"/>
                <a:gd name="connsiteX2" fmla="*/ 2834095 w 2834095"/>
                <a:gd name="connsiteY2" fmla="*/ 603096 h 603096"/>
                <a:gd name="connsiteX3" fmla="*/ 0 w 2834095"/>
                <a:gd name="connsiteY3" fmla="*/ 603096 h 603096"/>
                <a:gd name="connsiteX4" fmla="*/ 327649 w 2834095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095" h="603096">
                  <a:moveTo>
                    <a:pt x="327649" y="0"/>
                  </a:moveTo>
                  <a:lnTo>
                    <a:pt x="2506447" y="0"/>
                  </a:lnTo>
                  <a:lnTo>
                    <a:pt x="2834095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Freeform 359">
              <a:extLst>
                <a:ext uri="{FF2B5EF4-FFF2-40B4-BE49-F238E27FC236}">
                  <a16:creationId xmlns:a16="http://schemas.microsoft.com/office/drawing/2014/main" id="{C16DA7C5-CF81-44F5-852B-D7F600945735}"/>
                </a:ext>
              </a:extLst>
            </p:cNvPr>
            <p:cNvSpPr/>
            <p:nvPr/>
          </p:nvSpPr>
          <p:spPr>
            <a:xfrm>
              <a:off x="1338365" y="4029104"/>
              <a:ext cx="3560359" cy="603095"/>
            </a:xfrm>
            <a:custGeom>
              <a:avLst/>
              <a:gdLst>
                <a:gd name="connsiteX0" fmla="*/ 327648 w 3560359"/>
                <a:gd name="connsiteY0" fmla="*/ 0 h 603094"/>
                <a:gd name="connsiteX1" fmla="*/ 3232712 w 3560359"/>
                <a:gd name="connsiteY1" fmla="*/ 0 h 603094"/>
                <a:gd name="connsiteX2" fmla="*/ 3560359 w 3560359"/>
                <a:gd name="connsiteY2" fmla="*/ 603094 h 603094"/>
                <a:gd name="connsiteX3" fmla="*/ 0 w 3560359"/>
                <a:gd name="connsiteY3" fmla="*/ 603094 h 603094"/>
                <a:gd name="connsiteX4" fmla="*/ 327648 w 3560359"/>
                <a:gd name="connsiteY4" fmla="*/ 0 h 6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603094">
                  <a:moveTo>
                    <a:pt x="327648" y="0"/>
                  </a:moveTo>
                  <a:lnTo>
                    <a:pt x="3232712" y="0"/>
                  </a:lnTo>
                  <a:lnTo>
                    <a:pt x="3560359" y="603094"/>
                  </a:lnTo>
                  <a:lnTo>
                    <a:pt x="0" y="603094"/>
                  </a:lnTo>
                  <a:lnTo>
                    <a:pt x="3276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984C625B-2F9A-422A-814B-2E47AA7670A3}"/>
              </a:ext>
            </a:extLst>
          </p:cNvPr>
          <p:cNvGrpSpPr>
            <a:grpSpLocks noChangeAspect="1"/>
          </p:cNvGrpSpPr>
          <p:nvPr/>
        </p:nvGrpSpPr>
        <p:grpSpPr>
          <a:xfrm>
            <a:off x="9110227" y="4957039"/>
            <a:ext cx="758952" cy="698493"/>
            <a:chOff x="998183" y="1355461"/>
            <a:chExt cx="3560359" cy="3276739"/>
          </a:xfrm>
        </p:grpSpPr>
        <p:sp>
          <p:nvSpPr>
            <p:cNvPr id="1057" name="Freeform 361">
              <a:extLst>
                <a:ext uri="{FF2B5EF4-FFF2-40B4-BE49-F238E27FC236}">
                  <a16:creationId xmlns:a16="http://schemas.microsoft.com/office/drawing/2014/main" id="{85597576-441B-4D62-8A8B-31B5FA382E3C}"/>
                </a:ext>
              </a:extLst>
            </p:cNvPr>
            <p:cNvSpPr/>
            <p:nvPr/>
          </p:nvSpPr>
          <p:spPr>
            <a:xfrm>
              <a:off x="2511239" y="1355461"/>
              <a:ext cx="534252" cy="491694"/>
            </a:xfrm>
            <a:custGeom>
              <a:avLst/>
              <a:gdLst>
                <a:gd name="connsiteX0" fmla="*/ 267126 w 534253"/>
                <a:gd name="connsiteY0" fmla="*/ 0 h 491694"/>
                <a:gd name="connsiteX1" fmla="*/ 534253 w 534253"/>
                <a:gd name="connsiteY1" fmla="*/ 491694 h 491694"/>
                <a:gd name="connsiteX2" fmla="*/ 0 w 534253"/>
                <a:gd name="connsiteY2" fmla="*/ 491694 h 491694"/>
                <a:gd name="connsiteX3" fmla="*/ 267126 w 534253"/>
                <a:gd name="connsiteY3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253" h="491694">
                  <a:moveTo>
                    <a:pt x="267126" y="0"/>
                  </a:moveTo>
                  <a:lnTo>
                    <a:pt x="534253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Freeform 362">
              <a:extLst>
                <a:ext uri="{FF2B5EF4-FFF2-40B4-BE49-F238E27FC236}">
                  <a16:creationId xmlns:a16="http://schemas.microsoft.com/office/drawing/2014/main" id="{DCBE00DC-08FB-4B4F-BAC0-4546A1264D0D}"/>
                </a:ext>
              </a:extLst>
            </p:cNvPr>
            <p:cNvSpPr/>
            <p:nvPr/>
          </p:nvSpPr>
          <p:spPr>
            <a:xfrm>
              <a:off x="2208627" y="1912470"/>
              <a:ext cx="1139476" cy="491694"/>
            </a:xfrm>
            <a:custGeom>
              <a:avLst/>
              <a:gdLst>
                <a:gd name="connsiteX0" fmla="*/ 267126 w 1139474"/>
                <a:gd name="connsiteY0" fmla="*/ 0 h 491694"/>
                <a:gd name="connsiteX1" fmla="*/ 872348 w 1139474"/>
                <a:gd name="connsiteY1" fmla="*/ 0 h 491694"/>
                <a:gd name="connsiteX2" fmla="*/ 1139474 w 1139474"/>
                <a:gd name="connsiteY2" fmla="*/ 491694 h 491694"/>
                <a:gd name="connsiteX3" fmla="*/ 0 w 1139474"/>
                <a:gd name="connsiteY3" fmla="*/ 491694 h 491694"/>
                <a:gd name="connsiteX4" fmla="*/ 267126 w 1139474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74" h="491694">
                  <a:moveTo>
                    <a:pt x="267126" y="0"/>
                  </a:moveTo>
                  <a:lnTo>
                    <a:pt x="872348" y="0"/>
                  </a:lnTo>
                  <a:lnTo>
                    <a:pt x="1139474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Freeform 363">
              <a:extLst>
                <a:ext uri="{FF2B5EF4-FFF2-40B4-BE49-F238E27FC236}">
                  <a16:creationId xmlns:a16="http://schemas.microsoft.com/office/drawing/2014/main" id="{E979B354-0AA7-4DD7-9321-1104D5C2950B}"/>
                </a:ext>
              </a:extLst>
            </p:cNvPr>
            <p:cNvSpPr/>
            <p:nvPr/>
          </p:nvSpPr>
          <p:spPr>
            <a:xfrm>
              <a:off x="1906015" y="2469479"/>
              <a:ext cx="1744696" cy="491694"/>
            </a:xfrm>
            <a:custGeom>
              <a:avLst/>
              <a:gdLst>
                <a:gd name="connsiteX0" fmla="*/ 267127 w 1744696"/>
                <a:gd name="connsiteY0" fmla="*/ 0 h 491694"/>
                <a:gd name="connsiteX1" fmla="*/ 1477569 w 1744696"/>
                <a:gd name="connsiteY1" fmla="*/ 0 h 491694"/>
                <a:gd name="connsiteX2" fmla="*/ 1744696 w 1744696"/>
                <a:gd name="connsiteY2" fmla="*/ 491694 h 491694"/>
                <a:gd name="connsiteX3" fmla="*/ 0 w 1744696"/>
                <a:gd name="connsiteY3" fmla="*/ 491694 h 491694"/>
                <a:gd name="connsiteX4" fmla="*/ 267127 w 1744696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6" h="491694">
                  <a:moveTo>
                    <a:pt x="267127" y="0"/>
                  </a:moveTo>
                  <a:lnTo>
                    <a:pt x="1477569" y="0"/>
                  </a:lnTo>
                  <a:lnTo>
                    <a:pt x="1744696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Freeform 364">
              <a:extLst>
                <a:ext uri="{FF2B5EF4-FFF2-40B4-BE49-F238E27FC236}">
                  <a16:creationId xmlns:a16="http://schemas.microsoft.com/office/drawing/2014/main" id="{A90E2244-DA84-403C-AA45-D541562CBCDC}"/>
                </a:ext>
              </a:extLst>
            </p:cNvPr>
            <p:cNvSpPr/>
            <p:nvPr/>
          </p:nvSpPr>
          <p:spPr>
            <a:xfrm>
              <a:off x="1603403" y="3026488"/>
              <a:ext cx="2349915" cy="491694"/>
            </a:xfrm>
            <a:custGeom>
              <a:avLst/>
              <a:gdLst>
                <a:gd name="connsiteX0" fmla="*/ 267127 w 2349917"/>
                <a:gd name="connsiteY0" fmla="*/ 0 h 491694"/>
                <a:gd name="connsiteX1" fmla="*/ 2082791 w 2349917"/>
                <a:gd name="connsiteY1" fmla="*/ 0 h 491694"/>
                <a:gd name="connsiteX2" fmla="*/ 2349917 w 2349917"/>
                <a:gd name="connsiteY2" fmla="*/ 491694 h 491694"/>
                <a:gd name="connsiteX3" fmla="*/ 0 w 2349917"/>
                <a:gd name="connsiteY3" fmla="*/ 491694 h 491694"/>
                <a:gd name="connsiteX4" fmla="*/ 267127 w 2349917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491694">
                  <a:moveTo>
                    <a:pt x="267127" y="0"/>
                  </a:moveTo>
                  <a:lnTo>
                    <a:pt x="2082791" y="0"/>
                  </a:lnTo>
                  <a:lnTo>
                    <a:pt x="2349917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Freeform 365">
              <a:extLst>
                <a:ext uri="{FF2B5EF4-FFF2-40B4-BE49-F238E27FC236}">
                  <a16:creationId xmlns:a16="http://schemas.microsoft.com/office/drawing/2014/main" id="{B98ABFA9-B151-40DA-854E-2A0282831B40}"/>
                </a:ext>
              </a:extLst>
            </p:cNvPr>
            <p:cNvSpPr/>
            <p:nvPr/>
          </p:nvSpPr>
          <p:spPr>
            <a:xfrm>
              <a:off x="1300795" y="3583497"/>
              <a:ext cx="2955139" cy="491694"/>
            </a:xfrm>
            <a:custGeom>
              <a:avLst/>
              <a:gdLst>
                <a:gd name="connsiteX0" fmla="*/ 267127 w 2955139"/>
                <a:gd name="connsiteY0" fmla="*/ 0 h 491694"/>
                <a:gd name="connsiteX1" fmla="*/ 2688013 w 2955139"/>
                <a:gd name="connsiteY1" fmla="*/ 0 h 491694"/>
                <a:gd name="connsiteX2" fmla="*/ 2955139 w 2955139"/>
                <a:gd name="connsiteY2" fmla="*/ 491694 h 491694"/>
                <a:gd name="connsiteX3" fmla="*/ 0 w 2955139"/>
                <a:gd name="connsiteY3" fmla="*/ 491694 h 491694"/>
                <a:gd name="connsiteX4" fmla="*/ 267127 w 2955139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139" h="491694">
                  <a:moveTo>
                    <a:pt x="267127" y="0"/>
                  </a:moveTo>
                  <a:lnTo>
                    <a:pt x="2688013" y="0"/>
                  </a:lnTo>
                  <a:lnTo>
                    <a:pt x="2955139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Freeform 366">
              <a:extLst>
                <a:ext uri="{FF2B5EF4-FFF2-40B4-BE49-F238E27FC236}">
                  <a16:creationId xmlns:a16="http://schemas.microsoft.com/office/drawing/2014/main" id="{CE6B471C-C20F-410D-A5A7-EDE612D44574}"/>
                </a:ext>
              </a:extLst>
            </p:cNvPr>
            <p:cNvSpPr/>
            <p:nvPr/>
          </p:nvSpPr>
          <p:spPr>
            <a:xfrm>
              <a:off x="998183" y="4140506"/>
              <a:ext cx="3560359" cy="491694"/>
            </a:xfrm>
            <a:custGeom>
              <a:avLst/>
              <a:gdLst>
                <a:gd name="connsiteX0" fmla="*/ 267126 w 3560359"/>
                <a:gd name="connsiteY0" fmla="*/ 0 h 491693"/>
                <a:gd name="connsiteX1" fmla="*/ 3293233 w 3560359"/>
                <a:gd name="connsiteY1" fmla="*/ 0 h 491693"/>
                <a:gd name="connsiteX2" fmla="*/ 3560359 w 3560359"/>
                <a:gd name="connsiteY2" fmla="*/ 491693 h 491693"/>
                <a:gd name="connsiteX3" fmla="*/ 0 w 3560359"/>
                <a:gd name="connsiteY3" fmla="*/ 491693 h 491693"/>
                <a:gd name="connsiteX4" fmla="*/ 267126 w 3560359"/>
                <a:gd name="connsiteY4" fmla="*/ 0 h 49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91693">
                  <a:moveTo>
                    <a:pt x="267126" y="0"/>
                  </a:moveTo>
                  <a:lnTo>
                    <a:pt x="3293233" y="0"/>
                  </a:lnTo>
                  <a:lnTo>
                    <a:pt x="3560359" y="491693"/>
                  </a:lnTo>
                  <a:lnTo>
                    <a:pt x="0" y="491693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74D26669-6E30-453A-A46B-BE34823FCF93}"/>
              </a:ext>
            </a:extLst>
          </p:cNvPr>
          <p:cNvGrpSpPr>
            <a:grpSpLocks noChangeAspect="1"/>
          </p:cNvGrpSpPr>
          <p:nvPr/>
        </p:nvGrpSpPr>
        <p:grpSpPr>
          <a:xfrm>
            <a:off x="10008474" y="4957040"/>
            <a:ext cx="758952" cy="698494"/>
            <a:chOff x="1053542" y="1355460"/>
            <a:chExt cx="3560359" cy="3276739"/>
          </a:xfrm>
        </p:grpSpPr>
        <p:sp>
          <p:nvSpPr>
            <p:cNvPr id="1064" name="Freeform 368">
              <a:extLst>
                <a:ext uri="{FF2B5EF4-FFF2-40B4-BE49-F238E27FC236}">
                  <a16:creationId xmlns:a16="http://schemas.microsoft.com/office/drawing/2014/main" id="{9E91B795-AC4C-4C21-B1C0-FFEC476987EE}"/>
                </a:ext>
              </a:extLst>
            </p:cNvPr>
            <p:cNvSpPr/>
            <p:nvPr/>
          </p:nvSpPr>
          <p:spPr>
            <a:xfrm>
              <a:off x="2609827" y="1355460"/>
              <a:ext cx="447794" cy="412122"/>
            </a:xfrm>
            <a:custGeom>
              <a:avLst/>
              <a:gdLst>
                <a:gd name="connsiteX0" fmla="*/ 223896 w 447792"/>
                <a:gd name="connsiteY0" fmla="*/ 0 h 412121"/>
                <a:gd name="connsiteX1" fmla="*/ 447792 w 447792"/>
                <a:gd name="connsiteY1" fmla="*/ 412121 h 412121"/>
                <a:gd name="connsiteX2" fmla="*/ 0 w 447792"/>
                <a:gd name="connsiteY2" fmla="*/ 412121 h 412121"/>
                <a:gd name="connsiteX3" fmla="*/ 223896 w 447792"/>
                <a:gd name="connsiteY3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92" h="412121">
                  <a:moveTo>
                    <a:pt x="223896" y="0"/>
                  </a:moveTo>
                  <a:lnTo>
                    <a:pt x="447792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Freeform 369">
              <a:extLst>
                <a:ext uri="{FF2B5EF4-FFF2-40B4-BE49-F238E27FC236}">
                  <a16:creationId xmlns:a16="http://schemas.microsoft.com/office/drawing/2014/main" id="{65DF6F5F-8DA0-4E77-856E-1AB258B1E317}"/>
                </a:ext>
              </a:extLst>
            </p:cNvPr>
            <p:cNvSpPr/>
            <p:nvPr/>
          </p:nvSpPr>
          <p:spPr>
            <a:xfrm>
              <a:off x="2350444" y="1832897"/>
              <a:ext cx="966556" cy="412122"/>
            </a:xfrm>
            <a:custGeom>
              <a:avLst/>
              <a:gdLst>
                <a:gd name="connsiteX0" fmla="*/ 223897 w 966554"/>
                <a:gd name="connsiteY0" fmla="*/ 0 h 412121"/>
                <a:gd name="connsiteX1" fmla="*/ 742658 w 966554"/>
                <a:gd name="connsiteY1" fmla="*/ 0 h 412121"/>
                <a:gd name="connsiteX2" fmla="*/ 966554 w 966554"/>
                <a:gd name="connsiteY2" fmla="*/ 412121 h 412121"/>
                <a:gd name="connsiteX3" fmla="*/ 0 w 966554"/>
                <a:gd name="connsiteY3" fmla="*/ 412121 h 412121"/>
                <a:gd name="connsiteX4" fmla="*/ 223897 w 96655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554" h="412121">
                  <a:moveTo>
                    <a:pt x="223897" y="0"/>
                  </a:moveTo>
                  <a:lnTo>
                    <a:pt x="742658" y="0"/>
                  </a:lnTo>
                  <a:lnTo>
                    <a:pt x="966554" y="412121"/>
                  </a:lnTo>
                  <a:lnTo>
                    <a:pt x="0" y="412121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Freeform 370">
              <a:extLst>
                <a:ext uri="{FF2B5EF4-FFF2-40B4-BE49-F238E27FC236}">
                  <a16:creationId xmlns:a16="http://schemas.microsoft.com/office/drawing/2014/main" id="{721D8C3F-5148-4AD0-A48A-8C9C27E73AEB}"/>
                </a:ext>
              </a:extLst>
            </p:cNvPr>
            <p:cNvSpPr/>
            <p:nvPr/>
          </p:nvSpPr>
          <p:spPr>
            <a:xfrm>
              <a:off x="2091065" y="2310329"/>
              <a:ext cx="1485312" cy="412122"/>
            </a:xfrm>
            <a:custGeom>
              <a:avLst/>
              <a:gdLst>
                <a:gd name="connsiteX0" fmla="*/ 223896 w 1485314"/>
                <a:gd name="connsiteY0" fmla="*/ 0 h 412121"/>
                <a:gd name="connsiteX1" fmla="*/ 1261418 w 1485314"/>
                <a:gd name="connsiteY1" fmla="*/ 0 h 412121"/>
                <a:gd name="connsiteX2" fmla="*/ 1485314 w 1485314"/>
                <a:gd name="connsiteY2" fmla="*/ 412121 h 412121"/>
                <a:gd name="connsiteX3" fmla="*/ 0 w 1485314"/>
                <a:gd name="connsiteY3" fmla="*/ 412121 h 412121"/>
                <a:gd name="connsiteX4" fmla="*/ 223896 w 148531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314" h="412121">
                  <a:moveTo>
                    <a:pt x="223896" y="0"/>
                  </a:moveTo>
                  <a:lnTo>
                    <a:pt x="1261418" y="0"/>
                  </a:lnTo>
                  <a:lnTo>
                    <a:pt x="1485314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Freeform 371">
              <a:extLst>
                <a:ext uri="{FF2B5EF4-FFF2-40B4-BE49-F238E27FC236}">
                  <a16:creationId xmlns:a16="http://schemas.microsoft.com/office/drawing/2014/main" id="{58BF60A7-B4AB-45C0-A16E-AED2D40B5C76}"/>
                </a:ext>
              </a:extLst>
            </p:cNvPr>
            <p:cNvSpPr/>
            <p:nvPr/>
          </p:nvSpPr>
          <p:spPr>
            <a:xfrm>
              <a:off x="1831682" y="2787766"/>
              <a:ext cx="2004074" cy="412122"/>
            </a:xfrm>
            <a:custGeom>
              <a:avLst/>
              <a:gdLst>
                <a:gd name="connsiteX0" fmla="*/ 223896 w 2004075"/>
                <a:gd name="connsiteY0" fmla="*/ 0 h 412121"/>
                <a:gd name="connsiteX1" fmla="*/ 1780179 w 2004075"/>
                <a:gd name="connsiteY1" fmla="*/ 0 h 412121"/>
                <a:gd name="connsiteX2" fmla="*/ 2004075 w 2004075"/>
                <a:gd name="connsiteY2" fmla="*/ 412121 h 412121"/>
                <a:gd name="connsiteX3" fmla="*/ 0 w 2004075"/>
                <a:gd name="connsiteY3" fmla="*/ 412121 h 412121"/>
                <a:gd name="connsiteX4" fmla="*/ 223896 w 2004075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4075" h="412121">
                  <a:moveTo>
                    <a:pt x="223896" y="0"/>
                  </a:moveTo>
                  <a:lnTo>
                    <a:pt x="1780179" y="0"/>
                  </a:lnTo>
                  <a:lnTo>
                    <a:pt x="2004075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Freeform 372">
              <a:extLst>
                <a:ext uri="{FF2B5EF4-FFF2-40B4-BE49-F238E27FC236}">
                  <a16:creationId xmlns:a16="http://schemas.microsoft.com/office/drawing/2014/main" id="{6F8B00AF-6F8A-4574-BC37-5F5ACC090332}"/>
                </a:ext>
              </a:extLst>
            </p:cNvPr>
            <p:cNvSpPr/>
            <p:nvPr/>
          </p:nvSpPr>
          <p:spPr>
            <a:xfrm>
              <a:off x="1572304" y="3265203"/>
              <a:ext cx="2522836" cy="412122"/>
            </a:xfrm>
            <a:custGeom>
              <a:avLst/>
              <a:gdLst>
                <a:gd name="connsiteX0" fmla="*/ 223896 w 2522836"/>
                <a:gd name="connsiteY0" fmla="*/ 0 h 412121"/>
                <a:gd name="connsiteX1" fmla="*/ 2298940 w 2522836"/>
                <a:gd name="connsiteY1" fmla="*/ 0 h 412121"/>
                <a:gd name="connsiteX2" fmla="*/ 2522836 w 2522836"/>
                <a:gd name="connsiteY2" fmla="*/ 412121 h 412121"/>
                <a:gd name="connsiteX3" fmla="*/ 0 w 2522836"/>
                <a:gd name="connsiteY3" fmla="*/ 412121 h 412121"/>
                <a:gd name="connsiteX4" fmla="*/ 223896 w 2522836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836" h="412121">
                  <a:moveTo>
                    <a:pt x="223896" y="0"/>
                  </a:moveTo>
                  <a:lnTo>
                    <a:pt x="2298940" y="0"/>
                  </a:lnTo>
                  <a:lnTo>
                    <a:pt x="2522836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Freeform 373">
              <a:extLst>
                <a:ext uri="{FF2B5EF4-FFF2-40B4-BE49-F238E27FC236}">
                  <a16:creationId xmlns:a16="http://schemas.microsoft.com/office/drawing/2014/main" id="{AFECA2E1-3CED-43E9-8F00-C0E7EDB61575}"/>
                </a:ext>
              </a:extLst>
            </p:cNvPr>
            <p:cNvSpPr/>
            <p:nvPr/>
          </p:nvSpPr>
          <p:spPr>
            <a:xfrm>
              <a:off x="1312925" y="3742640"/>
              <a:ext cx="3041597" cy="412122"/>
            </a:xfrm>
            <a:custGeom>
              <a:avLst/>
              <a:gdLst>
                <a:gd name="connsiteX0" fmla="*/ 223896 w 3041597"/>
                <a:gd name="connsiteY0" fmla="*/ 0 h 412121"/>
                <a:gd name="connsiteX1" fmla="*/ 2817701 w 3041597"/>
                <a:gd name="connsiteY1" fmla="*/ 0 h 412121"/>
                <a:gd name="connsiteX2" fmla="*/ 3041597 w 3041597"/>
                <a:gd name="connsiteY2" fmla="*/ 412121 h 412121"/>
                <a:gd name="connsiteX3" fmla="*/ 0 w 3041597"/>
                <a:gd name="connsiteY3" fmla="*/ 412121 h 412121"/>
                <a:gd name="connsiteX4" fmla="*/ 223896 w 3041597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1597" h="412121">
                  <a:moveTo>
                    <a:pt x="223896" y="0"/>
                  </a:moveTo>
                  <a:lnTo>
                    <a:pt x="2817701" y="0"/>
                  </a:lnTo>
                  <a:lnTo>
                    <a:pt x="3041597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Freeform 374">
              <a:extLst>
                <a:ext uri="{FF2B5EF4-FFF2-40B4-BE49-F238E27FC236}">
                  <a16:creationId xmlns:a16="http://schemas.microsoft.com/office/drawing/2014/main" id="{2DE36AB6-D936-47C6-B0AC-0BC320C6061D}"/>
                </a:ext>
              </a:extLst>
            </p:cNvPr>
            <p:cNvSpPr/>
            <p:nvPr/>
          </p:nvSpPr>
          <p:spPr>
            <a:xfrm>
              <a:off x="1053542" y="4220077"/>
              <a:ext cx="3560359" cy="412122"/>
            </a:xfrm>
            <a:custGeom>
              <a:avLst/>
              <a:gdLst>
                <a:gd name="connsiteX0" fmla="*/ 223897 w 3560359"/>
                <a:gd name="connsiteY0" fmla="*/ 0 h 412122"/>
                <a:gd name="connsiteX1" fmla="*/ 3336463 w 3560359"/>
                <a:gd name="connsiteY1" fmla="*/ 0 h 412122"/>
                <a:gd name="connsiteX2" fmla="*/ 3560359 w 3560359"/>
                <a:gd name="connsiteY2" fmla="*/ 412122 h 412122"/>
                <a:gd name="connsiteX3" fmla="*/ 0 w 3560359"/>
                <a:gd name="connsiteY3" fmla="*/ 412122 h 412122"/>
                <a:gd name="connsiteX4" fmla="*/ 223897 w 3560359"/>
                <a:gd name="connsiteY4" fmla="*/ 0 h 4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12122">
                  <a:moveTo>
                    <a:pt x="223897" y="0"/>
                  </a:moveTo>
                  <a:lnTo>
                    <a:pt x="3336463" y="0"/>
                  </a:lnTo>
                  <a:lnTo>
                    <a:pt x="3560359" y="412122"/>
                  </a:lnTo>
                  <a:lnTo>
                    <a:pt x="0" y="412122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055292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Social media icons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128789A-569D-4157-B2C8-59E47B8D9747}"/>
              </a:ext>
            </a:extLst>
          </p:cNvPr>
          <p:cNvGrpSpPr/>
          <p:nvPr/>
        </p:nvGrpSpPr>
        <p:grpSpPr>
          <a:xfrm>
            <a:off x="2971790" y="1696826"/>
            <a:ext cx="6248420" cy="4006893"/>
            <a:chOff x="441138" y="628952"/>
            <a:chExt cx="8559102" cy="548865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62619089-EC8F-4F9E-872D-E2E8658CCA6A}"/>
                </a:ext>
              </a:extLst>
            </p:cNvPr>
            <p:cNvSpPr/>
            <p:nvPr/>
          </p:nvSpPr>
          <p:spPr>
            <a:xfrm>
              <a:off x="3641538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7FA0834E-48A7-430C-8FB3-A2EC0D0D8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628952"/>
              <a:ext cx="566928" cy="566928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1F36A73F-7450-4B15-B6FD-ADEA43C004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41138" y="1332056"/>
              <a:ext cx="566928" cy="566928"/>
            </a:xfrm>
            <a:prstGeom prst="rect">
              <a:avLst/>
            </a:prstGeom>
          </p:spPr>
        </p:pic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B75246B1-2848-4E44-A623-5971FE78CFD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09406" y="2738264"/>
              <a:ext cx="566928" cy="566928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EB278A0-7EEB-4D23-A81D-DD3350B4B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177674" y="1332056"/>
              <a:ext cx="566928" cy="566928"/>
            </a:xfrm>
            <a:prstGeom prst="rect">
              <a:avLst/>
            </a:prstGeom>
          </p:spPr>
        </p:pic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082F684-B88C-43CF-86B1-F3F6BB7B11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309406" y="2035160"/>
              <a:ext cx="566928" cy="566928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42E6F2F9-7B6B-4A50-991A-46EF4D82B3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441138" y="3441368"/>
              <a:ext cx="566928" cy="5669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8A10792A-F874-467B-BA5E-CAC713072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1309406" y="4847576"/>
              <a:ext cx="566928" cy="5669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327AEE0-3092-464D-A6BA-7EC68BDB67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441138" y="4847576"/>
              <a:ext cx="566928" cy="5669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F5ED90AF-8A9C-47D1-BC85-8CDD226C5F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309406" y="628952"/>
              <a:ext cx="566928" cy="566928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D3A3A44F-3386-45AD-AF21-B460FA56A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1309406" y="1332056"/>
              <a:ext cx="566928" cy="566928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C6E6D29E-E9CC-45CF-A093-AC80161649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309406" y="5550677"/>
              <a:ext cx="566928" cy="566928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CC03709-24BE-4305-8EC1-96E7418AE40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177675" y="628952"/>
              <a:ext cx="566928" cy="566928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B1833A9-2637-4349-A6BC-C0FC1EBF2C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5550677"/>
              <a:ext cx="566928" cy="566928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3BEB421B-9E42-4E10-B334-09D7BD2AB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1309406" y="3441368"/>
              <a:ext cx="566928" cy="566928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DAFF03FC-282D-4FA2-B731-83296F84C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309406" y="4144472"/>
              <a:ext cx="566928" cy="566928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BD3779C-2CAA-4D1D-B193-787176F469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441138" y="2035160"/>
              <a:ext cx="566928" cy="566928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D05CB82B-EBB7-47AE-AA50-D061BA7D5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4144472"/>
              <a:ext cx="566928" cy="566928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25DD210D-892A-47FD-B663-21C9B4165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2738264"/>
              <a:ext cx="566928" cy="566928"/>
            </a:xfrm>
            <a:prstGeom prst="rect">
              <a:avLst/>
            </a:prstGeom>
          </p:spPr>
        </p:pic>
        <p:sp>
          <p:nvSpPr>
            <p:cNvPr id="22" name="Graphic 37">
              <a:extLst>
                <a:ext uri="{FF2B5EF4-FFF2-40B4-BE49-F238E27FC236}">
                  <a16:creationId xmlns:a16="http://schemas.microsoft.com/office/drawing/2014/main" id="{8EFB494C-B5A9-42EA-A6A4-8AE04EB70784}"/>
                </a:ext>
              </a:extLst>
            </p:cNvPr>
            <p:cNvSpPr/>
            <p:nvPr/>
          </p:nvSpPr>
          <p:spPr>
            <a:xfrm>
              <a:off x="364153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" name="Graphic 37">
              <a:extLst>
                <a:ext uri="{FF2B5EF4-FFF2-40B4-BE49-F238E27FC236}">
                  <a16:creationId xmlns:a16="http://schemas.microsoft.com/office/drawing/2014/main" id="{C7BD711A-D972-4D2E-860D-0B3A4A075C86}"/>
                </a:ext>
              </a:extLst>
            </p:cNvPr>
            <p:cNvGrpSpPr/>
            <p:nvPr/>
          </p:nvGrpSpPr>
          <p:grpSpPr>
            <a:xfrm>
              <a:off x="3731452" y="718923"/>
              <a:ext cx="387098" cy="387041"/>
              <a:chOff x="3731452" y="718923"/>
              <a:chExt cx="387098" cy="387041"/>
            </a:xfrm>
            <a:solidFill>
              <a:srgbClr val="FFFFF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9ED7BED-6F4E-4CD1-A4ED-C45DAF7C0681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40385AB-F6BF-4BBB-B373-C71775BBD012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2146ED8-4602-4656-BA0C-C965A3A0C479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" name="Graphic 38">
              <a:extLst>
                <a:ext uri="{FF2B5EF4-FFF2-40B4-BE49-F238E27FC236}">
                  <a16:creationId xmlns:a16="http://schemas.microsoft.com/office/drawing/2014/main" id="{B20E2699-E1E6-4527-A663-6B1CB3DDDA7D}"/>
                </a:ext>
              </a:extLst>
            </p:cNvPr>
            <p:cNvSpPr/>
            <p:nvPr/>
          </p:nvSpPr>
          <p:spPr>
            <a:xfrm>
              <a:off x="3641538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Graphic 38">
              <a:extLst>
                <a:ext uri="{FF2B5EF4-FFF2-40B4-BE49-F238E27FC236}">
                  <a16:creationId xmlns:a16="http://schemas.microsoft.com/office/drawing/2014/main" id="{CB4986CD-15A4-4664-A434-9486CC79CBDD}"/>
                </a:ext>
              </a:extLst>
            </p:cNvPr>
            <p:cNvSpPr/>
            <p:nvPr/>
          </p:nvSpPr>
          <p:spPr>
            <a:xfrm>
              <a:off x="3737972" y="1428886"/>
              <a:ext cx="374116" cy="375987"/>
            </a:xfrm>
            <a:custGeom>
              <a:avLst/>
              <a:gdLst>
                <a:gd name="connsiteX0" fmla="*/ 319634 w 374116"/>
                <a:gd name="connsiteY0" fmla="*/ 54652 h 375987"/>
                <a:gd name="connsiteX1" fmla="*/ 187823 w 374116"/>
                <a:gd name="connsiteY1" fmla="*/ 0 h 375987"/>
                <a:gd name="connsiteX2" fmla="*/ 1531 w 374116"/>
                <a:gd name="connsiteY2" fmla="*/ 186293 h 375987"/>
                <a:gd name="connsiteX3" fmla="*/ 26419 w 374116"/>
                <a:gd name="connsiteY3" fmla="*/ 279439 h 375987"/>
                <a:gd name="connsiteX4" fmla="*/ 0 w 374116"/>
                <a:gd name="connsiteY4" fmla="*/ 375987 h 375987"/>
                <a:gd name="connsiteX5" fmla="*/ 98759 w 374116"/>
                <a:gd name="connsiteY5" fmla="*/ 350079 h 375987"/>
                <a:gd name="connsiteX6" fmla="*/ 187767 w 374116"/>
                <a:gd name="connsiteY6" fmla="*/ 372756 h 375987"/>
                <a:gd name="connsiteX7" fmla="*/ 187823 w 374116"/>
                <a:gd name="connsiteY7" fmla="*/ 372756 h 375987"/>
                <a:gd name="connsiteX8" fmla="*/ 374116 w 374116"/>
                <a:gd name="connsiteY8" fmla="*/ 186463 h 375987"/>
                <a:gd name="connsiteX9" fmla="*/ 319634 w 374116"/>
                <a:gd name="connsiteY9" fmla="*/ 54652 h 375987"/>
                <a:gd name="connsiteX10" fmla="*/ 187880 w 374116"/>
                <a:gd name="connsiteY10" fmla="*/ 341291 h 375987"/>
                <a:gd name="connsiteX11" fmla="*/ 187823 w 374116"/>
                <a:gd name="connsiteY11" fmla="*/ 341291 h 375987"/>
                <a:gd name="connsiteX12" fmla="*/ 109020 w 374116"/>
                <a:gd name="connsiteY12" fmla="*/ 319691 h 375987"/>
                <a:gd name="connsiteX13" fmla="*/ 103351 w 374116"/>
                <a:gd name="connsiteY13" fmla="*/ 316346 h 375987"/>
                <a:gd name="connsiteX14" fmla="*/ 44731 w 374116"/>
                <a:gd name="connsiteY14" fmla="*/ 331710 h 375987"/>
                <a:gd name="connsiteX15" fmla="*/ 60378 w 374116"/>
                <a:gd name="connsiteY15" fmla="*/ 274564 h 375987"/>
                <a:gd name="connsiteX16" fmla="*/ 56693 w 374116"/>
                <a:gd name="connsiteY16" fmla="*/ 268724 h 375987"/>
                <a:gd name="connsiteX17" fmla="*/ 32995 w 374116"/>
                <a:gd name="connsiteY17" fmla="*/ 186293 h 375987"/>
                <a:gd name="connsiteX18" fmla="*/ 187880 w 374116"/>
                <a:gd name="connsiteY18" fmla="*/ 31465 h 375987"/>
                <a:gd name="connsiteX19" fmla="*/ 342651 w 374116"/>
                <a:gd name="connsiteY19" fmla="*/ 186406 h 375987"/>
                <a:gd name="connsiteX20" fmla="*/ 187880 w 374116"/>
                <a:gd name="connsiteY20" fmla="*/ 341291 h 37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116" h="375987">
                  <a:moveTo>
                    <a:pt x="319634" y="54652"/>
                  </a:moveTo>
                  <a:cubicBezTo>
                    <a:pt x="284768" y="19560"/>
                    <a:pt x="237316" y="-113"/>
                    <a:pt x="187823" y="0"/>
                  </a:cubicBezTo>
                  <a:cubicBezTo>
                    <a:pt x="85153" y="0"/>
                    <a:pt x="1587" y="83566"/>
                    <a:pt x="1531" y="186293"/>
                  </a:cubicBezTo>
                  <a:cubicBezTo>
                    <a:pt x="1474" y="219005"/>
                    <a:pt x="10091" y="251093"/>
                    <a:pt x="26419" y="279439"/>
                  </a:cubicBezTo>
                  <a:lnTo>
                    <a:pt x="0" y="375987"/>
                  </a:lnTo>
                  <a:lnTo>
                    <a:pt x="98759" y="350079"/>
                  </a:lnTo>
                  <a:cubicBezTo>
                    <a:pt x="126085" y="364932"/>
                    <a:pt x="156642" y="372756"/>
                    <a:pt x="187767" y="372756"/>
                  </a:cubicBezTo>
                  <a:lnTo>
                    <a:pt x="187823" y="372756"/>
                  </a:lnTo>
                  <a:cubicBezTo>
                    <a:pt x="290494" y="372756"/>
                    <a:pt x="374059" y="289190"/>
                    <a:pt x="374116" y="186463"/>
                  </a:cubicBezTo>
                  <a:cubicBezTo>
                    <a:pt x="374286" y="137027"/>
                    <a:pt x="354670" y="89575"/>
                    <a:pt x="319634" y="54652"/>
                  </a:cubicBezTo>
                  <a:close/>
                  <a:moveTo>
                    <a:pt x="187880" y="341291"/>
                  </a:moveTo>
                  <a:lnTo>
                    <a:pt x="187823" y="341291"/>
                  </a:lnTo>
                  <a:cubicBezTo>
                    <a:pt x="160100" y="341291"/>
                    <a:pt x="132888" y="333864"/>
                    <a:pt x="109020" y="319691"/>
                  </a:cubicBezTo>
                  <a:lnTo>
                    <a:pt x="103351" y="316346"/>
                  </a:lnTo>
                  <a:lnTo>
                    <a:pt x="44731" y="331710"/>
                  </a:lnTo>
                  <a:lnTo>
                    <a:pt x="60378" y="274564"/>
                  </a:lnTo>
                  <a:lnTo>
                    <a:pt x="56693" y="268724"/>
                  </a:lnTo>
                  <a:cubicBezTo>
                    <a:pt x="41159" y="244063"/>
                    <a:pt x="32995" y="215490"/>
                    <a:pt x="32995" y="186293"/>
                  </a:cubicBezTo>
                  <a:cubicBezTo>
                    <a:pt x="33052" y="100914"/>
                    <a:pt x="102501" y="31465"/>
                    <a:pt x="187880" y="31465"/>
                  </a:cubicBezTo>
                  <a:cubicBezTo>
                    <a:pt x="273429" y="31522"/>
                    <a:pt x="342708" y="100914"/>
                    <a:pt x="342651" y="186406"/>
                  </a:cubicBezTo>
                  <a:cubicBezTo>
                    <a:pt x="342651" y="271842"/>
                    <a:pt x="273203" y="341291"/>
                    <a:pt x="187880" y="341291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Graphic 38">
              <a:extLst>
                <a:ext uri="{FF2B5EF4-FFF2-40B4-BE49-F238E27FC236}">
                  <a16:creationId xmlns:a16="http://schemas.microsoft.com/office/drawing/2014/main" id="{02D96B55-885A-4E63-8F66-19339F165BDF}"/>
                </a:ext>
              </a:extLst>
            </p:cNvPr>
            <p:cNvSpPr/>
            <p:nvPr/>
          </p:nvSpPr>
          <p:spPr>
            <a:xfrm>
              <a:off x="3831118" y="1529006"/>
              <a:ext cx="189160" cy="175711"/>
            </a:xfrm>
            <a:custGeom>
              <a:avLst/>
              <a:gdLst>
                <a:gd name="connsiteX0" fmla="*/ 179659 w 189160"/>
                <a:gd name="connsiteY0" fmla="*/ 125178 h 175711"/>
                <a:gd name="connsiteX1" fmla="*/ 147855 w 189160"/>
                <a:gd name="connsiteY1" fmla="*/ 110041 h 175711"/>
                <a:gd name="connsiteX2" fmla="*/ 137367 w 189160"/>
                <a:gd name="connsiteY2" fmla="*/ 112365 h 175711"/>
                <a:gd name="connsiteX3" fmla="*/ 122627 w 189160"/>
                <a:gd name="connsiteY3" fmla="*/ 130620 h 175711"/>
                <a:gd name="connsiteX4" fmla="*/ 112535 w 189160"/>
                <a:gd name="connsiteY4" fmla="*/ 131754 h 175711"/>
                <a:gd name="connsiteX5" fmla="*/ 75118 w 189160"/>
                <a:gd name="connsiteY5" fmla="*/ 108623 h 175711"/>
                <a:gd name="connsiteX6" fmla="*/ 49209 w 189160"/>
                <a:gd name="connsiteY6" fmla="*/ 76365 h 175711"/>
                <a:gd name="connsiteX7" fmla="*/ 51250 w 189160"/>
                <a:gd name="connsiteY7" fmla="*/ 66841 h 175711"/>
                <a:gd name="connsiteX8" fmla="*/ 58224 w 189160"/>
                <a:gd name="connsiteY8" fmla="*/ 58677 h 175711"/>
                <a:gd name="connsiteX9" fmla="*/ 62872 w 189160"/>
                <a:gd name="connsiteY9" fmla="*/ 50910 h 175711"/>
                <a:gd name="connsiteX10" fmla="*/ 62475 w 189160"/>
                <a:gd name="connsiteY10" fmla="*/ 42746 h 175711"/>
                <a:gd name="connsiteX11" fmla="*/ 48132 w 189160"/>
                <a:gd name="connsiteY11" fmla="*/ 8164 h 175711"/>
                <a:gd name="connsiteX12" fmla="*/ 37644 w 189160"/>
                <a:gd name="connsiteY12" fmla="*/ 170 h 175711"/>
                <a:gd name="connsiteX13" fmla="*/ 28743 w 189160"/>
                <a:gd name="connsiteY13" fmla="*/ 0 h 175711"/>
                <a:gd name="connsiteX14" fmla="*/ 16328 w 189160"/>
                <a:gd name="connsiteY14" fmla="*/ 5839 h 175711"/>
                <a:gd name="connsiteX15" fmla="*/ 0 w 189160"/>
                <a:gd name="connsiteY15" fmla="*/ 44731 h 175711"/>
                <a:gd name="connsiteX16" fmla="*/ 18992 w 189160"/>
                <a:gd name="connsiteY16" fmla="*/ 92863 h 175711"/>
                <a:gd name="connsiteX17" fmla="*/ 98532 w 189160"/>
                <a:gd name="connsiteY17" fmla="*/ 163162 h 175711"/>
                <a:gd name="connsiteX18" fmla="*/ 125064 w 189160"/>
                <a:gd name="connsiteY18" fmla="*/ 172970 h 175711"/>
                <a:gd name="connsiteX19" fmla="*/ 154375 w 189160"/>
                <a:gd name="connsiteY19" fmla="*/ 174841 h 175711"/>
                <a:gd name="connsiteX20" fmla="*/ 185782 w 189160"/>
                <a:gd name="connsiteY20" fmla="*/ 152730 h 175711"/>
                <a:gd name="connsiteX21" fmla="*/ 188504 w 189160"/>
                <a:gd name="connsiteY21" fmla="*/ 130620 h 175711"/>
                <a:gd name="connsiteX22" fmla="*/ 179659 w 189160"/>
                <a:gd name="connsiteY22" fmla="*/ 125178 h 1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160" h="175711">
                  <a:moveTo>
                    <a:pt x="179659" y="125178"/>
                  </a:moveTo>
                  <a:cubicBezTo>
                    <a:pt x="175011" y="122853"/>
                    <a:pt x="152107" y="111571"/>
                    <a:pt x="147855" y="110041"/>
                  </a:cubicBezTo>
                  <a:cubicBezTo>
                    <a:pt x="143603" y="108510"/>
                    <a:pt x="140485" y="107716"/>
                    <a:pt x="137367" y="112365"/>
                  </a:cubicBezTo>
                  <a:cubicBezTo>
                    <a:pt x="134249" y="117014"/>
                    <a:pt x="125348" y="127502"/>
                    <a:pt x="122627" y="130620"/>
                  </a:cubicBezTo>
                  <a:cubicBezTo>
                    <a:pt x="119905" y="133738"/>
                    <a:pt x="117184" y="134135"/>
                    <a:pt x="112535" y="131754"/>
                  </a:cubicBezTo>
                  <a:cubicBezTo>
                    <a:pt x="107886" y="129373"/>
                    <a:pt x="92863" y="124497"/>
                    <a:pt x="75118" y="108623"/>
                  </a:cubicBezTo>
                  <a:cubicBezTo>
                    <a:pt x="61285" y="96264"/>
                    <a:pt x="51931" y="81014"/>
                    <a:pt x="49209" y="76365"/>
                  </a:cubicBezTo>
                  <a:cubicBezTo>
                    <a:pt x="46488" y="71716"/>
                    <a:pt x="48926" y="69165"/>
                    <a:pt x="51250" y="66841"/>
                  </a:cubicBezTo>
                  <a:cubicBezTo>
                    <a:pt x="53348" y="64743"/>
                    <a:pt x="55899" y="61398"/>
                    <a:pt x="58224" y="58677"/>
                  </a:cubicBezTo>
                  <a:cubicBezTo>
                    <a:pt x="60548" y="55956"/>
                    <a:pt x="61342" y="54028"/>
                    <a:pt x="62872" y="50910"/>
                  </a:cubicBezTo>
                  <a:cubicBezTo>
                    <a:pt x="64403" y="47792"/>
                    <a:pt x="63666" y="45071"/>
                    <a:pt x="62475" y="42746"/>
                  </a:cubicBezTo>
                  <a:cubicBezTo>
                    <a:pt x="61285" y="40422"/>
                    <a:pt x="51987" y="17518"/>
                    <a:pt x="48132" y="8164"/>
                  </a:cubicBezTo>
                  <a:cubicBezTo>
                    <a:pt x="44334" y="-907"/>
                    <a:pt x="40535" y="340"/>
                    <a:pt x="37644" y="170"/>
                  </a:cubicBezTo>
                  <a:cubicBezTo>
                    <a:pt x="34923" y="57"/>
                    <a:pt x="31805" y="0"/>
                    <a:pt x="28743" y="0"/>
                  </a:cubicBezTo>
                  <a:cubicBezTo>
                    <a:pt x="25682" y="0"/>
                    <a:pt x="20579" y="1134"/>
                    <a:pt x="16328" y="5839"/>
                  </a:cubicBezTo>
                  <a:cubicBezTo>
                    <a:pt x="12076" y="10545"/>
                    <a:pt x="0" y="21770"/>
                    <a:pt x="0" y="44731"/>
                  </a:cubicBezTo>
                  <a:cubicBezTo>
                    <a:pt x="0" y="67691"/>
                    <a:pt x="16668" y="89801"/>
                    <a:pt x="18992" y="92863"/>
                  </a:cubicBezTo>
                  <a:cubicBezTo>
                    <a:pt x="21316" y="95981"/>
                    <a:pt x="51817" y="142979"/>
                    <a:pt x="98532" y="163162"/>
                  </a:cubicBezTo>
                  <a:cubicBezTo>
                    <a:pt x="107206" y="166904"/>
                    <a:pt x="116050" y="170192"/>
                    <a:pt x="125064" y="172970"/>
                  </a:cubicBezTo>
                  <a:cubicBezTo>
                    <a:pt x="136233" y="176485"/>
                    <a:pt x="146381" y="176031"/>
                    <a:pt x="154375" y="174841"/>
                  </a:cubicBezTo>
                  <a:cubicBezTo>
                    <a:pt x="163332" y="173480"/>
                    <a:pt x="181927" y="163559"/>
                    <a:pt x="185782" y="152730"/>
                  </a:cubicBezTo>
                  <a:cubicBezTo>
                    <a:pt x="189637" y="141902"/>
                    <a:pt x="189637" y="132548"/>
                    <a:pt x="188504" y="130620"/>
                  </a:cubicBezTo>
                  <a:cubicBezTo>
                    <a:pt x="187370" y="128693"/>
                    <a:pt x="184308" y="127559"/>
                    <a:pt x="179659" y="125178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Graphic 39">
              <a:extLst>
                <a:ext uri="{FF2B5EF4-FFF2-40B4-BE49-F238E27FC236}">
                  <a16:creationId xmlns:a16="http://schemas.microsoft.com/office/drawing/2014/main" id="{703327AC-C181-4E67-B193-A04DA2E57261}"/>
                </a:ext>
              </a:extLst>
            </p:cNvPr>
            <p:cNvSpPr/>
            <p:nvPr/>
          </p:nvSpPr>
          <p:spPr>
            <a:xfrm>
              <a:off x="4509806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Graphic 39">
              <a:extLst>
                <a:ext uri="{FF2B5EF4-FFF2-40B4-BE49-F238E27FC236}">
                  <a16:creationId xmlns:a16="http://schemas.microsoft.com/office/drawing/2014/main" id="{F6C11CCA-9755-4FE4-A94E-2D56A31572C0}"/>
                </a:ext>
              </a:extLst>
            </p:cNvPr>
            <p:cNvSpPr/>
            <p:nvPr/>
          </p:nvSpPr>
          <p:spPr>
            <a:xfrm>
              <a:off x="4595122" y="2823580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Graphic 40">
              <a:extLst>
                <a:ext uri="{FF2B5EF4-FFF2-40B4-BE49-F238E27FC236}">
                  <a16:creationId xmlns:a16="http://schemas.microsoft.com/office/drawing/2014/main" id="{29C50132-80AA-4568-974A-AFE0B8D672EE}"/>
                </a:ext>
              </a:extLst>
            </p:cNvPr>
            <p:cNvSpPr/>
            <p:nvPr/>
          </p:nvSpPr>
          <p:spPr>
            <a:xfrm>
              <a:off x="5378074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40">
              <a:extLst>
                <a:ext uri="{FF2B5EF4-FFF2-40B4-BE49-F238E27FC236}">
                  <a16:creationId xmlns:a16="http://schemas.microsoft.com/office/drawing/2014/main" id="{D6F8B0A7-1980-49B7-A0F6-F62D9C145EE7}"/>
                </a:ext>
              </a:extLst>
            </p:cNvPr>
            <p:cNvGrpSpPr/>
            <p:nvPr/>
          </p:nvGrpSpPr>
          <p:grpSpPr>
            <a:xfrm>
              <a:off x="5510156" y="1473221"/>
              <a:ext cx="302739" cy="284602"/>
              <a:chOff x="5510156" y="1473221"/>
              <a:chExt cx="302739" cy="284602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360292-5C9E-416B-8F99-1F9E09C018DE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2C7C7EF-92AD-4EBF-A5E7-53B0AC8062B7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solidFill>
                <a:srgbClr val="000000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Graphic 41">
              <a:extLst>
                <a:ext uri="{FF2B5EF4-FFF2-40B4-BE49-F238E27FC236}">
                  <a16:creationId xmlns:a16="http://schemas.microsoft.com/office/drawing/2014/main" id="{FD2C106B-5A90-4FEB-99C3-AA36CE340C39}"/>
                </a:ext>
              </a:extLst>
            </p:cNvPr>
            <p:cNvSpPr/>
            <p:nvPr/>
          </p:nvSpPr>
          <p:spPr>
            <a:xfrm>
              <a:off x="4509806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Graphic 41">
              <a:extLst>
                <a:ext uri="{FF2B5EF4-FFF2-40B4-BE49-F238E27FC236}">
                  <a16:creationId xmlns:a16="http://schemas.microsoft.com/office/drawing/2014/main" id="{9412F8CD-51E0-4F97-9A3A-7DC5F8DAACC9}"/>
                </a:ext>
              </a:extLst>
            </p:cNvPr>
            <p:cNvSpPr/>
            <p:nvPr/>
          </p:nvSpPr>
          <p:spPr>
            <a:xfrm>
              <a:off x="4604475" y="2147371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42">
              <a:extLst>
                <a:ext uri="{FF2B5EF4-FFF2-40B4-BE49-F238E27FC236}">
                  <a16:creationId xmlns:a16="http://schemas.microsoft.com/office/drawing/2014/main" id="{C943D17C-BE7F-4405-BAF6-85BCBE135053}"/>
                </a:ext>
              </a:extLst>
            </p:cNvPr>
            <p:cNvGrpSpPr/>
            <p:nvPr/>
          </p:nvGrpSpPr>
          <p:grpSpPr>
            <a:xfrm>
              <a:off x="3641538" y="3441368"/>
              <a:ext cx="566928" cy="566928"/>
              <a:chOff x="3641538" y="3441368"/>
              <a:chExt cx="566928" cy="56692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753FD0E-A0D5-43EB-B2D1-DC63EFC4CF13}"/>
                  </a:ext>
                </a:extLst>
              </p:cNvPr>
              <p:cNvSpPr/>
              <p:nvPr/>
            </p:nvSpPr>
            <p:spPr>
              <a:xfrm>
                <a:off x="3747837" y="3580847"/>
                <a:ext cx="354330" cy="287984"/>
              </a:xfrm>
              <a:custGeom>
                <a:avLst/>
                <a:gdLst>
                  <a:gd name="connsiteX0" fmla="*/ 111401 w 354330"/>
                  <a:gd name="connsiteY0" fmla="*/ 287985 h 287984"/>
                  <a:gd name="connsiteX1" fmla="*/ 318273 w 354330"/>
                  <a:gd name="connsiteY1" fmla="*/ 81113 h 287984"/>
                  <a:gd name="connsiteX2" fmla="*/ 318047 w 354330"/>
                  <a:gd name="connsiteY2" fmla="*/ 71702 h 287984"/>
                  <a:gd name="connsiteX3" fmla="*/ 354330 w 354330"/>
                  <a:gd name="connsiteY3" fmla="*/ 34058 h 287984"/>
                  <a:gd name="connsiteX4" fmla="*/ 312547 w 354330"/>
                  <a:gd name="connsiteY4" fmla="*/ 45509 h 287984"/>
                  <a:gd name="connsiteX5" fmla="*/ 344522 w 354330"/>
                  <a:gd name="connsiteY5" fmla="*/ 5314 h 287984"/>
                  <a:gd name="connsiteX6" fmla="*/ 298374 w 354330"/>
                  <a:gd name="connsiteY6" fmla="*/ 22946 h 287984"/>
                  <a:gd name="connsiteX7" fmla="*/ 195533 w 354330"/>
                  <a:gd name="connsiteY7" fmla="*/ 19771 h 287984"/>
                  <a:gd name="connsiteX8" fmla="*/ 174500 w 354330"/>
                  <a:gd name="connsiteY8" fmla="*/ 89276 h 287984"/>
                  <a:gd name="connsiteX9" fmla="*/ 24661 w 354330"/>
                  <a:gd name="connsiteY9" fmla="*/ 13308 h 287984"/>
                  <a:gd name="connsiteX10" fmla="*/ 47168 w 354330"/>
                  <a:gd name="connsiteY10" fmla="*/ 110366 h 287984"/>
                  <a:gd name="connsiteX11" fmla="*/ 14173 w 354330"/>
                  <a:gd name="connsiteY11" fmla="*/ 101295 h 287984"/>
                  <a:gd name="connsiteX12" fmla="*/ 14173 w 354330"/>
                  <a:gd name="connsiteY12" fmla="*/ 102202 h 287984"/>
                  <a:gd name="connsiteX13" fmla="*/ 72510 w 354330"/>
                  <a:gd name="connsiteY13" fmla="*/ 173465 h 287984"/>
                  <a:gd name="connsiteX14" fmla="*/ 39685 w 354330"/>
                  <a:gd name="connsiteY14" fmla="*/ 174712 h 287984"/>
                  <a:gd name="connsiteX15" fmla="*/ 107603 w 354330"/>
                  <a:gd name="connsiteY15" fmla="*/ 225226 h 287984"/>
                  <a:gd name="connsiteX16" fmla="*/ 0 w 354330"/>
                  <a:gd name="connsiteY16" fmla="*/ 255330 h 287984"/>
                  <a:gd name="connsiteX17" fmla="*/ 111401 w 354330"/>
                  <a:gd name="connsiteY17" fmla="*/ 287928 h 287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4330" h="287984">
                    <a:moveTo>
                      <a:pt x="111401" y="287985"/>
                    </a:moveTo>
                    <a:cubicBezTo>
                      <a:pt x="245140" y="287985"/>
                      <a:pt x="318273" y="177207"/>
                      <a:pt x="318273" y="81113"/>
                    </a:cubicBezTo>
                    <a:cubicBezTo>
                      <a:pt x="318273" y="77994"/>
                      <a:pt x="318273" y="74820"/>
                      <a:pt x="318047" y="71702"/>
                    </a:cubicBezTo>
                    <a:cubicBezTo>
                      <a:pt x="332277" y="61383"/>
                      <a:pt x="344579" y="48684"/>
                      <a:pt x="354330" y="34058"/>
                    </a:cubicBezTo>
                    <a:cubicBezTo>
                      <a:pt x="341064" y="39954"/>
                      <a:pt x="327004" y="43809"/>
                      <a:pt x="312547" y="45509"/>
                    </a:cubicBezTo>
                    <a:cubicBezTo>
                      <a:pt x="327741" y="36439"/>
                      <a:pt x="339080" y="22152"/>
                      <a:pt x="344522" y="5314"/>
                    </a:cubicBezTo>
                    <a:cubicBezTo>
                      <a:pt x="330236" y="13761"/>
                      <a:pt x="314645" y="19771"/>
                      <a:pt x="298374" y="22946"/>
                    </a:cubicBezTo>
                    <a:cubicBezTo>
                      <a:pt x="270878" y="-6364"/>
                      <a:pt x="224787" y="-7782"/>
                      <a:pt x="195533" y="19771"/>
                    </a:cubicBezTo>
                    <a:cubicBezTo>
                      <a:pt x="176655" y="37516"/>
                      <a:pt x="168604" y="64048"/>
                      <a:pt x="174500" y="89276"/>
                    </a:cubicBezTo>
                    <a:cubicBezTo>
                      <a:pt x="116050" y="86328"/>
                      <a:pt x="61568" y="58719"/>
                      <a:pt x="24661" y="13308"/>
                    </a:cubicBezTo>
                    <a:cubicBezTo>
                      <a:pt x="5386" y="46530"/>
                      <a:pt x="15194" y="88993"/>
                      <a:pt x="47168" y="110366"/>
                    </a:cubicBezTo>
                    <a:cubicBezTo>
                      <a:pt x="35603" y="110026"/>
                      <a:pt x="24265" y="106908"/>
                      <a:pt x="14173" y="101295"/>
                    </a:cubicBezTo>
                    <a:lnTo>
                      <a:pt x="14173" y="102202"/>
                    </a:lnTo>
                    <a:cubicBezTo>
                      <a:pt x="14173" y="136842"/>
                      <a:pt x="38551" y="166605"/>
                      <a:pt x="72510" y="173465"/>
                    </a:cubicBezTo>
                    <a:cubicBezTo>
                      <a:pt x="61795" y="176413"/>
                      <a:pt x="50570" y="176810"/>
                      <a:pt x="39685" y="174712"/>
                    </a:cubicBezTo>
                    <a:cubicBezTo>
                      <a:pt x="49209" y="204306"/>
                      <a:pt x="76479" y="224602"/>
                      <a:pt x="107603" y="225226"/>
                    </a:cubicBezTo>
                    <a:cubicBezTo>
                      <a:pt x="77159" y="249150"/>
                      <a:pt x="38438" y="259978"/>
                      <a:pt x="0" y="255330"/>
                    </a:cubicBezTo>
                    <a:cubicBezTo>
                      <a:pt x="33222" y="276646"/>
                      <a:pt x="71943" y="287985"/>
                      <a:pt x="111401" y="287928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7C9E4CF-8C29-4EBE-97D9-8940E895ABFB}"/>
                  </a:ext>
                </a:extLst>
              </p:cNvPr>
              <p:cNvSpPr/>
              <p:nvPr/>
            </p:nvSpPr>
            <p:spPr>
              <a:xfrm>
                <a:off x="3641538" y="3441368"/>
                <a:ext cx="566928" cy="566928"/>
              </a:xfrm>
              <a:custGeom>
                <a:avLst/>
                <a:gdLst>
                  <a:gd name="connsiteX0" fmla="*/ 0 w 566928"/>
                  <a:gd name="connsiteY0" fmla="*/ 0 h 566928"/>
                  <a:gd name="connsiteX1" fmla="*/ 566928 w 566928"/>
                  <a:gd name="connsiteY1" fmla="*/ 0 h 566928"/>
                  <a:gd name="connsiteX2" fmla="*/ 566928 w 566928"/>
                  <a:gd name="connsiteY2" fmla="*/ 566928 h 566928"/>
                  <a:gd name="connsiteX3" fmla="*/ 0 w 566928"/>
                  <a:gd name="connsiteY3" fmla="*/ 566928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928" h="566928">
                    <a:moveTo>
                      <a:pt x="0" y="0"/>
                    </a:moveTo>
                    <a:lnTo>
                      <a:pt x="566928" y="0"/>
                    </a:lnTo>
                    <a:lnTo>
                      <a:pt x="566928" y="566928"/>
                    </a:lnTo>
                    <a:lnTo>
                      <a:pt x="0" y="566928"/>
                    </a:lnTo>
                    <a:close/>
                  </a:path>
                </a:pathLst>
              </a:custGeom>
              <a:no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Graphic 43">
              <a:extLst>
                <a:ext uri="{FF2B5EF4-FFF2-40B4-BE49-F238E27FC236}">
                  <a16:creationId xmlns:a16="http://schemas.microsoft.com/office/drawing/2014/main" id="{B1ACE25B-EC3C-475A-9BAE-FAB956F541A1}"/>
                </a:ext>
              </a:extLst>
            </p:cNvPr>
            <p:cNvSpPr/>
            <p:nvPr/>
          </p:nvSpPr>
          <p:spPr>
            <a:xfrm>
              <a:off x="4509806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43">
              <a:extLst>
                <a:ext uri="{FF2B5EF4-FFF2-40B4-BE49-F238E27FC236}">
                  <a16:creationId xmlns:a16="http://schemas.microsoft.com/office/drawing/2014/main" id="{66F552FA-7299-4B55-90B0-075217645176}"/>
                </a:ext>
              </a:extLst>
            </p:cNvPr>
            <p:cNvSpPr/>
            <p:nvPr/>
          </p:nvSpPr>
          <p:spPr>
            <a:xfrm>
              <a:off x="4604930" y="5027694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4">
              <a:extLst>
                <a:ext uri="{FF2B5EF4-FFF2-40B4-BE49-F238E27FC236}">
                  <a16:creationId xmlns:a16="http://schemas.microsoft.com/office/drawing/2014/main" id="{D5D41E41-1395-435A-84EE-176879F3F928}"/>
                </a:ext>
              </a:extLst>
            </p:cNvPr>
            <p:cNvSpPr/>
            <p:nvPr/>
          </p:nvSpPr>
          <p:spPr>
            <a:xfrm>
              <a:off x="3641538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4">
              <a:extLst>
                <a:ext uri="{FF2B5EF4-FFF2-40B4-BE49-F238E27FC236}">
                  <a16:creationId xmlns:a16="http://schemas.microsoft.com/office/drawing/2014/main" id="{5D5E54EB-78EA-403C-8760-5523944EACA9}"/>
                </a:ext>
              </a:extLst>
            </p:cNvPr>
            <p:cNvSpPr/>
            <p:nvPr/>
          </p:nvSpPr>
          <p:spPr>
            <a:xfrm>
              <a:off x="3753007" y="4958064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5">
              <a:extLst>
                <a:ext uri="{FF2B5EF4-FFF2-40B4-BE49-F238E27FC236}">
                  <a16:creationId xmlns:a16="http://schemas.microsoft.com/office/drawing/2014/main" id="{166534E0-2D96-4CD8-94D1-790A7A5DBDF0}"/>
                </a:ext>
              </a:extLst>
            </p:cNvPr>
            <p:cNvSpPr/>
            <p:nvPr/>
          </p:nvSpPr>
          <p:spPr>
            <a:xfrm>
              <a:off x="4503658" y="63549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675F4CFD-4584-4635-A87B-CA67AF3E976B}"/>
                </a:ext>
              </a:extLst>
            </p:cNvPr>
            <p:cNvGrpSpPr/>
            <p:nvPr/>
          </p:nvGrpSpPr>
          <p:grpSpPr>
            <a:xfrm>
              <a:off x="4587169" y="707006"/>
              <a:ext cx="405721" cy="405041"/>
              <a:chOff x="4587169" y="707006"/>
              <a:chExt cx="405721" cy="405041"/>
            </a:xfrm>
          </p:grpSpPr>
          <p:sp>
            <p:nvSpPr>
              <p:cNvPr id="47" name="Graphic 45">
                <a:extLst>
                  <a:ext uri="{FF2B5EF4-FFF2-40B4-BE49-F238E27FC236}">
                    <a16:creationId xmlns:a16="http://schemas.microsoft.com/office/drawing/2014/main" id="{50C422D8-71A0-4DFC-871A-60F307188991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Graphic 45">
                <a:extLst>
                  <a:ext uri="{FF2B5EF4-FFF2-40B4-BE49-F238E27FC236}">
                    <a16:creationId xmlns:a16="http://schemas.microsoft.com/office/drawing/2014/main" id="{F8DE7AB3-EF31-4E42-902D-C7EBB2AD67FB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" name="Graphic 46">
              <a:extLst>
                <a:ext uri="{FF2B5EF4-FFF2-40B4-BE49-F238E27FC236}">
                  <a16:creationId xmlns:a16="http://schemas.microsoft.com/office/drawing/2014/main" id="{75BC7A41-37DF-465C-A4E0-6ABEA82C960B}"/>
                </a:ext>
              </a:extLst>
            </p:cNvPr>
            <p:cNvSpPr/>
            <p:nvPr/>
          </p:nvSpPr>
          <p:spPr>
            <a:xfrm>
              <a:off x="4509806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6">
              <a:extLst>
                <a:ext uri="{FF2B5EF4-FFF2-40B4-BE49-F238E27FC236}">
                  <a16:creationId xmlns:a16="http://schemas.microsoft.com/office/drawing/2014/main" id="{B76A5B64-CAC0-4E39-825E-3A02F5CB32CA}"/>
                </a:ext>
              </a:extLst>
            </p:cNvPr>
            <p:cNvSpPr/>
            <p:nvPr/>
          </p:nvSpPr>
          <p:spPr>
            <a:xfrm>
              <a:off x="4738731" y="1417718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A844805C-83A8-4686-A6E0-75EE61F4545F}"/>
                </a:ext>
              </a:extLst>
            </p:cNvPr>
            <p:cNvSpPr/>
            <p:nvPr/>
          </p:nvSpPr>
          <p:spPr>
            <a:xfrm>
              <a:off x="4509806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1830FC1A-8C29-4AC1-BD05-C3471FC0134A}"/>
                </a:ext>
              </a:extLst>
            </p:cNvPr>
            <p:cNvSpPr/>
            <p:nvPr/>
          </p:nvSpPr>
          <p:spPr>
            <a:xfrm>
              <a:off x="4605049" y="5701479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8">
              <a:extLst>
                <a:ext uri="{FF2B5EF4-FFF2-40B4-BE49-F238E27FC236}">
                  <a16:creationId xmlns:a16="http://schemas.microsoft.com/office/drawing/2014/main" id="{4F1115AB-5DA2-4333-BB37-9A3421857A0F}"/>
                </a:ext>
              </a:extLst>
            </p:cNvPr>
            <p:cNvSpPr/>
            <p:nvPr/>
          </p:nvSpPr>
          <p:spPr>
            <a:xfrm>
              <a:off x="537799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06C1AA1-0B82-4259-8479-8BE59A570E54}"/>
                </a:ext>
              </a:extLst>
            </p:cNvPr>
            <p:cNvGrpSpPr/>
            <p:nvPr/>
          </p:nvGrpSpPr>
          <p:grpSpPr>
            <a:xfrm>
              <a:off x="5474509" y="725782"/>
              <a:ext cx="374116" cy="375987"/>
              <a:chOff x="5474509" y="725782"/>
              <a:chExt cx="374116" cy="375987"/>
            </a:xfrm>
          </p:grpSpPr>
          <p:sp>
            <p:nvSpPr>
              <p:cNvPr id="55" name="Graphic 48">
                <a:extLst>
                  <a:ext uri="{FF2B5EF4-FFF2-40B4-BE49-F238E27FC236}">
                    <a16:creationId xmlns:a16="http://schemas.microsoft.com/office/drawing/2014/main" id="{82D6BFF4-6BFE-4786-8876-9766A6E62A0A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Graphic 48">
                <a:extLst>
                  <a:ext uri="{FF2B5EF4-FFF2-40B4-BE49-F238E27FC236}">
                    <a16:creationId xmlns:a16="http://schemas.microsoft.com/office/drawing/2014/main" id="{0A02D58B-9974-45AF-9037-F69F44FD7EBF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Graphic 49">
              <a:extLst>
                <a:ext uri="{FF2B5EF4-FFF2-40B4-BE49-F238E27FC236}">
                  <a16:creationId xmlns:a16="http://schemas.microsoft.com/office/drawing/2014/main" id="{4E64D817-50AD-41C7-AE3D-31982D6FB0CA}"/>
                </a:ext>
              </a:extLst>
            </p:cNvPr>
            <p:cNvSpPr/>
            <p:nvPr/>
          </p:nvSpPr>
          <p:spPr>
            <a:xfrm>
              <a:off x="3641538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aphic 49">
              <a:extLst>
                <a:ext uri="{FF2B5EF4-FFF2-40B4-BE49-F238E27FC236}">
                  <a16:creationId xmlns:a16="http://schemas.microsoft.com/office/drawing/2014/main" id="{44BAC211-9532-4472-A2EB-0F0F5F84A13F}"/>
                </a:ext>
              </a:extLst>
            </p:cNvPr>
            <p:cNvGrpSpPr/>
            <p:nvPr/>
          </p:nvGrpSpPr>
          <p:grpSpPr>
            <a:xfrm>
              <a:off x="3731452" y="5640648"/>
              <a:ext cx="387098" cy="387041"/>
              <a:chOff x="3731452" y="5640648"/>
              <a:chExt cx="387098" cy="387041"/>
            </a:xfrm>
            <a:solidFill>
              <a:srgbClr val="FFFFFF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A2662D8-4573-4AB2-B760-0206AEA31938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D8AB826-4174-4774-A07C-7D686A7EB9F1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5AC2C0A-0DD4-4322-9DD7-05F17D414A5C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Graphic 50">
              <a:extLst>
                <a:ext uri="{FF2B5EF4-FFF2-40B4-BE49-F238E27FC236}">
                  <a16:creationId xmlns:a16="http://schemas.microsoft.com/office/drawing/2014/main" id="{084B2D28-F3DE-4BDA-B1BC-D926751305AE}"/>
                </a:ext>
              </a:extLst>
            </p:cNvPr>
            <p:cNvSpPr/>
            <p:nvPr/>
          </p:nvSpPr>
          <p:spPr>
            <a:xfrm>
              <a:off x="4509806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Graphic 50">
              <a:extLst>
                <a:ext uri="{FF2B5EF4-FFF2-40B4-BE49-F238E27FC236}">
                  <a16:creationId xmlns:a16="http://schemas.microsoft.com/office/drawing/2014/main" id="{8BD75058-50F4-4F6F-BE06-81725A58FA33}"/>
                </a:ext>
              </a:extLst>
            </p:cNvPr>
            <p:cNvSpPr/>
            <p:nvPr/>
          </p:nvSpPr>
          <p:spPr>
            <a:xfrm>
              <a:off x="4638748" y="3555779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rgbClr val="1B896D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50">
              <a:extLst>
                <a:ext uri="{FF2B5EF4-FFF2-40B4-BE49-F238E27FC236}">
                  <a16:creationId xmlns:a16="http://schemas.microsoft.com/office/drawing/2014/main" id="{414D187C-350D-437B-8AD3-9ACB3E17AA36}"/>
                </a:ext>
              </a:extLst>
            </p:cNvPr>
            <p:cNvSpPr/>
            <p:nvPr/>
          </p:nvSpPr>
          <p:spPr>
            <a:xfrm>
              <a:off x="4638748" y="3549254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51">
              <a:extLst>
                <a:ext uri="{FF2B5EF4-FFF2-40B4-BE49-F238E27FC236}">
                  <a16:creationId xmlns:a16="http://schemas.microsoft.com/office/drawing/2014/main" id="{47F3AE7F-B4B8-4200-BFDB-A15FD579A3EE}"/>
                </a:ext>
              </a:extLst>
            </p:cNvPr>
            <p:cNvSpPr/>
            <p:nvPr/>
          </p:nvSpPr>
          <p:spPr>
            <a:xfrm>
              <a:off x="4509806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51">
              <a:extLst>
                <a:ext uri="{FF2B5EF4-FFF2-40B4-BE49-F238E27FC236}">
                  <a16:creationId xmlns:a16="http://schemas.microsoft.com/office/drawing/2014/main" id="{4EEC21E1-6795-4245-9E09-C6952CF1AD76}"/>
                </a:ext>
              </a:extLst>
            </p:cNvPr>
            <p:cNvSpPr/>
            <p:nvPr/>
          </p:nvSpPr>
          <p:spPr>
            <a:xfrm>
              <a:off x="4566498" y="4357693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Graphic 52">
              <a:extLst>
                <a:ext uri="{FF2B5EF4-FFF2-40B4-BE49-F238E27FC236}">
                  <a16:creationId xmlns:a16="http://schemas.microsoft.com/office/drawing/2014/main" id="{BF0714AA-2841-4B7C-8DF2-1903A081F849}"/>
                </a:ext>
              </a:extLst>
            </p:cNvPr>
            <p:cNvSpPr/>
            <p:nvPr/>
          </p:nvSpPr>
          <p:spPr>
            <a:xfrm>
              <a:off x="3641538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52">
              <a:extLst>
                <a:ext uri="{FF2B5EF4-FFF2-40B4-BE49-F238E27FC236}">
                  <a16:creationId xmlns:a16="http://schemas.microsoft.com/office/drawing/2014/main" id="{275EB2C4-4D12-41A0-8C8F-5646F952DFCE}"/>
                </a:ext>
              </a:extLst>
            </p:cNvPr>
            <p:cNvSpPr/>
            <p:nvPr/>
          </p:nvSpPr>
          <p:spPr>
            <a:xfrm>
              <a:off x="3825789" y="2151669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53">
              <a:extLst>
                <a:ext uri="{FF2B5EF4-FFF2-40B4-BE49-F238E27FC236}">
                  <a16:creationId xmlns:a16="http://schemas.microsoft.com/office/drawing/2014/main" id="{3A99AEA3-E48D-4023-BCBE-F20C54083914}"/>
                </a:ext>
              </a:extLst>
            </p:cNvPr>
            <p:cNvSpPr/>
            <p:nvPr/>
          </p:nvSpPr>
          <p:spPr>
            <a:xfrm rot="-5400000">
              <a:off x="3641538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53">
              <a:extLst>
                <a:ext uri="{FF2B5EF4-FFF2-40B4-BE49-F238E27FC236}">
                  <a16:creationId xmlns:a16="http://schemas.microsoft.com/office/drawing/2014/main" id="{94CBA4D8-FF99-49A3-B241-C1F7D91AEB09}"/>
                </a:ext>
              </a:extLst>
            </p:cNvPr>
            <p:cNvSpPr/>
            <p:nvPr/>
          </p:nvSpPr>
          <p:spPr>
            <a:xfrm>
              <a:off x="3734797" y="4236365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Graphic 54">
              <a:extLst>
                <a:ext uri="{FF2B5EF4-FFF2-40B4-BE49-F238E27FC236}">
                  <a16:creationId xmlns:a16="http://schemas.microsoft.com/office/drawing/2014/main" id="{9D55DB76-9447-4FC0-AB19-F278E51C2B31}"/>
                </a:ext>
              </a:extLst>
            </p:cNvPr>
            <p:cNvSpPr/>
            <p:nvPr/>
          </p:nvSpPr>
          <p:spPr>
            <a:xfrm rot="-5400000">
              <a:off x="3641538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54">
              <a:extLst>
                <a:ext uri="{FF2B5EF4-FFF2-40B4-BE49-F238E27FC236}">
                  <a16:creationId xmlns:a16="http://schemas.microsoft.com/office/drawing/2014/main" id="{B9F0A373-DD2D-45E8-BB4B-78A28B6BDB79}"/>
                </a:ext>
              </a:extLst>
            </p:cNvPr>
            <p:cNvSpPr/>
            <p:nvPr/>
          </p:nvSpPr>
          <p:spPr>
            <a:xfrm>
              <a:off x="3734797" y="2830157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52">
              <a:extLst>
                <a:ext uri="{FF2B5EF4-FFF2-40B4-BE49-F238E27FC236}">
                  <a16:creationId xmlns:a16="http://schemas.microsoft.com/office/drawing/2014/main" id="{04A5E631-E0CA-477A-B36C-8343E2158EF2}"/>
                </a:ext>
              </a:extLst>
            </p:cNvPr>
            <p:cNvSpPr/>
            <p:nvPr/>
          </p:nvSpPr>
          <p:spPr>
            <a:xfrm>
              <a:off x="2177674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rgbClr val="39AE41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BF3F0FA8-03BD-40B1-BA23-CB06F424EE2D}"/>
                </a:ext>
              </a:extLst>
            </p:cNvPr>
            <p:cNvGrpSpPr/>
            <p:nvPr/>
          </p:nvGrpSpPr>
          <p:grpSpPr>
            <a:xfrm>
              <a:off x="2254739" y="2118940"/>
              <a:ext cx="412797" cy="393442"/>
              <a:chOff x="6371581" y="2074011"/>
              <a:chExt cx="412797" cy="393442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AE76C53-891C-4C1F-8B8E-3C995FC39C93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aphic 158">
                <a:extLst>
                  <a:ext uri="{FF2B5EF4-FFF2-40B4-BE49-F238E27FC236}">
                    <a16:creationId xmlns:a16="http://schemas.microsoft.com/office/drawing/2014/main" id="{D5F98DDF-7A75-4E49-BC92-72EA0B186E40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13314B8-E962-4DA8-96C6-0DC1C8B592F4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DF009F7-FC2C-447A-819C-72978ADD5462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2A360A7-59CE-40D5-95E2-E1EE5280D88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2A2DD18-5D59-4718-B949-615B0443B2E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81" name="Graphic 40">
              <a:extLst>
                <a:ext uri="{FF2B5EF4-FFF2-40B4-BE49-F238E27FC236}">
                  <a16:creationId xmlns:a16="http://schemas.microsoft.com/office/drawing/2014/main" id="{2CB5BBD0-AC11-4977-BEE7-42F71C79F2E3}"/>
                </a:ext>
              </a:extLst>
            </p:cNvPr>
            <p:cNvSpPr/>
            <p:nvPr/>
          </p:nvSpPr>
          <p:spPr>
            <a:xfrm>
              <a:off x="5377998" y="205630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98A1AF-48C3-42D2-82A5-A3412C0C108E}"/>
                </a:ext>
              </a:extLst>
            </p:cNvPr>
            <p:cNvGrpSpPr/>
            <p:nvPr/>
          </p:nvGrpSpPr>
          <p:grpSpPr>
            <a:xfrm>
              <a:off x="5443609" y="2143044"/>
              <a:ext cx="412797" cy="393442"/>
              <a:chOff x="6371581" y="2074011"/>
              <a:chExt cx="412797" cy="393442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301983C-8582-4CC1-909C-1BFF32392A0E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4" name="Graphic 158">
                <a:extLst>
                  <a:ext uri="{FF2B5EF4-FFF2-40B4-BE49-F238E27FC236}">
                    <a16:creationId xmlns:a16="http://schemas.microsoft.com/office/drawing/2014/main" id="{E7952925-B9AE-473F-9A36-ABC61BABA3C8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4D616C4-3849-4210-975A-5467EEAC8F19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EAF5407-5D3C-4AE5-B3A9-D58E59B43357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58C15BCA-487B-48B9-A027-4E8E17A89D1B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F3BA2D58-0BA0-4689-9173-3B2D12F05ACD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9" name="Graphic 37">
              <a:extLst>
                <a:ext uri="{FF2B5EF4-FFF2-40B4-BE49-F238E27FC236}">
                  <a16:creationId xmlns:a16="http://schemas.microsoft.com/office/drawing/2014/main" id="{C6F2A97C-EC98-4060-A490-2E073319E78F}"/>
                </a:ext>
              </a:extLst>
            </p:cNvPr>
            <p:cNvGrpSpPr/>
            <p:nvPr/>
          </p:nvGrpSpPr>
          <p:grpSpPr>
            <a:xfrm>
              <a:off x="6875286" y="718922"/>
              <a:ext cx="387098" cy="387041"/>
              <a:chOff x="3731452" y="718923"/>
              <a:chExt cx="387098" cy="387041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A4487D-4B69-4B01-910F-8C0AFF9BD477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5EE5010-61E7-452A-BA42-C0189CEF1161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D37356D-EACE-4BC8-9931-F493C5BAFCC5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D1E3D3FA-058E-4EDC-96DF-8CF47FFD9EE0}"/>
                </a:ext>
              </a:extLst>
            </p:cNvPr>
            <p:cNvGrpSpPr/>
            <p:nvPr/>
          </p:nvGrpSpPr>
          <p:grpSpPr>
            <a:xfrm>
              <a:off x="6881806" y="1428885"/>
              <a:ext cx="374116" cy="375987"/>
              <a:chOff x="6881806" y="1428885"/>
              <a:chExt cx="374116" cy="375987"/>
            </a:xfrm>
            <a:solidFill>
              <a:schemeClr val="accent2"/>
            </a:solidFill>
          </p:grpSpPr>
          <p:sp>
            <p:nvSpPr>
              <p:cNvPr id="94" name="Graphic 38">
                <a:extLst>
                  <a:ext uri="{FF2B5EF4-FFF2-40B4-BE49-F238E27FC236}">
                    <a16:creationId xmlns:a16="http://schemas.microsoft.com/office/drawing/2014/main" id="{107114FB-E829-4D14-9972-29D281B751CC}"/>
                  </a:ext>
                </a:extLst>
              </p:cNvPr>
              <p:cNvSpPr/>
              <p:nvPr/>
            </p:nvSpPr>
            <p:spPr>
              <a:xfrm>
                <a:off x="6881806" y="1428885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Graphic 38">
                <a:extLst>
                  <a:ext uri="{FF2B5EF4-FFF2-40B4-BE49-F238E27FC236}">
                    <a16:creationId xmlns:a16="http://schemas.microsoft.com/office/drawing/2014/main" id="{B7923069-401C-42E7-83BE-989DDCD570FB}"/>
                  </a:ext>
                </a:extLst>
              </p:cNvPr>
              <p:cNvSpPr/>
              <p:nvPr/>
            </p:nvSpPr>
            <p:spPr>
              <a:xfrm>
                <a:off x="6974952" y="1529005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6" name="Graphic 39">
              <a:extLst>
                <a:ext uri="{FF2B5EF4-FFF2-40B4-BE49-F238E27FC236}">
                  <a16:creationId xmlns:a16="http://schemas.microsoft.com/office/drawing/2014/main" id="{2DB38DD6-EF95-4AF0-AF09-CF19FF3BFECB}"/>
                </a:ext>
              </a:extLst>
            </p:cNvPr>
            <p:cNvSpPr/>
            <p:nvPr/>
          </p:nvSpPr>
          <p:spPr>
            <a:xfrm>
              <a:off x="7738956" y="2823579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40">
              <a:extLst>
                <a:ext uri="{FF2B5EF4-FFF2-40B4-BE49-F238E27FC236}">
                  <a16:creationId xmlns:a16="http://schemas.microsoft.com/office/drawing/2014/main" id="{5D218935-9029-4401-B5B5-B13CA7492E8B}"/>
                </a:ext>
              </a:extLst>
            </p:cNvPr>
            <p:cNvGrpSpPr/>
            <p:nvPr/>
          </p:nvGrpSpPr>
          <p:grpSpPr>
            <a:xfrm>
              <a:off x="8653990" y="1473220"/>
              <a:ext cx="302739" cy="284602"/>
              <a:chOff x="5510156" y="1473221"/>
              <a:chExt cx="302739" cy="284602"/>
            </a:xfrm>
            <a:solidFill>
              <a:schemeClr val="accent2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FEBA8C0-4150-4137-B46D-DF34CBA9C1C4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B3A17B0-C039-456E-8DA5-0F60924CB4B8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Graphic 41">
              <a:extLst>
                <a:ext uri="{FF2B5EF4-FFF2-40B4-BE49-F238E27FC236}">
                  <a16:creationId xmlns:a16="http://schemas.microsoft.com/office/drawing/2014/main" id="{E2AB9816-DB83-459C-9021-39C88DC2EED1}"/>
                </a:ext>
              </a:extLst>
            </p:cNvPr>
            <p:cNvSpPr/>
            <p:nvPr/>
          </p:nvSpPr>
          <p:spPr>
            <a:xfrm>
              <a:off x="7776300" y="2146603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56B940A-AC2B-4268-8CFC-37D7E428FB23}"/>
                </a:ext>
              </a:extLst>
            </p:cNvPr>
            <p:cNvSpPr/>
            <p:nvPr/>
          </p:nvSpPr>
          <p:spPr>
            <a:xfrm>
              <a:off x="6891671" y="3580846"/>
              <a:ext cx="354330" cy="287984"/>
            </a:xfrm>
            <a:custGeom>
              <a:avLst/>
              <a:gdLst>
                <a:gd name="connsiteX0" fmla="*/ 111401 w 354330"/>
                <a:gd name="connsiteY0" fmla="*/ 287985 h 287984"/>
                <a:gd name="connsiteX1" fmla="*/ 318273 w 354330"/>
                <a:gd name="connsiteY1" fmla="*/ 81113 h 287984"/>
                <a:gd name="connsiteX2" fmla="*/ 318047 w 354330"/>
                <a:gd name="connsiteY2" fmla="*/ 71702 h 287984"/>
                <a:gd name="connsiteX3" fmla="*/ 354330 w 354330"/>
                <a:gd name="connsiteY3" fmla="*/ 34058 h 287984"/>
                <a:gd name="connsiteX4" fmla="*/ 312547 w 354330"/>
                <a:gd name="connsiteY4" fmla="*/ 45509 h 287984"/>
                <a:gd name="connsiteX5" fmla="*/ 344522 w 354330"/>
                <a:gd name="connsiteY5" fmla="*/ 5314 h 287984"/>
                <a:gd name="connsiteX6" fmla="*/ 298374 w 354330"/>
                <a:gd name="connsiteY6" fmla="*/ 22946 h 287984"/>
                <a:gd name="connsiteX7" fmla="*/ 195533 w 354330"/>
                <a:gd name="connsiteY7" fmla="*/ 19771 h 287984"/>
                <a:gd name="connsiteX8" fmla="*/ 174500 w 354330"/>
                <a:gd name="connsiteY8" fmla="*/ 89276 h 287984"/>
                <a:gd name="connsiteX9" fmla="*/ 24661 w 354330"/>
                <a:gd name="connsiteY9" fmla="*/ 13308 h 287984"/>
                <a:gd name="connsiteX10" fmla="*/ 47168 w 354330"/>
                <a:gd name="connsiteY10" fmla="*/ 110366 h 287984"/>
                <a:gd name="connsiteX11" fmla="*/ 14173 w 354330"/>
                <a:gd name="connsiteY11" fmla="*/ 101295 h 287984"/>
                <a:gd name="connsiteX12" fmla="*/ 14173 w 354330"/>
                <a:gd name="connsiteY12" fmla="*/ 102202 h 287984"/>
                <a:gd name="connsiteX13" fmla="*/ 72510 w 354330"/>
                <a:gd name="connsiteY13" fmla="*/ 173465 h 287984"/>
                <a:gd name="connsiteX14" fmla="*/ 39685 w 354330"/>
                <a:gd name="connsiteY14" fmla="*/ 174712 h 287984"/>
                <a:gd name="connsiteX15" fmla="*/ 107603 w 354330"/>
                <a:gd name="connsiteY15" fmla="*/ 225226 h 287984"/>
                <a:gd name="connsiteX16" fmla="*/ 0 w 354330"/>
                <a:gd name="connsiteY16" fmla="*/ 255330 h 287984"/>
                <a:gd name="connsiteX17" fmla="*/ 111401 w 354330"/>
                <a:gd name="connsiteY17" fmla="*/ 287928 h 2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330" h="287984">
                  <a:moveTo>
                    <a:pt x="111401" y="287985"/>
                  </a:moveTo>
                  <a:cubicBezTo>
                    <a:pt x="245140" y="287985"/>
                    <a:pt x="318273" y="177207"/>
                    <a:pt x="318273" y="81113"/>
                  </a:cubicBezTo>
                  <a:cubicBezTo>
                    <a:pt x="318273" y="77994"/>
                    <a:pt x="318273" y="74820"/>
                    <a:pt x="318047" y="71702"/>
                  </a:cubicBezTo>
                  <a:cubicBezTo>
                    <a:pt x="332277" y="61383"/>
                    <a:pt x="344579" y="48684"/>
                    <a:pt x="354330" y="34058"/>
                  </a:cubicBezTo>
                  <a:cubicBezTo>
                    <a:pt x="341064" y="39954"/>
                    <a:pt x="327004" y="43809"/>
                    <a:pt x="312547" y="45509"/>
                  </a:cubicBezTo>
                  <a:cubicBezTo>
                    <a:pt x="327741" y="36439"/>
                    <a:pt x="339080" y="22152"/>
                    <a:pt x="344522" y="5314"/>
                  </a:cubicBezTo>
                  <a:cubicBezTo>
                    <a:pt x="330236" y="13761"/>
                    <a:pt x="314645" y="19771"/>
                    <a:pt x="298374" y="22946"/>
                  </a:cubicBezTo>
                  <a:cubicBezTo>
                    <a:pt x="270878" y="-6364"/>
                    <a:pt x="224787" y="-7782"/>
                    <a:pt x="195533" y="19771"/>
                  </a:cubicBezTo>
                  <a:cubicBezTo>
                    <a:pt x="176655" y="37516"/>
                    <a:pt x="168604" y="64048"/>
                    <a:pt x="174500" y="89276"/>
                  </a:cubicBezTo>
                  <a:cubicBezTo>
                    <a:pt x="116050" y="86328"/>
                    <a:pt x="61568" y="58719"/>
                    <a:pt x="24661" y="13308"/>
                  </a:cubicBezTo>
                  <a:cubicBezTo>
                    <a:pt x="5386" y="46530"/>
                    <a:pt x="15194" y="88993"/>
                    <a:pt x="47168" y="110366"/>
                  </a:cubicBezTo>
                  <a:cubicBezTo>
                    <a:pt x="35603" y="110026"/>
                    <a:pt x="24265" y="106908"/>
                    <a:pt x="14173" y="101295"/>
                  </a:cubicBezTo>
                  <a:lnTo>
                    <a:pt x="14173" y="102202"/>
                  </a:lnTo>
                  <a:cubicBezTo>
                    <a:pt x="14173" y="136842"/>
                    <a:pt x="38551" y="166605"/>
                    <a:pt x="72510" y="173465"/>
                  </a:cubicBezTo>
                  <a:cubicBezTo>
                    <a:pt x="61795" y="176413"/>
                    <a:pt x="50570" y="176810"/>
                    <a:pt x="39685" y="174712"/>
                  </a:cubicBezTo>
                  <a:cubicBezTo>
                    <a:pt x="49209" y="204306"/>
                    <a:pt x="76479" y="224602"/>
                    <a:pt x="107603" y="225226"/>
                  </a:cubicBezTo>
                  <a:cubicBezTo>
                    <a:pt x="77159" y="249150"/>
                    <a:pt x="38438" y="259978"/>
                    <a:pt x="0" y="255330"/>
                  </a:cubicBezTo>
                  <a:cubicBezTo>
                    <a:pt x="33222" y="276646"/>
                    <a:pt x="71943" y="287985"/>
                    <a:pt x="111401" y="287928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Graphic 43">
              <a:extLst>
                <a:ext uri="{FF2B5EF4-FFF2-40B4-BE49-F238E27FC236}">
                  <a16:creationId xmlns:a16="http://schemas.microsoft.com/office/drawing/2014/main" id="{607B66B3-1FFE-41A6-9A75-7705B9574A7E}"/>
                </a:ext>
              </a:extLst>
            </p:cNvPr>
            <p:cNvSpPr/>
            <p:nvPr/>
          </p:nvSpPr>
          <p:spPr>
            <a:xfrm>
              <a:off x="7748764" y="5027693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Graphic 44">
              <a:extLst>
                <a:ext uri="{FF2B5EF4-FFF2-40B4-BE49-F238E27FC236}">
                  <a16:creationId xmlns:a16="http://schemas.microsoft.com/office/drawing/2014/main" id="{5EA94E9A-4308-48C2-9F75-FC6EE92D37D0}"/>
                </a:ext>
              </a:extLst>
            </p:cNvPr>
            <p:cNvSpPr/>
            <p:nvPr/>
          </p:nvSpPr>
          <p:spPr>
            <a:xfrm>
              <a:off x="6896841" y="4958063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497C07C2-6EEA-42A2-8315-E29B2BD1C40C}"/>
                </a:ext>
              </a:extLst>
            </p:cNvPr>
            <p:cNvGrpSpPr/>
            <p:nvPr/>
          </p:nvGrpSpPr>
          <p:grpSpPr>
            <a:xfrm>
              <a:off x="7731003" y="707005"/>
              <a:ext cx="405721" cy="405041"/>
              <a:chOff x="4587169" y="707006"/>
              <a:chExt cx="405721" cy="405041"/>
            </a:xfrm>
            <a:solidFill>
              <a:schemeClr val="accent2"/>
            </a:solidFill>
          </p:grpSpPr>
          <p:sp>
            <p:nvSpPr>
              <p:cNvPr id="105" name="Graphic 45">
                <a:extLst>
                  <a:ext uri="{FF2B5EF4-FFF2-40B4-BE49-F238E27FC236}">
                    <a16:creationId xmlns:a16="http://schemas.microsoft.com/office/drawing/2014/main" id="{8E36583D-0217-4C1C-84FA-480B9E6F9678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Graphic 45">
                <a:extLst>
                  <a:ext uri="{FF2B5EF4-FFF2-40B4-BE49-F238E27FC236}">
                    <a16:creationId xmlns:a16="http://schemas.microsoft.com/office/drawing/2014/main" id="{DDDB9F9A-C57E-41C1-AEA3-C2623A5EAA6E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Graphic 46">
              <a:extLst>
                <a:ext uri="{FF2B5EF4-FFF2-40B4-BE49-F238E27FC236}">
                  <a16:creationId xmlns:a16="http://schemas.microsoft.com/office/drawing/2014/main" id="{C6488F93-5922-41CF-B6B2-A1574031D976}"/>
                </a:ext>
              </a:extLst>
            </p:cNvPr>
            <p:cNvSpPr/>
            <p:nvPr/>
          </p:nvSpPr>
          <p:spPr>
            <a:xfrm>
              <a:off x="7882565" y="1417717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47">
              <a:extLst>
                <a:ext uri="{FF2B5EF4-FFF2-40B4-BE49-F238E27FC236}">
                  <a16:creationId xmlns:a16="http://schemas.microsoft.com/office/drawing/2014/main" id="{50610353-08EA-4EA2-8911-2EBB37814E95}"/>
                </a:ext>
              </a:extLst>
            </p:cNvPr>
            <p:cNvSpPr/>
            <p:nvPr/>
          </p:nvSpPr>
          <p:spPr>
            <a:xfrm>
              <a:off x="7748883" y="5701478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DD5EB2E4-F413-4F9A-B52C-4FDA7AAFC4B0}"/>
                </a:ext>
              </a:extLst>
            </p:cNvPr>
            <p:cNvGrpSpPr/>
            <p:nvPr/>
          </p:nvGrpSpPr>
          <p:grpSpPr>
            <a:xfrm>
              <a:off x="8618343" y="725781"/>
              <a:ext cx="374116" cy="375987"/>
              <a:chOff x="5474509" y="725782"/>
              <a:chExt cx="374116" cy="375987"/>
            </a:xfrm>
            <a:solidFill>
              <a:schemeClr val="accent2"/>
            </a:solidFill>
          </p:grpSpPr>
          <p:sp>
            <p:nvSpPr>
              <p:cNvPr id="110" name="Graphic 48">
                <a:extLst>
                  <a:ext uri="{FF2B5EF4-FFF2-40B4-BE49-F238E27FC236}">
                    <a16:creationId xmlns:a16="http://schemas.microsoft.com/office/drawing/2014/main" id="{72470AD2-9931-45ED-9A0B-992A8D84F19C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Graphic 48">
                <a:extLst>
                  <a:ext uri="{FF2B5EF4-FFF2-40B4-BE49-F238E27FC236}">
                    <a16:creationId xmlns:a16="http://schemas.microsoft.com/office/drawing/2014/main" id="{3B6E00E6-76DD-4B3F-B20A-3100A10DED55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49">
              <a:extLst>
                <a:ext uri="{FF2B5EF4-FFF2-40B4-BE49-F238E27FC236}">
                  <a16:creationId xmlns:a16="http://schemas.microsoft.com/office/drawing/2014/main" id="{E4F409FD-872E-4B84-84B5-BD413613D415}"/>
                </a:ext>
              </a:extLst>
            </p:cNvPr>
            <p:cNvGrpSpPr/>
            <p:nvPr/>
          </p:nvGrpSpPr>
          <p:grpSpPr>
            <a:xfrm>
              <a:off x="6875286" y="5640647"/>
              <a:ext cx="387098" cy="387041"/>
              <a:chOff x="3731452" y="5640648"/>
              <a:chExt cx="387098" cy="387041"/>
            </a:xfrm>
            <a:solidFill>
              <a:schemeClr val="accent2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F062457-E3FF-4220-A5B0-272474E9AE3D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65F1673-8F2A-46A0-A63A-C03A172BE113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AAD4846-D7D7-4AA0-8551-B6E1226E4B35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6" name="Graphic 50">
              <a:extLst>
                <a:ext uri="{FF2B5EF4-FFF2-40B4-BE49-F238E27FC236}">
                  <a16:creationId xmlns:a16="http://schemas.microsoft.com/office/drawing/2014/main" id="{DE0F2313-DDC3-417F-87F9-3F787E579CA8}"/>
                </a:ext>
              </a:extLst>
            </p:cNvPr>
            <p:cNvSpPr/>
            <p:nvPr/>
          </p:nvSpPr>
          <p:spPr>
            <a:xfrm>
              <a:off x="7782582" y="3555778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Graphic 50">
              <a:extLst>
                <a:ext uri="{FF2B5EF4-FFF2-40B4-BE49-F238E27FC236}">
                  <a16:creationId xmlns:a16="http://schemas.microsoft.com/office/drawing/2014/main" id="{4264D9D7-02CC-496A-BC7B-383E3282303B}"/>
                </a:ext>
              </a:extLst>
            </p:cNvPr>
            <p:cNvSpPr/>
            <p:nvPr/>
          </p:nvSpPr>
          <p:spPr>
            <a:xfrm>
              <a:off x="7782582" y="3549253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Graphic 51">
              <a:extLst>
                <a:ext uri="{FF2B5EF4-FFF2-40B4-BE49-F238E27FC236}">
                  <a16:creationId xmlns:a16="http://schemas.microsoft.com/office/drawing/2014/main" id="{4D21869B-686A-4265-8E8C-F1A86F1C57CA}"/>
                </a:ext>
              </a:extLst>
            </p:cNvPr>
            <p:cNvSpPr/>
            <p:nvPr/>
          </p:nvSpPr>
          <p:spPr>
            <a:xfrm>
              <a:off x="7710332" y="4357692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Graphic 52">
              <a:extLst>
                <a:ext uri="{FF2B5EF4-FFF2-40B4-BE49-F238E27FC236}">
                  <a16:creationId xmlns:a16="http://schemas.microsoft.com/office/drawing/2014/main" id="{81871A4D-E3BB-4056-B833-FD39AB55664B}"/>
                </a:ext>
              </a:extLst>
            </p:cNvPr>
            <p:cNvSpPr/>
            <p:nvPr/>
          </p:nvSpPr>
          <p:spPr>
            <a:xfrm>
              <a:off x="6969623" y="2151668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Graphic 53">
              <a:extLst>
                <a:ext uri="{FF2B5EF4-FFF2-40B4-BE49-F238E27FC236}">
                  <a16:creationId xmlns:a16="http://schemas.microsoft.com/office/drawing/2014/main" id="{5E3015AB-94D7-4922-83D9-C732ED54701F}"/>
                </a:ext>
              </a:extLst>
            </p:cNvPr>
            <p:cNvSpPr/>
            <p:nvPr/>
          </p:nvSpPr>
          <p:spPr>
            <a:xfrm>
              <a:off x="6878631" y="4236364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Graphic 54">
              <a:extLst>
                <a:ext uri="{FF2B5EF4-FFF2-40B4-BE49-F238E27FC236}">
                  <a16:creationId xmlns:a16="http://schemas.microsoft.com/office/drawing/2014/main" id="{0DBA767D-60CD-47F9-B421-F9DCF55FC255}"/>
                </a:ext>
              </a:extLst>
            </p:cNvPr>
            <p:cNvSpPr/>
            <p:nvPr/>
          </p:nvSpPr>
          <p:spPr>
            <a:xfrm>
              <a:off x="6878631" y="2830156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66EAA47-AED8-43AC-BCF6-265E0B49589C}"/>
                </a:ext>
              </a:extLst>
            </p:cNvPr>
            <p:cNvGrpSpPr/>
            <p:nvPr/>
          </p:nvGrpSpPr>
          <p:grpSpPr>
            <a:xfrm>
              <a:off x="8587443" y="2143043"/>
              <a:ext cx="412797" cy="393442"/>
              <a:chOff x="6371581" y="2074011"/>
              <a:chExt cx="412797" cy="393442"/>
            </a:xfrm>
            <a:solidFill>
              <a:schemeClr val="accent2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1202955-0E19-438E-A332-A3D9E9AC40FD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grpFill/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4" name="Graphic 158">
                <a:extLst>
                  <a:ext uri="{FF2B5EF4-FFF2-40B4-BE49-F238E27FC236}">
                    <a16:creationId xmlns:a16="http://schemas.microsoft.com/office/drawing/2014/main" id="{73DC9F00-CAA9-4393-B665-67845C25C3E3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4C14207-08CA-46FD-962E-9B8685689E1A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5EFEBBB-CCE9-4A7B-87AD-1148CF08640D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1AD3663D-C3B3-484E-8C54-523BDCD3064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5CC855F5-884C-4362-9F00-5C643541E26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1020327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Graph icons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40DE50-DCEC-4815-9663-E46F94763491}"/>
              </a:ext>
            </a:extLst>
          </p:cNvPr>
          <p:cNvGrpSpPr/>
          <p:nvPr/>
        </p:nvGrpSpPr>
        <p:grpSpPr>
          <a:xfrm>
            <a:off x="1818581" y="1731058"/>
            <a:ext cx="3372456" cy="417264"/>
            <a:chOff x="419100" y="687456"/>
            <a:chExt cx="3695230" cy="457200"/>
          </a:xfrm>
          <a:solidFill>
            <a:schemeClr val="bg2"/>
          </a:solidFill>
        </p:grpSpPr>
        <p:pic>
          <p:nvPicPr>
            <p:cNvPr id="4" name="Graphic 3" descr="Bar chart">
              <a:extLst>
                <a:ext uri="{FF2B5EF4-FFF2-40B4-BE49-F238E27FC236}">
                  <a16:creationId xmlns:a16="http://schemas.microsoft.com/office/drawing/2014/main" id="{DEF346FF-EF8F-415C-8383-2071788168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19100" y="687456"/>
              <a:ext cx="457200" cy="457200"/>
            </a:xfrm>
            <a:prstGeom prst="rect">
              <a:avLst/>
            </a:prstGeom>
          </p:spPr>
        </p:pic>
        <p:pic>
          <p:nvPicPr>
            <p:cNvPr id="5" name="Graphic 4" descr="Bar graph with upward trend">
              <a:extLst>
                <a:ext uri="{FF2B5EF4-FFF2-40B4-BE49-F238E27FC236}">
                  <a16:creationId xmlns:a16="http://schemas.microsoft.com/office/drawing/2014/main" id="{7A3B8064-79B8-4914-8F76-F3E868840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6800" y="687456"/>
              <a:ext cx="457200" cy="457200"/>
            </a:xfrm>
            <a:prstGeom prst="rect">
              <a:avLst/>
            </a:prstGeom>
          </p:spPr>
        </p:pic>
        <p:pic>
          <p:nvPicPr>
            <p:cNvPr id="6" name="Graphic 5" descr="Hierarchy">
              <a:extLst>
                <a:ext uri="{FF2B5EF4-FFF2-40B4-BE49-F238E27FC236}">
                  <a16:creationId xmlns:a16="http://schemas.microsoft.com/office/drawing/2014/main" id="{CA737810-6CF4-4900-AAA1-2DFB6AE59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714500" y="687456"/>
              <a:ext cx="457200" cy="457200"/>
            </a:xfrm>
            <a:prstGeom prst="rect">
              <a:avLst/>
            </a:prstGeom>
          </p:spPr>
        </p:pic>
        <p:pic>
          <p:nvPicPr>
            <p:cNvPr id="7" name="Graphic 6" descr="Logarithmic Graph">
              <a:extLst>
                <a:ext uri="{FF2B5EF4-FFF2-40B4-BE49-F238E27FC236}">
                  <a16:creationId xmlns:a16="http://schemas.microsoft.com/office/drawing/2014/main" id="{CB01FFB1-9B85-48A4-8A6F-A37FE5602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362200" y="687456"/>
              <a:ext cx="457200" cy="457200"/>
            </a:xfrm>
            <a:prstGeom prst="rect">
              <a:avLst/>
            </a:prstGeom>
          </p:spPr>
        </p:pic>
        <p:pic>
          <p:nvPicPr>
            <p:cNvPr id="8" name="Graphic 7" descr="Pie chart">
              <a:extLst>
                <a:ext uri="{FF2B5EF4-FFF2-40B4-BE49-F238E27FC236}">
                  <a16:creationId xmlns:a16="http://schemas.microsoft.com/office/drawing/2014/main" id="{E94D8CF8-FFC6-43E0-BCC0-35D6131497D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009665" y="687456"/>
              <a:ext cx="457200" cy="457200"/>
            </a:xfrm>
            <a:prstGeom prst="rect">
              <a:avLst/>
            </a:prstGeom>
          </p:spPr>
        </p:pic>
        <p:pic>
          <p:nvPicPr>
            <p:cNvPr id="9" name="Graphic 8" descr="Scatterplot">
              <a:extLst>
                <a:ext uri="{FF2B5EF4-FFF2-40B4-BE49-F238E27FC236}">
                  <a16:creationId xmlns:a16="http://schemas.microsoft.com/office/drawing/2014/main" id="{9F1D971C-C1E7-476C-92D2-FAB94F80D5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3657130" y="687456"/>
              <a:ext cx="457200" cy="457200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6115985-C318-42DD-AB4A-D164703166CB}"/>
              </a:ext>
            </a:extLst>
          </p:cNvPr>
          <p:cNvGrpSpPr/>
          <p:nvPr/>
        </p:nvGrpSpPr>
        <p:grpSpPr>
          <a:xfrm>
            <a:off x="6984548" y="1612296"/>
            <a:ext cx="3372456" cy="417544"/>
            <a:chOff x="419100" y="1275705"/>
            <a:chExt cx="3695230" cy="457507"/>
          </a:xfrm>
          <a:solidFill>
            <a:schemeClr val="bg2"/>
          </a:solidFill>
        </p:grpSpPr>
        <p:pic>
          <p:nvPicPr>
            <p:cNvPr id="11" name="Graphic 10" descr="Bar chart">
              <a:extLst>
                <a:ext uri="{FF2B5EF4-FFF2-40B4-BE49-F238E27FC236}">
                  <a16:creationId xmlns:a16="http://schemas.microsoft.com/office/drawing/2014/main" id="{F5927EF7-439D-4D98-B561-97A3F754B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419100" y="1275705"/>
              <a:ext cx="457200" cy="457200"/>
            </a:xfrm>
            <a:prstGeom prst="rect">
              <a:avLst/>
            </a:prstGeom>
          </p:spPr>
        </p:pic>
        <p:pic>
          <p:nvPicPr>
            <p:cNvPr id="12" name="Graphic 11" descr="Bar graph with upward trend">
              <a:extLst>
                <a:ext uri="{FF2B5EF4-FFF2-40B4-BE49-F238E27FC236}">
                  <a16:creationId xmlns:a16="http://schemas.microsoft.com/office/drawing/2014/main" id="{1D7A6271-7662-4C6E-89E2-221E0C9FF9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66800" y="1275705"/>
              <a:ext cx="457200" cy="457200"/>
            </a:xfrm>
            <a:prstGeom prst="rect">
              <a:avLst/>
            </a:prstGeom>
          </p:spPr>
        </p:pic>
        <p:pic>
          <p:nvPicPr>
            <p:cNvPr id="13" name="Graphic 12" descr="Hierarchy">
              <a:extLst>
                <a:ext uri="{FF2B5EF4-FFF2-40B4-BE49-F238E27FC236}">
                  <a16:creationId xmlns:a16="http://schemas.microsoft.com/office/drawing/2014/main" id="{D3541F79-DF3D-418F-BAA5-ED6997C5B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714500" y="1275705"/>
              <a:ext cx="457200" cy="457200"/>
            </a:xfrm>
            <a:prstGeom prst="rect">
              <a:avLst/>
            </a:prstGeom>
          </p:spPr>
        </p:pic>
        <p:pic>
          <p:nvPicPr>
            <p:cNvPr id="14" name="Graphic 13" descr="Logarithmic Graph">
              <a:extLst>
                <a:ext uri="{FF2B5EF4-FFF2-40B4-BE49-F238E27FC236}">
                  <a16:creationId xmlns:a16="http://schemas.microsoft.com/office/drawing/2014/main" id="{2C87721E-1453-4BB6-A7ED-988B53D6EB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2362200" y="1275705"/>
              <a:ext cx="457200" cy="457200"/>
            </a:xfrm>
            <a:prstGeom prst="rect">
              <a:avLst/>
            </a:prstGeom>
          </p:spPr>
        </p:pic>
        <p:pic>
          <p:nvPicPr>
            <p:cNvPr id="15" name="Graphic 14" descr="Pie chart">
              <a:extLst>
                <a:ext uri="{FF2B5EF4-FFF2-40B4-BE49-F238E27FC236}">
                  <a16:creationId xmlns:a16="http://schemas.microsoft.com/office/drawing/2014/main" id="{27E4C567-293E-44C8-B245-233A9EFE2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3009665" y="1276012"/>
              <a:ext cx="457200" cy="457200"/>
            </a:xfrm>
            <a:prstGeom prst="rect">
              <a:avLst/>
            </a:prstGeom>
          </p:spPr>
        </p:pic>
        <p:pic>
          <p:nvPicPr>
            <p:cNvPr id="16" name="Graphic 15" descr="Scatterplot">
              <a:extLst>
                <a:ext uri="{FF2B5EF4-FFF2-40B4-BE49-F238E27FC236}">
                  <a16:creationId xmlns:a16="http://schemas.microsoft.com/office/drawing/2014/main" id="{19A0E045-A870-43A4-B65A-A76D953547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3657130" y="1275705"/>
              <a:ext cx="457200" cy="4572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2FF2886-123E-4D74-B5A5-E1B2174C36EE}"/>
              </a:ext>
            </a:extLst>
          </p:cNvPr>
          <p:cNvGrpSpPr/>
          <p:nvPr/>
        </p:nvGrpSpPr>
        <p:grpSpPr>
          <a:xfrm>
            <a:off x="1818581" y="2267924"/>
            <a:ext cx="3372456" cy="417824"/>
            <a:chOff x="419100" y="1863954"/>
            <a:chExt cx="3695230" cy="457814"/>
          </a:xfrm>
          <a:solidFill>
            <a:schemeClr val="bg2"/>
          </a:solidFill>
        </p:grpSpPr>
        <p:pic>
          <p:nvPicPr>
            <p:cNvPr id="18" name="Graphic 17" descr="Bar chart">
              <a:extLst>
                <a:ext uri="{FF2B5EF4-FFF2-40B4-BE49-F238E27FC236}">
                  <a16:creationId xmlns:a16="http://schemas.microsoft.com/office/drawing/2014/main" id="{BFC5CF6D-DBD9-48EE-8E1D-3635E810C4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419100" y="1863954"/>
              <a:ext cx="457200" cy="457200"/>
            </a:xfrm>
            <a:prstGeom prst="rect">
              <a:avLst/>
            </a:prstGeom>
          </p:spPr>
        </p:pic>
        <p:pic>
          <p:nvPicPr>
            <p:cNvPr id="19" name="Graphic 18" descr="Downward trend graph">
              <a:extLst>
                <a:ext uri="{FF2B5EF4-FFF2-40B4-BE49-F238E27FC236}">
                  <a16:creationId xmlns:a16="http://schemas.microsoft.com/office/drawing/2014/main" id="{4561435E-9001-4379-84E9-348925D3F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6800" y="1863954"/>
              <a:ext cx="457200" cy="457200"/>
            </a:xfrm>
            <a:prstGeom prst="rect">
              <a:avLst/>
            </a:prstGeom>
          </p:spPr>
        </p:pic>
        <p:pic>
          <p:nvPicPr>
            <p:cNvPr id="20" name="Graphic 19" descr="Hockey Stick Curve Graph">
              <a:extLst>
                <a:ext uri="{FF2B5EF4-FFF2-40B4-BE49-F238E27FC236}">
                  <a16:creationId xmlns:a16="http://schemas.microsoft.com/office/drawing/2014/main" id="{CE51F188-38C4-49E0-BDD9-7665BA08BD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714500" y="1863954"/>
              <a:ext cx="457200" cy="457200"/>
            </a:xfrm>
            <a:prstGeom prst="rect">
              <a:avLst/>
            </a:prstGeom>
          </p:spPr>
        </p:pic>
        <p:pic>
          <p:nvPicPr>
            <p:cNvPr id="21" name="Graphic 20" descr="Logarithmic Graph">
              <a:extLst>
                <a:ext uri="{FF2B5EF4-FFF2-40B4-BE49-F238E27FC236}">
                  <a16:creationId xmlns:a16="http://schemas.microsoft.com/office/drawing/2014/main" id="{257A26FC-2D06-490C-B679-04F3B3B4E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2362200" y="1863954"/>
              <a:ext cx="457200" cy="457200"/>
            </a:xfrm>
            <a:prstGeom prst="rect">
              <a:avLst/>
            </a:prstGeom>
          </p:spPr>
        </p:pic>
        <p:pic>
          <p:nvPicPr>
            <p:cNvPr id="22" name="Graphic 21" descr="Presentation with bar chart">
              <a:extLst>
                <a:ext uri="{FF2B5EF4-FFF2-40B4-BE49-F238E27FC236}">
                  <a16:creationId xmlns:a16="http://schemas.microsoft.com/office/drawing/2014/main" id="{43387567-B7E6-4E68-8E78-0C1D332A0E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3009665" y="1864568"/>
              <a:ext cx="457200" cy="457200"/>
            </a:xfrm>
            <a:prstGeom prst="rect">
              <a:avLst/>
            </a:prstGeom>
          </p:spPr>
        </p:pic>
        <p:pic>
          <p:nvPicPr>
            <p:cNvPr id="23" name="Graphic 22" descr="Signal">
              <a:extLst>
                <a:ext uri="{FF2B5EF4-FFF2-40B4-BE49-F238E27FC236}">
                  <a16:creationId xmlns:a16="http://schemas.microsoft.com/office/drawing/2014/main" id="{D600BC9C-B602-47E9-A960-D78AC944BB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3657130" y="1863954"/>
              <a:ext cx="457200" cy="45720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8797CB3-2F74-4B07-B4B4-B9BB13D71548}"/>
              </a:ext>
            </a:extLst>
          </p:cNvPr>
          <p:cNvGrpSpPr/>
          <p:nvPr/>
        </p:nvGrpSpPr>
        <p:grpSpPr>
          <a:xfrm>
            <a:off x="6984548" y="2148322"/>
            <a:ext cx="3372456" cy="418105"/>
            <a:chOff x="419100" y="2452203"/>
            <a:chExt cx="3695230" cy="458121"/>
          </a:xfrm>
          <a:solidFill>
            <a:schemeClr val="bg2"/>
          </a:solidFill>
        </p:grpSpPr>
        <p:pic>
          <p:nvPicPr>
            <p:cNvPr id="25" name="Graphic 24" descr="Bar chart">
              <a:extLst>
                <a:ext uri="{FF2B5EF4-FFF2-40B4-BE49-F238E27FC236}">
                  <a16:creationId xmlns:a16="http://schemas.microsoft.com/office/drawing/2014/main" id="{AFCF049C-7002-4D8D-BBD8-5F61C4D99B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419100" y="2452203"/>
              <a:ext cx="457200" cy="457200"/>
            </a:xfrm>
            <a:prstGeom prst="rect">
              <a:avLst/>
            </a:prstGeom>
          </p:spPr>
        </p:pic>
        <p:pic>
          <p:nvPicPr>
            <p:cNvPr id="26" name="Graphic 25" descr="Downward trend graph">
              <a:extLst>
                <a:ext uri="{FF2B5EF4-FFF2-40B4-BE49-F238E27FC236}">
                  <a16:creationId xmlns:a16="http://schemas.microsoft.com/office/drawing/2014/main" id="{EF5C1D5E-BCCF-409D-B4B1-77E55464C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1066800" y="2452203"/>
              <a:ext cx="457200" cy="457200"/>
            </a:xfrm>
            <a:prstGeom prst="rect">
              <a:avLst/>
            </a:prstGeom>
          </p:spPr>
        </p:pic>
        <p:pic>
          <p:nvPicPr>
            <p:cNvPr id="27" name="Graphic 26" descr="Hockey Stick Curve Graph">
              <a:extLst>
                <a:ext uri="{FF2B5EF4-FFF2-40B4-BE49-F238E27FC236}">
                  <a16:creationId xmlns:a16="http://schemas.microsoft.com/office/drawing/2014/main" id="{89A20A26-1F29-4E1D-8F59-C57F6C2EF8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1714500" y="2452203"/>
              <a:ext cx="457200" cy="457200"/>
            </a:xfrm>
            <a:prstGeom prst="rect">
              <a:avLst/>
            </a:prstGeom>
          </p:spPr>
        </p:pic>
        <p:pic>
          <p:nvPicPr>
            <p:cNvPr id="28" name="Graphic 27" descr="Logarithmic Graph">
              <a:extLst>
                <a:ext uri="{FF2B5EF4-FFF2-40B4-BE49-F238E27FC236}">
                  <a16:creationId xmlns:a16="http://schemas.microsoft.com/office/drawing/2014/main" id="{03E3BC53-33AD-418B-B1FF-6968907B5A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2362200" y="2452203"/>
              <a:ext cx="457200" cy="457200"/>
            </a:xfrm>
            <a:prstGeom prst="rect">
              <a:avLst/>
            </a:prstGeom>
          </p:spPr>
        </p:pic>
        <p:pic>
          <p:nvPicPr>
            <p:cNvPr id="29" name="Graphic 28" descr="Presentation with bar chart">
              <a:extLst>
                <a:ext uri="{FF2B5EF4-FFF2-40B4-BE49-F238E27FC236}">
                  <a16:creationId xmlns:a16="http://schemas.microsoft.com/office/drawing/2014/main" id="{0CFD493D-0E43-4E1B-B9CA-6CF0039DE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3009665" y="2453124"/>
              <a:ext cx="457200" cy="457200"/>
            </a:xfrm>
            <a:prstGeom prst="rect">
              <a:avLst/>
            </a:prstGeom>
          </p:spPr>
        </p:pic>
        <p:pic>
          <p:nvPicPr>
            <p:cNvPr id="30" name="Graphic 29" descr="Signal">
              <a:extLst>
                <a:ext uri="{FF2B5EF4-FFF2-40B4-BE49-F238E27FC236}">
                  <a16:creationId xmlns:a16="http://schemas.microsoft.com/office/drawing/2014/main" id="{96ADA2ED-4783-4330-8CA9-95A55D0FEB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3657130" y="2452203"/>
              <a:ext cx="457200" cy="457200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48439B0-0F1A-4D4C-B92D-113FF24913C0}"/>
              </a:ext>
            </a:extLst>
          </p:cNvPr>
          <p:cNvGrpSpPr/>
          <p:nvPr/>
        </p:nvGrpSpPr>
        <p:grpSpPr>
          <a:xfrm>
            <a:off x="1818581" y="2804230"/>
            <a:ext cx="3372456" cy="418385"/>
            <a:chOff x="419100" y="3040452"/>
            <a:chExt cx="3695230" cy="458428"/>
          </a:xfrm>
          <a:solidFill>
            <a:schemeClr val="bg2"/>
          </a:solidFill>
        </p:grpSpPr>
        <p:pic>
          <p:nvPicPr>
            <p:cNvPr id="32" name="Graphic 31" descr="Bar graph with downward trend">
              <a:extLst>
                <a:ext uri="{FF2B5EF4-FFF2-40B4-BE49-F238E27FC236}">
                  <a16:creationId xmlns:a16="http://schemas.microsoft.com/office/drawing/2014/main" id="{6E9B5EAF-92DB-4943-9616-0846D3F363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419100" y="3040452"/>
              <a:ext cx="457200" cy="457200"/>
            </a:xfrm>
            <a:prstGeom prst="rect">
              <a:avLst/>
            </a:prstGeom>
          </p:spPr>
        </p:pic>
        <p:pic>
          <p:nvPicPr>
            <p:cNvPr id="33" name="Graphic 32" descr="Downward trend graph">
              <a:extLst>
                <a:ext uri="{FF2B5EF4-FFF2-40B4-BE49-F238E27FC236}">
                  <a16:creationId xmlns:a16="http://schemas.microsoft.com/office/drawing/2014/main" id="{010DE3A2-5398-475E-92FB-663202F390F3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3"/>
                </a:ext>
              </a:extLst>
            </a:blip>
            <a:stretch>
              <a:fillRect/>
            </a:stretch>
          </p:blipFill>
          <p:spPr>
            <a:xfrm>
              <a:off x="1066800" y="3040452"/>
              <a:ext cx="457200" cy="457200"/>
            </a:xfrm>
            <a:prstGeom prst="rect">
              <a:avLst/>
            </a:prstGeom>
          </p:spPr>
        </p:pic>
        <p:pic>
          <p:nvPicPr>
            <p:cNvPr id="34" name="Graphic 33" descr="Hockey Stick Curve Graph">
              <a:extLst>
                <a:ext uri="{FF2B5EF4-FFF2-40B4-BE49-F238E27FC236}">
                  <a16:creationId xmlns:a16="http://schemas.microsoft.com/office/drawing/2014/main" id="{A879B464-D313-4D25-AA98-0123FDF602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1714500" y="3040452"/>
              <a:ext cx="457200" cy="457200"/>
            </a:xfrm>
            <a:prstGeom prst="rect">
              <a:avLst/>
            </a:prstGeom>
          </p:spPr>
        </p:pic>
        <p:pic>
          <p:nvPicPr>
            <p:cNvPr id="35" name="Graphic 34" descr="Network">
              <a:extLst>
                <a:ext uri="{FF2B5EF4-FFF2-40B4-BE49-F238E27FC236}">
                  <a16:creationId xmlns:a16="http://schemas.microsoft.com/office/drawing/2014/main" id="{25C100D0-FCA1-40C9-92FA-297EA10C7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7"/>
                </a:ext>
              </a:extLst>
            </a:blip>
            <a:stretch>
              <a:fillRect/>
            </a:stretch>
          </p:blipFill>
          <p:spPr>
            <a:xfrm>
              <a:off x="2362200" y="3040452"/>
              <a:ext cx="457200" cy="457200"/>
            </a:xfrm>
            <a:prstGeom prst="rect">
              <a:avLst/>
            </a:prstGeom>
          </p:spPr>
        </p:pic>
        <p:pic>
          <p:nvPicPr>
            <p:cNvPr id="36" name="Graphic 35" descr="Presentation with bar chart">
              <a:extLst>
                <a:ext uri="{FF2B5EF4-FFF2-40B4-BE49-F238E27FC236}">
                  <a16:creationId xmlns:a16="http://schemas.microsoft.com/office/drawing/2014/main" id="{BD7EF9A9-BF62-4CCE-8270-27851AE38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9"/>
                </a:ext>
              </a:extLst>
            </a:blip>
            <a:stretch>
              <a:fillRect/>
            </a:stretch>
          </p:blipFill>
          <p:spPr>
            <a:xfrm>
              <a:off x="3009665" y="3041680"/>
              <a:ext cx="457200" cy="457200"/>
            </a:xfrm>
            <a:prstGeom prst="rect">
              <a:avLst/>
            </a:prstGeom>
          </p:spPr>
        </p:pic>
        <p:pic>
          <p:nvPicPr>
            <p:cNvPr id="37" name="Graphic 36" descr="Supply And Demand">
              <a:extLst>
                <a:ext uri="{FF2B5EF4-FFF2-40B4-BE49-F238E27FC236}">
                  <a16:creationId xmlns:a16="http://schemas.microsoft.com/office/drawing/2014/main" id="{6DA75139-6550-4F3F-867C-DF98E35DDDFC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1"/>
                </a:ext>
              </a:extLst>
            </a:blip>
            <a:stretch>
              <a:fillRect/>
            </a:stretch>
          </p:blipFill>
          <p:spPr>
            <a:xfrm>
              <a:off x="3657130" y="3040452"/>
              <a:ext cx="457200" cy="457200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9C92953-2232-487C-8A07-B6B246CFCF5A}"/>
              </a:ext>
            </a:extLst>
          </p:cNvPr>
          <p:cNvGrpSpPr/>
          <p:nvPr/>
        </p:nvGrpSpPr>
        <p:grpSpPr>
          <a:xfrm>
            <a:off x="7000963" y="2684767"/>
            <a:ext cx="3372456" cy="418665"/>
            <a:chOff x="419100" y="3628701"/>
            <a:chExt cx="3695230" cy="458735"/>
          </a:xfrm>
          <a:solidFill>
            <a:schemeClr val="bg2"/>
          </a:solidFill>
        </p:grpSpPr>
        <p:pic>
          <p:nvPicPr>
            <p:cNvPr id="39" name="Graphic 38" descr="Bar graph with downward trend">
              <a:extLst>
                <a:ext uri="{FF2B5EF4-FFF2-40B4-BE49-F238E27FC236}">
                  <a16:creationId xmlns:a16="http://schemas.microsoft.com/office/drawing/2014/main" id="{3D49D561-16E3-49F6-85FE-351E2D2ED21C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3"/>
                </a:ext>
              </a:extLst>
            </a:blip>
            <a:stretch>
              <a:fillRect/>
            </a:stretch>
          </p:blipFill>
          <p:spPr>
            <a:xfrm>
              <a:off x="419100" y="3628701"/>
              <a:ext cx="457200" cy="457200"/>
            </a:xfrm>
            <a:prstGeom prst="rect">
              <a:avLst/>
            </a:prstGeom>
          </p:spPr>
        </p:pic>
        <p:pic>
          <p:nvPicPr>
            <p:cNvPr id="40" name="Graphic 39" descr="Downward trend graph">
              <a:extLst>
                <a:ext uri="{FF2B5EF4-FFF2-40B4-BE49-F238E27FC236}">
                  <a16:creationId xmlns:a16="http://schemas.microsoft.com/office/drawing/2014/main" id="{9D1ADA81-5751-4F6A-B75A-7FBE254B3243}"/>
                </a:ext>
              </a:extLst>
            </p:cNvPr>
            <p:cNvPicPr>
              <a:picLocks noChangeAspect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>
              <a:off x="1066800" y="3628701"/>
              <a:ext cx="457200" cy="457200"/>
            </a:xfrm>
            <a:prstGeom prst="rect">
              <a:avLst/>
            </a:prstGeom>
          </p:spPr>
        </p:pic>
        <p:pic>
          <p:nvPicPr>
            <p:cNvPr id="41" name="Graphic 40" descr="Hockey Stick Curve Graph">
              <a:extLst>
                <a:ext uri="{FF2B5EF4-FFF2-40B4-BE49-F238E27FC236}">
                  <a16:creationId xmlns:a16="http://schemas.microsoft.com/office/drawing/2014/main" id="{1F2CA474-7250-4E11-8819-A28082DA9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7"/>
                </a:ext>
              </a:extLst>
            </a:blip>
            <a:stretch>
              <a:fillRect/>
            </a:stretch>
          </p:blipFill>
          <p:spPr>
            <a:xfrm>
              <a:off x="1714500" y="3628701"/>
              <a:ext cx="457200" cy="457200"/>
            </a:xfrm>
            <a:prstGeom prst="rect">
              <a:avLst/>
            </a:prstGeom>
          </p:spPr>
        </p:pic>
        <p:pic>
          <p:nvPicPr>
            <p:cNvPr id="42" name="Graphic 41" descr="Network">
              <a:extLst>
                <a:ext uri="{FF2B5EF4-FFF2-40B4-BE49-F238E27FC236}">
                  <a16:creationId xmlns:a16="http://schemas.microsoft.com/office/drawing/2014/main" id="{075F111D-096C-454F-8625-6867322E8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9"/>
                </a:ext>
              </a:extLst>
            </a:blip>
            <a:stretch>
              <a:fillRect/>
            </a:stretch>
          </p:blipFill>
          <p:spPr>
            <a:xfrm>
              <a:off x="2362200" y="3628701"/>
              <a:ext cx="457200" cy="457200"/>
            </a:xfrm>
            <a:prstGeom prst="rect">
              <a:avLst/>
            </a:prstGeom>
          </p:spPr>
        </p:pic>
        <p:pic>
          <p:nvPicPr>
            <p:cNvPr id="43" name="Graphic 42" descr="Presentation with bar chart">
              <a:extLst>
                <a:ext uri="{FF2B5EF4-FFF2-40B4-BE49-F238E27FC236}">
                  <a16:creationId xmlns:a16="http://schemas.microsoft.com/office/drawing/2014/main" id="{25AF8172-CE31-4885-AAA7-D29F5F14EAD8}"/>
                </a:ext>
              </a:extLst>
            </p:cNvPr>
            <p:cNvPicPr>
              <a:picLocks noChangeAspect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1"/>
                </a:ext>
              </a:extLst>
            </a:blip>
            <a:stretch>
              <a:fillRect/>
            </a:stretch>
          </p:blipFill>
          <p:spPr>
            <a:xfrm>
              <a:off x="3009665" y="3630236"/>
              <a:ext cx="457200" cy="457200"/>
            </a:xfrm>
            <a:prstGeom prst="rect">
              <a:avLst/>
            </a:prstGeom>
          </p:spPr>
        </p:pic>
        <p:pic>
          <p:nvPicPr>
            <p:cNvPr id="44" name="Graphic 43" descr="Supply And Demand">
              <a:extLst>
                <a:ext uri="{FF2B5EF4-FFF2-40B4-BE49-F238E27FC236}">
                  <a16:creationId xmlns:a16="http://schemas.microsoft.com/office/drawing/2014/main" id="{88AB7487-7562-41D8-BAA3-C612FA38BEC5}"/>
                </a:ext>
              </a:extLst>
            </p:cNvPr>
            <p:cNvPicPr>
              <a:picLocks noChangeAspect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3"/>
                </a:ext>
              </a:extLst>
            </a:blip>
            <a:stretch>
              <a:fillRect/>
            </a:stretch>
          </p:blipFill>
          <p:spPr>
            <a:xfrm>
              <a:off x="3657130" y="3628701"/>
              <a:ext cx="457200" cy="457200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F239C69-D3C8-4E2A-960C-0F116AEE13D7}"/>
              </a:ext>
            </a:extLst>
          </p:cNvPr>
          <p:cNvGrpSpPr/>
          <p:nvPr/>
        </p:nvGrpSpPr>
        <p:grpSpPr>
          <a:xfrm>
            <a:off x="1818581" y="3340536"/>
            <a:ext cx="3372456" cy="418945"/>
            <a:chOff x="419100" y="4216950"/>
            <a:chExt cx="3695230" cy="459042"/>
          </a:xfrm>
          <a:solidFill>
            <a:schemeClr val="bg2"/>
          </a:solidFill>
        </p:grpSpPr>
        <p:pic>
          <p:nvPicPr>
            <p:cNvPr id="46" name="Graphic 45" descr="Bar graph with downward trend">
              <a:extLst>
                <a:ext uri="{FF2B5EF4-FFF2-40B4-BE49-F238E27FC236}">
                  <a16:creationId xmlns:a16="http://schemas.microsoft.com/office/drawing/2014/main" id="{F66CA64D-3DA5-4E14-AED0-CB0838C37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5"/>
                </a:ext>
              </a:extLst>
            </a:blip>
            <a:stretch>
              <a:fillRect/>
            </a:stretch>
          </p:blipFill>
          <p:spPr>
            <a:xfrm>
              <a:off x="419100" y="4216950"/>
              <a:ext cx="457200" cy="457200"/>
            </a:xfrm>
            <a:prstGeom prst="rect">
              <a:avLst/>
            </a:prstGeom>
          </p:spPr>
        </p:pic>
        <p:pic>
          <p:nvPicPr>
            <p:cNvPr id="47" name="Graphic 46" descr="Exponential Graph">
              <a:extLst>
                <a:ext uri="{FF2B5EF4-FFF2-40B4-BE49-F238E27FC236}">
                  <a16:creationId xmlns:a16="http://schemas.microsoft.com/office/drawing/2014/main" id="{6D6D5A25-1907-4F3C-9CE8-0BA35A1D21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7"/>
                </a:ext>
              </a:extLst>
            </a:blip>
            <a:stretch>
              <a:fillRect/>
            </a:stretch>
          </p:blipFill>
          <p:spPr>
            <a:xfrm>
              <a:off x="1066800" y="4216950"/>
              <a:ext cx="457200" cy="457200"/>
            </a:xfrm>
            <a:prstGeom prst="rect">
              <a:avLst/>
            </a:prstGeom>
          </p:spPr>
        </p:pic>
        <p:pic>
          <p:nvPicPr>
            <p:cNvPr id="48" name="Graphic 47" descr="Linear Graph">
              <a:extLst>
                <a:ext uri="{FF2B5EF4-FFF2-40B4-BE49-F238E27FC236}">
                  <a16:creationId xmlns:a16="http://schemas.microsoft.com/office/drawing/2014/main" id="{79496D69-6DEF-4533-AE3F-19FB1175B63D}"/>
                </a:ext>
              </a:extLst>
            </p:cNvPr>
            <p:cNvPicPr>
              <a:picLocks noChangeAspect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9"/>
                </a:ext>
              </a:extLst>
            </a:blip>
            <a:stretch>
              <a:fillRect/>
            </a:stretch>
          </p:blipFill>
          <p:spPr>
            <a:xfrm>
              <a:off x="1714500" y="4216950"/>
              <a:ext cx="457200" cy="457200"/>
            </a:xfrm>
            <a:prstGeom prst="rect">
              <a:avLst/>
            </a:prstGeom>
          </p:spPr>
        </p:pic>
        <p:pic>
          <p:nvPicPr>
            <p:cNvPr id="49" name="Graphic 48" descr="Periodic Graph">
              <a:extLst>
                <a:ext uri="{FF2B5EF4-FFF2-40B4-BE49-F238E27FC236}">
                  <a16:creationId xmlns:a16="http://schemas.microsoft.com/office/drawing/2014/main" id="{FE05775B-4F4E-4799-9707-EAF1DEB97061}"/>
                </a:ext>
              </a:extLst>
            </p:cNvPr>
            <p:cNvPicPr>
              <a:picLocks noChangeAspect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1"/>
                </a:ext>
              </a:extLst>
            </a:blip>
            <a:stretch>
              <a:fillRect/>
            </a:stretch>
          </p:blipFill>
          <p:spPr>
            <a:xfrm>
              <a:off x="2362200" y="4216950"/>
              <a:ext cx="457200" cy="457200"/>
            </a:xfrm>
            <a:prstGeom prst="rect">
              <a:avLst/>
            </a:prstGeom>
          </p:spPr>
        </p:pic>
        <p:pic>
          <p:nvPicPr>
            <p:cNvPr id="50" name="Graphic 49" descr="Radar Chart">
              <a:extLst>
                <a:ext uri="{FF2B5EF4-FFF2-40B4-BE49-F238E27FC236}">
                  <a16:creationId xmlns:a16="http://schemas.microsoft.com/office/drawing/2014/main" id="{5ED1A9EF-113C-43A2-B6CF-E39D82201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3009665" y="4218792"/>
              <a:ext cx="457200" cy="457200"/>
            </a:xfrm>
            <a:prstGeom prst="rect">
              <a:avLst/>
            </a:prstGeom>
          </p:spPr>
        </p:pic>
        <p:pic>
          <p:nvPicPr>
            <p:cNvPr id="51" name="Graphic 50" descr="Supply And Demand">
              <a:extLst>
                <a:ext uri="{FF2B5EF4-FFF2-40B4-BE49-F238E27FC236}">
                  <a16:creationId xmlns:a16="http://schemas.microsoft.com/office/drawing/2014/main" id="{D150082C-6B2B-4992-B231-18FEC286A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5"/>
                </a:ext>
              </a:extLst>
            </a:blip>
            <a:stretch>
              <a:fillRect/>
            </a:stretch>
          </p:blipFill>
          <p:spPr>
            <a:xfrm>
              <a:off x="3657130" y="4216950"/>
              <a:ext cx="457200" cy="457200"/>
            </a:xfrm>
            <a:prstGeom prst="rect">
              <a:avLst/>
            </a:prstGeom>
          </p:spPr>
        </p:pic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41DCA98-2024-496B-8CA6-3C2878356833}"/>
              </a:ext>
            </a:extLst>
          </p:cNvPr>
          <p:cNvGrpSpPr/>
          <p:nvPr/>
        </p:nvGrpSpPr>
        <p:grpSpPr>
          <a:xfrm>
            <a:off x="6984548" y="3219812"/>
            <a:ext cx="3372456" cy="419225"/>
            <a:chOff x="419100" y="4805199"/>
            <a:chExt cx="3695230" cy="459349"/>
          </a:xfrm>
          <a:solidFill>
            <a:schemeClr val="bg2"/>
          </a:solidFill>
        </p:grpSpPr>
        <p:pic>
          <p:nvPicPr>
            <p:cNvPr id="53" name="Graphic 52" descr="Bar graph with downward trend">
              <a:extLst>
                <a:ext uri="{FF2B5EF4-FFF2-40B4-BE49-F238E27FC236}">
                  <a16:creationId xmlns:a16="http://schemas.microsoft.com/office/drawing/2014/main" id="{CFE8CD13-DB30-42E1-B703-9D34DA53B533}"/>
                </a:ext>
              </a:extLst>
            </p:cNvPr>
            <p:cNvPicPr>
              <a:picLocks noChangeAspect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7"/>
                </a:ext>
              </a:extLst>
            </a:blip>
            <a:stretch>
              <a:fillRect/>
            </a:stretch>
          </p:blipFill>
          <p:spPr>
            <a:xfrm>
              <a:off x="419100" y="4805199"/>
              <a:ext cx="457200" cy="457200"/>
            </a:xfrm>
            <a:prstGeom prst="rect">
              <a:avLst/>
            </a:prstGeom>
          </p:spPr>
        </p:pic>
        <p:pic>
          <p:nvPicPr>
            <p:cNvPr id="54" name="Graphic 53" descr="Exponential Graph">
              <a:extLst>
                <a:ext uri="{FF2B5EF4-FFF2-40B4-BE49-F238E27FC236}">
                  <a16:creationId xmlns:a16="http://schemas.microsoft.com/office/drawing/2014/main" id="{ECC29E5E-6894-4FE8-882F-EF0131A73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9"/>
                </a:ext>
              </a:extLst>
            </a:blip>
            <a:stretch>
              <a:fillRect/>
            </a:stretch>
          </p:blipFill>
          <p:spPr>
            <a:xfrm>
              <a:off x="1066800" y="4805199"/>
              <a:ext cx="457200" cy="457200"/>
            </a:xfrm>
            <a:prstGeom prst="rect">
              <a:avLst/>
            </a:prstGeom>
          </p:spPr>
        </p:pic>
        <p:pic>
          <p:nvPicPr>
            <p:cNvPr id="55" name="Graphic 54" descr="Linear Graph">
              <a:extLst>
                <a:ext uri="{FF2B5EF4-FFF2-40B4-BE49-F238E27FC236}">
                  <a16:creationId xmlns:a16="http://schemas.microsoft.com/office/drawing/2014/main" id="{9035350D-6C50-47D6-8A9A-B64BA1D80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1"/>
                </a:ext>
              </a:extLst>
            </a:blip>
            <a:stretch>
              <a:fillRect/>
            </a:stretch>
          </p:blipFill>
          <p:spPr>
            <a:xfrm>
              <a:off x="1714500" y="4805199"/>
              <a:ext cx="457200" cy="457200"/>
            </a:xfrm>
            <a:prstGeom prst="rect">
              <a:avLst/>
            </a:prstGeom>
          </p:spPr>
        </p:pic>
        <p:pic>
          <p:nvPicPr>
            <p:cNvPr id="56" name="Graphic 55" descr="Periodic Graph">
              <a:extLst>
                <a:ext uri="{FF2B5EF4-FFF2-40B4-BE49-F238E27FC236}">
                  <a16:creationId xmlns:a16="http://schemas.microsoft.com/office/drawing/2014/main" id="{64B14AB4-CEE0-4B07-9052-C654351B1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3"/>
                </a:ext>
              </a:extLst>
            </a:blip>
            <a:stretch>
              <a:fillRect/>
            </a:stretch>
          </p:blipFill>
          <p:spPr>
            <a:xfrm>
              <a:off x="2362200" y="4805199"/>
              <a:ext cx="457200" cy="457200"/>
            </a:xfrm>
            <a:prstGeom prst="rect">
              <a:avLst/>
            </a:prstGeom>
          </p:spPr>
        </p:pic>
        <p:pic>
          <p:nvPicPr>
            <p:cNvPr id="57" name="Graphic 56" descr="Radar Chart">
              <a:extLst>
                <a:ext uri="{FF2B5EF4-FFF2-40B4-BE49-F238E27FC236}">
                  <a16:creationId xmlns:a16="http://schemas.microsoft.com/office/drawing/2014/main" id="{A22EB908-C54E-48FC-B3D5-14B4F42F96DC}"/>
                </a:ext>
              </a:extLst>
            </p:cNvPr>
            <p:cNvPicPr>
              <a:picLocks noChangeAspect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5"/>
                </a:ext>
              </a:extLst>
            </a:blip>
            <a:stretch>
              <a:fillRect/>
            </a:stretch>
          </p:blipFill>
          <p:spPr>
            <a:xfrm>
              <a:off x="3009665" y="4807348"/>
              <a:ext cx="457200" cy="457200"/>
            </a:xfrm>
            <a:prstGeom prst="rect">
              <a:avLst/>
            </a:prstGeom>
          </p:spPr>
        </p:pic>
        <p:pic>
          <p:nvPicPr>
            <p:cNvPr id="58" name="Graphic 57" descr="Supply And Demand">
              <a:extLst>
                <a:ext uri="{FF2B5EF4-FFF2-40B4-BE49-F238E27FC236}">
                  <a16:creationId xmlns:a16="http://schemas.microsoft.com/office/drawing/2014/main" id="{4FFCA689-F950-4923-B86F-1DCBF2A22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7"/>
                </a:ext>
              </a:extLst>
            </a:blip>
            <a:stretch>
              <a:fillRect/>
            </a:stretch>
          </p:blipFill>
          <p:spPr>
            <a:xfrm>
              <a:off x="3657130" y="4805199"/>
              <a:ext cx="457200" cy="457200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3D4995D-D7BC-4572-8B06-99E8086C1BBC}"/>
              </a:ext>
            </a:extLst>
          </p:cNvPr>
          <p:cNvGrpSpPr/>
          <p:nvPr/>
        </p:nvGrpSpPr>
        <p:grpSpPr>
          <a:xfrm>
            <a:off x="1818581" y="3876841"/>
            <a:ext cx="3372456" cy="419506"/>
            <a:chOff x="419100" y="5393448"/>
            <a:chExt cx="3695230" cy="459656"/>
          </a:xfrm>
          <a:solidFill>
            <a:schemeClr val="bg2"/>
          </a:solidFill>
        </p:grpSpPr>
        <p:pic>
          <p:nvPicPr>
            <p:cNvPr id="60" name="Graphic 59" descr="Bar graph with upward trend">
              <a:extLst>
                <a:ext uri="{FF2B5EF4-FFF2-40B4-BE49-F238E27FC236}">
                  <a16:creationId xmlns:a16="http://schemas.microsoft.com/office/drawing/2014/main" id="{0622732E-C43D-45DE-A479-636E557481C4}"/>
                </a:ext>
              </a:extLst>
            </p:cNvPr>
            <p:cNvPicPr>
              <a:picLocks noChangeAspect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9"/>
                </a:ext>
              </a:extLst>
            </a:blip>
            <a:stretch>
              <a:fillRect/>
            </a:stretch>
          </p:blipFill>
          <p:spPr>
            <a:xfrm>
              <a:off x="419100" y="5393448"/>
              <a:ext cx="457200" cy="457200"/>
            </a:xfrm>
            <a:prstGeom prst="rect">
              <a:avLst/>
            </a:prstGeom>
          </p:spPr>
        </p:pic>
        <p:pic>
          <p:nvPicPr>
            <p:cNvPr id="61" name="Graphic 60" descr="Exponential Graph">
              <a:extLst>
                <a:ext uri="{FF2B5EF4-FFF2-40B4-BE49-F238E27FC236}">
                  <a16:creationId xmlns:a16="http://schemas.microsoft.com/office/drawing/2014/main" id="{88D9B976-24AE-467E-8990-2FCDE9B5F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1"/>
                </a:ext>
              </a:extLst>
            </a:blip>
            <a:stretch>
              <a:fillRect/>
            </a:stretch>
          </p:blipFill>
          <p:spPr>
            <a:xfrm>
              <a:off x="1066800" y="5393448"/>
              <a:ext cx="457200" cy="457200"/>
            </a:xfrm>
            <a:prstGeom prst="rect">
              <a:avLst/>
            </a:prstGeom>
          </p:spPr>
        </p:pic>
        <p:pic>
          <p:nvPicPr>
            <p:cNvPr id="62" name="Graphic 61" descr="Linear Graph">
              <a:extLst>
                <a:ext uri="{FF2B5EF4-FFF2-40B4-BE49-F238E27FC236}">
                  <a16:creationId xmlns:a16="http://schemas.microsoft.com/office/drawing/2014/main" id="{16A0DAB0-67B4-42B5-B022-250DC63EA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3"/>
                </a:ext>
              </a:extLst>
            </a:blip>
            <a:stretch>
              <a:fillRect/>
            </a:stretch>
          </p:blipFill>
          <p:spPr>
            <a:xfrm>
              <a:off x="1714500" y="5393448"/>
              <a:ext cx="457200" cy="457200"/>
            </a:xfrm>
            <a:prstGeom prst="rect">
              <a:avLst/>
            </a:prstGeom>
          </p:spPr>
        </p:pic>
        <p:pic>
          <p:nvPicPr>
            <p:cNvPr id="63" name="Graphic 62" descr="Periodic Graph">
              <a:extLst>
                <a:ext uri="{FF2B5EF4-FFF2-40B4-BE49-F238E27FC236}">
                  <a16:creationId xmlns:a16="http://schemas.microsoft.com/office/drawing/2014/main" id="{70FDFA36-7322-4ECE-A9D6-A1706C619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5"/>
                </a:ext>
              </a:extLst>
            </a:blip>
            <a:stretch>
              <a:fillRect/>
            </a:stretch>
          </p:blipFill>
          <p:spPr>
            <a:xfrm>
              <a:off x="2362200" y="5393448"/>
              <a:ext cx="457200" cy="457200"/>
            </a:xfrm>
            <a:prstGeom prst="rect">
              <a:avLst/>
            </a:prstGeom>
          </p:spPr>
        </p:pic>
        <p:pic>
          <p:nvPicPr>
            <p:cNvPr id="64" name="Graphic 63" descr="Scatterplot">
              <a:extLst>
                <a:ext uri="{FF2B5EF4-FFF2-40B4-BE49-F238E27FC236}">
                  <a16:creationId xmlns:a16="http://schemas.microsoft.com/office/drawing/2014/main" id="{D2FB3C67-7723-414C-BA9D-09EF97E69B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7"/>
                </a:ext>
              </a:extLst>
            </a:blip>
            <a:stretch>
              <a:fillRect/>
            </a:stretch>
          </p:blipFill>
          <p:spPr>
            <a:xfrm>
              <a:off x="3009665" y="5395904"/>
              <a:ext cx="457200" cy="457200"/>
            </a:xfrm>
            <a:prstGeom prst="rect">
              <a:avLst/>
            </a:prstGeom>
          </p:spPr>
        </p:pic>
        <p:pic>
          <p:nvPicPr>
            <p:cNvPr id="65" name="Graphic 64" descr="Upward trend">
              <a:extLst>
                <a:ext uri="{FF2B5EF4-FFF2-40B4-BE49-F238E27FC236}">
                  <a16:creationId xmlns:a16="http://schemas.microsoft.com/office/drawing/2014/main" id="{EC1E2D77-D71F-415D-828F-FE80F358F1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9"/>
                </a:ext>
              </a:extLst>
            </a:blip>
            <a:stretch>
              <a:fillRect/>
            </a:stretch>
          </p:blipFill>
          <p:spPr>
            <a:xfrm>
              <a:off x="3657130" y="5393448"/>
              <a:ext cx="457200" cy="457200"/>
            </a:xfrm>
            <a:prstGeom prst="rect">
              <a:avLst/>
            </a:prstGeom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9842258-8B60-4FEE-B214-634AE58F0478}"/>
              </a:ext>
            </a:extLst>
          </p:cNvPr>
          <p:cNvGrpSpPr/>
          <p:nvPr/>
        </p:nvGrpSpPr>
        <p:grpSpPr>
          <a:xfrm>
            <a:off x="6984548" y="3756820"/>
            <a:ext cx="3372456" cy="419782"/>
            <a:chOff x="419100" y="5981700"/>
            <a:chExt cx="3695230" cy="459959"/>
          </a:xfrm>
          <a:solidFill>
            <a:schemeClr val="bg2"/>
          </a:solidFill>
        </p:grpSpPr>
        <p:pic>
          <p:nvPicPr>
            <p:cNvPr id="67" name="Graphic 66" descr="Bar graph with upward trend">
              <a:extLst>
                <a:ext uri="{FF2B5EF4-FFF2-40B4-BE49-F238E27FC236}">
                  <a16:creationId xmlns:a16="http://schemas.microsoft.com/office/drawing/2014/main" id="{7EBB7CB6-9ECC-4FC1-927D-9A4E2BC32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1"/>
                </a:ext>
              </a:extLst>
            </a:blip>
            <a:stretch>
              <a:fillRect/>
            </a:stretch>
          </p:blipFill>
          <p:spPr>
            <a:xfrm>
              <a:off x="419100" y="5981700"/>
              <a:ext cx="457200" cy="457200"/>
            </a:xfrm>
            <a:prstGeom prst="rect">
              <a:avLst/>
            </a:prstGeom>
          </p:spPr>
        </p:pic>
        <p:pic>
          <p:nvPicPr>
            <p:cNvPr id="68" name="Graphic 67" descr="Exponential Graph">
              <a:extLst>
                <a:ext uri="{FF2B5EF4-FFF2-40B4-BE49-F238E27FC236}">
                  <a16:creationId xmlns:a16="http://schemas.microsoft.com/office/drawing/2014/main" id="{EB36BC46-7AB6-4332-97B9-9B36F5C44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3"/>
                </a:ext>
              </a:extLst>
            </a:blip>
            <a:stretch>
              <a:fillRect/>
            </a:stretch>
          </p:blipFill>
          <p:spPr>
            <a:xfrm>
              <a:off x="1066800" y="5981700"/>
              <a:ext cx="457200" cy="457200"/>
            </a:xfrm>
            <a:prstGeom prst="rect">
              <a:avLst/>
            </a:prstGeom>
          </p:spPr>
        </p:pic>
        <p:pic>
          <p:nvPicPr>
            <p:cNvPr id="69" name="Graphic 68" descr="Linear Graph">
              <a:extLst>
                <a:ext uri="{FF2B5EF4-FFF2-40B4-BE49-F238E27FC236}">
                  <a16:creationId xmlns:a16="http://schemas.microsoft.com/office/drawing/2014/main" id="{BD652B6C-ADD5-4455-A66A-D47BAEC6F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5"/>
                </a:ext>
              </a:extLst>
            </a:blip>
            <a:stretch>
              <a:fillRect/>
            </a:stretch>
          </p:blipFill>
          <p:spPr>
            <a:xfrm>
              <a:off x="1714500" y="5981700"/>
              <a:ext cx="457200" cy="457200"/>
            </a:xfrm>
            <a:prstGeom prst="rect">
              <a:avLst/>
            </a:prstGeom>
          </p:spPr>
        </p:pic>
        <p:pic>
          <p:nvPicPr>
            <p:cNvPr id="70" name="Graphic 69" descr="Periodic Graph">
              <a:extLst>
                <a:ext uri="{FF2B5EF4-FFF2-40B4-BE49-F238E27FC236}">
                  <a16:creationId xmlns:a16="http://schemas.microsoft.com/office/drawing/2014/main" id="{B45553B9-0A84-4686-80AA-4DB1950C58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7"/>
                </a:ext>
              </a:extLst>
            </a:blip>
            <a:stretch>
              <a:fillRect/>
            </a:stretch>
          </p:blipFill>
          <p:spPr>
            <a:xfrm>
              <a:off x="2362200" y="5981700"/>
              <a:ext cx="457200" cy="457200"/>
            </a:xfrm>
            <a:prstGeom prst="rect">
              <a:avLst/>
            </a:prstGeom>
          </p:spPr>
        </p:pic>
        <p:pic>
          <p:nvPicPr>
            <p:cNvPr id="71" name="Graphic 70" descr="Scatterplot">
              <a:extLst>
                <a:ext uri="{FF2B5EF4-FFF2-40B4-BE49-F238E27FC236}">
                  <a16:creationId xmlns:a16="http://schemas.microsoft.com/office/drawing/2014/main" id="{23856BB3-31B2-48B1-B81C-429473B85CC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9"/>
                </a:ext>
              </a:extLst>
            </a:blip>
            <a:stretch>
              <a:fillRect/>
            </a:stretch>
          </p:blipFill>
          <p:spPr>
            <a:xfrm>
              <a:off x="3009665" y="5984459"/>
              <a:ext cx="457200" cy="457200"/>
            </a:xfrm>
            <a:prstGeom prst="rect">
              <a:avLst/>
            </a:prstGeom>
          </p:spPr>
        </p:pic>
        <p:pic>
          <p:nvPicPr>
            <p:cNvPr id="72" name="Graphic 71" descr="Upward trend">
              <a:extLst>
                <a:ext uri="{FF2B5EF4-FFF2-40B4-BE49-F238E27FC236}">
                  <a16:creationId xmlns:a16="http://schemas.microsoft.com/office/drawing/2014/main" id="{95B5BF5B-CBF7-4207-BB79-10A08C7603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1"/>
                </a:ext>
              </a:extLst>
            </a:blip>
            <a:stretch>
              <a:fillRect/>
            </a:stretch>
          </p:blipFill>
          <p:spPr>
            <a:xfrm>
              <a:off x="3657130" y="5981700"/>
              <a:ext cx="457200" cy="457200"/>
            </a:xfrm>
            <a:prstGeom prst="rect">
              <a:avLst/>
            </a:prstGeom>
          </p:spPr>
        </p:pic>
      </p:grpSp>
      <p:pic>
        <p:nvPicPr>
          <p:cNvPr id="73" name="Graphic 72" descr="Upward trend">
            <a:extLst>
              <a:ext uri="{FF2B5EF4-FFF2-40B4-BE49-F238E27FC236}">
                <a16:creationId xmlns:a16="http://schemas.microsoft.com/office/drawing/2014/main" id="{D5E4957C-8DCA-4888-84A7-CCE116EFABA8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1818581" y="4413147"/>
            <a:ext cx="417264" cy="417264"/>
          </a:xfrm>
          <a:prstGeom prst="rect">
            <a:avLst/>
          </a:prstGeom>
        </p:spPr>
      </p:pic>
      <p:pic>
        <p:nvPicPr>
          <p:cNvPr id="74" name="Graphic 73" descr="Upward trend">
            <a:extLst>
              <a:ext uri="{FF2B5EF4-FFF2-40B4-BE49-F238E27FC236}">
                <a16:creationId xmlns:a16="http://schemas.microsoft.com/office/drawing/2014/main" id="{89DB0848-D820-481D-9B1B-EDB185440F89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6984548" y="4291303"/>
            <a:ext cx="417264" cy="417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3416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2296DD20-2953-483E-B487-3A2EF485C940}"/>
              </a:ext>
            </a:extLst>
          </p:cNvPr>
          <p:cNvGrpSpPr/>
          <p:nvPr/>
        </p:nvGrpSpPr>
        <p:grpSpPr>
          <a:xfrm>
            <a:off x="2326940" y="1874922"/>
            <a:ext cx="7538120" cy="923331"/>
            <a:chOff x="2928826" y="4425419"/>
            <a:chExt cx="7538120" cy="923331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A89338-F573-42C7-A916-5205692691EA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254000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0D5AC10-6E5D-4C98-B0A2-611386DEC729}"/>
                </a:ext>
              </a:extLst>
            </p:cNvPr>
            <p:cNvSpPr txBox="1"/>
            <p:nvPr/>
          </p:nvSpPr>
          <p:spPr>
            <a:xfrm>
              <a:off x="2928826" y="4425419"/>
              <a:ext cx="7538120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5400" spc="300" dirty="0">
                  <a:ln w="317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895DDFC-2931-4B61-990C-455FE9EE3624}"/>
              </a:ext>
            </a:extLst>
          </p:cNvPr>
          <p:cNvGrpSpPr/>
          <p:nvPr/>
        </p:nvGrpSpPr>
        <p:grpSpPr>
          <a:xfrm>
            <a:off x="4118361" y="474540"/>
            <a:ext cx="4753602" cy="1862048"/>
            <a:chOff x="2746251" y="1508063"/>
            <a:chExt cx="6214208" cy="18620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D9F35E6-D513-46E9-8F19-56FF11559595}"/>
                </a:ext>
              </a:extLst>
            </p:cNvPr>
            <p:cNvSpPr txBox="1"/>
            <p:nvPr/>
          </p:nvSpPr>
          <p:spPr>
            <a:xfrm>
              <a:off x="2746251" y="1508063"/>
              <a:ext cx="5937802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15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E759965-DBED-42DD-8CEA-69EEB0A07A42}"/>
                </a:ext>
              </a:extLst>
            </p:cNvPr>
            <p:cNvSpPr txBox="1"/>
            <p:nvPr/>
          </p:nvSpPr>
          <p:spPr>
            <a:xfrm>
              <a:off x="2746251" y="1508063"/>
              <a:ext cx="6214208" cy="18620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115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8800" b="1" spc="300" dirty="0">
                <a:ln w="44450">
                  <a:solidFill>
                    <a:srgbClr val="715D55"/>
                  </a:solidFill>
                </a:ln>
                <a:solidFill>
                  <a:srgbClr val="F9B2C2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24D0A92A-F99F-4881-9E8B-A181063AD788}"/>
              </a:ext>
            </a:extLst>
          </p:cNvPr>
          <p:cNvSpPr/>
          <p:nvPr/>
        </p:nvSpPr>
        <p:spPr>
          <a:xfrm>
            <a:off x="1615880" y="3440951"/>
            <a:ext cx="4227871" cy="1237593"/>
          </a:xfrm>
          <a:prstGeom prst="rect">
            <a:avLst/>
          </a:prstGeom>
          <a:solidFill>
            <a:schemeClr val="bg1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61909F1-E9A7-4FF6-A305-B722E89CCE50}"/>
              </a:ext>
            </a:extLst>
          </p:cNvPr>
          <p:cNvSpPr/>
          <p:nvPr/>
        </p:nvSpPr>
        <p:spPr>
          <a:xfrm>
            <a:off x="6758027" y="3429000"/>
            <a:ext cx="4227871" cy="1237593"/>
          </a:xfrm>
          <a:prstGeom prst="rect">
            <a:avLst/>
          </a:prstGeom>
          <a:solidFill>
            <a:schemeClr val="bg1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9CB1B6B-2D3C-4572-B64A-1099C3F42FCC}"/>
              </a:ext>
            </a:extLst>
          </p:cNvPr>
          <p:cNvSpPr/>
          <p:nvPr/>
        </p:nvSpPr>
        <p:spPr>
          <a:xfrm>
            <a:off x="6758026" y="5145867"/>
            <a:ext cx="4227871" cy="1237593"/>
          </a:xfrm>
          <a:prstGeom prst="rect">
            <a:avLst/>
          </a:prstGeom>
          <a:solidFill>
            <a:schemeClr val="bg1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F9C02E7-767B-4905-ADD5-5AB222E081B8}"/>
              </a:ext>
            </a:extLst>
          </p:cNvPr>
          <p:cNvSpPr/>
          <p:nvPr/>
        </p:nvSpPr>
        <p:spPr>
          <a:xfrm>
            <a:off x="1615880" y="5145866"/>
            <a:ext cx="4227871" cy="1237593"/>
          </a:xfrm>
          <a:prstGeom prst="rect">
            <a:avLst/>
          </a:prstGeom>
          <a:solidFill>
            <a:schemeClr val="bg1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048C2D06-7BD4-4114-AF74-9A4234CEFDC1}"/>
              </a:ext>
            </a:extLst>
          </p:cNvPr>
          <p:cNvSpPr/>
          <p:nvPr/>
        </p:nvSpPr>
        <p:spPr>
          <a:xfrm>
            <a:off x="1788116" y="3193026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F9B2C2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240DD2B3-4AA6-4BFF-930E-303EFC0459DD}"/>
              </a:ext>
            </a:extLst>
          </p:cNvPr>
          <p:cNvSpPr/>
          <p:nvPr/>
        </p:nvSpPr>
        <p:spPr>
          <a:xfrm>
            <a:off x="7004129" y="3257081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D4F2FF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FFA13D1-42B6-4152-9E47-A7FAF84ECCB9}"/>
              </a:ext>
            </a:extLst>
          </p:cNvPr>
          <p:cNvSpPr/>
          <p:nvPr/>
        </p:nvSpPr>
        <p:spPr>
          <a:xfrm>
            <a:off x="7004129" y="4909892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FEE0BC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DBB1357-1F6A-444C-BE37-899924CF5421}"/>
              </a:ext>
            </a:extLst>
          </p:cNvPr>
          <p:cNvSpPr/>
          <p:nvPr/>
        </p:nvSpPr>
        <p:spPr>
          <a:xfrm>
            <a:off x="1788116" y="4926469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C1C3F3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CB744CFC-D653-459A-9FA7-EE280A3B59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42524" y="3896322"/>
            <a:ext cx="542741" cy="471948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20B0D3F3-9538-4B1E-A090-E06713685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74896" y="5646342"/>
            <a:ext cx="610369" cy="519944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A2F13A85-44C6-45A2-94D2-04804C0673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69567" y="3961837"/>
            <a:ext cx="533506" cy="471948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8480B195-CA9A-4EA7-A953-8C3745B51B1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081380" y="5662383"/>
            <a:ext cx="491613" cy="471948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5B194A1A-711B-4351-9DE6-FBED41F21514}"/>
              </a:ext>
            </a:extLst>
          </p:cNvPr>
          <p:cNvSpPr txBox="1"/>
          <p:nvPr/>
        </p:nvSpPr>
        <p:spPr>
          <a:xfrm>
            <a:off x="2548209" y="3702135"/>
            <a:ext cx="31403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2C695DC-E87C-4769-8008-0092FBAE1669}"/>
              </a:ext>
            </a:extLst>
          </p:cNvPr>
          <p:cNvSpPr txBox="1"/>
          <p:nvPr/>
        </p:nvSpPr>
        <p:spPr>
          <a:xfrm>
            <a:off x="2544281" y="5436692"/>
            <a:ext cx="31403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11F6666-93EE-4E89-89BA-C4FD2A7E4D21}"/>
              </a:ext>
            </a:extLst>
          </p:cNvPr>
          <p:cNvSpPr txBox="1"/>
          <p:nvPr/>
        </p:nvSpPr>
        <p:spPr>
          <a:xfrm>
            <a:off x="7764222" y="3726192"/>
            <a:ext cx="31403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3D13C4C-6861-4940-808B-204434D2E0F6}"/>
              </a:ext>
            </a:extLst>
          </p:cNvPr>
          <p:cNvSpPr txBox="1"/>
          <p:nvPr/>
        </p:nvSpPr>
        <p:spPr>
          <a:xfrm>
            <a:off x="7764222" y="5399449"/>
            <a:ext cx="31403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176772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Emotion icons</a:t>
            </a:r>
          </a:p>
        </p:txBody>
      </p:sp>
      <p:pic>
        <p:nvPicPr>
          <p:cNvPr id="75" name="Graphic 74" descr="Scared face outline">
            <a:extLst>
              <a:ext uri="{FF2B5EF4-FFF2-40B4-BE49-F238E27FC236}">
                <a16:creationId xmlns:a16="http://schemas.microsoft.com/office/drawing/2014/main" id="{5B9BEFF5-2958-4323-8450-C543CCCFEE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46572" y="1522499"/>
            <a:ext cx="457200" cy="457200"/>
          </a:xfrm>
          <a:prstGeom prst="rect">
            <a:avLst/>
          </a:prstGeom>
        </p:spPr>
      </p:pic>
      <p:pic>
        <p:nvPicPr>
          <p:cNvPr id="76" name="Graphic 75" descr="Worried face outline">
            <a:extLst>
              <a:ext uri="{FF2B5EF4-FFF2-40B4-BE49-F238E27FC236}">
                <a16:creationId xmlns:a16="http://schemas.microsoft.com/office/drawing/2014/main" id="{C434284A-7BBD-4BE1-A1E2-0E0C7CED06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46572" y="2123496"/>
            <a:ext cx="457200" cy="457200"/>
          </a:xfrm>
          <a:prstGeom prst="rect">
            <a:avLst/>
          </a:prstGeom>
        </p:spPr>
      </p:pic>
      <p:pic>
        <p:nvPicPr>
          <p:cNvPr id="77" name="Graphic 76" descr="Tired face outline">
            <a:extLst>
              <a:ext uri="{FF2B5EF4-FFF2-40B4-BE49-F238E27FC236}">
                <a16:creationId xmlns:a16="http://schemas.microsoft.com/office/drawing/2014/main" id="{6529B328-A9CC-4C39-A651-A130CA71659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146572" y="2724493"/>
            <a:ext cx="457200" cy="457200"/>
          </a:xfrm>
          <a:prstGeom prst="rect">
            <a:avLst/>
          </a:prstGeom>
        </p:spPr>
      </p:pic>
      <p:pic>
        <p:nvPicPr>
          <p:cNvPr id="78" name="Graphic 77" descr="Drool face outline">
            <a:extLst>
              <a:ext uri="{FF2B5EF4-FFF2-40B4-BE49-F238E27FC236}">
                <a16:creationId xmlns:a16="http://schemas.microsoft.com/office/drawing/2014/main" id="{34EC507D-27B3-4A19-9789-413F8DB1E11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146572" y="3325490"/>
            <a:ext cx="457200" cy="457200"/>
          </a:xfrm>
          <a:prstGeom prst="rect">
            <a:avLst/>
          </a:prstGeom>
        </p:spPr>
      </p:pic>
      <p:pic>
        <p:nvPicPr>
          <p:cNvPr id="79" name="Graphic 78" descr="Smiling with hearts face outline">
            <a:extLst>
              <a:ext uri="{FF2B5EF4-FFF2-40B4-BE49-F238E27FC236}">
                <a16:creationId xmlns:a16="http://schemas.microsoft.com/office/drawing/2014/main" id="{1B859066-2BB9-45EA-B964-0D10FBEA7D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46572" y="3926487"/>
            <a:ext cx="457200" cy="457200"/>
          </a:xfrm>
          <a:prstGeom prst="rect">
            <a:avLst/>
          </a:prstGeom>
        </p:spPr>
      </p:pic>
      <p:pic>
        <p:nvPicPr>
          <p:cNvPr id="80" name="Graphic 79" descr="Tired face outline">
            <a:extLst>
              <a:ext uri="{FF2B5EF4-FFF2-40B4-BE49-F238E27FC236}">
                <a16:creationId xmlns:a16="http://schemas.microsoft.com/office/drawing/2014/main" id="{8911D41B-E98B-433D-81CE-B234A58EF11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12451" y="1538967"/>
            <a:ext cx="457200" cy="457200"/>
          </a:xfrm>
          <a:prstGeom prst="rect">
            <a:avLst/>
          </a:prstGeom>
        </p:spPr>
      </p:pic>
      <p:pic>
        <p:nvPicPr>
          <p:cNvPr id="81" name="Graphic 80" descr="Crying face outline">
            <a:extLst>
              <a:ext uri="{FF2B5EF4-FFF2-40B4-BE49-F238E27FC236}">
                <a16:creationId xmlns:a16="http://schemas.microsoft.com/office/drawing/2014/main" id="{00BD00FF-C7A1-4D93-929C-C105CF6EFCD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12451" y="2139964"/>
            <a:ext cx="457200" cy="457200"/>
          </a:xfrm>
          <a:prstGeom prst="rect">
            <a:avLst/>
          </a:prstGeom>
        </p:spPr>
      </p:pic>
      <p:pic>
        <p:nvPicPr>
          <p:cNvPr id="82" name="Graphic 81" descr="Pleading face outline">
            <a:extLst>
              <a:ext uri="{FF2B5EF4-FFF2-40B4-BE49-F238E27FC236}">
                <a16:creationId xmlns:a16="http://schemas.microsoft.com/office/drawing/2014/main" id="{2465785F-CE07-4DC5-8FCE-E8710187A64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012451" y="2740961"/>
            <a:ext cx="457200" cy="457200"/>
          </a:xfrm>
          <a:prstGeom prst="rect">
            <a:avLst/>
          </a:prstGeom>
        </p:spPr>
      </p:pic>
      <p:pic>
        <p:nvPicPr>
          <p:cNvPr id="83" name="Graphic 82" descr="Angel face outline">
            <a:extLst>
              <a:ext uri="{FF2B5EF4-FFF2-40B4-BE49-F238E27FC236}">
                <a16:creationId xmlns:a16="http://schemas.microsoft.com/office/drawing/2014/main" id="{F2A4B1B4-50CB-4002-8742-E49ACAE31AF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12451" y="3341958"/>
            <a:ext cx="457200" cy="457200"/>
          </a:xfrm>
          <a:prstGeom prst="rect">
            <a:avLst/>
          </a:prstGeom>
        </p:spPr>
      </p:pic>
      <p:pic>
        <p:nvPicPr>
          <p:cNvPr id="85" name="Graphic 84" descr="In love face outline">
            <a:extLst>
              <a:ext uri="{FF2B5EF4-FFF2-40B4-BE49-F238E27FC236}">
                <a16:creationId xmlns:a16="http://schemas.microsoft.com/office/drawing/2014/main" id="{CC46CAA6-6383-4BB0-8EB7-1A47D192DB1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851441" y="2123496"/>
            <a:ext cx="457200" cy="457200"/>
          </a:xfrm>
          <a:prstGeom prst="rect">
            <a:avLst/>
          </a:prstGeom>
        </p:spPr>
      </p:pic>
      <p:pic>
        <p:nvPicPr>
          <p:cNvPr id="86" name="Graphic 85" descr="Nervous face outline">
            <a:extLst>
              <a:ext uri="{FF2B5EF4-FFF2-40B4-BE49-F238E27FC236}">
                <a16:creationId xmlns:a16="http://schemas.microsoft.com/office/drawing/2014/main" id="{CFBEE6EB-9337-424A-8FED-716E7D16184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851441" y="1522499"/>
            <a:ext cx="457200" cy="457200"/>
          </a:xfrm>
          <a:prstGeom prst="rect">
            <a:avLst/>
          </a:prstGeom>
        </p:spPr>
      </p:pic>
      <p:pic>
        <p:nvPicPr>
          <p:cNvPr id="87" name="Graphic 86" descr="Surprised face outline">
            <a:extLst>
              <a:ext uri="{FF2B5EF4-FFF2-40B4-BE49-F238E27FC236}">
                <a16:creationId xmlns:a16="http://schemas.microsoft.com/office/drawing/2014/main" id="{DDF6FA7E-3151-4A57-90C1-EE378A1D667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851441" y="2724493"/>
            <a:ext cx="457200" cy="457200"/>
          </a:xfrm>
          <a:prstGeom prst="rect">
            <a:avLst/>
          </a:prstGeom>
        </p:spPr>
      </p:pic>
      <p:pic>
        <p:nvPicPr>
          <p:cNvPr id="88" name="Graphic 87" descr="Tongue face outline">
            <a:extLst>
              <a:ext uri="{FF2B5EF4-FFF2-40B4-BE49-F238E27FC236}">
                <a16:creationId xmlns:a16="http://schemas.microsoft.com/office/drawing/2014/main" id="{0A7AD9D1-B6BD-4BCA-85A6-3EF916B17984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851441" y="3325490"/>
            <a:ext cx="457200" cy="457200"/>
          </a:xfrm>
          <a:prstGeom prst="rect">
            <a:avLst/>
          </a:prstGeom>
        </p:spPr>
      </p:pic>
      <p:pic>
        <p:nvPicPr>
          <p:cNvPr id="89" name="Graphic 88" descr="Woozy face outline">
            <a:extLst>
              <a:ext uri="{FF2B5EF4-FFF2-40B4-BE49-F238E27FC236}">
                <a16:creationId xmlns:a16="http://schemas.microsoft.com/office/drawing/2014/main" id="{1D023AC7-5929-4AF5-B75D-74F0683F5475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51441" y="3926487"/>
            <a:ext cx="457200" cy="457200"/>
          </a:xfrm>
          <a:prstGeom prst="rect">
            <a:avLst/>
          </a:prstGeom>
        </p:spPr>
      </p:pic>
      <p:pic>
        <p:nvPicPr>
          <p:cNvPr id="90" name="Graphic 89" descr="Dizzy face outline">
            <a:extLst>
              <a:ext uri="{FF2B5EF4-FFF2-40B4-BE49-F238E27FC236}">
                <a16:creationId xmlns:a16="http://schemas.microsoft.com/office/drawing/2014/main" id="{A225FD0C-9023-40D2-93C0-50AE089EDFB4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717320" y="1538967"/>
            <a:ext cx="457200" cy="457200"/>
          </a:xfrm>
          <a:prstGeom prst="rect">
            <a:avLst/>
          </a:prstGeom>
        </p:spPr>
      </p:pic>
      <p:pic>
        <p:nvPicPr>
          <p:cNvPr id="91" name="Graphic 90" descr="Zany face outline">
            <a:extLst>
              <a:ext uri="{FF2B5EF4-FFF2-40B4-BE49-F238E27FC236}">
                <a16:creationId xmlns:a16="http://schemas.microsoft.com/office/drawing/2014/main" id="{89855BBD-9276-4473-8B6D-B18A81C9289F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1717320" y="2139964"/>
            <a:ext cx="457200" cy="457200"/>
          </a:xfrm>
          <a:prstGeom prst="rect">
            <a:avLst/>
          </a:prstGeom>
        </p:spPr>
      </p:pic>
      <p:pic>
        <p:nvPicPr>
          <p:cNvPr id="92" name="Graphic 91" descr="Neutral face outline">
            <a:extLst>
              <a:ext uri="{FF2B5EF4-FFF2-40B4-BE49-F238E27FC236}">
                <a16:creationId xmlns:a16="http://schemas.microsoft.com/office/drawing/2014/main" id="{B3A45A45-3F26-4E2F-A9F8-3B9CFE8B6F1B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717320" y="2740961"/>
            <a:ext cx="457200" cy="457200"/>
          </a:xfrm>
          <a:prstGeom prst="rect">
            <a:avLst/>
          </a:prstGeom>
        </p:spPr>
      </p:pic>
      <p:pic>
        <p:nvPicPr>
          <p:cNvPr id="93" name="Graphic 92" descr="Funny face outline">
            <a:extLst>
              <a:ext uri="{FF2B5EF4-FFF2-40B4-BE49-F238E27FC236}">
                <a16:creationId xmlns:a16="http://schemas.microsoft.com/office/drawing/2014/main" id="{EB5C184C-0CE0-40A5-9ECD-D15854BAFAD5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717320" y="3341958"/>
            <a:ext cx="457200" cy="457200"/>
          </a:xfrm>
          <a:prstGeom prst="rect">
            <a:avLst/>
          </a:prstGeom>
        </p:spPr>
      </p:pic>
      <p:pic>
        <p:nvPicPr>
          <p:cNvPr id="94" name="Graphic 93" descr="Smiling face outline">
            <a:extLst>
              <a:ext uri="{FF2B5EF4-FFF2-40B4-BE49-F238E27FC236}">
                <a16:creationId xmlns:a16="http://schemas.microsoft.com/office/drawing/2014/main" id="{6CF6061C-EC2B-451A-AB00-E07EB049768E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4556310" y="1522499"/>
            <a:ext cx="457200" cy="457200"/>
          </a:xfrm>
          <a:prstGeom prst="rect">
            <a:avLst/>
          </a:prstGeom>
        </p:spPr>
      </p:pic>
      <p:pic>
        <p:nvPicPr>
          <p:cNvPr id="96" name="Graphic 95" descr="Expressionless face outline">
            <a:extLst>
              <a:ext uri="{FF2B5EF4-FFF2-40B4-BE49-F238E27FC236}">
                <a16:creationId xmlns:a16="http://schemas.microsoft.com/office/drawing/2014/main" id="{2F9F37CC-6E71-4F06-B4C9-5B91153C4744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263787" y="1522499"/>
            <a:ext cx="457200" cy="457200"/>
          </a:xfrm>
          <a:prstGeom prst="rect">
            <a:avLst/>
          </a:prstGeom>
        </p:spPr>
      </p:pic>
      <p:pic>
        <p:nvPicPr>
          <p:cNvPr id="97" name="Graphic 96" descr="Grinning face outline">
            <a:extLst>
              <a:ext uri="{FF2B5EF4-FFF2-40B4-BE49-F238E27FC236}">
                <a16:creationId xmlns:a16="http://schemas.microsoft.com/office/drawing/2014/main" id="{C5383A93-B0CA-4A4F-8D44-DC49110EAB2A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556310" y="2123496"/>
            <a:ext cx="457200" cy="457200"/>
          </a:xfrm>
          <a:prstGeom prst="rect">
            <a:avLst/>
          </a:prstGeom>
        </p:spPr>
      </p:pic>
      <p:pic>
        <p:nvPicPr>
          <p:cNvPr id="98" name="Graphic 97" descr="Winking face outline">
            <a:extLst>
              <a:ext uri="{FF2B5EF4-FFF2-40B4-BE49-F238E27FC236}">
                <a16:creationId xmlns:a16="http://schemas.microsoft.com/office/drawing/2014/main" id="{4A2DD69D-0A58-4318-8D3A-39AA73047B4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4556310" y="2724493"/>
            <a:ext cx="457200" cy="457200"/>
          </a:xfrm>
          <a:prstGeom prst="rect">
            <a:avLst/>
          </a:prstGeom>
        </p:spPr>
      </p:pic>
      <p:pic>
        <p:nvPicPr>
          <p:cNvPr id="99" name="Graphic 98" descr="Angry face outline">
            <a:extLst>
              <a:ext uri="{FF2B5EF4-FFF2-40B4-BE49-F238E27FC236}">
                <a16:creationId xmlns:a16="http://schemas.microsoft.com/office/drawing/2014/main" id="{A34FF50F-F548-4F87-BEB6-F241FA9F963B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4556310" y="3325490"/>
            <a:ext cx="457200" cy="457200"/>
          </a:xfrm>
          <a:prstGeom prst="rect">
            <a:avLst/>
          </a:prstGeom>
        </p:spPr>
      </p:pic>
      <p:pic>
        <p:nvPicPr>
          <p:cNvPr id="100" name="Graphic 99" descr="Devil face outline">
            <a:extLst>
              <a:ext uri="{FF2B5EF4-FFF2-40B4-BE49-F238E27FC236}">
                <a16:creationId xmlns:a16="http://schemas.microsoft.com/office/drawing/2014/main" id="{A363DFDF-FE16-4CA3-B095-65F39975120C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556310" y="3926487"/>
            <a:ext cx="457200" cy="457200"/>
          </a:xfrm>
          <a:prstGeom prst="rect">
            <a:avLst/>
          </a:prstGeom>
        </p:spPr>
      </p:pic>
      <p:pic>
        <p:nvPicPr>
          <p:cNvPr id="101" name="Graphic 100" descr="Star-struck face outline">
            <a:extLst>
              <a:ext uri="{FF2B5EF4-FFF2-40B4-BE49-F238E27FC236}">
                <a16:creationId xmlns:a16="http://schemas.microsoft.com/office/drawing/2014/main" id="{B57E29DC-18CF-40D0-B6FF-E49E4516DA8E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2422189" y="1538967"/>
            <a:ext cx="457200" cy="457200"/>
          </a:xfrm>
          <a:prstGeom prst="rect">
            <a:avLst/>
          </a:prstGeom>
        </p:spPr>
      </p:pic>
      <p:pic>
        <p:nvPicPr>
          <p:cNvPr id="102" name="Graphic 101" descr="Sunglasses face outline">
            <a:extLst>
              <a:ext uri="{FF2B5EF4-FFF2-40B4-BE49-F238E27FC236}">
                <a16:creationId xmlns:a16="http://schemas.microsoft.com/office/drawing/2014/main" id="{AF4FFEB8-8AED-4FF6-AF92-933B4912576F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2422189" y="2139964"/>
            <a:ext cx="457200" cy="457200"/>
          </a:xfrm>
          <a:prstGeom prst="rect">
            <a:avLst/>
          </a:prstGeom>
        </p:spPr>
      </p:pic>
      <p:pic>
        <p:nvPicPr>
          <p:cNvPr id="103" name="Graphic 102" descr="Confused face outline">
            <a:extLst>
              <a:ext uri="{FF2B5EF4-FFF2-40B4-BE49-F238E27FC236}">
                <a16:creationId xmlns:a16="http://schemas.microsoft.com/office/drawing/2014/main" id="{08093EA0-F51F-4FC3-8DD0-99B64A3D78BA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5261179" y="2121574"/>
            <a:ext cx="457200" cy="457200"/>
          </a:xfrm>
          <a:prstGeom prst="rect">
            <a:avLst/>
          </a:prstGeom>
        </p:spPr>
      </p:pic>
      <p:pic>
        <p:nvPicPr>
          <p:cNvPr id="104" name="Graphic 103" descr="Confused face outline">
            <a:extLst>
              <a:ext uri="{FF2B5EF4-FFF2-40B4-BE49-F238E27FC236}">
                <a16:creationId xmlns:a16="http://schemas.microsoft.com/office/drawing/2014/main" id="{6969A330-F61F-4A82-B028-0A167558A658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5261179" y="2724493"/>
            <a:ext cx="457200" cy="457200"/>
          </a:xfrm>
          <a:prstGeom prst="rect">
            <a:avLst/>
          </a:prstGeom>
        </p:spPr>
      </p:pic>
      <p:pic>
        <p:nvPicPr>
          <p:cNvPr id="105" name="Graphic 104" descr="Kissing face outline">
            <a:extLst>
              <a:ext uri="{FF2B5EF4-FFF2-40B4-BE49-F238E27FC236}">
                <a16:creationId xmlns:a16="http://schemas.microsoft.com/office/drawing/2014/main" id="{E8DD966B-7432-481B-91F5-F8A2A9F7B009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2422189" y="2740961"/>
            <a:ext cx="457200" cy="457200"/>
          </a:xfrm>
          <a:prstGeom prst="rect">
            <a:avLst/>
          </a:prstGeom>
        </p:spPr>
      </p:pic>
      <p:pic>
        <p:nvPicPr>
          <p:cNvPr id="106" name="Graphic 105" descr="Loudly crying face outline">
            <a:extLst>
              <a:ext uri="{FF2B5EF4-FFF2-40B4-BE49-F238E27FC236}">
                <a16:creationId xmlns:a16="http://schemas.microsoft.com/office/drawing/2014/main" id="{2164223C-8989-4A81-A0B9-FFC7C79FD965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2422189" y="3341958"/>
            <a:ext cx="457200" cy="457200"/>
          </a:xfrm>
          <a:prstGeom prst="rect">
            <a:avLst/>
          </a:prstGeom>
        </p:spPr>
      </p:pic>
      <p:pic>
        <p:nvPicPr>
          <p:cNvPr id="108" name="Graphic 107" descr="Angel face outline">
            <a:extLst>
              <a:ext uri="{FF2B5EF4-FFF2-40B4-BE49-F238E27FC236}">
                <a16:creationId xmlns:a16="http://schemas.microsoft.com/office/drawing/2014/main" id="{55D7B2C4-7EDC-4CF1-B5B3-9C4F39373C55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9202057" y="3327592"/>
            <a:ext cx="457200" cy="457200"/>
          </a:xfrm>
          <a:prstGeom prst="rect">
            <a:avLst/>
          </a:prstGeom>
        </p:spPr>
      </p:pic>
      <p:pic>
        <p:nvPicPr>
          <p:cNvPr id="109" name="Graphic 108" descr="Angry face outline">
            <a:extLst>
              <a:ext uri="{FF2B5EF4-FFF2-40B4-BE49-F238E27FC236}">
                <a16:creationId xmlns:a16="http://schemas.microsoft.com/office/drawing/2014/main" id="{797A3C96-CC03-4EA3-823A-3B6808ABB349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7750654" y="3272300"/>
            <a:ext cx="457200" cy="457200"/>
          </a:xfrm>
          <a:prstGeom prst="rect">
            <a:avLst/>
          </a:prstGeom>
        </p:spPr>
      </p:pic>
      <p:pic>
        <p:nvPicPr>
          <p:cNvPr id="110" name="Graphic 109" descr="Confused face outline">
            <a:extLst>
              <a:ext uri="{FF2B5EF4-FFF2-40B4-BE49-F238E27FC236}">
                <a16:creationId xmlns:a16="http://schemas.microsoft.com/office/drawing/2014/main" id="{0D271E04-B757-49D4-8F16-D5041B2E8A04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8478795" y="2731278"/>
            <a:ext cx="457200" cy="457200"/>
          </a:xfrm>
          <a:prstGeom prst="rect">
            <a:avLst/>
          </a:prstGeom>
        </p:spPr>
      </p:pic>
      <p:pic>
        <p:nvPicPr>
          <p:cNvPr id="111" name="Graphic 110" descr="Confused face outline">
            <a:extLst>
              <a:ext uri="{FF2B5EF4-FFF2-40B4-BE49-F238E27FC236}">
                <a16:creationId xmlns:a16="http://schemas.microsoft.com/office/drawing/2014/main" id="{DC1DE967-9609-492B-BB1E-3A942356C045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8491110" y="2121574"/>
            <a:ext cx="457200" cy="457200"/>
          </a:xfrm>
          <a:prstGeom prst="rect">
            <a:avLst/>
          </a:prstGeom>
        </p:spPr>
      </p:pic>
      <p:pic>
        <p:nvPicPr>
          <p:cNvPr id="112" name="Graphic 111" descr="Crying face outline">
            <a:extLst>
              <a:ext uri="{FF2B5EF4-FFF2-40B4-BE49-F238E27FC236}">
                <a16:creationId xmlns:a16="http://schemas.microsoft.com/office/drawing/2014/main" id="{07D6C230-F760-43EA-A50A-D80CF68F3EF6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9202057" y="2107407"/>
            <a:ext cx="457200" cy="457200"/>
          </a:xfrm>
          <a:prstGeom prst="rect">
            <a:avLst/>
          </a:prstGeom>
        </p:spPr>
      </p:pic>
      <p:pic>
        <p:nvPicPr>
          <p:cNvPr id="113" name="Graphic 112" descr="Devil face outline">
            <a:extLst>
              <a:ext uri="{FF2B5EF4-FFF2-40B4-BE49-F238E27FC236}">
                <a16:creationId xmlns:a16="http://schemas.microsoft.com/office/drawing/2014/main" id="{49BFBFF5-8F49-4381-8B9D-A974357883EF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7766727" y="3902017"/>
            <a:ext cx="457200" cy="457200"/>
          </a:xfrm>
          <a:prstGeom prst="rect">
            <a:avLst/>
          </a:prstGeom>
        </p:spPr>
      </p:pic>
      <p:pic>
        <p:nvPicPr>
          <p:cNvPr id="114" name="Graphic 113" descr="Dizzy face outline">
            <a:extLst>
              <a:ext uri="{FF2B5EF4-FFF2-40B4-BE49-F238E27FC236}">
                <a16:creationId xmlns:a16="http://schemas.microsoft.com/office/drawing/2014/main" id="{7EF2F6FA-6BD5-44F6-B298-51FB4926F44D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9959256" y="1524601"/>
            <a:ext cx="457200" cy="457200"/>
          </a:xfrm>
          <a:prstGeom prst="rect">
            <a:avLst/>
          </a:prstGeom>
        </p:spPr>
      </p:pic>
      <p:pic>
        <p:nvPicPr>
          <p:cNvPr id="115" name="Graphic 114" descr="Drool face outline">
            <a:extLst>
              <a:ext uri="{FF2B5EF4-FFF2-40B4-BE49-F238E27FC236}">
                <a16:creationId xmlns:a16="http://schemas.microsoft.com/office/drawing/2014/main" id="{03F46A1C-BBA8-4870-89E0-C210C922BCCD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6394606" y="3325490"/>
            <a:ext cx="457200" cy="457200"/>
          </a:xfrm>
          <a:prstGeom prst="rect">
            <a:avLst/>
          </a:prstGeom>
        </p:spPr>
      </p:pic>
      <p:pic>
        <p:nvPicPr>
          <p:cNvPr id="116" name="Graphic 115" descr="Expressionless face outline">
            <a:extLst>
              <a:ext uri="{FF2B5EF4-FFF2-40B4-BE49-F238E27FC236}">
                <a16:creationId xmlns:a16="http://schemas.microsoft.com/office/drawing/2014/main" id="{9F6FE05A-21CE-477A-98A7-C9C36596B46C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8491110" y="1519281"/>
            <a:ext cx="457200" cy="457200"/>
          </a:xfrm>
          <a:prstGeom prst="rect">
            <a:avLst/>
          </a:prstGeom>
        </p:spPr>
      </p:pic>
      <p:pic>
        <p:nvPicPr>
          <p:cNvPr id="117" name="Graphic 116" descr="Funny face outline">
            <a:extLst>
              <a:ext uri="{FF2B5EF4-FFF2-40B4-BE49-F238E27FC236}">
                <a16:creationId xmlns:a16="http://schemas.microsoft.com/office/drawing/2014/main" id="{9636A49E-3B28-47F6-A231-3A7E710CBE20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9959256" y="3336299"/>
            <a:ext cx="457200" cy="457200"/>
          </a:xfrm>
          <a:prstGeom prst="rect">
            <a:avLst/>
          </a:prstGeom>
        </p:spPr>
      </p:pic>
      <p:pic>
        <p:nvPicPr>
          <p:cNvPr id="119" name="Graphic 118" descr="Grinning with tears of joy face outline">
            <a:extLst>
              <a:ext uri="{FF2B5EF4-FFF2-40B4-BE49-F238E27FC236}">
                <a16:creationId xmlns:a16="http://schemas.microsoft.com/office/drawing/2014/main" id="{47A7D408-3CF3-4521-8E9A-50568B046DEC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8491110" y="3272300"/>
            <a:ext cx="457200" cy="457200"/>
          </a:xfrm>
          <a:prstGeom prst="rect">
            <a:avLst/>
          </a:prstGeom>
        </p:spPr>
      </p:pic>
      <p:pic>
        <p:nvPicPr>
          <p:cNvPr id="120" name="Graphic 119" descr="Grinning face outline">
            <a:extLst>
              <a:ext uri="{FF2B5EF4-FFF2-40B4-BE49-F238E27FC236}">
                <a16:creationId xmlns:a16="http://schemas.microsoft.com/office/drawing/2014/main" id="{513E5B81-DD01-443F-AE5C-24AD5F7FD341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7766727" y="2121574"/>
            <a:ext cx="457200" cy="457200"/>
          </a:xfrm>
          <a:prstGeom prst="rect">
            <a:avLst/>
          </a:prstGeom>
        </p:spPr>
      </p:pic>
      <p:pic>
        <p:nvPicPr>
          <p:cNvPr id="121" name="Graphic 120" descr="Smiling face outline">
            <a:extLst>
              <a:ext uri="{FF2B5EF4-FFF2-40B4-BE49-F238E27FC236}">
                <a16:creationId xmlns:a16="http://schemas.microsoft.com/office/drawing/2014/main" id="{F97E4311-0A48-41D9-BAF2-17111EE21A53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7766727" y="1540690"/>
            <a:ext cx="457200" cy="457200"/>
          </a:xfrm>
          <a:prstGeom prst="rect">
            <a:avLst/>
          </a:prstGeom>
        </p:spPr>
      </p:pic>
      <p:pic>
        <p:nvPicPr>
          <p:cNvPr id="122" name="Graphic 121" descr="In love face outline">
            <a:extLst>
              <a:ext uri="{FF2B5EF4-FFF2-40B4-BE49-F238E27FC236}">
                <a16:creationId xmlns:a16="http://schemas.microsoft.com/office/drawing/2014/main" id="{6F350D47-3766-4584-A7C0-788017F19E57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7030739" y="2121574"/>
            <a:ext cx="457200" cy="457200"/>
          </a:xfrm>
          <a:prstGeom prst="rect">
            <a:avLst/>
          </a:prstGeom>
        </p:spPr>
      </p:pic>
      <p:pic>
        <p:nvPicPr>
          <p:cNvPr id="123" name="Graphic 122" descr="Kissing face outline">
            <a:extLst>
              <a:ext uri="{FF2B5EF4-FFF2-40B4-BE49-F238E27FC236}">
                <a16:creationId xmlns:a16="http://schemas.microsoft.com/office/drawing/2014/main" id="{C01361B4-BDDF-41AF-A972-806A59D26C6F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10628921" y="2693791"/>
            <a:ext cx="457200" cy="457200"/>
          </a:xfrm>
          <a:prstGeom prst="rect">
            <a:avLst/>
          </a:prstGeom>
        </p:spPr>
      </p:pic>
      <p:pic>
        <p:nvPicPr>
          <p:cNvPr id="124" name="Graphic 123" descr="Loudly crying face outline">
            <a:extLst>
              <a:ext uri="{FF2B5EF4-FFF2-40B4-BE49-F238E27FC236}">
                <a16:creationId xmlns:a16="http://schemas.microsoft.com/office/drawing/2014/main" id="{6401692B-F25C-4AA5-9850-1817C45C52A9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10651345" y="3336299"/>
            <a:ext cx="457200" cy="457200"/>
          </a:xfrm>
          <a:prstGeom prst="rect">
            <a:avLst/>
          </a:prstGeom>
        </p:spPr>
      </p:pic>
      <p:pic>
        <p:nvPicPr>
          <p:cNvPr id="126" name="Graphic 125" descr="Nervous face outline">
            <a:extLst>
              <a:ext uri="{FF2B5EF4-FFF2-40B4-BE49-F238E27FC236}">
                <a16:creationId xmlns:a16="http://schemas.microsoft.com/office/drawing/2014/main" id="{8C2F6B6E-1CC3-4BF1-BE6C-9DDF30E2089E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042344" y="1522499"/>
            <a:ext cx="457200" cy="457200"/>
          </a:xfrm>
          <a:prstGeom prst="rect">
            <a:avLst/>
          </a:prstGeom>
        </p:spPr>
      </p:pic>
      <p:pic>
        <p:nvPicPr>
          <p:cNvPr id="127" name="Graphic 126" descr="Neutral face outline">
            <a:extLst>
              <a:ext uri="{FF2B5EF4-FFF2-40B4-BE49-F238E27FC236}">
                <a16:creationId xmlns:a16="http://schemas.microsoft.com/office/drawing/2014/main" id="{9A9E016A-C1E3-49E6-9033-FEACF7634644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9924169" y="2726595"/>
            <a:ext cx="457200" cy="457200"/>
          </a:xfrm>
          <a:prstGeom prst="rect">
            <a:avLst/>
          </a:prstGeom>
        </p:spPr>
      </p:pic>
      <p:pic>
        <p:nvPicPr>
          <p:cNvPr id="128" name="Graphic 127" descr="Pleading face outline">
            <a:extLst>
              <a:ext uri="{FF2B5EF4-FFF2-40B4-BE49-F238E27FC236}">
                <a16:creationId xmlns:a16="http://schemas.microsoft.com/office/drawing/2014/main" id="{84A2CB80-96F4-483C-B11F-1E6D272C17B0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9195091" y="2726595"/>
            <a:ext cx="457200" cy="457200"/>
          </a:xfrm>
          <a:prstGeom prst="rect">
            <a:avLst/>
          </a:prstGeom>
        </p:spPr>
      </p:pic>
      <p:pic>
        <p:nvPicPr>
          <p:cNvPr id="130" name="Graphic 129" descr="Scared face outline">
            <a:extLst>
              <a:ext uri="{FF2B5EF4-FFF2-40B4-BE49-F238E27FC236}">
                <a16:creationId xmlns:a16="http://schemas.microsoft.com/office/drawing/2014/main" id="{1D2A98C4-0648-44CE-89DD-FAD89FB09DBE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6394606" y="1540690"/>
            <a:ext cx="457200" cy="457200"/>
          </a:xfrm>
          <a:prstGeom prst="rect">
            <a:avLst/>
          </a:prstGeom>
        </p:spPr>
      </p:pic>
      <p:pic>
        <p:nvPicPr>
          <p:cNvPr id="131" name="Graphic 130" descr="Smiling with hearts face outline">
            <a:extLst>
              <a:ext uri="{FF2B5EF4-FFF2-40B4-BE49-F238E27FC236}">
                <a16:creationId xmlns:a16="http://schemas.microsoft.com/office/drawing/2014/main" id="{61CAAB12-F40C-4CB5-BBA8-FE7E6D7524C8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6394606" y="3943055"/>
            <a:ext cx="457200" cy="457200"/>
          </a:xfrm>
          <a:prstGeom prst="rect">
            <a:avLst/>
          </a:prstGeom>
        </p:spPr>
      </p:pic>
      <p:pic>
        <p:nvPicPr>
          <p:cNvPr id="132" name="Graphic 131" descr="Star-struck face outline">
            <a:extLst>
              <a:ext uri="{FF2B5EF4-FFF2-40B4-BE49-F238E27FC236}">
                <a16:creationId xmlns:a16="http://schemas.microsoft.com/office/drawing/2014/main" id="{0FD30521-7871-4CBF-9A59-B76C122DA254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10567212" y="1498309"/>
            <a:ext cx="457200" cy="457200"/>
          </a:xfrm>
          <a:prstGeom prst="rect">
            <a:avLst/>
          </a:prstGeom>
        </p:spPr>
      </p:pic>
      <p:pic>
        <p:nvPicPr>
          <p:cNvPr id="133" name="Graphic 132" descr="Sunglasses face outline">
            <a:extLst>
              <a:ext uri="{FF2B5EF4-FFF2-40B4-BE49-F238E27FC236}">
                <a16:creationId xmlns:a16="http://schemas.microsoft.com/office/drawing/2014/main" id="{B6C8FCDC-0DFB-4B6B-9D5C-A2E112C14BB9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10648372" y="2107407"/>
            <a:ext cx="457200" cy="457200"/>
          </a:xfrm>
          <a:prstGeom prst="rect">
            <a:avLst/>
          </a:prstGeom>
        </p:spPr>
      </p:pic>
      <p:pic>
        <p:nvPicPr>
          <p:cNvPr id="134" name="Graphic 133" descr="Surprised face outline">
            <a:extLst>
              <a:ext uri="{FF2B5EF4-FFF2-40B4-BE49-F238E27FC236}">
                <a16:creationId xmlns:a16="http://schemas.microsoft.com/office/drawing/2014/main" id="{78350EBA-2035-4E9F-BF94-EA8BE9CBCE65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7042344" y="2731278"/>
            <a:ext cx="457200" cy="457200"/>
          </a:xfrm>
          <a:prstGeom prst="rect">
            <a:avLst/>
          </a:prstGeom>
        </p:spPr>
      </p:pic>
      <p:pic>
        <p:nvPicPr>
          <p:cNvPr id="135" name="Graphic 134" descr="Tired face outline">
            <a:extLst>
              <a:ext uri="{FF2B5EF4-FFF2-40B4-BE49-F238E27FC236}">
                <a16:creationId xmlns:a16="http://schemas.microsoft.com/office/drawing/2014/main" id="{B6A687EC-C3D1-490C-97E2-7DB42F6FD72B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9224756" y="1506409"/>
            <a:ext cx="457200" cy="457200"/>
          </a:xfrm>
          <a:prstGeom prst="rect">
            <a:avLst/>
          </a:prstGeom>
        </p:spPr>
      </p:pic>
      <p:pic>
        <p:nvPicPr>
          <p:cNvPr id="136" name="Graphic 135" descr="Tired face outline">
            <a:extLst>
              <a:ext uri="{FF2B5EF4-FFF2-40B4-BE49-F238E27FC236}">
                <a16:creationId xmlns:a16="http://schemas.microsoft.com/office/drawing/2014/main" id="{1CEFC509-DF07-4D0D-9771-5F12AEF0961F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6394606" y="2731278"/>
            <a:ext cx="457200" cy="457200"/>
          </a:xfrm>
          <a:prstGeom prst="rect">
            <a:avLst/>
          </a:prstGeom>
        </p:spPr>
      </p:pic>
      <p:pic>
        <p:nvPicPr>
          <p:cNvPr id="137" name="Graphic 136" descr="Tongue face outline">
            <a:extLst>
              <a:ext uri="{FF2B5EF4-FFF2-40B4-BE49-F238E27FC236}">
                <a16:creationId xmlns:a16="http://schemas.microsoft.com/office/drawing/2014/main" id="{A9F49FD9-18BD-4D7A-A570-4DECBBB37814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7030739" y="3335701"/>
            <a:ext cx="457200" cy="457200"/>
          </a:xfrm>
          <a:prstGeom prst="rect">
            <a:avLst/>
          </a:prstGeom>
        </p:spPr>
      </p:pic>
      <p:pic>
        <p:nvPicPr>
          <p:cNvPr id="138" name="Graphic 137" descr="Winking face outline">
            <a:extLst>
              <a:ext uri="{FF2B5EF4-FFF2-40B4-BE49-F238E27FC236}">
                <a16:creationId xmlns:a16="http://schemas.microsoft.com/office/drawing/2014/main" id="{142B4402-22BA-4513-94F1-52C3B606EE1C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7750654" y="2706535"/>
            <a:ext cx="457200" cy="457200"/>
          </a:xfrm>
          <a:prstGeom prst="rect">
            <a:avLst/>
          </a:prstGeom>
        </p:spPr>
      </p:pic>
      <p:pic>
        <p:nvPicPr>
          <p:cNvPr id="139" name="Graphic 138" descr="Woozy face outline">
            <a:extLst>
              <a:ext uri="{FF2B5EF4-FFF2-40B4-BE49-F238E27FC236}">
                <a16:creationId xmlns:a16="http://schemas.microsoft.com/office/drawing/2014/main" id="{428D3791-A5F0-457F-9913-0F3E01E81DCB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076203" y="3977617"/>
            <a:ext cx="457200" cy="457200"/>
          </a:xfrm>
          <a:prstGeom prst="rect">
            <a:avLst/>
          </a:prstGeom>
        </p:spPr>
      </p:pic>
      <p:pic>
        <p:nvPicPr>
          <p:cNvPr id="140" name="Graphic 139" descr="Zany face outline">
            <a:extLst>
              <a:ext uri="{FF2B5EF4-FFF2-40B4-BE49-F238E27FC236}">
                <a16:creationId xmlns:a16="http://schemas.microsoft.com/office/drawing/2014/main" id="{F0E89511-5B47-4B02-A660-41D01462D5E2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9906926" y="2080599"/>
            <a:ext cx="457200" cy="457200"/>
          </a:xfrm>
          <a:prstGeom prst="rect">
            <a:avLst/>
          </a:prstGeom>
        </p:spPr>
      </p:pic>
      <p:pic>
        <p:nvPicPr>
          <p:cNvPr id="141" name="Graphic 140" descr="Worried face outline">
            <a:extLst>
              <a:ext uri="{FF2B5EF4-FFF2-40B4-BE49-F238E27FC236}">
                <a16:creationId xmlns:a16="http://schemas.microsoft.com/office/drawing/2014/main" id="{CE221901-45B0-43E8-9C54-764B6090373A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6394606" y="2130280"/>
            <a:ext cx="457200" cy="457200"/>
          </a:xfrm>
          <a:prstGeom prst="rect">
            <a:avLst/>
          </a:prstGeom>
        </p:spPr>
      </p:pic>
      <p:pic>
        <p:nvPicPr>
          <p:cNvPr id="142" name="Graphic 141" descr="Grinning with tears of joy face outline">
            <a:extLst>
              <a:ext uri="{FF2B5EF4-FFF2-40B4-BE49-F238E27FC236}">
                <a16:creationId xmlns:a16="http://schemas.microsoft.com/office/drawing/2014/main" id="{D10C81ED-7A95-4800-BF6B-CC0430BBA2BA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5261179" y="3310959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88341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397123BE-8B1A-4C45-9FCB-493CD3024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07364" y="5304322"/>
            <a:ext cx="482426" cy="48242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59BD838B-964C-4654-A00C-F71AAD43AB6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243" y="5304322"/>
            <a:ext cx="482426" cy="48242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D9A7DDF9-7939-4215-87C0-5AFBB1508E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32375" y="4749875"/>
            <a:ext cx="482426" cy="482426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6534EC0F-B270-449D-A891-E858D1FEFEA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94255" y="4732987"/>
            <a:ext cx="482426" cy="482426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098F63B7-0012-4F2E-BD37-706308D459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56134" y="4732987"/>
            <a:ext cx="482426" cy="482426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030B1C6D-55A4-4D19-A69F-B51D7C6ADF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418014" y="4732987"/>
            <a:ext cx="482426" cy="482426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1ED689CA-97E9-40F1-A40D-4B403AC74998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679894" y="4732987"/>
            <a:ext cx="482426" cy="482426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0FD7BCE-AC6E-4DE3-B332-FBA6E5B0D18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41774" y="4732987"/>
            <a:ext cx="482426" cy="482426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EB1019DA-C57A-45BC-A923-F8C44CC9484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659845" y="2938303"/>
            <a:ext cx="482426" cy="482426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7FCB5DEB-A6BF-4228-8B06-452B35D28F4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921724" y="2938303"/>
            <a:ext cx="482426" cy="482426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A89F9857-AD2A-4F6B-941A-4259F452663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183604" y="2938303"/>
            <a:ext cx="482426" cy="482426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3DFB64F1-21A5-4F3A-A439-839B1FBDB4B4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445484" y="2938303"/>
            <a:ext cx="482426" cy="482426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21A84B7A-8F51-4387-BBDE-F42A9E057288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707364" y="2938303"/>
            <a:ext cx="482426" cy="482426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B2E7538A-CB38-499E-A601-0AEE51F7B66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69243" y="2938303"/>
            <a:ext cx="482426" cy="482426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4D137B1A-737F-4577-93EC-C569A665B517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4659845" y="4161652"/>
            <a:ext cx="482426" cy="482426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65BDC649-01B8-4325-A402-FCA83252B397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921745" y="4161652"/>
            <a:ext cx="482426" cy="482426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B9504A27-326C-4492-8421-EC6472ED266E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183644" y="4161652"/>
            <a:ext cx="482426" cy="482426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765FC6A7-B92E-4821-AE77-48486318B19A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2445542" y="4161652"/>
            <a:ext cx="482426" cy="482426"/>
          </a:xfrm>
          <a:prstGeom prst="rect">
            <a:avLst/>
          </a:prstGeom>
        </p:spPr>
      </p:pic>
      <p:pic>
        <p:nvPicPr>
          <p:cNvPr id="52" name="Graphic 51">
            <a:extLst>
              <a:ext uri="{FF2B5EF4-FFF2-40B4-BE49-F238E27FC236}">
                <a16:creationId xmlns:a16="http://schemas.microsoft.com/office/drawing/2014/main" id="{BBC73032-2C5E-456D-8681-F34DD192F83F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707440" y="4161652"/>
            <a:ext cx="482426" cy="482426"/>
          </a:xfrm>
          <a:prstGeom prst="rect">
            <a:avLst/>
          </a:prstGeom>
        </p:spPr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D7E94EBD-76DB-4E31-AF22-658E2B9B92C1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969338" y="4161652"/>
            <a:ext cx="482426" cy="482426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B58DA2F3-C12E-4065-BFE3-3518E43F3103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632282" y="2329114"/>
            <a:ext cx="482426" cy="482426"/>
          </a:xfrm>
          <a:prstGeom prst="rect">
            <a:avLst/>
          </a:prstGeom>
        </p:spPr>
      </p:pic>
      <p:pic>
        <p:nvPicPr>
          <p:cNvPr id="58" name="Graphic 57">
            <a:extLst>
              <a:ext uri="{FF2B5EF4-FFF2-40B4-BE49-F238E27FC236}">
                <a16:creationId xmlns:a16="http://schemas.microsoft.com/office/drawing/2014/main" id="{117C0B62-05B3-4411-AA50-92490D1831A9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3894181" y="2329114"/>
            <a:ext cx="482426" cy="482426"/>
          </a:xfrm>
          <a:prstGeom prst="rect">
            <a:avLst/>
          </a:prstGeom>
        </p:spPr>
      </p:pic>
      <p:pic>
        <p:nvPicPr>
          <p:cNvPr id="60" name="Graphic 59">
            <a:extLst>
              <a:ext uri="{FF2B5EF4-FFF2-40B4-BE49-F238E27FC236}">
                <a16:creationId xmlns:a16="http://schemas.microsoft.com/office/drawing/2014/main" id="{F20A6A3D-3092-4A3D-BB46-AEB557B7FB2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156079" y="2329114"/>
            <a:ext cx="482426" cy="482426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203C4785-C2F7-4543-8593-85AC5E5E6459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2417977" y="2329114"/>
            <a:ext cx="482426" cy="482426"/>
          </a:xfrm>
          <a:prstGeom prst="rect">
            <a:avLst/>
          </a:prstGeom>
        </p:spPr>
      </p:pic>
      <p:pic>
        <p:nvPicPr>
          <p:cNvPr id="64" name="Graphic 63">
            <a:extLst>
              <a:ext uri="{FF2B5EF4-FFF2-40B4-BE49-F238E27FC236}">
                <a16:creationId xmlns:a16="http://schemas.microsoft.com/office/drawing/2014/main" id="{6E6E70D5-E8BA-469A-B1DD-64CEF758BDBD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1679875" y="2329114"/>
            <a:ext cx="482426" cy="482426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FFD1D529-7A5B-405B-9CB3-A1CF71B707E9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941774" y="2329114"/>
            <a:ext cx="482426" cy="482426"/>
          </a:xfrm>
          <a:prstGeom prst="rect">
            <a:avLst/>
          </a:prstGeom>
        </p:spPr>
      </p:pic>
      <p:pic>
        <p:nvPicPr>
          <p:cNvPr id="68" name="Graphic 67">
            <a:extLst>
              <a:ext uri="{FF2B5EF4-FFF2-40B4-BE49-F238E27FC236}">
                <a16:creationId xmlns:a16="http://schemas.microsoft.com/office/drawing/2014/main" id="{AF8CA3D7-94A5-470B-A21F-07F82B962013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4659845" y="3547492"/>
            <a:ext cx="482426" cy="482426"/>
          </a:xfrm>
          <a:prstGeom prst="rect">
            <a:avLst/>
          </a:prstGeom>
        </p:spPr>
      </p:pic>
      <p:pic>
        <p:nvPicPr>
          <p:cNvPr id="70" name="Graphic 69">
            <a:extLst>
              <a:ext uri="{FF2B5EF4-FFF2-40B4-BE49-F238E27FC236}">
                <a16:creationId xmlns:a16="http://schemas.microsoft.com/office/drawing/2014/main" id="{94443D45-EBCF-4325-B710-5552014C23FA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3916230" y="3547492"/>
            <a:ext cx="482426" cy="482426"/>
          </a:xfrm>
          <a:prstGeom prst="rect">
            <a:avLst/>
          </a:prstGeom>
        </p:spPr>
      </p:pic>
      <p:pic>
        <p:nvPicPr>
          <p:cNvPr id="72" name="Graphic 71">
            <a:extLst>
              <a:ext uri="{FF2B5EF4-FFF2-40B4-BE49-F238E27FC236}">
                <a16:creationId xmlns:a16="http://schemas.microsoft.com/office/drawing/2014/main" id="{4E43DABA-BB0A-46E0-8F8B-3F63CA6BC0CE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172616" y="3573429"/>
            <a:ext cx="482426" cy="482426"/>
          </a:xfrm>
          <a:prstGeom prst="rect">
            <a:avLst/>
          </a:prstGeom>
        </p:spPr>
      </p:pic>
      <p:pic>
        <p:nvPicPr>
          <p:cNvPr id="74" name="Graphic 73">
            <a:extLst>
              <a:ext uri="{FF2B5EF4-FFF2-40B4-BE49-F238E27FC236}">
                <a16:creationId xmlns:a16="http://schemas.microsoft.com/office/drawing/2014/main" id="{2182EA62-E253-47F8-B2FD-E8B9B8FE66E5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2429002" y="3573429"/>
            <a:ext cx="482426" cy="482426"/>
          </a:xfrm>
          <a:prstGeom prst="rect">
            <a:avLst/>
          </a:prstGeom>
        </p:spPr>
      </p:pic>
      <p:pic>
        <p:nvPicPr>
          <p:cNvPr id="144" name="Graphic 143">
            <a:extLst>
              <a:ext uri="{FF2B5EF4-FFF2-40B4-BE49-F238E27FC236}">
                <a16:creationId xmlns:a16="http://schemas.microsoft.com/office/drawing/2014/main" id="{C8410C0E-4443-4D20-A7E5-15FD068CAFDD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685388" y="3556192"/>
            <a:ext cx="482426" cy="482426"/>
          </a:xfrm>
          <a:prstGeom prst="rect">
            <a:avLst/>
          </a:prstGeom>
        </p:spPr>
      </p:pic>
      <p:pic>
        <p:nvPicPr>
          <p:cNvPr id="146" name="Graphic 145">
            <a:extLst>
              <a:ext uri="{FF2B5EF4-FFF2-40B4-BE49-F238E27FC236}">
                <a16:creationId xmlns:a16="http://schemas.microsoft.com/office/drawing/2014/main" id="{D16F961C-EF9D-4015-BB5E-13DAF94F1150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941774" y="3547547"/>
            <a:ext cx="482426" cy="482426"/>
          </a:xfrm>
          <a:prstGeom prst="rect">
            <a:avLst/>
          </a:prstGeom>
        </p:spPr>
      </p:pic>
      <p:pic>
        <p:nvPicPr>
          <p:cNvPr id="148" name="Graphic 147">
            <a:extLst>
              <a:ext uri="{FF2B5EF4-FFF2-40B4-BE49-F238E27FC236}">
                <a16:creationId xmlns:a16="http://schemas.microsoft.com/office/drawing/2014/main" id="{4428455E-FB16-48C9-997E-7CAA9859BD3B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4632169" y="1719925"/>
            <a:ext cx="482426" cy="482426"/>
          </a:xfrm>
          <a:prstGeom prst="rect">
            <a:avLst/>
          </a:prstGeom>
        </p:spPr>
      </p:pic>
      <p:pic>
        <p:nvPicPr>
          <p:cNvPr id="150" name="Graphic 149">
            <a:extLst>
              <a:ext uri="{FF2B5EF4-FFF2-40B4-BE49-F238E27FC236}">
                <a16:creationId xmlns:a16="http://schemas.microsoft.com/office/drawing/2014/main" id="{00F9C80A-12E0-4C2F-92F7-5B9AC6C922D7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3888555" y="1728570"/>
            <a:ext cx="482426" cy="482426"/>
          </a:xfrm>
          <a:prstGeom prst="rect">
            <a:avLst/>
          </a:prstGeom>
        </p:spPr>
      </p:pic>
      <p:pic>
        <p:nvPicPr>
          <p:cNvPr id="152" name="Graphic 151">
            <a:extLst>
              <a:ext uri="{FF2B5EF4-FFF2-40B4-BE49-F238E27FC236}">
                <a16:creationId xmlns:a16="http://schemas.microsoft.com/office/drawing/2014/main" id="{8F63267E-FBFE-443B-9EB3-B308AE15581F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144941" y="1789090"/>
            <a:ext cx="482426" cy="482426"/>
          </a:xfrm>
          <a:prstGeom prst="rect">
            <a:avLst/>
          </a:prstGeom>
        </p:spPr>
      </p:pic>
      <p:pic>
        <p:nvPicPr>
          <p:cNvPr id="154" name="Graphic 153">
            <a:extLst>
              <a:ext uri="{FF2B5EF4-FFF2-40B4-BE49-F238E27FC236}">
                <a16:creationId xmlns:a16="http://schemas.microsoft.com/office/drawing/2014/main" id="{29227A68-9471-4D7A-9FF0-BDD7C2FD9038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2401326" y="1719925"/>
            <a:ext cx="482426" cy="482426"/>
          </a:xfrm>
          <a:prstGeom prst="rect">
            <a:avLst/>
          </a:prstGeom>
        </p:spPr>
      </p:pic>
      <p:pic>
        <p:nvPicPr>
          <p:cNvPr id="156" name="Graphic 155">
            <a:extLst>
              <a:ext uri="{FF2B5EF4-FFF2-40B4-BE49-F238E27FC236}">
                <a16:creationId xmlns:a16="http://schemas.microsoft.com/office/drawing/2014/main" id="{B039B6BB-6CAC-4D4D-B295-4E52553E4DBE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1657712" y="1771853"/>
            <a:ext cx="482426" cy="482426"/>
          </a:xfrm>
          <a:prstGeom prst="rect">
            <a:avLst/>
          </a:prstGeom>
        </p:spPr>
      </p:pic>
      <p:pic>
        <p:nvPicPr>
          <p:cNvPr id="158" name="Graphic 157">
            <a:extLst>
              <a:ext uri="{FF2B5EF4-FFF2-40B4-BE49-F238E27FC236}">
                <a16:creationId xmlns:a16="http://schemas.microsoft.com/office/drawing/2014/main" id="{D98FD618-2804-440F-9777-782B96265C86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914098" y="1771853"/>
            <a:ext cx="482426" cy="482426"/>
          </a:xfrm>
          <a:prstGeom prst="rect">
            <a:avLst/>
          </a:pr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CED96780-5FB5-4EB5-B4CE-1A287F72EC5B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School icons</a:t>
            </a:r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A26D4C87-123F-4C89-9616-A76FE06F2F6B}"/>
              </a:ext>
            </a:extLst>
          </p:cNvPr>
          <p:cNvGrpSpPr/>
          <p:nvPr/>
        </p:nvGrpSpPr>
        <p:grpSpPr>
          <a:xfrm>
            <a:off x="7400815" y="1707410"/>
            <a:ext cx="416611" cy="395136"/>
            <a:chOff x="7400815" y="1707410"/>
            <a:chExt cx="416611" cy="3951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3BDD9B0-C1C1-4E74-8D23-EB6B153BD2C6}"/>
                </a:ext>
              </a:extLst>
            </p:cNvPr>
            <p:cNvSpPr/>
            <p:nvPr/>
          </p:nvSpPr>
          <p:spPr>
            <a:xfrm>
              <a:off x="7400815" y="1707410"/>
              <a:ext cx="416611" cy="395136"/>
            </a:xfrm>
            <a:custGeom>
              <a:avLst/>
              <a:gdLst>
                <a:gd name="connsiteX0" fmla="*/ 413228 w 416611"/>
                <a:gd name="connsiteY0" fmla="*/ 247489 h 395136"/>
                <a:gd name="connsiteX1" fmla="*/ 336634 w 416611"/>
                <a:gd name="connsiteY1" fmla="*/ 208119 h 395136"/>
                <a:gd name="connsiteX2" fmla="*/ 336634 w 416611"/>
                <a:gd name="connsiteY2" fmla="*/ 164024 h 395136"/>
                <a:gd name="connsiteX3" fmla="*/ 333771 w 416611"/>
                <a:gd name="connsiteY3" fmla="*/ 159299 h 395136"/>
                <a:gd name="connsiteX4" fmla="*/ 213082 w 416611"/>
                <a:gd name="connsiteY4" fmla="*/ 97309 h 395136"/>
                <a:gd name="connsiteX5" fmla="*/ 213082 w 416611"/>
                <a:gd name="connsiteY5" fmla="*/ 65741 h 395136"/>
                <a:gd name="connsiteX6" fmla="*/ 284665 w 416611"/>
                <a:gd name="connsiteY6" fmla="*/ 65741 h 395136"/>
                <a:gd name="connsiteX7" fmla="*/ 289389 w 416611"/>
                <a:gd name="connsiteY7" fmla="*/ 62806 h 395136"/>
                <a:gd name="connsiteX8" fmla="*/ 289031 w 416611"/>
                <a:gd name="connsiteY8" fmla="*/ 57222 h 395136"/>
                <a:gd name="connsiteX9" fmla="*/ 272138 w 416611"/>
                <a:gd name="connsiteY9" fmla="*/ 33743 h 395136"/>
                <a:gd name="connsiteX10" fmla="*/ 289103 w 416611"/>
                <a:gd name="connsiteY10" fmla="*/ 8260 h 395136"/>
                <a:gd name="connsiteX11" fmla="*/ 289103 w 416611"/>
                <a:gd name="connsiteY11" fmla="*/ 2748 h 395136"/>
                <a:gd name="connsiteX12" fmla="*/ 284379 w 416611"/>
                <a:gd name="connsiteY12" fmla="*/ -115 h 395136"/>
                <a:gd name="connsiteX13" fmla="*/ 208071 w 416611"/>
                <a:gd name="connsiteY13" fmla="*/ -115 h 395136"/>
                <a:gd name="connsiteX14" fmla="*/ 202703 w 416611"/>
                <a:gd name="connsiteY14" fmla="*/ 5253 h 395136"/>
                <a:gd name="connsiteX15" fmla="*/ 202703 w 416611"/>
                <a:gd name="connsiteY15" fmla="*/ 97237 h 395136"/>
                <a:gd name="connsiteX16" fmla="*/ 82086 w 416611"/>
                <a:gd name="connsiteY16" fmla="*/ 159228 h 395136"/>
                <a:gd name="connsiteX17" fmla="*/ 79151 w 416611"/>
                <a:gd name="connsiteY17" fmla="*/ 163952 h 395136"/>
                <a:gd name="connsiteX18" fmla="*/ 79151 w 416611"/>
                <a:gd name="connsiteY18" fmla="*/ 208190 h 395136"/>
                <a:gd name="connsiteX19" fmla="*/ 2844 w 416611"/>
                <a:gd name="connsiteY19" fmla="*/ 247418 h 395136"/>
                <a:gd name="connsiteX20" fmla="*/ -91 w 416611"/>
                <a:gd name="connsiteY20" fmla="*/ 252142 h 395136"/>
                <a:gd name="connsiteX21" fmla="*/ -91 w 416611"/>
                <a:gd name="connsiteY21" fmla="*/ 389652 h 395136"/>
                <a:gd name="connsiteX22" fmla="*/ 5277 w 416611"/>
                <a:gd name="connsiteY22" fmla="*/ 395021 h 395136"/>
                <a:gd name="connsiteX23" fmla="*/ 411152 w 416611"/>
                <a:gd name="connsiteY23" fmla="*/ 395021 h 395136"/>
                <a:gd name="connsiteX24" fmla="*/ 416520 w 416611"/>
                <a:gd name="connsiteY24" fmla="*/ 389652 h 395136"/>
                <a:gd name="connsiteX25" fmla="*/ 416520 w 416611"/>
                <a:gd name="connsiteY25" fmla="*/ 252214 h 395136"/>
                <a:gd name="connsiteX26" fmla="*/ 413228 w 416611"/>
                <a:gd name="connsiteY26" fmla="*/ 247489 h 395136"/>
                <a:gd name="connsiteX27" fmla="*/ 212796 w 416611"/>
                <a:gd name="connsiteY27" fmla="*/ 10693 h 395136"/>
                <a:gd name="connsiteX28" fmla="*/ 273999 w 416611"/>
                <a:gd name="connsiteY28" fmla="*/ 10693 h 395136"/>
                <a:gd name="connsiteX29" fmla="*/ 260470 w 416611"/>
                <a:gd name="connsiteY29" fmla="*/ 30951 h 395136"/>
                <a:gd name="connsiteX30" fmla="*/ 260470 w 416611"/>
                <a:gd name="connsiteY30" fmla="*/ 37036 h 395136"/>
                <a:gd name="connsiteX31" fmla="*/ 273426 w 416611"/>
                <a:gd name="connsiteY31" fmla="*/ 55075 h 395136"/>
                <a:gd name="connsiteX32" fmla="*/ 213082 w 416611"/>
                <a:gd name="connsiteY32" fmla="*/ 55075 h 395136"/>
                <a:gd name="connsiteX33" fmla="*/ 10002 w 416611"/>
                <a:gd name="connsiteY33" fmla="*/ 255506 h 395136"/>
                <a:gd name="connsiteX34" fmla="*/ 78507 w 416611"/>
                <a:gd name="connsiteY34" fmla="*/ 220359 h 395136"/>
                <a:gd name="connsiteX35" fmla="*/ 78507 w 416611"/>
                <a:gd name="connsiteY35" fmla="*/ 384355 h 395136"/>
                <a:gd name="connsiteX36" fmla="*/ 10288 w 416611"/>
                <a:gd name="connsiteY36" fmla="*/ 384355 h 395136"/>
                <a:gd name="connsiteX37" fmla="*/ 202058 w 416611"/>
                <a:gd name="connsiteY37" fmla="*/ 384355 h 395136"/>
                <a:gd name="connsiteX38" fmla="*/ 172280 w 416611"/>
                <a:gd name="connsiteY38" fmla="*/ 384355 h 395136"/>
                <a:gd name="connsiteX39" fmla="*/ 172280 w 416611"/>
                <a:gd name="connsiteY39" fmla="*/ 307690 h 395136"/>
                <a:gd name="connsiteX40" fmla="*/ 202345 w 416611"/>
                <a:gd name="connsiteY40" fmla="*/ 273330 h 395136"/>
                <a:gd name="connsiteX41" fmla="*/ 212796 w 416611"/>
                <a:gd name="connsiteY41" fmla="*/ 384355 h 395136"/>
                <a:gd name="connsiteX42" fmla="*/ 212796 w 416611"/>
                <a:gd name="connsiteY42" fmla="*/ 273330 h 395136"/>
                <a:gd name="connsiteX43" fmla="*/ 242789 w 416611"/>
                <a:gd name="connsiteY43" fmla="*/ 308048 h 395136"/>
                <a:gd name="connsiteX44" fmla="*/ 242789 w 416611"/>
                <a:gd name="connsiteY44" fmla="*/ 384713 h 395136"/>
                <a:gd name="connsiteX45" fmla="*/ 325610 w 416611"/>
                <a:gd name="connsiteY45" fmla="*/ 384355 h 395136"/>
                <a:gd name="connsiteX46" fmla="*/ 253813 w 416611"/>
                <a:gd name="connsiteY46" fmla="*/ 384355 h 395136"/>
                <a:gd name="connsiteX47" fmla="*/ 253813 w 416611"/>
                <a:gd name="connsiteY47" fmla="*/ 307690 h 395136"/>
                <a:gd name="connsiteX48" fmla="*/ 205931 w 416611"/>
                <a:gd name="connsiteY48" fmla="*/ 263445 h 395136"/>
                <a:gd name="connsiteX49" fmla="*/ 161686 w 416611"/>
                <a:gd name="connsiteY49" fmla="*/ 307690 h 395136"/>
                <a:gd name="connsiteX50" fmla="*/ 161686 w 416611"/>
                <a:gd name="connsiteY50" fmla="*/ 384355 h 395136"/>
                <a:gd name="connsiteX51" fmla="*/ 89530 w 416611"/>
                <a:gd name="connsiteY51" fmla="*/ 384355 h 395136"/>
                <a:gd name="connsiteX52" fmla="*/ 89530 w 416611"/>
                <a:gd name="connsiteY52" fmla="*/ 211411 h 395136"/>
                <a:gd name="connsiteX53" fmla="*/ 89530 w 416611"/>
                <a:gd name="connsiteY53" fmla="*/ 210624 h 395136"/>
                <a:gd name="connsiteX54" fmla="*/ 89530 w 416611"/>
                <a:gd name="connsiteY54" fmla="*/ 167317 h 395136"/>
                <a:gd name="connsiteX55" fmla="*/ 206783 w 416611"/>
                <a:gd name="connsiteY55" fmla="*/ 107115 h 395136"/>
                <a:gd name="connsiteX56" fmla="*/ 207713 w 416611"/>
                <a:gd name="connsiteY56" fmla="*/ 107115 h 395136"/>
                <a:gd name="connsiteX57" fmla="*/ 208716 w 416611"/>
                <a:gd name="connsiteY57" fmla="*/ 107115 h 395136"/>
                <a:gd name="connsiteX58" fmla="*/ 325897 w 416611"/>
                <a:gd name="connsiteY58" fmla="*/ 167317 h 395136"/>
                <a:gd name="connsiteX59" fmla="*/ 405139 w 416611"/>
                <a:gd name="connsiteY59" fmla="*/ 384355 h 395136"/>
                <a:gd name="connsiteX60" fmla="*/ 336920 w 416611"/>
                <a:gd name="connsiteY60" fmla="*/ 384355 h 395136"/>
                <a:gd name="connsiteX61" fmla="*/ 336920 w 416611"/>
                <a:gd name="connsiteY61" fmla="*/ 220216 h 395136"/>
                <a:gd name="connsiteX62" fmla="*/ 405640 w 416611"/>
                <a:gd name="connsiteY62" fmla="*/ 255506 h 39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6611" h="395136">
                  <a:moveTo>
                    <a:pt x="413228" y="247489"/>
                  </a:moveTo>
                  <a:lnTo>
                    <a:pt x="336634" y="208119"/>
                  </a:lnTo>
                  <a:lnTo>
                    <a:pt x="336634" y="164024"/>
                  </a:lnTo>
                  <a:cubicBezTo>
                    <a:pt x="336641" y="162034"/>
                    <a:pt x="335539" y="160215"/>
                    <a:pt x="333771" y="159299"/>
                  </a:cubicBezTo>
                  <a:lnTo>
                    <a:pt x="213082" y="97309"/>
                  </a:lnTo>
                  <a:lnTo>
                    <a:pt x="213082" y="65741"/>
                  </a:lnTo>
                  <a:lnTo>
                    <a:pt x="284665" y="65741"/>
                  </a:lnTo>
                  <a:cubicBezTo>
                    <a:pt x="286669" y="65748"/>
                    <a:pt x="288509" y="64610"/>
                    <a:pt x="289389" y="62806"/>
                  </a:cubicBezTo>
                  <a:cubicBezTo>
                    <a:pt x="290313" y="61023"/>
                    <a:pt x="290170" y="58876"/>
                    <a:pt x="289031" y="57222"/>
                  </a:cubicBezTo>
                  <a:lnTo>
                    <a:pt x="272138" y="33743"/>
                  </a:lnTo>
                  <a:lnTo>
                    <a:pt x="289103" y="8260"/>
                  </a:lnTo>
                  <a:cubicBezTo>
                    <a:pt x="290105" y="6556"/>
                    <a:pt x="290105" y="4452"/>
                    <a:pt x="289103" y="2748"/>
                  </a:cubicBezTo>
                  <a:cubicBezTo>
                    <a:pt x="288180" y="994"/>
                    <a:pt x="286361" y="-108"/>
                    <a:pt x="284379" y="-115"/>
                  </a:cubicBezTo>
                  <a:lnTo>
                    <a:pt x="208071" y="-115"/>
                  </a:lnTo>
                  <a:cubicBezTo>
                    <a:pt x="205122" y="-80"/>
                    <a:pt x="202738" y="2304"/>
                    <a:pt x="202703" y="5253"/>
                  </a:cubicBezTo>
                  <a:lnTo>
                    <a:pt x="202703" y="97237"/>
                  </a:lnTo>
                  <a:lnTo>
                    <a:pt x="82086" y="159228"/>
                  </a:lnTo>
                  <a:cubicBezTo>
                    <a:pt x="80296" y="160122"/>
                    <a:pt x="79158" y="161948"/>
                    <a:pt x="79151" y="163952"/>
                  </a:cubicBezTo>
                  <a:lnTo>
                    <a:pt x="79151" y="208190"/>
                  </a:lnTo>
                  <a:lnTo>
                    <a:pt x="2844" y="247418"/>
                  </a:lnTo>
                  <a:cubicBezTo>
                    <a:pt x="1050" y="248312"/>
                    <a:pt x="-85" y="250138"/>
                    <a:pt x="-91" y="252142"/>
                  </a:cubicBezTo>
                  <a:lnTo>
                    <a:pt x="-91" y="389652"/>
                  </a:lnTo>
                  <a:cubicBezTo>
                    <a:pt x="-53" y="392602"/>
                    <a:pt x="2328" y="394985"/>
                    <a:pt x="5277" y="395021"/>
                  </a:cubicBezTo>
                  <a:lnTo>
                    <a:pt x="411152" y="395021"/>
                  </a:lnTo>
                  <a:cubicBezTo>
                    <a:pt x="414101" y="394985"/>
                    <a:pt x="416485" y="392602"/>
                    <a:pt x="416520" y="389652"/>
                  </a:cubicBezTo>
                  <a:lnTo>
                    <a:pt x="416520" y="252214"/>
                  </a:lnTo>
                  <a:cubicBezTo>
                    <a:pt x="416449" y="250131"/>
                    <a:pt x="415160" y="248277"/>
                    <a:pt x="413228" y="247489"/>
                  </a:cubicBezTo>
                  <a:close/>
                  <a:moveTo>
                    <a:pt x="212796" y="10693"/>
                  </a:moveTo>
                  <a:lnTo>
                    <a:pt x="273999" y="10693"/>
                  </a:lnTo>
                  <a:lnTo>
                    <a:pt x="260470" y="30951"/>
                  </a:lnTo>
                  <a:cubicBezTo>
                    <a:pt x="259189" y="32777"/>
                    <a:pt x="259189" y="35211"/>
                    <a:pt x="260470" y="37036"/>
                  </a:cubicBezTo>
                  <a:lnTo>
                    <a:pt x="273426" y="55075"/>
                  </a:lnTo>
                  <a:lnTo>
                    <a:pt x="213082" y="55075"/>
                  </a:lnTo>
                  <a:close/>
                  <a:moveTo>
                    <a:pt x="10002" y="255506"/>
                  </a:moveTo>
                  <a:lnTo>
                    <a:pt x="78507" y="220359"/>
                  </a:lnTo>
                  <a:lnTo>
                    <a:pt x="78507" y="384355"/>
                  </a:lnTo>
                  <a:lnTo>
                    <a:pt x="10288" y="384355"/>
                  </a:lnTo>
                  <a:close/>
                  <a:moveTo>
                    <a:pt x="202058" y="384355"/>
                  </a:moveTo>
                  <a:lnTo>
                    <a:pt x="172280" y="384355"/>
                  </a:lnTo>
                  <a:lnTo>
                    <a:pt x="172280" y="307690"/>
                  </a:lnTo>
                  <a:cubicBezTo>
                    <a:pt x="172516" y="290410"/>
                    <a:pt x="185251" y="275857"/>
                    <a:pt x="202345" y="273330"/>
                  </a:cubicBezTo>
                  <a:close/>
                  <a:moveTo>
                    <a:pt x="212796" y="384355"/>
                  </a:moveTo>
                  <a:lnTo>
                    <a:pt x="212796" y="273330"/>
                  </a:lnTo>
                  <a:cubicBezTo>
                    <a:pt x="229997" y="275907"/>
                    <a:pt x="242732" y="290661"/>
                    <a:pt x="242789" y="308048"/>
                  </a:cubicBezTo>
                  <a:lnTo>
                    <a:pt x="242789" y="384713"/>
                  </a:lnTo>
                  <a:close/>
                  <a:moveTo>
                    <a:pt x="325610" y="384355"/>
                  </a:moveTo>
                  <a:lnTo>
                    <a:pt x="253813" y="384355"/>
                  </a:lnTo>
                  <a:lnTo>
                    <a:pt x="253813" y="307690"/>
                  </a:lnTo>
                  <a:cubicBezTo>
                    <a:pt x="252811" y="282250"/>
                    <a:pt x="231372" y="262443"/>
                    <a:pt x="205931" y="263445"/>
                  </a:cubicBezTo>
                  <a:cubicBezTo>
                    <a:pt x="181901" y="264390"/>
                    <a:pt x="162631" y="283660"/>
                    <a:pt x="161686" y="307690"/>
                  </a:cubicBezTo>
                  <a:lnTo>
                    <a:pt x="161686" y="384355"/>
                  </a:lnTo>
                  <a:lnTo>
                    <a:pt x="89530" y="384355"/>
                  </a:lnTo>
                  <a:lnTo>
                    <a:pt x="89530" y="211411"/>
                  </a:lnTo>
                  <a:cubicBezTo>
                    <a:pt x="89566" y="211147"/>
                    <a:pt x="89566" y="210889"/>
                    <a:pt x="89530" y="210624"/>
                  </a:cubicBezTo>
                  <a:lnTo>
                    <a:pt x="89530" y="167317"/>
                  </a:lnTo>
                  <a:lnTo>
                    <a:pt x="206783" y="107115"/>
                  </a:lnTo>
                  <a:lnTo>
                    <a:pt x="207713" y="107115"/>
                  </a:lnTo>
                  <a:cubicBezTo>
                    <a:pt x="208043" y="107158"/>
                    <a:pt x="208386" y="107158"/>
                    <a:pt x="208716" y="107115"/>
                  </a:cubicBezTo>
                  <a:lnTo>
                    <a:pt x="325897" y="167317"/>
                  </a:lnTo>
                  <a:close/>
                  <a:moveTo>
                    <a:pt x="405139" y="384355"/>
                  </a:moveTo>
                  <a:lnTo>
                    <a:pt x="336920" y="384355"/>
                  </a:lnTo>
                  <a:lnTo>
                    <a:pt x="336920" y="220216"/>
                  </a:lnTo>
                  <a:lnTo>
                    <a:pt x="405640" y="255506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0FA5F6A-2D3C-45E2-AEE6-4793D3AA411A}"/>
                </a:ext>
              </a:extLst>
            </p:cNvPr>
            <p:cNvSpPr/>
            <p:nvPr/>
          </p:nvSpPr>
          <p:spPr>
            <a:xfrm>
              <a:off x="7572468" y="1846278"/>
              <a:ext cx="72300" cy="72295"/>
            </a:xfrm>
            <a:custGeom>
              <a:avLst/>
              <a:gdLst>
                <a:gd name="connsiteX0" fmla="*/ 36418 w 72300"/>
                <a:gd name="connsiteY0" fmla="*/ -114 h 72295"/>
                <a:gd name="connsiteX1" fmla="*/ -90 w 72300"/>
                <a:gd name="connsiteY1" fmla="*/ 35678 h 72295"/>
                <a:gd name="connsiteX2" fmla="*/ 35702 w 72300"/>
                <a:gd name="connsiteY2" fmla="*/ 72178 h 72295"/>
                <a:gd name="connsiteX3" fmla="*/ 72209 w 72300"/>
                <a:gd name="connsiteY3" fmla="*/ 36394 h 72295"/>
                <a:gd name="connsiteX4" fmla="*/ 72209 w 72300"/>
                <a:gd name="connsiteY4" fmla="*/ 36036 h 72295"/>
                <a:gd name="connsiteX5" fmla="*/ 36418 w 72300"/>
                <a:gd name="connsiteY5" fmla="*/ -114 h 72295"/>
                <a:gd name="connsiteX6" fmla="*/ 36418 w 72300"/>
                <a:gd name="connsiteY6" fmla="*/ 61448 h 72295"/>
                <a:gd name="connsiteX7" fmla="*/ 11006 w 72300"/>
                <a:gd name="connsiteY7" fmla="*/ 36036 h 72295"/>
                <a:gd name="connsiteX8" fmla="*/ 36418 w 72300"/>
                <a:gd name="connsiteY8" fmla="*/ 10624 h 72295"/>
                <a:gd name="connsiteX9" fmla="*/ 61830 w 72300"/>
                <a:gd name="connsiteY9" fmla="*/ 36036 h 72295"/>
                <a:gd name="connsiteX10" fmla="*/ 36418 w 72300"/>
                <a:gd name="connsiteY10" fmla="*/ 61448 h 7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0" h="72295">
                  <a:moveTo>
                    <a:pt x="36418" y="-114"/>
                  </a:moveTo>
                  <a:cubicBezTo>
                    <a:pt x="16453" y="-314"/>
                    <a:pt x="111" y="15713"/>
                    <a:pt x="-90" y="35678"/>
                  </a:cubicBezTo>
                  <a:cubicBezTo>
                    <a:pt x="-283" y="55642"/>
                    <a:pt x="15737" y="71985"/>
                    <a:pt x="35702" y="72178"/>
                  </a:cubicBezTo>
                  <a:cubicBezTo>
                    <a:pt x="55666" y="72378"/>
                    <a:pt x="72009" y="56358"/>
                    <a:pt x="72209" y="36394"/>
                  </a:cubicBezTo>
                  <a:cubicBezTo>
                    <a:pt x="72209" y="36272"/>
                    <a:pt x="72209" y="36157"/>
                    <a:pt x="72209" y="36036"/>
                  </a:cubicBezTo>
                  <a:cubicBezTo>
                    <a:pt x="72209" y="16207"/>
                    <a:pt x="56239" y="80"/>
                    <a:pt x="36418" y="-114"/>
                  </a:cubicBezTo>
                  <a:close/>
                  <a:moveTo>
                    <a:pt x="36418" y="61448"/>
                  </a:moveTo>
                  <a:cubicBezTo>
                    <a:pt x="22380" y="61448"/>
                    <a:pt x="11006" y="50073"/>
                    <a:pt x="11006" y="36036"/>
                  </a:cubicBezTo>
                  <a:cubicBezTo>
                    <a:pt x="11006" y="21998"/>
                    <a:pt x="22380" y="10624"/>
                    <a:pt x="36418" y="10624"/>
                  </a:cubicBezTo>
                  <a:cubicBezTo>
                    <a:pt x="50455" y="10624"/>
                    <a:pt x="61830" y="21998"/>
                    <a:pt x="61830" y="36036"/>
                  </a:cubicBezTo>
                  <a:cubicBezTo>
                    <a:pt x="61830" y="50073"/>
                    <a:pt x="50455" y="61448"/>
                    <a:pt x="36418" y="61448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1056207-916B-4359-9BBE-6F4B46F40CA0}"/>
                </a:ext>
              </a:extLst>
            </p:cNvPr>
            <p:cNvSpPr/>
            <p:nvPr/>
          </p:nvSpPr>
          <p:spPr>
            <a:xfrm>
              <a:off x="7425653" y="1960526"/>
              <a:ext cx="39872" cy="45813"/>
            </a:xfrm>
            <a:custGeom>
              <a:avLst/>
              <a:gdLst>
                <a:gd name="connsiteX0" fmla="*/ 34412 w 39872"/>
                <a:gd name="connsiteY0" fmla="*/ -115 h 45813"/>
                <a:gd name="connsiteX1" fmla="*/ 5278 w 39872"/>
                <a:gd name="connsiteY1" fmla="*/ -115 h 45813"/>
                <a:gd name="connsiteX2" fmla="*/ -91 w 39872"/>
                <a:gd name="connsiteY2" fmla="*/ 5111 h 45813"/>
                <a:gd name="connsiteX3" fmla="*/ -91 w 39872"/>
                <a:gd name="connsiteY3" fmla="*/ 5254 h 45813"/>
                <a:gd name="connsiteX4" fmla="*/ -91 w 39872"/>
                <a:gd name="connsiteY4" fmla="*/ 40329 h 45813"/>
                <a:gd name="connsiteX5" fmla="*/ 5278 w 39872"/>
                <a:gd name="connsiteY5" fmla="*/ 45698 h 45813"/>
                <a:gd name="connsiteX6" fmla="*/ 34412 w 39872"/>
                <a:gd name="connsiteY6" fmla="*/ 45698 h 45813"/>
                <a:gd name="connsiteX7" fmla="*/ 39781 w 39872"/>
                <a:gd name="connsiteY7" fmla="*/ 40329 h 45813"/>
                <a:gd name="connsiteX8" fmla="*/ 39781 w 39872"/>
                <a:gd name="connsiteY8" fmla="*/ 5254 h 45813"/>
                <a:gd name="connsiteX9" fmla="*/ 34412 w 39872"/>
                <a:gd name="connsiteY9" fmla="*/ -115 h 45813"/>
                <a:gd name="connsiteX10" fmla="*/ 29043 w 39872"/>
                <a:gd name="connsiteY10" fmla="*/ 34961 h 45813"/>
                <a:gd name="connsiteX11" fmla="*/ 10647 w 39872"/>
                <a:gd name="connsiteY11" fmla="*/ 34961 h 45813"/>
                <a:gd name="connsiteX12" fmla="*/ 10647 w 39872"/>
                <a:gd name="connsiteY12" fmla="*/ 10623 h 45813"/>
                <a:gd name="connsiteX13" fmla="*/ 29043 w 39872"/>
                <a:gd name="connsiteY13" fmla="*/ 10623 h 4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872" h="45813">
                  <a:moveTo>
                    <a:pt x="34412" y="-115"/>
                  </a:moveTo>
                  <a:lnTo>
                    <a:pt x="5278" y="-115"/>
                  </a:lnTo>
                  <a:cubicBezTo>
                    <a:pt x="2352" y="-158"/>
                    <a:pt x="-51" y="2183"/>
                    <a:pt x="-91" y="5111"/>
                  </a:cubicBezTo>
                  <a:cubicBezTo>
                    <a:pt x="-91" y="5161"/>
                    <a:pt x="-91" y="5204"/>
                    <a:pt x="-91" y="5254"/>
                  </a:cubicBezTo>
                  <a:lnTo>
                    <a:pt x="-91" y="40329"/>
                  </a:lnTo>
                  <a:cubicBezTo>
                    <a:pt x="-91" y="43293"/>
                    <a:pt x="2313" y="45698"/>
                    <a:pt x="5278" y="45698"/>
                  </a:cubicBezTo>
                  <a:lnTo>
                    <a:pt x="34412" y="45698"/>
                  </a:lnTo>
                  <a:cubicBezTo>
                    <a:pt x="37361" y="45662"/>
                    <a:pt x="39745" y="43279"/>
                    <a:pt x="39781" y="40329"/>
                  </a:cubicBezTo>
                  <a:lnTo>
                    <a:pt x="39781" y="5254"/>
                  </a:lnTo>
                  <a:cubicBezTo>
                    <a:pt x="39781" y="2290"/>
                    <a:pt x="37376" y="-115"/>
                    <a:pt x="34412" y="-115"/>
                  </a:cubicBezTo>
                  <a:close/>
                  <a:moveTo>
                    <a:pt x="29043" y="34961"/>
                  </a:moveTo>
                  <a:lnTo>
                    <a:pt x="10647" y="34961"/>
                  </a:lnTo>
                  <a:lnTo>
                    <a:pt x="10647" y="10623"/>
                  </a:lnTo>
                  <a:lnTo>
                    <a:pt x="29043" y="10623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3D087B9-B408-4EB9-8976-29FF5DED5C96}"/>
                </a:ext>
              </a:extLst>
            </p:cNvPr>
            <p:cNvSpPr/>
            <p:nvPr/>
          </p:nvSpPr>
          <p:spPr>
            <a:xfrm>
              <a:off x="7425653" y="2025523"/>
              <a:ext cx="39872" cy="45812"/>
            </a:xfrm>
            <a:custGeom>
              <a:avLst/>
              <a:gdLst>
                <a:gd name="connsiteX0" fmla="*/ 34412 w 39872"/>
                <a:gd name="connsiteY0" fmla="*/ -115 h 45812"/>
                <a:gd name="connsiteX1" fmla="*/ 5278 w 39872"/>
                <a:gd name="connsiteY1" fmla="*/ -115 h 45812"/>
                <a:gd name="connsiteX2" fmla="*/ -91 w 39872"/>
                <a:gd name="connsiteY2" fmla="*/ 5253 h 45812"/>
                <a:gd name="connsiteX3" fmla="*/ -91 w 39872"/>
                <a:gd name="connsiteY3" fmla="*/ 40329 h 45812"/>
                <a:gd name="connsiteX4" fmla="*/ 5134 w 39872"/>
                <a:gd name="connsiteY4" fmla="*/ 45697 h 45812"/>
                <a:gd name="connsiteX5" fmla="*/ 5278 w 39872"/>
                <a:gd name="connsiteY5" fmla="*/ 45697 h 45812"/>
                <a:gd name="connsiteX6" fmla="*/ 34412 w 39872"/>
                <a:gd name="connsiteY6" fmla="*/ 45697 h 45812"/>
                <a:gd name="connsiteX7" fmla="*/ 39781 w 39872"/>
                <a:gd name="connsiteY7" fmla="*/ 40329 h 45812"/>
                <a:gd name="connsiteX8" fmla="*/ 39781 w 39872"/>
                <a:gd name="connsiteY8" fmla="*/ 5325 h 45812"/>
                <a:gd name="connsiteX9" fmla="*/ 34412 w 39872"/>
                <a:gd name="connsiteY9" fmla="*/ -115 h 45812"/>
                <a:gd name="connsiteX10" fmla="*/ 29043 w 39872"/>
                <a:gd name="connsiteY10" fmla="*/ 34960 h 45812"/>
                <a:gd name="connsiteX11" fmla="*/ 10647 w 39872"/>
                <a:gd name="connsiteY11" fmla="*/ 34960 h 45812"/>
                <a:gd name="connsiteX12" fmla="*/ 10647 w 39872"/>
                <a:gd name="connsiteY12" fmla="*/ 10622 h 45812"/>
                <a:gd name="connsiteX13" fmla="*/ 29043 w 39872"/>
                <a:gd name="connsiteY13" fmla="*/ 10622 h 4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872" h="45812">
                  <a:moveTo>
                    <a:pt x="34412" y="-115"/>
                  </a:moveTo>
                  <a:lnTo>
                    <a:pt x="5278" y="-115"/>
                  </a:lnTo>
                  <a:cubicBezTo>
                    <a:pt x="2313" y="-115"/>
                    <a:pt x="-91" y="2290"/>
                    <a:pt x="-91" y="5253"/>
                  </a:cubicBezTo>
                  <a:lnTo>
                    <a:pt x="-91" y="40329"/>
                  </a:lnTo>
                  <a:cubicBezTo>
                    <a:pt x="-131" y="43256"/>
                    <a:pt x="2208" y="45654"/>
                    <a:pt x="5134" y="45697"/>
                  </a:cubicBezTo>
                  <a:cubicBezTo>
                    <a:pt x="5182" y="45697"/>
                    <a:pt x="5230" y="45697"/>
                    <a:pt x="5278" y="45697"/>
                  </a:cubicBezTo>
                  <a:lnTo>
                    <a:pt x="34412" y="45697"/>
                  </a:lnTo>
                  <a:cubicBezTo>
                    <a:pt x="37376" y="45697"/>
                    <a:pt x="39781" y="43292"/>
                    <a:pt x="39781" y="40329"/>
                  </a:cubicBezTo>
                  <a:lnTo>
                    <a:pt x="39781" y="5325"/>
                  </a:lnTo>
                  <a:cubicBezTo>
                    <a:pt x="39781" y="2347"/>
                    <a:pt x="37390" y="-80"/>
                    <a:pt x="34412" y="-115"/>
                  </a:cubicBezTo>
                  <a:close/>
                  <a:moveTo>
                    <a:pt x="29043" y="34960"/>
                  </a:moveTo>
                  <a:lnTo>
                    <a:pt x="10647" y="34960"/>
                  </a:lnTo>
                  <a:lnTo>
                    <a:pt x="10647" y="10622"/>
                  </a:lnTo>
                  <a:lnTo>
                    <a:pt x="29043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E233516-C4EC-41BF-82F8-B28F3800BF77}"/>
                </a:ext>
              </a:extLst>
            </p:cNvPr>
            <p:cNvSpPr/>
            <p:nvPr/>
          </p:nvSpPr>
          <p:spPr>
            <a:xfrm>
              <a:off x="7751999" y="1960526"/>
              <a:ext cx="39871" cy="45812"/>
            </a:xfrm>
            <a:custGeom>
              <a:avLst/>
              <a:gdLst>
                <a:gd name="connsiteX0" fmla="*/ 5277 w 39871"/>
                <a:gd name="connsiteY0" fmla="*/ 45697 h 45812"/>
                <a:gd name="connsiteX1" fmla="*/ 34412 w 39871"/>
                <a:gd name="connsiteY1" fmla="*/ 45697 h 45812"/>
                <a:gd name="connsiteX2" fmla="*/ 39780 w 39871"/>
                <a:gd name="connsiteY2" fmla="*/ 40329 h 45812"/>
                <a:gd name="connsiteX3" fmla="*/ 39780 w 39871"/>
                <a:gd name="connsiteY3" fmla="*/ 5253 h 45812"/>
                <a:gd name="connsiteX4" fmla="*/ 34412 w 39871"/>
                <a:gd name="connsiteY4" fmla="*/ -115 h 45812"/>
                <a:gd name="connsiteX5" fmla="*/ 5277 w 39871"/>
                <a:gd name="connsiteY5" fmla="*/ -115 h 45812"/>
                <a:gd name="connsiteX6" fmla="*/ -91 w 39871"/>
                <a:gd name="connsiteY6" fmla="*/ 5253 h 45812"/>
                <a:gd name="connsiteX7" fmla="*/ -91 w 39871"/>
                <a:gd name="connsiteY7" fmla="*/ 40329 h 45812"/>
                <a:gd name="connsiteX8" fmla="*/ 5277 w 39871"/>
                <a:gd name="connsiteY8" fmla="*/ 45697 h 45812"/>
                <a:gd name="connsiteX9" fmla="*/ 10646 w 39871"/>
                <a:gd name="connsiteY9" fmla="*/ 10622 h 45812"/>
                <a:gd name="connsiteX10" fmla="*/ 29043 w 39871"/>
                <a:gd name="connsiteY10" fmla="*/ 10622 h 45812"/>
                <a:gd name="connsiteX11" fmla="*/ 29043 w 39871"/>
                <a:gd name="connsiteY11" fmla="*/ 34960 h 45812"/>
                <a:gd name="connsiteX12" fmla="*/ 10646 w 39871"/>
                <a:gd name="connsiteY12" fmla="*/ 34960 h 4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71" h="45812">
                  <a:moveTo>
                    <a:pt x="5277" y="45697"/>
                  </a:moveTo>
                  <a:lnTo>
                    <a:pt x="34412" y="45697"/>
                  </a:lnTo>
                  <a:cubicBezTo>
                    <a:pt x="37361" y="45662"/>
                    <a:pt x="39745" y="43278"/>
                    <a:pt x="39780" y="40329"/>
                  </a:cubicBezTo>
                  <a:lnTo>
                    <a:pt x="39780" y="5253"/>
                  </a:lnTo>
                  <a:cubicBezTo>
                    <a:pt x="39780" y="2290"/>
                    <a:pt x="37375" y="-115"/>
                    <a:pt x="34412" y="-115"/>
                  </a:cubicBez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lnTo>
                    <a:pt x="-91" y="40329"/>
                  </a:lnTo>
                  <a:cubicBezTo>
                    <a:pt x="-55" y="43278"/>
                    <a:pt x="2328" y="45662"/>
                    <a:pt x="5277" y="45697"/>
                  </a:cubicBezTo>
                  <a:close/>
                  <a:moveTo>
                    <a:pt x="10646" y="10622"/>
                  </a:moveTo>
                  <a:lnTo>
                    <a:pt x="29043" y="10622"/>
                  </a:lnTo>
                  <a:lnTo>
                    <a:pt x="29043" y="34960"/>
                  </a:lnTo>
                  <a:lnTo>
                    <a:pt x="10646" y="3496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444B3CB-C884-48BD-B0A8-59D2E9DD002B}"/>
                </a:ext>
              </a:extLst>
            </p:cNvPr>
            <p:cNvSpPr/>
            <p:nvPr/>
          </p:nvSpPr>
          <p:spPr>
            <a:xfrm>
              <a:off x="7751999" y="2025595"/>
              <a:ext cx="39871" cy="45741"/>
            </a:xfrm>
            <a:custGeom>
              <a:avLst/>
              <a:gdLst>
                <a:gd name="connsiteX0" fmla="*/ 5277 w 39871"/>
                <a:gd name="connsiteY0" fmla="*/ 45626 h 45741"/>
                <a:gd name="connsiteX1" fmla="*/ 34412 w 39871"/>
                <a:gd name="connsiteY1" fmla="*/ 45626 h 45741"/>
                <a:gd name="connsiteX2" fmla="*/ 39780 w 39871"/>
                <a:gd name="connsiteY2" fmla="*/ 40257 h 45741"/>
                <a:gd name="connsiteX3" fmla="*/ 39780 w 39871"/>
                <a:gd name="connsiteY3" fmla="*/ 5253 h 45741"/>
                <a:gd name="connsiteX4" fmla="*/ 34412 w 39871"/>
                <a:gd name="connsiteY4" fmla="*/ -115 h 45741"/>
                <a:gd name="connsiteX5" fmla="*/ 5277 w 39871"/>
                <a:gd name="connsiteY5" fmla="*/ -115 h 45741"/>
                <a:gd name="connsiteX6" fmla="*/ -91 w 39871"/>
                <a:gd name="connsiteY6" fmla="*/ 5253 h 45741"/>
                <a:gd name="connsiteX7" fmla="*/ -91 w 39871"/>
                <a:gd name="connsiteY7" fmla="*/ 40329 h 45741"/>
                <a:gd name="connsiteX8" fmla="*/ 5277 w 39871"/>
                <a:gd name="connsiteY8" fmla="*/ 45626 h 45741"/>
                <a:gd name="connsiteX9" fmla="*/ 10646 w 39871"/>
                <a:gd name="connsiteY9" fmla="*/ 10550 h 45741"/>
                <a:gd name="connsiteX10" fmla="*/ 29043 w 39871"/>
                <a:gd name="connsiteY10" fmla="*/ 10550 h 45741"/>
                <a:gd name="connsiteX11" fmla="*/ 29043 w 39871"/>
                <a:gd name="connsiteY11" fmla="*/ 34888 h 45741"/>
                <a:gd name="connsiteX12" fmla="*/ 10646 w 39871"/>
                <a:gd name="connsiteY12" fmla="*/ 34888 h 4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71" h="45741">
                  <a:moveTo>
                    <a:pt x="5277" y="45626"/>
                  </a:moveTo>
                  <a:lnTo>
                    <a:pt x="34412" y="45626"/>
                  </a:lnTo>
                  <a:cubicBezTo>
                    <a:pt x="37375" y="45626"/>
                    <a:pt x="39780" y="43221"/>
                    <a:pt x="39780" y="40257"/>
                  </a:cubicBezTo>
                  <a:lnTo>
                    <a:pt x="39780" y="5253"/>
                  </a:lnTo>
                  <a:cubicBezTo>
                    <a:pt x="39745" y="2304"/>
                    <a:pt x="37361" y="-80"/>
                    <a:pt x="34412" y="-115"/>
                  </a:cubicBezTo>
                  <a:lnTo>
                    <a:pt x="5277" y="-115"/>
                  </a:lnTo>
                  <a:cubicBezTo>
                    <a:pt x="2328" y="-80"/>
                    <a:pt x="-55" y="2304"/>
                    <a:pt x="-91" y="5253"/>
                  </a:cubicBezTo>
                  <a:lnTo>
                    <a:pt x="-91" y="40329"/>
                  </a:lnTo>
                  <a:cubicBezTo>
                    <a:pt x="-55" y="43264"/>
                    <a:pt x="2343" y="45626"/>
                    <a:pt x="5277" y="45626"/>
                  </a:cubicBezTo>
                  <a:close/>
                  <a:moveTo>
                    <a:pt x="10646" y="10550"/>
                  </a:moveTo>
                  <a:lnTo>
                    <a:pt x="29043" y="10550"/>
                  </a:lnTo>
                  <a:lnTo>
                    <a:pt x="29043" y="34888"/>
                  </a:lnTo>
                  <a:lnTo>
                    <a:pt x="10646" y="34888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1BC8EA1-8FE7-45A5-9190-95EDCEC931B0}"/>
              </a:ext>
            </a:extLst>
          </p:cNvPr>
          <p:cNvSpPr/>
          <p:nvPr/>
        </p:nvSpPr>
        <p:spPr>
          <a:xfrm>
            <a:off x="8042697" y="1746905"/>
            <a:ext cx="416612" cy="289641"/>
          </a:xfrm>
          <a:custGeom>
            <a:avLst/>
            <a:gdLst>
              <a:gd name="connsiteX0" fmla="*/ 407215 w 416612"/>
              <a:gd name="connsiteY0" fmla="*/ 226676 h 289641"/>
              <a:gd name="connsiteX1" fmla="*/ 412082 w 416612"/>
              <a:gd name="connsiteY1" fmla="*/ 214293 h 289641"/>
              <a:gd name="connsiteX2" fmla="*/ 398338 w 416612"/>
              <a:gd name="connsiteY2" fmla="*/ 196397 h 289641"/>
              <a:gd name="connsiteX3" fmla="*/ 398338 w 416612"/>
              <a:gd name="connsiteY3" fmla="*/ 103339 h 289641"/>
              <a:gd name="connsiteX4" fmla="*/ 397909 w 416612"/>
              <a:gd name="connsiteY4" fmla="*/ 101478 h 289641"/>
              <a:gd name="connsiteX5" fmla="*/ 397909 w 416612"/>
              <a:gd name="connsiteY5" fmla="*/ 100977 h 289641"/>
              <a:gd name="connsiteX6" fmla="*/ 397050 w 416612"/>
              <a:gd name="connsiteY6" fmla="*/ 99760 h 289641"/>
              <a:gd name="connsiteX7" fmla="*/ 397050 w 416612"/>
              <a:gd name="connsiteY7" fmla="*/ 99760 h 289641"/>
              <a:gd name="connsiteX8" fmla="*/ 395690 w 416612"/>
              <a:gd name="connsiteY8" fmla="*/ 98830 h 289641"/>
              <a:gd name="connsiteX9" fmla="*/ 201557 w 416612"/>
              <a:gd name="connsiteY9" fmla="*/ 475 h 289641"/>
              <a:gd name="connsiteX10" fmla="*/ 196690 w 416612"/>
              <a:gd name="connsiteY10" fmla="*/ 475 h 289641"/>
              <a:gd name="connsiteX11" fmla="*/ 2844 w 416612"/>
              <a:gd name="connsiteY11" fmla="*/ 98400 h 289641"/>
              <a:gd name="connsiteX12" fmla="*/ -91 w 416612"/>
              <a:gd name="connsiteY12" fmla="*/ 103196 h 289641"/>
              <a:gd name="connsiteX13" fmla="*/ 2844 w 416612"/>
              <a:gd name="connsiteY13" fmla="*/ 107992 h 289641"/>
              <a:gd name="connsiteX14" fmla="*/ 58392 w 416612"/>
              <a:gd name="connsiteY14" fmla="*/ 136053 h 289641"/>
              <a:gd name="connsiteX15" fmla="*/ 58392 w 416612"/>
              <a:gd name="connsiteY15" fmla="*/ 230828 h 289641"/>
              <a:gd name="connsiteX16" fmla="*/ 60181 w 416612"/>
              <a:gd name="connsiteY16" fmla="*/ 234908 h 289641"/>
              <a:gd name="connsiteX17" fmla="*/ 199195 w 416612"/>
              <a:gd name="connsiteY17" fmla="*/ 289526 h 289641"/>
              <a:gd name="connsiteX18" fmla="*/ 338137 w 416612"/>
              <a:gd name="connsiteY18" fmla="*/ 234908 h 289641"/>
              <a:gd name="connsiteX19" fmla="*/ 339927 w 416612"/>
              <a:gd name="connsiteY19" fmla="*/ 230828 h 289641"/>
              <a:gd name="connsiteX20" fmla="*/ 339927 w 416612"/>
              <a:gd name="connsiteY20" fmla="*/ 135910 h 289641"/>
              <a:gd name="connsiteX21" fmla="*/ 387529 w 416612"/>
              <a:gd name="connsiteY21" fmla="*/ 111929 h 289641"/>
              <a:gd name="connsiteX22" fmla="*/ 387529 w 416612"/>
              <a:gd name="connsiteY22" fmla="*/ 196826 h 289641"/>
              <a:gd name="connsiteX23" fmla="*/ 375632 w 416612"/>
              <a:gd name="connsiteY23" fmla="*/ 219848 h 289641"/>
              <a:gd name="connsiteX24" fmla="*/ 379655 w 416612"/>
              <a:gd name="connsiteY24" fmla="*/ 226748 h 289641"/>
              <a:gd name="connsiteX25" fmla="*/ 369992 w 416612"/>
              <a:gd name="connsiteY25" fmla="*/ 245574 h 289641"/>
              <a:gd name="connsiteX26" fmla="*/ 369992 w 416612"/>
              <a:gd name="connsiteY26" fmla="*/ 272275 h 289641"/>
              <a:gd name="connsiteX27" fmla="*/ 375360 w 416612"/>
              <a:gd name="connsiteY27" fmla="*/ 277643 h 289641"/>
              <a:gd name="connsiteX28" fmla="*/ 411152 w 416612"/>
              <a:gd name="connsiteY28" fmla="*/ 277643 h 289641"/>
              <a:gd name="connsiteX29" fmla="*/ 416520 w 416612"/>
              <a:gd name="connsiteY29" fmla="*/ 272275 h 289641"/>
              <a:gd name="connsiteX30" fmla="*/ 416520 w 416612"/>
              <a:gd name="connsiteY30" fmla="*/ 245574 h 289641"/>
              <a:gd name="connsiteX31" fmla="*/ 407215 w 416612"/>
              <a:gd name="connsiteY31" fmla="*/ 226676 h 289641"/>
              <a:gd name="connsiteX32" fmla="*/ 199124 w 416612"/>
              <a:gd name="connsiteY32" fmla="*/ 11212 h 289641"/>
              <a:gd name="connsiteX33" fmla="*/ 370421 w 416612"/>
              <a:gd name="connsiteY33" fmla="*/ 97828 h 289641"/>
              <a:gd name="connsiteX34" fmla="*/ 199124 w 416612"/>
              <a:gd name="connsiteY34" fmla="*/ 97828 h 289641"/>
              <a:gd name="connsiteX35" fmla="*/ 193755 w 416612"/>
              <a:gd name="connsiteY35" fmla="*/ 103196 h 289641"/>
              <a:gd name="connsiteX36" fmla="*/ 199124 w 416612"/>
              <a:gd name="connsiteY36" fmla="*/ 108565 h 289641"/>
              <a:gd name="connsiteX37" fmla="*/ 370421 w 416612"/>
              <a:gd name="connsiteY37" fmla="*/ 108565 h 289641"/>
              <a:gd name="connsiteX38" fmla="*/ 199124 w 416612"/>
              <a:gd name="connsiteY38" fmla="*/ 195108 h 289641"/>
              <a:gd name="connsiteX39" fmla="*/ 17160 w 416612"/>
              <a:gd name="connsiteY39" fmla="*/ 103196 h 289641"/>
              <a:gd name="connsiteX40" fmla="*/ 329261 w 416612"/>
              <a:gd name="connsiteY40" fmla="*/ 228251 h 289641"/>
              <a:gd name="connsiteX41" fmla="*/ 199267 w 416612"/>
              <a:gd name="connsiteY41" fmla="*/ 278717 h 289641"/>
              <a:gd name="connsiteX42" fmla="*/ 69201 w 416612"/>
              <a:gd name="connsiteY42" fmla="*/ 228251 h 289641"/>
              <a:gd name="connsiteX43" fmla="*/ 69201 w 416612"/>
              <a:gd name="connsiteY43" fmla="*/ 141421 h 289641"/>
              <a:gd name="connsiteX44" fmla="*/ 196690 w 416612"/>
              <a:gd name="connsiteY44" fmla="*/ 205846 h 289641"/>
              <a:gd name="connsiteX45" fmla="*/ 201557 w 416612"/>
              <a:gd name="connsiteY45" fmla="*/ 205846 h 289641"/>
              <a:gd name="connsiteX46" fmla="*/ 329261 w 416612"/>
              <a:gd name="connsiteY46" fmla="*/ 141421 h 289641"/>
              <a:gd name="connsiteX47" fmla="*/ 385597 w 416612"/>
              <a:gd name="connsiteY47" fmla="*/ 214293 h 289641"/>
              <a:gd name="connsiteX48" fmla="*/ 393399 w 416612"/>
              <a:gd name="connsiteY48" fmla="*/ 206347 h 289641"/>
              <a:gd name="connsiteX49" fmla="*/ 401345 w 416612"/>
              <a:gd name="connsiteY49" fmla="*/ 214149 h 289641"/>
              <a:gd name="connsiteX50" fmla="*/ 393542 w 416612"/>
              <a:gd name="connsiteY50" fmla="*/ 222095 h 289641"/>
              <a:gd name="connsiteX51" fmla="*/ 393471 w 416612"/>
              <a:gd name="connsiteY51" fmla="*/ 222095 h 289641"/>
              <a:gd name="connsiteX52" fmla="*/ 385597 w 416612"/>
              <a:gd name="connsiteY52" fmla="*/ 214364 h 289641"/>
              <a:gd name="connsiteX53" fmla="*/ 406141 w 416612"/>
              <a:gd name="connsiteY53" fmla="*/ 266834 h 289641"/>
              <a:gd name="connsiteX54" fmla="*/ 380801 w 416612"/>
              <a:gd name="connsiteY54" fmla="*/ 266834 h 289641"/>
              <a:gd name="connsiteX55" fmla="*/ 380801 w 416612"/>
              <a:gd name="connsiteY55" fmla="*/ 245360 h 289641"/>
              <a:gd name="connsiteX56" fmla="*/ 393471 w 416612"/>
              <a:gd name="connsiteY56" fmla="*/ 232689 h 289641"/>
              <a:gd name="connsiteX57" fmla="*/ 406141 w 416612"/>
              <a:gd name="connsiteY57" fmla="*/ 245360 h 289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6612" h="289641">
                <a:moveTo>
                  <a:pt x="407215" y="226676"/>
                </a:moveTo>
                <a:cubicBezTo>
                  <a:pt x="410328" y="223298"/>
                  <a:pt x="412061" y="218881"/>
                  <a:pt x="412082" y="214293"/>
                </a:cubicBezTo>
                <a:cubicBezTo>
                  <a:pt x="412054" y="205910"/>
                  <a:pt x="406427" y="198587"/>
                  <a:pt x="398338" y="196397"/>
                </a:cubicBezTo>
                <a:lnTo>
                  <a:pt x="398338" y="103339"/>
                </a:lnTo>
                <a:cubicBezTo>
                  <a:pt x="398302" y="102695"/>
                  <a:pt x="398159" y="102065"/>
                  <a:pt x="397909" y="101478"/>
                </a:cubicBezTo>
                <a:cubicBezTo>
                  <a:pt x="397952" y="101314"/>
                  <a:pt x="397952" y="101142"/>
                  <a:pt x="397909" y="100977"/>
                </a:cubicBezTo>
                <a:lnTo>
                  <a:pt x="397050" y="99760"/>
                </a:lnTo>
                <a:lnTo>
                  <a:pt x="397050" y="99760"/>
                </a:lnTo>
                <a:cubicBezTo>
                  <a:pt x="396642" y="99388"/>
                  <a:pt x="396184" y="99073"/>
                  <a:pt x="395690" y="98830"/>
                </a:cubicBezTo>
                <a:lnTo>
                  <a:pt x="201557" y="475"/>
                </a:lnTo>
                <a:cubicBezTo>
                  <a:pt x="200033" y="-312"/>
                  <a:pt x="198214" y="-312"/>
                  <a:pt x="196690" y="475"/>
                </a:cubicBezTo>
                <a:lnTo>
                  <a:pt x="2844" y="98400"/>
                </a:lnTo>
                <a:cubicBezTo>
                  <a:pt x="1040" y="99316"/>
                  <a:pt x="-98" y="101170"/>
                  <a:pt x="-91" y="103196"/>
                </a:cubicBezTo>
                <a:cubicBezTo>
                  <a:pt x="-77" y="105215"/>
                  <a:pt x="1054" y="107062"/>
                  <a:pt x="2844" y="107992"/>
                </a:cubicBezTo>
                <a:lnTo>
                  <a:pt x="58392" y="136053"/>
                </a:lnTo>
                <a:lnTo>
                  <a:pt x="58392" y="230828"/>
                </a:lnTo>
                <a:cubicBezTo>
                  <a:pt x="58385" y="232382"/>
                  <a:pt x="59036" y="233863"/>
                  <a:pt x="60181" y="234908"/>
                </a:cubicBezTo>
                <a:cubicBezTo>
                  <a:pt x="62758" y="237128"/>
                  <a:pt x="123246" y="289526"/>
                  <a:pt x="199195" y="289526"/>
                </a:cubicBezTo>
                <a:cubicBezTo>
                  <a:pt x="275144" y="289526"/>
                  <a:pt x="335632" y="237128"/>
                  <a:pt x="338137" y="234908"/>
                </a:cubicBezTo>
                <a:cubicBezTo>
                  <a:pt x="339283" y="233863"/>
                  <a:pt x="339934" y="232382"/>
                  <a:pt x="339927" y="230828"/>
                </a:cubicBezTo>
                <a:lnTo>
                  <a:pt x="339927" y="135910"/>
                </a:lnTo>
                <a:lnTo>
                  <a:pt x="387529" y="111929"/>
                </a:lnTo>
                <a:lnTo>
                  <a:pt x="387529" y="196826"/>
                </a:lnTo>
                <a:cubicBezTo>
                  <a:pt x="377887" y="199897"/>
                  <a:pt x="372561" y="210205"/>
                  <a:pt x="375632" y="219848"/>
                </a:cubicBezTo>
                <a:cubicBezTo>
                  <a:pt x="376448" y="222417"/>
                  <a:pt x="377823" y="224772"/>
                  <a:pt x="379655" y="226748"/>
                </a:cubicBezTo>
                <a:cubicBezTo>
                  <a:pt x="373628" y="231136"/>
                  <a:pt x="370042" y="238123"/>
                  <a:pt x="369992" y="245574"/>
                </a:cubicBezTo>
                <a:lnTo>
                  <a:pt x="369992" y="272275"/>
                </a:lnTo>
                <a:cubicBezTo>
                  <a:pt x="370027" y="275224"/>
                  <a:pt x="372411" y="277608"/>
                  <a:pt x="375360" y="277643"/>
                </a:cubicBezTo>
                <a:lnTo>
                  <a:pt x="411152" y="277643"/>
                </a:lnTo>
                <a:cubicBezTo>
                  <a:pt x="414101" y="277608"/>
                  <a:pt x="416485" y="275224"/>
                  <a:pt x="416520" y="272275"/>
                </a:cubicBezTo>
                <a:lnTo>
                  <a:pt x="416520" y="245574"/>
                </a:lnTo>
                <a:cubicBezTo>
                  <a:pt x="416578" y="238158"/>
                  <a:pt x="413127" y="231150"/>
                  <a:pt x="407215" y="226676"/>
                </a:cubicBezTo>
                <a:close/>
                <a:moveTo>
                  <a:pt x="199124" y="11212"/>
                </a:moveTo>
                <a:lnTo>
                  <a:pt x="370421" y="97828"/>
                </a:lnTo>
                <a:lnTo>
                  <a:pt x="199124" y="97828"/>
                </a:lnTo>
                <a:cubicBezTo>
                  <a:pt x="196160" y="97828"/>
                  <a:pt x="193755" y="100233"/>
                  <a:pt x="193755" y="103196"/>
                </a:cubicBezTo>
                <a:cubicBezTo>
                  <a:pt x="193755" y="106160"/>
                  <a:pt x="196160" y="108565"/>
                  <a:pt x="199124" y="108565"/>
                </a:cubicBezTo>
                <a:lnTo>
                  <a:pt x="370421" y="108565"/>
                </a:lnTo>
                <a:lnTo>
                  <a:pt x="199124" y="195108"/>
                </a:lnTo>
                <a:lnTo>
                  <a:pt x="17160" y="103196"/>
                </a:lnTo>
                <a:close/>
                <a:moveTo>
                  <a:pt x="329261" y="228251"/>
                </a:moveTo>
                <a:cubicBezTo>
                  <a:pt x="318738" y="236841"/>
                  <a:pt x="264121" y="278717"/>
                  <a:pt x="199267" y="278717"/>
                </a:cubicBezTo>
                <a:cubicBezTo>
                  <a:pt x="134413" y="278717"/>
                  <a:pt x="79724" y="236841"/>
                  <a:pt x="69201" y="228251"/>
                </a:cubicBezTo>
                <a:lnTo>
                  <a:pt x="69201" y="141421"/>
                </a:lnTo>
                <a:lnTo>
                  <a:pt x="196690" y="205846"/>
                </a:lnTo>
                <a:cubicBezTo>
                  <a:pt x="198222" y="206612"/>
                  <a:pt x="200026" y="206612"/>
                  <a:pt x="201557" y="205846"/>
                </a:cubicBezTo>
                <a:lnTo>
                  <a:pt x="329261" y="141421"/>
                </a:lnTo>
                <a:close/>
                <a:moveTo>
                  <a:pt x="385597" y="214293"/>
                </a:moveTo>
                <a:cubicBezTo>
                  <a:pt x="385554" y="209948"/>
                  <a:pt x="389047" y="206390"/>
                  <a:pt x="393399" y="206347"/>
                </a:cubicBezTo>
                <a:cubicBezTo>
                  <a:pt x="397744" y="206311"/>
                  <a:pt x="401302" y="209804"/>
                  <a:pt x="401345" y="214149"/>
                </a:cubicBezTo>
                <a:cubicBezTo>
                  <a:pt x="401381" y="218495"/>
                  <a:pt x="397887" y="222052"/>
                  <a:pt x="393542" y="222095"/>
                </a:cubicBezTo>
                <a:cubicBezTo>
                  <a:pt x="393521" y="222095"/>
                  <a:pt x="393492" y="222095"/>
                  <a:pt x="393471" y="222095"/>
                </a:cubicBezTo>
                <a:cubicBezTo>
                  <a:pt x="389176" y="222095"/>
                  <a:pt x="385675" y="218659"/>
                  <a:pt x="385597" y="214364"/>
                </a:cubicBezTo>
                <a:close/>
                <a:moveTo>
                  <a:pt x="406141" y="266834"/>
                </a:moveTo>
                <a:lnTo>
                  <a:pt x="380801" y="266834"/>
                </a:lnTo>
                <a:lnTo>
                  <a:pt x="380801" y="245360"/>
                </a:lnTo>
                <a:cubicBezTo>
                  <a:pt x="380801" y="238359"/>
                  <a:pt x="386470" y="232689"/>
                  <a:pt x="393471" y="232689"/>
                </a:cubicBezTo>
                <a:cubicBezTo>
                  <a:pt x="400472" y="232689"/>
                  <a:pt x="406141" y="238359"/>
                  <a:pt x="406141" y="24536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B08B7034-EB0B-49F7-8A67-AFD71D7CA66B}"/>
              </a:ext>
            </a:extLst>
          </p:cNvPr>
          <p:cNvGrpSpPr/>
          <p:nvPr/>
        </p:nvGrpSpPr>
        <p:grpSpPr>
          <a:xfrm>
            <a:off x="8680525" y="1724961"/>
            <a:ext cx="416372" cy="368851"/>
            <a:chOff x="8680525" y="1724961"/>
            <a:chExt cx="416372" cy="368851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B5A4FC3-0521-43C2-AE51-BC2BE4B9562B}"/>
                </a:ext>
              </a:extLst>
            </p:cNvPr>
            <p:cNvSpPr/>
            <p:nvPr/>
          </p:nvSpPr>
          <p:spPr>
            <a:xfrm>
              <a:off x="8680525" y="2056733"/>
              <a:ext cx="416222" cy="37079"/>
            </a:xfrm>
            <a:custGeom>
              <a:avLst/>
              <a:gdLst>
                <a:gd name="connsiteX0" fmla="*/ 411841 w 416222"/>
                <a:gd name="connsiteY0" fmla="*/ 26298 h 37079"/>
                <a:gd name="connsiteX1" fmla="*/ 223364 w 416222"/>
                <a:gd name="connsiteY1" fmla="*/ -115 h 37079"/>
                <a:gd name="connsiteX2" fmla="*/ 193084 w 416222"/>
                <a:gd name="connsiteY2" fmla="*/ -115 h 37079"/>
                <a:gd name="connsiteX3" fmla="*/ 4535 w 416222"/>
                <a:gd name="connsiteY3" fmla="*/ 26298 h 37079"/>
                <a:gd name="connsiteX4" fmla="*/ -46 w 416222"/>
                <a:gd name="connsiteY4" fmla="*/ 32311 h 37079"/>
                <a:gd name="connsiteX5" fmla="*/ 5251 w 416222"/>
                <a:gd name="connsiteY5" fmla="*/ 36964 h 37079"/>
                <a:gd name="connsiteX6" fmla="*/ 6039 w 416222"/>
                <a:gd name="connsiteY6" fmla="*/ 36964 h 37079"/>
                <a:gd name="connsiteX7" fmla="*/ 194158 w 416222"/>
                <a:gd name="connsiteY7" fmla="*/ 10622 h 37079"/>
                <a:gd name="connsiteX8" fmla="*/ 222218 w 416222"/>
                <a:gd name="connsiteY8" fmla="*/ 10622 h 37079"/>
                <a:gd name="connsiteX9" fmla="*/ 410123 w 416222"/>
                <a:gd name="connsiteY9" fmla="*/ 36893 h 37079"/>
                <a:gd name="connsiteX10" fmla="*/ 410910 w 416222"/>
                <a:gd name="connsiteY10" fmla="*/ 36893 h 37079"/>
                <a:gd name="connsiteX11" fmla="*/ 416129 w 416222"/>
                <a:gd name="connsiteY11" fmla="*/ 31381 h 37079"/>
                <a:gd name="connsiteX12" fmla="*/ 411626 w 416222"/>
                <a:gd name="connsiteY12" fmla="*/ 26227 h 3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222" h="37079">
                  <a:moveTo>
                    <a:pt x="411841" y="26298"/>
                  </a:moveTo>
                  <a:lnTo>
                    <a:pt x="223364" y="-115"/>
                  </a:lnTo>
                  <a:lnTo>
                    <a:pt x="193084" y="-115"/>
                  </a:lnTo>
                  <a:lnTo>
                    <a:pt x="4535" y="26298"/>
                  </a:lnTo>
                  <a:cubicBezTo>
                    <a:pt x="1615" y="26707"/>
                    <a:pt x="-425" y="29391"/>
                    <a:pt x="-46" y="32311"/>
                  </a:cubicBezTo>
                  <a:cubicBezTo>
                    <a:pt x="341" y="34953"/>
                    <a:pt x="2581" y="36921"/>
                    <a:pt x="5251" y="36964"/>
                  </a:cubicBezTo>
                  <a:lnTo>
                    <a:pt x="6039" y="36964"/>
                  </a:lnTo>
                  <a:lnTo>
                    <a:pt x="194158" y="10622"/>
                  </a:lnTo>
                  <a:lnTo>
                    <a:pt x="222218" y="10622"/>
                  </a:lnTo>
                  <a:lnTo>
                    <a:pt x="410123" y="36893"/>
                  </a:lnTo>
                  <a:lnTo>
                    <a:pt x="410910" y="36893"/>
                  </a:lnTo>
                  <a:cubicBezTo>
                    <a:pt x="413874" y="36814"/>
                    <a:pt x="416215" y="34344"/>
                    <a:pt x="416129" y="31381"/>
                  </a:cubicBezTo>
                  <a:cubicBezTo>
                    <a:pt x="416064" y="28804"/>
                    <a:pt x="414168" y="26642"/>
                    <a:pt x="411626" y="2622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517FCCA-5EE3-4647-920E-67275F59465A}"/>
                </a:ext>
              </a:extLst>
            </p:cNvPr>
            <p:cNvSpPr/>
            <p:nvPr/>
          </p:nvSpPr>
          <p:spPr>
            <a:xfrm>
              <a:off x="8681143" y="1724961"/>
              <a:ext cx="415754" cy="343082"/>
            </a:xfrm>
            <a:custGeom>
              <a:avLst/>
              <a:gdLst>
                <a:gd name="connsiteX0" fmla="*/ 413657 w 415754"/>
                <a:gd name="connsiteY0" fmla="*/ 64582 h 343082"/>
                <a:gd name="connsiteX1" fmla="*/ 393686 w 415754"/>
                <a:gd name="connsiteY1" fmla="*/ 53057 h 343082"/>
                <a:gd name="connsiteX2" fmla="*/ 393686 w 415754"/>
                <a:gd name="connsiteY2" fmla="*/ 5240 h 343082"/>
                <a:gd name="connsiteX3" fmla="*/ 391538 w 415754"/>
                <a:gd name="connsiteY3" fmla="*/ 945 h 343082"/>
                <a:gd name="connsiteX4" fmla="*/ 386814 w 415754"/>
                <a:gd name="connsiteY4" fmla="*/ 86 h 343082"/>
                <a:gd name="connsiteX5" fmla="*/ 207857 w 415754"/>
                <a:gd name="connsiteY5" fmla="*/ 51482 h 343082"/>
                <a:gd name="connsiteX6" fmla="*/ 28900 w 415754"/>
                <a:gd name="connsiteY6" fmla="*/ 86 h 343082"/>
                <a:gd name="connsiteX7" fmla="*/ 24176 w 415754"/>
                <a:gd name="connsiteY7" fmla="*/ 945 h 343082"/>
                <a:gd name="connsiteX8" fmla="*/ 22028 w 415754"/>
                <a:gd name="connsiteY8" fmla="*/ 5240 h 343082"/>
                <a:gd name="connsiteX9" fmla="*/ 22028 w 415754"/>
                <a:gd name="connsiteY9" fmla="*/ 52914 h 343082"/>
                <a:gd name="connsiteX10" fmla="*/ 2128 w 415754"/>
                <a:gd name="connsiteY10" fmla="*/ 64439 h 343082"/>
                <a:gd name="connsiteX11" fmla="*/ -91 w 415754"/>
                <a:gd name="connsiteY11" fmla="*/ 68805 h 343082"/>
                <a:gd name="connsiteX12" fmla="*/ -91 w 415754"/>
                <a:gd name="connsiteY12" fmla="*/ 337527 h 343082"/>
                <a:gd name="connsiteX13" fmla="*/ 1699 w 415754"/>
                <a:gd name="connsiteY13" fmla="*/ 341535 h 343082"/>
                <a:gd name="connsiteX14" fmla="*/ 5278 w 415754"/>
                <a:gd name="connsiteY14" fmla="*/ 342896 h 343082"/>
                <a:gd name="connsiteX15" fmla="*/ 5994 w 415754"/>
                <a:gd name="connsiteY15" fmla="*/ 342896 h 343082"/>
                <a:gd name="connsiteX16" fmla="*/ 194113 w 415754"/>
                <a:gd name="connsiteY16" fmla="*/ 316553 h 343082"/>
                <a:gd name="connsiteX17" fmla="*/ 222173 w 415754"/>
                <a:gd name="connsiteY17" fmla="*/ 316553 h 343082"/>
                <a:gd name="connsiteX18" fmla="*/ 409506 w 415754"/>
                <a:gd name="connsiteY18" fmla="*/ 342967 h 343082"/>
                <a:gd name="connsiteX19" fmla="*/ 410293 w 415754"/>
                <a:gd name="connsiteY19" fmla="*/ 342967 h 343082"/>
                <a:gd name="connsiteX20" fmla="*/ 413801 w 415754"/>
                <a:gd name="connsiteY20" fmla="*/ 341607 h 343082"/>
                <a:gd name="connsiteX21" fmla="*/ 415662 w 415754"/>
                <a:gd name="connsiteY21" fmla="*/ 337598 h 343082"/>
                <a:gd name="connsiteX22" fmla="*/ 415662 w 415754"/>
                <a:gd name="connsiteY22" fmla="*/ 68948 h 343082"/>
                <a:gd name="connsiteX23" fmla="*/ 413657 w 415754"/>
                <a:gd name="connsiteY23" fmla="*/ 64582 h 343082"/>
                <a:gd name="connsiteX24" fmla="*/ 213226 w 415754"/>
                <a:gd name="connsiteY24" fmla="*/ 302451 h 343082"/>
                <a:gd name="connsiteX25" fmla="*/ 213226 w 415754"/>
                <a:gd name="connsiteY25" fmla="*/ 61218 h 343082"/>
                <a:gd name="connsiteX26" fmla="*/ 383235 w 415754"/>
                <a:gd name="connsiteY26" fmla="*/ 12541 h 343082"/>
                <a:gd name="connsiteX27" fmla="*/ 383235 w 415754"/>
                <a:gd name="connsiteY27" fmla="*/ 267161 h 343082"/>
                <a:gd name="connsiteX28" fmla="*/ 32193 w 415754"/>
                <a:gd name="connsiteY28" fmla="*/ 12398 h 343082"/>
                <a:gd name="connsiteX29" fmla="*/ 202202 w 415754"/>
                <a:gd name="connsiteY29" fmla="*/ 61074 h 343082"/>
                <a:gd name="connsiteX30" fmla="*/ 202202 w 415754"/>
                <a:gd name="connsiteY30" fmla="*/ 302308 h 343082"/>
                <a:gd name="connsiteX31" fmla="*/ 32193 w 415754"/>
                <a:gd name="connsiteY31" fmla="*/ 267018 h 343082"/>
                <a:gd name="connsiteX32" fmla="*/ 10074 w 415754"/>
                <a:gd name="connsiteY32" fmla="*/ 265157 h 343082"/>
                <a:gd name="connsiteX33" fmla="*/ 10074 w 415754"/>
                <a:gd name="connsiteY33" fmla="*/ 71883 h 343082"/>
                <a:gd name="connsiteX34" fmla="*/ 21456 w 415754"/>
                <a:gd name="connsiteY34" fmla="*/ 65226 h 343082"/>
                <a:gd name="connsiteX35" fmla="*/ 21456 w 415754"/>
                <a:gd name="connsiteY35" fmla="*/ 271528 h 343082"/>
                <a:gd name="connsiteX36" fmla="*/ 25751 w 415754"/>
                <a:gd name="connsiteY36" fmla="*/ 276753 h 343082"/>
                <a:gd name="connsiteX37" fmla="*/ 176719 w 415754"/>
                <a:gd name="connsiteY37" fmla="*/ 308106 h 343082"/>
                <a:gd name="connsiteX38" fmla="*/ 10074 w 415754"/>
                <a:gd name="connsiteY38" fmla="*/ 331442 h 343082"/>
                <a:gd name="connsiteX39" fmla="*/ 405139 w 415754"/>
                <a:gd name="connsiteY39" fmla="*/ 331299 h 343082"/>
                <a:gd name="connsiteX40" fmla="*/ 238423 w 415754"/>
                <a:gd name="connsiteY40" fmla="*/ 307963 h 343082"/>
                <a:gd name="connsiteX41" fmla="*/ 389391 w 415754"/>
                <a:gd name="connsiteY41" fmla="*/ 276610 h 343082"/>
                <a:gd name="connsiteX42" fmla="*/ 393686 w 415754"/>
                <a:gd name="connsiteY42" fmla="*/ 271384 h 343082"/>
                <a:gd name="connsiteX43" fmla="*/ 393686 w 415754"/>
                <a:gd name="connsiteY43" fmla="*/ 65155 h 343082"/>
                <a:gd name="connsiteX44" fmla="*/ 405139 w 415754"/>
                <a:gd name="connsiteY44" fmla="*/ 71812 h 343082"/>
                <a:gd name="connsiteX45" fmla="*/ 405139 w 415754"/>
                <a:gd name="connsiteY45" fmla="*/ 331442 h 34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5754" h="343082">
                  <a:moveTo>
                    <a:pt x="413657" y="64582"/>
                  </a:moveTo>
                  <a:cubicBezTo>
                    <a:pt x="407272" y="60280"/>
                    <a:pt x="400601" y="56429"/>
                    <a:pt x="393686" y="53057"/>
                  </a:cubicBezTo>
                  <a:lnTo>
                    <a:pt x="393686" y="5240"/>
                  </a:lnTo>
                  <a:cubicBezTo>
                    <a:pt x="393686" y="3551"/>
                    <a:pt x="392891" y="1961"/>
                    <a:pt x="391538" y="945"/>
                  </a:cubicBezTo>
                  <a:cubicBezTo>
                    <a:pt x="390178" y="-50"/>
                    <a:pt x="388439" y="-365"/>
                    <a:pt x="386814" y="86"/>
                  </a:cubicBezTo>
                  <a:lnTo>
                    <a:pt x="207857" y="51482"/>
                  </a:lnTo>
                  <a:lnTo>
                    <a:pt x="28900" y="86"/>
                  </a:lnTo>
                  <a:cubicBezTo>
                    <a:pt x="27275" y="-365"/>
                    <a:pt x="25536" y="-50"/>
                    <a:pt x="24176" y="945"/>
                  </a:cubicBezTo>
                  <a:cubicBezTo>
                    <a:pt x="22823" y="1961"/>
                    <a:pt x="22028" y="3551"/>
                    <a:pt x="22028" y="5240"/>
                  </a:cubicBezTo>
                  <a:lnTo>
                    <a:pt x="22028" y="52914"/>
                  </a:lnTo>
                  <a:cubicBezTo>
                    <a:pt x="15120" y="56257"/>
                    <a:pt x="8463" y="60108"/>
                    <a:pt x="2128" y="64439"/>
                  </a:cubicBezTo>
                  <a:cubicBezTo>
                    <a:pt x="718" y="65441"/>
                    <a:pt x="-112" y="67073"/>
                    <a:pt x="-91" y="68805"/>
                  </a:cubicBezTo>
                  <a:lnTo>
                    <a:pt x="-91" y="337527"/>
                  </a:lnTo>
                  <a:cubicBezTo>
                    <a:pt x="-91" y="339059"/>
                    <a:pt x="561" y="340512"/>
                    <a:pt x="1699" y="341535"/>
                  </a:cubicBezTo>
                  <a:cubicBezTo>
                    <a:pt x="2694" y="342395"/>
                    <a:pt x="3961" y="342881"/>
                    <a:pt x="5278" y="342896"/>
                  </a:cubicBezTo>
                  <a:lnTo>
                    <a:pt x="5994" y="342896"/>
                  </a:lnTo>
                  <a:lnTo>
                    <a:pt x="194113" y="316553"/>
                  </a:lnTo>
                  <a:lnTo>
                    <a:pt x="222173" y="316553"/>
                  </a:lnTo>
                  <a:lnTo>
                    <a:pt x="409506" y="342967"/>
                  </a:lnTo>
                  <a:lnTo>
                    <a:pt x="410293" y="342967"/>
                  </a:lnTo>
                  <a:cubicBezTo>
                    <a:pt x="411589" y="342953"/>
                    <a:pt x="412834" y="342466"/>
                    <a:pt x="413801" y="341607"/>
                  </a:cubicBezTo>
                  <a:cubicBezTo>
                    <a:pt x="414960" y="340598"/>
                    <a:pt x="415633" y="339137"/>
                    <a:pt x="415662" y="337598"/>
                  </a:cubicBezTo>
                  <a:lnTo>
                    <a:pt x="415662" y="68948"/>
                  </a:lnTo>
                  <a:cubicBezTo>
                    <a:pt x="415697" y="67266"/>
                    <a:pt x="414960" y="65656"/>
                    <a:pt x="413657" y="64582"/>
                  </a:cubicBezTo>
                  <a:close/>
                  <a:moveTo>
                    <a:pt x="213226" y="302451"/>
                  </a:moveTo>
                  <a:lnTo>
                    <a:pt x="213226" y="61218"/>
                  </a:lnTo>
                  <a:lnTo>
                    <a:pt x="383235" y="12541"/>
                  </a:lnTo>
                  <a:lnTo>
                    <a:pt x="383235" y="267161"/>
                  </a:lnTo>
                  <a:close/>
                  <a:moveTo>
                    <a:pt x="32193" y="12398"/>
                  </a:moveTo>
                  <a:lnTo>
                    <a:pt x="202202" y="61074"/>
                  </a:lnTo>
                  <a:lnTo>
                    <a:pt x="202202" y="302308"/>
                  </a:lnTo>
                  <a:lnTo>
                    <a:pt x="32193" y="267018"/>
                  </a:lnTo>
                  <a:close/>
                  <a:moveTo>
                    <a:pt x="10074" y="265157"/>
                  </a:moveTo>
                  <a:lnTo>
                    <a:pt x="10074" y="71883"/>
                  </a:lnTo>
                  <a:cubicBezTo>
                    <a:pt x="12293" y="70380"/>
                    <a:pt x="16230" y="68018"/>
                    <a:pt x="21456" y="65226"/>
                  </a:cubicBezTo>
                  <a:lnTo>
                    <a:pt x="21456" y="271528"/>
                  </a:lnTo>
                  <a:cubicBezTo>
                    <a:pt x="21441" y="274076"/>
                    <a:pt x="23245" y="276274"/>
                    <a:pt x="25751" y="276753"/>
                  </a:cubicBezTo>
                  <a:lnTo>
                    <a:pt x="176719" y="308106"/>
                  </a:lnTo>
                  <a:lnTo>
                    <a:pt x="10074" y="331442"/>
                  </a:lnTo>
                  <a:close/>
                  <a:moveTo>
                    <a:pt x="405139" y="331299"/>
                  </a:moveTo>
                  <a:lnTo>
                    <a:pt x="238423" y="307963"/>
                  </a:lnTo>
                  <a:lnTo>
                    <a:pt x="389391" y="276610"/>
                  </a:lnTo>
                  <a:cubicBezTo>
                    <a:pt x="391896" y="276130"/>
                    <a:pt x="393700" y="273933"/>
                    <a:pt x="393686" y="271384"/>
                  </a:cubicBezTo>
                  <a:lnTo>
                    <a:pt x="393686" y="65155"/>
                  </a:lnTo>
                  <a:cubicBezTo>
                    <a:pt x="398911" y="67946"/>
                    <a:pt x="402920" y="70309"/>
                    <a:pt x="405139" y="71812"/>
                  </a:cubicBezTo>
                  <a:lnTo>
                    <a:pt x="405139" y="33144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C22C6CB-986A-4D2F-A37F-011868301273}"/>
                </a:ext>
              </a:extLst>
            </p:cNvPr>
            <p:cNvSpPr/>
            <p:nvPr/>
          </p:nvSpPr>
          <p:spPr>
            <a:xfrm>
              <a:off x="8914908" y="1790732"/>
              <a:ext cx="131187" cy="41875"/>
            </a:xfrm>
            <a:custGeom>
              <a:avLst/>
              <a:gdLst>
                <a:gd name="connsiteX0" fmla="*/ 124773 w 131187"/>
                <a:gd name="connsiteY0" fmla="*/ -115 h 41875"/>
                <a:gd name="connsiteX1" fmla="*/ 3942 w 131187"/>
                <a:gd name="connsiteY1" fmla="*/ 31166 h 41875"/>
                <a:gd name="connsiteX2" fmla="*/ 76 w 131187"/>
                <a:gd name="connsiteY2" fmla="*/ 37752 h 41875"/>
                <a:gd name="connsiteX3" fmla="*/ 5230 w 131187"/>
                <a:gd name="connsiteY3" fmla="*/ 41760 h 41875"/>
                <a:gd name="connsiteX4" fmla="*/ 6590 w 131187"/>
                <a:gd name="connsiteY4" fmla="*/ 41760 h 41875"/>
                <a:gd name="connsiteX5" fmla="*/ 127279 w 131187"/>
                <a:gd name="connsiteY5" fmla="*/ 10407 h 41875"/>
                <a:gd name="connsiteX6" fmla="*/ 130865 w 131187"/>
                <a:gd name="connsiteY6" fmla="*/ 3714 h 41875"/>
                <a:gd name="connsiteX7" fmla="*/ 124559 w 131187"/>
                <a:gd name="connsiteY7" fmla="*/ 28 h 4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187" h="41875">
                  <a:moveTo>
                    <a:pt x="124773" y="-115"/>
                  </a:moveTo>
                  <a:lnTo>
                    <a:pt x="3942" y="31166"/>
                  </a:lnTo>
                  <a:cubicBezTo>
                    <a:pt x="1071" y="31939"/>
                    <a:pt x="-654" y="34867"/>
                    <a:pt x="76" y="37752"/>
                  </a:cubicBezTo>
                  <a:cubicBezTo>
                    <a:pt x="670" y="40114"/>
                    <a:pt x="2796" y="41768"/>
                    <a:pt x="5230" y="41760"/>
                  </a:cubicBezTo>
                  <a:lnTo>
                    <a:pt x="6590" y="41760"/>
                  </a:lnTo>
                  <a:lnTo>
                    <a:pt x="127279" y="10407"/>
                  </a:lnTo>
                  <a:cubicBezTo>
                    <a:pt x="130121" y="9548"/>
                    <a:pt x="131724" y="6556"/>
                    <a:pt x="130865" y="3714"/>
                  </a:cubicBezTo>
                  <a:cubicBezTo>
                    <a:pt x="130049" y="1023"/>
                    <a:pt x="127300" y="-581"/>
                    <a:pt x="124559" y="28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C6626C7-D373-48E7-B378-72265E752F6F}"/>
                </a:ext>
              </a:extLst>
            </p:cNvPr>
            <p:cNvSpPr/>
            <p:nvPr/>
          </p:nvSpPr>
          <p:spPr>
            <a:xfrm>
              <a:off x="8914908" y="1857805"/>
              <a:ext cx="131187" cy="41929"/>
            </a:xfrm>
            <a:custGeom>
              <a:avLst/>
              <a:gdLst>
                <a:gd name="connsiteX0" fmla="*/ 124773 w 131187"/>
                <a:gd name="connsiteY0" fmla="*/ -115 h 41929"/>
                <a:gd name="connsiteX1" fmla="*/ 3942 w 131187"/>
                <a:gd name="connsiteY1" fmla="*/ 31166 h 41929"/>
                <a:gd name="connsiteX2" fmla="*/ 76 w 131187"/>
                <a:gd name="connsiteY2" fmla="*/ 37752 h 41929"/>
                <a:gd name="connsiteX3" fmla="*/ 5230 w 131187"/>
                <a:gd name="connsiteY3" fmla="*/ 41760 h 41929"/>
                <a:gd name="connsiteX4" fmla="*/ 6590 w 131187"/>
                <a:gd name="connsiteY4" fmla="*/ 41760 h 41929"/>
                <a:gd name="connsiteX5" fmla="*/ 127279 w 131187"/>
                <a:gd name="connsiteY5" fmla="*/ 10479 h 41929"/>
                <a:gd name="connsiteX6" fmla="*/ 130865 w 131187"/>
                <a:gd name="connsiteY6" fmla="*/ 3786 h 41929"/>
                <a:gd name="connsiteX7" fmla="*/ 124559 w 131187"/>
                <a:gd name="connsiteY7" fmla="*/ 99 h 4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187" h="41929">
                  <a:moveTo>
                    <a:pt x="124773" y="-115"/>
                  </a:moveTo>
                  <a:lnTo>
                    <a:pt x="3942" y="31166"/>
                  </a:lnTo>
                  <a:cubicBezTo>
                    <a:pt x="1071" y="31939"/>
                    <a:pt x="-654" y="34867"/>
                    <a:pt x="76" y="37752"/>
                  </a:cubicBezTo>
                  <a:cubicBezTo>
                    <a:pt x="670" y="40114"/>
                    <a:pt x="2796" y="41768"/>
                    <a:pt x="5230" y="41760"/>
                  </a:cubicBezTo>
                  <a:cubicBezTo>
                    <a:pt x="5681" y="41832"/>
                    <a:pt x="6139" y="41832"/>
                    <a:pt x="6590" y="41760"/>
                  </a:cubicBezTo>
                  <a:lnTo>
                    <a:pt x="127279" y="10479"/>
                  </a:lnTo>
                  <a:cubicBezTo>
                    <a:pt x="130121" y="9620"/>
                    <a:pt x="131724" y="6628"/>
                    <a:pt x="130865" y="3786"/>
                  </a:cubicBezTo>
                  <a:cubicBezTo>
                    <a:pt x="130049" y="1094"/>
                    <a:pt x="127300" y="-509"/>
                    <a:pt x="124559" y="99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5EFC0B-580A-410F-971B-E3C531217EF5}"/>
                </a:ext>
              </a:extLst>
            </p:cNvPr>
            <p:cNvSpPr/>
            <p:nvPr/>
          </p:nvSpPr>
          <p:spPr>
            <a:xfrm>
              <a:off x="8914802" y="1924878"/>
              <a:ext cx="131293" cy="41929"/>
            </a:xfrm>
            <a:custGeom>
              <a:avLst/>
              <a:gdLst>
                <a:gd name="connsiteX0" fmla="*/ 124879 w 131293"/>
                <a:gd name="connsiteY0" fmla="*/ -115 h 41929"/>
                <a:gd name="connsiteX1" fmla="*/ 4047 w 131293"/>
                <a:gd name="connsiteY1" fmla="*/ 31166 h 41929"/>
                <a:gd name="connsiteX2" fmla="*/ 53 w 131293"/>
                <a:gd name="connsiteY2" fmla="*/ 37623 h 41929"/>
                <a:gd name="connsiteX3" fmla="*/ 5336 w 131293"/>
                <a:gd name="connsiteY3" fmla="*/ 41760 h 41929"/>
                <a:gd name="connsiteX4" fmla="*/ 6696 w 131293"/>
                <a:gd name="connsiteY4" fmla="*/ 41760 h 41929"/>
                <a:gd name="connsiteX5" fmla="*/ 127385 w 131293"/>
                <a:gd name="connsiteY5" fmla="*/ 10479 h 41929"/>
                <a:gd name="connsiteX6" fmla="*/ 130971 w 131293"/>
                <a:gd name="connsiteY6" fmla="*/ 3786 h 41929"/>
                <a:gd name="connsiteX7" fmla="*/ 124664 w 131293"/>
                <a:gd name="connsiteY7" fmla="*/ 99 h 4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3" h="41929">
                  <a:moveTo>
                    <a:pt x="124879" y="-115"/>
                  </a:moveTo>
                  <a:lnTo>
                    <a:pt x="4047" y="31166"/>
                  </a:lnTo>
                  <a:cubicBezTo>
                    <a:pt x="1163" y="31846"/>
                    <a:pt x="-627" y="34738"/>
                    <a:pt x="53" y="37623"/>
                  </a:cubicBezTo>
                  <a:cubicBezTo>
                    <a:pt x="626" y="40071"/>
                    <a:pt x="2823" y="41789"/>
                    <a:pt x="5336" y="41760"/>
                  </a:cubicBezTo>
                  <a:cubicBezTo>
                    <a:pt x="5787" y="41832"/>
                    <a:pt x="6245" y="41832"/>
                    <a:pt x="6696" y="41760"/>
                  </a:cubicBezTo>
                  <a:lnTo>
                    <a:pt x="127385" y="10479"/>
                  </a:lnTo>
                  <a:cubicBezTo>
                    <a:pt x="130226" y="9620"/>
                    <a:pt x="131830" y="6628"/>
                    <a:pt x="130971" y="3786"/>
                  </a:cubicBezTo>
                  <a:cubicBezTo>
                    <a:pt x="130155" y="1094"/>
                    <a:pt x="127406" y="-509"/>
                    <a:pt x="124664" y="99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D71E67-6127-421E-8FDB-D95F7A54F1A8}"/>
                </a:ext>
              </a:extLst>
            </p:cNvPr>
            <p:cNvSpPr/>
            <p:nvPr/>
          </p:nvSpPr>
          <p:spPr>
            <a:xfrm>
              <a:off x="8732754" y="1790555"/>
              <a:ext cx="131355" cy="108964"/>
            </a:xfrm>
            <a:custGeom>
              <a:avLst/>
              <a:gdLst>
                <a:gd name="connsiteX0" fmla="*/ 127255 w 131355"/>
                <a:gd name="connsiteY0" fmla="*/ 31343 h 108964"/>
                <a:gd name="connsiteX1" fmla="*/ 6638 w 131355"/>
                <a:gd name="connsiteY1" fmla="*/ 61 h 108964"/>
                <a:gd name="connsiteX2" fmla="*/ 81 w 131355"/>
                <a:gd name="connsiteY2" fmla="*/ 3898 h 108964"/>
                <a:gd name="connsiteX3" fmla="*/ -91 w 131355"/>
                <a:gd name="connsiteY3" fmla="*/ 5215 h 108964"/>
                <a:gd name="connsiteX4" fmla="*/ -91 w 131355"/>
                <a:gd name="connsiteY4" fmla="*/ 72288 h 108964"/>
                <a:gd name="connsiteX5" fmla="*/ 3917 w 131355"/>
                <a:gd name="connsiteY5" fmla="*/ 77513 h 108964"/>
                <a:gd name="connsiteX6" fmla="*/ 124606 w 131355"/>
                <a:gd name="connsiteY6" fmla="*/ 108795 h 108964"/>
                <a:gd name="connsiteX7" fmla="*/ 125895 w 131355"/>
                <a:gd name="connsiteY7" fmla="*/ 108795 h 108964"/>
                <a:gd name="connsiteX8" fmla="*/ 129187 w 131355"/>
                <a:gd name="connsiteY8" fmla="*/ 107650 h 108964"/>
                <a:gd name="connsiteX9" fmla="*/ 131263 w 131355"/>
                <a:gd name="connsiteY9" fmla="*/ 103426 h 108964"/>
                <a:gd name="connsiteX10" fmla="*/ 131263 w 131355"/>
                <a:gd name="connsiteY10" fmla="*/ 36353 h 108964"/>
                <a:gd name="connsiteX11" fmla="*/ 127255 w 131355"/>
                <a:gd name="connsiteY11" fmla="*/ 31343 h 108964"/>
                <a:gd name="connsiteX12" fmla="*/ 120526 w 131355"/>
                <a:gd name="connsiteY12" fmla="*/ 96698 h 108964"/>
                <a:gd name="connsiteX13" fmla="*/ 10646 w 131355"/>
                <a:gd name="connsiteY13" fmla="*/ 68065 h 108964"/>
                <a:gd name="connsiteX14" fmla="*/ 10646 w 131355"/>
                <a:gd name="connsiteY14" fmla="*/ 12087 h 108964"/>
                <a:gd name="connsiteX15" fmla="*/ 120526 w 131355"/>
                <a:gd name="connsiteY15" fmla="*/ 40720 h 10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355" h="108964">
                  <a:moveTo>
                    <a:pt x="127255" y="31343"/>
                  </a:moveTo>
                  <a:lnTo>
                    <a:pt x="6638" y="61"/>
                  </a:lnTo>
                  <a:cubicBezTo>
                    <a:pt x="3767" y="-691"/>
                    <a:pt x="832" y="1027"/>
                    <a:pt x="81" y="3898"/>
                  </a:cubicBezTo>
                  <a:cubicBezTo>
                    <a:pt x="-27" y="4327"/>
                    <a:pt x="-91" y="4771"/>
                    <a:pt x="-91" y="5215"/>
                  </a:cubicBezTo>
                  <a:lnTo>
                    <a:pt x="-91" y="72288"/>
                  </a:lnTo>
                  <a:cubicBezTo>
                    <a:pt x="-105" y="74743"/>
                    <a:pt x="1541" y="76891"/>
                    <a:pt x="3917" y="77513"/>
                  </a:cubicBezTo>
                  <a:lnTo>
                    <a:pt x="124606" y="108795"/>
                  </a:lnTo>
                  <a:cubicBezTo>
                    <a:pt x="125036" y="108867"/>
                    <a:pt x="125465" y="108867"/>
                    <a:pt x="125895" y="108795"/>
                  </a:cubicBezTo>
                  <a:cubicBezTo>
                    <a:pt x="127090" y="108788"/>
                    <a:pt x="128242" y="108380"/>
                    <a:pt x="129187" y="107650"/>
                  </a:cubicBezTo>
                  <a:cubicBezTo>
                    <a:pt x="130519" y="106662"/>
                    <a:pt x="131292" y="105087"/>
                    <a:pt x="131263" y="103426"/>
                  </a:cubicBezTo>
                  <a:lnTo>
                    <a:pt x="131263" y="36353"/>
                  </a:lnTo>
                  <a:cubicBezTo>
                    <a:pt x="131156" y="33991"/>
                    <a:pt x="129538" y="31965"/>
                    <a:pt x="127255" y="31343"/>
                  </a:cubicBezTo>
                  <a:close/>
                  <a:moveTo>
                    <a:pt x="120526" y="96698"/>
                  </a:moveTo>
                  <a:lnTo>
                    <a:pt x="10646" y="68065"/>
                  </a:lnTo>
                  <a:lnTo>
                    <a:pt x="10646" y="12087"/>
                  </a:lnTo>
                  <a:lnTo>
                    <a:pt x="120526" y="4072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3F82739-E9BC-41BA-8866-42DFBBA8AB60}"/>
                </a:ext>
              </a:extLst>
            </p:cNvPr>
            <p:cNvSpPr/>
            <p:nvPr/>
          </p:nvSpPr>
          <p:spPr>
            <a:xfrm>
              <a:off x="8732559" y="1924647"/>
              <a:ext cx="131525" cy="41945"/>
            </a:xfrm>
            <a:custGeom>
              <a:avLst/>
              <a:gdLst>
                <a:gd name="connsiteX0" fmla="*/ 127450 w 131525"/>
                <a:gd name="connsiteY0" fmla="*/ 31397 h 41945"/>
                <a:gd name="connsiteX1" fmla="*/ 6833 w 131525"/>
                <a:gd name="connsiteY1" fmla="*/ 116 h 41945"/>
                <a:gd name="connsiteX2" fmla="*/ 140 w 131525"/>
                <a:gd name="connsiteY2" fmla="*/ 3702 h 41945"/>
                <a:gd name="connsiteX3" fmla="*/ 3726 w 131525"/>
                <a:gd name="connsiteY3" fmla="*/ 10395 h 41945"/>
                <a:gd name="connsiteX4" fmla="*/ 4113 w 131525"/>
                <a:gd name="connsiteY4" fmla="*/ 10495 h 41945"/>
                <a:gd name="connsiteX5" fmla="*/ 124801 w 131525"/>
                <a:gd name="connsiteY5" fmla="*/ 41777 h 41945"/>
                <a:gd name="connsiteX6" fmla="*/ 126161 w 131525"/>
                <a:gd name="connsiteY6" fmla="*/ 41777 h 41945"/>
                <a:gd name="connsiteX7" fmla="*/ 131315 w 131525"/>
                <a:gd name="connsiteY7" fmla="*/ 37768 h 41945"/>
                <a:gd name="connsiteX8" fmla="*/ 127450 w 131525"/>
                <a:gd name="connsiteY8" fmla="*/ 31397 h 4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525" h="41945">
                  <a:moveTo>
                    <a:pt x="127450" y="31397"/>
                  </a:moveTo>
                  <a:lnTo>
                    <a:pt x="6833" y="116"/>
                  </a:lnTo>
                  <a:cubicBezTo>
                    <a:pt x="3991" y="-743"/>
                    <a:pt x="999" y="867"/>
                    <a:pt x="140" y="3702"/>
                  </a:cubicBezTo>
                  <a:cubicBezTo>
                    <a:pt x="-719" y="6544"/>
                    <a:pt x="892" y="9536"/>
                    <a:pt x="3726" y="10395"/>
                  </a:cubicBezTo>
                  <a:cubicBezTo>
                    <a:pt x="3855" y="10431"/>
                    <a:pt x="3984" y="10467"/>
                    <a:pt x="4113" y="10495"/>
                  </a:cubicBezTo>
                  <a:lnTo>
                    <a:pt x="124801" y="41777"/>
                  </a:lnTo>
                  <a:cubicBezTo>
                    <a:pt x="125252" y="41848"/>
                    <a:pt x="125710" y="41848"/>
                    <a:pt x="126161" y="41777"/>
                  </a:cubicBezTo>
                  <a:cubicBezTo>
                    <a:pt x="128581" y="41734"/>
                    <a:pt x="130678" y="40102"/>
                    <a:pt x="131315" y="37768"/>
                  </a:cubicBezTo>
                  <a:cubicBezTo>
                    <a:pt x="131909" y="34955"/>
                    <a:pt x="130220" y="32163"/>
                    <a:pt x="127450" y="3139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7270D8BF-A11B-4295-9567-7419B037735B}"/>
              </a:ext>
            </a:extLst>
          </p:cNvPr>
          <p:cNvGrpSpPr/>
          <p:nvPr/>
        </p:nvGrpSpPr>
        <p:grpSpPr>
          <a:xfrm>
            <a:off x="8042505" y="2338769"/>
            <a:ext cx="417473" cy="417184"/>
            <a:chOff x="8042505" y="2338769"/>
            <a:chExt cx="417473" cy="417184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341FC01-38A1-432F-9744-DC7E388EF164}"/>
                </a:ext>
              </a:extLst>
            </p:cNvPr>
            <p:cNvSpPr/>
            <p:nvPr/>
          </p:nvSpPr>
          <p:spPr>
            <a:xfrm>
              <a:off x="8193379" y="2496251"/>
              <a:ext cx="97638" cy="97638"/>
            </a:xfrm>
            <a:custGeom>
              <a:avLst/>
              <a:gdLst>
                <a:gd name="connsiteX0" fmla="*/ 48800 w 97638"/>
                <a:gd name="connsiteY0" fmla="*/ -115 h 97638"/>
                <a:gd name="connsiteX1" fmla="*/ -91 w 97638"/>
                <a:gd name="connsiteY1" fmla="*/ 48632 h 97638"/>
                <a:gd name="connsiteX2" fmla="*/ 48657 w 97638"/>
                <a:gd name="connsiteY2" fmla="*/ 97523 h 97638"/>
                <a:gd name="connsiteX3" fmla="*/ 97548 w 97638"/>
                <a:gd name="connsiteY3" fmla="*/ 48776 h 97638"/>
                <a:gd name="connsiteX4" fmla="*/ 97548 w 97638"/>
                <a:gd name="connsiteY4" fmla="*/ 48632 h 97638"/>
                <a:gd name="connsiteX5" fmla="*/ 48800 w 97638"/>
                <a:gd name="connsiteY5" fmla="*/ -115 h 97638"/>
                <a:gd name="connsiteX6" fmla="*/ 48800 w 97638"/>
                <a:gd name="connsiteY6" fmla="*/ 86714 h 97638"/>
                <a:gd name="connsiteX7" fmla="*/ 10646 w 97638"/>
                <a:gd name="connsiteY7" fmla="*/ 48704 h 97638"/>
                <a:gd name="connsiteX8" fmla="*/ 48657 w 97638"/>
                <a:gd name="connsiteY8" fmla="*/ 10550 h 97638"/>
                <a:gd name="connsiteX9" fmla="*/ 86810 w 97638"/>
                <a:gd name="connsiteY9" fmla="*/ 48561 h 97638"/>
                <a:gd name="connsiteX10" fmla="*/ 86810 w 97638"/>
                <a:gd name="connsiteY10" fmla="*/ 48632 h 97638"/>
                <a:gd name="connsiteX11" fmla="*/ 49015 w 97638"/>
                <a:gd name="connsiteY11" fmla="*/ 87001 h 97638"/>
                <a:gd name="connsiteX12" fmla="*/ 48800 w 97638"/>
                <a:gd name="connsiteY12" fmla="*/ 87001 h 9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97638">
                  <a:moveTo>
                    <a:pt x="48800" y="-115"/>
                  </a:moveTo>
                  <a:cubicBezTo>
                    <a:pt x="21835" y="-158"/>
                    <a:pt x="-48" y="21667"/>
                    <a:pt x="-91" y="48632"/>
                  </a:cubicBezTo>
                  <a:cubicBezTo>
                    <a:pt x="-134" y="75598"/>
                    <a:pt x="21691" y="97480"/>
                    <a:pt x="48657" y="97523"/>
                  </a:cubicBezTo>
                  <a:cubicBezTo>
                    <a:pt x="75622" y="97566"/>
                    <a:pt x="97505" y="75741"/>
                    <a:pt x="97548" y="48776"/>
                  </a:cubicBezTo>
                  <a:cubicBezTo>
                    <a:pt x="97548" y="48725"/>
                    <a:pt x="97548" y="48683"/>
                    <a:pt x="97548" y="48632"/>
                  </a:cubicBezTo>
                  <a:cubicBezTo>
                    <a:pt x="97505" y="21724"/>
                    <a:pt x="75708" y="-72"/>
                    <a:pt x="48800" y="-115"/>
                  </a:cubicBezTo>
                  <a:close/>
                  <a:moveTo>
                    <a:pt x="48800" y="86714"/>
                  </a:moveTo>
                  <a:cubicBezTo>
                    <a:pt x="27769" y="86757"/>
                    <a:pt x="10689" y="69735"/>
                    <a:pt x="10646" y="48704"/>
                  </a:cubicBezTo>
                  <a:cubicBezTo>
                    <a:pt x="10603" y="27673"/>
                    <a:pt x="27626" y="10593"/>
                    <a:pt x="48657" y="10550"/>
                  </a:cubicBezTo>
                  <a:cubicBezTo>
                    <a:pt x="69688" y="10507"/>
                    <a:pt x="86767" y="27530"/>
                    <a:pt x="86810" y="48561"/>
                  </a:cubicBezTo>
                  <a:cubicBezTo>
                    <a:pt x="86810" y="48582"/>
                    <a:pt x="86810" y="48611"/>
                    <a:pt x="86810" y="48632"/>
                  </a:cubicBezTo>
                  <a:cubicBezTo>
                    <a:pt x="86968" y="69663"/>
                    <a:pt x="70046" y="86843"/>
                    <a:pt x="49015" y="87001"/>
                  </a:cubicBezTo>
                  <a:cubicBezTo>
                    <a:pt x="48943" y="87001"/>
                    <a:pt x="48871" y="87001"/>
                    <a:pt x="48800" y="87001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709B24-E473-44ED-9C17-B7412CEA96DA}"/>
                </a:ext>
              </a:extLst>
            </p:cNvPr>
            <p:cNvSpPr/>
            <p:nvPr/>
          </p:nvSpPr>
          <p:spPr>
            <a:xfrm>
              <a:off x="8042505" y="2338769"/>
              <a:ext cx="417473" cy="417184"/>
            </a:xfrm>
            <a:custGeom>
              <a:avLst/>
              <a:gdLst>
                <a:gd name="connsiteX0" fmla="*/ 415638 w 417473"/>
                <a:gd name="connsiteY0" fmla="*/ 273688 h 417184"/>
                <a:gd name="connsiteX1" fmla="*/ 375981 w 417473"/>
                <a:gd name="connsiteY1" fmla="*/ 202106 h 417184"/>
                <a:gd name="connsiteX2" fmla="*/ 412417 w 417473"/>
                <a:gd name="connsiteY2" fmla="*/ 134532 h 417184"/>
                <a:gd name="connsiteX3" fmla="*/ 403183 w 417473"/>
                <a:gd name="connsiteY3" fmla="*/ 87502 h 417184"/>
                <a:gd name="connsiteX4" fmla="*/ 365101 w 417473"/>
                <a:gd name="connsiteY4" fmla="*/ 64237 h 417184"/>
                <a:gd name="connsiteX5" fmla="*/ 336525 w 417473"/>
                <a:gd name="connsiteY5" fmla="*/ 38940 h 417184"/>
                <a:gd name="connsiteX6" fmla="*/ 311700 w 417473"/>
                <a:gd name="connsiteY6" fmla="*/ 60587 h 417184"/>
                <a:gd name="connsiteX7" fmla="*/ 289509 w 417473"/>
                <a:gd name="connsiteY7" fmla="*/ 63450 h 417184"/>
                <a:gd name="connsiteX8" fmla="*/ 206975 w 417473"/>
                <a:gd name="connsiteY8" fmla="*/ -115 h 417184"/>
                <a:gd name="connsiteX9" fmla="*/ 124726 w 417473"/>
                <a:gd name="connsiteY9" fmla="*/ 62949 h 417184"/>
                <a:gd name="connsiteX10" fmla="*/ 102249 w 417473"/>
                <a:gd name="connsiteY10" fmla="*/ 60372 h 417184"/>
                <a:gd name="connsiteX11" fmla="*/ 70595 w 417473"/>
                <a:gd name="connsiteY11" fmla="*/ 39047 h 417184"/>
                <a:gd name="connsiteX12" fmla="*/ 48777 w 417473"/>
                <a:gd name="connsiteY12" fmla="*/ 65168 h 417184"/>
                <a:gd name="connsiteX13" fmla="*/ 13987 w 417473"/>
                <a:gd name="connsiteY13" fmla="*/ 87502 h 417184"/>
                <a:gd name="connsiteX14" fmla="*/ 4753 w 417473"/>
                <a:gd name="connsiteY14" fmla="*/ 134532 h 417184"/>
                <a:gd name="connsiteX15" fmla="*/ 41189 w 417473"/>
                <a:gd name="connsiteY15" fmla="*/ 202106 h 417184"/>
                <a:gd name="connsiteX16" fmla="*/ 1604 w 417473"/>
                <a:gd name="connsiteY16" fmla="*/ 273688 h 417184"/>
                <a:gd name="connsiteX17" fmla="*/ 10766 w 417473"/>
                <a:gd name="connsiteY17" fmla="*/ 320718 h 417184"/>
                <a:gd name="connsiteX18" fmla="*/ 85570 w 417473"/>
                <a:gd name="connsiteY18" fmla="*/ 348349 h 417184"/>
                <a:gd name="connsiteX19" fmla="*/ 120574 w 417473"/>
                <a:gd name="connsiteY19" fmla="*/ 345486 h 417184"/>
                <a:gd name="connsiteX20" fmla="*/ 206975 w 417473"/>
                <a:gd name="connsiteY20" fmla="*/ 417069 h 417184"/>
                <a:gd name="connsiteX21" fmla="*/ 259588 w 417473"/>
                <a:gd name="connsiteY21" fmla="*/ 393876 h 417184"/>
                <a:gd name="connsiteX22" fmla="*/ 297205 w 417473"/>
                <a:gd name="connsiteY22" fmla="*/ 387899 h 417184"/>
                <a:gd name="connsiteX23" fmla="*/ 291227 w 417473"/>
                <a:gd name="connsiteY23" fmla="*/ 350282 h 417184"/>
                <a:gd name="connsiteX24" fmla="*/ 293518 w 417473"/>
                <a:gd name="connsiteY24" fmla="*/ 345343 h 417184"/>
                <a:gd name="connsiteX25" fmla="*/ 331600 w 417473"/>
                <a:gd name="connsiteY25" fmla="*/ 348707 h 417184"/>
                <a:gd name="connsiteX26" fmla="*/ 406404 w 417473"/>
                <a:gd name="connsiteY26" fmla="*/ 321076 h 417184"/>
                <a:gd name="connsiteX27" fmla="*/ 415638 w 417473"/>
                <a:gd name="connsiteY27" fmla="*/ 273688 h 417184"/>
                <a:gd name="connsiteX28" fmla="*/ 338257 w 417473"/>
                <a:gd name="connsiteY28" fmla="*/ 49992 h 417184"/>
                <a:gd name="connsiteX29" fmla="*/ 354005 w 417473"/>
                <a:gd name="connsiteY29" fmla="*/ 62305 h 417184"/>
                <a:gd name="connsiteX30" fmla="*/ 354578 w 417473"/>
                <a:gd name="connsiteY30" fmla="*/ 66313 h 417184"/>
                <a:gd name="connsiteX31" fmla="*/ 353147 w 417473"/>
                <a:gd name="connsiteY31" fmla="*/ 72899 h 417184"/>
                <a:gd name="connsiteX32" fmla="*/ 331736 w 417473"/>
                <a:gd name="connsiteY32" fmla="*/ 81253 h 417184"/>
                <a:gd name="connsiteX33" fmla="*/ 322724 w 417473"/>
                <a:gd name="connsiteY33" fmla="*/ 71109 h 417184"/>
                <a:gd name="connsiteX34" fmla="*/ 321936 w 417473"/>
                <a:gd name="connsiteY34" fmla="*/ 66313 h 417184"/>
                <a:gd name="connsiteX35" fmla="*/ 323082 w 417473"/>
                <a:gd name="connsiteY35" fmla="*/ 60444 h 417184"/>
                <a:gd name="connsiteX36" fmla="*/ 338257 w 417473"/>
                <a:gd name="connsiteY36" fmla="*/ 49992 h 417184"/>
                <a:gd name="connsiteX37" fmla="*/ 311700 w 417473"/>
                <a:gd name="connsiteY37" fmla="*/ 71467 h 417184"/>
                <a:gd name="connsiteX38" fmla="*/ 343712 w 417473"/>
                <a:gd name="connsiteY38" fmla="*/ 92434 h 417184"/>
                <a:gd name="connsiteX39" fmla="*/ 363669 w 417473"/>
                <a:gd name="connsiteY39" fmla="*/ 75046 h 417184"/>
                <a:gd name="connsiteX40" fmla="*/ 394665 w 417473"/>
                <a:gd name="connsiteY40" fmla="*/ 94159 h 417184"/>
                <a:gd name="connsiteX41" fmla="*/ 401823 w 417473"/>
                <a:gd name="connsiteY41" fmla="*/ 132599 h 417184"/>
                <a:gd name="connsiteX42" fmla="*/ 368752 w 417473"/>
                <a:gd name="connsiteY42" fmla="*/ 194232 h 417184"/>
                <a:gd name="connsiteX43" fmla="*/ 316926 w 417473"/>
                <a:gd name="connsiteY43" fmla="*/ 148275 h 417184"/>
                <a:gd name="connsiteX44" fmla="*/ 294449 w 417473"/>
                <a:gd name="connsiteY44" fmla="*/ 73615 h 417184"/>
                <a:gd name="connsiteX45" fmla="*/ 311700 w 417473"/>
                <a:gd name="connsiteY45" fmla="*/ 71467 h 417184"/>
                <a:gd name="connsiteX46" fmla="*/ 270826 w 417473"/>
                <a:gd name="connsiteY46" fmla="*/ 288506 h 417184"/>
                <a:gd name="connsiteX47" fmla="*/ 306618 w 417473"/>
                <a:gd name="connsiteY47" fmla="*/ 265027 h 417184"/>
                <a:gd name="connsiteX48" fmla="*/ 287505 w 417473"/>
                <a:gd name="connsiteY48" fmla="*/ 332887 h 417184"/>
                <a:gd name="connsiteX49" fmla="*/ 222365 w 417473"/>
                <a:gd name="connsiteY49" fmla="*/ 313703 h 417184"/>
                <a:gd name="connsiteX50" fmla="*/ 270826 w 417473"/>
                <a:gd name="connsiteY50" fmla="*/ 288649 h 417184"/>
                <a:gd name="connsiteX51" fmla="*/ 265386 w 417473"/>
                <a:gd name="connsiteY51" fmla="*/ 279272 h 417184"/>
                <a:gd name="connsiteX52" fmla="*/ 208621 w 417473"/>
                <a:gd name="connsiteY52" fmla="*/ 307905 h 417184"/>
                <a:gd name="connsiteX53" fmla="*/ 151856 w 417473"/>
                <a:gd name="connsiteY53" fmla="*/ 279272 h 417184"/>
                <a:gd name="connsiteX54" fmla="*/ 104898 w 417473"/>
                <a:gd name="connsiteY54" fmla="*/ 247632 h 417184"/>
                <a:gd name="connsiteX55" fmla="*/ 106401 w 417473"/>
                <a:gd name="connsiteY55" fmla="*/ 157009 h 417184"/>
                <a:gd name="connsiteX56" fmla="*/ 148635 w 417473"/>
                <a:gd name="connsiteY56" fmla="*/ 128948 h 417184"/>
                <a:gd name="connsiteX57" fmla="*/ 208549 w 417473"/>
                <a:gd name="connsiteY57" fmla="*/ 98955 h 417184"/>
                <a:gd name="connsiteX58" fmla="*/ 268607 w 417473"/>
                <a:gd name="connsiteY58" fmla="*/ 128948 h 417184"/>
                <a:gd name="connsiteX59" fmla="*/ 307190 w 417473"/>
                <a:gd name="connsiteY59" fmla="*/ 154289 h 417184"/>
                <a:gd name="connsiteX60" fmla="*/ 308694 w 417473"/>
                <a:gd name="connsiteY60" fmla="*/ 250424 h 417184"/>
                <a:gd name="connsiteX61" fmla="*/ 265386 w 417473"/>
                <a:gd name="connsiteY61" fmla="*/ 279415 h 417184"/>
                <a:gd name="connsiteX62" fmla="*/ 194734 w 417473"/>
                <a:gd name="connsiteY62" fmla="*/ 313703 h 417184"/>
                <a:gd name="connsiteX63" fmla="*/ 126444 w 417473"/>
                <a:gd name="connsiteY63" fmla="*/ 333460 h 417184"/>
                <a:gd name="connsiteX64" fmla="*/ 106830 w 417473"/>
                <a:gd name="connsiteY64" fmla="*/ 262522 h 417184"/>
                <a:gd name="connsiteX65" fmla="*/ 146344 w 417473"/>
                <a:gd name="connsiteY65" fmla="*/ 288506 h 417184"/>
                <a:gd name="connsiteX66" fmla="*/ 194734 w 417473"/>
                <a:gd name="connsiteY66" fmla="*/ 313846 h 417184"/>
                <a:gd name="connsiteX67" fmla="*/ 93301 w 417473"/>
                <a:gd name="connsiteY67" fmla="*/ 238398 h 417184"/>
                <a:gd name="connsiteX68" fmla="*/ 55291 w 417473"/>
                <a:gd name="connsiteY68" fmla="*/ 202607 h 417184"/>
                <a:gd name="connsiteX69" fmla="*/ 94447 w 417473"/>
                <a:gd name="connsiteY69" fmla="*/ 166815 h 417184"/>
                <a:gd name="connsiteX70" fmla="*/ 92084 w 417473"/>
                <a:gd name="connsiteY70" fmla="*/ 208835 h 417184"/>
                <a:gd name="connsiteX71" fmla="*/ 93301 w 417473"/>
                <a:gd name="connsiteY71" fmla="*/ 238541 h 417184"/>
                <a:gd name="connsiteX72" fmla="*/ 108906 w 417473"/>
                <a:gd name="connsiteY72" fmla="*/ 141976 h 417184"/>
                <a:gd name="connsiteX73" fmla="*/ 130381 w 417473"/>
                <a:gd name="connsiteY73" fmla="*/ 75046 h 417184"/>
                <a:gd name="connsiteX74" fmla="*/ 194805 w 417473"/>
                <a:gd name="connsiteY74" fmla="*/ 93300 h 417184"/>
                <a:gd name="connsiteX75" fmla="*/ 143481 w 417473"/>
                <a:gd name="connsiteY75" fmla="*/ 119714 h 417184"/>
                <a:gd name="connsiteX76" fmla="*/ 108906 w 417473"/>
                <a:gd name="connsiteY76" fmla="*/ 142119 h 417184"/>
                <a:gd name="connsiteX77" fmla="*/ 222794 w 417473"/>
                <a:gd name="connsiteY77" fmla="*/ 93300 h 417184"/>
                <a:gd name="connsiteX78" fmla="*/ 284069 w 417473"/>
                <a:gd name="connsiteY78" fmla="*/ 75548 h 417184"/>
                <a:gd name="connsiteX79" fmla="*/ 304613 w 417473"/>
                <a:gd name="connsiteY79" fmla="*/ 139328 h 417184"/>
                <a:gd name="connsiteX80" fmla="*/ 274048 w 417473"/>
                <a:gd name="connsiteY80" fmla="*/ 119714 h 417184"/>
                <a:gd name="connsiteX81" fmla="*/ 222794 w 417473"/>
                <a:gd name="connsiteY81" fmla="*/ 93443 h 417184"/>
                <a:gd name="connsiteX82" fmla="*/ 319216 w 417473"/>
                <a:gd name="connsiteY82" fmla="*/ 163379 h 417184"/>
                <a:gd name="connsiteX83" fmla="*/ 362166 w 417473"/>
                <a:gd name="connsiteY83" fmla="*/ 202320 h 417184"/>
                <a:gd name="connsiteX84" fmla="*/ 320648 w 417473"/>
                <a:gd name="connsiteY84" fmla="*/ 241333 h 417184"/>
                <a:gd name="connsiteX85" fmla="*/ 322223 w 417473"/>
                <a:gd name="connsiteY85" fmla="*/ 208262 h 417184"/>
                <a:gd name="connsiteX86" fmla="*/ 319216 w 417473"/>
                <a:gd name="connsiteY86" fmla="*/ 163523 h 417184"/>
                <a:gd name="connsiteX87" fmla="*/ 206975 w 417473"/>
                <a:gd name="connsiteY87" fmla="*/ 10765 h 417184"/>
                <a:gd name="connsiteX88" fmla="*/ 278557 w 417473"/>
                <a:gd name="connsiteY88" fmla="*/ 65597 h 417184"/>
                <a:gd name="connsiteX89" fmla="*/ 208191 w 417473"/>
                <a:gd name="connsiteY89" fmla="*/ 87072 h 417184"/>
                <a:gd name="connsiteX90" fmla="*/ 135034 w 417473"/>
                <a:gd name="connsiteY90" fmla="*/ 64882 h 417184"/>
                <a:gd name="connsiteX91" fmla="*/ 206975 w 417473"/>
                <a:gd name="connsiteY91" fmla="*/ 10908 h 417184"/>
                <a:gd name="connsiteX92" fmla="*/ 59800 w 417473"/>
                <a:gd name="connsiteY92" fmla="*/ 62591 h 417184"/>
                <a:gd name="connsiteX93" fmla="*/ 79178 w 417473"/>
                <a:gd name="connsiteY93" fmla="*/ 50050 h 417184"/>
                <a:gd name="connsiteX94" fmla="*/ 90939 w 417473"/>
                <a:gd name="connsiteY94" fmla="*/ 60014 h 417184"/>
                <a:gd name="connsiteX95" fmla="*/ 92084 w 417473"/>
                <a:gd name="connsiteY95" fmla="*/ 66027 h 417184"/>
                <a:gd name="connsiteX96" fmla="*/ 91297 w 417473"/>
                <a:gd name="connsiteY96" fmla="*/ 70751 h 417184"/>
                <a:gd name="connsiteX97" fmla="*/ 71239 w 417473"/>
                <a:gd name="connsiteY97" fmla="*/ 81761 h 417184"/>
                <a:gd name="connsiteX98" fmla="*/ 61160 w 417473"/>
                <a:gd name="connsiteY98" fmla="*/ 73185 h 417184"/>
                <a:gd name="connsiteX99" fmla="*/ 59443 w 417473"/>
                <a:gd name="connsiteY99" fmla="*/ 66027 h 417184"/>
                <a:gd name="connsiteX100" fmla="*/ 59800 w 417473"/>
                <a:gd name="connsiteY100" fmla="*/ 62734 h 417184"/>
                <a:gd name="connsiteX101" fmla="*/ 15348 w 417473"/>
                <a:gd name="connsiteY101" fmla="*/ 132599 h 417184"/>
                <a:gd name="connsiteX102" fmla="*/ 22506 w 417473"/>
                <a:gd name="connsiteY102" fmla="*/ 94159 h 417184"/>
                <a:gd name="connsiteX103" fmla="*/ 50638 w 417473"/>
                <a:gd name="connsiteY103" fmla="*/ 75905 h 417184"/>
                <a:gd name="connsiteX104" fmla="*/ 85534 w 417473"/>
                <a:gd name="connsiteY104" fmla="*/ 91360 h 417184"/>
                <a:gd name="connsiteX105" fmla="*/ 102321 w 417473"/>
                <a:gd name="connsiteY105" fmla="*/ 71253 h 417184"/>
                <a:gd name="connsiteX106" fmla="*/ 119644 w 417473"/>
                <a:gd name="connsiteY106" fmla="*/ 73185 h 417184"/>
                <a:gd name="connsiteX107" fmla="*/ 96522 w 417473"/>
                <a:gd name="connsiteY107" fmla="*/ 151067 h 417184"/>
                <a:gd name="connsiteX108" fmla="*/ 48347 w 417473"/>
                <a:gd name="connsiteY108" fmla="*/ 194017 h 417184"/>
                <a:gd name="connsiteX109" fmla="*/ 15348 w 417473"/>
                <a:gd name="connsiteY109" fmla="*/ 132742 h 417184"/>
                <a:gd name="connsiteX110" fmla="*/ 19356 w 417473"/>
                <a:gd name="connsiteY110" fmla="*/ 314061 h 417184"/>
                <a:gd name="connsiteX111" fmla="*/ 12198 w 417473"/>
                <a:gd name="connsiteY111" fmla="*/ 275621 h 417184"/>
                <a:gd name="connsiteX112" fmla="*/ 47989 w 417473"/>
                <a:gd name="connsiteY112" fmla="*/ 210266 h 417184"/>
                <a:gd name="connsiteX113" fmla="*/ 94590 w 417473"/>
                <a:gd name="connsiteY113" fmla="*/ 253216 h 417184"/>
                <a:gd name="connsiteX114" fmla="*/ 116064 w 417473"/>
                <a:gd name="connsiteY114" fmla="*/ 335035 h 417184"/>
                <a:gd name="connsiteX115" fmla="*/ 19356 w 417473"/>
                <a:gd name="connsiteY115" fmla="*/ 314204 h 417184"/>
                <a:gd name="connsiteX116" fmla="*/ 290870 w 417473"/>
                <a:gd name="connsiteY116" fmla="*/ 370898 h 417184"/>
                <a:gd name="connsiteX117" fmla="*/ 274549 w 417473"/>
                <a:gd name="connsiteY117" fmla="*/ 387219 h 417184"/>
                <a:gd name="connsiteX118" fmla="*/ 267390 w 417473"/>
                <a:gd name="connsiteY118" fmla="*/ 385429 h 417184"/>
                <a:gd name="connsiteX119" fmla="*/ 258299 w 417473"/>
                <a:gd name="connsiteY119" fmla="*/ 371112 h 417184"/>
                <a:gd name="connsiteX120" fmla="*/ 274620 w 417473"/>
                <a:gd name="connsiteY120" fmla="*/ 354792 h 417184"/>
                <a:gd name="connsiteX121" fmla="*/ 276839 w 417473"/>
                <a:gd name="connsiteY121" fmla="*/ 354792 h 417184"/>
                <a:gd name="connsiteX122" fmla="*/ 291156 w 417473"/>
                <a:gd name="connsiteY122" fmla="*/ 370898 h 417184"/>
                <a:gd name="connsiteX123" fmla="*/ 282208 w 417473"/>
                <a:gd name="connsiteY123" fmla="*/ 345200 h 417184"/>
                <a:gd name="connsiteX124" fmla="*/ 275050 w 417473"/>
                <a:gd name="connsiteY124" fmla="*/ 343983 h 417184"/>
                <a:gd name="connsiteX125" fmla="*/ 247970 w 417473"/>
                <a:gd name="connsiteY125" fmla="*/ 370876 h 417184"/>
                <a:gd name="connsiteX126" fmla="*/ 252787 w 417473"/>
                <a:gd name="connsiteY126" fmla="*/ 386360 h 417184"/>
                <a:gd name="connsiteX127" fmla="*/ 207476 w 417473"/>
                <a:gd name="connsiteY127" fmla="*/ 405973 h 417184"/>
                <a:gd name="connsiteX128" fmla="*/ 131670 w 417473"/>
                <a:gd name="connsiteY128" fmla="*/ 343696 h 417184"/>
                <a:gd name="connsiteX129" fmla="*/ 209122 w 417473"/>
                <a:gd name="connsiteY129" fmla="*/ 319859 h 417184"/>
                <a:gd name="connsiteX130" fmla="*/ 283568 w 417473"/>
                <a:gd name="connsiteY130" fmla="*/ 343052 h 417184"/>
                <a:gd name="connsiteX131" fmla="*/ 398029 w 417473"/>
                <a:gd name="connsiteY131" fmla="*/ 314204 h 417184"/>
                <a:gd name="connsiteX132" fmla="*/ 298386 w 417473"/>
                <a:gd name="connsiteY132" fmla="*/ 334892 h 417184"/>
                <a:gd name="connsiteX133" fmla="*/ 318858 w 417473"/>
                <a:gd name="connsiteY133" fmla="*/ 256151 h 417184"/>
                <a:gd name="connsiteX134" fmla="*/ 368966 w 417473"/>
                <a:gd name="connsiteY134" fmla="*/ 210195 h 417184"/>
                <a:gd name="connsiteX135" fmla="*/ 404758 w 417473"/>
                <a:gd name="connsiteY135" fmla="*/ 275550 h 417184"/>
                <a:gd name="connsiteX136" fmla="*/ 397886 w 417473"/>
                <a:gd name="connsiteY136" fmla="*/ 314204 h 41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417473" h="417184">
                  <a:moveTo>
                    <a:pt x="415638" y="273688"/>
                  </a:moveTo>
                  <a:cubicBezTo>
                    <a:pt x="411343" y="251569"/>
                    <a:pt x="397242" y="226945"/>
                    <a:pt x="375981" y="202106"/>
                  </a:cubicBezTo>
                  <a:cubicBezTo>
                    <a:pt x="395523" y="178770"/>
                    <a:pt x="408337" y="155505"/>
                    <a:pt x="412417" y="134532"/>
                  </a:cubicBezTo>
                  <a:cubicBezTo>
                    <a:pt x="416476" y="118261"/>
                    <a:pt x="413090" y="101031"/>
                    <a:pt x="403183" y="87502"/>
                  </a:cubicBezTo>
                  <a:cubicBezTo>
                    <a:pt x="393419" y="75741"/>
                    <a:pt x="380026" y="67552"/>
                    <a:pt x="365101" y="64237"/>
                  </a:cubicBezTo>
                  <a:cubicBezTo>
                    <a:pt x="364199" y="49363"/>
                    <a:pt x="351407" y="38031"/>
                    <a:pt x="336525" y="38940"/>
                  </a:cubicBezTo>
                  <a:cubicBezTo>
                    <a:pt x="324299" y="39677"/>
                    <a:pt x="314098" y="48568"/>
                    <a:pt x="311700" y="60587"/>
                  </a:cubicBezTo>
                  <a:cubicBezTo>
                    <a:pt x="304542" y="61159"/>
                    <a:pt x="297384" y="62161"/>
                    <a:pt x="289509" y="63450"/>
                  </a:cubicBezTo>
                  <a:cubicBezTo>
                    <a:pt x="268607" y="24294"/>
                    <a:pt x="239402" y="-115"/>
                    <a:pt x="206975" y="-115"/>
                  </a:cubicBezTo>
                  <a:cubicBezTo>
                    <a:pt x="174548" y="-115"/>
                    <a:pt x="145628" y="24080"/>
                    <a:pt x="124726" y="62949"/>
                  </a:cubicBezTo>
                  <a:cubicBezTo>
                    <a:pt x="116995" y="61804"/>
                    <a:pt x="109479" y="60801"/>
                    <a:pt x="102249" y="60372"/>
                  </a:cubicBezTo>
                  <a:cubicBezTo>
                    <a:pt x="99400" y="45740"/>
                    <a:pt x="85227" y="36198"/>
                    <a:pt x="70595" y="39047"/>
                  </a:cubicBezTo>
                  <a:cubicBezTo>
                    <a:pt x="58061" y="41488"/>
                    <a:pt x="48949" y="52390"/>
                    <a:pt x="48777" y="65168"/>
                  </a:cubicBezTo>
                  <a:cubicBezTo>
                    <a:pt x="35112" y="68747"/>
                    <a:pt x="22935" y="76571"/>
                    <a:pt x="13987" y="87502"/>
                  </a:cubicBezTo>
                  <a:cubicBezTo>
                    <a:pt x="4116" y="101045"/>
                    <a:pt x="738" y="118261"/>
                    <a:pt x="4753" y="134532"/>
                  </a:cubicBezTo>
                  <a:cubicBezTo>
                    <a:pt x="8834" y="155505"/>
                    <a:pt x="21718" y="178770"/>
                    <a:pt x="41189" y="202106"/>
                  </a:cubicBezTo>
                  <a:cubicBezTo>
                    <a:pt x="19714" y="226659"/>
                    <a:pt x="5899" y="251283"/>
                    <a:pt x="1604" y="273688"/>
                  </a:cubicBezTo>
                  <a:cubicBezTo>
                    <a:pt x="-2469" y="289945"/>
                    <a:pt x="881" y="307175"/>
                    <a:pt x="10766" y="320718"/>
                  </a:cubicBezTo>
                  <a:cubicBezTo>
                    <a:pt x="25083" y="339330"/>
                    <a:pt x="51712" y="348349"/>
                    <a:pt x="85570" y="348349"/>
                  </a:cubicBezTo>
                  <a:cubicBezTo>
                    <a:pt x="97295" y="348263"/>
                    <a:pt x="108992" y="347304"/>
                    <a:pt x="120574" y="345486"/>
                  </a:cubicBezTo>
                  <a:cubicBezTo>
                    <a:pt x="141620" y="389080"/>
                    <a:pt x="172543" y="417069"/>
                    <a:pt x="206975" y="417069"/>
                  </a:cubicBezTo>
                  <a:cubicBezTo>
                    <a:pt x="226853" y="416432"/>
                    <a:pt x="245708" y="408121"/>
                    <a:pt x="259588" y="393876"/>
                  </a:cubicBezTo>
                  <a:cubicBezTo>
                    <a:pt x="271628" y="402616"/>
                    <a:pt x="288464" y="399939"/>
                    <a:pt x="297205" y="387899"/>
                  </a:cubicBezTo>
                  <a:cubicBezTo>
                    <a:pt x="305945" y="375859"/>
                    <a:pt x="303268" y="359022"/>
                    <a:pt x="291227" y="350282"/>
                  </a:cubicBezTo>
                  <a:cubicBezTo>
                    <a:pt x="292015" y="348707"/>
                    <a:pt x="292731" y="346989"/>
                    <a:pt x="293518" y="345343"/>
                  </a:cubicBezTo>
                  <a:cubicBezTo>
                    <a:pt x="306102" y="347497"/>
                    <a:pt x="318837" y="348621"/>
                    <a:pt x="331600" y="348707"/>
                  </a:cubicBezTo>
                  <a:cubicBezTo>
                    <a:pt x="365459" y="348707"/>
                    <a:pt x="392159" y="339688"/>
                    <a:pt x="406404" y="321076"/>
                  </a:cubicBezTo>
                  <a:cubicBezTo>
                    <a:pt x="416418" y="307461"/>
                    <a:pt x="419804" y="290074"/>
                    <a:pt x="415638" y="273688"/>
                  </a:cubicBezTo>
                  <a:close/>
                  <a:moveTo>
                    <a:pt x="338257" y="49992"/>
                  </a:moveTo>
                  <a:cubicBezTo>
                    <a:pt x="345709" y="50000"/>
                    <a:pt x="352202" y="55075"/>
                    <a:pt x="354005" y="62305"/>
                  </a:cubicBezTo>
                  <a:cubicBezTo>
                    <a:pt x="354378" y="63607"/>
                    <a:pt x="354571" y="64960"/>
                    <a:pt x="354578" y="66313"/>
                  </a:cubicBezTo>
                  <a:cubicBezTo>
                    <a:pt x="354557" y="68582"/>
                    <a:pt x="354070" y="70823"/>
                    <a:pt x="353147" y="72899"/>
                  </a:cubicBezTo>
                  <a:cubicBezTo>
                    <a:pt x="349539" y="81117"/>
                    <a:pt x="339954" y="84853"/>
                    <a:pt x="331736" y="81253"/>
                  </a:cubicBezTo>
                  <a:cubicBezTo>
                    <a:pt x="327398" y="79348"/>
                    <a:pt x="324105" y="75640"/>
                    <a:pt x="322724" y="71109"/>
                  </a:cubicBezTo>
                  <a:cubicBezTo>
                    <a:pt x="322208" y="69563"/>
                    <a:pt x="321944" y="67945"/>
                    <a:pt x="321936" y="66313"/>
                  </a:cubicBezTo>
                  <a:cubicBezTo>
                    <a:pt x="321944" y="64302"/>
                    <a:pt x="322330" y="62312"/>
                    <a:pt x="323082" y="60444"/>
                  </a:cubicBezTo>
                  <a:cubicBezTo>
                    <a:pt x="325501" y="54166"/>
                    <a:pt x="331529" y="50014"/>
                    <a:pt x="338257" y="49992"/>
                  </a:cubicBezTo>
                  <a:close/>
                  <a:moveTo>
                    <a:pt x="311700" y="71467"/>
                  </a:moveTo>
                  <a:cubicBezTo>
                    <a:pt x="314750" y="86099"/>
                    <a:pt x="329080" y="95483"/>
                    <a:pt x="343712" y="92434"/>
                  </a:cubicBezTo>
                  <a:cubicBezTo>
                    <a:pt x="352939" y="90508"/>
                    <a:pt x="360498" y="83923"/>
                    <a:pt x="363669" y="75046"/>
                  </a:cubicBezTo>
                  <a:cubicBezTo>
                    <a:pt x="375788" y="77910"/>
                    <a:pt x="386662" y="84610"/>
                    <a:pt x="394665" y="94159"/>
                  </a:cubicBezTo>
                  <a:cubicBezTo>
                    <a:pt x="402610" y="105290"/>
                    <a:pt x="405230" y="119356"/>
                    <a:pt x="401823" y="132599"/>
                  </a:cubicBezTo>
                  <a:cubicBezTo>
                    <a:pt x="395931" y="155512"/>
                    <a:pt x="384586" y="176658"/>
                    <a:pt x="368752" y="194232"/>
                  </a:cubicBezTo>
                  <a:cubicBezTo>
                    <a:pt x="352874" y="177402"/>
                    <a:pt x="335530" y="162019"/>
                    <a:pt x="316926" y="148275"/>
                  </a:cubicBezTo>
                  <a:cubicBezTo>
                    <a:pt x="312896" y="122477"/>
                    <a:pt x="305329" y="97352"/>
                    <a:pt x="294449" y="73615"/>
                  </a:cubicBezTo>
                  <a:cubicBezTo>
                    <a:pt x="300390" y="72827"/>
                    <a:pt x="306188" y="72111"/>
                    <a:pt x="311700" y="71467"/>
                  </a:cubicBezTo>
                  <a:close/>
                  <a:moveTo>
                    <a:pt x="270826" y="288506"/>
                  </a:moveTo>
                  <a:cubicBezTo>
                    <a:pt x="283425" y="281348"/>
                    <a:pt x="295379" y="273187"/>
                    <a:pt x="306618" y="265027"/>
                  </a:cubicBezTo>
                  <a:cubicBezTo>
                    <a:pt x="303089" y="288356"/>
                    <a:pt x="296668" y="311148"/>
                    <a:pt x="287505" y="332887"/>
                  </a:cubicBezTo>
                  <a:cubicBezTo>
                    <a:pt x="265264" y="328456"/>
                    <a:pt x="243460" y="322035"/>
                    <a:pt x="222365" y="313703"/>
                  </a:cubicBezTo>
                  <a:cubicBezTo>
                    <a:pt x="238951" y="306216"/>
                    <a:pt x="255128" y="297855"/>
                    <a:pt x="270826" y="288649"/>
                  </a:cubicBezTo>
                  <a:close/>
                  <a:moveTo>
                    <a:pt x="265386" y="279272"/>
                  </a:moveTo>
                  <a:cubicBezTo>
                    <a:pt x="247075" y="289988"/>
                    <a:pt x="228120" y="299551"/>
                    <a:pt x="208621" y="307905"/>
                  </a:cubicBezTo>
                  <a:cubicBezTo>
                    <a:pt x="189115" y="299566"/>
                    <a:pt x="170152" y="290002"/>
                    <a:pt x="151856" y="279272"/>
                  </a:cubicBezTo>
                  <a:cubicBezTo>
                    <a:pt x="135585" y="269666"/>
                    <a:pt x="119908" y="259100"/>
                    <a:pt x="104898" y="247632"/>
                  </a:cubicBezTo>
                  <a:cubicBezTo>
                    <a:pt x="101698" y="217475"/>
                    <a:pt x="102199" y="187045"/>
                    <a:pt x="106401" y="157009"/>
                  </a:cubicBezTo>
                  <a:cubicBezTo>
                    <a:pt x="119959" y="146894"/>
                    <a:pt x="134053" y="137524"/>
                    <a:pt x="148635" y="128948"/>
                  </a:cubicBezTo>
                  <a:cubicBezTo>
                    <a:pt x="167905" y="117602"/>
                    <a:pt x="187919" y="107581"/>
                    <a:pt x="208549" y="98955"/>
                  </a:cubicBezTo>
                  <a:cubicBezTo>
                    <a:pt x="229223" y="107581"/>
                    <a:pt x="249294" y="117602"/>
                    <a:pt x="268607" y="128948"/>
                  </a:cubicBezTo>
                  <a:cubicBezTo>
                    <a:pt x="282208" y="136965"/>
                    <a:pt x="295093" y="145484"/>
                    <a:pt x="307190" y="154289"/>
                  </a:cubicBezTo>
                  <a:cubicBezTo>
                    <a:pt x="311979" y="186121"/>
                    <a:pt x="312487" y="218455"/>
                    <a:pt x="308694" y="250424"/>
                  </a:cubicBezTo>
                  <a:cubicBezTo>
                    <a:pt x="294814" y="260889"/>
                    <a:pt x="280354" y="270567"/>
                    <a:pt x="265386" y="279415"/>
                  </a:cubicBezTo>
                  <a:close/>
                  <a:moveTo>
                    <a:pt x="194734" y="313703"/>
                  </a:moveTo>
                  <a:cubicBezTo>
                    <a:pt x="172643" y="322429"/>
                    <a:pt x="149780" y="329043"/>
                    <a:pt x="126444" y="333460"/>
                  </a:cubicBezTo>
                  <a:cubicBezTo>
                    <a:pt x="116909" y="310747"/>
                    <a:pt x="110316" y="286910"/>
                    <a:pt x="106830" y="262522"/>
                  </a:cubicBezTo>
                  <a:cubicBezTo>
                    <a:pt x="119214" y="271541"/>
                    <a:pt x="132457" y="280274"/>
                    <a:pt x="146344" y="288506"/>
                  </a:cubicBezTo>
                  <a:cubicBezTo>
                    <a:pt x="162013" y="297805"/>
                    <a:pt x="178162" y="306266"/>
                    <a:pt x="194734" y="313846"/>
                  </a:cubicBezTo>
                  <a:close/>
                  <a:moveTo>
                    <a:pt x="93301" y="238398"/>
                  </a:moveTo>
                  <a:cubicBezTo>
                    <a:pt x="79736" y="227453"/>
                    <a:pt x="67030" y="215485"/>
                    <a:pt x="55291" y="202607"/>
                  </a:cubicBezTo>
                  <a:cubicBezTo>
                    <a:pt x="67438" y="189722"/>
                    <a:pt x="80524" y="177760"/>
                    <a:pt x="94447" y="166815"/>
                  </a:cubicBezTo>
                  <a:cubicBezTo>
                    <a:pt x="92850" y="180767"/>
                    <a:pt x="92063" y="194797"/>
                    <a:pt x="92084" y="208835"/>
                  </a:cubicBezTo>
                  <a:cubicBezTo>
                    <a:pt x="92084" y="218641"/>
                    <a:pt x="92514" y="228949"/>
                    <a:pt x="93301" y="238541"/>
                  </a:cubicBezTo>
                  <a:close/>
                  <a:moveTo>
                    <a:pt x="108906" y="141976"/>
                  </a:moveTo>
                  <a:cubicBezTo>
                    <a:pt x="113065" y="118812"/>
                    <a:pt x="120288" y="96306"/>
                    <a:pt x="130381" y="75046"/>
                  </a:cubicBezTo>
                  <a:cubicBezTo>
                    <a:pt x="152364" y="79177"/>
                    <a:pt x="173925" y="85290"/>
                    <a:pt x="194805" y="93300"/>
                  </a:cubicBezTo>
                  <a:cubicBezTo>
                    <a:pt x="177210" y="101124"/>
                    <a:pt x="160074" y="109943"/>
                    <a:pt x="143481" y="119714"/>
                  </a:cubicBezTo>
                  <a:cubicBezTo>
                    <a:pt x="131168" y="126944"/>
                    <a:pt x="119715" y="134388"/>
                    <a:pt x="108906" y="142119"/>
                  </a:cubicBezTo>
                  <a:close/>
                  <a:moveTo>
                    <a:pt x="222794" y="93300"/>
                  </a:moveTo>
                  <a:cubicBezTo>
                    <a:pt x="242673" y="85633"/>
                    <a:pt x="263174" y="79699"/>
                    <a:pt x="284069" y="75548"/>
                  </a:cubicBezTo>
                  <a:cubicBezTo>
                    <a:pt x="293590" y="95855"/>
                    <a:pt x="300490" y="117280"/>
                    <a:pt x="304613" y="139328"/>
                  </a:cubicBezTo>
                  <a:cubicBezTo>
                    <a:pt x="294878" y="132527"/>
                    <a:pt x="284642" y="125942"/>
                    <a:pt x="274048" y="119714"/>
                  </a:cubicBezTo>
                  <a:cubicBezTo>
                    <a:pt x="257469" y="110007"/>
                    <a:pt x="240361" y="101231"/>
                    <a:pt x="222794" y="93443"/>
                  </a:cubicBezTo>
                  <a:close/>
                  <a:moveTo>
                    <a:pt x="319216" y="163379"/>
                  </a:moveTo>
                  <a:cubicBezTo>
                    <a:pt x="334549" y="175191"/>
                    <a:pt x="348916" y="188212"/>
                    <a:pt x="362166" y="202320"/>
                  </a:cubicBezTo>
                  <a:cubicBezTo>
                    <a:pt x="349396" y="216422"/>
                    <a:pt x="335516" y="229465"/>
                    <a:pt x="320648" y="241333"/>
                  </a:cubicBezTo>
                  <a:cubicBezTo>
                    <a:pt x="321579" y="230524"/>
                    <a:pt x="322223" y="219858"/>
                    <a:pt x="322223" y="208262"/>
                  </a:cubicBezTo>
                  <a:cubicBezTo>
                    <a:pt x="322101" y="193301"/>
                    <a:pt x="321099" y="178362"/>
                    <a:pt x="319216" y="163523"/>
                  </a:cubicBezTo>
                  <a:close/>
                  <a:moveTo>
                    <a:pt x="206975" y="10765"/>
                  </a:moveTo>
                  <a:cubicBezTo>
                    <a:pt x="234892" y="10765"/>
                    <a:pt x="260161" y="31667"/>
                    <a:pt x="278557" y="65597"/>
                  </a:cubicBezTo>
                  <a:cubicBezTo>
                    <a:pt x="254470" y="70487"/>
                    <a:pt x="230905" y="77681"/>
                    <a:pt x="208191" y="87072"/>
                  </a:cubicBezTo>
                  <a:cubicBezTo>
                    <a:pt x="184591" y="77294"/>
                    <a:pt x="160088" y="69864"/>
                    <a:pt x="135034" y="64882"/>
                  </a:cubicBezTo>
                  <a:cubicBezTo>
                    <a:pt x="154075" y="31596"/>
                    <a:pt x="179272" y="10908"/>
                    <a:pt x="206975" y="10908"/>
                  </a:cubicBezTo>
                  <a:close/>
                  <a:moveTo>
                    <a:pt x="59800" y="62591"/>
                  </a:moveTo>
                  <a:cubicBezTo>
                    <a:pt x="61690" y="53779"/>
                    <a:pt x="70366" y="48160"/>
                    <a:pt x="79178" y="50050"/>
                  </a:cubicBezTo>
                  <a:cubicBezTo>
                    <a:pt x="84518" y="51195"/>
                    <a:pt x="88935" y="54932"/>
                    <a:pt x="90939" y="60014"/>
                  </a:cubicBezTo>
                  <a:cubicBezTo>
                    <a:pt x="91691" y="61932"/>
                    <a:pt x="92077" y="63965"/>
                    <a:pt x="92084" y="66027"/>
                  </a:cubicBezTo>
                  <a:cubicBezTo>
                    <a:pt x="92077" y="67630"/>
                    <a:pt x="91812" y="69227"/>
                    <a:pt x="91297" y="70751"/>
                  </a:cubicBezTo>
                  <a:cubicBezTo>
                    <a:pt x="88799" y="79327"/>
                    <a:pt x="79815" y="84259"/>
                    <a:pt x="71239" y="81761"/>
                  </a:cubicBezTo>
                  <a:cubicBezTo>
                    <a:pt x="66808" y="80465"/>
                    <a:pt x="63143" y="77351"/>
                    <a:pt x="61160" y="73185"/>
                  </a:cubicBezTo>
                  <a:cubicBezTo>
                    <a:pt x="60037" y="70966"/>
                    <a:pt x="59450" y="68511"/>
                    <a:pt x="59443" y="66027"/>
                  </a:cubicBezTo>
                  <a:cubicBezTo>
                    <a:pt x="59464" y="64917"/>
                    <a:pt x="59586" y="63822"/>
                    <a:pt x="59800" y="62734"/>
                  </a:cubicBezTo>
                  <a:close/>
                  <a:moveTo>
                    <a:pt x="15348" y="132599"/>
                  </a:moveTo>
                  <a:cubicBezTo>
                    <a:pt x="11933" y="119356"/>
                    <a:pt x="14553" y="105283"/>
                    <a:pt x="22506" y="94159"/>
                  </a:cubicBezTo>
                  <a:cubicBezTo>
                    <a:pt x="29800" y="85347"/>
                    <a:pt x="39621" y="78983"/>
                    <a:pt x="50638" y="75905"/>
                  </a:cubicBezTo>
                  <a:cubicBezTo>
                    <a:pt x="56007" y="89807"/>
                    <a:pt x="71626" y="96729"/>
                    <a:pt x="85534" y="91360"/>
                  </a:cubicBezTo>
                  <a:cubicBezTo>
                    <a:pt x="94225" y="88010"/>
                    <a:pt x="100574" y="80408"/>
                    <a:pt x="102321" y="71253"/>
                  </a:cubicBezTo>
                  <a:cubicBezTo>
                    <a:pt x="107904" y="71253"/>
                    <a:pt x="113702" y="72326"/>
                    <a:pt x="119644" y="73185"/>
                  </a:cubicBezTo>
                  <a:cubicBezTo>
                    <a:pt x="108319" y="97931"/>
                    <a:pt x="100538" y="124152"/>
                    <a:pt x="96522" y="151067"/>
                  </a:cubicBezTo>
                  <a:cubicBezTo>
                    <a:pt x="79271" y="163981"/>
                    <a:pt x="63150" y="178355"/>
                    <a:pt x="48347" y="194017"/>
                  </a:cubicBezTo>
                  <a:cubicBezTo>
                    <a:pt x="32556" y="176558"/>
                    <a:pt x="21232" y="155534"/>
                    <a:pt x="15348" y="132742"/>
                  </a:cubicBezTo>
                  <a:close/>
                  <a:moveTo>
                    <a:pt x="19356" y="314061"/>
                  </a:moveTo>
                  <a:cubicBezTo>
                    <a:pt x="11382" y="302944"/>
                    <a:pt x="8762" y="288864"/>
                    <a:pt x="12198" y="275621"/>
                  </a:cubicBezTo>
                  <a:cubicBezTo>
                    <a:pt x="16135" y="255506"/>
                    <a:pt x="28877" y="232672"/>
                    <a:pt x="47989" y="210266"/>
                  </a:cubicBezTo>
                  <a:cubicBezTo>
                    <a:pt x="62249" y="225907"/>
                    <a:pt x="77839" y="240281"/>
                    <a:pt x="94590" y="253216"/>
                  </a:cubicBezTo>
                  <a:cubicBezTo>
                    <a:pt x="97918" y="281355"/>
                    <a:pt x="105148" y="308893"/>
                    <a:pt x="116064" y="335035"/>
                  </a:cubicBezTo>
                  <a:cubicBezTo>
                    <a:pt x="71254" y="341764"/>
                    <a:pt x="35462" y="335178"/>
                    <a:pt x="19356" y="314204"/>
                  </a:cubicBezTo>
                  <a:close/>
                  <a:moveTo>
                    <a:pt x="290870" y="370898"/>
                  </a:moveTo>
                  <a:cubicBezTo>
                    <a:pt x="290870" y="379910"/>
                    <a:pt x="283561" y="387219"/>
                    <a:pt x="274549" y="387219"/>
                  </a:cubicBezTo>
                  <a:cubicBezTo>
                    <a:pt x="272050" y="387212"/>
                    <a:pt x="269595" y="386596"/>
                    <a:pt x="267390" y="385429"/>
                  </a:cubicBezTo>
                  <a:cubicBezTo>
                    <a:pt x="261936" y="382716"/>
                    <a:pt x="258435" y="377204"/>
                    <a:pt x="258299" y="371112"/>
                  </a:cubicBezTo>
                  <a:cubicBezTo>
                    <a:pt x="258299" y="362100"/>
                    <a:pt x="265608" y="354792"/>
                    <a:pt x="274620" y="354792"/>
                  </a:cubicBezTo>
                  <a:cubicBezTo>
                    <a:pt x="275358" y="354756"/>
                    <a:pt x="276102" y="354756"/>
                    <a:pt x="276839" y="354792"/>
                  </a:cubicBezTo>
                  <a:cubicBezTo>
                    <a:pt x="285000" y="355772"/>
                    <a:pt x="291142" y="362680"/>
                    <a:pt x="291156" y="370898"/>
                  </a:cubicBezTo>
                  <a:close/>
                  <a:moveTo>
                    <a:pt x="282208" y="345200"/>
                  </a:moveTo>
                  <a:cubicBezTo>
                    <a:pt x="279889" y="344462"/>
                    <a:pt x="277484" y="344054"/>
                    <a:pt x="275050" y="343983"/>
                  </a:cubicBezTo>
                  <a:cubicBezTo>
                    <a:pt x="260146" y="343933"/>
                    <a:pt x="248020" y="355973"/>
                    <a:pt x="247970" y="370876"/>
                  </a:cubicBezTo>
                  <a:cubicBezTo>
                    <a:pt x="247949" y="376410"/>
                    <a:pt x="249631" y="381814"/>
                    <a:pt x="252787" y="386360"/>
                  </a:cubicBezTo>
                  <a:cubicBezTo>
                    <a:pt x="240712" y="398400"/>
                    <a:pt x="224519" y="405415"/>
                    <a:pt x="207476" y="405973"/>
                  </a:cubicBezTo>
                  <a:cubicBezTo>
                    <a:pt x="177626" y="405973"/>
                    <a:pt x="150639" y="381993"/>
                    <a:pt x="131670" y="343696"/>
                  </a:cubicBezTo>
                  <a:cubicBezTo>
                    <a:pt x="158227" y="338399"/>
                    <a:pt x="184183" y="330418"/>
                    <a:pt x="209122" y="319859"/>
                  </a:cubicBezTo>
                  <a:cubicBezTo>
                    <a:pt x="233102" y="330046"/>
                    <a:pt x="258042" y="337812"/>
                    <a:pt x="283568" y="343052"/>
                  </a:cubicBezTo>
                  <a:close/>
                  <a:moveTo>
                    <a:pt x="398029" y="314204"/>
                  </a:moveTo>
                  <a:cubicBezTo>
                    <a:pt x="381565" y="335679"/>
                    <a:pt x="344485" y="341978"/>
                    <a:pt x="298386" y="334892"/>
                  </a:cubicBezTo>
                  <a:cubicBezTo>
                    <a:pt x="308687" y="309673"/>
                    <a:pt x="315573" y="283195"/>
                    <a:pt x="318858" y="256151"/>
                  </a:cubicBezTo>
                  <a:cubicBezTo>
                    <a:pt x="336933" y="242393"/>
                    <a:pt x="353705" y="227009"/>
                    <a:pt x="368966" y="210195"/>
                  </a:cubicBezTo>
                  <a:cubicBezTo>
                    <a:pt x="388437" y="232886"/>
                    <a:pt x="401178" y="255363"/>
                    <a:pt x="404758" y="275550"/>
                  </a:cubicBezTo>
                  <a:cubicBezTo>
                    <a:pt x="408272" y="288821"/>
                    <a:pt x="405760" y="302959"/>
                    <a:pt x="397886" y="314204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BA7D23D0-BC0D-40F9-9CC8-0595E247A36D}"/>
              </a:ext>
            </a:extLst>
          </p:cNvPr>
          <p:cNvGrpSpPr/>
          <p:nvPr/>
        </p:nvGrpSpPr>
        <p:grpSpPr>
          <a:xfrm>
            <a:off x="9962402" y="1690802"/>
            <a:ext cx="416185" cy="412084"/>
            <a:chOff x="9962402" y="1690802"/>
            <a:chExt cx="416185" cy="412084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FDC1D69-6581-40F4-B9D1-483EF07F83F3}"/>
                </a:ext>
              </a:extLst>
            </p:cNvPr>
            <p:cNvSpPr/>
            <p:nvPr/>
          </p:nvSpPr>
          <p:spPr>
            <a:xfrm>
              <a:off x="9962402" y="1690802"/>
              <a:ext cx="416185" cy="412084"/>
            </a:xfrm>
            <a:custGeom>
              <a:avLst/>
              <a:gdLst>
                <a:gd name="connsiteX0" fmla="*/ 411081 w 416185"/>
                <a:gd name="connsiteY0" fmla="*/ -115 h 412084"/>
                <a:gd name="connsiteX1" fmla="*/ 5278 w 416185"/>
                <a:gd name="connsiteY1" fmla="*/ -115 h 412084"/>
                <a:gd name="connsiteX2" fmla="*/ -91 w 416185"/>
                <a:gd name="connsiteY2" fmla="*/ 5111 h 412084"/>
                <a:gd name="connsiteX3" fmla="*/ -91 w 416185"/>
                <a:gd name="connsiteY3" fmla="*/ 5254 h 412084"/>
                <a:gd name="connsiteX4" fmla="*/ -91 w 416185"/>
                <a:gd name="connsiteY4" fmla="*/ 284426 h 412084"/>
                <a:gd name="connsiteX5" fmla="*/ 5135 w 416185"/>
                <a:gd name="connsiteY5" fmla="*/ 289795 h 412084"/>
                <a:gd name="connsiteX6" fmla="*/ 5278 w 416185"/>
                <a:gd name="connsiteY6" fmla="*/ 289795 h 412084"/>
                <a:gd name="connsiteX7" fmla="*/ 197907 w 416185"/>
                <a:gd name="connsiteY7" fmla="*/ 289795 h 412084"/>
                <a:gd name="connsiteX8" fmla="*/ 142001 w 416185"/>
                <a:gd name="connsiteY8" fmla="*/ 347061 h 412084"/>
                <a:gd name="connsiteX9" fmla="*/ 141987 w 416185"/>
                <a:gd name="connsiteY9" fmla="*/ 354656 h 412084"/>
                <a:gd name="connsiteX10" fmla="*/ 144864 w 416185"/>
                <a:gd name="connsiteY10" fmla="*/ 356152 h 412084"/>
                <a:gd name="connsiteX11" fmla="*/ 188602 w 416185"/>
                <a:gd name="connsiteY11" fmla="*/ 364241 h 412084"/>
                <a:gd name="connsiteX12" fmla="*/ 197478 w 416185"/>
                <a:gd name="connsiteY12" fmla="*/ 407835 h 412084"/>
                <a:gd name="connsiteX13" fmla="*/ 201200 w 416185"/>
                <a:gd name="connsiteY13" fmla="*/ 411915 h 412084"/>
                <a:gd name="connsiteX14" fmla="*/ 202775 w 416185"/>
                <a:gd name="connsiteY14" fmla="*/ 411915 h 412084"/>
                <a:gd name="connsiteX15" fmla="*/ 206569 w 416185"/>
                <a:gd name="connsiteY15" fmla="*/ 410269 h 412084"/>
                <a:gd name="connsiteX16" fmla="*/ 268416 w 416185"/>
                <a:gd name="connsiteY16" fmla="*/ 347276 h 412084"/>
                <a:gd name="connsiteX17" fmla="*/ 331409 w 416185"/>
                <a:gd name="connsiteY17" fmla="*/ 409123 h 412084"/>
                <a:gd name="connsiteX18" fmla="*/ 335131 w 416185"/>
                <a:gd name="connsiteY18" fmla="*/ 410627 h 412084"/>
                <a:gd name="connsiteX19" fmla="*/ 336778 w 416185"/>
                <a:gd name="connsiteY19" fmla="*/ 410627 h 412084"/>
                <a:gd name="connsiteX20" fmla="*/ 340428 w 416185"/>
                <a:gd name="connsiteY20" fmla="*/ 406475 h 412084"/>
                <a:gd name="connsiteX21" fmla="*/ 348517 w 416185"/>
                <a:gd name="connsiteY21" fmla="*/ 362738 h 412084"/>
                <a:gd name="connsiteX22" fmla="*/ 392111 w 416185"/>
                <a:gd name="connsiteY22" fmla="*/ 353790 h 412084"/>
                <a:gd name="connsiteX23" fmla="*/ 396191 w 416185"/>
                <a:gd name="connsiteY23" fmla="*/ 350068 h 412084"/>
                <a:gd name="connsiteX24" fmla="*/ 394831 w 416185"/>
                <a:gd name="connsiteY24" fmla="*/ 344699 h 412084"/>
                <a:gd name="connsiteX25" fmla="*/ 339140 w 416185"/>
                <a:gd name="connsiteY25" fmla="*/ 289938 h 412084"/>
                <a:gd name="connsiteX26" fmla="*/ 410723 w 416185"/>
                <a:gd name="connsiteY26" fmla="*/ 289938 h 412084"/>
                <a:gd name="connsiteX27" fmla="*/ 416091 w 416185"/>
                <a:gd name="connsiteY27" fmla="*/ 284570 h 412084"/>
                <a:gd name="connsiteX28" fmla="*/ 416091 w 416185"/>
                <a:gd name="connsiteY28" fmla="*/ 5397 h 412084"/>
                <a:gd name="connsiteX29" fmla="*/ 411081 w 416185"/>
                <a:gd name="connsiteY29" fmla="*/ -115 h 412084"/>
                <a:gd name="connsiteX30" fmla="*/ 223462 w 416185"/>
                <a:gd name="connsiteY30" fmla="*/ 215707 h 412084"/>
                <a:gd name="connsiteX31" fmla="*/ 311430 w 416185"/>
                <a:gd name="connsiteY31" fmla="*/ 215077 h 412084"/>
                <a:gd name="connsiteX32" fmla="*/ 312060 w 416185"/>
                <a:gd name="connsiteY32" fmla="*/ 303045 h 412084"/>
                <a:gd name="connsiteX33" fmla="*/ 268488 w 416185"/>
                <a:gd name="connsiteY33" fmla="*/ 321578 h 412084"/>
                <a:gd name="connsiteX34" fmla="*/ 267844 w 416185"/>
                <a:gd name="connsiteY34" fmla="*/ 321578 h 412084"/>
                <a:gd name="connsiteX35" fmla="*/ 205559 w 416185"/>
                <a:gd name="connsiteY35" fmla="*/ 259451 h 412084"/>
                <a:gd name="connsiteX36" fmla="*/ 223462 w 416185"/>
                <a:gd name="connsiteY36" fmla="*/ 215707 h 412084"/>
                <a:gd name="connsiteX37" fmla="*/ 319025 w 416185"/>
                <a:gd name="connsiteY37" fmla="*/ 207189 h 412084"/>
                <a:gd name="connsiteX38" fmla="*/ 215803 w 416185"/>
                <a:gd name="connsiteY38" fmla="*/ 208191 h 412084"/>
                <a:gd name="connsiteX39" fmla="*/ 196046 w 416185"/>
                <a:gd name="connsiteY39" fmla="*/ 246774 h 412084"/>
                <a:gd name="connsiteX40" fmla="*/ 86238 w 416185"/>
                <a:gd name="connsiteY40" fmla="*/ 246774 h 412084"/>
                <a:gd name="connsiteX41" fmla="*/ 42788 w 416185"/>
                <a:gd name="connsiteY41" fmla="*/ 203323 h 412084"/>
                <a:gd name="connsiteX42" fmla="*/ 42788 w 416185"/>
                <a:gd name="connsiteY42" fmla="*/ 86214 h 412084"/>
                <a:gd name="connsiteX43" fmla="*/ 86238 w 416185"/>
                <a:gd name="connsiteY43" fmla="*/ 42763 h 412084"/>
                <a:gd name="connsiteX44" fmla="*/ 330121 w 416185"/>
                <a:gd name="connsiteY44" fmla="*/ 42763 h 412084"/>
                <a:gd name="connsiteX45" fmla="*/ 373571 w 416185"/>
                <a:gd name="connsiteY45" fmla="*/ 86214 h 412084"/>
                <a:gd name="connsiteX46" fmla="*/ 373571 w 416185"/>
                <a:gd name="connsiteY46" fmla="*/ 203323 h 412084"/>
                <a:gd name="connsiteX47" fmla="*/ 334845 w 416185"/>
                <a:gd name="connsiteY47" fmla="*/ 230596 h 412084"/>
                <a:gd name="connsiteX48" fmla="*/ 318811 w 416185"/>
                <a:gd name="connsiteY48" fmla="*/ 207189 h 412084"/>
                <a:gd name="connsiteX49" fmla="*/ 343077 w 416185"/>
                <a:gd name="connsiteY49" fmla="*/ 352502 h 412084"/>
                <a:gd name="connsiteX50" fmla="*/ 338854 w 416185"/>
                <a:gd name="connsiteY50" fmla="*/ 356797 h 412084"/>
                <a:gd name="connsiteX51" fmla="*/ 331695 w 416185"/>
                <a:gd name="connsiteY51" fmla="*/ 394163 h 412084"/>
                <a:gd name="connsiteX52" fmla="*/ 272067 w 416185"/>
                <a:gd name="connsiteY52" fmla="*/ 335608 h 412084"/>
                <a:gd name="connsiteX53" fmla="*/ 264479 w 416185"/>
                <a:gd name="connsiteY53" fmla="*/ 335608 h 412084"/>
                <a:gd name="connsiteX54" fmla="*/ 205996 w 416185"/>
                <a:gd name="connsiteY54" fmla="*/ 395236 h 412084"/>
                <a:gd name="connsiteX55" fmla="*/ 198337 w 416185"/>
                <a:gd name="connsiteY55" fmla="*/ 358013 h 412084"/>
                <a:gd name="connsiteX56" fmla="*/ 194113 w 416185"/>
                <a:gd name="connsiteY56" fmla="*/ 353862 h 412084"/>
                <a:gd name="connsiteX57" fmla="*/ 156747 w 416185"/>
                <a:gd name="connsiteY57" fmla="*/ 346703 h 412084"/>
                <a:gd name="connsiteX58" fmla="*/ 205424 w 416185"/>
                <a:gd name="connsiteY58" fmla="*/ 297025 h 412084"/>
                <a:gd name="connsiteX59" fmla="*/ 216519 w 416185"/>
                <a:gd name="connsiteY59" fmla="*/ 311342 h 412084"/>
                <a:gd name="connsiteX60" fmla="*/ 267629 w 416185"/>
                <a:gd name="connsiteY60" fmla="*/ 332244 h 412084"/>
                <a:gd name="connsiteX61" fmla="*/ 268345 w 416185"/>
                <a:gd name="connsiteY61" fmla="*/ 332244 h 412084"/>
                <a:gd name="connsiteX62" fmla="*/ 319741 w 416185"/>
                <a:gd name="connsiteY62" fmla="*/ 310339 h 412084"/>
                <a:gd name="connsiteX63" fmla="*/ 330550 w 416185"/>
                <a:gd name="connsiteY63" fmla="*/ 296023 h 412084"/>
                <a:gd name="connsiteX64" fmla="*/ 380085 w 416185"/>
                <a:gd name="connsiteY64" fmla="*/ 344627 h 412084"/>
                <a:gd name="connsiteX65" fmla="*/ 405927 w 416185"/>
                <a:gd name="connsiteY65" fmla="*/ 278915 h 412084"/>
                <a:gd name="connsiteX66" fmla="*/ 337995 w 416185"/>
                <a:gd name="connsiteY66" fmla="*/ 278915 h 412084"/>
                <a:gd name="connsiteX67" fmla="*/ 340643 w 416185"/>
                <a:gd name="connsiteY67" fmla="*/ 258585 h 412084"/>
                <a:gd name="connsiteX68" fmla="*/ 340643 w 416185"/>
                <a:gd name="connsiteY68" fmla="*/ 253145 h 412084"/>
                <a:gd name="connsiteX69" fmla="*/ 340643 w 416185"/>
                <a:gd name="connsiteY69" fmla="*/ 252143 h 412084"/>
                <a:gd name="connsiteX70" fmla="*/ 379012 w 416185"/>
                <a:gd name="connsiteY70" fmla="*/ 213774 h 412084"/>
                <a:gd name="connsiteX71" fmla="*/ 384380 w 416185"/>
                <a:gd name="connsiteY71" fmla="*/ 208406 h 412084"/>
                <a:gd name="connsiteX72" fmla="*/ 384380 w 416185"/>
                <a:gd name="connsiteY72" fmla="*/ 81131 h 412084"/>
                <a:gd name="connsiteX73" fmla="*/ 379012 w 416185"/>
                <a:gd name="connsiteY73" fmla="*/ 75763 h 412084"/>
                <a:gd name="connsiteX74" fmla="*/ 340643 w 416185"/>
                <a:gd name="connsiteY74" fmla="*/ 37394 h 412084"/>
                <a:gd name="connsiteX75" fmla="*/ 335274 w 416185"/>
                <a:gd name="connsiteY75" fmla="*/ 32026 h 412084"/>
                <a:gd name="connsiteX76" fmla="*/ 81156 w 416185"/>
                <a:gd name="connsiteY76" fmla="*/ 32026 h 412084"/>
                <a:gd name="connsiteX77" fmla="*/ 75787 w 416185"/>
                <a:gd name="connsiteY77" fmla="*/ 37394 h 412084"/>
                <a:gd name="connsiteX78" fmla="*/ 37419 w 416185"/>
                <a:gd name="connsiteY78" fmla="*/ 75763 h 412084"/>
                <a:gd name="connsiteX79" fmla="*/ 32050 w 416185"/>
                <a:gd name="connsiteY79" fmla="*/ 81131 h 412084"/>
                <a:gd name="connsiteX80" fmla="*/ 32050 w 416185"/>
                <a:gd name="connsiteY80" fmla="*/ 208406 h 412084"/>
                <a:gd name="connsiteX81" fmla="*/ 37419 w 416185"/>
                <a:gd name="connsiteY81" fmla="*/ 213774 h 412084"/>
                <a:gd name="connsiteX82" fmla="*/ 75787 w 416185"/>
                <a:gd name="connsiteY82" fmla="*/ 252143 h 412084"/>
                <a:gd name="connsiteX83" fmla="*/ 81156 w 416185"/>
                <a:gd name="connsiteY83" fmla="*/ 257511 h 412084"/>
                <a:gd name="connsiteX84" fmla="*/ 194829 w 416185"/>
                <a:gd name="connsiteY84" fmla="*/ 257511 h 412084"/>
                <a:gd name="connsiteX85" fmla="*/ 197478 w 416185"/>
                <a:gd name="connsiteY85" fmla="*/ 278986 h 412084"/>
                <a:gd name="connsiteX86" fmla="*/ 10647 w 416185"/>
                <a:gd name="connsiteY86" fmla="*/ 278986 h 412084"/>
                <a:gd name="connsiteX87" fmla="*/ 10647 w 416185"/>
                <a:gd name="connsiteY87" fmla="*/ 10766 h 412084"/>
                <a:gd name="connsiteX88" fmla="*/ 405712 w 416185"/>
                <a:gd name="connsiteY88" fmla="*/ 10766 h 4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16185" h="412084">
                  <a:moveTo>
                    <a:pt x="411081" y="-115"/>
                  </a:moveTo>
                  <a:lnTo>
                    <a:pt x="5278" y="-115"/>
                  </a:lnTo>
                  <a:cubicBezTo>
                    <a:pt x="2350" y="-158"/>
                    <a:pt x="-48" y="2183"/>
                    <a:pt x="-91" y="5111"/>
                  </a:cubicBezTo>
                  <a:cubicBezTo>
                    <a:pt x="-91" y="5161"/>
                    <a:pt x="-91" y="5204"/>
                    <a:pt x="-91" y="5254"/>
                  </a:cubicBezTo>
                  <a:lnTo>
                    <a:pt x="-91" y="284426"/>
                  </a:lnTo>
                  <a:cubicBezTo>
                    <a:pt x="-133" y="287354"/>
                    <a:pt x="2207" y="289752"/>
                    <a:pt x="5135" y="289795"/>
                  </a:cubicBezTo>
                  <a:cubicBezTo>
                    <a:pt x="5185" y="289795"/>
                    <a:pt x="5228" y="289795"/>
                    <a:pt x="5278" y="289795"/>
                  </a:cubicBezTo>
                  <a:lnTo>
                    <a:pt x="197907" y="289795"/>
                  </a:lnTo>
                  <a:lnTo>
                    <a:pt x="142001" y="347061"/>
                  </a:lnTo>
                  <a:cubicBezTo>
                    <a:pt x="139904" y="349152"/>
                    <a:pt x="139897" y="352552"/>
                    <a:pt x="141987" y="354656"/>
                  </a:cubicBezTo>
                  <a:cubicBezTo>
                    <a:pt x="142767" y="355436"/>
                    <a:pt x="143776" y="355959"/>
                    <a:pt x="144864" y="356152"/>
                  </a:cubicBezTo>
                  <a:lnTo>
                    <a:pt x="188602" y="364241"/>
                  </a:lnTo>
                  <a:lnTo>
                    <a:pt x="197478" y="407835"/>
                  </a:lnTo>
                  <a:cubicBezTo>
                    <a:pt x="197900" y="409761"/>
                    <a:pt x="199318" y="411321"/>
                    <a:pt x="201200" y="411915"/>
                  </a:cubicBezTo>
                  <a:cubicBezTo>
                    <a:pt x="201723" y="411987"/>
                    <a:pt x="202252" y="411987"/>
                    <a:pt x="202775" y="411915"/>
                  </a:cubicBezTo>
                  <a:cubicBezTo>
                    <a:pt x="204214" y="411901"/>
                    <a:pt x="205581" y="411307"/>
                    <a:pt x="206569" y="410269"/>
                  </a:cubicBezTo>
                  <a:lnTo>
                    <a:pt x="268416" y="347276"/>
                  </a:lnTo>
                  <a:lnTo>
                    <a:pt x="331409" y="409123"/>
                  </a:lnTo>
                  <a:cubicBezTo>
                    <a:pt x="332397" y="410097"/>
                    <a:pt x="333743" y="410641"/>
                    <a:pt x="335131" y="410627"/>
                  </a:cubicBezTo>
                  <a:cubicBezTo>
                    <a:pt x="335675" y="410698"/>
                    <a:pt x="336234" y="410698"/>
                    <a:pt x="336778" y="410627"/>
                  </a:cubicBezTo>
                  <a:cubicBezTo>
                    <a:pt x="338653" y="409997"/>
                    <a:pt x="340042" y="408415"/>
                    <a:pt x="340428" y="406475"/>
                  </a:cubicBezTo>
                  <a:lnTo>
                    <a:pt x="348517" y="362738"/>
                  </a:lnTo>
                  <a:lnTo>
                    <a:pt x="392111" y="353790"/>
                  </a:lnTo>
                  <a:cubicBezTo>
                    <a:pt x="394058" y="353411"/>
                    <a:pt x="395640" y="351979"/>
                    <a:pt x="396191" y="350068"/>
                  </a:cubicBezTo>
                  <a:cubicBezTo>
                    <a:pt x="396735" y="348164"/>
                    <a:pt x="396213" y="346116"/>
                    <a:pt x="394831" y="344699"/>
                  </a:cubicBezTo>
                  <a:lnTo>
                    <a:pt x="339140" y="289938"/>
                  </a:lnTo>
                  <a:lnTo>
                    <a:pt x="410723" y="289938"/>
                  </a:lnTo>
                  <a:cubicBezTo>
                    <a:pt x="413686" y="289938"/>
                    <a:pt x="416091" y="287533"/>
                    <a:pt x="416091" y="284570"/>
                  </a:cubicBezTo>
                  <a:lnTo>
                    <a:pt x="416091" y="5397"/>
                  </a:lnTo>
                  <a:cubicBezTo>
                    <a:pt x="416177" y="2512"/>
                    <a:pt x="413958" y="78"/>
                    <a:pt x="411081" y="-115"/>
                  </a:cubicBezTo>
                  <a:close/>
                  <a:moveTo>
                    <a:pt x="223462" y="215707"/>
                  </a:moveTo>
                  <a:cubicBezTo>
                    <a:pt x="247578" y="191240"/>
                    <a:pt x="286963" y="190961"/>
                    <a:pt x="311430" y="215077"/>
                  </a:cubicBezTo>
                  <a:cubicBezTo>
                    <a:pt x="335897" y="239193"/>
                    <a:pt x="336176" y="278578"/>
                    <a:pt x="312060" y="303045"/>
                  </a:cubicBezTo>
                  <a:cubicBezTo>
                    <a:pt x="300550" y="314727"/>
                    <a:pt x="284887" y="321385"/>
                    <a:pt x="268488" y="321578"/>
                  </a:cubicBezTo>
                  <a:lnTo>
                    <a:pt x="267844" y="321578"/>
                  </a:lnTo>
                  <a:cubicBezTo>
                    <a:pt x="233491" y="321621"/>
                    <a:pt x="205602" y="293804"/>
                    <a:pt x="205559" y="259451"/>
                  </a:cubicBezTo>
                  <a:cubicBezTo>
                    <a:pt x="205538" y="243080"/>
                    <a:pt x="211973" y="227368"/>
                    <a:pt x="223462" y="215707"/>
                  </a:cubicBezTo>
                  <a:close/>
                  <a:moveTo>
                    <a:pt x="319025" y="207189"/>
                  </a:moveTo>
                  <a:cubicBezTo>
                    <a:pt x="290242" y="178971"/>
                    <a:pt x="244035" y="179422"/>
                    <a:pt x="215803" y="208191"/>
                  </a:cubicBezTo>
                  <a:cubicBezTo>
                    <a:pt x="205416" y="218721"/>
                    <a:pt x="198516" y="232192"/>
                    <a:pt x="196046" y="246774"/>
                  </a:cubicBezTo>
                  <a:lnTo>
                    <a:pt x="86238" y="246774"/>
                  </a:lnTo>
                  <a:cubicBezTo>
                    <a:pt x="83697" y="223910"/>
                    <a:pt x="65651" y="205864"/>
                    <a:pt x="42788" y="203323"/>
                  </a:cubicBezTo>
                  <a:lnTo>
                    <a:pt x="42788" y="86214"/>
                  </a:lnTo>
                  <a:cubicBezTo>
                    <a:pt x="65637" y="83651"/>
                    <a:pt x="83675" y="65612"/>
                    <a:pt x="86238" y="42763"/>
                  </a:cubicBezTo>
                  <a:lnTo>
                    <a:pt x="330121" y="42763"/>
                  </a:lnTo>
                  <a:cubicBezTo>
                    <a:pt x="332683" y="65612"/>
                    <a:pt x="350722" y="83651"/>
                    <a:pt x="373571" y="86214"/>
                  </a:cubicBezTo>
                  <a:lnTo>
                    <a:pt x="373571" y="203323"/>
                  </a:lnTo>
                  <a:cubicBezTo>
                    <a:pt x="356842" y="205177"/>
                    <a:pt x="342225" y="215471"/>
                    <a:pt x="334845" y="230596"/>
                  </a:cubicBezTo>
                  <a:cubicBezTo>
                    <a:pt x="331080" y="221820"/>
                    <a:pt x="325632" y="213867"/>
                    <a:pt x="318811" y="207189"/>
                  </a:cubicBezTo>
                  <a:close/>
                  <a:moveTo>
                    <a:pt x="343077" y="352502"/>
                  </a:moveTo>
                  <a:cubicBezTo>
                    <a:pt x="340930" y="352952"/>
                    <a:pt x="339269" y="354642"/>
                    <a:pt x="338854" y="356797"/>
                  </a:cubicBezTo>
                  <a:lnTo>
                    <a:pt x="331695" y="394163"/>
                  </a:lnTo>
                  <a:lnTo>
                    <a:pt x="272067" y="335608"/>
                  </a:lnTo>
                  <a:cubicBezTo>
                    <a:pt x="269970" y="333518"/>
                    <a:pt x="266577" y="333518"/>
                    <a:pt x="264479" y="335608"/>
                  </a:cubicBezTo>
                  <a:lnTo>
                    <a:pt x="205996" y="395236"/>
                  </a:lnTo>
                  <a:lnTo>
                    <a:pt x="198337" y="358013"/>
                  </a:lnTo>
                  <a:cubicBezTo>
                    <a:pt x="197907" y="355902"/>
                    <a:pt x="196232" y="354255"/>
                    <a:pt x="194113" y="353862"/>
                  </a:cubicBezTo>
                  <a:lnTo>
                    <a:pt x="156747" y="346703"/>
                  </a:lnTo>
                  <a:lnTo>
                    <a:pt x="205424" y="297025"/>
                  </a:lnTo>
                  <a:cubicBezTo>
                    <a:pt x="208523" y="302236"/>
                    <a:pt x="212245" y="307039"/>
                    <a:pt x="216519" y="311342"/>
                  </a:cubicBezTo>
                  <a:cubicBezTo>
                    <a:pt x="230148" y="324756"/>
                    <a:pt x="248509" y="332265"/>
                    <a:pt x="267629" y="332244"/>
                  </a:cubicBezTo>
                  <a:lnTo>
                    <a:pt x="268345" y="332244"/>
                  </a:lnTo>
                  <a:cubicBezTo>
                    <a:pt x="287722" y="332122"/>
                    <a:pt x="306233" y="324234"/>
                    <a:pt x="319741" y="310339"/>
                  </a:cubicBezTo>
                  <a:cubicBezTo>
                    <a:pt x="323900" y="306016"/>
                    <a:pt x="327529" y="301205"/>
                    <a:pt x="330550" y="296023"/>
                  </a:cubicBezTo>
                  <a:lnTo>
                    <a:pt x="380085" y="344627"/>
                  </a:lnTo>
                  <a:close/>
                  <a:moveTo>
                    <a:pt x="405927" y="278915"/>
                  </a:moveTo>
                  <a:lnTo>
                    <a:pt x="337995" y="278915"/>
                  </a:lnTo>
                  <a:cubicBezTo>
                    <a:pt x="339820" y="272293"/>
                    <a:pt x="340715" y="265450"/>
                    <a:pt x="340643" y="258585"/>
                  </a:cubicBezTo>
                  <a:cubicBezTo>
                    <a:pt x="340643" y="256724"/>
                    <a:pt x="340643" y="254934"/>
                    <a:pt x="340643" y="253145"/>
                  </a:cubicBezTo>
                  <a:cubicBezTo>
                    <a:pt x="340679" y="252808"/>
                    <a:pt x="340679" y="252479"/>
                    <a:pt x="340643" y="252143"/>
                  </a:cubicBezTo>
                  <a:cubicBezTo>
                    <a:pt x="340643" y="230954"/>
                    <a:pt x="357823" y="213774"/>
                    <a:pt x="379012" y="213774"/>
                  </a:cubicBezTo>
                  <a:cubicBezTo>
                    <a:pt x="381961" y="213738"/>
                    <a:pt x="384345" y="211355"/>
                    <a:pt x="384380" y="208406"/>
                  </a:cubicBezTo>
                  <a:lnTo>
                    <a:pt x="384380" y="81131"/>
                  </a:lnTo>
                  <a:cubicBezTo>
                    <a:pt x="384345" y="78182"/>
                    <a:pt x="381961" y="75799"/>
                    <a:pt x="379012" y="75763"/>
                  </a:cubicBezTo>
                  <a:cubicBezTo>
                    <a:pt x="357823" y="75763"/>
                    <a:pt x="340643" y="58583"/>
                    <a:pt x="340643" y="37394"/>
                  </a:cubicBezTo>
                  <a:cubicBezTo>
                    <a:pt x="340607" y="34445"/>
                    <a:pt x="338224" y="32062"/>
                    <a:pt x="335274" y="32026"/>
                  </a:cubicBezTo>
                  <a:lnTo>
                    <a:pt x="81156" y="32026"/>
                  </a:lnTo>
                  <a:cubicBezTo>
                    <a:pt x="78207" y="32062"/>
                    <a:pt x="75823" y="34445"/>
                    <a:pt x="75787" y="37394"/>
                  </a:cubicBezTo>
                  <a:cubicBezTo>
                    <a:pt x="75787" y="58583"/>
                    <a:pt x="58607" y="75763"/>
                    <a:pt x="37419" y="75763"/>
                  </a:cubicBezTo>
                  <a:cubicBezTo>
                    <a:pt x="34469" y="75799"/>
                    <a:pt x="32086" y="78182"/>
                    <a:pt x="32050" y="81131"/>
                  </a:cubicBezTo>
                  <a:lnTo>
                    <a:pt x="32050" y="208406"/>
                  </a:lnTo>
                  <a:cubicBezTo>
                    <a:pt x="32086" y="211355"/>
                    <a:pt x="34469" y="213738"/>
                    <a:pt x="37419" y="213774"/>
                  </a:cubicBezTo>
                  <a:cubicBezTo>
                    <a:pt x="58607" y="213774"/>
                    <a:pt x="75787" y="230954"/>
                    <a:pt x="75787" y="252143"/>
                  </a:cubicBezTo>
                  <a:cubicBezTo>
                    <a:pt x="75823" y="255092"/>
                    <a:pt x="78207" y="257475"/>
                    <a:pt x="81156" y="257511"/>
                  </a:cubicBezTo>
                  <a:lnTo>
                    <a:pt x="194829" y="257511"/>
                  </a:lnTo>
                  <a:cubicBezTo>
                    <a:pt x="194593" y="264763"/>
                    <a:pt x="195488" y="272007"/>
                    <a:pt x="197478" y="278986"/>
                  </a:cubicBezTo>
                  <a:lnTo>
                    <a:pt x="10647" y="278986"/>
                  </a:lnTo>
                  <a:lnTo>
                    <a:pt x="10647" y="10766"/>
                  </a:lnTo>
                  <a:lnTo>
                    <a:pt x="405712" y="10766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F0BFEB0-C1D3-402E-A8D0-78AD10DCE12C}"/>
                </a:ext>
              </a:extLst>
            </p:cNvPr>
            <p:cNvSpPr/>
            <p:nvPr/>
          </p:nvSpPr>
          <p:spPr>
            <a:xfrm>
              <a:off x="10070922" y="1771333"/>
              <a:ext cx="199501" cy="10737"/>
            </a:xfrm>
            <a:custGeom>
              <a:avLst/>
              <a:gdLst>
                <a:gd name="connsiteX0" fmla="*/ 5277 w 199501"/>
                <a:gd name="connsiteY0" fmla="*/ 10622 h 10737"/>
                <a:gd name="connsiteX1" fmla="*/ 194041 w 199501"/>
                <a:gd name="connsiteY1" fmla="*/ 10622 h 10737"/>
                <a:gd name="connsiteX2" fmla="*/ 199410 w 199501"/>
                <a:gd name="connsiteY2" fmla="*/ 5253 h 10737"/>
                <a:gd name="connsiteX3" fmla="*/ 194041 w 199501"/>
                <a:gd name="connsiteY3" fmla="*/ -115 h 10737"/>
                <a:gd name="connsiteX4" fmla="*/ 5277 w 199501"/>
                <a:gd name="connsiteY4" fmla="*/ -115 h 10737"/>
                <a:gd name="connsiteX5" fmla="*/ -91 w 199501"/>
                <a:gd name="connsiteY5" fmla="*/ 5253 h 10737"/>
                <a:gd name="connsiteX6" fmla="*/ 5277 w 199501"/>
                <a:gd name="connsiteY6" fmla="*/ 10622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501" h="10737">
                  <a:moveTo>
                    <a:pt x="5277" y="10622"/>
                  </a:moveTo>
                  <a:lnTo>
                    <a:pt x="194041" y="10622"/>
                  </a:lnTo>
                  <a:cubicBezTo>
                    <a:pt x="197005" y="10622"/>
                    <a:pt x="199410" y="8217"/>
                    <a:pt x="199410" y="5253"/>
                  </a:cubicBezTo>
                  <a:cubicBezTo>
                    <a:pt x="199410" y="2290"/>
                    <a:pt x="197005" y="-115"/>
                    <a:pt x="194041" y="-115"/>
                  </a:cubicBez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D42B441-8F2D-4A03-B27B-0B3D45693466}"/>
                </a:ext>
              </a:extLst>
            </p:cNvPr>
            <p:cNvSpPr/>
            <p:nvPr/>
          </p:nvSpPr>
          <p:spPr>
            <a:xfrm>
              <a:off x="10027758" y="1830317"/>
              <a:ext cx="281965" cy="10737"/>
            </a:xfrm>
            <a:custGeom>
              <a:avLst/>
              <a:gdLst>
                <a:gd name="connsiteX0" fmla="*/ 281873 w 281965"/>
                <a:gd name="connsiteY0" fmla="*/ 5253 h 10737"/>
                <a:gd name="connsiteX1" fmla="*/ 276648 w 281965"/>
                <a:gd name="connsiteY1" fmla="*/ -115 h 10737"/>
                <a:gd name="connsiteX2" fmla="*/ 276505 w 281965"/>
                <a:gd name="connsiteY2" fmla="*/ -115 h 10737"/>
                <a:gd name="connsiteX3" fmla="*/ 5277 w 281965"/>
                <a:gd name="connsiteY3" fmla="*/ -115 h 10737"/>
                <a:gd name="connsiteX4" fmla="*/ -91 w 281965"/>
                <a:gd name="connsiteY4" fmla="*/ 5253 h 10737"/>
                <a:gd name="connsiteX5" fmla="*/ 5277 w 281965"/>
                <a:gd name="connsiteY5" fmla="*/ 10622 h 10737"/>
                <a:gd name="connsiteX6" fmla="*/ 276505 w 281965"/>
                <a:gd name="connsiteY6" fmla="*/ 10622 h 10737"/>
                <a:gd name="connsiteX7" fmla="*/ 281873 w 281965"/>
                <a:gd name="connsiteY7" fmla="*/ 5253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65" h="10737">
                  <a:moveTo>
                    <a:pt x="281873" y="5253"/>
                  </a:moveTo>
                  <a:cubicBezTo>
                    <a:pt x="281916" y="2326"/>
                    <a:pt x="279575" y="-73"/>
                    <a:pt x="276648" y="-115"/>
                  </a:cubicBezTo>
                  <a:cubicBezTo>
                    <a:pt x="276598" y="-115"/>
                    <a:pt x="276555" y="-115"/>
                    <a:pt x="276505" y="-115"/>
                  </a:cubicBez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276505" y="10622"/>
                  </a:lnTo>
                  <a:cubicBezTo>
                    <a:pt x="279468" y="10622"/>
                    <a:pt x="281873" y="8217"/>
                    <a:pt x="281873" y="525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ED889F2-505A-4D7C-A694-817C23A33BE1}"/>
                </a:ext>
              </a:extLst>
            </p:cNvPr>
            <p:cNvSpPr/>
            <p:nvPr/>
          </p:nvSpPr>
          <p:spPr>
            <a:xfrm>
              <a:off x="10070922" y="1890089"/>
              <a:ext cx="91124" cy="10737"/>
            </a:xfrm>
            <a:custGeom>
              <a:avLst/>
              <a:gdLst>
                <a:gd name="connsiteX0" fmla="*/ 85665 w 91124"/>
                <a:gd name="connsiteY0" fmla="*/ -115 h 10737"/>
                <a:gd name="connsiteX1" fmla="*/ 5277 w 91124"/>
                <a:gd name="connsiteY1" fmla="*/ -115 h 10737"/>
                <a:gd name="connsiteX2" fmla="*/ -91 w 91124"/>
                <a:gd name="connsiteY2" fmla="*/ 5253 h 10737"/>
                <a:gd name="connsiteX3" fmla="*/ 5277 w 91124"/>
                <a:gd name="connsiteY3" fmla="*/ 10622 h 10737"/>
                <a:gd name="connsiteX4" fmla="*/ 85665 w 91124"/>
                <a:gd name="connsiteY4" fmla="*/ 10622 h 10737"/>
                <a:gd name="connsiteX5" fmla="*/ 91034 w 91124"/>
                <a:gd name="connsiteY5" fmla="*/ 5253 h 10737"/>
                <a:gd name="connsiteX6" fmla="*/ 85665 w 91124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124" h="10737">
                  <a:moveTo>
                    <a:pt x="85665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85665" y="10622"/>
                  </a:lnTo>
                  <a:cubicBezTo>
                    <a:pt x="88628" y="10622"/>
                    <a:pt x="91034" y="8217"/>
                    <a:pt x="91034" y="5253"/>
                  </a:cubicBezTo>
                  <a:cubicBezTo>
                    <a:pt x="91034" y="2290"/>
                    <a:pt x="88628" y="-115"/>
                    <a:pt x="85665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00D6638-7B19-4809-9AD2-118AB2B25899}"/>
                </a:ext>
              </a:extLst>
            </p:cNvPr>
            <p:cNvSpPr/>
            <p:nvPr/>
          </p:nvSpPr>
          <p:spPr>
            <a:xfrm>
              <a:off x="10189720" y="1907984"/>
              <a:ext cx="82582" cy="84110"/>
            </a:xfrm>
            <a:custGeom>
              <a:avLst/>
              <a:gdLst>
                <a:gd name="connsiteX0" fmla="*/ 40311 w 82582"/>
                <a:gd name="connsiteY0" fmla="*/ 83995 h 84110"/>
                <a:gd name="connsiteX1" fmla="*/ 40741 w 82582"/>
                <a:gd name="connsiteY1" fmla="*/ 83995 h 84110"/>
                <a:gd name="connsiteX2" fmla="*/ 70233 w 82582"/>
                <a:gd name="connsiteY2" fmla="*/ 71468 h 84110"/>
                <a:gd name="connsiteX3" fmla="*/ 70182 w 82582"/>
                <a:gd name="connsiteY3" fmla="*/ 12147 h 84110"/>
                <a:gd name="connsiteX4" fmla="*/ 40383 w 82582"/>
                <a:gd name="connsiteY4" fmla="*/ -115 h 84110"/>
                <a:gd name="connsiteX5" fmla="*/ 39953 w 82582"/>
                <a:gd name="connsiteY5" fmla="*/ -115 h 84110"/>
                <a:gd name="connsiteX6" fmla="*/ -47 w 82582"/>
                <a:gd name="connsiteY6" fmla="*/ 43693 h 84110"/>
                <a:gd name="connsiteX7" fmla="*/ 40311 w 82582"/>
                <a:gd name="connsiteY7" fmla="*/ 83708 h 84110"/>
                <a:gd name="connsiteX8" fmla="*/ 18121 w 82582"/>
                <a:gd name="connsiteY8" fmla="*/ 20286 h 84110"/>
                <a:gd name="connsiteX9" fmla="*/ 40025 w 82582"/>
                <a:gd name="connsiteY9" fmla="*/ 10909 h 84110"/>
                <a:gd name="connsiteX10" fmla="*/ 40383 w 82582"/>
                <a:gd name="connsiteY10" fmla="*/ 10909 h 84110"/>
                <a:gd name="connsiteX11" fmla="*/ 71521 w 82582"/>
                <a:gd name="connsiteY11" fmla="*/ 41832 h 84110"/>
                <a:gd name="connsiteX12" fmla="*/ 40669 w 82582"/>
                <a:gd name="connsiteY12" fmla="*/ 73257 h 84110"/>
                <a:gd name="connsiteX13" fmla="*/ 40669 w 82582"/>
                <a:gd name="connsiteY13" fmla="*/ 73257 h 84110"/>
                <a:gd name="connsiteX14" fmla="*/ 18550 w 82582"/>
                <a:gd name="connsiteY14" fmla="*/ 64381 h 84110"/>
                <a:gd name="connsiteX15" fmla="*/ 18063 w 82582"/>
                <a:gd name="connsiteY15" fmla="*/ 20350 h 84110"/>
                <a:gd name="connsiteX16" fmla="*/ 18121 w 82582"/>
                <a:gd name="connsiteY16" fmla="*/ 20286 h 8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582" h="84110">
                  <a:moveTo>
                    <a:pt x="40311" y="83995"/>
                  </a:moveTo>
                  <a:lnTo>
                    <a:pt x="40741" y="83995"/>
                  </a:lnTo>
                  <a:cubicBezTo>
                    <a:pt x="51857" y="83959"/>
                    <a:pt x="62487" y="79442"/>
                    <a:pt x="70233" y="71468"/>
                  </a:cubicBezTo>
                  <a:cubicBezTo>
                    <a:pt x="86596" y="55075"/>
                    <a:pt x="86575" y="28511"/>
                    <a:pt x="70182" y="12147"/>
                  </a:cubicBezTo>
                  <a:cubicBezTo>
                    <a:pt x="62280" y="4251"/>
                    <a:pt x="51550" y="-158"/>
                    <a:pt x="40383" y="-115"/>
                  </a:cubicBezTo>
                  <a:lnTo>
                    <a:pt x="39953" y="-115"/>
                  </a:lnTo>
                  <a:cubicBezTo>
                    <a:pt x="16810" y="937"/>
                    <a:pt x="-1099" y="20551"/>
                    <a:pt x="-47" y="43693"/>
                  </a:cubicBezTo>
                  <a:cubicBezTo>
                    <a:pt x="941" y="65497"/>
                    <a:pt x="18493" y="82906"/>
                    <a:pt x="40311" y="83708"/>
                  </a:cubicBezTo>
                  <a:close/>
                  <a:moveTo>
                    <a:pt x="18121" y="20286"/>
                  </a:moveTo>
                  <a:cubicBezTo>
                    <a:pt x="23890" y="14380"/>
                    <a:pt x="31771" y="11009"/>
                    <a:pt x="40025" y="10909"/>
                  </a:cubicBezTo>
                  <a:lnTo>
                    <a:pt x="40383" y="10909"/>
                  </a:lnTo>
                  <a:cubicBezTo>
                    <a:pt x="57498" y="10909"/>
                    <a:pt x="71407" y="24717"/>
                    <a:pt x="71521" y="41832"/>
                  </a:cubicBezTo>
                  <a:cubicBezTo>
                    <a:pt x="71679" y="59026"/>
                    <a:pt x="57870" y="73100"/>
                    <a:pt x="40669" y="73257"/>
                  </a:cubicBezTo>
                  <a:cubicBezTo>
                    <a:pt x="40669" y="73257"/>
                    <a:pt x="40669" y="73257"/>
                    <a:pt x="40669" y="73257"/>
                  </a:cubicBezTo>
                  <a:cubicBezTo>
                    <a:pt x="32394" y="73458"/>
                    <a:pt x="24398" y="70243"/>
                    <a:pt x="18550" y="64381"/>
                  </a:cubicBezTo>
                  <a:cubicBezTo>
                    <a:pt x="6252" y="52355"/>
                    <a:pt x="6037" y="32641"/>
                    <a:pt x="18063" y="20350"/>
                  </a:cubicBezTo>
                  <a:cubicBezTo>
                    <a:pt x="18077" y="20329"/>
                    <a:pt x="18099" y="20307"/>
                    <a:pt x="18121" y="20286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2364F963-726E-4817-B6EB-0407297EEF7F}"/>
              </a:ext>
            </a:extLst>
          </p:cNvPr>
          <p:cNvGrpSpPr/>
          <p:nvPr/>
        </p:nvGrpSpPr>
        <p:grpSpPr>
          <a:xfrm>
            <a:off x="9367979" y="2345713"/>
            <a:ext cx="323554" cy="415394"/>
            <a:chOff x="9367979" y="2345713"/>
            <a:chExt cx="323554" cy="415394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626827-8A4C-46B2-BF34-D4CC71EFF8D3}"/>
                </a:ext>
              </a:extLst>
            </p:cNvPr>
            <p:cNvSpPr/>
            <p:nvPr/>
          </p:nvSpPr>
          <p:spPr>
            <a:xfrm>
              <a:off x="9367979" y="2345713"/>
              <a:ext cx="323554" cy="415394"/>
            </a:xfrm>
            <a:custGeom>
              <a:avLst/>
              <a:gdLst>
                <a:gd name="connsiteX0" fmla="*/ 318094 w 323554"/>
                <a:gd name="connsiteY0" fmla="*/ 415279 h 415394"/>
                <a:gd name="connsiteX1" fmla="*/ 5278 w 323554"/>
                <a:gd name="connsiteY1" fmla="*/ 415279 h 415394"/>
                <a:gd name="connsiteX2" fmla="*/ -91 w 323554"/>
                <a:gd name="connsiteY2" fmla="*/ 409910 h 415394"/>
                <a:gd name="connsiteX3" fmla="*/ -91 w 323554"/>
                <a:gd name="connsiteY3" fmla="*/ 5253 h 415394"/>
                <a:gd name="connsiteX4" fmla="*/ 5135 w 323554"/>
                <a:gd name="connsiteY4" fmla="*/ -115 h 415394"/>
                <a:gd name="connsiteX5" fmla="*/ 5278 w 323554"/>
                <a:gd name="connsiteY5" fmla="*/ -115 h 415394"/>
                <a:gd name="connsiteX6" fmla="*/ 318094 w 323554"/>
                <a:gd name="connsiteY6" fmla="*/ -115 h 415394"/>
                <a:gd name="connsiteX7" fmla="*/ 323463 w 323554"/>
                <a:gd name="connsiteY7" fmla="*/ 5253 h 415394"/>
                <a:gd name="connsiteX8" fmla="*/ 323463 w 323554"/>
                <a:gd name="connsiteY8" fmla="*/ 409839 h 415394"/>
                <a:gd name="connsiteX9" fmla="*/ 318094 w 323554"/>
                <a:gd name="connsiteY9" fmla="*/ 415279 h 415394"/>
                <a:gd name="connsiteX10" fmla="*/ 10647 w 323554"/>
                <a:gd name="connsiteY10" fmla="*/ 404542 h 415394"/>
                <a:gd name="connsiteX11" fmla="*/ 312726 w 323554"/>
                <a:gd name="connsiteY11" fmla="*/ 404542 h 415394"/>
                <a:gd name="connsiteX12" fmla="*/ 312726 w 323554"/>
                <a:gd name="connsiteY12" fmla="*/ 10837 h 415394"/>
                <a:gd name="connsiteX13" fmla="*/ 10647 w 323554"/>
                <a:gd name="connsiteY13" fmla="*/ 10837 h 4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3554" h="415394">
                  <a:moveTo>
                    <a:pt x="318094" y="415279"/>
                  </a:moveTo>
                  <a:lnTo>
                    <a:pt x="5278" y="415279"/>
                  </a:lnTo>
                  <a:cubicBezTo>
                    <a:pt x="2315" y="415279"/>
                    <a:pt x="-91" y="412874"/>
                    <a:pt x="-91" y="409910"/>
                  </a:cubicBezTo>
                  <a:lnTo>
                    <a:pt x="-91" y="5253"/>
                  </a:lnTo>
                  <a:cubicBezTo>
                    <a:pt x="-134" y="2326"/>
                    <a:pt x="2207" y="-73"/>
                    <a:pt x="5135" y="-115"/>
                  </a:cubicBezTo>
                  <a:cubicBezTo>
                    <a:pt x="5185" y="-115"/>
                    <a:pt x="5228" y="-115"/>
                    <a:pt x="5278" y="-115"/>
                  </a:cubicBezTo>
                  <a:lnTo>
                    <a:pt x="318094" y="-115"/>
                  </a:lnTo>
                  <a:cubicBezTo>
                    <a:pt x="321058" y="-115"/>
                    <a:pt x="323463" y="2290"/>
                    <a:pt x="323463" y="5253"/>
                  </a:cubicBezTo>
                  <a:lnTo>
                    <a:pt x="323463" y="409839"/>
                  </a:lnTo>
                  <a:cubicBezTo>
                    <a:pt x="323463" y="412817"/>
                    <a:pt x="321072" y="415243"/>
                    <a:pt x="318094" y="415279"/>
                  </a:cubicBezTo>
                  <a:close/>
                  <a:moveTo>
                    <a:pt x="10647" y="404542"/>
                  </a:moveTo>
                  <a:lnTo>
                    <a:pt x="312726" y="404542"/>
                  </a:lnTo>
                  <a:lnTo>
                    <a:pt x="312726" y="10837"/>
                  </a:lnTo>
                  <a:lnTo>
                    <a:pt x="10647" y="1083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7D77651-D7BD-42C7-976D-0DA85A108B69}"/>
                </a:ext>
              </a:extLst>
            </p:cNvPr>
            <p:cNvSpPr/>
            <p:nvPr/>
          </p:nvSpPr>
          <p:spPr>
            <a:xfrm>
              <a:off x="9406634" y="2382220"/>
              <a:ext cx="243238" cy="117037"/>
            </a:xfrm>
            <a:custGeom>
              <a:avLst/>
              <a:gdLst>
                <a:gd name="connsiteX0" fmla="*/ 237779 w 243238"/>
                <a:gd name="connsiteY0" fmla="*/ 116922 h 117037"/>
                <a:gd name="connsiteX1" fmla="*/ 5278 w 243238"/>
                <a:gd name="connsiteY1" fmla="*/ 116922 h 117037"/>
                <a:gd name="connsiteX2" fmla="*/ -91 w 243238"/>
                <a:gd name="connsiteY2" fmla="*/ 111553 h 117037"/>
                <a:gd name="connsiteX3" fmla="*/ -91 w 243238"/>
                <a:gd name="connsiteY3" fmla="*/ 5253 h 117037"/>
                <a:gd name="connsiteX4" fmla="*/ 5135 w 243238"/>
                <a:gd name="connsiteY4" fmla="*/ -115 h 117037"/>
                <a:gd name="connsiteX5" fmla="*/ 5278 w 243238"/>
                <a:gd name="connsiteY5" fmla="*/ -115 h 117037"/>
                <a:gd name="connsiteX6" fmla="*/ 237779 w 243238"/>
                <a:gd name="connsiteY6" fmla="*/ -115 h 117037"/>
                <a:gd name="connsiteX7" fmla="*/ 243147 w 243238"/>
                <a:gd name="connsiteY7" fmla="*/ 5253 h 117037"/>
                <a:gd name="connsiteX8" fmla="*/ 243147 w 243238"/>
                <a:gd name="connsiteY8" fmla="*/ 111553 h 117037"/>
                <a:gd name="connsiteX9" fmla="*/ 237779 w 243238"/>
                <a:gd name="connsiteY9" fmla="*/ 116922 h 117037"/>
                <a:gd name="connsiteX10" fmla="*/ 10647 w 243238"/>
                <a:gd name="connsiteY10" fmla="*/ 106185 h 117037"/>
                <a:gd name="connsiteX11" fmla="*/ 232553 w 243238"/>
                <a:gd name="connsiteY11" fmla="*/ 106185 h 117037"/>
                <a:gd name="connsiteX12" fmla="*/ 232553 w 243238"/>
                <a:gd name="connsiteY12" fmla="*/ 10622 h 117037"/>
                <a:gd name="connsiteX13" fmla="*/ 10647 w 243238"/>
                <a:gd name="connsiteY13" fmla="*/ 10622 h 11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238" h="117037">
                  <a:moveTo>
                    <a:pt x="237779" y="116922"/>
                  </a:moveTo>
                  <a:lnTo>
                    <a:pt x="5278" y="116922"/>
                  </a:lnTo>
                  <a:cubicBezTo>
                    <a:pt x="2315" y="116922"/>
                    <a:pt x="-91" y="114517"/>
                    <a:pt x="-91" y="111553"/>
                  </a:cubicBezTo>
                  <a:lnTo>
                    <a:pt x="-91" y="5253"/>
                  </a:lnTo>
                  <a:cubicBezTo>
                    <a:pt x="-134" y="2325"/>
                    <a:pt x="2207" y="-73"/>
                    <a:pt x="5135" y="-115"/>
                  </a:cubicBezTo>
                  <a:cubicBezTo>
                    <a:pt x="5185" y="-115"/>
                    <a:pt x="5228" y="-115"/>
                    <a:pt x="5278" y="-115"/>
                  </a:cubicBezTo>
                  <a:lnTo>
                    <a:pt x="237779" y="-115"/>
                  </a:lnTo>
                  <a:cubicBezTo>
                    <a:pt x="240742" y="-115"/>
                    <a:pt x="243147" y="2290"/>
                    <a:pt x="243147" y="5253"/>
                  </a:cubicBezTo>
                  <a:lnTo>
                    <a:pt x="243147" y="111553"/>
                  </a:lnTo>
                  <a:cubicBezTo>
                    <a:pt x="243112" y="114503"/>
                    <a:pt x="240728" y="116886"/>
                    <a:pt x="237779" y="116922"/>
                  </a:cubicBezTo>
                  <a:close/>
                  <a:moveTo>
                    <a:pt x="10647" y="106185"/>
                  </a:moveTo>
                  <a:lnTo>
                    <a:pt x="232553" y="106185"/>
                  </a:lnTo>
                  <a:lnTo>
                    <a:pt x="232553" y="10622"/>
                  </a:lnTo>
                  <a:lnTo>
                    <a:pt x="10647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D958BFE-E250-4E28-84BE-2CA48FE76B4E}"/>
                </a:ext>
              </a:extLst>
            </p:cNvPr>
            <p:cNvSpPr/>
            <p:nvPr/>
          </p:nvSpPr>
          <p:spPr>
            <a:xfrm>
              <a:off x="9406634" y="2531756"/>
              <a:ext cx="58769" cy="53687"/>
            </a:xfrm>
            <a:custGeom>
              <a:avLst/>
              <a:gdLst>
                <a:gd name="connsiteX0" fmla="*/ 53310 w 58769"/>
                <a:gd name="connsiteY0" fmla="*/ 53572 h 53687"/>
                <a:gd name="connsiteX1" fmla="*/ 5278 w 58769"/>
                <a:gd name="connsiteY1" fmla="*/ 53572 h 53687"/>
                <a:gd name="connsiteX2" fmla="*/ -91 w 58769"/>
                <a:gd name="connsiteY2" fmla="*/ 48203 h 53687"/>
                <a:gd name="connsiteX3" fmla="*/ -91 w 58769"/>
                <a:gd name="connsiteY3" fmla="*/ 5254 h 53687"/>
                <a:gd name="connsiteX4" fmla="*/ 5135 w 58769"/>
                <a:gd name="connsiteY4" fmla="*/ -115 h 53687"/>
                <a:gd name="connsiteX5" fmla="*/ 5278 w 58769"/>
                <a:gd name="connsiteY5" fmla="*/ -115 h 53687"/>
                <a:gd name="connsiteX6" fmla="*/ 53310 w 58769"/>
                <a:gd name="connsiteY6" fmla="*/ -115 h 53687"/>
                <a:gd name="connsiteX7" fmla="*/ 58679 w 58769"/>
                <a:gd name="connsiteY7" fmla="*/ 5111 h 53687"/>
                <a:gd name="connsiteX8" fmla="*/ 58679 w 58769"/>
                <a:gd name="connsiteY8" fmla="*/ 5254 h 53687"/>
                <a:gd name="connsiteX9" fmla="*/ 58679 w 58769"/>
                <a:gd name="connsiteY9" fmla="*/ 48203 h 53687"/>
                <a:gd name="connsiteX10" fmla="*/ 53310 w 58769"/>
                <a:gd name="connsiteY10" fmla="*/ 53572 h 53687"/>
                <a:gd name="connsiteX11" fmla="*/ 10360 w 58769"/>
                <a:gd name="connsiteY11" fmla="*/ 42835 h 53687"/>
                <a:gd name="connsiteX12" fmla="*/ 47655 w 58769"/>
                <a:gd name="connsiteY12" fmla="*/ 42835 h 53687"/>
                <a:gd name="connsiteX13" fmla="*/ 47655 w 58769"/>
                <a:gd name="connsiteY13" fmla="*/ 10980 h 53687"/>
                <a:gd name="connsiteX14" fmla="*/ 10360 w 58769"/>
                <a:gd name="connsiteY14" fmla="*/ 10980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69" h="53687">
                  <a:moveTo>
                    <a:pt x="53310" y="53572"/>
                  </a:moveTo>
                  <a:lnTo>
                    <a:pt x="5278" y="53572"/>
                  </a:lnTo>
                  <a:cubicBezTo>
                    <a:pt x="2315" y="53572"/>
                    <a:pt x="-91" y="51167"/>
                    <a:pt x="-91" y="48203"/>
                  </a:cubicBezTo>
                  <a:lnTo>
                    <a:pt x="-91" y="5254"/>
                  </a:lnTo>
                  <a:cubicBezTo>
                    <a:pt x="-134" y="2326"/>
                    <a:pt x="2207" y="-72"/>
                    <a:pt x="5135" y="-115"/>
                  </a:cubicBezTo>
                  <a:cubicBezTo>
                    <a:pt x="5185" y="-115"/>
                    <a:pt x="5228" y="-115"/>
                    <a:pt x="5278" y="-115"/>
                  </a:cubicBezTo>
                  <a:lnTo>
                    <a:pt x="53310" y="-115"/>
                  </a:lnTo>
                  <a:cubicBezTo>
                    <a:pt x="56238" y="-158"/>
                    <a:pt x="58636" y="2183"/>
                    <a:pt x="58679" y="5111"/>
                  </a:cubicBezTo>
                  <a:cubicBezTo>
                    <a:pt x="58679" y="5161"/>
                    <a:pt x="58679" y="5204"/>
                    <a:pt x="58679" y="5254"/>
                  </a:cubicBezTo>
                  <a:lnTo>
                    <a:pt x="58679" y="48203"/>
                  </a:lnTo>
                  <a:cubicBezTo>
                    <a:pt x="58679" y="51167"/>
                    <a:pt x="56274" y="53572"/>
                    <a:pt x="53310" y="53572"/>
                  </a:cubicBezTo>
                  <a:close/>
                  <a:moveTo>
                    <a:pt x="10360" y="42835"/>
                  </a:moveTo>
                  <a:lnTo>
                    <a:pt x="47655" y="42835"/>
                  </a:lnTo>
                  <a:lnTo>
                    <a:pt x="47655" y="10980"/>
                  </a:lnTo>
                  <a:lnTo>
                    <a:pt x="10360" y="1098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A358BDF-D040-4122-B622-537220B0BF56}"/>
                </a:ext>
              </a:extLst>
            </p:cNvPr>
            <p:cNvSpPr/>
            <p:nvPr/>
          </p:nvSpPr>
          <p:spPr>
            <a:xfrm>
              <a:off x="9498833" y="2531756"/>
              <a:ext cx="58841" cy="53687"/>
            </a:xfrm>
            <a:custGeom>
              <a:avLst/>
              <a:gdLst>
                <a:gd name="connsiteX0" fmla="*/ 53381 w 58841"/>
                <a:gd name="connsiteY0" fmla="*/ 53572 h 53687"/>
                <a:gd name="connsiteX1" fmla="*/ 5277 w 58841"/>
                <a:gd name="connsiteY1" fmla="*/ 53572 h 53687"/>
                <a:gd name="connsiteX2" fmla="*/ -91 w 58841"/>
                <a:gd name="connsiteY2" fmla="*/ 48203 h 53687"/>
                <a:gd name="connsiteX3" fmla="*/ -91 w 58841"/>
                <a:gd name="connsiteY3" fmla="*/ 5253 h 53687"/>
                <a:gd name="connsiteX4" fmla="*/ 5277 w 58841"/>
                <a:gd name="connsiteY4" fmla="*/ -115 h 53687"/>
                <a:gd name="connsiteX5" fmla="*/ 53381 w 58841"/>
                <a:gd name="connsiteY5" fmla="*/ -115 h 53687"/>
                <a:gd name="connsiteX6" fmla="*/ 58750 w 58841"/>
                <a:gd name="connsiteY6" fmla="*/ 5253 h 53687"/>
                <a:gd name="connsiteX7" fmla="*/ 58750 w 58841"/>
                <a:gd name="connsiteY7" fmla="*/ 48203 h 53687"/>
                <a:gd name="connsiteX8" fmla="*/ 53381 w 58841"/>
                <a:gd name="connsiteY8" fmla="*/ 53572 h 53687"/>
                <a:gd name="connsiteX9" fmla="*/ 10431 w 58841"/>
                <a:gd name="connsiteY9" fmla="*/ 42834 h 53687"/>
                <a:gd name="connsiteX10" fmla="*/ 47798 w 58841"/>
                <a:gd name="connsiteY10" fmla="*/ 42834 h 53687"/>
                <a:gd name="connsiteX11" fmla="*/ 47798 w 58841"/>
                <a:gd name="connsiteY11" fmla="*/ 10980 h 53687"/>
                <a:gd name="connsiteX12" fmla="*/ 10431 w 58841"/>
                <a:gd name="connsiteY12" fmla="*/ 10980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41" h="53687">
                  <a:moveTo>
                    <a:pt x="53381" y="53572"/>
                  </a:moveTo>
                  <a:lnTo>
                    <a:pt x="5277" y="53572"/>
                  </a:lnTo>
                  <a:cubicBezTo>
                    <a:pt x="2328" y="53536"/>
                    <a:pt x="-55" y="51152"/>
                    <a:pt x="-91" y="48203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lnTo>
                    <a:pt x="53381" y="-115"/>
                  </a:lnTo>
                  <a:cubicBezTo>
                    <a:pt x="56345" y="-115"/>
                    <a:pt x="58750" y="2290"/>
                    <a:pt x="58750" y="5253"/>
                  </a:cubicBezTo>
                  <a:lnTo>
                    <a:pt x="58750" y="48203"/>
                  </a:lnTo>
                  <a:cubicBezTo>
                    <a:pt x="58714" y="51152"/>
                    <a:pt x="56330" y="53536"/>
                    <a:pt x="53381" y="53572"/>
                  </a:cubicBezTo>
                  <a:close/>
                  <a:moveTo>
                    <a:pt x="10431" y="42834"/>
                  </a:moveTo>
                  <a:lnTo>
                    <a:pt x="47798" y="42834"/>
                  </a:lnTo>
                  <a:lnTo>
                    <a:pt x="47798" y="10980"/>
                  </a:lnTo>
                  <a:lnTo>
                    <a:pt x="10431" y="1098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84C3D94-C1DD-48A8-870C-D97E81D4E6DE}"/>
                </a:ext>
              </a:extLst>
            </p:cNvPr>
            <p:cNvSpPr/>
            <p:nvPr/>
          </p:nvSpPr>
          <p:spPr>
            <a:xfrm>
              <a:off x="9591032" y="2531756"/>
              <a:ext cx="58840" cy="53687"/>
            </a:xfrm>
            <a:custGeom>
              <a:avLst/>
              <a:gdLst>
                <a:gd name="connsiteX0" fmla="*/ 53381 w 58840"/>
                <a:gd name="connsiteY0" fmla="*/ 53572 h 53687"/>
                <a:gd name="connsiteX1" fmla="*/ 5277 w 58840"/>
                <a:gd name="connsiteY1" fmla="*/ 53572 h 53687"/>
                <a:gd name="connsiteX2" fmla="*/ -91 w 58840"/>
                <a:gd name="connsiteY2" fmla="*/ 48203 h 53687"/>
                <a:gd name="connsiteX3" fmla="*/ -91 w 58840"/>
                <a:gd name="connsiteY3" fmla="*/ 5253 h 53687"/>
                <a:gd name="connsiteX4" fmla="*/ 5277 w 58840"/>
                <a:gd name="connsiteY4" fmla="*/ -115 h 53687"/>
                <a:gd name="connsiteX5" fmla="*/ 53381 w 58840"/>
                <a:gd name="connsiteY5" fmla="*/ -115 h 53687"/>
                <a:gd name="connsiteX6" fmla="*/ 58750 w 58840"/>
                <a:gd name="connsiteY6" fmla="*/ 5253 h 53687"/>
                <a:gd name="connsiteX7" fmla="*/ 58750 w 58840"/>
                <a:gd name="connsiteY7" fmla="*/ 48203 h 53687"/>
                <a:gd name="connsiteX8" fmla="*/ 53381 w 58840"/>
                <a:gd name="connsiteY8" fmla="*/ 53572 h 53687"/>
                <a:gd name="connsiteX9" fmla="*/ 10431 w 58840"/>
                <a:gd name="connsiteY9" fmla="*/ 42834 h 53687"/>
                <a:gd name="connsiteX10" fmla="*/ 47797 w 58840"/>
                <a:gd name="connsiteY10" fmla="*/ 42834 h 53687"/>
                <a:gd name="connsiteX11" fmla="*/ 47797 w 58840"/>
                <a:gd name="connsiteY11" fmla="*/ 10980 h 53687"/>
                <a:gd name="connsiteX12" fmla="*/ 10431 w 58840"/>
                <a:gd name="connsiteY12" fmla="*/ 10980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40" h="53687">
                  <a:moveTo>
                    <a:pt x="53381" y="53572"/>
                  </a:moveTo>
                  <a:lnTo>
                    <a:pt x="5277" y="53572"/>
                  </a:lnTo>
                  <a:cubicBezTo>
                    <a:pt x="2328" y="53536"/>
                    <a:pt x="-56" y="51152"/>
                    <a:pt x="-91" y="48203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lnTo>
                    <a:pt x="53381" y="-115"/>
                  </a:lnTo>
                  <a:cubicBezTo>
                    <a:pt x="56344" y="-115"/>
                    <a:pt x="58750" y="2290"/>
                    <a:pt x="58750" y="5253"/>
                  </a:cubicBezTo>
                  <a:lnTo>
                    <a:pt x="58750" y="48203"/>
                  </a:lnTo>
                  <a:cubicBezTo>
                    <a:pt x="58714" y="51152"/>
                    <a:pt x="56330" y="53536"/>
                    <a:pt x="53381" y="53572"/>
                  </a:cubicBezTo>
                  <a:close/>
                  <a:moveTo>
                    <a:pt x="10431" y="42834"/>
                  </a:moveTo>
                  <a:lnTo>
                    <a:pt x="47797" y="42834"/>
                  </a:lnTo>
                  <a:lnTo>
                    <a:pt x="47797" y="10980"/>
                  </a:lnTo>
                  <a:lnTo>
                    <a:pt x="10431" y="1098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382A571-FD5D-4FAB-A931-EA40C44F631D}"/>
                </a:ext>
              </a:extLst>
            </p:cNvPr>
            <p:cNvSpPr/>
            <p:nvPr/>
          </p:nvSpPr>
          <p:spPr>
            <a:xfrm>
              <a:off x="9406634" y="2600404"/>
              <a:ext cx="58769" cy="53687"/>
            </a:xfrm>
            <a:custGeom>
              <a:avLst/>
              <a:gdLst>
                <a:gd name="connsiteX0" fmla="*/ 53310 w 58769"/>
                <a:gd name="connsiteY0" fmla="*/ 53572 h 53687"/>
                <a:gd name="connsiteX1" fmla="*/ 5278 w 58769"/>
                <a:gd name="connsiteY1" fmla="*/ 53572 h 53687"/>
                <a:gd name="connsiteX2" fmla="*/ -91 w 58769"/>
                <a:gd name="connsiteY2" fmla="*/ 48203 h 53687"/>
                <a:gd name="connsiteX3" fmla="*/ -91 w 58769"/>
                <a:gd name="connsiteY3" fmla="*/ 5254 h 53687"/>
                <a:gd name="connsiteX4" fmla="*/ 5135 w 58769"/>
                <a:gd name="connsiteY4" fmla="*/ -115 h 53687"/>
                <a:gd name="connsiteX5" fmla="*/ 5278 w 58769"/>
                <a:gd name="connsiteY5" fmla="*/ -115 h 53687"/>
                <a:gd name="connsiteX6" fmla="*/ 53310 w 58769"/>
                <a:gd name="connsiteY6" fmla="*/ -115 h 53687"/>
                <a:gd name="connsiteX7" fmla="*/ 58679 w 58769"/>
                <a:gd name="connsiteY7" fmla="*/ 5111 h 53687"/>
                <a:gd name="connsiteX8" fmla="*/ 58679 w 58769"/>
                <a:gd name="connsiteY8" fmla="*/ 5254 h 53687"/>
                <a:gd name="connsiteX9" fmla="*/ 58679 w 58769"/>
                <a:gd name="connsiteY9" fmla="*/ 48203 h 53687"/>
                <a:gd name="connsiteX10" fmla="*/ 53310 w 58769"/>
                <a:gd name="connsiteY10" fmla="*/ 53572 h 53687"/>
                <a:gd name="connsiteX11" fmla="*/ 10360 w 58769"/>
                <a:gd name="connsiteY11" fmla="*/ 42835 h 53687"/>
                <a:gd name="connsiteX12" fmla="*/ 47655 w 58769"/>
                <a:gd name="connsiteY12" fmla="*/ 42835 h 53687"/>
                <a:gd name="connsiteX13" fmla="*/ 47655 w 58769"/>
                <a:gd name="connsiteY13" fmla="*/ 10980 h 53687"/>
                <a:gd name="connsiteX14" fmla="*/ 10360 w 58769"/>
                <a:gd name="connsiteY14" fmla="*/ 10980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769" h="53687">
                  <a:moveTo>
                    <a:pt x="53310" y="53572"/>
                  </a:moveTo>
                  <a:lnTo>
                    <a:pt x="5278" y="53572"/>
                  </a:lnTo>
                  <a:cubicBezTo>
                    <a:pt x="2315" y="53572"/>
                    <a:pt x="-91" y="51167"/>
                    <a:pt x="-91" y="48203"/>
                  </a:cubicBezTo>
                  <a:lnTo>
                    <a:pt x="-91" y="5254"/>
                  </a:lnTo>
                  <a:cubicBezTo>
                    <a:pt x="-134" y="2326"/>
                    <a:pt x="2207" y="-72"/>
                    <a:pt x="5135" y="-115"/>
                  </a:cubicBezTo>
                  <a:cubicBezTo>
                    <a:pt x="5185" y="-115"/>
                    <a:pt x="5228" y="-115"/>
                    <a:pt x="5278" y="-115"/>
                  </a:cubicBezTo>
                  <a:lnTo>
                    <a:pt x="53310" y="-115"/>
                  </a:lnTo>
                  <a:cubicBezTo>
                    <a:pt x="56238" y="-158"/>
                    <a:pt x="58636" y="2183"/>
                    <a:pt x="58679" y="5111"/>
                  </a:cubicBezTo>
                  <a:cubicBezTo>
                    <a:pt x="58679" y="5161"/>
                    <a:pt x="58679" y="5204"/>
                    <a:pt x="58679" y="5254"/>
                  </a:cubicBezTo>
                  <a:lnTo>
                    <a:pt x="58679" y="48203"/>
                  </a:lnTo>
                  <a:cubicBezTo>
                    <a:pt x="58679" y="51167"/>
                    <a:pt x="56274" y="53572"/>
                    <a:pt x="53310" y="53572"/>
                  </a:cubicBezTo>
                  <a:close/>
                  <a:moveTo>
                    <a:pt x="10360" y="42835"/>
                  </a:moveTo>
                  <a:lnTo>
                    <a:pt x="47655" y="42835"/>
                  </a:lnTo>
                  <a:lnTo>
                    <a:pt x="47655" y="10980"/>
                  </a:lnTo>
                  <a:lnTo>
                    <a:pt x="10360" y="1098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CDA5F43-119A-4083-8975-801722EAD05E}"/>
                </a:ext>
              </a:extLst>
            </p:cNvPr>
            <p:cNvSpPr/>
            <p:nvPr/>
          </p:nvSpPr>
          <p:spPr>
            <a:xfrm>
              <a:off x="9498833" y="2600404"/>
              <a:ext cx="58841" cy="53687"/>
            </a:xfrm>
            <a:custGeom>
              <a:avLst/>
              <a:gdLst>
                <a:gd name="connsiteX0" fmla="*/ 53381 w 58841"/>
                <a:gd name="connsiteY0" fmla="*/ 53572 h 53687"/>
                <a:gd name="connsiteX1" fmla="*/ 5277 w 58841"/>
                <a:gd name="connsiteY1" fmla="*/ 53572 h 53687"/>
                <a:gd name="connsiteX2" fmla="*/ -91 w 58841"/>
                <a:gd name="connsiteY2" fmla="*/ 48203 h 53687"/>
                <a:gd name="connsiteX3" fmla="*/ -91 w 58841"/>
                <a:gd name="connsiteY3" fmla="*/ 5253 h 53687"/>
                <a:gd name="connsiteX4" fmla="*/ 5277 w 58841"/>
                <a:gd name="connsiteY4" fmla="*/ -115 h 53687"/>
                <a:gd name="connsiteX5" fmla="*/ 53381 w 58841"/>
                <a:gd name="connsiteY5" fmla="*/ -115 h 53687"/>
                <a:gd name="connsiteX6" fmla="*/ 58750 w 58841"/>
                <a:gd name="connsiteY6" fmla="*/ 5253 h 53687"/>
                <a:gd name="connsiteX7" fmla="*/ 58750 w 58841"/>
                <a:gd name="connsiteY7" fmla="*/ 48203 h 53687"/>
                <a:gd name="connsiteX8" fmla="*/ 53381 w 58841"/>
                <a:gd name="connsiteY8" fmla="*/ 53572 h 53687"/>
                <a:gd name="connsiteX9" fmla="*/ 10431 w 58841"/>
                <a:gd name="connsiteY9" fmla="*/ 42834 h 53687"/>
                <a:gd name="connsiteX10" fmla="*/ 47798 w 58841"/>
                <a:gd name="connsiteY10" fmla="*/ 42834 h 53687"/>
                <a:gd name="connsiteX11" fmla="*/ 47798 w 58841"/>
                <a:gd name="connsiteY11" fmla="*/ 10980 h 53687"/>
                <a:gd name="connsiteX12" fmla="*/ 10431 w 58841"/>
                <a:gd name="connsiteY12" fmla="*/ 10980 h 5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41" h="53687">
                  <a:moveTo>
                    <a:pt x="53381" y="53572"/>
                  </a:moveTo>
                  <a:lnTo>
                    <a:pt x="5277" y="53572"/>
                  </a:lnTo>
                  <a:cubicBezTo>
                    <a:pt x="2328" y="53536"/>
                    <a:pt x="-55" y="51152"/>
                    <a:pt x="-91" y="48203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lnTo>
                    <a:pt x="53381" y="-115"/>
                  </a:lnTo>
                  <a:cubicBezTo>
                    <a:pt x="56345" y="-115"/>
                    <a:pt x="58750" y="2290"/>
                    <a:pt x="58750" y="5253"/>
                  </a:cubicBezTo>
                  <a:lnTo>
                    <a:pt x="58750" y="48203"/>
                  </a:lnTo>
                  <a:cubicBezTo>
                    <a:pt x="58714" y="51152"/>
                    <a:pt x="56330" y="53536"/>
                    <a:pt x="53381" y="53572"/>
                  </a:cubicBezTo>
                  <a:close/>
                  <a:moveTo>
                    <a:pt x="10431" y="42834"/>
                  </a:moveTo>
                  <a:lnTo>
                    <a:pt x="47798" y="42834"/>
                  </a:lnTo>
                  <a:lnTo>
                    <a:pt x="47798" y="10980"/>
                  </a:lnTo>
                  <a:lnTo>
                    <a:pt x="10431" y="1098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FE656AD-70DE-4969-9E7C-392B3C8E390C}"/>
                </a:ext>
              </a:extLst>
            </p:cNvPr>
            <p:cNvSpPr/>
            <p:nvPr/>
          </p:nvSpPr>
          <p:spPr>
            <a:xfrm>
              <a:off x="9406634" y="2669410"/>
              <a:ext cx="58769" cy="53329"/>
            </a:xfrm>
            <a:custGeom>
              <a:avLst/>
              <a:gdLst>
                <a:gd name="connsiteX0" fmla="*/ 53309 w 58769"/>
                <a:gd name="connsiteY0" fmla="*/ 53214 h 53329"/>
                <a:gd name="connsiteX1" fmla="*/ 5277 w 58769"/>
                <a:gd name="connsiteY1" fmla="*/ 53214 h 53329"/>
                <a:gd name="connsiteX2" fmla="*/ -91 w 58769"/>
                <a:gd name="connsiteY2" fmla="*/ 47845 h 53329"/>
                <a:gd name="connsiteX3" fmla="*/ -91 w 58769"/>
                <a:gd name="connsiteY3" fmla="*/ 5253 h 53329"/>
                <a:gd name="connsiteX4" fmla="*/ 5277 w 58769"/>
                <a:gd name="connsiteY4" fmla="*/ -115 h 53329"/>
                <a:gd name="connsiteX5" fmla="*/ 53309 w 58769"/>
                <a:gd name="connsiteY5" fmla="*/ -115 h 53329"/>
                <a:gd name="connsiteX6" fmla="*/ 58678 w 58769"/>
                <a:gd name="connsiteY6" fmla="*/ 5253 h 53329"/>
                <a:gd name="connsiteX7" fmla="*/ 58678 w 58769"/>
                <a:gd name="connsiteY7" fmla="*/ 47845 h 53329"/>
                <a:gd name="connsiteX8" fmla="*/ 53309 w 58769"/>
                <a:gd name="connsiteY8" fmla="*/ 53214 h 53329"/>
                <a:gd name="connsiteX9" fmla="*/ 10360 w 58769"/>
                <a:gd name="connsiteY9" fmla="*/ 42476 h 53329"/>
                <a:gd name="connsiteX10" fmla="*/ 47654 w 58769"/>
                <a:gd name="connsiteY10" fmla="*/ 42476 h 53329"/>
                <a:gd name="connsiteX11" fmla="*/ 47654 w 58769"/>
                <a:gd name="connsiteY11" fmla="*/ 10622 h 53329"/>
                <a:gd name="connsiteX12" fmla="*/ 10360 w 58769"/>
                <a:gd name="connsiteY12" fmla="*/ 10622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69" h="53329">
                  <a:moveTo>
                    <a:pt x="53309" y="53214"/>
                  </a:moveTo>
                  <a:lnTo>
                    <a:pt x="5277" y="53214"/>
                  </a:lnTo>
                  <a:cubicBezTo>
                    <a:pt x="2314" y="53214"/>
                    <a:pt x="-91" y="50808"/>
                    <a:pt x="-91" y="47845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lnTo>
                    <a:pt x="53309" y="-115"/>
                  </a:lnTo>
                  <a:cubicBezTo>
                    <a:pt x="56273" y="-115"/>
                    <a:pt x="58678" y="2290"/>
                    <a:pt x="58678" y="5253"/>
                  </a:cubicBezTo>
                  <a:lnTo>
                    <a:pt x="58678" y="47845"/>
                  </a:lnTo>
                  <a:cubicBezTo>
                    <a:pt x="58678" y="50808"/>
                    <a:pt x="56273" y="53214"/>
                    <a:pt x="53309" y="53214"/>
                  </a:cubicBezTo>
                  <a:close/>
                  <a:moveTo>
                    <a:pt x="10360" y="42476"/>
                  </a:moveTo>
                  <a:lnTo>
                    <a:pt x="47654" y="42476"/>
                  </a:lnTo>
                  <a:lnTo>
                    <a:pt x="47654" y="10622"/>
                  </a:lnTo>
                  <a:lnTo>
                    <a:pt x="10360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42B9D5B-C6B2-4950-BFBB-D3292264980D}"/>
                </a:ext>
              </a:extLst>
            </p:cNvPr>
            <p:cNvSpPr/>
            <p:nvPr/>
          </p:nvSpPr>
          <p:spPr>
            <a:xfrm>
              <a:off x="9498833" y="2669410"/>
              <a:ext cx="58841" cy="53329"/>
            </a:xfrm>
            <a:custGeom>
              <a:avLst/>
              <a:gdLst>
                <a:gd name="connsiteX0" fmla="*/ 53381 w 58841"/>
                <a:gd name="connsiteY0" fmla="*/ 53214 h 53329"/>
                <a:gd name="connsiteX1" fmla="*/ 5277 w 58841"/>
                <a:gd name="connsiteY1" fmla="*/ 53214 h 53329"/>
                <a:gd name="connsiteX2" fmla="*/ -91 w 58841"/>
                <a:gd name="connsiteY2" fmla="*/ 47845 h 53329"/>
                <a:gd name="connsiteX3" fmla="*/ -91 w 58841"/>
                <a:gd name="connsiteY3" fmla="*/ 5253 h 53329"/>
                <a:gd name="connsiteX4" fmla="*/ 5277 w 58841"/>
                <a:gd name="connsiteY4" fmla="*/ -115 h 53329"/>
                <a:gd name="connsiteX5" fmla="*/ 53381 w 58841"/>
                <a:gd name="connsiteY5" fmla="*/ -115 h 53329"/>
                <a:gd name="connsiteX6" fmla="*/ 58750 w 58841"/>
                <a:gd name="connsiteY6" fmla="*/ 5253 h 53329"/>
                <a:gd name="connsiteX7" fmla="*/ 58750 w 58841"/>
                <a:gd name="connsiteY7" fmla="*/ 47845 h 53329"/>
                <a:gd name="connsiteX8" fmla="*/ 53381 w 58841"/>
                <a:gd name="connsiteY8" fmla="*/ 53214 h 53329"/>
                <a:gd name="connsiteX9" fmla="*/ 10431 w 58841"/>
                <a:gd name="connsiteY9" fmla="*/ 42476 h 53329"/>
                <a:gd name="connsiteX10" fmla="*/ 47798 w 58841"/>
                <a:gd name="connsiteY10" fmla="*/ 42476 h 53329"/>
                <a:gd name="connsiteX11" fmla="*/ 47798 w 58841"/>
                <a:gd name="connsiteY11" fmla="*/ 10622 h 53329"/>
                <a:gd name="connsiteX12" fmla="*/ 10431 w 58841"/>
                <a:gd name="connsiteY12" fmla="*/ 10622 h 5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41" h="53329">
                  <a:moveTo>
                    <a:pt x="53381" y="53214"/>
                  </a:moveTo>
                  <a:lnTo>
                    <a:pt x="5277" y="53214"/>
                  </a:lnTo>
                  <a:cubicBezTo>
                    <a:pt x="2328" y="53178"/>
                    <a:pt x="-55" y="50794"/>
                    <a:pt x="-91" y="47845"/>
                  </a:cubicBezTo>
                  <a:lnTo>
                    <a:pt x="-91" y="5253"/>
                  </a:lnTo>
                  <a:cubicBezTo>
                    <a:pt x="-55" y="2304"/>
                    <a:pt x="2328" y="-80"/>
                    <a:pt x="5277" y="-115"/>
                  </a:cubicBezTo>
                  <a:lnTo>
                    <a:pt x="53381" y="-115"/>
                  </a:lnTo>
                  <a:cubicBezTo>
                    <a:pt x="56330" y="-80"/>
                    <a:pt x="58714" y="2304"/>
                    <a:pt x="58750" y="5253"/>
                  </a:cubicBezTo>
                  <a:lnTo>
                    <a:pt x="58750" y="47845"/>
                  </a:lnTo>
                  <a:cubicBezTo>
                    <a:pt x="58714" y="50794"/>
                    <a:pt x="56330" y="53178"/>
                    <a:pt x="53381" y="53214"/>
                  </a:cubicBezTo>
                  <a:close/>
                  <a:moveTo>
                    <a:pt x="10431" y="42476"/>
                  </a:moveTo>
                  <a:lnTo>
                    <a:pt x="47798" y="42476"/>
                  </a:lnTo>
                  <a:lnTo>
                    <a:pt x="47798" y="10622"/>
                  </a:lnTo>
                  <a:lnTo>
                    <a:pt x="10431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542D115-02AA-4B4C-BFA0-CFC4BF0EB221}"/>
                </a:ext>
              </a:extLst>
            </p:cNvPr>
            <p:cNvSpPr/>
            <p:nvPr/>
          </p:nvSpPr>
          <p:spPr>
            <a:xfrm>
              <a:off x="9591032" y="2600762"/>
              <a:ext cx="58840" cy="121977"/>
            </a:xfrm>
            <a:custGeom>
              <a:avLst/>
              <a:gdLst>
                <a:gd name="connsiteX0" fmla="*/ 53381 w 58840"/>
                <a:gd name="connsiteY0" fmla="*/ 121862 h 121977"/>
                <a:gd name="connsiteX1" fmla="*/ 5277 w 58840"/>
                <a:gd name="connsiteY1" fmla="*/ 121862 h 121977"/>
                <a:gd name="connsiteX2" fmla="*/ -91 w 58840"/>
                <a:gd name="connsiteY2" fmla="*/ 116493 h 121977"/>
                <a:gd name="connsiteX3" fmla="*/ -91 w 58840"/>
                <a:gd name="connsiteY3" fmla="*/ 5253 h 121977"/>
                <a:gd name="connsiteX4" fmla="*/ 5277 w 58840"/>
                <a:gd name="connsiteY4" fmla="*/ -115 h 121977"/>
                <a:gd name="connsiteX5" fmla="*/ 53381 w 58840"/>
                <a:gd name="connsiteY5" fmla="*/ -115 h 121977"/>
                <a:gd name="connsiteX6" fmla="*/ 58750 w 58840"/>
                <a:gd name="connsiteY6" fmla="*/ 5253 h 121977"/>
                <a:gd name="connsiteX7" fmla="*/ 58750 w 58840"/>
                <a:gd name="connsiteY7" fmla="*/ 116493 h 121977"/>
                <a:gd name="connsiteX8" fmla="*/ 53381 w 58840"/>
                <a:gd name="connsiteY8" fmla="*/ 121862 h 121977"/>
                <a:gd name="connsiteX9" fmla="*/ 10431 w 58840"/>
                <a:gd name="connsiteY9" fmla="*/ 111124 h 121977"/>
                <a:gd name="connsiteX10" fmla="*/ 47797 w 58840"/>
                <a:gd name="connsiteY10" fmla="*/ 111124 h 121977"/>
                <a:gd name="connsiteX11" fmla="*/ 47797 w 58840"/>
                <a:gd name="connsiteY11" fmla="*/ 10908 h 121977"/>
                <a:gd name="connsiteX12" fmla="*/ 10431 w 58840"/>
                <a:gd name="connsiteY12" fmla="*/ 10908 h 12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840" h="121977">
                  <a:moveTo>
                    <a:pt x="53381" y="121862"/>
                  </a:moveTo>
                  <a:lnTo>
                    <a:pt x="5277" y="121862"/>
                  </a:lnTo>
                  <a:cubicBezTo>
                    <a:pt x="2328" y="121826"/>
                    <a:pt x="-56" y="119442"/>
                    <a:pt x="-91" y="116493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lnTo>
                    <a:pt x="53381" y="-115"/>
                  </a:lnTo>
                  <a:cubicBezTo>
                    <a:pt x="56344" y="-115"/>
                    <a:pt x="58750" y="2290"/>
                    <a:pt x="58750" y="5253"/>
                  </a:cubicBezTo>
                  <a:lnTo>
                    <a:pt x="58750" y="116493"/>
                  </a:lnTo>
                  <a:cubicBezTo>
                    <a:pt x="58714" y="119442"/>
                    <a:pt x="56330" y="121826"/>
                    <a:pt x="53381" y="121862"/>
                  </a:cubicBezTo>
                  <a:close/>
                  <a:moveTo>
                    <a:pt x="10431" y="111124"/>
                  </a:moveTo>
                  <a:lnTo>
                    <a:pt x="47797" y="111124"/>
                  </a:lnTo>
                  <a:lnTo>
                    <a:pt x="47797" y="10908"/>
                  </a:lnTo>
                  <a:lnTo>
                    <a:pt x="10431" y="10908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C302B50-980C-476E-8E4D-2267CECAD354}"/>
                </a:ext>
              </a:extLst>
            </p:cNvPr>
            <p:cNvSpPr/>
            <p:nvPr/>
          </p:nvSpPr>
          <p:spPr>
            <a:xfrm>
              <a:off x="9501983" y="2435406"/>
              <a:ext cx="102935" cy="10737"/>
            </a:xfrm>
            <a:custGeom>
              <a:avLst/>
              <a:gdLst>
                <a:gd name="connsiteX0" fmla="*/ 97476 w 102935"/>
                <a:gd name="connsiteY0" fmla="*/ 10622 h 10737"/>
                <a:gd name="connsiteX1" fmla="*/ 5277 w 102935"/>
                <a:gd name="connsiteY1" fmla="*/ 10622 h 10737"/>
                <a:gd name="connsiteX2" fmla="*/ -91 w 102935"/>
                <a:gd name="connsiteY2" fmla="*/ 5253 h 10737"/>
                <a:gd name="connsiteX3" fmla="*/ 5277 w 102935"/>
                <a:gd name="connsiteY3" fmla="*/ -115 h 10737"/>
                <a:gd name="connsiteX4" fmla="*/ 97476 w 102935"/>
                <a:gd name="connsiteY4" fmla="*/ -115 h 10737"/>
                <a:gd name="connsiteX5" fmla="*/ 102845 w 102935"/>
                <a:gd name="connsiteY5" fmla="*/ 5253 h 10737"/>
                <a:gd name="connsiteX6" fmla="*/ 97476 w 102935"/>
                <a:gd name="connsiteY6" fmla="*/ 10622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935" h="10737">
                  <a:moveTo>
                    <a:pt x="97476" y="10622"/>
                  </a:moveTo>
                  <a:lnTo>
                    <a:pt x="5277" y="10622"/>
                  </a:lnTo>
                  <a:cubicBezTo>
                    <a:pt x="2314" y="10622"/>
                    <a:pt x="-91" y="8217"/>
                    <a:pt x="-91" y="5253"/>
                  </a:cubicBezTo>
                  <a:cubicBezTo>
                    <a:pt x="-91" y="2290"/>
                    <a:pt x="2314" y="-115"/>
                    <a:pt x="5277" y="-115"/>
                  </a:cubicBezTo>
                  <a:lnTo>
                    <a:pt x="97476" y="-115"/>
                  </a:lnTo>
                  <a:cubicBezTo>
                    <a:pt x="100439" y="-115"/>
                    <a:pt x="102845" y="2290"/>
                    <a:pt x="102845" y="5253"/>
                  </a:cubicBezTo>
                  <a:cubicBezTo>
                    <a:pt x="102845" y="8217"/>
                    <a:pt x="100439" y="10622"/>
                    <a:pt x="97476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FCDD30C0-AAAB-41D5-B785-AEE5AA6D089C}"/>
              </a:ext>
            </a:extLst>
          </p:cNvPr>
          <p:cNvSpPr/>
          <p:nvPr/>
        </p:nvSpPr>
        <p:spPr>
          <a:xfrm>
            <a:off x="10005124" y="2341851"/>
            <a:ext cx="331155" cy="414102"/>
          </a:xfrm>
          <a:custGeom>
            <a:avLst/>
            <a:gdLst>
              <a:gd name="connsiteX0" fmla="*/ 331064 w 331155"/>
              <a:gd name="connsiteY0" fmla="*/ 159796 h 414102"/>
              <a:gd name="connsiteX1" fmla="*/ 184319 w 331155"/>
              <a:gd name="connsiteY1" fmla="*/ 12980 h 414102"/>
              <a:gd name="connsiteX2" fmla="*/ 113238 w 331155"/>
              <a:gd name="connsiteY2" fmla="*/ 31448 h 414102"/>
              <a:gd name="connsiteX3" fmla="*/ 98921 w 331155"/>
              <a:gd name="connsiteY3" fmla="*/ 2815 h 414102"/>
              <a:gd name="connsiteX4" fmla="*/ 91584 w 331155"/>
              <a:gd name="connsiteY4" fmla="*/ 496 h 414102"/>
              <a:gd name="connsiteX5" fmla="*/ 91405 w 331155"/>
              <a:gd name="connsiteY5" fmla="*/ 596 h 414102"/>
              <a:gd name="connsiteX6" fmla="*/ 25041 w 331155"/>
              <a:gd name="connsiteY6" fmla="*/ 252682 h 414102"/>
              <a:gd name="connsiteX7" fmla="*/ 153396 w 331155"/>
              <a:gd name="connsiteY7" fmla="*/ 341545 h 414102"/>
              <a:gd name="connsiteX8" fmla="*/ 153396 w 331155"/>
              <a:gd name="connsiteY8" fmla="*/ 383349 h 414102"/>
              <a:gd name="connsiteX9" fmla="*/ 88613 w 331155"/>
              <a:gd name="connsiteY9" fmla="*/ 383349 h 414102"/>
              <a:gd name="connsiteX10" fmla="*/ 83245 w 331155"/>
              <a:gd name="connsiteY10" fmla="*/ 388718 h 414102"/>
              <a:gd name="connsiteX11" fmla="*/ 83245 w 331155"/>
              <a:gd name="connsiteY11" fmla="*/ 408618 h 414102"/>
              <a:gd name="connsiteX12" fmla="*/ 88613 w 331155"/>
              <a:gd name="connsiteY12" fmla="*/ 413987 h 414102"/>
              <a:gd name="connsiteX13" fmla="*/ 242373 w 331155"/>
              <a:gd name="connsiteY13" fmla="*/ 413987 h 414102"/>
              <a:gd name="connsiteX14" fmla="*/ 247742 w 331155"/>
              <a:gd name="connsiteY14" fmla="*/ 408761 h 414102"/>
              <a:gd name="connsiteX15" fmla="*/ 247742 w 331155"/>
              <a:gd name="connsiteY15" fmla="*/ 408618 h 414102"/>
              <a:gd name="connsiteX16" fmla="*/ 247742 w 331155"/>
              <a:gd name="connsiteY16" fmla="*/ 388360 h 414102"/>
              <a:gd name="connsiteX17" fmla="*/ 242373 w 331155"/>
              <a:gd name="connsiteY17" fmla="*/ 382991 h 414102"/>
              <a:gd name="connsiteX18" fmla="*/ 177233 w 331155"/>
              <a:gd name="connsiteY18" fmla="*/ 382991 h 414102"/>
              <a:gd name="connsiteX19" fmla="*/ 177233 w 331155"/>
              <a:gd name="connsiteY19" fmla="*/ 343907 h 414102"/>
              <a:gd name="connsiteX20" fmla="*/ 184391 w 331155"/>
              <a:gd name="connsiteY20" fmla="*/ 343907 h 414102"/>
              <a:gd name="connsiteX21" fmla="*/ 255974 w 331155"/>
              <a:gd name="connsiteY21" fmla="*/ 329591 h 414102"/>
              <a:gd name="connsiteX22" fmla="*/ 258909 w 331155"/>
              <a:gd name="connsiteY22" fmla="*/ 326512 h 414102"/>
              <a:gd name="connsiteX23" fmla="*/ 258909 w 331155"/>
              <a:gd name="connsiteY23" fmla="*/ 322289 h 414102"/>
              <a:gd name="connsiteX24" fmla="*/ 244592 w 331155"/>
              <a:gd name="connsiteY24" fmla="*/ 293656 h 414102"/>
              <a:gd name="connsiteX25" fmla="*/ 331064 w 331155"/>
              <a:gd name="connsiteY25" fmla="*/ 159796 h 414102"/>
              <a:gd name="connsiteX26" fmla="*/ 236933 w 331155"/>
              <a:gd name="connsiteY26" fmla="*/ 393729 h 414102"/>
              <a:gd name="connsiteX27" fmla="*/ 236933 w 331155"/>
              <a:gd name="connsiteY27" fmla="*/ 402891 h 414102"/>
              <a:gd name="connsiteX28" fmla="*/ 93767 w 331155"/>
              <a:gd name="connsiteY28" fmla="*/ 402891 h 414102"/>
              <a:gd name="connsiteX29" fmla="*/ 93767 w 331155"/>
              <a:gd name="connsiteY29" fmla="*/ 393729 h 414102"/>
              <a:gd name="connsiteX30" fmla="*/ 158550 w 331155"/>
              <a:gd name="connsiteY30" fmla="*/ 393729 h 414102"/>
              <a:gd name="connsiteX31" fmla="*/ 163918 w 331155"/>
              <a:gd name="connsiteY31" fmla="*/ 388360 h 414102"/>
              <a:gd name="connsiteX32" fmla="*/ 163918 w 331155"/>
              <a:gd name="connsiteY32" fmla="*/ 344694 h 414102"/>
              <a:gd name="connsiteX33" fmla="*/ 166424 w 331155"/>
              <a:gd name="connsiteY33" fmla="*/ 344694 h 414102"/>
              <a:gd name="connsiteX34" fmla="*/ 166424 w 331155"/>
              <a:gd name="connsiteY34" fmla="*/ 388360 h 414102"/>
              <a:gd name="connsiteX35" fmla="*/ 171792 w 331155"/>
              <a:gd name="connsiteY35" fmla="*/ 393729 h 414102"/>
              <a:gd name="connsiteX36" fmla="*/ 320327 w 331155"/>
              <a:gd name="connsiteY36" fmla="*/ 159796 h 414102"/>
              <a:gd name="connsiteX37" fmla="*/ 320327 w 331155"/>
              <a:gd name="connsiteY37" fmla="*/ 159796 h 414102"/>
              <a:gd name="connsiteX38" fmla="*/ 310305 w 331155"/>
              <a:gd name="connsiteY38" fmla="*/ 169245 h 414102"/>
              <a:gd name="connsiteX39" fmla="*/ 300355 w 331155"/>
              <a:gd name="connsiteY39" fmla="*/ 174041 h 414102"/>
              <a:gd name="connsiteX40" fmla="*/ 295631 w 331155"/>
              <a:gd name="connsiteY40" fmla="*/ 171321 h 414102"/>
              <a:gd name="connsiteX41" fmla="*/ 290706 w 331155"/>
              <a:gd name="connsiteY41" fmla="*/ 170154 h 414102"/>
              <a:gd name="connsiteX42" fmla="*/ 289188 w 331155"/>
              <a:gd name="connsiteY42" fmla="*/ 174328 h 414102"/>
              <a:gd name="connsiteX43" fmla="*/ 292338 w 331155"/>
              <a:gd name="connsiteY43" fmla="*/ 185065 h 414102"/>
              <a:gd name="connsiteX44" fmla="*/ 292767 w 331155"/>
              <a:gd name="connsiteY44" fmla="*/ 199382 h 414102"/>
              <a:gd name="connsiteX45" fmla="*/ 292195 w 331155"/>
              <a:gd name="connsiteY45" fmla="*/ 205752 h 414102"/>
              <a:gd name="connsiteX46" fmla="*/ 278952 w 331155"/>
              <a:gd name="connsiteY46" fmla="*/ 217349 h 414102"/>
              <a:gd name="connsiteX47" fmla="*/ 262774 w 331155"/>
              <a:gd name="connsiteY47" fmla="*/ 234743 h 414102"/>
              <a:gd name="connsiteX48" fmla="*/ 259839 w 331155"/>
              <a:gd name="connsiteY48" fmla="*/ 245051 h 414102"/>
              <a:gd name="connsiteX49" fmla="*/ 261056 w 331155"/>
              <a:gd name="connsiteY49" fmla="*/ 245624 h 414102"/>
              <a:gd name="connsiteX50" fmla="*/ 270076 w 331155"/>
              <a:gd name="connsiteY50" fmla="*/ 265309 h 414102"/>
              <a:gd name="connsiteX51" fmla="*/ 265566 w 331155"/>
              <a:gd name="connsiteY51" fmla="*/ 268674 h 414102"/>
              <a:gd name="connsiteX52" fmla="*/ 263275 w 331155"/>
              <a:gd name="connsiteY52" fmla="*/ 268674 h 414102"/>
              <a:gd name="connsiteX53" fmla="*/ 260985 w 331155"/>
              <a:gd name="connsiteY53" fmla="*/ 266240 h 414102"/>
              <a:gd name="connsiteX54" fmla="*/ 259481 w 331155"/>
              <a:gd name="connsiteY54" fmla="*/ 262446 h 414102"/>
              <a:gd name="connsiteX55" fmla="*/ 258479 w 331155"/>
              <a:gd name="connsiteY55" fmla="*/ 254715 h 414102"/>
              <a:gd name="connsiteX56" fmla="*/ 253898 w 331155"/>
              <a:gd name="connsiteY56" fmla="*/ 246912 h 414102"/>
              <a:gd name="connsiteX57" fmla="*/ 249173 w 331155"/>
              <a:gd name="connsiteY57" fmla="*/ 250850 h 414102"/>
              <a:gd name="connsiteX58" fmla="*/ 240011 w 331155"/>
              <a:gd name="connsiteY58" fmla="*/ 263520 h 414102"/>
              <a:gd name="connsiteX59" fmla="*/ 231492 w 331155"/>
              <a:gd name="connsiteY59" fmla="*/ 272897 h 414102"/>
              <a:gd name="connsiteX60" fmla="*/ 229918 w 331155"/>
              <a:gd name="connsiteY60" fmla="*/ 274185 h 414102"/>
              <a:gd name="connsiteX61" fmla="*/ 227412 w 331155"/>
              <a:gd name="connsiteY61" fmla="*/ 275546 h 414102"/>
              <a:gd name="connsiteX62" fmla="*/ 220254 w 331155"/>
              <a:gd name="connsiteY62" fmla="*/ 266311 h 414102"/>
              <a:gd name="connsiteX63" fmla="*/ 219109 w 331155"/>
              <a:gd name="connsiteY63" fmla="*/ 264379 h 414102"/>
              <a:gd name="connsiteX64" fmla="*/ 218107 w 331155"/>
              <a:gd name="connsiteY64" fmla="*/ 262589 h 414102"/>
              <a:gd name="connsiteX65" fmla="*/ 220397 w 331155"/>
              <a:gd name="connsiteY65" fmla="*/ 262016 h 414102"/>
              <a:gd name="connsiteX66" fmla="*/ 236074 w 331155"/>
              <a:gd name="connsiteY66" fmla="*/ 253999 h 414102"/>
              <a:gd name="connsiteX67" fmla="*/ 240512 w 331155"/>
              <a:gd name="connsiteY67" fmla="*/ 243620 h 414102"/>
              <a:gd name="connsiteX68" fmla="*/ 227054 w 331155"/>
              <a:gd name="connsiteY68" fmla="*/ 232667 h 414102"/>
              <a:gd name="connsiteX69" fmla="*/ 220540 w 331155"/>
              <a:gd name="connsiteY69" fmla="*/ 229589 h 414102"/>
              <a:gd name="connsiteX70" fmla="*/ 208514 w 331155"/>
              <a:gd name="connsiteY70" fmla="*/ 219067 h 414102"/>
              <a:gd name="connsiteX71" fmla="*/ 206081 w 331155"/>
              <a:gd name="connsiteY71" fmla="*/ 215702 h 414102"/>
              <a:gd name="connsiteX72" fmla="*/ 204577 w 331155"/>
              <a:gd name="connsiteY72" fmla="*/ 213125 h 414102"/>
              <a:gd name="connsiteX73" fmla="*/ 217534 w 331155"/>
              <a:gd name="connsiteY73" fmla="*/ 208473 h 414102"/>
              <a:gd name="connsiteX74" fmla="*/ 219681 w 331155"/>
              <a:gd name="connsiteY74" fmla="*/ 207900 h 414102"/>
              <a:gd name="connsiteX75" fmla="*/ 241514 w 331155"/>
              <a:gd name="connsiteY75" fmla="*/ 207900 h 414102"/>
              <a:gd name="connsiteX76" fmla="*/ 245236 w 331155"/>
              <a:gd name="connsiteY76" fmla="*/ 207327 h 414102"/>
              <a:gd name="connsiteX77" fmla="*/ 265423 w 331155"/>
              <a:gd name="connsiteY77" fmla="*/ 189861 h 414102"/>
              <a:gd name="connsiteX78" fmla="*/ 274657 w 331155"/>
              <a:gd name="connsiteY78" fmla="*/ 177263 h 414102"/>
              <a:gd name="connsiteX79" fmla="*/ 267857 w 331155"/>
              <a:gd name="connsiteY79" fmla="*/ 177263 h 414102"/>
              <a:gd name="connsiteX80" fmla="*/ 254972 w 331155"/>
              <a:gd name="connsiteY80" fmla="*/ 181199 h 414102"/>
              <a:gd name="connsiteX81" fmla="*/ 252108 w 331155"/>
              <a:gd name="connsiteY81" fmla="*/ 179553 h 414102"/>
              <a:gd name="connsiteX82" fmla="*/ 257907 w 331155"/>
              <a:gd name="connsiteY82" fmla="*/ 167957 h 414102"/>
              <a:gd name="connsiteX83" fmla="*/ 260054 w 331155"/>
              <a:gd name="connsiteY83" fmla="*/ 165022 h 414102"/>
              <a:gd name="connsiteX84" fmla="*/ 260412 w 331155"/>
              <a:gd name="connsiteY84" fmla="*/ 165022 h 414102"/>
              <a:gd name="connsiteX85" fmla="*/ 283891 w 331155"/>
              <a:gd name="connsiteY85" fmla="*/ 163590 h 414102"/>
              <a:gd name="connsiteX86" fmla="*/ 299353 w 331155"/>
              <a:gd name="connsiteY86" fmla="*/ 154284 h 414102"/>
              <a:gd name="connsiteX87" fmla="*/ 285036 w 331155"/>
              <a:gd name="connsiteY87" fmla="*/ 143332 h 414102"/>
              <a:gd name="connsiteX88" fmla="*/ 258264 w 331155"/>
              <a:gd name="connsiteY88" fmla="*/ 129875 h 414102"/>
              <a:gd name="connsiteX89" fmla="*/ 249818 w 331155"/>
              <a:gd name="connsiteY89" fmla="*/ 131306 h 414102"/>
              <a:gd name="connsiteX90" fmla="*/ 250462 w 331155"/>
              <a:gd name="connsiteY90" fmla="*/ 136102 h 414102"/>
              <a:gd name="connsiteX91" fmla="*/ 250891 w 331155"/>
              <a:gd name="connsiteY91" fmla="*/ 140039 h 414102"/>
              <a:gd name="connsiteX92" fmla="*/ 224119 w 331155"/>
              <a:gd name="connsiteY92" fmla="*/ 138107 h 414102"/>
              <a:gd name="connsiteX93" fmla="*/ 219824 w 331155"/>
              <a:gd name="connsiteY93" fmla="*/ 136532 h 414102"/>
              <a:gd name="connsiteX94" fmla="*/ 219824 w 331155"/>
              <a:gd name="connsiteY94" fmla="*/ 136532 h 414102"/>
              <a:gd name="connsiteX95" fmla="*/ 226124 w 331155"/>
              <a:gd name="connsiteY95" fmla="*/ 127584 h 414102"/>
              <a:gd name="connsiteX96" fmla="*/ 221757 w 331155"/>
              <a:gd name="connsiteY96" fmla="*/ 114914 h 414102"/>
              <a:gd name="connsiteX97" fmla="*/ 219395 w 331155"/>
              <a:gd name="connsiteY97" fmla="*/ 111406 h 414102"/>
              <a:gd name="connsiteX98" fmla="*/ 190762 w 331155"/>
              <a:gd name="connsiteY98" fmla="*/ 99309 h 414102"/>
              <a:gd name="connsiteX99" fmla="*/ 176445 w 331155"/>
              <a:gd name="connsiteY99" fmla="*/ 110046 h 414102"/>
              <a:gd name="connsiteX100" fmla="*/ 174870 w 331155"/>
              <a:gd name="connsiteY100" fmla="*/ 115129 h 414102"/>
              <a:gd name="connsiteX101" fmla="*/ 152322 w 331155"/>
              <a:gd name="connsiteY101" fmla="*/ 123432 h 414102"/>
              <a:gd name="connsiteX102" fmla="*/ 144591 w 331155"/>
              <a:gd name="connsiteY102" fmla="*/ 121213 h 414102"/>
              <a:gd name="connsiteX103" fmla="*/ 144018 w 331155"/>
              <a:gd name="connsiteY103" fmla="*/ 110118 h 414102"/>
              <a:gd name="connsiteX104" fmla="*/ 145164 w 331155"/>
              <a:gd name="connsiteY104" fmla="*/ 104606 h 414102"/>
              <a:gd name="connsiteX105" fmla="*/ 143661 w 331155"/>
              <a:gd name="connsiteY105" fmla="*/ 82272 h 414102"/>
              <a:gd name="connsiteX106" fmla="*/ 129344 w 331155"/>
              <a:gd name="connsiteY106" fmla="*/ 76904 h 414102"/>
              <a:gd name="connsiteX107" fmla="*/ 115958 w 331155"/>
              <a:gd name="connsiteY107" fmla="*/ 73396 h 414102"/>
              <a:gd name="connsiteX108" fmla="*/ 113810 w 331155"/>
              <a:gd name="connsiteY108" fmla="*/ 68886 h 414102"/>
              <a:gd name="connsiteX109" fmla="*/ 127483 w 331155"/>
              <a:gd name="connsiteY109" fmla="*/ 55787 h 414102"/>
              <a:gd name="connsiteX110" fmla="*/ 131205 w 331155"/>
              <a:gd name="connsiteY110" fmla="*/ 53353 h 414102"/>
              <a:gd name="connsiteX111" fmla="*/ 143088 w 331155"/>
              <a:gd name="connsiteY111" fmla="*/ 30518 h 414102"/>
              <a:gd name="connsiteX112" fmla="*/ 313584 w 331155"/>
              <a:gd name="connsiteY112" fmla="*/ 119552 h 414102"/>
              <a:gd name="connsiteX113" fmla="*/ 319826 w 331155"/>
              <a:gd name="connsiteY113" fmla="*/ 160369 h 414102"/>
              <a:gd name="connsiteX114" fmla="*/ 184319 w 331155"/>
              <a:gd name="connsiteY114" fmla="*/ 295803 h 414102"/>
              <a:gd name="connsiteX115" fmla="*/ 151177 w 331155"/>
              <a:gd name="connsiteY115" fmla="*/ 291580 h 414102"/>
              <a:gd name="connsiteX116" fmla="*/ 149459 w 331155"/>
              <a:gd name="connsiteY116" fmla="*/ 284994 h 414102"/>
              <a:gd name="connsiteX117" fmla="*/ 148600 w 331155"/>
              <a:gd name="connsiteY117" fmla="*/ 283706 h 414102"/>
              <a:gd name="connsiteX118" fmla="*/ 135142 w 331155"/>
              <a:gd name="connsiteY118" fmla="*/ 271608 h 414102"/>
              <a:gd name="connsiteX119" fmla="*/ 144806 w 331155"/>
              <a:gd name="connsiteY119" fmla="*/ 265882 h 414102"/>
              <a:gd name="connsiteX120" fmla="*/ 155829 w 331155"/>
              <a:gd name="connsiteY120" fmla="*/ 254643 h 414102"/>
              <a:gd name="connsiteX121" fmla="*/ 157762 w 331155"/>
              <a:gd name="connsiteY121" fmla="*/ 251852 h 414102"/>
              <a:gd name="connsiteX122" fmla="*/ 156545 w 331155"/>
              <a:gd name="connsiteY122" fmla="*/ 248702 h 414102"/>
              <a:gd name="connsiteX123" fmla="*/ 139079 w 331155"/>
              <a:gd name="connsiteY123" fmla="*/ 233884 h 414102"/>
              <a:gd name="connsiteX124" fmla="*/ 137791 w 331155"/>
              <a:gd name="connsiteY124" fmla="*/ 233025 h 414102"/>
              <a:gd name="connsiteX125" fmla="*/ 117676 w 331155"/>
              <a:gd name="connsiteY125" fmla="*/ 224937 h 414102"/>
              <a:gd name="connsiteX126" fmla="*/ 114813 w 331155"/>
              <a:gd name="connsiteY126" fmla="*/ 223791 h 414102"/>
              <a:gd name="connsiteX127" fmla="*/ 112450 w 331155"/>
              <a:gd name="connsiteY127" fmla="*/ 221286 h 414102"/>
              <a:gd name="connsiteX128" fmla="*/ 111734 w 331155"/>
              <a:gd name="connsiteY128" fmla="*/ 220785 h 414102"/>
              <a:gd name="connsiteX129" fmla="*/ 112379 w 331155"/>
              <a:gd name="connsiteY129" fmla="*/ 218709 h 414102"/>
              <a:gd name="connsiteX130" fmla="*/ 113954 w 331155"/>
              <a:gd name="connsiteY130" fmla="*/ 204392 h 414102"/>
              <a:gd name="connsiteX131" fmla="*/ 113954 w 331155"/>
              <a:gd name="connsiteY131" fmla="*/ 202817 h 414102"/>
              <a:gd name="connsiteX132" fmla="*/ 119680 w 331155"/>
              <a:gd name="connsiteY132" fmla="*/ 205108 h 414102"/>
              <a:gd name="connsiteX133" fmla="*/ 129058 w 331155"/>
              <a:gd name="connsiteY133" fmla="*/ 208401 h 414102"/>
              <a:gd name="connsiteX134" fmla="*/ 135858 w 331155"/>
              <a:gd name="connsiteY134" fmla="*/ 205752 h 414102"/>
              <a:gd name="connsiteX135" fmla="*/ 131849 w 331155"/>
              <a:gd name="connsiteY135" fmla="*/ 178265 h 414102"/>
              <a:gd name="connsiteX136" fmla="*/ 126409 w 331155"/>
              <a:gd name="connsiteY136" fmla="*/ 170462 h 414102"/>
              <a:gd name="connsiteX137" fmla="*/ 124118 w 331155"/>
              <a:gd name="connsiteY137" fmla="*/ 170462 h 414102"/>
              <a:gd name="connsiteX138" fmla="*/ 121541 w 331155"/>
              <a:gd name="connsiteY138" fmla="*/ 168458 h 414102"/>
              <a:gd name="connsiteX139" fmla="*/ 113238 w 331155"/>
              <a:gd name="connsiteY139" fmla="*/ 165093 h 414102"/>
              <a:gd name="connsiteX140" fmla="*/ 106080 w 331155"/>
              <a:gd name="connsiteY140" fmla="*/ 171249 h 414102"/>
              <a:gd name="connsiteX141" fmla="*/ 100138 w 331155"/>
              <a:gd name="connsiteY141" fmla="*/ 177477 h 414102"/>
              <a:gd name="connsiteX142" fmla="*/ 86466 w 331155"/>
              <a:gd name="connsiteY142" fmla="*/ 173254 h 414102"/>
              <a:gd name="connsiteX143" fmla="*/ 79307 w 331155"/>
              <a:gd name="connsiteY143" fmla="*/ 168171 h 414102"/>
              <a:gd name="connsiteX144" fmla="*/ 69215 w 331155"/>
              <a:gd name="connsiteY144" fmla="*/ 150777 h 414102"/>
              <a:gd name="connsiteX145" fmla="*/ 67425 w 331155"/>
              <a:gd name="connsiteY145" fmla="*/ 142330 h 414102"/>
              <a:gd name="connsiteX146" fmla="*/ 58119 w 331155"/>
              <a:gd name="connsiteY146" fmla="*/ 128014 h 414102"/>
              <a:gd name="connsiteX147" fmla="*/ 52321 w 331155"/>
              <a:gd name="connsiteY147" fmla="*/ 125723 h 414102"/>
              <a:gd name="connsiteX148" fmla="*/ 134999 w 331155"/>
              <a:gd name="connsiteY148" fmla="*/ 32665 h 414102"/>
              <a:gd name="connsiteX149" fmla="*/ 127268 w 331155"/>
              <a:gd name="connsiteY149" fmla="*/ 46552 h 414102"/>
              <a:gd name="connsiteX150" fmla="*/ 123832 w 331155"/>
              <a:gd name="connsiteY150" fmla="*/ 48843 h 414102"/>
              <a:gd name="connsiteX151" fmla="*/ 106867 w 331155"/>
              <a:gd name="connsiteY151" fmla="*/ 67240 h 414102"/>
              <a:gd name="connsiteX152" fmla="*/ 111090 w 331155"/>
              <a:gd name="connsiteY152" fmla="*/ 77548 h 414102"/>
              <a:gd name="connsiteX153" fmla="*/ 130346 w 331155"/>
              <a:gd name="connsiteY153" fmla="*/ 83060 h 414102"/>
              <a:gd name="connsiteX154" fmla="*/ 137504 w 331155"/>
              <a:gd name="connsiteY154" fmla="*/ 84778 h 414102"/>
              <a:gd name="connsiteX155" fmla="*/ 138363 w 331155"/>
              <a:gd name="connsiteY155" fmla="*/ 102101 h 414102"/>
              <a:gd name="connsiteX156" fmla="*/ 137075 w 331155"/>
              <a:gd name="connsiteY156" fmla="*/ 108042 h 414102"/>
              <a:gd name="connsiteX157" fmla="*/ 139294 w 331155"/>
              <a:gd name="connsiteY157" fmla="*/ 124935 h 414102"/>
              <a:gd name="connsiteX158" fmla="*/ 152465 w 331155"/>
              <a:gd name="connsiteY158" fmla="*/ 129660 h 414102"/>
              <a:gd name="connsiteX159" fmla="*/ 181814 w 331155"/>
              <a:gd name="connsiteY159" fmla="*/ 116489 h 414102"/>
              <a:gd name="connsiteX160" fmla="*/ 183461 w 331155"/>
              <a:gd name="connsiteY160" fmla="*/ 111120 h 414102"/>
              <a:gd name="connsiteX161" fmla="*/ 189760 w 331155"/>
              <a:gd name="connsiteY161" fmla="*/ 105465 h 414102"/>
              <a:gd name="connsiteX162" fmla="*/ 212165 w 331155"/>
              <a:gd name="connsiteY162" fmla="*/ 112194 h 414102"/>
              <a:gd name="connsiteX163" fmla="*/ 216174 w 331155"/>
              <a:gd name="connsiteY163" fmla="*/ 118779 h 414102"/>
              <a:gd name="connsiteX164" fmla="*/ 218822 w 331155"/>
              <a:gd name="connsiteY164" fmla="*/ 125508 h 414102"/>
              <a:gd name="connsiteX165" fmla="*/ 215029 w 331155"/>
              <a:gd name="connsiteY165" fmla="*/ 130089 h 414102"/>
              <a:gd name="connsiteX166" fmla="*/ 210948 w 331155"/>
              <a:gd name="connsiteY166" fmla="*/ 137248 h 414102"/>
              <a:gd name="connsiteX167" fmla="*/ 221471 w 331155"/>
              <a:gd name="connsiteY167" fmla="*/ 144406 h 414102"/>
              <a:gd name="connsiteX168" fmla="*/ 256761 w 331155"/>
              <a:gd name="connsiteY168" fmla="*/ 142545 h 414102"/>
              <a:gd name="connsiteX169" fmla="*/ 257907 w 331155"/>
              <a:gd name="connsiteY169" fmla="*/ 136675 h 414102"/>
              <a:gd name="connsiteX170" fmla="*/ 280598 w 331155"/>
              <a:gd name="connsiteY170" fmla="*/ 148916 h 414102"/>
              <a:gd name="connsiteX171" fmla="*/ 281815 w 331155"/>
              <a:gd name="connsiteY171" fmla="*/ 149560 h 414102"/>
              <a:gd name="connsiteX172" fmla="*/ 291049 w 331155"/>
              <a:gd name="connsiteY172" fmla="*/ 153354 h 414102"/>
              <a:gd name="connsiteX173" fmla="*/ 282102 w 331155"/>
              <a:gd name="connsiteY173" fmla="*/ 156074 h 414102"/>
              <a:gd name="connsiteX174" fmla="*/ 261271 w 331155"/>
              <a:gd name="connsiteY174" fmla="*/ 157434 h 414102"/>
              <a:gd name="connsiteX175" fmla="*/ 251679 w 331155"/>
              <a:gd name="connsiteY175" fmla="*/ 163089 h 414102"/>
              <a:gd name="connsiteX176" fmla="*/ 244878 w 331155"/>
              <a:gd name="connsiteY176" fmla="*/ 181199 h 414102"/>
              <a:gd name="connsiteX177" fmla="*/ 252538 w 331155"/>
              <a:gd name="connsiteY177" fmla="*/ 187427 h 414102"/>
              <a:gd name="connsiteX178" fmla="*/ 255831 w 331155"/>
              <a:gd name="connsiteY178" fmla="*/ 187857 h 414102"/>
              <a:gd name="connsiteX179" fmla="*/ 241514 w 331155"/>
              <a:gd name="connsiteY179" fmla="*/ 200097 h 414102"/>
              <a:gd name="connsiteX180" fmla="*/ 217248 w 331155"/>
              <a:gd name="connsiteY180" fmla="*/ 200742 h 414102"/>
              <a:gd name="connsiteX181" fmla="*/ 215100 w 331155"/>
              <a:gd name="connsiteY181" fmla="*/ 201314 h 414102"/>
              <a:gd name="connsiteX182" fmla="*/ 197204 w 331155"/>
              <a:gd name="connsiteY182" fmla="*/ 210477 h 414102"/>
              <a:gd name="connsiteX183" fmla="*/ 199781 w 331155"/>
              <a:gd name="connsiteY183" fmla="*/ 219783 h 414102"/>
              <a:gd name="connsiteX184" fmla="*/ 202215 w 331155"/>
              <a:gd name="connsiteY184" fmla="*/ 223004 h 414102"/>
              <a:gd name="connsiteX185" fmla="*/ 216532 w 331155"/>
              <a:gd name="connsiteY185" fmla="*/ 235459 h 414102"/>
              <a:gd name="connsiteX186" fmla="*/ 223690 w 331155"/>
              <a:gd name="connsiteY186" fmla="*/ 238967 h 414102"/>
              <a:gd name="connsiteX187" fmla="*/ 233067 w 331155"/>
              <a:gd name="connsiteY187" fmla="*/ 244693 h 414102"/>
              <a:gd name="connsiteX188" fmla="*/ 230562 w 331155"/>
              <a:gd name="connsiteY188" fmla="*/ 248630 h 414102"/>
              <a:gd name="connsiteX189" fmla="*/ 218250 w 331155"/>
              <a:gd name="connsiteY189" fmla="*/ 254786 h 414102"/>
              <a:gd name="connsiteX190" fmla="*/ 210662 w 331155"/>
              <a:gd name="connsiteY190" fmla="*/ 259368 h 414102"/>
              <a:gd name="connsiteX191" fmla="*/ 212595 w 331155"/>
              <a:gd name="connsiteY191" fmla="*/ 267886 h 414102"/>
              <a:gd name="connsiteX192" fmla="*/ 213740 w 331155"/>
              <a:gd name="connsiteY192" fmla="*/ 269747 h 414102"/>
              <a:gd name="connsiteX193" fmla="*/ 225766 w 331155"/>
              <a:gd name="connsiteY193" fmla="*/ 282274 h 414102"/>
              <a:gd name="connsiteX194" fmla="*/ 227054 w 331155"/>
              <a:gd name="connsiteY194" fmla="*/ 282274 h 414102"/>
              <a:gd name="connsiteX195" fmla="*/ 234213 w 331155"/>
              <a:gd name="connsiteY195" fmla="*/ 279411 h 414102"/>
              <a:gd name="connsiteX196" fmla="*/ 238293 w 331155"/>
              <a:gd name="connsiteY196" fmla="*/ 274185 h 414102"/>
              <a:gd name="connsiteX197" fmla="*/ 244449 w 331155"/>
              <a:gd name="connsiteY197" fmla="*/ 268530 h 414102"/>
              <a:gd name="connsiteX198" fmla="*/ 252323 w 331155"/>
              <a:gd name="connsiteY198" fmla="*/ 260227 h 414102"/>
              <a:gd name="connsiteX199" fmla="*/ 252323 w 331155"/>
              <a:gd name="connsiteY199" fmla="*/ 260728 h 414102"/>
              <a:gd name="connsiteX200" fmla="*/ 254327 w 331155"/>
              <a:gd name="connsiteY200" fmla="*/ 268888 h 414102"/>
              <a:gd name="connsiteX201" fmla="*/ 258050 w 331155"/>
              <a:gd name="connsiteY201" fmla="*/ 273899 h 414102"/>
              <a:gd name="connsiteX202" fmla="*/ 184248 w 331155"/>
              <a:gd name="connsiteY202" fmla="*/ 295803 h 414102"/>
              <a:gd name="connsiteX203" fmla="*/ 50889 w 331155"/>
              <a:gd name="connsiteY203" fmla="*/ 133311 h 414102"/>
              <a:gd name="connsiteX204" fmla="*/ 54612 w 331155"/>
              <a:gd name="connsiteY204" fmla="*/ 134671 h 414102"/>
              <a:gd name="connsiteX205" fmla="*/ 60696 w 331155"/>
              <a:gd name="connsiteY205" fmla="*/ 144692 h 414102"/>
              <a:gd name="connsiteX206" fmla="*/ 62486 w 331155"/>
              <a:gd name="connsiteY206" fmla="*/ 152996 h 414102"/>
              <a:gd name="connsiteX207" fmla="*/ 75728 w 331155"/>
              <a:gd name="connsiteY207" fmla="*/ 174972 h 414102"/>
              <a:gd name="connsiteX208" fmla="*/ 82457 w 331155"/>
              <a:gd name="connsiteY208" fmla="*/ 179768 h 414102"/>
              <a:gd name="connsiteX209" fmla="*/ 103216 w 331155"/>
              <a:gd name="connsiteY209" fmla="*/ 184850 h 414102"/>
              <a:gd name="connsiteX210" fmla="*/ 112450 w 331155"/>
              <a:gd name="connsiteY210" fmla="*/ 175831 h 414102"/>
              <a:gd name="connsiteX211" fmla="*/ 114383 w 331155"/>
              <a:gd name="connsiteY211" fmla="*/ 172968 h 414102"/>
              <a:gd name="connsiteX212" fmla="*/ 116960 w 331155"/>
              <a:gd name="connsiteY212" fmla="*/ 174686 h 414102"/>
              <a:gd name="connsiteX213" fmla="*/ 124118 w 331155"/>
              <a:gd name="connsiteY213" fmla="*/ 178622 h 414102"/>
              <a:gd name="connsiteX214" fmla="*/ 125407 w 331155"/>
              <a:gd name="connsiteY214" fmla="*/ 181629 h 414102"/>
              <a:gd name="connsiteX215" fmla="*/ 130131 w 331155"/>
              <a:gd name="connsiteY215" fmla="*/ 201815 h 414102"/>
              <a:gd name="connsiteX216" fmla="*/ 122973 w 331155"/>
              <a:gd name="connsiteY216" fmla="*/ 199095 h 414102"/>
              <a:gd name="connsiteX217" fmla="*/ 109587 w 331155"/>
              <a:gd name="connsiteY217" fmla="*/ 197306 h 414102"/>
              <a:gd name="connsiteX218" fmla="*/ 107296 w 331155"/>
              <a:gd name="connsiteY218" fmla="*/ 205967 h 414102"/>
              <a:gd name="connsiteX219" fmla="*/ 106080 w 331155"/>
              <a:gd name="connsiteY219" fmla="*/ 216561 h 414102"/>
              <a:gd name="connsiteX220" fmla="*/ 105149 w 331155"/>
              <a:gd name="connsiteY220" fmla="*/ 222145 h 414102"/>
              <a:gd name="connsiteX221" fmla="*/ 104147 w 331155"/>
              <a:gd name="connsiteY221" fmla="*/ 223648 h 414102"/>
              <a:gd name="connsiteX222" fmla="*/ 115457 w 331155"/>
              <a:gd name="connsiteY222" fmla="*/ 231880 h 414102"/>
              <a:gd name="connsiteX223" fmla="*/ 135071 w 331155"/>
              <a:gd name="connsiteY223" fmla="*/ 239754 h 414102"/>
              <a:gd name="connsiteX224" fmla="*/ 148814 w 331155"/>
              <a:gd name="connsiteY224" fmla="*/ 251351 h 414102"/>
              <a:gd name="connsiteX225" fmla="*/ 139580 w 331155"/>
              <a:gd name="connsiteY225" fmla="*/ 261157 h 414102"/>
              <a:gd name="connsiteX226" fmla="*/ 129201 w 331155"/>
              <a:gd name="connsiteY226" fmla="*/ 264808 h 414102"/>
              <a:gd name="connsiteX227" fmla="*/ 123904 w 331155"/>
              <a:gd name="connsiteY227" fmla="*/ 267170 h 414102"/>
              <a:gd name="connsiteX228" fmla="*/ 130489 w 331155"/>
              <a:gd name="connsiteY228" fmla="*/ 276906 h 414102"/>
              <a:gd name="connsiteX229" fmla="*/ 143302 w 331155"/>
              <a:gd name="connsiteY229" fmla="*/ 288430 h 414102"/>
              <a:gd name="connsiteX230" fmla="*/ 143302 w 331155"/>
              <a:gd name="connsiteY230" fmla="*/ 289504 h 414102"/>
              <a:gd name="connsiteX231" fmla="*/ 48098 w 331155"/>
              <a:gd name="connsiteY231" fmla="*/ 159796 h 414102"/>
              <a:gd name="connsiteX232" fmla="*/ 50818 w 331155"/>
              <a:gd name="connsiteY232" fmla="*/ 133311 h 414102"/>
              <a:gd name="connsiteX233" fmla="*/ 246597 w 331155"/>
              <a:gd name="connsiteY233" fmla="*/ 321860 h 414102"/>
              <a:gd name="connsiteX234" fmla="*/ 21998 w 331155"/>
              <a:gd name="connsiteY234" fmla="*/ 222245 h 414102"/>
              <a:gd name="connsiteX235" fmla="*/ 10374 w 331155"/>
              <a:gd name="connsiteY235" fmla="*/ 159796 h 414102"/>
              <a:gd name="connsiteX236" fmla="*/ 91548 w 331155"/>
              <a:gd name="connsiteY236" fmla="*/ 12765 h 414102"/>
              <a:gd name="connsiteX237" fmla="*/ 103717 w 331155"/>
              <a:gd name="connsiteY237" fmla="*/ 37032 h 414102"/>
              <a:gd name="connsiteX238" fmla="*/ 61075 w 331155"/>
              <a:gd name="connsiteY238" fmla="*/ 239926 h 414102"/>
              <a:gd name="connsiteX239" fmla="*/ 234284 w 331155"/>
              <a:gd name="connsiteY239" fmla="*/ 297450 h 414102"/>
              <a:gd name="connsiteX240" fmla="*/ 275587 w 331155"/>
              <a:gd name="connsiteY240" fmla="*/ 260370 h 414102"/>
              <a:gd name="connsiteX241" fmla="*/ 267928 w 331155"/>
              <a:gd name="connsiteY241" fmla="*/ 242832 h 414102"/>
              <a:gd name="connsiteX242" fmla="*/ 267928 w 331155"/>
              <a:gd name="connsiteY242" fmla="*/ 239754 h 414102"/>
              <a:gd name="connsiteX243" fmla="*/ 268644 w 331155"/>
              <a:gd name="connsiteY243" fmla="*/ 238609 h 414102"/>
              <a:gd name="connsiteX244" fmla="*/ 282102 w 331155"/>
              <a:gd name="connsiteY244" fmla="*/ 223720 h 414102"/>
              <a:gd name="connsiteX245" fmla="*/ 299281 w 331155"/>
              <a:gd name="connsiteY245" fmla="*/ 205037 h 414102"/>
              <a:gd name="connsiteX246" fmla="*/ 299711 w 331155"/>
              <a:gd name="connsiteY246" fmla="*/ 200527 h 414102"/>
              <a:gd name="connsiteX247" fmla="*/ 299138 w 331155"/>
              <a:gd name="connsiteY247" fmla="*/ 183204 h 414102"/>
              <a:gd name="connsiteX248" fmla="*/ 298565 w 331155"/>
              <a:gd name="connsiteY248" fmla="*/ 181199 h 414102"/>
              <a:gd name="connsiteX249" fmla="*/ 299424 w 331155"/>
              <a:gd name="connsiteY249" fmla="*/ 181199 h 414102"/>
              <a:gd name="connsiteX250" fmla="*/ 315173 w 331155"/>
              <a:gd name="connsiteY250" fmla="*/ 174471 h 414102"/>
              <a:gd name="connsiteX251" fmla="*/ 319754 w 331155"/>
              <a:gd name="connsiteY251" fmla="*/ 170176 h 414102"/>
              <a:gd name="connsiteX252" fmla="*/ 275516 w 331155"/>
              <a:gd name="connsiteY252" fmla="*/ 260370 h 41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</a:cxnLst>
            <a:rect l="l" t="t" r="r" b="b"/>
            <a:pathLst>
              <a:path w="331155" h="414102">
                <a:moveTo>
                  <a:pt x="331064" y="159796"/>
                </a:moveTo>
                <a:cubicBezTo>
                  <a:pt x="330985" y="78772"/>
                  <a:pt x="265344" y="13102"/>
                  <a:pt x="184319" y="12980"/>
                </a:cubicBezTo>
                <a:cubicBezTo>
                  <a:pt x="159437" y="12951"/>
                  <a:pt x="134963" y="19308"/>
                  <a:pt x="113238" y="31448"/>
                </a:cubicBezTo>
                <a:lnTo>
                  <a:pt x="98921" y="2815"/>
                </a:lnTo>
                <a:cubicBezTo>
                  <a:pt x="97533" y="153"/>
                  <a:pt x="94247" y="-885"/>
                  <a:pt x="91584" y="496"/>
                </a:cubicBezTo>
                <a:cubicBezTo>
                  <a:pt x="91527" y="532"/>
                  <a:pt x="91462" y="560"/>
                  <a:pt x="91405" y="596"/>
                </a:cubicBezTo>
                <a:cubicBezTo>
                  <a:pt x="3466" y="51878"/>
                  <a:pt x="-26248" y="164743"/>
                  <a:pt x="25041" y="252682"/>
                </a:cubicBezTo>
                <a:cubicBezTo>
                  <a:pt x="52550" y="299855"/>
                  <a:pt x="99558" y="332397"/>
                  <a:pt x="153396" y="341545"/>
                </a:cubicBezTo>
                <a:lnTo>
                  <a:pt x="153396" y="383349"/>
                </a:lnTo>
                <a:lnTo>
                  <a:pt x="88613" y="383349"/>
                </a:lnTo>
                <a:cubicBezTo>
                  <a:pt x="85664" y="383385"/>
                  <a:pt x="83281" y="385769"/>
                  <a:pt x="83245" y="388718"/>
                </a:cubicBezTo>
                <a:lnTo>
                  <a:pt x="83245" y="408618"/>
                </a:lnTo>
                <a:cubicBezTo>
                  <a:pt x="83245" y="411581"/>
                  <a:pt x="85650" y="413987"/>
                  <a:pt x="88613" y="413987"/>
                </a:cubicBezTo>
                <a:lnTo>
                  <a:pt x="242373" y="413987"/>
                </a:lnTo>
                <a:cubicBezTo>
                  <a:pt x="245301" y="414030"/>
                  <a:pt x="247699" y="411689"/>
                  <a:pt x="247742" y="408761"/>
                </a:cubicBezTo>
                <a:cubicBezTo>
                  <a:pt x="247742" y="408711"/>
                  <a:pt x="247742" y="408668"/>
                  <a:pt x="247742" y="408618"/>
                </a:cubicBezTo>
                <a:lnTo>
                  <a:pt x="247742" y="388360"/>
                </a:lnTo>
                <a:cubicBezTo>
                  <a:pt x="247742" y="385396"/>
                  <a:pt x="245336" y="382991"/>
                  <a:pt x="242373" y="382991"/>
                </a:cubicBezTo>
                <a:lnTo>
                  <a:pt x="177233" y="382991"/>
                </a:lnTo>
                <a:lnTo>
                  <a:pt x="177233" y="343907"/>
                </a:lnTo>
                <a:cubicBezTo>
                  <a:pt x="179595" y="343907"/>
                  <a:pt x="181957" y="343907"/>
                  <a:pt x="184391" y="343907"/>
                </a:cubicBezTo>
                <a:cubicBezTo>
                  <a:pt x="208973" y="344007"/>
                  <a:pt x="233318" y="339132"/>
                  <a:pt x="255974" y="329591"/>
                </a:cubicBezTo>
                <a:cubicBezTo>
                  <a:pt x="257341" y="329025"/>
                  <a:pt x="258408" y="327908"/>
                  <a:pt x="258909" y="326512"/>
                </a:cubicBezTo>
                <a:cubicBezTo>
                  <a:pt x="259510" y="325167"/>
                  <a:pt x="259510" y="323635"/>
                  <a:pt x="258909" y="322289"/>
                </a:cubicBezTo>
                <a:lnTo>
                  <a:pt x="244592" y="293656"/>
                </a:lnTo>
                <a:cubicBezTo>
                  <a:pt x="297205" y="269898"/>
                  <a:pt x="331035" y="217528"/>
                  <a:pt x="331064" y="159796"/>
                </a:cubicBezTo>
                <a:close/>
                <a:moveTo>
                  <a:pt x="236933" y="393729"/>
                </a:moveTo>
                <a:lnTo>
                  <a:pt x="236933" y="402891"/>
                </a:lnTo>
                <a:lnTo>
                  <a:pt x="93767" y="402891"/>
                </a:lnTo>
                <a:lnTo>
                  <a:pt x="93767" y="393729"/>
                </a:lnTo>
                <a:lnTo>
                  <a:pt x="158550" y="393729"/>
                </a:lnTo>
                <a:cubicBezTo>
                  <a:pt x="161513" y="393729"/>
                  <a:pt x="163918" y="391324"/>
                  <a:pt x="163918" y="388360"/>
                </a:cubicBezTo>
                <a:lnTo>
                  <a:pt x="163918" y="344694"/>
                </a:lnTo>
                <a:lnTo>
                  <a:pt x="166424" y="344694"/>
                </a:lnTo>
                <a:lnTo>
                  <a:pt x="166424" y="388360"/>
                </a:lnTo>
                <a:cubicBezTo>
                  <a:pt x="166424" y="391324"/>
                  <a:pt x="168829" y="393729"/>
                  <a:pt x="171792" y="393729"/>
                </a:cubicBezTo>
                <a:close/>
                <a:moveTo>
                  <a:pt x="320327" y="159796"/>
                </a:moveTo>
                <a:lnTo>
                  <a:pt x="320327" y="159796"/>
                </a:lnTo>
                <a:lnTo>
                  <a:pt x="310305" y="169245"/>
                </a:lnTo>
                <a:cubicBezTo>
                  <a:pt x="307843" y="172209"/>
                  <a:pt x="304213" y="173955"/>
                  <a:pt x="300355" y="174041"/>
                </a:cubicBezTo>
                <a:cubicBezTo>
                  <a:pt x="298480" y="173791"/>
                  <a:pt x="296783" y="172817"/>
                  <a:pt x="295631" y="171321"/>
                </a:cubicBezTo>
                <a:cubicBezTo>
                  <a:pt x="294593" y="169639"/>
                  <a:pt x="292388" y="169116"/>
                  <a:pt x="290706" y="170154"/>
                </a:cubicBezTo>
                <a:cubicBezTo>
                  <a:pt x="289296" y="171028"/>
                  <a:pt x="288666" y="172753"/>
                  <a:pt x="289188" y="174328"/>
                </a:cubicBezTo>
                <a:lnTo>
                  <a:pt x="292338" y="185065"/>
                </a:lnTo>
                <a:cubicBezTo>
                  <a:pt x="293755" y="189711"/>
                  <a:pt x="293905" y="194657"/>
                  <a:pt x="292767" y="199382"/>
                </a:cubicBezTo>
                <a:cubicBezTo>
                  <a:pt x="292288" y="201472"/>
                  <a:pt x="292094" y="203612"/>
                  <a:pt x="292195" y="205752"/>
                </a:cubicBezTo>
                <a:cubicBezTo>
                  <a:pt x="292195" y="207757"/>
                  <a:pt x="285466" y="214128"/>
                  <a:pt x="278952" y="217349"/>
                </a:cubicBezTo>
                <a:cubicBezTo>
                  <a:pt x="272438" y="220570"/>
                  <a:pt x="271078" y="222216"/>
                  <a:pt x="262774" y="234743"/>
                </a:cubicBezTo>
                <a:cubicBezTo>
                  <a:pt x="257907" y="241902"/>
                  <a:pt x="257262" y="242975"/>
                  <a:pt x="259839" y="245051"/>
                </a:cubicBezTo>
                <a:cubicBezTo>
                  <a:pt x="260190" y="245338"/>
                  <a:pt x="260612" y="245538"/>
                  <a:pt x="261056" y="245624"/>
                </a:cubicBezTo>
                <a:cubicBezTo>
                  <a:pt x="263239" y="252532"/>
                  <a:pt x="266267" y="259146"/>
                  <a:pt x="270076" y="265309"/>
                </a:cubicBezTo>
                <a:cubicBezTo>
                  <a:pt x="268644" y="266526"/>
                  <a:pt x="267069" y="267528"/>
                  <a:pt x="265566" y="268674"/>
                </a:cubicBezTo>
                <a:cubicBezTo>
                  <a:pt x="264814" y="268853"/>
                  <a:pt x="264027" y="268853"/>
                  <a:pt x="263275" y="268674"/>
                </a:cubicBezTo>
                <a:cubicBezTo>
                  <a:pt x="262703" y="268674"/>
                  <a:pt x="261772" y="268101"/>
                  <a:pt x="260985" y="266240"/>
                </a:cubicBezTo>
                <a:lnTo>
                  <a:pt x="259481" y="262446"/>
                </a:lnTo>
                <a:cubicBezTo>
                  <a:pt x="259589" y="259833"/>
                  <a:pt x="259245" y="257213"/>
                  <a:pt x="258479" y="254715"/>
                </a:cubicBezTo>
                <a:cubicBezTo>
                  <a:pt x="257334" y="249418"/>
                  <a:pt x="256833" y="247199"/>
                  <a:pt x="253898" y="246912"/>
                </a:cubicBezTo>
                <a:cubicBezTo>
                  <a:pt x="250963" y="246626"/>
                  <a:pt x="249889" y="249060"/>
                  <a:pt x="249173" y="250850"/>
                </a:cubicBezTo>
                <a:cubicBezTo>
                  <a:pt x="247198" y="255753"/>
                  <a:pt x="244048" y="260105"/>
                  <a:pt x="240011" y="263520"/>
                </a:cubicBezTo>
                <a:cubicBezTo>
                  <a:pt x="233640" y="268888"/>
                  <a:pt x="231851" y="270678"/>
                  <a:pt x="231492" y="272897"/>
                </a:cubicBezTo>
                <a:lnTo>
                  <a:pt x="229918" y="274185"/>
                </a:lnTo>
                <a:cubicBezTo>
                  <a:pt x="228629" y="275259"/>
                  <a:pt x="227699" y="275617"/>
                  <a:pt x="227412" y="275546"/>
                </a:cubicBezTo>
                <a:cubicBezTo>
                  <a:pt x="225837" y="275546"/>
                  <a:pt x="223046" y="270678"/>
                  <a:pt x="220254" y="266311"/>
                </a:cubicBezTo>
                <a:lnTo>
                  <a:pt x="219109" y="264379"/>
                </a:lnTo>
                <a:cubicBezTo>
                  <a:pt x="218744" y="263799"/>
                  <a:pt x="218407" y="263205"/>
                  <a:pt x="218107" y="262589"/>
                </a:cubicBezTo>
                <a:lnTo>
                  <a:pt x="220397" y="262016"/>
                </a:lnTo>
                <a:cubicBezTo>
                  <a:pt x="226288" y="260914"/>
                  <a:pt x="231729" y="258129"/>
                  <a:pt x="236074" y="253999"/>
                </a:cubicBezTo>
                <a:cubicBezTo>
                  <a:pt x="239216" y="251515"/>
                  <a:pt x="240891" y="247607"/>
                  <a:pt x="240512" y="243620"/>
                </a:cubicBezTo>
                <a:cubicBezTo>
                  <a:pt x="239510" y="238108"/>
                  <a:pt x="233354" y="235388"/>
                  <a:pt x="227054" y="232667"/>
                </a:cubicBezTo>
                <a:cubicBezTo>
                  <a:pt x="224764" y="231665"/>
                  <a:pt x="222473" y="230663"/>
                  <a:pt x="220540" y="229589"/>
                </a:cubicBezTo>
                <a:cubicBezTo>
                  <a:pt x="215616" y="227292"/>
                  <a:pt x="211442" y="223641"/>
                  <a:pt x="208514" y="219067"/>
                </a:cubicBezTo>
                <a:lnTo>
                  <a:pt x="206081" y="215702"/>
                </a:lnTo>
                <a:cubicBezTo>
                  <a:pt x="205415" y="214951"/>
                  <a:pt x="204900" y="214077"/>
                  <a:pt x="204577" y="213125"/>
                </a:cubicBezTo>
                <a:cubicBezTo>
                  <a:pt x="208615" y="210871"/>
                  <a:pt x="212988" y="209303"/>
                  <a:pt x="217534" y="208473"/>
                </a:cubicBezTo>
                <a:lnTo>
                  <a:pt x="219681" y="207900"/>
                </a:lnTo>
                <a:cubicBezTo>
                  <a:pt x="226790" y="205666"/>
                  <a:pt x="234406" y="205666"/>
                  <a:pt x="241514" y="207900"/>
                </a:cubicBezTo>
                <a:cubicBezTo>
                  <a:pt x="242767" y="208394"/>
                  <a:pt x="244191" y="208179"/>
                  <a:pt x="245236" y="207327"/>
                </a:cubicBezTo>
                <a:lnTo>
                  <a:pt x="265423" y="189861"/>
                </a:lnTo>
                <a:cubicBezTo>
                  <a:pt x="276590" y="180126"/>
                  <a:pt x="276590" y="180126"/>
                  <a:pt x="274657" y="177263"/>
                </a:cubicBezTo>
                <a:cubicBezTo>
                  <a:pt x="272724" y="174399"/>
                  <a:pt x="270076" y="175902"/>
                  <a:pt x="267857" y="177263"/>
                </a:cubicBezTo>
                <a:cubicBezTo>
                  <a:pt x="265637" y="178622"/>
                  <a:pt x="258121" y="182130"/>
                  <a:pt x="254972" y="181199"/>
                </a:cubicBezTo>
                <a:cubicBezTo>
                  <a:pt x="253397" y="180770"/>
                  <a:pt x="252323" y="180126"/>
                  <a:pt x="252108" y="179553"/>
                </a:cubicBezTo>
                <a:cubicBezTo>
                  <a:pt x="251321" y="177191"/>
                  <a:pt x="256260" y="170247"/>
                  <a:pt x="257907" y="167957"/>
                </a:cubicBezTo>
                <a:lnTo>
                  <a:pt x="260054" y="165022"/>
                </a:lnTo>
                <a:lnTo>
                  <a:pt x="260412" y="165022"/>
                </a:lnTo>
                <a:cubicBezTo>
                  <a:pt x="268257" y="166088"/>
                  <a:pt x="276232" y="165602"/>
                  <a:pt x="283891" y="163590"/>
                </a:cubicBezTo>
                <a:cubicBezTo>
                  <a:pt x="291407" y="162087"/>
                  <a:pt x="299138" y="159796"/>
                  <a:pt x="299353" y="154284"/>
                </a:cubicBezTo>
                <a:cubicBezTo>
                  <a:pt x="299568" y="148773"/>
                  <a:pt x="291765" y="145337"/>
                  <a:pt x="285036" y="143332"/>
                </a:cubicBezTo>
                <a:cubicBezTo>
                  <a:pt x="277184" y="136976"/>
                  <a:pt x="268050" y="132380"/>
                  <a:pt x="258264" y="129875"/>
                </a:cubicBezTo>
                <a:cubicBezTo>
                  <a:pt x="252967" y="129230"/>
                  <a:pt x="251106" y="129016"/>
                  <a:pt x="249818" y="131306"/>
                </a:cubicBezTo>
                <a:cubicBezTo>
                  <a:pt x="249023" y="132888"/>
                  <a:pt x="249281" y="134785"/>
                  <a:pt x="250462" y="136102"/>
                </a:cubicBezTo>
                <a:cubicBezTo>
                  <a:pt x="251493" y="137162"/>
                  <a:pt x="251664" y="138787"/>
                  <a:pt x="250891" y="140039"/>
                </a:cubicBezTo>
                <a:cubicBezTo>
                  <a:pt x="248672" y="144835"/>
                  <a:pt x="242230" y="143690"/>
                  <a:pt x="224119" y="138107"/>
                </a:cubicBezTo>
                <a:cubicBezTo>
                  <a:pt x="222652" y="137692"/>
                  <a:pt x="221213" y="137162"/>
                  <a:pt x="219824" y="136532"/>
                </a:cubicBezTo>
                <a:lnTo>
                  <a:pt x="219824" y="136532"/>
                </a:lnTo>
                <a:cubicBezTo>
                  <a:pt x="222981" y="134449"/>
                  <a:pt x="225229" y="131256"/>
                  <a:pt x="226124" y="127584"/>
                </a:cubicBezTo>
                <a:cubicBezTo>
                  <a:pt x="226997" y="122888"/>
                  <a:pt x="225336" y="118078"/>
                  <a:pt x="221757" y="114914"/>
                </a:cubicBezTo>
                <a:cubicBezTo>
                  <a:pt x="220698" y="113955"/>
                  <a:pt x="219889" y="112752"/>
                  <a:pt x="219395" y="111406"/>
                </a:cubicBezTo>
                <a:cubicBezTo>
                  <a:pt x="217963" y="105608"/>
                  <a:pt x="209445" y="101957"/>
                  <a:pt x="190762" y="99309"/>
                </a:cubicBezTo>
                <a:cubicBezTo>
                  <a:pt x="180168" y="97806"/>
                  <a:pt x="178593" y="103174"/>
                  <a:pt x="176445" y="110046"/>
                </a:cubicBezTo>
                <a:cubicBezTo>
                  <a:pt x="176016" y="111478"/>
                  <a:pt x="175515" y="113196"/>
                  <a:pt x="174870" y="115129"/>
                </a:cubicBezTo>
                <a:cubicBezTo>
                  <a:pt x="172150" y="123146"/>
                  <a:pt x="166352" y="123432"/>
                  <a:pt x="152322" y="123432"/>
                </a:cubicBezTo>
                <a:cubicBezTo>
                  <a:pt x="149545" y="123812"/>
                  <a:pt x="146739" y="123010"/>
                  <a:pt x="144591" y="121213"/>
                </a:cubicBezTo>
                <a:cubicBezTo>
                  <a:pt x="142802" y="119066"/>
                  <a:pt x="143302" y="114055"/>
                  <a:pt x="144018" y="110118"/>
                </a:cubicBezTo>
                <a:cubicBezTo>
                  <a:pt x="144376" y="108185"/>
                  <a:pt x="144734" y="106396"/>
                  <a:pt x="145164" y="104606"/>
                </a:cubicBezTo>
                <a:cubicBezTo>
                  <a:pt x="147712" y="97269"/>
                  <a:pt x="147168" y="89201"/>
                  <a:pt x="143661" y="82272"/>
                </a:cubicBezTo>
                <a:cubicBezTo>
                  <a:pt x="140697" y="77397"/>
                  <a:pt x="134784" y="75178"/>
                  <a:pt x="129344" y="76904"/>
                </a:cubicBezTo>
                <a:cubicBezTo>
                  <a:pt x="124576" y="78113"/>
                  <a:pt x="119523" y="76789"/>
                  <a:pt x="115958" y="73396"/>
                </a:cubicBezTo>
                <a:cubicBezTo>
                  <a:pt x="113524" y="71034"/>
                  <a:pt x="113739" y="69459"/>
                  <a:pt x="113810" y="68886"/>
                </a:cubicBezTo>
                <a:cubicBezTo>
                  <a:pt x="114240" y="64377"/>
                  <a:pt x="122186" y="59223"/>
                  <a:pt x="127483" y="55787"/>
                </a:cubicBezTo>
                <a:cubicBezTo>
                  <a:pt x="128843" y="54928"/>
                  <a:pt x="130131" y="54140"/>
                  <a:pt x="131205" y="53353"/>
                </a:cubicBezTo>
                <a:cubicBezTo>
                  <a:pt x="137719" y="48771"/>
                  <a:pt x="141441" y="36960"/>
                  <a:pt x="143088" y="30518"/>
                </a:cubicBezTo>
                <a:cubicBezTo>
                  <a:pt x="214757" y="8027"/>
                  <a:pt x="291085" y="47884"/>
                  <a:pt x="313584" y="119552"/>
                </a:cubicBezTo>
                <a:cubicBezTo>
                  <a:pt x="317728" y="132759"/>
                  <a:pt x="319833" y="146525"/>
                  <a:pt x="319826" y="160369"/>
                </a:cubicBezTo>
                <a:close/>
                <a:moveTo>
                  <a:pt x="184319" y="295803"/>
                </a:moveTo>
                <a:cubicBezTo>
                  <a:pt x="173138" y="295753"/>
                  <a:pt x="162007" y="294336"/>
                  <a:pt x="151177" y="291580"/>
                </a:cubicBezTo>
                <a:cubicBezTo>
                  <a:pt x="150962" y="289304"/>
                  <a:pt x="150382" y="287085"/>
                  <a:pt x="149459" y="284994"/>
                </a:cubicBezTo>
                <a:cubicBezTo>
                  <a:pt x="149258" y="284515"/>
                  <a:pt x="148965" y="284078"/>
                  <a:pt x="148600" y="283706"/>
                </a:cubicBezTo>
                <a:lnTo>
                  <a:pt x="135142" y="271608"/>
                </a:lnTo>
                <a:cubicBezTo>
                  <a:pt x="138907" y="270821"/>
                  <a:pt x="142308" y="268810"/>
                  <a:pt x="144806" y="265882"/>
                </a:cubicBezTo>
                <a:cubicBezTo>
                  <a:pt x="148056" y="261744"/>
                  <a:pt x="151756" y="257972"/>
                  <a:pt x="155829" y="254643"/>
                </a:cubicBezTo>
                <a:cubicBezTo>
                  <a:pt x="156889" y="254078"/>
                  <a:pt x="157605" y="253040"/>
                  <a:pt x="157762" y="251852"/>
                </a:cubicBezTo>
                <a:cubicBezTo>
                  <a:pt x="157934" y="250663"/>
                  <a:pt x="157476" y="249468"/>
                  <a:pt x="156545" y="248702"/>
                </a:cubicBezTo>
                <a:lnTo>
                  <a:pt x="139079" y="233884"/>
                </a:lnTo>
                <a:lnTo>
                  <a:pt x="137791" y="233025"/>
                </a:lnTo>
                <a:lnTo>
                  <a:pt x="117676" y="224937"/>
                </a:lnTo>
                <a:lnTo>
                  <a:pt x="114813" y="223791"/>
                </a:lnTo>
                <a:cubicBezTo>
                  <a:pt x="114240" y="222775"/>
                  <a:pt x="113431" y="221916"/>
                  <a:pt x="112450" y="221286"/>
                </a:cubicBezTo>
                <a:lnTo>
                  <a:pt x="111734" y="220785"/>
                </a:lnTo>
                <a:cubicBezTo>
                  <a:pt x="111892" y="220076"/>
                  <a:pt x="112107" y="219382"/>
                  <a:pt x="112379" y="218709"/>
                </a:cubicBezTo>
                <a:cubicBezTo>
                  <a:pt x="114197" y="214170"/>
                  <a:pt x="114741" y="209217"/>
                  <a:pt x="113954" y="204392"/>
                </a:cubicBezTo>
                <a:cubicBezTo>
                  <a:pt x="113896" y="203870"/>
                  <a:pt x="113896" y="203340"/>
                  <a:pt x="113954" y="202817"/>
                </a:cubicBezTo>
                <a:cubicBezTo>
                  <a:pt x="115915" y="203447"/>
                  <a:pt x="117826" y="204213"/>
                  <a:pt x="119680" y="205108"/>
                </a:cubicBezTo>
                <a:cubicBezTo>
                  <a:pt x="122629" y="206654"/>
                  <a:pt x="125786" y="207764"/>
                  <a:pt x="129058" y="208401"/>
                </a:cubicBezTo>
                <a:cubicBezTo>
                  <a:pt x="131635" y="208823"/>
                  <a:pt x="134247" y="207814"/>
                  <a:pt x="135858" y="205752"/>
                </a:cubicBezTo>
                <a:cubicBezTo>
                  <a:pt x="140296" y="199739"/>
                  <a:pt x="135285" y="185924"/>
                  <a:pt x="131849" y="178265"/>
                </a:cubicBezTo>
                <a:cubicBezTo>
                  <a:pt x="128413" y="170605"/>
                  <a:pt x="128556" y="171106"/>
                  <a:pt x="126409" y="170462"/>
                </a:cubicBezTo>
                <a:cubicBezTo>
                  <a:pt x="125657" y="170255"/>
                  <a:pt x="124870" y="170255"/>
                  <a:pt x="124118" y="170462"/>
                </a:cubicBezTo>
                <a:cubicBezTo>
                  <a:pt x="123209" y="169861"/>
                  <a:pt x="122350" y="169188"/>
                  <a:pt x="121541" y="168458"/>
                </a:cubicBezTo>
                <a:cubicBezTo>
                  <a:pt x="119372" y="166210"/>
                  <a:pt x="116359" y="164986"/>
                  <a:pt x="113238" y="165093"/>
                </a:cubicBezTo>
                <a:cubicBezTo>
                  <a:pt x="109802" y="165594"/>
                  <a:pt x="107941" y="168601"/>
                  <a:pt x="106080" y="171249"/>
                </a:cubicBezTo>
                <a:cubicBezTo>
                  <a:pt x="104784" y="173884"/>
                  <a:pt x="102708" y="176060"/>
                  <a:pt x="100138" y="177477"/>
                </a:cubicBezTo>
                <a:cubicBezTo>
                  <a:pt x="95199" y="179553"/>
                  <a:pt x="92980" y="178121"/>
                  <a:pt x="86466" y="173254"/>
                </a:cubicBezTo>
                <a:cubicBezTo>
                  <a:pt x="84390" y="171679"/>
                  <a:pt x="82028" y="169961"/>
                  <a:pt x="79307" y="168171"/>
                </a:cubicBezTo>
                <a:cubicBezTo>
                  <a:pt x="71791" y="163375"/>
                  <a:pt x="71362" y="161013"/>
                  <a:pt x="69215" y="150777"/>
                </a:cubicBezTo>
                <a:cubicBezTo>
                  <a:pt x="68713" y="148343"/>
                  <a:pt x="68141" y="145551"/>
                  <a:pt x="67425" y="142330"/>
                </a:cubicBezTo>
                <a:cubicBezTo>
                  <a:pt x="66365" y="136503"/>
                  <a:pt x="63015" y="131349"/>
                  <a:pt x="58119" y="128014"/>
                </a:cubicBezTo>
                <a:cubicBezTo>
                  <a:pt x="56315" y="126947"/>
                  <a:pt x="54361" y="126174"/>
                  <a:pt x="52321" y="125723"/>
                </a:cubicBezTo>
                <a:cubicBezTo>
                  <a:pt x="63237" y="83174"/>
                  <a:pt x="94032" y="48514"/>
                  <a:pt x="134999" y="32665"/>
                </a:cubicBezTo>
                <a:cubicBezTo>
                  <a:pt x="133696" y="37898"/>
                  <a:pt x="131033" y="42687"/>
                  <a:pt x="127268" y="46552"/>
                </a:cubicBezTo>
                <a:cubicBezTo>
                  <a:pt x="126266" y="47268"/>
                  <a:pt x="125121" y="48056"/>
                  <a:pt x="123832" y="48843"/>
                </a:cubicBezTo>
                <a:cubicBezTo>
                  <a:pt x="117032" y="53281"/>
                  <a:pt x="107726" y="59294"/>
                  <a:pt x="106867" y="67240"/>
                </a:cubicBezTo>
                <a:cubicBezTo>
                  <a:pt x="106609" y="71141"/>
                  <a:pt x="108170" y="74949"/>
                  <a:pt x="111090" y="77548"/>
                </a:cubicBezTo>
                <a:cubicBezTo>
                  <a:pt x="116166" y="82516"/>
                  <a:pt x="123410" y="84592"/>
                  <a:pt x="130346" y="83060"/>
                </a:cubicBezTo>
                <a:cubicBezTo>
                  <a:pt x="135214" y="82558"/>
                  <a:pt x="136431" y="82630"/>
                  <a:pt x="137504" y="84778"/>
                </a:cubicBezTo>
                <a:cubicBezTo>
                  <a:pt x="140210" y="90175"/>
                  <a:pt x="140525" y="96460"/>
                  <a:pt x="138363" y="102101"/>
                </a:cubicBezTo>
                <a:cubicBezTo>
                  <a:pt x="137934" y="103962"/>
                  <a:pt x="137433" y="105966"/>
                  <a:pt x="137075" y="108042"/>
                </a:cubicBezTo>
                <a:cubicBezTo>
                  <a:pt x="135314" y="113726"/>
                  <a:pt x="136123" y="119896"/>
                  <a:pt x="139294" y="124935"/>
                </a:cubicBezTo>
                <a:cubicBezTo>
                  <a:pt x="142751" y="128407"/>
                  <a:pt x="147590" y="130140"/>
                  <a:pt x="152465" y="129660"/>
                </a:cubicBezTo>
                <a:cubicBezTo>
                  <a:pt x="166352" y="129660"/>
                  <a:pt x="177304" y="129660"/>
                  <a:pt x="181814" y="116489"/>
                </a:cubicBezTo>
                <a:cubicBezTo>
                  <a:pt x="182458" y="114484"/>
                  <a:pt x="182959" y="112695"/>
                  <a:pt x="183461" y="111120"/>
                </a:cubicBezTo>
                <a:cubicBezTo>
                  <a:pt x="185322" y="104821"/>
                  <a:pt x="185250" y="104749"/>
                  <a:pt x="189760" y="105465"/>
                </a:cubicBezTo>
                <a:cubicBezTo>
                  <a:pt x="210590" y="108472"/>
                  <a:pt x="212094" y="112051"/>
                  <a:pt x="212165" y="112194"/>
                </a:cubicBezTo>
                <a:cubicBezTo>
                  <a:pt x="212924" y="114692"/>
                  <a:pt x="214298" y="116961"/>
                  <a:pt x="216174" y="118779"/>
                </a:cubicBezTo>
                <a:cubicBezTo>
                  <a:pt x="218207" y="120376"/>
                  <a:pt x="219223" y="122953"/>
                  <a:pt x="218822" y="125508"/>
                </a:cubicBezTo>
                <a:cubicBezTo>
                  <a:pt x="218822" y="127155"/>
                  <a:pt x="216675" y="128729"/>
                  <a:pt x="215029" y="130089"/>
                </a:cubicBezTo>
                <a:cubicBezTo>
                  <a:pt x="213382" y="131450"/>
                  <a:pt x="210304" y="133955"/>
                  <a:pt x="210948" y="137248"/>
                </a:cubicBezTo>
                <a:cubicBezTo>
                  <a:pt x="211592" y="140541"/>
                  <a:pt x="215315" y="142402"/>
                  <a:pt x="221471" y="144406"/>
                </a:cubicBezTo>
                <a:cubicBezTo>
                  <a:pt x="238293" y="149632"/>
                  <a:pt x="251536" y="153783"/>
                  <a:pt x="256761" y="142545"/>
                </a:cubicBezTo>
                <a:cubicBezTo>
                  <a:pt x="257663" y="140727"/>
                  <a:pt x="258064" y="138701"/>
                  <a:pt x="257907" y="136675"/>
                </a:cubicBezTo>
                <a:cubicBezTo>
                  <a:pt x="266182" y="139274"/>
                  <a:pt x="273884" y="143425"/>
                  <a:pt x="280598" y="148916"/>
                </a:cubicBezTo>
                <a:cubicBezTo>
                  <a:pt x="280963" y="149202"/>
                  <a:pt x="281378" y="149417"/>
                  <a:pt x="281815" y="149560"/>
                </a:cubicBezTo>
                <a:cubicBezTo>
                  <a:pt x="285044" y="150426"/>
                  <a:pt x="288143" y="151700"/>
                  <a:pt x="291049" y="153354"/>
                </a:cubicBezTo>
                <a:cubicBezTo>
                  <a:pt x="288200" y="154657"/>
                  <a:pt x="285194" y="155573"/>
                  <a:pt x="282102" y="156074"/>
                </a:cubicBezTo>
                <a:cubicBezTo>
                  <a:pt x="275323" y="157921"/>
                  <a:pt x="268236" y="158386"/>
                  <a:pt x="261271" y="157434"/>
                </a:cubicBezTo>
                <a:cubicBezTo>
                  <a:pt x="256332" y="156575"/>
                  <a:pt x="255186" y="158221"/>
                  <a:pt x="251679" y="163089"/>
                </a:cubicBezTo>
                <a:cubicBezTo>
                  <a:pt x="247026" y="169603"/>
                  <a:pt x="243017" y="175831"/>
                  <a:pt x="244878" y="181199"/>
                </a:cubicBezTo>
                <a:cubicBezTo>
                  <a:pt x="246231" y="184428"/>
                  <a:pt x="249102" y="186762"/>
                  <a:pt x="252538" y="187427"/>
                </a:cubicBezTo>
                <a:cubicBezTo>
                  <a:pt x="253597" y="187785"/>
                  <a:pt x="254714" y="187928"/>
                  <a:pt x="255831" y="187857"/>
                </a:cubicBezTo>
                <a:lnTo>
                  <a:pt x="241514" y="200097"/>
                </a:lnTo>
                <a:cubicBezTo>
                  <a:pt x="233511" y="198136"/>
                  <a:pt x="225136" y="198358"/>
                  <a:pt x="217248" y="200742"/>
                </a:cubicBezTo>
                <a:lnTo>
                  <a:pt x="215100" y="201314"/>
                </a:lnTo>
                <a:cubicBezTo>
                  <a:pt x="204935" y="204034"/>
                  <a:pt x="198851" y="205681"/>
                  <a:pt x="197204" y="210477"/>
                </a:cubicBezTo>
                <a:cubicBezTo>
                  <a:pt x="196467" y="213813"/>
                  <a:pt x="197433" y="217299"/>
                  <a:pt x="199781" y="219783"/>
                </a:cubicBezTo>
                <a:lnTo>
                  <a:pt x="202215" y="223004"/>
                </a:lnTo>
                <a:cubicBezTo>
                  <a:pt x="205687" y="228444"/>
                  <a:pt x="210662" y="232768"/>
                  <a:pt x="216532" y="235459"/>
                </a:cubicBezTo>
                <a:cubicBezTo>
                  <a:pt x="218679" y="236748"/>
                  <a:pt x="221256" y="237821"/>
                  <a:pt x="223690" y="238967"/>
                </a:cubicBezTo>
                <a:cubicBezTo>
                  <a:pt x="227269" y="240542"/>
                  <a:pt x="232709" y="242904"/>
                  <a:pt x="233067" y="244693"/>
                </a:cubicBezTo>
                <a:cubicBezTo>
                  <a:pt x="233067" y="245266"/>
                  <a:pt x="232566" y="246626"/>
                  <a:pt x="230562" y="248630"/>
                </a:cubicBezTo>
                <a:cubicBezTo>
                  <a:pt x="227155" y="251852"/>
                  <a:pt x="222874" y="253992"/>
                  <a:pt x="218250" y="254786"/>
                </a:cubicBezTo>
                <a:cubicBezTo>
                  <a:pt x="214957" y="255574"/>
                  <a:pt x="211879" y="256361"/>
                  <a:pt x="210662" y="259368"/>
                </a:cubicBezTo>
                <a:cubicBezTo>
                  <a:pt x="209875" y="262353"/>
                  <a:pt x="210597" y="265531"/>
                  <a:pt x="212595" y="267886"/>
                </a:cubicBezTo>
                <a:lnTo>
                  <a:pt x="213740" y="269747"/>
                </a:lnTo>
                <a:cubicBezTo>
                  <a:pt x="218178" y="276906"/>
                  <a:pt x="220898" y="281487"/>
                  <a:pt x="225766" y="282274"/>
                </a:cubicBezTo>
                <a:lnTo>
                  <a:pt x="227054" y="282274"/>
                </a:lnTo>
                <a:cubicBezTo>
                  <a:pt x="229703" y="282196"/>
                  <a:pt x="232237" y="281179"/>
                  <a:pt x="234213" y="279411"/>
                </a:cubicBezTo>
                <a:cubicBezTo>
                  <a:pt x="236503" y="277550"/>
                  <a:pt x="238007" y="276190"/>
                  <a:pt x="238293" y="274185"/>
                </a:cubicBezTo>
                <a:cubicBezTo>
                  <a:pt x="240218" y="272167"/>
                  <a:pt x="242273" y="270277"/>
                  <a:pt x="244449" y="268530"/>
                </a:cubicBezTo>
                <a:cubicBezTo>
                  <a:pt x="247434" y="266125"/>
                  <a:pt x="250083" y="263333"/>
                  <a:pt x="252323" y="260227"/>
                </a:cubicBezTo>
                <a:cubicBezTo>
                  <a:pt x="252287" y="260391"/>
                  <a:pt x="252287" y="260563"/>
                  <a:pt x="252323" y="260728"/>
                </a:cubicBezTo>
                <a:cubicBezTo>
                  <a:pt x="251536" y="262088"/>
                  <a:pt x="252323" y="263591"/>
                  <a:pt x="254327" y="268888"/>
                </a:cubicBezTo>
                <a:cubicBezTo>
                  <a:pt x="255050" y="270886"/>
                  <a:pt x="256346" y="272632"/>
                  <a:pt x="258050" y="273899"/>
                </a:cubicBezTo>
                <a:cubicBezTo>
                  <a:pt x="236095" y="288209"/>
                  <a:pt x="210454" y="295818"/>
                  <a:pt x="184248" y="295803"/>
                </a:cubicBezTo>
                <a:close/>
                <a:moveTo>
                  <a:pt x="50889" y="133311"/>
                </a:moveTo>
                <a:cubicBezTo>
                  <a:pt x="52206" y="133533"/>
                  <a:pt x="53466" y="133991"/>
                  <a:pt x="54612" y="134671"/>
                </a:cubicBezTo>
                <a:cubicBezTo>
                  <a:pt x="57919" y="137047"/>
                  <a:pt x="60116" y="140662"/>
                  <a:pt x="60696" y="144692"/>
                </a:cubicBezTo>
                <a:cubicBezTo>
                  <a:pt x="61483" y="147914"/>
                  <a:pt x="61985" y="150634"/>
                  <a:pt x="62486" y="152996"/>
                </a:cubicBezTo>
                <a:cubicBezTo>
                  <a:pt x="64705" y="163662"/>
                  <a:pt x="65635" y="168529"/>
                  <a:pt x="75728" y="174972"/>
                </a:cubicBezTo>
                <a:cubicBezTo>
                  <a:pt x="78305" y="176618"/>
                  <a:pt x="80525" y="178265"/>
                  <a:pt x="82457" y="179768"/>
                </a:cubicBezTo>
                <a:cubicBezTo>
                  <a:pt x="88756" y="184564"/>
                  <a:pt x="94268" y="188644"/>
                  <a:pt x="103216" y="184850"/>
                </a:cubicBezTo>
                <a:cubicBezTo>
                  <a:pt x="107175" y="182896"/>
                  <a:pt x="110403" y="179739"/>
                  <a:pt x="112450" y="175831"/>
                </a:cubicBezTo>
                <a:cubicBezTo>
                  <a:pt x="113016" y="174822"/>
                  <a:pt x="113660" y="173869"/>
                  <a:pt x="114383" y="172968"/>
                </a:cubicBezTo>
                <a:cubicBezTo>
                  <a:pt x="114383" y="172968"/>
                  <a:pt x="115099" y="172968"/>
                  <a:pt x="116960" y="174686"/>
                </a:cubicBezTo>
                <a:cubicBezTo>
                  <a:pt x="118886" y="176697"/>
                  <a:pt x="121384" y="178071"/>
                  <a:pt x="124118" y="178622"/>
                </a:cubicBezTo>
                <a:cubicBezTo>
                  <a:pt x="124118" y="179410"/>
                  <a:pt x="124834" y="180341"/>
                  <a:pt x="125407" y="181629"/>
                </a:cubicBezTo>
                <a:cubicBezTo>
                  <a:pt x="130704" y="193512"/>
                  <a:pt x="131205" y="200742"/>
                  <a:pt x="130131" y="201815"/>
                </a:cubicBezTo>
                <a:cubicBezTo>
                  <a:pt x="127647" y="201185"/>
                  <a:pt x="125249" y="200276"/>
                  <a:pt x="122973" y="199095"/>
                </a:cubicBezTo>
                <a:cubicBezTo>
                  <a:pt x="117891" y="196805"/>
                  <a:pt x="113095" y="194586"/>
                  <a:pt x="109587" y="197306"/>
                </a:cubicBezTo>
                <a:cubicBezTo>
                  <a:pt x="107339" y="199582"/>
                  <a:pt x="106473" y="202875"/>
                  <a:pt x="107296" y="205967"/>
                </a:cubicBezTo>
                <a:cubicBezTo>
                  <a:pt x="107891" y="209546"/>
                  <a:pt x="107468" y="213211"/>
                  <a:pt x="106080" y="216561"/>
                </a:cubicBezTo>
                <a:cubicBezTo>
                  <a:pt x="105278" y="218308"/>
                  <a:pt x="104956" y="220234"/>
                  <a:pt x="105149" y="222145"/>
                </a:cubicBezTo>
                <a:cubicBezTo>
                  <a:pt x="104705" y="222560"/>
                  <a:pt x="104361" y="223075"/>
                  <a:pt x="104147" y="223648"/>
                </a:cubicBezTo>
                <a:cubicBezTo>
                  <a:pt x="103073" y="226941"/>
                  <a:pt x="103073" y="226941"/>
                  <a:pt x="115457" y="231880"/>
                </a:cubicBezTo>
                <a:lnTo>
                  <a:pt x="135071" y="239754"/>
                </a:lnTo>
                <a:lnTo>
                  <a:pt x="148814" y="251351"/>
                </a:lnTo>
                <a:cubicBezTo>
                  <a:pt x="146739" y="253283"/>
                  <a:pt x="143804" y="256361"/>
                  <a:pt x="139580" y="261157"/>
                </a:cubicBezTo>
                <a:cubicBezTo>
                  <a:pt x="136968" y="264064"/>
                  <a:pt x="133059" y="265438"/>
                  <a:pt x="129201" y="264808"/>
                </a:cubicBezTo>
                <a:cubicBezTo>
                  <a:pt x="127769" y="264808"/>
                  <a:pt x="124977" y="264808"/>
                  <a:pt x="123904" y="267170"/>
                </a:cubicBezTo>
                <a:cubicBezTo>
                  <a:pt x="122830" y="269533"/>
                  <a:pt x="123904" y="271179"/>
                  <a:pt x="130489" y="276906"/>
                </a:cubicBezTo>
                <a:lnTo>
                  <a:pt x="143302" y="288430"/>
                </a:lnTo>
                <a:cubicBezTo>
                  <a:pt x="143302" y="288430"/>
                  <a:pt x="143302" y="289146"/>
                  <a:pt x="143302" y="289504"/>
                </a:cubicBezTo>
                <a:cubicBezTo>
                  <a:pt x="86652" y="271687"/>
                  <a:pt x="48112" y="219181"/>
                  <a:pt x="48098" y="159796"/>
                </a:cubicBezTo>
                <a:cubicBezTo>
                  <a:pt x="48126" y="150898"/>
                  <a:pt x="49035" y="142029"/>
                  <a:pt x="50818" y="133311"/>
                </a:cubicBezTo>
                <a:close/>
                <a:moveTo>
                  <a:pt x="246597" y="321860"/>
                </a:moveTo>
                <a:cubicBezTo>
                  <a:pt x="157068" y="356370"/>
                  <a:pt x="56516" y="311774"/>
                  <a:pt x="21998" y="222245"/>
                </a:cubicBezTo>
                <a:cubicBezTo>
                  <a:pt x="14318" y="202324"/>
                  <a:pt x="10380" y="181149"/>
                  <a:pt x="10374" y="159796"/>
                </a:cubicBezTo>
                <a:cubicBezTo>
                  <a:pt x="10531" y="100139"/>
                  <a:pt x="41147" y="44684"/>
                  <a:pt x="91548" y="12765"/>
                </a:cubicBezTo>
                <a:lnTo>
                  <a:pt x="103717" y="37032"/>
                </a:lnTo>
                <a:cubicBezTo>
                  <a:pt x="35914" y="81284"/>
                  <a:pt x="16823" y="172123"/>
                  <a:pt x="61075" y="239926"/>
                </a:cubicBezTo>
                <a:cubicBezTo>
                  <a:pt x="98377" y="297085"/>
                  <a:pt x="170196" y="320936"/>
                  <a:pt x="234284" y="297450"/>
                </a:cubicBezTo>
                <a:close/>
                <a:moveTo>
                  <a:pt x="275587" y="260370"/>
                </a:moveTo>
                <a:cubicBezTo>
                  <a:pt x="272016" y="255023"/>
                  <a:pt x="269417" y="249089"/>
                  <a:pt x="267928" y="242832"/>
                </a:cubicBezTo>
                <a:cubicBezTo>
                  <a:pt x="268179" y="241823"/>
                  <a:pt x="268179" y="240763"/>
                  <a:pt x="267928" y="239754"/>
                </a:cubicBezTo>
                <a:cubicBezTo>
                  <a:pt x="267928" y="239396"/>
                  <a:pt x="268429" y="239038"/>
                  <a:pt x="268644" y="238609"/>
                </a:cubicBezTo>
                <a:cubicBezTo>
                  <a:pt x="276661" y="226655"/>
                  <a:pt x="277592" y="225939"/>
                  <a:pt x="282102" y="223720"/>
                </a:cubicBezTo>
                <a:cubicBezTo>
                  <a:pt x="282102" y="223720"/>
                  <a:pt x="300069" y="214271"/>
                  <a:pt x="299281" y="205037"/>
                </a:cubicBezTo>
                <a:cubicBezTo>
                  <a:pt x="299238" y="203519"/>
                  <a:pt x="299382" y="202009"/>
                  <a:pt x="299711" y="200527"/>
                </a:cubicBezTo>
                <a:cubicBezTo>
                  <a:pt x="301042" y="194800"/>
                  <a:pt x="300849" y="188830"/>
                  <a:pt x="299138" y="183204"/>
                </a:cubicBezTo>
                <a:lnTo>
                  <a:pt x="298565" y="181199"/>
                </a:lnTo>
                <a:lnTo>
                  <a:pt x="299424" y="181199"/>
                </a:lnTo>
                <a:cubicBezTo>
                  <a:pt x="305416" y="181436"/>
                  <a:pt x="311200" y="178966"/>
                  <a:pt x="315173" y="174471"/>
                </a:cubicBezTo>
                <a:lnTo>
                  <a:pt x="319754" y="170176"/>
                </a:lnTo>
                <a:cubicBezTo>
                  <a:pt x="317098" y="204793"/>
                  <a:pt x="301264" y="237077"/>
                  <a:pt x="275516" y="26037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95D5FA50-83C8-41EE-A580-D1DD8B1EFE15}"/>
              </a:ext>
            </a:extLst>
          </p:cNvPr>
          <p:cNvGrpSpPr/>
          <p:nvPr/>
        </p:nvGrpSpPr>
        <p:grpSpPr>
          <a:xfrm>
            <a:off x="8091548" y="3004236"/>
            <a:ext cx="322487" cy="416828"/>
            <a:chOff x="8091548" y="3004236"/>
            <a:chExt cx="322487" cy="416828"/>
          </a:xfrm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E79E041-6537-49B0-83A1-4D73F3FB976C}"/>
                </a:ext>
              </a:extLst>
            </p:cNvPr>
            <p:cNvSpPr/>
            <p:nvPr/>
          </p:nvSpPr>
          <p:spPr>
            <a:xfrm>
              <a:off x="8091548" y="3004236"/>
              <a:ext cx="322487" cy="416828"/>
            </a:xfrm>
            <a:custGeom>
              <a:avLst/>
              <a:gdLst>
                <a:gd name="connsiteX0" fmla="*/ 225148 w 322487"/>
                <a:gd name="connsiteY0" fmla="*/ 107511 h 416828"/>
                <a:gd name="connsiteX1" fmla="*/ 225148 w 322487"/>
                <a:gd name="connsiteY1" fmla="*/ 41941 h 416828"/>
                <a:gd name="connsiteX2" fmla="*/ 238892 w 322487"/>
                <a:gd name="connsiteY2" fmla="*/ 41941 h 416828"/>
                <a:gd name="connsiteX3" fmla="*/ 261125 w 322487"/>
                <a:gd name="connsiteY3" fmla="*/ 22156 h 416828"/>
                <a:gd name="connsiteX4" fmla="*/ 241347 w 322487"/>
                <a:gd name="connsiteY4" fmla="*/ -78 h 416828"/>
                <a:gd name="connsiteX5" fmla="*/ 238892 w 322487"/>
                <a:gd name="connsiteY5" fmla="*/ -78 h 416828"/>
                <a:gd name="connsiteX6" fmla="*/ 83414 w 322487"/>
                <a:gd name="connsiteY6" fmla="*/ -78 h 416828"/>
                <a:gd name="connsiteX7" fmla="*/ 63628 w 322487"/>
                <a:gd name="connsiteY7" fmla="*/ 22156 h 416828"/>
                <a:gd name="connsiteX8" fmla="*/ 83414 w 322487"/>
                <a:gd name="connsiteY8" fmla="*/ 41941 h 416828"/>
                <a:gd name="connsiteX9" fmla="*/ 97158 w 322487"/>
                <a:gd name="connsiteY9" fmla="*/ 41941 h 416828"/>
                <a:gd name="connsiteX10" fmla="*/ 97158 w 322487"/>
                <a:gd name="connsiteY10" fmla="*/ 107511 h 416828"/>
                <a:gd name="connsiteX11" fmla="*/ 13198 w 322487"/>
                <a:gd name="connsiteY11" fmla="*/ 319460 h 416828"/>
                <a:gd name="connsiteX12" fmla="*/ 225148 w 322487"/>
                <a:gd name="connsiteY12" fmla="*/ 403427 h 416828"/>
                <a:gd name="connsiteX13" fmla="*/ 309107 w 322487"/>
                <a:gd name="connsiteY13" fmla="*/ 191470 h 416828"/>
                <a:gd name="connsiteX14" fmla="*/ 225148 w 322487"/>
                <a:gd name="connsiteY14" fmla="*/ 107511 h 416828"/>
                <a:gd name="connsiteX15" fmla="*/ 161153 w 322487"/>
                <a:gd name="connsiteY15" fmla="*/ 405796 h 416828"/>
                <a:gd name="connsiteX16" fmla="*/ 10428 w 322487"/>
                <a:gd name="connsiteY16" fmla="*/ 255873 h 416828"/>
                <a:gd name="connsiteX17" fmla="*/ 104602 w 322487"/>
                <a:gd name="connsiteY17" fmla="*/ 116029 h 416828"/>
                <a:gd name="connsiteX18" fmla="*/ 107895 w 322487"/>
                <a:gd name="connsiteY18" fmla="*/ 111090 h 416828"/>
                <a:gd name="connsiteX19" fmla="*/ 107895 w 322487"/>
                <a:gd name="connsiteY19" fmla="*/ 36429 h 416828"/>
                <a:gd name="connsiteX20" fmla="*/ 102526 w 322487"/>
                <a:gd name="connsiteY20" fmla="*/ 31061 h 416828"/>
                <a:gd name="connsiteX21" fmla="*/ 83414 w 322487"/>
                <a:gd name="connsiteY21" fmla="*/ 31061 h 416828"/>
                <a:gd name="connsiteX22" fmla="*/ 74001 w 322487"/>
                <a:gd name="connsiteY22" fmla="*/ 19930 h 416828"/>
                <a:gd name="connsiteX23" fmla="*/ 83414 w 322487"/>
                <a:gd name="connsiteY23" fmla="*/ 10516 h 416828"/>
                <a:gd name="connsiteX24" fmla="*/ 238892 w 322487"/>
                <a:gd name="connsiteY24" fmla="*/ 10516 h 416828"/>
                <a:gd name="connsiteX25" fmla="*/ 250023 w 322487"/>
                <a:gd name="connsiteY25" fmla="*/ 19930 h 416828"/>
                <a:gd name="connsiteX26" fmla="*/ 240609 w 322487"/>
                <a:gd name="connsiteY26" fmla="*/ 31061 h 416828"/>
                <a:gd name="connsiteX27" fmla="*/ 238892 w 322487"/>
                <a:gd name="connsiteY27" fmla="*/ 31061 h 416828"/>
                <a:gd name="connsiteX28" fmla="*/ 219779 w 322487"/>
                <a:gd name="connsiteY28" fmla="*/ 31061 h 416828"/>
                <a:gd name="connsiteX29" fmla="*/ 214410 w 322487"/>
                <a:gd name="connsiteY29" fmla="*/ 36429 h 416828"/>
                <a:gd name="connsiteX30" fmla="*/ 214410 w 322487"/>
                <a:gd name="connsiteY30" fmla="*/ 110947 h 416828"/>
                <a:gd name="connsiteX31" fmla="*/ 217775 w 322487"/>
                <a:gd name="connsiteY31" fmla="*/ 115886 h 416828"/>
                <a:gd name="connsiteX32" fmla="*/ 301068 w 322487"/>
                <a:gd name="connsiteY32" fmla="*/ 311479 h 416828"/>
                <a:gd name="connsiteX33" fmla="*/ 161153 w 322487"/>
                <a:gd name="connsiteY33" fmla="*/ 405653 h 41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2487" h="416828">
                  <a:moveTo>
                    <a:pt x="225148" y="107511"/>
                  </a:moveTo>
                  <a:lnTo>
                    <a:pt x="225148" y="41941"/>
                  </a:lnTo>
                  <a:lnTo>
                    <a:pt x="238892" y="41941"/>
                  </a:lnTo>
                  <a:cubicBezTo>
                    <a:pt x="250495" y="42621"/>
                    <a:pt x="260452" y="33759"/>
                    <a:pt x="261125" y="22156"/>
                  </a:cubicBezTo>
                  <a:cubicBezTo>
                    <a:pt x="261805" y="10552"/>
                    <a:pt x="252950" y="602"/>
                    <a:pt x="241347" y="-78"/>
                  </a:cubicBezTo>
                  <a:cubicBezTo>
                    <a:pt x="240531" y="-128"/>
                    <a:pt x="239708" y="-128"/>
                    <a:pt x="238892" y="-78"/>
                  </a:cubicBezTo>
                  <a:lnTo>
                    <a:pt x="83414" y="-78"/>
                  </a:lnTo>
                  <a:cubicBezTo>
                    <a:pt x="71810" y="602"/>
                    <a:pt x="62955" y="10552"/>
                    <a:pt x="63628" y="22156"/>
                  </a:cubicBezTo>
                  <a:cubicBezTo>
                    <a:pt x="64251" y="32814"/>
                    <a:pt x="72755" y="41318"/>
                    <a:pt x="83414" y="41941"/>
                  </a:cubicBezTo>
                  <a:lnTo>
                    <a:pt x="97158" y="41941"/>
                  </a:lnTo>
                  <a:lnTo>
                    <a:pt x="97158" y="107511"/>
                  </a:lnTo>
                  <a:cubicBezTo>
                    <a:pt x="15446" y="142851"/>
                    <a:pt x="-22149" y="237748"/>
                    <a:pt x="13198" y="319460"/>
                  </a:cubicBezTo>
                  <a:cubicBezTo>
                    <a:pt x="48539" y="401179"/>
                    <a:pt x="143436" y="438767"/>
                    <a:pt x="225148" y="403427"/>
                  </a:cubicBezTo>
                  <a:cubicBezTo>
                    <a:pt x="306859" y="368079"/>
                    <a:pt x="344455" y="273189"/>
                    <a:pt x="309107" y="191470"/>
                  </a:cubicBezTo>
                  <a:cubicBezTo>
                    <a:pt x="292822" y="153825"/>
                    <a:pt x="262800" y="123796"/>
                    <a:pt x="225148" y="107511"/>
                  </a:cubicBezTo>
                  <a:close/>
                  <a:moveTo>
                    <a:pt x="161153" y="405796"/>
                  </a:moveTo>
                  <a:cubicBezTo>
                    <a:pt x="78131" y="406018"/>
                    <a:pt x="10650" y="338895"/>
                    <a:pt x="10428" y="255873"/>
                  </a:cubicBezTo>
                  <a:cubicBezTo>
                    <a:pt x="10263" y="194384"/>
                    <a:pt x="47565" y="138993"/>
                    <a:pt x="104602" y="116029"/>
                  </a:cubicBezTo>
                  <a:cubicBezTo>
                    <a:pt x="106607" y="115213"/>
                    <a:pt x="107909" y="113252"/>
                    <a:pt x="107895" y="111090"/>
                  </a:cubicBezTo>
                  <a:lnTo>
                    <a:pt x="107895" y="36429"/>
                  </a:lnTo>
                  <a:cubicBezTo>
                    <a:pt x="107895" y="33466"/>
                    <a:pt x="105490" y="31061"/>
                    <a:pt x="102526" y="31061"/>
                  </a:cubicBezTo>
                  <a:lnTo>
                    <a:pt x="83414" y="31061"/>
                  </a:lnTo>
                  <a:cubicBezTo>
                    <a:pt x="77737" y="30588"/>
                    <a:pt x="73528" y="25606"/>
                    <a:pt x="74001" y="19930"/>
                  </a:cubicBezTo>
                  <a:cubicBezTo>
                    <a:pt x="74416" y="14911"/>
                    <a:pt x="78396" y="10939"/>
                    <a:pt x="83414" y="10516"/>
                  </a:cubicBezTo>
                  <a:lnTo>
                    <a:pt x="238892" y="10516"/>
                  </a:lnTo>
                  <a:cubicBezTo>
                    <a:pt x="244568" y="10044"/>
                    <a:pt x="249550" y="14260"/>
                    <a:pt x="250023" y="19930"/>
                  </a:cubicBezTo>
                  <a:cubicBezTo>
                    <a:pt x="250495" y="25606"/>
                    <a:pt x="246279" y="30588"/>
                    <a:pt x="240609" y="31061"/>
                  </a:cubicBezTo>
                  <a:cubicBezTo>
                    <a:pt x="240037" y="31111"/>
                    <a:pt x="239464" y="31111"/>
                    <a:pt x="238892" y="31061"/>
                  </a:cubicBezTo>
                  <a:lnTo>
                    <a:pt x="219779" y="31061"/>
                  </a:lnTo>
                  <a:cubicBezTo>
                    <a:pt x="216830" y="31096"/>
                    <a:pt x="214446" y="33480"/>
                    <a:pt x="214410" y="36429"/>
                  </a:cubicBezTo>
                  <a:lnTo>
                    <a:pt x="214410" y="110947"/>
                  </a:lnTo>
                  <a:cubicBezTo>
                    <a:pt x="214410" y="113130"/>
                    <a:pt x="215742" y="115091"/>
                    <a:pt x="217775" y="115886"/>
                  </a:cubicBezTo>
                  <a:cubicBezTo>
                    <a:pt x="294790" y="146896"/>
                    <a:pt x="332078" y="234463"/>
                    <a:pt x="301068" y="311479"/>
                  </a:cubicBezTo>
                  <a:cubicBezTo>
                    <a:pt x="278090" y="368544"/>
                    <a:pt x="222671" y="405846"/>
                    <a:pt x="161153" y="40565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404FD8F-8360-4346-81AD-928B4E5D207F}"/>
                </a:ext>
              </a:extLst>
            </p:cNvPr>
            <p:cNvSpPr/>
            <p:nvPr/>
          </p:nvSpPr>
          <p:spPr>
            <a:xfrm>
              <a:off x="8115532" y="3254169"/>
              <a:ext cx="274593" cy="145800"/>
            </a:xfrm>
            <a:custGeom>
              <a:avLst/>
              <a:gdLst>
                <a:gd name="connsiteX0" fmla="*/ 269096 w 274593"/>
                <a:gd name="connsiteY0" fmla="*/ -115 h 145800"/>
                <a:gd name="connsiteX1" fmla="*/ 5314 w 274593"/>
                <a:gd name="connsiteY1" fmla="*/ -115 h 145800"/>
                <a:gd name="connsiteX2" fmla="*/ -55 w 274593"/>
                <a:gd name="connsiteY2" fmla="*/ 5253 h 145800"/>
                <a:gd name="connsiteX3" fmla="*/ 134070 w 274593"/>
                <a:gd name="connsiteY3" fmla="*/ 145648 h 145800"/>
                <a:gd name="connsiteX4" fmla="*/ 274465 w 274593"/>
                <a:gd name="connsiteY4" fmla="*/ 11524 h 145800"/>
                <a:gd name="connsiteX5" fmla="*/ 274465 w 274593"/>
                <a:gd name="connsiteY5" fmla="*/ 5253 h 145800"/>
                <a:gd name="connsiteX6" fmla="*/ 269096 w 274593"/>
                <a:gd name="connsiteY6" fmla="*/ -115 h 145800"/>
                <a:gd name="connsiteX7" fmla="*/ 137169 w 274593"/>
                <a:gd name="connsiteY7" fmla="*/ 131811 h 145800"/>
                <a:gd name="connsiteX8" fmla="*/ 10754 w 274593"/>
                <a:gd name="connsiteY8" fmla="*/ 10622 h 145800"/>
                <a:gd name="connsiteX9" fmla="*/ 263585 w 274593"/>
                <a:gd name="connsiteY9" fmla="*/ 10622 h 145800"/>
                <a:gd name="connsiteX10" fmla="*/ 137169 w 274593"/>
                <a:gd name="connsiteY10" fmla="*/ 131811 h 14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593" h="145800">
                  <a:moveTo>
                    <a:pt x="269096" y="-115"/>
                  </a:moveTo>
                  <a:lnTo>
                    <a:pt x="5314" y="-115"/>
                  </a:lnTo>
                  <a:cubicBezTo>
                    <a:pt x="2350" y="-115"/>
                    <a:pt x="-55" y="2290"/>
                    <a:pt x="-55" y="5253"/>
                  </a:cubicBezTo>
                  <a:cubicBezTo>
                    <a:pt x="-1787" y="81059"/>
                    <a:pt x="58264" y="143916"/>
                    <a:pt x="134070" y="145648"/>
                  </a:cubicBezTo>
                  <a:cubicBezTo>
                    <a:pt x="209876" y="147381"/>
                    <a:pt x="272733" y="87330"/>
                    <a:pt x="274465" y="11524"/>
                  </a:cubicBezTo>
                  <a:cubicBezTo>
                    <a:pt x="274515" y="9434"/>
                    <a:pt x="274515" y="7343"/>
                    <a:pt x="274465" y="5253"/>
                  </a:cubicBezTo>
                  <a:cubicBezTo>
                    <a:pt x="274429" y="2304"/>
                    <a:pt x="272046" y="-80"/>
                    <a:pt x="269096" y="-115"/>
                  </a:cubicBezTo>
                  <a:close/>
                  <a:moveTo>
                    <a:pt x="137169" y="131811"/>
                  </a:moveTo>
                  <a:cubicBezTo>
                    <a:pt x="69416" y="131683"/>
                    <a:pt x="13739" y="78311"/>
                    <a:pt x="10754" y="10622"/>
                  </a:cubicBezTo>
                  <a:lnTo>
                    <a:pt x="263585" y="10622"/>
                  </a:lnTo>
                  <a:cubicBezTo>
                    <a:pt x="260635" y="78325"/>
                    <a:pt x="204937" y="131726"/>
                    <a:pt x="137169" y="131811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8AF1F9-E88A-440F-8674-8CDC281836AB}"/>
                </a:ext>
              </a:extLst>
            </p:cNvPr>
            <p:cNvSpPr/>
            <p:nvPr/>
          </p:nvSpPr>
          <p:spPr>
            <a:xfrm>
              <a:off x="8163457" y="3150446"/>
              <a:ext cx="79313" cy="79313"/>
            </a:xfrm>
            <a:custGeom>
              <a:avLst/>
              <a:gdLst>
                <a:gd name="connsiteX0" fmla="*/ 39566 w 79313"/>
                <a:gd name="connsiteY0" fmla="*/ 79198 h 79313"/>
                <a:gd name="connsiteX1" fmla="*/ 79222 w 79313"/>
                <a:gd name="connsiteY1" fmla="*/ 39541 h 79313"/>
                <a:gd name="connsiteX2" fmla="*/ 39566 w 79313"/>
                <a:gd name="connsiteY2" fmla="*/ -115 h 79313"/>
                <a:gd name="connsiteX3" fmla="*/ -91 w 79313"/>
                <a:gd name="connsiteY3" fmla="*/ 39541 h 79313"/>
                <a:gd name="connsiteX4" fmla="*/ 39566 w 79313"/>
                <a:gd name="connsiteY4" fmla="*/ 79198 h 79313"/>
                <a:gd name="connsiteX5" fmla="*/ 39566 w 79313"/>
                <a:gd name="connsiteY5" fmla="*/ 10622 h 79313"/>
                <a:gd name="connsiteX6" fmla="*/ 68199 w 79313"/>
                <a:gd name="connsiteY6" fmla="*/ 39255 h 79313"/>
                <a:gd name="connsiteX7" fmla="*/ 39566 w 79313"/>
                <a:gd name="connsiteY7" fmla="*/ 67888 h 79313"/>
                <a:gd name="connsiteX8" fmla="*/ 10932 w 79313"/>
                <a:gd name="connsiteY8" fmla="*/ 39255 h 79313"/>
                <a:gd name="connsiteX9" fmla="*/ 39566 w 79313"/>
                <a:gd name="connsiteY9" fmla="*/ 10622 h 7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313" h="79313">
                  <a:moveTo>
                    <a:pt x="39566" y="79198"/>
                  </a:moveTo>
                  <a:cubicBezTo>
                    <a:pt x="61470" y="79198"/>
                    <a:pt x="79222" y="61445"/>
                    <a:pt x="79222" y="39541"/>
                  </a:cubicBezTo>
                  <a:cubicBezTo>
                    <a:pt x="79222" y="17637"/>
                    <a:pt x="61470" y="-115"/>
                    <a:pt x="39566" y="-115"/>
                  </a:cubicBezTo>
                  <a:cubicBezTo>
                    <a:pt x="17661" y="-115"/>
                    <a:pt x="-91" y="17637"/>
                    <a:pt x="-91" y="39541"/>
                  </a:cubicBezTo>
                  <a:cubicBezTo>
                    <a:pt x="-48" y="61424"/>
                    <a:pt x="17683" y="79155"/>
                    <a:pt x="39566" y="79198"/>
                  </a:cubicBezTo>
                  <a:close/>
                  <a:moveTo>
                    <a:pt x="39566" y="10622"/>
                  </a:moveTo>
                  <a:cubicBezTo>
                    <a:pt x="55378" y="10622"/>
                    <a:pt x="68199" y="23442"/>
                    <a:pt x="68199" y="39255"/>
                  </a:cubicBezTo>
                  <a:cubicBezTo>
                    <a:pt x="68199" y="55068"/>
                    <a:pt x="55378" y="67888"/>
                    <a:pt x="39566" y="67888"/>
                  </a:cubicBezTo>
                  <a:cubicBezTo>
                    <a:pt x="23753" y="67888"/>
                    <a:pt x="10932" y="55068"/>
                    <a:pt x="10932" y="39255"/>
                  </a:cubicBezTo>
                  <a:cubicBezTo>
                    <a:pt x="11126" y="23521"/>
                    <a:pt x="23832" y="10815"/>
                    <a:pt x="39566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167A2C1-4D20-46D5-8D0D-D9AC5934AB18}"/>
                </a:ext>
              </a:extLst>
            </p:cNvPr>
            <p:cNvSpPr/>
            <p:nvPr/>
          </p:nvSpPr>
          <p:spPr>
            <a:xfrm>
              <a:off x="8254367" y="3125893"/>
              <a:ext cx="63279" cy="63279"/>
            </a:xfrm>
            <a:custGeom>
              <a:avLst/>
              <a:gdLst>
                <a:gd name="connsiteX0" fmla="*/ -91 w 63279"/>
                <a:gd name="connsiteY0" fmla="*/ 31524 h 63279"/>
                <a:gd name="connsiteX1" fmla="*/ 31548 w 63279"/>
                <a:gd name="connsiteY1" fmla="*/ 63164 h 63279"/>
                <a:gd name="connsiteX2" fmla="*/ 63188 w 63279"/>
                <a:gd name="connsiteY2" fmla="*/ 31524 h 63279"/>
                <a:gd name="connsiteX3" fmla="*/ 31548 w 63279"/>
                <a:gd name="connsiteY3" fmla="*/ -115 h 63279"/>
                <a:gd name="connsiteX4" fmla="*/ -91 w 63279"/>
                <a:gd name="connsiteY4" fmla="*/ 31524 h 63279"/>
                <a:gd name="connsiteX5" fmla="*/ 31548 w 63279"/>
                <a:gd name="connsiteY5" fmla="*/ 10622 h 63279"/>
                <a:gd name="connsiteX6" fmla="*/ 52450 w 63279"/>
                <a:gd name="connsiteY6" fmla="*/ 31524 h 63279"/>
                <a:gd name="connsiteX7" fmla="*/ 31548 w 63279"/>
                <a:gd name="connsiteY7" fmla="*/ 52426 h 63279"/>
                <a:gd name="connsiteX8" fmla="*/ 10646 w 63279"/>
                <a:gd name="connsiteY8" fmla="*/ 31524 h 63279"/>
                <a:gd name="connsiteX9" fmla="*/ 31405 w 63279"/>
                <a:gd name="connsiteY9" fmla="*/ 10622 h 63279"/>
                <a:gd name="connsiteX10" fmla="*/ 31548 w 63279"/>
                <a:gd name="connsiteY10" fmla="*/ 10622 h 63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79" h="63279">
                  <a:moveTo>
                    <a:pt x="-91" y="31524"/>
                  </a:moveTo>
                  <a:cubicBezTo>
                    <a:pt x="-91" y="48998"/>
                    <a:pt x="14075" y="63164"/>
                    <a:pt x="31548" y="63164"/>
                  </a:cubicBezTo>
                  <a:cubicBezTo>
                    <a:pt x="49022" y="63164"/>
                    <a:pt x="63188" y="48998"/>
                    <a:pt x="63188" y="31524"/>
                  </a:cubicBezTo>
                  <a:cubicBezTo>
                    <a:pt x="63188" y="14051"/>
                    <a:pt x="49022" y="-115"/>
                    <a:pt x="31548" y="-115"/>
                  </a:cubicBezTo>
                  <a:cubicBezTo>
                    <a:pt x="14075" y="-115"/>
                    <a:pt x="-91" y="14051"/>
                    <a:pt x="-91" y="31524"/>
                  </a:cubicBezTo>
                  <a:close/>
                  <a:moveTo>
                    <a:pt x="31548" y="10622"/>
                  </a:moveTo>
                  <a:cubicBezTo>
                    <a:pt x="43095" y="10622"/>
                    <a:pt x="52450" y="19978"/>
                    <a:pt x="52450" y="31524"/>
                  </a:cubicBezTo>
                  <a:cubicBezTo>
                    <a:pt x="52450" y="43071"/>
                    <a:pt x="43095" y="52426"/>
                    <a:pt x="31548" y="52426"/>
                  </a:cubicBezTo>
                  <a:cubicBezTo>
                    <a:pt x="20002" y="52426"/>
                    <a:pt x="10646" y="43071"/>
                    <a:pt x="10646" y="31524"/>
                  </a:cubicBezTo>
                  <a:cubicBezTo>
                    <a:pt x="10603" y="20021"/>
                    <a:pt x="19902" y="10665"/>
                    <a:pt x="31405" y="10622"/>
                  </a:cubicBezTo>
                  <a:cubicBezTo>
                    <a:pt x="31455" y="10622"/>
                    <a:pt x="31498" y="10622"/>
                    <a:pt x="31548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C976791-675D-4501-913A-8275401E6B60}"/>
                </a:ext>
              </a:extLst>
            </p:cNvPr>
            <p:cNvSpPr/>
            <p:nvPr/>
          </p:nvSpPr>
          <p:spPr>
            <a:xfrm>
              <a:off x="8219721" y="3048798"/>
              <a:ext cx="52828" cy="52828"/>
            </a:xfrm>
            <a:custGeom>
              <a:avLst/>
              <a:gdLst>
                <a:gd name="connsiteX0" fmla="*/ 26251 w 52828"/>
                <a:gd name="connsiteY0" fmla="*/ 52713 h 52828"/>
                <a:gd name="connsiteX1" fmla="*/ 52737 w 52828"/>
                <a:gd name="connsiteY1" fmla="*/ 26370 h 52828"/>
                <a:gd name="connsiteX2" fmla="*/ 26394 w 52828"/>
                <a:gd name="connsiteY2" fmla="*/ -115 h 52828"/>
                <a:gd name="connsiteX3" fmla="*/ -91 w 52828"/>
                <a:gd name="connsiteY3" fmla="*/ 26227 h 52828"/>
                <a:gd name="connsiteX4" fmla="*/ -91 w 52828"/>
                <a:gd name="connsiteY4" fmla="*/ 26299 h 52828"/>
                <a:gd name="connsiteX5" fmla="*/ 26251 w 52828"/>
                <a:gd name="connsiteY5" fmla="*/ 52713 h 52828"/>
                <a:gd name="connsiteX6" fmla="*/ 26251 w 52828"/>
                <a:gd name="connsiteY6" fmla="*/ 10694 h 52828"/>
                <a:gd name="connsiteX7" fmla="*/ 41999 w 52828"/>
                <a:gd name="connsiteY7" fmla="*/ 26299 h 52828"/>
                <a:gd name="connsiteX8" fmla="*/ 26394 w 52828"/>
                <a:gd name="connsiteY8" fmla="*/ 42047 h 52828"/>
                <a:gd name="connsiteX9" fmla="*/ 10646 w 52828"/>
                <a:gd name="connsiteY9" fmla="*/ 26442 h 52828"/>
                <a:gd name="connsiteX10" fmla="*/ 10646 w 52828"/>
                <a:gd name="connsiteY10" fmla="*/ 26299 h 52828"/>
                <a:gd name="connsiteX11" fmla="*/ 26251 w 52828"/>
                <a:gd name="connsiteY11" fmla="*/ 10694 h 5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28" h="52828">
                  <a:moveTo>
                    <a:pt x="26251" y="52713"/>
                  </a:moveTo>
                  <a:cubicBezTo>
                    <a:pt x="40840" y="52756"/>
                    <a:pt x="52694" y="40959"/>
                    <a:pt x="52737" y="26370"/>
                  </a:cubicBezTo>
                  <a:cubicBezTo>
                    <a:pt x="52780" y="11782"/>
                    <a:pt x="40983" y="-72"/>
                    <a:pt x="26394" y="-115"/>
                  </a:cubicBezTo>
                  <a:cubicBezTo>
                    <a:pt x="11806" y="-151"/>
                    <a:pt x="-48" y="11638"/>
                    <a:pt x="-91" y="26227"/>
                  </a:cubicBezTo>
                  <a:cubicBezTo>
                    <a:pt x="-91" y="26248"/>
                    <a:pt x="-91" y="26277"/>
                    <a:pt x="-91" y="26299"/>
                  </a:cubicBezTo>
                  <a:cubicBezTo>
                    <a:pt x="-91" y="40859"/>
                    <a:pt x="11691" y="52670"/>
                    <a:pt x="26251" y="52713"/>
                  </a:cubicBezTo>
                  <a:close/>
                  <a:moveTo>
                    <a:pt x="26251" y="10694"/>
                  </a:moveTo>
                  <a:cubicBezTo>
                    <a:pt x="34905" y="10651"/>
                    <a:pt x="41956" y="17644"/>
                    <a:pt x="41999" y="26299"/>
                  </a:cubicBezTo>
                  <a:cubicBezTo>
                    <a:pt x="42035" y="34960"/>
                    <a:pt x="35049" y="42004"/>
                    <a:pt x="26394" y="42047"/>
                  </a:cubicBezTo>
                  <a:cubicBezTo>
                    <a:pt x="17733" y="42083"/>
                    <a:pt x="10689" y="35096"/>
                    <a:pt x="10646" y="26442"/>
                  </a:cubicBezTo>
                  <a:cubicBezTo>
                    <a:pt x="10646" y="26392"/>
                    <a:pt x="10646" y="26349"/>
                    <a:pt x="10646" y="26299"/>
                  </a:cubicBezTo>
                  <a:cubicBezTo>
                    <a:pt x="10682" y="17694"/>
                    <a:pt x="17647" y="10729"/>
                    <a:pt x="26251" y="10694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98F8C1E0-5DB2-4EC9-8557-979CCC26E7B6}"/>
              </a:ext>
            </a:extLst>
          </p:cNvPr>
          <p:cNvGrpSpPr/>
          <p:nvPr/>
        </p:nvGrpSpPr>
        <p:grpSpPr>
          <a:xfrm>
            <a:off x="9986598" y="3004131"/>
            <a:ext cx="371800" cy="417971"/>
            <a:chOff x="9986598" y="3004131"/>
            <a:chExt cx="371800" cy="417971"/>
          </a:xfrm>
        </p:grpSpPr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716BFF1-FB53-48E8-B862-A6DD42C4E632}"/>
                </a:ext>
              </a:extLst>
            </p:cNvPr>
            <p:cNvSpPr/>
            <p:nvPr/>
          </p:nvSpPr>
          <p:spPr>
            <a:xfrm>
              <a:off x="9986598" y="3004131"/>
              <a:ext cx="371800" cy="417971"/>
            </a:xfrm>
            <a:custGeom>
              <a:avLst/>
              <a:gdLst>
                <a:gd name="connsiteX0" fmla="*/ 370493 w 371800"/>
                <a:gd name="connsiteY0" fmla="*/ 1459 h 417971"/>
                <a:gd name="connsiteX1" fmla="*/ 366699 w 371800"/>
                <a:gd name="connsiteY1" fmla="*/ -115 h 417971"/>
                <a:gd name="connsiteX2" fmla="*/ 63761 w 371800"/>
                <a:gd name="connsiteY2" fmla="*/ -115 h 417971"/>
                <a:gd name="connsiteX3" fmla="*/ 63761 w 371800"/>
                <a:gd name="connsiteY3" fmla="*/ -115 h 417971"/>
                <a:gd name="connsiteX4" fmla="*/ 58392 w 371800"/>
                <a:gd name="connsiteY4" fmla="*/ 5253 h 417971"/>
                <a:gd name="connsiteX5" fmla="*/ 58392 w 371800"/>
                <a:gd name="connsiteY5" fmla="*/ 33457 h 417971"/>
                <a:gd name="connsiteX6" fmla="*/ 30260 w 371800"/>
                <a:gd name="connsiteY6" fmla="*/ 33457 h 417971"/>
                <a:gd name="connsiteX7" fmla="*/ 24891 w 371800"/>
                <a:gd name="connsiteY7" fmla="*/ 38682 h 417971"/>
                <a:gd name="connsiteX8" fmla="*/ 24891 w 371800"/>
                <a:gd name="connsiteY8" fmla="*/ 38826 h 417971"/>
                <a:gd name="connsiteX9" fmla="*/ 24891 w 371800"/>
                <a:gd name="connsiteY9" fmla="*/ 57151 h 417971"/>
                <a:gd name="connsiteX10" fmla="*/ 5636 w 371800"/>
                <a:gd name="connsiteY10" fmla="*/ 57151 h 417971"/>
                <a:gd name="connsiteX11" fmla="*/ 267 w 371800"/>
                <a:gd name="connsiteY11" fmla="*/ 62519 h 417971"/>
                <a:gd name="connsiteX12" fmla="*/ 5636 w 371800"/>
                <a:gd name="connsiteY12" fmla="*/ 67888 h 417971"/>
                <a:gd name="connsiteX13" fmla="*/ 24820 w 371800"/>
                <a:gd name="connsiteY13" fmla="*/ 67888 h 417971"/>
                <a:gd name="connsiteX14" fmla="*/ 24820 w 371800"/>
                <a:gd name="connsiteY14" fmla="*/ 121933 h 417971"/>
                <a:gd name="connsiteX15" fmla="*/ 5564 w 371800"/>
                <a:gd name="connsiteY15" fmla="*/ 121933 h 417971"/>
                <a:gd name="connsiteX16" fmla="*/ 195 w 371800"/>
                <a:gd name="connsiteY16" fmla="*/ 127302 h 417971"/>
                <a:gd name="connsiteX17" fmla="*/ 5564 w 371800"/>
                <a:gd name="connsiteY17" fmla="*/ 132670 h 417971"/>
                <a:gd name="connsiteX18" fmla="*/ 24820 w 371800"/>
                <a:gd name="connsiteY18" fmla="*/ 132670 h 417971"/>
                <a:gd name="connsiteX19" fmla="*/ 24820 w 371800"/>
                <a:gd name="connsiteY19" fmla="*/ 186859 h 417971"/>
                <a:gd name="connsiteX20" fmla="*/ 5636 w 371800"/>
                <a:gd name="connsiteY20" fmla="*/ 186859 h 417971"/>
                <a:gd name="connsiteX21" fmla="*/ 267 w 371800"/>
                <a:gd name="connsiteY21" fmla="*/ 192227 h 417971"/>
                <a:gd name="connsiteX22" fmla="*/ 5636 w 371800"/>
                <a:gd name="connsiteY22" fmla="*/ 197596 h 417971"/>
                <a:gd name="connsiteX23" fmla="*/ 24820 w 371800"/>
                <a:gd name="connsiteY23" fmla="*/ 197596 h 417971"/>
                <a:gd name="connsiteX24" fmla="*/ 24820 w 371800"/>
                <a:gd name="connsiteY24" fmla="*/ 251712 h 417971"/>
                <a:gd name="connsiteX25" fmla="*/ 5564 w 371800"/>
                <a:gd name="connsiteY25" fmla="*/ 251712 h 417971"/>
                <a:gd name="connsiteX26" fmla="*/ 195 w 371800"/>
                <a:gd name="connsiteY26" fmla="*/ 257081 h 417971"/>
                <a:gd name="connsiteX27" fmla="*/ 5564 w 371800"/>
                <a:gd name="connsiteY27" fmla="*/ 262450 h 417971"/>
                <a:gd name="connsiteX28" fmla="*/ 24820 w 371800"/>
                <a:gd name="connsiteY28" fmla="*/ 262450 h 417971"/>
                <a:gd name="connsiteX29" fmla="*/ 24820 w 371800"/>
                <a:gd name="connsiteY29" fmla="*/ 316566 h 417971"/>
                <a:gd name="connsiteX30" fmla="*/ 5277 w 371800"/>
                <a:gd name="connsiteY30" fmla="*/ 316566 h 417971"/>
                <a:gd name="connsiteX31" fmla="*/ -91 w 371800"/>
                <a:gd name="connsiteY31" fmla="*/ 321863 h 417971"/>
                <a:gd name="connsiteX32" fmla="*/ 5277 w 371800"/>
                <a:gd name="connsiteY32" fmla="*/ 327304 h 417971"/>
                <a:gd name="connsiteX33" fmla="*/ 24533 w 371800"/>
                <a:gd name="connsiteY33" fmla="*/ 327304 h 417971"/>
                <a:gd name="connsiteX34" fmla="*/ 24533 w 371800"/>
                <a:gd name="connsiteY34" fmla="*/ 381420 h 417971"/>
                <a:gd name="connsiteX35" fmla="*/ 5277 w 371800"/>
                <a:gd name="connsiteY35" fmla="*/ 381420 h 417971"/>
                <a:gd name="connsiteX36" fmla="*/ -91 w 371800"/>
                <a:gd name="connsiteY36" fmla="*/ 386789 h 417971"/>
                <a:gd name="connsiteX37" fmla="*/ 5277 w 371800"/>
                <a:gd name="connsiteY37" fmla="*/ 392158 h 417971"/>
                <a:gd name="connsiteX38" fmla="*/ 24462 w 371800"/>
                <a:gd name="connsiteY38" fmla="*/ 392158 h 417971"/>
                <a:gd name="connsiteX39" fmla="*/ 24462 w 371800"/>
                <a:gd name="connsiteY39" fmla="*/ 412487 h 417971"/>
                <a:gd name="connsiteX40" fmla="*/ 29830 w 371800"/>
                <a:gd name="connsiteY40" fmla="*/ 417856 h 417971"/>
                <a:gd name="connsiteX41" fmla="*/ 332768 w 371800"/>
                <a:gd name="connsiteY41" fmla="*/ 417856 h 417971"/>
                <a:gd name="connsiteX42" fmla="*/ 332768 w 371800"/>
                <a:gd name="connsiteY42" fmla="*/ 417856 h 417971"/>
                <a:gd name="connsiteX43" fmla="*/ 338137 w 371800"/>
                <a:gd name="connsiteY43" fmla="*/ 412487 h 417971"/>
                <a:gd name="connsiteX44" fmla="*/ 338137 w 371800"/>
                <a:gd name="connsiteY44" fmla="*/ 383854 h 417971"/>
                <a:gd name="connsiteX45" fmla="*/ 366341 w 371800"/>
                <a:gd name="connsiteY45" fmla="*/ 383854 h 417971"/>
                <a:gd name="connsiteX46" fmla="*/ 366341 w 371800"/>
                <a:gd name="connsiteY46" fmla="*/ 383854 h 417971"/>
                <a:gd name="connsiteX47" fmla="*/ 371710 w 371800"/>
                <a:gd name="connsiteY47" fmla="*/ 378485 h 417971"/>
                <a:gd name="connsiteX48" fmla="*/ 371710 w 371800"/>
                <a:gd name="connsiteY48" fmla="*/ 4680 h 417971"/>
                <a:gd name="connsiteX49" fmla="*/ 370493 w 371800"/>
                <a:gd name="connsiteY49" fmla="*/ 1459 h 417971"/>
                <a:gd name="connsiteX50" fmla="*/ 35199 w 371800"/>
                <a:gd name="connsiteY50" fmla="*/ 406975 h 417971"/>
                <a:gd name="connsiteX51" fmla="*/ 35199 w 371800"/>
                <a:gd name="connsiteY51" fmla="*/ 392015 h 417971"/>
                <a:gd name="connsiteX52" fmla="*/ 53811 w 371800"/>
                <a:gd name="connsiteY52" fmla="*/ 392015 h 417971"/>
                <a:gd name="connsiteX53" fmla="*/ 59179 w 371800"/>
                <a:gd name="connsiteY53" fmla="*/ 386646 h 417971"/>
                <a:gd name="connsiteX54" fmla="*/ 53811 w 371800"/>
                <a:gd name="connsiteY54" fmla="*/ 381277 h 417971"/>
                <a:gd name="connsiteX55" fmla="*/ 35271 w 371800"/>
                <a:gd name="connsiteY55" fmla="*/ 381277 h 417971"/>
                <a:gd name="connsiteX56" fmla="*/ 35271 w 371800"/>
                <a:gd name="connsiteY56" fmla="*/ 327161 h 417971"/>
                <a:gd name="connsiteX57" fmla="*/ 53811 w 371800"/>
                <a:gd name="connsiteY57" fmla="*/ 327161 h 417971"/>
                <a:gd name="connsiteX58" fmla="*/ 59179 w 371800"/>
                <a:gd name="connsiteY58" fmla="*/ 321792 h 417971"/>
                <a:gd name="connsiteX59" fmla="*/ 53811 w 371800"/>
                <a:gd name="connsiteY59" fmla="*/ 316423 h 417971"/>
                <a:gd name="connsiteX60" fmla="*/ 35271 w 371800"/>
                <a:gd name="connsiteY60" fmla="*/ 316423 h 417971"/>
                <a:gd name="connsiteX61" fmla="*/ 35271 w 371800"/>
                <a:gd name="connsiteY61" fmla="*/ 262307 h 417971"/>
                <a:gd name="connsiteX62" fmla="*/ 53811 w 371800"/>
                <a:gd name="connsiteY62" fmla="*/ 262307 h 417971"/>
                <a:gd name="connsiteX63" fmla="*/ 59179 w 371800"/>
                <a:gd name="connsiteY63" fmla="*/ 256938 h 417971"/>
                <a:gd name="connsiteX64" fmla="*/ 53811 w 371800"/>
                <a:gd name="connsiteY64" fmla="*/ 251569 h 417971"/>
                <a:gd name="connsiteX65" fmla="*/ 35342 w 371800"/>
                <a:gd name="connsiteY65" fmla="*/ 251569 h 417971"/>
                <a:gd name="connsiteX66" fmla="*/ 35342 w 371800"/>
                <a:gd name="connsiteY66" fmla="*/ 197453 h 417971"/>
                <a:gd name="connsiteX67" fmla="*/ 53954 w 371800"/>
                <a:gd name="connsiteY67" fmla="*/ 197453 h 417971"/>
                <a:gd name="connsiteX68" fmla="*/ 59323 w 371800"/>
                <a:gd name="connsiteY68" fmla="*/ 192084 h 417971"/>
                <a:gd name="connsiteX69" fmla="*/ 53954 w 371800"/>
                <a:gd name="connsiteY69" fmla="*/ 186715 h 417971"/>
                <a:gd name="connsiteX70" fmla="*/ 35342 w 371800"/>
                <a:gd name="connsiteY70" fmla="*/ 186715 h 417971"/>
                <a:gd name="connsiteX71" fmla="*/ 35342 w 371800"/>
                <a:gd name="connsiteY71" fmla="*/ 132599 h 417971"/>
                <a:gd name="connsiteX72" fmla="*/ 53882 w 371800"/>
                <a:gd name="connsiteY72" fmla="*/ 132599 h 417971"/>
                <a:gd name="connsiteX73" fmla="*/ 59251 w 371800"/>
                <a:gd name="connsiteY73" fmla="*/ 127230 h 417971"/>
                <a:gd name="connsiteX74" fmla="*/ 53882 w 371800"/>
                <a:gd name="connsiteY74" fmla="*/ 121861 h 417971"/>
                <a:gd name="connsiteX75" fmla="*/ 35342 w 371800"/>
                <a:gd name="connsiteY75" fmla="*/ 121861 h 417971"/>
                <a:gd name="connsiteX76" fmla="*/ 35342 w 371800"/>
                <a:gd name="connsiteY76" fmla="*/ 67673 h 417971"/>
                <a:gd name="connsiteX77" fmla="*/ 53954 w 371800"/>
                <a:gd name="connsiteY77" fmla="*/ 67673 h 417971"/>
                <a:gd name="connsiteX78" fmla="*/ 59323 w 371800"/>
                <a:gd name="connsiteY78" fmla="*/ 62305 h 417971"/>
                <a:gd name="connsiteX79" fmla="*/ 53954 w 371800"/>
                <a:gd name="connsiteY79" fmla="*/ 56936 h 417971"/>
                <a:gd name="connsiteX80" fmla="*/ 35414 w 371800"/>
                <a:gd name="connsiteY80" fmla="*/ 56936 h 417971"/>
                <a:gd name="connsiteX81" fmla="*/ 35414 w 371800"/>
                <a:gd name="connsiteY81" fmla="*/ 43979 h 417971"/>
                <a:gd name="connsiteX82" fmla="*/ 327615 w 371800"/>
                <a:gd name="connsiteY82" fmla="*/ 43979 h 417971"/>
                <a:gd name="connsiteX83" fmla="*/ 327615 w 371800"/>
                <a:gd name="connsiteY83" fmla="*/ 378557 h 417971"/>
                <a:gd name="connsiteX84" fmla="*/ 327615 w 371800"/>
                <a:gd name="connsiteY84" fmla="*/ 378557 h 417971"/>
                <a:gd name="connsiteX85" fmla="*/ 327615 w 371800"/>
                <a:gd name="connsiteY85" fmla="*/ 407190 h 417971"/>
                <a:gd name="connsiteX86" fmla="*/ 361044 w 371800"/>
                <a:gd name="connsiteY86" fmla="*/ 373618 h 417971"/>
                <a:gd name="connsiteX87" fmla="*/ 338209 w 371800"/>
                <a:gd name="connsiteY87" fmla="*/ 373618 h 417971"/>
                <a:gd name="connsiteX88" fmla="*/ 338209 w 371800"/>
                <a:gd name="connsiteY88" fmla="*/ 38969 h 417971"/>
                <a:gd name="connsiteX89" fmla="*/ 332840 w 371800"/>
                <a:gd name="connsiteY89" fmla="*/ 33600 h 417971"/>
                <a:gd name="connsiteX90" fmla="*/ 68771 w 371800"/>
                <a:gd name="connsiteY90" fmla="*/ 33600 h 417971"/>
                <a:gd name="connsiteX91" fmla="*/ 68771 w 371800"/>
                <a:gd name="connsiteY91" fmla="*/ 10765 h 417971"/>
                <a:gd name="connsiteX92" fmla="*/ 360972 w 371800"/>
                <a:gd name="connsiteY92" fmla="*/ 10765 h 41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71800" h="417971">
                  <a:moveTo>
                    <a:pt x="370493" y="1459"/>
                  </a:moveTo>
                  <a:cubicBezTo>
                    <a:pt x="369490" y="450"/>
                    <a:pt x="368123" y="-115"/>
                    <a:pt x="366699" y="-115"/>
                  </a:cubicBezTo>
                  <a:lnTo>
                    <a:pt x="63761" y="-115"/>
                  </a:lnTo>
                  <a:lnTo>
                    <a:pt x="63761" y="-115"/>
                  </a:lnTo>
                  <a:cubicBezTo>
                    <a:pt x="60811" y="-80"/>
                    <a:pt x="58428" y="2304"/>
                    <a:pt x="58392" y="5253"/>
                  </a:cubicBezTo>
                  <a:lnTo>
                    <a:pt x="58392" y="33457"/>
                  </a:lnTo>
                  <a:lnTo>
                    <a:pt x="30260" y="33457"/>
                  </a:lnTo>
                  <a:cubicBezTo>
                    <a:pt x="27332" y="33414"/>
                    <a:pt x="24934" y="35755"/>
                    <a:pt x="24891" y="38682"/>
                  </a:cubicBezTo>
                  <a:cubicBezTo>
                    <a:pt x="24891" y="38732"/>
                    <a:pt x="24891" y="38775"/>
                    <a:pt x="24891" y="38826"/>
                  </a:cubicBezTo>
                  <a:lnTo>
                    <a:pt x="24891" y="57151"/>
                  </a:lnTo>
                  <a:lnTo>
                    <a:pt x="5636" y="57151"/>
                  </a:lnTo>
                  <a:cubicBezTo>
                    <a:pt x="2672" y="57151"/>
                    <a:pt x="267" y="59556"/>
                    <a:pt x="267" y="62519"/>
                  </a:cubicBezTo>
                  <a:cubicBezTo>
                    <a:pt x="267" y="65483"/>
                    <a:pt x="2672" y="67888"/>
                    <a:pt x="5636" y="67888"/>
                  </a:cubicBezTo>
                  <a:lnTo>
                    <a:pt x="24820" y="67888"/>
                  </a:lnTo>
                  <a:lnTo>
                    <a:pt x="24820" y="121933"/>
                  </a:lnTo>
                  <a:lnTo>
                    <a:pt x="5564" y="121933"/>
                  </a:lnTo>
                  <a:cubicBezTo>
                    <a:pt x="2600" y="121933"/>
                    <a:pt x="195" y="124338"/>
                    <a:pt x="195" y="127302"/>
                  </a:cubicBezTo>
                  <a:cubicBezTo>
                    <a:pt x="195" y="130265"/>
                    <a:pt x="2600" y="132670"/>
                    <a:pt x="5564" y="132670"/>
                  </a:cubicBezTo>
                  <a:lnTo>
                    <a:pt x="24820" y="132670"/>
                  </a:lnTo>
                  <a:lnTo>
                    <a:pt x="24820" y="186859"/>
                  </a:lnTo>
                  <a:lnTo>
                    <a:pt x="5636" y="186859"/>
                  </a:lnTo>
                  <a:cubicBezTo>
                    <a:pt x="2672" y="186859"/>
                    <a:pt x="267" y="189264"/>
                    <a:pt x="267" y="192227"/>
                  </a:cubicBezTo>
                  <a:cubicBezTo>
                    <a:pt x="267" y="195191"/>
                    <a:pt x="2672" y="197596"/>
                    <a:pt x="5636" y="197596"/>
                  </a:cubicBezTo>
                  <a:lnTo>
                    <a:pt x="24820" y="197596"/>
                  </a:lnTo>
                  <a:lnTo>
                    <a:pt x="24820" y="251712"/>
                  </a:lnTo>
                  <a:lnTo>
                    <a:pt x="5564" y="251712"/>
                  </a:lnTo>
                  <a:cubicBezTo>
                    <a:pt x="2600" y="251712"/>
                    <a:pt x="195" y="254118"/>
                    <a:pt x="195" y="257081"/>
                  </a:cubicBezTo>
                  <a:cubicBezTo>
                    <a:pt x="195" y="260045"/>
                    <a:pt x="2600" y="262450"/>
                    <a:pt x="5564" y="262450"/>
                  </a:cubicBezTo>
                  <a:lnTo>
                    <a:pt x="24820" y="262450"/>
                  </a:lnTo>
                  <a:lnTo>
                    <a:pt x="24820" y="316566"/>
                  </a:lnTo>
                  <a:lnTo>
                    <a:pt x="5277" y="316566"/>
                  </a:lnTo>
                  <a:cubicBezTo>
                    <a:pt x="2343" y="316566"/>
                    <a:pt x="-55" y="318929"/>
                    <a:pt x="-91" y="321863"/>
                  </a:cubicBezTo>
                  <a:cubicBezTo>
                    <a:pt x="-91" y="324841"/>
                    <a:pt x="2300" y="327268"/>
                    <a:pt x="5277" y="327304"/>
                  </a:cubicBezTo>
                  <a:lnTo>
                    <a:pt x="24533" y="327304"/>
                  </a:lnTo>
                  <a:lnTo>
                    <a:pt x="24533" y="381420"/>
                  </a:lnTo>
                  <a:lnTo>
                    <a:pt x="5277" y="381420"/>
                  </a:lnTo>
                  <a:cubicBezTo>
                    <a:pt x="2314" y="381420"/>
                    <a:pt x="-91" y="383826"/>
                    <a:pt x="-91" y="386789"/>
                  </a:cubicBezTo>
                  <a:cubicBezTo>
                    <a:pt x="-91" y="389753"/>
                    <a:pt x="2314" y="392158"/>
                    <a:pt x="5277" y="392158"/>
                  </a:cubicBezTo>
                  <a:lnTo>
                    <a:pt x="24462" y="392158"/>
                  </a:lnTo>
                  <a:lnTo>
                    <a:pt x="24462" y="412487"/>
                  </a:lnTo>
                  <a:cubicBezTo>
                    <a:pt x="24462" y="415451"/>
                    <a:pt x="26867" y="417856"/>
                    <a:pt x="29830" y="417856"/>
                  </a:cubicBezTo>
                  <a:lnTo>
                    <a:pt x="332768" y="417856"/>
                  </a:lnTo>
                  <a:lnTo>
                    <a:pt x="332768" y="417856"/>
                  </a:lnTo>
                  <a:cubicBezTo>
                    <a:pt x="335732" y="417856"/>
                    <a:pt x="338137" y="415451"/>
                    <a:pt x="338137" y="412487"/>
                  </a:cubicBezTo>
                  <a:lnTo>
                    <a:pt x="338137" y="383854"/>
                  </a:lnTo>
                  <a:lnTo>
                    <a:pt x="366341" y="383854"/>
                  </a:lnTo>
                  <a:lnTo>
                    <a:pt x="366341" y="383854"/>
                  </a:lnTo>
                  <a:cubicBezTo>
                    <a:pt x="369304" y="383854"/>
                    <a:pt x="371710" y="381449"/>
                    <a:pt x="371710" y="378485"/>
                  </a:cubicBezTo>
                  <a:lnTo>
                    <a:pt x="371710" y="4680"/>
                  </a:lnTo>
                  <a:cubicBezTo>
                    <a:pt x="371667" y="3499"/>
                    <a:pt x="371244" y="2368"/>
                    <a:pt x="370493" y="1459"/>
                  </a:cubicBezTo>
                  <a:close/>
                  <a:moveTo>
                    <a:pt x="35199" y="406975"/>
                  </a:moveTo>
                  <a:lnTo>
                    <a:pt x="35199" y="392015"/>
                  </a:lnTo>
                  <a:lnTo>
                    <a:pt x="53811" y="392015"/>
                  </a:lnTo>
                  <a:cubicBezTo>
                    <a:pt x="56774" y="392015"/>
                    <a:pt x="59179" y="389609"/>
                    <a:pt x="59179" y="386646"/>
                  </a:cubicBezTo>
                  <a:cubicBezTo>
                    <a:pt x="59179" y="383682"/>
                    <a:pt x="56774" y="381277"/>
                    <a:pt x="53811" y="381277"/>
                  </a:cubicBezTo>
                  <a:lnTo>
                    <a:pt x="35271" y="381277"/>
                  </a:lnTo>
                  <a:lnTo>
                    <a:pt x="35271" y="327161"/>
                  </a:lnTo>
                  <a:lnTo>
                    <a:pt x="53811" y="327161"/>
                  </a:lnTo>
                  <a:cubicBezTo>
                    <a:pt x="56774" y="327161"/>
                    <a:pt x="59179" y="324756"/>
                    <a:pt x="59179" y="321792"/>
                  </a:cubicBezTo>
                  <a:cubicBezTo>
                    <a:pt x="59179" y="318828"/>
                    <a:pt x="56774" y="316423"/>
                    <a:pt x="53811" y="316423"/>
                  </a:cubicBezTo>
                  <a:lnTo>
                    <a:pt x="35271" y="316423"/>
                  </a:lnTo>
                  <a:lnTo>
                    <a:pt x="35271" y="262307"/>
                  </a:lnTo>
                  <a:lnTo>
                    <a:pt x="53811" y="262307"/>
                  </a:lnTo>
                  <a:cubicBezTo>
                    <a:pt x="56774" y="262307"/>
                    <a:pt x="59179" y="259901"/>
                    <a:pt x="59179" y="256938"/>
                  </a:cubicBezTo>
                  <a:cubicBezTo>
                    <a:pt x="59179" y="253975"/>
                    <a:pt x="56774" y="251569"/>
                    <a:pt x="53811" y="251569"/>
                  </a:cubicBezTo>
                  <a:lnTo>
                    <a:pt x="35342" y="251569"/>
                  </a:lnTo>
                  <a:lnTo>
                    <a:pt x="35342" y="197453"/>
                  </a:lnTo>
                  <a:lnTo>
                    <a:pt x="53954" y="197453"/>
                  </a:lnTo>
                  <a:cubicBezTo>
                    <a:pt x="56917" y="197453"/>
                    <a:pt x="59323" y="195047"/>
                    <a:pt x="59323" y="192084"/>
                  </a:cubicBezTo>
                  <a:cubicBezTo>
                    <a:pt x="59323" y="189120"/>
                    <a:pt x="56917" y="186715"/>
                    <a:pt x="53954" y="186715"/>
                  </a:cubicBezTo>
                  <a:lnTo>
                    <a:pt x="35342" y="186715"/>
                  </a:lnTo>
                  <a:lnTo>
                    <a:pt x="35342" y="132599"/>
                  </a:lnTo>
                  <a:lnTo>
                    <a:pt x="53882" y="132599"/>
                  </a:lnTo>
                  <a:cubicBezTo>
                    <a:pt x="56846" y="132599"/>
                    <a:pt x="59251" y="130194"/>
                    <a:pt x="59251" y="127230"/>
                  </a:cubicBezTo>
                  <a:cubicBezTo>
                    <a:pt x="59251" y="124266"/>
                    <a:pt x="56846" y="121861"/>
                    <a:pt x="53882" y="121861"/>
                  </a:cubicBezTo>
                  <a:lnTo>
                    <a:pt x="35342" y="121861"/>
                  </a:lnTo>
                  <a:lnTo>
                    <a:pt x="35342" y="67673"/>
                  </a:lnTo>
                  <a:lnTo>
                    <a:pt x="53954" y="67673"/>
                  </a:lnTo>
                  <a:cubicBezTo>
                    <a:pt x="56917" y="67673"/>
                    <a:pt x="59323" y="65268"/>
                    <a:pt x="59323" y="62305"/>
                  </a:cubicBezTo>
                  <a:cubicBezTo>
                    <a:pt x="59323" y="59341"/>
                    <a:pt x="56917" y="56936"/>
                    <a:pt x="53954" y="56936"/>
                  </a:cubicBezTo>
                  <a:lnTo>
                    <a:pt x="35414" y="56936"/>
                  </a:lnTo>
                  <a:lnTo>
                    <a:pt x="35414" y="43979"/>
                  </a:lnTo>
                  <a:lnTo>
                    <a:pt x="327615" y="43979"/>
                  </a:lnTo>
                  <a:lnTo>
                    <a:pt x="327615" y="378557"/>
                  </a:lnTo>
                  <a:lnTo>
                    <a:pt x="327615" y="378557"/>
                  </a:lnTo>
                  <a:lnTo>
                    <a:pt x="327615" y="407190"/>
                  </a:lnTo>
                  <a:close/>
                  <a:moveTo>
                    <a:pt x="361044" y="373618"/>
                  </a:moveTo>
                  <a:lnTo>
                    <a:pt x="338209" y="373618"/>
                  </a:lnTo>
                  <a:lnTo>
                    <a:pt x="338209" y="38969"/>
                  </a:lnTo>
                  <a:cubicBezTo>
                    <a:pt x="338209" y="36005"/>
                    <a:pt x="335804" y="33600"/>
                    <a:pt x="332840" y="33600"/>
                  </a:cubicBezTo>
                  <a:lnTo>
                    <a:pt x="68771" y="33600"/>
                  </a:lnTo>
                  <a:lnTo>
                    <a:pt x="68771" y="10765"/>
                  </a:lnTo>
                  <a:lnTo>
                    <a:pt x="360972" y="10765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3E0026F-74E2-46A5-AC7E-A94978279F20}"/>
                </a:ext>
              </a:extLst>
            </p:cNvPr>
            <p:cNvSpPr/>
            <p:nvPr/>
          </p:nvSpPr>
          <p:spPr>
            <a:xfrm>
              <a:off x="10071423" y="3082585"/>
              <a:ext cx="215321" cy="147746"/>
            </a:xfrm>
            <a:custGeom>
              <a:avLst/>
              <a:gdLst>
                <a:gd name="connsiteX0" fmla="*/ 209861 w 215321"/>
                <a:gd name="connsiteY0" fmla="*/ -115 h 147746"/>
                <a:gd name="connsiteX1" fmla="*/ 5278 w 215321"/>
                <a:gd name="connsiteY1" fmla="*/ -115 h 147746"/>
                <a:gd name="connsiteX2" fmla="*/ -91 w 215321"/>
                <a:gd name="connsiteY2" fmla="*/ 5253 h 147746"/>
                <a:gd name="connsiteX3" fmla="*/ -91 w 215321"/>
                <a:gd name="connsiteY3" fmla="*/ 142262 h 147746"/>
                <a:gd name="connsiteX4" fmla="*/ 5135 w 215321"/>
                <a:gd name="connsiteY4" fmla="*/ 147631 h 147746"/>
                <a:gd name="connsiteX5" fmla="*/ 5278 w 215321"/>
                <a:gd name="connsiteY5" fmla="*/ 147631 h 147746"/>
                <a:gd name="connsiteX6" fmla="*/ 209861 w 215321"/>
                <a:gd name="connsiteY6" fmla="*/ 147631 h 147746"/>
                <a:gd name="connsiteX7" fmla="*/ 209861 w 215321"/>
                <a:gd name="connsiteY7" fmla="*/ 147631 h 147746"/>
                <a:gd name="connsiteX8" fmla="*/ 213655 w 215321"/>
                <a:gd name="connsiteY8" fmla="*/ 146056 h 147746"/>
                <a:gd name="connsiteX9" fmla="*/ 215230 w 215321"/>
                <a:gd name="connsiteY9" fmla="*/ 142262 h 147746"/>
                <a:gd name="connsiteX10" fmla="*/ 215230 w 215321"/>
                <a:gd name="connsiteY10" fmla="*/ 5253 h 147746"/>
                <a:gd name="connsiteX11" fmla="*/ 209861 w 215321"/>
                <a:gd name="connsiteY11" fmla="*/ -115 h 147746"/>
                <a:gd name="connsiteX12" fmla="*/ 204421 w 215321"/>
                <a:gd name="connsiteY12" fmla="*/ 137037 h 147746"/>
                <a:gd name="connsiteX13" fmla="*/ 10575 w 215321"/>
                <a:gd name="connsiteY13" fmla="*/ 137037 h 147746"/>
                <a:gd name="connsiteX14" fmla="*/ 10575 w 215321"/>
                <a:gd name="connsiteY14" fmla="*/ 10479 h 147746"/>
                <a:gd name="connsiteX15" fmla="*/ 204421 w 215321"/>
                <a:gd name="connsiteY15" fmla="*/ 10479 h 14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5321" h="147746">
                  <a:moveTo>
                    <a:pt x="209861" y="-115"/>
                  </a:moveTo>
                  <a:lnTo>
                    <a:pt x="5278" y="-115"/>
                  </a:lnTo>
                  <a:cubicBezTo>
                    <a:pt x="2329" y="-80"/>
                    <a:pt x="-55" y="2304"/>
                    <a:pt x="-91" y="5253"/>
                  </a:cubicBezTo>
                  <a:lnTo>
                    <a:pt x="-91" y="142262"/>
                  </a:lnTo>
                  <a:cubicBezTo>
                    <a:pt x="-134" y="145190"/>
                    <a:pt x="2207" y="147588"/>
                    <a:pt x="5135" y="147631"/>
                  </a:cubicBezTo>
                  <a:cubicBezTo>
                    <a:pt x="5185" y="147631"/>
                    <a:pt x="5228" y="147631"/>
                    <a:pt x="5278" y="147631"/>
                  </a:cubicBezTo>
                  <a:lnTo>
                    <a:pt x="209861" y="147631"/>
                  </a:lnTo>
                  <a:lnTo>
                    <a:pt x="209861" y="147631"/>
                  </a:lnTo>
                  <a:cubicBezTo>
                    <a:pt x="211279" y="147617"/>
                    <a:pt x="212639" y="147051"/>
                    <a:pt x="213655" y="146056"/>
                  </a:cubicBezTo>
                  <a:cubicBezTo>
                    <a:pt x="214665" y="145047"/>
                    <a:pt x="215230" y="143687"/>
                    <a:pt x="215230" y="142262"/>
                  </a:cubicBezTo>
                  <a:lnTo>
                    <a:pt x="215230" y="5253"/>
                  </a:lnTo>
                  <a:cubicBezTo>
                    <a:pt x="215230" y="2290"/>
                    <a:pt x="212825" y="-115"/>
                    <a:pt x="209861" y="-115"/>
                  </a:cubicBezTo>
                  <a:close/>
                  <a:moveTo>
                    <a:pt x="204421" y="137037"/>
                  </a:moveTo>
                  <a:lnTo>
                    <a:pt x="10575" y="137037"/>
                  </a:lnTo>
                  <a:lnTo>
                    <a:pt x="10575" y="10479"/>
                  </a:lnTo>
                  <a:lnTo>
                    <a:pt x="204421" y="10479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5AECA4C-2CB1-44DB-B79C-F621FAAF6687}"/>
                </a:ext>
              </a:extLst>
            </p:cNvPr>
            <p:cNvSpPr/>
            <p:nvPr/>
          </p:nvSpPr>
          <p:spPr>
            <a:xfrm>
              <a:off x="10071280" y="3282587"/>
              <a:ext cx="215320" cy="10737"/>
            </a:xfrm>
            <a:custGeom>
              <a:avLst/>
              <a:gdLst>
                <a:gd name="connsiteX0" fmla="*/ 209861 w 215320"/>
                <a:gd name="connsiteY0" fmla="*/ -115 h 10737"/>
                <a:gd name="connsiteX1" fmla="*/ 5277 w 215320"/>
                <a:gd name="connsiteY1" fmla="*/ -115 h 10737"/>
                <a:gd name="connsiteX2" fmla="*/ 5277 w 215320"/>
                <a:gd name="connsiteY2" fmla="*/ -115 h 10737"/>
                <a:gd name="connsiteX3" fmla="*/ -91 w 215320"/>
                <a:gd name="connsiteY3" fmla="*/ 5253 h 10737"/>
                <a:gd name="connsiteX4" fmla="*/ 5277 w 215320"/>
                <a:gd name="connsiteY4" fmla="*/ 10622 h 10737"/>
                <a:gd name="connsiteX5" fmla="*/ 209861 w 215320"/>
                <a:gd name="connsiteY5" fmla="*/ 10622 h 10737"/>
                <a:gd name="connsiteX6" fmla="*/ 209861 w 215320"/>
                <a:gd name="connsiteY6" fmla="*/ 10622 h 10737"/>
                <a:gd name="connsiteX7" fmla="*/ 215230 w 215320"/>
                <a:gd name="connsiteY7" fmla="*/ 5253 h 10737"/>
                <a:gd name="connsiteX8" fmla="*/ 209861 w 215320"/>
                <a:gd name="connsiteY8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320" h="10737">
                  <a:moveTo>
                    <a:pt x="209861" y="-115"/>
                  </a:moveTo>
                  <a:lnTo>
                    <a:pt x="5277" y="-115"/>
                  </a:ln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209861" y="10622"/>
                  </a:lnTo>
                  <a:lnTo>
                    <a:pt x="209861" y="10622"/>
                  </a:lnTo>
                  <a:cubicBezTo>
                    <a:pt x="212824" y="10622"/>
                    <a:pt x="215230" y="8217"/>
                    <a:pt x="215230" y="5253"/>
                  </a:cubicBezTo>
                  <a:cubicBezTo>
                    <a:pt x="215230" y="2290"/>
                    <a:pt x="212824" y="-115"/>
                    <a:pt x="209861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C2294A4-3B84-4584-AF83-52E747DC1C4B}"/>
                </a:ext>
              </a:extLst>
            </p:cNvPr>
            <p:cNvSpPr/>
            <p:nvPr/>
          </p:nvSpPr>
          <p:spPr>
            <a:xfrm>
              <a:off x="10071208" y="3352953"/>
              <a:ext cx="215320" cy="10737"/>
            </a:xfrm>
            <a:custGeom>
              <a:avLst/>
              <a:gdLst>
                <a:gd name="connsiteX0" fmla="*/ 209861 w 215320"/>
                <a:gd name="connsiteY0" fmla="*/ -115 h 10737"/>
                <a:gd name="connsiteX1" fmla="*/ 5277 w 215320"/>
                <a:gd name="connsiteY1" fmla="*/ -115 h 10737"/>
                <a:gd name="connsiteX2" fmla="*/ -91 w 215320"/>
                <a:gd name="connsiteY2" fmla="*/ 5253 h 10737"/>
                <a:gd name="connsiteX3" fmla="*/ 5277 w 215320"/>
                <a:gd name="connsiteY3" fmla="*/ 10622 h 10737"/>
                <a:gd name="connsiteX4" fmla="*/ 209861 w 215320"/>
                <a:gd name="connsiteY4" fmla="*/ 10622 h 10737"/>
                <a:gd name="connsiteX5" fmla="*/ 209861 w 215320"/>
                <a:gd name="connsiteY5" fmla="*/ 10622 h 10737"/>
                <a:gd name="connsiteX6" fmla="*/ 215230 w 215320"/>
                <a:gd name="connsiteY6" fmla="*/ 5253 h 10737"/>
                <a:gd name="connsiteX7" fmla="*/ 209861 w 215320"/>
                <a:gd name="connsiteY7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320" h="10737">
                  <a:moveTo>
                    <a:pt x="209861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209861" y="10622"/>
                  </a:lnTo>
                  <a:lnTo>
                    <a:pt x="209861" y="10622"/>
                  </a:lnTo>
                  <a:cubicBezTo>
                    <a:pt x="212824" y="10622"/>
                    <a:pt x="215230" y="8217"/>
                    <a:pt x="215230" y="5253"/>
                  </a:cubicBezTo>
                  <a:cubicBezTo>
                    <a:pt x="215230" y="2290"/>
                    <a:pt x="212824" y="-115"/>
                    <a:pt x="209861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DAD48B30-89D5-4D87-9B1F-D48FD46A7C2C}"/>
              </a:ext>
            </a:extLst>
          </p:cNvPr>
          <p:cNvGrpSpPr/>
          <p:nvPr/>
        </p:nvGrpSpPr>
        <p:grpSpPr>
          <a:xfrm>
            <a:off x="7421913" y="3004118"/>
            <a:ext cx="373374" cy="417413"/>
            <a:chOff x="7421913" y="3004118"/>
            <a:chExt cx="373374" cy="417413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5480106-AA58-4950-82B5-E1F4E826253F}"/>
                </a:ext>
              </a:extLst>
            </p:cNvPr>
            <p:cNvSpPr/>
            <p:nvPr/>
          </p:nvSpPr>
          <p:spPr>
            <a:xfrm>
              <a:off x="7421913" y="3004118"/>
              <a:ext cx="373374" cy="417413"/>
            </a:xfrm>
            <a:custGeom>
              <a:avLst/>
              <a:gdLst>
                <a:gd name="connsiteX0" fmla="*/ 316752 w 373374"/>
                <a:gd name="connsiteY0" fmla="*/ 417296 h 417413"/>
                <a:gd name="connsiteX1" fmla="*/ 316323 w 373374"/>
                <a:gd name="connsiteY1" fmla="*/ 417296 h 417413"/>
                <a:gd name="connsiteX2" fmla="*/ 187474 w 373374"/>
                <a:gd name="connsiteY2" fmla="*/ 416509 h 417413"/>
                <a:gd name="connsiteX3" fmla="*/ 57122 w 373374"/>
                <a:gd name="connsiteY3" fmla="*/ 417296 h 417413"/>
                <a:gd name="connsiteX4" fmla="*/ -89 w 373374"/>
                <a:gd name="connsiteY4" fmla="*/ 360982 h 417413"/>
                <a:gd name="connsiteX5" fmla="*/ 8660 w 373374"/>
                <a:gd name="connsiteY5" fmla="*/ 330252 h 417413"/>
                <a:gd name="connsiteX6" fmla="*/ 121188 w 373374"/>
                <a:gd name="connsiteY6" fmla="*/ 152011 h 417413"/>
                <a:gd name="connsiteX7" fmla="*/ 121188 w 373374"/>
                <a:gd name="connsiteY7" fmla="*/ 41916 h 417413"/>
                <a:gd name="connsiteX8" fmla="*/ 108518 w 373374"/>
                <a:gd name="connsiteY8" fmla="*/ 41916 h 417413"/>
                <a:gd name="connsiteX9" fmla="*/ 87473 w 373374"/>
                <a:gd name="connsiteY9" fmla="*/ 21014 h 417413"/>
                <a:gd name="connsiteX10" fmla="*/ 88117 w 373374"/>
                <a:gd name="connsiteY10" fmla="*/ 15789 h 417413"/>
                <a:gd name="connsiteX11" fmla="*/ 109592 w 373374"/>
                <a:gd name="connsiteY11" fmla="*/ -103 h 417413"/>
                <a:gd name="connsiteX12" fmla="*/ 267790 w 373374"/>
                <a:gd name="connsiteY12" fmla="*/ -103 h 417413"/>
                <a:gd name="connsiteX13" fmla="*/ 288813 w 373374"/>
                <a:gd name="connsiteY13" fmla="*/ 20964 h 417413"/>
                <a:gd name="connsiteX14" fmla="*/ 288191 w 373374"/>
                <a:gd name="connsiteY14" fmla="*/ 26025 h 417413"/>
                <a:gd name="connsiteX15" fmla="*/ 266716 w 373374"/>
                <a:gd name="connsiteY15" fmla="*/ 41916 h 417413"/>
                <a:gd name="connsiteX16" fmla="*/ 253688 w 373374"/>
                <a:gd name="connsiteY16" fmla="*/ 41916 h 417413"/>
                <a:gd name="connsiteX17" fmla="*/ 253688 w 373374"/>
                <a:gd name="connsiteY17" fmla="*/ 151796 h 417413"/>
                <a:gd name="connsiteX18" fmla="*/ 364569 w 373374"/>
                <a:gd name="connsiteY18" fmla="*/ 330323 h 417413"/>
                <a:gd name="connsiteX19" fmla="*/ 346717 w 373374"/>
                <a:gd name="connsiteY19" fmla="*/ 408592 h 417413"/>
                <a:gd name="connsiteX20" fmla="*/ 316537 w 373374"/>
                <a:gd name="connsiteY20" fmla="*/ 417296 h 417413"/>
                <a:gd name="connsiteX21" fmla="*/ 109663 w 373374"/>
                <a:gd name="connsiteY21" fmla="*/ 10635 h 417413"/>
                <a:gd name="connsiteX22" fmla="*/ 98711 w 373374"/>
                <a:gd name="connsiteY22" fmla="*/ 18366 h 417413"/>
                <a:gd name="connsiteX23" fmla="*/ 100644 w 373374"/>
                <a:gd name="connsiteY23" fmla="*/ 27242 h 417413"/>
                <a:gd name="connsiteX24" fmla="*/ 108733 w 373374"/>
                <a:gd name="connsiteY24" fmla="*/ 31179 h 417413"/>
                <a:gd name="connsiteX25" fmla="*/ 126199 w 373374"/>
                <a:gd name="connsiteY25" fmla="*/ 31179 h 417413"/>
                <a:gd name="connsiteX26" fmla="*/ 132140 w 373374"/>
                <a:gd name="connsiteY26" fmla="*/ 37192 h 417413"/>
                <a:gd name="connsiteX27" fmla="*/ 131281 w 373374"/>
                <a:gd name="connsiteY27" fmla="*/ 156377 h 417413"/>
                <a:gd name="connsiteX28" fmla="*/ 17823 w 373374"/>
                <a:gd name="connsiteY28" fmla="*/ 335978 h 417413"/>
                <a:gd name="connsiteX29" fmla="*/ 32401 w 373374"/>
                <a:gd name="connsiteY29" fmla="*/ 399522 h 417413"/>
                <a:gd name="connsiteX30" fmla="*/ 57193 w 373374"/>
                <a:gd name="connsiteY30" fmla="*/ 406559 h 417413"/>
                <a:gd name="connsiteX31" fmla="*/ 187617 w 373374"/>
                <a:gd name="connsiteY31" fmla="*/ 405771 h 417413"/>
                <a:gd name="connsiteX32" fmla="*/ 316466 w 373374"/>
                <a:gd name="connsiteY32" fmla="*/ 406559 h 417413"/>
                <a:gd name="connsiteX33" fmla="*/ 316466 w 373374"/>
                <a:gd name="connsiteY33" fmla="*/ 406559 h 417413"/>
                <a:gd name="connsiteX34" fmla="*/ 362443 w 373374"/>
                <a:gd name="connsiteY34" fmla="*/ 360624 h 417413"/>
                <a:gd name="connsiteX35" fmla="*/ 355335 w 373374"/>
                <a:gd name="connsiteY35" fmla="*/ 336050 h 417413"/>
                <a:gd name="connsiteX36" fmla="*/ 242879 w 373374"/>
                <a:gd name="connsiteY36" fmla="*/ 153299 h 417413"/>
                <a:gd name="connsiteX37" fmla="*/ 242879 w 373374"/>
                <a:gd name="connsiteY37" fmla="*/ 37192 h 417413"/>
                <a:gd name="connsiteX38" fmla="*/ 248820 w 373374"/>
                <a:gd name="connsiteY38" fmla="*/ 31179 h 417413"/>
                <a:gd name="connsiteX39" fmla="*/ 266644 w 373374"/>
                <a:gd name="connsiteY39" fmla="*/ 31179 h 417413"/>
                <a:gd name="connsiteX40" fmla="*/ 277596 w 373374"/>
                <a:gd name="connsiteY40" fmla="*/ 23520 h 417413"/>
                <a:gd name="connsiteX41" fmla="*/ 275664 w 373374"/>
                <a:gd name="connsiteY41" fmla="*/ 14643 h 417413"/>
                <a:gd name="connsiteX42" fmla="*/ 267575 w 373374"/>
                <a:gd name="connsiteY42" fmla="*/ 10635 h 41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74" h="417413">
                  <a:moveTo>
                    <a:pt x="316752" y="417296"/>
                  </a:moveTo>
                  <a:lnTo>
                    <a:pt x="316323" y="417296"/>
                  </a:lnTo>
                  <a:lnTo>
                    <a:pt x="187474" y="416509"/>
                  </a:lnTo>
                  <a:lnTo>
                    <a:pt x="57122" y="417296"/>
                  </a:lnTo>
                  <a:cubicBezTo>
                    <a:pt x="25772" y="417547"/>
                    <a:pt x="157" y="392328"/>
                    <a:pt x="-89" y="360982"/>
                  </a:cubicBezTo>
                  <a:cubicBezTo>
                    <a:pt x="-175" y="350109"/>
                    <a:pt x="2862" y="339443"/>
                    <a:pt x="8660" y="330252"/>
                  </a:cubicBezTo>
                  <a:lnTo>
                    <a:pt x="121188" y="152011"/>
                  </a:lnTo>
                  <a:cubicBezTo>
                    <a:pt x="121188" y="141703"/>
                    <a:pt x="121188" y="79354"/>
                    <a:pt x="121188" y="41916"/>
                  </a:cubicBezTo>
                  <a:lnTo>
                    <a:pt x="108518" y="41916"/>
                  </a:lnTo>
                  <a:cubicBezTo>
                    <a:pt x="96936" y="41952"/>
                    <a:pt x="87516" y="32596"/>
                    <a:pt x="87473" y="21014"/>
                  </a:cubicBezTo>
                  <a:cubicBezTo>
                    <a:pt x="87466" y="19253"/>
                    <a:pt x="87687" y="17499"/>
                    <a:pt x="88117" y="15789"/>
                  </a:cubicBezTo>
                  <a:cubicBezTo>
                    <a:pt x="90708" y="6139"/>
                    <a:pt x="99606" y="-446"/>
                    <a:pt x="109592" y="-103"/>
                  </a:cubicBezTo>
                  <a:lnTo>
                    <a:pt x="267790" y="-103"/>
                  </a:lnTo>
                  <a:cubicBezTo>
                    <a:pt x="279415" y="-88"/>
                    <a:pt x="288828" y="9339"/>
                    <a:pt x="288813" y="20964"/>
                  </a:cubicBezTo>
                  <a:cubicBezTo>
                    <a:pt x="288813" y="22668"/>
                    <a:pt x="288606" y="24371"/>
                    <a:pt x="288191" y="26025"/>
                  </a:cubicBezTo>
                  <a:cubicBezTo>
                    <a:pt x="285599" y="35674"/>
                    <a:pt x="276702" y="42260"/>
                    <a:pt x="266716" y="41916"/>
                  </a:cubicBezTo>
                  <a:lnTo>
                    <a:pt x="253688" y="41916"/>
                  </a:lnTo>
                  <a:lnTo>
                    <a:pt x="253688" y="151796"/>
                  </a:lnTo>
                  <a:lnTo>
                    <a:pt x="364569" y="330323"/>
                  </a:lnTo>
                  <a:cubicBezTo>
                    <a:pt x="381255" y="356866"/>
                    <a:pt x="373260" y="391906"/>
                    <a:pt x="346717" y="408592"/>
                  </a:cubicBezTo>
                  <a:cubicBezTo>
                    <a:pt x="337676" y="414275"/>
                    <a:pt x="327218" y="417289"/>
                    <a:pt x="316537" y="417296"/>
                  </a:cubicBezTo>
                  <a:close/>
                  <a:moveTo>
                    <a:pt x="109663" y="10635"/>
                  </a:moveTo>
                  <a:cubicBezTo>
                    <a:pt x="104688" y="10441"/>
                    <a:pt x="100193" y="13613"/>
                    <a:pt x="98711" y="18366"/>
                  </a:cubicBezTo>
                  <a:cubicBezTo>
                    <a:pt x="97945" y="21465"/>
                    <a:pt x="98661" y="24744"/>
                    <a:pt x="100644" y="27242"/>
                  </a:cubicBezTo>
                  <a:cubicBezTo>
                    <a:pt x="102591" y="29733"/>
                    <a:pt x="105576" y="31186"/>
                    <a:pt x="108733" y="31179"/>
                  </a:cubicBezTo>
                  <a:lnTo>
                    <a:pt x="126199" y="31179"/>
                  </a:lnTo>
                  <a:cubicBezTo>
                    <a:pt x="129492" y="31215"/>
                    <a:pt x="132140" y="33899"/>
                    <a:pt x="132140" y="37192"/>
                  </a:cubicBezTo>
                  <a:cubicBezTo>
                    <a:pt x="132140" y="155017"/>
                    <a:pt x="132140" y="155017"/>
                    <a:pt x="131281" y="156377"/>
                  </a:cubicBezTo>
                  <a:lnTo>
                    <a:pt x="17823" y="335978"/>
                  </a:lnTo>
                  <a:cubicBezTo>
                    <a:pt x="4301" y="357553"/>
                    <a:pt x="10828" y="386000"/>
                    <a:pt x="32401" y="399522"/>
                  </a:cubicBezTo>
                  <a:cubicBezTo>
                    <a:pt x="39827" y="404175"/>
                    <a:pt x="48431" y="406616"/>
                    <a:pt x="57193" y="406559"/>
                  </a:cubicBezTo>
                  <a:lnTo>
                    <a:pt x="187617" y="405771"/>
                  </a:lnTo>
                  <a:lnTo>
                    <a:pt x="316466" y="406559"/>
                  </a:lnTo>
                  <a:lnTo>
                    <a:pt x="316466" y="406559"/>
                  </a:lnTo>
                  <a:cubicBezTo>
                    <a:pt x="341849" y="406573"/>
                    <a:pt x="362429" y="386007"/>
                    <a:pt x="362443" y="360624"/>
                  </a:cubicBezTo>
                  <a:cubicBezTo>
                    <a:pt x="362451" y="351927"/>
                    <a:pt x="359981" y="343401"/>
                    <a:pt x="355335" y="336050"/>
                  </a:cubicBezTo>
                  <a:cubicBezTo>
                    <a:pt x="242879" y="154945"/>
                    <a:pt x="242879" y="154945"/>
                    <a:pt x="242879" y="153299"/>
                  </a:cubicBezTo>
                  <a:lnTo>
                    <a:pt x="242879" y="37192"/>
                  </a:lnTo>
                  <a:cubicBezTo>
                    <a:pt x="242879" y="33899"/>
                    <a:pt x="245527" y="31215"/>
                    <a:pt x="248820" y="31179"/>
                  </a:cubicBezTo>
                  <a:lnTo>
                    <a:pt x="266644" y="31179"/>
                  </a:lnTo>
                  <a:cubicBezTo>
                    <a:pt x="271598" y="31358"/>
                    <a:pt x="276065" y="28230"/>
                    <a:pt x="277596" y="23520"/>
                  </a:cubicBezTo>
                  <a:cubicBezTo>
                    <a:pt x="278362" y="20420"/>
                    <a:pt x="277647" y="17142"/>
                    <a:pt x="275664" y="14643"/>
                  </a:cubicBezTo>
                  <a:cubicBezTo>
                    <a:pt x="273745" y="12109"/>
                    <a:pt x="270753" y="10620"/>
                    <a:pt x="267575" y="1063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0BBC3D6-350C-4CFD-9EA9-4C7B66547BBA}"/>
                </a:ext>
              </a:extLst>
            </p:cNvPr>
            <p:cNvSpPr/>
            <p:nvPr/>
          </p:nvSpPr>
          <p:spPr>
            <a:xfrm>
              <a:off x="7454401" y="3227970"/>
              <a:ext cx="305789" cy="167514"/>
            </a:xfrm>
            <a:custGeom>
              <a:avLst/>
              <a:gdLst>
                <a:gd name="connsiteX0" fmla="*/ 256848 w 305789"/>
                <a:gd name="connsiteY0" fmla="*/ 167388 h 167514"/>
                <a:gd name="connsiteX1" fmla="*/ 255989 w 305789"/>
                <a:gd name="connsiteY1" fmla="*/ 167388 h 167514"/>
                <a:gd name="connsiteX2" fmla="*/ 154915 w 305789"/>
                <a:gd name="connsiteY2" fmla="*/ 166744 h 167514"/>
                <a:gd name="connsiteX3" fmla="*/ 52551 w 305789"/>
                <a:gd name="connsiteY3" fmla="*/ 167388 h 167514"/>
                <a:gd name="connsiteX4" fmla="*/ 3445 w 305789"/>
                <a:gd name="connsiteY4" fmla="*/ 145913 h 167514"/>
                <a:gd name="connsiteX5" fmla="*/ 13610 w 305789"/>
                <a:gd name="connsiteY5" fmla="*/ 96736 h 167514"/>
                <a:gd name="connsiteX6" fmla="*/ 73239 w 305789"/>
                <a:gd name="connsiteY6" fmla="*/ 2390 h 167514"/>
                <a:gd name="connsiteX7" fmla="*/ 77748 w 305789"/>
                <a:gd name="connsiteY7" fmla="*/ -115 h 167514"/>
                <a:gd name="connsiteX8" fmla="*/ 231723 w 305789"/>
                <a:gd name="connsiteY8" fmla="*/ -115 h 167514"/>
                <a:gd name="connsiteX9" fmla="*/ 236304 w 305789"/>
                <a:gd name="connsiteY9" fmla="*/ 2390 h 167514"/>
                <a:gd name="connsiteX10" fmla="*/ 295002 w 305789"/>
                <a:gd name="connsiteY10" fmla="*/ 97022 h 167514"/>
                <a:gd name="connsiteX11" fmla="*/ 301230 w 305789"/>
                <a:gd name="connsiteY11" fmla="*/ 149278 h 167514"/>
                <a:gd name="connsiteX12" fmla="*/ 256848 w 305789"/>
                <a:gd name="connsiteY12" fmla="*/ 167388 h 167514"/>
                <a:gd name="connsiteX13" fmla="*/ 154915 w 305789"/>
                <a:gd name="connsiteY13" fmla="*/ 155792 h 167514"/>
                <a:gd name="connsiteX14" fmla="*/ 256061 w 305789"/>
                <a:gd name="connsiteY14" fmla="*/ 156436 h 167514"/>
                <a:gd name="connsiteX15" fmla="*/ 291852 w 305789"/>
                <a:gd name="connsiteY15" fmla="*/ 143766 h 167514"/>
                <a:gd name="connsiteX16" fmla="*/ 285410 w 305789"/>
                <a:gd name="connsiteY16" fmla="*/ 102391 h 167514"/>
                <a:gd name="connsiteX17" fmla="*/ 228144 w 305789"/>
                <a:gd name="connsiteY17" fmla="*/ 10694 h 167514"/>
                <a:gd name="connsiteX18" fmla="*/ 80755 w 305789"/>
                <a:gd name="connsiteY18" fmla="*/ 10694 h 167514"/>
                <a:gd name="connsiteX19" fmla="*/ 22630 w 305789"/>
                <a:gd name="connsiteY19" fmla="*/ 102749 h 167514"/>
                <a:gd name="connsiteX20" fmla="*/ 12966 w 305789"/>
                <a:gd name="connsiteY20" fmla="*/ 140974 h 167514"/>
                <a:gd name="connsiteX21" fmla="*/ 52480 w 305789"/>
                <a:gd name="connsiteY21" fmla="*/ 156436 h 1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5789" h="167514">
                  <a:moveTo>
                    <a:pt x="256848" y="167388"/>
                  </a:moveTo>
                  <a:lnTo>
                    <a:pt x="255989" y="167388"/>
                  </a:lnTo>
                  <a:lnTo>
                    <a:pt x="154915" y="166744"/>
                  </a:lnTo>
                  <a:lnTo>
                    <a:pt x="52551" y="167388"/>
                  </a:lnTo>
                  <a:cubicBezTo>
                    <a:pt x="28643" y="167746"/>
                    <a:pt x="10532" y="159586"/>
                    <a:pt x="3445" y="145913"/>
                  </a:cubicBezTo>
                  <a:cubicBezTo>
                    <a:pt x="-3641" y="132241"/>
                    <a:pt x="9" y="116421"/>
                    <a:pt x="13610" y="96736"/>
                  </a:cubicBezTo>
                  <a:lnTo>
                    <a:pt x="73239" y="2390"/>
                  </a:lnTo>
                  <a:cubicBezTo>
                    <a:pt x="74205" y="829"/>
                    <a:pt x="75916" y="-115"/>
                    <a:pt x="77748" y="-115"/>
                  </a:cubicBezTo>
                  <a:lnTo>
                    <a:pt x="231723" y="-115"/>
                  </a:lnTo>
                  <a:cubicBezTo>
                    <a:pt x="233584" y="-130"/>
                    <a:pt x="235316" y="815"/>
                    <a:pt x="236304" y="2390"/>
                  </a:cubicBezTo>
                  <a:lnTo>
                    <a:pt x="295002" y="97022"/>
                  </a:lnTo>
                  <a:cubicBezTo>
                    <a:pt x="306742" y="119499"/>
                    <a:pt x="308817" y="136966"/>
                    <a:pt x="301230" y="149278"/>
                  </a:cubicBezTo>
                  <a:cubicBezTo>
                    <a:pt x="293642" y="161590"/>
                    <a:pt x="278753" y="167388"/>
                    <a:pt x="256848" y="167388"/>
                  </a:cubicBezTo>
                  <a:close/>
                  <a:moveTo>
                    <a:pt x="154915" y="155792"/>
                  </a:moveTo>
                  <a:lnTo>
                    <a:pt x="256061" y="156436"/>
                  </a:lnTo>
                  <a:cubicBezTo>
                    <a:pt x="266440" y="156436"/>
                    <a:pt x="285267" y="154933"/>
                    <a:pt x="291852" y="143766"/>
                  </a:cubicBezTo>
                  <a:cubicBezTo>
                    <a:pt x="297149" y="135033"/>
                    <a:pt x="294930" y="120716"/>
                    <a:pt x="285410" y="102391"/>
                  </a:cubicBezTo>
                  <a:lnTo>
                    <a:pt x="228144" y="10694"/>
                  </a:lnTo>
                  <a:lnTo>
                    <a:pt x="80755" y="10694"/>
                  </a:lnTo>
                  <a:lnTo>
                    <a:pt x="22630" y="102749"/>
                  </a:lnTo>
                  <a:cubicBezTo>
                    <a:pt x="14827" y="113988"/>
                    <a:pt x="6953" y="129593"/>
                    <a:pt x="12966" y="140974"/>
                  </a:cubicBezTo>
                  <a:cubicBezTo>
                    <a:pt x="18979" y="152356"/>
                    <a:pt x="37233" y="156364"/>
                    <a:pt x="52480" y="156436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15A0823-1AE8-4E08-8996-403D5540152F}"/>
                </a:ext>
              </a:extLst>
            </p:cNvPr>
            <p:cNvSpPr/>
            <p:nvPr/>
          </p:nvSpPr>
          <p:spPr>
            <a:xfrm>
              <a:off x="7605684" y="3156888"/>
              <a:ext cx="60559" cy="60559"/>
            </a:xfrm>
            <a:custGeom>
              <a:avLst/>
              <a:gdLst>
                <a:gd name="connsiteX0" fmla="*/ 30117 w 60559"/>
                <a:gd name="connsiteY0" fmla="*/ 60444 h 60559"/>
                <a:gd name="connsiteX1" fmla="*/ -91 w 60559"/>
                <a:gd name="connsiteY1" fmla="*/ 30093 h 60559"/>
                <a:gd name="connsiteX2" fmla="*/ 30260 w 60559"/>
                <a:gd name="connsiteY2" fmla="*/ -115 h 60559"/>
                <a:gd name="connsiteX3" fmla="*/ 60468 w 60559"/>
                <a:gd name="connsiteY3" fmla="*/ 30164 h 60559"/>
                <a:gd name="connsiteX4" fmla="*/ 30117 w 60559"/>
                <a:gd name="connsiteY4" fmla="*/ 60444 h 60559"/>
                <a:gd name="connsiteX5" fmla="*/ 30117 w 60559"/>
                <a:gd name="connsiteY5" fmla="*/ 10336 h 60559"/>
                <a:gd name="connsiteX6" fmla="*/ 10646 w 60559"/>
                <a:gd name="connsiteY6" fmla="*/ 29949 h 60559"/>
                <a:gd name="connsiteX7" fmla="*/ 30260 w 60559"/>
                <a:gd name="connsiteY7" fmla="*/ 49420 h 60559"/>
                <a:gd name="connsiteX8" fmla="*/ 49730 w 60559"/>
                <a:gd name="connsiteY8" fmla="*/ 29878 h 60559"/>
                <a:gd name="connsiteX9" fmla="*/ 30117 w 60559"/>
                <a:gd name="connsiteY9" fmla="*/ 10622 h 6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559" h="60559">
                  <a:moveTo>
                    <a:pt x="30117" y="60444"/>
                  </a:moveTo>
                  <a:cubicBezTo>
                    <a:pt x="13395" y="60401"/>
                    <a:pt x="-134" y="46814"/>
                    <a:pt x="-91" y="30093"/>
                  </a:cubicBezTo>
                  <a:cubicBezTo>
                    <a:pt x="-48" y="13371"/>
                    <a:pt x="13538" y="-158"/>
                    <a:pt x="30260" y="-115"/>
                  </a:cubicBezTo>
                  <a:cubicBezTo>
                    <a:pt x="46953" y="-73"/>
                    <a:pt x="60468" y="13471"/>
                    <a:pt x="60468" y="30164"/>
                  </a:cubicBezTo>
                  <a:cubicBezTo>
                    <a:pt x="60425" y="46900"/>
                    <a:pt x="46853" y="60444"/>
                    <a:pt x="30117" y="60444"/>
                  </a:cubicBezTo>
                  <a:close/>
                  <a:moveTo>
                    <a:pt x="30117" y="10336"/>
                  </a:moveTo>
                  <a:cubicBezTo>
                    <a:pt x="19322" y="10379"/>
                    <a:pt x="10610" y="19155"/>
                    <a:pt x="10646" y="29949"/>
                  </a:cubicBezTo>
                  <a:cubicBezTo>
                    <a:pt x="10689" y="40744"/>
                    <a:pt x="19465" y="49456"/>
                    <a:pt x="30260" y="49420"/>
                  </a:cubicBezTo>
                  <a:cubicBezTo>
                    <a:pt x="41026" y="49377"/>
                    <a:pt x="49730" y="40644"/>
                    <a:pt x="49730" y="29878"/>
                  </a:cubicBezTo>
                  <a:cubicBezTo>
                    <a:pt x="49573" y="19169"/>
                    <a:pt x="40826" y="10579"/>
                    <a:pt x="30117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EFE2526-DD98-444E-AB70-01566CD0AD36}"/>
                </a:ext>
              </a:extLst>
            </p:cNvPr>
            <p:cNvSpPr/>
            <p:nvPr/>
          </p:nvSpPr>
          <p:spPr>
            <a:xfrm>
              <a:off x="7604968" y="3022671"/>
              <a:ext cx="46242" cy="46242"/>
            </a:xfrm>
            <a:custGeom>
              <a:avLst/>
              <a:gdLst>
                <a:gd name="connsiteX0" fmla="*/ 23102 w 46242"/>
                <a:gd name="connsiteY0" fmla="*/ 46127 h 46242"/>
                <a:gd name="connsiteX1" fmla="*/ -91 w 46242"/>
                <a:gd name="connsiteY1" fmla="*/ 23077 h 46242"/>
                <a:gd name="connsiteX2" fmla="*/ 22959 w 46242"/>
                <a:gd name="connsiteY2" fmla="*/ -115 h 46242"/>
                <a:gd name="connsiteX3" fmla="*/ 46151 w 46242"/>
                <a:gd name="connsiteY3" fmla="*/ 22934 h 46242"/>
                <a:gd name="connsiteX4" fmla="*/ 46151 w 46242"/>
                <a:gd name="connsiteY4" fmla="*/ 23006 h 46242"/>
                <a:gd name="connsiteX5" fmla="*/ 23102 w 46242"/>
                <a:gd name="connsiteY5" fmla="*/ 46127 h 46242"/>
                <a:gd name="connsiteX6" fmla="*/ 23102 w 46242"/>
                <a:gd name="connsiteY6" fmla="*/ 10693 h 46242"/>
                <a:gd name="connsiteX7" fmla="*/ 10646 w 46242"/>
                <a:gd name="connsiteY7" fmla="*/ 23006 h 46242"/>
                <a:gd name="connsiteX8" fmla="*/ 22959 w 46242"/>
                <a:gd name="connsiteY8" fmla="*/ 35461 h 46242"/>
                <a:gd name="connsiteX9" fmla="*/ 35414 w 46242"/>
                <a:gd name="connsiteY9" fmla="*/ 23149 h 46242"/>
                <a:gd name="connsiteX10" fmla="*/ 35414 w 46242"/>
                <a:gd name="connsiteY10" fmla="*/ 23006 h 46242"/>
                <a:gd name="connsiteX11" fmla="*/ 23102 w 46242"/>
                <a:gd name="connsiteY11" fmla="*/ 10837 h 4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242" h="46242">
                  <a:moveTo>
                    <a:pt x="23102" y="46127"/>
                  </a:moveTo>
                  <a:cubicBezTo>
                    <a:pt x="10331" y="46170"/>
                    <a:pt x="-48" y="35848"/>
                    <a:pt x="-91" y="23077"/>
                  </a:cubicBezTo>
                  <a:cubicBezTo>
                    <a:pt x="-134" y="10307"/>
                    <a:pt x="10188" y="-73"/>
                    <a:pt x="22959" y="-115"/>
                  </a:cubicBezTo>
                  <a:cubicBezTo>
                    <a:pt x="35729" y="-151"/>
                    <a:pt x="46108" y="10164"/>
                    <a:pt x="46151" y="22934"/>
                  </a:cubicBezTo>
                  <a:cubicBezTo>
                    <a:pt x="46151" y="22956"/>
                    <a:pt x="46151" y="22984"/>
                    <a:pt x="46151" y="23006"/>
                  </a:cubicBezTo>
                  <a:cubicBezTo>
                    <a:pt x="46151" y="35747"/>
                    <a:pt x="35843" y="46084"/>
                    <a:pt x="23102" y="46127"/>
                  </a:cubicBezTo>
                  <a:close/>
                  <a:moveTo>
                    <a:pt x="23102" y="10693"/>
                  </a:moveTo>
                  <a:cubicBezTo>
                    <a:pt x="16266" y="10651"/>
                    <a:pt x="10689" y="16170"/>
                    <a:pt x="10646" y="23006"/>
                  </a:cubicBezTo>
                  <a:cubicBezTo>
                    <a:pt x="10610" y="29842"/>
                    <a:pt x="16122" y="35418"/>
                    <a:pt x="22959" y="35461"/>
                  </a:cubicBezTo>
                  <a:cubicBezTo>
                    <a:pt x="29795" y="35497"/>
                    <a:pt x="35371" y="29985"/>
                    <a:pt x="35414" y="23149"/>
                  </a:cubicBezTo>
                  <a:cubicBezTo>
                    <a:pt x="35414" y="23099"/>
                    <a:pt x="35414" y="23056"/>
                    <a:pt x="35414" y="23006"/>
                  </a:cubicBezTo>
                  <a:cubicBezTo>
                    <a:pt x="35299" y="16277"/>
                    <a:pt x="29830" y="10873"/>
                    <a:pt x="23102" y="1083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EC5DAA-9C73-4FFD-A17D-C8EB67DE9078}"/>
                </a:ext>
              </a:extLst>
            </p:cNvPr>
            <p:cNvSpPr/>
            <p:nvPr/>
          </p:nvSpPr>
          <p:spPr>
            <a:xfrm>
              <a:off x="7565312" y="3077431"/>
              <a:ext cx="74302" cy="74302"/>
            </a:xfrm>
            <a:custGeom>
              <a:avLst/>
              <a:gdLst>
                <a:gd name="connsiteX0" fmla="*/ 36989 w 74302"/>
                <a:gd name="connsiteY0" fmla="*/ 74187 h 74302"/>
                <a:gd name="connsiteX1" fmla="*/ -91 w 74302"/>
                <a:gd name="connsiteY1" fmla="*/ 36964 h 74302"/>
                <a:gd name="connsiteX2" fmla="*/ 37132 w 74302"/>
                <a:gd name="connsiteY2" fmla="*/ -115 h 74302"/>
                <a:gd name="connsiteX3" fmla="*/ 74212 w 74302"/>
                <a:gd name="connsiteY3" fmla="*/ 37036 h 74302"/>
                <a:gd name="connsiteX4" fmla="*/ 36989 w 74302"/>
                <a:gd name="connsiteY4" fmla="*/ 74187 h 74302"/>
                <a:gd name="connsiteX5" fmla="*/ 36989 w 74302"/>
                <a:gd name="connsiteY5" fmla="*/ 10622 h 74302"/>
                <a:gd name="connsiteX6" fmla="*/ 10646 w 74302"/>
                <a:gd name="connsiteY6" fmla="*/ 37108 h 74302"/>
                <a:gd name="connsiteX7" fmla="*/ 37132 w 74302"/>
                <a:gd name="connsiteY7" fmla="*/ 63450 h 74302"/>
                <a:gd name="connsiteX8" fmla="*/ 63474 w 74302"/>
                <a:gd name="connsiteY8" fmla="*/ 37036 h 74302"/>
                <a:gd name="connsiteX9" fmla="*/ 37060 w 74302"/>
                <a:gd name="connsiteY9" fmla="*/ 10622 h 74302"/>
                <a:gd name="connsiteX10" fmla="*/ 36989 w 74302"/>
                <a:gd name="connsiteY10" fmla="*/ 10622 h 7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302" h="74302">
                  <a:moveTo>
                    <a:pt x="36989" y="74187"/>
                  </a:moveTo>
                  <a:cubicBezTo>
                    <a:pt x="16473" y="74144"/>
                    <a:pt x="-134" y="57480"/>
                    <a:pt x="-91" y="36964"/>
                  </a:cubicBezTo>
                  <a:cubicBezTo>
                    <a:pt x="-48" y="16449"/>
                    <a:pt x="16616" y="-151"/>
                    <a:pt x="37132" y="-115"/>
                  </a:cubicBezTo>
                  <a:cubicBezTo>
                    <a:pt x="57619" y="-72"/>
                    <a:pt x="74212" y="16549"/>
                    <a:pt x="74212" y="37036"/>
                  </a:cubicBezTo>
                  <a:cubicBezTo>
                    <a:pt x="74169" y="57566"/>
                    <a:pt x="57519" y="74187"/>
                    <a:pt x="36989" y="74187"/>
                  </a:cubicBezTo>
                  <a:close/>
                  <a:moveTo>
                    <a:pt x="36989" y="10622"/>
                  </a:moveTo>
                  <a:cubicBezTo>
                    <a:pt x="22400" y="10665"/>
                    <a:pt x="10603" y="22519"/>
                    <a:pt x="10646" y="37108"/>
                  </a:cubicBezTo>
                  <a:cubicBezTo>
                    <a:pt x="10689" y="51696"/>
                    <a:pt x="22543" y="63493"/>
                    <a:pt x="37132" y="63450"/>
                  </a:cubicBezTo>
                  <a:cubicBezTo>
                    <a:pt x="51692" y="63407"/>
                    <a:pt x="63474" y="51596"/>
                    <a:pt x="63474" y="37036"/>
                  </a:cubicBezTo>
                  <a:cubicBezTo>
                    <a:pt x="63474" y="22448"/>
                    <a:pt x="51649" y="10622"/>
                    <a:pt x="37060" y="10622"/>
                  </a:cubicBezTo>
                  <a:cubicBezTo>
                    <a:pt x="37039" y="10622"/>
                    <a:pt x="37010" y="10622"/>
                    <a:pt x="36989" y="106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4E454AC7-5776-4E31-94FC-C3E9BD42297C}"/>
              </a:ext>
            </a:extLst>
          </p:cNvPr>
          <p:cNvGrpSpPr/>
          <p:nvPr/>
        </p:nvGrpSpPr>
        <p:grpSpPr>
          <a:xfrm>
            <a:off x="8059734" y="3675290"/>
            <a:ext cx="375451" cy="411529"/>
            <a:chOff x="8059734" y="3675290"/>
            <a:chExt cx="375451" cy="411529"/>
          </a:xfrm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689F8D2-440C-4346-8707-1AC14098D3FD}"/>
                </a:ext>
              </a:extLst>
            </p:cNvPr>
            <p:cNvSpPr/>
            <p:nvPr/>
          </p:nvSpPr>
          <p:spPr>
            <a:xfrm>
              <a:off x="8130736" y="3748949"/>
              <a:ext cx="231663" cy="275378"/>
            </a:xfrm>
            <a:custGeom>
              <a:avLst/>
              <a:gdLst>
                <a:gd name="connsiteX0" fmla="*/ 116096 w 231663"/>
                <a:gd name="connsiteY0" fmla="*/ -115 h 275378"/>
                <a:gd name="connsiteX1" fmla="*/ 115237 w 231663"/>
                <a:gd name="connsiteY1" fmla="*/ -115 h 275378"/>
                <a:gd name="connsiteX2" fmla="*/ -90 w 231663"/>
                <a:gd name="connsiteY2" fmla="*/ 116199 h 275378"/>
                <a:gd name="connsiteX3" fmla="*/ 23682 w 231663"/>
                <a:gd name="connsiteY3" fmla="*/ 186000 h 275378"/>
                <a:gd name="connsiteX4" fmla="*/ 57684 w 231663"/>
                <a:gd name="connsiteY4" fmla="*/ 269895 h 275378"/>
                <a:gd name="connsiteX5" fmla="*/ 63053 w 231663"/>
                <a:gd name="connsiteY5" fmla="*/ 275263 h 275378"/>
                <a:gd name="connsiteX6" fmla="*/ 168351 w 231663"/>
                <a:gd name="connsiteY6" fmla="*/ 275263 h 275378"/>
                <a:gd name="connsiteX7" fmla="*/ 173720 w 231663"/>
                <a:gd name="connsiteY7" fmla="*/ 269895 h 275378"/>
                <a:gd name="connsiteX8" fmla="*/ 207722 w 231663"/>
                <a:gd name="connsiteY8" fmla="*/ 186000 h 275378"/>
                <a:gd name="connsiteX9" fmla="*/ 186182 w 231663"/>
                <a:gd name="connsiteY9" fmla="*/ 23729 h 275378"/>
                <a:gd name="connsiteX10" fmla="*/ 116096 w 231663"/>
                <a:gd name="connsiteY10" fmla="*/ -115 h 275378"/>
                <a:gd name="connsiteX11" fmla="*/ 93762 w 231663"/>
                <a:gd name="connsiteY11" fmla="*/ 148633 h 275378"/>
                <a:gd name="connsiteX12" fmla="*/ 79445 w 231663"/>
                <a:gd name="connsiteY12" fmla="*/ 148633 h 275378"/>
                <a:gd name="connsiteX13" fmla="*/ 70433 w 231663"/>
                <a:gd name="connsiteY13" fmla="*/ 140487 h 275378"/>
                <a:gd name="connsiteX14" fmla="*/ 70426 w 231663"/>
                <a:gd name="connsiteY14" fmla="*/ 139972 h 275378"/>
                <a:gd name="connsiteX15" fmla="*/ 79946 w 231663"/>
                <a:gd name="connsiteY15" fmla="*/ 128304 h 275378"/>
                <a:gd name="connsiteX16" fmla="*/ 82452 w 231663"/>
                <a:gd name="connsiteY16" fmla="*/ 128304 h 275378"/>
                <a:gd name="connsiteX17" fmla="*/ 89610 w 231663"/>
                <a:gd name="connsiteY17" fmla="*/ 130380 h 275378"/>
                <a:gd name="connsiteX18" fmla="*/ 93762 w 231663"/>
                <a:gd name="connsiteY18" fmla="*/ 137896 h 275378"/>
                <a:gd name="connsiteX19" fmla="*/ 104499 w 231663"/>
                <a:gd name="connsiteY19" fmla="*/ 159371 h 275378"/>
                <a:gd name="connsiteX20" fmla="*/ 114950 w 231663"/>
                <a:gd name="connsiteY20" fmla="*/ 159371 h 275378"/>
                <a:gd name="connsiteX21" fmla="*/ 125401 w 231663"/>
                <a:gd name="connsiteY21" fmla="*/ 159371 h 275378"/>
                <a:gd name="connsiteX22" fmla="*/ 125401 w 231663"/>
                <a:gd name="connsiteY22" fmla="*/ 264741 h 275378"/>
                <a:gd name="connsiteX23" fmla="*/ 104499 w 231663"/>
                <a:gd name="connsiteY23" fmla="*/ 264741 h 275378"/>
                <a:gd name="connsiteX24" fmla="*/ 199060 w 231663"/>
                <a:gd name="connsiteY24" fmla="*/ 179557 h 275378"/>
                <a:gd name="connsiteX25" fmla="*/ 162911 w 231663"/>
                <a:gd name="connsiteY25" fmla="*/ 264669 h 275378"/>
                <a:gd name="connsiteX26" fmla="*/ 136712 w 231663"/>
                <a:gd name="connsiteY26" fmla="*/ 264669 h 275378"/>
                <a:gd name="connsiteX27" fmla="*/ 136712 w 231663"/>
                <a:gd name="connsiteY27" fmla="*/ 159371 h 275378"/>
                <a:gd name="connsiteX28" fmla="*/ 151028 w 231663"/>
                <a:gd name="connsiteY28" fmla="*/ 159371 h 275378"/>
                <a:gd name="connsiteX29" fmla="*/ 170355 w 231663"/>
                <a:gd name="connsiteY29" fmla="*/ 140616 h 275378"/>
                <a:gd name="connsiteX30" fmla="*/ 170355 w 231663"/>
                <a:gd name="connsiteY30" fmla="*/ 140545 h 275378"/>
                <a:gd name="connsiteX31" fmla="*/ 151458 w 231663"/>
                <a:gd name="connsiteY31" fmla="*/ 117781 h 275378"/>
                <a:gd name="connsiteX32" fmla="*/ 133920 w 231663"/>
                <a:gd name="connsiteY32" fmla="*/ 122005 h 275378"/>
                <a:gd name="connsiteX33" fmla="*/ 125759 w 231663"/>
                <a:gd name="connsiteY33" fmla="*/ 137824 h 275378"/>
                <a:gd name="connsiteX34" fmla="*/ 125759 w 231663"/>
                <a:gd name="connsiteY34" fmla="*/ 148991 h 275378"/>
                <a:gd name="connsiteX35" fmla="*/ 119675 w 231663"/>
                <a:gd name="connsiteY35" fmla="*/ 148991 h 275378"/>
                <a:gd name="connsiteX36" fmla="*/ 118100 w 231663"/>
                <a:gd name="connsiteY36" fmla="*/ 148991 h 275378"/>
                <a:gd name="connsiteX37" fmla="*/ 112517 w 231663"/>
                <a:gd name="connsiteY37" fmla="*/ 148991 h 275378"/>
                <a:gd name="connsiteX38" fmla="*/ 110942 w 231663"/>
                <a:gd name="connsiteY38" fmla="*/ 148991 h 275378"/>
                <a:gd name="connsiteX39" fmla="*/ 104857 w 231663"/>
                <a:gd name="connsiteY39" fmla="*/ 148991 h 275378"/>
                <a:gd name="connsiteX40" fmla="*/ 104857 w 231663"/>
                <a:gd name="connsiteY40" fmla="*/ 137323 h 275378"/>
                <a:gd name="connsiteX41" fmla="*/ 96625 w 231663"/>
                <a:gd name="connsiteY41" fmla="*/ 121575 h 275378"/>
                <a:gd name="connsiteX42" fmla="*/ 79016 w 231663"/>
                <a:gd name="connsiteY42" fmla="*/ 117352 h 275378"/>
                <a:gd name="connsiteX43" fmla="*/ 60118 w 231663"/>
                <a:gd name="connsiteY43" fmla="*/ 140115 h 275378"/>
                <a:gd name="connsiteX44" fmla="*/ 79445 w 231663"/>
                <a:gd name="connsiteY44" fmla="*/ 158941 h 275378"/>
                <a:gd name="connsiteX45" fmla="*/ 93762 w 231663"/>
                <a:gd name="connsiteY45" fmla="*/ 158941 h 275378"/>
                <a:gd name="connsiteX46" fmla="*/ 93762 w 231663"/>
                <a:gd name="connsiteY46" fmla="*/ 264741 h 275378"/>
                <a:gd name="connsiteX47" fmla="*/ 68135 w 231663"/>
                <a:gd name="connsiteY47" fmla="*/ 264741 h 275378"/>
                <a:gd name="connsiteX48" fmla="*/ 32344 w 231663"/>
                <a:gd name="connsiteY48" fmla="*/ 179629 h 275378"/>
                <a:gd name="connsiteX49" fmla="*/ 51406 w 231663"/>
                <a:gd name="connsiteY49" fmla="*/ 32147 h 275378"/>
                <a:gd name="connsiteX50" fmla="*/ 114807 w 231663"/>
                <a:gd name="connsiteY50" fmla="*/ 10264 h 275378"/>
                <a:gd name="connsiteX51" fmla="*/ 116525 w 231663"/>
                <a:gd name="connsiteY51" fmla="*/ 10264 h 275378"/>
                <a:gd name="connsiteX52" fmla="*/ 221315 w 231663"/>
                <a:gd name="connsiteY52" fmla="*/ 115641 h 275378"/>
                <a:gd name="connsiteX53" fmla="*/ 199418 w 231663"/>
                <a:gd name="connsiteY53" fmla="*/ 179557 h 275378"/>
                <a:gd name="connsiteX54" fmla="*/ 136712 w 231663"/>
                <a:gd name="connsiteY54" fmla="*/ 148633 h 275378"/>
                <a:gd name="connsiteX55" fmla="*/ 136712 w 231663"/>
                <a:gd name="connsiteY55" fmla="*/ 137968 h 275378"/>
                <a:gd name="connsiteX56" fmla="*/ 140863 w 231663"/>
                <a:gd name="connsiteY56" fmla="*/ 130022 h 275378"/>
                <a:gd name="connsiteX57" fmla="*/ 148022 w 231663"/>
                <a:gd name="connsiteY57" fmla="*/ 127874 h 275378"/>
                <a:gd name="connsiteX58" fmla="*/ 150527 w 231663"/>
                <a:gd name="connsiteY58" fmla="*/ 127874 h 275378"/>
                <a:gd name="connsiteX59" fmla="*/ 159976 w 231663"/>
                <a:gd name="connsiteY59" fmla="*/ 139542 h 275378"/>
                <a:gd name="connsiteX60" fmla="*/ 151615 w 231663"/>
                <a:gd name="connsiteY60" fmla="*/ 148218 h 275378"/>
                <a:gd name="connsiteX61" fmla="*/ 150957 w 231663"/>
                <a:gd name="connsiteY61" fmla="*/ 148204 h 275378"/>
                <a:gd name="connsiteX62" fmla="*/ 136712 w 231663"/>
                <a:gd name="connsiteY62" fmla="*/ 148633 h 27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31663" h="275378">
                  <a:moveTo>
                    <a:pt x="116096" y="-115"/>
                  </a:moveTo>
                  <a:lnTo>
                    <a:pt x="115237" y="-115"/>
                  </a:lnTo>
                  <a:cubicBezTo>
                    <a:pt x="51270" y="156"/>
                    <a:pt x="-362" y="52233"/>
                    <a:pt x="-90" y="116199"/>
                  </a:cubicBezTo>
                  <a:cubicBezTo>
                    <a:pt x="17" y="141432"/>
                    <a:pt x="8364" y="165942"/>
                    <a:pt x="23682" y="186000"/>
                  </a:cubicBezTo>
                  <a:cubicBezTo>
                    <a:pt x="41650" y="209121"/>
                    <a:pt x="57684" y="232958"/>
                    <a:pt x="57684" y="269895"/>
                  </a:cubicBezTo>
                  <a:cubicBezTo>
                    <a:pt x="57720" y="272844"/>
                    <a:pt x="60104" y="275227"/>
                    <a:pt x="63053" y="275263"/>
                  </a:cubicBezTo>
                  <a:lnTo>
                    <a:pt x="168351" y="275263"/>
                  </a:lnTo>
                  <a:cubicBezTo>
                    <a:pt x="171315" y="275263"/>
                    <a:pt x="173720" y="272858"/>
                    <a:pt x="173720" y="269895"/>
                  </a:cubicBezTo>
                  <a:cubicBezTo>
                    <a:pt x="173720" y="232958"/>
                    <a:pt x="189826" y="209121"/>
                    <a:pt x="207722" y="186000"/>
                  </a:cubicBezTo>
                  <a:cubicBezTo>
                    <a:pt x="246584" y="135240"/>
                    <a:pt x="236942" y="62591"/>
                    <a:pt x="186182" y="23729"/>
                  </a:cubicBezTo>
                  <a:cubicBezTo>
                    <a:pt x="166061" y="8324"/>
                    <a:pt x="141436" y="-51"/>
                    <a:pt x="116096" y="-115"/>
                  </a:cubicBezTo>
                  <a:close/>
                  <a:moveTo>
                    <a:pt x="93762" y="148633"/>
                  </a:moveTo>
                  <a:cubicBezTo>
                    <a:pt x="89324" y="148633"/>
                    <a:pt x="84528" y="148633"/>
                    <a:pt x="79445" y="148633"/>
                  </a:cubicBezTo>
                  <a:cubicBezTo>
                    <a:pt x="74707" y="148870"/>
                    <a:pt x="70676" y="145219"/>
                    <a:pt x="70433" y="140487"/>
                  </a:cubicBezTo>
                  <a:cubicBezTo>
                    <a:pt x="70426" y="140316"/>
                    <a:pt x="70426" y="140144"/>
                    <a:pt x="70426" y="139972"/>
                  </a:cubicBezTo>
                  <a:cubicBezTo>
                    <a:pt x="70032" y="134181"/>
                    <a:pt x="74198" y="129084"/>
                    <a:pt x="79946" y="128304"/>
                  </a:cubicBezTo>
                  <a:lnTo>
                    <a:pt x="82452" y="128304"/>
                  </a:lnTo>
                  <a:cubicBezTo>
                    <a:pt x="85007" y="128146"/>
                    <a:pt x="87534" y="128884"/>
                    <a:pt x="89610" y="130380"/>
                  </a:cubicBezTo>
                  <a:cubicBezTo>
                    <a:pt x="91801" y="132348"/>
                    <a:pt x="93261" y="134997"/>
                    <a:pt x="93762" y="137896"/>
                  </a:cubicBezTo>
                  <a:close/>
                  <a:moveTo>
                    <a:pt x="104499" y="159371"/>
                  </a:moveTo>
                  <a:lnTo>
                    <a:pt x="114950" y="159371"/>
                  </a:lnTo>
                  <a:lnTo>
                    <a:pt x="125401" y="159371"/>
                  </a:lnTo>
                  <a:lnTo>
                    <a:pt x="125401" y="264741"/>
                  </a:lnTo>
                  <a:lnTo>
                    <a:pt x="104499" y="264741"/>
                  </a:lnTo>
                  <a:close/>
                  <a:moveTo>
                    <a:pt x="199060" y="179557"/>
                  </a:moveTo>
                  <a:cubicBezTo>
                    <a:pt x="180807" y="203108"/>
                    <a:pt x="164342" y="227374"/>
                    <a:pt x="162911" y="264669"/>
                  </a:cubicBezTo>
                  <a:lnTo>
                    <a:pt x="136712" y="264669"/>
                  </a:lnTo>
                  <a:lnTo>
                    <a:pt x="136712" y="159371"/>
                  </a:lnTo>
                  <a:cubicBezTo>
                    <a:pt x="141293" y="159371"/>
                    <a:pt x="146232" y="159371"/>
                    <a:pt x="151028" y="159371"/>
                  </a:cubicBezTo>
                  <a:cubicBezTo>
                    <a:pt x="161544" y="159528"/>
                    <a:pt x="170198" y="151132"/>
                    <a:pt x="170355" y="140616"/>
                  </a:cubicBezTo>
                  <a:cubicBezTo>
                    <a:pt x="170355" y="140595"/>
                    <a:pt x="170355" y="140566"/>
                    <a:pt x="170355" y="140545"/>
                  </a:cubicBezTo>
                  <a:cubicBezTo>
                    <a:pt x="171121" y="129134"/>
                    <a:pt x="162811" y="119127"/>
                    <a:pt x="151458" y="117781"/>
                  </a:cubicBezTo>
                  <a:cubicBezTo>
                    <a:pt x="145280" y="116643"/>
                    <a:pt x="138902" y="118175"/>
                    <a:pt x="133920" y="122005"/>
                  </a:cubicBezTo>
                  <a:cubicBezTo>
                    <a:pt x="129238" y="126013"/>
                    <a:pt x="126311" y="131690"/>
                    <a:pt x="125759" y="137824"/>
                  </a:cubicBezTo>
                  <a:lnTo>
                    <a:pt x="125759" y="148991"/>
                  </a:lnTo>
                  <a:lnTo>
                    <a:pt x="119675" y="148991"/>
                  </a:lnTo>
                  <a:cubicBezTo>
                    <a:pt x="119152" y="148920"/>
                    <a:pt x="118623" y="148920"/>
                    <a:pt x="118100" y="148991"/>
                  </a:cubicBezTo>
                  <a:lnTo>
                    <a:pt x="112517" y="148991"/>
                  </a:lnTo>
                  <a:cubicBezTo>
                    <a:pt x="111994" y="148920"/>
                    <a:pt x="111464" y="148920"/>
                    <a:pt x="110942" y="148991"/>
                  </a:cubicBezTo>
                  <a:lnTo>
                    <a:pt x="104857" y="148991"/>
                  </a:lnTo>
                  <a:lnTo>
                    <a:pt x="104857" y="137323"/>
                  </a:lnTo>
                  <a:cubicBezTo>
                    <a:pt x="104242" y="131210"/>
                    <a:pt x="101292" y="125570"/>
                    <a:pt x="96625" y="121575"/>
                  </a:cubicBezTo>
                  <a:cubicBezTo>
                    <a:pt x="91614" y="117753"/>
                    <a:pt x="85222" y="116221"/>
                    <a:pt x="79016" y="117352"/>
                  </a:cubicBezTo>
                  <a:cubicBezTo>
                    <a:pt x="67663" y="118697"/>
                    <a:pt x="59352" y="128705"/>
                    <a:pt x="60118" y="140115"/>
                  </a:cubicBezTo>
                  <a:cubicBezTo>
                    <a:pt x="60276" y="150645"/>
                    <a:pt x="68916" y="159063"/>
                    <a:pt x="79445" y="158941"/>
                  </a:cubicBezTo>
                  <a:cubicBezTo>
                    <a:pt x="84456" y="158941"/>
                    <a:pt x="89395" y="158941"/>
                    <a:pt x="93762" y="158941"/>
                  </a:cubicBezTo>
                  <a:lnTo>
                    <a:pt x="93762" y="264741"/>
                  </a:lnTo>
                  <a:lnTo>
                    <a:pt x="68135" y="264741"/>
                  </a:lnTo>
                  <a:cubicBezTo>
                    <a:pt x="66632" y="227446"/>
                    <a:pt x="50240" y="203179"/>
                    <a:pt x="32344" y="179629"/>
                  </a:cubicBezTo>
                  <a:cubicBezTo>
                    <a:pt x="-3118" y="133637"/>
                    <a:pt x="5415" y="67609"/>
                    <a:pt x="51406" y="32147"/>
                  </a:cubicBezTo>
                  <a:cubicBezTo>
                    <a:pt x="69581" y="18124"/>
                    <a:pt x="91851" y="10443"/>
                    <a:pt x="114807" y="10264"/>
                  </a:cubicBezTo>
                  <a:cubicBezTo>
                    <a:pt x="115380" y="10343"/>
                    <a:pt x="115953" y="10343"/>
                    <a:pt x="116525" y="10264"/>
                  </a:cubicBezTo>
                  <a:cubicBezTo>
                    <a:pt x="174564" y="10421"/>
                    <a:pt x="221480" y="57602"/>
                    <a:pt x="221315" y="115641"/>
                  </a:cubicBezTo>
                  <a:cubicBezTo>
                    <a:pt x="221251" y="138777"/>
                    <a:pt x="213556" y="161239"/>
                    <a:pt x="199418" y="179557"/>
                  </a:cubicBezTo>
                  <a:close/>
                  <a:moveTo>
                    <a:pt x="136712" y="148633"/>
                  </a:moveTo>
                  <a:lnTo>
                    <a:pt x="136712" y="137968"/>
                  </a:lnTo>
                  <a:cubicBezTo>
                    <a:pt x="137148" y="134925"/>
                    <a:pt x="138608" y="132119"/>
                    <a:pt x="140863" y="130022"/>
                  </a:cubicBezTo>
                  <a:cubicBezTo>
                    <a:pt x="142918" y="128476"/>
                    <a:pt x="145459" y="127717"/>
                    <a:pt x="148022" y="127874"/>
                  </a:cubicBezTo>
                  <a:lnTo>
                    <a:pt x="150527" y="127874"/>
                  </a:lnTo>
                  <a:cubicBezTo>
                    <a:pt x="156268" y="128655"/>
                    <a:pt x="160405" y="133766"/>
                    <a:pt x="159976" y="139542"/>
                  </a:cubicBezTo>
                  <a:cubicBezTo>
                    <a:pt x="160062" y="144245"/>
                    <a:pt x="156318" y="148132"/>
                    <a:pt x="151615" y="148218"/>
                  </a:cubicBezTo>
                  <a:cubicBezTo>
                    <a:pt x="151393" y="148218"/>
                    <a:pt x="151178" y="148218"/>
                    <a:pt x="150957" y="148204"/>
                  </a:cubicBezTo>
                  <a:cubicBezTo>
                    <a:pt x="145659" y="148490"/>
                    <a:pt x="140863" y="148633"/>
                    <a:pt x="136712" y="14863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870E1B1-28A6-4850-82E2-5E5749CB0DD9}"/>
                </a:ext>
              </a:extLst>
            </p:cNvPr>
            <p:cNvSpPr/>
            <p:nvPr/>
          </p:nvSpPr>
          <p:spPr>
            <a:xfrm>
              <a:off x="8187938" y="4034421"/>
              <a:ext cx="116608" cy="10737"/>
            </a:xfrm>
            <a:custGeom>
              <a:avLst/>
              <a:gdLst>
                <a:gd name="connsiteX0" fmla="*/ 111148 w 116608"/>
                <a:gd name="connsiteY0" fmla="*/ -115 h 10737"/>
                <a:gd name="connsiteX1" fmla="*/ 5277 w 116608"/>
                <a:gd name="connsiteY1" fmla="*/ -115 h 10737"/>
                <a:gd name="connsiteX2" fmla="*/ -91 w 116608"/>
                <a:gd name="connsiteY2" fmla="*/ 5253 h 10737"/>
                <a:gd name="connsiteX3" fmla="*/ 5277 w 116608"/>
                <a:gd name="connsiteY3" fmla="*/ 10622 h 10737"/>
                <a:gd name="connsiteX4" fmla="*/ 111148 w 116608"/>
                <a:gd name="connsiteY4" fmla="*/ 10622 h 10737"/>
                <a:gd name="connsiteX5" fmla="*/ 116517 w 116608"/>
                <a:gd name="connsiteY5" fmla="*/ 5253 h 10737"/>
                <a:gd name="connsiteX6" fmla="*/ 111148 w 116608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737">
                  <a:moveTo>
                    <a:pt x="111148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111148" y="10622"/>
                  </a:lnTo>
                  <a:cubicBezTo>
                    <a:pt x="114112" y="10622"/>
                    <a:pt x="116517" y="8217"/>
                    <a:pt x="116517" y="5253"/>
                  </a:cubicBezTo>
                  <a:cubicBezTo>
                    <a:pt x="116517" y="2290"/>
                    <a:pt x="114112" y="-115"/>
                    <a:pt x="111148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DF55533-CEB5-4CAA-8258-8D8E6D9446CD}"/>
                </a:ext>
              </a:extLst>
            </p:cNvPr>
            <p:cNvSpPr/>
            <p:nvPr/>
          </p:nvSpPr>
          <p:spPr>
            <a:xfrm>
              <a:off x="8187938" y="4054607"/>
              <a:ext cx="116608" cy="10737"/>
            </a:xfrm>
            <a:custGeom>
              <a:avLst/>
              <a:gdLst>
                <a:gd name="connsiteX0" fmla="*/ 111148 w 116608"/>
                <a:gd name="connsiteY0" fmla="*/ -115 h 10737"/>
                <a:gd name="connsiteX1" fmla="*/ 5277 w 116608"/>
                <a:gd name="connsiteY1" fmla="*/ -115 h 10737"/>
                <a:gd name="connsiteX2" fmla="*/ -91 w 116608"/>
                <a:gd name="connsiteY2" fmla="*/ 5253 h 10737"/>
                <a:gd name="connsiteX3" fmla="*/ 5277 w 116608"/>
                <a:gd name="connsiteY3" fmla="*/ 10622 h 10737"/>
                <a:gd name="connsiteX4" fmla="*/ 111148 w 116608"/>
                <a:gd name="connsiteY4" fmla="*/ 10622 h 10737"/>
                <a:gd name="connsiteX5" fmla="*/ 116517 w 116608"/>
                <a:gd name="connsiteY5" fmla="*/ 5253 h 10737"/>
                <a:gd name="connsiteX6" fmla="*/ 111148 w 116608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08" h="10737">
                  <a:moveTo>
                    <a:pt x="111148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111148" y="10622"/>
                  </a:lnTo>
                  <a:cubicBezTo>
                    <a:pt x="114112" y="10622"/>
                    <a:pt x="116517" y="8217"/>
                    <a:pt x="116517" y="5253"/>
                  </a:cubicBezTo>
                  <a:cubicBezTo>
                    <a:pt x="116517" y="2290"/>
                    <a:pt x="114112" y="-115"/>
                    <a:pt x="111148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ABA21C5-8313-48CD-A159-AEA609534271}"/>
                </a:ext>
              </a:extLst>
            </p:cNvPr>
            <p:cNvSpPr/>
            <p:nvPr/>
          </p:nvSpPr>
          <p:spPr>
            <a:xfrm>
              <a:off x="8197745" y="4076082"/>
              <a:ext cx="96636" cy="10737"/>
            </a:xfrm>
            <a:custGeom>
              <a:avLst/>
              <a:gdLst>
                <a:gd name="connsiteX0" fmla="*/ 91177 w 96636"/>
                <a:gd name="connsiteY0" fmla="*/ -115 h 10737"/>
                <a:gd name="connsiteX1" fmla="*/ 5277 w 96636"/>
                <a:gd name="connsiteY1" fmla="*/ -115 h 10737"/>
                <a:gd name="connsiteX2" fmla="*/ -91 w 96636"/>
                <a:gd name="connsiteY2" fmla="*/ 5253 h 10737"/>
                <a:gd name="connsiteX3" fmla="*/ 5277 w 96636"/>
                <a:gd name="connsiteY3" fmla="*/ 10622 h 10737"/>
                <a:gd name="connsiteX4" fmla="*/ 91177 w 96636"/>
                <a:gd name="connsiteY4" fmla="*/ 10622 h 10737"/>
                <a:gd name="connsiteX5" fmla="*/ 96545 w 96636"/>
                <a:gd name="connsiteY5" fmla="*/ 5253 h 10737"/>
                <a:gd name="connsiteX6" fmla="*/ 91177 w 96636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636" h="10737">
                  <a:moveTo>
                    <a:pt x="91177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91177" y="10622"/>
                  </a:lnTo>
                  <a:cubicBezTo>
                    <a:pt x="94140" y="10622"/>
                    <a:pt x="96545" y="8217"/>
                    <a:pt x="96545" y="5253"/>
                  </a:cubicBezTo>
                  <a:cubicBezTo>
                    <a:pt x="96545" y="2290"/>
                    <a:pt x="94140" y="-115"/>
                    <a:pt x="91177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3A6EEB2-C4ED-41C3-8E6D-2708C9D99DAA}"/>
                </a:ext>
              </a:extLst>
            </p:cNvPr>
            <p:cNvSpPr/>
            <p:nvPr/>
          </p:nvSpPr>
          <p:spPr>
            <a:xfrm>
              <a:off x="8237612" y="3675290"/>
              <a:ext cx="10741" cy="57838"/>
            </a:xfrm>
            <a:custGeom>
              <a:avLst/>
              <a:gdLst>
                <a:gd name="connsiteX0" fmla="*/ 5282 w 10741"/>
                <a:gd name="connsiteY0" fmla="*/ 57723 h 57838"/>
                <a:gd name="connsiteX1" fmla="*/ 10651 w 10741"/>
                <a:gd name="connsiteY1" fmla="*/ 52355 h 57838"/>
                <a:gd name="connsiteX2" fmla="*/ 10651 w 10741"/>
                <a:gd name="connsiteY2" fmla="*/ 5253 h 57838"/>
                <a:gd name="connsiteX3" fmla="*/ 5282 w 10741"/>
                <a:gd name="connsiteY3" fmla="*/ -115 h 57838"/>
                <a:gd name="connsiteX4" fmla="*/ -87 w 10741"/>
                <a:gd name="connsiteY4" fmla="*/ 5253 h 57838"/>
                <a:gd name="connsiteX5" fmla="*/ -87 w 10741"/>
                <a:gd name="connsiteY5" fmla="*/ 52068 h 57838"/>
                <a:gd name="connsiteX6" fmla="*/ 5132 w 10741"/>
                <a:gd name="connsiteY6" fmla="*/ 57716 h 57838"/>
                <a:gd name="connsiteX7" fmla="*/ 5282 w 10741"/>
                <a:gd name="connsiteY7" fmla="*/ 57723 h 5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1" h="57838">
                  <a:moveTo>
                    <a:pt x="5282" y="57723"/>
                  </a:moveTo>
                  <a:cubicBezTo>
                    <a:pt x="8231" y="57688"/>
                    <a:pt x="10615" y="55304"/>
                    <a:pt x="10651" y="52355"/>
                  </a:cubicBezTo>
                  <a:lnTo>
                    <a:pt x="10651" y="5253"/>
                  </a:lnTo>
                  <a:cubicBezTo>
                    <a:pt x="10651" y="2290"/>
                    <a:pt x="8245" y="-115"/>
                    <a:pt x="5282" y="-115"/>
                  </a:cubicBezTo>
                  <a:cubicBezTo>
                    <a:pt x="2318" y="-115"/>
                    <a:pt x="-87" y="2290"/>
                    <a:pt x="-87" y="5253"/>
                  </a:cubicBezTo>
                  <a:lnTo>
                    <a:pt x="-87" y="52068"/>
                  </a:lnTo>
                  <a:cubicBezTo>
                    <a:pt x="-208" y="55068"/>
                    <a:pt x="2132" y="57602"/>
                    <a:pt x="5132" y="57716"/>
                  </a:cubicBezTo>
                  <a:cubicBezTo>
                    <a:pt x="5182" y="57723"/>
                    <a:pt x="5232" y="57723"/>
                    <a:pt x="5282" y="5772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346CEA3-C29C-47A4-B3F0-42CCFC3D9481}"/>
                </a:ext>
              </a:extLst>
            </p:cNvPr>
            <p:cNvSpPr/>
            <p:nvPr/>
          </p:nvSpPr>
          <p:spPr>
            <a:xfrm>
              <a:off x="8339738" y="3722258"/>
              <a:ext cx="44184" cy="44158"/>
            </a:xfrm>
            <a:custGeom>
              <a:avLst/>
              <a:gdLst>
                <a:gd name="connsiteX0" fmla="*/ 5305 w 44184"/>
                <a:gd name="connsiteY0" fmla="*/ 44042 h 44158"/>
                <a:gd name="connsiteX1" fmla="*/ 9099 w 44184"/>
                <a:gd name="connsiteY1" fmla="*/ 42467 h 44158"/>
                <a:gd name="connsiteX2" fmla="*/ 42385 w 44184"/>
                <a:gd name="connsiteY2" fmla="*/ 9181 h 44158"/>
                <a:gd name="connsiteX3" fmla="*/ 42650 w 44184"/>
                <a:gd name="connsiteY3" fmla="*/ 1593 h 44158"/>
                <a:gd name="connsiteX4" fmla="*/ 35062 w 44184"/>
                <a:gd name="connsiteY4" fmla="*/ 1328 h 44158"/>
                <a:gd name="connsiteX5" fmla="*/ 34797 w 44184"/>
                <a:gd name="connsiteY5" fmla="*/ 1593 h 44158"/>
                <a:gd name="connsiteX6" fmla="*/ 1511 w 44184"/>
                <a:gd name="connsiteY6" fmla="*/ 34879 h 44158"/>
                <a:gd name="connsiteX7" fmla="*/ 1411 w 44184"/>
                <a:gd name="connsiteY7" fmla="*/ 42367 h 44158"/>
                <a:gd name="connsiteX8" fmla="*/ 1511 w 44184"/>
                <a:gd name="connsiteY8" fmla="*/ 42467 h 44158"/>
                <a:gd name="connsiteX9" fmla="*/ 5305 w 44184"/>
                <a:gd name="connsiteY9" fmla="*/ 44042 h 4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184" h="44158">
                  <a:moveTo>
                    <a:pt x="5305" y="44042"/>
                  </a:moveTo>
                  <a:cubicBezTo>
                    <a:pt x="6729" y="44049"/>
                    <a:pt x="8096" y="43484"/>
                    <a:pt x="9099" y="42467"/>
                  </a:cubicBezTo>
                  <a:lnTo>
                    <a:pt x="42385" y="9181"/>
                  </a:lnTo>
                  <a:cubicBezTo>
                    <a:pt x="44554" y="7162"/>
                    <a:pt x="44675" y="3762"/>
                    <a:pt x="42650" y="1593"/>
                  </a:cubicBezTo>
                  <a:cubicBezTo>
                    <a:pt x="40631" y="-576"/>
                    <a:pt x="37231" y="-697"/>
                    <a:pt x="35062" y="1328"/>
                  </a:cubicBezTo>
                  <a:cubicBezTo>
                    <a:pt x="34976" y="1414"/>
                    <a:pt x="34883" y="1500"/>
                    <a:pt x="34797" y="1593"/>
                  </a:cubicBezTo>
                  <a:lnTo>
                    <a:pt x="1511" y="34879"/>
                  </a:lnTo>
                  <a:cubicBezTo>
                    <a:pt x="-587" y="36919"/>
                    <a:pt x="-629" y="40277"/>
                    <a:pt x="1411" y="42367"/>
                  </a:cubicBezTo>
                  <a:cubicBezTo>
                    <a:pt x="1446" y="42403"/>
                    <a:pt x="1475" y="42438"/>
                    <a:pt x="1511" y="42467"/>
                  </a:cubicBezTo>
                  <a:cubicBezTo>
                    <a:pt x="2499" y="43505"/>
                    <a:pt x="3873" y="44078"/>
                    <a:pt x="5305" y="4404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C881EA9-9D24-49A2-8670-1CA842E028B9}"/>
                </a:ext>
              </a:extLst>
            </p:cNvPr>
            <p:cNvSpPr/>
            <p:nvPr/>
          </p:nvSpPr>
          <p:spPr>
            <a:xfrm>
              <a:off x="8113573" y="3722043"/>
              <a:ext cx="44184" cy="44158"/>
            </a:xfrm>
            <a:custGeom>
              <a:avLst/>
              <a:gdLst>
                <a:gd name="connsiteX0" fmla="*/ 34904 w 44184"/>
                <a:gd name="connsiteY0" fmla="*/ 42467 h 44158"/>
                <a:gd name="connsiteX1" fmla="*/ 38697 w 44184"/>
                <a:gd name="connsiteY1" fmla="*/ 44042 h 44158"/>
                <a:gd name="connsiteX2" fmla="*/ 42491 w 44184"/>
                <a:gd name="connsiteY2" fmla="*/ 42467 h 44158"/>
                <a:gd name="connsiteX3" fmla="*/ 42591 w 44184"/>
                <a:gd name="connsiteY3" fmla="*/ 34980 h 44158"/>
                <a:gd name="connsiteX4" fmla="*/ 42491 w 44184"/>
                <a:gd name="connsiteY4" fmla="*/ 34879 h 44158"/>
                <a:gd name="connsiteX5" fmla="*/ 9205 w 44184"/>
                <a:gd name="connsiteY5" fmla="*/ 1593 h 44158"/>
                <a:gd name="connsiteX6" fmla="*/ 1618 w 44184"/>
                <a:gd name="connsiteY6" fmla="*/ 1328 h 44158"/>
                <a:gd name="connsiteX7" fmla="*/ 1353 w 44184"/>
                <a:gd name="connsiteY7" fmla="*/ 8916 h 44158"/>
                <a:gd name="connsiteX8" fmla="*/ 1618 w 44184"/>
                <a:gd name="connsiteY8" fmla="*/ 9181 h 4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84" h="44158">
                  <a:moveTo>
                    <a:pt x="34904" y="42467"/>
                  </a:moveTo>
                  <a:cubicBezTo>
                    <a:pt x="35906" y="43484"/>
                    <a:pt x="37273" y="44049"/>
                    <a:pt x="38697" y="44042"/>
                  </a:cubicBezTo>
                  <a:cubicBezTo>
                    <a:pt x="40129" y="44078"/>
                    <a:pt x="41503" y="43505"/>
                    <a:pt x="42491" y="42467"/>
                  </a:cubicBezTo>
                  <a:cubicBezTo>
                    <a:pt x="44589" y="40427"/>
                    <a:pt x="44632" y="37070"/>
                    <a:pt x="42591" y="34980"/>
                  </a:cubicBezTo>
                  <a:cubicBezTo>
                    <a:pt x="42556" y="34944"/>
                    <a:pt x="42527" y="34908"/>
                    <a:pt x="42491" y="34879"/>
                  </a:cubicBezTo>
                  <a:lnTo>
                    <a:pt x="9205" y="1593"/>
                  </a:lnTo>
                  <a:cubicBezTo>
                    <a:pt x="7187" y="-576"/>
                    <a:pt x="3787" y="-697"/>
                    <a:pt x="1618" y="1328"/>
                  </a:cubicBezTo>
                  <a:cubicBezTo>
                    <a:pt x="-551" y="3347"/>
                    <a:pt x="-673" y="6747"/>
                    <a:pt x="1353" y="8916"/>
                  </a:cubicBezTo>
                  <a:cubicBezTo>
                    <a:pt x="1439" y="9009"/>
                    <a:pt x="1524" y="9095"/>
                    <a:pt x="1618" y="9181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D0045FC-07A2-45C0-9D39-852EA4DFEAD4}"/>
                </a:ext>
              </a:extLst>
            </p:cNvPr>
            <p:cNvSpPr/>
            <p:nvPr/>
          </p:nvSpPr>
          <p:spPr>
            <a:xfrm>
              <a:off x="8356380" y="3931100"/>
              <a:ext cx="44009" cy="44050"/>
            </a:xfrm>
            <a:custGeom>
              <a:avLst/>
              <a:gdLst>
                <a:gd name="connsiteX0" fmla="*/ 9064 w 44009"/>
                <a:gd name="connsiteY0" fmla="*/ 1487 h 44050"/>
                <a:gd name="connsiteX1" fmla="*/ 1577 w 44009"/>
                <a:gd name="connsiteY1" fmla="*/ 1386 h 44050"/>
                <a:gd name="connsiteX2" fmla="*/ 1476 w 44009"/>
                <a:gd name="connsiteY2" fmla="*/ 1487 h 44050"/>
                <a:gd name="connsiteX3" fmla="*/ 1476 w 44009"/>
                <a:gd name="connsiteY3" fmla="*/ 9074 h 44050"/>
                <a:gd name="connsiteX4" fmla="*/ 34762 w 44009"/>
                <a:gd name="connsiteY4" fmla="*/ 42360 h 44050"/>
                <a:gd name="connsiteX5" fmla="*/ 38556 w 44009"/>
                <a:gd name="connsiteY5" fmla="*/ 43935 h 44050"/>
                <a:gd name="connsiteX6" fmla="*/ 42350 w 44009"/>
                <a:gd name="connsiteY6" fmla="*/ 42360 h 44050"/>
                <a:gd name="connsiteX7" fmla="*/ 42350 w 44009"/>
                <a:gd name="connsiteY7" fmla="*/ 34773 h 4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009" h="44050">
                  <a:moveTo>
                    <a:pt x="9064" y="1487"/>
                  </a:moveTo>
                  <a:cubicBezTo>
                    <a:pt x="7024" y="-611"/>
                    <a:pt x="3667" y="-654"/>
                    <a:pt x="1577" y="1386"/>
                  </a:cubicBezTo>
                  <a:cubicBezTo>
                    <a:pt x="1541" y="1422"/>
                    <a:pt x="1505" y="1451"/>
                    <a:pt x="1476" y="1487"/>
                  </a:cubicBezTo>
                  <a:cubicBezTo>
                    <a:pt x="-614" y="3584"/>
                    <a:pt x="-614" y="6977"/>
                    <a:pt x="1476" y="9074"/>
                  </a:cubicBezTo>
                  <a:lnTo>
                    <a:pt x="34762" y="42360"/>
                  </a:lnTo>
                  <a:cubicBezTo>
                    <a:pt x="35786" y="43341"/>
                    <a:pt x="37139" y="43907"/>
                    <a:pt x="38556" y="43935"/>
                  </a:cubicBezTo>
                  <a:cubicBezTo>
                    <a:pt x="39974" y="43921"/>
                    <a:pt x="41334" y="43355"/>
                    <a:pt x="42350" y="42360"/>
                  </a:cubicBezTo>
                  <a:cubicBezTo>
                    <a:pt x="44440" y="40263"/>
                    <a:pt x="44440" y="36870"/>
                    <a:pt x="42350" y="3477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E6428DF-0B33-4630-89FC-2C0B6430B7D7}"/>
                </a:ext>
              </a:extLst>
            </p:cNvPr>
            <p:cNvSpPr/>
            <p:nvPr/>
          </p:nvSpPr>
          <p:spPr>
            <a:xfrm>
              <a:off x="8097072" y="3931406"/>
              <a:ext cx="43916" cy="43888"/>
            </a:xfrm>
            <a:custGeom>
              <a:avLst/>
              <a:gdLst>
                <a:gd name="connsiteX0" fmla="*/ 34797 w 43916"/>
                <a:gd name="connsiteY0" fmla="*/ 1323 h 43888"/>
                <a:gd name="connsiteX1" fmla="*/ 1511 w 43916"/>
                <a:gd name="connsiteY1" fmla="*/ 34609 h 43888"/>
                <a:gd name="connsiteX2" fmla="*/ 1411 w 43916"/>
                <a:gd name="connsiteY2" fmla="*/ 42097 h 43888"/>
                <a:gd name="connsiteX3" fmla="*/ 1511 w 43916"/>
                <a:gd name="connsiteY3" fmla="*/ 42197 h 43888"/>
                <a:gd name="connsiteX4" fmla="*/ 5305 w 43916"/>
                <a:gd name="connsiteY4" fmla="*/ 43772 h 43888"/>
                <a:gd name="connsiteX5" fmla="*/ 9099 w 43916"/>
                <a:gd name="connsiteY5" fmla="*/ 42197 h 43888"/>
                <a:gd name="connsiteX6" fmla="*/ 42385 w 43916"/>
                <a:gd name="connsiteY6" fmla="*/ 8911 h 43888"/>
                <a:gd name="connsiteX7" fmla="*/ 42120 w 43916"/>
                <a:gd name="connsiteY7" fmla="*/ 1323 h 43888"/>
                <a:gd name="connsiteX8" fmla="*/ 34797 w 43916"/>
                <a:gd name="connsiteY8" fmla="*/ 1323 h 4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16" h="43888">
                  <a:moveTo>
                    <a:pt x="34797" y="1323"/>
                  </a:moveTo>
                  <a:lnTo>
                    <a:pt x="1511" y="34609"/>
                  </a:lnTo>
                  <a:cubicBezTo>
                    <a:pt x="-586" y="36649"/>
                    <a:pt x="-629" y="40007"/>
                    <a:pt x="1411" y="42097"/>
                  </a:cubicBezTo>
                  <a:cubicBezTo>
                    <a:pt x="1446" y="42133"/>
                    <a:pt x="1475" y="42168"/>
                    <a:pt x="1511" y="42197"/>
                  </a:cubicBezTo>
                  <a:cubicBezTo>
                    <a:pt x="2499" y="43235"/>
                    <a:pt x="3873" y="43808"/>
                    <a:pt x="5305" y="43772"/>
                  </a:cubicBezTo>
                  <a:cubicBezTo>
                    <a:pt x="6729" y="43779"/>
                    <a:pt x="8097" y="43213"/>
                    <a:pt x="9099" y="42197"/>
                  </a:cubicBezTo>
                  <a:lnTo>
                    <a:pt x="42385" y="8911"/>
                  </a:lnTo>
                  <a:cubicBezTo>
                    <a:pt x="44403" y="6742"/>
                    <a:pt x="44289" y="3342"/>
                    <a:pt x="42120" y="1323"/>
                  </a:cubicBezTo>
                  <a:cubicBezTo>
                    <a:pt x="40058" y="-595"/>
                    <a:pt x="36858" y="-595"/>
                    <a:pt x="34797" y="132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F093EE6-13E6-4E52-9BD5-0032065AB422}"/>
                </a:ext>
              </a:extLst>
            </p:cNvPr>
            <p:cNvSpPr/>
            <p:nvPr/>
          </p:nvSpPr>
          <p:spPr>
            <a:xfrm>
              <a:off x="8377418" y="3855392"/>
              <a:ext cx="57767" cy="10737"/>
            </a:xfrm>
            <a:custGeom>
              <a:avLst/>
              <a:gdLst>
                <a:gd name="connsiteX0" fmla="*/ 52307 w 57767"/>
                <a:gd name="connsiteY0" fmla="*/ -115 h 10737"/>
                <a:gd name="connsiteX1" fmla="*/ 5277 w 57767"/>
                <a:gd name="connsiteY1" fmla="*/ -115 h 10737"/>
                <a:gd name="connsiteX2" fmla="*/ -91 w 57767"/>
                <a:gd name="connsiteY2" fmla="*/ 5253 h 10737"/>
                <a:gd name="connsiteX3" fmla="*/ 5277 w 57767"/>
                <a:gd name="connsiteY3" fmla="*/ 10622 h 10737"/>
                <a:gd name="connsiteX4" fmla="*/ 52307 w 57767"/>
                <a:gd name="connsiteY4" fmla="*/ 10622 h 10737"/>
                <a:gd name="connsiteX5" fmla="*/ 57676 w 57767"/>
                <a:gd name="connsiteY5" fmla="*/ 5253 h 10737"/>
                <a:gd name="connsiteX6" fmla="*/ 52307 w 57767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7" h="10737">
                  <a:moveTo>
                    <a:pt x="52307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52307" y="10622"/>
                  </a:lnTo>
                  <a:cubicBezTo>
                    <a:pt x="55271" y="10622"/>
                    <a:pt x="57676" y="8217"/>
                    <a:pt x="57676" y="5253"/>
                  </a:cubicBezTo>
                  <a:cubicBezTo>
                    <a:pt x="57676" y="2290"/>
                    <a:pt x="55271" y="-115"/>
                    <a:pt x="52307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056D9CF-056D-4C18-927C-6D7B24514047}"/>
                </a:ext>
              </a:extLst>
            </p:cNvPr>
            <p:cNvSpPr/>
            <p:nvPr/>
          </p:nvSpPr>
          <p:spPr>
            <a:xfrm>
              <a:off x="8059734" y="3855392"/>
              <a:ext cx="57838" cy="10737"/>
            </a:xfrm>
            <a:custGeom>
              <a:avLst/>
              <a:gdLst>
                <a:gd name="connsiteX0" fmla="*/ 57748 w 57838"/>
                <a:gd name="connsiteY0" fmla="*/ 5253 h 10737"/>
                <a:gd name="connsiteX1" fmla="*/ 52379 w 57838"/>
                <a:gd name="connsiteY1" fmla="*/ -115 h 10737"/>
                <a:gd name="connsiteX2" fmla="*/ 5277 w 57838"/>
                <a:gd name="connsiteY2" fmla="*/ -115 h 10737"/>
                <a:gd name="connsiteX3" fmla="*/ -91 w 57838"/>
                <a:gd name="connsiteY3" fmla="*/ 5253 h 10737"/>
                <a:gd name="connsiteX4" fmla="*/ 5277 w 57838"/>
                <a:gd name="connsiteY4" fmla="*/ 10622 h 10737"/>
                <a:gd name="connsiteX5" fmla="*/ 52379 w 57838"/>
                <a:gd name="connsiteY5" fmla="*/ 10622 h 10737"/>
                <a:gd name="connsiteX6" fmla="*/ 57748 w 57838"/>
                <a:gd name="connsiteY6" fmla="*/ 5253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838" h="10737">
                  <a:moveTo>
                    <a:pt x="57748" y="5253"/>
                  </a:moveTo>
                  <a:cubicBezTo>
                    <a:pt x="57712" y="2304"/>
                    <a:pt x="55328" y="-80"/>
                    <a:pt x="52379" y="-115"/>
                  </a:cubicBez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52379" y="10622"/>
                  </a:lnTo>
                  <a:cubicBezTo>
                    <a:pt x="55342" y="10622"/>
                    <a:pt x="57748" y="8217"/>
                    <a:pt x="57748" y="525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3B7994AC-6E4A-4872-B1C1-39A57BF35169}"/>
              </a:ext>
            </a:extLst>
          </p:cNvPr>
          <p:cNvGrpSpPr/>
          <p:nvPr/>
        </p:nvGrpSpPr>
        <p:grpSpPr>
          <a:xfrm>
            <a:off x="8683229" y="3674894"/>
            <a:ext cx="415606" cy="417011"/>
            <a:chOff x="8683229" y="3674894"/>
            <a:chExt cx="415606" cy="417011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0B72C7D-583E-43E7-A97F-9A1EA58E6D67}"/>
                </a:ext>
              </a:extLst>
            </p:cNvPr>
            <p:cNvSpPr/>
            <p:nvPr/>
          </p:nvSpPr>
          <p:spPr>
            <a:xfrm>
              <a:off x="8683229" y="3674894"/>
              <a:ext cx="319229" cy="337837"/>
            </a:xfrm>
            <a:custGeom>
              <a:avLst/>
              <a:gdLst>
                <a:gd name="connsiteX0" fmla="*/ 120659 w 319229"/>
                <a:gd name="connsiteY0" fmla="*/ 337578 h 337837"/>
                <a:gd name="connsiteX1" fmla="*/ 123165 w 319229"/>
                <a:gd name="connsiteY1" fmla="*/ 337006 h 337837"/>
                <a:gd name="connsiteX2" fmla="*/ 174131 w 319229"/>
                <a:gd name="connsiteY2" fmla="*/ 318323 h 337837"/>
                <a:gd name="connsiteX3" fmla="*/ 197181 w 319229"/>
                <a:gd name="connsiteY3" fmla="*/ 269790 h 337837"/>
                <a:gd name="connsiteX4" fmla="*/ 191812 w 319229"/>
                <a:gd name="connsiteY4" fmla="*/ 269289 h 337837"/>
                <a:gd name="connsiteX5" fmla="*/ 186444 w 319229"/>
                <a:gd name="connsiteY5" fmla="*/ 270148 h 337837"/>
                <a:gd name="connsiteX6" fmla="*/ 167259 w 319229"/>
                <a:gd name="connsiteY6" fmla="*/ 310019 h 337837"/>
                <a:gd name="connsiteX7" fmla="*/ 122806 w 319229"/>
                <a:gd name="connsiteY7" fmla="*/ 326125 h 337837"/>
                <a:gd name="connsiteX8" fmla="*/ 119227 w 319229"/>
                <a:gd name="connsiteY8" fmla="*/ 326770 h 337837"/>
                <a:gd name="connsiteX9" fmla="*/ 28460 w 319229"/>
                <a:gd name="connsiteY9" fmla="*/ 246096 h 337837"/>
                <a:gd name="connsiteX10" fmla="*/ 100544 w 319229"/>
                <a:gd name="connsiteY10" fmla="*/ 27840 h 337837"/>
                <a:gd name="connsiteX11" fmla="*/ 267618 w 319229"/>
                <a:gd name="connsiteY11" fmla="*/ 40653 h 337837"/>
                <a:gd name="connsiteX12" fmla="*/ 276065 w 319229"/>
                <a:gd name="connsiteY12" fmla="*/ 48313 h 337837"/>
                <a:gd name="connsiteX13" fmla="*/ 276638 w 319229"/>
                <a:gd name="connsiteY13" fmla="*/ 48814 h 337837"/>
                <a:gd name="connsiteX14" fmla="*/ 298757 w 319229"/>
                <a:gd name="connsiteY14" fmla="*/ 76803 h 337837"/>
                <a:gd name="connsiteX15" fmla="*/ 259386 w 319229"/>
                <a:gd name="connsiteY15" fmla="*/ 195630 h 337837"/>
                <a:gd name="connsiteX16" fmla="*/ 228964 w 319229"/>
                <a:gd name="connsiteY16" fmla="*/ 204435 h 337837"/>
                <a:gd name="connsiteX17" fmla="*/ 228105 w 319229"/>
                <a:gd name="connsiteY17" fmla="*/ 204435 h 337837"/>
                <a:gd name="connsiteX18" fmla="*/ 195248 w 319229"/>
                <a:gd name="connsiteY18" fmla="*/ 224335 h 337837"/>
                <a:gd name="connsiteX19" fmla="*/ 186444 w 319229"/>
                <a:gd name="connsiteY19" fmla="*/ 268644 h 337837"/>
                <a:gd name="connsiteX20" fmla="*/ 191812 w 319229"/>
                <a:gd name="connsiteY20" fmla="*/ 269074 h 337837"/>
                <a:gd name="connsiteX21" fmla="*/ 197181 w 319229"/>
                <a:gd name="connsiteY21" fmla="*/ 269074 h 337837"/>
                <a:gd name="connsiteX22" fmla="*/ 197181 w 319229"/>
                <a:gd name="connsiteY22" fmla="*/ 267571 h 337837"/>
                <a:gd name="connsiteX23" fmla="*/ 203910 w 319229"/>
                <a:gd name="connsiteY23" fmla="*/ 231135 h 337837"/>
                <a:gd name="connsiteX24" fmla="*/ 230395 w 319229"/>
                <a:gd name="connsiteY24" fmla="*/ 215244 h 337837"/>
                <a:gd name="connsiteX25" fmla="*/ 230825 w 319229"/>
                <a:gd name="connsiteY25" fmla="*/ 215244 h 337837"/>
                <a:gd name="connsiteX26" fmla="*/ 318535 w 319229"/>
                <a:gd name="connsiteY26" fmla="*/ 105858 h 337837"/>
                <a:gd name="connsiteX27" fmla="*/ 283939 w 319229"/>
                <a:gd name="connsiteY27" fmla="*/ 40940 h 337837"/>
                <a:gd name="connsiteX28" fmla="*/ 273846 w 319229"/>
                <a:gd name="connsiteY28" fmla="*/ 31920 h 337837"/>
                <a:gd name="connsiteX29" fmla="*/ 95820 w 319229"/>
                <a:gd name="connsiteY29" fmla="*/ 18391 h 337837"/>
                <a:gd name="connsiteX30" fmla="*/ 18725 w 319229"/>
                <a:gd name="connsiteY30" fmla="*/ 250534 h 337837"/>
                <a:gd name="connsiteX31" fmla="*/ 120802 w 319229"/>
                <a:gd name="connsiteY31" fmla="*/ 337722 h 33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9229" h="337837">
                  <a:moveTo>
                    <a:pt x="120659" y="337578"/>
                  </a:moveTo>
                  <a:cubicBezTo>
                    <a:pt x="121525" y="337571"/>
                    <a:pt x="122377" y="337371"/>
                    <a:pt x="123165" y="337006"/>
                  </a:cubicBezTo>
                  <a:cubicBezTo>
                    <a:pt x="141754" y="336591"/>
                    <a:pt x="159679" y="330019"/>
                    <a:pt x="174131" y="318323"/>
                  </a:cubicBezTo>
                  <a:cubicBezTo>
                    <a:pt x="188706" y="306426"/>
                    <a:pt x="197167" y="288609"/>
                    <a:pt x="197181" y="269790"/>
                  </a:cubicBezTo>
                  <a:lnTo>
                    <a:pt x="191812" y="269289"/>
                  </a:lnTo>
                  <a:lnTo>
                    <a:pt x="186444" y="270148"/>
                  </a:lnTo>
                  <a:cubicBezTo>
                    <a:pt x="186451" y="285667"/>
                    <a:pt x="179393" y="300341"/>
                    <a:pt x="167259" y="310019"/>
                  </a:cubicBezTo>
                  <a:cubicBezTo>
                    <a:pt x="154675" y="320241"/>
                    <a:pt x="139013" y="325911"/>
                    <a:pt x="122806" y="326125"/>
                  </a:cubicBezTo>
                  <a:cubicBezTo>
                    <a:pt x="121575" y="325968"/>
                    <a:pt x="120330" y="326197"/>
                    <a:pt x="119227" y="326770"/>
                  </a:cubicBezTo>
                  <a:cubicBezTo>
                    <a:pt x="77853" y="325553"/>
                    <a:pt x="44567" y="282746"/>
                    <a:pt x="28460" y="246096"/>
                  </a:cubicBezTo>
                  <a:cubicBezTo>
                    <a:pt x="-11340" y="155544"/>
                    <a:pt x="16936" y="69859"/>
                    <a:pt x="100544" y="27840"/>
                  </a:cubicBezTo>
                  <a:cubicBezTo>
                    <a:pt x="154296" y="775"/>
                    <a:pt x="218620" y="5707"/>
                    <a:pt x="267618" y="40653"/>
                  </a:cubicBezTo>
                  <a:cubicBezTo>
                    <a:pt x="270732" y="42858"/>
                    <a:pt x="273567" y="45428"/>
                    <a:pt x="276065" y="48313"/>
                  </a:cubicBezTo>
                  <a:lnTo>
                    <a:pt x="276638" y="48814"/>
                  </a:lnTo>
                  <a:cubicBezTo>
                    <a:pt x="285851" y="56530"/>
                    <a:pt x="293381" y="66058"/>
                    <a:pt x="298757" y="76803"/>
                  </a:cubicBezTo>
                  <a:cubicBezTo>
                    <a:pt x="320640" y="120489"/>
                    <a:pt x="303023" y="173647"/>
                    <a:pt x="259386" y="195630"/>
                  </a:cubicBezTo>
                  <a:cubicBezTo>
                    <a:pt x="249866" y="200397"/>
                    <a:pt x="239558" y="203382"/>
                    <a:pt x="228964" y="204435"/>
                  </a:cubicBezTo>
                  <a:lnTo>
                    <a:pt x="228105" y="204435"/>
                  </a:lnTo>
                  <a:cubicBezTo>
                    <a:pt x="215113" y="206904"/>
                    <a:pt x="203452" y="213970"/>
                    <a:pt x="195248" y="224335"/>
                  </a:cubicBezTo>
                  <a:cubicBezTo>
                    <a:pt x="186365" y="237277"/>
                    <a:pt x="183179" y="253290"/>
                    <a:pt x="186444" y="268644"/>
                  </a:cubicBezTo>
                  <a:lnTo>
                    <a:pt x="191812" y="269074"/>
                  </a:lnTo>
                  <a:lnTo>
                    <a:pt x="197181" y="269074"/>
                  </a:lnTo>
                  <a:cubicBezTo>
                    <a:pt x="197217" y="268573"/>
                    <a:pt x="197217" y="268072"/>
                    <a:pt x="197181" y="267571"/>
                  </a:cubicBezTo>
                  <a:cubicBezTo>
                    <a:pt x="194411" y="255015"/>
                    <a:pt x="196837" y="241872"/>
                    <a:pt x="203910" y="231135"/>
                  </a:cubicBezTo>
                  <a:cubicBezTo>
                    <a:pt x="210553" y="222846"/>
                    <a:pt x="219951" y="217205"/>
                    <a:pt x="230395" y="215244"/>
                  </a:cubicBezTo>
                  <a:lnTo>
                    <a:pt x="230825" y="215244"/>
                  </a:lnTo>
                  <a:cubicBezTo>
                    <a:pt x="285249" y="209259"/>
                    <a:pt x="324520" y="160282"/>
                    <a:pt x="318535" y="105858"/>
                  </a:cubicBezTo>
                  <a:cubicBezTo>
                    <a:pt x="315751" y="80582"/>
                    <a:pt x="303367" y="57339"/>
                    <a:pt x="283939" y="40940"/>
                  </a:cubicBezTo>
                  <a:cubicBezTo>
                    <a:pt x="280933" y="37554"/>
                    <a:pt x="277547" y="34526"/>
                    <a:pt x="273846" y="31920"/>
                  </a:cubicBezTo>
                  <a:cubicBezTo>
                    <a:pt x="221612" y="-5274"/>
                    <a:pt x="153079" y="-10478"/>
                    <a:pt x="95820" y="18391"/>
                  </a:cubicBezTo>
                  <a:cubicBezTo>
                    <a:pt x="6699" y="63202"/>
                    <a:pt x="-23509" y="154398"/>
                    <a:pt x="18725" y="250534"/>
                  </a:cubicBezTo>
                  <a:cubicBezTo>
                    <a:pt x="37194" y="292553"/>
                    <a:pt x="73701" y="337435"/>
                    <a:pt x="120802" y="33772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B9268F-EBE3-4031-ABA2-7C39B7E6CBDB}"/>
                </a:ext>
              </a:extLst>
            </p:cNvPr>
            <p:cNvSpPr/>
            <p:nvPr/>
          </p:nvSpPr>
          <p:spPr>
            <a:xfrm>
              <a:off x="8759069" y="3887384"/>
              <a:ext cx="94447" cy="95211"/>
            </a:xfrm>
            <a:custGeom>
              <a:avLst/>
              <a:gdLst>
                <a:gd name="connsiteX0" fmla="*/ 61641 w 94447"/>
                <a:gd name="connsiteY0" fmla="*/ 2038 h 95211"/>
                <a:gd name="connsiteX1" fmla="*/ 2063 w 94447"/>
                <a:gd name="connsiteY1" fmla="*/ 33384 h 95211"/>
                <a:gd name="connsiteX2" fmla="*/ 33409 w 94447"/>
                <a:gd name="connsiteY2" fmla="*/ 92963 h 95211"/>
                <a:gd name="connsiteX3" fmla="*/ 46752 w 94447"/>
                <a:gd name="connsiteY3" fmla="*/ 95096 h 95211"/>
                <a:gd name="connsiteX4" fmla="*/ 91920 w 94447"/>
                <a:gd name="connsiteY4" fmla="*/ 62454 h 95211"/>
                <a:gd name="connsiteX5" fmla="*/ 61734 w 94447"/>
                <a:gd name="connsiteY5" fmla="*/ 2282 h 95211"/>
                <a:gd name="connsiteX6" fmla="*/ 61641 w 94447"/>
                <a:gd name="connsiteY6" fmla="*/ 2253 h 95211"/>
                <a:gd name="connsiteX7" fmla="*/ 81684 w 94447"/>
                <a:gd name="connsiteY7" fmla="*/ 58803 h 95211"/>
                <a:gd name="connsiteX8" fmla="*/ 35284 w 94447"/>
                <a:gd name="connsiteY8" fmla="*/ 82347 h 95211"/>
                <a:gd name="connsiteX9" fmla="*/ 35084 w 94447"/>
                <a:gd name="connsiteY9" fmla="*/ 82283 h 95211"/>
                <a:gd name="connsiteX10" fmla="*/ 11590 w 94447"/>
                <a:gd name="connsiteY10" fmla="*/ 35739 h 95211"/>
                <a:gd name="connsiteX11" fmla="*/ 30145 w 94447"/>
                <a:gd name="connsiteY11" fmla="*/ 14279 h 95211"/>
                <a:gd name="connsiteX12" fmla="*/ 46680 w 94447"/>
                <a:gd name="connsiteY12" fmla="*/ 10342 h 95211"/>
                <a:gd name="connsiteX13" fmla="*/ 58277 w 94447"/>
                <a:gd name="connsiteY13" fmla="*/ 12203 h 95211"/>
                <a:gd name="connsiteX14" fmla="*/ 79751 w 94447"/>
                <a:gd name="connsiteY14" fmla="*/ 30671 h 95211"/>
                <a:gd name="connsiteX15" fmla="*/ 81684 w 94447"/>
                <a:gd name="connsiteY15" fmla="*/ 58803 h 9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447" h="95211">
                  <a:moveTo>
                    <a:pt x="61641" y="2038"/>
                  </a:moveTo>
                  <a:cubicBezTo>
                    <a:pt x="36537" y="-5757"/>
                    <a:pt x="9858" y="8273"/>
                    <a:pt x="2063" y="33384"/>
                  </a:cubicBezTo>
                  <a:cubicBezTo>
                    <a:pt x="-5733" y="58488"/>
                    <a:pt x="8297" y="85167"/>
                    <a:pt x="33409" y="92963"/>
                  </a:cubicBezTo>
                  <a:cubicBezTo>
                    <a:pt x="37732" y="94301"/>
                    <a:pt x="42228" y="95024"/>
                    <a:pt x="46752" y="95096"/>
                  </a:cubicBezTo>
                  <a:cubicBezTo>
                    <a:pt x="67260" y="95067"/>
                    <a:pt x="85456" y="81918"/>
                    <a:pt x="91920" y="62454"/>
                  </a:cubicBezTo>
                  <a:cubicBezTo>
                    <a:pt x="100202" y="37500"/>
                    <a:pt x="86680" y="10564"/>
                    <a:pt x="61734" y="2282"/>
                  </a:cubicBezTo>
                  <a:cubicBezTo>
                    <a:pt x="61698" y="2275"/>
                    <a:pt x="61670" y="2260"/>
                    <a:pt x="61641" y="2253"/>
                  </a:cubicBezTo>
                  <a:close/>
                  <a:moveTo>
                    <a:pt x="81684" y="58803"/>
                  </a:moveTo>
                  <a:cubicBezTo>
                    <a:pt x="75370" y="78116"/>
                    <a:pt x="54597" y="88661"/>
                    <a:pt x="35284" y="82347"/>
                  </a:cubicBezTo>
                  <a:cubicBezTo>
                    <a:pt x="35212" y="82325"/>
                    <a:pt x="35148" y="82304"/>
                    <a:pt x="35084" y="82283"/>
                  </a:cubicBezTo>
                  <a:cubicBezTo>
                    <a:pt x="15742" y="75919"/>
                    <a:pt x="5226" y="55081"/>
                    <a:pt x="11590" y="35739"/>
                  </a:cubicBezTo>
                  <a:cubicBezTo>
                    <a:pt x="14661" y="26398"/>
                    <a:pt x="21340" y="18674"/>
                    <a:pt x="30145" y="14279"/>
                  </a:cubicBezTo>
                  <a:cubicBezTo>
                    <a:pt x="35270" y="11680"/>
                    <a:pt x="40932" y="10335"/>
                    <a:pt x="46680" y="10342"/>
                  </a:cubicBezTo>
                  <a:cubicBezTo>
                    <a:pt x="50617" y="10363"/>
                    <a:pt x="54533" y="10986"/>
                    <a:pt x="58277" y="12203"/>
                  </a:cubicBezTo>
                  <a:cubicBezTo>
                    <a:pt x="67611" y="15252"/>
                    <a:pt x="75335" y="21903"/>
                    <a:pt x="79751" y="30671"/>
                  </a:cubicBezTo>
                  <a:cubicBezTo>
                    <a:pt x="84161" y="39404"/>
                    <a:pt x="84855" y="49548"/>
                    <a:pt x="81684" y="5880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7737796-6E7A-42F7-AFB7-025304DCA0D3}"/>
                </a:ext>
              </a:extLst>
            </p:cNvPr>
            <p:cNvSpPr/>
            <p:nvPr/>
          </p:nvSpPr>
          <p:spPr>
            <a:xfrm>
              <a:off x="8715331" y="3776190"/>
              <a:ext cx="101239" cy="101250"/>
            </a:xfrm>
            <a:custGeom>
              <a:avLst/>
              <a:gdLst>
                <a:gd name="connsiteX0" fmla="*/ 73310 w 101239"/>
                <a:gd name="connsiteY0" fmla="*/ 95694 h 101250"/>
                <a:gd name="connsiteX1" fmla="*/ 95723 w 101239"/>
                <a:gd name="connsiteY1" fmla="*/ 27719 h 101250"/>
                <a:gd name="connsiteX2" fmla="*/ 27748 w 101239"/>
                <a:gd name="connsiteY2" fmla="*/ 5314 h 101250"/>
                <a:gd name="connsiteX3" fmla="*/ 5335 w 101239"/>
                <a:gd name="connsiteY3" fmla="*/ 73282 h 101250"/>
                <a:gd name="connsiteX4" fmla="*/ 34655 w 101239"/>
                <a:gd name="connsiteY4" fmla="*/ 98558 h 101250"/>
                <a:gd name="connsiteX5" fmla="*/ 50618 w 101239"/>
                <a:gd name="connsiteY5" fmla="*/ 101135 h 101250"/>
                <a:gd name="connsiteX6" fmla="*/ 73310 w 101239"/>
                <a:gd name="connsiteY6" fmla="*/ 95694 h 101250"/>
                <a:gd name="connsiteX7" fmla="*/ 14898 w 101239"/>
                <a:gd name="connsiteY7" fmla="*/ 68350 h 101250"/>
                <a:gd name="connsiteX8" fmla="*/ 32794 w 101239"/>
                <a:gd name="connsiteY8" fmla="*/ 14663 h 101250"/>
                <a:gd name="connsiteX9" fmla="*/ 50690 w 101239"/>
                <a:gd name="connsiteY9" fmla="*/ 10439 h 101250"/>
                <a:gd name="connsiteX10" fmla="*/ 63288 w 101239"/>
                <a:gd name="connsiteY10" fmla="*/ 12515 h 101250"/>
                <a:gd name="connsiteX11" fmla="*/ 88664 w 101239"/>
                <a:gd name="connsiteY11" fmla="*/ 62981 h 101250"/>
                <a:gd name="connsiteX12" fmla="*/ 38199 w 101239"/>
                <a:gd name="connsiteY12" fmla="*/ 88357 h 101250"/>
                <a:gd name="connsiteX13" fmla="*/ 15042 w 101239"/>
                <a:gd name="connsiteY13" fmla="*/ 68350 h 10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239" h="101250">
                  <a:moveTo>
                    <a:pt x="73310" y="95694"/>
                  </a:moveTo>
                  <a:cubicBezTo>
                    <a:pt x="98271" y="83110"/>
                    <a:pt x="108300" y="52680"/>
                    <a:pt x="95723" y="27719"/>
                  </a:cubicBezTo>
                  <a:cubicBezTo>
                    <a:pt x="83138" y="2766"/>
                    <a:pt x="52708" y="-7270"/>
                    <a:pt x="27748" y="5314"/>
                  </a:cubicBezTo>
                  <a:cubicBezTo>
                    <a:pt x="2787" y="17891"/>
                    <a:pt x="-7242" y="48328"/>
                    <a:pt x="5335" y="73282"/>
                  </a:cubicBezTo>
                  <a:cubicBezTo>
                    <a:pt x="11376" y="85258"/>
                    <a:pt x="21921" y="94349"/>
                    <a:pt x="34655" y="98558"/>
                  </a:cubicBezTo>
                  <a:cubicBezTo>
                    <a:pt x="39802" y="100261"/>
                    <a:pt x="45192" y="101128"/>
                    <a:pt x="50618" y="101135"/>
                  </a:cubicBezTo>
                  <a:cubicBezTo>
                    <a:pt x="58507" y="101135"/>
                    <a:pt x="66281" y="99266"/>
                    <a:pt x="73310" y="95694"/>
                  </a:cubicBezTo>
                  <a:close/>
                  <a:moveTo>
                    <a:pt x="14898" y="68350"/>
                  </a:moveTo>
                  <a:cubicBezTo>
                    <a:pt x="5013" y="48586"/>
                    <a:pt x="13023" y="24548"/>
                    <a:pt x="32794" y="14663"/>
                  </a:cubicBezTo>
                  <a:cubicBezTo>
                    <a:pt x="38349" y="11885"/>
                    <a:pt x="44476" y="10439"/>
                    <a:pt x="50690" y="10439"/>
                  </a:cubicBezTo>
                  <a:cubicBezTo>
                    <a:pt x="54970" y="10461"/>
                    <a:pt x="59223" y="11162"/>
                    <a:pt x="63288" y="12515"/>
                  </a:cubicBezTo>
                  <a:cubicBezTo>
                    <a:pt x="84233" y="19444"/>
                    <a:pt x="95594" y="42036"/>
                    <a:pt x="88664" y="62981"/>
                  </a:cubicBezTo>
                  <a:cubicBezTo>
                    <a:pt x="81735" y="83926"/>
                    <a:pt x="59144" y="95286"/>
                    <a:pt x="38199" y="88357"/>
                  </a:cubicBezTo>
                  <a:cubicBezTo>
                    <a:pt x="28127" y="85029"/>
                    <a:pt x="19795" y="77827"/>
                    <a:pt x="15042" y="68350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FDBA58-7E4B-4004-84F4-3094FE61E4B8}"/>
                </a:ext>
              </a:extLst>
            </p:cNvPr>
            <p:cNvSpPr/>
            <p:nvPr/>
          </p:nvSpPr>
          <p:spPr>
            <a:xfrm>
              <a:off x="8829541" y="3725327"/>
              <a:ext cx="127131" cy="127130"/>
            </a:xfrm>
            <a:custGeom>
              <a:avLst/>
              <a:gdLst>
                <a:gd name="connsiteX0" fmla="*/ 63539 w 127131"/>
                <a:gd name="connsiteY0" fmla="*/ 127015 h 127130"/>
                <a:gd name="connsiteX1" fmla="*/ 127040 w 127131"/>
                <a:gd name="connsiteY1" fmla="*/ 63386 h 127130"/>
                <a:gd name="connsiteX2" fmla="*/ 63410 w 127131"/>
                <a:gd name="connsiteY2" fmla="*/ -115 h 127130"/>
                <a:gd name="connsiteX3" fmla="*/ -91 w 127131"/>
                <a:gd name="connsiteY3" fmla="*/ 63514 h 127130"/>
                <a:gd name="connsiteX4" fmla="*/ 43496 w 127131"/>
                <a:gd name="connsiteY4" fmla="*/ 123794 h 127130"/>
                <a:gd name="connsiteX5" fmla="*/ 63539 w 127131"/>
                <a:gd name="connsiteY5" fmla="*/ 127015 h 127130"/>
                <a:gd name="connsiteX6" fmla="*/ 16294 w 127131"/>
                <a:gd name="connsiteY6" fmla="*/ 87215 h 127130"/>
                <a:gd name="connsiteX7" fmla="*/ 39716 w 127131"/>
                <a:gd name="connsiteY7" fmla="*/ 16377 h 127130"/>
                <a:gd name="connsiteX8" fmla="*/ 110554 w 127131"/>
                <a:gd name="connsiteY8" fmla="*/ 39799 h 127130"/>
                <a:gd name="connsiteX9" fmla="*/ 87161 w 127131"/>
                <a:gd name="connsiteY9" fmla="*/ 110623 h 127130"/>
                <a:gd name="connsiteX10" fmla="*/ 16294 w 127131"/>
                <a:gd name="connsiteY10" fmla="*/ 87215 h 1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131" h="127130">
                  <a:moveTo>
                    <a:pt x="63539" y="127015"/>
                  </a:moveTo>
                  <a:cubicBezTo>
                    <a:pt x="98643" y="126979"/>
                    <a:pt x="127076" y="98490"/>
                    <a:pt x="127040" y="63386"/>
                  </a:cubicBezTo>
                  <a:cubicBezTo>
                    <a:pt x="127004" y="28281"/>
                    <a:pt x="98514" y="-151"/>
                    <a:pt x="63410" y="-115"/>
                  </a:cubicBezTo>
                  <a:cubicBezTo>
                    <a:pt x="28306" y="-80"/>
                    <a:pt x="-127" y="28410"/>
                    <a:pt x="-91" y="63514"/>
                  </a:cubicBezTo>
                  <a:cubicBezTo>
                    <a:pt x="-62" y="90902"/>
                    <a:pt x="17497" y="115190"/>
                    <a:pt x="43496" y="123794"/>
                  </a:cubicBezTo>
                  <a:cubicBezTo>
                    <a:pt x="49967" y="125920"/>
                    <a:pt x="56731" y="127008"/>
                    <a:pt x="63539" y="127015"/>
                  </a:cubicBezTo>
                  <a:close/>
                  <a:moveTo>
                    <a:pt x="16294" y="87215"/>
                  </a:moveTo>
                  <a:cubicBezTo>
                    <a:pt x="3202" y="61188"/>
                    <a:pt x="13689" y="29470"/>
                    <a:pt x="39716" y="16377"/>
                  </a:cubicBezTo>
                  <a:cubicBezTo>
                    <a:pt x="65744" y="3285"/>
                    <a:pt x="97462" y="13772"/>
                    <a:pt x="110554" y="39799"/>
                  </a:cubicBezTo>
                  <a:cubicBezTo>
                    <a:pt x="123640" y="65819"/>
                    <a:pt x="113167" y="97516"/>
                    <a:pt x="87161" y="110623"/>
                  </a:cubicBezTo>
                  <a:cubicBezTo>
                    <a:pt x="61119" y="123651"/>
                    <a:pt x="29451" y="113193"/>
                    <a:pt x="16294" y="872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CA3C6AA-E203-4DBF-9ECA-D23A2C4FAA7F}"/>
                </a:ext>
              </a:extLst>
            </p:cNvPr>
            <p:cNvSpPr/>
            <p:nvPr/>
          </p:nvSpPr>
          <p:spPr>
            <a:xfrm>
              <a:off x="8798297" y="3739175"/>
              <a:ext cx="300538" cy="352730"/>
            </a:xfrm>
            <a:custGeom>
              <a:avLst/>
              <a:gdLst>
                <a:gd name="connsiteX0" fmla="*/ 298508 w 300538"/>
                <a:gd name="connsiteY0" fmla="*/ 4934 h 352730"/>
                <a:gd name="connsiteX1" fmla="*/ 292831 w 300538"/>
                <a:gd name="connsiteY1" fmla="*/ -106 h 352730"/>
                <a:gd name="connsiteX2" fmla="*/ 288772 w 300538"/>
                <a:gd name="connsiteY2" fmla="*/ 2142 h 352730"/>
                <a:gd name="connsiteX3" fmla="*/ 106236 w 300538"/>
                <a:gd name="connsiteY3" fmla="*/ 264564 h 352730"/>
                <a:gd name="connsiteX4" fmla="*/ 87983 w 300538"/>
                <a:gd name="connsiteY4" fmla="*/ 261415 h 352730"/>
                <a:gd name="connsiteX5" fmla="*/ 55413 w 300538"/>
                <a:gd name="connsiteY5" fmla="*/ 284465 h 352730"/>
                <a:gd name="connsiteX6" fmla="*/ 3659 w 300538"/>
                <a:gd name="connsiteY6" fmla="*/ 331065 h 352730"/>
                <a:gd name="connsiteX7" fmla="*/ -64 w 300538"/>
                <a:gd name="connsiteY7" fmla="*/ 335789 h 352730"/>
                <a:gd name="connsiteX8" fmla="*/ 2799 w 300538"/>
                <a:gd name="connsiteY8" fmla="*/ 340943 h 352730"/>
                <a:gd name="connsiteX9" fmla="*/ 53623 w 300538"/>
                <a:gd name="connsiteY9" fmla="*/ 352611 h 352730"/>
                <a:gd name="connsiteX10" fmla="*/ 95785 w 300538"/>
                <a:gd name="connsiteY10" fmla="*/ 342733 h 352730"/>
                <a:gd name="connsiteX11" fmla="*/ 128785 w 300538"/>
                <a:gd name="connsiteY11" fmla="*/ 306369 h 352730"/>
                <a:gd name="connsiteX12" fmla="*/ 128785 w 300538"/>
                <a:gd name="connsiteY12" fmla="*/ 285968 h 352730"/>
                <a:gd name="connsiteX13" fmla="*/ 130575 w 300538"/>
                <a:gd name="connsiteY13" fmla="*/ 284465 h 352730"/>
                <a:gd name="connsiteX14" fmla="*/ 299510 w 300538"/>
                <a:gd name="connsiteY14" fmla="*/ 43660 h 352730"/>
                <a:gd name="connsiteX15" fmla="*/ 300440 w 300538"/>
                <a:gd name="connsiteY15" fmla="*/ 40224 h 352730"/>
                <a:gd name="connsiteX16" fmla="*/ 64575 w 300538"/>
                <a:gd name="connsiteY16" fmla="*/ 289475 h 352730"/>
                <a:gd name="connsiteX17" fmla="*/ 86909 w 300538"/>
                <a:gd name="connsiteY17" fmla="*/ 272224 h 352730"/>
                <a:gd name="connsiteX18" fmla="*/ 116330 w 300538"/>
                <a:gd name="connsiteY18" fmla="*/ 282961 h 352730"/>
                <a:gd name="connsiteX19" fmla="*/ 118477 w 300538"/>
                <a:gd name="connsiteY19" fmla="*/ 301358 h 352730"/>
                <a:gd name="connsiteX20" fmla="*/ 116902 w 300538"/>
                <a:gd name="connsiteY20" fmla="*/ 301787 h 352730"/>
                <a:gd name="connsiteX21" fmla="*/ 61139 w 300538"/>
                <a:gd name="connsiteY21" fmla="*/ 295273 h 352730"/>
                <a:gd name="connsiteX22" fmla="*/ 64575 w 300538"/>
                <a:gd name="connsiteY22" fmla="*/ 289475 h 352730"/>
                <a:gd name="connsiteX23" fmla="*/ 90488 w 300538"/>
                <a:gd name="connsiteY23" fmla="*/ 333141 h 352730"/>
                <a:gd name="connsiteX24" fmla="*/ 18905 w 300538"/>
                <a:gd name="connsiteY24" fmla="*/ 335861 h 352730"/>
                <a:gd name="connsiteX25" fmla="*/ 55413 w 300538"/>
                <a:gd name="connsiteY25" fmla="*/ 304221 h 352730"/>
                <a:gd name="connsiteX26" fmla="*/ 96788 w 300538"/>
                <a:gd name="connsiteY26" fmla="*/ 317321 h 352730"/>
                <a:gd name="connsiteX27" fmla="*/ 113108 w 300538"/>
                <a:gd name="connsiteY27" fmla="*/ 314816 h 352730"/>
                <a:gd name="connsiteX28" fmla="*/ 90488 w 300538"/>
                <a:gd name="connsiteY28" fmla="*/ 333141 h 352730"/>
                <a:gd name="connsiteX29" fmla="*/ 124705 w 300538"/>
                <a:gd name="connsiteY29" fmla="*/ 273870 h 352730"/>
                <a:gd name="connsiteX30" fmla="*/ 116473 w 300538"/>
                <a:gd name="connsiteY30" fmla="*/ 268144 h 352730"/>
                <a:gd name="connsiteX31" fmla="*/ 288772 w 300538"/>
                <a:gd name="connsiteY31" fmla="*/ 20968 h 352730"/>
                <a:gd name="connsiteX32" fmla="*/ 289918 w 300538"/>
                <a:gd name="connsiteY32" fmla="*/ 39007 h 35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538" h="352730">
                  <a:moveTo>
                    <a:pt x="298508" y="4934"/>
                  </a:moveTo>
                  <a:cubicBezTo>
                    <a:pt x="298329" y="1978"/>
                    <a:pt x="295788" y="-284"/>
                    <a:pt x="292831" y="-106"/>
                  </a:cubicBezTo>
                  <a:cubicBezTo>
                    <a:pt x="291206" y="-12"/>
                    <a:pt x="289717" y="818"/>
                    <a:pt x="288772" y="2142"/>
                  </a:cubicBezTo>
                  <a:lnTo>
                    <a:pt x="106236" y="264564"/>
                  </a:lnTo>
                  <a:cubicBezTo>
                    <a:pt x="100438" y="262267"/>
                    <a:pt x="94218" y="261193"/>
                    <a:pt x="87983" y="261415"/>
                  </a:cubicBezTo>
                  <a:cubicBezTo>
                    <a:pt x="73666" y="262388"/>
                    <a:pt x="61096" y="271286"/>
                    <a:pt x="55413" y="284465"/>
                  </a:cubicBezTo>
                  <a:cubicBezTo>
                    <a:pt x="44289" y="305689"/>
                    <a:pt x="25928" y="322217"/>
                    <a:pt x="3659" y="331065"/>
                  </a:cubicBezTo>
                  <a:cubicBezTo>
                    <a:pt x="1568" y="331731"/>
                    <a:pt x="94" y="333599"/>
                    <a:pt x="-64" y="335789"/>
                  </a:cubicBezTo>
                  <a:cubicBezTo>
                    <a:pt x="-286" y="337937"/>
                    <a:pt x="859" y="339991"/>
                    <a:pt x="2799" y="340943"/>
                  </a:cubicBezTo>
                  <a:cubicBezTo>
                    <a:pt x="18691" y="348481"/>
                    <a:pt x="36035" y="352461"/>
                    <a:pt x="53623" y="352611"/>
                  </a:cubicBezTo>
                  <a:cubicBezTo>
                    <a:pt x="68269" y="352747"/>
                    <a:pt x="82729" y="349361"/>
                    <a:pt x="95785" y="342733"/>
                  </a:cubicBezTo>
                  <a:cubicBezTo>
                    <a:pt x="113896" y="333356"/>
                    <a:pt x="124991" y="321258"/>
                    <a:pt x="128785" y="306369"/>
                  </a:cubicBezTo>
                  <a:cubicBezTo>
                    <a:pt x="130467" y="299676"/>
                    <a:pt x="130467" y="292661"/>
                    <a:pt x="128785" y="285968"/>
                  </a:cubicBezTo>
                  <a:cubicBezTo>
                    <a:pt x="129479" y="285588"/>
                    <a:pt x="130088" y="285080"/>
                    <a:pt x="130575" y="284465"/>
                  </a:cubicBezTo>
                  <a:lnTo>
                    <a:pt x="299510" y="43660"/>
                  </a:lnTo>
                  <a:cubicBezTo>
                    <a:pt x="300176" y="42644"/>
                    <a:pt x="300498" y="41441"/>
                    <a:pt x="300440" y="40224"/>
                  </a:cubicBezTo>
                  <a:close/>
                  <a:moveTo>
                    <a:pt x="64575" y="289475"/>
                  </a:moveTo>
                  <a:cubicBezTo>
                    <a:pt x="68469" y="280198"/>
                    <a:pt x="76952" y="273648"/>
                    <a:pt x="86909" y="272224"/>
                  </a:cubicBezTo>
                  <a:cubicBezTo>
                    <a:pt x="97718" y="271973"/>
                    <a:pt x="108227" y="275810"/>
                    <a:pt x="116330" y="282961"/>
                  </a:cubicBezTo>
                  <a:cubicBezTo>
                    <a:pt x="118971" y="288717"/>
                    <a:pt x="119723" y="295152"/>
                    <a:pt x="118477" y="301358"/>
                  </a:cubicBezTo>
                  <a:cubicBezTo>
                    <a:pt x="117926" y="301401"/>
                    <a:pt x="117396" y="301544"/>
                    <a:pt x="116902" y="301787"/>
                  </a:cubicBezTo>
                  <a:cubicBezTo>
                    <a:pt x="93996" y="313169"/>
                    <a:pt x="70087" y="300857"/>
                    <a:pt x="61139" y="295273"/>
                  </a:cubicBezTo>
                  <a:cubicBezTo>
                    <a:pt x="62285" y="293341"/>
                    <a:pt x="63287" y="291551"/>
                    <a:pt x="64575" y="289475"/>
                  </a:cubicBezTo>
                  <a:close/>
                  <a:moveTo>
                    <a:pt x="90488" y="333141"/>
                  </a:moveTo>
                  <a:cubicBezTo>
                    <a:pt x="63430" y="347457"/>
                    <a:pt x="34224" y="341086"/>
                    <a:pt x="18905" y="335861"/>
                  </a:cubicBezTo>
                  <a:cubicBezTo>
                    <a:pt x="33229" y="328094"/>
                    <a:pt x="45692" y="317299"/>
                    <a:pt x="55413" y="304221"/>
                  </a:cubicBezTo>
                  <a:cubicBezTo>
                    <a:pt x="67739" y="312310"/>
                    <a:pt x="82056" y="316841"/>
                    <a:pt x="96788" y="317321"/>
                  </a:cubicBezTo>
                  <a:cubicBezTo>
                    <a:pt x="102321" y="317271"/>
                    <a:pt x="107819" y="316426"/>
                    <a:pt x="113108" y="314816"/>
                  </a:cubicBezTo>
                  <a:cubicBezTo>
                    <a:pt x="107189" y="322690"/>
                    <a:pt x="99422" y="328989"/>
                    <a:pt x="90488" y="333141"/>
                  </a:cubicBezTo>
                  <a:close/>
                  <a:moveTo>
                    <a:pt x="124705" y="273870"/>
                  </a:moveTo>
                  <a:lnTo>
                    <a:pt x="116473" y="268144"/>
                  </a:lnTo>
                  <a:lnTo>
                    <a:pt x="288772" y="20968"/>
                  </a:lnTo>
                  <a:lnTo>
                    <a:pt x="289918" y="3900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A2604635-AAA2-4BF8-A344-8F3105D0C7C7}"/>
              </a:ext>
            </a:extLst>
          </p:cNvPr>
          <p:cNvGrpSpPr/>
          <p:nvPr/>
        </p:nvGrpSpPr>
        <p:grpSpPr>
          <a:xfrm>
            <a:off x="8684078" y="2338769"/>
            <a:ext cx="409453" cy="416826"/>
            <a:chOff x="8684078" y="2338769"/>
            <a:chExt cx="409453" cy="416826"/>
          </a:xfrm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9948E40-53CC-4AAC-BFAC-4C6F20EA6EEF}"/>
                </a:ext>
              </a:extLst>
            </p:cNvPr>
            <p:cNvSpPr/>
            <p:nvPr/>
          </p:nvSpPr>
          <p:spPr>
            <a:xfrm>
              <a:off x="8804366" y="2405372"/>
              <a:ext cx="166872" cy="86086"/>
            </a:xfrm>
            <a:custGeom>
              <a:avLst/>
              <a:gdLst>
                <a:gd name="connsiteX0" fmla="*/ 83345 w 166872"/>
                <a:gd name="connsiteY0" fmla="*/ 85968 h 86086"/>
                <a:gd name="connsiteX1" fmla="*/ 80983 w 166872"/>
                <a:gd name="connsiteY1" fmla="*/ 85467 h 86086"/>
                <a:gd name="connsiteX2" fmla="*/ 2958 w 166872"/>
                <a:gd name="connsiteY2" fmla="*/ 47814 h 86086"/>
                <a:gd name="connsiteX3" fmla="*/ 409 w 166872"/>
                <a:gd name="connsiteY3" fmla="*/ 40771 h 86086"/>
                <a:gd name="connsiteX4" fmla="*/ 2958 w 166872"/>
                <a:gd name="connsiteY4" fmla="*/ 38222 h 86086"/>
                <a:gd name="connsiteX5" fmla="*/ 80983 w 166872"/>
                <a:gd name="connsiteY5" fmla="*/ 427 h 86086"/>
                <a:gd name="connsiteX6" fmla="*/ 85707 w 166872"/>
                <a:gd name="connsiteY6" fmla="*/ 427 h 86086"/>
                <a:gd name="connsiteX7" fmla="*/ 163733 w 166872"/>
                <a:gd name="connsiteY7" fmla="*/ 38222 h 86086"/>
                <a:gd name="connsiteX8" fmla="*/ 166281 w 166872"/>
                <a:gd name="connsiteY8" fmla="*/ 45266 h 86086"/>
                <a:gd name="connsiteX9" fmla="*/ 163733 w 166872"/>
                <a:gd name="connsiteY9" fmla="*/ 47814 h 86086"/>
                <a:gd name="connsiteX10" fmla="*/ 85850 w 166872"/>
                <a:gd name="connsiteY10" fmla="*/ 85467 h 86086"/>
                <a:gd name="connsiteX11" fmla="*/ 83345 w 166872"/>
                <a:gd name="connsiteY11" fmla="*/ 85968 h 86086"/>
                <a:gd name="connsiteX12" fmla="*/ 17632 w 166872"/>
                <a:gd name="connsiteY12" fmla="*/ 43018 h 86086"/>
                <a:gd name="connsiteX13" fmla="*/ 83345 w 166872"/>
                <a:gd name="connsiteY13" fmla="*/ 74801 h 86086"/>
                <a:gd name="connsiteX14" fmla="*/ 149058 w 166872"/>
                <a:gd name="connsiteY14" fmla="*/ 43018 h 86086"/>
                <a:gd name="connsiteX15" fmla="*/ 83345 w 166872"/>
                <a:gd name="connsiteY15" fmla="*/ 11236 h 8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72" h="86086">
                  <a:moveTo>
                    <a:pt x="83345" y="85968"/>
                  </a:moveTo>
                  <a:cubicBezTo>
                    <a:pt x="82529" y="85975"/>
                    <a:pt x="81727" y="85803"/>
                    <a:pt x="80983" y="85467"/>
                  </a:cubicBezTo>
                  <a:lnTo>
                    <a:pt x="2958" y="47814"/>
                  </a:lnTo>
                  <a:cubicBezTo>
                    <a:pt x="309" y="46569"/>
                    <a:pt x="-829" y="43419"/>
                    <a:pt x="409" y="40771"/>
                  </a:cubicBezTo>
                  <a:cubicBezTo>
                    <a:pt x="939" y="39647"/>
                    <a:pt x="1834" y="38745"/>
                    <a:pt x="2958" y="38222"/>
                  </a:cubicBezTo>
                  <a:lnTo>
                    <a:pt x="80983" y="427"/>
                  </a:lnTo>
                  <a:cubicBezTo>
                    <a:pt x="82479" y="-296"/>
                    <a:pt x="84211" y="-296"/>
                    <a:pt x="85707" y="427"/>
                  </a:cubicBezTo>
                  <a:lnTo>
                    <a:pt x="163733" y="38222"/>
                  </a:lnTo>
                  <a:cubicBezTo>
                    <a:pt x="166381" y="39468"/>
                    <a:pt x="167519" y="42618"/>
                    <a:pt x="166281" y="45266"/>
                  </a:cubicBezTo>
                  <a:cubicBezTo>
                    <a:pt x="165751" y="46390"/>
                    <a:pt x="164856" y="47292"/>
                    <a:pt x="163733" y="47814"/>
                  </a:cubicBezTo>
                  <a:lnTo>
                    <a:pt x="85850" y="85467"/>
                  </a:lnTo>
                  <a:cubicBezTo>
                    <a:pt x="85063" y="85825"/>
                    <a:pt x="84211" y="85997"/>
                    <a:pt x="83345" y="85968"/>
                  </a:cubicBezTo>
                  <a:close/>
                  <a:moveTo>
                    <a:pt x="17632" y="43018"/>
                  </a:moveTo>
                  <a:lnTo>
                    <a:pt x="83345" y="74801"/>
                  </a:lnTo>
                  <a:lnTo>
                    <a:pt x="149058" y="43018"/>
                  </a:lnTo>
                  <a:lnTo>
                    <a:pt x="83345" y="11236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15276F9-2F3C-4F39-A4CF-EC36EC384070}"/>
                </a:ext>
              </a:extLst>
            </p:cNvPr>
            <p:cNvSpPr/>
            <p:nvPr/>
          </p:nvSpPr>
          <p:spPr>
            <a:xfrm>
              <a:off x="8827960" y="2454447"/>
              <a:ext cx="119758" cy="69077"/>
            </a:xfrm>
            <a:custGeom>
              <a:avLst/>
              <a:gdLst>
                <a:gd name="connsiteX0" fmla="*/ 59823 w 119758"/>
                <a:gd name="connsiteY0" fmla="*/ 68962 h 69077"/>
                <a:gd name="connsiteX1" fmla="*/ 1841 w 119758"/>
                <a:gd name="connsiteY1" fmla="*/ 47129 h 69077"/>
                <a:gd name="connsiteX2" fmla="*/ -91 w 119758"/>
                <a:gd name="connsiteY2" fmla="*/ 43049 h 69077"/>
                <a:gd name="connsiteX3" fmla="*/ -91 w 119758"/>
                <a:gd name="connsiteY3" fmla="*/ 5253 h 69077"/>
                <a:gd name="connsiteX4" fmla="*/ 5277 w 119758"/>
                <a:gd name="connsiteY4" fmla="*/ -115 h 69077"/>
                <a:gd name="connsiteX5" fmla="*/ 10646 w 119758"/>
                <a:gd name="connsiteY5" fmla="*/ 5253 h 69077"/>
                <a:gd name="connsiteX6" fmla="*/ 10646 w 119758"/>
                <a:gd name="connsiteY6" fmla="*/ 40400 h 69077"/>
                <a:gd name="connsiteX7" fmla="*/ 108929 w 119758"/>
                <a:gd name="connsiteY7" fmla="*/ 40400 h 69077"/>
                <a:gd name="connsiteX8" fmla="*/ 108929 w 119758"/>
                <a:gd name="connsiteY8" fmla="*/ 5253 h 69077"/>
                <a:gd name="connsiteX9" fmla="*/ 114298 w 119758"/>
                <a:gd name="connsiteY9" fmla="*/ -115 h 69077"/>
                <a:gd name="connsiteX10" fmla="*/ 119667 w 119758"/>
                <a:gd name="connsiteY10" fmla="*/ 5253 h 69077"/>
                <a:gd name="connsiteX11" fmla="*/ 119667 w 119758"/>
                <a:gd name="connsiteY11" fmla="*/ 43049 h 69077"/>
                <a:gd name="connsiteX12" fmla="*/ 117806 w 119758"/>
                <a:gd name="connsiteY12" fmla="*/ 47129 h 69077"/>
                <a:gd name="connsiteX13" fmla="*/ 59823 w 119758"/>
                <a:gd name="connsiteY13" fmla="*/ 68962 h 6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758" h="69077">
                  <a:moveTo>
                    <a:pt x="59823" y="68962"/>
                  </a:moveTo>
                  <a:cubicBezTo>
                    <a:pt x="38671" y="68024"/>
                    <a:pt x="18363" y="60372"/>
                    <a:pt x="1841" y="47129"/>
                  </a:cubicBezTo>
                  <a:cubicBezTo>
                    <a:pt x="617" y="46127"/>
                    <a:pt x="-91" y="44631"/>
                    <a:pt x="-91" y="43049"/>
                  </a:cubicBezTo>
                  <a:lnTo>
                    <a:pt x="-91" y="5253"/>
                  </a:lnTo>
                  <a:cubicBezTo>
                    <a:pt x="-91" y="2290"/>
                    <a:pt x="2314" y="-115"/>
                    <a:pt x="5277" y="-115"/>
                  </a:cubicBezTo>
                  <a:cubicBezTo>
                    <a:pt x="8241" y="-115"/>
                    <a:pt x="10646" y="2290"/>
                    <a:pt x="10646" y="5253"/>
                  </a:cubicBezTo>
                  <a:lnTo>
                    <a:pt x="10646" y="40400"/>
                  </a:lnTo>
                  <a:cubicBezTo>
                    <a:pt x="39100" y="64159"/>
                    <a:pt x="80475" y="64159"/>
                    <a:pt x="108929" y="40400"/>
                  </a:cubicBezTo>
                  <a:lnTo>
                    <a:pt x="108929" y="5253"/>
                  </a:lnTo>
                  <a:cubicBezTo>
                    <a:pt x="108929" y="2290"/>
                    <a:pt x="111334" y="-115"/>
                    <a:pt x="114298" y="-115"/>
                  </a:cubicBezTo>
                  <a:cubicBezTo>
                    <a:pt x="117261" y="-115"/>
                    <a:pt x="119667" y="2290"/>
                    <a:pt x="119667" y="5253"/>
                  </a:cubicBezTo>
                  <a:lnTo>
                    <a:pt x="119667" y="43049"/>
                  </a:lnTo>
                  <a:cubicBezTo>
                    <a:pt x="119688" y="44617"/>
                    <a:pt x="119008" y="46120"/>
                    <a:pt x="117806" y="47129"/>
                  </a:cubicBezTo>
                  <a:cubicBezTo>
                    <a:pt x="101270" y="60350"/>
                    <a:pt x="80969" y="67988"/>
                    <a:pt x="59823" y="6896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5BD586F-A5BB-40F0-8041-7DEA0FEF6B21}"/>
                </a:ext>
              </a:extLst>
            </p:cNvPr>
            <p:cNvSpPr/>
            <p:nvPr/>
          </p:nvSpPr>
          <p:spPr>
            <a:xfrm>
              <a:off x="8882434" y="2443137"/>
              <a:ext cx="88762" cy="45956"/>
            </a:xfrm>
            <a:custGeom>
              <a:avLst/>
              <a:gdLst>
                <a:gd name="connsiteX0" fmla="*/ 83303 w 88762"/>
                <a:gd name="connsiteY0" fmla="*/ 45841 h 45956"/>
                <a:gd name="connsiteX1" fmla="*/ 77934 w 88762"/>
                <a:gd name="connsiteY1" fmla="*/ 40472 h 45956"/>
                <a:gd name="connsiteX2" fmla="*/ 77934 w 88762"/>
                <a:gd name="connsiteY2" fmla="*/ 10622 h 45956"/>
                <a:gd name="connsiteX3" fmla="*/ 5277 w 88762"/>
                <a:gd name="connsiteY3" fmla="*/ 10622 h 45956"/>
                <a:gd name="connsiteX4" fmla="*/ -91 w 88762"/>
                <a:gd name="connsiteY4" fmla="*/ 5253 h 45956"/>
                <a:gd name="connsiteX5" fmla="*/ 5277 w 88762"/>
                <a:gd name="connsiteY5" fmla="*/ -115 h 45956"/>
                <a:gd name="connsiteX6" fmla="*/ 83303 w 88762"/>
                <a:gd name="connsiteY6" fmla="*/ -115 h 45956"/>
                <a:gd name="connsiteX7" fmla="*/ 88671 w 88762"/>
                <a:gd name="connsiteY7" fmla="*/ 5253 h 45956"/>
                <a:gd name="connsiteX8" fmla="*/ 88671 w 88762"/>
                <a:gd name="connsiteY8" fmla="*/ 40472 h 45956"/>
                <a:gd name="connsiteX9" fmla="*/ 83303 w 88762"/>
                <a:gd name="connsiteY9" fmla="*/ 45841 h 4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762" h="45956">
                  <a:moveTo>
                    <a:pt x="83303" y="45841"/>
                  </a:moveTo>
                  <a:cubicBezTo>
                    <a:pt x="80353" y="45805"/>
                    <a:pt x="77970" y="43421"/>
                    <a:pt x="77934" y="40472"/>
                  </a:cubicBezTo>
                  <a:lnTo>
                    <a:pt x="77934" y="10622"/>
                  </a:lnTo>
                  <a:lnTo>
                    <a:pt x="5277" y="10622"/>
                  </a:lnTo>
                  <a:cubicBezTo>
                    <a:pt x="2314" y="10622"/>
                    <a:pt x="-91" y="8217"/>
                    <a:pt x="-91" y="5253"/>
                  </a:cubicBezTo>
                  <a:cubicBezTo>
                    <a:pt x="-91" y="2290"/>
                    <a:pt x="2314" y="-115"/>
                    <a:pt x="5277" y="-115"/>
                  </a:cubicBezTo>
                  <a:lnTo>
                    <a:pt x="83303" y="-115"/>
                  </a:lnTo>
                  <a:cubicBezTo>
                    <a:pt x="86266" y="-115"/>
                    <a:pt x="88671" y="2290"/>
                    <a:pt x="88671" y="5253"/>
                  </a:cubicBezTo>
                  <a:lnTo>
                    <a:pt x="88671" y="40472"/>
                  </a:lnTo>
                  <a:cubicBezTo>
                    <a:pt x="88671" y="43435"/>
                    <a:pt x="86266" y="45841"/>
                    <a:pt x="83303" y="45841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89AB614-A7F1-43BE-86C5-D19AA82993DB}"/>
                </a:ext>
              </a:extLst>
            </p:cNvPr>
            <p:cNvSpPr/>
            <p:nvPr/>
          </p:nvSpPr>
          <p:spPr>
            <a:xfrm>
              <a:off x="8953659" y="2480739"/>
              <a:ext cx="25268" cy="38204"/>
            </a:xfrm>
            <a:custGeom>
              <a:avLst/>
              <a:gdLst>
                <a:gd name="connsiteX0" fmla="*/ 19594 w 25268"/>
                <a:gd name="connsiteY0" fmla="*/ 38088 h 38204"/>
                <a:gd name="connsiteX1" fmla="*/ 5277 w 25268"/>
                <a:gd name="connsiteY1" fmla="*/ 38088 h 38204"/>
                <a:gd name="connsiteX2" fmla="*/ -91 w 25268"/>
                <a:gd name="connsiteY2" fmla="*/ 32720 h 38204"/>
                <a:gd name="connsiteX3" fmla="*/ -91 w 25268"/>
                <a:gd name="connsiteY3" fmla="*/ 11603 h 38204"/>
                <a:gd name="connsiteX4" fmla="*/ 13495 w 25268"/>
                <a:gd name="connsiteY4" fmla="*/ -79 h 38204"/>
                <a:gd name="connsiteX5" fmla="*/ 25177 w 25268"/>
                <a:gd name="connsiteY5" fmla="*/ 11603 h 38204"/>
                <a:gd name="connsiteX6" fmla="*/ 25177 w 25268"/>
                <a:gd name="connsiteY6" fmla="*/ 32720 h 38204"/>
                <a:gd name="connsiteX7" fmla="*/ 19665 w 25268"/>
                <a:gd name="connsiteY7" fmla="*/ 38088 h 38204"/>
                <a:gd name="connsiteX8" fmla="*/ 19594 w 25268"/>
                <a:gd name="connsiteY8" fmla="*/ 38088 h 38204"/>
                <a:gd name="connsiteX9" fmla="*/ 10431 w 25268"/>
                <a:gd name="connsiteY9" fmla="*/ 27351 h 38204"/>
                <a:gd name="connsiteX10" fmla="*/ 14225 w 25268"/>
                <a:gd name="connsiteY10" fmla="*/ 27351 h 38204"/>
                <a:gd name="connsiteX11" fmla="*/ 14225 w 25268"/>
                <a:gd name="connsiteY11" fmla="*/ 11603 h 38204"/>
                <a:gd name="connsiteX12" fmla="*/ 10431 w 25268"/>
                <a:gd name="connsiteY12" fmla="*/ 11603 h 3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68" h="38204">
                  <a:moveTo>
                    <a:pt x="19594" y="38088"/>
                  </a:moveTo>
                  <a:lnTo>
                    <a:pt x="5277" y="38088"/>
                  </a:lnTo>
                  <a:cubicBezTo>
                    <a:pt x="2314" y="38088"/>
                    <a:pt x="-91" y="35683"/>
                    <a:pt x="-91" y="32720"/>
                  </a:cubicBezTo>
                  <a:lnTo>
                    <a:pt x="-91" y="11603"/>
                  </a:lnTo>
                  <a:cubicBezTo>
                    <a:pt x="431" y="4623"/>
                    <a:pt x="6516" y="-602"/>
                    <a:pt x="13495" y="-79"/>
                  </a:cubicBezTo>
                  <a:cubicBezTo>
                    <a:pt x="19744" y="393"/>
                    <a:pt x="24705" y="5354"/>
                    <a:pt x="25177" y="11603"/>
                  </a:cubicBezTo>
                  <a:lnTo>
                    <a:pt x="25177" y="32720"/>
                  </a:lnTo>
                  <a:cubicBezTo>
                    <a:pt x="25142" y="35726"/>
                    <a:pt x="22672" y="38131"/>
                    <a:pt x="19665" y="38088"/>
                  </a:cubicBezTo>
                  <a:cubicBezTo>
                    <a:pt x="19644" y="38088"/>
                    <a:pt x="19615" y="38088"/>
                    <a:pt x="19594" y="38088"/>
                  </a:cubicBezTo>
                  <a:close/>
                  <a:moveTo>
                    <a:pt x="10431" y="27351"/>
                  </a:moveTo>
                  <a:lnTo>
                    <a:pt x="14225" y="27351"/>
                  </a:lnTo>
                  <a:lnTo>
                    <a:pt x="14225" y="11603"/>
                  </a:lnTo>
                  <a:cubicBezTo>
                    <a:pt x="14225" y="9885"/>
                    <a:pt x="10431" y="9885"/>
                    <a:pt x="10431" y="1160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9B0333F-4D54-4B35-9069-3750CFC42B63}"/>
                </a:ext>
              </a:extLst>
            </p:cNvPr>
            <p:cNvSpPr/>
            <p:nvPr/>
          </p:nvSpPr>
          <p:spPr>
            <a:xfrm>
              <a:off x="8721874" y="2338769"/>
              <a:ext cx="335866" cy="254476"/>
            </a:xfrm>
            <a:custGeom>
              <a:avLst/>
              <a:gdLst>
                <a:gd name="connsiteX0" fmla="*/ 335775 w 335866"/>
                <a:gd name="connsiteY0" fmla="*/ 254361 h 254476"/>
                <a:gd name="connsiteX1" fmla="*/ -91 w 335866"/>
                <a:gd name="connsiteY1" fmla="*/ 254361 h 254476"/>
                <a:gd name="connsiteX2" fmla="*/ -91 w 335866"/>
                <a:gd name="connsiteY2" fmla="*/ -115 h 254476"/>
                <a:gd name="connsiteX3" fmla="*/ 335775 w 335866"/>
                <a:gd name="connsiteY3" fmla="*/ -115 h 254476"/>
                <a:gd name="connsiteX4" fmla="*/ 10861 w 335866"/>
                <a:gd name="connsiteY4" fmla="*/ 243624 h 254476"/>
                <a:gd name="connsiteX5" fmla="*/ 325252 w 335866"/>
                <a:gd name="connsiteY5" fmla="*/ 243624 h 254476"/>
                <a:gd name="connsiteX6" fmla="*/ 325252 w 335866"/>
                <a:gd name="connsiteY6" fmla="*/ 10908 h 254476"/>
                <a:gd name="connsiteX7" fmla="*/ 10861 w 335866"/>
                <a:gd name="connsiteY7" fmla="*/ 10908 h 25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866" h="254476">
                  <a:moveTo>
                    <a:pt x="335775" y="254361"/>
                  </a:moveTo>
                  <a:lnTo>
                    <a:pt x="-91" y="254361"/>
                  </a:lnTo>
                  <a:lnTo>
                    <a:pt x="-91" y="-115"/>
                  </a:lnTo>
                  <a:lnTo>
                    <a:pt x="335775" y="-115"/>
                  </a:lnTo>
                  <a:close/>
                  <a:moveTo>
                    <a:pt x="10861" y="243624"/>
                  </a:moveTo>
                  <a:lnTo>
                    <a:pt x="325252" y="243624"/>
                  </a:lnTo>
                  <a:lnTo>
                    <a:pt x="325252" y="10908"/>
                  </a:lnTo>
                  <a:lnTo>
                    <a:pt x="10861" y="10908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B59C1CB-FB61-45A4-A8E4-BAC53D8D0EEB}"/>
                </a:ext>
              </a:extLst>
            </p:cNvPr>
            <p:cNvSpPr/>
            <p:nvPr/>
          </p:nvSpPr>
          <p:spPr>
            <a:xfrm>
              <a:off x="8684078" y="2582508"/>
              <a:ext cx="409453" cy="173087"/>
            </a:xfrm>
            <a:custGeom>
              <a:avLst/>
              <a:gdLst>
                <a:gd name="connsiteX0" fmla="*/ 409362 w 409453"/>
                <a:gd name="connsiteY0" fmla="*/ 172972 h 173087"/>
                <a:gd name="connsiteX1" fmla="*/ -91 w 409453"/>
                <a:gd name="connsiteY1" fmla="*/ 172972 h 173087"/>
                <a:gd name="connsiteX2" fmla="*/ 38778 w 409453"/>
                <a:gd name="connsiteY2" fmla="*/ -115 h 173087"/>
                <a:gd name="connsiteX3" fmla="*/ 372497 w 409453"/>
                <a:gd name="connsiteY3" fmla="*/ -115 h 173087"/>
                <a:gd name="connsiteX4" fmla="*/ 13295 w 409453"/>
                <a:gd name="connsiteY4" fmla="*/ 162234 h 173087"/>
                <a:gd name="connsiteX5" fmla="*/ 396048 w 409453"/>
                <a:gd name="connsiteY5" fmla="*/ 162234 h 173087"/>
                <a:gd name="connsiteX6" fmla="*/ 363621 w 409453"/>
                <a:gd name="connsiteY6" fmla="*/ 10622 h 173087"/>
                <a:gd name="connsiteX7" fmla="*/ 47368 w 409453"/>
                <a:gd name="connsiteY7" fmla="*/ 10622 h 17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9453" h="173087">
                  <a:moveTo>
                    <a:pt x="409362" y="172972"/>
                  </a:moveTo>
                  <a:lnTo>
                    <a:pt x="-91" y="172972"/>
                  </a:lnTo>
                  <a:lnTo>
                    <a:pt x="38778" y="-115"/>
                  </a:lnTo>
                  <a:lnTo>
                    <a:pt x="372497" y="-115"/>
                  </a:lnTo>
                  <a:close/>
                  <a:moveTo>
                    <a:pt x="13295" y="162234"/>
                  </a:moveTo>
                  <a:lnTo>
                    <a:pt x="396048" y="162234"/>
                  </a:lnTo>
                  <a:lnTo>
                    <a:pt x="363621" y="10622"/>
                  </a:lnTo>
                  <a:lnTo>
                    <a:pt x="47368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BAAB1CD-FC62-4BF9-9737-41E5E1EBD84A}"/>
                </a:ext>
              </a:extLst>
            </p:cNvPr>
            <p:cNvSpPr/>
            <p:nvPr/>
          </p:nvSpPr>
          <p:spPr>
            <a:xfrm>
              <a:off x="8759598" y="2615293"/>
              <a:ext cx="263782" cy="10737"/>
            </a:xfrm>
            <a:custGeom>
              <a:avLst/>
              <a:gdLst>
                <a:gd name="connsiteX0" fmla="*/ 0 w 263782"/>
                <a:gd name="connsiteY0" fmla="*/ 0 h 10737"/>
                <a:gd name="connsiteX1" fmla="*/ 263782 w 263782"/>
                <a:gd name="connsiteY1" fmla="*/ 0 h 10737"/>
                <a:gd name="connsiteX2" fmla="*/ 263782 w 263782"/>
                <a:gd name="connsiteY2" fmla="*/ 10737 h 10737"/>
                <a:gd name="connsiteX3" fmla="*/ 0 w 263782"/>
                <a:gd name="connsiteY3" fmla="*/ 10737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782" h="10737">
                  <a:moveTo>
                    <a:pt x="0" y="0"/>
                  </a:moveTo>
                  <a:lnTo>
                    <a:pt x="263782" y="0"/>
                  </a:lnTo>
                  <a:lnTo>
                    <a:pt x="263782" y="10737"/>
                  </a:lnTo>
                  <a:lnTo>
                    <a:pt x="0" y="1073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03B226E-3D59-48DA-BE28-F06A6541A47A}"/>
                </a:ext>
              </a:extLst>
            </p:cNvPr>
            <p:cNvSpPr/>
            <p:nvPr/>
          </p:nvSpPr>
          <p:spPr>
            <a:xfrm>
              <a:off x="8745281" y="2649796"/>
              <a:ext cx="292415" cy="10737"/>
            </a:xfrm>
            <a:custGeom>
              <a:avLst/>
              <a:gdLst>
                <a:gd name="connsiteX0" fmla="*/ 0 w 292415"/>
                <a:gd name="connsiteY0" fmla="*/ 0 h 10737"/>
                <a:gd name="connsiteX1" fmla="*/ 292416 w 292415"/>
                <a:gd name="connsiteY1" fmla="*/ 0 h 10737"/>
                <a:gd name="connsiteX2" fmla="*/ 292416 w 292415"/>
                <a:gd name="connsiteY2" fmla="*/ 10737 h 10737"/>
                <a:gd name="connsiteX3" fmla="*/ 0 w 292415"/>
                <a:gd name="connsiteY3" fmla="*/ 10737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15" h="10737">
                  <a:moveTo>
                    <a:pt x="0" y="0"/>
                  </a:moveTo>
                  <a:lnTo>
                    <a:pt x="292416" y="0"/>
                  </a:lnTo>
                  <a:lnTo>
                    <a:pt x="292416" y="10737"/>
                  </a:lnTo>
                  <a:lnTo>
                    <a:pt x="0" y="1073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214EB3E-739F-4D72-B2C7-9573B967CF37}"/>
                </a:ext>
              </a:extLst>
            </p:cNvPr>
            <p:cNvSpPr/>
            <p:nvPr/>
          </p:nvSpPr>
          <p:spPr>
            <a:xfrm>
              <a:off x="8752869" y="2367402"/>
              <a:ext cx="277383" cy="193989"/>
            </a:xfrm>
            <a:custGeom>
              <a:avLst/>
              <a:gdLst>
                <a:gd name="connsiteX0" fmla="*/ 277292 w 277383"/>
                <a:gd name="connsiteY0" fmla="*/ 193874 h 193989"/>
                <a:gd name="connsiteX1" fmla="*/ -91 w 277383"/>
                <a:gd name="connsiteY1" fmla="*/ 193874 h 193989"/>
                <a:gd name="connsiteX2" fmla="*/ -91 w 277383"/>
                <a:gd name="connsiteY2" fmla="*/ -115 h 193989"/>
                <a:gd name="connsiteX3" fmla="*/ 277292 w 277383"/>
                <a:gd name="connsiteY3" fmla="*/ -115 h 193989"/>
                <a:gd name="connsiteX4" fmla="*/ 10646 w 277383"/>
                <a:gd name="connsiteY4" fmla="*/ 183136 h 193989"/>
                <a:gd name="connsiteX5" fmla="*/ 266554 w 277383"/>
                <a:gd name="connsiteY5" fmla="*/ 183136 h 193989"/>
                <a:gd name="connsiteX6" fmla="*/ 266554 w 277383"/>
                <a:gd name="connsiteY6" fmla="*/ 10550 h 193989"/>
                <a:gd name="connsiteX7" fmla="*/ 10646 w 277383"/>
                <a:gd name="connsiteY7" fmla="*/ 10550 h 19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383" h="193989">
                  <a:moveTo>
                    <a:pt x="277292" y="193874"/>
                  </a:moveTo>
                  <a:lnTo>
                    <a:pt x="-91" y="193874"/>
                  </a:lnTo>
                  <a:lnTo>
                    <a:pt x="-91" y="-115"/>
                  </a:lnTo>
                  <a:lnTo>
                    <a:pt x="277292" y="-115"/>
                  </a:lnTo>
                  <a:close/>
                  <a:moveTo>
                    <a:pt x="10646" y="183136"/>
                  </a:moveTo>
                  <a:lnTo>
                    <a:pt x="266554" y="183136"/>
                  </a:lnTo>
                  <a:lnTo>
                    <a:pt x="266554" y="10550"/>
                  </a:lnTo>
                  <a:lnTo>
                    <a:pt x="10646" y="1055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7B2B8D-4E42-4CE9-B5A1-9A901685D4C5}"/>
                </a:ext>
              </a:extLst>
            </p:cNvPr>
            <p:cNvSpPr/>
            <p:nvPr/>
          </p:nvSpPr>
          <p:spPr>
            <a:xfrm>
              <a:off x="8806055" y="2680648"/>
              <a:ext cx="167360" cy="74947"/>
            </a:xfrm>
            <a:custGeom>
              <a:avLst/>
              <a:gdLst>
                <a:gd name="connsiteX0" fmla="*/ 167269 w 167360"/>
                <a:gd name="connsiteY0" fmla="*/ 74832 h 74947"/>
                <a:gd name="connsiteX1" fmla="*/ -91 w 167360"/>
                <a:gd name="connsiteY1" fmla="*/ 74832 h 74947"/>
                <a:gd name="connsiteX2" fmla="*/ 16587 w 167360"/>
                <a:gd name="connsiteY2" fmla="*/ -115 h 74947"/>
                <a:gd name="connsiteX3" fmla="*/ 150590 w 167360"/>
                <a:gd name="connsiteY3" fmla="*/ -115 h 74947"/>
                <a:gd name="connsiteX4" fmla="*/ 13295 w 167360"/>
                <a:gd name="connsiteY4" fmla="*/ 64094 h 74947"/>
                <a:gd name="connsiteX5" fmla="*/ 153883 w 167360"/>
                <a:gd name="connsiteY5" fmla="*/ 64094 h 74947"/>
                <a:gd name="connsiteX6" fmla="*/ 141929 w 167360"/>
                <a:gd name="connsiteY6" fmla="*/ 10622 h 74947"/>
                <a:gd name="connsiteX7" fmla="*/ 25177 w 167360"/>
                <a:gd name="connsiteY7" fmla="*/ 10622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360" h="74947">
                  <a:moveTo>
                    <a:pt x="167269" y="74832"/>
                  </a:moveTo>
                  <a:lnTo>
                    <a:pt x="-91" y="74832"/>
                  </a:lnTo>
                  <a:lnTo>
                    <a:pt x="16587" y="-115"/>
                  </a:lnTo>
                  <a:lnTo>
                    <a:pt x="150590" y="-115"/>
                  </a:lnTo>
                  <a:close/>
                  <a:moveTo>
                    <a:pt x="13295" y="64094"/>
                  </a:moveTo>
                  <a:lnTo>
                    <a:pt x="153883" y="64094"/>
                  </a:lnTo>
                  <a:lnTo>
                    <a:pt x="141929" y="10622"/>
                  </a:lnTo>
                  <a:lnTo>
                    <a:pt x="25177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61BB0AE5-18F4-4FD6-A7E0-8D26804CA5A9}"/>
              </a:ext>
            </a:extLst>
          </p:cNvPr>
          <p:cNvGrpSpPr/>
          <p:nvPr/>
        </p:nvGrpSpPr>
        <p:grpSpPr>
          <a:xfrm>
            <a:off x="9318301" y="3674861"/>
            <a:ext cx="416253" cy="416253"/>
            <a:chOff x="9318301" y="3674861"/>
            <a:chExt cx="416253" cy="416253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B351069-5648-4259-B022-5A8AF9772C20}"/>
                </a:ext>
              </a:extLst>
            </p:cNvPr>
            <p:cNvSpPr/>
            <p:nvPr/>
          </p:nvSpPr>
          <p:spPr>
            <a:xfrm>
              <a:off x="9318301" y="3674861"/>
              <a:ext cx="416253" cy="416253"/>
            </a:xfrm>
            <a:custGeom>
              <a:avLst/>
              <a:gdLst>
                <a:gd name="connsiteX0" fmla="*/ -91 w 416253"/>
                <a:gd name="connsiteY0" fmla="*/ -115 h 416253"/>
                <a:gd name="connsiteX1" fmla="*/ -91 w 416253"/>
                <a:gd name="connsiteY1" fmla="*/ 416138 h 416253"/>
                <a:gd name="connsiteX2" fmla="*/ 416162 w 416253"/>
                <a:gd name="connsiteY2" fmla="*/ 416138 h 416253"/>
                <a:gd name="connsiteX3" fmla="*/ 416162 w 416253"/>
                <a:gd name="connsiteY3" fmla="*/ -115 h 416253"/>
                <a:gd name="connsiteX4" fmla="*/ 405425 w 416253"/>
                <a:gd name="connsiteY4" fmla="*/ 202822 h 416253"/>
                <a:gd name="connsiteX5" fmla="*/ 213440 w 416253"/>
                <a:gd name="connsiteY5" fmla="*/ 202822 h 416253"/>
                <a:gd name="connsiteX6" fmla="*/ 213440 w 416253"/>
                <a:gd name="connsiteY6" fmla="*/ 10622 h 416253"/>
                <a:gd name="connsiteX7" fmla="*/ 405425 w 416253"/>
                <a:gd name="connsiteY7" fmla="*/ 10622 h 416253"/>
                <a:gd name="connsiteX8" fmla="*/ 202703 w 416253"/>
                <a:gd name="connsiteY8" fmla="*/ 10765 h 416253"/>
                <a:gd name="connsiteX9" fmla="*/ 202703 w 416253"/>
                <a:gd name="connsiteY9" fmla="*/ 202822 h 416253"/>
                <a:gd name="connsiteX10" fmla="*/ 10646 w 416253"/>
                <a:gd name="connsiteY10" fmla="*/ 202822 h 416253"/>
                <a:gd name="connsiteX11" fmla="*/ 10646 w 416253"/>
                <a:gd name="connsiteY11" fmla="*/ 10622 h 416253"/>
                <a:gd name="connsiteX12" fmla="*/ 10646 w 416253"/>
                <a:gd name="connsiteY12" fmla="*/ 213559 h 416253"/>
                <a:gd name="connsiteX13" fmla="*/ 202703 w 416253"/>
                <a:gd name="connsiteY13" fmla="*/ 213559 h 416253"/>
                <a:gd name="connsiteX14" fmla="*/ 202703 w 416253"/>
                <a:gd name="connsiteY14" fmla="*/ 405401 h 416253"/>
                <a:gd name="connsiteX15" fmla="*/ 10646 w 416253"/>
                <a:gd name="connsiteY15" fmla="*/ 405401 h 416253"/>
                <a:gd name="connsiteX16" fmla="*/ 213440 w 416253"/>
                <a:gd name="connsiteY16" fmla="*/ 405544 h 416253"/>
                <a:gd name="connsiteX17" fmla="*/ 213440 w 416253"/>
                <a:gd name="connsiteY17" fmla="*/ 213416 h 416253"/>
                <a:gd name="connsiteX18" fmla="*/ 405425 w 416253"/>
                <a:gd name="connsiteY18" fmla="*/ 213416 h 416253"/>
                <a:gd name="connsiteX19" fmla="*/ 405425 w 416253"/>
                <a:gd name="connsiteY19" fmla="*/ 405401 h 41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6253" h="416253">
                  <a:moveTo>
                    <a:pt x="-91" y="-115"/>
                  </a:moveTo>
                  <a:lnTo>
                    <a:pt x="-91" y="416138"/>
                  </a:lnTo>
                  <a:lnTo>
                    <a:pt x="416162" y="416138"/>
                  </a:lnTo>
                  <a:lnTo>
                    <a:pt x="416162" y="-115"/>
                  </a:lnTo>
                  <a:close/>
                  <a:moveTo>
                    <a:pt x="405425" y="202822"/>
                  </a:moveTo>
                  <a:lnTo>
                    <a:pt x="213440" y="202822"/>
                  </a:lnTo>
                  <a:lnTo>
                    <a:pt x="213440" y="10622"/>
                  </a:lnTo>
                  <a:lnTo>
                    <a:pt x="405425" y="10622"/>
                  </a:lnTo>
                  <a:close/>
                  <a:moveTo>
                    <a:pt x="202703" y="10765"/>
                  </a:moveTo>
                  <a:lnTo>
                    <a:pt x="202703" y="202822"/>
                  </a:lnTo>
                  <a:lnTo>
                    <a:pt x="10646" y="202822"/>
                  </a:lnTo>
                  <a:lnTo>
                    <a:pt x="10646" y="10622"/>
                  </a:lnTo>
                  <a:close/>
                  <a:moveTo>
                    <a:pt x="10646" y="213559"/>
                  </a:moveTo>
                  <a:lnTo>
                    <a:pt x="202703" y="213559"/>
                  </a:lnTo>
                  <a:lnTo>
                    <a:pt x="202703" y="405401"/>
                  </a:lnTo>
                  <a:lnTo>
                    <a:pt x="10646" y="405401"/>
                  </a:lnTo>
                  <a:close/>
                  <a:moveTo>
                    <a:pt x="213440" y="405544"/>
                  </a:moveTo>
                  <a:lnTo>
                    <a:pt x="213440" y="213416"/>
                  </a:lnTo>
                  <a:lnTo>
                    <a:pt x="405425" y="213416"/>
                  </a:lnTo>
                  <a:lnTo>
                    <a:pt x="405425" y="405401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09422BB-DF9B-411D-BBFE-89B2C52657F8}"/>
                </a:ext>
              </a:extLst>
            </p:cNvPr>
            <p:cNvSpPr/>
            <p:nvPr/>
          </p:nvSpPr>
          <p:spPr>
            <a:xfrm>
              <a:off x="9584947" y="3779658"/>
              <a:ext cx="94274" cy="8232"/>
            </a:xfrm>
            <a:custGeom>
              <a:avLst/>
              <a:gdLst>
                <a:gd name="connsiteX0" fmla="*/ 0 w 94274"/>
                <a:gd name="connsiteY0" fmla="*/ 0 h 8232"/>
                <a:gd name="connsiteX1" fmla="*/ 94275 w 94274"/>
                <a:gd name="connsiteY1" fmla="*/ 0 h 8232"/>
                <a:gd name="connsiteX2" fmla="*/ 94275 w 94274"/>
                <a:gd name="connsiteY2" fmla="*/ 8232 h 8232"/>
                <a:gd name="connsiteX3" fmla="*/ 0 w 94274"/>
                <a:gd name="connsiteY3" fmla="*/ 8232 h 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74" h="8232">
                  <a:moveTo>
                    <a:pt x="0" y="0"/>
                  </a:moveTo>
                  <a:lnTo>
                    <a:pt x="94275" y="0"/>
                  </a:lnTo>
                  <a:lnTo>
                    <a:pt x="94275" y="8232"/>
                  </a:lnTo>
                  <a:lnTo>
                    <a:pt x="0" y="823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30DD0F3-C56E-4C7B-B3F0-1D4ADD2F3167}"/>
                </a:ext>
              </a:extLst>
            </p:cNvPr>
            <p:cNvSpPr/>
            <p:nvPr/>
          </p:nvSpPr>
          <p:spPr>
            <a:xfrm>
              <a:off x="9381938" y="3724181"/>
              <a:ext cx="110523" cy="114031"/>
            </a:xfrm>
            <a:custGeom>
              <a:avLst/>
              <a:gdLst>
                <a:gd name="connsiteX0" fmla="*/ 50681 w 110523"/>
                <a:gd name="connsiteY0" fmla="*/ 114031 h 114031"/>
                <a:gd name="connsiteX1" fmla="*/ 59843 w 110523"/>
                <a:gd name="connsiteY1" fmla="*/ 114031 h 114031"/>
                <a:gd name="connsiteX2" fmla="*/ 59843 w 110523"/>
                <a:gd name="connsiteY2" fmla="*/ 61060 h 114031"/>
                <a:gd name="connsiteX3" fmla="*/ 110524 w 110523"/>
                <a:gd name="connsiteY3" fmla="*/ 61060 h 114031"/>
                <a:gd name="connsiteX4" fmla="*/ 110524 w 110523"/>
                <a:gd name="connsiteY4" fmla="*/ 52542 h 114031"/>
                <a:gd name="connsiteX5" fmla="*/ 59843 w 110523"/>
                <a:gd name="connsiteY5" fmla="*/ 52542 h 114031"/>
                <a:gd name="connsiteX6" fmla="*/ 59843 w 110523"/>
                <a:gd name="connsiteY6" fmla="*/ 0 h 114031"/>
                <a:gd name="connsiteX7" fmla="*/ 50681 w 110523"/>
                <a:gd name="connsiteY7" fmla="*/ 0 h 114031"/>
                <a:gd name="connsiteX8" fmla="*/ 50681 w 110523"/>
                <a:gd name="connsiteY8" fmla="*/ 52542 h 114031"/>
                <a:gd name="connsiteX9" fmla="*/ 0 w 110523"/>
                <a:gd name="connsiteY9" fmla="*/ 52542 h 114031"/>
                <a:gd name="connsiteX10" fmla="*/ 0 w 110523"/>
                <a:gd name="connsiteY10" fmla="*/ 61060 h 114031"/>
                <a:gd name="connsiteX11" fmla="*/ 50681 w 110523"/>
                <a:gd name="connsiteY11" fmla="*/ 61060 h 114031"/>
                <a:gd name="connsiteX12" fmla="*/ 50681 w 110523"/>
                <a:gd name="connsiteY12" fmla="*/ 114031 h 1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523" h="114031">
                  <a:moveTo>
                    <a:pt x="50681" y="114031"/>
                  </a:moveTo>
                  <a:lnTo>
                    <a:pt x="59843" y="114031"/>
                  </a:lnTo>
                  <a:lnTo>
                    <a:pt x="59843" y="61060"/>
                  </a:lnTo>
                  <a:lnTo>
                    <a:pt x="110524" y="61060"/>
                  </a:lnTo>
                  <a:lnTo>
                    <a:pt x="110524" y="52542"/>
                  </a:lnTo>
                  <a:lnTo>
                    <a:pt x="59843" y="52542"/>
                  </a:lnTo>
                  <a:lnTo>
                    <a:pt x="59843" y="0"/>
                  </a:lnTo>
                  <a:lnTo>
                    <a:pt x="50681" y="0"/>
                  </a:lnTo>
                  <a:lnTo>
                    <a:pt x="50681" y="52542"/>
                  </a:lnTo>
                  <a:lnTo>
                    <a:pt x="0" y="52542"/>
                  </a:lnTo>
                  <a:lnTo>
                    <a:pt x="0" y="61060"/>
                  </a:lnTo>
                  <a:lnTo>
                    <a:pt x="50681" y="61060"/>
                  </a:lnTo>
                  <a:lnTo>
                    <a:pt x="50681" y="114031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8219ADC-4A95-4630-919E-F01B6EA5C997}"/>
                </a:ext>
              </a:extLst>
            </p:cNvPr>
            <p:cNvSpPr/>
            <p:nvPr/>
          </p:nvSpPr>
          <p:spPr>
            <a:xfrm>
              <a:off x="9600337" y="3932415"/>
              <a:ext cx="69721" cy="105799"/>
            </a:xfrm>
            <a:custGeom>
              <a:avLst/>
              <a:gdLst>
                <a:gd name="connsiteX0" fmla="*/ 63279 w 69721"/>
                <a:gd name="connsiteY0" fmla="*/ 0 h 105799"/>
                <a:gd name="connsiteX1" fmla="*/ 0 w 69721"/>
                <a:gd name="connsiteY1" fmla="*/ 105799 h 105799"/>
                <a:gd name="connsiteX2" fmla="*/ 6442 w 69721"/>
                <a:gd name="connsiteY2" fmla="*/ 105799 h 105799"/>
                <a:gd name="connsiteX3" fmla="*/ 69722 w 69721"/>
                <a:gd name="connsiteY3" fmla="*/ 0 h 105799"/>
                <a:gd name="connsiteX4" fmla="*/ 63279 w 69721"/>
                <a:gd name="connsiteY4" fmla="*/ 0 h 10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21" h="105799">
                  <a:moveTo>
                    <a:pt x="63279" y="0"/>
                  </a:moveTo>
                  <a:lnTo>
                    <a:pt x="0" y="105799"/>
                  </a:lnTo>
                  <a:lnTo>
                    <a:pt x="6442" y="105799"/>
                  </a:lnTo>
                  <a:lnTo>
                    <a:pt x="69722" y="0"/>
                  </a:lnTo>
                  <a:lnTo>
                    <a:pt x="63279" y="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C874EB6-71B7-4F56-9842-CE3647861E15}"/>
                </a:ext>
              </a:extLst>
            </p:cNvPr>
            <p:cNvSpPr/>
            <p:nvPr/>
          </p:nvSpPr>
          <p:spPr>
            <a:xfrm>
              <a:off x="9579650" y="3932344"/>
              <a:ext cx="45669" cy="62778"/>
            </a:xfrm>
            <a:custGeom>
              <a:avLst/>
              <a:gdLst>
                <a:gd name="connsiteX0" fmla="*/ 45579 w 45669"/>
                <a:gd name="connsiteY0" fmla="*/ 30236 h 62778"/>
                <a:gd name="connsiteX1" fmla="*/ 23460 w 45669"/>
                <a:gd name="connsiteY1" fmla="*/ -115 h 62778"/>
                <a:gd name="connsiteX2" fmla="*/ -91 w 45669"/>
                <a:gd name="connsiteY2" fmla="*/ 32097 h 62778"/>
                <a:gd name="connsiteX3" fmla="*/ 22314 w 45669"/>
                <a:gd name="connsiteY3" fmla="*/ 62663 h 62778"/>
                <a:gd name="connsiteX4" fmla="*/ 45579 w 45669"/>
                <a:gd name="connsiteY4" fmla="*/ 30236 h 62778"/>
                <a:gd name="connsiteX5" fmla="*/ 6638 w 45669"/>
                <a:gd name="connsiteY5" fmla="*/ 31309 h 62778"/>
                <a:gd name="connsiteX6" fmla="*/ 22815 w 45669"/>
                <a:gd name="connsiteY6" fmla="*/ 5253 h 62778"/>
                <a:gd name="connsiteX7" fmla="*/ 38850 w 45669"/>
                <a:gd name="connsiteY7" fmla="*/ 30808 h 62778"/>
                <a:gd name="connsiteX8" fmla="*/ 22672 w 45669"/>
                <a:gd name="connsiteY8" fmla="*/ 57365 h 62778"/>
                <a:gd name="connsiteX9" fmla="*/ 6638 w 45669"/>
                <a:gd name="connsiteY9" fmla="*/ 31238 h 6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669" h="62778">
                  <a:moveTo>
                    <a:pt x="45579" y="30236"/>
                  </a:moveTo>
                  <a:cubicBezTo>
                    <a:pt x="45579" y="9835"/>
                    <a:pt x="36631" y="-115"/>
                    <a:pt x="23460" y="-115"/>
                  </a:cubicBezTo>
                  <a:cubicBezTo>
                    <a:pt x="11648" y="-115"/>
                    <a:pt x="-91" y="10121"/>
                    <a:pt x="-91" y="32097"/>
                  </a:cubicBezTo>
                  <a:cubicBezTo>
                    <a:pt x="-91" y="54073"/>
                    <a:pt x="10718" y="62663"/>
                    <a:pt x="22314" y="62663"/>
                  </a:cubicBezTo>
                  <a:cubicBezTo>
                    <a:pt x="35342" y="62663"/>
                    <a:pt x="45579" y="51997"/>
                    <a:pt x="45579" y="30236"/>
                  </a:cubicBezTo>
                  <a:close/>
                  <a:moveTo>
                    <a:pt x="6638" y="31309"/>
                  </a:moveTo>
                  <a:cubicBezTo>
                    <a:pt x="6638" y="15132"/>
                    <a:pt x="13366" y="5253"/>
                    <a:pt x="22815" y="5253"/>
                  </a:cubicBezTo>
                  <a:cubicBezTo>
                    <a:pt x="34125" y="5253"/>
                    <a:pt x="38850" y="15418"/>
                    <a:pt x="38850" y="30808"/>
                  </a:cubicBezTo>
                  <a:cubicBezTo>
                    <a:pt x="38850" y="47344"/>
                    <a:pt x="33481" y="57365"/>
                    <a:pt x="22672" y="57365"/>
                  </a:cubicBezTo>
                  <a:cubicBezTo>
                    <a:pt x="13080" y="57365"/>
                    <a:pt x="6137" y="47487"/>
                    <a:pt x="6638" y="31238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58B87C5-B07F-4A1C-B261-975F692147B1}"/>
                </a:ext>
              </a:extLst>
            </p:cNvPr>
            <p:cNvSpPr/>
            <p:nvPr/>
          </p:nvSpPr>
          <p:spPr>
            <a:xfrm>
              <a:off x="9645363" y="3974291"/>
              <a:ext cx="45741" cy="62777"/>
            </a:xfrm>
            <a:custGeom>
              <a:avLst/>
              <a:gdLst>
                <a:gd name="connsiteX0" fmla="*/ 23459 w 45741"/>
                <a:gd name="connsiteY0" fmla="*/ -115 h 62777"/>
                <a:gd name="connsiteX1" fmla="*/ -91 w 45741"/>
                <a:gd name="connsiteY1" fmla="*/ 32025 h 62777"/>
                <a:gd name="connsiteX2" fmla="*/ 22386 w 45741"/>
                <a:gd name="connsiteY2" fmla="*/ 62662 h 62777"/>
                <a:gd name="connsiteX3" fmla="*/ 45650 w 45741"/>
                <a:gd name="connsiteY3" fmla="*/ 30164 h 62777"/>
                <a:gd name="connsiteX4" fmla="*/ 23459 w 45741"/>
                <a:gd name="connsiteY4" fmla="*/ -115 h 62777"/>
                <a:gd name="connsiteX5" fmla="*/ 22672 w 45741"/>
                <a:gd name="connsiteY5" fmla="*/ 57151 h 62777"/>
                <a:gd name="connsiteX6" fmla="*/ 6709 w 45741"/>
                <a:gd name="connsiteY6" fmla="*/ 31094 h 62777"/>
                <a:gd name="connsiteX7" fmla="*/ 22887 w 45741"/>
                <a:gd name="connsiteY7" fmla="*/ 5038 h 62777"/>
                <a:gd name="connsiteX8" fmla="*/ 38850 w 45741"/>
                <a:gd name="connsiteY8" fmla="*/ 30665 h 62777"/>
                <a:gd name="connsiteX9" fmla="*/ 22672 w 45741"/>
                <a:gd name="connsiteY9" fmla="*/ 57294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41" h="62777">
                  <a:moveTo>
                    <a:pt x="23459" y="-115"/>
                  </a:moveTo>
                  <a:cubicBezTo>
                    <a:pt x="11720" y="-115"/>
                    <a:pt x="-91" y="10049"/>
                    <a:pt x="-91" y="32025"/>
                  </a:cubicBezTo>
                  <a:cubicBezTo>
                    <a:pt x="-91" y="54001"/>
                    <a:pt x="10789" y="62662"/>
                    <a:pt x="22386" y="62662"/>
                  </a:cubicBezTo>
                  <a:cubicBezTo>
                    <a:pt x="35414" y="62662"/>
                    <a:pt x="45650" y="51997"/>
                    <a:pt x="45650" y="30164"/>
                  </a:cubicBezTo>
                  <a:cubicBezTo>
                    <a:pt x="45650" y="9763"/>
                    <a:pt x="36702" y="-115"/>
                    <a:pt x="23459" y="-115"/>
                  </a:cubicBezTo>
                  <a:close/>
                  <a:moveTo>
                    <a:pt x="22672" y="57151"/>
                  </a:moveTo>
                  <a:cubicBezTo>
                    <a:pt x="13151" y="57151"/>
                    <a:pt x="6208" y="47272"/>
                    <a:pt x="6709" y="31094"/>
                  </a:cubicBezTo>
                  <a:cubicBezTo>
                    <a:pt x="7210" y="14917"/>
                    <a:pt x="13438" y="5038"/>
                    <a:pt x="22887" y="5038"/>
                  </a:cubicBezTo>
                  <a:cubicBezTo>
                    <a:pt x="34125" y="5038"/>
                    <a:pt x="38850" y="15275"/>
                    <a:pt x="38850" y="30665"/>
                  </a:cubicBezTo>
                  <a:cubicBezTo>
                    <a:pt x="38850" y="46055"/>
                    <a:pt x="33553" y="57294"/>
                    <a:pt x="22672" y="57294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3E4E7B3-56E8-4D47-A819-85A4FDF2C1EA}"/>
                </a:ext>
              </a:extLst>
            </p:cNvPr>
            <p:cNvSpPr/>
            <p:nvPr/>
          </p:nvSpPr>
          <p:spPr>
            <a:xfrm>
              <a:off x="9388238" y="3940862"/>
              <a:ext cx="85756" cy="102649"/>
            </a:xfrm>
            <a:custGeom>
              <a:avLst/>
              <a:gdLst>
                <a:gd name="connsiteX0" fmla="*/ 48299 w 85756"/>
                <a:gd name="connsiteY0" fmla="*/ 49992 h 102649"/>
                <a:gd name="connsiteX1" fmla="*/ 84090 w 85756"/>
                <a:gd name="connsiteY1" fmla="*/ -115 h 102649"/>
                <a:gd name="connsiteX2" fmla="*/ 72780 w 85756"/>
                <a:gd name="connsiteY2" fmla="*/ -115 h 102649"/>
                <a:gd name="connsiteX3" fmla="*/ 55171 w 85756"/>
                <a:gd name="connsiteY3" fmla="*/ 24938 h 102649"/>
                <a:gd name="connsiteX4" fmla="*/ 43145 w 85756"/>
                <a:gd name="connsiteY4" fmla="*/ 42548 h 102649"/>
                <a:gd name="connsiteX5" fmla="*/ 42715 w 85756"/>
                <a:gd name="connsiteY5" fmla="*/ 42548 h 102649"/>
                <a:gd name="connsiteX6" fmla="*/ 30976 w 85756"/>
                <a:gd name="connsiteY6" fmla="*/ 24938 h 102649"/>
                <a:gd name="connsiteX7" fmla="*/ 13295 w 85756"/>
                <a:gd name="connsiteY7" fmla="*/ -115 h 102649"/>
                <a:gd name="connsiteX8" fmla="*/ 1841 w 85756"/>
                <a:gd name="connsiteY8" fmla="*/ -115 h 102649"/>
                <a:gd name="connsiteX9" fmla="*/ 37633 w 85756"/>
                <a:gd name="connsiteY9" fmla="*/ 49992 h 102649"/>
                <a:gd name="connsiteX10" fmla="*/ -91 w 85756"/>
                <a:gd name="connsiteY10" fmla="*/ 102534 h 102649"/>
                <a:gd name="connsiteX11" fmla="*/ 11505 w 85756"/>
                <a:gd name="connsiteY11" fmla="*/ 102534 h 102649"/>
                <a:gd name="connsiteX12" fmla="*/ 29544 w 85756"/>
                <a:gd name="connsiteY12" fmla="*/ 76478 h 102649"/>
                <a:gd name="connsiteX13" fmla="*/ 42357 w 85756"/>
                <a:gd name="connsiteY13" fmla="*/ 57151 h 102649"/>
                <a:gd name="connsiteX14" fmla="*/ 42787 w 85756"/>
                <a:gd name="connsiteY14" fmla="*/ 57151 h 102649"/>
                <a:gd name="connsiteX15" fmla="*/ 55672 w 85756"/>
                <a:gd name="connsiteY15" fmla="*/ 76478 h 102649"/>
                <a:gd name="connsiteX16" fmla="*/ 73997 w 85756"/>
                <a:gd name="connsiteY16" fmla="*/ 102534 h 102649"/>
                <a:gd name="connsiteX17" fmla="*/ 85665 w 85756"/>
                <a:gd name="connsiteY17" fmla="*/ 102534 h 10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756" h="102649">
                  <a:moveTo>
                    <a:pt x="48299" y="49992"/>
                  </a:moveTo>
                  <a:lnTo>
                    <a:pt x="84090" y="-115"/>
                  </a:lnTo>
                  <a:lnTo>
                    <a:pt x="72780" y="-115"/>
                  </a:lnTo>
                  <a:lnTo>
                    <a:pt x="55171" y="24938"/>
                  </a:lnTo>
                  <a:cubicBezTo>
                    <a:pt x="51019" y="30808"/>
                    <a:pt x="47082" y="36249"/>
                    <a:pt x="43145" y="42548"/>
                  </a:cubicBezTo>
                  <a:lnTo>
                    <a:pt x="42715" y="42548"/>
                  </a:lnTo>
                  <a:cubicBezTo>
                    <a:pt x="38850" y="36320"/>
                    <a:pt x="35557" y="31023"/>
                    <a:pt x="30976" y="24938"/>
                  </a:cubicBezTo>
                  <a:lnTo>
                    <a:pt x="13295" y="-115"/>
                  </a:lnTo>
                  <a:lnTo>
                    <a:pt x="1841" y="-115"/>
                  </a:lnTo>
                  <a:lnTo>
                    <a:pt x="37633" y="49992"/>
                  </a:lnTo>
                  <a:lnTo>
                    <a:pt x="-91" y="102534"/>
                  </a:lnTo>
                  <a:lnTo>
                    <a:pt x="11505" y="102534"/>
                  </a:lnTo>
                  <a:lnTo>
                    <a:pt x="29544" y="76478"/>
                  </a:lnTo>
                  <a:cubicBezTo>
                    <a:pt x="34412" y="69320"/>
                    <a:pt x="38492" y="63879"/>
                    <a:pt x="42357" y="57151"/>
                  </a:cubicBezTo>
                  <a:lnTo>
                    <a:pt x="42787" y="57151"/>
                  </a:lnTo>
                  <a:cubicBezTo>
                    <a:pt x="47082" y="63808"/>
                    <a:pt x="51019" y="69964"/>
                    <a:pt x="55672" y="76478"/>
                  </a:cubicBezTo>
                  <a:lnTo>
                    <a:pt x="73997" y="102534"/>
                  </a:lnTo>
                  <a:lnTo>
                    <a:pt x="85665" y="10253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51095E7A-4A85-434F-BAAB-37F552772FBC}"/>
              </a:ext>
            </a:extLst>
          </p:cNvPr>
          <p:cNvGrpSpPr/>
          <p:nvPr/>
        </p:nvGrpSpPr>
        <p:grpSpPr>
          <a:xfrm>
            <a:off x="9957893" y="4343980"/>
            <a:ext cx="416912" cy="416218"/>
            <a:chOff x="9957893" y="4343980"/>
            <a:chExt cx="416912" cy="416218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6EDB008-458D-42E4-A17A-5F0724023103}"/>
                </a:ext>
              </a:extLst>
            </p:cNvPr>
            <p:cNvSpPr/>
            <p:nvPr/>
          </p:nvSpPr>
          <p:spPr>
            <a:xfrm>
              <a:off x="9957893" y="4375518"/>
              <a:ext cx="384678" cy="384680"/>
            </a:xfrm>
            <a:custGeom>
              <a:avLst/>
              <a:gdLst>
                <a:gd name="connsiteX0" fmla="*/ 9071 w 384678"/>
                <a:gd name="connsiteY0" fmla="*/ 1454 h 384680"/>
                <a:gd name="connsiteX1" fmla="*/ 1476 w 384678"/>
                <a:gd name="connsiteY1" fmla="*/ 1461 h 384680"/>
                <a:gd name="connsiteX2" fmla="*/ -91 w 384678"/>
                <a:gd name="connsiteY2" fmla="*/ 5248 h 384680"/>
                <a:gd name="connsiteX3" fmla="*/ -91 w 384678"/>
                <a:gd name="connsiteY3" fmla="*/ 379196 h 384680"/>
                <a:gd name="connsiteX4" fmla="*/ 5277 w 384678"/>
                <a:gd name="connsiteY4" fmla="*/ 384565 h 384680"/>
                <a:gd name="connsiteX5" fmla="*/ 379226 w 384678"/>
                <a:gd name="connsiteY5" fmla="*/ 384565 h 384680"/>
                <a:gd name="connsiteX6" fmla="*/ 384587 w 384678"/>
                <a:gd name="connsiteY6" fmla="*/ 379189 h 384680"/>
                <a:gd name="connsiteX7" fmla="*/ 383019 w 384678"/>
                <a:gd name="connsiteY7" fmla="*/ 375402 h 384680"/>
                <a:gd name="connsiteX8" fmla="*/ 306283 w 384678"/>
                <a:gd name="connsiteY8" fmla="*/ 373684 h 384680"/>
                <a:gd name="connsiteX9" fmla="*/ 306283 w 384678"/>
                <a:gd name="connsiteY9" fmla="*/ 348558 h 384680"/>
                <a:gd name="connsiteX10" fmla="*/ 300914 w 384678"/>
                <a:gd name="connsiteY10" fmla="*/ 343190 h 384680"/>
                <a:gd name="connsiteX11" fmla="*/ 295545 w 384678"/>
                <a:gd name="connsiteY11" fmla="*/ 348558 h 384680"/>
                <a:gd name="connsiteX12" fmla="*/ 295545 w 384678"/>
                <a:gd name="connsiteY12" fmla="*/ 373684 h 384680"/>
                <a:gd name="connsiteX13" fmla="*/ 246368 w 384678"/>
                <a:gd name="connsiteY13" fmla="*/ 373684 h 384680"/>
                <a:gd name="connsiteX14" fmla="*/ 246368 w 384678"/>
                <a:gd name="connsiteY14" fmla="*/ 348558 h 384680"/>
                <a:gd name="connsiteX15" fmla="*/ 240999 w 384678"/>
                <a:gd name="connsiteY15" fmla="*/ 343190 h 384680"/>
                <a:gd name="connsiteX16" fmla="*/ 235631 w 384678"/>
                <a:gd name="connsiteY16" fmla="*/ 348558 h 384680"/>
                <a:gd name="connsiteX17" fmla="*/ 235631 w 384678"/>
                <a:gd name="connsiteY17" fmla="*/ 373684 h 384680"/>
                <a:gd name="connsiteX18" fmla="*/ 186525 w 384678"/>
                <a:gd name="connsiteY18" fmla="*/ 373684 h 384680"/>
                <a:gd name="connsiteX19" fmla="*/ 186525 w 384678"/>
                <a:gd name="connsiteY19" fmla="*/ 348558 h 384680"/>
                <a:gd name="connsiteX20" fmla="*/ 181156 w 384678"/>
                <a:gd name="connsiteY20" fmla="*/ 343190 h 384680"/>
                <a:gd name="connsiteX21" fmla="*/ 175787 w 384678"/>
                <a:gd name="connsiteY21" fmla="*/ 348558 h 384680"/>
                <a:gd name="connsiteX22" fmla="*/ 175787 w 384678"/>
                <a:gd name="connsiteY22" fmla="*/ 373684 h 384680"/>
                <a:gd name="connsiteX23" fmla="*/ 126610 w 384678"/>
                <a:gd name="connsiteY23" fmla="*/ 373684 h 384680"/>
                <a:gd name="connsiteX24" fmla="*/ 126610 w 384678"/>
                <a:gd name="connsiteY24" fmla="*/ 348558 h 384680"/>
                <a:gd name="connsiteX25" fmla="*/ 121241 w 384678"/>
                <a:gd name="connsiteY25" fmla="*/ 343190 h 384680"/>
                <a:gd name="connsiteX26" fmla="*/ 115873 w 384678"/>
                <a:gd name="connsiteY26" fmla="*/ 348558 h 384680"/>
                <a:gd name="connsiteX27" fmla="*/ 115873 w 384678"/>
                <a:gd name="connsiteY27" fmla="*/ 373684 h 384680"/>
                <a:gd name="connsiteX28" fmla="*/ 66767 w 384678"/>
                <a:gd name="connsiteY28" fmla="*/ 373684 h 384680"/>
                <a:gd name="connsiteX29" fmla="*/ 66767 w 384678"/>
                <a:gd name="connsiteY29" fmla="*/ 348558 h 384680"/>
                <a:gd name="connsiteX30" fmla="*/ 61398 w 384678"/>
                <a:gd name="connsiteY30" fmla="*/ 343190 h 384680"/>
                <a:gd name="connsiteX31" fmla="*/ 56030 w 384678"/>
                <a:gd name="connsiteY31" fmla="*/ 348558 h 384680"/>
                <a:gd name="connsiteX32" fmla="*/ 56030 w 384678"/>
                <a:gd name="connsiteY32" fmla="*/ 373684 h 384680"/>
                <a:gd name="connsiteX33" fmla="*/ 10646 w 384678"/>
                <a:gd name="connsiteY33" fmla="*/ 373684 h 384680"/>
                <a:gd name="connsiteX34" fmla="*/ 10646 w 384678"/>
                <a:gd name="connsiteY34" fmla="*/ 18276 h 384680"/>
                <a:gd name="connsiteX35" fmla="*/ 366269 w 384678"/>
                <a:gd name="connsiteY35" fmla="*/ 373827 h 38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4678" h="384680">
                  <a:moveTo>
                    <a:pt x="9071" y="1454"/>
                  </a:moveTo>
                  <a:cubicBezTo>
                    <a:pt x="6974" y="-643"/>
                    <a:pt x="3574" y="-636"/>
                    <a:pt x="1476" y="1461"/>
                  </a:cubicBezTo>
                  <a:cubicBezTo>
                    <a:pt x="474" y="2463"/>
                    <a:pt x="-91" y="3823"/>
                    <a:pt x="-91" y="5248"/>
                  </a:cubicBezTo>
                  <a:lnTo>
                    <a:pt x="-91" y="379196"/>
                  </a:lnTo>
                  <a:cubicBezTo>
                    <a:pt x="-56" y="382145"/>
                    <a:pt x="2328" y="384529"/>
                    <a:pt x="5277" y="384565"/>
                  </a:cubicBezTo>
                  <a:lnTo>
                    <a:pt x="379226" y="384565"/>
                  </a:lnTo>
                  <a:cubicBezTo>
                    <a:pt x="382189" y="384565"/>
                    <a:pt x="384594" y="382160"/>
                    <a:pt x="384587" y="379189"/>
                  </a:cubicBezTo>
                  <a:cubicBezTo>
                    <a:pt x="384587" y="377771"/>
                    <a:pt x="384022" y="376404"/>
                    <a:pt x="383019" y="375402"/>
                  </a:cubicBezTo>
                  <a:close/>
                  <a:moveTo>
                    <a:pt x="306283" y="373684"/>
                  </a:moveTo>
                  <a:lnTo>
                    <a:pt x="306283" y="348558"/>
                  </a:lnTo>
                  <a:cubicBezTo>
                    <a:pt x="306283" y="345595"/>
                    <a:pt x="303878" y="343190"/>
                    <a:pt x="300914" y="343190"/>
                  </a:cubicBezTo>
                  <a:cubicBezTo>
                    <a:pt x="297951" y="343190"/>
                    <a:pt x="295545" y="345595"/>
                    <a:pt x="295545" y="348558"/>
                  </a:cubicBezTo>
                  <a:lnTo>
                    <a:pt x="295545" y="373684"/>
                  </a:lnTo>
                  <a:lnTo>
                    <a:pt x="246368" y="373684"/>
                  </a:lnTo>
                  <a:lnTo>
                    <a:pt x="246368" y="348558"/>
                  </a:lnTo>
                  <a:cubicBezTo>
                    <a:pt x="246368" y="345595"/>
                    <a:pt x="243963" y="343190"/>
                    <a:pt x="240999" y="343190"/>
                  </a:cubicBezTo>
                  <a:cubicBezTo>
                    <a:pt x="238036" y="343190"/>
                    <a:pt x="235631" y="345595"/>
                    <a:pt x="235631" y="348558"/>
                  </a:cubicBezTo>
                  <a:lnTo>
                    <a:pt x="235631" y="373684"/>
                  </a:lnTo>
                  <a:lnTo>
                    <a:pt x="186525" y="373684"/>
                  </a:lnTo>
                  <a:lnTo>
                    <a:pt x="186525" y="348558"/>
                  </a:lnTo>
                  <a:cubicBezTo>
                    <a:pt x="186525" y="345595"/>
                    <a:pt x="184120" y="343190"/>
                    <a:pt x="181156" y="343190"/>
                  </a:cubicBezTo>
                  <a:cubicBezTo>
                    <a:pt x="178193" y="343190"/>
                    <a:pt x="175787" y="345595"/>
                    <a:pt x="175787" y="348558"/>
                  </a:cubicBezTo>
                  <a:lnTo>
                    <a:pt x="175787" y="373684"/>
                  </a:lnTo>
                  <a:lnTo>
                    <a:pt x="126610" y="373684"/>
                  </a:lnTo>
                  <a:lnTo>
                    <a:pt x="126610" y="348558"/>
                  </a:lnTo>
                  <a:cubicBezTo>
                    <a:pt x="126610" y="345595"/>
                    <a:pt x="124205" y="343190"/>
                    <a:pt x="121241" y="343190"/>
                  </a:cubicBezTo>
                  <a:cubicBezTo>
                    <a:pt x="118278" y="343190"/>
                    <a:pt x="115873" y="345595"/>
                    <a:pt x="115873" y="348558"/>
                  </a:cubicBezTo>
                  <a:lnTo>
                    <a:pt x="115873" y="373684"/>
                  </a:lnTo>
                  <a:lnTo>
                    <a:pt x="66767" y="373684"/>
                  </a:lnTo>
                  <a:lnTo>
                    <a:pt x="66767" y="348558"/>
                  </a:lnTo>
                  <a:cubicBezTo>
                    <a:pt x="66767" y="345595"/>
                    <a:pt x="64362" y="343190"/>
                    <a:pt x="61398" y="343190"/>
                  </a:cubicBezTo>
                  <a:cubicBezTo>
                    <a:pt x="58435" y="343190"/>
                    <a:pt x="56030" y="345595"/>
                    <a:pt x="56030" y="348558"/>
                  </a:cubicBezTo>
                  <a:lnTo>
                    <a:pt x="56030" y="373684"/>
                  </a:lnTo>
                  <a:lnTo>
                    <a:pt x="10646" y="373684"/>
                  </a:lnTo>
                  <a:lnTo>
                    <a:pt x="10646" y="18276"/>
                  </a:lnTo>
                  <a:lnTo>
                    <a:pt x="366269" y="37382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829CCF0-5F68-4607-960F-15C89B2CC5B1}"/>
                </a:ext>
              </a:extLst>
            </p:cNvPr>
            <p:cNvSpPr/>
            <p:nvPr/>
          </p:nvSpPr>
          <p:spPr>
            <a:xfrm>
              <a:off x="10014013" y="4514173"/>
              <a:ext cx="182099" cy="182101"/>
            </a:xfrm>
            <a:custGeom>
              <a:avLst/>
              <a:gdLst>
                <a:gd name="connsiteX0" fmla="*/ 5278 w 182099"/>
                <a:gd name="connsiteY0" fmla="*/ 181986 h 182101"/>
                <a:gd name="connsiteX1" fmla="*/ 176647 w 182099"/>
                <a:gd name="connsiteY1" fmla="*/ 181986 h 182101"/>
                <a:gd name="connsiteX2" fmla="*/ 182009 w 182099"/>
                <a:gd name="connsiteY2" fmla="*/ 176610 h 182101"/>
                <a:gd name="connsiteX3" fmla="*/ 180441 w 182099"/>
                <a:gd name="connsiteY3" fmla="*/ 172823 h 182101"/>
                <a:gd name="connsiteX4" fmla="*/ 9072 w 182099"/>
                <a:gd name="connsiteY4" fmla="*/ 1454 h 182101"/>
                <a:gd name="connsiteX5" fmla="*/ 1477 w 182099"/>
                <a:gd name="connsiteY5" fmla="*/ 1461 h 182101"/>
                <a:gd name="connsiteX6" fmla="*/ -91 w 182099"/>
                <a:gd name="connsiteY6" fmla="*/ 5248 h 182101"/>
                <a:gd name="connsiteX7" fmla="*/ -91 w 182099"/>
                <a:gd name="connsiteY7" fmla="*/ 176617 h 182101"/>
                <a:gd name="connsiteX8" fmla="*/ 5135 w 182099"/>
                <a:gd name="connsiteY8" fmla="*/ 181986 h 182101"/>
                <a:gd name="connsiteX9" fmla="*/ 5278 w 182099"/>
                <a:gd name="connsiteY9" fmla="*/ 181986 h 182101"/>
                <a:gd name="connsiteX10" fmla="*/ 10647 w 182099"/>
                <a:gd name="connsiteY10" fmla="*/ 18204 h 182101"/>
                <a:gd name="connsiteX11" fmla="*/ 163690 w 182099"/>
                <a:gd name="connsiteY11" fmla="*/ 171248 h 182101"/>
                <a:gd name="connsiteX12" fmla="*/ 10647 w 182099"/>
                <a:gd name="connsiteY12" fmla="*/ 171248 h 18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099" h="182101">
                  <a:moveTo>
                    <a:pt x="5278" y="181986"/>
                  </a:moveTo>
                  <a:lnTo>
                    <a:pt x="176647" y="181986"/>
                  </a:lnTo>
                  <a:cubicBezTo>
                    <a:pt x="179611" y="181986"/>
                    <a:pt x="182016" y="179581"/>
                    <a:pt x="182009" y="176610"/>
                  </a:cubicBezTo>
                  <a:cubicBezTo>
                    <a:pt x="182009" y="175192"/>
                    <a:pt x="181443" y="173832"/>
                    <a:pt x="180441" y="172823"/>
                  </a:cubicBezTo>
                  <a:lnTo>
                    <a:pt x="9072" y="1454"/>
                  </a:lnTo>
                  <a:cubicBezTo>
                    <a:pt x="6975" y="-643"/>
                    <a:pt x="3574" y="-636"/>
                    <a:pt x="1477" y="1461"/>
                  </a:cubicBezTo>
                  <a:cubicBezTo>
                    <a:pt x="475" y="2463"/>
                    <a:pt x="-91" y="3823"/>
                    <a:pt x="-91" y="5248"/>
                  </a:cubicBezTo>
                  <a:lnTo>
                    <a:pt x="-91" y="176617"/>
                  </a:lnTo>
                  <a:cubicBezTo>
                    <a:pt x="-134" y="179545"/>
                    <a:pt x="2207" y="181943"/>
                    <a:pt x="5135" y="181986"/>
                  </a:cubicBezTo>
                  <a:cubicBezTo>
                    <a:pt x="5185" y="181986"/>
                    <a:pt x="5228" y="181986"/>
                    <a:pt x="5278" y="181986"/>
                  </a:cubicBezTo>
                  <a:close/>
                  <a:moveTo>
                    <a:pt x="10647" y="18204"/>
                  </a:moveTo>
                  <a:lnTo>
                    <a:pt x="163690" y="171248"/>
                  </a:lnTo>
                  <a:lnTo>
                    <a:pt x="10647" y="171248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99F6C8E1-97C1-426A-953A-0AAF9D158AF5}"/>
                </a:ext>
              </a:extLst>
            </p:cNvPr>
            <p:cNvSpPr/>
            <p:nvPr/>
          </p:nvSpPr>
          <p:spPr>
            <a:xfrm>
              <a:off x="10064651" y="4343980"/>
              <a:ext cx="310154" cy="310135"/>
            </a:xfrm>
            <a:custGeom>
              <a:avLst/>
              <a:gdLst>
                <a:gd name="connsiteX0" fmla="*/ 309833 w 310154"/>
                <a:gd name="connsiteY0" fmla="*/ 302930 h 310135"/>
                <a:gd name="connsiteX1" fmla="*/ 270892 w 310154"/>
                <a:gd name="connsiteY1" fmla="*/ 189113 h 310135"/>
                <a:gd name="connsiteX2" fmla="*/ 270892 w 310154"/>
                <a:gd name="connsiteY2" fmla="*/ 189113 h 310135"/>
                <a:gd name="connsiteX3" fmla="*/ 270320 w 310154"/>
                <a:gd name="connsiteY3" fmla="*/ 188254 h 310135"/>
                <a:gd name="connsiteX4" fmla="*/ 269747 w 310154"/>
                <a:gd name="connsiteY4" fmla="*/ 187324 h 310135"/>
                <a:gd name="connsiteX5" fmla="*/ 269747 w 310154"/>
                <a:gd name="connsiteY5" fmla="*/ 187324 h 310135"/>
                <a:gd name="connsiteX6" fmla="*/ 115916 w 310154"/>
                <a:gd name="connsiteY6" fmla="*/ 33349 h 310135"/>
                <a:gd name="connsiteX7" fmla="*/ 95515 w 310154"/>
                <a:gd name="connsiteY7" fmla="*/ 13306 h 310135"/>
                <a:gd name="connsiteX8" fmla="*/ 30661 w 310154"/>
                <a:gd name="connsiteY8" fmla="*/ 13306 h 310135"/>
                <a:gd name="connsiteX9" fmla="*/ 13481 w 310154"/>
                <a:gd name="connsiteY9" fmla="*/ 30558 h 310135"/>
                <a:gd name="connsiteX10" fmla="*/ 13481 w 310154"/>
                <a:gd name="connsiteY10" fmla="*/ 96128 h 310135"/>
                <a:gd name="connsiteX11" fmla="*/ 33524 w 310154"/>
                <a:gd name="connsiteY11" fmla="*/ 116171 h 310135"/>
                <a:gd name="connsiteX12" fmla="*/ 187140 w 310154"/>
                <a:gd name="connsiteY12" fmla="*/ 269787 h 310135"/>
                <a:gd name="connsiteX13" fmla="*/ 187140 w 310154"/>
                <a:gd name="connsiteY13" fmla="*/ 269787 h 310135"/>
                <a:gd name="connsiteX14" fmla="*/ 188071 w 310154"/>
                <a:gd name="connsiteY14" fmla="*/ 270431 h 310135"/>
                <a:gd name="connsiteX15" fmla="*/ 188930 w 310154"/>
                <a:gd name="connsiteY15" fmla="*/ 270932 h 310135"/>
                <a:gd name="connsiteX16" fmla="*/ 188930 w 310154"/>
                <a:gd name="connsiteY16" fmla="*/ 270932 h 310135"/>
                <a:gd name="connsiteX17" fmla="*/ 302747 w 310154"/>
                <a:gd name="connsiteY17" fmla="*/ 309945 h 310135"/>
                <a:gd name="connsiteX18" fmla="*/ 304465 w 310154"/>
                <a:gd name="connsiteY18" fmla="*/ 309945 h 310135"/>
                <a:gd name="connsiteX19" fmla="*/ 308259 w 310154"/>
                <a:gd name="connsiteY19" fmla="*/ 308370 h 310135"/>
                <a:gd name="connsiteX20" fmla="*/ 309833 w 310154"/>
                <a:gd name="connsiteY20" fmla="*/ 302930 h 310135"/>
                <a:gd name="connsiteX21" fmla="*/ 263519 w 310154"/>
                <a:gd name="connsiteY21" fmla="*/ 200710 h 310135"/>
                <a:gd name="connsiteX22" fmla="*/ 277836 w 310154"/>
                <a:gd name="connsiteY22" fmla="*/ 243659 h 310135"/>
                <a:gd name="connsiteX23" fmla="*/ 243190 w 310154"/>
                <a:gd name="connsiteY23" fmla="*/ 278162 h 310135"/>
                <a:gd name="connsiteX24" fmla="*/ 200598 w 310154"/>
                <a:gd name="connsiteY24" fmla="*/ 263846 h 310135"/>
                <a:gd name="connsiteX25" fmla="*/ 20997 w 310154"/>
                <a:gd name="connsiteY25" fmla="*/ 37788 h 310135"/>
                <a:gd name="connsiteX26" fmla="*/ 38177 w 310154"/>
                <a:gd name="connsiteY26" fmla="*/ 20536 h 310135"/>
                <a:gd name="connsiteX27" fmla="*/ 87855 w 310154"/>
                <a:gd name="connsiteY27" fmla="*/ 20536 h 310135"/>
                <a:gd name="connsiteX28" fmla="*/ 104463 w 310154"/>
                <a:gd name="connsiteY28" fmla="*/ 37143 h 310135"/>
                <a:gd name="connsiteX29" fmla="*/ 37246 w 310154"/>
                <a:gd name="connsiteY29" fmla="*/ 104431 h 310135"/>
                <a:gd name="connsiteX30" fmla="*/ 20997 w 310154"/>
                <a:gd name="connsiteY30" fmla="*/ 88182 h 310135"/>
                <a:gd name="connsiteX31" fmla="*/ 20997 w 310154"/>
                <a:gd name="connsiteY31" fmla="*/ 37788 h 310135"/>
                <a:gd name="connsiteX32" fmla="*/ 112050 w 310154"/>
                <a:gd name="connsiteY32" fmla="*/ 44946 h 310135"/>
                <a:gd name="connsiteX33" fmla="*/ 258151 w 310154"/>
                <a:gd name="connsiteY33" fmla="*/ 190975 h 310135"/>
                <a:gd name="connsiteX34" fmla="*/ 190863 w 310154"/>
                <a:gd name="connsiteY34" fmla="*/ 258191 h 310135"/>
                <a:gd name="connsiteX35" fmla="*/ 44834 w 310154"/>
                <a:gd name="connsiteY35" fmla="*/ 112162 h 310135"/>
                <a:gd name="connsiteX36" fmla="*/ 253641 w 310154"/>
                <a:gd name="connsiteY36" fmla="*/ 281598 h 310135"/>
                <a:gd name="connsiteX37" fmla="*/ 281558 w 310154"/>
                <a:gd name="connsiteY37" fmla="*/ 253824 h 310135"/>
                <a:gd name="connsiteX38" fmla="*/ 295875 w 310154"/>
                <a:gd name="connsiteY38" fmla="*/ 296130 h 31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0154" h="310135">
                  <a:moveTo>
                    <a:pt x="309833" y="302930"/>
                  </a:moveTo>
                  <a:lnTo>
                    <a:pt x="270892" y="189113"/>
                  </a:lnTo>
                  <a:lnTo>
                    <a:pt x="270892" y="189113"/>
                  </a:lnTo>
                  <a:lnTo>
                    <a:pt x="270320" y="188254"/>
                  </a:lnTo>
                  <a:lnTo>
                    <a:pt x="269747" y="187324"/>
                  </a:lnTo>
                  <a:lnTo>
                    <a:pt x="269747" y="187324"/>
                  </a:lnTo>
                  <a:lnTo>
                    <a:pt x="115916" y="33349"/>
                  </a:lnTo>
                  <a:lnTo>
                    <a:pt x="95515" y="13306"/>
                  </a:lnTo>
                  <a:cubicBezTo>
                    <a:pt x="77598" y="-4589"/>
                    <a:pt x="48578" y="-4589"/>
                    <a:pt x="30661" y="13306"/>
                  </a:cubicBezTo>
                  <a:lnTo>
                    <a:pt x="13481" y="30558"/>
                  </a:lnTo>
                  <a:cubicBezTo>
                    <a:pt x="-4615" y="48668"/>
                    <a:pt x="-4615" y="78017"/>
                    <a:pt x="13481" y="96128"/>
                  </a:cubicBezTo>
                  <a:lnTo>
                    <a:pt x="33524" y="116171"/>
                  </a:lnTo>
                  <a:lnTo>
                    <a:pt x="187140" y="269787"/>
                  </a:lnTo>
                  <a:lnTo>
                    <a:pt x="187140" y="269787"/>
                  </a:lnTo>
                  <a:cubicBezTo>
                    <a:pt x="187420" y="270045"/>
                    <a:pt x="187735" y="270260"/>
                    <a:pt x="188071" y="270431"/>
                  </a:cubicBezTo>
                  <a:cubicBezTo>
                    <a:pt x="188322" y="270653"/>
                    <a:pt x="188615" y="270818"/>
                    <a:pt x="188930" y="270932"/>
                  </a:cubicBezTo>
                  <a:lnTo>
                    <a:pt x="188930" y="270932"/>
                  </a:lnTo>
                  <a:lnTo>
                    <a:pt x="302747" y="309945"/>
                  </a:lnTo>
                  <a:cubicBezTo>
                    <a:pt x="303312" y="310045"/>
                    <a:pt x="303899" y="310045"/>
                    <a:pt x="304465" y="309945"/>
                  </a:cubicBezTo>
                  <a:cubicBezTo>
                    <a:pt x="305889" y="309945"/>
                    <a:pt x="307249" y="309380"/>
                    <a:pt x="308259" y="308370"/>
                  </a:cubicBezTo>
                  <a:cubicBezTo>
                    <a:pt x="309819" y="307032"/>
                    <a:pt x="310442" y="304898"/>
                    <a:pt x="309833" y="302930"/>
                  </a:cubicBezTo>
                  <a:close/>
                  <a:moveTo>
                    <a:pt x="263519" y="200710"/>
                  </a:moveTo>
                  <a:lnTo>
                    <a:pt x="277836" y="243659"/>
                  </a:lnTo>
                  <a:cubicBezTo>
                    <a:pt x="260391" y="247139"/>
                    <a:pt x="246740" y="260732"/>
                    <a:pt x="243190" y="278162"/>
                  </a:cubicBezTo>
                  <a:lnTo>
                    <a:pt x="200598" y="263846"/>
                  </a:lnTo>
                  <a:close/>
                  <a:moveTo>
                    <a:pt x="20997" y="37788"/>
                  </a:moveTo>
                  <a:lnTo>
                    <a:pt x="38177" y="20536"/>
                  </a:lnTo>
                  <a:cubicBezTo>
                    <a:pt x="51935" y="6907"/>
                    <a:pt x="74097" y="6907"/>
                    <a:pt x="87855" y="20536"/>
                  </a:cubicBezTo>
                  <a:lnTo>
                    <a:pt x="104463" y="37143"/>
                  </a:lnTo>
                  <a:lnTo>
                    <a:pt x="37246" y="104431"/>
                  </a:lnTo>
                  <a:lnTo>
                    <a:pt x="20997" y="88182"/>
                  </a:lnTo>
                  <a:cubicBezTo>
                    <a:pt x="7167" y="74230"/>
                    <a:pt x="7167" y="51739"/>
                    <a:pt x="20997" y="37788"/>
                  </a:cubicBezTo>
                  <a:close/>
                  <a:moveTo>
                    <a:pt x="112050" y="44946"/>
                  </a:moveTo>
                  <a:lnTo>
                    <a:pt x="258151" y="190975"/>
                  </a:lnTo>
                  <a:lnTo>
                    <a:pt x="190863" y="258191"/>
                  </a:lnTo>
                  <a:lnTo>
                    <a:pt x="44834" y="112162"/>
                  </a:lnTo>
                  <a:close/>
                  <a:moveTo>
                    <a:pt x="253641" y="281598"/>
                  </a:moveTo>
                  <a:cubicBezTo>
                    <a:pt x="256032" y="267310"/>
                    <a:pt x="267263" y="256144"/>
                    <a:pt x="281558" y="253824"/>
                  </a:cubicBezTo>
                  <a:lnTo>
                    <a:pt x="295875" y="296130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982250C-6596-47C9-A195-5D2E07C83148}"/>
                </a:ext>
              </a:extLst>
            </p:cNvPr>
            <p:cNvSpPr/>
            <p:nvPr/>
          </p:nvSpPr>
          <p:spPr>
            <a:xfrm>
              <a:off x="10168411" y="4423535"/>
              <a:ext cx="119757" cy="119760"/>
            </a:xfrm>
            <a:custGeom>
              <a:avLst/>
              <a:gdLst>
                <a:gd name="connsiteX0" fmla="*/ 110511 w 119757"/>
                <a:gd name="connsiteY0" fmla="*/ 118077 h 119760"/>
                <a:gd name="connsiteX1" fmla="*/ 118099 w 119757"/>
                <a:gd name="connsiteY1" fmla="*/ 118077 h 119760"/>
                <a:gd name="connsiteX2" fmla="*/ 118099 w 119757"/>
                <a:gd name="connsiteY2" fmla="*/ 110489 h 119760"/>
                <a:gd name="connsiteX3" fmla="*/ 8935 w 119757"/>
                <a:gd name="connsiteY3" fmla="*/ 1326 h 119760"/>
                <a:gd name="connsiteX4" fmla="*/ 1348 w 119757"/>
                <a:gd name="connsiteY4" fmla="*/ 1590 h 119760"/>
                <a:gd name="connsiteX5" fmla="*/ 1348 w 119757"/>
                <a:gd name="connsiteY5" fmla="*/ 8913 h 11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757" h="119760">
                  <a:moveTo>
                    <a:pt x="110511" y="118077"/>
                  </a:moveTo>
                  <a:cubicBezTo>
                    <a:pt x="112609" y="120167"/>
                    <a:pt x="116002" y="120167"/>
                    <a:pt x="118099" y="118077"/>
                  </a:cubicBezTo>
                  <a:cubicBezTo>
                    <a:pt x="120189" y="115979"/>
                    <a:pt x="120189" y="112586"/>
                    <a:pt x="118099" y="110489"/>
                  </a:cubicBezTo>
                  <a:lnTo>
                    <a:pt x="8935" y="1326"/>
                  </a:lnTo>
                  <a:cubicBezTo>
                    <a:pt x="6766" y="-693"/>
                    <a:pt x="3366" y="-578"/>
                    <a:pt x="1348" y="1590"/>
                  </a:cubicBezTo>
                  <a:cubicBezTo>
                    <a:pt x="-571" y="3652"/>
                    <a:pt x="-571" y="6852"/>
                    <a:pt x="1348" y="891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3897B89-7D97-4498-AE93-370FC995664B}"/>
                </a:ext>
              </a:extLst>
            </p:cNvPr>
            <p:cNvSpPr/>
            <p:nvPr/>
          </p:nvSpPr>
          <p:spPr>
            <a:xfrm>
              <a:off x="10144230" y="4447712"/>
              <a:ext cx="119865" cy="119846"/>
            </a:xfrm>
            <a:custGeom>
              <a:avLst/>
              <a:gdLst>
                <a:gd name="connsiteX0" fmla="*/ 118228 w 119865"/>
                <a:gd name="connsiteY0" fmla="*/ 118238 h 119846"/>
                <a:gd name="connsiteX1" fmla="*/ 118228 w 119865"/>
                <a:gd name="connsiteY1" fmla="*/ 110579 h 119846"/>
                <a:gd name="connsiteX2" fmla="*/ 9064 w 119865"/>
                <a:gd name="connsiteY2" fmla="*/ 1487 h 119846"/>
                <a:gd name="connsiteX3" fmla="*/ 1577 w 119865"/>
                <a:gd name="connsiteY3" fmla="*/ 1386 h 119846"/>
                <a:gd name="connsiteX4" fmla="*/ 1477 w 119865"/>
                <a:gd name="connsiteY4" fmla="*/ 1487 h 119846"/>
                <a:gd name="connsiteX5" fmla="*/ 1477 w 119865"/>
                <a:gd name="connsiteY5" fmla="*/ 9074 h 119846"/>
                <a:gd name="connsiteX6" fmla="*/ 110569 w 119865"/>
                <a:gd name="connsiteY6" fmla="*/ 118238 h 119846"/>
                <a:gd name="connsiteX7" fmla="*/ 118228 w 119865"/>
                <a:gd name="connsiteY7" fmla="*/ 118238 h 11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865" h="119846">
                  <a:moveTo>
                    <a:pt x="118228" y="118238"/>
                  </a:moveTo>
                  <a:cubicBezTo>
                    <a:pt x="120290" y="116105"/>
                    <a:pt x="120290" y="112712"/>
                    <a:pt x="118228" y="110579"/>
                  </a:cubicBezTo>
                  <a:lnTo>
                    <a:pt x="9064" y="1487"/>
                  </a:lnTo>
                  <a:cubicBezTo>
                    <a:pt x="7024" y="-611"/>
                    <a:pt x="3667" y="-654"/>
                    <a:pt x="1577" y="1386"/>
                  </a:cubicBezTo>
                  <a:cubicBezTo>
                    <a:pt x="1541" y="1422"/>
                    <a:pt x="1512" y="1451"/>
                    <a:pt x="1477" y="1487"/>
                  </a:cubicBezTo>
                  <a:cubicBezTo>
                    <a:pt x="-614" y="3584"/>
                    <a:pt x="-614" y="6977"/>
                    <a:pt x="1477" y="9074"/>
                  </a:cubicBezTo>
                  <a:lnTo>
                    <a:pt x="110569" y="118238"/>
                  </a:lnTo>
                  <a:cubicBezTo>
                    <a:pt x="112730" y="120228"/>
                    <a:pt x="116066" y="120228"/>
                    <a:pt x="118228" y="118238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1A88C994-2913-4D0C-A8F4-BF49CD9CE164}"/>
              </a:ext>
            </a:extLst>
          </p:cNvPr>
          <p:cNvGrpSpPr/>
          <p:nvPr/>
        </p:nvGrpSpPr>
        <p:grpSpPr>
          <a:xfrm>
            <a:off x="7402533" y="2365890"/>
            <a:ext cx="421729" cy="389633"/>
            <a:chOff x="7402533" y="2365890"/>
            <a:chExt cx="421729" cy="389633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DF53CE1-D431-48FB-BA7F-EDA37136BC13}"/>
                </a:ext>
              </a:extLst>
            </p:cNvPr>
            <p:cNvSpPr/>
            <p:nvPr/>
          </p:nvSpPr>
          <p:spPr>
            <a:xfrm>
              <a:off x="7402533" y="2365890"/>
              <a:ext cx="280819" cy="389633"/>
            </a:xfrm>
            <a:custGeom>
              <a:avLst/>
              <a:gdLst>
                <a:gd name="connsiteX0" fmla="*/ 275288 w 280819"/>
                <a:gd name="connsiteY0" fmla="*/ 286081 h 389633"/>
                <a:gd name="connsiteX1" fmla="*/ 269919 w 280819"/>
                <a:gd name="connsiteY1" fmla="*/ 291450 h 389633"/>
                <a:gd name="connsiteX2" fmla="*/ 269919 w 280819"/>
                <a:gd name="connsiteY2" fmla="*/ 378852 h 389633"/>
                <a:gd name="connsiteX3" fmla="*/ 10575 w 280819"/>
                <a:gd name="connsiteY3" fmla="*/ 378852 h 389633"/>
                <a:gd name="connsiteX4" fmla="*/ 10575 w 280819"/>
                <a:gd name="connsiteY4" fmla="*/ 107625 h 389633"/>
                <a:gd name="connsiteX5" fmla="*/ 111363 w 280819"/>
                <a:gd name="connsiteY5" fmla="*/ 107625 h 389633"/>
                <a:gd name="connsiteX6" fmla="*/ 116732 w 280819"/>
                <a:gd name="connsiteY6" fmla="*/ 102400 h 389633"/>
                <a:gd name="connsiteX7" fmla="*/ 116732 w 280819"/>
                <a:gd name="connsiteY7" fmla="*/ 102257 h 389633"/>
                <a:gd name="connsiteX8" fmla="*/ 116732 w 280819"/>
                <a:gd name="connsiteY8" fmla="*/ 10702 h 389633"/>
                <a:gd name="connsiteX9" fmla="*/ 269919 w 280819"/>
                <a:gd name="connsiteY9" fmla="*/ 10702 h 389633"/>
                <a:gd name="connsiteX10" fmla="*/ 269919 w 280819"/>
                <a:gd name="connsiteY10" fmla="*/ 77417 h 389633"/>
                <a:gd name="connsiteX11" fmla="*/ 275288 w 280819"/>
                <a:gd name="connsiteY11" fmla="*/ 82786 h 389633"/>
                <a:gd name="connsiteX12" fmla="*/ 280656 w 280819"/>
                <a:gd name="connsiteY12" fmla="*/ 77417 h 389633"/>
                <a:gd name="connsiteX13" fmla="*/ 280656 w 280819"/>
                <a:gd name="connsiteY13" fmla="*/ 5334 h 389633"/>
                <a:gd name="connsiteX14" fmla="*/ 275288 w 280819"/>
                <a:gd name="connsiteY14" fmla="*/ -35 h 389633"/>
                <a:gd name="connsiteX15" fmla="*/ 111363 w 280819"/>
                <a:gd name="connsiteY15" fmla="*/ -35 h 389633"/>
                <a:gd name="connsiteX16" fmla="*/ 109359 w 280819"/>
                <a:gd name="connsiteY16" fmla="*/ -35 h 389633"/>
                <a:gd name="connsiteX17" fmla="*/ 108643 w 280819"/>
                <a:gd name="connsiteY17" fmla="*/ 395 h 389633"/>
                <a:gd name="connsiteX18" fmla="*/ 107784 w 280819"/>
                <a:gd name="connsiteY18" fmla="*/ 967 h 389633"/>
                <a:gd name="connsiteX19" fmla="*/ 1627 w 280819"/>
                <a:gd name="connsiteY19" fmla="*/ 98320 h 389633"/>
                <a:gd name="connsiteX20" fmla="*/ 1627 w 280819"/>
                <a:gd name="connsiteY20" fmla="*/ 98320 h 389633"/>
                <a:gd name="connsiteX21" fmla="*/ 696 w 280819"/>
                <a:gd name="connsiteY21" fmla="*/ 99608 h 389633"/>
                <a:gd name="connsiteX22" fmla="*/ 338 w 280819"/>
                <a:gd name="connsiteY22" fmla="*/ 100109 h 389633"/>
                <a:gd name="connsiteX23" fmla="*/ -91 w 280819"/>
                <a:gd name="connsiteY23" fmla="*/ 102185 h 389633"/>
                <a:gd name="connsiteX24" fmla="*/ -91 w 280819"/>
                <a:gd name="connsiteY24" fmla="*/ 384150 h 389633"/>
                <a:gd name="connsiteX25" fmla="*/ 5277 w 280819"/>
                <a:gd name="connsiteY25" fmla="*/ 389518 h 389633"/>
                <a:gd name="connsiteX26" fmla="*/ 275359 w 280819"/>
                <a:gd name="connsiteY26" fmla="*/ 389518 h 389633"/>
                <a:gd name="connsiteX27" fmla="*/ 280728 w 280819"/>
                <a:gd name="connsiteY27" fmla="*/ 384150 h 389633"/>
                <a:gd name="connsiteX28" fmla="*/ 280728 w 280819"/>
                <a:gd name="connsiteY28" fmla="*/ 291092 h 389633"/>
                <a:gd name="connsiteX29" fmla="*/ 275288 w 280819"/>
                <a:gd name="connsiteY29" fmla="*/ 286081 h 389633"/>
                <a:gd name="connsiteX30" fmla="*/ 19093 w 280819"/>
                <a:gd name="connsiteY30" fmla="*/ 96888 h 389633"/>
                <a:gd name="connsiteX31" fmla="*/ 106138 w 280819"/>
                <a:gd name="connsiteY31" fmla="*/ 17503 h 389633"/>
                <a:gd name="connsiteX32" fmla="*/ 106138 w 280819"/>
                <a:gd name="connsiteY32" fmla="*/ 96888 h 389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0819" h="389633">
                  <a:moveTo>
                    <a:pt x="275288" y="286081"/>
                  </a:moveTo>
                  <a:cubicBezTo>
                    <a:pt x="272324" y="286081"/>
                    <a:pt x="269919" y="288486"/>
                    <a:pt x="269919" y="291450"/>
                  </a:cubicBezTo>
                  <a:lnTo>
                    <a:pt x="269919" y="378852"/>
                  </a:lnTo>
                  <a:lnTo>
                    <a:pt x="10575" y="378852"/>
                  </a:lnTo>
                  <a:lnTo>
                    <a:pt x="10575" y="107625"/>
                  </a:lnTo>
                  <a:lnTo>
                    <a:pt x="111363" y="107625"/>
                  </a:lnTo>
                  <a:cubicBezTo>
                    <a:pt x="114291" y="107668"/>
                    <a:pt x="116689" y="105328"/>
                    <a:pt x="116732" y="102400"/>
                  </a:cubicBezTo>
                  <a:cubicBezTo>
                    <a:pt x="116732" y="102350"/>
                    <a:pt x="116732" y="102307"/>
                    <a:pt x="116732" y="102257"/>
                  </a:cubicBezTo>
                  <a:lnTo>
                    <a:pt x="116732" y="10702"/>
                  </a:lnTo>
                  <a:lnTo>
                    <a:pt x="269919" y="10702"/>
                  </a:lnTo>
                  <a:lnTo>
                    <a:pt x="269919" y="77417"/>
                  </a:lnTo>
                  <a:cubicBezTo>
                    <a:pt x="269919" y="80381"/>
                    <a:pt x="272324" y="82786"/>
                    <a:pt x="275288" y="82786"/>
                  </a:cubicBezTo>
                  <a:cubicBezTo>
                    <a:pt x="278251" y="82786"/>
                    <a:pt x="280656" y="80381"/>
                    <a:pt x="280656" y="77417"/>
                  </a:cubicBezTo>
                  <a:lnTo>
                    <a:pt x="280656" y="5334"/>
                  </a:lnTo>
                  <a:cubicBezTo>
                    <a:pt x="280656" y="2370"/>
                    <a:pt x="278251" y="-35"/>
                    <a:pt x="275288" y="-35"/>
                  </a:cubicBezTo>
                  <a:lnTo>
                    <a:pt x="111363" y="-35"/>
                  </a:lnTo>
                  <a:cubicBezTo>
                    <a:pt x="110697" y="-142"/>
                    <a:pt x="110024" y="-142"/>
                    <a:pt x="109359" y="-35"/>
                  </a:cubicBezTo>
                  <a:lnTo>
                    <a:pt x="108643" y="395"/>
                  </a:lnTo>
                  <a:lnTo>
                    <a:pt x="107784" y="967"/>
                  </a:lnTo>
                  <a:lnTo>
                    <a:pt x="1627" y="98320"/>
                  </a:lnTo>
                  <a:lnTo>
                    <a:pt x="1627" y="98320"/>
                  </a:lnTo>
                  <a:cubicBezTo>
                    <a:pt x="1254" y="98699"/>
                    <a:pt x="941" y="99136"/>
                    <a:pt x="696" y="99608"/>
                  </a:cubicBezTo>
                  <a:lnTo>
                    <a:pt x="338" y="100109"/>
                  </a:lnTo>
                  <a:cubicBezTo>
                    <a:pt x="86" y="100775"/>
                    <a:pt x="-58" y="101477"/>
                    <a:pt x="-91" y="102185"/>
                  </a:cubicBezTo>
                  <a:lnTo>
                    <a:pt x="-91" y="384150"/>
                  </a:lnTo>
                  <a:cubicBezTo>
                    <a:pt x="-91" y="387113"/>
                    <a:pt x="2312" y="389518"/>
                    <a:pt x="5277" y="389518"/>
                  </a:cubicBezTo>
                  <a:lnTo>
                    <a:pt x="275359" y="389518"/>
                  </a:lnTo>
                  <a:cubicBezTo>
                    <a:pt x="278323" y="389518"/>
                    <a:pt x="280728" y="387113"/>
                    <a:pt x="280728" y="384150"/>
                  </a:cubicBezTo>
                  <a:lnTo>
                    <a:pt x="280728" y="291092"/>
                  </a:lnTo>
                  <a:cubicBezTo>
                    <a:pt x="280535" y="288243"/>
                    <a:pt x="278144" y="286038"/>
                    <a:pt x="275288" y="286081"/>
                  </a:cubicBezTo>
                  <a:close/>
                  <a:moveTo>
                    <a:pt x="19093" y="96888"/>
                  </a:moveTo>
                  <a:lnTo>
                    <a:pt x="106138" y="17503"/>
                  </a:lnTo>
                  <a:lnTo>
                    <a:pt x="106138" y="96888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C3D96D9-F64F-4FDC-AA84-91ADE97BA5DD}"/>
                </a:ext>
              </a:extLst>
            </p:cNvPr>
            <p:cNvSpPr/>
            <p:nvPr/>
          </p:nvSpPr>
          <p:spPr>
            <a:xfrm>
              <a:off x="7439899" y="2536409"/>
              <a:ext cx="150395" cy="10737"/>
            </a:xfrm>
            <a:custGeom>
              <a:avLst/>
              <a:gdLst>
                <a:gd name="connsiteX0" fmla="*/ 150304 w 150395"/>
                <a:gd name="connsiteY0" fmla="*/ 5253 h 10737"/>
                <a:gd name="connsiteX1" fmla="*/ 144935 w 150395"/>
                <a:gd name="connsiteY1" fmla="*/ -115 h 10737"/>
                <a:gd name="connsiteX2" fmla="*/ 5277 w 150395"/>
                <a:gd name="connsiteY2" fmla="*/ -115 h 10737"/>
                <a:gd name="connsiteX3" fmla="*/ -91 w 150395"/>
                <a:gd name="connsiteY3" fmla="*/ 5253 h 10737"/>
                <a:gd name="connsiteX4" fmla="*/ 5277 w 150395"/>
                <a:gd name="connsiteY4" fmla="*/ 10622 h 10737"/>
                <a:gd name="connsiteX5" fmla="*/ 144935 w 150395"/>
                <a:gd name="connsiteY5" fmla="*/ 10622 h 10737"/>
                <a:gd name="connsiteX6" fmla="*/ 150304 w 150395"/>
                <a:gd name="connsiteY6" fmla="*/ 5396 h 10737"/>
                <a:gd name="connsiteX7" fmla="*/ 150304 w 150395"/>
                <a:gd name="connsiteY7" fmla="*/ 5253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395" h="10737">
                  <a:moveTo>
                    <a:pt x="150304" y="5253"/>
                  </a:moveTo>
                  <a:cubicBezTo>
                    <a:pt x="150304" y="2290"/>
                    <a:pt x="147899" y="-115"/>
                    <a:pt x="144935" y="-115"/>
                  </a:cubicBezTo>
                  <a:lnTo>
                    <a:pt x="5277" y="-115"/>
                  </a:lnTo>
                  <a:cubicBezTo>
                    <a:pt x="2312" y="-115"/>
                    <a:pt x="-91" y="2290"/>
                    <a:pt x="-91" y="5253"/>
                  </a:cubicBezTo>
                  <a:cubicBezTo>
                    <a:pt x="-91" y="8217"/>
                    <a:pt x="2312" y="10622"/>
                    <a:pt x="5277" y="10622"/>
                  </a:cubicBezTo>
                  <a:lnTo>
                    <a:pt x="144935" y="10622"/>
                  </a:lnTo>
                  <a:cubicBezTo>
                    <a:pt x="147863" y="10665"/>
                    <a:pt x="150261" y="8324"/>
                    <a:pt x="150304" y="5396"/>
                  </a:cubicBezTo>
                  <a:cubicBezTo>
                    <a:pt x="150304" y="5346"/>
                    <a:pt x="150304" y="5303"/>
                    <a:pt x="150304" y="525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1D0EA7E-13EF-4DC4-BB69-6F727C363B4A}"/>
                </a:ext>
              </a:extLst>
            </p:cNvPr>
            <p:cNvSpPr/>
            <p:nvPr/>
          </p:nvSpPr>
          <p:spPr>
            <a:xfrm>
              <a:off x="7439899" y="2605415"/>
              <a:ext cx="109807" cy="10737"/>
            </a:xfrm>
            <a:custGeom>
              <a:avLst/>
              <a:gdLst>
                <a:gd name="connsiteX0" fmla="*/ 109717 w 109807"/>
                <a:gd name="connsiteY0" fmla="*/ 5253 h 10737"/>
                <a:gd name="connsiteX1" fmla="*/ 104348 w 109807"/>
                <a:gd name="connsiteY1" fmla="*/ -115 h 10737"/>
                <a:gd name="connsiteX2" fmla="*/ 5277 w 109807"/>
                <a:gd name="connsiteY2" fmla="*/ -115 h 10737"/>
                <a:gd name="connsiteX3" fmla="*/ -91 w 109807"/>
                <a:gd name="connsiteY3" fmla="*/ 5253 h 10737"/>
                <a:gd name="connsiteX4" fmla="*/ 5277 w 109807"/>
                <a:gd name="connsiteY4" fmla="*/ 10622 h 10737"/>
                <a:gd name="connsiteX5" fmla="*/ 104563 w 109807"/>
                <a:gd name="connsiteY5" fmla="*/ 10622 h 10737"/>
                <a:gd name="connsiteX6" fmla="*/ 109717 w 109807"/>
                <a:gd name="connsiteY6" fmla="*/ 5253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07" h="10737">
                  <a:moveTo>
                    <a:pt x="109717" y="5253"/>
                  </a:moveTo>
                  <a:cubicBezTo>
                    <a:pt x="109717" y="2290"/>
                    <a:pt x="107312" y="-115"/>
                    <a:pt x="104348" y="-115"/>
                  </a:cubicBezTo>
                  <a:lnTo>
                    <a:pt x="5277" y="-115"/>
                  </a:lnTo>
                  <a:cubicBezTo>
                    <a:pt x="2312" y="-115"/>
                    <a:pt x="-91" y="2290"/>
                    <a:pt x="-91" y="5253"/>
                  </a:cubicBezTo>
                  <a:cubicBezTo>
                    <a:pt x="-91" y="8217"/>
                    <a:pt x="2312" y="10622"/>
                    <a:pt x="5277" y="10622"/>
                  </a:cubicBezTo>
                  <a:lnTo>
                    <a:pt x="104563" y="10622"/>
                  </a:lnTo>
                  <a:cubicBezTo>
                    <a:pt x="107426" y="10472"/>
                    <a:pt x="109681" y="8124"/>
                    <a:pt x="109717" y="525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A728CF5-E861-47E0-B110-BA157C56697C}"/>
                </a:ext>
              </a:extLst>
            </p:cNvPr>
            <p:cNvSpPr/>
            <p:nvPr/>
          </p:nvSpPr>
          <p:spPr>
            <a:xfrm>
              <a:off x="7439899" y="2673705"/>
              <a:ext cx="90194" cy="10737"/>
            </a:xfrm>
            <a:custGeom>
              <a:avLst/>
              <a:gdLst>
                <a:gd name="connsiteX0" fmla="*/ 5277 w 90194"/>
                <a:gd name="connsiteY0" fmla="*/ -115 h 10737"/>
                <a:gd name="connsiteX1" fmla="*/ -91 w 90194"/>
                <a:gd name="connsiteY1" fmla="*/ 5253 h 10737"/>
                <a:gd name="connsiteX2" fmla="*/ 5277 w 90194"/>
                <a:gd name="connsiteY2" fmla="*/ 10622 h 10737"/>
                <a:gd name="connsiteX3" fmla="*/ 84734 w 90194"/>
                <a:gd name="connsiteY3" fmla="*/ 10622 h 10737"/>
                <a:gd name="connsiteX4" fmla="*/ 90103 w 90194"/>
                <a:gd name="connsiteY4" fmla="*/ 5253 h 10737"/>
                <a:gd name="connsiteX5" fmla="*/ 84734 w 90194"/>
                <a:gd name="connsiteY5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194" h="10737">
                  <a:moveTo>
                    <a:pt x="5277" y="-115"/>
                  </a:moveTo>
                  <a:cubicBezTo>
                    <a:pt x="2312" y="-115"/>
                    <a:pt x="-91" y="2290"/>
                    <a:pt x="-91" y="5253"/>
                  </a:cubicBezTo>
                  <a:cubicBezTo>
                    <a:pt x="-91" y="8217"/>
                    <a:pt x="2312" y="10622"/>
                    <a:pt x="5277" y="10622"/>
                  </a:cubicBezTo>
                  <a:lnTo>
                    <a:pt x="84734" y="10622"/>
                  </a:lnTo>
                  <a:cubicBezTo>
                    <a:pt x="87698" y="10622"/>
                    <a:pt x="90103" y="8217"/>
                    <a:pt x="90103" y="5253"/>
                  </a:cubicBezTo>
                  <a:cubicBezTo>
                    <a:pt x="90103" y="2290"/>
                    <a:pt x="87698" y="-115"/>
                    <a:pt x="84734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7276839-8ED9-4CCB-8CAD-B5A0718513C9}"/>
                </a:ext>
              </a:extLst>
            </p:cNvPr>
            <p:cNvSpPr/>
            <p:nvPr/>
          </p:nvSpPr>
          <p:spPr>
            <a:xfrm>
              <a:off x="7545883" y="2404004"/>
              <a:ext cx="278379" cy="278365"/>
            </a:xfrm>
            <a:custGeom>
              <a:avLst/>
              <a:gdLst>
                <a:gd name="connsiteX0" fmla="*/ 265868 w 278379"/>
                <a:gd name="connsiteY0" fmla="*/ 26490 h 278365"/>
                <a:gd name="connsiteX1" fmla="*/ 251551 w 278379"/>
                <a:gd name="connsiteY1" fmla="*/ 12173 h 278365"/>
                <a:gd name="connsiteX2" fmla="*/ 191923 w 278379"/>
                <a:gd name="connsiteY2" fmla="*/ 12173 h 278365"/>
                <a:gd name="connsiteX3" fmla="*/ 174099 w 278379"/>
                <a:gd name="connsiteY3" fmla="*/ 30069 h 278365"/>
                <a:gd name="connsiteX4" fmla="*/ 36660 w 278379"/>
                <a:gd name="connsiteY4" fmla="*/ 167508 h 278365"/>
                <a:gd name="connsiteX5" fmla="*/ 36660 w 278379"/>
                <a:gd name="connsiteY5" fmla="*/ 167508 h 278365"/>
                <a:gd name="connsiteX6" fmla="*/ 36016 w 278379"/>
                <a:gd name="connsiteY6" fmla="*/ 168367 h 278365"/>
                <a:gd name="connsiteX7" fmla="*/ 35515 w 278379"/>
                <a:gd name="connsiteY7" fmla="*/ 169298 h 278365"/>
                <a:gd name="connsiteX8" fmla="*/ 35515 w 278379"/>
                <a:gd name="connsiteY8" fmla="*/ 169298 h 278365"/>
                <a:gd name="connsiteX9" fmla="*/ 224 w 278379"/>
                <a:gd name="connsiteY9" fmla="*/ 271088 h 278365"/>
                <a:gd name="connsiteX10" fmla="*/ 1513 w 278379"/>
                <a:gd name="connsiteY10" fmla="*/ 276600 h 278365"/>
                <a:gd name="connsiteX11" fmla="*/ 5307 w 278379"/>
                <a:gd name="connsiteY11" fmla="*/ 278175 h 278365"/>
                <a:gd name="connsiteX12" fmla="*/ 7025 w 278379"/>
                <a:gd name="connsiteY12" fmla="*/ 278175 h 278365"/>
                <a:gd name="connsiteX13" fmla="*/ 108815 w 278379"/>
                <a:gd name="connsiteY13" fmla="*/ 243314 h 278365"/>
                <a:gd name="connsiteX14" fmla="*/ 108815 w 278379"/>
                <a:gd name="connsiteY14" fmla="*/ 243314 h 278365"/>
                <a:gd name="connsiteX15" fmla="*/ 109674 w 278379"/>
                <a:gd name="connsiteY15" fmla="*/ 242741 h 278365"/>
                <a:gd name="connsiteX16" fmla="*/ 110605 w 278379"/>
                <a:gd name="connsiteY16" fmla="*/ 242169 h 278365"/>
                <a:gd name="connsiteX17" fmla="*/ 110605 w 278379"/>
                <a:gd name="connsiteY17" fmla="*/ 242169 h 278365"/>
                <a:gd name="connsiteX18" fmla="*/ 248044 w 278379"/>
                <a:gd name="connsiteY18" fmla="*/ 104730 h 278365"/>
                <a:gd name="connsiteX19" fmla="*/ 265582 w 278379"/>
                <a:gd name="connsiteY19" fmla="*/ 87192 h 278365"/>
                <a:gd name="connsiteX20" fmla="*/ 265868 w 278379"/>
                <a:gd name="connsiteY20" fmla="*/ 26490 h 278365"/>
                <a:gd name="connsiteX21" fmla="*/ 42458 w 278379"/>
                <a:gd name="connsiteY21" fmla="*/ 180894 h 278365"/>
                <a:gd name="connsiteX22" fmla="*/ 97219 w 278379"/>
                <a:gd name="connsiteY22" fmla="*/ 235655 h 278365"/>
                <a:gd name="connsiteX23" fmla="*/ 60569 w 278379"/>
                <a:gd name="connsiteY23" fmla="*/ 248182 h 278365"/>
                <a:gd name="connsiteX24" fmla="*/ 29860 w 278379"/>
                <a:gd name="connsiteY24" fmla="*/ 217616 h 278365"/>
                <a:gd name="connsiteX25" fmla="*/ 26352 w 278379"/>
                <a:gd name="connsiteY25" fmla="*/ 228139 h 278365"/>
                <a:gd name="connsiteX26" fmla="*/ 50332 w 278379"/>
                <a:gd name="connsiteY26" fmla="*/ 251904 h 278365"/>
                <a:gd name="connsiteX27" fmla="*/ 13897 w 278379"/>
                <a:gd name="connsiteY27" fmla="*/ 263930 h 278365"/>
                <a:gd name="connsiteX28" fmla="*/ 107097 w 278379"/>
                <a:gd name="connsiteY28" fmla="*/ 230572 h 278365"/>
                <a:gd name="connsiteX29" fmla="*/ 47755 w 278379"/>
                <a:gd name="connsiteY29" fmla="*/ 170872 h 278365"/>
                <a:gd name="connsiteX30" fmla="*/ 177535 w 278379"/>
                <a:gd name="connsiteY30" fmla="*/ 41165 h 278365"/>
                <a:gd name="connsiteX31" fmla="*/ 236877 w 278379"/>
                <a:gd name="connsiteY31" fmla="*/ 100507 h 278365"/>
                <a:gd name="connsiteX32" fmla="*/ 258280 w 278379"/>
                <a:gd name="connsiteY32" fmla="*/ 79390 h 278365"/>
                <a:gd name="connsiteX33" fmla="*/ 244536 w 278379"/>
                <a:gd name="connsiteY33" fmla="*/ 93134 h 278365"/>
                <a:gd name="connsiteX34" fmla="*/ 185194 w 278379"/>
                <a:gd name="connsiteY34" fmla="*/ 33792 h 278365"/>
                <a:gd name="connsiteX35" fmla="*/ 199511 w 278379"/>
                <a:gd name="connsiteY35" fmla="*/ 19475 h 278365"/>
                <a:gd name="connsiteX36" fmla="*/ 243964 w 278379"/>
                <a:gd name="connsiteY36" fmla="*/ 19475 h 278365"/>
                <a:gd name="connsiteX37" fmla="*/ 258280 w 278379"/>
                <a:gd name="connsiteY37" fmla="*/ 33792 h 278365"/>
                <a:gd name="connsiteX38" fmla="*/ 258409 w 278379"/>
                <a:gd name="connsiteY38" fmla="*/ 79046 h 278365"/>
                <a:gd name="connsiteX39" fmla="*/ 258280 w 278379"/>
                <a:gd name="connsiteY39" fmla="*/ 79175 h 27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379" h="278365">
                  <a:moveTo>
                    <a:pt x="265868" y="26490"/>
                  </a:moveTo>
                  <a:lnTo>
                    <a:pt x="251551" y="12173"/>
                  </a:lnTo>
                  <a:cubicBezTo>
                    <a:pt x="235052" y="-4212"/>
                    <a:pt x="208423" y="-4212"/>
                    <a:pt x="191923" y="12173"/>
                  </a:cubicBezTo>
                  <a:lnTo>
                    <a:pt x="174099" y="30069"/>
                  </a:lnTo>
                  <a:lnTo>
                    <a:pt x="36660" y="167508"/>
                  </a:lnTo>
                  <a:lnTo>
                    <a:pt x="36660" y="167508"/>
                  </a:lnTo>
                  <a:cubicBezTo>
                    <a:pt x="36424" y="167780"/>
                    <a:pt x="36209" y="168066"/>
                    <a:pt x="36016" y="168367"/>
                  </a:cubicBezTo>
                  <a:cubicBezTo>
                    <a:pt x="36016" y="168367"/>
                    <a:pt x="35658" y="169011"/>
                    <a:pt x="35515" y="169298"/>
                  </a:cubicBezTo>
                  <a:lnTo>
                    <a:pt x="35515" y="169298"/>
                  </a:lnTo>
                  <a:lnTo>
                    <a:pt x="224" y="271088"/>
                  </a:lnTo>
                  <a:cubicBezTo>
                    <a:pt x="-484" y="273021"/>
                    <a:pt x="24" y="275183"/>
                    <a:pt x="1513" y="276600"/>
                  </a:cubicBezTo>
                  <a:cubicBezTo>
                    <a:pt x="2522" y="277609"/>
                    <a:pt x="3882" y="278175"/>
                    <a:pt x="5307" y="278175"/>
                  </a:cubicBezTo>
                  <a:cubicBezTo>
                    <a:pt x="5872" y="278275"/>
                    <a:pt x="6459" y="278275"/>
                    <a:pt x="7025" y="278175"/>
                  </a:cubicBezTo>
                  <a:lnTo>
                    <a:pt x="108815" y="243314"/>
                  </a:lnTo>
                  <a:lnTo>
                    <a:pt x="108815" y="243314"/>
                  </a:lnTo>
                  <a:lnTo>
                    <a:pt x="109674" y="242741"/>
                  </a:lnTo>
                  <a:cubicBezTo>
                    <a:pt x="110018" y="242613"/>
                    <a:pt x="110333" y="242419"/>
                    <a:pt x="110605" y="242169"/>
                  </a:cubicBezTo>
                  <a:lnTo>
                    <a:pt x="110605" y="242169"/>
                  </a:lnTo>
                  <a:lnTo>
                    <a:pt x="248044" y="104730"/>
                  </a:lnTo>
                  <a:lnTo>
                    <a:pt x="265582" y="87192"/>
                  </a:lnTo>
                  <a:cubicBezTo>
                    <a:pt x="282411" y="70506"/>
                    <a:pt x="282540" y="43341"/>
                    <a:pt x="265868" y="26490"/>
                  </a:cubicBezTo>
                  <a:close/>
                  <a:moveTo>
                    <a:pt x="42458" y="180894"/>
                  </a:moveTo>
                  <a:lnTo>
                    <a:pt x="97219" y="235655"/>
                  </a:lnTo>
                  <a:lnTo>
                    <a:pt x="60569" y="248182"/>
                  </a:lnTo>
                  <a:cubicBezTo>
                    <a:pt x="57161" y="232877"/>
                    <a:pt x="45178" y="220952"/>
                    <a:pt x="29860" y="217616"/>
                  </a:cubicBezTo>
                  <a:close/>
                  <a:moveTo>
                    <a:pt x="26352" y="228139"/>
                  </a:moveTo>
                  <a:cubicBezTo>
                    <a:pt x="38550" y="230229"/>
                    <a:pt x="48135" y="239728"/>
                    <a:pt x="50332" y="251904"/>
                  </a:cubicBezTo>
                  <a:lnTo>
                    <a:pt x="13897" y="263930"/>
                  </a:lnTo>
                  <a:close/>
                  <a:moveTo>
                    <a:pt x="107097" y="230572"/>
                  </a:moveTo>
                  <a:lnTo>
                    <a:pt x="47755" y="170872"/>
                  </a:lnTo>
                  <a:lnTo>
                    <a:pt x="177535" y="41165"/>
                  </a:lnTo>
                  <a:lnTo>
                    <a:pt x="236877" y="100507"/>
                  </a:lnTo>
                  <a:close/>
                  <a:moveTo>
                    <a:pt x="258280" y="79390"/>
                  </a:moveTo>
                  <a:lnTo>
                    <a:pt x="244536" y="93134"/>
                  </a:lnTo>
                  <a:lnTo>
                    <a:pt x="185194" y="33792"/>
                  </a:lnTo>
                  <a:lnTo>
                    <a:pt x="199511" y="19475"/>
                  </a:lnTo>
                  <a:cubicBezTo>
                    <a:pt x="211801" y="7234"/>
                    <a:pt x="231673" y="7234"/>
                    <a:pt x="243964" y="19475"/>
                  </a:cubicBezTo>
                  <a:lnTo>
                    <a:pt x="258280" y="33792"/>
                  </a:lnTo>
                  <a:cubicBezTo>
                    <a:pt x="270814" y="46254"/>
                    <a:pt x="270872" y="66512"/>
                    <a:pt x="258409" y="79046"/>
                  </a:cubicBezTo>
                  <a:cubicBezTo>
                    <a:pt x="258366" y="79089"/>
                    <a:pt x="258323" y="79132"/>
                    <a:pt x="258280" y="7917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2368A75-06F6-4B0B-9D61-CFFA9096A02B}"/>
                </a:ext>
              </a:extLst>
            </p:cNvPr>
            <p:cNvSpPr/>
            <p:nvPr/>
          </p:nvSpPr>
          <p:spPr>
            <a:xfrm>
              <a:off x="7623229" y="2474984"/>
              <a:ext cx="108235" cy="108170"/>
            </a:xfrm>
            <a:custGeom>
              <a:avLst/>
              <a:gdLst>
                <a:gd name="connsiteX0" fmla="*/ 1476 w 108235"/>
                <a:gd name="connsiteY0" fmla="*/ 98891 h 108170"/>
                <a:gd name="connsiteX1" fmla="*/ 1476 w 108235"/>
                <a:gd name="connsiteY1" fmla="*/ 106478 h 108170"/>
                <a:gd name="connsiteX2" fmla="*/ 5270 w 108235"/>
                <a:gd name="connsiteY2" fmla="*/ 108053 h 108170"/>
                <a:gd name="connsiteX3" fmla="*/ 9064 w 108235"/>
                <a:gd name="connsiteY3" fmla="*/ 106478 h 108170"/>
                <a:gd name="connsiteX4" fmla="*/ 106703 w 108235"/>
                <a:gd name="connsiteY4" fmla="*/ 8911 h 108170"/>
                <a:gd name="connsiteX5" fmla="*/ 106438 w 108235"/>
                <a:gd name="connsiteY5" fmla="*/ 1323 h 108170"/>
                <a:gd name="connsiteX6" fmla="*/ 99115 w 108235"/>
                <a:gd name="connsiteY6" fmla="*/ 1323 h 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235" h="108170">
                  <a:moveTo>
                    <a:pt x="1476" y="98891"/>
                  </a:moveTo>
                  <a:cubicBezTo>
                    <a:pt x="-614" y="100988"/>
                    <a:pt x="-614" y="104381"/>
                    <a:pt x="1476" y="106478"/>
                  </a:cubicBezTo>
                  <a:cubicBezTo>
                    <a:pt x="2479" y="107495"/>
                    <a:pt x="3846" y="108060"/>
                    <a:pt x="5270" y="108053"/>
                  </a:cubicBezTo>
                  <a:cubicBezTo>
                    <a:pt x="6702" y="108089"/>
                    <a:pt x="8076" y="107516"/>
                    <a:pt x="9064" y="106478"/>
                  </a:cubicBezTo>
                  <a:lnTo>
                    <a:pt x="106703" y="8911"/>
                  </a:lnTo>
                  <a:cubicBezTo>
                    <a:pt x="108722" y="6742"/>
                    <a:pt x="108607" y="3342"/>
                    <a:pt x="106438" y="1323"/>
                  </a:cubicBezTo>
                  <a:cubicBezTo>
                    <a:pt x="104377" y="-595"/>
                    <a:pt x="101177" y="-595"/>
                    <a:pt x="99115" y="132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46C59EE-44BE-43B5-B238-7EE8133953F4}"/>
                </a:ext>
              </a:extLst>
            </p:cNvPr>
            <p:cNvSpPr/>
            <p:nvPr/>
          </p:nvSpPr>
          <p:spPr>
            <a:xfrm>
              <a:off x="7644838" y="2496674"/>
              <a:ext cx="108745" cy="108526"/>
            </a:xfrm>
            <a:custGeom>
              <a:avLst/>
              <a:gdLst>
                <a:gd name="connsiteX0" fmla="*/ 1629 w 108745"/>
                <a:gd name="connsiteY0" fmla="*/ 106836 h 108526"/>
                <a:gd name="connsiteX1" fmla="*/ 5423 w 108745"/>
                <a:gd name="connsiteY1" fmla="*/ 108411 h 108526"/>
                <a:gd name="connsiteX2" fmla="*/ 9217 w 108745"/>
                <a:gd name="connsiteY2" fmla="*/ 106836 h 108526"/>
                <a:gd name="connsiteX3" fmla="*/ 107213 w 108745"/>
                <a:gd name="connsiteY3" fmla="*/ 8911 h 108526"/>
                <a:gd name="connsiteX4" fmla="*/ 106948 w 108745"/>
                <a:gd name="connsiteY4" fmla="*/ 1323 h 108526"/>
                <a:gd name="connsiteX5" fmla="*/ 99626 w 108745"/>
                <a:gd name="connsiteY5" fmla="*/ 1323 h 108526"/>
                <a:gd name="connsiteX6" fmla="*/ 1629 w 108745"/>
                <a:gd name="connsiteY6" fmla="*/ 98962 h 108526"/>
                <a:gd name="connsiteX7" fmla="*/ 1342 w 108745"/>
                <a:gd name="connsiteY7" fmla="*/ 106550 h 108526"/>
                <a:gd name="connsiteX8" fmla="*/ 1629 w 108745"/>
                <a:gd name="connsiteY8" fmla="*/ 106836 h 10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45" h="108526">
                  <a:moveTo>
                    <a:pt x="1629" y="106836"/>
                  </a:moveTo>
                  <a:cubicBezTo>
                    <a:pt x="2631" y="107853"/>
                    <a:pt x="3998" y="108418"/>
                    <a:pt x="5423" y="108411"/>
                  </a:cubicBezTo>
                  <a:cubicBezTo>
                    <a:pt x="6847" y="108425"/>
                    <a:pt x="8222" y="107860"/>
                    <a:pt x="9217" y="106836"/>
                  </a:cubicBezTo>
                  <a:lnTo>
                    <a:pt x="107213" y="8911"/>
                  </a:lnTo>
                  <a:cubicBezTo>
                    <a:pt x="109232" y="6742"/>
                    <a:pt x="109117" y="3342"/>
                    <a:pt x="106948" y="1323"/>
                  </a:cubicBezTo>
                  <a:cubicBezTo>
                    <a:pt x="104887" y="-595"/>
                    <a:pt x="101687" y="-595"/>
                    <a:pt x="99626" y="1323"/>
                  </a:cubicBezTo>
                  <a:lnTo>
                    <a:pt x="1629" y="98962"/>
                  </a:lnTo>
                  <a:cubicBezTo>
                    <a:pt x="-547" y="100981"/>
                    <a:pt x="-676" y="104374"/>
                    <a:pt x="1342" y="106550"/>
                  </a:cubicBezTo>
                  <a:cubicBezTo>
                    <a:pt x="1436" y="106650"/>
                    <a:pt x="1529" y="106743"/>
                    <a:pt x="1629" y="106836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A87CB3B-F615-475D-BD5C-16C6866B752A}"/>
              </a:ext>
            </a:extLst>
          </p:cNvPr>
          <p:cNvGrpSpPr/>
          <p:nvPr/>
        </p:nvGrpSpPr>
        <p:grpSpPr>
          <a:xfrm>
            <a:off x="9956990" y="3674071"/>
            <a:ext cx="417325" cy="419502"/>
            <a:chOff x="9956990" y="3674071"/>
            <a:chExt cx="417325" cy="419502"/>
          </a:xfrm>
        </p:grpSpPr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A905D49-694B-4EC5-AD96-5B67D7DD505B}"/>
                </a:ext>
              </a:extLst>
            </p:cNvPr>
            <p:cNvSpPr/>
            <p:nvPr/>
          </p:nvSpPr>
          <p:spPr>
            <a:xfrm>
              <a:off x="9956990" y="3674071"/>
              <a:ext cx="417325" cy="419502"/>
            </a:xfrm>
            <a:custGeom>
              <a:avLst/>
              <a:gdLst>
                <a:gd name="connsiteX0" fmla="*/ 409979 w 417325"/>
                <a:gd name="connsiteY0" fmla="*/ 359948 h 419502"/>
                <a:gd name="connsiteX1" fmla="*/ 326728 w 417325"/>
                <a:gd name="connsiteY1" fmla="*/ 276626 h 419502"/>
                <a:gd name="connsiteX2" fmla="*/ 319140 w 417325"/>
                <a:gd name="connsiteY2" fmla="*/ 276626 h 419502"/>
                <a:gd name="connsiteX3" fmla="*/ 311195 w 417325"/>
                <a:gd name="connsiteY3" fmla="*/ 284643 h 419502"/>
                <a:gd name="connsiteX4" fmla="*/ 283922 w 417325"/>
                <a:gd name="connsiteY4" fmla="*/ 257370 h 419502"/>
                <a:gd name="connsiteX5" fmla="*/ 257400 w 417325"/>
                <a:gd name="connsiteY5" fmla="*/ 33996 h 419502"/>
                <a:gd name="connsiteX6" fmla="*/ 34026 w 417325"/>
                <a:gd name="connsiteY6" fmla="*/ 60525 h 419502"/>
                <a:gd name="connsiteX7" fmla="*/ 60548 w 417325"/>
                <a:gd name="connsiteY7" fmla="*/ 283892 h 419502"/>
                <a:gd name="connsiteX8" fmla="*/ 255790 w 417325"/>
                <a:gd name="connsiteY8" fmla="*/ 285144 h 419502"/>
                <a:gd name="connsiteX9" fmla="*/ 283206 w 417325"/>
                <a:gd name="connsiteY9" fmla="*/ 312560 h 419502"/>
                <a:gd name="connsiteX10" fmla="*/ 274687 w 417325"/>
                <a:gd name="connsiteY10" fmla="*/ 321150 h 419502"/>
                <a:gd name="connsiteX11" fmla="*/ 274687 w 417325"/>
                <a:gd name="connsiteY11" fmla="*/ 328738 h 419502"/>
                <a:gd name="connsiteX12" fmla="*/ 357723 w 417325"/>
                <a:gd name="connsiteY12" fmla="*/ 411989 h 419502"/>
                <a:gd name="connsiteX13" fmla="*/ 393515 w 417325"/>
                <a:gd name="connsiteY13" fmla="*/ 411989 h 419502"/>
                <a:gd name="connsiteX14" fmla="*/ 409693 w 417325"/>
                <a:gd name="connsiteY14" fmla="*/ 395740 h 419502"/>
                <a:gd name="connsiteX15" fmla="*/ 409979 w 417325"/>
                <a:gd name="connsiteY15" fmla="*/ 359948 h 419502"/>
                <a:gd name="connsiteX16" fmla="*/ 54356 w 417325"/>
                <a:gd name="connsiteY16" fmla="*/ 263884 h 419502"/>
                <a:gd name="connsiteX17" fmla="*/ 54399 w 417325"/>
                <a:gd name="connsiteY17" fmla="*/ 54333 h 419502"/>
                <a:gd name="connsiteX18" fmla="*/ 263950 w 417325"/>
                <a:gd name="connsiteY18" fmla="*/ 54376 h 419502"/>
                <a:gd name="connsiteX19" fmla="*/ 263950 w 417325"/>
                <a:gd name="connsiteY19" fmla="*/ 263884 h 419502"/>
                <a:gd name="connsiteX20" fmla="*/ 55716 w 417325"/>
                <a:gd name="connsiteY20" fmla="*/ 265244 h 419502"/>
                <a:gd name="connsiteX21" fmla="*/ 54356 w 417325"/>
                <a:gd name="connsiteY21" fmla="*/ 263884 h 419502"/>
                <a:gd name="connsiteX22" fmla="*/ 264093 w 417325"/>
                <a:gd name="connsiteY22" fmla="*/ 278201 h 419502"/>
                <a:gd name="connsiteX23" fmla="*/ 271252 w 417325"/>
                <a:gd name="connsiteY23" fmla="*/ 271400 h 419502"/>
                <a:gd name="connsiteX24" fmla="*/ 276620 w 417325"/>
                <a:gd name="connsiteY24" fmla="*/ 265459 h 419502"/>
                <a:gd name="connsiteX25" fmla="*/ 303321 w 417325"/>
                <a:gd name="connsiteY25" fmla="*/ 292159 h 419502"/>
                <a:gd name="connsiteX26" fmla="*/ 290507 w 417325"/>
                <a:gd name="connsiteY26" fmla="*/ 304901 h 419502"/>
                <a:gd name="connsiteX27" fmla="*/ 402391 w 417325"/>
                <a:gd name="connsiteY27" fmla="*/ 388080 h 419502"/>
                <a:gd name="connsiteX28" fmla="*/ 386357 w 417325"/>
                <a:gd name="connsiteY28" fmla="*/ 404401 h 419502"/>
                <a:gd name="connsiteX29" fmla="*/ 365669 w 417325"/>
                <a:gd name="connsiteY29" fmla="*/ 404401 h 419502"/>
                <a:gd name="connsiteX30" fmla="*/ 286141 w 417325"/>
                <a:gd name="connsiteY30" fmla="*/ 325302 h 419502"/>
                <a:gd name="connsiteX31" fmla="*/ 294659 w 417325"/>
                <a:gd name="connsiteY31" fmla="*/ 316784 h 419502"/>
                <a:gd name="connsiteX32" fmla="*/ 294659 w 417325"/>
                <a:gd name="connsiteY32" fmla="*/ 316784 h 419502"/>
                <a:gd name="connsiteX33" fmla="*/ 314989 w 417325"/>
                <a:gd name="connsiteY33" fmla="*/ 296454 h 419502"/>
                <a:gd name="connsiteX34" fmla="*/ 314989 w 417325"/>
                <a:gd name="connsiteY34" fmla="*/ 296454 h 419502"/>
                <a:gd name="connsiteX35" fmla="*/ 322934 w 417325"/>
                <a:gd name="connsiteY35" fmla="*/ 288580 h 419502"/>
                <a:gd name="connsiteX36" fmla="*/ 402391 w 417325"/>
                <a:gd name="connsiteY36" fmla="*/ 368037 h 419502"/>
                <a:gd name="connsiteX37" fmla="*/ 402391 w 417325"/>
                <a:gd name="connsiteY37" fmla="*/ 388152 h 41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7325" h="419502">
                  <a:moveTo>
                    <a:pt x="409979" y="359948"/>
                  </a:moveTo>
                  <a:lnTo>
                    <a:pt x="326728" y="276626"/>
                  </a:lnTo>
                  <a:cubicBezTo>
                    <a:pt x="324631" y="274536"/>
                    <a:pt x="321238" y="274536"/>
                    <a:pt x="319140" y="276626"/>
                  </a:cubicBezTo>
                  <a:lnTo>
                    <a:pt x="311195" y="284643"/>
                  </a:lnTo>
                  <a:lnTo>
                    <a:pt x="283922" y="257370"/>
                  </a:lnTo>
                  <a:cubicBezTo>
                    <a:pt x="338282" y="188364"/>
                    <a:pt x="326406" y="88356"/>
                    <a:pt x="257400" y="33996"/>
                  </a:cubicBezTo>
                  <a:cubicBezTo>
                    <a:pt x="188387" y="-20356"/>
                    <a:pt x="88386" y="-8481"/>
                    <a:pt x="34026" y="60525"/>
                  </a:cubicBezTo>
                  <a:cubicBezTo>
                    <a:pt x="-20334" y="129531"/>
                    <a:pt x="-8458" y="229539"/>
                    <a:pt x="60548" y="283892"/>
                  </a:cubicBezTo>
                  <a:cubicBezTo>
                    <a:pt x="117692" y="328903"/>
                    <a:pt x="198080" y="329418"/>
                    <a:pt x="255790" y="285144"/>
                  </a:cubicBezTo>
                  <a:lnTo>
                    <a:pt x="283206" y="312560"/>
                  </a:lnTo>
                  <a:lnTo>
                    <a:pt x="274687" y="321150"/>
                  </a:lnTo>
                  <a:cubicBezTo>
                    <a:pt x="272597" y="323248"/>
                    <a:pt x="272597" y="326641"/>
                    <a:pt x="274687" y="328738"/>
                  </a:cubicBezTo>
                  <a:lnTo>
                    <a:pt x="357723" y="411989"/>
                  </a:lnTo>
                  <a:cubicBezTo>
                    <a:pt x="367616" y="421853"/>
                    <a:pt x="383622" y="421853"/>
                    <a:pt x="393515" y="411989"/>
                  </a:cubicBezTo>
                  <a:lnTo>
                    <a:pt x="409693" y="395740"/>
                  </a:lnTo>
                  <a:cubicBezTo>
                    <a:pt x="419635" y="385926"/>
                    <a:pt x="419764" y="369920"/>
                    <a:pt x="409979" y="359948"/>
                  </a:cubicBezTo>
                  <a:close/>
                  <a:moveTo>
                    <a:pt x="54356" y="263884"/>
                  </a:moveTo>
                  <a:cubicBezTo>
                    <a:pt x="-3497" y="206010"/>
                    <a:pt x="-3483" y="112186"/>
                    <a:pt x="54399" y="54333"/>
                  </a:cubicBezTo>
                  <a:cubicBezTo>
                    <a:pt x="112273" y="-3520"/>
                    <a:pt x="206097" y="-3506"/>
                    <a:pt x="263950" y="54376"/>
                  </a:cubicBezTo>
                  <a:cubicBezTo>
                    <a:pt x="321789" y="112236"/>
                    <a:pt x="321789" y="206024"/>
                    <a:pt x="263950" y="263884"/>
                  </a:cubicBezTo>
                  <a:cubicBezTo>
                    <a:pt x="206827" y="321759"/>
                    <a:pt x="113598" y="322374"/>
                    <a:pt x="55716" y="265244"/>
                  </a:cubicBezTo>
                  <a:cubicBezTo>
                    <a:pt x="55258" y="264793"/>
                    <a:pt x="54807" y="264342"/>
                    <a:pt x="54356" y="263884"/>
                  </a:cubicBezTo>
                  <a:close/>
                  <a:moveTo>
                    <a:pt x="264093" y="278201"/>
                  </a:moveTo>
                  <a:cubicBezTo>
                    <a:pt x="266599" y="275982"/>
                    <a:pt x="269176" y="273834"/>
                    <a:pt x="271252" y="271400"/>
                  </a:cubicBezTo>
                  <a:cubicBezTo>
                    <a:pt x="273327" y="268967"/>
                    <a:pt x="274831" y="267463"/>
                    <a:pt x="276620" y="265459"/>
                  </a:cubicBezTo>
                  <a:lnTo>
                    <a:pt x="303321" y="292159"/>
                  </a:lnTo>
                  <a:lnTo>
                    <a:pt x="290507" y="304901"/>
                  </a:lnTo>
                  <a:close/>
                  <a:moveTo>
                    <a:pt x="402391" y="388080"/>
                  </a:moveTo>
                  <a:lnTo>
                    <a:pt x="386357" y="404401"/>
                  </a:lnTo>
                  <a:cubicBezTo>
                    <a:pt x="380616" y="410049"/>
                    <a:pt x="371410" y="410049"/>
                    <a:pt x="365669" y="404401"/>
                  </a:cubicBezTo>
                  <a:lnTo>
                    <a:pt x="286141" y="325302"/>
                  </a:lnTo>
                  <a:lnTo>
                    <a:pt x="294659" y="316784"/>
                  </a:lnTo>
                  <a:lnTo>
                    <a:pt x="294659" y="316784"/>
                  </a:lnTo>
                  <a:lnTo>
                    <a:pt x="314989" y="296454"/>
                  </a:lnTo>
                  <a:lnTo>
                    <a:pt x="314989" y="296454"/>
                  </a:lnTo>
                  <a:lnTo>
                    <a:pt x="322934" y="288580"/>
                  </a:lnTo>
                  <a:lnTo>
                    <a:pt x="402391" y="368037"/>
                  </a:lnTo>
                  <a:cubicBezTo>
                    <a:pt x="407896" y="373613"/>
                    <a:pt x="407896" y="382576"/>
                    <a:pt x="402391" y="388152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7770E96-2DCE-42F3-9568-821EDB951134}"/>
                </a:ext>
              </a:extLst>
            </p:cNvPr>
            <p:cNvSpPr/>
            <p:nvPr/>
          </p:nvSpPr>
          <p:spPr>
            <a:xfrm>
              <a:off x="9993683" y="3861813"/>
              <a:ext cx="162014" cy="98447"/>
            </a:xfrm>
            <a:custGeom>
              <a:avLst/>
              <a:gdLst>
                <a:gd name="connsiteX0" fmla="*/ 154744 w 162014"/>
                <a:gd name="connsiteY0" fmla="*/ 82870 h 98447"/>
                <a:gd name="connsiteX1" fmla="*/ 10433 w 162014"/>
                <a:gd name="connsiteY1" fmla="*/ 3771 h 98447"/>
                <a:gd name="connsiteX2" fmla="*/ 3912 w 162014"/>
                <a:gd name="connsiteY2" fmla="*/ 78 h 98447"/>
                <a:gd name="connsiteX3" fmla="*/ 3776 w 162014"/>
                <a:gd name="connsiteY3" fmla="*/ 121 h 98447"/>
                <a:gd name="connsiteX4" fmla="*/ 125 w 162014"/>
                <a:gd name="connsiteY4" fmla="*/ 6778 h 98447"/>
                <a:gd name="connsiteX5" fmla="*/ 122245 w 162014"/>
                <a:gd name="connsiteY5" fmla="*/ 98332 h 98447"/>
                <a:gd name="connsiteX6" fmla="*/ 158037 w 162014"/>
                <a:gd name="connsiteY6" fmla="*/ 93178 h 98447"/>
                <a:gd name="connsiteX7" fmla="*/ 161730 w 162014"/>
                <a:gd name="connsiteY7" fmla="*/ 86657 h 98447"/>
                <a:gd name="connsiteX8" fmla="*/ 161687 w 162014"/>
                <a:gd name="connsiteY8" fmla="*/ 86521 h 98447"/>
                <a:gd name="connsiteX9" fmla="*/ 154952 w 162014"/>
                <a:gd name="connsiteY9" fmla="*/ 82806 h 98447"/>
                <a:gd name="connsiteX10" fmla="*/ 154744 w 162014"/>
                <a:gd name="connsiteY10" fmla="*/ 82870 h 9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014" h="98447">
                  <a:moveTo>
                    <a:pt x="154744" y="82870"/>
                  </a:moveTo>
                  <a:cubicBezTo>
                    <a:pt x="93061" y="100780"/>
                    <a:pt x="28522" y="65397"/>
                    <a:pt x="10433" y="3771"/>
                  </a:cubicBezTo>
                  <a:cubicBezTo>
                    <a:pt x="9653" y="951"/>
                    <a:pt x="6732" y="-703"/>
                    <a:pt x="3912" y="78"/>
                  </a:cubicBezTo>
                  <a:cubicBezTo>
                    <a:pt x="3869" y="92"/>
                    <a:pt x="3819" y="106"/>
                    <a:pt x="3776" y="121"/>
                  </a:cubicBezTo>
                  <a:cubicBezTo>
                    <a:pt x="927" y="951"/>
                    <a:pt x="-705" y="3929"/>
                    <a:pt x="125" y="6778"/>
                  </a:cubicBezTo>
                  <a:cubicBezTo>
                    <a:pt x="16052" y="60980"/>
                    <a:pt x="65752" y="98246"/>
                    <a:pt x="122245" y="98332"/>
                  </a:cubicBezTo>
                  <a:cubicBezTo>
                    <a:pt x="134364" y="98361"/>
                    <a:pt x="146419" y="96629"/>
                    <a:pt x="158037" y="93178"/>
                  </a:cubicBezTo>
                  <a:cubicBezTo>
                    <a:pt x="160857" y="92398"/>
                    <a:pt x="162511" y="89477"/>
                    <a:pt x="161730" y="86657"/>
                  </a:cubicBezTo>
                  <a:cubicBezTo>
                    <a:pt x="161716" y="86614"/>
                    <a:pt x="161702" y="86564"/>
                    <a:pt x="161687" y="86521"/>
                  </a:cubicBezTo>
                  <a:cubicBezTo>
                    <a:pt x="160850" y="83636"/>
                    <a:pt x="157836" y="81968"/>
                    <a:pt x="154952" y="82806"/>
                  </a:cubicBezTo>
                  <a:cubicBezTo>
                    <a:pt x="154880" y="82827"/>
                    <a:pt x="154808" y="82849"/>
                    <a:pt x="154744" y="82870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06156780-E2D7-4448-B58B-3B189BD2207D}"/>
                </a:ext>
              </a:extLst>
            </p:cNvPr>
            <p:cNvSpPr/>
            <p:nvPr/>
          </p:nvSpPr>
          <p:spPr>
            <a:xfrm>
              <a:off x="10123787" y="3706663"/>
              <a:ext cx="90261" cy="52880"/>
            </a:xfrm>
            <a:custGeom>
              <a:avLst/>
              <a:gdLst>
                <a:gd name="connsiteX0" fmla="*/ 53201 w 90261"/>
                <a:gd name="connsiteY0" fmla="*/ 14897 h 52880"/>
                <a:gd name="connsiteX1" fmla="*/ 5814 w 90261"/>
                <a:gd name="connsiteY1" fmla="*/ -63 h 52880"/>
                <a:gd name="connsiteX2" fmla="*/ -20 w 90261"/>
                <a:gd name="connsiteY2" fmla="*/ 4310 h 52880"/>
                <a:gd name="connsiteX3" fmla="*/ -56 w 90261"/>
                <a:gd name="connsiteY3" fmla="*/ 4661 h 52880"/>
                <a:gd name="connsiteX4" fmla="*/ 4668 w 90261"/>
                <a:gd name="connsiteY4" fmla="*/ 10602 h 52880"/>
                <a:gd name="connsiteX5" fmla="*/ 80689 w 90261"/>
                <a:gd name="connsiteY5" fmla="*/ 50904 h 52880"/>
                <a:gd name="connsiteX6" fmla="*/ 84769 w 90261"/>
                <a:gd name="connsiteY6" fmla="*/ 52765 h 52880"/>
                <a:gd name="connsiteX7" fmla="*/ 88277 w 90261"/>
                <a:gd name="connsiteY7" fmla="*/ 51476 h 52880"/>
                <a:gd name="connsiteX8" fmla="*/ 88921 w 90261"/>
                <a:gd name="connsiteY8" fmla="*/ 43888 h 52880"/>
                <a:gd name="connsiteX9" fmla="*/ 53201 w 90261"/>
                <a:gd name="connsiteY9" fmla="*/ 14897 h 5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261" h="52880">
                  <a:moveTo>
                    <a:pt x="53201" y="14897"/>
                  </a:moveTo>
                  <a:cubicBezTo>
                    <a:pt x="38555" y="6816"/>
                    <a:pt x="22442" y="1733"/>
                    <a:pt x="5814" y="-63"/>
                  </a:cubicBezTo>
                  <a:cubicBezTo>
                    <a:pt x="2993" y="-464"/>
                    <a:pt x="388" y="1490"/>
                    <a:pt x="-20" y="4310"/>
                  </a:cubicBezTo>
                  <a:cubicBezTo>
                    <a:pt x="-35" y="4425"/>
                    <a:pt x="-49" y="4546"/>
                    <a:pt x="-56" y="4661"/>
                  </a:cubicBezTo>
                  <a:cubicBezTo>
                    <a:pt x="-393" y="7603"/>
                    <a:pt x="1726" y="10266"/>
                    <a:pt x="4668" y="10602"/>
                  </a:cubicBezTo>
                  <a:cubicBezTo>
                    <a:pt x="34232" y="13817"/>
                    <a:pt x="61433" y="28240"/>
                    <a:pt x="80689" y="50904"/>
                  </a:cubicBezTo>
                  <a:cubicBezTo>
                    <a:pt x="81720" y="52085"/>
                    <a:pt x="83202" y="52758"/>
                    <a:pt x="84769" y="52765"/>
                  </a:cubicBezTo>
                  <a:cubicBezTo>
                    <a:pt x="86058" y="52779"/>
                    <a:pt x="87303" y="52321"/>
                    <a:pt x="88277" y="51476"/>
                  </a:cubicBezTo>
                  <a:cubicBezTo>
                    <a:pt x="90525" y="49543"/>
                    <a:pt x="90811" y="46172"/>
                    <a:pt x="88921" y="43888"/>
                  </a:cubicBezTo>
                  <a:cubicBezTo>
                    <a:pt x="78871" y="32134"/>
                    <a:pt x="66773" y="22313"/>
                    <a:pt x="53201" y="1489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938FE52-DE9A-48F2-A6C6-D1B401C2C793}"/>
              </a:ext>
            </a:extLst>
          </p:cNvPr>
          <p:cNvGrpSpPr/>
          <p:nvPr/>
        </p:nvGrpSpPr>
        <p:grpSpPr>
          <a:xfrm>
            <a:off x="9345861" y="3005348"/>
            <a:ext cx="364356" cy="416897"/>
            <a:chOff x="9345861" y="3005348"/>
            <a:chExt cx="364356" cy="416897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E7F652C-DE13-4618-BC17-5F9F74143A28}"/>
                </a:ext>
              </a:extLst>
            </p:cNvPr>
            <p:cNvSpPr/>
            <p:nvPr/>
          </p:nvSpPr>
          <p:spPr>
            <a:xfrm>
              <a:off x="9345861" y="3005348"/>
              <a:ext cx="364356" cy="416897"/>
            </a:xfrm>
            <a:custGeom>
              <a:avLst/>
              <a:gdLst>
                <a:gd name="connsiteX0" fmla="*/ 359111 w 364356"/>
                <a:gd name="connsiteY0" fmla="*/ -115 h 416897"/>
                <a:gd name="connsiteX1" fmla="*/ 45435 w 364356"/>
                <a:gd name="connsiteY1" fmla="*/ -115 h 416897"/>
                <a:gd name="connsiteX2" fmla="*/ -91 w 364356"/>
                <a:gd name="connsiteY2" fmla="*/ 45411 h 416897"/>
                <a:gd name="connsiteX3" fmla="*/ -91 w 364356"/>
                <a:gd name="connsiteY3" fmla="*/ 371256 h 416897"/>
                <a:gd name="connsiteX4" fmla="*/ 45435 w 364356"/>
                <a:gd name="connsiteY4" fmla="*/ 416782 h 416897"/>
                <a:gd name="connsiteX5" fmla="*/ 358896 w 364356"/>
                <a:gd name="connsiteY5" fmla="*/ 416782 h 416897"/>
                <a:gd name="connsiteX6" fmla="*/ 364265 w 364356"/>
                <a:gd name="connsiteY6" fmla="*/ 411414 h 416897"/>
                <a:gd name="connsiteX7" fmla="*/ 364265 w 364356"/>
                <a:gd name="connsiteY7" fmla="*/ 5253 h 416897"/>
                <a:gd name="connsiteX8" fmla="*/ 359111 w 364356"/>
                <a:gd name="connsiteY8" fmla="*/ -115 h 416897"/>
                <a:gd name="connsiteX9" fmla="*/ 125465 w 364356"/>
                <a:gd name="connsiteY9" fmla="*/ 10622 h 416897"/>
                <a:gd name="connsiteX10" fmla="*/ 211364 w 364356"/>
                <a:gd name="connsiteY10" fmla="*/ 10622 h 416897"/>
                <a:gd name="connsiteX11" fmla="*/ 211364 w 364356"/>
                <a:gd name="connsiteY11" fmla="*/ 10980 h 416897"/>
                <a:gd name="connsiteX12" fmla="*/ 211364 w 364356"/>
                <a:gd name="connsiteY12" fmla="*/ 138612 h 416897"/>
                <a:gd name="connsiteX13" fmla="*/ 172352 w 364356"/>
                <a:gd name="connsiteY13" fmla="*/ 105040 h 416897"/>
                <a:gd name="connsiteX14" fmla="*/ 165193 w 364356"/>
                <a:gd name="connsiteY14" fmla="*/ 105040 h 416897"/>
                <a:gd name="connsiteX15" fmla="*/ 125536 w 364356"/>
                <a:gd name="connsiteY15" fmla="*/ 138755 h 416897"/>
                <a:gd name="connsiteX16" fmla="*/ 125536 w 364356"/>
                <a:gd name="connsiteY16" fmla="*/ 10980 h 416897"/>
                <a:gd name="connsiteX17" fmla="*/ 125465 w 364356"/>
                <a:gd name="connsiteY17" fmla="*/ 10622 h 416897"/>
                <a:gd name="connsiteX18" fmla="*/ 10932 w 364356"/>
                <a:gd name="connsiteY18" fmla="*/ 371256 h 416897"/>
                <a:gd name="connsiteX19" fmla="*/ 10932 w 364356"/>
                <a:gd name="connsiteY19" fmla="*/ 45411 h 416897"/>
                <a:gd name="connsiteX20" fmla="*/ 45722 w 364356"/>
                <a:gd name="connsiteY20" fmla="*/ 10622 h 416897"/>
                <a:gd name="connsiteX21" fmla="*/ 79079 w 364356"/>
                <a:gd name="connsiteY21" fmla="*/ 10622 h 416897"/>
                <a:gd name="connsiteX22" fmla="*/ 79079 w 364356"/>
                <a:gd name="connsiteY22" fmla="*/ 406045 h 416897"/>
                <a:gd name="connsiteX23" fmla="*/ 45435 w 364356"/>
                <a:gd name="connsiteY23" fmla="*/ 406045 h 416897"/>
                <a:gd name="connsiteX24" fmla="*/ 10861 w 364356"/>
                <a:gd name="connsiteY24" fmla="*/ 371256 h 416897"/>
                <a:gd name="connsiteX25" fmla="*/ 353814 w 364356"/>
                <a:gd name="connsiteY25" fmla="*/ 406045 h 416897"/>
                <a:gd name="connsiteX26" fmla="*/ 89745 w 364356"/>
                <a:gd name="connsiteY26" fmla="*/ 406045 h 416897"/>
                <a:gd name="connsiteX27" fmla="*/ 89745 w 364356"/>
                <a:gd name="connsiteY27" fmla="*/ 10622 h 416897"/>
                <a:gd name="connsiteX28" fmla="*/ 114871 w 364356"/>
                <a:gd name="connsiteY28" fmla="*/ 10622 h 416897"/>
                <a:gd name="connsiteX29" fmla="*/ 114871 w 364356"/>
                <a:gd name="connsiteY29" fmla="*/ 10980 h 416897"/>
                <a:gd name="connsiteX30" fmla="*/ 114871 w 364356"/>
                <a:gd name="connsiteY30" fmla="*/ 150352 h 416897"/>
                <a:gd name="connsiteX31" fmla="*/ 117949 w 364356"/>
                <a:gd name="connsiteY31" fmla="*/ 155219 h 416897"/>
                <a:gd name="connsiteX32" fmla="*/ 120239 w 364356"/>
                <a:gd name="connsiteY32" fmla="*/ 155720 h 416897"/>
                <a:gd name="connsiteX33" fmla="*/ 123675 w 364356"/>
                <a:gd name="connsiteY33" fmla="*/ 154432 h 416897"/>
                <a:gd name="connsiteX34" fmla="*/ 168701 w 364356"/>
                <a:gd name="connsiteY34" fmla="*/ 116135 h 416897"/>
                <a:gd name="connsiteX35" fmla="*/ 213082 w 364356"/>
                <a:gd name="connsiteY35" fmla="*/ 154360 h 416897"/>
                <a:gd name="connsiteX36" fmla="*/ 220655 w 364356"/>
                <a:gd name="connsiteY36" fmla="*/ 153802 h 416897"/>
                <a:gd name="connsiteX37" fmla="*/ 221958 w 364356"/>
                <a:gd name="connsiteY37" fmla="*/ 150352 h 416897"/>
                <a:gd name="connsiteX38" fmla="*/ 221958 w 364356"/>
                <a:gd name="connsiteY38" fmla="*/ 10980 h 416897"/>
                <a:gd name="connsiteX39" fmla="*/ 221958 w 364356"/>
                <a:gd name="connsiteY39" fmla="*/ 10622 h 416897"/>
                <a:gd name="connsiteX40" fmla="*/ 353885 w 364356"/>
                <a:gd name="connsiteY40" fmla="*/ 10622 h 41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4356" h="416897">
                  <a:moveTo>
                    <a:pt x="359111" y="-115"/>
                  </a:moveTo>
                  <a:lnTo>
                    <a:pt x="45435" y="-115"/>
                  </a:lnTo>
                  <a:cubicBezTo>
                    <a:pt x="20310" y="-80"/>
                    <a:pt x="-48" y="20286"/>
                    <a:pt x="-91" y="45411"/>
                  </a:cubicBezTo>
                  <a:lnTo>
                    <a:pt x="-91" y="371256"/>
                  </a:lnTo>
                  <a:cubicBezTo>
                    <a:pt x="-91" y="396403"/>
                    <a:pt x="20288" y="416782"/>
                    <a:pt x="45435" y="416782"/>
                  </a:cubicBezTo>
                  <a:lnTo>
                    <a:pt x="358896" y="416782"/>
                  </a:lnTo>
                  <a:cubicBezTo>
                    <a:pt x="361860" y="416782"/>
                    <a:pt x="364265" y="414377"/>
                    <a:pt x="364265" y="411414"/>
                  </a:cubicBezTo>
                  <a:lnTo>
                    <a:pt x="364265" y="5253"/>
                  </a:lnTo>
                  <a:cubicBezTo>
                    <a:pt x="364229" y="2383"/>
                    <a:pt x="361974" y="35"/>
                    <a:pt x="359111" y="-115"/>
                  </a:cubicBezTo>
                  <a:close/>
                  <a:moveTo>
                    <a:pt x="125465" y="10622"/>
                  </a:moveTo>
                  <a:lnTo>
                    <a:pt x="211364" y="10622"/>
                  </a:lnTo>
                  <a:cubicBezTo>
                    <a:pt x="211371" y="10744"/>
                    <a:pt x="211371" y="10858"/>
                    <a:pt x="211364" y="10980"/>
                  </a:cubicBezTo>
                  <a:lnTo>
                    <a:pt x="211364" y="138612"/>
                  </a:lnTo>
                  <a:lnTo>
                    <a:pt x="172352" y="105040"/>
                  </a:lnTo>
                  <a:cubicBezTo>
                    <a:pt x="170326" y="103186"/>
                    <a:pt x="167219" y="103186"/>
                    <a:pt x="165193" y="105040"/>
                  </a:cubicBezTo>
                  <a:lnTo>
                    <a:pt x="125536" y="138755"/>
                  </a:lnTo>
                  <a:lnTo>
                    <a:pt x="125536" y="10980"/>
                  </a:lnTo>
                  <a:cubicBezTo>
                    <a:pt x="125508" y="10865"/>
                    <a:pt x="125479" y="10744"/>
                    <a:pt x="125465" y="10622"/>
                  </a:cubicBezTo>
                  <a:close/>
                  <a:moveTo>
                    <a:pt x="10932" y="371256"/>
                  </a:moveTo>
                  <a:lnTo>
                    <a:pt x="10932" y="45411"/>
                  </a:lnTo>
                  <a:cubicBezTo>
                    <a:pt x="10968" y="26213"/>
                    <a:pt x="26523" y="10665"/>
                    <a:pt x="45722" y="10622"/>
                  </a:cubicBezTo>
                  <a:lnTo>
                    <a:pt x="79079" y="10622"/>
                  </a:lnTo>
                  <a:lnTo>
                    <a:pt x="79079" y="406045"/>
                  </a:lnTo>
                  <a:lnTo>
                    <a:pt x="45435" y="406045"/>
                  </a:lnTo>
                  <a:cubicBezTo>
                    <a:pt x="26323" y="405888"/>
                    <a:pt x="10897" y="390368"/>
                    <a:pt x="10861" y="371256"/>
                  </a:cubicBezTo>
                  <a:close/>
                  <a:moveTo>
                    <a:pt x="353814" y="406045"/>
                  </a:moveTo>
                  <a:lnTo>
                    <a:pt x="89745" y="406045"/>
                  </a:lnTo>
                  <a:lnTo>
                    <a:pt x="89745" y="10622"/>
                  </a:lnTo>
                  <a:lnTo>
                    <a:pt x="114871" y="10622"/>
                  </a:lnTo>
                  <a:cubicBezTo>
                    <a:pt x="114878" y="10744"/>
                    <a:pt x="114878" y="10858"/>
                    <a:pt x="114871" y="10980"/>
                  </a:cubicBezTo>
                  <a:lnTo>
                    <a:pt x="114871" y="150352"/>
                  </a:lnTo>
                  <a:cubicBezTo>
                    <a:pt x="114885" y="152427"/>
                    <a:pt x="116080" y="154317"/>
                    <a:pt x="117949" y="155219"/>
                  </a:cubicBezTo>
                  <a:cubicBezTo>
                    <a:pt x="118671" y="155527"/>
                    <a:pt x="119452" y="155699"/>
                    <a:pt x="120239" y="155720"/>
                  </a:cubicBezTo>
                  <a:cubicBezTo>
                    <a:pt x="121499" y="155699"/>
                    <a:pt x="122709" y="155241"/>
                    <a:pt x="123675" y="154432"/>
                  </a:cubicBezTo>
                  <a:lnTo>
                    <a:pt x="168701" y="116135"/>
                  </a:lnTo>
                  <a:lnTo>
                    <a:pt x="213082" y="154360"/>
                  </a:lnTo>
                  <a:cubicBezTo>
                    <a:pt x="215330" y="156300"/>
                    <a:pt x="218716" y="156049"/>
                    <a:pt x="220655" y="153802"/>
                  </a:cubicBezTo>
                  <a:cubicBezTo>
                    <a:pt x="221486" y="152843"/>
                    <a:pt x="221944" y="151618"/>
                    <a:pt x="221958" y="150352"/>
                  </a:cubicBezTo>
                  <a:lnTo>
                    <a:pt x="221958" y="10980"/>
                  </a:lnTo>
                  <a:cubicBezTo>
                    <a:pt x="221951" y="10858"/>
                    <a:pt x="221951" y="10744"/>
                    <a:pt x="221958" y="10622"/>
                  </a:cubicBezTo>
                  <a:lnTo>
                    <a:pt x="353885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D1B21CD-2465-43E2-8865-788B9EE210ED}"/>
                </a:ext>
              </a:extLst>
            </p:cNvPr>
            <p:cNvSpPr/>
            <p:nvPr/>
          </p:nvSpPr>
          <p:spPr>
            <a:xfrm>
              <a:off x="9460751" y="3190961"/>
              <a:ext cx="213889" cy="176237"/>
            </a:xfrm>
            <a:custGeom>
              <a:avLst/>
              <a:gdLst>
                <a:gd name="connsiteX0" fmla="*/ -91 w 213889"/>
                <a:gd name="connsiteY0" fmla="*/ 5254 h 176237"/>
                <a:gd name="connsiteX1" fmla="*/ -91 w 213889"/>
                <a:gd name="connsiteY1" fmla="*/ 170753 h 176237"/>
                <a:gd name="connsiteX2" fmla="*/ 5277 w 213889"/>
                <a:gd name="connsiteY2" fmla="*/ 176122 h 176237"/>
                <a:gd name="connsiteX3" fmla="*/ 208429 w 213889"/>
                <a:gd name="connsiteY3" fmla="*/ 176122 h 176237"/>
                <a:gd name="connsiteX4" fmla="*/ 213798 w 213889"/>
                <a:gd name="connsiteY4" fmla="*/ 170753 h 176237"/>
                <a:gd name="connsiteX5" fmla="*/ 213798 w 213889"/>
                <a:gd name="connsiteY5" fmla="*/ 5254 h 176237"/>
                <a:gd name="connsiteX6" fmla="*/ 208429 w 213889"/>
                <a:gd name="connsiteY6" fmla="*/ -115 h 176237"/>
                <a:gd name="connsiteX7" fmla="*/ 5277 w 213889"/>
                <a:gd name="connsiteY7" fmla="*/ -115 h 176237"/>
                <a:gd name="connsiteX8" fmla="*/ -91 w 213889"/>
                <a:gd name="connsiteY8" fmla="*/ 5111 h 176237"/>
                <a:gd name="connsiteX9" fmla="*/ -91 w 213889"/>
                <a:gd name="connsiteY9" fmla="*/ 5254 h 176237"/>
                <a:gd name="connsiteX10" fmla="*/ 10646 w 213889"/>
                <a:gd name="connsiteY10" fmla="*/ 10623 h 176237"/>
                <a:gd name="connsiteX11" fmla="*/ 203061 w 213889"/>
                <a:gd name="connsiteY11" fmla="*/ 10623 h 176237"/>
                <a:gd name="connsiteX12" fmla="*/ 203061 w 213889"/>
                <a:gd name="connsiteY12" fmla="*/ 165385 h 176237"/>
                <a:gd name="connsiteX13" fmla="*/ 10646 w 213889"/>
                <a:gd name="connsiteY13" fmla="*/ 165385 h 1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3889" h="176237">
                  <a:moveTo>
                    <a:pt x="-91" y="5254"/>
                  </a:moveTo>
                  <a:lnTo>
                    <a:pt x="-91" y="170753"/>
                  </a:lnTo>
                  <a:cubicBezTo>
                    <a:pt x="-91" y="173717"/>
                    <a:pt x="2314" y="176122"/>
                    <a:pt x="5277" y="176122"/>
                  </a:cubicBezTo>
                  <a:lnTo>
                    <a:pt x="208429" y="176122"/>
                  </a:lnTo>
                  <a:cubicBezTo>
                    <a:pt x="211378" y="176086"/>
                    <a:pt x="213762" y="173702"/>
                    <a:pt x="213798" y="170753"/>
                  </a:cubicBezTo>
                  <a:lnTo>
                    <a:pt x="213798" y="5254"/>
                  </a:lnTo>
                  <a:cubicBezTo>
                    <a:pt x="213798" y="2290"/>
                    <a:pt x="211393" y="-115"/>
                    <a:pt x="208429" y="-115"/>
                  </a:cubicBezTo>
                  <a:lnTo>
                    <a:pt x="5277" y="-115"/>
                  </a:lnTo>
                  <a:cubicBezTo>
                    <a:pt x="2350" y="-158"/>
                    <a:pt x="-48" y="2183"/>
                    <a:pt x="-91" y="5111"/>
                  </a:cubicBezTo>
                  <a:cubicBezTo>
                    <a:pt x="-91" y="5161"/>
                    <a:pt x="-91" y="5204"/>
                    <a:pt x="-91" y="5254"/>
                  </a:cubicBezTo>
                  <a:close/>
                  <a:moveTo>
                    <a:pt x="10646" y="10623"/>
                  </a:moveTo>
                  <a:lnTo>
                    <a:pt x="203061" y="10623"/>
                  </a:lnTo>
                  <a:lnTo>
                    <a:pt x="203061" y="165385"/>
                  </a:lnTo>
                  <a:lnTo>
                    <a:pt x="10646" y="165385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DA39035-87DF-49BB-BD6B-BBCF94B51B20}"/>
                </a:ext>
              </a:extLst>
            </p:cNvPr>
            <p:cNvSpPr/>
            <p:nvPr/>
          </p:nvSpPr>
          <p:spPr>
            <a:xfrm>
              <a:off x="9496972" y="3248872"/>
              <a:ext cx="138369" cy="10737"/>
            </a:xfrm>
            <a:custGeom>
              <a:avLst/>
              <a:gdLst>
                <a:gd name="connsiteX0" fmla="*/ 132909 w 138369"/>
                <a:gd name="connsiteY0" fmla="*/ -115 h 10737"/>
                <a:gd name="connsiteX1" fmla="*/ 5277 w 138369"/>
                <a:gd name="connsiteY1" fmla="*/ -115 h 10737"/>
                <a:gd name="connsiteX2" fmla="*/ -91 w 138369"/>
                <a:gd name="connsiteY2" fmla="*/ 5253 h 10737"/>
                <a:gd name="connsiteX3" fmla="*/ 5277 w 138369"/>
                <a:gd name="connsiteY3" fmla="*/ 10622 h 10737"/>
                <a:gd name="connsiteX4" fmla="*/ 132909 w 138369"/>
                <a:gd name="connsiteY4" fmla="*/ 10622 h 10737"/>
                <a:gd name="connsiteX5" fmla="*/ 138278 w 138369"/>
                <a:gd name="connsiteY5" fmla="*/ 5253 h 10737"/>
                <a:gd name="connsiteX6" fmla="*/ 132909 w 138369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69" h="10737">
                  <a:moveTo>
                    <a:pt x="132909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132909" y="10622"/>
                  </a:lnTo>
                  <a:cubicBezTo>
                    <a:pt x="135873" y="10622"/>
                    <a:pt x="138278" y="8217"/>
                    <a:pt x="138278" y="5253"/>
                  </a:cubicBezTo>
                  <a:cubicBezTo>
                    <a:pt x="138278" y="2290"/>
                    <a:pt x="135873" y="-115"/>
                    <a:pt x="132909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422A22D-B4C7-48DB-91C9-F5FBCB3E3162}"/>
                </a:ext>
              </a:extLst>
            </p:cNvPr>
            <p:cNvSpPr/>
            <p:nvPr/>
          </p:nvSpPr>
          <p:spPr>
            <a:xfrm>
              <a:off x="9496972" y="3298479"/>
              <a:ext cx="138369" cy="10737"/>
            </a:xfrm>
            <a:custGeom>
              <a:avLst/>
              <a:gdLst>
                <a:gd name="connsiteX0" fmla="*/ 132909 w 138369"/>
                <a:gd name="connsiteY0" fmla="*/ -115 h 10737"/>
                <a:gd name="connsiteX1" fmla="*/ 5277 w 138369"/>
                <a:gd name="connsiteY1" fmla="*/ -115 h 10737"/>
                <a:gd name="connsiteX2" fmla="*/ -91 w 138369"/>
                <a:gd name="connsiteY2" fmla="*/ 5253 h 10737"/>
                <a:gd name="connsiteX3" fmla="*/ 5277 w 138369"/>
                <a:gd name="connsiteY3" fmla="*/ 10622 h 10737"/>
                <a:gd name="connsiteX4" fmla="*/ 132909 w 138369"/>
                <a:gd name="connsiteY4" fmla="*/ 10622 h 10737"/>
                <a:gd name="connsiteX5" fmla="*/ 138278 w 138369"/>
                <a:gd name="connsiteY5" fmla="*/ 5253 h 10737"/>
                <a:gd name="connsiteX6" fmla="*/ 132909 w 138369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69" h="10737">
                  <a:moveTo>
                    <a:pt x="132909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132909" y="10622"/>
                  </a:lnTo>
                  <a:cubicBezTo>
                    <a:pt x="135873" y="10622"/>
                    <a:pt x="138278" y="8217"/>
                    <a:pt x="138278" y="5253"/>
                  </a:cubicBezTo>
                  <a:cubicBezTo>
                    <a:pt x="138278" y="2290"/>
                    <a:pt x="135873" y="-115"/>
                    <a:pt x="132909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72F4DC0C-EBF8-4974-BFC1-B0DF2229F02E}"/>
              </a:ext>
            </a:extLst>
          </p:cNvPr>
          <p:cNvSpPr/>
          <p:nvPr/>
        </p:nvSpPr>
        <p:spPr>
          <a:xfrm>
            <a:off x="7396878" y="4387467"/>
            <a:ext cx="414821" cy="371800"/>
          </a:xfrm>
          <a:custGeom>
            <a:avLst/>
            <a:gdLst>
              <a:gd name="connsiteX0" fmla="*/ 380872 w 414821"/>
              <a:gd name="connsiteY0" fmla="*/ 308120 h 371800"/>
              <a:gd name="connsiteX1" fmla="*/ 380872 w 414821"/>
              <a:gd name="connsiteY1" fmla="*/ -115 h 371800"/>
              <a:gd name="connsiteX2" fmla="*/ 343649 w 414821"/>
              <a:gd name="connsiteY2" fmla="*/ -115 h 371800"/>
              <a:gd name="connsiteX3" fmla="*/ 343649 w 414821"/>
              <a:gd name="connsiteY3" fmla="*/ 45841 h 371800"/>
              <a:gd name="connsiteX4" fmla="*/ 287850 w 414821"/>
              <a:gd name="connsiteY4" fmla="*/ 40178 h 371800"/>
              <a:gd name="connsiteX5" fmla="*/ 277721 w 414821"/>
              <a:gd name="connsiteY5" fmla="*/ 52641 h 371800"/>
              <a:gd name="connsiteX6" fmla="*/ 224249 w 414821"/>
              <a:gd name="connsiteY6" fmla="*/ 35726 h 371800"/>
              <a:gd name="connsiteX7" fmla="*/ 203132 w 414821"/>
              <a:gd name="connsiteY7" fmla="*/ 66385 h 371800"/>
              <a:gd name="connsiteX8" fmla="*/ 140998 w 414821"/>
              <a:gd name="connsiteY8" fmla="*/ 66385 h 371800"/>
              <a:gd name="connsiteX9" fmla="*/ 96538 w 414821"/>
              <a:gd name="connsiteY9" fmla="*/ 32369 h 371800"/>
              <a:gd name="connsiteX10" fmla="*/ 70990 w 414821"/>
              <a:gd name="connsiteY10" fmla="*/ 46699 h 371800"/>
              <a:gd name="connsiteX11" fmla="*/ 70990 w 414821"/>
              <a:gd name="connsiteY11" fmla="*/ -115 h 371800"/>
              <a:gd name="connsiteX12" fmla="*/ 33767 w 414821"/>
              <a:gd name="connsiteY12" fmla="*/ -115 h 371800"/>
              <a:gd name="connsiteX13" fmla="*/ 33767 w 414821"/>
              <a:gd name="connsiteY13" fmla="*/ 308120 h 371800"/>
              <a:gd name="connsiteX14" fmla="*/ -91 w 414821"/>
              <a:gd name="connsiteY14" fmla="*/ 308120 h 371800"/>
              <a:gd name="connsiteX15" fmla="*/ -91 w 414821"/>
              <a:gd name="connsiteY15" fmla="*/ 371685 h 371800"/>
              <a:gd name="connsiteX16" fmla="*/ 414731 w 414821"/>
              <a:gd name="connsiteY16" fmla="*/ 371685 h 371800"/>
              <a:gd name="connsiteX17" fmla="*/ 414731 w 414821"/>
              <a:gd name="connsiteY17" fmla="*/ 308120 h 371800"/>
              <a:gd name="connsiteX18" fmla="*/ 242503 w 414821"/>
              <a:gd name="connsiteY18" fmla="*/ 40185 h 371800"/>
              <a:gd name="connsiteX19" fmla="*/ 272854 w 414821"/>
              <a:gd name="connsiteY19" fmla="*/ 67387 h 371800"/>
              <a:gd name="connsiteX20" fmla="*/ 272854 w 414821"/>
              <a:gd name="connsiteY20" fmla="*/ 68461 h 371800"/>
              <a:gd name="connsiteX21" fmla="*/ 272854 w 414821"/>
              <a:gd name="connsiteY21" fmla="*/ 73328 h 371800"/>
              <a:gd name="connsiteX22" fmla="*/ 272854 w 414821"/>
              <a:gd name="connsiteY22" fmla="*/ 74331 h 371800"/>
              <a:gd name="connsiteX23" fmla="*/ 239553 w 414821"/>
              <a:gd name="connsiteY23" fmla="*/ 101732 h 371800"/>
              <a:gd name="connsiteX24" fmla="*/ 212152 w 414821"/>
              <a:gd name="connsiteY24" fmla="*/ 74331 h 371800"/>
              <a:gd name="connsiteX25" fmla="*/ 212152 w 414821"/>
              <a:gd name="connsiteY25" fmla="*/ 73257 h 371800"/>
              <a:gd name="connsiteX26" fmla="*/ 212152 w 414821"/>
              <a:gd name="connsiteY26" fmla="*/ 70823 h 371800"/>
              <a:gd name="connsiteX27" fmla="*/ 212152 w 414821"/>
              <a:gd name="connsiteY27" fmla="*/ 68389 h 371800"/>
              <a:gd name="connsiteX28" fmla="*/ 212152 w 414821"/>
              <a:gd name="connsiteY28" fmla="*/ 67315 h 371800"/>
              <a:gd name="connsiteX29" fmla="*/ 242503 w 414821"/>
              <a:gd name="connsiteY29" fmla="*/ 40185 h 371800"/>
              <a:gd name="connsiteX30" fmla="*/ 277721 w 414821"/>
              <a:gd name="connsiteY30" fmla="*/ 89077 h 371800"/>
              <a:gd name="connsiteX31" fmla="*/ 331043 w 414821"/>
              <a:gd name="connsiteY31" fmla="*/ 106127 h 371800"/>
              <a:gd name="connsiteX32" fmla="*/ 343649 w 414821"/>
              <a:gd name="connsiteY32" fmla="*/ 95877 h 371800"/>
              <a:gd name="connsiteX33" fmla="*/ 343649 w 414821"/>
              <a:gd name="connsiteY33" fmla="*/ 155935 h 371800"/>
              <a:gd name="connsiteX34" fmla="*/ 211436 w 414821"/>
              <a:gd name="connsiteY34" fmla="*/ 155935 h 371800"/>
              <a:gd name="connsiteX35" fmla="*/ 166754 w 414821"/>
              <a:gd name="connsiteY35" fmla="*/ 122040 h 371800"/>
              <a:gd name="connsiteX36" fmla="*/ 136918 w 414821"/>
              <a:gd name="connsiteY36" fmla="*/ 143122 h 371800"/>
              <a:gd name="connsiteX37" fmla="*/ 83596 w 414821"/>
              <a:gd name="connsiteY37" fmla="*/ 126070 h 371800"/>
              <a:gd name="connsiteX38" fmla="*/ 70990 w 414821"/>
              <a:gd name="connsiteY38" fmla="*/ 136321 h 371800"/>
              <a:gd name="connsiteX39" fmla="*/ 70990 w 414821"/>
              <a:gd name="connsiteY39" fmla="*/ 97165 h 371800"/>
              <a:gd name="connsiteX40" fmla="*/ 126660 w 414821"/>
              <a:gd name="connsiteY40" fmla="*/ 103064 h 371800"/>
              <a:gd name="connsiteX41" fmla="*/ 141213 w 414821"/>
              <a:gd name="connsiteY41" fmla="*/ 75691 h 371800"/>
              <a:gd name="connsiteX42" fmla="*/ 203132 w 414821"/>
              <a:gd name="connsiteY42" fmla="*/ 75691 h 371800"/>
              <a:gd name="connsiteX43" fmla="*/ 246776 w 414821"/>
              <a:gd name="connsiteY43" fmla="*/ 110752 h 371800"/>
              <a:gd name="connsiteX44" fmla="*/ 277721 w 414821"/>
              <a:gd name="connsiteY44" fmla="*/ 89434 h 371800"/>
              <a:gd name="connsiteX45" fmla="*/ 343434 w 414821"/>
              <a:gd name="connsiteY45" fmla="*/ 73328 h 371800"/>
              <a:gd name="connsiteX46" fmla="*/ 343434 w 414821"/>
              <a:gd name="connsiteY46" fmla="*/ 74331 h 371800"/>
              <a:gd name="connsiteX47" fmla="*/ 309748 w 414821"/>
              <a:gd name="connsiteY47" fmla="*/ 101417 h 371800"/>
              <a:gd name="connsiteX48" fmla="*/ 282661 w 414821"/>
              <a:gd name="connsiteY48" fmla="*/ 74331 h 371800"/>
              <a:gd name="connsiteX49" fmla="*/ 282661 w 414821"/>
              <a:gd name="connsiteY49" fmla="*/ 73328 h 371800"/>
              <a:gd name="connsiteX50" fmla="*/ 282661 w 414821"/>
              <a:gd name="connsiteY50" fmla="*/ 70894 h 371800"/>
              <a:gd name="connsiteX51" fmla="*/ 282661 w 414821"/>
              <a:gd name="connsiteY51" fmla="*/ 68461 h 371800"/>
              <a:gd name="connsiteX52" fmla="*/ 282661 w 414821"/>
              <a:gd name="connsiteY52" fmla="*/ 67387 h 371800"/>
              <a:gd name="connsiteX53" fmla="*/ 316347 w 414821"/>
              <a:gd name="connsiteY53" fmla="*/ 40300 h 371800"/>
              <a:gd name="connsiteX54" fmla="*/ 343434 w 414821"/>
              <a:gd name="connsiteY54" fmla="*/ 67387 h 371800"/>
              <a:gd name="connsiteX55" fmla="*/ 343434 w 414821"/>
              <a:gd name="connsiteY55" fmla="*/ 68461 h 371800"/>
              <a:gd name="connsiteX56" fmla="*/ 343434 w 414821"/>
              <a:gd name="connsiteY56" fmla="*/ 70894 h 371800"/>
              <a:gd name="connsiteX57" fmla="*/ 343434 w 414821"/>
              <a:gd name="connsiteY57" fmla="*/ 73328 h 371800"/>
              <a:gd name="connsiteX58" fmla="*/ 141786 w 414821"/>
              <a:gd name="connsiteY58" fmla="*/ 246200 h 371800"/>
              <a:gd name="connsiteX59" fmla="*/ 141786 w 414821"/>
              <a:gd name="connsiteY59" fmla="*/ 245771 h 371800"/>
              <a:gd name="connsiteX60" fmla="*/ 176238 w 414821"/>
              <a:gd name="connsiteY60" fmla="*/ 219665 h 371800"/>
              <a:gd name="connsiteX61" fmla="*/ 202345 w 414821"/>
              <a:gd name="connsiteY61" fmla="*/ 245771 h 371800"/>
              <a:gd name="connsiteX62" fmla="*/ 202345 w 414821"/>
              <a:gd name="connsiteY62" fmla="*/ 246200 h 371800"/>
              <a:gd name="connsiteX63" fmla="*/ 202345 w 414821"/>
              <a:gd name="connsiteY63" fmla="*/ 250137 h 371800"/>
              <a:gd name="connsiteX64" fmla="*/ 202345 w 414821"/>
              <a:gd name="connsiteY64" fmla="*/ 251641 h 371800"/>
              <a:gd name="connsiteX65" fmla="*/ 202345 w 414821"/>
              <a:gd name="connsiteY65" fmla="*/ 252715 h 371800"/>
              <a:gd name="connsiteX66" fmla="*/ 171922 w 414821"/>
              <a:gd name="connsiteY66" fmla="*/ 280847 h 371800"/>
              <a:gd name="connsiteX67" fmla="*/ 141428 w 414821"/>
              <a:gd name="connsiteY67" fmla="*/ 252715 h 371800"/>
              <a:gd name="connsiteX68" fmla="*/ 141428 w 414821"/>
              <a:gd name="connsiteY68" fmla="*/ 251712 h 371800"/>
              <a:gd name="connsiteX69" fmla="*/ 141428 w 414821"/>
              <a:gd name="connsiteY69" fmla="*/ 250137 h 371800"/>
              <a:gd name="connsiteX70" fmla="*/ 141786 w 414821"/>
              <a:gd name="connsiteY70" fmla="*/ 246200 h 371800"/>
              <a:gd name="connsiteX71" fmla="*/ 343434 w 414821"/>
              <a:gd name="connsiteY71" fmla="*/ 251641 h 371800"/>
              <a:gd name="connsiteX72" fmla="*/ 343434 w 414821"/>
              <a:gd name="connsiteY72" fmla="*/ 252643 h 371800"/>
              <a:gd name="connsiteX73" fmla="*/ 309748 w 414821"/>
              <a:gd name="connsiteY73" fmla="*/ 279730 h 371800"/>
              <a:gd name="connsiteX74" fmla="*/ 282661 w 414821"/>
              <a:gd name="connsiteY74" fmla="*/ 252643 h 371800"/>
              <a:gd name="connsiteX75" fmla="*/ 282661 w 414821"/>
              <a:gd name="connsiteY75" fmla="*/ 251569 h 371800"/>
              <a:gd name="connsiteX76" fmla="*/ 282661 w 414821"/>
              <a:gd name="connsiteY76" fmla="*/ 249136 h 371800"/>
              <a:gd name="connsiteX77" fmla="*/ 282661 w 414821"/>
              <a:gd name="connsiteY77" fmla="*/ 246702 h 371800"/>
              <a:gd name="connsiteX78" fmla="*/ 282661 w 414821"/>
              <a:gd name="connsiteY78" fmla="*/ 245628 h 371800"/>
              <a:gd name="connsiteX79" fmla="*/ 316347 w 414821"/>
              <a:gd name="connsiteY79" fmla="*/ 218541 h 371800"/>
              <a:gd name="connsiteX80" fmla="*/ 343434 w 414821"/>
              <a:gd name="connsiteY80" fmla="*/ 245628 h 371800"/>
              <a:gd name="connsiteX81" fmla="*/ 343434 w 414821"/>
              <a:gd name="connsiteY81" fmla="*/ 246702 h 371800"/>
              <a:gd name="connsiteX82" fmla="*/ 343434 w 414821"/>
              <a:gd name="connsiteY82" fmla="*/ 249136 h 371800"/>
              <a:gd name="connsiteX83" fmla="*/ 343434 w 414821"/>
              <a:gd name="connsiteY83" fmla="*/ 251641 h 371800"/>
              <a:gd name="connsiteX84" fmla="*/ 211579 w 414821"/>
              <a:gd name="connsiteY84" fmla="*/ 253717 h 371800"/>
              <a:gd name="connsiteX85" fmla="*/ 273498 w 414821"/>
              <a:gd name="connsiteY85" fmla="*/ 253717 h 371800"/>
              <a:gd name="connsiteX86" fmla="*/ 317163 w 414821"/>
              <a:gd name="connsiteY86" fmla="*/ 288742 h 371800"/>
              <a:gd name="connsiteX87" fmla="*/ 343649 w 414821"/>
              <a:gd name="connsiteY87" fmla="*/ 274261 h 371800"/>
              <a:gd name="connsiteX88" fmla="*/ 343649 w 414821"/>
              <a:gd name="connsiteY88" fmla="*/ 308191 h 371800"/>
              <a:gd name="connsiteX89" fmla="*/ 70990 w 414821"/>
              <a:gd name="connsiteY89" fmla="*/ 308191 h 371800"/>
              <a:gd name="connsiteX90" fmla="*/ 70990 w 414821"/>
              <a:gd name="connsiteY90" fmla="*/ 253788 h 371800"/>
              <a:gd name="connsiteX91" fmla="*/ 132623 w 414821"/>
              <a:gd name="connsiteY91" fmla="*/ 253788 h 371800"/>
              <a:gd name="connsiteX92" fmla="*/ 176754 w 414821"/>
              <a:gd name="connsiteY92" fmla="*/ 288399 h 371800"/>
              <a:gd name="connsiteX93" fmla="*/ 211364 w 414821"/>
              <a:gd name="connsiteY93" fmla="*/ 253788 h 371800"/>
              <a:gd name="connsiteX94" fmla="*/ 312940 w 414821"/>
              <a:gd name="connsiteY94" fmla="*/ 209550 h 371800"/>
              <a:gd name="connsiteX95" fmla="*/ 273498 w 414821"/>
              <a:gd name="connsiteY95" fmla="*/ 244698 h 371800"/>
              <a:gd name="connsiteX96" fmla="*/ 211436 w 414821"/>
              <a:gd name="connsiteY96" fmla="*/ 244698 h 371800"/>
              <a:gd name="connsiteX97" fmla="*/ 167305 w 414821"/>
              <a:gd name="connsiteY97" fmla="*/ 210087 h 371800"/>
              <a:gd name="connsiteX98" fmla="*/ 132695 w 414821"/>
              <a:gd name="connsiteY98" fmla="*/ 244698 h 371800"/>
              <a:gd name="connsiteX99" fmla="*/ 70990 w 414821"/>
              <a:gd name="connsiteY99" fmla="*/ 244698 h 371800"/>
              <a:gd name="connsiteX100" fmla="*/ 70990 w 414821"/>
              <a:gd name="connsiteY100" fmla="*/ 186000 h 371800"/>
              <a:gd name="connsiteX101" fmla="*/ 126811 w 414821"/>
              <a:gd name="connsiteY101" fmla="*/ 191411 h 371800"/>
              <a:gd name="connsiteX102" fmla="*/ 136918 w 414821"/>
              <a:gd name="connsiteY102" fmla="*/ 178841 h 371800"/>
              <a:gd name="connsiteX103" fmla="*/ 190383 w 414821"/>
              <a:gd name="connsiteY103" fmla="*/ 195778 h 371800"/>
              <a:gd name="connsiteX104" fmla="*/ 211579 w 414821"/>
              <a:gd name="connsiteY104" fmla="*/ 164525 h 371800"/>
              <a:gd name="connsiteX105" fmla="*/ 343649 w 414821"/>
              <a:gd name="connsiteY105" fmla="*/ 164525 h 371800"/>
              <a:gd name="connsiteX106" fmla="*/ 343649 w 414821"/>
              <a:gd name="connsiteY106" fmla="*/ 224153 h 371800"/>
              <a:gd name="connsiteX107" fmla="*/ 312940 w 414821"/>
              <a:gd name="connsiteY107" fmla="*/ 209550 h 371800"/>
              <a:gd name="connsiteX108" fmla="*/ 172137 w 414821"/>
              <a:gd name="connsiteY108" fmla="*/ 191726 h 371800"/>
              <a:gd name="connsiteX109" fmla="*/ 141643 w 414821"/>
              <a:gd name="connsiteY109" fmla="*/ 163666 h 371800"/>
              <a:gd name="connsiteX110" fmla="*/ 141643 w 414821"/>
              <a:gd name="connsiteY110" fmla="*/ 162592 h 371800"/>
              <a:gd name="connsiteX111" fmla="*/ 141643 w 414821"/>
              <a:gd name="connsiteY111" fmla="*/ 161017 h 371800"/>
              <a:gd name="connsiteX112" fmla="*/ 142072 w 414821"/>
              <a:gd name="connsiteY112" fmla="*/ 157223 h 371800"/>
              <a:gd name="connsiteX113" fmla="*/ 142072 w 414821"/>
              <a:gd name="connsiteY113" fmla="*/ 156650 h 371800"/>
              <a:gd name="connsiteX114" fmla="*/ 176525 w 414821"/>
              <a:gd name="connsiteY114" fmla="*/ 130544 h 371800"/>
              <a:gd name="connsiteX115" fmla="*/ 202631 w 414821"/>
              <a:gd name="connsiteY115" fmla="*/ 156650 h 371800"/>
              <a:gd name="connsiteX116" fmla="*/ 202631 w 414821"/>
              <a:gd name="connsiteY116" fmla="*/ 157152 h 371800"/>
              <a:gd name="connsiteX117" fmla="*/ 202631 w 414821"/>
              <a:gd name="connsiteY117" fmla="*/ 161017 h 371800"/>
              <a:gd name="connsiteX118" fmla="*/ 202631 w 414821"/>
              <a:gd name="connsiteY118" fmla="*/ 162592 h 371800"/>
              <a:gd name="connsiteX119" fmla="*/ 202631 w 414821"/>
              <a:gd name="connsiteY119" fmla="*/ 163594 h 371800"/>
              <a:gd name="connsiteX120" fmla="*/ 172137 w 414821"/>
              <a:gd name="connsiteY120" fmla="*/ 191726 h 371800"/>
              <a:gd name="connsiteX121" fmla="*/ 71348 w 414821"/>
              <a:gd name="connsiteY121" fmla="*/ 157223 h 371800"/>
              <a:gd name="connsiteX122" fmla="*/ 71348 w 414821"/>
              <a:gd name="connsiteY122" fmla="*/ 156722 h 371800"/>
              <a:gd name="connsiteX123" fmla="*/ 105801 w 414821"/>
              <a:gd name="connsiteY123" fmla="*/ 130616 h 371800"/>
              <a:gd name="connsiteX124" fmla="*/ 131907 w 414821"/>
              <a:gd name="connsiteY124" fmla="*/ 156722 h 371800"/>
              <a:gd name="connsiteX125" fmla="*/ 131907 w 414821"/>
              <a:gd name="connsiteY125" fmla="*/ 157295 h 371800"/>
              <a:gd name="connsiteX126" fmla="*/ 131907 w 414821"/>
              <a:gd name="connsiteY126" fmla="*/ 161089 h 371800"/>
              <a:gd name="connsiteX127" fmla="*/ 131907 w 414821"/>
              <a:gd name="connsiteY127" fmla="*/ 162664 h 371800"/>
              <a:gd name="connsiteX128" fmla="*/ 131907 w 414821"/>
              <a:gd name="connsiteY128" fmla="*/ 163737 h 371800"/>
              <a:gd name="connsiteX129" fmla="*/ 98886 w 414821"/>
              <a:gd name="connsiteY129" fmla="*/ 191633 h 371800"/>
              <a:gd name="connsiteX130" fmla="*/ 70990 w 414821"/>
              <a:gd name="connsiteY130" fmla="*/ 163737 h 371800"/>
              <a:gd name="connsiteX131" fmla="*/ 70990 w 414821"/>
              <a:gd name="connsiteY131" fmla="*/ 162664 h 371800"/>
              <a:gd name="connsiteX132" fmla="*/ 70990 w 414821"/>
              <a:gd name="connsiteY132" fmla="*/ 161089 h 371800"/>
              <a:gd name="connsiteX133" fmla="*/ 71348 w 414821"/>
              <a:gd name="connsiteY133" fmla="*/ 157152 h 371800"/>
              <a:gd name="connsiteX134" fmla="*/ 101699 w 414821"/>
              <a:gd name="connsiteY134" fmla="*/ 41402 h 371800"/>
              <a:gd name="connsiteX135" fmla="*/ 131979 w 414821"/>
              <a:gd name="connsiteY135" fmla="*/ 67816 h 371800"/>
              <a:gd name="connsiteX136" fmla="*/ 131979 w 414821"/>
              <a:gd name="connsiteY136" fmla="*/ 68318 h 371800"/>
              <a:gd name="connsiteX137" fmla="*/ 131979 w 414821"/>
              <a:gd name="connsiteY137" fmla="*/ 72183 h 371800"/>
              <a:gd name="connsiteX138" fmla="*/ 131979 w 414821"/>
              <a:gd name="connsiteY138" fmla="*/ 73686 h 371800"/>
              <a:gd name="connsiteX139" fmla="*/ 131979 w 414821"/>
              <a:gd name="connsiteY139" fmla="*/ 74760 h 371800"/>
              <a:gd name="connsiteX140" fmla="*/ 98958 w 414821"/>
              <a:gd name="connsiteY140" fmla="*/ 102656 h 371800"/>
              <a:gd name="connsiteX141" fmla="*/ 71062 w 414821"/>
              <a:gd name="connsiteY141" fmla="*/ 74760 h 371800"/>
              <a:gd name="connsiteX142" fmla="*/ 71062 w 414821"/>
              <a:gd name="connsiteY142" fmla="*/ 73686 h 371800"/>
              <a:gd name="connsiteX143" fmla="*/ 71062 w 414821"/>
              <a:gd name="connsiteY143" fmla="*/ 72183 h 371800"/>
              <a:gd name="connsiteX144" fmla="*/ 71062 w 414821"/>
              <a:gd name="connsiteY144" fmla="*/ 68318 h 371800"/>
              <a:gd name="connsiteX145" fmla="*/ 71062 w 414821"/>
              <a:gd name="connsiteY145" fmla="*/ 67816 h 371800"/>
              <a:gd name="connsiteX146" fmla="*/ 101699 w 414821"/>
              <a:gd name="connsiteY146" fmla="*/ 41402 h 371800"/>
              <a:gd name="connsiteX147" fmla="*/ 62043 w 414821"/>
              <a:gd name="connsiteY147" fmla="*/ 9190 h 371800"/>
              <a:gd name="connsiteX148" fmla="*/ 62043 w 414821"/>
              <a:gd name="connsiteY148" fmla="*/ 308478 h 371800"/>
              <a:gd name="connsiteX149" fmla="*/ 42715 w 414821"/>
              <a:gd name="connsiteY149" fmla="*/ 308478 h 371800"/>
              <a:gd name="connsiteX150" fmla="*/ 42715 w 414821"/>
              <a:gd name="connsiteY150" fmla="*/ 8832 h 371800"/>
              <a:gd name="connsiteX151" fmla="*/ 371924 w 414821"/>
              <a:gd name="connsiteY151" fmla="*/ 9190 h 371800"/>
              <a:gd name="connsiteX152" fmla="*/ 371924 w 414821"/>
              <a:gd name="connsiteY152" fmla="*/ 308478 h 371800"/>
              <a:gd name="connsiteX153" fmla="*/ 352597 w 414821"/>
              <a:gd name="connsiteY153" fmla="*/ 308478 h 371800"/>
              <a:gd name="connsiteX154" fmla="*/ 352597 w 414821"/>
              <a:gd name="connsiteY154" fmla="*/ 8832 h 371800"/>
              <a:gd name="connsiteX155" fmla="*/ 8857 w 414821"/>
              <a:gd name="connsiteY155" fmla="*/ 362737 h 371800"/>
              <a:gd name="connsiteX156" fmla="*/ 8857 w 414821"/>
              <a:gd name="connsiteY156" fmla="*/ 317068 h 371800"/>
              <a:gd name="connsiteX157" fmla="*/ 405783 w 414821"/>
              <a:gd name="connsiteY157" fmla="*/ 317068 h 371800"/>
              <a:gd name="connsiteX158" fmla="*/ 405783 w 414821"/>
              <a:gd name="connsiteY158" fmla="*/ 362737 h 3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14821" h="371800">
                <a:moveTo>
                  <a:pt x="380872" y="308120"/>
                </a:moveTo>
                <a:lnTo>
                  <a:pt x="380872" y="-115"/>
                </a:lnTo>
                <a:lnTo>
                  <a:pt x="343649" y="-115"/>
                </a:lnTo>
                <a:lnTo>
                  <a:pt x="343649" y="45841"/>
                </a:lnTo>
                <a:cubicBezTo>
                  <a:pt x="329805" y="28868"/>
                  <a:pt x="304823" y="26334"/>
                  <a:pt x="287850" y="40178"/>
                </a:cubicBezTo>
                <a:cubicBezTo>
                  <a:pt x="283663" y="43600"/>
                  <a:pt x="280212" y="47838"/>
                  <a:pt x="277721" y="52641"/>
                </a:cubicBezTo>
                <a:cubicBezTo>
                  <a:pt x="267628" y="33206"/>
                  <a:pt x="243684" y="25633"/>
                  <a:pt x="224249" y="35726"/>
                </a:cubicBezTo>
                <a:cubicBezTo>
                  <a:pt x="212552" y="41803"/>
                  <a:pt x="204643" y="53292"/>
                  <a:pt x="203132" y="66385"/>
                </a:cubicBezTo>
                <a:lnTo>
                  <a:pt x="140998" y="66385"/>
                </a:lnTo>
                <a:cubicBezTo>
                  <a:pt x="138114" y="44717"/>
                  <a:pt x="118206" y="29484"/>
                  <a:pt x="96538" y="32369"/>
                </a:cubicBezTo>
                <a:cubicBezTo>
                  <a:pt x="86502" y="33700"/>
                  <a:pt x="77361" y="38833"/>
                  <a:pt x="70990" y="46699"/>
                </a:cubicBezTo>
                <a:lnTo>
                  <a:pt x="70990" y="-115"/>
                </a:lnTo>
                <a:lnTo>
                  <a:pt x="33767" y="-115"/>
                </a:lnTo>
                <a:lnTo>
                  <a:pt x="33767" y="308120"/>
                </a:lnTo>
                <a:lnTo>
                  <a:pt x="-91" y="308120"/>
                </a:lnTo>
                <a:lnTo>
                  <a:pt x="-91" y="371685"/>
                </a:lnTo>
                <a:lnTo>
                  <a:pt x="414731" y="371685"/>
                </a:lnTo>
                <a:lnTo>
                  <a:pt x="414731" y="308120"/>
                </a:lnTo>
                <a:close/>
                <a:moveTo>
                  <a:pt x="242503" y="40185"/>
                </a:moveTo>
                <a:cubicBezTo>
                  <a:pt x="258072" y="40200"/>
                  <a:pt x="271143" y="51911"/>
                  <a:pt x="272854" y="67387"/>
                </a:cubicBezTo>
                <a:cubicBezTo>
                  <a:pt x="272890" y="67745"/>
                  <a:pt x="272890" y="68103"/>
                  <a:pt x="272854" y="68461"/>
                </a:cubicBezTo>
                <a:cubicBezTo>
                  <a:pt x="273140" y="70071"/>
                  <a:pt x="273140" y="71718"/>
                  <a:pt x="272854" y="73328"/>
                </a:cubicBezTo>
                <a:cubicBezTo>
                  <a:pt x="272897" y="73658"/>
                  <a:pt x="272897" y="73994"/>
                  <a:pt x="272854" y="74331"/>
                </a:cubicBezTo>
                <a:cubicBezTo>
                  <a:pt x="271222" y="91095"/>
                  <a:pt x="256311" y="103357"/>
                  <a:pt x="239553" y="101732"/>
                </a:cubicBezTo>
                <a:cubicBezTo>
                  <a:pt x="225044" y="100322"/>
                  <a:pt x="213562" y="88840"/>
                  <a:pt x="212152" y="74331"/>
                </a:cubicBezTo>
                <a:cubicBezTo>
                  <a:pt x="212152" y="73972"/>
                  <a:pt x="212152" y="73615"/>
                  <a:pt x="212152" y="73257"/>
                </a:cubicBezTo>
                <a:cubicBezTo>
                  <a:pt x="212080" y="72448"/>
                  <a:pt x="212080" y="71632"/>
                  <a:pt x="212152" y="70823"/>
                </a:cubicBezTo>
                <a:cubicBezTo>
                  <a:pt x="212080" y="70014"/>
                  <a:pt x="212080" y="69198"/>
                  <a:pt x="212152" y="68389"/>
                </a:cubicBezTo>
                <a:lnTo>
                  <a:pt x="212152" y="67315"/>
                </a:lnTo>
                <a:cubicBezTo>
                  <a:pt x="213898" y="51868"/>
                  <a:pt x="226962" y="40193"/>
                  <a:pt x="242503" y="40185"/>
                </a:cubicBezTo>
                <a:close/>
                <a:moveTo>
                  <a:pt x="277721" y="89077"/>
                </a:moveTo>
                <a:cubicBezTo>
                  <a:pt x="287736" y="108511"/>
                  <a:pt x="311609" y="116142"/>
                  <a:pt x="331043" y="106127"/>
                </a:cubicBezTo>
                <a:cubicBezTo>
                  <a:pt x="335911" y="103615"/>
                  <a:pt x="340199" y="100129"/>
                  <a:pt x="343649" y="95877"/>
                </a:cubicBezTo>
                <a:lnTo>
                  <a:pt x="343649" y="155935"/>
                </a:lnTo>
                <a:lnTo>
                  <a:pt x="211436" y="155935"/>
                </a:lnTo>
                <a:cubicBezTo>
                  <a:pt x="208458" y="134238"/>
                  <a:pt x="188450" y="119062"/>
                  <a:pt x="166754" y="122040"/>
                </a:cubicBezTo>
                <a:cubicBezTo>
                  <a:pt x="153969" y="123794"/>
                  <a:pt x="142845" y="131661"/>
                  <a:pt x="136918" y="143122"/>
                </a:cubicBezTo>
                <a:cubicBezTo>
                  <a:pt x="126904" y="123687"/>
                  <a:pt x="103031" y="116056"/>
                  <a:pt x="83596" y="126070"/>
                </a:cubicBezTo>
                <a:cubicBezTo>
                  <a:pt x="78728" y="128583"/>
                  <a:pt x="74441" y="132069"/>
                  <a:pt x="70990" y="136321"/>
                </a:cubicBezTo>
                <a:lnTo>
                  <a:pt x="70990" y="97165"/>
                </a:lnTo>
                <a:cubicBezTo>
                  <a:pt x="84734" y="114166"/>
                  <a:pt x="109659" y="116808"/>
                  <a:pt x="126660" y="103064"/>
                </a:cubicBezTo>
                <a:cubicBezTo>
                  <a:pt x="135028" y="96299"/>
                  <a:pt x="140283" y="86414"/>
                  <a:pt x="141213" y="75691"/>
                </a:cubicBezTo>
                <a:lnTo>
                  <a:pt x="203132" y="75691"/>
                </a:lnTo>
                <a:cubicBezTo>
                  <a:pt x="205502" y="97423"/>
                  <a:pt x="225044" y="113121"/>
                  <a:pt x="246776" y="110752"/>
                </a:cubicBezTo>
                <a:cubicBezTo>
                  <a:pt x="260019" y="109306"/>
                  <a:pt x="271651" y="101296"/>
                  <a:pt x="277721" y="89434"/>
                </a:cubicBezTo>
                <a:close/>
                <a:moveTo>
                  <a:pt x="343434" y="73328"/>
                </a:moveTo>
                <a:cubicBezTo>
                  <a:pt x="343391" y="73665"/>
                  <a:pt x="343391" y="73994"/>
                  <a:pt x="343434" y="74331"/>
                </a:cubicBezTo>
                <a:cubicBezTo>
                  <a:pt x="341609" y="91109"/>
                  <a:pt x="326526" y="103236"/>
                  <a:pt x="309748" y="101417"/>
                </a:cubicBezTo>
                <a:cubicBezTo>
                  <a:pt x="295481" y="99864"/>
                  <a:pt x="284214" y="88597"/>
                  <a:pt x="282661" y="74331"/>
                </a:cubicBezTo>
                <a:cubicBezTo>
                  <a:pt x="282661" y="74331"/>
                  <a:pt x="282661" y="73686"/>
                  <a:pt x="282661" y="73328"/>
                </a:cubicBezTo>
                <a:cubicBezTo>
                  <a:pt x="282596" y="72519"/>
                  <a:pt x="282596" y="71703"/>
                  <a:pt x="282661" y="70894"/>
                </a:cubicBezTo>
                <a:cubicBezTo>
                  <a:pt x="282661" y="70107"/>
                  <a:pt x="282661" y="69320"/>
                  <a:pt x="282661" y="68461"/>
                </a:cubicBezTo>
                <a:cubicBezTo>
                  <a:pt x="282696" y="68103"/>
                  <a:pt x="282696" y="67745"/>
                  <a:pt x="282661" y="67387"/>
                </a:cubicBezTo>
                <a:cubicBezTo>
                  <a:pt x="284486" y="50608"/>
                  <a:pt x="299568" y="38482"/>
                  <a:pt x="316347" y="40300"/>
                </a:cubicBezTo>
                <a:cubicBezTo>
                  <a:pt x="330614" y="41853"/>
                  <a:pt x="341881" y="53120"/>
                  <a:pt x="343434" y="67387"/>
                </a:cubicBezTo>
                <a:cubicBezTo>
                  <a:pt x="343398" y="67745"/>
                  <a:pt x="343398" y="68103"/>
                  <a:pt x="343434" y="68461"/>
                </a:cubicBezTo>
                <a:cubicBezTo>
                  <a:pt x="343434" y="69320"/>
                  <a:pt x="343434" y="70107"/>
                  <a:pt x="343434" y="70894"/>
                </a:cubicBezTo>
                <a:cubicBezTo>
                  <a:pt x="343434" y="71682"/>
                  <a:pt x="343506" y="72469"/>
                  <a:pt x="343434" y="73328"/>
                </a:cubicBezTo>
                <a:close/>
                <a:moveTo>
                  <a:pt x="141786" y="246200"/>
                </a:moveTo>
                <a:lnTo>
                  <a:pt x="141786" y="245771"/>
                </a:lnTo>
                <a:cubicBezTo>
                  <a:pt x="144091" y="229049"/>
                  <a:pt x="159517" y="217360"/>
                  <a:pt x="176238" y="219665"/>
                </a:cubicBezTo>
                <a:cubicBezTo>
                  <a:pt x="189811" y="221533"/>
                  <a:pt x="200476" y="232206"/>
                  <a:pt x="202345" y="245771"/>
                </a:cubicBezTo>
                <a:lnTo>
                  <a:pt x="202345" y="246200"/>
                </a:lnTo>
                <a:cubicBezTo>
                  <a:pt x="202416" y="247511"/>
                  <a:pt x="202416" y="248828"/>
                  <a:pt x="202345" y="250137"/>
                </a:cubicBezTo>
                <a:cubicBezTo>
                  <a:pt x="202380" y="250639"/>
                  <a:pt x="202380" y="251140"/>
                  <a:pt x="202345" y="251641"/>
                </a:cubicBezTo>
                <a:cubicBezTo>
                  <a:pt x="202345" y="251641"/>
                  <a:pt x="202345" y="252356"/>
                  <a:pt x="202345" y="252715"/>
                </a:cubicBezTo>
                <a:cubicBezTo>
                  <a:pt x="200949" y="268520"/>
                  <a:pt x="187785" y="280689"/>
                  <a:pt x="171922" y="280847"/>
                </a:cubicBezTo>
                <a:cubicBezTo>
                  <a:pt x="155959" y="280897"/>
                  <a:pt x="142666" y="268627"/>
                  <a:pt x="141428" y="252715"/>
                </a:cubicBezTo>
                <a:cubicBezTo>
                  <a:pt x="141471" y="252385"/>
                  <a:pt x="141471" y="252049"/>
                  <a:pt x="141428" y="251712"/>
                </a:cubicBezTo>
                <a:cubicBezTo>
                  <a:pt x="141428" y="251140"/>
                  <a:pt x="141428" y="250639"/>
                  <a:pt x="141428" y="250137"/>
                </a:cubicBezTo>
                <a:cubicBezTo>
                  <a:pt x="141442" y="248821"/>
                  <a:pt x="141564" y="247503"/>
                  <a:pt x="141786" y="246200"/>
                </a:cubicBezTo>
                <a:close/>
                <a:moveTo>
                  <a:pt x="343434" y="251641"/>
                </a:moveTo>
                <a:cubicBezTo>
                  <a:pt x="343406" y="251977"/>
                  <a:pt x="343406" y="252307"/>
                  <a:pt x="343434" y="252643"/>
                </a:cubicBezTo>
                <a:cubicBezTo>
                  <a:pt x="341609" y="269422"/>
                  <a:pt x="326526" y="281548"/>
                  <a:pt x="309748" y="279730"/>
                </a:cubicBezTo>
                <a:cubicBezTo>
                  <a:pt x="295481" y="278177"/>
                  <a:pt x="284214" y="266909"/>
                  <a:pt x="282661" y="252643"/>
                </a:cubicBezTo>
                <a:cubicBezTo>
                  <a:pt x="282661" y="252643"/>
                  <a:pt x="282661" y="251927"/>
                  <a:pt x="282661" y="251569"/>
                </a:cubicBezTo>
                <a:cubicBezTo>
                  <a:pt x="282596" y="250760"/>
                  <a:pt x="282596" y="249944"/>
                  <a:pt x="282661" y="249136"/>
                </a:cubicBezTo>
                <a:cubicBezTo>
                  <a:pt x="282661" y="248348"/>
                  <a:pt x="282661" y="247561"/>
                  <a:pt x="282661" y="246702"/>
                </a:cubicBezTo>
                <a:cubicBezTo>
                  <a:pt x="282696" y="246344"/>
                  <a:pt x="282696" y="245986"/>
                  <a:pt x="282661" y="245628"/>
                </a:cubicBezTo>
                <a:cubicBezTo>
                  <a:pt x="284486" y="228849"/>
                  <a:pt x="299568" y="216723"/>
                  <a:pt x="316347" y="218541"/>
                </a:cubicBezTo>
                <a:cubicBezTo>
                  <a:pt x="330614" y="220094"/>
                  <a:pt x="341881" y="231361"/>
                  <a:pt x="343434" y="245628"/>
                </a:cubicBezTo>
                <a:cubicBezTo>
                  <a:pt x="343398" y="245986"/>
                  <a:pt x="343398" y="246344"/>
                  <a:pt x="343434" y="246702"/>
                </a:cubicBezTo>
                <a:cubicBezTo>
                  <a:pt x="343434" y="247561"/>
                  <a:pt x="343434" y="248348"/>
                  <a:pt x="343434" y="249136"/>
                </a:cubicBezTo>
                <a:cubicBezTo>
                  <a:pt x="343434" y="249923"/>
                  <a:pt x="343506" y="250782"/>
                  <a:pt x="343434" y="251641"/>
                </a:cubicBezTo>
                <a:close/>
                <a:moveTo>
                  <a:pt x="211579" y="253717"/>
                </a:moveTo>
                <a:lnTo>
                  <a:pt x="273498" y="253717"/>
                </a:lnTo>
                <a:cubicBezTo>
                  <a:pt x="275882" y="275449"/>
                  <a:pt x="295438" y="291133"/>
                  <a:pt x="317163" y="288742"/>
                </a:cubicBezTo>
                <a:cubicBezTo>
                  <a:pt x="327557" y="287604"/>
                  <a:pt x="337078" y="282400"/>
                  <a:pt x="343649" y="274261"/>
                </a:cubicBezTo>
                <a:lnTo>
                  <a:pt x="343649" y="308191"/>
                </a:lnTo>
                <a:lnTo>
                  <a:pt x="70990" y="308191"/>
                </a:lnTo>
                <a:lnTo>
                  <a:pt x="70990" y="253788"/>
                </a:lnTo>
                <a:lnTo>
                  <a:pt x="132623" y="253788"/>
                </a:lnTo>
                <a:cubicBezTo>
                  <a:pt x="135250" y="275535"/>
                  <a:pt x="155007" y="291026"/>
                  <a:pt x="176754" y="288399"/>
                </a:cubicBezTo>
                <a:cubicBezTo>
                  <a:pt x="194886" y="286208"/>
                  <a:pt x="209174" y="271920"/>
                  <a:pt x="211364" y="253788"/>
                </a:cubicBezTo>
                <a:close/>
                <a:moveTo>
                  <a:pt x="312940" y="209550"/>
                </a:moveTo>
                <a:cubicBezTo>
                  <a:pt x="292818" y="209658"/>
                  <a:pt x="275917" y="224719"/>
                  <a:pt x="273498" y="244698"/>
                </a:cubicBezTo>
                <a:lnTo>
                  <a:pt x="211436" y="244698"/>
                </a:lnTo>
                <a:cubicBezTo>
                  <a:pt x="208809" y="222951"/>
                  <a:pt x="189052" y="207460"/>
                  <a:pt x="167305" y="210087"/>
                </a:cubicBezTo>
                <a:cubicBezTo>
                  <a:pt x="149173" y="212277"/>
                  <a:pt x="134885" y="226565"/>
                  <a:pt x="132695" y="244698"/>
                </a:cubicBezTo>
                <a:lnTo>
                  <a:pt x="70990" y="244698"/>
                </a:lnTo>
                <a:lnTo>
                  <a:pt x="70990" y="186000"/>
                </a:lnTo>
                <a:cubicBezTo>
                  <a:pt x="84913" y="202907"/>
                  <a:pt x="109903" y="205327"/>
                  <a:pt x="126811" y="191411"/>
                </a:cubicBezTo>
                <a:cubicBezTo>
                  <a:pt x="131005" y="187954"/>
                  <a:pt x="134448" y="183680"/>
                  <a:pt x="136918" y="178841"/>
                </a:cubicBezTo>
                <a:cubicBezTo>
                  <a:pt x="147004" y="198283"/>
                  <a:pt x="170941" y="205864"/>
                  <a:pt x="190383" y="195778"/>
                </a:cubicBezTo>
                <a:cubicBezTo>
                  <a:pt x="202273" y="189607"/>
                  <a:pt x="210247" y="177853"/>
                  <a:pt x="211579" y="164525"/>
                </a:cubicBezTo>
                <a:lnTo>
                  <a:pt x="343649" y="164525"/>
                </a:lnTo>
                <a:lnTo>
                  <a:pt x="343649" y="224153"/>
                </a:lnTo>
                <a:cubicBezTo>
                  <a:pt x="336104" y="214948"/>
                  <a:pt x="324844" y="209593"/>
                  <a:pt x="312940" y="209550"/>
                </a:cubicBezTo>
                <a:close/>
                <a:moveTo>
                  <a:pt x="172137" y="191726"/>
                </a:moveTo>
                <a:cubicBezTo>
                  <a:pt x="156188" y="191812"/>
                  <a:pt x="142881" y="179564"/>
                  <a:pt x="141643" y="163666"/>
                </a:cubicBezTo>
                <a:cubicBezTo>
                  <a:pt x="141678" y="163308"/>
                  <a:pt x="141678" y="162950"/>
                  <a:pt x="141643" y="162592"/>
                </a:cubicBezTo>
                <a:cubicBezTo>
                  <a:pt x="141643" y="162091"/>
                  <a:pt x="141643" y="161590"/>
                  <a:pt x="141643" y="161017"/>
                </a:cubicBezTo>
                <a:cubicBezTo>
                  <a:pt x="141678" y="159743"/>
                  <a:pt x="141822" y="158476"/>
                  <a:pt x="142072" y="157223"/>
                </a:cubicBezTo>
                <a:lnTo>
                  <a:pt x="142072" y="156650"/>
                </a:lnTo>
                <a:cubicBezTo>
                  <a:pt x="144377" y="139929"/>
                  <a:pt x="159803" y="128239"/>
                  <a:pt x="176525" y="130544"/>
                </a:cubicBezTo>
                <a:cubicBezTo>
                  <a:pt x="190097" y="132413"/>
                  <a:pt x="200763" y="143086"/>
                  <a:pt x="202631" y="156650"/>
                </a:cubicBezTo>
                <a:lnTo>
                  <a:pt x="202631" y="157152"/>
                </a:lnTo>
                <a:cubicBezTo>
                  <a:pt x="202695" y="158440"/>
                  <a:pt x="202695" y="159729"/>
                  <a:pt x="202631" y="161017"/>
                </a:cubicBezTo>
                <a:cubicBezTo>
                  <a:pt x="202667" y="161540"/>
                  <a:pt x="202667" y="162069"/>
                  <a:pt x="202631" y="162592"/>
                </a:cubicBezTo>
                <a:cubicBezTo>
                  <a:pt x="202631" y="162950"/>
                  <a:pt x="202631" y="163308"/>
                  <a:pt x="202631" y="163594"/>
                </a:cubicBezTo>
                <a:cubicBezTo>
                  <a:pt x="201428" y="179521"/>
                  <a:pt x="188114" y="191812"/>
                  <a:pt x="172137" y="191726"/>
                </a:cubicBezTo>
                <a:close/>
                <a:moveTo>
                  <a:pt x="71348" y="157223"/>
                </a:moveTo>
                <a:lnTo>
                  <a:pt x="71348" y="156722"/>
                </a:lnTo>
                <a:cubicBezTo>
                  <a:pt x="73653" y="140000"/>
                  <a:pt x="89079" y="128311"/>
                  <a:pt x="105801" y="130616"/>
                </a:cubicBezTo>
                <a:cubicBezTo>
                  <a:pt x="119373" y="132484"/>
                  <a:pt x="130039" y="143157"/>
                  <a:pt x="131907" y="156722"/>
                </a:cubicBezTo>
                <a:lnTo>
                  <a:pt x="131907" y="157295"/>
                </a:lnTo>
                <a:cubicBezTo>
                  <a:pt x="132015" y="158555"/>
                  <a:pt x="132015" y="159829"/>
                  <a:pt x="131907" y="161089"/>
                </a:cubicBezTo>
                <a:cubicBezTo>
                  <a:pt x="131943" y="161611"/>
                  <a:pt x="131943" y="162141"/>
                  <a:pt x="131907" y="162664"/>
                </a:cubicBezTo>
                <a:cubicBezTo>
                  <a:pt x="131907" y="163021"/>
                  <a:pt x="131907" y="163379"/>
                  <a:pt x="131907" y="163737"/>
                </a:cubicBezTo>
                <a:cubicBezTo>
                  <a:pt x="130497" y="180559"/>
                  <a:pt x="115708" y="193050"/>
                  <a:pt x="98886" y="191633"/>
                </a:cubicBezTo>
                <a:cubicBezTo>
                  <a:pt x="84026" y="190387"/>
                  <a:pt x="72236" y="178598"/>
                  <a:pt x="70990" y="163737"/>
                </a:cubicBezTo>
                <a:cubicBezTo>
                  <a:pt x="70990" y="163379"/>
                  <a:pt x="70990" y="163021"/>
                  <a:pt x="70990" y="162664"/>
                </a:cubicBezTo>
                <a:cubicBezTo>
                  <a:pt x="70955" y="162141"/>
                  <a:pt x="70955" y="161611"/>
                  <a:pt x="70990" y="161089"/>
                </a:cubicBezTo>
                <a:cubicBezTo>
                  <a:pt x="71033" y="159772"/>
                  <a:pt x="71155" y="158454"/>
                  <a:pt x="71348" y="157152"/>
                </a:cubicBezTo>
                <a:close/>
                <a:moveTo>
                  <a:pt x="101699" y="41402"/>
                </a:moveTo>
                <a:cubicBezTo>
                  <a:pt x="116925" y="41524"/>
                  <a:pt x="129788" y="52748"/>
                  <a:pt x="131979" y="67816"/>
                </a:cubicBezTo>
                <a:lnTo>
                  <a:pt x="131979" y="68318"/>
                </a:lnTo>
                <a:cubicBezTo>
                  <a:pt x="132086" y="69606"/>
                  <a:pt x="132086" y="70894"/>
                  <a:pt x="131979" y="72183"/>
                </a:cubicBezTo>
                <a:cubicBezTo>
                  <a:pt x="132015" y="72684"/>
                  <a:pt x="132015" y="73185"/>
                  <a:pt x="131979" y="73686"/>
                </a:cubicBezTo>
                <a:cubicBezTo>
                  <a:pt x="131979" y="74044"/>
                  <a:pt x="131979" y="74402"/>
                  <a:pt x="131979" y="74760"/>
                </a:cubicBezTo>
                <a:cubicBezTo>
                  <a:pt x="130569" y="91582"/>
                  <a:pt x="115780" y="104073"/>
                  <a:pt x="98958" y="102656"/>
                </a:cubicBezTo>
                <a:cubicBezTo>
                  <a:pt x="84097" y="101410"/>
                  <a:pt x="72308" y="89620"/>
                  <a:pt x="71062" y="74760"/>
                </a:cubicBezTo>
                <a:cubicBezTo>
                  <a:pt x="71062" y="74402"/>
                  <a:pt x="71062" y="74044"/>
                  <a:pt x="71062" y="73686"/>
                </a:cubicBezTo>
                <a:cubicBezTo>
                  <a:pt x="71026" y="73185"/>
                  <a:pt x="71026" y="72684"/>
                  <a:pt x="71062" y="72183"/>
                </a:cubicBezTo>
                <a:cubicBezTo>
                  <a:pt x="70990" y="70894"/>
                  <a:pt x="70990" y="69606"/>
                  <a:pt x="71062" y="68318"/>
                </a:cubicBezTo>
                <a:lnTo>
                  <a:pt x="71062" y="67816"/>
                </a:lnTo>
                <a:cubicBezTo>
                  <a:pt x="73274" y="52612"/>
                  <a:pt x="86338" y="41352"/>
                  <a:pt x="101699" y="41402"/>
                </a:cubicBezTo>
                <a:close/>
                <a:moveTo>
                  <a:pt x="62043" y="9190"/>
                </a:moveTo>
                <a:lnTo>
                  <a:pt x="62043" y="308478"/>
                </a:lnTo>
                <a:lnTo>
                  <a:pt x="42715" y="308478"/>
                </a:lnTo>
                <a:lnTo>
                  <a:pt x="42715" y="8832"/>
                </a:lnTo>
                <a:close/>
                <a:moveTo>
                  <a:pt x="371924" y="9190"/>
                </a:moveTo>
                <a:lnTo>
                  <a:pt x="371924" y="308478"/>
                </a:lnTo>
                <a:lnTo>
                  <a:pt x="352597" y="308478"/>
                </a:lnTo>
                <a:lnTo>
                  <a:pt x="352597" y="8832"/>
                </a:lnTo>
                <a:close/>
                <a:moveTo>
                  <a:pt x="8857" y="362737"/>
                </a:moveTo>
                <a:lnTo>
                  <a:pt x="8857" y="317068"/>
                </a:lnTo>
                <a:lnTo>
                  <a:pt x="405783" y="317068"/>
                </a:lnTo>
                <a:lnTo>
                  <a:pt x="405783" y="362737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30763C0A-CC0E-45E2-963C-C2D8A3BFE152}"/>
              </a:ext>
            </a:extLst>
          </p:cNvPr>
          <p:cNvSpPr/>
          <p:nvPr/>
        </p:nvSpPr>
        <p:spPr>
          <a:xfrm>
            <a:off x="7396017" y="3748139"/>
            <a:ext cx="421051" cy="272824"/>
          </a:xfrm>
          <a:custGeom>
            <a:avLst/>
            <a:gdLst>
              <a:gd name="connsiteX0" fmla="*/ 415592 w 421051"/>
              <a:gd name="connsiteY0" fmla="*/ 172994 h 272824"/>
              <a:gd name="connsiteX1" fmla="*/ 382950 w 421051"/>
              <a:gd name="connsiteY1" fmla="*/ 172994 h 272824"/>
              <a:gd name="connsiteX2" fmla="*/ 202762 w 421051"/>
              <a:gd name="connsiteY2" fmla="*/ -79 h 272824"/>
              <a:gd name="connsiteX3" fmla="*/ 29689 w 421051"/>
              <a:gd name="connsiteY3" fmla="*/ 172994 h 272824"/>
              <a:gd name="connsiteX4" fmla="*/ 5279 w 421051"/>
              <a:gd name="connsiteY4" fmla="*/ 172994 h 272824"/>
              <a:gd name="connsiteX5" fmla="*/ -89 w 421051"/>
              <a:gd name="connsiteY5" fmla="*/ 178363 h 272824"/>
              <a:gd name="connsiteX6" fmla="*/ -89 w 421051"/>
              <a:gd name="connsiteY6" fmla="*/ 267197 h 272824"/>
              <a:gd name="connsiteX7" fmla="*/ 5134 w 421051"/>
              <a:gd name="connsiteY7" fmla="*/ 272709 h 272824"/>
              <a:gd name="connsiteX8" fmla="*/ 5279 w 421051"/>
              <a:gd name="connsiteY8" fmla="*/ 272709 h 272824"/>
              <a:gd name="connsiteX9" fmla="*/ 415592 w 421051"/>
              <a:gd name="connsiteY9" fmla="*/ 272709 h 272824"/>
              <a:gd name="connsiteX10" fmla="*/ 420960 w 421051"/>
              <a:gd name="connsiteY10" fmla="*/ 267340 h 272824"/>
              <a:gd name="connsiteX11" fmla="*/ 420960 w 421051"/>
              <a:gd name="connsiteY11" fmla="*/ 178363 h 272824"/>
              <a:gd name="connsiteX12" fmla="*/ 415592 w 421051"/>
              <a:gd name="connsiteY12" fmla="*/ 172994 h 272824"/>
              <a:gd name="connsiteX13" fmla="*/ 126039 w 421051"/>
              <a:gd name="connsiteY13" fmla="*/ 171706 h 272824"/>
              <a:gd name="connsiteX14" fmla="*/ 212161 w 421051"/>
              <a:gd name="connsiteY14" fmla="*/ 97338 h 272824"/>
              <a:gd name="connsiteX15" fmla="*/ 286528 w 421051"/>
              <a:gd name="connsiteY15" fmla="*/ 171706 h 272824"/>
              <a:gd name="connsiteX16" fmla="*/ 206284 w 421051"/>
              <a:gd name="connsiteY16" fmla="*/ 11074 h 272824"/>
              <a:gd name="connsiteX17" fmla="*/ 372212 w 421051"/>
              <a:gd name="connsiteY17" fmla="*/ 171706 h 272824"/>
              <a:gd name="connsiteX18" fmla="*/ 297194 w 421051"/>
              <a:gd name="connsiteY18" fmla="*/ 171706 h 272824"/>
              <a:gd name="connsiteX19" fmla="*/ 200614 w 421051"/>
              <a:gd name="connsiteY19" fmla="*/ 86536 h 272824"/>
              <a:gd name="connsiteX20" fmla="*/ 115445 w 421051"/>
              <a:gd name="connsiteY20" fmla="*/ 171706 h 272824"/>
              <a:gd name="connsiteX21" fmla="*/ 40355 w 421051"/>
              <a:gd name="connsiteY21" fmla="*/ 171706 h 272824"/>
              <a:gd name="connsiteX22" fmla="*/ 206284 w 421051"/>
              <a:gd name="connsiteY22" fmla="*/ 11074 h 272824"/>
              <a:gd name="connsiteX23" fmla="*/ 410223 w 421051"/>
              <a:gd name="connsiteY23" fmla="*/ 261613 h 272824"/>
              <a:gd name="connsiteX24" fmla="*/ 10648 w 421051"/>
              <a:gd name="connsiteY24" fmla="*/ 261613 h 272824"/>
              <a:gd name="connsiteX25" fmla="*/ 10648 w 421051"/>
              <a:gd name="connsiteY25" fmla="*/ 183731 h 272824"/>
              <a:gd name="connsiteX26" fmla="*/ 56604 w 421051"/>
              <a:gd name="connsiteY26" fmla="*/ 183731 h 272824"/>
              <a:gd name="connsiteX27" fmla="*/ 56604 w 421051"/>
              <a:gd name="connsiteY27" fmla="*/ 184376 h 272824"/>
              <a:gd name="connsiteX28" fmla="*/ 56604 w 421051"/>
              <a:gd name="connsiteY28" fmla="*/ 213581 h 272824"/>
              <a:gd name="connsiteX29" fmla="*/ 61973 w 421051"/>
              <a:gd name="connsiteY29" fmla="*/ 218950 h 272824"/>
              <a:gd name="connsiteX30" fmla="*/ 67342 w 421051"/>
              <a:gd name="connsiteY30" fmla="*/ 213581 h 272824"/>
              <a:gd name="connsiteX31" fmla="*/ 67342 w 421051"/>
              <a:gd name="connsiteY31" fmla="*/ 184376 h 272824"/>
              <a:gd name="connsiteX32" fmla="*/ 67342 w 421051"/>
              <a:gd name="connsiteY32" fmla="*/ 183731 h 272824"/>
              <a:gd name="connsiteX33" fmla="*/ 129905 w 421051"/>
              <a:gd name="connsiteY33" fmla="*/ 183731 h 272824"/>
              <a:gd name="connsiteX34" fmla="*/ 129905 w 421051"/>
              <a:gd name="connsiteY34" fmla="*/ 184376 h 272824"/>
              <a:gd name="connsiteX35" fmla="*/ 129905 w 421051"/>
              <a:gd name="connsiteY35" fmla="*/ 213581 h 272824"/>
              <a:gd name="connsiteX36" fmla="*/ 135274 w 421051"/>
              <a:gd name="connsiteY36" fmla="*/ 218950 h 272824"/>
              <a:gd name="connsiteX37" fmla="*/ 140642 w 421051"/>
              <a:gd name="connsiteY37" fmla="*/ 213581 h 272824"/>
              <a:gd name="connsiteX38" fmla="*/ 140642 w 421051"/>
              <a:gd name="connsiteY38" fmla="*/ 184376 h 272824"/>
              <a:gd name="connsiteX39" fmla="*/ 140642 w 421051"/>
              <a:gd name="connsiteY39" fmla="*/ 183731 h 272824"/>
              <a:gd name="connsiteX40" fmla="*/ 203206 w 421051"/>
              <a:gd name="connsiteY40" fmla="*/ 183731 h 272824"/>
              <a:gd name="connsiteX41" fmla="*/ 203206 w 421051"/>
              <a:gd name="connsiteY41" fmla="*/ 184376 h 272824"/>
              <a:gd name="connsiteX42" fmla="*/ 203206 w 421051"/>
              <a:gd name="connsiteY42" fmla="*/ 213581 h 272824"/>
              <a:gd name="connsiteX43" fmla="*/ 208574 w 421051"/>
              <a:gd name="connsiteY43" fmla="*/ 218950 h 272824"/>
              <a:gd name="connsiteX44" fmla="*/ 213943 w 421051"/>
              <a:gd name="connsiteY44" fmla="*/ 213581 h 272824"/>
              <a:gd name="connsiteX45" fmla="*/ 213943 w 421051"/>
              <a:gd name="connsiteY45" fmla="*/ 184376 h 272824"/>
              <a:gd name="connsiteX46" fmla="*/ 213943 w 421051"/>
              <a:gd name="connsiteY46" fmla="*/ 183731 h 272824"/>
              <a:gd name="connsiteX47" fmla="*/ 276506 w 421051"/>
              <a:gd name="connsiteY47" fmla="*/ 183731 h 272824"/>
              <a:gd name="connsiteX48" fmla="*/ 276506 w 421051"/>
              <a:gd name="connsiteY48" fmla="*/ 184376 h 272824"/>
              <a:gd name="connsiteX49" fmla="*/ 276506 w 421051"/>
              <a:gd name="connsiteY49" fmla="*/ 213581 h 272824"/>
              <a:gd name="connsiteX50" fmla="*/ 281875 w 421051"/>
              <a:gd name="connsiteY50" fmla="*/ 218950 h 272824"/>
              <a:gd name="connsiteX51" fmla="*/ 287244 w 421051"/>
              <a:gd name="connsiteY51" fmla="*/ 213581 h 272824"/>
              <a:gd name="connsiteX52" fmla="*/ 287244 w 421051"/>
              <a:gd name="connsiteY52" fmla="*/ 184376 h 272824"/>
              <a:gd name="connsiteX53" fmla="*/ 287244 w 421051"/>
              <a:gd name="connsiteY53" fmla="*/ 183731 h 272824"/>
              <a:gd name="connsiteX54" fmla="*/ 348877 w 421051"/>
              <a:gd name="connsiteY54" fmla="*/ 183731 h 272824"/>
              <a:gd name="connsiteX55" fmla="*/ 348877 w 421051"/>
              <a:gd name="connsiteY55" fmla="*/ 184376 h 272824"/>
              <a:gd name="connsiteX56" fmla="*/ 348877 w 421051"/>
              <a:gd name="connsiteY56" fmla="*/ 213581 h 272824"/>
              <a:gd name="connsiteX57" fmla="*/ 354245 w 421051"/>
              <a:gd name="connsiteY57" fmla="*/ 218950 h 272824"/>
              <a:gd name="connsiteX58" fmla="*/ 359614 w 421051"/>
              <a:gd name="connsiteY58" fmla="*/ 213581 h 272824"/>
              <a:gd name="connsiteX59" fmla="*/ 359614 w 421051"/>
              <a:gd name="connsiteY59" fmla="*/ 184376 h 272824"/>
              <a:gd name="connsiteX60" fmla="*/ 359614 w 421051"/>
              <a:gd name="connsiteY60" fmla="*/ 183731 h 272824"/>
              <a:gd name="connsiteX61" fmla="*/ 410509 w 421051"/>
              <a:gd name="connsiteY61" fmla="*/ 183731 h 27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1051" h="272824">
                <a:moveTo>
                  <a:pt x="415592" y="172994"/>
                </a:moveTo>
                <a:lnTo>
                  <a:pt x="382950" y="172994"/>
                </a:lnTo>
                <a:cubicBezTo>
                  <a:pt x="380988" y="75441"/>
                  <a:pt x="300315" y="-2047"/>
                  <a:pt x="202762" y="-79"/>
                </a:cubicBezTo>
                <a:cubicBezTo>
                  <a:pt x="107979" y="1825"/>
                  <a:pt x="31597" y="78211"/>
                  <a:pt x="29689" y="172994"/>
                </a:cubicBezTo>
                <a:lnTo>
                  <a:pt x="5279" y="172994"/>
                </a:lnTo>
                <a:cubicBezTo>
                  <a:pt x="2314" y="172994"/>
                  <a:pt x="-89" y="175399"/>
                  <a:pt x="-89" y="178363"/>
                </a:cubicBezTo>
                <a:lnTo>
                  <a:pt x="-89" y="267197"/>
                </a:lnTo>
                <a:cubicBezTo>
                  <a:pt x="-168" y="270160"/>
                  <a:pt x="2171" y="272630"/>
                  <a:pt x="5134" y="272709"/>
                </a:cubicBezTo>
                <a:cubicBezTo>
                  <a:pt x="5183" y="272709"/>
                  <a:pt x="5231" y="272709"/>
                  <a:pt x="5279" y="272709"/>
                </a:cubicBezTo>
                <a:lnTo>
                  <a:pt x="415592" y="272709"/>
                </a:lnTo>
                <a:cubicBezTo>
                  <a:pt x="418541" y="272673"/>
                  <a:pt x="420925" y="270289"/>
                  <a:pt x="420960" y="267340"/>
                </a:cubicBezTo>
                <a:lnTo>
                  <a:pt x="420960" y="178363"/>
                </a:lnTo>
                <a:cubicBezTo>
                  <a:pt x="420925" y="175413"/>
                  <a:pt x="418541" y="173030"/>
                  <a:pt x="415592" y="172994"/>
                </a:cubicBezTo>
                <a:close/>
                <a:moveTo>
                  <a:pt x="126039" y="171706"/>
                </a:moveTo>
                <a:cubicBezTo>
                  <a:pt x="129282" y="127389"/>
                  <a:pt x="167844" y="94088"/>
                  <a:pt x="212161" y="97338"/>
                </a:cubicBezTo>
                <a:cubicBezTo>
                  <a:pt x="251961" y="100251"/>
                  <a:pt x="283615" y="131898"/>
                  <a:pt x="286528" y="171706"/>
                </a:cubicBezTo>
                <a:close/>
                <a:moveTo>
                  <a:pt x="206284" y="11074"/>
                </a:moveTo>
                <a:cubicBezTo>
                  <a:pt x="295834" y="11181"/>
                  <a:pt x="369206" y="82206"/>
                  <a:pt x="372212" y="171706"/>
                </a:cubicBezTo>
                <a:lnTo>
                  <a:pt x="297194" y="171706"/>
                </a:lnTo>
                <a:cubicBezTo>
                  <a:pt x="294044" y="121519"/>
                  <a:pt x="250801" y="83387"/>
                  <a:pt x="200614" y="86536"/>
                </a:cubicBezTo>
                <a:cubicBezTo>
                  <a:pt x="154823" y="89414"/>
                  <a:pt x="118323" y="125914"/>
                  <a:pt x="115445" y="171706"/>
                </a:cubicBezTo>
                <a:lnTo>
                  <a:pt x="40355" y="171706"/>
                </a:lnTo>
                <a:cubicBezTo>
                  <a:pt x="43400" y="82220"/>
                  <a:pt x="116748" y="11217"/>
                  <a:pt x="206284" y="11074"/>
                </a:cubicBezTo>
                <a:close/>
                <a:moveTo>
                  <a:pt x="410223" y="261613"/>
                </a:moveTo>
                <a:lnTo>
                  <a:pt x="10648" y="261613"/>
                </a:lnTo>
                <a:lnTo>
                  <a:pt x="10648" y="183731"/>
                </a:lnTo>
                <a:lnTo>
                  <a:pt x="56604" y="183731"/>
                </a:lnTo>
                <a:cubicBezTo>
                  <a:pt x="56604" y="183731"/>
                  <a:pt x="56604" y="184161"/>
                  <a:pt x="56604" y="184376"/>
                </a:cubicBezTo>
                <a:lnTo>
                  <a:pt x="56604" y="213581"/>
                </a:lnTo>
                <a:cubicBezTo>
                  <a:pt x="56604" y="216545"/>
                  <a:pt x="59008" y="218950"/>
                  <a:pt x="61973" y="218950"/>
                </a:cubicBezTo>
                <a:cubicBezTo>
                  <a:pt x="64936" y="218950"/>
                  <a:pt x="67342" y="216545"/>
                  <a:pt x="67342" y="213581"/>
                </a:cubicBezTo>
                <a:lnTo>
                  <a:pt x="67342" y="184376"/>
                </a:lnTo>
                <a:cubicBezTo>
                  <a:pt x="67342" y="184376"/>
                  <a:pt x="67342" y="183946"/>
                  <a:pt x="67342" y="183731"/>
                </a:cubicBezTo>
                <a:lnTo>
                  <a:pt x="129905" y="183731"/>
                </a:lnTo>
                <a:cubicBezTo>
                  <a:pt x="129869" y="183946"/>
                  <a:pt x="129869" y="184161"/>
                  <a:pt x="129905" y="184376"/>
                </a:cubicBezTo>
                <a:lnTo>
                  <a:pt x="129905" y="213581"/>
                </a:lnTo>
                <a:cubicBezTo>
                  <a:pt x="129905" y="216545"/>
                  <a:pt x="132310" y="218950"/>
                  <a:pt x="135274" y="218950"/>
                </a:cubicBezTo>
                <a:cubicBezTo>
                  <a:pt x="138237" y="218950"/>
                  <a:pt x="140642" y="216545"/>
                  <a:pt x="140642" y="213581"/>
                </a:cubicBezTo>
                <a:lnTo>
                  <a:pt x="140642" y="184376"/>
                </a:lnTo>
                <a:cubicBezTo>
                  <a:pt x="140678" y="184161"/>
                  <a:pt x="140678" y="183946"/>
                  <a:pt x="140642" y="183731"/>
                </a:cubicBezTo>
                <a:lnTo>
                  <a:pt x="203206" y="183731"/>
                </a:lnTo>
                <a:cubicBezTo>
                  <a:pt x="203206" y="183731"/>
                  <a:pt x="203206" y="184161"/>
                  <a:pt x="203206" y="184376"/>
                </a:cubicBezTo>
                <a:lnTo>
                  <a:pt x="203206" y="213581"/>
                </a:lnTo>
                <a:cubicBezTo>
                  <a:pt x="203206" y="216545"/>
                  <a:pt x="205611" y="218950"/>
                  <a:pt x="208574" y="218950"/>
                </a:cubicBezTo>
                <a:cubicBezTo>
                  <a:pt x="211538" y="218950"/>
                  <a:pt x="213943" y="216545"/>
                  <a:pt x="213943" y="213581"/>
                </a:cubicBezTo>
                <a:lnTo>
                  <a:pt x="213943" y="184376"/>
                </a:lnTo>
                <a:cubicBezTo>
                  <a:pt x="213943" y="184376"/>
                  <a:pt x="213943" y="183946"/>
                  <a:pt x="213943" y="183731"/>
                </a:cubicBezTo>
                <a:lnTo>
                  <a:pt x="276506" y="183731"/>
                </a:lnTo>
                <a:cubicBezTo>
                  <a:pt x="276506" y="183731"/>
                  <a:pt x="276506" y="184161"/>
                  <a:pt x="276506" y="184376"/>
                </a:cubicBezTo>
                <a:lnTo>
                  <a:pt x="276506" y="213581"/>
                </a:lnTo>
                <a:cubicBezTo>
                  <a:pt x="276506" y="216545"/>
                  <a:pt x="278912" y="218950"/>
                  <a:pt x="281875" y="218950"/>
                </a:cubicBezTo>
                <a:cubicBezTo>
                  <a:pt x="284839" y="218950"/>
                  <a:pt x="287244" y="216545"/>
                  <a:pt x="287244" y="213581"/>
                </a:cubicBezTo>
                <a:lnTo>
                  <a:pt x="287244" y="184376"/>
                </a:lnTo>
                <a:cubicBezTo>
                  <a:pt x="287244" y="184376"/>
                  <a:pt x="287244" y="183946"/>
                  <a:pt x="287244" y="183731"/>
                </a:cubicBezTo>
                <a:lnTo>
                  <a:pt x="348877" y="183731"/>
                </a:lnTo>
                <a:cubicBezTo>
                  <a:pt x="348841" y="183946"/>
                  <a:pt x="348841" y="184161"/>
                  <a:pt x="348877" y="184376"/>
                </a:cubicBezTo>
                <a:lnTo>
                  <a:pt x="348877" y="213581"/>
                </a:lnTo>
                <a:cubicBezTo>
                  <a:pt x="348877" y="216545"/>
                  <a:pt x="351282" y="218950"/>
                  <a:pt x="354245" y="218950"/>
                </a:cubicBezTo>
                <a:cubicBezTo>
                  <a:pt x="357209" y="218950"/>
                  <a:pt x="359614" y="216545"/>
                  <a:pt x="359614" y="213581"/>
                </a:cubicBezTo>
                <a:lnTo>
                  <a:pt x="359614" y="184376"/>
                </a:lnTo>
                <a:cubicBezTo>
                  <a:pt x="359650" y="184161"/>
                  <a:pt x="359650" y="183946"/>
                  <a:pt x="359614" y="183731"/>
                </a:cubicBezTo>
                <a:lnTo>
                  <a:pt x="410509" y="183731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D9287324-E8A3-4B1C-9431-3E32063B7EA4}"/>
              </a:ext>
            </a:extLst>
          </p:cNvPr>
          <p:cNvGrpSpPr/>
          <p:nvPr/>
        </p:nvGrpSpPr>
        <p:grpSpPr>
          <a:xfrm>
            <a:off x="8038259" y="4343658"/>
            <a:ext cx="416590" cy="416540"/>
            <a:chOff x="8038259" y="4343658"/>
            <a:chExt cx="416590" cy="416540"/>
          </a:xfrm>
        </p:grpSpPr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D3D7B2C-CECD-4AB0-8C47-58C1FC228507}"/>
                </a:ext>
              </a:extLst>
            </p:cNvPr>
            <p:cNvSpPr/>
            <p:nvPr/>
          </p:nvSpPr>
          <p:spPr>
            <a:xfrm>
              <a:off x="8038259" y="4343658"/>
              <a:ext cx="416590" cy="416540"/>
            </a:xfrm>
            <a:custGeom>
              <a:avLst/>
              <a:gdLst>
                <a:gd name="connsiteX0" fmla="*/ 414444 w 416590"/>
                <a:gd name="connsiteY0" fmla="*/ 406832 h 416540"/>
                <a:gd name="connsiteX1" fmla="*/ 147226 w 416590"/>
                <a:gd name="connsiteY1" fmla="*/ 193015 h 416540"/>
                <a:gd name="connsiteX2" fmla="*/ 166124 w 416590"/>
                <a:gd name="connsiteY2" fmla="*/ 194876 h 416540"/>
                <a:gd name="connsiteX3" fmla="*/ 263620 w 416590"/>
                <a:gd name="connsiteY3" fmla="*/ 97380 h 416540"/>
                <a:gd name="connsiteX4" fmla="*/ 166124 w 416590"/>
                <a:gd name="connsiteY4" fmla="*/ -115 h 416540"/>
                <a:gd name="connsiteX5" fmla="*/ 68628 w 416590"/>
                <a:gd name="connsiteY5" fmla="*/ 97380 h 416540"/>
                <a:gd name="connsiteX6" fmla="*/ 77075 w 416590"/>
                <a:gd name="connsiteY6" fmla="*/ 136894 h 416540"/>
                <a:gd name="connsiteX7" fmla="*/ 8642 w 416590"/>
                <a:gd name="connsiteY7" fmla="*/ 82205 h 416540"/>
                <a:gd name="connsiteX8" fmla="*/ 1097 w 416590"/>
                <a:gd name="connsiteY8" fmla="*/ 83021 h 416540"/>
                <a:gd name="connsiteX9" fmla="*/ -91 w 416590"/>
                <a:gd name="connsiteY9" fmla="*/ 86357 h 416540"/>
                <a:gd name="connsiteX10" fmla="*/ -91 w 416590"/>
                <a:gd name="connsiteY10" fmla="*/ 411056 h 416540"/>
                <a:gd name="connsiteX11" fmla="*/ 5277 w 416590"/>
                <a:gd name="connsiteY11" fmla="*/ 416425 h 416540"/>
                <a:gd name="connsiteX12" fmla="*/ 411080 w 416590"/>
                <a:gd name="connsiteY12" fmla="*/ 416425 h 416540"/>
                <a:gd name="connsiteX13" fmla="*/ 416499 w 416590"/>
                <a:gd name="connsiteY13" fmla="*/ 411106 h 416540"/>
                <a:gd name="connsiteX14" fmla="*/ 414444 w 416590"/>
                <a:gd name="connsiteY14" fmla="*/ 406832 h 416540"/>
                <a:gd name="connsiteX15" fmla="*/ 79366 w 416590"/>
                <a:gd name="connsiteY15" fmla="*/ 97380 h 416540"/>
                <a:gd name="connsiteX16" fmla="*/ 166124 w 416590"/>
                <a:gd name="connsiteY16" fmla="*/ 10479 h 416540"/>
                <a:gd name="connsiteX17" fmla="*/ 253025 w 416590"/>
                <a:gd name="connsiteY17" fmla="*/ 97237 h 416540"/>
                <a:gd name="connsiteX18" fmla="*/ 166267 w 416590"/>
                <a:gd name="connsiteY18" fmla="*/ 184139 h 416540"/>
                <a:gd name="connsiteX19" fmla="*/ 166124 w 416590"/>
                <a:gd name="connsiteY19" fmla="*/ 184139 h 416540"/>
                <a:gd name="connsiteX20" fmla="*/ 116660 w 416590"/>
                <a:gd name="connsiteY20" fmla="*/ 168605 h 416540"/>
                <a:gd name="connsiteX21" fmla="*/ 108285 w 416590"/>
                <a:gd name="connsiteY21" fmla="*/ 161876 h 416540"/>
                <a:gd name="connsiteX22" fmla="*/ 79366 w 416590"/>
                <a:gd name="connsiteY22" fmla="*/ 97380 h 416540"/>
                <a:gd name="connsiteX23" fmla="*/ 10646 w 416590"/>
                <a:gd name="connsiteY23" fmla="*/ 405687 h 416540"/>
                <a:gd name="connsiteX24" fmla="*/ 10646 w 416590"/>
                <a:gd name="connsiteY24" fmla="*/ 97881 h 416540"/>
                <a:gd name="connsiteX25" fmla="*/ 101485 w 416590"/>
                <a:gd name="connsiteY25" fmla="*/ 170609 h 416540"/>
                <a:gd name="connsiteX26" fmla="*/ 109645 w 416590"/>
                <a:gd name="connsiteY26" fmla="*/ 177052 h 416540"/>
                <a:gd name="connsiteX27" fmla="*/ 395976 w 416590"/>
                <a:gd name="connsiteY27" fmla="*/ 406117 h 41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16590" h="416540">
                  <a:moveTo>
                    <a:pt x="414444" y="406832"/>
                  </a:moveTo>
                  <a:lnTo>
                    <a:pt x="147226" y="193015"/>
                  </a:lnTo>
                  <a:cubicBezTo>
                    <a:pt x="153447" y="194253"/>
                    <a:pt x="159782" y="194876"/>
                    <a:pt x="166124" y="194876"/>
                  </a:cubicBezTo>
                  <a:cubicBezTo>
                    <a:pt x="219968" y="194876"/>
                    <a:pt x="263620" y="151225"/>
                    <a:pt x="263620" y="97380"/>
                  </a:cubicBezTo>
                  <a:cubicBezTo>
                    <a:pt x="263620" y="43536"/>
                    <a:pt x="219968" y="-115"/>
                    <a:pt x="166124" y="-115"/>
                  </a:cubicBezTo>
                  <a:cubicBezTo>
                    <a:pt x="112279" y="-115"/>
                    <a:pt x="68628" y="43536"/>
                    <a:pt x="68628" y="97380"/>
                  </a:cubicBezTo>
                  <a:cubicBezTo>
                    <a:pt x="68607" y="111002"/>
                    <a:pt x="71484" y="124474"/>
                    <a:pt x="77075" y="136894"/>
                  </a:cubicBezTo>
                  <a:lnTo>
                    <a:pt x="8642" y="82205"/>
                  </a:lnTo>
                  <a:cubicBezTo>
                    <a:pt x="6330" y="80344"/>
                    <a:pt x="2951" y="80716"/>
                    <a:pt x="1097" y="83021"/>
                  </a:cubicBezTo>
                  <a:cubicBezTo>
                    <a:pt x="331" y="83966"/>
                    <a:pt x="-84" y="85147"/>
                    <a:pt x="-91" y="86357"/>
                  </a:cubicBezTo>
                  <a:lnTo>
                    <a:pt x="-91" y="411056"/>
                  </a:lnTo>
                  <a:cubicBezTo>
                    <a:pt x="-55" y="414005"/>
                    <a:pt x="2328" y="416389"/>
                    <a:pt x="5277" y="416425"/>
                  </a:cubicBezTo>
                  <a:lnTo>
                    <a:pt x="411080" y="416425"/>
                  </a:lnTo>
                  <a:cubicBezTo>
                    <a:pt x="414044" y="416453"/>
                    <a:pt x="416470" y="414069"/>
                    <a:pt x="416499" y="411106"/>
                  </a:cubicBezTo>
                  <a:cubicBezTo>
                    <a:pt x="416513" y="409438"/>
                    <a:pt x="415754" y="407863"/>
                    <a:pt x="414444" y="406832"/>
                  </a:cubicBezTo>
                  <a:close/>
                  <a:moveTo>
                    <a:pt x="79366" y="97380"/>
                  </a:moveTo>
                  <a:cubicBezTo>
                    <a:pt x="79323" y="49427"/>
                    <a:pt x="118171" y="10522"/>
                    <a:pt x="166124" y="10479"/>
                  </a:cubicBezTo>
                  <a:cubicBezTo>
                    <a:pt x="214077" y="10443"/>
                    <a:pt x="252982" y="49284"/>
                    <a:pt x="253025" y="97237"/>
                  </a:cubicBezTo>
                  <a:cubicBezTo>
                    <a:pt x="253068" y="145190"/>
                    <a:pt x="214220" y="184096"/>
                    <a:pt x="166267" y="184139"/>
                  </a:cubicBezTo>
                  <a:cubicBezTo>
                    <a:pt x="166217" y="184139"/>
                    <a:pt x="166174" y="184139"/>
                    <a:pt x="166124" y="184139"/>
                  </a:cubicBezTo>
                  <a:cubicBezTo>
                    <a:pt x="148429" y="184181"/>
                    <a:pt x="131156" y="178755"/>
                    <a:pt x="116660" y="168605"/>
                  </a:cubicBezTo>
                  <a:lnTo>
                    <a:pt x="108285" y="161876"/>
                  </a:lnTo>
                  <a:cubicBezTo>
                    <a:pt x="89874" y="145498"/>
                    <a:pt x="79351" y="122026"/>
                    <a:pt x="79366" y="97380"/>
                  </a:cubicBezTo>
                  <a:close/>
                  <a:moveTo>
                    <a:pt x="10646" y="405687"/>
                  </a:moveTo>
                  <a:lnTo>
                    <a:pt x="10646" y="97881"/>
                  </a:lnTo>
                  <a:lnTo>
                    <a:pt x="101485" y="170609"/>
                  </a:lnTo>
                  <a:cubicBezTo>
                    <a:pt x="104090" y="172893"/>
                    <a:pt x="106818" y="175047"/>
                    <a:pt x="109645" y="177052"/>
                  </a:cubicBezTo>
                  <a:lnTo>
                    <a:pt x="395976" y="40611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1EFE48-8672-4CC0-8AEE-3366B9C3A18F}"/>
                </a:ext>
              </a:extLst>
            </p:cNvPr>
            <p:cNvSpPr/>
            <p:nvPr/>
          </p:nvSpPr>
          <p:spPr>
            <a:xfrm>
              <a:off x="8294867" y="4526104"/>
              <a:ext cx="116624" cy="104958"/>
            </a:xfrm>
            <a:custGeom>
              <a:avLst/>
              <a:gdLst>
                <a:gd name="connsiteX0" fmla="*/ 1214 w 116624"/>
                <a:gd name="connsiteY0" fmla="*/ 1835 h 104958"/>
                <a:gd name="connsiteX1" fmla="*/ 1715 w 116624"/>
                <a:gd name="connsiteY1" fmla="*/ 9423 h 104958"/>
                <a:gd name="connsiteX2" fmla="*/ 97134 w 116624"/>
                <a:gd name="connsiteY2" fmla="*/ 92674 h 104958"/>
                <a:gd name="connsiteX3" fmla="*/ 52109 w 116624"/>
                <a:gd name="connsiteY3" fmla="*/ 94105 h 104958"/>
                <a:gd name="connsiteX4" fmla="*/ 52109 w 116624"/>
                <a:gd name="connsiteY4" fmla="*/ 104843 h 104958"/>
                <a:gd name="connsiteX5" fmla="*/ 116533 w 116624"/>
                <a:gd name="connsiteY5" fmla="*/ 102767 h 104958"/>
                <a:gd name="connsiteX6" fmla="*/ 109805 w 116624"/>
                <a:gd name="connsiteY6" fmla="*/ 38343 h 104958"/>
                <a:gd name="connsiteX7" fmla="*/ 99139 w 116624"/>
                <a:gd name="connsiteY7" fmla="*/ 39417 h 104958"/>
                <a:gd name="connsiteX8" fmla="*/ 103863 w 116624"/>
                <a:gd name="connsiteY8" fmla="*/ 84227 h 104958"/>
                <a:gd name="connsiteX9" fmla="*/ 9088 w 116624"/>
                <a:gd name="connsiteY9" fmla="*/ 1334 h 104958"/>
                <a:gd name="connsiteX10" fmla="*/ 1400 w 116624"/>
                <a:gd name="connsiteY10" fmla="*/ 1621 h 104958"/>
                <a:gd name="connsiteX11" fmla="*/ 1214 w 116624"/>
                <a:gd name="connsiteY11" fmla="*/ 1835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624" h="104958">
                  <a:moveTo>
                    <a:pt x="1214" y="1835"/>
                  </a:moveTo>
                  <a:cubicBezTo>
                    <a:pt x="-705" y="4083"/>
                    <a:pt x="-483" y="7448"/>
                    <a:pt x="1715" y="9423"/>
                  </a:cubicBezTo>
                  <a:lnTo>
                    <a:pt x="97134" y="92674"/>
                  </a:lnTo>
                  <a:lnTo>
                    <a:pt x="52109" y="94105"/>
                  </a:lnTo>
                  <a:lnTo>
                    <a:pt x="52109" y="104843"/>
                  </a:lnTo>
                  <a:lnTo>
                    <a:pt x="116533" y="102767"/>
                  </a:lnTo>
                  <a:lnTo>
                    <a:pt x="109805" y="38343"/>
                  </a:lnTo>
                  <a:lnTo>
                    <a:pt x="99139" y="39417"/>
                  </a:lnTo>
                  <a:lnTo>
                    <a:pt x="103863" y="84227"/>
                  </a:lnTo>
                  <a:lnTo>
                    <a:pt x="9088" y="1334"/>
                  </a:lnTo>
                  <a:cubicBezTo>
                    <a:pt x="6883" y="-706"/>
                    <a:pt x="3440" y="-577"/>
                    <a:pt x="1400" y="1621"/>
                  </a:cubicBezTo>
                  <a:cubicBezTo>
                    <a:pt x="1335" y="1692"/>
                    <a:pt x="1271" y="1764"/>
                    <a:pt x="1214" y="183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8374EA8-291A-4526-89B9-9799AEE7655E}"/>
              </a:ext>
            </a:extLst>
          </p:cNvPr>
          <p:cNvGrpSpPr/>
          <p:nvPr/>
        </p:nvGrpSpPr>
        <p:grpSpPr>
          <a:xfrm>
            <a:off x="8681430" y="4344517"/>
            <a:ext cx="416539" cy="414629"/>
            <a:chOff x="8681430" y="4344517"/>
            <a:chExt cx="416539" cy="414629"/>
          </a:xfrm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75EF299-0971-47F5-A2F6-2F54EEB937FB}"/>
                </a:ext>
              </a:extLst>
            </p:cNvPr>
            <p:cNvSpPr/>
            <p:nvPr/>
          </p:nvSpPr>
          <p:spPr>
            <a:xfrm>
              <a:off x="8681430" y="4344517"/>
              <a:ext cx="414750" cy="414629"/>
            </a:xfrm>
            <a:custGeom>
              <a:avLst/>
              <a:gdLst>
                <a:gd name="connsiteX0" fmla="*/ 279010 w 414750"/>
                <a:gd name="connsiteY0" fmla="*/ 332959 h 414629"/>
                <a:gd name="connsiteX1" fmla="*/ 254743 w 414750"/>
                <a:gd name="connsiteY1" fmla="*/ 342193 h 414629"/>
                <a:gd name="connsiteX2" fmla="*/ 209861 w 414750"/>
                <a:gd name="connsiteY2" fmla="*/ 307189 h 414629"/>
                <a:gd name="connsiteX3" fmla="*/ 209861 w 414750"/>
                <a:gd name="connsiteY3" fmla="*/ 88933 h 414629"/>
                <a:gd name="connsiteX4" fmla="*/ 211149 w 414750"/>
                <a:gd name="connsiteY4" fmla="*/ 90437 h 414629"/>
                <a:gd name="connsiteX5" fmla="*/ 220598 w 414750"/>
                <a:gd name="connsiteY5" fmla="*/ 82205 h 414629"/>
                <a:gd name="connsiteX6" fmla="*/ 215731 w 414750"/>
                <a:gd name="connsiteY6" fmla="*/ 76550 h 414629"/>
                <a:gd name="connsiteX7" fmla="*/ 414659 w 414750"/>
                <a:gd name="connsiteY7" fmla="*/ 76550 h 414629"/>
                <a:gd name="connsiteX8" fmla="*/ 414659 w 414750"/>
                <a:gd name="connsiteY8" fmla="*/ -115 h 414629"/>
                <a:gd name="connsiteX9" fmla="*/ -91 w 414750"/>
                <a:gd name="connsiteY9" fmla="*/ -115 h 414629"/>
                <a:gd name="connsiteX10" fmla="*/ -91 w 414750"/>
                <a:gd name="connsiteY10" fmla="*/ 76550 h 414629"/>
                <a:gd name="connsiteX11" fmla="*/ 191965 w 414750"/>
                <a:gd name="connsiteY11" fmla="*/ 76550 h 414629"/>
                <a:gd name="connsiteX12" fmla="*/ 186954 w 414750"/>
                <a:gd name="connsiteY12" fmla="*/ 82849 h 414629"/>
                <a:gd name="connsiteX13" fmla="*/ 196761 w 414750"/>
                <a:gd name="connsiteY13" fmla="*/ 90651 h 414629"/>
                <a:gd name="connsiteX14" fmla="*/ 197334 w 414750"/>
                <a:gd name="connsiteY14" fmla="*/ 89935 h 414629"/>
                <a:gd name="connsiteX15" fmla="*/ 197334 w 414750"/>
                <a:gd name="connsiteY15" fmla="*/ 307189 h 414629"/>
                <a:gd name="connsiteX16" fmla="*/ 151807 w 414750"/>
                <a:gd name="connsiteY16" fmla="*/ 343768 h 414629"/>
                <a:gd name="connsiteX17" fmla="*/ 130762 w 414750"/>
                <a:gd name="connsiteY17" fmla="*/ 334033 h 414629"/>
                <a:gd name="connsiteX18" fmla="*/ 129974 w 414750"/>
                <a:gd name="connsiteY18" fmla="*/ 333603 h 414629"/>
                <a:gd name="connsiteX19" fmla="*/ 123962 w 414750"/>
                <a:gd name="connsiteY19" fmla="*/ 344627 h 414629"/>
                <a:gd name="connsiteX20" fmla="*/ 124749 w 414750"/>
                <a:gd name="connsiteY20" fmla="*/ 345056 h 414629"/>
                <a:gd name="connsiteX21" fmla="*/ 149087 w 414750"/>
                <a:gd name="connsiteY21" fmla="*/ 356223 h 414629"/>
                <a:gd name="connsiteX22" fmla="*/ 149087 w 414750"/>
                <a:gd name="connsiteY22" fmla="*/ 361663 h 414629"/>
                <a:gd name="connsiteX23" fmla="*/ 205867 w 414750"/>
                <a:gd name="connsiteY23" fmla="*/ 414477 h 414629"/>
                <a:gd name="connsiteX24" fmla="*/ 258680 w 414750"/>
                <a:gd name="connsiteY24" fmla="*/ 361663 h 414629"/>
                <a:gd name="connsiteX25" fmla="*/ 258108 w 414750"/>
                <a:gd name="connsiteY25" fmla="*/ 354505 h 414629"/>
                <a:gd name="connsiteX26" fmla="*/ 284665 w 414750"/>
                <a:gd name="connsiteY26" fmla="*/ 344412 h 414629"/>
                <a:gd name="connsiteX27" fmla="*/ 285452 w 414750"/>
                <a:gd name="connsiteY27" fmla="*/ 343983 h 414629"/>
                <a:gd name="connsiteX28" fmla="*/ 280083 w 414750"/>
                <a:gd name="connsiteY28" fmla="*/ 332673 h 414629"/>
                <a:gd name="connsiteX29" fmla="*/ 405711 w 414750"/>
                <a:gd name="connsiteY29" fmla="*/ 67602 h 414629"/>
                <a:gd name="connsiteX30" fmla="*/ 340213 w 414750"/>
                <a:gd name="connsiteY30" fmla="*/ 67602 h 414629"/>
                <a:gd name="connsiteX31" fmla="*/ 405711 w 414750"/>
                <a:gd name="connsiteY31" fmla="*/ 10336 h 414629"/>
                <a:gd name="connsiteX32" fmla="*/ 394043 w 414750"/>
                <a:gd name="connsiteY32" fmla="*/ 8832 h 414629"/>
                <a:gd name="connsiteX33" fmla="*/ 326612 w 414750"/>
                <a:gd name="connsiteY33" fmla="*/ 67602 h 414629"/>
                <a:gd name="connsiteX34" fmla="*/ 259253 w 414750"/>
                <a:gd name="connsiteY34" fmla="*/ 67602 h 414629"/>
                <a:gd name="connsiteX35" fmla="*/ 326684 w 414750"/>
                <a:gd name="connsiteY35" fmla="*/ 8832 h 414629"/>
                <a:gd name="connsiteX36" fmla="*/ 8857 w 414750"/>
                <a:gd name="connsiteY36" fmla="*/ 8832 h 414629"/>
                <a:gd name="connsiteX37" fmla="*/ 70131 w 414750"/>
                <a:gd name="connsiteY37" fmla="*/ 8832 h 414629"/>
                <a:gd name="connsiteX38" fmla="*/ 8857 w 414750"/>
                <a:gd name="connsiteY38" fmla="*/ 62233 h 414629"/>
                <a:gd name="connsiteX39" fmla="*/ 16015 w 414750"/>
                <a:gd name="connsiteY39" fmla="*/ 67602 h 414629"/>
                <a:gd name="connsiteX40" fmla="*/ 83446 w 414750"/>
                <a:gd name="connsiteY40" fmla="*/ 8832 h 414629"/>
                <a:gd name="connsiteX41" fmla="*/ 150805 w 414750"/>
                <a:gd name="connsiteY41" fmla="*/ 8832 h 414629"/>
                <a:gd name="connsiteX42" fmla="*/ 83374 w 414750"/>
                <a:gd name="connsiteY42" fmla="*/ 67602 h 414629"/>
                <a:gd name="connsiteX43" fmla="*/ 97047 w 414750"/>
                <a:gd name="connsiteY43" fmla="*/ 67602 h 414629"/>
                <a:gd name="connsiteX44" fmla="*/ 164406 w 414750"/>
                <a:gd name="connsiteY44" fmla="*/ 8832 h 414629"/>
                <a:gd name="connsiteX45" fmla="*/ 231837 w 414750"/>
                <a:gd name="connsiteY45" fmla="*/ 8832 h 414629"/>
                <a:gd name="connsiteX46" fmla="*/ 164406 w 414750"/>
                <a:gd name="connsiteY46" fmla="*/ 67602 h 414629"/>
                <a:gd name="connsiteX47" fmla="*/ 178007 w 414750"/>
                <a:gd name="connsiteY47" fmla="*/ 67602 h 414629"/>
                <a:gd name="connsiteX48" fmla="*/ 245437 w 414750"/>
                <a:gd name="connsiteY48" fmla="*/ 8832 h 414629"/>
                <a:gd name="connsiteX49" fmla="*/ 312797 w 414750"/>
                <a:gd name="connsiteY49" fmla="*/ 8832 h 414629"/>
                <a:gd name="connsiteX50" fmla="*/ 245366 w 414750"/>
                <a:gd name="connsiteY50" fmla="*/ 67602 h 414629"/>
                <a:gd name="connsiteX51" fmla="*/ 203275 w 414750"/>
                <a:gd name="connsiteY51" fmla="*/ 404040 h 414629"/>
                <a:gd name="connsiteX52" fmla="*/ 160970 w 414750"/>
                <a:gd name="connsiteY52" fmla="*/ 361735 h 414629"/>
                <a:gd name="connsiteX53" fmla="*/ 203275 w 414750"/>
                <a:gd name="connsiteY53" fmla="*/ 319430 h 414629"/>
                <a:gd name="connsiteX54" fmla="*/ 245581 w 414750"/>
                <a:gd name="connsiteY54" fmla="*/ 361735 h 414629"/>
                <a:gd name="connsiteX55" fmla="*/ 245581 w 414750"/>
                <a:gd name="connsiteY55" fmla="*/ 361807 h 414629"/>
                <a:gd name="connsiteX56" fmla="*/ 203562 w 414750"/>
                <a:gd name="connsiteY56" fmla="*/ 403897 h 414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4750" h="414629">
                  <a:moveTo>
                    <a:pt x="279010" y="332959"/>
                  </a:moveTo>
                  <a:cubicBezTo>
                    <a:pt x="271171" y="336652"/>
                    <a:pt x="263054" y="339745"/>
                    <a:pt x="254743" y="342193"/>
                  </a:cubicBezTo>
                  <a:cubicBezTo>
                    <a:pt x="247470" y="323073"/>
                    <a:pt x="230176" y="309587"/>
                    <a:pt x="209861" y="307189"/>
                  </a:cubicBezTo>
                  <a:lnTo>
                    <a:pt x="209861" y="88933"/>
                  </a:lnTo>
                  <a:lnTo>
                    <a:pt x="211149" y="90437"/>
                  </a:lnTo>
                  <a:lnTo>
                    <a:pt x="220598" y="82205"/>
                  </a:lnTo>
                  <a:lnTo>
                    <a:pt x="215731" y="76550"/>
                  </a:lnTo>
                  <a:lnTo>
                    <a:pt x="414659" y="76550"/>
                  </a:lnTo>
                  <a:lnTo>
                    <a:pt x="414659" y="-115"/>
                  </a:lnTo>
                  <a:lnTo>
                    <a:pt x="-91" y="-115"/>
                  </a:lnTo>
                  <a:lnTo>
                    <a:pt x="-91" y="76550"/>
                  </a:lnTo>
                  <a:lnTo>
                    <a:pt x="191965" y="76550"/>
                  </a:lnTo>
                  <a:lnTo>
                    <a:pt x="186954" y="82849"/>
                  </a:lnTo>
                  <a:lnTo>
                    <a:pt x="196761" y="90651"/>
                  </a:lnTo>
                  <a:lnTo>
                    <a:pt x="197334" y="89935"/>
                  </a:lnTo>
                  <a:lnTo>
                    <a:pt x="197334" y="307189"/>
                  </a:lnTo>
                  <a:cubicBezTo>
                    <a:pt x="176374" y="309580"/>
                    <a:pt x="158658" y="323818"/>
                    <a:pt x="151807" y="343768"/>
                  </a:cubicBezTo>
                  <a:cubicBezTo>
                    <a:pt x="144585" y="340998"/>
                    <a:pt x="137555" y="337741"/>
                    <a:pt x="130762" y="334033"/>
                  </a:cubicBezTo>
                  <a:lnTo>
                    <a:pt x="129974" y="333603"/>
                  </a:lnTo>
                  <a:lnTo>
                    <a:pt x="123962" y="344627"/>
                  </a:lnTo>
                  <a:lnTo>
                    <a:pt x="124749" y="345056"/>
                  </a:lnTo>
                  <a:cubicBezTo>
                    <a:pt x="132594" y="349337"/>
                    <a:pt x="140726" y="353066"/>
                    <a:pt x="149087" y="356223"/>
                  </a:cubicBezTo>
                  <a:cubicBezTo>
                    <a:pt x="148980" y="358034"/>
                    <a:pt x="148980" y="359852"/>
                    <a:pt x="149087" y="361663"/>
                  </a:cubicBezTo>
                  <a:cubicBezTo>
                    <a:pt x="150182" y="391929"/>
                    <a:pt x="175601" y="415572"/>
                    <a:pt x="205867" y="414477"/>
                  </a:cubicBezTo>
                  <a:cubicBezTo>
                    <a:pt x="234593" y="413439"/>
                    <a:pt x="257642" y="390390"/>
                    <a:pt x="258680" y="361663"/>
                  </a:cubicBezTo>
                  <a:cubicBezTo>
                    <a:pt x="258680" y="359266"/>
                    <a:pt x="258487" y="356875"/>
                    <a:pt x="258108" y="354505"/>
                  </a:cubicBezTo>
                  <a:cubicBezTo>
                    <a:pt x="267213" y="351842"/>
                    <a:pt x="276089" y="348471"/>
                    <a:pt x="284665" y="344412"/>
                  </a:cubicBezTo>
                  <a:lnTo>
                    <a:pt x="285452" y="343983"/>
                  </a:lnTo>
                  <a:lnTo>
                    <a:pt x="280083" y="332673"/>
                  </a:lnTo>
                  <a:close/>
                  <a:moveTo>
                    <a:pt x="405711" y="67602"/>
                  </a:moveTo>
                  <a:lnTo>
                    <a:pt x="340213" y="67602"/>
                  </a:lnTo>
                  <a:lnTo>
                    <a:pt x="405711" y="10336"/>
                  </a:lnTo>
                  <a:close/>
                  <a:moveTo>
                    <a:pt x="394043" y="8832"/>
                  </a:moveTo>
                  <a:lnTo>
                    <a:pt x="326612" y="67602"/>
                  </a:lnTo>
                  <a:lnTo>
                    <a:pt x="259253" y="67602"/>
                  </a:lnTo>
                  <a:lnTo>
                    <a:pt x="326684" y="8832"/>
                  </a:lnTo>
                  <a:close/>
                  <a:moveTo>
                    <a:pt x="8857" y="8832"/>
                  </a:moveTo>
                  <a:lnTo>
                    <a:pt x="70131" y="8832"/>
                  </a:lnTo>
                  <a:lnTo>
                    <a:pt x="8857" y="62233"/>
                  </a:lnTo>
                  <a:close/>
                  <a:moveTo>
                    <a:pt x="16015" y="67602"/>
                  </a:moveTo>
                  <a:lnTo>
                    <a:pt x="83446" y="8832"/>
                  </a:lnTo>
                  <a:lnTo>
                    <a:pt x="150805" y="8832"/>
                  </a:lnTo>
                  <a:lnTo>
                    <a:pt x="83374" y="67602"/>
                  </a:lnTo>
                  <a:close/>
                  <a:moveTo>
                    <a:pt x="97047" y="67602"/>
                  </a:moveTo>
                  <a:lnTo>
                    <a:pt x="164406" y="8832"/>
                  </a:lnTo>
                  <a:lnTo>
                    <a:pt x="231837" y="8832"/>
                  </a:lnTo>
                  <a:lnTo>
                    <a:pt x="164406" y="67602"/>
                  </a:lnTo>
                  <a:close/>
                  <a:moveTo>
                    <a:pt x="178007" y="67602"/>
                  </a:moveTo>
                  <a:lnTo>
                    <a:pt x="245437" y="8832"/>
                  </a:lnTo>
                  <a:lnTo>
                    <a:pt x="312797" y="8832"/>
                  </a:lnTo>
                  <a:lnTo>
                    <a:pt x="245366" y="67602"/>
                  </a:lnTo>
                  <a:close/>
                  <a:moveTo>
                    <a:pt x="203275" y="404040"/>
                  </a:moveTo>
                  <a:cubicBezTo>
                    <a:pt x="179911" y="404040"/>
                    <a:pt x="160970" y="385100"/>
                    <a:pt x="160970" y="361735"/>
                  </a:cubicBezTo>
                  <a:cubicBezTo>
                    <a:pt x="160970" y="338371"/>
                    <a:pt x="179911" y="319430"/>
                    <a:pt x="203275" y="319430"/>
                  </a:cubicBezTo>
                  <a:cubicBezTo>
                    <a:pt x="226640" y="319430"/>
                    <a:pt x="245581" y="338371"/>
                    <a:pt x="245581" y="361735"/>
                  </a:cubicBezTo>
                  <a:cubicBezTo>
                    <a:pt x="245581" y="361756"/>
                    <a:pt x="245581" y="361785"/>
                    <a:pt x="245581" y="361807"/>
                  </a:cubicBezTo>
                  <a:cubicBezTo>
                    <a:pt x="245466" y="384978"/>
                    <a:pt x="226733" y="403740"/>
                    <a:pt x="203562" y="40389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B12C3C0-2D37-4463-83D8-691BD6937C0A}"/>
                </a:ext>
              </a:extLst>
            </p:cNvPr>
            <p:cNvSpPr/>
            <p:nvPr/>
          </p:nvSpPr>
          <p:spPr>
            <a:xfrm>
              <a:off x="8983795" y="4550675"/>
              <a:ext cx="114174" cy="124339"/>
            </a:xfrm>
            <a:custGeom>
              <a:avLst/>
              <a:gdLst>
                <a:gd name="connsiteX0" fmla="*/ 59322 w 114174"/>
                <a:gd name="connsiteY0" fmla="*/ 3535 h 124339"/>
                <a:gd name="connsiteX1" fmla="*/ 33696 w 114174"/>
                <a:gd name="connsiteY1" fmla="*/ 9906 h 124339"/>
                <a:gd name="connsiteX2" fmla="*/ 24891 w 114174"/>
                <a:gd name="connsiteY2" fmla="*/ -115 h 124339"/>
                <a:gd name="connsiteX3" fmla="*/ 15371 w 114174"/>
                <a:gd name="connsiteY3" fmla="*/ 8117 h 124339"/>
                <a:gd name="connsiteX4" fmla="*/ 23316 w 114174"/>
                <a:gd name="connsiteY4" fmla="*/ 17351 h 124339"/>
                <a:gd name="connsiteX5" fmla="*/ 17905 w 114174"/>
                <a:gd name="connsiteY5" fmla="*/ 94503 h 124339"/>
                <a:gd name="connsiteX6" fmla="*/ 20954 w 114174"/>
                <a:gd name="connsiteY6" fmla="*/ 97738 h 124339"/>
                <a:gd name="connsiteX7" fmla="*/ 625 w 114174"/>
                <a:gd name="connsiteY7" fmla="*/ 113272 h 124339"/>
                <a:gd name="connsiteX8" fmla="*/ -91 w 114174"/>
                <a:gd name="connsiteY8" fmla="*/ 113772 h 124339"/>
                <a:gd name="connsiteX9" fmla="*/ 7067 w 114174"/>
                <a:gd name="connsiteY9" fmla="*/ 124224 h 124339"/>
                <a:gd name="connsiteX10" fmla="*/ 7783 w 114174"/>
                <a:gd name="connsiteY10" fmla="*/ 123723 h 124339"/>
                <a:gd name="connsiteX11" fmla="*/ 31047 w 114174"/>
                <a:gd name="connsiteY11" fmla="*/ 105755 h 124339"/>
                <a:gd name="connsiteX12" fmla="*/ 31047 w 114174"/>
                <a:gd name="connsiteY12" fmla="*/ 105755 h 124339"/>
                <a:gd name="connsiteX13" fmla="*/ 59251 w 114174"/>
                <a:gd name="connsiteY13" fmla="*/ 113630 h 124339"/>
                <a:gd name="connsiteX14" fmla="*/ 114083 w 114174"/>
                <a:gd name="connsiteY14" fmla="*/ 58797 h 124339"/>
                <a:gd name="connsiteX15" fmla="*/ 59251 w 114174"/>
                <a:gd name="connsiteY15" fmla="*/ 3965 h 124339"/>
                <a:gd name="connsiteX16" fmla="*/ 59322 w 114174"/>
                <a:gd name="connsiteY16" fmla="*/ 100673 h 124339"/>
                <a:gd name="connsiteX17" fmla="*/ 16945 w 114174"/>
                <a:gd name="connsiteY17" fmla="*/ 58439 h 124339"/>
                <a:gd name="connsiteX18" fmla="*/ 59179 w 114174"/>
                <a:gd name="connsiteY18" fmla="*/ 16062 h 124339"/>
                <a:gd name="connsiteX19" fmla="*/ 101556 w 114174"/>
                <a:gd name="connsiteY19" fmla="*/ 58296 h 124339"/>
                <a:gd name="connsiteX20" fmla="*/ 101556 w 114174"/>
                <a:gd name="connsiteY20" fmla="*/ 58367 h 124339"/>
                <a:gd name="connsiteX21" fmla="*/ 59322 w 114174"/>
                <a:gd name="connsiteY21" fmla="*/ 100673 h 12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4174" h="124339">
                  <a:moveTo>
                    <a:pt x="59322" y="3535"/>
                  </a:moveTo>
                  <a:cubicBezTo>
                    <a:pt x="50389" y="3542"/>
                    <a:pt x="41591" y="5733"/>
                    <a:pt x="33696" y="9906"/>
                  </a:cubicBezTo>
                  <a:lnTo>
                    <a:pt x="24891" y="-115"/>
                  </a:lnTo>
                  <a:lnTo>
                    <a:pt x="15371" y="8117"/>
                  </a:lnTo>
                  <a:lnTo>
                    <a:pt x="23316" y="17351"/>
                  </a:lnTo>
                  <a:cubicBezTo>
                    <a:pt x="517" y="37165"/>
                    <a:pt x="-1909" y="71704"/>
                    <a:pt x="17905" y="94503"/>
                  </a:cubicBezTo>
                  <a:cubicBezTo>
                    <a:pt x="18878" y="95619"/>
                    <a:pt x="19895" y="96700"/>
                    <a:pt x="20954" y="97738"/>
                  </a:cubicBezTo>
                  <a:cubicBezTo>
                    <a:pt x="14504" y="103329"/>
                    <a:pt x="7711" y="108519"/>
                    <a:pt x="625" y="113272"/>
                  </a:cubicBezTo>
                  <a:lnTo>
                    <a:pt x="-91" y="113772"/>
                  </a:lnTo>
                  <a:lnTo>
                    <a:pt x="7067" y="124224"/>
                  </a:lnTo>
                  <a:lnTo>
                    <a:pt x="7783" y="123723"/>
                  </a:lnTo>
                  <a:cubicBezTo>
                    <a:pt x="15915" y="118232"/>
                    <a:pt x="23681" y="112234"/>
                    <a:pt x="31047" y="105755"/>
                  </a:cubicBezTo>
                  <a:lnTo>
                    <a:pt x="31047" y="105755"/>
                  </a:lnTo>
                  <a:cubicBezTo>
                    <a:pt x="39551" y="110916"/>
                    <a:pt x="49308" y="113637"/>
                    <a:pt x="59251" y="113630"/>
                  </a:cubicBezTo>
                  <a:cubicBezTo>
                    <a:pt x="89537" y="113630"/>
                    <a:pt x="114083" y="89077"/>
                    <a:pt x="114083" y="58797"/>
                  </a:cubicBezTo>
                  <a:cubicBezTo>
                    <a:pt x="114083" y="28511"/>
                    <a:pt x="89537" y="3965"/>
                    <a:pt x="59251" y="3965"/>
                  </a:cubicBezTo>
                  <a:close/>
                  <a:moveTo>
                    <a:pt x="59322" y="100673"/>
                  </a:moveTo>
                  <a:cubicBezTo>
                    <a:pt x="35958" y="100716"/>
                    <a:pt x="16989" y="81804"/>
                    <a:pt x="16945" y="58439"/>
                  </a:cubicBezTo>
                  <a:cubicBezTo>
                    <a:pt x="16902" y="35075"/>
                    <a:pt x="35815" y="16105"/>
                    <a:pt x="59179" y="16062"/>
                  </a:cubicBezTo>
                  <a:cubicBezTo>
                    <a:pt x="82544" y="16026"/>
                    <a:pt x="101513" y="34931"/>
                    <a:pt x="101556" y="58296"/>
                  </a:cubicBezTo>
                  <a:cubicBezTo>
                    <a:pt x="101556" y="58318"/>
                    <a:pt x="101556" y="58346"/>
                    <a:pt x="101556" y="58367"/>
                  </a:cubicBezTo>
                  <a:cubicBezTo>
                    <a:pt x="101513" y="81689"/>
                    <a:pt x="82644" y="100594"/>
                    <a:pt x="59322" y="100673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A1BD6DB-FAF7-415C-9AC0-0DE0829388A9}"/>
                </a:ext>
              </a:extLst>
            </p:cNvPr>
            <p:cNvSpPr/>
            <p:nvPr/>
          </p:nvSpPr>
          <p:spPr>
            <a:xfrm>
              <a:off x="8682880" y="4549960"/>
              <a:ext cx="109003" cy="124625"/>
            </a:xfrm>
            <a:custGeom>
              <a:avLst/>
              <a:gdLst>
                <a:gd name="connsiteX0" fmla="*/ 108911 w 109003"/>
                <a:gd name="connsiteY0" fmla="*/ 59083 h 124625"/>
                <a:gd name="connsiteX1" fmla="*/ 89583 w 109003"/>
                <a:gd name="connsiteY1" fmla="*/ 17279 h 124625"/>
                <a:gd name="connsiteX2" fmla="*/ 97243 w 109003"/>
                <a:gd name="connsiteY2" fmla="*/ 7687 h 124625"/>
                <a:gd name="connsiteX3" fmla="*/ 87508 w 109003"/>
                <a:gd name="connsiteY3" fmla="*/ -115 h 124625"/>
                <a:gd name="connsiteX4" fmla="*/ 79132 w 109003"/>
                <a:gd name="connsiteY4" fmla="*/ 10335 h 124625"/>
                <a:gd name="connsiteX5" fmla="*/ 54150 w 109003"/>
                <a:gd name="connsiteY5" fmla="*/ 4251 h 124625"/>
                <a:gd name="connsiteX6" fmla="*/ -88 w 109003"/>
                <a:gd name="connsiteY6" fmla="*/ 59677 h 124625"/>
                <a:gd name="connsiteX7" fmla="*/ 55338 w 109003"/>
                <a:gd name="connsiteY7" fmla="*/ 113908 h 124625"/>
                <a:gd name="connsiteX8" fmla="*/ 79562 w 109003"/>
                <a:gd name="connsiteY8" fmla="*/ 107974 h 124625"/>
                <a:gd name="connsiteX9" fmla="*/ 98460 w 109003"/>
                <a:gd name="connsiteY9" fmla="*/ 124009 h 124625"/>
                <a:gd name="connsiteX10" fmla="*/ 99176 w 109003"/>
                <a:gd name="connsiteY10" fmla="*/ 124510 h 124625"/>
                <a:gd name="connsiteX11" fmla="*/ 106692 w 109003"/>
                <a:gd name="connsiteY11" fmla="*/ 114488 h 124625"/>
                <a:gd name="connsiteX12" fmla="*/ 105976 w 109003"/>
                <a:gd name="connsiteY12" fmla="*/ 113916 h 124625"/>
                <a:gd name="connsiteX13" fmla="*/ 90156 w 109003"/>
                <a:gd name="connsiteY13" fmla="*/ 100744 h 124625"/>
                <a:gd name="connsiteX14" fmla="*/ 108911 w 109003"/>
                <a:gd name="connsiteY14" fmla="*/ 59083 h 124625"/>
                <a:gd name="connsiteX15" fmla="*/ 54150 w 109003"/>
                <a:gd name="connsiteY15" fmla="*/ 101389 h 124625"/>
                <a:gd name="connsiteX16" fmla="*/ 11773 w 109003"/>
                <a:gd name="connsiteY16" fmla="*/ 59155 h 124625"/>
                <a:gd name="connsiteX17" fmla="*/ 54007 w 109003"/>
                <a:gd name="connsiteY17" fmla="*/ 16778 h 124625"/>
                <a:gd name="connsiteX18" fmla="*/ 96384 w 109003"/>
                <a:gd name="connsiteY18" fmla="*/ 59011 h 124625"/>
                <a:gd name="connsiteX19" fmla="*/ 96384 w 109003"/>
                <a:gd name="connsiteY19" fmla="*/ 59083 h 124625"/>
                <a:gd name="connsiteX20" fmla="*/ 54150 w 109003"/>
                <a:gd name="connsiteY20" fmla="*/ 101389 h 1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03" h="124625">
                  <a:moveTo>
                    <a:pt x="108911" y="59083"/>
                  </a:moveTo>
                  <a:cubicBezTo>
                    <a:pt x="108918" y="42984"/>
                    <a:pt x="101853" y="27701"/>
                    <a:pt x="89583" y="17279"/>
                  </a:cubicBezTo>
                  <a:lnTo>
                    <a:pt x="97243" y="7687"/>
                  </a:lnTo>
                  <a:lnTo>
                    <a:pt x="87508" y="-115"/>
                  </a:lnTo>
                  <a:lnTo>
                    <a:pt x="79132" y="10335"/>
                  </a:lnTo>
                  <a:cubicBezTo>
                    <a:pt x="71394" y="6377"/>
                    <a:pt x="62840" y="4294"/>
                    <a:pt x="54150" y="4251"/>
                  </a:cubicBezTo>
                  <a:cubicBezTo>
                    <a:pt x="23871" y="4580"/>
                    <a:pt x="-410" y="29391"/>
                    <a:pt x="-88" y="59677"/>
                  </a:cubicBezTo>
                  <a:cubicBezTo>
                    <a:pt x="241" y="89957"/>
                    <a:pt x="25059" y="114238"/>
                    <a:pt x="55338" y="113908"/>
                  </a:cubicBezTo>
                  <a:cubicBezTo>
                    <a:pt x="63764" y="113815"/>
                    <a:pt x="72053" y="111790"/>
                    <a:pt x="79562" y="107974"/>
                  </a:cubicBezTo>
                  <a:cubicBezTo>
                    <a:pt x="85525" y="113701"/>
                    <a:pt x="91838" y="119055"/>
                    <a:pt x="98460" y="124009"/>
                  </a:cubicBezTo>
                  <a:lnTo>
                    <a:pt x="99176" y="124510"/>
                  </a:lnTo>
                  <a:lnTo>
                    <a:pt x="106692" y="114488"/>
                  </a:lnTo>
                  <a:lnTo>
                    <a:pt x="105976" y="113916"/>
                  </a:lnTo>
                  <a:cubicBezTo>
                    <a:pt x="100443" y="109842"/>
                    <a:pt x="95160" y="105447"/>
                    <a:pt x="90156" y="100744"/>
                  </a:cubicBezTo>
                  <a:cubicBezTo>
                    <a:pt x="102168" y="90250"/>
                    <a:pt x="109018" y="75039"/>
                    <a:pt x="108911" y="59083"/>
                  </a:cubicBezTo>
                  <a:close/>
                  <a:moveTo>
                    <a:pt x="54150" y="101389"/>
                  </a:moveTo>
                  <a:cubicBezTo>
                    <a:pt x="30785" y="101432"/>
                    <a:pt x="11816" y="82519"/>
                    <a:pt x="11773" y="59155"/>
                  </a:cubicBezTo>
                  <a:cubicBezTo>
                    <a:pt x="11730" y="35790"/>
                    <a:pt x="30642" y="16821"/>
                    <a:pt x="54007" y="16778"/>
                  </a:cubicBezTo>
                  <a:cubicBezTo>
                    <a:pt x="77371" y="16742"/>
                    <a:pt x="96341" y="35647"/>
                    <a:pt x="96384" y="59011"/>
                  </a:cubicBezTo>
                  <a:cubicBezTo>
                    <a:pt x="96384" y="59033"/>
                    <a:pt x="96384" y="59062"/>
                    <a:pt x="96384" y="59083"/>
                  </a:cubicBezTo>
                  <a:cubicBezTo>
                    <a:pt x="96348" y="82405"/>
                    <a:pt x="77472" y="101310"/>
                    <a:pt x="54150" y="101389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45BFCFE-0FE5-4627-83E3-185C6D882A98}"/>
                </a:ext>
              </a:extLst>
            </p:cNvPr>
            <p:cNvSpPr/>
            <p:nvPr/>
          </p:nvSpPr>
          <p:spPr>
            <a:xfrm rot="19149001">
              <a:off x="8966062" y="4500203"/>
              <a:ext cx="12526" cy="34789"/>
            </a:xfrm>
            <a:custGeom>
              <a:avLst/>
              <a:gdLst>
                <a:gd name="connsiteX0" fmla="*/ -91 w 12526"/>
                <a:gd name="connsiteY0" fmla="*/ -115 h 34789"/>
                <a:gd name="connsiteX1" fmla="*/ 12436 w 12526"/>
                <a:gd name="connsiteY1" fmla="*/ -115 h 34789"/>
                <a:gd name="connsiteX2" fmla="*/ 12436 w 12526"/>
                <a:gd name="connsiteY2" fmla="*/ 34674 h 34789"/>
                <a:gd name="connsiteX3" fmla="*/ -91 w 12526"/>
                <a:gd name="connsiteY3" fmla="*/ 34674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6" h="34789">
                  <a:moveTo>
                    <a:pt x="-91" y="-115"/>
                  </a:moveTo>
                  <a:lnTo>
                    <a:pt x="12436" y="-115"/>
                  </a:lnTo>
                  <a:lnTo>
                    <a:pt x="12436" y="34674"/>
                  </a:lnTo>
                  <a:lnTo>
                    <a:pt x="-91" y="3467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B12E95A-2FFF-431D-AD21-C8B789182F42}"/>
                </a:ext>
              </a:extLst>
            </p:cNvPr>
            <p:cNvSpPr/>
            <p:nvPr/>
          </p:nvSpPr>
          <p:spPr>
            <a:xfrm rot="19149001">
              <a:off x="8922928" y="4450168"/>
              <a:ext cx="12526" cy="34789"/>
            </a:xfrm>
            <a:custGeom>
              <a:avLst/>
              <a:gdLst>
                <a:gd name="connsiteX0" fmla="*/ -91 w 12526"/>
                <a:gd name="connsiteY0" fmla="*/ -115 h 34789"/>
                <a:gd name="connsiteX1" fmla="*/ 12436 w 12526"/>
                <a:gd name="connsiteY1" fmla="*/ -115 h 34789"/>
                <a:gd name="connsiteX2" fmla="*/ 12436 w 12526"/>
                <a:gd name="connsiteY2" fmla="*/ 34674 h 34789"/>
                <a:gd name="connsiteX3" fmla="*/ -91 w 12526"/>
                <a:gd name="connsiteY3" fmla="*/ 34674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26" h="34789">
                  <a:moveTo>
                    <a:pt x="-91" y="-115"/>
                  </a:moveTo>
                  <a:lnTo>
                    <a:pt x="12436" y="-115"/>
                  </a:lnTo>
                  <a:lnTo>
                    <a:pt x="12436" y="34674"/>
                  </a:lnTo>
                  <a:lnTo>
                    <a:pt x="-91" y="3467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23DA8D8-1BF4-4759-973E-95DB01347976}"/>
                </a:ext>
              </a:extLst>
            </p:cNvPr>
            <p:cNvSpPr/>
            <p:nvPr/>
          </p:nvSpPr>
          <p:spPr>
            <a:xfrm rot="18520799">
              <a:off x="8787715" y="4511381"/>
              <a:ext cx="33500" cy="12526"/>
            </a:xfrm>
            <a:custGeom>
              <a:avLst/>
              <a:gdLst>
                <a:gd name="connsiteX0" fmla="*/ -91 w 33500"/>
                <a:gd name="connsiteY0" fmla="*/ -115 h 12526"/>
                <a:gd name="connsiteX1" fmla="*/ 33410 w 33500"/>
                <a:gd name="connsiteY1" fmla="*/ -115 h 12526"/>
                <a:gd name="connsiteX2" fmla="*/ 33410 w 33500"/>
                <a:gd name="connsiteY2" fmla="*/ 12412 h 12526"/>
                <a:gd name="connsiteX3" fmla="*/ -91 w 33500"/>
                <a:gd name="connsiteY3" fmla="*/ 12412 h 1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00" h="12526">
                  <a:moveTo>
                    <a:pt x="-91" y="-115"/>
                  </a:moveTo>
                  <a:lnTo>
                    <a:pt x="33410" y="-115"/>
                  </a:lnTo>
                  <a:lnTo>
                    <a:pt x="33410" y="12412"/>
                  </a:lnTo>
                  <a:lnTo>
                    <a:pt x="-91" y="1241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0CF8305-8CF5-46E4-A911-B81758392A47}"/>
                </a:ext>
              </a:extLst>
            </p:cNvPr>
            <p:cNvSpPr/>
            <p:nvPr/>
          </p:nvSpPr>
          <p:spPr>
            <a:xfrm rot="18519600">
              <a:off x="8827418" y="4461571"/>
              <a:ext cx="33500" cy="12526"/>
            </a:xfrm>
            <a:custGeom>
              <a:avLst/>
              <a:gdLst>
                <a:gd name="connsiteX0" fmla="*/ -91 w 33500"/>
                <a:gd name="connsiteY0" fmla="*/ -116 h 12526"/>
                <a:gd name="connsiteX1" fmla="*/ 33409 w 33500"/>
                <a:gd name="connsiteY1" fmla="*/ -116 h 12526"/>
                <a:gd name="connsiteX2" fmla="*/ 33409 w 33500"/>
                <a:gd name="connsiteY2" fmla="*/ 12411 h 12526"/>
                <a:gd name="connsiteX3" fmla="*/ -91 w 33500"/>
                <a:gd name="connsiteY3" fmla="*/ 12411 h 1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00" h="12526">
                  <a:moveTo>
                    <a:pt x="-91" y="-116"/>
                  </a:moveTo>
                  <a:lnTo>
                    <a:pt x="33409" y="-116"/>
                  </a:lnTo>
                  <a:lnTo>
                    <a:pt x="33409" y="12411"/>
                  </a:lnTo>
                  <a:lnTo>
                    <a:pt x="-91" y="12411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7CA034FD-5098-4004-8E68-F572B7AE00F5}"/>
              </a:ext>
            </a:extLst>
          </p:cNvPr>
          <p:cNvGrpSpPr/>
          <p:nvPr/>
        </p:nvGrpSpPr>
        <p:grpSpPr>
          <a:xfrm>
            <a:off x="7396019" y="5117968"/>
            <a:ext cx="416539" cy="336224"/>
            <a:chOff x="7396019" y="5117968"/>
            <a:chExt cx="416539" cy="336224"/>
          </a:xfrm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3C258A4-2A4C-44BE-8595-3C7C342DF8D6}"/>
                </a:ext>
              </a:extLst>
            </p:cNvPr>
            <p:cNvSpPr/>
            <p:nvPr/>
          </p:nvSpPr>
          <p:spPr>
            <a:xfrm>
              <a:off x="7396019" y="5443455"/>
              <a:ext cx="416539" cy="10737"/>
            </a:xfrm>
            <a:custGeom>
              <a:avLst/>
              <a:gdLst>
                <a:gd name="connsiteX0" fmla="*/ 411080 w 416539"/>
                <a:gd name="connsiteY0" fmla="*/ -115 h 10737"/>
                <a:gd name="connsiteX1" fmla="*/ 5277 w 416539"/>
                <a:gd name="connsiteY1" fmla="*/ -115 h 10737"/>
                <a:gd name="connsiteX2" fmla="*/ -91 w 416539"/>
                <a:gd name="connsiteY2" fmla="*/ 5253 h 10737"/>
                <a:gd name="connsiteX3" fmla="*/ 5277 w 416539"/>
                <a:gd name="connsiteY3" fmla="*/ 10622 h 10737"/>
                <a:gd name="connsiteX4" fmla="*/ 411080 w 416539"/>
                <a:gd name="connsiteY4" fmla="*/ 10622 h 10737"/>
                <a:gd name="connsiteX5" fmla="*/ 416449 w 416539"/>
                <a:gd name="connsiteY5" fmla="*/ 5253 h 10737"/>
                <a:gd name="connsiteX6" fmla="*/ 411080 w 416539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539" h="10737">
                  <a:moveTo>
                    <a:pt x="411080" y="-115"/>
                  </a:moveTo>
                  <a:lnTo>
                    <a:pt x="5277" y="-115"/>
                  </a:lnTo>
                  <a:cubicBezTo>
                    <a:pt x="2312" y="-115"/>
                    <a:pt x="-91" y="2290"/>
                    <a:pt x="-91" y="5253"/>
                  </a:cubicBezTo>
                  <a:cubicBezTo>
                    <a:pt x="-91" y="8217"/>
                    <a:pt x="2312" y="10622"/>
                    <a:pt x="5277" y="10622"/>
                  </a:cubicBezTo>
                  <a:lnTo>
                    <a:pt x="411080" y="10622"/>
                  </a:lnTo>
                  <a:cubicBezTo>
                    <a:pt x="414044" y="10622"/>
                    <a:pt x="416449" y="8217"/>
                    <a:pt x="416449" y="5253"/>
                  </a:cubicBezTo>
                  <a:cubicBezTo>
                    <a:pt x="416449" y="2290"/>
                    <a:pt x="414044" y="-115"/>
                    <a:pt x="411080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7777C97-F6D6-4CC4-AB32-5F6B43F2D9D3}"/>
                </a:ext>
              </a:extLst>
            </p:cNvPr>
            <p:cNvSpPr/>
            <p:nvPr/>
          </p:nvSpPr>
          <p:spPr>
            <a:xfrm>
              <a:off x="7428660" y="5279459"/>
              <a:ext cx="70580" cy="143666"/>
            </a:xfrm>
            <a:custGeom>
              <a:avLst/>
              <a:gdLst>
                <a:gd name="connsiteX0" fmla="*/ 5277 w 70580"/>
                <a:gd name="connsiteY0" fmla="*/ 143551 h 143666"/>
                <a:gd name="connsiteX1" fmla="*/ 65121 w 70580"/>
                <a:gd name="connsiteY1" fmla="*/ 143551 h 143666"/>
                <a:gd name="connsiteX2" fmla="*/ 70489 w 70580"/>
                <a:gd name="connsiteY2" fmla="*/ 138182 h 143666"/>
                <a:gd name="connsiteX3" fmla="*/ 70489 w 70580"/>
                <a:gd name="connsiteY3" fmla="*/ 5253 h 143666"/>
                <a:gd name="connsiteX4" fmla="*/ 65121 w 70580"/>
                <a:gd name="connsiteY4" fmla="*/ -115 h 143666"/>
                <a:gd name="connsiteX5" fmla="*/ 5277 w 70580"/>
                <a:gd name="connsiteY5" fmla="*/ -115 h 143666"/>
                <a:gd name="connsiteX6" fmla="*/ -91 w 70580"/>
                <a:gd name="connsiteY6" fmla="*/ 5253 h 143666"/>
                <a:gd name="connsiteX7" fmla="*/ -91 w 70580"/>
                <a:gd name="connsiteY7" fmla="*/ 138182 h 143666"/>
                <a:gd name="connsiteX8" fmla="*/ 5277 w 70580"/>
                <a:gd name="connsiteY8" fmla="*/ 143551 h 143666"/>
                <a:gd name="connsiteX9" fmla="*/ 10646 w 70580"/>
                <a:gd name="connsiteY9" fmla="*/ 10622 h 143666"/>
                <a:gd name="connsiteX10" fmla="*/ 59752 w 70580"/>
                <a:gd name="connsiteY10" fmla="*/ 10622 h 143666"/>
                <a:gd name="connsiteX11" fmla="*/ 59752 w 70580"/>
                <a:gd name="connsiteY11" fmla="*/ 132814 h 143666"/>
                <a:gd name="connsiteX12" fmla="*/ 10646 w 70580"/>
                <a:gd name="connsiteY12" fmla="*/ 132814 h 14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580" h="143666">
                  <a:moveTo>
                    <a:pt x="5277" y="143551"/>
                  </a:moveTo>
                  <a:lnTo>
                    <a:pt x="65121" y="143551"/>
                  </a:lnTo>
                  <a:cubicBezTo>
                    <a:pt x="68084" y="143551"/>
                    <a:pt x="70489" y="141146"/>
                    <a:pt x="70489" y="138182"/>
                  </a:cubicBezTo>
                  <a:lnTo>
                    <a:pt x="70489" y="5253"/>
                  </a:lnTo>
                  <a:cubicBezTo>
                    <a:pt x="70489" y="2290"/>
                    <a:pt x="68084" y="-115"/>
                    <a:pt x="65121" y="-115"/>
                  </a:cubicBezTo>
                  <a:lnTo>
                    <a:pt x="5277" y="-115"/>
                  </a:lnTo>
                  <a:cubicBezTo>
                    <a:pt x="2328" y="-80"/>
                    <a:pt x="-53" y="2304"/>
                    <a:pt x="-91" y="5253"/>
                  </a:cubicBezTo>
                  <a:lnTo>
                    <a:pt x="-91" y="138182"/>
                  </a:lnTo>
                  <a:cubicBezTo>
                    <a:pt x="-53" y="141132"/>
                    <a:pt x="2328" y="143515"/>
                    <a:pt x="5277" y="143551"/>
                  </a:cubicBezTo>
                  <a:close/>
                  <a:moveTo>
                    <a:pt x="10646" y="10622"/>
                  </a:moveTo>
                  <a:lnTo>
                    <a:pt x="59752" y="10622"/>
                  </a:lnTo>
                  <a:lnTo>
                    <a:pt x="59752" y="132814"/>
                  </a:lnTo>
                  <a:lnTo>
                    <a:pt x="10646" y="13281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09C59A7-A639-4C3A-ACC6-D1EC1589978E}"/>
                </a:ext>
              </a:extLst>
            </p:cNvPr>
            <p:cNvSpPr/>
            <p:nvPr/>
          </p:nvSpPr>
          <p:spPr>
            <a:xfrm>
              <a:off x="7523722" y="5189908"/>
              <a:ext cx="70509" cy="233217"/>
            </a:xfrm>
            <a:custGeom>
              <a:avLst/>
              <a:gdLst>
                <a:gd name="connsiteX0" fmla="*/ 5277 w 70509"/>
                <a:gd name="connsiteY0" fmla="*/ 233102 h 233217"/>
                <a:gd name="connsiteX1" fmla="*/ 65049 w 70509"/>
                <a:gd name="connsiteY1" fmla="*/ 233102 h 233217"/>
                <a:gd name="connsiteX2" fmla="*/ 70418 w 70509"/>
                <a:gd name="connsiteY2" fmla="*/ 227733 h 233217"/>
                <a:gd name="connsiteX3" fmla="*/ 70418 w 70509"/>
                <a:gd name="connsiteY3" fmla="*/ 5254 h 233217"/>
                <a:gd name="connsiteX4" fmla="*/ 65192 w 70509"/>
                <a:gd name="connsiteY4" fmla="*/ -115 h 233217"/>
                <a:gd name="connsiteX5" fmla="*/ 65049 w 70509"/>
                <a:gd name="connsiteY5" fmla="*/ -115 h 233217"/>
                <a:gd name="connsiteX6" fmla="*/ 5277 w 70509"/>
                <a:gd name="connsiteY6" fmla="*/ -115 h 233217"/>
                <a:gd name="connsiteX7" fmla="*/ -91 w 70509"/>
                <a:gd name="connsiteY7" fmla="*/ 5111 h 233217"/>
                <a:gd name="connsiteX8" fmla="*/ -91 w 70509"/>
                <a:gd name="connsiteY8" fmla="*/ 5254 h 233217"/>
                <a:gd name="connsiteX9" fmla="*/ -91 w 70509"/>
                <a:gd name="connsiteY9" fmla="*/ 227733 h 233217"/>
                <a:gd name="connsiteX10" fmla="*/ 5277 w 70509"/>
                <a:gd name="connsiteY10" fmla="*/ 233102 h 233217"/>
                <a:gd name="connsiteX11" fmla="*/ 10646 w 70509"/>
                <a:gd name="connsiteY11" fmla="*/ 10623 h 233217"/>
                <a:gd name="connsiteX12" fmla="*/ 59680 w 70509"/>
                <a:gd name="connsiteY12" fmla="*/ 10623 h 233217"/>
                <a:gd name="connsiteX13" fmla="*/ 59680 w 70509"/>
                <a:gd name="connsiteY13" fmla="*/ 222364 h 233217"/>
                <a:gd name="connsiteX14" fmla="*/ 10646 w 70509"/>
                <a:gd name="connsiteY14" fmla="*/ 222364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509" h="233217">
                  <a:moveTo>
                    <a:pt x="5277" y="233102"/>
                  </a:moveTo>
                  <a:lnTo>
                    <a:pt x="65049" y="233102"/>
                  </a:lnTo>
                  <a:cubicBezTo>
                    <a:pt x="68013" y="233102"/>
                    <a:pt x="70418" y="230697"/>
                    <a:pt x="70418" y="227733"/>
                  </a:cubicBezTo>
                  <a:lnTo>
                    <a:pt x="70418" y="5254"/>
                  </a:lnTo>
                  <a:cubicBezTo>
                    <a:pt x="70461" y="2326"/>
                    <a:pt x="68120" y="-72"/>
                    <a:pt x="65192" y="-115"/>
                  </a:cubicBezTo>
                  <a:cubicBezTo>
                    <a:pt x="65142" y="-115"/>
                    <a:pt x="65099" y="-115"/>
                    <a:pt x="65049" y="-115"/>
                  </a:cubicBezTo>
                  <a:lnTo>
                    <a:pt x="5277" y="-115"/>
                  </a:lnTo>
                  <a:cubicBezTo>
                    <a:pt x="2350" y="-158"/>
                    <a:pt x="-48" y="2183"/>
                    <a:pt x="-91" y="5111"/>
                  </a:cubicBezTo>
                  <a:cubicBezTo>
                    <a:pt x="-91" y="5161"/>
                    <a:pt x="-91" y="5204"/>
                    <a:pt x="-91" y="5254"/>
                  </a:cubicBezTo>
                  <a:lnTo>
                    <a:pt x="-91" y="227733"/>
                  </a:lnTo>
                  <a:cubicBezTo>
                    <a:pt x="-91" y="230697"/>
                    <a:pt x="2314" y="233102"/>
                    <a:pt x="5277" y="233102"/>
                  </a:cubicBezTo>
                  <a:close/>
                  <a:moveTo>
                    <a:pt x="10646" y="10623"/>
                  </a:moveTo>
                  <a:lnTo>
                    <a:pt x="59680" y="10623"/>
                  </a:lnTo>
                  <a:lnTo>
                    <a:pt x="59680" y="222364"/>
                  </a:lnTo>
                  <a:lnTo>
                    <a:pt x="10646" y="22236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79F4336-E19A-4A41-B218-19BA4534F86B}"/>
                </a:ext>
              </a:extLst>
            </p:cNvPr>
            <p:cNvSpPr/>
            <p:nvPr/>
          </p:nvSpPr>
          <p:spPr>
            <a:xfrm>
              <a:off x="7618712" y="5225700"/>
              <a:ext cx="70580" cy="197425"/>
            </a:xfrm>
            <a:custGeom>
              <a:avLst/>
              <a:gdLst>
                <a:gd name="connsiteX0" fmla="*/ 5277 w 70580"/>
                <a:gd name="connsiteY0" fmla="*/ 197310 h 197425"/>
                <a:gd name="connsiteX1" fmla="*/ 65121 w 70580"/>
                <a:gd name="connsiteY1" fmla="*/ 197310 h 197425"/>
                <a:gd name="connsiteX2" fmla="*/ 70489 w 70580"/>
                <a:gd name="connsiteY2" fmla="*/ 191941 h 197425"/>
                <a:gd name="connsiteX3" fmla="*/ 70489 w 70580"/>
                <a:gd name="connsiteY3" fmla="*/ 5253 h 197425"/>
                <a:gd name="connsiteX4" fmla="*/ 65121 w 70580"/>
                <a:gd name="connsiteY4" fmla="*/ -115 h 197425"/>
                <a:gd name="connsiteX5" fmla="*/ 5277 w 70580"/>
                <a:gd name="connsiteY5" fmla="*/ -115 h 197425"/>
                <a:gd name="connsiteX6" fmla="*/ -91 w 70580"/>
                <a:gd name="connsiteY6" fmla="*/ 5253 h 197425"/>
                <a:gd name="connsiteX7" fmla="*/ -91 w 70580"/>
                <a:gd name="connsiteY7" fmla="*/ 191941 h 197425"/>
                <a:gd name="connsiteX8" fmla="*/ 5277 w 70580"/>
                <a:gd name="connsiteY8" fmla="*/ 197310 h 197425"/>
                <a:gd name="connsiteX9" fmla="*/ 10646 w 70580"/>
                <a:gd name="connsiteY9" fmla="*/ 10622 h 197425"/>
                <a:gd name="connsiteX10" fmla="*/ 59752 w 70580"/>
                <a:gd name="connsiteY10" fmla="*/ 10622 h 197425"/>
                <a:gd name="connsiteX11" fmla="*/ 59752 w 70580"/>
                <a:gd name="connsiteY11" fmla="*/ 186572 h 197425"/>
                <a:gd name="connsiteX12" fmla="*/ 10646 w 70580"/>
                <a:gd name="connsiteY12" fmla="*/ 186572 h 19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580" h="197425">
                  <a:moveTo>
                    <a:pt x="5277" y="197310"/>
                  </a:moveTo>
                  <a:lnTo>
                    <a:pt x="65121" y="197310"/>
                  </a:lnTo>
                  <a:cubicBezTo>
                    <a:pt x="68070" y="197274"/>
                    <a:pt x="70454" y="194890"/>
                    <a:pt x="70489" y="191941"/>
                  </a:cubicBezTo>
                  <a:lnTo>
                    <a:pt x="70489" y="5253"/>
                  </a:lnTo>
                  <a:cubicBezTo>
                    <a:pt x="70454" y="2304"/>
                    <a:pt x="68070" y="-80"/>
                    <a:pt x="65121" y="-115"/>
                  </a:cubicBezTo>
                  <a:lnTo>
                    <a:pt x="5277" y="-115"/>
                  </a:lnTo>
                  <a:cubicBezTo>
                    <a:pt x="2328" y="-80"/>
                    <a:pt x="-55" y="2304"/>
                    <a:pt x="-91" y="5253"/>
                  </a:cubicBezTo>
                  <a:lnTo>
                    <a:pt x="-91" y="191941"/>
                  </a:lnTo>
                  <a:cubicBezTo>
                    <a:pt x="-55" y="194890"/>
                    <a:pt x="2328" y="197274"/>
                    <a:pt x="5277" y="197310"/>
                  </a:cubicBezTo>
                  <a:close/>
                  <a:moveTo>
                    <a:pt x="10646" y="10622"/>
                  </a:moveTo>
                  <a:lnTo>
                    <a:pt x="59752" y="10622"/>
                  </a:lnTo>
                  <a:lnTo>
                    <a:pt x="59752" y="186572"/>
                  </a:lnTo>
                  <a:lnTo>
                    <a:pt x="10646" y="18657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D06A150B-4253-44ED-B13A-CF5E14C06AE6}"/>
                </a:ext>
              </a:extLst>
            </p:cNvPr>
            <p:cNvSpPr/>
            <p:nvPr/>
          </p:nvSpPr>
          <p:spPr>
            <a:xfrm>
              <a:off x="7713698" y="5117968"/>
              <a:ext cx="70585" cy="305157"/>
            </a:xfrm>
            <a:custGeom>
              <a:avLst/>
              <a:gdLst>
                <a:gd name="connsiteX0" fmla="*/ 5282 w 70585"/>
                <a:gd name="connsiteY0" fmla="*/ 305042 h 305157"/>
                <a:gd name="connsiteX1" fmla="*/ 65125 w 70585"/>
                <a:gd name="connsiteY1" fmla="*/ 305042 h 305157"/>
                <a:gd name="connsiteX2" fmla="*/ 70494 w 70585"/>
                <a:gd name="connsiteY2" fmla="*/ 299673 h 305157"/>
                <a:gd name="connsiteX3" fmla="*/ 70494 w 70585"/>
                <a:gd name="connsiteY3" fmla="*/ 5253 h 305157"/>
                <a:gd name="connsiteX4" fmla="*/ 65125 w 70585"/>
                <a:gd name="connsiteY4" fmla="*/ -115 h 305157"/>
                <a:gd name="connsiteX5" fmla="*/ 5282 w 70585"/>
                <a:gd name="connsiteY5" fmla="*/ -115 h 305157"/>
                <a:gd name="connsiteX6" fmla="*/ -87 w 70585"/>
                <a:gd name="connsiteY6" fmla="*/ 5253 h 305157"/>
                <a:gd name="connsiteX7" fmla="*/ -87 w 70585"/>
                <a:gd name="connsiteY7" fmla="*/ 299387 h 305157"/>
                <a:gd name="connsiteX8" fmla="*/ 5132 w 70585"/>
                <a:gd name="connsiteY8" fmla="*/ 305042 h 305157"/>
                <a:gd name="connsiteX9" fmla="*/ 5282 w 70585"/>
                <a:gd name="connsiteY9" fmla="*/ 305042 h 305157"/>
                <a:gd name="connsiteX10" fmla="*/ 10651 w 70585"/>
                <a:gd name="connsiteY10" fmla="*/ 10908 h 305157"/>
                <a:gd name="connsiteX11" fmla="*/ 59828 w 70585"/>
                <a:gd name="connsiteY11" fmla="*/ 10908 h 305157"/>
                <a:gd name="connsiteX12" fmla="*/ 59828 w 70585"/>
                <a:gd name="connsiteY12" fmla="*/ 294304 h 305157"/>
                <a:gd name="connsiteX13" fmla="*/ 10722 w 70585"/>
                <a:gd name="connsiteY13" fmla="*/ 294304 h 30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585" h="305157">
                  <a:moveTo>
                    <a:pt x="5282" y="305042"/>
                  </a:moveTo>
                  <a:lnTo>
                    <a:pt x="65125" y="305042"/>
                  </a:lnTo>
                  <a:cubicBezTo>
                    <a:pt x="68074" y="305006"/>
                    <a:pt x="70458" y="302622"/>
                    <a:pt x="70494" y="299673"/>
                  </a:cubicBezTo>
                  <a:lnTo>
                    <a:pt x="70494" y="5253"/>
                  </a:lnTo>
                  <a:cubicBezTo>
                    <a:pt x="70494" y="2290"/>
                    <a:pt x="68089" y="-115"/>
                    <a:pt x="65125" y="-115"/>
                  </a:cubicBezTo>
                  <a:lnTo>
                    <a:pt x="5282" y="-115"/>
                  </a:lnTo>
                  <a:cubicBezTo>
                    <a:pt x="2318" y="-115"/>
                    <a:pt x="-87" y="2290"/>
                    <a:pt x="-87" y="5253"/>
                  </a:cubicBezTo>
                  <a:lnTo>
                    <a:pt x="-87" y="299387"/>
                  </a:lnTo>
                  <a:cubicBezTo>
                    <a:pt x="-208" y="302386"/>
                    <a:pt x="2132" y="304920"/>
                    <a:pt x="5132" y="305042"/>
                  </a:cubicBezTo>
                  <a:cubicBezTo>
                    <a:pt x="5182" y="305042"/>
                    <a:pt x="5232" y="305042"/>
                    <a:pt x="5282" y="305042"/>
                  </a:cubicBezTo>
                  <a:close/>
                  <a:moveTo>
                    <a:pt x="10651" y="10908"/>
                  </a:moveTo>
                  <a:lnTo>
                    <a:pt x="59828" y="10908"/>
                  </a:lnTo>
                  <a:lnTo>
                    <a:pt x="59828" y="294304"/>
                  </a:lnTo>
                  <a:lnTo>
                    <a:pt x="10722" y="294304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AFD4AADB-60B3-48D7-BB7C-BEE5DC604063}"/>
              </a:ext>
            </a:extLst>
          </p:cNvPr>
          <p:cNvSpPr/>
          <p:nvPr/>
        </p:nvSpPr>
        <p:spPr>
          <a:xfrm>
            <a:off x="9315731" y="4343621"/>
            <a:ext cx="420470" cy="416613"/>
          </a:xfrm>
          <a:custGeom>
            <a:avLst/>
            <a:gdLst>
              <a:gd name="connsiteX0" fmla="*/ 212074 w 420470"/>
              <a:gd name="connsiteY0" fmla="*/ -79 h 416613"/>
              <a:gd name="connsiteX1" fmla="*/ -55 w 420470"/>
              <a:gd name="connsiteY1" fmla="*/ 204333 h 416613"/>
              <a:gd name="connsiteX2" fmla="*/ 204350 w 420470"/>
              <a:gd name="connsiteY2" fmla="*/ 416461 h 416613"/>
              <a:gd name="connsiteX3" fmla="*/ 212074 w 420470"/>
              <a:gd name="connsiteY3" fmla="*/ 416461 h 416613"/>
              <a:gd name="connsiteX4" fmla="*/ 420379 w 420470"/>
              <a:gd name="connsiteY4" fmla="*/ 208155 h 416613"/>
              <a:gd name="connsiteX5" fmla="*/ 212074 w 420470"/>
              <a:gd name="connsiteY5" fmla="*/ -79 h 416613"/>
              <a:gd name="connsiteX6" fmla="*/ 409642 w 420470"/>
              <a:gd name="connsiteY6" fmla="*/ 208155 h 416613"/>
              <a:gd name="connsiteX7" fmla="*/ 359534 w 420470"/>
              <a:gd name="connsiteY7" fmla="*/ 339581 h 416613"/>
              <a:gd name="connsiteX8" fmla="*/ 266477 w 420470"/>
              <a:gd name="connsiteY8" fmla="*/ 252179 h 416613"/>
              <a:gd name="connsiteX9" fmla="*/ 266477 w 420470"/>
              <a:gd name="connsiteY9" fmla="*/ 252179 h 416613"/>
              <a:gd name="connsiteX10" fmla="*/ 217299 w 420470"/>
              <a:gd name="connsiteY10" fmla="*/ 205864 h 416613"/>
              <a:gd name="connsiteX11" fmla="*/ 217299 w 420470"/>
              <a:gd name="connsiteY11" fmla="*/ 10802 h 416613"/>
              <a:gd name="connsiteX12" fmla="*/ 409642 w 420470"/>
              <a:gd name="connsiteY12" fmla="*/ 208155 h 416613"/>
              <a:gd name="connsiteX13" fmla="*/ 208423 w 420470"/>
              <a:gd name="connsiteY13" fmla="*/ 212092 h 416613"/>
              <a:gd name="connsiteX14" fmla="*/ 255309 w 420470"/>
              <a:gd name="connsiteY14" fmla="*/ 256187 h 416613"/>
              <a:gd name="connsiteX15" fmla="*/ 162660 w 420470"/>
              <a:gd name="connsiteY15" fmla="*/ 252365 h 416613"/>
              <a:gd name="connsiteX16" fmla="*/ 166482 w 420470"/>
              <a:gd name="connsiteY16" fmla="*/ 159715 h 416613"/>
              <a:gd name="connsiteX17" fmla="*/ 206705 w 420470"/>
              <a:gd name="connsiteY17" fmla="*/ 142514 h 416613"/>
              <a:gd name="connsiteX18" fmla="*/ 206705 w 420470"/>
              <a:gd name="connsiteY18" fmla="*/ 207941 h 416613"/>
              <a:gd name="connsiteX19" fmla="*/ 208423 w 420470"/>
              <a:gd name="connsiteY19" fmla="*/ 212092 h 416613"/>
              <a:gd name="connsiteX20" fmla="*/ 14505 w 420470"/>
              <a:gd name="connsiteY20" fmla="*/ 208155 h 416613"/>
              <a:gd name="connsiteX21" fmla="*/ 14505 w 420470"/>
              <a:gd name="connsiteY21" fmla="*/ 198134 h 416613"/>
              <a:gd name="connsiteX22" fmla="*/ 14505 w 420470"/>
              <a:gd name="connsiteY22" fmla="*/ 194769 h 416613"/>
              <a:gd name="connsiteX23" fmla="*/ 15006 w 420470"/>
              <a:gd name="connsiteY23" fmla="*/ 188184 h 416613"/>
              <a:gd name="connsiteX24" fmla="*/ 15436 w 420470"/>
              <a:gd name="connsiteY24" fmla="*/ 184247 h 416613"/>
              <a:gd name="connsiteX25" fmla="*/ 16223 w 420470"/>
              <a:gd name="connsiteY25" fmla="*/ 178377 h 416613"/>
              <a:gd name="connsiteX26" fmla="*/ 16939 w 420470"/>
              <a:gd name="connsiteY26" fmla="*/ 174225 h 416613"/>
              <a:gd name="connsiteX27" fmla="*/ 17941 w 420470"/>
              <a:gd name="connsiteY27" fmla="*/ 168713 h 416613"/>
              <a:gd name="connsiteX28" fmla="*/ 18872 w 420470"/>
              <a:gd name="connsiteY28" fmla="*/ 164490 h 416613"/>
              <a:gd name="connsiteX29" fmla="*/ 20089 w 420470"/>
              <a:gd name="connsiteY29" fmla="*/ 159264 h 416613"/>
              <a:gd name="connsiteX30" fmla="*/ 21306 w 420470"/>
              <a:gd name="connsiteY30" fmla="*/ 155041 h 416613"/>
              <a:gd name="connsiteX31" fmla="*/ 22737 w 420470"/>
              <a:gd name="connsiteY31" fmla="*/ 149959 h 416613"/>
              <a:gd name="connsiteX32" fmla="*/ 24169 w 420470"/>
              <a:gd name="connsiteY32" fmla="*/ 145735 h 416613"/>
              <a:gd name="connsiteX33" fmla="*/ 25815 w 420470"/>
              <a:gd name="connsiteY33" fmla="*/ 140867 h 416613"/>
              <a:gd name="connsiteX34" fmla="*/ 27390 w 420470"/>
              <a:gd name="connsiteY34" fmla="*/ 136716 h 416613"/>
              <a:gd name="connsiteX35" fmla="*/ 29323 w 420470"/>
              <a:gd name="connsiteY35" fmla="*/ 131920 h 416613"/>
              <a:gd name="connsiteX36" fmla="*/ 31112 w 420470"/>
              <a:gd name="connsiteY36" fmla="*/ 127840 h 416613"/>
              <a:gd name="connsiteX37" fmla="*/ 33188 w 420470"/>
              <a:gd name="connsiteY37" fmla="*/ 123258 h 416613"/>
              <a:gd name="connsiteX38" fmla="*/ 35193 w 420470"/>
              <a:gd name="connsiteY38" fmla="*/ 119250 h 416613"/>
              <a:gd name="connsiteX39" fmla="*/ 37483 w 420470"/>
              <a:gd name="connsiteY39" fmla="*/ 114811 h 416613"/>
              <a:gd name="connsiteX40" fmla="*/ 39702 w 420470"/>
              <a:gd name="connsiteY40" fmla="*/ 110874 h 416613"/>
              <a:gd name="connsiteX41" fmla="*/ 42208 w 420470"/>
              <a:gd name="connsiteY41" fmla="*/ 106579 h 416613"/>
              <a:gd name="connsiteX42" fmla="*/ 44570 w 420470"/>
              <a:gd name="connsiteY42" fmla="*/ 102786 h 416613"/>
              <a:gd name="connsiteX43" fmla="*/ 47219 w 420470"/>
              <a:gd name="connsiteY43" fmla="*/ 98562 h 416613"/>
              <a:gd name="connsiteX44" fmla="*/ 49795 w 420470"/>
              <a:gd name="connsiteY44" fmla="*/ 94911 h 416613"/>
              <a:gd name="connsiteX45" fmla="*/ 52659 w 420470"/>
              <a:gd name="connsiteY45" fmla="*/ 90903 h 416613"/>
              <a:gd name="connsiteX46" fmla="*/ 55451 w 420470"/>
              <a:gd name="connsiteY46" fmla="*/ 87324 h 416613"/>
              <a:gd name="connsiteX47" fmla="*/ 58457 w 420470"/>
              <a:gd name="connsiteY47" fmla="*/ 83458 h 416613"/>
              <a:gd name="connsiteX48" fmla="*/ 61392 w 420470"/>
              <a:gd name="connsiteY48" fmla="*/ 80022 h 416613"/>
              <a:gd name="connsiteX49" fmla="*/ 64613 w 420470"/>
              <a:gd name="connsiteY49" fmla="*/ 76300 h 416613"/>
              <a:gd name="connsiteX50" fmla="*/ 67691 w 420470"/>
              <a:gd name="connsiteY50" fmla="*/ 73007 h 416613"/>
              <a:gd name="connsiteX51" fmla="*/ 71056 w 420470"/>
              <a:gd name="connsiteY51" fmla="*/ 69428 h 416613"/>
              <a:gd name="connsiteX52" fmla="*/ 74277 w 420470"/>
              <a:gd name="connsiteY52" fmla="*/ 66278 h 416613"/>
              <a:gd name="connsiteX53" fmla="*/ 77784 w 420470"/>
              <a:gd name="connsiteY53" fmla="*/ 62914 h 416613"/>
              <a:gd name="connsiteX54" fmla="*/ 81220 w 420470"/>
              <a:gd name="connsiteY54" fmla="*/ 59907 h 416613"/>
              <a:gd name="connsiteX55" fmla="*/ 84871 w 420470"/>
              <a:gd name="connsiteY55" fmla="*/ 56686 h 416613"/>
              <a:gd name="connsiteX56" fmla="*/ 88379 w 420470"/>
              <a:gd name="connsiteY56" fmla="*/ 53823 h 416613"/>
              <a:gd name="connsiteX57" fmla="*/ 92244 w 420470"/>
              <a:gd name="connsiteY57" fmla="*/ 50816 h 416613"/>
              <a:gd name="connsiteX58" fmla="*/ 95895 w 420470"/>
              <a:gd name="connsiteY58" fmla="*/ 48168 h 416613"/>
              <a:gd name="connsiteX59" fmla="*/ 99903 w 420470"/>
              <a:gd name="connsiteY59" fmla="*/ 45305 h 416613"/>
              <a:gd name="connsiteX60" fmla="*/ 103697 w 420470"/>
              <a:gd name="connsiteY60" fmla="*/ 42799 h 416613"/>
              <a:gd name="connsiteX61" fmla="*/ 107778 w 420470"/>
              <a:gd name="connsiteY61" fmla="*/ 40151 h 416613"/>
              <a:gd name="connsiteX62" fmla="*/ 111714 w 420470"/>
              <a:gd name="connsiteY62" fmla="*/ 37788 h 416613"/>
              <a:gd name="connsiteX63" fmla="*/ 115938 w 420470"/>
              <a:gd name="connsiteY63" fmla="*/ 35355 h 416613"/>
              <a:gd name="connsiteX64" fmla="*/ 120018 w 420470"/>
              <a:gd name="connsiteY64" fmla="*/ 33207 h 416613"/>
              <a:gd name="connsiteX65" fmla="*/ 124385 w 420470"/>
              <a:gd name="connsiteY65" fmla="*/ 30988 h 416613"/>
              <a:gd name="connsiteX66" fmla="*/ 128536 w 420470"/>
              <a:gd name="connsiteY66" fmla="*/ 28984 h 416613"/>
              <a:gd name="connsiteX67" fmla="*/ 132975 w 420470"/>
              <a:gd name="connsiteY67" fmla="*/ 26979 h 416613"/>
              <a:gd name="connsiteX68" fmla="*/ 137270 w 420470"/>
              <a:gd name="connsiteY68" fmla="*/ 25190 h 416613"/>
              <a:gd name="connsiteX69" fmla="*/ 141851 w 420470"/>
              <a:gd name="connsiteY69" fmla="*/ 23329 h 416613"/>
              <a:gd name="connsiteX70" fmla="*/ 146217 w 420470"/>
              <a:gd name="connsiteY70" fmla="*/ 21754 h 416613"/>
              <a:gd name="connsiteX71" fmla="*/ 150870 w 420470"/>
              <a:gd name="connsiteY71" fmla="*/ 20179 h 416613"/>
              <a:gd name="connsiteX72" fmla="*/ 155380 w 420470"/>
              <a:gd name="connsiteY72" fmla="*/ 18819 h 416613"/>
              <a:gd name="connsiteX73" fmla="*/ 160176 w 420470"/>
              <a:gd name="connsiteY73" fmla="*/ 17459 h 416613"/>
              <a:gd name="connsiteX74" fmla="*/ 164686 w 420470"/>
              <a:gd name="connsiteY74" fmla="*/ 16314 h 416613"/>
              <a:gd name="connsiteX75" fmla="*/ 169625 w 420470"/>
              <a:gd name="connsiteY75" fmla="*/ 15168 h 416613"/>
              <a:gd name="connsiteX76" fmla="*/ 174206 w 420470"/>
              <a:gd name="connsiteY76" fmla="*/ 14238 h 416613"/>
              <a:gd name="connsiteX77" fmla="*/ 179217 w 420470"/>
              <a:gd name="connsiteY77" fmla="*/ 13307 h 416613"/>
              <a:gd name="connsiteX78" fmla="*/ 183870 w 420470"/>
              <a:gd name="connsiteY78" fmla="*/ 12591 h 416613"/>
              <a:gd name="connsiteX79" fmla="*/ 189024 w 420470"/>
              <a:gd name="connsiteY79" fmla="*/ 11947 h 416613"/>
              <a:gd name="connsiteX80" fmla="*/ 193677 w 420470"/>
              <a:gd name="connsiteY80" fmla="*/ 11446 h 416613"/>
              <a:gd name="connsiteX81" fmla="*/ 198902 w 420470"/>
              <a:gd name="connsiteY81" fmla="*/ 11088 h 416613"/>
              <a:gd name="connsiteX82" fmla="*/ 203627 w 420470"/>
              <a:gd name="connsiteY82" fmla="*/ 11088 h 416613"/>
              <a:gd name="connsiteX83" fmla="*/ 206132 w 420470"/>
              <a:gd name="connsiteY83" fmla="*/ 11088 h 416613"/>
              <a:gd name="connsiteX84" fmla="*/ 206132 w 420470"/>
              <a:gd name="connsiteY84" fmla="*/ 132278 h 416613"/>
              <a:gd name="connsiteX85" fmla="*/ 133812 w 420470"/>
              <a:gd name="connsiteY85" fmla="*/ 212379 h 416613"/>
              <a:gd name="connsiteX86" fmla="*/ 213913 w 420470"/>
              <a:gd name="connsiteY86" fmla="*/ 284692 h 416613"/>
              <a:gd name="connsiteX87" fmla="*/ 262539 w 420470"/>
              <a:gd name="connsiteY87" fmla="*/ 263847 h 416613"/>
              <a:gd name="connsiteX88" fmla="*/ 351588 w 420470"/>
              <a:gd name="connsiteY88" fmla="*/ 347670 h 416613"/>
              <a:gd name="connsiteX89" fmla="*/ 349870 w 420470"/>
              <a:gd name="connsiteY89" fmla="*/ 349388 h 416613"/>
              <a:gd name="connsiteX90" fmla="*/ 346291 w 420470"/>
              <a:gd name="connsiteY90" fmla="*/ 352824 h 416613"/>
              <a:gd name="connsiteX91" fmla="*/ 342569 w 420470"/>
              <a:gd name="connsiteY91" fmla="*/ 356260 h 416613"/>
              <a:gd name="connsiteX92" fmla="*/ 338775 w 420470"/>
              <a:gd name="connsiteY92" fmla="*/ 359481 h 416613"/>
              <a:gd name="connsiteX93" fmla="*/ 334910 w 420470"/>
              <a:gd name="connsiteY93" fmla="*/ 362702 h 416613"/>
              <a:gd name="connsiteX94" fmla="*/ 331044 w 420470"/>
              <a:gd name="connsiteY94" fmla="*/ 365780 h 416613"/>
              <a:gd name="connsiteX95" fmla="*/ 327035 w 420470"/>
              <a:gd name="connsiteY95" fmla="*/ 368715 h 416613"/>
              <a:gd name="connsiteX96" fmla="*/ 323098 w 420470"/>
              <a:gd name="connsiteY96" fmla="*/ 371579 h 416613"/>
              <a:gd name="connsiteX97" fmla="*/ 318875 w 420470"/>
              <a:gd name="connsiteY97" fmla="*/ 374370 h 416613"/>
              <a:gd name="connsiteX98" fmla="*/ 314795 w 420470"/>
              <a:gd name="connsiteY98" fmla="*/ 376947 h 416613"/>
              <a:gd name="connsiteX99" fmla="*/ 310500 w 420470"/>
              <a:gd name="connsiteY99" fmla="*/ 379524 h 416613"/>
              <a:gd name="connsiteX100" fmla="*/ 306348 w 420470"/>
              <a:gd name="connsiteY100" fmla="*/ 381887 h 416613"/>
              <a:gd name="connsiteX101" fmla="*/ 301838 w 420470"/>
              <a:gd name="connsiteY101" fmla="*/ 384249 h 416613"/>
              <a:gd name="connsiteX102" fmla="*/ 297615 w 420470"/>
              <a:gd name="connsiteY102" fmla="*/ 386396 h 416613"/>
              <a:gd name="connsiteX103" fmla="*/ 293034 w 420470"/>
              <a:gd name="connsiteY103" fmla="*/ 388544 h 416613"/>
              <a:gd name="connsiteX104" fmla="*/ 288739 w 420470"/>
              <a:gd name="connsiteY104" fmla="*/ 390405 h 416613"/>
              <a:gd name="connsiteX105" fmla="*/ 283943 w 420470"/>
              <a:gd name="connsiteY105" fmla="*/ 392338 h 416613"/>
              <a:gd name="connsiteX106" fmla="*/ 279648 w 420470"/>
              <a:gd name="connsiteY106" fmla="*/ 394056 h 416613"/>
              <a:gd name="connsiteX107" fmla="*/ 274708 w 420470"/>
              <a:gd name="connsiteY107" fmla="*/ 395702 h 416613"/>
              <a:gd name="connsiteX108" fmla="*/ 270342 w 420470"/>
              <a:gd name="connsiteY108" fmla="*/ 397205 h 416613"/>
              <a:gd name="connsiteX109" fmla="*/ 265260 w 420470"/>
              <a:gd name="connsiteY109" fmla="*/ 398637 h 416613"/>
              <a:gd name="connsiteX110" fmla="*/ 260893 w 420470"/>
              <a:gd name="connsiteY110" fmla="*/ 399854 h 416613"/>
              <a:gd name="connsiteX111" fmla="*/ 255524 w 420470"/>
              <a:gd name="connsiteY111" fmla="*/ 401071 h 416613"/>
              <a:gd name="connsiteX112" fmla="*/ 251301 w 420470"/>
              <a:gd name="connsiteY112" fmla="*/ 402073 h 416613"/>
              <a:gd name="connsiteX113" fmla="*/ 245717 w 420470"/>
              <a:gd name="connsiteY113" fmla="*/ 403004 h 416613"/>
              <a:gd name="connsiteX114" fmla="*/ 241494 w 420470"/>
              <a:gd name="connsiteY114" fmla="*/ 403791 h 416613"/>
              <a:gd name="connsiteX115" fmla="*/ 235624 w 420470"/>
              <a:gd name="connsiteY115" fmla="*/ 404507 h 416613"/>
              <a:gd name="connsiteX116" fmla="*/ 231616 w 420470"/>
              <a:gd name="connsiteY116" fmla="*/ 405008 h 416613"/>
              <a:gd name="connsiteX117" fmla="*/ 224958 w 420470"/>
              <a:gd name="connsiteY117" fmla="*/ 405509 h 416613"/>
              <a:gd name="connsiteX118" fmla="*/ 221594 w 420470"/>
              <a:gd name="connsiteY118" fmla="*/ 405509 h 416613"/>
              <a:gd name="connsiteX119" fmla="*/ 211501 w 420470"/>
              <a:gd name="connsiteY119" fmla="*/ 405509 h 416613"/>
              <a:gd name="connsiteX120" fmla="*/ 14505 w 420470"/>
              <a:gd name="connsiteY120" fmla="*/ 208155 h 41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20470" h="416613">
                <a:moveTo>
                  <a:pt x="212074" y="-79"/>
                </a:moveTo>
                <a:cubicBezTo>
                  <a:pt x="97047" y="-2212"/>
                  <a:pt x="2071" y="89306"/>
                  <a:pt x="-55" y="204333"/>
                </a:cubicBezTo>
                <a:cubicBezTo>
                  <a:pt x="-2188" y="319352"/>
                  <a:pt x="89323" y="414328"/>
                  <a:pt x="204350" y="416461"/>
                </a:cubicBezTo>
                <a:cubicBezTo>
                  <a:pt x="206927" y="416511"/>
                  <a:pt x="209497" y="416511"/>
                  <a:pt x="212074" y="416461"/>
                </a:cubicBezTo>
                <a:cubicBezTo>
                  <a:pt x="327100" y="416418"/>
                  <a:pt x="420336" y="323182"/>
                  <a:pt x="420379" y="208155"/>
                </a:cubicBezTo>
                <a:cubicBezTo>
                  <a:pt x="420222" y="93186"/>
                  <a:pt x="327043" y="36"/>
                  <a:pt x="212074" y="-79"/>
                </a:cubicBezTo>
                <a:close/>
                <a:moveTo>
                  <a:pt x="409642" y="208155"/>
                </a:moveTo>
                <a:cubicBezTo>
                  <a:pt x="409685" y="256638"/>
                  <a:pt x="391846" y="303432"/>
                  <a:pt x="359534" y="339581"/>
                </a:cubicBezTo>
                <a:lnTo>
                  <a:pt x="266477" y="252179"/>
                </a:lnTo>
                <a:lnTo>
                  <a:pt x="266477" y="252179"/>
                </a:lnTo>
                <a:lnTo>
                  <a:pt x="217299" y="205864"/>
                </a:lnTo>
                <a:lnTo>
                  <a:pt x="217299" y="10802"/>
                </a:lnTo>
                <a:cubicBezTo>
                  <a:pt x="324251" y="13708"/>
                  <a:pt x="409484" y="101161"/>
                  <a:pt x="409642" y="208155"/>
                </a:cubicBezTo>
                <a:close/>
                <a:moveTo>
                  <a:pt x="208423" y="212092"/>
                </a:moveTo>
                <a:lnTo>
                  <a:pt x="255309" y="256187"/>
                </a:lnTo>
                <a:cubicBezTo>
                  <a:pt x="228666" y="280719"/>
                  <a:pt x="187184" y="279001"/>
                  <a:pt x="162660" y="252365"/>
                </a:cubicBezTo>
                <a:cubicBezTo>
                  <a:pt x="138129" y="225722"/>
                  <a:pt x="139839" y="184240"/>
                  <a:pt x="166482" y="159715"/>
                </a:cubicBezTo>
                <a:cubicBezTo>
                  <a:pt x="177528" y="149543"/>
                  <a:pt x="191723" y="143473"/>
                  <a:pt x="206705" y="142514"/>
                </a:cubicBezTo>
                <a:lnTo>
                  <a:pt x="206705" y="207941"/>
                </a:lnTo>
                <a:cubicBezTo>
                  <a:pt x="206655" y="209508"/>
                  <a:pt x="207277" y="211019"/>
                  <a:pt x="208423" y="212092"/>
                </a:cubicBezTo>
                <a:close/>
                <a:moveTo>
                  <a:pt x="14505" y="208155"/>
                </a:moveTo>
                <a:cubicBezTo>
                  <a:pt x="14505" y="204791"/>
                  <a:pt x="14505" y="201426"/>
                  <a:pt x="14505" y="198134"/>
                </a:cubicBezTo>
                <a:cubicBezTo>
                  <a:pt x="14505" y="196988"/>
                  <a:pt x="14505" y="195843"/>
                  <a:pt x="14505" y="194769"/>
                </a:cubicBezTo>
                <a:cubicBezTo>
                  <a:pt x="14505" y="192550"/>
                  <a:pt x="14505" y="190331"/>
                  <a:pt x="15006" y="188184"/>
                </a:cubicBezTo>
                <a:cubicBezTo>
                  <a:pt x="15507" y="186036"/>
                  <a:pt x="15006" y="185607"/>
                  <a:pt x="15436" y="184247"/>
                </a:cubicBezTo>
                <a:cubicBezTo>
                  <a:pt x="15865" y="182887"/>
                  <a:pt x="15937" y="180310"/>
                  <a:pt x="16223" y="178377"/>
                </a:cubicBezTo>
                <a:cubicBezTo>
                  <a:pt x="16510" y="176444"/>
                  <a:pt x="16724" y="175585"/>
                  <a:pt x="16939" y="174225"/>
                </a:cubicBezTo>
                <a:cubicBezTo>
                  <a:pt x="17154" y="172865"/>
                  <a:pt x="17583" y="170574"/>
                  <a:pt x="17941" y="168713"/>
                </a:cubicBezTo>
                <a:cubicBezTo>
                  <a:pt x="18299" y="166852"/>
                  <a:pt x="18585" y="165921"/>
                  <a:pt x="18872" y="164490"/>
                </a:cubicBezTo>
                <a:cubicBezTo>
                  <a:pt x="19158" y="163058"/>
                  <a:pt x="19659" y="160982"/>
                  <a:pt x="20089" y="159264"/>
                </a:cubicBezTo>
                <a:cubicBezTo>
                  <a:pt x="20518" y="157546"/>
                  <a:pt x="20876" y="156401"/>
                  <a:pt x="21306" y="155041"/>
                </a:cubicBezTo>
                <a:cubicBezTo>
                  <a:pt x="21735" y="153681"/>
                  <a:pt x="22236" y="151605"/>
                  <a:pt x="22737" y="149959"/>
                </a:cubicBezTo>
                <a:cubicBezTo>
                  <a:pt x="23238" y="148312"/>
                  <a:pt x="23668" y="147167"/>
                  <a:pt x="24169" y="145735"/>
                </a:cubicBezTo>
                <a:cubicBezTo>
                  <a:pt x="24670" y="144304"/>
                  <a:pt x="25243" y="142442"/>
                  <a:pt x="25815" y="140867"/>
                </a:cubicBezTo>
                <a:cubicBezTo>
                  <a:pt x="26388" y="139293"/>
                  <a:pt x="26889" y="138076"/>
                  <a:pt x="27390" y="136716"/>
                </a:cubicBezTo>
                <a:cubicBezTo>
                  <a:pt x="27891" y="135356"/>
                  <a:pt x="28607" y="133494"/>
                  <a:pt x="29323" y="131920"/>
                </a:cubicBezTo>
                <a:cubicBezTo>
                  <a:pt x="30039" y="130345"/>
                  <a:pt x="30468" y="129200"/>
                  <a:pt x="31112" y="127840"/>
                </a:cubicBezTo>
                <a:cubicBezTo>
                  <a:pt x="31757" y="126479"/>
                  <a:pt x="32473" y="124761"/>
                  <a:pt x="33188" y="123258"/>
                </a:cubicBezTo>
                <a:cubicBezTo>
                  <a:pt x="33904" y="121755"/>
                  <a:pt x="34548" y="120538"/>
                  <a:pt x="35193" y="119250"/>
                </a:cubicBezTo>
                <a:cubicBezTo>
                  <a:pt x="35837" y="117961"/>
                  <a:pt x="36696" y="116243"/>
                  <a:pt x="37483" y="114811"/>
                </a:cubicBezTo>
                <a:cubicBezTo>
                  <a:pt x="38271" y="113380"/>
                  <a:pt x="38987" y="112163"/>
                  <a:pt x="39702" y="110874"/>
                </a:cubicBezTo>
                <a:cubicBezTo>
                  <a:pt x="40418" y="109586"/>
                  <a:pt x="41349" y="107940"/>
                  <a:pt x="42208" y="106579"/>
                </a:cubicBezTo>
                <a:cubicBezTo>
                  <a:pt x="43067" y="105219"/>
                  <a:pt x="43783" y="104002"/>
                  <a:pt x="44570" y="102786"/>
                </a:cubicBezTo>
                <a:lnTo>
                  <a:pt x="47219" y="98562"/>
                </a:lnTo>
                <a:lnTo>
                  <a:pt x="49795" y="94911"/>
                </a:lnTo>
                <a:lnTo>
                  <a:pt x="52659" y="90903"/>
                </a:lnTo>
                <a:lnTo>
                  <a:pt x="55451" y="87324"/>
                </a:lnTo>
                <a:lnTo>
                  <a:pt x="58457" y="83458"/>
                </a:lnTo>
                <a:cubicBezTo>
                  <a:pt x="59388" y="82241"/>
                  <a:pt x="60390" y="81167"/>
                  <a:pt x="61392" y="80022"/>
                </a:cubicBezTo>
                <a:cubicBezTo>
                  <a:pt x="62394" y="78877"/>
                  <a:pt x="63468" y="77517"/>
                  <a:pt x="64613" y="76300"/>
                </a:cubicBezTo>
                <a:cubicBezTo>
                  <a:pt x="65758" y="75083"/>
                  <a:pt x="66617" y="74081"/>
                  <a:pt x="67691" y="73007"/>
                </a:cubicBezTo>
                <a:cubicBezTo>
                  <a:pt x="68765" y="71933"/>
                  <a:pt x="69910" y="70573"/>
                  <a:pt x="71056" y="69428"/>
                </a:cubicBezTo>
                <a:lnTo>
                  <a:pt x="74277" y="66278"/>
                </a:lnTo>
                <a:lnTo>
                  <a:pt x="77784" y="62914"/>
                </a:lnTo>
                <a:lnTo>
                  <a:pt x="81220" y="59907"/>
                </a:lnTo>
                <a:lnTo>
                  <a:pt x="84871" y="56686"/>
                </a:lnTo>
                <a:lnTo>
                  <a:pt x="88379" y="53823"/>
                </a:lnTo>
                <a:lnTo>
                  <a:pt x="92244" y="50816"/>
                </a:lnTo>
                <a:lnTo>
                  <a:pt x="95895" y="48168"/>
                </a:lnTo>
                <a:lnTo>
                  <a:pt x="99903" y="45305"/>
                </a:lnTo>
                <a:lnTo>
                  <a:pt x="103697" y="42799"/>
                </a:lnTo>
                <a:lnTo>
                  <a:pt x="107778" y="40151"/>
                </a:lnTo>
                <a:lnTo>
                  <a:pt x="111714" y="37788"/>
                </a:lnTo>
                <a:lnTo>
                  <a:pt x="115938" y="35355"/>
                </a:lnTo>
                <a:lnTo>
                  <a:pt x="120018" y="33207"/>
                </a:lnTo>
                <a:lnTo>
                  <a:pt x="124385" y="30988"/>
                </a:lnTo>
                <a:lnTo>
                  <a:pt x="128536" y="28984"/>
                </a:lnTo>
                <a:lnTo>
                  <a:pt x="132975" y="26979"/>
                </a:lnTo>
                <a:lnTo>
                  <a:pt x="137270" y="25190"/>
                </a:lnTo>
                <a:lnTo>
                  <a:pt x="141851" y="23329"/>
                </a:lnTo>
                <a:lnTo>
                  <a:pt x="146217" y="21754"/>
                </a:lnTo>
                <a:lnTo>
                  <a:pt x="150870" y="20179"/>
                </a:lnTo>
                <a:lnTo>
                  <a:pt x="155380" y="18819"/>
                </a:lnTo>
                <a:lnTo>
                  <a:pt x="160176" y="17459"/>
                </a:lnTo>
                <a:lnTo>
                  <a:pt x="164686" y="16314"/>
                </a:lnTo>
                <a:lnTo>
                  <a:pt x="169625" y="15168"/>
                </a:lnTo>
                <a:lnTo>
                  <a:pt x="174206" y="14238"/>
                </a:lnTo>
                <a:lnTo>
                  <a:pt x="179217" y="13307"/>
                </a:lnTo>
                <a:lnTo>
                  <a:pt x="183870" y="12591"/>
                </a:lnTo>
                <a:lnTo>
                  <a:pt x="189024" y="11947"/>
                </a:lnTo>
                <a:lnTo>
                  <a:pt x="193677" y="11446"/>
                </a:lnTo>
                <a:lnTo>
                  <a:pt x="198902" y="11088"/>
                </a:lnTo>
                <a:lnTo>
                  <a:pt x="203627" y="11088"/>
                </a:lnTo>
                <a:lnTo>
                  <a:pt x="206132" y="11088"/>
                </a:lnTo>
                <a:lnTo>
                  <a:pt x="206132" y="132278"/>
                </a:lnTo>
                <a:cubicBezTo>
                  <a:pt x="164041" y="134425"/>
                  <a:pt x="131665" y="170288"/>
                  <a:pt x="133812" y="212379"/>
                </a:cubicBezTo>
                <a:cubicBezTo>
                  <a:pt x="135967" y="254462"/>
                  <a:pt x="171823" y="286839"/>
                  <a:pt x="213913" y="284692"/>
                </a:cubicBezTo>
                <a:cubicBezTo>
                  <a:pt x="232088" y="283768"/>
                  <a:pt x="249332" y="276374"/>
                  <a:pt x="262539" y="263847"/>
                </a:cubicBezTo>
                <a:lnTo>
                  <a:pt x="351588" y="347670"/>
                </a:lnTo>
                <a:lnTo>
                  <a:pt x="349870" y="349388"/>
                </a:lnTo>
                <a:lnTo>
                  <a:pt x="346291" y="352824"/>
                </a:lnTo>
                <a:lnTo>
                  <a:pt x="342569" y="356260"/>
                </a:lnTo>
                <a:cubicBezTo>
                  <a:pt x="341280" y="357334"/>
                  <a:pt x="340064" y="358479"/>
                  <a:pt x="338775" y="359481"/>
                </a:cubicBezTo>
                <a:cubicBezTo>
                  <a:pt x="337486" y="360483"/>
                  <a:pt x="336198" y="361629"/>
                  <a:pt x="334910" y="362702"/>
                </a:cubicBezTo>
                <a:lnTo>
                  <a:pt x="331044" y="365780"/>
                </a:lnTo>
                <a:lnTo>
                  <a:pt x="327035" y="368715"/>
                </a:lnTo>
                <a:lnTo>
                  <a:pt x="323098" y="371579"/>
                </a:lnTo>
                <a:lnTo>
                  <a:pt x="318875" y="374370"/>
                </a:lnTo>
                <a:lnTo>
                  <a:pt x="314795" y="376947"/>
                </a:lnTo>
                <a:lnTo>
                  <a:pt x="310500" y="379524"/>
                </a:lnTo>
                <a:lnTo>
                  <a:pt x="306348" y="381887"/>
                </a:lnTo>
                <a:lnTo>
                  <a:pt x="301838" y="384249"/>
                </a:lnTo>
                <a:lnTo>
                  <a:pt x="297615" y="386396"/>
                </a:lnTo>
                <a:lnTo>
                  <a:pt x="293034" y="388544"/>
                </a:lnTo>
                <a:lnTo>
                  <a:pt x="288739" y="390405"/>
                </a:lnTo>
                <a:cubicBezTo>
                  <a:pt x="287164" y="391121"/>
                  <a:pt x="285517" y="391693"/>
                  <a:pt x="283943" y="392338"/>
                </a:cubicBezTo>
                <a:lnTo>
                  <a:pt x="279648" y="394056"/>
                </a:lnTo>
                <a:lnTo>
                  <a:pt x="274708" y="395702"/>
                </a:lnTo>
                <a:lnTo>
                  <a:pt x="270342" y="397205"/>
                </a:lnTo>
                <a:lnTo>
                  <a:pt x="265260" y="398637"/>
                </a:lnTo>
                <a:lnTo>
                  <a:pt x="260893" y="399854"/>
                </a:lnTo>
                <a:lnTo>
                  <a:pt x="255524" y="401071"/>
                </a:lnTo>
                <a:lnTo>
                  <a:pt x="251301" y="402073"/>
                </a:lnTo>
                <a:lnTo>
                  <a:pt x="245717" y="403004"/>
                </a:lnTo>
                <a:lnTo>
                  <a:pt x="241494" y="403791"/>
                </a:lnTo>
                <a:lnTo>
                  <a:pt x="235624" y="404507"/>
                </a:lnTo>
                <a:lnTo>
                  <a:pt x="231616" y="405008"/>
                </a:lnTo>
                <a:lnTo>
                  <a:pt x="224958" y="405509"/>
                </a:lnTo>
                <a:cubicBezTo>
                  <a:pt x="223885" y="405509"/>
                  <a:pt x="222739" y="405509"/>
                  <a:pt x="221594" y="405509"/>
                </a:cubicBezTo>
                <a:cubicBezTo>
                  <a:pt x="218301" y="405509"/>
                  <a:pt x="214865" y="405509"/>
                  <a:pt x="211501" y="405509"/>
                </a:cubicBezTo>
                <a:cubicBezTo>
                  <a:pt x="102745" y="405079"/>
                  <a:pt x="14741" y="316911"/>
                  <a:pt x="14505" y="208155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6F8253D6-2867-434B-973B-3C127ACD83D4}"/>
              </a:ext>
            </a:extLst>
          </p:cNvPr>
          <p:cNvGrpSpPr/>
          <p:nvPr/>
        </p:nvGrpSpPr>
        <p:grpSpPr>
          <a:xfrm>
            <a:off x="8037622" y="5037312"/>
            <a:ext cx="417418" cy="417882"/>
            <a:chOff x="8037622" y="5037312"/>
            <a:chExt cx="417418" cy="417882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A9347C9C-E2C7-41BE-94CF-82812E180E76}"/>
                </a:ext>
              </a:extLst>
            </p:cNvPr>
            <p:cNvSpPr/>
            <p:nvPr/>
          </p:nvSpPr>
          <p:spPr>
            <a:xfrm>
              <a:off x="8037622" y="5037312"/>
              <a:ext cx="417312" cy="417882"/>
            </a:xfrm>
            <a:custGeom>
              <a:avLst/>
              <a:gdLst>
                <a:gd name="connsiteX0" fmla="*/ 139130 w 417312"/>
                <a:gd name="connsiteY0" fmla="*/ 183262 h 417882"/>
                <a:gd name="connsiteX1" fmla="*/ 151156 w 417312"/>
                <a:gd name="connsiteY1" fmla="*/ 161787 h 417882"/>
                <a:gd name="connsiteX2" fmla="*/ 191958 w 417312"/>
                <a:gd name="connsiteY2" fmla="*/ 200800 h 417882"/>
                <a:gd name="connsiteX3" fmla="*/ 195680 w 417312"/>
                <a:gd name="connsiteY3" fmla="*/ 202303 h 417882"/>
                <a:gd name="connsiteX4" fmla="*/ 201049 w 417312"/>
                <a:gd name="connsiteY4" fmla="*/ 196935 h 417882"/>
                <a:gd name="connsiteX5" fmla="*/ 199403 w 417312"/>
                <a:gd name="connsiteY5" fmla="*/ 193069 h 417882"/>
                <a:gd name="connsiteX6" fmla="*/ 158243 w 417312"/>
                <a:gd name="connsiteY6" fmla="*/ 153412 h 417882"/>
                <a:gd name="connsiteX7" fmla="*/ 178429 w 417312"/>
                <a:gd name="connsiteY7" fmla="*/ 137521 h 417882"/>
                <a:gd name="connsiteX8" fmla="*/ 221880 w 417312"/>
                <a:gd name="connsiteY8" fmla="*/ 178967 h 417882"/>
                <a:gd name="connsiteX9" fmla="*/ 225530 w 417312"/>
                <a:gd name="connsiteY9" fmla="*/ 180471 h 417882"/>
                <a:gd name="connsiteX10" fmla="*/ 230971 w 417312"/>
                <a:gd name="connsiteY10" fmla="*/ 175173 h 417882"/>
                <a:gd name="connsiteX11" fmla="*/ 229253 w 417312"/>
                <a:gd name="connsiteY11" fmla="*/ 171165 h 417882"/>
                <a:gd name="connsiteX12" fmla="*/ 188737 w 417312"/>
                <a:gd name="connsiteY12" fmla="*/ 132510 h 417882"/>
                <a:gd name="connsiteX13" fmla="*/ 216368 w 417312"/>
                <a:gd name="connsiteY13" fmla="*/ 126497 h 417882"/>
                <a:gd name="connsiteX14" fmla="*/ 258387 w 417312"/>
                <a:gd name="connsiteY14" fmla="*/ 166655 h 417882"/>
                <a:gd name="connsiteX15" fmla="*/ 262109 w 417312"/>
                <a:gd name="connsiteY15" fmla="*/ 168087 h 417882"/>
                <a:gd name="connsiteX16" fmla="*/ 267478 w 417312"/>
                <a:gd name="connsiteY16" fmla="*/ 162718 h 417882"/>
                <a:gd name="connsiteX17" fmla="*/ 265831 w 417312"/>
                <a:gd name="connsiteY17" fmla="*/ 158853 h 417882"/>
                <a:gd name="connsiteX18" fmla="*/ 232474 w 417312"/>
                <a:gd name="connsiteY18" fmla="*/ 127070 h 417882"/>
                <a:gd name="connsiteX19" fmla="*/ 261680 w 417312"/>
                <a:gd name="connsiteY19" fmla="*/ 134228 h 417882"/>
                <a:gd name="connsiteX20" fmla="*/ 276640 w 417312"/>
                <a:gd name="connsiteY20" fmla="*/ 139669 h 417882"/>
                <a:gd name="connsiteX21" fmla="*/ 282653 w 417312"/>
                <a:gd name="connsiteY21" fmla="*/ 153985 h 417882"/>
                <a:gd name="connsiteX22" fmla="*/ 286376 w 417312"/>
                <a:gd name="connsiteY22" fmla="*/ 163434 h 417882"/>
                <a:gd name="connsiteX23" fmla="*/ 291458 w 417312"/>
                <a:gd name="connsiteY23" fmla="*/ 167013 h 417882"/>
                <a:gd name="connsiteX24" fmla="*/ 293176 w 417312"/>
                <a:gd name="connsiteY24" fmla="*/ 167013 h 417882"/>
                <a:gd name="connsiteX25" fmla="*/ 296662 w 417312"/>
                <a:gd name="connsiteY25" fmla="*/ 160384 h 417882"/>
                <a:gd name="connsiteX26" fmla="*/ 296469 w 417312"/>
                <a:gd name="connsiteY26" fmla="*/ 159855 h 417882"/>
                <a:gd name="connsiteX27" fmla="*/ 292460 w 417312"/>
                <a:gd name="connsiteY27" fmla="*/ 149619 h 417882"/>
                <a:gd name="connsiteX28" fmla="*/ 289883 w 417312"/>
                <a:gd name="connsiteY28" fmla="*/ 143534 h 417882"/>
                <a:gd name="connsiteX29" fmla="*/ 416728 w 417312"/>
                <a:gd name="connsiteY29" fmla="*/ 116690 h 417882"/>
                <a:gd name="connsiteX30" fmla="*/ 414094 w 417312"/>
                <a:gd name="connsiteY30" fmla="*/ 109568 h 417882"/>
                <a:gd name="connsiteX31" fmla="*/ 407207 w 417312"/>
                <a:gd name="connsiteY31" fmla="*/ 111751 h 417882"/>
                <a:gd name="connsiteX32" fmla="*/ 385733 w 417312"/>
                <a:gd name="connsiteY32" fmla="*/ 131293 h 417882"/>
                <a:gd name="connsiteX33" fmla="*/ 384301 w 417312"/>
                <a:gd name="connsiteY33" fmla="*/ 128430 h 417882"/>
                <a:gd name="connsiteX34" fmla="*/ 282009 w 417312"/>
                <a:gd name="connsiteY34" fmla="*/ 30791 h 417882"/>
                <a:gd name="connsiteX35" fmla="*/ 300549 w 417312"/>
                <a:gd name="connsiteY35" fmla="*/ 9817 h 417882"/>
                <a:gd name="connsiteX36" fmla="*/ 302625 w 417312"/>
                <a:gd name="connsiteY36" fmla="*/ 2659 h 417882"/>
                <a:gd name="connsiteX37" fmla="*/ 295467 w 417312"/>
                <a:gd name="connsiteY37" fmla="*/ 512 h 417882"/>
                <a:gd name="connsiteX38" fmla="*/ 272346 w 417312"/>
                <a:gd name="connsiteY38" fmla="*/ 126497 h 417882"/>
                <a:gd name="connsiteX39" fmla="*/ 265975 w 417312"/>
                <a:gd name="connsiteY39" fmla="*/ 124064 h 417882"/>
                <a:gd name="connsiteX40" fmla="*/ 220162 w 417312"/>
                <a:gd name="connsiteY40" fmla="*/ 115545 h 417882"/>
                <a:gd name="connsiteX41" fmla="*/ 217084 w 417312"/>
                <a:gd name="connsiteY41" fmla="*/ 115545 h 417882"/>
                <a:gd name="connsiteX42" fmla="*/ 146288 w 417312"/>
                <a:gd name="connsiteY42" fmla="*/ 150692 h 417882"/>
                <a:gd name="connsiteX43" fmla="*/ 128464 w 417312"/>
                <a:gd name="connsiteY43" fmla="*/ 182117 h 417882"/>
                <a:gd name="connsiteX44" fmla="*/ 128464 w 417312"/>
                <a:gd name="connsiteY44" fmla="*/ 182690 h 417882"/>
                <a:gd name="connsiteX45" fmla="*/ 122523 w 417312"/>
                <a:gd name="connsiteY45" fmla="*/ 217551 h 417882"/>
                <a:gd name="connsiteX46" fmla="*/ 122523 w 417312"/>
                <a:gd name="connsiteY46" fmla="*/ 219340 h 417882"/>
                <a:gd name="connsiteX47" fmla="*/ 131900 w 417312"/>
                <a:gd name="connsiteY47" fmla="*/ 262862 h 417882"/>
                <a:gd name="connsiteX48" fmla="*/ 1476 w 417312"/>
                <a:gd name="connsiteY48" fmla="*/ 298653 h 417882"/>
                <a:gd name="connsiteX49" fmla="*/ 1476 w 417312"/>
                <a:gd name="connsiteY49" fmla="*/ 306242 h 417882"/>
                <a:gd name="connsiteX50" fmla="*/ 5199 w 417312"/>
                <a:gd name="connsiteY50" fmla="*/ 307673 h 417882"/>
                <a:gd name="connsiteX51" fmla="*/ 9064 w 417312"/>
                <a:gd name="connsiteY51" fmla="*/ 306027 h 417882"/>
                <a:gd name="connsiteX52" fmla="*/ 42851 w 417312"/>
                <a:gd name="connsiteY52" fmla="*/ 281188 h 417882"/>
                <a:gd name="connsiteX53" fmla="*/ 140776 w 417312"/>
                <a:gd name="connsiteY53" fmla="*/ 374675 h 417882"/>
                <a:gd name="connsiteX54" fmla="*/ 116725 w 417312"/>
                <a:gd name="connsiteY54" fmla="*/ 408605 h 417882"/>
                <a:gd name="connsiteX55" fmla="*/ 116732 w 417312"/>
                <a:gd name="connsiteY55" fmla="*/ 416200 h 417882"/>
                <a:gd name="connsiteX56" fmla="*/ 120447 w 417312"/>
                <a:gd name="connsiteY56" fmla="*/ 417767 h 417882"/>
                <a:gd name="connsiteX57" fmla="*/ 124241 w 417312"/>
                <a:gd name="connsiteY57" fmla="*/ 416193 h 417882"/>
                <a:gd name="connsiteX58" fmla="*/ 151585 w 417312"/>
                <a:gd name="connsiteY58" fmla="*/ 376607 h 417882"/>
                <a:gd name="connsiteX59" fmla="*/ 152444 w 417312"/>
                <a:gd name="connsiteY59" fmla="*/ 374818 h 417882"/>
                <a:gd name="connsiteX60" fmla="*/ 149008 w 417312"/>
                <a:gd name="connsiteY60" fmla="*/ 272598 h 417882"/>
                <a:gd name="connsiteX61" fmla="*/ 134048 w 417312"/>
                <a:gd name="connsiteY61" fmla="*/ 232225 h 417882"/>
                <a:gd name="connsiteX62" fmla="*/ 162681 w 417312"/>
                <a:gd name="connsiteY62" fmla="*/ 259498 h 417882"/>
                <a:gd name="connsiteX63" fmla="*/ 170068 w 417312"/>
                <a:gd name="connsiteY63" fmla="*/ 257751 h 417882"/>
                <a:gd name="connsiteX64" fmla="*/ 169839 w 417312"/>
                <a:gd name="connsiteY64" fmla="*/ 251767 h 417882"/>
                <a:gd name="connsiteX65" fmla="*/ 132759 w 417312"/>
                <a:gd name="connsiteY65" fmla="*/ 216405 h 417882"/>
                <a:gd name="connsiteX66" fmla="*/ 135694 w 417312"/>
                <a:gd name="connsiteY66" fmla="*/ 194215 h 417882"/>
                <a:gd name="connsiteX67" fmla="*/ 171485 w 417312"/>
                <a:gd name="connsiteY67" fmla="*/ 228001 h 417882"/>
                <a:gd name="connsiteX68" fmla="*/ 175208 w 417312"/>
                <a:gd name="connsiteY68" fmla="*/ 229505 h 417882"/>
                <a:gd name="connsiteX69" fmla="*/ 179073 w 417312"/>
                <a:gd name="connsiteY69" fmla="*/ 227859 h 417882"/>
                <a:gd name="connsiteX70" fmla="*/ 179073 w 417312"/>
                <a:gd name="connsiteY70" fmla="*/ 220271 h 417882"/>
                <a:gd name="connsiteX71" fmla="*/ 375353 w 417312"/>
                <a:gd name="connsiteY71" fmla="*/ 136018 h 417882"/>
                <a:gd name="connsiteX72" fmla="*/ 349225 w 417312"/>
                <a:gd name="connsiteY72" fmla="*/ 141171 h 417882"/>
                <a:gd name="connsiteX73" fmla="*/ 348080 w 417312"/>
                <a:gd name="connsiteY73" fmla="*/ 139454 h 417882"/>
                <a:gd name="connsiteX74" fmla="*/ 272990 w 417312"/>
                <a:gd name="connsiteY74" fmla="*/ 67871 h 417882"/>
                <a:gd name="connsiteX75" fmla="*/ 272346 w 417312"/>
                <a:gd name="connsiteY75" fmla="*/ 67441 h 417882"/>
                <a:gd name="connsiteX76" fmla="*/ 276712 w 417312"/>
                <a:gd name="connsiteY76" fmla="*/ 41958 h 417882"/>
                <a:gd name="connsiteX77" fmla="*/ 272775 w 417312"/>
                <a:gd name="connsiteY77" fmla="*/ 82331 h 417882"/>
                <a:gd name="connsiteX78" fmla="*/ 334479 w 417312"/>
                <a:gd name="connsiteY78" fmla="*/ 141243 h 417882"/>
                <a:gd name="connsiteX79" fmla="*/ 284371 w 417312"/>
                <a:gd name="connsiteY79" fmla="*/ 131293 h 417882"/>
                <a:gd name="connsiteX80" fmla="*/ 272775 w 417312"/>
                <a:gd name="connsiteY80" fmla="*/ 82331 h 417882"/>
                <a:gd name="connsiteX81" fmla="*/ 75493 w 417312"/>
                <a:gd name="connsiteY81" fmla="*/ 269161 h 417882"/>
                <a:gd name="connsiteX82" fmla="*/ 150368 w 417312"/>
                <a:gd name="connsiteY82" fmla="*/ 340744 h 417882"/>
                <a:gd name="connsiteX83" fmla="*/ 151729 w 417312"/>
                <a:gd name="connsiteY83" fmla="*/ 341532 h 417882"/>
                <a:gd name="connsiteX84" fmla="*/ 144570 w 417312"/>
                <a:gd name="connsiteY84" fmla="*/ 364796 h 417882"/>
                <a:gd name="connsiteX85" fmla="*/ 52229 w 417312"/>
                <a:gd name="connsiteY85" fmla="*/ 276678 h 417882"/>
                <a:gd name="connsiteX86" fmla="*/ 75708 w 417312"/>
                <a:gd name="connsiteY86" fmla="*/ 269161 h 417882"/>
                <a:gd name="connsiteX87" fmla="*/ 153017 w 417312"/>
                <a:gd name="connsiteY87" fmla="*/ 328360 h 417882"/>
                <a:gd name="connsiteX88" fmla="*/ 89165 w 417312"/>
                <a:gd name="connsiteY88" fmla="*/ 267372 h 417882"/>
                <a:gd name="connsiteX89" fmla="*/ 139273 w 417312"/>
                <a:gd name="connsiteY89" fmla="*/ 279183 h 417882"/>
                <a:gd name="connsiteX90" fmla="*/ 153232 w 417312"/>
                <a:gd name="connsiteY90" fmla="*/ 328360 h 41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17312" h="417882">
                  <a:moveTo>
                    <a:pt x="139130" y="183262"/>
                  </a:moveTo>
                  <a:cubicBezTo>
                    <a:pt x="142144" y="175589"/>
                    <a:pt x="146188" y="168366"/>
                    <a:pt x="151156" y="161787"/>
                  </a:cubicBezTo>
                  <a:lnTo>
                    <a:pt x="191958" y="200800"/>
                  </a:lnTo>
                  <a:cubicBezTo>
                    <a:pt x="192960" y="201766"/>
                    <a:pt x="194292" y="202303"/>
                    <a:pt x="195680" y="202303"/>
                  </a:cubicBezTo>
                  <a:cubicBezTo>
                    <a:pt x="198644" y="202303"/>
                    <a:pt x="201049" y="199898"/>
                    <a:pt x="201049" y="196935"/>
                  </a:cubicBezTo>
                  <a:cubicBezTo>
                    <a:pt x="201042" y="195475"/>
                    <a:pt x="200455" y="194079"/>
                    <a:pt x="199403" y="193069"/>
                  </a:cubicBezTo>
                  <a:lnTo>
                    <a:pt x="158243" y="153412"/>
                  </a:lnTo>
                  <a:cubicBezTo>
                    <a:pt x="164148" y="147142"/>
                    <a:pt x="170948" y="141788"/>
                    <a:pt x="178429" y="137521"/>
                  </a:cubicBezTo>
                  <a:lnTo>
                    <a:pt x="221880" y="178967"/>
                  </a:lnTo>
                  <a:cubicBezTo>
                    <a:pt x="222853" y="179926"/>
                    <a:pt x="224163" y="180463"/>
                    <a:pt x="225530" y="180471"/>
                  </a:cubicBezTo>
                  <a:cubicBezTo>
                    <a:pt x="228494" y="180514"/>
                    <a:pt x="230928" y="178137"/>
                    <a:pt x="230971" y="175173"/>
                  </a:cubicBezTo>
                  <a:cubicBezTo>
                    <a:pt x="230992" y="173656"/>
                    <a:pt x="230369" y="172196"/>
                    <a:pt x="229253" y="171165"/>
                  </a:cubicBezTo>
                  <a:lnTo>
                    <a:pt x="188737" y="132510"/>
                  </a:lnTo>
                  <a:cubicBezTo>
                    <a:pt x="197549" y="128981"/>
                    <a:pt x="206890" y="126948"/>
                    <a:pt x="216368" y="126497"/>
                  </a:cubicBezTo>
                  <a:lnTo>
                    <a:pt x="258387" y="166655"/>
                  </a:lnTo>
                  <a:cubicBezTo>
                    <a:pt x="259410" y="167572"/>
                    <a:pt x="260735" y="168080"/>
                    <a:pt x="262109" y="168087"/>
                  </a:cubicBezTo>
                  <a:cubicBezTo>
                    <a:pt x="265073" y="168087"/>
                    <a:pt x="267478" y="165682"/>
                    <a:pt x="267478" y="162718"/>
                  </a:cubicBezTo>
                  <a:cubicBezTo>
                    <a:pt x="267471" y="161258"/>
                    <a:pt x="266884" y="159862"/>
                    <a:pt x="265831" y="158853"/>
                  </a:cubicBezTo>
                  <a:lnTo>
                    <a:pt x="232474" y="127070"/>
                  </a:lnTo>
                  <a:cubicBezTo>
                    <a:pt x="242481" y="128180"/>
                    <a:pt x="252295" y="130585"/>
                    <a:pt x="261680" y="134228"/>
                  </a:cubicBezTo>
                  <a:cubicBezTo>
                    <a:pt x="266834" y="136233"/>
                    <a:pt x="271773" y="138022"/>
                    <a:pt x="276640" y="139669"/>
                  </a:cubicBezTo>
                  <a:cubicBezTo>
                    <a:pt x="278430" y="144393"/>
                    <a:pt x="280363" y="149189"/>
                    <a:pt x="282653" y="153985"/>
                  </a:cubicBezTo>
                  <a:cubicBezTo>
                    <a:pt x="284014" y="157206"/>
                    <a:pt x="285302" y="160284"/>
                    <a:pt x="286376" y="163434"/>
                  </a:cubicBezTo>
                  <a:cubicBezTo>
                    <a:pt x="287099" y="165617"/>
                    <a:pt x="289160" y="167070"/>
                    <a:pt x="291458" y="167013"/>
                  </a:cubicBezTo>
                  <a:cubicBezTo>
                    <a:pt x="292024" y="167113"/>
                    <a:pt x="292611" y="167113"/>
                    <a:pt x="293176" y="167013"/>
                  </a:cubicBezTo>
                  <a:cubicBezTo>
                    <a:pt x="295968" y="166147"/>
                    <a:pt x="297528" y="163176"/>
                    <a:pt x="296662" y="160384"/>
                  </a:cubicBezTo>
                  <a:cubicBezTo>
                    <a:pt x="296612" y="160206"/>
                    <a:pt x="296541" y="160027"/>
                    <a:pt x="296469" y="159855"/>
                  </a:cubicBezTo>
                  <a:cubicBezTo>
                    <a:pt x="295324" y="156419"/>
                    <a:pt x="293964" y="153054"/>
                    <a:pt x="292460" y="149619"/>
                  </a:cubicBezTo>
                  <a:cubicBezTo>
                    <a:pt x="291530" y="147542"/>
                    <a:pt x="290742" y="145538"/>
                    <a:pt x="289883" y="143534"/>
                  </a:cubicBezTo>
                  <a:cubicBezTo>
                    <a:pt x="386806" y="171165"/>
                    <a:pt x="415439" y="119124"/>
                    <a:pt x="416728" y="116690"/>
                  </a:cubicBezTo>
                  <a:cubicBezTo>
                    <a:pt x="417966" y="113999"/>
                    <a:pt x="416792" y="110807"/>
                    <a:pt x="414094" y="109568"/>
                  </a:cubicBezTo>
                  <a:cubicBezTo>
                    <a:pt x="411581" y="108408"/>
                    <a:pt x="408596" y="109353"/>
                    <a:pt x="407207" y="111751"/>
                  </a:cubicBezTo>
                  <a:cubicBezTo>
                    <a:pt x="401975" y="120112"/>
                    <a:pt x="394544" y="126869"/>
                    <a:pt x="385733" y="131293"/>
                  </a:cubicBezTo>
                  <a:cubicBezTo>
                    <a:pt x="385554" y="130220"/>
                    <a:pt x="385052" y="129217"/>
                    <a:pt x="384301" y="128430"/>
                  </a:cubicBezTo>
                  <a:lnTo>
                    <a:pt x="282009" y="30791"/>
                  </a:lnTo>
                  <a:cubicBezTo>
                    <a:pt x="286161" y="22237"/>
                    <a:pt x="292575" y="14986"/>
                    <a:pt x="300549" y="9817"/>
                  </a:cubicBezTo>
                  <a:cubicBezTo>
                    <a:pt x="303054" y="8379"/>
                    <a:pt x="303971" y="5215"/>
                    <a:pt x="302625" y="2659"/>
                  </a:cubicBezTo>
                  <a:cubicBezTo>
                    <a:pt x="301236" y="97"/>
                    <a:pt x="298037" y="-863"/>
                    <a:pt x="295467" y="512"/>
                  </a:cubicBezTo>
                  <a:cubicBezTo>
                    <a:pt x="293033" y="1872"/>
                    <a:pt x="241207" y="31722"/>
                    <a:pt x="272346" y="126497"/>
                  </a:cubicBezTo>
                  <a:lnTo>
                    <a:pt x="265975" y="124064"/>
                  </a:lnTo>
                  <a:cubicBezTo>
                    <a:pt x="251415" y="118230"/>
                    <a:pt x="235845" y="115330"/>
                    <a:pt x="220162" y="115545"/>
                  </a:cubicBezTo>
                  <a:cubicBezTo>
                    <a:pt x="219159" y="115223"/>
                    <a:pt x="218086" y="115223"/>
                    <a:pt x="217084" y="115545"/>
                  </a:cubicBezTo>
                  <a:cubicBezTo>
                    <a:pt x="189539" y="116576"/>
                    <a:pt x="163762" y="129375"/>
                    <a:pt x="146288" y="150692"/>
                  </a:cubicBezTo>
                  <a:cubicBezTo>
                    <a:pt x="138565" y="160048"/>
                    <a:pt x="132530" y="170685"/>
                    <a:pt x="128464" y="182117"/>
                  </a:cubicBezTo>
                  <a:lnTo>
                    <a:pt x="128464" y="182690"/>
                  </a:lnTo>
                  <a:cubicBezTo>
                    <a:pt x="124563" y="193900"/>
                    <a:pt x="122552" y="205682"/>
                    <a:pt x="122523" y="217551"/>
                  </a:cubicBezTo>
                  <a:cubicBezTo>
                    <a:pt x="122415" y="218145"/>
                    <a:pt x="122415" y="218746"/>
                    <a:pt x="122523" y="219340"/>
                  </a:cubicBezTo>
                  <a:cubicBezTo>
                    <a:pt x="122709" y="234330"/>
                    <a:pt x="125901" y="249126"/>
                    <a:pt x="131900" y="262862"/>
                  </a:cubicBezTo>
                  <a:cubicBezTo>
                    <a:pt x="62608" y="235589"/>
                    <a:pt x="2121" y="297938"/>
                    <a:pt x="1476" y="298653"/>
                  </a:cubicBezTo>
                  <a:cubicBezTo>
                    <a:pt x="-614" y="300751"/>
                    <a:pt x="-614" y="304144"/>
                    <a:pt x="1476" y="306242"/>
                  </a:cubicBezTo>
                  <a:cubicBezTo>
                    <a:pt x="2493" y="307165"/>
                    <a:pt x="3824" y="307680"/>
                    <a:pt x="5199" y="307673"/>
                  </a:cubicBezTo>
                  <a:cubicBezTo>
                    <a:pt x="6659" y="307666"/>
                    <a:pt x="8048" y="307072"/>
                    <a:pt x="9064" y="306027"/>
                  </a:cubicBezTo>
                  <a:cubicBezTo>
                    <a:pt x="19136" y="296241"/>
                    <a:pt x="30510" y="287888"/>
                    <a:pt x="42851" y="281188"/>
                  </a:cubicBezTo>
                  <a:lnTo>
                    <a:pt x="140776" y="374675"/>
                  </a:lnTo>
                  <a:cubicBezTo>
                    <a:pt x="134327" y="387016"/>
                    <a:pt x="126238" y="398433"/>
                    <a:pt x="116725" y="408605"/>
                  </a:cubicBezTo>
                  <a:cubicBezTo>
                    <a:pt x="114627" y="410702"/>
                    <a:pt x="114627" y="414102"/>
                    <a:pt x="116732" y="416200"/>
                  </a:cubicBezTo>
                  <a:cubicBezTo>
                    <a:pt x="117720" y="417187"/>
                    <a:pt x="119051" y="417746"/>
                    <a:pt x="120447" y="417767"/>
                  </a:cubicBezTo>
                  <a:cubicBezTo>
                    <a:pt x="121871" y="417782"/>
                    <a:pt x="123246" y="417216"/>
                    <a:pt x="124241" y="416193"/>
                  </a:cubicBezTo>
                  <a:cubicBezTo>
                    <a:pt x="135308" y="404453"/>
                    <a:pt x="144520" y="391110"/>
                    <a:pt x="151585" y="376607"/>
                  </a:cubicBezTo>
                  <a:cubicBezTo>
                    <a:pt x="152001" y="376078"/>
                    <a:pt x="152294" y="375469"/>
                    <a:pt x="152444" y="374818"/>
                  </a:cubicBezTo>
                  <a:cubicBezTo>
                    <a:pt x="165258" y="347760"/>
                    <a:pt x="172845" y="310393"/>
                    <a:pt x="149008" y="272598"/>
                  </a:cubicBezTo>
                  <a:cubicBezTo>
                    <a:pt x="141234" y="260342"/>
                    <a:pt x="136138" y="246584"/>
                    <a:pt x="134048" y="232225"/>
                  </a:cubicBezTo>
                  <a:lnTo>
                    <a:pt x="162681" y="259498"/>
                  </a:lnTo>
                  <a:cubicBezTo>
                    <a:pt x="165200" y="261059"/>
                    <a:pt x="168515" y="260271"/>
                    <a:pt x="170068" y="257751"/>
                  </a:cubicBezTo>
                  <a:cubicBezTo>
                    <a:pt x="171213" y="255890"/>
                    <a:pt x="171120" y="253528"/>
                    <a:pt x="169839" y="251767"/>
                  </a:cubicBezTo>
                  <a:lnTo>
                    <a:pt x="132759" y="216405"/>
                  </a:lnTo>
                  <a:cubicBezTo>
                    <a:pt x="132874" y="208918"/>
                    <a:pt x="133854" y="201473"/>
                    <a:pt x="135694" y="194215"/>
                  </a:cubicBezTo>
                  <a:lnTo>
                    <a:pt x="171485" y="228001"/>
                  </a:lnTo>
                  <a:cubicBezTo>
                    <a:pt x="172473" y="228975"/>
                    <a:pt x="173819" y="229519"/>
                    <a:pt x="175208" y="229505"/>
                  </a:cubicBezTo>
                  <a:cubicBezTo>
                    <a:pt x="176661" y="229483"/>
                    <a:pt x="178050" y="228889"/>
                    <a:pt x="179073" y="227859"/>
                  </a:cubicBezTo>
                  <a:cubicBezTo>
                    <a:pt x="181163" y="225761"/>
                    <a:pt x="181163" y="222368"/>
                    <a:pt x="179073" y="220271"/>
                  </a:cubicBezTo>
                  <a:close/>
                  <a:moveTo>
                    <a:pt x="375353" y="136018"/>
                  </a:moveTo>
                  <a:cubicBezTo>
                    <a:pt x="366921" y="138931"/>
                    <a:pt x="358130" y="140663"/>
                    <a:pt x="349225" y="141171"/>
                  </a:cubicBezTo>
                  <a:cubicBezTo>
                    <a:pt x="348982" y="140521"/>
                    <a:pt x="348588" y="139933"/>
                    <a:pt x="348080" y="139454"/>
                  </a:cubicBezTo>
                  <a:lnTo>
                    <a:pt x="272990" y="67871"/>
                  </a:lnTo>
                  <a:lnTo>
                    <a:pt x="272346" y="67441"/>
                  </a:lnTo>
                  <a:cubicBezTo>
                    <a:pt x="272560" y="58780"/>
                    <a:pt x="274035" y="50197"/>
                    <a:pt x="276712" y="41958"/>
                  </a:cubicBezTo>
                  <a:close/>
                  <a:moveTo>
                    <a:pt x="272775" y="82331"/>
                  </a:moveTo>
                  <a:lnTo>
                    <a:pt x="334479" y="141243"/>
                  </a:lnTo>
                  <a:cubicBezTo>
                    <a:pt x="317421" y="140077"/>
                    <a:pt x="300578" y="136733"/>
                    <a:pt x="284371" y="131293"/>
                  </a:cubicBezTo>
                  <a:cubicBezTo>
                    <a:pt x="278366" y="115552"/>
                    <a:pt x="274471" y="99088"/>
                    <a:pt x="272775" y="82331"/>
                  </a:cubicBezTo>
                  <a:close/>
                  <a:moveTo>
                    <a:pt x="75493" y="269161"/>
                  </a:moveTo>
                  <a:lnTo>
                    <a:pt x="150368" y="340744"/>
                  </a:lnTo>
                  <a:cubicBezTo>
                    <a:pt x="150777" y="341074"/>
                    <a:pt x="151235" y="341338"/>
                    <a:pt x="151729" y="341532"/>
                  </a:cubicBezTo>
                  <a:cubicBezTo>
                    <a:pt x="150175" y="349520"/>
                    <a:pt x="147777" y="357316"/>
                    <a:pt x="144570" y="364796"/>
                  </a:cubicBezTo>
                  <a:lnTo>
                    <a:pt x="52229" y="276678"/>
                  </a:lnTo>
                  <a:cubicBezTo>
                    <a:pt x="59773" y="273364"/>
                    <a:pt x="67640" y="270851"/>
                    <a:pt x="75708" y="269161"/>
                  </a:cubicBezTo>
                  <a:close/>
                  <a:moveTo>
                    <a:pt x="153017" y="328360"/>
                  </a:moveTo>
                  <a:lnTo>
                    <a:pt x="89165" y="267372"/>
                  </a:lnTo>
                  <a:cubicBezTo>
                    <a:pt x="106667" y="266298"/>
                    <a:pt x="124098" y="270407"/>
                    <a:pt x="139273" y="279183"/>
                  </a:cubicBezTo>
                  <a:cubicBezTo>
                    <a:pt x="148765" y="293800"/>
                    <a:pt x="153625" y="310937"/>
                    <a:pt x="153232" y="328360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6725D8-A809-4B8A-9059-0964AFEBD7AC}"/>
                </a:ext>
              </a:extLst>
            </p:cNvPr>
            <p:cNvSpPr/>
            <p:nvPr/>
          </p:nvSpPr>
          <p:spPr>
            <a:xfrm>
              <a:off x="8223603" y="5220820"/>
              <a:ext cx="231437" cy="232656"/>
            </a:xfrm>
            <a:custGeom>
              <a:avLst/>
              <a:gdLst>
                <a:gd name="connsiteX0" fmla="*/ 224734 w 231437"/>
                <a:gd name="connsiteY0" fmla="*/ 194029 h 232656"/>
                <a:gd name="connsiteX1" fmla="*/ 183574 w 231437"/>
                <a:gd name="connsiteY1" fmla="*/ 152941 h 232656"/>
                <a:gd name="connsiteX2" fmla="*/ 179780 w 231437"/>
                <a:gd name="connsiteY2" fmla="*/ 151366 h 232656"/>
                <a:gd name="connsiteX3" fmla="*/ 175986 w 231437"/>
                <a:gd name="connsiteY3" fmla="*/ 152941 h 232656"/>
                <a:gd name="connsiteX4" fmla="*/ 173337 w 231437"/>
                <a:gd name="connsiteY4" fmla="*/ 155518 h 232656"/>
                <a:gd name="connsiteX5" fmla="*/ 161670 w 231437"/>
                <a:gd name="connsiteY5" fmla="*/ 143850 h 232656"/>
                <a:gd name="connsiteX6" fmla="*/ 143874 w 231437"/>
                <a:gd name="connsiteY6" fmla="*/ 17950 h 232656"/>
                <a:gd name="connsiteX7" fmla="*/ 17974 w 231437"/>
                <a:gd name="connsiteY7" fmla="*/ 35745 h 232656"/>
                <a:gd name="connsiteX8" fmla="*/ 35770 w 231437"/>
                <a:gd name="connsiteY8" fmla="*/ 161645 h 232656"/>
                <a:gd name="connsiteX9" fmla="*/ 142772 w 231437"/>
                <a:gd name="connsiteY9" fmla="*/ 162461 h 232656"/>
                <a:gd name="connsiteX10" fmla="*/ 154583 w 231437"/>
                <a:gd name="connsiteY10" fmla="*/ 174272 h 232656"/>
                <a:gd name="connsiteX11" fmla="*/ 151648 w 231437"/>
                <a:gd name="connsiteY11" fmla="*/ 177207 h 232656"/>
                <a:gd name="connsiteX12" fmla="*/ 151648 w 231437"/>
                <a:gd name="connsiteY12" fmla="*/ 184795 h 232656"/>
                <a:gd name="connsiteX13" fmla="*/ 192880 w 231437"/>
                <a:gd name="connsiteY13" fmla="*/ 226027 h 232656"/>
                <a:gd name="connsiteX14" fmla="*/ 208628 w 231437"/>
                <a:gd name="connsiteY14" fmla="*/ 232541 h 232656"/>
                <a:gd name="connsiteX15" fmla="*/ 224591 w 231437"/>
                <a:gd name="connsiteY15" fmla="*/ 225955 h 232656"/>
                <a:gd name="connsiteX16" fmla="*/ 224591 w 231437"/>
                <a:gd name="connsiteY16" fmla="*/ 225955 h 232656"/>
                <a:gd name="connsiteX17" fmla="*/ 224977 w 231437"/>
                <a:gd name="connsiteY17" fmla="*/ 194272 h 232656"/>
                <a:gd name="connsiteX18" fmla="*/ 224734 w 231437"/>
                <a:gd name="connsiteY18" fmla="*/ 194029 h 232656"/>
                <a:gd name="connsiteX19" fmla="*/ 34682 w 231437"/>
                <a:gd name="connsiteY19" fmla="*/ 145782 h 232656"/>
                <a:gd name="connsiteX20" fmla="*/ 34653 w 231437"/>
                <a:gd name="connsiteY20" fmla="*/ 34428 h 232656"/>
                <a:gd name="connsiteX21" fmla="*/ 146014 w 231437"/>
                <a:gd name="connsiteY21" fmla="*/ 34400 h 232656"/>
                <a:gd name="connsiteX22" fmla="*/ 146036 w 231437"/>
                <a:gd name="connsiteY22" fmla="*/ 145754 h 232656"/>
                <a:gd name="connsiteX23" fmla="*/ 90230 w 231437"/>
                <a:gd name="connsiteY23" fmla="*/ 168832 h 232656"/>
                <a:gd name="connsiteX24" fmla="*/ 34682 w 231437"/>
                <a:gd name="connsiteY24" fmla="*/ 145782 h 232656"/>
                <a:gd name="connsiteX25" fmla="*/ 151218 w 231437"/>
                <a:gd name="connsiteY25" fmla="*/ 155518 h 232656"/>
                <a:gd name="connsiteX26" fmla="*/ 153509 w 231437"/>
                <a:gd name="connsiteY26" fmla="*/ 153442 h 232656"/>
                <a:gd name="connsiteX27" fmla="*/ 154798 w 231437"/>
                <a:gd name="connsiteY27" fmla="*/ 152010 h 232656"/>
                <a:gd name="connsiteX28" fmla="*/ 165893 w 231437"/>
                <a:gd name="connsiteY28" fmla="*/ 163034 h 232656"/>
                <a:gd name="connsiteX29" fmla="*/ 162314 w 231437"/>
                <a:gd name="connsiteY29" fmla="*/ 166613 h 232656"/>
                <a:gd name="connsiteX30" fmla="*/ 217074 w 231437"/>
                <a:gd name="connsiteY30" fmla="*/ 218367 h 232656"/>
                <a:gd name="connsiteX31" fmla="*/ 200610 w 231437"/>
                <a:gd name="connsiteY31" fmla="*/ 218367 h 232656"/>
                <a:gd name="connsiteX32" fmla="*/ 163173 w 231437"/>
                <a:gd name="connsiteY32" fmla="*/ 180929 h 232656"/>
                <a:gd name="connsiteX33" fmla="*/ 179923 w 231437"/>
                <a:gd name="connsiteY33" fmla="*/ 164251 h 232656"/>
                <a:gd name="connsiteX34" fmla="*/ 217289 w 231437"/>
                <a:gd name="connsiteY34" fmla="*/ 201617 h 232656"/>
                <a:gd name="connsiteX35" fmla="*/ 217289 w 231437"/>
                <a:gd name="connsiteY35" fmla="*/ 218081 h 232656"/>
                <a:gd name="connsiteX36" fmla="*/ 221083 w 231437"/>
                <a:gd name="connsiteY36" fmla="*/ 221875 h 23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1437" h="232656">
                  <a:moveTo>
                    <a:pt x="224734" y="194029"/>
                  </a:moveTo>
                  <a:lnTo>
                    <a:pt x="183574" y="152941"/>
                  </a:lnTo>
                  <a:cubicBezTo>
                    <a:pt x="182557" y="151946"/>
                    <a:pt x="181197" y="151380"/>
                    <a:pt x="179780" y="151366"/>
                  </a:cubicBezTo>
                  <a:cubicBezTo>
                    <a:pt x="178355" y="151366"/>
                    <a:pt x="176995" y="151931"/>
                    <a:pt x="175986" y="152941"/>
                  </a:cubicBezTo>
                  <a:lnTo>
                    <a:pt x="173337" y="155518"/>
                  </a:lnTo>
                  <a:lnTo>
                    <a:pt x="161670" y="143850"/>
                  </a:lnTo>
                  <a:cubicBezTo>
                    <a:pt x="191519" y="104171"/>
                    <a:pt x="183552" y="47800"/>
                    <a:pt x="143874" y="17950"/>
                  </a:cubicBezTo>
                  <a:cubicBezTo>
                    <a:pt x="104196" y="-11900"/>
                    <a:pt x="47831" y="-3933"/>
                    <a:pt x="17974" y="35745"/>
                  </a:cubicBezTo>
                  <a:cubicBezTo>
                    <a:pt x="-11876" y="75424"/>
                    <a:pt x="-3909" y="131795"/>
                    <a:pt x="35770" y="161645"/>
                  </a:cubicBezTo>
                  <a:cubicBezTo>
                    <a:pt x="67374" y="185418"/>
                    <a:pt x="110810" y="185754"/>
                    <a:pt x="142772" y="162461"/>
                  </a:cubicBezTo>
                  <a:lnTo>
                    <a:pt x="154583" y="174272"/>
                  </a:lnTo>
                  <a:lnTo>
                    <a:pt x="151648" y="177207"/>
                  </a:lnTo>
                  <a:cubicBezTo>
                    <a:pt x="149558" y="179304"/>
                    <a:pt x="149558" y="182698"/>
                    <a:pt x="151648" y="184795"/>
                  </a:cubicBezTo>
                  <a:lnTo>
                    <a:pt x="192880" y="226027"/>
                  </a:lnTo>
                  <a:cubicBezTo>
                    <a:pt x="197038" y="230229"/>
                    <a:pt x="202715" y="232576"/>
                    <a:pt x="208628" y="232541"/>
                  </a:cubicBezTo>
                  <a:cubicBezTo>
                    <a:pt x="214612" y="232534"/>
                    <a:pt x="220346" y="230171"/>
                    <a:pt x="224591" y="225955"/>
                  </a:cubicBezTo>
                  <a:lnTo>
                    <a:pt x="224591" y="225955"/>
                  </a:lnTo>
                  <a:cubicBezTo>
                    <a:pt x="233445" y="217315"/>
                    <a:pt x="233617" y="203127"/>
                    <a:pt x="224977" y="194272"/>
                  </a:cubicBezTo>
                  <a:cubicBezTo>
                    <a:pt x="224891" y="194194"/>
                    <a:pt x="224813" y="194108"/>
                    <a:pt x="224734" y="194029"/>
                  </a:cubicBezTo>
                  <a:close/>
                  <a:moveTo>
                    <a:pt x="34682" y="145782"/>
                  </a:moveTo>
                  <a:cubicBezTo>
                    <a:pt x="3923" y="115038"/>
                    <a:pt x="3915" y="65180"/>
                    <a:pt x="34653" y="34428"/>
                  </a:cubicBezTo>
                  <a:cubicBezTo>
                    <a:pt x="65398" y="3669"/>
                    <a:pt x="115255" y="3655"/>
                    <a:pt x="146014" y="34400"/>
                  </a:cubicBezTo>
                  <a:cubicBezTo>
                    <a:pt x="176766" y="65144"/>
                    <a:pt x="176781" y="115002"/>
                    <a:pt x="146036" y="145754"/>
                  </a:cubicBezTo>
                  <a:cubicBezTo>
                    <a:pt x="131240" y="160557"/>
                    <a:pt x="111161" y="168861"/>
                    <a:pt x="90230" y="168832"/>
                  </a:cubicBezTo>
                  <a:cubicBezTo>
                    <a:pt x="69378" y="168875"/>
                    <a:pt x="49378" y="160571"/>
                    <a:pt x="34682" y="145782"/>
                  </a:cubicBezTo>
                  <a:close/>
                  <a:moveTo>
                    <a:pt x="151218" y="155518"/>
                  </a:moveTo>
                  <a:lnTo>
                    <a:pt x="153509" y="153442"/>
                  </a:lnTo>
                  <a:lnTo>
                    <a:pt x="154798" y="152010"/>
                  </a:lnTo>
                  <a:lnTo>
                    <a:pt x="165893" y="163034"/>
                  </a:lnTo>
                  <a:lnTo>
                    <a:pt x="162314" y="166613"/>
                  </a:lnTo>
                  <a:close/>
                  <a:moveTo>
                    <a:pt x="217074" y="218367"/>
                  </a:moveTo>
                  <a:cubicBezTo>
                    <a:pt x="212507" y="222863"/>
                    <a:pt x="205177" y="222863"/>
                    <a:pt x="200610" y="218367"/>
                  </a:cubicBezTo>
                  <a:lnTo>
                    <a:pt x="163173" y="180929"/>
                  </a:lnTo>
                  <a:lnTo>
                    <a:pt x="179923" y="164251"/>
                  </a:lnTo>
                  <a:lnTo>
                    <a:pt x="217289" y="201617"/>
                  </a:lnTo>
                  <a:cubicBezTo>
                    <a:pt x="221785" y="206184"/>
                    <a:pt x="221785" y="213514"/>
                    <a:pt x="217289" y="218081"/>
                  </a:cubicBezTo>
                  <a:lnTo>
                    <a:pt x="221083" y="221875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6CF2E8A-0D11-4E9E-85AA-06CB3A48D673}"/>
                </a:ext>
              </a:extLst>
            </p:cNvPr>
            <p:cNvSpPr/>
            <p:nvPr/>
          </p:nvSpPr>
          <p:spPr>
            <a:xfrm>
              <a:off x="8244504" y="5324392"/>
              <a:ext cx="93277" cy="58661"/>
            </a:xfrm>
            <a:custGeom>
              <a:avLst/>
              <a:gdLst>
                <a:gd name="connsiteX0" fmla="*/ 86293 w 93277"/>
                <a:gd name="connsiteY0" fmla="*/ 45361 h 58661"/>
                <a:gd name="connsiteX1" fmla="*/ 10416 w 93277"/>
                <a:gd name="connsiteY1" fmla="*/ 3771 h 58661"/>
                <a:gd name="connsiteX2" fmla="*/ 3894 w 93277"/>
                <a:gd name="connsiteY2" fmla="*/ 78 h 58661"/>
                <a:gd name="connsiteX3" fmla="*/ 3759 w 93277"/>
                <a:gd name="connsiteY3" fmla="*/ 121 h 58661"/>
                <a:gd name="connsiteX4" fmla="*/ 108 w 93277"/>
                <a:gd name="connsiteY4" fmla="*/ 6778 h 58661"/>
                <a:gd name="connsiteX5" fmla="*/ 89300 w 93277"/>
                <a:gd name="connsiteY5" fmla="*/ 55669 h 58661"/>
                <a:gd name="connsiteX6" fmla="*/ 92993 w 93277"/>
                <a:gd name="connsiteY6" fmla="*/ 49148 h 58661"/>
                <a:gd name="connsiteX7" fmla="*/ 92951 w 93277"/>
                <a:gd name="connsiteY7" fmla="*/ 49012 h 58661"/>
                <a:gd name="connsiteX8" fmla="*/ 86293 w 93277"/>
                <a:gd name="connsiteY8" fmla="*/ 45361 h 58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77" h="58661">
                  <a:moveTo>
                    <a:pt x="86293" y="45361"/>
                  </a:moveTo>
                  <a:cubicBezTo>
                    <a:pt x="53859" y="54817"/>
                    <a:pt x="19893" y="36205"/>
                    <a:pt x="10416" y="3771"/>
                  </a:cubicBezTo>
                  <a:cubicBezTo>
                    <a:pt x="9635" y="951"/>
                    <a:pt x="6715" y="-703"/>
                    <a:pt x="3894" y="78"/>
                  </a:cubicBezTo>
                  <a:cubicBezTo>
                    <a:pt x="3851" y="92"/>
                    <a:pt x="3801" y="106"/>
                    <a:pt x="3759" y="121"/>
                  </a:cubicBezTo>
                  <a:cubicBezTo>
                    <a:pt x="938" y="987"/>
                    <a:pt x="-680" y="3936"/>
                    <a:pt x="108" y="6778"/>
                  </a:cubicBezTo>
                  <a:cubicBezTo>
                    <a:pt x="11282" y="44874"/>
                    <a:pt x="51175" y="66743"/>
                    <a:pt x="89300" y="55669"/>
                  </a:cubicBezTo>
                  <a:cubicBezTo>
                    <a:pt x="92120" y="54888"/>
                    <a:pt x="93774" y="51968"/>
                    <a:pt x="92993" y="49148"/>
                  </a:cubicBezTo>
                  <a:cubicBezTo>
                    <a:pt x="92979" y="49105"/>
                    <a:pt x="92965" y="49054"/>
                    <a:pt x="92951" y="49012"/>
                  </a:cubicBezTo>
                  <a:cubicBezTo>
                    <a:pt x="92120" y="46163"/>
                    <a:pt x="89142" y="44530"/>
                    <a:pt x="86293" y="45361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D113339-C15D-4D52-86E2-0365A76F8742}"/>
                </a:ext>
              </a:extLst>
            </p:cNvPr>
            <p:cNvSpPr/>
            <p:nvPr/>
          </p:nvSpPr>
          <p:spPr>
            <a:xfrm>
              <a:off x="8315607" y="5239615"/>
              <a:ext cx="54358" cy="34045"/>
            </a:xfrm>
            <a:custGeom>
              <a:avLst/>
              <a:gdLst>
                <a:gd name="connsiteX0" fmla="*/ 52844 w 54358"/>
                <a:gd name="connsiteY0" fmla="*/ 24767 h 34045"/>
                <a:gd name="connsiteX1" fmla="*/ 5885 w 54358"/>
                <a:gd name="connsiteY1" fmla="*/ -72 h 34045"/>
                <a:gd name="connsiteX2" fmla="*/ -42 w 54358"/>
                <a:gd name="connsiteY2" fmla="*/ 4509 h 34045"/>
                <a:gd name="connsiteX3" fmla="*/ -56 w 54358"/>
                <a:gd name="connsiteY3" fmla="*/ 4652 h 34045"/>
                <a:gd name="connsiteX4" fmla="*/ 4668 w 54358"/>
                <a:gd name="connsiteY4" fmla="*/ 10594 h 34045"/>
                <a:gd name="connsiteX5" fmla="*/ 27503 w 54358"/>
                <a:gd name="connsiteY5" fmla="*/ 17752 h 34045"/>
                <a:gd name="connsiteX6" fmla="*/ 44683 w 54358"/>
                <a:gd name="connsiteY6" fmla="*/ 32069 h 34045"/>
                <a:gd name="connsiteX7" fmla="*/ 48763 w 54358"/>
                <a:gd name="connsiteY7" fmla="*/ 33930 h 34045"/>
                <a:gd name="connsiteX8" fmla="*/ 52199 w 54358"/>
                <a:gd name="connsiteY8" fmla="*/ 32641 h 34045"/>
                <a:gd name="connsiteX9" fmla="*/ 53130 w 54358"/>
                <a:gd name="connsiteY9" fmla="*/ 25104 h 34045"/>
                <a:gd name="connsiteX10" fmla="*/ 52844 w 54358"/>
                <a:gd name="connsiteY10" fmla="*/ 24767 h 3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" h="34045">
                  <a:moveTo>
                    <a:pt x="52844" y="24767"/>
                  </a:moveTo>
                  <a:cubicBezTo>
                    <a:pt x="40918" y="10823"/>
                    <a:pt x="24125" y="1940"/>
                    <a:pt x="5885" y="-72"/>
                  </a:cubicBezTo>
                  <a:cubicBezTo>
                    <a:pt x="2986" y="-444"/>
                    <a:pt x="330" y="1610"/>
                    <a:pt x="-42" y="4509"/>
                  </a:cubicBezTo>
                  <a:cubicBezTo>
                    <a:pt x="-49" y="4559"/>
                    <a:pt x="-49" y="4603"/>
                    <a:pt x="-56" y="4652"/>
                  </a:cubicBezTo>
                  <a:cubicBezTo>
                    <a:pt x="-393" y="7594"/>
                    <a:pt x="1726" y="10257"/>
                    <a:pt x="4668" y="10594"/>
                  </a:cubicBezTo>
                  <a:cubicBezTo>
                    <a:pt x="12671" y="11467"/>
                    <a:pt x="20431" y="13894"/>
                    <a:pt x="27503" y="17752"/>
                  </a:cubicBezTo>
                  <a:cubicBezTo>
                    <a:pt x="34046" y="21453"/>
                    <a:pt x="39866" y="26299"/>
                    <a:pt x="44683" y="32069"/>
                  </a:cubicBezTo>
                  <a:cubicBezTo>
                    <a:pt x="45707" y="33257"/>
                    <a:pt x="47196" y="33937"/>
                    <a:pt x="48763" y="33930"/>
                  </a:cubicBezTo>
                  <a:cubicBezTo>
                    <a:pt x="50023" y="33923"/>
                    <a:pt x="51247" y="33465"/>
                    <a:pt x="52199" y="32641"/>
                  </a:cubicBezTo>
                  <a:cubicBezTo>
                    <a:pt x="54540" y="30816"/>
                    <a:pt x="54955" y="27444"/>
                    <a:pt x="53130" y="25104"/>
                  </a:cubicBezTo>
                  <a:cubicBezTo>
                    <a:pt x="53037" y="24989"/>
                    <a:pt x="52944" y="24875"/>
                    <a:pt x="52844" y="24767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31B0CBCF-786A-4BE7-A5DE-227B6A1F51DA}"/>
              </a:ext>
            </a:extLst>
          </p:cNvPr>
          <p:cNvSpPr/>
          <p:nvPr/>
        </p:nvSpPr>
        <p:spPr>
          <a:xfrm>
            <a:off x="8677424" y="5036368"/>
            <a:ext cx="418183" cy="420684"/>
          </a:xfrm>
          <a:custGeom>
            <a:avLst/>
            <a:gdLst>
              <a:gd name="connsiteX0" fmla="*/ 382157 w 418183"/>
              <a:gd name="connsiteY0" fmla="*/ 235960 h 420684"/>
              <a:gd name="connsiteX1" fmla="*/ 351019 w 418183"/>
              <a:gd name="connsiteY1" fmla="*/ 254715 h 420684"/>
              <a:gd name="connsiteX2" fmla="*/ 279866 w 418183"/>
              <a:gd name="connsiteY2" fmla="*/ 229160 h 420684"/>
              <a:gd name="connsiteX3" fmla="*/ 282657 w 418183"/>
              <a:gd name="connsiteY3" fmla="*/ 209475 h 420684"/>
              <a:gd name="connsiteX4" fmla="*/ 256888 w 418183"/>
              <a:gd name="connsiteY4" fmla="*/ 153640 h 420684"/>
              <a:gd name="connsiteX5" fmla="*/ 307855 w 418183"/>
              <a:gd name="connsiteY5" fmla="*/ 84419 h 420684"/>
              <a:gd name="connsiteX6" fmla="*/ 369774 w 418183"/>
              <a:gd name="connsiteY6" fmla="*/ 67906 h 420684"/>
              <a:gd name="connsiteX7" fmla="*/ 353252 w 418183"/>
              <a:gd name="connsiteY7" fmla="*/ 5986 h 420684"/>
              <a:gd name="connsiteX8" fmla="*/ 291340 w 418183"/>
              <a:gd name="connsiteY8" fmla="*/ 22501 h 420684"/>
              <a:gd name="connsiteX9" fmla="*/ 299264 w 418183"/>
              <a:gd name="connsiteY9" fmla="*/ 77977 h 420684"/>
              <a:gd name="connsiteX10" fmla="*/ 248584 w 418183"/>
              <a:gd name="connsiteY10" fmla="*/ 147341 h 420684"/>
              <a:gd name="connsiteX11" fmla="*/ 175713 w 418183"/>
              <a:gd name="connsiteY11" fmla="*/ 144263 h 420684"/>
              <a:gd name="connsiteX12" fmla="*/ 136772 w 418183"/>
              <a:gd name="connsiteY12" fmla="*/ 80912 h 420684"/>
              <a:gd name="connsiteX13" fmla="*/ 135626 w 418183"/>
              <a:gd name="connsiteY13" fmla="*/ 79623 h 420684"/>
              <a:gd name="connsiteX14" fmla="*/ 142949 w 418183"/>
              <a:gd name="connsiteY14" fmla="*/ 17798 h 420684"/>
              <a:gd name="connsiteX15" fmla="*/ 81123 w 418183"/>
              <a:gd name="connsiteY15" fmla="*/ 10475 h 420684"/>
              <a:gd name="connsiteX16" fmla="*/ 73801 w 418183"/>
              <a:gd name="connsiteY16" fmla="*/ 72300 h 420684"/>
              <a:gd name="connsiteX17" fmla="*/ 127036 w 418183"/>
              <a:gd name="connsiteY17" fmla="*/ 84920 h 420684"/>
              <a:gd name="connsiteX18" fmla="*/ 127609 w 418183"/>
              <a:gd name="connsiteY18" fmla="*/ 86495 h 420684"/>
              <a:gd name="connsiteX19" fmla="*/ 166622 w 418183"/>
              <a:gd name="connsiteY19" fmla="*/ 149918 h 420684"/>
              <a:gd name="connsiteX20" fmla="*/ 149599 w 418183"/>
              <a:gd name="connsiteY20" fmla="*/ 251866 h 420684"/>
              <a:gd name="connsiteX21" fmla="*/ 154309 w 418183"/>
              <a:gd name="connsiteY21" fmla="*/ 257793 h 420684"/>
              <a:gd name="connsiteX22" fmla="*/ 100551 w 418183"/>
              <a:gd name="connsiteY22" fmla="*/ 312339 h 420684"/>
              <a:gd name="connsiteX23" fmla="*/ 14229 w 418183"/>
              <a:gd name="connsiteY23" fmla="*/ 319927 h 420684"/>
              <a:gd name="connsiteX24" fmla="*/ 21817 w 418183"/>
              <a:gd name="connsiteY24" fmla="*/ 406248 h 420684"/>
              <a:gd name="connsiteX25" fmla="*/ 108139 w 418183"/>
              <a:gd name="connsiteY25" fmla="*/ 398661 h 420684"/>
              <a:gd name="connsiteX26" fmla="*/ 108139 w 418183"/>
              <a:gd name="connsiteY26" fmla="*/ 319927 h 420684"/>
              <a:gd name="connsiteX27" fmla="*/ 161897 w 418183"/>
              <a:gd name="connsiteY27" fmla="*/ 265381 h 420684"/>
              <a:gd name="connsiteX28" fmla="*/ 265227 w 418183"/>
              <a:gd name="connsiteY28" fmla="*/ 257077 h 420684"/>
              <a:gd name="connsiteX29" fmla="*/ 276430 w 418183"/>
              <a:gd name="connsiteY29" fmla="*/ 239253 h 420684"/>
              <a:gd name="connsiteX30" fmla="*/ 347368 w 418183"/>
              <a:gd name="connsiteY30" fmla="*/ 264736 h 420684"/>
              <a:gd name="connsiteX31" fmla="*/ 374999 w 418183"/>
              <a:gd name="connsiteY31" fmla="*/ 306541 h 420684"/>
              <a:gd name="connsiteX32" fmla="*/ 382301 w 418183"/>
              <a:gd name="connsiteY32" fmla="*/ 307256 h 420684"/>
              <a:gd name="connsiteX33" fmla="*/ 418092 w 418183"/>
              <a:gd name="connsiteY33" fmla="*/ 271465 h 420684"/>
              <a:gd name="connsiteX34" fmla="*/ 382301 w 418183"/>
              <a:gd name="connsiteY34" fmla="*/ 235674 h 420684"/>
              <a:gd name="connsiteX35" fmla="*/ 296258 w 418183"/>
              <a:gd name="connsiteY35" fmla="*/ 45693 h 420684"/>
              <a:gd name="connsiteX36" fmla="*/ 329974 w 418183"/>
              <a:gd name="connsiteY36" fmla="*/ 11835 h 420684"/>
              <a:gd name="connsiteX37" fmla="*/ 363832 w 418183"/>
              <a:gd name="connsiteY37" fmla="*/ 45550 h 420684"/>
              <a:gd name="connsiteX38" fmla="*/ 330117 w 418183"/>
              <a:gd name="connsiteY38" fmla="*/ 79409 h 420684"/>
              <a:gd name="connsiteX39" fmla="*/ 330045 w 418183"/>
              <a:gd name="connsiteY39" fmla="*/ 79409 h 420684"/>
              <a:gd name="connsiteX40" fmla="*/ 295972 w 418183"/>
              <a:gd name="connsiteY40" fmla="*/ 45765 h 420684"/>
              <a:gd name="connsiteX41" fmla="*/ 295972 w 418183"/>
              <a:gd name="connsiteY41" fmla="*/ 45693 h 420684"/>
              <a:gd name="connsiteX42" fmla="*/ 75211 w 418183"/>
              <a:gd name="connsiteY42" fmla="*/ 45120 h 420684"/>
              <a:gd name="connsiteX43" fmla="*/ 108425 w 418183"/>
              <a:gd name="connsiteY43" fmla="*/ 11906 h 420684"/>
              <a:gd name="connsiteX44" fmla="*/ 141639 w 418183"/>
              <a:gd name="connsiteY44" fmla="*/ 45120 h 420684"/>
              <a:gd name="connsiteX45" fmla="*/ 108425 w 418183"/>
              <a:gd name="connsiteY45" fmla="*/ 78335 h 420684"/>
              <a:gd name="connsiteX46" fmla="*/ 74924 w 418183"/>
              <a:gd name="connsiteY46" fmla="*/ 45407 h 420684"/>
              <a:gd name="connsiteX47" fmla="*/ 74924 w 418183"/>
              <a:gd name="connsiteY47" fmla="*/ 45120 h 420684"/>
              <a:gd name="connsiteX48" fmla="*/ 62254 w 418183"/>
              <a:gd name="connsiteY48" fmla="*/ 408045 h 420684"/>
              <a:gd name="connsiteX49" fmla="*/ 13005 w 418183"/>
              <a:gd name="connsiteY49" fmla="*/ 358653 h 420684"/>
              <a:gd name="connsiteX50" fmla="*/ 62397 w 418183"/>
              <a:gd name="connsiteY50" fmla="*/ 309404 h 420684"/>
              <a:gd name="connsiteX51" fmla="*/ 111646 w 418183"/>
              <a:gd name="connsiteY51" fmla="*/ 358724 h 420684"/>
              <a:gd name="connsiteX52" fmla="*/ 62183 w 418183"/>
              <a:gd name="connsiteY52" fmla="*/ 408045 h 420684"/>
              <a:gd name="connsiteX53" fmla="*/ 61968 w 418183"/>
              <a:gd name="connsiteY53" fmla="*/ 408045 h 420684"/>
              <a:gd name="connsiteX54" fmla="*/ 209428 w 418183"/>
              <a:gd name="connsiteY54" fmla="*/ 272038 h 420684"/>
              <a:gd name="connsiteX55" fmla="*/ 146650 w 418183"/>
              <a:gd name="connsiteY55" fmla="*/ 209260 h 420684"/>
              <a:gd name="connsiteX56" fmla="*/ 209428 w 418183"/>
              <a:gd name="connsiteY56" fmla="*/ 146482 h 420684"/>
              <a:gd name="connsiteX57" fmla="*/ 272206 w 418183"/>
              <a:gd name="connsiteY57" fmla="*/ 209260 h 420684"/>
              <a:gd name="connsiteX58" fmla="*/ 209500 w 418183"/>
              <a:gd name="connsiteY58" fmla="*/ 272253 h 420684"/>
              <a:gd name="connsiteX59" fmla="*/ 209142 w 418183"/>
              <a:gd name="connsiteY59" fmla="*/ 272253 h 420684"/>
              <a:gd name="connsiteX60" fmla="*/ 382444 w 418183"/>
              <a:gd name="connsiteY60" fmla="*/ 296304 h 420684"/>
              <a:gd name="connsiteX61" fmla="*/ 357533 w 418183"/>
              <a:gd name="connsiteY61" fmla="*/ 271394 h 420684"/>
              <a:gd name="connsiteX62" fmla="*/ 382444 w 418183"/>
              <a:gd name="connsiteY62" fmla="*/ 246483 h 420684"/>
              <a:gd name="connsiteX63" fmla="*/ 407354 w 418183"/>
              <a:gd name="connsiteY63" fmla="*/ 271394 h 420684"/>
              <a:gd name="connsiteX64" fmla="*/ 382659 w 418183"/>
              <a:gd name="connsiteY64" fmla="*/ 296519 h 420684"/>
              <a:gd name="connsiteX65" fmla="*/ 382157 w 418183"/>
              <a:gd name="connsiteY65" fmla="*/ 296519 h 4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18183" h="420684">
                <a:moveTo>
                  <a:pt x="382157" y="235960"/>
                </a:moveTo>
                <a:cubicBezTo>
                  <a:pt x="369137" y="236082"/>
                  <a:pt x="357218" y="243269"/>
                  <a:pt x="351019" y="254715"/>
                </a:cubicBezTo>
                <a:lnTo>
                  <a:pt x="279866" y="229160"/>
                </a:lnTo>
                <a:cubicBezTo>
                  <a:pt x="281705" y="222760"/>
                  <a:pt x="282650" y="216132"/>
                  <a:pt x="282657" y="209475"/>
                </a:cubicBezTo>
                <a:cubicBezTo>
                  <a:pt x="282650" y="187993"/>
                  <a:pt x="273230" y="167584"/>
                  <a:pt x="256888" y="153640"/>
                </a:cubicBezTo>
                <a:lnTo>
                  <a:pt x="307855" y="84419"/>
                </a:lnTo>
                <a:cubicBezTo>
                  <a:pt x="329515" y="96954"/>
                  <a:pt x="357232" y="89559"/>
                  <a:pt x="369774" y="67906"/>
                </a:cubicBezTo>
                <a:cubicBezTo>
                  <a:pt x="382308" y="46245"/>
                  <a:pt x="374913" y="18528"/>
                  <a:pt x="353252" y="5986"/>
                </a:cubicBezTo>
                <a:cubicBezTo>
                  <a:pt x="331598" y="-6548"/>
                  <a:pt x="303875" y="847"/>
                  <a:pt x="291340" y="22501"/>
                </a:cubicBezTo>
                <a:cubicBezTo>
                  <a:pt x="280861" y="40604"/>
                  <a:pt x="284132" y="63532"/>
                  <a:pt x="299264" y="77977"/>
                </a:cubicBezTo>
                <a:lnTo>
                  <a:pt x="248584" y="147341"/>
                </a:lnTo>
                <a:cubicBezTo>
                  <a:pt x="226594" y="133361"/>
                  <a:pt x="198805" y="132187"/>
                  <a:pt x="175713" y="144263"/>
                </a:cubicBezTo>
                <a:lnTo>
                  <a:pt x="136772" y="80912"/>
                </a:lnTo>
                <a:cubicBezTo>
                  <a:pt x="136471" y="80418"/>
                  <a:pt x="136077" y="79981"/>
                  <a:pt x="135626" y="79623"/>
                </a:cubicBezTo>
                <a:cubicBezTo>
                  <a:pt x="154725" y="64577"/>
                  <a:pt x="158003" y="36896"/>
                  <a:pt x="142949" y="17798"/>
                </a:cubicBezTo>
                <a:cubicBezTo>
                  <a:pt x="127903" y="-1301"/>
                  <a:pt x="100222" y="-4579"/>
                  <a:pt x="81123" y="10475"/>
                </a:cubicBezTo>
                <a:cubicBezTo>
                  <a:pt x="62032" y="25521"/>
                  <a:pt x="58754" y="53202"/>
                  <a:pt x="73801" y="72300"/>
                </a:cubicBezTo>
                <a:cubicBezTo>
                  <a:pt x="86456" y="88357"/>
                  <a:pt x="108511" y="93589"/>
                  <a:pt x="127036" y="84920"/>
                </a:cubicBezTo>
                <a:cubicBezTo>
                  <a:pt x="127151" y="85472"/>
                  <a:pt x="127344" y="86001"/>
                  <a:pt x="127609" y="86495"/>
                </a:cubicBezTo>
                <a:lnTo>
                  <a:pt x="166622" y="149918"/>
                </a:lnTo>
                <a:cubicBezTo>
                  <a:pt x="133765" y="173368"/>
                  <a:pt x="126149" y="219009"/>
                  <a:pt x="149599" y="251866"/>
                </a:cubicBezTo>
                <a:cubicBezTo>
                  <a:pt x="151067" y="253920"/>
                  <a:pt x="152635" y="255903"/>
                  <a:pt x="154309" y="257793"/>
                </a:cubicBezTo>
                <a:lnTo>
                  <a:pt x="100551" y="312339"/>
                </a:lnTo>
                <a:cubicBezTo>
                  <a:pt x="74616" y="290599"/>
                  <a:pt x="35969" y="293992"/>
                  <a:pt x="14229" y="319927"/>
                </a:cubicBezTo>
                <a:cubicBezTo>
                  <a:pt x="-7510" y="345861"/>
                  <a:pt x="-4117" y="384508"/>
                  <a:pt x="21817" y="406248"/>
                </a:cubicBezTo>
                <a:cubicBezTo>
                  <a:pt x="47751" y="427988"/>
                  <a:pt x="86399" y="424595"/>
                  <a:pt x="108139" y="398661"/>
                </a:cubicBezTo>
                <a:cubicBezTo>
                  <a:pt x="127230" y="375890"/>
                  <a:pt x="127230" y="342697"/>
                  <a:pt x="108139" y="319927"/>
                </a:cubicBezTo>
                <a:lnTo>
                  <a:pt x="161897" y="265381"/>
                </a:lnTo>
                <a:cubicBezTo>
                  <a:pt x="192721" y="291623"/>
                  <a:pt x="238985" y="287901"/>
                  <a:pt x="265227" y="257077"/>
                </a:cubicBezTo>
                <a:cubicBezTo>
                  <a:pt x="269801" y="251709"/>
                  <a:pt x="273574" y="245702"/>
                  <a:pt x="276430" y="239253"/>
                </a:cubicBezTo>
                <a:lnTo>
                  <a:pt x="347368" y="264736"/>
                </a:lnTo>
                <a:cubicBezTo>
                  <a:pt x="343453" y="283913"/>
                  <a:pt x="355822" y="302625"/>
                  <a:pt x="374999" y="306541"/>
                </a:cubicBezTo>
                <a:cubicBezTo>
                  <a:pt x="377404" y="307034"/>
                  <a:pt x="379845" y="307271"/>
                  <a:pt x="382301" y="307256"/>
                </a:cubicBezTo>
                <a:cubicBezTo>
                  <a:pt x="402065" y="307256"/>
                  <a:pt x="418092" y="291229"/>
                  <a:pt x="418092" y="271465"/>
                </a:cubicBezTo>
                <a:cubicBezTo>
                  <a:pt x="418092" y="251701"/>
                  <a:pt x="402065" y="235674"/>
                  <a:pt x="382301" y="235674"/>
                </a:cubicBezTo>
                <a:close/>
                <a:moveTo>
                  <a:pt x="296258" y="45693"/>
                </a:moveTo>
                <a:cubicBezTo>
                  <a:pt x="296215" y="27032"/>
                  <a:pt x="311312" y="11878"/>
                  <a:pt x="329974" y="11835"/>
                </a:cubicBezTo>
                <a:cubicBezTo>
                  <a:pt x="348635" y="11799"/>
                  <a:pt x="363789" y="26888"/>
                  <a:pt x="363832" y="45550"/>
                </a:cubicBezTo>
                <a:cubicBezTo>
                  <a:pt x="363868" y="64212"/>
                  <a:pt x="348778" y="79366"/>
                  <a:pt x="330117" y="79409"/>
                </a:cubicBezTo>
                <a:cubicBezTo>
                  <a:pt x="330095" y="79409"/>
                  <a:pt x="330067" y="79409"/>
                  <a:pt x="330045" y="79409"/>
                </a:cubicBezTo>
                <a:cubicBezTo>
                  <a:pt x="311348" y="79530"/>
                  <a:pt x="296093" y="64462"/>
                  <a:pt x="295972" y="45765"/>
                </a:cubicBezTo>
                <a:cubicBezTo>
                  <a:pt x="295972" y="45743"/>
                  <a:pt x="295972" y="45715"/>
                  <a:pt x="295972" y="45693"/>
                </a:cubicBezTo>
                <a:close/>
                <a:moveTo>
                  <a:pt x="75211" y="45120"/>
                </a:moveTo>
                <a:cubicBezTo>
                  <a:pt x="75211" y="26774"/>
                  <a:pt x="90078" y="11906"/>
                  <a:pt x="108425" y="11906"/>
                </a:cubicBezTo>
                <a:cubicBezTo>
                  <a:pt x="126772" y="11906"/>
                  <a:pt x="141639" y="26774"/>
                  <a:pt x="141639" y="45120"/>
                </a:cubicBezTo>
                <a:cubicBezTo>
                  <a:pt x="141639" y="63467"/>
                  <a:pt x="126772" y="78335"/>
                  <a:pt x="108425" y="78335"/>
                </a:cubicBezTo>
                <a:cubicBezTo>
                  <a:pt x="90086" y="78492"/>
                  <a:pt x="75082" y="63754"/>
                  <a:pt x="74924" y="45407"/>
                </a:cubicBezTo>
                <a:cubicBezTo>
                  <a:pt x="74924" y="45314"/>
                  <a:pt x="74924" y="45214"/>
                  <a:pt x="74924" y="45120"/>
                </a:cubicBezTo>
                <a:close/>
                <a:moveTo>
                  <a:pt x="62254" y="408045"/>
                </a:moveTo>
                <a:cubicBezTo>
                  <a:pt x="35017" y="408009"/>
                  <a:pt x="12962" y="385890"/>
                  <a:pt x="13005" y="358653"/>
                </a:cubicBezTo>
                <a:cubicBezTo>
                  <a:pt x="13048" y="331416"/>
                  <a:pt x="35160" y="309368"/>
                  <a:pt x="62397" y="309404"/>
                </a:cubicBezTo>
                <a:cubicBezTo>
                  <a:pt x="89606" y="309447"/>
                  <a:pt x="111646" y="331516"/>
                  <a:pt x="111646" y="358724"/>
                </a:cubicBezTo>
                <a:cubicBezTo>
                  <a:pt x="111610" y="386005"/>
                  <a:pt x="89463" y="408088"/>
                  <a:pt x="62183" y="408045"/>
                </a:cubicBezTo>
                <a:cubicBezTo>
                  <a:pt x="62111" y="408045"/>
                  <a:pt x="62039" y="408045"/>
                  <a:pt x="61968" y="408045"/>
                </a:cubicBezTo>
                <a:close/>
                <a:moveTo>
                  <a:pt x="209428" y="272038"/>
                </a:moveTo>
                <a:cubicBezTo>
                  <a:pt x="174754" y="272038"/>
                  <a:pt x="146650" y="243934"/>
                  <a:pt x="146650" y="209260"/>
                </a:cubicBezTo>
                <a:cubicBezTo>
                  <a:pt x="146650" y="174585"/>
                  <a:pt x="174754" y="146482"/>
                  <a:pt x="209428" y="146482"/>
                </a:cubicBezTo>
                <a:cubicBezTo>
                  <a:pt x="244103" y="146482"/>
                  <a:pt x="272206" y="174585"/>
                  <a:pt x="272206" y="209260"/>
                </a:cubicBezTo>
                <a:cubicBezTo>
                  <a:pt x="272285" y="243970"/>
                  <a:pt x="244210" y="272174"/>
                  <a:pt x="209500" y="272253"/>
                </a:cubicBezTo>
                <a:cubicBezTo>
                  <a:pt x="209378" y="272253"/>
                  <a:pt x="209264" y="272253"/>
                  <a:pt x="209142" y="272253"/>
                </a:cubicBezTo>
                <a:close/>
                <a:moveTo>
                  <a:pt x="382444" y="296304"/>
                </a:moveTo>
                <a:cubicBezTo>
                  <a:pt x="368686" y="296304"/>
                  <a:pt x="357533" y="285152"/>
                  <a:pt x="357533" y="271394"/>
                </a:cubicBezTo>
                <a:cubicBezTo>
                  <a:pt x="357533" y="257635"/>
                  <a:pt x="368686" y="246483"/>
                  <a:pt x="382444" y="246483"/>
                </a:cubicBezTo>
                <a:cubicBezTo>
                  <a:pt x="396202" y="246483"/>
                  <a:pt x="407354" y="257635"/>
                  <a:pt x="407354" y="271394"/>
                </a:cubicBezTo>
                <a:cubicBezTo>
                  <a:pt x="407476" y="285152"/>
                  <a:pt x="396417" y="296397"/>
                  <a:pt x="382659" y="296519"/>
                </a:cubicBezTo>
                <a:cubicBezTo>
                  <a:pt x="382494" y="296519"/>
                  <a:pt x="382322" y="296519"/>
                  <a:pt x="382157" y="296519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D95E4D8A-B1E1-4F17-9C91-C66BD2DE4774}"/>
              </a:ext>
            </a:extLst>
          </p:cNvPr>
          <p:cNvGrpSpPr/>
          <p:nvPr/>
        </p:nvGrpSpPr>
        <p:grpSpPr>
          <a:xfrm>
            <a:off x="9322525" y="5039227"/>
            <a:ext cx="408021" cy="412674"/>
            <a:chOff x="9322525" y="5039227"/>
            <a:chExt cx="408021" cy="412674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3670DF6-E435-4A1F-B575-180BF36D5B3E}"/>
                </a:ext>
              </a:extLst>
            </p:cNvPr>
            <p:cNvSpPr/>
            <p:nvPr/>
          </p:nvSpPr>
          <p:spPr>
            <a:xfrm rot="18228602">
              <a:off x="9387329" y="5218572"/>
              <a:ext cx="61847" cy="10737"/>
            </a:xfrm>
            <a:custGeom>
              <a:avLst/>
              <a:gdLst>
                <a:gd name="connsiteX0" fmla="*/ -91 w 61847"/>
                <a:gd name="connsiteY0" fmla="*/ -116 h 10737"/>
                <a:gd name="connsiteX1" fmla="*/ 61756 w 61847"/>
                <a:gd name="connsiteY1" fmla="*/ -116 h 10737"/>
                <a:gd name="connsiteX2" fmla="*/ 61756 w 61847"/>
                <a:gd name="connsiteY2" fmla="*/ 10622 h 10737"/>
                <a:gd name="connsiteX3" fmla="*/ -91 w 61847"/>
                <a:gd name="connsiteY3" fmla="*/ 10622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47" h="10737">
                  <a:moveTo>
                    <a:pt x="-91" y="-116"/>
                  </a:moveTo>
                  <a:lnTo>
                    <a:pt x="61756" y="-116"/>
                  </a:lnTo>
                  <a:lnTo>
                    <a:pt x="61756" y="10622"/>
                  </a:lnTo>
                  <a:lnTo>
                    <a:pt x="-91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237B8A0-F791-4670-9884-E21A1191D03F}"/>
                </a:ext>
              </a:extLst>
            </p:cNvPr>
            <p:cNvSpPr/>
            <p:nvPr/>
          </p:nvSpPr>
          <p:spPr>
            <a:xfrm rot="18227400">
              <a:off x="9521009" y="5140562"/>
              <a:ext cx="61847" cy="10737"/>
            </a:xfrm>
            <a:custGeom>
              <a:avLst/>
              <a:gdLst>
                <a:gd name="connsiteX0" fmla="*/ -91 w 61847"/>
                <a:gd name="connsiteY0" fmla="*/ -115 h 10737"/>
                <a:gd name="connsiteX1" fmla="*/ 61756 w 61847"/>
                <a:gd name="connsiteY1" fmla="*/ -115 h 10737"/>
                <a:gd name="connsiteX2" fmla="*/ 61756 w 61847"/>
                <a:gd name="connsiteY2" fmla="*/ 10622 h 10737"/>
                <a:gd name="connsiteX3" fmla="*/ -91 w 61847"/>
                <a:gd name="connsiteY3" fmla="*/ 10622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47" h="10737">
                  <a:moveTo>
                    <a:pt x="-91" y="-115"/>
                  </a:moveTo>
                  <a:lnTo>
                    <a:pt x="61756" y="-115"/>
                  </a:lnTo>
                  <a:lnTo>
                    <a:pt x="61756" y="10622"/>
                  </a:lnTo>
                  <a:lnTo>
                    <a:pt x="-91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204E0B7-73B7-4706-B80C-17D60F7289E3}"/>
                </a:ext>
              </a:extLst>
            </p:cNvPr>
            <p:cNvSpPr/>
            <p:nvPr/>
          </p:nvSpPr>
          <p:spPr>
            <a:xfrm rot="18228602">
              <a:off x="9597279" y="5347695"/>
              <a:ext cx="61847" cy="10737"/>
            </a:xfrm>
            <a:custGeom>
              <a:avLst/>
              <a:gdLst>
                <a:gd name="connsiteX0" fmla="*/ -91 w 61847"/>
                <a:gd name="connsiteY0" fmla="*/ -115 h 10737"/>
                <a:gd name="connsiteX1" fmla="*/ 61756 w 61847"/>
                <a:gd name="connsiteY1" fmla="*/ -115 h 10737"/>
                <a:gd name="connsiteX2" fmla="*/ 61756 w 61847"/>
                <a:gd name="connsiteY2" fmla="*/ 10622 h 10737"/>
                <a:gd name="connsiteX3" fmla="*/ -91 w 61847"/>
                <a:gd name="connsiteY3" fmla="*/ 10622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47" h="10737">
                  <a:moveTo>
                    <a:pt x="-91" y="-115"/>
                  </a:moveTo>
                  <a:lnTo>
                    <a:pt x="61756" y="-115"/>
                  </a:lnTo>
                  <a:lnTo>
                    <a:pt x="61756" y="10622"/>
                  </a:lnTo>
                  <a:lnTo>
                    <a:pt x="-91" y="10622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4739440-CB7E-4F0D-91E0-9392931D3C16}"/>
                </a:ext>
              </a:extLst>
            </p:cNvPr>
            <p:cNvSpPr/>
            <p:nvPr/>
          </p:nvSpPr>
          <p:spPr>
            <a:xfrm>
              <a:off x="9322525" y="5039227"/>
              <a:ext cx="408021" cy="412674"/>
            </a:xfrm>
            <a:custGeom>
              <a:avLst/>
              <a:gdLst>
                <a:gd name="connsiteX0" fmla="*/ 407930 w 408021"/>
                <a:gd name="connsiteY0" fmla="*/ 137967 h 412674"/>
                <a:gd name="connsiteX1" fmla="*/ 407930 w 408021"/>
                <a:gd name="connsiteY1" fmla="*/ 126944 h 412674"/>
                <a:gd name="connsiteX2" fmla="*/ 359970 w 408021"/>
                <a:gd name="connsiteY2" fmla="*/ 126944 h 412674"/>
                <a:gd name="connsiteX3" fmla="*/ 318094 w 408021"/>
                <a:gd name="connsiteY3" fmla="*/ 54502 h 412674"/>
                <a:gd name="connsiteX4" fmla="*/ 350664 w 408021"/>
                <a:gd name="connsiteY4" fmla="*/ 5826 h 412674"/>
                <a:gd name="connsiteX5" fmla="*/ 341788 w 408021"/>
                <a:gd name="connsiteY5" fmla="*/ -115 h 412674"/>
                <a:gd name="connsiteX6" fmla="*/ 308931 w 408021"/>
                <a:gd name="connsiteY6" fmla="*/ 48919 h 412674"/>
                <a:gd name="connsiteX7" fmla="*/ 218594 w 408021"/>
                <a:gd name="connsiteY7" fmla="*/ 48919 h 412674"/>
                <a:gd name="connsiteX8" fmla="*/ 173569 w 408021"/>
                <a:gd name="connsiteY8" fmla="*/ 126944 h 412674"/>
                <a:gd name="connsiteX9" fmla="*/ 84949 w 408021"/>
                <a:gd name="connsiteY9" fmla="*/ 126944 h 412674"/>
                <a:gd name="connsiteX10" fmla="*/ 40138 w 408021"/>
                <a:gd name="connsiteY10" fmla="*/ 205255 h 412674"/>
                <a:gd name="connsiteX11" fmla="*/ -91 w 408021"/>
                <a:gd name="connsiteY11" fmla="*/ 205255 h 412674"/>
                <a:gd name="connsiteX12" fmla="*/ -91 w 408021"/>
                <a:gd name="connsiteY12" fmla="*/ 215993 h 412674"/>
                <a:gd name="connsiteX13" fmla="*/ 40138 w 408021"/>
                <a:gd name="connsiteY13" fmla="*/ 215993 h 412674"/>
                <a:gd name="connsiteX14" fmla="*/ 85164 w 408021"/>
                <a:gd name="connsiteY14" fmla="*/ 294018 h 412674"/>
                <a:gd name="connsiteX15" fmla="*/ 173783 w 408021"/>
                <a:gd name="connsiteY15" fmla="*/ 294018 h 412674"/>
                <a:gd name="connsiteX16" fmla="*/ 215802 w 408021"/>
                <a:gd name="connsiteY16" fmla="*/ 366818 h 412674"/>
                <a:gd name="connsiteX17" fmla="*/ 194327 w 408021"/>
                <a:gd name="connsiteY17" fmla="*/ 407548 h 412674"/>
                <a:gd name="connsiteX18" fmla="*/ 203776 w 408021"/>
                <a:gd name="connsiteY18" fmla="*/ 412559 h 412674"/>
                <a:gd name="connsiteX19" fmla="*/ 225251 w 408021"/>
                <a:gd name="connsiteY19" fmla="*/ 372043 h 412674"/>
                <a:gd name="connsiteX20" fmla="*/ 315159 w 408021"/>
                <a:gd name="connsiteY20" fmla="*/ 372043 h 412674"/>
                <a:gd name="connsiteX21" fmla="*/ 363334 w 408021"/>
                <a:gd name="connsiteY21" fmla="*/ 288649 h 412674"/>
                <a:gd name="connsiteX22" fmla="*/ 318309 w 408021"/>
                <a:gd name="connsiteY22" fmla="*/ 210624 h 412674"/>
                <a:gd name="connsiteX23" fmla="*/ 360256 w 408021"/>
                <a:gd name="connsiteY23" fmla="*/ 137967 h 412674"/>
                <a:gd name="connsiteX24" fmla="*/ 49158 w 408021"/>
                <a:gd name="connsiteY24" fmla="*/ 210624 h 412674"/>
                <a:gd name="connsiteX25" fmla="*/ 91177 w 408021"/>
                <a:gd name="connsiteY25" fmla="*/ 137967 h 412674"/>
                <a:gd name="connsiteX26" fmla="*/ 173569 w 408021"/>
                <a:gd name="connsiteY26" fmla="*/ 137967 h 412674"/>
                <a:gd name="connsiteX27" fmla="*/ 215516 w 408021"/>
                <a:gd name="connsiteY27" fmla="*/ 210624 h 412674"/>
                <a:gd name="connsiteX28" fmla="*/ 173569 w 408021"/>
                <a:gd name="connsiteY28" fmla="*/ 283281 h 412674"/>
                <a:gd name="connsiteX29" fmla="*/ 91177 w 408021"/>
                <a:gd name="connsiteY29" fmla="*/ 283281 h 412674"/>
                <a:gd name="connsiteX30" fmla="*/ 308717 w 408021"/>
                <a:gd name="connsiteY30" fmla="*/ 360948 h 412674"/>
                <a:gd name="connsiteX31" fmla="*/ 224822 w 408021"/>
                <a:gd name="connsiteY31" fmla="*/ 360948 h 412674"/>
                <a:gd name="connsiteX32" fmla="*/ 183590 w 408021"/>
                <a:gd name="connsiteY32" fmla="*/ 289365 h 412674"/>
                <a:gd name="connsiteX33" fmla="*/ 226540 w 408021"/>
                <a:gd name="connsiteY33" fmla="*/ 215420 h 412674"/>
                <a:gd name="connsiteX34" fmla="*/ 308931 w 408021"/>
                <a:gd name="connsiteY34" fmla="*/ 215420 h 412674"/>
                <a:gd name="connsiteX35" fmla="*/ 350879 w 408021"/>
                <a:gd name="connsiteY35" fmla="*/ 288077 h 412674"/>
                <a:gd name="connsiteX36" fmla="*/ 308717 w 408021"/>
                <a:gd name="connsiteY36" fmla="*/ 204898 h 412674"/>
                <a:gd name="connsiteX37" fmla="*/ 226253 w 408021"/>
                <a:gd name="connsiteY37" fmla="*/ 204898 h 412674"/>
                <a:gd name="connsiteX38" fmla="*/ 183304 w 408021"/>
                <a:gd name="connsiteY38" fmla="*/ 130952 h 412674"/>
                <a:gd name="connsiteX39" fmla="*/ 224535 w 408021"/>
                <a:gd name="connsiteY39" fmla="*/ 59370 h 412674"/>
                <a:gd name="connsiteX40" fmla="*/ 308430 w 408021"/>
                <a:gd name="connsiteY40" fmla="*/ 59370 h 412674"/>
                <a:gd name="connsiteX41" fmla="*/ 350378 w 408021"/>
                <a:gd name="connsiteY41" fmla="*/ 132026 h 41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8021" h="412674">
                  <a:moveTo>
                    <a:pt x="407930" y="137967"/>
                  </a:moveTo>
                  <a:lnTo>
                    <a:pt x="407930" y="126944"/>
                  </a:lnTo>
                  <a:lnTo>
                    <a:pt x="359970" y="126944"/>
                  </a:lnTo>
                  <a:lnTo>
                    <a:pt x="318094" y="54502"/>
                  </a:lnTo>
                  <a:lnTo>
                    <a:pt x="350664" y="5826"/>
                  </a:lnTo>
                  <a:lnTo>
                    <a:pt x="341788" y="-115"/>
                  </a:lnTo>
                  <a:lnTo>
                    <a:pt x="308931" y="48919"/>
                  </a:lnTo>
                  <a:lnTo>
                    <a:pt x="218594" y="48919"/>
                  </a:lnTo>
                  <a:lnTo>
                    <a:pt x="173569" y="126944"/>
                  </a:lnTo>
                  <a:lnTo>
                    <a:pt x="84949" y="126944"/>
                  </a:lnTo>
                  <a:lnTo>
                    <a:pt x="40138" y="205255"/>
                  </a:lnTo>
                  <a:lnTo>
                    <a:pt x="-91" y="205255"/>
                  </a:lnTo>
                  <a:lnTo>
                    <a:pt x="-91" y="215993"/>
                  </a:lnTo>
                  <a:lnTo>
                    <a:pt x="40138" y="215993"/>
                  </a:lnTo>
                  <a:lnTo>
                    <a:pt x="85164" y="294018"/>
                  </a:lnTo>
                  <a:lnTo>
                    <a:pt x="173783" y="294018"/>
                  </a:lnTo>
                  <a:lnTo>
                    <a:pt x="215802" y="366818"/>
                  </a:lnTo>
                  <a:lnTo>
                    <a:pt x="194327" y="407548"/>
                  </a:lnTo>
                  <a:lnTo>
                    <a:pt x="203776" y="412559"/>
                  </a:lnTo>
                  <a:lnTo>
                    <a:pt x="225251" y="372043"/>
                  </a:lnTo>
                  <a:lnTo>
                    <a:pt x="315159" y="372043"/>
                  </a:lnTo>
                  <a:lnTo>
                    <a:pt x="363334" y="288649"/>
                  </a:lnTo>
                  <a:lnTo>
                    <a:pt x="318309" y="210624"/>
                  </a:lnTo>
                  <a:lnTo>
                    <a:pt x="360256" y="137967"/>
                  </a:lnTo>
                  <a:close/>
                  <a:moveTo>
                    <a:pt x="49158" y="210624"/>
                  </a:moveTo>
                  <a:lnTo>
                    <a:pt x="91177" y="137967"/>
                  </a:lnTo>
                  <a:lnTo>
                    <a:pt x="173569" y="137967"/>
                  </a:lnTo>
                  <a:lnTo>
                    <a:pt x="215516" y="210624"/>
                  </a:lnTo>
                  <a:lnTo>
                    <a:pt x="173569" y="283281"/>
                  </a:lnTo>
                  <a:lnTo>
                    <a:pt x="91177" y="283281"/>
                  </a:lnTo>
                  <a:close/>
                  <a:moveTo>
                    <a:pt x="308717" y="360948"/>
                  </a:moveTo>
                  <a:lnTo>
                    <a:pt x="224822" y="360948"/>
                  </a:lnTo>
                  <a:lnTo>
                    <a:pt x="183590" y="289365"/>
                  </a:lnTo>
                  <a:lnTo>
                    <a:pt x="226540" y="215420"/>
                  </a:lnTo>
                  <a:lnTo>
                    <a:pt x="308931" y="215420"/>
                  </a:lnTo>
                  <a:lnTo>
                    <a:pt x="350879" y="288077"/>
                  </a:lnTo>
                  <a:close/>
                  <a:moveTo>
                    <a:pt x="308717" y="204898"/>
                  </a:moveTo>
                  <a:lnTo>
                    <a:pt x="226253" y="204898"/>
                  </a:lnTo>
                  <a:lnTo>
                    <a:pt x="183304" y="130952"/>
                  </a:lnTo>
                  <a:lnTo>
                    <a:pt x="224535" y="59370"/>
                  </a:lnTo>
                  <a:lnTo>
                    <a:pt x="308430" y="59370"/>
                  </a:lnTo>
                  <a:lnTo>
                    <a:pt x="350378" y="132026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B2E703B4-8C3C-4385-9F1E-E397E37843FE}"/>
              </a:ext>
            </a:extLst>
          </p:cNvPr>
          <p:cNvGrpSpPr/>
          <p:nvPr/>
        </p:nvGrpSpPr>
        <p:grpSpPr>
          <a:xfrm>
            <a:off x="8680571" y="3058176"/>
            <a:ext cx="416539" cy="362566"/>
            <a:chOff x="8680571" y="3058176"/>
            <a:chExt cx="416539" cy="362566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88658F-FF72-45C4-A8FE-A813DCA393B6}"/>
                </a:ext>
              </a:extLst>
            </p:cNvPr>
            <p:cNvSpPr/>
            <p:nvPr/>
          </p:nvSpPr>
          <p:spPr>
            <a:xfrm>
              <a:off x="8680571" y="3058176"/>
              <a:ext cx="416539" cy="330497"/>
            </a:xfrm>
            <a:custGeom>
              <a:avLst/>
              <a:gdLst>
                <a:gd name="connsiteX0" fmla="*/ 411080 w 416539"/>
                <a:gd name="connsiteY0" fmla="*/ 93586 h 330497"/>
                <a:gd name="connsiteX1" fmla="*/ 370278 w 416539"/>
                <a:gd name="connsiteY1" fmla="*/ 93586 h 330497"/>
                <a:gd name="connsiteX2" fmla="*/ 370278 w 416539"/>
                <a:gd name="connsiteY2" fmla="*/ 26227 h 330497"/>
                <a:gd name="connsiteX3" fmla="*/ 381452 w 416539"/>
                <a:gd name="connsiteY3" fmla="*/ 11194 h 330497"/>
                <a:gd name="connsiteX4" fmla="*/ 368560 w 416539"/>
                <a:gd name="connsiteY4" fmla="*/ -115 h 330497"/>
                <a:gd name="connsiteX5" fmla="*/ 306354 w 416539"/>
                <a:gd name="connsiteY5" fmla="*/ -115 h 330497"/>
                <a:gd name="connsiteX6" fmla="*/ 293326 w 416539"/>
                <a:gd name="connsiteY6" fmla="*/ 13335 h 330497"/>
                <a:gd name="connsiteX7" fmla="*/ 304636 w 416539"/>
                <a:gd name="connsiteY7" fmla="*/ 26227 h 330497"/>
                <a:gd name="connsiteX8" fmla="*/ 304636 w 416539"/>
                <a:gd name="connsiteY8" fmla="*/ 91940 h 330497"/>
                <a:gd name="connsiteX9" fmla="*/ 246368 w 416539"/>
                <a:gd name="connsiteY9" fmla="*/ 91940 h 330497"/>
                <a:gd name="connsiteX10" fmla="*/ 246368 w 416539"/>
                <a:gd name="connsiteY10" fmla="*/ 26227 h 330497"/>
                <a:gd name="connsiteX11" fmla="*/ 257542 w 416539"/>
                <a:gd name="connsiteY11" fmla="*/ 11194 h 330497"/>
                <a:gd name="connsiteX12" fmla="*/ 244650 w 416539"/>
                <a:gd name="connsiteY12" fmla="*/ -115 h 330497"/>
                <a:gd name="connsiteX13" fmla="*/ 182373 w 416539"/>
                <a:gd name="connsiteY13" fmla="*/ -115 h 330497"/>
                <a:gd name="connsiteX14" fmla="*/ 169409 w 416539"/>
                <a:gd name="connsiteY14" fmla="*/ 13399 h 330497"/>
                <a:gd name="connsiteX15" fmla="*/ 180727 w 416539"/>
                <a:gd name="connsiteY15" fmla="*/ 26227 h 330497"/>
                <a:gd name="connsiteX16" fmla="*/ 180727 w 416539"/>
                <a:gd name="connsiteY16" fmla="*/ 91940 h 330497"/>
                <a:gd name="connsiteX17" fmla="*/ 122458 w 416539"/>
                <a:gd name="connsiteY17" fmla="*/ 91940 h 330497"/>
                <a:gd name="connsiteX18" fmla="*/ 122458 w 416539"/>
                <a:gd name="connsiteY18" fmla="*/ 26227 h 330497"/>
                <a:gd name="connsiteX19" fmla="*/ 133625 w 416539"/>
                <a:gd name="connsiteY19" fmla="*/ 11188 h 330497"/>
                <a:gd name="connsiteX20" fmla="*/ 120669 w 416539"/>
                <a:gd name="connsiteY20" fmla="*/ -115 h 330497"/>
                <a:gd name="connsiteX21" fmla="*/ 58463 w 416539"/>
                <a:gd name="connsiteY21" fmla="*/ -115 h 330497"/>
                <a:gd name="connsiteX22" fmla="*/ 45435 w 416539"/>
                <a:gd name="connsiteY22" fmla="*/ 13335 h 330497"/>
                <a:gd name="connsiteX23" fmla="*/ 56745 w 416539"/>
                <a:gd name="connsiteY23" fmla="*/ 26227 h 330497"/>
                <a:gd name="connsiteX24" fmla="*/ 56745 w 416539"/>
                <a:gd name="connsiteY24" fmla="*/ 91940 h 330497"/>
                <a:gd name="connsiteX25" fmla="*/ 5277 w 416539"/>
                <a:gd name="connsiteY25" fmla="*/ 91940 h 330497"/>
                <a:gd name="connsiteX26" fmla="*/ -91 w 416539"/>
                <a:gd name="connsiteY26" fmla="*/ 97308 h 330497"/>
                <a:gd name="connsiteX27" fmla="*/ -91 w 416539"/>
                <a:gd name="connsiteY27" fmla="*/ 325013 h 330497"/>
                <a:gd name="connsiteX28" fmla="*/ 5277 w 416539"/>
                <a:gd name="connsiteY28" fmla="*/ 330382 h 330497"/>
                <a:gd name="connsiteX29" fmla="*/ 411080 w 416539"/>
                <a:gd name="connsiteY29" fmla="*/ 330382 h 330497"/>
                <a:gd name="connsiteX30" fmla="*/ 416449 w 416539"/>
                <a:gd name="connsiteY30" fmla="*/ 325013 h 330497"/>
                <a:gd name="connsiteX31" fmla="*/ 416449 w 416539"/>
                <a:gd name="connsiteY31" fmla="*/ 98955 h 330497"/>
                <a:gd name="connsiteX32" fmla="*/ 411080 w 416539"/>
                <a:gd name="connsiteY32" fmla="*/ 93586 h 330497"/>
                <a:gd name="connsiteX33" fmla="*/ 303706 w 416539"/>
                <a:gd name="connsiteY33" fmla="*/ 13127 h 330497"/>
                <a:gd name="connsiteX34" fmla="*/ 306211 w 416539"/>
                <a:gd name="connsiteY34" fmla="*/ 10622 h 330497"/>
                <a:gd name="connsiteX35" fmla="*/ 368417 w 416539"/>
                <a:gd name="connsiteY35" fmla="*/ 10622 h 330497"/>
                <a:gd name="connsiteX36" fmla="*/ 370922 w 416539"/>
                <a:gd name="connsiteY36" fmla="*/ 13127 h 330497"/>
                <a:gd name="connsiteX37" fmla="*/ 368417 w 416539"/>
                <a:gd name="connsiteY37" fmla="*/ 15633 h 330497"/>
                <a:gd name="connsiteX38" fmla="*/ 364766 w 416539"/>
                <a:gd name="connsiteY38" fmla="*/ 15633 h 330497"/>
                <a:gd name="connsiteX39" fmla="*/ 359397 w 416539"/>
                <a:gd name="connsiteY39" fmla="*/ 21002 h 330497"/>
                <a:gd name="connsiteX40" fmla="*/ 359397 w 416539"/>
                <a:gd name="connsiteY40" fmla="*/ 204683 h 330497"/>
                <a:gd name="connsiteX41" fmla="*/ 339783 w 416539"/>
                <a:gd name="connsiteY41" fmla="*/ 224225 h 330497"/>
                <a:gd name="connsiteX42" fmla="*/ 334844 w 416539"/>
                <a:gd name="connsiteY42" fmla="*/ 224225 h 330497"/>
                <a:gd name="connsiteX43" fmla="*/ 315231 w 416539"/>
                <a:gd name="connsiteY43" fmla="*/ 204683 h 330497"/>
                <a:gd name="connsiteX44" fmla="*/ 315231 w 416539"/>
                <a:gd name="connsiteY44" fmla="*/ 21002 h 330497"/>
                <a:gd name="connsiteX45" fmla="*/ 309862 w 416539"/>
                <a:gd name="connsiteY45" fmla="*/ 15633 h 330497"/>
                <a:gd name="connsiteX46" fmla="*/ 306211 w 416539"/>
                <a:gd name="connsiteY46" fmla="*/ 15633 h 330497"/>
                <a:gd name="connsiteX47" fmla="*/ 303849 w 416539"/>
                <a:gd name="connsiteY47" fmla="*/ 13127 h 330497"/>
                <a:gd name="connsiteX48" fmla="*/ 179796 w 416539"/>
                <a:gd name="connsiteY48" fmla="*/ 13127 h 330497"/>
                <a:gd name="connsiteX49" fmla="*/ 182230 w 416539"/>
                <a:gd name="connsiteY49" fmla="*/ 10622 h 330497"/>
                <a:gd name="connsiteX50" fmla="*/ 244507 w 416539"/>
                <a:gd name="connsiteY50" fmla="*/ 10622 h 330497"/>
                <a:gd name="connsiteX51" fmla="*/ 247012 w 416539"/>
                <a:gd name="connsiteY51" fmla="*/ 13127 h 330497"/>
                <a:gd name="connsiteX52" fmla="*/ 244507 w 416539"/>
                <a:gd name="connsiteY52" fmla="*/ 15633 h 330497"/>
                <a:gd name="connsiteX53" fmla="*/ 240856 w 416539"/>
                <a:gd name="connsiteY53" fmla="*/ 15633 h 330497"/>
                <a:gd name="connsiteX54" fmla="*/ 235487 w 416539"/>
                <a:gd name="connsiteY54" fmla="*/ 20858 h 330497"/>
                <a:gd name="connsiteX55" fmla="*/ 235487 w 416539"/>
                <a:gd name="connsiteY55" fmla="*/ 21002 h 330497"/>
                <a:gd name="connsiteX56" fmla="*/ 235487 w 416539"/>
                <a:gd name="connsiteY56" fmla="*/ 204683 h 330497"/>
                <a:gd name="connsiteX57" fmla="*/ 215874 w 416539"/>
                <a:gd name="connsiteY57" fmla="*/ 224225 h 330497"/>
                <a:gd name="connsiteX58" fmla="*/ 210863 w 416539"/>
                <a:gd name="connsiteY58" fmla="*/ 224225 h 330497"/>
                <a:gd name="connsiteX59" fmla="*/ 191321 w 416539"/>
                <a:gd name="connsiteY59" fmla="*/ 204683 h 330497"/>
                <a:gd name="connsiteX60" fmla="*/ 191321 w 416539"/>
                <a:gd name="connsiteY60" fmla="*/ 21002 h 330497"/>
                <a:gd name="connsiteX61" fmla="*/ 185952 w 416539"/>
                <a:gd name="connsiteY61" fmla="*/ 15633 h 330497"/>
                <a:gd name="connsiteX62" fmla="*/ 182230 w 416539"/>
                <a:gd name="connsiteY62" fmla="*/ 15633 h 330497"/>
                <a:gd name="connsiteX63" fmla="*/ 179939 w 416539"/>
                <a:gd name="connsiteY63" fmla="*/ 13127 h 330497"/>
                <a:gd name="connsiteX64" fmla="*/ 55815 w 416539"/>
                <a:gd name="connsiteY64" fmla="*/ 13127 h 330497"/>
                <a:gd name="connsiteX65" fmla="*/ 58320 w 416539"/>
                <a:gd name="connsiteY65" fmla="*/ 10622 h 330497"/>
                <a:gd name="connsiteX66" fmla="*/ 120525 w 416539"/>
                <a:gd name="connsiteY66" fmla="*/ 10622 h 330497"/>
                <a:gd name="connsiteX67" fmla="*/ 123031 w 416539"/>
                <a:gd name="connsiteY67" fmla="*/ 13127 h 330497"/>
                <a:gd name="connsiteX68" fmla="*/ 120525 w 416539"/>
                <a:gd name="connsiteY68" fmla="*/ 15633 h 330497"/>
                <a:gd name="connsiteX69" fmla="*/ 116946 w 416539"/>
                <a:gd name="connsiteY69" fmla="*/ 15633 h 330497"/>
                <a:gd name="connsiteX70" fmla="*/ 111578 w 416539"/>
                <a:gd name="connsiteY70" fmla="*/ 20858 h 330497"/>
                <a:gd name="connsiteX71" fmla="*/ 111578 w 416539"/>
                <a:gd name="connsiteY71" fmla="*/ 21002 h 330497"/>
                <a:gd name="connsiteX72" fmla="*/ 111578 w 416539"/>
                <a:gd name="connsiteY72" fmla="*/ 204683 h 330497"/>
                <a:gd name="connsiteX73" fmla="*/ 91964 w 416539"/>
                <a:gd name="connsiteY73" fmla="*/ 224225 h 330497"/>
                <a:gd name="connsiteX74" fmla="*/ 86953 w 416539"/>
                <a:gd name="connsiteY74" fmla="*/ 224225 h 330497"/>
                <a:gd name="connsiteX75" fmla="*/ 67340 w 416539"/>
                <a:gd name="connsiteY75" fmla="*/ 204683 h 330497"/>
                <a:gd name="connsiteX76" fmla="*/ 67340 w 416539"/>
                <a:gd name="connsiteY76" fmla="*/ 21002 h 330497"/>
                <a:gd name="connsiteX77" fmla="*/ 62114 w 416539"/>
                <a:gd name="connsiteY77" fmla="*/ 15633 h 330497"/>
                <a:gd name="connsiteX78" fmla="*/ 61971 w 416539"/>
                <a:gd name="connsiteY78" fmla="*/ 15633 h 330497"/>
                <a:gd name="connsiteX79" fmla="*/ 58320 w 416539"/>
                <a:gd name="connsiteY79" fmla="*/ 15633 h 330497"/>
                <a:gd name="connsiteX80" fmla="*/ 55958 w 416539"/>
                <a:gd name="connsiteY80" fmla="*/ 13127 h 330497"/>
                <a:gd name="connsiteX81" fmla="*/ 405568 w 416539"/>
                <a:gd name="connsiteY81" fmla="*/ 319645 h 330497"/>
                <a:gd name="connsiteX82" fmla="*/ 10646 w 416539"/>
                <a:gd name="connsiteY82" fmla="*/ 319645 h 330497"/>
                <a:gd name="connsiteX83" fmla="*/ 10646 w 416539"/>
                <a:gd name="connsiteY83" fmla="*/ 102677 h 330497"/>
                <a:gd name="connsiteX84" fmla="*/ 56745 w 416539"/>
                <a:gd name="connsiteY84" fmla="*/ 102677 h 330497"/>
                <a:gd name="connsiteX85" fmla="*/ 56745 w 416539"/>
                <a:gd name="connsiteY85" fmla="*/ 204683 h 330497"/>
                <a:gd name="connsiteX86" fmla="*/ 87096 w 416539"/>
                <a:gd name="connsiteY86" fmla="*/ 234962 h 330497"/>
                <a:gd name="connsiteX87" fmla="*/ 92107 w 416539"/>
                <a:gd name="connsiteY87" fmla="*/ 234962 h 330497"/>
                <a:gd name="connsiteX88" fmla="*/ 122458 w 416539"/>
                <a:gd name="connsiteY88" fmla="*/ 204683 h 330497"/>
                <a:gd name="connsiteX89" fmla="*/ 122458 w 416539"/>
                <a:gd name="connsiteY89" fmla="*/ 102677 h 330497"/>
                <a:gd name="connsiteX90" fmla="*/ 181013 w 416539"/>
                <a:gd name="connsiteY90" fmla="*/ 102677 h 330497"/>
                <a:gd name="connsiteX91" fmla="*/ 181013 w 416539"/>
                <a:gd name="connsiteY91" fmla="*/ 204683 h 330497"/>
                <a:gd name="connsiteX92" fmla="*/ 211293 w 416539"/>
                <a:gd name="connsiteY92" fmla="*/ 234962 h 330497"/>
                <a:gd name="connsiteX93" fmla="*/ 216303 w 416539"/>
                <a:gd name="connsiteY93" fmla="*/ 234962 h 330497"/>
                <a:gd name="connsiteX94" fmla="*/ 246654 w 416539"/>
                <a:gd name="connsiteY94" fmla="*/ 204683 h 330497"/>
                <a:gd name="connsiteX95" fmla="*/ 246654 w 416539"/>
                <a:gd name="connsiteY95" fmla="*/ 102677 h 330497"/>
                <a:gd name="connsiteX96" fmla="*/ 304923 w 416539"/>
                <a:gd name="connsiteY96" fmla="*/ 102677 h 330497"/>
                <a:gd name="connsiteX97" fmla="*/ 304923 w 416539"/>
                <a:gd name="connsiteY97" fmla="*/ 204683 h 330497"/>
                <a:gd name="connsiteX98" fmla="*/ 335274 w 416539"/>
                <a:gd name="connsiteY98" fmla="*/ 234962 h 330497"/>
                <a:gd name="connsiteX99" fmla="*/ 340213 w 416539"/>
                <a:gd name="connsiteY99" fmla="*/ 234962 h 330497"/>
                <a:gd name="connsiteX100" fmla="*/ 370564 w 416539"/>
                <a:gd name="connsiteY100" fmla="*/ 204683 h 330497"/>
                <a:gd name="connsiteX101" fmla="*/ 370564 w 416539"/>
                <a:gd name="connsiteY101" fmla="*/ 104467 h 330497"/>
                <a:gd name="connsiteX102" fmla="*/ 405997 w 416539"/>
                <a:gd name="connsiteY102" fmla="*/ 104467 h 33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416539" h="330497">
                  <a:moveTo>
                    <a:pt x="411080" y="93586"/>
                  </a:moveTo>
                  <a:lnTo>
                    <a:pt x="370278" y="93586"/>
                  </a:lnTo>
                  <a:lnTo>
                    <a:pt x="370278" y="26227"/>
                  </a:lnTo>
                  <a:cubicBezTo>
                    <a:pt x="377515" y="25160"/>
                    <a:pt x="382518" y="18432"/>
                    <a:pt x="381452" y="11194"/>
                  </a:cubicBezTo>
                  <a:cubicBezTo>
                    <a:pt x="380500" y="4774"/>
                    <a:pt x="375045" y="-8"/>
                    <a:pt x="368560" y="-115"/>
                  </a:cubicBezTo>
                  <a:lnTo>
                    <a:pt x="306354" y="-115"/>
                  </a:lnTo>
                  <a:cubicBezTo>
                    <a:pt x="299039" y="-1"/>
                    <a:pt x="293212" y="6026"/>
                    <a:pt x="293326" y="13335"/>
                  </a:cubicBezTo>
                  <a:cubicBezTo>
                    <a:pt x="293427" y="19828"/>
                    <a:pt x="298215" y="25282"/>
                    <a:pt x="304636" y="26227"/>
                  </a:cubicBezTo>
                  <a:lnTo>
                    <a:pt x="304636" y="91940"/>
                  </a:lnTo>
                  <a:lnTo>
                    <a:pt x="246368" y="91940"/>
                  </a:lnTo>
                  <a:lnTo>
                    <a:pt x="246368" y="26227"/>
                  </a:lnTo>
                  <a:cubicBezTo>
                    <a:pt x="253605" y="25160"/>
                    <a:pt x="258609" y="18432"/>
                    <a:pt x="257542" y="11194"/>
                  </a:cubicBezTo>
                  <a:cubicBezTo>
                    <a:pt x="256590" y="4774"/>
                    <a:pt x="251135" y="-8"/>
                    <a:pt x="244650" y="-115"/>
                  </a:cubicBezTo>
                  <a:lnTo>
                    <a:pt x="182373" y="-115"/>
                  </a:lnTo>
                  <a:cubicBezTo>
                    <a:pt x="175057" y="35"/>
                    <a:pt x="169259" y="6091"/>
                    <a:pt x="169409" y="13399"/>
                  </a:cubicBezTo>
                  <a:cubicBezTo>
                    <a:pt x="169546" y="19863"/>
                    <a:pt x="174327" y="25289"/>
                    <a:pt x="180727" y="26227"/>
                  </a:cubicBezTo>
                  <a:lnTo>
                    <a:pt x="180727" y="91940"/>
                  </a:lnTo>
                  <a:lnTo>
                    <a:pt x="122458" y="91940"/>
                  </a:lnTo>
                  <a:lnTo>
                    <a:pt x="122458" y="26227"/>
                  </a:lnTo>
                  <a:cubicBezTo>
                    <a:pt x="129695" y="25160"/>
                    <a:pt x="134692" y="18424"/>
                    <a:pt x="133625" y="11188"/>
                  </a:cubicBezTo>
                  <a:cubicBezTo>
                    <a:pt x="132673" y="4752"/>
                    <a:pt x="127176" y="-44"/>
                    <a:pt x="120669" y="-115"/>
                  </a:cubicBezTo>
                  <a:lnTo>
                    <a:pt x="58463" y="-115"/>
                  </a:lnTo>
                  <a:cubicBezTo>
                    <a:pt x="51148" y="-1"/>
                    <a:pt x="45321" y="6026"/>
                    <a:pt x="45435" y="13335"/>
                  </a:cubicBezTo>
                  <a:cubicBezTo>
                    <a:pt x="45536" y="19828"/>
                    <a:pt x="50324" y="25282"/>
                    <a:pt x="56745" y="26227"/>
                  </a:cubicBezTo>
                  <a:lnTo>
                    <a:pt x="56745" y="91940"/>
                  </a:lnTo>
                  <a:lnTo>
                    <a:pt x="5277" y="91940"/>
                  </a:lnTo>
                  <a:cubicBezTo>
                    <a:pt x="2314" y="91940"/>
                    <a:pt x="-91" y="94345"/>
                    <a:pt x="-91" y="97308"/>
                  </a:cubicBezTo>
                  <a:lnTo>
                    <a:pt x="-91" y="325013"/>
                  </a:lnTo>
                  <a:cubicBezTo>
                    <a:pt x="-91" y="327977"/>
                    <a:pt x="2314" y="330382"/>
                    <a:pt x="5277" y="330382"/>
                  </a:cubicBezTo>
                  <a:lnTo>
                    <a:pt x="411080" y="330382"/>
                  </a:lnTo>
                  <a:cubicBezTo>
                    <a:pt x="414029" y="330346"/>
                    <a:pt x="416413" y="327962"/>
                    <a:pt x="416449" y="325013"/>
                  </a:cubicBezTo>
                  <a:lnTo>
                    <a:pt x="416449" y="98955"/>
                  </a:lnTo>
                  <a:cubicBezTo>
                    <a:pt x="416413" y="96006"/>
                    <a:pt x="414029" y="93622"/>
                    <a:pt x="411080" y="93586"/>
                  </a:cubicBezTo>
                  <a:close/>
                  <a:moveTo>
                    <a:pt x="303706" y="13127"/>
                  </a:moveTo>
                  <a:cubicBezTo>
                    <a:pt x="303706" y="11746"/>
                    <a:pt x="304830" y="10622"/>
                    <a:pt x="306211" y="10622"/>
                  </a:cubicBezTo>
                  <a:lnTo>
                    <a:pt x="368417" y="10622"/>
                  </a:lnTo>
                  <a:cubicBezTo>
                    <a:pt x="369798" y="10622"/>
                    <a:pt x="370922" y="11746"/>
                    <a:pt x="370922" y="13127"/>
                  </a:cubicBezTo>
                  <a:cubicBezTo>
                    <a:pt x="370922" y="14509"/>
                    <a:pt x="369798" y="15633"/>
                    <a:pt x="368417" y="15633"/>
                  </a:cubicBezTo>
                  <a:lnTo>
                    <a:pt x="364766" y="15633"/>
                  </a:lnTo>
                  <a:cubicBezTo>
                    <a:pt x="361802" y="15633"/>
                    <a:pt x="359397" y="18038"/>
                    <a:pt x="359397" y="21002"/>
                  </a:cubicBezTo>
                  <a:lnTo>
                    <a:pt x="359397" y="204683"/>
                  </a:lnTo>
                  <a:cubicBezTo>
                    <a:pt x="359354" y="215484"/>
                    <a:pt x="350585" y="224225"/>
                    <a:pt x="339783" y="224225"/>
                  </a:cubicBezTo>
                  <a:lnTo>
                    <a:pt x="334844" y="224225"/>
                  </a:lnTo>
                  <a:cubicBezTo>
                    <a:pt x="324042" y="224225"/>
                    <a:pt x="315266" y="215484"/>
                    <a:pt x="315231" y="204683"/>
                  </a:cubicBezTo>
                  <a:lnTo>
                    <a:pt x="315231" y="21002"/>
                  </a:lnTo>
                  <a:cubicBezTo>
                    <a:pt x="315231" y="18038"/>
                    <a:pt x="312825" y="15633"/>
                    <a:pt x="309862" y="15633"/>
                  </a:cubicBezTo>
                  <a:lnTo>
                    <a:pt x="306211" y="15633"/>
                  </a:lnTo>
                  <a:cubicBezTo>
                    <a:pt x="304887" y="15554"/>
                    <a:pt x="303849" y="14459"/>
                    <a:pt x="303849" y="13127"/>
                  </a:cubicBezTo>
                  <a:close/>
                  <a:moveTo>
                    <a:pt x="179796" y="13127"/>
                  </a:moveTo>
                  <a:cubicBezTo>
                    <a:pt x="179796" y="11774"/>
                    <a:pt x="180877" y="10658"/>
                    <a:pt x="182230" y="10622"/>
                  </a:cubicBezTo>
                  <a:lnTo>
                    <a:pt x="244507" y="10622"/>
                  </a:lnTo>
                  <a:cubicBezTo>
                    <a:pt x="245888" y="10622"/>
                    <a:pt x="247012" y="11746"/>
                    <a:pt x="247012" y="13127"/>
                  </a:cubicBezTo>
                  <a:cubicBezTo>
                    <a:pt x="247012" y="14509"/>
                    <a:pt x="245888" y="15633"/>
                    <a:pt x="244507" y="15633"/>
                  </a:cubicBezTo>
                  <a:lnTo>
                    <a:pt x="240856" y="15633"/>
                  </a:lnTo>
                  <a:cubicBezTo>
                    <a:pt x="237928" y="15590"/>
                    <a:pt x="235530" y="17930"/>
                    <a:pt x="235487" y="20858"/>
                  </a:cubicBezTo>
                  <a:cubicBezTo>
                    <a:pt x="235487" y="20908"/>
                    <a:pt x="235487" y="20951"/>
                    <a:pt x="235487" y="21002"/>
                  </a:cubicBezTo>
                  <a:lnTo>
                    <a:pt x="235487" y="204683"/>
                  </a:lnTo>
                  <a:cubicBezTo>
                    <a:pt x="235445" y="215484"/>
                    <a:pt x="226676" y="224225"/>
                    <a:pt x="215874" y="224225"/>
                  </a:cubicBezTo>
                  <a:lnTo>
                    <a:pt x="210863" y="224225"/>
                  </a:lnTo>
                  <a:cubicBezTo>
                    <a:pt x="200068" y="224225"/>
                    <a:pt x="191321" y="215477"/>
                    <a:pt x="191321" y="204683"/>
                  </a:cubicBezTo>
                  <a:lnTo>
                    <a:pt x="191321" y="21002"/>
                  </a:lnTo>
                  <a:cubicBezTo>
                    <a:pt x="191321" y="18038"/>
                    <a:pt x="188916" y="15633"/>
                    <a:pt x="185952" y="15633"/>
                  </a:cubicBezTo>
                  <a:lnTo>
                    <a:pt x="182230" y="15633"/>
                  </a:lnTo>
                  <a:cubicBezTo>
                    <a:pt x="180934" y="15518"/>
                    <a:pt x="179932" y="14430"/>
                    <a:pt x="179939" y="13127"/>
                  </a:cubicBezTo>
                  <a:close/>
                  <a:moveTo>
                    <a:pt x="55815" y="13127"/>
                  </a:moveTo>
                  <a:cubicBezTo>
                    <a:pt x="55815" y="11746"/>
                    <a:pt x="56939" y="10622"/>
                    <a:pt x="58320" y="10622"/>
                  </a:cubicBezTo>
                  <a:lnTo>
                    <a:pt x="120525" y="10622"/>
                  </a:lnTo>
                  <a:cubicBezTo>
                    <a:pt x="121907" y="10622"/>
                    <a:pt x="123031" y="11746"/>
                    <a:pt x="123031" y="13127"/>
                  </a:cubicBezTo>
                  <a:cubicBezTo>
                    <a:pt x="123031" y="14509"/>
                    <a:pt x="121907" y="15633"/>
                    <a:pt x="120525" y="15633"/>
                  </a:cubicBezTo>
                  <a:lnTo>
                    <a:pt x="116946" y="15633"/>
                  </a:lnTo>
                  <a:cubicBezTo>
                    <a:pt x="114019" y="15590"/>
                    <a:pt x="111621" y="17930"/>
                    <a:pt x="111578" y="20858"/>
                  </a:cubicBezTo>
                  <a:cubicBezTo>
                    <a:pt x="111578" y="20908"/>
                    <a:pt x="111578" y="20951"/>
                    <a:pt x="111578" y="21002"/>
                  </a:cubicBezTo>
                  <a:lnTo>
                    <a:pt x="111578" y="204683"/>
                  </a:lnTo>
                  <a:cubicBezTo>
                    <a:pt x="111535" y="215484"/>
                    <a:pt x="102766" y="224225"/>
                    <a:pt x="91964" y="224225"/>
                  </a:cubicBezTo>
                  <a:lnTo>
                    <a:pt x="86953" y="224225"/>
                  </a:lnTo>
                  <a:cubicBezTo>
                    <a:pt x="76152" y="224225"/>
                    <a:pt x="67375" y="215484"/>
                    <a:pt x="67340" y="204683"/>
                  </a:cubicBezTo>
                  <a:lnTo>
                    <a:pt x="67340" y="21002"/>
                  </a:lnTo>
                  <a:cubicBezTo>
                    <a:pt x="67383" y="18074"/>
                    <a:pt x="65042" y="15676"/>
                    <a:pt x="62114" y="15633"/>
                  </a:cubicBezTo>
                  <a:cubicBezTo>
                    <a:pt x="62064" y="15633"/>
                    <a:pt x="62021" y="15633"/>
                    <a:pt x="61971" y="15633"/>
                  </a:cubicBezTo>
                  <a:lnTo>
                    <a:pt x="58320" y="15633"/>
                  </a:lnTo>
                  <a:cubicBezTo>
                    <a:pt x="56996" y="15554"/>
                    <a:pt x="55958" y="14459"/>
                    <a:pt x="55958" y="13127"/>
                  </a:cubicBezTo>
                  <a:close/>
                  <a:moveTo>
                    <a:pt x="405568" y="319645"/>
                  </a:moveTo>
                  <a:lnTo>
                    <a:pt x="10646" y="319645"/>
                  </a:lnTo>
                  <a:lnTo>
                    <a:pt x="10646" y="102677"/>
                  </a:lnTo>
                  <a:lnTo>
                    <a:pt x="56745" y="102677"/>
                  </a:lnTo>
                  <a:lnTo>
                    <a:pt x="56745" y="204683"/>
                  </a:lnTo>
                  <a:cubicBezTo>
                    <a:pt x="56824" y="221397"/>
                    <a:pt x="70375" y="234926"/>
                    <a:pt x="87096" y="234962"/>
                  </a:cubicBezTo>
                  <a:lnTo>
                    <a:pt x="92107" y="234962"/>
                  </a:lnTo>
                  <a:cubicBezTo>
                    <a:pt x="108843" y="234962"/>
                    <a:pt x="122415" y="221419"/>
                    <a:pt x="122458" y="204683"/>
                  </a:cubicBezTo>
                  <a:lnTo>
                    <a:pt x="122458" y="102677"/>
                  </a:lnTo>
                  <a:lnTo>
                    <a:pt x="181013" y="102677"/>
                  </a:lnTo>
                  <a:lnTo>
                    <a:pt x="181013" y="204683"/>
                  </a:lnTo>
                  <a:cubicBezTo>
                    <a:pt x="181049" y="221390"/>
                    <a:pt x="194585" y="234919"/>
                    <a:pt x="211293" y="234962"/>
                  </a:cubicBezTo>
                  <a:lnTo>
                    <a:pt x="216303" y="234962"/>
                  </a:lnTo>
                  <a:cubicBezTo>
                    <a:pt x="233039" y="234962"/>
                    <a:pt x="246611" y="221419"/>
                    <a:pt x="246654" y="204683"/>
                  </a:cubicBezTo>
                  <a:lnTo>
                    <a:pt x="246654" y="102677"/>
                  </a:lnTo>
                  <a:lnTo>
                    <a:pt x="304923" y="102677"/>
                  </a:lnTo>
                  <a:lnTo>
                    <a:pt x="304923" y="204683"/>
                  </a:lnTo>
                  <a:cubicBezTo>
                    <a:pt x="304966" y="221419"/>
                    <a:pt x="318538" y="234962"/>
                    <a:pt x="335274" y="234962"/>
                  </a:cubicBezTo>
                  <a:lnTo>
                    <a:pt x="340213" y="234962"/>
                  </a:lnTo>
                  <a:cubicBezTo>
                    <a:pt x="356949" y="234962"/>
                    <a:pt x="370521" y="221419"/>
                    <a:pt x="370564" y="204683"/>
                  </a:cubicBezTo>
                  <a:lnTo>
                    <a:pt x="370564" y="104467"/>
                  </a:lnTo>
                  <a:lnTo>
                    <a:pt x="405997" y="104467"/>
                  </a:ln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B2CB5D1-C404-44EF-9779-4C21DD3062B7}"/>
                </a:ext>
              </a:extLst>
            </p:cNvPr>
            <p:cNvSpPr/>
            <p:nvPr/>
          </p:nvSpPr>
          <p:spPr>
            <a:xfrm>
              <a:off x="8680571" y="3410005"/>
              <a:ext cx="416539" cy="10737"/>
            </a:xfrm>
            <a:custGeom>
              <a:avLst/>
              <a:gdLst>
                <a:gd name="connsiteX0" fmla="*/ 411080 w 416539"/>
                <a:gd name="connsiteY0" fmla="*/ -115 h 10737"/>
                <a:gd name="connsiteX1" fmla="*/ 5277 w 416539"/>
                <a:gd name="connsiteY1" fmla="*/ -115 h 10737"/>
                <a:gd name="connsiteX2" fmla="*/ -91 w 416539"/>
                <a:gd name="connsiteY2" fmla="*/ 5253 h 10737"/>
                <a:gd name="connsiteX3" fmla="*/ 5277 w 416539"/>
                <a:gd name="connsiteY3" fmla="*/ 10622 h 10737"/>
                <a:gd name="connsiteX4" fmla="*/ 411080 w 416539"/>
                <a:gd name="connsiteY4" fmla="*/ 10622 h 10737"/>
                <a:gd name="connsiteX5" fmla="*/ 416449 w 416539"/>
                <a:gd name="connsiteY5" fmla="*/ 5253 h 10737"/>
                <a:gd name="connsiteX6" fmla="*/ 411080 w 416539"/>
                <a:gd name="connsiteY6" fmla="*/ -115 h 1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6539" h="10737">
                  <a:moveTo>
                    <a:pt x="411080" y="-115"/>
                  </a:moveTo>
                  <a:lnTo>
                    <a:pt x="5277" y="-115"/>
                  </a:lnTo>
                  <a:cubicBezTo>
                    <a:pt x="2314" y="-115"/>
                    <a:pt x="-91" y="2290"/>
                    <a:pt x="-91" y="5253"/>
                  </a:cubicBezTo>
                  <a:cubicBezTo>
                    <a:pt x="-91" y="8217"/>
                    <a:pt x="2314" y="10622"/>
                    <a:pt x="5277" y="10622"/>
                  </a:cubicBezTo>
                  <a:lnTo>
                    <a:pt x="411080" y="10622"/>
                  </a:lnTo>
                  <a:cubicBezTo>
                    <a:pt x="414043" y="10622"/>
                    <a:pt x="416449" y="8217"/>
                    <a:pt x="416449" y="5253"/>
                  </a:cubicBezTo>
                  <a:cubicBezTo>
                    <a:pt x="416449" y="2290"/>
                    <a:pt x="414043" y="-115"/>
                    <a:pt x="411080" y="-115"/>
                  </a:cubicBezTo>
                  <a:close/>
                </a:path>
              </a:pathLst>
            </a:custGeom>
            <a:solidFill>
              <a:schemeClr val="bg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97ED671C-9262-44E5-A27E-1E61C7D44435}"/>
              </a:ext>
            </a:extLst>
          </p:cNvPr>
          <p:cNvSpPr/>
          <p:nvPr/>
        </p:nvSpPr>
        <p:spPr>
          <a:xfrm>
            <a:off x="9958935" y="5037566"/>
            <a:ext cx="409556" cy="412331"/>
          </a:xfrm>
          <a:custGeom>
            <a:avLst/>
            <a:gdLst>
              <a:gd name="connsiteX0" fmla="*/ 409466 w 409556"/>
              <a:gd name="connsiteY0" fmla="*/ 204196 h 412331"/>
              <a:gd name="connsiteX1" fmla="*/ 204188 w 409556"/>
              <a:gd name="connsiteY1" fmla="*/ -115 h 412331"/>
              <a:gd name="connsiteX2" fmla="*/ 12 w 409556"/>
              <a:gd name="connsiteY2" fmla="*/ 197038 h 412331"/>
              <a:gd name="connsiteX3" fmla="*/ 12 w 409556"/>
              <a:gd name="connsiteY3" fmla="*/ 197611 h 412331"/>
              <a:gd name="connsiteX4" fmla="*/ 12 w 409556"/>
              <a:gd name="connsiteY4" fmla="*/ 198040 h 412331"/>
              <a:gd name="connsiteX5" fmla="*/ 198053 w 409556"/>
              <a:gd name="connsiteY5" fmla="*/ 408966 h 412331"/>
              <a:gd name="connsiteX6" fmla="*/ 204596 w 409556"/>
              <a:gd name="connsiteY6" fmla="*/ 409066 h 412331"/>
              <a:gd name="connsiteX7" fmla="*/ 206958 w 409556"/>
              <a:gd name="connsiteY7" fmla="*/ 409066 h 412331"/>
              <a:gd name="connsiteX8" fmla="*/ 211754 w 409556"/>
              <a:gd name="connsiteY8" fmla="*/ 412216 h 412331"/>
              <a:gd name="connsiteX9" fmla="*/ 211754 w 409556"/>
              <a:gd name="connsiteY9" fmla="*/ 412216 h 412331"/>
              <a:gd name="connsiteX10" fmla="*/ 216765 w 409556"/>
              <a:gd name="connsiteY10" fmla="*/ 408780 h 412331"/>
              <a:gd name="connsiteX11" fmla="*/ 409466 w 409556"/>
              <a:gd name="connsiteY11" fmla="*/ 204340 h 412331"/>
              <a:gd name="connsiteX12" fmla="*/ 398728 w 409556"/>
              <a:gd name="connsiteY12" fmla="*/ 194819 h 412331"/>
              <a:gd name="connsiteX13" fmla="*/ 308534 w 409556"/>
              <a:gd name="connsiteY13" fmla="*/ 194175 h 412331"/>
              <a:gd name="connsiteX14" fmla="*/ 346258 w 409556"/>
              <a:gd name="connsiteY14" fmla="*/ 71339 h 412331"/>
              <a:gd name="connsiteX15" fmla="*/ 398728 w 409556"/>
              <a:gd name="connsiteY15" fmla="*/ 194819 h 412331"/>
              <a:gd name="connsiteX16" fmla="*/ 303953 w 409556"/>
              <a:gd name="connsiteY16" fmla="*/ 142922 h 412331"/>
              <a:gd name="connsiteX17" fmla="*/ 297224 w 409556"/>
              <a:gd name="connsiteY17" fmla="*/ 193960 h 412331"/>
              <a:gd name="connsiteX18" fmla="*/ 218483 w 409556"/>
              <a:gd name="connsiteY18" fmla="*/ 193459 h 412331"/>
              <a:gd name="connsiteX19" fmla="*/ 219700 w 409556"/>
              <a:gd name="connsiteY19" fmla="*/ 10637 h 412331"/>
              <a:gd name="connsiteX20" fmla="*/ 338455 w 409556"/>
              <a:gd name="connsiteY20" fmla="*/ 63608 h 412331"/>
              <a:gd name="connsiteX21" fmla="*/ 303953 w 409556"/>
              <a:gd name="connsiteY21" fmla="*/ 142922 h 412331"/>
              <a:gd name="connsiteX22" fmla="*/ 297224 w 409556"/>
              <a:gd name="connsiteY22" fmla="*/ 204698 h 412331"/>
              <a:gd name="connsiteX23" fmla="*/ 338885 w 409556"/>
              <a:gd name="connsiteY23" fmla="*/ 344069 h 412331"/>
              <a:gd name="connsiteX24" fmla="*/ 217194 w 409556"/>
              <a:gd name="connsiteY24" fmla="*/ 397541 h 412331"/>
              <a:gd name="connsiteX25" fmla="*/ 218483 w 409556"/>
              <a:gd name="connsiteY25" fmla="*/ 204268 h 412331"/>
              <a:gd name="connsiteX26" fmla="*/ 308176 w 409556"/>
              <a:gd name="connsiteY26" fmla="*/ 204698 h 412331"/>
              <a:gd name="connsiteX27" fmla="*/ 398656 w 409556"/>
              <a:gd name="connsiteY27" fmla="*/ 205342 h 412331"/>
              <a:gd name="connsiteX28" fmla="*/ 346688 w 409556"/>
              <a:gd name="connsiteY28" fmla="*/ 336195 h 412331"/>
              <a:gd name="connsiteX29" fmla="*/ 308176 w 409556"/>
              <a:gd name="connsiteY29" fmla="*/ 204912 h 412331"/>
              <a:gd name="connsiteX30" fmla="*/ 209034 w 409556"/>
              <a:gd name="connsiteY30" fmla="*/ 10279 h 412331"/>
              <a:gd name="connsiteX31" fmla="*/ 207817 w 409556"/>
              <a:gd name="connsiteY31" fmla="*/ 193531 h 412331"/>
              <a:gd name="connsiteX32" fmla="*/ 129076 w 409556"/>
              <a:gd name="connsiteY32" fmla="*/ 193030 h 412331"/>
              <a:gd name="connsiteX33" fmla="*/ 71165 w 409556"/>
              <a:gd name="connsiteY33" fmla="*/ 63178 h 412331"/>
              <a:gd name="connsiteX34" fmla="*/ 204452 w 409556"/>
              <a:gd name="connsiteY34" fmla="*/ 10136 h 412331"/>
              <a:gd name="connsiteX35" fmla="*/ 63721 w 409556"/>
              <a:gd name="connsiteY35" fmla="*/ 70695 h 412331"/>
              <a:gd name="connsiteX36" fmla="*/ 119198 w 409556"/>
              <a:gd name="connsiteY36" fmla="*/ 192958 h 412331"/>
              <a:gd name="connsiteX37" fmla="*/ 10964 w 409556"/>
              <a:gd name="connsiteY37" fmla="*/ 192242 h 412331"/>
              <a:gd name="connsiteX38" fmla="*/ 63721 w 409556"/>
              <a:gd name="connsiteY38" fmla="*/ 70695 h 412331"/>
              <a:gd name="connsiteX39" fmla="*/ 10606 w 409556"/>
              <a:gd name="connsiteY39" fmla="*/ 202980 h 412331"/>
              <a:gd name="connsiteX40" fmla="*/ 119269 w 409556"/>
              <a:gd name="connsiteY40" fmla="*/ 203695 h 412331"/>
              <a:gd name="connsiteX41" fmla="*/ 63220 w 409556"/>
              <a:gd name="connsiteY41" fmla="*/ 337054 h 412331"/>
              <a:gd name="connsiteX42" fmla="*/ 10606 w 409556"/>
              <a:gd name="connsiteY42" fmla="*/ 202980 h 412331"/>
              <a:gd name="connsiteX43" fmla="*/ 70808 w 409556"/>
              <a:gd name="connsiteY43" fmla="*/ 344713 h 412331"/>
              <a:gd name="connsiteX44" fmla="*/ 129362 w 409556"/>
              <a:gd name="connsiteY44" fmla="*/ 203767 h 412331"/>
              <a:gd name="connsiteX45" fmla="*/ 207745 w 409556"/>
              <a:gd name="connsiteY45" fmla="*/ 204268 h 412331"/>
              <a:gd name="connsiteX46" fmla="*/ 206457 w 409556"/>
              <a:gd name="connsiteY46" fmla="*/ 398114 h 412331"/>
              <a:gd name="connsiteX47" fmla="*/ 70808 w 409556"/>
              <a:gd name="connsiteY47" fmla="*/ 344713 h 412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9556" h="412331">
                <a:moveTo>
                  <a:pt x="409466" y="204196"/>
                </a:moveTo>
                <a:cubicBezTo>
                  <a:pt x="409201" y="91088"/>
                  <a:pt x="317288" y="-387"/>
                  <a:pt x="204188" y="-115"/>
                </a:cubicBezTo>
                <a:cubicBezTo>
                  <a:pt x="94237" y="143"/>
                  <a:pt x="4114" y="87166"/>
                  <a:pt x="12" y="197038"/>
                </a:cubicBezTo>
                <a:cubicBezTo>
                  <a:pt x="12" y="197038"/>
                  <a:pt x="12" y="197396"/>
                  <a:pt x="12" y="197611"/>
                </a:cubicBezTo>
                <a:cubicBezTo>
                  <a:pt x="12" y="197826"/>
                  <a:pt x="12" y="197611"/>
                  <a:pt x="12" y="198040"/>
                </a:cubicBezTo>
                <a:cubicBezTo>
                  <a:pt x="-3545" y="310976"/>
                  <a:pt x="85117" y="405408"/>
                  <a:pt x="198053" y="408966"/>
                </a:cubicBezTo>
                <a:cubicBezTo>
                  <a:pt x="200229" y="409030"/>
                  <a:pt x="202413" y="409066"/>
                  <a:pt x="204596" y="409066"/>
                </a:cubicBezTo>
                <a:lnTo>
                  <a:pt x="206958" y="409066"/>
                </a:lnTo>
                <a:cubicBezTo>
                  <a:pt x="207803" y="410963"/>
                  <a:pt x="209678" y="412194"/>
                  <a:pt x="211754" y="412216"/>
                </a:cubicBezTo>
                <a:lnTo>
                  <a:pt x="211754" y="412216"/>
                </a:lnTo>
                <a:cubicBezTo>
                  <a:pt x="213973" y="412216"/>
                  <a:pt x="215963" y="410849"/>
                  <a:pt x="216765" y="408780"/>
                </a:cubicBezTo>
                <a:cubicBezTo>
                  <a:pt x="324948" y="402309"/>
                  <a:pt x="409394" y="312723"/>
                  <a:pt x="409466" y="204340"/>
                </a:cubicBezTo>
                <a:close/>
                <a:moveTo>
                  <a:pt x="398728" y="194819"/>
                </a:moveTo>
                <a:lnTo>
                  <a:pt x="308534" y="194175"/>
                </a:lnTo>
                <a:cubicBezTo>
                  <a:pt x="309729" y="150567"/>
                  <a:pt x="322772" y="108104"/>
                  <a:pt x="346258" y="71339"/>
                </a:cubicBezTo>
                <a:cubicBezTo>
                  <a:pt x="378012" y="104861"/>
                  <a:pt x="396638" y="148691"/>
                  <a:pt x="398728" y="194819"/>
                </a:cubicBezTo>
                <a:close/>
                <a:moveTo>
                  <a:pt x="303953" y="142922"/>
                </a:moveTo>
                <a:cubicBezTo>
                  <a:pt x="299930" y="159650"/>
                  <a:pt x="297675" y="176759"/>
                  <a:pt x="297224" y="193960"/>
                </a:cubicBezTo>
                <a:lnTo>
                  <a:pt x="218483" y="193459"/>
                </a:lnTo>
                <a:lnTo>
                  <a:pt x="219700" y="10637"/>
                </a:lnTo>
                <a:cubicBezTo>
                  <a:pt x="264217" y="14051"/>
                  <a:pt x="306179" y="32763"/>
                  <a:pt x="338455" y="63608"/>
                </a:cubicBezTo>
                <a:cubicBezTo>
                  <a:pt x="322192" y="87710"/>
                  <a:pt x="310495" y="114589"/>
                  <a:pt x="303953" y="142922"/>
                </a:cubicBezTo>
                <a:close/>
                <a:moveTo>
                  <a:pt x="297224" y="204698"/>
                </a:moveTo>
                <a:cubicBezTo>
                  <a:pt x="298605" y="254011"/>
                  <a:pt x="312979" y="302086"/>
                  <a:pt x="338885" y="344069"/>
                </a:cubicBezTo>
                <a:cubicBezTo>
                  <a:pt x="305950" y="375766"/>
                  <a:pt x="262814" y="394721"/>
                  <a:pt x="217194" y="397541"/>
                </a:cubicBezTo>
                <a:lnTo>
                  <a:pt x="218483" y="204268"/>
                </a:lnTo>
                <a:close/>
                <a:moveTo>
                  <a:pt x="308176" y="204698"/>
                </a:moveTo>
                <a:lnTo>
                  <a:pt x="398656" y="205342"/>
                </a:lnTo>
                <a:cubicBezTo>
                  <a:pt x="398463" y="253954"/>
                  <a:pt x="379902" y="300697"/>
                  <a:pt x="346688" y="336195"/>
                </a:cubicBezTo>
                <a:cubicBezTo>
                  <a:pt x="322636" y="296538"/>
                  <a:pt x="309357" y="251284"/>
                  <a:pt x="308176" y="204912"/>
                </a:cubicBezTo>
                <a:close/>
                <a:moveTo>
                  <a:pt x="209034" y="10279"/>
                </a:moveTo>
                <a:lnTo>
                  <a:pt x="207817" y="193531"/>
                </a:lnTo>
                <a:lnTo>
                  <a:pt x="129076" y="193030"/>
                </a:lnTo>
                <a:cubicBezTo>
                  <a:pt x="126141" y="124597"/>
                  <a:pt x="84623" y="76851"/>
                  <a:pt x="71165" y="63178"/>
                </a:cubicBezTo>
                <a:cubicBezTo>
                  <a:pt x="107143" y="29055"/>
                  <a:pt x="154867" y="10064"/>
                  <a:pt x="204452" y="10136"/>
                </a:cubicBezTo>
                <a:close/>
                <a:moveTo>
                  <a:pt x="63721" y="70695"/>
                </a:moveTo>
                <a:cubicBezTo>
                  <a:pt x="76534" y="83293"/>
                  <a:pt x="116621" y="127961"/>
                  <a:pt x="119198" y="192958"/>
                </a:cubicBezTo>
                <a:lnTo>
                  <a:pt x="10964" y="192242"/>
                </a:lnTo>
                <a:cubicBezTo>
                  <a:pt x="13678" y="146773"/>
                  <a:pt x="32360" y="103730"/>
                  <a:pt x="63721" y="70695"/>
                </a:cubicBezTo>
                <a:close/>
                <a:moveTo>
                  <a:pt x="10606" y="202980"/>
                </a:moveTo>
                <a:lnTo>
                  <a:pt x="119269" y="203695"/>
                </a:lnTo>
                <a:cubicBezTo>
                  <a:pt x="118267" y="242279"/>
                  <a:pt x="103664" y="287447"/>
                  <a:pt x="63220" y="337054"/>
                </a:cubicBezTo>
                <a:cubicBezTo>
                  <a:pt x="29061" y="300812"/>
                  <a:pt x="10213" y="252780"/>
                  <a:pt x="10606" y="202980"/>
                </a:cubicBezTo>
                <a:close/>
                <a:moveTo>
                  <a:pt x="70808" y="344713"/>
                </a:moveTo>
                <a:cubicBezTo>
                  <a:pt x="113757" y="292673"/>
                  <a:pt x="128646" y="244498"/>
                  <a:pt x="129362" y="203767"/>
                </a:cubicBezTo>
                <a:lnTo>
                  <a:pt x="207745" y="204268"/>
                </a:lnTo>
                <a:lnTo>
                  <a:pt x="206457" y="398114"/>
                </a:lnTo>
                <a:cubicBezTo>
                  <a:pt x="156005" y="398701"/>
                  <a:pt x="107322" y="379538"/>
                  <a:pt x="70808" y="344713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25BEC4EB-F107-4250-984F-6D889A2B5846}"/>
              </a:ext>
            </a:extLst>
          </p:cNvPr>
          <p:cNvSpPr/>
          <p:nvPr/>
        </p:nvSpPr>
        <p:spPr>
          <a:xfrm>
            <a:off x="9320091" y="1710156"/>
            <a:ext cx="416611" cy="345074"/>
          </a:xfrm>
          <a:custGeom>
            <a:avLst/>
            <a:gdLst>
              <a:gd name="connsiteX0" fmla="*/ 411151 w 416611"/>
              <a:gd name="connsiteY0" fmla="*/ 65786 h 345074"/>
              <a:gd name="connsiteX1" fmla="*/ 287671 w 416611"/>
              <a:gd name="connsiteY1" fmla="*/ 65786 h 345074"/>
              <a:gd name="connsiteX2" fmla="*/ 201128 w 416611"/>
              <a:gd name="connsiteY2" fmla="*/ 646 h 345074"/>
              <a:gd name="connsiteX3" fmla="*/ 135987 w 416611"/>
              <a:gd name="connsiteY3" fmla="*/ 65786 h 345074"/>
              <a:gd name="connsiteX4" fmla="*/ 5277 w 416611"/>
              <a:gd name="connsiteY4" fmla="*/ 65786 h 345074"/>
              <a:gd name="connsiteX5" fmla="*/ -91 w 416611"/>
              <a:gd name="connsiteY5" fmla="*/ 71155 h 345074"/>
              <a:gd name="connsiteX6" fmla="*/ -91 w 416611"/>
              <a:gd name="connsiteY6" fmla="*/ 339590 h 345074"/>
              <a:gd name="connsiteX7" fmla="*/ 5277 w 416611"/>
              <a:gd name="connsiteY7" fmla="*/ 344959 h 345074"/>
              <a:gd name="connsiteX8" fmla="*/ 411151 w 416611"/>
              <a:gd name="connsiteY8" fmla="*/ 344959 h 345074"/>
              <a:gd name="connsiteX9" fmla="*/ 416520 w 416611"/>
              <a:gd name="connsiteY9" fmla="*/ 339590 h 345074"/>
              <a:gd name="connsiteX10" fmla="*/ 416520 w 416611"/>
              <a:gd name="connsiteY10" fmla="*/ 71155 h 345074"/>
              <a:gd name="connsiteX11" fmla="*/ 411151 w 416611"/>
              <a:gd name="connsiteY11" fmla="*/ 65786 h 345074"/>
              <a:gd name="connsiteX12" fmla="*/ 211794 w 416611"/>
              <a:gd name="connsiteY12" fmla="*/ 10524 h 345074"/>
              <a:gd name="connsiteX13" fmla="*/ 276862 w 416611"/>
              <a:gd name="connsiteY13" fmla="*/ 65786 h 345074"/>
              <a:gd name="connsiteX14" fmla="*/ 257320 w 416611"/>
              <a:gd name="connsiteY14" fmla="*/ 65786 h 345074"/>
              <a:gd name="connsiteX15" fmla="*/ 206332 w 416611"/>
              <a:gd name="connsiteY15" fmla="*/ 25650 h 345074"/>
              <a:gd name="connsiteX16" fmla="*/ 166195 w 416611"/>
              <a:gd name="connsiteY16" fmla="*/ 65786 h 345074"/>
              <a:gd name="connsiteX17" fmla="*/ 146725 w 416611"/>
              <a:gd name="connsiteY17" fmla="*/ 65786 h 345074"/>
              <a:gd name="connsiteX18" fmla="*/ 211794 w 416611"/>
              <a:gd name="connsiteY18" fmla="*/ 10524 h 345074"/>
              <a:gd name="connsiteX19" fmla="*/ 246440 w 416611"/>
              <a:gd name="connsiteY19" fmla="*/ 65786 h 345074"/>
              <a:gd name="connsiteX20" fmla="*/ 177147 w 416611"/>
              <a:gd name="connsiteY20" fmla="*/ 65786 h 345074"/>
              <a:gd name="connsiteX21" fmla="*/ 217262 w 416611"/>
              <a:gd name="connsiteY21" fmla="*/ 36609 h 345074"/>
              <a:gd name="connsiteX22" fmla="*/ 246440 w 416611"/>
              <a:gd name="connsiteY22" fmla="*/ 65786 h 345074"/>
              <a:gd name="connsiteX23" fmla="*/ 140354 w 416611"/>
              <a:gd name="connsiteY23" fmla="*/ 76524 h 345074"/>
              <a:gd name="connsiteX24" fmla="*/ 170276 w 416611"/>
              <a:gd name="connsiteY24" fmla="*/ 76524 h 345074"/>
              <a:gd name="connsiteX25" fmla="*/ 171206 w 416611"/>
              <a:gd name="connsiteY25" fmla="*/ 76524 h 345074"/>
              <a:gd name="connsiteX26" fmla="*/ 172208 w 416611"/>
              <a:gd name="connsiteY26" fmla="*/ 76524 h 345074"/>
              <a:gd name="connsiteX27" fmla="*/ 251379 w 416611"/>
              <a:gd name="connsiteY27" fmla="*/ 76524 h 345074"/>
              <a:gd name="connsiteX28" fmla="*/ 253383 w 416611"/>
              <a:gd name="connsiteY28" fmla="*/ 76524 h 345074"/>
              <a:gd name="connsiteX29" fmla="*/ 405783 w 416611"/>
              <a:gd name="connsiteY29" fmla="*/ 76524 h 345074"/>
              <a:gd name="connsiteX30" fmla="*/ 405783 w 416611"/>
              <a:gd name="connsiteY30" fmla="*/ 155265 h 345074"/>
              <a:gd name="connsiteX31" fmla="*/ 404924 w 416611"/>
              <a:gd name="connsiteY31" fmla="*/ 155622 h 345074"/>
              <a:gd name="connsiteX32" fmla="*/ 331838 w 416611"/>
              <a:gd name="connsiteY32" fmla="*/ 208021 h 345074"/>
              <a:gd name="connsiteX33" fmla="*/ 312997 w 416611"/>
              <a:gd name="connsiteY33" fmla="*/ 195222 h 345074"/>
              <a:gd name="connsiteX34" fmla="*/ 299912 w 416611"/>
              <a:gd name="connsiteY34" fmla="*/ 211171 h 345074"/>
              <a:gd name="connsiteX35" fmla="*/ 299912 w 416611"/>
              <a:gd name="connsiteY35" fmla="*/ 215895 h 345074"/>
              <a:gd name="connsiteX36" fmla="*/ 116947 w 416611"/>
              <a:gd name="connsiteY36" fmla="*/ 215895 h 345074"/>
              <a:gd name="connsiteX37" fmla="*/ 116947 w 416611"/>
              <a:gd name="connsiteY37" fmla="*/ 211171 h 345074"/>
              <a:gd name="connsiteX38" fmla="*/ 100246 w 416611"/>
              <a:gd name="connsiteY38" fmla="*/ 195680 h 345074"/>
              <a:gd name="connsiteX39" fmla="*/ 84806 w 416611"/>
              <a:gd name="connsiteY39" fmla="*/ 210383 h 345074"/>
              <a:gd name="connsiteX40" fmla="*/ 10646 w 416611"/>
              <a:gd name="connsiteY40" fmla="*/ 157197 h 345074"/>
              <a:gd name="connsiteX41" fmla="*/ 10646 w 416611"/>
              <a:gd name="connsiteY41" fmla="*/ 76524 h 345074"/>
              <a:gd name="connsiteX42" fmla="*/ 310649 w 416611"/>
              <a:gd name="connsiteY42" fmla="*/ 226847 h 345074"/>
              <a:gd name="connsiteX43" fmla="*/ 310649 w 416611"/>
              <a:gd name="connsiteY43" fmla="*/ 211171 h 345074"/>
              <a:gd name="connsiteX44" fmla="*/ 316018 w 416611"/>
              <a:gd name="connsiteY44" fmla="*/ 205802 h 345074"/>
              <a:gd name="connsiteX45" fmla="*/ 321387 w 416611"/>
              <a:gd name="connsiteY45" fmla="*/ 211171 h 345074"/>
              <a:gd name="connsiteX46" fmla="*/ 321387 w 416611"/>
              <a:gd name="connsiteY46" fmla="*/ 231357 h 345074"/>
              <a:gd name="connsiteX47" fmla="*/ 316018 w 416611"/>
              <a:gd name="connsiteY47" fmla="*/ 236726 h 345074"/>
              <a:gd name="connsiteX48" fmla="*/ 310649 w 416611"/>
              <a:gd name="connsiteY48" fmla="*/ 231357 h 345074"/>
              <a:gd name="connsiteX49" fmla="*/ 106209 w 416611"/>
              <a:gd name="connsiteY49" fmla="*/ 226847 h 345074"/>
              <a:gd name="connsiteX50" fmla="*/ 106209 w 416611"/>
              <a:gd name="connsiteY50" fmla="*/ 231572 h 345074"/>
              <a:gd name="connsiteX51" fmla="*/ 100840 w 416611"/>
              <a:gd name="connsiteY51" fmla="*/ 236940 h 345074"/>
              <a:gd name="connsiteX52" fmla="*/ 95472 w 416611"/>
              <a:gd name="connsiteY52" fmla="*/ 231572 h 345074"/>
              <a:gd name="connsiteX53" fmla="*/ 95472 w 416611"/>
              <a:gd name="connsiteY53" fmla="*/ 211171 h 345074"/>
              <a:gd name="connsiteX54" fmla="*/ 100840 w 416611"/>
              <a:gd name="connsiteY54" fmla="*/ 205802 h 345074"/>
              <a:gd name="connsiteX55" fmla="*/ 106209 w 416611"/>
              <a:gd name="connsiteY55" fmla="*/ 211171 h 345074"/>
              <a:gd name="connsiteX56" fmla="*/ 106209 w 416611"/>
              <a:gd name="connsiteY56" fmla="*/ 226633 h 345074"/>
              <a:gd name="connsiteX57" fmla="*/ 10646 w 416611"/>
              <a:gd name="connsiteY57" fmla="*/ 334221 h 345074"/>
              <a:gd name="connsiteX58" fmla="*/ 10646 w 416611"/>
              <a:gd name="connsiteY58" fmla="*/ 170368 h 345074"/>
              <a:gd name="connsiteX59" fmla="*/ 84734 w 416611"/>
              <a:gd name="connsiteY59" fmla="*/ 223483 h 345074"/>
              <a:gd name="connsiteX60" fmla="*/ 84734 w 416611"/>
              <a:gd name="connsiteY60" fmla="*/ 231285 h 345074"/>
              <a:gd name="connsiteX61" fmla="*/ 100840 w 416611"/>
              <a:gd name="connsiteY61" fmla="*/ 247391 h 345074"/>
              <a:gd name="connsiteX62" fmla="*/ 116947 w 416611"/>
              <a:gd name="connsiteY62" fmla="*/ 231285 h 345074"/>
              <a:gd name="connsiteX63" fmla="*/ 116947 w 416611"/>
              <a:gd name="connsiteY63" fmla="*/ 226561 h 345074"/>
              <a:gd name="connsiteX64" fmla="*/ 300270 w 416611"/>
              <a:gd name="connsiteY64" fmla="*/ 226561 h 345074"/>
              <a:gd name="connsiteX65" fmla="*/ 300270 w 416611"/>
              <a:gd name="connsiteY65" fmla="*/ 231285 h 345074"/>
              <a:gd name="connsiteX66" fmla="*/ 316376 w 416611"/>
              <a:gd name="connsiteY66" fmla="*/ 247391 h 345074"/>
              <a:gd name="connsiteX67" fmla="*/ 332482 w 416611"/>
              <a:gd name="connsiteY67" fmla="*/ 231285 h 345074"/>
              <a:gd name="connsiteX68" fmla="*/ 332482 w 416611"/>
              <a:gd name="connsiteY68" fmla="*/ 220978 h 345074"/>
              <a:gd name="connsiteX69" fmla="*/ 406141 w 416611"/>
              <a:gd name="connsiteY69" fmla="*/ 168149 h 345074"/>
              <a:gd name="connsiteX70" fmla="*/ 406141 w 416611"/>
              <a:gd name="connsiteY70" fmla="*/ 334150 h 34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611" h="345074">
                <a:moveTo>
                  <a:pt x="411151" y="65786"/>
                </a:moveTo>
                <a:lnTo>
                  <a:pt x="287671" y="65786"/>
                </a:lnTo>
                <a:cubicBezTo>
                  <a:pt x="281759" y="23903"/>
                  <a:pt x="243011" y="-5267"/>
                  <a:pt x="201128" y="646"/>
                </a:cubicBezTo>
                <a:cubicBezTo>
                  <a:pt x="167326" y="5420"/>
                  <a:pt x="140755" y="31985"/>
                  <a:pt x="135987" y="65786"/>
                </a:cubicBezTo>
                <a:lnTo>
                  <a:pt x="5277" y="65786"/>
                </a:lnTo>
                <a:cubicBezTo>
                  <a:pt x="2328" y="65822"/>
                  <a:pt x="-55" y="68206"/>
                  <a:pt x="-91" y="71155"/>
                </a:cubicBezTo>
                <a:lnTo>
                  <a:pt x="-91" y="339590"/>
                </a:lnTo>
                <a:cubicBezTo>
                  <a:pt x="-55" y="342539"/>
                  <a:pt x="2328" y="344923"/>
                  <a:pt x="5277" y="344959"/>
                </a:cubicBezTo>
                <a:lnTo>
                  <a:pt x="411151" y="344959"/>
                </a:lnTo>
                <a:cubicBezTo>
                  <a:pt x="414101" y="344923"/>
                  <a:pt x="416484" y="342539"/>
                  <a:pt x="416520" y="339590"/>
                </a:cubicBezTo>
                <a:lnTo>
                  <a:pt x="416520" y="71155"/>
                </a:lnTo>
                <a:cubicBezTo>
                  <a:pt x="416484" y="68206"/>
                  <a:pt x="414101" y="65822"/>
                  <a:pt x="411151" y="65786"/>
                </a:cubicBezTo>
                <a:close/>
                <a:moveTo>
                  <a:pt x="211794" y="10524"/>
                </a:moveTo>
                <a:cubicBezTo>
                  <a:pt x="244049" y="10639"/>
                  <a:pt x="271529" y="33975"/>
                  <a:pt x="276862" y="65786"/>
                </a:cubicBezTo>
                <a:lnTo>
                  <a:pt x="257320" y="65786"/>
                </a:lnTo>
                <a:cubicBezTo>
                  <a:pt x="254321" y="40625"/>
                  <a:pt x="231493" y="22650"/>
                  <a:pt x="206332" y="25650"/>
                </a:cubicBezTo>
                <a:cubicBezTo>
                  <a:pt x="185287" y="28155"/>
                  <a:pt x="168701" y="44748"/>
                  <a:pt x="166195" y="65786"/>
                </a:cubicBezTo>
                <a:lnTo>
                  <a:pt x="146725" y="65786"/>
                </a:lnTo>
                <a:cubicBezTo>
                  <a:pt x="152029" y="33960"/>
                  <a:pt x="179531" y="10610"/>
                  <a:pt x="211794" y="10524"/>
                </a:cubicBezTo>
                <a:close/>
                <a:moveTo>
                  <a:pt x="246440" y="65786"/>
                </a:moveTo>
                <a:lnTo>
                  <a:pt x="177147" y="65786"/>
                </a:lnTo>
                <a:cubicBezTo>
                  <a:pt x="180168" y="46652"/>
                  <a:pt x="198128" y="33588"/>
                  <a:pt x="217262" y="36609"/>
                </a:cubicBezTo>
                <a:cubicBezTo>
                  <a:pt x="232288" y="38986"/>
                  <a:pt x="244070" y="50768"/>
                  <a:pt x="246440" y="65786"/>
                </a:cubicBezTo>
                <a:close/>
                <a:moveTo>
                  <a:pt x="140354" y="76524"/>
                </a:moveTo>
                <a:lnTo>
                  <a:pt x="170276" y="76524"/>
                </a:lnTo>
                <a:lnTo>
                  <a:pt x="171206" y="76524"/>
                </a:lnTo>
                <a:cubicBezTo>
                  <a:pt x="171543" y="76566"/>
                  <a:pt x="171879" y="76566"/>
                  <a:pt x="172208" y="76524"/>
                </a:cubicBezTo>
                <a:lnTo>
                  <a:pt x="251379" y="76524"/>
                </a:lnTo>
                <a:cubicBezTo>
                  <a:pt x="252016" y="76810"/>
                  <a:pt x="252746" y="76810"/>
                  <a:pt x="253383" y="76524"/>
                </a:cubicBezTo>
                <a:lnTo>
                  <a:pt x="405783" y="76524"/>
                </a:lnTo>
                <a:lnTo>
                  <a:pt x="405783" y="155265"/>
                </a:lnTo>
                <a:cubicBezTo>
                  <a:pt x="405482" y="155350"/>
                  <a:pt x="405196" y="155472"/>
                  <a:pt x="404924" y="155622"/>
                </a:cubicBezTo>
                <a:lnTo>
                  <a:pt x="331838" y="208021"/>
                </a:lnTo>
                <a:cubicBezTo>
                  <a:pt x="330170" y="199281"/>
                  <a:pt x="321737" y="193554"/>
                  <a:pt x="312997" y="195222"/>
                </a:cubicBezTo>
                <a:cubicBezTo>
                  <a:pt x="305359" y="196682"/>
                  <a:pt x="299848" y="203390"/>
                  <a:pt x="299912" y="211171"/>
                </a:cubicBezTo>
                <a:lnTo>
                  <a:pt x="299912" y="215895"/>
                </a:lnTo>
                <a:lnTo>
                  <a:pt x="116947" y="215895"/>
                </a:lnTo>
                <a:lnTo>
                  <a:pt x="116947" y="211171"/>
                </a:lnTo>
                <a:cubicBezTo>
                  <a:pt x="116610" y="202280"/>
                  <a:pt x="109137" y="195344"/>
                  <a:pt x="100246" y="195680"/>
                </a:cubicBezTo>
                <a:cubicBezTo>
                  <a:pt x="92129" y="195988"/>
                  <a:pt x="85507" y="202287"/>
                  <a:pt x="84806" y="210383"/>
                </a:cubicBezTo>
                <a:lnTo>
                  <a:pt x="10646" y="157197"/>
                </a:lnTo>
                <a:lnTo>
                  <a:pt x="10646" y="76524"/>
                </a:lnTo>
                <a:close/>
                <a:moveTo>
                  <a:pt x="310649" y="226847"/>
                </a:moveTo>
                <a:lnTo>
                  <a:pt x="310649" y="211171"/>
                </a:lnTo>
                <a:cubicBezTo>
                  <a:pt x="310649" y="208207"/>
                  <a:pt x="313055" y="205802"/>
                  <a:pt x="316018" y="205802"/>
                </a:cubicBezTo>
                <a:cubicBezTo>
                  <a:pt x="318982" y="205802"/>
                  <a:pt x="321387" y="208207"/>
                  <a:pt x="321387" y="211171"/>
                </a:cubicBezTo>
                <a:lnTo>
                  <a:pt x="321387" y="231357"/>
                </a:lnTo>
                <a:cubicBezTo>
                  <a:pt x="321387" y="234321"/>
                  <a:pt x="318982" y="236726"/>
                  <a:pt x="316018" y="236726"/>
                </a:cubicBezTo>
                <a:cubicBezTo>
                  <a:pt x="313055" y="236726"/>
                  <a:pt x="310649" y="234321"/>
                  <a:pt x="310649" y="231357"/>
                </a:cubicBezTo>
                <a:close/>
                <a:moveTo>
                  <a:pt x="106209" y="226847"/>
                </a:moveTo>
                <a:lnTo>
                  <a:pt x="106209" y="231572"/>
                </a:lnTo>
                <a:cubicBezTo>
                  <a:pt x="106209" y="234535"/>
                  <a:pt x="103804" y="236940"/>
                  <a:pt x="100840" y="236940"/>
                </a:cubicBezTo>
                <a:cubicBezTo>
                  <a:pt x="97877" y="236940"/>
                  <a:pt x="95472" y="234535"/>
                  <a:pt x="95472" y="231572"/>
                </a:cubicBezTo>
                <a:lnTo>
                  <a:pt x="95472" y="211171"/>
                </a:lnTo>
                <a:cubicBezTo>
                  <a:pt x="95472" y="208207"/>
                  <a:pt x="97877" y="205802"/>
                  <a:pt x="100840" y="205802"/>
                </a:cubicBezTo>
                <a:cubicBezTo>
                  <a:pt x="103804" y="205802"/>
                  <a:pt x="106209" y="208207"/>
                  <a:pt x="106209" y="211171"/>
                </a:cubicBezTo>
                <a:lnTo>
                  <a:pt x="106209" y="226633"/>
                </a:lnTo>
                <a:close/>
                <a:moveTo>
                  <a:pt x="10646" y="334221"/>
                </a:moveTo>
                <a:lnTo>
                  <a:pt x="10646" y="170368"/>
                </a:lnTo>
                <a:lnTo>
                  <a:pt x="84734" y="223483"/>
                </a:lnTo>
                <a:lnTo>
                  <a:pt x="84734" y="231285"/>
                </a:lnTo>
                <a:cubicBezTo>
                  <a:pt x="84734" y="240183"/>
                  <a:pt x="91943" y="247391"/>
                  <a:pt x="100840" y="247391"/>
                </a:cubicBezTo>
                <a:cubicBezTo>
                  <a:pt x="109738" y="247391"/>
                  <a:pt x="116947" y="240183"/>
                  <a:pt x="116947" y="231285"/>
                </a:cubicBezTo>
                <a:lnTo>
                  <a:pt x="116947" y="226561"/>
                </a:lnTo>
                <a:lnTo>
                  <a:pt x="300270" y="226561"/>
                </a:lnTo>
                <a:lnTo>
                  <a:pt x="300270" y="231285"/>
                </a:lnTo>
                <a:cubicBezTo>
                  <a:pt x="300270" y="240183"/>
                  <a:pt x="307478" y="247391"/>
                  <a:pt x="316376" y="247391"/>
                </a:cubicBezTo>
                <a:cubicBezTo>
                  <a:pt x="325274" y="247391"/>
                  <a:pt x="332482" y="240183"/>
                  <a:pt x="332482" y="231285"/>
                </a:cubicBezTo>
                <a:lnTo>
                  <a:pt x="332482" y="220978"/>
                </a:lnTo>
                <a:lnTo>
                  <a:pt x="406141" y="168149"/>
                </a:lnTo>
                <a:lnTo>
                  <a:pt x="406141" y="334150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48251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C4DE081D-1CC8-480B-AB12-15D90281FA3D}"/>
              </a:ext>
            </a:extLst>
          </p:cNvPr>
          <p:cNvGrpSpPr/>
          <p:nvPr/>
        </p:nvGrpSpPr>
        <p:grpSpPr>
          <a:xfrm>
            <a:off x="1200321" y="1578544"/>
            <a:ext cx="3355989" cy="4017022"/>
            <a:chOff x="857124" y="1277176"/>
            <a:chExt cx="4154575" cy="4972907"/>
          </a:xfrm>
        </p:grpSpPr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48DD59BE-F1F0-4EFD-B48A-22978DD5DF9C}"/>
                </a:ext>
              </a:extLst>
            </p:cNvPr>
            <p:cNvGrpSpPr/>
            <p:nvPr/>
          </p:nvGrpSpPr>
          <p:grpSpPr>
            <a:xfrm>
              <a:off x="998817" y="1278569"/>
              <a:ext cx="477107" cy="548866"/>
              <a:chOff x="998817" y="1278569"/>
              <a:chExt cx="477107" cy="54886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2B10066-B5BF-479C-8C6A-A28F936D653A}"/>
                  </a:ext>
                </a:extLst>
              </p:cNvPr>
              <p:cNvSpPr/>
              <p:nvPr/>
            </p:nvSpPr>
            <p:spPr>
              <a:xfrm>
                <a:off x="998817" y="1278569"/>
                <a:ext cx="477107" cy="548866"/>
              </a:xfrm>
              <a:custGeom>
                <a:avLst/>
                <a:gdLst>
                  <a:gd name="connsiteX0" fmla="*/ 448184 w 477107"/>
                  <a:gd name="connsiteY0" fmla="*/ 357091 h 548866"/>
                  <a:gd name="connsiteX1" fmla="*/ 423323 w 477107"/>
                  <a:gd name="connsiteY1" fmla="*/ 328992 h 548866"/>
                  <a:gd name="connsiteX2" fmla="*/ 323882 w 477107"/>
                  <a:gd name="connsiteY2" fmla="*/ 293178 h 548866"/>
                  <a:gd name="connsiteX3" fmla="*/ 318167 w 477107"/>
                  <a:gd name="connsiteY3" fmla="*/ 293178 h 548866"/>
                  <a:gd name="connsiteX4" fmla="*/ 318167 w 477107"/>
                  <a:gd name="connsiteY4" fmla="*/ 293178 h 548866"/>
                  <a:gd name="connsiteX5" fmla="*/ 294450 w 477107"/>
                  <a:gd name="connsiteY5" fmla="*/ 265365 h 548866"/>
                  <a:gd name="connsiteX6" fmla="*/ 297022 w 477107"/>
                  <a:gd name="connsiteY6" fmla="*/ 263079 h 548866"/>
                  <a:gd name="connsiteX7" fmla="*/ 299879 w 477107"/>
                  <a:gd name="connsiteY7" fmla="*/ 259936 h 548866"/>
                  <a:gd name="connsiteX8" fmla="*/ 302070 w 477107"/>
                  <a:gd name="connsiteY8" fmla="*/ 257554 h 548866"/>
                  <a:gd name="connsiteX9" fmla="*/ 304547 w 477107"/>
                  <a:gd name="connsiteY9" fmla="*/ 254506 h 548866"/>
                  <a:gd name="connsiteX10" fmla="*/ 306928 w 477107"/>
                  <a:gd name="connsiteY10" fmla="*/ 251458 h 548866"/>
                  <a:gd name="connsiteX11" fmla="*/ 308357 w 477107"/>
                  <a:gd name="connsiteY11" fmla="*/ 249458 h 548866"/>
                  <a:gd name="connsiteX12" fmla="*/ 311500 w 477107"/>
                  <a:gd name="connsiteY12" fmla="*/ 244886 h 548866"/>
                  <a:gd name="connsiteX13" fmla="*/ 312071 w 477107"/>
                  <a:gd name="connsiteY13" fmla="*/ 243838 h 548866"/>
                  <a:gd name="connsiteX14" fmla="*/ 327121 w 477107"/>
                  <a:gd name="connsiteY14" fmla="*/ 212501 h 548866"/>
                  <a:gd name="connsiteX15" fmla="*/ 327121 w 477107"/>
                  <a:gd name="connsiteY15" fmla="*/ 212501 h 548866"/>
                  <a:gd name="connsiteX16" fmla="*/ 332455 w 477107"/>
                  <a:gd name="connsiteY16" fmla="*/ 210691 h 548866"/>
                  <a:gd name="connsiteX17" fmla="*/ 333884 w 477107"/>
                  <a:gd name="connsiteY17" fmla="*/ 210025 h 548866"/>
                  <a:gd name="connsiteX18" fmla="*/ 338646 w 477107"/>
                  <a:gd name="connsiteY18" fmla="*/ 206691 h 548866"/>
                  <a:gd name="connsiteX19" fmla="*/ 339694 w 477107"/>
                  <a:gd name="connsiteY19" fmla="*/ 205738 h 548866"/>
                  <a:gd name="connsiteX20" fmla="*/ 343123 w 477107"/>
                  <a:gd name="connsiteY20" fmla="*/ 202119 h 548866"/>
                  <a:gd name="connsiteX21" fmla="*/ 344361 w 477107"/>
                  <a:gd name="connsiteY21" fmla="*/ 200500 h 548866"/>
                  <a:gd name="connsiteX22" fmla="*/ 347028 w 477107"/>
                  <a:gd name="connsiteY22" fmla="*/ 196594 h 548866"/>
                  <a:gd name="connsiteX23" fmla="*/ 348171 w 477107"/>
                  <a:gd name="connsiteY23" fmla="*/ 194594 h 548866"/>
                  <a:gd name="connsiteX24" fmla="*/ 350362 w 477107"/>
                  <a:gd name="connsiteY24" fmla="*/ 190403 h 548866"/>
                  <a:gd name="connsiteX25" fmla="*/ 351791 w 477107"/>
                  <a:gd name="connsiteY25" fmla="*/ 187355 h 548866"/>
                  <a:gd name="connsiteX26" fmla="*/ 353886 w 477107"/>
                  <a:gd name="connsiteY26" fmla="*/ 182116 h 548866"/>
                  <a:gd name="connsiteX27" fmla="*/ 356363 w 477107"/>
                  <a:gd name="connsiteY27" fmla="*/ 174973 h 548866"/>
                  <a:gd name="connsiteX28" fmla="*/ 356363 w 477107"/>
                  <a:gd name="connsiteY28" fmla="*/ 174973 h 548866"/>
                  <a:gd name="connsiteX29" fmla="*/ 359030 w 477107"/>
                  <a:gd name="connsiteY29" fmla="*/ 163924 h 548866"/>
                  <a:gd name="connsiteX30" fmla="*/ 359030 w 477107"/>
                  <a:gd name="connsiteY30" fmla="*/ 162971 h 548866"/>
                  <a:gd name="connsiteX31" fmla="*/ 359792 w 477107"/>
                  <a:gd name="connsiteY31" fmla="*/ 155351 h 548866"/>
                  <a:gd name="connsiteX32" fmla="*/ 356267 w 477107"/>
                  <a:gd name="connsiteY32" fmla="*/ 136301 h 548866"/>
                  <a:gd name="connsiteX33" fmla="*/ 346742 w 477107"/>
                  <a:gd name="connsiteY33" fmla="*/ 126776 h 548866"/>
                  <a:gd name="connsiteX34" fmla="*/ 343218 w 477107"/>
                  <a:gd name="connsiteY34" fmla="*/ 124490 h 548866"/>
                  <a:gd name="connsiteX35" fmla="*/ 339599 w 477107"/>
                  <a:gd name="connsiteY35" fmla="*/ 61530 h 548866"/>
                  <a:gd name="connsiteX36" fmla="*/ 319596 w 477107"/>
                  <a:gd name="connsiteY36" fmla="*/ 41051 h 548866"/>
                  <a:gd name="connsiteX37" fmla="*/ 252921 w 477107"/>
                  <a:gd name="connsiteY37" fmla="*/ 4475 h 548866"/>
                  <a:gd name="connsiteX38" fmla="*/ 174435 w 477107"/>
                  <a:gd name="connsiteY38" fmla="*/ 12190 h 548866"/>
                  <a:gd name="connsiteX39" fmla="*/ 158243 w 477107"/>
                  <a:gd name="connsiteY39" fmla="*/ 38479 h 548866"/>
                  <a:gd name="connsiteX40" fmla="*/ 145098 w 477107"/>
                  <a:gd name="connsiteY40" fmla="*/ 43051 h 548866"/>
                  <a:gd name="connsiteX41" fmla="*/ 133859 w 477107"/>
                  <a:gd name="connsiteY41" fmla="*/ 64292 h 548866"/>
                  <a:gd name="connsiteX42" fmla="*/ 133859 w 477107"/>
                  <a:gd name="connsiteY42" fmla="*/ 124204 h 548866"/>
                  <a:gd name="connsiteX43" fmla="*/ 122048 w 477107"/>
                  <a:gd name="connsiteY43" fmla="*/ 134587 h 548866"/>
                  <a:gd name="connsiteX44" fmla="*/ 121095 w 477107"/>
                  <a:gd name="connsiteY44" fmla="*/ 136968 h 548866"/>
                  <a:gd name="connsiteX45" fmla="*/ 121095 w 477107"/>
                  <a:gd name="connsiteY45" fmla="*/ 136968 h 548866"/>
                  <a:gd name="connsiteX46" fmla="*/ 118809 w 477107"/>
                  <a:gd name="connsiteY46" fmla="*/ 143159 h 548866"/>
                  <a:gd name="connsiteX47" fmla="*/ 121190 w 477107"/>
                  <a:gd name="connsiteY47" fmla="*/ 174877 h 548866"/>
                  <a:gd name="connsiteX48" fmla="*/ 121190 w 477107"/>
                  <a:gd name="connsiteY48" fmla="*/ 174877 h 548866"/>
                  <a:gd name="connsiteX49" fmla="*/ 121190 w 477107"/>
                  <a:gd name="connsiteY49" fmla="*/ 174877 h 548866"/>
                  <a:gd name="connsiteX50" fmla="*/ 121190 w 477107"/>
                  <a:gd name="connsiteY50" fmla="*/ 175735 h 548866"/>
                  <a:gd name="connsiteX51" fmla="*/ 133382 w 477107"/>
                  <a:gd name="connsiteY51" fmla="*/ 201166 h 548866"/>
                  <a:gd name="connsiteX52" fmla="*/ 133382 w 477107"/>
                  <a:gd name="connsiteY52" fmla="*/ 201738 h 548866"/>
                  <a:gd name="connsiteX53" fmla="*/ 136335 w 477107"/>
                  <a:gd name="connsiteY53" fmla="*/ 205072 h 548866"/>
                  <a:gd name="connsiteX54" fmla="*/ 137478 w 477107"/>
                  <a:gd name="connsiteY54" fmla="*/ 206215 h 548866"/>
                  <a:gd name="connsiteX55" fmla="*/ 139955 w 477107"/>
                  <a:gd name="connsiteY55" fmla="*/ 208120 h 548866"/>
                  <a:gd name="connsiteX56" fmla="*/ 141764 w 477107"/>
                  <a:gd name="connsiteY56" fmla="*/ 209358 h 548866"/>
                  <a:gd name="connsiteX57" fmla="*/ 143955 w 477107"/>
                  <a:gd name="connsiteY57" fmla="*/ 210501 h 548866"/>
                  <a:gd name="connsiteX58" fmla="*/ 145955 w 477107"/>
                  <a:gd name="connsiteY58" fmla="*/ 211453 h 548866"/>
                  <a:gd name="connsiteX59" fmla="*/ 149099 w 477107"/>
                  <a:gd name="connsiteY59" fmla="*/ 212311 h 548866"/>
                  <a:gd name="connsiteX60" fmla="*/ 149956 w 477107"/>
                  <a:gd name="connsiteY60" fmla="*/ 212311 h 548866"/>
                  <a:gd name="connsiteX61" fmla="*/ 157195 w 477107"/>
                  <a:gd name="connsiteY61" fmla="*/ 229360 h 548866"/>
                  <a:gd name="connsiteX62" fmla="*/ 184246 w 477107"/>
                  <a:gd name="connsiteY62" fmla="*/ 266222 h 548866"/>
                  <a:gd name="connsiteX63" fmla="*/ 183579 w 477107"/>
                  <a:gd name="connsiteY63" fmla="*/ 266222 h 548866"/>
                  <a:gd name="connsiteX64" fmla="*/ 158052 w 477107"/>
                  <a:gd name="connsiteY64" fmla="*/ 292130 h 548866"/>
                  <a:gd name="connsiteX65" fmla="*/ 152813 w 477107"/>
                  <a:gd name="connsiteY65" fmla="*/ 292130 h 548866"/>
                  <a:gd name="connsiteX66" fmla="*/ 54325 w 477107"/>
                  <a:gd name="connsiteY66" fmla="*/ 329278 h 548866"/>
                  <a:gd name="connsiteX67" fmla="*/ 28988 w 477107"/>
                  <a:gd name="connsiteY67" fmla="*/ 357853 h 548866"/>
                  <a:gd name="connsiteX68" fmla="*/ -63 w 477107"/>
                  <a:gd name="connsiteY68" fmla="*/ 546829 h 548866"/>
                  <a:gd name="connsiteX69" fmla="*/ 14129 w 477107"/>
                  <a:gd name="connsiteY69" fmla="*/ 548734 h 548866"/>
                  <a:gd name="connsiteX70" fmla="*/ 42704 w 477107"/>
                  <a:gd name="connsiteY70" fmla="*/ 360901 h 548866"/>
                  <a:gd name="connsiteX71" fmla="*/ 58992 w 477107"/>
                  <a:gd name="connsiteY71" fmla="*/ 342613 h 548866"/>
                  <a:gd name="connsiteX72" fmla="*/ 150908 w 477107"/>
                  <a:gd name="connsiteY72" fmla="*/ 309466 h 548866"/>
                  <a:gd name="connsiteX73" fmla="*/ 195581 w 477107"/>
                  <a:gd name="connsiteY73" fmla="*/ 461866 h 548866"/>
                  <a:gd name="connsiteX74" fmla="*/ 202724 w 477107"/>
                  <a:gd name="connsiteY74" fmla="*/ 467009 h 548866"/>
                  <a:gd name="connsiteX75" fmla="*/ 209392 w 477107"/>
                  <a:gd name="connsiteY75" fmla="*/ 461389 h 548866"/>
                  <a:gd name="connsiteX76" fmla="*/ 231776 w 477107"/>
                  <a:gd name="connsiteY76" fmla="*/ 360424 h 548866"/>
                  <a:gd name="connsiteX77" fmla="*/ 231014 w 477107"/>
                  <a:gd name="connsiteY77" fmla="*/ 355281 h 548866"/>
                  <a:gd name="connsiteX78" fmla="*/ 213488 w 477107"/>
                  <a:gd name="connsiteY78" fmla="*/ 324515 h 548866"/>
                  <a:gd name="connsiteX79" fmla="*/ 227585 w 477107"/>
                  <a:gd name="connsiteY79" fmla="*/ 313180 h 548866"/>
                  <a:gd name="connsiteX80" fmla="*/ 248825 w 477107"/>
                  <a:gd name="connsiteY80" fmla="*/ 313180 h 548866"/>
                  <a:gd name="connsiteX81" fmla="*/ 263684 w 477107"/>
                  <a:gd name="connsiteY81" fmla="*/ 324610 h 548866"/>
                  <a:gd name="connsiteX82" fmla="*/ 246063 w 477107"/>
                  <a:gd name="connsiteY82" fmla="*/ 355281 h 548866"/>
                  <a:gd name="connsiteX83" fmla="*/ 245301 w 477107"/>
                  <a:gd name="connsiteY83" fmla="*/ 360424 h 548866"/>
                  <a:gd name="connsiteX84" fmla="*/ 267590 w 477107"/>
                  <a:gd name="connsiteY84" fmla="*/ 461389 h 548866"/>
                  <a:gd name="connsiteX85" fmla="*/ 274352 w 477107"/>
                  <a:gd name="connsiteY85" fmla="*/ 467009 h 548866"/>
                  <a:gd name="connsiteX86" fmla="*/ 281401 w 477107"/>
                  <a:gd name="connsiteY86" fmla="*/ 461866 h 548866"/>
                  <a:gd name="connsiteX87" fmla="*/ 326168 w 477107"/>
                  <a:gd name="connsiteY87" fmla="*/ 309466 h 548866"/>
                  <a:gd name="connsiteX88" fmla="*/ 418466 w 477107"/>
                  <a:gd name="connsiteY88" fmla="*/ 342708 h 548866"/>
                  <a:gd name="connsiteX89" fmla="*/ 434277 w 477107"/>
                  <a:gd name="connsiteY89" fmla="*/ 360520 h 548866"/>
                  <a:gd name="connsiteX90" fmla="*/ 462852 w 477107"/>
                  <a:gd name="connsiteY90" fmla="*/ 548734 h 548866"/>
                  <a:gd name="connsiteX91" fmla="*/ 477044 w 477107"/>
                  <a:gd name="connsiteY91" fmla="*/ 546829 h 548866"/>
                  <a:gd name="connsiteX92" fmla="*/ 448184 w 477107"/>
                  <a:gd name="connsiteY92" fmla="*/ 357091 h 548866"/>
                  <a:gd name="connsiteX93" fmla="*/ 162434 w 477107"/>
                  <a:gd name="connsiteY93" fmla="*/ 204024 h 548866"/>
                  <a:gd name="connsiteX94" fmla="*/ 155671 w 477107"/>
                  <a:gd name="connsiteY94" fmla="*/ 199166 h 548866"/>
                  <a:gd name="connsiteX95" fmla="*/ 155099 w 477107"/>
                  <a:gd name="connsiteY95" fmla="*/ 199166 h 548866"/>
                  <a:gd name="connsiteX96" fmla="*/ 151480 w 477107"/>
                  <a:gd name="connsiteY96" fmla="*/ 198595 h 548866"/>
                  <a:gd name="connsiteX97" fmla="*/ 151480 w 477107"/>
                  <a:gd name="connsiteY97" fmla="*/ 198595 h 548866"/>
                  <a:gd name="connsiteX98" fmla="*/ 135097 w 477107"/>
                  <a:gd name="connsiteY98" fmla="*/ 171544 h 548866"/>
                  <a:gd name="connsiteX99" fmla="*/ 135097 w 477107"/>
                  <a:gd name="connsiteY99" fmla="*/ 171544 h 548866"/>
                  <a:gd name="connsiteX100" fmla="*/ 133573 w 477107"/>
                  <a:gd name="connsiteY100" fmla="*/ 165352 h 548866"/>
                  <a:gd name="connsiteX101" fmla="*/ 132144 w 477107"/>
                  <a:gd name="connsiteY101" fmla="*/ 152875 h 548866"/>
                  <a:gd name="connsiteX102" fmla="*/ 132144 w 477107"/>
                  <a:gd name="connsiteY102" fmla="*/ 151541 h 548866"/>
                  <a:gd name="connsiteX103" fmla="*/ 132144 w 477107"/>
                  <a:gd name="connsiteY103" fmla="*/ 148588 h 548866"/>
                  <a:gd name="connsiteX104" fmla="*/ 133573 w 477107"/>
                  <a:gd name="connsiteY104" fmla="*/ 144302 h 548866"/>
                  <a:gd name="connsiteX105" fmla="*/ 143098 w 477107"/>
                  <a:gd name="connsiteY105" fmla="*/ 137349 h 548866"/>
                  <a:gd name="connsiteX106" fmla="*/ 143860 w 477107"/>
                  <a:gd name="connsiteY106" fmla="*/ 137349 h 548866"/>
                  <a:gd name="connsiteX107" fmla="*/ 157766 w 477107"/>
                  <a:gd name="connsiteY107" fmla="*/ 146874 h 548866"/>
                  <a:gd name="connsiteX108" fmla="*/ 166053 w 477107"/>
                  <a:gd name="connsiteY108" fmla="*/ 151160 h 548866"/>
                  <a:gd name="connsiteX109" fmla="*/ 171482 w 477107"/>
                  <a:gd name="connsiteY109" fmla="*/ 143445 h 548866"/>
                  <a:gd name="connsiteX110" fmla="*/ 178245 w 477107"/>
                  <a:gd name="connsiteY110" fmla="*/ 93153 h 548866"/>
                  <a:gd name="connsiteX111" fmla="*/ 182912 w 477107"/>
                  <a:gd name="connsiteY111" fmla="*/ 91438 h 548866"/>
                  <a:gd name="connsiteX112" fmla="*/ 285116 w 477107"/>
                  <a:gd name="connsiteY112" fmla="*/ 102678 h 548866"/>
                  <a:gd name="connsiteX113" fmla="*/ 304166 w 477107"/>
                  <a:gd name="connsiteY113" fmla="*/ 88867 h 548866"/>
                  <a:gd name="connsiteX114" fmla="*/ 304166 w 477107"/>
                  <a:gd name="connsiteY114" fmla="*/ 149350 h 548866"/>
                  <a:gd name="connsiteX115" fmla="*/ 309309 w 477107"/>
                  <a:gd name="connsiteY115" fmla="*/ 157637 h 548866"/>
                  <a:gd name="connsiteX116" fmla="*/ 317977 w 477107"/>
                  <a:gd name="connsiteY116" fmla="*/ 153160 h 548866"/>
                  <a:gd name="connsiteX117" fmla="*/ 333693 w 477107"/>
                  <a:gd name="connsiteY117" fmla="*/ 137063 h 548866"/>
                  <a:gd name="connsiteX118" fmla="*/ 333693 w 477107"/>
                  <a:gd name="connsiteY118" fmla="*/ 137063 h 548866"/>
                  <a:gd name="connsiteX119" fmla="*/ 338837 w 477107"/>
                  <a:gd name="connsiteY119" fmla="*/ 139349 h 548866"/>
                  <a:gd name="connsiteX120" fmla="*/ 345123 w 477107"/>
                  <a:gd name="connsiteY120" fmla="*/ 157732 h 548866"/>
                  <a:gd name="connsiteX121" fmla="*/ 344647 w 477107"/>
                  <a:gd name="connsiteY121" fmla="*/ 161638 h 548866"/>
                  <a:gd name="connsiteX122" fmla="*/ 344647 w 477107"/>
                  <a:gd name="connsiteY122" fmla="*/ 163257 h 548866"/>
                  <a:gd name="connsiteX123" fmla="*/ 342551 w 477107"/>
                  <a:gd name="connsiteY123" fmla="*/ 171544 h 548866"/>
                  <a:gd name="connsiteX124" fmla="*/ 325692 w 477107"/>
                  <a:gd name="connsiteY124" fmla="*/ 198880 h 548866"/>
                  <a:gd name="connsiteX125" fmla="*/ 325692 w 477107"/>
                  <a:gd name="connsiteY125" fmla="*/ 198880 h 548866"/>
                  <a:gd name="connsiteX126" fmla="*/ 322263 w 477107"/>
                  <a:gd name="connsiteY126" fmla="*/ 198880 h 548866"/>
                  <a:gd name="connsiteX127" fmla="*/ 315024 w 477107"/>
                  <a:gd name="connsiteY127" fmla="*/ 203643 h 548866"/>
                  <a:gd name="connsiteX128" fmla="*/ 238824 w 477107"/>
                  <a:gd name="connsiteY128" fmla="*/ 272604 h 548866"/>
                  <a:gd name="connsiteX129" fmla="*/ 162529 w 477107"/>
                  <a:gd name="connsiteY129" fmla="*/ 204024 h 548866"/>
                  <a:gd name="connsiteX130" fmla="*/ 148718 w 477107"/>
                  <a:gd name="connsiteY130" fmla="*/ 65911 h 548866"/>
                  <a:gd name="connsiteX131" fmla="*/ 153861 w 477107"/>
                  <a:gd name="connsiteY131" fmla="*/ 54767 h 548866"/>
                  <a:gd name="connsiteX132" fmla="*/ 163386 w 477107"/>
                  <a:gd name="connsiteY132" fmla="*/ 52862 h 548866"/>
                  <a:gd name="connsiteX133" fmla="*/ 172577 w 477107"/>
                  <a:gd name="connsiteY133" fmla="*/ 48052 h 548866"/>
                  <a:gd name="connsiteX134" fmla="*/ 172911 w 477107"/>
                  <a:gd name="connsiteY134" fmla="*/ 46004 h 548866"/>
                  <a:gd name="connsiteX135" fmla="*/ 172911 w 477107"/>
                  <a:gd name="connsiteY135" fmla="*/ 46004 h 548866"/>
                  <a:gd name="connsiteX136" fmla="*/ 185103 w 477107"/>
                  <a:gd name="connsiteY136" fmla="*/ 24287 h 548866"/>
                  <a:gd name="connsiteX137" fmla="*/ 251778 w 477107"/>
                  <a:gd name="connsiteY137" fmla="*/ 19429 h 548866"/>
                  <a:gd name="connsiteX138" fmla="*/ 310166 w 477107"/>
                  <a:gd name="connsiteY138" fmla="*/ 51719 h 548866"/>
                  <a:gd name="connsiteX139" fmla="*/ 315596 w 477107"/>
                  <a:gd name="connsiteY139" fmla="*/ 55434 h 548866"/>
                  <a:gd name="connsiteX140" fmla="*/ 327502 w 477107"/>
                  <a:gd name="connsiteY140" fmla="*/ 67245 h 548866"/>
                  <a:gd name="connsiteX141" fmla="*/ 330455 w 477107"/>
                  <a:gd name="connsiteY141" fmla="*/ 123347 h 548866"/>
                  <a:gd name="connsiteX142" fmla="*/ 322644 w 477107"/>
                  <a:gd name="connsiteY142" fmla="*/ 126395 h 548866"/>
                  <a:gd name="connsiteX143" fmla="*/ 311309 w 477107"/>
                  <a:gd name="connsiteY143" fmla="*/ 69245 h 548866"/>
                  <a:gd name="connsiteX144" fmla="*/ 304737 w 477107"/>
                  <a:gd name="connsiteY144" fmla="*/ 66959 h 548866"/>
                  <a:gd name="connsiteX145" fmla="*/ 299403 w 477107"/>
                  <a:gd name="connsiteY145" fmla="*/ 71341 h 548866"/>
                  <a:gd name="connsiteX146" fmla="*/ 280925 w 477107"/>
                  <a:gd name="connsiteY146" fmla="*/ 89629 h 548866"/>
                  <a:gd name="connsiteX147" fmla="*/ 188723 w 477107"/>
                  <a:gd name="connsiteY147" fmla="*/ 78103 h 548866"/>
                  <a:gd name="connsiteX148" fmla="*/ 186818 w 477107"/>
                  <a:gd name="connsiteY148" fmla="*/ 77532 h 548866"/>
                  <a:gd name="connsiteX149" fmla="*/ 169387 w 477107"/>
                  <a:gd name="connsiteY149" fmla="*/ 83152 h 548866"/>
                  <a:gd name="connsiteX150" fmla="*/ 157576 w 477107"/>
                  <a:gd name="connsiteY150" fmla="*/ 125919 h 548866"/>
                  <a:gd name="connsiteX151" fmla="*/ 149003 w 477107"/>
                  <a:gd name="connsiteY151" fmla="*/ 123157 h 548866"/>
                  <a:gd name="connsiteX152" fmla="*/ 148718 w 477107"/>
                  <a:gd name="connsiteY152" fmla="*/ 65911 h 548866"/>
                  <a:gd name="connsiteX153" fmla="*/ 276067 w 477107"/>
                  <a:gd name="connsiteY153" fmla="*/ 431100 h 548866"/>
                  <a:gd name="connsiteX154" fmla="*/ 260351 w 477107"/>
                  <a:gd name="connsiteY154" fmla="*/ 360043 h 548866"/>
                  <a:gd name="connsiteX155" fmla="*/ 279401 w 477107"/>
                  <a:gd name="connsiteY155" fmla="*/ 326325 h 548866"/>
                  <a:gd name="connsiteX156" fmla="*/ 277591 w 477107"/>
                  <a:gd name="connsiteY156" fmla="*/ 316800 h 548866"/>
                  <a:gd name="connsiteX157" fmla="*/ 255588 w 477107"/>
                  <a:gd name="connsiteY157" fmla="*/ 300703 h 548866"/>
                  <a:gd name="connsiteX158" fmla="*/ 251207 w 477107"/>
                  <a:gd name="connsiteY158" fmla="*/ 299274 h 548866"/>
                  <a:gd name="connsiteX159" fmla="*/ 224918 w 477107"/>
                  <a:gd name="connsiteY159" fmla="*/ 299274 h 548866"/>
                  <a:gd name="connsiteX160" fmla="*/ 220441 w 477107"/>
                  <a:gd name="connsiteY160" fmla="*/ 300798 h 548866"/>
                  <a:gd name="connsiteX161" fmla="*/ 199581 w 477107"/>
                  <a:gd name="connsiteY161" fmla="*/ 317562 h 548866"/>
                  <a:gd name="connsiteX162" fmla="*/ 197867 w 477107"/>
                  <a:gd name="connsiteY162" fmla="*/ 327087 h 548866"/>
                  <a:gd name="connsiteX163" fmla="*/ 216917 w 477107"/>
                  <a:gd name="connsiteY163" fmla="*/ 360805 h 548866"/>
                  <a:gd name="connsiteX164" fmla="*/ 201200 w 477107"/>
                  <a:gd name="connsiteY164" fmla="*/ 431862 h 548866"/>
                  <a:gd name="connsiteX165" fmla="*/ 164624 w 477107"/>
                  <a:gd name="connsiteY165" fmla="*/ 306894 h 548866"/>
                  <a:gd name="connsiteX166" fmla="*/ 196628 w 477107"/>
                  <a:gd name="connsiteY166" fmla="*/ 278319 h 548866"/>
                  <a:gd name="connsiteX167" fmla="*/ 196628 w 477107"/>
                  <a:gd name="connsiteY167" fmla="*/ 277081 h 548866"/>
                  <a:gd name="connsiteX168" fmla="*/ 237776 w 477107"/>
                  <a:gd name="connsiteY168" fmla="*/ 287939 h 548866"/>
                  <a:gd name="connsiteX169" fmla="*/ 256826 w 477107"/>
                  <a:gd name="connsiteY169" fmla="*/ 285844 h 548866"/>
                  <a:gd name="connsiteX170" fmla="*/ 260446 w 477107"/>
                  <a:gd name="connsiteY170" fmla="*/ 284986 h 548866"/>
                  <a:gd name="connsiteX171" fmla="*/ 269971 w 477107"/>
                  <a:gd name="connsiteY171" fmla="*/ 281938 h 548866"/>
                  <a:gd name="connsiteX172" fmla="*/ 281591 w 477107"/>
                  <a:gd name="connsiteY172" fmla="*/ 275938 h 548866"/>
                  <a:gd name="connsiteX173" fmla="*/ 311500 w 477107"/>
                  <a:gd name="connsiteY173" fmla="*/ 307751 h 54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</a:cxnLst>
                <a:rect l="l" t="t" r="r" b="b"/>
                <a:pathLst>
                  <a:path w="477107" h="548866">
                    <a:moveTo>
                      <a:pt x="448184" y="357091"/>
                    </a:moveTo>
                    <a:cubicBezTo>
                      <a:pt x="445279" y="344070"/>
                      <a:pt x="435896" y="333459"/>
                      <a:pt x="423323" y="328992"/>
                    </a:cubicBezTo>
                    <a:lnTo>
                      <a:pt x="323882" y="293178"/>
                    </a:lnTo>
                    <a:cubicBezTo>
                      <a:pt x="322063" y="292368"/>
                      <a:pt x="319987" y="292368"/>
                      <a:pt x="318167" y="293178"/>
                    </a:cubicBezTo>
                    <a:lnTo>
                      <a:pt x="318167" y="293178"/>
                    </a:lnTo>
                    <a:cubicBezTo>
                      <a:pt x="305928" y="288711"/>
                      <a:pt x="296936" y="278157"/>
                      <a:pt x="294450" y="265365"/>
                    </a:cubicBezTo>
                    <a:lnTo>
                      <a:pt x="297022" y="263079"/>
                    </a:lnTo>
                    <a:lnTo>
                      <a:pt x="299879" y="259936"/>
                    </a:lnTo>
                    <a:cubicBezTo>
                      <a:pt x="300661" y="259193"/>
                      <a:pt x="301394" y="258393"/>
                      <a:pt x="302070" y="257554"/>
                    </a:cubicBezTo>
                    <a:cubicBezTo>
                      <a:pt x="302927" y="256602"/>
                      <a:pt x="303785" y="255459"/>
                      <a:pt x="304547" y="254506"/>
                    </a:cubicBezTo>
                    <a:lnTo>
                      <a:pt x="306928" y="251458"/>
                    </a:lnTo>
                    <a:cubicBezTo>
                      <a:pt x="307404" y="250887"/>
                      <a:pt x="307880" y="250125"/>
                      <a:pt x="308357" y="249458"/>
                    </a:cubicBezTo>
                    <a:cubicBezTo>
                      <a:pt x="308833" y="248791"/>
                      <a:pt x="310547" y="246410"/>
                      <a:pt x="311500" y="244886"/>
                    </a:cubicBezTo>
                    <a:lnTo>
                      <a:pt x="312071" y="243838"/>
                    </a:lnTo>
                    <a:cubicBezTo>
                      <a:pt x="318215" y="233970"/>
                      <a:pt x="323263" y="223464"/>
                      <a:pt x="327121" y="212501"/>
                    </a:cubicBezTo>
                    <a:lnTo>
                      <a:pt x="327121" y="212501"/>
                    </a:lnTo>
                    <a:cubicBezTo>
                      <a:pt x="328959" y="212101"/>
                      <a:pt x="330750" y="211491"/>
                      <a:pt x="332455" y="210691"/>
                    </a:cubicBezTo>
                    <a:lnTo>
                      <a:pt x="333884" y="210025"/>
                    </a:lnTo>
                    <a:cubicBezTo>
                      <a:pt x="335589" y="209091"/>
                      <a:pt x="337179" y="207967"/>
                      <a:pt x="338646" y="206691"/>
                    </a:cubicBezTo>
                    <a:lnTo>
                      <a:pt x="339694" y="205738"/>
                    </a:lnTo>
                    <a:cubicBezTo>
                      <a:pt x="340904" y="204605"/>
                      <a:pt x="342056" y="203395"/>
                      <a:pt x="343123" y="202119"/>
                    </a:cubicBezTo>
                    <a:lnTo>
                      <a:pt x="344361" y="200500"/>
                    </a:lnTo>
                    <a:cubicBezTo>
                      <a:pt x="345218" y="199261"/>
                      <a:pt x="346171" y="198023"/>
                      <a:pt x="347028" y="196594"/>
                    </a:cubicBezTo>
                    <a:lnTo>
                      <a:pt x="348171" y="194594"/>
                    </a:lnTo>
                    <a:cubicBezTo>
                      <a:pt x="348981" y="193242"/>
                      <a:pt x="349705" y="191841"/>
                      <a:pt x="350362" y="190403"/>
                    </a:cubicBezTo>
                    <a:cubicBezTo>
                      <a:pt x="350933" y="189355"/>
                      <a:pt x="351314" y="188403"/>
                      <a:pt x="351791" y="187355"/>
                    </a:cubicBezTo>
                    <a:cubicBezTo>
                      <a:pt x="352267" y="186307"/>
                      <a:pt x="353219" y="184021"/>
                      <a:pt x="353886" y="182116"/>
                    </a:cubicBezTo>
                    <a:cubicBezTo>
                      <a:pt x="354553" y="180211"/>
                      <a:pt x="355791" y="176782"/>
                      <a:pt x="356363" y="174973"/>
                    </a:cubicBezTo>
                    <a:lnTo>
                      <a:pt x="356363" y="174973"/>
                    </a:lnTo>
                    <a:cubicBezTo>
                      <a:pt x="357506" y="171353"/>
                      <a:pt x="358392" y="167667"/>
                      <a:pt x="359030" y="163924"/>
                    </a:cubicBezTo>
                    <a:cubicBezTo>
                      <a:pt x="359077" y="163609"/>
                      <a:pt x="359077" y="163285"/>
                      <a:pt x="359030" y="162971"/>
                    </a:cubicBezTo>
                    <a:cubicBezTo>
                      <a:pt x="359458" y="160447"/>
                      <a:pt x="359715" y="157904"/>
                      <a:pt x="359792" y="155351"/>
                    </a:cubicBezTo>
                    <a:cubicBezTo>
                      <a:pt x="360344" y="148798"/>
                      <a:pt x="359125" y="142226"/>
                      <a:pt x="356267" y="136301"/>
                    </a:cubicBezTo>
                    <a:cubicBezTo>
                      <a:pt x="353962" y="132358"/>
                      <a:pt x="350686" y="129081"/>
                      <a:pt x="346742" y="126776"/>
                    </a:cubicBezTo>
                    <a:lnTo>
                      <a:pt x="343218" y="124490"/>
                    </a:lnTo>
                    <a:cubicBezTo>
                      <a:pt x="344456" y="112108"/>
                      <a:pt x="346552" y="80580"/>
                      <a:pt x="339599" y="61530"/>
                    </a:cubicBezTo>
                    <a:cubicBezTo>
                      <a:pt x="336922" y="51700"/>
                      <a:pt x="329359" y="43956"/>
                      <a:pt x="319596" y="41051"/>
                    </a:cubicBezTo>
                    <a:cubicBezTo>
                      <a:pt x="304166" y="16286"/>
                      <a:pt x="271971" y="8761"/>
                      <a:pt x="252921" y="4475"/>
                    </a:cubicBezTo>
                    <a:cubicBezTo>
                      <a:pt x="217869" y="-3621"/>
                      <a:pt x="191390" y="-1049"/>
                      <a:pt x="174435" y="12190"/>
                    </a:cubicBezTo>
                    <a:cubicBezTo>
                      <a:pt x="166194" y="18848"/>
                      <a:pt x="160480" y="28126"/>
                      <a:pt x="158243" y="38479"/>
                    </a:cubicBezTo>
                    <a:cubicBezTo>
                      <a:pt x="153518" y="38736"/>
                      <a:pt x="148962" y="40318"/>
                      <a:pt x="145098" y="43051"/>
                    </a:cubicBezTo>
                    <a:cubicBezTo>
                      <a:pt x="138412" y="48138"/>
                      <a:pt x="134302" y="55900"/>
                      <a:pt x="133859" y="64292"/>
                    </a:cubicBezTo>
                    <a:cubicBezTo>
                      <a:pt x="132436" y="84237"/>
                      <a:pt x="132436" y="104259"/>
                      <a:pt x="133859" y="124204"/>
                    </a:cubicBezTo>
                    <a:cubicBezTo>
                      <a:pt x="128961" y="126386"/>
                      <a:pt x="124842" y="130005"/>
                      <a:pt x="122048" y="134587"/>
                    </a:cubicBezTo>
                    <a:cubicBezTo>
                      <a:pt x="122048" y="135253"/>
                      <a:pt x="121476" y="136206"/>
                      <a:pt x="121095" y="136968"/>
                    </a:cubicBezTo>
                    <a:lnTo>
                      <a:pt x="121095" y="136968"/>
                    </a:lnTo>
                    <a:cubicBezTo>
                      <a:pt x="120065" y="138920"/>
                      <a:pt x="119296" y="141006"/>
                      <a:pt x="118809" y="143159"/>
                    </a:cubicBezTo>
                    <a:cubicBezTo>
                      <a:pt x="116637" y="153751"/>
                      <a:pt x="117461" y="164733"/>
                      <a:pt x="121190" y="174877"/>
                    </a:cubicBezTo>
                    <a:lnTo>
                      <a:pt x="121190" y="174877"/>
                    </a:lnTo>
                    <a:lnTo>
                      <a:pt x="121190" y="174877"/>
                    </a:lnTo>
                    <a:lnTo>
                      <a:pt x="121190" y="175735"/>
                    </a:lnTo>
                    <a:cubicBezTo>
                      <a:pt x="123636" y="184898"/>
                      <a:pt x="127771" y="193518"/>
                      <a:pt x="133382" y="201166"/>
                    </a:cubicBezTo>
                    <a:lnTo>
                      <a:pt x="133382" y="201738"/>
                    </a:lnTo>
                    <a:cubicBezTo>
                      <a:pt x="134292" y="202909"/>
                      <a:pt x="135278" y="204024"/>
                      <a:pt x="136335" y="205072"/>
                    </a:cubicBezTo>
                    <a:lnTo>
                      <a:pt x="137478" y="206215"/>
                    </a:lnTo>
                    <a:lnTo>
                      <a:pt x="139955" y="208120"/>
                    </a:lnTo>
                    <a:lnTo>
                      <a:pt x="141764" y="209358"/>
                    </a:lnTo>
                    <a:cubicBezTo>
                      <a:pt x="142454" y="209815"/>
                      <a:pt x="143187" y="210196"/>
                      <a:pt x="143955" y="210501"/>
                    </a:cubicBezTo>
                    <a:lnTo>
                      <a:pt x="145955" y="211453"/>
                    </a:lnTo>
                    <a:cubicBezTo>
                      <a:pt x="146976" y="211825"/>
                      <a:pt x="148028" y="212111"/>
                      <a:pt x="149099" y="212311"/>
                    </a:cubicBezTo>
                    <a:lnTo>
                      <a:pt x="149956" y="212311"/>
                    </a:lnTo>
                    <a:cubicBezTo>
                      <a:pt x="152242" y="218311"/>
                      <a:pt x="154623" y="224026"/>
                      <a:pt x="157195" y="229360"/>
                    </a:cubicBezTo>
                    <a:cubicBezTo>
                      <a:pt x="163680" y="243314"/>
                      <a:pt x="172875" y="255849"/>
                      <a:pt x="184246" y="266222"/>
                    </a:cubicBezTo>
                    <a:lnTo>
                      <a:pt x="183579" y="266222"/>
                    </a:lnTo>
                    <a:cubicBezTo>
                      <a:pt x="183579" y="266222"/>
                      <a:pt x="187389" y="278128"/>
                      <a:pt x="158052" y="292130"/>
                    </a:cubicBezTo>
                    <a:cubicBezTo>
                      <a:pt x="156369" y="291463"/>
                      <a:pt x="154496" y="291463"/>
                      <a:pt x="152813" y="292130"/>
                    </a:cubicBezTo>
                    <a:lnTo>
                      <a:pt x="54325" y="329278"/>
                    </a:lnTo>
                    <a:cubicBezTo>
                      <a:pt x="41512" y="333792"/>
                      <a:pt x="31934" y="344594"/>
                      <a:pt x="28988" y="357853"/>
                    </a:cubicBezTo>
                    <a:cubicBezTo>
                      <a:pt x="18511" y="405478"/>
                      <a:pt x="413" y="541114"/>
                      <a:pt x="-63" y="546829"/>
                    </a:cubicBezTo>
                    <a:lnTo>
                      <a:pt x="14129" y="548734"/>
                    </a:lnTo>
                    <a:cubicBezTo>
                      <a:pt x="14129" y="547305"/>
                      <a:pt x="32608" y="407573"/>
                      <a:pt x="42704" y="360901"/>
                    </a:cubicBezTo>
                    <a:cubicBezTo>
                      <a:pt x="44615" y="352404"/>
                      <a:pt x="50771" y="345489"/>
                      <a:pt x="58992" y="342613"/>
                    </a:cubicBezTo>
                    <a:lnTo>
                      <a:pt x="150908" y="309466"/>
                    </a:lnTo>
                    <a:lnTo>
                      <a:pt x="195581" y="461866"/>
                    </a:lnTo>
                    <a:cubicBezTo>
                      <a:pt x="196467" y="465037"/>
                      <a:pt x="199434" y="467171"/>
                      <a:pt x="202724" y="467009"/>
                    </a:cubicBezTo>
                    <a:cubicBezTo>
                      <a:pt x="205952" y="466838"/>
                      <a:pt x="208674" y="464542"/>
                      <a:pt x="209392" y="461389"/>
                    </a:cubicBezTo>
                    <a:lnTo>
                      <a:pt x="231776" y="360424"/>
                    </a:lnTo>
                    <a:cubicBezTo>
                      <a:pt x="232159" y="358672"/>
                      <a:pt x="231887" y="356843"/>
                      <a:pt x="231014" y="355281"/>
                    </a:cubicBezTo>
                    <a:lnTo>
                      <a:pt x="213488" y="324515"/>
                    </a:lnTo>
                    <a:lnTo>
                      <a:pt x="227585" y="313180"/>
                    </a:lnTo>
                    <a:lnTo>
                      <a:pt x="248825" y="313180"/>
                    </a:lnTo>
                    <a:lnTo>
                      <a:pt x="263684" y="324610"/>
                    </a:lnTo>
                    <a:lnTo>
                      <a:pt x="246063" y="355281"/>
                    </a:lnTo>
                    <a:cubicBezTo>
                      <a:pt x="245190" y="356843"/>
                      <a:pt x="244918" y="358672"/>
                      <a:pt x="245301" y="360424"/>
                    </a:cubicBezTo>
                    <a:lnTo>
                      <a:pt x="267590" y="461389"/>
                    </a:lnTo>
                    <a:cubicBezTo>
                      <a:pt x="268371" y="464542"/>
                      <a:pt x="271114" y="466819"/>
                      <a:pt x="274352" y="467009"/>
                    </a:cubicBezTo>
                    <a:cubicBezTo>
                      <a:pt x="277619" y="467161"/>
                      <a:pt x="280553" y="465028"/>
                      <a:pt x="281401" y="461866"/>
                    </a:cubicBezTo>
                    <a:lnTo>
                      <a:pt x="326168" y="309466"/>
                    </a:lnTo>
                    <a:lnTo>
                      <a:pt x="418466" y="342708"/>
                    </a:lnTo>
                    <a:cubicBezTo>
                      <a:pt x="426400" y="345603"/>
                      <a:pt x="432344" y="352300"/>
                      <a:pt x="434277" y="360520"/>
                    </a:cubicBezTo>
                    <a:cubicBezTo>
                      <a:pt x="444564" y="407002"/>
                      <a:pt x="462852" y="547305"/>
                      <a:pt x="462852" y="548734"/>
                    </a:cubicBezTo>
                    <a:lnTo>
                      <a:pt x="477044" y="546829"/>
                    </a:lnTo>
                    <a:cubicBezTo>
                      <a:pt x="476568" y="540733"/>
                      <a:pt x="458661" y="404144"/>
                      <a:pt x="448184" y="357091"/>
                    </a:cubicBezTo>
                    <a:close/>
                    <a:moveTo>
                      <a:pt x="162434" y="204024"/>
                    </a:moveTo>
                    <a:cubicBezTo>
                      <a:pt x="161430" y="201138"/>
                      <a:pt x="158724" y="199195"/>
                      <a:pt x="155671" y="199166"/>
                    </a:cubicBezTo>
                    <a:lnTo>
                      <a:pt x="155099" y="199166"/>
                    </a:lnTo>
                    <a:cubicBezTo>
                      <a:pt x="153867" y="199214"/>
                      <a:pt x="152638" y="199014"/>
                      <a:pt x="151480" y="198595"/>
                    </a:cubicBezTo>
                    <a:lnTo>
                      <a:pt x="151480" y="198595"/>
                    </a:lnTo>
                    <a:cubicBezTo>
                      <a:pt x="143193" y="194880"/>
                      <a:pt x="137383" y="178973"/>
                      <a:pt x="135097" y="171544"/>
                    </a:cubicBezTo>
                    <a:lnTo>
                      <a:pt x="135097" y="171544"/>
                    </a:lnTo>
                    <a:cubicBezTo>
                      <a:pt x="134477" y="169505"/>
                      <a:pt x="133968" y="167438"/>
                      <a:pt x="133573" y="165352"/>
                    </a:cubicBezTo>
                    <a:cubicBezTo>
                      <a:pt x="132579" y="161266"/>
                      <a:pt x="132098" y="157075"/>
                      <a:pt x="132144" y="152875"/>
                    </a:cubicBezTo>
                    <a:cubicBezTo>
                      <a:pt x="132093" y="152436"/>
                      <a:pt x="132093" y="151989"/>
                      <a:pt x="132144" y="151541"/>
                    </a:cubicBezTo>
                    <a:cubicBezTo>
                      <a:pt x="132040" y="150560"/>
                      <a:pt x="132040" y="149569"/>
                      <a:pt x="132144" y="148588"/>
                    </a:cubicBezTo>
                    <a:cubicBezTo>
                      <a:pt x="132433" y="147102"/>
                      <a:pt x="132913" y="145664"/>
                      <a:pt x="133573" y="144302"/>
                    </a:cubicBezTo>
                    <a:cubicBezTo>
                      <a:pt x="135669" y="140787"/>
                      <a:pt x="139109" y="138273"/>
                      <a:pt x="143098" y="137349"/>
                    </a:cubicBezTo>
                    <a:cubicBezTo>
                      <a:pt x="143098" y="137349"/>
                      <a:pt x="143098" y="137349"/>
                      <a:pt x="143860" y="137349"/>
                    </a:cubicBezTo>
                    <a:cubicBezTo>
                      <a:pt x="149878" y="137777"/>
                      <a:pt x="155196" y="141416"/>
                      <a:pt x="157766" y="146874"/>
                    </a:cubicBezTo>
                    <a:cubicBezTo>
                      <a:pt x="159052" y="150188"/>
                      <a:pt x="162605" y="152027"/>
                      <a:pt x="166053" y="151160"/>
                    </a:cubicBezTo>
                    <a:cubicBezTo>
                      <a:pt x="169545" y="150322"/>
                      <a:pt x="171870" y="147017"/>
                      <a:pt x="171482" y="143445"/>
                    </a:cubicBezTo>
                    <a:cubicBezTo>
                      <a:pt x="169863" y="128110"/>
                      <a:pt x="170244" y="100963"/>
                      <a:pt x="178245" y="93153"/>
                    </a:cubicBezTo>
                    <a:cubicBezTo>
                      <a:pt x="179480" y="91934"/>
                      <a:pt x="181182" y="91305"/>
                      <a:pt x="182912" y="91438"/>
                    </a:cubicBezTo>
                    <a:cubicBezTo>
                      <a:pt x="191675" y="95058"/>
                      <a:pt x="248540" y="117632"/>
                      <a:pt x="285116" y="102678"/>
                    </a:cubicBezTo>
                    <a:cubicBezTo>
                      <a:pt x="292545" y="99792"/>
                      <a:pt x="299108" y="95029"/>
                      <a:pt x="304166" y="88867"/>
                    </a:cubicBezTo>
                    <a:cubicBezTo>
                      <a:pt x="309166" y="108717"/>
                      <a:pt x="309166" y="129500"/>
                      <a:pt x="304166" y="149350"/>
                    </a:cubicBezTo>
                    <a:cubicBezTo>
                      <a:pt x="303480" y="153027"/>
                      <a:pt x="305709" y="156618"/>
                      <a:pt x="309309" y="157637"/>
                    </a:cubicBezTo>
                    <a:cubicBezTo>
                      <a:pt x="312929" y="158656"/>
                      <a:pt x="316720" y="156704"/>
                      <a:pt x="317977" y="153160"/>
                    </a:cubicBezTo>
                    <a:cubicBezTo>
                      <a:pt x="319815" y="145293"/>
                      <a:pt x="325864" y="139082"/>
                      <a:pt x="333693" y="137063"/>
                    </a:cubicBezTo>
                    <a:lnTo>
                      <a:pt x="333693" y="137063"/>
                    </a:lnTo>
                    <a:cubicBezTo>
                      <a:pt x="335512" y="137558"/>
                      <a:pt x="337246" y="138330"/>
                      <a:pt x="338837" y="139349"/>
                    </a:cubicBezTo>
                    <a:cubicBezTo>
                      <a:pt x="343933" y="143997"/>
                      <a:pt x="346304" y="150931"/>
                      <a:pt x="345123" y="157732"/>
                    </a:cubicBezTo>
                    <a:cubicBezTo>
                      <a:pt x="345056" y="159047"/>
                      <a:pt x="344895" y="160352"/>
                      <a:pt x="344647" y="161638"/>
                    </a:cubicBezTo>
                    <a:lnTo>
                      <a:pt x="344647" y="163257"/>
                    </a:lnTo>
                    <a:cubicBezTo>
                      <a:pt x="344142" y="166067"/>
                      <a:pt x="343437" y="168829"/>
                      <a:pt x="342551" y="171544"/>
                    </a:cubicBezTo>
                    <a:cubicBezTo>
                      <a:pt x="339503" y="181069"/>
                      <a:pt x="333026" y="195832"/>
                      <a:pt x="325692" y="198880"/>
                    </a:cubicBezTo>
                    <a:lnTo>
                      <a:pt x="325692" y="198880"/>
                    </a:lnTo>
                    <a:cubicBezTo>
                      <a:pt x="324559" y="199119"/>
                      <a:pt x="323397" y="199119"/>
                      <a:pt x="322263" y="198880"/>
                    </a:cubicBezTo>
                    <a:cubicBezTo>
                      <a:pt x="319044" y="198623"/>
                      <a:pt x="316062" y="200585"/>
                      <a:pt x="315024" y="203643"/>
                    </a:cubicBezTo>
                    <a:cubicBezTo>
                      <a:pt x="299498" y="249458"/>
                      <a:pt x="273876" y="272604"/>
                      <a:pt x="238824" y="272604"/>
                    </a:cubicBezTo>
                    <a:cubicBezTo>
                      <a:pt x="203772" y="272604"/>
                      <a:pt x="177959" y="249839"/>
                      <a:pt x="162529" y="204024"/>
                    </a:cubicBezTo>
                    <a:close/>
                    <a:moveTo>
                      <a:pt x="148718" y="65911"/>
                    </a:moveTo>
                    <a:cubicBezTo>
                      <a:pt x="148818" y="61644"/>
                      <a:pt x="150680" y="57615"/>
                      <a:pt x="153861" y="54767"/>
                    </a:cubicBezTo>
                    <a:cubicBezTo>
                      <a:pt x="156691" y="52976"/>
                      <a:pt x="160085" y="52300"/>
                      <a:pt x="163386" y="52862"/>
                    </a:cubicBezTo>
                    <a:cubicBezTo>
                      <a:pt x="167251" y="54072"/>
                      <a:pt x="171366" y="51919"/>
                      <a:pt x="172577" y="48052"/>
                    </a:cubicBezTo>
                    <a:cubicBezTo>
                      <a:pt x="172785" y="47395"/>
                      <a:pt x="172898" y="46699"/>
                      <a:pt x="172911" y="46004"/>
                    </a:cubicBezTo>
                    <a:lnTo>
                      <a:pt x="172911" y="46004"/>
                    </a:lnTo>
                    <a:cubicBezTo>
                      <a:pt x="173907" y="37422"/>
                      <a:pt x="178298" y="29602"/>
                      <a:pt x="185103" y="24287"/>
                    </a:cubicBezTo>
                    <a:cubicBezTo>
                      <a:pt x="198248" y="14000"/>
                      <a:pt x="221298" y="12286"/>
                      <a:pt x="251778" y="19429"/>
                    </a:cubicBezTo>
                    <a:cubicBezTo>
                      <a:pt x="268161" y="23144"/>
                      <a:pt x="298546" y="30288"/>
                      <a:pt x="310166" y="51719"/>
                    </a:cubicBezTo>
                    <a:cubicBezTo>
                      <a:pt x="311252" y="53776"/>
                      <a:pt x="313281" y="55167"/>
                      <a:pt x="315596" y="55434"/>
                    </a:cubicBezTo>
                    <a:cubicBezTo>
                      <a:pt x="317596" y="55434"/>
                      <a:pt x="323597" y="56386"/>
                      <a:pt x="327502" y="67245"/>
                    </a:cubicBezTo>
                    <a:cubicBezTo>
                      <a:pt x="333312" y="83247"/>
                      <a:pt x="331502" y="111536"/>
                      <a:pt x="330455" y="123347"/>
                    </a:cubicBezTo>
                    <a:cubicBezTo>
                      <a:pt x="327731" y="124023"/>
                      <a:pt x="325111" y="125052"/>
                      <a:pt x="322644" y="126395"/>
                    </a:cubicBezTo>
                    <a:cubicBezTo>
                      <a:pt x="325597" y="86485"/>
                      <a:pt x="313119" y="70960"/>
                      <a:pt x="311309" y="69245"/>
                    </a:cubicBezTo>
                    <a:cubicBezTo>
                      <a:pt x="309671" y="67378"/>
                      <a:pt x="307176" y="66511"/>
                      <a:pt x="304737" y="66959"/>
                    </a:cubicBezTo>
                    <a:cubicBezTo>
                      <a:pt x="302327" y="67407"/>
                      <a:pt x="300308" y="69064"/>
                      <a:pt x="299403" y="71341"/>
                    </a:cubicBezTo>
                    <a:cubicBezTo>
                      <a:pt x="296069" y="79751"/>
                      <a:pt x="289364" y="86380"/>
                      <a:pt x="280925" y="89629"/>
                    </a:cubicBezTo>
                    <a:cubicBezTo>
                      <a:pt x="247587" y="103249"/>
                      <a:pt x="189294" y="78294"/>
                      <a:pt x="188723" y="78103"/>
                    </a:cubicBezTo>
                    <a:cubicBezTo>
                      <a:pt x="188117" y="77827"/>
                      <a:pt x="187476" y="77637"/>
                      <a:pt x="186818" y="77532"/>
                    </a:cubicBezTo>
                    <a:cubicBezTo>
                      <a:pt x="180445" y="76541"/>
                      <a:pt x="173981" y="78627"/>
                      <a:pt x="169387" y="83152"/>
                    </a:cubicBezTo>
                    <a:cubicBezTo>
                      <a:pt x="159862" y="92677"/>
                      <a:pt x="157766" y="111727"/>
                      <a:pt x="157576" y="125919"/>
                    </a:cubicBezTo>
                    <a:cubicBezTo>
                      <a:pt x="154856" y="124614"/>
                      <a:pt x="151972" y="123690"/>
                      <a:pt x="149003" y="123157"/>
                    </a:cubicBezTo>
                    <a:cubicBezTo>
                      <a:pt x="147550" y="104107"/>
                      <a:pt x="147455" y="84980"/>
                      <a:pt x="148718" y="65911"/>
                    </a:cubicBezTo>
                    <a:close/>
                    <a:moveTo>
                      <a:pt x="276067" y="431100"/>
                    </a:moveTo>
                    <a:lnTo>
                      <a:pt x="260351" y="360043"/>
                    </a:lnTo>
                    <a:lnTo>
                      <a:pt x="279401" y="326325"/>
                    </a:lnTo>
                    <a:cubicBezTo>
                      <a:pt x="281325" y="323153"/>
                      <a:pt x="280544" y="319038"/>
                      <a:pt x="277591" y="316800"/>
                    </a:cubicBezTo>
                    <a:lnTo>
                      <a:pt x="255588" y="300703"/>
                    </a:lnTo>
                    <a:cubicBezTo>
                      <a:pt x="254325" y="299760"/>
                      <a:pt x="252785" y="299255"/>
                      <a:pt x="251207" y="299274"/>
                    </a:cubicBezTo>
                    <a:lnTo>
                      <a:pt x="224918" y="299274"/>
                    </a:lnTo>
                    <a:cubicBezTo>
                      <a:pt x="223302" y="299302"/>
                      <a:pt x="221737" y="299836"/>
                      <a:pt x="220441" y="300798"/>
                    </a:cubicBezTo>
                    <a:lnTo>
                      <a:pt x="199581" y="317562"/>
                    </a:lnTo>
                    <a:cubicBezTo>
                      <a:pt x="196576" y="319781"/>
                      <a:pt x="195824" y="323963"/>
                      <a:pt x="197867" y="327087"/>
                    </a:cubicBezTo>
                    <a:lnTo>
                      <a:pt x="216917" y="360805"/>
                    </a:lnTo>
                    <a:lnTo>
                      <a:pt x="201200" y="431862"/>
                    </a:lnTo>
                    <a:lnTo>
                      <a:pt x="164624" y="306894"/>
                    </a:lnTo>
                    <a:cubicBezTo>
                      <a:pt x="181865" y="298607"/>
                      <a:pt x="193199" y="288987"/>
                      <a:pt x="196628" y="278319"/>
                    </a:cubicBezTo>
                    <a:cubicBezTo>
                      <a:pt x="196669" y="277909"/>
                      <a:pt x="196669" y="277490"/>
                      <a:pt x="196628" y="277081"/>
                    </a:cubicBezTo>
                    <a:cubicBezTo>
                      <a:pt x="209117" y="284339"/>
                      <a:pt x="223333" y="288091"/>
                      <a:pt x="237776" y="287939"/>
                    </a:cubicBezTo>
                    <a:cubicBezTo>
                      <a:pt x="244184" y="287939"/>
                      <a:pt x="250572" y="287234"/>
                      <a:pt x="256826" y="285844"/>
                    </a:cubicBezTo>
                    <a:lnTo>
                      <a:pt x="260446" y="284986"/>
                    </a:lnTo>
                    <a:cubicBezTo>
                      <a:pt x="263694" y="284224"/>
                      <a:pt x="266885" y="283205"/>
                      <a:pt x="269971" y="281938"/>
                    </a:cubicBezTo>
                    <a:cubicBezTo>
                      <a:pt x="274019" y="280300"/>
                      <a:pt x="277915" y="278290"/>
                      <a:pt x="281591" y="275938"/>
                    </a:cubicBezTo>
                    <a:cubicBezTo>
                      <a:pt x="286068" y="290616"/>
                      <a:pt x="297127" y="302379"/>
                      <a:pt x="311500" y="3077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9B9F27BA-1100-4D0D-B3E1-915219BBE8BA}"/>
                  </a:ext>
                </a:extLst>
              </p:cNvPr>
              <p:cNvSpPr/>
              <p:nvPr/>
            </p:nvSpPr>
            <p:spPr>
              <a:xfrm>
                <a:off x="1324572" y="1695324"/>
                <a:ext cx="90392" cy="14287"/>
              </a:xfrm>
              <a:custGeom>
                <a:avLst/>
                <a:gdLst>
                  <a:gd name="connsiteX0" fmla="*/ 0 w 90392"/>
                  <a:gd name="connsiteY0" fmla="*/ 0 h 14287"/>
                  <a:gd name="connsiteX1" fmla="*/ 90392 w 90392"/>
                  <a:gd name="connsiteY1" fmla="*/ 0 h 14287"/>
                  <a:gd name="connsiteX2" fmla="*/ 90392 w 90392"/>
                  <a:gd name="connsiteY2" fmla="*/ 14287 h 14287"/>
                  <a:gd name="connsiteX3" fmla="*/ 0 w 90392"/>
                  <a:gd name="connsiteY3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92" h="14287">
                    <a:moveTo>
                      <a:pt x="0" y="0"/>
                    </a:moveTo>
                    <a:lnTo>
                      <a:pt x="90392" y="0"/>
                    </a:lnTo>
                    <a:lnTo>
                      <a:pt x="90392" y="14287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4AD6223F-5041-4434-A0BD-163395462C8D}"/>
                </a:ext>
              </a:extLst>
            </p:cNvPr>
            <p:cNvGrpSpPr/>
            <p:nvPr/>
          </p:nvGrpSpPr>
          <p:grpSpPr>
            <a:xfrm>
              <a:off x="1891976" y="1278977"/>
              <a:ext cx="439483" cy="547696"/>
              <a:chOff x="1891976" y="1278977"/>
              <a:chExt cx="439483" cy="547696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915ADA58-3D75-474D-8765-4D21B30566F8}"/>
                  </a:ext>
                </a:extLst>
              </p:cNvPr>
              <p:cNvSpPr/>
              <p:nvPr/>
            </p:nvSpPr>
            <p:spPr>
              <a:xfrm>
                <a:off x="2184394" y="1697610"/>
                <a:ext cx="97250" cy="14287"/>
              </a:xfrm>
              <a:custGeom>
                <a:avLst/>
                <a:gdLst>
                  <a:gd name="connsiteX0" fmla="*/ 90044 w 97250"/>
                  <a:gd name="connsiteY0" fmla="*/ 14154 h 14287"/>
                  <a:gd name="connsiteX1" fmla="*/ 7081 w 97250"/>
                  <a:gd name="connsiteY1" fmla="*/ 14154 h 14287"/>
                  <a:gd name="connsiteX2" fmla="*/ -63 w 97250"/>
                  <a:gd name="connsiteY2" fmla="*/ 7010 h 14287"/>
                  <a:gd name="connsiteX3" fmla="*/ 7081 w 97250"/>
                  <a:gd name="connsiteY3" fmla="*/ -133 h 14287"/>
                  <a:gd name="connsiteX4" fmla="*/ 90044 w 97250"/>
                  <a:gd name="connsiteY4" fmla="*/ -133 h 14287"/>
                  <a:gd name="connsiteX5" fmla="*/ 97187 w 97250"/>
                  <a:gd name="connsiteY5" fmla="*/ 7010 h 14287"/>
                  <a:gd name="connsiteX6" fmla="*/ 90044 w 97250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50" h="14287">
                    <a:moveTo>
                      <a:pt x="90044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90044" y="-133"/>
                    </a:lnTo>
                    <a:cubicBezTo>
                      <a:pt x="93987" y="-133"/>
                      <a:pt x="97187" y="3067"/>
                      <a:pt x="97187" y="7010"/>
                    </a:cubicBezTo>
                    <a:cubicBezTo>
                      <a:pt x="97187" y="10954"/>
                      <a:pt x="93987" y="14154"/>
                      <a:pt x="90044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973B0A40-EC51-4E5C-AAC8-F4237298A5E7}"/>
                  </a:ext>
                </a:extLst>
              </p:cNvPr>
              <p:cNvSpPr/>
              <p:nvPr/>
            </p:nvSpPr>
            <p:spPr>
              <a:xfrm>
                <a:off x="1891976" y="1278977"/>
                <a:ext cx="439483" cy="547696"/>
              </a:xfrm>
              <a:custGeom>
                <a:avLst/>
                <a:gdLst>
                  <a:gd name="connsiteX0" fmla="*/ 412465 w 439483"/>
                  <a:gd name="connsiteY0" fmla="*/ 364492 h 547696"/>
                  <a:gd name="connsiteX1" fmla="*/ 389700 w 439483"/>
                  <a:gd name="connsiteY1" fmla="*/ 338394 h 547696"/>
                  <a:gd name="connsiteX2" fmla="*/ 389700 w 439483"/>
                  <a:gd name="connsiteY2" fmla="*/ 338394 h 547696"/>
                  <a:gd name="connsiteX3" fmla="*/ 340932 w 439483"/>
                  <a:gd name="connsiteY3" fmla="*/ 169992 h 547696"/>
                  <a:gd name="connsiteX4" fmla="*/ 339694 w 439483"/>
                  <a:gd name="connsiteY4" fmla="*/ 156466 h 547696"/>
                  <a:gd name="connsiteX5" fmla="*/ 337599 w 439483"/>
                  <a:gd name="connsiteY5" fmla="*/ 123605 h 547696"/>
                  <a:gd name="connsiteX6" fmla="*/ 284544 w 439483"/>
                  <a:gd name="connsiteY6" fmla="*/ 9972 h 547696"/>
                  <a:gd name="connsiteX7" fmla="*/ 152337 w 439483"/>
                  <a:gd name="connsiteY7" fmla="*/ 25688 h 547696"/>
                  <a:gd name="connsiteX8" fmla="*/ 126429 w 439483"/>
                  <a:gd name="connsiteY8" fmla="*/ 30260 h 547696"/>
                  <a:gd name="connsiteX9" fmla="*/ 95854 w 439483"/>
                  <a:gd name="connsiteY9" fmla="*/ 150847 h 547696"/>
                  <a:gd name="connsiteX10" fmla="*/ 52801 w 439483"/>
                  <a:gd name="connsiteY10" fmla="*/ 337156 h 547696"/>
                  <a:gd name="connsiteX11" fmla="*/ 50229 w 439483"/>
                  <a:gd name="connsiteY11" fmla="*/ 338108 h 547696"/>
                  <a:gd name="connsiteX12" fmla="*/ 26703 w 439483"/>
                  <a:gd name="connsiteY12" fmla="*/ 364778 h 547696"/>
                  <a:gd name="connsiteX13" fmla="*/ -63 w 439483"/>
                  <a:gd name="connsiteY13" fmla="*/ 545753 h 547696"/>
                  <a:gd name="connsiteX14" fmla="*/ 14129 w 439483"/>
                  <a:gd name="connsiteY14" fmla="*/ 547468 h 547696"/>
                  <a:gd name="connsiteX15" fmla="*/ 40609 w 439483"/>
                  <a:gd name="connsiteY15" fmla="*/ 367445 h 547696"/>
                  <a:gd name="connsiteX16" fmla="*/ 54992 w 439483"/>
                  <a:gd name="connsiteY16" fmla="*/ 351157 h 547696"/>
                  <a:gd name="connsiteX17" fmla="*/ 59087 w 439483"/>
                  <a:gd name="connsiteY17" fmla="*/ 349633 h 547696"/>
                  <a:gd name="connsiteX18" fmla="*/ 141098 w 439483"/>
                  <a:gd name="connsiteY18" fmla="*/ 320106 h 547696"/>
                  <a:gd name="connsiteX19" fmla="*/ 212535 w 439483"/>
                  <a:gd name="connsiteY19" fmla="*/ 366969 h 547696"/>
                  <a:gd name="connsiteX20" fmla="*/ 212535 w 439483"/>
                  <a:gd name="connsiteY20" fmla="*/ 502414 h 547696"/>
                  <a:gd name="connsiteX21" fmla="*/ 219679 w 439483"/>
                  <a:gd name="connsiteY21" fmla="*/ 509558 h 547696"/>
                  <a:gd name="connsiteX22" fmla="*/ 226823 w 439483"/>
                  <a:gd name="connsiteY22" fmla="*/ 502414 h 547696"/>
                  <a:gd name="connsiteX23" fmla="*/ 226823 w 439483"/>
                  <a:gd name="connsiteY23" fmla="*/ 367826 h 547696"/>
                  <a:gd name="connsiteX24" fmla="*/ 298355 w 439483"/>
                  <a:gd name="connsiteY24" fmla="*/ 320201 h 547696"/>
                  <a:gd name="connsiteX25" fmla="*/ 384557 w 439483"/>
                  <a:gd name="connsiteY25" fmla="*/ 351253 h 547696"/>
                  <a:gd name="connsiteX26" fmla="*/ 398654 w 439483"/>
                  <a:gd name="connsiteY26" fmla="*/ 367159 h 547696"/>
                  <a:gd name="connsiteX27" fmla="*/ 425228 w 439483"/>
                  <a:gd name="connsiteY27" fmla="*/ 547563 h 547696"/>
                  <a:gd name="connsiteX28" fmla="*/ 439421 w 439483"/>
                  <a:gd name="connsiteY28" fmla="*/ 545848 h 547696"/>
                  <a:gd name="connsiteX29" fmla="*/ 412465 w 439483"/>
                  <a:gd name="connsiteY29" fmla="*/ 364492 h 547696"/>
                  <a:gd name="connsiteX30" fmla="*/ 292831 w 439483"/>
                  <a:gd name="connsiteY30" fmla="*/ 303532 h 547696"/>
                  <a:gd name="connsiteX31" fmla="*/ 292069 w 439483"/>
                  <a:gd name="connsiteY31" fmla="*/ 304675 h 547696"/>
                  <a:gd name="connsiteX32" fmla="*/ 278353 w 439483"/>
                  <a:gd name="connsiteY32" fmla="*/ 298675 h 547696"/>
                  <a:gd name="connsiteX33" fmla="*/ 272066 w 439483"/>
                  <a:gd name="connsiteY33" fmla="*/ 280958 h 547696"/>
                  <a:gd name="connsiteX34" fmla="*/ 272828 w 439483"/>
                  <a:gd name="connsiteY34" fmla="*/ 280196 h 547696"/>
                  <a:gd name="connsiteX35" fmla="*/ 275400 w 439483"/>
                  <a:gd name="connsiteY35" fmla="*/ 277815 h 547696"/>
                  <a:gd name="connsiteX36" fmla="*/ 278258 w 439483"/>
                  <a:gd name="connsiteY36" fmla="*/ 275053 h 547696"/>
                  <a:gd name="connsiteX37" fmla="*/ 280734 w 439483"/>
                  <a:gd name="connsiteY37" fmla="*/ 272481 h 547696"/>
                  <a:gd name="connsiteX38" fmla="*/ 283496 w 439483"/>
                  <a:gd name="connsiteY38" fmla="*/ 269433 h 547696"/>
                  <a:gd name="connsiteX39" fmla="*/ 285782 w 439483"/>
                  <a:gd name="connsiteY39" fmla="*/ 266480 h 547696"/>
                  <a:gd name="connsiteX40" fmla="*/ 288354 w 439483"/>
                  <a:gd name="connsiteY40" fmla="*/ 263146 h 547696"/>
                  <a:gd name="connsiteX41" fmla="*/ 290545 w 439483"/>
                  <a:gd name="connsiteY41" fmla="*/ 259908 h 547696"/>
                  <a:gd name="connsiteX42" fmla="*/ 292926 w 439483"/>
                  <a:gd name="connsiteY42" fmla="*/ 256288 h 547696"/>
                  <a:gd name="connsiteX43" fmla="*/ 295022 w 439483"/>
                  <a:gd name="connsiteY43" fmla="*/ 252764 h 547696"/>
                  <a:gd name="connsiteX44" fmla="*/ 297308 w 439483"/>
                  <a:gd name="connsiteY44" fmla="*/ 248764 h 547696"/>
                  <a:gd name="connsiteX45" fmla="*/ 299213 w 439483"/>
                  <a:gd name="connsiteY45" fmla="*/ 245049 h 547696"/>
                  <a:gd name="connsiteX46" fmla="*/ 301308 w 439483"/>
                  <a:gd name="connsiteY46" fmla="*/ 240763 h 547696"/>
                  <a:gd name="connsiteX47" fmla="*/ 303118 w 439483"/>
                  <a:gd name="connsiteY47" fmla="*/ 236762 h 547696"/>
                  <a:gd name="connsiteX48" fmla="*/ 305118 w 439483"/>
                  <a:gd name="connsiteY48" fmla="*/ 232095 h 547696"/>
                  <a:gd name="connsiteX49" fmla="*/ 306737 w 439483"/>
                  <a:gd name="connsiteY49" fmla="*/ 227809 h 547696"/>
                  <a:gd name="connsiteX50" fmla="*/ 307785 w 439483"/>
                  <a:gd name="connsiteY50" fmla="*/ 225332 h 547696"/>
                  <a:gd name="connsiteX51" fmla="*/ 330169 w 439483"/>
                  <a:gd name="connsiteY51" fmla="*/ 205044 h 547696"/>
                  <a:gd name="connsiteX52" fmla="*/ 363411 w 439483"/>
                  <a:gd name="connsiteY52" fmla="*/ 328869 h 547696"/>
                  <a:gd name="connsiteX53" fmla="*/ 153194 w 439483"/>
                  <a:gd name="connsiteY53" fmla="*/ 239524 h 547696"/>
                  <a:gd name="connsiteX54" fmla="*/ 143669 w 439483"/>
                  <a:gd name="connsiteY54" fmla="*/ 216188 h 547696"/>
                  <a:gd name="connsiteX55" fmla="*/ 142526 w 439483"/>
                  <a:gd name="connsiteY55" fmla="*/ 214093 h 547696"/>
                  <a:gd name="connsiteX56" fmla="*/ 142050 w 439483"/>
                  <a:gd name="connsiteY56" fmla="*/ 214093 h 547696"/>
                  <a:gd name="connsiteX57" fmla="*/ 140907 w 439483"/>
                  <a:gd name="connsiteY57" fmla="*/ 213045 h 547696"/>
                  <a:gd name="connsiteX58" fmla="*/ 140050 w 439483"/>
                  <a:gd name="connsiteY58" fmla="*/ 213045 h 547696"/>
                  <a:gd name="connsiteX59" fmla="*/ 138907 w 439483"/>
                  <a:gd name="connsiteY59" fmla="*/ 212569 h 547696"/>
                  <a:gd name="connsiteX60" fmla="*/ 137859 w 439483"/>
                  <a:gd name="connsiteY60" fmla="*/ 212569 h 547696"/>
                  <a:gd name="connsiteX61" fmla="*/ 136335 w 439483"/>
                  <a:gd name="connsiteY61" fmla="*/ 212569 h 547696"/>
                  <a:gd name="connsiteX62" fmla="*/ 133001 w 439483"/>
                  <a:gd name="connsiteY62" fmla="*/ 212569 h 547696"/>
                  <a:gd name="connsiteX63" fmla="*/ 131858 w 439483"/>
                  <a:gd name="connsiteY63" fmla="*/ 211997 h 547696"/>
                  <a:gd name="connsiteX64" fmla="*/ 129668 w 439483"/>
                  <a:gd name="connsiteY64" fmla="*/ 210568 h 547696"/>
                  <a:gd name="connsiteX65" fmla="*/ 128810 w 439483"/>
                  <a:gd name="connsiteY65" fmla="*/ 209997 h 547696"/>
                  <a:gd name="connsiteX66" fmla="*/ 115857 w 439483"/>
                  <a:gd name="connsiteY66" fmla="*/ 185137 h 547696"/>
                  <a:gd name="connsiteX67" fmla="*/ 115857 w 439483"/>
                  <a:gd name="connsiteY67" fmla="*/ 155704 h 547696"/>
                  <a:gd name="connsiteX68" fmla="*/ 123667 w 439483"/>
                  <a:gd name="connsiteY68" fmla="*/ 150180 h 547696"/>
                  <a:gd name="connsiteX69" fmla="*/ 139574 w 439483"/>
                  <a:gd name="connsiteY69" fmla="*/ 160181 h 547696"/>
                  <a:gd name="connsiteX70" fmla="*/ 147956 w 439483"/>
                  <a:gd name="connsiteY70" fmla="*/ 164467 h 547696"/>
                  <a:gd name="connsiteX71" fmla="*/ 153290 w 439483"/>
                  <a:gd name="connsiteY71" fmla="*/ 156847 h 547696"/>
                  <a:gd name="connsiteX72" fmla="*/ 160053 w 439483"/>
                  <a:gd name="connsiteY72" fmla="*/ 106555 h 547696"/>
                  <a:gd name="connsiteX73" fmla="*/ 164815 w 439483"/>
                  <a:gd name="connsiteY73" fmla="*/ 104746 h 547696"/>
                  <a:gd name="connsiteX74" fmla="*/ 267018 w 439483"/>
                  <a:gd name="connsiteY74" fmla="*/ 115985 h 547696"/>
                  <a:gd name="connsiteX75" fmla="*/ 286068 w 439483"/>
                  <a:gd name="connsiteY75" fmla="*/ 102174 h 547696"/>
                  <a:gd name="connsiteX76" fmla="*/ 286068 w 439483"/>
                  <a:gd name="connsiteY76" fmla="*/ 162753 h 547696"/>
                  <a:gd name="connsiteX77" fmla="*/ 291116 w 439483"/>
                  <a:gd name="connsiteY77" fmla="*/ 171040 h 547696"/>
                  <a:gd name="connsiteX78" fmla="*/ 299784 w 439483"/>
                  <a:gd name="connsiteY78" fmla="*/ 166563 h 547696"/>
                  <a:gd name="connsiteX79" fmla="*/ 315977 w 439483"/>
                  <a:gd name="connsiteY79" fmla="*/ 150370 h 547696"/>
                  <a:gd name="connsiteX80" fmla="*/ 317501 w 439483"/>
                  <a:gd name="connsiteY80" fmla="*/ 150370 h 547696"/>
                  <a:gd name="connsiteX81" fmla="*/ 317501 w 439483"/>
                  <a:gd name="connsiteY81" fmla="*/ 150370 h 547696"/>
                  <a:gd name="connsiteX82" fmla="*/ 326264 w 439483"/>
                  <a:gd name="connsiteY82" fmla="*/ 160753 h 547696"/>
                  <a:gd name="connsiteX83" fmla="*/ 327216 w 439483"/>
                  <a:gd name="connsiteY83" fmla="*/ 171230 h 547696"/>
                  <a:gd name="connsiteX84" fmla="*/ 324359 w 439483"/>
                  <a:gd name="connsiteY84" fmla="*/ 184660 h 547696"/>
                  <a:gd name="connsiteX85" fmla="*/ 303880 w 439483"/>
                  <a:gd name="connsiteY85" fmla="*/ 212664 h 547696"/>
                  <a:gd name="connsiteX86" fmla="*/ 302261 w 439483"/>
                  <a:gd name="connsiteY86" fmla="*/ 212664 h 547696"/>
                  <a:gd name="connsiteX87" fmla="*/ 300737 w 439483"/>
                  <a:gd name="connsiteY87" fmla="*/ 213140 h 547696"/>
                  <a:gd name="connsiteX88" fmla="*/ 299879 w 439483"/>
                  <a:gd name="connsiteY88" fmla="*/ 213140 h 547696"/>
                  <a:gd name="connsiteX89" fmla="*/ 298451 w 439483"/>
                  <a:gd name="connsiteY89" fmla="*/ 214188 h 547696"/>
                  <a:gd name="connsiteX90" fmla="*/ 297879 w 439483"/>
                  <a:gd name="connsiteY90" fmla="*/ 214759 h 547696"/>
                  <a:gd name="connsiteX91" fmla="*/ 296546 w 439483"/>
                  <a:gd name="connsiteY91" fmla="*/ 216950 h 547696"/>
                  <a:gd name="connsiteX92" fmla="*/ 220346 w 439483"/>
                  <a:gd name="connsiteY92" fmla="*/ 286006 h 547696"/>
                  <a:gd name="connsiteX93" fmla="*/ 153194 w 439483"/>
                  <a:gd name="connsiteY93" fmla="*/ 239524 h 547696"/>
                  <a:gd name="connsiteX94" fmla="*/ 134144 w 439483"/>
                  <a:gd name="connsiteY94" fmla="*/ 41976 h 547696"/>
                  <a:gd name="connsiteX95" fmla="*/ 150242 w 439483"/>
                  <a:gd name="connsiteY95" fmla="*/ 39880 h 547696"/>
                  <a:gd name="connsiteX96" fmla="*/ 150242 w 439483"/>
                  <a:gd name="connsiteY96" fmla="*/ 39880 h 547696"/>
                  <a:gd name="connsiteX97" fmla="*/ 151289 w 439483"/>
                  <a:gd name="connsiteY97" fmla="*/ 39880 h 547696"/>
                  <a:gd name="connsiteX98" fmla="*/ 153861 w 439483"/>
                  <a:gd name="connsiteY98" fmla="*/ 39880 h 547696"/>
                  <a:gd name="connsiteX99" fmla="*/ 155290 w 439483"/>
                  <a:gd name="connsiteY99" fmla="*/ 39880 h 547696"/>
                  <a:gd name="connsiteX100" fmla="*/ 155861 w 439483"/>
                  <a:gd name="connsiteY100" fmla="*/ 39880 h 547696"/>
                  <a:gd name="connsiteX101" fmla="*/ 157100 w 439483"/>
                  <a:gd name="connsiteY101" fmla="*/ 39309 h 547696"/>
                  <a:gd name="connsiteX102" fmla="*/ 277210 w 439483"/>
                  <a:gd name="connsiteY102" fmla="*/ 22831 h 547696"/>
                  <a:gd name="connsiteX103" fmla="*/ 322644 w 439483"/>
                  <a:gd name="connsiteY103" fmla="*/ 124653 h 547696"/>
                  <a:gd name="connsiteX104" fmla="*/ 323406 w 439483"/>
                  <a:gd name="connsiteY104" fmla="*/ 136940 h 547696"/>
                  <a:gd name="connsiteX105" fmla="*/ 319215 w 439483"/>
                  <a:gd name="connsiteY105" fmla="*/ 135130 h 547696"/>
                  <a:gd name="connsiteX106" fmla="*/ 316739 w 439483"/>
                  <a:gd name="connsiteY106" fmla="*/ 134464 h 547696"/>
                  <a:gd name="connsiteX107" fmla="*/ 302070 w 439483"/>
                  <a:gd name="connsiteY107" fmla="*/ 138369 h 547696"/>
                  <a:gd name="connsiteX108" fmla="*/ 290735 w 439483"/>
                  <a:gd name="connsiteY108" fmla="*/ 81219 h 547696"/>
                  <a:gd name="connsiteX109" fmla="*/ 284258 w 439483"/>
                  <a:gd name="connsiteY109" fmla="*/ 78933 h 547696"/>
                  <a:gd name="connsiteX110" fmla="*/ 278829 w 439483"/>
                  <a:gd name="connsiteY110" fmla="*/ 83314 h 547696"/>
                  <a:gd name="connsiteX111" fmla="*/ 260351 w 439483"/>
                  <a:gd name="connsiteY111" fmla="*/ 101602 h 547696"/>
                  <a:gd name="connsiteX112" fmla="*/ 168053 w 439483"/>
                  <a:gd name="connsiteY112" fmla="*/ 90077 h 547696"/>
                  <a:gd name="connsiteX113" fmla="*/ 166149 w 439483"/>
                  <a:gd name="connsiteY113" fmla="*/ 89506 h 547696"/>
                  <a:gd name="connsiteX114" fmla="*/ 148813 w 439483"/>
                  <a:gd name="connsiteY114" fmla="*/ 95125 h 547696"/>
                  <a:gd name="connsiteX115" fmla="*/ 136907 w 439483"/>
                  <a:gd name="connsiteY115" fmla="*/ 137988 h 547696"/>
                  <a:gd name="connsiteX116" fmla="*/ 121667 w 439483"/>
                  <a:gd name="connsiteY116" fmla="*/ 134845 h 547696"/>
                  <a:gd name="connsiteX117" fmla="*/ 121000 w 439483"/>
                  <a:gd name="connsiteY117" fmla="*/ 134845 h 547696"/>
                  <a:gd name="connsiteX118" fmla="*/ 119857 w 439483"/>
                  <a:gd name="connsiteY118" fmla="*/ 134845 h 547696"/>
                  <a:gd name="connsiteX119" fmla="*/ 119857 w 439483"/>
                  <a:gd name="connsiteY119" fmla="*/ 134845 h 547696"/>
                  <a:gd name="connsiteX120" fmla="*/ 109284 w 439483"/>
                  <a:gd name="connsiteY120" fmla="*/ 139417 h 547696"/>
                  <a:gd name="connsiteX121" fmla="*/ 134525 w 439483"/>
                  <a:gd name="connsiteY121" fmla="*/ 41976 h 547696"/>
                  <a:gd name="connsiteX122" fmla="*/ 109379 w 439483"/>
                  <a:gd name="connsiteY122" fmla="*/ 206949 h 547696"/>
                  <a:gd name="connsiteX123" fmla="*/ 113951 w 439483"/>
                  <a:gd name="connsiteY123" fmla="*/ 213902 h 547696"/>
                  <a:gd name="connsiteX124" fmla="*/ 114428 w 439483"/>
                  <a:gd name="connsiteY124" fmla="*/ 214569 h 547696"/>
                  <a:gd name="connsiteX125" fmla="*/ 117380 w 439483"/>
                  <a:gd name="connsiteY125" fmla="*/ 217712 h 547696"/>
                  <a:gd name="connsiteX126" fmla="*/ 118619 w 439483"/>
                  <a:gd name="connsiteY126" fmla="*/ 218950 h 547696"/>
                  <a:gd name="connsiteX127" fmla="*/ 121000 w 439483"/>
                  <a:gd name="connsiteY127" fmla="*/ 220855 h 547696"/>
                  <a:gd name="connsiteX128" fmla="*/ 122810 w 439483"/>
                  <a:gd name="connsiteY128" fmla="*/ 222094 h 547696"/>
                  <a:gd name="connsiteX129" fmla="*/ 125000 w 439483"/>
                  <a:gd name="connsiteY129" fmla="*/ 223237 h 547696"/>
                  <a:gd name="connsiteX130" fmla="*/ 127001 w 439483"/>
                  <a:gd name="connsiteY130" fmla="*/ 224189 h 547696"/>
                  <a:gd name="connsiteX131" fmla="*/ 130144 w 439483"/>
                  <a:gd name="connsiteY131" fmla="*/ 225046 h 547696"/>
                  <a:gd name="connsiteX132" fmla="*/ 131096 w 439483"/>
                  <a:gd name="connsiteY132" fmla="*/ 225046 h 547696"/>
                  <a:gd name="connsiteX133" fmla="*/ 138335 w 439483"/>
                  <a:gd name="connsiteY133" fmla="*/ 242096 h 547696"/>
                  <a:gd name="connsiteX134" fmla="*/ 139764 w 439483"/>
                  <a:gd name="connsiteY134" fmla="*/ 244954 h 547696"/>
                  <a:gd name="connsiteX135" fmla="*/ 142336 w 439483"/>
                  <a:gd name="connsiteY135" fmla="*/ 249907 h 547696"/>
                  <a:gd name="connsiteX136" fmla="*/ 145384 w 439483"/>
                  <a:gd name="connsiteY136" fmla="*/ 254860 h 547696"/>
                  <a:gd name="connsiteX137" fmla="*/ 146622 w 439483"/>
                  <a:gd name="connsiteY137" fmla="*/ 257050 h 547696"/>
                  <a:gd name="connsiteX138" fmla="*/ 150718 w 439483"/>
                  <a:gd name="connsiteY138" fmla="*/ 262956 h 547696"/>
                  <a:gd name="connsiteX139" fmla="*/ 151289 w 439483"/>
                  <a:gd name="connsiteY139" fmla="*/ 263718 h 547696"/>
                  <a:gd name="connsiteX140" fmla="*/ 166625 w 439483"/>
                  <a:gd name="connsiteY140" fmla="*/ 280101 h 547696"/>
                  <a:gd name="connsiteX141" fmla="*/ 166625 w 439483"/>
                  <a:gd name="connsiteY141" fmla="*/ 280101 h 547696"/>
                  <a:gd name="connsiteX142" fmla="*/ 166625 w 439483"/>
                  <a:gd name="connsiteY142" fmla="*/ 280101 h 547696"/>
                  <a:gd name="connsiteX143" fmla="*/ 160338 w 439483"/>
                  <a:gd name="connsiteY143" fmla="*/ 298103 h 547696"/>
                  <a:gd name="connsiteX144" fmla="*/ 146717 w 439483"/>
                  <a:gd name="connsiteY144" fmla="*/ 304199 h 547696"/>
                  <a:gd name="connsiteX145" fmla="*/ 145860 w 439483"/>
                  <a:gd name="connsiteY145" fmla="*/ 302961 h 547696"/>
                  <a:gd name="connsiteX146" fmla="*/ 82328 w 439483"/>
                  <a:gd name="connsiteY146" fmla="*/ 325821 h 547696"/>
                  <a:gd name="connsiteX147" fmla="*/ 109760 w 439483"/>
                  <a:gd name="connsiteY147" fmla="*/ 206949 h 547696"/>
                  <a:gd name="connsiteX148" fmla="*/ 220917 w 439483"/>
                  <a:gd name="connsiteY148" fmla="*/ 353824 h 547696"/>
                  <a:gd name="connsiteX149" fmla="*/ 156338 w 439483"/>
                  <a:gd name="connsiteY149" fmla="*/ 317153 h 547696"/>
                  <a:gd name="connsiteX150" fmla="*/ 171006 w 439483"/>
                  <a:gd name="connsiteY150" fmla="*/ 308295 h 547696"/>
                  <a:gd name="connsiteX151" fmla="*/ 179960 w 439483"/>
                  <a:gd name="connsiteY151" fmla="*/ 289245 h 547696"/>
                  <a:gd name="connsiteX152" fmla="*/ 180722 w 439483"/>
                  <a:gd name="connsiteY152" fmla="*/ 289245 h 547696"/>
                  <a:gd name="connsiteX153" fmla="*/ 203963 w 439483"/>
                  <a:gd name="connsiteY153" fmla="*/ 297341 h 547696"/>
                  <a:gd name="connsiteX154" fmla="*/ 204629 w 439483"/>
                  <a:gd name="connsiteY154" fmla="*/ 297341 h 547696"/>
                  <a:gd name="connsiteX155" fmla="*/ 208249 w 439483"/>
                  <a:gd name="connsiteY155" fmla="*/ 297817 h 547696"/>
                  <a:gd name="connsiteX156" fmla="*/ 219203 w 439483"/>
                  <a:gd name="connsiteY156" fmla="*/ 298579 h 547696"/>
                  <a:gd name="connsiteX157" fmla="*/ 226823 w 439483"/>
                  <a:gd name="connsiteY157" fmla="*/ 298579 h 547696"/>
                  <a:gd name="connsiteX158" fmla="*/ 229299 w 439483"/>
                  <a:gd name="connsiteY158" fmla="*/ 298579 h 547696"/>
                  <a:gd name="connsiteX159" fmla="*/ 234157 w 439483"/>
                  <a:gd name="connsiteY159" fmla="*/ 298008 h 547696"/>
                  <a:gd name="connsiteX160" fmla="*/ 237014 w 439483"/>
                  <a:gd name="connsiteY160" fmla="*/ 297436 h 547696"/>
                  <a:gd name="connsiteX161" fmla="*/ 241205 w 439483"/>
                  <a:gd name="connsiteY161" fmla="*/ 296484 h 547696"/>
                  <a:gd name="connsiteX162" fmla="*/ 244063 w 439483"/>
                  <a:gd name="connsiteY162" fmla="*/ 295627 h 547696"/>
                  <a:gd name="connsiteX163" fmla="*/ 247968 w 439483"/>
                  <a:gd name="connsiteY163" fmla="*/ 294388 h 547696"/>
                  <a:gd name="connsiteX164" fmla="*/ 250921 w 439483"/>
                  <a:gd name="connsiteY164" fmla="*/ 293245 h 547696"/>
                  <a:gd name="connsiteX165" fmla="*/ 254540 w 439483"/>
                  <a:gd name="connsiteY165" fmla="*/ 291721 h 547696"/>
                  <a:gd name="connsiteX166" fmla="*/ 257398 w 439483"/>
                  <a:gd name="connsiteY166" fmla="*/ 290197 h 547696"/>
                  <a:gd name="connsiteX167" fmla="*/ 258446 w 439483"/>
                  <a:gd name="connsiteY167" fmla="*/ 289626 h 547696"/>
                  <a:gd name="connsiteX168" fmla="*/ 267399 w 439483"/>
                  <a:gd name="connsiteY168" fmla="*/ 308104 h 547696"/>
                  <a:gd name="connsiteX169" fmla="*/ 282353 w 439483"/>
                  <a:gd name="connsiteY169" fmla="*/ 317058 h 547696"/>
                  <a:gd name="connsiteX170" fmla="*/ 221298 w 439483"/>
                  <a:gd name="connsiteY170" fmla="*/ 353824 h 54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439483" h="547696">
                    <a:moveTo>
                      <a:pt x="412465" y="364492"/>
                    </a:moveTo>
                    <a:cubicBezTo>
                      <a:pt x="409846" y="352462"/>
                      <a:pt x="401264" y="342613"/>
                      <a:pt x="389700" y="338394"/>
                    </a:cubicBezTo>
                    <a:lnTo>
                      <a:pt x="389700" y="338394"/>
                    </a:lnTo>
                    <a:cubicBezTo>
                      <a:pt x="389700" y="338394"/>
                      <a:pt x="354553" y="319915"/>
                      <a:pt x="340932" y="169992"/>
                    </a:cubicBezTo>
                    <a:cubicBezTo>
                      <a:pt x="341256" y="165448"/>
                      <a:pt x="340837" y="160876"/>
                      <a:pt x="339694" y="156466"/>
                    </a:cubicBezTo>
                    <a:cubicBezTo>
                      <a:pt x="338932" y="146084"/>
                      <a:pt x="338170" y="135226"/>
                      <a:pt x="337599" y="123605"/>
                    </a:cubicBezTo>
                    <a:cubicBezTo>
                      <a:pt x="334550" y="65407"/>
                      <a:pt x="316739" y="27117"/>
                      <a:pt x="284544" y="9972"/>
                    </a:cubicBezTo>
                    <a:cubicBezTo>
                      <a:pt x="233966" y="-17079"/>
                      <a:pt x="166244" y="17878"/>
                      <a:pt x="152337" y="25688"/>
                    </a:cubicBezTo>
                    <a:cubicBezTo>
                      <a:pt x="143460" y="23155"/>
                      <a:pt x="133906" y="24840"/>
                      <a:pt x="126429" y="30260"/>
                    </a:cubicBezTo>
                    <a:cubicBezTo>
                      <a:pt x="111094" y="41023"/>
                      <a:pt x="93378" y="70646"/>
                      <a:pt x="95854" y="150847"/>
                    </a:cubicBezTo>
                    <a:cubicBezTo>
                      <a:pt x="100807" y="305723"/>
                      <a:pt x="61088" y="333155"/>
                      <a:pt x="52801" y="337156"/>
                    </a:cubicBezTo>
                    <a:lnTo>
                      <a:pt x="50229" y="338108"/>
                    </a:lnTo>
                    <a:cubicBezTo>
                      <a:pt x="38304" y="342328"/>
                      <a:pt x="29408" y="352415"/>
                      <a:pt x="26703" y="364778"/>
                    </a:cubicBezTo>
                    <a:cubicBezTo>
                      <a:pt x="17178" y="408307"/>
                      <a:pt x="699" y="540610"/>
                      <a:pt x="-63" y="545753"/>
                    </a:cubicBezTo>
                    <a:lnTo>
                      <a:pt x="14129" y="547468"/>
                    </a:lnTo>
                    <a:cubicBezTo>
                      <a:pt x="14129" y="546134"/>
                      <a:pt x="31084" y="410212"/>
                      <a:pt x="40609" y="367445"/>
                    </a:cubicBezTo>
                    <a:cubicBezTo>
                      <a:pt x="42304" y="359911"/>
                      <a:pt x="47724" y="353767"/>
                      <a:pt x="54992" y="351157"/>
                    </a:cubicBezTo>
                    <a:cubicBezTo>
                      <a:pt x="56401" y="350776"/>
                      <a:pt x="57773" y="350271"/>
                      <a:pt x="59087" y="349633"/>
                    </a:cubicBezTo>
                    <a:lnTo>
                      <a:pt x="141098" y="320106"/>
                    </a:lnTo>
                    <a:cubicBezTo>
                      <a:pt x="150146" y="331822"/>
                      <a:pt x="176912" y="362302"/>
                      <a:pt x="212535" y="366969"/>
                    </a:cubicBezTo>
                    <a:lnTo>
                      <a:pt x="212535" y="502414"/>
                    </a:lnTo>
                    <a:cubicBezTo>
                      <a:pt x="212535" y="506358"/>
                      <a:pt x="215736" y="509558"/>
                      <a:pt x="219679" y="509558"/>
                    </a:cubicBezTo>
                    <a:cubicBezTo>
                      <a:pt x="223622" y="509558"/>
                      <a:pt x="226823" y="506358"/>
                      <a:pt x="226823" y="502414"/>
                    </a:cubicBezTo>
                    <a:lnTo>
                      <a:pt x="226823" y="367826"/>
                    </a:lnTo>
                    <a:cubicBezTo>
                      <a:pt x="252350" y="365921"/>
                      <a:pt x="276353" y="350205"/>
                      <a:pt x="298355" y="320201"/>
                    </a:cubicBezTo>
                    <a:lnTo>
                      <a:pt x="384557" y="351253"/>
                    </a:lnTo>
                    <a:cubicBezTo>
                      <a:pt x="391672" y="353786"/>
                      <a:pt x="396996" y="359787"/>
                      <a:pt x="398654" y="367159"/>
                    </a:cubicBezTo>
                    <a:cubicBezTo>
                      <a:pt x="408179" y="409736"/>
                      <a:pt x="425038" y="546229"/>
                      <a:pt x="425228" y="547563"/>
                    </a:cubicBezTo>
                    <a:lnTo>
                      <a:pt x="439421" y="545848"/>
                    </a:lnTo>
                    <a:cubicBezTo>
                      <a:pt x="438563" y="540610"/>
                      <a:pt x="422180" y="407736"/>
                      <a:pt x="412465" y="364492"/>
                    </a:cubicBezTo>
                    <a:close/>
                    <a:moveTo>
                      <a:pt x="292831" y="303532"/>
                    </a:moveTo>
                    <a:lnTo>
                      <a:pt x="292069" y="304675"/>
                    </a:lnTo>
                    <a:cubicBezTo>
                      <a:pt x="286897" y="304485"/>
                      <a:pt x="282001" y="302342"/>
                      <a:pt x="278353" y="298675"/>
                    </a:cubicBezTo>
                    <a:cubicBezTo>
                      <a:pt x="274324" y="293645"/>
                      <a:pt x="272105" y="287407"/>
                      <a:pt x="272066" y="280958"/>
                    </a:cubicBezTo>
                    <a:lnTo>
                      <a:pt x="272828" y="280196"/>
                    </a:lnTo>
                    <a:lnTo>
                      <a:pt x="275400" y="277815"/>
                    </a:lnTo>
                    <a:cubicBezTo>
                      <a:pt x="276400" y="276948"/>
                      <a:pt x="277353" y="276024"/>
                      <a:pt x="278258" y="275053"/>
                    </a:cubicBezTo>
                    <a:cubicBezTo>
                      <a:pt x="279115" y="274291"/>
                      <a:pt x="279877" y="273338"/>
                      <a:pt x="280734" y="272481"/>
                    </a:cubicBezTo>
                    <a:lnTo>
                      <a:pt x="283496" y="269433"/>
                    </a:lnTo>
                    <a:lnTo>
                      <a:pt x="285782" y="266480"/>
                    </a:lnTo>
                    <a:lnTo>
                      <a:pt x="288354" y="263146"/>
                    </a:lnTo>
                    <a:lnTo>
                      <a:pt x="290545" y="259908"/>
                    </a:lnTo>
                    <a:lnTo>
                      <a:pt x="292926" y="256288"/>
                    </a:lnTo>
                    <a:cubicBezTo>
                      <a:pt x="293688" y="255145"/>
                      <a:pt x="294355" y="254002"/>
                      <a:pt x="295022" y="252764"/>
                    </a:cubicBezTo>
                    <a:cubicBezTo>
                      <a:pt x="295688" y="251526"/>
                      <a:pt x="296546" y="250192"/>
                      <a:pt x="297308" y="248764"/>
                    </a:cubicBezTo>
                    <a:cubicBezTo>
                      <a:pt x="298070" y="247335"/>
                      <a:pt x="298546" y="246287"/>
                      <a:pt x="299213" y="245049"/>
                    </a:cubicBezTo>
                    <a:lnTo>
                      <a:pt x="301308" y="240763"/>
                    </a:lnTo>
                    <a:cubicBezTo>
                      <a:pt x="301975" y="239429"/>
                      <a:pt x="302546" y="238096"/>
                      <a:pt x="303118" y="236762"/>
                    </a:cubicBezTo>
                    <a:lnTo>
                      <a:pt x="305118" y="232095"/>
                    </a:lnTo>
                    <a:lnTo>
                      <a:pt x="306737" y="227809"/>
                    </a:lnTo>
                    <a:lnTo>
                      <a:pt x="307785" y="225332"/>
                    </a:lnTo>
                    <a:cubicBezTo>
                      <a:pt x="317948" y="222332"/>
                      <a:pt x="326187" y="214864"/>
                      <a:pt x="330169" y="205044"/>
                    </a:cubicBezTo>
                    <a:cubicBezTo>
                      <a:pt x="338837" y="272576"/>
                      <a:pt x="352172" y="309152"/>
                      <a:pt x="363411" y="328869"/>
                    </a:cubicBezTo>
                    <a:close/>
                    <a:moveTo>
                      <a:pt x="153194" y="239524"/>
                    </a:moveTo>
                    <a:cubicBezTo>
                      <a:pt x="149432" y="232000"/>
                      <a:pt x="146241" y="224199"/>
                      <a:pt x="143669" y="216188"/>
                    </a:cubicBezTo>
                    <a:cubicBezTo>
                      <a:pt x="143403" y="215436"/>
                      <a:pt x="143022" y="214721"/>
                      <a:pt x="142526" y="214093"/>
                    </a:cubicBezTo>
                    <a:cubicBezTo>
                      <a:pt x="142374" y="214054"/>
                      <a:pt x="142203" y="214054"/>
                      <a:pt x="142050" y="214093"/>
                    </a:cubicBezTo>
                    <a:cubicBezTo>
                      <a:pt x="141717" y="213693"/>
                      <a:pt x="141336" y="213340"/>
                      <a:pt x="140907" y="213045"/>
                    </a:cubicBezTo>
                    <a:lnTo>
                      <a:pt x="140050" y="213045"/>
                    </a:lnTo>
                    <a:lnTo>
                      <a:pt x="138907" y="212569"/>
                    </a:lnTo>
                    <a:lnTo>
                      <a:pt x="137859" y="212569"/>
                    </a:lnTo>
                    <a:lnTo>
                      <a:pt x="136335" y="212569"/>
                    </a:lnTo>
                    <a:cubicBezTo>
                      <a:pt x="135230" y="212750"/>
                      <a:pt x="134106" y="212750"/>
                      <a:pt x="133001" y="212569"/>
                    </a:cubicBezTo>
                    <a:lnTo>
                      <a:pt x="131858" y="211997"/>
                    </a:lnTo>
                    <a:cubicBezTo>
                      <a:pt x="131077" y="211607"/>
                      <a:pt x="130334" y="211130"/>
                      <a:pt x="129668" y="210568"/>
                    </a:cubicBezTo>
                    <a:lnTo>
                      <a:pt x="128810" y="209997"/>
                    </a:lnTo>
                    <a:cubicBezTo>
                      <a:pt x="122705" y="202777"/>
                      <a:pt x="118276" y="194281"/>
                      <a:pt x="115857" y="185137"/>
                    </a:cubicBezTo>
                    <a:cubicBezTo>
                      <a:pt x="110903" y="168277"/>
                      <a:pt x="112808" y="159800"/>
                      <a:pt x="115857" y="155704"/>
                    </a:cubicBezTo>
                    <a:cubicBezTo>
                      <a:pt x="117561" y="152847"/>
                      <a:pt x="120400" y="150837"/>
                      <a:pt x="123667" y="150180"/>
                    </a:cubicBezTo>
                    <a:cubicBezTo>
                      <a:pt x="130554" y="149808"/>
                      <a:pt x="136926" y="153818"/>
                      <a:pt x="139574" y="160181"/>
                    </a:cubicBezTo>
                    <a:cubicBezTo>
                      <a:pt x="140898" y="163505"/>
                      <a:pt x="144479" y="165344"/>
                      <a:pt x="147956" y="164467"/>
                    </a:cubicBezTo>
                    <a:cubicBezTo>
                      <a:pt x="151394" y="163629"/>
                      <a:pt x="153680" y="160362"/>
                      <a:pt x="153290" y="156847"/>
                    </a:cubicBezTo>
                    <a:cubicBezTo>
                      <a:pt x="151575" y="140369"/>
                      <a:pt x="152432" y="113890"/>
                      <a:pt x="160053" y="106555"/>
                    </a:cubicBezTo>
                    <a:cubicBezTo>
                      <a:pt x="161310" y="105298"/>
                      <a:pt x="163043" y="104641"/>
                      <a:pt x="164815" y="104746"/>
                    </a:cubicBezTo>
                    <a:cubicBezTo>
                      <a:pt x="173483" y="108365"/>
                      <a:pt x="230442" y="130939"/>
                      <a:pt x="267018" y="115985"/>
                    </a:cubicBezTo>
                    <a:cubicBezTo>
                      <a:pt x="274419" y="113051"/>
                      <a:pt x="280972" y="108298"/>
                      <a:pt x="286068" y="102174"/>
                    </a:cubicBezTo>
                    <a:cubicBezTo>
                      <a:pt x="291040" y="122062"/>
                      <a:pt x="291040" y="142865"/>
                      <a:pt x="286068" y="162753"/>
                    </a:cubicBezTo>
                    <a:cubicBezTo>
                      <a:pt x="285325" y="166410"/>
                      <a:pt x="287526" y="170020"/>
                      <a:pt x="291116" y="171040"/>
                    </a:cubicBezTo>
                    <a:cubicBezTo>
                      <a:pt x="294726" y="172011"/>
                      <a:pt x="298489" y="170068"/>
                      <a:pt x="299784" y="166563"/>
                    </a:cubicBezTo>
                    <a:cubicBezTo>
                      <a:pt x="304451" y="153609"/>
                      <a:pt x="312453" y="150942"/>
                      <a:pt x="315977" y="150370"/>
                    </a:cubicBezTo>
                    <a:cubicBezTo>
                      <a:pt x="316481" y="150466"/>
                      <a:pt x="316996" y="150466"/>
                      <a:pt x="317501" y="150370"/>
                    </a:cubicBezTo>
                    <a:lnTo>
                      <a:pt x="317501" y="150370"/>
                    </a:lnTo>
                    <a:cubicBezTo>
                      <a:pt x="321806" y="152380"/>
                      <a:pt x="325006" y="156171"/>
                      <a:pt x="326264" y="160753"/>
                    </a:cubicBezTo>
                    <a:cubicBezTo>
                      <a:pt x="326264" y="164372"/>
                      <a:pt x="326930" y="167801"/>
                      <a:pt x="327216" y="171230"/>
                    </a:cubicBezTo>
                    <a:cubicBezTo>
                      <a:pt x="326807" y="175802"/>
                      <a:pt x="325845" y="180317"/>
                      <a:pt x="324359" y="184660"/>
                    </a:cubicBezTo>
                    <a:cubicBezTo>
                      <a:pt x="320930" y="195424"/>
                      <a:pt x="313310" y="213235"/>
                      <a:pt x="303880" y="212664"/>
                    </a:cubicBezTo>
                    <a:lnTo>
                      <a:pt x="302261" y="212664"/>
                    </a:lnTo>
                    <a:lnTo>
                      <a:pt x="300737" y="213140"/>
                    </a:lnTo>
                    <a:lnTo>
                      <a:pt x="299879" y="213140"/>
                    </a:lnTo>
                    <a:lnTo>
                      <a:pt x="298451" y="214188"/>
                    </a:lnTo>
                    <a:lnTo>
                      <a:pt x="297879" y="214759"/>
                    </a:lnTo>
                    <a:cubicBezTo>
                      <a:pt x="297289" y="215398"/>
                      <a:pt x="296841" y="216140"/>
                      <a:pt x="296546" y="216950"/>
                    </a:cubicBezTo>
                    <a:cubicBezTo>
                      <a:pt x="281020" y="262765"/>
                      <a:pt x="255398" y="286006"/>
                      <a:pt x="220346" y="286006"/>
                    </a:cubicBezTo>
                    <a:cubicBezTo>
                      <a:pt x="191104" y="285149"/>
                      <a:pt x="168815" y="269814"/>
                      <a:pt x="153194" y="239524"/>
                    </a:cubicBezTo>
                    <a:close/>
                    <a:moveTo>
                      <a:pt x="134144" y="41976"/>
                    </a:moveTo>
                    <a:cubicBezTo>
                      <a:pt x="138745" y="38442"/>
                      <a:pt x="144889" y="37642"/>
                      <a:pt x="150242" y="39880"/>
                    </a:cubicBezTo>
                    <a:lnTo>
                      <a:pt x="150242" y="39880"/>
                    </a:lnTo>
                    <a:lnTo>
                      <a:pt x="151289" y="39880"/>
                    </a:lnTo>
                    <a:cubicBezTo>
                      <a:pt x="152137" y="40071"/>
                      <a:pt x="153013" y="40071"/>
                      <a:pt x="153861" y="39880"/>
                    </a:cubicBezTo>
                    <a:cubicBezTo>
                      <a:pt x="154337" y="39966"/>
                      <a:pt x="154814" y="39966"/>
                      <a:pt x="155290" y="39880"/>
                    </a:cubicBezTo>
                    <a:lnTo>
                      <a:pt x="155861" y="39880"/>
                    </a:lnTo>
                    <a:cubicBezTo>
                      <a:pt x="156290" y="39728"/>
                      <a:pt x="156709" y="39537"/>
                      <a:pt x="157100" y="39309"/>
                    </a:cubicBezTo>
                    <a:cubicBezTo>
                      <a:pt x="164720" y="34927"/>
                      <a:pt x="231395" y="-1553"/>
                      <a:pt x="277210" y="22831"/>
                    </a:cubicBezTo>
                    <a:cubicBezTo>
                      <a:pt x="304642" y="37499"/>
                      <a:pt x="319882" y="71789"/>
                      <a:pt x="322644" y="124653"/>
                    </a:cubicBezTo>
                    <a:cubicBezTo>
                      <a:pt x="322644" y="128844"/>
                      <a:pt x="322644" y="132844"/>
                      <a:pt x="323406" y="136940"/>
                    </a:cubicBezTo>
                    <a:cubicBezTo>
                      <a:pt x="322063" y="136226"/>
                      <a:pt x="320663" y="135616"/>
                      <a:pt x="319215" y="135130"/>
                    </a:cubicBezTo>
                    <a:cubicBezTo>
                      <a:pt x="318434" y="134768"/>
                      <a:pt x="317596" y="134540"/>
                      <a:pt x="316739" y="134464"/>
                    </a:cubicBezTo>
                    <a:cubicBezTo>
                      <a:pt x="311605" y="134530"/>
                      <a:pt x="306557" y="135873"/>
                      <a:pt x="302070" y="138369"/>
                    </a:cubicBezTo>
                    <a:cubicBezTo>
                      <a:pt x="305118" y="98459"/>
                      <a:pt x="292545" y="82838"/>
                      <a:pt x="290735" y="81219"/>
                    </a:cubicBezTo>
                    <a:cubicBezTo>
                      <a:pt x="289097" y="79419"/>
                      <a:pt x="286668" y="78561"/>
                      <a:pt x="284258" y="78933"/>
                    </a:cubicBezTo>
                    <a:cubicBezTo>
                      <a:pt x="281830" y="79381"/>
                      <a:pt x="279782" y="81028"/>
                      <a:pt x="278829" y="83314"/>
                    </a:cubicBezTo>
                    <a:cubicBezTo>
                      <a:pt x="275524" y="91744"/>
                      <a:pt x="268809" y="98383"/>
                      <a:pt x="260351" y="101602"/>
                    </a:cubicBezTo>
                    <a:cubicBezTo>
                      <a:pt x="227013" y="115223"/>
                      <a:pt x="168625" y="90363"/>
                      <a:pt x="168053" y="90077"/>
                    </a:cubicBezTo>
                    <a:cubicBezTo>
                      <a:pt x="167453" y="89791"/>
                      <a:pt x="166806" y="89591"/>
                      <a:pt x="166149" y="89506"/>
                    </a:cubicBezTo>
                    <a:cubicBezTo>
                      <a:pt x="159805" y="88515"/>
                      <a:pt x="153366" y="90601"/>
                      <a:pt x="148813" y="95125"/>
                    </a:cubicBezTo>
                    <a:cubicBezTo>
                      <a:pt x="139288" y="104650"/>
                      <a:pt x="137097" y="123700"/>
                      <a:pt x="136907" y="137988"/>
                    </a:cubicBezTo>
                    <a:cubicBezTo>
                      <a:pt x="132211" y="135549"/>
                      <a:pt x="126943" y="134464"/>
                      <a:pt x="121667" y="134845"/>
                    </a:cubicBezTo>
                    <a:lnTo>
                      <a:pt x="121000" y="134845"/>
                    </a:lnTo>
                    <a:lnTo>
                      <a:pt x="119857" y="134845"/>
                    </a:lnTo>
                    <a:lnTo>
                      <a:pt x="119857" y="134845"/>
                    </a:lnTo>
                    <a:cubicBezTo>
                      <a:pt x="116037" y="135568"/>
                      <a:pt x="112428" y="137131"/>
                      <a:pt x="109284" y="139417"/>
                    </a:cubicBezTo>
                    <a:cubicBezTo>
                      <a:pt x="109379" y="67789"/>
                      <a:pt x="126715" y="47405"/>
                      <a:pt x="134525" y="41976"/>
                    </a:cubicBezTo>
                    <a:close/>
                    <a:moveTo>
                      <a:pt x="109379" y="206949"/>
                    </a:moveTo>
                    <a:cubicBezTo>
                      <a:pt x="110751" y="209368"/>
                      <a:pt x="112275" y="211692"/>
                      <a:pt x="113951" y="213902"/>
                    </a:cubicBezTo>
                    <a:lnTo>
                      <a:pt x="114428" y="214569"/>
                    </a:lnTo>
                    <a:cubicBezTo>
                      <a:pt x="115380" y="215712"/>
                      <a:pt x="116428" y="216760"/>
                      <a:pt x="117380" y="217712"/>
                    </a:cubicBezTo>
                    <a:lnTo>
                      <a:pt x="118619" y="218950"/>
                    </a:lnTo>
                    <a:cubicBezTo>
                      <a:pt x="119362" y="219646"/>
                      <a:pt x="120162" y="220284"/>
                      <a:pt x="121000" y="220855"/>
                    </a:cubicBezTo>
                    <a:lnTo>
                      <a:pt x="122810" y="222094"/>
                    </a:lnTo>
                    <a:lnTo>
                      <a:pt x="125000" y="223237"/>
                    </a:lnTo>
                    <a:lnTo>
                      <a:pt x="127001" y="224189"/>
                    </a:lnTo>
                    <a:cubicBezTo>
                      <a:pt x="128020" y="224561"/>
                      <a:pt x="129077" y="224846"/>
                      <a:pt x="130144" y="225046"/>
                    </a:cubicBezTo>
                    <a:lnTo>
                      <a:pt x="131096" y="225046"/>
                    </a:lnTo>
                    <a:cubicBezTo>
                      <a:pt x="133182" y="230866"/>
                      <a:pt x="135602" y="236553"/>
                      <a:pt x="138335" y="242096"/>
                    </a:cubicBezTo>
                    <a:lnTo>
                      <a:pt x="139764" y="244954"/>
                    </a:lnTo>
                    <a:lnTo>
                      <a:pt x="142336" y="249907"/>
                    </a:lnTo>
                    <a:cubicBezTo>
                      <a:pt x="143288" y="251621"/>
                      <a:pt x="144336" y="253240"/>
                      <a:pt x="145384" y="254860"/>
                    </a:cubicBezTo>
                    <a:lnTo>
                      <a:pt x="146622" y="257050"/>
                    </a:lnTo>
                    <a:cubicBezTo>
                      <a:pt x="147956" y="259146"/>
                      <a:pt x="149384" y="261051"/>
                      <a:pt x="150718" y="262956"/>
                    </a:cubicBezTo>
                    <a:lnTo>
                      <a:pt x="151289" y="263718"/>
                    </a:lnTo>
                    <a:cubicBezTo>
                      <a:pt x="155728" y="269776"/>
                      <a:pt x="160872" y="275272"/>
                      <a:pt x="166625" y="280101"/>
                    </a:cubicBezTo>
                    <a:lnTo>
                      <a:pt x="166625" y="280101"/>
                    </a:lnTo>
                    <a:lnTo>
                      <a:pt x="166625" y="280101"/>
                    </a:lnTo>
                    <a:cubicBezTo>
                      <a:pt x="166653" y="286645"/>
                      <a:pt x="164434" y="292998"/>
                      <a:pt x="160338" y="298103"/>
                    </a:cubicBezTo>
                    <a:cubicBezTo>
                      <a:pt x="156728" y="301780"/>
                      <a:pt x="151861" y="303951"/>
                      <a:pt x="146717" y="304199"/>
                    </a:cubicBezTo>
                    <a:lnTo>
                      <a:pt x="145860" y="302961"/>
                    </a:lnTo>
                    <a:lnTo>
                      <a:pt x="82328" y="325821"/>
                    </a:lnTo>
                    <a:cubicBezTo>
                      <a:pt x="94997" y="306295"/>
                      <a:pt x="106903" y="270576"/>
                      <a:pt x="109760" y="206949"/>
                    </a:cubicBezTo>
                    <a:close/>
                    <a:moveTo>
                      <a:pt x="220917" y="353824"/>
                    </a:moveTo>
                    <a:cubicBezTo>
                      <a:pt x="192342" y="353824"/>
                      <a:pt x="167863" y="330488"/>
                      <a:pt x="156338" y="317153"/>
                    </a:cubicBezTo>
                    <a:cubicBezTo>
                      <a:pt x="161919" y="315534"/>
                      <a:pt x="166977" y="312486"/>
                      <a:pt x="171006" y="308295"/>
                    </a:cubicBezTo>
                    <a:cubicBezTo>
                      <a:pt x="175654" y="302866"/>
                      <a:pt x="178740" y="296284"/>
                      <a:pt x="179960" y="289245"/>
                    </a:cubicBezTo>
                    <a:lnTo>
                      <a:pt x="180722" y="289245"/>
                    </a:lnTo>
                    <a:cubicBezTo>
                      <a:pt x="187961" y="293226"/>
                      <a:pt x="195819" y="295960"/>
                      <a:pt x="203963" y="297341"/>
                    </a:cubicBezTo>
                    <a:lnTo>
                      <a:pt x="204629" y="297341"/>
                    </a:lnTo>
                    <a:lnTo>
                      <a:pt x="208249" y="297817"/>
                    </a:lnTo>
                    <a:cubicBezTo>
                      <a:pt x="211878" y="298313"/>
                      <a:pt x="215536" y="298570"/>
                      <a:pt x="219203" y="298579"/>
                    </a:cubicBezTo>
                    <a:cubicBezTo>
                      <a:pt x="221774" y="298579"/>
                      <a:pt x="224346" y="298579"/>
                      <a:pt x="226823" y="298579"/>
                    </a:cubicBezTo>
                    <a:lnTo>
                      <a:pt x="229299" y="298579"/>
                    </a:lnTo>
                    <a:cubicBezTo>
                      <a:pt x="230928" y="298484"/>
                      <a:pt x="232547" y="298294"/>
                      <a:pt x="234157" y="298008"/>
                    </a:cubicBezTo>
                    <a:lnTo>
                      <a:pt x="237014" y="297436"/>
                    </a:lnTo>
                    <a:lnTo>
                      <a:pt x="241205" y="296484"/>
                    </a:lnTo>
                    <a:lnTo>
                      <a:pt x="244063" y="295627"/>
                    </a:lnTo>
                    <a:lnTo>
                      <a:pt x="247968" y="294388"/>
                    </a:lnTo>
                    <a:lnTo>
                      <a:pt x="250921" y="293245"/>
                    </a:lnTo>
                    <a:lnTo>
                      <a:pt x="254540" y="291721"/>
                    </a:lnTo>
                    <a:lnTo>
                      <a:pt x="257398" y="290197"/>
                    </a:lnTo>
                    <a:lnTo>
                      <a:pt x="258446" y="289626"/>
                    </a:lnTo>
                    <a:cubicBezTo>
                      <a:pt x="259713" y="296474"/>
                      <a:pt x="262808" y="302866"/>
                      <a:pt x="267399" y="308104"/>
                    </a:cubicBezTo>
                    <a:cubicBezTo>
                      <a:pt x="271476" y="312400"/>
                      <a:pt x="276648" y="315496"/>
                      <a:pt x="282353" y="317058"/>
                    </a:cubicBezTo>
                    <a:cubicBezTo>
                      <a:pt x="263208" y="341728"/>
                      <a:pt x="242444" y="354205"/>
                      <a:pt x="221298" y="3538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D58F8859-E89F-4F0F-8A81-9D92BFEA773D}"/>
                </a:ext>
              </a:extLst>
            </p:cNvPr>
            <p:cNvGrpSpPr/>
            <p:nvPr/>
          </p:nvGrpSpPr>
          <p:grpSpPr>
            <a:xfrm>
              <a:off x="2709412" y="3044635"/>
              <a:ext cx="552759" cy="553402"/>
              <a:chOff x="2709412" y="3044635"/>
              <a:chExt cx="552759" cy="553402"/>
            </a:xfrm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72A11120-4717-4B3E-8D32-D3426DACDB0B}"/>
                  </a:ext>
                </a:extLst>
              </p:cNvPr>
              <p:cNvSpPr/>
              <p:nvPr/>
            </p:nvSpPr>
            <p:spPr>
              <a:xfrm>
                <a:off x="2758275" y="3044635"/>
                <a:ext cx="502920" cy="286035"/>
              </a:xfrm>
              <a:custGeom>
                <a:avLst/>
                <a:gdLst>
                  <a:gd name="connsiteX0" fmla="*/ 495713 w 502920"/>
                  <a:gd name="connsiteY0" fmla="*/ 285902 h 286035"/>
                  <a:gd name="connsiteX1" fmla="*/ 488570 w 502920"/>
                  <a:gd name="connsiteY1" fmla="*/ 278759 h 286035"/>
                  <a:gd name="connsiteX2" fmla="*/ 488570 w 502920"/>
                  <a:gd name="connsiteY2" fmla="*/ 79305 h 286035"/>
                  <a:gd name="connsiteX3" fmla="*/ 249397 w 502920"/>
                  <a:gd name="connsiteY3" fmla="*/ 79305 h 286035"/>
                  <a:gd name="connsiteX4" fmla="*/ 243968 w 502920"/>
                  <a:gd name="connsiteY4" fmla="*/ 76924 h 286035"/>
                  <a:gd name="connsiteX5" fmla="*/ 189485 w 502920"/>
                  <a:gd name="connsiteY5" fmla="*/ 14154 h 286035"/>
                  <a:gd name="connsiteX6" fmla="*/ 14225 w 502920"/>
                  <a:gd name="connsiteY6" fmla="*/ 14154 h 286035"/>
                  <a:gd name="connsiteX7" fmla="*/ 14225 w 502920"/>
                  <a:gd name="connsiteY7" fmla="*/ 53016 h 286035"/>
                  <a:gd name="connsiteX8" fmla="*/ 7081 w 502920"/>
                  <a:gd name="connsiteY8" fmla="*/ 60160 h 286035"/>
                  <a:gd name="connsiteX9" fmla="*/ -63 w 502920"/>
                  <a:gd name="connsiteY9" fmla="*/ 53016 h 286035"/>
                  <a:gd name="connsiteX10" fmla="*/ -63 w 502920"/>
                  <a:gd name="connsiteY10" fmla="*/ 7010 h 286035"/>
                  <a:gd name="connsiteX11" fmla="*/ 7081 w 502920"/>
                  <a:gd name="connsiteY11" fmla="*/ -133 h 286035"/>
                  <a:gd name="connsiteX12" fmla="*/ 192342 w 502920"/>
                  <a:gd name="connsiteY12" fmla="*/ -133 h 286035"/>
                  <a:gd name="connsiteX13" fmla="*/ 197771 w 502920"/>
                  <a:gd name="connsiteY13" fmla="*/ 2343 h 286035"/>
                  <a:gd name="connsiteX14" fmla="*/ 252635 w 502920"/>
                  <a:gd name="connsiteY14" fmla="*/ 65018 h 286035"/>
                  <a:gd name="connsiteX15" fmla="*/ 495713 w 502920"/>
                  <a:gd name="connsiteY15" fmla="*/ 65018 h 286035"/>
                  <a:gd name="connsiteX16" fmla="*/ 502857 w 502920"/>
                  <a:gd name="connsiteY16" fmla="*/ 72162 h 286035"/>
                  <a:gd name="connsiteX17" fmla="*/ 502857 w 502920"/>
                  <a:gd name="connsiteY17" fmla="*/ 278759 h 286035"/>
                  <a:gd name="connsiteX18" fmla="*/ 495904 w 502920"/>
                  <a:gd name="connsiteY18" fmla="*/ 285902 h 286035"/>
                  <a:gd name="connsiteX19" fmla="*/ 495713 w 502920"/>
                  <a:gd name="connsiteY19" fmla="*/ 285902 h 28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2920" h="286035">
                    <a:moveTo>
                      <a:pt x="495713" y="285902"/>
                    </a:moveTo>
                    <a:cubicBezTo>
                      <a:pt x="491770" y="285902"/>
                      <a:pt x="488570" y="282702"/>
                      <a:pt x="488570" y="278759"/>
                    </a:cubicBezTo>
                    <a:lnTo>
                      <a:pt x="488570" y="79305"/>
                    </a:lnTo>
                    <a:lnTo>
                      <a:pt x="249397" y="79305"/>
                    </a:lnTo>
                    <a:cubicBezTo>
                      <a:pt x="247330" y="79324"/>
                      <a:pt x="245358" y="78458"/>
                      <a:pt x="243968" y="76924"/>
                    </a:cubicBezTo>
                    <a:lnTo>
                      <a:pt x="189485" y="14154"/>
                    </a:lnTo>
                    <a:lnTo>
                      <a:pt x="14225" y="14154"/>
                    </a:lnTo>
                    <a:lnTo>
                      <a:pt x="14225" y="53016"/>
                    </a:lnTo>
                    <a:cubicBezTo>
                      <a:pt x="14225" y="56960"/>
                      <a:pt x="11024" y="60160"/>
                      <a:pt x="7081" y="60160"/>
                    </a:cubicBezTo>
                    <a:cubicBezTo>
                      <a:pt x="3138" y="60160"/>
                      <a:pt x="-63" y="56960"/>
                      <a:pt x="-63" y="53016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lnTo>
                      <a:pt x="192342" y="-133"/>
                    </a:lnTo>
                    <a:cubicBezTo>
                      <a:pt x="194419" y="-105"/>
                      <a:pt x="196390" y="791"/>
                      <a:pt x="197771" y="2343"/>
                    </a:cubicBezTo>
                    <a:lnTo>
                      <a:pt x="252635" y="65018"/>
                    </a:lnTo>
                    <a:lnTo>
                      <a:pt x="495713" y="65018"/>
                    </a:lnTo>
                    <a:cubicBezTo>
                      <a:pt x="499657" y="65018"/>
                      <a:pt x="502857" y="68218"/>
                      <a:pt x="502857" y="72162"/>
                    </a:cubicBezTo>
                    <a:lnTo>
                      <a:pt x="502857" y="278759"/>
                    </a:lnTo>
                    <a:cubicBezTo>
                      <a:pt x="502914" y="282655"/>
                      <a:pt x="499800" y="285846"/>
                      <a:pt x="495904" y="285902"/>
                    </a:cubicBezTo>
                    <a:cubicBezTo>
                      <a:pt x="495837" y="285902"/>
                      <a:pt x="495780" y="285902"/>
                      <a:pt x="495713" y="28590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BF56A21-1C61-4E27-98B4-690B26588326}"/>
                  </a:ext>
                </a:extLst>
              </p:cNvPr>
              <p:cNvSpPr/>
              <p:nvPr/>
            </p:nvSpPr>
            <p:spPr>
              <a:xfrm>
                <a:off x="2709412" y="3129313"/>
                <a:ext cx="502729" cy="399192"/>
              </a:xfrm>
              <a:custGeom>
                <a:avLst/>
                <a:gdLst>
                  <a:gd name="connsiteX0" fmla="*/ 229490 w 502729"/>
                  <a:gd name="connsiteY0" fmla="*/ 399060 h 399192"/>
                  <a:gd name="connsiteX1" fmla="*/ 7081 w 502729"/>
                  <a:gd name="connsiteY1" fmla="*/ 399060 h 399192"/>
                  <a:gd name="connsiteX2" fmla="*/ -63 w 502729"/>
                  <a:gd name="connsiteY2" fmla="*/ 391916 h 399192"/>
                  <a:gd name="connsiteX3" fmla="*/ -63 w 502729"/>
                  <a:gd name="connsiteY3" fmla="*/ 7010 h 399192"/>
                  <a:gd name="connsiteX4" fmla="*/ 7081 w 502729"/>
                  <a:gd name="connsiteY4" fmla="*/ -133 h 399192"/>
                  <a:gd name="connsiteX5" fmla="*/ 192342 w 502729"/>
                  <a:gd name="connsiteY5" fmla="*/ -133 h 399192"/>
                  <a:gd name="connsiteX6" fmla="*/ 197676 w 502729"/>
                  <a:gd name="connsiteY6" fmla="*/ 2343 h 399192"/>
                  <a:gd name="connsiteX7" fmla="*/ 252635 w 502729"/>
                  <a:gd name="connsiteY7" fmla="*/ 65018 h 399192"/>
                  <a:gd name="connsiteX8" fmla="*/ 495523 w 502729"/>
                  <a:gd name="connsiteY8" fmla="*/ 65018 h 399192"/>
                  <a:gd name="connsiteX9" fmla="*/ 502667 w 502729"/>
                  <a:gd name="connsiteY9" fmla="*/ 72161 h 399192"/>
                  <a:gd name="connsiteX10" fmla="*/ 502667 w 502729"/>
                  <a:gd name="connsiteY10" fmla="*/ 151600 h 399192"/>
                  <a:gd name="connsiteX11" fmla="*/ 495523 w 502729"/>
                  <a:gd name="connsiteY11" fmla="*/ 158744 h 399192"/>
                  <a:gd name="connsiteX12" fmla="*/ 488379 w 502729"/>
                  <a:gd name="connsiteY12" fmla="*/ 151600 h 399192"/>
                  <a:gd name="connsiteX13" fmla="*/ 488379 w 502729"/>
                  <a:gd name="connsiteY13" fmla="*/ 79305 h 399192"/>
                  <a:gd name="connsiteX14" fmla="*/ 249397 w 502729"/>
                  <a:gd name="connsiteY14" fmla="*/ 79305 h 399192"/>
                  <a:gd name="connsiteX15" fmla="*/ 243968 w 502729"/>
                  <a:gd name="connsiteY15" fmla="*/ 76924 h 399192"/>
                  <a:gd name="connsiteX16" fmla="*/ 189103 w 502729"/>
                  <a:gd name="connsiteY16" fmla="*/ 14154 h 399192"/>
                  <a:gd name="connsiteX17" fmla="*/ 14225 w 502729"/>
                  <a:gd name="connsiteY17" fmla="*/ 14154 h 399192"/>
                  <a:gd name="connsiteX18" fmla="*/ 14225 w 502729"/>
                  <a:gd name="connsiteY18" fmla="*/ 384772 h 399192"/>
                  <a:gd name="connsiteX19" fmla="*/ 229490 w 502729"/>
                  <a:gd name="connsiteY19" fmla="*/ 384772 h 399192"/>
                  <a:gd name="connsiteX20" fmla="*/ 236633 w 502729"/>
                  <a:gd name="connsiteY20" fmla="*/ 391916 h 399192"/>
                  <a:gd name="connsiteX21" fmla="*/ 229490 w 502729"/>
                  <a:gd name="connsiteY21" fmla="*/ 399060 h 39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02729" h="399192">
                    <a:moveTo>
                      <a:pt x="229490" y="399060"/>
                    </a:moveTo>
                    <a:lnTo>
                      <a:pt x="7081" y="399060"/>
                    </a:lnTo>
                    <a:cubicBezTo>
                      <a:pt x="3138" y="399060"/>
                      <a:pt x="-63" y="395859"/>
                      <a:pt x="-63" y="391916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lnTo>
                      <a:pt x="192342" y="-133"/>
                    </a:lnTo>
                    <a:cubicBezTo>
                      <a:pt x="194399" y="-124"/>
                      <a:pt x="196343" y="781"/>
                      <a:pt x="197676" y="2343"/>
                    </a:cubicBezTo>
                    <a:lnTo>
                      <a:pt x="252635" y="65018"/>
                    </a:lnTo>
                    <a:lnTo>
                      <a:pt x="495523" y="65018"/>
                    </a:lnTo>
                    <a:cubicBezTo>
                      <a:pt x="499466" y="65018"/>
                      <a:pt x="502667" y="68218"/>
                      <a:pt x="502667" y="72161"/>
                    </a:cubicBezTo>
                    <a:lnTo>
                      <a:pt x="502667" y="151600"/>
                    </a:lnTo>
                    <a:cubicBezTo>
                      <a:pt x="502667" y="155543"/>
                      <a:pt x="499466" y="158744"/>
                      <a:pt x="495523" y="158744"/>
                    </a:cubicBezTo>
                    <a:cubicBezTo>
                      <a:pt x="491580" y="158744"/>
                      <a:pt x="488379" y="155543"/>
                      <a:pt x="488379" y="151600"/>
                    </a:cubicBezTo>
                    <a:lnTo>
                      <a:pt x="488379" y="79305"/>
                    </a:lnTo>
                    <a:lnTo>
                      <a:pt x="249397" y="79305"/>
                    </a:lnTo>
                    <a:cubicBezTo>
                      <a:pt x="247330" y="79324"/>
                      <a:pt x="245358" y="78458"/>
                      <a:pt x="243968" y="76924"/>
                    </a:cubicBezTo>
                    <a:lnTo>
                      <a:pt x="189103" y="14154"/>
                    </a:lnTo>
                    <a:lnTo>
                      <a:pt x="14225" y="14154"/>
                    </a:lnTo>
                    <a:lnTo>
                      <a:pt x="14225" y="384772"/>
                    </a:lnTo>
                    <a:lnTo>
                      <a:pt x="229490" y="384772"/>
                    </a:lnTo>
                    <a:cubicBezTo>
                      <a:pt x="233433" y="384772"/>
                      <a:pt x="236633" y="387972"/>
                      <a:pt x="236633" y="391916"/>
                    </a:cubicBezTo>
                    <a:cubicBezTo>
                      <a:pt x="236633" y="395859"/>
                      <a:pt x="233433" y="399060"/>
                      <a:pt x="229490" y="39906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874536C-9AE0-458B-8D00-147D9EA04FB6}"/>
                  </a:ext>
                </a:extLst>
              </p:cNvPr>
              <p:cNvSpPr/>
              <p:nvPr/>
            </p:nvSpPr>
            <p:spPr>
              <a:xfrm>
                <a:off x="2770563" y="3460592"/>
                <a:ext cx="127253" cy="14287"/>
              </a:xfrm>
              <a:custGeom>
                <a:avLst/>
                <a:gdLst>
                  <a:gd name="connsiteX0" fmla="*/ 120047 w 127253"/>
                  <a:gd name="connsiteY0" fmla="*/ 14154 h 14287"/>
                  <a:gd name="connsiteX1" fmla="*/ 7081 w 127253"/>
                  <a:gd name="connsiteY1" fmla="*/ 14154 h 14287"/>
                  <a:gd name="connsiteX2" fmla="*/ -63 w 127253"/>
                  <a:gd name="connsiteY2" fmla="*/ 7010 h 14287"/>
                  <a:gd name="connsiteX3" fmla="*/ 7081 w 127253"/>
                  <a:gd name="connsiteY3" fmla="*/ -133 h 14287"/>
                  <a:gd name="connsiteX4" fmla="*/ 120047 w 127253"/>
                  <a:gd name="connsiteY4" fmla="*/ -133 h 14287"/>
                  <a:gd name="connsiteX5" fmla="*/ 127191 w 127253"/>
                  <a:gd name="connsiteY5" fmla="*/ 7010 h 14287"/>
                  <a:gd name="connsiteX6" fmla="*/ 120047 w 127253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253" h="14287">
                    <a:moveTo>
                      <a:pt x="12004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120047" y="-133"/>
                    </a:lnTo>
                    <a:cubicBezTo>
                      <a:pt x="123991" y="-133"/>
                      <a:pt x="127191" y="3067"/>
                      <a:pt x="127191" y="7010"/>
                    </a:cubicBezTo>
                    <a:cubicBezTo>
                      <a:pt x="127191" y="10954"/>
                      <a:pt x="123991" y="14154"/>
                      <a:pt x="12004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0FC46939-EAB7-46A3-99FE-9CD87A5660E9}"/>
                  </a:ext>
                </a:extLst>
              </p:cNvPr>
              <p:cNvSpPr/>
              <p:nvPr/>
            </p:nvSpPr>
            <p:spPr>
              <a:xfrm rot="17565601">
                <a:off x="3031120" y="3367678"/>
                <a:ext cx="148399" cy="148399"/>
              </a:xfrm>
              <a:custGeom>
                <a:avLst/>
                <a:gdLst>
                  <a:gd name="connsiteX0" fmla="*/ 148337 w 148399"/>
                  <a:gd name="connsiteY0" fmla="*/ 74066 h 148399"/>
                  <a:gd name="connsiteX1" fmla="*/ 74137 w 148399"/>
                  <a:gd name="connsiteY1" fmla="*/ 148266 h 148399"/>
                  <a:gd name="connsiteX2" fmla="*/ -63 w 148399"/>
                  <a:gd name="connsiteY2" fmla="*/ 74066 h 148399"/>
                  <a:gd name="connsiteX3" fmla="*/ 74137 w 148399"/>
                  <a:gd name="connsiteY3" fmla="*/ -133 h 148399"/>
                  <a:gd name="connsiteX4" fmla="*/ 148337 w 148399"/>
                  <a:gd name="connsiteY4" fmla="*/ 74066 h 14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399" h="148399">
                    <a:moveTo>
                      <a:pt x="148337" y="74066"/>
                    </a:moveTo>
                    <a:cubicBezTo>
                      <a:pt x="148337" y="115046"/>
                      <a:pt x="115116" y="148266"/>
                      <a:pt x="74137" y="148266"/>
                    </a:cubicBezTo>
                    <a:cubicBezTo>
                      <a:pt x="33157" y="148266"/>
                      <a:pt x="-63" y="115046"/>
                      <a:pt x="-63" y="74066"/>
                    </a:cubicBezTo>
                    <a:cubicBezTo>
                      <a:pt x="-63" y="33087"/>
                      <a:pt x="33157" y="-133"/>
                      <a:pt x="74137" y="-133"/>
                    </a:cubicBezTo>
                    <a:cubicBezTo>
                      <a:pt x="115116" y="-133"/>
                      <a:pt x="148337" y="33087"/>
                      <a:pt x="148337" y="7406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22A730CD-3535-4AAC-9FD8-70CD2BBA711A}"/>
                  </a:ext>
                </a:extLst>
              </p:cNvPr>
              <p:cNvSpPr/>
              <p:nvPr/>
            </p:nvSpPr>
            <p:spPr>
              <a:xfrm>
                <a:off x="2949442" y="3285463"/>
                <a:ext cx="312729" cy="312574"/>
              </a:xfrm>
              <a:custGeom>
                <a:avLst/>
                <a:gdLst>
                  <a:gd name="connsiteX0" fmla="*/ 155480 w 312729"/>
                  <a:gd name="connsiteY0" fmla="*/ 312441 h 312574"/>
                  <a:gd name="connsiteX1" fmla="*/ 124238 w 312729"/>
                  <a:gd name="connsiteY1" fmla="*/ 309203 h 312574"/>
                  <a:gd name="connsiteX2" fmla="*/ 119381 w 312729"/>
                  <a:gd name="connsiteY2" fmla="*/ 305679 h 312574"/>
                  <a:gd name="connsiteX3" fmla="*/ 119381 w 312729"/>
                  <a:gd name="connsiteY3" fmla="*/ 299868 h 312574"/>
                  <a:gd name="connsiteX4" fmla="*/ 111761 w 312729"/>
                  <a:gd name="connsiteY4" fmla="*/ 262340 h 312574"/>
                  <a:gd name="connsiteX5" fmla="*/ 79661 w 312729"/>
                  <a:gd name="connsiteY5" fmla="*/ 283105 h 312574"/>
                  <a:gd name="connsiteX6" fmla="*/ 75089 w 312729"/>
                  <a:gd name="connsiteY6" fmla="*/ 286914 h 312574"/>
                  <a:gd name="connsiteX7" fmla="*/ 69279 w 312729"/>
                  <a:gd name="connsiteY7" fmla="*/ 285962 h 312574"/>
                  <a:gd name="connsiteX8" fmla="*/ 25940 w 312729"/>
                  <a:gd name="connsiteY8" fmla="*/ 242242 h 312574"/>
                  <a:gd name="connsiteX9" fmla="*/ 28188 w 312729"/>
                  <a:gd name="connsiteY9" fmla="*/ 232250 h 312574"/>
                  <a:gd name="connsiteX10" fmla="*/ 28893 w 312729"/>
                  <a:gd name="connsiteY10" fmla="*/ 231860 h 312574"/>
                  <a:gd name="connsiteX11" fmla="*/ 49848 w 312729"/>
                  <a:gd name="connsiteY11" fmla="*/ 200047 h 312574"/>
                  <a:gd name="connsiteX12" fmla="*/ 49848 w 312729"/>
                  <a:gd name="connsiteY12" fmla="*/ 200047 h 312574"/>
                  <a:gd name="connsiteX13" fmla="*/ 12415 w 312729"/>
                  <a:gd name="connsiteY13" fmla="*/ 192046 h 312574"/>
                  <a:gd name="connsiteX14" fmla="*/ 6605 w 312729"/>
                  <a:gd name="connsiteY14" fmla="*/ 191474 h 312574"/>
                  <a:gd name="connsiteX15" fmla="*/ 3080 w 312729"/>
                  <a:gd name="connsiteY15" fmla="*/ 186712 h 312574"/>
                  <a:gd name="connsiteX16" fmla="*/ 3080 w 312729"/>
                  <a:gd name="connsiteY16" fmla="*/ 124608 h 312574"/>
                  <a:gd name="connsiteX17" fmla="*/ 11453 w 312729"/>
                  <a:gd name="connsiteY17" fmla="*/ 118951 h 312574"/>
                  <a:gd name="connsiteX18" fmla="*/ 12605 w 312729"/>
                  <a:gd name="connsiteY18" fmla="*/ 119274 h 312574"/>
                  <a:gd name="connsiteX19" fmla="*/ 50134 w 312729"/>
                  <a:gd name="connsiteY19" fmla="*/ 111655 h 312574"/>
                  <a:gd name="connsiteX20" fmla="*/ 29274 w 312729"/>
                  <a:gd name="connsiteY20" fmla="*/ 79555 h 312574"/>
                  <a:gd name="connsiteX21" fmla="*/ 25559 w 312729"/>
                  <a:gd name="connsiteY21" fmla="*/ 74983 h 312574"/>
                  <a:gd name="connsiteX22" fmla="*/ 26512 w 312729"/>
                  <a:gd name="connsiteY22" fmla="*/ 69173 h 312574"/>
                  <a:gd name="connsiteX23" fmla="*/ 70422 w 312729"/>
                  <a:gd name="connsiteY23" fmla="*/ 25739 h 312574"/>
                  <a:gd name="connsiteX24" fmla="*/ 80223 w 312729"/>
                  <a:gd name="connsiteY24" fmla="*/ 27568 h 312574"/>
                  <a:gd name="connsiteX25" fmla="*/ 80804 w 312729"/>
                  <a:gd name="connsiteY25" fmla="*/ 28597 h 312574"/>
                  <a:gd name="connsiteX26" fmla="*/ 112808 w 312729"/>
                  <a:gd name="connsiteY26" fmla="*/ 49932 h 312574"/>
                  <a:gd name="connsiteX27" fmla="*/ 120714 w 312729"/>
                  <a:gd name="connsiteY27" fmla="*/ 12309 h 312574"/>
                  <a:gd name="connsiteX28" fmla="*/ 121286 w 312729"/>
                  <a:gd name="connsiteY28" fmla="*/ 6403 h 312574"/>
                  <a:gd name="connsiteX29" fmla="*/ 126144 w 312729"/>
                  <a:gd name="connsiteY29" fmla="*/ 2974 h 312574"/>
                  <a:gd name="connsiteX30" fmla="*/ 187865 w 312729"/>
                  <a:gd name="connsiteY30" fmla="*/ 2974 h 312574"/>
                  <a:gd name="connsiteX31" fmla="*/ 192628 w 312729"/>
                  <a:gd name="connsiteY31" fmla="*/ 6498 h 312574"/>
                  <a:gd name="connsiteX32" fmla="*/ 193199 w 312729"/>
                  <a:gd name="connsiteY32" fmla="*/ 12404 h 312574"/>
                  <a:gd name="connsiteX33" fmla="*/ 200819 w 312729"/>
                  <a:gd name="connsiteY33" fmla="*/ 49837 h 312574"/>
                  <a:gd name="connsiteX34" fmla="*/ 232919 w 312729"/>
                  <a:gd name="connsiteY34" fmla="*/ 29073 h 312574"/>
                  <a:gd name="connsiteX35" fmla="*/ 237491 w 312729"/>
                  <a:gd name="connsiteY35" fmla="*/ 25263 h 312574"/>
                  <a:gd name="connsiteX36" fmla="*/ 243301 w 312729"/>
                  <a:gd name="connsiteY36" fmla="*/ 26215 h 312574"/>
                  <a:gd name="connsiteX37" fmla="*/ 286925 w 312729"/>
                  <a:gd name="connsiteY37" fmla="*/ 70411 h 312574"/>
                  <a:gd name="connsiteX38" fmla="*/ 287878 w 312729"/>
                  <a:gd name="connsiteY38" fmla="*/ 76317 h 312574"/>
                  <a:gd name="connsiteX39" fmla="*/ 284068 w 312729"/>
                  <a:gd name="connsiteY39" fmla="*/ 80793 h 312574"/>
                  <a:gd name="connsiteX40" fmla="*/ 263018 w 312729"/>
                  <a:gd name="connsiteY40" fmla="*/ 112702 h 312574"/>
                  <a:gd name="connsiteX41" fmla="*/ 300261 w 312729"/>
                  <a:gd name="connsiteY41" fmla="*/ 120703 h 312574"/>
                  <a:gd name="connsiteX42" fmla="*/ 306166 w 312729"/>
                  <a:gd name="connsiteY42" fmla="*/ 121275 h 312574"/>
                  <a:gd name="connsiteX43" fmla="*/ 309595 w 312729"/>
                  <a:gd name="connsiteY43" fmla="*/ 126132 h 312574"/>
                  <a:gd name="connsiteX44" fmla="*/ 309595 w 312729"/>
                  <a:gd name="connsiteY44" fmla="*/ 187569 h 312574"/>
                  <a:gd name="connsiteX45" fmla="*/ 301032 w 312729"/>
                  <a:gd name="connsiteY45" fmla="*/ 193169 h 312574"/>
                  <a:gd name="connsiteX46" fmla="*/ 300070 w 312729"/>
                  <a:gd name="connsiteY46" fmla="*/ 192903 h 312574"/>
                  <a:gd name="connsiteX47" fmla="*/ 262541 w 312729"/>
                  <a:gd name="connsiteY47" fmla="*/ 200523 h 312574"/>
                  <a:gd name="connsiteX48" fmla="*/ 283306 w 312729"/>
                  <a:gd name="connsiteY48" fmla="*/ 232622 h 312574"/>
                  <a:gd name="connsiteX49" fmla="*/ 286649 w 312729"/>
                  <a:gd name="connsiteY49" fmla="*/ 242156 h 312574"/>
                  <a:gd name="connsiteX50" fmla="*/ 286163 w 312729"/>
                  <a:gd name="connsiteY50" fmla="*/ 243004 h 312574"/>
                  <a:gd name="connsiteX51" fmla="*/ 242158 w 312729"/>
                  <a:gd name="connsiteY51" fmla="*/ 286438 h 312574"/>
                  <a:gd name="connsiteX52" fmla="*/ 232376 w 312729"/>
                  <a:gd name="connsiteY52" fmla="*/ 284543 h 312574"/>
                  <a:gd name="connsiteX53" fmla="*/ 231871 w 312729"/>
                  <a:gd name="connsiteY53" fmla="*/ 283676 h 312574"/>
                  <a:gd name="connsiteX54" fmla="*/ 200057 w 312729"/>
                  <a:gd name="connsiteY54" fmla="*/ 262816 h 312574"/>
                  <a:gd name="connsiteX55" fmla="*/ 191961 w 312729"/>
                  <a:gd name="connsiteY55" fmla="*/ 299964 h 312574"/>
                  <a:gd name="connsiteX56" fmla="*/ 191390 w 312729"/>
                  <a:gd name="connsiteY56" fmla="*/ 305774 h 312574"/>
                  <a:gd name="connsiteX57" fmla="*/ 186532 w 312729"/>
                  <a:gd name="connsiteY57" fmla="*/ 309203 h 312574"/>
                  <a:gd name="connsiteX58" fmla="*/ 155480 w 312729"/>
                  <a:gd name="connsiteY58" fmla="*/ 312441 h 312574"/>
                  <a:gd name="connsiteX59" fmla="*/ 134716 w 312729"/>
                  <a:gd name="connsiteY59" fmla="*/ 296535 h 312574"/>
                  <a:gd name="connsiteX60" fmla="*/ 175673 w 312729"/>
                  <a:gd name="connsiteY60" fmla="*/ 296535 h 312574"/>
                  <a:gd name="connsiteX61" fmla="*/ 194057 w 312729"/>
                  <a:gd name="connsiteY61" fmla="*/ 249672 h 312574"/>
                  <a:gd name="connsiteX62" fmla="*/ 240062 w 312729"/>
                  <a:gd name="connsiteY62" fmla="*/ 270150 h 312574"/>
                  <a:gd name="connsiteX63" fmla="*/ 269209 w 312729"/>
                  <a:gd name="connsiteY63" fmla="*/ 241575 h 312574"/>
                  <a:gd name="connsiteX64" fmla="*/ 248825 w 312729"/>
                  <a:gd name="connsiteY64" fmla="*/ 195189 h 312574"/>
                  <a:gd name="connsiteX65" fmla="*/ 296450 w 312729"/>
                  <a:gd name="connsiteY65" fmla="*/ 177282 h 312574"/>
                  <a:gd name="connsiteX66" fmla="*/ 296450 w 312729"/>
                  <a:gd name="connsiteY66" fmla="*/ 136610 h 312574"/>
                  <a:gd name="connsiteX67" fmla="*/ 249397 w 312729"/>
                  <a:gd name="connsiteY67" fmla="*/ 118322 h 312574"/>
                  <a:gd name="connsiteX68" fmla="*/ 270257 w 312729"/>
                  <a:gd name="connsiteY68" fmla="*/ 72126 h 312574"/>
                  <a:gd name="connsiteX69" fmla="*/ 241682 w 312729"/>
                  <a:gd name="connsiteY69" fmla="*/ 42789 h 312574"/>
                  <a:gd name="connsiteX70" fmla="*/ 195295 w 312729"/>
                  <a:gd name="connsiteY70" fmla="*/ 63172 h 312574"/>
                  <a:gd name="connsiteX71" fmla="*/ 177388 w 312729"/>
                  <a:gd name="connsiteY71" fmla="*/ 15547 h 312574"/>
                  <a:gd name="connsiteX72" fmla="*/ 136526 w 312729"/>
                  <a:gd name="connsiteY72" fmla="*/ 15547 h 312574"/>
                  <a:gd name="connsiteX73" fmla="*/ 118238 w 312729"/>
                  <a:gd name="connsiteY73" fmla="*/ 63172 h 312574"/>
                  <a:gd name="connsiteX74" fmla="*/ 71946 w 312729"/>
                  <a:gd name="connsiteY74" fmla="*/ 42217 h 312574"/>
                  <a:gd name="connsiteX75" fmla="*/ 42800 w 312729"/>
                  <a:gd name="connsiteY75" fmla="*/ 70792 h 312574"/>
                  <a:gd name="connsiteX76" fmla="*/ 63278 w 312729"/>
                  <a:gd name="connsiteY76" fmla="*/ 117179 h 312574"/>
                  <a:gd name="connsiteX77" fmla="*/ 15653 w 312729"/>
                  <a:gd name="connsiteY77" fmla="*/ 135086 h 312574"/>
                  <a:gd name="connsiteX78" fmla="*/ 15653 w 312729"/>
                  <a:gd name="connsiteY78" fmla="*/ 176329 h 312574"/>
                  <a:gd name="connsiteX79" fmla="*/ 63278 w 312729"/>
                  <a:gd name="connsiteY79" fmla="*/ 194617 h 312574"/>
                  <a:gd name="connsiteX80" fmla="*/ 63278 w 312729"/>
                  <a:gd name="connsiteY80" fmla="*/ 194617 h 312574"/>
                  <a:gd name="connsiteX81" fmla="*/ 42514 w 312729"/>
                  <a:gd name="connsiteY81" fmla="*/ 240718 h 312574"/>
                  <a:gd name="connsiteX82" fmla="*/ 71089 w 312729"/>
                  <a:gd name="connsiteY82" fmla="*/ 269293 h 312574"/>
                  <a:gd name="connsiteX83" fmla="*/ 117476 w 312729"/>
                  <a:gd name="connsiteY83" fmla="*/ 248910 h 312574"/>
                  <a:gd name="connsiteX84" fmla="*/ 134716 w 312729"/>
                  <a:gd name="connsiteY84" fmla="*/ 296535 h 312574"/>
                  <a:gd name="connsiteX85" fmla="*/ 155766 w 312729"/>
                  <a:gd name="connsiteY85" fmla="*/ 220335 h 312574"/>
                  <a:gd name="connsiteX86" fmla="*/ 131096 w 312729"/>
                  <a:gd name="connsiteY86" fmla="*/ 215287 h 312574"/>
                  <a:gd name="connsiteX87" fmla="*/ 96673 w 312729"/>
                  <a:gd name="connsiteY87" fmla="*/ 132000 h 312574"/>
                  <a:gd name="connsiteX88" fmla="*/ 179960 w 312729"/>
                  <a:gd name="connsiteY88" fmla="*/ 97586 h 312574"/>
                  <a:gd name="connsiteX89" fmla="*/ 214383 w 312729"/>
                  <a:gd name="connsiteY89" fmla="*/ 180863 h 312574"/>
                  <a:gd name="connsiteX90" fmla="*/ 179960 w 312729"/>
                  <a:gd name="connsiteY90" fmla="*/ 215287 h 312574"/>
                  <a:gd name="connsiteX91" fmla="*/ 155766 w 312729"/>
                  <a:gd name="connsiteY91" fmla="*/ 220049 h 312574"/>
                  <a:gd name="connsiteX92" fmla="*/ 155766 w 312729"/>
                  <a:gd name="connsiteY92" fmla="*/ 106892 h 312574"/>
                  <a:gd name="connsiteX93" fmla="*/ 105779 w 312729"/>
                  <a:gd name="connsiteY93" fmla="*/ 156346 h 312574"/>
                  <a:gd name="connsiteX94" fmla="*/ 155233 w 312729"/>
                  <a:gd name="connsiteY94" fmla="*/ 206333 h 312574"/>
                  <a:gd name="connsiteX95" fmla="*/ 205220 w 312729"/>
                  <a:gd name="connsiteY95" fmla="*/ 156879 h 312574"/>
                  <a:gd name="connsiteX96" fmla="*/ 174816 w 312729"/>
                  <a:gd name="connsiteY96" fmla="*/ 110797 h 312574"/>
                  <a:gd name="connsiteX97" fmla="*/ 155766 w 312729"/>
                  <a:gd name="connsiteY97" fmla="*/ 106606 h 31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312729" h="312574">
                    <a:moveTo>
                      <a:pt x="155480" y="312441"/>
                    </a:moveTo>
                    <a:cubicBezTo>
                      <a:pt x="144984" y="312461"/>
                      <a:pt x="134506" y="311375"/>
                      <a:pt x="124238" y="309203"/>
                    </a:cubicBezTo>
                    <a:cubicBezTo>
                      <a:pt x="122181" y="308803"/>
                      <a:pt x="120400" y="307507"/>
                      <a:pt x="119381" y="305679"/>
                    </a:cubicBezTo>
                    <a:cubicBezTo>
                      <a:pt x="118571" y="303831"/>
                      <a:pt x="118571" y="301716"/>
                      <a:pt x="119381" y="299868"/>
                    </a:cubicBezTo>
                    <a:cubicBezTo>
                      <a:pt x="125286" y="283105"/>
                      <a:pt x="121953" y="266626"/>
                      <a:pt x="111761" y="262340"/>
                    </a:cubicBezTo>
                    <a:cubicBezTo>
                      <a:pt x="101569" y="258054"/>
                      <a:pt x="87472" y="267198"/>
                      <a:pt x="79661" y="283105"/>
                    </a:cubicBezTo>
                    <a:cubicBezTo>
                      <a:pt x="78757" y="284971"/>
                      <a:pt x="77090" y="286362"/>
                      <a:pt x="75089" y="286914"/>
                    </a:cubicBezTo>
                    <a:cubicBezTo>
                      <a:pt x="73108" y="287476"/>
                      <a:pt x="70975" y="287124"/>
                      <a:pt x="69279" y="285962"/>
                    </a:cubicBezTo>
                    <a:cubicBezTo>
                      <a:pt x="52039" y="274456"/>
                      <a:pt x="37294" y="259587"/>
                      <a:pt x="25940" y="242242"/>
                    </a:cubicBezTo>
                    <a:cubicBezTo>
                      <a:pt x="23807" y="238861"/>
                      <a:pt x="24807" y="234394"/>
                      <a:pt x="28188" y="232250"/>
                    </a:cubicBezTo>
                    <a:cubicBezTo>
                      <a:pt x="28417" y="232108"/>
                      <a:pt x="28655" y="231974"/>
                      <a:pt x="28893" y="231860"/>
                    </a:cubicBezTo>
                    <a:cubicBezTo>
                      <a:pt x="44800" y="224240"/>
                      <a:pt x="54039" y="210238"/>
                      <a:pt x="49848" y="200047"/>
                    </a:cubicBezTo>
                    <a:lnTo>
                      <a:pt x="49848" y="200047"/>
                    </a:lnTo>
                    <a:cubicBezTo>
                      <a:pt x="45657" y="189759"/>
                      <a:pt x="29179" y="186235"/>
                      <a:pt x="12415" y="192046"/>
                    </a:cubicBezTo>
                    <a:cubicBezTo>
                      <a:pt x="10491" y="192712"/>
                      <a:pt x="8367" y="192512"/>
                      <a:pt x="6605" y="191474"/>
                    </a:cubicBezTo>
                    <a:cubicBezTo>
                      <a:pt x="4824" y="190445"/>
                      <a:pt x="3547" y="188721"/>
                      <a:pt x="3080" y="186712"/>
                    </a:cubicBezTo>
                    <a:cubicBezTo>
                      <a:pt x="-1111" y="166223"/>
                      <a:pt x="-1111" y="145097"/>
                      <a:pt x="3080" y="124608"/>
                    </a:cubicBezTo>
                    <a:cubicBezTo>
                      <a:pt x="3833" y="120732"/>
                      <a:pt x="7576" y="118198"/>
                      <a:pt x="11453" y="118951"/>
                    </a:cubicBezTo>
                    <a:cubicBezTo>
                      <a:pt x="11844" y="119027"/>
                      <a:pt x="12234" y="119132"/>
                      <a:pt x="12605" y="119274"/>
                    </a:cubicBezTo>
                    <a:cubicBezTo>
                      <a:pt x="29369" y="125275"/>
                      <a:pt x="45848" y="121846"/>
                      <a:pt x="50134" y="111655"/>
                    </a:cubicBezTo>
                    <a:cubicBezTo>
                      <a:pt x="54420" y="101463"/>
                      <a:pt x="45276" y="87366"/>
                      <a:pt x="29274" y="79555"/>
                    </a:cubicBezTo>
                    <a:cubicBezTo>
                      <a:pt x="27455" y="78612"/>
                      <a:pt x="26112" y="76955"/>
                      <a:pt x="25559" y="74983"/>
                    </a:cubicBezTo>
                    <a:cubicBezTo>
                      <a:pt x="24997" y="73002"/>
                      <a:pt x="25350" y="70868"/>
                      <a:pt x="26512" y="69173"/>
                    </a:cubicBezTo>
                    <a:cubicBezTo>
                      <a:pt x="38066" y="51876"/>
                      <a:pt x="53001" y="37102"/>
                      <a:pt x="70422" y="25739"/>
                    </a:cubicBezTo>
                    <a:cubicBezTo>
                      <a:pt x="73632" y="23539"/>
                      <a:pt x="78023" y="24358"/>
                      <a:pt x="80223" y="27568"/>
                    </a:cubicBezTo>
                    <a:cubicBezTo>
                      <a:pt x="80443" y="27892"/>
                      <a:pt x="80643" y="28235"/>
                      <a:pt x="80804" y="28597"/>
                    </a:cubicBezTo>
                    <a:cubicBezTo>
                      <a:pt x="88329" y="44503"/>
                      <a:pt x="102712" y="54028"/>
                      <a:pt x="112808" y="49932"/>
                    </a:cubicBezTo>
                    <a:cubicBezTo>
                      <a:pt x="122905" y="45837"/>
                      <a:pt x="126524" y="28882"/>
                      <a:pt x="120714" y="12309"/>
                    </a:cubicBezTo>
                    <a:cubicBezTo>
                      <a:pt x="120038" y="10346"/>
                      <a:pt x="120247" y="8194"/>
                      <a:pt x="121286" y="6403"/>
                    </a:cubicBezTo>
                    <a:cubicBezTo>
                      <a:pt x="122314" y="4593"/>
                      <a:pt x="124095" y="3336"/>
                      <a:pt x="126144" y="2974"/>
                    </a:cubicBezTo>
                    <a:cubicBezTo>
                      <a:pt x="146508" y="-1169"/>
                      <a:pt x="167501" y="-1169"/>
                      <a:pt x="187865" y="2974"/>
                    </a:cubicBezTo>
                    <a:cubicBezTo>
                      <a:pt x="189904" y="3384"/>
                      <a:pt x="191647" y="4670"/>
                      <a:pt x="192628" y="6498"/>
                    </a:cubicBezTo>
                    <a:cubicBezTo>
                      <a:pt x="193666" y="8289"/>
                      <a:pt x="193876" y="10442"/>
                      <a:pt x="193199" y="12404"/>
                    </a:cubicBezTo>
                    <a:cubicBezTo>
                      <a:pt x="187199" y="29073"/>
                      <a:pt x="190628" y="45551"/>
                      <a:pt x="200819" y="49837"/>
                    </a:cubicBezTo>
                    <a:cubicBezTo>
                      <a:pt x="211011" y="54123"/>
                      <a:pt x="225108" y="44980"/>
                      <a:pt x="232919" y="29073"/>
                    </a:cubicBezTo>
                    <a:cubicBezTo>
                      <a:pt x="233824" y="27206"/>
                      <a:pt x="235490" y="25815"/>
                      <a:pt x="237491" y="25263"/>
                    </a:cubicBezTo>
                    <a:cubicBezTo>
                      <a:pt x="239472" y="24701"/>
                      <a:pt x="241605" y="25053"/>
                      <a:pt x="243301" y="26215"/>
                    </a:cubicBezTo>
                    <a:cubicBezTo>
                      <a:pt x="260665" y="37864"/>
                      <a:pt x="275505" y="52895"/>
                      <a:pt x="286925" y="70411"/>
                    </a:cubicBezTo>
                    <a:cubicBezTo>
                      <a:pt x="288049" y="72164"/>
                      <a:pt x="288392" y="74298"/>
                      <a:pt x="287878" y="76317"/>
                    </a:cubicBezTo>
                    <a:cubicBezTo>
                      <a:pt x="287278" y="78269"/>
                      <a:pt x="285897" y="79889"/>
                      <a:pt x="284068" y="80793"/>
                    </a:cubicBezTo>
                    <a:cubicBezTo>
                      <a:pt x="268066" y="88413"/>
                      <a:pt x="258731" y="102415"/>
                      <a:pt x="263018" y="112702"/>
                    </a:cubicBezTo>
                    <a:cubicBezTo>
                      <a:pt x="267304" y="122989"/>
                      <a:pt x="283496" y="126418"/>
                      <a:pt x="300261" y="120703"/>
                    </a:cubicBezTo>
                    <a:cubicBezTo>
                      <a:pt x="302223" y="120075"/>
                      <a:pt x="304356" y="120284"/>
                      <a:pt x="306166" y="121275"/>
                    </a:cubicBezTo>
                    <a:cubicBezTo>
                      <a:pt x="307909" y="122380"/>
                      <a:pt x="309138" y="124123"/>
                      <a:pt x="309595" y="126132"/>
                    </a:cubicBezTo>
                    <a:cubicBezTo>
                      <a:pt x="313691" y="146402"/>
                      <a:pt x="313691" y="167290"/>
                      <a:pt x="309595" y="187569"/>
                    </a:cubicBezTo>
                    <a:cubicBezTo>
                      <a:pt x="308776" y="191483"/>
                      <a:pt x="304937" y="193988"/>
                      <a:pt x="301032" y="193169"/>
                    </a:cubicBezTo>
                    <a:cubicBezTo>
                      <a:pt x="300699" y="193103"/>
                      <a:pt x="300384" y="193017"/>
                      <a:pt x="300070" y="192903"/>
                    </a:cubicBezTo>
                    <a:cubicBezTo>
                      <a:pt x="283306" y="186902"/>
                      <a:pt x="266828" y="190331"/>
                      <a:pt x="262541" y="200523"/>
                    </a:cubicBezTo>
                    <a:cubicBezTo>
                      <a:pt x="258255" y="210714"/>
                      <a:pt x="267399" y="224907"/>
                      <a:pt x="283306" y="232622"/>
                    </a:cubicBezTo>
                    <a:cubicBezTo>
                      <a:pt x="286859" y="234337"/>
                      <a:pt x="288354" y="238604"/>
                      <a:pt x="286649" y="242156"/>
                    </a:cubicBezTo>
                    <a:cubicBezTo>
                      <a:pt x="286506" y="242452"/>
                      <a:pt x="286345" y="242738"/>
                      <a:pt x="286163" y="243004"/>
                    </a:cubicBezTo>
                    <a:cubicBezTo>
                      <a:pt x="274581" y="260302"/>
                      <a:pt x="259608" y="275075"/>
                      <a:pt x="242158" y="286438"/>
                    </a:cubicBezTo>
                    <a:cubicBezTo>
                      <a:pt x="238929" y="288619"/>
                      <a:pt x="234547" y="287772"/>
                      <a:pt x="232376" y="284543"/>
                    </a:cubicBezTo>
                    <a:cubicBezTo>
                      <a:pt x="232185" y="284266"/>
                      <a:pt x="232014" y="283981"/>
                      <a:pt x="231871" y="283676"/>
                    </a:cubicBezTo>
                    <a:cubicBezTo>
                      <a:pt x="224156" y="267864"/>
                      <a:pt x="210249" y="258721"/>
                      <a:pt x="200057" y="262816"/>
                    </a:cubicBezTo>
                    <a:cubicBezTo>
                      <a:pt x="189866" y="266912"/>
                      <a:pt x="186341" y="283295"/>
                      <a:pt x="191961" y="299964"/>
                    </a:cubicBezTo>
                    <a:cubicBezTo>
                      <a:pt x="192628" y="301888"/>
                      <a:pt x="192428" y="304012"/>
                      <a:pt x="191390" y="305774"/>
                    </a:cubicBezTo>
                    <a:cubicBezTo>
                      <a:pt x="190361" y="307584"/>
                      <a:pt x="188580" y="308841"/>
                      <a:pt x="186532" y="309203"/>
                    </a:cubicBezTo>
                    <a:cubicBezTo>
                      <a:pt x="176312" y="311308"/>
                      <a:pt x="165910" y="312394"/>
                      <a:pt x="155480" y="312441"/>
                    </a:cubicBezTo>
                    <a:close/>
                    <a:moveTo>
                      <a:pt x="134716" y="296535"/>
                    </a:moveTo>
                    <a:cubicBezTo>
                      <a:pt x="148299" y="298535"/>
                      <a:pt x="162091" y="298535"/>
                      <a:pt x="175673" y="296535"/>
                    </a:cubicBezTo>
                    <a:cubicBezTo>
                      <a:pt x="171387" y="275294"/>
                      <a:pt x="178626" y="255958"/>
                      <a:pt x="194057" y="249672"/>
                    </a:cubicBezTo>
                    <a:cubicBezTo>
                      <a:pt x="209487" y="243385"/>
                      <a:pt x="228252" y="252053"/>
                      <a:pt x="240062" y="270150"/>
                    </a:cubicBezTo>
                    <a:cubicBezTo>
                      <a:pt x="251130" y="262111"/>
                      <a:pt x="260951" y="252482"/>
                      <a:pt x="269209" y="241575"/>
                    </a:cubicBezTo>
                    <a:cubicBezTo>
                      <a:pt x="251016" y="229669"/>
                      <a:pt x="242253" y="210714"/>
                      <a:pt x="248825" y="195189"/>
                    </a:cubicBezTo>
                    <a:cubicBezTo>
                      <a:pt x="255398" y="179663"/>
                      <a:pt x="274829" y="172614"/>
                      <a:pt x="296450" y="177282"/>
                    </a:cubicBezTo>
                    <a:cubicBezTo>
                      <a:pt x="298451" y="163794"/>
                      <a:pt x="298451" y="150097"/>
                      <a:pt x="296450" y="136610"/>
                    </a:cubicBezTo>
                    <a:cubicBezTo>
                      <a:pt x="275114" y="141087"/>
                      <a:pt x="255683" y="133848"/>
                      <a:pt x="249397" y="118322"/>
                    </a:cubicBezTo>
                    <a:cubicBezTo>
                      <a:pt x="243111" y="102796"/>
                      <a:pt x="251873" y="83937"/>
                      <a:pt x="270257" y="72126"/>
                    </a:cubicBezTo>
                    <a:cubicBezTo>
                      <a:pt x="262189" y="61029"/>
                      <a:pt x="252569" y="51142"/>
                      <a:pt x="241682" y="42789"/>
                    </a:cubicBezTo>
                    <a:cubicBezTo>
                      <a:pt x="229680" y="60981"/>
                      <a:pt x="210821" y="69745"/>
                      <a:pt x="195295" y="63172"/>
                    </a:cubicBezTo>
                    <a:cubicBezTo>
                      <a:pt x="179769" y="56600"/>
                      <a:pt x="172721" y="37074"/>
                      <a:pt x="177388" y="15547"/>
                    </a:cubicBezTo>
                    <a:cubicBezTo>
                      <a:pt x="163843" y="13547"/>
                      <a:pt x="150070" y="13547"/>
                      <a:pt x="136526" y="15547"/>
                    </a:cubicBezTo>
                    <a:cubicBezTo>
                      <a:pt x="141098" y="37074"/>
                      <a:pt x="133954" y="56600"/>
                      <a:pt x="118238" y="63172"/>
                    </a:cubicBezTo>
                    <a:cubicBezTo>
                      <a:pt x="102521" y="69745"/>
                      <a:pt x="83662" y="60696"/>
                      <a:pt x="71946" y="42217"/>
                    </a:cubicBezTo>
                    <a:cubicBezTo>
                      <a:pt x="60916" y="50304"/>
                      <a:pt x="51105" y="59924"/>
                      <a:pt x="42800" y="70792"/>
                    </a:cubicBezTo>
                    <a:cubicBezTo>
                      <a:pt x="61088" y="82698"/>
                      <a:pt x="69851" y="101653"/>
                      <a:pt x="63278" y="117179"/>
                    </a:cubicBezTo>
                    <a:cubicBezTo>
                      <a:pt x="56706" y="132705"/>
                      <a:pt x="37180" y="139753"/>
                      <a:pt x="15653" y="135086"/>
                    </a:cubicBezTo>
                    <a:cubicBezTo>
                      <a:pt x="13663" y="148764"/>
                      <a:pt x="13663" y="162651"/>
                      <a:pt x="15653" y="176329"/>
                    </a:cubicBezTo>
                    <a:cubicBezTo>
                      <a:pt x="36989" y="171853"/>
                      <a:pt x="56516" y="178996"/>
                      <a:pt x="63278" y="194617"/>
                    </a:cubicBezTo>
                    <a:lnTo>
                      <a:pt x="63278" y="194617"/>
                    </a:lnTo>
                    <a:cubicBezTo>
                      <a:pt x="69565" y="210238"/>
                      <a:pt x="60802" y="229003"/>
                      <a:pt x="42514" y="240718"/>
                    </a:cubicBezTo>
                    <a:cubicBezTo>
                      <a:pt x="50601" y="251586"/>
                      <a:pt x="60221" y="261206"/>
                      <a:pt x="71089" y="269293"/>
                    </a:cubicBezTo>
                    <a:cubicBezTo>
                      <a:pt x="82995" y="251100"/>
                      <a:pt x="101950" y="242338"/>
                      <a:pt x="117476" y="248910"/>
                    </a:cubicBezTo>
                    <a:cubicBezTo>
                      <a:pt x="133002" y="255482"/>
                      <a:pt x="139383" y="275008"/>
                      <a:pt x="134716" y="296535"/>
                    </a:cubicBezTo>
                    <a:close/>
                    <a:moveTo>
                      <a:pt x="155766" y="220335"/>
                    </a:moveTo>
                    <a:cubicBezTo>
                      <a:pt x="147289" y="220297"/>
                      <a:pt x="138907" y="218582"/>
                      <a:pt x="131096" y="215287"/>
                    </a:cubicBezTo>
                    <a:cubicBezTo>
                      <a:pt x="98597" y="201789"/>
                      <a:pt x="83186" y="164509"/>
                      <a:pt x="96673" y="132000"/>
                    </a:cubicBezTo>
                    <a:cubicBezTo>
                      <a:pt x="110170" y="99501"/>
                      <a:pt x="147460" y="84089"/>
                      <a:pt x="179960" y="97586"/>
                    </a:cubicBezTo>
                    <a:cubicBezTo>
                      <a:pt x="212459" y="111073"/>
                      <a:pt x="227870" y="148364"/>
                      <a:pt x="214383" y="180863"/>
                    </a:cubicBezTo>
                    <a:cubicBezTo>
                      <a:pt x="207916" y="196446"/>
                      <a:pt x="195533" y="208819"/>
                      <a:pt x="179960" y="215287"/>
                    </a:cubicBezTo>
                    <a:cubicBezTo>
                      <a:pt x="172273" y="218411"/>
                      <a:pt x="164062" y="220030"/>
                      <a:pt x="155766" y="220049"/>
                    </a:cubicBezTo>
                    <a:close/>
                    <a:moveTo>
                      <a:pt x="155766" y="106892"/>
                    </a:moveTo>
                    <a:cubicBezTo>
                      <a:pt x="128306" y="106749"/>
                      <a:pt x="105931" y="128885"/>
                      <a:pt x="105779" y="156346"/>
                    </a:cubicBezTo>
                    <a:cubicBezTo>
                      <a:pt x="105636" y="183806"/>
                      <a:pt x="127772" y="206180"/>
                      <a:pt x="155233" y="206333"/>
                    </a:cubicBezTo>
                    <a:cubicBezTo>
                      <a:pt x="182693" y="206476"/>
                      <a:pt x="205067" y="184340"/>
                      <a:pt x="205220" y="156879"/>
                    </a:cubicBezTo>
                    <a:cubicBezTo>
                      <a:pt x="205325" y="136791"/>
                      <a:pt x="193333" y="118608"/>
                      <a:pt x="174816" y="110797"/>
                    </a:cubicBezTo>
                    <a:cubicBezTo>
                      <a:pt x="168806" y="108159"/>
                      <a:pt x="162329" y="106740"/>
                      <a:pt x="155766" y="10660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5564E082-9CAA-4D58-82AC-7DD1E81D8E5A}"/>
                </a:ext>
              </a:extLst>
            </p:cNvPr>
            <p:cNvGrpSpPr/>
            <p:nvPr/>
          </p:nvGrpSpPr>
          <p:grpSpPr>
            <a:xfrm>
              <a:off x="1831017" y="3043683"/>
              <a:ext cx="556640" cy="554354"/>
              <a:chOff x="1831017" y="3043683"/>
              <a:chExt cx="556640" cy="554354"/>
            </a:xfrm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7ABB27EB-4A51-4C65-B0D4-1EBACE01D2FB}"/>
                  </a:ext>
                </a:extLst>
              </p:cNvPr>
              <p:cNvSpPr/>
              <p:nvPr/>
            </p:nvSpPr>
            <p:spPr>
              <a:xfrm>
                <a:off x="1873879" y="3187796"/>
                <a:ext cx="188595" cy="14287"/>
              </a:xfrm>
              <a:custGeom>
                <a:avLst/>
                <a:gdLst>
                  <a:gd name="connsiteX0" fmla="*/ 181007 w 188595"/>
                  <a:gd name="connsiteY0" fmla="*/ 14154 h 14287"/>
                  <a:gd name="connsiteX1" fmla="*/ 7081 w 188595"/>
                  <a:gd name="connsiteY1" fmla="*/ 14154 h 14287"/>
                  <a:gd name="connsiteX2" fmla="*/ -63 w 188595"/>
                  <a:gd name="connsiteY2" fmla="*/ 7010 h 14287"/>
                  <a:gd name="connsiteX3" fmla="*/ 7081 w 188595"/>
                  <a:gd name="connsiteY3" fmla="*/ -133 h 14287"/>
                  <a:gd name="connsiteX4" fmla="*/ 181388 w 188595"/>
                  <a:gd name="connsiteY4" fmla="*/ -133 h 14287"/>
                  <a:gd name="connsiteX5" fmla="*/ 188532 w 188595"/>
                  <a:gd name="connsiteY5" fmla="*/ 7010 h 14287"/>
                  <a:gd name="connsiteX6" fmla="*/ 181388 w 188595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595" h="14287">
                    <a:moveTo>
                      <a:pt x="18100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181388" y="-133"/>
                    </a:lnTo>
                    <a:cubicBezTo>
                      <a:pt x="185332" y="-133"/>
                      <a:pt x="188532" y="3067"/>
                      <a:pt x="188532" y="7010"/>
                    </a:cubicBezTo>
                    <a:cubicBezTo>
                      <a:pt x="188532" y="10954"/>
                      <a:pt x="185332" y="14154"/>
                      <a:pt x="181388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140B76A-2F3B-47BB-9FA9-6B722CF5AD49}"/>
                  </a:ext>
                </a:extLst>
              </p:cNvPr>
              <p:cNvSpPr/>
              <p:nvPr/>
            </p:nvSpPr>
            <p:spPr>
              <a:xfrm>
                <a:off x="1873879" y="3289809"/>
                <a:ext cx="216217" cy="14287"/>
              </a:xfrm>
              <a:custGeom>
                <a:avLst/>
                <a:gdLst>
                  <a:gd name="connsiteX0" fmla="*/ 208630 w 216217"/>
                  <a:gd name="connsiteY0" fmla="*/ 14154 h 14287"/>
                  <a:gd name="connsiteX1" fmla="*/ 7081 w 216217"/>
                  <a:gd name="connsiteY1" fmla="*/ 14154 h 14287"/>
                  <a:gd name="connsiteX2" fmla="*/ -63 w 216217"/>
                  <a:gd name="connsiteY2" fmla="*/ 7010 h 14287"/>
                  <a:gd name="connsiteX3" fmla="*/ 7081 w 216217"/>
                  <a:gd name="connsiteY3" fmla="*/ -133 h 14287"/>
                  <a:gd name="connsiteX4" fmla="*/ 209011 w 216217"/>
                  <a:gd name="connsiteY4" fmla="*/ -133 h 14287"/>
                  <a:gd name="connsiteX5" fmla="*/ 216155 w 216217"/>
                  <a:gd name="connsiteY5" fmla="*/ 7010 h 14287"/>
                  <a:gd name="connsiteX6" fmla="*/ 209011 w 216217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217" h="14287">
                    <a:moveTo>
                      <a:pt x="208630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209011" y="-133"/>
                    </a:lnTo>
                    <a:cubicBezTo>
                      <a:pt x="212954" y="-133"/>
                      <a:pt x="216155" y="3067"/>
                      <a:pt x="216155" y="7010"/>
                    </a:cubicBezTo>
                    <a:cubicBezTo>
                      <a:pt x="216155" y="10954"/>
                      <a:pt x="212954" y="14154"/>
                      <a:pt x="209011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0E6B6300-52FD-4F52-8033-9B81603F4A92}"/>
                  </a:ext>
                </a:extLst>
              </p:cNvPr>
              <p:cNvSpPr/>
              <p:nvPr/>
            </p:nvSpPr>
            <p:spPr>
              <a:xfrm>
                <a:off x="2057140" y="3391726"/>
                <a:ext cx="143065" cy="14287"/>
              </a:xfrm>
              <a:custGeom>
                <a:avLst/>
                <a:gdLst>
                  <a:gd name="connsiteX0" fmla="*/ 135859 w 143065"/>
                  <a:gd name="connsiteY0" fmla="*/ 14154 h 14287"/>
                  <a:gd name="connsiteX1" fmla="*/ 7081 w 143065"/>
                  <a:gd name="connsiteY1" fmla="*/ 14154 h 14287"/>
                  <a:gd name="connsiteX2" fmla="*/ -63 w 143065"/>
                  <a:gd name="connsiteY2" fmla="*/ 7010 h 14287"/>
                  <a:gd name="connsiteX3" fmla="*/ 7081 w 143065"/>
                  <a:gd name="connsiteY3" fmla="*/ -133 h 14287"/>
                  <a:gd name="connsiteX4" fmla="*/ 135859 w 143065"/>
                  <a:gd name="connsiteY4" fmla="*/ -133 h 14287"/>
                  <a:gd name="connsiteX5" fmla="*/ 143003 w 143065"/>
                  <a:gd name="connsiteY5" fmla="*/ 7010 h 14287"/>
                  <a:gd name="connsiteX6" fmla="*/ 135859 w 143065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065" h="14287">
                    <a:moveTo>
                      <a:pt x="135859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135859" y="-133"/>
                    </a:lnTo>
                    <a:cubicBezTo>
                      <a:pt x="139802" y="-133"/>
                      <a:pt x="143003" y="3067"/>
                      <a:pt x="143003" y="7010"/>
                    </a:cubicBezTo>
                    <a:cubicBezTo>
                      <a:pt x="143003" y="10954"/>
                      <a:pt x="139802" y="14154"/>
                      <a:pt x="135859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EF32D7C7-6470-41C6-A244-059C61DCF143}"/>
                  </a:ext>
                </a:extLst>
              </p:cNvPr>
              <p:cNvSpPr/>
              <p:nvPr/>
            </p:nvSpPr>
            <p:spPr>
              <a:xfrm>
                <a:off x="1831493" y="3079116"/>
                <a:ext cx="413385" cy="518921"/>
              </a:xfrm>
              <a:custGeom>
                <a:avLst/>
                <a:gdLst>
                  <a:gd name="connsiteX0" fmla="*/ 406178 w 413385"/>
                  <a:gd name="connsiteY0" fmla="*/ 518789 h 518921"/>
                  <a:gd name="connsiteX1" fmla="*/ 185865 w 413385"/>
                  <a:gd name="connsiteY1" fmla="*/ 518789 h 518921"/>
                  <a:gd name="connsiteX2" fmla="*/ 180626 w 413385"/>
                  <a:gd name="connsiteY2" fmla="*/ 516503 h 518921"/>
                  <a:gd name="connsiteX3" fmla="*/ 1842 w 413385"/>
                  <a:gd name="connsiteY3" fmla="*/ 324288 h 518921"/>
                  <a:gd name="connsiteX4" fmla="*/ -63 w 413385"/>
                  <a:gd name="connsiteY4" fmla="*/ 319430 h 518921"/>
                  <a:gd name="connsiteX5" fmla="*/ -63 w 413385"/>
                  <a:gd name="connsiteY5" fmla="*/ 7010 h 518921"/>
                  <a:gd name="connsiteX6" fmla="*/ 7081 w 413385"/>
                  <a:gd name="connsiteY6" fmla="*/ -133 h 518921"/>
                  <a:gd name="connsiteX7" fmla="*/ 255969 w 413385"/>
                  <a:gd name="connsiteY7" fmla="*/ -133 h 518921"/>
                  <a:gd name="connsiteX8" fmla="*/ 263113 w 413385"/>
                  <a:gd name="connsiteY8" fmla="*/ 7010 h 518921"/>
                  <a:gd name="connsiteX9" fmla="*/ 255969 w 413385"/>
                  <a:gd name="connsiteY9" fmla="*/ 14154 h 518921"/>
                  <a:gd name="connsiteX10" fmla="*/ 13748 w 413385"/>
                  <a:gd name="connsiteY10" fmla="*/ 14154 h 518921"/>
                  <a:gd name="connsiteX11" fmla="*/ 13748 w 413385"/>
                  <a:gd name="connsiteY11" fmla="*/ 316668 h 518921"/>
                  <a:gd name="connsiteX12" fmla="*/ 188913 w 413385"/>
                  <a:gd name="connsiteY12" fmla="*/ 504501 h 518921"/>
                  <a:gd name="connsiteX13" fmla="*/ 399035 w 413385"/>
                  <a:gd name="connsiteY13" fmla="*/ 504501 h 518921"/>
                  <a:gd name="connsiteX14" fmla="*/ 399035 w 413385"/>
                  <a:gd name="connsiteY14" fmla="*/ 296189 h 518921"/>
                  <a:gd name="connsiteX15" fmla="*/ 406178 w 413385"/>
                  <a:gd name="connsiteY15" fmla="*/ 289046 h 518921"/>
                  <a:gd name="connsiteX16" fmla="*/ 413322 w 413385"/>
                  <a:gd name="connsiteY16" fmla="*/ 296189 h 518921"/>
                  <a:gd name="connsiteX17" fmla="*/ 413322 w 413385"/>
                  <a:gd name="connsiteY17" fmla="*/ 511645 h 518921"/>
                  <a:gd name="connsiteX18" fmla="*/ 406178 w 413385"/>
                  <a:gd name="connsiteY18" fmla="*/ 518789 h 518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3385" h="518921">
                    <a:moveTo>
                      <a:pt x="406178" y="518789"/>
                    </a:moveTo>
                    <a:lnTo>
                      <a:pt x="185865" y="518789"/>
                    </a:lnTo>
                    <a:cubicBezTo>
                      <a:pt x="183884" y="518779"/>
                      <a:pt x="181988" y="517951"/>
                      <a:pt x="180626" y="516503"/>
                    </a:cubicBezTo>
                    <a:lnTo>
                      <a:pt x="1842" y="324288"/>
                    </a:lnTo>
                    <a:cubicBezTo>
                      <a:pt x="613" y="322974"/>
                      <a:pt x="-72" y="321231"/>
                      <a:pt x="-63" y="319430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lnTo>
                      <a:pt x="255969" y="-133"/>
                    </a:lnTo>
                    <a:cubicBezTo>
                      <a:pt x="259913" y="-133"/>
                      <a:pt x="263113" y="3067"/>
                      <a:pt x="263113" y="7010"/>
                    </a:cubicBezTo>
                    <a:cubicBezTo>
                      <a:pt x="263113" y="10954"/>
                      <a:pt x="259913" y="14154"/>
                      <a:pt x="255969" y="14154"/>
                    </a:cubicBezTo>
                    <a:lnTo>
                      <a:pt x="13748" y="14154"/>
                    </a:lnTo>
                    <a:lnTo>
                      <a:pt x="13748" y="316668"/>
                    </a:lnTo>
                    <a:lnTo>
                      <a:pt x="188913" y="504501"/>
                    </a:lnTo>
                    <a:lnTo>
                      <a:pt x="399035" y="504501"/>
                    </a:lnTo>
                    <a:lnTo>
                      <a:pt x="399035" y="296189"/>
                    </a:lnTo>
                    <a:cubicBezTo>
                      <a:pt x="399035" y="292246"/>
                      <a:pt x="402235" y="289046"/>
                      <a:pt x="406178" y="289046"/>
                    </a:cubicBezTo>
                    <a:cubicBezTo>
                      <a:pt x="410122" y="289046"/>
                      <a:pt x="413322" y="292246"/>
                      <a:pt x="413322" y="296189"/>
                    </a:cubicBezTo>
                    <a:lnTo>
                      <a:pt x="413322" y="511645"/>
                    </a:lnTo>
                    <a:cubicBezTo>
                      <a:pt x="413275" y="515569"/>
                      <a:pt x="410103" y="518741"/>
                      <a:pt x="406178" y="5187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1AF8FFB7-5443-45C2-B213-C8E93BB6484F}"/>
                  </a:ext>
                </a:extLst>
              </p:cNvPr>
              <p:cNvSpPr/>
              <p:nvPr/>
            </p:nvSpPr>
            <p:spPr>
              <a:xfrm>
                <a:off x="1831017" y="3391536"/>
                <a:ext cx="193548" cy="206501"/>
              </a:xfrm>
              <a:custGeom>
                <a:avLst/>
                <a:gdLst>
                  <a:gd name="connsiteX0" fmla="*/ 186341 w 193548"/>
                  <a:gd name="connsiteY0" fmla="*/ 206369 h 206501"/>
                  <a:gd name="connsiteX1" fmla="*/ 179198 w 193548"/>
                  <a:gd name="connsiteY1" fmla="*/ 199225 h 206501"/>
                  <a:gd name="connsiteX2" fmla="*/ 179198 w 193548"/>
                  <a:gd name="connsiteY2" fmla="*/ 14154 h 206501"/>
                  <a:gd name="connsiteX3" fmla="*/ 7081 w 193548"/>
                  <a:gd name="connsiteY3" fmla="*/ 14154 h 206501"/>
                  <a:gd name="connsiteX4" fmla="*/ -63 w 193548"/>
                  <a:gd name="connsiteY4" fmla="*/ 7010 h 206501"/>
                  <a:gd name="connsiteX5" fmla="*/ 7081 w 193548"/>
                  <a:gd name="connsiteY5" fmla="*/ -133 h 206501"/>
                  <a:gd name="connsiteX6" fmla="*/ 186341 w 193548"/>
                  <a:gd name="connsiteY6" fmla="*/ -133 h 206501"/>
                  <a:gd name="connsiteX7" fmla="*/ 193485 w 193548"/>
                  <a:gd name="connsiteY7" fmla="*/ 7010 h 206501"/>
                  <a:gd name="connsiteX8" fmla="*/ 193485 w 193548"/>
                  <a:gd name="connsiteY8" fmla="*/ 199225 h 206501"/>
                  <a:gd name="connsiteX9" fmla="*/ 186341 w 193548"/>
                  <a:gd name="connsiteY9" fmla="*/ 206369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548" h="206501">
                    <a:moveTo>
                      <a:pt x="186341" y="206369"/>
                    </a:moveTo>
                    <a:cubicBezTo>
                      <a:pt x="182398" y="206369"/>
                      <a:pt x="179198" y="203168"/>
                      <a:pt x="179198" y="199225"/>
                    </a:cubicBezTo>
                    <a:lnTo>
                      <a:pt x="179198" y="14154"/>
                    </a:ln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186341" y="-133"/>
                    </a:lnTo>
                    <a:cubicBezTo>
                      <a:pt x="190266" y="-86"/>
                      <a:pt x="193438" y="3086"/>
                      <a:pt x="193485" y="7010"/>
                    </a:cubicBezTo>
                    <a:lnTo>
                      <a:pt x="193485" y="199225"/>
                    </a:lnTo>
                    <a:cubicBezTo>
                      <a:pt x="193438" y="203149"/>
                      <a:pt x="190266" y="206321"/>
                      <a:pt x="186341" y="2063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28C755FA-97F5-4268-9002-D3F7DBAF8BF0}"/>
                  </a:ext>
                </a:extLst>
              </p:cNvPr>
              <p:cNvSpPr/>
              <p:nvPr/>
            </p:nvSpPr>
            <p:spPr>
              <a:xfrm>
                <a:off x="2087811" y="3043683"/>
                <a:ext cx="299846" cy="299846"/>
              </a:xfrm>
              <a:custGeom>
                <a:avLst/>
                <a:gdLst>
                  <a:gd name="connsiteX0" fmla="*/ 149861 w 299846"/>
                  <a:gd name="connsiteY0" fmla="*/ 299714 h 299846"/>
                  <a:gd name="connsiteX1" fmla="*/ -63 w 299846"/>
                  <a:gd name="connsiteY1" fmla="*/ 149790 h 299846"/>
                  <a:gd name="connsiteX2" fmla="*/ 149861 w 299846"/>
                  <a:gd name="connsiteY2" fmla="*/ -133 h 299846"/>
                  <a:gd name="connsiteX3" fmla="*/ 299784 w 299846"/>
                  <a:gd name="connsiteY3" fmla="*/ 149790 h 299846"/>
                  <a:gd name="connsiteX4" fmla="*/ 149861 w 299846"/>
                  <a:gd name="connsiteY4" fmla="*/ 299714 h 299846"/>
                  <a:gd name="connsiteX5" fmla="*/ 149861 w 299846"/>
                  <a:gd name="connsiteY5" fmla="*/ 13964 h 299846"/>
                  <a:gd name="connsiteX6" fmla="*/ 14225 w 299846"/>
                  <a:gd name="connsiteY6" fmla="*/ 149600 h 299846"/>
                  <a:gd name="connsiteX7" fmla="*/ 149861 w 299846"/>
                  <a:gd name="connsiteY7" fmla="*/ 285236 h 299846"/>
                  <a:gd name="connsiteX8" fmla="*/ 285497 w 299846"/>
                  <a:gd name="connsiteY8" fmla="*/ 149600 h 299846"/>
                  <a:gd name="connsiteX9" fmla="*/ 149861 w 299846"/>
                  <a:gd name="connsiteY9" fmla="*/ 14154 h 29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9846" h="299846">
                    <a:moveTo>
                      <a:pt x="149861" y="299714"/>
                    </a:moveTo>
                    <a:cubicBezTo>
                      <a:pt x="67060" y="299714"/>
                      <a:pt x="-63" y="232591"/>
                      <a:pt x="-63" y="149790"/>
                    </a:cubicBezTo>
                    <a:cubicBezTo>
                      <a:pt x="-63" y="66989"/>
                      <a:pt x="67060" y="-133"/>
                      <a:pt x="149861" y="-133"/>
                    </a:cubicBezTo>
                    <a:cubicBezTo>
                      <a:pt x="232661" y="-133"/>
                      <a:pt x="299784" y="66989"/>
                      <a:pt x="299784" y="149790"/>
                    </a:cubicBezTo>
                    <a:cubicBezTo>
                      <a:pt x="299679" y="232543"/>
                      <a:pt x="232614" y="299609"/>
                      <a:pt x="149861" y="299714"/>
                    </a:cubicBezTo>
                    <a:close/>
                    <a:moveTo>
                      <a:pt x="149861" y="13964"/>
                    </a:moveTo>
                    <a:cubicBezTo>
                      <a:pt x="74947" y="13964"/>
                      <a:pt x="14225" y="74685"/>
                      <a:pt x="14225" y="149600"/>
                    </a:cubicBezTo>
                    <a:cubicBezTo>
                      <a:pt x="14225" y="224514"/>
                      <a:pt x="74947" y="285236"/>
                      <a:pt x="149861" y="285236"/>
                    </a:cubicBezTo>
                    <a:cubicBezTo>
                      <a:pt x="224775" y="285236"/>
                      <a:pt x="285497" y="224514"/>
                      <a:pt x="285497" y="149600"/>
                    </a:cubicBezTo>
                    <a:cubicBezTo>
                      <a:pt x="285335" y="74790"/>
                      <a:pt x="224670" y="14202"/>
                      <a:pt x="149861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5547540F-0160-4EBF-BDFD-C57C5094A677}"/>
                  </a:ext>
                </a:extLst>
              </p:cNvPr>
              <p:cNvSpPr/>
              <p:nvPr/>
            </p:nvSpPr>
            <p:spPr>
              <a:xfrm>
                <a:off x="2172093" y="3132800"/>
                <a:ext cx="152214" cy="94429"/>
              </a:xfrm>
              <a:custGeom>
                <a:avLst/>
                <a:gdLst>
                  <a:gd name="connsiteX0" fmla="*/ 65578 w 152214"/>
                  <a:gd name="connsiteY0" fmla="*/ 94296 h 94429"/>
                  <a:gd name="connsiteX1" fmla="*/ 61673 w 152214"/>
                  <a:gd name="connsiteY1" fmla="*/ 93153 h 94429"/>
                  <a:gd name="connsiteX2" fmla="*/ 3666 w 152214"/>
                  <a:gd name="connsiteY2" fmla="*/ 55053 h 94429"/>
                  <a:gd name="connsiteX3" fmla="*/ 808 w 152214"/>
                  <a:gd name="connsiteY3" fmla="*/ 45366 h 94429"/>
                  <a:gd name="connsiteX4" fmla="*/ 10495 w 152214"/>
                  <a:gd name="connsiteY4" fmla="*/ 42508 h 94429"/>
                  <a:gd name="connsiteX5" fmla="*/ 11476 w 152214"/>
                  <a:gd name="connsiteY5" fmla="*/ 43147 h 94429"/>
                  <a:gd name="connsiteX6" fmla="*/ 64531 w 152214"/>
                  <a:gd name="connsiteY6" fmla="*/ 77722 h 94429"/>
                  <a:gd name="connsiteX7" fmla="*/ 139969 w 152214"/>
                  <a:gd name="connsiteY7" fmla="*/ 1999 h 94429"/>
                  <a:gd name="connsiteX8" fmla="*/ 149932 w 152214"/>
                  <a:gd name="connsiteY8" fmla="*/ 1865 h 94429"/>
                  <a:gd name="connsiteX9" fmla="*/ 150065 w 152214"/>
                  <a:gd name="connsiteY9" fmla="*/ 1999 h 94429"/>
                  <a:gd name="connsiteX10" fmla="*/ 150065 w 152214"/>
                  <a:gd name="connsiteY10" fmla="*/ 12095 h 94429"/>
                  <a:gd name="connsiteX11" fmla="*/ 70817 w 152214"/>
                  <a:gd name="connsiteY11" fmla="*/ 91724 h 94429"/>
                  <a:gd name="connsiteX12" fmla="*/ 65578 w 152214"/>
                  <a:gd name="connsiteY12" fmla="*/ 94296 h 9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214" h="94429">
                    <a:moveTo>
                      <a:pt x="65578" y="94296"/>
                    </a:moveTo>
                    <a:cubicBezTo>
                      <a:pt x="64188" y="94315"/>
                      <a:pt x="62835" y="93915"/>
                      <a:pt x="61673" y="93153"/>
                    </a:cubicBezTo>
                    <a:lnTo>
                      <a:pt x="3666" y="55053"/>
                    </a:lnTo>
                    <a:cubicBezTo>
                      <a:pt x="199" y="53167"/>
                      <a:pt x="-1078" y="48824"/>
                      <a:pt x="808" y="45366"/>
                    </a:cubicBezTo>
                    <a:cubicBezTo>
                      <a:pt x="2694" y="41899"/>
                      <a:pt x="7028" y="40622"/>
                      <a:pt x="10495" y="42508"/>
                    </a:cubicBezTo>
                    <a:cubicBezTo>
                      <a:pt x="10838" y="42689"/>
                      <a:pt x="11172" y="42909"/>
                      <a:pt x="11476" y="43147"/>
                    </a:cubicBezTo>
                    <a:lnTo>
                      <a:pt x="64531" y="77722"/>
                    </a:lnTo>
                    <a:lnTo>
                      <a:pt x="139969" y="1999"/>
                    </a:lnTo>
                    <a:cubicBezTo>
                      <a:pt x="142683" y="-792"/>
                      <a:pt x="147151" y="-849"/>
                      <a:pt x="149932" y="1865"/>
                    </a:cubicBezTo>
                    <a:cubicBezTo>
                      <a:pt x="149980" y="1913"/>
                      <a:pt x="150027" y="1951"/>
                      <a:pt x="150065" y="1999"/>
                    </a:cubicBezTo>
                    <a:cubicBezTo>
                      <a:pt x="152847" y="4789"/>
                      <a:pt x="152847" y="9304"/>
                      <a:pt x="150065" y="12095"/>
                    </a:cubicBezTo>
                    <a:lnTo>
                      <a:pt x="70817" y="91724"/>
                    </a:lnTo>
                    <a:cubicBezTo>
                      <a:pt x="69484" y="93248"/>
                      <a:pt x="67598" y="94182"/>
                      <a:pt x="65578" y="942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A2AF29E0-855D-4015-B357-755C5106B414}"/>
                  </a:ext>
                </a:extLst>
              </p:cNvPr>
              <p:cNvSpPr/>
              <p:nvPr/>
            </p:nvSpPr>
            <p:spPr>
              <a:xfrm>
                <a:off x="2230590" y="3303620"/>
                <a:ext cx="14287" cy="33338"/>
              </a:xfrm>
              <a:custGeom>
                <a:avLst/>
                <a:gdLst>
                  <a:gd name="connsiteX0" fmla="*/ 7081 w 14287"/>
                  <a:gd name="connsiteY0" fmla="*/ 33204 h 33338"/>
                  <a:gd name="connsiteX1" fmla="*/ -63 w 14287"/>
                  <a:gd name="connsiteY1" fmla="*/ 26251 h 33338"/>
                  <a:gd name="connsiteX2" fmla="*/ -63 w 14287"/>
                  <a:gd name="connsiteY2" fmla="*/ 26060 h 33338"/>
                  <a:gd name="connsiteX3" fmla="*/ -63 w 14287"/>
                  <a:gd name="connsiteY3" fmla="*/ 7010 h 33338"/>
                  <a:gd name="connsiteX4" fmla="*/ 7081 w 14287"/>
                  <a:gd name="connsiteY4" fmla="*/ -133 h 33338"/>
                  <a:gd name="connsiteX5" fmla="*/ 14225 w 14287"/>
                  <a:gd name="connsiteY5" fmla="*/ 7010 h 33338"/>
                  <a:gd name="connsiteX6" fmla="*/ 14225 w 14287"/>
                  <a:gd name="connsiteY6" fmla="*/ 26060 h 33338"/>
                  <a:gd name="connsiteX7" fmla="*/ 7081 w 14287"/>
                  <a:gd name="connsiteY7" fmla="*/ 33204 h 3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" h="33338">
                    <a:moveTo>
                      <a:pt x="7081" y="33204"/>
                    </a:moveTo>
                    <a:cubicBezTo>
                      <a:pt x="3185" y="33261"/>
                      <a:pt x="-6" y="30147"/>
                      <a:pt x="-63" y="26251"/>
                    </a:cubicBezTo>
                    <a:cubicBezTo>
                      <a:pt x="-63" y="26184"/>
                      <a:pt x="-63" y="26127"/>
                      <a:pt x="-63" y="26060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cubicBezTo>
                      <a:pt x="11024" y="-133"/>
                      <a:pt x="14225" y="3067"/>
                      <a:pt x="14225" y="7010"/>
                    </a:cubicBezTo>
                    <a:lnTo>
                      <a:pt x="14225" y="26060"/>
                    </a:lnTo>
                    <a:cubicBezTo>
                      <a:pt x="14225" y="30004"/>
                      <a:pt x="11024" y="33204"/>
                      <a:pt x="7081" y="3320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5842BC57-2A0F-415A-93C0-7712B514D4DF}"/>
                  </a:ext>
                </a:extLst>
              </p:cNvPr>
              <p:cNvSpPr/>
              <p:nvPr/>
            </p:nvSpPr>
            <p:spPr>
              <a:xfrm>
                <a:off x="2345652" y="3187796"/>
                <a:ext cx="42005" cy="14287"/>
              </a:xfrm>
              <a:custGeom>
                <a:avLst/>
                <a:gdLst>
                  <a:gd name="connsiteX0" fmla="*/ 34799 w 42005"/>
                  <a:gd name="connsiteY0" fmla="*/ 14154 h 14287"/>
                  <a:gd name="connsiteX1" fmla="*/ 7081 w 42005"/>
                  <a:gd name="connsiteY1" fmla="*/ 14154 h 14287"/>
                  <a:gd name="connsiteX2" fmla="*/ -63 w 42005"/>
                  <a:gd name="connsiteY2" fmla="*/ 7010 h 14287"/>
                  <a:gd name="connsiteX3" fmla="*/ 7081 w 42005"/>
                  <a:gd name="connsiteY3" fmla="*/ -133 h 14287"/>
                  <a:gd name="connsiteX4" fmla="*/ 34799 w 42005"/>
                  <a:gd name="connsiteY4" fmla="*/ -133 h 14287"/>
                  <a:gd name="connsiteX5" fmla="*/ 41942 w 42005"/>
                  <a:gd name="connsiteY5" fmla="*/ 7010 h 14287"/>
                  <a:gd name="connsiteX6" fmla="*/ 34799 w 42005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05" h="14287">
                    <a:moveTo>
                      <a:pt x="34799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34799" y="-133"/>
                    </a:lnTo>
                    <a:cubicBezTo>
                      <a:pt x="38742" y="-133"/>
                      <a:pt x="41942" y="3067"/>
                      <a:pt x="41942" y="7010"/>
                    </a:cubicBezTo>
                    <a:cubicBezTo>
                      <a:pt x="41942" y="10954"/>
                      <a:pt x="38742" y="14154"/>
                      <a:pt x="34799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F8BAEC3D-7F6F-4639-BA92-32EDF881EE3B}"/>
                  </a:ext>
                </a:extLst>
              </p:cNvPr>
              <p:cNvSpPr/>
              <p:nvPr/>
            </p:nvSpPr>
            <p:spPr>
              <a:xfrm>
                <a:off x="2087811" y="3187796"/>
                <a:ext cx="42290" cy="14287"/>
              </a:xfrm>
              <a:custGeom>
                <a:avLst/>
                <a:gdLst>
                  <a:gd name="connsiteX0" fmla="*/ 35084 w 42290"/>
                  <a:gd name="connsiteY0" fmla="*/ 14154 h 14287"/>
                  <a:gd name="connsiteX1" fmla="*/ 7081 w 42290"/>
                  <a:gd name="connsiteY1" fmla="*/ 14154 h 14287"/>
                  <a:gd name="connsiteX2" fmla="*/ -63 w 42290"/>
                  <a:gd name="connsiteY2" fmla="*/ 7010 h 14287"/>
                  <a:gd name="connsiteX3" fmla="*/ 7081 w 42290"/>
                  <a:gd name="connsiteY3" fmla="*/ -133 h 14287"/>
                  <a:gd name="connsiteX4" fmla="*/ 35084 w 42290"/>
                  <a:gd name="connsiteY4" fmla="*/ -133 h 14287"/>
                  <a:gd name="connsiteX5" fmla="*/ 42228 w 42290"/>
                  <a:gd name="connsiteY5" fmla="*/ 7010 h 14287"/>
                  <a:gd name="connsiteX6" fmla="*/ 35084 w 42290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290" h="14287">
                    <a:moveTo>
                      <a:pt x="35084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35084" y="-133"/>
                    </a:lnTo>
                    <a:cubicBezTo>
                      <a:pt x="39028" y="-133"/>
                      <a:pt x="42228" y="3067"/>
                      <a:pt x="42228" y="7010"/>
                    </a:cubicBezTo>
                    <a:cubicBezTo>
                      <a:pt x="42228" y="10954"/>
                      <a:pt x="39028" y="14154"/>
                      <a:pt x="35084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21F2A3A-4EA3-4563-85AD-81962D2AFC35}"/>
                  </a:ext>
                </a:extLst>
              </p:cNvPr>
              <p:cNvSpPr/>
              <p:nvPr/>
            </p:nvSpPr>
            <p:spPr>
              <a:xfrm>
                <a:off x="2057140" y="3495168"/>
                <a:ext cx="143065" cy="14287"/>
              </a:xfrm>
              <a:custGeom>
                <a:avLst/>
                <a:gdLst>
                  <a:gd name="connsiteX0" fmla="*/ 135859 w 143065"/>
                  <a:gd name="connsiteY0" fmla="*/ 14154 h 14287"/>
                  <a:gd name="connsiteX1" fmla="*/ 7081 w 143065"/>
                  <a:gd name="connsiteY1" fmla="*/ 14154 h 14287"/>
                  <a:gd name="connsiteX2" fmla="*/ -63 w 143065"/>
                  <a:gd name="connsiteY2" fmla="*/ 7010 h 14287"/>
                  <a:gd name="connsiteX3" fmla="*/ 7081 w 143065"/>
                  <a:gd name="connsiteY3" fmla="*/ -133 h 14287"/>
                  <a:gd name="connsiteX4" fmla="*/ 135859 w 143065"/>
                  <a:gd name="connsiteY4" fmla="*/ -133 h 14287"/>
                  <a:gd name="connsiteX5" fmla="*/ 143003 w 143065"/>
                  <a:gd name="connsiteY5" fmla="*/ 7010 h 14287"/>
                  <a:gd name="connsiteX6" fmla="*/ 135859 w 143065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065" h="14287">
                    <a:moveTo>
                      <a:pt x="135859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135859" y="-133"/>
                    </a:lnTo>
                    <a:cubicBezTo>
                      <a:pt x="139802" y="-133"/>
                      <a:pt x="143003" y="3067"/>
                      <a:pt x="143003" y="7010"/>
                    </a:cubicBezTo>
                    <a:cubicBezTo>
                      <a:pt x="143003" y="10954"/>
                      <a:pt x="139802" y="14154"/>
                      <a:pt x="135859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2E7F4AE-08BD-4F8D-A053-BC13B34399D4}"/>
                </a:ext>
              </a:extLst>
            </p:cNvPr>
            <p:cNvSpPr/>
            <p:nvPr/>
          </p:nvSpPr>
          <p:spPr>
            <a:xfrm>
              <a:off x="2706484" y="4808128"/>
              <a:ext cx="554846" cy="553987"/>
            </a:xfrm>
            <a:custGeom>
              <a:avLst/>
              <a:gdLst>
                <a:gd name="connsiteX0" fmla="*/ 216892 w 554846"/>
                <a:gd name="connsiteY0" fmla="*/ 380166 h 553987"/>
                <a:gd name="connsiteX1" fmla="*/ 223845 w 554846"/>
                <a:gd name="connsiteY1" fmla="*/ 385785 h 553987"/>
                <a:gd name="connsiteX2" fmla="*/ 223845 w 554846"/>
                <a:gd name="connsiteY2" fmla="*/ 385785 h 553987"/>
                <a:gd name="connsiteX3" fmla="*/ 490545 w 554846"/>
                <a:gd name="connsiteY3" fmla="*/ 383690 h 553987"/>
                <a:gd name="connsiteX4" fmla="*/ 497308 w 554846"/>
                <a:gd name="connsiteY4" fmla="*/ 378546 h 553987"/>
                <a:gd name="connsiteX5" fmla="*/ 554458 w 554846"/>
                <a:gd name="connsiteY5" fmla="*/ 189856 h 553987"/>
                <a:gd name="connsiteX6" fmla="*/ 553410 w 554846"/>
                <a:gd name="connsiteY6" fmla="*/ 183475 h 553987"/>
                <a:gd name="connsiteX7" fmla="*/ 547600 w 554846"/>
                <a:gd name="connsiteY7" fmla="*/ 180617 h 553987"/>
                <a:gd name="connsiteX8" fmla="*/ 134501 w 554846"/>
                <a:gd name="connsiteY8" fmla="*/ 180617 h 553987"/>
                <a:gd name="connsiteX9" fmla="*/ 101544 w 554846"/>
                <a:gd name="connsiteY9" fmla="*/ 45743 h 553987"/>
                <a:gd name="connsiteX10" fmla="*/ 97639 w 554846"/>
                <a:gd name="connsiteY10" fmla="*/ 40981 h 553987"/>
                <a:gd name="connsiteX11" fmla="*/ 10580 w 554846"/>
                <a:gd name="connsiteY11" fmla="*/ 785 h 553987"/>
                <a:gd name="connsiteX12" fmla="*/ 855 w 554846"/>
                <a:gd name="connsiteY12" fmla="*/ 3509 h 553987"/>
                <a:gd name="connsiteX13" fmla="*/ 3580 w 554846"/>
                <a:gd name="connsiteY13" fmla="*/ 13244 h 553987"/>
                <a:gd name="connsiteX14" fmla="*/ 4675 w 554846"/>
                <a:gd name="connsiteY14" fmla="*/ 13739 h 553987"/>
                <a:gd name="connsiteX15" fmla="*/ 88495 w 554846"/>
                <a:gd name="connsiteY15" fmla="*/ 52506 h 553987"/>
                <a:gd name="connsiteX16" fmla="*/ 180221 w 554846"/>
                <a:gd name="connsiteY16" fmla="*/ 427410 h 553987"/>
                <a:gd name="connsiteX17" fmla="*/ 186888 w 554846"/>
                <a:gd name="connsiteY17" fmla="*/ 432839 h 553987"/>
                <a:gd name="connsiteX18" fmla="*/ 448635 w 554846"/>
                <a:gd name="connsiteY18" fmla="*/ 443412 h 553987"/>
                <a:gd name="connsiteX19" fmla="*/ 448635 w 554846"/>
                <a:gd name="connsiteY19" fmla="*/ 470748 h 553987"/>
                <a:gd name="connsiteX20" fmla="*/ 238419 w 554846"/>
                <a:gd name="connsiteY20" fmla="*/ 470748 h 553987"/>
                <a:gd name="connsiteX21" fmla="*/ 198423 w 554846"/>
                <a:gd name="connsiteY21" fmla="*/ 512268 h 553987"/>
                <a:gd name="connsiteX22" fmla="*/ 239942 w 554846"/>
                <a:gd name="connsiteY22" fmla="*/ 552264 h 553987"/>
                <a:gd name="connsiteX23" fmla="*/ 279947 w 554846"/>
                <a:gd name="connsiteY23" fmla="*/ 511420 h 553987"/>
                <a:gd name="connsiteX24" fmla="*/ 269756 w 554846"/>
                <a:gd name="connsiteY24" fmla="*/ 485036 h 553987"/>
                <a:gd name="connsiteX25" fmla="*/ 424442 w 554846"/>
                <a:gd name="connsiteY25" fmla="*/ 485036 h 553987"/>
                <a:gd name="connsiteX26" fmla="*/ 414250 w 554846"/>
                <a:gd name="connsiteY26" fmla="*/ 511420 h 553987"/>
                <a:gd name="connsiteX27" fmla="*/ 454865 w 554846"/>
                <a:gd name="connsiteY27" fmla="*/ 553844 h 553987"/>
                <a:gd name="connsiteX28" fmla="*/ 497289 w 554846"/>
                <a:gd name="connsiteY28" fmla="*/ 513230 h 553987"/>
                <a:gd name="connsiteX29" fmla="*/ 462923 w 554846"/>
                <a:gd name="connsiteY29" fmla="*/ 471415 h 553987"/>
                <a:gd name="connsiteX30" fmla="*/ 462923 w 554846"/>
                <a:gd name="connsiteY30" fmla="*/ 436554 h 553987"/>
                <a:gd name="connsiteX31" fmla="*/ 456065 w 554846"/>
                <a:gd name="connsiteY31" fmla="*/ 429410 h 553987"/>
                <a:gd name="connsiteX32" fmla="*/ 192794 w 554846"/>
                <a:gd name="connsiteY32" fmla="*/ 419218 h 553987"/>
                <a:gd name="connsiteX33" fmla="*/ 138025 w 554846"/>
                <a:gd name="connsiteY33" fmla="*/ 195285 h 553987"/>
                <a:gd name="connsiteX34" fmla="*/ 174601 w 554846"/>
                <a:gd name="connsiteY34" fmla="*/ 195285 h 553987"/>
                <a:gd name="connsiteX35" fmla="*/ 209939 w 554846"/>
                <a:gd name="connsiteY35" fmla="*/ 285964 h 553987"/>
                <a:gd name="connsiteX36" fmla="*/ 214320 w 554846"/>
                <a:gd name="connsiteY36" fmla="*/ 287678 h 553987"/>
                <a:gd name="connsiteX37" fmla="*/ 276328 w 554846"/>
                <a:gd name="connsiteY37" fmla="*/ 287678 h 553987"/>
                <a:gd name="connsiteX38" fmla="*/ 285281 w 554846"/>
                <a:gd name="connsiteY38" fmla="*/ 371022 h 553987"/>
                <a:gd name="connsiteX39" fmla="*/ 229560 w 554846"/>
                <a:gd name="connsiteY39" fmla="*/ 371022 h 553987"/>
                <a:gd name="connsiteX40" fmla="*/ 368530 w 554846"/>
                <a:gd name="connsiteY40" fmla="*/ 370355 h 553987"/>
                <a:gd name="connsiteX41" fmla="*/ 370435 w 554846"/>
                <a:gd name="connsiteY41" fmla="*/ 365497 h 553987"/>
                <a:gd name="connsiteX42" fmla="*/ 370435 w 554846"/>
                <a:gd name="connsiteY42" fmla="*/ 287678 h 553987"/>
                <a:gd name="connsiteX43" fmla="*/ 435872 w 554846"/>
                <a:gd name="connsiteY43" fmla="*/ 287678 h 553987"/>
                <a:gd name="connsiteX44" fmla="*/ 418441 w 554846"/>
                <a:gd name="connsiteY44" fmla="*/ 369974 h 553987"/>
                <a:gd name="connsiteX45" fmla="*/ 370435 w 554846"/>
                <a:gd name="connsiteY45" fmla="*/ 273391 h 553987"/>
                <a:gd name="connsiteX46" fmla="*/ 370435 w 554846"/>
                <a:gd name="connsiteY46" fmla="*/ 195571 h 553987"/>
                <a:gd name="connsiteX47" fmla="*/ 370435 w 554846"/>
                <a:gd name="connsiteY47" fmla="*/ 194905 h 553987"/>
                <a:gd name="connsiteX48" fmla="*/ 455588 w 554846"/>
                <a:gd name="connsiteY48" fmla="*/ 194905 h 553987"/>
                <a:gd name="connsiteX49" fmla="*/ 439015 w 554846"/>
                <a:gd name="connsiteY49" fmla="*/ 273391 h 553987"/>
                <a:gd name="connsiteX50" fmla="*/ 356147 w 554846"/>
                <a:gd name="connsiteY50" fmla="*/ 195571 h 553987"/>
                <a:gd name="connsiteX51" fmla="*/ 356147 w 554846"/>
                <a:gd name="connsiteY51" fmla="*/ 273391 h 553987"/>
                <a:gd name="connsiteX52" fmla="*/ 289472 w 554846"/>
                <a:gd name="connsiteY52" fmla="*/ 273391 h 553987"/>
                <a:gd name="connsiteX53" fmla="*/ 280995 w 554846"/>
                <a:gd name="connsiteY53" fmla="*/ 194905 h 553987"/>
                <a:gd name="connsiteX54" fmla="*/ 356529 w 554846"/>
                <a:gd name="connsiteY54" fmla="*/ 194905 h 553987"/>
                <a:gd name="connsiteX55" fmla="*/ 356147 w 554846"/>
                <a:gd name="connsiteY55" fmla="*/ 195571 h 553987"/>
                <a:gd name="connsiteX56" fmla="*/ 356147 w 554846"/>
                <a:gd name="connsiteY56" fmla="*/ 287678 h 553987"/>
                <a:gd name="connsiteX57" fmla="*/ 356147 w 554846"/>
                <a:gd name="connsiteY57" fmla="*/ 365497 h 553987"/>
                <a:gd name="connsiteX58" fmla="*/ 358148 w 554846"/>
                <a:gd name="connsiteY58" fmla="*/ 370450 h 553987"/>
                <a:gd name="connsiteX59" fmla="*/ 299664 w 554846"/>
                <a:gd name="connsiteY59" fmla="*/ 370450 h 553987"/>
                <a:gd name="connsiteX60" fmla="*/ 290711 w 554846"/>
                <a:gd name="connsiteY60" fmla="*/ 287297 h 553987"/>
                <a:gd name="connsiteX61" fmla="*/ 484925 w 554846"/>
                <a:gd name="connsiteY61" fmla="*/ 369403 h 553987"/>
                <a:gd name="connsiteX62" fmla="*/ 433110 w 554846"/>
                <a:gd name="connsiteY62" fmla="*/ 369403 h 553987"/>
                <a:gd name="connsiteX63" fmla="*/ 450445 w 554846"/>
                <a:gd name="connsiteY63" fmla="*/ 287297 h 553987"/>
                <a:gd name="connsiteX64" fmla="*/ 509786 w 554846"/>
                <a:gd name="connsiteY64" fmla="*/ 287297 h 553987"/>
                <a:gd name="connsiteX65" fmla="*/ 513977 w 554846"/>
                <a:gd name="connsiteY65" fmla="*/ 274153 h 553987"/>
                <a:gd name="connsiteX66" fmla="*/ 512262 w 554846"/>
                <a:gd name="connsiteY66" fmla="*/ 274153 h 553987"/>
                <a:gd name="connsiteX67" fmla="*/ 453493 w 554846"/>
                <a:gd name="connsiteY67" fmla="*/ 274153 h 553987"/>
                <a:gd name="connsiteX68" fmla="*/ 469971 w 554846"/>
                <a:gd name="connsiteY68" fmla="*/ 195667 h 553987"/>
                <a:gd name="connsiteX69" fmla="*/ 537980 w 554846"/>
                <a:gd name="connsiteY69" fmla="*/ 195667 h 553987"/>
                <a:gd name="connsiteX70" fmla="*/ 266327 w 554846"/>
                <a:gd name="connsiteY70" fmla="*/ 195381 h 553987"/>
                <a:gd name="connsiteX71" fmla="*/ 274804 w 554846"/>
                <a:gd name="connsiteY71" fmla="*/ 273867 h 553987"/>
                <a:gd name="connsiteX72" fmla="*/ 214320 w 554846"/>
                <a:gd name="connsiteY72" fmla="*/ 273867 h 553987"/>
                <a:gd name="connsiteX73" fmla="*/ 208034 w 554846"/>
                <a:gd name="connsiteY73" fmla="*/ 277867 h 553987"/>
                <a:gd name="connsiteX74" fmla="*/ 188984 w 554846"/>
                <a:gd name="connsiteY74" fmla="*/ 195381 h 553987"/>
                <a:gd name="connsiteX75" fmla="*/ 265660 w 554846"/>
                <a:gd name="connsiteY75" fmla="*/ 511896 h 553987"/>
                <a:gd name="connsiteX76" fmla="*/ 239285 w 554846"/>
                <a:gd name="connsiteY76" fmla="*/ 539986 h 553987"/>
                <a:gd name="connsiteX77" fmla="*/ 211205 w 554846"/>
                <a:gd name="connsiteY77" fmla="*/ 513611 h 553987"/>
                <a:gd name="connsiteX78" fmla="*/ 237571 w 554846"/>
                <a:gd name="connsiteY78" fmla="*/ 485522 h 553987"/>
                <a:gd name="connsiteX79" fmla="*/ 238419 w 554846"/>
                <a:gd name="connsiteY79" fmla="*/ 485512 h 553987"/>
                <a:gd name="connsiteX80" fmla="*/ 265660 w 554846"/>
                <a:gd name="connsiteY80" fmla="*/ 511420 h 553987"/>
                <a:gd name="connsiteX81" fmla="*/ 483021 w 554846"/>
                <a:gd name="connsiteY81" fmla="*/ 511896 h 553987"/>
                <a:gd name="connsiteX82" fmla="*/ 456646 w 554846"/>
                <a:gd name="connsiteY82" fmla="*/ 539986 h 553987"/>
                <a:gd name="connsiteX83" fmla="*/ 428566 w 554846"/>
                <a:gd name="connsiteY83" fmla="*/ 513611 h 553987"/>
                <a:gd name="connsiteX84" fmla="*/ 454931 w 554846"/>
                <a:gd name="connsiteY84" fmla="*/ 485522 h 553987"/>
                <a:gd name="connsiteX85" fmla="*/ 455779 w 554846"/>
                <a:gd name="connsiteY85" fmla="*/ 485512 h 553987"/>
                <a:gd name="connsiteX86" fmla="*/ 483021 w 554846"/>
                <a:gd name="connsiteY86" fmla="*/ 511420 h 55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54846" h="553987">
                  <a:moveTo>
                    <a:pt x="216892" y="380166"/>
                  </a:moveTo>
                  <a:cubicBezTo>
                    <a:pt x="217606" y="383433"/>
                    <a:pt x="220492" y="385776"/>
                    <a:pt x="223845" y="385785"/>
                  </a:cubicBezTo>
                  <a:lnTo>
                    <a:pt x="223845" y="385785"/>
                  </a:lnTo>
                  <a:lnTo>
                    <a:pt x="490545" y="383690"/>
                  </a:lnTo>
                  <a:cubicBezTo>
                    <a:pt x="493679" y="383614"/>
                    <a:pt x="496403" y="381547"/>
                    <a:pt x="497308" y="378546"/>
                  </a:cubicBezTo>
                  <a:lnTo>
                    <a:pt x="554458" y="189856"/>
                  </a:lnTo>
                  <a:cubicBezTo>
                    <a:pt x="555134" y="187685"/>
                    <a:pt x="554744" y="185322"/>
                    <a:pt x="553410" y="183475"/>
                  </a:cubicBezTo>
                  <a:cubicBezTo>
                    <a:pt x="552020" y="181674"/>
                    <a:pt x="549876" y="180617"/>
                    <a:pt x="547600" y="180617"/>
                  </a:cubicBezTo>
                  <a:lnTo>
                    <a:pt x="134501" y="180617"/>
                  </a:lnTo>
                  <a:lnTo>
                    <a:pt x="101544" y="45743"/>
                  </a:lnTo>
                  <a:cubicBezTo>
                    <a:pt x="101039" y="43638"/>
                    <a:pt x="99601" y="41885"/>
                    <a:pt x="97639" y="40981"/>
                  </a:cubicBezTo>
                  <a:lnTo>
                    <a:pt x="10580" y="785"/>
                  </a:lnTo>
                  <a:cubicBezTo>
                    <a:pt x="7142" y="-1149"/>
                    <a:pt x="2789" y="71"/>
                    <a:pt x="855" y="3509"/>
                  </a:cubicBezTo>
                  <a:cubicBezTo>
                    <a:pt x="-1078" y="6948"/>
                    <a:pt x="141" y="11310"/>
                    <a:pt x="3580" y="13244"/>
                  </a:cubicBezTo>
                  <a:cubicBezTo>
                    <a:pt x="3932" y="13434"/>
                    <a:pt x="4294" y="13606"/>
                    <a:pt x="4675" y="13739"/>
                  </a:cubicBezTo>
                  <a:lnTo>
                    <a:pt x="88495" y="52506"/>
                  </a:lnTo>
                  <a:lnTo>
                    <a:pt x="180221" y="427410"/>
                  </a:lnTo>
                  <a:cubicBezTo>
                    <a:pt x="180954" y="430525"/>
                    <a:pt x="183688" y="432754"/>
                    <a:pt x="186888" y="432839"/>
                  </a:cubicBezTo>
                  <a:lnTo>
                    <a:pt x="448635" y="443412"/>
                  </a:lnTo>
                  <a:lnTo>
                    <a:pt x="448635" y="470748"/>
                  </a:lnTo>
                  <a:lnTo>
                    <a:pt x="238419" y="470748"/>
                  </a:lnTo>
                  <a:cubicBezTo>
                    <a:pt x="215911" y="471167"/>
                    <a:pt x="198004" y="489760"/>
                    <a:pt x="198423" y="512268"/>
                  </a:cubicBezTo>
                  <a:cubicBezTo>
                    <a:pt x="198842" y="534785"/>
                    <a:pt x="217435" y="552692"/>
                    <a:pt x="239942" y="552264"/>
                  </a:cubicBezTo>
                  <a:cubicBezTo>
                    <a:pt x="262193" y="551854"/>
                    <a:pt x="279995" y="533671"/>
                    <a:pt x="279947" y="511420"/>
                  </a:cubicBezTo>
                  <a:cubicBezTo>
                    <a:pt x="279890" y="501676"/>
                    <a:pt x="276271" y="492285"/>
                    <a:pt x="269756" y="485036"/>
                  </a:cubicBezTo>
                  <a:lnTo>
                    <a:pt x="424442" y="485036"/>
                  </a:lnTo>
                  <a:cubicBezTo>
                    <a:pt x="417927" y="492285"/>
                    <a:pt x="414307" y="501676"/>
                    <a:pt x="414250" y="511420"/>
                  </a:cubicBezTo>
                  <a:cubicBezTo>
                    <a:pt x="413755" y="534347"/>
                    <a:pt x="431938" y="553340"/>
                    <a:pt x="454865" y="553844"/>
                  </a:cubicBezTo>
                  <a:cubicBezTo>
                    <a:pt x="477801" y="554340"/>
                    <a:pt x="496794" y="536157"/>
                    <a:pt x="497289" y="513230"/>
                  </a:cubicBezTo>
                  <a:cubicBezTo>
                    <a:pt x="497736" y="492713"/>
                    <a:pt x="483135" y="474949"/>
                    <a:pt x="462923" y="471415"/>
                  </a:cubicBezTo>
                  <a:lnTo>
                    <a:pt x="462923" y="436554"/>
                  </a:lnTo>
                  <a:cubicBezTo>
                    <a:pt x="462875" y="432734"/>
                    <a:pt x="459875" y="429610"/>
                    <a:pt x="456065" y="429410"/>
                  </a:cubicBezTo>
                  <a:lnTo>
                    <a:pt x="192794" y="419218"/>
                  </a:lnTo>
                  <a:lnTo>
                    <a:pt x="138025" y="195285"/>
                  </a:lnTo>
                  <a:lnTo>
                    <a:pt x="174601" y="195285"/>
                  </a:lnTo>
                  <a:close/>
                  <a:moveTo>
                    <a:pt x="209939" y="285964"/>
                  </a:moveTo>
                  <a:cubicBezTo>
                    <a:pt x="211148" y="287030"/>
                    <a:pt x="212701" y="287640"/>
                    <a:pt x="214320" y="287678"/>
                  </a:cubicBezTo>
                  <a:lnTo>
                    <a:pt x="276328" y="287678"/>
                  </a:lnTo>
                  <a:lnTo>
                    <a:pt x="285281" y="371022"/>
                  </a:lnTo>
                  <a:lnTo>
                    <a:pt x="229560" y="371022"/>
                  </a:lnTo>
                  <a:close/>
                  <a:moveTo>
                    <a:pt x="368530" y="370355"/>
                  </a:moveTo>
                  <a:cubicBezTo>
                    <a:pt x="369740" y="369021"/>
                    <a:pt x="370416" y="367298"/>
                    <a:pt x="370435" y="365497"/>
                  </a:cubicBezTo>
                  <a:lnTo>
                    <a:pt x="370435" y="287678"/>
                  </a:lnTo>
                  <a:lnTo>
                    <a:pt x="435872" y="287678"/>
                  </a:lnTo>
                  <a:lnTo>
                    <a:pt x="418441" y="369974"/>
                  </a:lnTo>
                  <a:close/>
                  <a:moveTo>
                    <a:pt x="370435" y="273391"/>
                  </a:moveTo>
                  <a:lnTo>
                    <a:pt x="370435" y="195571"/>
                  </a:lnTo>
                  <a:cubicBezTo>
                    <a:pt x="370463" y="195352"/>
                    <a:pt x="370463" y="195124"/>
                    <a:pt x="370435" y="194905"/>
                  </a:cubicBezTo>
                  <a:lnTo>
                    <a:pt x="455588" y="194905"/>
                  </a:lnTo>
                  <a:lnTo>
                    <a:pt x="439015" y="273391"/>
                  </a:lnTo>
                  <a:close/>
                  <a:moveTo>
                    <a:pt x="356147" y="195571"/>
                  </a:moveTo>
                  <a:lnTo>
                    <a:pt x="356147" y="273391"/>
                  </a:lnTo>
                  <a:lnTo>
                    <a:pt x="289472" y="273391"/>
                  </a:lnTo>
                  <a:lnTo>
                    <a:pt x="280995" y="194905"/>
                  </a:lnTo>
                  <a:lnTo>
                    <a:pt x="356529" y="194905"/>
                  </a:lnTo>
                  <a:cubicBezTo>
                    <a:pt x="356529" y="194905"/>
                    <a:pt x="356147" y="195381"/>
                    <a:pt x="356147" y="195571"/>
                  </a:cubicBezTo>
                  <a:close/>
                  <a:moveTo>
                    <a:pt x="356147" y="287678"/>
                  </a:moveTo>
                  <a:lnTo>
                    <a:pt x="356147" y="365497"/>
                  </a:lnTo>
                  <a:cubicBezTo>
                    <a:pt x="356157" y="367345"/>
                    <a:pt x="356871" y="369117"/>
                    <a:pt x="358148" y="370450"/>
                  </a:cubicBezTo>
                  <a:lnTo>
                    <a:pt x="299664" y="370450"/>
                  </a:lnTo>
                  <a:lnTo>
                    <a:pt x="290711" y="287297"/>
                  </a:lnTo>
                  <a:close/>
                  <a:moveTo>
                    <a:pt x="484925" y="369403"/>
                  </a:moveTo>
                  <a:lnTo>
                    <a:pt x="433110" y="369403"/>
                  </a:lnTo>
                  <a:lnTo>
                    <a:pt x="450445" y="287297"/>
                  </a:lnTo>
                  <a:lnTo>
                    <a:pt x="509786" y="287297"/>
                  </a:lnTo>
                  <a:close/>
                  <a:moveTo>
                    <a:pt x="513977" y="274153"/>
                  </a:moveTo>
                  <a:lnTo>
                    <a:pt x="512262" y="274153"/>
                  </a:lnTo>
                  <a:lnTo>
                    <a:pt x="453493" y="274153"/>
                  </a:lnTo>
                  <a:lnTo>
                    <a:pt x="469971" y="195667"/>
                  </a:lnTo>
                  <a:lnTo>
                    <a:pt x="537980" y="195667"/>
                  </a:lnTo>
                  <a:close/>
                  <a:moveTo>
                    <a:pt x="266327" y="195381"/>
                  </a:moveTo>
                  <a:lnTo>
                    <a:pt x="274804" y="273867"/>
                  </a:lnTo>
                  <a:lnTo>
                    <a:pt x="214320" y="273867"/>
                  </a:lnTo>
                  <a:cubicBezTo>
                    <a:pt x="211625" y="273867"/>
                    <a:pt x="209177" y="275429"/>
                    <a:pt x="208034" y="277867"/>
                  </a:cubicBezTo>
                  <a:lnTo>
                    <a:pt x="188984" y="195381"/>
                  </a:lnTo>
                  <a:close/>
                  <a:moveTo>
                    <a:pt x="265660" y="511896"/>
                  </a:moveTo>
                  <a:cubicBezTo>
                    <a:pt x="266136" y="526937"/>
                    <a:pt x="254325" y="539510"/>
                    <a:pt x="239285" y="539986"/>
                  </a:cubicBezTo>
                  <a:cubicBezTo>
                    <a:pt x="224255" y="540453"/>
                    <a:pt x="211682" y="528651"/>
                    <a:pt x="211205" y="513611"/>
                  </a:cubicBezTo>
                  <a:cubicBezTo>
                    <a:pt x="210729" y="498571"/>
                    <a:pt x="222540" y="485998"/>
                    <a:pt x="237571" y="485522"/>
                  </a:cubicBezTo>
                  <a:cubicBezTo>
                    <a:pt x="237856" y="485522"/>
                    <a:pt x="238133" y="485512"/>
                    <a:pt x="238419" y="485512"/>
                  </a:cubicBezTo>
                  <a:cubicBezTo>
                    <a:pt x="253039" y="485293"/>
                    <a:pt x="265146" y="496809"/>
                    <a:pt x="265660" y="511420"/>
                  </a:cubicBezTo>
                  <a:close/>
                  <a:moveTo>
                    <a:pt x="483021" y="511896"/>
                  </a:moveTo>
                  <a:cubicBezTo>
                    <a:pt x="483497" y="526937"/>
                    <a:pt x="471686" y="539510"/>
                    <a:pt x="456646" y="539986"/>
                  </a:cubicBezTo>
                  <a:cubicBezTo>
                    <a:pt x="441615" y="540453"/>
                    <a:pt x="429042" y="528651"/>
                    <a:pt x="428566" y="513611"/>
                  </a:cubicBezTo>
                  <a:cubicBezTo>
                    <a:pt x="428090" y="498571"/>
                    <a:pt x="439901" y="485998"/>
                    <a:pt x="454931" y="485522"/>
                  </a:cubicBezTo>
                  <a:cubicBezTo>
                    <a:pt x="455217" y="485522"/>
                    <a:pt x="455493" y="485512"/>
                    <a:pt x="455779" y="485512"/>
                  </a:cubicBezTo>
                  <a:cubicBezTo>
                    <a:pt x="470400" y="485293"/>
                    <a:pt x="482506" y="496809"/>
                    <a:pt x="483021" y="51142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F9683149-E0ED-4809-A6E5-907D2F56C1DD}"/>
                </a:ext>
              </a:extLst>
            </p:cNvPr>
            <p:cNvGrpSpPr/>
            <p:nvPr/>
          </p:nvGrpSpPr>
          <p:grpSpPr>
            <a:xfrm>
              <a:off x="3582780" y="4811021"/>
              <a:ext cx="553637" cy="552546"/>
              <a:chOff x="3582780" y="4811021"/>
              <a:chExt cx="553637" cy="552546"/>
            </a:xfrm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EE8C2EAE-2A4D-498A-B918-52207A3B4199}"/>
                  </a:ext>
                </a:extLst>
              </p:cNvPr>
              <p:cNvSpPr/>
              <p:nvPr/>
            </p:nvSpPr>
            <p:spPr>
              <a:xfrm>
                <a:off x="3582780" y="4811021"/>
                <a:ext cx="483452" cy="552546"/>
              </a:xfrm>
              <a:custGeom>
                <a:avLst/>
                <a:gdLst>
                  <a:gd name="connsiteX0" fmla="*/ 372820 w 483452"/>
                  <a:gd name="connsiteY0" fmla="*/ 4845 h 552546"/>
                  <a:gd name="connsiteX1" fmla="*/ 367867 w 483452"/>
                  <a:gd name="connsiteY1" fmla="*/ 82 h 552546"/>
                  <a:gd name="connsiteX2" fmla="*/ 361294 w 483452"/>
                  <a:gd name="connsiteY2" fmla="*/ 1702 h 552546"/>
                  <a:gd name="connsiteX3" fmla="*/ 188130 w 483452"/>
                  <a:gd name="connsiteY3" fmla="*/ 156293 h 552546"/>
                  <a:gd name="connsiteX4" fmla="*/ 39921 w 483452"/>
                  <a:gd name="connsiteY4" fmla="*/ 203918 h 552546"/>
                  <a:gd name="connsiteX5" fmla="*/ 39921 w 483452"/>
                  <a:gd name="connsiteY5" fmla="*/ 203918 h 552546"/>
                  <a:gd name="connsiteX6" fmla="*/ 36778 w 483452"/>
                  <a:gd name="connsiteY6" fmla="*/ 204870 h 552546"/>
                  <a:gd name="connsiteX7" fmla="*/ 2393 w 483452"/>
                  <a:gd name="connsiteY7" fmla="*/ 270945 h 552546"/>
                  <a:gd name="connsiteX8" fmla="*/ 2583 w 483452"/>
                  <a:gd name="connsiteY8" fmla="*/ 271545 h 552546"/>
                  <a:gd name="connsiteX9" fmla="*/ 26872 w 483452"/>
                  <a:gd name="connsiteY9" fmla="*/ 347745 h 552546"/>
                  <a:gd name="connsiteX10" fmla="*/ 77259 w 483452"/>
                  <a:gd name="connsiteY10" fmla="*/ 384607 h 552546"/>
                  <a:gd name="connsiteX11" fmla="*/ 89451 w 483452"/>
                  <a:gd name="connsiteY11" fmla="*/ 382988 h 552546"/>
                  <a:gd name="connsiteX12" fmla="*/ 141172 w 483452"/>
                  <a:gd name="connsiteY12" fmla="*/ 547389 h 552546"/>
                  <a:gd name="connsiteX13" fmla="*/ 144696 w 483452"/>
                  <a:gd name="connsiteY13" fmla="*/ 551580 h 552546"/>
                  <a:gd name="connsiteX14" fmla="*/ 147935 w 483452"/>
                  <a:gd name="connsiteY14" fmla="*/ 552342 h 552546"/>
                  <a:gd name="connsiteX15" fmla="*/ 150125 w 483452"/>
                  <a:gd name="connsiteY15" fmla="*/ 552342 h 552546"/>
                  <a:gd name="connsiteX16" fmla="*/ 211847 w 483452"/>
                  <a:gd name="connsiteY16" fmla="*/ 532625 h 552546"/>
                  <a:gd name="connsiteX17" fmla="*/ 216514 w 483452"/>
                  <a:gd name="connsiteY17" fmla="*/ 523672 h 552546"/>
                  <a:gd name="connsiteX18" fmla="*/ 165079 w 483452"/>
                  <a:gd name="connsiteY18" fmla="*/ 358413 h 552546"/>
                  <a:gd name="connsiteX19" fmla="*/ 244804 w 483452"/>
                  <a:gd name="connsiteY19" fmla="*/ 332886 h 552546"/>
                  <a:gd name="connsiteX20" fmla="*/ 475404 w 483452"/>
                  <a:gd name="connsiteY20" fmla="*/ 358604 h 552546"/>
                  <a:gd name="connsiteX21" fmla="*/ 481786 w 483452"/>
                  <a:gd name="connsiteY21" fmla="*/ 356032 h 552546"/>
                  <a:gd name="connsiteX22" fmla="*/ 483024 w 483452"/>
                  <a:gd name="connsiteY22" fmla="*/ 349269 h 552546"/>
                  <a:gd name="connsiteX23" fmla="*/ 98404 w 483452"/>
                  <a:gd name="connsiteY23" fmla="*/ 364509 h 552546"/>
                  <a:gd name="connsiteX24" fmla="*/ 50779 w 483452"/>
                  <a:gd name="connsiteY24" fmla="*/ 215062 h 552546"/>
                  <a:gd name="connsiteX25" fmla="*/ 186892 w 483452"/>
                  <a:gd name="connsiteY25" fmla="*/ 171628 h 552546"/>
                  <a:gd name="connsiteX26" fmla="*/ 234517 w 483452"/>
                  <a:gd name="connsiteY26" fmla="*/ 320980 h 552546"/>
                  <a:gd name="connsiteX27" fmla="*/ 59257 w 483452"/>
                  <a:gd name="connsiteY27" fmla="*/ 365080 h 552546"/>
                  <a:gd name="connsiteX28" fmla="*/ 40207 w 483452"/>
                  <a:gd name="connsiteY28" fmla="*/ 342506 h 552546"/>
                  <a:gd name="connsiteX29" fmla="*/ 16013 w 483452"/>
                  <a:gd name="connsiteY29" fmla="*/ 266306 h 552546"/>
                  <a:gd name="connsiteX30" fmla="*/ 37444 w 483452"/>
                  <a:gd name="connsiteY30" fmla="*/ 219539 h 552546"/>
                  <a:gd name="connsiteX31" fmla="*/ 85069 w 483452"/>
                  <a:gd name="connsiteY31" fmla="*/ 368224 h 552546"/>
                  <a:gd name="connsiteX32" fmla="*/ 59543 w 483452"/>
                  <a:gd name="connsiteY32" fmla="*/ 365080 h 552546"/>
                  <a:gd name="connsiteX33" fmla="*/ 200417 w 483452"/>
                  <a:gd name="connsiteY33" fmla="*/ 520052 h 552546"/>
                  <a:gd name="connsiteX34" fmla="*/ 152316 w 483452"/>
                  <a:gd name="connsiteY34" fmla="*/ 535388 h 552546"/>
                  <a:gd name="connsiteX35" fmla="*/ 125836 w 483452"/>
                  <a:gd name="connsiteY35" fmla="*/ 450425 h 552546"/>
                  <a:gd name="connsiteX36" fmla="*/ 103072 w 483452"/>
                  <a:gd name="connsiteY36" fmla="*/ 378225 h 552546"/>
                  <a:gd name="connsiteX37" fmla="*/ 151268 w 483452"/>
                  <a:gd name="connsiteY37" fmla="*/ 362795 h 552546"/>
                  <a:gd name="connsiteX38" fmla="*/ 248995 w 483452"/>
                  <a:gd name="connsiteY38" fmla="*/ 319075 h 552546"/>
                  <a:gd name="connsiteX39" fmla="*/ 199751 w 483452"/>
                  <a:gd name="connsiteY39" fmla="*/ 164865 h 552546"/>
                  <a:gd name="connsiteX40" fmla="*/ 362342 w 483452"/>
                  <a:gd name="connsiteY40" fmla="*/ 19609 h 552546"/>
                  <a:gd name="connsiteX41" fmla="*/ 465593 w 483452"/>
                  <a:gd name="connsiteY41" fmla="*/ 343459 h 55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83452" h="552546">
                    <a:moveTo>
                      <a:pt x="372820" y="4845"/>
                    </a:moveTo>
                    <a:cubicBezTo>
                      <a:pt x="372086" y="2511"/>
                      <a:pt x="370219" y="721"/>
                      <a:pt x="367867" y="82"/>
                    </a:cubicBezTo>
                    <a:cubicBezTo>
                      <a:pt x="365542" y="-498"/>
                      <a:pt x="363085" y="111"/>
                      <a:pt x="361294" y="1702"/>
                    </a:cubicBezTo>
                    <a:lnTo>
                      <a:pt x="188130" y="156293"/>
                    </a:lnTo>
                    <a:lnTo>
                      <a:pt x="39921" y="203918"/>
                    </a:lnTo>
                    <a:lnTo>
                      <a:pt x="39921" y="203918"/>
                    </a:lnTo>
                    <a:lnTo>
                      <a:pt x="36778" y="204870"/>
                    </a:lnTo>
                    <a:cubicBezTo>
                      <a:pt x="9031" y="213623"/>
                      <a:pt x="-6361" y="243208"/>
                      <a:pt x="2393" y="270945"/>
                    </a:cubicBezTo>
                    <a:cubicBezTo>
                      <a:pt x="2449" y="271145"/>
                      <a:pt x="2516" y="271345"/>
                      <a:pt x="2583" y="271545"/>
                    </a:cubicBezTo>
                    <a:lnTo>
                      <a:pt x="26872" y="347745"/>
                    </a:lnTo>
                    <a:cubicBezTo>
                      <a:pt x="33844" y="369700"/>
                      <a:pt x="54227" y="384607"/>
                      <a:pt x="77259" y="384607"/>
                    </a:cubicBezTo>
                    <a:cubicBezTo>
                      <a:pt x="81374" y="384530"/>
                      <a:pt x="85460" y="383987"/>
                      <a:pt x="89451" y="382988"/>
                    </a:cubicBezTo>
                    <a:lnTo>
                      <a:pt x="141172" y="547389"/>
                    </a:lnTo>
                    <a:cubicBezTo>
                      <a:pt x="141724" y="549208"/>
                      <a:pt x="143001" y="550723"/>
                      <a:pt x="144696" y="551580"/>
                    </a:cubicBezTo>
                    <a:cubicBezTo>
                      <a:pt x="145686" y="552123"/>
                      <a:pt x="146810" y="552380"/>
                      <a:pt x="147935" y="552342"/>
                    </a:cubicBezTo>
                    <a:cubicBezTo>
                      <a:pt x="148658" y="552437"/>
                      <a:pt x="149401" y="552437"/>
                      <a:pt x="150125" y="552342"/>
                    </a:cubicBezTo>
                    <a:lnTo>
                      <a:pt x="211847" y="532625"/>
                    </a:lnTo>
                    <a:cubicBezTo>
                      <a:pt x="215571" y="531396"/>
                      <a:pt x="217638" y="527425"/>
                      <a:pt x="216514" y="523672"/>
                    </a:cubicBezTo>
                    <a:lnTo>
                      <a:pt x="165079" y="358413"/>
                    </a:lnTo>
                    <a:lnTo>
                      <a:pt x="244804" y="332886"/>
                    </a:lnTo>
                    <a:lnTo>
                      <a:pt x="475404" y="358604"/>
                    </a:lnTo>
                    <a:cubicBezTo>
                      <a:pt x="477823" y="358823"/>
                      <a:pt x="480195" y="357870"/>
                      <a:pt x="481786" y="356032"/>
                    </a:cubicBezTo>
                    <a:cubicBezTo>
                      <a:pt x="483329" y="354136"/>
                      <a:pt x="483795" y="351584"/>
                      <a:pt x="483024" y="349269"/>
                    </a:cubicBezTo>
                    <a:close/>
                    <a:moveTo>
                      <a:pt x="98404" y="364509"/>
                    </a:moveTo>
                    <a:lnTo>
                      <a:pt x="50779" y="215062"/>
                    </a:lnTo>
                    <a:lnTo>
                      <a:pt x="186892" y="171628"/>
                    </a:lnTo>
                    <a:lnTo>
                      <a:pt x="234517" y="320980"/>
                    </a:lnTo>
                    <a:close/>
                    <a:moveTo>
                      <a:pt x="59257" y="365080"/>
                    </a:moveTo>
                    <a:cubicBezTo>
                      <a:pt x="50132" y="360423"/>
                      <a:pt x="43264" y="352288"/>
                      <a:pt x="40207" y="342506"/>
                    </a:cubicBezTo>
                    <a:lnTo>
                      <a:pt x="16013" y="266306"/>
                    </a:lnTo>
                    <a:cubicBezTo>
                      <a:pt x="9965" y="247523"/>
                      <a:pt x="19261" y="227225"/>
                      <a:pt x="37444" y="219539"/>
                    </a:cubicBezTo>
                    <a:lnTo>
                      <a:pt x="85069" y="368224"/>
                    </a:lnTo>
                    <a:cubicBezTo>
                      <a:pt x="76449" y="370167"/>
                      <a:pt x="67429" y="369052"/>
                      <a:pt x="59543" y="365080"/>
                    </a:cubicBezTo>
                    <a:close/>
                    <a:moveTo>
                      <a:pt x="200417" y="520052"/>
                    </a:moveTo>
                    <a:lnTo>
                      <a:pt x="152316" y="535388"/>
                    </a:lnTo>
                    <a:lnTo>
                      <a:pt x="125836" y="450425"/>
                    </a:lnTo>
                    <a:lnTo>
                      <a:pt x="103072" y="378225"/>
                    </a:lnTo>
                    <a:lnTo>
                      <a:pt x="151268" y="362795"/>
                    </a:lnTo>
                    <a:close/>
                    <a:moveTo>
                      <a:pt x="248995" y="319075"/>
                    </a:moveTo>
                    <a:lnTo>
                      <a:pt x="199751" y="164865"/>
                    </a:lnTo>
                    <a:lnTo>
                      <a:pt x="362342" y="19609"/>
                    </a:lnTo>
                    <a:lnTo>
                      <a:pt x="465593" y="34345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E0836923-4C93-4680-8A0B-3D76C0D569B3}"/>
                  </a:ext>
                </a:extLst>
              </p:cNvPr>
              <p:cNvSpPr/>
              <p:nvPr/>
            </p:nvSpPr>
            <p:spPr>
              <a:xfrm>
                <a:off x="3821251" y="4894393"/>
                <a:ext cx="114499" cy="105284"/>
              </a:xfrm>
              <a:custGeom>
                <a:avLst/>
                <a:gdLst>
                  <a:gd name="connsiteX0" fmla="*/ 102059 w 114499"/>
                  <a:gd name="connsiteY0" fmla="*/ 2626 h 105284"/>
                  <a:gd name="connsiteX1" fmla="*/ 2237 w 114499"/>
                  <a:gd name="connsiteY1" fmla="*/ 92923 h 105284"/>
                  <a:gd name="connsiteX2" fmla="*/ 1761 w 114499"/>
                  <a:gd name="connsiteY2" fmla="*/ 103019 h 105284"/>
                  <a:gd name="connsiteX3" fmla="*/ 11724 w 114499"/>
                  <a:gd name="connsiteY3" fmla="*/ 103153 h 105284"/>
                  <a:gd name="connsiteX4" fmla="*/ 11858 w 114499"/>
                  <a:gd name="connsiteY4" fmla="*/ 103019 h 105284"/>
                  <a:gd name="connsiteX5" fmla="*/ 111584 w 114499"/>
                  <a:gd name="connsiteY5" fmla="*/ 12723 h 105284"/>
                  <a:gd name="connsiteX6" fmla="*/ 113004 w 114499"/>
                  <a:gd name="connsiteY6" fmla="*/ 2722 h 105284"/>
                  <a:gd name="connsiteX7" fmla="*/ 103002 w 114499"/>
                  <a:gd name="connsiteY7" fmla="*/ 1293 h 105284"/>
                  <a:gd name="connsiteX8" fmla="*/ 102059 w 114499"/>
                  <a:gd name="connsiteY8" fmla="*/ 2150 h 10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99" h="105284">
                    <a:moveTo>
                      <a:pt x="102059" y="2626"/>
                    </a:moveTo>
                    <a:lnTo>
                      <a:pt x="2237" y="92923"/>
                    </a:lnTo>
                    <a:cubicBezTo>
                      <a:pt x="-630" y="95600"/>
                      <a:pt x="-849" y="100086"/>
                      <a:pt x="1761" y="103019"/>
                    </a:cubicBezTo>
                    <a:cubicBezTo>
                      <a:pt x="4476" y="105811"/>
                      <a:pt x="8943" y="105868"/>
                      <a:pt x="11724" y="103153"/>
                    </a:cubicBezTo>
                    <a:cubicBezTo>
                      <a:pt x="11772" y="103106"/>
                      <a:pt x="11820" y="103067"/>
                      <a:pt x="11858" y="103019"/>
                    </a:cubicBezTo>
                    <a:lnTo>
                      <a:pt x="111584" y="12723"/>
                    </a:lnTo>
                    <a:cubicBezTo>
                      <a:pt x="114737" y="10351"/>
                      <a:pt x="115375" y="5874"/>
                      <a:pt x="113004" y="2722"/>
                    </a:cubicBezTo>
                    <a:cubicBezTo>
                      <a:pt x="110641" y="-431"/>
                      <a:pt x="106165" y="-1070"/>
                      <a:pt x="103002" y="1293"/>
                    </a:cubicBezTo>
                    <a:cubicBezTo>
                      <a:pt x="102669" y="1549"/>
                      <a:pt x="102345" y="1836"/>
                      <a:pt x="102059" y="21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C7D87E3C-83C8-4470-AE9D-C2872DC97C5D}"/>
                  </a:ext>
                </a:extLst>
              </p:cNvPr>
              <p:cNvSpPr/>
              <p:nvPr/>
            </p:nvSpPr>
            <p:spPr>
              <a:xfrm>
                <a:off x="3991667" y="4853909"/>
                <a:ext cx="144750" cy="252889"/>
              </a:xfrm>
              <a:custGeom>
                <a:avLst/>
                <a:gdLst>
                  <a:gd name="connsiteX0" fmla="*/ 7081 w 144750"/>
                  <a:gd name="connsiteY0" fmla="*/ -133 h 252889"/>
                  <a:gd name="connsiteX1" fmla="*/ -63 w 144750"/>
                  <a:gd name="connsiteY1" fmla="*/ 7010 h 252889"/>
                  <a:gd name="connsiteX2" fmla="*/ 7081 w 144750"/>
                  <a:gd name="connsiteY2" fmla="*/ 14154 h 252889"/>
                  <a:gd name="connsiteX3" fmla="*/ 130992 w 144750"/>
                  <a:gd name="connsiteY3" fmla="*/ 136941 h 252889"/>
                  <a:gd name="connsiteX4" fmla="*/ 76137 w 144750"/>
                  <a:gd name="connsiteY4" fmla="*/ 240087 h 252889"/>
                  <a:gd name="connsiteX5" fmla="*/ 74232 w 144750"/>
                  <a:gd name="connsiteY5" fmla="*/ 249612 h 252889"/>
                  <a:gd name="connsiteX6" fmla="*/ 80138 w 144750"/>
                  <a:gd name="connsiteY6" fmla="*/ 252756 h 252889"/>
                  <a:gd name="connsiteX7" fmla="*/ 84138 w 144750"/>
                  <a:gd name="connsiteY7" fmla="*/ 251517 h 252889"/>
                  <a:gd name="connsiteX8" fmla="*/ 121047 w 144750"/>
                  <a:gd name="connsiteY8" fmla="*/ 60398 h 252889"/>
                  <a:gd name="connsiteX9" fmla="*/ 7081 w 144750"/>
                  <a:gd name="connsiteY9" fmla="*/ -133 h 25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4750" h="252889">
                    <a:moveTo>
                      <a:pt x="7081" y="-133"/>
                    </a:moveTo>
                    <a:cubicBezTo>
                      <a:pt x="3138" y="-133"/>
                      <a:pt x="-63" y="3067"/>
                      <a:pt x="-63" y="7010"/>
                    </a:cubicBezTo>
                    <a:cubicBezTo>
                      <a:pt x="-63" y="10954"/>
                      <a:pt x="3138" y="14154"/>
                      <a:pt x="7081" y="14154"/>
                    </a:cubicBezTo>
                    <a:cubicBezTo>
                      <a:pt x="75204" y="13840"/>
                      <a:pt x="130677" y="68818"/>
                      <a:pt x="130992" y="136941"/>
                    </a:cubicBezTo>
                    <a:cubicBezTo>
                      <a:pt x="131182" y="178346"/>
                      <a:pt x="110580" y="217094"/>
                      <a:pt x="76137" y="240087"/>
                    </a:cubicBezTo>
                    <a:cubicBezTo>
                      <a:pt x="73108" y="242278"/>
                      <a:pt x="72280" y="246431"/>
                      <a:pt x="74232" y="249612"/>
                    </a:cubicBezTo>
                    <a:cubicBezTo>
                      <a:pt x="75547" y="251584"/>
                      <a:pt x="77766" y="252765"/>
                      <a:pt x="80138" y="252756"/>
                    </a:cubicBezTo>
                    <a:cubicBezTo>
                      <a:pt x="81566" y="252774"/>
                      <a:pt x="82967" y="252336"/>
                      <a:pt x="84138" y="251517"/>
                    </a:cubicBezTo>
                    <a:cubicBezTo>
                      <a:pt x="147108" y="208931"/>
                      <a:pt x="163634" y="123368"/>
                      <a:pt x="121047" y="60398"/>
                    </a:cubicBezTo>
                    <a:cubicBezTo>
                      <a:pt x="95463" y="22565"/>
                      <a:pt x="52763" y="-114"/>
                      <a:pt x="7081" y="-1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01F21566-025B-48D2-A45E-7B40D5BB1AE0}"/>
                  </a:ext>
                </a:extLst>
              </p:cNvPr>
              <p:cNvSpPr/>
              <p:nvPr/>
            </p:nvSpPr>
            <p:spPr>
              <a:xfrm>
                <a:off x="4022320" y="4912831"/>
                <a:ext cx="67159" cy="124148"/>
              </a:xfrm>
              <a:custGeom>
                <a:avLst/>
                <a:gdLst>
                  <a:gd name="connsiteX0" fmla="*/ 40722 w 67159"/>
                  <a:gd name="connsiteY0" fmla="*/ 122300 h 124148"/>
                  <a:gd name="connsiteX1" fmla="*/ 45199 w 67159"/>
                  <a:gd name="connsiteY1" fmla="*/ 124015 h 124148"/>
                  <a:gd name="connsiteX2" fmla="*/ 50724 w 67159"/>
                  <a:gd name="connsiteY2" fmla="*/ 121348 h 124148"/>
                  <a:gd name="connsiteX3" fmla="*/ 38084 w 67159"/>
                  <a:gd name="connsiteY3" fmla="*/ 14325 h 124148"/>
                  <a:gd name="connsiteX4" fmla="*/ 9195 w 67159"/>
                  <a:gd name="connsiteY4" fmla="*/ 190 h 124148"/>
                  <a:gd name="connsiteX5" fmla="*/ 260 w 67159"/>
                  <a:gd name="connsiteY5" fmla="*/ 4905 h 124148"/>
                  <a:gd name="connsiteX6" fmla="*/ 4966 w 67159"/>
                  <a:gd name="connsiteY6" fmla="*/ 13839 h 124148"/>
                  <a:gd name="connsiteX7" fmla="*/ 6147 w 67159"/>
                  <a:gd name="connsiteY7" fmla="*/ 14097 h 124148"/>
                  <a:gd name="connsiteX8" fmla="*/ 50724 w 67159"/>
                  <a:gd name="connsiteY8" fmla="*/ 90077 h 124148"/>
                  <a:gd name="connsiteX9" fmla="*/ 39865 w 67159"/>
                  <a:gd name="connsiteY9" fmla="*/ 112299 h 124148"/>
                  <a:gd name="connsiteX10" fmla="*/ 40646 w 67159"/>
                  <a:gd name="connsiteY10" fmla="*/ 122234 h 124148"/>
                  <a:gd name="connsiteX11" fmla="*/ 40722 w 67159"/>
                  <a:gd name="connsiteY11" fmla="*/ 122300 h 12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159" h="124148">
                    <a:moveTo>
                      <a:pt x="40722" y="122300"/>
                    </a:moveTo>
                    <a:cubicBezTo>
                      <a:pt x="41961" y="123386"/>
                      <a:pt x="43551" y="123996"/>
                      <a:pt x="45199" y="124015"/>
                    </a:cubicBezTo>
                    <a:cubicBezTo>
                      <a:pt x="47352" y="124006"/>
                      <a:pt x="49381" y="123024"/>
                      <a:pt x="50724" y="121348"/>
                    </a:cubicBezTo>
                    <a:cubicBezTo>
                      <a:pt x="76784" y="88305"/>
                      <a:pt x="71126" y="40395"/>
                      <a:pt x="38084" y="14325"/>
                    </a:cubicBezTo>
                    <a:cubicBezTo>
                      <a:pt x="29569" y="7610"/>
                      <a:pt x="19720" y="2790"/>
                      <a:pt x="9195" y="190"/>
                    </a:cubicBezTo>
                    <a:cubicBezTo>
                      <a:pt x="5423" y="-982"/>
                      <a:pt x="1422" y="1133"/>
                      <a:pt x="260" y="4905"/>
                    </a:cubicBezTo>
                    <a:cubicBezTo>
                      <a:pt x="-911" y="8667"/>
                      <a:pt x="1203" y="12668"/>
                      <a:pt x="4966" y="13839"/>
                    </a:cubicBezTo>
                    <a:cubicBezTo>
                      <a:pt x="5356" y="13954"/>
                      <a:pt x="5747" y="14039"/>
                      <a:pt x="6147" y="14097"/>
                    </a:cubicBezTo>
                    <a:cubicBezTo>
                      <a:pt x="39437" y="22764"/>
                      <a:pt x="59401" y="56788"/>
                      <a:pt x="50724" y="90077"/>
                    </a:cubicBezTo>
                    <a:cubicBezTo>
                      <a:pt x="48628" y="98136"/>
                      <a:pt x="44933" y="105689"/>
                      <a:pt x="39865" y="112299"/>
                    </a:cubicBezTo>
                    <a:cubicBezTo>
                      <a:pt x="37341" y="115261"/>
                      <a:pt x="37684" y="119709"/>
                      <a:pt x="40646" y="122234"/>
                    </a:cubicBezTo>
                    <a:cubicBezTo>
                      <a:pt x="40675" y="122253"/>
                      <a:pt x="40694" y="122281"/>
                      <a:pt x="40722" y="12230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4D3CD9D9-AE15-4CD8-AB08-E2880BC8D14A}"/>
                </a:ext>
              </a:extLst>
            </p:cNvPr>
            <p:cNvGrpSpPr/>
            <p:nvPr/>
          </p:nvGrpSpPr>
          <p:grpSpPr>
            <a:xfrm>
              <a:off x="1832159" y="2151571"/>
              <a:ext cx="554343" cy="554354"/>
              <a:chOff x="1832159" y="2151571"/>
              <a:chExt cx="554343" cy="554354"/>
            </a:xfrm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44ACBF2-CB0A-4A2F-8E7D-A645DD68EDC3}"/>
                  </a:ext>
                </a:extLst>
              </p:cNvPr>
              <p:cNvSpPr/>
              <p:nvPr/>
            </p:nvSpPr>
            <p:spPr>
              <a:xfrm>
                <a:off x="1963795" y="2151571"/>
                <a:ext cx="292988" cy="292989"/>
              </a:xfrm>
              <a:custGeom>
                <a:avLst/>
                <a:gdLst>
                  <a:gd name="connsiteX0" fmla="*/ 146527 w 292988"/>
                  <a:gd name="connsiteY0" fmla="*/ 292856 h 292989"/>
                  <a:gd name="connsiteX1" fmla="*/ -63 w 292988"/>
                  <a:gd name="connsiteY1" fmla="*/ 146457 h 292989"/>
                  <a:gd name="connsiteX2" fmla="*/ 146336 w 292988"/>
                  <a:gd name="connsiteY2" fmla="*/ -133 h 292989"/>
                  <a:gd name="connsiteX3" fmla="*/ 292926 w 292988"/>
                  <a:gd name="connsiteY3" fmla="*/ 146266 h 292989"/>
                  <a:gd name="connsiteX4" fmla="*/ 292926 w 292988"/>
                  <a:gd name="connsiteY4" fmla="*/ 146361 h 292989"/>
                  <a:gd name="connsiteX5" fmla="*/ 146527 w 292988"/>
                  <a:gd name="connsiteY5" fmla="*/ 292856 h 292989"/>
                  <a:gd name="connsiteX6" fmla="*/ 146527 w 292988"/>
                  <a:gd name="connsiteY6" fmla="*/ 14154 h 292989"/>
                  <a:gd name="connsiteX7" fmla="*/ 14701 w 292988"/>
                  <a:gd name="connsiteY7" fmla="*/ 146742 h 292989"/>
                  <a:gd name="connsiteX8" fmla="*/ 147289 w 292988"/>
                  <a:gd name="connsiteY8" fmla="*/ 278568 h 292989"/>
                  <a:gd name="connsiteX9" fmla="*/ 279115 w 292988"/>
                  <a:gd name="connsiteY9" fmla="*/ 146361 h 292989"/>
                  <a:gd name="connsiteX10" fmla="*/ 146527 w 292988"/>
                  <a:gd name="connsiteY10" fmla="*/ 14154 h 292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988" h="292989">
                    <a:moveTo>
                      <a:pt x="146527" y="292856"/>
                    </a:moveTo>
                    <a:cubicBezTo>
                      <a:pt x="65622" y="292913"/>
                      <a:pt x="-6" y="227362"/>
                      <a:pt x="-63" y="146457"/>
                    </a:cubicBezTo>
                    <a:cubicBezTo>
                      <a:pt x="-120" y="65551"/>
                      <a:pt x="65431" y="-76"/>
                      <a:pt x="146336" y="-133"/>
                    </a:cubicBezTo>
                    <a:cubicBezTo>
                      <a:pt x="227242" y="-191"/>
                      <a:pt x="292869" y="65361"/>
                      <a:pt x="292926" y="146266"/>
                    </a:cubicBezTo>
                    <a:cubicBezTo>
                      <a:pt x="292926" y="146294"/>
                      <a:pt x="292926" y="146333"/>
                      <a:pt x="292926" y="146361"/>
                    </a:cubicBezTo>
                    <a:cubicBezTo>
                      <a:pt x="292821" y="227190"/>
                      <a:pt x="227356" y="292694"/>
                      <a:pt x="146527" y="292856"/>
                    </a:cubicBezTo>
                    <a:close/>
                    <a:moveTo>
                      <a:pt x="146527" y="14154"/>
                    </a:moveTo>
                    <a:cubicBezTo>
                      <a:pt x="73508" y="14364"/>
                      <a:pt x="14491" y="73724"/>
                      <a:pt x="14701" y="146742"/>
                    </a:cubicBezTo>
                    <a:cubicBezTo>
                      <a:pt x="14910" y="219761"/>
                      <a:pt x="74270" y="278778"/>
                      <a:pt x="147289" y="278568"/>
                    </a:cubicBezTo>
                    <a:cubicBezTo>
                      <a:pt x="220155" y="278359"/>
                      <a:pt x="279115" y="219228"/>
                      <a:pt x="279115" y="146361"/>
                    </a:cubicBezTo>
                    <a:cubicBezTo>
                      <a:pt x="279010" y="73238"/>
                      <a:pt x="219650" y="14049"/>
                      <a:pt x="14652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51F6B5D7-D546-4092-BF18-7FFF5364095D}"/>
                  </a:ext>
                </a:extLst>
              </p:cNvPr>
              <p:cNvSpPr/>
              <p:nvPr/>
            </p:nvSpPr>
            <p:spPr>
              <a:xfrm>
                <a:off x="1832159" y="2496576"/>
                <a:ext cx="208397" cy="209349"/>
              </a:xfrm>
              <a:custGeom>
                <a:avLst/>
                <a:gdLst>
                  <a:gd name="connsiteX0" fmla="*/ 142241 w 208397"/>
                  <a:gd name="connsiteY0" fmla="*/ 209217 h 209349"/>
                  <a:gd name="connsiteX1" fmla="*/ 142241 w 208397"/>
                  <a:gd name="connsiteY1" fmla="*/ 209217 h 209349"/>
                  <a:gd name="connsiteX2" fmla="*/ 137192 w 208397"/>
                  <a:gd name="connsiteY2" fmla="*/ 207026 h 209349"/>
                  <a:gd name="connsiteX3" fmla="*/ 2033 w 208397"/>
                  <a:gd name="connsiteY3" fmla="*/ 70438 h 209349"/>
                  <a:gd name="connsiteX4" fmla="*/ -63 w 208397"/>
                  <a:gd name="connsiteY4" fmla="*/ 65294 h 209349"/>
                  <a:gd name="connsiteX5" fmla="*/ 2128 w 208397"/>
                  <a:gd name="connsiteY5" fmla="*/ 60341 h 209349"/>
                  <a:gd name="connsiteX6" fmla="*/ 61088 w 208397"/>
                  <a:gd name="connsiteY6" fmla="*/ 1953 h 209349"/>
                  <a:gd name="connsiteX7" fmla="*/ 71184 w 208397"/>
                  <a:gd name="connsiteY7" fmla="*/ 1953 h 209349"/>
                  <a:gd name="connsiteX8" fmla="*/ 206249 w 208397"/>
                  <a:gd name="connsiteY8" fmla="*/ 138636 h 209349"/>
                  <a:gd name="connsiteX9" fmla="*/ 206249 w 208397"/>
                  <a:gd name="connsiteY9" fmla="*/ 148733 h 209349"/>
                  <a:gd name="connsiteX10" fmla="*/ 147194 w 208397"/>
                  <a:gd name="connsiteY10" fmla="*/ 207026 h 209349"/>
                  <a:gd name="connsiteX11" fmla="*/ 142241 w 208397"/>
                  <a:gd name="connsiteY11" fmla="*/ 209217 h 209349"/>
                  <a:gd name="connsiteX12" fmla="*/ 17177 w 208397"/>
                  <a:gd name="connsiteY12" fmla="*/ 65484 h 209349"/>
                  <a:gd name="connsiteX13" fmla="*/ 142241 w 208397"/>
                  <a:gd name="connsiteY13" fmla="*/ 191976 h 209349"/>
                  <a:gd name="connsiteX14" fmla="*/ 191104 w 208397"/>
                  <a:gd name="connsiteY14" fmla="*/ 143685 h 209349"/>
                  <a:gd name="connsiteX15" fmla="*/ 66041 w 208397"/>
                  <a:gd name="connsiteY15" fmla="*/ 17193 h 209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8397" h="209349">
                    <a:moveTo>
                      <a:pt x="142241" y="209217"/>
                    </a:moveTo>
                    <a:lnTo>
                      <a:pt x="142241" y="209217"/>
                    </a:lnTo>
                    <a:cubicBezTo>
                      <a:pt x="140345" y="209141"/>
                      <a:pt x="138545" y="208359"/>
                      <a:pt x="137192" y="207026"/>
                    </a:cubicBezTo>
                    <a:lnTo>
                      <a:pt x="2033" y="70438"/>
                    </a:lnTo>
                    <a:cubicBezTo>
                      <a:pt x="699" y="69056"/>
                      <a:pt x="-44" y="67208"/>
                      <a:pt x="-63" y="65294"/>
                    </a:cubicBezTo>
                    <a:cubicBezTo>
                      <a:pt x="-15" y="63418"/>
                      <a:pt x="775" y="61636"/>
                      <a:pt x="2128" y="60341"/>
                    </a:cubicBezTo>
                    <a:lnTo>
                      <a:pt x="61088" y="1953"/>
                    </a:lnTo>
                    <a:cubicBezTo>
                      <a:pt x="63878" y="-829"/>
                      <a:pt x="68393" y="-829"/>
                      <a:pt x="71184" y="1953"/>
                    </a:cubicBezTo>
                    <a:lnTo>
                      <a:pt x="206249" y="138636"/>
                    </a:lnTo>
                    <a:cubicBezTo>
                      <a:pt x="209030" y="141427"/>
                      <a:pt x="209030" y="145942"/>
                      <a:pt x="206249" y="148733"/>
                    </a:cubicBezTo>
                    <a:lnTo>
                      <a:pt x="147194" y="207026"/>
                    </a:lnTo>
                    <a:cubicBezTo>
                      <a:pt x="145898" y="208388"/>
                      <a:pt x="144117" y="209179"/>
                      <a:pt x="142241" y="209217"/>
                    </a:cubicBezTo>
                    <a:close/>
                    <a:moveTo>
                      <a:pt x="17177" y="65484"/>
                    </a:moveTo>
                    <a:lnTo>
                      <a:pt x="142241" y="191976"/>
                    </a:lnTo>
                    <a:lnTo>
                      <a:pt x="191104" y="143685"/>
                    </a:lnTo>
                    <a:lnTo>
                      <a:pt x="66041" y="1719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0A5DF526-35E3-4FD9-BA4A-37E93A6C91C0}"/>
                  </a:ext>
                </a:extLst>
              </p:cNvPr>
              <p:cNvSpPr/>
              <p:nvPr/>
            </p:nvSpPr>
            <p:spPr>
              <a:xfrm>
                <a:off x="1918464" y="2420711"/>
                <a:ext cx="468038" cy="193620"/>
              </a:xfrm>
              <a:custGeom>
                <a:avLst/>
                <a:gdLst>
                  <a:gd name="connsiteX0" fmla="*/ 291680 w 468038"/>
                  <a:gd name="connsiteY0" fmla="*/ 193451 h 193620"/>
                  <a:gd name="connsiteX1" fmla="*/ 82130 w 468038"/>
                  <a:gd name="connsiteY1" fmla="*/ 193451 h 193620"/>
                  <a:gd name="connsiteX2" fmla="*/ 74986 w 468038"/>
                  <a:gd name="connsiteY2" fmla="*/ 186307 h 193620"/>
                  <a:gd name="connsiteX3" fmla="*/ 82130 w 468038"/>
                  <a:gd name="connsiteY3" fmla="*/ 179164 h 193620"/>
                  <a:gd name="connsiteX4" fmla="*/ 289108 w 468038"/>
                  <a:gd name="connsiteY4" fmla="*/ 179164 h 193620"/>
                  <a:gd name="connsiteX5" fmla="*/ 449985 w 468038"/>
                  <a:gd name="connsiteY5" fmla="*/ 28859 h 193620"/>
                  <a:gd name="connsiteX6" fmla="*/ 419505 w 468038"/>
                  <a:gd name="connsiteY6" fmla="*/ 14667 h 193620"/>
                  <a:gd name="connsiteX7" fmla="*/ 386644 w 468038"/>
                  <a:gd name="connsiteY7" fmla="*/ 24192 h 193620"/>
                  <a:gd name="connsiteX8" fmla="*/ 298157 w 468038"/>
                  <a:gd name="connsiteY8" fmla="*/ 100392 h 193620"/>
                  <a:gd name="connsiteX9" fmla="*/ 292251 w 468038"/>
                  <a:gd name="connsiteY9" fmla="*/ 102011 h 193620"/>
                  <a:gd name="connsiteX10" fmla="*/ 287203 w 468038"/>
                  <a:gd name="connsiteY10" fmla="*/ 98392 h 193620"/>
                  <a:gd name="connsiteX11" fmla="*/ 250818 w 468038"/>
                  <a:gd name="connsiteY11" fmla="*/ 74770 h 193620"/>
                  <a:gd name="connsiteX12" fmla="*/ 180714 w 468038"/>
                  <a:gd name="connsiteY12" fmla="*/ 74770 h 193620"/>
                  <a:gd name="connsiteX13" fmla="*/ 177094 w 468038"/>
                  <a:gd name="connsiteY13" fmla="*/ 73722 h 193620"/>
                  <a:gd name="connsiteX14" fmla="*/ 12693 w 468038"/>
                  <a:gd name="connsiteY14" fmla="*/ 113346 h 193620"/>
                  <a:gd name="connsiteX15" fmla="*/ 3168 w 468038"/>
                  <a:gd name="connsiteY15" fmla="*/ 115632 h 193620"/>
                  <a:gd name="connsiteX16" fmla="*/ 882 w 468038"/>
                  <a:gd name="connsiteY16" fmla="*/ 106107 h 193620"/>
                  <a:gd name="connsiteX17" fmla="*/ 183095 w 468038"/>
                  <a:gd name="connsiteY17" fmla="*/ 60768 h 193620"/>
                  <a:gd name="connsiteX18" fmla="*/ 251199 w 468038"/>
                  <a:gd name="connsiteY18" fmla="*/ 60768 h 193620"/>
                  <a:gd name="connsiteX19" fmla="*/ 295395 w 468038"/>
                  <a:gd name="connsiteY19" fmla="*/ 84485 h 193620"/>
                  <a:gd name="connsiteX20" fmla="*/ 377595 w 468038"/>
                  <a:gd name="connsiteY20" fmla="*/ 13524 h 193620"/>
                  <a:gd name="connsiteX21" fmla="*/ 421696 w 468038"/>
                  <a:gd name="connsiteY21" fmla="*/ 475 h 193620"/>
                  <a:gd name="connsiteX22" fmla="*/ 465892 w 468038"/>
                  <a:gd name="connsiteY22" fmla="*/ 24192 h 193620"/>
                  <a:gd name="connsiteX23" fmla="*/ 465930 w 468038"/>
                  <a:gd name="connsiteY23" fmla="*/ 34165 h 193620"/>
                  <a:gd name="connsiteX24" fmla="*/ 465892 w 468038"/>
                  <a:gd name="connsiteY24" fmla="*/ 34193 h 193620"/>
                  <a:gd name="connsiteX25" fmla="*/ 297585 w 468038"/>
                  <a:gd name="connsiteY25" fmla="*/ 191546 h 193620"/>
                  <a:gd name="connsiteX26" fmla="*/ 291680 w 468038"/>
                  <a:gd name="connsiteY26" fmla="*/ 193451 h 193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8038" h="193620">
                    <a:moveTo>
                      <a:pt x="291680" y="193451"/>
                    </a:moveTo>
                    <a:lnTo>
                      <a:pt x="82130" y="193451"/>
                    </a:lnTo>
                    <a:cubicBezTo>
                      <a:pt x="78186" y="193451"/>
                      <a:pt x="74986" y="190251"/>
                      <a:pt x="74986" y="186307"/>
                    </a:cubicBezTo>
                    <a:cubicBezTo>
                      <a:pt x="74986" y="182364"/>
                      <a:pt x="78186" y="179164"/>
                      <a:pt x="82130" y="179164"/>
                    </a:cubicBezTo>
                    <a:lnTo>
                      <a:pt x="289108" y="179164"/>
                    </a:lnTo>
                    <a:lnTo>
                      <a:pt x="449985" y="28859"/>
                    </a:lnTo>
                    <a:cubicBezTo>
                      <a:pt x="441441" y="21230"/>
                      <a:pt x="430840" y="16286"/>
                      <a:pt x="419505" y="14667"/>
                    </a:cubicBezTo>
                    <a:cubicBezTo>
                      <a:pt x="407685" y="12819"/>
                      <a:pt x="395645" y="16305"/>
                      <a:pt x="386644" y="24192"/>
                    </a:cubicBezTo>
                    <a:lnTo>
                      <a:pt x="298157" y="100392"/>
                    </a:lnTo>
                    <a:cubicBezTo>
                      <a:pt x="296538" y="101802"/>
                      <a:pt x="294366" y="102402"/>
                      <a:pt x="292251" y="102011"/>
                    </a:cubicBezTo>
                    <a:cubicBezTo>
                      <a:pt x="290118" y="101611"/>
                      <a:pt x="288270" y="100287"/>
                      <a:pt x="287203" y="98392"/>
                    </a:cubicBezTo>
                    <a:cubicBezTo>
                      <a:pt x="280317" y="84457"/>
                      <a:pt x="266353" y="75389"/>
                      <a:pt x="250818" y="74770"/>
                    </a:cubicBezTo>
                    <a:lnTo>
                      <a:pt x="180714" y="74770"/>
                    </a:lnTo>
                    <a:cubicBezTo>
                      <a:pt x="179437" y="74760"/>
                      <a:pt x="178180" y="74398"/>
                      <a:pt x="177094" y="73722"/>
                    </a:cubicBezTo>
                    <a:cubicBezTo>
                      <a:pt x="120697" y="39632"/>
                      <a:pt x="47364" y="57310"/>
                      <a:pt x="12693" y="113346"/>
                    </a:cubicBezTo>
                    <a:cubicBezTo>
                      <a:pt x="10597" y="116470"/>
                      <a:pt x="6454" y="117461"/>
                      <a:pt x="3168" y="115632"/>
                    </a:cubicBezTo>
                    <a:cubicBezTo>
                      <a:pt x="5" y="113565"/>
                      <a:pt x="-995" y="109383"/>
                      <a:pt x="882" y="106107"/>
                    </a:cubicBezTo>
                    <a:cubicBezTo>
                      <a:pt x="39277" y="44080"/>
                      <a:pt x="120116" y="23963"/>
                      <a:pt x="183095" y="60768"/>
                    </a:cubicBezTo>
                    <a:lnTo>
                      <a:pt x="251199" y="60768"/>
                    </a:lnTo>
                    <a:cubicBezTo>
                      <a:pt x="268906" y="61054"/>
                      <a:pt x="285374" y="69893"/>
                      <a:pt x="295395" y="84485"/>
                    </a:cubicBezTo>
                    <a:lnTo>
                      <a:pt x="377595" y="13524"/>
                    </a:lnTo>
                    <a:cubicBezTo>
                      <a:pt x="389635" y="2856"/>
                      <a:pt x="405789" y="-1926"/>
                      <a:pt x="421696" y="475"/>
                    </a:cubicBezTo>
                    <a:cubicBezTo>
                      <a:pt x="438755" y="2951"/>
                      <a:pt x="454395" y="11343"/>
                      <a:pt x="465892" y="24192"/>
                    </a:cubicBezTo>
                    <a:cubicBezTo>
                      <a:pt x="468654" y="26935"/>
                      <a:pt x="468673" y="31402"/>
                      <a:pt x="465930" y="34165"/>
                    </a:cubicBezTo>
                    <a:cubicBezTo>
                      <a:pt x="465911" y="34174"/>
                      <a:pt x="465902" y="34183"/>
                      <a:pt x="465892" y="34193"/>
                    </a:cubicBezTo>
                    <a:lnTo>
                      <a:pt x="297585" y="191546"/>
                    </a:lnTo>
                    <a:cubicBezTo>
                      <a:pt x="295966" y="192965"/>
                      <a:pt x="293823" y="193661"/>
                      <a:pt x="291680" y="1934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8F74CB2-BB9F-4A04-A357-117E26AB8EA2}"/>
                  </a:ext>
                </a:extLst>
              </p:cNvPr>
              <p:cNvSpPr/>
              <p:nvPr/>
            </p:nvSpPr>
            <p:spPr>
              <a:xfrm>
                <a:off x="2065236" y="2481613"/>
                <a:ext cx="162020" cy="74675"/>
              </a:xfrm>
              <a:custGeom>
                <a:avLst/>
                <a:gdLst>
                  <a:gd name="connsiteX0" fmla="*/ 154814 w 162020"/>
                  <a:gd name="connsiteY0" fmla="*/ 74543 h 74675"/>
                  <a:gd name="connsiteX1" fmla="*/ 7081 w 162020"/>
                  <a:gd name="connsiteY1" fmla="*/ 74543 h 74675"/>
                  <a:gd name="connsiteX2" fmla="*/ -63 w 162020"/>
                  <a:gd name="connsiteY2" fmla="*/ 67399 h 74675"/>
                  <a:gd name="connsiteX3" fmla="*/ 7081 w 162020"/>
                  <a:gd name="connsiteY3" fmla="*/ 60255 h 74675"/>
                  <a:gd name="connsiteX4" fmla="*/ 147289 w 162020"/>
                  <a:gd name="connsiteY4" fmla="*/ 60255 h 74675"/>
                  <a:gd name="connsiteX5" fmla="*/ 103855 w 162020"/>
                  <a:gd name="connsiteY5" fmla="*/ 14154 h 74675"/>
                  <a:gd name="connsiteX6" fmla="*/ 96711 w 162020"/>
                  <a:gd name="connsiteY6" fmla="*/ 7010 h 74675"/>
                  <a:gd name="connsiteX7" fmla="*/ 103855 w 162020"/>
                  <a:gd name="connsiteY7" fmla="*/ -133 h 74675"/>
                  <a:gd name="connsiteX8" fmla="*/ 161957 w 162020"/>
                  <a:gd name="connsiteY8" fmla="*/ 67399 h 74675"/>
                  <a:gd name="connsiteX9" fmla="*/ 154814 w 162020"/>
                  <a:gd name="connsiteY9" fmla="*/ 74543 h 7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020" h="74675">
                    <a:moveTo>
                      <a:pt x="154814" y="74543"/>
                    </a:moveTo>
                    <a:lnTo>
                      <a:pt x="7081" y="74543"/>
                    </a:lnTo>
                    <a:cubicBezTo>
                      <a:pt x="3138" y="74543"/>
                      <a:pt x="-63" y="71342"/>
                      <a:pt x="-63" y="67399"/>
                    </a:cubicBezTo>
                    <a:cubicBezTo>
                      <a:pt x="-63" y="63456"/>
                      <a:pt x="3138" y="60255"/>
                      <a:pt x="7081" y="60255"/>
                    </a:cubicBezTo>
                    <a:lnTo>
                      <a:pt x="147289" y="60255"/>
                    </a:lnTo>
                    <a:cubicBezTo>
                      <a:pt x="144431" y="34252"/>
                      <a:pt x="126048" y="14154"/>
                      <a:pt x="103855" y="14154"/>
                    </a:cubicBezTo>
                    <a:cubicBezTo>
                      <a:pt x="99912" y="14154"/>
                      <a:pt x="96711" y="10954"/>
                      <a:pt x="96711" y="7010"/>
                    </a:cubicBezTo>
                    <a:cubicBezTo>
                      <a:pt x="96711" y="3067"/>
                      <a:pt x="99912" y="-133"/>
                      <a:pt x="103855" y="-133"/>
                    </a:cubicBezTo>
                    <a:cubicBezTo>
                      <a:pt x="135859" y="-133"/>
                      <a:pt x="161957" y="30156"/>
                      <a:pt x="161957" y="67399"/>
                    </a:cubicBezTo>
                    <a:cubicBezTo>
                      <a:pt x="161957" y="71342"/>
                      <a:pt x="158757" y="74543"/>
                      <a:pt x="154814" y="745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F9EF3950-A739-4B5C-B03F-30D67A6C86E5}"/>
                  </a:ext>
                </a:extLst>
              </p:cNvPr>
              <p:cNvSpPr/>
              <p:nvPr/>
            </p:nvSpPr>
            <p:spPr>
              <a:xfrm>
                <a:off x="1887595" y="2551526"/>
                <a:ext cx="26098" cy="26098"/>
              </a:xfrm>
              <a:custGeom>
                <a:avLst/>
                <a:gdLst>
                  <a:gd name="connsiteX0" fmla="*/ 26098 w 26098"/>
                  <a:gd name="connsiteY0" fmla="*/ 13049 h 26098"/>
                  <a:gd name="connsiteX1" fmla="*/ 13049 w 26098"/>
                  <a:gd name="connsiteY1" fmla="*/ 26098 h 26098"/>
                  <a:gd name="connsiteX2" fmla="*/ 0 w 26098"/>
                  <a:gd name="connsiteY2" fmla="*/ 13049 h 26098"/>
                  <a:gd name="connsiteX3" fmla="*/ 13049 w 26098"/>
                  <a:gd name="connsiteY3" fmla="*/ 0 h 26098"/>
                  <a:gd name="connsiteX4" fmla="*/ 26098 w 26098"/>
                  <a:gd name="connsiteY4" fmla="*/ 13049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26098">
                    <a:moveTo>
                      <a:pt x="26098" y="13049"/>
                    </a:moveTo>
                    <a:cubicBezTo>
                      <a:pt x="26098" y="20256"/>
                      <a:pt x="20256" y="26098"/>
                      <a:pt x="13049" y="26098"/>
                    </a:cubicBezTo>
                    <a:cubicBezTo>
                      <a:pt x="5842" y="26098"/>
                      <a:pt x="0" y="20256"/>
                      <a:pt x="0" y="13049"/>
                    </a:cubicBezTo>
                    <a:cubicBezTo>
                      <a:pt x="0" y="5842"/>
                      <a:pt x="5842" y="0"/>
                      <a:pt x="13049" y="0"/>
                    </a:cubicBezTo>
                    <a:cubicBezTo>
                      <a:pt x="20256" y="0"/>
                      <a:pt x="26098" y="5842"/>
                      <a:pt x="26098" y="130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E655F485-E7B9-47FC-8385-5A19176B07FB}"/>
                  </a:ext>
                </a:extLst>
              </p:cNvPr>
              <p:cNvSpPr/>
              <p:nvPr/>
            </p:nvSpPr>
            <p:spPr>
              <a:xfrm>
                <a:off x="2068379" y="2184718"/>
                <a:ext cx="92488" cy="227933"/>
              </a:xfrm>
              <a:custGeom>
                <a:avLst/>
                <a:gdLst>
                  <a:gd name="connsiteX0" fmla="*/ 51372 w 92488"/>
                  <a:gd name="connsiteY0" fmla="*/ 103689 h 227933"/>
                  <a:gd name="connsiteX1" fmla="*/ 17558 w 92488"/>
                  <a:gd name="connsiteY1" fmla="*/ 68732 h 227933"/>
                  <a:gd name="connsiteX2" fmla="*/ 48800 w 92488"/>
                  <a:gd name="connsiteY2" fmla="*/ 41110 h 227933"/>
                  <a:gd name="connsiteX3" fmla="*/ 79757 w 92488"/>
                  <a:gd name="connsiteY3" fmla="*/ 50635 h 227933"/>
                  <a:gd name="connsiteX4" fmla="*/ 80804 w 92488"/>
                  <a:gd name="connsiteY4" fmla="*/ 51302 h 227933"/>
                  <a:gd name="connsiteX5" fmla="*/ 87662 w 92488"/>
                  <a:gd name="connsiteY5" fmla="*/ 39110 h 227933"/>
                  <a:gd name="connsiteX6" fmla="*/ 86805 w 92488"/>
                  <a:gd name="connsiteY6" fmla="*/ 38538 h 227933"/>
                  <a:gd name="connsiteX7" fmla="*/ 54515 w 92488"/>
                  <a:gd name="connsiteY7" fmla="*/ 28442 h 227933"/>
                  <a:gd name="connsiteX8" fmla="*/ 54515 w 92488"/>
                  <a:gd name="connsiteY8" fmla="*/ -133 h 227933"/>
                  <a:gd name="connsiteX9" fmla="*/ 41180 w 92488"/>
                  <a:gd name="connsiteY9" fmla="*/ -133 h 227933"/>
                  <a:gd name="connsiteX10" fmla="*/ 41180 w 92488"/>
                  <a:gd name="connsiteY10" fmla="*/ 28442 h 227933"/>
                  <a:gd name="connsiteX11" fmla="*/ 3080 w 92488"/>
                  <a:gd name="connsiteY11" fmla="*/ 70637 h 227933"/>
                  <a:gd name="connsiteX12" fmla="*/ 46610 w 92488"/>
                  <a:gd name="connsiteY12" fmla="*/ 117786 h 227933"/>
                  <a:gd name="connsiteX13" fmla="*/ 77852 w 92488"/>
                  <a:gd name="connsiteY13" fmla="*/ 154648 h 227933"/>
                  <a:gd name="connsiteX14" fmla="*/ 44533 w 92488"/>
                  <a:gd name="connsiteY14" fmla="*/ 186471 h 227933"/>
                  <a:gd name="connsiteX15" fmla="*/ 42609 w 92488"/>
                  <a:gd name="connsiteY15" fmla="*/ 186366 h 227933"/>
                  <a:gd name="connsiteX16" fmla="*/ 7938 w 92488"/>
                  <a:gd name="connsiteY16" fmla="*/ 174746 h 227933"/>
                  <a:gd name="connsiteX17" fmla="*/ 6795 w 92488"/>
                  <a:gd name="connsiteY17" fmla="*/ 173889 h 227933"/>
                  <a:gd name="connsiteX18" fmla="*/ -63 w 92488"/>
                  <a:gd name="connsiteY18" fmla="*/ 186081 h 227933"/>
                  <a:gd name="connsiteX19" fmla="*/ 794 w 92488"/>
                  <a:gd name="connsiteY19" fmla="*/ 186747 h 227933"/>
                  <a:gd name="connsiteX20" fmla="*/ 38894 w 92488"/>
                  <a:gd name="connsiteY20" fmla="*/ 199225 h 227933"/>
                  <a:gd name="connsiteX21" fmla="*/ 38894 w 92488"/>
                  <a:gd name="connsiteY21" fmla="*/ 227800 h 227933"/>
                  <a:gd name="connsiteX22" fmla="*/ 52420 w 92488"/>
                  <a:gd name="connsiteY22" fmla="*/ 227800 h 227933"/>
                  <a:gd name="connsiteX23" fmla="*/ 52420 w 92488"/>
                  <a:gd name="connsiteY23" fmla="*/ 199225 h 227933"/>
                  <a:gd name="connsiteX24" fmla="*/ 92425 w 92488"/>
                  <a:gd name="connsiteY24" fmla="*/ 153981 h 227933"/>
                  <a:gd name="connsiteX25" fmla="*/ 51372 w 92488"/>
                  <a:gd name="connsiteY25" fmla="*/ 103689 h 227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2488" h="227933">
                    <a:moveTo>
                      <a:pt x="51372" y="103689"/>
                    </a:moveTo>
                    <a:cubicBezTo>
                      <a:pt x="27941" y="93212"/>
                      <a:pt x="17558" y="85687"/>
                      <a:pt x="17558" y="68732"/>
                    </a:cubicBezTo>
                    <a:cubicBezTo>
                      <a:pt x="17558" y="55016"/>
                      <a:pt x="27083" y="41110"/>
                      <a:pt x="48800" y="41110"/>
                    </a:cubicBezTo>
                    <a:cubicBezTo>
                      <a:pt x="59849" y="41062"/>
                      <a:pt x="70651" y="44387"/>
                      <a:pt x="79757" y="50635"/>
                    </a:cubicBezTo>
                    <a:lnTo>
                      <a:pt x="80804" y="51302"/>
                    </a:lnTo>
                    <a:lnTo>
                      <a:pt x="87662" y="39110"/>
                    </a:lnTo>
                    <a:lnTo>
                      <a:pt x="86805" y="38538"/>
                    </a:lnTo>
                    <a:cubicBezTo>
                      <a:pt x="77223" y="32156"/>
                      <a:pt x="66022" y="28661"/>
                      <a:pt x="54515" y="28442"/>
                    </a:cubicBezTo>
                    <a:lnTo>
                      <a:pt x="54515" y="-133"/>
                    </a:lnTo>
                    <a:lnTo>
                      <a:pt x="41180" y="-133"/>
                    </a:lnTo>
                    <a:lnTo>
                      <a:pt x="41180" y="28442"/>
                    </a:lnTo>
                    <a:cubicBezTo>
                      <a:pt x="19597" y="30766"/>
                      <a:pt x="3195" y="48930"/>
                      <a:pt x="3080" y="70637"/>
                    </a:cubicBezTo>
                    <a:cubicBezTo>
                      <a:pt x="3080" y="94164"/>
                      <a:pt x="20416" y="106547"/>
                      <a:pt x="46610" y="117786"/>
                    </a:cubicBezTo>
                    <a:cubicBezTo>
                      <a:pt x="68517" y="127311"/>
                      <a:pt x="77852" y="138646"/>
                      <a:pt x="77852" y="154648"/>
                    </a:cubicBezTo>
                    <a:cubicBezTo>
                      <a:pt x="77442" y="172631"/>
                      <a:pt x="62526" y="186881"/>
                      <a:pt x="44533" y="186471"/>
                    </a:cubicBezTo>
                    <a:cubicBezTo>
                      <a:pt x="43895" y="186452"/>
                      <a:pt x="43247" y="186423"/>
                      <a:pt x="42609" y="186366"/>
                    </a:cubicBezTo>
                    <a:cubicBezTo>
                      <a:pt x="30103" y="186338"/>
                      <a:pt x="17939" y="182261"/>
                      <a:pt x="7938" y="174746"/>
                    </a:cubicBezTo>
                    <a:lnTo>
                      <a:pt x="6795" y="173889"/>
                    </a:lnTo>
                    <a:lnTo>
                      <a:pt x="-63" y="186081"/>
                    </a:lnTo>
                    <a:lnTo>
                      <a:pt x="794" y="186747"/>
                    </a:lnTo>
                    <a:cubicBezTo>
                      <a:pt x="11910" y="194720"/>
                      <a:pt x="25217" y="199073"/>
                      <a:pt x="38894" y="199225"/>
                    </a:cubicBezTo>
                    <a:lnTo>
                      <a:pt x="38894" y="227800"/>
                    </a:lnTo>
                    <a:lnTo>
                      <a:pt x="52420" y="227800"/>
                    </a:lnTo>
                    <a:lnTo>
                      <a:pt x="52420" y="199225"/>
                    </a:lnTo>
                    <a:cubicBezTo>
                      <a:pt x="75232" y="196348"/>
                      <a:pt x="92368" y="176975"/>
                      <a:pt x="92425" y="153981"/>
                    </a:cubicBezTo>
                    <a:cubicBezTo>
                      <a:pt x="92520" y="131502"/>
                      <a:pt x="80614" y="116929"/>
                      <a:pt x="51372" y="10368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0C86684E-2D94-41DE-9C9B-5698F4E602B5}"/>
                </a:ext>
              </a:extLst>
            </p:cNvPr>
            <p:cNvGrpSpPr/>
            <p:nvPr/>
          </p:nvGrpSpPr>
          <p:grpSpPr>
            <a:xfrm>
              <a:off x="3583131" y="2151571"/>
              <a:ext cx="553849" cy="553313"/>
              <a:chOff x="3583131" y="2151571"/>
              <a:chExt cx="553849" cy="553313"/>
            </a:xfrm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A283EED1-472B-4321-B4D0-DE479022C11E}"/>
                  </a:ext>
                </a:extLst>
              </p:cNvPr>
              <p:cNvSpPr/>
              <p:nvPr/>
            </p:nvSpPr>
            <p:spPr>
              <a:xfrm>
                <a:off x="3583131" y="2151571"/>
                <a:ext cx="443862" cy="443865"/>
              </a:xfrm>
              <a:custGeom>
                <a:avLst/>
                <a:gdLst>
                  <a:gd name="connsiteX0" fmla="*/ 221879 w 443862"/>
                  <a:gd name="connsiteY0" fmla="*/ 443732 h 443865"/>
                  <a:gd name="connsiteX1" fmla="*/ -63 w 443862"/>
                  <a:gd name="connsiteY1" fmla="*/ 221809 h 443865"/>
                  <a:gd name="connsiteX2" fmla="*/ 221860 w 443862"/>
                  <a:gd name="connsiteY2" fmla="*/ -133 h 443865"/>
                  <a:gd name="connsiteX3" fmla="*/ 378851 w 443862"/>
                  <a:gd name="connsiteY3" fmla="*/ 64922 h 443865"/>
                  <a:gd name="connsiteX4" fmla="*/ 378851 w 443862"/>
                  <a:gd name="connsiteY4" fmla="*/ 64922 h 443865"/>
                  <a:gd name="connsiteX5" fmla="*/ 378746 w 443862"/>
                  <a:gd name="connsiteY5" fmla="*/ 378781 h 443865"/>
                  <a:gd name="connsiteX6" fmla="*/ 221879 w 443862"/>
                  <a:gd name="connsiteY6" fmla="*/ 443732 h 443865"/>
                  <a:gd name="connsiteX7" fmla="*/ 221879 w 443862"/>
                  <a:gd name="connsiteY7" fmla="*/ 14249 h 443865"/>
                  <a:gd name="connsiteX8" fmla="*/ 13948 w 443862"/>
                  <a:gd name="connsiteY8" fmla="*/ 221609 h 443865"/>
                  <a:gd name="connsiteX9" fmla="*/ 221308 w 443862"/>
                  <a:gd name="connsiteY9" fmla="*/ 429539 h 443865"/>
                  <a:gd name="connsiteX10" fmla="*/ 429238 w 443862"/>
                  <a:gd name="connsiteY10" fmla="*/ 222180 h 443865"/>
                  <a:gd name="connsiteX11" fmla="*/ 368755 w 443862"/>
                  <a:gd name="connsiteY11" fmla="*/ 75400 h 443865"/>
                  <a:gd name="connsiteX12" fmla="*/ 368755 w 443862"/>
                  <a:gd name="connsiteY12" fmla="*/ 75400 h 443865"/>
                  <a:gd name="connsiteX13" fmla="*/ 221879 w 443862"/>
                  <a:gd name="connsiteY13" fmla="*/ 14249 h 443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3862" h="443865">
                    <a:moveTo>
                      <a:pt x="221879" y="443732"/>
                    </a:moveTo>
                    <a:cubicBezTo>
                      <a:pt x="99311" y="443741"/>
                      <a:pt x="-63" y="344377"/>
                      <a:pt x="-63" y="221809"/>
                    </a:cubicBezTo>
                    <a:cubicBezTo>
                      <a:pt x="-72" y="99241"/>
                      <a:pt x="99283" y="-124"/>
                      <a:pt x="221860" y="-133"/>
                    </a:cubicBezTo>
                    <a:cubicBezTo>
                      <a:pt x="280744" y="-133"/>
                      <a:pt x="337227" y="23270"/>
                      <a:pt x="378851" y="64922"/>
                    </a:cubicBezTo>
                    <a:lnTo>
                      <a:pt x="378851" y="64922"/>
                    </a:lnTo>
                    <a:cubicBezTo>
                      <a:pt x="465490" y="151619"/>
                      <a:pt x="465443" y="292141"/>
                      <a:pt x="378746" y="378781"/>
                    </a:cubicBezTo>
                    <a:cubicBezTo>
                      <a:pt x="337132" y="420367"/>
                      <a:pt x="280705" y="443732"/>
                      <a:pt x="221879" y="443732"/>
                    </a:cubicBezTo>
                    <a:close/>
                    <a:moveTo>
                      <a:pt x="221879" y="14249"/>
                    </a:moveTo>
                    <a:cubicBezTo>
                      <a:pt x="107198" y="14097"/>
                      <a:pt x="14110" y="106928"/>
                      <a:pt x="13948" y="221609"/>
                    </a:cubicBezTo>
                    <a:cubicBezTo>
                      <a:pt x="13796" y="336290"/>
                      <a:pt x="106636" y="429387"/>
                      <a:pt x="221308" y="429539"/>
                    </a:cubicBezTo>
                    <a:cubicBezTo>
                      <a:pt x="335989" y="429692"/>
                      <a:pt x="429086" y="336861"/>
                      <a:pt x="429238" y="222180"/>
                    </a:cubicBezTo>
                    <a:cubicBezTo>
                      <a:pt x="429315" y="167173"/>
                      <a:pt x="407559" y="114386"/>
                      <a:pt x="368755" y="75400"/>
                    </a:cubicBezTo>
                    <a:lnTo>
                      <a:pt x="368755" y="75400"/>
                    </a:lnTo>
                    <a:cubicBezTo>
                      <a:pt x="329902" y="36262"/>
                      <a:pt x="277029" y="14249"/>
                      <a:pt x="221879" y="142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55DB54D1-CEE4-472F-99D7-F11EDE342D04}"/>
                  </a:ext>
                </a:extLst>
              </p:cNvPr>
              <p:cNvSpPr/>
              <p:nvPr/>
            </p:nvSpPr>
            <p:spPr>
              <a:xfrm>
                <a:off x="3946673" y="2515126"/>
                <a:ext cx="190307" cy="189758"/>
              </a:xfrm>
              <a:custGeom>
                <a:avLst/>
                <a:gdLst>
                  <a:gd name="connsiteX0" fmla="*/ 132276 w 190307"/>
                  <a:gd name="connsiteY0" fmla="*/ 189619 h 189758"/>
                  <a:gd name="connsiteX1" fmla="*/ 91604 w 190307"/>
                  <a:gd name="connsiteY1" fmla="*/ 172760 h 189758"/>
                  <a:gd name="connsiteX2" fmla="*/ 2069 w 190307"/>
                  <a:gd name="connsiteY2" fmla="*/ 83225 h 189758"/>
                  <a:gd name="connsiteX3" fmla="*/ 1936 w 190307"/>
                  <a:gd name="connsiteY3" fmla="*/ 73262 h 189758"/>
                  <a:gd name="connsiteX4" fmla="*/ 2069 w 190307"/>
                  <a:gd name="connsiteY4" fmla="*/ 73128 h 189758"/>
                  <a:gd name="connsiteX5" fmla="*/ 73221 w 190307"/>
                  <a:gd name="connsiteY5" fmla="*/ 1881 h 189758"/>
                  <a:gd name="connsiteX6" fmla="*/ 83317 w 190307"/>
                  <a:gd name="connsiteY6" fmla="*/ 1881 h 189758"/>
                  <a:gd name="connsiteX7" fmla="*/ 172948 w 190307"/>
                  <a:gd name="connsiteY7" fmla="*/ 91511 h 189758"/>
                  <a:gd name="connsiteX8" fmla="*/ 174062 w 190307"/>
                  <a:gd name="connsiteY8" fmla="*/ 172322 h 189758"/>
                  <a:gd name="connsiteX9" fmla="*/ 132276 w 190307"/>
                  <a:gd name="connsiteY9" fmla="*/ 189619 h 189758"/>
                  <a:gd name="connsiteX10" fmla="*/ 17214 w 190307"/>
                  <a:gd name="connsiteY10" fmla="*/ 78176 h 189758"/>
                  <a:gd name="connsiteX11" fmla="*/ 101700 w 190307"/>
                  <a:gd name="connsiteY11" fmla="*/ 162663 h 189758"/>
                  <a:gd name="connsiteX12" fmla="*/ 162803 w 190307"/>
                  <a:gd name="connsiteY12" fmla="*/ 160177 h 189758"/>
                  <a:gd name="connsiteX13" fmla="*/ 162851 w 190307"/>
                  <a:gd name="connsiteY13" fmla="*/ 101608 h 189758"/>
                  <a:gd name="connsiteX14" fmla="*/ 78269 w 190307"/>
                  <a:gd name="connsiteY14" fmla="*/ 16645 h 18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0307" h="189758">
                    <a:moveTo>
                      <a:pt x="132276" y="189619"/>
                    </a:moveTo>
                    <a:cubicBezTo>
                      <a:pt x="117007" y="189657"/>
                      <a:pt x="102367" y="183590"/>
                      <a:pt x="91604" y="172760"/>
                    </a:cubicBezTo>
                    <a:lnTo>
                      <a:pt x="2069" y="83225"/>
                    </a:lnTo>
                    <a:cubicBezTo>
                      <a:pt x="-722" y="80510"/>
                      <a:pt x="-779" y="76043"/>
                      <a:pt x="1936" y="73262"/>
                    </a:cubicBezTo>
                    <a:cubicBezTo>
                      <a:pt x="1983" y="73214"/>
                      <a:pt x="2021" y="73166"/>
                      <a:pt x="2069" y="73128"/>
                    </a:cubicBezTo>
                    <a:lnTo>
                      <a:pt x="73221" y="1881"/>
                    </a:lnTo>
                    <a:cubicBezTo>
                      <a:pt x="76050" y="-805"/>
                      <a:pt x="80488" y="-805"/>
                      <a:pt x="83317" y="1881"/>
                    </a:cubicBezTo>
                    <a:lnTo>
                      <a:pt x="172948" y="91511"/>
                    </a:lnTo>
                    <a:cubicBezTo>
                      <a:pt x="195569" y="113524"/>
                      <a:pt x="196065" y="149700"/>
                      <a:pt x="174062" y="172322"/>
                    </a:cubicBezTo>
                    <a:cubicBezTo>
                      <a:pt x="163099" y="183590"/>
                      <a:pt x="147992" y="189848"/>
                      <a:pt x="132276" y="189619"/>
                    </a:cubicBezTo>
                    <a:close/>
                    <a:moveTo>
                      <a:pt x="17214" y="78176"/>
                    </a:moveTo>
                    <a:lnTo>
                      <a:pt x="101700" y="162663"/>
                    </a:lnTo>
                    <a:cubicBezTo>
                      <a:pt x="119265" y="178846"/>
                      <a:pt x="146620" y="177732"/>
                      <a:pt x="162803" y="160177"/>
                    </a:cubicBezTo>
                    <a:cubicBezTo>
                      <a:pt x="178053" y="143632"/>
                      <a:pt x="178072" y="118172"/>
                      <a:pt x="162851" y="101608"/>
                    </a:cubicBezTo>
                    <a:lnTo>
                      <a:pt x="78269" y="1664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2B57E82A-DE9C-4F03-AE08-41231C7FF68C}"/>
                  </a:ext>
                </a:extLst>
              </p:cNvPr>
              <p:cNvSpPr/>
              <p:nvPr/>
            </p:nvSpPr>
            <p:spPr>
              <a:xfrm>
                <a:off x="3933719" y="2502101"/>
                <a:ext cx="78989" cy="79050"/>
              </a:xfrm>
              <a:custGeom>
                <a:avLst/>
                <a:gdLst>
                  <a:gd name="connsiteX0" fmla="*/ 39502 w 78989"/>
                  <a:gd name="connsiteY0" fmla="*/ 78915 h 79050"/>
                  <a:gd name="connsiteX1" fmla="*/ 34454 w 78989"/>
                  <a:gd name="connsiteY1" fmla="*/ 76819 h 79050"/>
                  <a:gd name="connsiteX2" fmla="*/ 2069 w 78989"/>
                  <a:gd name="connsiteY2" fmla="*/ 44434 h 79050"/>
                  <a:gd name="connsiteX3" fmla="*/ 1936 w 78989"/>
                  <a:gd name="connsiteY3" fmla="*/ 34471 h 79050"/>
                  <a:gd name="connsiteX4" fmla="*/ 2069 w 78989"/>
                  <a:gd name="connsiteY4" fmla="*/ 34338 h 79050"/>
                  <a:gd name="connsiteX5" fmla="*/ 34359 w 78989"/>
                  <a:gd name="connsiteY5" fmla="*/ 1953 h 79050"/>
                  <a:gd name="connsiteX6" fmla="*/ 44455 w 78989"/>
                  <a:gd name="connsiteY6" fmla="*/ 1953 h 79050"/>
                  <a:gd name="connsiteX7" fmla="*/ 76840 w 78989"/>
                  <a:gd name="connsiteY7" fmla="*/ 34338 h 79050"/>
                  <a:gd name="connsiteX8" fmla="*/ 76840 w 78989"/>
                  <a:gd name="connsiteY8" fmla="*/ 44434 h 79050"/>
                  <a:gd name="connsiteX9" fmla="*/ 44550 w 78989"/>
                  <a:gd name="connsiteY9" fmla="*/ 76819 h 79050"/>
                  <a:gd name="connsiteX10" fmla="*/ 39502 w 78989"/>
                  <a:gd name="connsiteY10" fmla="*/ 78915 h 79050"/>
                  <a:gd name="connsiteX11" fmla="*/ 17214 w 78989"/>
                  <a:gd name="connsiteY11" fmla="*/ 39195 h 79050"/>
                  <a:gd name="connsiteX12" fmla="*/ 39502 w 78989"/>
                  <a:gd name="connsiteY12" fmla="*/ 61484 h 79050"/>
                  <a:gd name="connsiteX13" fmla="*/ 61791 w 78989"/>
                  <a:gd name="connsiteY13" fmla="*/ 39195 h 79050"/>
                  <a:gd name="connsiteX14" fmla="*/ 39502 w 78989"/>
                  <a:gd name="connsiteY14" fmla="*/ 16907 h 7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989" h="79050">
                    <a:moveTo>
                      <a:pt x="39502" y="78915"/>
                    </a:moveTo>
                    <a:cubicBezTo>
                      <a:pt x="37597" y="78962"/>
                      <a:pt x="35768" y="78200"/>
                      <a:pt x="34454" y="76819"/>
                    </a:cubicBezTo>
                    <a:lnTo>
                      <a:pt x="2069" y="44434"/>
                    </a:lnTo>
                    <a:cubicBezTo>
                      <a:pt x="-722" y="41720"/>
                      <a:pt x="-779" y="37252"/>
                      <a:pt x="1936" y="34471"/>
                    </a:cubicBezTo>
                    <a:cubicBezTo>
                      <a:pt x="1983" y="34423"/>
                      <a:pt x="2021" y="34376"/>
                      <a:pt x="2069" y="34338"/>
                    </a:cubicBezTo>
                    <a:lnTo>
                      <a:pt x="34359" y="1953"/>
                    </a:lnTo>
                    <a:cubicBezTo>
                      <a:pt x="37149" y="-829"/>
                      <a:pt x="41664" y="-829"/>
                      <a:pt x="44455" y="1953"/>
                    </a:cubicBezTo>
                    <a:lnTo>
                      <a:pt x="76840" y="34338"/>
                    </a:lnTo>
                    <a:cubicBezTo>
                      <a:pt x="79622" y="37128"/>
                      <a:pt x="79622" y="41643"/>
                      <a:pt x="76840" y="44434"/>
                    </a:cubicBezTo>
                    <a:lnTo>
                      <a:pt x="44550" y="76819"/>
                    </a:lnTo>
                    <a:cubicBezTo>
                      <a:pt x="43217" y="78172"/>
                      <a:pt x="41398" y="78924"/>
                      <a:pt x="39502" y="78915"/>
                    </a:cubicBezTo>
                    <a:close/>
                    <a:moveTo>
                      <a:pt x="17214" y="39195"/>
                    </a:moveTo>
                    <a:lnTo>
                      <a:pt x="39502" y="61484"/>
                    </a:lnTo>
                    <a:lnTo>
                      <a:pt x="61791" y="39195"/>
                    </a:lnTo>
                    <a:lnTo>
                      <a:pt x="39502" y="1690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73EF208-DAA1-47D6-B25C-03147CCE6602}"/>
                  </a:ext>
                </a:extLst>
              </p:cNvPr>
              <p:cNvSpPr/>
              <p:nvPr/>
            </p:nvSpPr>
            <p:spPr>
              <a:xfrm>
                <a:off x="3619825" y="2240403"/>
                <a:ext cx="66461" cy="266260"/>
              </a:xfrm>
              <a:custGeom>
                <a:avLst/>
                <a:gdLst>
                  <a:gd name="connsiteX0" fmla="*/ 59265 w 66461"/>
                  <a:gd name="connsiteY0" fmla="*/ 266127 h 266260"/>
                  <a:gd name="connsiteX1" fmla="*/ 54216 w 66461"/>
                  <a:gd name="connsiteY1" fmla="*/ 264031 h 266260"/>
                  <a:gd name="connsiteX2" fmla="*/ 54178 w 66461"/>
                  <a:gd name="connsiteY2" fmla="*/ 2037 h 266260"/>
                  <a:gd name="connsiteX3" fmla="*/ 54216 w 66461"/>
                  <a:gd name="connsiteY3" fmla="*/ 1999 h 266260"/>
                  <a:gd name="connsiteX4" fmla="*/ 64180 w 66461"/>
                  <a:gd name="connsiteY4" fmla="*/ 1865 h 266260"/>
                  <a:gd name="connsiteX5" fmla="*/ 64313 w 66461"/>
                  <a:gd name="connsiteY5" fmla="*/ 1999 h 266260"/>
                  <a:gd name="connsiteX6" fmla="*/ 64313 w 66461"/>
                  <a:gd name="connsiteY6" fmla="*/ 12095 h 266260"/>
                  <a:gd name="connsiteX7" fmla="*/ 64265 w 66461"/>
                  <a:gd name="connsiteY7" fmla="*/ 253887 h 266260"/>
                  <a:gd name="connsiteX8" fmla="*/ 64313 w 66461"/>
                  <a:gd name="connsiteY8" fmla="*/ 253935 h 266260"/>
                  <a:gd name="connsiteX9" fmla="*/ 64313 w 66461"/>
                  <a:gd name="connsiteY9" fmla="*/ 264031 h 266260"/>
                  <a:gd name="connsiteX10" fmla="*/ 59265 w 66461"/>
                  <a:gd name="connsiteY10" fmla="*/ 266127 h 26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461" h="266260">
                    <a:moveTo>
                      <a:pt x="59265" y="266127"/>
                    </a:moveTo>
                    <a:cubicBezTo>
                      <a:pt x="57369" y="266136"/>
                      <a:pt x="55550" y="265384"/>
                      <a:pt x="54216" y="264031"/>
                    </a:cubicBezTo>
                    <a:cubicBezTo>
                      <a:pt x="-18145" y="191689"/>
                      <a:pt x="-18154" y="74389"/>
                      <a:pt x="54178" y="2037"/>
                    </a:cubicBezTo>
                    <a:cubicBezTo>
                      <a:pt x="54197" y="2018"/>
                      <a:pt x="54207" y="2008"/>
                      <a:pt x="54216" y="1999"/>
                    </a:cubicBezTo>
                    <a:cubicBezTo>
                      <a:pt x="56931" y="-792"/>
                      <a:pt x="61398" y="-849"/>
                      <a:pt x="64180" y="1865"/>
                    </a:cubicBezTo>
                    <a:cubicBezTo>
                      <a:pt x="64227" y="1913"/>
                      <a:pt x="64275" y="1951"/>
                      <a:pt x="64313" y="1999"/>
                    </a:cubicBezTo>
                    <a:cubicBezTo>
                      <a:pt x="67094" y="4789"/>
                      <a:pt x="67094" y="9304"/>
                      <a:pt x="64313" y="12095"/>
                    </a:cubicBezTo>
                    <a:cubicBezTo>
                      <a:pt x="-2467" y="78856"/>
                      <a:pt x="-2486" y="187107"/>
                      <a:pt x="64265" y="253887"/>
                    </a:cubicBezTo>
                    <a:cubicBezTo>
                      <a:pt x="64284" y="253906"/>
                      <a:pt x="64294" y="253916"/>
                      <a:pt x="64313" y="253935"/>
                    </a:cubicBezTo>
                    <a:cubicBezTo>
                      <a:pt x="67094" y="256726"/>
                      <a:pt x="67094" y="261241"/>
                      <a:pt x="64313" y="264031"/>
                    </a:cubicBezTo>
                    <a:cubicBezTo>
                      <a:pt x="62980" y="265384"/>
                      <a:pt x="61160" y="266136"/>
                      <a:pt x="59265" y="26612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C3AAFF7-6258-42F3-8F27-C4C645262A78}"/>
                  </a:ext>
                </a:extLst>
              </p:cNvPr>
              <p:cNvSpPr/>
              <p:nvPr/>
            </p:nvSpPr>
            <p:spPr>
              <a:xfrm>
                <a:off x="3924004" y="2240620"/>
                <a:ext cx="66392" cy="266044"/>
              </a:xfrm>
              <a:custGeom>
                <a:avLst/>
                <a:gdLst>
                  <a:gd name="connsiteX0" fmla="*/ 7117 w 66392"/>
                  <a:gd name="connsiteY0" fmla="*/ 265910 h 266044"/>
                  <a:gd name="connsiteX1" fmla="*/ 2069 w 66392"/>
                  <a:gd name="connsiteY1" fmla="*/ 263814 h 266044"/>
                  <a:gd name="connsiteX2" fmla="*/ 1936 w 66392"/>
                  <a:gd name="connsiteY2" fmla="*/ 253851 h 266044"/>
                  <a:gd name="connsiteX3" fmla="*/ 2069 w 66392"/>
                  <a:gd name="connsiteY3" fmla="*/ 253718 h 266044"/>
                  <a:gd name="connsiteX4" fmla="*/ 2069 w 66392"/>
                  <a:gd name="connsiteY4" fmla="*/ 11878 h 266044"/>
                  <a:gd name="connsiteX5" fmla="*/ 2421 w 66392"/>
                  <a:gd name="connsiteY5" fmla="*/ 1781 h 266044"/>
                  <a:gd name="connsiteX6" fmla="*/ 12165 w 66392"/>
                  <a:gd name="connsiteY6" fmla="*/ 1781 h 266044"/>
                  <a:gd name="connsiteX7" fmla="*/ 12165 w 66392"/>
                  <a:gd name="connsiteY7" fmla="*/ 263814 h 266044"/>
                  <a:gd name="connsiteX8" fmla="*/ 7117 w 66392"/>
                  <a:gd name="connsiteY8" fmla="*/ 265910 h 26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92" h="266044">
                    <a:moveTo>
                      <a:pt x="7117" y="265910"/>
                    </a:moveTo>
                    <a:cubicBezTo>
                      <a:pt x="5212" y="265957"/>
                      <a:pt x="3383" y="265195"/>
                      <a:pt x="2069" y="263814"/>
                    </a:cubicBezTo>
                    <a:cubicBezTo>
                      <a:pt x="-722" y="261099"/>
                      <a:pt x="-779" y="256632"/>
                      <a:pt x="1936" y="253851"/>
                    </a:cubicBezTo>
                    <a:cubicBezTo>
                      <a:pt x="1983" y="253803"/>
                      <a:pt x="2021" y="253756"/>
                      <a:pt x="2069" y="253718"/>
                    </a:cubicBezTo>
                    <a:cubicBezTo>
                      <a:pt x="68611" y="186833"/>
                      <a:pt x="68611" y="78762"/>
                      <a:pt x="2069" y="11878"/>
                    </a:cubicBezTo>
                    <a:cubicBezTo>
                      <a:pt x="-617" y="8992"/>
                      <a:pt x="-465" y="4467"/>
                      <a:pt x="2421" y="1781"/>
                    </a:cubicBezTo>
                    <a:cubicBezTo>
                      <a:pt x="5165" y="-771"/>
                      <a:pt x="9422" y="-771"/>
                      <a:pt x="12165" y="1781"/>
                    </a:cubicBezTo>
                    <a:cubicBezTo>
                      <a:pt x="84384" y="74200"/>
                      <a:pt x="84384" y="191395"/>
                      <a:pt x="12165" y="263814"/>
                    </a:cubicBezTo>
                    <a:cubicBezTo>
                      <a:pt x="10832" y="265167"/>
                      <a:pt x="9013" y="265919"/>
                      <a:pt x="7117" y="2659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DA1064C9-59E7-4886-86BD-EF063CEAC4D1}"/>
                  </a:ext>
                </a:extLst>
              </p:cNvPr>
              <p:cNvSpPr/>
              <p:nvPr/>
            </p:nvSpPr>
            <p:spPr>
              <a:xfrm>
                <a:off x="3749256" y="2230057"/>
                <a:ext cx="118682" cy="292322"/>
              </a:xfrm>
              <a:custGeom>
                <a:avLst/>
                <a:gdLst>
                  <a:gd name="connsiteX0" fmla="*/ 65850 w 118682"/>
                  <a:gd name="connsiteY0" fmla="*/ 133026 h 292322"/>
                  <a:gd name="connsiteX1" fmla="*/ 22130 w 118682"/>
                  <a:gd name="connsiteY1" fmla="*/ 87782 h 292322"/>
                  <a:gd name="connsiteX2" fmla="*/ 62707 w 118682"/>
                  <a:gd name="connsiteY2" fmla="*/ 51968 h 292322"/>
                  <a:gd name="connsiteX3" fmla="*/ 102617 w 118682"/>
                  <a:gd name="connsiteY3" fmla="*/ 63970 h 292322"/>
                  <a:gd name="connsiteX4" fmla="*/ 103760 w 118682"/>
                  <a:gd name="connsiteY4" fmla="*/ 64637 h 292322"/>
                  <a:gd name="connsiteX5" fmla="*/ 112237 w 118682"/>
                  <a:gd name="connsiteY5" fmla="*/ 49587 h 292322"/>
                  <a:gd name="connsiteX6" fmla="*/ 111284 w 118682"/>
                  <a:gd name="connsiteY6" fmla="*/ 48921 h 292322"/>
                  <a:gd name="connsiteX7" fmla="*/ 69755 w 118682"/>
                  <a:gd name="connsiteY7" fmla="*/ 36062 h 292322"/>
                  <a:gd name="connsiteX8" fmla="*/ 69755 w 118682"/>
                  <a:gd name="connsiteY8" fmla="*/ -133 h 292322"/>
                  <a:gd name="connsiteX9" fmla="*/ 52991 w 118682"/>
                  <a:gd name="connsiteY9" fmla="*/ -133 h 292322"/>
                  <a:gd name="connsiteX10" fmla="*/ 52991 w 118682"/>
                  <a:gd name="connsiteY10" fmla="*/ 36538 h 292322"/>
                  <a:gd name="connsiteX11" fmla="*/ 3842 w 118682"/>
                  <a:gd name="connsiteY11" fmla="*/ 90545 h 292322"/>
                  <a:gd name="connsiteX12" fmla="*/ 59659 w 118682"/>
                  <a:gd name="connsiteY12" fmla="*/ 150743 h 292322"/>
                  <a:gd name="connsiteX13" fmla="*/ 100045 w 118682"/>
                  <a:gd name="connsiteY13" fmla="*/ 198368 h 292322"/>
                  <a:gd name="connsiteX14" fmla="*/ 54325 w 118682"/>
                  <a:gd name="connsiteY14" fmla="*/ 239420 h 292322"/>
                  <a:gd name="connsiteX15" fmla="*/ 9557 w 118682"/>
                  <a:gd name="connsiteY15" fmla="*/ 224466 h 292322"/>
                  <a:gd name="connsiteX16" fmla="*/ 8414 w 118682"/>
                  <a:gd name="connsiteY16" fmla="*/ 223609 h 292322"/>
                  <a:gd name="connsiteX17" fmla="*/ -63 w 118682"/>
                  <a:gd name="connsiteY17" fmla="*/ 238754 h 292322"/>
                  <a:gd name="connsiteX18" fmla="*/ 794 w 118682"/>
                  <a:gd name="connsiteY18" fmla="*/ 239325 h 292322"/>
                  <a:gd name="connsiteX19" fmla="*/ 50420 w 118682"/>
                  <a:gd name="connsiteY19" fmla="*/ 255327 h 292322"/>
                  <a:gd name="connsiteX20" fmla="*/ 50420 w 118682"/>
                  <a:gd name="connsiteY20" fmla="*/ 292189 h 292322"/>
                  <a:gd name="connsiteX21" fmla="*/ 67088 w 118682"/>
                  <a:gd name="connsiteY21" fmla="*/ 292189 h 292322"/>
                  <a:gd name="connsiteX22" fmla="*/ 67088 w 118682"/>
                  <a:gd name="connsiteY22" fmla="*/ 255232 h 292322"/>
                  <a:gd name="connsiteX23" fmla="*/ 118619 w 118682"/>
                  <a:gd name="connsiteY23" fmla="*/ 196939 h 292322"/>
                  <a:gd name="connsiteX24" fmla="*/ 65850 w 118682"/>
                  <a:gd name="connsiteY24" fmla="*/ 133026 h 29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8682" h="292322">
                    <a:moveTo>
                      <a:pt x="65850" y="133026"/>
                    </a:moveTo>
                    <a:cubicBezTo>
                      <a:pt x="35656" y="119406"/>
                      <a:pt x="22130" y="109690"/>
                      <a:pt x="22130" y="87782"/>
                    </a:cubicBezTo>
                    <a:cubicBezTo>
                      <a:pt x="22130" y="63018"/>
                      <a:pt x="42514" y="51968"/>
                      <a:pt x="62707" y="51968"/>
                    </a:cubicBezTo>
                    <a:cubicBezTo>
                      <a:pt x="76918" y="51864"/>
                      <a:pt x="90825" y="56045"/>
                      <a:pt x="102617" y="63970"/>
                    </a:cubicBezTo>
                    <a:lnTo>
                      <a:pt x="103760" y="64637"/>
                    </a:lnTo>
                    <a:lnTo>
                      <a:pt x="112237" y="49587"/>
                    </a:lnTo>
                    <a:lnTo>
                      <a:pt x="111284" y="48921"/>
                    </a:lnTo>
                    <a:cubicBezTo>
                      <a:pt x="98949" y="40767"/>
                      <a:pt x="84538" y="36309"/>
                      <a:pt x="69755" y="36062"/>
                    </a:cubicBezTo>
                    <a:lnTo>
                      <a:pt x="69755" y="-133"/>
                    </a:lnTo>
                    <a:lnTo>
                      <a:pt x="52991" y="-133"/>
                    </a:lnTo>
                    <a:lnTo>
                      <a:pt x="52991" y="36538"/>
                    </a:lnTo>
                    <a:cubicBezTo>
                      <a:pt x="25178" y="39272"/>
                      <a:pt x="3957" y="62598"/>
                      <a:pt x="3842" y="90545"/>
                    </a:cubicBezTo>
                    <a:cubicBezTo>
                      <a:pt x="3842" y="120548"/>
                      <a:pt x="26131" y="136360"/>
                      <a:pt x="59659" y="150743"/>
                    </a:cubicBezTo>
                    <a:cubicBezTo>
                      <a:pt x="88234" y="163506"/>
                      <a:pt x="100045" y="177698"/>
                      <a:pt x="100045" y="198368"/>
                    </a:cubicBezTo>
                    <a:cubicBezTo>
                      <a:pt x="100045" y="222180"/>
                      <a:pt x="80995" y="239420"/>
                      <a:pt x="54325" y="239420"/>
                    </a:cubicBezTo>
                    <a:cubicBezTo>
                      <a:pt x="38189" y="239363"/>
                      <a:pt x="22492" y="234125"/>
                      <a:pt x="9557" y="224466"/>
                    </a:cubicBezTo>
                    <a:lnTo>
                      <a:pt x="8414" y="223609"/>
                    </a:lnTo>
                    <a:lnTo>
                      <a:pt x="-63" y="238754"/>
                    </a:lnTo>
                    <a:lnTo>
                      <a:pt x="794" y="239325"/>
                    </a:lnTo>
                    <a:cubicBezTo>
                      <a:pt x="15272" y="249679"/>
                      <a:pt x="32617" y="255280"/>
                      <a:pt x="50420" y="255327"/>
                    </a:cubicBezTo>
                    <a:lnTo>
                      <a:pt x="50420" y="292189"/>
                    </a:lnTo>
                    <a:lnTo>
                      <a:pt x="67088" y="292189"/>
                    </a:lnTo>
                    <a:lnTo>
                      <a:pt x="67088" y="255232"/>
                    </a:lnTo>
                    <a:cubicBezTo>
                      <a:pt x="96597" y="251746"/>
                      <a:pt x="118771" y="226647"/>
                      <a:pt x="118619" y="196939"/>
                    </a:cubicBezTo>
                    <a:cubicBezTo>
                      <a:pt x="118619" y="168364"/>
                      <a:pt x="103378" y="150076"/>
                      <a:pt x="65850" y="1330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C94727B1-4E9E-4BAD-9941-FFA07F96208A}"/>
                </a:ext>
              </a:extLst>
            </p:cNvPr>
            <p:cNvGrpSpPr/>
            <p:nvPr/>
          </p:nvGrpSpPr>
          <p:grpSpPr>
            <a:xfrm>
              <a:off x="2707043" y="2152047"/>
              <a:ext cx="556154" cy="551593"/>
              <a:chOff x="2707043" y="2152047"/>
              <a:chExt cx="556154" cy="551593"/>
            </a:xfrm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8AE401E-80FA-4949-8C49-56A67B59D3F2}"/>
                  </a:ext>
                </a:extLst>
              </p:cNvPr>
              <p:cNvSpPr/>
              <p:nvPr/>
            </p:nvSpPr>
            <p:spPr>
              <a:xfrm>
                <a:off x="2810186" y="2253298"/>
                <a:ext cx="349377" cy="349376"/>
              </a:xfrm>
              <a:custGeom>
                <a:avLst/>
                <a:gdLst>
                  <a:gd name="connsiteX0" fmla="*/ 174626 w 349377"/>
                  <a:gd name="connsiteY0" fmla="*/ 349244 h 349376"/>
                  <a:gd name="connsiteX1" fmla="*/ -63 w 349377"/>
                  <a:gd name="connsiteY1" fmla="*/ 174555 h 349376"/>
                  <a:gd name="connsiteX2" fmla="*/ 174626 w 349377"/>
                  <a:gd name="connsiteY2" fmla="*/ -133 h 349376"/>
                  <a:gd name="connsiteX3" fmla="*/ 349314 w 349377"/>
                  <a:gd name="connsiteY3" fmla="*/ 174555 h 349376"/>
                  <a:gd name="connsiteX4" fmla="*/ 174626 w 349377"/>
                  <a:gd name="connsiteY4" fmla="*/ 349244 h 349376"/>
                  <a:gd name="connsiteX5" fmla="*/ 174626 w 349377"/>
                  <a:gd name="connsiteY5" fmla="*/ 14154 h 349376"/>
                  <a:gd name="connsiteX6" fmla="*/ 14225 w 349377"/>
                  <a:gd name="connsiteY6" fmla="*/ 174555 h 349376"/>
                  <a:gd name="connsiteX7" fmla="*/ 174626 w 349377"/>
                  <a:gd name="connsiteY7" fmla="*/ 334956 h 349376"/>
                  <a:gd name="connsiteX8" fmla="*/ 335027 w 349377"/>
                  <a:gd name="connsiteY8" fmla="*/ 174555 h 349376"/>
                  <a:gd name="connsiteX9" fmla="*/ 174626 w 349377"/>
                  <a:gd name="connsiteY9" fmla="*/ 14154 h 34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377" h="349376">
                    <a:moveTo>
                      <a:pt x="174626" y="349244"/>
                    </a:moveTo>
                    <a:cubicBezTo>
                      <a:pt x="78147" y="349244"/>
                      <a:pt x="-63" y="271034"/>
                      <a:pt x="-63" y="174555"/>
                    </a:cubicBezTo>
                    <a:cubicBezTo>
                      <a:pt x="-63" y="78076"/>
                      <a:pt x="78147" y="-133"/>
                      <a:pt x="174626" y="-133"/>
                    </a:cubicBezTo>
                    <a:cubicBezTo>
                      <a:pt x="271105" y="-133"/>
                      <a:pt x="349314" y="78076"/>
                      <a:pt x="349314" y="174555"/>
                    </a:cubicBezTo>
                    <a:cubicBezTo>
                      <a:pt x="349209" y="270986"/>
                      <a:pt x="271057" y="349139"/>
                      <a:pt x="174626" y="349244"/>
                    </a:cubicBezTo>
                    <a:close/>
                    <a:moveTo>
                      <a:pt x="174626" y="14154"/>
                    </a:moveTo>
                    <a:cubicBezTo>
                      <a:pt x="86043" y="14154"/>
                      <a:pt x="14225" y="85973"/>
                      <a:pt x="14225" y="174555"/>
                    </a:cubicBezTo>
                    <a:cubicBezTo>
                      <a:pt x="14225" y="263138"/>
                      <a:pt x="86043" y="334956"/>
                      <a:pt x="174626" y="334956"/>
                    </a:cubicBezTo>
                    <a:cubicBezTo>
                      <a:pt x="263208" y="334956"/>
                      <a:pt x="335027" y="263138"/>
                      <a:pt x="335027" y="174555"/>
                    </a:cubicBezTo>
                    <a:cubicBezTo>
                      <a:pt x="334922" y="86011"/>
                      <a:pt x="263170" y="14259"/>
                      <a:pt x="174626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3BE9AE4-D04C-4F1F-BE2B-9B194E5BDA53}"/>
                  </a:ext>
                </a:extLst>
              </p:cNvPr>
              <p:cNvSpPr/>
              <p:nvPr/>
            </p:nvSpPr>
            <p:spPr>
              <a:xfrm>
                <a:off x="3056844" y="2179916"/>
                <a:ext cx="206353" cy="492292"/>
              </a:xfrm>
              <a:custGeom>
                <a:avLst/>
                <a:gdLst>
                  <a:gd name="connsiteX0" fmla="*/ 21408 w 206353"/>
                  <a:gd name="connsiteY0" fmla="*/ 492159 h 492292"/>
                  <a:gd name="connsiteX1" fmla="*/ 14169 w 206353"/>
                  <a:gd name="connsiteY1" fmla="*/ 485110 h 492292"/>
                  <a:gd name="connsiteX2" fmla="*/ 19313 w 206353"/>
                  <a:gd name="connsiteY2" fmla="*/ 478157 h 492292"/>
                  <a:gd name="connsiteX3" fmla="*/ 191525 w 206353"/>
                  <a:gd name="connsiteY3" fmla="*/ 247938 h 492292"/>
                  <a:gd name="connsiteX4" fmla="*/ 5216 w 206353"/>
                  <a:gd name="connsiteY4" fmla="*/ 13909 h 492292"/>
                  <a:gd name="connsiteX5" fmla="*/ 186 w 206353"/>
                  <a:gd name="connsiteY5" fmla="*/ 5146 h 492292"/>
                  <a:gd name="connsiteX6" fmla="*/ 8454 w 206353"/>
                  <a:gd name="connsiteY6" fmla="*/ 2 h 492292"/>
                  <a:gd name="connsiteX7" fmla="*/ 206288 w 206353"/>
                  <a:gd name="connsiteY7" fmla="*/ 247652 h 492292"/>
                  <a:gd name="connsiteX8" fmla="*/ 23885 w 206353"/>
                  <a:gd name="connsiteY8" fmla="*/ 491587 h 492292"/>
                  <a:gd name="connsiteX9" fmla="*/ 21408 w 206353"/>
                  <a:gd name="connsiteY9" fmla="*/ 492159 h 49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353" h="492292">
                    <a:moveTo>
                      <a:pt x="21408" y="492159"/>
                    </a:moveTo>
                    <a:cubicBezTo>
                      <a:pt x="17465" y="492216"/>
                      <a:pt x="14217" y="489063"/>
                      <a:pt x="14169" y="485110"/>
                    </a:cubicBezTo>
                    <a:cubicBezTo>
                      <a:pt x="14122" y="481901"/>
                      <a:pt x="16227" y="479052"/>
                      <a:pt x="19313" y="478157"/>
                    </a:cubicBezTo>
                    <a:cubicBezTo>
                      <a:pt x="121144" y="447706"/>
                      <a:pt x="191077" y="354227"/>
                      <a:pt x="191525" y="247938"/>
                    </a:cubicBezTo>
                    <a:cubicBezTo>
                      <a:pt x="192287" y="135790"/>
                      <a:pt x="114677" y="38312"/>
                      <a:pt x="5216" y="13909"/>
                    </a:cubicBezTo>
                    <a:cubicBezTo>
                      <a:pt x="1406" y="12880"/>
                      <a:pt x="-842" y="8956"/>
                      <a:pt x="186" y="5146"/>
                    </a:cubicBezTo>
                    <a:cubicBezTo>
                      <a:pt x="1168" y="1526"/>
                      <a:pt x="4778" y="-722"/>
                      <a:pt x="8454" y="2"/>
                    </a:cubicBezTo>
                    <a:cubicBezTo>
                      <a:pt x="124412" y="25796"/>
                      <a:pt x="206746" y="128866"/>
                      <a:pt x="206288" y="247652"/>
                    </a:cubicBezTo>
                    <a:cubicBezTo>
                      <a:pt x="205822" y="360257"/>
                      <a:pt x="131755" y="459298"/>
                      <a:pt x="23885" y="491587"/>
                    </a:cubicBezTo>
                    <a:cubicBezTo>
                      <a:pt x="23094" y="491911"/>
                      <a:pt x="22256" y="492102"/>
                      <a:pt x="21408" y="49215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631C62B-B640-494A-B3E2-DF6B52D6F8EE}"/>
                  </a:ext>
                </a:extLst>
              </p:cNvPr>
              <p:cNvSpPr/>
              <p:nvPr/>
            </p:nvSpPr>
            <p:spPr>
              <a:xfrm>
                <a:off x="3063266" y="2593150"/>
                <a:ext cx="84296" cy="110490"/>
              </a:xfrm>
              <a:custGeom>
                <a:avLst/>
                <a:gdLst>
                  <a:gd name="connsiteX0" fmla="*/ 40291 w 84296"/>
                  <a:gd name="connsiteY0" fmla="*/ 0 h 110490"/>
                  <a:gd name="connsiteX1" fmla="*/ 52864 w 84296"/>
                  <a:gd name="connsiteY1" fmla="*/ 6763 h 110490"/>
                  <a:gd name="connsiteX2" fmla="*/ 19812 w 84296"/>
                  <a:gd name="connsiteY2" fmla="*/ 68961 h 110490"/>
                  <a:gd name="connsiteX3" fmla="*/ 84296 w 84296"/>
                  <a:gd name="connsiteY3" fmla="*/ 97346 h 110490"/>
                  <a:gd name="connsiteX4" fmla="*/ 78486 w 84296"/>
                  <a:gd name="connsiteY4" fmla="*/ 110490 h 110490"/>
                  <a:gd name="connsiteX5" fmla="*/ 0 w 84296"/>
                  <a:gd name="connsiteY5" fmla="*/ 75819 h 110490"/>
                  <a:gd name="connsiteX6" fmla="*/ 40291 w 84296"/>
                  <a:gd name="connsiteY6" fmla="*/ 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96" h="110490">
                    <a:moveTo>
                      <a:pt x="40291" y="0"/>
                    </a:moveTo>
                    <a:lnTo>
                      <a:pt x="52864" y="6763"/>
                    </a:lnTo>
                    <a:lnTo>
                      <a:pt x="19812" y="68961"/>
                    </a:lnTo>
                    <a:lnTo>
                      <a:pt x="84296" y="97346"/>
                    </a:lnTo>
                    <a:lnTo>
                      <a:pt x="78486" y="110490"/>
                    </a:lnTo>
                    <a:lnTo>
                      <a:pt x="0" y="75819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A68DCC2-6D26-4510-A4F5-BA1DAB196291}"/>
                  </a:ext>
                </a:extLst>
              </p:cNvPr>
              <p:cNvSpPr/>
              <p:nvPr/>
            </p:nvSpPr>
            <p:spPr>
              <a:xfrm>
                <a:off x="2707043" y="2183764"/>
                <a:ext cx="208098" cy="492761"/>
              </a:xfrm>
              <a:custGeom>
                <a:avLst/>
                <a:gdLst>
                  <a:gd name="connsiteX0" fmla="*/ 200235 w 208098"/>
                  <a:gd name="connsiteY0" fmla="*/ 492407 h 492761"/>
                  <a:gd name="connsiteX1" fmla="*/ 198711 w 208098"/>
                  <a:gd name="connsiteY1" fmla="*/ 492407 h 492761"/>
                  <a:gd name="connsiteX2" fmla="*/ 6144 w 208098"/>
                  <a:gd name="connsiteY2" fmla="*/ 188645 h 492761"/>
                  <a:gd name="connsiteX3" fmla="*/ 182900 w 208098"/>
                  <a:gd name="connsiteY3" fmla="*/ 155 h 492761"/>
                  <a:gd name="connsiteX4" fmla="*/ 191758 w 208098"/>
                  <a:gd name="connsiteY4" fmla="*/ 5012 h 492761"/>
                  <a:gd name="connsiteX5" fmla="*/ 186900 w 208098"/>
                  <a:gd name="connsiteY5" fmla="*/ 13871 h 492761"/>
                  <a:gd name="connsiteX6" fmla="*/ 23709 w 208098"/>
                  <a:gd name="connsiteY6" fmla="*/ 311365 h 492761"/>
                  <a:gd name="connsiteX7" fmla="*/ 201855 w 208098"/>
                  <a:gd name="connsiteY7" fmla="*/ 478405 h 492761"/>
                  <a:gd name="connsiteX8" fmla="*/ 207970 w 208098"/>
                  <a:gd name="connsiteY8" fmla="*/ 486444 h 492761"/>
                  <a:gd name="connsiteX9" fmla="*/ 200235 w 208098"/>
                  <a:gd name="connsiteY9" fmla="*/ 492597 h 49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8098" h="492761">
                    <a:moveTo>
                      <a:pt x="200235" y="492407"/>
                    </a:moveTo>
                    <a:lnTo>
                      <a:pt x="198711" y="492407"/>
                    </a:lnTo>
                    <a:cubicBezTo>
                      <a:pt x="61656" y="461698"/>
                      <a:pt x="-24564" y="325700"/>
                      <a:pt x="6144" y="188645"/>
                    </a:cubicBezTo>
                    <a:cubicBezTo>
                      <a:pt x="26375" y="98329"/>
                      <a:pt x="94070" y="26139"/>
                      <a:pt x="182900" y="155"/>
                    </a:cubicBezTo>
                    <a:cubicBezTo>
                      <a:pt x="186691" y="-950"/>
                      <a:pt x="190653" y="1221"/>
                      <a:pt x="191758" y="5012"/>
                    </a:cubicBezTo>
                    <a:cubicBezTo>
                      <a:pt x="192863" y="8803"/>
                      <a:pt x="190691" y="12766"/>
                      <a:pt x="186900" y="13871"/>
                    </a:cubicBezTo>
                    <a:cubicBezTo>
                      <a:pt x="59684" y="50961"/>
                      <a:pt x="-13382" y="184149"/>
                      <a:pt x="23709" y="311365"/>
                    </a:cubicBezTo>
                    <a:cubicBezTo>
                      <a:pt x="48197" y="395366"/>
                      <a:pt x="116463" y="459374"/>
                      <a:pt x="201855" y="478405"/>
                    </a:cubicBezTo>
                    <a:cubicBezTo>
                      <a:pt x="205760" y="478938"/>
                      <a:pt x="208503" y="482529"/>
                      <a:pt x="207970" y="486444"/>
                    </a:cubicBezTo>
                    <a:cubicBezTo>
                      <a:pt x="207465" y="490235"/>
                      <a:pt x="204045" y="492950"/>
                      <a:pt x="200235" y="492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E44346D-99DB-46FA-9037-F7143FC7664B}"/>
                  </a:ext>
                </a:extLst>
              </p:cNvPr>
              <p:cNvSpPr/>
              <p:nvPr/>
            </p:nvSpPr>
            <p:spPr>
              <a:xfrm>
                <a:off x="2822855" y="2152047"/>
                <a:ext cx="84201" cy="110585"/>
              </a:xfrm>
              <a:custGeom>
                <a:avLst/>
                <a:gdLst>
                  <a:gd name="connsiteX0" fmla="*/ 43720 w 84201"/>
                  <a:gd name="connsiteY0" fmla="*/ 110585 h 110585"/>
                  <a:gd name="connsiteX1" fmla="*/ 31147 w 84201"/>
                  <a:gd name="connsiteY1" fmla="*/ 103823 h 110585"/>
                  <a:gd name="connsiteX2" fmla="*/ 64389 w 84201"/>
                  <a:gd name="connsiteY2" fmla="*/ 41720 h 110585"/>
                  <a:gd name="connsiteX3" fmla="*/ 0 w 84201"/>
                  <a:gd name="connsiteY3" fmla="*/ 13145 h 110585"/>
                  <a:gd name="connsiteX4" fmla="*/ 5810 w 84201"/>
                  <a:gd name="connsiteY4" fmla="*/ 0 h 110585"/>
                  <a:gd name="connsiteX5" fmla="*/ 84201 w 84201"/>
                  <a:gd name="connsiteY5" fmla="*/ 34862 h 110585"/>
                  <a:gd name="connsiteX6" fmla="*/ 43720 w 84201"/>
                  <a:gd name="connsiteY6" fmla="*/ 110585 h 11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201" h="110585">
                    <a:moveTo>
                      <a:pt x="43720" y="110585"/>
                    </a:moveTo>
                    <a:lnTo>
                      <a:pt x="31147" y="103823"/>
                    </a:lnTo>
                    <a:lnTo>
                      <a:pt x="64389" y="41720"/>
                    </a:lnTo>
                    <a:lnTo>
                      <a:pt x="0" y="13145"/>
                    </a:lnTo>
                    <a:lnTo>
                      <a:pt x="5810" y="0"/>
                    </a:lnTo>
                    <a:lnTo>
                      <a:pt x="84201" y="34862"/>
                    </a:lnTo>
                    <a:lnTo>
                      <a:pt x="43720" y="11058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C5C8BCF-7563-4B51-A7DD-C46792848A6C}"/>
                  </a:ext>
                </a:extLst>
              </p:cNvPr>
              <p:cNvSpPr/>
              <p:nvPr/>
            </p:nvSpPr>
            <p:spPr>
              <a:xfrm>
                <a:off x="2932868" y="2292065"/>
                <a:ext cx="110775" cy="273272"/>
              </a:xfrm>
              <a:custGeom>
                <a:avLst/>
                <a:gdLst>
                  <a:gd name="connsiteX0" fmla="*/ 61373 w 110775"/>
                  <a:gd name="connsiteY0" fmla="*/ 124454 h 273272"/>
                  <a:gd name="connsiteX1" fmla="*/ 20511 w 110775"/>
                  <a:gd name="connsiteY1" fmla="*/ 82258 h 273272"/>
                  <a:gd name="connsiteX2" fmla="*/ 58611 w 110775"/>
                  <a:gd name="connsiteY2" fmla="*/ 48825 h 273272"/>
                  <a:gd name="connsiteX3" fmla="*/ 95949 w 110775"/>
                  <a:gd name="connsiteY3" fmla="*/ 60065 h 273272"/>
                  <a:gd name="connsiteX4" fmla="*/ 96997 w 110775"/>
                  <a:gd name="connsiteY4" fmla="*/ 60731 h 273272"/>
                  <a:gd name="connsiteX5" fmla="*/ 104998 w 110775"/>
                  <a:gd name="connsiteY5" fmla="*/ 46539 h 273272"/>
                  <a:gd name="connsiteX6" fmla="*/ 104141 w 110775"/>
                  <a:gd name="connsiteY6" fmla="*/ 45872 h 273272"/>
                  <a:gd name="connsiteX7" fmla="*/ 65279 w 110775"/>
                  <a:gd name="connsiteY7" fmla="*/ 33776 h 273272"/>
                  <a:gd name="connsiteX8" fmla="*/ 65279 w 110775"/>
                  <a:gd name="connsiteY8" fmla="*/ -133 h 273272"/>
                  <a:gd name="connsiteX9" fmla="*/ 49182 w 110775"/>
                  <a:gd name="connsiteY9" fmla="*/ -133 h 273272"/>
                  <a:gd name="connsiteX10" fmla="*/ 49182 w 110775"/>
                  <a:gd name="connsiteY10" fmla="*/ 34252 h 273272"/>
                  <a:gd name="connsiteX11" fmla="*/ 3176 w 110775"/>
                  <a:gd name="connsiteY11" fmla="*/ 84830 h 273272"/>
                  <a:gd name="connsiteX12" fmla="*/ 55468 w 110775"/>
                  <a:gd name="connsiteY12" fmla="*/ 141218 h 273272"/>
                  <a:gd name="connsiteX13" fmla="*/ 93568 w 110775"/>
                  <a:gd name="connsiteY13" fmla="*/ 185890 h 273272"/>
                  <a:gd name="connsiteX14" fmla="*/ 50896 w 110775"/>
                  <a:gd name="connsiteY14" fmla="*/ 223990 h 273272"/>
                  <a:gd name="connsiteX15" fmla="*/ 8986 w 110775"/>
                  <a:gd name="connsiteY15" fmla="*/ 209988 h 273272"/>
                  <a:gd name="connsiteX16" fmla="*/ 7938 w 110775"/>
                  <a:gd name="connsiteY16" fmla="*/ 209131 h 273272"/>
                  <a:gd name="connsiteX17" fmla="*/ -63 w 110775"/>
                  <a:gd name="connsiteY17" fmla="*/ 223418 h 273272"/>
                  <a:gd name="connsiteX18" fmla="*/ 699 w 110775"/>
                  <a:gd name="connsiteY18" fmla="*/ 224085 h 273272"/>
                  <a:gd name="connsiteX19" fmla="*/ 47086 w 110775"/>
                  <a:gd name="connsiteY19" fmla="*/ 239039 h 273272"/>
                  <a:gd name="connsiteX20" fmla="*/ 47086 w 110775"/>
                  <a:gd name="connsiteY20" fmla="*/ 273139 h 273272"/>
                  <a:gd name="connsiteX21" fmla="*/ 62516 w 110775"/>
                  <a:gd name="connsiteY21" fmla="*/ 273139 h 273272"/>
                  <a:gd name="connsiteX22" fmla="*/ 62516 w 110775"/>
                  <a:gd name="connsiteY22" fmla="*/ 238754 h 273272"/>
                  <a:gd name="connsiteX23" fmla="*/ 110713 w 110775"/>
                  <a:gd name="connsiteY23" fmla="*/ 184556 h 273272"/>
                  <a:gd name="connsiteX24" fmla="*/ 61373 w 110775"/>
                  <a:gd name="connsiteY24" fmla="*/ 124454 h 27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10775" h="273272">
                    <a:moveTo>
                      <a:pt x="61373" y="124454"/>
                    </a:moveTo>
                    <a:cubicBezTo>
                      <a:pt x="32798" y="111881"/>
                      <a:pt x="20511" y="102737"/>
                      <a:pt x="20511" y="82258"/>
                    </a:cubicBezTo>
                    <a:cubicBezTo>
                      <a:pt x="20511" y="59112"/>
                      <a:pt x="39561" y="48825"/>
                      <a:pt x="58611" y="48825"/>
                    </a:cubicBezTo>
                    <a:cubicBezTo>
                      <a:pt x="71898" y="48768"/>
                      <a:pt x="84900" y="52683"/>
                      <a:pt x="95949" y="60065"/>
                    </a:cubicBezTo>
                    <a:lnTo>
                      <a:pt x="96997" y="60731"/>
                    </a:lnTo>
                    <a:lnTo>
                      <a:pt x="104998" y="46539"/>
                    </a:lnTo>
                    <a:lnTo>
                      <a:pt x="104141" y="45872"/>
                    </a:lnTo>
                    <a:cubicBezTo>
                      <a:pt x="92606" y="38214"/>
                      <a:pt x="79119" y="34014"/>
                      <a:pt x="65279" y="33776"/>
                    </a:cubicBezTo>
                    <a:lnTo>
                      <a:pt x="65279" y="-133"/>
                    </a:lnTo>
                    <a:lnTo>
                      <a:pt x="49182" y="-133"/>
                    </a:lnTo>
                    <a:lnTo>
                      <a:pt x="49182" y="34252"/>
                    </a:lnTo>
                    <a:cubicBezTo>
                      <a:pt x="23178" y="36881"/>
                      <a:pt x="3338" y="58693"/>
                      <a:pt x="3176" y="84830"/>
                    </a:cubicBezTo>
                    <a:cubicBezTo>
                      <a:pt x="3176" y="113405"/>
                      <a:pt x="24035" y="127787"/>
                      <a:pt x="55468" y="141218"/>
                    </a:cubicBezTo>
                    <a:cubicBezTo>
                      <a:pt x="81852" y="153124"/>
                      <a:pt x="93568" y="166459"/>
                      <a:pt x="93568" y="185890"/>
                    </a:cubicBezTo>
                    <a:cubicBezTo>
                      <a:pt x="93568" y="208083"/>
                      <a:pt x="75566" y="223990"/>
                      <a:pt x="50896" y="223990"/>
                    </a:cubicBezTo>
                    <a:cubicBezTo>
                      <a:pt x="35789" y="223942"/>
                      <a:pt x="21092" y="219037"/>
                      <a:pt x="8986" y="209988"/>
                    </a:cubicBezTo>
                    <a:lnTo>
                      <a:pt x="7938" y="209131"/>
                    </a:lnTo>
                    <a:lnTo>
                      <a:pt x="-63" y="223418"/>
                    </a:lnTo>
                    <a:lnTo>
                      <a:pt x="699" y="224085"/>
                    </a:lnTo>
                    <a:cubicBezTo>
                      <a:pt x="14253" y="233725"/>
                      <a:pt x="30455" y="238944"/>
                      <a:pt x="47086" y="239039"/>
                    </a:cubicBezTo>
                    <a:lnTo>
                      <a:pt x="47086" y="273139"/>
                    </a:lnTo>
                    <a:lnTo>
                      <a:pt x="62516" y="273139"/>
                    </a:lnTo>
                    <a:lnTo>
                      <a:pt x="62516" y="238754"/>
                    </a:lnTo>
                    <a:cubicBezTo>
                      <a:pt x="89977" y="235477"/>
                      <a:pt x="110665" y="212208"/>
                      <a:pt x="110713" y="184556"/>
                    </a:cubicBezTo>
                    <a:cubicBezTo>
                      <a:pt x="110713" y="157886"/>
                      <a:pt x="96425" y="140456"/>
                      <a:pt x="61373" y="1244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348509FD-499F-4B17-802F-C77F47F2984C}"/>
                </a:ext>
              </a:extLst>
            </p:cNvPr>
            <p:cNvGrpSpPr/>
            <p:nvPr/>
          </p:nvGrpSpPr>
          <p:grpSpPr>
            <a:xfrm>
              <a:off x="960006" y="2151578"/>
              <a:ext cx="554707" cy="556062"/>
              <a:chOff x="960006" y="2151578"/>
              <a:chExt cx="554707" cy="556062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28D081E6-F27B-4E53-A8E9-A0DDB21B772E}"/>
                  </a:ext>
                </a:extLst>
              </p:cNvPr>
              <p:cNvSpPr/>
              <p:nvPr/>
            </p:nvSpPr>
            <p:spPr>
              <a:xfrm>
                <a:off x="1280769" y="2237407"/>
                <a:ext cx="233944" cy="396890"/>
              </a:xfrm>
              <a:custGeom>
                <a:avLst/>
                <a:gdLst>
                  <a:gd name="connsiteX0" fmla="*/ 145848 w 233944"/>
                  <a:gd name="connsiteY0" fmla="*/ 396758 h 396890"/>
                  <a:gd name="connsiteX1" fmla="*/ 138800 w 233944"/>
                  <a:gd name="connsiteY1" fmla="*/ 391043 h 396890"/>
                  <a:gd name="connsiteX2" fmla="*/ 144419 w 233944"/>
                  <a:gd name="connsiteY2" fmla="*/ 382566 h 396890"/>
                  <a:gd name="connsiteX3" fmla="*/ 219953 w 233944"/>
                  <a:gd name="connsiteY3" fmla="*/ 286363 h 396890"/>
                  <a:gd name="connsiteX4" fmla="*/ 96128 w 233944"/>
                  <a:gd name="connsiteY4" fmla="*/ 104150 h 396890"/>
                  <a:gd name="connsiteX5" fmla="*/ 94318 w 233944"/>
                  <a:gd name="connsiteY5" fmla="*/ 95101 h 396890"/>
                  <a:gd name="connsiteX6" fmla="*/ 138323 w 233944"/>
                  <a:gd name="connsiteY6" fmla="*/ 16615 h 396890"/>
                  <a:gd name="connsiteX7" fmla="*/ 138323 w 233944"/>
                  <a:gd name="connsiteY7" fmla="*/ 15281 h 396890"/>
                  <a:gd name="connsiteX8" fmla="*/ 135657 w 233944"/>
                  <a:gd name="connsiteY8" fmla="*/ 14138 h 396890"/>
                  <a:gd name="connsiteX9" fmla="*/ 16594 w 233944"/>
                  <a:gd name="connsiteY9" fmla="*/ 24902 h 396890"/>
                  <a:gd name="connsiteX10" fmla="*/ 14308 w 233944"/>
                  <a:gd name="connsiteY10" fmla="*/ 26140 h 396890"/>
                  <a:gd name="connsiteX11" fmla="*/ 14308 w 233944"/>
                  <a:gd name="connsiteY11" fmla="*/ 27473 h 396890"/>
                  <a:gd name="connsiteX12" fmla="*/ 52408 w 233944"/>
                  <a:gd name="connsiteY12" fmla="*/ 95101 h 396890"/>
                  <a:gd name="connsiteX13" fmla="*/ 49436 w 233944"/>
                  <a:gd name="connsiteY13" fmla="*/ 104759 h 396890"/>
                  <a:gd name="connsiteX14" fmla="*/ 39930 w 233944"/>
                  <a:gd name="connsiteY14" fmla="*/ 102054 h 396890"/>
                  <a:gd name="connsiteX15" fmla="*/ 1830 w 233944"/>
                  <a:gd name="connsiteY15" fmla="*/ 34427 h 396890"/>
                  <a:gd name="connsiteX16" fmla="*/ 1830 w 233944"/>
                  <a:gd name="connsiteY16" fmla="*/ 19472 h 396890"/>
                  <a:gd name="connsiteX17" fmla="*/ 15451 w 233944"/>
                  <a:gd name="connsiteY17" fmla="*/ 10614 h 396890"/>
                  <a:gd name="connsiteX18" fmla="*/ 134513 w 233944"/>
                  <a:gd name="connsiteY18" fmla="*/ -54 h 396890"/>
                  <a:gd name="connsiteX19" fmla="*/ 150515 w 233944"/>
                  <a:gd name="connsiteY19" fmla="*/ 7566 h 396890"/>
                  <a:gd name="connsiteX20" fmla="*/ 151087 w 233944"/>
                  <a:gd name="connsiteY20" fmla="*/ 23568 h 396890"/>
                  <a:gd name="connsiteX21" fmla="*/ 110034 w 233944"/>
                  <a:gd name="connsiteY21" fmla="*/ 96815 h 396890"/>
                  <a:gd name="connsiteX22" fmla="*/ 233859 w 233944"/>
                  <a:gd name="connsiteY22" fmla="*/ 285982 h 396890"/>
                  <a:gd name="connsiteX23" fmla="*/ 146896 w 233944"/>
                  <a:gd name="connsiteY23" fmla="*/ 396567 h 396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3944" h="396890">
                    <a:moveTo>
                      <a:pt x="145848" y="396758"/>
                    </a:moveTo>
                    <a:cubicBezTo>
                      <a:pt x="142457" y="396710"/>
                      <a:pt x="139543" y="394348"/>
                      <a:pt x="138800" y="391043"/>
                    </a:cubicBezTo>
                    <a:cubicBezTo>
                      <a:pt x="138038" y="387157"/>
                      <a:pt x="140543" y="383375"/>
                      <a:pt x="144419" y="382566"/>
                    </a:cubicBezTo>
                    <a:cubicBezTo>
                      <a:pt x="223001" y="366563"/>
                      <a:pt x="220143" y="289697"/>
                      <a:pt x="219953" y="286363"/>
                    </a:cubicBezTo>
                    <a:cubicBezTo>
                      <a:pt x="219953" y="202638"/>
                      <a:pt x="97842" y="105388"/>
                      <a:pt x="96128" y="104150"/>
                    </a:cubicBezTo>
                    <a:cubicBezTo>
                      <a:pt x="93356" y="102006"/>
                      <a:pt x="92584" y="98149"/>
                      <a:pt x="94318" y="95101"/>
                    </a:cubicBezTo>
                    <a:lnTo>
                      <a:pt x="138323" y="16615"/>
                    </a:lnTo>
                    <a:cubicBezTo>
                      <a:pt x="138609" y="16215"/>
                      <a:pt x="138609" y="15682"/>
                      <a:pt x="138323" y="15281"/>
                    </a:cubicBezTo>
                    <a:cubicBezTo>
                      <a:pt x="137666" y="14500"/>
                      <a:pt x="136676" y="14081"/>
                      <a:pt x="135657" y="14138"/>
                    </a:cubicBezTo>
                    <a:lnTo>
                      <a:pt x="16594" y="24902"/>
                    </a:lnTo>
                    <a:cubicBezTo>
                      <a:pt x="15661" y="24873"/>
                      <a:pt x="14794" y="25340"/>
                      <a:pt x="14308" y="26140"/>
                    </a:cubicBezTo>
                    <a:cubicBezTo>
                      <a:pt x="14070" y="26549"/>
                      <a:pt x="14070" y="27064"/>
                      <a:pt x="14308" y="27473"/>
                    </a:cubicBezTo>
                    <a:lnTo>
                      <a:pt x="52408" y="95101"/>
                    </a:lnTo>
                    <a:cubicBezTo>
                      <a:pt x="54256" y="98587"/>
                      <a:pt x="52922" y="102911"/>
                      <a:pt x="49436" y="104759"/>
                    </a:cubicBezTo>
                    <a:cubicBezTo>
                      <a:pt x="46055" y="106550"/>
                      <a:pt x="41864" y="105359"/>
                      <a:pt x="39930" y="102054"/>
                    </a:cubicBezTo>
                    <a:lnTo>
                      <a:pt x="1830" y="34427"/>
                    </a:lnTo>
                    <a:cubicBezTo>
                      <a:pt x="-694" y="29759"/>
                      <a:pt x="-694" y="24140"/>
                      <a:pt x="1830" y="19472"/>
                    </a:cubicBezTo>
                    <a:cubicBezTo>
                      <a:pt x="4592" y="14415"/>
                      <a:pt x="9707" y="11090"/>
                      <a:pt x="15451" y="10614"/>
                    </a:cubicBezTo>
                    <a:lnTo>
                      <a:pt x="134513" y="-54"/>
                    </a:lnTo>
                    <a:cubicBezTo>
                      <a:pt x="140848" y="-663"/>
                      <a:pt x="146991" y="2270"/>
                      <a:pt x="150515" y="7566"/>
                    </a:cubicBezTo>
                    <a:cubicBezTo>
                      <a:pt x="153744" y="12357"/>
                      <a:pt x="153964" y="18558"/>
                      <a:pt x="151087" y="23568"/>
                    </a:cubicBezTo>
                    <a:lnTo>
                      <a:pt x="110034" y="96815"/>
                    </a:lnTo>
                    <a:cubicBezTo>
                      <a:pt x="133561" y="116342"/>
                      <a:pt x="233859" y="204543"/>
                      <a:pt x="233859" y="285982"/>
                    </a:cubicBezTo>
                    <a:cubicBezTo>
                      <a:pt x="233859" y="286553"/>
                      <a:pt x="237669" y="378089"/>
                      <a:pt x="146896" y="39656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1AEA05C-C561-4917-8AB8-B59F9901F33C}"/>
                  </a:ext>
                </a:extLst>
              </p:cNvPr>
              <p:cNvSpPr/>
              <p:nvPr/>
            </p:nvSpPr>
            <p:spPr>
              <a:xfrm>
                <a:off x="1319905" y="2328927"/>
                <a:ext cx="69151" cy="14287"/>
              </a:xfrm>
              <a:custGeom>
                <a:avLst/>
                <a:gdLst>
                  <a:gd name="connsiteX0" fmla="*/ 61945 w 69151"/>
                  <a:gd name="connsiteY0" fmla="*/ 14154 h 14287"/>
                  <a:gd name="connsiteX1" fmla="*/ 7081 w 69151"/>
                  <a:gd name="connsiteY1" fmla="*/ 14154 h 14287"/>
                  <a:gd name="connsiteX2" fmla="*/ -63 w 69151"/>
                  <a:gd name="connsiteY2" fmla="*/ 7010 h 14287"/>
                  <a:gd name="connsiteX3" fmla="*/ 7081 w 69151"/>
                  <a:gd name="connsiteY3" fmla="*/ -133 h 14287"/>
                  <a:gd name="connsiteX4" fmla="*/ 61945 w 69151"/>
                  <a:gd name="connsiteY4" fmla="*/ -133 h 14287"/>
                  <a:gd name="connsiteX5" fmla="*/ 69089 w 69151"/>
                  <a:gd name="connsiteY5" fmla="*/ 7010 h 14287"/>
                  <a:gd name="connsiteX6" fmla="*/ 61945 w 69151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151" h="14287">
                    <a:moveTo>
                      <a:pt x="61945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61945" y="-133"/>
                    </a:lnTo>
                    <a:cubicBezTo>
                      <a:pt x="65888" y="-133"/>
                      <a:pt x="69089" y="3067"/>
                      <a:pt x="69089" y="7010"/>
                    </a:cubicBezTo>
                    <a:cubicBezTo>
                      <a:pt x="69089" y="10954"/>
                      <a:pt x="65888" y="14154"/>
                      <a:pt x="61945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62BD5E0-BEE4-46AD-9150-9C95E7B69115}"/>
                  </a:ext>
                </a:extLst>
              </p:cNvPr>
              <p:cNvSpPr/>
              <p:nvPr/>
            </p:nvSpPr>
            <p:spPr>
              <a:xfrm>
                <a:off x="960006" y="2151578"/>
                <a:ext cx="445662" cy="556062"/>
              </a:xfrm>
              <a:custGeom>
                <a:avLst/>
                <a:gdLst>
                  <a:gd name="connsiteX0" fmla="*/ 278017 w 445662"/>
                  <a:gd name="connsiteY0" fmla="*/ 555929 h 556062"/>
                  <a:gd name="connsiteX1" fmla="*/ 167336 w 445662"/>
                  <a:gd name="connsiteY1" fmla="*/ 555929 h 556062"/>
                  <a:gd name="connsiteX2" fmla="*/ 40558 w 445662"/>
                  <a:gd name="connsiteY2" fmla="*/ 509638 h 556062"/>
                  <a:gd name="connsiteX3" fmla="*/ -18 w 445662"/>
                  <a:gd name="connsiteY3" fmla="*/ 398576 h 556062"/>
                  <a:gd name="connsiteX4" fmla="*/ 174956 w 445662"/>
                  <a:gd name="connsiteY4" fmla="*/ 133877 h 556062"/>
                  <a:gd name="connsiteX5" fmla="*/ 124855 w 445662"/>
                  <a:gd name="connsiteY5" fmla="*/ 44151 h 556062"/>
                  <a:gd name="connsiteX6" fmla="*/ 124855 w 445662"/>
                  <a:gd name="connsiteY6" fmla="*/ 25863 h 556062"/>
                  <a:gd name="connsiteX7" fmla="*/ 141714 w 445662"/>
                  <a:gd name="connsiteY7" fmla="*/ 15005 h 556062"/>
                  <a:gd name="connsiteX8" fmla="*/ 308973 w 445662"/>
                  <a:gd name="connsiteY8" fmla="*/ -45 h 556062"/>
                  <a:gd name="connsiteX9" fmla="*/ 328690 w 445662"/>
                  <a:gd name="connsiteY9" fmla="*/ 9480 h 556062"/>
                  <a:gd name="connsiteX10" fmla="*/ 329356 w 445662"/>
                  <a:gd name="connsiteY10" fmla="*/ 29102 h 556062"/>
                  <a:gd name="connsiteX11" fmla="*/ 270492 w 445662"/>
                  <a:gd name="connsiteY11" fmla="*/ 133877 h 556062"/>
                  <a:gd name="connsiteX12" fmla="*/ 445561 w 445662"/>
                  <a:gd name="connsiteY12" fmla="*/ 398957 h 556062"/>
                  <a:gd name="connsiteX13" fmla="*/ 404890 w 445662"/>
                  <a:gd name="connsiteY13" fmla="*/ 509638 h 556062"/>
                  <a:gd name="connsiteX14" fmla="*/ 278017 w 445662"/>
                  <a:gd name="connsiteY14" fmla="*/ 555929 h 556062"/>
                  <a:gd name="connsiteX15" fmla="*/ 310783 w 445662"/>
                  <a:gd name="connsiteY15" fmla="*/ 14147 h 556062"/>
                  <a:gd name="connsiteX16" fmla="*/ 310021 w 445662"/>
                  <a:gd name="connsiteY16" fmla="*/ 14147 h 556062"/>
                  <a:gd name="connsiteX17" fmla="*/ 142762 w 445662"/>
                  <a:gd name="connsiteY17" fmla="*/ 29197 h 556062"/>
                  <a:gd name="connsiteX18" fmla="*/ 137332 w 445662"/>
                  <a:gd name="connsiteY18" fmla="*/ 32531 h 556062"/>
                  <a:gd name="connsiteX19" fmla="*/ 137332 w 445662"/>
                  <a:gd name="connsiteY19" fmla="*/ 37198 h 556062"/>
                  <a:gd name="connsiteX20" fmla="*/ 190387 w 445662"/>
                  <a:gd name="connsiteY20" fmla="*/ 132448 h 556062"/>
                  <a:gd name="connsiteX21" fmla="*/ 188577 w 445662"/>
                  <a:gd name="connsiteY21" fmla="*/ 141497 h 556062"/>
                  <a:gd name="connsiteX22" fmla="*/ 14174 w 445662"/>
                  <a:gd name="connsiteY22" fmla="*/ 399243 h 556062"/>
                  <a:gd name="connsiteX23" fmla="*/ 51036 w 445662"/>
                  <a:gd name="connsiteY23" fmla="*/ 500208 h 556062"/>
                  <a:gd name="connsiteX24" fmla="*/ 167336 w 445662"/>
                  <a:gd name="connsiteY24" fmla="*/ 541928 h 556062"/>
                  <a:gd name="connsiteX25" fmla="*/ 278017 w 445662"/>
                  <a:gd name="connsiteY25" fmla="*/ 541928 h 556062"/>
                  <a:gd name="connsiteX26" fmla="*/ 394222 w 445662"/>
                  <a:gd name="connsiteY26" fmla="*/ 500208 h 556062"/>
                  <a:gd name="connsiteX27" fmla="*/ 431083 w 445662"/>
                  <a:gd name="connsiteY27" fmla="*/ 399624 h 556062"/>
                  <a:gd name="connsiteX28" fmla="*/ 256776 w 445662"/>
                  <a:gd name="connsiteY28" fmla="*/ 141497 h 556062"/>
                  <a:gd name="connsiteX29" fmla="*/ 254966 w 445662"/>
                  <a:gd name="connsiteY29" fmla="*/ 132448 h 556062"/>
                  <a:gd name="connsiteX30" fmla="*/ 316688 w 445662"/>
                  <a:gd name="connsiteY30" fmla="*/ 22244 h 556062"/>
                  <a:gd name="connsiteX31" fmla="*/ 316688 w 445662"/>
                  <a:gd name="connsiteY31" fmla="*/ 17386 h 556062"/>
                  <a:gd name="connsiteX32" fmla="*/ 310783 w 445662"/>
                  <a:gd name="connsiteY32" fmla="*/ 14147 h 55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45662" h="556062">
                    <a:moveTo>
                      <a:pt x="278017" y="555929"/>
                    </a:moveTo>
                    <a:lnTo>
                      <a:pt x="167336" y="555929"/>
                    </a:lnTo>
                    <a:cubicBezTo>
                      <a:pt x="112377" y="555929"/>
                      <a:pt x="69705" y="540404"/>
                      <a:pt x="40558" y="509638"/>
                    </a:cubicBezTo>
                    <a:cubicBezTo>
                      <a:pt x="13517" y="479053"/>
                      <a:pt x="-976" y="439391"/>
                      <a:pt x="-18" y="398576"/>
                    </a:cubicBezTo>
                    <a:cubicBezTo>
                      <a:pt x="-18" y="283419"/>
                      <a:pt x="145905" y="157689"/>
                      <a:pt x="174956" y="133877"/>
                    </a:cubicBezTo>
                    <a:lnTo>
                      <a:pt x="124855" y="44151"/>
                    </a:lnTo>
                    <a:cubicBezTo>
                      <a:pt x="121737" y="38455"/>
                      <a:pt x="121737" y="31559"/>
                      <a:pt x="124855" y="25863"/>
                    </a:cubicBezTo>
                    <a:cubicBezTo>
                      <a:pt x="128265" y="19615"/>
                      <a:pt x="134615" y="15528"/>
                      <a:pt x="141714" y="15005"/>
                    </a:cubicBezTo>
                    <a:lnTo>
                      <a:pt x="308973" y="-45"/>
                    </a:lnTo>
                    <a:cubicBezTo>
                      <a:pt x="316802" y="-759"/>
                      <a:pt x="324384" y="2898"/>
                      <a:pt x="328690" y="9480"/>
                    </a:cubicBezTo>
                    <a:cubicBezTo>
                      <a:pt x="332528" y="15395"/>
                      <a:pt x="332785" y="22939"/>
                      <a:pt x="329356" y="29102"/>
                    </a:cubicBezTo>
                    <a:lnTo>
                      <a:pt x="270492" y="133877"/>
                    </a:lnTo>
                    <a:cubicBezTo>
                      <a:pt x="299067" y="157689"/>
                      <a:pt x="445561" y="283514"/>
                      <a:pt x="445561" y="398957"/>
                    </a:cubicBezTo>
                    <a:cubicBezTo>
                      <a:pt x="445561" y="401243"/>
                      <a:pt x="448419" y="463727"/>
                      <a:pt x="404890" y="509638"/>
                    </a:cubicBezTo>
                    <a:cubicBezTo>
                      <a:pt x="375553" y="540404"/>
                      <a:pt x="332881" y="555929"/>
                      <a:pt x="278017" y="555929"/>
                    </a:cubicBezTo>
                    <a:close/>
                    <a:moveTo>
                      <a:pt x="310783" y="14147"/>
                    </a:moveTo>
                    <a:lnTo>
                      <a:pt x="310021" y="14147"/>
                    </a:lnTo>
                    <a:lnTo>
                      <a:pt x="142762" y="29197"/>
                    </a:lnTo>
                    <a:cubicBezTo>
                      <a:pt x="140509" y="29330"/>
                      <a:pt x="138472" y="30587"/>
                      <a:pt x="137332" y="32531"/>
                    </a:cubicBezTo>
                    <a:cubicBezTo>
                      <a:pt x="136499" y="33978"/>
                      <a:pt x="136499" y="35750"/>
                      <a:pt x="137332" y="37198"/>
                    </a:cubicBezTo>
                    <a:lnTo>
                      <a:pt x="190387" y="132448"/>
                    </a:lnTo>
                    <a:cubicBezTo>
                      <a:pt x="192116" y="135496"/>
                      <a:pt x="191345" y="139353"/>
                      <a:pt x="188577" y="141497"/>
                    </a:cubicBezTo>
                    <a:cubicBezTo>
                      <a:pt x="186767" y="142830"/>
                      <a:pt x="14174" y="280657"/>
                      <a:pt x="14174" y="399243"/>
                    </a:cubicBezTo>
                    <a:cubicBezTo>
                      <a:pt x="14174" y="400196"/>
                      <a:pt x="11698" y="458870"/>
                      <a:pt x="51036" y="500208"/>
                    </a:cubicBezTo>
                    <a:cubicBezTo>
                      <a:pt x="77420" y="527926"/>
                      <a:pt x="116473" y="541928"/>
                      <a:pt x="167336" y="541928"/>
                    </a:cubicBezTo>
                    <a:lnTo>
                      <a:pt x="278017" y="541928"/>
                    </a:lnTo>
                    <a:cubicBezTo>
                      <a:pt x="328785" y="541928"/>
                      <a:pt x="367933" y="527926"/>
                      <a:pt x="394222" y="500208"/>
                    </a:cubicBezTo>
                    <a:cubicBezTo>
                      <a:pt x="433560" y="458870"/>
                      <a:pt x="431083" y="400196"/>
                      <a:pt x="431083" y="399624"/>
                    </a:cubicBezTo>
                    <a:cubicBezTo>
                      <a:pt x="431083" y="280657"/>
                      <a:pt x="258490" y="142449"/>
                      <a:pt x="256776" y="141497"/>
                    </a:cubicBezTo>
                    <a:cubicBezTo>
                      <a:pt x="254008" y="139353"/>
                      <a:pt x="253236" y="135496"/>
                      <a:pt x="254966" y="132448"/>
                    </a:cubicBezTo>
                    <a:lnTo>
                      <a:pt x="316688" y="22244"/>
                    </a:lnTo>
                    <a:cubicBezTo>
                      <a:pt x="317669" y="20777"/>
                      <a:pt x="317669" y="18853"/>
                      <a:pt x="316688" y="17386"/>
                    </a:cubicBezTo>
                    <a:cubicBezTo>
                      <a:pt x="315431" y="15338"/>
                      <a:pt x="313183" y="14100"/>
                      <a:pt x="310783" y="141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B77D4304-E530-4120-8FFF-7A09E20F5449}"/>
                  </a:ext>
                </a:extLst>
              </p:cNvPr>
              <p:cNvSpPr/>
              <p:nvPr/>
            </p:nvSpPr>
            <p:spPr>
              <a:xfrm>
                <a:off x="1137025" y="2280159"/>
                <a:ext cx="91344" cy="14287"/>
              </a:xfrm>
              <a:custGeom>
                <a:avLst/>
                <a:gdLst>
                  <a:gd name="connsiteX0" fmla="*/ 84138 w 91344"/>
                  <a:gd name="connsiteY0" fmla="*/ 14154 h 14287"/>
                  <a:gd name="connsiteX1" fmla="*/ 7081 w 91344"/>
                  <a:gd name="connsiteY1" fmla="*/ 14154 h 14287"/>
                  <a:gd name="connsiteX2" fmla="*/ -63 w 91344"/>
                  <a:gd name="connsiteY2" fmla="*/ 7010 h 14287"/>
                  <a:gd name="connsiteX3" fmla="*/ 7081 w 91344"/>
                  <a:gd name="connsiteY3" fmla="*/ -133 h 14287"/>
                  <a:gd name="connsiteX4" fmla="*/ 84138 w 91344"/>
                  <a:gd name="connsiteY4" fmla="*/ -133 h 14287"/>
                  <a:gd name="connsiteX5" fmla="*/ 91282 w 91344"/>
                  <a:gd name="connsiteY5" fmla="*/ 7010 h 14287"/>
                  <a:gd name="connsiteX6" fmla="*/ 84138 w 91344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344" h="14287">
                    <a:moveTo>
                      <a:pt x="84138" y="14154"/>
                    </a:moveTo>
                    <a:lnTo>
                      <a:pt x="7081" y="14154"/>
                    </a:lnTo>
                    <a:cubicBezTo>
                      <a:pt x="3136" y="14154"/>
                      <a:pt x="-63" y="10954"/>
                      <a:pt x="-63" y="7010"/>
                    </a:cubicBezTo>
                    <a:cubicBezTo>
                      <a:pt x="-63" y="3067"/>
                      <a:pt x="3136" y="-133"/>
                      <a:pt x="7081" y="-133"/>
                    </a:cubicBezTo>
                    <a:lnTo>
                      <a:pt x="84138" y="-133"/>
                    </a:lnTo>
                    <a:cubicBezTo>
                      <a:pt x="88083" y="-133"/>
                      <a:pt x="91282" y="3067"/>
                      <a:pt x="91282" y="7010"/>
                    </a:cubicBezTo>
                    <a:cubicBezTo>
                      <a:pt x="91282" y="10954"/>
                      <a:pt x="88083" y="14154"/>
                      <a:pt x="84138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1809F516-4216-44A5-B8BD-E13C22963F01}"/>
                  </a:ext>
                </a:extLst>
              </p:cNvPr>
              <p:cNvSpPr/>
              <p:nvPr/>
            </p:nvSpPr>
            <p:spPr>
              <a:xfrm>
                <a:off x="1117880" y="2334356"/>
                <a:ext cx="130209" cy="321373"/>
              </a:xfrm>
              <a:custGeom>
                <a:avLst/>
                <a:gdLst>
                  <a:gd name="connsiteX0" fmla="*/ 73565 w 130209"/>
                  <a:gd name="connsiteY0" fmla="*/ 321240 h 321373"/>
                  <a:gd name="connsiteX1" fmla="*/ 73565 w 130209"/>
                  <a:gd name="connsiteY1" fmla="*/ 280664 h 321373"/>
                  <a:gd name="connsiteX2" fmla="*/ 130144 w 130209"/>
                  <a:gd name="connsiteY2" fmla="*/ 216465 h 321373"/>
                  <a:gd name="connsiteX3" fmla="*/ 72327 w 130209"/>
                  <a:gd name="connsiteY3" fmla="*/ 146171 h 321373"/>
                  <a:gd name="connsiteX4" fmla="*/ 24702 w 130209"/>
                  <a:gd name="connsiteY4" fmla="*/ 96355 h 321373"/>
                  <a:gd name="connsiteX5" fmla="*/ 69279 w 130209"/>
                  <a:gd name="connsiteY5" fmla="*/ 56922 h 321373"/>
                  <a:gd name="connsiteX6" fmla="*/ 113380 w 130209"/>
                  <a:gd name="connsiteY6" fmla="*/ 70161 h 321373"/>
                  <a:gd name="connsiteX7" fmla="*/ 114428 w 130209"/>
                  <a:gd name="connsiteY7" fmla="*/ 70828 h 321373"/>
                  <a:gd name="connsiteX8" fmla="*/ 123953 w 130209"/>
                  <a:gd name="connsiteY8" fmla="*/ 54445 h 321373"/>
                  <a:gd name="connsiteX9" fmla="*/ 123095 w 130209"/>
                  <a:gd name="connsiteY9" fmla="*/ 53873 h 321373"/>
                  <a:gd name="connsiteX10" fmla="*/ 77375 w 130209"/>
                  <a:gd name="connsiteY10" fmla="*/ 39681 h 321373"/>
                  <a:gd name="connsiteX11" fmla="*/ 77375 w 130209"/>
                  <a:gd name="connsiteY11" fmla="*/ -133 h 321373"/>
                  <a:gd name="connsiteX12" fmla="*/ 58230 w 130209"/>
                  <a:gd name="connsiteY12" fmla="*/ -133 h 321373"/>
                  <a:gd name="connsiteX13" fmla="*/ 58230 w 130209"/>
                  <a:gd name="connsiteY13" fmla="*/ 40158 h 321373"/>
                  <a:gd name="connsiteX14" fmla="*/ 4223 w 130209"/>
                  <a:gd name="connsiteY14" fmla="*/ 99403 h 321373"/>
                  <a:gd name="connsiteX15" fmla="*/ 65469 w 130209"/>
                  <a:gd name="connsiteY15" fmla="*/ 165411 h 321373"/>
                  <a:gd name="connsiteX16" fmla="*/ 109951 w 130209"/>
                  <a:gd name="connsiteY16" fmla="*/ 217989 h 321373"/>
                  <a:gd name="connsiteX17" fmla="*/ 59564 w 130209"/>
                  <a:gd name="connsiteY17" fmla="*/ 263233 h 321373"/>
                  <a:gd name="connsiteX18" fmla="*/ 10605 w 130209"/>
                  <a:gd name="connsiteY18" fmla="*/ 246945 h 321373"/>
                  <a:gd name="connsiteX19" fmla="*/ 9462 w 130209"/>
                  <a:gd name="connsiteY19" fmla="*/ 246088 h 321373"/>
                  <a:gd name="connsiteX20" fmla="*/ -63 w 130209"/>
                  <a:gd name="connsiteY20" fmla="*/ 262471 h 321373"/>
                  <a:gd name="connsiteX21" fmla="*/ 699 w 130209"/>
                  <a:gd name="connsiteY21" fmla="*/ 263138 h 321373"/>
                  <a:gd name="connsiteX22" fmla="*/ 55277 w 130209"/>
                  <a:gd name="connsiteY22" fmla="*/ 280664 h 321373"/>
                  <a:gd name="connsiteX23" fmla="*/ 55277 w 130209"/>
                  <a:gd name="connsiteY23" fmla="*/ 321240 h 32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0209" h="321373">
                    <a:moveTo>
                      <a:pt x="73565" y="321240"/>
                    </a:moveTo>
                    <a:lnTo>
                      <a:pt x="73565" y="280664"/>
                    </a:lnTo>
                    <a:cubicBezTo>
                      <a:pt x="106060" y="276863"/>
                      <a:pt x="130462" y="249184"/>
                      <a:pt x="130144" y="216465"/>
                    </a:cubicBezTo>
                    <a:cubicBezTo>
                      <a:pt x="130144" y="185223"/>
                      <a:pt x="113380" y="164840"/>
                      <a:pt x="72327" y="146171"/>
                    </a:cubicBezTo>
                    <a:cubicBezTo>
                      <a:pt x="39085" y="131312"/>
                      <a:pt x="24702" y="120548"/>
                      <a:pt x="24702" y="96355"/>
                    </a:cubicBezTo>
                    <a:cubicBezTo>
                      <a:pt x="24702" y="76734"/>
                      <a:pt x="38513" y="56922"/>
                      <a:pt x="69279" y="56922"/>
                    </a:cubicBezTo>
                    <a:cubicBezTo>
                      <a:pt x="84976" y="56807"/>
                      <a:pt x="100344" y="61417"/>
                      <a:pt x="113380" y="70161"/>
                    </a:cubicBezTo>
                    <a:lnTo>
                      <a:pt x="114428" y="70828"/>
                    </a:lnTo>
                    <a:lnTo>
                      <a:pt x="123953" y="54445"/>
                    </a:lnTo>
                    <a:lnTo>
                      <a:pt x="123095" y="53873"/>
                    </a:lnTo>
                    <a:cubicBezTo>
                      <a:pt x="109526" y="44872"/>
                      <a:pt x="93659" y="39938"/>
                      <a:pt x="77375" y="39681"/>
                    </a:cubicBezTo>
                    <a:lnTo>
                      <a:pt x="77375" y="-133"/>
                    </a:lnTo>
                    <a:lnTo>
                      <a:pt x="58230" y="-133"/>
                    </a:lnTo>
                    <a:lnTo>
                      <a:pt x="58230" y="40158"/>
                    </a:lnTo>
                    <a:cubicBezTo>
                      <a:pt x="27721" y="43177"/>
                      <a:pt x="4416" y="68742"/>
                      <a:pt x="4223" y="99403"/>
                    </a:cubicBezTo>
                    <a:cubicBezTo>
                      <a:pt x="4223" y="132360"/>
                      <a:pt x="28703" y="149600"/>
                      <a:pt x="65469" y="165411"/>
                    </a:cubicBezTo>
                    <a:cubicBezTo>
                      <a:pt x="96616" y="179413"/>
                      <a:pt x="109951" y="195129"/>
                      <a:pt x="109951" y="217989"/>
                    </a:cubicBezTo>
                    <a:cubicBezTo>
                      <a:pt x="109951" y="244183"/>
                      <a:pt x="88710" y="263233"/>
                      <a:pt x="59564" y="263233"/>
                    </a:cubicBezTo>
                    <a:cubicBezTo>
                      <a:pt x="41924" y="263167"/>
                      <a:pt x="24769" y="257461"/>
                      <a:pt x="10605" y="246945"/>
                    </a:cubicBezTo>
                    <a:lnTo>
                      <a:pt x="9462" y="246088"/>
                    </a:lnTo>
                    <a:lnTo>
                      <a:pt x="-63" y="262471"/>
                    </a:lnTo>
                    <a:lnTo>
                      <a:pt x="699" y="263138"/>
                    </a:lnTo>
                    <a:cubicBezTo>
                      <a:pt x="16607" y="274558"/>
                      <a:pt x="35698" y="280683"/>
                      <a:pt x="55277" y="280664"/>
                    </a:cubicBezTo>
                    <a:lnTo>
                      <a:pt x="55277" y="32124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5" name="Group 444">
              <a:extLst>
                <a:ext uri="{FF2B5EF4-FFF2-40B4-BE49-F238E27FC236}">
                  <a16:creationId xmlns:a16="http://schemas.microsoft.com/office/drawing/2014/main" id="{97F9A2C6-8058-4D41-9F35-A428B159BE52}"/>
                </a:ext>
              </a:extLst>
            </p:cNvPr>
            <p:cNvGrpSpPr/>
            <p:nvPr/>
          </p:nvGrpSpPr>
          <p:grpSpPr>
            <a:xfrm>
              <a:off x="954632" y="3923126"/>
              <a:ext cx="556344" cy="552926"/>
              <a:chOff x="954632" y="3923126"/>
              <a:chExt cx="556344" cy="552926"/>
            </a:xfrm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1A42260-3577-4BAC-9888-F01CFC194E29}"/>
                  </a:ext>
                </a:extLst>
              </p:cNvPr>
              <p:cNvSpPr/>
              <p:nvPr/>
            </p:nvSpPr>
            <p:spPr>
              <a:xfrm>
                <a:off x="1027106" y="4127913"/>
                <a:ext cx="483870" cy="265271"/>
              </a:xfrm>
              <a:custGeom>
                <a:avLst/>
                <a:gdLst>
                  <a:gd name="connsiteX0" fmla="*/ 476568 w 483870"/>
                  <a:gd name="connsiteY0" fmla="*/ 265138 h 265271"/>
                  <a:gd name="connsiteX1" fmla="*/ 476568 w 483870"/>
                  <a:gd name="connsiteY1" fmla="*/ 265138 h 265271"/>
                  <a:gd name="connsiteX2" fmla="*/ 178531 w 483870"/>
                  <a:gd name="connsiteY2" fmla="*/ 264567 h 265271"/>
                  <a:gd name="connsiteX3" fmla="*/ 171387 w 483870"/>
                  <a:gd name="connsiteY3" fmla="*/ 257423 h 265271"/>
                  <a:gd name="connsiteX4" fmla="*/ 178531 w 483870"/>
                  <a:gd name="connsiteY4" fmla="*/ 250279 h 265271"/>
                  <a:gd name="connsiteX5" fmla="*/ 178531 w 483870"/>
                  <a:gd name="connsiteY5" fmla="*/ 250279 h 265271"/>
                  <a:gd name="connsiteX6" fmla="*/ 469424 w 483870"/>
                  <a:gd name="connsiteY6" fmla="*/ 250851 h 265271"/>
                  <a:gd name="connsiteX7" fmla="*/ 469424 w 483870"/>
                  <a:gd name="connsiteY7" fmla="*/ 15011 h 265271"/>
                  <a:gd name="connsiteX8" fmla="*/ 14129 w 483870"/>
                  <a:gd name="connsiteY8" fmla="*/ 14250 h 265271"/>
                  <a:gd name="connsiteX9" fmla="*/ 14129 w 483870"/>
                  <a:gd name="connsiteY9" fmla="*/ 148838 h 265271"/>
                  <a:gd name="connsiteX10" fmla="*/ 6986 w 483870"/>
                  <a:gd name="connsiteY10" fmla="*/ 155982 h 265271"/>
                  <a:gd name="connsiteX11" fmla="*/ 6986 w 483870"/>
                  <a:gd name="connsiteY11" fmla="*/ 155982 h 265271"/>
                  <a:gd name="connsiteX12" fmla="*/ -63 w 483870"/>
                  <a:gd name="connsiteY12" fmla="*/ 148838 h 265271"/>
                  <a:gd name="connsiteX13" fmla="*/ -63 w 483870"/>
                  <a:gd name="connsiteY13" fmla="*/ 7010 h 265271"/>
                  <a:gd name="connsiteX14" fmla="*/ 2033 w 483870"/>
                  <a:gd name="connsiteY14" fmla="*/ 1962 h 265271"/>
                  <a:gd name="connsiteX15" fmla="*/ 7081 w 483870"/>
                  <a:gd name="connsiteY15" fmla="*/ -133 h 265271"/>
                  <a:gd name="connsiteX16" fmla="*/ 7081 w 483870"/>
                  <a:gd name="connsiteY16" fmla="*/ -133 h 265271"/>
                  <a:gd name="connsiteX17" fmla="*/ 476663 w 483870"/>
                  <a:gd name="connsiteY17" fmla="*/ 724 h 265271"/>
                  <a:gd name="connsiteX18" fmla="*/ 483807 w 483870"/>
                  <a:gd name="connsiteY18" fmla="*/ 7868 h 265271"/>
                  <a:gd name="connsiteX19" fmla="*/ 483807 w 483870"/>
                  <a:gd name="connsiteY19" fmla="*/ 257994 h 265271"/>
                  <a:gd name="connsiteX20" fmla="*/ 476663 w 483870"/>
                  <a:gd name="connsiteY20" fmla="*/ 265138 h 26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3870" h="265271">
                    <a:moveTo>
                      <a:pt x="476568" y="265138"/>
                    </a:moveTo>
                    <a:lnTo>
                      <a:pt x="476568" y="265138"/>
                    </a:lnTo>
                    <a:lnTo>
                      <a:pt x="178531" y="264567"/>
                    </a:lnTo>
                    <a:cubicBezTo>
                      <a:pt x="174586" y="264567"/>
                      <a:pt x="171387" y="261366"/>
                      <a:pt x="171387" y="257423"/>
                    </a:cubicBezTo>
                    <a:cubicBezTo>
                      <a:pt x="171387" y="253479"/>
                      <a:pt x="174586" y="250279"/>
                      <a:pt x="178531" y="250279"/>
                    </a:cubicBezTo>
                    <a:lnTo>
                      <a:pt x="178531" y="250279"/>
                    </a:lnTo>
                    <a:lnTo>
                      <a:pt x="469424" y="250851"/>
                    </a:lnTo>
                    <a:lnTo>
                      <a:pt x="469424" y="15011"/>
                    </a:lnTo>
                    <a:lnTo>
                      <a:pt x="14129" y="14250"/>
                    </a:lnTo>
                    <a:lnTo>
                      <a:pt x="14129" y="148838"/>
                    </a:lnTo>
                    <a:cubicBezTo>
                      <a:pt x="14078" y="152762"/>
                      <a:pt x="10910" y="155934"/>
                      <a:pt x="6986" y="155982"/>
                    </a:cubicBezTo>
                    <a:lnTo>
                      <a:pt x="6986" y="155982"/>
                    </a:lnTo>
                    <a:cubicBezTo>
                      <a:pt x="3078" y="155934"/>
                      <a:pt x="-63" y="152743"/>
                      <a:pt x="-63" y="148838"/>
                    </a:cubicBezTo>
                    <a:lnTo>
                      <a:pt x="-63" y="7010"/>
                    </a:lnTo>
                    <a:cubicBezTo>
                      <a:pt x="-61" y="5115"/>
                      <a:pt x="692" y="3305"/>
                      <a:pt x="2033" y="1962"/>
                    </a:cubicBezTo>
                    <a:cubicBezTo>
                      <a:pt x="3393" y="657"/>
                      <a:pt x="5195" y="-95"/>
                      <a:pt x="7081" y="-133"/>
                    </a:cubicBezTo>
                    <a:lnTo>
                      <a:pt x="7081" y="-133"/>
                    </a:lnTo>
                    <a:lnTo>
                      <a:pt x="476663" y="724"/>
                    </a:lnTo>
                    <a:cubicBezTo>
                      <a:pt x="480607" y="724"/>
                      <a:pt x="483807" y="3924"/>
                      <a:pt x="483807" y="7868"/>
                    </a:cubicBezTo>
                    <a:lnTo>
                      <a:pt x="483807" y="257994"/>
                    </a:lnTo>
                    <a:cubicBezTo>
                      <a:pt x="483807" y="261938"/>
                      <a:pt x="480607" y="265138"/>
                      <a:pt x="476663" y="26513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96870FF-7336-48FB-B85B-040A59EC83BD}"/>
                  </a:ext>
                </a:extLst>
              </p:cNvPr>
              <p:cNvSpPr/>
              <p:nvPr/>
            </p:nvSpPr>
            <p:spPr>
              <a:xfrm>
                <a:off x="1068445" y="4160489"/>
                <a:ext cx="401669" cy="201263"/>
              </a:xfrm>
              <a:custGeom>
                <a:avLst/>
                <a:gdLst>
                  <a:gd name="connsiteX0" fmla="*/ 350648 w 401669"/>
                  <a:gd name="connsiteY0" fmla="*/ 200749 h 201263"/>
                  <a:gd name="connsiteX1" fmla="*/ 350648 w 401669"/>
                  <a:gd name="connsiteY1" fmla="*/ 200749 h 201263"/>
                  <a:gd name="connsiteX2" fmla="*/ 137478 w 401669"/>
                  <a:gd name="connsiteY2" fmla="*/ 200082 h 201263"/>
                  <a:gd name="connsiteX3" fmla="*/ 130334 w 401669"/>
                  <a:gd name="connsiteY3" fmla="*/ 192938 h 201263"/>
                  <a:gd name="connsiteX4" fmla="*/ 137478 w 401669"/>
                  <a:gd name="connsiteY4" fmla="*/ 185795 h 201263"/>
                  <a:gd name="connsiteX5" fmla="*/ 137478 w 401669"/>
                  <a:gd name="connsiteY5" fmla="*/ 185795 h 201263"/>
                  <a:gd name="connsiteX6" fmla="*/ 343885 w 401669"/>
                  <a:gd name="connsiteY6" fmla="*/ 186271 h 201263"/>
                  <a:gd name="connsiteX7" fmla="*/ 387128 w 401669"/>
                  <a:gd name="connsiteY7" fmla="*/ 143313 h 201263"/>
                  <a:gd name="connsiteX8" fmla="*/ 387128 w 401669"/>
                  <a:gd name="connsiteY8" fmla="*/ 57588 h 201263"/>
                  <a:gd name="connsiteX9" fmla="*/ 344171 w 401669"/>
                  <a:gd name="connsiteY9" fmla="*/ 14440 h 201263"/>
                  <a:gd name="connsiteX10" fmla="*/ 57087 w 401669"/>
                  <a:gd name="connsiteY10" fmla="*/ 13964 h 201263"/>
                  <a:gd name="connsiteX11" fmla="*/ 14129 w 401669"/>
                  <a:gd name="connsiteY11" fmla="*/ 57207 h 201263"/>
                  <a:gd name="connsiteX12" fmla="*/ 14129 w 401669"/>
                  <a:gd name="connsiteY12" fmla="*/ 102546 h 201263"/>
                  <a:gd name="connsiteX13" fmla="*/ 6986 w 401669"/>
                  <a:gd name="connsiteY13" fmla="*/ 109690 h 201263"/>
                  <a:gd name="connsiteX14" fmla="*/ 6986 w 401669"/>
                  <a:gd name="connsiteY14" fmla="*/ 109690 h 201263"/>
                  <a:gd name="connsiteX15" fmla="*/ -63 w 401669"/>
                  <a:gd name="connsiteY15" fmla="*/ 102546 h 201263"/>
                  <a:gd name="connsiteX16" fmla="*/ -63 w 401669"/>
                  <a:gd name="connsiteY16" fmla="*/ 50540 h 201263"/>
                  <a:gd name="connsiteX17" fmla="*/ 7081 w 401669"/>
                  <a:gd name="connsiteY17" fmla="*/ 43396 h 201263"/>
                  <a:gd name="connsiteX18" fmla="*/ 7081 w 401669"/>
                  <a:gd name="connsiteY18" fmla="*/ 43396 h 201263"/>
                  <a:gd name="connsiteX19" fmla="*/ 43466 w 401669"/>
                  <a:gd name="connsiteY19" fmla="*/ 7201 h 201263"/>
                  <a:gd name="connsiteX20" fmla="*/ 43466 w 401669"/>
                  <a:gd name="connsiteY20" fmla="*/ 7010 h 201263"/>
                  <a:gd name="connsiteX21" fmla="*/ 50610 w 401669"/>
                  <a:gd name="connsiteY21" fmla="*/ -133 h 201263"/>
                  <a:gd name="connsiteX22" fmla="*/ 50610 w 401669"/>
                  <a:gd name="connsiteY22" fmla="*/ -133 h 201263"/>
                  <a:gd name="connsiteX23" fmla="*/ 351029 w 401669"/>
                  <a:gd name="connsiteY23" fmla="*/ 438 h 201263"/>
                  <a:gd name="connsiteX24" fmla="*/ 356077 w 401669"/>
                  <a:gd name="connsiteY24" fmla="*/ 2534 h 201263"/>
                  <a:gd name="connsiteX25" fmla="*/ 358077 w 401669"/>
                  <a:gd name="connsiteY25" fmla="*/ 7582 h 201263"/>
                  <a:gd name="connsiteX26" fmla="*/ 394463 w 401669"/>
                  <a:gd name="connsiteY26" fmla="*/ 44158 h 201263"/>
                  <a:gd name="connsiteX27" fmla="*/ 401606 w 401669"/>
                  <a:gd name="connsiteY27" fmla="*/ 51111 h 201263"/>
                  <a:gd name="connsiteX28" fmla="*/ 401606 w 401669"/>
                  <a:gd name="connsiteY28" fmla="*/ 51302 h 201263"/>
                  <a:gd name="connsiteX29" fmla="*/ 401606 w 401669"/>
                  <a:gd name="connsiteY29" fmla="*/ 150457 h 201263"/>
                  <a:gd name="connsiteX30" fmla="*/ 394463 w 401669"/>
                  <a:gd name="connsiteY30" fmla="*/ 157601 h 201263"/>
                  <a:gd name="connsiteX31" fmla="*/ 394463 w 401669"/>
                  <a:gd name="connsiteY31" fmla="*/ 157601 h 201263"/>
                  <a:gd name="connsiteX32" fmla="*/ 357982 w 401669"/>
                  <a:gd name="connsiteY32" fmla="*/ 193986 h 201263"/>
                  <a:gd name="connsiteX33" fmla="*/ 350838 w 401669"/>
                  <a:gd name="connsiteY33" fmla="*/ 201130 h 20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01669" h="201263">
                    <a:moveTo>
                      <a:pt x="350648" y="200749"/>
                    </a:moveTo>
                    <a:lnTo>
                      <a:pt x="350648" y="200749"/>
                    </a:lnTo>
                    <a:lnTo>
                      <a:pt x="137478" y="200082"/>
                    </a:lnTo>
                    <a:cubicBezTo>
                      <a:pt x="133533" y="200082"/>
                      <a:pt x="130334" y="196882"/>
                      <a:pt x="130334" y="192938"/>
                    </a:cubicBezTo>
                    <a:cubicBezTo>
                      <a:pt x="130334" y="188995"/>
                      <a:pt x="133533" y="185795"/>
                      <a:pt x="137478" y="185795"/>
                    </a:cubicBezTo>
                    <a:lnTo>
                      <a:pt x="137478" y="185795"/>
                    </a:lnTo>
                    <a:lnTo>
                      <a:pt x="343885" y="186271"/>
                    </a:lnTo>
                    <a:cubicBezTo>
                      <a:pt x="347228" y="163973"/>
                      <a:pt x="364811" y="146514"/>
                      <a:pt x="387128" y="143313"/>
                    </a:cubicBezTo>
                    <a:lnTo>
                      <a:pt x="387128" y="57588"/>
                    </a:lnTo>
                    <a:cubicBezTo>
                      <a:pt x="364783" y="54397"/>
                      <a:pt x="347257" y="36795"/>
                      <a:pt x="344171" y="14440"/>
                    </a:cubicBezTo>
                    <a:lnTo>
                      <a:pt x="57087" y="13964"/>
                    </a:lnTo>
                    <a:cubicBezTo>
                      <a:pt x="53917" y="36300"/>
                      <a:pt x="36442" y="53892"/>
                      <a:pt x="14129" y="57207"/>
                    </a:cubicBezTo>
                    <a:lnTo>
                      <a:pt x="14129" y="102546"/>
                    </a:lnTo>
                    <a:cubicBezTo>
                      <a:pt x="14078" y="106470"/>
                      <a:pt x="10910" y="109642"/>
                      <a:pt x="6986" y="109690"/>
                    </a:cubicBezTo>
                    <a:lnTo>
                      <a:pt x="6986" y="109690"/>
                    </a:lnTo>
                    <a:cubicBezTo>
                      <a:pt x="3077" y="109642"/>
                      <a:pt x="-63" y="106451"/>
                      <a:pt x="-63" y="102546"/>
                    </a:cubicBezTo>
                    <a:lnTo>
                      <a:pt x="-63" y="50540"/>
                    </a:lnTo>
                    <a:cubicBezTo>
                      <a:pt x="-63" y="46596"/>
                      <a:pt x="3136" y="43396"/>
                      <a:pt x="7081" y="43396"/>
                    </a:cubicBezTo>
                    <a:lnTo>
                      <a:pt x="7081" y="43396"/>
                    </a:lnTo>
                    <a:cubicBezTo>
                      <a:pt x="27123" y="43453"/>
                      <a:pt x="43414" y="27242"/>
                      <a:pt x="43466" y="7201"/>
                    </a:cubicBezTo>
                    <a:cubicBezTo>
                      <a:pt x="43466" y="7134"/>
                      <a:pt x="43466" y="7077"/>
                      <a:pt x="43466" y="7010"/>
                    </a:cubicBezTo>
                    <a:cubicBezTo>
                      <a:pt x="43466" y="3067"/>
                      <a:pt x="46665" y="-133"/>
                      <a:pt x="50610" y="-133"/>
                    </a:cubicBezTo>
                    <a:lnTo>
                      <a:pt x="50610" y="-133"/>
                    </a:lnTo>
                    <a:lnTo>
                      <a:pt x="351029" y="438"/>
                    </a:lnTo>
                    <a:cubicBezTo>
                      <a:pt x="352915" y="457"/>
                      <a:pt x="354724" y="1210"/>
                      <a:pt x="356077" y="2534"/>
                    </a:cubicBezTo>
                    <a:cubicBezTo>
                      <a:pt x="357391" y="3886"/>
                      <a:pt x="358115" y="5696"/>
                      <a:pt x="358077" y="7582"/>
                    </a:cubicBezTo>
                    <a:cubicBezTo>
                      <a:pt x="358077" y="27708"/>
                      <a:pt x="374336" y="44053"/>
                      <a:pt x="394463" y="44158"/>
                    </a:cubicBezTo>
                    <a:cubicBezTo>
                      <a:pt x="398358" y="44101"/>
                      <a:pt x="401549" y="47215"/>
                      <a:pt x="401606" y="51111"/>
                    </a:cubicBezTo>
                    <a:cubicBezTo>
                      <a:pt x="401606" y="51178"/>
                      <a:pt x="401606" y="51235"/>
                      <a:pt x="401606" y="51302"/>
                    </a:cubicBezTo>
                    <a:lnTo>
                      <a:pt x="401606" y="150457"/>
                    </a:lnTo>
                    <a:cubicBezTo>
                      <a:pt x="401606" y="154400"/>
                      <a:pt x="398406" y="157601"/>
                      <a:pt x="394463" y="157601"/>
                    </a:cubicBezTo>
                    <a:lnTo>
                      <a:pt x="394463" y="157601"/>
                    </a:lnTo>
                    <a:cubicBezTo>
                      <a:pt x="374355" y="157601"/>
                      <a:pt x="358039" y="173879"/>
                      <a:pt x="357982" y="193986"/>
                    </a:cubicBezTo>
                    <a:cubicBezTo>
                      <a:pt x="357982" y="197929"/>
                      <a:pt x="354781" y="201130"/>
                      <a:pt x="350838" y="2011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BD014E9-A96C-4DFE-9F66-924F864B8699}"/>
                  </a:ext>
                </a:extLst>
              </p:cNvPr>
              <p:cNvSpPr/>
              <p:nvPr/>
            </p:nvSpPr>
            <p:spPr>
              <a:xfrm>
                <a:off x="1191603" y="4220653"/>
                <a:ext cx="170507" cy="75376"/>
              </a:xfrm>
              <a:custGeom>
                <a:avLst/>
                <a:gdLst>
                  <a:gd name="connsiteX0" fmla="*/ 168434 w 170507"/>
                  <a:gd name="connsiteY0" fmla="*/ 32572 h 75376"/>
                  <a:gd name="connsiteX1" fmla="*/ 149384 w 170507"/>
                  <a:gd name="connsiteY1" fmla="*/ 32572 h 75376"/>
                  <a:gd name="connsiteX2" fmla="*/ 117095 w 170507"/>
                  <a:gd name="connsiteY2" fmla="*/ 2377 h 75376"/>
                  <a:gd name="connsiteX3" fmla="*/ 117095 w 170507"/>
                  <a:gd name="connsiteY3" fmla="*/ 2377 h 75376"/>
                  <a:gd name="connsiteX4" fmla="*/ 80614 w 170507"/>
                  <a:gd name="connsiteY4" fmla="*/ 37334 h 75376"/>
                  <a:gd name="connsiteX5" fmla="*/ 55468 w 170507"/>
                  <a:gd name="connsiteY5" fmla="*/ 60956 h 75376"/>
                  <a:gd name="connsiteX6" fmla="*/ 55468 w 170507"/>
                  <a:gd name="connsiteY6" fmla="*/ 60956 h 75376"/>
                  <a:gd name="connsiteX7" fmla="*/ 33941 w 170507"/>
                  <a:gd name="connsiteY7" fmla="*/ 34572 h 75376"/>
                  <a:gd name="connsiteX8" fmla="*/ 42704 w 170507"/>
                  <a:gd name="connsiteY8" fmla="*/ 8188 h 75376"/>
                  <a:gd name="connsiteX9" fmla="*/ 42704 w 170507"/>
                  <a:gd name="connsiteY9" fmla="*/ 6283 h 75376"/>
                  <a:gd name="connsiteX10" fmla="*/ 41561 w 170507"/>
                  <a:gd name="connsiteY10" fmla="*/ 4568 h 75376"/>
                  <a:gd name="connsiteX11" fmla="*/ 33941 w 170507"/>
                  <a:gd name="connsiteY11" fmla="*/ 187 h 75376"/>
                  <a:gd name="connsiteX12" fmla="*/ 30893 w 170507"/>
                  <a:gd name="connsiteY12" fmla="*/ 758 h 75376"/>
                  <a:gd name="connsiteX13" fmla="*/ 21368 w 170507"/>
                  <a:gd name="connsiteY13" fmla="*/ 30381 h 75376"/>
                  <a:gd name="connsiteX14" fmla="*/ 2318 w 170507"/>
                  <a:gd name="connsiteY14" fmla="*/ 30381 h 75376"/>
                  <a:gd name="connsiteX15" fmla="*/ 604 w 170507"/>
                  <a:gd name="connsiteY15" fmla="*/ 31143 h 75376"/>
                  <a:gd name="connsiteX16" fmla="*/ -63 w 170507"/>
                  <a:gd name="connsiteY16" fmla="*/ 32762 h 75376"/>
                  <a:gd name="connsiteX17" fmla="*/ -63 w 170507"/>
                  <a:gd name="connsiteY17" fmla="*/ 41240 h 75376"/>
                  <a:gd name="connsiteX18" fmla="*/ 2318 w 170507"/>
                  <a:gd name="connsiteY18" fmla="*/ 43621 h 75376"/>
                  <a:gd name="connsiteX19" fmla="*/ 21368 w 170507"/>
                  <a:gd name="connsiteY19" fmla="*/ 43621 h 75376"/>
                  <a:gd name="connsiteX20" fmla="*/ 55658 w 170507"/>
                  <a:gd name="connsiteY20" fmla="*/ 75244 h 75376"/>
                  <a:gd name="connsiteX21" fmla="*/ 55658 w 170507"/>
                  <a:gd name="connsiteY21" fmla="*/ 75244 h 75376"/>
                  <a:gd name="connsiteX22" fmla="*/ 93758 w 170507"/>
                  <a:gd name="connsiteY22" fmla="*/ 41906 h 75376"/>
                  <a:gd name="connsiteX23" fmla="*/ 117666 w 170507"/>
                  <a:gd name="connsiteY23" fmla="*/ 16475 h 75376"/>
                  <a:gd name="connsiteX24" fmla="*/ 117666 w 170507"/>
                  <a:gd name="connsiteY24" fmla="*/ 16475 h 75376"/>
                  <a:gd name="connsiteX25" fmla="*/ 130239 w 170507"/>
                  <a:gd name="connsiteY25" fmla="*/ 21618 h 75376"/>
                  <a:gd name="connsiteX26" fmla="*/ 136526 w 170507"/>
                  <a:gd name="connsiteY26" fmla="*/ 39620 h 75376"/>
                  <a:gd name="connsiteX27" fmla="*/ 129287 w 170507"/>
                  <a:gd name="connsiteY27" fmla="*/ 63433 h 75376"/>
                  <a:gd name="connsiteX28" fmla="*/ 129820 w 170507"/>
                  <a:gd name="connsiteY28" fmla="*/ 66624 h 75376"/>
                  <a:gd name="connsiteX29" fmla="*/ 130049 w 170507"/>
                  <a:gd name="connsiteY29" fmla="*/ 66767 h 75376"/>
                  <a:gd name="connsiteX30" fmla="*/ 137669 w 170507"/>
                  <a:gd name="connsiteY30" fmla="*/ 71243 h 75376"/>
                  <a:gd name="connsiteX31" fmla="*/ 140812 w 170507"/>
                  <a:gd name="connsiteY31" fmla="*/ 70481 h 75376"/>
                  <a:gd name="connsiteX32" fmla="*/ 149003 w 170507"/>
                  <a:gd name="connsiteY32" fmla="*/ 45907 h 75376"/>
                  <a:gd name="connsiteX33" fmla="*/ 168053 w 170507"/>
                  <a:gd name="connsiteY33" fmla="*/ 45907 h 75376"/>
                  <a:gd name="connsiteX34" fmla="*/ 169673 w 170507"/>
                  <a:gd name="connsiteY34" fmla="*/ 45240 h 75376"/>
                  <a:gd name="connsiteX35" fmla="*/ 170435 w 170507"/>
                  <a:gd name="connsiteY35" fmla="*/ 43525 h 75376"/>
                  <a:gd name="connsiteX36" fmla="*/ 170435 w 170507"/>
                  <a:gd name="connsiteY36" fmla="*/ 35143 h 75376"/>
                  <a:gd name="connsiteX37" fmla="*/ 168434 w 170507"/>
                  <a:gd name="connsiteY37" fmla="*/ 32572 h 75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70507" h="75376">
                    <a:moveTo>
                      <a:pt x="168434" y="32572"/>
                    </a:moveTo>
                    <a:lnTo>
                      <a:pt x="149384" y="32572"/>
                    </a:lnTo>
                    <a:cubicBezTo>
                      <a:pt x="147765" y="15808"/>
                      <a:pt x="133925" y="2873"/>
                      <a:pt x="117095" y="2377"/>
                    </a:cubicBezTo>
                    <a:lnTo>
                      <a:pt x="117095" y="2377"/>
                    </a:lnTo>
                    <a:cubicBezTo>
                      <a:pt x="98616" y="2377"/>
                      <a:pt x="89472" y="15808"/>
                      <a:pt x="80614" y="37334"/>
                    </a:cubicBezTo>
                    <a:cubicBezTo>
                      <a:pt x="73756" y="53908"/>
                      <a:pt x="66231" y="60956"/>
                      <a:pt x="55468" y="60956"/>
                    </a:cubicBezTo>
                    <a:lnTo>
                      <a:pt x="55468" y="60956"/>
                    </a:lnTo>
                    <a:cubicBezTo>
                      <a:pt x="42990" y="60956"/>
                      <a:pt x="33941" y="49812"/>
                      <a:pt x="33941" y="34572"/>
                    </a:cubicBezTo>
                    <a:cubicBezTo>
                      <a:pt x="33955" y="25066"/>
                      <a:pt x="37027" y="15817"/>
                      <a:pt x="42704" y="8188"/>
                    </a:cubicBezTo>
                    <a:cubicBezTo>
                      <a:pt x="43026" y="7597"/>
                      <a:pt x="43026" y="6873"/>
                      <a:pt x="42704" y="6283"/>
                    </a:cubicBezTo>
                    <a:cubicBezTo>
                      <a:pt x="42633" y="5559"/>
                      <a:pt x="42204" y="4911"/>
                      <a:pt x="41561" y="4568"/>
                    </a:cubicBezTo>
                    <a:lnTo>
                      <a:pt x="33941" y="187"/>
                    </a:lnTo>
                    <a:cubicBezTo>
                      <a:pt x="32923" y="-404"/>
                      <a:pt x="31629" y="-156"/>
                      <a:pt x="30893" y="758"/>
                    </a:cubicBezTo>
                    <a:cubicBezTo>
                      <a:pt x="24835" y="9464"/>
                      <a:pt x="21517" y="19780"/>
                      <a:pt x="21368" y="30381"/>
                    </a:cubicBezTo>
                    <a:lnTo>
                      <a:pt x="2318" y="30381"/>
                    </a:lnTo>
                    <a:cubicBezTo>
                      <a:pt x="1667" y="30391"/>
                      <a:pt x="1047" y="30667"/>
                      <a:pt x="604" y="31143"/>
                    </a:cubicBezTo>
                    <a:cubicBezTo>
                      <a:pt x="191" y="31581"/>
                      <a:pt x="-45" y="32162"/>
                      <a:pt x="-63" y="32762"/>
                    </a:cubicBezTo>
                    <a:lnTo>
                      <a:pt x="-63" y="41240"/>
                    </a:lnTo>
                    <a:cubicBezTo>
                      <a:pt x="-63" y="42554"/>
                      <a:pt x="1003" y="43621"/>
                      <a:pt x="2318" y="43621"/>
                    </a:cubicBezTo>
                    <a:lnTo>
                      <a:pt x="21368" y="43621"/>
                    </a:lnTo>
                    <a:cubicBezTo>
                      <a:pt x="23539" y="61118"/>
                      <a:pt x="38038" y="74491"/>
                      <a:pt x="55658" y="75244"/>
                    </a:cubicBezTo>
                    <a:lnTo>
                      <a:pt x="55658" y="75244"/>
                    </a:lnTo>
                    <a:cubicBezTo>
                      <a:pt x="76804" y="75244"/>
                      <a:pt x="86519" y="59242"/>
                      <a:pt x="93758" y="41906"/>
                    </a:cubicBezTo>
                    <a:cubicBezTo>
                      <a:pt x="101855" y="22856"/>
                      <a:pt x="107474" y="16475"/>
                      <a:pt x="117666" y="16475"/>
                    </a:cubicBezTo>
                    <a:lnTo>
                      <a:pt x="117666" y="16475"/>
                    </a:lnTo>
                    <a:cubicBezTo>
                      <a:pt x="122362" y="16513"/>
                      <a:pt x="126867" y="18351"/>
                      <a:pt x="130239" y="21618"/>
                    </a:cubicBezTo>
                    <a:cubicBezTo>
                      <a:pt x="134668" y="26533"/>
                      <a:pt x="136935" y="33019"/>
                      <a:pt x="136526" y="39620"/>
                    </a:cubicBezTo>
                    <a:cubicBezTo>
                      <a:pt x="136678" y="48126"/>
                      <a:pt x="134144" y="56451"/>
                      <a:pt x="129287" y="63433"/>
                    </a:cubicBezTo>
                    <a:cubicBezTo>
                      <a:pt x="128553" y="64461"/>
                      <a:pt x="128791" y="65890"/>
                      <a:pt x="129820" y="66624"/>
                    </a:cubicBezTo>
                    <a:cubicBezTo>
                      <a:pt x="129896" y="66671"/>
                      <a:pt x="129972" y="66719"/>
                      <a:pt x="130049" y="66767"/>
                    </a:cubicBezTo>
                    <a:lnTo>
                      <a:pt x="137669" y="71243"/>
                    </a:lnTo>
                    <a:cubicBezTo>
                      <a:pt x="138754" y="71853"/>
                      <a:pt x="140126" y="71519"/>
                      <a:pt x="140812" y="70481"/>
                    </a:cubicBezTo>
                    <a:cubicBezTo>
                      <a:pt x="145708" y="63175"/>
                      <a:pt x="148537" y="54689"/>
                      <a:pt x="149003" y="45907"/>
                    </a:cubicBezTo>
                    <a:lnTo>
                      <a:pt x="168053" y="45907"/>
                    </a:lnTo>
                    <a:cubicBezTo>
                      <a:pt x="168653" y="45888"/>
                      <a:pt x="169234" y="45649"/>
                      <a:pt x="169673" y="45240"/>
                    </a:cubicBezTo>
                    <a:cubicBezTo>
                      <a:pt x="170149" y="44792"/>
                      <a:pt x="170425" y="44173"/>
                      <a:pt x="170435" y="43525"/>
                    </a:cubicBezTo>
                    <a:lnTo>
                      <a:pt x="170435" y="35143"/>
                    </a:lnTo>
                    <a:cubicBezTo>
                      <a:pt x="170549" y="33896"/>
                      <a:pt x="169673" y="32772"/>
                      <a:pt x="168434" y="3257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E3B97AE1-FB24-434A-B6E2-90E537C0F127}"/>
                  </a:ext>
                </a:extLst>
              </p:cNvPr>
              <p:cNvSpPr/>
              <p:nvPr/>
            </p:nvSpPr>
            <p:spPr>
              <a:xfrm>
                <a:off x="995293" y="4288791"/>
                <a:ext cx="187261" cy="187261"/>
              </a:xfrm>
              <a:custGeom>
                <a:avLst/>
                <a:gdLst>
                  <a:gd name="connsiteX0" fmla="*/ 93568 w 187261"/>
                  <a:gd name="connsiteY0" fmla="*/ 187128 h 187261"/>
                  <a:gd name="connsiteX1" fmla="*/ -63 w 187261"/>
                  <a:gd name="connsiteY1" fmla="*/ 93497 h 187261"/>
                  <a:gd name="connsiteX2" fmla="*/ 93568 w 187261"/>
                  <a:gd name="connsiteY2" fmla="*/ -133 h 187261"/>
                  <a:gd name="connsiteX3" fmla="*/ 187199 w 187261"/>
                  <a:gd name="connsiteY3" fmla="*/ 93497 h 187261"/>
                  <a:gd name="connsiteX4" fmla="*/ 93568 w 187261"/>
                  <a:gd name="connsiteY4" fmla="*/ 187128 h 187261"/>
                  <a:gd name="connsiteX5" fmla="*/ 93568 w 187261"/>
                  <a:gd name="connsiteY5" fmla="*/ 14154 h 187261"/>
                  <a:gd name="connsiteX6" fmla="*/ 14225 w 187261"/>
                  <a:gd name="connsiteY6" fmla="*/ 93497 h 187261"/>
                  <a:gd name="connsiteX7" fmla="*/ 93568 w 187261"/>
                  <a:gd name="connsiteY7" fmla="*/ 172840 h 187261"/>
                  <a:gd name="connsiteX8" fmla="*/ 172911 w 187261"/>
                  <a:gd name="connsiteY8" fmla="*/ 93497 h 187261"/>
                  <a:gd name="connsiteX9" fmla="*/ 93568 w 187261"/>
                  <a:gd name="connsiteY9" fmla="*/ 14630 h 187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1" h="187261">
                    <a:moveTo>
                      <a:pt x="93568" y="187128"/>
                    </a:moveTo>
                    <a:cubicBezTo>
                      <a:pt x="41857" y="187128"/>
                      <a:pt x="-63" y="145209"/>
                      <a:pt x="-63" y="93497"/>
                    </a:cubicBezTo>
                    <a:cubicBezTo>
                      <a:pt x="-63" y="41786"/>
                      <a:pt x="41857" y="-133"/>
                      <a:pt x="93568" y="-133"/>
                    </a:cubicBezTo>
                    <a:cubicBezTo>
                      <a:pt x="145279" y="-133"/>
                      <a:pt x="187199" y="41786"/>
                      <a:pt x="187199" y="93497"/>
                    </a:cubicBezTo>
                    <a:cubicBezTo>
                      <a:pt x="187146" y="145190"/>
                      <a:pt x="145257" y="187071"/>
                      <a:pt x="93568" y="187128"/>
                    </a:cubicBezTo>
                    <a:close/>
                    <a:moveTo>
                      <a:pt x="93568" y="14154"/>
                    </a:moveTo>
                    <a:cubicBezTo>
                      <a:pt x="49748" y="14154"/>
                      <a:pt x="14225" y="49673"/>
                      <a:pt x="14225" y="93497"/>
                    </a:cubicBezTo>
                    <a:cubicBezTo>
                      <a:pt x="14225" y="137322"/>
                      <a:pt x="49748" y="172840"/>
                      <a:pt x="93568" y="172840"/>
                    </a:cubicBezTo>
                    <a:cubicBezTo>
                      <a:pt x="137388" y="172840"/>
                      <a:pt x="172911" y="137322"/>
                      <a:pt x="172911" y="93497"/>
                    </a:cubicBezTo>
                    <a:cubicBezTo>
                      <a:pt x="172598" y="49882"/>
                      <a:pt x="137181" y="14678"/>
                      <a:pt x="93568" y="146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E04453BB-1203-427A-9FC7-3FEC096D5284}"/>
                  </a:ext>
                </a:extLst>
              </p:cNvPr>
              <p:cNvSpPr/>
              <p:nvPr/>
            </p:nvSpPr>
            <p:spPr>
              <a:xfrm>
                <a:off x="1057206" y="4313080"/>
                <a:ext cx="68770" cy="140112"/>
              </a:xfrm>
              <a:custGeom>
                <a:avLst/>
                <a:gdLst>
                  <a:gd name="connsiteX0" fmla="*/ 28512 w 68770"/>
                  <a:gd name="connsiteY0" fmla="*/ 139884 h 140112"/>
                  <a:gd name="connsiteX1" fmla="*/ 28512 w 68770"/>
                  <a:gd name="connsiteY1" fmla="*/ 122739 h 140112"/>
                  <a:gd name="connsiteX2" fmla="*/ -63 w 68770"/>
                  <a:gd name="connsiteY2" fmla="*/ 114738 h 140112"/>
                  <a:gd name="connsiteX3" fmla="*/ 4414 w 68770"/>
                  <a:gd name="connsiteY3" fmla="*/ 102832 h 140112"/>
                  <a:gd name="connsiteX4" fmla="*/ 31084 w 68770"/>
                  <a:gd name="connsiteY4" fmla="*/ 110833 h 140112"/>
                  <a:gd name="connsiteX5" fmla="*/ 52896 w 68770"/>
                  <a:gd name="connsiteY5" fmla="*/ 94450 h 140112"/>
                  <a:gd name="connsiteX6" fmla="*/ 32132 w 68770"/>
                  <a:gd name="connsiteY6" fmla="*/ 74828 h 140112"/>
                  <a:gd name="connsiteX7" fmla="*/ 1652 w 68770"/>
                  <a:gd name="connsiteY7" fmla="*/ 44825 h 140112"/>
                  <a:gd name="connsiteX8" fmla="*/ 29465 w 68770"/>
                  <a:gd name="connsiteY8" fmla="*/ 17012 h 140112"/>
                  <a:gd name="connsiteX9" fmla="*/ 29465 w 68770"/>
                  <a:gd name="connsiteY9" fmla="*/ -133 h 140112"/>
                  <a:gd name="connsiteX10" fmla="*/ 40799 w 68770"/>
                  <a:gd name="connsiteY10" fmla="*/ -133 h 140112"/>
                  <a:gd name="connsiteX11" fmla="*/ 40799 w 68770"/>
                  <a:gd name="connsiteY11" fmla="*/ 16821 h 140112"/>
                  <a:gd name="connsiteX12" fmla="*/ 64612 w 68770"/>
                  <a:gd name="connsiteY12" fmla="*/ 23203 h 140112"/>
                  <a:gd name="connsiteX13" fmla="*/ 60230 w 68770"/>
                  <a:gd name="connsiteY13" fmla="*/ 34728 h 140112"/>
                  <a:gd name="connsiteX14" fmla="*/ 36513 w 68770"/>
                  <a:gd name="connsiteY14" fmla="*/ 28346 h 140112"/>
                  <a:gd name="connsiteX15" fmla="*/ 17463 w 68770"/>
                  <a:gd name="connsiteY15" fmla="*/ 43015 h 140112"/>
                  <a:gd name="connsiteX16" fmla="*/ 40133 w 68770"/>
                  <a:gd name="connsiteY16" fmla="*/ 62065 h 140112"/>
                  <a:gd name="connsiteX17" fmla="*/ 68708 w 68770"/>
                  <a:gd name="connsiteY17" fmla="*/ 93307 h 140112"/>
                  <a:gd name="connsiteX18" fmla="*/ 39561 w 68770"/>
                  <a:gd name="connsiteY18" fmla="*/ 122453 h 140112"/>
                  <a:gd name="connsiteX19" fmla="*/ 39561 w 68770"/>
                  <a:gd name="connsiteY19" fmla="*/ 139979 h 14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8770" h="140112">
                    <a:moveTo>
                      <a:pt x="28512" y="139884"/>
                    </a:moveTo>
                    <a:lnTo>
                      <a:pt x="28512" y="122739"/>
                    </a:lnTo>
                    <a:cubicBezTo>
                      <a:pt x="18430" y="122768"/>
                      <a:pt x="8536" y="120006"/>
                      <a:pt x="-63" y="114738"/>
                    </a:cubicBezTo>
                    <a:lnTo>
                      <a:pt x="4414" y="102832"/>
                    </a:lnTo>
                    <a:cubicBezTo>
                      <a:pt x="12358" y="107985"/>
                      <a:pt x="21612" y="110766"/>
                      <a:pt x="31084" y="110833"/>
                    </a:cubicBezTo>
                    <a:cubicBezTo>
                      <a:pt x="43943" y="110833"/>
                      <a:pt x="52896" y="104070"/>
                      <a:pt x="52896" y="94450"/>
                    </a:cubicBezTo>
                    <a:cubicBezTo>
                      <a:pt x="52896" y="84830"/>
                      <a:pt x="45657" y="79686"/>
                      <a:pt x="32132" y="74828"/>
                    </a:cubicBezTo>
                    <a:cubicBezTo>
                      <a:pt x="12510" y="67780"/>
                      <a:pt x="1652" y="59779"/>
                      <a:pt x="1652" y="44825"/>
                    </a:cubicBezTo>
                    <a:cubicBezTo>
                      <a:pt x="1652" y="29870"/>
                      <a:pt x="12129" y="19584"/>
                      <a:pt x="29465" y="17012"/>
                    </a:cubicBezTo>
                    <a:lnTo>
                      <a:pt x="29465" y="-133"/>
                    </a:lnTo>
                    <a:lnTo>
                      <a:pt x="40799" y="-133"/>
                    </a:lnTo>
                    <a:lnTo>
                      <a:pt x="40799" y="16821"/>
                    </a:lnTo>
                    <a:cubicBezTo>
                      <a:pt x="49154" y="16869"/>
                      <a:pt x="57355" y="19060"/>
                      <a:pt x="64612" y="23203"/>
                    </a:cubicBezTo>
                    <a:lnTo>
                      <a:pt x="60230" y="34728"/>
                    </a:lnTo>
                    <a:cubicBezTo>
                      <a:pt x="53050" y="30490"/>
                      <a:pt x="44851" y="28280"/>
                      <a:pt x="36513" y="28346"/>
                    </a:cubicBezTo>
                    <a:cubicBezTo>
                      <a:pt x="22226" y="28346"/>
                      <a:pt x="17463" y="36252"/>
                      <a:pt x="17463" y="43015"/>
                    </a:cubicBezTo>
                    <a:cubicBezTo>
                      <a:pt x="17463" y="51302"/>
                      <a:pt x="24131" y="55969"/>
                      <a:pt x="40133" y="62065"/>
                    </a:cubicBezTo>
                    <a:cubicBezTo>
                      <a:pt x="59183" y="68923"/>
                      <a:pt x="68708" y="77400"/>
                      <a:pt x="68708" y="93307"/>
                    </a:cubicBezTo>
                    <a:cubicBezTo>
                      <a:pt x="67855" y="109042"/>
                      <a:pt x="55292" y="121606"/>
                      <a:pt x="39561" y="122453"/>
                    </a:cubicBezTo>
                    <a:lnTo>
                      <a:pt x="39561" y="13997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D12EFC27-251F-40C4-BA47-1C0E3A7EAEB6}"/>
                  </a:ext>
                </a:extLst>
              </p:cNvPr>
              <p:cNvSpPr/>
              <p:nvPr/>
            </p:nvSpPr>
            <p:spPr>
              <a:xfrm>
                <a:off x="1196271" y="4168585"/>
                <a:ext cx="36766" cy="12073"/>
              </a:xfrm>
              <a:custGeom>
                <a:avLst/>
                <a:gdLst>
                  <a:gd name="connsiteX0" fmla="*/ 11462 w 36766"/>
                  <a:gd name="connsiteY0" fmla="*/ 10154 h 12073"/>
                  <a:gd name="connsiteX1" fmla="*/ 27179 w 36766"/>
                  <a:gd name="connsiteY1" fmla="*/ 10154 h 12073"/>
                  <a:gd name="connsiteX2" fmla="*/ 36704 w 36766"/>
                  <a:gd name="connsiteY2" fmla="*/ -133 h 12073"/>
                  <a:gd name="connsiteX3" fmla="*/ -63 w 36766"/>
                  <a:gd name="connsiteY3" fmla="*/ -133 h 12073"/>
                  <a:gd name="connsiteX4" fmla="*/ 11462 w 36766"/>
                  <a:gd name="connsiteY4" fmla="*/ 10154 h 1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6" h="12073">
                    <a:moveTo>
                      <a:pt x="11462" y="10154"/>
                    </a:moveTo>
                    <a:cubicBezTo>
                      <a:pt x="16431" y="12535"/>
                      <a:pt x="22210" y="12535"/>
                      <a:pt x="27179" y="10154"/>
                    </a:cubicBezTo>
                    <a:cubicBezTo>
                      <a:pt x="31546" y="8058"/>
                      <a:pt x="34952" y="4382"/>
                      <a:pt x="36704" y="-133"/>
                    </a:cubicBezTo>
                    <a:lnTo>
                      <a:pt x="-63" y="-133"/>
                    </a:lnTo>
                    <a:cubicBezTo>
                      <a:pt x="2662" y="4372"/>
                      <a:pt x="6677" y="7953"/>
                      <a:pt x="11462" y="10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67AC20E-2306-435A-B666-9CEB11B9CA11}"/>
                  </a:ext>
                </a:extLst>
              </p:cNvPr>
              <p:cNvSpPr/>
              <p:nvPr/>
            </p:nvSpPr>
            <p:spPr>
              <a:xfrm>
                <a:off x="1057110" y="4353180"/>
                <a:ext cx="3143" cy="6381"/>
              </a:xfrm>
              <a:custGeom>
                <a:avLst/>
                <a:gdLst>
                  <a:gd name="connsiteX0" fmla="*/ 0 w 3143"/>
                  <a:gd name="connsiteY0" fmla="*/ 6382 h 6381"/>
                  <a:gd name="connsiteX1" fmla="*/ 3143 w 3143"/>
                  <a:gd name="connsiteY1" fmla="*/ 6382 h 6381"/>
                  <a:gd name="connsiteX2" fmla="*/ 0 w 3143"/>
                  <a:gd name="connsiteY2" fmla="*/ 0 h 6381"/>
                  <a:gd name="connsiteX3" fmla="*/ 0 w 3143"/>
                  <a:gd name="connsiteY3" fmla="*/ 6382 h 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" h="6381">
                    <a:moveTo>
                      <a:pt x="0" y="6382"/>
                    </a:moveTo>
                    <a:lnTo>
                      <a:pt x="3143" y="6382"/>
                    </a:lnTo>
                    <a:lnTo>
                      <a:pt x="0" y="0"/>
                    </a:lnTo>
                    <a:lnTo>
                      <a:pt x="0" y="638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AC16D4B1-1BF7-496C-B637-D19D6DCE16DA}"/>
                  </a:ext>
                </a:extLst>
              </p:cNvPr>
              <p:cNvSpPr/>
              <p:nvPr/>
            </p:nvSpPr>
            <p:spPr>
              <a:xfrm>
                <a:off x="954632" y="3923126"/>
                <a:ext cx="531103" cy="300704"/>
              </a:xfrm>
              <a:custGeom>
                <a:avLst/>
                <a:gdLst>
                  <a:gd name="connsiteX0" fmla="*/ 18215 w 531103"/>
                  <a:gd name="connsiteY0" fmla="*/ 219418 h 300704"/>
                  <a:gd name="connsiteX1" fmla="*/ 40503 w 531103"/>
                  <a:gd name="connsiteY1" fmla="*/ 208845 h 300704"/>
                  <a:gd name="connsiteX2" fmla="*/ 71364 w 531103"/>
                  <a:gd name="connsiteY2" fmla="*/ 182366 h 300704"/>
                  <a:gd name="connsiteX3" fmla="*/ 95272 w 531103"/>
                  <a:gd name="connsiteY3" fmla="*/ 182366 h 300704"/>
                  <a:gd name="connsiteX4" fmla="*/ 434267 w 531103"/>
                  <a:gd name="connsiteY4" fmla="*/ 18345 h 300704"/>
                  <a:gd name="connsiteX5" fmla="*/ 513610 w 531103"/>
                  <a:gd name="connsiteY5" fmla="*/ 182651 h 300704"/>
                  <a:gd name="connsiteX6" fmla="*/ 531041 w 531103"/>
                  <a:gd name="connsiteY6" fmla="*/ 182651 h 300704"/>
                  <a:gd name="connsiteX7" fmla="*/ 445316 w 531103"/>
                  <a:gd name="connsiteY7" fmla="*/ 4439 h 300704"/>
                  <a:gd name="connsiteX8" fmla="*/ 440839 w 531103"/>
                  <a:gd name="connsiteY8" fmla="*/ 438 h 300704"/>
                  <a:gd name="connsiteX9" fmla="*/ 434838 w 531103"/>
                  <a:gd name="connsiteY9" fmla="*/ 438 h 300704"/>
                  <a:gd name="connsiteX10" fmla="*/ 4403 w 531103"/>
                  <a:gd name="connsiteY10" fmla="*/ 208845 h 300704"/>
                  <a:gd name="connsiteX11" fmla="*/ 689 w 531103"/>
                  <a:gd name="connsiteY11" fmla="*/ 219323 h 300704"/>
                  <a:gd name="connsiteX12" fmla="*/ 40503 w 531103"/>
                  <a:gd name="connsiteY12" fmla="*/ 300571 h 300704"/>
                  <a:gd name="connsiteX13" fmla="*/ 40503 w 531103"/>
                  <a:gd name="connsiteY13" fmla="*/ 264662 h 30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1103" h="300704">
                    <a:moveTo>
                      <a:pt x="18215" y="219418"/>
                    </a:moveTo>
                    <a:lnTo>
                      <a:pt x="40503" y="208845"/>
                    </a:lnTo>
                    <a:cubicBezTo>
                      <a:pt x="42889" y="193634"/>
                      <a:pt x="55970" y="182413"/>
                      <a:pt x="71364" y="182366"/>
                    </a:cubicBezTo>
                    <a:lnTo>
                      <a:pt x="95272" y="182366"/>
                    </a:lnTo>
                    <a:lnTo>
                      <a:pt x="434267" y="18345"/>
                    </a:lnTo>
                    <a:lnTo>
                      <a:pt x="513610" y="182651"/>
                    </a:lnTo>
                    <a:lnTo>
                      <a:pt x="531041" y="182651"/>
                    </a:lnTo>
                    <a:lnTo>
                      <a:pt x="445316" y="4439"/>
                    </a:lnTo>
                    <a:cubicBezTo>
                      <a:pt x="444401" y="2572"/>
                      <a:pt x="442792" y="1143"/>
                      <a:pt x="440839" y="438"/>
                    </a:cubicBezTo>
                    <a:cubicBezTo>
                      <a:pt x="438915" y="-324"/>
                      <a:pt x="436762" y="-324"/>
                      <a:pt x="434838" y="438"/>
                    </a:cubicBezTo>
                    <a:lnTo>
                      <a:pt x="4403" y="208845"/>
                    </a:lnTo>
                    <a:cubicBezTo>
                      <a:pt x="504" y="210731"/>
                      <a:pt x="-1152" y="215398"/>
                      <a:pt x="689" y="219323"/>
                    </a:cubicBezTo>
                    <a:lnTo>
                      <a:pt x="40503" y="300571"/>
                    </a:lnTo>
                    <a:lnTo>
                      <a:pt x="40503" y="26466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FF28241-B418-4DE7-B978-29434D27EFF7}"/>
                  </a:ext>
                </a:extLst>
              </p:cNvPr>
              <p:cNvSpPr/>
              <p:nvPr/>
            </p:nvSpPr>
            <p:spPr>
              <a:xfrm>
                <a:off x="1088829" y="3990004"/>
                <a:ext cx="350519" cy="116097"/>
              </a:xfrm>
              <a:custGeom>
                <a:avLst/>
                <a:gdLst>
                  <a:gd name="connsiteX0" fmla="*/ 237300 w 350519"/>
                  <a:gd name="connsiteY0" fmla="*/ 18142 h 116097"/>
                  <a:gd name="connsiteX1" fmla="*/ 295688 w 350519"/>
                  <a:gd name="connsiteY1" fmla="*/ 38526 h 116097"/>
                  <a:gd name="connsiteX2" fmla="*/ 333026 w 350519"/>
                  <a:gd name="connsiteY2" fmla="*/ 115964 h 116097"/>
                  <a:gd name="connsiteX3" fmla="*/ 350457 w 350519"/>
                  <a:gd name="connsiteY3" fmla="*/ 115964 h 116097"/>
                  <a:gd name="connsiteX4" fmla="*/ 306642 w 350519"/>
                  <a:gd name="connsiteY4" fmla="*/ 25191 h 116097"/>
                  <a:gd name="connsiteX5" fmla="*/ 302165 w 350519"/>
                  <a:gd name="connsiteY5" fmla="*/ 21286 h 116097"/>
                  <a:gd name="connsiteX6" fmla="*/ 296165 w 350519"/>
                  <a:gd name="connsiteY6" fmla="*/ 21286 h 116097"/>
                  <a:gd name="connsiteX7" fmla="*/ 247492 w 350519"/>
                  <a:gd name="connsiteY7" fmla="*/ 4331 h 116097"/>
                  <a:gd name="connsiteX8" fmla="*/ 237014 w 350519"/>
                  <a:gd name="connsiteY8" fmla="*/ 616 h 116097"/>
                  <a:gd name="connsiteX9" fmla="*/ -63 w 350519"/>
                  <a:gd name="connsiteY9" fmla="*/ 114916 h 116097"/>
                  <a:gd name="connsiteX10" fmla="*/ 35846 w 350519"/>
                  <a:gd name="connsiteY10" fmla="*/ 114916 h 11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0519" h="116097">
                    <a:moveTo>
                      <a:pt x="237300" y="18142"/>
                    </a:moveTo>
                    <a:cubicBezTo>
                      <a:pt x="250187" y="37002"/>
                      <a:pt x="273857" y="45270"/>
                      <a:pt x="295688" y="38526"/>
                    </a:cubicBezTo>
                    <a:lnTo>
                      <a:pt x="333026" y="115964"/>
                    </a:lnTo>
                    <a:lnTo>
                      <a:pt x="350457" y="115964"/>
                    </a:lnTo>
                    <a:lnTo>
                      <a:pt x="306642" y="25191"/>
                    </a:lnTo>
                    <a:cubicBezTo>
                      <a:pt x="305737" y="23334"/>
                      <a:pt x="304128" y="21924"/>
                      <a:pt x="302165" y="21286"/>
                    </a:cubicBezTo>
                    <a:cubicBezTo>
                      <a:pt x="300241" y="20524"/>
                      <a:pt x="298089" y="20524"/>
                      <a:pt x="296165" y="21286"/>
                    </a:cubicBezTo>
                    <a:cubicBezTo>
                      <a:pt x="278039" y="30020"/>
                      <a:pt x="256264" y="22438"/>
                      <a:pt x="247492" y="4331"/>
                    </a:cubicBezTo>
                    <a:cubicBezTo>
                      <a:pt x="245606" y="435"/>
                      <a:pt x="240939" y="-1222"/>
                      <a:pt x="237014" y="616"/>
                    </a:cubicBezTo>
                    <a:lnTo>
                      <a:pt x="-63" y="114916"/>
                    </a:lnTo>
                    <a:lnTo>
                      <a:pt x="35846" y="114916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2B3DA686-9224-4B49-8242-26C941F628CF}"/>
                  </a:ext>
                </a:extLst>
              </p:cNvPr>
              <p:cNvSpPr/>
              <p:nvPr/>
            </p:nvSpPr>
            <p:spPr>
              <a:xfrm>
                <a:off x="995198" y="4105435"/>
                <a:ext cx="54768" cy="26669"/>
              </a:xfrm>
              <a:custGeom>
                <a:avLst/>
                <a:gdLst>
                  <a:gd name="connsiteX0" fmla="*/ 30989 w 54768"/>
                  <a:gd name="connsiteY0" fmla="*/ -133 h 26669"/>
                  <a:gd name="connsiteX1" fmla="*/ 30989 w 54768"/>
                  <a:gd name="connsiteY1" fmla="*/ -133 h 26669"/>
                  <a:gd name="connsiteX2" fmla="*/ -63 w 54768"/>
                  <a:gd name="connsiteY2" fmla="*/ 26537 h 26669"/>
                  <a:gd name="connsiteX3" fmla="*/ 54706 w 54768"/>
                  <a:gd name="connsiteY3" fmla="*/ 153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768" h="26669">
                    <a:moveTo>
                      <a:pt x="30989" y="-133"/>
                    </a:moveTo>
                    <a:lnTo>
                      <a:pt x="30989" y="-133"/>
                    </a:lnTo>
                    <a:cubicBezTo>
                      <a:pt x="15460" y="-162"/>
                      <a:pt x="2250" y="11182"/>
                      <a:pt x="-63" y="26537"/>
                    </a:cubicBezTo>
                    <a:lnTo>
                      <a:pt x="54706" y="15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2" name="Group 471">
              <a:extLst>
                <a:ext uri="{FF2B5EF4-FFF2-40B4-BE49-F238E27FC236}">
                  <a16:creationId xmlns:a16="http://schemas.microsoft.com/office/drawing/2014/main" id="{69DB2DDB-4D98-4B85-9568-3CA864F8549A}"/>
                </a:ext>
              </a:extLst>
            </p:cNvPr>
            <p:cNvGrpSpPr/>
            <p:nvPr/>
          </p:nvGrpSpPr>
          <p:grpSpPr>
            <a:xfrm>
              <a:off x="1834924" y="3924555"/>
              <a:ext cx="545780" cy="551402"/>
              <a:chOff x="1834924" y="3924555"/>
              <a:chExt cx="545780" cy="551402"/>
            </a:xfrm>
          </p:grpSpPr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81F68E5B-BF87-4DBA-9E30-A1D308FE0703}"/>
                  </a:ext>
                </a:extLst>
              </p:cNvPr>
              <p:cNvSpPr/>
              <p:nvPr/>
            </p:nvSpPr>
            <p:spPr>
              <a:xfrm>
                <a:off x="1841589" y="4461670"/>
                <a:ext cx="538067" cy="14287"/>
              </a:xfrm>
              <a:custGeom>
                <a:avLst/>
                <a:gdLst>
                  <a:gd name="connsiteX0" fmla="*/ 0 w 538067"/>
                  <a:gd name="connsiteY0" fmla="*/ 0 h 14287"/>
                  <a:gd name="connsiteX1" fmla="*/ 538067 w 538067"/>
                  <a:gd name="connsiteY1" fmla="*/ 0 h 14287"/>
                  <a:gd name="connsiteX2" fmla="*/ 538067 w 538067"/>
                  <a:gd name="connsiteY2" fmla="*/ 14288 h 14287"/>
                  <a:gd name="connsiteX3" fmla="*/ 0 w 538067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8067" h="14287">
                    <a:moveTo>
                      <a:pt x="0" y="0"/>
                    </a:moveTo>
                    <a:lnTo>
                      <a:pt x="538067" y="0"/>
                    </a:lnTo>
                    <a:lnTo>
                      <a:pt x="538067" y="14288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6F77DD5A-A96B-4960-BEBD-18B61DA0B6DE}"/>
                  </a:ext>
                </a:extLst>
              </p:cNvPr>
              <p:cNvSpPr/>
              <p:nvPr/>
            </p:nvSpPr>
            <p:spPr>
              <a:xfrm>
                <a:off x="1834924" y="3927944"/>
                <a:ext cx="542136" cy="256929"/>
              </a:xfrm>
              <a:custGeom>
                <a:avLst/>
                <a:gdLst>
                  <a:gd name="connsiteX0" fmla="*/ 28319 w 542136"/>
                  <a:gd name="connsiteY0" fmla="*/ 256796 h 256929"/>
                  <a:gd name="connsiteX1" fmla="*/ 5935 w 542136"/>
                  <a:gd name="connsiteY1" fmla="*/ 256034 h 256929"/>
                  <a:gd name="connsiteX2" fmla="*/ 30 w 542136"/>
                  <a:gd name="connsiteY2" fmla="*/ 247833 h 256929"/>
                  <a:gd name="connsiteX3" fmla="*/ 7269 w 542136"/>
                  <a:gd name="connsiteY3" fmla="*/ 241842 h 256929"/>
                  <a:gd name="connsiteX4" fmla="*/ 529048 w 542136"/>
                  <a:gd name="connsiteY4" fmla="*/ 2955 h 256929"/>
                  <a:gd name="connsiteX5" fmla="*/ 538983 w 542136"/>
                  <a:gd name="connsiteY5" fmla="*/ 1136 h 256929"/>
                  <a:gd name="connsiteX6" fmla="*/ 540812 w 542136"/>
                  <a:gd name="connsiteY6" fmla="*/ 11070 h 256929"/>
                  <a:gd name="connsiteX7" fmla="*/ 539526 w 542136"/>
                  <a:gd name="connsiteY7" fmla="*/ 12480 h 256929"/>
                  <a:gd name="connsiteX8" fmla="*/ 179100 w 542136"/>
                  <a:gd name="connsiteY8" fmla="*/ 235365 h 256929"/>
                  <a:gd name="connsiteX9" fmla="*/ 28319 w 542136"/>
                  <a:gd name="connsiteY9" fmla="*/ 256796 h 25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2136" h="256929">
                    <a:moveTo>
                      <a:pt x="28319" y="256796"/>
                    </a:moveTo>
                    <a:cubicBezTo>
                      <a:pt x="14698" y="256796"/>
                      <a:pt x="6888" y="256129"/>
                      <a:pt x="5935" y="256034"/>
                    </a:cubicBezTo>
                    <a:cubicBezTo>
                      <a:pt x="2039" y="255396"/>
                      <a:pt x="-599" y="251729"/>
                      <a:pt x="30" y="247833"/>
                    </a:cubicBezTo>
                    <a:cubicBezTo>
                      <a:pt x="611" y="244309"/>
                      <a:pt x="3697" y="241747"/>
                      <a:pt x="7269" y="241842"/>
                    </a:cubicBezTo>
                    <a:cubicBezTo>
                      <a:pt x="10031" y="241842"/>
                      <a:pt x="286065" y="264416"/>
                      <a:pt x="529048" y="2955"/>
                    </a:cubicBezTo>
                    <a:cubicBezTo>
                      <a:pt x="531287" y="-293"/>
                      <a:pt x="535735" y="-1112"/>
                      <a:pt x="538983" y="1136"/>
                    </a:cubicBezTo>
                    <a:cubicBezTo>
                      <a:pt x="542231" y="3374"/>
                      <a:pt x="543050" y="7822"/>
                      <a:pt x="540812" y="11070"/>
                    </a:cubicBezTo>
                    <a:cubicBezTo>
                      <a:pt x="540440" y="11594"/>
                      <a:pt x="540011" y="12070"/>
                      <a:pt x="539526" y="12480"/>
                    </a:cubicBezTo>
                    <a:cubicBezTo>
                      <a:pt x="409986" y="151831"/>
                      <a:pt x="272064" y="210600"/>
                      <a:pt x="179100" y="235365"/>
                    </a:cubicBezTo>
                    <a:cubicBezTo>
                      <a:pt x="129960" y="248928"/>
                      <a:pt x="79287" y="256129"/>
                      <a:pt x="28319" y="2567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ED6EB106-2784-4169-B6E1-EF5C1B754F64}"/>
                  </a:ext>
                </a:extLst>
              </p:cNvPr>
              <p:cNvSpPr/>
              <p:nvPr/>
            </p:nvSpPr>
            <p:spPr>
              <a:xfrm>
                <a:off x="2294027" y="3924555"/>
                <a:ext cx="85725" cy="85725"/>
              </a:xfrm>
              <a:custGeom>
                <a:avLst/>
                <a:gdLst>
                  <a:gd name="connsiteX0" fmla="*/ 83915 w 85725"/>
                  <a:gd name="connsiteY0" fmla="*/ 85725 h 85725"/>
                  <a:gd name="connsiteX1" fmla="*/ 69628 w 85725"/>
                  <a:gd name="connsiteY1" fmla="*/ 85439 h 85725"/>
                  <a:gd name="connsiteX2" fmla="*/ 71152 w 85725"/>
                  <a:gd name="connsiteY2" fmla="*/ 15050 h 85725"/>
                  <a:gd name="connsiteX3" fmla="*/ 762 w 85725"/>
                  <a:gd name="connsiteY3" fmla="*/ 18669 h 85725"/>
                  <a:gd name="connsiteX4" fmla="*/ 0 w 85725"/>
                  <a:gd name="connsiteY4" fmla="*/ 4382 h 85725"/>
                  <a:gd name="connsiteX5" fmla="*/ 85725 w 85725"/>
                  <a:gd name="connsiteY5" fmla="*/ 0 h 85725"/>
                  <a:gd name="connsiteX6" fmla="*/ 83915 w 85725"/>
                  <a:gd name="connsiteY6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725" h="85725">
                    <a:moveTo>
                      <a:pt x="83915" y="85725"/>
                    </a:moveTo>
                    <a:lnTo>
                      <a:pt x="69628" y="85439"/>
                    </a:lnTo>
                    <a:lnTo>
                      <a:pt x="71152" y="15050"/>
                    </a:lnTo>
                    <a:lnTo>
                      <a:pt x="762" y="18669"/>
                    </a:lnTo>
                    <a:lnTo>
                      <a:pt x="0" y="4382"/>
                    </a:lnTo>
                    <a:lnTo>
                      <a:pt x="85725" y="0"/>
                    </a:lnTo>
                    <a:lnTo>
                      <a:pt x="83915" y="8572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9C2AD3C-5281-4183-8609-89A28687173D}"/>
                  </a:ext>
                </a:extLst>
              </p:cNvPr>
              <p:cNvSpPr/>
              <p:nvPr/>
            </p:nvSpPr>
            <p:spPr>
              <a:xfrm>
                <a:off x="1842066" y="4240689"/>
                <a:ext cx="78295" cy="184784"/>
              </a:xfrm>
              <a:custGeom>
                <a:avLst/>
                <a:gdLst>
                  <a:gd name="connsiteX0" fmla="*/ 78233 w 78295"/>
                  <a:gd name="connsiteY0" fmla="*/ 184652 h 184784"/>
                  <a:gd name="connsiteX1" fmla="*/ -63 w 78295"/>
                  <a:gd name="connsiteY1" fmla="*/ 184652 h 184784"/>
                  <a:gd name="connsiteX2" fmla="*/ -63 w 78295"/>
                  <a:gd name="connsiteY2" fmla="*/ -133 h 184784"/>
                  <a:gd name="connsiteX3" fmla="*/ 78233 w 78295"/>
                  <a:gd name="connsiteY3" fmla="*/ -133 h 184784"/>
                  <a:gd name="connsiteX4" fmla="*/ 14225 w 78295"/>
                  <a:gd name="connsiteY4" fmla="*/ 170364 h 184784"/>
                  <a:gd name="connsiteX5" fmla="*/ 63945 w 78295"/>
                  <a:gd name="connsiteY5" fmla="*/ 170364 h 184784"/>
                  <a:gd name="connsiteX6" fmla="*/ 63945 w 78295"/>
                  <a:gd name="connsiteY6" fmla="*/ 14154 h 184784"/>
                  <a:gd name="connsiteX7" fmla="*/ 14225 w 78295"/>
                  <a:gd name="connsiteY7" fmla="*/ 14154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95" h="184784">
                    <a:moveTo>
                      <a:pt x="78233" y="184652"/>
                    </a:moveTo>
                    <a:lnTo>
                      <a:pt x="-63" y="184652"/>
                    </a:lnTo>
                    <a:lnTo>
                      <a:pt x="-63" y="-133"/>
                    </a:lnTo>
                    <a:lnTo>
                      <a:pt x="78233" y="-133"/>
                    </a:lnTo>
                    <a:close/>
                    <a:moveTo>
                      <a:pt x="14225" y="170364"/>
                    </a:moveTo>
                    <a:lnTo>
                      <a:pt x="63945" y="170364"/>
                    </a:lnTo>
                    <a:lnTo>
                      <a:pt x="63945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C1E1D55-9EAA-483F-903D-C980549D6086}"/>
                  </a:ext>
                </a:extLst>
              </p:cNvPr>
              <p:cNvSpPr/>
              <p:nvPr/>
            </p:nvSpPr>
            <p:spPr>
              <a:xfrm>
                <a:off x="1957223" y="4217830"/>
                <a:ext cx="78295" cy="207644"/>
              </a:xfrm>
              <a:custGeom>
                <a:avLst/>
                <a:gdLst>
                  <a:gd name="connsiteX0" fmla="*/ 78137 w 78295"/>
                  <a:gd name="connsiteY0" fmla="*/ 207512 h 207644"/>
                  <a:gd name="connsiteX1" fmla="*/ -63 w 78295"/>
                  <a:gd name="connsiteY1" fmla="*/ 207512 h 207644"/>
                  <a:gd name="connsiteX2" fmla="*/ -63 w 78295"/>
                  <a:gd name="connsiteY2" fmla="*/ -133 h 207644"/>
                  <a:gd name="connsiteX3" fmla="*/ 78233 w 78295"/>
                  <a:gd name="connsiteY3" fmla="*/ -133 h 207644"/>
                  <a:gd name="connsiteX4" fmla="*/ 14129 w 78295"/>
                  <a:gd name="connsiteY4" fmla="*/ 193224 h 207644"/>
                  <a:gd name="connsiteX5" fmla="*/ 63850 w 78295"/>
                  <a:gd name="connsiteY5" fmla="*/ 193224 h 207644"/>
                  <a:gd name="connsiteX6" fmla="*/ 63850 w 78295"/>
                  <a:gd name="connsiteY6" fmla="*/ 14250 h 207644"/>
                  <a:gd name="connsiteX7" fmla="*/ 14129 w 78295"/>
                  <a:gd name="connsiteY7" fmla="*/ 14250 h 2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95" h="207644">
                    <a:moveTo>
                      <a:pt x="78137" y="207512"/>
                    </a:moveTo>
                    <a:lnTo>
                      <a:pt x="-63" y="207512"/>
                    </a:lnTo>
                    <a:lnTo>
                      <a:pt x="-63" y="-133"/>
                    </a:lnTo>
                    <a:lnTo>
                      <a:pt x="78233" y="-133"/>
                    </a:lnTo>
                    <a:close/>
                    <a:moveTo>
                      <a:pt x="14129" y="193224"/>
                    </a:moveTo>
                    <a:lnTo>
                      <a:pt x="63850" y="193224"/>
                    </a:lnTo>
                    <a:lnTo>
                      <a:pt x="63850" y="14250"/>
                    </a:lnTo>
                    <a:lnTo>
                      <a:pt x="14129" y="1425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4A4C497-DE6A-49C3-B60E-00302B2BA297}"/>
                  </a:ext>
                </a:extLst>
              </p:cNvPr>
              <p:cNvSpPr/>
              <p:nvPr/>
            </p:nvSpPr>
            <p:spPr>
              <a:xfrm>
                <a:off x="2072285" y="4189921"/>
                <a:ext cx="78200" cy="235553"/>
              </a:xfrm>
              <a:custGeom>
                <a:avLst/>
                <a:gdLst>
                  <a:gd name="connsiteX0" fmla="*/ 78137 w 78200"/>
                  <a:gd name="connsiteY0" fmla="*/ 235420 h 235553"/>
                  <a:gd name="connsiteX1" fmla="*/ -63 w 78200"/>
                  <a:gd name="connsiteY1" fmla="*/ 235420 h 235553"/>
                  <a:gd name="connsiteX2" fmla="*/ -63 w 78200"/>
                  <a:gd name="connsiteY2" fmla="*/ -133 h 235553"/>
                  <a:gd name="connsiteX3" fmla="*/ 78137 w 78200"/>
                  <a:gd name="connsiteY3" fmla="*/ -133 h 235553"/>
                  <a:gd name="connsiteX4" fmla="*/ 14225 w 78200"/>
                  <a:gd name="connsiteY4" fmla="*/ 221132 h 235553"/>
                  <a:gd name="connsiteX5" fmla="*/ 63850 w 78200"/>
                  <a:gd name="connsiteY5" fmla="*/ 221132 h 235553"/>
                  <a:gd name="connsiteX6" fmla="*/ 63850 w 78200"/>
                  <a:gd name="connsiteY6" fmla="*/ 14154 h 235553"/>
                  <a:gd name="connsiteX7" fmla="*/ 14225 w 78200"/>
                  <a:gd name="connsiteY7" fmla="*/ 14154 h 23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00" h="235553">
                    <a:moveTo>
                      <a:pt x="78137" y="235420"/>
                    </a:moveTo>
                    <a:lnTo>
                      <a:pt x="-63" y="235420"/>
                    </a:lnTo>
                    <a:lnTo>
                      <a:pt x="-63" y="-133"/>
                    </a:lnTo>
                    <a:lnTo>
                      <a:pt x="78137" y="-133"/>
                    </a:lnTo>
                    <a:close/>
                    <a:moveTo>
                      <a:pt x="14225" y="221132"/>
                    </a:moveTo>
                    <a:lnTo>
                      <a:pt x="63850" y="221132"/>
                    </a:lnTo>
                    <a:lnTo>
                      <a:pt x="63850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F5654D5C-EE3E-4522-BECD-FA9235BD2BD4}"/>
                  </a:ext>
                </a:extLst>
              </p:cNvPr>
              <p:cNvSpPr/>
              <p:nvPr/>
            </p:nvSpPr>
            <p:spPr>
              <a:xfrm>
                <a:off x="2187347" y="4134295"/>
                <a:ext cx="78200" cy="291179"/>
              </a:xfrm>
              <a:custGeom>
                <a:avLst/>
                <a:gdLst>
                  <a:gd name="connsiteX0" fmla="*/ 78137 w 78200"/>
                  <a:gd name="connsiteY0" fmla="*/ 291046 h 291179"/>
                  <a:gd name="connsiteX1" fmla="*/ -63 w 78200"/>
                  <a:gd name="connsiteY1" fmla="*/ 291046 h 291179"/>
                  <a:gd name="connsiteX2" fmla="*/ -63 w 78200"/>
                  <a:gd name="connsiteY2" fmla="*/ -133 h 291179"/>
                  <a:gd name="connsiteX3" fmla="*/ 78137 w 78200"/>
                  <a:gd name="connsiteY3" fmla="*/ -133 h 291179"/>
                  <a:gd name="connsiteX4" fmla="*/ 14225 w 78200"/>
                  <a:gd name="connsiteY4" fmla="*/ 276758 h 291179"/>
                  <a:gd name="connsiteX5" fmla="*/ 63850 w 78200"/>
                  <a:gd name="connsiteY5" fmla="*/ 276758 h 291179"/>
                  <a:gd name="connsiteX6" fmla="*/ 63850 w 78200"/>
                  <a:gd name="connsiteY6" fmla="*/ 14154 h 291179"/>
                  <a:gd name="connsiteX7" fmla="*/ 14225 w 78200"/>
                  <a:gd name="connsiteY7" fmla="*/ 14154 h 29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00" h="291179">
                    <a:moveTo>
                      <a:pt x="78137" y="291046"/>
                    </a:moveTo>
                    <a:lnTo>
                      <a:pt x="-63" y="291046"/>
                    </a:lnTo>
                    <a:lnTo>
                      <a:pt x="-63" y="-133"/>
                    </a:lnTo>
                    <a:lnTo>
                      <a:pt x="78137" y="-133"/>
                    </a:lnTo>
                    <a:close/>
                    <a:moveTo>
                      <a:pt x="14225" y="276758"/>
                    </a:moveTo>
                    <a:lnTo>
                      <a:pt x="63850" y="276758"/>
                    </a:lnTo>
                    <a:lnTo>
                      <a:pt x="63850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AA65EC5-CA99-4C31-830D-7800B2964E69}"/>
                  </a:ext>
                </a:extLst>
              </p:cNvPr>
              <p:cNvSpPr/>
              <p:nvPr/>
            </p:nvSpPr>
            <p:spPr>
              <a:xfrm>
                <a:off x="2302409" y="4062953"/>
                <a:ext cx="78295" cy="362521"/>
              </a:xfrm>
              <a:custGeom>
                <a:avLst/>
                <a:gdLst>
                  <a:gd name="connsiteX0" fmla="*/ 78233 w 78295"/>
                  <a:gd name="connsiteY0" fmla="*/ 362388 h 362521"/>
                  <a:gd name="connsiteX1" fmla="*/ -63 w 78295"/>
                  <a:gd name="connsiteY1" fmla="*/ 362388 h 362521"/>
                  <a:gd name="connsiteX2" fmla="*/ -63 w 78295"/>
                  <a:gd name="connsiteY2" fmla="*/ -133 h 362521"/>
                  <a:gd name="connsiteX3" fmla="*/ 78233 w 78295"/>
                  <a:gd name="connsiteY3" fmla="*/ -133 h 362521"/>
                  <a:gd name="connsiteX4" fmla="*/ 14225 w 78295"/>
                  <a:gd name="connsiteY4" fmla="*/ 348101 h 362521"/>
                  <a:gd name="connsiteX5" fmla="*/ 64326 w 78295"/>
                  <a:gd name="connsiteY5" fmla="*/ 348101 h 362521"/>
                  <a:gd name="connsiteX6" fmla="*/ 64326 w 78295"/>
                  <a:gd name="connsiteY6" fmla="*/ 14154 h 362521"/>
                  <a:gd name="connsiteX7" fmla="*/ 14606 w 78295"/>
                  <a:gd name="connsiteY7" fmla="*/ 14154 h 36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295" h="362521">
                    <a:moveTo>
                      <a:pt x="78233" y="362388"/>
                    </a:moveTo>
                    <a:lnTo>
                      <a:pt x="-63" y="362388"/>
                    </a:lnTo>
                    <a:lnTo>
                      <a:pt x="-63" y="-133"/>
                    </a:lnTo>
                    <a:lnTo>
                      <a:pt x="78233" y="-133"/>
                    </a:lnTo>
                    <a:close/>
                    <a:moveTo>
                      <a:pt x="14225" y="348101"/>
                    </a:moveTo>
                    <a:lnTo>
                      <a:pt x="64326" y="348101"/>
                    </a:lnTo>
                    <a:lnTo>
                      <a:pt x="64326" y="14154"/>
                    </a:lnTo>
                    <a:lnTo>
                      <a:pt x="14606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090B46CE-602A-4C69-9FFB-6E7924341CA2}"/>
                </a:ext>
              </a:extLst>
            </p:cNvPr>
            <p:cNvGrpSpPr/>
            <p:nvPr/>
          </p:nvGrpSpPr>
          <p:grpSpPr>
            <a:xfrm>
              <a:off x="1834446" y="4808380"/>
              <a:ext cx="554926" cy="546449"/>
              <a:chOff x="1834446" y="4808380"/>
              <a:chExt cx="554926" cy="546449"/>
            </a:xfrm>
          </p:grpSpPr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435404A3-0D80-42D5-B5DB-AA1D6B1108AB}"/>
                  </a:ext>
                </a:extLst>
              </p:cNvPr>
              <p:cNvSpPr/>
              <p:nvPr/>
            </p:nvSpPr>
            <p:spPr>
              <a:xfrm>
                <a:off x="2084161" y="4937158"/>
                <a:ext cx="305211" cy="417671"/>
              </a:xfrm>
              <a:custGeom>
                <a:avLst/>
                <a:gdLst>
                  <a:gd name="connsiteX0" fmla="*/ 276954 w 305211"/>
                  <a:gd name="connsiteY0" fmla="*/ 115119 h 417671"/>
                  <a:gd name="connsiteX1" fmla="*/ 274097 w 305211"/>
                  <a:gd name="connsiteY1" fmla="*/ 115119 h 417671"/>
                  <a:gd name="connsiteX2" fmla="*/ 259905 w 305211"/>
                  <a:gd name="connsiteY2" fmla="*/ 118739 h 417671"/>
                  <a:gd name="connsiteX3" fmla="*/ 259905 w 305211"/>
                  <a:gd name="connsiteY3" fmla="*/ 110643 h 417671"/>
                  <a:gd name="connsiteX4" fmla="*/ 231330 w 305211"/>
                  <a:gd name="connsiteY4" fmla="*/ 83782 h 417671"/>
                  <a:gd name="connsiteX5" fmla="*/ 228472 w 305211"/>
                  <a:gd name="connsiteY5" fmla="*/ 83782 h 417671"/>
                  <a:gd name="connsiteX6" fmla="*/ 214185 w 305211"/>
                  <a:gd name="connsiteY6" fmla="*/ 87401 h 417671"/>
                  <a:gd name="connsiteX7" fmla="*/ 214185 w 305211"/>
                  <a:gd name="connsiteY7" fmla="*/ 86830 h 417671"/>
                  <a:gd name="connsiteX8" fmla="*/ 179895 w 305211"/>
                  <a:gd name="connsiteY8" fmla="*/ 54731 h 417671"/>
                  <a:gd name="connsiteX9" fmla="*/ 159892 w 305211"/>
                  <a:gd name="connsiteY9" fmla="*/ 60826 h 417671"/>
                  <a:gd name="connsiteX10" fmla="*/ 159892 w 305211"/>
                  <a:gd name="connsiteY10" fmla="*/ 46634 h 417671"/>
                  <a:gd name="connsiteX11" fmla="*/ 134175 w 305211"/>
                  <a:gd name="connsiteY11" fmla="*/ 14821 h 417671"/>
                  <a:gd name="connsiteX12" fmla="*/ 134175 w 305211"/>
                  <a:gd name="connsiteY12" fmla="*/ -133 h 417671"/>
                  <a:gd name="connsiteX13" fmla="*/ 27780 w 305211"/>
                  <a:gd name="connsiteY13" fmla="*/ -133 h 417671"/>
                  <a:gd name="connsiteX14" fmla="*/ 27780 w 305211"/>
                  <a:gd name="connsiteY14" fmla="*/ 106165 h 417671"/>
                  <a:gd name="connsiteX15" fmla="*/ 88836 w 305211"/>
                  <a:gd name="connsiteY15" fmla="*/ 106165 h 417671"/>
                  <a:gd name="connsiteX16" fmla="*/ 88836 w 305211"/>
                  <a:gd name="connsiteY16" fmla="*/ 209035 h 417671"/>
                  <a:gd name="connsiteX17" fmla="*/ 64071 w 305211"/>
                  <a:gd name="connsiteY17" fmla="*/ 177603 h 417671"/>
                  <a:gd name="connsiteX18" fmla="*/ 14826 w 305211"/>
                  <a:gd name="connsiteY18" fmla="*/ 170269 h 417671"/>
                  <a:gd name="connsiteX19" fmla="*/ 348 w 305211"/>
                  <a:gd name="connsiteY19" fmla="*/ 192462 h 417671"/>
                  <a:gd name="connsiteX20" fmla="*/ 6444 w 305211"/>
                  <a:gd name="connsiteY20" fmla="*/ 216560 h 417671"/>
                  <a:gd name="connsiteX21" fmla="*/ 94074 w 305211"/>
                  <a:gd name="connsiteY21" fmla="*/ 352006 h 417671"/>
                  <a:gd name="connsiteX22" fmla="*/ 105123 w 305211"/>
                  <a:gd name="connsiteY22" fmla="*/ 381343 h 417671"/>
                  <a:gd name="connsiteX23" fmla="*/ 105123 w 305211"/>
                  <a:gd name="connsiteY23" fmla="*/ 417538 h 417671"/>
                  <a:gd name="connsiteX24" fmla="*/ 119411 w 305211"/>
                  <a:gd name="connsiteY24" fmla="*/ 417538 h 417671"/>
                  <a:gd name="connsiteX25" fmla="*/ 119411 w 305211"/>
                  <a:gd name="connsiteY25" fmla="*/ 381343 h 417671"/>
                  <a:gd name="connsiteX26" fmla="*/ 105600 w 305211"/>
                  <a:gd name="connsiteY26" fmla="*/ 343243 h 417671"/>
                  <a:gd name="connsiteX27" fmla="*/ 18065 w 305211"/>
                  <a:gd name="connsiteY27" fmla="*/ 207892 h 417671"/>
                  <a:gd name="connsiteX28" fmla="*/ 14445 w 305211"/>
                  <a:gd name="connsiteY28" fmla="*/ 194272 h 417671"/>
                  <a:gd name="connsiteX29" fmla="*/ 22732 w 305211"/>
                  <a:gd name="connsiteY29" fmla="*/ 181699 h 417671"/>
                  <a:gd name="connsiteX30" fmla="*/ 52831 w 305211"/>
                  <a:gd name="connsiteY30" fmla="*/ 185985 h 417671"/>
                  <a:gd name="connsiteX31" fmla="*/ 90931 w 305211"/>
                  <a:gd name="connsiteY31" fmla="*/ 234848 h 417671"/>
                  <a:gd name="connsiteX32" fmla="*/ 102171 w 305211"/>
                  <a:gd name="connsiteY32" fmla="*/ 225990 h 417671"/>
                  <a:gd name="connsiteX33" fmla="*/ 101313 w 305211"/>
                  <a:gd name="connsiteY33" fmla="*/ 225037 h 417671"/>
                  <a:gd name="connsiteX34" fmla="*/ 102742 w 305211"/>
                  <a:gd name="connsiteY34" fmla="*/ 225037 h 417671"/>
                  <a:gd name="connsiteX35" fmla="*/ 102742 w 305211"/>
                  <a:gd name="connsiteY35" fmla="*/ 46634 h 417671"/>
                  <a:gd name="connsiteX36" fmla="*/ 125993 w 305211"/>
                  <a:gd name="connsiteY36" fmla="*/ 27403 h 417671"/>
                  <a:gd name="connsiteX37" fmla="*/ 145224 w 305211"/>
                  <a:gd name="connsiteY37" fmla="*/ 46634 h 417671"/>
                  <a:gd name="connsiteX38" fmla="*/ 145224 w 305211"/>
                  <a:gd name="connsiteY38" fmla="*/ 193605 h 417671"/>
                  <a:gd name="connsiteX39" fmla="*/ 159511 w 305211"/>
                  <a:gd name="connsiteY39" fmla="*/ 193605 h 417671"/>
                  <a:gd name="connsiteX40" fmla="*/ 159511 w 305211"/>
                  <a:gd name="connsiteY40" fmla="*/ 86830 h 417671"/>
                  <a:gd name="connsiteX41" fmla="*/ 181466 w 305211"/>
                  <a:gd name="connsiteY41" fmla="*/ 68780 h 417671"/>
                  <a:gd name="connsiteX42" fmla="*/ 199516 w 305211"/>
                  <a:gd name="connsiteY42" fmla="*/ 86830 h 417671"/>
                  <a:gd name="connsiteX43" fmla="*/ 199516 w 305211"/>
                  <a:gd name="connsiteY43" fmla="*/ 100355 h 417671"/>
                  <a:gd name="connsiteX44" fmla="*/ 199516 w 305211"/>
                  <a:gd name="connsiteY44" fmla="*/ 100355 h 417671"/>
                  <a:gd name="connsiteX45" fmla="*/ 199516 w 305211"/>
                  <a:gd name="connsiteY45" fmla="*/ 190271 h 417671"/>
                  <a:gd name="connsiteX46" fmla="*/ 213804 w 305211"/>
                  <a:gd name="connsiteY46" fmla="*/ 190271 h 417671"/>
                  <a:gd name="connsiteX47" fmla="*/ 213804 w 305211"/>
                  <a:gd name="connsiteY47" fmla="*/ 110643 h 417671"/>
                  <a:gd name="connsiteX48" fmla="*/ 213804 w 305211"/>
                  <a:gd name="connsiteY48" fmla="*/ 110643 h 417671"/>
                  <a:gd name="connsiteX49" fmla="*/ 228091 w 305211"/>
                  <a:gd name="connsiteY49" fmla="*/ 98069 h 417671"/>
                  <a:gd name="connsiteX50" fmla="*/ 230949 w 305211"/>
                  <a:gd name="connsiteY50" fmla="*/ 98069 h 417671"/>
                  <a:gd name="connsiteX51" fmla="*/ 245236 w 305211"/>
                  <a:gd name="connsiteY51" fmla="*/ 110643 h 417671"/>
                  <a:gd name="connsiteX52" fmla="*/ 245236 w 305211"/>
                  <a:gd name="connsiteY52" fmla="*/ 141980 h 417671"/>
                  <a:gd name="connsiteX53" fmla="*/ 245236 w 305211"/>
                  <a:gd name="connsiteY53" fmla="*/ 141980 h 417671"/>
                  <a:gd name="connsiteX54" fmla="*/ 245236 w 305211"/>
                  <a:gd name="connsiteY54" fmla="*/ 193605 h 417671"/>
                  <a:gd name="connsiteX55" fmla="*/ 259524 w 305211"/>
                  <a:gd name="connsiteY55" fmla="*/ 193605 h 417671"/>
                  <a:gd name="connsiteX56" fmla="*/ 259524 w 305211"/>
                  <a:gd name="connsiteY56" fmla="*/ 141694 h 417671"/>
                  <a:gd name="connsiteX57" fmla="*/ 273716 w 305211"/>
                  <a:gd name="connsiteY57" fmla="*/ 129406 h 417671"/>
                  <a:gd name="connsiteX58" fmla="*/ 276573 w 305211"/>
                  <a:gd name="connsiteY58" fmla="*/ 129406 h 417671"/>
                  <a:gd name="connsiteX59" fmla="*/ 290861 w 305211"/>
                  <a:gd name="connsiteY59" fmla="*/ 141980 h 417671"/>
                  <a:gd name="connsiteX60" fmla="*/ 290861 w 305211"/>
                  <a:gd name="connsiteY60" fmla="*/ 417538 h 417671"/>
                  <a:gd name="connsiteX61" fmla="*/ 305148 w 305211"/>
                  <a:gd name="connsiteY61" fmla="*/ 417538 h 417671"/>
                  <a:gd name="connsiteX62" fmla="*/ 305148 w 305211"/>
                  <a:gd name="connsiteY62" fmla="*/ 141980 h 417671"/>
                  <a:gd name="connsiteX63" fmla="*/ 276954 w 305211"/>
                  <a:gd name="connsiteY63" fmla="*/ 115119 h 417671"/>
                  <a:gd name="connsiteX64" fmla="*/ 88836 w 305211"/>
                  <a:gd name="connsiteY64" fmla="*/ 46634 h 417671"/>
                  <a:gd name="connsiteX65" fmla="*/ 88836 w 305211"/>
                  <a:gd name="connsiteY65" fmla="*/ 91878 h 417671"/>
                  <a:gd name="connsiteX66" fmla="*/ 42068 w 305211"/>
                  <a:gd name="connsiteY66" fmla="*/ 91878 h 417671"/>
                  <a:gd name="connsiteX67" fmla="*/ 42068 w 305211"/>
                  <a:gd name="connsiteY67" fmla="*/ 13964 h 417671"/>
                  <a:gd name="connsiteX68" fmla="*/ 117030 w 305211"/>
                  <a:gd name="connsiteY68" fmla="*/ 13964 h 417671"/>
                  <a:gd name="connsiteX69" fmla="*/ 88836 w 305211"/>
                  <a:gd name="connsiteY69" fmla="*/ 46634 h 41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305211" h="417671">
                    <a:moveTo>
                      <a:pt x="276954" y="115119"/>
                    </a:moveTo>
                    <a:lnTo>
                      <a:pt x="274097" y="115119"/>
                    </a:lnTo>
                    <a:cubicBezTo>
                      <a:pt x="269134" y="115119"/>
                      <a:pt x="264258" y="116367"/>
                      <a:pt x="259905" y="118739"/>
                    </a:cubicBezTo>
                    <a:lnTo>
                      <a:pt x="259905" y="110643"/>
                    </a:lnTo>
                    <a:cubicBezTo>
                      <a:pt x="259390" y="95355"/>
                      <a:pt x="246617" y="83353"/>
                      <a:pt x="231330" y="83782"/>
                    </a:cubicBezTo>
                    <a:lnTo>
                      <a:pt x="228472" y="83782"/>
                    </a:lnTo>
                    <a:cubicBezTo>
                      <a:pt x="223481" y="83772"/>
                      <a:pt x="218566" y="85010"/>
                      <a:pt x="214185" y="87401"/>
                    </a:cubicBezTo>
                    <a:lnTo>
                      <a:pt x="214185" y="86830"/>
                    </a:lnTo>
                    <a:cubicBezTo>
                      <a:pt x="213508" y="68532"/>
                      <a:pt x="198202" y="54197"/>
                      <a:pt x="179895" y="54731"/>
                    </a:cubicBezTo>
                    <a:cubicBezTo>
                      <a:pt x="172770" y="54702"/>
                      <a:pt x="165798" y="56826"/>
                      <a:pt x="159892" y="60826"/>
                    </a:cubicBezTo>
                    <a:lnTo>
                      <a:pt x="159892" y="46634"/>
                    </a:lnTo>
                    <a:cubicBezTo>
                      <a:pt x="159502" y="31432"/>
                      <a:pt x="148957" y="18393"/>
                      <a:pt x="134175" y="14821"/>
                    </a:cubicBezTo>
                    <a:lnTo>
                      <a:pt x="134175" y="-133"/>
                    </a:lnTo>
                    <a:lnTo>
                      <a:pt x="27780" y="-133"/>
                    </a:lnTo>
                    <a:lnTo>
                      <a:pt x="27780" y="106165"/>
                    </a:lnTo>
                    <a:lnTo>
                      <a:pt x="88836" y="106165"/>
                    </a:lnTo>
                    <a:lnTo>
                      <a:pt x="88836" y="209035"/>
                    </a:lnTo>
                    <a:lnTo>
                      <a:pt x="64071" y="177603"/>
                    </a:lnTo>
                    <a:cubicBezTo>
                      <a:pt x="51945" y="162935"/>
                      <a:pt x="30705" y="159772"/>
                      <a:pt x="14826" y="170269"/>
                    </a:cubicBezTo>
                    <a:cubicBezTo>
                      <a:pt x="7073" y="175279"/>
                      <a:pt x="1815" y="183347"/>
                      <a:pt x="348" y="192462"/>
                    </a:cubicBezTo>
                    <a:cubicBezTo>
                      <a:pt x="-1052" y="200996"/>
                      <a:pt x="1158" y="209721"/>
                      <a:pt x="6444" y="216560"/>
                    </a:cubicBezTo>
                    <a:lnTo>
                      <a:pt x="94074" y="352006"/>
                    </a:lnTo>
                    <a:cubicBezTo>
                      <a:pt x="100628" y="360455"/>
                      <a:pt x="104476" y="370675"/>
                      <a:pt x="105123" y="381343"/>
                    </a:cubicBezTo>
                    <a:lnTo>
                      <a:pt x="105123" y="417538"/>
                    </a:lnTo>
                    <a:lnTo>
                      <a:pt x="119411" y="417538"/>
                    </a:lnTo>
                    <a:lnTo>
                      <a:pt x="119411" y="381343"/>
                    </a:lnTo>
                    <a:cubicBezTo>
                      <a:pt x="118944" y="367503"/>
                      <a:pt x="114106" y="354168"/>
                      <a:pt x="105600" y="343243"/>
                    </a:cubicBezTo>
                    <a:lnTo>
                      <a:pt x="18065" y="207892"/>
                    </a:lnTo>
                    <a:cubicBezTo>
                      <a:pt x="15026" y="204044"/>
                      <a:pt x="13712" y="199120"/>
                      <a:pt x="14445" y="194272"/>
                    </a:cubicBezTo>
                    <a:cubicBezTo>
                      <a:pt x="15360" y="189119"/>
                      <a:pt x="18360" y="184575"/>
                      <a:pt x="22732" y="181699"/>
                    </a:cubicBezTo>
                    <a:cubicBezTo>
                      <a:pt x="32438" y="175460"/>
                      <a:pt x="45249" y="177279"/>
                      <a:pt x="52831" y="185985"/>
                    </a:cubicBezTo>
                    <a:lnTo>
                      <a:pt x="90931" y="234848"/>
                    </a:lnTo>
                    <a:lnTo>
                      <a:pt x="102171" y="225990"/>
                    </a:lnTo>
                    <a:lnTo>
                      <a:pt x="101313" y="225037"/>
                    </a:lnTo>
                    <a:lnTo>
                      <a:pt x="102742" y="225037"/>
                    </a:lnTo>
                    <a:lnTo>
                      <a:pt x="102742" y="46634"/>
                    </a:lnTo>
                    <a:cubicBezTo>
                      <a:pt x="103857" y="34899"/>
                      <a:pt x="114267" y="26298"/>
                      <a:pt x="125993" y="27403"/>
                    </a:cubicBezTo>
                    <a:cubicBezTo>
                      <a:pt x="136184" y="28375"/>
                      <a:pt x="144262" y="36442"/>
                      <a:pt x="145224" y="46634"/>
                    </a:cubicBezTo>
                    <a:lnTo>
                      <a:pt x="145224" y="193605"/>
                    </a:lnTo>
                    <a:lnTo>
                      <a:pt x="159511" y="193605"/>
                    </a:lnTo>
                    <a:lnTo>
                      <a:pt x="159511" y="86830"/>
                    </a:lnTo>
                    <a:cubicBezTo>
                      <a:pt x="160587" y="75781"/>
                      <a:pt x="170417" y="67704"/>
                      <a:pt x="181466" y="68780"/>
                    </a:cubicBezTo>
                    <a:cubicBezTo>
                      <a:pt x="191020" y="69714"/>
                      <a:pt x="198583" y="77276"/>
                      <a:pt x="199516" y="86830"/>
                    </a:cubicBezTo>
                    <a:lnTo>
                      <a:pt x="199516" y="100355"/>
                    </a:lnTo>
                    <a:lnTo>
                      <a:pt x="199516" y="100355"/>
                    </a:lnTo>
                    <a:lnTo>
                      <a:pt x="199516" y="190271"/>
                    </a:lnTo>
                    <a:lnTo>
                      <a:pt x="213804" y="190271"/>
                    </a:lnTo>
                    <a:lnTo>
                      <a:pt x="213804" y="110643"/>
                    </a:lnTo>
                    <a:lnTo>
                      <a:pt x="213804" y="110643"/>
                    </a:lnTo>
                    <a:cubicBezTo>
                      <a:pt x="214308" y="103241"/>
                      <a:pt x="220690" y="97631"/>
                      <a:pt x="228091" y="98069"/>
                    </a:cubicBezTo>
                    <a:lnTo>
                      <a:pt x="230949" y="98069"/>
                    </a:lnTo>
                    <a:cubicBezTo>
                      <a:pt x="238350" y="97631"/>
                      <a:pt x="244731" y="103241"/>
                      <a:pt x="245236" y="110643"/>
                    </a:cubicBezTo>
                    <a:lnTo>
                      <a:pt x="245236" y="141980"/>
                    </a:lnTo>
                    <a:lnTo>
                      <a:pt x="245236" y="141980"/>
                    </a:lnTo>
                    <a:lnTo>
                      <a:pt x="245236" y="193605"/>
                    </a:lnTo>
                    <a:lnTo>
                      <a:pt x="259524" y="193605"/>
                    </a:lnTo>
                    <a:lnTo>
                      <a:pt x="259524" y="141694"/>
                    </a:lnTo>
                    <a:cubicBezTo>
                      <a:pt x="260181" y="134445"/>
                      <a:pt x="266448" y="129016"/>
                      <a:pt x="273716" y="129406"/>
                    </a:cubicBezTo>
                    <a:lnTo>
                      <a:pt x="276573" y="129406"/>
                    </a:lnTo>
                    <a:cubicBezTo>
                      <a:pt x="283974" y="128968"/>
                      <a:pt x="290347" y="134579"/>
                      <a:pt x="290861" y="141980"/>
                    </a:cubicBezTo>
                    <a:lnTo>
                      <a:pt x="290861" y="417538"/>
                    </a:lnTo>
                    <a:lnTo>
                      <a:pt x="305148" y="417538"/>
                    </a:lnTo>
                    <a:lnTo>
                      <a:pt x="305148" y="141980"/>
                    </a:lnTo>
                    <a:cubicBezTo>
                      <a:pt x="304682" y="126825"/>
                      <a:pt x="292118" y="114852"/>
                      <a:pt x="276954" y="115119"/>
                    </a:cubicBezTo>
                    <a:close/>
                    <a:moveTo>
                      <a:pt x="88836" y="46634"/>
                    </a:moveTo>
                    <a:lnTo>
                      <a:pt x="88836" y="91878"/>
                    </a:lnTo>
                    <a:lnTo>
                      <a:pt x="42068" y="91878"/>
                    </a:lnTo>
                    <a:lnTo>
                      <a:pt x="42068" y="13964"/>
                    </a:lnTo>
                    <a:lnTo>
                      <a:pt x="117030" y="13964"/>
                    </a:lnTo>
                    <a:cubicBezTo>
                      <a:pt x="100999" y="16659"/>
                      <a:pt x="89160" y="30385"/>
                      <a:pt x="88836" y="466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15643D4-A436-436A-AEAC-4A0BD15C95FA}"/>
                  </a:ext>
                </a:extLst>
              </p:cNvPr>
              <p:cNvSpPr/>
              <p:nvPr/>
            </p:nvSpPr>
            <p:spPr>
              <a:xfrm>
                <a:off x="1834446" y="4808380"/>
                <a:ext cx="106394" cy="106394"/>
              </a:xfrm>
              <a:custGeom>
                <a:avLst/>
                <a:gdLst>
                  <a:gd name="connsiteX0" fmla="*/ -63 w 106394"/>
                  <a:gd name="connsiteY0" fmla="*/ 106261 h 106394"/>
                  <a:gd name="connsiteX1" fmla="*/ 106331 w 106394"/>
                  <a:gd name="connsiteY1" fmla="*/ 106261 h 106394"/>
                  <a:gd name="connsiteX2" fmla="*/ 106331 w 106394"/>
                  <a:gd name="connsiteY2" fmla="*/ -133 h 106394"/>
                  <a:gd name="connsiteX3" fmla="*/ -63 w 106394"/>
                  <a:gd name="connsiteY3" fmla="*/ -133 h 106394"/>
                  <a:gd name="connsiteX4" fmla="*/ 14225 w 106394"/>
                  <a:gd name="connsiteY4" fmla="*/ 14154 h 106394"/>
                  <a:gd name="connsiteX5" fmla="*/ 92044 w 106394"/>
                  <a:gd name="connsiteY5" fmla="*/ 14154 h 106394"/>
                  <a:gd name="connsiteX6" fmla="*/ 92044 w 106394"/>
                  <a:gd name="connsiteY6" fmla="*/ 91973 h 106394"/>
                  <a:gd name="connsiteX7" fmla="*/ 14225 w 106394"/>
                  <a:gd name="connsiteY7" fmla="*/ 91973 h 10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394">
                    <a:moveTo>
                      <a:pt x="-63" y="106261"/>
                    </a:moveTo>
                    <a:lnTo>
                      <a:pt x="106331" y="106261"/>
                    </a:lnTo>
                    <a:lnTo>
                      <a:pt x="106331" y="-133"/>
                    </a:lnTo>
                    <a:lnTo>
                      <a:pt x="-63" y="-133"/>
                    </a:lnTo>
                    <a:close/>
                    <a:moveTo>
                      <a:pt x="14225" y="14154"/>
                    </a:moveTo>
                    <a:lnTo>
                      <a:pt x="92044" y="14154"/>
                    </a:lnTo>
                    <a:lnTo>
                      <a:pt x="92044" y="91973"/>
                    </a:lnTo>
                    <a:lnTo>
                      <a:pt x="14225" y="9197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ED7ACAE-C9CC-4C76-A292-AF18349A3E43}"/>
                  </a:ext>
                </a:extLst>
              </p:cNvPr>
              <p:cNvSpPr/>
              <p:nvPr/>
            </p:nvSpPr>
            <p:spPr>
              <a:xfrm>
                <a:off x="1973225" y="4808380"/>
                <a:ext cx="106394" cy="106394"/>
              </a:xfrm>
              <a:custGeom>
                <a:avLst/>
                <a:gdLst>
                  <a:gd name="connsiteX0" fmla="*/ -63 w 106394"/>
                  <a:gd name="connsiteY0" fmla="*/ 106261 h 106394"/>
                  <a:gd name="connsiteX1" fmla="*/ 106332 w 106394"/>
                  <a:gd name="connsiteY1" fmla="*/ 106261 h 106394"/>
                  <a:gd name="connsiteX2" fmla="*/ 106332 w 106394"/>
                  <a:gd name="connsiteY2" fmla="*/ -133 h 106394"/>
                  <a:gd name="connsiteX3" fmla="*/ -63 w 106394"/>
                  <a:gd name="connsiteY3" fmla="*/ -133 h 106394"/>
                  <a:gd name="connsiteX4" fmla="*/ 14225 w 106394"/>
                  <a:gd name="connsiteY4" fmla="*/ 14154 h 106394"/>
                  <a:gd name="connsiteX5" fmla="*/ 92044 w 106394"/>
                  <a:gd name="connsiteY5" fmla="*/ 14154 h 106394"/>
                  <a:gd name="connsiteX6" fmla="*/ 92044 w 106394"/>
                  <a:gd name="connsiteY6" fmla="*/ 91973 h 106394"/>
                  <a:gd name="connsiteX7" fmla="*/ 14225 w 106394"/>
                  <a:gd name="connsiteY7" fmla="*/ 91973 h 10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394">
                    <a:moveTo>
                      <a:pt x="-63" y="106261"/>
                    </a:moveTo>
                    <a:lnTo>
                      <a:pt x="106332" y="106261"/>
                    </a:lnTo>
                    <a:lnTo>
                      <a:pt x="106332" y="-133"/>
                    </a:lnTo>
                    <a:lnTo>
                      <a:pt x="-63" y="-133"/>
                    </a:lnTo>
                    <a:close/>
                    <a:moveTo>
                      <a:pt x="14225" y="14154"/>
                    </a:moveTo>
                    <a:lnTo>
                      <a:pt x="92044" y="14154"/>
                    </a:lnTo>
                    <a:lnTo>
                      <a:pt x="92044" y="91973"/>
                    </a:lnTo>
                    <a:lnTo>
                      <a:pt x="14225" y="9197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EC1DFDF-C0EC-4882-A6BE-F5629BACB4B1}"/>
                  </a:ext>
                </a:extLst>
              </p:cNvPr>
              <p:cNvSpPr/>
              <p:nvPr/>
            </p:nvSpPr>
            <p:spPr>
              <a:xfrm>
                <a:off x="2112004" y="4808380"/>
                <a:ext cx="106394" cy="106394"/>
              </a:xfrm>
              <a:custGeom>
                <a:avLst/>
                <a:gdLst>
                  <a:gd name="connsiteX0" fmla="*/ 106331 w 106394"/>
                  <a:gd name="connsiteY0" fmla="*/ -133 h 106394"/>
                  <a:gd name="connsiteX1" fmla="*/ -63 w 106394"/>
                  <a:gd name="connsiteY1" fmla="*/ -133 h 106394"/>
                  <a:gd name="connsiteX2" fmla="*/ -63 w 106394"/>
                  <a:gd name="connsiteY2" fmla="*/ 106261 h 106394"/>
                  <a:gd name="connsiteX3" fmla="*/ 106331 w 106394"/>
                  <a:gd name="connsiteY3" fmla="*/ 106261 h 106394"/>
                  <a:gd name="connsiteX4" fmla="*/ 92044 w 106394"/>
                  <a:gd name="connsiteY4" fmla="*/ 91973 h 106394"/>
                  <a:gd name="connsiteX5" fmla="*/ 14225 w 106394"/>
                  <a:gd name="connsiteY5" fmla="*/ 91973 h 106394"/>
                  <a:gd name="connsiteX6" fmla="*/ 14225 w 106394"/>
                  <a:gd name="connsiteY6" fmla="*/ 14154 h 106394"/>
                  <a:gd name="connsiteX7" fmla="*/ 92044 w 106394"/>
                  <a:gd name="connsiteY7" fmla="*/ 14154 h 10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394">
                    <a:moveTo>
                      <a:pt x="106331" y="-133"/>
                    </a:moveTo>
                    <a:lnTo>
                      <a:pt x="-63" y="-133"/>
                    </a:lnTo>
                    <a:lnTo>
                      <a:pt x="-63" y="106261"/>
                    </a:lnTo>
                    <a:lnTo>
                      <a:pt x="106331" y="106261"/>
                    </a:lnTo>
                    <a:close/>
                    <a:moveTo>
                      <a:pt x="92044" y="91973"/>
                    </a:moveTo>
                    <a:lnTo>
                      <a:pt x="14225" y="91973"/>
                    </a:lnTo>
                    <a:lnTo>
                      <a:pt x="14225" y="14154"/>
                    </a:lnTo>
                    <a:lnTo>
                      <a:pt x="92044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51B9B4E-EED7-4FB9-8BA5-D356B22743C9}"/>
                  </a:ext>
                </a:extLst>
              </p:cNvPr>
              <p:cNvSpPr/>
              <p:nvPr/>
            </p:nvSpPr>
            <p:spPr>
              <a:xfrm>
                <a:off x="1834446" y="4937158"/>
                <a:ext cx="106394" cy="106298"/>
              </a:xfrm>
              <a:custGeom>
                <a:avLst/>
                <a:gdLst>
                  <a:gd name="connsiteX0" fmla="*/ -63 w 106394"/>
                  <a:gd name="connsiteY0" fmla="*/ 106165 h 106298"/>
                  <a:gd name="connsiteX1" fmla="*/ 106331 w 106394"/>
                  <a:gd name="connsiteY1" fmla="*/ 106165 h 106298"/>
                  <a:gd name="connsiteX2" fmla="*/ 106331 w 106394"/>
                  <a:gd name="connsiteY2" fmla="*/ -133 h 106298"/>
                  <a:gd name="connsiteX3" fmla="*/ -63 w 106394"/>
                  <a:gd name="connsiteY3" fmla="*/ -133 h 106298"/>
                  <a:gd name="connsiteX4" fmla="*/ 14225 w 106394"/>
                  <a:gd name="connsiteY4" fmla="*/ 14154 h 106298"/>
                  <a:gd name="connsiteX5" fmla="*/ 92044 w 106394"/>
                  <a:gd name="connsiteY5" fmla="*/ 14154 h 106298"/>
                  <a:gd name="connsiteX6" fmla="*/ 92044 w 106394"/>
                  <a:gd name="connsiteY6" fmla="*/ 91878 h 106298"/>
                  <a:gd name="connsiteX7" fmla="*/ 14225 w 106394"/>
                  <a:gd name="connsiteY7" fmla="*/ 91878 h 10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298">
                    <a:moveTo>
                      <a:pt x="-63" y="106165"/>
                    </a:moveTo>
                    <a:lnTo>
                      <a:pt x="106331" y="106165"/>
                    </a:lnTo>
                    <a:lnTo>
                      <a:pt x="106331" y="-133"/>
                    </a:lnTo>
                    <a:lnTo>
                      <a:pt x="-63" y="-133"/>
                    </a:lnTo>
                    <a:close/>
                    <a:moveTo>
                      <a:pt x="14225" y="14154"/>
                    </a:moveTo>
                    <a:lnTo>
                      <a:pt x="92044" y="14154"/>
                    </a:lnTo>
                    <a:lnTo>
                      <a:pt x="92044" y="91878"/>
                    </a:lnTo>
                    <a:lnTo>
                      <a:pt x="14225" y="91878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1E7A3094-4D22-40DA-BEDA-16BB737B9D3A}"/>
                  </a:ext>
                </a:extLst>
              </p:cNvPr>
              <p:cNvSpPr/>
              <p:nvPr/>
            </p:nvSpPr>
            <p:spPr>
              <a:xfrm>
                <a:off x="1973225" y="4937158"/>
                <a:ext cx="106394" cy="106298"/>
              </a:xfrm>
              <a:custGeom>
                <a:avLst/>
                <a:gdLst>
                  <a:gd name="connsiteX0" fmla="*/ -63 w 106394"/>
                  <a:gd name="connsiteY0" fmla="*/ 106165 h 106298"/>
                  <a:gd name="connsiteX1" fmla="*/ 106332 w 106394"/>
                  <a:gd name="connsiteY1" fmla="*/ 106165 h 106298"/>
                  <a:gd name="connsiteX2" fmla="*/ 106332 w 106394"/>
                  <a:gd name="connsiteY2" fmla="*/ -133 h 106298"/>
                  <a:gd name="connsiteX3" fmla="*/ -63 w 106394"/>
                  <a:gd name="connsiteY3" fmla="*/ -133 h 106298"/>
                  <a:gd name="connsiteX4" fmla="*/ 14225 w 106394"/>
                  <a:gd name="connsiteY4" fmla="*/ 14154 h 106298"/>
                  <a:gd name="connsiteX5" fmla="*/ 92044 w 106394"/>
                  <a:gd name="connsiteY5" fmla="*/ 14154 h 106298"/>
                  <a:gd name="connsiteX6" fmla="*/ 92044 w 106394"/>
                  <a:gd name="connsiteY6" fmla="*/ 91878 h 106298"/>
                  <a:gd name="connsiteX7" fmla="*/ 14225 w 106394"/>
                  <a:gd name="connsiteY7" fmla="*/ 91878 h 106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298">
                    <a:moveTo>
                      <a:pt x="-63" y="106165"/>
                    </a:moveTo>
                    <a:lnTo>
                      <a:pt x="106332" y="106165"/>
                    </a:lnTo>
                    <a:lnTo>
                      <a:pt x="106332" y="-133"/>
                    </a:lnTo>
                    <a:lnTo>
                      <a:pt x="-63" y="-133"/>
                    </a:lnTo>
                    <a:close/>
                    <a:moveTo>
                      <a:pt x="14225" y="14154"/>
                    </a:moveTo>
                    <a:lnTo>
                      <a:pt x="92044" y="14154"/>
                    </a:lnTo>
                    <a:lnTo>
                      <a:pt x="92044" y="91878"/>
                    </a:lnTo>
                    <a:lnTo>
                      <a:pt x="14225" y="91878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1735F38-4C68-49B3-B431-9C1B8B946F73}"/>
                  </a:ext>
                </a:extLst>
              </p:cNvPr>
              <p:cNvSpPr/>
              <p:nvPr/>
            </p:nvSpPr>
            <p:spPr>
              <a:xfrm>
                <a:off x="1834446" y="5065555"/>
                <a:ext cx="106394" cy="106680"/>
              </a:xfrm>
              <a:custGeom>
                <a:avLst/>
                <a:gdLst>
                  <a:gd name="connsiteX0" fmla="*/ -63 w 106394"/>
                  <a:gd name="connsiteY0" fmla="*/ 106547 h 106680"/>
                  <a:gd name="connsiteX1" fmla="*/ 106331 w 106394"/>
                  <a:gd name="connsiteY1" fmla="*/ 106547 h 106680"/>
                  <a:gd name="connsiteX2" fmla="*/ 106331 w 106394"/>
                  <a:gd name="connsiteY2" fmla="*/ -133 h 106680"/>
                  <a:gd name="connsiteX3" fmla="*/ -63 w 106394"/>
                  <a:gd name="connsiteY3" fmla="*/ -133 h 106680"/>
                  <a:gd name="connsiteX4" fmla="*/ 14225 w 106394"/>
                  <a:gd name="connsiteY4" fmla="*/ 14440 h 106680"/>
                  <a:gd name="connsiteX5" fmla="*/ 92044 w 106394"/>
                  <a:gd name="connsiteY5" fmla="*/ 14440 h 106680"/>
                  <a:gd name="connsiteX6" fmla="*/ 92044 w 106394"/>
                  <a:gd name="connsiteY6" fmla="*/ 92259 h 106680"/>
                  <a:gd name="connsiteX7" fmla="*/ 14225 w 106394"/>
                  <a:gd name="connsiteY7" fmla="*/ 92259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680">
                    <a:moveTo>
                      <a:pt x="-63" y="106547"/>
                    </a:moveTo>
                    <a:lnTo>
                      <a:pt x="106331" y="106547"/>
                    </a:lnTo>
                    <a:lnTo>
                      <a:pt x="106331" y="-133"/>
                    </a:lnTo>
                    <a:lnTo>
                      <a:pt x="-63" y="-133"/>
                    </a:lnTo>
                    <a:close/>
                    <a:moveTo>
                      <a:pt x="14225" y="14440"/>
                    </a:moveTo>
                    <a:lnTo>
                      <a:pt x="92044" y="14440"/>
                    </a:lnTo>
                    <a:lnTo>
                      <a:pt x="92044" y="92259"/>
                    </a:lnTo>
                    <a:lnTo>
                      <a:pt x="14225" y="9225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F49C1D-4A20-4589-8057-258DF629A6D4}"/>
                  </a:ext>
                </a:extLst>
              </p:cNvPr>
              <p:cNvSpPr/>
              <p:nvPr/>
            </p:nvSpPr>
            <p:spPr>
              <a:xfrm>
                <a:off x="1973225" y="5065555"/>
                <a:ext cx="106394" cy="106680"/>
              </a:xfrm>
              <a:custGeom>
                <a:avLst/>
                <a:gdLst>
                  <a:gd name="connsiteX0" fmla="*/ -63 w 106394"/>
                  <a:gd name="connsiteY0" fmla="*/ 106547 h 106680"/>
                  <a:gd name="connsiteX1" fmla="*/ 106332 w 106394"/>
                  <a:gd name="connsiteY1" fmla="*/ 106547 h 106680"/>
                  <a:gd name="connsiteX2" fmla="*/ 106332 w 106394"/>
                  <a:gd name="connsiteY2" fmla="*/ -133 h 106680"/>
                  <a:gd name="connsiteX3" fmla="*/ -63 w 106394"/>
                  <a:gd name="connsiteY3" fmla="*/ -133 h 106680"/>
                  <a:gd name="connsiteX4" fmla="*/ 14225 w 106394"/>
                  <a:gd name="connsiteY4" fmla="*/ 14440 h 106680"/>
                  <a:gd name="connsiteX5" fmla="*/ 92044 w 106394"/>
                  <a:gd name="connsiteY5" fmla="*/ 14440 h 106680"/>
                  <a:gd name="connsiteX6" fmla="*/ 92044 w 106394"/>
                  <a:gd name="connsiteY6" fmla="*/ 92259 h 106680"/>
                  <a:gd name="connsiteX7" fmla="*/ 14225 w 106394"/>
                  <a:gd name="connsiteY7" fmla="*/ 92259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94" h="106680">
                    <a:moveTo>
                      <a:pt x="-63" y="106547"/>
                    </a:moveTo>
                    <a:lnTo>
                      <a:pt x="106332" y="106547"/>
                    </a:lnTo>
                    <a:lnTo>
                      <a:pt x="106332" y="-133"/>
                    </a:lnTo>
                    <a:lnTo>
                      <a:pt x="-63" y="-133"/>
                    </a:lnTo>
                    <a:close/>
                    <a:moveTo>
                      <a:pt x="14225" y="14440"/>
                    </a:moveTo>
                    <a:lnTo>
                      <a:pt x="92044" y="14440"/>
                    </a:lnTo>
                    <a:lnTo>
                      <a:pt x="92044" y="92259"/>
                    </a:lnTo>
                    <a:lnTo>
                      <a:pt x="14225" y="9225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DA6E7A9B-FF0E-42A5-ACF1-9E21AAEFDB23}"/>
                </a:ext>
              </a:extLst>
            </p:cNvPr>
            <p:cNvGrpSpPr/>
            <p:nvPr/>
          </p:nvGrpSpPr>
          <p:grpSpPr>
            <a:xfrm>
              <a:off x="4454433" y="3043101"/>
              <a:ext cx="554465" cy="562271"/>
              <a:chOff x="4454433" y="3043101"/>
              <a:chExt cx="554465" cy="562271"/>
            </a:xfrm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120AAC4-DBAF-41F7-8144-AB73D4A40525}"/>
                  </a:ext>
                </a:extLst>
              </p:cNvPr>
              <p:cNvSpPr/>
              <p:nvPr/>
            </p:nvSpPr>
            <p:spPr>
              <a:xfrm>
                <a:off x="4484205" y="3310097"/>
                <a:ext cx="295275" cy="295275"/>
              </a:xfrm>
              <a:custGeom>
                <a:avLst/>
                <a:gdLst>
                  <a:gd name="connsiteX0" fmla="*/ 147575 w 295275"/>
                  <a:gd name="connsiteY0" fmla="*/ 295142 h 295275"/>
                  <a:gd name="connsiteX1" fmla="*/ -63 w 295275"/>
                  <a:gd name="connsiteY1" fmla="*/ 147504 h 295275"/>
                  <a:gd name="connsiteX2" fmla="*/ 147575 w 295275"/>
                  <a:gd name="connsiteY2" fmla="*/ -133 h 295275"/>
                  <a:gd name="connsiteX3" fmla="*/ 295212 w 295275"/>
                  <a:gd name="connsiteY3" fmla="*/ 147504 h 295275"/>
                  <a:gd name="connsiteX4" fmla="*/ 147575 w 295275"/>
                  <a:gd name="connsiteY4" fmla="*/ 295142 h 295275"/>
                  <a:gd name="connsiteX5" fmla="*/ 147575 w 295275"/>
                  <a:gd name="connsiteY5" fmla="*/ 14154 h 295275"/>
                  <a:gd name="connsiteX6" fmla="*/ 14225 w 295275"/>
                  <a:gd name="connsiteY6" fmla="*/ 147504 h 295275"/>
                  <a:gd name="connsiteX7" fmla="*/ 147575 w 295275"/>
                  <a:gd name="connsiteY7" fmla="*/ 280854 h 295275"/>
                  <a:gd name="connsiteX8" fmla="*/ 280925 w 295275"/>
                  <a:gd name="connsiteY8" fmla="*/ 147504 h 295275"/>
                  <a:gd name="connsiteX9" fmla="*/ 147575 w 295275"/>
                  <a:gd name="connsiteY9" fmla="*/ 1415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5" h="295275">
                    <a:moveTo>
                      <a:pt x="147575" y="295142"/>
                    </a:moveTo>
                    <a:cubicBezTo>
                      <a:pt x="66041" y="295142"/>
                      <a:pt x="-63" y="229038"/>
                      <a:pt x="-63" y="147504"/>
                    </a:cubicBezTo>
                    <a:cubicBezTo>
                      <a:pt x="-63" y="65970"/>
                      <a:pt x="66041" y="-133"/>
                      <a:pt x="147575" y="-133"/>
                    </a:cubicBezTo>
                    <a:cubicBezTo>
                      <a:pt x="229109" y="-133"/>
                      <a:pt x="295212" y="65970"/>
                      <a:pt x="295212" y="147504"/>
                    </a:cubicBezTo>
                    <a:cubicBezTo>
                      <a:pt x="295108" y="229000"/>
                      <a:pt x="229071" y="295037"/>
                      <a:pt x="147575" y="295142"/>
                    </a:cubicBezTo>
                    <a:close/>
                    <a:moveTo>
                      <a:pt x="147575" y="14154"/>
                    </a:moveTo>
                    <a:cubicBezTo>
                      <a:pt x="73927" y="14154"/>
                      <a:pt x="14225" y="73857"/>
                      <a:pt x="14225" y="147504"/>
                    </a:cubicBezTo>
                    <a:cubicBezTo>
                      <a:pt x="14225" y="221151"/>
                      <a:pt x="73927" y="280854"/>
                      <a:pt x="147575" y="280854"/>
                    </a:cubicBezTo>
                    <a:cubicBezTo>
                      <a:pt x="221222" y="280854"/>
                      <a:pt x="280925" y="221151"/>
                      <a:pt x="280925" y="147504"/>
                    </a:cubicBezTo>
                    <a:cubicBezTo>
                      <a:pt x="280925" y="73857"/>
                      <a:pt x="221222" y="14154"/>
                      <a:pt x="147575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D53354B-8DC6-430D-932D-91CDAADC36BA}"/>
                  </a:ext>
                </a:extLst>
              </p:cNvPr>
              <p:cNvSpPr/>
              <p:nvPr/>
            </p:nvSpPr>
            <p:spPr>
              <a:xfrm>
                <a:off x="4781266" y="3272844"/>
                <a:ext cx="227632" cy="328558"/>
              </a:xfrm>
              <a:custGeom>
                <a:avLst/>
                <a:gdLst>
                  <a:gd name="connsiteX0" fmla="*/ 113213 w 227632"/>
                  <a:gd name="connsiteY0" fmla="*/ 328394 h 328558"/>
                  <a:gd name="connsiteX1" fmla="*/ 109689 w 227632"/>
                  <a:gd name="connsiteY1" fmla="*/ 327441 h 328558"/>
                  <a:gd name="connsiteX2" fmla="*/ 3580 w 227632"/>
                  <a:gd name="connsiteY2" fmla="*/ 268577 h 328558"/>
                  <a:gd name="connsiteX3" fmla="*/ -39 w 227632"/>
                  <a:gd name="connsiteY3" fmla="*/ 263053 h 328558"/>
                  <a:gd name="connsiteX4" fmla="*/ 2533 w 227632"/>
                  <a:gd name="connsiteY4" fmla="*/ 256956 h 328558"/>
                  <a:gd name="connsiteX5" fmla="*/ 92639 w 227632"/>
                  <a:gd name="connsiteY5" fmla="*/ 180756 h 328558"/>
                  <a:gd name="connsiteX6" fmla="*/ 99878 w 227632"/>
                  <a:gd name="connsiteY6" fmla="*/ 179518 h 328558"/>
                  <a:gd name="connsiteX7" fmla="*/ 104355 w 227632"/>
                  <a:gd name="connsiteY7" fmla="*/ 185424 h 328558"/>
                  <a:gd name="connsiteX8" fmla="*/ 107022 w 227632"/>
                  <a:gd name="connsiteY8" fmla="*/ 210665 h 328558"/>
                  <a:gd name="connsiteX9" fmla="*/ 139979 w 227632"/>
                  <a:gd name="connsiteY9" fmla="*/ 188567 h 328558"/>
                  <a:gd name="connsiteX10" fmla="*/ 168554 w 227632"/>
                  <a:gd name="connsiteY10" fmla="*/ 99222 h 328558"/>
                  <a:gd name="connsiteX11" fmla="*/ 174335 w 227632"/>
                  <a:gd name="connsiteY11" fmla="*/ 90936 h 328558"/>
                  <a:gd name="connsiteX12" fmla="*/ 174364 w 227632"/>
                  <a:gd name="connsiteY12" fmla="*/ 90936 h 328558"/>
                  <a:gd name="connsiteX13" fmla="*/ 182622 w 227632"/>
                  <a:gd name="connsiteY13" fmla="*/ 96517 h 328558"/>
                  <a:gd name="connsiteX14" fmla="*/ 182651 w 227632"/>
                  <a:gd name="connsiteY14" fmla="*/ 96651 h 328558"/>
                  <a:gd name="connsiteX15" fmla="*/ 150265 w 227632"/>
                  <a:gd name="connsiteY15" fmla="*/ 198759 h 328558"/>
                  <a:gd name="connsiteX16" fmla="*/ 103307 w 227632"/>
                  <a:gd name="connsiteY16" fmla="*/ 227334 h 328558"/>
                  <a:gd name="connsiteX17" fmla="*/ 97211 w 227632"/>
                  <a:gd name="connsiteY17" fmla="*/ 226476 h 328558"/>
                  <a:gd name="connsiteX18" fmla="*/ 94068 w 227632"/>
                  <a:gd name="connsiteY18" fmla="*/ 221238 h 328558"/>
                  <a:gd name="connsiteX19" fmla="*/ 91877 w 227632"/>
                  <a:gd name="connsiteY19" fmla="*/ 200473 h 328558"/>
                  <a:gd name="connsiteX20" fmla="*/ 19868 w 227632"/>
                  <a:gd name="connsiteY20" fmla="*/ 261433 h 328558"/>
                  <a:gd name="connsiteX21" fmla="*/ 104355 w 227632"/>
                  <a:gd name="connsiteY21" fmla="*/ 309058 h 328558"/>
                  <a:gd name="connsiteX22" fmla="*/ 101783 w 227632"/>
                  <a:gd name="connsiteY22" fmla="*/ 291532 h 328558"/>
                  <a:gd name="connsiteX23" fmla="*/ 106165 w 227632"/>
                  <a:gd name="connsiteY23" fmla="*/ 283817 h 328558"/>
                  <a:gd name="connsiteX24" fmla="*/ 115690 w 227632"/>
                  <a:gd name="connsiteY24" fmla="*/ 279912 h 328558"/>
                  <a:gd name="connsiteX25" fmla="*/ 198767 w 227632"/>
                  <a:gd name="connsiteY25" fmla="*/ 60313 h 328558"/>
                  <a:gd name="connsiteX26" fmla="*/ 166172 w 227632"/>
                  <a:gd name="connsiteY26" fmla="*/ 12545 h 328558"/>
                  <a:gd name="connsiteX27" fmla="*/ 165887 w 227632"/>
                  <a:gd name="connsiteY27" fmla="*/ 2163 h 328558"/>
                  <a:gd name="connsiteX28" fmla="*/ 176269 w 227632"/>
                  <a:gd name="connsiteY28" fmla="*/ 1877 h 328558"/>
                  <a:gd name="connsiteX29" fmla="*/ 173173 w 227632"/>
                  <a:gd name="connsiteY29" fmla="*/ 256985 h 328558"/>
                  <a:gd name="connsiteX30" fmla="*/ 121214 w 227632"/>
                  <a:gd name="connsiteY30" fmla="*/ 292389 h 328558"/>
                  <a:gd name="connsiteX31" fmla="*/ 116452 w 227632"/>
                  <a:gd name="connsiteY31" fmla="*/ 294295 h 328558"/>
                  <a:gd name="connsiteX32" fmla="*/ 120262 w 227632"/>
                  <a:gd name="connsiteY32" fmla="*/ 320679 h 328558"/>
                  <a:gd name="connsiteX33" fmla="*/ 117214 w 227632"/>
                  <a:gd name="connsiteY33" fmla="*/ 327537 h 328558"/>
                  <a:gd name="connsiteX34" fmla="*/ 113213 w 227632"/>
                  <a:gd name="connsiteY34" fmla="*/ 328394 h 32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7632" h="328558">
                    <a:moveTo>
                      <a:pt x="113213" y="328394"/>
                    </a:moveTo>
                    <a:cubicBezTo>
                      <a:pt x="111985" y="328356"/>
                      <a:pt x="110775" y="328032"/>
                      <a:pt x="109689" y="327441"/>
                    </a:cubicBezTo>
                    <a:lnTo>
                      <a:pt x="3580" y="268577"/>
                    </a:lnTo>
                    <a:cubicBezTo>
                      <a:pt x="1580" y="267406"/>
                      <a:pt x="237" y="265357"/>
                      <a:pt x="-39" y="263053"/>
                    </a:cubicBezTo>
                    <a:cubicBezTo>
                      <a:pt x="-229" y="260719"/>
                      <a:pt x="733" y="258442"/>
                      <a:pt x="2533" y="256956"/>
                    </a:cubicBezTo>
                    <a:lnTo>
                      <a:pt x="92639" y="180756"/>
                    </a:lnTo>
                    <a:cubicBezTo>
                      <a:pt x="94639" y="179042"/>
                      <a:pt x="97421" y="178566"/>
                      <a:pt x="99878" y="179518"/>
                    </a:cubicBezTo>
                    <a:cubicBezTo>
                      <a:pt x="102345" y="180518"/>
                      <a:pt x="104060" y="182785"/>
                      <a:pt x="104355" y="185424"/>
                    </a:cubicBezTo>
                    <a:lnTo>
                      <a:pt x="107022" y="210665"/>
                    </a:lnTo>
                    <a:cubicBezTo>
                      <a:pt x="119366" y="205560"/>
                      <a:pt x="130568" y="198044"/>
                      <a:pt x="139979" y="188567"/>
                    </a:cubicBezTo>
                    <a:cubicBezTo>
                      <a:pt x="163791" y="165402"/>
                      <a:pt x="174507" y="131903"/>
                      <a:pt x="168554" y="99222"/>
                    </a:cubicBezTo>
                    <a:cubicBezTo>
                      <a:pt x="167868" y="95336"/>
                      <a:pt x="170459" y="91631"/>
                      <a:pt x="174335" y="90936"/>
                    </a:cubicBezTo>
                    <a:cubicBezTo>
                      <a:pt x="174345" y="90936"/>
                      <a:pt x="174354" y="90936"/>
                      <a:pt x="174364" y="90936"/>
                    </a:cubicBezTo>
                    <a:cubicBezTo>
                      <a:pt x="178183" y="90193"/>
                      <a:pt x="181888" y="92688"/>
                      <a:pt x="182622" y="96517"/>
                    </a:cubicBezTo>
                    <a:cubicBezTo>
                      <a:pt x="182631" y="96555"/>
                      <a:pt x="182641" y="96603"/>
                      <a:pt x="182651" y="96651"/>
                    </a:cubicBezTo>
                    <a:cubicBezTo>
                      <a:pt x="189461" y="133951"/>
                      <a:pt x="177326" y="172203"/>
                      <a:pt x="150265" y="198759"/>
                    </a:cubicBezTo>
                    <a:cubicBezTo>
                      <a:pt x="137216" y="212018"/>
                      <a:pt x="121081" y="221828"/>
                      <a:pt x="103307" y="227334"/>
                    </a:cubicBezTo>
                    <a:cubicBezTo>
                      <a:pt x="101250" y="227972"/>
                      <a:pt x="99012" y="227658"/>
                      <a:pt x="97211" y="226476"/>
                    </a:cubicBezTo>
                    <a:cubicBezTo>
                      <a:pt x="95449" y="225267"/>
                      <a:pt x="94306" y="223362"/>
                      <a:pt x="94068" y="221238"/>
                    </a:cubicBezTo>
                    <a:lnTo>
                      <a:pt x="91877" y="200473"/>
                    </a:lnTo>
                    <a:lnTo>
                      <a:pt x="19868" y="261433"/>
                    </a:lnTo>
                    <a:lnTo>
                      <a:pt x="104355" y="309058"/>
                    </a:lnTo>
                    <a:lnTo>
                      <a:pt x="101783" y="291532"/>
                    </a:lnTo>
                    <a:cubicBezTo>
                      <a:pt x="101307" y="288265"/>
                      <a:pt x="103117" y="285084"/>
                      <a:pt x="106165" y="283817"/>
                    </a:cubicBezTo>
                    <a:lnTo>
                      <a:pt x="115690" y="279912"/>
                    </a:lnTo>
                    <a:cubicBezTo>
                      <a:pt x="199272" y="242212"/>
                      <a:pt x="236467" y="143895"/>
                      <a:pt x="198767" y="60313"/>
                    </a:cubicBezTo>
                    <a:cubicBezTo>
                      <a:pt x="190775" y="42606"/>
                      <a:pt x="179745" y="26442"/>
                      <a:pt x="166172" y="12545"/>
                    </a:cubicBezTo>
                    <a:cubicBezTo>
                      <a:pt x="163229" y="9754"/>
                      <a:pt x="163096" y="5106"/>
                      <a:pt x="165887" y="2163"/>
                    </a:cubicBezTo>
                    <a:cubicBezTo>
                      <a:pt x="168677" y="-780"/>
                      <a:pt x="173326" y="-914"/>
                      <a:pt x="176269" y="1877"/>
                    </a:cubicBezTo>
                    <a:cubicBezTo>
                      <a:pt x="245858" y="73181"/>
                      <a:pt x="244477" y="187395"/>
                      <a:pt x="173173" y="256985"/>
                    </a:cubicBezTo>
                    <a:cubicBezTo>
                      <a:pt x="158057" y="271739"/>
                      <a:pt x="140474" y="283722"/>
                      <a:pt x="121214" y="292389"/>
                    </a:cubicBezTo>
                    <a:lnTo>
                      <a:pt x="116452" y="294295"/>
                    </a:lnTo>
                    <a:lnTo>
                      <a:pt x="120262" y="320679"/>
                    </a:lnTo>
                    <a:cubicBezTo>
                      <a:pt x="120652" y="323365"/>
                      <a:pt x="119462" y="326022"/>
                      <a:pt x="117214" y="327537"/>
                    </a:cubicBezTo>
                    <a:cubicBezTo>
                      <a:pt x="116004" y="328232"/>
                      <a:pt x="114604" y="328527"/>
                      <a:pt x="113213" y="32839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6E079E3-CFDA-444A-A347-ACF4ED988E59}"/>
                  </a:ext>
                </a:extLst>
              </p:cNvPr>
              <p:cNvSpPr/>
              <p:nvPr/>
            </p:nvSpPr>
            <p:spPr>
              <a:xfrm>
                <a:off x="4454433" y="3048434"/>
                <a:ext cx="251716" cy="313103"/>
              </a:xfrm>
              <a:custGeom>
                <a:avLst/>
                <a:gdLst>
                  <a:gd name="connsiteX0" fmla="*/ 36377 w 251716"/>
                  <a:gd name="connsiteY0" fmla="*/ 312965 h 313103"/>
                  <a:gd name="connsiteX1" fmla="*/ 30376 w 251716"/>
                  <a:gd name="connsiteY1" fmla="*/ 309821 h 313103"/>
                  <a:gd name="connsiteX2" fmla="*/ 80040 w 251716"/>
                  <a:gd name="connsiteY2" fmla="*/ 59714 h 313103"/>
                  <a:gd name="connsiteX3" fmla="*/ 137818 w 251716"/>
                  <a:gd name="connsiteY3" fmla="*/ 34359 h 313103"/>
                  <a:gd name="connsiteX4" fmla="*/ 142962 w 251716"/>
                  <a:gd name="connsiteY4" fmla="*/ 33311 h 313103"/>
                  <a:gd name="connsiteX5" fmla="*/ 144009 w 251716"/>
                  <a:gd name="connsiteY5" fmla="*/ 6736 h 313103"/>
                  <a:gd name="connsiteX6" fmla="*/ 148200 w 251716"/>
                  <a:gd name="connsiteY6" fmla="*/ 450 h 313103"/>
                  <a:gd name="connsiteX7" fmla="*/ 155630 w 251716"/>
                  <a:gd name="connsiteY7" fmla="*/ 1497 h 313103"/>
                  <a:gd name="connsiteX8" fmla="*/ 249070 w 251716"/>
                  <a:gd name="connsiteY8" fmla="*/ 79317 h 313103"/>
                  <a:gd name="connsiteX9" fmla="*/ 250004 w 251716"/>
                  <a:gd name="connsiteY9" fmla="*/ 89375 h 313103"/>
                  <a:gd name="connsiteX10" fmla="*/ 248023 w 251716"/>
                  <a:gd name="connsiteY10" fmla="*/ 91032 h 313103"/>
                  <a:gd name="connsiteX11" fmla="*/ 145438 w 251716"/>
                  <a:gd name="connsiteY11" fmla="*/ 149516 h 313103"/>
                  <a:gd name="connsiteX12" fmla="*/ 138009 w 251716"/>
                  <a:gd name="connsiteY12" fmla="*/ 149516 h 313103"/>
                  <a:gd name="connsiteX13" fmla="*/ 134770 w 251716"/>
                  <a:gd name="connsiteY13" fmla="*/ 142944 h 313103"/>
                  <a:gd name="connsiteX14" fmla="*/ 136771 w 251716"/>
                  <a:gd name="connsiteY14" fmla="*/ 117607 h 313103"/>
                  <a:gd name="connsiteX15" fmla="*/ 100290 w 251716"/>
                  <a:gd name="connsiteY15" fmla="*/ 133323 h 313103"/>
                  <a:gd name="connsiteX16" fmla="*/ 55999 w 251716"/>
                  <a:gd name="connsiteY16" fmla="*/ 216000 h 313103"/>
                  <a:gd name="connsiteX17" fmla="*/ 48950 w 251716"/>
                  <a:gd name="connsiteY17" fmla="*/ 223049 h 313103"/>
                  <a:gd name="connsiteX18" fmla="*/ 48855 w 251716"/>
                  <a:gd name="connsiteY18" fmla="*/ 223049 h 313103"/>
                  <a:gd name="connsiteX19" fmla="*/ 48855 w 251716"/>
                  <a:gd name="connsiteY19" fmla="*/ 223049 h 313103"/>
                  <a:gd name="connsiteX20" fmla="*/ 41711 w 251716"/>
                  <a:gd name="connsiteY20" fmla="*/ 215905 h 313103"/>
                  <a:gd name="connsiteX21" fmla="*/ 92384 w 251716"/>
                  <a:gd name="connsiteY21" fmla="*/ 121512 h 313103"/>
                  <a:gd name="connsiteX22" fmla="*/ 143724 w 251716"/>
                  <a:gd name="connsiteY22" fmla="*/ 102462 h 313103"/>
                  <a:gd name="connsiteX23" fmla="*/ 151696 w 251716"/>
                  <a:gd name="connsiteY23" fmla="*/ 108882 h 313103"/>
                  <a:gd name="connsiteX24" fmla="*/ 151725 w 251716"/>
                  <a:gd name="connsiteY24" fmla="*/ 110082 h 313103"/>
                  <a:gd name="connsiteX25" fmla="*/ 150010 w 251716"/>
                  <a:gd name="connsiteY25" fmla="*/ 131037 h 313103"/>
                  <a:gd name="connsiteX26" fmla="*/ 232021 w 251716"/>
                  <a:gd name="connsiteY26" fmla="*/ 84269 h 313103"/>
                  <a:gd name="connsiteX27" fmla="*/ 157630 w 251716"/>
                  <a:gd name="connsiteY27" fmla="*/ 22357 h 313103"/>
                  <a:gd name="connsiteX28" fmla="*/ 156964 w 251716"/>
                  <a:gd name="connsiteY28" fmla="*/ 40074 h 313103"/>
                  <a:gd name="connsiteX29" fmla="*/ 151249 w 251716"/>
                  <a:gd name="connsiteY29" fmla="*/ 46741 h 313103"/>
                  <a:gd name="connsiteX30" fmla="*/ 140962 w 251716"/>
                  <a:gd name="connsiteY30" fmla="*/ 48836 h 313103"/>
                  <a:gd name="connsiteX31" fmla="*/ 19013 w 251716"/>
                  <a:gd name="connsiteY31" fmla="*/ 249471 h 313103"/>
                  <a:gd name="connsiteX32" fmla="*/ 42282 w 251716"/>
                  <a:gd name="connsiteY32" fmla="*/ 302392 h 313103"/>
                  <a:gd name="connsiteX33" fmla="*/ 40282 w 251716"/>
                  <a:gd name="connsiteY33" fmla="*/ 311917 h 313103"/>
                  <a:gd name="connsiteX34" fmla="*/ 36377 w 251716"/>
                  <a:gd name="connsiteY34" fmla="*/ 312965 h 31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1716" h="313103">
                    <a:moveTo>
                      <a:pt x="36377" y="312965"/>
                    </a:moveTo>
                    <a:cubicBezTo>
                      <a:pt x="33986" y="312955"/>
                      <a:pt x="31748" y="311784"/>
                      <a:pt x="30376" y="309821"/>
                    </a:cubicBezTo>
                    <a:cubicBezTo>
                      <a:pt x="-24974" y="227040"/>
                      <a:pt x="-2742" y="115064"/>
                      <a:pt x="80040" y="59714"/>
                    </a:cubicBezTo>
                    <a:cubicBezTo>
                      <a:pt x="97661" y="47932"/>
                      <a:pt x="117216" y="39350"/>
                      <a:pt x="137818" y="34359"/>
                    </a:cubicBezTo>
                    <a:lnTo>
                      <a:pt x="142962" y="33311"/>
                    </a:lnTo>
                    <a:lnTo>
                      <a:pt x="144009" y="6736"/>
                    </a:lnTo>
                    <a:cubicBezTo>
                      <a:pt x="144095" y="4012"/>
                      <a:pt x="145715" y="1573"/>
                      <a:pt x="148200" y="450"/>
                    </a:cubicBezTo>
                    <a:cubicBezTo>
                      <a:pt x="150677" y="-608"/>
                      <a:pt x="153544" y="-208"/>
                      <a:pt x="155630" y="1497"/>
                    </a:cubicBezTo>
                    <a:lnTo>
                      <a:pt x="249070" y="79317"/>
                    </a:lnTo>
                    <a:cubicBezTo>
                      <a:pt x="252109" y="81841"/>
                      <a:pt x="252528" y="86337"/>
                      <a:pt x="250004" y="89375"/>
                    </a:cubicBezTo>
                    <a:cubicBezTo>
                      <a:pt x="249451" y="90042"/>
                      <a:pt x="248775" y="90604"/>
                      <a:pt x="248023" y="91032"/>
                    </a:cubicBezTo>
                    <a:lnTo>
                      <a:pt x="145438" y="149516"/>
                    </a:lnTo>
                    <a:cubicBezTo>
                      <a:pt x="143152" y="150906"/>
                      <a:pt x="140295" y="150906"/>
                      <a:pt x="138009" y="149516"/>
                    </a:cubicBezTo>
                    <a:cubicBezTo>
                      <a:pt x="135770" y="148116"/>
                      <a:pt x="134513" y="145572"/>
                      <a:pt x="134770" y="142944"/>
                    </a:cubicBezTo>
                    <a:lnTo>
                      <a:pt x="136771" y="117607"/>
                    </a:lnTo>
                    <a:cubicBezTo>
                      <a:pt x="123702" y="120426"/>
                      <a:pt x="111310" y="125761"/>
                      <a:pt x="100290" y="133323"/>
                    </a:cubicBezTo>
                    <a:cubicBezTo>
                      <a:pt x="72734" y="151830"/>
                      <a:pt x="56142" y="182806"/>
                      <a:pt x="55999" y="216000"/>
                    </a:cubicBezTo>
                    <a:cubicBezTo>
                      <a:pt x="55999" y="219896"/>
                      <a:pt x="52846" y="223049"/>
                      <a:pt x="48950" y="223049"/>
                    </a:cubicBezTo>
                    <a:cubicBezTo>
                      <a:pt x="48921" y="223049"/>
                      <a:pt x="48883" y="223049"/>
                      <a:pt x="48855" y="223049"/>
                    </a:cubicBezTo>
                    <a:lnTo>
                      <a:pt x="48855" y="223049"/>
                    </a:lnTo>
                    <a:cubicBezTo>
                      <a:pt x="44931" y="223001"/>
                      <a:pt x="41759" y="219829"/>
                      <a:pt x="41711" y="215905"/>
                    </a:cubicBezTo>
                    <a:cubicBezTo>
                      <a:pt x="41901" y="177986"/>
                      <a:pt x="60875" y="142620"/>
                      <a:pt x="92384" y="121512"/>
                    </a:cubicBezTo>
                    <a:cubicBezTo>
                      <a:pt x="107662" y="111025"/>
                      <a:pt x="125302" y="104482"/>
                      <a:pt x="143724" y="102462"/>
                    </a:cubicBezTo>
                    <a:cubicBezTo>
                      <a:pt x="147696" y="102034"/>
                      <a:pt x="151268" y="104910"/>
                      <a:pt x="151696" y="108882"/>
                    </a:cubicBezTo>
                    <a:cubicBezTo>
                      <a:pt x="151734" y="109282"/>
                      <a:pt x="151744" y="109682"/>
                      <a:pt x="151725" y="110082"/>
                    </a:cubicBezTo>
                    <a:lnTo>
                      <a:pt x="150010" y="131037"/>
                    </a:lnTo>
                    <a:lnTo>
                      <a:pt x="232021" y="84269"/>
                    </a:lnTo>
                    <a:lnTo>
                      <a:pt x="157630" y="22357"/>
                    </a:lnTo>
                    <a:lnTo>
                      <a:pt x="156964" y="40074"/>
                    </a:lnTo>
                    <a:cubicBezTo>
                      <a:pt x="156849" y="43360"/>
                      <a:pt x="154477" y="46122"/>
                      <a:pt x="151249" y="46741"/>
                    </a:cubicBezTo>
                    <a:lnTo>
                      <a:pt x="140962" y="48836"/>
                    </a:lnTo>
                    <a:cubicBezTo>
                      <a:pt x="51884" y="70563"/>
                      <a:pt x="-2714" y="160393"/>
                      <a:pt x="19013" y="249471"/>
                    </a:cubicBezTo>
                    <a:cubicBezTo>
                      <a:pt x="23614" y="268340"/>
                      <a:pt x="31491" y="286247"/>
                      <a:pt x="42282" y="302392"/>
                    </a:cubicBezTo>
                    <a:cubicBezTo>
                      <a:pt x="44264" y="305592"/>
                      <a:pt x="43387" y="309783"/>
                      <a:pt x="40282" y="311917"/>
                    </a:cubicBezTo>
                    <a:cubicBezTo>
                      <a:pt x="39120" y="312660"/>
                      <a:pt x="37758" y="313022"/>
                      <a:pt x="36377" y="3129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F169E31E-DBE0-46B0-A954-CED5431AD44F}"/>
                  </a:ext>
                </a:extLst>
              </p:cNvPr>
              <p:cNvSpPr/>
              <p:nvPr/>
            </p:nvSpPr>
            <p:spPr>
              <a:xfrm>
                <a:off x="4580313" y="3341530"/>
                <a:ext cx="102393" cy="233457"/>
              </a:xfrm>
              <a:custGeom>
                <a:avLst/>
                <a:gdLst>
                  <a:gd name="connsiteX0" fmla="*/ 56801 w 102393"/>
                  <a:gd name="connsiteY0" fmla="*/ 105118 h 233457"/>
                  <a:gd name="connsiteX1" fmla="*/ 21273 w 102393"/>
                  <a:gd name="connsiteY1" fmla="*/ 71495 h 233457"/>
                  <a:gd name="connsiteX2" fmla="*/ 53944 w 102393"/>
                  <a:gd name="connsiteY2" fmla="*/ 44539 h 233457"/>
                  <a:gd name="connsiteX3" fmla="*/ 87186 w 102393"/>
                  <a:gd name="connsiteY3" fmla="*/ 54635 h 233457"/>
                  <a:gd name="connsiteX4" fmla="*/ 89281 w 102393"/>
                  <a:gd name="connsiteY4" fmla="*/ 56064 h 233457"/>
                  <a:gd name="connsiteX5" fmla="*/ 97759 w 102393"/>
                  <a:gd name="connsiteY5" fmla="*/ 41396 h 233457"/>
                  <a:gd name="connsiteX6" fmla="*/ 95854 w 102393"/>
                  <a:gd name="connsiteY6" fmla="*/ 40158 h 233457"/>
                  <a:gd name="connsiteX7" fmla="*/ 61659 w 102393"/>
                  <a:gd name="connsiteY7" fmla="*/ 29109 h 233457"/>
                  <a:gd name="connsiteX8" fmla="*/ 61659 w 102393"/>
                  <a:gd name="connsiteY8" fmla="*/ -133 h 233457"/>
                  <a:gd name="connsiteX9" fmla="*/ 45276 w 102393"/>
                  <a:gd name="connsiteY9" fmla="*/ -133 h 233457"/>
                  <a:gd name="connsiteX10" fmla="*/ 45276 w 102393"/>
                  <a:gd name="connsiteY10" fmla="*/ 29775 h 233457"/>
                  <a:gd name="connsiteX11" fmla="*/ 3842 w 102393"/>
                  <a:gd name="connsiteY11" fmla="*/ 73495 h 233457"/>
                  <a:gd name="connsiteX12" fmla="*/ 51467 w 102393"/>
                  <a:gd name="connsiteY12" fmla="*/ 122930 h 233457"/>
                  <a:gd name="connsiteX13" fmla="*/ 84519 w 102393"/>
                  <a:gd name="connsiteY13" fmla="*/ 158268 h 233457"/>
                  <a:gd name="connsiteX14" fmla="*/ 47467 w 102393"/>
                  <a:gd name="connsiteY14" fmla="*/ 188747 h 233457"/>
                  <a:gd name="connsiteX15" fmla="*/ 10510 w 102393"/>
                  <a:gd name="connsiteY15" fmla="*/ 176555 h 233457"/>
                  <a:gd name="connsiteX16" fmla="*/ 8414 w 102393"/>
                  <a:gd name="connsiteY16" fmla="*/ 174841 h 233457"/>
                  <a:gd name="connsiteX17" fmla="*/ -63 w 102393"/>
                  <a:gd name="connsiteY17" fmla="*/ 189510 h 233457"/>
                  <a:gd name="connsiteX18" fmla="*/ 1461 w 102393"/>
                  <a:gd name="connsiteY18" fmla="*/ 190748 h 233457"/>
                  <a:gd name="connsiteX19" fmla="*/ 42609 w 102393"/>
                  <a:gd name="connsiteY19" fmla="*/ 204273 h 233457"/>
                  <a:gd name="connsiteX20" fmla="*/ 42609 w 102393"/>
                  <a:gd name="connsiteY20" fmla="*/ 233325 h 233457"/>
                  <a:gd name="connsiteX21" fmla="*/ 58992 w 102393"/>
                  <a:gd name="connsiteY21" fmla="*/ 233325 h 233457"/>
                  <a:gd name="connsiteX22" fmla="*/ 58992 w 102393"/>
                  <a:gd name="connsiteY22" fmla="*/ 203892 h 233457"/>
                  <a:gd name="connsiteX23" fmla="*/ 102331 w 102393"/>
                  <a:gd name="connsiteY23" fmla="*/ 157410 h 233457"/>
                  <a:gd name="connsiteX24" fmla="*/ 56801 w 102393"/>
                  <a:gd name="connsiteY24" fmla="*/ 105118 h 23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2393" h="233457">
                    <a:moveTo>
                      <a:pt x="56801" y="105118"/>
                    </a:moveTo>
                    <a:cubicBezTo>
                      <a:pt x="29941" y="93974"/>
                      <a:pt x="21273" y="86068"/>
                      <a:pt x="21273" y="71495"/>
                    </a:cubicBezTo>
                    <a:cubicBezTo>
                      <a:pt x="21273" y="59017"/>
                      <a:pt x="29845" y="44539"/>
                      <a:pt x="53944" y="44539"/>
                    </a:cubicBezTo>
                    <a:cubicBezTo>
                      <a:pt x="65802" y="44377"/>
                      <a:pt x="77423" y="47901"/>
                      <a:pt x="87186" y="54635"/>
                    </a:cubicBezTo>
                    <a:lnTo>
                      <a:pt x="89281" y="56064"/>
                    </a:lnTo>
                    <a:lnTo>
                      <a:pt x="97759" y="41396"/>
                    </a:lnTo>
                    <a:lnTo>
                      <a:pt x="95854" y="40158"/>
                    </a:lnTo>
                    <a:cubicBezTo>
                      <a:pt x="85671" y="33433"/>
                      <a:pt x="73851" y="29613"/>
                      <a:pt x="61659" y="29109"/>
                    </a:cubicBezTo>
                    <a:lnTo>
                      <a:pt x="61659" y="-133"/>
                    </a:lnTo>
                    <a:lnTo>
                      <a:pt x="45276" y="-133"/>
                    </a:lnTo>
                    <a:lnTo>
                      <a:pt x="45276" y="29775"/>
                    </a:lnTo>
                    <a:cubicBezTo>
                      <a:pt x="20416" y="33776"/>
                      <a:pt x="3842" y="51111"/>
                      <a:pt x="3842" y="73495"/>
                    </a:cubicBezTo>
                    <a:cubicBezTo>
                      <a:pt x="3842" y="98451"/>
                      <a:pt x="22035" y="110928"/>
                      <a:pt x="51467" y="122930"/>
                    </a:cubicBezTo>
                    <a:cubicBezTo>
                      <a:pt x="74708" y="132455"/>
                      <a:pt x="84519" y="143027"/>
                      <a:pt x="84519" y="158268"/>
                    </a:cubicBezTo>
                    <a:cubicBezTo>
                      <a:pt x="84519" y="175984"/>
                      <a:pt x="68898" y="188747"/>
                      <a:pt x="47467" y="188747"/>
                    </a:cubicBezTo>
                    <a:cubicBezTo>
                      <a:pt x="34151" y="188805"/>
                      <a:pt x="21178" y="184528"/>
                      <a:pt x="10510" y="176555"/>
                    </a:cubicBezTo>
                    <a:lnTo>
                      <a:pt x="8414" y="174841"/>
                    </a:lnTo>
                    <a:lnTo>
                      <a:pt x="-63" y="189510"/>
                    </a:lnTo>
                    <a:lnTo>
                      <a:pt x="1461" y="190748"/>
                    </a:lnTo>
                    <a:cubicBezTo>
                      <a:pt x="13472" y="199358"/>
                      <a:pt x="27836" y="204083"/>
                      <a:pt x="42609" y="204273"/>
                    </a:cubicBezTo>
                    <a:lnTo>
                      <a:pt x="42609" y="233325"/>
                    </a:lnTo>
                    <a:lnTo>
                      <a:pt x="58992" y="233325"/>
                    </a:lnTo>
                    <a:lnTo>
                      <a:pt x="58992" y="203892"/>
                    </a:lnTo>
                    <a:cubicBezTo>
                      <a:pt x="82957" y="201273"/>
                      <a:pt x="101388" y="181499"/>
                      <a:pt x="102331" y="157410"/>
                    </a:cubicBezTo>
                    <a:cubicBezTo>
                      <a:pt x="102236" y="129978"/>
                      <a:pt x="84043" y="116738"/>
                      <a:pt x="56801" y="1051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F1CE371-83D0-42AE-AA49-F77EED413609}"/>
                  </a:ext>
                </a:extLst>
              </p:cNvPr>
              <p:cNvSpPr/>
              <p:nvPr/>
            </p:nvSpPr>
            <p:spPr>
              <a:xfrm>
                <a:off x="4718325" y="3043101"/>
                <a:ext cx="252132" cy="252260"/>
              </a:xfrm>
              <a:custGeom>
                <a:avLst/>
                <a:gdLst>
                  <a:gd name="connsiteX0" fmla="*/ 131291 w 252132"/>
                  <a:gd name="connsiteY0" fmla="*/ 252099 h 252260"/>
                  <a:gd name="connsiteX1" fmla="*/ 131291 w 252132"/>
                  <a:gd name="connsiteY1" fmla="*/ 252099 h 252260"/>
                  <a:gd name="connsiteX2" fmla="*/ 110717 w 252132"/>
                  <a:gd name="connsiteY2" fmla="*/ 251432 h 252260"/>
                  <a:gd name="connsiteX3" fmla="*/ 95763 w 252132"/>
                  <a:gd name="connsiteY3" fmla="*/ 239049 h 252260"/>
                  <a:gd name="connsiteX4" fmla="*/ 92334 w 252132"/>
                  <a:gd name="connsiteY4" fmla="*/ 225524 h 252260"/>
                  <a:gd name="connsiteX5" fmla="*/ 88333 w 252132"/>
                  <a:gd name="connsiteY5" fmla="*/ 221142 h 252260"/>
                  <a:gd name="connsiteX6" fmla="*/ 84428 w 252132"/>
                  <a:gd name="connsiteY6" fmla="*/ 219333 h 252260"/>
                  <a:gd name="connsiteX7" fmla="*/ 78523 w 252132"/>
                  <a:gd name="connsiteY7" fmla="*/ 216571 h 252260"/>
                  <a:gd name="connsiteX8" fmla="*/ 72236 w 252132"/>
                  <a:gd name="connsiteY8" fmla="*/ 216571 h 252260"/>
                  <a:gd name="connsiteX9" fmla="*/ 62711 w 252132"/>
                  <a:gd name="connsiteY9" fmla="*/ 221333 h 252260"/>
                  <a:gd name="connsiteX10" fmla="*/ 60711 w 252132"/>
                  <a:gd name="connsiteY10" fmla="*/ 222381 h 252260"/>
                  <a:gd name="connsiteX11" fmla="*/ 40708 w 252132"/>
                  <a:gd name="connsiteY11" fmla="*/ 219333 h 252260"/>
                  <a:gd name="connsiteX12" fmla="*/ 26992 w 252132"/>
                  <a:gd name="connsiteY12" fmla="*/ 204379 h 252260"/>
                  <a:gd name="connsiteX13" fmla="*/ 25564 w 252132"/>
                  <a:gd name="connsiteY13" fmla="*/ 183519 h 252260"/>
                  <a:gd name="connsiteX14" fmla="*/ 33469 w 252132"/>
                  <a:gd name="connsiteY14" fmla="*/ 169898 h 252260"/>
                  <a:gd name="connsiteX15" fmla="*/ 33469 w 252132"/>
                  <a:gd name="connsiteY15" fmla="*/ 168850 h 252260"/>
                  <a:gd name="connsiteX16" fmla="*/ 29469 w 252132"/>
                  <a:gd name="connsiteY16" fmla="*/ 158658 h 252260"/>
                  <a:gd name="connsiteX17" fmla="*/ 28993 w 252132"/>
                  <a:gd name="connsiteY17" fmla="*/ 157230 h 252260"/>
                  <a:gd name="connsiteX18" fmla="*/ 24516 w 252132"/>
                  <a:gd name="connsiteY18" fmla="*/ 152372 h 252260"/>
                  <a:gd name="connsiteX19" fmla="*/ 14515 w 252132"/>
                  <a:gd name="connsiteY19" fmla="*/ 149038 h 252260"/>
                  <a:gd name="connsiteX20" fmla="*/ 11943 w 252132"/>
                  <a:gd name="connsiteY20" fmla="*/ 148181 h 252260"/>
                  <a:gd name="connsiteX21" fmla="*/ -59 w 252132"/>
                  <a:gd name="connsiteY21" fmla="*/ 131798 h 252260"/>
                  <a:gd name="connsiteX22" fmla="*/ 513 w 252132"/>
                  <a:gd name="connsiteY22" fmla="*/ 111605 h 252260"/>
                  <a:gd name="connsiteX23" fmla="*/ 13657 w 252132"/>
                  <a:gd name="connsiteY23" fmla="*/ 95984 h 252260"/>
                  <a:gd name="connsiteX24" fmla="*/ 26897 w 252132"/>
                  <a:gd name="connsiteY24" fmla="*/ 92650 h 252260"/>
                  <a:gd name="connsiteX25" fmla="*/ 31755 w 252132"/>
                  <a:gd name="connsiteY25" fmla="*/ 88364 h 252260"/>
                  <a:gd name="connsiteX26" fmla="*/ 35660 w 252132"/>
                  <a:gd name="connsiteY26" fmla="*/ 79982 h 252260"/>
                  <a:gd name="connsiteX27" fmla="*/ 35660 w 252132"/>
                  <a:gd name="connsiteY27" fmla="*/ 73410 h 252260"/>
                  <a:gd name="connsiteX28" fmla="*/ 30231 w 252132"/>
                  <a:gd name="connsiteY28" fmla="*/ 62551 h 252260"/>
                  <a:gd name="connsiteX29" fmla="*/ 29564 w 252132"/>
                  <a:gd name="connsiteY29" fmla="*/ 61218 h 252260"/>
                  <a:gd name="connsiteX30" fmla="*/ 32517 w 252132"/>
                  <a:gd name="connsiteY30" fmla="*/ 41215 h 252260"/>
                  <a:gd name="connsiteX31" fmla="*/ 47662 w 252132"/>
                  <a:gd name="connsiteY31" fmla="*/ 27118 h 252260"/>
                  <a:gd name="connsiteX32" fmla="*/ 67569 w 252132"/>
                  <a:gd name="connsiteY32" fmla="*/ 25499 h 252260"/>
                  <a:gd name="connsiteX33" fmla="*/ 78046 w 252132"/>
                  <a:gd name="connsiteY33" fmla="*/ 31690 h 252260"/>
                  <a:gd name="connsiteX34" fmla="*/ 80047 w 252132"/>
                  <a:gd name="connsiteY34" fmla="*/ 32833 h 252260"/>
                  <a:gd name="connsiteX35" fmla="*/ 85762 w 252132"/>
                  <a:gd name="connsiteY35" fmla="*/ 32833 h 252260"/>
                  <a:gd name="connsiteX36" fmla="*/ 95287 w 252132"/>
                  <a:gd name="connsiteY36" fmla="*/ 29499 h 252260"/>
                  <a:gd name="connsiteX37" fmla="*/ 99478 w 252132"/>
                  <a:gd name="connsiteY37" fmla="*/ 25308 h 252260"/>
                  <a:gd name="connsiteX38" fmla="*/ 103954 w 252132"/>
                  <a:gd name="connsiteY38" fmla="*/ 12069 h 252260"/>
                  <a:gd name="connsiteX39" fmla="*/ 120814 w 252132"/>
                  <a:gd name="connsiteY39" fmla="*/ -123 h 252260"/>
                  <a:gd name="connsiteX40" fmla="*/ 141674 w 252132"/>
                  <a:gd name="connsiteY40" fmla="*/ 829 h 252260"/>
                  <a:gd name="connsiteX41" fmla="*/ 156056 w 252132"/>
                  <a:gd name="connsiteY41" fmla="*/ 13307 h 252260"/>
                  <a:gd name="connsiteX42" fmla="*/ 158818 w 252132"/>
                  <a:gd name="connsiteY42" fmla="*/ 23689 h 252260"/>
                  <a:gd name="connsiteX43" fmla="*/ 159771 w 252132"/>
                  <a:gd name="connsiteY43" fmla="*/ 27594 h 252260"/>
                  <a:gd name="connsiteX44" fmla="*/ 163581 w 252132"/>
                  <a:gd name="connsiteY44" fmla="*/ 31881 h 252260"/>
                  <a:gd name="connsiteX45" fmla="*/ 173106 w 252132"/>
                  <a:gd name="connsiteY45" fmla="*/ 36167 h 252260"/>
                  <a:gd name="connsiteX46" fmla="*/ 178440 w 252132"/>
                  <a:gd name="connsiteY46" fmla="*/ 36167 h 252260"/>
                  <a:gd name="connsiteX47" fmla="*/ 186727 w 252132"/>
                  <a:gd name="connsiteY47" fmla="*/ 32166 h 252260"/>
                  <a:gd name="connsiteX48" fmla="*/ 190918 w 252132"/>
                  <a:gd name="connsiteY48" fmla="*/ 30071 h 252260"/>
                  <a:gd name="connsiteX49" fmla="*/ 211587 w 252132"/>
                  <a:gd name="connsiteY49" fmla="*/ 33119 h 252260"/>
                  <a:gd name="connsiteX50" fmla="*/ 225398 w 252132"/>
                  <a:gd name="connsiteY50" fmla="*/ 47978 h 252260"/>
                  <a:gd name="connsiteX51" fmla="*/ 226922 w 252132"/>
                  <a:gd name="connsiteY51" fmla="*/ 67885 h 252260"/>
                  <a:gd name="connsiteX52" fmla="*/ 219016 w 252132"/>
                  <a:gd name="connsiteY52" fmla="*/ 81316 h 252260"/>
                  <a:gd name="connsiteX53" fmla="*/ 218540 w 252132"/>
                  <a:gd name="connsiteY53" fmla="*/ 84078 h 252260"/>
                  <a:gd name="connsiteX54" fmla="*/ 219016 w 252132"/>
                  <a:gd name="connsiteY54" fmla="*/ 84935 h 252260"/>
                  <a:gd name="connsiteX55" fmla="*/ 222826 w 252132"/>
                  <a:gd name="connsiteY55" fmla="*/ 94460 h 252260"/>
                  <a:gd name="connsiteX56" fmla="*/ 227399 w 252132"/>
                  <a:gd name="connsiteY56" fmla="*/ 99413 h 252260"/>
                  <a:gd name="connsiteX57" fmla="*/ 240543 w 252132"/>
                  <a:gd name="connsiteY57" fmla="*/ 103890 h 252260"/>
                  <a:gd name="connsiteX58" fmla="*/ 252068 w 252132"/>
                  <a:gd name="connsiteY58" fmla="*/ 119701 h 252260"/>
                  <a:gd name="connsiteX59" fmla="*/ 251306 w 252132"/>
                  <a:gd name="connsiteY59" fmla="*/ 140561 h 252260"/>
                  <a:gd name="connsiteX60" fmla="*/ 238257 w 252132"/>
                  <a:gd name="connsiteY60" fmla="*/ 155896 h 252260"/>
                  <a:gd name="connsiteX61" fmla="*/ 225303 w 252132"/>
                  <a:gd name="connsiteY61" fmla="*/ 159230 h 252260"/>
                  <a:gd name="connsiteX62" fmla="*/ 220921 w 252132"/>
                  <a:gd name="connsiteY62" fmla="*/ 163040 h 252260"/>
                  <a:gd name="connsiteX63" fmla="*/ 219778 w 252132"/>
                  <a:gd name="connsiteY63" fmla="*/ 165516 h 252260"/>
                  <a:gd name="connsiteX64" fmla="*/ 216349 w 252132"/>
                  <a:gd name="connsiteY64" fmla="*/ 173041 h 252260"/>
                  <a:gd name="connsiteX65" fmla="*/ 216349 w 252132"/>
                  <a:gd name="connsiteY65" fmla="*/ 178661 h 252260"/>
                  <a:gd name="connsiteX66" fmla="*/ 222350 w 252132"/>
                  <a:gd name="connsiteY66" fmla="*/ 190758 h 252260"/>
                  <a:gd name="connsiteX67" fmla="*/ 219207 w 252132"/>
                  <a:gd name="connsiteY67" fmla="*/ 210856 h 252260"/>
                  <a:gd name="connsiteX68" fmla="*/ 204158 w 252132"/>
                  <a:gd name="connsiteY68" fmla="*/ 224667 h 252260"/>
                  <a:gd name="connsiteX69" fmla="*/ 193299 w 252132"/>
                  <a:gd name="connsiteY69" fmla="*/ 229239 h 252260"/>
                  <a:gd name="connsiteX70" fmla="*/ 191108 w 252132"/>
                  <a:gd name="connsiteY70" fmla="*/ 229239 h 252260"/>
                  <a:gd name="connsiteX71" fmla="*/ 189394 w 252132"/>
                  <a:gd name="connsiteY71" fmla="*/ 228667 h 252260"/>
                  <a:gd name="connsiteX72" fmla="*/ 184441 w 252132"/>
                  <a:gd name="connsiteY72" fmla="*/ 226762 h 252260"/>
                  <a:gd name="connsiteX73" fmla="*/ 176059 w 252132"/>
                  <a:gd name="connsiteY73" fmla="*/ 221905 h 252260"/>
                  <a:gd name="connsiteX74" fmla="*/ 172725 w 252132"/>
                  <a:gd name="connsiteY74" fmla="*/ 219904 h 252260"/>
                  <a:gd name="connsiteX75" fmla="*/ 166915 w 252132"/>
                  <a:gd name="connsiteY75" fmla="*/ 219904 h 252260"/>
                  <a:gd name="connsiteX76" fmla="*/ 156723 w 252132"/>
                  <a:gd name="connsiteY76" fmla="*/ 223714 h 252260"/>
                  <a:gd name="connsiteX77" fmla="*/ 152341 w 252132"/>
                  <a:gd name="connsiteY77" fmla="*/ 227810 h 252260"/>
                  <a:gd name="connsiteX78" fmla="*/ 148246 w 252132"/>
                  <a:gd name="connsiteY78" fmla="*/ 239907 h 252260"/>
                  <a:gd name="connsiteX79" fmla="*/ 131291 w 252132"/>
                  <a:gd name="connsiteY79" fmla="*/ 252099 h 252260"/>
                  <a:gd name="connsiteX80" fmla="*/ 75189 w 252132"/>
                  <a:gd name="connsiteY80" fmla="*/ 201521 h 252260"/>
                  <a:gd name="connsiteX81" fmla="*/ 84714 w 252132"/>
                  <a:gd name="connsiteY81" fmla="*/ 203712 h 252260"/>
                  <a:gd name="connsiteX82" fmla="*/ 90334 w 252132"/>
                  <a:gd name="connsiteY82" fmla="*/ 206283 h 252260"/>
                  <a:gd name="connsiteX83" fmla="*/ 94429 w 252132"/>
                  <a:gd name="connsiteY83" fmla="*/ 208189 h 252260"/>
                  <a:gd name="connsiteX84" fmla="*/ 105859 w 252132"/>
                  <a:gd name="connsiteY84" fmla="*/ 222095 h 252260"/>
                  <a:gd name="connsiteX85" fmla="*/ 109288 w 252132"/>
                  <a:gd name="connsiteY85" fmla="*/ 235240 h 252260"/>
                  <a:gd name="connsiteX86" fmla="*/ 111289 w 252132"/>
                  <a:gd name="connsiteY86" fmla="*/ 237144 h 252260"/>
                  <a:gd name="connsiteX87" fmla="*/ 131101 w 252132"/>
                  <a:gd name="connsiteY87" fmla="*/ 237811 h 252260"/>
                  <a:gd name="connsiteX88" fmla="*/ 133958 w 252132"/>
                  <a:gd name="connsiteY88" fmla="*/ 235335 h 252260"/>
                  <a:gd name="connsiteX89" fmla="*/ 138054 w 252132"/>
                  <a:gd name="connsiteY89" fmla="*/ 223333 h 252260"/>
                  <a:gd name="connsiteX90" fmla="*/ 151103 w 252132"/>
                  <a:gd name="connsiteY90" fmla="*/ 210284 h 252260"/>
                  <a:gd name="connsiteX91" fmla="*/ 160628 w 252132"/>
                  <a:gd name="connsiteY91" fmla="*/ 206569 h 252260"/>
                  <a:gd name="connsiteX92" fmla="*/ 178821 w 252132"/>
                  <a:gd name="connsiteY92" fmla="*/ 207903 h 252260"/>
                  <a:gd name="connsiteX93" fmla="*/ 182250 w 252132"/>
                  <a:gd name="connsiteY93" fmla="*/ 209903 h 252260"/>
                  <a:gd name="connsiteX94" fmla="*/ 190156 w 252132"/>
                  <a:gd name="connsiteY94" fmla="*/ 214475 h 252260"/>
                  <a:gd name="connsiteX95" fmla="*/ 192346 w 252132"/>
                  <a:gd name="connsiteY95" fmla="*/ 215237 h 252260"/>
                  <a:gd name="connsiteX96" fmla="*/ 192346 w 252132"/>
                  <a:gd name="connsiteY96" fmla="*/ 215237 h 252260"/>
                  <a:gd name="connsiteX97" fmla="*/ 193299 w 252132"/>
                  <a:gd name="connsiteY97" fmla="*/ 214570 h 252260"/>
                  <a:gd name="connsiteX98" fmla="*/ 207872 w 252132"/>
                  <a:gd name="connsiteY98" fmla="*/ 201235 h 252260"/>
                  <a:gd name="connsiteX99" fmla="*/ 207872 w 252132"/>
                  <a:gd name="connsiteY99" fmla="*/ 197616 h 252260"/>
                  <a:gd name="connsiteX100" fmla="*/ 201871 w 252132"/>
                  <a:gd name="connsiteY100" fmla="*/ 185424 h 252260"/>
                  <a:gd name="connsiteX101" fmla="*/ 201871 w 252132"/>
                  <a:gd name="connsiteY101" fmla="*/ 167802 h 252260"/>
                  <a:gd name="connsiteX102" fmla="*/ 205300 w 252132"/>
                  <a:gd name="connsiteY102" fmla="*/ 160087 h 252260"/>
                  <a:gd name="connsiteX103" fmla="*/ 206443 w 252132"/>
                  <a:gd name="connsiteY103" fmla="*/ 157706 h 252260"/>
                  <a:gd name="connsiteX104" fmla="*/ 220350 w 252132"/>
                  <a:gd name="connsiteY104" fmla="*/ 145895 h 252260"/>
                  <a:gd name="connsiteX105" fmla="*/ 233209 w 252132"/>
                  <a:gd name="connsiteY105" fmla="*/ 142657 h 252260"/>
                  <a:gd name="connsiteX106" fmla="*/ 235685 w 252132"/>
                  <a:gd name="connsiteY106" fmla="*/ 140180 h 252260"/>
                  <a:gd name="connsiteX107" fmla="*/ 236352 w 252132"/>
                  <a:gd name="connsiteY107" fmla="*/ 120177 h 252260"/>
                  <a:gd name="connsiteX108" fmla="*/ 234447 w 252132"/>
                  <a:gd name="connsiteY108" fmla="*/ 117987 h 252260"/>
                  <a:gd name="connsiteX109" fmla="*/ 221493 w 252132"/>
                  <a:gd name="connsiteY109" fmla="*/ 113605 h 252260"/>
                  <a:gd name="connsiteX110" fmla="*/ 207967 w 252132"/>
                  <a:gd name="connsiteY110" fmla="*/ 99984 h 252260"/>
                  <a:gd name="connsiteX111" fmla="*/ 204443 w 252132"/>
                  <a:gd name="connsiteY111" fmla="*/ 90459 h 252260"/>
                  <a:gd name="connsiteX112" fmla="*/ 205300 w 252132"/>
                  <a:gd name="connsiteY112" fmla="*/ 73981 h 252260"/>
                  <a:gd name="connsiteX113" fmla="*/ 213111 w 252132"/>
                  <a:gd name="connsiteY113" fmla="*/ 60646 h 252260"/>
                  <a:gd name="connsiteX114" fmla="*/ 213111 w 252132"/>
                  <a:gd name="connsiteY114" fmla="*/ 57313 h 252260"/>
                  <a:gd name="connsiteX115" fmla="*/ 199966 w 252132"/>
                  <a:gd name="connsiteY115" fmla="*/ 43120 h 252260"/>
                  <a:gd name="connsiteX116" fmla="*/ 195680 w 252132"/>
                  <a:gd name="connsiteY116" fmla="*/ 43120 h 252260"/>
                  <a:gd name="connsiteX117" fmla="*/ 191584 w 252132"/>
                  <a:gd name="connsiteY117" fmla="*/ 45216 h 252260"/>
                  <a:gd name="connsiteX118" fmla="*/ 183012 w 252132"/>
                  <a:gd name="connsiteY118" fmla="*/ 49407 h 252260"/>
                  <a:gd name="connsiteX119" fmla="*/ 165867 w 252132"/>
                  <a:gd name="connsiteY119" fmla="*/ 49407 h 252260"/>
                  <a:gd name="connsiteX120" fmla="*/ 156342 w 252132"/>
                  <a:gd name="connsiteY120" fmla="*/ 45025 h 252260"/>
                  <a:gd name="connsiteX121" fmla="*/ 144721 w 252132"/>
                  <a:gd name="connsiteY121" fmla="*/ 31405 h 252260"/>
                  <a:gd name="connsiteX122" fmla="*/ 143674 w 252132"/>
                  <a:gd name="connsiteY122" fmla="*/ 27309 h 252260"/>
                  <a:gd name="connsiteX123" fmla="*/ 141102 w 252132"/>
                  <a:gd name="connsiteY123" fmla="*/ 17784 h 252260"/>
                  <a:gd name="connsiteX124" fmla="*/ 139292 w 252132"/>
                  <a:gd name="connsiteY124" fmla="*/ 15688 h 252260"/>
                  <a:gd name="connsiteX125" fmla="*/ 119290 w 252132"/>
                  <a:gd name="connsiteY125" fmla="*/ 14736 h 252260"/>
                  <a:gd name="connsiteX126" fmla="*/ 116242 w 252132"/>
                  <a:gd name="connsiteY126" fmla="*/ 17212 h 252260"/>
                  <a:gd name="connsiteX127" fmla="*/ 111860 w 252132"/>
                  <a:gd name="connsiteY127" fmla="*/ 30452 h 252260"/>
                  <a:gd name="connsiteX128" fmla="*/ 99097 w 252132"/>
                  <a:gd name="connsiteY128" fmla="*/ 43406 h 252260"/>
                  <a:gd name="connsiteX129" fmla="*/ 89572 w 252132"/>
                  <a:gd name="connsiteY129" fmla="*/ 46835 h 252260"/>
                  <a:gd name="connsiteX130" fmla="*/ 71760 w 252132"/>
                  <a:gd name="connsiteY130" fmla="*/ 45311 h 252260"/>
                  <a:gd name="connsiteX131" fmla="*/ 69760 w 252132"/>
                  <a:gd name="connsiteY131" fmla="*/ 44168 h 252260"/>
                  <a:gd name="connsiteX132" fmla="*/ 59377 w 252132"/>
                  <a:gd name="connsiteY132" fmla="*/ 38072 h 252260"/>
                  <a:gd name="connsiteX133" fmla="*/ 56044 w 252132"/>
                  <a:gd name="connsiteY133" fmla="*/ 38072 h 252260"/>
                  <a:gd name="connsiteX134" fmla="*/ 41566 w 252132"/>
                  <a:gd name="connsiteY134" fmla="*/ 51502 h 252260"/>
                  <a:gd name="connsiteX135" fmla="*/ 41566 w 252132"/>
                  <a:gd name="connsiteY135" fmla="*/ 55122 h 252260"/>
                  <a:gd name="connsiteX136" fmla="*/ 42137 w 252132"/>
                  <a:gd name="connsiteY136" fmla="*/ 56455 h 252260"/>
                  <a:gd name="connsiteX137" fmla="*/ 47471 w 252132"/>
                  <a:gd name="connsiteY137" fmla="*/ 67123 h 252260"/>
                  <a:gd name="connsiteX138" fmla="*/ 47471 w 252132"/>
                  <a:gd name="connsiteY138" fmla="*/ 86173 h 252260"/>
                  <a:gd name="connsiteX139" fmla="*/ 43947 w 252132"/>
                  <a:gd name="connsiteY139" fmla="*/ 93889 h 252260"/>
                  <a:gd name="connsiteX140" fmla="*/ 29374 w 252132"/>
                  <a:gd name="connsiteY140" fmla="*/ 106271 h 252260"/>
                  <a:gd name="connsiteX141" fmla="*/ 16324 w 252132"/>
                  <a:gd name="connsiteY141" fmla="*/ 109605 h 252260"/>
                  <a:gd name="connsiteX142" fmla="*/ 13848 w 252132"/>
                  <a:gd name="connsiteY142" fmla="*/ 112272 h 252260"/>
                  <a:gd name="connsiteX143" fmla="*/ 13276 w 252132"/>
                  <a:gd name="connsiteY143" fmla="*/ 131322 h 252260"/>
                  <a:gd name="connsiteX144" fmla="*/ 15562 w 252132"/>
                  <a:gd name="connsiteY144" fmla="*/ 134179 h 252260"/>
                  <a:gd name="connsiteX145" fmla="*/ 18134 w 252132"/>
                  <a:gd name="connsiteY145" fmla="*/ 135036 h 252260"/>
                  <a:gd name="connsiteX146" fmla="*/ 27659 w 252132"/>
                  <a:gd name="connsiteY146" fmla="*/ 138370 h 252260"/>
                  <a:gd name="connsiteX147" fmla="*/ 41280 w 252132"/>
                  <a:gd name="connsiteY147" fmla="*/ 152182 h 252260"/>
                  <a:gd name="connsiteX148" fmla="*/ 41851 w 252132"/>
                  <a:gd name="connsiteY148" fmla="*/ 153706 h 252260"/>
                  <a:gd name="connsiteX149" fmla="*/ 44995 w 252132"/>
                  <a:gd name="connsiteY149" fmla="*/ 161802 h 252260"/>
                  <a:gd name="connsiteX150" fmla="*/ 44995 w 252132"/>
                  <a:gd name="connsiteY150" fmla="*/ 176566 h 252260"/>
                  <a:gd name="connsiteX151" fmla="*/ 36899 w 252132"/>
                  <a:gd name="connsiteY151" fmla="*/ 190377 h 252260"/>
                  <a:gd name="connsiteX152" fmla="*/ 36899 w 252132"/>
                  <a:gd name="connsiteY152" fmla="*/ 194663 h 252260"/>
                  <a:gd name="connsiteX153" fmla="*/ 49948 w 252132"/>
                  <a:gd name="connsiteY153" fmla="*/ 208855 h 252260"/>
                  <a:gd name="connsiteX154" fmla="*/ 53472 w 252132"/>
                  <a:gd name="connsiteY154" fmla="*/ 208855 h 252260"/>
                  <a:gd name="connsiteX155" fmla="*/ 55472 w 252132"/>
                  <a:gd name="connsiteY155" fmla="*/ 207903 h 252260"/>
                  <a:gd name="connsiteX156" fmla="*/ 64997 w 252132"/>
                  <a:gd name="connsiteY156" fmla="*/ 203235 h 252260"/>
                  <a:gd name="connsiteX157" fmla="*/ 75189 w 252132"/>
                  <a:gd name="connsiteY157" fmla="*/ 201521 h 252260"/>
                  <a:gd name="connsiteX158" fmla="*/ 125671 w 252132"/>
                  <a:gd name="connsiteY158" fmla="*/ 178185 h 252260"/>
                  <a:gd name="connsiteX159" fmla="*/ 73760 w 252132"/>
                  <a:gd name="connsiteY159" fmla="*/ 126845 h 252260"/>
                  <a:gd name="connsiteX160" fmla="*/ 125186 w 252132"/>
                  <a:gd name="connsiteY160" fmla="*/ 74267 h 252260"/>
                  <a:gd name="connsiteX161" fmla="*/ 125291 w 252132"/>
                  <a:gd name="connsiteY161" fmla="*/ 74267 h 252260"/>
                  <a:gd name="connsiteX162" fmla="*/ 125862 w 252132"/>
                  <a:gd name="connsiteY162" fmla="*/ 74267 h 252260"/>
                  <a:gd name="connsiteX163" fmla="*/ 177678 w 252132"/>
                  <a:gd name="connsiteY163" fmla="*/ 125607 h 252260"/>
                  <a:gd name="connsiteX164" fmla="*/ 177678 w 252132"/>
                  <a:gd name="connsiteY164" fmla="*/ 125607 h 252260"/>
                  <a:gd name="connsiteX165" fmla="*/ 126338 w 252132"/>
                  <a:gd name="connsiteY165" fmla="*/ 178185 h 252260"/>
                  <a:gd name="connsiteX166" fmla="*/ 125671 w 252132"/>
                  <a:gd name="connsiteY166" fmla="*/ 88555 h 252260"/>
                  <a:gd name="connsiteX167" fmla="*/ 125671 w 252132"/>
                  <a:gd name="connsiteY167" fmla="*/ 88555 h 252260"/>
                  <a:gd name="connsiteX168" fmla="*/ 88962 w 252132"/>
                  <a:gd name="connsiteY168" fmla="*/ 127998 h 252260"/>
                  <a:gd name="connsiteX169" fmla="*/ 99763 w 252132"/>
                  <a:gd name="connsiteY169" fmla="*/ 153229 h 252260"/>
                  <a:gd name="connsiteX170" fmla="*/ 126433 w 252132"/>
                  <a:gd name="connsiteY170" fmla="*/ 163897 h 252260"/>
                  <a:gd name="connsiteX171" fmla="*/ 158409 w 252132"/>
                  <a:gd name="connsiteY171" fmla="*/ 120530 h 252260"/>
                  <a:gd name="connsiteX172" fmla="*/ 126433 w 252132"/>
                  <a:gd name="connsiteY172" fmla="*/ 88555 h 252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</a:cxnLst>
                <a:rect l="l" t="t" r="r" b="b"/>
                <a:pathLst>
                  <a:path w="252132" h="252260">
                    <a:moveTo>
                      <a:pt x="131291" y="252099"/>
                    </a:moveTo>
                    <a:lnTo>
                      <a:pt x="131291" y="252099"/>
                    </a:lnTo>
                    <a:cubicBezTo>
                      <a:pt x="124433" y="252099"/>
                      <a:pt x="117575" y="252099"/>
                      <a:pt x="110717" y="251432"/>
                    </a:cubicBezTo>
                    <a:cubicBezTo>
                      <a:pt x="103564" y="251022"/>
                      <a:pt x="97506" y="246003"/>
                      <a:pt x="95763" y="239049"/>
                    </a:cubicBezTo>
                    <a:cubicBezTo>
                      <a:pt x="94525" y="234573"/>
                      <a:pt x="93382" y="230096"/>
                      <a:pt x="92334" y="225524"/>
                    </a:cubicBezTo>
                    <a:cubicBezTo>
                      <a:pt x="91791" y="223505"/>
                      <a:pt x="90296" y="221867"/>
                      <a:pt x="88333" y="221142"/>
                    </a:cubicBezTo>
                    <a:lnTo>
                      <a:pt x="84428" y="219333"/>
                    </a:lnTo>
                    <a:lnTo>
                      <a:pt x="78523" y="216571"/>
                    </a:lnTo>
                    <a:cubicBezTo>
                      <a:pt x="76561" y="215523"/>
                      <a:pt x="74198" y="215523"/>
                      <a:pt x="72236" y="216571"/>
                    </a:cubicBezTo>
                    <a:lnTo>
                      <a:pt x="62711" y="221333"/>
                    </a:lnTo>
                    <a:lnTo>
                      <a:pt x="60711" y="222381"/>
                    </a:lnTo>
                    <a:cubicBezTo>
                      <a:pt x="54120" y="225991"/>
                      <a:pt x="45928" y="224743"/>
                      <a:pt x="40708" y="219333"/>
                    </a:cubicBezTo>
                    <a:cubicBezTo>
                      <a:pt x="35660" y="214189"/>
                      <a:pt x="31183" y="209808"/>
                      <a:pt x="26992" y="204379"/>
                    </a:cubicBezTo>
                    <a:cubicBezTo>
                      <a:pt x="21773" y="198578"/>
                      <a:pt x="21182" y="189977"/>
                      <a:pt x="25564" y="183519"/>
                    </a:cubicBezTo>
                    <a:cubicBezTo>
                      <a:pt x="28231" y="179042"/>
                      <a:pt x="30898" y="174470"/>
                      <a:pt x="33469" y="169898"/>
                    </a:cubicBezTo>
                    <a:lnTo>
                      <a:pt x="33469" y="168850"/>
                    </a:lnTo>
                    <a:cubicBezTo>
                      <a:pt x="31907" y="165545"/>
                      <a:pt x="30574" y="162145"/>
                      <a:pt x="29469" y="158658"/>
                    </a:cubicBezTo>
                    <a:lnTo>
                      <a:pt x="28993" y="157230"/>
                    </a:lnTo>
                    <a:cubicBezTo>
                      <a:pt x="28459" y="154934"/>
                      <a:pt x="26764" y="153086"/>
                      <a:pt x="24516" y="152372"/>
                    </a:cubicBezTo>
                    <a:lnTo>
                      <a:pt x="14515" y="149038"/>
                    </a:lnTo>
                    <a:lnTo>
                      <a:pt x="11943" y="148181"/>
                    </a:lnTo>
                    <a:cubicBezTo>
                      <a:pt x="4694" y="146066"/>
                      <a:pt x="-230" y="139351"/>
                      <a:pt x="-59" y="131798"/>
                    </a:cubicBezTo>
                    <a:cubicBezTo>
                      <a:pt x="-59" y="125035"/>
                      <a:pt x="-59" y="118368"/>
                      <a:pt x="513" y="111605"/>
                    </a:cubicBezTo>
                    <a:cubicBezTo>
                      <a:pt x="856" y="104023"/>
                      <a:pt x="6247" y="97613"/>
                      <a:pt x="13657" y="95984"/>
                    </a:cubicBezTo>
                    <a:lnTo>
                      <a:pt x="26897" y="92650"/>
                    </a:lnTo>
                    <a:cubicBezTo>
                      <a:pt x="29164" y="92193"/>
                      <a:pt x="31022" y="90555"/>
                      <a:pt x="31755" y="88364"/>
                    </a:cubicBezTo>
                    <a:cubicBezTo>
                      <a:pt x="32993" y="85507"/>
                      <a:pt x="34232" y="82744"/>
                      <a:pt x="35660" y="79982"/>
                    </a:cubicBezTo>
                    <a:cubicBezTo>
                      <a:pt x="36851" y="77953"/>
                      <a:pt x="36851" y="75439"/>
                      <a:pt x="35660" y="73410"/>
                    </a:cubicBezTo>
                    <a:cubicBezTo>
                      <a:pt x="33755" y="69790"/>
                      <a:pt x="32041" y="66171"/>
                      <a:pt x="30231" y="62551"/>
                    </a:cubicBezTo>
                    <a:lnTo>
                      <a:pt x="29564" y="61218"/>
                    </a:lnTo>
                    <a:cubicBezTo>
                      <a:pt x="26059" y="54626"/>
                      <a:pt x="27259" y="46521"/>
                      <a:pt x="32517" y="41215"/>
                    </a:cubicBezTo>
                    <a:cubicBezTo>
                      <a:pt x="37375" y="36453"/>
                      <a:pt x="42042" y="31690"/>
                      <a:pt x="47662" y="27118"/>
                    </a:cubicBezTo>
                    <a:cubicBezTo>
                      <a:pt x="53186" y="22194"/>
                      <a:pt x="61321" y="21527"/>
                      <a:pt x="67569" y="25499"/>
                    </a:cubicBezTo>
                    <a:lnTo>
                      <a:pt x="78046" y="31690"/>
                    </a:lnTo>
                    <a:lnTo>
                      <a:pt x="80047" y="32833"/>
                    </a:lnTo>
                    <a:cubicBezTo>
                      <a:pt x="81828" y="33814"/>
                      <a:pt x="83981" y="33814"/>
                      <a:pt x="85762" y="32833"/>
                    </a:cubicBezTo>
                    <a:lnTo>
                      <a:pt x="95287" y="29499"/>
                    </a:lnTo>
                    <a:cubicBezTo>
                      <a:pt x="97287" y="28871"/>
                      <a:pt x="98849" y="27309"/>
                      <a:pt x="99478" y="25308"/>
                    </a:cubicBezTo>
                    <a:cubicBezTo>
                      <a:pt x="101002" y="20927"/>
                      <a:pt x="102526" y="16450"/>
                      <a:pt x="103954" y="12069"/>
                    </a:cubicBezTo>
                    <a:cubicBezTo>
                      <a:pt x="106126" y="4630"/>
                      <a:pt x="113070" y="-390"/>
                      <a:pt x="120814" y="-123"/>
                    </a:cubicBezTo>
                    <a:cubicBezTo>
                      <a:pt x="128243" y="-123"/>
                      <a:pt x="135006" y="-123"/>
                      <a:pt x="141674" y="829"/>
                    </a:cubicBezTo>
                    <a:cubicBezTo>
                      <a:pt x="148674" y="1401"/>
                      <a:pt x="154504" y="6458"/>
                      <a:pt x="156056" y="13307"/>
                    </a:cubicBezTo>
                    <a:cubicBezTo>
                      <a:pt x="157009" y="16736"/>
                      <a:pt x="157961" y="20165"/>
                      <a:pt x="158818" y="23689"/>
                    </a:cubicBezTo>
                    <a:lnTo>
                      <a:pt x="159771" y="27594"/>
                    </a:lnTo>
                    <a:cubicBezTo>
                      <a:pt x="160266" y="29557"/>
                      <a:pt x="161685" y="31157"/>
                      <a:pt x="163581" y="31881"/>
                    </a:cubicBezTo>
                    <a:cubicBezTo>
                      <a:pt x="166629" y="33405"/>
                      <a:pt x="169772" y="34833"/>
                      <a:pt x="173106" y="36167"/>
                    </a:cubicBezTo>
                    <a:cubicBezTo>
                      <a:pt x="174782" y="37034"/>
                      <a:pt x="176764" y="37034"/>
                      <a:pt x="178440" y="36167"/>
                    </a:cubicBezTo>
                    <a:lnTo>
                      <a:pt x="186727" y="32166"/>
                    </a:lnTo>
                    <a:lnTo>
                      <a:pt x="190918" y="30071"/>
                    </a:lnTo>
                    <a:cubicBezTo>
                      <a:pt x="197681" y="26185"/>
                      <a:pt x="206234" y="27442"/>
                      <a:pt x="211587" y="33119"/>
                    </a:cubicBezTo>
                    <a:cubicBezTo>
                      <a:pt x="215968" y="37596"/>
                      <a:pt x="220541" y="42644"/>
                      <a:pt x="225398" y="47978"/>
                    </a:cubicBezTo>
                    <a:cubicBezTo>
                      <a:pt x="230237" y="53550"/>
                      <a:pt x="230856" y="61637"/>
                      <a:pt x="226922" y="67885"/>
                    </a:cubicBezTo>
                    <a:lnTo>
                      <a:pt x="219016" y="81316"/>
                    </a:lnTo>
                    <a:cubicBezTo>
                      <a:pt x="217969" y="83030"/>
                      <a:pt x="218159" y="83316"/>
                      <a:pt x="218540" y="84078"/>
                    </a:cubicBezTo>
                    <a:lnTo>
                      <a:pt x="219016" y="84935"/>
                    </a:lnTo>
                    <a:lnTo>
                      <a:pt x="222826" y="94460"/>
                    </a:lnTo>
                    <a:cubicBezTo>
                      <a:pt x="223360" y="96803"/>
                      <a:pt x="225103" y="98689"/>
                      <a:pt x="227399" y="99413"/>
                    </a:cubicBezTo>
                    <a:lnTo>
                      <a:pt x="240543" y="103890"/>
                    </a:lnTo>
                    <a:cubicBezTo>
                      <a:pt x="247458" y="106033"/>
                      <a:pt x="252144" y="112462"/>
                      <a:pt x="252068" y="119701"/>
                    </a:cubicBezTo>
                    <a:cubicBezTo>
                      <a:pt x="252068" y="126655"/>
                      <a:pt x="252068" y="133608"/>
                      <a:pt x="251306" y="140561"/>
                    </a:cubicBezTo>
                    <a:cubicBezTo>
                      <a:pt x="250820" y="147991"/>
                      <a:pt x="245515" y="154229"/>
                      <a:pt x="238257" y="155896"/>
                    </a:cubicBezTo>
                    <a:lnTo>
                      <a:pt x="225303" y="159230"/>
                    </a:lnTo>
                    <a:cubicBezTo>
                      <a:pt x="223293" y="159678"/>
                      <a:pt x="221645" y="161116"/>
                      <a:pt x="220921" y="163040"/>
                    </a:cubicBezTo>
                    <a:lnTo>
                      <a:pt x="219778" y="165516"/>
                    </a:lnTo>
                    <a:lnTo>
                      <a:pt x="216349" y="173041"/>
                    </a:lnTo>
                    <a:cubicBezTo>
                      <a:pt x="215454" y="174803"/>
                      <a:pt x="215454" y="176899"/>
                      <a:pt x="216349" y="178661"/>
                    </a:cubicBezTo>
                    <a:lnTo>
                      <a:pt x="222350" y="190758"/>
                    </a:lnTo>
                    <a:cubicBezTo>
                      <a:pt x="225989" y="197397"/>
                      <a:pt x="224693" y="205645"/>
                      <a:pt x="219207" y="210856"/>
                    </a:cubicBezTo>
                    <a:cubicBezTo>
                      <a:pt x="214444" y="215523"/>
                      <a:pt x="209682" y="220381"/>
                      <a:pt x="204158" y="224667"/>
                    </a:cubicBezTo>
                    <a:cubicBezTo>
                      <a:pt x="201176" y="227400"/>
                      <a:pt x="197338" y="229010"/>
                      <a:pt x="193299" y="229239"/>
                    </a:cubicBezTo>
                    <a:lnTo>
                      <a:pt x="191108" y="229239"/>
                    </a:lnTo>
                    <a:lnTo>
                      <a:pt x="189394" y="228667"/>
                    </a:lnTo>
                    <a:cubicBezTo>
                      <a:pt x="187679" y="228210"/>
                      <a:pt x="186022" y="227572"/>
                      <a:pt x="184441" y="226762"/>
                    </a:cubicBezTo>
                    <a:cubicBezTo>
                      <a:pt x="181583" y="225238"/>
                      <a:pt x="178821" y="223524"/>
                      <a:pt x="176059" y="221905"/>
                    </a:cubicBezTo>
                    <a:lnTo>
                      <a:pt x="172725" y="219904"/>
                    </a:lnTo>
                    <a:cubicBezTo>
                      <a:pt x="170915" y="218904"/>
                      <a:pt x="168724" y="218904"/>
                      <a:pt x="166915" y="219904"/>
                    </a:cubicBezTo>
                    <a:lnTo>
                      <a:pt x="156723" y="223714"/>
                    </a:lnTo>
                    <a:cubicBezTo>
                      <a:pt x="154665" y="224248"/>
                      <a:pt x="153018" y="225791"/>
                      <a:pt x="152341" y="227810"/>
                    </a:cubicBezTo>
                    <a:lnTo>
                      <a:pt x="148246" y="239907"/>
                    </a:lnTo>
                    <a:cubicBezTo>
                      <a:pt x="146188" y="247470"/>
                      <a:pt x="139111" y="252556"/>
                      <a:pt x="131291" y="252099"/>
                    </a:cubicBezTo>
                    <a:close/>
                    <a:moveTo>
                      <a:pt x="75189" y="201521"/>
                    </a:moveTo>
                    <a:cubicBezTo>
                      <a:pt x="78485" y="201549"/>
                      <a:pt x="81733" y="202302"/>
                      <a:pt x="84714" y="203712"/>
                    </a:cubicBezTo>
                    <a:cubicBezTo>
                      <a:pt x="86619" y="204664"/>
                      <a:pt x="88429" y="205522"/>
                      <a:pt x="90334" y="206283"/>
                    </a:cubicBezTo>
                    <a:lnTo>
                      <a:pt x="94429" y="208189"/>
                    </a:lnTo>
                    <a:cubicBezTo>
                      <a:pt x="100192" y="210798"/>
                      <a:pt x="104412" y="215942"/>
                      <a:pt x="105859" y="222095"/>
                    </a:cubicBezTo>
                    <a:cubicBezTo>
                      <a:pt x="107002" y="226476"/>
                      <a:pt x="108050" y="230858"/>
                      <a:pt x="109288" y="235240"/>
                    </a:cubicBezTo>
                    <a:cubicBezTo>
                      <a:pt x="109288" y="235716"/>
                      <a:pt x="109860" y="237144"/>
                      <a:pt x="111289" y="237144"/>
                    </a:cubicBezTo>
                    <a:cubicBezTo>
                      <a:pt x="117861" y="237144"/>
                      <a:pt x="124433" y="237811"/>
                      <a:pt x="131101" y="237811"/>
                    </a:cubicBezTo>
                    <a:cubicBezTo>
                      <a:pt x="132244" y="237811"/>
                      <a:pt x="133101" y="237811"/>
                      <a:pt x="133958" y="235335"/>
                    </a:cubicBezTo>
                    <a:lnTo>
                      <a:pt x="138054" y="223333"/>
                    </a:lnTo>
                    <a:cubicBezTo>
                      <a:pt x="140083" y="217161"/>
                      <a:pt x="144931" y="212313"/>
                      <a:pt x="151103" y="210284"/>
                    </a:cubicBezTo>
                    <a:lnTo>
                      <a:pt x="160628" y="206569"/>
                    </a:lnTo>
                    <a:cubicBezTo>
                      <a:pt x="166553" y="204064"/>
                      <a:pt x="173325" y="204559"/>
                      <a:pt x="178821" y="207903"/>
                    </a:cubicBezTo>
                    <a:lnTo>
                      <a:pt x="182250" y="209903"/>
                    </a:lnTo>
                    <a:cubicBezTo>
                      <a:pt x="184822" y="211522"/>
                      <a:pt x="187489" y="213046"/>
                      <a:pt x="190156" y="214475"/>
                    </a:cubicBezTo>
                    <a:cubicBezTo>
                      <a:pt x="190832" y="214865"/>
                      <a:pt x="191575" y="215123"/>
                      <a:pt x="192346" y="215237"/>
                    </a:cubicBezTo>
                    <a:lnTo>
                      <a:pt x="192346" y="215237"/>
                    </a:lnTo>
                    <a:lnTo>
                      <a:pt x="193299" y="214570"/>
                    </a:lnTo>
                    <a:cubicBezTo>
                      <a:pt x="198347" y="210284"/>
                      <a:pt x="203300" y="205807"/>
                      <a:pt x="207872" y="201235"/>
                    </a:cubicBezTo>
                    <a:cubicBezTo>
                      <a:pt x="208634" y="200568"/>
                      <a:pt x="209301" y="199902"/>
                      <a:pt x="207872" y="197616"/>
                    </a:cubicBezTo>
                    <a:lnTo>
                      <a:pt x="201871" y="185424"/>
                    </a:lnTo>
                    <a:cubicBezTo>
                      <a:pt x="199204" y="179852"/>
                      <a:pt x="199204" y="173375"/>
                      <a:pt x="201871" y="167802"/>
                    </a:cubicBezTo>
                    <a:lnTo>
                      <a:pt x="205300" y="160087"/>
                    </a:lnTo>
                    <a:lnTo>
                      <a:pt x="206443" y="157706"/>
                    </a:lnTo>
                    <a:cubicBezTo>
                      <a:pt x="208958" y="151800"/>
                      <a:pt x="214111" y="147419"/>
                      <a:pt x="220350" y="145895"/>
                    </a:cubicBezTo>
                    <a:lnTo>
                      <a:pt x="233209" y="142657"/>
                    </a:lnTo>
                    <a:cubicBezTo>
                      <a:pt x="235495" y="141990"/>
                      <a:pt x="235590" y="140847"/>
                      <a:pt x="235685" y="140180"/>
                    </a:cubicBezTo>
                    <a:cubicBezTo>
                      <a:pt x="235685" y="133513"/>
                      <a:pt x="236352" y="126845"/>
                      <a:pt x="236352" y="120177"/>
                    </a:cubicBezTo>
                    <a:cubicBezTo>
                      <a:pt x="236352" y="119511"/>
                      <a:pt x="236352" y="118654"/>
                      <a:pt x="234447" y="117987"/>
                    </a:cubicBezTo>
                    <a:cubicBezTo>
                      <a:pt x="230161" y="116463"/>
                      <a:pt x="225874" y="114939"/>
                      <a:pt x="221493" y="113605"/>
                    </a:cubicBezTo>
                    <a:cubicBezTo>
                      <a:pt x="215064" y="111491"/>
                      <a:pt x="210034" y="106423"/>
                      <a:pt x="207967" y="99984"/>
                    </a:cubicBezTo>
                    <a:lnTo>
                      <a:pt x="204443" y="90459"/>
                    </a:lnTo>
                    <a:cubicBezTo>
                      <a:pt x="201681" y="85230"/>
                      <a:pt x="202005" y="78896"/>
                      <a:pt x="205300" y="73981"/>
                    </a:cubicBezTo>
                    <a:lnTo>
                      <a:pt x="213111" y="60646"/>
                    </a:lnTo>
                    <a:cubicBezTo>
                      <a:pt x="214349" y="58551"/>
                      <a:pt x="213587" y="57693"/>
                      <a:pt x="213111" y="57313"/>
                    </a:cubicBezTo>
                    <a:cubicBezTo>
                      <a:pt x="208444" y="51979"/>
                      <a:pt x="204158" y="47311"/>
                      <a:pt x="199966" y="43120"/>
                    </a:cubicBezTo>
                    <a:cubicBezTo>
                      <a:pt x="198824" y="42073"/>
                      <a:pt x="198157" y="41501"/>
                      <a:pt x="195680" y="43120"/>
                    </a:cubicBezTo>
                    <a:lnTo>
                      <a:pt x="191584" y="45216"/>
                    </a:lnTo>
                    <a:lnTo>
                      <a:pt x="183012" y="49407"/>
                    </a:lnTo>
                    <a:cubicBezTo>
                      <a:pt x="177583" y="51979"/>
                      <a:pt x="171296" y="51979"/>
                      <a:pt x="165867" y="49407"/>
                    </a:cubicBezTo>
                    <a:cubicBezTo>
                      <a:pt x="162628" y="48073"/>
                      <a:pt x="159485" y="46549"/>
                      <a:pt x="156342" y="45025"/>
                    </a:cubicBezTo>
                    <a:cubicBezTo>
                      <a:pt x="150541" y="42568"/>
                      <a:pt x="146236" y="37520"/>
                      <a:pt x="144721" y="31405"/>
                    </a:cubicBezTo>
                    <a:lnTo>
                      <a:pt x="143674" y="27309"/>
                    </a:lnTo>
                    <a:cubicBezTo>
                      <a:pt x="142816" y="23975"/>
                      <a:pt x="142054" y="20641"/>
                      <a:pt x="141102" y="17784"/>
                    </a:cubicBezTo>
                    <a:cubicBezTo>
                      <a:pt x="140149" y="14926"/>
                      <a:pt x="139768" y="15688"/>
                      <a:pt x="139292" y="15688"/>
                    </a:cubicBezTo>
                    <a:cubicBezTo>
                      <a:pt x="133006" y="15117"/>
                      <a:pt x="126433" y="14831"/>
                      <a:pt x="119290" y="14736"/>
                    </a:cubicBezTo>
                    <a:cubicBezTo>
                      <a:pt x="117956" y="14736"/>
                      <a:pt x="117099" y="14736"/>
                      <a:pt x="116242" y="17212"/>
                    </a:cubicBezTo>
                    <a:lnTo>
                      <a:pt x="111860" y="30452"/>
                    </a:lnTo>
                    <a:cubicBezTo>
                      <a:pt x="109822" y="36501"/>
                      <a:pt x="105116" y="41282"/>
                      <a:pt x="99097" y="43406"/>
                    </a:cubicBezTo>
                    <a:cubicBezTo>
                      <a:pt x="95953" y="44549"/>
                      <a:pt x="92810" y="45787"/>
                      <a:pt x="89572" y="46835"/>
                    </a:cubicBezTo>
                    <a:cubicBezTo>
                      <a:pt x="83723" y="49131"/>
                      <a:pt x="77132" y="48559"/>
                      <a:pt x="71760" y="45311"/>
                    </a:cubicBezTo>
                    <a:lnTo>
                      <a:pt x="69760" y="44168"/>
                    </a:lnTo>
                    <a:lnTo>
                      <a:pt x="59377" y="38072"/>
                    </a:lnTo>
                    <a:cubicBezTo>
                      <a:pt x="57377" y="36834"/>
                      <a:pt x="56425" y="38072"/>
                      <a:pt x="56044" y="38072"/>
                    </a:cubicBezTo>
                    <a:cubicBezTo>
                      <a:pt x="50995" y="42454"/>
                      <a:pt x="46519" y="46930"/>
                      <a:pt x="41566" y="51502"/>
                    </a:cubicBezTo>
                    <a:cubicBezTo>
                      <a:pt x="41090" y="52074"/>
                      <a:pt x="40232" y="52931"/>
                      <a:pt x="41566" y="55122"/>
                    </a:cubicBezTo>
                    <a:lnTo>
                      <a:pt x="42137" y="56455"/>
                    </a:lnTo>
                    <a:cubicBezTo>
                      <a:pt x="43947" y="59980"/>
                      <a:pt x="45661" y="63599"/>
                      <a:pt x="47471" y="67123"/>
                    </a:cubicBezTo>
                    <a:cubicBezTo>
                      <a:pt x="50576" y="73095"/>
                      <a:pt x="50576" y="80201"/>
                      <a:pt x="47471" y="86173"/>
                    </a:cubicBezTo>
                    <a:cubicBezTo>
                      <a:pt x="46233" y="88745"/>
                      <a:pt x="45090" y="91317"/>
                      <a:pt x="43947" y="93889"/>
                    </a:cubicBezTo>
                    <a:cubicBezTo>
                      <a:pt x="41366" y="100118"/>
                      <a:pt x="35946" y="104728"/>
                      <a:pt x="29374" y="106271"/>
                    </a:cubicBezTo>
                    <a:lnTo>
                      <a:pt x="16324" y="109605"/>
                    </a:lnTo>
                    <a:cubicBezTo>
                      <a:pt x="13943" y="110272"/>
                      <a:pt x="13848" y="111510"/>
                      <a:pt x="13848" y="112272"/>
                    </a:cubicBezTo>
                    <a:cubicBezTo>
                      <a:pt x="13848" y="118749"/>
                      <a:pt x="13276" y="125226"/>
                      <a:pt x="13276" y="131322"/>
                    </a:cubicBezTo>
                    <a:cubicBezTo>
                      <a:pt x="13276" y="132560"/>
                      <a:pt x="13276" y="133417"/>
                      <a:pt x="15562" y="134179"/>
                    </a:cubicBezTo>
                    <a:lnTo>
                      <a:pt x="18134" y="135036"/>
                    </a:lnTo>
                    <a:lnTo>
                      <a:pt x="27659" y="138370"/>
                    </a:lnTo>
                    <a:cubicBezTo>
                      <a:pt x="34203" y="140437"/>
                      <a:pt x="39299" y="145609"/>
                      <a:pt x="41280" y="152182"/>
                    </a:cubicBezTo>
                    <a:lnTo>
                      <a:pt x="41851" y="153706"/>
                    </a:lnTo>
                    <a:cubicBezTo>
                      <a:pt x="42680" y="156487"/>
                      <a:pt x="43728" y="159192"/>
                      <a:pt x="44995" y="161802"/>
                    </a:cubicBezTo>
                    <a:cubicBezTo>
                      <a:pt x="47614" y="166374"/>
                      <a:pt x="47614" y="171993"/>
                      <a:pt x="44995" y="176566"/>
                    </a:cubicBezTo>
                    <a:lnTo>
                      <a:pt x="36899" y="190377"/>
                    </a:lnTo>
                    <a:cubicBezTo>
                      <a:pt x="35470" y="192758"/>
                      <a:pt x="35946" y="193520"/>
                      <a:pt x="36899" y="194663"/>
                    </a:cubicBezTo>
                    <a:cubicBezTo>
                      <a:pt x="40804" y="199235"/>
                      <a:pt x="45090" y="204188"/>
                      <a:pt x="49948" y="208855"/>
                    </a:cubicBezTo>
                    <a:cubicBezTo>
                      <a:pt x="50519" y="208855"/>
                      <a:pt x="51281" y="210093"/>
                      <a:pt x="53472" y="208855"/>
                    </a:cubicBezTo>
                    <a:lnTo>
                      <a:pt x="55472" y="207903"/>
                    </a:lnTo>
                    <a:lnTo>
                      <a:pt x="64997" y="203235"/>
                    </a:lnTo>
                    <a:cubicBezTo>
                      <a:pt x="68188" y="201788"/>
                      <a:pt x="71703" y="201197"/>
                      <a:pt x="75189" y="201521"/>
                    </a:cubicBezTo>
                    <a:close/>
                    <a:moveTo>
                      <a:pt x="125671" y="178185"/>
                    </a:moveTo>
                    <a:cubicBezTo>
                      <a:pt x="97249" y="178137"/>
                      <a:pt x="74122" y="155268"/>
                      <a:pt x="73760" y="126845"/>
                    </a:cubicBezTo>
                    <a:cubicBezTo>
                      <a:pt x="73446" y="98127"/>
                      <a:pt x="96468" y="74581"/>
                      <a:pt x="125186" y="74267"/>
                    </a:cubicBezTo>
                    <a:cubicBezTo>
                      <a:pt x="125224" y="74267"/>
                      <a:pt x="125252" y="74267"/>
                      <a:pt x="125291" y="74267"/>
                    </a:cubicBezTo>
                    <a:lnTo>
                      <a:pt x="125862" y="74267"/>
                    </a:lnTo>
                    <a:cubicBezTo>
                      <a:pt x="154275" y="74314"/>
                      <a:pt x="177363" y="97194"/>
                      <a:pt x="177678" y="125607"/>
                    </a:cubicBezTo>
                    <a:lnTo>
                      <a:pt x="177678" y="125607"/>
                    </a:lnTo>
                    <a:cubicBezTo>
                      <a:pt x="177992" y="154296"/>
                      <a:pt x="155027" y="177823"/>
                      <a:pt x="126338" y="178185"/>
                    </a:cubicBezTo>
                    <a:close/>
                    <a:moveTo>
                      <a:pt x="125671" y="88555"/>
                    </a:moveTo>
                    <a:lnTo>
                      <a:pt x="125671" y="88555"/>
                    </a:lnTo>
                    <a:cubicBezTo>
                      <a:pt x="104640" y="89307"/>
                      <a:pt x="88210" y="106976"/>
                      <a:pt x="88962" y="127998"/>
                    </a:cubicBezTo>
                    <a:cubicBezTo>
                      <a:pt x="89305" y="137456"/>
                      <a:pt x="93153" y="146457"/>
                      <a:pt x="99763" y="153229"/>
                    </a:cubicBezTo>
                    <a:cubicBezTo>
                      <a:pt x="106840" y="160249"/>
                      <a:pt x="116470" y="164097"/>
                      <a:pt x="126433" y="163897"/>
                    </a:cubicBezTo>
                    <a:cubicBezTo>
                      <a:pt x="147236" y="160754"/>
                      <a:pt x="161552" y="141332"/>
                      <a:pt x="158409" y="120530"/>
                    </a:cubicBezTo>
                    <a:cubicBezTo>
                      <a:pt x="155904" y="104014"/>
                      <a:pt x="142950" y="91050"/>
                      <a:pt x="126433" y="8855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A63027E3-9308-4057-85B9-BE37D62442F4}"/>
                </a:ext>
              </a:extLst>
            </p:cNvPr>
            <p:cNvGrpSpPr/>
            <p:nvPr/>
          </p:nvGrpSpPr>
          <p:grpSpPr>
            <a:xfrm>
              <a:off x="3582458" y="3044236"/>
              <a:ext cx="554181" cy="553801"/>
              <a:chOff x="3582458" y="3044236"/>
              <a:chExt cx="554181" cy="553801"/>
            </a:xfrm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32351091-2BC1-494F-ABD0-C64DAADE829C}"/>
                  </a:ext>
                </a:extLst>
              </p:cNvPr>
              <p:cNvSpPr/>
              <p:nvPr/>
            </p:nvSpPr>
            <p:spPr>
              <a:xfrm>
                <a:off x="3582458" y="3227270"/>
                <a:ext cx="370641" cy="370767"/>
              </a:xfrm>
              <a:custGeom>
                <a:avLst/>
                <a:gdLst>
                  <a:gd name="connsiteX0" fmla="*/ 191977 w 370641"/>
                  <a:gd name="connsiteY0" fmla="*/ 370634 h 370767"/>
                  <a:gd name="connsiteX1" fmla="*/ 191500 w 370641"/>
                  <a:gd name="connsiteY1" fmla="*/ 370634 h 370767"/>
                  <a:gd name="connsiteX2" fmla="*/ 160830 w 370641"/>
                  <a:gd name="connsiteY2" fmla="*/ 369206 h 370767"/>
                  <a:gd name="connsiteX3" fmla="*/ 141780 w 370641"/>
                  <a:gd name="connsiteY3" fmla="*/ 352918 h 370767"/>
                  <a:gd name="connsiteX4" fmla="*/ 136827 w 370641"/>
                  <a:gd name="connsiteY4" fmla="*/ 332630 h 370767"/>
                  <a:gd name="connsiteX5" fmla="*/ 129112 w 370641"/>
                  <a:gd name="connsiteY5" fmla="*/ 323581 h 370767"/>
                  <a:gd name="connsiteX6" fmla="*/ 123492 w 370641"/>
                  <a:gd name="connsiteY6" fmla="*/ 320914 h 370767"/>
                  <a:gd name="connsiteX7" fmla="*/ 114443 w 370641"/>
                  <a:gd name="connsiteY7" fmla="*/ 316628 h 370767"/>
                  <a:gd name="connsiteX8" fmla="*/ 101870 w 370641"/>
                  <a:gd name="connsiteY8" fmla="*/ 316628 h 370767"/>
                  <a:gd name="connsiteX9" fmla="*/ 87011 w 370641"/>
                  <a:gd name="connsiteY9" fmla="*/ 323772 h 370767"/>
                  <a:gd name="connsiteX10" fmla="*/ 84249 w 370641"/>
                  <a:gd name="connsiteY10" fmla="*/ 325010 h 370767"/>
                  <a:gd name="connsiteX11" fmla="*/ 58531 w 370641"/>
                  <a:gd name="connsiteY11" fmla="*/ 320819 h 370767"/>
                  <a:gd name="connsiteX12" fmla="*/ 38338 w 370641"/>
                  <a:gd name="connsiteY12" fmla="*/ 298340 h 370767"/>
                  <a:gd name="connsiteX13" fmla="*/ 37005 w 370641"/>
                  <a:gd name="connsiteY13" fmla="*/ 271193 h 370767"/>
                  <a:gd name="connsiteX14" fmla="*/ 49197 w 370641"/>
                  <a:gd name="connsiteY14" fmla="*/ 250810 h 370767"/>
                  <a:gd name="connsiteX15" fmla="*/ 49197 w 370641"/>
                  <a:gd name="connsiteY15" fmla="*/ 245762 h 370767"/>
                  <a:gd name="connsiteX16" fmla="*/ 43672 w 370641"/>
                  <a:gd name="connsiteY16" fmla="*/ 230998 h 370767"/>
                  <a:gd name="connsiteX17" fmla="*/ 42911 w 370641"/>
                  <a:gd name="connsiteY17" fmla="*/ 228807 h 370767"/>
                  <a:gd name="connsiteX18" fmla="*/ 33957 w 370641"/>
                  <a:gd name="connsiteY18" fmla="*/ 219282 h 370767"/>
                  <a:gd name="connsiteX19" fmla="*/ 18336 w 370641"/>
                  <a:gd name="connsiteY19" fmla="*/ 213758 h 370767"/>
                  <a:gd name="connsiteX20" fmla="*/ 15288 w 370641"/>
                  <a:gd name="connsiteY20" fmla="*/ 212710 h 370767"/>
                  <a:gd name="connsiteX21" fmla="*/ -47 w 370641"/>
                  <a:gd name="connsiteY21" fmla="*/ 191279 h 370767"/>
                  <a:gd name="connsiteX22" fmla="*/ 1286 w 370641"/>
                  <a:gd name="connsiteY22" fmla="*/ 161180 h 370767"/>
                  <a:gd name="connsiteX23" fmla="*/ 18622 w 370641"/>
                  <a:gd name="connsiteY23" fmla="*/ 141273 h 370767"/>
                  <a:gd name="connsiteX24" fmla="*/ 38529 w 370641"/>
                  <a:gd name="connsiteY24" fmla="*/ 136510 h 370767"/>
                  <a:gd name="connsiteX25" fmla="*/ 48054 w 370641"/>
                  <a:gd name="connsiteY25" fmla="*/ 128128 h 370767"/>
                  <a:gd name="connsiteX26" fmla="*/ 53959 w 370641"/>
                  <a:gd name="connsiteY26" fmla="*/ 115841 h 370767"/>
                  <a:gd name="connsiteX27" fmla="*/ 54436 w 370641"/>
                  <a:gd name="connsiteY27" fmla="*/ 102792 h 370767"/>
                  <a:gd name="connsiteX28" fmla="*/ 45578 w 370641"/>
                  <a:gd name="connsiteY28" fmla="*/ 84313 h 370767"/>
                  <a:gd name="connsiteX29" fmla="*/ 49768 w 370641"/>
                  <a:gd name="connsiteY29" fmla="*/ 58596 h 370767"/>
                  <a:gd name="connsiteX30" fmla="*/ 72533 w 370641"/>
                  <a:gd name="connsiteY30" fmla="*/ 37831 h 370767"/>
                  <a:gd name="connsiteX31" fmla="*/ 98251 w 370641"/>
                  <a:gd name="connsiteY31" fmla="*/ 36212 h 370767"/>
                  <a:gd name="connsiteX32" fmla="*/ 113014 w 370641"/>
                  <a:gd name="connsiteY32" fmla="*/ 45165 h 370767"/>
                  <a:gd name="connsiteX33" fmla="*/ 116824 w 370641"/>
                  <a:gd name="connsiteY33" fmla="*/ 47547 h 370767"/>
                  <a:gd name="connsiteX34" fmla="*/ 128445 w 370641"/>
                  <a:gd name="connsiteY34" fmla="*/ 48499 h 370767"/>
                  <a:gd name="connsiteX35" fmla="*/ 142351 w 370641"/>
                  <a:gd name="connsiteY35" fmla="*/ 43546 h 370767"/>
                  <a:gd name="connsiteX36" fmla="*/ 150924 w 370641"/>
                  <a:gd name="connsiteY36" fmla="*/ 35355 h 370767"/>
                  <a:gd name="connsiteX37" fmla="*/ 157972 w 370641"/>
                  <a:gd name="connsiteY37" fmla="*/ 15447 h 370767"/>
                  <a:gd name="connsiteX38" fmla="*/ 179880 w 370641"/>
                  <a:gd name="connsiteY38" fmla="*/ -78 h 370767"/>
                  <a:gd name="connsiteX39" fmla="*/ 211027 w 370641"/>
                  <a:gd name="connsiteY39" fmla="*/ 1731 h 370767"/>
                  <a:gd name="connsiteX40" fmla="*/ 229220 w 370641"/>
                  <a:gd name="connsiteY40" fmla="*/ 18114 h 370767"/>
                  <a:gd name="connsiteX41" fmla="*/ 233125 w 370641"/>
                  <a:gd name="connsiteY41" fmla="*/ 33831 h 370767"/>
                  <a:gd name="connsiteX42" fmla="*/ 234458 w 370641"/>
                  <a:gd name="connsiteY42" fmla="*/ 39641 h 370767"/>
                  <a:gd name="connsiteX43" fmla="*/ 242078 w 370641"/>
                  <a:gd name="connsiteY43" fmla="*/ 48499 h 370767"/>
                  <a:gd name="connsiteX44" fmla="*/ 255889 w 370641"/>
                  <a:gd name="connsiteY44" fmla="*/ 55071 h 370767"/>
                  <a:gd name="connsiteX45" fmla="*/ 266843 w 370641"/>
                  <a:gd name="connsiteY45" fmla="*/ 55071 h 370767"/>
                  <a:gd name="connsiteX46" fmla="*/ 279702 w 370641"/>
                  <a:gd name="connsiteY46" fmla="*/ 48975 h 370767"/>
                  <a:gd name="connsiteX47" fmla="*/ 285703 w 370641"/>
                  <a:gd name="connsiteY47" fmla="*/ 46118 h 370767"/>
                  <a:gd name="connsiteX48" fmla="*/ 312563 w 370641"/>
                  <a:gd name="connsiteY48" fmla="*/ 50404 h 370767"/>
                  <a:gd name="connsiteX49" fmla="*/ 332756 w 370641"/>
                  <a:gd name="connsiteY49" fmla="*/ 72788 h 370767"/>
                  <a:gd name="connsiteX50" fmla="*/ 334375 w 370641"/>
                  <a:gd name="connsiteY50" fmla="*/ 98600 h 370767"/>
                  <a:gd name="connsiteX51" fmla="*/ 322279 w 370641"/>
                  <a:gd name="connsiteY51" fmla="*/ 118508 h 370767"/>
                  <a:gd name="connsiteX52" fmla="*/ 321421 w 370641"/>
                  <a:gd name="connsiteY52" fmla="*/ 126128 h 370767"/>
                  <a:gd name="connsiteX53" fmla="*/ 321898 w 370641"/>
                  <a:gd name="connsiteY53" fmla="*/ 127080 h 370767"/>
                  <a:gd name="connsiteX54" fmla="*/ 327422 w 370641"/>
                  <a:gd name="connsiteY54" fmla="*/ 141844 h 370767"/>
                  <a:gd name="connsiteX55" fmla="*/ 336280 w 370641"/>
                  <a:gd name="connsiteY55" fmla="*/ 151369 h 370767"/>
                  <a:gd name="connsiteX56" fmla="*/ 355902 w 370641"/>
                  <a:gd name="connsiteY56" fmla="*/ 158227 h 370767"/>
                  <a:gd name="connsiteX57" fmla="*/ 370571 w 370641"/>
                  <a:gd name="connsiteY57" fmla="*/ 178801 h 370767"/>
                  <a:gd name="connsiteX58" fmla="*/ 369046 w 370641"/>
                  <a:gd name="connsiteY58" fmla="*/ 209852 h 370767"/>
                  <a:gd name="connsiteX59" fmla="*/ 351711 w 370641"/>
                  <a:gd name="connsiteY59" fmla="*/ 229379 h 370767"/>
                  <a:gd name="connsiteX60" fmla="*/ 332661 w 370641"/>
                  <a:gd name="connsiteY60" fmla="*/ 234141 h 370767"/>
                  <a:gd name="connsiteX61" fmla="*/ 323136 w 370641"/>
                  <a:gd name="connsiteY61" fmla="*/ 241761 h 370767"/>
                  <a:gd name="connsiteX62" fmla="*/ 321136 w 370641"/>
                  <a:gd name="connsiteY62" fmla="*/ 245952 h 370767"/>
                  <a:gd name="connsiteX63" fmla="*/ 316183 w 370641"/>
                  <a:gd name="connsiteY63" fmla="*/ 256620 h 370767"/>
                  <a:gd name="connsiteX64" fmla="*/ 316183 w 370641"/>
                  <a:gd name="connsiteY64" fmla="*/ 268050 h 370767"/>
                  <a:gd name="connsiteX65" fmla="*/ 321040 w 370641"/>
                  <a:gd name="connsiteY65" fmla="*/ 278337 h 370767"/>
                  <a:gd name="connsiteX66" fmla="*/ 324946 w 370641"/>
                  <a:gd name="connsiteY66" fmla="*/ 286434 h 370767"/>
                  <a:gd name="connsiteX67" fmla="*/ 320564 w 370641"/>
                  <a:gd name="connsiteY67" fmla="*/ 312437 h 370767"/>
                  <a:gd name="connsiteX68" fmla="*/ 297799 w 370641"/>
                  <a:gd name="connsiteY68" fmla="*/ 332725 h 370767"/>
                  <a:gd name="connsiteX69" fmla="*/ 283893 w 370641"/>
                  <a:gd name="connsiteY69" fmla="*/ 338440 h 370767"/>
                  <a:gd name="connsiteX70" fmla="*/ 281797 w 370641"/>
                  <a:gd name="connsiteY70" fmla="*/ 337964 h 370767"/>
                  <a:gd name="connsiteX71" fmla="*/ 279035 w 370641"/>
                  <a:gd name="connsiteY71" fmla="*/ 337107 h 370767"/>
                  <a:gd name="connsiteX72" fmla="*/ 272272 w 370641"/>
                  <a:gd name="connsiteY72" fmla="*/ 334440 h 370767"/>
                  <a:gd name="connsiteX73" fmla="*/ 259795 w 370641"/>
                  <a:gd name="connsiteY73" fmla="*/ 326915 h 370767"/>
                  <a:gd name="connsiteX74" fmla="*/ 254937 w 370641"/>
                  <a:gd name="connsiteY74" fmla="*/ 323962 h 370767"/>
                  <a:gd name="connsiteX75" fmla="*/ 243126 w 370641"/>
                  <a:gd name="connsiteY75" fmla="*/ 323105 h 370767"/>
                  <a:gd name="connsiteX76" fmla="*/ 227791 w 370641"/>
                  <a:gd name="connsiteY76" fmla="*/ 328534 h 370767"/>
                  <a:gd name="connsiteX77" fmla="*/ 219028 w 370641"/>
                  <a:gd name="connsiteY77" fmla="*/ 336916 h 370767"/>
                  <a:gd name="connsiteX78" fmla="*/ 214837 w 370641"/>
                  <a:gd name="connsiteY78" fmla="*/ 348917 h 370767"/>
                  <a:gd name="connsiteX79" fmla="*/ 212646 w 370641"/>
                  <a:gd name="connsiteY79" fmla="*/ 354918 h 370767"/>
                  <a:gd name="connsiteX80" fmla="*/ 191977 w 370641"/>
                  <a:gd name="connsiteY80" fmla="*/ 370634 h 370767"/>
                  <a:gd name="connsiteX81" fmla="*/ 108252 w 370641"/>
                  <a:gd name="connsiteY81" fmla="*/ 300626 h 370767"/>
                  <a:gd name="connsiteX82" fmla="*/ 121111 w 370641"/>
                  <a:gd name="connsiteY82" fmla="*/ 303864 h 370767"/>
                  <a:gd name="connsiteX83" fmla="*/ 129779 w 370641"/>
                  <a:gd name="connsiteY83" fmla="*/ 307960 h 370767"/>
                  <a:gd name="connsiteX84" fmla="*/ 135589 w 370641"/>
                  <a:gd name="connsiteY84" fmla="*/ 310722 h 370767"/>
                  <a:gd name="connsiteX85" fmla="*/ 151019 w 370641"/>
                  <a:gd name="connsiteY85" fmla="*/ 329772 h 370767"/>
                  <a:gd name="connsiteX86" fmla="*/ 155877 w 370641"/>
                  <a:gd name="connsiteY86" fmla="*/ 349680 h 370767"/>
                  <a:gd name="connsiteX87" fmla="*/ 161973 w 370641"/>
                  <a:gd name="connsiteY87" fmla="*/ 355299 h 370767"/>
                  <a:gd name="connsiteX88" fmla="*/ 191977 w 370641"/>
                  <a:gd name="connsiteY88" fmla="*/ 356728 h 370767"/>
                  <a:gd name="connsiteX89" fmla="*/ 199787 w 370641"/>
                  <a:gd name="connsiteY89" fmla="*/ 350632 h 370767"/>
                  <a:gd name="connsiteX90" fmla="*/ 201978 w 370641"/>
                  <a:gd name="connsiteY90" fmla="*/ 344631 h 370767"/>
                  <a:gd name="connsiteX91" fmla="*/ 206169 w 370641"/>
                  <a:gd name="connsiteY91" fmla="*/ 332725 h 370767"/>
                  <a:gd name="connsiteX92" fmla="*/ 223695 w 370641"/>
                  <a:gd name="connsiteY92" fmla="*/ 315485 h 370767"/>
                  <a:gd name="connsiteX93" fmla="*/ 238840 w 370641"/>
                  <a:gd name="connsiteY93" fmla="*/ 310151 h 370767"/>
                  <a:gd name="connsiteX94" fmla="*/ 262938 w 370641"/>
                  <a:gd name="connsiteY94" fmla="*/ 312246 h 370767"/>
                  <a:gd name="connsiteX95" fmla="*/ 267891 w 370641"/>
                  <a:gd name="connsiteY95" fmla="*/ 315294 h 370767"/>
                  <a:gd name="connsiteX96" fmla="*/ 279892 w 370641"/>
                  <a:gd name="connsiteY96" fmla="*/ 322438 h 370767"/>
                  <a:gd name="connsiteX97" fmla="*/ 283798 w 370641"/>
                  <a:gd name="connsiteY97" fmla="*/ 323962 h 370767"/>
                  <a:gd name="connsiteX98" fmla="*/ 285703 w 370641"/>
                  <a:gd name="connsiteY98" fmla="*/ 324534 h 370767"/>
                  <a:gd name="connsiteX99" fmla="*/ 288370 w 370641"/>
                  <a:gd name="connsiteY99" fmla="*/ 323009 h 370767"/>
                  <a:gd name="connsiteX100" fmla="*/ 311230 w 370641"/>
                  <a:gd name="connsiteY100" fmla="*/ 302626 h 370767"/>
                  <a:gd name="connsiteX101" fmla="*/ 312563 w 370641"/>
                  <a:gd name="connsiteY101" fmla="*/ 293101 h 370767"/>
                  <a:gd name="connsiteX102" fmla="*/ 308753 w 370641"/>
                  <a:gd name="connsiteY102" fmla="*/ 285100 h 370767"/>
                  <a:gd name="connsiteX103" fmla="*/ 303800 w 370641"/>
                  <a:gd name="connsiteY103" fmla="*/ 274718 h 370767"/>
                  <a:gd name="connsiteX104" fmla="*/ 303800 w 370641"/>
                  <a:gd name="connsiteY104" fmla="*/ 251191 h 370767"/>
                  <a:gd name="connsiteX105" fmla="*/ 308944 w 370641"/>
                  <a:gd name="connsiteY105" fmla="*/ 240428 h 370767"/>
                  <a:gd name="connsiteX106" fmla="*/ 310944 w 370641"/>
                  <a:gd name="connsiteY106" fmla="*/ 236237 h 370767"/>
                  <a:gd name="connsiteX107" fmla="*/ 329994 w 370641"/>
                  <a:gd name="connsiteY107" fmla="*/ 220806 h 370767"/>
                  <a:gd name="connsiteX108" fmla="*/ 349044 w 370641"/>
                  <a:gd name="connsiteY108" fmla="*/ 216044 h 370767"/>
                  <a:gd name="connsiteX109" fmla="*/ 355426 w 370641"/>
                  <a:gd name="connsiteY109" fmla="*/ 209281 h 370767"/>
                  <a:gd name="connsiteX110" fmla="*/ 356950 w 370641"/>
                  <a:gd name="connsiteY110" fmla="*/ 179087 h 370767"/>
                  <a:gd name="connsiteX111" fmla="*/ 351711 w 370641"/>
                  <a:gd name="connsiteY111" fmla="*/ 172229 h 370767"/>
                  <a:gd name="connsiteX112" fmla="*/ 332661 w 370641"/>
                  <a:gd name="connsiteY112" fmla="*/ 165371 h 370767"/>
                  <a:gd name="connsiteX113" fmla="*/ 314849 w 370641"/>
                  <a:gd name="connsiteY113" fmla="*/ 146988 h 370767"/>
                  <a:gd name="connsiteX114" fmla="*/ 309611 w 370641"/>
                  <a:gd name="connsiteY114" fmla="*/ 132891 h 370767"/>
                  <a:gd name="connsiteX115" fmla="*/ 311039 w 370641"/>
                  <a:gd name="connsiteY115" fmla="*/ 111459 h 370767"/>
                  <a:gd name="connsiteX116" fmla="*/ 323041 w 370641"/>
                  <a:gd name="connsiteY116" fmla="*/ 91552 h 370767"/>
                  <a:gd name="connsiteX117" fmla="*/ 323041 w 370641"/>
                  <a:gd name="connsiteY117" fmla="*/ 82027 h 370767"/>
                  <a:gd name="connsiteX118" fmla="*/ 303419 w 370641"/>
                  <a:gd name="connsiteY118" fmla="*/ 60405 h 370767"/>
                  <a:gd name="connsiteX119" fmla="*/ 293037 w 370641"/>
                  <a:gd name="connsiteY119" fmla="*/ 58976 h 370767"/>
                  <a:gd name="connsiteX120" fmla="*/ 287036 w 370641"/>
                  <a:gd name="connsiteY120" fmla="*/ 61834 h 370767"/>
                  <a:gd name="connsiteX121" fmla="*/ 273892 w 370641"/>
                  <a:gd name="connsiteY121" fmla="*/ 68025 h 370767"/>
                  <a:gd name="connsiteX122" fmla="*/ 251127 w 370641"/>
                  <a:gd name="connsiteY122" fmla="*/ 68025 h 370767"/>
                  <a:gd name="connsiteX123" fmla="*/ 237316 w 370641"/>
                  <a:gd name="connsiteY123" fmla="*/ 61453 h 370767"/>
                  <a:gd name="connsiteX124" fmla="*/ 221790 w 370641"/>
                  <a:gd name="connsiteY124" fmla="*/ 42879 h 370767"/>
                  <a:gd name="connsiteX125" fmla="*/ 220361 w 370641"/>
                  <a:gd name="connsiteY125" fmla="*/ 36974 h 370767"/>
                  <a:gd name="connsiteX126" fmla="*/ 216551 w 370641"/>
                  <a:gd name="connsiteY126" fmla="*/ 21734 h 370767"/>
                  <a:gd name="connsiteX127" fmla="*/ 210741 w 370641"/>
                  <a:gd name="connsiteY127" fmla="*/ 15924 h 370767"/>
                  <a:gd name="connsiteX128" fmla="*/ 180642 w 370641"/>
                  <a:gd name="connsiteY128" fmla="*/ 14114 h 370767"/>
                  <a:gd name="connsiteX129" fmla="*/ 172546 w 370641"/>
                  <a:gd name="connsiteY129" fmla="*/ 20210 h 370767"/>
                  <a:gd name="connsiteX130" fmla="*/ 165592 w 370641"/>
                  <a:gd name="connsiteY130" fmla="*/ 39926 h 370767"/>
                  <a:gd name="connsiteX131" fmla="*/ 148352 w 370641"/>
                  <a:gd name="connsiteY131" fmla="*/ 56881 h 370767"/>
                  <a:gd name="connsiteX132" fmla="*/ 134255 w 370641"/>
                  <a:gd name="connsiteY132" fmla="*/ 61929 h 370767"/>
                  <a:gd name="connsiteX133" fmla="*/ 110538 w 370641"/>
                  <a:gd name="connsiteY133" fmla="*/ 59548 h 370767"/>
                  <a:gd name="connsiteX134" fmla="*/ 106728 w 370641"/>
                  <a:gd name="connsiteY134" fmla="*/ 57262 h 370767"/>
                  <a:gd name="connsiteX135" fmla="*/ 92059 w 370641"/>
                  <a:gd name="connsiteY135" fmla="*/ 48308 h 370767"/>
                  <a:gd name="connsiteX136" fmla="*/ 82534 w 370641"/>
                  <a:gd name="connsiteY136" fmla="*/ 48308 h 370767"/>
                  <a:gd name="connsiteX137" fmla="*/ 60437 w 370641"/>
                  <a:gd name="connsiteY137" fmla="*/ 68406 h 370767"/>
                  <a:gd name="connsiteX138" fmla="*/ 59198 w 370641"/>
                  <a:gd name="connsiteY138" fmla="*/ 77931 h 370767"/>
                  <a:gd name="connsiteX139" fmla="*/ 67961 w 370641"/>
                  <a:gd name="connsiteY139" fmla="*/ 96219 h 370767"/>
                  <a:gd name="connsiteX140" fmla="*/ 67390 w 370641"/>
                  <a:gd name="connsiteY140" fmla="*/ 122127 h 370767"/>
                  <a:gd name="connsiteX141" fmla="*/ 61865 w 370641"/>
                  <a:gd name="connsiteY141" fmla="*/ 133748 h 370767"/>
                  <a:gd name="connsiteX142" fmla="*/ 42244 w 370641"/>
                  <a:gd name="connsiteY142" fmla="*/ 150131 h 370767"/>
                  <a:gd name="connsiteX143" fmla="*/ 22527 w 370641"/>
                  <a:gd name="connsiteY143" fmla="*/ 154893 h 370767"/>
                  <a:gd name="connsiteX144" fmla="*/ 15955 w 370641"/>
                  <a:gd name="connsiteY144" fmla="*/ 161942 h 370767"/>
                  <a:gd name="connsiteX145" fmla="*/ 14716 w 370641"/>
                  <a:gd name="connsiteY145" fmla="*/ 191279 h 370767"/>
                  <a:gd name="connsiteX146" fmla="*/ 20527 w 370641"/>
                  <a:gd name="connsiteY146" fmla="*/ 198899 h 370767"/>
                  <a:gd name="connsiteX147" fmla="*/ 23670 w 370641"/>
                  <a:gd name="connsiteY147" fmla="*/ 200042 h 370767"/>
                  <a:gd name="connsiteX148" fmla="*/ 39100 w 370641"/>
                  <a:gd name="connsiteY148" fmla="*/ 205471 h 370767"/>
                  <a:gd name="connsiteX149" fmla="*/ 57007 w 370641"/>
                  <a:gd name="connsiteY149" fmla="*/ 224521 h 370767"/>
                  <a:gd name="connsiteX150" fmla="*/ 57674 w 370641"/>
                  <a:gd name="connsiteY150" fmla="*/ 226807 h 370767"/>
                  <a:gd name="connsiteX151" fmla="*/ 62532 w 370641"/>
                  <a:gd name="connsiteY151" fmla="*/ 239571 h 370767"/>
                  <a:gd name="connsiteX152" fmla="*/ 61675 w 370641"/>
                  <a:gd name="connsiteY152" fmla="*/ 258621 h 370767"/>
                  <a:gd name="connsiteX153" fmla="*/ 49292 w 370641"/>
                  <a:gd name="connsiteY153" fmla="*/ 279194 h 370767"/>
                  <a:gd name="connsiteX154" fmla="*/ 49292 w 370641"/>
                  <a:gd name="connsiteY154" fmla="*/ 289767 h 370767"/>
                  <a:gd name="connsiteX155" fmla="*/ 68342 w 370641"/>
                  <a:gd name="connsiteY155" fmla="*/ 311484 h 370767"/>
                  <a:gd name="connsiteX156" fmla="*/ 77867 w 370641"/>
                  <a:gd name="connsiteY156" fmla="*/ 312723 h 370767"/>
                  <a:gd name="connsiteX157" fmla="*/ 80629 w 370641"/>
                  <a:gd name="connsiteY157" fmla="*/ 311389 h 370767"/>
                  <a:gd name="connsiteX158" fmla="*/ 95298 w 370641"/>
                  <a:gd name="connsiteY158" fmla="*/ 304341 h 370767"/>
                  <a:gd name="connsiteX159" fmla="*/ 108252 w 370641"/>
                  <a:gd name="connsiteY159" fmla="*/ 300626 h 370767"/>
                  <a:gd name="connsiteX160" fmla="*/ 185881 w 370641"/>
                  <a:gd name="connsiteY160" fmla="*/ 271098 h 370767"/>
                  <a:gd name="connsiteX161" fmla="*/ 185881 w 370641"/>
                  <a:gd name="connsiteY161" fmla="*/ 271098 h 370767"/>
                  <a:gd name="connsiteX162" fmla="*/ 100156 w 370641"/>
                  <a:gd name="connsiteY162" fmla="*/ 185373 h 370767"/>
                  <a:gd name="connsiteX163" fmla="*/ 185881 w 370641"/>
                  <a:gd name="connsiteY163" fmla="*/ 99648 h 370767"/>
                  <a:gd name="connsiteX164" fmla="*/ 185881 w 370641"/>
                  <a:gd name="connsiteY164" fmla="*/ 99648 h 370767"/>
                  <a:gd name="connsiteX165" fmla="*/ 271606 w 370641"/>
                  <a:gd name="connsiteY165" fmla="*/ 185373 h 370767"/>
                  <a:gd name="connsiteX166" fmla="*/ 271606 w 370641"/>
                  <a:gd name="connsiteY166" fmla="*/ 185373 h 370767"/>
                  <a:gd name="connsiteX167" fmla="*/ 185881 w 370641"/>
                  <a:gd name="connsiteY167" fmla="*/ 271098 h 370767"/>
                  <a:gd name="connsiteX168" fmla="*/ 185690 w 370641"/>
                  <a:gd name="connsiteY168" fmla="*/ 271098 h 370767"/>
                  <a:gd name="connsiteX169" fmla="*/ 185881 w 370641"/>
                  <a:gd name="connsiteY169" fmla="*/ 113555 h 370767"/>
                  <a:gd name="connsiteX170" fmla="*/ 119663 w 370641"/>
                  <a:gd name="connsiteY170" fmla="*/ 190212 h 370767"/>
                  <a:gd name="connsiteX171" fmla="*/ 185881 w 370641"/>
                  <a:gd name="connsiteY171" fmla="*/ 256430 h 370767"/>
                  <a:gd name="connsiteX172" fmla="*/ 185881 w 370641"/>
                  <a:gd name="connsiteY172" fmla="*/ 256430 h 370767"/>
                  <a:gd name="connsiteX173" fmla="*/ 252356 w 370641"/>
                  <a:gd name="connsiteY173" fmla="*/ 180001 h 370767"/>
                  <a:gd name="connsiteX174" fmla="*/ 186357 w 370641"/>
                  <a:gd name="connsiteY174" fmla="*/ 113555 h 37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370641" h="370767">
                    <a:moveTo>
                      <a:pt x="191977" y="370634"/>
                    </a:moveTo>
                    <a:lnTo>
                      <a:pt x="191500" y="370634"/>
                    </a:lnTo>
                    <a:cubicBezTo>
                      <a:pt x="181975" y="370634"/>
                      <a:pt x="172450" y="369968"/>
                      <a:pt x="160830" y="369206"/>
                    </a:cubicBezTo>
                    <a:cubicBezTo>
                      <a:pt x="151600" y="368530"/>
                      <a:pt x="143885" y="361929"/>
                      <a:pt x="141780" y="352918"/>
                    </a:cubicBezTo>
                    <a:cubicBezTo>
                      <a:pt x="139970" y="346155"/>
                      <a:pt x="138446" y="339392"/>
                      <a:pt x="136827" y="332630"/>
                    </a:cubicBezTo>
                    <a:cubicBezTo>
                      <a:pt x="135932" y="328515"/>
                      <a:pt x="133036" y="325115"/>
                      <a:pt x="129112" y="323581"/>
                    </a:cubicBezTo>
                    <a:lnTo>
                      <a:pt x="123492" y="320914"/>
                    </a:lnTo>
                    <a:lnTo>
                      <a:pt x="114443" y="316628"/>
                    </a:lnTo>
                    <a:cubicBezTo>
                      <a:pt x="110538" y="314437"/>
                      <a:pt x="105775" y="314437"/>
                      <a:pt x="101870" y="316628"/>
                    </a:cubicBezTo>
                    <a:lnTo>
                      <a:pt x="87011" y="323772"/>
                    </a:lnTo>
                    <a:lnTo>
                      <a:pt x="84249" y="325010"/>
                    </a:lnTo>
                    <a:cubicBezTo>
                      <a:pt x="75715" y="329582"/>
                      <a:pt x="65170" y="327867"/>
                      <a:pt x="58531" y="320819"/>
                    </a:cubicBezTo>
                    <a:cubicBezTo>
                      <a:pt x="51102" y="313008"/>
                      <a:pt x="44530" y="305674"/>
                      <a:pt x="38338" y="298340"/>
                    </a:cubicBezTo>
                    <a:cubicBezTo>
                      <a:pt x="31652" y="290691"/>
                      <a:pt x="31109" y="279461"/>
                      <a:pt x="37005" y="271193"/>
                    </a:cubicBezTo>
                    <a:lnTo>
                      <a:pt x="49197" y="250810"/>
                    </a:lnTo>
                    <a:cubicBezTo>
                      <a:pt x="50292" y="249305"/>
                      <a:pt x="50292" y="247267"/>
                      <a:pt x="49197" y="245762"/>
                    </a:cubicBezTo>
                    <a:cubicBezTo>
                      <a:pt x="46977" y="240990"/>
                      <a:pt x="45139" y="236056"/>
                      <a:pt x="43672" y="230998"/>
                    </a:cubicBezTo>
                    <a:lnTo>
                      <a:pt x="42911" y="228807"/>
                    </a:lnTo>
                    <a:cubicBezTo>
                      <a:pt x="41796" y="224283"/>
                      <a:pt x="38395" y="220673"/>
                      <a:pt x="33957" y="219282"/>
                    </a:cubicBezTo>
                    <a:lnTo>
                      <a:pt x="18336" y="213758"/>
                    </a:lnTo>
                    <a:lnTo>
                      <a:pt x="15288" y="212710"/>
                    </a:lnTo>
                    <a:cubicBezTo>
                      <a:pt x="5887" y="209900"/>
                      <a:pt x="-419" y="201080"/>
                      <a:pt x="-47" y="191279"/>
                    </a:cubicBezTo>
                    <a:cubicBezTo>
                      <a:pt x="-47" y="181182"/>
                      <a:pt x="524" y="171086"/>
                      <a:pt x="1286" y="161180"/>
                    </a:cubicBezTo>
                    <a:cubicBezTo>
                      <a:pt x="1839" y="151359"/>
                      <a:pt x="8973" y="143168"/>
                      <a:pt x="18622" y="141273"/>
                    </a:cubicBezTo>
                    <a:lnTo>
                      <a:pt x="38529" y="136510"/>
                    </a:lnTo>
                    <a:cubicBezTo>
                      <a:pt x="42901" y="135472"/>
                      <a:pt x="46463" y="132329"/>
                      <a:pt x="48054" y="128128"/>
                    </a:cubicBezTo>
                    <a:cubicBezTo>
                      <a:pt x="49959" y="124032"/>
                      <a:pt x="51864" y="119841"/>
                      <a:pt x="53959" y="115841"/>
                    </a:cubicBezTo>
                    <a:cubicBezTo>
                      <a:pt x="56379" y="111869"/>
                      <a:pt x="56560" y="106925"/>
                      <a:pt x="54436" y="102792"/>
                    </a:cubicBezTo>
                    <a:cubicBezTo>
                      <a:pt x="51388" y="96696"/>
                      <a:pt x="48435" y="90504"/>
                      <a:pt x="45578" y="84313"/>
                    </a:cubicBezTo>
                    <a:cubicBezTo>
                      <a:pt x="41072" y="75769"/>
                      <a:pt x="42787" y="65273"/>
                      <a:pt x="49768" y="58596"/>
                    </a:cubicBezTo>
                    <a:cubicBezTo>
                      <a:pt x="56817" y="51642"/>
                      <a:pt x="64532" y="44689"/>
                      <a:pt x="72533" y="37831"/>
                    </a:cubicBezTo>
                    <a:cubicBezTo>
                      <a:pt x="79791" y="31621"/>
                      <a:pt x="90278" y="30964"/>
                      <a:pt x="98251" y="36212"/>
                    </a:cubicBezTo>
                    <a:cubicBezTo>
                      <a:pt x="103204" y="39165"/>
                      <a:pt x="107776" y="42117"/>
                      <a:pt x="113014" y="45165"/>
                    </a:cubicBezTo>
                    <a:lnTo>
                      <a:pt x="116824" y="47547"/>
                    </a:lnTo>
                    <a:cubicBezTo>
                      <a:pt x="120330" y="49690"/>
                      <a:pt x="124635" y="50042"/>
                      <a:pt x="128445" y="48499"/>
                    </a:cubicBezTo>
                    <a:lnTo>
                      <a:pt x="142351" y="43546"/>
                    </a:lnTo>
                    <a:cubicBezTo>
                      <a:pt x="146380" y="42393"/>
                      <a:pt x="149581" y="39326"/>
                      <a:pt x="150924" y="35355"/>
                    </a:cubicBezTo>
                    <a:cubicBezTo>
                      <a:pt x="153305" y="28687"/>
                      <a:pt x="155591" y="22019"/>
                      <a:pt x="157972" y="15447"/>
                    </a:cubicBezTo>
                    <a:cubicBezTo>
                      <a:pt x="160630" y="5703"/>
                      <a:pt x="169803" y="-802"/>
                      <a:pt x="179880" y="-78"/>
                    </a:cubicBezTo>
                    <a:cubicBezTo>
                      <a:pt x="190929" y="-78"/>
                      <a:pt x="201121" y="779"/>
                      <a:pt x="211027" y="1731"/>
                    </a:cubicBezTo>
                    <a:cubicBezTo>
                      <a:pt x="220018" y="2627"/>
                      <a:pt x="227391" y="9266"/>
                      <a:pt x="229220" y="18114"/>
                    </a:cubicBezTo>
                    <a:cubicBezTo>
                      <a:pt x="230648" y="23353"/>
                      <a:pt x="231887" y="28592"/>
                      <a:pt x="233125" y="33831"/>
                    </a:cubicBezTo>
                    <a:lnTo>
                      <a:pt x="234458" y="39641"/>
                    </a:lnTo>
                    <a:cubicBezTo>
                      <a:pt x="235420" y="43651"/>
                      <a:pt x="238259" y="46946"/>
                      <a:pt x="242078" y="48499"/>
                    </a:cubicBezTo>
                    <a:cubicBezTo>
                      <a:pt x="246936" y="50880"/>
                      <a:pt x="251603" y="53071"/>
                      <a:pt x="255889" y="55071"/>
                    </a:cubicBezTo>
                    <a:cubicBezTo>
                      <a:pt x="259357" y="56729"/>
                      <a:pt x="263376" y="56729"/>
                      <a:pt x="266843" y="55071"/>
                    </a:cubicBezTo>
                    <a:lnTo>
                      <a:pt x="279702" y="48975"/>
                    </a:lnTo>
                    <a:lnTo>
                      <a:pt x="285703" y="46118"/>
                    </a:lnTo>
                    <a:cubicBezTo>
                      <a:pt x="294551" y="41069"/>
                      <a:pt x="305724" y="42851"/>
                      <a:pt x="312563" y="50404"/>
                    </a:cubicBezTo>
                    <a:cubicBezTo>
                      <a:pt x="319040" y="57072"/>
                      <a:pt x="325708" y="64406"/>
                      <a:pt x="332756" y="72788"/>
                    </a:cubicBezTo>
                    <a:cubicBezTo>
                      <a:pt x="339014" y="80055"/>
                      <a:pt x="339671" y="90600"/>
                      <a:pt x="334375" y="98600"/>
                    </a:cubicBezTo>
                    <a:lnTo>
                      <a:pt x="322279" y="118508"/>
                    </a:lnTo>
                    <a:cubicBezTo>
                      <a:pt x="319993" y="122223"/>
                      <a:pt x="320183" y="123937"/>
                      <a:pt x="321421" y="126128"/>
                    </a:cubicBezTo>
                    <a:lnTo>
                      <a:pt x="321898" y="127080"/>
                    </a:lnTo>
                    <a:lnTo>
                      <a:pt x="327422" y="141844"/>
                    </a:lnTo>
                    <a:cubicBezTo>
                      <a:pt x="328584" y="146302"/>
                      <a:pt x="331918" y="149883"/>
                      <a:pt x="336280" y="151369"/>
                    </a:cubicBezTo>
                    <a:cubicBezTo>
                      <a:pt x="342853" y="153560"/>
                      <a:pt x="349425" y="155941"/>
                      <a:pt x="355902" y="158227"/>
                    </a:cubicBezTo>
                    <a:cubicBezTo>
                      <a:pt x="364846" y="161037"/>
                      <a:pt x="370827" y="169438"/>
                      <a:pt x="370571" y="178801"/>
                    </a:cubicBezTo>
                    <a:cubicBezTo>
                      <a:pt x="370571" y="189564"/>
                      <a:pt x="369808" y="199947"/>
                      <a:pt x="369046" y="209852"/>
                    </a:cubicBezTo>
                    <a:cubicBezTo>
                      <a:pt x="368361" y="219539"/>
                      <a:pt x="361245" y="227550"/>
                      <a:pt x="351711" y="229379"/>
                    </a:cubicBezTo>
                    <a:lnTo>
                      <a:pt x="332661" y="234141"/>
                    </a:lnTo>
                    <a:cubicBezTo>
                      <a:pt x="328403" y="234922"/>
                      <a:pt x="324831" y="237780"/>
                      <a:pt x="323136" y="241761"/>
                    </a:cubicBezTo>
                    <a:lnTo>
                      <a:pt x="321136" y="245952"/>
                    </a:lnTo>
                    <a:cubicBezTo>
                      <a:pt x="319516" y="249572"/>
                      <a:pt x="317802" y="253096"/>
                      <a:pt x="316183" y="256620"/>
                    </a:cubicBezTo>
                    <a:cubicBezTo>
                      <a:pt x="314382" y="260221"/>
                      <a:pt x="314382" y="264450"/>
                      <a:pt x="316183" y="268050"/>
                    </a:cubicBezTo>
                    <a:lnTo>
                      <a:pt x="321040" y="278337"/>
                    </a:lnTo>
                    <a:lnTo>
                      <a:pt x="324946" y="286434"/>
                    </a:lnTo>
                    <a:cubicBezTo>
                      <a:pt x="329622" y="295082"/>
                      <a:pt x="327813" y="305798"/>
                      <a:pt x="320564" y="312437"/>
                    </a:cubicBezTo>
                    <a:cubicBezTo>
                      <a:pt x="313325" y="319390"/>
                      <a:pt x="305705" y="326153"/>
                      <a:pt x="297799" y="332725"/>
                    </a:cubicBezTo>
                    <a:cubicBezTo>
                      <a:pt x="294142" y="336459"/>
                      <a:pt x="289113" y="338526"/>
                      <a:pt x="283893" y="338440"/>
                    </a:cubicBezTo>
                    <a:lnTo>
                      <a:pt x="281797" y="337964"/>
                    </a:lnTo>
                    <a:lnTo>
                      <a:pt x="279035" y="337107"/>
                    </a:lnTo>
                    <a:cubicBezTo>
                      <a:pt x="276692" y="336449"/>
                      <a:pt x="274425" y="335554"/>
                      <a:pt x="272272" y="334440"/>
                    </a:cubicBezTo>
                    <a:cubicBezTo>
                      <a:pt x="268081" y="332058"/>
                      <a:pt x="263890" y="329486"/>
                      <a:pt x="259795" y="326915"/>
                    </a:cubicBezTo>
                    <a:lnTo>
                      <a:pt x="254937" y="323962"/>
                    </a:lnTo>
                    <a:cubicBezTo>
                      <a:pt x="251403" y="321676"/>
                      <a:pt x="246945" y="321352"/>
                      <a:pt x="243126" y="323105"/>
                    </a:cubicBezTo>
                    <a:cubicBezTo>
                      <a:pt x="238078" y="324915"/>
                      <a:pt x="232934" y="326819"/>
                      <a:pt x="227791" y="328534"/>
                    </a:cubicBezTo>
                    <a:cubicBezTo>
                      <a:pt x="223676" y="329734"/>
                      <a:pt x="220409" y="332858"/>
                      <a:pt x="219028" y="336916"/>
                    </a:cubicBezTo>
                    <a:cubicBezTo>
                      <a:pt x="217694" y="340917"/>
                      <a:pt x="216265" y="344917"/>
                      <a:pt x="214837" y="348917"/>
                    </a:cubicBezTo>
                    <a:lnTo>
                      <a:pt x="212646" y="354918"/>
                    </a:lnTo>
                    <a:cubicBezTo>
                      <a:pt x="210103" y="364234"/>
                      <a:pt x="201626" y="370673"/>
                      <a:pt x="191977" y="370634"/>
                    </a:cubicBezTo>
                    <a:close/>
                    <a:moveTo>
                      <a:pt x="108252" y="300626"/>
                    </a:moveTo>
                    <a:cubicBezTo>
                      <a:pt x="112738" y="300664"/>
                      <a:pt x="117148" y="301769"/>
                      <a:pt x="121111" y="303864"/>
                    </a:cubicBezTo>
                    <a:lnTo>
                      <a:pt x="129779" y="307960"/>
                    </a:lnTo>
                    <a:lnTo>
                      <a:pt x="135589" y="310722"/>
                    </a:lnTo>
                    <a:cubicBezTo>
                      <a:pt x="143475" y="314247"/>
                      <a:pt x="149209" y="321324"/>
                      <a:pt x="151019" y="329772"/>
                    </a:cubicBezTo>
                    <a:cubicBezTo>
                      <a:pt x="152543" y="336440"/>
                      <a:pt x="154162" y="343012"/>
                      <a:pt x="155877" y="349680"/>
                    </a:cubicBezTo>
                    <a:cubicBezTo>
                      <a:pt x="156477" y="352680"/>
                      <a:pt x="158935" y="354947"/>
                      <a:pt x="161973" y="355299"/>
                    </a:cubicBezTo>
                    <a:cubicBezTo>
                      <a:pt x="173117" y="356061"/>
                      <a:pt x="182833" y="356538"/>
                      <a:pt x="191977" y="356728"/>
                    </a:cubicBezTo>
                    <a:cubicBezTo>
                      <a:pt x="194929" y="356728"/>
                      <a:pt x="197882" y="356061"/>
                      <a:pt x="199787" y="350632"/>
                    </a:cubicBezTo>
                    <a:lnTo>
                      <a:pt x="201978" y="344631"/>
                    </a:lnTo>
                    <a:cubicBezTo>
                      <a:pt x="203312" y="340631"/>
                      <a:pt x="204740" y="336630"/>
                      <a:pt x="206169" y="332725"/>
                    </a:cubicBezTo>
                    <a:cubicBezTo>
                      <a:pt x="208884" y="324486"/>
                      <a:pt x="215408" y="318066"/>
                      <a:pt x="223695" y="315485"/>
                    </a:cubicBezTo>
                    <a:lnTo>
                      <a:pt x="238840" y="310151"/>
                    </a:lnTo>
                    <a:cubicBezTo>
                      <a:pt x="246746" y="306941"/>
                      <a:pt x="255708" y="307722"/>
                      <a:pt x="262938" y="312246"/>
                    </a:cubicBezTo>
                    <a:lnTo>
                      <a:pt x="267891" y="315294"/>
                    </a:lnTo>
                    <a:cubicBezTo>
                      <a:pt x="271891" y="317675"/>
                      <a:pt x="275797" y="320152"/>
                      <a:pt x="279892" y="322438"/>
                    </a:cubicBezTo>
                    <a:cubicBezTo>
                      <a:pt x="281150" y="323057"/>
                      <a:pt x="282455" y="323572"/>
                      <a:pt x="283798" y="323962"/>
                    </a:cubicBezTo>
                    <a:lnTo>
                      <a:pt x="285703" y="324534"/>
                    </a:lnTo>
                    <a:cubicBezTo>
                      <a:pt x="286703" y="324248"/>
                      <a:pt x="287617" y="323724"/>
                      <a:pt x="288370" y="323009"/>
                    </a:cubicBezTo>
                    <a:cubicBezTo>
                      <a:pt x="296752" y="315961"/>
                      <a:pt x="304181" y="309389"/>
                      <a:pt x="311230" y="302626"/>
                    </a:cubicBezTo>
                    <a:cubicBezTo>
                      <a:pt x="313982" y="300226"/>
                      <a:pt x="314554" y="296168"/>
                      <a:pt x="312563" y="293101"/>
                    </a:cubicBezTo>
                    <a:lnTo>
                      <a:pt x="308753" y="285100"/>
                    </a:lnTo>
                    <a:lnTo>
                      <a:pt x="303800" y="274718"/>
                    </a:lnTo>
                    <a:cubicBezTo>
                      <a:pt x="300228" y="267279"/>
                      <a:pt x="300228" y="258630"/>
                      <a:pt x="303800" y="251191"/>
                    </a:cubicBezTo>
                    <a:lnTo>
                      <a:pt x="308944" y="240428"/>
                    </a:lnTo>
                    <a:lnTo>
                      <a:pt x="310944" y="236237"/>
                    </a:lnTo>
                    <a:cubicBezTo>
                      <a:pt x="314478" y="228360"/>
                      <a:pt x="321555" y="222625"/>
                      <a:pt x="329994" y="220806"/>
                    </a:cubicBezTo>
                    <a:lnTo>
                      <a:pt x="349044" y="216044"/>
                    </a:lnTo>
                    <a:cubicBezTo>
                      <a:pt x="355045" y="214615"/>
                      <a:pt x="355330" y="210615"/>
                      <a:pt x="355426" y="209281"/>
                    </a:cubicBezTo>
                    <a:cubicBezTo>
                      <a:pt x="356188" y="199756"/>
                      <a:pt x="356759" y="189469"/>
                      <a:pt x="356950" y="179087"/>
                    </a:cubicBezTo>
                    <a:cubicBezTo>
                      <a:pt x="357121" y="175829"/>
                      <a:pt x="354902" y="172924"/>
                      <a:pt x="351711" y="172229"/>
                    </a:cubicBezTo>
                    <a:lnTo>
                      <a:pt x="332661" y="165371"/>
                    </a:lnTo>
                    <a:cubicBezTo>
                      <a:pt x="324060" y="162542"/>
                      <a:pt x="317402" y="155674"/>
                      <a:pt x="314849" y="146988"/>
                    </a:cubicBezTo>
                    <a:lnTo>
                      <a:pt x="309611" y="132891"/>
                    </a:lnTo>
                    <a:cubicBezTo>
                      <a:pt x="306067" y="126033"/>
                      <a:pt x="306619" y="117784"/>
                      <a:pt x="311039" y="111459"/>
                    </a:cubicBezTo>
                    <a:lnTo>
                      <a:pt x="323041" y="91552"/>
                    </a:lnTo>
                    <a:cubicBezTo>
                      <a:pt x="325422" y="88828"/>
                      <a:pt x="325422" y="84751"/>
                      <a:pt x="323041" y="82027"/>
                    </a:cubicBezTo>
                    <a:cubicBezTo>
                      <a:pt x="316183" y="73931"/>
                      <a:pt x="309706" y="66787"/>
                      <a:pt x="303419" y="60405"/>
                    </a:cubicBezTo>
                    <a:cubicBezTo>
                      <a:pt x="300886" y="57243"/>
                      <a:pt x="296323" y="56624"/>
                      <a:pt x="293037" y="58976"/>
                    </a:cubicBezTo>
                    <a:lnTo>
                      <a:pt x="287036" y="61834"/>
                    </a:lnTo>
                    <a:cubicBezTo>
                      <a:pt x="282655" y="63930"/>
                      <a:pt x="278368" y="66025"/>
                      <a:pt x="273892" y="68025"/>
                    </a:cubicBezTo>
                    <a:cubicBezTo>
                      <a:pt x="266681" y="71397"/>
                      <a:pt x="258337" y="71397"/>
                      <a:pt x="251127" y="68025"/>
                    </a:cubicBezTo>
                    <a:cubicBezTo>
                      <a:pt x="246460" y="65930"/>
                      <a:pt x="241602" y="63644"/>
                      <a:pt x="237316" y="61453"/>
                    </a:cubicBezTo>
                    <a:cubicBezTo>
                      <a:pt x="229467" y="58100"/>
                      <a:pt x="223695" y="51195"/>
                      <a:pt x="221790" y="42879"/>
                    </a:cubicBezTo>
                    <a:lnTo>
                      <a:pt x="220361" y="36974"/>
                    </a:lnTo>
                    <a:cubicBezTo>
                      <a:pt x="219123" y="31925"/>
                      <a:pt x="217980" y="26782"/>
                      <a:pt x="216551" y="21734"/>
                    </a:cubicBezTo>
                    <a:cubicBezTo>
                      <a:pt x="215122" y="16685"/>
                      <a:pt x="212074" y="16019"/>
                      <a:pt x="210741" y="15924"/>
                    </a:cubicBezTo>
                    <a:cubicBezTo>
                      <a:pt x="201216" y="14971"/>
                      <a:pt x="191691" y="14400"/>
                      <a:pt x="180642" y="14114"/>
                    </a:cubicBezTo>
                    <a:cubicBezTo>
                      <a:pt x="176641" y="14114"/>
                      <a:pt x="174451" y="14971"/>
                      <a:pt x="172546" y="20210"/>
                    </a:cubicBezTo>
                    <a:cubicBezTo>
                      <a:pt x="170641" y="25449"/>
                      <a:pt x="167879" y="33354"/>
                      <a:pt x="165592" y="39926"/>
                    </a:cubicBezTo>
                    <a:cubicBezTo>
                      <a:pt x="162801" y="47956"/>
                      <a:pt x="156430" y="54233"/>
                      <a:pt x="148352" y="56881"/>
                    </a:cubicBezTo>
                    <a:lnTo>
                      <a:pt x="134255" y="61929"/>
                    </a:lnTo>
                    <a:cubicBezTo>
                      <a:pt x="126407" y="64882"/>
                      <a:pt x="117643" y="63996"/>
                      <a:pt x="110538" y="59548"/>
                    </a:cubicBezTo>
                    <a:lnTo>
                      <a:pt x="106728" y="57262"/>
                    </a:lnTo>
                    <a:lnTo>
                      <a:pt x="92059" y="48308"/>
                    </a:lnTo>
                    <a:cubicBezTo>
                      <a:pt x="89297" y="46003"/>
                      <a:pt x="85287" y="46003"/>
                      <a:pt x="82534" y="48308"/>
                    </a:cubicBezTo>
                    <a:cubicBezTo>
                      <a:pt x="74819" y="54976"/>
                      <a:pt x="67390" y="61739"/>
                      <a:pt x="60437" y="68406"/>
                    </a:cubicBezTo>
                    <a:cubicBezTo>
                      <a:pt x="57855" y="70902"/>
                      <a:pt x="57341" y="74855"/>
                      <a:pt x="59198" y="77931"/>
                    </a:cubicBezTo>
                    <a:lnTo>
                      <a:pt x="67961" y="96219"/>
                    </a:lnTo>
                    <a:cubicBezTo>
                      <a:pt x="72152" y="104401"/>
                      <a:pt x="71943" y="114136"/>
                      <a:pt x="67390" y="122127"/>
                    </a:cubicBezTo>
                    <a:cubicBezTo>
                      <a:pt x="65389" y="125937"/>
                      <a:pt x="63580" y="129842"/>
                      <a:pt x="61865" y="133748"/>
                    </a:cubicBezTo>
                    <a:cubicBezTo>
                      <a:pt x="58398" y="142092"/>
                      <a:pt x="51073" y="148207"/>
                      <a:pt x="42244" y="150131"/>
                    </a:cubicBezTo>
                    <a:lnTo>
                      <a:pt x="22527" y="154893"/>
                    </a:lnTo>
                    <a:cubicBezTo>
                      <a:pt x="18917" y="155351"/>
                      <a:pt x="16155" y="158313"/>
                      <a:pt x="15955" y="161942"/>
                    </a:cubicBezTo>
                    <a:cubicBezTo>
                      <a:pt x="15288" y="171467"/>
                      <a:pt x="14907" y="180992"/>
                      <a:pt x="14716" y="191279"/>
                    </a:cubicBezTo>
                    <a:cubicBezTo>
                      <a:pt x="14412" y="194936"/>
                      <a:pt x="16917" y="198223"/>
                      <a:pt x="20527" y="198899"/>
                    </a:cubicBezTo>
                    <a:lnTo>
                      <a:pt x="23670" y="200042"/>
                    </a:lnTo>
                    <a:lnTo>
                      <a:pt x="39100" y="205471"/>
                    </a:lnTo>
                    <a:cubicBezTo>
                      <a:pt x="47873" y="208433"/>
                      <a:pt x="54598" y="215577"/>
                      <a:pt x="57007" y="224521"/>
                    </a:cubicBezTo>
                    <a:lnTo>
                      <a:pt x="57674" y="226807"/>
                    </a:lnTo>
                    <a:cubicBezTo>
                      <a:pt x="58960" y="231179"/>
                      <a:pt x="60579" y="235446"/>
                      <a:pt x="62532" y="239571"/>
                    </a:cubicBezTo>
                    <a:cubicBezTo>
                      <a:pt x="65675" y="245619"/>
                      <a:pt x="65351" y="252877"/>
                      <a:pt x="61675" y="258621"/>
                    </a:cubicBezTo>
                    <a:cubicBezTo>
                      <a:pt x="57579" y="265479"/>
                      <a:pt x="53579" y="272432"/>
                      <a:pt x="49292" y="279194"/>
                    </a:cubicBezTo>
                    <a:cubicBezTo>
                      <a:pt x="46549" y="282186"/>
                      <a:pt x="46549" y="286777"/>
                      <a:pt x="49292" y="289767"/>
                    </a:cubicBezTo>
                    <a:cubicBezTo>
                      <a:pt x="55198" y="296816"/>
                      <a:pt x="61579" y="303959"/>
                      <a:pt x="68342" y="311484"/>
                    </a:cubicBezTo>
                    <a:cubicBezTo>
                      <a:pt x="70743" y="314247"/>
                      <a:pt x="74838" y="314780"/>
                      <a:pt x="77867" y="312723"/>
                    </a:cubicBezTo>
                    <a:lnTo>
                      <a:pt x="80629" y="311389"/>
                    </a:lnTo>
                    <a:cubicBezTo>
                      <a:pt x="85582" y="309103"/>
                      <a:pt x="90154" y="306817"/>
                      <a:pt x="95298" y="304341"/>
                    </a:cubicBezTo>
                    <a:cubicBezTo>
                      <a:pt x="99251" y="302055"/>
                      <a:pt x="103699" y="300788"/>
                      <a:pt x="108252" y="300626"/>
                    </a:cubicBezTo>
                    <a:close/>
                    <a:moveTo>
                      <a:pt x="185881" y="271098"/>
                    </a:moveTo>
                    <a:lnTo>
                      <a:pt x="185881" y="271098"/>
                    </a:lnTo>
                    <a:cubicBezTo>
                      <a:pt x="138532" y="271098"/>
                      <a:pt x="100156" y="232722"/>
                      <a:pt x="100156" y="185373"/>
                    </a:cubicBezTo>
                    <a:cubicBezTo>
                      <a:pt x="100156" y="138025"/>
                      <a:pt x="138532" y="99648"/>
                      <a:pt x="185881" y="99648"/>
                    </a:cubicBezTo>
                    <a:lnTo>
                      <a:pt x="185881" y="99648"/>
                    </a:lnTo>
                    <a:cubicBezTo>
                      <a:pt x="233229" y="99648"/>
                      <a:pt x="271606" y="138025"/>
                      <a:pt x="271606" y="185373"/>
                    </a:cubicBezTo>
                    <a:lnTo>
                      <a:pt x="271606" y="185373"/>
                    </a:lnTo>
                    <a:cubicBezTo>
                      <a:pt x="271606" y="232722"/>
                      <a:pt x="233229" y="271098"/>
                      <a:pt x="185881" y="271098"/>
                    </a:cubicBezTo>
                    <a:cubicBezTo>
                      <a:pt x="185814" y="271098"/>
                      <a:pt x="185757" y="271098"/>
                      <a:pt x="185690" y="271098"/>
                    </a:cubicBezTo>
                    <a:close/>
                    <a:moveTo>
                      <a:pt x="185881" y="113555"/>
                    </a:moveTo>
                    <a:cubicBezTo>
                      <a:pt x="146428" y="116441"/>
                      <a:pt x="116777" y="150760"/>
                      <a:pt x="119663" y="190212"/>
                    </a:cubicBezTo>
                    <a:cubicBezTo>
                      <a:pt x="122254" y="225655"/>
                      <a:pt x="150438" y="253839"/>
                      <a:pt x="185881" y="256430"/>
                    </a:cubicBezTo>
                    <a:lnTo>
                      <a:pt x="185881" y="256430"/>
                    </a:lnTo>
                    <a:cubicBezTo>
                      <a:pt x="225343" y="253677"/>
                      <a:pt x="255108" y="219463"/>
                      <a:pt x="252356" y="180001"/>
                    </a:cubicBezTo>
                    <a:cubicBezTo>
                      <a:pt x="249889" y="144540"/>
                      <a:pt x="221799" y="116260"/>
                      <a:pt x="186357" y="11355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6417E4F5-7956-46A1-B231-2F7C7DD16546}"/>
                  </a:ext>
                </a:extLst>
              </p:cNvPr>
              <p:cNvSpPr/>
              <p:nvPr/>
            </p:nvSpPr>
            <p:spPr>
              <a:xfrm>
                <a:off x="3861454" y="3044236"/>
                <a:ext cx="248418" cy="249006"/>
              </a:xfrm>
              <a:custGeom>
                <a:avLst/>
                <a:gdLst>
                  <a:gd name="connsiteX0" fmla="*/ 129960 w 248418"/>
                  <a:gd name="connsiteY0" fmla="*/ 248868 h 249006"/>
                  <a:gd name="connsiteX1" fmla="*/ 129960 w 248418"/>
                  <a:gd name="connsiteY1" fmla="*/ 248868 h 249006"/>
                  <a:gd name="connsiteX2" fmla="*/ 109672 w 248418"/>
                  <a:gd name="connsiteY2" fmla="*/ 248202 h 249006"/>
                  <a:gd name="connsiteX3" fmla="*/ 94813 w 248418"/>
                  <a:gd name="connsiteY3" fmla="*/ 235915 h 249006"/>
                  <a:gd name="connsiteX4" fmla="*/ 91383 w 248418"/>
                  <a:gd name="connsiteY4" fmla="*/ 222580 h 249006"/>
                  <a:gd name="connsiteX5" fmla="*/ 87573 w 248418"/>
                  <a:gd name="connsiteY5" fmla="*/ 218293 h 249006"/>
                  <a:gd name="connsiteX6" fmla="*/ 83763 w 248418"/>
                  <a:gd name="connsiteY6" fmla="*/ 216579 h 249006"/>
                  <a:gd name="connsiteX7" fmla="*/ 77858 w 248418"/>
                  <a:gd name="connsiteY7" fmla="*/ 213817 h 249006"/>
                  <a:gd name="connsiteX8" fmla="*/ 71762 w 248418"/>
                  <a:gd name="connsiteY8" fmla="*/ 213817 h 249006"/>
                  <a:gd name="connsiteX9" fmla="*/ 62237 w 248418"/>
                  <a:gd name="connsiteY9" fmla="*/ 218484 h 249006"/>
                  <a:gd name="connsiteX10" fmla="*/ 60141 w 248418"/>
                  <a:gd name="connsiteY10" fmla="*/ 219532 h 249006"/>
                  <a:gd name="connsiteX11" fmla="*/ 40425 w 248418"/>
                  <a:gd name="connsiteY11" fmla="*/ 216484 h 249006"/>
                  <a:gd name="connsiteX12" fmla="*/ 26804 w 248418"/>
                  <a:gd name="connsiteY12" fmla="*/ 201815 h 249006"/>
                  <a:gd name="connsiteX13" fmla="*/ 25375 w 248418"/>
                  <a:gd name="connsiteY13" fmla="*/ 181146 h 249006"/>
                  <a:gd name="connsiteX14" fmla="*/ 33090 w 248418"/>
                  <a:gd name="connsiteY14" fmla="*/ 167906 h 249006"/>
                  <a:gd name="connsiteX15" fmla="*/ 33567 w 248418"/>
                  <a:gd name="connsiteY15" fmla="*/ 167049 h 249006"/>
                  <a:gd name="connsiteX16" fmla="*/ 29376 w 248418"/>
                  <a:gd name="connsiteY16" fmla="*/ 156571 h 249006"/>
                  <a:gd name="connsiteX17" fmla="*/ 28899 w 248418"/>
                  <a:gd name="connsiteY17" fmla="*/ 155238 h 249006"/>
                  <a:gd name="connsiteX18" fmla="*/ 24518 w 248418"/>
                  <a:gd name="connsiteY18" fmla="*/ 150570 h 249006"/>
                  <a:gd name="connsiteX19" fmla="*/ 14993 w 248418"/>
                  <a:gd name="connsiteY19" fmla="*/ 147427 h 249006"/>
                  <a:gd name="connsiteX20" fmla="*/ 11850 w 248418"/>
                  <a:gd name="connsiteY20" fmla="*/ 146380 h 249006"/>
                  <a:gd name="connsiteX21" fmla="*/ -56 w 248418"/>
                  <a:gd name="connsiteY21" fmla="*/ 130092 h 249006"/>
                  <a:gd name="connsiteX22" fmla="*/ 515 w 248418"/>
                  <a:gd name="connsiteY22" fmla="*/ 110184 h 249006"/>
                  <a:gd name="connsiteX23" fmla="*/ 13564 w 248418"/>
                  <a:gd name="connsiteY23" fmla="*/ 94754 h 249006"/>
                  <a:gd name="connsiteX24" fmla="*/ 26613 w 248418"/>
                  <a:gd name="connsiteY24" fmla="*/ 91420 h 249006"/>
                  <a:gd name="connsiteX25" fmla="*/ 31376 w 248418"/>
                  <a:gd name="connsiteY25" fmla="*/ 87229 h 249006"/>
                  <a:gd name="connsiteX26" fmla="*/ 35186 w 248418"/>
                  <a:gd name="connsiteY26" fmla="*/ 78942 h 249006"/>
                  <a:gd name="connsiteX27" fmla="*/ 35186 w 248418"/>
                  <a:gd name="connsiteY27" fmla="*/ 72561 h 249006"/>
                  <a:gd name="connsiteX28" fmla="*/ 29185 w 248418"/>
                  <a:gd name="connsiteY28" fmla="*/ 60464 h 249006"/>
                  <a:gd name="connsiteX29" fmla="*/ 32138 w 248418"/>
                  <a:gd name="connsiteY29" fmla="*/ 40747 h 249006"/>
                  <a:gd name="connsiteX30" fmla="*/ 46997 w 248418"/>
                  <a:gd name="connsiteY30" fmla="*/ 26841 h 249006"/>
                  <a:gd name="connsiteX31" fmla="*/ 66809 w 248418"/>
                  <a:gd name="connsiteY31" fmla="*/ 25222 h 249006"/>
                  <a:gd name="connsiteX32" fmla="*/ 76334 w 248418"/>
                  <a:gd name="connsiteY32" fmla="*/ 31032 h 249006"/>
                  <a:gd name="connsiteX33" fmla="*/ 78715 w 248418"/>
                  <a:gd name="connsiteY33" fmla="*/ 32460 h 249006"/>
                  <a:gd name="connsiteX34" fmla="*/ 84335 w 248418"/>
                  <a:gd name="connsiteY34" fmla="*/ 32460 h 249006"/>
                  <a:gd name="connsiteX35" fmla="*/ 93384 w 248418"/>
                  <a:gd name="connsiteY35" fmla="*/ 29127 h 249006"/>
                  <a:gd name="connsiteX36" fmla="*/ 97480 w 248418"/>
                  <a:gd name="connsiteY36" fmla="*/ 25126 h 249006"/>
                  <a:gd name="connsiteX37" fmla="*/ 101861 w 248418"/>
                  <a:gd name="connsiteY37" fmla="*/ 11982 h 249006"/>
                  <a:gd name="connsiteX38" fmla="*/ 118530 w 248418"/>
                  <a:gd name="connsiteY38" fmla="*/ -115 h 249006"/>
                  <a:gd name="connsiteX39" fmla="*/ 139104 w 248418"/>
                  <a:gd name="connsiteY39" fmla="*/ 838 h 249006"/>
                  <a:gd name="connsiteX40" fmla="*/ 153391 w 248418"/>
                  <a:gd name="connsiteY40" fmla="*/ 13220 h 249006"/>
                  <a:gd name="connsiteX41" fmla="*/ 156154 w 248418"/>
                  <a:gd name="connsiteY41" fmla="*/ 23412 h 249006"/>
                  <a:gd name="connsiteX42" fmla="*/ 157106 w 248418"/>
                  <a:gd name="connsiteY42" fmla="*/ 27412 h 249006"/>
                  <a:gd name="connsiteX43" fmla="*/ 160821 w 248418"/>
                  <a:gd name="connsiteY43" fmla="*/ 31508 h 249006"/>
                  <a:gd name="connsiteX44" fmla="*/ 170346 w 248418"/>
                  <a:gd name="connsiteY44" fmla="*/ 35699 h 249006"/>
                  <a:gd name="connsiteX45" fmla="*/ 175584 w 248418"/>
                  <a:gd name="connsiteY45" fmla="*/ 35699 h 249006"/>
                  <a:gd name="connsiteX46" fmla="*/ 183966 w 248418"/>
                  <a:gd name="connsiteY46" fmla="*/ 31603 h 249006"/>
                  <a:gd name="connsiteX47" fmla="*/ 187872 w 248418"/>
                  <a:gd name="connsiteY47" fmla="*/ 29698 h 249006"/>
                  <a:gd name="connsiteX48" fmla="*/ 208350 w 248418"/>
                  <a:gd name="connsiteY48" fmla="*/ 32746 h 249006"/>
                  <a:gd name="connsiteX49" fmla="*/ 221971 w 248418"/>
                  <a:gd name="connsiteY49" fmla="*/ 47415 h 249006"/>
                  <a:gd name="connsiteX50" fmla="*/ 223495 w 248418"/>
                  <a:gd name="connsiteY50" fmla="*/ 67132 h 249006"/>
                  <a:gd name="connsiteX51" fmla="*/ 215685 w 248418"/>
                  <a:gd name="connsiteY51" fmla="*/ 80371 h 249006"/>
                  <a:gd name="connsiteX52" fmla="*/ 215685 w 248418"/>
                  <a:gd name="connsiteY52" fmla="*/ 82943 h 249006"/>
                  <a:gd name="connsiteX53" fmla="*/ 215685 w 248418"/>
                  <a:gd name="connsiteY53" fmla="*/ 83895 h 249006"/>
                  <a:gd name="connsiteX54" fmla="*/ 219495 w 248418"/>
                  <a:gd name="connsiteY54" fmla="*/ 93420 h 249006"/>
                  <a:gd name="connsiteX55" fmla="*/ 223876 w 248418"/>
                  <a:gd name="connsiteY55" fmla="*/ 98278 h 249006"/>
                  <a:gd name="connsiteX56" fmla="*/ 236830 w 248418"/>
                  <a:gd name="connsiteY56" fmla="*/ 102660 h 249006"/>
                  <a:gd name="connsiteX57" fmla="*/ 248355 w 248418"/>
                  <a:gd name="connsiteY57" fmla="*/ 118376 h 249006"/>
                  <a:gd name="connsiteX58" fmla="*/ 247594 w 248418"/>
                  <a:gd name="connsiteY58" fmla="*/ 138950 h 249006"/>
                  <a:gd name="connsiteX59" fmla="*/ 235021 w 248418"/>
                  <a:gd name="connsiteY59" fmla="*/ 154285 h 249006"/>
                  <a:gd name="connsiteX60" fmla="*/ 222162 w 248418"/>
                  <a:gd name="connsiteY60" fmla="*/ 157619 h 249006"/>
                  <a:gd name="connsiteX61" fmla="*/ 217875 w 248418"/>
                  <a:gd name="connsiteY61" fmla="*/ 161429 h 249006"/>
                  <a:gd name="connsiteX62" fmla="*/ 213399 w 248418"/>
                  <a:gd name="connsiteY62" fmla="*/ 170954 h 249006"/>
                  <a:gd name="connsiteX63" fmla="*/ 213399 w 248418"/>
                  <a:gd name="connsiteY63" fmla="*/ 176478 h 249006"/>
                  <a:gd name="connsiteX64" fmla="*/ 219304 w 248418"/>
                  <a:gd name="connsiteY64" fmla="*/ 188385 h 249006"/>
                  <a:gd name="connsiteX65" fmla="*/ 216161 w 248418"/>
                  <a:gd name="connsiteY65" fmla="*/ 208387 h 249006"/>
                  <a:gd name="connsiteX66" fmla="*/ 201302 w 248418"/>
                  <a:gd name="connsiteY66" fmla="*/ 221913 h 249006"/>
                  <a:gd name="connsiteX67" fmla="*/ 190539 w 248418"/>
                  <a:gd name="connsiteY67" fmla="*/ 226485 h 249006"/>
                  <a:gd name="connsiteX68" fmla="*/ 188443 w 248418"/>
                  <a:gd name="connsiteY68" fmla="*/ 226485 h 249006"/>
                  <a:gd name="connsiteX69" fmla="*/ 186729 w 248418"/>
                  <a:gd name="connsiteY69" fmla="*/ 225913 h 249006"/>
                  <a:gd name="connsiteX70" fmla="*/ 181776 w 248418"/>
                  <a:gd name="connsiteY70" fmla="*/ 224008 h 249006"/>
                  <a:gd name="connsiteX71" fmla="*/ 173298 w 248418"/>
                  <a:gd name="connsiteY71" fmla="*/ 219150 h 249006"/>
                  <a:gd name="connsiteX72" fmla="*/ 170155 w 248418"/>
                  <a:gd name="connsiteY72" fmla="*/ 217245 h 249006"/>
                  <a:gd name="connsiteX73" fmla="*/ 164536 w 248418"/>
                  <a:gd name="connsiteY73" fmla="*/ 217245 h 249006"/>
                  <a:gd name="connsiteX74" fmla="*/ 154439 w 248418"/>
                  <a:gd name="connsiteY74" fmla="*/ 221056 h 249006"/>
                  <a:gd name="connsiteX75" fmla="*/ 150248 w 248418"/>
                  <a:gd name="connsiteY75" fmla="*/ 225056 h 249006"/>
                  <a:gd name="connsiteX76" fmla="*/ 146247 w 248418"/>
                  <a:gd name="connsiteY76" fmla="*/ 236962 h 249006"/>
                  <a:gd name="connsiteX77" fmla="*/ 129960 w 248418"/>
                  <a:gd name="connsiteY77" fmla="*/ 248868 h 249006"/>
                  <a:gd name="connsiteX78" fmla="*/ 74620 w 248418"/>
                  <a:gd name="connsiteY78" fmla="*/ 198767 h 249006"/>
                  <a:gd name="connsiteX79" fmla="*/ 84145 w 248418"/>
                  <a:gd name="connsiteY79" fmla="*/ 200958 h 249006"/>
                  <a:gd name="connsiteX80" fmla="*/ 89764 w 248418"/>
                  <a:gd name="connsiteY80" fmla="*/ 203530 h 249006"/>
                  <a:gd name="connsiteX81" fmla="*/ 93765 w 248418"/>
                  <a:gd name="connsiteY81" fmla="*/ 205339 h 249006"/>
                  <a:gd name="connsiteX82" fmla="*/ 105385 w 248418"/>
                  <a:gd name="connsiteY82" fmla="*/ 219150 h 249006"/>
                  <a:gd name="connsiteX83" fmla="*/ 108719 w 248418"/>
                  <a:gd name="connsiteY83" fmla="*/ 232105 h 249006"/>
                  <a:gd name="connsiteX84" fmla="*/ 110624 w 248418"/>
                  <a:gd name="connsiteY84" fmla="*/ 233914 h 249006"/>
                  <a:gd name="connsiteX85" fmla="*/ 130150 w 248418"/>
                  <a:gd name="connsiteY85" fmla="*/ 234581 h 249006"/>
                  <a:gd name="connsiteX86" fmla="*/ 132913 w 248418"/>
                  <a:gd name="connsiteY86" fmla="*/ 232200 h 249006"/>
                  <a:gd name="connsiteX87" fmla="*/ 136913 w 248418"/>
                  <a:gd name="connsiteY87" fmla="*/ 220389 h 249006"/>
                  <a:gd name="connsiteX88" fmla="*/ 149772 w 248418"/>
                  <a:gd name="connsiteY88" fmla="*/ 207435 h 249006"/>
                  <a:gd name="connsiteX89" fmla="*/ 159297 w 248418"/>
                  <a:gd name="connsiteY89" fmla="*/ 203720 h 249006"/>
                  <a:gd name="connsiteX90" fmla="*/ 177394 w 248418"/>
                  <a:gd name="connsiteY90" fmla="*/ 205053 h 249006"/>
                  <a:gd name="connsiteX91" fmla="*/ 180538 w 248418"/>
                  <a:gd name="connsiteY91" fmla="*/ 206959 h 249006"/>
                  <a:gd name="connsiteX92" fmla="*/ 188443 w 248418"/>
                  <a:gd name="connsiteY92" fmla="*/ 211626 h 249006"/>
                  <a:gd name="connsiteX93" fmla="*/ 190634 w 248418"/>
                  <a:gd name="connsiteY93" fmla="*/ 212388 h 249006"/>
                  <a:gd name="connsiteX94" fmla="*/ 190634 w 248418"/>
                  <a:gd name="connsiteY94" fmla="*/ 212388 h 249006"/>
                  <a:gd name="connsiteX95" fmla="*/ 191491 w 248418"/>
                  <a:gd name="connsiteY95" fmla="*/ 211721 h 249006"/>
                  <a:gd name="connsiteX96" fmla="*/ 205874 w 248418"/>
                  <a:gd name="connsiteY96" fmla="*/ 198672 h 249006"/>
                  <a:gd name="connsiteX97" fmla="*/ 205874 w 248418"/>
                  <a:gd name="connsiteY97" fmla="*/ 195148 h 249006"/>
                  <a:gd name="connsiteX98" fmla="*/ 200730 w 248418"/>
                  <a:gd name="connsiteY98" fmla="*/ 182860 h 249006"/>
                  <a:gd name="connsiteX99" fmla="*/ 200730 w 248418"/>
                  <a:gd name="connsiteY99" fmla="*/ 165334 h 249006"/>
                  <a:gd name="connsiteX100" fmla="*/ 205207 w 248418"/>
                  <a:gd name="connsiteY100" fmla="*/ 155809 h 249006"/>
                  <a:gd name="connsiteX101" fmla="*/ 218923 w 248418"/>
                  <a:gd name="connsiteY101" fmla="*/ 144189 h 249006"/>
                  <a:gd name="connsiteX102" fmla="*/ 231687 w 248418"/>
                  <a:gd name="connsiteY102" fmla="*/ 140855 h 249006"/>
                  <a:gd name="connsiteX103" fmla="*/ 233973 w 248418"/>
                  <a:gd name="connsiteY103" fmla="*/ 138569 h 249006"/>
                  <a:gd name="connsiteX104" fmla="*/ 234735 w 248418"/>
                  <a:gd name="connsiteY104" fmla="*/ 118852 h 249006"/>
                  <a:gd name="connsiteX105" fmla="*/ 232830 w 248418"/>
                  <a:gd name="connsiteY105" fmla="*/ 116757 h 249006"/>
                  <a:gd name="connsiteX106" fmla="*/ 220162 w 248418"/>
                  <a:gd name="connsiteY106" fmla="*/ 112375 h 249006"/>
                  <a:gd name="connsiteX107" fmla="*/ 206731 w 248418"/>
                  <a:gd name="connsiteY107" fmla="*/ 98945 h 249006"/>
                  <a:gd name="connsiteX108" fmla="*/ 203207 w 248418"/>
                  <a:gd name="connsiteY108" fmla="*/ 89992 h 249006"/>
                  <a:gd name="connsiteX109" fmla="*/ 204064 w 248418"/>
                  <a:gd name="connsiteY109" fmla="*/ 73608 h 249006"/>
                  <a:gd name="connsiteX110" fmla="*/ 211780 w 248418"/>
                  <a:gd name="connsiteY110" fmla="*/ 60464 h 249006"/>
                  <a:gd name="connsiteX111" fmla="*/ 211780 w 248418"/>
                  <a:gd name="connsiteY111" fmla="*/ 57225 h 249006"/>
                  <a:gd name="connsiteX112" fmla="*/ 198825 w 248418"/>
                  <a:gd name="connsiteY112" fmla="*/ 43319 h 249006"/>
                  <a:gd name="connsiteX113" fmla="*/ 194730 w 248418"/>
                  <a:gd name="connsiteY113" fmla="*/ 43319 h 249006"/>
                  <a:gd name="connsiteX114" fmla="*/ 190920 w 248418"/>
                  <a:gd name="connsiteY114" fmla="*/ 45224 h 249006"/>
                  <a:gd name="connsiteX115" fmla="*/ 181680 w 248418"/>
                  <a:gd name="connsiteY115" fmla="*/ 49510 h 249006"/>
                  <a:gd name="connsiteX116" fmla="*/ 164631 w 248418"/>
                  <a:gd name="connsiteY116" fmla="*/ 49510 h 249006"/>
                  <a:gd name="connsiteX117" fmla="*/ 155106 w 248418"/>
                  <a:gd name="connsiteY117" fmla="*/ 45224 h 249006"/>
                  <a:gd name="connsiteX118" fmla="*/ 143580 w 248418"/>
                  <a:gd name="connsiteY118" fmla="*/ 31699 h 249006"/>
                  <a:gd name="connsiteX119" fmla="*/ 142533 w 248418"/>
                  <a:gd name="connsiteY119" fmla="*/ 27698 h 249006"/>
                  <a:gd name="connsiteX120" fmla="*/ 139961 w 248418"/>
                  <a:gd name="connsiteY120" fmla="*/ 18173 h 249006"/>
                  <a:gd name="connsiteX121" fmla="*/ 138247 w 248418"/>
                  <a:gd name="connsiteY121" fmla="*/ 16173 h 249006"/>
                  <a:gd name="connsiteX122" fmla="*/ 118625 w 248418"/>
                  <a:gd name="connsiteY122" fmla="*/ 15220 h 249006"/>
                  <a:gd name="connsiteX123" fmla="*/ 115672 w 248418"/>
                  <a:gd name="connsiteY123" fmla="*/ 17697 h 249006"/>
                  <a:gd name="connsiteX124" fmla="*/ 111291 w 248418"/>
                  <a:gd name="connsiteY124" fmla="*/ 30651 h 249006"/>
                  <a:gd name="connsiteX125" fmla="*/ 98718 w 248418"/>
                  <a:gd name="connsiteY125" fmla="*/ 43509 h 249006"/>
                  <a:gd name="connsiteX126" fmla="*/ 89193 w 248418"/>
                  <a:gd name="connsiteY126" fmla="*/ 46939 h 249006"/>
                  <a:gd name="connsiteX127" fmla="*/ 71476 w 248418"/>
                  <a:gd name="connsiteY127" fmla="*/ 45415 h 249006"/>
                  <a:gd name="connsiteX128" fmla="*/ 69095 w 248418"/>
                  <a:gd name="connsiteY128" fmla="*/ 43986 h 249006"/>
                  <a:gd name="connsiteX129" fmla="*/ 59570 w 248418"/>
                  <a:gd name="connsiteY129" fmla="*/ 38175 h 249006"/>
                  <a:gd name="connsiteX130" fmla="*/ 56331 w 248418"/>
                  <a:gd name="connsiteY130" fmla="*/ 38175 h 249006"/>
                  <a:gd name="connsiteX131" fmla="*/ 42139 w 248418"/>
                  <a:gd name="connsiteY131" fmla="*/ 51510 h 249006"/>
                  <a:gd name="connsiteX132" fmla="*/ 42139 w 248418"/>
                  <a:gd name="connsiteY132" fmla="*/ 54940 h 249006"/>
                  <a:gd name="connsiteX133" fmla="*/ 47949 w 248418"/>
                  <a:gd name="connsiteY133" fmla="*/ 66750 h 249006"/>
                  <a:gd name="connsiteX134" fmla="*/ 47949 w 248418"/>
                  <a:gd name="connsiteY134" fmla="*/ 85800 h 249006"/>
                  <a:gd name="connsiteX135" fmla="*/ 44425 w 248418"/>
                  <a:gd name="connsiteY135" fmla="*/ 93325 h 249006"/>
                  <a:gd name="connsiteX136" fmla="*/ 30042 w 248418"/>
                  <a:gd name="connsiteY136" fmla="*/ 105613 h 249006"/>
                  <a:gd name="connsiteX137" fmla="*/ 17184 w 248418"/>
                  <a:gd name="connsiteY137" fmla="*/ 108946 h 249006"/>
                  <a:gd name="connsiteX138" fmla="*/ 14803 w 248418"/>
                  <a:gd name="connsiteY138" fmla="*/ 111423 h 249006"/>
                  <a:gd name="connsiteX139" fmla="*/ 14231 w 248418"/>
                  <a:gd name="connsiteY139" fmla="*/ 130473 h 249006"/>
                  <a:gd name="connsiteX140" fmla="*/ 16422 w 248418"/>
                  <a:gd name="connsiteY140" fmla="*/ 133140 h 249006"/>
                  <a:gd name="connsiteX141" fmla="*/ 19565 w 248418"/>
                  <a:gd name="connsiteY141" fmla="*/ 134188 h 249006"/>
                  <a:gd name="connsiteX142" fmla="*/ 28614 w 248418"/>
                  <a:gd name="connsiteY142" fmla="*/ 137235 h 249006"/>
                  <a:gd name="connsiteX143" fmla="*/ 42139 w 248418"/>
                  <a:gd name="connsiteY143" fmla="*/ 150951 h 249006"/>
                  <a:gd name="connsiteX144" fmla="*/ 42615 w 248418"/>
                  <a:gd name="connsiteY144" fmla="*/ 152380 h 249006"/>
                  <a:gd name="connsiteX145" fmla="*/ 45759 w 248418"/>
                  <a:gd name="connsiteY145" fmla="*/ 160381 h 249006"/>
                  <a:gd name="connsiteX146" fmla="*/ 45759 w 248418"/>
                  <a:gd name="connsiteY146" fmla="*/ 175050 h 249006"/>
                  <a:gd name="connsiteX147" fmla="*/ 37758 w 248418"/>
                  <a:gd name="connsiteY147" fmla="*/ 188766 h 249006"/>
                  <a:gd name="connsiteX148" fmla="*/ 37758 w 248418"/>
                  <a:gd name="connsiteY148" fmla="*/ 192766 h 249006"/>
                  <a:gd name="connsiteX149" fmla="*/ 50712 w 248418"/>
                  <a:gd name="connsiteY149" fmla="*/ 206768 h 249006"/>
                  <a:gd name="connsiteX150" fmla="*/ 53950 w 248418"/>
                  <a:gd name="connsiteY150" fmla="*/ 206768 h 249006"/>
                  <a:gd name="connsiteX151" fmla="*/ 56141 w 248418"/>
                  <a:gd name="connsiteY151" fmla="*/ 205720 h 249006"/>
                  <a:gd name="connsiteX152" fmla="*/ 65666 w 248418"/>
                  <a:gd name="connsiteY152" fmla="*/ 201148 h 249006"/>
                  <a:gd name="connsiteX153" fmla="*/ 74620 w 248418"/>
                  <a:gd name="connsiteY153" fmla="*/ 198767 h 249006"/>
                  <a:gd name="connsiteX154" fmla="*/ 124530 w 248418"/>
                  <a:gd name="connsiteY154" fmla="*/ 179050 h 249006"/>
                  <a:gd name="connsiteX155" fmla="*/ 70143 w 248418"/>
                  <a:gd name="connsiteY155" fmla="*/ 125234 h 249006"/>
                  <a:gd name="connsiteX156" fmla="*/ 126178 w 248418"/>
                  <a:gd name="connsiteY156" fmla="*/ 72342 h 249006"/>
                  <a:gd name="connsiteX157" fmla="*/ 179013 w 248418"/>
                  <a:gd name="connsiteY157" fmla="*/ 123996 h 249006"/>
                  <a:gd name="connsiteX158" fmla="*/ 179013 w 248418"/>
                  <a:gd name="connsiteY158" fmla="*/ 123996 h 249006"/>
                  <a:gd name="connsiteX159" fmla="*/ 125197 w 248418"/>
                  <a:gd name="connsiteY159" fmla="*/ 179050 h 249006"/>
                  <a:gd name="connsiteX160" fmla="*/ 124530 w 248418"/>
                  <a:gd name="connsiteY160" fmla="*/ 84562 h 249006"/>
                  <a:gd name="connsiteX161" fmla="*/ 124530 w 248418"/>
                  <a:gd name="connsiteY161" fmla="*/ 84562 h 249006"/>
                  <a:gd name="connsiteX162" fmla="*/ 84745 w 248418"/>
                  <a:gd name="connsiteY162" fmla="*/ 124977 h 249006"/>
                  <a:gd name="connsiteX163" fmla="*/ 96813 w 248418"/>
                  <a:gd name="connsiteY163" fmla="*/ 153333 h 249006"/>
                  <a:gd name="connsiteX164" fmla="*/ 125388 w 248418"/>
                  <a:gd name="connsiteY164" fmla="*/ 164763 h 249006"/>
                  <a:gd name="connsiteX165" fmla="*/ 165107 w 248418"/>
                  <a:gd name="connsiteY165" fmla="*/ 124186 h 249006"/>
                  <a:gd name="connsiteX166" fmla="*/ 165107 w 248418"/>
                  <a:gd name="connsiteY166" fmla="*/ 124186 h 249006"/>
                  <a:gd name="connsiteX167" fmla="*/ 124540 w 248418"/>
                  <a:gd name="connsiteY167" fmla="*/ 84562 h 249006"/>
                  <a:gd name="connsiteX168" fmla="*/ 124530 w 248418"/>
                  <a:gd name="connsiteY168" fmla="*/ 84562 h 24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48418" h="249006">
                    <a:moveTo>
                      <a:pt x="129960" y="248868"/>
                    </a:moveTo>
                    <a:lnTo>
                      <a:pt x="129960" y="248868"/>
                    </a:lnTo>
                    <a:cubicBezTo>
                      <a:pt x="123197" y="248868"/>
                      <a:pt x="116434" y="248868"/>
                      <a:pt x="109672" y="248202"/>
                    </a:cubicBezTo>
                    <a:cubicBezTo>
                      <a:pt x="102575" y="247764"/>
                      <a:pt x="96575" y="242801"/>
                      <a:pt x="94813" y="235915"/>
                    </a:cubicBezTo>
                    <a:lnTo>
                      <a:pt x="91383" y="222580"/>
                    </a:lnTo>
                    <a:cubicBezTo>
                      <a:pt x="90907" y="220608"/>
                      <a:pt x="89479" y="218998"/>
                      <a:pt x="87573" y="218293"/>
                    </a:cubicBezTo>
                    <a:lnTo>
                      <a:pt x="83763" y="216579"/>
                    </a:lnTo>
                    <a:lnTo>
                      <a:pt x="77858" y="213817"/>
                    </a:lnTo>
                    <a:cubicBezTo>
                      <a:pt x="75963" y="212769"/>
                      <a:pt x="73657" y="212769"/>
                      <a:pt x="71762" y="213817"/>
                    </a:cubicBezTo>
                    <a:cubicBezTo>
                      <a:pt x="68714" y="215436"/>
                      <a:pt x="65571" y="216960"/>
                      <a:pt x="62237" y="218484"/>
                    </a:cubicBezTo>
                    <a:lnTo>
                      <a:pt x="60141" y="219532"/>
                    </a:lnTo>
                    <a:cubicBezTo>
                      <a:pt x="53636" y="223094"/>
                      <a:pt x="45549" y="221846"/>
                      <a:pt x="40425" y="216484"/>
                    </a:cubicBezTo>
                    <a:cubicBezTo>
                      <a:pt x="35377" y="211435"/>
                      <a:pt x="30900" y="206959"/>
                      <a:pt x="26804" y="201815"/>
                    </a:cubicBezTo>
                    <a:cubicBezTo>
                      <a:pt x="21718" y="196033"/>
                      <a:pt x="21127" y="187565"/>
                      <a:pt x="25375" y="181146"/>
                    </a:cubicBezTo>
                    <a:cubicBezTo>
                      <a:pt x="28042" y="176764"/>
                      <a:pt x="30519" y="172288"/>
                      <a:pt x="33090" y="167906"/>
                    </a:cubicBezTo>
                    <a:lnTo>
                      <a:pt x="33567" y="167049"/>
                    </a:lnTo>
                    <a:cubicBezTo>
                      <a:pt x="31909" y="163667"/>
                      <a:pt x="30509" y="160162"/>
                      <a:pt x="29376" y="156571"/>
                    </a:cubicBezTo>
                    <a:lnTo>
                      <a:pt x="28899" y="155238"/>
                    </a:lnTo>
                    <a:cubicBezTo>
                      <a:pt x="28385" y="153009"/>
                      <a:pt x="26709" y="151228"/>
                      <a:pt x="24518" y="150570"/>
                    </a:cubicBezTo>
                    <a:lnTo>
                      <a:pt x="14993" y="147427"/>
                    </a:lnTo>
                    <a:lnTo>
                      <a:pt x="11850" y="146380"/>
                    </a:lnTo>
                    <a:cubicBezTo>
                      <a:pt x="4630" y="144303"/>
                      <a:pt x="-266" y="137597"/>
                      <a:pt x="-56" y="130092"/>
                    </a:cubicBezTo>
                    <a:cubicBezTo>
                      <a:pt x="-56" y="123519"/>
                      <a:pt x="-56" y="116852"/>
                      <a:pt x="515" y="110184"/>
                    </a:cubicBezTo>
                    <a:cubicBezTo>
                      <a:pt x="925" y="102707"/>
                      <a:pt x="6259" y="96402"/>
                      <a:pt x="13564" y="94754"/>
                    </a:cubicBezTo>
                    <a:lnTo>
                      <a:pt x="26613" y="91420"/>
                    </a:lnTo>
                    <a:cubicBezTo>
                      <a:pt x="28814" y="90934"/>
                      <a:pt x="30614" y="89353"/>
                      <a:pt x="31376" y="87229"/>
                    </a:cubicBezTo>
                    <a:cubicBezTo>
                      <a:pt x="32614" y="84467"/>
                      <a:pt x="33853" y="81705"/>
                      <a:pt x="35186" y="78942"/>
                    </a:cubicBezTo>
                    <a:cubicBezTo>
                      <a:pt x="36329" y="76971"/>
                      <a:pt x="36329" y="74533"/>
                      <a:pt x="35186" y="72561"/>
                    </a:cubicBezTo>
                    <a:cubicBezTo>
                      <a:pt x="33090" y="68560"/>
                      <a:pt x="31186" y="64560"/>
                      <a:pt x="29185" y="60464"/>
                    </a:cubicBezTo>
                    <a:cubicBezTo>
                      <a:pt x="25699" y="53959"/>
                      <a:pt x="26899" y="45938"/>
                      <a:pt x="32138" y="40747"/>
                    </a:cubicBezTo>
                    <a:cubicBezTo>
                      <a:pt x="36805" y="36080"/>
                      <a:pt x="41663" y="31222"/>
                      <a:pt x="46997" y="26841"/>
                    </a:cubicBezTo>
                    <a:cubicBezTo>
                      <a:pt x="52493" y="21926"/>
                      <a:pt x="60589" y="21269"/>
                      <a:pt x="66809" y="25222"/>
                    </a:cubicBezTo>
                    <a:lnTo>
                      <a:pt x="76334" y="31032"/>
                    </a:lnTo>
                    <a:lnTo>
                      <a:pt x="78715" y="32460"/>
                    </a:lnTo>
                    <a:cubicBezTo>
                      <a:pt x="80468" y="33413"/>
                      <a:pt x="82582" y="33413"/>
                      <a:pt x="84335" y="32460"/>
                    </a:cubicBezTo>
                    <a:lnTo>
                      <a:pt x="93384" y="29127"/>
                    </a:lnTo>
                    <a:cubicBezTo>
                      <a:pt x="95308" y="28517"/>
                      <a:pt x="96822" y="27031"/>
                      <a:pt x="97480" y="25126"/>
                    </a:cubicBezTo>
                    <a:cubicBezTo>
                      <a:pt x="98908" y="20745"/>
                      <a:pt x="100432" y="16363"/>
                      <a:pt x="101861" y="11982"/>
                    </a:cubicBezTo>
                    <a:cubicBezTo>
                      <a:pt x="103899" y="4543"/>
                      <a:pt x="110824" y="-477"/>
                      <a:pt x="118530" y="-115"/>
                    </a:cubicBezTo>
                    <a:cubicBezTo>
                      <a:pt x="125673" y="-115"/>
                      <a:pt x="132627" y="361"/>
                      <a:pt x="139104" y="838"/>
                    </a:cubicBezTo>
                    <a:cubicBezTo>
                      <a:pt x="146057" y="1409"/>
                      <a:pt x="151839" y="6419"/>
                      <a:pt x="153391" y="13220"/>
                    </a:cubicBezTo>
                    <a:cubicBezTo>
                      <a:pt x="154439" y="16649"/>
                      <a:pt x="155296" y="20078"/>
                      <a:pt x="156154" y="23412"/>
                    </a:cubicBezTo>
                    <a:lnTo>
                      <a:pt x="157106" y="27412"/>
                    </a:lnTo>
                    <a:cubicBezTo>
                      <a:pt x="157592" y="29308"/>
                      <a:pt x="158982" y="30841"/>
                      <a:pt x="160821" y="31508"/>
                    </a:cubicBezTo>
                    <a:lnTo>
                      <a:pt x="170346" y="35699"/>
                    </a:lnTo>
                    <a:cubicBezTo>
                      <a:pt x="171984" y="36566"/>
                      <a:pt x="173946" y="36566"/>
                      <a:pt x="175584" y="35699"/>
                    </a:cubicBezTo>
                    <a:lnTo>
                      <a:pt x="183966" y="31603"/>
                    </a:lnTo>
                    <a:lnTo>
                      <a:pt x="187872" y="29698"/>
                    </a:lnTo>
                    <a:cubicBezTo>
                      <a:pt x="194577" y="25841"/>
                      <a:pt x="203054" y="27098"/>
                      <a:pt x="208350" y="32746"/>
                    </a:cubicBezTo>
                    <a:cubicBezTo>
                      <a:pt x="212732" y="37128"/>
                      <a:pt x="217209" y="42271"/>
                      <a:pt x="221971" y="47415"/>
                    </a:cubicBezTo>
                    <a:cubicBezTo>
                      <a:pt x="226743" y="52939"/>
                      <a:pt x="227362" y="60931"/>
                      <a:pt x="223495" y="67132"/>
                    </a:cubicBezTo>
                    <a:lnTo>
                      <a:pt x="215685" y="80371"/>
                    </a:lnTo>
                    <a:cubicBezTo>
                      <a:pt x="214732" y="81991"/>
                      <a:pt x="214923" y="82276"/>
                      <a:pt x="215685" y="82943"/>
                    </a:cubicBezTo>
                    <a:lnTo>
                      <a:pt x="215685" y="83895"/>
                    </a:lnTo>
                    <a:lnTo>
                      <a:pt x="219495" y="93420"/>
                    </a:lnTo>
                    <a:cubicBezTo>
                      <a:pt x="220009" y="95697"/>
                      <a:pt x="221666" y="97535"/>
                      <a:pt x="223876" y="98278"/>
                    </a:cubicBezTo>
                    <a:lnTo>
                      <a:pt x="236830" y="102660"/>
                    </a:lnTo>
                    <a:cubicBezTo>
                      <a:pt x="243707" y="104793"/>
                      <a:pt x="248384" y="111175"/>
                      <a:pt x="248355" y="118376"/>
                    </a:cubicBezTo>
                    <a:cubicBezTo>
                      <a:pt x="248355" y="125234"/>
                      <a:pt x="248355" y="132092"/>
                      <a:pt x="247594" y="138950"/>
                    </a:cubicBezTo>
                    <a:cubicBezTo>
                      <a:pt x="247289" y="146294"/>
                      <a:pt x="242164" y="152552"/>
                      <a:pt x="235021" y="154285"/>
                    </a:cubicBezTo>
                    <a:lnTo>
                      <a:pt x="222162" y="157619"/>
                    </a:lnTo>
                    <a:cubicBezTo>
                      <a:pt x="220190" y="158095"/>
                      <a:pt x="218580" y="159524"/>
                      <a:pt x="217875" y="161429"/>
                    </a:cubicBezTo>
                    <a:lnTo>
                      <a:pt x="213399" y="170954"/>
                    </a:lnTo>
                    <a:cubicBezTo>
                      <a:pt x="212541" y="172697"/>
                      <a:pt x="212541" y="174735"/>
                      <a:pt x="213399" y="176478"/>
                    </a:cubicBezTo>
                    <a:lnTo>
                      <a:pt x="219304" y="188385"/>
                    </a:lnTo>
                    <a:cubicBezTo>
                      <a:pt x="222924" y="194995"/>
                      <a:pt x="221638" y="203206"/>
                      <a:pt x="216161" y="208387"/>
                    </a:cubicBezTo>
                    <a:cubicBezTo>
                      <a:pt x="211494" y="212959"/>
                      <a:pt x="206636" y="217912"/>
                      <a:pt x="201302" y="221913"/>
                    </a:cubicBezTo>
                    <a:cubicBezTo>
                      <a:pt x="198492" y="224856"/>
                      <a:pt x="194606" y="226504"/>
                      <a:pt x="190539" y="226485"/>
                    </a:cubicBezTo>
                    <a:lnTo>
                      <a:pt x="188443" y="226485"/>
                    </a:lnTo>
                    <a:lnTo>
                      <a:pt x="186729" y="225913"/>
                    </a:lnTo>
                    <a:cubicBezTo>
                      <a:pt x="185005" y="225504"/>
                      <a:pt x="183338" y="224856"/>
                      <a:pt x="181776" y="224008"/>
                    </a:cubicBezTo>
                    <a:cubicBezTo>
                      <a:pt x="178918" y="222484"/>
                      <a:pt x="176061" y="220770"/>
                      <a:pt x="173298" y="219150"/>
                    </a:cubicBezTo>
                    <a:lnTo>
                      <a:pt x="170155" y="217245"/>
                    </a:lnTo>
                    <a:cubicBezTo>
                      <a:pt x="168403" y="216284"/>
                      <a:pt x="166288" y="216284"/>
                      <a:pt x="164536" y="217245"/>
                    </a:cubicBezTo>
                    <a:lnTo>
                      <a:pt x="154439" y="221056"/>
                    </a:lnTo>
                    <a:cubicBezTo>
                      <a:pt x="152439" y="221570"/>
                      <a:pt x="150848" y="223084"/>
                      <a:pt x="150248" y="225056"/>
                    </a:cubicBezTo>
                    <a:lnTo>
                      <a:pt x="146247" y="236962"/>
                    </a:lnTo>
                    <a:cubicBezTo>
                      <a:pt x="144133" y="244163"/>
                      <a:pt x="137456" y="249040"/>
                      <a:pt x="129960" y="248868"/>
                    </a:cubicBezTo>
                    <a:close/>
                    <a:moveTo>
                      <a:pt x="74620" y="198767"/>
                    </a:moveTo>
                    <a:cubicBezTo>
                      <a:pt x="77915" y="198767"/>
                      <a:pt x="81173" y="199519"/>
                      <a:pt x="84145" y="200958"/>
                    </a:cubicBezTo>
                    <a:lnTo>
                      <a:pt x="89764" y="203530"/>
                    </a:lnTo>
                    <a:lnTo>
                      <a:pt x="93765" y="205339"/>
                    </a:lnTo>
                    <a:cubicBezTo>
                      <a:pt x="99537" y="207930"/>
                      <a:pt x="103823" y="213016"/>
                      <a:pt x="105385" y="219150"/>
                    </a:cubicBezTo>
                    <a:cubicBezTo>
                      <a:pt x="106433" y="223437"/>
                      <a:pt x="107576" y="227818"/>
                      <a:pt x="108719" y="232105"/>
                    </a:cubicBezTo>
                    <a:cubicBezTo>
                      <a:pt x="108719" y="232105"/>
                      <a:pt x="109290" y="233914"/>
                      <a:pt x="110624" y="233914"/>
                    </a:cubicBezTo>
                    <a:cubicBezTo>
                      <a:pt x="117101" y="233914"/>
                      <a:pt x="123578" y="234581"/>
                      <a:pt x="130150" y="234581"/>
                    </a:cubicBezTo>
                    <a:cubicBezTo>
                      <a:pt x="131198" y="234581"/>
                      <a:pt x="132055" y="234581"/>
                      <a:pt x="132913" y="232200"/>
                    </a:cubicBezTo>
                    <a:lnTo>
                      <a:pt x="136913" y="220389"/>
                    </a:lnTo>
                    <a:cubicBezTo>
                      <a:pt x="138904" y="214274"/>
                      <a:pt x="143676" y="209473"/>
                      <a:pt x="149772" y="207435"/>
                    </a:cubicBezTo>
                    <a:lnTo>
                      <a:pt x="159297" y="203720"/>
                    </a:lnTo>
                    <a:cubicBezTo>
                      <a:pt x="165212" y="201320"/>
                      <a:pt x="171898" y="201815"/>
                      <a:pt x="177394" y="205053"/>
                    </a:cubicBezTo>
                    <a:lnTo>
                      <a:pt x="180538" y="206959"/>
                    </a:lnTo>
                    <a:lnTo>
                      <a:pt x="188443" y="211626"/>
                    </a:lnTo>
                    <a:lnTo>
                      <a:pt x="190634" y="212388"/>
                    </a:lnTo>
                    <a:lnTo>
                      <a:pt x="190634" y="212388"/>
                    </a:lnTo>
                    <a:lnTo>
                      <a:pt x="191491" y="211721"/>
                    </a:lnTo>
                    <a:cubicBezTo>
                      <a:pt x="196539" y="207530"/>
                      <a:pt x="201016" y="203149"/>
                      <a:pt x="205874" y="198672"/>
                    </a:cubicBezTo>
                    <a:cubicBezTo>
                      <a:pt x="206541" y="197910"/>
                      <a:pt x="207207" y="197338"/>
                      <a:pt x="205874" y="195148"/>
                    </a:cubicBezTo>
                    <a:lnTo>
                      <a:pt x="200730" y="182860"/>
                    </a:lnTo>
                    <a:cubicBezTo>
                      <a:pt x="198016" y="177336"/>
                      <a:pt x="198016" y="170859"/>
                      <a:pt x="200730" y="165334"/>
                    </a:cubicBezTo>
                    <a:lnTo>
                      <a:pt x="205207" y="155809"/>
                    </a:lnTo>
                    <a:cubicBezTo>
                      <a:pt x="207712" y="149999"/>
                      <a:pt x="212780" y="145703"/>
                      <a:pt x="218923" y="144189"/>
                    </a:cubicBezTo>
                    <a:lnTo>
                      <a:pt x="231687" y="140855"/>
                    </a:lnTo>
                    <a:cubicBezTo>
                      <a:pt x="233878" y="140284"/>
                      <a:pt x="233973" y="139236"/>
                      <a:pt x="233973" y="138569"/>
                    </a:cubicBezTo>
                    <a:cubicBezTo>
                      <a:pt x="234449" y="131997"/>
                      <a:pt x="234639" y="125425"/>
                      <a:pt x="234735" y="118852"/>
                    </a:cubicBezTo>
                    <a:cubicBezTo>
                      <a:pt x="234735" y="118185"/>
                      <a:pt x="234735" y="117424"/>
                      <a:pt x="232830" y="116757"/>
                    </a:cubicBezTo>
                    <a:lnTo>
                      <a:pt x="220162" y="112375"/>
                    </a:lnTo>
                    <a:cubicBezTo>
                      <a:pt x="213761" y="110356"/>
                      <a:pt x="208751" y="105346"/>
                      <a:pt x="206731" y="98945"/>
                    </a:cubicBezTo>
                    <a:lnTo>
                      <a:pt x="203207" y="89992"/>
                    </a:lnTo>
                    <a:cubicBezTo>
                      <a:pt x="200435" y="84791"/>
                      <a:pt x="200769" y="78485"/>
                      <a:pt x="204064" y="73608"/>
                    </a:cubicBezTo>
                    <a:lnTo>
                      <a:pt x="211780" y="60464"/>
                    </a:lnTo>
                    <a:cubicBezTo>
                      <a:pt x="212922" y="58464"/>
                      <a:pt x="212256" y="57702"/>
                      <a:pt x="211780" y="57225"/>
                    </a:cubicBezTo>
                    <a:cubicBezTo>
                      <a:pt x="207207" y="52082"/>
                      <a:pt x="203016" y="47700"/>
                      <a:pt x="198825" y="43319"/>
                    </a:cubicBezTo>
                    <a:cubicBezTo>
                      <a:pt x="197778" y="42271"/>
                      <a:pt x="197111" y="41795"/>
                      <a:pt x="194730" y="43319"/>
                    </a:cubicBezTo>
                    <a:lnTo>
                      <a:pt x="190920" y="45224"/>
                    </a:lnTo>
                    <a:lnTo>
                      <a:pt x="181680" y="49510"/>
                    </a:lnTo>
                    <a:cubicBezTo>
                      <a:pt x="176280" y="52044"/>
                      <a:pt x="170031" y="52044"/>
                      <a:pt x="164631" y="49510"/>
                    </a:cubicBezTo>
                    <a:cubicBezTo>
                      <a:pt x="161488" y="48177"/>
                      <a:pt x="158344" y="46748"/>
                      <a:pt x="155106" y="45224"/>
                    </a:cubicBezTo>
                    <a:cubicBezTo>
                      <a:pt x="149372" y="42748"/>
                      <a:pt x="145114" y="37756"/>
                      <a:pt x="143580" y="31699"/>
                    </a:cubicBezTo>
                    <a:lnTo>
                      <a:pt x="142533" y="27698"/>
                    </a:lnTo>
                    <a:cubicBezTo>
                      <a:pt x="141771" y="24364"/>
                      <a:pt x="140913" y="21126"/>
                      <a:pt x="139961" y="18173"/>
                    </a:cubicBezTo>
                    <a:cubicBezTo>
                      <a:pt x="139008" y="15220"/>
                      <a:pt x="138818" y="16173"/>
                      <a:pt x="138247" y="16173"/>
                    </a:cubicBezTo>
                    <a:cubicBezTo>
                      <a:pt x="132055" y="15601"/>
                      <a:pt x="125483" y="15316"/>
                      <a:pt x="118625" y="15220"/>
                    </a:cubicBezTo>
                    <a:cubicBezTo>
                      <a:pt x="117291" y="15220"/>
                      <a:pt x="116530" y="15220"/>
                      <a:pt x="115672" y="17697"/>
                    </a:cubicBezTo>
                    <a:cubicBezTo>
                      <a:pt x="114244" y="21983"/>
                      <a:pt x="112815" y="26365"/>
                      <a:pt x="111291" y="30651"/>
                    </a:cubicBezTo>
                    <a:cubicBezTo>
                      <a:pt x="109329" y="36661"/>
                      <a:pt x="104680" y="41414"/>
                      <a:pt x="98718" y="43509"/>
                    </a:cubicBezTo>
                    <a:lnTo>
                      <a:pt x="89193" y="46939"/>
                    </a:lnTo>
                    <a:cubicBezTo>
                      <a:pt x="83364" y="49186"/>
                      <a:pt x="76829" y="48625"/>
                      <a:pt x="71476" y="45415"/>
                    </a:cubicBezTo>
                    <a:lnTo>
                      <a:pt x="69095" y="43986"/>
                    </a:lnTo>
                    <a:lnTo>
                      <a:pt x="59570" y="38175"/>
                    </a:lnTo>
                    <a:cubicBezTo>
                      <a:pt x="57570" y="37128"/>
                      <a:pt x="56808" y="38175"/>
                      <a:pt x="56331" y="38175"/>
                    </a:cubicBezTo>
                    <a:cubicBezTo>
                      <a:pt x="51379" y="42557"/>
                      <a:pt x="46806" y="47034"/>
                      <a:pt x="42139" y="51510"/>
                    </a:cubicBezTo>
                    <a:cubicBezTo>
                      <a:pt x="41663" y="51987"/>
                      <a:pt x="40901" y="52749"/>
                      <a:pt x="42139" y="54940"/>
                    </a:cubicBezTo>
                    <a:cubicBezTo>
                      <a:pt x="44044" y="58845"/>
                      <a:pt x="45949" y="62845"/>
                      <a:pt x="47949" y="66750"/>
                    </a:cubicBezTo>
                    <a:cubicBezTo>
                      <a:pt x="51036" y="72723"/>
                      <a:pt x="51036" y="79828"/>
                      <a:pt x="47949" y="85800"/>
                    </a:cubicBezTo>
                    <a:cubicBezTo>
                      <a:pt x="46711" y="88277"/>
                      <a:pt x="45568" y="90753"/>
                      <a:pt x="44425" y="93325"/>
                    </a:cubicBezTo>
                    <a:cubicBezTo>
                      <a:pt x="41920" y="99526"/>
                      <a:pt x="36558" y="104108"/>
                      <a:pt x="30042" y="105613"/>
                    </a:cubicBezTo>
                    <a:lnTo>
                      <a:pt x="17184" y="108946"/>
                    </a:lnTo>
                    <a:cubicBezTo>
                      <a:pt x="14898" y="109518"/>
                      <a:pt x="14803" y="110756"/>
                      <a:pt x="14803" y="111423"/>
                    </a:cubicBezTo>
                    <a:cubicBezTo>
                      <a:pt x="14422" y="117776"/>
                      <a:pt x="14231" y="124120"/>
                      <a:pt x="14231" y="130473"/>
                    </a:cubicBezTo>
                    <a:cubicBezTo>
                      <a:pt x="14231" y="131520"/>
                      <a:pt x="14231" y="132473"/>
                      <a:pt x="16422" y="133140"/>
                    </a:cubicBezTo>
                    <a:lnTo>
                      <a:pt x="19565" y="134188"/>
                    </a:lnTo>
                    <a:lnTo>
                      <a:pt x="28614" y="137235"/>
                    </a:lnTo>
                    <a:cubicBezTo>
                      <a:pt x="35119" y="139283"/>
                      <a:pt x="40177" y="144417"/>
                      <a:pt x="42139" y="150951"/>
                    </a:cubicBezTo>
                    <a:lnTo>
                      <a:pt x="42615" y="152380"/>
                    </a:lnTo>
                    <a:cubicBezTo>
                      <a:pt x="43482" y="155114"/>
                      <a:pt x="44530" y="157791"/>
                      <a:pt x="45759" y="160381"/>
                    </a:cubicBezTo>
                    <a:cubicBezTo>
                      <a:pt x="48378" y="164915"/>
                      <a:pt x="48378" y="170516"/>
                      <a:pt x="45759" y="175050"/>
                    </a:cubicBezTo>
                    <a:cubicBezTo>
                      <a:pt x="42997" y="179812"/>
                      <a:pt x="40425" y="184575"/>
                      <a:pt x="37758" y="188766"/>
                    </a:cubicBezTo>
                    <a:cubicBezTo>
                      <a:pt x="36329" y="191147"/>
                      <a:pt x="36996" y="191814"/>
                      <a:pt x="37758" y="192766"/>
                    </a:cubicBezTo>
                    <a:cubicBezTo>
                      <a:pt x="41663" y="197338"/>
                      <a:pt x="45949" y="202291"/>
                      <a:pt x="50712" y="206768"/>
                    </a:cubicBezTo>
                    <a:cubicBezTo>
                      <a:pt x="51188" y="206768"/>
                      <a:pt x="51950" y="208006"/>
                      <a:pt x="53950" y="206768"/>
                    </a:cubicBezTo>
                    <a:lnTo>
                      <a:pt x="56141" y="205720"/>
                    </a:lnTo>
                    <a:lnTo>
                      <a:pt x="65666" y="201148"/>
                    </a:lnTo>
                    <a:cubicBezTo>
                      <a:pt x="68438" y="199701"/>
                      <a:pt x="71495" y="198891"/>
                      <a:pt x="74620" y="198767"/>
                    </a:cubicBezTo>
                    <a:close/>
                    <a:moveTo>
                      <a:pt x="124530" y="179050"/>
                    </a:moveTo>
                    <a:cubicBezTo>
                      <a:pt x="94774" y="178898"/>
                      <a:pt x="70609" y="154981"/>
                      <a:pt x="70143" y="125234"/>
                    </a:cubicBezTo>
                    <a:cubicBezTo>
                      <a:pt x="71010" y="95154"/>
                      <a:pt x="96098" y="71475"/>
                      <a:pt x="126178" y="72342"/>
                    </a:cubicBezTo>
                    <a:cubicBezTo>
                      <a:pt x="154553" y="73170"/>
                      <a:pt x="177547" y="95640"/>
                      <a:pt x="179013" y="123996"/>
                    </a:cubicBezTo>
                    <a:lnTo>
                      <a:pt x="179013" y="123996"/>
                    </a:lnTo>
                    <a:cubicBezTo>
                      <a:pt x="179328" y="154047"/>
                      <a:pt x="155249" y="178688"/>
                      <a:pt x="125197" y="179050"/>
                    </a:cubicBezTo>
                    <a:close/>
                    <a:moveTo>
                      <a:pt x="124530" y="84562"/>
                    </a:moveTo>
                    <a:lnTo>
                      <a:pt x="124530" y="84562"/>
                    </a:lnTo>
                    <a:cubicBezTo>
                      <a:pt x="102385" y="84734"/>
                      <a:pt x="84573" y="102831"/>
                      <a:pt x="84745" y="124977"/>
                    </a:cubicBezTo>
                    <a:cubicBezTo>
                      <a:pt x="84830" y="135664"/>
                      <a:pt x="89174" y="145865"/>
                      <a:pt x="96813" y="153333"/>
                    </a:cubicBezTo>
                    <a:cubicBezTo>
                      <a:pt x="104309" y="160991"/>
                      <a:pt x="114682" y="165144"/>
                      <a:pt x="125388" y="164763"/>
                    </a:cubicBezTo>
                    <a:cubicBezTo>
                      <a:pt x="147552" y="164506"/>
                      <a:pt x="165317" y="146351"/>
                      <a:pt x="165107" y="124186"/>
                    </a:cubicBezTo>
                    <a:lnTo>
                      <a:pt x="165107" y="124186"/>
                    </a:lnTo>
                    <a:cubicBezTo>
                      <a:pt x="164850" y="102041"/>
                      <a:pt x="146686" y="84305"/>
                      <a:pt x="124540" y="84562"/>
                    </a:cubicBezTo>
                    <a:cubicBezTo>
                      <a:pt x="124530" y="84562"/>
                      <a:pt x="124530" y="84562"/>
                      <a:pt x="124530" y="8456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2DCFAD4D-64A2-4262-B11A-42077CAADE4C}"/>
                  </a:ext>
                </a:extLst>
              </p:cNvPr>
              <p:cNvSpPr/>
              <p:nvPr/>
            </p:nvSpPr>
            <p:spPr>
              <a:xfrm>
                <a:off x="3971758" y="3295331"/>
                <a:ext cx="164881" cy="165070"/>
              </a:xfrm>
              <a:custGeom>
                <a:avLst/>
                <a:gdLst>
                  <a:gd name="connsiteX0" fmla="*/ 85855 w 164881"/>
                  <a:gd name="connsiteY0" fmla="*/ 164938 h 165070"/>
                  <a:gd name="connsiteX1" fmla="*/ 85855 w 164881"/>
                  <a:gd name="connsiteY1" fmla="*/ 164938 h 165070"/>
                  <a:gd name="connsiteX2" fmla="*/ 72711 w 164881"/>
                  <a:gd name="connsiteY2" fmla="*/ 164461 h 165070"/>
                  <a:gd name="connsiteX3" fmla="*/ 60900 w 164881"/>
                  <a:gd name="connsiteY3" fmla="*/ 154936 h 165070"/>
                  <a:gd name="connsiteX4" fmla="*/ 58709 w 164881"/>
                  <a:gd name="connsiteY4" fmla="*/ 146268 h 165070"/>
                  <a:gd name="connsiteX5" fmla="*/ 57661 w 164881"/>
                  <a:gd name="connsiteY5" fmla="*/ 145221 h 165070"/>
                  <a:gd name="connsiteX6" fmla="*/ 55280 w 164881"/>
                  <a:gd name="connsiteY6" fmla="*/ 144173 h 165070"/>
                  <a:gd name="connsiteX7" fmla="*/ 51375 w 164881"/>
                  <a:gd name="connsiteY7" fmla="*/ 142268 h 165070"/>
                  <a:gd name="connsiteX8" fmla="*/ 49660 w 164881"/>
                  <a:gd name="connsiteY8" fmla="*/ 142268 h 165070"/>
                  <a:gd name="connsiteX9" fmla="*/ 43183 w 164881"/>
                  <a:gd name="connsiteY9" fmla="*/ 145411 h 165070"/>
                  <a:gd name="connsiteX10" fmla="*/ 42231 w 164881"/>
                  <a:gd name="connsiteY10" fmla="*/ 145888 h 165070"/>
                  <a:gd name="connsiteX11" fmla="*/ 26514 w 164881"/>
                  <a:gd name="connsiteY11" fmla="*/ 143411 h 165070"/>
                  <a:gd name="connsiteX12" fmla="*/ 17751 w 164881"/>
                  <a:gd name="connsiteY12" fmla="*/ 133886 h 165070"/>
                  <a:gd name="connsiteX13" fmla="*/ 16608 w 164881"/>
                  <a:gd name="connsiteY13" fmla="*/ 117598 h 165070"/>
                  <a:gd name="connsiteX14" fmla="*/ 21180 w 164881"/>
                  <a:gd name="connsiteY14" fmla="*/ 109978 h 165070"/>
                  <a:gd name="connsiteX15" fmla="*/ 21180 w 164881"/>
                  <a:gd name="connsiteY15" fmla="*/ 109978 h 165070"/>
                  <a:gd name="connsiteX16" fmla="*/ 18894 w 164881"/>
                  <a:gd name="connsiteY16" fmla="*/ 104073 h 165070"/>
                  <a:gd name="connsiteX17" fmla="*/ 17466 w 164881"/>
                  <a:gd name="connsiteY17" fmla="*/ 101882 h 165070"/>
                  <a:gd name="connsiteX18" fmla="*/ 9465 w 164881"/>
                  <a:gd name="connsiteY18" fmla="*/ 99120 h 165070"/>
                  <a:gd name="connsiteX19" fmla="*/ -60 w 164881"/>
                  <a:gd name="connsiteY19" fmla="*/ 86166 h 165070"/>
                  <a:gd name="connsiteX20" fmla="*/ 416 w 164881"/>
                  <a:gd name="connsiteY20" fmla="*/ 73212 h 165070"/>
                  <a:gd name="connsiteX21" fmla="*/ 10703 w 164881"/>
                  <a:gd name="connsiteY21" fmla="*/ 60924 h 165070"/>
                  <a:gd name="connsiteX22" fmla="*/ 19180 w 164881"/>
                  <a:gd name="connsiteY22" fmla="*/ 58829 h 165070"/>
                  <a:gd name="connsiteX23" fmla="*/ 20514 w 164881"/>
                  <a:gd name="connsiteY23" fmla="*/ 57591 h 165070"/>
                  <a:gd name="connsiteX24" fmla="*/ 23085 w 164881"/>
                  <a:gd name="connsiteY24" fmla="*/ 52162 h 165070"/>
                  <a:gd name="connsiteX25" fmla="*/ 23085 w 164881"/>
                  <a:gd name="connsiteY25" fmla="*/ 50447 h 165070"/>
                  <a:gd name="connsiteX26" fmla="*/ 19466 w 164881"/>
                  <a:gd name="connsiteY26" fmla="*/ 42827 h 165070"/>
                  <a:gd name="connsiteX27" fmla="*/ 21752 w 164881"/>
                  <a:gd name="connsiteY27" fmla="*/ 26920 h 165070"/>
                  <a:gd name="connsiteX28" fmla="*/ 31277 w 164881"/>
                  <a:gd name="connsiteY28" fmla="*/ 17395 h 165070"/>
                  <a:gd name="connsiteX29" fmla="*/ 46993 w 164881"/>
                  <a:gd name="connsiteY29" fmla="*/ 16157 h 165070"/>
                  <a:gd name="connsiteX30" fmla="*/ 54232 w 164881"/>
                  <a:gd name="connsiteY30" fmla="*/ 20443 h 165070"/>
                  <a:gd name="connsiteX31" fmla="*/ 56328 w 164881"/>
                  <a:gd name="connsiteY31" fmla="*/ 20919 h 165070"/>
                  <a:gd name="connsiteX32" fmla="*/ 62138 w 164881"/>
                  <a:gd name="connsiteY32" fmla="*/ 18824 h 165070"/>
                  <a:gd name="connsiteX33" fmla="*/ 63281 w 164881"/>
                  <a:gd name="connsiteY33" fmla="*/ 17776 h 165070"/>
                  <a:gd name="connsiteX34" fmla="*/ 66138 w 164881"/>
                  <a:gd name="connsiteY34" fmla="*/ 9394 h 165070"/>
                  <a:gd name="connsiteX35" fmla="*/ 79378 w 164881"/>
                  <a:gd name="connsiteY35" fmla="*/ -131 h 165070"/>
                  <a:gd name="connsiteX36" fmla="*/ 92808 w 164881"/>
                  <a:gd name="connsiteY36" fmla="*/ 631 h 165070"/>
                  <a:gd name="connsiteX37" fmla="*/ 104238 w 164881"/>
                  <a:gd name="connsiteY37" fmla="*/ 10156 h 165070"/>
                  <a:gd name="connsiteX38" fmla="*/ 105858 w 164881"/>
                  <a:gd name="connsiteY38" fmla="*/ 16729 h 165070"/>
                  <a:gd name="connsiteX39" fmla="*/ 106524 w 164881"/>
                  <a:gd name="connsiteY39" fmla="*/ 19396 h 165070"/>
                  <a:gd name="connsiteX40" fmla="*/ 107572 w 164881"/>
                  <a:gd name="connsiteY40" fmla="*/ 20348 h 165070"/>
                  <a:gd name="connsiteX41" fmla="*/ 113287 w 164881"/>
                  <a:gd name="connsiteY41" fmla="*/ 23110 h 165070"/>
                  <a:gd name="connsiteX42" fmla="*/ 114525 w 164881"/>
                  <a:gd name="connsiteY42" fmla="*/ 23110 h 165070"/>
                  <a:gd name="connsiteX43" fmla="*/ 119955 w 164881"/>
                  <a:gd name="connsiteY43" fmla="*/ 20539 h 165070"/>
                  <a:gd name="connsiteX44" fmla="*/ 122431 w 164881"/>
                  <a:gd name="connsiteY44" fmla="*/ 19300 h 165070"/>
                  <a:gd name="connsiteX45" fmla="*/ 138528 w 164881"/>
                  <a:gd name="connsiteY45" fmla="*/ 21872 h 165070"/>
                  <a:gd name="connsiteX46" fmla="*/ 147387 w 164881"/>
                  <a:gd name="connsiteY46" fmla="*/ 31397 h 165070"/>
                  <a:gd name="connsiteX47" fmla="*/ 148625 w 164881"/>
                  <a:gd name="connsiteY47" fmla="*/ 47018 h 165070"/>
                  <a:gd name="connsiteX48" fmla="*/ 143672 w 164881"/>
                  <a:gd name="connsiteY48" fmla="*/ 55400 h 165070"/>
                  <a:gd name="connsiteX49" fmla="*/ 146148 w 164881"/>
                  <a:gd name="connsiteY49" fmla="*/ 61877 h 165070"/>
                  <a:gd name="connsiteX50" fmla="*/ 147387 w 164881"/>
                  <a:gd name="connsiteY50" fmla="*/ 63496 h 165070"/>
                  <a:gd name="connsiteX51" fmla="*/ 155768 w 164881"/>
                  <a:gd name="connsiteY51" fmla="*/ 66354 h 165070"/>
                  <a:gd name="connsiteX52" fmla="*/ 164817 w 164881"/>
                  <a:gd name="connsiteY52" fmla="*/ 78927 h 165070"/>
                  <a:gd name="connsiteX53" fmla="*/ 164246 w 164881"/>
                  <a:gd name="connsiteY53" fmla="*/ 92357 h 165070"/>
                  <a:gd name="connsiteX54" fmla="*/ 153864 w 164881"/>
                  <a:gd name="connsiteY54" fmla="*/ 104358 h 165070"/>
                  <a:gd name="connsiteX55" fmla="*/ 145672 w 164881"/>
                  <a:gd name="connsiteY55" fmla="*/ 106454 h 165070"/>
                  <a:gd name="connsiteX56" fmla="*/ 144529 w 164881"/>
                  <a:gd name="connsiteY56" fmla="*/ 107502 h 165070"/>
                  <a:gd name="connsiteX57" fmla="*/ 141672 w 164881"/>
                  <a:gd name="connsiteY57" fmla="*/ 113693 h 165070"/>
                  <a:gd name="connsiteX58" fmla="*/ 141672 w 164881"/>
                  <a:gd name="connsiteY58" fmla="*/ 115122 h 165070"/>
                  <a:gd name="connsiteX59" fmla="*/ 145482 w 164881"/>
                  <a:gd name="connsiteY59" fmla="*/ 122837 h 165070"/>
                  <a:gd name="connsiteX60" fmla="*/ 142815 w 164881"/>
                  <a:gd name="connsiteY60" fmla="*/ 138553 h 165070"/>
                  <a:gd name="connsiteX61" fmla="*/ 133290 w 164881"/>
                  <a:gd name="connsiteY61" fmla="*/ 147412 h 165070"/>
                  <a:gd name="connsiteX62" fmla="*/ 124526 w 164881"/>
                  <a:gd name="connsiteY62" fmla="*/ 150936 h 165070"/>
                  <a:gd name="connsiteX63" fmla="*/ 121383 w 164881"/>
                  <a:gd name="connsiteY63" fmla="*/ 150174 h 165070"/>
                  <a:gd name="connsiteX64" fmla="*/ 117668 w 164881"/>
                  <a:gd name="connsiteY64" fmla="*/ 148745 h 165070"/>
                  <a:gd name="connsiteX65" fmla="*/ 112334 w 164881"/>
                  <a:gd name="connsiteY65" fmla="*/ 145602 h 165070"/>
                  <a:gd name="connsiteX66" fmla="*/ 110239 w 164881"/>
                  <a:gd name="connsiteY66" fmla="*/ 144268 h 165070"/>
                  <a:gd name="connsiteX67" fmla="*/ 108810 w 164881"/>
                  <a:gd name="connsiteY67" fmla="*/ 144268 h 165070"/>
                  <a:gd name="connsiteX68" fmla="*/ 102238 w 164881"/>
                  <a:gd name="connsiteY68" fmla="*/ 146745 h 165070"/>
                  <a:gd name="connsiteX69" fmla="*/ 101095 w 164881"/>
                  <a:gd name="connsiteY69" fmla="*/ 147697 h 165070"/>
                  <a:gd name="connsiteX70" fmla="*/ 98428 w 164881"/>
                  <a:gd name="connsiteY70" fmla="*/ 155413 h 165070"/>
                  <a:gd name="connsiteX71" fmla="*/ 85855 w 164881"/>
                  <a:gd name="connsiteY71" fmla="*/ 164938 h 165070"/>
                  <a:gd name="connsiteX72" fmla="*/ 74330 w 164881"/>
                  <a:gd name="connsiteY72" fmla="*/ 150269 h 165070"/>
                  <a:gd name="connsiteX73" fmla="*/ 85283 w 164881"/>
                  <a:gd name="connsiteY73" fmla="*/ 150269 h 165070"/>
                  <a:gd name="connsiteX74" fmla="*/ 87855 w 164881"/>
                  <a:gd name="connsiteY74" fmla="*/ 142840 h 165070"/>
                  <a:gd name="connsiteX75" fmla="*/ 97380 w 164881"/>
                  <a:gd name="connsiteY75" fmla="*/ 133315 h 165070"/>
                  <a:gd name="connsiteX76" fmla="*/ 103667 w 164881"/>
                  <a:gd name="connsiteY76" fmla="*/ 131029 h 165070"/>
                  <a:gd name="connsiteX77" fmla="*/ 117478 w 164881"/>
                  <a:gd name="connsiteY77" fmla="*/ 132172 h 165070"/>
                  <a:gd name="connsiteX78" fmla="*/ 119669 w 164881"/>
                  <a:gd name="connsiteY78" fmla="*/ 133505 h 165070"/>
                  <a:gd name="connsiteX79" fmla="*/ 124336 w 164881"/>
                  <a:gd name="connsiteY79" fmla="*/ 136267 h 165070"/>
                  <a:gd name="connsiteX80" fmla="*/ 132432 w 164881"/>
                  <a:gd name="connsiteY80" fmla="*/ 128933 h 165070"/>
                  <a:gd name="connsiteX81" fmla="*/ 128813 w 164881"/>
                  <a:gd name="connsiteY81" fmla="*/ 121408 h 165070"/>
                  <a:gd name="connsiteX82" fmla="*/ 128813 w 164881"/>
                  <a:gd name="connsiteY82" fmla="*/ 107978 h 165070"/>
                  <a:gd name="connsiteX83" fmla="*/ 131766 w 164881"/>
                  <a:gd name="connsiteY83" fmla="*/ 101596 h 165070"/>
                  <a:gd name="connsiteX84" fmla="*/ 142338 w 164881"/>
                  <a:gd name="connsiteY84" fmla="*/ 92643 h 165070"/>
                  <a:gd name="connsiteX85" fmla="*/ 150244 w 164881"/>
                  <a:gd name="connsiteY85" fmla="*/ 90738 h 165070"/>
                  <a:gd name="connsiteX86" fmla="*/ 150720 w 164881"/>
                  <a:gd name="connsiteY86" fmla="*/ 79784 h 165070"/>
                  <a:gd name="connsiteX87" fmla="*/ 143100 w 164881"/>
                  <a:gd name="connsiteY87" fmla="*/ 77117 h 165070"/>
                  <a:gd name="connsiteX88" fmla="*/ 132908 w 164881"/>
                  <a:gd name="connsiteY88" fmla="*/ 66830 h 165070"/>
                  <a:gd name="connsiteX89" fmla="*/ 130718 w 164881"/>
                  <a:gd name="connsiteY89" fmla="*/ 61210 h 165070"/>
                  <a:gd name="connsiteX90" fmla="*/ 131480 w 164881"/>
                  <a:gd name="connsiteY90" fmla="*/ 48351 h 165070"/>
                  <a:gd name="connsiteX91" fmla="*/ 136242 w 164881"/>
                  <a:gd name="connsiteY91" fmla="*/ 40160 h 165070"/>
                  <a:gd name="connsiteX92" fmla="*/ 128622 w 164881"/>
                  <a:gd name="connsiteY92" fmla="*/ 31873 h 165070"/>
                  <a:gd name="connsiteX93" fmla="*/ 126432 w 164881"/>
                  <a:gd name="connsiteY93" fmla="*/ 33397 h 165070"/>
                  <a:gd name="connsiteX94" fmla="*/ 120812 w 164881"/>
                  <a:gd name="connsiteY94" fmla="*/ 36064 h 165070"/>
                  <a:gd name="connsiteX95" fmla="*/ 107763 w 164881"/>
                  <a:gd name="connsiteY95" fmla="*/ 36064 h 165070"/>
                  <a:gd name="connsiteX96" fmla="*/ 101571 w 164881"/>
                  <a:gd name="connsiteY96" fmla="*/ 33207 h 165070"/>
                  <a:gd name="connsiteX97" fmla="*/ 92904 w 164881"/>
                  <a:gd name="connsiteY97" fmla="*/ 22729 h 165070"/>
                  <a:gd name="connsiteX98" fmla="*/ 92237 w 164881"/>
                  <a:gd name="connsiteY98" fmla="*/ 20062 h 165070"/>
                  <a:gd name="connsiteX99" fmla="*/ 90808 w 164881"/>
                  <a:gd name="connsiteY99" fmla="*/ 14347 h 165070"/>
                  <a:gd name="connsiteX100" fmla="*/ 79854 w 164881"/>
                  <a:gd name="connsiteY100" fmla="*/ 13871 h 165070"/>
                  <a:gd name="connsiteX101" fmla="*/ 76997 w 164881"/>
                  <a:gd name="connsiteY101" fmla="*/ 21967 h 165070"/>
                  <a:gd name="connsiteX102" fmla="*/ 67472 w 164881"/>
                  <a:gd name="connsiteY102" fmla="*/ 31492 h 165070"/>
                  <a:gd name="connsiteX103" fmla="*/ 61471 w 164881"/>
                  <a:gd name="connsiteY103" fmla="*/ 33683 h 165070"/>
                  <a:gd name="connsiteX104" fmla="*/ 47850 w 164881"/>
                  <a:gd name="connsiteY104" fmla="*/ 32445 h 165070"/>
                  <a:gd name="connsiteX105" fmla="*/ 40421 w 164881"/>
                  <a:gd name="connsiteY105" fmla="*/ 27968 h 165070"/>
                  <a:gd name="connsiteX106" fmla="*/ 32420 w 164881"/>
                  <a:gd name="connsiteY106" fmla="*/ 35493 h 165070"/>
                  <a:gd name="connsiteX107" fmla="*/ 35944 w 164881"/>
                  <a:gd name="connsiteY107" fmla="*/ 42827 h 165070"/>
                  <a:gd name="connsiteX108" fmla="*/ 35944 w 164881"/>
                  <a:gd name="connsiteY108" fmla="*/ 57591 h 165070"/>
                  <a:gd name="connsiteX109" fmla="*/ 33753 w 164881"/>
                  <a:gd name="connsiteY109" fmla="*/ 62258 h 165070"/>
                  <a:gd name="connsiteX110" fmla="*/ 22609 w 164881"/>
                  <a:gd name="connsiteY110" fmla="*/ 71783 h 165070"/>
                  <a:gd name="connsiteX111" fmla="*/ 14417 w 164881"/>
                  <a:gd name="connsiteY111" fmla="*/ 73879 h 165070"/>
                  <a:gd name="connsiteX112" fmla="*/ 14417 w 164881"/>
                  <a:gd name="connsiteY112" fmla="*/ 84737 h 165070"/>
                  <a:gd name="connsiteX113" fmla="*/ 21942 w 164881"/>
                  <a:gd name="connsiteY113" fmla="*/ 87309 h 165070"/>
                  <a:gd name="connsiteX114" fmla="*/ 32229 w 164881"/>
                  <a:gd name="connsiteY114" fmla="*/ 97786 h 165070"/>
                  <a:gd name="connsiteX115" fmla="*/ 34325 w 164881"/>
                  <a:gd name="connsiteY115" fmla="*/ 103597 h 165070"/>
                  <a:gd name="connsiteX116" fmla="*/ 34325 w 164881"/>
                  <a:gd name="connsiteY116" fmla="*/ 115407 h 165070"/>
                  <a:gd name="connsiteX117" fmla="*/ 33658 w 164881"/>
                  <a:gd name="connsiteY117" fmla="*/ 116455 h 165070"/>
                  <a:gd name="connsiteX118" fmla="*/ 29086 w 164881"/>
                  <a:gd name="connsiteY118" fmla="*/ 124266 h 165070"/>
                  <a:gd name="connsiteX119" fmla="*/ 36420 w 164881"/>
                  <a:gd name="connsiteY119" fmla="*/ 132362 h 165070"/>
                  <a:gd name="connsiteX120" fmla="*/ 37182 w 164881"/>
                  <a:gd name="connsiteY120" fmla="*/ 132362 h 165070"/>
                  <a:gd name="connsiteX121" fmla="*/ 43469 w 164881"/>
                  <a:gd name="connsiteY121" fmla="*/ 129314 h 165070"/>
                  <a:gd name="connsiteX122" fmla="*/ 57851 w 164881"/>
                  <a:gd name="connsiteY122" fmla="*/ 129314 h 165070"/>
                  <a:gd name="connsiteX123" fmla="*/ 61376 w 164881"/>
                  <a:gd name="connsiteY123" fmla="*/ 130933 h 165070"/>
                  <a:gd name="connsiteX124" fmla="*/ 63852 w 164881"/>
                  <a:gd name="connsiteY124" fmla="*/ 132076 h 165070"/>
                  <a:gd name="connsiteX125" fmla="*/ 72711 w 164881"/>
                  <a:gd name="connsiteY125" fmla="*/ 142744 h 165070"/>
                  <a:gd name="connsiteX126" fmla="*/ 123765 w 164881"/>
                  <a:gd name="connsiteY126" fmla="*/ 137124 h 165070"/>
                  <a:gd name="connsiteX127" fmla="*/ 123765 w 164881"/>
                  <a:gd name="connsiteY127" fmla="*/ 137124 h 165070"/>
                  <a:gd name="connsiteX128" fmla="*/ 82617 w 164881"/>
                  <a:gd name="connsiteY128" fmla="*/ 116455 h 165070"/>
                  <a:gd name="connsiteX129" fmla="*/ 48584 w 164881"/>
                  <a:gd name="connsiteY129" fmla="*/ 82098 h 165070"/>
                  <a:gd name="connsiteX130" fmla="*/ 58328 w 164881"/>
                  <a:gd name="connsiteY130" fmla="*/ 58353 h 165070"/>
                  <a:gd name="connsiteX131" fmla="*/ 82521 w 164881"/>
                  <a:gd name="connsiteY131" fmla="*/ 48161 h 165070"/>
                  <a:gd name="connsiteX132" fmla="*/ 82521 w 164881"/>
                  <a:gd name="connsiteY132" fmla="*/ 48161 h 165070"/>
                  <a:gd name="connsiteX133" fmla="*/ 116621 w 164881"/>
                  <a:gd name="connsiteY133" fmla="*/ 82070 h 165070"/>
                  <a:gd name="connsiteX134" fmla="*/ 116621 w 164881"/>
                  <a:gd name="connsiteY134" fmla="*/ 82070 h 165070"/>
                  <a:gd name="connsiteX135" fmla="*/ 82712 w 164881"/>
                  <a:gd name="connsiteY135" fmla="*/ 116455 h 165070"/>
                  <a:gd name="connsiteX136" fmla="*/ 82617 w 164881"/>
                  <a:gd name="connsiteY136" fmla="*/ 62449 h 165070"/>
                  <a:gd name="connsiteX137" fmla="*/ 82617 w 164881"/>
                  <a:gd name="connsiteY137" fmla="*/ 62449 h 165070"/>
                  <a:gd name="connsiteX138" fmla="*/ 68520 w 164881"/>
                  <a:gd name="connsiteY138" fmla="*/ 68354 h 165070"/>
                  <a:gd name="connsiteX139" fmla="*/ 62805 w 164881"/>
                  <a:gd name="connsiteY139" fmla="*/ 82451 h 165070"/>
                  <a:gd name="connsiteX140" fmla="*/ 68710 w 164881"/>
                  <a:gd name="connsiteY140" fmla="*/ 96453 h 165070"/>
                  <a:gd name="connsiteX141" fmla="*/ 82807 w 164881"/>
                  <a:gd name="connsiteY141" fmla="*/ 102168 h 165070"/>
                  <a:gd name="connsiteX142" fmla="*/ 102524 w 164881"/>
                  <a:gd name="connsiteY142" fmla="*/ 82165 h 165070"/>
                  <a:gd name="connsiteX143" fmla="*/ 102524 w 164881"/>
                  <a:gd name="connsiteY143" fmla="*/ 82165 h 165070"/>
                  <a:gd name="connsiteX144" fmla="*/ 82712 w 164881"/>
                  <a:gd name="connsiteY144" fmla="*/ 62449 h 16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164881" h="165070">
                    <a:moveTo>
                      <a:pt x="85855" y="164938"/>
                    </a:moveTo>
                    <a:lnTo>
                      <a:pt x="85855" y="164938"/>
                    </a:lnTo>
                    <a:cubicBezTo>
                      <a:pt x="81474" y="164938"/>
                      <a:pt x="77092" y="164938"/>
                      <a:pt x="72711" y="164461"/>
                    </a:cubicBezTo>
                    <a:cubicBezTo>
                      <a:pt x="67158" y="164109"/>
                      <a:pt x="62424" y="160289"/>
                      <a:pt x="60900" y="154936"/>
                    </a:cubicBezTo>
                    <a:cubicBezTo>
                      <a:pt x="60138" y="152079"/>
                      <a:pt x="59375" y="149221"/>
                      <a:pt x="58709" y="146268"/>
                    </a:cubicBezTo>
                    <a:cubicBezTo>
                      <a:pt x="58709" y="146268"/>
                      <a:pt x="58709" y="145697"/>
                      <a:pt x="57661" y="145221"/>
                    </a:cubicBezTo>
                    <a:lnTo>
                      <a:pt x="55280" y="144173"/>
                    </a:lnTo>
                    <a:lnTo>
                      <a:pt x="51375" y="142268"/>
                    </a:lnTo>
                    <a:cubicBezTo>
                      <a:pt x="50851" y="141944"/>
                      <a:pt x="50184" y="141944"/>
                      <a:pt x="49660" y="142268"/>
                    </a:cubicBezTo>
                    <a:lnTo>
                      <a:pt x="43183" y="145411"/>
                    </a:lnTo>
                    <a:lnTo>
                      <a:pt x="42231" y="145888"/>
                    </a:lnTo>
                    <a:cubicBezTo>
                      <a:pt x="37011" y="148593"/>
                      <a:pt x="30648" y="147583"/>
                      <a:pt x="26514" y="143411"/>
                    </a:cubicBezTo>
                    <a:cubicBezTo>
                      <a:pt x="23466" y="140268"/>
                      <a:pt x="20514" y="137029"/>
                      <a:pt x="17751" y="133886"/>
                    </a:cubicBezTo>
                    <a:cubicBezTo>
                      <a:pt x="13703" y="129352"/>
                      <a:pt x="13236" y="122656"/>
                      <a:pt x="16608" y="117598"/>
                    </a:cubicBezTo>
                    <a:lnTo>
                      <a:pt x="21180" y="109978"/>
                    </a:lnTo>
                    <a:lnTo>
                      <a:pt x="21180" y="109978"/>
                    </a:lnTo>
                    <a:cubicBezTo>
                      <a:pt x="20266" y="108073"/>
                      <a:pt x="19494" y="106102"/>
                      <a:pt x="18894" y="104073"/>
                    </a:cubicBezTo>
                    <a:cubicBezTo>
                      <a:pt x="18228" y="102073"/>
                      <a:pt x="17942" y="101977"/>
                      <a:pt x="17466" y="101882"/>
                    </a:cubicBezTo>
                    <a:lnTo>
                      <a:pt x="9465" y="99120"/>
                    </a:lnTo>
                    <a:cubicBezTo>
                      <a:pt x="3731" y="97443"/>
                      <a:pt x="-175" y="92138"/>
                      <a:pt x="-60" y="86166"/>
                    </a:cubicBezTo>
                    <a:cubicBezTo>
                      <a:pt x="-60" y="81880"/>
                      <a:pt x="-60" y="77498"/>
                      <a:pt x="416" y="73212"/>
                    </a:cubicBezTo>
                    <a:cubicBezTo>
                      <a:pt x="730" y="67287"/>
                      <a:pt x="4921" y="62277"/>
                      <a:pt x="10703" y="60924"/>
                    </a:cubicBezTo>
                    <a:lnTo>
                      <a:pt x="19180" y="58829"/>
                    </a:lnTo>
                    <a:cubicBezTo>
                      <a:pt x="19751" y="58829"/>
                      <a:pt x="20133" y="58829"/>
                      <a:pt x="20514" y="57591"/>
                    </a:cubicBezTo>
                    <a:lnTo>
                      <a:pt x="23085" y="52162"/>
                    </a:lnTo>
                    <a:cubicBezTo>
                      <a:pt x="23657" y="51209"/>
                      <a:pt x="23085" y="50828"/>
                      <a:pt x="23085" y="50447"/>
                    </a:cubicBezTo>
                    <a:lnTo>
                      <a:pt x="19466" y="42827"/>
                    </a:lnTo>
                    <a:cubicBezTo>
                      <a:pt x="16551" y="37617"/>
                      <a:pt x="17494" y="31102"/>
                      <a:pt x="21752" y="26920"/>
                    </a:cubicBezTo>
                    <a:cubicBezTo>
                      <a:pt x="24895" y="23777"/>
                      <a:pt x="28229" y="20729"/>
                      <a:pt x="31277" y="17395"/>
                    </a:cubicBezTo>
                    <a:cubicBezTo>
                      <a:pt x="35630" y="13471"/>
                      <a:pt x="42078" y="12966"/>
                      <a:pt x="46993" y="16157"/>
                    </a:cubicBezTo>
                    <a:lnTo>
                      <a:pt x="54232" y="20443"/>
                    </a:lnTo>
                    <a:cubicBezTo>
                      <a:pt x="55184" y="21110"/>
                      <a:pt x="55375" y="21205"/>
                      <a:pt x="56328" y="20919"/>
                    </a:cubicBezTo>
                    <a:lnTo>
                      <a:pt x="62138" y="18824"/>
                    </a:lnTo>
                    <a:cubicBezTo>
                      <a:pt x="63090" y="18824"/>
                      <a:pt x="63186" y="18157"/>
                      <a:pt x="63281" y="17776"/>
                    </a:cubicBezTo>
                    <a:lnTo>
                      <a:pt x="66138" y="9394"/>
                    </a:lnTo>
                    <a:cubicBezTo>
                      <a:pt x="67958" y="3632"/>
                      <a:pt x="73339" y="-245"/>
                      <a:pt x="79378" y="-131"/>
                    </a:cubicBezTo>
                    <a:cubicBezTo>
                      <a:pt x="83855" y="-131"/>
                      <a:pt x="88332" y="-131"/>
                      <a:pt x="92808" y="631"/>
                    </a:cubicBezTo>
                    <a:cubicBezTo>
                      <a:pt x="98257" y="1060"/>
                      <a:pt x="102838" y="4879"/>
                      <a:pt x="104238" y="10156"/>
                    </a:cubicBezTo>
                    <a:cubicBezTo>
                      <a:pt x="104810" y="12347"/>
                      <a:pt x="105381" y="14538"/>
                      <a:pt x="105858" y="16729"/>
                    </a:cubicBezTo>
                    <a:lnTo>
                      <a:pt x="106524" y="19396"/>
                    </a:lnTo>
                    <a:cubicBezTo>
                      <a:pt x="106524" y="19396"/>
                      <a:pt x="106524" y="19967"/>
                      <a:pt x="107572" y="20348"/>
                    </a:cubicBezTo>
                    <a:lnTo>
                      <a:pt x="113287" y="23110"/>
                    </a:lnTo>
                    <a:cubicBezTo>
                      <a:pt x="114049" y="23110"/>
                      <a:pt x="114335" y="23110"/>
                      <a:pt x="114525" y="23110"/>
                    </a:cubicBezTo>
                    <a:lnTo>
                      <a:pt x="119955" y="20539"/>
                    </a:lnTo>
                    <a:lnTo>
                      <a:pt x="122431" y="19300"/>
                    </a:lnTo>
                    <a:cubicBezTo>
                      <a:pt x="127756" y="16357"/>
                      <a:pt x="134385" y="17424"/>
                      <a:pt x="138528" y="21872"/>
                    </a:cubicBezTo>
                    <a:cubicBezTo>
                      <a:pt x="141652" y="24882"/>
                      <a:pt x="144605" y="28063"/>
                      <a:pt x="147387" y="31397"/>
                    </a:cubicBezTo>
                    <a:cubicBezTo>
                      <a:pt x="151225" y="35750"/>
                      <a:pt x="151730" y="42113"/>
                      <a:pt x="148625" y="47018"/>
                    </a:cubicBezTo>
                    <a:lnTo>
                      <a:pt x="143672" y="55400"/>
                    </a:lnTo>
                    <a:lnTo>
                      <a:pt x="146148" y="61877"/>
                    </a:lnTo>
                    <a:cubicBezTo>
                      <a:pt x="146625" y="63210"/>
                      <a:pt x="146910" y="63306"/>
                      <a:pt x="147387" y="63496"/>
                    </a:cubicBezTo>
                    <a:lnTo>
                      <a:pt x="155768" y="66354"/>
                    </a:lnTo>
                    <a:cubicBezTo>
                      <a:pt x="161217" y="68106"/>
                      <a:pt x="164884" y="73202"/>
                      <a:pt x="164817" y="78927"/>
                    </a:cubicBezTo>
                    <a:cubicBezTo>
                      <a:pt x="164817" y="83432"/>
                      <a:pt x="164627" y="87909"/>
                      <a:pt x="164246" y="92357"/>
                    </a:cubicBezTo>
                    <a:cubicBezTo>
                      <a:pt x="163865" y="98234"/>
                      <a:pt x="159617" y="103130"/>
                      <a:pt x="153864" y="104358"/>
                    </a:cubicBezTo>
                    <a:lnTo>
                      <a:pt x="145672" y="106454"/>
                    </a:lnTo>
                    <a:cubicBezTo>
                      <a:pt x="145672" y="106454"/>
                      <a:pt x="145005" y="106454"/>
                      <a:pt x="144529" y="107502"/>
                    </a:cubicBezTo>
                    <a:lnTo>
                      <a:pt x="141672" y="113693"/>
                    </a:lnTo>
                    <a:cubicBezTo>
                      <a:pt x="141672" y="114550"/>
                      <a:pt x="141672" y="114836"/>
                      <a:pt x="141672" y="115122"/>
                    </a:cubicBezTo>
                    <a:lnTo>
                      <a:pt x="145482" y="122837"/>
                    </a:lnTo>
                    <a:cubicBezTo>
                      <a:pt x="148234" y="128076"/>
                      <a:pt x="147139" y="134515"/>
                      <a:pt x="142815" y="138553"/>
                    </a:cubicBezTo>
                    <a:cubicBezTo>
                      <a:pt x="139767" y="141601"/>
                      <a:pt x="136528" y="144554"/>
                      <a:pt x="133290" y="147412"/>
                    </a:cubicBezTo>
                    <a:cubicBezTo>
                      <a:pt x="130937" y="149678"/>
                      <a:pt x="127794" y="150945"/>
                      <a:pt x="124526" y="150936"/>
                    </a:cubicBezTo>
                    <a:lnTo>
                      <a:pt x="121383" y="150174"/>
                    </a:lnTo>
                    <a:cubicBezTo>
                      <a:pt x="120088" y="149859"/>
                      <a:pt x="118840" y="149383"/>
                      <a:pt x="117668" y="148745"/>
                    </a:cubicBezTo>
                    <a:cubicBezTo>
                      <a:pt x="115859" y="147792"/>
                      <a:pt x="114144" y="146649"/>
                      <a:pt x="112334" y="145602"/>
                    </a:cubicBezTo>
                    <a:lnTo>
                      <a:pt x="110239" y="144268"/>
                    </a:lnTo>
                    <a:cubicBezTo>
                      <a:pt x="110239" y="144268"/>
                      <a:pt x="109667" y="144268"/>
                      <a:pt x="108810" y="144268"/>
                    </a:cubicBezTo>
                    <a:lnTo>
                      <a:pt x="102238" y="146745"/>
                    </a:lnTo>
                    <a:cubicBezTo>
                      <a:pt x="101286" y="146745"/>
                      <a:pt x="101190" y="147316"/>
                      <a:pt x="101095" y="147697"/>
                    </a:cubicBezTo>
                    <a:lnTo>
                      <a:pt x="98428" y="155413"/>
                    </a:lnTo>
                    <a:cubicBezTo>
                      <a:pt x="96790" y="161013"/>
                      <a:pt x="91684" y="164880"/>
                      <a:pt x="85855" y="164938"/>
                    </a:cubicBezTo>
                    <a:close/>
                    <a:moveTo>
                      <a:pt x="74330" y="150269"/>
                    </a:moveTo>
                    <a:lnTo>
                      <a:pt x="85283" y="150269"/>
                    </a:lnTo>
                    <a:lnTo>
                      <a:pt x="87855" y="142840"/>
                    </a:lnTo>
                    <a:cubicBezTo>
                      <a:pt x="89370" y="138353"/>
                      <a:pt x="92894" y="134829"/>
                      <a:pt x="97380" y="133315"/>
                    </a:cubicBezTo>
                    <a:lnTo>
                      <a:pt x="103667" y="131029"/>
                    </a:lnTo>
                    <a:cubicBezTo>
                      <a:pt x="108191" y="129190"/>
                      <a:pt x="113316" y="129609"/>
                      <a:pt x="117478" y="132172"/>
                    </a:cubicBezTo>
                    <a:lnTo>
                      <a:pt x="119669" y="133505"/>
                    </a:lnTo>
                    <a:cubicBezTo>
                      <a:pt x="121193" y="134457"/>
                      <a:pt x="122717" y="135410"/>
                      <a:pt x="124336" y="136267"/>
                    </a:cubicBezTo>
                    <a:cubicBezTo>
                      <a:pt x="127384" y="133696"/>
                      <a:pt x="129956" y="131314"/>
                      <a:pt x="132432" y="128933"/>
                    </a:cubicBezTo>
                    <a:lnTo>
                      <a:pt x="128813" y="121408"/>
                    </a:lnTo>
                    <a:cubicBezTo>
                      <a:pt x="126765" y="117170"/>
                      <a:pt x="126765" y="112217"/>
                      <a:pt x="128813" y="107978"/>
                    </a:cubicBezTo>
                    <a:lnTo>
                      <a:pt x="131766" y="101596"/>
                    </a:lnTo>
                    <a:cubicBezTo>
                      <a:pt x="133709" y="97139"/>
                      <a:pt x="137614" y="93834"/>
                      <a:pt x="142338" y="92643"/>
                    </a:cubicBezTo>
                    <a:lnTo>
                      <a:pt x="150244" y="90738"/>
                    </a:lnTo>
                    <a:cubicBezTo>
                      <a:pt x="150244" y="87023"/>
                      <a:pt x="150244" y="83404"/>
                      <a:pt x="150720" y="79784"/>
                    </a:cubicBezTo>
                    <a:lnTo>
                      <a:pt x="143100" y="77117"/>
                    </a:lnTo>
                    <a:cubicBezTo>
                      <a:pt x="138214" y="75583"/>
                      <a:pt x="134404" y="71726"/>
                      <a:pt x="132908" y="66830"/>
                    </a:cubicBezTo>
                    <a:lnTo>
                      <a:pt x="130718" y="61210"/>
                    </a:lnTo>
                    <a:cubicBezTo>
                      <a:pt x="128594" y="57105"/>
                      <a:pt x="128879" y="52171"/>
                      <a:pt x="131480" y="48351"/>
                    </a:cubicBezTo>
                    <a:lnTo>
                      <a:pt x="136242" y="40160"/>
                    </a:lnTo>
                    <a:cubicBezTo>
                      <a:pt x="133861" y="37398"/>
                      <a:pt x="131289" y="34540"/>
                      <a:pt x="128622" y="31873"/>
                    </a:cubicBezTo>
                    <a:lnTo>
                      <a:pt x="126432" y="33397"/>
                    </a:lnTo>
                    <a:lnTo>
                      <a:pt x="120812" y="36064"/>
                    </a:lnTo>
                    <a:cubicBezTo>
                      <a:pt x="116678" y="38017"/>
                      <a:pt x="111896" y="38017"/>
                      <a:pt x="107763" y="36064"/>
                    </a:cubicBezTo>
                    <a:lnTo>
                      <a:pt x="101571" y="33207"/>
                    </a:lnTo>
                    <a:cubicBezTo>
                      <a:pt x="97237" y="31225"/>
                      <a:pt x="94037" y="27358"/>
                      <a:pt x="92904" y="22729"/>
                    </a:cubicBezTo>
                    <a:lnTo>
                      <a:pt x="92237" y="20062"/>
                    </a:lnTo>
                    <a:lnTo>
                      <a:pt x="90808" y="14347"/>
                    </a:lnTo>
                    <a:cubicBezTo>
                      <a:pt x="87093" y="14347"/>
                      <a:pt x="83474" y="13871"/>
                      <a:pt x="79854" y="13871"/>
                    </a:cubicBezTo>
                    <a:lnTo>
                      <a:pt x="76997" y="21967"/>
                    </a:lnTo>
                    <a:cubicBezTo>
                      <a:pt x="75435" y="26425"/>
                      <a:pt x="71930" y="29930"/>
                      <a:pt x="67472" y="31492"/>
                    </a:cubicBezTo>
                    <a:lnTo>
                      <a:pt x="61471" y="33683"/>
                    </a:lnTo>
                    <a:cubicBezTo>
                      <a:pt x="56985" y="35398"/>
                      <a:pt x="51956" y="34940"/>
                      <a:pt x="47850" y="32445"/>
                    </a:cubicBezTo>
                    <a:lnTo>
                      <a:pt x="40421" y="27968"/>
                    </a:lnTo>
                    <a:cubicBezTo>
                      <a:pt x="37658" y="30444"/>
                      <a:pt x="34992" y="32921"/>
                      <a:pt x="32420" y="35493"/>
                    </a:cubicBezTo>
                    <a:lnTo>
                      <a:pt x="35944" y="42827"/>
                    </a:lnTo>
                    <a:cubicBezTo>
                      <a:pt x="38421" y="47437"/>
                      <a:pt x="38421" y="52981"/>
                      <a:pt x="35944" y="57591"/>
                    </a:cubicBezTo>
                    <a:cubicBezTo>
                      <a:pt x="35182" y="59115"/>
                      <a:pt x="34420" y="60639"/>
                      <a:pt x="33753" y="62258"/>
                    </a:cubicBezTo>
                    <a:cubicBezTo>
                      <a:pt x="31772" y="67030"/>
                      <a:pt x="27629" y="70564"/>
                      <a:pt x="22609" y="71783"/>
                    </a:cubicBezTo>
                    <a:lnTo>
                      <a:pt x="14417" y="73879"/>
                    </a:lnTo>
                    <a:cubicBezTo>
                      <a:pt x="14417" y="77022"/>
                      <a:pt x="14417" y="80832"/>
                      <a:pt x="14417" y="84737"/>
                    </a:cubicBezTo>
                    <a:lnTo>
                      <a:pt x="21942" y="87309"/>
                    </a:lnTo>
                    <a:cubicBezTo>
                      <a:pt x="26857" y="88947"/>
                      <a:pt x="30686" y="92843"/>
                      <a:pt x="32229" y="97786"/>
                    </a:cubicBezTo>
                    <a:cubicBezTo>
                      <a:pt x="32801" y="99767"/>
                      <a:pt x="33506" y="101711"/>
                      <a:pt x="34325" y="103597"/>
                    </a:cubicBezTo>
                    <a:cubicBezTo>
                      <a:pt x="36430" y="107254"/>
                      <a:pt x="36430" y="111750"/>
                      <a:pt x="34325" y="115407"/>
                    </a:cubicBezTo>
                    <a:lnTo>
                      <a:pt x="33658" y="116455"/>
                    </a:lnTo>
                    <a:lnTo>
                      <a:pt x="29086" y="124266"/>
                    </a:lnTo>
                    <a:cubicBezTo>
                      <a:pt x="31277" y="126838"/>
                      <a:pt x="33849" y="129600"/>
                      <a:pt x="36420" y="132362"/>
                    </a:cubicBezTo>
                    <a:lnTo>
                      <a:pt x="37182" y="132362"/>
                    </a:lnTo>
                    <a:lnTo>
                      <a:pt x="43469" y="129314"/>
                    </a:lnTo>
                    <a:cubicBezTo>
                      <a:pt x="47965" y="126923"/>
                      <a:pt x="53356" y="126923"/>
                      <a:pt x="57851" y="129314"/>
                    </a:cubicBezTo>
                    <a:lnTo>
                      <a:pt x="61376" y="130933"/>
                    </a:lnTo>
                    <a:lnTo>
                      <a:pt x="63852" y="132076"/>
                    </a:lnTo>
                    <a:cubicBezTo>
                      <a:pt x="68319" y="134038"/>
                      <a:pt x="71596" y="137991"/>
                      <a:pt x="72711" y="142744"/>
                    </a:cubicBezTo>
                    <a:close/>
                    <a:moveTo>
                      <a:pt x="123765" y="137124"/>
                    </a:moveTo>
                    <a:lnTo>
                      <a:pt x="123765" y="137124"/>
                    </a:lnTo>
                    <a:close/>
                    <a:moveTo>
                      <a:pt x="82617" y="116455"/>
                    </a:moveTo>
                    <a:cubicBezTo>
                      <a:pt x="63728" y="116370"/>
                      <a:pt x="48498" y="100987"/>
                      <a:pt x="48584" y="82098"/>
                    </a:cubicBezTo>
                    <a:cubicBezTo>
                      <a:pt x="48622" y="73221"/>
                      <a:pt x="52117" y="64706"/>
                      <a:pt x="58328" y="58353"/>
                    </a:cubicBezTo>
                    <a:cubicBezTo>
                      <a:pt x="64729" y="51895"/>
                      <a:pt x="73425" y="48237"/>
                      <a:pt x="82521" y="48161"/>
                    </a:cubicBezTo>
                    <a:lnTo>
                      <a:pt x="82521" y="48161"/>
                    </a:lnTo>
                    <a:cubicBezTo>
                      <a:pt x="101257" y="48209"/>
                      <a:pt x="116469" y="63334"/>
                      <a:pt x="116621" y="82070"/>
                    </a:cubicBezTo>
                    <a:lnTo>
                      <a:pt x="116621" y="82070"/>
                    </a:lnTo>
                    <a:cubicBezTo>
                      <a:pt x="116725" y="100920"/>
                      <a:pt x="101562" y="116303"/>
                      <a:pt x="82712" y="116455"/>
                    </a:cubicBezTo>
                    <a:close/>
                    <a:moveTo>
                      <a:pt x="82617" y="62449"/>
                    </a:moveTo>
                    <a:lnTo>
                      <a:pt x="82617" y="62449"/>
                    </a:lnTo>
                    <a:cubicBezTo>
                      <a:pt x="77311" y="62429"/>
                      <a:pt x="72225" y="64563"/>
                      <a:pt x="68520" y="68354"/>
                    </a:cubicBezTo>
                    <a:cubicBezTo>
                      <a:pt x="64833" y="72116"/>
                      <a:pt x="62776" y="77184"/>
                      <a:pt x="62805" y="82451"/>
                    </a:cubicBezTo>
                    <a:cubicBezTo>
                      <a:pt x="62824" y="87718"/>
                      <a:pt x="64948" y="92767"/>
                      <a:pt x="68710" y="96453"/>
                    </a:cubicBezTo>
                    <a:cubicBezTo>
                      <a:pt x="72492" y="100101"/>
                      <a:pt x="77549" y="102149"/>
                      <a:pt x="82807" y="102168"/>
                    </a:cubicBezTo>
                    <a:cubicBezTo>
                      <a:pt x="93761" y="102063"/>
                      <a:pt x="102581" y="93119"/>
                      <a:pt x="102524" y="82165"/>
                    </a:cubicBezTo>
                    <a:lnTo>
                      <a:pt x="102524" y="82165"/>
                    </a:lnTo>
                    <a:cubicBezTo>
                      <a:pt x="102419" y="71278"/>
                      <a:pt x="93599" y="62496"/>
                      <a:pt x="82712" y="624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3" name="Group 422">
              <a:extLst>
                <a:ext uri="{FF2B5EF4-FFF2-40B4-BE49-F238E27FC236}">
                  <a16:creationId xmlns:a16="http://schemas.microsoft.com/office/drawing/2014/main" id="{F965227D-F4B5-4AD6-8E75-8C6BFEB02D06}"/>
                </a:ext>
              </a:extLst>
            </p:cNvPr>
            <p:cNvGrpSpPr/>
            <p:nvPr/>
          </p:nvGrpSpPr>
          <p:grpSpPr>
            <a:xfrm>
              <a:off x="4454154" y="2152422"/>
              <a:ext cx="555301" cy="554456"/>
              <a:chOff x="4454154" y="2152422"/>
              <a:chExt cx="555301" cy="554456"/>
            </a:xfrm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67912CB1-4438-4A21-9D1E-362939EE4C94}"/>
                  </a:ext>
                </a:extLst>
              </p:cNvPr>
              <p:cNvSpPr/>
              <p:nvPr/>
            </p:nvSpPr>
            <p:spPr>
              <a:xfrm>
                <a:off x="4454154" y="2224914"/>
                <a:ext cx="481562" cy="481964"/>
              </a:xfrm>
              <a:custGeom>
                <a:avLst/>
                <a:gdLst>
                  <a:gd name="connsiteX0" fmla="*/ 240682 w 481562"/>
                  <a:gd name="connsiteY0" fmla="*/ 481641 h 481964"/>
                  <a:gd name="connsiteX1" fmla="*/ -63 w 481562"/>
                  <a:gd name="connsiteY1" fmla="*/ 240611 h 481964"/>
                  <a:gd name="connsiteX2" fmla="*/ 240977 w 481562"/>
                  <a:gd name="connsiteY2" fmla="*/ -133 h 481964"/>
                  <a:gd name="connsiteX3" fmla="*/ 331264 w 481562"/>
                  <a:gd name="connsiteY3" fmla="*/ 17488 h 481964"/>
                  <a:gd name="connsiteX4" fmla="*/ 335313 w 481562"/>
                  <a:gd name="connsiteY4" fmla="*/ 26889 h 481964"/>
                  <a:gd name="connsiteX5" fmla="*/ 335265 w 481562"/>
                  <a:gd name="connsiteY5" fmla="*/ 27013 h 481964"/>
                  <a:gd name="connsiteX6" fmla="*/ 325988 w 481562"/>
                  <a:gd name="connsiteY6" fmla="*/ 31023 h 481964"/>
                  <a:gd name="connsiteX7" fmla="*/ 325740 w 481562"/>
                  <a:gd name="connsiteY7" fmla="*/ 30918 h 481964"/>
                  <a:gd name="connsiteX8" fmla="*/ 30570 w 481562"/>
                  <a:gd name="connsiteY8" fmla="*/ 155696 h 481964"/>
                  <a:gd name="connsiteX9" fmla="*/ 155347 w 481562"/>
                  <a:gd name="connsiteY9" fmla="*/ 450866 h 481964"/>
                  <a:gd name="connsiteX10" fmla="*/ 450518 w 481562"/>
                  <a:gd name="connsiteY10" fmla="*/ 326089 h 481964"/>
                  <a:gd name="connsiteX11" fmla="*/ 450518 w 481562"/>
                  <a:gd name="connsiteY11" fmla="*/ 155696 h 481964"/>
                  <a:gd name="connsiteX12" fmla="*/ 454061 w 481562"/>
                  <a:gd name="connsiteY12" fmla="*/ 146237 h 481964"/>
                  <a:gd name="connsiteX13" fmla="*/ 463519 w 481562"/>
                  <a:gd name="connsiteY13" fmla="*/ 149781 h 481964"/>
                  <a:gd name="connsiteX14" fmla="*/ 463757 w 481562"/>
                  <a:gd name="connsiteY14" fmla="*/ 150362 h 481964"/>
                  <a:gd name="connsiteX15" fmla="*/ 331131 w 481562"/>
                  <a:gd name="connsiteY15" fmla="*/ 464153 h 481964"/>
                  <a:gd name="connsiteX16" fmla="*/ 240491 w 481562"/>
                  <a:gd name="connsiteY16" fmla="*/ 481832 h 48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1562" h="481964">
                    <a:moveTo>
                      <a:pt x="240682" y="481641"/>
                    </a:moveTo>
                    <a:cubicBezTo>
                      <a:pt x="107646" y="481565"/>
                      <a:pt x="-139" y="373647"/>
                      <a:pt x="-63" y="240611"/>
                    </a:cubicBezTo>
                    <a:cubicBezTo>
                      <a:pt x="23" y="107566"/>
                      <a:pt x="107932" y="-210"/>
                      <a:pt x="240977" y="-133"/>
                    </a:cubicBezTo>
                    <a:cubicBezTo>
                      <a:pt x="271924" y="-114"/>
                      <a:pt x="302575" y="5867"/>
                      <a:pt x="331264" y="17488"/>
                    </a:cubicBezTo>
                    <a:cubicBezTo>
                      <a:pt x="334979" y="18964"/>
                      <a:pt x="336789" y="23174"/>
                      <a:pt x="335313" y="26889"/>
                    </a:cubicBezTo>
                    <a:cubicBezTo>
                      <a:pt x="335303" y="26927"/>
                      <a:pt x="335284" y="26975"/>
                      <a:pt x="335265" y="27013"/>
                    </a:cubicBezTo>
                    <a:cubicBezTo>
                      <a:pt x="333808" y="30680"/>
                      <a:pt x="329664" y="32480"/>
                      <a:pt x="325988" y="31023"/>
                    </a:cubicBezTo>
                    <a:cubicBezTo>
                      <a:pt x="325911" y="30994"/>
                      <a:pt x="325826" y="30956"/>
                      <a:pt x="325740" y="30918"/>
                    </a:cubicBezTo>
                    <a:cubicBezTo>
                      <a:pt x="209773" y="-16135"/>
                      <a:pt x="77623" y="39729"/>
                      <a:pt x="30570" y="155696"/>
                    </a:cubicBezTo>
                    <a:cubicBezTo>
                      <a:pt x="-16484" y="271663"/>
                      <a:pt x="39380" y="403812"/>
                      <a:pt x="155347" y="450866"/>
                    </a:cubicBezTo>
                    <a:cubicBezTo>
                      <a:pt x="271314" y="497919"/>
                      <a:pt x="403464" y="442055"/>
                      <a:pt x="450518" y="326089"/>
                    </a:cubicBezTo>
                    <a:cubicBezTo>
                      <a:pt x="472682" y="271453"/>
                      <a:pt x="472682" y="210331"/>
                      <a:pt x="450518" y="155696"/>
                    </a:cubicBezTo>
                    <a:cubicBezTo>
                      <a:pt x="448889" y="152105"/>
                      <a:pt x="450470" y="147866"/>
                      <a:pt x="454061" y="146237"/>
                    </a:cubicBezTo>
                    <a:cubicBezTo>
                      <a:pt x="457652" y="144599"/>
                      <a:pt x="461890" y="146190"/>
                      <a:pt x="463519" y="149781"/>
                    </a:cubicBezTo>
                    <a:cubicBezTo>
                      <a:pt x="463614" y="149971"/>
                      <a:pt x="463691" y="150162"/>
                      <a:pt x="463757" y="150362"/>
                    </a:cubicBezTo>
                    <a:cubicBezTo>
                      <a:pt x="513783" y="273634"/>
                      <a:pt x="454404" y="414128"/>
                      <a:pt x="331131" y="464153"/>
                    </a:cubicBezTo>
                    <a:cubicBezTo>
                      <a:pt x="302337" y="475831"/>
                      <a:pt x="271562" y="481841"/>
                      <a:pt x="240491" y="4818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2895FAC3-CE55-4639-A26E-D7A45065F1E3}"/>
                  </a:ext>
                </a:extLst>
              </p:cNvPr>
              <p:cNvSpPr/>
              <p:nvPr/>
            </p:nvSpPr>
            <p:spPr>
              <a:xfrm>
                <a:off x="4533960" y="2303308"/>
                <a:ext cx="322586" cy="325372"/>
              </a:xfrm>
              <a:custGeom>
                <a:avLst/>
                <a:gdLst>
                  <a:gd name="connsiteX0" fmla="*/ 160304 w 322586"/>
                  <a:gd name="connsiteY0" fmla="*/ 325237 h 325372"/>
                  <a:gd name="connsiteX1" fmla="*/ 137825 w 322586"/>
                  <a:gd name="connsiteY1" fmla="*/ 323713 h 325372"/>
                  <a:gd name="connsiteX2" fmla="*/ 2103 w 322586"/>
                  <a:gd name="connsiteY2" fmla="*/ 135109 h 325372"/>
                  <a:gd name="connsiteX3" fmla="*/ 46004 w 322586"/>
                  <a:gd name="connsiteY3" fmla="*/ 47488 h 325372"/>
                  <a:gd name="connsiteX4" fmla="*/ 240695 w 322586"/>
                  <a:gd name="connsiteY4" fmla="*/ 20437 h 325372"/>
                  <a:gd name="connsiteX5" fmla="*/ 243667 w 322586"/>
                  <a:gd name="connsiteY5" fmla="*/ 30096 h 325372"/>
                  <a:gd name="connsiteX6" fmla="*/ 234008 w 322586"/>
                  <a:gd name="connsiteY6" fmla="*/ 33058 h 325372"/>
                  <a:gd name="connsiteX7" fmla="*/ 233742 w 322586"/>
                  <a:gd name="connsiteY7" fmla="*/ 32915 h 325372"/>
                  <a:gd name="connsiteX8" fmla="*/ 55720 w 322586"/>
                  <a:gd name="connsiteY8" fmla="*/ 57013 h 325372"/>
                  <a:gd name="connsiteX9" fmla="*/ 57691 w 322586"/>
                  <a:gd name="connsiteY9" fmla="*/ 265792 h 325372"/>
                  <a:gd name="connsiteX10" fmla="*/ 266470 w 322586"/>
                  <a:gd name="connsiteY10" fmla="*/ 263830 h 325372"/>
                  <a:gd name="connsiteX11" fmla="*/ 289082 w 322586"/>
                  <a:gd name="connsiteY11" fmla="*/ 86827 h 325372"/>
                  <a:gd name="connsiteX12" fmla="*/ 291016 w 322586"/>
                  <a:gd name="connsiteY12" fmla="*/ 76911 h 325372"/>
                  <a:gd name="connsiteX13" fmla="*/ 300931 w 322586"/>
                  <a:gd name="connsiteY13" fmla="*/ 78845 h 325372"/>
                  <a:gd name="connsiteX14" fmla="*/ 301369 w 322586"/>
                  <a:gd name="connsiteY14" fmla="*/ 79587 h 325372"/>
                  <a:gd name="connsiteX15" fmla="*/ 238504 w 322586"/>
                  <a:gd name="connsiteY15" fmla="*/ 303844 h 325372"/>
                  <a:gd name="connsiteX16" fmla="*/ 160304 w 322586"/>
                  <a:gd name="connsiteY16" fmla="*/ 324952 h 3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2586" h="325372">
                    <a:moveTo>
                      <a:pt x="160304" y="325237"/>
                    </a:moveTo>
                    <a:cubicBezTo>
                      <a:pt x="152779" y="325275"/>
                      <a:pt x="145274" y="324761"/>
                      <a:pt x="137825" y="323713"/>
                    </a:cubicBezTo>
                    <a:cubicBezTo>
                      <a:pt x="48261" y="309112"/>
                      <a:pt x="-12499" y="224663"/>
                      <a:pt x="2103" y="135109"/>
                    </a:cubicBezTo>
                    <a:cubicBezTo>
                      <a:pt x="7485" y="102114"/>
                      <a:pt x="22801" y="71548"/>
                      <a:pt x="46004" y="47488"/>
                    </a:cubicBezTo>
                    <a:cubicBezTo>
                      <a:pt x="97620" y="-3899"/>
                      <a:pt x="177020" y="-14939"/>
                      <a:pt x="240695" y="20437"/>
                    </a:cubicBezTo>
                    <a:cubicBezTo>
                      <a:pt x="244181" y="22285"/>
                      <a:pt x="245505" y="26609"/>
                      <a:pt x="243667" y="30096"/>
                    </a:cubicBezTo>
                    <a:cubicBezTo>
                      <a:pt x="241819" y="33582"/>
                      <a:pt x="237495" y="34906"/>
                      <a:pt x="234008" y="33058"/>
                    </a:cubicBezTo>
                    <a:cubicBezTo>
                      <a:pt x="233913" y="33010"/>
                      <a:pt x="233828" y="32963"/>
                      <a:pt x="233742" y="32915"/>
                    </a:cubicBezTo>
                    <a:cubicBezTo>
                      <a:pt x="175677" y="301"/>
                      <a:pt x="103030" y="10141"/>
                      <a:pt x="55720" y="57013"/>
                    </a:cubicBezTo>
                    <a:cubicBezTo>
                      <a:pt x="-1392" y="115211"/>
                      <a:pt x="-507" y="208689"/>
                      <a:pt x="57691" y="265792"/>
                    </a:cubicBezTo>
                    <a:cubicBezTo>
                      <a:pt x="115889" y="322904"/>
                      <a:pt x="209358" y="322027"/>
                      <a:pt x="266470" y="263830"/>
                    </a:cubicBezTo>
                    <a:cubicBezTo>
                      <a:pt x="312847" y="216567"/>
                      <a:pt x="322086" y="144224"/>
                      <a:pt x="289082" y="86827"/>
                    </a:cubicBezTo>
                    <a:cubicBezTo>
                      <a:pt x="286872" y="83559"/>
                      <a:pt x="287739" y="79111"/>
                      <a:pt x="291016" y="76911"/>
                    </a:cubicBezTo>
                    <a:cubicBezTo>
                      <a:pt x="294283" y="74701"/>
                      <a:pt x="298721" y="75568"/>
                      <a:pt x="300931" y="78845"/>
                    </a:cubicBezTo>
                    <a:cubicBezTo>
                      <a:pt x="301093" y="79083"/>
                      <a:pt x="301236" y="79330"/>
                      <a:pt x="301369" y="79587"/>
                    </a:cubicBezTo>
                    <a:cubicBezTo>
                      <a:pt x="345937" y="158874"/>
                      <a:pt x="317791" y="259276"/>
                      <a:pt x="238504" y="303844"/>
                    </a:cubicBezTo>
                    <a:cubicBezTo>
                      <a:pt x="214597" y="317284"/>
                      <a:pt x="187717" y="324532"/>
                      <a:pt x="160304" y="3249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55DE6DC-64DD-41AE-88DC-E9A7AC73B800}"/>
                  </a:ext>
                </a:extLst>
              </p:cNvPr>
              <p:cNvSpPr/>
              <p:nvPr/>
            </p:nvSpPr>
            <p:spPr>
              <a:xfrm>
                <a:off x="4611097" y="2382361"/>
                <a:ext cx="167169" cy="166879"/>
              </a:xfrm>
              <a:custGeom>
                <a:avLst/>
                <a:gdLst>
                  <a:gd name="connsiteX0" fmla="*/ 83739 w 167169"/>
                  <a:gd name="connsiteY0" fmla="*/ 166745 h 166879"/>
                  <a:gd name="connsiteX1" fmla="*/ -62 w 167169"/>
                  <a:gd name="connsiteY1" fmla="*/ 83668 h 166879"/>
                  <a:gd name="connsiteX2" fmla="*/ 83015 w 167169"/>
                  <a:gd name="connsiteY2" fmla="*/ -133 h 166879"/>
                  <a:gd name="connsiteX3" fmla="*/ 103932 w 167169"/>
                  <a:gd name="connsiteY3" fmla="*/ 2439 h 166879"/>
                  <a:gd name="connsiteX4" fmla="*/ 109085 w 167169"/>
                  <a:gd name="connsiteY4" fmla="*/ 10974 h 166879"/>
                  <a:gd name="connsiteX5" fmla="*/ 109075 w 167169"/>
                  <a:gd name="connsiteY5" fmla="*/ 11012 h 166879"/>
                  <a:gd name="connsiteX6" fmla="*/ 100446 w 167169"/>
                  <a:gd name="connsiteY6" fmla="*/ 16260 h 166879"/>
                  <a:gd name="connsiteX7" fmla="*/ 100408 w 167169"/>
                  <a:gd name="connsiteY7" fmla="*/ 16250 h 166879"/>
                  <a:gd name="connsiteX8" fmla="*/ 16778 w 167169"/>
                  <a:gd name="connsiteY8" fmla="*/ 66695 h 166879"/>
                  <a:gd name="connsiteX9" fmla="*/ 67222 w 167169"/>
                  <a:gd name="connsiteY9" fmla="*/ 150315 h 166879"/>
                  <a:gd name="connsiteX10" fmla="*/ 150852 w 167169"/>
                  <a:gd name="connsiteY10" fmla="*/ 99880 h 166879"/>
                  <a:gd name="connsiteX11" fmla="*/ 151462 w 167169"/>
                  <a:gd name="connsiteY11" fmla="*/ 69400 h 166879"/>
                  <a:gd name="connsiteX12" fmla="*/ 156091 w 167169"/>
                  <a:gd name="connsiteY12" fmla="*/ 60418 h 166879"/>
                  <a:gd name="connsiteX13" fmla="*/ 165073 w 167169"/>
                  <a:gd name="connsiteY13" fmla="*/ 65057 h 166879"/>
                  <a:gd name="connsiteX14" fmla="*/ 165368 w 167169"/>
                  <a:gd name="connsiteY14" fmla="*/ 66447 h 166879"/>
                  <a:gd name="connsiteX15" fmla="*/ 100512 w 167169"/>
                  <a:gd name="connsiteY15" fmla="*/ 165021 h 166879"/>
                  <a:gd name="connsiteX16" fmla="*/ 83739 w 167169"/>
                  <a:gd name="connsiteY16" fmla="*/ 166745 h 1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169" h="166879">
                    <a:moveTo>
                      <a:pt x="83739" y="166745"/>
                    </a:moveTo>
                    <a:cubicBezTo>
                      <a:pt x="37657" y="166945"/>
                      <a:pt x="138" y="129750"/>
                      <a:pt x="-62" y="83668"/>
                    </a:cubicBezTo>
                    <a:cubicBezTo>
                      <a:pt x="-262" y="37586"/>
                      <a:pt x="36933" y="67"/>
                      <a:pt x="83015" y="-133"/>
                    </a:cubicBezTo>
                    <a:cubicBezTo>
                      <a:pt x="90073" y="-161"/>
                      <a:pt x="97093" y="706"/>
                      <a:pt x="103932" y="2439"/>
                    </a:cubicBezTo>
                    <a:cubicBezTo>
                      <a:pt x="107713" y="3373"/>
                      <a:pt x="110018" y="7192"/>
                      <a:pt x="109085" y="10974"/>
                    </a:cubicBezTo>
                    <a:cubicBezTo>
                      <a:pt x="109085" y="10983"/>
                      <a:pt x="109075" y="11002"/>
                      <a:pt x="109075" y="11012"/>
                    </a:cubicBezTo>
                    <a:cubicBezTo>
                      <a:pt x="108142" y="14841"/>
                      <a:pt x="104275" y="17193"/>
                      <a:pt x="100446" y="16260"/>
                    </a:cubicBezTo>
                    <a:cubicBezTo>
                      <a:pt x="100427" y="16260"/>
                      <a:pt x="100417" y="16250"/>
                      <a:pt x="100408" y="16250"/>
                    </a:cubicBezTo>
                    <a:cubicBezTo>
                      <a:pt x="63384" y="7087"/>
                      <a:pt x="25941" y="29671"/>
                      <a:pt x="16778" y="66695"/>
                    </a:cubicBezTo>
                    <a:cubicBezTo>
                      <a:pt x="7615" y="103709"/>
                      <a:pt x="30199" y="141152"/>
                      <a:pt x="67222" y="150315"/>
                    </a:cubicBezTo>
                    <a:cubicBezTo>
                      <a:pt x="104246" y="159478"/>
                      <a:pt x="141689" y="136894"/>
                      <a:pt x="150852" y="99880"/>
                    </a:cubicBezTo>
                    <a:cubicBezTo>
                      <a:pt x="153319" y="89888"/>
                      <a:pt x="153529" y="79477"/>
                      <a:pt x="151462" y="69400"/>
                    </a:cubicBezTo>
                    <a:cubicBezTo>
                      <a:pt x="150261" y="65637"/>
                      <a:pt x="152338" y="61618"/>
                      <a:pt x="156091" y="60418"/>
                    </a:cubicBezTo>
                    <a:cubicBezTo>
                      <a:pt x="159853" y="59227"/>
                      <a:pt x="163873" y="61294"/>
                      <a:pt x="165073" y="65057"/>
                    </a:cubicBezTo>
                    <a:cubicBezTo>
                      <a:pt x="165216" y="65504"/>
                      <a:pt x="165320" y="65971"/>
                      <a:pt x="165368" y="66447"/>
                    </a:cubicBezTo>
                    <a:cubicBezTo>
                      <a:pt x="174683" y="111577"/>
                      <a:pt x="145642" y="155715"/>
                      <a:pt x="100512" y="165021"/>
                    </a:cubicBezTo>
                    <a:cubicBezTo>
                      <a:pt x="94988" y="166164"/>
                      <a:pt x="89368" y="166736"/>
                      <a:pt x="83739" y="16674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8482F644-B64A-4C46-B450-B87D56D075DF}"/>
                  </a:ext>
                </a:extLst>
              </p:cNvPr>
              <p:cNvSpPr/>
              <p:nvPr/>
            </p:nvSpPr>
            <p:spPr>
              <a:xfrm>
                <a:off x="4688145" y="2330555"/>
                <a:ext cx="140827" cy="143627"/>
              </a:xfrm>
              <a:custGeom>
                <a:avLst/>
                <a:gdLst>
                  <a:gd name="connsiteX0" fmla="*/ 6976 w 140827"/>
                  <a:gd name="connsiteY0" fmla="*/ 143494 h 143627"/>
                  <a:gd name="connsiteX1" fmla="*/ 2023 w 140827"/>
                  <a:gd name="connsiteY1" fmla="*/ 141399 h 143627"/>
                  <a:gd name="connsiteX2" fmla="*/ 2023 w 140827"/>
                  <a:gd name="connsiteY2" fmla="*/ 131302 h 143627"/>
                  <a:gd name="connsiteX3" fmla="*/ 128610 w 140827"/>
                  <a:gd name="connsiteY3" fmla="*/ 1953 h 143627"/>
                  <a:gd name="connsiteX4" fmla="*/ 138707 w 140827"/>
                  <a:gd name="connsiteY4" fmla="*/ 1953 h 143627"/>
                  <a:gd name="connsiteX5" fmla="*/ 138707 w 140827"/>
                  <a:gd name="connsiteY5" fmla="*/ 12144 h 143627"/>
                  <a:gd name="connsiteX6" fmla="*/ 12215 w 140827"/>
                  <a:gd name="connsiteY6" fmla="*/ 141303 h 143627"/>
                  <a:gd name="connsiteX7" fmla="*/ 6976 w 140827"/>
                  <a:gd name="connsiteY7" fmla="*/ 143494 h 14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0827" h="143627">
                    <a:moveTo>
                      <a:pt x="6976" y="143494"/>
                    </a:moveTo>
                    <a:cubicBezTo>
                      <a:pt x="5109" y="143504"/>
                      <a:pt x="3319" y="142742"/>
                      <a:pt x="2023" y="141399"/>
                    </a:cubicBezTo>
                    <a:cubicBezTo>
                      <a:pt x="-758" y="138608"/>
                      <a:pt x="-758" y="134093"/>
                      <a:pt x="2023" y="131302"/>
                    </a:cubicBezTo>
                    <a:lnTo>
                      <a:pt x="128610" y="1953"/>
                    </a:lnTo>
                    <a:cubicBezTo>
                      <a:pt x="131401" y="-829"/>
                      <a:pt x="135916" y="-829"/>
                      <a:pt x="138707" y="1953"/>
                    </a:cubicBezTo>
                    <a:cubicBezTo>
                      <a:pt x="141450" y="4791"/>
                      <a:pt x="141450" y="9306"/>
                      <a:pt x="138707" y="12144"/>
                    </a:cubicBezTo>
                    <a:lnTo>
                      <a:pt x="12215" y="141303"/>
                    </a:lnTo>
                    <a:cubicBezTo>
                      <a:pt x="10843" y="142713"/>
                      <a:pt x="8948" y="143504"/>
                      <a:pt x="6976" y="14349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3D0A02C3-C57A-467F-A923-17886A5120BC}"/>
                  </a:ext>
                </a:extLst>
              </p:cNvPr>
              <p:cNvSpPr/>
              <p:nvPr/>
            </p:nvSpPr>
            <p:spPr>
              <a:xfrm>
                <a:off x="4815008" y="2152422"/>
                <a:ext cx="194447" cy="196221"/>
              </a:xfrm>
              <a:custGeom>
                <a:avLst/>
                <a:gdLst>
                  <a:gd name="connsiteX0" fmla="*/ 77757 w 194447"/>
                  <a:gd name="connsiteY0" fmla="*/ 196088 h 196221"/>
                  <a:gd name="connsiteX1" fmla="*/ 77757 w 194447"/>
                  <a:gd name="connsiteY1" fmla="*/ 196088 h 196221"/>
                  <a:gd name="connsiteX2" fmla="*/ 6700 w 194447"/>
                  <a:gd name="connsiteY2" fmla="*/ 192183 h 196221"/>
                  <a:gd name="connsiteX3" fmla="*/ -63 w 194447"/>
                  <a:gd name="connsiteY3" fmla="*/ 185039 h 196221"/>
                  <a:gd name="connsiteX4" fmla="*/ -63 w 194447"/>
                  <a:gd name="connsiteY4" fmla="*/ 112649 h 196221"/>
                  <a:gd name="connsiteX5" fmla="*/ 1937 w 194447"/>
                  <a:gd name="connsiteY5" fmla="*/ 107791 h 196221"/>
                  <a:gd name="connsiteX6" fmla="*/ 102236 w 194447"/>
                  <a:gd name="connsiteY6" fmla="*/ 2064 h 196221"/>
                  <a:gd name="connsiteX7" fmla="*/ 110141 w 194447"/>
                  <a:gd name="connsiteY7" fmla="*/ 349 h 196221"/>
                  <a:gd name="connsiteX8" fmla="*/ 114618 w 194447"/>
                  <a:gd name="connsiteY8" fmla="*/ 7017 h 196221"/>
                  <a:gd name="connsiteX9" fmla="*/ 114618 w 194447"/>
                  <a:gd name="connsiteY9" fmla="*/ 80836 h 196221"/>
                  <a:gd name="connsiteX10" fmla="*/ 187675 w 194447"/>
                  <a:gd name="connsiteY10" fmla="*/ 85693 h 196221"/>
                  <a:gd name="connsiteX11" fmla="*/ 194371 w 194447"/>
                  <a:gd name="connsiteY11" fmla="*/ 93256 h 196221"/>
                  <a:gd name="connsiteX12" fmla="*/ 191866 w 194447"/>
                  <a:gd name="connsiteY12" fmla="*/ 98266 h 196221"/>
                  <a:gd name="connsiteX13" fmla="*/ 82519 w 194447"/>
                  <a:gd name="connsiteY13" fmla="*/ 194278 h 196221"/>
                  <a:gd name="connsiteX14" fmla="*/ 77757 w 194447"/>
                  <a:gd name="connsiteY14" fmla="*/ 196088 h 196221"/>
                  <a:gd name="connsiteX15" fmla="*/ 13844 w 194447"/>
                  <a:gd name="connsiteY15" fmla="*/ 178276 h 196221"/>
                  <a:gd name="connsiteX16" fmla="*/ 75185 w 194447"/>
                  <a:gd name="connsiteY16" fmla="*/ 181705 h 196221"/>
                  <a:gd name="connsiteX17" fmla="*/ 169196 w 194447"/>
                  <a:gd name="connsiteY17" fmla="*/ 98742 h 196221"/>
                  <a:gd name="connsiteX18" fmla="*/ 106617 w 194447"/>
                  <a:gd name="connsiteY18" fmla="*/ 94552 h 196221"/>
                  <a:gd name="connsiteX19" fmla="*/ 99950 w 194447"/>
                  <a:gd name="connsiteY19" fmla="*/ 87408 h 196221"/>
                  <a:gd name="connsiteX20" fmla="*/ 99950 w 194447"/>
                  <a:gd name="connsiteY20" fmla="*/ 24828 h 196221"/>
                  <a:gd name="connsiteX21" fmla="*/ 14225 w 194447"/>
                  <a:gd name="connsiteY21" fmla="*/ 115411 h 19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4447" h="196221">
                    <a:moveTo>
                      <a:pt x="77757" y="196088"/>
                    </a:moveTo>
                    <a:lnTo>
                      <a:pt x="77757" y="196088"/>
                    </a:lnTo>
                    <a:lnTo>
                      <a:pt x="6700" y="192183"/>
                    </a:lnTo>
                    <a:cubicBezTo>
                      <a:pt x="2928" y="191935"/>
                      <a:pt x="-25" y="188820"/>
                      <a:pt x="-63" y="185039"/>
                    </a:cubicBezTo>
                    <a:lnTo>
                      <a:pt x="-63" y="112649"/>
                    </a:lnTo>
                    <a:cubicBezTo>
                      <a:pt x="-34" y="110830"/>
                      <a:pt x="680" y="109096"/>
                      <a:pt x="1937" y="107791"/>
                    </a:cubicBezTo>
                    <a:lnTo>
                      <a:pt x="102236" y="2064"/>
                    </a:lnTo>
                    <a:cubicBezTo>
                      <a:pt x="104303" y="-22"/>
                      <a:pt x="107398" y="-689"/>
                      <a:pt x="110141" y="349"/>
                    </a:cubicBezTo>
                    <a:cubicBezTo>
                      <a:pt x="112847" y="1464"/>
                      <a:pt x="114609" y="4093"/>
                      <a:pt x="114618" y="7017"/>
                    </a:cubicBezTo>
                    <a:lnTo>
                      <a:pt x="114618" y="80836"/>
                    </a:lnTo>
                    <a:lnTo>
                      <a:pt x="187675" y="85693"/>
                    </a:lnTo>
                    <a:cubicBezTo>
                      <a:pt x="191609" y="85931"/>
                      <a:pt x="194609" y="89322"/>
                      <a:pt x="194371" y="93256"/>
                    </a:cubicBezTo>
                    <a:cubicBezTo>
                      <a:pt x="194247" y="95199"/>
                      <a:pt x="193342" y="97009"/>
                      <a:pt x="191866" y="98266"/>
                    </a:cubicBezTo>
                    <a:lnTo>
                      <a:pt x="82519" y="194278"/>
                    </a:lnTo>
                    <a:cubicBezTo>
                      <a:pt x="81214" y="195459"/>
                      <a:pt x="79519" y="196107"/>
                      <a:pt x="77757" y="196088"/>
                    </a:cubicBezTo>
                    <a:close/>
                    <a:moveTo>
                      <a:pt x="13844" y="178276"/>
                    </a:moveTo>
                    <a:lnTo>
                      <a:pt x="75185" y="181705"/>
                    </a:lnTo>
                    <a:lnTo>
                      <a:pt x="169196" y="98742"/>
                    </a:lnTo>
                    <a:lnTo>
                      <a:pt x="106617" y="94552"/>
                    </a:lnTo>
                    <a:cubicBezTo>
                      <a:pt x="102855" y="94304"/>
                      <a:pt x="99940" y="91170"/>
                      <a:pt x="99950" y="87408"/>
                    </a:cubicBezTo>
                    <a:lnTo>
                      <a:pt x="99950" y="24828"/>
                    </a:lnTo>
                    <a:lnTo>
                      <a:pt x="14225" y="115411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98BBD834-15BA-452C-BF7A-8CAFB6F9DF27}"/>
                </a:ext>
              </a:extLst>
            </p:cNvPr>
            <p:cNvSpPr/>
            <p:nvPr/>
          </p:nvSpPr>
          <p:spPr>
            <a:xfrm>
              <a:off x="4454011" y="1415003"/>
              <a:ext cx="241553" cy="417290"/>
            </a:xfrm>
            <a:custGeom>
              <a:avLst/>
              <a:gdLst>
                <a:gd name="connsiteX0" fmla="*/ 158814 w 241553"/>
                <a:gd name="connsiteY0" fmla="*/ 417157 h 417290"/>
                <a:gd name="connsiteX1" fmla="*/ 145193 w 241553"/>
                <a:gd name="connsiteY1" fmla="*/ 417157 h 417290"/>
                <a:gd name="connsiteX2" fmla="*/ 120904 w 241553"/>
                <a:gd name="connsiteY2" fmla="*/ 405727 h 417290"/>
                <a:gd name="connsiteX3" fmla="*/ 96616 w 241553"/>
                <a:gd name="connsiteY3" fmla="*/ 417157 h 417290"/>
                <a:gd name="connsiteX4" fmla="*/ 82995 w 241553"/>
                <a:gd name="connsiteY4" fmla="*/ 417157 h 417290"/>
                <a:gd name="connsiteX5" fmla="*/ 51562 w 241553"/>
                <a:gd name="connsiteY5" fmla="*/ 385724 h 417290"/>
                <a:gd name="connsiteX6" fmla="*/ 51562 w 241553"/>
                <a:gd name="connsiteY6" fmla="*/ 246278 h 417290"/>
                <a:gd name="connsiteX7" fmla="*/ 34418 w 241553"/>
                <a:gd name="connsiteY7" fmla="*/ 251422 h 417290"/>
                <a:gd name="connsiteX8" fmla="*/ 31370 w 241553"/>
                <a:gd name="connsiteY8" fmla="*/ 251422 h 417290"/>
                <a:gd name="connsiteX9" fmla="*/ -63 w 241553"/>
                <a:gd name="connsiteY9" fmla="*/ 219989 h 417290"/>
                <a:gd name="connsiteX10" fmla="*/ -63 w 241553"/>
                <a:gd name="connsiteY10" fmla="*/ 75971 h 417290"/>
                <a:gd name="connsiteX11" fmla="*/ -63 w 241553"/>
                <a:gd name="connsiteY11" fmla="*/ 67304 h 417290"/>
                <a:gd name="connsiteX12" fmla="*/ 61469 w 241553"/>
                <a:gd name="connsiteY12" fmla="*/ -133 h 417290"/>
                <a:gd name="connsiteX13" fmla="*/ 179960 w 241553"/>
                <a:gd name="connsiteY13" fmla="*/ -133 h 417290"/>
                <a:gd name="connsiteX14" fmla="*/ 241491 w 241553"/>
                <a:gd name="connsiteY14" fmla="*/ 67208 h 417290"/>
                <a:gd name="connsiteX15" fmla="*/ 241491 w 241553"/>
                <a:gd name="connsiteY15" fmla="*/ 67208 h 417290"/>
                <a:gd name="connsiteX16" fmla="*/ 241491 w 241553"/>
                <a:gd name="connsiteY16" fmla="*/ 75876 h 417290"/>
                <a:gd name="connsiteX17" fmla="*/ 241491 w 241553"/>
                <a:gd name="connsiteY17" fmla="*/ 75876 h 417290"/>
                <a:gd name="connsiteX18" fmla="*/ 241491 w 241553"/>
                <a:gd name="connsiteY18" fmla="*/ 219894 h 417290"/>
                <a:gd name="connsiteX19" fmla="*/ 210059 w 241553"/>
                <a:gd name="connsiteY19" fmla="*/ 251327 h 417290"/>
                <a:gd name="connsiteX20" fmla="*/ 207011 w 241553"/>
                <a:gd name="connsiteY20" fmla="*/ 251327 h 417290"/>
                <a:gd name="connsiteX21" fmla="*/ 189866 w 241553"/>
                <a:gd name="connsiteY21" fmla="*/ 246183 h 417290"/>
                <a:gd name="connsiteX22" fmla="*/ 189866 w 241553"/>
                <a:gd name="connsiteY22" fmla="*/ 385629 h 417290"/>
                <a:gd name="connsiteX23" fmla="*/ 158814 w 241553"/>
                <a:gd name="connsiteY23" fmla="*/ 417157 h 417290"/>
                <a:gd name="connsiteX24" fmla="*/ 113761 w 241553"/>
                <a:gd name="connsiteY24" fmla="*/ 385724 h 417290"/>
                <a:gd name="connsiteX25" fmla="*/ 128048 w 241553"/>
                <a:gd name="connsiteY25" fmla="*/ 385724 h 417290"/>
                <a:gd name="connsiteX26" fmla="*/ 145193 w 241553"/>
                <a:gd name="connsiteY26" fmla="*/ 402869 h 417290"/>
                <a:gd name="connsiteX27" fmla="*/ 158814 w 241553"/>
                <a:gd name="connsiteY27" fmla="*/ 402869 h 417290"/>
                <a:gd name="connsiteX28" fmla="*/ 175959 w 241553"/>
                <a:gd name="connsiteY28" fmla="*/ 385724 h 417290"/>
                <a:gd name="connsiteX29" fmla="*/ 175959 w 241553"/>
                <a:gd name="connsiteY29" fmla="*/ 219989 h 417290"/>
                <a:gd name="connsiteX30" fmla="*/ 190246 w 241553"/>
                <a:gd name="connsiteY30" fmla="*/ 219989 h 417290"/>
                <a:gd name="connsiteX31" fmla="*/ 207392 w 241553"/>
                <a:gd name="connsiteY31" fmla="*/ 237134 h 417290"/>
                <a:gd name="connsiteX32" fmla="*/ 210440 w 241553"/>
                <a:gd name="connsiteY32" fmla="*/ 237134 h 417290"/>
                <a:gd name="connsiteX33" fmla="*/ 227585 w 241553"/>
                <a:gd name="connsiteY33" fmla="*/ 219989 h 417290"/>
                <a:gd name="connsiteX34" fmla="*/ 227585 w 241553"/>
                <a:gd name="connsiteY34" fmla="*/ 79972 h 417290"/>
                <a:gd name="connsiteX35" fmla="*/ 227585 w 241553"/>
                <a:gd name="connsiteY35" fmla="*/ 67685 h 417290"/>
                <a:gd name="connsiteX36" fmla="*/ 179960 w 241553"/>
                <a:gd name="connsiteY36" fmla="*/ 14154 h 417290"/>
                <a:gd name="connsiteX37" fmla="*/ 61659 w 241553"/>
                <a:gd name="connsiteY37" fmla="*/ 14154 h 417290"/>
                <a:gd name="connsiteX38" fmla="*/ 14034 w 241553"/>
                <a:gd name="connsiteY38" fmla="*/ 67685 h 417290"/>
                <a:gd name="connsiteX39" fmla="*/ 14034 w 241553"/>
                <a:gd name="connsiteY39" fmla="*/ 80067 h 417290"/>
                <a:gd name="connsiteX40" fmla="*/ 14034 w 241553"/>
                <a:gd name="connsiteY40" fmla="*/ 219989 h 417290"/>
                <a:gd name="connsiteX41" fmla="*/ 31179 w 241553"/>
                <a:gd name="connsiteY41" fmla="*/ 237134 h 417290"/>
                <a:gd name="connsiteX42" fmla="*/ 34227 w 241553"/>
                <a:gd name="connsiteY42" fmla="*/ 237134 h 417290"/>
                <a:gd name="connsiteX43" fmla="*/ 51372 w 241553"/>
                <a:gd name="connsiteY43" fmla="*/ 219989 h 417290"/>
                <a:gd name="connsiteX44" fmla="*/ 65660 w 241553"/>
                <a:gd name="connsiteY44" fmla="*/ 219989 h 417290"/>
                <a:gd name="connsiteX45" fmla="*/ 65660 w 241553"/>
                <a:gd name="connsiteY45" fmla="*/ 385724 h 417290"/>
                <a:gd name="connsiteX46" fmla="*/ 82804 w 241553"/>
                <a:gd name="connsiteY46" fmla="*/ 402869 h 417290"/>
                <a:gd name="connsiteX47" fmla="*/ 96425 w 241553"/>
                <a:gd name="connsiteY47" fmla="*/ 402869 h 417290"/>
                <a:gd name="connsiteX48" fmla="*/ 113761 w 241553"/>
                <a:gd name="connsiteY48" fmla="*/ 385915 h 417290"/>
                <a:gd name="connsiteX49" fmla="*/ 113761 w 241553"/>
                <a:gd name="connsiteY49" fmla="*/ 385724 h 41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1553" h="417290">
                  <a:moveTo>
                    <a:pt x="158814" y="417157"/>
                  </a:moveTo>
                  <a:lnTo>
                    <a:pt x="145193" y="417157"/>
                  </a:lnTo>
                  <a:cubicBezTo>
                    <a:pt x="135802" y="417157"/>
                    <a:pt x="126896" y="412966"/>
                    <a:pt x="120904" y="405727"/>
                  </a:cubicBezTo>
                  <a:cubicBezTo>
                    <a:pt x="114913" y="412966"/>
                    <a:pt x="106007" y="417157"/>
                    <a:pt x="96616" y="417157"/>
                  </a:cubicBezTo>
                  <a:lnTo>
                    <a:pt x="82995" y="417157"/>
                  </a:lnTo>
                  <a:cubicBezTo>
                    <a:pt x="65631" y="417157"/>
                    <a:pt x="51562" y="403088"/>
                    <a:pt x="51562" y="385724"/>
                  </a:cubicBezTo>
                  <a:lnTo>
                    <a:pt x="51562" y="246278"/>
                  </a:lnTo>
                  <a:cubicBezTo>
                    <a:pt x="46467" y="249622"/>
                    <a:pt x="40514" y="251412"/>
                    <a:pt x="34418" y="251422"/>
                  </a:cubicBezTo>
                  <a:lnTo>
                    <a:pt x="31370" y="251422"/>
                  </a:lnTo>
                  <a:cubicBezTo>
                    <a:pt x="14005" y="251422"/>
                    <a:pt x="-63" y="237354"/>
                    <a:pt x="-63" y="219989"/>
                  </a:cubicBezTo>
                  <a:lnTo>
                    <a:pt x="-63" y="75971"/>
                  </a:lnTo>
                  <a:cubicBezTo>
                    <a:pt x="-63" y="72352"/>
                    <a:pt x="-63" y="67494"/>
                    <a:pt x="-63" y="67304"/>
                  </a:cubicBezTo>
                  <a:cubicBezTo>
                    <a:pt x="985" y="35395"/>
                    <a:pt x="27560" y="-133"/>
                    <a:pt x="61469" y="-133"/>
                  </a:cubicBezTo>
                  <a:lnTo>
                    <a:pt x="179960" y="-133"/>
                  </a:lnTo>
                  <a:cubicBezTo>
                    <a:pt x="213869" y="-133"/>
                    <a:pt x="240443" y="35395"/>
                    <a:pt x="241491" y="67208"/>
                  </a:cubicBezTo>
                  <a:lnTo>
                    <a:pt x="241491" y="67208"/>
                  </a:lnTo>
                  <a:cubicBezTo>
                    <a:pt x="241491" y="67208"/>
                    <a:pt x="241491" y="72257"/>
                    <a:pt x="241491" y="75876"/>
                  </a:cubicBezTo>
                  <a:lnTo>
                    <a:pt x="241491" y="75876"/>
                  </a:lnTo>
                  <a:lnTo>
                    <a:pt x="241491" y="219894"/>
                  </a:lnTo>
                  <a:cubicBezTo>
                    <a:pt x="241491" y="237258"/>
                    <a:pt x="227423" y="251327"/>
                    <a:pt x="210059" y="251327"/>
                  </a:cubicBezTo>
                  <a:lnTo>
                    <a:pt x="207011" y="251327"/>
                  </a:lnTo>
                  <a:cubicBezTo>
                    <a:pt x="200915" y="251317"/>
                    <a:pt x="194962" y="249526"/>
                    <a:pt x="189866" y="246183"/>
                  </a:cubicBezTo>
                  <a:lnTo>
                    <a:pt x="189866" y="385629"/>
                  </a:lnTo>
                  <a:cubicBezTo>
                    <a:pt x="189923" y="402879"/>
                    <a:pt x="176064" y="416947"/>
                    <a:pt x="158814" y="417157"/>
                  </a:cubicBezTo>
                  <a:close/>
                  <a:moveTo>
                    <a:pt x="113761" y="385724"/>
                  </a:moveTo>
                  <a:lnTo>
                    <a:pt x="128048" y="385724"/>
                  </a:lnTo>
                  <a:cubicBezTo>
                    <a:pt x="128048" y="395192"/>
                    <a:pt x="135725" y="402869"/>
                    <a:pt x="145193" y="402869"/>
                  </a:cubicBezTo>
                  <a:lnTo>
                    <a:pt x="158814" y="402869"/>
                  </a:lnTo>
                  <a:cubicBezTo>
                    <a:pt x="168282" y="402869"/>
                    <a:pt x="175959" y="395192"/>
                    <a:pt x="175959" y="385724"/>
                  </a:cubicBezTo>
                  <a:lnTo>
                    <a:pt x="175959" y="219989"/>
                  </a:lnTo>
                  <a:lnTo>
                    <a:pt x="190246" y="219989"/>
                  </a:lnTo>
                  <a:cubicBezTo>
                    <a:pt x="190294" y="229438"/>
                    <a:pt x="197943" y="237087"/>
                    <a:pt x="207392" y="237134"/>
                  </a:cubicBezTo>
                  <a:lnTo>
                    <a:pt x="210440" y="237134"/>
                  </a:lnTo>
                  <a:cubicBezTo>
                    <a:pt x="219907" y="237134"/>
                    <a:pt x="227585" y="229457"/>
                    <a:pt x="227585" y="219989"/>
                  </a:cubicBezTo>
                  <a:lnTo>
                    <a:pt x="227585" y="79972"/>
                  </a:lnTo>
                  <a:cubicBezTo>
                    <a:pt x="227585" y="79400"/>
                    <a:pt x="227585" y="68542"/>
                    <a:pt x="227585" y="67685"/>
                  </a:cubicBezTo>
                  <a:cubicBezTo>
                    <a:pt x="226727" y="42920"/>
                    <a:pt x="205963" y="14154"/>
                    <a:pt x="179960" y="14154"/>
                  </a:cubicBezTo>
                  <a:lnTo>
                    <a:pt x="61659" y="14154"/>
                  </a:lnTo>
                  <a:cubicBezTo>
                    <a:pt x="36037" y="14154"/>
                    <a:pt x="15272" y="42729"/>
                    <a:pt x="14034" y="67685"/>
                  </a:cubicBezTo>
                  <a:cubicBezTo>
                    <a:pt x="14034" y="68256"/>
                    <a:pt x="14034" y="79210"/>
                    <a:pt x="14034" y="80067"/>
                  </a:cubicBezTo>
                  <a:lnTo>
                    <a:pt x="14034" y="219989"/>
                  </a:lnTo>
                  <a:cubicBezTo>
                    <a:pt x="14034" y="229457"/>
                    <a:pt x="21711" y="237134"/>
                    <a:pt x="31179" y="237134"/>
                  </a:cubicBezTo>
                  <a:lnTo>
                    <a:pt x="34227" y="237134"/>
                  </a:lnTo>
                  <a:cubicBezTo>
                    <a:pt x="43676" y="237087"/>
                    <a:pt x="51324" y="229438"/>
                    <a:pt x="51372" y="219989"/>
                  </a:cubicBezTo>
                  <a:lnTo>
                    <a:pt x="65660" y="219989"/>
                  </a:lnTo>
                  <a:lnTo>
                    <a:pt x="65660" y="385724"/>
                  </a:lnTo>
                  <a:cubicBezTo>
                    <a:pt x="65660" y="395192"/>
                    <a:pt x="73337" y="402869"/>
                    <a:pt x="82804" y="402869"/>
                  </a:cubicBezTo>
                  <a:lnTo>
                    <a:pt x="96425" y="402869"/>
                  </a:lnTo>
                  <a:cubicBezTo>
                    <a:pt x="105893" y="402974"/>
                    <a:pt x="113656" y="395383"/>
                    <a:pt x="113761" y="385915"/>
                  </a:cubicBezTo>
                  <a:cubicBezTo>
                    <a:pt x="113761" y="385848"/>
                    <a:pt x="113761" y="385791"/>
                    <a:pt x="113761" y="38572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3A066E0B-8034-491D-B127-F377FCBA5023}"/>
                </a:ext>
              </a:extLst>
            </p:cNvPr>
            <p:cNvGrpSpPr/>
            <p:nvPr/>
          </p:nvGrpSpPr>
          <p:grpSpPr>
            <a:xfrm>
              <a:off x="4505637" y="1279176"/>
              <a:ext cx="503586" cy="521780"/>
              <a:chOff x="4505637" y="1279176"/>
              <a:chExt cx="503586" cy="521780"/>
            </a:xfrm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7ED54D3-FDFB-483E-9295-40070A87A259}"/>
                  </a:ext>
                </a:extLst>
              </p:cNvPr>
              <p:cNvSpPr/>
              <p:nvPr/>
            </p:nvSpPr>
            <p:spPr>
              <a:xfrm>
                <a:off x="4661561" y="1331755"/>
                <a:ext cx="347662" cy="57150"/>
              </a:xfrm>
              <a:custGeom>
                <a:avLst/>
                <a:gdLst>
                  <a:gd name="connsiteX0" fmla="*/ 340265 w 347662"/>
                  <a:gd name="connsiteY0" fmla="*/ 57017 h 57150"/>
                  <a:gd name="connsiteX1" fmla="*/ 71089 w 347662"/>
                  <a:gd name="connsiteY1" fmla="*/ 57017 h 57150"/>
                  <a:gd name="connsiteX2" fmla="*/ 63945 w 347662"/>
                  <a:gd name="connsiteY2" fmla="*/ 49873 h 57150"/>
                  <a:gd name="connsiteX3" fmla="*/ 71089 w 347662"/>
                  <a:gd name="connsiteY3" fmla="*/ 42729 h 57150"/>
                  <a:gd name="connsiteX4" fmla="*/ 333121 w 347662"/>
                  <a:gd name="connsiteY4" fmla="*/ 42729 h 57150"/>
                  <a:gd name="connsiteX5" fmla="*/ 333121 w 347662"/>
                  <a:gd name="connsiteY5" fmla="*/ 14154 h 57150"/>
                  <a:gd name="connsiteX6" fmla="*/ 7081 w 347662"/>
                  <a:gd name="connsiteY6" fmla="*/ 14154 h 57150"/>
                  <a:gd name="connsiteX7" fmla="*/ -63 w 347662"/>
                  <a:gd name="connsiteY7" fmla="*/ 7010 h 57150"/>
                  <a:gd name="connsiteX8" fmla="*/ 7081 w 347662"/>
                  <a:gd name="connsiteY8" fmla="*/ -133 h 57150"/>
                  <a:gd name="connsiteX9" fmla="*/ 340456 w 347662"/>
                  <a:gd name="connsiteY9" fmla="*/ -133 h 57150"/>
                  <a:gd name="connsiteX10" fmla="*/ 347600 w 347662"/>
                  <a:gd name="connsiteY10" fmla="*/ 7010 h 57150"/>
                  <a:gd name="connsiteX11" fmla="*/ 347600 w 347662"/>
                  <a:gd name="connsiteY11" fmla="*/ 50064 h 57150"/>
                  <a:gd name="connsiteX12" fmla="*/ 340265 w 347662"/>
                  <a:gd name="connsiteY12" fmla="*/ 5701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7662" h="57150">
                    <a:moveTo>
                      <a:pt x="340265" y="57017"/>
                    </a:moveTo>
                    <a:lnTo>
                      <a:pt x="71089" y="57017"/>
                    </a:lnTo>
                    <a:cubicBezTo>
                      <a:pt x="67146" y="57017"/>
                      <a:pt x="63945" y="53816"/>
                      <a:pt x="63945" y="49873"/>
                    </a:cubicBezTo>
                    <a:cubicBezTo>
                      <a:pt x="63945" y="45930"/>
                      <a:pt x="67146" y="42729"/>
                      <a:pt x="71089" y="42729"/>
                    </a:cubicBezTo>
                    <a:lnTo>
                      <a:pt x="333121" y="42729"/>
                    </a:lnTo>
                    <a:lnTo>
                      <a:pt x="333121" y="14154"/>
                    </a:ln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340456" y="-133"/>
                    </a:lnTo>
                    <a:cubicBezTo>
                      <a:pt x="344380" y="-86"/>
                      <a:pt x="347552" y="3086"/>
                      <a:pt x="347600" y="7010"/>
                    </a:cubicBezTo>
                    <a:lnTo>
                      <a:pt x="347600" y="50064"/>
                    </a:lnTo>
                    <a:cubicBezTo>
                      <a:pt x="347447" y="53988"/>
                      <a:pt x="344190" y="57074"/>
                      <a:pt x="340265" y="5701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CB1E8916-0914-47F7-9B08-7A666E0FB0A4}"/>
                  </a:ext>
                </a:extLst>
              </p:cNvPr>
              <p:cNvSpPr/>
              <p:nvPr/>
            </p:nvSpPr>
            <p:spPr>
              <a:xfrm>
                <a:off x="4656417" y="1374616"/>
                <a:ext cx="307752" cy="282513"/>
              </a:xfrm>
              <a:custGeom>
                <a:avLst/>
                <a:gdLst>
                  <a:gd name="connsiteX0" fmla="*/ 300546 w 307752"/>
                  <a:gd name="connsiteY0" fmla="*/ 282379 h 282513"/>
                  <a:gd name="connsiteX1" fmla="*/ 68231 w 307752"/>
                  <a:gd name="connsiteY1" fmla="*/ 282379 h 282513"/>
                  <a:gd name="connsiteX2" fmla="*/ 61087 w 307752"/>
                  <a:gd name="connsiteY2" fmla="*/ 275235 h 282513"/>
                  <a:gd name="connsiteX3" fmla="*/ 68231 w 307752"/>
                  <a:gd name="connsiteY3" fmla="*/ 268092 h 282513"/>
                  <a:gd name="connsiteX4" fmla="*/ 293402 w 307752"/>
                  <a:gd name="connsiteY4" fmla="*/ 268092 h 282513"/>
                  <a:gd name="connsiteX5" fmla="*/ 293402 w 307752"/>
                  <a:gd name="connsiteY5" fmla="*/ 14155 h 282513"/>
                  <a:gd name="connsiteX6" fmla="*/ 7081 w 307752"/>
                  <a:gd name="connsiteY6" fmla="*/ 14155 h 282513"/>
                  <a:gd name="connsiteX7" fmla="*/ -63 w 307752"/>
                  <a:gd name="connsiteY7" fmla="*/ 7011 h 282513"/>
                  <a:gd name="connsiteX8" fmla="*/ 7081 w 307752"/>
                  <a:gd name="connsiteY8" fmla="*/ -133 h 282513"/>
                  <a:gd name="connsiteX9" fmla="*/ 300546 w 307752"/>
                  <a:gd name="connsiteY9" fmla="*/ -133 h 282513"/>
                  <a:gd name="connsiteX10" fmla="*/ 307690 w 307752"/>
                  <a:gd name="connsiteY10" fmla="*/ 6821 h 282513"/>
                  <a:gd name="connsiteX11" fmla="*/ 307690 w 307752"/>
                  <a:gd name="connsiteY11" fmla="*/ 7011 h 282513"/>
                  <a:gd name="connsiteX12" fmla="*/ 307690 w 307752"/>
                  <a:gd name="connsiteY12" fmla="*/ 275712 h 282513"/>
                  <a:gd name="connsiteX13" fmla="*/ 300546 w 307752"/>
                  <a:gd name="connsiteY13" fmla="*/ 282379 h 28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7752" h="282513">
                    <a:moveTo>
                      <a:pt x="300546" y="282379"/>
                    </a:moveTo>
                    <a:lnTo>
                      <a:pt x="68231" y="282379"/>
                    </a:lnTo>
                    <a:cubicBezTo>
                      <a:pt x="64288" y="282379"/>
                      <a:pt x="61087" y="279179"/>
                      <a:pt x="61087" y="275235"/>
                    </a:cubicBezTo>
                    <a:cubicBezTo>
                      <a:pt x="61087" y="271292"/>
                      <a:pt x="64288" y="268092"/>
                      <a:pt x="68231" y="268092"/>
                    </a:cubicBezTo>
                    <a:lnTo>
                      <a:pt x="293402" y="268092"/>
                    </a:lnTo>
                    <a:lnTo>
                      <a:pt x="293402" y="14155"/>
                    </a:lnTo>
                    <a:lnTo>
                      <a:pt x="7081" y="14155"/>
                    </a:lnTo>
                    <a:cubicBezTo>
                      <a:pt x="3138" y="14155"/>
                      <a:pt x="-63" y="10955"/>
                      <a:pt x="-63" y="7011"/>
                    </a:cubicBezTo>
                    <a:cubicBezTo>
                      <a:pt x="-63" y="3068"/>
                      <a:pt x="3138" y="-133"/>
                      <a:pt x="7081" y="-133"/>
                    </a:cubicBezTo>
                    <a:lnTo>
                      <a:pt x="300546" y="-133"/>
                    </a:lnTo>
                    <a:cubicBezTo>
                      <a:pt x="304442" y="-190"/>
                      <a:pt x="307633" y="2925"/>
                      <a:pt x="307690" y="6821"/>
                    </a:cubicBezTo>
                    <a:cubicBezTo>
                      <a:pt x="307690" y="6887"/>
                      <a:pt x="307690" y="6945"/>
                      <a:pt x="307690" y="7011"/>
                    </a:cubicBezTo>
                    <a:lnTo>
                      <a:pt x="307690" y="275712"/>
                    </a:lnTo>
                    <a:cubicBezTo>
                      <a:pt x="307490" y="279493"/>
                      <a:pt x="304328" y="282436"/>
                      <a:pt x="300546" y="2823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BE46A9-6ACB-4B20-95DF-665905C935A9}"/>
                  </a:ext>
                </a:extLst>
              </p:cNvPr>
              <p:cNvSpPr/>
              <p:nvPr/>
            </p:nvSpPr>
            <p:spPr>
              <a:xfrm>
                <a:off x="4717853" y="1642860"/>
                <a:ext cx="128521" cy="150479"/>
              </a:xfrm>
              <a:custGeom>
                <a:avLst/>
                <a:gdLst>
                  <a:gd name="connsiteX0" fmla="*/ 121000 w 128521"/>
                  <a:gd name="connsiteY0" fmla="*/ 150343 h 150479"/>
                  <a:gd name="connsiteX1" fmla="*/ 115571 w 128521"/>
                  <a:gd name="connsiteY1" fmla="*/ 147771 h 150479"/>
                  <a:gd name="connsiteX2" fmla="*/ 1557 w 128521"/>
                  <a:gd name="connsiteY2" fmla="*/ 11659 h 150479"/>
                  <a:gd name="connsiteX3" fmla="*/ 2414 w 128521"/>
                  <a:gd name="connsiteY3" fmla="*/ 1563 h 150479"/>
                  <a:gd name="connsiteX4" fmla="*/ 12482 w 128521"/>
                  <a:gd name="connsiteY4" fmla="*/ 2391 h 150479"/>
                  <a:gd name="connsiteX5" fmla="*/ 12510 w 128521"/>
                  <a:gd name="connsiteY5" fmla="*/ 2420 h 150479"/>
                  <a:gd name="connsiteX6" fmla="*/ 126810 w 128521"/>
                  <a:gd name="connsiteY6" fmla="*/ 138627 h 150479"/>
                  <a:gd name="connsiteX7" fmla="*/ 125953 w 128521"/>
                  <a:gd name="connsiteY7" fmla="*/ 148629 h 150479"/>
                  <a:gd name="connsiteX8" fmla="*/ 121000 w 128521"/>
                  <a:gd name="connsiteY8" fmla="*/ 150343 h 15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8521" h="150479">
                    <a:moveTo>
                      <a:pt x="121000" y="150343"/>
                    </a:moveTo>
                    <a:cubicBezTo>
                      <a:pt x="118895" y="150343"/>
                      <a:pt x="116904" y="149400"/>
                      <a:pt x="115571" y="147771"/>
                    </a:cubicBezTo>
                    <a:lnTo>
                      <a:pt x="1557" y="11659"/>
                    </a:lnTo>
                    <a:cubicBezTo>
                      <a:pt x="-901" y="8602"/>
                      <a:pt x="-520" y="4153"/>
                      <a:pt x="2414" y="1563"/>
                    </a:cubicBezTo>
                    <a:cubicBezTo>
                      <a:pt x="5424" y="-990"/>
                      <a:pt x="9929" y="-619"/>
                      <a:pt x="12482" y="2391"/>
                    </a:cubicBezTo>
                    <a:cubicBezTo>
                      <a:pt x="12492" y="2401"/>
                      <a:pt x="12501" y="2410"/>
                      <a:pt x="12510" y="2420"/>
                    </a:cubicBezTo>
                    <a:lnTo>
                      <a:pt x="126810" y="138627"/>
                    </a:lnTo>
                    <a:cubicBezTo>
                      <a:pt x="129306" y="141637"/>
                      <a:pt x="128925" y="146095"/>
                      <a:pt x="125953" y="148629"/>
                    </a:cubicBezTo>
                    <a:cubicBezTo>
                      <a:pt x="124563" y="149781"/>
                      <a:pt x="122801" y="150391"/>
                      <a:pt x="121000" y="1503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E2810A9F-6992-4DA0-BEF9-92077000E651}"/>
                  </a:ext>
                </a:extLst>
              </p:cNvPr>
              <p:cNvSpPr/>
              <p:nvPr/>
            </p:nvSpPr>
            <p:spPr>
              <a:xfrm>
                <a:off x="4513447" y="1279176"/>
                <a:ext cx="123063" cy="123062"/>
              </a:xfrm>
              <a:custGeom>
                <a:avLst/>
                <a:gdLst>
                  <a:gd name="connsiteX0" fmla="*/ 61469 w 123063"/>
                  <a:gd name="connsiteY0" fmla="*/ 122930 h 123062"/>
                  <a:gd name="connsiteX1" fmla="*/ -63 w 123063"/>
                  <a:gd name="connsiteY1" fmla="*/ 61398 h 123062"/>
                  <a:gd name="connsiteX2" fmla="*/ 61469 w 123063"/>
                  <a:gd name="connsiteY2" fmla="*/ -133 h 123062"/>
                  <a:gd name="connsiteX3" fmla="*/ 123000 w 123063"/>
                  <a:gd name="connsiteY3" fmla="*/ 61398 h 123062"/>
                  <a:gd name="connsiteX4" fmla="*/ 123000 w 123063"/>
                  <a:gd name="connsiteY4" fmla="*/ 61493 h 123062"/>
                  <a:gd name="connsiteX5" fmla="*/ 61469 w 123063"/>
                  <a:gd name="connsiteY5" fmla="*/ 122930 h 123062"/>
                  <a:gd name="connsiteX6" fmla="*/ 61469 w 123063"/>
                  <a:gd name="connsiteY6" fmla="*/ 14250 h 123062"/>
                  <a:gd name="connsiteX7" fmla="*/ 13844 w 123063"/>
                  <a:gd name="connsiteY7" fmla="*/ 61875 h 123062"/>
                  <a:gd name="connsiteX8" fmla="*/ 61469 w 123063"/>
                  <a:gd name="connsiteY8" fmla="*/ 109500 h 123062"/>
                  <a:gd name="connsiteX9" fmla="*/ 109094 w 123063"/>
                  <a:gd name="connsiteY9" fmla="*/ 61875 h 123062"/>
                  <a:gd name="connsiteX10" fmla="*/ 61469 w 123063"/>
                  <a:gd name="connsiteY10" fmla="*/ 14345 h 12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063" h="123062">
                    <a:moveTo>
                      <a:pt x="61469" y="122930"/>
                    </a:moveTo>
                    <a:cubicBezTo>
                      <a:pt x="27483" y="122930"/>
                      <a:pt x="-63" y="95383"/>
                      <a:pt x="-63" y="61398"/>
                    </a:cubicBezTo>
                    <a:cubicBezTo>
                      <a:pt x="-63" y="27413"/>
                      <a:pt x="27483" y="-133"/>
                      <a:pt x="61469" y="-133"/>
                    </a:cubicBezTo>
                    <a:cubicBezTo>
                      <a:pt x="95454" y="-133"/>
                      <a:pt x="123000" y="27413"/>
                      <a:pt x="123000" y="61398"/>
                    </a:cubicBezTo>
                    <a:cubicBezTo>
                      <a:pt x="123000" y="61427"/>
                      <a:pt x="123000" y="61465"/>
                      <a:pt x="123000" y="61493"/>
                    </a:cubicBezTo>
                    <a:cubicBezTo>
                      <a:pt x="122943" y="95441"/>
                      <a:pt x="95416" y="122930"/>
                      <a:pt x="61469" y="122930"/>
                    </a:cubicBezTo>
                    <a:close/>
                    <a:moveTo>
                      <a:pt x="61469" y="14250"/>
                    </a:moveTo>
                    <a:cubicBezTo>
                      <a:pt x="35170" y="14250"/>
                      <a:pt x="13844" y="35576"/>
                      <a:pt x="13844" y="61875"/>
                    </a:cubicBezTo>
                    <a:cubicBezTo>
                      <a:pt x="13844" y="88173"/>
                      <a:pt x="35170" y="109500"/>
                      <a:pt x="61469" y="109500"/>
                    </a:cubicBezTo>
                    <a:cubicBezTo>
                      <a:pt x="87767" y="109500"/>
                      <a:pt x="109094" y="88173"/>
                      <a:pt x="109094" y="61875"/>
                    </a:cubicBezTo>
                    <a:cubicBezTo>
                      <a:pt x="109037" y="35605"/>
                      <a:pt x="87739" y="14345"/>
                      <a:pt x="61469" y="1434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D4A48759-DA38-4508-8B97-77B9972618FB}"/>
                  </a:ext>
                </a:extLst>
              </p:cNvPr>
              <p:cNvSpPr/>
              <p:nvPr/>
            </p:nvSpPr>
            <p:spPr>
              <a:xfrm>
                <a:off x="4505637" y="1493775"/>
                <a:ext cx="14287" cy="159639"/>
              </a:xfrm>
              <a:custGeom>
                <a:avLst/>
                <a:gdLst>
                  <a:gd name="connsiteX0" fmla="*/ 0 w 14287"/>
                  <a:gd name="connsiteY0" fmla="*/ 0 h 159639"/>
                  <a:gd name="connsiteX1" fmla="*/ 14287 w 14287"/>
                  <a:gd name="connsiteY1" fmla="*/ 0 h 159639"/>
                  <a:gd name="connsiteX2" fmla="*/ 14287 w 14287"/>
                  <a:gd name="connsiteY2" fmla="*/ 159639 h 159639"/>
                  <a:gd name="connsiteX3" fmla="*/ 0 w 14287"/>
                  <a:gd name="connsiteY3" fmla="*/ 159639 h 15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59639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159639"/>
                    </a:lnTo>
                    <a:lnTo>
                      <a:pt x="0" y="15963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C9B45F21-6389-441D-B302-4F044832082B}"/>
                  </a:ext>
                </a:extLst>
              </p:cNvPr>
              <p:cNvSpPr/>
              <p:nvPr/>
            </p:nvSpPr>
            <p:spPr>
              <a:xfrm>
                <a:off x="4630319" y="1493775"/>
                <a:ext cx="14287" cy="159639"/>
              </a:xfrm>
              <a:custGeom>
                <a:avLst/>
                <a:gdLst>
                  <a:gd name="connsiteX0" fmla="*/ 0 w 14287"/>
                  <a:gd name="connsiteY0" fmla="*/ 0 h 159639"/>
                  <a:gd name="connsiteX1" fmla="*/ 14287 w 14287"/>
                  <a:gd name="connsiteY1" fmla="*/ 0 h 159639"/>
                  <a:gd name="connsiteX2" fmla="*/ 14287 w 14287"/>
                  <a:gd name="connsiteY2" fmla="*/ 159639 h 159639"/>
                  <a:gd name="connsiteX3" fmla="*/ 0 w 14287"/>
                  <a:gd name="connsiteY3" fmla="*/ 159639 h 15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59639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159639"/>
                    </a:lnTo>
                    <a:lnTo>
                      <a:pt x="0" y="15963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E41D1AC9-FAA7-4EBC-9AD8-1859CEB35F50}"/>
                  </a:ext>
                </a:extLst>
              </p:cNvPr>
              <p:cNvSpPr/>
              <p:nvPr/>
            </p:nvSpPr>
            <p:spPr>
              <a:xfrm>
                <a:off x="4567835" y="1623696"/>
                <a:ext cx="14287" cy="177260"/>
              </a:xfrm>
              <a:custGeom>
                <a:avLst/>
                <a:gdLst>
                  <a:gd name="connsiteX0" fmla="*/ 0 w 14287"/>
                  <a:gd name="connsiteY0" fmla="*/ 0 h 177260"/>
                  <a:gd name="connsiteX1" fmla="*/ 14287 w 14287"/>
                  <a:gd name="connsiteY1" fmla="*/ 0 h 177260"/>
                  <a:gd name="connsiteX2" fmla="*/ 14287 w 14287"/>
                  <a:gd name="connsiteY2" fmla="*/ 177260 h 177260"/>
                  <a:gd name="connsiteX3" fmla="*/ 0 w 14287"/>
                  <a:gd name="connsiteY3" fmla="*/ 177260 h 17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77260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177260"/>
                    </a:lnTo>
                    <a:lnTo>
                      <a:pt x="0" y="17726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AFC3D028-0BB2-4A30-AAEB-445EFC588B6B}"/>
                  </a:ext>
                </a:extLst>
              </p:cNvPr>
              <p:cNvSpPr/>
              <p:nvPr/>
            </p:nvSpPr>
            <p:spPr>
              <a:xfrm>
                <a:off x="4867110" y="1487012"/>
                <a:ext cx="50387" cy="120967"/>
              </a:xfrm>
              <a:custGeom>
                <a:avLst/>
                <a:gdLst>
                  <a:gd name="connsiteX0" fmla="*/ 50324 w 50387"/>
                  <a:gd name="connsiteY0" fmla="*/ 120834 h 120967"/>
                  <a:gd name="connsiteX1" fmla="*/ -63 w 50387"/>
                  <a:gd name="connsiteY1" fmla="*/ 120834 h 120967"/>
                  <a:gd name="connsiteX2" fmla="*/ -63 w 50387"/>
                  <a:gd name="connsiteY2" fmla="*/ -133 h 120967"/>
                  <a:gd name="connsiteX3" fmla="*/ 50324 w 50387"/>
                  <a:gd name="connsiteY3" fmla="*/ -133 h 120967"/>
                  <a:gd name="connsiteX4" fmla="*/ 14225 w 50387"/>
                  <a:gd name="connsiteY4" fmla="*/ 106547 h 120967"/>
                  <a:gd name="connsiteX5" fmla="*/ 36037 w 50387"/>
                  <a:gd name="connsiteY5" fmla="*/ 106547 h 120967"/>
                  <a:gd name="connsiteX6" fmla="*/ 36037 w 50387"/>
                  <a:gd name="connsiteY6" fmla="*/ 14154 h 120967"/>
                  <a:gd name="connsiteX7" fmla="*/ 14225 w 50387"/>
                  <a:gd name="connsiteY7" fmla="*/ 14154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387" h="120967">
                    <a:moveTo>
                      <a:pt x="50324" y="120834"/>
                    </a:moveTo>
                    <a:lnTo>
                      <a:pt x="-63" y="120834"/>
                    </a:lnTo>
                    <a:lnTo>
                      <a:pt x="-63" y="-133"/>
                    </a:lnTo>
                    <a:lnTo>
                      <a:pt x="50324" y="-133"/>
                    </a:lnTo>
                    <a:close/>
                    <a:moveTo>
                      <a:pt x="14225" y="106547"/>
                    </a:moveTo>
                    <a:lnTo>
                      <a:pt x="36037" y="106547"/>
                    </a:lnTo>
                    <a:lnTo>
                      <a:pt x="36037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52DED472-8A0A-4888-AFE6-2615D47537D5}"/>
                  </a:ext>
                </a:extLst>
              </p:cNvPr>
              <p:cNvSpPr/>
              <p:nvPr/>
            </p:nvSpPr>
            <p:spPr>
              <a:xfrm>
                <a:off x="4801102" y="1524731"/>
                <a:ext cx="50387" cy="83248"/>
              </a:xfrm>
              <a:custGeom>
                <a:avLst/>
                <a:gdLst>
                  <a:gd name="connsiteX0" fmla="*/ 50324 w 50387"/>
                  <a:gd name="connsiteY0" fmla="*/ 83115 h 83248"/>
                  <a:gd name="connsiteX1" fmla="*/ -63 w 50387"/>
                  <a:gd name="connsiteY1" fmla="*/ 83115 h 83248"/>
                  <a:gd name="connsiteX2" fmla="*/ -63 w 50387"/>
                  <a:gd name="connsiteY2" fmla="*/ -133 h 83248"/>
                  <a:gd name="connsiteX3" fmla="*/ 50324 w 50387"/>
                  <a:gd name="connsiteY3" fmla="*/ -133 h 83248"/>
                  <a:gd name="connsiteX4" fmla="*/ 14225 w 50387"/>
                  <a:gd name="connsiteY4" fmla="*/ 68828 h 83248"/>
                  <a:gd name="connsiteX5" fmla="*/ 36037 w 50387"/>
                  <a:gd name="connsiteY5" fmla="*/ 68828 h 83248"/>
                  <a:gd name="connsiteX6" fmla="*/ 36037 w 50387"/>
                  <a:gd name="connsiteY6" fmla="*/ 14154 h 83248"/>
                  <a:gd name="connsiteX7" fmla="*/ 14225 w 50387"/>
                  <a:gd name="connsiteY7" fmla="*/ 14154 h 8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387" h="83248">
                    <a:moveTo>
                      <a:pt x="50324" y="83115"/>
                    </a:moveTo>
                    <a:lnTo>
                      <a:pt x="-63" y="83115"/>
                    </a:lnTo>
                    <a:lnTo>
                      <a:pt x="-63" y="-133"/>
                    </a:lnTo>
                    <a:lnTo>
                      <a:pt x="50324" y="-133"/>
                    </a:lnTo>
                    <a:close/>
                    <a:moveTo>
                      <a:pt x="14225" y="68828"/>
                    </a:moveTo>
                    <a:lnTo>
                      <a:pt x="36037" y="68828"/>
                    </a:lnTo>
                    <a:lnTo>
                      <a:pt x="36037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F6B6DD4E-13E2-4091-8871-15AFA603DA38}"/>
                  </a:ext>
                </a:extLst>
              </p:cNvPr>
              <p:cNvSpPr/>
              <p:nvPr/>
            </p:nvSpPr>
            <p:spPr>
              <a:xfrm>
                <a:off x="4735665" y="1553401"/>
                <a:ext cx="50482" cy="54578"/>
              </a:xfrm>
              <a:custGeom>
                <a:avLst/>
                <a:gdLst>
                  <a:gd name="connsiteX0" fmla="*/ 50420 w 50482"/>
                  <a:gd name="connsiteY0" fmla="*/ 54445 h 54578"/>
                  <a:gd name="connsiteX1" fmla="*/ -63 w 50482"/>
                  <a:gd name="connsiteY1" fmla="*/ 54445 h 54578"/>
                  <a:gd name="connsiteX2" fmla="*/ -63 w 50482"/>
                  <a:gd name="connsiteY2" fmla="*/ -133 h 54578"/>
                  <a:gd name="connsiteX3" fmla="*/ 50420 w 50482"/>
                  <a:gd name="connsiteY3" fmla="*/ -133 h 54578"/>
                  <a:gd name="connsiteX4" fmla="*/ 14320 w 50482"/>
                  <a:gd name="connsiteY4" fmla="*/ 40157 h 54578"/>
                  <a:gd name="connsiteX5" fmla="*/ 36132 w 50482"/>
                  <a:gd name="connsiteY5" fmla="*/ 40157 h 54578"/>
                  <a:gd name="connsiteX6" fmla="*/ 36132 w 50482"/>
                  <a:gd name="connsiteY6" fmla="*/ 14154 h 54578"/>
                  <a:gd name="connsiteX7" fmla="*/ 14225 w 50482"/>
                  <a:gd name="connsiteY7" fmla="*/ 14154 h 5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482" h="54578">
                    <a:moveTo>
                      <a:pt x="50420" y="54445"/>
                    </a:moveTo>
                    <a:lnTo>
                      <a:pt x="-63" y="54445"/>
                    </a:lnTo>
                    <a:lnTo>
                      <a:pt x="-63" y="-133"/>
                    </a:lnTo>
                    <a:lnTo>
                      <a:pt x="50420" y="-133"/>
                    </a:lnTo>
                    <a:close/>
                    <a:moveTo>
                      <a:pt x="14320" y="40157"/>
                    </a:moveTo>
                    <a:lnTo>
                      <a:pt x="36132" y="40157"/>
                    </a:lnTo>
                    <a:lnTo>
                      <a:pt x="36132" y="14154"/>
                    </a:lnTo>
                    <a:lnTo>
                      <a:pt x="1422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028079B-730C-40BC-94F1-B738B082C218}"/>
                  </a:ext>
                </a:extLst>
              </p:cNvPr>
              <p:cNvSpPr/>
              <p:nvPr/>
            </p:nvSpPr>
            <p:spPr>
              <a:xfrm>
                <a:off x="4793958" y="1420432"/>
                <a:ext cx="81057" cy="54959"/>
              </a:xfrm>
              <a:custGeom>
                <a:avLst/>
                <a:gdLst>
                  <a:gd name="connsiteX0" fmla="*/ 69532 w 81057"/>
                  <a:gd name="connsiteY0" fmla="*/ 54959 h 54959"/>
                  <a:gd name="connsiteX1" fmla="*/ 43529 w 81057"/>
                  <a:gd name="connsiteY1" fmla="*/ 20002 h 54959"/>
                  <a:gd name="connsiteX2" fmla="*/ 8572 w 81057"/>
                  <a:gd name="connsiteY2" fmla="*/ 46006 h 54959"/>
                  <a:gd name="connsiteX3" fmla="*/ 0 w 81057"/>
                  <a:gd name="connsiteY3" fmla="*/ 34576 h 54959"/>
                  <a:gd name="connsiteX4" fmla="*/ 46482 w 81057"/>
                  <a:gd name="connsiteY4" fmla="*/ 0 h 54959"/>
                  <a:gd name="connsiteX5" fmla="*/ 81058 w 81057"/>
                  <a:gd name="connsiteY5" fmla="*/ 46482 h 54959"/>
                  <a:gd name="connsiteX6" fmla="*/ 69532 w 81057"/>
                  <a:gd name="connsiteY6" fmla="*/ 54959 h 5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057" h="54959">
                    <a:moveTo>
                      <a:pt x="69532" y="54959"/>
                    </a:moveTo>
                    <a:lnTo>
                      <a:pt x="43529" y="20002"/>
                    </a:lnTo>
                    <a:lnTo>
                      <a:pt x="8572" y="46006"/>
                    </a:lnTo>
                    <a:lnTo>
                      <a:pt x="0" y="34576"/>
                    </a:lnTo>
                    <a:lnTo>
                      <a:pt x="46482" y="0"/>
                    </a:lnTo>
                    <a:lnTo>
                      <a:pt x="81058" y="46482"/>
                    </a:lnTo>
                    <a:lnTo>
                      <a:pt x="69532" y="5495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14DFF3F6-B663-482A-A1F2-58DACE099552}"/>
                  </a:ext>
                </a:extLst>
              </p:cNvPr>
              <p:cNvSpPr/>
              <p:nvPr/>
            </p:nvSpPr>
            <p:spPr>
              <a:xfrm>
                <a:off x="4731855" y="1430434"/>
                <a:ext cx="114204" cy="94107"/>
              </a:xfrm>
              <a:custGeom>
                <a:avLst/>
                <a:gdLst>
                  <a:gd name="connsiteX0" fmla="*/ -63 w 114204"/>
                  <a:gd name="connsiteY0" fmla="*/ 93974 h 94107"/>
                  <a:gd name="connsiteX1" fmla="*/ -63 w 114204"/>
                  <a:gd name="connsiteY1" fmla="*/ 79686 h 94107"/>
                  <a:gd name="connsiteX2" fmla="*/ 99855 w 114204"/>
                  <a:gd name="connsiteY2" fmla="*/ -133 h 94107"/>
                  <a:gd name="connsiteX3" fmla="*/ 114142 w 114204"/>
                  <a:gd name="connsiteY3" fmla="*/ -133 h 94107"/>
                  <a:gd name="connsiteX4" fmla="*/ 86996 w 114204"/>
                  <a:gd name="connsiteY4" fmla="*/ 63589 h 94107"/>
                  <a:gd name="connsiteX5" fmla="*/ -63 w 114204"/>
                  <a:gd name="connsiteY5" fmla="*/ 93974 h 94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04" h="94107">
                    <a:moveTo>
                      <a:pt x="-63" y="93974"/>
                    </a:moveTo>
                    <a:lnTo>
                      <a:pt x="-63" y="79686"/>
                    </a:lnTo>
                    <a:cubicBezTo>
                      <a:pt x="98712" y="79686"/>
                      <a:pt x="99855" y="3486"/>
                      <a:pt x="99855" y="-133"/>
                    </a:cubicBezTo>
                    <a:lnTo>
                      <a:pt x="114142" y="-133"/>
                    </a:lnTo>
                    <a:cubicBezTo>
                      <a:pt x="113285" y="23736"/>
                      <a:pt x="103607" y="46434"/>
                      <a:pt x="86996" y="63589"/>
                    </a:cubicBezTo>
                    <a:cubicBezTo>
                      <a:pt x="66898" y="83782"/>
                      <a:pt x="37561" y="93974"/>
                      <a:pt x="-63" y="9397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E8D62D81-D125-422A-8571-F80FE3489CEB}"/>
                </a:ext>
              </a:extLst>
            </p:cNvPr>
            <p:cNvGrpSpPr/>
            <p:nvPr/>
          </p:nvGrpSpPr>
          <p:grpSpPr>
            <a:xfrm>
              <a:off x="2706554" y="1279081"/>
              <a:ext cx="554546" cy="554259"/>
              <a:chOff x="2706554" y="1279081"/>
              <a:chExt cx="554546" cy="554259"/>
            </a:xfrm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21A6C3C0-6136-4DE2-A088-716B6EF6890B}"/>
                  </a:ext>
                </a:extLst>
              </p:cNvPr>
              <p:cNvSpPr/>
              <p:nvPr/>
            </p:nvSpPr>
            <p:spPr>
              <a:xfrm>
                <a:off x="3066878" y="1340828"/>
                <a:ext cx="166143" cy="171902"/>
              </a:xfrm>
              <a:custGeom>
                <a:avLst/>
                <a:gdLst>
                  <a:gd name="connsiteX0" fmla="*/ 158536 w 166143"/>
                  <a:gd name="connsiteY0" fmla="*/ 171769 h 171902"/>
                  <a:gd name="connsiteX1" fmla="*/ 151773 w 166143"/>
                  <a:gd name="connsiteY1" fmla="*/ 166720 h 171902"/>
                  <a:gd name="connsiteX2" fmla="*/ 4897 w 166143"/>
                  <a:gd name="connsiteY2" fmla="*/ 14320 h 171902"/>
                  <a:gd name="connsiteX3" fmla="*/ 259 w 166143"/>
                  <a:gd name="connsiteY3" fmla="*/ 5500 h 171902"/>
                  <a:gd name="connsiteX4" fmla="*/ 516 w 166143"/>
                  <a:gd name="connsiteY4" fmla="*/ 4795 h 171902"/>
                  <a:gd name="connsiteX5" fmla="*/ 9527 w 166143"/>
                  <a:gd name="connsiteY5" fmla="*/ 223 h 171902"/>
                  <a:gd name="connsiteX6" fmla="*/ 10041 w 166143"/>
                  <a:gd name="connsiteY6" fmla="*/ 414 h 171902"/>
                  <a:gd name="connsiteX7" fmla="*/ 165775 w 166143"/>
                  <a:gd name="connsiteY7" fmla="*/ 162339 h 171902"/>
                  <a:gd name="connsiteX8" fmla="*/ 161108 w 166143"/>
                  <a:gd name="connsiteY8" fmla="*/ 171292 h 171902"/>
                  <a:gd name="connsiteX9" fmla="*/ 158536 w 166143"/>
                  <a:gd name="connsiteY9" fmla="*/ 171769 h 17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143" h="171902">
                    <a:moveTo>
                      <a:pt x="158536" y="171769"/>
                    </a:moveTo>
                    <a:cubicBezTo>
                      <a:pt x="155402" y="171807"/>
                      <a:pt x="152630" y="169740"/>
                      <a:pt x="151773" y="166720"/>
                    </a:cubicBezTo>
                    <a:cubicBezTo>
                      <a:pt x="129247" y="95807"/>
                      <a:pt x="74935" y="39447"/>
                      <a:pt x="4897" y="14320"/>
                    </a:cubicBezTo>
                    <a:cubicBezTo>
                      <a:pt x="1183" y="13168"/>
                      <a:pt x="-903" y="9215"/>
                      <a:pt x="259" y="5500"/>
                    </a:cubicBezTo>
                    <a:cubicBezTo>
                      <a:pt x="326" y="5262"/>
                      <a:pt x="421" y="5024"/>
                      <a:pt x="516" y="4795"/>
                    </a:cubicBezTo>
                    <a:cubicBezTo>
                      <a:pt x="1745" y="1043"/>
                      <a:pt x="5774" y="-1005"/>
                      <a:pt x="9527" y="223"/>
                    </a:cubicBezTo>
                    <a:cubicBezTo>
                      <a:pt x="9698" y="281"/>
                      <a:pt x="9870" y="347"/>
                      <a:pt x="10041" y="414"/>
                    </a:cubicBezTo>
                    <a:cubicBezTo>
                      <a:pt x="84403" y="27093"/>
                      <a:pt x="142019" y="86996"/>
                      <a:pt x="165775" y="162339"/>
                    </a:cubicBezTo>
                    <a:cubicBezTo>
                      <a:pt x="166899" y="166092"/>
                      <a:pt x="164832" y="170064"/>
                      <a:pt x="161108" y="171292"/>
                    </a:cubicBezTo>
                    <a:cubicBezTo>
                      <a:pt x="160279" y="171578"/>
                      <a:pt x="159412" y="171740"/>
                      <a:pt x="158536" y="1717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13D919A-7F67-4EB4-B27D-77484F06DB99}"/>
                  </a:ext>
                </a:extLst>
              </p:cNvPr>
              <p:cNvSpPr/>
              <p:nvPr/>
            </p:nvSpPr>
            <p:spPr>
              <a:xfrm>
                <a:off x="2732870" y="1341303"/>
                <a:ext cx="166144" cy="171497"/>
              </a:xfrm>
              <a:custGeom>
                <a:avLst/>
                <a:gdLst>
                  <a:gd name="connsiteX0" fmla="*/ 7054 w 166144"/>
                  <a:gd name="connsiteY0" fmla="*/ 171293 h 171497"/>
                  <a:gd name="connsiteX1" fmla="*/ 4959 w 166144"/>
                  <a:gd name="connsiteY1" fmla="*/ 171293 h 171497"/>
                  <a:gd name="connsiteX2" fmla="*/ 235 w 166144"/>
                  <a:gd name="connsiteY2" fmla="*/ 162511 h 171497"/>
                  <a:gd name="connsiteX3" fmla="*/ 292 w 166144"/>
                  <a:gd name="connsiteY3" fmla="*/ 162340 h 171497"/>
                  <a:gd name="connsiteX4" fmla="*/ 155930 w 166144"/>
                  <a:gd name="connsiteY4" fmla="*/ 415 h 171497"/>
                  <a:gd name="connsiteX5" fmla="*/ 165265 w 166144"/>
                  <a:gd name="connsiteY5" fmla="*/ 4282 h 171497"/>
                  <a:gd name="connsiteX6" fmla="*/ 165455 w 166144"/>
                  <a:gd name="connsiteY6" fmla="*/ 4796 h 171497"/>
                  <a:gd name="connsiteX7" fmla="*/ 162007 w 166144"/>
                  <a:gd name="connsiteY7" fmla="*/ 14007 h 171497"/>
                  <a:gd name="connsiteX8" fmla="*/ 161169 w 166144"/>
                  <a:gd name="connsiteY8" fmla="*/ 14321 h 171497"/>
                  <a:gd name="connsiteX9" fmla="*/ 14293 w 166144"/>
                  <a:gd name="connsiteY9" fmla="*/ 166721 h 171497"/>
                  <a:gd name="connsiteX10" fmla="*/ 7054 w 166144"/>
                  <a:gd name="connsiteY10" fmla="*/ 171293 h 17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6144" h="171497">
                    <a:moveTo>
                      <a:pt x="7054" y="171293"/>
                    </a:moveTo>
                    <a:cubicBezTo>
                      <a:pt x="6359" y="171388"/>
                      <a:pt x="5654" y="171388"/>
                      <a:pt x="4959" y="171293"/>
                    </a:cubicBezTo>
                    <a:cubicBezTo>
                      <a:pt x="1235" y="170169"/>
                      <a:pt x="-880" y="166245"/>
                      <a:pt x="235" y="162511"/>
                    </a:cubicBezTo>
                    <a:cubicBezTo>
                      <a:pt x="254" y="162454"/>
                      <a:pt x="273" y="162397"/>
                      <a:pt x="292" y="162340"/>
                    </a:cubicBezTo>
                    <a:cubicBezTo>
                      <a:pt x="24028" y="87016"/>
                      <a:pt x="81606" y="27113"/>
                      <a:pt x="155930" y="415"/>
                    </a:cubicBezTo>
                    <a:cubicBezTo>
                      <a:pt x="159578" y="-1100"/>
                      <a:pt x="163750" y="634"/>
                      <a:pt x="165265" y="4282"/>
                    </a:cubicBezTo>
                    <a:cubicBezTo>
                      <a:pt x="165331" y="4453"/>
                      <a:pt x="165398" y="4625"/>
                      <a:pt x="165455" y="4796"/>
                    </a:cubicBezTo>
                    <a:cubicBezTo>
                      <a:pt x="167046" y="8292"/>
                      <a:pt x="165503" y="12416"/>
                      <a:pt x="162007" y="14007"/>
                    </a:cubicBezTo>
                    <a:cubicBezTo>
                      <a:pt x="161731" y="14131"/>
                      <a:pt x="161455" y="14235"/>
                      <a:pt x="161169" y="14321"/>
                    </a:cubicBezTo>
                    <a:cubicBezTo>
                      <a:pt x="91141" y="39467"/>
                      <a:pt x="36839" y="95817"/>
                      <a:pt x="14293" y="166721"/>
                    </a:cubicBezTo>
                    <a:cubicBezTo>
                      <a:pt x="13160" y="169683"/>
                      <a:pt x="10217" y="171541"/>
                      <a:pt x="7054" y="17129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917F56F-4723-4513-A185-51E7AB719339}"/>
                  </a:ext>
                </a:extLst>
              </p:cNvPr>
              <p:cNvSpPr/>
              <p:nvPr/>
            </p:nvSpPr>
            <p:spPr>
              <a:xfrm>
                <a:off x="2839326" y="1777075"/>
                <a:ext cx="287380" cy="56265"/>
              </a:xfrm>
              <a:custGeom>
                <a:avLst/>
                <a:gdLst>
                  <a:gd name="connsiteX0" fmla="*/ 143391 w 287380"/>
                  <a:gd name="connsiteY0" fmla="*/ 56132 h 56265"/>
                  <a:gd name="connsiteX1" fmla="*/ 2897 w 287380"/>
                  <a:gd name="connsiteY1" fmla="*/ 13270 h 56265"/>
                  <a:gd name="connsiteX2" fmla="*/ 992 w 287380"/>
                  <a:gd name="connsiteY2" fmla="*/ 3745 h 56265"/>
                  <a:gd name="connsiteX3" fmla="*/ 10517 w 287380"/>
                  <a:gd name="connsiteY3" fmla="*/ 1840 h 56265"/>
                  <a:gd name="connsiteX4" fmla="*/ 276741 w 287380"/>
                  <a:gd name="connsiteY4" fmla="*/ 983 h 56265"/>
                  <a:gd name="connsiteX5" fmla="*/ 286266 w 287380"/>
                  <a:gd name="connsiteY5" fmla="*/ 2792 h 56265"/>
                  <a:gd name="connsiteX6" fmla="*/ 284456 w 287380"/>
                  <a:gd name="connsiteY6" fmla="*/ 12317 h 56265"/>
                  <a:gd name="connsiteX7" fmla="*/ 143391 w 287380"/>
                  <a:gd name="connsiteY7" fmla="*/ 56132 h 5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380" h="56265">
                    <a:moveTo>
                      <a:pt x="143391" y="56132"/>
                    </a:moveTo>
                    <a:cubicBezTo>
                      <a:pt x="93327" y="56190"/>
                      <a:pt x="44397" y="41254"/>
                      <a:pt x="2897" y="13270"/>
                    </a:cubicBezTo>
                    <a:cubicBezTo>
                      <a:pt x="-132" y="11079"/>
                      <a:pt x="-961" y="6926"/>
                      <a:pt x="992" y="3745"/>
                    </a:cubicBezTo>
                    <a:cubicBezTo>
                      <a:pt x="3154" y="678"/>
                      <a:pt x="7345" y="-160"/>
                      <a:pt x="10517" y="1840"/>
                    </a:cubicBezTo>
                    <a:cubicBezTo>
                      <a:pt x="91089" y="56009"/>
                      <a:pt x="196521" y="55666"/>
                      <a:pt x="276741" y="983"/>
                    </a:cubicBezTo>
                    <a:cubicBezTo>
                      <a:pt x="279893" y="-1037"/>
                      <a:pt x="284075" y="-246"/>
                      <a:pt x="286266" y="2792"/>
                    </a:cubicBezTo>
                    <a:cubicBezTo>
                      <a:pt x="288190" y="5964"/>
                      <a:pt x="287409" y="10079"/>
                      <a:pt x="284456" y="12317"/>
                    </a:cubicBezTo>
                    <a:cubicBezTo>
                      <a:pt x="242898" y="40750"/>
                      <a:pt x="193749" y="56018"/>
                      <a:pt x="143391" y="561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232F1BD2-80C5-40F0-989A-5DAFFFC44B74}"/>
                  </a:ext>
                </a:extLst>
              </p:cNvPr>
              <p:cNvSpPr/>
              <p:nvPr/>
            </p:nvSpPr>
            <p:spPr>
              <a:xfrm>
                <a:off x="2880672" y="1392524"/>
                <a:ext cx="204025" cy="118395"/>
              </a:xfrm>
              <a:custGeom>
                <a:avLst/>
                <a:gdLst>
                  <a:gd name="connsiteX0" fmla="*/ 197009 w 204025"/>
                  <a:gd name="connsiteY0" fmla="*/ 118262 h 118395"/>
                  <a:gd name="connsiteX1" fmla="*/ 7081 w 204025"/>
                  <a:gd name="connsiteY1" fmla="*/ 118262 h 118395"/>
                  <a:gd name="connsiteX2" fmla="*/ -63 w 204025"/>
                  <a:gd name="connsiteY2" fmla="*/ 111119 h 118395"/>
                  <a:gd name="connsiteX3" fmla="*/ -63 w 204025"/>
                  <a:gd name="connsiteY3" fmla="*/ 57017 h 118395"/>
                  <a:gd name="connsiteX4" fmla="*/ 52515 w 204025"/>
                  <a:gd name="connsiteY4" fmla="*/ -133 h 118395"/>
                  <a:gd name="connsiteX5" fmla="*/ 151385 w 204025"/>
                  <a:gd name="connsiteY5" fmla="*/ -133 h 118395"/>
                  <a:gd name="connsiteX6" fmla="*/ 203962 w 204025"/>
                  <a:gd name="connsiteY6" fmla="*/ 57017 h 118395"/>
                  <a:gd name="connsiteX7" fmla="*/ 203962 w 204025"/>
                  <a:gd name="connsiteY7" fmla="*/ 111119 h 118395"/>
                  <a:gd name="connsiteX8" fmla="*/ 197009 w 204025"/>
                  <a:gd name="connsiteY8" fmla="*/ 118262 h 118395"/>
                  <a:gd name="connsiteX9" fmla="*/ 14225 w 204025"/>
                  <a:gd name="connsiteY9" fmla="*/ 103975 h 118395"/>
                  <a:gd name="connsiteX10" fmla="*/ 189866 w 204025"/>
                  <a:gd name="connsiteY10" fmla="*/ 103975 h 118395"/>
                  <a:gd name="connsiteX11" fmla="*/ 189866 w 204025"/>
                  <a:gd name="connsiteY11" fmla="*/ 57493 h 118395"/>
                  <a:gd name="connsiteX12" fmla="*/ 151766 w 204025"/>
                  <a:gd name="connsiteY12" fmla="*/ 13964 h 118395"/>
                  <a:gd name="connsiteX13" fmla="*/ 52610 w 204025"/>
                  <a:gd name="connsiteY13" fmla="*/ 13964 h 118395"/>
                  <a:gd name="connsiteX14" fmla="*/ 14510 w 204025"/>
                  <a:gd name="connsiteY14" fmla="*/ 57493 h 118395"/>
                  <a:gd name="connsiteX15" fmla="*/ 14510 w 204025"/>
                  <a:gd name="connsiteY15" fmla="*/ 103975 h 11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4025" h="118395">
                    <a:moveTo>
                      <a:pt x="197009" y="118262"/>
                    </a:moveTo>
                    <a:lnTo>
                      <a:pt x="7081" y="118262"/>
                    </a:lnTo>
                    <a:cubicBezTo>
                      <a:pt x="3138" y="118262"/>
                      <a:pt x="-63" y="115062"/>
                      <a:pt x="-63" y="111119"/>
                    </a:cubicBezTo>
                    <a:lnTo>
                      <a:pt x="-63" y="57017"/>
                    </a:lnTo>
                    <a:cubicBezTo>
                      <a:pt x="889" y="29870"/>
                      <a:pt x="23559" y="-133"/>
                      <a:pt x="52515" y="-133"/>
                    </a:cubicBezTo>
                    <a:lnTo>
                      <a:pt x="151385" y="-133"/>
                    </a:lnTo>
                    <a:cubicBezTo>
                      <a:pt x="179960" y="-133"/>
                      <a:pt x="203010" y="30061"/>
                      <a:pt x="203962" y="57017"/>
                    </a:cubicBezTo>
                    <a:lnTo>
                      <a:pt x="203962" y="111119"/>
                    </a:lnTo>
                    <a:cubicBezTo>
                      <a:pt x="203962" y="114995"/>
                      <a:pt x="200876" y="118158"/>
                      <a:pt x="197009" y="118262"/>
                    </a:cubicBezTo>
                    <a:close/>
                    <a:moveTo>
                      <a:pt x="14225" y="103975"/>
                    </a:moveTo>
                    <a:lnTo>
                      <a:pt x="189866" y="103975"/>
                    </a:lnTo>
                    <a:lnTo>
                      <a:pt x="189866" y="57493"/>
                    </a:lnTo>
                    <a:cubicBezTo>
                      <a:pt x="189103" y="37300"/>
                      <a:pt x="172339" y="13964"/>
                      <a:pt x="151766" y="13964"/>
                    </a:cubicBezTo>
                    <a:lnTo>
                      <a:pt x="52610" y="13964"/>
                    </a:lnTo>
                    <a:cubicBezTo>
                      <a:pt x="31941" y="13964"/>
                      <a:pt x="15082" y="37300"/>
                      <a:pt x="14510" y="57493"/>
                    </a:cubicBezTo>
                    <a:lnTo>
                      <a:pt x="14510" y="10397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B98020F-512A-42C1-83DF-BACDABA8FE15}"/>
                  </a:ext>
                </a:extLst>
              </p:cNvPr>
              <p:cNvSpPr/>
              <p:nvPr/>
            </p:nvSpPr>
            <p:spPr>
              <a:xfrm>
                <a:off x="2930297" y="1279081"/>
                <a:ext cx="104965" cy="104965"/>
              </a:xfrm>
              <a:custGeom>
                <a:avLst/>
                <a:gdLst>
                  <a:gd name="connsiteX0" fmla="*/ 52420 w 104965"/>
                  <a:gd name="connsiteY0" fmla="*/ 104832 h 104965"/>
                  <a:gd name="connsiteX1" fmla="*/ -63 w 104965"/>
                  <a:gd name="connsiteY1" fmla="*/ 52349 h 104965"/>
                  <a:gd name="connsiteX2" fmla="*/ 52420 w 104965"/>
                  <a:gd name="connsiteY2" fmla="*/ -133 h 104965"/>
                  <a:gd name="connsiteX3" fmla="*/ 104903 w 104965"/>
                  <a:gd name="connsiteY3" fmla="*/ 52349 h 104965"/>
                  <a:gd name="connsiteX4" fmla="*/ 52420 w 104965"/>
                  <a:gd name="connsiteY4" fmla="*/ 104832 h 104965"/>
                  <a:gd name="connsiteX5" fmla="*/ 52420 w 104965"/>
                  <a:gd name="connsiteY5" fmla="*/ 14154 h 104965"/>
                  <a:gd name="connsiteX6" fmla="*/ 14320 w 104965"/>
                  <a:gd name="connsiteY6" fmla="*/ 52254 h 104965"/>
                  <a:gd name="connsiteX7" fmla="*/ 52420 w 104965"/>
                  <a:gd name="connsiteY7" fmla="*/ 90354 h 104965"/>
                  <a:gd name="connsiteX8" fmla="*/ 90520 w 104965"/>
                  <a:gd name="connsiteY8" fmla="*/ 52254 h 104965"/>
                  <a:gd name="connsiteX9" fmla="*/ 52420 w 104965"/>
                  <a:gd name="connsiteY9" fmla="*/ 14440 h 10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965" h="104965">
                    <a:moveTo>
                      <a:pt x="52420" y="104832"/>
                    </a:moveTo>
                    <a:cubicBezTo>
                      <a:pt x="23435" y="104832"/>
                      <a:pt x="-63" y="81334"/>
                      <a:pt x="-63" y="52349"/>
                    </a:cubicBezTo>
                    <a:cubicBezTo>
                      <a:pt x="-63" y="23365"/>
                      <a:pt x="23435" y="-133"/>
                      <a:pt x="52420" y="-133"/>
                    </a:cubicBezTo>
                    <a:cubicBezTo>
                      <a:pt x="81405" y="-133"/>
                      <a:pt x="104903" y="23365"/>
                      <a:pt x="104903" y="52349"/>
                    </a:cubicBezTo>
                    <a:cubicBezTo>
                      <a:pt x="104903" y="81334"/>
                      <a:pt x="81405" y="104832"/>
                      <a:pt x="52420" y="104832"/>
                    </a:cubicBezTo>
                    <a:close/>
                    <a:moveTo>
                      <a:pt x="52420" y="14154"/>
                    </a:moveTo>
                    <a:cubicBezTo>
                      <a:pt x="31379" y="14154"/>
                      <a:pt x="14320" y="31213"/>
                      <a:pt x="14320" y="52254"/>
                    </a:cubicBezTo>
                    <a:cubicBezTo>
                      <a:pt x="14320" y="73295"/>
                      <a:pt x="31379" y="90354"/>
                      <a:pt x="52420" y="90354"/>
                    </a:cubicBezTo>
                    <a:cubicBezTo>
                      <a:pt x="73461" y="90354"/>
                      <a:pt x="90520" y="73295"/>
                      <a:pt x="90520" y="52254"/>
                    </a:cubicBezTo>
                    <a:cubicBezTo>
                      <a:pt x="90367" y="31328"/>
                      <a:pt x="73346" y="14440"/>
                      <a:pt x="52420" y="1444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139AFBD5-93E0-47EE-B676-2DC44441BE98}"/>
                  </a:ext>
                </a:extLst>
              </p:cNvPr>
              <p:cNvSpPr/>
              <p:nvPr/>
            </p:nvSpPr>
            <p:spPr>
              <a:xfrm>
                <a:off x="3057075" y="1632459"/>
                <a:ext cx="204025" cy="118395"/>
              </a:xfrm>
              <a:custGeom>
                <a:avLst/>
                <a:gdLst>
                  <a:gd name="connsiteX0" fmla="*/ 197009 w 204025"/>
                  <a:gd name="connsiteY0" fmla="*/ 118262 h 118395"/>
                  <a:gd name="connsiteX1" fmla="*/ 7081 w 204025"/>
                  <a:gd name="connsiteY1" fmla="*/ 118262 h 118395"/>
                  <a:gd name="connsiteX2" fmla="*/ -63 w 204025"/>
                  <a:gd name="connsiteY2" fmla="*/ 111119 h 118395"/>
                  <a:gd name="connsiteX3" fmla="*/ -63 w 204025"/>
                  <a:gd name="connsiteY3" fmla="*/ 57017 h 118395"/>
                  <a:gd name="connsiteX4" fmla="*/ 52515 w 204025"/>
                  <a:gd name="connsiteY4" fmla="*/ -133 h 118395"/>
                  <a:gd name="connsiteX5" fmla="*/ 151385 w 204025"/>
                  <a:gd name="connsiteY5" fmla="*/ -133 h 118395"/>
                  <a:gd name="connsiteX6" fmla="*/ 203963 w 204025"/>
                  <a:gd name="connsiteY6" fmla="*/ 57017 h 118395"/>
                  <a:gd name="connsiteX7" fmla="*/ 203963 w 204025"/>
                  <a:gd name="connsiteY7" fmla="*/ 111119 h 118395"/>
                  <a:gd name="connsiteX8" fmla="*/ 197009 w 204025"/>
                  <a:gd name="connsiteY8" fmla="*/ 118262 h 118395"/>
                  <a:gd name="connsiteX9" fmla="*/ 14510 w 204025"/>
                  <a:gd name="connsiteY9" fmla="*/ 103499 h 118395"/>
                  <a:gd name="connsiteX10" fmla="*/ 190151 w 204025"/>
                  <a:gd name="connsiteY10" fmla="*/ 103499 h 118395"/>
                  <a:gd name="connsiteX11" fmla="*/ 190151 w 204025"/>
                  <a:gd name="connsiteY11" fmla="*/ 57017 h 118395"/>
                  <a:gd name="connsiteX12" fmla="*/ 152051 w 204025"/>
                  <a:gd name="connsiteY12" fmla="*/ 13487 h 118395"/>
                  <a:gd name="connsiteX13" fmla="*/ 52610 w 204025"/>
                  <a:gd name="connsiteY13" fmla="*/ 13487 h 118395"/>
                  <a:gd name="connsiteX14" fmla="*/ 14510 w 204025"/>
                  <a:gd name="connsiteY14" fmla="*/ 57112 h 118395"/>
                  <a:gd name="connsiteX15" fmla="*/ 14510 w 204025"/>
                  <a:gd name="connsiteY15" fmla="*/ 103499 h 11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4025" h="118395">
                    <a:moveTo>
                      <a:pt x="197009" y="118262"/>
                    </a:moveTo>
                    <a:lnTo>
                      <a:pt x="7081" y="118262"/>
                    </a:lnTo>
                    <a:cubicBezTo>
                      <a:pt x="3138" y="118262"/>
                      <a:pt x="-63" y="115062"/>
                      <a:pt x="-63" y="111119"/>
                    </a:cubicBezTo>
                    <a:lnTo>
                      <a:pt x="-63" y="57017"/>
                    </a:lnTo>
                    <a:cubicBezTo>
                      <a:pt x="890" y="29966"/>
                      <a:pt x="23559" y="-133"/>
                      <a:pt x="52515" y="-133"/>
                    </a:cubicBezTo>
                    <a:lnTo>
                      <a:pt x="151385" y="-133"/>
                    </a:lnTo>
                    <a:cubicBezTo>
                      <a:pt x="179960" y="-133"/>
                      <a:pt x="203010" y="30156"/>
                      <a:pt x="203963" y="57017"/>
                    </a:cubicBezTo>
                    <a:lnTo>
                      <a:pt x="203963" y="111119"/>
                    </a:lnTo>
                    <a:cubicBezTo>
                      <a:pt x="203963" y="114995"/>
                      <a:pt x="200877" y="118158"/>
                      <a:pt x="197009" y="118262"/>
                    </a:cubicBezTo>
                    <a:close/>
                    <a:moveTo>
                      <a:pt x="14510" y="103499"/>
                    </a:moveTo>
                    <a:lnTo>
                      <a:pt x="190151" y="103499"/>
                    </a:lnTo>
                    <a:lnTo>
                      <a:pt x="190151" y="57017"/>
                    </a:lnTo>
                    <a:cubicBezTo>
                      <a:pt x="189389" y="36919"/>
                      <a:pt x="172530" y="13487"/>
                      <a:pt x="152051" y="13487"/>
                    </a:cubicBezTo>
                    <a:lnTo>
                      <a:pt x="52610" y="13487"/>
                    </a:lnTo>
                    <a:cubicBezTo>
                      <a:pt x="31846" y="13487"/>
                      <a:pt x="14987" y="36919"/>
                      <a:pt x="14510" y="57112"/>
                    </a:cubicBezTo>
                    <a:lnTo>
                      <a:pt x="14510" y="10349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FFC91733-A5D8-4872-B41D-055479BCC894}"/>
                  </a:ext>
                </a:extLst>
              </p:cNvPr>
              <p:cNvSpPr/>
              <p:nvPr/>
            </p:nvSpPr>
            <p:spPr>
              <a:xfrm>
                <a:off x="3106509" y="1518444"/>
                <a:ext cx="105156" cy="105156"/>
              </a:xfrm>
              <a:custGeom>
                <a:avLst/>
                <a:gdLst>
                  <a:gd name="connsiteX0" fmla="*/ 52610 w 105156"/>
                  <a:gd name="connsiteY0" fmla="*/ 105023 h 105156"/>
                  <a:gd name="connsiteX1" fmla="*/ -63 w 105156"/>
                  <a:gd name="connsiteY1" fmla="*/ 52540 h 105156"/>
                  <a:gd name="connsiteX2" fmla="*/ 52420 w 105156"/>
                  <a:gd name="connsiteY2" fmla="*/ -133 h 105156"/>
                  <a:gd name="connsiteX3" fmla="*/ 105093 w 105156"/>
                  <a:gd name="connsiteY3" fmla="*/ 52350 h 105156"/>
                  <a:gd name="connsiteX4" fmla="*/ 105093 w 105156"/>
                  <a:gd name="connsiteY4" fmla="*/ 52540 h 105156"/>
                  <a:gd name="connsiteX5" fmla="*/ 52610 w 105156"/>
                  <a:gd name="connsiteY5" fmla="*/ 105023 h 105156"/>
                  <a:gd name="connsiteX6" fmla="*/ 52610 w 105156"/>
                  <a:gd name="connsiteY6" fmla="*/ 14250 h 105156"/>
                  <a:gd name="connsiteX7" fmla="*/ 14510 w 105156"/>
                  <a:gd name="connsiteY7" fmla="*/ 52350 h 105156"/>
                  <a:gd name="connsiteX8" fmla="*/ 52610 w 105156"/>
                  <a:gd name="connsiteY8" fmla="*/ 90450 h 105156"/>
                  <a:gd name="connsiteX9" fmla="*/ 90710 w 105156"/>
                  <a:gd name="connsiteY9" fmla="*/ 52350 h 105156"/>
                  <a:gd name="connsiteX10" fmla="*/ 52610 w 105156"/>
                  <a:gd name="connsiteY10" fmla="*/ 14250 h 1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156" h="105156">
                    <a:moveTo>
                      <a:pt x="52610" y="105023"/>
                    </a:moveTo>
                    <a:cubicBezTo>
                      <a:pt x="23569" y="105080"/>
                      <a:pt x="-6" y="81582"/>
                      <a:pt x="-63" y="52540"/>
                    </a:cubicBezTo>
                    <a:cubicBezTo>
                      <a:pt x="-110" y="23498"/>
                      <a:pt x="23378" y="-76"/>
                      <a:pt x="52420" y="-133"/>
                    </a:cubicBezTo>
                    <a:cubicBezTo>
                      <a:pt x="81462" y="-190"/>
                      <a:pt x="105046" y="23308"/>
                      <a:pt x="105093" y="52350"/>
                    </a:cubicBezTo>
                    <a:cubicBezTo>
                      <a:pt x="105093" y="52416"/>
                      <a:pt x="105093" y="52473"/>
                      <a:pt x="105093" y="52540"/>
                    </a:cubicBezTo>
                    <a:cubicBezTo>
                      <a:pt x="105046" y="81506"/>
                      <a:pt x="81576" y="104975"/>
                      <a:pt x="52610" y="105023"/>
                    </a:cubicBezTo>
                    <a:close/>
                    <a:moveTo>
                      <a:pt x="52610" y="14250"/>
                    </a:moveTo>
                    <a:cubicBezTo>
                      <a:pt x="31570" y="14250"/>
                      <a:pt x="14510" y="31309"/>
                      <a:pt x="14510" y="52350"/>
                    </a:cubicBezTo>
                    <a:cubicBezTo>
                      <a:pt x="14510" y="73390"/>
                      <a:pt x="31570" y="90450"/>
                      <a:pt x="52610" y="90450"/>
                    </a:cubicBezTo>
                    <a:cubicBezTo>
                      <a:pt x="73651" y="90450"/>
                      <a:pt x="90710" y="73390"/>
                      <a:pt x="90710" y="52350"/>
                    </a:cubicBezTo>
                    <a:cubicBezTo>
                      <a:pt x="90710" y="31309"/>
                      <a:pt x="73651" y="14250"/>
                      <a:pt x="52610" y="142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9E51B5A-4F5F-498F-8CC5-23239FC0FDE0}"/>
                  </a:ext>
                </a:extLst>
              </p:cNvPr>
              <p:cNvSpPr/>
              <p:nvPr/>
            </p:nvSpPr>
            <p:spPr>
              <a:xfrm>
                <a:off x="2706554" y="1632459"/>
                <a:ext cx="203930" cy="118395"/>
              </a:xfrm>
              <a:custGeom>
                <a:avLst/>
                <a:gdLst>
                  <a:gd name="connsiteX0" fmla="*/ 197581 w 203930"/>
                  <a:gd name="connsiteY0" fmla="*/ 118262 h 118395"/>
                  <a:gd name="connsiteX1" fmla="*/ 7081 w 203930"/>
                  <a:gd name="connsiteY1" fmla="*/ 118262 h 118395"/>
                  <a:gd name="connsiteX2" fmla="*/ -63 w 203930"/>
                  <a:gd name="connsiteY2" fmla="*/ 111119 h 118395"/>
                  <a:gd name="connsiteX3" fmla="*/ -63 w 203930"/>
                  <a:gd name="connsiteY3" fmla="*/ 67780 h 118395"/>
                  <a:gd name="connsiteX4" fmla="*/ -63 w 203930"/>
                  <a:gd name="connsiteY4" fmla="*/ 57017 h 118395"/>
                  <a:gd name="connsiteX5" fmla="*/ 52420 w 203930"/>
                  <a:gd name="connsiteY5" fmla="*/ -133 h 118395"/>
                  <a:gd name="connsiteX6" fmla="*/ 151385 w 203930"/>
                  <a:gd name="connsiteY6" fmla="*/ -133 h 118395"/>
                  <a:gd name="connsiteX7" fmla="*/ 203867 w 203930"/>
                  <a:gd name="connsiteY7" fmla="*/ 57017 h 118395"/>
                  <a:gd name="connsiteX8" fmla="*/ 203867 w 203930"/>
                  <a:gd name="connsiteY8" fmla="*/ 64256 h 118395"/>
                  <a:gd name="connsiteX9" fmla="*/ 203867 w 203930"/>
                  <a:gd name="connsiteY9" fmla="*/ 111119 h 118395"/>
                  <a:gd name="connsiteX10" fmla="*/ 197581 w 203930"/>
                  <a:gd name="connsiteY10" fmla="*/ 118262 h 118395"/>
                  <a:gd name="connsiteX11" fmla="*/ 14701 w 203930"/>
                  <a:gd name="connsiteY11" fmla="*/ 103975 h 118395"/>
                  <a:gd name="connsiteX12" fmla="*/ 190437 w 203930"/>
                  <a:gd name="connsiteY12" fmla="*/ 103975 h 118395"/>
                  <a:gd name="connsiteX13" fmla="*/ 190437 w 203930"/>
                  <a:gd name="connsiteY13" fmla="*/ 57493 h 118395"/>
                  <a:gd name="connsiteX14" fmla="*/ 152337 w 203930"/>
                  <a:gd name="connsiteY14" fmla="*/ 13964 h 118395"/>
                  <a:gd name="connsiteX15" fmla="*/ 53087 w 203930"/>
                  <a:gd name="connsiteY15" fmla="*/ 13964 h 118395"/>
                  <a:gd name="connsiteX16" fmla="*/ 14987 w 203930"/>
                  <a:gd name="connsiteY16" fmla="*/ 57588 h 118395"/>
                  <a:gd name="connsiteX17" fmla="*/ 14987 w 203930"/>
                  <a:gd name="connsiteY17" fmla="*/ 67780 h 11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3930" h="118395">
                    <a:moveTo>
                      <a:pt x="197581" y="118262"/>
                    </a:moveTo>
                    <a:lnTo>
                      <a:pt x="7081" y="118262"/>
                    </a:lnTo>
                    <a:cubicBezTo>
                      <a:pt x="3157" y="118215"/>
                      <a:pt x="-15" y="115043"/>
                      <a:pt x="-63" y="111119"/>
                    </a:cubicBezTo>
                    <a:lnTo>
                      <a:pt x="-63" y="67780"/>
                    </a:lnTo>
                    <a:cubicBezTo>
                      <a:pt x="-63" y="67780"/>
                      <a:pt x="-63" y="57302"/>
                      <a:pt x="-63" y="57017"/>
                    </a:cubicBezTo>
                    <a:cubicBezTo>
                      <a:pt x="890" y="29966"/>
                      <a:pt x="23464" y="-133"/>
                      <a:pt x="52420" y="-133"/>
                    </a:cubicBezTo>
                    <a:lnTo>
                      <a:pt x="151385" y="-133"/>
                    </a:lnTo>
                    <a:cubicBezTo>
                      <a:pt x="179960" y="-133"/>
                      <a:pt x="202915" y="30156"/>
                      <a:pt x="203867" y="57017"/>
                    </a:cubicBezTo>
                    <a:lnTo>
                      <a:pt x="203867" y="64256"/>
                    </a:lnTo>
                    <a:lnTo>
                      <a:pt x="203867" y="111119"/>
                    </a:lnTo>
                    <a:cubicBezTo>
                      <a:pt x="203848" y="114738"/>
                      <a:pt x="201162" y="117786"/>
                      <a:pt x="197581" y="118262"/>
                    </a:cubicBezTo>
                    <a:close/>
                    <a:moveTo>
                      <a:pt x="14701" y="103975"/>
                    </a:moveTo>
                    <a:lnTo>
                      <a:pt x="190437" y="103975"/>
                    </a:lnTo>
                    <a:lnTo>
                      <a:pt x="190437" y="57493"/>
                    </a:lnTo>
                    <a:cubicBezTo>
                      <a:pt x="189770" y="37395"/>
                      <a:pt x="172911" y="13964"/>
                      <a:pt x="152337" y="13964"/>
                    </a:cubicBezTo>
                    <a:lnTo>
                      <a:pt x="53087" y="13964"/>
                    </a:lnTo>
                    <a:cubicBezTo>
                      <a:pt x="32417" y="13964"/>
                      <a:pt x="15558" y="37395"/>
                      <a:pt x="14987" y="57588"/>
                    </a:cubicBezTo>
                    <a:cubicBezTo>
                      <a:pt x="14987" y="57588"/>
                      <a:pt x="14987" y="67113"/>
                      <a:pt x="14987" y="677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36AA50F8-7086-4E40-A882-51BB737BA4F3}"/>
                  </a:ext>
                </a:extLst>
              </p:cNvPr>
              <p:cNvSpPr/>
              <p:nvPr/>
            </p:nvSpPr>
            <p:spPr>
              <a:xfrm>
                <a:off x="2756561" y="1518445"/>
                <a:ext cx="105155" cy="105155"/>
              </a:xfrm>
              <a:custGeom>
                <a:avLst/>
                <a:gdLst>
                  <a:gd name="connsiteX0" fmla="*/ 52515 w 105155"/>
                  <a:gd name="connsiteY0" fmla="*/ 105023 h 105155"/>
                  <a:gd name="connsiteX1" fmla="*/ -63 w 105155"/>
                  <a:gd name="connsiteY1" fmla="*/ 52445 h 105155"/>
                  <a:gd name="connsiteX2" fmla="*/ 52515 w 105155"/>
                  <a:gd name="connsiteY2" fmla="*/ -133 h 105155"/>
                  <a:gd name="connsiteX3" fmla="*/ 105093 w 105155"/>
                  <a:gd name="connsiteY3" fmla="*/ 52445 h 105155"/>
                  <a:gd name="connsiteX4" fmla="*/ 105093 w 105155"/>
                  <a:gd name="connsiteY4" fmla="*/ 52540 h 105155"/>
                  <a:gd name="connsiteX5" fmla="*/ 52515 w 105155"/>
                  <a:gd name="connsiteY5" fmla="*/ 105023 h 105155"/>
                  <a:gd name="connsiteX6" fmla="*/ 52515 w 105155"/>
                  <a:gd name="connsiteY6" fmla="*/ 14249 h 105155"/>
                  <a:gd name="connsiteX7" fmla="*/ 14415 w 105155"/>
                  <a:gd name="connsiteY7" fmla="*/ 52349 h 105155"/>
                  <a:gd name="connsiteX8" fmla="*/ 52515 w 105155"/>
                  <a:gd name="connsiteY8" fmla="*/ 90449 h 105155"/>
                  <a:gd name="connsiteX9" fmla="*/ 90615 w 105155"/>
                  <a:gd name="connsiteY9" fmla="*/ 52349 h 105155"/>
                  <a:gd name="connsiteX10" fmla="*/ 52515 w 105155"/>
                  <a:gd name="connsiteY10" fmla="*/ 14249 h 10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155" h="105155">
                    <a:moveTo>
                      <a:pt x="52515" y="105023"/>
                    </a:moveTo>
                    <a:cubicBezTo>
                      <a:pt x="23473" y="105023"/>
                      <a:pt x="-63" y="81486"/>
                      <a:pt x="-63" y="52445"/>
                    </a:cubicBezTo>
                    <a:cubicBezTo>
                      <a:pt x="-63" y="23403"/>
                      <a:pt x="23473" y="-133"/>
                      <a:pt x="52515" y="-133"/>
                    </a:cubicBezTo>
                    <a:cubicBezTo>
                      <a:pt x="81557" y="-133"/>
                      <a:pt x="105093" y="23403"/>
                      <a:pt x="105093" y="52445"/>
                    </a:cubicBezTo>
                    <a:cubicBezTo>
                      <a:pt x="105093" y="52473"/>
                      <a:pt x="105093" y="52511"/>
                      <a:pt x="105093" y="52540"/>
                    </a:cubicBezTo>
                    <a:cubicBezTo>
                      <a:pt x="105036" y="81544"/>
                      <a:pt x="81518" y="105023"/>
                      <a:pt x="52515" y="105023"/>
                    </a:cubicBezTo>
                    <a:close/>
                    <a:moveTo>
                      <a:pt x="52515" y="14249"/>
                    </a:moveTo>
                    <a:cubicBezTo>
                      <a:pt x="31474" y="14249"/>
                      <a:pt x="14415" y="31309"/>
                      <a:pt x="14415" y="52349"/>
                    </a:cubicBezTo>
                    <a:cubicBezTo>
                      <a:pt x="14415" y="73390"/>
                      <a:pt x="31474" y="90449"/>
                      <a:pt x="52515" y="90449"/>
                    </a:cubicBezTo>
                    <a:cubicBezTo>
                      <a:pt x="73556" y="90449"/>
                      <a:pt x="90615" y="73390"/>
                      <a:pt x="90615" y="52349"/>
                    </a:cubicBezTo>
                    <a:cubicBezTo>
                      <a:pt x="90615" y="31309"/>
                      <a:pt x="73556" y="14249"/>
                      <a:pt x="52515" y="142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459C0A59-3989-4663-9B82-89361D0ED977}"/>
                </a:ext>
              </a:extLst>
            </p:cNvPr>
            <p:cNvGrpSpPr/>
            <p:nvPr/>
          </p:nvGrpSpPr>
          <p:grpSpPr>
            <a:xfrm>
              <a:off x="3582474" y="1277176"/>
              <a:ext cx="554450" cy="553117"/>
              <a:chOff x="3582474" y="1277176"/>
              <a:chExt cx="554450" cy="553117"/>
            </a:xfrm>
          </p:grpSpPr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AD8AD07-D249-4B06-9FC5-E26B136D7F98}"/>
                  </a:ext>
                </a:extLst>
              </p:cNvPr>
              <p:cNvSpPr/>
              <p:nvPr/>
            </p:nvSpPr>
            <p:spPr>
              <a:xfrm>
                <a:off x="4012242" y="1452436"/>
                <a:ext cx="124682" cy="204216"/>
              </a:xfrm>
              <a:custGeom>
                <a:avLst/>
                <a:gdLst>
                  <a:gd name="connsiteX0" fmla="*/ 102236 w 124682"/>
                  <a:gd name="connsiteY0" fmla="*/ 204083 h 204216"/>
                  <a:gd name="connsiteX1" fmla="*/ 95187 w 124682"/>
                  <a:gd name="connsiteY1" fmla="*/ 198368 h 204216"/>
                  <a:gd name="connsiteX2" fmla="*/ 100807 w 124682"/>
                  <a:gd name="connsiteY2" fmla="*/ 189986 h 204216"/>
                  <a:gd name="connsiteX3" fmla="*/ 110332 w 124682"/>
                  <a:gd name="connsiteY3" fmla="*/ 177889 h 204216"/>
                  <a:gd name="connsiteX4" fmla="*/ 110332 w 124682"/>
                  <a:gd name="connsiteY4" fmla="*/ 55778 h 204216"/>
                  <a:gd name="connsiteX5" fmla="*/ 73756 w 124682"/>
                  <a:gd name="connsiteY5" fmla="*/ 14154 h 204216"/>
                  <a:gd name="connsiteX6" fmla="*/ 7081 w 124682"/>
                  <a:gd name="connsiteY6" fmla="*/ 14154 h 204216"/>
                  <a:gd name="connsiteX7" fmla="*/ -63 w 124682"/>
                  <a:gd name="connsiteY7" fmla="*/ 7010 h 204216"/>
                  <a:gd name="connsiteX8" fmla="*/ 7081 w 124682"/>
                  <a:gd name="connsiteY8" fmla="*/ -133 h 204216"/>
                  <a:gd name="connsiteX9" fmla="*/ 73756 w 124682"/>
                  <a:gd name="connsiteY9" fmla="*/ -133 h 204216"/>
                  <a:gd name="connsiteX10" fmla="*/ 124619 w 124682"/>
                  <a:gd name="connsiteY10" fmla="*/ 55302 h 204216"/>
                  <a:gd name="connsiteX11" fmla="*/ 124619 w 124682"/>
                  <a:gd name="connsiteY11" fmla="*/ 177889 h 204216"/>
                  <a:gd name="connsiteX12" fmla="*/ 103378 w 124682"/>
                  <a:gd name="connsiteY12" fmla="*/ 203988 h 20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682" h="204216">
                    <a:moveTo>
                      <a:pt x="102236" y="204083"/>
                    </a:moveTo>
                    <a:cubicBezTo>
                      <a:pt x="98835" y="204073"/>
                      <a:pt x="95902" y="201692"/>
                      <a:pt x="95187" y="198368"/>
                    </a:cubicBezTo>
                    <a:cubicBezTo>
                      <a:pt x="94425" y="194501"/>
                      <a:pt x="96940" y="190748"/>
                      <a:pt x="100807" y="189986"/>
                    </a:cubicBezTo>
                    <a:cubicBezTo>
                      <a:pt x="106408" y="188662"/>
                      <a:pt x="110351" y="183642"/>
                      <a:pt x="110332" y="177889"/>
                    </a:cubicBezTo>
                    <a:lnTo>
                      <a:pt x="110332" y="55778"/>
                    </a:lnTo>
                    <a:cubicBezTo>
                      <a:pt x="109665" y="36728"/>
                      <a:pt x="93568" y="14154"/>
                      <a:pt x="73756" y="14154"/>
                    </a:cubicBez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73756" y="-133"/>
                    </a:lnTo>
                    <a:cubicBezTo>
                      <a:pt x="101759" y="-133"/>
                      <a:pt x="123667" y="29109"/>
                      <a:pt x="124619" y="55302"/>
                    </a:cubicBezTo>
                    <a:lnTo>
                      <a:pt x="124619" y="177889"/>
                    </a:lnTo>
                    <a:cubicBezTo>
                      <a:pt x="124581" y="190510"/>
                      <a:pt x="115723" y="201387"/>
                      <a:pt x="103378" y="20398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AD9F123A-5A24-4F0D-8E58-7E664CD5B8C6}"/>
                  </a:ext>
                </a:extLst>
              </p:cNvPr>
              <p:cNvSpPr/>
              <p:nvPr/>
            </p:nvSpPr>
            <p:spPr>
              <a:xfrm>
                <a:off x="3987953" y="1333469"/>
                <a:ext cx="101536" cy="101536"/>
              </a:xfrm>
              <a:custGeom>
                <a:avLst/>
                <a:gdLst>
                  <a:gd name="connsiteX0" fmla="*/ 50705 w 101536"/>
                  <a:gd name="connsiteY0" fmla="*/ 101403 h 101536"/>
                  <a:gd name="connsiteX1" fmla="*/ -63 w 101536"/>
                  <a:gd name="connsiteY1" fmla="*/ 50635 h 101536"/>
                  <a:gd name="connsiteX2" fmla="*/ 50705 w 101536"/>
                  <a:gd name="connsiteY2" fmla="*/ -133 h 101536"/>
                  <a:gd name="connsiteX3" fmla="*/ 101473 w 101536"/>
                  <a:gd name="connsiteY3" fmla="*/ 50635 h 101536"/>
                  <a:gd name="connsiteX4" fmla="*/ 50705 w 101536"/>
                  <a:gd name="connsiteY4" fmla="*/ 101403 h 101536"/>
                  <a:gd name="connsiteX5" fmla="*/ 50705 w 101536"/>
                  <a:gd name="connsiteY5" fmla="*/ 14154 h 101536"/>
                  <a:gd name="connsiteX6" fmla="*/ 14225 w 101536"/>
                  <a:gd name="connsiteY6" fmla="*/ 50635 h 101536"/>
                  <a:gd name="connsiteX7" fmla="*/ 50705 w 101536"/>
                  <a:gd name="connsiteY7" fmla="*/ 87116 h 101536"/>
                  <a:gd name="connsiteX8" fmla="*/ 87186 w 101536"/>
                  <a:gd name="connsiteY8" fmla="*/ 50635 h 101536"/>
                  <a:gd name="connsiteX9" fmla="*/ 50705 w 101536"/>
                  <a:gd name="connsiteY9" fmla="*/ 14154 h 10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536" h="101536">
                    <a:moveTo>
                      <a:pt x="50705" y="101403"/>
                    </a:moveTo>
                    <a:cubicBezTo>
                      <a:pt x="22664" y="101403"/>
                      <a:pt x="-63" y="78677"/>
                      <a:pt x="-63" y="50635"/>
                    </a:cubicBezTo>
                    <a:cubicBezTo>
                      <a:pt x="-63" y="22593"/>
                      <a:pt x="22664" y="-133"/>
                      <a:pt x="50705" y="-133"/>
                    </a:cubicBezTo>
                    <a:cubicBezTo>
                      <a:pt x="78747" y="-133"/>
                      <a:pt x="101473" y="22593"/>
                      <a:pt x="101473" y="50635"/>
                    </a:cubicBezTo>
                    <a:cubicBezTo>
                      <a:pt x="101473" y="78677"/>
                      <a:pt x="78747" y="101403"/>
                      <a:pt x="50705" y="101403"/>
                    </a:cubicBezTo>
                    <a:close/>
                    <a:moveTo>
                      <a:pt x="50705" y="14154"/>
                    </a:moveTo>
                    <a:cubicBezTo>
                      <a:pt x="30560" y="14154"/>
                      <a:pt x="14225" y="30490"/>
                      <a:pt x="14225" y="50635"/>
                    </a:cubicBezTo>
                    <a:cubicBezTo>
                      <a:pt x="14225" y="70780"/>
                      <a:pt x="30560" y="87116"/>
                      <a:pt x="50705" y="87116"/>
                    </a:cubicBezTo>
                    <a:cubicBezTo>
                      <a:pt x="70851" y="87116"/>
                      <a:pt x="87186" y="70780"/>
                      <a:pt x="87186" y="50635"/>
                    </a:cubicBezTo>
                    <a:cubicBezTo>
                      <a:pt x="87129" y="30509"/>
                      <a:pt x="70832" y="14202"/>
                      <a:pt x="50705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E916FCF6-6027-4E65-B17D-7136EC021F12}"/>
                  </a:ext>
                </a:extLst>
              </p:cNvPr>
              <p:cNvSpPr/>
              <p:nvPr/>
            </p:nvSpPr>
            <p:spPr>
              <a:xfrm>
                <a:off x="4081679" y="1526064"/>
                <a:ext cx="14287" cy="77628"/>
              </a:xfrm>
              <a:custGeom>
                <a:avLst/>
                <a:gdLst>
                  <a:gd name="connsiteX0" fmla="*/ 7081 w 14287"/>
                  <a:gd name="connsiteY0" fmla="*/ 77496 h 77628"/>
                  <a:gd name="connsiteX1" fmla="*/ -63 w 14287"/>
                  <a:gd name="connsiteY1" fmla="*/ 70352 h 77628"/>
                  <a:gd name="connsiteX2" fmla="*/ -63 w 14287"/>
                  <a:gd name="connsiteY2" fmla="*/ 7010 h 77628"/>
                  <a:gd name="connsiteX3" fmla="*/ 7081 w 14287"/>
                  <a:gd name="connsiteY3" fmla="*/ -133 h 77628"/>
                  <a:gd name="connsiteX4" fmla="*/ 14225 w 14287"/>
                  <a:gd name="connsiteY4" fmla="*/ 7010 h 77628"/>
                  <a:gd name="connsiteX5" fmla="*/ 14225 w 14287"/>
                  <a:gd name="connsiteY5" fmla="*/ 70352 h 77628"/>
                  <a:gd name="connsiteX6" fmla="*/ 7081 w 14287"/>
                  <a:gd name="connsiteY6" fmla="*/ 77496 h 7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7628">
                    <a:moveTo>
                      <a:pt x="7081" y="77496"/>
                    </a:moveTo>
                    <a:cubicBezTo>
                      <a:pt x="3156" y="77448"/>
                      <a:pt x="-15" y="74276"/>
                      <a:pt x="-63" y="70352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cubicBezTo>
                      <a:pt x="11024" y="-133"/>
                      <a:pt x="14225" y="3067"/>
                      <a:pt x="14225" y="7010"/>
                    </a:cubicBezTo>
                    <a:lnTo>
                      <a:pt x="14225" y="70352"/>
                    </a:lnTo>
                    <a:cubicBezTo>
                      <a:pt x="14177" y="74276"/>
                      <a:pt x="11005" y="77448"/>
                      <a:pt x="7081" y="774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50C7D513-F799-4F81-9898-BAD614A68604}"/>
                  </a:ext>
                </a:extLst>
              </p:cNvPr>
              <p:cNvSpPr/>
              <p:nvPr/>
            </p:nvSpPr>
            <p:spPr>
              <a:xfrm>
                <a:off x="3582474" y="1452436"/>
                <a:ext cx="124967" cy="204318"/>
              </a:xfrm>
              <a:custGeom>
                <a:avLst/>
                <a:gdLst>
                  <a:gd name="connsiteX0" fmla="*/ 22987 w 124967"/>
                  <a:gd name="connsiteY0" fmla="*/ 204178 h 204318"/>
                  <a:gd name="connsiteX1" fmla="*/ 21654 w 124967"/>
                  <a:gd name="connsiteY1" fmla="*/ 204178 h 204318"/>
                  <a:gd name="connsiteX2" fmla="*/ -63 w 124967"/>
                  <a:gd name="connsiteY2" fmla="*/ 177984 h 204318"/>
                  <a:gd name="connsiteX3" fmla="*/ -63 w 124967"/>
                  <a:gd name="connsiteY3" fmla="*/ 62351 h 204318"/>
                  <a:gd name="connsiteX4" fmla="*/ -63 w 124967"/>
                  <a:gd name="connsiteY4" fmla="*/ 55302 h 204318"/>
                  <a:gd name="connsiteX5" fmla="*/ 50705 w 124967"/>
                  <a:gd name="connsiteY5" fmla="*/ -133 h 204318"/>
                  <a:gd name="connsiteX6" fmla="*/ 117761 w 124967"/>
                  <a:gd name="connsiteY6" fmla="*/ -133 h 204318"/>
                  <a:gd name="connsiteX7" fmla="*/ 124905 w 124967"/>
                  <a:gd name="connsiteY7" fmla="*/ 7010 h 204318"/>
                  <a:gd name="connsiteX8" fmla="*/ 117761 w 124967"/>
                  <a:gd name="connsiteY8" fmla="*/ 14154 h 204318"/>
                  <a:gd name="connsiteX9" fmla="*/ 51086 w 124967"/>
                  <a:gd name="connsiteY9" fmla="*/ 14154 h 204318"/>
                  <a:gd name="connsiteX10" fmla="*/ 14606 w 124967"/>
                  <a:gd name="connsiteY10" fmla="*/ 55778 h 204318"/>
                  <a:gd name="connsiteX11" fmla="*/ 14606 w 124967"/>
                  <a:gd name="connsiteY11" fmla="*/ 177889 h 204318"/>
                  <a:gd name="connsiteX12" fmla="*/ 24702 w 124967"/>
                  <a:gd name="connsiteY12" fmla="*/ 189986 h 204318"/>
                  <a:gd name="connsiteX13" fmla="*/ 30417 w 124967"/>
                  <a:gd name="connsiteY13" fmla="*/ 198368 h 204318"/>
                  <a:gd name="connsiteX14" fmla="*/ 22987 w 124967"/>
                  <a:gd name="connsiteY14" fmla="*/ 204178 h 20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67" h="204318">
                    <a:moveTo>
                      <a:pt x="22987" y="204178"/>
                    </a:moveTo>
                    <a:lnTo>
                      <a:pt x="21654" y="204178"/>
                    </a:lnTo>
                    <a:cubicBezTo>
                      <a:pt x="9081" y="201768"/>
                      <a:pt x="-15" y="190786"/>
                      <a:pt x="-63" y="177984"/>
                    </a:cubicBezTo>
                    <a:lnTo>
                      <a:pt x="-63" y="62351"/>
                    </a:lnTo>
                    <a:cubicBezTo>
                      <a:pt x="-63" y="62351"/>
                      <a:pt x="-63" y="55493"/>
                      <a:pt x="-63" y="55302"/>
                    </a:cubicBezTo>
                    <a:cubicBezTo>
                      <a:pt x="890" y="29109"/>
                      <a:pt x="22797" y="-133"/>
                      <a:pt x="50705" y="-133"/>
                    </a:cubicBezTo>
                    <a:lnTo>
                      <a:pt x="117761" y="-133"/>
                    </a:lnTo>
                    <a:cubicBezTo>
                      <a:pt x="121705" y="-133"/>
                      <a:pt x="124905" y="3067"/>
                      <a:pt x="124905" y="7010"/>
                    </a:cubicBezTo>
                    <a:cubicBezTo>
                      <a:pt x="124905" y="10954"/>
                      <a:pt x="121705" y="14154"/>
                      <a:pt x="117761" y="14154"/>
                    </a:cubicBezTo>
                    <a:lnTo>
                      <a:pt x="51086" y="14154"/>
                    </a:lnTo>
                    <a:cubicBezTo>
                      <a:pt x="31370" y="14154"/>
                      <a:pt x="15272" y="36538"/>
                      <a:pt x="14606" y="55778"/>
                    </a:cubicBezTo>
                    <a:lnTo>
                      <a:pt x="14606" y="177889"/>
                    </a:lnTo>
                    <a:cubicBezTo>
                      <a:pt x="14606" y="183833"/>
                      <a:pt x="18854" y="188928"/>
                      <a:pt x="24702" y="189986"/>
                    </a:cubicBezTo>
                    <a:cubicBezTo>
                      <a:pt x="28541" y="190795"/>
                      <a:pt x="31065" y="194491"/>
                      <a:pt x="30417" y="198368"/>
                    </a:cubicBezTo>
                    <a:cubicBezTo>
                      <a:pt x="29712" y="201873"/>
                      <a:pt x="26559" y="204340"/>
                      <a:pt x="22987" y="20417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85D71B8-7830-4650-8DC9-DBB6249C624B}"/>
                  </a:ext>
                </a:extLst>
              </p:cNvPr>
              <p:cNvSpPr/>
              <p:nvPr/>
            </p:nvSpPr>
            <p:spPr>
              <a:xfrm>
                <a:off x="3630480" y="1333469"/>
                <a:ext cx="101536" cy="101536"/>
              </a:xfrm>
              <a:custGeom>
                <a:avLst/>
                <a:gdLst>
                  <a:gd name="connsiteX0" fmla="*/ 50705 w 101536"/>
                  <a:gd name="connsiteY0" fmla="*/ 101403 h 101536"/>
                  <a:gd name="connsiteX1" fmla="*/ -63 w 101536"/>
                  <a:gd name="connsiteY1" fmla="*/ 50635 h 101536"/>
                  <a:gd name="connsiteX2" fmla="*/ 50705 w 101536"/>
                  <a:gd name="connsiteY2" fmla="*/ -133 h 101536"/>
                  <a:gd name="connsiteX3" fmla="*/ 101473 w 101536"/>
                  <a:gd name="connsiteY3" fmla="*/ 50635 h 101536"/>
                  <a:gd name="connsiteX4" fmla="*/ 50705 w 101536"/>
                  <a:gd name="connsiteY4" fmla="*/ 101403 h 101536"/>
                  <a:gd name="connsiteX5" fmla="*/ 50705 w 101536"/>
                  <a:gd name="connsiteY5" fmla="*/ 14154 h 101536"/>
                  <a:gd name="connsiteX6" fmla="*/ 14225 w 101536"/>
                  <a:gd name="connsiteY6" fmla="*/ 50635 h 101536"/>
                  <a:gd name="connsiteX7" fmla="*/ 50705 w 101536"/>
                  <a:gd name="connsiteY7" fmla="*/ 87116 h 101536"/>
                  <a:gd name="connsiteX8" fmla="*/ 87186 w 101536"/>
                  <a:gd name="connsiteY8" fmla="*/ 50635 h 101536"/>
                  <a:gd name="connsiteX9" fmla="*/ 50705 w 101536"/>
                  <a:gd name="connsiteY9" fmla="*/ 14154 h 10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536" h="101536">
                    <a:moveTo>
                      <a:pt x="50705" y="101403"/>
                    </a:moveTo>
                    <a:cubicBezTo>
                      <a:pt x="22664" y="101403"/>
                      <a:pt x="-63" y="78677"/>
                      <a:pt x="-63" y="50635"/>
                    </a:cubicBezTo>
                    <a:cubicBezTo>
                      <a:pt x="-63" y="22593"/>
                      <a:pt x="22664" y="-133"/>
                      <a:pt x="50705" y="-133"/>
                    </a:cubicBezTo>
                    <a:cubicBezTo>
                      <a:pt x="78747" y="-133"/>
                      <a:pt x="101473" y="22593"/>
                      <a:pt x="101473" y="50635"/>
                    </a:cubicBezTo>
                    <a:cubicBezTo>
                      <a:pt x="101473" y="78677"/>
                      <a:pt x="78747" y="101403"/>
                      <a:pt x="50705" y="101403"/>
                    </a:cubicBezTo>
                    <a:close/>
                    <a:moveTo>
                      <a:pt x="50705" y="14154"/>
                    </a:moveTo>
                    <a:cubicBezTo>
                      <a:pt x="30560" y="14154"/>
                      <a:pt x="14225" y="30490"/>
                      <a:pt x="14225" y="50635"/>
                    </a:cubicBezTo>
                    <a:cubicBezTo>
                      <a:pt x="14225" y="70780"/>
                      <a:pt x="30560" y="87116"/>
                      <a:pt x="50705" y="87116"/>
                    </a:cubicBezTo>
                    <a:cubicBezTo>
                      <a:pt x="70851" y="87116"/>
                      <a:pt x="87186" y="70780"/>
                      <a:pt x="87186" y="50635"/>
                    </a:cubicBezTo>
                    <a:cubicBezTo>
                      <a:pt x="87129" y="30509"/>
                      <a:pt x="70832" y="14202"/>
                      <a:pt x="50705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7D7D3E81-5072-4A7F-9830-C5680A8CF689}"/>
                  </a:ext>
                </a:extLst>
              </p:cNvPr>
              <p:cNvSpPr/>
              <p:nvPr/>
            </p:nvSpPr>
            <p:spPr>
              <a:xfrm>
                <a:off x="3623717" y="1526064"/>
                <a:ext cx="14287" cy="77628"/>
              </a:xfrm>
              <a:custGeom>
                <a:avLst/>
                <a:gdLst>
                  <a:gd name="connsiteX0" fmla="*/ 7081 w 14287"/>
                  <a:gd name="connsiteY0" fmla="*/ 77496 h 77628"/>
                  <a:gd name="connsiteX1" fmla="*/ -63 w 14287"/>
                  <a:gd name="connsiteY1" fmla="*/ 70352 h 77628"/>
                  <a:gd name="connsiteX2" fmla="*/ -63 w 14287"/>
                  <a:gd name="connsiteY2" fmla="*/ 7010 h 77628"/>
                  <a:gd name="connsiteX3" fmla="*/ 7081 w 14287"/>
                  <a:gd name="connsiteY3" fmla="*/ -133 h 77628"/>
                  <a:gd name="connsiteX4" fmla="*/ 14225 w 14287"/>
                  <a:gd name="connsiteY4" fmla="*/ 7010 h 77628"/>
                  <a:gd name="connsiteX5" fmla="*/ 14225 w 14287"/>
                  <a:gd name="connsiteY5" fmla="*/ 70352 h 77628"/>
                  <a:gd name="connsiteX6" fmla="*/ 7081 w 14287"/>
                  <a:gd name="connsiteY6" fmla="*/ 77496 h 7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7628">
                    <a:moveTo>
                      <a:pt x="7081" y="77496"/>
                    </a:moveTo>
                    <a:cubicBezTo>
                      <a:pt x="3138" y="77496"/>
                      <a:pt x="-63" y="74295"/>
                      <a:pt x="-63" y="70352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cubicBezTo>
                      <a:pt x="11024" y="-133"/>
                      <a:pt x="14225" y="3067"/>
                      <a:pt x="14225" y="7010"/>
                    </a:cubicBezTo>
                    <a:lnTo>
                      <a:pt x="14225" y="70352"/>
                    </a:lnTo>
                    <a:cubicBezTo>
                      <a:pt x="14177" y="74276"/>
                      <a:pt x="11005" y="77448"/>
                      <a:pt x="7081" y="774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8EDD030-84FD-468F-93E7-96A63E3158C6}"/>
                  </a:ext>
                </a:extLst>
              </p:cNvPr>
              <p:cNvSpPr/>
              <p:nvPr/>
            </p:nvSpPr>
            <p:spPr>
              <a:xfrm>
                <a:off x="3731218" y="1421671"/>
                <a:ext cx="256293" cy="167270"/>
              </a:xfrm>
              <a:custGeom>
                <a:avLst/>
                <a:gdLst>
                  <a:gd name="connsiteX0" fmla="*/ 7117 w 256293"/>
                  <a:gd name="connsiteY0" fmla="*/ 167126 h 167270"/>
                  <a:gd name="connsiteX1" fmla="*/ -27 w 256293"/>
                  <a:gd name="connsiteY1" fmla="*/ 159982 h 167270"/>
                  <a:gd name="connsiteX2" fmla="*/ -27 w 256293"/>
                  <a:gd name="connsiteY2" fmla="*/ 80448 h 167270"/>
                  <a:gd name="connsiteX3" fmla="*/ -27 w 256293"/>
                  <a:gd name="connsiteY3" fmla="*/ 79400 h 167270"/>
                  <a:gd name="connsiteX4" fmla="*/ -27 w 256293"/>
                  <a:gd name="connsiteY4" fmla="*/ 71018 h 167270"/>
                  <a:gd name="connsiteX5" fmla="*/ 65029 w 256293"/>
                  <a:gd name="connsiteY5" fmla="*/ -133 h 167270"/>
                  <a:gd name="connsiteX6" fmla="*/ 191140 w 256293"/>
                  <a:gd name="connsiteY6" fmla="*/ -133 h 167270"/>
                  <a:gd name="connsiteX7" fmla="*/ 256195 w 256293"/>
                  <a:gd name="connsiteY7" fmla="*/ 71114 h 167270"/>
                  <a:gd name="connsiteX8" fmla="*/ 256195 w 256293"/>
                  <a:gd name="connsiteY8" fmla="*/ 79400 h 167270"/>
                  <a:gd name="connsiteX9" fmla="*/ 256195 w 256293"/>
                  <a:gd name="connsiteY9" fmla="*/ 80448 h 167270"/>
                  <a:gd name="connsiteX10" fmla="*/ 256195 w 256293"/>
                  <a:gd name="connsiteY10" fmla="*/ 159029 h 167270"/>
                  <a:gd name="connsiteX11" fmla="*/ 249052 w 256293"/>
                  <a:gd name="connsiteY11" fmla="*/ 166173 h 167270"/>
                  <a:gd name="connsiteX12" fmla="*/ 241908 w 256293"/>
                  <a:gd name="connsiteY12" fmla="*/ 159029 h 167270"/>
                  <a:gd name="connsiteX13" fmla="*/ 241908 w 256293"/>
                  <a:gd name="connsiteY13" fmla="*/ 84735 h 167270"/>
                  <a:gd name="connsiteX14" fmla="*/ 241908 w 256293"/>
                  <a:gd name="connsiteY14" fmla="*/ 71590 h 167270"/>
                  <a:gd name="connsiteX15" fmla="*/ 191140 w 256293"/>
                  <a:gd name="connsiteY15" fmla="*/ 14440 h 167270"/>
                  <a:gd name="connsiteX16" fmla="*/ 65505 w 256293"/>
                  <a:gd name="connsiteY16" fmla="*/ 14440 h 167270"/>
                  <a:gd name="connsiteX17" fmla="*/ 14737 w 256293"/>
                  <a:gd name="connsiteY17" fmla="*/ 71590 h 167270"/>
                  <a:gd name="connsiteX18" fmla="*/ 14737 w 256293"/>
                  <a:gd name="connsiteY18" fmla="*/ 84735 h 167270"/>
                  <a:gd name="connsiteX19" fmla="*/ 14737 w 256293"/>
                  <a:gd name="connsiteY19" fmla="*/ 160363 h 167270"/>
                  <a:gd name="connsiteX20" fmla="*/ 7117 w 256293"/>
                  <a:gd name="connsiteY20" fmla="*/ 167126 h 16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6293" h="167270">
                    <a:moveTo>
                      <a:pt x="7117" y="167126"/>
                    </a:moveTo>
                    <a:cubicBezTo>
                      <a:pt x="3192" y="167078"/>
                      <a:pt x="21" y="163906"/>
                      <a:pt x="-27" y="159982"/>
                    </a:cubicBezTo>
                    <a:lnTo>
                      <a:pt x="-27" y="80448"/>
                    </a:lnTo>
                    <a:cubicBezTo>
                      <a:pt x="-75" y="80096"/>
                      <a:pt x="-75" y="79743"/>
                      <a:pt x="-27" y="79400"/>
                    </a:cubicBezTo>
                    <a:cubicBezTo>
                      <a:pt x="-27" y="75590"/>
                      <a:pt x="-27" y="71209"/>
                      <a:pt x="-27" y="71018"/>
                    </a:cubicBezTo>
                    <a:cubicBezTo>
                      <a:pt x="1116" y="37490"/>
                      <a:pt x="29215" y="-133"/>
                      <a:pt x="65029" y="-133"/>
                    </a:cubicBezTo>
                    <a:lnTo>
                      <a:pt x="191140" y="-133"/>
                    </a:lnTo>
                    <a:cubicBezTo>
                      <a:pt x="226954" y="-133"/>
                      <a:pt x="255052" y="37490"/>
                      <a:pt x="256195" y="71114"/>
                    </a:cubicBezTo>
                    <a:cubicBezTo>
                      <a:pt x="256195" y="71114"/>
                      <a:pt x="256195" y="75686"/>
                      <a:pt x="256195" y="79400"/>
                    </a:cubicBezTo>
                    <a:cubicBezTo>
                      <a:pt x="256243" y="79743"/>
                      <a:pt x="256243" y="80096"/>
                      <a:pt x="256195" y="80448"/>
                    </a:cubicBezTo>
                    <a:lnTo>
                      <a:pt x="256195" y="159029"/>
                    </a:lnTo>
                    <a:cubicBezTo>
                      <a:pt x="256195" y="162973"/>
                      <a:pt x="252995" y="166173"/>
                      <a:pt x="249052" y="166173"/>
                    </a:cubicBezTo>
                    <a:cubicBezTo>
                      <a:pt x="245108" y="166173"/>
                      <a:pt x="241908" y="162973"/>
                      <a:pt x="241908" y="159029"/>
                    </a:cubicBezTo>
                    <a:lnTo>
                      <a:pt x="241908" y="84735"/>
                    </a:lnTo>
                    <a:cubicBezTo>
                      <a:pt x="241908" y="84068"/>
                      <a:pt x="241908" y="72447"/>
                      <a:pt x="241908" y="71590"/>
                    </a:cubicBezTo>
                    <a:cubicBezTo>
                      <a:pt x="240955" y="45015"/>
                      <a:pt x="218572" y="14440"/>
                      <a:pt x="191140" y="14440"/>
                    </a:cubicBezTo>
                    <a:lnTo>
                      <a:pt x="65505" y="14440"/>
                    </a:lnTo>
                    <a:cubicBezTo>
                      <a:pt x="37978" y="14440"/>
                      <a:pt x="15689" y="45301"/>
                      <a:pt x="14737" y="71590"/>
                    </a:cubicBezTo>
                    <a:cubicBezTo>
                      <a:pt x="14737" y="72447"/>
                      <a:pt x="14737" y="83972"/>
                      <a:pt x="14737" y="84735"/>
                    </a:cubicBezTo>
                    <a:lnTo>
                      <a:pt x="14737" y="160363"/>
                    </a:lnTo>
                    <a:cubicBezTo>
                      <a:pt x="14480" y="164325"/>
                      <a:pt x="11079" y="167345"/>
                      <a:pt x="7117" y="1671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60B677E4-FAA7-4850-A495-6B4175C85A4A}"/>
                  </a:ext>
                </a:extLst>
              </p:cNvPr>
              <p:cNvSpPr/>
              <p:nvPr/>
            </p:nvSpPr>
            <p:spPr>
              <a:xfrm>
                <a:off x="3794690" y="1277176"/>
                <a:ext cx="130111" cy="130111"/>
              </a:xfrm>
              <a:custGeom>
                <a:avLst/>
                <a:gdLst>
                  <a:gd name="connsiteX0" fmla="*/ 65088 w 130111"/>
                  <a:gd name="connsiteY0" fmla="*/ 129978 h 130111"/>
                  <a:gd name="connsiteX1" fmla="*/ -63 w 130111"/>
                  <a:gd name="connsiteY1" fmla="*/ 65018 h 130111"/>
                  <a:gd name="connsiteX2" fmla="*/ 64898 w 130111"/>
                  <a:gd name="connsiteY2" fmla="*/ -133 h 130111"/>
                  <a:gd name="connsiteX3" fmla="*/ 130049 w 130111"/>
                  <a:gd name="connsiteY3" fmla="*/ 64827 h 130111"/>
                  <a:gd name="connsiteX4" fmla="*/ 130049 w 130111"/>
                  <a:gd name="connsiteY4" fmla="*/ 64923 h 130111"/>
                  <a:gd name="connsiteX5" fmla="*/ 65088 w 130111"/>
                  <a:gd name="connsiteY5" fmla="*/ 129978 h 130111"/>
                  <a:gd name="connsiteX6" fmla="*/ 65088 w 130111"/>
                  <a:gd name="connsiteY6" fmla="*/ 14250 h 130111"/>
                  <a:gd name="connsiteX7" fmla="*/ 14225 w 130111"/>
                  <a:gd name="connsiteY7" fmla="*/ 64923 h 130111"/>
                  <a:gd name="connsiteX8" fmla="*/ 64898 w 130111"/>
                  <a:gd name="connsiteY8" fmla="*/ 115786 h 130111"/>
                  <a:gd name="connsiteX9" fmla="*/ 115761 w 130111"/>
                  <a:gd name="connsiteY9" fmla="*/ 65113 h 130111"/>
                  <a:gd name="connsiteX10" fmla="*/ 115761 w 130111"/>
                  <a:gd name="connsiteY10" fmla="*/ 64923 h 130111"/>
                  <a:gd name="connsiteX11" fmla="*/ 65088 w 130111"/>
                  <a:gd name="connsiteY11" fmla="*/ 14250 h 13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111" h="130111">
                    <a:moveTo>
                      <a:pt x="65088" y="129978"/>
                    </a:moveTo>
                    <a:cubicBezTo>
                      <a:pt x="29160" y="130035"/>
                      <a:pt x="-6" y="100946"/>
                      <a:pt x="-63" y="65018"/>
                    </a:cubicBezTo>
                    <a:cubicBezTo>
                      <a:pt x="-120" y="29089"/>
                      <a:pt x="28969" y="-76"/>
                      <a:pt x="64898" y="-133"/>
                    </a:cubicBezTo>
                    <a:cubicBezTo>
                      <a:pt x="100826" y="-190"/>
                      <a:pt x="129991" y="28899"/>
                      <a:pt x="130049" y="64827"/>
                    </a:cubicBezTo>
                    <a:cubicBezTo>
                      <a:pt x="130049" y="64856"/>
                      <a:pt x="130049" y="64894"/>
                      <a:pt x="130049" y="64923"/>
                    </a:cubicBezTo>
                    <a:cubicBezTo>
                      <a:pt x="129944" y="100775"/>
                      <a:pt x="100940" y="129826"/>
                      <a:pt x="65088" y="129978"/>
                    </a:cubicBezTo>
                    <a:close/>
                    <a:moveTo>
                      <a:pt x="65088" y="14250"/>
                    </a:moveTo>
                    <a:cubicBezTo>
                      <a:pt x="37047" y="14192"/>
                      <a:pt x="14282" y="36881"/>
                      <a:pt x="14225" y="64923"/>
                    </a:cubicBezTo>
                    <a:cubicBezTo>
                      <a:pt x="14167" y="92964"/>
                      <a:pt x="36856" y="115729"/>
                      <a:pt x="64898" y="115786"/>
                    </a:cubicBezTo>
                    <a:cubicBezTo>
                      <a:pt x="92939" y="115843"/>
                      <a:pt x="115704" y="93155"/>
                      <a:pt x="115761" y="65113"/>
                    </a:cubicBezTo>
                    <a:cubicBezTo>
                      <a:pt x="115761" y="65046"/>
                      <a:pt x="115761" y="64989"/>
                      <a:pt x="115761" y="64923"/>
                    </a:cubicBezTo>
                    <a:cubicBezTo>
                      <a:pt x="115714" y="36957"/>
                      <a:pt x="93054" y="14307"/>
                      <a:pt x="65088" y="142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AF306E38-F12E-44D9-BAB0-7A36792926C7}"/>
                  </a:ext>
                </a:extLst>
              </p:cNvPr>
              <p:cNvSpPr/>
              <p:nvPr/>
            </p:nvSpPr>
            <p:spPr>
              <a:xfrm>
                <a:off x="3786499" y="1498442"/>
                <a:ext cx="14287" cy="42863"/>
              </a:xfrm>
              <a:custGeom>
                <a:avLst/>
                <a:gdLst>
                  <a:gd name="connsiteX0" fmla="*/ 7081 w 14287"/>
                  <a:gd name="connsiteY0" fmla="*/ 42729 h 42863"/>
                  <a:gd name="connsiteX1" fmla="*/ -63 w 14287"/>
                  <a:gd name="connsiteY1" fmla="*/ 35776 h 42863"/>
                  <a:gd name="connsiteX2" fmla="*/ -63 w 14287"/>
                  <a:gd name="connsiteY2" fmla="*/ 35585 h 42863"/>
                  <a:gd name="connsiteX3" fmla="*/ -63 w 14287"/>
                  <a:gd name="connsiteY3" fmla="*/ 7010 h 42863"/>
                  <a:gd name="connsiteX4" fmla="*/ 7081 w 14287"/>
                  <a:gd name="connsiteY4" fmla="*/ -133 h 42863"/>
                  <a:gd name="connsiteX5" fmla="*/ 14225 w 14287"/>
                  <a:gd name="connsiteY5" fmla="*/ 7010 h 42863"/>
                  <a:gd name="connsiteX6" fmla="*/ 14225 w 14287"/>
                  <a:gd name="connsiteY6" fmla="*/ 35585 h 42863"/>
                  <a:gd name="connsiteX7" fmla="*/ 7081 w 14287"/>
                  <a:gd name="connsiteY7" fmla="*/ 42729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" h="42863">
                    <a:moveTo>
                      <a:pt x="7081" y="42729"/>
                    </a:moveTo>
                    <a:cubicBezTo>
                      <a:pt x="3185" y="42786"/>
                      <a:pt x="-6" y="39672"/>
                      <a:pt x="-63" y="35776"/>
                    </a:cubicBezTo>
                    <a:cubicBezTo>
                      <a:pt x="-63" y="35709"/>
                      <a:pt x="-63" y="35652"/>
                      <a:pt x="-63" y="35585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cubicBezTo>
                      <a:pt x="11024" y="-133"/>
                      <a:pt x="14225" y="3067"/>
                      <a:pt x="14225" y="7010"/>
                    </a:cubicBezTo>
                    <a:lnTo>
                      <a:pt x="14225" y="35585"/>
                    </a:lnTo>
                    <a:cubicBezTo>
                      <a:pt x="14225" y="39529"/>
                      <a:pt x="11024" y="42729"/>
                      <a:pt x="7081" y="427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6E927FF-96A3-4799-A69E-4CEB7CA2BA66}"/>
                  </a:ext>
                </a:extLst>
              </p:cNvPr>
              <p:cNvSpPr/>
              <p:nvPr/>
            </p:nvSpPr>
            <p:spPr>
              <a:xfrm>
                <a:off x="3919373" y="1497966"/>
                <a:ext cx="14287" cy="40491"/>
              </a:xfrm>
              <a:custGeom>
                <a:avLst/>
                <a:gdLst>
                  <a:gd name="connsiteX0" fmla="*/ 6795 w 14287"/>
                  <a:gd name="connsiteY0" fmla="*/ 40348 h 40491"/>
                  <a:gd name="connsiteX1" fmla="*/ -63 w 14287"/>
                  <a:gd name="connsiteY1" fmla="*/ 33681 h 40491"/>
                  <a:gd name="connsiteX2" fmla="*/ -63 w 14287"/>
                  <a:gd name="connsiteY2" fmla="*/ 7010 h 40491"/>
                  <a:gd name="connsiteX3" fmla="*/ 7081 w 14287"/>
                  <a:gd name="connsiteY3" fmla="*/ -133 h 40491"/>
                  <a:gd name="connsiteX4" fmla="*/ 14225 w 14287"/>
                  <a:gd name="connsiteY4" fmla="*/ 7010 h 40491"/>
                  <a:gd name="connsiteX5" fmla="*/ 14225 w 14287"/>
                  <a:gd name="connsiteY5" fmla="*/ 33681 h 40491"/>
                  <a:gd name="connsiteX6" fmla="*/ 6814 w 14287"/>
                  <a:gd name="connsiteY6" fmla="*/ 40348 h 40491"/>
                  <a:gd name="connsiteX7" fmla="*/ 6795 w 14287"/>
                  <a:gd name="connsiteY7" fmla="*/ 40348 h 40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7" h="40491">
                    <a:moveTo>
                      <a:pt x="6795" y="40348"/>
                    </a:moveTo>
                    <a:cubicBezTo>
                      <a:pt x="3138" y="40205"/>
                      <a:pt x="175" y="37329"/>
                      <a:pt x="-63" y="33681"/>
                    </a:cubicBezTo>
                    <a:lnTo>
                      <a:pt x="-63" y="7010"/>
                    </a:lnTo>
                    <a:cubicBezTo>
                      <a:pt x="-63" y="3067"/>
                      <a:pt x="3138" y="-133"/>
                      <a:pt x="7081" y="-133"/>
                    </a:cubicBezTo>
                    <a:cubicBezTo>
                      <a:pt x="11024" y="-133"/>
                      <a:pt x="14225" y="3067"/>
                      <a:pt x="14225" y="7010"/>
                    </a:cubicBezTo>
                    <a:lnTo>
                      <a:pt x="14225" y="33681"/>
                    </a:lnTo>
                    <a:cubicBezTo>
                      <a:pt x="14025" y="37567"/>
                      <a:pt x="10700" y="40558"/>
                      <a:pt x="6814" y="40348"/>
                    </a:cubicBezTo>
                    <a:cubicBezTo>
                      <a:pt x="6805" y="40348"/>
                      <a:pt x="6805" y="40348"/>
                      <a:pt x="6795" y="403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C5511B59-A997-48E1-AC1F-13E8C4AC0AB9}"/>
                  </a:ext>
                </a:extLst>
              </p:cNvPr>
              <p:cNvSpPr/>
              <p:nvPr/>
            </p:nvSpPr>
            <p:spPr>
              <a:xfrm>
                <a:off x="3583331" y="1535772"/>
                <a:ext cx="552926" cy="294521"/>
              </a:xfrm>
              <a:custGeom>
                <a:avLst/>
                <a:gdLst>
                  <a:gd name="connsiteX0" fmla="*/ 122619 w 552926"/>
                  <a:gd name="connsiteY0" fmla="*/ 294388 h 294521"/>
                  <a:gd name="connsiteX1" fmla="*/ 276686 w 552926"/>
                  <a:gd name="connsiteY1" fmla="*/ 145998 h 294521"/>
                  <a:gd name="connsiteX2" fmla="*/ 425038 w 552926"/>
                  <a:gd name="connsiteY2" fmla="*/ 292673 h 294521"/>
                  <a:gd name="connsiteX3" fmla="*/ 410750 w 552926"/>
                  <a:gd name="connsiteY3" fmla="*/ 292673 h 294521"/>
                  <a:gd name="connsiteX4" fmla="*/ 274067 w 552926"/>
                  <a:gd name="connsiteY4" fmla="*/ 156656 h 294521"/>
                  <a:gd name="connsiteX5" fmla="*/ 273495 w 552926"/>
                  <a:gd name="connsiteY5" fmla="*/ 156656 h 294521"/>
                  <a:gd name="connsiteX6" fmla="*/ 136907 w 552926"/>
                  <a:gd name="connsiteY6" fmla="*/ 293626 h 294521"/>
                  <a:gd name="connsiteX7" fmla="*/ 136907 w 552926"/>
                  <a:gd name="connsiteY7" fmla="*/ 294197 h 294521"/>
                  <a:gd name="connsiteX8" fmla="*/ 551816 w 552926"/>
                  <a:gd name="connsiteY8" fmla="*/ 291911 h 294521"/>
                  <a:gd name="connsiteX9" fmla="*/ 537528 w 552926"/>
                  <a:gd name="connsiteY9" fmla="*/ 291435 h 294521"/>
                  <a:gd name="connsiteX10" fmla="*/ 537528 w 552926"/>
                  <a:gd name="connsiteY10" fmla="*/ 255240 h 294521"/>
                  <a:gd name="connsiteX11" fmla="*/ 526670 w 552926"/>
                  <a:gd name="connsiteY11" fmla="*/ 241905 h 294521"/>
                  <a:gd name="connsiteX12" fmla="*/ 496857 w 552926"/>
                  <a:gd name="connsiteY12" fmla="*/ 232380 h 294521"/>
                  <a:gd name="connsiteX13" fmla="*/ 471234 w 552926"/>
                  <a:gd name="connsiteY13" fmla="*/ 207996 h 294521"/>
                  <a:gd name="connsiteX14" fmla="*/ 461709 w 552926"/>
                  <a:gd name="connsiteY14" fmla="*/ 186660 h 294521"/>
                  <a:gd name="connsiteX15" fmla="*/ 462281 w 552926"/>
                  <a:gd name="connsiteY15" fmla="*/ 157609 h 294521"/>
                  <a:gd name="connsiteX16" fmla="*/ 467043 w 552926"/>
                  <a:gd name="connsiteY16" fmla="*/ 149036 h 294521"/>
                  <a:gd name="connsiteX17" fmla="*/ 479140 w 552926"/>
                  <a:gd name="connsiteY17" fmla="*/ 126748 h 294521"/>
                  <a:gd name="connsiteX18" fmla="*/ 477711 w 552926"/>
                  <a:gd name="connsiteY18" fmla="*/ 108746 h 294521"/>
                  <a:gd name="connsiteX19" fmla="*/ 446564 w 552926"/>
                  <a:gd name="connsiteY19" fmla="*/ 77123 h 294521"/>
                  <a:gd name="connsiteX20" fmla="*/ 426467 w 552926"/>
                  <a:gd name="connsiteY20" fmla="*/ 75122 h 294521"/>
                  <a:gd name="connsiteX21" fmla="*/ 417418 w 552926"/>
                  <a:gd name="connsiteY21" fmla="*/ 79980 h 294521"/>
                  <a:gd name="connsiteX22" fmla="*/ 398368 w 552926"/>
                  <a:gd name="connsiteY22" fmla="*/ 90077 h 294521"/>
                  <a:gd name="connsiteX23" fmla="*/ 366935 w 552926"/>
                  <a:gd name="connsiteY23" fmla="*/ 91220 h 294521"/>
                  <a:gd name="connsiteX24" fmla="*/ 345218 w 552926"/>
                  <a:gd name="connsiteY24" fmla="*/ 81695 h 294521"/>
                  <a:gd name="connsiteX25" fmla="*/ 323025 w 552926"/>
                  <a:gd name="connsiteY25" fmla="*/ 57311 h 294521"/>
                  <a:gd name="connsiteX26" fmla="*/ 320549 w 552926"/>
                  <a:gd name="connsiteY26" fmla="*/ 48262 h 294521"/>
                  <a:gd name="connsiteX27" fmla="*/ 313881 w 552926"/>
                  <a:gd name="connsiteY27" fmla="*/ 25592 h 294521"/>
                  <a:gd name="connsiteX28" fmla="*/ 301403 w 552926"/>
                  <a:gd name="connsiteY28" fmla="*/ 14639 h 294521"/>
                  <a:gd name="connsiteX29" fmla="*/ 255493 w 552926"/>
                  <a:gd name="connsiteY29" fmla="*/ 13877 h 294521"/>
                  <a:gd name="connsiteX30" fmla="*/ 240253 w 552926"/>
                  <a:gd name="connsiteY30" fmla="*/ 26164 h 294521"/>
                  <a:gd name="connsiteX31" fmla="*/ 230728 w 552926"/>
                  <a:gd name="connsiteY31" fmla="*/ 56453 h 294521"/>
                  <a:gd name="connsiteX32" fmla="*/ 207868 w 552926"/>
                  <a:gd name="connsiteY32" fmla="*/ 80933 h 294521"/>
                  <a:gd name="connsiteX33" fmla="*/ 186913 w 552926"/>
                  <a:gd name="connsiteY33" fmla="*/ 89410 h 294521"/>
                  <a:gd name="connsiteX34" fmla="*/ 154052 w 552926"/>
                  <a:gd name="connsiteY34" fmla="*/ 87695 h 294521"/>
                  <a:gd name="connsiteX35" fmla="*/ 148908 w 552926"/>
                  <a:gd name="connsiteY35" fmla="*/ 84838 h 294521"/>
                  <a:gd name="connsiteX36" fmla="*/ 126429 w 552926"/>
                  <a:gd name="connsiteY36" fmla="*/ 72741 h 294521"/>
                  <a:gd name="connsiteX37" fmla="*/ 108332 w 552926"/>
                  <a:gd name="connsiteY37" fmla="*/ 74360 h 294521"/>
                  <a:gd name="connsiteX38" fmla="*/ 76137 w 552926"/>
                  <a:gd name="connsiteY38" fmla="*/ 106364 h 294521"/>
                  <a:gd name="connsiteX39" fmla="*/ 74423 w 552926"/>
                  <a:gd name="connsiteY39" fmla="*/ 124843 h 294521"/>
                  <a:gd name="connsiteX40" fmla="*/ 88805 w 552926"/>
                  <a:gd name="connsiteY40" fmla="*/ 151894 h 294521"/>
                  <a:gd name="connsiteX41" fmla="*/ 89567 w 552926"/>
                  <a:gd name="connsiteY41" fmla="*/ 187803 h 294521"/>
                  <a:gd name="connsiteX42" fmla="*/ 81852 w 552926"/>
                  <a:gd name="connsiteY42" fmla="*/ 205901 h 294521"/>
                  <a:gd name="connsiteX43" fmla="*/ 55753 w 552926"/>
                  <a:gd name="connsiteY43" fmla="*/ 229713 h 294521"/>
                  <a:gd name="connsiteX44" fmla="*/ 26226 w 552926"/>
                  <a:gd name="connsiteY44" fmla="*/ 238190 h 294521"/>
                  <a:gd name="connsiteX45" fmla="*/ 14225 w 552926"/>
                  <a:gd name="connsiteY45" fmla="*/ 252764 h 294521"/>
                  <a:gd name="connsiteX46" fmla="*/ 14225 w 552926"/>
                  <a:gd name="connsiteY46" fmla="*/ 290197 h 294521"/>
                  <a:gd name="connsiteX47" fmla="*/ -63 w 552926"/>
                  <a:gd name="connsiteY47" fmla="*/ 290197 h 294521"/>
                  <a:gd name="connsiteX48" fmla="*/ -63 w 552926"/>
                  <a:gd name="connsiteY48" fmla="*/ 252097 h 294521"/>
                  <a:gd name="connsiteX49" fmla="*/ 22226 w 552926"/>
                  <a:gd name="connsiteY49" fmla="*/ 224189 h 294521"/>
                  <a:gd name="connsiteX50" fmla="*/ 51848 w 552926"/>
                  <a:gd name="connsiteY50" fmla="*/ 215711 h 294521"/>
                  <a:gd name="connsiteX51" fmla="*/ 68612 w 552926"/>
                  <a:gd name="connsiteY51" fmla="*/ 200281 h 294521"/>
                  <a:gd name="connsiteX52" fmla="*/ 76613 w 552926"/>
                  <a:gd name="connsiteY52" fmla="*/ 181231 h 294521"/>
                  <a:gd name="connsiteX53" fmla="*/ 76613 w 552926"/>
                  <a:gd name="connsiteY53" fmla="*/ 158180 h 294521"/>
                  <a:gd name="connsiteX54" fmla="*/ 62326 w 552926"/>
                  <a:gd name="connsiteY54" fmla="*/ 131606 h 294521"/>
                  <a:gd name="connsiteX55" fmla="*/ 66041 w 552926"/>
                  <a:gd name="connsiteY55" fmla="*/ 95982 h 294521"/>
                  <a:gd name="connsiteX56" fmla="*/ 98902 w 552926"/>
                  <a:gd name="connsiteY56" fmla="*/ 63311 h 294521"/>
                  <a:gd name="connsiteX57" fmla="*/ 133478 w 552926"/>
                  <a:gd name="connsiteY57" fmla="*/ 59597 h 294521"/>
                  <a:gd name="connsiteX58" fmla="*/ 157100 w 552926"/>
                  <a:gd name="connsiteY58" fmla="*/ 72646 h 294521"/>
                  <a:gd name="connsiteX59" fmla="*/ 162243 w 552926"/>
                  <a:gd name="connsiteY59" fmla="*/ 75503 h 294521"/>
                  <a:gd name="connsiteX60" fmla="*/ 182912 w 552926"/>
                  <a:gd name="connsiteY60" fmla="*/ 76361 h 294521"/>
                  <a:gd name="connsiteX61" fmla="*/ 203677 w 552926"/>
                  <a:gd name="connsiteY61" fmla="*/ 67979 h 294521"/>
                  <a:gd name="connsiteX62" fmla="*/ 218250 w 552926"/>
                  <a:gd name="connsiteY62" fmla="*/ 52643 h 294521"/>
                  <a:gd name="connsiteX63" fmla="*/ 227775 w 552926"/>
                  <a:gd name="connsiteY63" fmla="*/ 22259 h 294521"/>
                  <a:gd name="connsiteX64" fmla="*/ 256350 w 552926"/>
                  <a:gd name="connsiteY64" fmla="*/ -125 h 294521"/>
                  <a:gd name="connsiteX65" fmla="*/ 303213 w 552926"/>
                  <a:gd name="connsiteY65" fmla="*/ 637 h 294521"/>
                  <a:gd name="connsiteX66" fmla="*/ 328550 w 552926"/>
                  <a:gd name="connsiteY66" fmla="*/ 21592 h 294521"/>
                  <a:gd name="connsiteX67" fmla="*/ 335312 w 552926"/>
                  <a:gd name="connsiteY67" fmla="*/ 44642 h 294521"/>
                  <a:gd name="connsiteX68" fmla="*/ 337884 w 552926"/>
                  <a:gd name="connsiteY68" fmla="*/ 53596 h 294521"/>
                  <a:gd name="connsiteX69" fmla="*/ 351981 w 552926"/>
                  <a:gd name="connsiteY69" fmla="*/ 68836 h 294521"/>
                  <a:gd name="connsiteX70" fmla="*/ 373317 w 552926"/>
                  <a:gd name="connsiteY70" fmla="*/ 77885 h 294521"/>
                  <a:gd name="connsiteX71" fmla="*/ 392939 w 552926"/>
                  <a:gd name="connsiteY71" fmla="*/ 77313 h 294521"/>
                  <a:gd name="connsiteX72" fmla="*/ 411989 w 552926"/>
                  <a:gd name="connsiteY72" fmla="*/ 67312 h 294521"/>
                  <a:gd name="connsiteX73" fmla="*/ 421037 w 552926"/>
                  <a:gd name="connsiteY73" fmla="*/ 62454 h 294521"/>
                  <a:gd name="connsiteX74" fmla="*/ 457613 w 552926"/>
                  <a:gd name="connsiteY74" fmla="*/ 66645 h 294521"/>
                  <a:gd name="connsiteX75" fmla="*/ 489522 w 552926"/>
                  <a:gd name="connsiteY75" fmla="*/ 98935 h 294521"/>
                  <a:gd name="connsiteX76" fmla="*/ 493046 w 552926"/>
                  <a:gd name="connsiteY76" fmla="*/ 133511 h 294521"/>
                  <a:gd name="connsiteX77" fmla="*/ 480854 w 552926"/>
                  <a:gd name="connsiteY77" fmla="*/ 155799 h 294521"/>
                  <a:gd name="connsiteX78" fmla="*/ 476187 w 552926"/>
                  <a:gd name="connsiteY78" fmla="*/ 164372 h 294521"/>
                  <a:gd name="connsiteX79" fmla="*/ 475520 w 552926"/>
                  <a:gd name="connsiteY79" fmla="*/ 179707 h 294521"/>
                  <a:gd name="connsiteX80" fmla="*/ 475997 w 552926"/>
                  <a:gd name="connsiteY80" fmla="*/ 180564 h 294521"/>
                  <a:gd name="connsiteX81" fmla="*/ 485522 w 552926"/>
                  <a:gd name="connsiteY81" fmla="*/ 202567 h 294521"/>
                  <a:gd name="connsiteX82" fmla="*/ 501905 w 552926"/>
                  <a:gd name="connsiteY82" fmla="*/ 218569 h 294521"/>
                  <a:gd name="connsiteX83" fmla="*/ 531908 w 552926"/>
                  <a:gd name="connsiteY83" fmla="*/ 228094 h 294521"/>
                  <a:gd name="connsiteX84" fmla="*/ 552863 w 552926"/>
                  <a:gd name="connsiteY84" fmla="*/ 254764 h 294521"/>
                  <a:gd name="connsiteX85" fmla="*/ 551816 w 552926"/>
                  <a:gd name="connsiteY85" fmla="*/ 291911 h 29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552926" h="294521">
                    <a:moveTo>
                      <a:pt x="122619" y="294388"/>
                    </a:moveTo>
                    <a:cubicBezTo>
                      <a:pt x="124191" y="210863"/>
                      <a:pt x="193171" y="144426"/>
                      <a:pt x="276686" y="145998"/>
                    </a:cubicBezTo>
                    <a:cubicBezTo>
                      <a:pt x="357334" y="147512"/>
                      <a:pt x="422609" y="212044"/>
                      <a:pt x="425038" y="292673"/>
                    </a:cubicBezTo>
                    <a:lnTo>
                      <a:pt x="410750" y="292673"/>
                    </a:lnTo>
                    <a:cubicBezTo>
                      <a:pt x="410227" y="217512"/>
                      <a:pt x="349228" y="156809"/>
                      <a:pt x="274067" y="156656"/>
                    </a:cubicBezTo>
                    <a:lnTo>
                      <a:pt x="273495" y="156656"/>
                    </a:lnTo>
                    <a:cubicBezTo>
                      <a:pt x="197952" y="156761"/>
                      <a:pt x="136802" y="218083"/>
                      <a:pt x="136907" y="293626"/>
                    </a:cubicBezTo>
                    <a:cubicBezTo>
                      <a:pt x="136907" y="293816"/>
                      <a:pt x="136907" y="294007"/>
                      <a:pt x="136907" y="294197"/>
                    </a:cubicBezTo>
                    <a:close/>
                    <a:moveTo>
                      <a:pt x="551816" y="291911"/>
                    </a:moveTo>
                    <a:lnTo>
                      <a:pt x="537528" y="291435"/>
                    </a:lnTo>
                    <a:cubicBezTo>
                      <a:pt x="538100" y="276005"/>
                      <a:pt x="538195" y="270575"/>
                      <a:pt x="537528" y="255240"/>
                    </a:cubicBezTo>
                    <a:cubicBezTo>
                      <a:pt x="537357" y="248849"/>
                      <a:pt x="532899" y="243372"/>
                      <a:pt x="526670" y="241905"/>
                    </a:cubicBezTo>
                    <a:lnTo>
                      <a:pt x="496857" y="232380"/>
                    </a:lnTo>
                    <a:cubicBezTo>
                      <a:pt x="484836" y="228951"/>
                      <a:pt x="475254" y="219836"/>
                      <a:pt x="471234" y="207996"/>
                    </a:cubicBezTo>
                    <a:lnTo>
                      <a:pt x="461709" y="186660"/>
                    </a:lnTo>
                    <a:cubicBezTo>
                      <a:pt x="456404" y="177640"/>
                      <a:pt x="456623" y="166410"/>
                      <a:pt x="462281" y="157609"/>
                    </a:cubicBezTo>
                    <a:lnTo>
                      <a:pt x="467043" y="149036"/>
                    </a:lnTo>
                    <a:lnTo>
                      <a:pt x="479140" y="126748"/>
                    </a:lnTo>
                    <a:cubicBezTo>
                      <a:pt x="482816" y="121119"/>
                      <a:pt x="482226" y="113718"/>
                      <a:pt x="477711" y="108746"/>
                    </a:cubicBezTo>
                    <a:cubicBezTo>
                      <a:pt x="466757" y="96839"/>
                      <a:pt x="456470" y="86457"/>
                      <a:pt x="446564" y="77123"/>
                    </a:cubicBezTo>
                    <a:cubicBezTo>
                      <a:pt x="441297" y="71551"/>
                      <a:pt x="432734" y="70703"/>
                      <a:pt x="426467" y="75122"/>
                    </a:cubicBezTo>
                    <a:lnTo>
                      <a:pt x="417418" y="79980"/>
                    </a:lnTo>
                    <a:cubicBezTo>
                      <a:pt x="411036" y="83409"/>
                      <a:pt x="404750" y="86838"/>
                      <a:pt x="398368" y="90077"/>
                    </a:cubicBezTo>
                    <a:cubicBezTo>
                      <a:pt x="388586" y="95115"/>
                      <a:pt x="377060" y="95534"/>
                      <a:pt x="366935" y="91220"/>
                    </a:cubicBezTo>
                    <a:cubicBezTo>
                      <a:pt x="359696" y="88362"/>
                      <a:pt x="352457" y="85219"/>
                      <a:pt x="345218" y="81695"/>
                    </a:cubicBezTo>
                    <a:cubicBezTo>
                      <a:pt x="334417" y="77475"/>
                      <a:pt x="326216" y="68455"/>
                      <a:pt x="323025" y="57311"/>
                    </a:cubicBezTo>
                    <a:lnTo>
                      <a:pt x="320549" y="48262"/>
                    </a:lnTo>
                    <a:cubicBezTo>
                      <a:pt x="318358" y="40737"/>
                      <a:pt x="316262" y="33117"/>
                      <a:pt x="313881" y="25592"/>
                    </a:cubicBezTo>
                    <a:cubicBezTo>
                      <a:pt x="310547" y="15020"/>
                      <a:pt x="303594" y="14734"/>
                      <a:pt x="301403" y="14639"/>
                    </a:cubicBezTo>
                    <a:cubicBezTo>
                      <a:pt x="286830" y="13877"/>
                      <a:pt x="271876" y="13591"/>
                      <a:pt x="255493" y="13877"/>
                    </a:cubicBezTo>
                    <a:cubicBezTo>
                      <a:pt x="248035" y="13534"/>
                      <a:pt x="241501" y="18801"/>
                      <a:pt x="240253" y="26164"/>
                    </a:cubicBezTo>
                    <a:cubicBezTo>
                      <a:pt x="237081" y="36260"/>
                      <a:pt x="233900" y="46357"/>
                      <a:pt x="230728" y="56453"/>
                    </a:cubicBezTo>
                    <a:cubicBezTo>
                      <a:pt x="227385" y="67760"/>
                      <a:pt x="218917" y="76827"/>
                      <a:pt x="207868" y="80933"/>
                    </a:cubicBezTo>
                    <a:lnTo>
                      <a:pt x="186913" y="89410"/>
                    </a:lnTo>
                    <a:cubicBezTo>
                      <a:pt x="176302" y="94029"/>
                      <a:pt x="164129" y="93391"/>
                      <a:pt x="154052" y="87695"/>
                    </a:cubicBezTo>
                    <a:lnTo>
                      <a:pt x="148908" y="84838"/>
                    </a:lnTo>
                    <a:lnTo>
                      <a:pt x="126429" y="72741"/>
                    </a:lnTo>
                    <a:cubicBezTo>
                      <a:pt x="120733" y="69103"/>
                      <a:pt x="113294" y="69769"/>
                      <a:pt x="108332" y="74360"/>
                    </a:cubicBezTo>
                    <a:cubicBezTo>
                      <a:pt x="97187" y="84743"/>
                      <a:pt x="86329" y="95506"/>
                      <a:pt x="76137" y="106364"/>
                    </a:cubicBezTo>
                    <a:cubicBezTo>
                      <a:pt x="71384" y="111394"/>
                      <a:pt x="70679" y="119023"/>
                      <a:pt x="74423" y="124843"/>
                    </a:cubicBezTo>
                    <a:cubicBezTo>
                      <a:pt x="79376" y="134368"/>
                      <a:pt x="83948" y="143131"/>
                      <a:pt x="88805" y="151894"/>
                    </a:cubicBezTo>
                    <a:cubicBezTo>
                      <a:pt x="95035" y="162981"/>
                      <a:pt x="95321" y="176459"/>
                      <a:pt x="89567" y="187803"/>
                    </a:cubicBezTo>
                    <a:cubicBezTo>
                      <a:pt x="86805" y="193709"/>
                      <a:pt x="84328" y="199805"/>
                      <a:pt x="81852" y="205901"/>
                    </a:cubicBezTo>
                    <a:cubicBezTo>
                      <a:pt x="77585" y="217635"/>
                      <a:pt x="67831" y="226532"/>
                      <a:pt x="55753" y="229713"/>
                    </a:cubicBezTo>
                    <a:lnTo>
                      <a:pt x="26226" y="238190"/>
                    </a:lnTo>
                    <a:cubicBezTo>
                      <a:pt x="19339" y="239686"/>
                      <a:pt x="14377" y="245715"/>
                      <a:pt x="14225" y="252764"/>
                    </a:cubicBezTo>
                    <a:cubicBezTo>
                      <a:pt x="14225" y="267527"/>
                      <a:pt x="14225" y="275147"/>
                      <a:pt x="14225" y="290197"/>
                    </a:cubicBezTo>
                    <a:lnTo>
                      <a:pt x="-63" y="290197"/>
                    </a:lnTo>
                    <a:cubicBezTo>
                      <a:pt x="-63" y="274862"/>
                      <a:pt x="-63" y="267051"/>
                      <a:pt x="-63" y="252097"/>
                    </a:cubicBezTo>
                    <a:cubicBezTo>
                      <a:pt x="166" y="238810"/>
                      <a:pt x="9319" y="227351"/>
                      <a:pt x="22226" y="224189"/>
                    </a:cubicBezTo>
                    <a:lnTo>
                      <a:pt x="51848" y="215711"/>
                    </a:lnTo>
                    <a:cubicBezTo>
                      <a:pt x="59668" y="213702"/>
                      <a:pt x="65964" y="207910"/>
                      <a:pt x="68612" y="200281"/>
                    </a:cubicBezTo>
                    <a:cubicBezTo>
                      <a:pt x="71184" y="193994"/>
                      <a:pt x="73756" y="187708"/>
                      <a:pt x="76613" y="181231"/>
                    </a:cubicBezTo>
                    <a:cubicBezTo>
                      <a:pt x="80614" y="174068"/>
                      <a:pt x="80614" y="165343"/>
                      <a:pt x="76613" y="158180"/>
                    </a:cubicBezTo>
                    <a:cubicBezTo>
                      <a:pt x="71756" y="149417"/>
                      <a:pt x="67088" y="140464"/>
                      <a:pt x="62326" y="131606"/>
                    </a:cubicBezTo>
                    <a:cubicBezTo>
                      <a:pt x="55468" y="120233"/>
                      <a:pt x="56982" y="105688"/>
                      <a:pt x="66041" y="95982"/>
                    </a:cubicBezTo>
                    <a:cubicBezTo>
                      <a:pt x="76423" y="84933"/>
                      <a:pt x="87472" y="73979"/>
                      <a:pt x="98902" y="63311"/>
                    </a:cubicBezTo>
                    <a:cubicBezTo>
                      <a:pt x="108256" y="54396"/>
                      <a:pt x="122438" y="52872"/>
                      <a:pt x="133478" y="59597"/>
                    </a:cubicBezTo>
                    <a:lnTo>
                      <a:pt x="157100" y="72646"/>
                    </a:lnTo>
                    <a:lnTo>
                      <a:pt x="162243" y="75503"/>
                    </a:lnTo>
                    <a:cubicBezTo>
                      <a:pt x="168587" y="79132"/>
                      <a:pt x="176292" y="79447"/>
                      <a:pt x="182912" y="76361"/>
                    </a:cubicBezTo>
                    <a:cubicBezTo>
                      <a:pt x="189866" y="73694"/>
                      <a:pt x="196819" y="70836"/>
                      <a:pt x="203677" y="67979"/>
                    </a:cubicBezTo>
                    <a:cubicBezTo>
                      <a:pt x="210744" y="65540"/>
                      <a:pt x="216174" y="59825"/>
                      <a:pt x="218250" y="52643"/>
                    </a:cubicBezTo>
                    <a:cubicBezTo>
                      <a:pt x="221298" y="42547"/>
                      <a:pt x="224346" y="32355"/>
                      <a:pt x="227775" y="22259"/>
                    </a:cubicBezTo>
                    <a:cubicBezTo>
                      <a:pt x="230728" y="8933"/>
                      <a:pt x="242701" y="-449"/>
                      <a:pt x="256350" y="-125"/>
                    </a:cubicBezTo>
                    <a:cubicBezTo>
                      <a:pt x="272924" y="-125"/>
                      <a:pt x="288259" y="-125"/>
                      <a:pt x="303213" y="637"/>
                    </a:cubicBezTo>
                    <a:cubicBezTo>
                      <a:pt x="315348" y="1285"/>
                      <a:pt x="325635" y="9790"/>
                      <a:pt x="328550" y="21592"/>
                    </a:cubicBezTo>
                    <a:cubicBezTo>
                      <a:pt x="330931" y="29212"/>
                      <a:pt x="333122" y="36927"/>
                      <a:pt x="335312" y="44642"/>
                    </a:cubicBezTo>
                    <a:lnTo>
                      <a:pt x="337884" y="53596"/>
                    </a:lnTo>
                    <a:cubicBezTo>
                      <a:pt x="339818" y="60673"/>
                      <a:pt x="345075" y="66359"/>
                      <a:pt x="351981" y="68836"/>
                    </a:cubicBezTo>
                    <a:cubicBezTo>
                      <a:pt x="359030" y="71979"/>
                      <a:pt x="366174" y="75027"/>
                      <a:pt x="373317" y="77885"/>
                    </a:cubicBezTo>
                    <a:cubicBezTo>
                      <a:pt x="379604" y="80666"/>
                      <a:pt x="386824" y="80456"/>
                      <a:pt x="392939" y="77313"/>
                    </a:cubicBezTo>
                    <a:cubicBezTo>
                      <a:pt x="399225" y="74075"/>
                      <a:pt x="405512" y="70646"/>
                      <a:pt x="411989" y="67312"/>
                    </a:cubicBezTo>
                    <a:lnTo>
                      <a:pt x="421037" y="62454"/>
                    </a:lnTo>
                    <a:cubicBezTo>
                      <a:pt x="432696" y="55072"/>
                      <a:pt x="447926" y="56815"/>
                      <a:pt x="457613" y="66645"/>
                    </a:cubicBezTo>
                    <a:cubicBezTo>
                      <a:pt x="467900" y="76170"/>
                      <a:pt x="478283" y="86743"/>
                      <a:pt x="489522" y="98935"/>
                    </a:cubicBezTo>
                    <a:cubicBezTo>
                      <a:pt x="498380" y="108336"/>
                      <a:pt x="499819" y="122509"/>
                      <a:pt x="493046" y="133511"/>
                    </a:cubicBezTo>
                    <a:cubicBezTo>
                      <a:pt x="489046" y="140940"/>
                      <a:pt x="484950" y="148370"/>
                      <a:pt x="480854" y="155799"/>
                    </a:cubicBezTo>
                    <a:lnTo>
                      <a:pt x="476187" y="164372"/>
                    </a:lnTo>
                    <a:cubicBezTo>
                      <a:pt x="472777" y="168839"/>
                      <a:pt x="472511" y="174963"/>
                      <a:pt x="475520" y="179707"/>
                    </a:cubicBezTo>
                    <a:lnTo>
                      <a:pt x="475997" y="180564"/>
                    </a:lnTo>
                    <a:lnTo>
                      <a:pt x="485522" y="202567"/>
                    </a:lnTo>
                    <a:cubicBezTo>
                      <a:pt x="487903" y="210339"/>
                      <a:pt x="494075" y="216369"/>
                      <a:pt x="501905" y="218569"/>
                    </a:cubicBezTo>
                    <a:cubicBezTo>
                      <a:pt x="512001" y="221550"/>
                      <a:pt x="522002" y="224731"/>
                      <a:pt x="531908" y="228094"/>
                    </a:cubicBezTo>
                    <a:cubicBezTo>
                      <a:pt x="543986" y="231428"/>
                      <a:pt x="552483" y="242239"/>
                      <a:pt x="552863" y="254764"/>
                    </a:cubicBezTo>
                    <a:cubicBezTo>
                      <a:pt x="552483" y="270480"/>
                      <a:pt x="552387" y="276290"/>
                      <a:pt x="551816" y="2919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959B8D50-227C-4FAF-BCF3-8C018BEDD66B}"/>
                </a:ext>
              </a:extLst>
            </p:cNvPr>
            <p:cNvGrpSpPr/>
            <p:nvPr/>
          </p:nvGrpSpPr>
          <p:grpSpPr>
            <a:xfrm>
              <a:off x="959479" y="3043683"/>
              <a:ext cx="546544" cy="546639"/>
              <a:chOff x="959479" y="3043683"/>
              <a:chExt cx="546544" cy="546639"/>
            </a:xfrm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3D68046-05E1-46AD-AA9D-C372AC8755A2}"/>
                  </a:ext>
                </a:extLst>
              </p:cNvPr>
              <p:cNvSpPr/>
              <p:nvPr/>
            </p:nvSpPr>
            <p:spPr>
              <a:xfrm>
                <a:off x="1225512" y="3043683"/>
                <a:ext cx="14288" cy="66199"/>
              </a:xfrm>
              <a:custGeom>
                <a:avLst/>
                <a:gdLst>
                  <a:gd name="connsiteX0" fmla="*/ 7082 w 14288"/>
                  <a:gd name="connsiteY0" fmla="*/ 66065 h 66199"/>
                  <a:gd name="connsiteX1" fmla="*/ -62 w 14288"/>
                  <a:gd name="connsiteY1" fmla="*/ 59112 h 66199"/>
                  <a:gd name="connsiteX2" fmla="*/ -62 w 14288"/>
                  <a:gd name="connsiteY2" fmla="*/ 58922 h 66199"/>
                  <a:gd name="connsiteX3" fmla="*/ -62 w 14288"/>
                  <a:gd name="connsiteY3" fmla="*/ 7010 h 66199"/>
                  <a:gd name="connsiteX4" fmla="*/ 7082 w 14288"/>
                  <a:gd name="connsiteY4" fmla="*/ -133 h 66199"/>
                  <a:gd name="connsiteX5" fmla="*/ 14225 w 14288"/>
                  <a:gd name="connsiteY5" fmla="*/ 7010 h 66199"/>
                  <a:gd name="connsiteX6" fmla="*/ 14225 w 14288"/>
                  <a:gd name="connsiteY6" fmla="*/ 58922 h 66199"/>
                  <a:gd name="connsiteX7" fmla="*/ 7082 w 14288"/>
                  <a:gd name="connsiteY7" fmla="*/ 66065 h 6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88" h="66199">
                    <a:moveTo>
                      <a:pt x="7082" y="66065"/>
                    </a:moveTo>
                    <a:cubicBezTo>
                      <a:pt x="3189" y="66123"/>
                      <a:pt x="-9" y="63008"/>
                      <a:pt x="-62" y="59112"/>
                    </a:cubicBezTo>
                    <a:cubicBezTo>
                      <a:pt x="-63" y="59045"/>
                      <a:pt x="-63" y="58988"/>
                      <a:pt x="-62" y="58922"/>
                    </a:cubicBezTo>
                    <a:lnTo>
                      <a:pt x="-62" y="7010"/>
                    </a:lnTo>
                    <a:cubicBezTo>
                      <a:pt x="-62" y="3067"/>
                      <a:pt x="3136" y="-133"/>
                      <a:pt x="7082" y="-133"/>
                    </a:cubicBezTo>
                    <a:cubicBezTo>
                      <a:pt x="11027" y="-133"/>
                      <a:pt x="14225" y="3067"/>
                      <a:pt x="14225" y="7010"/>
                    </a:cubicBezTo>
                    <a:lnTo>
                      <a:pt x="14225" y="58922"/>
                    </a:lnTo>
                    <a:cubicBezTo>
                      <a:pt x="14225" y="62865"/>
                      <a:pt x="11027" y="66065"/>
                      <a:pt x="7082" y="660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560D72D3-1328-43E9-8A6D-44644AE56A10}"/>
                  </a:ext>
                </a:extLst>
              </p:cNvPr>
              <p:cNvSpPr/>
              <p:nvPr/>
            </p:nvSpPr>
            <p:spPr>
              <a:xfrm>
                <a:off x="1432110" y="3286570"/>
                <a:ext cx="73913" cy="14287"/>
              </a:xfrm>
              <a:custGeom>
                <a:avLst/>
                <a:gdLst>
                  <a:gd name="connsiteX0" fmla="*/ 66707 w 73913"/>
                  <a:gd name="connsiteY0" fmla="*/ 14154 h 14287"/>
                  <a:gd name="connsiteX1" fmla="*/ 7081 w 73913"/>
                  <a:gd name="connsiteY1" fmla="*/ 14154 h 14287"/>
                  <a:gd name="connsiteX2" fmla="*/ -63 w 73913"/>
                  <a:gd name="connsiteY2" fmla="*/ 7010 h 14287"/>
                  <a:gd name="connsiteX3" fmla="*/ 7081 w 73913"/>
                  <a:gd name="connsiteY3" fmla="*/ -133 h 14287"/>
                  <a:gd name="connsiteX4" fmla="*/ 66707 w 73913"/>
                  <a:gd name="connsiteY4" fmla="*/ -133 h 14287"/>
                  <a:gd name="connsiteX5" fmla="*/ 73851 w 73913"/>
                  <a:gd name="connsiteY5" fmla="*/ 7010 h 14287"/>
                  <a:gd name="connsiteX6" fmla="*/ 66707 w 73913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913" h="14287">
                    <a:moveTo>
                      <a:pt x="6670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66707" y="-133"/>
                    </a:lnTo>
                    <a:cubicBezTo>
                      <a:pt x="70651" y="-133"/>
                      <a:pt x="73851" y="3067"/>
                      <a:pt x="73851" y="7010"/>
                    </a:cubicBezTo>
                    <a:cubicBezTo>
                      <a:pt x="73851" y="10954"/>
                      <a:pt x="70651" y="14154"/>
                      <a:pt x="6670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8E8FFC4B-F246-4519-B286-FD2D201EDA73}"/>
                  </a:ext>
                </a:extLst>
              </p:cNvPr>
              <p:cNvSpPr/>
              <p:nvPr/>
            </p:nvSpPr>
            <p:spPr>
              <a:xfrm>
                <a:off x="959479" y="3285808"/>
                <a:ext cx="74009" cy="14287"/>
              </a:xfrm>
              <a:custGeom>
                <a:avLst/>
                <a:gdLst>
                  <a:gd name="connsiteX0" fmla="*/ 66517 w 74009"/>
                  <a:gd name="connsiteY0" fmla="*/ 14154 h 14287"/>
                  <a:gd name="connsiteX1" fmla="*/ 7081 w 74009"/>
                  <a:gd name="connsiteY1" fmla="*/ 14154 h 14287"/>
                  <a:gd name="connsiteX2" fmla="*/ -63 w 74009"/>
                  <a:gd name="connsiteY2" fmla="*/ 7010 h 14287"/>
                  <a:gd name="connsiteX3" fmla="*/ 7081 w 74009"/>
                  <a:gd name="connsiteY3" fmla="*/ -133 h 14287"/>
                  <a:gd name="connsiteX4" fmla="*/ 66803 w 74009"/>
                  <a:gd name="connsiteY4" fmla="*/ -133 h 14287"/>
                  <a:gd name="connsiteX5" fmla="*/ 73946 w 74009"/>
                  <a:gd name="connsiteY5" fmla="*/ 7010 h 14287"/>
                  <a:gd name="connsiteX6" fmla="*/ 66803 w 74009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009" h="14287">
                    <a:moveTo>
                      <a:pt x="66517" y="14154"/>
                    </a:moveTo>
                    <a:lnTo>
                      <a:pt x="7081" y="14154"/>
                    </a:lnTo>
                    <a:cubicBezTo>
                      <a:pt x="3136" y="14154"/>
                      <a:pt x="-63" y="10954"/>
                      <a:pt x="-63" y="7010"/>
                    </a:cubicBezTo>
                    <a:cubicBezTo>
                      <a:pt x="-63" y="3067"/>
                      <a:pt x="3136" y="-133"/>
                      <a:pt x="7081" y="-133"/>
                    </a:cubicBezTo>
                    <a:lnTo>
                      <a:pt x="66803" y="-133"/>
                    </a:lnTo>
                    <a:cubicBezTo>
                      <a:pt x="70748" y="-133"/>
                      <a:pt x="73946" y="3067"/>
                      <a:pt x="73946" y="7010"/>
                    </a:cubicBezTo>
                    <a:cubicBezTo>
                      <a:pt x="73946" y="10954"/>
                      <a:pt x="70748" y="14154"/>
                      <a:pt x="66803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0D135D38-7094-462B-9FB0-406AFFB188BB}"/>
                  </a:ext>
                </a:extLst>
              </p:cNvPr>
              <p:cNvSpPr/>
              <p:nvPr/>
            </p:nvSpPr>
            <p:spPr>
              <a:xfrm>
                <a:off x="1378361" y="3102843"/>
                <a:ext cx="58070" cy="55044"/>
              </a:xfrm>
              <a:custGeom>
                <a:avLst/>
                <a:gdLst>
                  <a:gd name="connsiteX0" fmla="*/ 7299 w 58070"/>
                  <a:gd name="connsiteY0" fmla="*/ 54912 h 55044"/>
                  <a:gd name="connsiteX1" fmla="*/ 2060 w 58070"/>
                  <a:gd name="connsiteY1" fmla="*/ 52530 h 55044"/>
                  <a:gd name="connsiteX2" fmla="*/ 1888 w 58070"/>
                  <a:gd name="connsiteY2" fmla="*/ 42700 h 55044"/>
                  <a:gd name="connsiteX3" fmla="*/ 2060 w 58070"/>
                  <a:gd name="connsiteY3" fmla="*/ 42529 h 55044"/>
                  <a:gd name="connsiteX4" fmla="*/ 45780 w 58070"/>
                  <a:gd name="connsiteY4" fmla="*/ 1953 h 55044"/>
                  <a:gd name="connsiteX5" fmla="*/ 55876 w 58070"/>
                  <a:gd name="connsiteY5" fmla="*/ 1953 h 55044"/>
                  <a:gd name="connsiteX6" fmla="*/ 56009 w 58070"/>
                  <a:gd name="connsiteY6" fmla="*/ 11916 h 55044"/>
                  <a:gd name="connsiteX7" fmla="*/ 55876 w 58070"/>
                  <a:gd name="connsiteY7" fmla="*/ 12049 h 55044"/>
                  <a:gd name="connsiteX8" fmla="*/ 12156 w 58070"/>
                  <a:gd name="connsiteY8" fmla="*/ 52626 h 55044"/>
                  <a:gd name="connsiteX9" fmla="*/ 7299 w 58070"/>
                  <a:gd name="connsiteY9" fmla="*/ 54912 h 5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70" h="55044">
                    <a:moveTo>
                      <a:pt x="7299" y="54912"/>
                    </a:moveTo>
                    <a:cubicBezTo>
                      <a:pt x="5298" y="54874"/>
                      <a:pt x="3403" y="54016"/>
                      <a:pt x="2060" y="52530"/>
                    </a:cubicBezTo>
                    <a:cubicBezTo>
                      <a:pt x="-702" y="49863"/>
                      <a:pt x="-779" y="45463"/>
                      <a:pt x="1888" y="42700"/>
                    </a:cubicBezTo>
                    <a:cubicBezTo>
                      <a:pt x="1946" y="42643"/>
                      <a:pt x="2003" y="42586"/>
                      <a:pt x="2060" y="42529"/>
                    </a:cubicBezTo>
                    <a:lnTo>
                      <a:pt x="45780" y="1953"/>
                    </a:lnTo>
                    <a:cubicBezTo>
                      <a:pt x="48570" y="-829"/>
                      <a:pt x="53085" y="-829"/>
                      <a:pt x="55876" y="1953"/>
                    </a:cubicBezTo>
                    <a:cubicBezTo>
                      <a:pt x="58667" y="4667"/>
                      <a:pt x="58724" y="9134"/>
                      <a:pt x="56009" y="11916"/>
                    </a:cubicBezTo>
                    <a:cubicBezTo>
                      <a:pt x="55962" y="11963"/>
                      <a:pt x="55924" y="12011"/>
                      <a:pt x="55876" y="12049"/>
                    </a:cubicBezTo>
                    <a:lnTo>
                      <a:pt x="12156" y="52626"/>
                    </a:lnTo>
                    <a:cubicBezTo>
                      <a:pt x="10880" y="53969"/>
                      <a:pt x="9146" y="54778"/>
                      <a:pt x="7299" y="549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ED4740F-1DD4-4F6C-8E66-9F7FEA3903B6}"/>
                  </a:ext>
                </a:extLst>
              </p:cNvPr>
              <p:cNvSpPr/>
              <p:nvPr/>
            </p:nvSpPr>
            <p:spPr>
              <a:xfrm>
                <a:off x="1030916" y="3424370"/>
                <a:ext cx="57303" cy="54128"/>
              </a:xfrm>
              <a:custGeom>
                <a:avLst/>
                <a:gdLst>
                  <a:gd name="connsiteX0" fmla="*/ 7082 w 57303"/>
                  <a:gd name="connsiteY0" fmla="*/ 53995 h 54128"/>
                  <a:gd name="connsiteX1" fmla="*/ -63 w 57303"/>
                  <a:gd name="connsiteY1" fmla="*/ 46852 h 54128"/>
                  <a:gd name="connsiteX2" fmla="*/ 2224 w 57303"/>
                  <a:gd name="connsiteY2" fmla="*/ 41613 h 54128"/>
                  <a:gd name="connsiteX3" fmla="*/ 46039 w 57303"/>
                  <a:gd name="connsiteY3" fmla="*/ 1131 h 54128"/>
                  <a:gd name="connsiteX4" fmla="*/ 55977 w 57303"/>
                  <a:gd name="connsiteY4" fmla="*/ 2951 h 54128"/>
                  <a:gd name="connsiteX5" fmla="*/ 55564 w 57303"/>
                  <a:gd name="connsiteY5" fmla="*/ 11609 h 54128"/>
                  <a:gd name="connsiteX6" fmla="*/ 11844 w 57303"/>
                  <a:gd name="connsiteY6" fmla="*/ 52090 h 54128"/>
                  <a:gd name="connsiteX7" fmla="*/ 7082 w 57303"/>
                  <a:gd name="connsiteY7" fmla="*/ 53995 h 54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303" h="54128">
                    <a:moveTo>
                      <a:pt x="7082" y="53995"/>
                    </a:moveTo>
                    <a:cubicBezTo>
                      <a:pt x="3137" y="53995"/>
                      <a:pt x="-62" y="50795"/>
                      <a:pt x="-63" y="46852"/>
                    </a:cubicBezTo>
                    <a:cubicBezTo>
                      <a:pt x="-63" y="44861"/>
                      <a:pt x="766" y="42965"/>
                      <a:pt x="2224" y="41613"/>
                    </a:cubicBezTo>
                    <a:lnTo>
                      <a:pt x="46039" y="1131"/>
                    </a:lnTo>
                    <a:cubicBezTo>
                      <a:pt x="49286" y="-1107"/>
                      <a:pt x="53735" y="-297"/>
                      <a:pt x="55977" y="2951"/>
                    </a:cubicBezTo>
                    <a:cubicBezTo>
                      <a:pt x="57804" y="5599"/>
                      <a:pt x="57636" y="9142"/>
                      <a:pt x="55564" y="11609"/>
                    </a:cubicBezTo>
                    <a:lnTo>
                      <a:pt x="11844" y="52090"/>
                    </a:lnTo>
                    <a:cubicBezTo>
                      <a:pt x="10553" y="53300"/>
                      <a:pt x="8853" y="53976"/>
                      <a:pt x="7082" y="539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CF89AD68-7766-4C41-A398-81122822FE77}"/>
                  </a:ext>
                </a:extLst>
              </p:cNvPr>
              <p:cNvSpPr/>
              <p:nvPr/>
            </p:nvSpPr>
            <p:spPr>
              <a:xfrm>
                <a:off x="1069859" y="3135349"/>
                <a:ext cx="325389" cy="365312"/>
              </a:xfrm>
              <a:custGeom>
                <a:avLst/>
                <a:gdLst>
                  <a:gd name="connsiteX0" fmla="*/ 230553 w 325389"/>
                  <a:gd name="connsiteY0" fmla="*/ 365115 h 365312"/>
                  <a:gd name="connsiteX1" fmla="*/ 94821 w 325389"/>
                  <a:gd name="connsiteY1" fmla="*/ 365115 h 365312"/>
                  <a:gd name="connsiteX2" fmla="*/ 87678 w 325389"/>
                  <a:gd name="connsiteY2" fmla="*/ 357971 h 365312"/>
                  <a:gd name="connsiteX3" fmla="*/ 87678 w 325389"/>
                  <a:gd name="connsiteY3" fmla="*/ 349779 h 365312"/>
                  <a:gd name="connsiteX4" fmla="*/ 70342 w 325389"/>
                  <a:gd name="connsiteY4" fmla="*/ 297392 h 365312"/>
                  <a:gd name="connsiteX5" fmla="*/ 70342 w 325389"/>
                  <a:gd name="connsiteY5" fmla="*/ 297392 h 365312"/>
                  <a:gd name="connsiteX6" fmla="*/ 29003 w 325389"/>
                  <a:gd name="connsiteY6" fmla="*/ 255768 h 365312"/>
                  <a:gd name="connsiteX7" fmla="*/ 28241 w 325389"/>
                  <a:gd name="connsiteY7" fmla="*/ 254244 h 365312"/>
                  <a:gd name="connsiteX8" fmla="*/ 70966 w 325389"/>
                  <a:gd name="connsiteY8" fmla="*/ 28168 h 365312"/>
                  <a:gd name="connsiteX9" fmla="*/ 297037 w 325389"/>
                  <a:gd name="connsiteY9" fmla="*/ 70897 h 365312"/>
                  <a:gd name="connsiteX10" fmla="*/ 325326 w 325389"/>
                  <a:gd name="connsiteY10" fmla="*/ 162994 h 365312"/>
                  <a:gd name="connsiteX11" fmla="*/ 324564 w 325389"/>
                  <a:gd name="connsiteY11" fmla="*/ 177948 h 365312"/>
                  <a:gd name="connsiteX12" fmla="*/ 324564 w 325389"/>
                  <a:gd name="connsiteY12" fmla="*/ 180806 h 365312"/>
                  <a:gd name="connsiteX13" fmla="*/ 322374 w 325389"/>
                  <a:gd name="connsiteY13" fmla="*/ 195189 h 365312"/>
                  <a:gd name="connsiteX14" fmla="*/ 322374 w 325389"/>
                  <a:gd name="connsiteY14" fmla="*/ 196237 h 365312"/>
                  <a:gd name="connsiteX15" fmla="*/ 318564 w 325389"/>
                  <a:gd name="connsiteY15" fmla="*/ 210905 h 365312"/>
                  <a:gd name="connsiteX16" fmla="*/ 313134 w 325389"/>
                  <a:gd name="connsiteY16" fmla="*/ 225954 h 365312"/>
                  <a:gd name="connsiteX17" fmla="*/ 313134 w 325389"/>
                  <a:gd name="connsiteY17" fmla="*/ 226621 h 365312"/>
                  <a:gd name="connsiteX18" fmla="*/ 255984 w 325389"/>
                  <a:gd name="connsiteY18" fmla="*/ 297202 h 365312"/>
                  <a:gd name="connsiteX19" fmla="*/ 255984 w 325389"/>
                  <a:gd name="connsiteY19" fmla="*/ 297202 h 365312"/>
                  <a:gd name="connsiteX20" fmla="*/ 238649 w 325389"/>
                  <a:gd name="connsiteY20" fmla="*/ 349208 h 365312"/>
                  <a:gd name="connsiteX21" fmla="*/ 238649 w 325389"/>
                  <a:gd name="connsiteY21" fmla="*/ 357780 h 365312"/>
                  <a:gd name="connsiteX22" fmla="*/ 231762 w 325389"/>
                  <a:gd name="connsiteY22" fmla="*/ 365172 h 365312"/>
                  <a:gd name="connsiteX23" fmla="*/ 230553 w 325389"/>
                  <a:gd name="connsiteY23" fmla="*/ 365115 h 365312"/>
                  <a:gd name="connsiteX24" fmla="*/ 101965 w 325389"/>
                  <a:gd name="connsiteY24" fmla="*/ 350827 h 365312"/>
                  <a:gd name="connsiteX25" fmla="*/ 223409 w 325389"/>
                  <a:gd name="connsiteY25" fmla="*/ 350827 h 365312"/>
                  <a:gd name="connsiteX26" fmla="*/ 223409 w 325389"/>
                  <a:gd name="connsiteY26" fmla="*/ 349779 h 365312"/>
                  <a:gd name="connsiteX27" fmla="*/ 245888 w 325389"/>
                  <a:gd name="connsiteY27" fmla="*/ 286438 h 365312"/>
                  <a:gd name="connsiteX28" fmla="*/ 246650 w 325389"/>
                  <a:gd name="connsiteY28" fmla="*/ 285771 h 365312"/>
                  <a:gd name="connsiteX29" fmla="*/ 299323 w 325389"/>
                  <a:gd name="connsiteY29" fmla="*/ 221097 h 365312"/>
                  <a:gd name="connsiteX30" fmla="*/ 299323 w 325389"/>
                  <a:gd name="connsiteY30" fmla="*/ 221097 h 365312"/>
                  <a:gd name="connsiteX31" fmla="*/ 305895 w 325389"/>
                  <a:gd name="connsiteY31" fmla="*/ 223859 h 365312"/>
                  <a:gd name="connsiteX32" fmla="*/ 299609 w 325389"/>
                  <a:gd name="connsiteY32" fmla="*/ 220430 h 365312"/>
                  <a:gd name="connsiteX33" fmla="*/ 304371 w 325389"/>
                  <a:gd name="connsiteY33" fmla="*/ 207286 h 365312"/>
                  <a:gd name="connsiteX34" fmla="*/ 307800 w 325389"/>
                  <a:gd name="connsiteY34" fmla="*/ 193951 h 365312"/>
                  <a:gd name="connsiteX35" fmla="*/ 315230 w 325389"/>
                  <a:gd name="connsiteY35" fmla="*/ 193951 h 365312"/>
                  <a:gd name="connsiteX36" fmla="*/ 308181 w 325389"/>
                  <a:gd name="connsiteY36" fmla="*/ 192522 h 365312"/>
                  <a:gd name="connsiteX37" fmla="*/ 310182 w 325389"/>
                  <a:gd name="connsiteY37" fmla="*/ 179472 h 365312"/>
                  <a:gd name="connsiteX38" fmla="*/ 310182 w 325389"/>
                  <a:gd name="connsiteY38" fmla="*/ 177472 h 365312"/>
                  <a:gd name="connsiteX39" fmla="*/ 310943 w 325389"/>
                  <a:gd name="connsiteY39" fmla="*/ 163185 h 365312"/>
                  <a:gd name="connsiteX40" fmla="*/ 162829 w 325389"/>
                  <a:gd name="connsiteY40" fmla="*/ 14309 h 365312"/>
                  <a:gd name="connsiteX41" fmla="*/ 13955 w 325389"/>
                  <a:gd name="connsiteY41" fmla="*/ 162423 h 365312"/>
                  <a:gd name="connsiteX42" fmla="*/ 40529 w 325389"/>
                  <a:gd name="connsiteY42" fmla="*/ 247576 h 365312"/>
                  <a:gd name="connsiteX43" fmla="*/ 41291 w 325389"/>
                  <a:gd name="connsiteY43" fmla="*/ 249005 h 365312"/>
                  <a:gd name="connsiteX44" fmla="*/ 78533 w 325389"/>
                  <a:gd name="connsiteY44" fmla="*/ 285962 h 365312"/>
                  <a:gd name="connsiteX45" fmla="*/ 79295 w 325389"/>
                  <a:gd name="connsiteY45" fmla="*/ 286629 h 365312"/>
                  <a:gd name="connsiteX46" fmla="*/ 101774 w 325389"/>
                  <a:gd name="connsiteY46" fmla="*/ 350256 h 3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325389" h="365312">
                    <a:moveTo>
                      <a:pt x="230553" y="365115"/>
                    </a:moveTo>
                    <a:lnTo>
                      <a:pt x="94821" y="365115"/>
                    </a:lnTo>
                    <a:cubicBezTo>
                      <a:pt x="90876" y="365115"/>
                      <a:pt x="87678" y="361915"/>
                      <a:pt x="87678" y="357971"/>
                    </a:cubicBezTo>
                    <a:lnTo>
                      <a:pt x="87678" y="349779"/>
                    </a:lnTo>
                    <a:cubicBezTo>
                      <a:pt x="87678" y="349018"/>
                      <a:pt x="89201" y="311679"/>
                      <a:pt x="70342" y="297392"/>
                    </a:cubicBezTo>
                    <a:lnTo>
                      <a:pt x="70342" y="297392"/>
                    </a:lnTo>
                    <a:cubicBezTo>
                      <a:pt x="54188" y="286095"/>
                      <a:pt x="40187" y="271998"/>
                      <a:pt x="29003" y="255768"/>
                    </a:cubicBezTo>
                    <a:lnTo>
                      <a:pt x="28241" y="254244"/>
                    </a:lnTo>
                    <a:cubicBezTo>
                      <a:pt x="-22389" y="180015"/>
                      <a:pt x="-3261" y="78803"/>
                      <a:pt x="70966" y="28168"/>
                    </a:cubicBezTo>
                    <a:cubicBezTo>
                      <a:pt x="145191" y="-22457"/>
                      <a:pt x="246412" y="-3331"/>
                      <a:pt x="297037" y="70897"/>
                    </a:cubicBezTo>
                    <a:cubicBezTo>
                      <a:pt x="315554" y="98034"/>
                      <a:pt x="325412" y="130143"/>
                      <a:pt x="325326" y="162994"/>
                    </a:cubicBezTo>
                    <a:cubicBezTo>
                      <a:pt x="325326" y="167566"/>
                      <a:pt x="325326" y="172519"/>
                      <a:pt x="324564" y="177948"/>
                    </a:cubicBezTo>
                    <a:lnTo>
                      <a:pt x="324564" y="180806"/>
                    </a:lnTo>
                    <a:cubicBezTo>
                      <a:pt x="323993" y="185759"/>
                      <a:pt x="323326" y="190331"/>
                      <a:pt x="322374" y="195189"/>
                    </a:cubicBezTo>
                    <a:lnTo>
                      <a:pt x="322374" y="196237"/>
                    </a:lnTo>
                    <a:cubicBezTo>
                      <a:pt x="321135" y="201761"/>
                      <a:pt x="319992" y="206428"/>
                      <a:pt x="318564" y="210905"/>
                    </a:cubicBezTo>
                    <a:cubicBezTo>
                      <a:pt x="317030" y="216020"/>
                      <a:pt x="315211" y="221040"/>
                      <a:pt x="313134" y="225954"/>
                    </a:cubicBezTo>
                    <a:lnTo>
                      <a:pt x="313134" y="226621"/>
                    </a:lnTo>
                    <a:cubicBezTo>
                      <a:pt x="301095" y="255053"/>
                      <a:pt x="281283" y="279514"/>
                      <a:pt x="255984" y="297202"/>
                    </a:cubicBezTo>
                    <a:lnTo>
                      <a:pt x="255984" y="297202"/>
                    </a:lnTo>
                    <a:cubicBezTo>
                      <a:pt x="236934" y="311489"/>
                      <a:pt x="238649" y="348827"/>
                      <a:pt x="238649" y="349208"/>
                    </a:cubicBezTo>
                    <a:lnTo>
                      <a:pt x="238649" y="357780"/>
                    </a:lnTo>
                    <a:cubicBezTo>
                      <a:pt x="238792" y="361724"/>
                      <a:pt x="235706" y="365029"/>
                      <a:pt x="231762" y="365172"/>
                    </a:cubicBezTo>
                    <a:cubicBezTo>
                      <a:pt x="231362" y="365191"/>
                      <a:pt x="230953" y="365172"/>
                      <a:pt x="230553" y="365115"/>
                    </a:cubicBezTo>
                    <a:close/>
                    <a:moveTo>
                      <a:pt x="101965" y="350827"/>
                    </a:moveTo>
                    <a:lnTo>
                      <a:pt x="223409" y="350827"/>
                    </a:lnTo>
                    <a:lnTo>
                      <a:pt x="223409" y="349779"/>
                    </a:lnTo>
                    <a:cubicBezTo>
                      <a:pt x="223409" y="348255"/>
                      <a:pt x="221599" y="305488"/>
                      <a:pt x="245888" y="286438"/>
                    </a:cubicBezTo>
                    <a:cubicBezTo>
                      <a:pt x="246097" y="286171"/>
                      <a:pt x="246354" y="285943"/>
                      <a:pt x="246650" y="285771"/>
                    </a:cubicBezTo>
                    <a:cubicBezTo>
                      <a:pt x="269948" y="269598"/>
                      <a:pt x="288207" y="247186"/>
                      <a:pt x="299323" y="221097"/>
                    </a:cubicBezTo>
                    <a:lnTo>
                      <a:pt x="299323" y="221097"/>
                    </a:lnTo>
                    <a:lnTo>
                      <a:pt x="305895" y="223859"/>
                    </a:lnTo>
                    <a:lnTo>
                      <a:pt x="299609" y="220430"/>
                    </a:lnTo>
                    <a:cubicBezTo>
                      <a:pt x="301514" y="215858"/>
                      <a:pt x="303038" y="211572"/>
                      <a:pt x="304371" y="207286"/>
                    </a:cubicBezTo>
                    <a:cubicBezTo>
                      <a:pt x="305705" y="202999"/>
                      <a:pt x="306943" y="198237"/>
                      <a:pt x="307800" y="193951"/>
                    </a:cubicBezTo>
                    <a:lnTo>
                      <a:pt x="315230" y="193951"/>
                    </a:lnTo>
                    <a:lnTo>
                      <a:pt x="308181" y="192522"/>
                    </a:lnTo>
                    <a:cubicBezTo>
                      <a:pt x="309039" y="188236"/>
                      <a:pt x="309705" y="183854"/>
                      <a:pt x="310182" y="179472"/>
                    </a:cubicBezTo>
                    <a:lnTo>
                      <a:pt x="310182" y="177472"/>
                    </a:lnTo>
                    <a:cubicBezTo>
                      <a:pt x="310677" y="172729"/>
                      <a:pt x="310934" y="167957"/>
                      <a:pt x="310943" y="163185"/>
                    </a:cubicBezTo>
                    <a:cubicBezTo>
                      <a:pt x="311153" y="81175"/>
                      <a:pt x="244840" y="14519"/>
                      <a:pt x="162829" y="14309"/>
                    </a:cubicBezTo>
                    <a:cubicBezTo>
                      <a:pt x="80818" y="14099"/>
                      <a:pt x="14164" y="80412"/>
                      <a:pt x="13955" y="162423"/>
                    </a:cubicBezTo>
                    <a:cubicBezTo>
                      <a:pt x="13877" y="192865"/>
                      <a:pt x="23154" y="222583"/>
                      <a:pt x="40529" y="247576"/>
                    </a:cubicBezTo>
                    <a:cubicBezTo>
                      <a:pt x="40819" y="248033"/>
                      <a:pt x="41075" y="248510"/>
                      <a:pt x="41291" y="249005"/>
                    </a:cubicBezTo>
                    <a:cubicBezTo>
                      <a:pt x="51425" y="263426"/>
                      <a:pt x="64035" y="275942"/>
                      <a:pt x="78533" y="285962"/>
                    </a:cubicBezTo>
                    <a:cubicBezTo>
                      <a:pt x="78830" y="286133"/>
                      <a:pt x="79088" y="286362"/>
                      <a:pt x="79295" y="286629"/>
                    </a:cubicBezTo>
                    <a:cubicBezTo>
                      <a:pt x="103584" y="305679"/>
                      <a:pt x="101870" y="348446"/>
                      <a:pt x="101774" y="35025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531AB26A-B037-49B6-A0B7-AFFB607FAABA}"/>
                  </a:ext>
                </a:extLst>
              </p:cNvPr>
              <p:cNvSpPr/>
              <p:nvPr/>
            </p:nvSpPr>
            <p:spPr>
              <a:xfrm>
                <a:off x="1069874" y="3134839"/>
                <a:ext cx="230570" cy="170781"/>
              </a:xfrm>
              <a:custGeom>
                <a:avLst/>
                <a:gdLst>
                  <a:gd name="connsiteX0" fmla="*/ 7081 w 230570"/>
                  <a:gd name="connsiteY0" fmla="*/ 170648 h 170781"/>
                  <a:gd name="connsiteX1" fmla="*/ -63 w 230570"/>
                  <a:gd name="connsiteY1" fmla="*/ 163504 h 170781"/>
                  <a:gd name="connsiteX2" fmla="*/ 160529 w 230570"/>
                  <a:gd name="connsiteY2" fmla="*/ -40 h 170781"/>
                  <a:gd name="connsiteX3" fmla="*/ 162719 w 230570"/>
                  <a:gd name="connsiteY3" fmla="*/ -40 h 170781"/>
                  <a:gd name="connsiteX4" fmla="*/ 163386 w 230570"/>
                  <a:gd name="connsiteY4" fmla="*/ -40 h 170781"/>
                  <a:gd name="connsiteX5" fmla="*/ 165386 w 230570"/>
                  <a:gd name="connsiteY5" fmla="*/ -40 h 170781"/>
                  <a:gd name="connsiteX6" fmla="*/ 226156 w 230570"/>
                  <a:gd name="connsiteY6" fmla="*/ 13104 h 170781"/>
                  <a:gd name="connsiteX7" fmla="*/ 229937 w 230570"/>
                  <a:gd name="connsiteY7" fmla="*/ 22467 h 170781"/>
                  <a:gd name="connsiteX8" fmla="*/ 229871 w 230570"/>
                  <a:gd name="connsiteY8" fmla="*/ 22629 h 170781"/>
                  <a:gd name="connsiteX9" fmla="*/ 220346 w 230570"/>
                  <a:gd name="connsiteY9" fmla="*/ 26344 h 170781"/>
                  <a:gd name="connsiteX10" fmla="*/ 164148 w 230570"/>
                  <a:gd name="connsiteY10" fmla="*/ 14247 h 170781"/>
                  <a:gd name="connsiteX11" fmla="*/ 160529 w 230570"/>
                  <a:gd name="connsiteY11" fmla="*/ 14247 h 170781"/>
                  <a:gd name="connsiteX12" fmla="*/ 13844 w 230570"/>
                  <a:gd name="connsiteY12" fmla="*/ 163504 h 170781"/>
                  <a:gd name="connsiteX13" fmla="*/ 7081 w 230570"/>
                  <a:gd name="connsiteY13" fmla="*/ 170648 h 17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570" h="170781">
                    <a:moveTo>
                      <a:pt x="7081" y="170648"/>
                    </a:moveTo>
                    <a:cubicBezTo>
                      <a:pt x="3157" y="170600"/>
                      <a:pt x="-11" y="167428"/>
                      <a:pt x="-63" y="163504"/>
                    </a:cubicBezTo>
                    <a:cubicBezTo>
                      <a:pt x="428" y="74531"/>
                      <a:pt x="71578" y="2074"/>
                      <a:pt x="160529" y="-40"/>
                    </a:cubicBezTo>
                    <a:cubicBezTo>
                      <a:pt x="161254" y="-164"/>
                      <a:pt x="161994" y="-164"/>
                      <a:pt x="162719" y="-40"/>
                    </a:cubicBezTo>
                    <a:lnTo>
                      <a:pt x="163386" y="-40"/>
                    </a:lnTo>
                    <a:lnTo>
                      <a:pt x="165386" y="-40"/>
                    </a:lnTo>
                    <a:cubicBezTo>
                      <a:pt x="186308" y="321"/>
                      <a:pt x="206953" y="4789"/>
                      <a:pt x="226156" y="13104"/>
                    </a:cubicBezTo>
                    <a:cubicBezTo>
                      <a:pt x="229785" y="14647"/>
                      <a:pt x="231480" y="18838"/>
                      <a:pt x="229937" y="22467"/>
                    </a:cubicBezTo>
                    <a:cubicBezTo>
                      <a:pt x="229918" y="22524"/>
                      <a:pt x="229890" y="22581"/>
                      <a:pt x="229871" y="22629"/>
                    </a:cubicBezTo>
                    <a:cubicBezTo>
                      <a:pt x="228223" y="26239"/>
                      <a:pt x="224003" y="27887"/>
                      <a:pt x="220346" y="26344"/>
                    </a:cubicBezTo>
                    <a:cubicBezTo>
                      <a:pt x="202572" y="18705"/>
                      <a:pt x="183488" y="14599"/>
                      <a:pt x="164148" y="14247"/>
                    </a:cubicBezTo>
                    <a:lnTo>
                      <a:pt x="160529" y="14247"/>
                    </a:lnTo>
                    <a:cubicBezTo>
                      <a:pt x="79298" y="16105"/>
                      <a:pt x="14287" y="82256"/>
                      <a:pt x="13844" y="163504"/>
                    </a:cubicBezTo>
                    <a:cubicBezTo>
                      <a:pt x="13849" y="167304"/>
                      <a:pt x="10877" y="170448"/>
                      <a:pt x="7081" y="1706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C1A87ED7-8FAB-41A0-A48B-20ABE1C24C1C}"/>
                  </a:ext>
                </a:extLst>
              </p:cNvPr>
              <p:cNvSpPr/>
              <p:nvPr/>
            </p:nvSpPr>
            <p:spPr>
              <a:xfrm>
                <a:off x="1160552" y="3516218"/>
                <a:ext cx="145351" cy="14287"/>
              </a:xfrm>
              <a:custGeom>
                <a:avLst/>
                <a:gdLst>
                  <a:gd name="connsiteX0" fmla="*/ 0 w 145351"/>
                  <a:gd name="connsiteY0" fmla="*/ 0 h 14287"/>
                  <a:gd name="connsiteX1" fmla="*/ 145352 w 145351"/>
                  <a:gd name="connsiteY1" fmla="*/ 0 h 14287"/>
                  <a:gd name="connsiteX2" fmla="*/ 145352 w 145351"/>
                  <a:gd name="connsiteY2" fmla="*/ 14287 h 14287"/>
                  <a:gd name="connsiteX3" fmla="*/ 0 w 145351"/>
                  <a:gd name="connsiteY3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351" h="14287">
                    <a:moveTo>
                      <a:pt x="0" y="0"/>
                    </a:moveTo>
                    <a:lnTo>
                      <a:pt x="145352" y="0"/>
                    </a:lnTo>
                    <a:lnTo>
                      <a:pt x="145352" y="14287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C0D55D5A-B3FF-4719-BAB5-75E1DE531F6C}"/>
                  </a:ext>
                </a:extLst>
              </p:cNvPr>
              <p:cNvSpPr/>
              <p:nvPr/>
            </p:nvSpPr>
            <p:spPr>
              <a:xfrm>
                <a:off x="1160552" y="3546127"/>
                <a:ext cx="145351" cy="14287"/>
              </a:xfrm>
              <a:custGeom>
                <a:avLst/>
                <a:gdLst>
                  <a:gd name="connsiteX0" fmla="*/ 0 w 145351"/>
                  <a:gd name="connsiteY0" fmla="*/ 0 h 14287"/>
                  <a:gd name="connsiteX1" fmla="*/ 145352 w 145351"/>
                  <a:gd name="connsiteY1" fmla="*/ 0 h 14287"/>
                  <a:gd name="connsiteX2" fmla="*/ 145352 w 145351"/>
                  <a:gd name="connsiteY2" fmla="*/ 14287 h 14287"/>
                  <a:gd name="connsiteX3" fmla="*/ 0 w 145351"/>
                  <a:gd name="connsiteY3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351" h="14287">
                    <a:moveTo>
                      <a:pt x="0" y="0"/>
                    </a:moveTo>
                    <a:lnTo>
                      <a:pt x="145352" y="0"/>
                    </a:lnTo>
                    <a:lnTo>
                      <a:pt x="145352" y="14287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6B7B3300-2D08-4F1D-9639-E56B7C17CFE2}"/>
                  </a:ext>
                </a:extLst>
              </p:cNvPr>
              <p:cNvSpPr/>
              <p:nvPr/>
            </p:nvSpPr>
            <p:spPr>
              <a:xfrm>
                <a:off x="1190460" y="3576035"/>
                <a:ext cx="85534" cy="14287"/>
              </a:xfrm>
              <a:custGeom>
                <a:avLst/>
                <a:gdLst>
                  <a:gd name="connsiteX0" fmla="*/ 0 w 85534"/>
                  <a:gd name="connsiteY0" fmla="*/ 0 h 14287"/>
                  <a:gd name="connsiteX1" fmla="*/ 85535 w 85534"/>
                  <a:gd name="connsiteY1" fmla="*/ 0 h 14287"/>
                  <a:gd name="connsiteX2" fmla="*/ 85535 w 85534"/>
                  <a:gd name="connsiteY2" fmla="*/ 14287 h 14287"/>
                  <a:gd name="connsiteX3" fmla="*/ 0 w 85534"/>
                  <a:gd name="connsiteY3" fmla="*/ 1428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534" h="14287">
                    <a:moveTo>
                      <a:pt x="0" y="0"/>
                    </a:moveTo>
                    <a:lnTo>
                      <a:pt x="85535" y="0"/>
                    </a:lnTo>
                    <a:lnTo>
                      <a:pt x="85535" y="14287"/>
                    </a:lnTo>
                    <a:lnTo>
                      <a:pt x="0" y="1428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BC6C5E36-2B5F-4784-A5D3-16F3F72F8573}"/>
                  </a:ext>
                </a:extLst>
              </p:cNvPr>
              <p:cNvSpPr/>
              <p:nvPr/>
            </p:nvSpPr>
            <p:spPr>
              <a:xfrm>
                <a:off x="1030211" y="3102381"/>
                <a:ext cx="58507" cy="55506"/>
              </a:xfrm>
              <a:custGeom>
                <a:avLst/>
                <a:gdLst>
                  <a:gd name="connsiteX0" fmla="*/ 51601 w 58507"/>
                  <a:gd name="connsiteY0" fmla="*/ 55373 h 55506"/>
                  <a:gd name="connsiteX1" fmla="*/ 46743 w 58507"/>
                  <a:gd name="connsiteY1" fmla="*/ 53468 h 55506"/>
                  <a:gd name="connsiteX2" fmla="*/ 3024 w 58507"/>
                  <a:gd name="connsiteY2" fmla="*/ 12892 h 55506"/>
                  <a:gd name="connsiteX3" fmla="*/ 1202 w 58507"/>
                  <a:gd name="connsiteY3" fmla="*/ 2957 h 55506"/>
                  <a:gd name="connsiteX4" fmla="*/ 11139 w 58507"/>
                  <a:gd name="connsiteY4" fmla="*/ 1128 h 55506"/>
                  <a:gd name="connsiteX5" fmla="*/ 12549 w 58507"/>
                  <a:gd name="connsiteY5" fmla="*/ 2414 h 55506"/>
                  <a:gd name="connsiteX6" fmla="*/ 56364 w 58507"/>
                  <a:gd name="connsiteY6" fmla="*/ 42991 h 55506"/>
                  <a:gd name="connsiteX7" fmla="*/ 56397 w 58507"/>
                  <a:gd name="connsiteY7" fmla="*/ 52964 h 55506"/>
                  <a:gd name="connsiteX8" fmla="*/ 56364 w 58507"/>
                  <a:gd name="connsiteY8" fmla="*/ 52992 h 55506"/>
                  <a:gd name="connsiteX9" fmla="*/ 51601 w 58507"/>
                  <a:gd name="connsiteY9" fmla="*/ 55373 h 5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507" h="55506">
                    <a:moveTo>
                      <a:pt x="51601" y="55373"/>
                    </a:moveTo>
                    <a:cubicBezTo>
                      <a:pt x="49798" y="55383"/>
                      <a:pt x="48060" y="54697"/>
                      <a:pt x="46743" y="53468"/>
                    </a:cubicBezTo>
                    <a:lnTo>
                      <a:pt x="3024" y="12892"/>
                    </a:lnTo>
                    <a:cubicBezTo>
                      <a:pt x="-223" y="10653"/>
                      <a:pt x="-1039" y="6205"/>
                      <a:pt x="1202" y="2957"/>
                    </a:cubicBezTo>
                    <a:cubicBezTo>
                      <a:pt x="3443" y="-291"/>
                      <a:pt x="7892" y="-1110"/>
                      <a:pt x="11139" y="1128"/>
                    </a:cubicBezTo>
                    <a:cubicBezTo>
                      <a:pt x="11664" y="1500"/>
                      <a:pt x="12138" y="1929"/>
                      <a:pt x="12549" y="2414"/>
                    </a:cubicBezTo>
                    <a:lnTo>
                      <a:pt x="56364" y="42991"/>
                    </a:lnTo>
                    <a:cubicBezTo>
                      <a:pt x="59125" y="45734"/>
                      <a:pt x="59140" y="50201"/>
                      <a:pt x="56397" y="52964"/>
                    </a:cubicBezTo>
                    <a:cubicBezTo>
                      <a:pt x="56386" y="52973"/>
                      <a:pt x="56375" y="52982"/>
                      <a:pt x="56364" y="52992"/>
                    </a:cubicBezTo>
                    <a:cubicBezTo>
                      <a:pt x="55136" y="54364"/>
                      <a:pt x="53434" y="55211"/>
                      <a:pt x="51601" y="5537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59BFDE56-796A-45E0-AD26-394A48864040}"/>
                  </a:ext>
                </a:extLst>
              </p:cNvPr>
              <p:cNvSpPr/>
              <p:nvPr/>
            </p:nvSpPr>
            <p:spPr>
              <a:xfrm>
                <a:off x="1378684" y="3423930"/>
                <a:ext cx="58034" cy="54585"/>
              </a:xfrm>
              <a:custGeom>
                <a:avLst/>
                <a:gdLst>
                  <a:gd name="connsiteX0" fmla="*/ 50601 w 58034"/>
                  <a:gd name="connsiteY0" fmla="*/ 54435 h 54585"/>
                  <a:gd name="connsiteX1" fmla="*/ 45743 w 58034"/>
                  <a:gd name="connsiteY1" fmla="*/ 52530 h 54585"/>
                  <a:gd name="connsiteX2" fmla="*/ 2023 w 58034"/>
                  <a:gd name="connsiteY2" fmla="*/ 12049 h 54585"/>
                  <a:gd name="connsiteX3" fmla="*/ 2023 w 58034"/>
                  <a:gd name="connsiteY3" fmla="*/ 1953 h 54585"/>
                  <a:gd name="connsiteX4" fmla="*/ 12120 w 58034"/>
                  <a:gd name="connsiteY4" fmla="*/ 1953 h 54585"/>
                  <a:gd name="connsiteX5" fmla="*/ 55839 w 58034"/>
                  <a:gd name="connsiteY5" fmla="*/ 42434 h 54585"/>
                  <a:gd name="connsiteX6" fmla="*/ 55973 w 58034"/>
                  <a:gd name="connsiteY6" fmla="*/ 52397 h 54585"/>
                  <a:gd name="connsiteX7" fmla="*/ 55839 w 58034"/>
                  <a:gd name="connsiteY7" fmla="*/ 52530 h 54585"/>
                  <a:gd name="connsiteX8" fmla="*/ 50601 w 58034"/>
                  <a:gd name="connsiteY8" fmla="*/ 54435 h 5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034" h="54585">
                    <a:moveTo>
                      <a:pt x="50601" y="54435"/>
                    </a:moveTo>
                    <a:cubicBezTo>
                      <a:pt x="48800" y="54407"/>
                      <a:pt x="47076" y="53731"/>
                      <a:pt x="45743" y="52530"/>
                    </a:cubicBezTo>
                    <a:lnTo>
                      <a:pt x="2023" y="12049"/>
                    </a:lnTo>
                    <a:cubicBezTo>
                      <a:pt x="-758" y="9258"/>
                      <a:pt x="-758" y="4743"/>
                      <a:pt x="2023" y="1953"/>
                    </a:cubicBezTo>
                    <a:cubicBezTo>
                      <a:pt x="4814" y="-829"/>
                      <a:pt x="9329" y="-829"/>
                      <a:pt x="12120" y="1953"/>
                    </a:cubicBezTo>
                    <a:lnTo>
                      <a:pt x="55839" y="42434"/>
                    </a:lnTo>
                    <a:cubicBezTo>
                      <a:pt x="58630" y="45149"/>
                      <a:pt x="58687" y="49616"/>
                      <a:pt x="55973" y="52397"/>
                    </a:cubicBezTo>
                    <a:cubicBezTo>
                      <a:pt x="55925" y="52445"/>
                      <a:pt x="55887" y="52492"/>
                      <a:pt x="55839" y="52530"/>
                    </a:cubicBezTo>
                    <a:cubicBezTo>
                      <a:pt x="54439" y="53883"/>
                      <a:pt x="52534" y="54569"/>
                      <a:pt x="50601" y="544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FEC97B8D-09B0-4F0C-AF13-DEC69EAD4022}"/>
                  </a:ext>
                </a:extLst>
              </p:cNvPr>
              <p:cNvSpPr/>
              <p:nvPr/>
            </p:nvSpPr>
            <p:spPr>
              <a:xfrm>
                <a:off x="1217130" y="3197226"/>
                <a:ext cx="80010" cy="54387"/>
              </a:xfrm>
              <a:custGeom>
                <a:avLst/>
                <a:gdLst>
                  <a:gd name="connsiteX0" fmla="*/ 68580 w 80010"/>
                  <a:gd name="connsiteY0" fmla="*/ 54388 h 54387"/>
                  <a:gd name="connsiteX1" fmla="*/ 42958 w 80010"/>
                  <a:gd name="connsiteY1" fmla="*/ 20002 h 54387"/>
                  <a:gd name="connsiteX2" fmla="*/ 8573 w 80010"/>
                  <a:gd name="connsiteY2" fmla="*/ 45625 h 54387"/>
                  <a:gd name="connsiteX3" fmla="*/ 0 w 80010"/>
                  <a:gd name="connsiteY3" fmla="*/ 34195 h 54387"/>
                  <a:gd name="connsiteX4" fmla="*/ 45815 w 80010"/>
                  <a:gd name="connsiteY4" fmla="*/ 0 h 54387"/>
                  <a:gd name="connsiteX5" fmla="*/ 80010 w 80010"/>
                  <a:gd name="connsiteY5" fmla="*/ 45815 h 54387"/>
                  <a:gd name="connsiteX6" fmla="*/ 68580 w 80010"/>
                  <a:gd name="connsiteY6" fmla="*/ 54388 h 54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010" h="54387">
                    <a:moveTo>
                      <a:pt x="68580" y="54388"/>
                    </a:moveTo>
                    <a:lnTo>
                      <a:pt x="42958" y="20002"/>
                    </a:lnTo>
                    <a:lnTo>
                      <a:pt x="8573" y="45625"/>
                    </a:lnTo>
                    <a:lnTo>
                      <a:pt x="0" y="34195"/>
                    </a:lnTo>
                    <a:lnTo>
                      <a:pt x="45815" y="0"/>
                    </a:lnTo>
                    <a:lnTo>
                      <a:pt x="80010" y="45815"/>
                    </a:lnTo>
                    <a:lnTo>
                      <a:pt x="68580" y="54388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BD6B7178-74D8-4BE8-A970-CD94A08A42A3}"/>
                  </a:ext>
                </a:extLst>
              </p:cNvPr>
              <p:cNvSpPr/>
              <p:nvPr/>
            </p:nvSpPr>
            <p:spPr>
              <a:xfrm>
                <a:off x="1155980" y="3207227"/>
                <a:ext cx="113157" cy="92868"/>
              </a:xfrm>
              <a:custGeom>
                <a:avLst/>
                <a:gdLst>
                  <a:gd name="connsiteX0" fmla="*/ -63 w 113157"/>
                  <a:gd name="connsiteY0" fmla="*/ 92735 h 92868"/>
                  <a:gd name="connsiteX1" fmla="*/ -63 w 113157"/>
                  <a:gd name="connsiteY1" fmla="*/ 78448 h 92868"/>
                  <a:gd name="connsiteX2" fmla="*/ 76137 w 113157"/>
                  <a:gd name="connsiteY2" fmla="*/ 52540 h 92868"/>
                  <a:gd name="connsiteX3" fmla="*/ 98807 w 113157"/>
                  <a:gd name="connsiteY3" fmla="*/ -133 h 92868"/>
                  <a:gd name="connsiteX4" fmla="*/ 113094 w 113157"/>
                  <a:gd name="connsiteY4" fmla="*/ -133 h 92868"/>
                  <a:gd name="connsiteX5" fmla="*/ 86234 w 113157"/>
                  <a:gd name="connsiteY5" fmla="*/ 62732 h 92868"/>
                  <a:gd name="connsiteX6" fmla="*/ -63 w 113157"/>
                  <a:gd name="connsiteY6" fmla="*/ 92735 h 9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57" h="92868">
                    <a:moveTo>
                      <a:pt x="-63" y="92735"/>
                    </a:moveTo>
                    <a:lnTo>
                      <a:pt x="-63" y="78448"/>
                    </a:lnTo>
                    <a:cubicBezTo>
                      <a:pt x="33084" y="78448"/>
                      <a:pt x="58611" y="69780"/>
                      <a:pt x="76137" y="52540"/>
                    </a:cubicBezTo>
                    <a:cubicBezTo>
                      <a:pt x="89837" y="38319"/>
                      <a:pt x="97895" y="19593"/>
                      <a:pt x="98807" y="-133"/>
                    </a:cubicBezTo>
                    <a:lnTo>
                      <a:pt x="113094" y="-133"/>
                    </a:lnTo>
                    <a:cubicBezTo>
                      <a:pt x="112227" y="23422"/>
                      <a:pt x="102658" y="45825"/>
                      <a:pt x="86234" y="62732"/>
                    </a:cubicBezTo>
                    <a:cubicBezTo>
                      <a:pt x="65945" y="82639"/>
                      <a:pt x="37085" y="92735"/>
                      <a:pt x="-63" y="92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08F16C8B-7723-495C-BA5C-BB585A088077}"/>
                  </a:ext>
                </a:extLst>
              </p:cNvPr>
              <p:cNvSpPr/>
              <p:nvPr/>
            </p:nvSpPr>
            <p:spPr>
              <a:xfrm>
                <a:off x="1290187" y="3266758"/>
                <a:ext cx="14287" cy="111252"/>
              </a:xfrm>
              <a:custGeom>
                <a:avLst/>
                <a:gdLst>
                  <a:gd name="connsiteX0" fmla="*/ 0 w 14287"/>
                  <a:gd name="connsiteY0" fmla="*/ 0 h 111252"/>
                  <a:gd name="connsiteX1" fmla="*/ 14287 w 14287"/>
                  <a:gd name="connsiteY1" fmla="*/ 0 h 111252"/>
                  <a:gd name="connsiteX2" fmla="*/ 14287 w 14287"/>
                  <a:gd name="connsiteY2" fmla="*/ 111252 h 111252"/>
                  <a:gd name="connsiteX3" fmla="*/ 0 w 14287"/>
                  <a:gd name="connsiteY3" fmla="*/ 111252 h 11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11252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111252"/>
                    </a:lnTo>
                    <a:lnTo>
                      <a:pt x="0" y="11125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5333EADD-73AD-4748-AF34-AF1E9B094D43}"/>
                  </a:ext>
                </a:extLst>
              </p:cNvPr>
              <p:cNvSpPr/>
              <p:nvPr/>
            </p:nvSpPr>
            <p:spPr>
              <a:xfrm>
                <a:off x="1225227" y="3304477"/>
                <a:ext cx="14287" cy="73532"/>
              </a:xfrm>
              <a:custGeom>
                <a:avLst/>
                <a:gdLst>
                  <a:gd name="connsiteX0" fmla="*/ 0 w 14287"/>
                  <a:gd name="connsiteY0" fmla="*/ 0 h 73532"/>
                  <a:gd name="connsiteX1" fmla="*/ 14287 w 14287"/>
                  <a:gd name="connsiteY1" fmla="*/ 0 h 73532"/>
                  <a:gd name="connsiteX2" fmla="*/ 14287 w 14287"/>
                  <a:gd name="connsiteY2" fmla="*/ 73533 h 73532"/>
                  <a:gd name="connsiteX3" fmla="*/ 0 w 14287"/>
                  <a:gd name="connsiteY3" fmla="*/ 73533 h 73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73532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73533"/>
                    </a:lnTo>
                    <a:lnTo>
                      <a:pt x="0" y="7353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1571453E-B2AD-4C5F-8E3D-4C9DC664FB80}"/>
                  </a:ext>
                </a:extLst>
              </p:cNvPr>
              <p:cNvSpPr/>
              <p:nvPr/>
            </p:nvSpPr>
            <p:spPr>
              <a:xfrm>
                <a:off x="1257707" y="3283999"/>
                <a:ext cx="14287" cy="94011"/>
              </a:xfrm>
              <a:custGeom>
                <a:avLst/>
                <a:gdLst>
                  <a:gd name="connsiteX0" fmla="*/ 0 w 14287"/>
                  <a:gd name="connsiteY0" fmla="*/ 0 h 94011"/>
                  <a:gd name="connsiteX1" fmla="*/ 14287 w 14287"/>
                  <a:gd name="connsiteY1" fmla="*/ 0 h 94011"/>
                  <a:gd name="connsiteX2" fmla="*/ 14287 w 14287"/>
                  <a:gd name="connsiteY2" fmla="*/ 94012 h 94011"/>
                  <a:gd name="connsiteX3" fmla="*/ 0 w 14287"/>
                  <a:gd name="connsiteY3" fmla="*/ 94012 h 9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94011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94012"/>
                    </a:lnTo>
                    <a:lnTo>
                      <a:pt x="0" y="9401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B13E4024-E598-44B8-9EB4-B723CDB974A5}"/>
                  </a:ext>
                </a:extLst>
              </p:cNvPr>
              <p:cNvSpPr/>
              <p:nvPr/>
            </p:nvSpPr>
            <p:spPr>
              <a:xfrm>
                <a:off x="1192937" y="3318193"/>
                <a:ext cx="14287" cy="59817"/>
              </a:xfrm>
              <a:custGeom>
                <a:avLst/>
                <a:gdLst>
                  <a:gd name="connsiteX0" fmla="*/ 0 w 14287"/>
                  <a:gd name="connsiteY0" fmla="*/ 0 h 59817"/>
                  <a:gd name="connsiteX1" fmla="*/ 14287 w 14287"/>
                  <a:gd name="connsiteY1" fmla="*/ 0 h 59817"/>
                  <a:gd name="connsiteX2" fmla="*/ 14287 w 14287"/>
                  <a:gd name="connsiteY2" fmla="*/ 59817 h 59817"/>
                  <a:gd name="connsiteX3" fmla="*/ 0 w 14287"/>
                  <a:gd name="connsiteY3" fmla="*/ 59817 h 59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59817">
                    <a:moveTo>
                      <a:pt x="0" y="0"/>
                    </a:moveTo>
                    <a:lnTo>
                      <a:pt x="14287" y="0"/>
                    </a:lnTo>
                    <a:lnTo>
                      <a:pt x="14287" y="59817"/>
                    </a:lnTo>
                    <a:lnTo>
                      <a:pt x="0" y="5981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E56960DB-F408-472C-8AE5-F2F926907133}"/>
                  </a:ext>
                </a:extLst>
              </p:cNvPr>
              <p:cNvSpPr/>
              <p:nvPr/>
            </p:nvSpPr>
            <p:spPr>
              <a:xfrm>
                <a:off x="1160742" y="3334957"/>
                <a:ext cx="14287" cy="42957"/>
              </a:xfrm>
              <a:custGeom>
                <a:avLst/>
                <a:gdLst>
                  <a:gd name="connsiteX0" fmla="*/ 0 w 14287"/>
                  <a:gd name="connsiteY0" fmla="*/ 0 h 42957"/>
                  <a:gd name="connsiteX1" fmla="*/ 14288 w 14287"/>
                  <a:gd name="connsiteY1" fmla="*/ 0 h 42957"/>
                  <a:gd name="connsiteX2" fmla="*/ 14288 w 14287"/>
                  <a:gd name="connsiteY2" fmla="*/ 42958 h 42957"/>
                  <a:gd name="connsiteX3" fmla="*/ 0 w 14287"/>
                  <a:gd name="connsiteY3" fmla="*/ 42958 h 4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42957">
                    <a:moveTo>
                      <a:pt x="0" y="0"/>
                    </a:moveTo>
                    <a:lnTo>
                      <a:pt x="14288" y="0"/>
                    </a:lnTo>
                    <a:lnTo>
                      <a:pt x="14288" y="42958"/>
                    </a:lnTo>
                    <a:lnTo>
                      <a:pt x="0" y="42958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B855AE1D-16AA-467F-AA9D-1A4AD5161052}"/>
                </a:ext>
              </a:extLst>
            </p:cNvPr>
            <p:cNvGrpSpPr/>
            <p:nvPr/>
          </p:nvGrpSpPr>
          <p:grpSpPr>
            <a:xfrm>
              <a:off x="954526" y="4806951"/>
              <a:ext cx="549782" cy="550925"/>
              <a:chOff x="954526" y="4806951"/>
              <a:chExt cx="549782" cy="550925"/>
            </a:xfrm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F1677DC7-413E-41AC-84E8-EB02813BEE31}"/>
                  </a:ext>
                </a:extLst>
              </p:cNvPr>
              <p:cNvSpPr/>
              <p:nvPr/>
            </p:nvSpPr>
            <p:spPr>
              <a:xfrm>
                <a:off x="998531" y="5099463"/>
                <a:ext cx="191833" cy="16573"/>
              </a:xfrm>
              <a:custGeom>
                <a:avLst/>
                <a:gdLst>
                  <a:gd name="connsiteX0" fmla="*/ -63 w 191833"/>
                  <a:gd name="connsiteY0" fmla="*/ 8153 h 16573"/>
                  <a:gd name="connsiteX1" fmla="*/ 8224 w 191833"/>
                  <a:gd name="connsiteY1" fmla="*/ 16440 h 16573"/>
                  <a:gd name="connsiteX2" fmla="*/ 183484 w 191833"/>
                  <a:gd name="connsiteY2" fmla="*/ 16440 h 16573"/>
                  <a:gd name="connsiteX3" fmla="*/ 191771 w 191833"/>
                  <a:gd name="connsiteY3" fmla="*/ 8153 h 16573"/>
                  <a:gd name="connsiteX4" fmla="*/ 183484 w 191833"/>
                  <a:gd name="connsiteY4" fmla="*/ -133 h 16573"/>
                  <a:gd name="connsiteX5" fmla="*/ 8224 w 191833"/>
                  <a:gd name="connsiteY5" fmla="*/ -133 h 16573"/>
                  <a:gd name="connsiteX6" fmla="*/ -63 w 191833"/>
                  <a:gd name="connsiteY6" fmla="*/ 8153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16573">
                    <a:moveTo>
                      <a:pt x="-63" y="8153"/>
                    </a:moveTo>
                    <a:cubicBezTo>
                      <a:pt x="-63" y="12725"/>
                      <a:pt x="3647" y="16440"/>
                      <a:pt x="8224" y="16440"/>
                    </a:cubicBezTo>
                    <a:lnTo>
                      <a:pt x="183484" y="16440"/>
                    </a:lnTo>
                    <a:cubicBezTo>
                      <a:pt x="188061" y="16440"/>
                      <a:pt x="191771" y="12725"/>
                      <a:pt x="191771" y="8153"/>
                    </a:cubicBezTo>
                    <a:cubicBezTo>
                      <a:pt x="191771" y="3582"/>
                      <a:pt x="188061" y="-133"/>
                      <a:pt x="183484" y="-133"/>
                    </a:cubicBezTo>
                    <a:lnTo>
                      <a:pt x="8224" y="-133"/>
                    </a:lnTo>
                    <a:cubicBezTo>
                      <a:pt x="3647" y="-133"/>
                      <a:pt x="-63" y="3582"/>
                      <a:pt x="-63" y="81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8ABFEFEF-7C4D-47D7-AB25-472908CFA501}"/>
                  </a:ext>
                </a:extLst>
              </p:cNvPr>
              <p:cNvSpPr/>
              <p:nvPr/>
            </p:nvSpPr>
            <p:spPr>
              <a:xfrm>
                <a:off x="998531" y="5171853"/>
                <a:ext cx="176403" cy="16573"/>
              </a:xfrm>
              <a:custGeom>
                <a:avLst/>
                <a:gdLst>
                  <a:gd name="connsiteX0" fmla="*/ 8224 w 176403"/>
                  <a:gd name="connsiteY0" fmla="*/ 16441 h 16573"/>
                  <a:gd name="connsiteX1" fmla="*/ 168053 w 176403"/>
                  <a:gd name="connsiteY1" fmla="*/ 16441 h 16573"/>
                  <a:gd name="connsiteX2" fmla="*/ 176340 w 176403"/>
                  <a:gd name="connsiteY2" fmla="*/ 8154 h 16573"/>
                  <a:gd name="connsiteX3" fmla="*/ 168053 w 176403"/>
                  <a:gd name="connsiteY3" fmla="*/ -133 h 16573"/>
                  <a:gd name="connsiteX4" fmla="*/ 8224 w 176403"/>
                  <a:gd name="connsiteY4" fmla="*/ -133 h 16573"/>
                  <a:gd name="connsiteX5" fmla="*/ -63 w 176403"/>
                  <a:gd name="connsiteY5" fmla="*/ 8154 h 16573"/>
                  <a:gd name="connsiteX6" fmla="*/ 8224 w 176403"/>
                  <a:gd name="connsiteY6" fmla="*/ 16441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403" h="16573">
                    <a:moveTo>
                      <a:pt x="8224" y="16441"/>
                    </a:moveTo>
                    <a:lnTo>
                      <a:pt x="168053" y="16441"/>
                    </a:lnTo>
                    <a:cubicBezTo>
                      <a:pt x="172630" y="16441"/>
                      <a:pt x="176340" y="12726"/>
                      <a:pt x="176340" y="8154"/>
                    </a:cubicBezTo>
                    <a:cubicBezTo>
                      <a:pt x="176340" y="3582"/>
                      <a:pt x="172630" y="-133"/>
                      <a:pt x="168053" y="-133"/>
                    </a:cubicBezTo>
                    <a:lnTo>
                      <a:pt x="8224" y="-133"/>
                    </a:lnTo>
                    <a:cubicBezTo>
                      <a:pt x="3647" y="-133"/>
                      <a:pt x="-63" y="3572"/>
                      <a:pt x="-63" y="8154"/>
                    </a:cubicBezTo>
                    <a:cubicBezTo>
                      <a:pt x="-63" y="12726"/>
                      <a:pt x="3647" y="16441"/>
                      <a:pt x="8224" y="164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6D431B83-B386-4190-A687-AE53C7070BBD}"/>
                  </a:ext>
                </a:extLst>
              </p:cNvPr>
              <p:cNvSpPr/>
              <p:nvPr/>
            </p:nvSpPr>
            <p:spPr>
              <a:xfrm>
                <a:off x="954526" y="4806951"/>
                <a:ext cx="410908" cy="550639"/>
              </a:xfrm>
              <a:custGeom>
                <a:avLst/>
                <a:gdLst>
                  <a:gd name="connsiteX0" fmla="*/ 402559 w 410908"/>
                  <a:gd name="connsiteY0" fmla="*/ 517265 h 550639"/>
                  <a:gd name="connsiteX1" fmla="*/ 394272 w 410908"/>
                  <a:gd name="connsiteY1" fmla="*/ 525551 h 550639"/>
                  <a:gd name="connsiteX2" fmla="*/ 394272 w 410908"/>
                  <a:gd name="connsiteY2" fmla="*/ 533933 h 550639"/>
                  <a:gd name="connsiteX3" fmla="*/ 16606 w 410908"/>
                  <a:gd name="connsiteY3" fmla="*/ 533933 h 550639"/>
                  <a:gd name="connsiteX4" fmla="*/ 16606 w 410908"/>
                  <a:gd name="connsiteY4" fmla="*/ 118929 h 550639"/>
                  <a:gd name="connsiteX5" fmla="*/ 124429 w 410908"/>
                  <a:gd name="connsiteY5" fmla="*/ 16440 h 550639"/>
                  <a:gd name="connsiteX6" fmla="*/ 393986 w 410908"/>
                  <a:gd name="connsiteY6" fmla="*/ 16440 h 550639"/>
                  <a:gd name="connsiteX7" fmla="*/ 393986 w 410908"/>
                  <a:gd name="connsiteY7" fmla="*/ 214656 h 550639"/>
                  <a:gd name="connsiteX8" fmla="*/ 402273 w 410908"/>
                  <a:gd name="connsiteY8" fmla="*/ 222942 h 550639"/>
                  <a:gd name="connsiteX9" fmla="*/ 410560 w 410908"/>
                  <a:gd name="connsiteY9" fmla="*/ 214656 h 550639"/>
                  <a:gd name="connsiteX10" fmla="*/ 410560 w 410908"/>
                  <a:gd name="connsiteY10" fmla="*/ 8153 h 550639"/>
                  <a:gd name="connsiteX11" fmla="*/ 402273 w 410908"/>
                  <a:gd name="connsiteY11" fmla="*/ -133 h 550639"/>
                  <a:gd name="connsiteX12" fmla="*/ 121190 w 410908"/>
                  <a:gd name="connsiteY12" fmla="*/ -133 h 550639"/>
                  <a:gd name="connsiteX13" fmla="*/ 115475 w 410908"/>
                  <a:gd name="connsiteY13" fmla="*/ 2153 h 550639"/>
                  <a:gd name="connsiteX14" fmla="*/ 2509 w 410908"/>
                  <a:gd name="connsiteY14" fmla="*/ 109309 h 550639"/>
                  <a:gd name="connsiteX15" fmla="*/ -63 w 410908"/>
                  <a:gd name="connsiteY15" fmla="*/ 115309 h 550639"/>
                  <a:gd name="connsiteX16" fmla="*/ -63 w 410908"/>
                  <a:gd name="connsiteY16" fmla="*/ 542220 h 550639"/>
                  <a:gd name="connsiteX17" fmla="*/ 8224 w 410908"/>
                  <a:gd name="connsiteY17" fmla="*/ 550507 h 550639"/>
                  <a:gd name="connsiteX18" fmla="*/ 402559 w 410908"/>
                  <a:gd name="connsiteY18" fmla="*/ 550507 h 550639"/>
                  <a:gd name="connsiteX19" fmla="*/ 410846 w 410908"/>
                  <a:gd name="connsiteY19" fmla="*/ 542220 h 550639"/>
                  <a:gd name="connsiteX20" fmla="*/ 410846 w 410908"/>
                  <a:gd name="connsiteY20" fmla="*/ 525170 h 550639"/>
                  <a:gd name="connsiteX21" fmla="*/ 402559 w 410908"/>
                  <a:gd name="connsiteY21" fmla="*/ 517265 h 550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10908" h="550639">
                    <a:moveTo>
                      <a:pt x="402559" y="517265"/>
                    </a:moveTo>
                    <a:cubicBezTo>
                      <a:pt x="397987" y="517265"/>
                      <a:pt x="394272" y="520979"/>
                      <a:pt x="394272" y="525551"/>
                    </a:cubicBezTo>
                    <a:lnTo>
                      <a:pt x="394272" y="533933"/>
                    </a:lnTo>
                    <a:lnTo>
                      <a:pt x="16606" y="533933"/>
                    </a:lnTo>
                    <a:lnTo>
                      <a:pt x="16606" y="118929"/>
                    </a:lnTo>
                    <a:lnTo>
                      <a:pt x="124429" y="16440"/>
                    </a:lnTo>
                    <a:lnTo>
                      <a:pt x="393986" y="16440"/>
                    </a:lnTo>
                    <a:lnTo>
                      <a:pt x="393986" y="214656"/>
                    </a:lnTo>
                    <a:cubicBezTo>
                      <a:pt x="393986" y="219227"/>
                      <a:pt x="397701" y="222942"/>
                      <a:pt x="402273" y="222942"/>
                    </a:cubicBezTo>
                    <a:cubicBezTo>
                      <a:pt x="406845" y="222942"/>
                      <a:pt x="410560" y="219227"/>
                      <a:pt x="410560" y="214656"/>
                    </a:cubicBezTo>
                    <a:lnTo>
                      <a:pt x="410560" y="8153"/>
                    </a:lnTo>
                    <a:cubicBezTo>
                      <a:pt x="410560" y="3581"/>
                      <a:pt x="406845" y="-133"/>
                      <a:pt x="402273" y="-133"/>
                    </a:cubicBezTo>
                    <a:lnTo>
                      <a:pt x="121190" y="-133"/>
                    </a:lnTo>
                    <a:cubicBezTo>
                      <a:pt x="119062" y="-133"/>
                      <a:pt x="117016" y="686"/>
                      <a:pt x="115475" y="2153"/>
                    </a:cubicBezTo>
                    <a:lnTo>
                      <a:pt x="2509" y="109309"/>
                    </a:lnTo>
                    <a:cubicBezTo>
                      <a:pt x="893" y="110890"/>
                      <a:pt x="-31" y="113052"/>
                      <a:pt x="-63" y="115309"/>
                    </a:cubicBezTo>
                    <a:lnTo>
                      <a:pt x="-63" y="542220"/>
                    </a:lnTo>
                    <a:cubicBezTo>
                      <a:pt x="-63" y="546792"/>
                      <a:pt x="3647" y="550507"/>
                      <a:pt x="8224" y="550507"/>
                    </a:cubicBezTo>
                    <a:lnTo>
                      <a:pt x="402559" y="550507"/>
                    </a:lnTo>
                    <a:cubicBezTo>
                      <a:pt x="407131" y="550507"/>
                      <a:pt x="410846" y="546792"/>
                      <a:pt x="410846" y="542220"/>
                    </a:cubicBezTo>
                    <a:lnTo>
                      <a:pt x="410846" y="525170"/>
                    </a:lnTo>
                    <a:cubicBezTo>
                      <a:pt x="410646" y="520741"/>
                      <a:pt x="406988" y="517255"/>
                      <a:pt x="402559" y="5172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D1F39CAF-E6A9-4605-9090-E35851F0B917}"/>
                  </a:ext>
                </a:extLst>
              </p:cNvPr>
              <p:cNvSpPr/>
              <p:nvPr/>
            </p:nvSpPr>
            <p:spPr>
              <a:xfrm>
                <a:off x="1201620" y="5055470"/>
                <a:ext cx="302688" cy="302406"/>
              </a:xfrm>
              <a:custGeom>
                <a:avLst/>
                <a:gdLst>
                  <a:gd name="connsiteX0" fmla="*/ 292243 w 302688"/>
                  <a:gd name="connsiteY0" fmla="*/ 242933 h 302406"/>
                  <a:gd name="connsiteX1" fmla="*/ 244618 w 302688"/>
                  <a:gd name="connsiteY1" fmla="*/ 195308 h 302406"/>
                  <a:gd name="connsiteX2" fmla="*/ 232903 w 302688"/>
                  <a:gd name="connsiteY2" fmla="*/ 195308 h 302406"/>
                  <a:gd name="connsiteX3" fmla="*/ 228426 w 302688"/>
                  <a:gd name="connsiteY3" fmla="*/ 199784 h 302406"/>
                  <a:gd name="connsiteX4" fmla="*/ 221663 w 302688"/>
                  <a:gd name="connsiteY4" fmla="*/ 193021 h 302406"/>
                  <a:gd name="connsiteX5" fmla="*/ 193088 w 302688"/>
                  <a:gd name="connsiteY5" fmla="*/ 22572 h 302406"/>
                  <a:gd name="connsiteX6" fmla="*/ 22642 w 302688"/>
                  <a:gd name="connsiteY6" fmla="*/ 51147 h 302406"/>
                  <a:gd name="connsiteX7" fmla="*/ 51217 w 302688"/>
                  <a:gd name="connsiteY7" fmla="*/ 221596 h 302406"/>
                  <a:gd name="connsiteX8" fmla="*/ 193088 w 302688"/>
                  <a:gd name="connsiteY8" fmla="*/ 221596 h 302406"/>
                  <a:gd name="connsiteX9" fmla="*/ 199851 w 302688"/>
                  <a:gd name="connsiteY9" fmla="*/ 228359 h 302406"/>
                  <a:gd name="connsiteX10" fmla="*/ 195374 w 302688"/>
                  <a:gd name="connsiteY10" fmla="*/ 232741 h 302406"/>
                  <a:gd name="connsiteX11" fmla="*/ 195374 w 302688"/>
                  <a:gd name="connsiteY11" fmla="*/ 244456 h 302406"/>
                  <a:gd name="connsiteX12" fmla="*/ 242999 w 302688"/>
                  <a:gd name="connsiteY12" fmla="*/ 292081 h 302406"/>
                  <a:gd name="connsiteX13" fmla="*/ 267764 w 302688"/>
                  <a:gd name="connsiteY13" fmla="*/ 302273 h 302406"/>
                  <a:gd name="connsiteX14" fmla="*/ 302626 w 302688"/>
                  <a:gd name="connsiteY14" fmla="*/ 267221 h 302406"/>
                  <a:gd name="connsiteX15" fmla="*/ 292434 w 302688"/>
                  <a:gd name="connsiteY15" fmla="*/ 242647 h 302406"/>
                  <a:gd name="connsiteX16" fmla="*/ 47641 w 302688"/>
                  <a:gd name="connsiteY16" fmla="*/ 197117 h 302406"/>
                  <a:gd name="connsiteX17" fmla="*/ 47702 w 302688"/>
                  <a:gd name="connsiteY17" fmla="*/ 47727 h 302406"/>
                  <a:gd name="connsiteX18" fmla="*/ 197089 w 302688"/>
                  <a:gd name="connsiteY18" fmla="*/ 47794 h 302406"/>
                  <a:gd name="connsiteX19" fmla="*/ 197089 w 302688"/>
                  <a:gd name="connsiteY19" fmla="*/ 197117 h 302406"/>
                  <a:gd name="connsiteX20" fmla="*/ 197089 w 302688"/>
                  <a:gd name="connsiteY20" fmla="*/ 197117 h 302406"/>
                  <a:gd name="connsiteX21" fmla="*/ 47641 w 302688"/>
                  <a:gd name="connsiteY21" fmla="*/ 197117 h 302406"/>
                  <a:gd name="connsiteX22" fmla="*/ 206042 w 302688"/>
                  <a:gd name="connsiteY22" fmla="*/ 211500 h 302406"/>
                  <a:gd name="connsiteX23" fmla="*/ 208709 w 302688"/>
                  <a:gd name="connsiteY23" fmla="*/ 208833 h 302406"/>
                  <a:gd name="connsiteX24" fmla="*/ 208709 w 302688"/>
                  <a:gd name="connsiteY24" fmla="*/ 208833 h 302406"/>
                  <a:gd name="connsiteX25" fmla="*/ 211376 w 302688"/>
                  <a:gd name="connsiteY25" fmla="*/ 206071 h 302406"/>
                  <a:gd name="connsiteX26" fmla="*/ 216805 w 302688"/>
                  <a:gd name="connsiteY26" fmla="*/ 211595 h 302406"/>
                  <a:gd name="connsiteX27" fmla="*/ 211376 w 302688"/>
                  <a:gd name="connsiteY27" fmla="*/ 217024 h 302406"/>
                  <a:gd name="connsiteX28" fmla="*/ 280528 w 302688"/>
                  <a:gd name="connsiteY28" fmla="*/ 280651 h 302406"/>
                  <a:gd name="connsiteX29" fmla="*/ 254524 w 302688"/>
                  <a:gd name="connsiteY29" fmla="*/ 280651 h 302406"/>
                  <a:gd name="connsiteX30" fmla="*/ 212614 w 302688"/>
                  <a:gd name="connsiteY30" fmla="*/ 239027 h 302406"/>
                  <a:gd name="connsiteX31" fmla="*/ 216996 w 302688"/>
                  <a:gd name="connsiteY31" fmla="*/ 234551 h 302406"/>
                  <a:gd name="connsiteX32" fmla="*/ 234141 w 302688"/>
                  <a:gd name="connsiteY32" fmla="*/ 217406 h 302406"/>
                  <a:gd name="connsiteX33" fmla="*/ 238618 w 302688"/>
                  <a:gd name="connsiteY33" fmla="*/ 212929 h 302406"/>
                  <a:gd name="connsiteX34" fmla="*/ 280242 w 302688"/>
                  <a:gd name="connsiteY34" fmla="*/ 254648 h 302406"/>
                  <a:gd name="connsiteX35" fmla="*/ 280671 w 302688"/>
                  <a:gd name="connsiteY35" fmla="*/ 280509 h 302406"/>
                  <a:gd name="connsiteX36" fmla="*/ 280528 w 302688"/>
                  <a:gd name="connsiteY36" fmla="*/ 280651 h 302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02688" h="302406">
                    <a:moveTo>
                      <a:pt x="292243" y="242933"/>
                    </a:moveTo>
                    <a:lnTo>
                      <a:pt x="244618" y="195308"/>
                    </a:lnTo>
                    <a:cubicBezTo>
                      <a:pt x="241380" y="192069"/>
                      <a:pt x="236141" y="192069"/>
                      <a:pt x="232903" y="195308"/>
                    </a:cubicBezTo>
                    <a:lnTo>
                      <a:pt x="228426" y="199784"/>
                    </a:lnTo>
                    <a:lnTo>
                      <a:pt x="221663" y="193021"/>
                    </a:lnTo>
                    <a:cubicBezTo>
                      <a:pt x="260840" y="138062"/>
                      <a:pt x="248047" y="61748"/>
                      <a:pt x="193088" y="22572"/>
                    </a:cubicBezTo>
                    <a:cubicBezTo>
                      <a:pt x="138129" y="-16605"/>
                      <a:pt x="61815" y="-3813"/>
                      <a:pt x="22642" y="51147"/>
                    </a:cubicBezTo>
                    <a:cubicBezTo>
                      <a:pt x="-16535" y="106106"/>
                      <a:pt x="-3741" y="182420"/>
                      <a:pt x="51217" y="221596"/>
                    </a:cubicBezTo>
                    <a:cubicBezTo>
                      <a:pt x="93666" y="251857"/>
                      <a:pt x="150635" y="251857"/>
                      <a:pt x="193088" y="221596"/>
                    </a:cubicBezTo>
                    <a:lnTo>
                      <a:pt x="199851" y="228359"/>
                    </a:lnTo>
                    <a:lnTo>
                      <a:pt x="195374" y="232741"/>
                    </a:lnTo>
                    <a:cubicBezTo>
                      <a:pt x="192136" y="235979"/>
                      <a:pt x="192136" y="241218"/>
                      <a:pt x="195374" y="244456"/>
                    </a:cubicBezTo>
                    <a:lnTo>
                      <a:pt x="242999" y="292081"/>
                    </a:lnTo>
                    <a:cubicBezTo>
                      <a:pt x="249590" y="298606"/>
                      <a:pt x="258487" y="302264"/>
                      <a:pt x="267764" y="302273"/>
                    </a:cubicBezTo>
                    <a:cubicBezTo>
                      <a:pt x="287071" y="302216"/>
                      <a:pt x="302673" y="286528"/>
                      <a:pt x="302626" y="267221"/>
                    </a:cubicBezTo>
                    <a:cubicBezTo>
                      <a:pt x="302597" y="258011"/>
                      <a:pt x="298940" y="249171"/>
                      <a:pt x="292434" y="242647"/>
                    </a:cubicBezTo>
                    <a:close/>
                    <a:moveTo>
                      <a:pt x="47641" y="197117"/>
                    </a:moveTo>
                    <a:cubicBezTo>
                      <a:pt x="6406" y="155846"/>
                      <a:pt x="6433" y="88971"/>
                      <a:pt x="47702" y="47727"/>
                    </a:cubicBezTo>
                    <a:cubicBezTo>
                      <a:pt x="88970" y="6494"/>
                      <a:pt x="155855" y="6522"/>
                      <a:pt x="197089" y="47794"/>
                    </a:cubicBezTo>
                    <a:cubicBezTo>
                      <a:pt x="238303" y="89037"/>
                      <a:pt x="238303" y="155874"/>
                      <a:pt x="197089" y="197117"/>
                    </a:cubicBezTo>
                    <a:lnTo>
                      <a:pt x="197089" y="197117"/>
                    </a:lnTo>
                    <a:cubicBezTo>
                      <a:pt x="155788" y="238303"/>
                      <a:pt x="88942" y="238303"/>
                      <a:pt x="47641" y="197117"/>
                    </a:cubicBezTo>
                    <a:close/>
                    <a:moveTo>
                      <a:pt x="206042" y="211500"/>
                    </a:moveTo>
                    <a:lnTo>
                      <a:pt x="208709" y="208833"/>
                    </a:lnTo>
                    <a:lnTo>
                      <a:pt x="208709" y="208833"/>
                    </a:lnTo>
                    <a:lnTo>
                      <a:pt x="211376" y="206071"/>
                    </a:lnTo>
                    <a:lnTo>
                      <a:pt x="216805" y="211595"/>
                    </a:lnTo>
                    <a:lnTo>
                      <a:pt x="211376" y="217024"/>
                    </a:lnTo>
                    <a:close/>
                    <a:moveTo>
                      <a:pt x="280528" y="280651"/>
                    </a:moveTo>
                    <a:cubicBezTo>
                      <a:pt x="273327" y="287786"/>
                      <a:pt x="261725" y="287786"/>
                      <a:pt x="254524" y="280651"/>
                    </a:cubicBezTo>
                    <a:lnTo>
                      <a:pt x="212614" y="239027"/>
                    </a:lnTo>
                    <a:lnTo>
                      <a:pt x="216996" y="234551"/>
                    </a:lnTo>
                    <a:lnTo>
                      <a:pt x="234141" y="217406"/>
                    </a:lnTo>
                    <a:lnTo>
                      <a:pt x="238618" y="212929"/>
                    </a:lnTo>
                    <a:lnTo>
                      <a:pt x="280242" y="254648"/>
                    </a:lnTo>
                    <a:cubicBezTo>
                      <a:pt x="287500" y="261668"/>
                      <a:pt x="287690" y="273251"/>
                      <a:pt x="280671" y="280509"/>
                    </a:cubicBezTo>
                    <a:cubicBezTo>
                      <a:pt x="280623" y="280556"/>
                      <a:pt x="280575" y="280604"/>
                      <a:pt x="280528" y="2806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ADCC985-AE32-44CF-A7BD-C774FA8B5639}"/>
                  </a:ext>
                </a:extLst>
              </p:cNvPr>
              <p:cNvSpPr/>
              <p:nvPr/>
            </p:nvSpPr>
            <p:spPr>
              <a:xfrm>
                <a:off x="1233147" y="5111417"/>
                <a:ext cx="40797" cy="133207"/>
              </a:xfrm>
              <a:custGeom>
                <a:avLst/>
                <a:gdLst>
                  <a:gd name="connsiteX0" fmla="*/ 38213 w 40797"/>
                  <a:gd name="connsiteY0" fmla="*/ 2296 h 133207"/>
                  <a:gd name="connsiteX1" fmla="*/ 26497 w 40797"/>
                  <a:gd name="connsiteY1" fmla="*/ 2296 h 133207"/>
                  <a:gd name="connsiteX2" fmla="*/ 26497 w 40797"/>
                  <a:gd name="connsiteY2" fmla="*/ 130693 h 133207"/>
                  <a:gd name="connsiteX3" fmla="*/ 32402 w 40797"/>
                  <a:gd name="connsiteY3" fmla="*/ 133074 h 133207"/>
                  <a:gd name="connsiteX4" fmla="*/ 38213 w 40797"/>
                  <a:gd name="connsiteY4" fmla="*/ 130693 h 133207"/>
                  <a:gd name="connsiteX5" fmla="*/ 38213 w 40797"/>
                  <a:gd name="connsiteY5" fmla="*/ 118977 h 133207"/>
                  <a:gd name="connsiteX6" fmla="*/ 38213 w 40797"/>
                  <a:gd name="connsiteY6" fmla="*/ 14202 h 133207"/>
                  <a:gd name="connsiteX7" fmla="*/ 38403 w 40797"/>
                  <a:gd name="connsiteY7" fmla="*/ 2486 h 133207"/>
                  <a:gd name="connsiteX8" fmla="*/ 38213 w 40797"/>
                  <a:gd name="connsiteY8" fmla="*/ 2296 h 13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97" h="133207">
                    <a:moveTo>
                      <a:pt x="38213" y="2296"/>
                    </a:moveTo>
                    <a:cubicBezTo>
                      <a:pt x="34974" y="-943"/>
                      <a:pt x="29735" y="-943"/>
                      <a:pt x="26497" y="2296"/>
                    </a:cubicBezTo>
                    <a:cubicBezTo>
                      <a:pt x="-8916" y="37767"/>
                      <a:pt x="-8916" y="95222"/>
                      <a:pt x="26497" y="130693"/>
                    </a:cubicBezTo>
                    <a:cubicBezTo>
                      <a:pt x="28075" y="132236"/>
                      <a:pt x="30193" y="133084"/>
                      <a:pt x="32402" y="133074"/>
                    </a:cubicBezTo>
                    <a:cubicBezTo>
                      <a:pt x="34584" y="133093"/>
                      <a:pt x="36679" y="132236"/>
                      <a:pt x="38213" y="130693"/>
                    </a:cubicBezTo>
                    <a:cubicBezTo>
                      <a:pt x="41451" y="127454"/>
                      <a:pt x="41451" y="122215"/>
                      <a:pt x="38213" y="118977"/>
                    </a:cubicBezTo>
                    <a:cubicBezTo>
                      <a:pt x="9394" y="89992"/>
                      <a:pt x="9394" y="43186"/>
                      <a:pt x="38213" y="14202"/>
                    </a:cubicBezTo>
                    <a:cubicBezTo>
                      <a:pt x="41499" y="11021"/>
                      <a:pt x="41584" y="5772"/>
                      <a:pt x="38403" y="2486"/>
                    </a:cubicBezTo>
                    <a:cubicBezTo>
                      <a:pt x="38336" y="2420"/>
                      <a:pt x="38279" y="2353"/>
                      <a:pt x="38213" y="22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B207FA7-967A-47E4-BBCE-3E7C88B25977}"/>
                  </a:ext>
                </a:extLst>
              </p:cNvPr>
              <p:cNvSpPr/>
              <p:nvPr/>
            </p:nvSpPr>
            <p:spPr>
              <a:xfrm>
                <a:off x="1245324" y="4877055"/>
                <a:ext cx="16573" cy="142779"/>
              </a:xfrm>
              <a:custGeom>
                <a:avLst/>
                <a:gdLst>
                  <a:gd name="connsiteX0" fmla="*/ 0 w 16573"/>
                  <a:gd name="connsiteY0" fmla="*/ 0 h 142779"/>
                  <a:gd name="connsiteX1" fmla="*/ 16574 w 16573"/>
                  <a:gd name="connsiteY1" fmla="*/ 0 h 142779"/>
                  <a:gd name="connsiteX2" fmla="*/ 16574 w 16573"/>
                  <a:gd name="connsiteY2" fmla="*/ 142780 h 142779"/>
                  <a:gd name="connsiteX3" fmla="*/ 0 w 16573"/>
                  <a:gd name="connsiteY3" fmla="*/ 142780 h 14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42779">
                    <a:moveTo>
                      <a:pt x="0" y="0"/>
                    </a:moveTo>
                    <a:lnTo>
                      <a:pt x="16574" y="0"/>
                    </a:lnTo>
                    <a:lnTo>
                      <a:pt x="16574" y="142780"/>
                    </a:lnTo>
                    <a:lnTo>
                      <a:pt x="0" y="14278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6C09CF63-ACD2-484B-A05D-13D5E8C897C3}"/>
                  </a:ext>
                </a:extLst>
              </p:cNvPr>
              <p:cNvSpPr/>
              <p:nvPr/>
            </p:nvSpPr>
            <p:spPr>
              <a:xfrm>
                <a:off x="1185317" y="4907249"/>
                <a:ext cx="16573" cy="112585"/>
              </a:xfrm>
              <a:custGeom>
                <a:avLst/>
                <a:gdLst>
                  <a:gd name="connsiteX0" fmla="*/ 0 w 16573"/>
                  <a:gd name="connsiteY0" fmla="*/ 0 h 112585"/>
                  <a:gd name="connsiteX1" fmla="*/ 16574 w 16573"/>
                  <a:gd name="connsiteY1" fmla="*/ 0 h 112585"/>
                  <a:gd name="connsiteX2" fmla="*/ 16574 w 16573"/>
                  <a:gd name="connsiteY2" fmla="*/ 112586 h 112585"/>
                  <a:gd name="connsiteX3" fmla="*/ 0 w 16573"/>
                  <a:gd name="connsiteY3" fmla="*/ 112586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12585">
                    <a:moveTo>
                      <a:pt x="0" y="0"/>
                    </a:moveTo>
                    <a:lnTo>
                      <a:pt x="16574" y="0"/>
                    </a:lnTo>
                    <a:lnTo>
                      <a:pt x="16574" y="112586"/>
                    </a:lnTo>
                    <a:lnTo>
                      <a:pt x="0" y="112586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BD993E5-FBA2-4233-AD3F-A7DE5D64CFC6}"/>
                  </a:ext>
                </a:extLst>
              </p:cNvPr>
              <p:cNvSpPr/>
              <p:nvPr/>
            </p:nvSpPr>
            <p:spPr>
              <a:xfrm>
                <a:off x="1124833" y="4942301"/>
                <a:ext cx="16573" cy="77533"/>
              </a:xfrm>
              <a:custGeom>
                <a:avLst/>
                <a:gdLst>
                  <a:gd name="connsiteX0" fmla="*/ 0 w 16573"/>
                  <a:gd name="connsiteY0" fmla="*/ 0 h 77533"/>
                  <a:gd name="connsiteX1" fmla="*/ 16573 w 16573"/>
                  <a:gd name="connsiteY1" fmla="*/ 0 h 77533"/>
                  <a:gd name="connsiteX2" fmla="*/ 16573 w 16573"/>
                  <a:gd name="connsiteY2" fmla="*/ 77534 h 77533"/>
                  <a:gd name="connsiteX3" fmla="*/ 0 w 16573"/>
                  <a:gd name="connsiteY3" fmla="*/ 77534 h 77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77533">
                    <a:moveTo>
                      <a:pt x="0" y="0"/>
                    </a:moveTo>
                    <a:lnTo>
                      <a:pt x="16573" y="0"/>
                    </a:lnTo>
                    <a:lnTo>
                      <a:pt x="16573" y="77534"/>
                    </a:lnTo>
                    <a:lnTo>
                      <a:pt x="0" y="7753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1DE44DE5-AD42-4334-8ECB-193C954CC92E}"/>
                  </a:ext>
                </a:extLst>
              </p:cNvPr>
              <p:cNvSpPr/>
              <p:nvPr/>
            </p:nvSpPr>
            <p:spPr>
              <a:xfrm>
                <a:off x="1064349" y="4970305"/>
                <a:ext cx="16573" cy="49434"/>
              </a:xfrm>
              <a:custGeom>
                <a:avLst/>
                <a:gdLst>
                  <a:gd name="connsiteX0" fmla="*/ 0 w 16573"/>
                  <a:gd name="connsiteY0" fmla="*/ 0 h 49434"/>
                  <a:gd name="connsiteX1" fmla="*/ 16573 w 16573"/>
                  <a:gd name="connsiteY1" fmla="*/ 0 h 49434"/>
                  <a:gd name="connsiteX2" fmla="*/ 16573 w 16573"/>
                  <a:gd name="connsiteY2" fmla="*/ 49435 h 49434"/>
                  <a:gd name="connsiteX3" fmla="*/ 0 w 16573"/>
                  <a:gd name="connsiteY3" fmla="*/ 49435 h 4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49434">
                    <a:moveTo>
                      <a:pt x="0" y="0"/>
                    </a:moveTo>
                    <a:lnTo>
                      <a:pt x="16573" y="0"/>
                    </a:lnTo>
                    <a:lnTo>
                      <a:pt x="16573" y="49435"/>
                    </a:lnTo>
                    <a:lnTo>
                      <a:pt x="0" y="4943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CAAFAD0D-D086-42D2-870B-542206D94F0F}"/>
                </a:ext>
              </a:extLst>
            </p:cNvPr>
            <p:cNvGrpSpPr/>
            <p:nvPr/>
          </p:nvGrpSpPr>
          <p:grpSpPr>
            <a:xfrm>
              <a:off x="4454678" y="3920598"/>
              <a:ext cx="554070" cy="555263"/>
              <a:chOff x="4454678" y="3920598"/>
              <a:chExt cx="554070" cy="555263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9AD6BF5-38AA-4089-A02B-53B1B45F50A2}"/>
                  </a:ext>
                </a:extLst>
              </p:cNvPr>
              <p:cNvSpPr/>
              <p:nvPr/>
            </p:nvSpPr>
            <p:spPr>
              <a:xfrm>
                <a:off x="4864729" y="4173343"/>
                <a:ext cx="144019" cy="302518"/>
              </a:xfrm>
              <a:custGeom>
                <a:avLst/>
                <a:gdLst>
                  <a:gd name="connsiteX0" fmla="*/ 71851 w 144019"/>
                  <a:gd name="connsiteY0" fmla="*/ 302386 h 302518"/>
                  <a:gd name="connsiteX1" fmla="*/ -63 w 144019"/>
                  <a:gd name="connsiteY1" fmla="*/ 240568 h 302518"/>
                  <a:gd name="connsiteX2" fmla="*/ -63 w 144019"/>
                  <a:gd name="connsiteY2" fmla="*/ 7111 h 302518"/>
                  <a:gd name="connsiteX3" fmla="*/ 3557 w 144019"/>
                  <a:gd name="connsiteY3" fmla="*/ 824 h 302518"/>
                  <a:gd name="connsiteX4" fmla="*/ 10700 w 144019"/>
                  <a:gd name="connsiteY4" fmla="*/ 824 h 302518"/>
                  <a:gd name="connsiteX5" fmla="*/ 39275 w 144019"/>
                  <a:gd name="connsiteY5" fmla="*/ 17778 h 302518"/>
                  <a:gd name="connsiteX6" fmla="*/ 67850 w 144019"/>
                  <a:gd name="connsiteY6" fmla="*/ 824 h 302518"/>
                  <a:gd name="connsiteX7" fmla="*/ 74899 w 144019"/>
                  <a:gd name="connsiteY7" fmla="*/ 824 h 302518"/>
                  <a:gd name="connsiteX8" fmla="*/ 104617 w 144019"/>
                  <a:gd name="connsiteY8" fmla="*/ 17112 h 302518"/>
                  <a:gd name="connsiteX9" fmla="*/ 133192 w 144019"/>
                  <a:gd name="connsiteY9" fmla="*/ 919 h 302518"/>
                  <a:gd name="connsiteX10" fmla="*/ 140336 w 144019"/>
                  <a:gd name="connsiteY10" fmla="*/ 919 h 302518"/>
                  <a:gd name="connsiteX11" fmla="*/ 143955 w 144019"/>
                  <a:gd name="connsiteY11" fmla="*/ 7111 h 302518"/>
                  <a:gd name="connsiteX12" fmla="*/ 143955 w 144019"/>
                  <a:gd name="connsiteY12" fmla="*/ 240283 h 302518"/>
                  <a:gd name="connsiteX13" fmla="*/ 71851 w 144019"/>
                  <a:gd name="connsiteY13" fmla="*/ 302386 h 302518"/>
                  <a:gd name="connsiteX14" fmla="*/ 14225 w 144019"/>
                  <a:gd name="connsiteY14" fmla="*/ 19493 h 302518"/>
                  <a:gd name="connsiteX15" fmla="*/ 14225 w 144019"/>
                  <a:gd name="connsiteY15" fmla="*/ 240568 h 302518"/>
                  <a:gd name="connsiteX16" fmla="*/ 71851 w 144019"/>
                  <a:gd name="connsiteY16" fmla="*/ 288193 h 302518"/>
                  <a:gd name="connsiteX17" fmla="*/ 129953 w 144019"/>
                  <a:gd name="connsiteY17" fmla="*/ 240568 h 302518"/>
                  <a:gd name="connsiteX18" fmla="*/ 129953 w 144019"/>
                  <a:gd name="connsiteY18" fmla="*/ 19398 h 302518"/>
                  <a:gd name="connsiteX19" fmla="*/ 108903 w 144019"/>
                  <a:gd name="connsiteY19" fmla="*/ 31495 h 302518"/>
                  <a:gd name="connsiteX20" fmla="*/ 101855 w 144019"/>
                  <a:gd name="connsiteY20" fmla="*/ 31495 h 302518"/>
                  <a:gd name="connsiteX21" fmla="*/ 72137 w 144019"/>
                  <a:gd name="connsiteY21" fmla="*/ 15778 h 302518"/>
                  <a:gd name="connsiteX22" fmla="*/ 43562 w 144019"/>
                  <a:gd name="connsiteY22" fmla="*/ 32733 h 302518"/>
                  <a:gd name="connsiteX23" fmla="*/ 36323 w 144019"/>
                  <a:gd name="connsiteY23" fmla="*/ 32733 h 30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4019" h="302518">
                    <a:moveTo>
                      <a:pt x="71851" y="302386"/>
                    </a:moveTo>
                    <a:cubicBezTo>
                      <a:pt x="32227" y="302386"/>
                      <a:pt x="-63" y="274668"/>
                      <a:pt x="-63" y="240568"/>
                    </a:cubicBezTo>
                    <a:lnTo>
                      <a:pt x="-63" y="7111"/>
                    </a:lnTo>
                    <a:cubicBezTo>
                      <a:pt x="-72" y="4520"/>
                      <a:pt x="1309" y="2120"/>
                      <a:pt x="3557" y="824"/>
                    </a:cubicBezTo>
                    <a:cubicBezTo>
                      <a:pt x="5766" y="-452"/>
                      <a:pt x="8491" y="-452"/>
                      <a:pt x="10700" y="824"/>
                    </a:cubicBezTo>
                    <a:lnTo>
                      <a:pt x="39275" y="17778"/>
                    </a:lnTo>
                    <a:lnTo>
                      <a:pt x="67850" y="824"/>
                    </a:lnTo>
                    <a:cubicBezTo>
                      <a:pt x="70032" y="-414"/>
                      <a:pt x="72718" y="-414"/>
                      <a:pt x="74899" y="824"/>
                    </a:cubicBezTo>
                    <a:lnTo>
                      <a:pt x="104617" y="17112"/>
                    </a:lnTo>
                    <a:lnTo>
                      <a:pt x="133192" y="919"/>
                    </a:lnTo>
                    <a:cubicBezTo>
                      <a:pt x="135383" y="-424"/>
                      <a:pt x="138145" y="-424"/>
                      <a:pt x="140336" y="919"/>
                    </a:cubicBezTo>
                    <a:cubicBezTo>
                      <a:pt x="142565" y="2186"/>
                      <a:pt x="143946" y="4548"/>
                      <a:pt x="143955" y="7111"/>
                    </a:cubicBezTo>
                    <a:lnTo>
                      <a:pt x="143955" y="240283"/>
                    </a:lnTo>
                    <a:cubicBezTo>
                      <a:pt x="144241" y="274573"/>
                      <a:pt x="111856" y="302386"/>
                      <a:pt x="71851" y="302386"/>
                    </a:cubicBezTo>
                    <a:close/>
                    <a:moveTo>
                      <a:pt x="14225" y="19493"/>
                    </a:moveTo>
                    <a:lnTo>
                      <a:pt x="14225" y="240568"/>
                    </a:lnTo>
                    <a:cubicBezTo>
                      <a:pt x="14225" y="266857"/>
                      <a:pt x="40037" y="288193"/>
                      <a:pt x="71851" y="288193"/>
                    </a:cubicBezTo>
                    <a:cubicBezTo>
                      <a:pt x="103665" y="288193"/>
                      <a:pt x="129953" y="266762"/>
                      <a:pt x="129953" y="240568"/>
                    </a:cubicBezTo>
                    <a:lnTo>
                      <a:pt x="129953" y="19398"/>
                    </a:lnTo>
                    <a:lnTo>
                      <a:pt x="108903" y="31495"/>
                    </a:lnTo>
                    <a:cubicBezTo>
                      <a:pt x="106703" y="32676"/>
                      <a:pt x="104055" y="32676"/>
                      <a:pt x="101855" y="31495"/>
                    </a:cubicBezTo>
                    <a:lnTo>
                      <a:pt x="72137" y="15778"/>
                    </a:lnTo>
                    <a:lnTo>
                      <a:pt x="43562" y="32733"/>
                    </a:lnTo>
                    <a:cubicBezTo>
                      <a:pt x="41333" y="34066"/>
                      <a:pt x="38551" y="34066"/>
                      <a:pt x="36323" y="327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3C606D5A-FEB3-430A-AE8A-3B15BB3AFD21}"/>
                  </a:ext>
                </a:extLst>
              </p:cNvPr>
              <p:cNvSpPr/>
              <p:nvPr/>
            </p:nvSpPr>
            <p:spPr>
              <a:xfrm>
                <a:off x="4454678" y="3920598"/>
                <a:ext cx="505396" cy="555263"/>
              </a:xfrm>
              <a:custGeom>
                <a:avLst/>
                <a:gdLst>
                  <a:gd name="connsiteX0" fmla="*/ 498095 w 505396"/>
                  <a:gd name="connsiteY0" fmla="*/ 555131 h 555263"/>
                  <a:gd name="connsiteX1" fmla="*/ 71946 w 505396"/>
                  <a:gd name="connsiteY1" fmla="*/ 555131 h 555263"/>
                  <a:gd name="connsiteX2" fmla="*/ -63 w 505396"/>
                  <a:gd name="connsiteY2" fmla="*/ 493313 h 555263"/>
                  <a:gd name="connsiteX3" fmla="*/ -63 w 505396"/>
                  <a:gd name="connsiteY3" fmla="*/ 7538 h 555263"/>
                  <a:gd name="connsiteX4" fmla="*/ 7100 w 505396"/>
                  <a:gd name="connsiteY4" fmla="*/ 414 h 555263"/>
                  <a:gd name="connsiteX5" fmla="*/ 11462 w 505396"/>
                  <a:gd name="connsiteY5" fmla="*/ 1919 h 555263"/>
                  <a:gd name="connsiteX6" fmla="*/ 55372 w 505396"/>
                  <a:gd name="connsiteY6" fmla="*/ 36018 h 555263"/>
                  <a:gd name="connsiteX7" fmla="*/ 108331 w 505396"/>
                  <a:gd name="connsiteY7" fmla="*/ 1538 h 555263"/>
                  <a:gd name="connsiteX8" fmla="*/ 116809 w 505396"/>
                  <a:gd name="connsiteY8" fmla="*/ 2109 h 555263"/>
                  <a:gd name="connsiteX9" fmla="*/ 157576 w 505396"/>
                  <a:gd name="connsiteY9" fmla="*/ 36018 h 555263"/>
                  <a:gd name="connsiteX10" fmla="*/ 213583 w 505396"/>
                  <a:gd name="connsiteY10" fmla="*/ 1442 h 555263"/>
                  <a:gd name="connsiteX11" fmla="*/ 221393 w 505396"/>
                  <a:gd name="connsiteY11" fmla="*/ 1442 h 555263"/>
                  <a:gd name="connsiteX12" fmla="*/ 270066 w 505396"/>
                  <a:gd name="connsiteY12" fmla="*/ 35637 h 555263"/>
                  <a:gd name="connsiteX13" fmla="*/ 316072 w 505396"/>
                  <a:gd name="connsiteY13" fmla="*/ 1538 h 555263"/>
                  <a:gd name="connsiteX14" fmla="*/ 324930 w 505396"/>
                  <a:gd name="connsiteY14" fmla="*/ 1538 h 555263"/>
                  <a:gd name="connsiteX15" fmla="*/ 363887 w 505396"/>
                  <a:gd name="connsiteY15" fmla="*/ 35161 h 555263"/>
                  <a:gd name="connsiteX16" fmla="*/ 413036 w 505396"/>
                  <a:gd name="connsiteY16" fmla="*/ 1157 h 555263"/>
                  <a:gd name="connsiteX17" fmla="*/ 422990 w 505396"/>
                  <a:gd name="connsiteY17" fmla="*/ 2909 h 555263"/>
                  <a:gd name="connsiteX18" fmla="*/ 424276 w 505396"/>
                  <a:gd name="connsiteY18" fmla="*/ 6967 h 555263"/>
                  <a:gd name="connsiteX19" fmla="*/ 424276 w 505396"/>
                  <a:gd name="connsiteY19" fmla="*/ 478645 h 555263"/>
                  <a:gd name="connsiteX20" fmla="*/ 424276 w 505396"/>
                  <a:gd name="connsiteY20" fmla="*/ 479788 h 555263"/>
                  <a:gd name="connsiteX21" fmla="*/ 435611 w 505396"/>
                  <a:gd name="connsiteY21" fmla="*/ 518555 h 555263"/>
                  <a:gd name="connsiteX22" fmla="*/ 498190 w 505396"/>
                  <a:gd name="connsiteY22" fmla="*/ 539796 h 555263"/>
                  <a:gd name="connsiteX23" fmla="*/ 505334 w 505396"/>
                  <a:gd name="connsiteY23" fmla="*/ 546939 h 555263"/>
                  <a:gd name="connsiteX24" fmla="*/ 498190 w 505396"/>
                  <a:gd name="connsiteY24" fmla="*/ 554083 h 555263"/>
                  <a:gd name="connsiteX25" fmla="*/ 14225 w 505396"/>
                  <a:gd name="connsiteY25" fmla="*/ 22683 h 555263"/>
                  <a:gd name="connsiteX26" fmla="*/ 14225 w 505396"/>
                  <a:gd name="connsiteY26" fmla="*/ 493313 h 555263"/>
                  <a:gd name="connsiteX27" fmla="*/ 71946 w 505396"/>
                  <a:gd name="connsiteY27" fmla="*/ 540939 h 555263"/>
                  <a:gd name="connsiteX28" fmla="*/ 438563 w 505396"/>
                  <a:gd name="connsiteY28" fmla="*/ 540939 h 555263"/>
                  <a:gd name="connsiteX29" fmla="*/ 424562 w 505396"/>
                  <a:gd name="connsiteY29" fmla="*/ 528842 h 555263"/>
                  <a:gd name="connsiteX30" fmla="*/ 409988 w 505396"/>
                  <a:gd name="connsiteY30" fmla="*/ 479312 h 555263"/>
                  <a:gd name="connsiteX31" fmla="*/ 409988 w 505396"/>
                  <a:gd name="connsiteY31" fmla="*/ 22112 h 555263"/>
                  <a:gd name="connsiteX32" fmla="*/ 367412 w 505396"/>
                  <a:gd name="connsiteY32" fmla="*/ 51639 h 555263"/>
                  <a:gd name="connsiteX33" fmla="*/ 358744 w 505396"/>
                  <a:gd name="connsiteY33" fmla="*/ 51163 h 555263"/>
                  <a:gd name="connsiteX34" fmla="*/ 319977 w 505396"/>
                  <a:gd name="connsiteY34" fmla="*/ 17635 h 555263"/>
                  <a:gd name="connsiteX35" fmla="*/ 274257 w 505396"/>
                  <a:gd name="connsiteY35" fmla="*/ 50972 h 555263"/>
                  <a:gd name="connsiteX36" fmla="*/ 265875 w 505396"/>
                  <a:gd name="connsiteY36" fmla="*/ 50972 h 555263"/>
                  <a:gd name="connsiteX37" fmla="*/ 217107 w 505396"/>
                  <a:gd name="connsiteY37" fmla="*/ 16587 h 555263"/>
                  <a:gd name="connsiteX38" fmla="*/ 160624 w 505396"/>
                  <a:gd name="connsiteY38" fmla="*/ 51354 h 555263"/>
                  <a:gd name="connsiteX39" fmla="*/ 152337 w 505396"/>
                  <a:gd name="connsiteY39" fmla="*/ 50782 h 555263"/>
                  <a:gd name="connsiteX40" fmla="*/ 111761 w 505396"/>
                  <a:gd name="connsiteY40" fmla="*/ 16873 h 555263"/>
                  <a:gd name="connsiteX41" fmla="*/ 58897 w 505396"/>
                  <a:gd name="connsiteY41" fmla="*/ 51258 h 555263"/>
                  <a:gd name="connsiteX42" fmla="*/ 50610 w 505396"/>
                  <a:gd name="connsiteY42" fmla="*/ 51258 h 55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05396" h="555263">
                    <a:moveTo>
                      <a:pt x="498095" y="555131"/>
                    </a:moveTo>
                    <a:lnTo>
                      <a:pt x="71946" y="555131"/>
                    </a:lnTo>
                    <a:cubicBezTo>
                      <a:pt x="32227" y="555131"/>
                      <a:pt x="-63" y="527413"/>
                      <a:pt x="-63" y="493313"/>
                    </a:cubicBezTo>
                    <a:lnTo>
                      <a:pt x="-63" y="7538"/>
                    </a:lnTo>
                    <a:cubicBezTo>
                      <a:pt x="-54" y="3595"/>
                      <a:pt x="3156" y="404"/>
                      <a:pt x="7100" y="414"/>
                    </a:cubicBezTo>
                    <a:cubicBezTo>
                      <a:pt x="8681" y="423"/>
                      <a:pt x="10214" y="947"/>
                      <a:pt x="11462" y="1919"/>
                    </a:cubicBezTo>
                    <a:lnTo>
                      <a:pt x="55372" y="36018"/>
                    </a:lnTo>
                    <a:lnTo>
                      <a:pt x="108331" y="1538"/>
                    </a:lnTo>
                    <a:cubicBezTo>
                      <a:pt x="110970" y="-186"/>
                      <a:pt x="114428" y="42"/>
                      <a:pt x="116809" y="2109"/>
                    </a:cubicBezTo>
                    <a:lnTo>
                      <a:pt x="157576" y="36018"/>
                    </a:lnTo>
                    <a:lnTo>
                      <a:pt x="213583" y="1442"/>
                    </a:lnTo>
                    <a:cubicBezTo>
                      <a:pt x="215964" y="-82"/>
                      <a:pt x="219012" y="-82"/>
                      <a:pt x="221393" y="1442"/>
                    </a:cubicBezTo>
                    <a:lnTo>
                      <a:pt x="270066" y="35637"/>
                    </a:lnTo>
                    <a:lnTo>
                      <a:pt x="316072" y="1538"/>
                    </a:lnTo>
                    <a:cubicBezTo>
                      <a:pt x="318653" y="-548"/>
                      <a:pt x="322349" y="-548"/>
                      <a:pt x="324930" y="1538"/>
                    </a:cubicBezTo>
                    <a:lnTo>
                      <a:pt x="363887" y="35161"/>
                    </a:lnTo>
                    <a:lnTo>
                      <a:pt x="413036" y="1157"/>
                    </a:lnTo>
                    <a:cubicBezTo>
                      <a:pt x="416265" y="-1101"/>
                      <a:pt x="420723" y="-320"/>
                      <a:pt x="422990" y="2909"/>
                    </a:cubicBezTo>
                    <a:cubicBezTo>
                      <a:pt x="423819" y="4100"/>
                      <a:pt x="424266" y="5519"/>
                      <a:pt x="424276" y="6967"/>
                    </a:cubicBezTo>
                    <a:lnTo>
                      <a:pt x="424276" y="478645"/>
                    </a:lnTo>
                    <a:cubicBezTo>
                      <a:pt x="424323" y="479026"/>
                      <a:pt x="424323" y="479407"/>
                      <a:pt x="424276" y="479788"/>
                    </a:cubicBezTo>
                    <a:cubicBezTo>
                      <a:pt x="422799" y="493704"/>
                      <a:pt x="426867" y="507629"/>
                      <a:pt x="435611" y="518555"/>
                    </a:cubicBezTo>
                    <a:cubicBezTo>
                      <a:pt x="447803" y="532652"/>
                      <a:pt x="468853" y="539796"/>
                      <a:pt x="498190" y="539796"/>
                    </a:cubicBezTo>
                    <a:cubicBezTo>
                      <a:pt x="502133" y="539796"/>
                      <a:pt x="505334" y="542996"/>
                      <a:pt x="505334" y="546939"/>
                    </a:cubicBezTo>
                    <a:cubicBezTo>
                      <a:pt x="505334" y="550883"/>
                      <a:pt x="502133" y="554083"/>
                      <a:pt x="498190" y="554083"/>
                    </a:cubicBezTo>
                    <a:close/>
                    <a:moveTo>
                      <a:pt x="14225" y="22683"/>
                    </a:moveTo>
                    <a:lnTo>
                      <a:pt x="14225" y="493313"/>
                    </a:lnTo>
                    <a:cubicBezTo>
                      <a:pt x="14225" y="519507"/>
                      <a:pt x="40133" y="540939"/>
                      <a:pt x="71946" y="540939"/>
                    </a:cubicBezTo>
                    <a:lnTo>
                      <a:pt x="438563" y="540939"/>
                    </a:lnTo>
                    <a:cubicBezTo>
                      <a:pt x="433334" y="537614"/>
                      <a:pt x="428610" y="533538"/>
                      <a:pt x="424562" y="528842"/>
                    </a:cubicBezTo>
                    <a:cubicBezTo>
                      <a:pt x="413246" y="514954"/>
                      <a:pt x="407997" y="497104"/>
                      <a:pt x="409988" y="479312"/>
                    </a:cubicBezTo>
                    <a:lnTo>
                      <a:pt x="409988" y="22112"/>
                    </a:lnTo>
                    <a:lnTo>
                      <a:pt x="367412" y="51639"/>
                    </a:lnTo>
                    <a:cubicBezTo>
                      <a:pt x="364745" y="53458"/>
                      <a:pt x="361192" y="53258"/>
                      <a:pt x="358744" y="51163"/>
                    </a:cubicBezTo>
                    <a:lnTo>
                      <a:pt x="319977" y="17635"/>
                    </a:lnTo>
                    <a:lnTo>
                      <a:pt x="274257" y="50972"/>
                    </a:lnTo>
                    <a:cubicBezTo>
                      <a:pt x="271771" y="52811"/>
                      <a:pt x="268361" y="52811"/>
                      <a:pt x="265875" y="50972"/>
                    </a:cubicBezTo>
                    <a:lnTo>
                      <a:pt x="217107" y="16587"/>
                    </a:lnTo>
                    <a:lnTo>
                      <a:pt x="160624" y="51354"/>
                    </a:lnTo>
                    <a:cubicBezTo>
                      <a:pt x="158023" y="52954"/>
                      <a:pt x="154690" y="52725"/>
                      <a:pt x="152337" y="50782"/>
                    </a:cubicBezTo>
                    <a:lnTo>
                      <a:pt x="111761" y="16873"/>
                    </a:lnTo>
                    <a:lnTo>
                      <a:pt x="58897" y="51258"/>
                    </a:lnTo>
                    <a:cubicBezTo>
                      <a:pt x="56420" y="53020"/>
                      <a:pt x="53087" y="53020"/>
                      <a:pt x="50610" y="512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DC5EF953-A56D-4BBD-A9D2-344D92B6EAC8}"/>
                  </a:ext>
                </a:extLst>
              </p:cNvPr>
              <p:cNvSpPr/>
              <p:nvPr/>
            </p:nvSpPr>
            <p:spPr>
              <a:xfrm>
                <a:off x="4521067" y="4237737"/>
                <a:ext cx="294893" cy="14287"/>
              </a:xfrm>
              <a:custGeom>
                <a:avLst/>
                <a:gdLst>
                  <a:gd name="connsiteX0" fmla="*/ 287687 w 294893"/>
                  <a:gd name="connsiteY0" fmla="*/ 14154 h 14287"/>
                  <a:gd name="connsiteX1" fmla="*/ 7081 w 294893"/>
                  <a:gd name="connsiteY1" fmla="*/ 14154 h 14287"/>
                  <a:gd name="connsiteX2" fmla="*/ -63 w 294893"/>
                  <a:gd name="connsiteY2" fmla="*/ 7010 h 14287"/>
                  <a:gd name="connsiteX3" fmla="*/ 7081 w 294893"/>
                  <a:gd name="connsiteY3" fmla="*/ -133 h 14287"/>
                  <a:gd name="connsiteX4" fmla="*/ 287687 w 294893"/>
                  <a:gd name="connsiteY4" fmla="*/ -133 h 14287"/>
                  <a:gd name="connsiteX5" fmla="*/ 294831 w 294893"/>
                  <a:gd name="connsiteY5" fmla="*/ 7010 h 14287"/>
                  <a:gd name="connsiteX6" fmla="*/ 287687 w 294893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93" h="14287">
                    <a:moveTo>
                      <a:pt x="28768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287687" y="-133"/>
                    </a:lnTo>
                    <a:cubicBezTo>
                      <a:pt x="291631" y="-133"/>
                      <a:pt x="294831" y="3067"/>
                      <a:pt x="294831" y="7010"/>
                    </a:cubicBezTo>
                    <a:cubicBezTo>
                      <a:pt x="294831" y="10954"/>
                      <a:pt x="291631" y="14154"/>
                      <a:pt x="28768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3C91047-DAE6-4A8B-BE89-EBF9332CC4EE}"/>
                  </a:ext>
                </a:extLst>
              </p:cNvPr>
              <p:cNvSpPr/>
              <p:nvPr/>
            </p:nvSpPr>
            <p:spPr>
              <a:xfrm>
                <a:off x="4521067" y="4311651"/>
                <a:ext cx="294893" cy="14287"/>
              </a:xfrm>
              <a:custGeom>
                <a:avLst/>
                <a:gdLst>
                  <a:gd name="connsiteX0" fmla="*/ 287687 w 294893"/>
                  <a:gd name="connsiteY0" fmla="*/ 14154 h 14287"/>
                  <a:gd name="connsiteX1" fmla="*/ 7081 w 294893"/>
                  <a:gd name="connsiteY1" fmla="*/ 14154 h 14287"/>
                  <a:gd name="connsiteX2" fmla="*/ -63 w 294893"/>
                  <a:gd name="connsiteY2" fmla="*/ 7010 h 14287"/>
                  <a:gd name="connsiteX3" fmla="*/ 7081 w 294893"/>
                  <a:gd name="connsiteY3" fmla="*/ -133 h 14287"/>
                  <a:gd name="connsiteX4" fmla="*/ 287687 w 294893"/>
                  <a:gd name="connsiteY4" fmla="*/ -133 h 14287"/>
                  <a:gd name="connsiteX5" fmla="*/ 294831 w 294893"/>
                  <a:gd name="connsiteY5" fmla="*/ 7010 h 14287"/>
                  <a:gd name="connsiteX6" fmla="*/ 287687 w 294893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93" h="14287">
                    <a:moveTo>
                      <a:pt x="28768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287687" y="-133"/>
                    </a:lnTo>
                    <a:cubicBezTo>
                      <a:pt x="291631" y="-133"/>
                      <a:pt x="294831" y="3067"/>
                      <a:pt x="294831" y="7010"/>
                    </a:cubicBezTo>
                    <a:cubicBezTo>
                      <a:pt x="294831" y="10954"/>
                      <a:pt x="291631" y="14154"/>
                      <a:pt x="28768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1EAEA24F-C11E-4AAF-90B1-F6EBB00D9A56}"/>
                  </a:ext>
                </a:extLst>
              </p:cNvPr>
              <p:cNvSpPr/>
              <p:nvPr/>
            </p:nvSpPr>
            <p:spPr>
              <a:xfrm>
                <a:off x="4521067" y="4385565"/>
                <a:ext cx="294893" cy="14287"/>
              </a:xfrm>
              <a:custGeom>
                <a:avLst/>
                <a:gdLst>
                  <a:gd name="connsiteX0" fmla="*/ 287687 w 294893"/>
                  <a:gd name="connsiteY0" fmla="*/ 14154 h 14287"/>
                  <a:gd name="connsiteX1" fmla="*/ 7081 w 294893"/>
                  <a:gd name="connsiteY1" fmla="*/ 14154 h 14287"/>
                  <a:gd name="connsiteX2" fmla="*/ -63 w 294893"/>
                  <a:gd name="connsiteY2" fmla="*/ 7010 h 14287"/>
                  <a:gd name="connsiteX3" fmla="*/ 7081 w 294893"/>
                  <a:gd name="connsiteY3" fmla="*/ -133 h 14287"/>
                  <a:gd name="connsiteX4" fmla="*/ 287687 w 294893"/>
                  <a:gd name="connsiteY4" fmla="*/ -133 h 14287"/>
                  <a:gd name="connsiteX5" fmla="*/ 294831 w 294893"/>
                  <a:gd name="connsiteY5" fmla="*/ 7010 h 14287"/>
                  <a:gd name="connsiteX6" fmla="*/ 287687 w 294893"/>
                  <a:gd name="connsiteY6" fmla="*/ 1415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93" h="14287">
                    <a:moveTo>
                      <a:pt x="287687" y="14154"/>
                    </a:moveTo>
                    <a:lnTo>
                      <a:pt x="7081" y="14154"/>
                    </a:lnTo>
                    <a:cubicBezTo>
                      <a:pt x="3138" y="14154"/>
                      <a:pt x="-63" y="10954"/>
                      <a:pt x="-63" y="7010"/>
                    </a:cubicBezTo>
                    <a:cubicBezTo>
                      <a:pt x="-63" y="3067"/>
                      <a:pt x="3138" y="-133"/>
                      <a:pt x="7081" y="-133"/>
                    </a:cubicBezTo>
                    <a:lnTo>
                      <a:pt x="287687" y="-133"/>
                    </a:lnTo>
                    <a:cubicBezTo>
                      <a:pt x="291631" y="-133"/>
                      <a:pt x="294831" y="3067"/>
                      <a:pt x="294831" y="7010"/>
                    </a:cubicBezTo>
                    <a:cubicBezTo>
                      <a:pt x="294831" y="10954"/>
                      <a:pt x="291631" y="14154"/>
                      <a:pt x="287687" y="141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E5EB4154-A6D4-4F56-A1FC-7EC5EEFCEA84}"/>
                  </a:ext>
                </a:extLst>
              </p:cNvPr>
              <p:cNvSpPr/>
              <p:nvPr/>
            </p:nvSpPr>
            <p:spPr>
              <a:xfrm>
                <a:off x="4614412" y="3975323"/>
                <a:ext cx="96678" cy="228695"/>
              </a:xfrm>
              <a:custGeom>
                <a:avLst/>
                <a:gdLst>
                  <a:gd name="connsiteX0" fmla="*/ 41942 w 96678"/>
                  <a:gd name="connsiteY0" fmla="*/ 228562 h 228695"/>
                  <a:gd name="connsiteX1" fmla="*/ 41942 w 96678"/>
                  <a:gd name="connsiteY1" fmla="*/ 199987 h 228695"/>
                  <a:gd name="connsiteX2" fmla="*/ -63 w 96678"/>
                  <a:gd name="connsiteY2" fmla="*/ 186938 h 228695"/>
                  <a:gd name="connsiteX3" fmla="*/ 6033 w 96678"/>
                  <a:gd name="connsiteY3" fmla="*/ 176460 h 228695"/>
                  <a:gd name="connsiteX4" fmla="*/ 44133 w 96678"/>
                  <a:gd name="connsiteY4" fmla="*/ 189224 h 228695"/>
                  <a:gd name="connsiteX5" fmla="*/ 83662 w 96678"/>
                  <a:gd name="connsiteY5" fmla="*/ 156362 h 228695"/>
                  <a:gd name="connsiteX6" fmla="*/ 49086 w 96678"/>
                  <a:gd name="connsiteY6" fmla="*/ 118739 h 228695"/>
                  <a:gd name="connsiteX7" fmla="*/ 2985 w 96678"/>
                  <a:gd name="connsiteY7" fmla="*/ 71114 h 228695"/>
                  <a:gd name="connsiteX8" fmla="*/ 44419 w 96678"/>
                  <a:gd name="connsiteY8" fmla="*/ 29489 h 228695"/>
                  <a:gd name="connsiteX9" fmla="*/ 44419 w 96678"/>
                  <a:gd name="connsiteY9" fmla="*/ -133 h 228695"/>
                  <a:gd name="connsiteX10" fmla="*/ 56039 w 96678"/>
                  <a:gd name="connsiteY10" fmla="*/ -133 h 228695"/>
                  <a:gd name="connsiteX11" fmla="*/ 56039 w 96678"/>
                  <a:gd name="connsiteY11" fmla="*/ 29489 h 228695"/>
                  <a:gd name="connsiteX12" fmla="*/ 91377 w 96678"/>
                  <a:gd name="connsiteY12" fmla="*/ 40253 h 228695"/>
                  <a:gd name="connsiteX13" fmla="*/ 85281 w 96678"/>
                  <a:gd name="connsiteY13" fmla="*/ 50730 h 228695"/>
                  <a:gd name="connsiteX14" fmla="*/ 50801 w 96678"/>
                  <a:gd name="connsiteY14" fmla="*/ 40253 h 228695"/>
                  <a:gd name="connsiteX15" fmla="*/ 15749 w 96678"/>
                  <a:gd name="connsiteY15" fmla="*/ 69494 h 228695"/>
                  <a:gd name="connsiteX16" fmla="*/ 52706 w 96678"/>
                  <a:gd name="connsiteY16" fmla="*/ 105404 h 228695"/>
                  <a:gd name="connsiteX17" fmla="*/ 96616 w 96678"/>
                  <a:gd name="connsiteY17" fmla="*/ 155124 h 228695"/>
                  <a:gd name="connsiteX18" fmla="*/ 53277 w 96678"/>
                  <a:gd name="connsiteY18" fmla="*/ 199606 h 228695"/>
                  <a:gd name="connsiteX19" fmla="*/ 53277 w 96678"/>
                  <a:gd name="connsiteY19" fmla="*/ 228181 h 22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678" h="228695">
                    <a:moveTo>
                      <a:pt x="41942" y="228562"/>
                    </a:moveTo>
                    <a:lnTo>
                      <a:pt x="41942" y="199987"/>
                    </a:lnTo>
                    <a:cubicBezTo>
                      <a:pt x="26912" y="200177"/>
                      <a:pt x="12215" y="195605"/>
                      <a:pt x="-63" y="186938"/>
                    </a:cubicBezTo>
                    <a:lnTo>
                      <a:pt x="6033" y="176460"/>
                    </a:lnTo>
                    <a:cubicBezTo>
                      <a:pt x="17025" y="184709"/>
                      <a:pt x="30388" y="189185"/>
                      <a:pt x="44133" y="189224"/>
                    </a:cubicBezTo>
                    <a:cubicBezTo>
                      <a:pt x="67660" y="189224"/>
                      <a:pt x="83662" y="174841"/>
                      <a:pt x="83662" y="156362"/>
                    </a:cubicBezTo>
                    <a:cubicBezTo>
                      <a:pt x="83662" y="137884"/>
                      <a:pt x="70613" y="127787"/>
                      <a:pt x="49086" y="118739"/>
                    </a:cubicBezTo>
                    <a:cubicBezTo>
                      <a:pt x="17368" y="105785"/>
                      <a:pt x="2985" y="93402"/>
                      <a:pt x="2985" y="71114"/>
                    </a:cubicBezTo>
                    <a:cubicBezTo>
                      <a:pt x="2985" y="48825"/>
                      <a:pt x="18987" y="33014"/>
                      <a:pt x="44419" y="29489"/>
                    </a:cubicBezTo>
                    <a:lnTo>
                      <a:pt x="44419" y="-133"/>
                    </a:lnTo>
                    <a:lnTo>
                      <a:pt x="56039" y="-133"/>
                    </a:lnTo>
                    <a:lnTo>
                      <a:pt x="56039" y="29489"/>
                    </a:lnTo>
                    <a:cubicBezTo>
                      <a:pt x="68612" y="29556"/>
                      <a:pt x="80900" y="33299"/>
                      <a:pt x="91377" y="40253"/>
                    </a:cubicBezTo>
                    <a:lnTo>
                      <a:pt x="85281" y="50730"/>
                    </a:lnTo>
                    <a:cubicBezTo>
                      <a:pt x="75166" y="43720"/>
                      <a:pt x="63107" y="40053"/>
                      <a:pt x="50801" y="40253"/>
                    </a:cubicBezTo>
                    <a:cubicBezTo>
                      <a:pt x="25083" y="40253"/>
                      <a:pt x="15749" y="56255"/>
                      <a:pt x="15749" y="69494"/>
                    </a:cubicBezTo>
                    <a:cubicBezTo>
                      <a:pt x="15749" y="85782"/>
                      <a:pt x="26226" y="94355"/>
                      <a:pt x="52706" y="105404"/>
                    </a:cubicBezTo>
                    <a:cubicBezTo>
                      <a:pt x="79185" y="116453"/>
                      <a:pt x="96616" y="129978"/>
                      <a:pt x="96616" y="155124"/>
                    </a:cubicBezTo>
                    <a:cubicBezTo>
                      <a:pt x="95482" y="178765"/>
                      <a:pt x="76880" y="197853"/>
                      <a:pt x="53277" y="199606"/>
                    </a:cubicBezTo>
                    <a:lnTo>
                      <a:pt x="53277" y="228181"/>
                    </a:lnTo>
                    <a:close/>
                  </a:path>
                </a:pathLst>
              </a:custGeom>
              <a:solidFill>
                <a:schemeClr val="bg1"/>
              </a:solidFill>
              <a:ln w="4763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D21F0A82-B537-451D-B466-E05EC8788610}"/>
                </a:ext>
              </a:extLst>
            </p:cNvPr>
            <p:cNvGrpSpPr/>
            <p:nvPr/>
          </p:nvGrpSpPr>
          <p:grpSpPr>
            <a:xfrm>
              <a:off x="2704039" y="3955700"/>
              <a:ext cx="556872" cy="531115"/>
              <a:chOff x="2704039" y="3955700"/>
              <a:chExt cx="556872" cy="531115"/>
            </a:xfrm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F6EB75F9-FF94-40AC-8F70-72C54E1C3F4A}"/>
                  </a:ext>
                </a:extLst>
              </p:cNvPr>
              <p:cNvSpPr/>
              <p:nvPr/>
            </p:nvSpPr>
            <p:spPr>
              <a:xfrm>
                <a:off x="2704039" y="3998747"/>
                <a:ext cx="486217" cy="488068"/>
              </a:xfrm>
              <a:custGeom>
                <a:avLst/>
                <a:gdLst>
                  <a:gd name="connsiteX0" fmla="*/ 251436 w 486217"/>
                  <a:gd name="connsiteY0" fmla="*/ 487936 h 488068"/>
                  <a:gd name="connsiteX1" fmla="*/ 247149 w 486217"/>
                  <a:gd name="connsiteY1" fmla="*/ 486507 h 488068"/>
                  <a:gd name="connsiteX2" fmla="*/ 2738 w 486217"/>
                  <a:gd name="connsiteY2" fmla="*/ 298198 h 488068"/>
                  <a:gd name="connsiteX3" fmla="*/ -24 w 486217"/>
                  <a:gd name="connsiteY3" fmla="*/ 293340 h 488068"/>
                  <a:gd name="connsiteX4" fmla="*/ 1595 w 486217"/>
                  <a:gd name="connsiteY4" fmla="*/ 287911 h 488068"/>
                  <a:gd name="connsiteX5" fmla="*/ 239720 w 486217"/>
                  <a:gd name="connsiteY5" fmla="*/ 7399 h 488068"/>
                  <a:gd name="connsiteX6" fmla="*/ 244959 w 486217"/>
                  <a:gd name="connsiteY6" fmla="*/ 4923 h 488068"/>
                  <a:gd name="connsiteX7" fmla="*/ 432887 w 486217"/>
                  <a:gd name="connsiteY7" fmla="*/ -125 h 488068"/>
                  <a:gd name="connsiteX8" fmla="*/ 440031 w 486217"/>
                  <a:gd name="connsiteY8" fmla="*/ 5399 h 488068"/>
                  <a:gd name="connsiteX9" fmla="*/ 485941 w 486217"/>
                  <a:gd name="connsiteY9" fmla="*/ 202948 h 488068"/>
                  <a:gd name="connsiteX10" fmla="*/ 484513 w 486217"/>
                  <a:gd name="connsiteY10" fmla="*/ 209044 h 488068"/>
                  <a:gd name="connsiteX11" fmla="*/ 256770 w 486217"/>
                  <a:gd name="connsiteY11" fmla="*/ 485269 h 488068"/>
                  <a:gd name="connsiteX12" fmla="*/ 251436 w 486217"/>
                  <a:gd name="connsiteY12" fmla="*/ 487936 h 488068"/>
                  <a:gd name="connsiteX13" fmla="*/ 17407 w 486217"/>
                  <a:gd name="connsiteY13" fmla="*/ 291435 h 488068"/>
                  <a:gd name="connsiteX14" fmla="*/ 250388 w 486217"/>
                  <a:gd name="connsiteY14" fmla="*/ 470981 h 488068"/>
                  <a:gd name="connsiteX15" fmla="*/ 471463 w 486217"/>
                  <a:gd name="connsiteY15" fmla="*/ 202757 h 488068"/>
                  <a:gd name="connsiteX16" fmla="*/ 427648 w 486217"/>
                  <a:gd name="connsiteY16" fmla="*/ 14353 h 488068"/>
                  <a:gd name="connsiteX17" fmla="*/ 248769 w 486217"/>
                  <a:gd name="connsiteY17" fmla="*/ 19115 h 488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6217" h="488068">
                    <a:moveTo>
                      <a:pt x="251436" y="487936"/>
                    </a:moveTo>
                    <a:cubicBezTo>
                      <a:pt x="249893" y="487945"/>
                      <a:pt x="248378" y="487440"/>
                      <a:pt x="247149" y="486507"/>
                    </a:cubicBezTo>
                    <a:lnTo>
                      <a:pt x="2738" y="298198"/>
                    </a:lnTo>
                    <a:cubicBezTo>
                      <a:pt x="1185" y="297026"/>
                      <a:pt x="185" y="295273"/>
                      <a:pt x="-24" y="293340"/>
                    </a:cubicBezTo>
                    <a:cubicBezTo>
                      <a:pt x="-224" y="291387"/>
                      <a:pt x="357" y="289435"/>
                      <a:pt x="1595" y="287911"/>
                    </a:cubicBezTo>
                    <a:lnTo>
                      <a:pt x="239720" y="7399"/>
                    </a:lnTo>
                    <a:cubicBezTo>
                      <a:pt x="241063" y="5894"/>
                      <a:pt x="242949" y="5009"/>
                      <a:pt x="244959" y="4923"/>
                    </a:cubicBezTo>
                    <a:lnTo>
                      <a:pt x="432887" y="-125"/>
                    </a:lnTo>
                    <a:cubicBezTo>
                      <a:pt x="436306" y="-287"/>
                      <a:pt x="439335" y="2056"/>
                      <a:pt x="440031" y="5399"/>
                    </a:cubicBezTo>
                    <a:lnTo>
                      <a:pt x="485941" y="202948"/>
                    </a:lnTo>
                    <a:cubicBezTo>
                      <a:pt x="486494" y="205091"/>
                      <a:pt x="485960" y="207367"/>
                      <a:pt x="484513" y="209044"/>
                    </a:cubicBezTo>
                    <a:lnTo>
                      <a:pt x="256770" y="485269"/>
                    </a:lnTo>
                    <a:cubicBezTo>
                      <a:pt x="255474" y="486907"/>
                      <a:pt x="253522" y="487879"/>
                      <a:pt x="251436" y="487936"/>
                    </a:cubicBezTo>
                    <a:close/>
                    <a:moveTo>
                      <a:pt x="17407" y="291435"/>
                    </a:moveTo>
                    <a:lnTo>
                      <a:pt x="250388" y="470981"/>
                    </a:lnTo>
                    <a:lnTo>
                      <a:pt x="471463" y="202757"/>
                    </a:lnTo>
                    <a:lnTo>
                      <a:pt x="427648" y="14353"/>
                    </a:lnTo>
                    <a:lnTo>
                      <a:pt x="248769" y="1911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5A2FE844-38BE-423B-9B85-2205AF6F80E8}"/>
                  </a:ext>
                </a:extLst>
              </p:cNvPr>
              <p:cNvSpPr/>
              <p:nvPr/>
            </p:nvSpPr>
            <p:spPr>
              <a:xfrm>
                <a:off x="2982744" y="4041943"/>
                <a:ext cx="143841" cy="143787"/>
              </a:xfrm>
              <a:custGeom>
                <a:avLst/>
                <a:gdLst>
                  <a:gd name="connsiteX0" fmla="*/ 71791 w 143841"/>
                  <a:gd name="connsiteY0" fmla="*/ 143654 h 143787"/>
                  <a:gd name="connsiteX1" fmla="*/ 354 w 143841"/>
                  <a:gd name="connsiteY1" fmla="*/ 79455 h 143787"/>
                  <a:gd name="connsiteX2" fmla="*/ 64190 w 143841"/>
                  <a:gd name="connsiteY2" fmla="*/ 283 h 143787"/>
                  <a:gd name="connsiteX3" fmla="*/ 143362 w 143841"/>
                  <a:gd name="connsiteY3" fmla="*/ 64120 h 143787"/>
                  <a:gd name="connsiteX4" fmla="*/ 79697 w 143841"/>
                  <a:gd name="connsiteY4" fmla="*/ 143273 h 143787"/>
                  <a:gd name="connsiteX5" fmla="*/ 71791 w 143841"/>
                  <a:gd name="connsiteY5" fmla="*/ 143654 h 143787"/>
                  <a:gd name="connsiteX6" fmla="*/ 71791 w 143841"/>
                  <a:gd name="connsiteY6" fmla="*/ 14018 h 143787"/>
                  <a:gd name="connsiteX7" fmla="*/ 65505 w 143841"/>
                  <a:gd name="connsiteY7" fmla="*/ 14018 h 143787"/>
                  <a:gd name="connsiteX8" fmla="*/ 12060 w 143841"/>
                  <a:gd name="connsiteY8" fmla="*/ 73750 h 143787"/>
                  <a:gd name="connsiteX9" fmla="*/ 71791 w 143841"/>
                  <a:gd name="connsiteY9" fmla="*/ 127195 h 143787"/>
                  <a:gd name="connsiteX10" fmla="*/ 125236 w 143841"/>
                  <a:gd name="connsiteY10" fmla="*/ 67463 h 143787"/>
                  <a:gd name="connsiteX11" fmla="*/ 71791 w 143841"/>
                  <a:gd name="connsiteY11" fmla="*/ 14018 h 14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841" h="143787">
                    <a:moveTo>
                      <a:pt x="71791" y="143654"/>
                    </a:moveTo>
                    <a:cubicBezTo>
                      <a:pt x="35063" y="143663"/>
                      <a:pt x="4249" y="115974"/>
                      <a:pt x="354" y="79455"/>
                    </a:cubicBezTo>
                    <a:cubicBezTo>
                      <a:pt x="-3885" y="39964"/>
                      <a:pt x="24700" y="4522"/>
                      <a:pt x="64190" y="283"/>
                    </a:cubicBezTo>
                    <a:cubicBezTo>
                      <a:pt x="103681" y="-3955"/>
                      <a:pt x="139123" y="24629"/>
                      <a:pt x="143362" y="64120"/>
                    </a:cubicBezTo>
                    <a:cubicBezTo>
                      <a:pt x="147591" y="103544"/>
                      <a:pt x="119112" y="138948"/>
                      <a:pt x="79697" y="143273"/>
                    </a:cubicBezTo>
                    <a:cubicBezTo>
                      <a:pt x="77068" y="143539"/>
                      <a:pt x="74430" y="143663"/>
                      <a:pt x="71791" y="143654"/>
                    </a:cubicBezTo>
                    <a:close/>
                    <a:moveTo>
                      <a:pt x="71791" y="14018"/>
                    </a:moveTo>
                    <a:cubicBezTo>
                      <a:pt x="69696" y="14018"/>
                      <a:pt x="67600" y="14018"/>
                      <a:pt x="65505" y="14018"/>
                    </a:cubicBezTo>
                    <a:cubicBezTo>
                      <a:pt x="34253" y="15752"/>
                      <a:pt x="10326" y="42498"/>
                      <a:pt x="12060" y="73750"/>
                    </a:cubicBezTo>
                    <a:cubicBezTo>
                      <a:pt x="13794" y="105001"/>
                      <a:pt x="40540" y="128928"/>
                      <a:pt x="71791" y="127195"/>
                    </a:cubicBezTo>
                    <a:cubicBezTo>
                      <a:pt x="103043" y="125451"/>
                      <a:pt x="126970" y="98715"/>
                      <a:pt x="125236" y="67463"/>
                    </a:cubicBezTo>
                    <a:cubicBezTo>
                      <a:pt x="123636" y="38631"/>
                      <a:pt x="100614" y="15618"/>
                      <a:pt x="71791" y="140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1E30F382-8855-45CD-9B13-39355FCF0AF0}"/>
                  </a:ext>
                </a:extLst>
              </p:cNvPr>
              <p:cNvSpPr/>
              <p:nvPr/>
            </p:nvSpPr>
            <p:spPr>
              <a:xfrm>
                <a:off x="2865755" y="4191577"/>
                <a:ext cx="163810" cy="134552"/>
              </a:xfrm>
              <a:custGeom>
                <a:avLst/>
                <a:gdLst>
                  <a:gd name="connsiteX0" fmla="*/ 156871 w 163810"/>
                  <a:gd name="connsiteY0" fmla="*/ 134419 h 134552"/>
                  <a:gd name="connsiteX1" fmla="*/ 152395 w 163810"/>
                  <a:gd name="connsiteY1" fmla="*/ 132895 h 134552"/>
                  <a:gd name="connsiteX2" fmla="*/ 2662 w 163810"/>
                  <a:gd name="connsiteY2" fmla="*/ 12594 h 134552"/>
                  <a:gd name="connsiteX3" fmla="*/ 1471 w 163810"/>
                  <a:gd name="connsiteY3" fmla="*/ 2564 h 134552"/>
                  <a:gd name="connsiteX4" fmla="*/ 1519 w 163810"/>
                  <a:gd name="connsiteY4" fmla="*/ 2497 h 134552"/>
                  <a:gd name="connsiteX5" fmla="*/ 11615 w 163810"/>
                  <a:gd name="connsiteY5" fmla="*/ 1450 h 134552"/>
                  <a:gd name="connsiteX6" fmla="*/ 161348 w 163810"/>
                  <a:gd name="connsiteY6" fmla="*/ 121370 h 134552"/>
                  <a:gd name="connsiteX7" fmla="*/ 162396 w 163810"/>
                  <a:gd name="connsiteY7" fmla="*/ 130895 h 134552"/>
                  <a:gd name="connsiteX8" fmla="*/ 156871 w 163810"/>
                  <a:gd name="connsiteY8" fmla="*/ 134419 h 13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810" h="134552">
                    <a:moveTo>
                      <a:pt x="156871" y="134419"/>
                    </a:moveTo>
                    <a:cubicBezTo>
                      <a:pt x="155252" y="134438"/>
                      <a:pt x="153671" y="133905"/>
                      <a:pt x="152395" y="132895"/>
                    </a:cubicBezTo>
                    <a:lnTo>
                      <a:pt x="2662" y="12594"/>
                    </a:lnTo>
                    <a:cubicBezTo>
                      <a:pt x="-434" y="10156"/>
                      <a:pt x="-977" y="5660"/>
                      <a:pt x="1471" y="2564"/>
                    </a:cubicBezTo>
                    <a:cubicBezTo>
                      <a:pt x="1481" y="2545"/>
                      <a:pt x="1500" y="2517"/>
                      <a:pt x="1519" y="2497"/>
                    </a:cubicBezTo>
                    <a:cubicBezTo>
                      <a:pt x="4033" y="-550"/>
                      <a:pt x="8529" y="-1017"/>
                      <a:pt x="11615" y="1450"/>
                    </a:cubicBezTo>
                    <a:lnTo>
                      <a:pt x="161348" y="121370"/>
                    </a:lnTo>
                    <a:cubicBezTo>
                      <a:pt x="164092" y="123808"/>
                      <a:pt x="164539" y="127923"/>
                      <a:pt x="162396" y="130895"/>
                    </a:cubicBezTo>
                    <a:cubicBezTo>
                      <a:pt x="161272" y="132933"/>
                      <a:pt x="159196" y="134257"/>
                      <a:pt x="156871" y="13441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DD4BBA65-AD4C-4355-8A03-87C125C75801}"/>
                  </a:ext>
                </a:extLst>
              </p:cNvPr>
              <p:cNvSpPr/>
              <p:nvPr/>
            </p:nvSpPr>
            <p:spPr>
              <a:xfrm>
                <a:off x="2812996" y="4264159"/>
                <a:ext cx="164032" cy="134645"/>
              </a:xfrm>
              <a:custGeom>
                <a:avLst/>
                <a:gdLst>
                  <a:gd name="connsiteX0" fmla="*/ 156862 w 164032"/>
                  <a:gd name="connsiteY0" fmla="*/ 134513 h 134645"/>
                  <a:gd name="connsiteX1" fmla="*/ 152385 w 164032"/>
                  <a:gd name="connsiteY1" fmla="*/ 132893 h 134645"/>
                  <a:gd name="connsiteX2" fmla="*/ 2652 w 164032"/>
                  <a:gd name="connsiteY2" fmla="*/ 12593 h 134645"/>
                  <a:gd name="connsiteX3" fmla="*/ 1424 w 164032"/>
                  <a:gd name="connsiteY3" fmla="*/ 2696 h 134645"/>
                  <a:gd name="connsiteX4" fmla="*/ 1509 w 164032"/>
                  <a:gd name="connsiteY4" fmla="*/ 2591 h 134645"/>
                  <a:gd name="connsiteX5" fmla="*/ 11539 w 164032"/>
                  <a:gd name="connsiteY5" fmla="*/ 1401 h 134645"/>
                  <a:gd name="connsiteX6" fmla="*/ 11606 w 164032"/>
                  <a:gd name="connsiteY6" fmla="*/ 1448 h 134645"/>
                  <a:gd name="connsiteX7" fmla="*/ 161339 w 164032"/>
                  <a:gd name="connsiteY7" fmla="*/ 121749 h 134645"/>
                  <a:gd name="connsiteX8" fmla="*/ 162387 w 164032"/>
                  <a:gd name="connsiteY8" fmla="*/ 131846 h 134645"/>
                  <a:gd name="connsiteX9" fmla="*/ 156862 w 164032"/>
                  <a:gd name="connsiteY9" fmla="*/ 134513 h 13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032" h="134645">
                    <a:moveTo>
                      <a:pt x="156862" y="134513"/>
                    </a:moveTo>
                    <a:cubicBezTo>
                      <a:pt x="155224" y="134513"/>
                      <a:pt x="153643" y="133941"/>
                      <a:pt x="152385" y="132893"/>
                    </a:cubicBezTo>
                    <a:lnTo>
                      <a:pt x="2652" y="12593"/>
                    </a:lnTo>
                    <a:cubicBezTo>
                      <a:pt x="-415" y="10202"/>
                      <a:pt x="-967" y="5773"/>
                      <a:pt x="1424" y="2696"/>
                    </a:cubicBezTo>
                    <a:cubicBezTo>
                      <a:pt x="1452" y="2668"/>
                      <a:pt x="1481" y="2629"/>
                      <a:pt x="1509" y="2591"/>
                    </a:cubicBezTo>
                    <a:cubicBezTo>
                      <a:pt x="3948" y="-504"/>
                      <a:pt x="8444" y="-1047"/>
                      <a:pt x="11539" y="1401"/>
                    </a:cubicBezTo>
                    <a:cubicBezTo>
                      <a:pt x="11558" y="1410"/>
                      <a:pt x="11587" y="1430"/>
                      <a:pt x="11606" y="1448"/>
                    </a:cubicBezTo>
                    <a:lnTo>
                      <a:pt x="161339" y="121749"/>
                    </a:lnTo>
                    <a:cubicBezTo>
                      <a:pt x="164387" y="124264"/>
                      <a:pt x="164854" y="128760"/>
                      <a:pt x="162387" y="131846"/>
                    </a:cubicBezTo>
                    <a:cubicBezTo>
                      <a:pt x="161024" y="133503"/>
                      <a:pt x="159005" y="134475"/>
                      <a:pt x="156862" y="1345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9B226CE-B2EA-49A6-8AB0-7A4EAF5DFE59}"/>
                  </a:ext>
                </a:extLst>
              </p:cNvPr>
              <p:cNvSpPr/>
              <p:nvPr/>
            </p:nvSpPr>
            <p:spPr>
              <a:xfrm>
                <a:off x="3047971" y="4008287"/>
                <a:ext cx="212940" cy="151440"/>
              </a:xfrm>
              <a:custGeom>
                <a:avLst/>
                <a:gdLst>
                  <a:gd name="connsiteX0" fmla="*/ 123436 w 212940"/>
                  <a:gd name="connsiteY0" fmla="*/ 151307 h 151440"/>
                  <a:gd name="connsiteX1" fmla="*/ 117625 w 212940"/>
                  <a:gd name="connsiteY1" fmla="*/ 148259 h 151440"/>
                  <a:gd name="connsiteX2" fmla="*/ 119293 w 212940"/>
                  <a:gd name="connsiteY2" fmla="*/ 138296 h 151440"/>
                  <a:gd name="connsiteX3" fmla="*/ 119340 w 212940"/>
                  <a:gd name="connsiteY3" fmla="*/ 138258 h 151440"/>
                  <a:gd name="connsiteX4" fmla="*/ 198588 w 212940"/>
                  <a:gd name="connsiteY4" fmla="*/ 45389 h 151440"/>
                  <a:gd name="connsiteX5" fmla="*/ 193444 w 212940"/>
                  <a:gd name="connsiteY5" fmla="*/ 23672 h 151440"/>
                  <a:gd name="connsiteX6" fmla="*/ 174394 w 212940"/>
                  <a:gd name="connsiteY6" fmla="*/ 14147 h 151440"/>
                  <a:gd name="connsiteX7" fmla="*/ 170680 w 212940"/>
                  <a:gd name="connsiteY7" fmla="*/ 14147 h 151440"/>
                  <a:gd name="connsiteX8" fmla="*/ 11136 w 212940"/>
                  <a:gd name="connsiteY8" fmla="*/ 110825 h 151440"/>
                  <a:gd name="connsiteX9" fmla="*/ 1201 w 212940"/>
                  <a:gd name="connsiteY9" fmla="*/ 109006 h 151440"/>
                  <a:gd name="connsiteX10" fmla="*/ 1611 w 212940"/>
                  <a:gd name="connsiteY10" fmla="*/ 100348 h 151440"/>
                  <a:gd name="connsiteX11" fmla="*/ 175728 w 212940"/>
                  <a:gd name="connsiteY11" fmla="*/ 50 h 151440"/>
                  <a:gd name="connsiteX12" fmla="*/ 204303 w 212940"/>
                  <a:gd name="connsiteY12" fmla="*/ 15194 h 151440"/>
                  <a:gd name="connsiteX13" fmla="*/ 212209 w 212940"/>
                  <a:gd name="connsiteY13" fmla="*/ 47770 h 151440"/>
                  <a:gd name="connsiteX14" fmla="*/ 127055 w 212940"/>
                  <a:gd name="connsiteY14" fmla="*/ 150164 h 151440"/>
                  <a:gd name="connsiteX15" fmla="*/ 123436 w 212940"/>
                  <a:gd name="connsiteY15" fmla="*/ 151307 h 15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2940" h="151440">
                    <a:moveTo>
                      <a:pt x="123436" y="151307"/>
                    </a:moveTo>
                    <a:cubicBezTo>
                      <a:pt x="121112" y="151307"/>
                      <a:pt x="118940" y="150173"/>
                      <a:pt x="117625" y="148259"/>
                    </a:cubicBezTo>
                    <a:cubicBezTo>
                      <a:pt x="115330" y="145049"/>
                      <a:pt x="116083" y="140582"/>
                      <a:pt x="119293" y="138296"/>
                    </a:cubicBezTo>
                    <a:cubicBezTo>
                      <a:pt x="119302" y="138286"/>
                      <a:pt x="119321" y="138267"/>
                      <a:pt x="119340" y="138258"/>
                    </a:cubicBezTo>
                    <a:cubicBezTo>
                      <a:pt x="120102" y="138258"/>
                      <a:pt x="192301" y="86632"/>
                      <a:pt x="198588" y="45389"/>
                    </a:cubicBezTo>
                    <a:cubicBezTo>
                      <a:pt x="200045" y="37750"/>
                      <a:pt x="198169" y="29853"/>
                      <a:pt x="193444" y="23672"/>
                    </a:cubicBezTo>
                    <a:cubicBezTo>
                      <a:pt x="188825" y="17823"/>
                      <a:pt x="181843" y="14328"/>
                      <a:pt x="174394" y="14147"/>
                    </a:cubicBezTo>
                    <a:lnTo>
                      <a:pt x="170680" y="14147"/>
                    </a:lnTo>
                    <a:cubicBezTo>
                      <a:pt x="115530" y="14147"/>
                      <a:pt x="12184" y="109397"/>
                      <a:pt x="11136" y="110825"/>
                    </a:cubicBezTo>
                    <a:cubicBezTo>
                      <a:pt x="7888" y="113064"/>
                      <a:pt x="3440" y="112254"/>
                      <a:pt x="1201" y="109006"/>
                    </a:cubicBezTo>
                    <a:cubicBezTo>
                      <a:pt x="-627" y="106358"/>
                      <a:pt x="-456" y="102815"/>
                      <a:pt x="1611" y="100348"/>
                    </a:cubicBezTo>
                    <a:cubicBezTo>
                      <a:pt x="6278" y="96062"/>
                      <a:pt x="115244" y="-4999"/>
                      <a:pt x="175728" y="50"/>
                    </a:cubicBezTo>
                    <a:cubicBezTo>
                      <a:pt x="186996" y="717"/>
                      <a:pt x="197426" y="6241"/>
                      <a:pt x="204303" y="15194"/>
                    </a:cubicBezTo>
                    <a:cubicBezTo>
                      <a:pt x="211428" y="24443"/>
                      <a:pt x="214304" y="36283"/>
                      <a:pt x="212209" y="47770"/>
                    </a:cubicBezTo>
                    <a:cubicBezTo>
                      <a:pt x="204970" y="95395"/>
                      <a:pt x="130294" y="147973"/>
                      <a:pt x="127055" y="150164"/>
                    </a:cubicBezTo>
                    <a:cubicBezTo>
                      <a:pt x="125969" y="150859"/>
                      <a:pt x="124722" y="151259"/>
                      <a:pt x="123436" y="15130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B3F9203A-7277-42C2-B43B-86D9E9C91608}"/>
                  </a:ext>
                </a:extLst>
              </p:cNvPr>
              <p:cNvSpPr/>
              <p:nvPr/>
            </p:nvSpPr>
            <p:spPr>
              <a:xfrm>
                <a:off x="2711145" y="3955700"/>
                <a:ext cx="400609" cy="266986"/>
              </a:xfrm>
              <a:custGeom>
                <a:avLst/>
                <a:gdLst>
                  <a:gd name="connsiteX0" fmla="*/ 7062 w 400609"/>
                  <a:gd name="connsiteY0" fmla="*/ 266854 h 266986"/>
                  <a:gd name="connsiteX1" fmla="*/ 2490 w 400609"/>
                  <a:gd name="connsiteY1" fmla="*/ 265139 h 266986"/>
                  <a:gd name="connsiteX2" fmla="*/ 1604 w 400609"/>
                  <a:gd name="connsiteY2" fmla="*/ 255071 h 266986"/>
                  <a:gd name="connsiteX3" fmla="*/ 1633 w 400609"/>
                  <a:gd name="connsiteY3" fmla="*/ 255042 h 266986"/>
                  <a:gd name="connsiteX4" fmla="*/ 207468 w 400609"/>
                  <a:gd name="connsiteY4" fmla="*/ 11964 h 266986"/>
                  <a:gd name="connsiteX5" fmla="*/ 212612 w 400609"/>
                  <a:gd name="connsiteY5" fmla="*/ 9393 h 266986"/>
                  <a:gd name="connsiteX6" fmla="*/ 393015 w 400609"/>
                  <a:gd name="connsiteY6" fmla="*/ -132 h 266986"/>
                  <a:gd name="connsiteX7" fmla="*/ 400540 w 400609"/>
                  <a:gd name="connsiteY7" fmla="*/ 6631 h 266986"/>
                  <a:gd name="connsiteX8" fmla="*/ 393777 w 400609"/>
                  <a:gd name="connsiteY8" fmla="*/ 14155 h 266986"/>
                  <a:gd name="connsiteX9" fmla="*/ 216422 w 400609"/>
                  <a:gd name="connsiteY9" fmla="*/ 23204 h 266986"/>
                  <a:gd name="connsiteX10" fmla="*/ 12492 w 400609"/>
                  <a:gd name="connsiteY10" fmla="*/ 263996 h 266986"/>
                  <a:gd name="connsiteX11" fmla="*/ 7062 w 400609"/>
                  <a:gd name="connsiteY11" fmla="*/ 266854 h 26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0609" h="266986">
                    <a:moveTo>
                      <a:pt x="7062" y="266854"/>
                    </a:moveTo>
                    <a:cubicBezTo>
                      <a:pt x="5386" y="266844"/>
                      <a:pt x="3757" y="266234"/>
                      <a:pt x="2490" y="265139"/>
                    </a:cubicBezTo>
                    <a:cubicBezTo>
                      <a:pt x="-529" y="262605"/>
                      <a:pt x="-929" y="258100"/>
                      <a:pt x="1604" y="255071"/>
                    </a:cubicBezTo>
                    <a:cubicBezTo>
                      <a:pt x="1614" y="255062"/>
                      <a:pt x="1623" y="255052"/>
                      <a:pt x="1633" y="255042"/>
                    </a:cubicBezTo>
                    <a:lnTo>
                      <a:pt x="207468" y="11964"/>
                    </a:lnTo>
                    <a:cubicBezTo>
                      <a:pt x="208764" y="10440"/>
                      <a:pt x="210621" y="9517"/>
                      <a:pt x="212612" y="9393"/>
                    </a:cubicBezTo>
                    <a:lnTo>
                      <a:pt x="393015" y="-132"/>
                    </a:lnTo>
                    <a:cubicBezTo>
                      <a:pt x="396911" y="-199"/>
                      <a:pt x="400188" y="2754"/>
                      <a:pt x="400540" y="6631"/>
                    </a:cubicBezTo>
                    <a:cubicBezTo>
                      <a:pt x="400702" y="10555"/>
                      <a:pt x="397701" y="13898"/>
                      <a:pt x="393777" y="14155"/>
                    </a:cubicBezTo>
                    <a:lnTo>
                      <a:pt x="216422" y="23204"/>
                    </a:lnTo>
                    <a:lnTo>
                      <a:pt x="12492" y="263996"/>
                    </a:lnTo>
                    <a:cubicBezTo>
                      <a:pt x="11196" y="265711"/>
                      <a:pt x="9205" y="266749"/>
                      <a:pt x="7062" y="2668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C9201E0D-9937-481C-852E-9C6AC6B9343F}"/>
                </a:ext>
              </a:extLst>
            </p:cNvPr>
            <p:cNvGrpSpPr/>
            <p:nvPr/>
          </p:nvGrpSpPr>
          <p:grpSpPr>
            <a:xfrm>
              <a:off x="3579611" y="3960697"/>
              <a:ext cx="554736" cy="468016"/>
              <a:chOff x="3579611" y="3960697"/>
              <a:chExt cx="554736" cy="468016"/>
            </a:xfrm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611BB602-4F15-4152-91C9-821DCF01F073}"/>
                  </a:ext>
                </a:extLst>
              </p:cNvPr>
              <p:cNvSpPr/>
              <p:nvPr/>
            </p:nvSpPr>
            <p:spPr>
              <a:xfrm>
                <a:off x="3579611" y="3960697"/>
                <a:ext cx="554736" cy="380195"/>
              </a:xfrm>
              <a:custGeom>
                <a:avLst/>
                <a:gdLst>
                  <a:gd name="connsiteX0" fmla="*/ 422090 w 554736"/>
                  <a:gd name="connsiteY0" fmla="*/ 379872 h 380195"/>
                  <a:gd name="connsiteX1" fmla="*/ 387514 w 554736"/>
                  <a:gd name="connsiteY1" fmla="*/ 379872 h 380195"/>
                  <a:gd name="connsiteX2" fmla="*/ 380370 w 554736"/>
                  <a:gd name="connsiteY2" fmla="*/ 372728 h 380195"/>
                  <a:gd name="connsiteX3" fmla="*/ 387514 w 554736"/>
                  <a:gd name="connsiteY3" fmla="*/ 365584 h 380195"/>
                  <a:gd name="connsiteX4" fmla="*/ 387514 w 554736"/>
                  <a:gd name="connsiteY4" fmla="*/ 365584 h 380195"/>
                  <a:gd name="connsiteX5" fmla="*/ 421899 w 554736"/>
                  <a:gd name="connsiteY5" fmla="*/ 365584 h 380195"/>
                  <a:gd name="connsiteX6" fmla="*/ 540828 w 554736"/>
                  <a:gd name="connsiteY6" fmla="*/ 246579 h 380195"/>
                  <a:gd name="connsiteX7" fmla="*/ 441425 w 554736"/>
                  <a:gd name="connsiteY7" fmla="*/ 129269 h 380195"/>
                  <a:gd name="connsiteX8" fmla="*/ 435806 w 554736"/>
                  <a:gd name="connsiteY8" fmla="*/ 124411 h 380195"/>
                  <a:gd name="connsiteX9" fmla="*/ 235381 w 554736"/>
                  <a:gd name="connsiteY9" fmla="*/ 21951 h 380195"/>
                  <a:gd name="connsiteX10" fmla="*/ 126434 w 554736"/>
                  <a:gd name="connsiteY10" fmla="*/ 153653 h 380195"/>
                  <a:gd name="connsiteX11" fmla="*/ 119099 w 554736"/>
                  <a:gd name="connsiteY11" fmla="*/ 159844 h 380195"/>
                  <a:gd name="connsiteX12" fmla="*/ 115194 w 554736"/>
                  <a:gd name="connsiteY12" fmla="*/ 159844 h 380195"/>
                  <a:gd name="connsiteX13" fmla="*/ 11857 w 554736"/>
                  <a:gd name="connsiteY13" fmla="*/ 257009 h 380195"/>
                  <a:gd name="connsiteX14" fmla="*/ 109013 w 554736"/>
                  <a:gd name="connsiteY14" fmla="*/ 360346 h 380195"/>
                  <a:gd name="connsiteX15" fmla="*/ 115194 w 554736"/>
                  <a:gd name="connsiteY15" fmla="*/ 360346 h 380195"/>
                  <a:gd name="connsiteX16" fmla="*/ 159581 w 554736"/>
                  <a:gd name="connsiteY16" fmla="*/ 361012 h 380195"/>
                  <a:gd name="connsiteX17" fmla="*/ 166724 w 554736"/>
                  <a:gd name="connsiteY17" fmla="*/ 368156 h 380195"/>
                  <a:gd name="connsiteX18" fmla="*/ 159581 w 554736"/>
                  <a:gd name="connsiteY18" fmla="*/ 375300 h 380195"/>
                  <a:gd name="connsiteX19" fmla="*/ 115480 w 554736"/>
                  <a:gd name="connsiteY19" fmla="*/ 374633 h 380195"/>
                  <a:gd name="connsiteX20" fmla="*/ -58 w 554736"/>
                  <a:gd name="connsiteY20" fmla="*/ 261095 h 380195"/>
                  <a:gd name="connsiteX21" fmla="*/ 113480 w 554736"/>
                  <a:gd name="connsiteY21" fmla="*/ 145557 h 380195"/>
                  <a:gd name="connsiteX22" fmla="*/ 312295 w 554736"/>
                  <a:gd name="connsiteY22" fmla="*/ 2120 h 380195"/>
                  <a:gd name="connsiteX23" fmla="*/ 448283 w 554736"/>
                  <a:gd name="connsiteY23" fmla="*/ 116124 h 380195"/>
                  <a:gd name="connsiteX24" fmla="*/ 551887 w 554736"/>
                  <a:gd name="connsiteY24" fmla="*/ 273706 h 380195"/>
                  <a:gd name="connsiteX25" fmla="*/ 422185 w 554736"/>
                  <a:gd name="connsiteY25" fmla="*/ 380062 h 38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4736" h="380195">
                    <a:moveTo>
                      <a:pt x="422090" y="379872"/>
                    </a:moveTo>
                    <a:lnTo>
                      <a:pt x="387514" y="379872"/>
                    </a:lnTo>
                    <a:cubicBezTo>
                      <a:pt x="383571" y="379872"/>
                      <a:pt x="380370" y="376671"/>
                      <a:pt x="380370" y="372728"/>
                    </a:cubicBezTo>
                    <a:cubicBezTo>
                      <a:pt x="380370" y="368785"/>
                      <a:pt x="383571" y="365584"/>
                      <a:pt x="387514" y="365584"/>
                    </a:cubicBezTo>
                    <a:lnTo>
                      <a:pt x="387514" y="365584"/>
                    </a:lnTo>
                    <a:lnTo>
                      <a:pt x="421899" y="365584"/>
                    </a:lnTo>
                    <a:cubicBezTo>
                      <a:pt x="487603" y="365565"/>
                      <a:pt x="540848" y="312282"/>
                      <a:pt x="540828" y="246579"/>
                    </a:cubicBezTo>
                    <a:cubicBezTo>
                      <a:pt x="540819" y="188438"/>
                      <a:pt x="498775" y="138832"/>
                      <a:pt x="441425" y="129269"/>
                    </a:cubicBezTo>
                    <a:cubicBezTo>
                      <a:pt x="438806" y="128783"/>
                      <a:pt x="436663" y="126926"/>
                      <a:pt x="435806" y="124411"/>
                    </a:cubicBezTo>
                    <a:cubicBezTo>
                      <a:pt x="408755" y="40772"/>
                      <a:pt x="319020" y="-5100"/>
                      <a:pt x="235381" y="21951"/>
                    </a:cubicBezTo>
                    <a:cubicBezTo>
                      <a:pt x="176573" y="40972"/>
                      <a:pt x="134101" y="92322"/>
                      <a:pt x="126434" y="153653"/>
                    </a:cubicBezTo>
                    <a:cubicBezTo>
                      <a:pt x="125986" y="157320"/>
                      <a:pt x="122786" y="160025"/>
                      <a:pt x="119099" y="159844"/>
                    </a:cubicBezTo>
                    <a:lnTo>
                      <a:pt x="115194" y="159844"/>
                    </a:lnTo>
                    <a:cubicBezTo>
                      <a:pt x="59825" y="158139"/>
                      <a:pt x="13563" y="201640"/>
                      <a:pt x="11857" y="257009"/>
                    </a:cubicBezTo>
                    <a:cubicBezTo>
                      <a:pt x="10143" y="312368"/>
                      <a:pt x="53644" y="358640"/>
                      <a:pt x="109013" y="360346"/>
                    </a:cubicBezTo>
                    <a:cubicBezTo>
                      <a:pt x="111070" y="360412"/>
                      <a:pt x="113137" y="360412"/>
                      <a:pt x="115194" y="360346"/>
                    </a:cubicBezTo>
                    <a:cubicBezTo>
                      <a:pt x="122814" y="360346"/>
                      <a:pt x="138816" y="360346"/>
                      <a:pt x="159581" y="361012"/>
                    </a:cubicBezTo>
                    <a:cubicBezTo>
                      <a:pt x="163524" y="361012"/>
                      <a:pt x="166724" y="364213"/>
                      <a:pt x="166724" y="368156"/>
                    </a:cubicBezTo>
                    <a:cubicBezTo>
                      <a:pt x="166724" y="372099"/>
                      <a:pt x="163524" y="375300"/>
                      <a:pt x="159581" y="375300"/>
                    </a:cubicBezTo>
                    <a:cubicBezTo>
                      <a:pt x="138912" y="375300"/>
                      <a:pt x="123100" y="374633"/>
                      <a:pt x="115480" y="374633"/>
                    </a:cubicBezTo>
                    <a:cubicBezTo>
                      <a:pt x="52224" y="375185"/>
                      <a:pt x="494" y="324351"/>
                      <a:pt x="-58" y="261095"/>
                    </a:cubicBezTo>
                    <a:cubicBezTo>
                      <a:pt x="-611" y="197839"/>
                      <a:pt x="50224" y="146109"/>
                      <a:pt x="113480" y="145557"/>
                    </a:cubicBezTo>
                    <a:cubicBezTo>
                      <a:pt x="128767" y="51040"/>
                      <a:pt x="217788" y="-13177"/>
                      <a:pt x="312295" y="2120"/>
                    </a:cubicBezTo>
                    <a:cubicBezTo>
                      <a:pt x="375112" y="12283"/>
                      <a:pt x="427319" y="56041"/>
                      <a:pt x="448283" y="116124"/>
                    </a:cubicBezTo>
                    <a:cubicBezTo>
                      <a:pt x="520407" y="131031"/>
                      <a:pt x="566794" y="201583"/>
                      <a:pt x="551887" y="273706"/>
                    </a:cubicBezTo>
                    <a:cubicBezTo>
                      <a:pt x="539152" y="335314"/>
                      <a:pt x="485098" y="379643"/>
                      <a:pt x="422185" y="38006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EC75C393-3E60-4725-B3DA-1145F3067733}"/>
                  </a:ext>
                </a:extLst>
              </p:cNvPr>
              <p:cNvSpPr/>
              <p:nvPr/>
            </p:nvSpPr>
            <p:spPr>
              <a:xfrm>
                <a:off x="3712204" y="4144392"/>
                <a:ext cx="291086" cy="284321"/>
              </a:xfrm>
              <a:custGeom>
                <a:avLst/>
                <a:gdLst>
                  <a:gd name="connsiteX0" fmla="*/ 220632 w 291086"/>
                  <a:gd name="connsiteY0" fmla="*/ 284188 h 284321"/>
                  <a:gd name="connsiteX1" fmla="*/ 213488 w 291086"/>
                  <a:gd name="connsiteY1" fmla="*/ 277044 h 284321"/>
                  <a:gd name="connsiteX2" fmla="*/ 213488 w 291086"/>
                  <a:gd name="connsiteY2" fmla="*/ 156839 h 284321"/>
                  <a:gd name="connsiteX3" fmla="*/ 220632 w 291086"/>
                  <a:gd name="connsiteY3" fmla="*/ 149695 h 284321"/>
                  <a:gd name="connsiteX4" fmla="*/ 267304 w 291086"/>
                  <a:gd name="connsiteY4" fmla="*/ 149695 h 284321"/>
                  <a:gd name="connsiteX5" fmla="*/ 145479 w 291086"/>
                  <a:gd name="connsiteY5" fmla="*/ 17583 h 284321"/>
                  <a:gd name="connsiteX6" fmla="*/ 23654 w 291086"/>
                  <a:gd name="connsiteY6" fmla="*/ 149504 h 284321"/>
                  <a:gd name="connsiteX7" fmla="*/ 70327 w 291086"/>
                  <a:gd name="connsiteY7" fmla="*/ 149504 h 284321"/>
                  <a:gd name="connsiteX8" fmla="*/ 77471 w 291086"/>
                  <a:gd name="connsiteY8" fmla="*/ 156458 h 284321"/>
                  <a:gd name="connsiteX9" fmla="*/ 77471 w 291086"/>
                  <a:gd name="connsiteY9" fmla="*/ 156648 h 284321"/>
                  <a:gd name="connsiteX10" fmla="*/ 77471 w 291086"/>
                  <a:gd name="connsiteY10" fmla="*/ 276854 h 284321"/>
                  <a:gd name="connsiteX11" fmla="*/ 70327 w 291086"/>
                  <a:gd name="connsiteY11" fmla="*/ 283997 h 284321"/>
                  <a:gd name="connsiteX12" fmla="*/ 63183 w 291086"/>
                  <a:gd name="connsiteY12" fmla="*/ 276854 h 284321"/>
                  <a:gd name="connsiteX13" fmla="*/ 63183 w 291086"/>
                  <a:gd name="connsiteY13" fmla="*/ 163982 h 284321"/>
                  <a:gd name="connsiteX14" fmla="*/ 7081 w 291086"/>
                  <a:gd name="connsiteY14" fmla="*/ 163982 h 284321"/>
                  <a:gd name="connsiteX15" fmla="*/ -63 w 291086"/>
                  <a:gd name="connsiteY15" fmla="*/ 156839 h 284321"/>
                  <a:gd name="connsiteX16" fmla="*/ 1842 w 291086"/>
                  <a:gd name="connsiteY16" fmla="*/ 151981 h 284321"/>
                  <a:gd name="connsiteX17" fmla="*/ 140431 w 291086"/>
                  <a:gd name="connsiteY17" fmla="*/ 2153 h 284321"/>
                  <a:gd name="connsiteX18" fmla="*/ 145670 w 291086"/>
                  <a:gd name="connsiteY18" fmla="*/ -133 h 284321"/>
                  <a:gd name="connsiteX19" fmla="*/ 145670 w 291086"/>
                  <a:gd name="connsiteY19" fmla="*/ -133 h 284321"/>
                  <a:gd name="connsiteX20" fmla="*/ 150908 w 291086"/>
                  <a:gd name="connsiteY20" fmla="*/ 2153 h 284321"/>
                  <a:gd name="connsiteX21" fmla="*/ 289116 w 291086"/>
                  <a:gd name="connsiteY21" fmla="*/ 151981 h 284321"/>
                  <a:gd name="connsiteX22" fmla="*/ 288735 w 291086"/>
                  <a:gd name="connsiteY22" fmla="*/ 162077 h 284321"/>
                  <a:gd name="connsiteX23" fmla="*/ 283877 w 291086"/>
                  <a:gd name="connsiteY23" fmla="*/ 163982 h 284321"/>
                  <a:gd name="connsiteX24" fmla="*/ 227966 w 291086"/>
                  <a:gd name="connsiteY24" fmla="*/ 163982 h 284321"/>
                  <a:gd name="connsiteX25" fmla="*/ 227966 w 291086"/>
                  <a:gd name="connsiteY25" fmla="*/ 277044 h 284321"/>
                  <a:gd name="connsiteX26" fmla="*/ 220822 w 291086"/>
                  <a:gd name="connsiteY26" fmla="*/ 284188 h 284321"/>
                  <a:gd name="connsiteX27" fmla="*/ 220632 w 291086"/>
                  <a:gd name="connsiteY27" fmla="*/ 284188 h 28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1086" h="284321">
                    <a:moveTo>
                      <a:pt x="220632" y="284188"/>
                    </a:moveTo>
                    <a:cubicBezTo>
                      <a:pt x="216707" y="284140"/>
                      <a:pt x="213535" y="280968"/>
                      <a:pt x="213488" y="277044"/>
                    </a:cubicBezTo>
                    <a:lnTo>
                      <a:pt x="213488" y="156839"/>
                    </a:lnTo>
                    <a:cubicBezTo>
                      <a:pt x="213488" y="152895"/>
                      <a:pt x="216688" y="149695"/>
                      <a:pt x="220632" y="149695"/>
                    </a:cubicBezTo>
                    <a:lnTo>
                      <a:pt x="267304" y="149695"/>
                    </a:lnTo>
                    <a:lnTo>
                      <a:pt x="145479" y="17583"/>
                    </a:lnTo>
                    <a:lnTo>
                      <a:pt x="23654" y="149504"/>
                    </a:lnTo>
                    <a:lnTo>
                      <a:pt x="70327" y="149504"/>
                    </a:lnTo>
                    <a:cubicBezTo>
                      <a:pt x="74223" y="149447"/>
                      <a:pt x="77414" y="152562"/>
                      <a:pt x="77471" y="156458"/>
                    </a:cubicBezTo>
                    <a:cubicBezTo>
                      <a:pt x="77471" y="156524"/>
                      <a:pt x="77471" y="156582"/>
                      <a:pt x="77471" y="156648"/>
                    </a:cubicBezTo>
                    <a:lnTo>
                      <a:pt x="77471" y="276854"/>
                    </a:lnTo>
                    <a:cubicBezTo>
                      <a:pt x="77471" y="280797"/>
                      <a:pt x="74270" y="283997"/>
                      <a:pt x="70327" y="283997"/>
                    </a:cubicBezTo>
                    <a:cubicBezTo>
                      <a:pt x="66384" y="283997"/>
                      <a:pt x="63183" y="280797"/>
                      <a:pt x="63183" y="276854"/>
                    </a:cubicBezTo>
                    <a:lnTo>
                      <a:pt x="63183" y="163982"/>
                    </a:lnTo>
                    <a:lnTo>
                      <a:pt x="7081" y="163982"/>
                    </a:lnTo>
                    <a:cubicBezTo>
                      <a:pt x="3138" y="163982"/>
                      <a:pt x="-63" y="160782"/>
                      <a:pt x="-63" y="156839"/>
                    </a:cubicBezTo>
                    <a:cubicBezTo>
                      <a:pt x="-63" y="155038"/>
                      <a:pt x="614" y="153305"/>
                      <a:pt x="1842" y="151981"/>
                    </a:cubicBezTo>
                    <a:lnTo>
                      <a:pt x="140431" y="2153"/>
                    </a:lnTo>
                    <a:cubicBezTo>
                      <a:pt x="141793" y="705"/>
                      <a:pt x="143689" y="-124"/>
                      <a:pt x="145670" y="-133"/>
                    </a:cubicBezTo>
                    <a:lnTo>
                      <a:pt x="145670" y="-133"/>
                    </a:lnTo>
                    <a:cubicBezTo>
                      <a:pt x="147651" y="-124"/>
                      <a:pt x="149546" y="705"/>
                      <a:pt x="150908" y="2153"/>
                    </a:cubicBezTo>
                    <a:lnTo>
                      <a:pt x="289116" y="151981"/>
                    </a:lnTo>
                    <a:cubicBezTo>
                      <a:pt x="291802" y="154876"/>
                      <a:pt x="291631" y="159391"/>
                      <a:pt x="288735" y="162077"/>
                    </a:cubicBezTo>
                    <a:cubicBezTo>
                      <a:pt x="287411" y="163306"/>
                      <a:pt x="285678" y="163982"/>
                      <a:pt x="283877" y="163982"/>
                    </a:cubicBezTo>
                    <a:lnTo>
                      <a:pt x="227966" y="163982"/>
                    </a:lnTo>
                    <a:lnTo>
                      <a:pt x="227966" y="277044"/>
                    </a:lnTo>
                    <a:cubicBezTo>
                      <a:pt x="227966" y="280987"/>
                      <a:pt x="224765" y="284188"/>
                      <a:pt x="220822" y="284188"/>
                    </a:cubicBezTo>
                    <a:cubicBezTo>
                      <a:pt x="220765" y="284188"/>
                      <a:pt x="220698" y="284188"/>
                      <a:pt x="220632" y="28418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6128E28E-BBE9-42B5-940F-052E4D33994E}"/>
                </a:ext>
              </a:extLst>
            </p:cNvPr>
            <p:cNvGrpSpPr/>
            <p:nvPr/>
          </p:nvGrpSpPr>
          <p:grpSpPr>
            <a:xfrm>
              <a:off x="4454381" y="5692681"/>
              <a:ext cx="557318" cy="553782"/>
              <a:chOff x="4454381" y="5692681"/>
              <a:chExt cx="557318" cy="553782"/>
            </a:xfrm>
          </p:grpSpPr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750D7BB0-2163-4B0A-A07D-439A46CBA1F1}"/>
                  </a:ext>
                </a:extLst>
              </p:cNvPr>
              <p:cNvSpPr/>
              <p:nvPr/>
            </p:nvSpPr>
            <p:spPr>
              <a:xfrm>
                <a:off x="4562691" y="5802408"/>
                <a:ext cx="338327" cy="338328"/>
              </a:xfrm>
              <a:custGeom>
                <a:avLst/>
                <a:gdLst>
                  <a:gd name="connsiteX0" fmla="*/ 338265 w 338327"/>
                  <a:gd name="connsiteY0" fmla="*/ 169031 h 338328"/>
                  <a:gd name="connsiteX1" fmla="*/ 169101 w 338327"/>
                  <a:gd name="connsiteY1" fmla="*/ -133 h 338328"/>
                  <a:gd name="connsiteX2" fmla="*/ -63 w 338327"/>
                  <a:gd name="connsiteY2" fmla="*/ 169031 h 338328"/>
                  <a:gd name="connsiteX3" fmla="*/ 169101 w 338327"/>
                  <a:gd name="connsiteY3" fmla="*/ 338195 h 338328"/>
                  <a:gd name="connsiteX4" fmla="*/ 338265 w 338327"/>
                  <a:gd name="connsiteY4" fmla="*/ 169031 h 338328"/>
                  <a:gd name="connsiteX5" fmla="*/ 14415 w 338327"/>
                  <a:gd name="connsiteY5" fmla="*/ 169031 h 338328"/>
                  <a:gd name="connsiteX6" fmla="*/ 169292 w 338327"/>
                  <a:gd name="connsiteY6" fmla="*/ 14154 h 338328"/>
                  <a:gd name="connsiteX7" fmla="*/ 324168 w 338327"/>
                  <a:gd name="connsiteY7" fmla="*/ 169031 h 338328"/>
                  <a:gd name="connsiteX8" fmla="*/ 169292 w 338327"/>
                  <a:gd name="connsiteY8" fmla="*/ 323907 h 338328"/>
                  <a:gd name="connsiteX9" fmla="*/ 13844 w 338327"/>
                  <a:gd name="connsiteY9" fmla="*/ 169222 h 338328"/>
                  <a:gd name="connsiteX10" fmla="*/ 13844 w 338327"/>
                  <a:gd name="connsiteY10" fmla="*/ 169031 h 33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327" h="338328">
                    <a:moveTo>
                      <a:pt x="338265" y="169031"/>
                    </a:moveTo>
                    <a:cubicBezTo>
                      <a:pt x="338265" y="75600"/>
                      <a:pt x="262532" y="-133"/>
                      <a:pt x="169101" y="-133"/>
                    </a:cubicBezTo>
                    <a:cubicBezTo>
                      <a:pt x="75670" y="-133"/>
                      <a:pt x="-63" y="75600"/>
                      <a:pt x="-63" y="169031"/>
                    </a:cubicBezTo>
                    <a:cubicBezTo>
                      <a:pt x="-63" y="262462"/>
                      <a:pt x="75670" y="338195"/>
                      <a:pt x="169101" y="338195"/>
                    </a:cubicBezTo>
                    <a:cubicBezTo>
                      <a:pt x="262484" y="338090"/>
                      <a:pt x="338160" y="262414"/>
                      <a:pt x="338265" y="169031"/>
                    </a:cubicBezTo>
                    <a:close/>
                    <a:moveTo>
                      <a:pt x="14415" y="169031"/>
                    </a:moveTo>
                    <a:cubicBezTo>
                      <a:pt x="14415" y="83497"/>
                      <a:pt x="83757" y="14154"/>
                      <a:pt x="169292" y="14154"/>
                    </a:cubicBezTo>
                    <a:cubicBezTo>
                      <a:pt x="254826" y="14154"/>
                      <a:pt x="324168" y="83497"/>
                      <a:pt x="324168" y="169031"/>
                    </a:cubicBezTo>
                    <a:cubicBezTo>
                      <a:pt x="324168" y="254565"/>
                      <a:pt x="254826" y="323907"/>
                      <a:pt x="169292" y="323907"/>
                    </a:cubicBezTo>
                    <a:cubicBezTo>
                      <a:pt x="83652" y="324117"/>
                      <a:pt x="14053" y="254860"/>
                      <a:pt x="13844" y="169222"/>
                    </a:cubicBezTo>
                    <a:cubicBezTo>
                      <a:pt x="13844" y="169155"/>
                      <a:pt x="13844" y="169098"/>
                      <a:pt x="13844" y="1690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830BC395-DBDE-4004-9064-CF40394664D0}"/>
                  </a:ext>
                </a:extLst>
              </p:cNvPr>
              <p:cNvSpPr/>
              <p:nvPr/>
            </p:nvSpPr>
            <p:spPr>
              <a:xfrm>
                <a:off x="4676039" y="5839937"/>
                <a:ext cx="111633" cy="263842"/>
              </a:xfrm>
              <a:custGeom>
                <a:avLst/>
                <a:gdLst>
                  <a:gd name="connsiteX0" fmla="*/ 61564 w 111633"/>
                  <a:gd name="connsiteY0" fmla="*/ 263709 h 263842"/>
                  <a:gd name="connsiteX1" fmla="*/ 61564 w 111633"/>
                  <a:gd name="connsiteY1" fmla="*/ 230277 h 263842"/>
                  <a:gd name="connsiteX2" fmla="*/ 111570 w 111633"/>
                  <a:gd name="connsiteY2" fmla="*/ 178937 h 263842"/>
                  <a:gd name="connsiteX3" fmla="*/ 60897 w 111633"/>
                  <a:gd name="connsiteY3" fmla="*/ 121787 h 263842"/>
                  <a:gd name="connsiteX4" fmla="*/ 18225 w 111633"/>
                  <a:gd name="connsiteY4" fmla="*/ 80353 h 263842"/>
                  <a:gd name="connsiteX5" fmla="*/ 58706 w 111633"/>
                  <a:gd name="connsiteY5" fmla="*/ 46635 h 263842"/>
                  <a:gd name="connsiteX6" fmla="*/ 98521 w 111633"/>
                  <a:gd name="connsiteY6" fmla="*/ 58731 h 263842"/>
                  <a:gd name="connsiteX7" fmla="*/ 105474 w 111633"/>
                  <a:gd name="connsiteY7" fmla="*/ 46635 h 263842"/>
                  <a:gd name="connsiteX8" fmla="*/ 64707 w 111633"/>
                  <a:gd name="connsiteY8" fmla="*/ 34157 h 263842"/>
                  <a:gd name="connsiteX9" fmla="*/ 64707 w 111633"/>
                  <a:gd name="connsiteY9" fmla="*/ -133 h 263842"/>
                  <a:gd name="connsiteX10" fmla="*/ 51372 w 111633"/>
                  <a:gd name="connsiteY10" fmla="*/ -133 h 263842"/>
                  <a:gd name="connsiteX11" fmla="*/ 51372 w 111633"/>
                  <a:gd name="connsiteY11" fmla="*/ 33871 h 263842"/>
                  <a:gd name="connsiteX12" fmla="*/ 3747 w 111633"/>
                  <a:gd name="connsiteY12" fmla="*/ 81496 h 263842"/>
                  <a:gd name="connsiteX13" fmla="*/ 56992 w 111633"/>
                  <a:gd name="connsiteY13" fmla="*/ 135979 h 263842"/>
                  <a:gd name="connsiteX14" fmla="*/ 96806 w 111633"/>
                  <a:gd name="connsiteY14" fmla="*/ 179318 h 263842"/>
                  <a:gd name="connsiteX15" fmla="*/ 51182 w 111633"/>
                  <a:gd name="connsiteY15" fmla="*/ 217418 h 263842"/>
                  <a:gd name="connsiteX16" fmla="*/ 6986 w 111633"/>
                  <a:gd name="connsiteY16" fmla="*/ 202844 h 263842"/>
                  <a:gd name="connsiteX17" fmla="*/ -63 w 111633"/>
                  <a:gd name="connsiteY17" fmla="*/ 214941 h 263842"/>
                  <a:gd name="connsiteX18" fmla="*/ 48324 w 111633"/>
                  <a:gd name="connsiteY18" fmla="*/ 229896 h 263842"/>
                  <a:gd name="connsiteX19" fmla="*/ 48324 w 111633"/>
                  <a:gd name="connsiteY19" fmla="*/ 263709 h 26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1633" h="263842">
                    <a:moveTo>
                      <a:pt x="61564" y="263709"/>
                    </a:moveTo>
                    <a:lnTo>
                      <a:pt x="61564" y="230277"/>
                    </a:lnTo>
                    <a:cubicBezTo>
                      <a:pt x="95949" y="225133"/>
                      <a:pt x="111570" y="199987"/>
                      <a:pt x="111570" y="178937"/>
                    </a:cubicBezTo>
                    <a:cubicBezTo>
                      <a:pt x="111570" y="150362"/>
                      <a:pt x="92520" y="135027"/>
                      <a:pt x="60897" y="121787"/>
                    </a:cubicBezTo>
                    <a:cubicBezTo>
                      <a:pt x="29274" y="108547"/>
                      <a:pt x="18225" y="99117"/>
                      <a:pt x="18225" y="80353"/>
                    </a:cubicBezTo>
                    <a:cubicBezTo>
                      <a:pt x="18225" y="65113"/>
                      <a:pt x="29084" y="46635"/>
                      <a:pt x="58706" y="46635"/>
                    </a:cubicBezTo>
                    <a:cubicBezTo>
                      <a:pt x="72918" y="46406"/>
                      <a:pt x="86843" y="50635"/>
                      <a:pt x="98521" y="58731"/>
                    </a:cubicBezTo>
                    <a:lnTo>
                      <a:pt x="105474" y="46635"/>
                    </a:lnTo>
                    <a:cubicBezTo>
                      <a:pt x="93377" y="38624"/>
                      <a:pt x="79214" y="34290"/>
                      <a:pt x="64707" y="34157"/>
                    </a:cubicBezTo>
                    <a:lnTo>
                      <a:pt x="64707" y="-133"/>
                    </a:lnTo>
                    <a:lnTo>
                      <a:pt x="51372" y="-133"/>
                    </a:lnTo>
                    <a:lnTo>
                      <a:pt x="51372" y="33871"/>
                    </a:lnTo>
                    <a:cubicBezTo>
                      <a:pt x="22035" y="37681"/>
                      <a:pt x="3747" y="57112"/>
                      <a:pt x="3747" y="81496"/>
                    </a:cubicBezTo>
                    <a:cubicBezTo>
                      <a:pt x="3747" y="105880"/>
                      <a:pt x="20320" y="121025"/>
                      <a:pt x="56992" y="135979"/>
                    </a:cubicBezTo>
                    <a:cubicBezTo>
                      <a:pt x="81757" y="146171"/>
                      <a:pt x="96806" y="158554"/>
                      <a:pt x="96806" y="179318"/>
                    </a:cubicBezTo>
                    <a:cubicBezTo>
                      <a:pt x="96806" y="200082"/>
                      <a:pt x="78328" y="217418"/>
                      <a:pt x="51182" y="217418"/>
                    </a:cubicBezTo>
                    <a:cubicBezTo>
                      <a:pt x="35256" y="217523"/>
                      <a:pt x="19730" y="212398"/>
                      <a:pt x="6986" y="202844"/>
                    </a:cubicBezTo>
                    <a:lnTo>
                      <a:pt x="-63" y="214941"/>
                    </a:lnTo>
                    <a:cubicBezTo>
                      <a:pt x="14082" y="224905"/>
                      <a:pt x="31017" y="230143"/>
                      <a:pt x="48324" y="229896"/>
                    </a:cubicBezTo>
                    <a:lnTo>
                      <a:pt x="48324" y="263709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0180E20F-80FC-4FAE-B723-FFA09BF97F61}"/>
                  </a:ext>
                </a:extLst>
              </p:cNvPr>
              <p:cNvSpPr/>
              <p:nvPr/>
            </p:nvSpPr>
            <p:spPr>
              <a:xfrm>
                <a:off x="4454381" y="5692681"/>
                <a:ext cx="286999" cy="228218"/>
              </a:xfrm>
              <a:custGeom>
                <a:avLst/>
                <a:gdLst>
                  <a:gd name="connsiteX0" fmla="*/ 17951 w 286999"/>
                  <a:gd name="connsiteY0" fmla="*/ 146075 h 228218"/>
                  <a:gd name="connsiteX1" fmla="*/ 151301 w 286999"/>
                  <a:gd name="connsiteY1" fmla="*/ 23012 h 228218"/>
                  <a:gd name="connsiteX2" fmla="*/ 151301 w 286999"/>
                  <a:gd name="connsiteY2" fmla="*/ 70637 h 228218"/>
                  <a:gd name="connsiteX3" fmla="*/ 158444 w 286999"/>
                  <a:gd name="connsiteY3" fmla="*/ 77781 h 228218"/>
                  <a:gd name="connsiteX4" fmla="*/ 279793 w 286999"/>
                  <a:gd name="connsiteY4" fmla="*/ 77781 h 228218"/>
                  <a:gd name="connsiteX5" fmla="*/ 286936 w 286999"/>
                  <a:gd name="connsiteY5" fmla="*/ 70637 h 228218"/>
                  <a:gd name="connsiteX6" fmla="*/ 279793 w 286999"/>
                  <a:gd name="connsiteY6" fmla="*/ 63494 h 228218"/>
                  <a:gd name="connsiteX7" fmla="*/ 165493 w 286999"/>
                  <a:gd name="connsiteY7" fmla="*/ 63494 h 228218"/>
                  <a:gd name="connsiteX8" fmla="*/ 165493 w 286999"/>
                  <a:gd name="connsiteY8" fmla="*/ 7010 h 228218"/>
                  <a:gd name="connsiteX9" fmla="*/ 158349 w 286999"/>
                  <a:gd name="connsiteY9" fmla="*/ -133 h 228218"/>
                  <a:gd name="connsiteX10" fmla="*/ 153491 w 286999"/>
                  <a:gd name="connsiteY10" fmla="*/ 1771 h 228218"/>
                  <a:gd name="connsiteX11" fmla="*/ 2234 w 286999"/>
                  <a:gd name="connsiteY11" fmla="*/ 141217 h 228218"/>
                  <a:gd name="connsiteX12" fmla="*/ 1891 w 286999"/>
                  <a:gd name="connsiteY12" fmla="*/ 151448 h 228218"/>
                  <a:gd name="connsiteX13" fmla="*/ 2234 w 286999"/>
                  <a:gd name="connsiteY13" fmla="*/ 151790 h 228218"/>
                  <a:gd name="connsiteX14" fmla="*/ 84054 w 286999"/>
                  <a:gd name="connsiteY14" fmla="*/ 226180 h 228218"/>
                  <a:gd name="connsiteX15" fmla="*/ 88912 w 286999"/>
                  <a:gd name="connsiteY15" fmla="*/ 228085 h 228218"/>
                  <a:gd name="connsiteX16" fmla="*/ 96056 w 286999"/>
                  <a:gd name="connsiteY16" fmla="*/ 220942 h 228218"/>
                  <a:gd name="connsiteX17" fmla="*/ 93769 w 286999"/>
                  <a:gd name="connsiteY17" fmla="*/ 215703 h 22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6999" h="228218">
                    <a:moveTo>
                      <a:pt x="17951" y="146075"/>
                    </a:moveTo>
                    <a:lnTo>
                      <a:pt x="151301" y="23012"/>
                    </a:lnTo>
                    <a:lnTo>
                      <a:pt x="151301" y="70637"/>
                    </a:lnTo>
                    <a:cubicBezTo>
                      <a:pt x="151301" y="74581"/>
                      <a:pt x="154501" y="77781"/>
                      <a:pt x="158444" y="77781"/>
                    </a:cubicBezTo>
                    <a:lnTo>
                      <a:pt x="279793" y="77781"/>
                    </a:lnTo>
                    <a:cubicBezTo>
                      <a:pt x="283736" y="77781"/>
                      <a:pt x="286936" y="74581"/>
                      <a:pt x="286936" y="70637"/>
                    </a:cubicBezTo>
                    <a:cubicBezTo>
                      <a:pt x="286936" y="66694"/>
                      <a:pt x="283736" y="63494"/>
                      <a:pt x="279793" y="63494"/>
                    </a:cubicBezTo>
                    <a:lnTo>
                      <a:pt x="165493" y="63494"/>
                    </a:lnTo>
                    <a:lnTo>
                      <a:pt x="165493" y="7010"/>
                    </a:lnTo>
                    <a:cubicBezTo>
                      <a:pt x="165493" y="3067"/>
                      <a:pt x="162292" y="-133"/>
                      <a:pt x="158349" y="-133"/>
                    </a:cubicBezTo>
                    <a:cubicBezTo>
                      <a:pt x="156549" y="-133"/>
                      <a:pt x="154815" y="543"/>
                      <a:pt x="153491" y="1771"/>
                    </a:cubicBezTo>
                    <a:lnTo>
                      <a:pt x="2234" y="141217"/>
                    </a:lnTo>
                    <a:cubicBezTo>
                      <a:pt x="-690" y="143951"/>
                      <a:pt x="-842" y="148533"/>
                      <a:pt x="1891" y="151448"/>
                    </a:cubicBezTo>
                    <a:cubicBezTo>
                      <a:pt x="2006" y="151571"/>
                      <a:pt x="2120" y="151685"/>
                      <a:pt x="2234" y="151790"/>
                    </a:cubicBezTo>
                    <a:lnTo>
                      <a:pt x="84054" y="226180"/>
                    </a:lnTo>
                    <a:cubicBezTo>
                      <a:pt x="85388" y="227381"/>
                      <a:pt x="87112" y="228057"/>
                      <a:pt x="88912" y="228085"/>
                    </a:cubicBezTo>
                    <a:cubicBezTo>
                      <a:pt x="92855" y="228085"/>
                      <a:pt x="96056" y="224885"/>
                      <a:pt x="96056" y="220942"/>
                    </a:cubicBezTo>
                    <a:cubicBezTo>
                      <a:pt x="96056" y="218951"/>
                      <a:pt x="95227" y="217056"/>
                      <a:pt x="93769" y="21570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46123F5B-545B-4299-B33D-86B910DB69E9}"/>
                  </a:ext>
                </a:extLst>
              </p:cNvPr>
              <p:cNvSpPr/>
              <p:nvPr/>
            </p:nvSpPr>
            <p:spPr>
              <a:xfrm>
                <a:off x="4724711" y="6014349"/>
                <a:ext cx="286988" cy="232114"/>
              </a:xfrm>
              <a:custGeom>
                <a:avLst/>
                <a:gdLst>
                  <a:gd name="connsiteX0" fmla="*/ 284449 w 286988"/>
                  <a:gd name="connsiteY0" fmla="*/ 81010 h 232114"/>
                  <a:gd name="connsiteX1" fmla="*/ 198724 w 286988"/>
                  <a:gd name="connsiteY1" fmla="*/ 1953 h 232114"/>
                  <a:gd name="connsiteX2" fmla="*/ 188627 w 286988"/>
                  <a:gd name="connsiteY2" fmla="*/ 1953 h 232114"/>
                  <a:gd name="connsiteX3" fmla="*/ 188627 w 286988"/>
                  <a:gd name="connsiteY3" fmla="*/ 12049 h 232114"/>
                  <a:gd name="connsiteX4" fmla="*/ 268638 w 286988"/>
                  <a:gd name="connsiteY4" fmla="*/ 85773 h 232114"/>
                  <a:gd name="connsiteX5" fmla="*/ 135288 w 286988"/>
                  <a:gd name="connsiteY5" fmla="*/ 208931 h 232114"/>
                  <a:gd name="connsiteX6" fmla="*/ 135288 w 286988"/>
                  <a:gd name="connsiteY6" fmla="*/ 161306 h 232114"/>
                  <a:gd name="connsiteX7" fmla="*/ 128334 w 286988"/>
                  <a:gd name="connsiteY7" fmla="*/ 154162 h 232114"/>
                  <a:gd name="connsiteX8" fmla="*/ 128144 w 286988"/>
                  <a:gd name="connsiteY8" fmla="*/ 154162 h 232114"/>
                  <a:gd name="connsiteX9" fmla="*/ 7081 w 286988"/>
                  <a:gd name="connsiteY9" fmla="*/ 154162 h 232114"/>
                  <a:gd name="connsiteX10" fmla="*/ -63 w 286988"/>
                  <a:gd name="connsiteY10" fmla="*/ 161306 h 232114"/>
                  <a:gd name="connsiteX11" fmla="*/ 7081 w 286988"/>
                  <a:gd name="connsiteY11" fmla="*/ 168449 h 232114"/>
                  <a:gd name="connsiteX12" fmla="*/ 121381 w 286988"/>
                  <a:gd name="connsiteY12" fmla="*/ 168449 h 232114"/>
                  <a:gd name="connsiteX13" fmla="*/ 121381 w 286988"/>
                  <a:gd name="connsiteY13" fmla="*/ 224837 h 232114"/>
                  <a:gd name="connsiteX14" fmla="*/ 125667 w 286988"/>
                  <a:gd name="connsiteY14" fmla="*/ 231410 h 232114"/>
                  <a:gd name="connsiteX15" fmla="*/ 128525 w 286988"/>
                  <a:gd name="connsiteY15" fmla="*/ 231981 h 232114"/>
                  <a:gd name="connsiteX16" fmla="*/ 133382 w 286988"/>
                  <a:gd name="connsiteY16" fmla="*/ 230077 h 232114"/>
                  <a:gd name="connsiteX17" fmla="*/ 284544 w 286988"/>
                  <a:gd name="connsiteY17" fmla="*/ 90630 h 232114"/>
                  <a:gd name="connsiteX18" fmla="*/ 285211 w 286988"/>
                  <a:gd name="connsiteY18" fmla="*/ 80819 h 232114"/>
                  <a:gd name="connsiteX19" fmla="*/ 284544 w 286988"/>
                  <a:gd name="connsiteY19" fmla="*/ 80153 h 23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6988" h="232114">
                    <a:moveTo>
                      <a:pt x="284449" y="81010"/>
                    </a:moveTo>
                    <a:lnTo>
                      <a:pt x="198724" y="1953"/>
                    </a:lnTo>
                    <a:cubicBezTo>
                      <a:pt x="195933" y="-829"/>
                      <a:pt x="191418" y="-829"/>
                      <a:pt x="188627" y="1953"/>
                    </a:cubicBezTo>
                    <a:cubicBezTo>
                      <a:pt x="185894" y="4762"/>
                      <a:pt x="185894" y="9239"/>
                      <a:pt x="188627" y="12049"/>
                    </a:cubicBezTo>
                    <a:lnTo>
                      <a:pt x="268638" y="85773"/>
                    </a:lnTo>
                    <a:lnTo>
                      <a:pt x="135288" y="208931"/>
                    </a:lnTo>
                    <a:lnTo>
                      <a:pt x="135288" y="161306"/>
                    </a:lnTo>
                    <a:cubicBezTo>
                      <a:pt x="135345" y="157410"/>
                      <a:pt x="132230" y="154219"/>
                      <a:pt x="128334" y="154162"/>
                    </a:cubicBezTo>
                    <a:cubicBezTo>
                      <a:pt x="128268" y="154162"/>
                      <a:pt x="128210" y="154162"/>
                      <a:pt x="128144" y="154162"/>
                    </a:cubicBezTo>
                    <a:lnTo>
                      <a:pt x="7081" y="154162"/>
                    </a:lnTo>
                    <a:cubicBezTo>
                      <a:pt x="3138" y="154162"/>
                      <a:pt x="-63" y="157362"/>
                      <a:pt x="-63" y="161306"/>
                    </a:cubicBezTo>
                    <a:cubicBezTo>
                      <a:pt x="-63" y="165249"/>
                      <a:pt x="3138" y="168449"/>
                      <a:pt x="7081" y="168449"/>
                    </a:cubicBezTo>
                    <a:lnTo>
                      <a:pt x="121381" y="168449"/>
                    </a:lnTo>
                    <a:lnTo>
                      <a:pt x="121381" y="224837"/>
                    </a:lnTo>
                    <a:cubicBezTo>
                      <a:pt x="121400" y="227676"/>
                      <a:pt x="123076" y="230247"/>
                      <a:pt x="125667" y="231410"/>
                    </a:cubicBezTo>
                    <a:cubicBezTo>
                      <a:pt x="126572" y="231781"/>
                      <a:pt x="127544" y="231972"/>
                      <a:pt x="128525" y="231981"/>
                    </a:cubicBezTo>
                    <a:cubicBezTo>
                      <a:pt x="130325" y="231991"/>
                      <a:pt x="132068" y="231305"/>
                      <a:pt x="133382" y="230077"/>
                    </a:cubicBezTo>
                    <a:lnTo>
                      <a:pt x="284544" y="90630"/>
                    </a:lnTo>
                    <a:cubicBezTo>
                      <a:pt x="287440" y="88106"/>
                      <a:pt x="287735" y="83715"/>
                      <a:pt x="285211" y="80819"/>
                    </a:cubicBezTo>
                    <a:cubicBezTo>
                      <a:pt x="285001" y="80582"/>
                      <a:pt x="284782" y="80362"/>
                      <a:pt x="284544" y="801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96173F6A-5D35-406E-8470-68C1B3F6C19F}"/>
                </a:ext>
              </a:extLst>
            </p:cNvPr>
            <p:cNvGrpSpPr/>
            <p:nvPr/>
          </p:nvGrpSpPr>
          <p:grpSpPr>
            <a:xfrm>
              <a:off x="1840256" y="5762213"/>
              <a:ext cx="546544" cy="444722"/>
              <a:chOff x="1840256" y="5762213"/>
              <a:chExt cx="546544" cy="444722"/>
            </a:xfrm>
          </p:grpSpPr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428DF336-0A5C-4C2B-8984-80264BF194ED}"/>
                  </a:ext>
                </a:extLst>
              </p:cNvPr>
              <p:cNvSpPr/>
              <p:nvPr/>
            </p:nvSpPr>
            <p:spPr>
              <a:xfrm>
                <a:off x="1840256" y="5762213"/>
                <a:ext cx="546544" cy="444722"/>
              </a:xfrm>
              <a:custGeom>
                <a:avLst/>
                <a:gdLst>
                  <a:gd name="connsiteX0" fmla="*/ 539433 w 546544"/>
                  <a:gd name="connsiteY0" fmla="*/ -133 h 444722"/>
                  <a:gd name="connsiteX1" fmla="*/ 157862 w 546544"/>
                  <a:gd name="connsiteY1" fmla="*/ -133 h 444722"/>
                  <a:gd name="connsiteX2" fmla="*/ 150718 w 546544"/>
                  <a:gd name="connsiteY2" fmla="*/ 7010 h 444722"/>
                  <a:gd name="connsiteX3" fmla="*/ 150718 w 546544"/>
                  <a:gd name="connsiteY3" fmla="*/ 92164 h 444722"/>
                  <a:gd name="connsiteX4" fmla="*/ 7081 w 546544"/>
                  <a:gd name="connsiteY4" fmla="*/ 92164 h 444722"/>
                  <a:gd name="connsiteX5" fmla="*/ -63 w 546544"/>
                  <a:gd name="connsiteY5" fmla="*/ 99308 h 444722"/>
                  <a:gd name="connsiteX6" fmla="*/ -63 w 546544"/>
                  <a:gd name="connsiteY6" fmla="*/ 360483 h 444722"/>
                  <a:gd name="connsiteX7" fmla="*/ 7081 w 546544"/>
                  <a:gd name="connsiteY7" fmla="*/ 367627 h 444722"/>
                  <a:gd name="connsiteX8" fmla="*/ 58421 w 546544"/>
                  <a:gd name="connsiteY8" fmla="*/ 367627 h 444722"/>
                  <a:gd name="connsiteX9" fmla="*/ 58421 w 546544"/>
                  <a:gd name="connsiteY9" fmla="*/ 437445 h 444722"/>
                  <a:gd name="connsiteX10" fmla="*/ 62516 w 546544"/>
                  <a:gd name="connsiteY10" fmla="*/ 443922 h 444722"/>
                  <a:gd name="connsiteX11" fmla="*/ 65564 w 546544"/>
                  <a:gd name="connsiteY11" fmla="*/ 444589 h 444722"/>
                  <a:gd name="connsiteX12" fmla="*/ 70136 w 546544"/>
                  <a:gd name="connsiteY12" fmla="*/ 442875 h 444722"/>
                  <a:gd name="connsiteX13" fmla="*/ 159481 w 546544"/>
                  <a:gd name="connsiteY13" fmla="*/ 367627 h 444722"/>
                  <a:gd name="connsiteX14" fmla="*/ 391700 w 546544"/>
                  <a:gd name="connsiteY14" fmla="*/ 367627 h 444722"/>
                  <a:gd name="connsiteX15" fmla="*/ 398844 w 546544"/>
                  <a:gd name="connsiteY15" fmla="*/ 360483 h 444722"/>
                  <a:gd name="connsiteX16" fmla="*/ 398844 w 546544"/>
                  <a:gd name="connsiteY16" fmla="*/ 284950 h 444722"/>
                  <a:gd name="connsiteX17" fmla="*/ 460566 w 546544"/>
                  <a:gd name="connsiteY17" fmla="*/ 344100 h 444722"/>
                  <a:gd name="connsiteX18" fmla="*/ 465519 w 546544"/>
                  <a:gd name="connsiteY18" fmla="*/ 346100 h 444722"/>
                  <a:gd name="connsiteX19" fmla="*/ 468377 w 546544"/>
                  <a:gd name="connsiteY19" fmla="*/ 345529 h 444722"/>
                  <a:gd name="connsiteX20" fmla="*/ 472663 w 546544"/>
                  <a:gd name="connsiteY20" fmla="*/ 338957 h 444722"/>
                  <a:gd name="connsiteX21" fmla="*/ 472663 w 546544"/>
                  <a:gd name="connsiteY21" fmla="*/ 275710 h 444722"/>
                  <a:gd name="connsiteX22" fmla="*/ 539338 w 546544"/>
                  <a:gd name="connsiteY22" fmla="*/ 275710 h 444722"/>
                  <a:gd name="connsiteX23" fmla="*/ 546482 w 546544"/>
                  <a:gd name="connsiteY23" fmla="*/ 268567 h 444722"/>
                  <a:gd name="connsiteX24" fmla="*/ 546482 w 546544"/>
                  <a:gd name="connsiteY24" fmla="*/ 7010 h 444722"/>
                  <a:gd name="connsiteX25" fmla="*/ 539433 w 546544"/>
                  <a:gd name="connsiteY25" fmla="*/ -133 h 444722"/>
                  <a:gd name="connsiteX26" fmla="*/ 384557 w 546544"/>
                  <a:gd name="connsiteY26" fmla="*/ 353720 h 444722"/>
                  <a:gd name="connsiteX27" fmla="*/ 156909 w 546544"/>
                  <a:gd name="connsiteY27" fmla="*/ 353720 h 444722"/>
                  <a:gd name="connsiteX28" fmla="*/ 152337 w 546544"/>
                  <a:gd name="connsiteY28" fmla="*/ 355435 h 444722"/>
                  <a:gd name="connsiteX29" fmla="*/ 72708 w 546544"/>
                  <a:gd name="connsiteY29" fmla="*/ 422110 h 444722"/>
                  <a:gd name="connsiteX30" fmla="*/ 72708 w 546544"/>
                  <a:gd name="connsiteY30" fmla="*/ 360483 h 444722"/>
                  <a:gd name="connsiteX31" fmla="*/ 65564 w 546544"/>
                  <a:gd name="connsiteY31" fmla="*/ 353339 h 444722"/>
                  <a:gd name="connsiteX32" fmla="*/ 14225 w 546544"/>
                  <a:gd name="connsiteY32" fmla="*/ 353339 h 444722"/>
                  <a:gd name="connsiteX33" fmla="*/ 14225 w 546544"/>
                  <a:gd name="connsiteY33" fmla="*/ 105689 h 444722"/>
                  <a:gd name="connsiteX34" fmla="*/ 384557 w 546544"/>
                  <a:gd name="connsiteY34" fmla="*/ 105689 h 444722"/>
                  <a:gd name="connsiteX35" fmla="*/ 532289 w 546544"/>
                  <a:gd name="connsiteY35" fmla="*/ 261423 h 444722"/>
                  <a:gd name="connsiteX36" fmla="*/ 465614 w 546544"/>
                  <a:gd name="connsiteY36" fmla="*/ 261423 h 444722"/>
                  <a:gd name="connsiteX37" fmla="*/ 458471 w 546544"/>
                  <a:gd name="connsiteY37" fmla="*/ 268567 h 444722"/>
                  <a:gd name="connsiteX38" fmla="*/ 458471 w 546544"/>
                  <a:gd name="connsiteY38" fmla="*/ 322383 h 444722"/>
                  <a:gd name="connsiteX39" fmla="*/ 398939 w 546544"/>
                  <a:gd name="connsiteY39" fmla="*/ 265233 h 444722"/>
                  <a:gd name="connsiteX40" fmla="*/ 398939 w 546544"/>
                  <a:gd name="connsiteY40" fmla="*/ 99308 h 444722"/>
                  <a:gd name="connsiteX41" fmla="*/ 391796 w 546544"/>
                  <a:gd name="connsiteY41" fmla="*/ 92164 h 444722"/>
                  <a:gd name="connsiteX42" fmla="*/ 165101 w 546544"/>
                  <a:gd name="connsiteY42" fmla="*/ 92164 h 444722"/>
                  <a:gd name="connsiteX43" fmla="*/ 165101 w 546544"/>
                  <a:gd name="connsiteY43" fmla="*/ 14154 h 444722"/>
                  <a:gd name="connsiteX44" fmla="*/ 532385 w 546544"/>
                  <a:gd name="connsiteY44" fmla="*/ 14154 h 44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46544" h="444722">
                    <a:moveTo>
                      <a:pt x="539433" y="-133"/>
                    </a:moveTo>
                    <a:lnTo>
                      <a:pt x="157862" y="-133"/>
                    </a:lnTo>
                    <a:cubicBezTo>
                      <a:pt x="153937" y="-86"/>
                      <a:pt x="150765" y="3086"/>
                      <a:pt x="150718" y="7010"/>
                    </a:cubicBezTo>
                    <a:lnTo>
                      <a:pt x="150718" y="92164"/>
                    </a:lnTo>
                    <a:lnTo>
                      <a:pt x="7081" y="92164"/>
                    </a:lnTo>
                    <a:cubicBezTo>
                      <a:pt x="3157" y="92212"/>
                      <a:pt x="-15" y="95384"/>
                      <a:pt x="-63" y="99308"/>
                    </a:cubicBezTo>
                    <a:lnTo>
                      <a:pt x="-63" y="360483"/>
                    </a:lnTo>
                    <a:cubicBezTo>
                      <a:pt x="-63" y="364426"/>
                      <a:pt x="3138" y="367627"/>
                      <a:pt x="7081" y="367627"/>
                    </a:cubicBezTo>
                    <a:lnTo>
                      <a:pt x="58421" y="367627"/>
                    </a:lnTo>
                    <a:lnTo>
                      <a:pt x="58421" y="437445"/>
                    </a:lnTo>
                    <a:cubicBezTo>
                      <a:pt x="58440" y="440207"/>
                      <a:pt x="60030" y="442722"/>
                      <a:pt x="62516" y="443922"/>
                    </a:cubicBezTo>
                    <a:cubicBezTo>
                      <a:pt x="63478" y="444331"/>
                      <a:pt x="64517" y="444561"/>
                      <a:pt x="65564" y="444589"/>
                    </a:cubicBezTo>
                    <a:cubicBezTo>
                      <a:pt x="67241" y="444579"/>
                      <a:pt x="68870" y="443970"/>
                      <a:pt x="70136" y="442875"/>
                    </a:cubicBezTo>
                    <a:lnTo>
                      <a:pt x="159481" y="367627"/>
                    </a:lnTo>
                    <a:lnTo>
                      <a:pt x="391700" y="367627"/>
                    </a:lnTo>
                    <a:cubicBezTo>
                      <a:pt x="395644" y="367627"/>
                      <a:pt x="398844" y="364426"/>
                      <a:pt x="398844" y="360483"/>
                    </a:cubicBezTo>
                    <a:lnTo>
                      <a:pt x="398844" y="284950"/>
                    </a:lnTo>
                    <a:lnTo>
                      <a:pt x="460566" y="344100"/>
                    </a:lnTo>
                    <a:cubicBezTo>
                      <a:pt x="461900" y="345386"/>
                      <a:pt x="463671" y="346100"/>
                      <a:pt x="465519" y="346100"/>
                    </a:cubicBezTo>
                    <a:cubicBezTo>
                      <a:pt x="466500" y="346100"/>
                      <a:pt x="467472" y="345900"/>
                      <a:pt x="468377" y="345529"/>
                    </a:cubicBezTo>
                    <a:cubicBezTo>
                      <a:pt x="470967" y="344367"/>
                      <a:pt x="472644" y="341795"/>
                      <a:pt x="472663" y="338957"/>
                    </a:cubicBezTo>
                    <a:lnTo>
                      <a:pt x="472663" y="275710"/>
                    </a:lnTo>
                    <a:lnTo>
                      <a:pt x="539338" y="275710"/>
                    </a:lnTo>
                    <a:cubicBezTo>
                      <a:pt x="543262" y="275663"/>
                      <a:pt x="546434" y="272491"/>
                      <a:pt x="546482" y="268567"/>
                    </a:cubicBezTo>
                    <a:lnTo>
                      <a:pt x="546482" y="7010"/>
                    </a:lnTo>
                    <a:cubicBezTo>
                      <a:pt x="546434" y="3124"/>
                      <a:pt x="543319" y="-29"/>
                      <a:pt x="539433" y="-133"/>
                    </a:cubicBezTo>
                    <a:close/>
                    <a:moveTo>
                      <a:pt x="384557" y="353720"/>
                    </a:moveTo>
                    <a:lnTo>
                      <a:pt x="156909" y="353720"/>
                    </a:lnTo>
                    <a:cubicBezTo>
                      <a:pt x="155223" y="353692"/>
                      <a:pt x="153585" y="354301"/>
                      <a:pt x="152337" y="355435"/>
                    </a:cubicBezTo>
                    <a:lnTo>
                      <a:pt x="72708" y="422110"/>
                    </a:lnTo>
                    <a:lnTo>
                      <a:pt x="72708" y="360483"/>
                    </a:lnTo>
                    <a:cubicBezTo>
                      <a:pt x="72660" y="356559"/>
                      <a:pt x="69489" y="353387"/>
                      <a:pt x="65564" y="353339"/>
                    </a:cubicBezTo>
                    <a:lnTo>
                      <a:pt x="14225" y="353339"/>
                    </a:lnTo>
                    <a:lnTo>
                      <a:pt x="14225" y="105689"/>
                    </a:lnTo>
                    <a:lnTo>
                      <a:pt x="384557" y="105689"/>
                    </a:lnTo>
                    <a:close/>
                    <a:moveTo>
                      <a:pt x="532289" y="261423"/>
                    </a:moveTo>
                    <a:lnTo>
                      <a:pt x="465614" y="261423"/>
                    </a:lnTo>
                    <a:cubicBezTo>
                      <a:pt x="461690" y="261471"/>
                      <a:pt x="458518" y="264642"/>
                      <a:pt x="458471" y="268567"/>
                    </a:cubicBezTo>
                    <a:lnTo>
                      <a:pt x="458471" y="322383"/>
                    </a:lnTo>
                    <a:lnTo>
                      <a:pt x="398939" y="265233"/>
                    </a:lnTo>
                    <a:lnTo>
                      <a:pt x="398939" y="99308"/>
                    </a:lnTo>
                    <a:cubicBezTo>
                      <a:pt x="398892" y="95384"/>
                      <a:pt x="395720" y="92212"/>
                      <a:pt x="391796" y="92164"/>
                    </a:cubicBezTo>
                    <a:lnTo>
                      <a:pt x="165101" y="92164"/>
                    </a:lnTo>
                    <a:lnTo>
                      <a:pt x="165101" y="14154"/>
                    </a:lnTo>
                    <a:lnTo>
                      <a:pt x="532385" y="1415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BFD2542-4BCA-4A2F-B047-60A8EB0E83C0}"/>
                  </a:ext>
                </a:extLst>
              </p:cNvPr>
              <p:cNvSpPr/>
              <p:nvPr/>
            </p:nvSpPr>
            <p:spPr>
              <a:xfrm>
                <a:off x="1929505" y="5928424"/>
                <a:ext cx="217360" cy="14288"/>
              </a:xfrm>
              <a:custGeom>
                <a:avLst/>
                <a:gdLst>
                  <a:gd name="connsiteX0" fmla="*/ -63 w 217360"/>
                  <a:gd name="connsiteY0" fmla="*/ 7011 h 14288"/>
                  <a:gd name="connsiteX1" fmla="*/ 7081 w 217360"/>
                  <a:gd name="connsiteY1" fmla="*/ 14155 h 14288"/>
                  <a:gd name="connsiteX2" fmla="*/ 210154 w 217360"/>
                  <a:gd name="connsiteY2" fmla="*/ 14155 h 14288"/>
                  <a:gd name="connsiteX3" fmla="*/ 217298 w 217360"/>
                  <a:gd name="connsiteY3" fmla="*/ 7011 h 14288"/>
                  <a:gd name="connsiteX4" fmla="*/ 210154 w 217360"/>
                  <a:gd name="connsiteY4" fmla="*/ -132 h 14288"/>
                  <a:gd name="connsiteX5" fmla="*/ 7081 w 217360"/>
                  <a:gd name="connsiteY5" fmla="*/ -132 h 14288"/>
                  <a:gd name="connsiteX6" fmla="*/ -63 w 217360"/>
                  <a:gd name="connsiteY6" fmla="*/ 6821 h 14288"/>
                  <a:gd name="connsiteX7" fmla="*/ -63 w 217360"/>
                  <a:gd name="connsiteY7" fmla="*/ 7011 h 1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360" h="14288">
                    <a:moveTo>
                      <a:pt x="-63" y="7011"/>
                    </a:moveTo>
                    <a:cubicBezTo>
                      <a:pt x="-63" y="10955"/>
                      <a:pt x="3138" y="14155"/>
                      <a:pt x="7081" y="14155"/>
                    </a:cubicBezTo>
                    <a:lnTo>
                      <a:pt x="210154" y="14155"/>
                    </a:lnTo>
                    <a:cubicBezTo>
                      <a:pt x="214097" y="14155"/>
                      <a:pt x="217298" y="10955"/>
                      <a:pt x="217298" y="7011"/>
                    </a:cubicBezTo>
                    <a:cubicBezTo>
                      <a:pt x="217298" y="3068"/>
                      <a:pt x="214097" y="-132"/>
                      <a:pt x="210154" y="-132"/>
                    </a:cubicBezTo>
                    <a:lnTo>
                      <a:pt x="7081" y="-132"/>
                    </a:lnTo>
                    <a:cubicBezTo>
                      <a:pt x="3185" y="-190"/>
                      <a:pt x="-6" y="2925"/>
                      <a:pt x="-63" y="6821"/>
                    </a:cubicBezTo>
                    <a:cubicBezTo>
                      <a:pt x="-63" y="6887"/>
                      <a:pt x="-63" y="6944"/>
                      <a:pt x="-63" y="701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FB8EABA-9EC7-4B3F-BFC6-AFE338C5A382}"/>
                  </a:ext>
                </a:extLst>
              </p:cNvPr>
              <p:cNvSpPr/>
              <p:nvPr/>
            </p:nvSpPr>
            <p:spPr>
              <a:xfrm>
                <a:off x="1929505" y="5986812"/>
                <a:ext cx="217360" cy="14287"/>
              </a:xfrm>
              <a:custGeom>
                <a:avLst/>
                <a:gdLst>
                  <a:gd name="connsiteX0" fmla="*/ 210154 w 217360"/>
                  <a:gd name="connsiteY0" fmla="*/ -133 h 14287"/>
                  <a:gd name="connsiteX1" fmla="*/ 7081 w 217360"/>
                  <a:gd name="connsiteY1" fmla="*/ -133 h 14287"/>
                  <a:gd name="connsiteX2" fmla="*/ -63 w 217360"/>
                  <a:gd name="connsiteY2" fmla="*/ 7010 h 14287"/>
                  <a:gd name="connsiteX3" fmla="*/ 7081 w 217360"/>
                  <a:gd name="connsiteY3" fmla="*/ 14154 h 14287"/>
                  <a:gd name="connsiteX4" fmla="*/ 210154 w 217360"/>
                  <a:gd name="connsiteY4" fmla="*/ 14154 h 14287"/>
                  <a:gd name="connsiteX5" fmla="*/ 217298 w 217360"/>
                  <a:gd name="connsiteY5" fmla="*/ 7010 h 14287"/>
                  <a:gd name="connsiteX6" fmla="*/ 210154 w 217360"/>
                  <a:gd name="connsiteY6" fmla="*/ -133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360" h="14287">
                    <a:moveTo>
                      <a:pt x="210154" y="-133"/>
                    </a:moveTo>
                    <a:lnTo>
                      <a:pt x="7081" y="-133"/>
                    </a:lnTo>
                    <a:cubicBezTo>
                      <a:pt x="3138" y="-133"/>
                      <a:pt x="-63" y="3068"/>
                      <a:pt x="-63" y="7010"/>
                    </a:cubicBezTo>
                    <a:cubicBezTo>
                      <a:pt x="-63" y="10954"/>
                      <a:pt x="3138" y="14154"/>
                      <a:pt x="7081" y="14154"/>
                    </a:cubicBezTo>
                    <a:lnTo>
                      <a:pt x="210154" y="14154"/>
                    </a:lnTo>
                    <a:cubicBezTo>
                      <a:pt x="214097" y="14154"/>
                      <a:pt x="217298" y="10954"/>
                      <a:pt x="217298" y="7010"/>
                    </a:cubicBezTo>
                    <a:cubicBezTo>
                      <a:pt x="217298" y="3068"/>
                      <a:pt x="214097" y="-133"/>
                      <a:pt x="210154" y="-1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DEBD1315-8E55-4310-B0E4-093438CBD81C}"/>
                  </a:ext>
                </a:extLst>
              </p:cNvPr>
              <p:cNvSpPr/>
              <p:nvPr/>
            </p:nvSpPr>
            <p:spPr>
              <a:xfrm>
                <a:off x="1929505" y="6045296"/>
                <a:ext cx="217360" cy="14287"/>
              </a:xfrm>
              <a:custGeom>
                <a:avLst/>
                <a:gdLst>
                  <a:gd name="connsiteX0" fmla="*/ 210154 w 217360"/>
                  <a:gd name="connsiteY0" fmla="*/ -133 h 14287"/>
                  <a:gd name="connsiteX1" fmla="*/ 7081 w 217360"/>
                  <a:gd name="connsiteY1" fmla="*/ -133 h 14287"/>
                  <a:gd name="connsiteX2" fmla="*/ -63 w 217360"/>
                  <a:gd name="connsiteY2" fmla="*/ 7010 h 14287"/>
                  <a:gd name="connsiteX3" fmla="*/ 7081 w 217360"/>
                  <a:gd name="connsiteY3" fmla="*/ 14154 h 14287"/>
                  <a:gd name="connsiteX4" fmla="*/ 210154 w 217360"/>
                  <a:gd name="connsiteY4" fmla="*/ 14154 h 14287"/>
                  <a:gd name="connsiteX5" fmla="*/ 217298 w 217360"/>
                  <a:gd name="connsiteY5" fmla="*/ 7010 h 14287"/>
                  <a:gd name="connsiteX6" fmla="*/ 210154 w 217360"/>
                  <a:gd name="connsiteY6" fmla="*/ -133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7360" h="14287">
                    <a:moveTo>
                      <a:pt x="210154" y="-133"/>
                    </a:moveTo>
                    <a:lnTo>
                      <a:pt x="7081" y="-133"/>
                    </a:lnTo>
                    <a:cubicBezTo>
                      <a:pt x="3138" y="-133"/>
                      <a:pt x="-63" y="3067"/>
                      <a:pt x="-63" y="7010"/>
                    </a:cubicBezTo>
                    <a:cubicBezTo>
                      <a:pt x="-63" y="10954"/>
                      <a:pt x="3138" y="14154"/>
                      <a:pt x="7081" y="14154"/>
                    </a:cubicBezTo>
                    <a:lnTo>
                      <a:pt x="210154" y="14154"/>
                    </a:lnTo>
                    <a:cubicBezTo>
                      <a:pt x="214097" y="14154"/>
                      <a:pt x="217298" y="10954"/>
                      <a:pt x="217298" y="7010"/>
                    </a:cubicBezTo>
                    <a:cubicBezTo>
                      <a:pt x="217298" y="3067"/>
                      <a:pt x="214097" y="-133"/>
                      <a:pt x="210154" y="-1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491B3037-78FD-4BF3-9367-AF7CFAC5D347}"/>
                </a:ext>
              </a:extLst>
            </p:cNvPr>
            <p:cNvGrpSpPr/>
            <p:nvPr/>
          </p:nvGrpSpPr>
          <p:grpSpPr>
            <a:xfrm>
              <a:off x="2707197" y="5694906"/>
              <a:ext cx="553902" cy="555177"/>
              <a:chOff x="2707197" y="5694906"/>
              <a:chExt cx="553902" cy="555177"/>
            </a:xfrm>
          </p:grpSpPr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5E08631-B833-40EC-8897-0EDFC2F96698}"/>
                  </a:ext>
                </a:extLst>
              </p:cNvPr>
              <p:cNvSpPr/>
              <p:nvPr/>
            </p:nvSpPr>
            <p:spPr>
              <a:xfrm>
                <a:off x="2949823" y="5722780"/>
                <a:ext cx="74485" cy="175641"/>
              </a:xfrm>
              <a:custGeom>
                <a:avLst/>
                <a:gdLst>
                  <a:gd name="connsiteX0" fmla="*/ 34132 w 74485"/>
                  <a:gd name="connsiteY0" fmla="*/ 145123 h 175641"/>
                  <a:gd name="connsiteX1" fmla="*/ 4605 w 74485"/>
                  <a:gd name="connsiteY1" fmla="*/ 135598 h 175641"/>
                  <a:gd name="connsiteX2" fmla="*/ -63 w 74485"/>
                  <a:gd name="connsiteY2" fmla="*/ 143694 h 175641"/>
                  <a:gd name="connsiteX3" fmla="*/ 32227 w 74485"/>
                  <a:gd name="connsiteY3" fmla="*/ 153219 h 175641"/>
                  <a:gd name="connsiteX4" fmla="*/ 32227 w 74485"/>
                  <a:gd name="connsiteY4" fmla="*/ 175508 h 175641"/>
                  <a:gd name="connsiteX5" fmla="*/ 41085 w 74485"/>
                  <a:gd name="connsiteY5" fmla="*/ 175508 h 175641"/>
                  <a:gd name="connsiteX6" fmla="*/ 41085 w 74485"/>
                  <a:gd name="connsiteY6" fmla="*/ 153219 h 175641"/>
                  <a:gd name="connsiteX7" fmla="*/ 74423 w 74485"/>
                  <a:gd name="connsiteY7" fmla="*/ 119120 h 175641"/>
                  <a:gd name="connsiteX8" fmla="*/ 40704 w 74485"/>
                  <a:gd name="connsiteY8" fmla="*/ 81020 h 175641"/>
                  <a:gd name="connsiteX9" fmla="*/ 12129 w 74485"/>
                  <a:gd name="connsiteY9" fmla="*/ 53493 h 175641"/>
                  <a:gd name="connsiteX10" fmla="*/ 39085 w 74485"/>
                  <a:gd name="connsiteY10" fmla="*/ 31014 h 175641"/>
                  <a:gd name="connsiteX11" fmla="*/ 65660 w 74485"/>
                  <a:gd name="connsiteY11" fmla="*/ 39110 h 175641"/>
                  <a:gd name="connsiteX12" fmla="*/ 70327 w 74485"/>
                  <a:gd name="connsiteY12" fmla="*/ 31014 h 175641"/>
                  <a:gd name="connsiteX13" fmla="*/ 43181 w 74485"/>
                  <a:gd name="connsiteY13" fmla="*/ 22727 h 175641"/>
                  <a:gd name="connsiteX14" fmla="*/ 43181 w 74485"/>
                  <a:gd name="connsiteY14" fmla="*/ -133 h 175641"/>
                  <a:gd name="connsiteX15" fmla="*/ 34227 w 74485"/>
                  <a:gd name="connsiteY15" fmla="*/ -133 h 175641"/>
                  <a:gd name="connsiteX16" fmla="*/ 34227 w 74485"/>
                  <a:gd name="connsiteY16" fmla="*/ 22536 h 175641"/>
                  <a:gd name="connsiteX17" fmla="*/ 2414 w 74485"/>
                  <a:gd name="connsiteY17" fmla="*/ 54540 h 175641"/>
                  <a:gd name="connsiteX18" fmla="*/ 37847 w 74485"/>
                  <a:gd name="connsiteY18" fmla="*/ 90830 h 175641"/>
                  <a:gd name="connsiteX19" fmla="*/ 64326 w 74485"/>
                  <a:gd name="connsiteY19" fmla="*/ 119405 h 175641"/>
                  <a:gd name="connsiteX20" fmla="*/ 34132 w 74485"/>
                  <a:gd name="connsiteY20" fmla="*/ 145123 h 17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4485" h="175641">
                    <a:moveTo>
                      <a:pt x="34132" y="145123"/>
                    </a:moveTo>
                    <a:cubicBezTo>
                      <a:pt x="23521" y="145238"/>
                      <a:pt x="13158" y="141894"/>
                      <a:pt x="4605" y="135598"/>
                    </a:cubicBezTo>
                    <a:lnTo>
                      <a:pt x="-63" y="143694"/>
                    </a:lnTo>
                    <a:cubicBezTo>
                      <a:pt x="9424" y="150190"/>
                      <a:pt x="20730" y="153524"/>
                      <a:pt x="32227" y="153219"/>
                    </a:cubicBezTo>
                    <a:lnTo>
                      <a:pt x="32227" y="175508"/>
                    </a:lnTo>
                    <a:lnTo>
                      <a:pt x="41085" y="175508"/>
                    </a:lnTo>
                    <a:lnTo>
                      <a:pt x="41085" y="153219"/>
                    </a:lnTo>
                    <a:cubicBezTo>
                      <a:pt x="59249" y="151981"/>
                      <a:pt x="73594" y="137312"/>
                      <a:pt x="74423" y="119120"/>
                    </a:cubicBezTo>
                    <a:cubicBezTo>
                      <a:pt x="74423" y="100070"/>
                      <a:pt x="61659" y="89878"/>
                      <a:pt x="40704" y="81020"/>
                    </a:cubicBezTo>
                    <a:cubicBezTo>
                      <a:pt x="19749" y="72162"/>
                      <a:pt x="12129" y="65970"/>
                      <a:pt x="12129" y="53493"/>
                    </a:cubicBezTo>
                    <a:cubicBezTo>
                      <a:pt x="12129" y="43301"/>
                      <a:pt x="19368" y="31014"/>
                      <a:pt x="39085" y="31014"/>
                    </a:cubicBezTo>
                    <a:cubicBezTo>
                      <a:pt x="48572" y="30880"/>
                      <a:pt x="57859" y="33719"/>
                      <a:pt x="65660" y="39110"/>
                    </a:cubicBezTo>
                    <a:lnTo>
                      <a:pt x="70327" y="31014"/>
                    </a:lnTo>
                    <a:cubicBezTo>
                      <a:pt x="62240" y="25746"/>
                      <a:pt x="52830" y="22869"/>
                      <a:pt x="43181" y="22727"/>
                    </a:cubicBezTo>
                    <a:lnTo>
                      <a:pt x="43181" y="-133"/>
                    </a:lnTo>
                    <a:lnTo>
                      <a:pt x="34227" y="-133"/>
                    </a:lnTo>
                    <a:lnTo>
                      <a:pt x="34227" y="22536"/>
                    </a:lnTo>
                    <a:cubicBezTo>
                      <a:pt x="16854" y="23184"/>
                      <a:pt x="2957" y="37167"/>
                      <a:pt x="2414" y="54540"/>
                    </a:cubicBezTo>
                    <a:cubicBezTo>
                      <a:pt x="2414" y="71304"/>
                      <a:pt x="13463" y="80829"/>
                      <a:pt x="37847" y="90830"/>
                    </a:cubicBezTo>
                    <a:cubicBezTo>
                      <a:pt x="54420" y="97593"/>
                      <a:pt x="64326" y="105880"/>
                      <a:pt x="64326" y="119405"/>
                    </a:cubicBezTo>
                    <a:cubicBezTo>
                      <a:pt x="64326" y="132931"/>
                      <a:pt x="52134" y="145123"/>
                      <a:pt x="34132" y="14512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DF358565-8729-4313-8CDA-05EFED4C879B}"/>
                  </a:ext>
                </a:extLst>
              </p:cNvPr>
              <p:cNvSpPr/>
              <p:nvPr/>
            </p:nvSpPr>
            <p:spPr>
              <a:xfrm>
                <a:off x="2707197" y="5694906"/>
                <a:ext cx="553902" cy="555177"/>
              </a:xfrm>
              <a:custGeom>
                <a:avLst/>
                <a:gdLst>
                  <a:gd name="connsiteX0" fmla="*/ 546886 w 553902"/>
                  <a:gd name="connsiteY0" fmla="*/ 271962 h 555177"/>
                  <a:gd name="connsiteX1" fmla="*/ 499261 w 553902"/>
                  <a:gd name="connsiteY1" fmla="*/ 271962 h 555177"/>
                  <a:gd name="connsiteX2" fmla="*/ 473258 w 553902"/>
                  <a:gd name="connsiteY2" fmla="*/ 224337 h 555177"/>
                  <a:gd name="connsiteX3" fmla="*/ 490784 w 553902"/>
                  <a:gd name="connsiteY3" fmla="*/ 140422 h 555177"/>
                  <a:gd name="connsiteX4" fmla="*/ 483355 w 553902"/>
                  <a:gd name="connsiteY4" fmla="*/ 135183 h 555177"/>
                  <a:gd name="connsiteX5" fmla="*/ 408012 w 553902"/>
                  <a:gd name="connsiteY5" fmla="*/ 176426 h 555177"/>
                  <a:gd name="connsiteX6" fmla="*/ 382009 w 553902"/>
                  <a:gd name="connsiteY6" fmla="*/ 168425 h 555177"/>
                  <a:gd name="connsiteX7" fmla="*/ 333603 w 553902"/>
                  <a:gd name="connsiteY7" fmla="*/ 13072 h 555177"/>
                  <a:gd name="connsiteX8" fmla="*/ 178250 w 553902"/>
                  <a:gd name="connsiteY8" fmla="*/ 61478 h 555177"/>
                  <a:gd name="connsiteX9" fmla="*/ 177412 w 553902"/>
                  <a:gd name="connsiteY9" fmla="*/ 166805 h 555177"/>
                  <a:gd name="connsiteX10" fmla="*/ 53587 w 553902"/>
                  <a:gd name="connsiteY10" fmla="*/ 307966 h 555177"/>
                  <a:gd name="connsiteX11" fmla="*/ 26345 w 553902"/>
                  <a:gd name="connsiteY11" fmla="*/ 296155 h 555177"/>
                  <a:gd name="connsiteX12" fmla="*/ 26345 w 553902"/>
                  <a:gd name="connsiteY12" fmla="*/ 229004 h 555177"/>
                  <a:gd name="connsiteX13" fmla="*/ 59778 w 553902"/>
                  <a:gd name="connsiteY13" fmla="*/ 216717 h 555177"/>
                  <a:gd name="connsiteX14" fmla="*/ 67207 w 553902"/>
                  <a:gd name="connsiteY14" fmla="*/ 209859 h 555177"/>
                  <a:gd name="connsiteX15" fmla="*/ 60349 w 553902"/>
                  <a:gd name="connsiteY15" fmla="*/ 202429 h 555177"/>
                  <a:gd name="connsiteX16" fmla="*/ 16439 w 553902"/>
                  <a:gd name="connsiteY16" fmla="*/ 218621 h 555177"/>
                  <a:gd name="connsiteX17" fmla="*/ 16439 w 553902"/>
                  <a:gd name="connsiteY17" fmla="*/ 306442 h 555177"/>
                  <a:gd name="connsiteX18" fmla="*/ 53015 w 553902"/>
                  <a:gd name="connsiteY18" fmla="*/ 322254 h 555177"/>
                  <a:gd name="connsiteX19" fmla="*/ 140550 w 553902"/>
                  <a:gd name="connsiteY19" fmla="*/ 484179 h 555177"/>
                  <a:gd name="connsiteX20" fmla="*/ 140550 w 553902"/>
                  <a:gd name="connsiteY20" fmla="*/ 547901 h 555177"/>
                  <a:gd name="connsiteX21" fmla="*/ 147694 w 553902"/>
                  <a:gd name="connsiteY21" fmla="*/ 555045 h 555177"/>
                  <a:gd name="connsiteX22" fmla="*/ 251611 w 553902"/>
                  <a:gd name="connsiteY22" fmla="*/ 555045 h 555177"/>
                  <a:gd name="connsiteX23" fmla="*/ 258755 w 553902"/>
                  <a:gd name="connsiteY23" fmla="*/ 547901 h 555177"/>
                  <a:gd name="connsiteX24" fmla="*/ 258755 w 553902"/>
                  <a:gd name="connsiteY24" fmla="*/ 500276 h 555177"/>
                  <a:gd name="connsiteX25" fmla="*/ 335812 w 553902"/>
                  <a:gd name="connsiteY25" fmla="*/ 500276 h 555177"/>
                  <a:gd name="connsiteX26" fmla="*/ 335812 w 553902"/>
                  <a:gd name="connsiteY26" fmla="*/ 547901 h 555177"/>
                  <a:gd name="connsiteX27" fmla="*/ 342956 w 553902"/>
                  <a:gd name="connsiteY27" fmla="*/ 555045 h 555177"/>
                  <a:gd name="connsiteX28" fmla="*/ 444874 w 553902"/>
                  <a:gd name="connsiteY28" fmla="*/ 555045 h 555177"/>
                  <a:gd name="connsiteX29" fmla="*/ 452018 w 553902"/>
                  <a:gd name="connsiteY29" fmla="*/ 547901 h 555177"/>
                  <a:gd name="connsiteX30" fmla="*/ 452018 w 553902"/>
                  <a:gd name="connsiteY30" fmla="*/ 466177 h 555177"/>
                  <a:gd name="connsiteX31" fmla="*/ 511263 w 553902"/>
                  <a:gd name="connsiteY31" fmla="*/ 379785 h 555177"/>
                  <a:gd name="connsiteX32" fmla="*/ 546696 w 553902"/>
                  <a:gd name="connsiteY32" fmla="*/ 379785 h 555177"/>
                  <a:gd name="connsiteX33" fmla="*/ 553840 w 553902"/>
                  <a:gd name="connsiteY33" fmla="*/ 372831 h 555177"/>
                  <a:gd name="connsiteX34" fmla="*/ 553840 w 553902"/>
                  <a:gd name="connsiteY34" fmla="*/ 372641 h 555177"/>
                  <a:gd name="connsiteX35" fmla="*/ 553840 w 553902"/>
                  <a:gd name="connsiteY35" fmla="*/ 278915 h 555177"/>
                  <a:gd name="connsiteX36" fmla="*/ 546886 w 553902"/>
                  <a:gd name="connsiteY36" fmla="*/ 271962 h 555177"/>
                  <a:gd name="connsiteX37" fmla="*/ 478021 w 553902"/>
                  <a:gd name="connsiteY37" fmla="*/ 150423 h 555177"/>
                  <a:gd name="connsiteX38" fmla="*/ 463543 w 553902"/>
                  <a:gd name="connsiteY38" fmla="*/ 213859 h 555177"/>
                  <a:gd name="connsiteX39" fmla="*/ 421252 w 553902"/>
                  <a:gd name="connsiteY39" fmla="*/ 182903 h 555177"/>
                  <a:gd name="connsiteX40" fmla="*/ 478021 w 553902"/>
                  <a:gd name="connsiteY40" fmla="*/ 150423 h 555177"/>
                  <a:gd name="connsiteX41" fmla="*/ 279901 w 553902"/>
                  <a:gd name="connsiteY41" fmla="*/ 14882 h 555177"/>
                  <a:gd name="connsiteX42" fmla="*/ 380675 w 553902"/>
                  <a:gd name="connsiteY42" fmla="*/ 115656 h 555177"/>
                  <a:gd name="connsiteX43" fmla="*/ 279901 w 553902"/>
                  <a:gd name="connsiteY43" fmla="*/ 216431 h 555177"/>
                  <a:gd name="connsiteX44" fmla="*/ 179126 w 553902"/>
                  <a:gd name="connsiteY44" fmla="*/ 115656 h 555177"/>
                  <a:gd name="connsiteX45" fmla="*/ 279901 w 553902"/>
                  <a:gd name="connsiteY45" fmla="*/ 14882 h 555177"/>
                  <a:gd name="connsiteX46" fmla="*/ 539743 w 553902"/>
                  <a:gd name="connsiteY46" fmla="*/ 365687 h 555177"/>
                  <a:gd name="connsiteX47" fmla="*/ 506119 w 553902"/>
                  <a:gd name="connsiteY47" fmla="*/ 365687 h 555177"/>
                  <a:gd name="connsiteX48" fmla="*/ 499261 w 553902"/>
                  <a:gd name="connsiteY48" fmla="*/ 371021 h 555177"/>
                  <a:gd name="connsiteX49" fmla="*/ 441159 w 553902"/>
                  <a:gd name="connsiteY49" fmla="*/ 456746 h 555177"/>
                  <a:gd name="connsiteX50" fmla="*/ 437920 w 553902"/>
                  <a:gd name="connsiteY50" fmla="*/ 462747 h 555177"/>
                  <a:gd name="connsiteX51" fmla="*/ 437920 w 553902"/>
                  <a:gd name="connsiteY51" fmla="*/ 541233 h 555177"/>
                  <a:gd name="connsiteX52" fmla="*/ 350290 w 553902"/>
                  <a:gd name="connsiteY52" fmla="*/ 541233 h 555177"/>
                  <a:gd name="connsiteX53" fmla="*/ 350290 w 553902"/>
                  <a:gd name="connsiteY53" fmla="*/ 493608 h 555177"/>
                  <a:gd name="connsiteX54" fmla="*/ 343147 w 553902"/>
                  <a:gd name="connsiteY54" fmla="*/ 486464 h 555177"/>
                  <a:gd name="connsiteX55" fmla="*/ 251421 w 553902"/>
                  <a:gd name="connsiteY55" fmla="*/ 486464 h 555177"/>
                  <a:gd name="connsiteX56" fmla="*/ 244277 w 553902"/>
                  <a:gd name="connsiteY56" fmla="*/ 493608 h 555177"/>
                  <a:gd name="connsiteX57" fmla="*/ 244277 w 553902"/>
                  <a:gd name="connsiteY57" fmla="*/ 541233 h 555177"/>
                  <a:gd name="connsiteX58" fmla="*/ 154837 w 553902"/>
                  <a:gd name="connsiteY58" fmla="*/ 541233 h 555177"/>
                  <a:gd name="connsiteX59" fmla="*/ 154837 w 553902"/>
                  <a:gd name="connsiteY59" fmla="*/ 479131 h 555177"/>
                  <a:gd name="connsiteX60" fmla="*/ 148932 w 553902"/>
                  <a:gd name="connsiteY60" fmla="*/ 472082 h 555177"/>
                  <a:gd name="connsiteX61" fmla="*/ 67207 w 553902"/>
                  <a:gd name="connsiteY61" fmla="*/ 316253 h 555177"/>
                  <a:gd name="connsiteX62" fmla="*/ 184841 w 553902"/>
                  <a:gd name="connsiteY62" fmla="*/ 180331 h 555177"/>
                  <a:gd name="connsiteX63" fmla="*/ 344175 w 553902"/>
                  <a:gd name="connsiteY63" fmla="*/ 211297 h 555177"/>
                  <a:gd name="connsiteX64" fmla="*/ 374294 w 553902"/>
                  <a:gd name="connsiteY64" fmla="*/ 181570 h 555177"/>
                  <a:gd name="connsiteX65" fmla="*/ 376960 w 553902"/>
                  <a:gd name="connsiteY65" fmla="*/ 182522 h 555177"/>
                  <a:gd name="connsiteX66" fmla="*/ 487260 w 553902"/>
                  <a:gd name="connsiteY66" fmla="*/ 281487 h 555177"/>
                  <a:gd name="connsiteX67" fmla="*/ 494118 w 553902"/>
                  <a:gd name="connsiteY67" fmla="*/ 286535 h 555177"/>
                  <a:gd name="connsiteX68" fmla="*/ 539933 w 553902"/>
                  <a:gd name="connsiteY68" fmla="*/ 286535 h 55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553902" h="555177">
                    <a:moveTo>
                      <a:pt x="546886" y="271962"/>
                    </a:moveTo>
                    <a:lnTo>
                      <a:pt x="499261" y="271962"/>
                    </a:lnTo>
                    <a:cubicBezTo>
                      <a:pt x="493451" y="254683"/>
                      <a:pt x="484650" y="238567"/>
                      <a:pt x="473258" y="224337"/>
                    </a:cubicBezTo>
                    <a:cubicBezTo>
                      <a:pt x="503929" y="191095"/>
                      <a:pt x="491451" y="142612"/>
                      <a:pt x="490784" y="140422"/>
                    </a:cubicBezTo>
                    <a:cubicBezTo>
                      <a:pt x="489879" y="137126"/>
                      <a:pt x="486765" y="134925"/>
                      <a:pt x="483355" y="135183"/>
                    </a:cubicBezTo>
                    <a:cubicBezTo>
                      <a:pt x="453608" y="137888"/>
                      <a:pt x="426319" y="152832"/>
                      <a:pt x="408012" y="176426"/>
                    </a:cubicBezTo>
                    <a:cubicBezTo>
                      <a:pt x="399620" y="172940"/>
                      <a:pt x="390915" y="170263"/>
                      <a:pt x="382009" y="168425"/>
                    </a:cubicBezTo>
                    <a:cubicBezTo>
                      <a:pt x="411546" y="112160"/>
                      <a:pt x="389867" y="42600"/>
                      <a:pt x="333603" y="13072"/>
                    </a:cubicBezTo>
                    <a:cubicBezTo>
                      <a:pt x="277329" y="-16465"/>
                      <a:pt x="207778" y="5214"/>
                      <a:pt x="178250" y="61478"/>
                    </a:cubicBezTo>
                    <a:cubicBezTo>
                      <a:pt x="160972" y="94387"/>
                      <a:pt x="160657" y="133621"/>
                      <a:pt x="177412" y="166805"/>
                    </a:cubicBezTo>
                    <a:cubicBezTo>
                      <a:pt x="110394" y="182865"/>
                      <a:pt x="60778" y="239424"/>
                      <a:pt x="53587" y="307966"/>
                    </a:cubicBezTo>
                    <a:cubicBezTo>
                      <a:pt x="43481" y="307033"/>
                      <a:pt x="33937" y="302899"/>
                      <a:pt x="26345" y="296155"/>
                    </a:cubicBezTo>
                    <a:cubicBezTo>
                      <a:pt x="10229" y="276677"/>
                      <a:pt x="10229" y="248482"/>
                      <a:pt x="26345" y="229004"/>
                    </a:cubicBezTo>
                    <a:cubicBezTo>
                      <a:pt x="35641" y="221003"/>
                      <a:pt x="47519" y="216640"/>
                      <a:pt x="59778" y="216717"/>
                    </a:cubicBezTo>
                    <a:cubicBezTo>
                      <a:pt x="63721" y="216879"/>
                      <a:pt x="67045" y="213802"/>
                      <a:pt x="67207" y="209859"/>
                    </a:cubicBezTo>
                    <a:cubicBezTo>
                      <a:pt x="67369" y="205915"/>
                      <a:pt x="64293" y="202591"/>
                      <a:pt x="60349" y="202429"/>
                    </a:cubicBezTo>
                    <a:cubicBezTo>
                      <a:pt x="44205" y="202143"/>
                      <a:pt x="28536" y="207925"/>
                      <a:pt x="16439" y="218621"/>
                    </a:cubicBezTo>
                    <a:cubicBezTo>
                      <a:pt x="-5564" y="243758"/>
                      <a:pt x="-5564" y="281305"/>
                      <a:pt x="16439" y="306442"/>
                    </a:cubicBezTo>
                    <a:cubicBezTo>
                      <a:pt x="26555" y="315596"/>
                      <a:pt x="39414" y="321158"/>
                      <a:pt x="53015" y="322254"/>
                    </a:cubicBezTo>
                    <a:cubicBezTo>
                      <a:pt x="55301" y="448555"/>
                      <a:pt x="119690" y="477988"/>
                      <a:pt x="140550" y="484179"/>
                    </a:cubicBezTo>
                    <a:lnTo>
                      <a:pt x="140550" y="547901"/>
                    </a:lnTo>
                    <a:cubicBezTo>
                      <a:pt x="140598" y="551825"/>
                      <a:pt x="143769" y="554997"/>
                      <a:pt x="147694" y="555045"/>
                    </a:cubicBezTo>
                    <a:lnTo>
                      <a:pt x="251611" y="555045"/>
                    </a:lnTo>
                    <a:cubicBezTo>
                      <a:pt x="255555" y="555045"/>
                      <a:pt x="258755" y="551844"/>
                      <a:pt x="258755" y="547901"/>
                    </a:cubicBezTo>
                    <a:lnTo>
                      <a:pt x="258755" y="500276"/>
                    </a:lnTo>
                    <a:lnTo>
                      <a:pt x="335812" y="500276"/>
                    </a:lnTo>
                    <a:lnTo>
                      <a:pt x="335812" y="547901"/>
                    </a:lnTo>
                    <a:cubicBezTo>
                      <a:pt x="335860" y="551825"/>
                      <a:pt x="339032" y="554997"/>
                      <a:pt x="342956" y="555045"/>
                    </a:cubicBezTo>
                    <a:lnTo>
                      <a:pt x="444874" y="555045"/>
                    </a:lnTo>
                    <a:cubicBezTo>
                      <a:pt x="448798" y="554997"/>
                      <a:pt x="451970" y="551825"/>
                      <a:pt x="452018" y="547901"/>
                    </a:cubicBezTo>
                    <a:lnTo>
                      <a:pt x="452018" y="466177"/>
                    </a:lnTo>
                    <a:cubicBezTo>
                      <a:pt x="488974" y="440649"/>
                      <a:pt x="506215" y="395311"/>
                      <a:pt x="511263" y="379785"/>
                    </a:cubicBezTo>
                    <a:lnTo>
                      <a:pt x="546696" y="379785"/>
                    </a:lnTo>
                    <a:cubicBezTo>
                      <a:pt x="550592" y="379842"/>
                      <a:pt x="553783" y="376727"/>
                      <a:pt x="553840" y="372831"/>
                    </a:cubicBezTo>
                    <a:cubicBezTo>
                      <a:pt x="553840" y="372765"/>
                      <a:pt x="553840" y="372707"/>
                      <a:pt x="553840" y="372641"/>
                    </a:cubicBezTo>
                    <a:lnTo>
                      <a:pt x="553840" y="278915"/>
                    </a:lnTo>
                    <a:cubicBezTo>
                      <a:pt x="553744" y="275115"/>
                      <a:pt x="550687" y="272066"/>
                      <a:pt x="546886" y="271962"/>
                    </a:cubicBezTo>
                    <a:close/>
                    <a:moveTo>
                      <a:pt x="478021" y="150423"/>
                    </a:moveTo>
                    <a:cubicBezTo>
                      <a:pt x="480021" y="162996"/>
                      <a:pt x="482116" y="192523"/>
                      <a:pt x="463543" y="213859"/>
                    </a:cubicBezTo>
                    <a:cubicBezTo>
                      <a:pt x="451246" y="201277"/>
                      <a:pt x="436958" y="190818"/>
                      <a:pt x="421252" y="182903"/>
                    </a:cubicBezTo>
                    <a:cubicBezTo>
                      <a:pt x="435777" y="165749"/>
                      <a:pt x="455875" y="154252"/>
                      <a:pt x="478021" y="150423"/>
                    </a:cubicBezTo>
                    <a:close/>
                    <a:moveTo>
                      <a:pt x="279901" y="14882"/>
                    </a:moveTo>
                    <a:cubicBezTo>
                      <a:pt x="335555" y="14882"/>
                      <a:pt x="380675" y="60002"/>
                      <a:pt x="380675" y="115656"/>
                    </a:cubicBezTo>
                    <a:cubicBezTo>
                      <a:pt x="380675" y="171311"/>
                      <a:pt x="335555" y="216431"/>
                      <a:pt x="279901" y="216431"/>
                    </a:cubicBezTo>
                    <a:cubicBezTo>
                      <a:pt x="224246" y="216431"/>
                      <a:pt x="179126" y="171311"/>
                      <a:pt x="179126" y="115656"/>
                    </a:cubicBezTo>
                    <a:cubicBezTo>
                      <a:pt x="179183" y="60021"/>
                      <a:pt x="224265" y="14939"/>
                      <a:pt x="279901" y="14882"/>
                    </a:cubicBezTo>
                    <a:close/>
                    <a:moveTo>
                      <a:pt x="539743" y="365687"/>
                    </a:moveTo>
                    <a:lnTo>
                      <a:pt x="506119" y="365687"/>
                    </a:lnTo>
                    <a:cubicBezTo>
                      <a:pt x="502890" y="365707"/>
                      <a:pt x="500081" y="367897"/>
                      <a:pt x="499261" y="371021"/>
                    </a:cubicBezTo>
                    <a:cubicBezTo>
                      <a:pt x="499261" y="371593"/>
                      <a:pt x="483164" y="429791"/>
                      <a:pt x="441159" y="456746"/>
                    </a:cubicBezTo>
                    <a:cubicBezTo>
                      <a:pt x="439159" y="458090"/>
                      <a:pt x="437949" y="460338"/>
                      <a:pt x="437920" y="462747"/>
                    </a:cubicBezTo>
                    <a:lnTo>
                      <a:pt x="437920" y="541233"/>
                    </a:lnTo>
                    <a:lnTo>
                      <a:pt x="350290" y="541233"/>
                    </a:lnTo>
                    <a:lnTo>
                      <a:pt x="350290" y="493608"/>
                    </a:lnTo>
                    <a:cubicBezTo>
                      <a:pt x="350243" y="489684"/>
                      <a:pt x="347071" y="486512"/>
                      <a:pt x="343147" y="486464"/>
                    </a:cubicBezTo>
                    <a:lnTo>
                      <a:pt x="251421" y="486464"/>
                    </a:lnTo>
                    <a:cubicBezTo>
                      <a:pt x="247497" y="486512"/>
                      <a:pt x="244325" y="489684"/>
                      <a:pt x="244277" y="493608"/>
                    </a:cubicBezTo>
                    <a:lnTo>
                      <a:pt x="244277" y="541233"/>
                    </a:lnTo>
                    <a:lnTo>
                      <a:pt x="154837" y="541233"/>
                    </a:lnTo>
                    <a:lnTo>
                      <a:pt x="154837" y="479131"/>
                    </a:lnTo>
                    <a:cubicBezTo>
                      <a:pt x="154847" y="475654"/>
                      <a:pt x="152352" y="472682"/>
                      <a:pt x="148932" y="472082"/>
                    </a:cubicBezTo>
                    <a:cubicBezTo>
                      <a:pt x="145503" y="471511"/>
                      <a:pt x="67207" y="456366"/>
                      <a:pt x="67207" y="316253"/>
                    </a:cubicBezTo>
                    <a:cubicBezTo>
                      <a:pt x="67207" y="315110"/>
                      <a:pt x="71589" y="206620"/>
                      <a:pt x="184841" y="180331"/>
                    </a:cubicBezTo>
                    <a:cubicBezTo>
                      <a:pt x="220293" y="232880"/>
                      <a:pt x="291626" y="246739"/>
                      <a:pt x="344175" y="211297"/>
                    </a:cubicBezTo>
                    <a:cubicBezTo>
                      <a:pt x="355977" y="203334"/>
                      <a:pt x="366188" y="193257"/>
                      <a:pt x="374294" y="181570"/>
                    </a:cubicBezTo>
                    <a:cubicBezTo>
                      <a:pt x="375103" y="182065"/>
                      <a:pt x="376018" y="182389"/>
                      <a:pt x="376960" y="182522"/>
                    </a:cubicBezTo>
                    <a:cubicBezTo>
                      <a:pt x="429138" y="192695"/>
                      <a:pt x="471515" y="230709"/>
                      <a:pt x="487260" y="281487"/>
                    </a:cubicBezTo>
                    <a:cubicBezTo>
                      <a:pt x="488184" y="284497"/>
                      <a:pt x="490965" y="286545"/>
                      <a:pt x="494118" y="286535"/>
                    </a:cubicBezTo>
                    <a:lnTo>
                      <a:pt x="539933" y="286535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47FB097-0981-4AEF-B646-59FCE1917624}"/>
                  </a:ext>
                </a:extLst>
              </p:cNvPr>
              <p:cNvSpPr/>
              <p:nvPr/>
            </p:nvSpPr>
            <p:spPr>
              <a:xfrm>
                <a:off x="3110319" y="5942521"/>
                <a:ext cx="53149" cy="53149"/>
              </a:xfrm>
              <a:custGeom>
                <a:avLst/>
                <a:gdLst>
                  <a:gd name="connsiteX0" fmla="*/ 26607 w 53149"/>
                  <a:gd name="connsiteY0" fmla="*/ -133 h 53149"/>
                  <a:gd name="connsiteX1" fmla="*/ -63 w 53149"/>
                  <a:gd name="connsiteY1" fmla="*/ 26346 h 53149"/>
                  <a:gd name="connsiteX2" fmla="*/ 26417 w 53149"/>
                  <a:gd name="connsiteY2" fmla="*/ 53017 h 53149"/>
                  <a:gd name="connsiteX3" fmla="*/ 53087 w 53149"/>
                  <a:gd name="connsiteY3" fmla="*/ 26537 h 53149"/>
                  <a:gd name="connsiteX4" fmla="*/ 53087 w 53149"/>
                  <a:gd name="connsiteY4" fmla="*/ 26441 h 53149"/>
                  <a:gd name="connsiteX5" fmla="*/ 26607 w 53149"/>
                  <a:gd name="connsiteY5" fmla="*/ -133 h 53149"/>
                  <a:gd name="connsiteX6" fmla="*/ 26607 w 53149"/>
                  <a:gd name="connsiteY6" fmla="*/ 38634 h 53149"/>
                  <a:gd name="connsiteX7" fmla="*/ 14225 w 53149"/>
                  <a:gd name="connsiteY7" fmla="*/ 26441 h 53149"/>
                  <a:gd name="connsiteX8" fmla="*/ 26417 w 53149"/>
                  <a:gd name="connsiteY8" fmla="*/ 14059 h 53149"/>
                  <a:gd name="connsiteX9" fmla="*/ 38800 w 53149"/>
                  <a:gd name="connsiteY9" fmla="*/ 26251 h 53149"/>
                  <a:gd name="connsiteX10" fmla="*/ 38800 w 53149"/>
                  <a:gd name="connsiteY10" fmla="*/ 26441 h 53149"/>
                  <a:gd name="connsiteX11" fmla="*/ 26607 w 53149"/>
                  <a:gd name="connsiteY11" fmla="*/ 38634 h 53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49" h="53149">
                    <a:moveTo>
                      <a:pt x="26607" y="-133"/>
                    </a:moveTo>
                    <a:cubicBezTo>
                      <a:pt x="11929" y="-181"/>
                      <a:pt x="-5" y="11668"/>
                      <a:pt x="-63" y="26346"/>
                    </a:cubicBezTo>
                    <a:cubicBezTo>
                      <a:pt x="-120" y="41024"/>
                      <a:pt x="11739" y="52959"/>
                      <a:pt x="26417" y="53017"/>
                    </a:cubicBezTo>
                    <a:cubicBezTo>
                      <a:pt x="41095" y="53064"/>
                      <a:pt x="53030" y="41215"/>
                      <a:pt x="53087" y="26537"/>
                    </a:cubicBezTo>
                    <a:cubicBezTo>
                      <a:pt x="53087" y="26508"/>
                      <a:pt x="53087" y="26470"/>
                      <a:pt x="53087" y="26441"/>
                    </a:cubicBezTo>
                    <a:cubicBezTo>
                      <a:pt x="53087" y="11802"/>
                      <a:pt x="41247" y="-76"/>
                      <a:pt x="26607" y="-133"/>
                    </a:cubicBezTo>
                    <a:close/>
                    <a:moveTo>
                      <a:pt x="26607" y="38634"/>
                    </a:moveTo>
                    <a:cubicBezTo>
                      <a:pt x="19826" y="38691"/>
                      <a:pt x="14282" y="33224"/>
                      <a:pt x="14225" y="26441"/>
                    </a:cubicBezTo>
                    <a:cubicBezTo>
                      <a:pt x="14177" y="19660"/>
                      <a:pt x="19635" y="14116"/>
                      <a:pt x="26417" y="14059"/>
                    </a:cubicBezTo>
                    <a:cubicBezTo>
                      <a:pt x="33199" y="14011"/>
                      <a:pt x="38742" y="19469"/>
                      <a:pt x="38800" y="26251"/>
                    </a:cubicBezTo>
                    <a:cubicBezTo>
                      <a:pt x="38800" y="26318"/>
                      <a:pt x="38800" y="26375"/>
                      <a:pt x="38800" y="26441"/>
                    </a:cubicBezTo>
                    <a:cubicBezTo>
                      <a:pt x="38800" y="33176"/>
                      <a:pt x="33341" y="38634"/>
                      <a:pt x="26607" y="386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E527995C-F377-48CD-81C7-6CCA7ACF172A}"/>
                  </a:ext>
                </a:extLst>
              </p:cNvPr>
              <p:cNvSpPr/>
              <p:nvPr/>
            </p:nvSpPr>
            <p:spPr>
              <a:xfrm>
                <a:off x="2880291" y="5942521"/>
                <a:ext cx="213645" cy="14287"/>
              </a:xfrm>
              <a:custGeom>
                <a:avLst/>
                <a:gdLst>
                  <a:gd name="connsiteX0" fmla="*/ 206439 w 213645"/>
                  <a:gd name="connsiteY0" fmla="*/ -133 h 14287"/>
                  <a:gd name="connsiteX1" fmla="*/ 7081 w 213645"/>
                  <a:gd name="connsiteY1" fmla="*/ -133 h 14287"/>
                  <a:gd name="connsiteX2" fmla="*/ -63 w 213645"/>
                  <a:gd name="connsiteY2" fmla="*/ 7010 h 14287"/>
                  <a:gd name="connsiteX3" fmla="*/ 7081 w 213645"/>
                  <a:gd name="connsiteY3" fmla="*/ 14154 h 14287"/>
                  <a:gd name="connsiteX4" fmla="*/ 206439 w 213645"/>
                  <a:gd name="connsiteY4" fmla="*/ 14154 h 14287"/>
                  <a:gd name="connsiteX5" fmla="*/ 213583 w 213645"/>
                  <a:gd name="connsiteY5" fmla="*/ 7010 h 14287"/>
                  <a:gd name="connsiteX6" fmla="*/ 206439 w 213645"/>
                  <a:gd name="connsiteY6" fmla="*/ -133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645" h="14287">
                    <a:moveTo>
                      <a:pt x="206439" y="-133"/>
                    </a:moveTo>
                    <a:lnTo>
                      <a:pt x="7081" y="-133"/>
                    </a:lnTo>
                    <a:cubicBezTo>
                      <a:pt x="3138" y="-133"/>
                      <a:pt x="-63" y="3067"/>
                      <a:pt x="-63" y="7010"/>
                    </a:cubicBezTo>
                    <a:cubicBezTo>
                      <a:pt x="-63" y="10954"/>
                      <a:pt x="3138" y="14154"/>
                      <a:pt x="7081" y="14154"/>
                    </a:cubicBezTo>
                    <a:lnTo>
                      <a:pt x="206439" y="14154"/>
                    </a:lnTo>
                    <a:cubicBezTo>
                      <a:pt x="210382" y="14154"/>
                      <a:pt x="213583" y="10954"/>
                      <a:pt x="213583" y="7010"/>
                    </a:cubicBezTo>
                    <a:cubicBezTo>
                      <a:pt x="213583" y="3067"/>
                      <a:pt x="210382" y="-133"/>
                      <a:pt x="206439" y="-1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07851AA3-297C-4A9A-BFC5-A95FC809BB92}"/>
                </a:ext>
              </a:extLst>
            </p:cNvPr>
            <p:cNvGrpSpPr/>
            <p:nvPr/>
          </p:nvGrpSpPr>
          <p:grpSpPr>
            <a:xfrm>
              <a:off x="3590626" y="5695519"/>
              <a:ext cx="547628" cy="548357"/>
              <a:chOff x="3590626" y="5695519"/>
              <a:chExt cx="547628" cy="548357"/>
            </a:xfrm>
          </p:grpSpPr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E4E3CE67-0EB5-4B41-85FE-2E8A47E7787E}"/>
                  </a:ext>
                </a:extLst>
              </p:cNvPr>
              <p:cNvSpPr/>
              <p:nvPr/>
            </p:nvSpPr>
            <p:spPr>
              <a:xfrm>
                <a:off x="3590626" y="5749164"/>
                <a:ext cx="481470" cy="494712"/>
              </a:xfrm>
              <a:custGeom>
                <a:avLst/>
                <a:gdLst>
                  <a:gd name="connsiteX0" fmla="*/ 476036 w 481470"/>
                  <a:gd name="connsiteY0" fmla="*/ 314668 h 494712"/>
                  <a:gd name="connsiteX1" fmla="*/ 252484 w 481470"/>
                  <a:gd name="connsiteY1" fmla="*/ 241992 h 494712"/>
                  <a:gd name="connsiteX2" fmla="*/ 252484 w 481470"/>
                  <a:gd name="connsiteY2" fmla="*/ 7010 h 494712"/>
                  <a:gd name="connsiteX3" fmla="*/ 245340 w 481470"/>
                  <a:gd name="connsiteY3" fmla="*/ -133 h 494712"/>
                  <a:gd name="connsiteX4" fmla="*/ -53 w 481470"/>
                  <a:gd name="connsiteY4" fmla="*/ 249755 h 494712"/>
                  <a:gd name="connsiteX5" fmla="*/ 169140 w 481470"/>
                  <a:gd name="connsiteY5" fmla="*/ 482403 h 494712"/>
                  <a:gd name="connsiteX6" fmla="*/ 481084 w 481470"/>
                  <a:gd name="connsiteY6" fmla="*/ 323621 h 494712"/>
                  <a:gd name="connsiteX7" fmla="*/ 476464 w 481470"/>
                  <a:gd name="connsiteY7" fmla="*/ 314792 h 494712"/>
                  <a:gd name="connsiteX8" fmla="*/ 476036 w 481470"/>
                  <a:gd name="connsiteY8" fmla="*/ 314668 h 494712"/>
                  <a:gd name="connsiteX9" fmla="*/ 351258 w 481470"/>
                  <a:gd name="connsiteY9" fmla="*/ 454876 h 494712"/>
                  <a:gd name="connsiteX10" fmla="*/ 37848 w 481470"/>
                  <a:gd name="connsiteY10" fmla="*/ 352796 h 494712"/>
                  <a:gd name="connsiteX11" fmla="*/ 23884 w 481470"/>
                  <a:gd name="connsiteY11" fmla="*/ 175222 h 494712"/>
                  <a:gd name="connsiteX12" fmla="*/ 238387 w 481470"/>
                  <a:gd name="connsiteY12" fmla="*/ 14250 h 494712"/>
                  <a:gd name="connsiteX13" fmla="*/ 238387 w 481470"/>
                  <a:gd name="connsiteY13" fmla="*/ 247231 h 494712"/>
                  <a:gd name="connsiteX14" fmla="*/ 243340 w 481470"/>
                  <a:gd name="connsiteY14" fmla="*/ 253994 h 494712"/>
                  <a:gd name="connsiteX15" fmla="*/ 464701 w 481470"/>
                  <a:gd name="connsiteY15" fmla="*/ 325907 h 494712"/>
                  <a:gd name="connsiteX16" fmla="*/ 351258 w 481470"/>
                  <a:gd name="connsiteY16" fmla="*/ 454876 h 49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1470" h="494712">
                    <a:moveTo>
                      <a:pt x="476036" y="314668"/>
                    </a:moveTo>
                    <a:lnTo>
                      <a:pt x="252484" y="241992"/>
                    </a:lnTo>
                    <a:lnTo>
                      <a:pt x="252484" y="7010"/>
                    </a:lnTo>
                    <a:cubicBezTo>
                      <a:pt x="252436" y="3086"/>
                      <a:pt x="249264" y="-86"/>
                      <a:pt x="245340" y="-133"/>
                    </a:cubicBezTo>
                    <a:cubicBezTo>
                      <a:pt x="108571" y="1105"/>
                      <a:pt x="-1291" y="112985"/>
                      <a:pt x="-53" y="249755"/>
                    </a:cubicBezTo>
                    <a:cubicBezTo>
                      <a:pt x="910" y="355464"/>
                      <a:pt x="68870" y="448913"/>
                      <a:pt x="169140" y="482403"/>
                    </a:cubicBezTo>
                    <a:cubicBezTo>
                      <a:pt x="299118" y="524618"/>
                      <a:pt x="438726" y="453552"/>
                      <a:pt x="481084" y="323621"/>
                    </a:cubicBezTo>
                    <a:cubicBezTo>
                      <a:pt x="482246" y="319907"/>
                      <a:pt x="480179" y="315954"/>
                      <a:pt x="476464" y="314792"/>
                    </a:cubicBezTo>
                    <a:cubicBezTo>
                      <a:pt x="476321" y="314744"/>
                      <a:pt x="476178" y="314706"/>
                      <a:pt x="476036" y="314668"/>
                    </a:cubicBezTo>
                    <a:close/>
                    <a:moveTo>
                      <a:pt x="351258" y="454876"/>
                    </a:moveTo>
                    <a:cubicBezTo>
                      <a:pt x="236520" y="513235"/>
                      <a:pt x="96198" y="467535"/>
                      <a:pt x="37848" y="352796"/>
                    </a:cubicBezTo>
                    <a:cubicBezTo>
                      <a:pt x="9863" y="297789"/>
                      <a:pt x="4843" y="233925"/>
                      <a:pt x="23884" y="175222"/>
                    </a:cubicBezTo>
                    <a:cubicBezTo>
                      <a:pt x="53297" y="81001"/>
                      <a:pt x="139698" y="16164"/>
                      <a:pt x="238387" y="14250"/>
                    </a:cubicBezTo>
                    <a:lnTo>
                      <a:pt x="238387" y="247231"/>
                    </a:lnTo>
                    <a:cubicBezTo>
                      <a:pt x="238406" y="250317"/>
                      <a:pt x="240396" y="253051"/>
                      <a:pt x="243340" y="253994"/>
                    </a:cubicBezTo>
                    <a:lnTo>
                      <a:pt x="464701" y="325907"/>
                    </a:lnTo>
                    <a:cubicBezTo>
                      <a:pt x="444794" y="381838"/>
                      <a:pt x="404189" y="427996"/>
                      <a:pt x="351258" y="45487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64590A-494C-4AA7-85D3-E69090BCC0F5}"/>
                  </a:ext>
                </a:extLst>
              </p:cNvPr>
              <p:cNvSpPr/>
              <p:nvPr/>
            </p:nvSpPr>
            <p:spPr>
              <a:xfrm>
                <a:off x="3883024" y="5776239"/>
                <a:ext cx="255230" cy="282488"/>
              </a:xfrm>
              <a:custGeom>
                <a:avLst/>
                <a:gdLst>
                  <a:gd name="connsiteX0" fmla="*/ 152491 w 255230"/>
                  <a:gd name="connsiteY0" fmla="*/ 1176 h 282488"/>
                  <a:gd name="connsiteX1" fmla="*/ 147157 w 255230"/>
                  <a:gd name="connsiteY1" fmla="*/ -62 h 282488"/>
                  <a:gd name="connsiteX2" fmla="*/ 142490 w 255230"/>
                  <a:gd name="connsiteY2" fmla="*/ 2795 h 282488"/>
                  <a:gd name="connsiteX3" fmla="*/ 1329 w 255230"/>
                  <a:gd name="connsiteY3" fmla="*/ 197105 h 282488"/>
                  <a:gd name="connsiteX4" fmla="*/ 282 w 255230"/>
                  <a:gd name="connsiteY4" fmla="*/ 203487 h 282488"/>
                  <a:gd name="connsiteX5" fmla="*/ 4854 w 255230"/>
                  <a:gd name="connsiteY5" fmla="*/ 208154 h 282488"/>
                  <a:gd name="connsiteX6" fmla="*/ 233454 w 255230"/>
                  <a:gd name="connsiteY6" fmla="*/ 282354 h 282488"/>
                  <a:gd name="connsiteX7" fmla="*/ 235740 w 255230"/>
                  <a:gd name="connsiteY7" fmla="*/ 282354 h 282488"/>
                  <a:gd name="connsiteX8" fmla="*/ 238978 w 255230"/>
                  <a:gd name="connsiteY8" fmla="*/ 281592 h 282488"/>
                  <a:gd name="connsiteX9" fmla="*/ 242502 w 255230"/>
                  <a:gd name="connsiteY9" fmla="*/ 277496 h 282488"/>
                  <a:gd name="connsiteX10" fmla="*/ 152491 w 255230"/>
                  <a:gd name="connsiteY10" fmla="*/ 1176 h 282488"/>
                  <a:gd name="connsiteX11" fmla="*/ 230787 w 255230"/>
                  <a:gd name="connsiteY11" fmla="*/ 266542 h 282488"/>
                  <a:gd name="connsiteX12" fmla="*/ 18665 w 255230"/>
                  <a:gd name="connsiteY12" fmla="*/ 197581 h 282488"/>
                  <a:gd name="connsiteX13" fmla="*/ 149729 w 255230"/>
                  <a:gd name="connsiteY13" fmla="*/ 16606 h 282488"/>
                  <a:gd name="connsiteX14" fmla="*/ 230787 w 255230"/>
                  <a:gd name="connsiteY14" fmla="*/ 266542 h 28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5230" h="282488">
                    <a:moveTo>
                      <a:pt x="152491" y="1176"/>
                    </a:moveTo>
                    <a:cubicBezTo>
                      <a:pt x="150929" y="128"/>
                      <a:pt x="149024" y="-319"/>
                      <a:pt x="147157" y="-62"/>
                    </a:cubicBezTo>
                    <a:cubicBezTo>
                      <a:pt x="145281" y="214"/>
                      <a:pt x="143585" y="1243"/>
                      <a:pt x="142490" y="2795"/>
                    </a:cubicBezTo>
                    <a:lnTo>
                      <a:pt x="1329" y="197105"/>
                    </a:lnTo>
                    <a:cubicBezTo>
                      <a:pt x="-33" y="198934"/>
                      <a:pt x="-423" y="201315"/>
                      <a:pt x="282" y="203487"/>
                    </a:cubicBezTo>
                    <a:cubicBezTo>
                      <a:pt x="977" y="205677"/>
                      <a:pt x="2672" y="207411"/>
                      <a:pt x="4854" y="208154"/>
                    </a:cubicBezTo>
                    <a:lnTo>
                      <a:pt x="233454" y="282354"/>
                    </a:lnTo>
                    <a:lnTo>
                      <a:pt x="235740" y="282354"/>
                    </a:lnTo>
                    <a:cubicBezTo>
                      <a:pt x="236864" y="282373"/>
                      <a:pt x="237978" y="282116"/>
                      <a:pt x="238978" y="281592"/>
                    </a:cubicBezTo>
                    <a:cubicBezTo>
                      <a:pt x="240645" y="280744"/>
                      <a:pt x="241912" y="279268"/>
                      <a:pt x="242502" y="277496"/>
                    </a:cubicBezTo>
                    <a:cubicBezTo>
                      <a:pt x="276659" y="175617"/>
                      <a:pt x="240102" y="63393"/>
                      <a:pt x="152491" y="1176"/>
                    </a:cubicBezTo>
                    <a:close/>
                    <a:moveTo>
                      <a:pt x="230787" y="266542"/>
                    </a:moveTo>
                    <a:lnTo>
                      <a:pt x="18665" y="197581"/>
                    </a:lnTo>
                    <a:lnTo>
                      <a:pt x="149729" y="16606"/>
                    </a:lnTo>
                    <a:cubicBezTo>
                      <a:pt x="226567" y="74623"/>
                      <a:pt x="258952" y="174474"/>
                      <a:pt x="230787" y="26654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48CAA8FC-6873-4C4A-885F-30B735C704DE}"/>
                  </a:ext>
                </a:extLst>
              </p:cNvPr>
              <p:cNvSpPr/>
              <p:nvPr/>
            </p:nvSpPr>
            <p:spPr>
              <a:xfrm>
                <a:off x="3862215" y="5695519"/>
                <a:ext cx="155206" cy="254531"/>
              </a:xfrm>
              <a:custGeom>
                <a:avLst/>
                <a:gdLst>
                  <a:gd name="connsiteX0" fmla="*/ 4803 w 155206"/>
                  <a:gd name="connsiteY0" fmla="*/ 254298 h 254531"/>
                  <a:gd name="connsiteX1" fmla="*/ 7089 w 155206"/>
                  <a:gd name="connsiteY1" fmla="*/ 254298 h 254531"/>
                  <a:gd name="connsiteX2" fmla="*/ 12804 w 155206"/>
                  <a:gd name="connsiteY2" fmla="*/ 251346 h 254531"/>
                  <a:gd name="connsiteX3" fmla="*/ 153965 w 155206"/>
                  <a:gd name="connsiteY3" fmla="*/ 57036 h 254531"/>
                  <a:gd name="connsiteX4" fmla="*/ 152441 w 155206"/>
                  <a:gd name="connsiteY4" fmla="*/ 47511 h 254531"/>
                  <a:gd name="connsiteX5" fmla="*/ 7089 w 155206"/>
                  <a:gd name="connsiteY5" fmla="*/ -114 h 254531"/>
                  <a:gd name="connsiteX6" fmla="*/ -55 w 155206"/>
                  <a:gd name="connsiteY6" fmla="*/ 7030 h 254531"/>
                  <a:gd name="connsiteX7" fmla="*/ -55 w 155206"/>
                  <a:gd name="connsiteY7" fmla="*/ 247250 h 254531"/>
                  <a:gd name="connsiteX8" fmla="*/ 4803 w 155206"/>
                  <a:gd name="connsiteY8" fmla="*/ 254298 h 254531"/>
                  <a:gd name="connsiteX9" fmla="*/ 14328 w 155206"/>
                  <a:gd name="connsiteY9" fmla="*/ 14554 h 254531"/>
                  <a:gd name="connsiteX10" fmla="*/ 138153 w 155206"/>
                  <a:gd name="connsiteY10" fmla="*/ 54845 h 254531"/>
                  <a:gd name="connsiteX11" fmla="*/ 14328 w 155206"/>
                  <a:gd name="connsiteY11" fmla="*/ 225533 h 25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5206" h="254531">
                    <a:moveTo>
                      <a:pt x="4803" y="254298"/>
                    </a:moveTo>
                    <a:cubicBezTo>
                      <a:pt x="5555" y="254432"/>
                      <a:pt x="6336" y="254432"/>
                      <a:pt x="7089" y="254298"/>
                    </a:cubicBezTo>
                    <a:cubicBezTo>
                      <a:pt x="9356" y="254289"/>
                      <a:pt x="11490" y="253194"/>
                      <a:pt x="12804" y="251346"/>
                    </a:cubicBezTo>
                    <a:lnTo>
                      <a:pt x="153965" y="57036"/>
                    </a:lnTo>
                    <a:cubicBezTo>
                      <a:pt x="156003" y="53949"/>
                      <a:pt x="155336" y="49816"/>
                      <a:pt x="152441" y="47511"/>
                    </a:cubicBezTo>
                    <a:cubicBezTo>
                      <a:pt x="110607" y="15973"/>
                      <a:pt x="59477" y="-781"/>
                      <a:pt x="7089" y="-114"/>
                    </a:cubicBezTo>
                    <a:cubicBezTo>
                      <a:pt x="3146" y="-114"/>
                      <a:pt x="-55" y="3086"/>
                      <a:pt x="-55" y="7030"/>
                    </a:cubicBezTo>
                    <a:lnTo>
                      <a:pt x="-55" y="247250"/>
                    </a:lnTo>
                    <a:cubicBezTo>
                      <a:pt x="-207" y="250422"/>
                      <a:pt x="1784" y="253318"/>
                      <a:pt x="4803" y="254298"/>
                    </a:cubicBezTo>
                    <a:close/>
                    <a:moveTo>
                      <a:pt x="14328" y="14554"/>
                    </a:moveTo>
                    <a:cubicBezTo>
                      <a:pt x="58724" y="15164"/>
                      <a:pt x="101901" y="29204"/>
                      <a:pt x="138153" y="54845"/>
                    </a:cubicBezTo>
                    <a:lnTo>
                      <a:pt x="14328" y="225533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32654476-F607-4D2B-B391-A69FB26C203D}"/>
                </a:ext>
              </a:extLst>
            </p:cNvPr>
            <p:cNvGrpSpPr/>
            <p:nvPr/>
          </p:nvGrpSpPr>
          <p:grpSpPr>
            <a:xfrm>
              <a:off x="4454074" y="4807332"/>
              <a:ext cx="554932" cy="555733"/>
              <a:chOff x="4454074" y="4807332"/>
              <a:chExt cx="554932" cy="555733"/>
            </a:xfrm>
          </p:grpSpPr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7EAD862-145D-4BD7-8E94-9895CFBF47F3}"/>
                  </a:ext>
                </a:extLst>
              </p:cNvPr>
              <p:cNvSpPr/>
              <p:nvPr/>
            </p:nvSpPr>
            <p:spPr>
              <a:xfrm>
                <a:off x="4617269" y="4807332"/>
                <a:ext cx="228600" cy="228600"/>
              </a:xfrm>
              <a:custGeom>
                <a:avLst/>
                <a:gdLst>
                  <a:gd name="connsiteX0" fmla="*/ 114237 w 228600"/>
                  <a:gd name="connsiteY0" fmla="*/ 228467 h 228600"/>
                  <a:gd name="connsiteX1" fmla="*/ -63 w 228600"/>
                  <a:gd name="connsiteY1" fmla="*/ 114167 h 228600"/>
                  <a:gd name="connsiteX2" fmla="*/ 114237 w 228600"/>
                  <a:gd name="connsiteY2" fmla="*/ -133 h 228600"/>
                  <a:gd name="connsiteX3" fmla="*/ 228537 w 228600"/>
                  <a:gd name="connsiteY3" fmla="*/ 114167 h 228600"/>
                  <a:gd name="connsiteX4" fmla="*/ 114237 w 228600"/>
                  <a:gd name="connsiteY4" fmla="*/ 228467 h 228600"/>
                  <a:gd name="connsiteX5" fmla="*/ 114237 w 228600"/>
                  <a:gd name="connsiteY5" fmla="*/ 14630 h 228600"/>
                  <a:gd name="connsiteX6" fmla="*/ 14415 w 228600"/>
                  <a:gd name="connsiteY6" fmla="*/ 114452 h 228600"/>
                  <a:gd name="connsiteX7" fmla="*/ 114237 w 228600"/>
                  <a:gd name="connsiteY7" fmla="*/ 214275 h 228600"/>
                  <a:gd name="connsiteX8" fmla="*/ 214059 w 228600"/>
                  <a:gd name="connsiteY8" fmla="*/ 114452 h 228600"/>
                  <a:gd name="connsiteX9" fmla="*/ 114237 w 228600"/>
                  <a:gd name="connsiteY9" fmla="*/ 1463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600" h="228600">
                    <a:moveTo>
                      <a:pt x="114237" y="228467"/>
                    </a:moveTo>
                    <a:cubicBezTo>
                      <a:pt x="51115" y="228467"/>
                      <a:pt x="-63" y="177289"/>
                      <a:pt x="-63" y="114167"/>
                    </a:cubicBezTo>
                    <a:cubicBezTo>
                      <a:pt x="-63" y="51044"/>
                      <a:pt x="51115" y="-133"/>
                      <a:pt x="114237" y="-133"/>
                    </a:cubicBezTo>
                    <a:cubicBezTo>
                      <a:pt x="177359" y="-133"/>
                      <a:pt x="228537" y="51044"/>
                      <a:pt x="228537" y="114167"/>
                    </a:cubicBezTo>
                    <a:cubicBezTo>
                      <a:pt x="228537" y="177289"/>
                      <a:pt x="177359" y="228467"/>
                      <a:pt x="114237" y="228467"/>
                    </a:cubicBezTo>
                    <a:close/>
                    <a:moveTo>
                      <a:pt x="114237" y="14630"/>
                    </a:moveTo>
                    <a:cubicBezTo>
                      <a:pt x="59106" y="14630"/>
                      <a:pt x="14415" y="59322"/>
                      <a:pt x="14415" y="114452"/>
                    </a:cubicBezTo>
                    <a:cubicBezTo>
                      <a:pt x="14415" y="169583"/>
                      <a:pt x="59106" y="214275"/>
                      <a:pt x="114237" y="214275"/>
                    </a:cubicBezTo>
                    <a:cubicBezTo>
                      <a:pt x="169368" y="214275"/>
                      <a:pt x="214059" y="169583"/>
                      <a:pt x="214059" y="114452"/>
                    </a:cubicBezTo>
                    <a:cubicBezTo>
                      <a:pt x="214002" y="59341"/>
                      <a:pt x="169349" y="14678"/>
                      <a:pt x="114237" y="146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36770A63-1618-4391-80BC-DD65C3CC76C1}"/>
                  </a:ext>
                </a:extLst>
              </p:cNvPr>
              <p:cNvSpPr/>
              <p:nvPr/>
            </p:nvSpPr>
            <p:spPr>
              <a:xfrm>
                <a:off x="4691565" y="4832668"/>
                <a:ext cx="79248" cy="178784"/>
              </a:xfrm>
              <a:custGeom>
                <a:avLst/>
                <a:gdLst>
                  <a:gd name="connsiteX0" fmla="*/ 44324 w 79248"/>
                  <a:gd name="connsiteY0" fmla="*/ 80353 h 178784"/>
                  <a:gd name="connsiteX1" fmla="*/ 17653 w 79248"/>
                  <a:gd name="connsiteY1" fmla="*/ 55207 h 178784"/>
                  <a:gd name="connsiteX2" fmla="*/ 41942 w 79248"/>
                  <a:gd name="connsiteY2" fmla="*/ 35300 h 178784"/>
                  <a:gd name="connsiteX3" fmla="*/ 66803 w 79248"/>
                  <a:gd name="connsiteY3" fmla="*/ 42920 h 178784"/>
                  <a:gd name="connsiteX4" fmla="*/ 68993 w 79248"/>
                  <a:gd name="connsiteY4" fmla="*/ 44349 h 178784"/>
                  <a:gd name="connsiteX5" fmla="*/ 76042 w 79248"/>
                  <a:gd name="connsiteY5" fmla="*/ 32157 h 178784"/>
                  <a:gd name="connsiteX6" fmla="*/ 74137 w 79248"/>
                  <a:gd name="connsiteY6" fmla="*/ 30918 h 178784"/>
                  <a:gd name="connsiteX7" fmla="*/ 48324 w 79248"/>
                  <a:gd name="connsiteY7" fmla="*/ 22441 h 178784"/>
                  <a:gd name="connsiteX8" fmla="*/ 48324 w 79248"/>
                  <a:gd name="connsiteY8" fmla="*/ -133 h 178784"/>
                  <a:gd name="connsiteX9" fmla="*/ 34703 w 79248"/>
                  <a:gd name="connsiteY9" fmla="*/ -133 h 178784"/>
                  <a:gd name="connsiteX10" fmla="*/ 34703 w 79248"/>
                  <a:gd name="connsiteY10" fmla="*/ 22727 h 178784"/>
                  <a:gd name="connsiteX11" fmla="*/ 3176 w 79248"/>
                  <a:gd name="connsiteY11" fmla="*/ 56445 h 178784"/>
                  <a:gd name="connsiteX12" fmla="*/ 39752 w 79248"/>
                  <a:gd name="connsiteY12" fmla="*/ 94545 h 178784"/>
                  <a:gd name="connsiteX13" fmla="*/ 64517 w 79248"/>
                  <a:gd name="connsiteY13" fmla="*/ 120930 h 178784"/>
                  <a:gd name="connsiteX14" fmla="*/ 36894 w 79248"/>
                  <a:gd name="connsiteY14" fmla="*/ 143504 h 178784"/>
                  <a:gd name="connsiteX15" fmla="*/ 9176 w 79248"/>
                  <a:gd name="connsiteY15" fmla="*/ 133979 h 178784"/>
                  <a:gd name="connsiteX16" fmla="*/ 6986 w 79248"/>
                  <a:gd name="connsiteY16" fmla="*/ 132264 h 178784"/>
                  <a:gd name="connsiteX17" fmla="*/ -63 w 79248"/>
                  <a:gd name="connsiteY17" fmla="*/ 144361 h 178784"/>
                  <a:gd name="connsiteX18" fmla="*/ 1556 w 79248"/>
                  <a:gd name="connsiteY18" fmla="*/ 145694 h 178784"/>
                  <a:gd name="connsiteX19" fmla="*/ 32608 w 79248"/>
                  <a:gd name="connsiteY19" fmla="*/ 156553 h 178784"/>
                  <a:gd name="connsiteX20" fmla="*/ 32608 w 79248"/>
                  <a:gd name="connsiteY20" fmla="*/ 178651 h 178784"/>
                  <a:gd name="connsiteX21" fmla="*/ 46228 w 79248"/>
                  <a:gd name="connsiteY21" fmla="*/ 178651 h 178784"/>
                  <a:gd name="connsiteX22" fmla="*/ 46228 w 79248"/>
                  <a:gd name="connsiteY22" fmla="*/ 156553 h 178784"/>
                  <a:gd name="connsiteX23" fmla="*/ 79185 w 79248"/>
                  <a:gd name="connsiteY23" fmla="*/ 120739 h 178784"/>
                  <a:gd name="connsiteX24" fmla="*/ 44324 w 79248"/>
                  <a:gd name="connsiteY24" fmla="*/ 80353 h 17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9248" h="178784">
                    <a:moveTo>
                      <a:pt x="44324" y="80353"/>
                    </a:moveTo>
                    <a:cubicBezTo>
                      <a:pt x="23845" y="71780"/>
                      <a:pt x="17653" y="65970"/>
                      <a:pt x="17653" y="55207"/>
                    </a:cubicBezTo>
                    <a:cubicBezTo>
                      <a:pt x="17653" y="45682"/>
                      <a:pt x="23940" y="35300"/>
                      <a:pt x="41942" y="35300"/>
                    </a:cubicBezTo>
                    <a:cubicBezTo>
                      <a:pt x="50829" y="35119"/>
                      <a:pt x="59545" y="37786"/>
                      <a:pt x="66803" y="42920"/>
                    </a:cubicBezTo>
                    <a:lnTo>
                      <a:pt x="68993" y="44349"/>
                    </a:lnTo>
                    <a:lnTo>
                      <a:pt x="76042" y="32157"/>
                    </a:lnTo>
                    <a:lnTo>
                      <a:pt x="74137" y="30918"/>
                    </a:lnTo>
                    <a:cubicBezTo>
                      <a:pt x="66450" y="25813"/>
                      <a:pt x="57535" y="22889"/>
                      <a:pt x="48324" y="22441"/>
                    </a:cubicBezTo>
                    <a:lnTo>
                      <a:pt x="48324" y="-133"/>
                    </a:lnTo>
                    <a:lnTo>
                      <a:pt x="34703" y="-133"/>
                    </a:lnTo>
                    <a:lnTo>
                      <a:pt x="34703" y="22727"/>
                    </a:lnTo>
                    <a:cubicBezTo>
                      <a:pt x="17168" y="24365"/>
                      <a:pt x="3633" y="38843"/>
                      <a:pt x="3176" y="56445"/>
                    </a:cubicBezTo>
                    <a:cubicBezTo>
                      <a:pt x="3176" y="75495"/>
                      <a:pt x="17177" y="85020"/>
                      <a:pt x="39752" y="94545"/>
                    </a:cubicBezTo>
                    <a:cubicBezTo>
                      <a:pt x="57182" y="101594"/>
                      <a:pt x="64517" y="109500"/>
                      <a:pt x="64517" y="120930"/>
                    </a:cubicBezTo>
                    <a:cubicBezTo>
                      <a:pt x="64517" y="133979"/>
                      <a:pt x="52896" y="143504"/>
                      <a:pt x="36894" y="143504"/>
                    </a:cubicBezTo>
                    <a:cubicBezTo>
                      <a:pt x="26855" y="143466"/>
                      <a:pt x="17120" y="140113"/>
                      <a:pt x="9176" y="133979"/>
                    </a:cubicBezTo>
                    <a:lnTo>
                      <a:pt x="6986" y="132264"/>
                    </a:lnTo>
                    <a:lnTo>
                      <a:pt x="-63" y="144361"/>
                    </a:lnTo>
                    <a:lnTo>
                      <a:pt x="1556" y="145694"/>
                    </a:lnTo>
                    <a:cubicBezTo>
                      <a:pt x="10567" y="152371"/>
                      <a:pt x="21397" y="156162"/>
                      <a:pt x="32608" y="156553"/>
                    </a:cubicBezTo>
                    <a:lnTo>
                      <a:pt x="32608" y="178651"/>
                    </a:lnTo>
                    <a:lnTo>
                      <a:pt x="46228" y="178651"/>
                    </a:lnTo>
                    <a:lnTo>
                      <a:pt x="46228" y="156553"/>
                    </a:lnTo>
                    <a:cubicBezTo>
                      <a:pt x="64517" y="154324"/>
                      <a:pt x="78480" y="139151"/>
                      <a:pt x="79185" y="120739"/>
                    </a:cubicBezTo>
                    <a:cubicBezTo>
                      <a:pt x="79185" y="98069"/>
                      <a:pt x="62421" y="87878"/>
                      <a:pt x="44324" y="803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992FA43B-1F11-4576-872C-53DA451FE19C}"/>
                  </a:ext>
                </a:extLst>
              </p:cNvPr>
              <p:cNvSpPr/>
              <p:nvPr/>
            </p:nvSpPr>
            <p:spPr>
              <a:xfrm>
                <a:off x="4585647" y="5182659"/>
                <a:ext cx="53731" cy="139689"/>
              </a:xfrm>
              <a:custGeom>
                <a:avLst/>
                <a:gdLst>
                  <a:gd name="connsiteX0" fmla="*/ 21940 w 53731"/>
                  <a:gd name="connsiteY0" fmla="*/ 395 h 139689"/>
                  <a:gd name="connsiteX1" fmla="*/ -63 w 53731"/>
                  <a:gd name="connsiteY1" fmla="*/ 24303 h 139689"/>
                  <a:gd name="connsiteX2" fmla="*/ -63 w 53731"/>
                  <a:gd name="connsiteY2" fmla="*/ 56022 h 139689"/>
                  <a:gd name="connsiteX3" fmla="*/ -63 w 53731"/>
                  <a:gd name="connsiteY3" fmla="*/ 82787 h 139689"/>
                  <a:gd name="connsiteX4" fmla="*/ -63 w 53731"/>
                  <a:gd name="connsiteY4" fmla="*/ 114791 h 139689"/>
                  <a:gd name="connsiteX5" fmla="*/ 12320 w 53731"/>
                  <a:gd name="connsiteY5" fmla="*/ 135746 h 139689"/>
                  <a:gd name="connsiteX6" fmla="*/ 26321 w 53731"/>
                  <a:gd name="connsiteY6" fmla="*/ 139556 h 139689"/>
                  <a:gd name="connsiteX7" fmla="*/ 39847 w 53731"/>
                  <a:gd name="connsiteY7" fmla="*/ 136222 h 139689"/>
                  <a:gd name="connsiteX8" fmla="*/ 53658 w 53731"/>
                  <a:gd name="connsiteY8" fmla="*/ 114029 h 139689"/>
                  <a:gd name="connsiteX9" fmla="*/ 53658 w 53731"/>
                  <a:gd name="connsiteY9" fmla="*/ 89264 h 139689"/>
                  <a:gd name="connsiteX10" fmla="*/ 53658 w 53731"/>
                  <a:gd name="connsiteY10" fmla="*/ 25637 h 139689"/>
                  <a:gd name="connsiteX11" fmla="*/ 51467 w 53731"/>
                  <a:gd name="connsiteY11" fmla="*/ 14874 h 139689"/>
                  <a:gd name="connsiteX12" fmla="*/ 21940 w 53731"/>
                  <a:gd name="connsiteY12" fmla="*/ 395 h 139689"/>
                  <a:gd name="connsiteX13" fmla="*/ 39370 w 53731"/>
                  <a:gd name="connsiteY13" fmla="*/ 89550 h 139689"/>
                  <a:gd name="connsiteX14" fmla="*/ 39370 w 53731"/>
                  <a:gd name="connsiteY14" fmla="*/ 114315 h 139689"/>
                  <a:gd name="connsiteX15" fmla="*/ 33370 w 53731"/>
                  <a:gd name="connsiteY15" fmla="*/ 123840 h 139689"/>
                  <a:gd name="connsiteX16" fmla="*/ 19559 w 53731"/>
                  <a:gd name="connsiteY16" fmla="*/ 123840 h 139689"/>
                  <a:gd name="connsiteX17" fmla="*/ 14225 w 53731"/>
                  <a:gd name="connsiteY17" fmla="*/ 114886 h 139689"/>
                  <a:gd name="connsiteX18" fmla="*/ 14225 w 53731"/>
                  <a:gd name="connsiteY18" fmla="*/ 83263 h 139689"/>
                  <a:gd name="connsiteX19" fmla="*/ 14225 w 53731"/>
                  <a:gd name="connsiteY19" fmla="*/ 56117 h 139689"/>
                  <a:gd name="connsiteX20" fmla="*/ 14225 w 53731"/>
                  <a:gd name="connsiteY20" fmla="*/ 24685 h 139689"/>
                  <a:gd name="connsiteX21" fmla="*/ 23750 w 53731"/>
                  <a:gd name="connsiteY21" fmla="*/ 14588 h 139689"/>
                  <a:gd name="connsiteX22" fmla="*/ 26417 w 53731"/>
                  <a:gd name="connsiteY22" fmla="*/ 14588 h 139689"/>
                  <a:gd name="connsiteX23" fmla="*/ 37942 w 53731"/>
                  <a:gd name="connsiteY23" fmla="*/ 21065 h 139689"/>
                  <a:gd name="connsiteX24" fmla="*/ 38989 w 53731"/>
                  <a:gd name="connsiteY24" fmla="*/ 26208 h 139689"/>
                  <a:gd name="connsiteX25" fmla="*/ 39370 w 53731"/>
                  <a:gd name="connsiteY25" fmla="*/ 89550 h 139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731" h="139689">
                    <a:moveTo>
                      <a:pt x="21940" y="395"/>
                    </a:moveTo>
                    <a:cubicBezTo>
                      <a:pt x="9729" y="1881"/>
                      <a:pt x="404" y="12016"/>
                      <a:pt x="-63" y="24303"/>
                    </a:cubicBezTo>
                    <a:cubicBezTo>
                      <a:pt x="-63" y="34876"/>
                      <a:pt x="-63" y="45449"/>
                      <a:pt x="-63" y="56022"/>
                    </a:cubicBezTo>
                    <a:lnTo>
                      <a:pt x="-63" y="82787"/>
                    </a:lnTo>
                    <a:cubicBezTo>
                      <a:pt x="-63" y="93455"/>
                      <a:pt x="-63" y="104123"/>
                      <a:pt x="-63" y="114791"/>
                    </a:cubicBezTo>
                    <a:cubicBezTo>
                      <a:pt x="128" y="123459"/>
                      <a:pt x="4823" y="131393"/>
                      <a:pt x="12320" y="135746"/>
                    </a:cubicBezTo>
                    <a:cubicBezTo>
                      <a:pt x="16558" y="138260"/>
                      <a:pt x="21397" y="139585"/>
                      <a:pt x="26321" y="139556"/>
                    </a:cubicBezTo>
                    <a:cubicBezTo>
                      <a:pt x="31036" y="139575"/>
                      <a:pt x="35684" y="138432"/>
                      <a:pt x="39847" y="136222"/>
                    </a:cubicBezTo>
                    <a:cubicBezTo>
                      <a:pt x="48496" y="132279"/>
                      <a:pt x="53944" y="123535"/>
                      <a:pt x="53658" y="114029"/>
                    </a:cubicBezTo>
                    <a:lnTo>
                      <a:pt x="53658" y="89264"/>
                    </a:lnTo>
                    <a:cubicBezTo>
                      <a:pt x="53658" y="67995"/>
                      <a:pt x="53658" y="46782"/>
                      <a:pt x="53658" y="25637"/>
                    </a:cubicBezTo>
                    <a:cubicBezTo>
                      <a:pt x="53658" y="21941"/>
                      <a:pt x="52915" y="18274"/>
                      <a:pt x="51467" y="14874"/>
                    </a:cubicBezTo>
                    <a:cubicBezTo>
                      <a:pt x="46029" y="3929"/>
                      <a:pt x="33922" y="-2004"/>
                      <a:pt x="21940" y="395"/>
                    </a:cubicBezTo>
                    <a:close/>
                    <a:moveTo>
                      <a:pt x="39370" y="89550"/>
                    </a:moveTo>
                    <a:lnTo>
                      <a:pt x="39370" y="114315"/>
                    </a:lnTo>
                    <a:cubicBezTo>
                      <a:pt x="39666" y="118458"/>
                      <a:pt x="37237" y="122316"/>
                      <a:pt x="33370" y="123840"/>
                    </a:cubicBezTo>
                    <a:cubicBezTo>
                      <a:pt x="29074" y="126230"/>
                      <a:pt x="23854" y="126230"/>
                      <a:pt x="19559" y="123840"/>
                    </a:cubicBezTo>
                    <a:cubicBezTo>
                      <a:pt x="16349" y="121982"/>
                      <a:pt x="14320" y="118591"/>
                      <a:pt x="14225" y="114886"/>
                    </a:cubicBezTo>
                    <a:cubicBezTo>
                      <a:pt x="14225" y="104313"/>
                      <a:pt x="14225" y="93836"/>
                      <a:pt x="14225" y="83263"/>
                    </a:cubicBezTo>
                    <a:lnTo>
                      <a:pt x="14225" y="56117"/>
                    </a:lnTo>
                    <a:cubicBezTo>
                      <a:pt x="14225" y="45639"/>
                      <a:pt x="14225" y="35162"/>
                      <a:pt x="14225" y="24685"/>
                    </a:cubicBezTo>
                    <a:cubicBezTo>
                      <a:pt x="14472" y="19436"/>
                      <a:pt x="18520" y="15150"/>
                      <a:pt x="23750" y="14588"/>
                    </a:cubicBezTo>
                    <a:lnTo>
                      <a:pt x="26417" y="14588"/>
                    </a:lnTo>
                    <a:cubicBezTo>
                      <a:pt x="31208" y="14245"/>
                      <a:pt x="35742" y="16798"/>
                      <a:pt x="37942" y="21065"/>
                    </a:cubicBezTo>
                    <a:cubicBezTo>
                      <a:pt x="38618" y="22693"/>
                      <a:pt x="38971" y="24446"/>
                      <a:pt x="38989" y="26208"/>
                    </a:cubicBezTo>
                    <a:cubicBezTo>
                      <a:pt x="39466" y="47163"/>
                      <a:pt x="39466" y="68309"/>
                      <a:pt x="39370" y="8955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A5AD7005-4F59-4E04-ACED-D7A687C06A94}"/>
                  </a:ext>
                </a:extLst>
              </p:cNvPr>
              <p:cNvSpPr/>
              <p:nvPr/>
            </p:nvSpPr>
            <p:spPr>
              <a:xfrm>
                <a:off x="4664880" y="5182619"/>
                <a:ext cx="53798" cy="140119"/>
              </a:xfrm>
              <a:custGeom>
                <a:avLst/>
                <a:gdLst>
                  <a:gd name="connsiteX0" fmla="*/ 53673 w 53798"/>
                  <a:gd name="connsiteY0" fmla="*/ 27011 h 140119"/>
                  <a:gd name="connsiteX1" fmla="*/ 50529 w 53798"/>
                  <a:gd name="connsiteY1" fmla="*/ 13390 h 140119"/>
                  <a:gd name="connsiteX2" fmla="*/ 20811 w 53798"/>
                  <a:gd name="connsiteY2" fmla="*/ 626 h 140119"/>
                  <a:gd name="connsiteX3" fmla="*/ -48 w 53798"/>
                  <a:gd name="connsiteY3" fmla="*/ 25868 h 140119"/>
                  <a:gd name="connsiteX4" fmla="*/ -48 w 53798"/>
                  <a:gd name="connsiteY4" fmla="*/ 112926 h 140119"/>
                  <a:gd name="connsiteX5" fmla="*/ 25269 w 53798"/>
                  <a:gd name="connsiteY5" fmla="*/ 139968 h 140119"/>
                  <a:gd name="connsiteX6" fmla="*/ 25955 w 53798"/>
                  <a:gd name="connsiteY6" fmla="*/ 139977 h 140119"/>
                  <a:gd name="connsiteX7" fmla="*/ 26622 w 53798"/>
                  <a:gd name="connsiteY7" fmla="*/ 139977 h 140119"/>
                  <a:gd name="connsiteX8" fmla="*/ 45672 w 53798"/>
                  <a:gd name="connsiteY8" fmla="*/ 132738 h 140119"/>
                  <a:gd name="connsiteX9" fmla="*/ 53577 w 53798"/>
                  <a:gd name="connsiteY9" fmla="*/ 113021 h 140119"/>
                  <a:gd name="connsiteX10" fmla="*/ 53577 w 53798"/>
                  <a:gd name="connsiteY10" fmla="*/ 83208 h 140119"/>
                  <a:gd name="connsiteX11" fmla="*/ 53577 w 53798"/>
                  <a:gd name="connsiteY11" fmla="*/ 58634 h 140119"/>
                  <a:gd name="connsiteX12" fmla="*/ 53673 w 53798"/>
                  <a:gd name="connsiteY12" fmla="*/ 27011 h 140119"/>
                  <a:gd name="connsiteX13" fmla="*/ 39481 w 53798"/>
                  <a:gd name="connsiteY13" fmla="*/ 82827 h 140119"/>
                  <a:gd name="connsiteX14" fmla="*/ 39481 w 53798"/>
                  <a:gd name="connsiteY14" fmla="*/ 112545 h 140119"/>
                  <a:gd name="connsiteX15" fmla="*/ 35861 w 53798"/>
                  <a:gd name="connsiteY15" fmla="*/ 122070 h 140119"/>
                  <a:gd name="connsiteX16" fmla="*/ 26812 w 53798"/>
                  <a:gd name="connsiteY16" fmla="*/ 125309 h 140119"/>
                  <a:gd name="connsiteX17" fmla="*/ 14325 w 53798"/>
                  <a:gd name="connsiteY17" fmla="*/ 114012 h 140119"/>
                  <a:gd name="connsiteX18" fmla="*/ 14334 w 53798"/>
                  <a:gd name="connsiteY18" fmla="*/ 112640 h 140119"/>
                  <a:gd name="connsiteX19" fmla="*/ 14334 w 53798"/>
                  <a:gd name="connsiteY19" fmla="*/ 25582 h 140119"/>
                  <a:gd name="connsiteX20" fmla="*/ 23859 w 53798"/>
                  <a:gd name="connsiteY20" fmla="*/ 14342 h 140119"/>
                  <a:gd name="connsiteX21" fmla="*/ 27193 w 53798"/>
                  <a:gd name="connsiteY21" fmla="*/ 14342 h 140119"/>
                  <a:gd name="connsiteX22" fmla="*/ 38052 w 53798"/>
                  <a:gd name="connsiteY22" fmla="*/ 20057 h 140119"/>
                  <a:gd name="connsiteX23" fmla="*/ 39576 w 53798"/>
                  <a:gd name="connsiteY23" fmla="*/ 27392 h 140119"/>
                  <a:gd name="connsiteX24" fmla="*/ 39576 w 53798"/>
                  <a:gd name="connsiteY24" fmla="*/ 58634 h 140119"/>
                  <a:gd name="connsiteX25" fmla="*/ 39576 w 53798"/>
                  <a:gd name="connsiteY25" fmla="*/ 82827 h 140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798" h="140119">
                    <a:moveTo>
                      <a:pt x="53673" y="27011"/>
                    </a:moveTo>
                    <a:cubicBezTo>
                      <a:pt x="53701" y="22286"/>
                      <a:pt x="52625" y="17619"/>
                      <a:pt x="50529" y="13390"/>
                    </a:cubicBezTo>
                    <a:cubicBezTo>
                      <a:pt x="44557" y="3008"/>
                      <a:pt x="32451" y="-2193"/>
                      <a:pt x="20811" y="626"/>
                    </a:cubicBezTo>
                    <a:cubicBezTo>
                      <a:pt x="8562" y="2703"/>
                      <a:pt x="-315" y="13447"/>
                      <a:pt x="-48" y="25868"/>
                    </a:cubicBezTo>
                    <a:cubicBezTo>
                      <a:pt x="-48" y="54919"/>
                      <a:pt x="-48" y="83875"/>
                      <a:pt x="-48" y="112926"/>
                    </a:cubicBezTo>
                    <a:cubicBezTo>
                      <a:pt x="-525" y="127385"/>
                      <a:pt x="10810" y="139491"/>
                      <a:pt x="25269" y="139968"/>
                    </a:cubicBezTo>
                    <a:cubicBezTo>
                      <a:pt x="25498" y="139968"/>
                      <a:pt x="25726" y="139977"/>
                      <a:pt x="25955" y="139977"/>
                    </a:cubicBezTo>
                    <a:lnTo>
                      <a:pt x="26622" y="139977"/>
                    </a:lnTo>
                    <a:cubicBezTo>
                      <a:pt x="33680" y="140158"/>
                      <a:pt x="40519" y="137558"/>
                      <a:pt x="45672" y="132738"/>
                    </a:cubicBezTo>
                    <a:cubicBezTo>
                      <a:pt x="50863" y="127509"/>
                      <a:pt x="53720" y="120393"/>
                      <a:pt x="53577" y="113021"/>
                    </a:cubicBezTo>
                    <a:cubicBezTo>
                      <a:pt x="53577" y="103496"/>
                      <a:pt x="53577" y="93114"/>
                      <a:pt x="53577" y="83208"/>
                    </a:cubicBezTo>
                    <a:lnTo>
                      <a:pt x="53577" y="58634"/>
                    </a:lnTo>
                    <a:cubicBezTo>
                      <a:pt x="53768" y="48061"/>
                      <a:pt x="53768" y="37583"/>
                      <a:pt x="53673" y="27011"/>
                    </a:cubicBezTo>
                    <a:close/>
                    <a:moveTo>
                      <a:pt x="39481" y="82827"/>
                    </a:moveTo>
                    <a:cubicBezTo>
                      <a:pt x="39481" y="92352"/>
                      <a:pt x="39481" y="102639"/>
                      <a:pt x="39481" y="112545"/>
                    </a:cubicBezTo>
                    <a:cubicBezTo>
                      <a:pt x="39661" y="116088"/>
                      <a:pt x="38347" y="119546"/>
                      <a:pt x="35861" y="122070"/>
                    </a:cubicBezTo>
                    <a:cubicBezTo>
                      <a:pt x="33451" y="124394"/>
                      <a:pt x="30156" y="125575"/>
                      <a:pt x="26812" y="125309"/>
                    </a:cubicBezTo>
                    <a:cubicBezTo>
                      <a:pt x="20249" y="125642"/>
                      <a:pt x="14658" y="120584"/>
                      <a:pt x="14325" y="114012"/>
                    </a:cubicBezTo>
                    <a:cubicBezTo>
                      <a:pt x="14296" y="113555"/>
                      <a:pt x="14306" y="113097"/>
                      <a:pt x="14334" y="112640"/>
                    </a:cubicBezTo>
                    <a:cubicBezTo>
                      <a:pt x="14334" y="84065"/>
                      <a:pt x="14334" y="54633"/>
                      <a:pt x="14334" y="25582"/>
                    </a:cubicBezTo>
                    <a:cubicBezTo>
                      <a:pt x="14096" y="19924"/>
                      <a:pt x="18240" y="15028"/>
                      <a:pt x="23859" y="14342"/>
                    </a:cubicBezTo>
                    <a:cubicBezTo>
                      <a:pt x="24964" y="14247"/>
                      <a:pt x="26088" y="14247"/>
                      <a:pt x="27193" y="14342"/>
                    </a:cubicBezTo>
                    <a:cubicBezTo>
                      <a:pt x="31584" y="14114"/>
                      <a:pt x="35756" y="16304"/>
                      <a:pt x="38052" y="20057"/>
                    </a:cubicBezTo>
                    <a:cubicBezTo>
                      <a:pt x="39080" y="22362"/>
                      <a:pt x="39604" y="24867"/>
                      <a:pt x="39576" y="27392"/>
                    </a:cubicBezTo>
                    <a:cubicBezTo>
                      <a:pt x="39576" y="37774"/>
                      <a:pt x="39576" y="48251"/>
                      <a:pt x="39576" y="58634"/>
                    </a:cubicBezTo>
                    <a:lnTo>
                      <a:pt x="39576" y="8282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ECA52F3-A063-4840-9837-84F884E0DC1B}"/>
                  </a:ext>
                </a:extLst>
              </p:cNvPr>
              <p:cNvSpPr/>
              <p:nvPr/>
            </p:nvSpPr>
            <p:spPr>
              <a:xfrm>
                <a:off x="4744333" y="5182685"/>
                <a:ext cx="53626" cy="140056"/>
              </a:xfrm>
              <a:custGeom>
                <a:avLst/>
                <a:gdLst>
                  <a:gd name="connsiteX0" fmla="*/ 20702 w 53626"/>
                  <a:gd name="connsiteY0" fmla="*/ 560 h 140056"/>
                  <a:gd name="connsiteX1" fmla="*/ -63 w 53626"/>
                  <a:gd name="connsiteY1" fmla="*/ 24277 h 140056"/>
                  <a:gd name="connsiteX2" fmla="*/ -63 w 53626"/>
                  <a:gd name="connsiteY2" fmla="*/ 55805 h 140056"/>
                  <a:gd name="connsiteX3" fmla="*/ -63 w 53626"/>
                  <a:gd name="connsiteY3" fmla="*/ 81047 h 140056"/>
                  <a:gd name="connsiteX4" fmla="*/ -63 w 53626"/>
                  <a:gd name="connsiteY4" fmla="*/ 112955 h 140056"/>
                  <a:gd name="connsiteX5" fmla="*/ 2795 w 53626"/>
                  <a:gd name="connsiteY5" fmla="*/ 125910 h 140056"/>
                  <a:gd name="connsiteX6" fmla="*/ 26703 w 53626"/>
                  <a:gd name="connsiteY6" fmla="*/ 139816 h 140056"/>
                  <a:gd name="connsiteX7" fmla="*/ 31560 w 53626"/>
                  <a:gd name="connsiteY7" fmla="*/ 139816 h 140056"/>
                  <a:gd name="connsiteX8" fmla="*/ 53563 w 53626"/>
                  <a:gd name="connsiteY8" fmla="*/ 115241 h 140056"/>
                  <a:gd name="connsiteX9" fmla="*/ 53563 w 53626"/>
                  <a:gd name="connsiteY9" fmla="*/ 26087 h 140056"/>
                  <a:gd name="connsiteX10" fmla="*/ 49944 w 53626"/>
                  <a:gd name="connsiteY10" fmla="*/ 12847 h 140056"/>
                  <a:gd name="connsiteX11" fmla="*/ 20702 w 53626"/>
                  <a:gd name="connsiteY11" fmla="*/ 560 h 140056"/>
                  <a:gd name="connsiteX12" fmla="*/ 39276 w 53626"/>
                  <a:gd name="connsiteY12" fmla="*/ 114860 h 140056"/>
                  <a:gd name="connsiteX13" fmla="*/ 28989 w 53626"/>
                  <a:gd name="connsiteY13" fmla="*/ 125433 h 140056"/>
                  <a:gd name="connsiteX14" fmla="*/ 15559 w 53626"/>
                  <a:gd name="connsiteY14" fmla="*/ 119623 h 140056"/>
                  <a:gd name="connsiteX15" fmla="*/ 14225 w 53626"/>
                  <a:gd name="connsiteY15" fmla="*/ 112860 h 140056"/>
                  <a:gd name="connsiteX16" fmla="*/ 14225 w 53626"/>
                  <a:gd name="connsiteY16" fmla="*/ 81142 h 140056"/>
                  <a:gd name="connsiteX17" fmla="*/ 14225 w 53626"/>
                  <a:gd name="connsiteY17" fmla="*/ 55901 h 140056"/>
                  <a:gd name="connsiteX18" fmla="*/ 14225 w 53626"/>
                  <a:gd name="connsiteY18" fmla="*/ 24659 h 140056"/>
                  <a:gd name="connsiteX19" fmla="*/ 23750 w 53626"/>
                  <a:gd name="connsiteY19" fmla="*/ 15134 h 140056"/>
                  <a:gd name="connsiteX20" fmla="*/ 37752 w 53626"/>
                  <a:gd name="connsiteY20" fmla="*/ 20086 h 140056"/>
                  <a:gd name="connsiteX21" fmla="*/ 39466 w 53626"/>
                  <a:gd name="connsiteY21" fmla="*/ 26373 h 140056"/>
                  <a:gd name="connsiteX22" fmla="*/ 39276 w 53626"/>
                  <a:gd name="connsiteY22" fmla="*/ 114765 h 140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3626" h="140056">
                    <a:moveTo>
                      <a:pt x="20702" y="560"/>
                    </a:moveTo>
                    <a:cubicBezTo>
                      <a:pt x="9034" y="2542"/>
                      <a:pt x="357" y="12447"/>
                      <a:pt x="-63" y="24277"/>
                    </a:cubicBezTo>
                    <a:cubicBezTo>
                      <a:pt x="-63" y="34850"/>
                      <a:pt x="-63" y="45328"/>
                      <a:pt x="-63" y="55805"/>
                    </a:cubicBezTo>
                    <a:lnTo>
                      <a:pt x="-63" y="81047"/>
                    </a:lnTo>
                    <a:cubicBezTo>
                      <a:pt x="-63" y="91715"/>
                      <a:pt x="-63" y="102287"/>
                      <a:pt x="-63" y="112955"/>
                    </a:cubicBezTo>
                    <a:cubicBezTo>
                      <a:pt x="-81" y="117432"/>
                      <a:pt x="890" y="121852"/>
                      <a:pt x="2795" y="125910"/>
                    </a:cubicBezTo>
                    <a:cubicBezTo>
                      <a:pt x="7567" y="134625"/>
                      <a:pt x="16768" y="139978"/>
                      <a:pt x="26703" y="139816"/>
                    </a:cubicBezTo>
                    <a:cubicBezTo>
                      <a:pt x="28322" y="139959"/>
                      <a:pt x="29941" y="139959"/>
                      <a:pt x="31560" y="139816"/>
                    </a:cubicBezTo>
                    <a:cubicBezTo>
                      <a:pt x="43991" y="138254"/>
                      <a:pt x="53373" y="127766"/>
                      <a:pt x="53563" y="115241"/>
                    </a:cubicBezTo>
                    <a:cubicBezTo>
                      <a:pt x="53563" y="85523"/>
                      <a:pt x="53563" y="55805"/>
                      <a:pt x="53563" y="26087"/>
                    </a:cubicBezTo>
                    <a:cubicBezTo>
                      <a:pt x="53535" y="21429"/>
                      <a:pt x="52287" y="16867"/>
                      <a:pt x="49944" y="12847"/>
                    </a:cubicBezTo>
                    <a:cubicBezTo>
                      <a:pt x="43848" y="2894"/>
                      <a:pt x="32075" y="-2059"/>
                      <a:pt x="20702" y="560"/>
                    </a:cubicBezTo>
                    <a:close/>
                    <a:moveTo>
                      <a:pt x="39276" y="114860"/>
                    </a:moveTo>
                    <a:cubicBezTo>
                      <a:pt x="39047" y="120490"/>
                      <a:pt x="34609" y="125052"/>
                      <a:pt x="28989" y="125433"/>
                    </a:cubicBezTo>
                    <a:cubicBezTo>
                      <a:pt x="23750" y="126395"/>
                      <a:pt x="18445" y="124100"/>
                      <a:pt x="15559" y="119623"/>
                    </a:cubicBezTo>
                    <a:cubicBezTo>
                      <a:pt x="14625" y="117489"/>
                      <a:pt x="14168" y="115184"/>
                      <a:pt x="14225" y="112860"/>
                    </a:cubicBezTo>
                    <a:cubicBezTo>
                      <a:pt x="14225" y="102287"/>
                      <a:pt x="14225" y="91715"/>
                      <a:pt x="14225" y="81142"/>
                    </a:cubicBezTo>
                    <a:lnTo>
                      <a:pt x="14225" y="55901"/>
                    </a:lnTo>
                    <a:cubicBezTo>
                      <a:pt x="14225" y="45519"/>
                      <a:pt x="14225" y="35041"/>
                      <a:pt x="14225" y="24659"/>
                    </a:cubicBezTo>
                    <a:cubicBezTo>
                      <a:pt x="14739" y="19629"/>
                      <a:pt x="18721" y="15648"/>
                      <a:pt x="23750" y="15134"/>
                    </a:cubicBezTo>
                    <a:cubicBezTo>
                      <a:pt x="28998" y="13676"/>
                      <a:pt x="34589" y="15658"/>
                      <a:pt x="37752" y="20086"/>
                    </a:cubicBezTo>
                    <a:cubicBezTo>
                      <a:pt x="38818" y="22020"/>
                      <a:pt x="39400" y="24173"/>
                      <a:pt x="39466" y="26373"/>
                    </a:cubicBezTo>
                    <a:cubicBezTo>
                      <a:pt x="39466" y="55424"/>
                      <a:pt x="39466" y="85142"/>
                      <a:pt x="39276" y="1147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8393B7FC-FCB2-4846-9B48-3D16A7BC0802}"/>
                  </a:ext>
                </a:extLst>
              </p:cNvPr>
              <p:cNvSpPr/>
              <p:nvPr/>
            </p:nvSpPr>
            <p:spPr>
              <a:xfrm>
                <a:off x="4823576" y="5182802"/>
                <a:ext cx="53735" cy="140024"/>
              </a:xfrm>
              <a:custGeom>
                <a:avLst/>
                <a:gdLst>
                  <a:gd name="connsiteX0" fmla="*/ 26613 w 53735"/>
                  <a:gd name="connsiteY0" fmla="*/ -128 h 140024"/>
                  <a:gd name="connsiteX1" fmla="*/ 7563 w 53735"/>
                  <a:gd name="connsiteY1" fmla="*/ 7302 h 140024"/>
                  <a:gd name="connsiteX2" fmla="*/ -58 w 53735"/>
                  <a:gd name="connsiteY2" fmla="*/ 26352 h 140024"/>
                  <a:gd name="connsiteX3" fmla="*/ -58 w 53735"/>
                  <a:gd name="connsiteY3" fmla="*/ 56546 h 140024"/>
                  <a:gd name="connsiteX4" fmla="*/ -58 w 53735"/>
                  <a:gd name="connsiteY4" fmla="*/ 82644 h 140024"/>
                  <a:gd name="connsiteX5" fmla="*/ -58 w 53735"/>
                  <a:gd name="connsiteY5" fmla="*/ 114268 h 140024"/>
                  <a:gd name="connsiteX6" fmla="*/ 17278 w 53735"/>
                  <a:gd name="connsiteY6" fmla="*/ 138175 h 140024"/>
                  <a:gd name="connsiteX7" fmla="*/ 27279 w 53735"/>
                  <a:gd name="connsiteY7" fmla="*/ 139890 h 140024"/>
                  <a:gd name="connsiteX8" fmla="*/ 42710 w 53735"/>
                  <a:gd name="connsiteY8" fmla="*/ 135032 h 140024"/>
                  <a:gd name="connsiteX9" fmla="*/ 53664 w 53735"/>
                  <a:gd name="connsiteY9" fmla="*/ 113696 h 140024"/>
                  <a:gd name="connsiteX10" fmla="*/ 53664 w 53735"/>
                  <a:gd name="connsiteY10" fmla="*/ 26542 h 140024"/>
                  <a:gd name="connsiteX11" fmla="*/ 28556 w 53735"/>
                  <a:gd name="connsiteY11" fmla="*/ 44 h 140024"/>
                  <a:gd name="connsiteX12" fmla="*/ 26708 w 53735"/>
                  <a:gd name="connsiteY12" fmla="*/ 63 h 140024"/>
                  <a:gd name="connsiteX13" fmla="*/ 39566 w 53735"/>
                  <a:gd name="connsiteY13" fmla="*/ 26352 h 140024"/>
                  <a:gd name="connsiteX14" fmla="*/ 39566 w 53735"/>
                  <a:gd name="connsiteY14" fmla="*/ 113410 h 140024"/>
                  <a:gd name="connsiteX15" fmla="*/ 34709 w 53735"/>
                  <a:gd name="connsiteY15" fmla="*/ 122935 h 140024"/>
                  <a:gd name="connsiteX16" fmla="*/ 22136 w 53735"/>
                  <a:gd name="connsiteY16" fmla="*/ 124173 h 140024"/>
                  <a:gd name="connsiteX17" fmla="*/ 14421 w 53735"/>
                  <a:gd name="connsiteY17" fmla="*/ 113696 h 140024"/>
                  <a:gd name="connsiteX18" fmla="*/ 14421 w 53735"/>
                  <a:gd name="connsiteY18" fmla="*/ 82168 h 140024"/>
                  <a:gd name="connsiteX19" fmla="*/ 14421 w 53735"/>
                  <a:gd name="connsiteY19" fmla="*/ 61689 h 140024"/>
                  <a:gd name="connsiteX20" fmla="*/ 14421 w 53735"/>
                  <a:gd name="connsiteY20" fmla="*/ 61689 h 140024"/>
                  <a:gd name="connsiteX21" fmla="*/ 14421 w 53735"/>
                  <a:gd name="connsiteY21" fmla="*/ 56165 h 140024"/>
                  <a:gd name="connsiteX22" fmla="*/ 14421 w 53735"/>
                  <a:gd name="connsiteY22" fmla="*/ 26066 h 140024"/>
                  <a:gd name="connsiteX23" fmla="*/ 17754 w 53735"/>
                  <a:gd name="connsiteY23" fmla="*/ 17208 h 140024"/>
                  <a:gd name="connsiteX24" fmla="*/ 27279 w 53735"/>
                  <a:gd name="connsiteY24" fmla="*/ 13874 h 140024"/>
                  <a:gd name="connsiteX25" fmla="*/ 39576 w 53735"/>
                  <a:gd name="connsiteY25" fmla="*/ 24771 h 140024"/>
                  <a:gd name="connsiteX26" fmla="*/ 39566 w 53735"/>
                  <a:gd name="connsiteY26" fmla="*/ 26352 h 14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735" h="140024">
                    <a:moveTo>
                      <a:pt x="26613" y="-128"/>
                    </a:moveTo>
                    <a:cubicBezTo>
                      <a:pt x="19526" y="-271"/>
                      <a:pt x="12677" y="2406"/>
                      <a:pt x="7563" y="7302"/>
                    </a:cubicBezTo>
                    <a:cubicBezTo>
                      <a:pt x="2543" y="12359"/>
                      <a:pt x="-200" y="19237"/>
                      <a:pt x="-58" y="26352"/>
                    </a:cubicBezTo>
                    <a:cubicBezTo>
                      <a:pt x="-58" y="36448"/>
                      <a:pt x="-58" y="46450"/>
                      <a:pt x="-58" y="56546"/>
                    </a:cubicBezTo>
                    <a:lnTo>
                      <a:pt x="-58" y="82644"/>
                    </a:lnTo>
                    <a:cubicBezTo>
                      <a:pt x="-58" y="93217"/>
                      <a:pt x="-58" y="103695"/>
                      <a:pt x="-58" y="114268"/>
                    </a:cubicBezTo>
                    <a:cubicBezTo>
                      <a:pt x="-181" y="125183"/>
                      <a:pt x="6858" y="134899"/>
                      <a:pt x="17278" y="138175"/>
                    </a:cubicBezTo>
                    <a:cubicBezTo>
                      <a:pt x="20498" y="139299"/>
                      <a:pt x="23869" y="139880"/>
                      <a:pt x="27279" y="139890"/>
                    </a:cubicBezTo>
                    <a:cubicBezTo>
                      <a:pt x="32804" y="139937"/>
                      <a:pt x="38204" y="138232"/>
                      <a:pt x="42710" y="135032"/>
                    </a:cubicBezTo>
                    <a:cubicBezTo>
                      <a:pt x="49634" y="130136"/>
                      <a:pt x="53721" y="122173"/>
                      <a:pt x="53664" y="113696"/>
                    </a:cubicBezTo>
                    <a:cubicBezTo>
                      <a:pt x="53664" y="85121"/>
                      <a:pt x="53664" y="55593"/>
                      <a:pt x="53664" y="26542"/>
                    </a:cubicBezTo>
                    <a:cubicBezTo>
                      <a:pt x="54044" y="12293"/>
                      <a:pt x="42805" y="424"/>
                      <a:pt x="28556" y="44"/>
                    </a:cubicBezTo>
                    <a:cubicBezTo>
                      <a:pt x="27936" y="34"/>
                      <a:pt x="27327" y="34"/>
                      <a:pt x="26708" y="63"/>
                    </a:cubicBezTo>
                    <a:close/>
                    <a:moveTo>
                      <a:pt x="39566" y="26352"/>
                    </a:moveTo>
                    <a:cubicBezTo>
                      <a:pt x="39566" y="54927"/>
                      <a:pt x="39566" y="84359"/>
                      <a:pt x="39566" y="113410"/>
                    </a:cubicBezTo>
                    <a:cubicBezTo>
                      <a:pt x="39519" y="117163"/>
                      <a:pt x="37719" y="120687"/>
                      <a:pt x="34709" y="122935"/>
                    </a:cubicBezTo>
                    <a:cubicBezTo>
                      <a:pt x="30966" y="125364"/>
                      <a:pt x="26279" y="125831"/>
                      <a:pt x="22136" y="124173"/>
                    </a:cubicBezTo>
                    <a:cubicBezTo>
                      <a:pt x="17488" y="122830"/>
                      <a:pt x="14316" y="118535"/>
                      <a:pt x="14421" y="113696"/>
                    </a:cubicBezTo>
                    <a:cubicBezTo>
                      <a:pt x="14421" y="103218"/>
                      <a:pt x="14421" y="92646"/>
                      <a:pt x="14421" y="82168"/>
                    </a:cubicBezTo>
                    <a:lnTo>
                      <a:pt x="14421" y="61689"/>
                    </a:lnTo>
                    <a:lnTo>
                      <a:pt x="14421" y="61689"/>
                    </a:lnTo>
                    <a:lnTo>
                      <a:pt x="14421" y="56165"/>
                    </a:lnTo>
                    <a:cubicBezTo>
                      <a:pt x="14421" y="46640"/>
                      <a:pt x="14421" y="36067"/>
                      <a:pt x="14421" y="26066"/>
                    </a:cubicBezTo>
                    <a:cubicBezTo>
                      <a:pt x="14249" y="22780"/>
                      <a:pt x="15459" y="19570"/>
                      <a:pt x="17754" y="17208"/>
                    </a:cubicBezTo>
                    <a:cubicBezTo>
                      <a:pt x="20412" y="14960"/>
                      <a:pt x="23803" y="13769"/>
                      <a:pt x="27279" y="13874"/>
                    </a:cubicBezTo>
                    <a:cubicBezTo>
                      <a:pt x="33690" y="13484"/>
                      <a:pt x="39195" y="18370"/>
                      <a:pt x="39576" y="24771"/>
                    </a:cubicBezTo>
                    <a:cubicBezTo>
                      <a:pt x="39614" y="25294"/>
                      <a:pt x="39605" y="25828"/>
                      <a:pt x="39566" y="263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C24E097-B247-4FF9-86F2-A78C777777CE}"/>
                  </a:ext>
                </a:extLst>
              </p:cNvPr>
              <p:cNvSpPr/>
              <p:nvPr/>
            </p:nvSpPr>
            <p:spPr>
              <a:xfrm>
                <a:off x="4454074" y="4958343"/>
                <a:ext cx="554932" cy="404722"/>
              </a:xfrm>
              <a:custGeom>
                <a:avLst/>
                <a:gdLst>
                  <a:gd name="connsiteX0" fmla="*/ 553563 w 554932"/>
                  <a:gd name="connsiteY0" fmla="*/ 146797 h 404722"/>
                  <a:gd name="connsiteX1" fmla="*/ 518701 w 554932"/>
                  <a:gd name="connsiteY1" fmla="*/ 120222 h 404722"/>
                  <a:gd name="connsiteX2" fmla="*/ 326868 w 554932"/>
                  <a:gd name="connsiteY2" fmla="*/ 120222 h 404722"/>
                  <a:gd name="connsiteX3" fmla="*/ 326868 w 554932"/>
                  <a:gd name="connsiteY3" fmla="*/ 120222 h 404722"/>
                  <a:gd name="connsiteX4" fmla="*/ 316295 w 554932"/>
                  <a:gd name="connsiteY4" fmla="*/ 116127 h 404722"/>
                  <a:gd name="connsiteX5" fmla="*/ 252096 w 554932"/>
                  <a:gd name="connsiteY5" fmla="*/ 107173 h 404722"/>
                  <a:gd name="connsiteX6" fmla="*/ 248477 w 554932"/>
                  <a:gd name="connsiteY6" fmla="*/ 109459 h 404722"/>
                  <a:gd name="connsiteX7" fmla="*/ 234285 w 554932"/>
                  <a:gd name="connsiteY7" fmla="*/ 101458 h 404722"/>
                  <a:gd name="connsiteX8" fmla="*/ 60453 w 554932"/>
                  <a:gd name="connsiteY8" fmla="*/ 3255 h 404722"/>
                  <a:gd name="connsiteX9" fmla="*/ 41403 w 554932"/>
                  <a:gd name="connsiteY9" fmla="*/ 302 h 404722"/>
                  <a:gd name="connsiteX10" fmla="*/ 22353 w 554932"/>
                  <a:gd name="connsiteY10" fmla="*/ 21067 h 404722"/>
                  <a:gd name="connsiteX11" fmla="*/ 37498 w 554932"/>
                  <a:gd name="connsiteY11" fmla="*/ 47260 h 404722"/>
                  <a:gd name="connsiteX12" fmla="*/ 166371 w 554932"/>
                  <a:gd name="connsiteY12" fmla="*/ 120222 h 404722"/>
                  <a:gd name="connsiteX13" fmla="*/ 33021 w 554932"/>
                  <a:gd name="connsiteY13" fmla="*/ 120222 h 404722"/>
                  <a:gd name="connsiteX14" fmla="*/ 256 w 554932"/>
                  <a:gd name="connsiteY14" fmla="*/ 151464 h 404722"/>
                  <a:gd name="connsiteX15" fmla="*/ 8637 w 554932"/>
                  <a:gd name="connsiteY15" fmla="*/ 179468 h 404722"/>
                  <a:gd name="connsiteX16" fmla="*/ 37212 w 554932"/>
                  <a:gd name="connsiteY16" fmla="*/ 191279 h 404722"/>
                  <a:gd name="connsiteX17" fmla="*/ 46071 w 554932"/>
                  <a:gd name="connsiteY17" fmla="*/ 191279 h 404722"/>
                  <a:gd name="connsiteX18" fmla="*/ 46737 w 554932"/>
                  <a:gd name="connsiteY18" fmla="*/ 194613 h 404722"/>
                  <a:gd name="connsiteX19" fmla="*/ 56262 w 554932"/>
                  <a:gd name="connsiteY19" fmla="*/ 234236 h 404722"/>
                  <a:gd name="connsiteX20" fmla="*/ 92076 w 554932"/>
                  <a:gd name="connsiteY20" fmla="*/ 373778 h 404722"/>
                  <a:gd name="connsiteX21" fmla="*/ 131605 w 554932"/>
                  <a:gd name="connsiteY21" fmla="*/ 404448 h 404722"/>
                  <a:gd name="connsiteX22" fmla="*/ 422975 w 554932"/>
                  <a:gd name="connsiteY22" fmla="*/ 404448 h 404722"/>
                  <a:gd name="connsiteX23" fmla="*/ 462694 w 554932"/>
                  <a:gd name="connsiteY23" fmla="*/ 373397 h 404722"/>
                  <a:gd name="connsiteX24" fmla="*/ 494889 w 554932"/>
                  <a:gd name="connsiteY24" fmla="*/ 243857 h 404722"/>
                  <a:gd name="connsiteX25" fmla="*/ 504414 w 554932"/>
                  <a:gd name="connsiteY25" fmla="*/ 204995 h 404722"/>
                  <a:gd name="connsiteX26" fmla="*/ 507843 w 554932"/>
                  <a:gd name="connsiteY26" fmla="*/ 191088 h 404722"/>
                  <a:gd name="connsiteX27" fmla="*/ 518606 w 554932"/>
                  <a:gd name="connsiteY27" fmla="*/ 191088 h 404722"/>
                  <a:gd name="connsiteX28" fmla="*/ 537656 w 554932"/>
                  <a:gd name="connsiteY28" fmla="*/ 186040 h 404722"/>
                  <a:gd name="connsiteX29" fmla="*/ 553563 w 554932"/>
                  <a:gd name="connsiteY29" fmla="*/ 146797 h 404722"/>
                  <a:gd name="connsiteX30" fmla="*/ 45118 w 554932"/>
                  <a:gd name="connsiteY30" fmla="*/ 34973 h 404722"/>
                  <a:gd name="connsiteX31" fmla="*/ 37117 w 554932"/>
                  <a:gd name="connsiteY31" fmla="*/ 22686 h 404722"/>
                  <a:gd name="connsiteX32" fmla="*/ 43880 w 554932"/>
                  <a:gd name="connsiteY32" fmla="*/ 14495 h 404722"/>
                  <a:gd name="connsiteX33" fmla="*/ 46357 w 554932"/>
                  <a:gd name="connsiteY33" fmla="*/ 14495 h 404722"/>
                  <a:gd name="connsiteX34" fmla="*/ 53310 w 554932"/>
                  <a:gd name="connsiteY34" fmla="*/ 16019 h 404722"/>
                  <a:gd name="connsiteX35" fmla="*/ 227141 w 554932"/>
                  <a:gd name="connsiteY35" fmla="*/ 114221 h 404722"/>
                  <a:gd name="connsiteX36" fmla="*/ 228189 w 554932"/>
                  <a:gd name="connsiteY36" fmla="*/ 114793 h 404722"/>
                  <a:gd name="connsiteX37" fmla="*/ 247239 w 554932"/>
                  <a:gd name="connsiteY37" fmla="*/ 125652 h 404722"/>
                  <a:gd name="connsiteX38" fmla="*/ 280386 w 554932"/>
                  <a:gd name="connsiteY38" fmla="*/ 144702 h 404722"/>
                  <a:gd name="connsiteX39" fmla="*/ 286672 w 554932"/>
                  <a:gd name="connsiteY39" fmla="*/ 154227 h 404722"/>
                  <a:gd name="connsiteX40" fmla="*/ 282005 w 554932"/>
                  <a:gd name="connsiteY40" fmla="*/ 163085 h 404722"/>
                  <a:gd name="connsiteX41" fmla="*/ 271908 w 554932"/>
                  <a:gd name="connsiteY41" fmla="*/ 163085 h 404722"/>
                  <a:gd name="connsiteX42" fmla="*/ 248572 w 554932"/>
                  <a:gd name="connsiteY42" fmla="*/ 150131 h 404722"/>
                  <a:gd name="connsiteX43" fmla="*/ 239047 w 554932"/>
                  <a:gd name="connsiteY43" fmla="*/ 144702 h 404722"/>
                  <a:gd name="connsiteX44" fmla="*/ 215140 w 554932"/>
                  <a:gd name="connsiteY44" fmla="*/ 131081 h 404722"/>
                  <a:gd name="connsiteX45" fmla="*/ 193137 w 554932"/>
                  <a:gd name="connsiteY45" fmla="*/ 118698 h 404722"/>
                  <a:gd name="connsiteX46" fmla="*/ 186374 w 554932"/>
                  <a:gd name="connsiteY46" fmla="*/ 114888 h 404722"/>
                  <a:gd name="connsiteX47" fmla="*/ 45118 w 554932"/>
                  <a:gd name="connsiteY47" fmla="*/ 34973 h 404722"/>
                  <a:gd name="connsiteX48" fmla="*/ 490507 w 554932"/>
                  <a:gd name="connsiteY48" fmla="*/ 202328 h 404722"/>
                  <a:gd name="connsiteX49" fmla="*/ 480982 w 554932"/>
                  <a:gd name="connsiteY49" fmla="*/ 241190 h 404722"/>
                  <a:gd name="connsiteX50" fmla="*/ 448883 w 554932"/>
                  <a:gd name="connsiteY50" fmla="*/ 370730 h 404722"/>
                  <a:gd name="connsiteX51" fmla="*/ 422975 w 554932"/>
                  <a:gd name="connsiteY51" fmla="*/ 390923 h 404722"/>
                  <a:gd name="connsiteX52" fmla="*/ 131986 w 554932"/>
                  <a:gd name="connsiteY52" fmla="*/ 390923 h 404722"/>
                  <a:gd name="connsiteX53" fmla="*/ 106269 w 554932"/>
                  <a:gd name="connsiteY53" fmla="*/ 371110 h 404722"/>
                  <a:gd name="connsiteX54" fmla="*/ 71312 w 554932"/>
                  <a:gd name="connsiteY54" fmla="*/ 230903 h 404722"/>
                  <a:gd name="connsiteX55" fmla="*/ 61787 w 554932"/>
                  <a:gd name="connsiteY55" fmla="*/ 191469 h 404722"/>
                  <a:gd name="connsiteX56" fmla="*/ 118937 w 554932"/>
                  <a:gd name="connsiteY56" fmla="*/ 191469 h 404722"/>
                  <a:gd name="connsiteX57" fmla="*/ 231903 w 554932"/>
                  <a:gd name="connsiteY57" fmla="*/ 191469 h 404722"/>
                  <a:gd name="connsiteX58" fmla="*/ 236857 w 554932"/>
                  <a:gd name="connsiteY58" fmla="*/ 193184 h 404722"/>
                  <a:gd name="connsiteX59" fmla="*/ 278100 w 554932"/>
                  <a:gd name="connsiteY59" fmla="*/ 212234 h 404722"/>
                  <a:gd name="connsiteX60" fmla="*/ 278100 w 554932"/>
                  <a:gd name="connsiteY60" fmla="*/ 212234 h 404722"/>
                  <a:gd name="connsiteX61" fmla="*/ 319057 w 554932"/>
                  <a:gd name="connsiteY61" fmla="*/ 193850 h 404722"/>
                  <a:gd name="connsiteX62" fmla="*/ 322486 w 554932"/>
                  <a:gd name="connsiteY62" fmla="*/ 191945 h 404722"/>
                  <a:gd name="connsiteX63" fmla="*/ 362777 w 554932"/>
                  <a:gd name="connsiteY63" fmla="*/ 191374 h 404722"/>
                  <a:gd name="connsiteX64" fmla="*/ 492984 w 554932"/>
                  <a:gd name="connsiteY64" fmla="*/ 191374 h 404722"/>
                  <a:gd name="connsiteX65" fmla="*/ 530703 w 554932"/>
                  <a:gd name="connsiteY65" fmla="*/ 174324 h 404722"/>
                  <a:gd name="connsiteX66" fmla="*/ 518415 w 554932"/>
                  <a:gd name="connsiteY66" fmla="*/ 177563 h 404722"/>
                  <a:gd name="connsiteX67" fmla="*/ 410307 w 554932"/>
                  <a:gd name="connsiteY67" fmla="*/ 177563 h 404722"/>
                  <a:gd name="connsiteX68" fmla="*/ 362682 w 554932"/>
                  <a:gd name="connsiteY68" fmla="*/ 177563 h 404722"/>
                  <a:gd name="connsiteX69" fmla="*/ 321819 w 554932"/>
                  <a:gd name="connsiteY69" fmla="*/ 178134 h 404722"/>
                  <a:gd name="connsiteX70" fmla="*/ 308675 w 554932"/>
                  <a:gd name="connsiteY70" fmla="*/ 184325 h 404722"/>
                  <a:gd name="connsiteX71" fmla="*/ 278004 w 554932"/>
                  <a:gd name="connsiteY71" fmla="*/ 198423 h 404722"/>
                  <a:gd name="connsiteX72" fmla="*/ 278004 w 554932"/>
                  <a:gd name="connsiteY72" fmla="*/ 198423 h 404722"/>
                  <a:gd name="connsiteX73" fmla="*/ 246286 w 554932"/>
                  <a:gd name="connsiteY73" fmla="*/ 183278 h 404722"/>
                  <a:gd name="connsiteX74" fmla="*/ 231237 w 554932"/>
                  <a:gd name="connsiteY74" fmla="*/ 177277 h 404722"/>
                  <a:gd name="connsiteX75" fmla="*/ 118175 w 554932"/>
                  <a:gd name="connsiteY75" fmla="*/ 177277 h 404722"/>
                  <a:gd name="connsiteX76" fmla="*/ 37784 w 554932"/>
                  <a:gd name="connsiteY76" fmla="*/ 177277 h 404722"/>
                  <a:gd name="connsiteX77" fmla="*/ 19401 w 554932"/>
                  <a:gd name="connsiteY77" fmla="*/ 170229 h 404722"/>
                  <a:gd name="connsiteX78" fmla="*/ 14638 w 554932"/>
                  <a:gd name="connsiteY78" fmla="*/ 153179 h 404722"/>
                  <a:gd name="connsiteX79" fmla="*/ 33688 w 554932"/>
                  <a:gd name="connsiteY79" fmla="*/ 134795 h 404722"/>
                  <a:gd name="connsiteX80" fmla="*/ 100363 w 554932"/>
                  <a:gd name="connsiteY80" fmla="*/ 134795 h 404722"/>
                  <a:gd name="connsiteX81" fmla="*/ 175611 w 554932"/>
                  <a:gd name="connsiteY81" fmla="*/ 134795 h 404722"/>
                  <a:gd name="connsiteX82" fmla="*/ 175611 w 554932"/>
                  <a:gd name="connsiteY82" fmla="*/ 134795 h 404722"/>
                  <a:gd name="connsiteX83" fmla="*/ 190565 w 554932"/>
                  <a:gd name="connsiteY83" fmla="*/ 133843 h 404722"/>
                  <a:gd name="connsiteX84" fmla="*/ 232189 w 554932"/>
                  <a:gd name="connsiteY84" fmla="*/ 157370 h 404722"/>
                  <a:gd name="connsiteX85" fmla="*/ 241714 w 554932"/>
                  <a:gd name="connsiteY85" fmla="*/ 162799 h 404722"/>
                  <a:gd name="connsiteX86" fmla="*/ 265812 w 554932"/>
                  <a:gd name="connsiteY86" fmla="*/ 176134 h 404722"/>
                  <a:gd name="connsiteX87" fmla="*/ 277242 w 554932"/>
                  <a:gd name="connsiteY87" fmla="*/ 178991 h 404722"/>
                  <a:gd name="connsiteX88" fmla="*/ 289815 w 554932"/>
                  <a:gd name="connsiteY88" fmla="*/ 175372 h 404722"/>
                  <a:gd name="connsiteX89" fmla="*/ 301245 w 554932"/>
                  <a:gd name="connsiteY89" fmla="*/ 154227 h 404722"/>
                  <a:gd name="connsiteX90" fmla="*/ 301245 w 554932"/>
                  <a:gd name="connsiteY90" fmla="*/ 154227 h 404722"/>
                  <a:gd name="connsiteX91" fmla="*/ 287720 w 554932"/>
                  <a:gd name="connsiteY91" fmla="*/ 132033 h 404722"/>
                  <a:gd name="connsiteX92" fmla="*/ 262860 w 554932"/>
                  <a:gd name="connsiteY92" fmla="*/ 118032 h 404722"/>
                  <a:gd name="connsiteX93" fmla="*/ 263336 w 554932"/>
                  <a:gd name="connsiteY93" fmla="*/ 117460 h 404722"/>
                  <a:gd name="connsiteX94" fmla="*/ 305913 w 554932"/>
                  <a:gd name="connsiteY94" fmla="*/ 126318 h 404722"/>
                  <a:gd name="connsiteX95" fmla="*/ 326773 w 554932"/>
                  <a:gd name="connsiteY95" fmla="*/ 134795 h 404722"/>
                  <a:gd name="connsiteX96" fmla="*/ 326773 w 554932"/>
                  <a:gd name="connsiteY96" fmla="*/ 134795 h 404722"/>
                  <a:gd name="connsiteX97" fmla="*/ 518511 w 554932"/>
                  <a:gd name="connsiteY97" fmla="*/ 134795 h 404722"/>
                  <a:gd name="connsiteX98" fmla="*/ 540171 w 554932"/>
                  <a:gd name="connsiteY98" fmla="*/ 155998 h 404722"/>
                  <a:gd name="connsiteX99" fmla="*/ 530512 w 554932"/>
                  <a:gd name="connsiteY99" fmla="*/ 174134 h 40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54932" h="404722">
                    <a:moveTo>
                      <a:pt x="553563" y="146797"/>
                    </a:moveTo>
                    <a:cubicBezTo>
                      <a:pt x="549791" y="130738"/>
                      <a:pt x="535179" y="119603"/>
                      <a:pt x="518701" y="120222"/>
                    </a:cubicBezTo>
                    <a:cubicBezTo>
                      <a:pt x="454760" y="120222"/>
                      <a:pt x="390809" y="120222"/>
                      <a:pt x="326868" y="120222"/>
                    </a:cubicBezTo>
                    <a:lnTo>
                      <a:pt x="326868" y="120222"/>
                    </a:lnTo>
                    <a:cubicBezTo>
                      <a:pt x="322886" y="120679"/>
                      <a:pt x="318933" y="119146"/>
                      <a:pt x="316295" y="116127"/>
                    </a:cubicBezTo>
                    <a:cubicBezTo>
                      <a:pt x="299740" y="98267"/>
                      <a:pt x="272909" y="94524"/>
                      <a:pt x="252096" y="107173"/>
                    </a:cubicBezTo>
                    <a:lnTo>
                      <a:pt x="248477" y="109459"/>
                    </a:lnTo>
                    <a:lnTo>
                      <a:pt x="234285" y="101458"/>
                    </a:lnTo>
                    <a:cubicBezTo>
                      <a:pt x="176373" y="68692"/>
                      <a:pt x="118432" y="35955"/>
                      <a:pt x="60453" y="3255"/>
                    </a:cubicBezTo>
                    <a:cubicBezTo>
                      <a:pt x="54596" y="226"/>
                      <a:pt x="47909" y="-812"/>
                      <a:pt x="41403" y="302"/>
                    </a:cubicBezTo>
                    <a:cubicBezTo>
                      <a:pt x="30926" y="1827"/>
                      <a:pt x="22963" y="10504"/>
                      <a:pt x="22353" y="21067"/>
                    </a:cubicBezTo>
                    <a:cubicBezTo>
                      <a:pt x="21125" y="32173"/>
                      <a:pt x="27259" y="42784"/>
                      <a:pt x="37498" y="47260"/>
                    </a:cubicBezTo>
                    <a:cubicBezTo>
                      <a:pt x="80551" y="71521"/>
                      <a:pt x="123509" y="95838"/>
                      <a:pt x="166371" y="120222"/>
                    </a:cubicBezTo>
                    <a:cubicBezTo>
                      <a:pt x="117603" y="120222"/>
                      <a:pt x="75979" y="120222"/>
                      <a:pt x="33021" y="120222"/>
                    </a:cubicBezTo>
                    <a:cubicBezTo>
                      <a:pt x="15800" y="120918"/>
                      <a:pt x="1770" y="134291"/>
                      <a:pt x="256" y="151464"/>
                    </a:cubicBezTo>
                    <a:cubicBezTo>
                      <a:pt x="-1107" y="161570"/>
                      <a:pt x="1941" y="171771"/>
                      <a:pt x="8637" y="179468"/>
                    </a:cubicBezTo>
                    <a:cubicBezTo>
                      <a:pt x="16067" y="187269"/>
                      <a:pt x="26449" y="191555"/>
                      <a:pt x="37212" y="191279"/>
                    </a:cubicBezTo>
                    <a:lnTo>
                      <a:pt x="46071" y="191279"/>
                    </a:lnTo>
                    <a:cubicBezTo>
                      <a:pt x="46071" y="192422"/>
                      <a:pt x="46071" y="193565"/>
                      <a:pt x="46737" y="194613"/>
                    </a:cubicBezTo>
                    <a:lnTo>
                      <a:pt x="56262" y="234236"/>
                    </a:lnTo>
                    <a:cubicBezTo>
                      <a:pt x="68645" y="280909"/>
                      <a:pt x="80580" y="327420"/>
                      <a:pt x="92076" y="373778"/>
                    </a:cubicBezTo>
                    <a:cubicBezTo>
                      <a:pt x="95753" y="392428"/>
                      <a:pt x="112622" y="405525"/>
                      <a:pt x="131605" y="404448"/>
                    </a:cubicBezTo>
                    <a:lnTo>
                      <a:pt x="422975" y="404448"/>
                    </a:lnTo>
                    <a:cubicBezTo>
                      <a:pt x="442311" y="406134"/>
                      <a:pt x="459665" y="392571"/>
                      <a:pt x="462694" y="373397"/>
                    </a:cubicBezTo>
                    <a:cubicBezTo>
                      <a:pt x="473429" y="330277"/>
                      <a:pt x="484154" y="287100"/>
                      <a:pt x="494889" y="243857"/>
                    </a:cubicBezTo>
                    <a:cubicBezTo>
                      <a:pt x="498032" y="231093"/>
                      <a:pt x="501175" y="218234"/>
                      <a:pt x="504414" y="204995"/>
                    </a:cubicBezTo>
                    <a:lnTo>
                      <a:pt x="507843" y="191088"/>
                    </a:lnTo>
                    <a:lnTo>
                      <a:pt x="518606" y="191088"/>
                    </a:lnTo>
                    <a:cubicBezTo>
                      <a:pt x="525274" y="191021"/>
                      <a:pt x="531827" y="189288"/>
                      <a:pt x="537656" y="186040"/>
                    </a:cubicBezTo>
                    <a:cubicBezTo>
                      <a:pt x="551315" y="178134"/>
                      <a:pt x="557858" y="161980"/>
                      <a:pt x="553563" y="146797"/>
                    </a:cubicBezTo>
                    <a:close/>
                    <a:moveTo>
                      <a:pt x="45118" y="34973"/>
                    </a:moveTo>
                    <a:cubicBezTo>
                      <a:pt x="37879" y="30878"/>
                      <a:pt x="36641" y="27068"/>
                      <a:pt x="37117" y="22686"/>
                    </a:cubicBezTo>
                    <a:cubicBezTo>
                      <a:pt x="37593" y="18305"/>
                      <a:pt x="39879" y="15067"/>
                      <a:pt x="43880" y="14495"/>
                    </a:cubicBezTo>
                    <a:cubicBezTo>
                      <a:pt x="44699" y="14400"/>
                      <a:pt x="45537" y="14400"/>
                      <a:pt x="46357" y="14495"/>
                    </a:cubicBezTo>
                    <a:cubicBezTo>
                      <a:pt x="48766" y="14447"/>
                      <a:pt x="51147" y="14971"/>
                      <a:pt x="53310" y="16019"/>
                    </a:cubicBezTo>
                    <a:cubicBezTo>
                      <a:pt x="111288" y="48594"/>
                      <a:pt x="169229" y="81332"/>
                      <a:pt x="227141" y="114221"/>
                    </a:cubicBezTo>
                    <a:lnTo>
                      <a:pt x="228189" y="114793"/>
                    </a:lnTo>
                    <a:lnTo>
                      <a:pt x="247239" y="125652"/>
                    </a:lnTo>
                    <a:lnTo>
                      <a:pt x="280386" y="144702"/>
                    </a:lnTo>
                    <a:cubicBezTo>
                      <a:pt x="284158" y="146378"/>
                      <a:pt x="286615" y="150093"/>
                      <a:pt x="286672" y="154227"/>
                    </a:cubicBezTo>
                    <a:cubicBezTo>
                      <a:pt x="286758" y="157789"/>
                      <a:pt x="284986" y="161142"/>
                      <a:pt x="282005" y="163085"/>
                    </a:cubicBezTo>
                    <a:cubicBezTo>
                      <a:pt x="278890" y="164904"/>
                      <a:pt x="275023" y="164904"/>
                      <a:pt x="271908" y="163085"/>
                    </a:cubicBezTo>
                    <a:cubicBezTo>
                      <a:pt x="264098" y="159084"/>
                      <a:pt x="256192" y="154607"/>
                      <a:pt x="248572" y="150131"/>
                    </a:cubicBezTo>
                    <a:lnTo>
                      <a:pt x="239047" y="144702"/>
                    </a:lnTo>
                    <a:lnTo>
                      <a:pt x="215140" y="131081"/>
                    </a:lnTo>
                    <a:lnTo>
                      <a:pt x="193137" y="118698"/>
                    </a:lnTo>
                    <a:lnTo>
                      <a:pt x="186374" y="114888"/>
                    </a:lnTo>
                    <a:cubicBezTo>
                      <a:pt x="139444" y="88218"/>
                      <a:pt x="92362" y="61577"/>
                      <a:pt x="45118" y="34973"/>
                    </a:cubicBezTo>
                    <a:close/>
                    <a:moveTo>
                      <a:pt x="490507" y="202328"/>
                    </a:moveTo>
                    <a:lnTo>
                      <a:pt x="480982" y="241190"/>
                    </a:lnTo>
                    <a:cubicBezTo>
                      <a:pt x="470314" y="284309"/>
                      <a:pt x="459618" y="327486"/>
                      <a:pt x="448883" y="370730"/>
                    </a:cubicBezTo>
                    <a:cubicBezTo>
                      <a:pt x="447302" y="383455"/>
                      <a:pt x="435700" y="392495"/>
                      <a:pt x="422975" y="390923"/>
                    </a:cubicBezTo>
                    <a:lnTo>
                      <a:pt x="131986" y="390923"/>
                    </a:lnTo>
                    <a:cubicBezTo>
                      <a:pt x="119547" y="392094"/>
                      <a:pt x="108317" y="383436"/>
                      <a:pt x="106269" y="371110"/>
                    </a:cubicBezTo>
                    <a:lnTo>
                      <a:pt x="71312" y="230903"/>
                    </a:lnTo>
                    <a:lnTo>
                      <a:pt x="61787" y="191469"/>
                    </a:lnTo>
                    <a:lnTo>
                      <a:pt x="118937" y="191469"/>
                    </a:lnTo>
                    <a:lnTo>
                      <a:pt x="231903" y="191469"/>
                    </a:lnTo>
                    <a:cubicBezTo>
                      <a:pt x="233694" y="191527"/>
                      <a:pt x="235418" y="192117"/>
                      <a:pt x="236857" y="193184"/>
                    </a:cubicBezTo>
                    <a:cubicBezTo>
                      <a:pt x="247448" y="204871"/>
                      <a:pt x="262336" y="211748"/>
                      <a:pt x="278100" y="212234"/>
                    </a:cubicBezTo>
                    <a:lnTo>
                      <a:pt x="278100" y="212234"/>
                    </a:lnTo>
                    <a:cubicBezTo>
                      <a:pt x="293692" y="211948"/>
                      <a:pt x="308484" y="205309"/>
                      <a:pt x="319057" y="193850"/>
                    </a:cubicBezTo>
                    <a:cubicBezTo>
                      <a:pt x="319981" y="192879"/>
                      <a:pt x="321172" y="192212"/>
                      <a:pt x="322486" y="191945"/>
                    </a:cubicBezTo>
                    <a:cubicBezTo>
                      <a:pt x="336202" y="191374"/>
                      <a:pt x="350299" y="191374"/>
                      <a:pt x="362777" y="191374"/>
                    </a:cubicBezTo>
                    <a:lnTo>
                      <a:pt x="492984" y="191374"/>
                    </a:lnTo>
                    <a:close/>
                    <a:moveTo>
                      <a:pt x="530703" y="174324"/>
                    </a:moveTo>
                    <a:cubicBezTo>
                      <a:pt x="526931" y="176382"/>
                      <a:pt x="522711" y="177496"/>
                      <a:pt x="518415" y="177563"/>
                    </a:cubicBezTo>
                    <a:cubicBezTo>
                      <a:pt x="482411" y="177563"/>
                      <a:pt x="446311" y="177563"/>
                      <a:pt x="410307" y="177563"/>
                    </a:cubicBezTo>
                    <a:lnTo>
                      <a:pt x="362682" y="177563"/>
                    </a:lnTo>
                    <a:cubicBezTo>
                      <a:pt x="350109" y="177563"/>
                      <a:pt x="335821" y="177563"/>
                      <a:pt x="321819" y="178134"/>
                    </a:cubicBezTo>
                    <a:cubicBezTo>
                      <a:pt x="316838" y="178554"/>
                      <a:pt x="312171" y="180753"/>
                      <a:pt x="308675" y="184325"/>
                    </a:cubicBezTo>
                    <a:cubicBezTo>
                      <a:pt x="300826" y="193041"/>
                      <a:pt x="289730" y="198137"/>
                      <a:pt x="278004" y="198423"/>
                    </a:cubicBezTo>
                    <a:lnTo>
                      <a:pt x="278004" y="198423"/>
                    </a:lnTo>
                    <a:cubicBezTo>
                      <a:pt x="265774" y="198070"/>
                      <a:pt x="254249" y="192574"/>
                      <a:pt x="246286" y="183278"/>
                    </a:cubicBezTo>
                    <a:cubicBezTo>
                      <a:pt x="242190" y="179477"/>
                      <a:pt x="236828" y="177334"/>
                      <a:pt x="231237" y="177277"/>
                    </a:cubicBezTo>
                    <a:lnTo>
                      <a:pt x="118175" y="177277"/>
                    </a:lnTo>
                    <a:lnTo>
                      <a:pt x="37784" y="177277"/>
                    </a:lnTo>
                    <a:cubicBezTo>
                      <a:pt x="30935" y="177639"/>
                      <a:pt x="24249" y="175077"/>
                      <a:pt x="19401" y="170229"/>
                    </a:cubicBezTo>
                    <a:cubicBezTo>
                      <a:pt x="15429" y="165495"/>
                      <a:pt x="13695" y="159284"/>
                      <a:pt x="14638" y="153179"/>
                    </a:cubicBezTo>
                    <a:cubicBezTo>
                      <a:pt x="15362" y="143083"/>
                      <a:pt x="23573" y="135157"/>
                      <a:pt x="33688" y="134795"/>
                    </a:cubicBezTo>
                    <a:cubicBezTo>
                      <a:pt x="55882" y="134795"/>
                      <a:pt x="77694" y="134795"/>
                      <a:pt x="100363" y="134795"/>
                    </a:cubicBezTo>
                    <a:lnTo>
                      <a:pt x="175611" y="134795"/>
                    </a:lnTo>
                    <a:lnTo>
                      <a:pt x="175611" y="134795"/>
                    </a:lnTo>
                    <a:cubicBezTo>
                      <a:pt x="175611" y="134795"/>
                      <a:pt x="181897" y="134795"/>
                      <a:pt x="190565" y="133843"/>
                    </a:cubicBezTo>
                    <a:lnTo>
                      <a:pt x="232189" y="157370"/>
                    </a:lnTo>
                    <a:lnTo>
                      <a:pt x="241714" y="162799"/>
                    </a:lnTo>
                    <a:cubicBezTo>
                      <a:pt x="249429" y="167276"/>
                      <a:pt x="257526" y="172324"/>
                      <a:pt x="265812" y="176134"/>
                    </a:cubicBezTo>
                    <a:cubicBezTo>
                      <a:pt x="269337" y="178001"/>
                      <a:pt x="273261" y="178982"/>
                      <a:pt x="277242" y="178991"/>
                    </a:cubicBezTo>
                    <a:cubicBezTo>
                      <a:pt x="281691" y="178982"/>
                      <a:pt x="286044" y="177725"/>
                      <a:pt x="289815" y="175372"/>
                    </a:cubicBezTo>
                    <a:cubicBezTo>
                      <a:pt x="297064" y="170809"/>
                      <a:pt x="301398" y="162789"/>
                      <a:pt x="301245" y="154227"/>
                    </a:cubicBezTo>
                    <a:lnTo>
                      <a:pt x="301245" y="154227"/>
                    </a:lnTo>
                    <a:cubicBezTo>
                      <a:pt x="301274" y="144873"/>
                      <a:pt x="296045" y="136300"/>
                      <a:pt x="287720" y="132033"/>
                    </a:cubicBezTo>
                    <a:lnTo>
                      <a:pt x="262860" y="118032"/>
                    </a:lnTo>
                    <a:lnTo>
                      <a:pt x="263336" y="117460"/>
                    </a:lnTo>
                    <a:cubicBezTo>
                      <a:pt x="277966" y="111050"/>
                      <a:pt x="295054" y="114602"/>
                      <a:pt x="305913" y="126318"/>
                    </a:cubicBezTo>
                    <a:cubicBezTo>
                      <a:pt x="311266" y="132100"/>
                      <a:pt x="318905" y="135205"/>
                      <a:pt x="326773" y="134795"/>
                    </a:cubicBezTo>
                    <a:lnTo>
                      <a:pt x="326773" y="134795"/>
                    </a:lnTo>
                    <a:cubicBezTo>
                      <a:pt x="390657" y="134795"/>
                      <a:pt x="454569" y="134795"/>
                      <a:pt x="518511" y="134795"/>
                    </a:cubicBezTo>
                    <a:cubicBezTo>
                      <a:pt x="530350" y="134671"/>
                      <a:pt x="540047" y="144159"/>
                      <a:pt x="540171" y="155998"/>
                    </a:cubicBezTo>
                    <a:cubicBezTo>
                      <a:pt x="540247" y="163294"/>
                      <a:pt x="536608" y="170124"/>
                      <a:pt x="530512" y="1741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C5F196FD-B421-44E1-A180-403D24EC9122}"/>
                </a:ext>
              </a:extLst>
            </p:cNvPr>
            <p:cNvGrpSpPr/>
            <p:nvPr/>
          </p:nvGrpSpPr>
          <p:grpSpPr>
            <a:xfrm>
              <a:off x="857124" y="5694906"/>
              <a:ext cx="653605" cy="554602"/>
              <a:chOff x="5767386" y="3152491"/>
              <a:chExt cx="653605" cy="554602"/>
            </a:xfrm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6090B58E-355A-42D3-A408-12AB71AC1E5E}"/>
                  </a:ext>
                </a:extLst>
              </p:cNvPr>
              <p:cNvSpPr/>
              <p:nvPr/>
            </p:nvSpPr>
            <p:spPr>
              <a:xfrm>
                <a:off x="6244208" y="3171348"/>
                <a:ext cx="99536" cy="239934"/>
              </a:xfrm>
              <a:custGeom>
                <a:avLst/>
                <a:gdLst>
                  <a:gd name="connsiteX0" fmla="*/ 55849 w 99536"/>
                  <a:gd name="connsiteY0" fmla="*/ 107607 h 239934"/>
                  <a:gd name="connsiteX1" fmla="*/ 55849 w 99536"/>
                  <a:gd name="connsiteY1" fmla="*/ 107607 h 239934"/>
                  <a:gd name="connsiteX2" fmla="*/ 21178 w 99536"/>
                  <a:gd name="connsiteY2" fmla="*/ 72269 h 239934"/>
                  <a:gd name="connsiteX3" fmla="*/ 52706 w 99536"/>
                  <a:gd name="connsiteY3" fmla="*/ 44551 h 239934"/>
                  <a:gd name="connsiteX4" fmla="*/ 84329 w 99536"/>
                  <a:gd name="connsiteY4" fmla="*/ 54076 h 239934"/>
                  <a:gd name="connsiteX5" fmla="*/ 86519 w 99536"/>
                  <a:gd name="connsiteY5" fmla="*/ 55505 h 239934"/>
                  <a:gd name="connsiteX6" fmla="*/ 94711 w 99536"/>
                  <a:gd name="connsiteY6" fmla="*/ 40742 h 239934"/>
                  <a:gd name="connsiteX7" fmla="*/ 92996 w 99536"/>
                  <a:gd name="connsiteY7" fmla="*/ 39599 h 239934"/>
                  <a:gd name="connsiteX8" fmla="*/ 59849 w 99536"/>
                  <a:gd name="connsiteY8" fmla="*/ 28835 h 239934"/>
                  <a:gd name="connsiteX9" fmla="*/ 59849 w 99536"/>
                  <a:gd name="connsiteY9" fmla="*/ -597 h 239934"/>
                  <a:gd name="connsiteX10" fmla="*/ 43466 w 99536"/>
                  <a:gd name="connsiteY10" fmla="*/ -597 h 239934"/>
                  <a:gd name="connsiteX11" fmla="*/ 43466 w 99536"/>
                  <a:gd name="connsiteY11" fmla="*/ 29407 h 239934"/>
                  <a:gd name="connsiteX12" fmla="*/ 3557 w 99536"/>
                  <a:gd name="connsiteY12" fmla="*/ 74460 h 239934"/>
                  <a:gd name="connsiteX13" fmla="*/ 49658 w 99536"/>
                  <a:gd name="connsiteY13" fmla="*/ 124657 h 239934"/>
                  <a:gd name="connsiteX14" fmla="*/ 81566 w 99536"/>
                  <a:gd name="connsiteY14" fmla="*/ 162090 h 239934"/>
                  <a:gd name="connsiteX15" fmla="*/ 45848 w 99536"/>
                  <a:gd name="connsiteY15" fmla="*/ 193999 h 239934"/>
                  <a:gd name="connsiteX16" fmla="*/ 10415 w 99536"/>
                  <a:gd name="connsiteY16" fmla="*/ 182188 h 239934"/>
                  <a:gd name="connsiteX17" fmla="*/ 8224 w 99536"/>
                  <a:gd name="connsiteY17" fmla="*/ 180473 h 239934"/>
                  <a:gd name="connsiteX18" fmla="*/ -63 w 99536"/>
                  <a:gd name="connsiteY18" fmla="*/ 195237 h 239934"/>
                  <a:gd name="connsiteX19" fmla="*/ 1556 w 99536"/>
                  <a:gd name="connsiteY19" fmla="*/ 196475 h 239934"/>
                  <a:gd name="connsiteX20" fmla="*/ 41276 w 99536"/>
                  <a:gd name="connsiteY20" fmla="*/ 209715 h 239934"/>
                  <a:gd name="connsiteX21" fmla="*/ 41276 w 99536"/>
                  <a:gd name="connsiteY21" fmla="*/ 239338 h 239934"/>
                  <a:gd name="connsiteX22" fmla="*/ 57754 w 99536"/>
                  <a:gd name="connsiteY22" fmla="*/ 239338 h 239934"/>
                  <a:gd name="connsiteX23" fmla="*/ 57754 w 99536"/>
                  <a:gd name="connsiteY23" fmla="*/ 209144 h 239934"/>
                  <a:gd name="connsiteX24" fmla="*/ 99473 w 99536"/>
                  <a:gd name="connsiteY24" fmla="*/ 160947 h 239934"/>
                  <a:gd name="connsiteX25" fmla="*/ 55849 w 99536"/>
                  <a:gd name="connsiteY25" fmla="*/ 107607 h 23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9536" h="239934">
                    <a:moveTo>
                      <a:pt x="55849" y="107607"/>
                    </a:moveTo>
                    <a:lnTo>
                      <a:pt x="55849" y="107607"/>
                    </a:lnTo>
                    <a:cubicBezTo>
                      <a:pt x="31941" y="96939"/>
                      <a:pt x="21178" y="89224"/>
                      <a:pt x="21178" y="72269"/>
                    </a:cubicBezTo>
                    <a:cubicBezTo>
                      <a:pt x="21178" y="58458"/>
                      <a:pt x="30703" y="44551"/>
                      <a:pt x="52706" y="44551"/>
                    </a:cubicBezTo>
                    <a:cubicBezTo>
                      <a:pt x="63964" y="44456"/>
                      <a:pt x="74994" y="47771"/>
                      <a:pt x="84329" y="54076"/>
                    </a:cubicBezTo>
                    <a:lnTo>
                      <a:pt x="86519" y="55505"/>
                    </a:lnTo>
                    <a:lnTo>
                      <a:pt x="94711" y="40742"/>
                    </a:lnTo>
                    <a:lnTo>
                      <a:pt x="92996" y="39599"/>
                    </a:lnTo>
                    <a:cubicBezTo>
                      <a:pt x="83157" y="33007"/>
                      <a:pt x="71679" y="29283"/>
                      <a:pt x="59849" y="28835"/>
                    </a:cubicBezTo>
                    <a:lnTo>
                      <a:pt x="59849" y="-597"/>
                    </a:lnTo>
                    <a:lnTo>
                      <a:pt x="43466" y="-597"/>
                    </a:lnTo>
                    <a:lnTo>
                      <a:pt x="43466" y="29407"/>
                    </a:lnTo>
                    <a:cubicBezTo>
                      <a:pt x="20702" y="32197"/>
                      <a:pt x="3576" y="51523"/>
                      <a:pt x="3557" y="74460"/>
                    </a:cubicBezTo>
                    <a:cubicBezTo>
                      <a:pt x="3557" y="99606"/>
                      <a:pt x="21940" y="112560"/>
                      <a:pt x="49658" y="124657"/>
                    </a:cubicBezTo>
                    <a:cubicBezTo>
                      <a:pt x="72041" y="134658"/>
                      <a:pt x="81566" y="145897"/>
                      <a:pt x="81566" y="162090"/>
                    </a:cubicBezTo>
                    <a:cubicBezTo>
                      <a:pt x="81566" y="181140"/>
                      <a:pt x="66898" y="193999"/>
                      <a:pt x="45848" y="193999"/>
                    </a:cubicBezTo>
                    <a:cubicBezTo>
                      <a:pt x="33075" y="193979"/>
                      <a:pt x="20644" y="189836"/>
                      <a:pt x="10415" y="182188"/>
                    </a:cubicBezTo>
                    <a:lnTo>
                      <a:pt x="8224" y="180473"/>
                    </a:lnTo>
                    <a:lnTo>
                      <a:pt x="-63" y="195237"/>
                    </a:lnTo>
                    <a:lnTo>
                      <a:pt x="1556" y="196475"/>
                    </a:lnTo>
                    <a:cubicBezTo>
                      <a:pt x="13167" y="204781"/>
                      <a:pt x="27007" y="209400"/>
                      <a:pt x="41276" y="209715"/>
                    </a:cubicBezTo>
                    <a:lnTo>
                      <a:pt x="41276" y="239338"/>
                    </a:lnTo>
                    <a:lnTo>
                      <a:pt x="57754" y="239338"/>
                    </a:lnTo>
                    <a:lnTo>
                      <a:pt x="57754" y="209144"/>
                    </a:lnTo>
                    <a:cubicBezTo>
                      <a:pt x="81709" y="205686"/>
                      <a:pt x="99483" y="185150"/>
                      <a:pt x="99473" y="160947"/>
                    </a:cubicBezTo>
                    <a:cubicBezTo>
                      <a:pt x="99473" y="137230"/>
                      <a:pt x="86900" y="122085"/>
                      <a:pt x="55849" y="10760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9D7DEC0-47CD-45C6-9324-D4B3B5947232}"/>
                  </a:ext>
                </a:extLst>
              </p:cNvPr>
              <p:cNvSpPr/>
              <p:nvPr/>
            </p:nvSpPr>
            <p:spPr>
              <a:xfrm>
                <a:off x="6093046" y="3234594"/>
                <a:ext cx="9525" cy="9525"/>
              </a:xfrm>
              <a:custGeom>
                <a:avLst/>
                <a:gdLst>
                  <a:gd name="connsiteX0" fmla="*/ -63 w 9525"/>
                  <a:gd name="connsiteY0" fmla="*/ -597 h 9525"/>
                  <a:gd name="connsiteX1" fmla="*/ -63 w 9525"/>
                  <a:gd name="connsiteY1" fmla="*/ -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-63" y="-597"/>
                    </a:move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FE1DBAA-97B2-4ACB-A69F-62BED5D7B396}"/>
                  </a:ext>
                </a:extLst>
              </p:cNvPr>
              <p:cNvSpPr/>
              <p:nvPr/>
            </p:nvSpPr>
            <p:spPr>
              <a:xfrm>
                <a:off x="6093046" y="3625310"/>
                <a:ext cx="9525" cy="9525"/>
              </a:xfrm>
              <a:custGeom>
                <a:avLst/>
                <a:gdLst>
                  <a:gd name="connsiteX0" fmla="*/ -63 w 9525"/>
                  <a:gd name="connsiteY0" fmla="*/ -597 h 9525"/>
                  <a:gd name="connsiteX1" fmla="*/ -63 w 9525"/>
                  <a:gd name="connsiteY1" fmla="*/ -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-63" y="-597"/>
                    </a:move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947C1BA0-0599-46DA-8BFC-3BA7D42CDE38}"/>
                  </a:ext>
                </a:extLst>
              </p:cNvPr>
              <p:cNvSpPr/>
              <p:nvPr/>
            </p:nvSpPr>
            <p:spPr>
              <a:xfrm>
                <a:off x="6093046" y="3220307"/>
                <a:ext cx="9525" cy="9525"/>
              </a:xfrm>
              <a:custGeom>
                <a:avLst/>
                <a:gdLst>
                  <a:gd name="connsiteX0" fmla="*/ -63 w 9525"/>
                  <a:gd name="connsiteY0" fmla="*/ -597 h 9525"/>
                  <a:gd name="connsiteX1" fmla="*/ -63 w 9525"/>
                  <a:gd name="connsiteY1" fmla="*/ -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-63" y="-597"/>
                    </a:move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95F98FF2-C8A9-412F-8005-FB0AC615517E}"/>
                  </a:ext>
                </a:extLst>
              </p:cNvPr>
              <p:cNvSpPr/>
              <p:nvPr/>
            </p:nvSpPr>
            <p:spPr>
              <a:xfrm>
                <a:off x="6093046" y="3639598"/>
                <a:ext cx="9525" cy="9525"/>
              </a:xfrm>
              <a:custGeom>
                <a:avLst/>
                <a:gdLst>
                  <a:gd name="connsiteX0" fmla="*/ -63 w 9525"/>
                  <a:gd name="connsiteY0" fmla="*/ -597 h 9525"/>
                  <a:gd name="connsiteX1" fmla="*/ -63 w 9525"/>
                  <a:gd name="connsiteY1" fmla="*/ -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-63" y="-597"/>
                    </a:move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8E249F3-D221-4C1A-94EE-00D9D0260DAB}"/>
                  </a:ext>
                </a:extLst>
              </p:cNvPr>
              <p:cNvSpPr/>
              <p:nvPr/>
            </p:nvSpPr>
            <p:spPr>
              <a:xfrm>
                <a:off x="5911214" y="3321176"/>
                <a:ext cx="19907" cy="14287"/>
              </a:xfrm>
              <a:custGeom>
                <a:avLst/>
                <a:gdLst>
                  <a:gd name="connsiteX0" fmla="*/ 7081 w 19907"/>
                  <a:gd name="connsiteY0" fmla="*/ -597 h 14287"/>
                  <a:gd name="connsiteX1" fmla="*/ -63 w 19907"/>
                  <a:gd name="connsiteY1" fmla="*/ 6547 h 14287"/>
                  <a:gd name="connsiteX2" fmla="*/ 7081 w 19907"/>
                  <a:gd name="connsiteY2" fmla="*/ 13690 h 14287"/>
                  <a:gd name="connsiteX3" fmla="*/ 11177 w 19907"/>
                  <a:gd name="connsiteY3" fmla="*/ 13690 h 14287"/>
                  <a:gd name="connsiteX4" fmla="*/ 19844 w 19907"/>
                  <a:gd name="connsiteY4" fmla="*/ -597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7" h="14287">
                    <a:moveTo>
                      <a:pt x="7081" y="-597"/>
                    </a:moveTo>
                    <a:cubicBezTo>
                      <a:pt x="3136" y="-597"/>
                      <a:pt x="-63" y="2603"/>
                      <a:pt x="-63" y="6547"/>
                    </a:cubicBezTo>
                    <a:cubicBezTo>
                      <a:pt x="-63" y="10490"/>
                      <a:pt x="3136" y="13690"/>
                      <a:pt x="7081" y="13690"/>
                    </a:cubicBezTo>
                    <a:lnTo>
                      <a:pt x="11177" y="13690"/>
                    </a:lnTo>
                    <a:cubicBezTo>
                      <a:pt x="13844" y="8833"/>
                      <a:pt x="16701" y="4165"/>
                      <a:pt x="19844" y="-5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5AF08C53-BD15-4703-B3A3-CE21204A32A4}"/>
                  </a:ext>
                </a:extLst>
              </p:cNvPr>
              <p:cNvSpPr/>
              <p:nvPr/>
            </p:nvSpPr>
            <p:spPr>
              <a:xfrm>
                <a:off x="5980461" y="3539013"/>
                <a:ext cx="3238" cy="1333"/>
              </a:xfrm>
              <a:custGeom>
                <a:avLst/>
                <a:gdLst>
                  <a:gd name="connsiteX0" fmla="*/ 3176 w 3238"/>
                  <a:gd name="connsiteY0" fmla="*/ 736 h 1333"/>
                  <a:gd name="connsiteX1" fmla="*/ 3176 w 3238"/>
                  <a:gd name="connsiteY1" fmla="*/ -597 h 1333"/>
                  <a:gd name="connsiteX2" fmla="*/ -63 w 3238"/>
                  <a:gd name="connsiteY2" fmla="*/ -597 h 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38" h="1333">
                    <a:moveTo>
                      <a:pt x="3176" y="736"/>
                    </a:moveTo>
                    <a:lnTo>
                      <a:pt x="3176" y="-597"/>
                    </a:ln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7F8B36E-6F75-4203-ABE5-280DAE06B4DA}"/>
                  </a:ext>
                </a:extLst>
              </p:cNvPr>
              <p:cNvSpPr/>
              <p:nvPr/>
            </p:nvSpPr>
            <p:spPr>
              <a:xfrm>
                <a:off x="5912071" y="3535013"/>
                <a:ext cx="10287" cy="7619"/>
              </a:xfrm>
              <a:custGeom>
                <a:avLst/>
                <a:gdLst>
                  <a:gd name="connsiteX0" fmla="*/ 6224 w 10287"/>
                  <a:gd name="connsiteY0" fmla="*/ 3403 h 7619"/>
                  <a:gd name="connsiteX1" fmla="*/ -63 w 10287"/>
                  <a:gd name="connsiteY1" fmla="*/ -597 h 7619"/>
                  <a:gd name="connsiteX2" fmla="*/ 4509 w 10287"/>
                  <a:gd name="connsiteY2" fmla="*/ 7023 h 7619"/>
                  <a:gd name="connsiteX3" fmla="*/ 10224 w 10287"/>
                  <a:gd name="connsiteY3" fmla="*/ 3403 h 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87" h="7619">
                    <a:moveTo>
                      <a:pt x="6224" y="3403"/>
                    </a:moveTo>
                    <a:cubicBezTo>
                      <a:pt x="3530" y="3403"/>
                      <a:pt x="1081" y="1842"/>
                      <a:pt x="-63" y="-597"/>
                    </a:cubicBezTo>
                    <a:cubicBezTo>
                      <a:pt x="1366" y="1975"/>
                      <a:pt x="2985" y="4451"/>
                      <a:pt x="4509" y="7023"/>
                    </a:cubicBezTo>
                    <a:cubicBezTo>
                      <a:pt x="6348" y="5718"/>
                      <a:pt x="8256" y="4508"/>
                      <a:pt x="10224" y="3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576817D6-C03A-4CB4-AD5E-55A501BBFFB0}"/>
                  </a:ext>
                </a:extLst>
              </p:cNvPr>
              <p:cNvSpPr/>
              <p:nvPr/>
            </p:nvSpPr>
            <p:spPr>
              <a:xfrm>
                <a:off x="5970174" y="3599402"/>
                <a:ext cx="8000" cy="5620"/>
              </a:xfrm>
              <a:custGeom>
                <a:avLst/>
                <a:gdLst>
                  <a:gd name="connsiteX0" fmla="*/ -63 w 8000"/>
                  <a:gd name="connsiteY0" fmla="*/ -597 h 5620"/>
                  <a:gd name="connsiteX1" fmla="*/ 7938 w 8000"/>
                  <a:gd name="connsiteY1" fmla="*/ 5023 h 5620"/>
                  <a:gd name="connsiteX2" fmla="*/ 7938 w 8000"/>
                  <a:gd name="connsiteY2" fmla="*/ -597 h 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00" h="5620">
                    <a:moveTo>
                      <a:pt x="-63" y="-597"/>
                    </a:moveTo>
                    <a:lnTo>
                      <a:pt x="7938" y="5023"/>
                    </a:lnTo>
                    <a:lnTo>
                      <a:pt x="7938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FE0185F1-F4C8-4A09-9FC0-FB684D1C15EB}"/>
                  </a:ext>
                </a:extLst>
              </p:cNvPr>
              <p:cNvSpPr/>
              <p:nvPr/>
            </p:nvSpPr>
            <p:spPr>
              <a:xfrm>
                <a:off x="5912071" y="3535013"/>
                <a:ext cx="9525" cy="9525"/>
              </a:xfrm>
              <a:custGeom>
                <a:avLst/>
                <a:gdLst>
                  <a:gd name="connsiteX0" fmla="*/ -63 w 9525"/>
                  <a:gd name="connsiteY0" fmla="*/ -597 h 9525"/>
                  <a:gd name="connsiteX1" fmla="*/ -63 w 9525"/>
                  <a:gd name="connsiteY1" fmla="*/ -597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9525">
                    <a:moveTo>
                      <a:pt x="-63" y="-597"/>
                    </a:moveTo>
                    <a:lnTo>
                      <a:pt x="-63" y="-59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E4DBFA4-B281-4F98-BDE2-0CAB2D54DC4C}"/>
                  </a:ext>
                </a:extLst>
              </p:cNvPr>
              <p:cNvSpPr/>
              <p:nvPr/>
            </p:nvSpPr>
            <p:spPr>
              <a:xfrm>
                <a:off x="5883872" y="3220307"/>
                <a:ext cx="416437" cy="419195"/>
              </a:xfrm>
              <a:custGeom>
                <a:avLst/>
                <a:gdLst>
                  <a:gd name="connsiteX0" fmla="*/ 407898 w 416437"/>
                  <a:gd name="connsiteY0" fmla="*/ 240957 h 419195"/>
                  <a:gd name="connsiteX1" fmla="*/ 401897 w 416437"/>
                  <a:gd name="connsiteY1" fmla="*/ 240957 h 419195"/>
                  <a:gd name="connsiteX2" fmla="*/ 380085 w 416437"/>
                  <a:gd name="connsiteY2" fmla="*/ 303822 h 419195"/>
                  <a:gd name="connsiteX3" fmla="*/ 290740 w 416437"/>
                  <a:gd name="connsiteY3" fmla="*/ 303822 h 419195"/>
                  <a:gd name="connsiteX4" fmla="*/ 300265 w 416437"/>
                  <a:gd name="connsiteY4" fmla="*/ 216192 h 419195"/>
                  <a:gd name="connsiteX5" fmla="*/ 300265 w 416437"/>
                  <a:gd name="connsiteY5" fmla="*/ 209048 h 419195"/>
                  <a:gd name="connsiteX6" fmla="*/ 300265 w 416437"/>
                  <a:gd name="connsiteY6" fmla="*/ 201905 h 419195"/>
                  <a:gd name="connsiteX7" fmla="*/ 290740 w 416437"/>
                  <a:gd name="connsiteY7" fmla="*/ 114560 h 419195"/>
                  <a:gd name="connsiteX8" fmla="*/ 287406 w 416437"/>
                  <a:gd name="connsiteY8" fmla="*/ 100272 h 419195"/>
                  <a:gd name="connsiteX9" fmla="*/ 246449 w 416437"/>
                  <a:gd name="connsiteY9" fmla="*/ 17310 h 419195"/>
                  <a:gd name="connsiteX10" fmla="*/ 306647 w 416437"/>
                  <a:gd name="connsiteY10" fmla="*/ 39884 h 419195"/>
                  <a:gd name="connsiteX11" fmla="*/ 308742 w 416437"/>
                  <a:gd name="connsiteY11" fmla="*/ 24454 h 419195"/>
                  <a:gd name="connsiteX12" fmla="*/ 209397 w 416437"/>
                  <a:gd name="connsiteY12" fmla="*/ -597 h 419195"/>
                  <a:gd name="connsiteX13" fmla="*/ 209397 w 416437"/>
                  <a:gd name="connsiteY13" fmla="*/ -597 h 419195"/>
                  <a:gd name="connsiteX14" fmla="*/ -63 w 416437"/>
                  <a:gd name="connsiteY14" fmla="*/ 209038 h 419195"/>
                  <a:gd name="connsiteX15" fmla="*/ 8514 w 416437"/>
                  <a:gd name="connsiteY15" fmla="*/ 268294 h 419195"/>
                  <a:gd name="connsiteX16" fmla="*/ 21849 w 416437"/>
                  <a:gd name="connsiteY16" fmla="*/ 262483 h 419195"/>
                  <a:gd name="connsiteX17" fmla="*/ 14610 w 416437"/>
                  <a:gd name="connsiteY17" fmla="*/ 216192 h 419195"/>
                  <a:gd name="connsiteX18" fmla="*/ 118052 w 416437"/>
                  <a:gd name="connsiteY18" fmla="*/ 216192 h 419195"/>
                  <a:gd name="connsiteX19" fmla="*/ 121290 w 416437"/>
                  <a:gd name="connsiteY19" fmla="*/ 266865 h 419195"/>
                  <a:gd name="connsiteX20" fmla="*/ 127482 w 416437"/>
                  <a:gd name="connsiteY20" fmla="*/ 303822 h 419195"/>
                  <a:gd name="connsiteX21" fmla="*/ 130911 w 416437"/>
                  <a:gd name="connsiteY21" fmla="*/ 318109 h 419195"/>
                  <a:gd name="connsiteX22" fmla="*/ 135197 w 416437"/>
                  <a:gd name="connsiteY22" fmla="*/ 333063 h 419195"/>
                  <a:gd name="connsiteX23" fmla="*/ 171582 w 416437"/>
                  <a:gd name="connsiteY23" fmla="*/ 400596 h 419195"/>
                  <a:gd name="connsiteX24" fmla="*/ 132339 w 416437"/>
                  <a:gd name="connsiteY24" fmla="*/ 388499 h 419195"/>
                  <a:gd name="connsiteX25" fmla="*/ 132339 w 416437"/>
                  <a:gd name="connsiteY25" fmla="*/ 404311 h 419195"/>
                  <a:gd name="connsiteX26" fmla="*/ 138912 w 416437"/>
                  <a:gd name="connsiteY26" fmla="*/ 406406 h 419195"/>
                  <a:gd name="connsiteX27" fmla="*/ 209016 w 416437"/>
                  <a:gd name="connsiteY27" fmla="*/ 418598 h 419195"/>
                  <a:gd name="connsiteX28" fmla="*/ 209016 w 416437"/>
                  <a:gd name="connsiteY28" fmla="*/ 418598 h 419195"/>
                  <a:gd name="connsiteX29" fmla="*/ 416375 w 416437"/>
                  <a:gd name="connsiteY29" fmla="*/ 239814 h 419195"/>
                  <a:gd name="connsiteX30" fmla="*/ 407898 w 416437"/>
                  <a:gd name="connsiteY30" fmla="*/ 240957 h 419195"/>
                  <a:gd name="connsiteX31" fmla="*/ 285882 w 416437"/>
                  <a:gd name="connsiteY31" fmla="*/ 201905 h 419195"/>
                  <a:gd name="connsiteX32" fmla="*/ 132339 w 416437"/>
                  <a:gd name="connsiteY32" fmla="*/ 201905 h 419195"/>
                  <a:gd name="connsiteX33" fmla="*/ 141864 w 416437"/>
                  <a:gd name="connsiteY33" fmla="*/ 114560 h 419195"/>
                  <a:gd name="connsiteX34" fmla="*/ 275786 w 416437"/>
                  <a:gd name="connsiteY34" fmla="*/ 114560 h 419195"/>
                  <a:gd name="connsiteX35" fmla="*/ 285882 w 416437"/>
                  <a:gd name="connsiteY35" fmla="*/ 201905 h 419195"/>
                  <a:gd name="connsiteX36" fmla="*/ 208539 w 416437"/>
                  <a:gd name="connsiteY36" fmla="*/ 13691 h 419195"/>
                  <a:gd name="connsiteX37" fmla="*/ 208539 w 416437"/>
                  <a:gd name="connsiteY37" fmla="*/ 13691 h 419195"/>
                  <a:gd name="connsiteX38" fmla="*/ 271881 w 416437"/>
                  <a:gd name="connsiteY38" fmla="*/ 100272 h 419195"/>
                  <a:gd name="connsiteX39" fmla="*/ 145579 w 416437"/>
                  <a:gd name="connsiteY39" fmla="*/ 100272 h 419195"/>
                  <a:gd name="connsiteX40" fmla="*/ 208539 w 416437"/>
                  <a:gd name="connsiteY40" fmla="*/ 13691 h 419195"/>
                  <a:gd name="connsiteX41" fmla="*/ 118052 w 416437"/>
                  <a:gd name="connsiteY41" fmla="*/ 201905 h 419195"/>
                  <a:gd name="connsiteX42" fmla="*/ 14420 w 416437"/>
                  <a:gd name="connsiteY42" fmla="*/ 201905 h 419195"/>
                  <a:gd name="connsiteX43" fmla="*/ 38518 w 416437"/>
                  <a:gd name="connsiteY43" fmla="*/ 114560 h 419195"/>
                  <a:gd name="connsiteX44" fmla="*/ 127386 w 416437"/>
                  <a:gd name="connsiteY44" fmla="*/ 114560 h 419195"/>
                  <a:gd name="connsiteX45" fmla="*/ 118052 w 416437"/>
                  <a:gd name="connsiteY45" fmla="*/ 201905 h 419195"/>
                  <a:gd name="connsiteX46" fmla="*/ 130815 w 416437"/>
                  <a:gd name="connsiteY46" fmla="*/ 100272 h 419195"/>
                  <a:gd name="connsiteX47" fmla="*/ 47186 w 416437"/>
                  <a:gd name="connsiteY47" fmla="*/ 100272 h 419195"/>
                  <a:gd name="connsiteX48" fmla="*/ 171582 w 416437"/>
                  <a:gd name="connsiteY48" fmla="*/ 17405 h 419195"/>
                  <a:gd name="connsiteX49" fmla="*/ 130815 w 416437"/>
                  <a:gd name="connsiteY49" fmla="*/ 100272 h 419195"/>
                  <a:gd name="connsiteX50" fmla="*/ 137864 w 416437"/>
                  <a:gd name="connsiteY50" fmla="*/ 281247 h 419195"/>
                  <a:gd name="connsiteX51" fmla="*/ 132339 w 416437"/>
                  <a:gd name="connsiteY51" fmla="*/ 216001 h 419195"/>
                  <a:gd name="connsiteX52" fmla="*/ 285882 w 416437"/>
                  <a:gd name="connsiteY52" fmla="*/ 216001 h 419195"/>
                  <a:gd name="connsiteX53" fmla="*/ 276357 w 416437"/>
                  <a:gd name="connsiteY53" fmla="*/ 303632 h 419195"/>
                  <a:gd name="connsiteX54" fmla="*/ 141864 w 416437"/>
                  <a:gd name="connsiteY54" fmla="*/ 303632 h 419195"/>
                  <a:gd name="connsiteX55" fmla="*/ 137864 w 416437"/>
                  <a:gd name="connsiteY55" fmla="*/ 281153 h 419195"/>
                  <a:gd name="connsiteX56" fmla="*/ 209206 w 416437"/>
                  <a:gd name="connsiteY56" fmla="*/ 404406 h 419195"/>
                  <a:gd name="connsiteX57" fmla="*/ 209206 w 416437"/>
                  <a:gd name="connsiteY57" fmla="*/ 404406 h 419195"/>
                  <a:gd name="connsiteX58" fmla="*/ 146055 w 416437"/>
                  <a:gd name="connsiteY58" fmla="*/ 318681 h 419195"/>
                  <a:gd name="connsiteX59" fmla="*/ 272738 w 416437"/>
                  <a:gd name="connsiteY59" fmla="*/ 318681 h 419195"/>
                  <a:gd name="connsiteX60" fmla="*/ 209206 w 416437"/>
                  <a:gd name="connsiteY60" fmla="*/ 404311 h 419195"/>
                  <a:gd name="connsiteX61" fmla="*/ 246449 w 416437"/>
                  <a:gd name="connsiteY61" fmla="*/ 400787 h 419195"/>
                  <a:gd name="connsiteX62" fmla="*/ 287311 w 416437"/>
                  <a:gd name="connsiteY62" fmla="*/ 318205 h 419195"/>
                  <a:gd name="connsiteX63" fmla="*/ 371322 w 416437"/>
                  <a:gd name="connsiteY63" fmla="*/ 318205 h 419195"/>
                  <a:gd name="connsiteX64" fmla="*/ 246639 w 416437"/>
                  <a:gd name="connsiteY64" fmla="*/ 400691 h 41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6437" h="419195">
                    <a:moveTo>
                      <a:pt x="407898" y="240957"/>
                    </a:moveTo>
                    <a:lnTo>
                      <a:pt x="401897" y="240957"/>
                    </a:lnTo>
                    <a:cubicBezTo>
                      <a:pt x="398296" y="263007"/>
                      <a:pt x="390924" y="284277"/>
                      <a:pt x="380085" y="303822"/>
                    </a:cubicBezTo>
                    <a:lnTo>
                      <a:pt x="290740" y="303822"/>
                    </a:lnTo>
                    <a:cubicBezTo>
                      <a:pt x="296731" y="274990"/>
                      <a:pt x="299922" y="245643"/>
                      <a:pt x="300265" y="216192"/>
                    </a:cubicBezTo>
                    <a:cubicBezTo>
                      <a:pt x="300265" y="213716"/>
                      <a:pt x="300265" y="211430"/>
                      <a:pt x="300265" y="209048"/>
                    </a:cubicBezTo>
                    <a:cubicBezTo>
                      <a:pt x="300265" y="206667"/>
                      <a:pt x="300265" y="204286"/>
                      <a:pt x="300265" y="201905"/>
                    </a:cubicBezTo>
                    <a:cubicBezTo>
                      <a:pt x="299970" y="172548"/>
                      <a:pt x="296779" y="143288"/>
                      <a:pt x="290740" y="114560"/>
                    </a:cubicBezTo>
                    <a:cubicBezTo>
                      <a:pt x="289692" y="109703"/>
                      <a:pt x="288549" y="105035"/>
                      <a:pt x="287406" y="100272"/>
                    </a:cubicBezTo>
                    <a:cubicBezTo>
                      <a:pt x="277881" y="63697"/>
                      <a:pt x="263689" y="34646"/>
                      <a:pt x="246449" y="17310"/>
                    </a:cubicBezTo>
                    <a:cubicBezTo>
                      <a:pt x="267642" y="21406"/>
                      <a:pt x="287987" y="29045"/>
                      <a:pt x="306647" y="39884"/>
                    </a:cubicBezTo>
                    <a:cubicBezTo>
                      <a:pt x="306847" y="34683"/>
                      <a:pt x="307552" y="29521"/>
                      <a:pt x="308742" y="24454"/>
                    </a:cubicBezTo>
                    <a:cubicBezTo>
                      <a:pt x="278234" y="7966"/>
                      <a:pt x="244077" y="-645"/>
                      <a:pt x="209397" y="-597"/>
                    </a:cubicBezTo>
                    <a:lnTo>
                      <a:pt x="209397" y="-597"/>
                    </a:lnTo>
                    <a:cubicBezTo>
                      <a:pt x="93665" y="-549"/>
                      <a:pt x="-113" y="93310"/>
                      <a:pt x="-63" y="209038"/>
                    </a:cubicBezTo>
                    <a:cubicBezTo>
                      <a:pt x="-54" y="229098"/>
                      <a:pt x="2834" y="249053"/>
                      <a:pt x="8514" y="268294"/>
                    </a:cubicBezTo>
                    <a:cubicBezTo>
                      <a:pt x="12845" y="266103"/>
                      <a:pt x="17298" y="264169"/>
                      <a:pt x="21849" y="262483"/>
                    </a:cubicBezTo>
                    <a:cubicBezTo>
                      <a:pt x="17583" y="247396"/>
                      <a:pt x="15153" y="231860"/>
                      <a:pt x="14610" y="216192"/>
                    </a:cubicBezTo>
                    <a:lnTo>
                      <a:pt x="118052" y="216192"/>
                    </a:lnTo>
                    <a:cubicBezTo>
                      <a:pt x="118231" y="233127"/>
                      <a:pt x="119312" y="250044"/>
                      <a:pt x="121290" y="266865"/>
                    </a:cubicBezTo>
                    <a:cubicBezTo>
                      <a:pt x="122910" y="279819"/>
                      <a:pt x="125005" y="292106"/>
                      <a:pt x="127482" y="303822"/>
                    </a:cubicBezTo>
                    <a:cubicBezTo>
                      <a:pt x="128561" y="308651"/>
                      <a:pt x="129704" y="313414"/>
                      <a:pt x="130911" y="318109"/>
                    </a:cubicBezTo>
                    <a:cubicBezTo>
                      <a:pt x="132244" y="323253"/>
                      <a:pt x="133673" y="328206"/>
                      <a:pt x="135197" y="333063"/>
                    </a:cubicBezTo>
                    <a:cubicBezTo>
                      <a:pt x="141965" y="358076"/>
                      <a:pt x="154417" y="381184"/>
                      <a:pt x="171582" y="400596"/>
                    </a:cubicBezTo>
                    <a:cubicBezTo>
                      <a:pt x="158113" y="397958"/>
                      <a:pt x="144959" y="393900"/>
                      <a:pt x="132339" y="388499"/>
                    </a:cubicBezTo>
                    <a:lnTo>
                      <a:pt x="132339" y="404311"/>
                    </a:lnTo>
                    <a:cubicBezTo>
                      <a:pt x="134456" y="405225"/>
                      <a:pt x="136657" y="405930"/>
                      <a:pt x="138912" y="406406"/>
                    </a:cubicBezTo>
                    <a:cubicBezTo>
                      <a:pt x="161396" y="414503"/>
                      <a:pt x="185117" y="418627"/>
                      <a:pt x="209016" y="418598"/>
                    </a:cubicBezTo>
                    <a:lnTo>
                      <a:pt x="209016" y="418598"/>
                    </a:lnTo>
                    <a:cubicBezTo>
                      <a:pt x="312819" y="418436"/>
                      <a:pt x="400935" y="342465"/>
                      <a:pt x="416375" y="239814"/>
                    </a:cubicBezTo>
                    <a:cubicBezTo>
                      <a:pt x="413603" y="240509"/>
                      <a:pt x="410755" y="240890"/>
                      <a:pt x="407898" y="240957"/>
                    </a:cubicBezTo>
                    <a:close/>
                    <a:moveTo>
                      <a:pt x="285882" y="201905"/>
                    </a:moveTo>
                    <a:lnTo>
                      <a:pt x="132339" y="201905"/>
                    </a:lnTo>
                    <a:cubicBezTo>
                      <a:pt x="132532" y="172539"/>
                      <a:pt x="135723" y="143278"/>
                      <a:pt x="141864" y="114560"/>
                    </a:cubicBezTo>
                    <a:lnTo>
                      <a:pt x="275786" y="114560"/>
                    </a:lnTo>
                    <a:cubicBezTo>
                      <a:pt x="282120" y="143259"/>
                      <a:pt x="285501" y="172520"/>
                      <a:pt x="285882" y="201905"/>
                    </a:cubicBezTo>
                    <a:close/>
                    <a:moveTo>
                      <a:pt x="208539" y="13691"/>
                    </a:moveTo>
                    <a:lnTo>
                      <a:pt x="208539" y="13691"/>
                    </a:lnTo>
                    <a:cubicBezTo>
                      <a:pt x="234447" y="13691"/>
                      <a:pt x="257974" y="48456"/>
                      <a:pt x="271881" y="100272"/>
                    </a:cubicBezTo>
                    <a:lnTo>
                      <a:pt x="145579" y="100272"/>
                    </a:lnTo>
                    <a:cubicBezTo>
                      <a:pt x="159581" y="48552"/>
                      <a:pt x="183012" y="13881"/>
                      <a:pt x="208539" y="13691"/>
                    </a:cubicBezTo>
                    <a:close/>
                    <a:moveTo>
                      <a:pt x="118052" y="201905"/>
                    </a:moveTo>
                    <a:lnTo>
                      <a:pt x="14420" y="201905"/>
                    </a:lnTo>
                    <a:cubicBezTo>
                      <a:pt x="15436" y="171291"/>
                      <a:pt x="23694" y="141364"/>
                      <a:pt x="38518" y="114560"/>
                    </a:cubicBezTo>
                    <a:lnTo>
                      <a:pt x="127386" y="114560"/>
                    </a:lnTo>
                    <a:cubicBezTo>
                      <a:pt x="121411" y="143297"/>
                      <a:pt x="118284" y="172558"/>
                      <a:pt x="118052" y="201905"/>
                    </a:cubicBezTo>
                    <a:close/>
                    <a:moveTo>
                      <a:pt x="130815" y="100272"/>
                    </a:moveTo>
                    <a:lnTo>
                      <a:pt x="47186" y="100272"/>
                    </a:lnTo>
                    <a:cubicBezTo>
                      <a:pt x="76065" y="57286"/>
                      <a:pt x="120791" y="27492"/>
                      <a:pt x="171582" y="17405"/>
                    </a:cubicBezTo>
                    <a:cubicBezTo>
                      <a:pt x="154437" y="35026"/>
                      <a:pt x="140340" y="63601"/>
                      <a:pt x="130815" y="100272"/>
                    </a:cubicBezTo>
                    <a:close/>
                    <a:moveTo>
                      <a:pt x="137864" y="281247"/>
                    </a:moveTo>
                    <a:cubicBezTo>
                      <a:pt x="134401" y="259664"/>
                      <a:pt x="132554" y="237861"/>
                      <a:pt x="132339" y="216001"/>
                    </a:cubicBezTo>
                    <a:lnTo>
                      <a:pt x="285882" y="216001"/>
                    </a:lnTo>
                    <a:cubicBezTo>
                      <a:pt x="285682" y="245462"/>
                      <a:pt x="282492" y="274818"/>
                      <a:pt x="276357" y="303632"/>
                    </a:cubicBezTo>
                    <a:lnTo>
                      <a:pt x="141864" y="303632"/>
                    </a:lnTo>
                    <a:cubicBezTo>
                      <a:pt x="140531" y="296488"/>
                      <a:pt x="139102" y="288963"/>
                      <a:pt x="137864" y="281153"/>
                    </a:cubicBezTo>
                    <a:close/>
                    <a:moveTo>
                      <a:pt x="209206" y="404406"/>
                    </a:moveTo>
                    <a:lnTo>
                      <a:pt x="209206" y="404406"/>
                    </a:lnTo>
                    <a:cubicBezTo>
                      <a:pt x="183298" y="404406"/>
                      <a:pt x="159962" y="369735"/>
                      <a:pt x="146055" y="318681"/>
                    </a:cubicBezTo>
                    <a:lnTo>
                      <a:pt x="272738" y="318681"/>
                    </a:lnTo>
                    <a:cubicBezTo>
                      <a:pt x="258450" y="369640"/>
                      <a:pt x="235114" y="404311"/>
                      <a:pt x="209206" y="404311"/>
                    </a:cubicBezTo>
                    <a:close/>
                    <a:moveTo>
                      <a:pt x="246449" y="400787"/>
                    </a:moveTo>
                    <a:cubicBezTo>
                      <a:pt x="263594" y="383546"/>
                      <a:pt x="277786" y="354685"/>
                      <a:pt x="287311" y="318205"/>
                    </a:cubicBezTo>
                    <a:lnTo>
                      <a:pt x="371322" y="318205"/>
                    </a:lnTo>
                    <a:cubicBezTo>
                      <a:pt x="342337" y="361134"/>
                      <a:pt x="297493" y="390804"/>
                      <a:pt x="246639" y="40069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653F85-748C-4FC6-85BC-BD71F2C00C6C}"/>
                  </a:ext>
                </a:extLst>
              </p:cNvPr>
              <p:cNvSpPr/>
              <p:nvPr/>
            </p:nvSpPr>
            <p:spPr>
              <a:xfrm>
                <a:off x="6005035" y="3396519"/>
                <a:ext cx="415956" cy="310574"/>
              </a:xfrm>
              <a:custGeom>
                <a:avLst/>
                <a:gdLst>
                  <a:gd name="connsiteX0" fmla="*/ 415894 w 415956"/>
                  <a:gd name="connsiteY0" fmla="*/ 61029 h 310574"/>
                  <a:gd name="connsiteX1" fmla="*/ 356172 w 415956"/>
                  <a:gd name="connsiteY1" fmla="*/ -597 h 310574"/>
                  <a:gd name="connsiteX2" fmla="*/ 323597 w 415956"/>
                  <a:gd name="connsiteY2" fmla="*/ 35979 h 310574"/>
                  <a:gd name="connsiteX3" fmla="*/ 300165 w 415956"/>
                  <a:gd name="connsiteY3" fmla="*/ 62172 h 310574"/>
                  <a:gd name="connsiteX4" fmla="*/ 299117 w 415956"/>
                  <a:gd name="connsiteY4" fmla="*/ 63506 h 310574"/>
                  <a:gd name="connsiteX5" fmla="*/ 309785 w 415956"/>
                  <a:gd name="connsiteY5" fmla="*/ 73031 h 310574"/>
                  <a:gd name="connsiteX6" fmla="*/ 350933 w 415956"/>
                  <a:gd name="connsiteY6" fmla="*/ 26835 h 310574"/>
                  <a:gd name="connsiteX7" fmla="*/ 350933 w 415956"/>
                  <a:gd name="connsiteY7" fmla="*/ 32836 h 310574"/>
                  <a:gd name="connsiteX8" fmla="*/ 88725 w 415956"/>
                  <a:gd name="connsiteY8" fmla="*/ 295649 h 310574"/>
                  <a:gd name="connsiteX9" fmla="*/ 13653 w 415956"/>
                  <a:gd name="connsiteY9" fmla="*/ 284771 h 310574"/>
                  <a:gd name="connsiteX10" fmla="*/ 5557 w 415956"/>
                  <a:gd name="connsiteY10" fmla="*/ 291820 h 310574"/>
                  <a:gd name="connsiteX11" fmla="*/ -63 w 415956"/>
                  <a:gd name="connsiteY11" fmla="*/ 295154 h 310574"/>
                  <a:gd name="connsiteX12" fmla="*/ 2128 w 415956"/>
                  <a:gd name="connsiteY12" fmla="*/ 296392 h 310574"/>
                  <a:gd name="connsiteX13" fmla="*/ 351714 w 415956"/>
                  <a:gd name="connsiteY13" fmla="*/ 117875 h 310574"/>
                  <a:gd name="connsiteX14" fmla="*/ 365221 w 415956"/>
                  <a:gd name="connsiteY14" fmla="*/ 32836 h 310574"/>
                  <a:gd name="connsiteX15" fmla="*/ 365221 w 415956"/>
                  <a:gd name="connsiteY15" fmla="*/ 29311 h 310574"/>
                  <a:gd name="connsiteX16" fmla="*/ 405702 w 415956"/>
                  <a:gd name="connsiteY16" fmla="*/ 70936 h 31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5956" h="310574">
                    <a:moveTo>
                      <a:pt x="415894" y="61029"/>
                    </a:moveTo>
                    <a:lnTo>
                      <a:pt x="356172" y="-597"/>
                    </a:lnTo>
                    <a:lnTo>
                      <a:pt x="323597" y="35979"/>
                    </a:lnTo>
                    <a:lnTo>
                      <a:pt x="300165" y="62172"/>
                    </a:lnTo>
                    <a:lnTo>
                      <a:pt x="299117" y="63506"/>
                    </a:lnTo>
                    <a:lnTo>
                      <a:pt x="309785" y="73031"/>
                    </a:lnTo>
                    <a:lnTo>
                      <a:pt x="350933" y="26835"/>
                    </a:lnTo>
                    <a:cubicBezTo>
                      <a:pt x="350933" y="28835"/>
                      <a:pt x="350933" y="30835"/>
                      <a:pt x="350933" y="32836"/>
                    </a:cubicBezTo>
                    <a:cubicBezTo>
                      <a:pt x="351095" y="177816"/>
                      <a:pt x="233709" y="295478"/>
                      <a:pt x="88725" y="295649"/>
                    </a:cubicBezTo>
                    <a:cubicBezTo>
                      <a:pt x="63307" y="295678"/>
                      <a:pt x="38019" y="292011"/>
                      <a:pt x="13653" y="284771"/>
                    </a:cubicBezTo>
                    <a:cubicBezTo>
                      <a:pt x="11275" y="287467"/>
                      <a:pt x="8553" y="289839"/>
                      <a:pt x="5557" y="291820"/>
                    </a:cubicBezTo>
                    <a:cubicBezTo>
                      <a:pt x="3842" y="292963"/>
                      <a:pt x="1842" y="294011"/>
                      <a:pt x="-63" y="295154"/>
                    </a:cubicBezTo>
                    <a:cubicBezTo>
                      <a:pt x="586" y="295697"/>
                      <a:pt x="1329" y="296116"/>
                      <a:pt x="2128" y="296392"/>
                    </a:cubicBezTo>
                    <a:cubicBezTo>
                      <a:pt x="147956" y="343636"/>
                      <a:pt x="304470" y="263712"/>
                      <a:pt x="351714" y="117875"/>
                    </a:cubicBezTo>
                    <a:cubicBezTo>
                      <a:pt x="360611" y="90405"/>
                      <a:pt x="365173" y="61715"/>
                      <a:pt x="365221" y="32836"/>
                    </a:cubicBezTo>
                    <a:cubicBezTo>
                      <a:pt x="365221" y="31597"/>
                      <a:pt x="365221" y="30454"/>
                      <a:pt x="365221" y="29311"/>
                    </a:cubicBezTo>
                    <a:lnTo>
                      <a:pt x="405702" y="70936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864B8E3E-3223-4C44-A29B-DA1DD5AE5237}"/>
                  </a:ext>
                </a:extLst>
              </p:cNvPr>
              <p:cNvSpPr/>
              <p:nvPr/>
            </p:nvSpPr>
            <p:spPr>
              <a:xfrm>
                <a:off x="5767386" y="3152491"/>
                <a:ext cx="465010" cy="369282"/>
              </a:xfrm>
              <a:custGeom>
                <a:avLst/>
                <a:gdLst>
                  <a:gd name="connsiteX0" fmla="*/ 461709 w 465010"/>
                  <a:gd name="connsiteY0" fmla="*/ 35215 h 369282"/>
                  <a:gd name="connsiteX1" fmla="*/ 84471 w 465010"/>
                  <a:gd name="connsiteY1" fmla="*/ 140238 h 369282"/>
                  <a:gd name="connsiteX2" fmla="*/ 56516 w 465010"/>
                  <a:gd name="connsiteY2" fmla="*/ 341634 h 369282"/>
                  <a:gd name="connsiteX3" fmla="*/ 7748 w 465010"/>
                  <a:gd name="connsiteY3" fmla="*/ 309916 h 369282"/>
                  <a:gd name="connsiteX4" fmla="*/ -63 w 465010"/>
                  <a:gd name="connsiteY4" fmla="*/ 321917 h 369282"/>
                  <a:gd name="connsiteX5" fmla="*/ 71851 w 465010"/>
                  <a:gd name="connsiteY5" fmla="*/ 368685 h 369282"/>
                  <a:gd name="connsiteX6" fmla="*/ 113285 w 465010"/>
                  <a:gd name="connsiteY6" fmla="*/ 293342 h 369282"/>
                  <a:gd name="connsiteX7" fmla="*/ 100712 w 465010"/>
                  <a:gd name="connsiteY7" fmla="*/ 286389 h 369282"/>
                  <a:gd name="connsiteX8" fmla="*/ 70994 w 465010"/>
                  <a:gd name="connsiteY8" fmla="*/ 340967 h 369282"/>
                  <a:gd name="connsiteX9" fmla="*/ 261961 w 465010"/>
                  <a:gd name="connsiteY9" fmla="*/ 22137 h 369282"/>
                  <a:gd name="connsiteX10" fmla="*/ 453518 w 465010"/>
                  <a:gd name="connsiteY10" fmla="*/ 47311 h 369282"/>
                  <a:gd name="connsiteX11" fmla="*/ 464948 w 465010"/>
                  <a:gd name="connsiteY11" fmla="*/ 39596 h 369282"/>
                  <a:gd name="connsiteX12" fmla="*/ 461709 w 465010"/>
                  <a:gd name="connsiteY12" fmla="*/ 35215 h 3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5010" h="369282">
                    <a:moveTo>
                      <a:pt x="461709" y="35215"/>
                    </a:moveTo>
                    <a:cubicBezTo>
                      <a:pt x="328537" y="-39956"/>
                      <a:pt x="159642" y="7059"/>
                      <a:pt x="84471" y="140238"/>
                    </a:cubicBezTo>
                    <a:cubicBezTo>
                      <a:pt x="49948" y="201397"/>
                      <a:pt x="39956" y="273388"/>
                      <a:pt x="56516" y="341634"/>
                    </a:cubicBezTo>
                    <a:lnTo>
                      <a:pt x="7748" y="309916"/>
                    </a:lnTo>
                    <a:lnTo>
                      <a:pt x="-63" y="321917"/>
                    </a:lnTo>
                    <a:lnTo>
                      <a:pt x="71851" y="368685"/>
                    </a:lnTo>
                    <a:lnTo>
                      <a:pt x="113285" y="293342"/>
                    </a:lnTo>
                    <a:lnTo>
                      <a:pt x="100712" y="286389"/>
                    </a:lnTo>
                    <a:lnTo>
                      <a:pt x="70994" y="340967"/>
                    </a:lnTo>
                    <a:cubicBezTo>
                      <a:pt x="35685" y="200188"/>
                      <a:pt x="121185" y="57446"/>
                      <a:pt x="261961" y="22137"/>
                    </a:cubicBezTo>
                    <a:cubicBezTo>
                      <a:pt x="326694" y="5897"/>
                      <a:pt x="395177" y="14898"/>
                      <a:pt x="453518" y="47311"/>
                    </a:cubicBezTo>
                    <a:cubicBezTo>
                      <a:pt x="457118" y="44435"/>
                      <a:pt x="460938" y="41854"/>
                      <a:pt x="464948" y="39596"/>
                    </a:cubicBezTo>
                    <a:cubicBezTo>
                      <a:pt x="464538" y="37739"/>
                      <a:pt x="463367" y="36148"/>
                      <a:pt x="461709" y="352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DA6E075-F920-4437-AF9B-9A58E5D7557F}"/>
                  </a:ext>
                </a:extLst>
              </p:cNvPr>
              <p:cNvSpPr/>
              <p:nvPr/>
            </p:nvSpPr>
            <p:spPr>
              <a:xfrm>
                <a:off x="5852731" y="3512801"/>
                <a:ext cx="137445" cy="153873"/>
              </a:xfrm>
              <a:custGeom>
                <a:avLst/>
                <a:gdLst>
                  <a:gd name="connsiteX0" fmla="*/ 133954 w 137445"/>
                  <a:gd name="connsiteY0" fmla="*/ 126199 h 153873"/>
                  <a:gd name="connsiteX1" fmla="*/ 96997 w 137445"/>
                  <a:gd name="connsiteY1" fmla="*/ 134486 h 153873"/>
                  <a:gd name="connsiteX2" fmla="*/ 56706 w 137445"/>
                  <a:gd name="connsiteY2" fmla="*/ 118865 h 153873"/>
                  <a:gd name="connsiteX3" fmla="*/ 45752 w 137445"/>
                  <a:gd name="connsiteY3" fmla="*/ 99815 h 153873"/>
                  <a:gd name="connsiteX4" fmla="*/ 125381 w 137445"/>
                  <a:gd name="connsiteY4" fmla="*/ 99815 h 153873"/>
                  <a:gd name="connsiteX5" fmla="*/ 125381 w 137445"/>
                  <a:gd name="connsiteY5" fmla="*/ 91242 h 153873"/>
                  <a:gd name="connsiteX6" fmla="*/ 117380 w 137445"/>
                  <a:gd name="connsiteY6" fmla="*/ 85623 h 153873"/>
                  <a:gd name="connsiteX7" fmla="*/ 42704 w 137445"/>
                  <a:gd name="connsiteY7" fmla="*/ 85623 h 153873"/>
                  <a:gd name="connsiteX8" fmla="*/ 42704 w 137445"/>
                  <a:gd name="connsiteY8" fmla="*/ 76574 h 153873"/>
                  <a:gd name="connsiteX9" fmla="*/ 43371 w 137445"/>
                  <a:gd name="connsiteY9" fmla="*/ 68477 h 153873"/>
                  <a:gd name="connsiteX10" fmla="*/ 125381 w 137445"/>
                  <a:gd name="connsiteY10" fmla="*/ 68477 h 153873"/>
                  <a:gd name="connsiteX11" fmla="*/ 125381 w 137445"/>
                  <a:gd name="connsiteY11" fmla="*/ 54285 h 153873"/>
                  <a:gd name="connsiteX12" fmla="*/ 46133 w 137445"/>
                  <a:gd name="connsiteY12" fmla="*/ 54285 h 153873"/>
                  <a:gd name="connsiteX13" fmla="*/ 57754 w 137445"/>
                  <a:gd name="connsiteY13" fmla="*/ 33902 h 153873"/>
                  <a:gd name="connsiteX14" fmla="*/ 63850 w 137445"/>
                  <a:gd name="connsiteY14" fmla="*/ 28854 h 153873"/>
                  <a:gd name="connsiteX15" fmla="*/ 59278 w 137445"/>
                  <a:gd name="connsiteY15" fmla="*/ 21234 h 153873"/>
                  <a:gd name="connsiteX16" fmla="*/ 65564 w 137445"/>
                  <a:gd name="connsiteY16" fmla="*/ 25234 h 153873"/>
                  <a:gd name="connsiteX17" fmla="*/ 69565 w 137445"/>
                  <a:gd name="connsiteY17" fmla="*/ 25234 h 153873"/>
                  <a:gd name="connsiteX18" fmla="*/ 76613 w 137445"/>
                  <a:gd name="connsiteY18" fmla="*/ 22091 h 153873"/>
                  <a:gd name="connsiteX19" fmla="*/ 96806 w 137445"/>
                  <a:gd name="connsiteY19" fmla="*/ 18757 h 153873"/>
                  <a:gd name="connsiteX20" fmla="*/ 127858 w 137445"/>
                  <a:gd name="connsiteY20" fmla="*/ 25329 h 153873"/>
                  <a:gd name="connsiteX21" fmla="*/ 131096 w 137445"/>
                  <a:gd name="connsiteY21" fmla="*/ 25329 h 153873"/>
                  <a:gd name="connsiteX22" fmla="*/ 135954 w 137445"/>
                  <a:gd name="connsiteY22" fmla="*/ 11042 h 153873"/>
                  <a:gd name="connsiteX23" fmla="*/ 136716 w 137445"/>
                  <a:gd name="connsiteY23" fmla="*/ 8946 h 153873"/>
                  <a:gd name="connsiteX24" fmla="*/ 97283 w 137445"/>
                  <a:gd name="connsiteY24" fmla="*/ -579 h 153873"/>
                  <a:gd name="connsiteX25" fmla="*/ 66517 w 137445"/>
                  <a:gd name="connsiteY25" fmla="*/ 4850 h 153873"/>
                  <a:gd name="connsiteX26" fmla="*/ 53468 w 137445"/>
                  <a:gd name="connsiteY26" fmla="*/ 11042 h 153873"/>
                  <a:gd name="connsiteX27" fmla="*/ 38037 w 137445"/>
                  <a:gd name="connsiteY27" fmla="*/ 22853 h 153873"/>
                  <a:gd name="connsiteX28" fmla="*/ 19940 w 137445"/>
                  <a:gd name="connsiteY28" fmla="*/ 54095 h 153873"/>
                  <a:gd name="connsiteX29" fmla="*/ -63 w 137445"/>
                  <a:gd name="connsiteY29" fmla="*/ 54095 h 153873"/>
                  <a:gd name="connsiteX30" fmla="*/ -63 w 137445"/>
                  <a:gd name="connsiteY30" fmla="*/ 68287 h 153873"/>
                  <a:gd name="connsiteX31" fmla="*/ 17749 w 137445"/>
                  <a:gd name="connsiteY31" fmla="*/ 68287 h 153873"/>
                  <a:gd name="connsiteX32" fmla="*/ 16987 w 137445"/>
                  <a:gd name="connsiteY32" fmla="*/ 77812 h 153873"/>
                  <a:gd name="connsiteX33" fmla="*/ 17558 w 137445"/>
                  <a:gd name="connsiteY33" fmla="*/ 85051 h 153873"/>
                  <a:gd name="connsiteX34" fmla="*/ 128 w 137445"/>
                  <a:gd name="connsiteY34" fmla="*/ 85051 h 153873"/>
                  <a:gd name="connsiteX35" fmla="*/ 128 w 137445"/>
                  <a:gd name="connsiteY35" fmla="*/ 99243 h 153873"/>
                  <a:gd name="connsiteX36" fmla="*/ 20035 w 137445"/>
                  <a:gd name="connsiteY36" fmla="*/ 99243 h 153873"/>
                  <a:gd name="connsiteX37" fmla="*/ 37466 w 137445"/>
                  <a:gd name="connsiteY37" fmla="*/ 131628 h 153873"/>
                  <a:gd name="connsiteX38" fmla="*/ 93187 w 137445"/>
                  <a:gd name="connsiteY38" fmla="*/ 153250 h 153873"/>
                  <a:gd name="connsiteX39" fmla="*/ 137383 w 137445"/>
                  <a:gd name="connsiteY39" fmla="*/ 142582 h 153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7445" h="153873">
                    <a:moveTo>
                      <a:pt x="133954" y="126199"/>
                    </a:moveTo>
                    <a:cubicBezTo>
                      <a:pt x="122430" y="131752"/>
                      <a:pt x="109787" y="134581"/>
                      <a:pt x="96997" y="134486"/>
                    </a:cubicBezTo>
                    <a:cubicBezTo>
                      <a:pt x="81978" y="135115"/>
                      <a:pt x="67377" y="129457"/>
                      <a:pt x="56706" y="118865"/>
                    </a:cubicBezTo>
                    <a:cubicBezTo>
                      <a:pt x="51564" y="113502"/>
                      <a:pt x="47804" y="106959"/>
                      <a:pt x="45752" y="99815"/>
                    </a:cubicBezTo>
                    <a:lnTo>
                      <a:pt x="125381" y="99815"/>
                    </a:lnTo>
                    <a:lnTo>
                      <a:pt x="125381" y="91242"/>
                    </a:lnTo>
                    <a:lnTo>
                      <a:pt x="117380" y="85623"/>
                    </a:lnTo>
                    <a:lnTo>
                      <a:pt x="42704" y="85623"/>
                    </a:lnTo>
                    <a:cubicBezTo>
                      <a:pt x="42548" y="82612"/>
                      <a:pt x="42548" y="79584"/>
                      <a:pt x="42704" y="76574"/>
                    </a:cubicBezTo>
                    <a:cubicBezTo>
                      <a:pt x="42745" y="73859"/>
                      <a:pt x="42967" y="71154"/>
                      <a:pt x="43371" y="68477"/>
                    </a:cubicBezTo>
                    <a:lnTo>
                      <a:pt x="125381" y="68477"/>
                    </a:lnTo>
                    <a:lnTo>
                      <a:pt x="125381" y="54285"/>
                    </a:lnTo>
                    <a:lnTo>
                      <a:pt x="46133" y="54285"/>
                    </a:lnTo>
                    <a:cubicBezTo>
                      <a:pt x="47872" y="46475"/>
                      <a:pt x="51921" y="39378"/>
                      <a:pt x="57754" y="33902"/>
                    </a:cubicBezTo>
                    <a:cubicBezTo>
                      <a:pt x="59625" y="32035"/>
                      <a:pt x="61667" y="30340"/>
                      <a:pt x="63850" y="28854"/>
                    </a:cubicBezTo>
                    <a:cubicBezTo>
                      <a:pt x="62326" y="26282"/>
                      <a:pt x="60707" y="23806"/>
                      <a:pt x="59278" y="21234"/>
                    </a:cubicBezTo>
                    <a:cubicBezTo>
                      <a:pt x="60422" y="23672"/>
                      <a:pt x="62871" y="25234"/>
                      <a:pt x="65564" y="25234"/>
                    </a:cubicBezTo>
                    <a:lnTo>
                      <a:pt x="69565" y="25234"/>
                    </a:lnTo>
                    <a:cubicBezTo>
                      <a:pt x="71833" y="24015"/>
                      <a:pt x="74188" y="22957"/>
                      <a:pt x="76613" y="22091"/>
                    </a:cubicBezTo>
                    <a:cubicBezTo>
                      <a:pt x="83102" y="19824"/>
                      <a:pt x="89933" y="18700"/>
                      <a:pt x="96806" y="18757"/>
                    </a:cubicBezTo>
                    <a:cubicBezTo>
                      <a:pt x="107529" y="18490"/>
                      <a:pt x="118163" y="20738"/>
                      <a:pt x="127858" y="25329"/>
                    </a:cubicBezTo>
                    <a:lnTo>
                      <a:pt x="131096" y="25329"/>
                    </a:lnTo>
                    <a:lnTo>
                      <a:pt x="135954" y="11042"/>
                    </a:lnTo>
                    <a:lnTo>
                      <a:pt x="136716" y="8946"/>
                    </a:lnTo>
                    <a:cubicBezTo>
                      <a:pt x="124619" y="2412"/>
                      <a:pt x="111030" y="-874"/>
                      <a:pt x="97283" y="-579"/>
                    </a:cubicBezTo>
                    <a:cubicBezTo>
                      <a:pt x="86788" y="-598"/>
                      <a:pt x="76372" y="1241"/>
                      <a:pt x="66517" y="4850"/>
                    </a:cubicBezTo>
                    <a:cubicBezTo>
                      <a:pt x="61976" y="6489"/>
                      <a:pt x="57606" y="8556"/>
                      <a:pt x="53468" y="11042"/>
                    </a:cubicBezTo>
                    <a:cubicBezTo>
                      <a:pt x="47821" y="14271"/>
                      <a:pt x="42632" y="18243"/>
                      <a:pt x="38037" y="22853"/>
                    </a:cubicBezTo>
                    <a:cubicBezTo>
                      <a:pt x="29452" y="31559"/>
                      <a:pt x="23225" y="42313"/>
                      <a:pt x="19940" y="54095"/>
                    </a:cubicBezTo>
                    <a:lnTo>
                      <a:pt x="-63" y="54095"/>
                    </a:lnTo>
                    <a:lnTo>
                      <a:pt x="-63" y="68287"/>
                    </a:lnTo>
                    <a:lnTo>
                      <a:pt x="17749" y="68287"/>
                    </a:lnTo>
                    <a:cubicBezTo>
                      <a:pt x="17321" y="71449"/>
                      <a:pt x="17067" y="74621"/>
                      <a:pt x="16987" y="77812"/>
                    </a:cubicBezTo>
                    <a:cubicBezTo>
                      <a:pt x="16987" y="79527"/>
                      <a:pt x="16987" y="81527"/>
                      <a:pt x="17558" y="85051"/>
                    </a:cubicBezTo>
                    <a:lnTo>
                      <a:pt x="128" y="85051"/>
                    </a:lnTo>
                    <a:lnTo>
                      <a:pt x="128" y="99243"/>
                    </a:lnTo>
                    <a:lnTo>
                      <a:pt x="20035" y="99243"/>
                    </a:lnTo>
                    <a:cubicBezTo>
                      <a:pt x="22723" y="111445"/>
                      <a:pt x="28759" y="122665"/>
                      <a:pt x="37466" y="131628"/>
                    </a:cubicBezTo>
                    <a:cubicBezTo>
                      <a:pt x="52398" y="146002"/>
                      <a:pt x="72468" y="153793"/>
                      <a:pt x="93187" y="153250"/>
                    </a:cubicBezTo>
                    <a:cubicBezTo>
                      <a:pt x="108593" y="153574"/>
                      <a:pt x="123819" y="149897"/>
                      <a:pt x="137383" y="14258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43662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F31279FB-A0A3-400E-807A-87A18F18BC77}"/>
              </a:ext>
            </a:extLst>
          </p:cNvPr>
          <p:cNvGrpSpPr/>
          <p:nvPr/>
        </p:nvGrpSpPr>
        <p:grpSpPr>
          <a:xfrm>
            <a:off x="838609" y="546071"/>
            <a:ext cx="3084462" cy="3221707"/>
            <a:chOff x="779615" y="366769"/>
            <a:chExt cx="2648021" cy="2765846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D7EE020-78C8-45F2-8385-18C53A9841EB}"/>
                </a:ext>
              </a:extLst>
            </p:cNvPr>
            <p:cNvSpPr/>
            <p:nvPr/>
          </p:nvSpPr>
          <p:spPr>
            <a:xfrm>
              <a:off x="779615" y="366769"/>
              <a:ext cx="2648021" cy="2765846"/>
            </a:xfrm>
            <a:custGeom>
              <a:avLst/>
              <a:gdLst>
                <a:gd name="connsiteX0" fmla="*/ 2626681 w 2648021"/>
                <a:gd name="connsiteY0" fmla="*/ 752202 h 2765846"/>
                <a:gd name="connsiteX1" fmla="*/ 2624519 w 2648021"/>
                <a:gd name="connsiteY1" fmla="*/ 743246 h 2765846"/>
                <a:gd name="connsiteX2" fmla="*/ 2628843 w 2648021"/>
                <a:gd name="connsiteY2" fmla="*/ 727803 h 2765846"/>
                <a:gd name="connsiteX3" fmla="*/ 2626526 w 2648021"/>
                <a:gd name="connsiteY3" fmla="*/ 684101 h 2765846"/>
                <a:gd name="connsiteX4" fmla="*/ 2619732 w 2648021"/>
                <a:gd name="connsiteY4" fmla="*/ 659239 h 2765846"/>
                <a:gd name="connsiteX5" fmla="*/ 2598730 w 2648021"/>
                <a:gd name="connsiteY5" fmla="*/ 346222 h 2765846"/>
                <a:gd name="connsiteX6" fmla="*/ 2596877 w 2648021"/>
                <a:gd name="connsiteY6" fmla="*/ 108101 h 2765846"/>
                <a:gd name="connsiteX7" fmla="*/ 2593480 w 2648021"/>
                <a:gd name="connsiteY7" fmla="*/ 79069 h 2765846"/>
                <a:gd name="connsiteX8" fmla="*/ 2585758 w 2648021"/>
                <a:gd name="connsiteY8" fmla="*/ 33823 h 2765846"/>
                <a:gd name="connsiteX9" fmla="*/ 2558873 w 2648021"/>
                <a:gd name="connsiteY9" fmla="*/ 1073 h 2765846"/>
                <a:gd name="connsiteX10" fmla="*/ 2555646 w 2648021"/>
                <a:gd name="connsiteY10" fmla="*/ 931 h 2765846"/>
                <a:gd name="connsiteX11" fmla="*/ 2524761 w 2648021"/>
                <a:gd name="connsiteY11" fmla="*/ 931 h 2765846"/>
                <a:gd name="connsiteX12" fmla="*/ 2509319 w 2648021"/>
                <a:gd name="connsiteY12" fmla="*/ 5563 h 2765846"/>
                <a:gd name="connsiteX13" fmla="*/ 2500362 w 2648021"/>
                <a:gd name="connsiteY13" fmla="*/ 4637 h 2765846"/>
                <a:gd name="connsiteX14" fmla="*/ 2458977 w 2648021"/>
                <a:gd name="connsiteY14" fmla="*/ 2938 h 2765846"/>
                <a:gd name="connsiteX15" fmla="*/ 2083110 w 2648021"/>
                <a:gd name="connsiteY15" fmla="*/ 622 h 2765846"/>
                <a:gd name="connsiteX16" fmla="*/ 1590344 w 2648021"/>
                <a:gd name="connsiteY16" fmla="*/ 31507 h 2765846"/>
                <a:gd name="connsiteX17" fmla="*/ 990871 w 2648021"/>
                <a:gd name="connsiteY17" fmla="*/ 44942 h 2765846"/>
                <a:gd name="connsiteX18" fmla="*/ 440814 w 2648021"/>
                <a:gd name="connsiteY18" fmla="*/ 71348 h 2765846"/>
                <a:gd name="connsiteX19" fmla="*/ 142776 w 2648021"/>
                <a:gd name="connsiteY19" fmla="*/ 62083 h 2765846"/>
                <a:gd name="connsiteX20" fmla="*/ 32826 w 2648021"/>
                <a:gd name="connsiteY20" fmla="*/ 99144 h 2765846"/>
                <a:gd name="connsiteX21" fmla="*/ 23252 w 2648021"/>
                <a:gd name="connsiteY21" fmla="*/ 163385 h 2765846"/>
                <a:gd name="connsiteX22" fmla="*/ 14913 w 2648021"/>
                <a:gd name="connsiteY22" fmla="*/ 242449 h 2765846"/>
                <a:gd name="connsiteX23" fmla="*/ 31745 w 2648021"/>
                <a:gd name="connsiteY23" fmla="*/ 1424254 h 2765846"/>
                <a:gd name="connsiteX24" fmla="*/ 27730 w 2648021"/>
                <a:gd name="connsiteY24" fmla="*/ 2015388 h 2765846"/>
                <a:gd name="connsiteX25" fmla="*/ 40547 w 2648021"/>
                <a:gd name="connsiteY25" fmla="*/ 2599573 h 2765846"/>
                <a:gd name="connsiteX26" fmla="*/ 63402 w 2648021"/>
                <a:gd name="connsiteY26" fmla="*/ 2739944 h 2765846"/>
                <a:gd name="connsiteX27" fmla="*/ 93206 w 2648021"/>
                <a:gd name="connsiteY27" fmla="*/ 2762490 h 2765846"/>
                <a:gd name="connsiteX28" fmla="*/ 1078738 w 2648021"/>
                <a:gd name="connsiteY28" fmla="*/ 2744114 h 2765846"/>
                <a:gd name="connsiteX29" fmla="*/ 1360870 w 2648021"/>
                <a:gd name="connsiteY29" fmla="*/ 2759556 h 2765846"/>
                <a:gd name="connsiteX30" fmla="*/ 1700602 w 2648021"/>
                <a:gd name="connsiteY30" fmla="*/ 2739790 h 2765846"/>
                <a:gd name="connsiteX31" fmla="*/ 2409561 w 2648021"/>
                <a:gd name="connsiteY31" fmla="*/ 2756931 h 2765846"/>
                <a:gd name="connsiteX32" fmla="*/ 2545454 w 2648021"/>
                <a:gd name="connsiteY32" fmla="*/ 2718016 h 2765846"/>
                <a:gd name="connsiteX33" fmla="*/ 2553330 w 2648021"/>
                <a:gd name="connsiteY33" fmla="*/ 2644819 h 2765846"/>
                <a:gd name="connsiteX34" fmla="*/ 2551940 w 2648021"/>
                <a:gd name="connsiteY34" fmla="*/ 2556026 h 2765846"/>
                <a:gd name="connsiteX35" fmla="*/ 2565684 w 2648021"/>
                <a:gd name="connsiteY35" fmla="*/ 2207646 h 2765846"/>
                <a:gd name="connsiteX36" fmla="*/ 2629460 w 2648021"/>
                <a:gd name="connsiteY36" fmla="*/ 1519070 h 2765846"/>
                <a:gd name="connsiteX37" fmla="*/ 2626681 w 2648021"/>
                <a:gd name="connsiteY37" fmla="*/ 752202 h 276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48021" h="2765846">
                  <a:moveTo>
                    <a:pt x="2626681" y="752202"/>
                  </a:moveTo>
                  <a:cubicBezTo>
                    <a:pt x="2626357" y="749134"/>
                    <a:pt x="2625631" y="746121"/>
                    <a:pt x="2624519" y="743246"/>
                  </a:cubicBezTo>
                  <a:cubicBezTo>
                    <a:pt x="2627036" y="738463"/>
                    <a:pt x="2628519" y="733199"/>
                    <a:pt x="2628843" y="727803"/>
                  </a:cubicBezTo>
                  <a:cubicBezTo>
                    <a:pt x="2630001" y="713198"/>
                    <a:pt x="2629229" y="698503"/>
                    <a:pt x="2626526" y="684101"/>
                  </a:cubicBezTo>
                  <a:cubicBezTo>
                    <a:pt x="2624998" y="675631"/>
                    <a:pt x="2622712" y="667312"/>
                    <a:pt x="2619732" y="659239"/>
                  </a:cubicBezTo>
                  <a:cubicBezTo>
                    <a:pt x="2606637" y="555398"/>
                    <a:pt x="2599626" y="450881"/>
                    <a:pt x="2598730" y="346222"/>
                  </a:cubicBezTo>
                  <a:cubicBezTo>
                    <a:pt x="2598730" y="267003"/>
                    <a:pt x="2603826" y="187011"/>
                    <a:pt x="2596877" y="108101"/>
                  </a:cubicBezTo>
                  <a:cubicBezTo>
                    <a:pt x="2596754" y="98332"/>
                    <a:pt x="2595611" y="88603"/>
                    <a:pt x="2593480" y="79069"/>
                  </a:cubicBezTo>
                  <a:cubicBezTo>
                    <a:pt x="2591472" y="63627"/>
                    <a:pt x="2589001" y="48957"/>
                    <a:pt x="2585758" y="33823"/>
                  </a:cubicBezTo>
                  <a:cubicBezTo>
                    <a:pt x="2587380" y="17357"/>
                    <a:pt x="2575350" y="2694"/>
                    <a:pt x="2558873" y="1073"/>
                  </a:cubicBezTo>
                  <a:cubicBezTo>
                    <a:pt x="2557808" y="968"/>
                    <a:pt x="2556727" y="920"/>
                    <a:pt x="2555646" y="931"/>
                  </a:cubicBezTo>
                  <a:lnTo>
                    <a:pt x="2524761" y="931"/>
                  </a:lnTo>
                  <a:cubicBezTo>
                    <a:pt x="2519295" y="1081"/>
                    <a:pt x="2513967" y="2679"/>
                    <a:pt x="2509319" y="5563"/>
                  </a:cubicBezTo>
                  <a:lnTo>
                    <a:pt x="2500362" y="4637"/>
                  </a:lnTo>
                  <a:cubicBezTo>
                    <a:pt x="2458977" y="2938"/>
                    <a:pt x="2499436" y="-3856"/>
                    <a:pt x="2458977" y="2938"/>
                  </a:cubicBezTo>
                  <a:cubicBezTo>
                    <a:pt x="2410642" y="10968"/>
                    <a:pt x="2132062" y="-3084"/>
                    <a:pt x="2083110" y="622"/>
                  </a:cubicBezTo>
                  <a:cubicBezTo>
                    <a:pt x="1888072" y="16064"/>
                    <a:pt x="1785689" y="23785"/>
                    <a:pt x="1590344" y="31507"/>
                  </a:cubicBezTo>
                  <a:cubicBezTo>
                    <a:pt x="1390519" y="39846"/>
                    <a:pt x="1190695" y="45405"/>
                    <a:pt x="990871" y="44942"/>
                  </a:cubicBezTo>
                  <a:cubicBezTo>
                    <a:pt x="791047" y="44478"/>
                    <a:pt x="641410" y="77371"/>
                    <a:pt x="440814" y="71348"/>
                  </a:cubicBezTo>
                  <a:lnTo>
                    <a:pt x="142776" y="62083"/>
                  </a:lnTo>
                  <a:cubicBezTo>
                    <a:pt x="103089" y="60693"/>
                    <a:pt x="49195" y="51582"/>
                    <a:pt x="32826" y="99144"/>
                  </a:cubicBezTo>
                  <a:cubicBezTo>
                    <a:pt x="27462" y="120177"/>
                    <a:pt x="24253" y="141702"/>
                    <a:pt x="23252" y="163385"/>
                  </a:cubicBezTo>
                  <a:cubicBezTo>
                    <a:pt x="20164" y="189791"/>
                    <a:pt x="17384" y="216043"/>
                    <a:pt x="14913" y="242449"/>
                  </a:cubicBezTo>
                  <a:cubicBezTo>
                    <a:pt x="-21222" y="635921"/>
                    <a:pt x="17693" y="1030783"/>
                    <a:pt x="31745" y="1424254"/>
                  </a:cubicBezTo>
                  <a:cubicBezTo>
                    <a:pt x="38849" y="1621608"/>
                    <a:pt x="34525" y="1818189"/>
                    <a:pt x="27730" y="2015388"/>
                  </a:cubicBezTo>
                  <a:cubicBezTo>
                    <a:pt x="20781" y="2210116"/>
                    <a:pt x="15840" y="2405926"/>
                    <a:pt x="40547" y="2599573"/>
                  </a:cubicBezTo>
                  <a:cubicBezTo>
                    <a:pt x="46570" y="2646672"/>
                    <a:pt x="53982" y="2693463"/>
                    <a:pt x="63402" y="2739944"/>
                  </a:cubicBezTo>
                  <a:cubicBezTo>
                    <a:pt x="67147" y="2753302"/>
                    <a:pt x="79336" y="2762521"/>
                    <a:pt x="93206" y="2762490"/>
                  </a:cubicBezTo>
                  <a:lnTo>
                    <a:pt x="1078738" y="2744114"/>
                  </a:lnTo>
                  <a:cubicBezTo>
                    <a:pt x="1169539" y="2771755"/>
                    <a:pt x="1266826" y="2768204"/>
                    <a:pt x="1360870" y="2759556"/>
                  </a:cubicBezTo>
                  <a:cubicBezTo>
                    <a:pt x="1474217" y="2749364"/>
                    <a:pt x="1586946" y="2740562"/>
                    <a:pt x="1700602" y="2739790"/>
                  </a:cubicBezTo>
                  <a:cubicBezTo>
                    <a:pt x="1937025" y="2738400"/>
                    <a:pt x="2172984" y="2757857"/>
                    <a:pt x="2409561" y="2756931"/>
                  </a:cubicBezTo>
                  <a:cubicBezTo>
                    <a:pt x="2453726" y="2756931"/>
                    <a:pt x="2521055" y="2765578"/>
                    <a:pt x="2545454" y="2718016"/>
                  </a:cubicBezTo>
                  <a:cubicBezTo>
                    <a:pt x="2557036" y="2695316"/>
                    <a:pt x="2553947" y="2669373"/>
                    <a:pt x="2553330" y="2644819"/>
                  </a:cubicBezTo>
                  <a:cubicBezTo>
                    <a:pt x="2552403" y="2615324"/>
                    <a:pt x="2551940" y="2585675"/>
                    <a:pt x="2551940" y="2556026"/>
                  </a:cubicBezTo>
                  <a:cubicBezTo>
                    <a:pt x="2551940" y="2439744"/>
                    <a:pt x="2557190" y="2324390"/>
                    <a:pt x="2565684" y="2207646"/>
                  </a:cubicBezTo>
                  <a:cubicBezTo>
                    <a:pt x="2582361" y="1977709"/>
                    <a:pt x="2610621" y="1748853"/>
                    <a:pt x="2629460" y="1519070"/>
                  </a:cubicBezTo>
                  <a:cubicBezTo>
                    <a:pt x="2650617" y="1264117"/>
                    <a:pt x="2658492" y="1006847"/>
                    <a:pt x="2626681" y="752202"/>
                  </a:cubicBezTo>
                  <a:close/>
                </a:path>
              </a:pathLst>
            </a:custGeom>
            <a:solidFill>
              <a:srgbClr val="FFFFFF"/>
            </a:solidFill>
            <a:ln w="30874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12DA967-5A74-4F1A-B136-C33A0B8832D9}"/>
                </a:ext>
              </a:extLst>
            </p:cNvPr>
            <p:cNvSpPr/>
            <p:nvPr/>
          </p:nvSpPr>
          <p:spPr>
            <a:xfrm>
              <a:off x="942126" y="576216"/>
              <a:ext cx="2290628" cy="1997036"/>
            </a:xfrm>
            <a:custGeom>
              <a:avLst/>
              <a:gdLst>
                <a:gd name="connsiteX0" fmla="*/ 2271912 w 2290628"/>
                <a:gd name="connsiteY0" fmla="*/ 542601 h 1997036"/>
                <a:gd name="connsiteX1" fmla="*/ 2269905 w 2290628"/>
                <a:gd name="connsiteY1" fmla="*/ 536115 h 1997036"/>
                <a:gd name="connsiteX2" fmla="*/ 2273765 w 2290628"/>
                <a:gd name="connsiteY2" fmla="*/ 525151 h 1997036"/>
                <a:gd name="connsiteX3" fmla="*/ 2271603 w 2290628"/>
                <a:gd name="connsiteY3" fmla="*/ 493494 h 1997036"/>
                <a:gd name="connsiteX4" fmla="*/ 2265735 w 2290628"/>
                <a:gd name="connsiteY4" fmla="*/ 475581 h 1997036"/>
                <a:gd name="connsiteX5" fmla="*/ 2247667 w 2290628"/>
                <a:gd name="connsiteY5" fmla="*/ 249505 h 1997036"/>
                <a:gd name="connsiteX6" fmla="*/ 2245969 w 2290628"/>
                <a:gd name="connsiteY6" fmla="*/ 77631 h 1997036"/>
                <a:gd name="connsiteX7" fmla="*/ 2243189 w 2290628"/>
                <a:gd name="connsiteY7" fmla="*/ 56629 h 1997036"/>
                <a:gd name="connsiteX8" fmla="*/ 2236395 w 2290628"/>
                <a:gd name="connsiteY8" fmla="*/ 23892 h 1997036"/>
                <a:gd name="connsiteX9" fmla="*/ 2213030 w 2290628"/>
                <a:gd name="connsiteY9" fmla="*/ -2 h 1997036"/>
                <a:gd name="connsiteX10" fmla="*/ 2210451 w 2290628"/>
                <a:gd name="connsiteY10" fmla="*/ 110 h 1997036"/>
                <a:gd name="connsiteX11" fmla="*/ 2183273 w 2290628"/>
                <a:gd name="connsiteY11" fmla="*/ 110 h 1997036"/>
                <a:gd name="connsiteX12" fmla="*/ 2169375 w 2290628"/>
                <a:gd name="connsiteY12" fmla="*/ 3353 h 1997036"/>
                <a:gd name="connsiteX13" fmla="*/ 2161654 w 2290628"/>
                <a:gd name="connsiteY13" fmla="*/ 3353 h 1997036"/>
                <a:gd name="connsiteX14" fmla="*/ 2125827 w 2290628"/>
                <a:gd name="connsiteY14" fmla="*/ 2118 h 1997036"/>
                <a:gd name="connsiteX15" fmla="*/ 1800765 w 2290628"/>
                <a:gd name="connsiteY15" fmla="*/ 419 h 1997036"/>
                <a:gd name="connsiteX16" fmla="*/ 1374556 w 2290628"/>
                <a:gd name="connsiteY16" fmla="*/ 23119 h 1997036"/>
                <a:gd name="connsiteX17" fmla="*/ 855847 w 2290628"/>
                <a:gd name="connsiteY17" fmla="*/ 32694 h 1997036"/>
                <a:gd name="connsiteX18" fmla="*/ 381148 w 2290628"/>
                <a:gd name="connsiteY18" fmla="*/ 51225 h 1997036"/>
                <a:gd name="connsiteX19" fmla="*/ 123261 w 2290628"/>
                <a:gd name="connsiteY19" fmla="*/ 44430 h 1997036"/>
                <a:gd name="connsiteX20" fmla="*/ 28290 w 2290628"/>
                <a:gd name="connsiteY20" fmla="*/ 71300 h 1997036"/>
                <a:gd name="connsiteX21" fmla="*/ 19951 w 2290628"/>
                <a:gd name="connsiteY21" fmla="*/ 117627 h 1997036"/>
                <a:gd name="connsiteX22" fmla="*/ 12693 w 2290628"/>
                <a:gd name="connsiteY22" fmla="*/ 174609 h 1997036"/>
                <a:gd name="connsiteX23" fmla="*/ 28136 w 2290628"/>
                <a:gd name="connsiteY23" fmla="*/ 1028109 h 1997036"/>
                <a:gd name="connsiteX24" fmla="*/ 24430 w 2290628"/>
                <a:gd name="connsiteY24" fmla="*/ 1455090 h 1997036"/>
                <a:gd name="connsiteX25" fmla="*/ 35703 w 2290628"/>
                <a:gd name="connsiteY25" fmla="*/ 1876976 h 1997036"/>
                <a:gd name="connsiteX26" fmla="*/ 55469 w 2290628"/>
                <a:gd name="connsiteY26" fmla="*/ 1978278 h 1997036"/>
                <a:gd name="connsiteX27" fmla="*/ 81258 w 2290628"/>
                <a:gd name="connsiteY27" fmla="*/ 1994647 h 1997036"/>
                <a:gd name="connsiteX28" fmla="*/ 933676 w 2290628"/>
                <a:gd name="connsiteY28" fmla="*/ 1981366 h 1997036"/>
                <a:gd name="connsiteX29" fmla="*/ 1177666 w 2290628"/>
                <a:gd name="connsiteY29" fmla="*/ 1992639 h 1997036"/>
                <a:gd name="connsiteX30" fmla="*/ 1471071 w 2290628"/>
                <a:gd name="connsiteY30" fmla="*/ 1978432 h 1997036"/>
                <a:gd name="connsiteX31" fmla="*/ 2084287 w 2290628"/>
                <a:gd name="connsiteY31" fmla="*/ 1990786 h 1997036"/>
                <a:gd name="connsiteX32" fmla="*/ 2201804 w 2290628"/>
                <a:gd name="connsiteY32" fmla="*/ 1962681 h 1997036"/>
                <a:gd name="connsiteX33" fmla="*/ 2208598 w 2290628"/>
                <a:gd name="connsiteY33" fmla="*/ 1909868 h 1997036"/>
                <a:gd name="connsiteX34" fmla="*/ 2207517 w 2290628"/>
                <a:gd name="connsiteY34" fmla="*/ 1845628 h 1997036"/>
                <a:gd name="connsiteX35" fmla="*/ 2219254 w 2290628"/>
                <a:gd name="connsiteY35" fmla="*/ 1594226 h 1997036"/>
                <a:gd name="connsiteX36" fmla="*/ 2274537 w 2290628"/>
                <a:gd name="connsiteY36" fmla="*/ 1096827 h 1997036"/>
                <a:gd name="connsiteX37" fmla="*/ 2271912 w 2290628"/>
                <a:gd name="connsiteY37" fmla="*/ 542601 h 1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90628" h="1997036">
                  <a:moveTo>
                    <a:pt x="2271912" y="542601"/>
                  </a:moveTo>
                  <a:cubicBezTo>
                    <a:pt x="2271557" y="540355"/>
                    <a:pt x="2270877" y="538172"/>
                    <a:pt x="2269905" y="536115"/>
                  </a:cubicBezTo>
                  <a:cubicBezTo>
                    <a:pt x="2272066" y="532834"/>
                    <a:pt x="2273394" y="529067"/>
                    <a:pt x="2273765" y="525151"/>
                  </a:cubicBezTo>
                  <a:cubicBezTo>
                    <a:pt x="2274676" y="514550"/>
                    <a:pt x="2273935" y="503873"/>
                    <a:pt x="2271603" y="493494"/>
                  </a:cubicBezTo>
                  <a:cubicBezTo>
                    <a:pt x="2270321" y="487322"/>
                    <a:pt x="2268360" y="481313"/>
                    <a:pt x="2265735" y="475581"/>
                  </a:cubicBezTo>
                  <a:cubicBezTo>
                    <a:pt x="2254477" y="400732"/>
                    <a:pt x="2248440" y="325191"/>
                    <a:pt x="2247667" y="249505"/>
                  </a:cubicBezTo>
                  <a:cubicBezTo>
                    <a:pt x="2247667" y="192368"/>
                    <a:pt x="2251991" y="134613"/>
                    <a:pt x="2245969" y="77631"/>
                  </a:cubicBezTo>
                  <a:cubicBezTo>
                    <a:pt x="2245984" y="70538"/>
                    <a:pt x="2245042" y="63475"/>
                    <a:pt x="2243189" y="56629"/>
                  </a:cubicBezTo>
                  <a:cubicBezTo>
                    <a:pt x="2241336" y="45665"/>
                    <a:pt x="2239174" y="34856"/>
                    <a:pt x="2236395" y="23892"/>
                  </a:cubicBezTo>
                  <a:cubicBezTo>
                    <a:pt x="2236549" y="10844"/>
                    <a:pt x="2226079" y="146"/>
                    <a:pt x="2213030" y="-2"/>
                  </a:cubicBezTo>
                  <a:cubicBezTo>
                    <a:pt x="2212181" y="-12"/>
                    <a:pt x="2211316" y="25"/>
                    <a:pt x="2210451" y="110"/>
                  </a:cubicBezTo>
                  <a:lnTo>
                    <a:pt x="2183273" y="110"/>
                  </a:lnTo>
                  <a:cubicBezTo>
                    <a:pt x="2178455" y="92"/>
                    <a:pt x="2173683" y="1202"/>
                    <a:pt x="2169375" y="3353"/>
                  </a:cubicBezTo>
                  <a:cubicBezTo>
                    <a:pt x="2166749" y="3353"/>
                    <a:pt x="2164279" y="3353"/>
                    <a:pt x="2161654" y="3353"/>
                  </a:cubicBezTo>
                  <a:cubicBezTo>
                    <a:pt x="2125827" y="2118"/>
                    <a:pt x="2161654" y="-2669"/>
                    <a:pt x="2125827" y="2118"/>
                  </a:cubicBezTo>
                  <a:cubicBezTo>
                    <a:pt x="2083978" y="7986"/>
                    <a:pt x="1843077" y="-2206"/>
                    <a:pt x="1800765" y="419"/>
                  </a:cubicBezTo>
                  <a:cubicBezTo>
                    <a:pt x="1632135" y="11229"/>
                    <a:pt x="1543496" y="17251"/>
                    <a:pt x="1374556" y="23119"/>
                  </a:cubicBezTo>
                  <a:cubicBezTo>
                    <a:pt x="1201756" y="28988"/>
                    <a:pt x="1028801" y="33003"/>
                    <a:pt x="855847" y="32694"/>
                  </a:cubicBezTo>
                  <a:cubicBezTo>
                    <a:pt x="682892" y="32385"/>
                    <a:pt x="554566" y="55548"/>
                    <a:pt x="381148" y="51225"/>
                  </a:cubicBezTo>
                  <a:lnTo>
                    <a:pt x="123261" y="44430"/>
                  </a:lnTo>
                  <a:cubicBezTo>
                    <a:pt x="88979" y="43503"/>
                    <a:pt x="42343" y="36863"/>
                    <a:pt x="28290" y="71300"/>
                  </a:cubicBezTo>
                  <a:cubicBezTo>
                    <a:pt x="23597" y="86336"/>
                    <a:pt x="20796" y="101899"/>
                    <a:pt x="19951" y="117627"/>
                  </a:cubicBezTo>
                  <a:cubicBezTo>
                    <a:pt x="17326" y="136621"/>
                    <a:pt x="14855" y="155615"/>
                    <a:pt x="12693" y="174609"/>
                  </a:cubicBezTo>
                  <a:cubicBezTo>
                    <a:pt x="-18191" y="458749"/>
                    <a:pt x="15164" y="743969"/>
                    <a:pt x="28136" y="1028109"/>
                  </a:cubicBezTo>
                  <a:cubicBezTo>
                    <a:pt x="34158" y="1170642"/>
                    <a:pt x="30452" y="1312557"/>
                    <a:pt x="24430" y="1455090"/>
                  </a:cubicBezTo>
                  <a:cubicBezTo>
                    <a:pt x="18407" y="1597624"/>
                    <a:pt x="14392" y="1737068"/>
                    <a:pt x="35703" y="1876976"/>
                  </a:cubicBezTo>
                  <a:cubicBezTo>
                    <a:pt x="40799" y="1910949"/>
                    <a:pt x="47284" y="1944768"/>
                    <a:pt x="55469" y="1978278"/>
                  </a:cubicBezTo>
                  <a:cubicBezTo>
                    <a:pt x="59754" y="1988624"/>
                    <a:pt x="70070" y="1995172"/>
                    <a:pt x="81258" y="1994647"/>
                  </a:cubicBezTo>
                  <a:lnTo>
                    <a:pt x="933676" y="1981366"/>
                  </a:lnTo>
                  <a:cubicBezTo>
                    <a:pt x="1012278" y="2001287"/>
                    <a:pt x="1096439" y="1998662"/>
                    <a:pt x="1177666" y="1992639"/>
                  </a:cubicBezTo>
                  <a:cubicBezTo>
                    <a:pt x="1275725" y="1985382"/>
                    <a:pt x="1373321" y="1978896"/>
                    <a:pt x="1471071" y="1978432"/>
                  </a:cubicBezTo>
                  <a:cubicBezTo>
                    <a:pt x="1675528" y="1977351"/>
                    <a:pt x="1879676" y="1991558"/>
                    <a:pt x="2084287" y="1990786"/>
                  </a:cubicBezTo>
                  <a:cubicBezTo>
                    <a:pt x="2122430" y="1990786"/>
                    <a:pt x="2180648" y="1997118"/>
                    <a:pt x="2201804" y="1962681"/>
                  </a:cubicBezTo>
                  <a:cubicBezTo>
                    <a:pt x="2209340" y="1946158"/>
                    <a:pt x="2211718" y="1927751"/>
                    <a:pt x="2208598" y="1909868"/>
                  </a:cubicBezTo>
                  <a:cubicBezTo>
                    <a:pt x="2208598" y="1888558"/>
                    <a:pt x="2207517" y="1867093"/>
                    <a:pt x="2207517" y="1845628"/>
                  </a:cubicBezTo>
                  <a:cubicBezTo>
                    <a:pt x="2207517" y="1761776"/>
                    <a:pt x="2211996" y="1677924"/>
                    <a:pt x="2219254" y="1594226"/>
                  </a:cubicBezTo>
                  <a:cubicBezTo>
                    <a:pt x="2233769" y="1428066"/>
                    <a:pt x="2258323" y="1262679"/>
                    <a:pt x="2274537" y="1096827"/>
                  </a:cubicBezTo>
                  <a:cubicBezTo>
                    <a:pt x="2292605" y="912291"/>
                    <a:pt x="2300017" y="726519"/>
                    <a:pt x="2271912" y="542601"/>
                  </a:cubicBezTo>
                  <a:close/>
                </a:path>
              </a:pathLst>
            </a:custGeom>
            <a:solidFill>
              <a:srgbClr val="B3B3B3"/>
            </a:solidFill>
            <a:ln w="30874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9D38E95-DCB6-4F6F-8D23-6AE4E0A607C4}"/>
              </a:ext>
            </a:extLst>
          </p:cNvPr>
          <p:cNvSpPr/>
          <p:nvPr/>
        </p:nvSpPr>
        <p:spPr>
          <a:xfrm>
            <a:off x="2443293" y="1564075"/>
            <a:ext cx="2878826" cy="3227678"/>
          </a:xfrm>
          <a:custGeom>
            <a:avLst/>
            <a:gdLst>
              <a:gd name="connsiteX0" fmla="*/ 2850417 w 2878826"/>
              <a:gd name="connsiteY0" fmla="*/ 2961825 h 3227678"/>
              <a:gd name="connsiteX1" fmla="*/ 2865969 w 2878826"/>
              <a:gd name="connsiteY1" fmla="*/ 1965323 h 3227678"/>
              <a:gd name="connsiteX2" fmla="*/ 2852882 w 2878826"/>
              <a:gd name="connsiteY2" fmla="*/ 1392723 h 3227678"/>
              <a:gd name="connsiteX3" fmla="*/ 2813432 w 2878826"/>
              <a:gd name="connsiteY3" fmla="*/ 463361 h 3227678"/>
              <a:gd name="connsiteX4" fmla="*/ 2820639 w 2878826"/>
              <a:gd name="connsiteY4" fmla="*/ 208640 h 3227678"/>
              <a:gd name="connsiteX5" fmla="*/ 2815328 w 2878826"/>
              <a:gd name="connsiteY5" fmla="*/ 161224 h 3227678"/>
              <a:gd name="connsiteX6" fmla="*/ 2817794 w 2878826"/>
              <a:gd name="connsiteY6" fmla="*/ 88962 h 3227678"/>
              <a:gd name="connsiteX7" fmla="*/ 2779709 w 2878826"/>
              <a:gd name="connsiteY7" fmla="*/ 51190 h 3227678"/>
              <a:gd name="connsiteX8" fmla="*/ 2769809 w 2878826"/>
              <a:gd name="connsiteY8" fmla="*/ 52546 h 3227678"/>
              <a:gd name="connsiteX9" fmla="*/ 2765067 w 2878826"/>
              <a:gd name="connsiteY9" fmla="*/ 52546 h 3227678"/>
              <a:gd name="connsiteX10" fmla="*/ 2759946 w 2878826"/>
              <a:gd name="connsiteY10" fmla="*/ 52546 h 3227678"/>
              <a:gd name="connsiteX11" fmla="*/ 2502570 w 2878826"/>
              <a:gd name="connsiteY11" fmla="*/ 47614 h 3227678"/>
              <a:gd name="connsiteX12" fmla="*/ 2359183 w 2878826"/>
              <a:gd name="connsiteY12" fmla="*/ 30924 h 3227678"/>
              <a:gd name="connsiteX13" fmla="*/ 1941919 w 2878826"/>
              <a:gd name="connsiteY13" fmla="*/ 30924 h 3227678"/>
              <a:gd name="connsiteX14" fmla="*/ 1733286 w 2878826"/>
              <a:gd name="connsiteY14" fmla="*/ 32441 h 3227678"/>
              <a:gd name="connsiteX15" fmla="*/ 1530155 w 2878826"/>
              <a:gd name="connsiteY15" fmla="*/ 9302 h 3227678"/>
              <a:gd name="connsiteX16" fmla="*/ 1104925 w 2878826"/>
              <a:gd name="connsiteY16" fmla="*/ 6647 h 3227678"/>
              <a:gd name="connsiteX17" fmla="*/ 249533 w 2878826"/>
              <a:gd name="connsiteY17" fmla="*/ 41355 h 3227678"/>
              <a:gd name="connsiteX18" fmla="*/ 42608 w 2878826"/>
              <a:gd name="connsiteY18" fmla="*/ 49891 h 3227678"/>
              <a:gd name="connsiteX19" fmla="*/ 7141 w 2878826"/>
              <a:gd name="connsiteY19" fmla="*/ 77392 h 3227678"/>
              <a:gd name="connsiteX20" fmla="*/ -67 w 2878826"/>
              <a:gd name="connsiteY20" fmla="*/ 100721 h 3227678"/>
              <a:gd name="connsiteX21" fmla="*/ 23262 w 2878826"/>
              <a:gd name="connsiteY21" fmla="*/ 1267164 h 3227678"/>
              <a:gd name="connsiteX22" fmla="*/ 26107 w 2878826"/>
              <a:gd name="connsiteY22" fmla="*/ 2429245 h 3227678"/>
              <a:gd name="connsiteX23" fmla="*/ 17952 w 2878826"/>
              <a:gd name="connsiteY23" fmla="*/ 3085867 h 3227678"/>
              <a:gd name="connsiteX24" fmla="*/ 45832 w 2878826"/>
              <a:gd name="connsiteY24" fmla="*/ 3122282 h 3227678"/>
              <a:gd name="connsiteX25" fmla="*/ 469924 w 2878826"/>
              <a:gd name="connsiteY25" fmla="*/ 3168371 h 3227678"/>
              <a:gd name="connsiteX26" fmla="*/ 892499 w 2878826"/>
              <a:gd name="connsiteY26" fmla="*/ 3199856 h 3227678"/>
              <a:gd name="connsiteX27" fmla="*/ 1322092 w 2878826"/>
              <a:gd name="connsiteY27" fmla="*/ 3226409 h 3227678"/>
              <a:gd name="connsiteX28" fmla="*/ 1737270 w 2878826"/>
              <a:gd name="connsiteY28" fmla="*/ 3210098 h 3227678"/>
              <a:gd name="connsiteX29" fmla="*/ 2641785 w 2878826"/>
              <a:gd name="connsiteY29" fmla="*/ 3156802 h 3227678"/>
              <a:gd name="connsiteX30" fmla="*/ 2777964 w 2878826"/>
              <a:gd name="connsiteY30" fmla="*/ 3148456 h 3227678"/>
              <a:gd name="connsiteX31" fmla="*/ 2853830 w 2878826"/>
              <a:gd name="connsiteY31" fmla="*/ 3020622 h 3227678"/>
              <a:gd name="connsiteX32" fmla="*/ 2850417 w 2878826"/>
              <a:gd name="connsiteY32" fmla="*/ 2961825 h 322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78826" h="3227678">
                <a:moveTo>
                  <a:pt x="2850417" y="2961825"/>
                </a:moveTo>
                <a:cubicBezTo>
                  <a:pt x="2887022" y="2630290"/>
                  <a:pt x="2883418" y="2297996"/>
                  <a:pt x="2865969" y="1965323"/>
                </a:cubicBezTo>
                <a:cubicBezTo>
                  <a:pt x="2869952" y="1774519"/>
                  <a:pt x="2863124" y="1583336"/>
                  <a:pt x="2852882" y="1392723"/>
                </a:cubicBezTo>
                <a:cubicBezTo>
                  <a:pt x="2836571" y="1083188"/>
                  <a:pt x="2812104" y="773654"/>
                  <a:pt x="2813432" y="463361"/>
                </a:cubicBezTo>
                <a:cubicBezTo>
                  <a:pt x="2813432" y="378581"/>
                  <a:pt x="2820449" y="293611"/>
                  <a:pt x="2820639" y="208640"/>
                </a:cubicBezTo>
                <a:cubicBezTo>
                  <a:pt x="2820772" y="192678"/>
                  <a:pt x="2818989" y="176760"/>
                  <a:pt x="2815328" y="161224"/>
                </a:cubicBezTo>
                <a:cubicBezTo>
                  <a:pt x="2819463" y="137364"/>
                  <a:pt x="2820297" y="113047"/>
                  <a:pt x="2817794" y="88962"/>
                </a:cubicBezTo>
                <a:cubicBezTo>
                  <a:pt x="2817699" y="68011"/>
                  <a:pt x="2800649" y="51101"/>
                  <a:pt x="2779709" y="51190"/>
                </a:cubicBezTo>
                <a:cubicBezTo>
                  <a:pt x="2776352" y="51205"/>
                  <a:pt x="2773033" y="51660"/>
                  <a:pt x="2769809" y="52546"/>
                </a:cubicBezTo>
                <a:lnTo>
                  <a:pt x="2765067" y="52546"/>
                </a:lnTo>
                <a:lnTo>
                  <a:pt x="2759946" y="52546"/>
                </a:lnTo>
                <a:cubicBezTo>
                  <a:pt x="2674293" y="46446"/>
                  <a:pt x="2588394" y="44800"/>
                  <a:pt x="2502570" y="47614"/>
                </a:cubicBezTo>
                <a:cubicBezTo>
                  <a:pt x="2454964" y="41355"/>
                  <a:pt x="2407737" y="35476"/>
                  <a:pt x="2359183" y="30924"/>
                </a:cubicBezTo>
                <a:cubicBezTo>
                  <a:pt x="2220386" y="18406"/>
                  <a:pt x="2080716" y="18406"/>
                  <a:pt x="1941919" y="30924"/>
                </a:cubicBezTo>
                <a:cubicBezTo>
                  <a:pt x="1872539" y="37352"/>
                  <a:pt x="1802742" y="37858"/>
                  <a:pt x="1733286" y="32441"/>
                </a:cubicBezTo>
                <a:cubicBezTo>
                  <a:pt x="1665386" y="26751"/>
                  <a:pt x="1597865" y="16509"/>
                  <a:pt x="1530155" y="9302"/>
                </a:cubicBezTo>
                <a:cubicBezTo>
                  <a:pt x="1388475" y="-6061"/>
                  <a:pt x="1246795" y="767"/>
                  <a:pt x="1104925" y="6647"/>
                </a:cubicBezTo>
                <a:lnTo>
                  <a:pt x="249533" y="41355"/>
                </a:lnTo>
                <a:lnTo>
                  <a:pt x="42608" y="49891"/>
                </a:lnTo>
                <a:cubicBezTo>
                  <a:pt x="25899" y="49885"/>
                  <a:pt x="11294" y="61202"/>
                  <a:pt x="7141" y="77392"/>
                </a:cubicBezTo>
                <a:cubicBezTo>
                  <a:pt x="2077" y="84078"/>
                  <a:pt x="-484" y="92340"/>
                  <a:pt x="-67" y="100721"/>
                </a:cubicBezTo>
                <a:cubicBezTo>
                  <a:pt x="11313" y="489408"/>
                  <a:pt x="19089" y="878217"/>
                  <a:pt x="23262" y="1267164"/>
                </a:cubicBezTo>
                <a:cubicBezTo>
                  <a:pt x="27435" y="1656111"/>
                  <a:pt x="28383" y="2043465"/>
                  <a:pt x="26107" y="2429245"/>
                </a:cubicBezTo>
                <a:cubicBezTo>
                  <a:pt x="24590" y="2648118"/>
                  <a:pt x="21878" y="2866993"/>
                  <a:pt x="17952" y="3085867"/>
                </a:cubicBezTo>
                <a:cubicBezTo>
                  <a:pt x="18027" y="3102880"/>
                  <a:pt x="29426" y="3117768"/>
                  <a:pt x="45832" y="3122282"/>
                </a:cubicBezTo>
                <a:cubicBezTo>
                  <a:pt x="183909" y="3155474"/>
                  <a:pt x="329003" y="3157939"/>
                  <a:pt x="469924" y="3168371"/>
                </a:cubicBezTo>
                <a:lnTo>
                  <a:pt x="892499" y="3199856"/>
                </a:lnTo>
                <a:cubicBezTo>
                  <a:pt x="1035507" y="3210477"/>
                  <a:pt x="1178705" y="3222236"/>
                  <a:pt x="1322092" y="3226409"/>
                </a:cubicBezTo>
                <a:cubicBezTo>
                  <a:pt x="1460699" y="3230278"/>
                  <a:pt x="1599402" y="3224816"/>
                  <a:pt x="1737270" y="3210098"/>
                </a:cubicBezTo>
                <a:cubicBezTo>
                  <a:pt x="2039748" y="3217969"/>
                  <a:pt x="2342340" y="3200140"/>
                  <a:pt x="2641785" y="3156802"/>
                </a:cubicBezTo>
                <a:cubicBezTo>
                  <a:pt x="2687342" y="3160083"/>
                  <a:pt x="2733146" y="3157276"/>
                  <a:pt x="2777964" y="3148456"/>
                </a:cubicBezTo>
                <a:cubicBezTo>
                  <a:pt x="2839985" y="3134042"/>
                  <a:pt x="2854779" y="3076763"/>
                  <a:pt x="2853830" y="3020622"/>
                </a:cubicBezTo>
                <a:cubicBezTo>
                  <a:pt x="2853261" y="3000896"/>
                  <a:pt x="2852124" y="2981361"/>
                  <a:pt x="2850417" y="2961825"/>
                </a:cubicBezTo>
                <a:close/>
              </a:path>
            </a:pathLst>
          </a:custGeom>
          <a:solidFill>
            <a:srgbClr val="DBEFFA"/>
          </a:solidFill>
          <a:ln w="37853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281EBED-F4EB-46D7-846A-276875282486}"/>
              </a:ext>
            </a:extLst>
          </p:cNvPr>
          <p:cNvSpPr/>
          <p:nvPr/>
        </p:nvSpPr>
        <p:spPr>
          <a:xfrm>
            <a:off x="2681532" y="1799675"/>
            <a:ext cx="2427963" cy="2331681"/>
          </a:xfrm>
          <a:custGeom>
            <a:avLst/>
            <a:gdLst>
              <a:gd name="connsiteX0" fmla="*/ 2403925 w 2427963"/>
              <a:gd name="connsiteY0" fmla="*/ 2140159 h 2331681"/>
              <a:gd name="connsiteX1" fmla="*/ 2417201 w 2427963"/>
              <a:gd name="connsiteY1" fmla="*/ 1419430 h 2331681"/>
              <a:gd name="connsiteX2" fmla="*/ 2406201 w 2427963"/>
              <a:gd name="connsiteY2" fmla="*/ 1005960 h 2331681"/>
              <a:gd name="connsiteX3" fmla="*/ 2372819 w 2427963"/>
              <a:gd name="connsiteY3" fmla="*/ 334544 h 2331681"/>
              <a:gd name="connsiteX4" fmla="*/ 2378889 w 2427963"/>
              <a:gd name="connsiteY4" fmla="*/ 150568 h 2331681"/>
              <a:gd name="connsiteX5" fmla="*/ 2374527 w 2427963"/>
              <a:gd name="connsiteY5" fmla="*/ 116239 h 2331681"/>
              <a:gd name="connsiteX6" fmla="*/ 2376613 w 2427963"/>
              <a:gd name="connsiteY6" fmla="*/ 64270 h 2331681"/>
              <a:gd name="connsiteX7" fmla="*/ 2340576 w 2427963"/>
              <a:gd name="connsiteY7" fmla="*/ 36765 h 2331681"/>
              <a:gd name="connsiteX8" fmla="*/ 2336024 w 2427963"/>
              <a:gd name="connsiteY8" fmla="*/ 37717 h 2331681"/>
              <a:gd name="connsiteX9" fmla="*/ 2332041 w 2427963"/>
              <a:gd name="connsiteY9" fmla="*/ 37717 h 2331681"/>
              <a:gd name="connsiteX10" fmla="*/ 2327679 w 2427963"/>
              <a:gd name="connsiteY10" fmla="*/ 37717 h 2331681"/>
              <a:gd name="connsiteX11" fmla="*/ 2110512 w 2427963"/>
              <a:gd name="connsiteY11" fmla="*/ 34113 h 2331681"/>
              <a:gd name="connsiteX12" fmla="*/ 1989695 w 2427963"/>
              <a:gd name="connsiteY12" fmla="*/ 22165 h 2331681"/>
              <a:gd name="connsiteX13" fmla="*/ 1637676 w 2427963"/>
              <a:gd name="connsiteY13" fmla="*/ 22165 h 2331681"/>
              <a:gd name="connsiteX14" fmla="*/ 1462235 w 2427963"/>
              <a:gd name="connsiteY14" fmla="*/ 23303 h 2331681"/>
              <a:gd name="connsiteX15" fmla="*/ 1291536 w 2427963"/>
              <a:gd name="connsiteY15" fmla="*/ 6612 h 2331681"/>
              <a:gd name="connsiteX16" fmla="*/ 932879 w 2427963"/>
              <a:gd name="connsiteY16" fmla="*/ 4715 h 2331681"/>
              <a:gd name="connsiteX17" fmla="*/ 210063 w 2427963"/>
              <a:gd name="connsiteY17" fmla="*/ 31458 h 2331681"/>
              <a:gd name="connsiteX18" fmla="*/ 35382 w 2427963"/>
              <a:gd name="connsiteY18" fmla="*/ 37527 h 2331681"/>
              <a:gd name="connsiteX19" fmla="*/ 5983 w 2427963"/>
              <a:gd name="connsiteY19" fmla="*/ 56494 h 2331681"/>
              <a:gd name="connsiteX20" fmla="*/ -86 w 2427963"/>
              <a:gd name="connsiteY20" fmla="*/ 73374 h 2331681"/>
              <a:gd name="connsiteX21" fmla="*/ 18881 w 2427963"/>
              <a:gd name="connsiteY21" fmla="*/ 915869 h 2331681"/>
              <a:gd name="connsiteX22" fmla="*/ 20777 w 2427963"/>
              <a:gd name="connsiteY22" fmla="*/ 1755139 h 2331681"/>
              <a:gd name="connsiteX23" fmla="*/ 13949 w 2427963"/>
              <a:gd name="connsiteY23" fmla="*/ 2229302 h 2331681"/>
              <a:gd name="connsiteX24" fmla="*/ 37468 w 2427963"/>
              <a:gd name="connsiteY24" fmla="*/ 2255856 h 2331681"/>
              <a:gd name="connsiteX25" fmla="*/ 395177 w 2427963"/>
              <a:gd name="connsiteY25" fmla="*/ 2289047 h 2331681"/>
              <a:gd name="connsiteX26" fmla="*/ 751558 w 2427963"/>
              <a:gd name="connsiteY26" fmla="*/ 2311807 h 2331681"/>
              <a:gd name="connsiteX27" fmla="*/ 1114009 w 2427963"/>
              <a:gd name="connsiteY27" fmla="*/ 2330773 h 2331681"/>
              <a:gd name="connsiteX28" fmla="*/ 1464322 w 2427963"/>
              <a:gd name="connsiteY28" fmla="*/ 2318825 h 2331681"/>
              <a:gd name="connsiteX29" fmla="*/ 2227156 w 2427963"/>
              <a:gd name="connsiteY29" fmla="*/ 2280892 h 2331681"/>
              <a:gd name="connsiteX30" fmla="*/ 2342094 w 2427963"/>
              <a:gd name="connsiteY30" fmla="*/ 2274822 h 2331681"/>
              <a:gd name="connsiteX31" fmla="*/ 2406011 w 2427963"/>
              <a:gd name="connsiteY31" fmla="*/ 2182455 h 2331681"/>
              <a:gd name="connsiteX32" fmla="*/ 2403925 w 2427963"/>
              <a:gd name="connsiteY32" fmla="*/ 2140159 h 233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7963" h="2331681">
                <a:moveTo>
                  <a:pt x="2403925" y="2140159"/>
                </a:moveTo>
                <a:cubicBezTo>
                  <a:pt x="2434840" y="1900612"/>
                  <a:pt x="2431805" y="1660306"/>
                  <a:pt x="2417201" y="1419430"/>
                </a:cubicBezTo>
                <a:cubicBezTo>
                  <a:pt x="2420426" y="1281544"/>
                  <a:pt x="2414736" y="1143467"/>
                  <a:pt x="2406201" y="1005960"/>
                </a:cubicBezTo>
                <a:cubicBezTo>
                  <a:pt x="2392355" y="782344"/>
                  <a:pt x="2371681" y="558728"/>
                  <a:pt x="2372819" y="334544"/>
                </a:cubicBezTo>
                <a:cubicBezTo>
                  <a:pt x="2372819" y="273282"/>
                  <a:pt x="2378699" y="211830"/>
                  <a:pt x="2378889" y="150568"/>
                </a:cubicBezTo>
                <a:cubicBezTo>
                  <a:pt x="2378965" y="138983"/>
                  <a:pt x="2377485" y="127438"/>
                  <a:pt x="2374527" y="116239"/>
                </a:cubicBezTo>
                <a:cubicBezTo>
                  <a:pt x="2377865" y="99123"/>
                  <a:pt x="2378585" y="81598"/>
                  <a:pt x="2376613" y="64270"/>
                </a:cubicBezTo>
                <a:cubicBezTo>
                  <a:pt x="2374261" y="46724"/>
                  <a:pt x="2358120" y="34409"/>
                  <a:pt x="2340576" y="36765"/>
                </a:cubicBezTo>
                <a:cubicBezTo>
                  <a:pt x="2339040" y="36972"/>
                  <a:pt x="2337523" y="37290"/>
                  <a:pt x="2336024" y="37717"/>
                </a:cubicBezTo>
                <a:lnTo>
                  <a:pt x="2332041" y="37717"/>
                </a:lnTo>
                <a:lnTo>
                  <a:pt x="2327679" y="37717"/>
                </a:lnTo>
                <a:cubicBezTo>
                  <a:pt x="2255417" y="33165"/>
                  <a:pt x="2182964" y="32217"/>
                  <a:pt x="2110512" y="34113"/>
                </a:cubicBezTo>
                <a:cubicBezTo>
                  <a:pt x="2070303" y="29562"/>
                  <a:pt x="2030094" y="25389"/>
                  <a:pt x="1989695" y="22165"/>
                </a:cubicBezTo>
                <a:cubicBezTo>
                  <a:pt x="1872520" y="13152"/>
                  <a:pt x="1754851" y="13152"/>
                  <a:pt x="1637676" y="22165"/>
                </a:cubicBezTo>
                <a:cubicBezTo>
                  <a:pt x="1579297" y="26906"/>
                  <a:pt x="1520671" y="27286"/>
                  <a:pt x="1462235" y="23303"/>
                </a:cubicBezTo>
                <a:cubicBezTo>
                  <a:pt x="1405336" y="19320"/>
                  <a:pt x="1348436" y="11923"/>
                  <a:pt x="1291536" y="6612"/>
                </a:cubicBezTo>
                <a:cubicBezTo>
                  <a:pt x="1172142" y="-1606"/>
                  <a:pt x="1052349" y="-2240"/>
                  <a:pt x="932879" y="4715"/>
                </a:cubicBezTo>
                <a:lnTo>
                  <a:pt x="210063" y="31458"/>
                </a:lnTo>
                <a:lnTo>
                  <a:pt x="35382" y="37527"/>
                </a:lnTo>
                <a:cubicBezTo>
                  <a:pt x="22541" y="36938"/>
                  <a:pt x="10744" y="44553"/>
                  <a:pt x="5983" y="56494"/>
                </a:cubicBezTo>
                <a:cubicBezTo>
                  <a:pt x="1811" y="61097"/>
                  <a:pt x="-370" y="67166"/>
                  <a:pt x="-86" y="73374"/>
                </a:cubicBezTo>
                <a:cubicBezTo>
                  <a:pt x="9397" y="354079"/>
                  <a:pt x="15713" y="634917"/>
                  <a:pt x="18881" y="915869"/>
                </a:cubicBezTo>
                <a:cubicBezTo>
                  <a:pt x="22048" y="1196820"/>
                  <a:pt x="22674" y="1476577"/>
                  <a:pt x="20777" y="1755139"/>
                </a:cubicBezTo>
                <a:cubicBezTo>
                  <a:pt x="19506" y="1913187"/>
                  <a:pt x="17231" y="2071254"/>
                  <a:pt x="13949" y="2229302"/>
                </a:cubicBezTo>
                <a:cubicBezTo>
                  <a:pt x="14841" y="2242465"/>
                  <a:pt x="24495" y="2253390"/>
                  <a:pt x="37468" y="2255856"/>
                </a:cubicBezTo>
                <a:cubicBezTo>
                  <a:pt x="153733" y="2279753"/>
                  <a:pt x="276257" y="2281461"/>
                  <a:pt x="395177" y="2289047"/>
                </a:cubicBezTo>
                <a:lnTo>
                  <a:pt x="751558" y="2311807"/>
                </a:lnTo>
                <a:cubicBezTo>
                  <a:pt x="872186" y="2319394"/>
                  <a:pt x="993003" y="2327929"/>
                  <a:pt x="1114009" y="2330773"/>
                </a:cubicBezTo>
                <a:cubicBezTo>
                  <a:pt x="1230919" y="2333524"/>
                  <a:pt x="1347886" y="2329540"/>
                  <a:pt x="1464322" y="2318825"/>
                </a:cubicBezTo>
                <a:cubicBezTo>
                  <a:pt x="1719175" y="2324704"/>
                  <a:pt x="1974143" y="2312035"/>
                  <a:pt x="2227156" y="2280892"/>
                </a:cubicBezTo>
                <a:cubicBezTo>
                  <a:pt x="2265583" y="2283186"/>
                  <a:pt x="2304123" y="2281157"/>
                  <a:pt x="2342094" y="2274822"/>
                </a:cubicBezTo>
                <a:cubicBezTo>
                  <a:pt x="2394441" y="2264390"/>
                  <a:pt x="2406959" y="2223043"/>
                  <a:pt x="2406011" y="2182455"/>
                </a:cubicBezTo>
                <a:cubicBezTo>
                  <a:pt x="2406390" y="2168230"/>
                  <a:pt x="2405252" y="2154195"/>
                  <a:pt x="2403925" y="2140159"/>
                </a:cubicBezTo>
                <a:close/>
              </a:path>
            </a:pathLst>
          </a:custGeom>
          <a:solidFill>
            <a:srgbClr val="B3B3B3"/>
          </a:solidFill>
          <a:ln w="37853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84A832C-902F-44FD-AB8D-8563342354CA}"/>
              </a:ext>
            </a:extLst>
          </p:cNvPr>
          <p:cNvSpPr txBox="1"/>
          <p:nvPr/>
        </p:nvSpPr>
        <p:spPr>
          <a:xfrm>
            <a:off x="3283651" y="4226985"/>
            <a:ext cx="153217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Design 01</a:t>
            </a:r>
            <a:endParaRPr lang="en-US" dirty="0">
              <a:solidFill>
                <a:srgbClr val="715D55"/>
              </a:solidFill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F0D9ADE9-6DB2-4FF2-953A-3D9D3554741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34948" y="3337096"/>
            <a:ext cx="2322104" cy="1956829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397FEFCA-B9C7-46B9-9364-F06BC36EA989}"/>
              </a:ext>
            </a:extLst>
          </p:cNvPr>
          <p:cNvGrpSpPr/>
          <p:nvPr/>
        </p:nvGrpSpPr>
        <p:grpSpPr>
          <a:xfrm>
            <a:off x="7257052" y="546070"/>
            <a:ext cx="3084462" cy="3221707"/>
            <a:chOff x="779615" y="366769"/>
            <a:chExt cx="2648021" cy="2765846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9668592-1DD1-4443-973C-E89DD91CC5F8}"/>
                </a:ext>
              </a:extLst>
            </p:cNvPr>
            <p:cNvSpPr/>
            <p:nvPr/>
          </p:nvSpPr>
          <p:spPr>
            <a:xfrm>
              <a:off x="779615" y="366769"/>
              <a:ext cx="2648021" cy="2765846"/>
            </a:xfrm>
            <a:custGeom>
              <a:avLst/>
              <a:gdLst>
                <a:gd name="connsiteX0" fmla="*/ 2626681 w 2648021"/>
                <a:gd name="connsiteY0" fmla="*/ 752202 h 2765846"/>
                <a:gd name="connsiteX1" fmla="*/ 2624519 w 2648021"/>
                <a:gd name="connsiteY1" fmla="*/ 743246 h 2765846"/>
                <a:gd name="connsiteX2" fmla="*/ 2628843 w 2648021"/>
                <a:gd name="connsiteY2" fmla="*/ 727803 h 2765846"/>
                <a:gd name="connsiteX3" fmla="*/ 2626526 w 2648021"/>
                <a:gd name="connsiteY3" fmla="*/ 684101 h 2765846"/>
                <a:gd name="connsiteX4" fmla="*/ 2619732 w 2648021"/>
                <a:gd name="connsiteY4" fmla="*/ 659239 h 2765846"/>
                <a:gd name="connsiteX5" fmla="*/ 2598730 w 2648021"/>
                <a:gd name="connsiteY5" fmla="*/ 346222 h 2765846"/>
                <a:gd name="connsiteX6" fmla="*/ 2596877 w 2648021"/>
                <a:gd name="connsiteY6" fmla="*/ 108101 h 2765846"/>
                <a:gd name="connsiteX7" fmla="*/ 2593480 w 2648021"/>
                <a:gd name="connsiteY7" fmla="*/ 79069 h 2765846"/>
                <a:gd name="connsiteX8" fmla="*/ 2585758 w 2648021"/>
                <a:gd name="connsiteY8" fmla="*/ 33823 h 2765846"/>
                <a:gd name="connsiteX9" fmla="*/ 2558873 w 2648021"/>
                <a:gd name="connsiteY9" fmla="*/ 1073 h 2765846"/>
                <a:gd name="connsiteX10" fmla="*/ 2555646 w 2648021"/>
                <a:gd name="connsiteY10" fmla="*/ 931 h 2765846"/>
                <a:gd name="connsiteX11" fmla="*/ 2524761 w 2648021"/>
                <a:gd name="connsiteY11" fmla="*/ 931 h 2765846"/>
                <a:gd name="connsiteX12" fmla="*/ 2509319 w 2648021"/>
                <a:gd name="connsiteY12" fmla="*/ 5563 h 2765846"/>
                <a:gd name="connsiteX13" fmla="*/ 2500362 w 2648021"/>
                <a:gd name="connsiteY13" fmla="*/ 4637 h 2765846"/>
                <a:gd name="connsiteX14" fmla="*/ 2458977 w 2648021"/>
                <a:gd name="connsiteY14" fmla="*/ 2938 h 2765846"/>
                <a:gd name="connsiteX15" fmla="*/ 2083110 w 2648021"/>
                <a:gd name="connsiteY15" fmla="*/ 622 h 2765846"/>
                <a:gd name="connsiteX16" fmla="*/ 1590344 w 2648021"/>
                <a:gd name="connsiteY16" fmla="*/ 31507 h 2765846"/>
                <a:gd name="connsiteX17" fmla="*/ 990871 w 2648021"/>
                <a:gd name="connsiteY17" fmla="*/ 44942 h 2765846"/>
                <a:gd name="connsiteX18" fmla="*/ 440814 w 2648021"/>
                <a:gd name="connsiteY18" fmla="*/ 71348 h 2765846"/>
                <a:gd name="connsiteX19" fmla="*/ 142776 w 2648021"/>
                <a:gd name="connsiteY19" fmla="*/ 62083 h 2765846"/>
                <a:gd name="connsiteX20" fmla="*/ 32826 w 2648021"/>
                <a:gd name="connsiteY20" fmla="*/ 99144 h 2765846"/>
                <a:gd name="connsiteX21" fmla="*/ 23252 w 2648021"/>
                <a:gd name="connsiteY21" fmla="*/ 163385 h 2765846"/>
                <a:gd name="connsiteX22" fmla="*/ 14913 w 2648021"/>
                <a:gd name="connsiteY22" fmla="*/ 242449 h 2765846"/>
                <a:gd name="connsiteX23" fmla="*/ 31745 w 2648021"/>
                <a:gd name="connsiteY23" fmla="*/ 1424254 h 2765846"/>
                <a:gd name="connsiteX24" fmla="*/ 27730 w 2648021"/>
                <a:gd name="connsiteY24" fmla="*/ 2015388 h 2765846"/>
                <a:gd name="connsiteX25" fmla="*/ 40547 w 2648021"/>
                <a:gd name="connsiteY25" fmla="*/ 2599573 h 2765846"/>
                <a:gd name="connsiteX26" fmla="*/ 63402 w 2648021"/>
                <a:gd name="connsiteY26" fmla="*/ 2739944 h 2765846"/>
                <a:gd name="connsiteX27" fmla="*/ 93206 w 2648021"/>
                <a:gd name="connsiteY27" fmla="*/ 2762490 h 2765846"/>
                <a:gd name="connsiteX28" fmla="*/ 1078738 w 2648021"/>
                <a:gd name="connsiteY28" fmla="*/ 2744114 h 2765846"/>
                <a:gd name="connsiteX29" fmla="*/ 1360870 w 2648021"/>
                <a:gd name="connsiteY29" fmla="*/ 2759556 h 2765846"/>
                <a:gd name="connsiteX30" fmla="*/ 1700602 w 2648021"/>
                <a:gd name="connsiteY30" fmla="*/ 2739790 h 2765846"/>
                <a:gd name="connsiteX31" fmla="*/ 2409561 w 2648021"/>
                <a:gd name="connsiteY31" fmla="*/ 2756931 h 2765846"/>
                <a:gd name="connsiteX32" fmla="*/ 2545454 w 2648021"/>
                <a:gd name="connsiteY32" fmla="*/ 2718016 h 2765846"/>
                <a:gd name="connsiteX33" fmla="*/ 2553330 w 2648021"/>
                <a:gd name="connsiteY33" fmla="*/ 2644819 h 2765846"/>
                <a:gd name="connsiteX34" fmla="*/ 2551940 w 2648021"/>
                <a:gd name="connsiteY34" fmla="*/ 2556026 h 2765846"/>
                <a:gd name="connsiteX35" fmla="*/ 2565684 w 2648021"/>
                <a:gd name="connsiteY35" fmla="*/ 2207646 h 2765846"/>
                <a:gd name="connsiteX36" fmla="*/ 2629460 w 2648021"/>
                <a:gd name="connsiteY36" fmla="*/ 1519070 h 2765846"/>
                <a:gd name="connsiteX37" fmla="*/ 2626681 w 2648021"/>
                <a:gd name="connsiteY37" fmla="*/ 752202 h 276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48021" h="2765846">
                  <a:moveTo>
                    <a:pt x="2626681" y="752202"/>
                  </a:moveTo>
                  <a:cubicBezTo>
                    <a:pt x="2626357" y="749134"/>
                    <a:pt x="2625631" y="746121"/>
                    <a:pt x="2624519" y="743246"/>
                  </a:cubicBezTo>
                  <a:cubicBezTo>
                    <a:pt x="2627036" y="738463"/>
                    <a:pt x="2628519" y="733199"/>
                    <a:pt x="2628843" y="727803"/>
                  </a:cubicBezTo>
                  <a:cubicBezTo>
                    <a:pt x="2630001" y="713198"/>
                    <a:pt x="2629229" y="698503"/>
                    <a:pt x="2626526" y="684101"/>
                  </a:cubicBezTo>
                  <a:cubicBezTo>
                    <a:pt x="2624998" y="675631"/>
                    <a:pt x="2622712" y="667312"/>
                    <a:pt x="2619732" y="659239"/>
                  </a:cubicBezTo>
                  <a:cubicBezTo>
                    <a:pt x="2606637" y="555398"/>
                    <a:pt x="2599626" y="450881"/>
                    <a:pt x="2598730" y="346222"/>
                  </a:cubicBezTo>
                  <a:cubicBezTo>
                    <a:pt x="2598730" y="267003"/>
                    <a:pt x="2603826" y="187011"/>
                    <a:pt x="2596877" y="108101"/>
                  </a:cubicBezTo>
                  <a:cubicBezTo>
                    <a:pt x="2596754" y="98332"/>
                    <a:pt x="2595611" y="88603"/>
                    <a:pt x="2593480" y="79069"/>
                  </a:cubicBezTo>
                  <a:cubicBezTo>
                    <a:pt x="2591472" y="63627"/>
                    <a:pt x="2589001" y="48957"/>
                    <a:pt x="2585758" y="33823"/>
                  </a:cubicBezTo>
                  <a:cubicBezTo>
                    <a:pt x="2587380" y="17357"/>
                    <a:pt x="2575350" y="2694"/>
                    <a:pt x="2558873" y="1073"/>
                  </a:cubicBezTo>
                  <a:cubicBezTo>
                    <a:pt x="2557808" y="968"/>
                    <a:pt x="2556727" y="920"/>
                    <a:pt x="2555646" y="931"/>
                  </a:cubicBezTo>
                  <a:lnTo>
                    <a:pt x="2524761" y="931"/>
                  </a:lnTo>
                  <a:cubicBezTo>
                    <a:pt x="2519295" y="1081"/>
                    <a:pt x="2513967" y="2679"/>
                    <a:pt x="2509319" y="5563"/>
                  </a:cubicBezTo>
                  <a:lnTo>
                    <a:pt x="2500362" y="4637"/>
                  </a:lnTo>
                  <a:cubicBezTo>
                    <a:pt x="2458977" y="2938"/>
                    <a:pt x="2499436" y="-3856"/>
                    <a:pt x="2458977" y="2938"/>
                  </a:cubicBezTo>
                  <a:cubicBezTo>
                    <a:pt x="2410642" y="10968"/>
                    <a:pt x="2132062" y="-3084"/>
                    <a:pt x="2083110" y="622"/>
                  </a:cubicBezTo>
                  <a:cubicBezTo>
                    <a:pt x="1888072" y="16064"/>
                    <a:pt x="1785689" y="23785"/>
                    <a:pt x="1590344" y="31507"/>
                  </a:cubicBezTo>
                  <a:cubicBezTo>
                    <a:pt x="1390519" y="39846"/>
                    <a:pt x="1190695" y="45405"/>
                    <a:pt x="990871" y="44942"/>
                  </a:cubicBezTo>
                  <a:cubicBezTo>
                    <a:pt x="791047" y="44478"/>
                    <a:pt x="641410" y="77371"/>
                    <a:pt x="440814" y="71348"/>
                  </a:cubicBezTo>
                  <a:lnTo>
                    <a:pt x="142776" y="62083"/>
                  </a:lnTo>
                  <a:cubicBezTo>
                    <a:pt x="103089" y="60693"/>
                    <a:pt x="49195" y="51582"/>
                    <a:pt x="32826" y="99144"/>
                  </a:cubicBezTo>
                  <a:cubicBezTo>
                    <a:pt x="27462" y="120177"/>
                    <a:pt x="24253" y="141702"/>
                    <a:pt x="23252" y="163385"/>
                  </a:cubicBezTo>
                  <a:cubicBezTo>
                    <a:pt x="20164" y="189791"/>
                    <a:pt x="17384" y="216043"/>
                    <a:pt x="14913" y="242449"/>
                  </a:cubicBezTo>
                  <a:cubicBezTo>
                    <a:pt x="-21222" y="635921"/>
                    <a:pt x="17693" y="1030783"/>
                    <a:pt x="31745" y="1424254"/>
                  </a:cubicBezTo>
                  <a:cubicBezTo>
                    <a:pt x="38849" y="1621608"/>
                    <a:pt x="34525" y="1818189"/>
                    <a:pt x="27730" y="2015388"/>
                  </a:cubicBezTo>
                  <a:cubicBezTo>
                    <a:pt x="20781" y="2210116"/>
                    <a:pt x="15840" y="2405926"/>
                    <a:pt x="40547" y="2599573"/>
                  </a:cubicBezTo>
                  <a:cubicBezTo>
                    <a:pt x="46570" y="2646672"/>
                    <a:pt x="53982" y="2693463"/>
                    <a:pt x="63402" y="2739944"/>
                  </a:cubicBezTo>
                  <a:cubicBezTo>
                    <a:pt x="67147" y="2753302"/>
                    <a:pt x="79336" y="2762521"/>
                    <a:pt x="93206" y="2762490"/>
                  </a:cubicBezTo>
                  <a:lnTo>
                    <a:pt x="1078738" y="2744114"/>
                  </a:lnTo>
                  <a:cubicBezTo>
                    <a:pt x="1169539" y="2771755"/>
                    <a:pt x="1266826" y="2768204"/>
                    <a:pt x="1360870" y="2759556"/>
                  </a:cubicBezTo>
                  <a:cubicBezTo>
                    <a:pt x="1474217" y="2749364"/>
                    <a:pt x="1586946" y="2740562"/>
                    <a:pt x="1700602" y="2739790"/>
                  </a:cubicBezTo>
                  <a:cubicBezTo>
                    <a:pt x="1937025" y="2738400"/>
                    <a:pt x="2172984" y="2757857"/>
                    <a:pt x="2409561" y="2756931"/>
                  </a:cubicBezTo>
                  <a:cubicBezTo>
                    <a:pt x="2453726" y="2756931"/>
                    <a:pt x="2521055" y="2765578"/>
                    <a:pt x="2545454" y="2718016"/>
                  </a:cubicBezTo>
                  <a:cubicBezTo>
                    <a:pt x="2557036" y="2695316"/>
                    <a:pt x="2553947" y="2669373"/>
                    <a:pt x="2553330" y="2644819"/>
                  </a:cubicBezTo>
                  <a:cubicBezTo>
                    <a:pt x="2552403" y="2615324"/>
                    <a:pt x="2551940" y="2585675"/>
                    <a:pt x="2551940" y="2556026"/>
                  </a:cubicBezTo>
                  <a:cubicBezTo>
                    <a:pt x="2551940" y="2439744"/>
                    <a:pt x="2557190" y="2324390"/>
                    <a:pt x="2565684" y="2207646"/>
                  </a:cubicBezTo>
                  <a:cubicBezTo>
                    <a:pt x="2582361" y="1977709"/>
                    <a:pt x="2610621" y="1748853"/>
                    <a:pt x="2629460" y="1519070"/>
                  </a:cubicBezTo>
                  <a:cubicBezTo>
                    <a:pt x="2650617" y="1264117"/>
                    <a:pt x="2658492" y="1006847"/>
                    <a:pt x="2626681" y="752202"/>
                  </a:cubicBezTo>
                  <a:close/>
                </a:path>
              </a:pathLst>
            </a:custGeom>
            <a:solidFill>
              <a:srgbClr val="FFFFFF"/>
            </a:solidFill>
            <a:ln w="30874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FAA66A2-9CF2-4315-8175-27E77B7AF4D8}"/>
                </a:ext>
              </a:extLst>
            </p:cNvPr>
            <p:cNvSpPr/>
            <p:nvPr/>
          </p:nvSpPr>
          <p:spPr>
            <a:xfrm>
              <a:off x="942126" y="576216"/>
              <a:ext cx="2290628" cy="1997036"/>
            </a:xfrm>
            <a:custGeom>
              <a:avLst/>
              <a:gdLst>
                <a:gd name="connsiteX0" fmla="*/ 2271912 w 2290628"/>
                <a:gd name="connsiteY0" fmla="*/ 542601 h 1997036"/>
                <a:gd name="connsiteX1" fmla="*/ 2269905 w 2290628"/>
                <a:gd name="connsiteY1" fmla="*/ 536115 h 1997036"/>
                <a:gd name="connsiteX2" fmla="*/ 2273765 w 2290628"/>
                <a:gd name="connsiteY2" fmla="*/ 525151 h 1997036"/>
                <a:gd name="connsiteX3" fmla="*/ 2271603 w 2290628"/>
                <a:gd name="connsiteY3" fmla="*/ 493494 h 1997036"/>
                <a:gd name="connsiteX4" fmla="*/ 2265735 w 2290628"/>
                <a:gd name="connsiteY4" fmla="*/ 475581 h 1997036"/>
                <a:gd name="connsiteX5" fmla="*/ 2247667 w 2290628"/>
                <a:gd name="connsiteY5" fmla="*/ 249505 h 1997036"/>
                <a:gd name="connsiteX6" fmla="*/ 2245969 w 2290628"/>
                <a:gd name="connsiteY6" fmla="*/ 77631 h 1997036"/>
                <a:gd name="connsiteX7" fmla="*/ 2243189 w 2290628"/>
                <a:gd name="connsiteY7" fmla="*/ 56629 h 1997036"/>
                <a:gd name="connsiteX8" fmla="*/ 2236395 w 2290628"/>
                <a:gd name="connsiteY8" fmla="*/ 23892 h 1997036"/>
                <a:gd name="connsiteX9" fmla="*/ 2213030 w 2290628"/>
                <a:gd name="connsiteY9" fmla="*/ -2 h 1997036"/>
                <a:gd name="connsiteX10" fmla="*/ 2210451 w 2290628"/>
                <a:gd name="connsiteY10" fmla="*/ 110 h 1997036"/>
                <a:gd name="connsiteX11" fmla="*/ 2183273 w 2290628"/>
                <a:gd name="connsiteY11" fmla="*/ 110 h 1997036"/>
                <a:gd name="connsiteX12" fmla="*/ 2169375 w 2290628"/>
                <a:gd name="connsiteY12" fmla="*/ 3353 h 1997036"/>
                <a:gd name="connsiteX13" fmla="*/ 2161654 w 2290628"/>
                <a:gd name="connsiteY13" fmla="*/ 3353 h 1997036"/>
                <a:gd name="connsiteX14" fmla="*/ 2125827 w 2290628"/>
                <a:gd name="connsiteY14" fmla="*/ 2118 h 1997036"/>
                <a:gd name="connsiteX15" fmla="*/ 1800765 w 2290628"/>
                <a:gd name="connsiteY15" fmla="*/ 419 h 1997036"/>
                <a:gd name="connsiteX16" fmla="*/ 1374556 w 2290628"/>
                <a:gd name="connsiteY16" fmla="*/ 23119 h 1997036"/>
                <a:gd name="connsiteX17" fmla="*/ 855847 w 2290628"/>
                <a:gd name="connsiteY17" fmla="*/ 32694 h 1997036"/>
                <a:gd name="connsiteX18" fmla="*/ 381148 w 2290628"/>
                <a:gd name="connsiteY18" fmla="*/ 51225 h 1997036"/>
                <a:gd name="connsiteX19" fmla="*/ 123261 w 2290628"/>
                <a:gd name="connsiteY19" fmla="*/ 44430 h 1997036"/>
                <a:gd name="connsiteX20" fmla="*/ 28290 w 2290628"/>
                <a:gd name="connsiteY20" fmla="*/ 71300 h 1997036"/>
                <a:gd name="connsiteX21" fmla="*/ 19951 w 2290628"/>
                <a:gd name="connsiteY21" fmla="*/ 117627 h 1997036"/>
                <a:gd name="connsiteX22" fmla="*/ 12693 w 2290628"/>
                <a:gd name="connsiteY22" fmla="*/ 174609 h 1997036"/>
                <a:gd name="connsiteX23" fmla="*/ 28136 w 2290628"/>
                <a:gd name="connsiteY23" fmla="*/ 1028109 h 1997036"/>
                <a:gd name="connsiteX24" fmla="*/ 24430 w 2290628"/>
                <a:gd name="connsiteY24" fmla="*/ 1455090 h 1997036"/>
                <a:gd name="connsiteX25" fmla="*/ 35703 w 2290628"/>
                <a:gd name="connsiteY25" fmla="*/ 1876976 h 1997036"/>
                <a:gd name="connsiteX26" fmla="*/ 55469 w 2290628"/>
                <a:gd name="connsiteY26" fmla="*/ 1978278 h 1997036"/>
                <a:gd name="connsiteX27" fmla="*/ 81258 w 2290628"/>
                <a:gd name="connsiteY27" fmla="*/ 1994647 h 1997036"/>
                <a:gd name="connsiteX28" fmla="*/ 933676 w 2290628"/>
                <a:gd name="connsiteY28" fmla="*/ 1981366 h 1997036"/>
                <a:gd name="connsiteX29" fmla="*/ 1177666 w 2290628"/>
                <a:gd name="connsiteY29" fmla="*/ 1992639 h 1997036"/>
                <a:gd name="connsiteX30" fmla="*/ 1471071 w 2290628"/>
                <a:gd name="connsiteY30" fmla="*/ 1978432 h 1997036"/>
                <a:gd name="connsiteX31" fmla="*/ 2084287 w 2290628"/>
                <a:gd name="connsiteY31" fmla="*/ 1990786 h 1997036"/>
                <a:gd name="connsiteX32" fmla="*/ 2201804 w 2290628"/>
                <a:gd name="connsiteY32" fmla="*/ 1962681 h 1997036"/>
                <a:gd name="connsiteX33" fmla="*/ 2208598 w 2290628"/>
                <a:gd name="connsiteY33" fmla="*/ 1909868 h 1997036"/>
                <a:gd name="connsiteX34" fmla="*/ 2207517 w 2290628"/>
                <a:gd name="connsiteY34" fmla="*/ 1845628 h 1997036"/>
                <a:gd name="connsiteX35" fmla="*/ 2219254 w 2290628"/>
                <a:gd name="connsiteY35" fmla="*/ 1594226 h 1997036"/>
                <a:gd name="connsiteX36" fmla="*/ 2274537 w 2290628"/>
                <a:gd name="connsiteY36" fmla="*/ 1096827 h 1997036"/>
                <a:gd name="connsiteX37" fmla="*/ 2271912 w 2290628"/>
                <a:gd name="connsiteY37" fmla="*/ 542601 h 1997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90628" h="1997036">
                  <a:moveTo>
                    <a:pt x="2271912" y="542601"/>
                  </a:moveTo>
                  <a:cubicBezTo>
                    <a:pt x="2271557" y="540355"/>
                    <a:pt x="2270877" y="538172"/>
                    <a:pt x="2269905" y="536115"/>
                  </a:cubicBezTo>
                  <a:cubicBezTo>
                    <a:pt x="2272066" y="532834"/>
                    <a:pt x="2273394" y="529067"/>
                    <a:pt x="2273765" y="525151"/>
                  </a:cubicBezTo>
                  <a:cubicBezTo>
                    <a:pt x="2274676" y="514550"/>
                    <a:pt x="2273935" y="503873"/>
                    <a:pt x="2271603" y="493494"/>
                  </a:cubicBezTo>
                  <a:cubicBezTo>
                    <a:pt x="2270321" y="487322"/>
                    <a:pt x="2268360" y="481313"/>
                    <a:pt x="2265735" y="475581"/>
                  </a:cubicBezTo>
                  <a:cubicBezTo>
                    <a:pt x="2254477" y="400732"/>
                    <a:pt x="2248440" y="325191"/>
                    <a:pt x="2247667" y="249505"/>
                  </a:cubicBezTo>
                  <a:cubicBezTo>
                    <a:pt x="2247667" y="192368"/>
                    <a:pt x="2251991" y="134613"/>
                    <a:pt x="2245969" y="77631"/>
                  </a:cubicBezTo>
                  <a:cubicBezTo>
                    <a:pt x="2245984" y="70538"/>
                    <a:pt x="2245042" y="63475"/>
                    <a:pt x="2243189" y="56629"/>
                  </a:cubicBezTo>
                  <a:cubicBezTo>
                    <a:pt x="2241336" y="45665"/>
                    <a:pt x="2239174" y="34856"/>
                    <a:pt x="2236395" y="23892"/>
                  </a:cubicBezTo>
                  <a:cubicBezTo>
                    <a:pt x="2236549" y="10844"/>
                    <a:pt x="2226079" y="146"/>
                    <a:pt x="2213030" y="-2"/>
                  </a:cubicBezTo>
                  <a:cubicBezTo>
                    <a:pt x="2212181" y="-12"/>
                    <a:pt x="2211316" y="25"/>
                    <a:pt x="2210451" y="110"/>
                  </a:cubicBezTo>
                  <a:lnTo>
                    <a:pt x="2183273" y="110"/>
                  </a:lnTo>
                  <a:cubicBezTo>
                    <a:pt x="2178455" y="92"/>
                    <a:pt x="2173683" y="1202"/>
                    <a:pt x="2169375" y="3353"/>
                  </a:cubicBezTo>
                  <a:cubicBezTo>
                    <a:pt x="2166749" y="3353"/>
                    <a:pt x="2164279" y="3353"/>
                    <a:pt x="2161654" y="3353"/>
                  </a:cubicBezTo>
                  <a:cubicBezTo>
                    <a:pt x="2125827" y="2118"/>
                    <a:pt x="2161654" y="-2669"/>
                    <a:pt x="2125827" y="2118"/>
                  </a:cubicBezTo>
                  <a:cubicBezTo>
                    <a:pt x="2083978" y="7986"/>
                    <a:pt x="1843077" y="-2206"/>
                    <a:pt x="1800765" y="419"/>
                  </a:cubicBezTo>
                  <a:cubicBezTo>
                    <a:pt x="1632135" y="11229"/>
                    <a:pt x="1543496" y="17251"/>
                    <a:pt x="1374556" y="23119"/>
                  </a:cubicBezTo>
                  <a:cubicBezTo>
                    <a:pt x="1201756" y="28988"/>
                    <a:pt x="1028801" y="33003"/>
                    <a:pt x="855847" y="32694"/>
                  </a:cubicBezTo>
                  <a:cubicBezTo>
                    <a:pt x="682892" y="32385"/>
                    <a:pt x="554566" y="55548"/>
                    <a:pt x="381148" y="51225"/>
                  </a:cubicBezTo>
                  <a:lnTo>
                    <a:pt x="123261" y="44430"/>
                  </a:lnTo>
                  <a:cubicBezTo>
                    <a:pt x="88979" y="43503"/>
                    <a:pt x="42343" y="36863"/>
                    <a:pt x="28290" y="71300"/>
                  </a:cubicBezTo>
                  <a:cubicBezTo>
                    <a:pt x="23597" y="86336"/>
                    <a:pt x="20796" y="101899"/>
                    <a:pt x="19951" y="117627"/>
                  </a:cubicBezTo>
                  <a:cubicBezTo>
                    <a:pt x="17326" y="136621"/>
                    <a:pt x="14855" y="155615"/>
                    <a:pt x="12693" y="174609"/>
                  </a:cubicBezTo>
                  <a:cubicBezTo>
                    <a:pt x="-18191" y="458749"/>
                    <a:pt x="15164" y="743969"/>
                    <a:pt x="28136" y="1028109"/>
                  </a:cubicBezTo>
                  <a:cubicBezTo>
                    <a:pt x="34158" y="1170642"/>
                    <a:pt x="30452" y="1312557"/>
                    <a:pt x="24430" y="1455090"/>
                  </a:cubicBezTo>
                  <a:cubicBezTo>
                    <a:pt x="18407" y="1597624"/>
                    <a:pt x="14392" y="1737068"/>
                    <a:pt x="35703" y="1876976"/>
                  </a:cubicBezTo>
                  <a:cubicBezTo>
                    <a:pt x="40799" y="1910949"/>
                    <a:pt x="47284" y="1944768"/>
                    <a:pt x="55469" y="1978278"/>
                  </a:cubicBezTo>
                  <a:cubicBezTo>
                    <a:pt x="59754" y="1988624"/>
                    <a:pt x="70070" y="1995172"/>
                    <a:pt x="81258" y="1994647"/>
                  </a:cubicBezTo>
                  <a:lnTo>
                    <a:pt x="933676" y="1981366"/>
                  </a:lnTo>
                  <a:cubicBezTo>
                    <a:pt x="1012278" y="2001287"/>
                    <a:pt x="1096439" y="1998662"/>
                    <a:pt x="1177666" y="1992639"/>
                  </a:cubicBezTo>
                  <a:cubicBezTo>
                    <a:pt x="1275725" y="1985382"/>
                    <a:pt x="1373321" y="1978896"/>
                    <a:pt x="1471071" y="1978432"/>
                  </a:cubicBezTo>
                  <a:cubicBezTo>
                    <a:pt x="1675528" y="1977351"/>
                    <a:pt x="1879676" y="1991558"/>
                    <a:pt x="2084287" y="1990786"/>
                  </a:cubicBezTo>
                  <a:cubicBezTo>
                    <a:pt x="2122430" y="1990786"/>
                    <a:pt x="2180648" y="1997118"/>
                    <a:pt x="2201804" y="1962681"/>
                  </a:cubicBezTo>
                  <a:cubicBezTo>
                    <a:pt x="2209340" y="1946158"/>
                    <a:pt x="2211718" y="1927751"/>
                    <a:pt x="2208598" y="1909868"/>
                  </a:cubicBezTo>
                  <a:cubicBezTo>
                    <a:pt x="2208598" y="1888558"/>
                    <a:pt x="2207517" y="1867093"/>
                    <a:pt x="2207517" y="1845628"/>
                  </a:cubicBezTo>
                  <a:cubicBezTo>
                    <a:pt x="2207517" y="1761776"/>
                    <a:pt x="2211996" y="1677924"/>
                    <a:pt x="2219254" y="1594226"/>
                  </a:cubicBezTo>
                  <a:cubicBezTo>
                    <a:pt x="2233769" y="1428066"/>
                    <a:pt x="2258323" y="1262679"/>
                    <a:pt x="2274537" y="1096827"/>
                  </a:cubicBezTo>
                  <a:cubicBezTo>
                    <a:pt x="2292605" y="912291"/>
                    <a:pt x="2300017" y="726519"/>
                    <a:pt x="2271912" y="542601"/>
                  </a:cubicBezTo>
                  <a:close/>
                </a:path>
              </a:pathLst>
            </a:custGeom>
            <a:solidFill>
              <a:srgbClr val="B3B3B3"/>
            </a:solidFill>
            <a:ln w="30874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B0D635-434A-4FBD-8C30-A73A3E0D0963}"/>
              </a:ext>
            </a:extLst>
          </p:cNvPr>
          <p:cNvSpPr/>
          <p:nvPr/>
        </p:nvSpPr>
        <p:spPr>
          <a:xfrm>
            <a:off x="8497893" y="1709463"/>
            <a:ext cx="2878826" cy="3227678"/>
          </a:xfrm>
          <a:custGeom>
            <a:avLst/>
            <a:gdLst>
              <a:gd name="connsiteX0" fmla="*/ 2850417 w 2878826"/>
              <a:gd name="connsiteY0" fmla="*/ 2961825 h 3227678"/>
              <a:gd name="connsiteX1" fmla="*/ 2865969 w 2878826"/>
              <a:gd name="connsiteY1" fmla="*/ 1965323 h 3227678"/>
              <a:gd name="connsiteX2" fmla="*/ 2852882 w 2878826"/>
              <a:gd name="connsiteY2" fmla="*/ 1392723 h 3227678"/>
              <a:gd name="connsiteX3" fmla="*/ 2813432 w 2878826"/>
              <a:gd name="connsiteY3" fmla="*/ 463361 h 3227678"/>
              <a:gd name="connsiteX4" fmla="*/ 2820639 w 2878826"/>
              <a:gd name="connsiteY4" fmla="*/ 208640 h 3227678"/>
              <a:gd name="connsiteX5" fmla="*/ 2815328 w 2878826"/>
              <a:gd name="connsiteY5" fmla="*/ 161224 h 3227678"/>
              <a:gd name="connsiteX6" fmla="*/ 2817794 w 2878826"/>
              <a:gd name="connsiteY6" fmla="*/ 88962 h 3227678"/>
              <a:gd name="connsiteX7" fmla="*/ 2779709 w 2878826"/>
              <a:gd name="connsiteY7" fmla="*/ 51190 h 3227678"/>
              <a:gd name="connsiteX8" fmla="*/ 2769809 w 2878826"/>
              <a:gd name="connsiteY8" fmla="*/ 52546 h 3227678"/>
              <a:gd name="connsiteX9" fmla="*/ 2765067 w 2878826"/>
              <a:gd name="connsiteY9" fmla="*/ 52546 h 3227678"/>
              <a:gd name="connsiteX10" fmla="*/ 2759946 w 2878826"/>
              <a:gd name="connsiteY10" fmla="*/ 52546 h 3227678"/>
              <a:gd name="connsiteX11" fmla="*/ 2502570 w 2878826"/>
              <a:gd name="connsiteY11" fmla="*/ 47614 h 3227678"/>
              <a:gd name="connsiteX12" fmla="*/ 2359183 w 2878826"/>
              <a:gd name="connsiteY12" fmla="*/ 30924 h 3227678"/>
              <a:gd name="connsiteX13" fmla="*/ 1941919 w 2878826"/>
              <a:gd name="connsiteY13" fmla="*/ 30924 h 3227678"/>
              <a:gd name="connsiteX14" fmla="*/ 1733286 w 2878826"/>
              <a:gd name="connsiteY14" fmla="*/ 32441 h 3227678"/>
              <a:gd name="connsiteX15" fmla="*/ 1530155 w 2878826"/>
              <a:gd name="connsiteY15" fmla="*/ 9302 h 3227678"/>
              <a:gd name="connsiteX16" fmla="*/ 1104925 w 2878826"/>
              <a:gd name="connsiteY16" fmla="*/ 6647 h 3227678"/>
              <a:gd name="connsiteX17" fmla="*/ 249533 w 2878826"/>
              <a:gd name="connsiteY17" fmla="*/ 41355 h 3227678"/>
              <a:gd name="connsiteX18" fmla="*/ 42608 w 2878826"/>
              <a:gd name="connsiteY18" fmla="*/ 49891 h 3227678"/>
              <a:gd name="connsiteX19" fmla="*/ 7141 w 2878826"/>
              <a:gd name="connsiteY19" fmla="*/ 77392 h 3227678"/>
              <a:gd name="connsiteX20" fmla="*/ -67 w 2878826"/>
              <a:gd name="connsiteY20" fmla="*/ 100721 h 3227678"/>
              <a:gd name="connsiteX21" fmla="*/ 23262 w 2878826"/>
              <a:gd name="connsiteY21" fmla="*/ 1267164 h 3227678"/>
              <a:gd name="connsiteX22" fmla="*/ 26107 w 2878826"/>
              <a:gd name="connsiteY22" fmla="*/ 2429245 h 3227678"/>
              <a:gd name="connsiteX23" fmla="*/ 17952 w 2878826"/>
              <a:gd name="connsiteY23" fmla="*/ 3085867 h 3227678"/>
              <a:gd name="connsiteX24" fmla="*/ 45832 w 2878826"/>
              <a:gd name="connsiteY24" fmla="*/ 3122282 h 3227678"/>
              <a:gd name="connsiteX25" fmla="*/ 469924 w 2878826"/>
              <a:gd name="connsiteY25" fmla="*/ 3168371 h 3227678"/>
              <a:gd name="connsiteX26" fmla="*/ 892499 w 2878826"/>
              <a:gd name="connsiteY26" fmla="*/ 3199856 h 3227678"/>
              <a:gd name="connsiteX27" fmla="*/ 1322092 w 2878826"/>
              <a:gd name="connsiteY27" fmla="*/ 3226409 h 3227678"/>
              <a:gd name="connsiteX28" fmla="*/ 1737270 w 2878826"/>
              <a:gd name="connsiteY28" fmla="*/ 3210098 h 3227678"/>
              <a:gd name="connsiteX29" fmla="*/ 2641785 w 2878826"/>
              <a:gd name="connsiteY29" fmla="*/ 3156802 h 3227678"/>
              <a:gd name="connsiteX30" fmla="*/ 2777964 w 2878826"/>
              <a:gd name="connsiteY30" fmla="*/ 3148456 h 3227678"/>
              <a:gd name="connsiteX31" fmla="*/ 2853830 w 2878826"/>
              <a:gd name="connsiteY31" fmla="*/ 3020622 h 3227678"/>
              <a:gd name="connsiteX32" fmla="*/ 2850417 w 2878826"/>
              <a:gd name="connsiteY32" fmla="*/ 2961825 h 322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78826" h="3227678">
                <a:moveTo>
                  <a:pt x="2850417" y="2961825"/>
                </a:moveTo>
                <a:cubicBezTo>
                  <a:pt x="2887022" y="2630290"/>
                  <a:pt x="2883418" y="2297996"/>
                  <a:pt x="2865969" y="1965323"/>
                </a:cubicBezTo>
                <a:cubicBezTo>
                  <a:pt x="2869952" y="1774519"/>
                  <a:pt x="2863124" y="1583336"/>
                  <a:pt x="2852882" y="1392723"/>
                </a:cubicBezTo>
                <a:cubicBezTo>
                  <a:pt x="2836571" y="1083188"/>
                  <a:pt x="2812104" y="773654"/>
                  <a:pt x="2813432" y="463361"/>
                </a:cubicBezTo>
                <a:cubicBezTo>
                  <a:pt x="2813432" y="378581"/>
                  <a:pt x="2820449" y="293611"/>
                  <a:pt x="2820639" y="208640"/>
                </a:cubicBezTo>
                <a:cubicBezTo>
                  <a:pt x="2820772" y="192678"/>
                  <a:pt x="2818989" y="176760"/>
                  <a:pt x="2815328" y="161224"/>
                </a:cubicBezTo>
                <a:cubicBezTo>
                  <a:pt x="2819463" y="137364"/>
                  <a:pt x="2820297" y="113047"/>
                  <a:pt x="2817794" y="88962"/>
                </a:cubicBezTo>
                <a:cubicBezTo>
                  <a:pt x="2817699" y="68011"/>
                  <a:pt x="2800649" y="51101"/>
                  <a:pt x="2779709" y="51190"/>
                </a:cubicBezTo>
                <a:cubicBezTo>
                  <a:pt x="2776352" y="51205"/>
                  <a:pt x="2773033" y="51660"/>
                  <a:pt x="2769809" y="52546"/>
                </a:cubicBezTo>
                <a:lnTo>
                  <a:pt x="2765067" y="52546"/>
                </a:lnTo>
                <a:lnTo>
                  <a:pt x="2759946" y="52546"/>
                </a:lnTo>
                <a:cubicBezTo>
                  <a:pt x="2674293" y="46446"/>
                  <a:pt x="2588394" y="44800"/>
                  <a:pt x="2502570" y="47614"/>
                </a:cubicBezTo>
                <a:cubicBezTo>
                  <a:pt x="2454964" y="41355"/>
                  <a:pt x="2407737" y="35476"/>
                  <a:pt x="2359183" y="30924"/>
                </a:cubicBezTo>
                <a:cubicBezTo>
                  <a:pt x="2220386" y="18406"/>
                  <a:pt x="2080716" y="18406"/>
                  <a:pt x="1941919" y="30924"/>
                </a:cubicBezTo>
                <a:cubicBezTo>
                  <a:pt x="1872539" y="37352"/>
                  <a:pt x="1802742" y="37858"/>
                  <a:pt x="1733286" y="32441"/>
                </a:cubicBezTo>
                <a:cubicBezTo>
                  <a:pt x="1665386" y="26751"/>
                  <a:pt x="1597865" y="16509"/>
                  <a:pt x="1530155" y="9302"/>
                </a:cubicBezTo>
                <a:cubicBezTo>
                  <a:pt x="1388475" y="-6061"/>
                  <a:pt x="1246795" y="767"/>
                  <a:pt x="1104925" y="6647"/>
                </a:cubicBezTo>
                <a:lnTo>
                  <a:pt x="249533" y="41355"/>
                </a:lnTo>
                <a:lnTo>
                  <a:pt x="42608" y="49891"/>
                </a:lnTo>
                <a:cubicBezTo>
                  <a:pt x="25899" y="49885"/>
                  <a:pt x="11294" y="61202"/>
                  <a:pt x="7141" y="77392"/>
                </a:cubicBezTo>
                <a:cubicBezTo>
                  <a:pt x="2077" y="84078"/>
                  <a:pt x="-484" y="92340"/>
                  <a:pt x="-67" y="100721"/>
                </a:cubicBezTo>
                <a:cubicBezTo>
                  <a:pt x="11313" y="489408"/>
                  <a:pt x="19089" y="878217"/>
                  <a:pt x="23262" y="1267164"/>
                </a:cubicBezTo>
                <a:cubicBezTo>
                  <a:pt x="27435" y="1656111"/>
                  <a:pt x="28383" y="2043465"/>
                  <a:pt x="26107" y="2429245"/>
                </a:cubicBezTo>
                <a:cubicBezTo>
                  <a:pt x="24590" y="2648118"/>
                  <a:pt x="21878" y="2866993"/>
                  <a:pt x="17952" y="3085867"/>
                </a:cubicBezTo>
                <a:cubicBezTo>
                  <a:pt x="18027" y="3102880"/>
                  <a:pt x="29426" y="3117768"/>
                  <a:pt x="45832" y="3122282"/>
                </a:cubicBezTo>
                <a:cubicBezTo>
                  <a:pt x="183909" y="3155474"/>
                  <a:pt x="329003" y="3157939"/>
                  <a:pt x="469924" y="3168371"/>
                </a:cubicBezTo>
                <a:lnTo>
                  <a:pt x="892499" y="3199856"/>
                </a:lnTo>
                <a:cubicBezTo>
                  <a:pt x="1035507" y="3210477"/>
                  <a:pt x="1178705" y="3222236"/>
                  <a:pt x="1322092" y="3226409"/>
                </a:cubicBezTo>
                <a:cubicBezTo>
                  <a:pt x="1460699" y="3230278"/>
                  <a:pt x="1599402" y="3224816"/>
                  <a:pt x="1737270" y="3210098"/>
                </a:cubicBezTo>
                <a:cubicBezTo>
                  <a:pt x="2039748" y="3217969"/>
                  <a:pt x="2342340" y="3200140"/>
                  <a:pt x="2641785" y="3156802"/>
                </a:cubicBezTo>
                <a:cubicBezTo>
                  <a:pt x="2687342" y="3160083"/>
                  <a:pt x="2733146" y="3157276"/>
                  <a:pt x="2777964" y="3148456"/>
                </a:cubicBezTo>
                <a:cubicBezTo>
                  <a:pt x="2839985" y="3134042"/>
                  <a:pt x="2854779" y="3076763"/>
                  <a:pt x="2853830" y="3020622"/>
                </a:cubicBezTo>
                <a:cubicBezTo>
                  <a:pt x="2853261" y="3000896"/>
                  <a:pt x="2852124" y="2981361"/>
                  <a:pt x="2850417" y="2961825"/>
                </a:cubicBezTo>
                <a:close/>
              </a:path>
            </a:pathLst>
          </a:custGeom>
          <a:solidFill>
            <a:srgbClr val="FFFFFF"/>
          </a:solidFill>
          <a:ln w="37853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36AEE79-BDDC-412F-B286-B638B733337F}"/>
              </a:ext>
            </a:extLst>
          </p:cNvPr>
          <p:cNvSpPr/>
          <p:nvPr/>
        </p:nvSpPr>
        <p:spPr>
          <a:xfrm>
            <a:off x="8736132" y="1945063"/>
            <a:ext cx="2427963" cy="2331681"/>
          </a:xfrm>
          <a:custGeom>
            <a:avLst/>
            <a:gdLst>
              <a:gd name="connsiteX0" fmla="*/ 2403925 w 2427963"/>
              <a:gd name="connsiteY0" fmla="*/ 2140159 h 2331681"/>
              <a:gd name="connsiteX1" fmla="*/ 2417201 w 2427963"/>
              <a:gd name="connsiteY1" fmla="*/ 1419430 h 2331681"/>
              <a:gd name="connsiteX2" fmla="*/ 2406201 w 2427963"/>
              <a:gd name="connsiteY2" fmla="*/ 1005960 h 2331681"/>
              <a:gd name="connsiteX3" fmla="*/ 2372819 w 2427963"/>
              <a:gd name="connsiteY3" fmla="*/ 334544 h 2331681"/>
              <a:gd name="connsiteX4" fmla="*/ 2378889 w 2427963"/>
              <a:gd name="connsiteY4" fmla="*/ 150568 h 2331681"/>
              <a:gd name="connsiteX5" fmla="*/ 2374527 w 2427963"/>
              <a:gd name="connsiteY5" fmla="*/ 116239 h 2331681"/>
              <a:gd name="connsiteX6" fmla="*/ 2376613 w 2427963"/>
              <a:gd name="connsiteY6" fmla="*/ 64270 h 2331681"/>
              <a:gd name="connsiteX7" fmla="*/ 2340576 w 2427963"/>
              <a:gd name="connsiteY7" fmla="*/ 36765 h 2331681"/>
              <a:gd name="connsiteX8" fmla="*/ 2336024 w 2427963"/>
              <a:gd name="connsiteY8" fmla="*/ 37717 h 2331681"/>
              <a:gd name="connsiteX9" fmla="*/ 2332041 w 2427963"/>
              <a:gd name="connsiteY9" fmla="*/ 37717 h 2331681"/>
              <a:gd name="connsiteX10" fmla="*/ 2327679 w 2427963"/>
              <a:gd name="connsiteY10" fmla="*/ 37717 h 2331681"/>
              <a:gd name="connsiteX11" fmla="*/ 2110512 w 2427963"/>
              <a:gd name="connsiteY11" fmla="*/ 34113 h 2331681"/>
              <a:gd name="connsiteX12" fmla="*/ 1989695 w 2427963"/>
              <a:gd name="connsiteY12" fmla="*/ 22165 h 2331681"/>
              <a:gd name="connsiteX13" fmla="*/ 1637676 w 2427963"/>
              <a:gd name="connsiteY13" fmla="*/ 22165 h 2331681"/>
              <a:gd name="connsiteX14" fmla="*/ 1462235 w 2427963"/>
              <a:gd name="connsiteY14" fmla="*/ 23303 h 2331681"/>
              <a:gd name="connsiteX15" fmla="*/ 1291536 w 2427963"/>
              <a:gd name="connsiteY15" fmla="*/ 6612 h 2331681"/>
              <a:gd name="connsiteX16" fmla="*/ 932879 w 2427963"/>
              <a:gd name="connsiteY16" fmla="*/ 4715 h 2331681"/>
              <a:gd name="connsiteX17" fmla="*/ 210063 w 2427963"/>
              <a:gd name="connsiteY17" fmla="*/ 31458 h 2331681"/>
              <a:gd name="connsiteX18" fmla="*/ 35382 w 2427963"/>
              <a:gd name="connsiteY18" fmla="*/ 37527 h 2331681"/>
              <a:gd name="connsiteX19" fmla="*/ 5983 w 2427963"/>
              <a:gd name="connsiteY19" fmla="*/ 56494 h 2331681"/>
              <a:gd name="connsiteX20" fmla="*/ -86 w 2427963"/>
              <a:gd name="connsiteY20" fmla="*/ 73374 h 2331681"/>
              <a:gd name="connsiteX21" fmla="*/ 18881 w 2427963"/>
              <a:gd name="connsiteY21" fmla="*/ 915869 h 2331681"/>
              <a:gd name="connsiteX22" fmla="*/ 20777 w 2427963"/>
              <a:gd name="connsiteY22" fmla="*/ 1755139 h 2331681"/>
              <a:gd name="connsiteX23" fmla="*/ 13949 w 2427963"/>
              <a:gd name="connsiteY23" fmla="*/ 2229302 h 2331681"/>
              <a:gd name="connsiteX24" fmla="*/ 37468 w 2427963"/>
              <a:gd name="connsiteY24" fmla="*/ 2255856 h 2331681"/>
              <a:gd name="connsiteX25" fmla="*/ 395177 w 2427963"/>
              <a:gd name="connsiteY25" fmla="*/ 2289047 h 2331681"/>
              <a:gd name="connsiteX26" fmla="*/ 751558 w 2427963"/>
              <a:gd name="connsiteY26" fmla="*/ 2311807 h 2331681"/>
              <a:gd name="connsiteX27" fmla="*/ 1114009 w 2427963"/>
              <a:gd name="connsiteY27" fmla="*/ 2330773 h 2331681"/>
              <a:gd name="connsiteX28" fmla="*/ 1464322 w 2427963"/>
              <a:gd name="connsiteY28" fmla="*/ 2318825 h 2331681"/>
              <a:gd name="connsiteX29" fmla="*/ 2227156 w 2427963"/>
              <a:gd name="connsiteY29" fmla="*/ 2280892 h 2331681"/>
              <a:gd name="connsiteX30" fmla="*/ 2342094 w 2427963"/>
              <a:gd name="connsiteY30" fmla="*/ 2274822 h 2331681"/>
              <a:gd name="connsiteX31" fmla="*/ 2406011 w 2427963"/>
              <a:gd name="connsiteY31" fmla="*/ 2182455 h 2331681"/>
              <a:gd name="connsiteX32" fmla="*/ 2403925 w 2427963"/>
              <a:gd name="connsiteY32" fmla="*/ 2140159 h 233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7963" h="2331681">
                <a:moveTo>
                  <a:pt x="2403925" y="2140159"/>
                </a:moveTo>
                <a:cubicBezTo>
                  <a:pt x="2434840" y="1900612"/>
                  <a:pt x="2431805" y="1660306"/>
                  <a:pt x="2417201" y="1419430"/>
                </a:cubicBezTo>
                <a:cubicBezTo>
                  <a:pt x="2420426" y="1281544"/>
                  <a:pt x="2414736" y="1143467"/>
                  <a:pt x="2406201" y="1005960"/>
                </a:cubicBezTo>
                <a:cubicBezTo>
                  <a:pt x="2392355" y="782344"/>
                  <a:pt x="2371681" y="558728"/>
                  <a:pt x="2372819" y="334544"/>
                </a:cubicBezTo>
                <a:cubicBezTo>
                  <a:pt x="2372819" y="273282"/>
                  <a:pt x="2378699" y="211830"/>
                  <a:pt x="2378889" y="150568"/>
                </a:cubicBezTo>
                <a:cubicBezTo>
                  <a:pt x="2378965" y="138983"/>
                  <a:pt x="2377485" y="127438"/>
                  <a:pt x="2374527" y="116239"/>
                </a:cubicBezTo>
                <a:cubicBezTo>
                  <a:pt x="2377865" y="99123"/>
                  <a:pt x="2378585" y="81598"/>
                  <a:pt x="2376613" y="64270"/>
                </a:cubicBezTo>
                <a:cubicBezTo>
                  <a:pt x="2374261" y="46724"/>
                  <a:pt x="2358120" y="34409"/>
                  <a:pt x="2340576" y="36765"/>
                </a:cubicBezTo>
                <a:cubicBezTo>
                  <a:pt x="2339040" y="36972"/>
                  <a:pt x="2337523" y="37290"/>
                  <a:pt x="2336024" y="37717"/>
                </a:cubicBezTo>
                <a:lnTo>
                  <a:pt x="2332041" y="37717"/>
                </a:lnTo>
                <a:lnTo>
                  <a:pt x="2327679" y="37717"/>
                </a:lnTo>
                <a:cubicBezTo>
                  <a:pt x="2255417" y="33165"/>
                  <a:pt x="2182964" y="32217"/>
                  <a:pt x="2110512" y="34113"/>
                </a:cubicBezTo>
                <a:cubicBezTo>
                  <a:pt x="2070303" y="29562"/>
                  <a:pt x="2030094" y="25389"/>
                  <a:pt x="1989695" y="22165"/>
                </a:cubicBezTo>
                <a:cubicBezTo>
                  <a:pt x="1872520" y="13152"/>
                  <a:pt x="1754851" y="13152"/>
                  <a:pt x="1637676" y="22165"/>
                </a:cubicBezTo>
                <a:cubicBezTo>
                  <a:pt x="1579297" y="26906"/>
                  <a:pt x="1520671" y="27286"/>
                  <a:pt x="1462235" y="23303"/>
                </a:cubicBezTo>
                <a:cubicBezTo>
                  <a:pt x="1405336" y="19320"/>
                  <a:pt x="1348436" y="11923"/>
                  <a:pt x="1291536" y="6612"/>
                </a:cubicBezTo>
                <a:cubicBezTo>
                  <a:pt x="1172142" y="-1606"/>
                  <a:pt x="1052349" y="-2240"/>
                  <a:pt x="932879" y="4715"/>
                </a:cubicBezTo>
                <a:lnTo>
                  <a:pt x="210063" y="31458"/>
                </a:lnTo>
                <a:lnTo>
                  <a:pt x="35382" y="37527"/>
                </a:lnTo>
                <a:cubicBezTo>
                  <a:pt x="22541" y="36938"/>
                  <a:pt x="10744" y="44553"/>
                  <a:pt x="5983" y="56494"/>
                </a:cubicBezTo>
                <a:cubicBezTo>
                  <a:pt x="1811" y="61097"/>
                  <a:pt x="-370" y="67166"/>
                  <a:pt x="-86" y="73374"/>
                </a:cubicBezTo>
                <a:cubicBezTo>
                  <a:pt x="9397" y="354079"/>
                  <a:pt x="15713" y="634917"/>
                  <a:pt x="18881" y="915869"/>
                </a:cubicBezTo>
                <a:cubicBezTo>
                  <a:pt x="22048" y="1196820"/>
                  <a:pt x="22674" y="1476577"/>
                  <a:pt x="20777" y="1755139"/>
                </a:cubicBezTo>
                <a:cubicBezTo>
                  <a:pt x="19506" y="1913187"/>
                  <a:pt x="17231" y="2071254"/>
                  <a:pt x="13949" y="2229302"/>
                </a:cubicBezTo>
                <a:cubicBezTo>
                  <a:pt x="14841" y="2242465"/>
                  <a:pt x="24495" y="2253390"/>
                  <a:pt x="37468" y="2255856"/>
                </a:cubicBezTo>
                <a:cubicBezTo>
                  <a:pt x="153733" y="2279753"/>
                  <a:pt x="276257" y="2281461"/>
                  <a:pt x="395177" y="2289047"/>
                </a:cubicBezTo>
                <a:lnTo>
                  <a:pt x="751558" y="2311807"/>
                </a:lnTo>
                <a:cubicBezTo>
                  <a:pt x="872186" y="2319394"/>
                  <a:pt x="993003" y="2327929"/>
                  <a:pt x="1114009" y="2330773"/>
                </a:cubicBezTo>
                <a:cubicBezTo>
                  <a:pt x="1230919" y="2333524"/>
                  <a:pt x="1347886" y="2329540"/>
                  <a:pt x="1464322" y="2318825"/>
                </a:cubicBezTo>
                <a:cubicBezTo>
                  <a:pt x="1719175" y="2324704"/>
                  <a:pt x="1974143" y="2312035"/>
                  <a:pt x="2227156" y="2280892"/>
                </a:cubicBezTo>
                <a:cubicBezTo>
                  <a:pt x="2265583" y="2283186"/>
                  <a:pt x="2304123" y="2281157"/>
                  <a:pt x="2342094" y="2274822"/>
                </a:cubicBezTo>
                <a:cubicBezTo>
                  <a:pt x="2394441" y="2264390"/>
                  <a:pt x="2406959" y="2223043"/>
                  <a:pt x="2406011" y="2182455"/>
                </a:cubicBezTo>
                <a:cubicBezTo>
                  <a:pt x="2406390" y="2168230"/>
                  <a:pt x="2405252" y="2154195"/>
                  <a:pt x="2403925" y="2140159"/>
                </a:cubicBezTo>
                <a:close/>
              </a:path>
            </a:pathLst>
          </a:custGeom>
          <a:solidFill>
            <a:srgbClr val="B3B3B3"/>
          </a:solidFill>
          <a:ln w="37853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59BD8A5-7448-470C-8FAB-70B98B047468}"/>
              </a:ext>
            </a:extLst>
          </p:cNvPr>
          <p:cNvSpPr txBox="1"/>
          <p:nvPr/>
        </p:nvSpPr>
        <p:spPr>
          <a:xfrm>
            <a:off x="9348423" y="4411651"/>
            <a:ext cx="153217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Design 02</a:t>
            </a:r>
            <a:endParaRPr lang="en-US" dirty="0">
              <a:solidFill>
                <a:srgbClr val="715D55"/>
              </a:solidFill>
            </a:endParaRPr>
          </a:p>
        </p:txBody>
      </p:sp>
      <p:pic>
        <p:nvPicPr>
          <p:cNvPr id="23" name="Graphic 22">
            <a:extLst>
              <a:ext uri="{FF2B5EF4-FFF2-40B4-BE49-F238E27FC236}">
                <a16:creationId xmlns:a16="http://schemas.microsoft.com/office/drawing/2014/main" id="{2D277E18-6E13-4794-9A9C-9EF6734364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38811" y="668649"/>
            <a:ext cx="784382" cy="653652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26824E08-F2E2-4027-BFA7-C70192CA111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55856" y="3515240"/>
            <a:ext cx="717372" cy="453077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D2DECD6F-3672-4EA8-8139-A9A6D5F0B75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163297" y="5299126"/>
            <a:ext cx="559991" cy="533325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8034A403-ADC0-41B1-A1E0-C38A3843F32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038269" y="4596317"/>
            <a:ext cx="784382" cy="475383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7E195C99-B36E-489A-AB65-86E40A8E04C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882623" y="620138"/>
            <a:ext cx="707731" cy="4289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8751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2F0764D1-9BFB-4B46-80BA-E96BB191D7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41961" y="950635"/>
            <a:ext cx="4076118" cy="4193685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9B216B84-C9F0-4611-B9CA-1CB9110C77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30912" y="969450"/>
            <a:ext cx="4020780" cy="1497536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7FAF503-5692-4232-BCAE-AD077F20928A}"/>
              </a:ext>
            </a:extLst>
          </p:cNvPr>
          <p:cNvSpPr/>
          <p:nvPr/>
        </p:nvSpPr>
        <p:spPr>
          <a:xfrm>
            <a:off x="2467872" y="749300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F9B2C2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chemeClr val="bg1"/>
                </a:solidFill>
              </a:rPr>
              <a:t>DESIGN 01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FB5EE05-F589-4223-99FC-0EAFD0C63007}"/>
              </a:ext>
            </a:extLst>
          </p:cNvPr>
          <p:cNvSpPr/>
          <p:nvPr/>
        </p:nvSpPr>
        <p:spPr>
          <a:xfrm>
            <a:off x="7276179" y="714661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FEE0BC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chemeClr val="bg1"/>
                </a:solidFill>
              </a:rPr>
              <a:t>CONCEPT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30363A-D3DF-4CE0-8A11-B106230660B9}"/>
              </a:ext>
            </a:extLst>
          </p:cNvPr>
          <p:cNvSpPr txBox="1"/>
          <p:nvPr/>
        </p:nvSpPr>
        <p:spPr>
          <a:xfrm>
            <a:off x="6746583" y="1365132"/>
            <a:ext cx="353795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  <a:endParaRPr lang="en-US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FF68B2C-3AF6-417D-B8B0-850C09149BCA}"/>
              </a:ext>
            </a:extLst>
          </p:cNvPr>
          <p:cNvSpPr txBox="1">
            <a:spLocks/>
          </p:cNvSpPr>
          <p:nvPr/>
        </p:nvSpPr>
        <p:spPr>
          <a:xfrm>
            <a:off x="1854514" y="1422583"/>
            <a:ext cx="3622054" cy="16182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7EF17C0-B71C-408E-B878-8EAB6C046CF3}"/>
              </a:ext>
            </a:extLst>
          </p:cNvPr>
          <p:cNvSpPr txBox="1"/>
          <p:nvPr/>
        </p:nvSpPr>
        <p:spPr>
          <a:xfrm>
            <a:off x="2123742" y="3791144"/>
            <a:ext cx="301850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800" dirty="0" err="1"/>
              <a:t>Suspendisse</a:t>
            </a:r>
            <a:r>
              <a:rPr lang="en-US" sz="1800" dirty="0"/>
              <a:t> </a:t>
            </a:r>
            <a:r>
              <a:rPr lang="en-US" sz="1800" dirty="0" err="1"/>
              <a:t>scelerisque</a:t>
            </a:r>
            <a:r>
              <a:rPr lang="en-US" sz="1800" dirty="0"/>
              <a:t> </a:t>
            </a:r>
            <a:r>
              <a:rPr lang="en-US" sz="1800" dirty="0" err="1"/>
              <a:t>laoreet</a:t>
            </a:r>
            <a:r>
              <a:rPr lang="en-US" sz="1800" dirty="0"/>
              <a:t> </a:t>
            </a:r>
            <a:r>
              <a:rPr lang="en-US" sz="1800" dirty="0" err="1"/>
              <a:t>egestas</a:t>
            </a:r>
            <a:r>
              <a:rPr lang="en-US" sz="1800" dirty="0"/>
              <a:t>. </a:t>
            </a:r>
            <a:r>
              <a:rPr lang="en-US" sz="1800" dirty="0" err="1"/>
              <a:t>Nulla</a:t>
            </a:r>
            <a:r>
              <a:rPr lang="en-US" sz="1800" dirty="0"/>
              <a:t> </a:t>
            </a:r>
            <a:r>
              <a:rPr lang="en-US" sz="1800" dirty="0" err="1"/>
              <a:t>vulputate</a:t>
            </a:r>
            <a:r>
              <a:rPr lang="en-US" sz="1800" dirty="0"/>
              <a:t> </a:t>
            </a:r>
            <a:r>
              <a:rPr lang="en-US" sz="1800" dirty="0" err="1"/>
              <a:t>neque</a:t>
            </a:r>
            <a:r>
              <a:rPr lang="en-US" sz="1800" dirty="0"/>
              <a:t> magna. </a:t>
            </a:r>
            <a:endParaRPr lang="en-US" dirty="0"/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B856F464-BFF5-4160-AC54-CC4798D29C1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30912" y="2721775"/>
            <a:ext cx="3990074" cy="2422545"/>
          </a:xfrm>
          <a:prstGeom prst="rect">
            <a:avLst/>
          </a:prstGeom>
        </p:spPr>
      </p:pic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82EBD2D-38F1-4CEE-AD53-0366D916DEC2}"/>
              </a:ext>
            </a:extLst>
          </p:cNvPr>
          <p:cNvSpPr/>
          <p:nvPr/>
        </p:nvSpPr>
        <p:spPr>
          <a:xfrm>
            <a:off x="7260826" y="2568839"/>
            <a:ext cx="2330245" cy="471948"/>
          </a:xfrm>
          <a:prstGeom prst="roundRect">
            <a:avLst>
              <a:gd name="adj" fmla="val 50000"/>
            </a:avLst>
          </a:prstGeom>
          <a:solidFill>
            <a:srgbClr val="BDDAEF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chemeClr val="bg1"/>
                </a:solidFill>
              </a:rPr>
              <a:t>PHOTO</a:t>
            </a:r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EDE689CE-882A-4C48-BDC2-1DB710F5434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430669" y="359367"/>
            <a:ext cx="998376" cy="831980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83BCADA5-9CA6-411B-82A6-B518A0A5BD2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81049" y="3193026"/>
            <a:ext cx="504496" cy="471948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AFCD1956-E576-44E9-AC62-26B05DCA47C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85799" y="2276486"/>
            <a:ext cx="190500" cy="190500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3297A50C-8111-46EB-BAE0-099C0F836F0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729465" y="455899"/>
            <a:ext cx="488225" cy="488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18910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D812146E-AA54-4C87-90BC-1A4A7E4C35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63301" y="6211231"/>
            <a:ext cx="530789" cy="32169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BB3912FC-03E9-4E84-8763-638994C107C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26848" y="5934275"/>
            <a:ext cx="384533" cy="369151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DA3000BE-F65A-4BC4-9FAF-26FF7E5C189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149934" y="4490586"/>
            <a:ext cx="530789" cy="32169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E42A7AB1-0D4E-4562-BAD8-6D4AF8C2F8F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18792" y="549791"/>
            <a:ext cx="530789" cy="47491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8B2DE24-7807-495E-816F-55C166E6FFF0}"/>
              </a:ext>
            </a:extLst>
          </p:cNvPr>
          <p:cNvSpPr txBox="1"/>
          <p:nvPr/>
        </p:nvSpPr>
        <p:spPr>
          <a:xfrm>
            <a:off x="949581" y="2468448"/>
            <a:ext cx="353795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sit </a:t>
            </a:r>
            <a:r>
              <a:rPr lang="en-US" sz="1800" dirty="0" err="1">
                <a:solidFill>
                  <a:srgbClr val="715D55"/>
                </a:solidFill>
              </a:rPr>
              <a:t>amet</a:t>
            </a:r>
            <a:r>
              <a:rPr lang="en-US" sz="1800" dirty="0">
                <a:solidFill>
                  <a:srgbClr val="715D55"/>
                </a:solidFill>
              </a:rPr>
              <a:t>, </a:t>
            </a:r>
            <a:r>
              <a:rPr lang="en-US" sz="1800" dirty="0" err="1">
                <a:solidFill>
                  <a:srgbClr val="715D55"/>
                </a:solidFill>
              </a:rPr>
              <a:t>consectetur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adipiscing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elit</a:t>
            </a:r>
            <a:r>
              <a:rPr lang="en-US" sz="1800" dirty="0">
                <a:solidFill>
                  <a:srgbClr val="715D55"/>
                </a:solidFill>
              </a:rPr>
              <a:t>. Duis ac </a:t>
            </a:r>
            <a:r>
              <a:rPr lang="en-US" sz="1800" dirty="0" err="1">
                <a:solidFill>
                  <a:srgbClr val="715D55"/>
                </a:solidFill>
              </a:rPr>
              <a:t>lectus</a:t>
            </a:r>
            <a:r>
              <a:rPr lang="en-US" sz="1800" dirty="0">
                <a:solidFill>
                  <a:srgbClr val="715D55"/>
                </a:solidFill>
              </a:rPr>
              <a:t> dui. </a:t>
            </a:r>
            <a:endParaRPr lang="en-US" dirty="0">
              <a:solidFill>
                <a:srgbClr val="715D55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B84086-111E-47B9-8FF5-C29DB665E15E}"/>
              </a:ext>
            </a:extLst>
          </p:cNvPr>
          <p:cNvSpPr txBox="1"/>
          <p:nvPr/>
        </p:nvSpPr>
        <p:spPr>
          <a:xfrm>
            <a:off x="949581" y="2172578"/>
            <a:ext cx="18779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F06E8A"/>
                </a:solidFill>
              </a:rPr>
              <a:t>LOREM IPSUM </a:t>
            </a:r>
            <a:endParaRPr lang="en-US" dirty="0">
              <a:solidFill>
                <a:srgbClr val="F06E8A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C12F5F8-A7FA-4ED4-AD19-CD9870A88898}"/>
              </a:ext>
            </a:extLst>
          </p:cNvPr>
          <p:cNvSpPr txBox="1"/>
          <p:nvPr/>
        </p:nvSpPr>
        <p:spPr>
          <a:xfrm>
            <a:off x="949581" y="3874490"/>
            <a:ext cx="353795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sit </a:t>
            </a:r>
            <a:r>
              <a:rPr lang="en-US" sz="1800" dirty="0" err="1">
                <a:solidFill>
                  <a:srgbClr val="715D55"/>
                </a:solidFill>
              </a:rPr>
              <a:t>amet</a:t>
            </a:r>
            <a:r>
              <a:rPr lang="en-US" sz="1800" dirty="0">
                <a:solidFill>
                  <a:srgbClr val="715D55"/>
                </a:solidFill>
              </a:rPr>
              <a:t>, </a:t>
            </a:r>
            <a:r>
              <a:rPr lang="en-US" sz="1800" dirty="0" err="1">
                <a:solidFill>
                  <a:srgbClr val="715D55"/>
                </a:solidFill>
              </a:rPr>
              <a:t>consectetur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adipiscing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elit</a:t>
            </a:r>
            <a:r>
              <a:rPr lang="en-US" sz="1800" dirty="0">
                <a:solidFill>
                  <a:srgbClr val="715D55"/>
                </a:solidFill>
              </a:rPr>
              <a:t>. Duis ac </a:t>
            </a:r>
            <a:r>
              <a:rPr lang="en-US" sz="1800" dirty="0" err="1">
                <a:solidFill>
                  <a:srgbClr val="715D55"/>
                </a:solidFill>
              </a:rPr>
              <a:t>lectus</a:t>
            </a:r>
            <a:r>
              <a:rPr lang="en-US" sz="1800" dirty="0">
                <a:solidFill>
                  <a:srgbClr val="715D55"/>
                </a:solidFill>
              </a:rPr>
              <a:t> dui. </a:t>
            </a:r>
            <a:endParaRPr lang="en-US" dirty="0">
              <a:solidFill>
                <a:srgbClr val="715D55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8678E9E-AD24-4C79-B1C1-547EDF9665D2}"/>
              </a:ext>
            </a:extLst>
          </p:cNvPr>
          <p:cNvSpPr txBox="1"/>
          <p:nvPr/>
        </p:nvSpPr>
        <p:spPr>
          <a:xfrm>
            <a:off x="949581" y="3578620"/>
            <a:ext cx="18779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B2D4B9"/>
                </a:solidFill>
              </a:rPr>
              <a:t>LOREM IPSUM </a:t>
            </a:r>
            <a:endParaRPr lang="en-US" dirty="0">
              <a:solidFill>
                <a:srgbClr val="B2D4B9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351C5C0-A008-4023-AC95-32AF152A10C1}"/>
              </a:ext>
            </a:extLst>
          </p:cNvPr>
          <p:cNvSpPr txBox="1"/>
          <p:nvPr/>
        </p:nvSpPr>
        <p:spPr>
          <a:xfrm>
            <a:off x="949581" y="5287901"/>
            <a:ext cx="353795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715D55"/>
                </a:solidFill>
              </a:rPr>
              <a:t>Lorem ipsum dolor sit </a:t>
            </a:r>
            <a:r>
              <a:rPr lang="en-US" sz="1800" dirty="0" err="1">
                <a:solidFill>
                  <a:srgbClr val="715D55"/>
                </a:solidFill>
              </a:rPr>
              <a:t>amet</a:t>
            </a:r>
            <a:r>
              <a:rPr lang="en-US" sz="1800" dirty="0">
                <a:solidFill>
                  <a:srgbClr val="715D55"/>
                </a:solidFill>
              </a:rPr>
              <a:t>, </a:t>
            </a:r>
            <a:r>
              <a:rPr lang="en-US" sz="1800" dirty="0" err="1">
                <a:solidFill>
                  <a:srgbClr val="715D55"/>
                </a:solidFill>
              </a:rPr>
              <a:t>consectetur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adipiscing</a:t>
            </a:r>
            <a:r>
              <a:rPr lang="en-US" sz="1800" dirty="0">
                <a:solidFill>
                  <a:srgbClr val="715D55"/>
                </a:solidFill>
              </a:rPr>
              <a:t> </a:t>
            </a:r>
            <a:r>
              <a:rPr lang="en-US" sz="1800" dirty="0" err="1">
                <a:solidFill>
                  <a:srgbClr val="715D55"/>
                </a:solidFill>
              </a:rPr>
              <a:t>elit</a:t>
            </a:r>
            <a:r>
              <a:rPr lang="en-US" sz="1800" dirty="0">
                <a:solidFill>
                  <a:srgbClr val="715D55"/>
                </a:solidFill>
              </a:rPr>
              <a:t>. Duis ac </a:t>
            </a:r>
            <a:r>
              <a:rPr lang="en-US" sz="1800" dirty="0" err="1">
                <a:solidFill>
                  <a:srgbClr val="715D55"/>
                </a:solidFill>
              </a:rPr>
              <a:t>lectus</a:t>
            </a:r>
            <a:r>
              <a:rPr lang="en-US" sz="1800" dirty="0">
                <a:solidFill>
                  <a:srgbClr val="715D55"/>
                </a:solidFill>
              </a:rPr>
              <a:t> dui. </a:t>
            </a:r>
            <a:endParaRPr lang="en-US" dirty="0">
              <a:solidFill>
                <a:srgbClr val="715D55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84415E7-AF24-47EF-9F6A-C2BA03942181}"/>
              </a:ext>
            </a:extLst>
          </p:cNvPr>
          <p:cNvSpPr txBox="1"/>
          <p:nvPr/>
        </p:nvSpPr>
        <p:spPr>
          <a:xfrm>
            <a:off x="949581" y="4992031"/>
            <a:ext cx="18779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rgbClr val="C1C3F3"/>
                </a:solidFill>
              </a:rPr>
              <a:t>LOREM IPSUM </a:t>
            </a:r>
            <a:endParaRPr lang="en-US" dirty="0">
              <a:solidFill>
                <a:srgbClr val="C1C3F3"/>
              </a:solidFill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06C4CF0B-92C4-4038-B2F1-982D8BACD59D}"/>
              </a:ext>
            </a:extLst>
          </p:cNvPr>
          <p:cNvSpPr txBox="1">
            <a:spLocks/>
          </p:cNvSpPr>
          <p:nvPr/>
        </p:nvSpPr>
        <p:spPr>
          <a:xfrm>
            <a:off x="7911185" y="601086"/>
            <a:ext cx="3622054" cy="1618204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Morbi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commodo</a:t>
            </a:r>
            <a:r>
              <a:rPr lang="en-US" sz="1800" dirty="0"/>
              <a:t> eros, </a:t>
            </a:r>
            <a:r>
              <a:rPr lang="en-US" sz="1800" dirty="0" err="1"/>
              <a:t>ut</a:t>
            </a:r>
            <a:r>
              <a:rPr lang="en-US" sz="1800" dirty="0"/>
              <a:t> </a:t>
            </a:r>
            <a:r>
              <a:rPr lang="en-US" sz="1800" dirty="0" err="1"/>
              <a:t>tincidunt</a:t>
            </a:r>
            <a:r>
              <a:rPr lang="en-US" sz="1800" dirty="0"/>
              <a:t> </a:t>
            </a:r>
            <a:r>
              <a:rPr lang="en-US" sz="1800" dirty="0" err="1"/>
              <a:t>mauris</a:t>
            </a:r>
            <a:r>
              <a:rPr lang="en-US" sz="1800" dirty="0"/>
              <a:t> </a:t>
            </a:r>
            <a:r>
              <a:rPr lang="en-US" sz="1800" dirty="0" err="1"/>
              <a:t>imperdiet</a:t>
            </a:r>
            <a:r>
              <a:rPr lang="en-US" sz="1800" dirty="0"/>
              <a:t> vitae. Morbi </a:t>
            </a:r>
            <a:r>
              <a:rPr lang="en-US" sz="1800" dirty="0" err="1"/>
              <a:t>blandit</a:t>
            </a:r>
            <a:r>
              <a:rPr lang="en-US" sz="1800" dirty="0"/>
              <a:t> id </a:t>
            </a:r>
            <a:r>
              <a:rPr lang="en-US" sz="1800" dirty="0" err="1"/>
              <a:t>metus</a:t>
            </a:r>
            <a:r>
              <a:rPr lang="en-US" sz="1800" dirty="0"/>
              <a:t> a convallis. 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3776F44-4580-4BE2-8652-6D78473758F3}"/>
              </a:ext>
            </a:extLst>
          </p:cNvPr>
          <p:cNvSpPr/>
          <p:nvPr/>
        </p:nvSpPr>
        <p:spPr>
          <a:xfrm>
            <a:off x="8117662" y="3429000"/>
            <a:ext cx="3285329" cy="572769"/>
          </a:xfrm>
          <a:prstGeom prst="roundRect">
            <a:avLst>
              <a:gd name="adj" fmla="val 50000"/>
            </a:avLst>
          </a:prstGeom>
          <a:solidFill>
            <a:srgbClr val="B2D4B9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 Design 02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89E5F8E-BC1A-49CD-9435-99EEF88531CA}"/>
              </a:ext>
            </a:extLst>
          </p:cNvPr>
          <p:cNvSpPr/>
          <p:nvPr/>
        </p:nvSpPr>
        <p:spPr>
          <a:xfrm>
            <a:off x="8122578" y="2631669"/>
            <a:ext cx="3285329" cy="572769"/>
          </a:xfrm>
          <a:prstGeom prst="roundRect">
            <a:avLst>
              <a:gd name="adj" fmla="val 50000"/>
            </a:avLst>
          </a:prstGeom>
          <a:solidFill>
            <a:srgbClr val="C1C3F3"/>
          </a:solidFill>
          <a:ln w="44450">
            <a:solidFill>
              <a:srgbClr val="715D5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715D55"/>
                </a:solidFill>
              </a:rPr>
              <a:t>Fluffy Title Design 01</a:t>
            </a:r>
          </a:p>
        </p:txBody>
      </p:sp>
    </p:spTree>
    <p:extLst>
      <p:ext uri="{BB962C8B-B14F-4D97-AF65-F5344CB8AC3E}">
        <p14:creationId xmlns:p14="http://schemas.microsoft.com/office/powerpoint/2010/main" val="3596082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2109F256-171A-4925-A936-EFEF2D2B0DF0}"/>
              </a:ext>
            </a:extLst>
          </p:cNvPr>
          <p:cNvGrpSpPr/>
          <p:nvPr/>
        </p:nvGrpSpPr>
        <p:grpSpPr>
          <a:xfrm>
            <a:off x="8050551" y="216388"/>
            <a:ext cx="4753602" cy="1569660"/>
            <a:chOff x="2746251" y="1508063"/>
            <a:chExt cx="6214208" cy="156966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F02FCC8-A5CB-47AC-BCE6-401D393FEC1B}"/>
                </a:ext>
              </a:extLst>
            </p:cNvPr>
            <p:cNvSpPr txBox="1"/>
            <p:nvPr/>
          </p:nvSpPr>
          <p:spPr>
            <a:xfrm>
              <a:off x="2746251" y="1508063"/>
              <a:ext cx="5937802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1F807A86-B9F4-451E-8FB0-0D0A6834F13C}"/>
                </a:ext>
              </a:extLst>
            </p:cNvPr>
            <p:cNvSpPr txBox="1"/>
            <p:nvPr/>
          </p:nvSpPr>
          <p:spPr>
            <a:xfrm>
              <a:off x="2746251" y="1508063"/>
              <a:ext cx="6214208" cy="156966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96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Fluffy</a:t>
              </a:r>
              <a:endParaRPr lang="en-US" sz="8000" b="1" spc="300" dirty="0">
                <a:ln w="44450">
                  <a:solidFill>
                    <a:srgbClr val="715D55"/>
                  </a:solidFill>
                </a:ln>
                <a:solidFill>
                  <a:srgbClr val="F9B2C2"/>
                </a:solidFill>
                <a:latin typeface="Itim" panose="00000500000000000000" pitchFamily="2" charset="-34"/>
                <a:cs typeface="Itim" panose="00000500000000000000" pitchFamily="2" charset="-34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ECC2FC8D-0494-4EBC-A6E0-D87D286777E9}"/>
              </a:ext>
            </a:extLst>
          </p:cNvPr>
          <p:cNvSpPr/>
          <p:nvPr/>
        </p:nvSpPr>
        <p:spPr>
          <a:xfrm>
            <a:off x="6319640" y="5672830"/>
            <a:ext cx="778109" cy="686635"/>
          </a:xfrm>
          <a:custGeom>
            <a:avLst/>
            <a:gdLst>
              <a:gd name="connsiteX0" fmla="*/ 618146 w 778109"/>
              <a:gd name="connsiteY0" fmla="*/ 204500 h 686635"/>
              <a:gd name="connsiteX1" fmla="*/ 448658 w 778109"/>
              <a:gd name="connsiteY1" fmla="*/ 782 h 686635"/>
              <a:gd name="connsiteX2" fmla="*/ 422108 w 778109"/>
              <a:gd name="connsiteY2" fmla="*/ 241 h 686635"/>
              <a:gd name="connsiteX3" fmla="*/ 226071 w 778109"/>
              <a:gd name="connsiteY3" fmla="*/ 168798 h 686635"/>
              <a:gd name="connsiteX4" fmla="*/ 9694 w 778109"/>
              <a:gd name="connsiteY4" fmla="*/ 273525 h 686635"/>
              <a:gd name="connsiteX5" fmla="*/ 147526 w 778109"/>
              <a:gd name="connsiteY5" fmla="*/ 476919 h 686635"/>
              <a:gd name="connsiteX6" fmla="*/ 234077 w 778109"/>
              <a:gd name="connsiteY6" fmla="*/ 654780 h 686635"/>
              <a:gd name="connsiteX7" fmla="*/ 497494 w 778109"/>
              <a:gd name="connsiteY7" fmla="*/ 601920 h 686635"/>
              <a:gd name="connsiteX8" fmla="*/ 507361 w 778109"/>
              <a:gd name="connsiteY8" fmla="*/ 585324 h 686635"/>
              <a:gd name="connsiteX9" fmla="*/ 533326 w 778109"/>
              <a:gd name="connsiteY9" fmla="*/ 556546 h 686635"/>
              <a:gd name="connsiteX10" fmla="*/ 765498 w 778109"/>
              <a:gd name="connsiteY10" fmla="*/ 463287 h 686635"/>
              <a:gd name="connsiteX11" fmla="*/ 618146 w 778109"/>
              <a:gd name="connsiteY11" fmla="*/ 204500 h 68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8109" h="686635">
                <a:moveTo>
                  <a:pt x="618146" y="204500"/>
                </a:moveTo>
                <a:cubicBezTo>
                  <a:pt x="627602" y="101440"/>
                  <a:pt x="551718" y="10238"/>
                  <a:pt x="448658" y="782"/>
                </a:cubicBezTo>
                <a:cubicBezTo>
                  <a:pt x="439830" y="-19"/>
                  <a:pt x="430958" y="-214"/>
                  <a:pt x="422108" y="241"/>
                </a:cubicBezTo>
                <a:cubicBezTo>
                  <a:pt x="323505" y="-1317"/>
                  <a:pt x="239313" y="71083"/>
                  <a:pt x="226071" y="168798"/>
                </a:cubicBezTo>
                <a:cubicBezTo>
                  <a:pt x="136491" y="149757"/>
                  <a:pt x="44747" y="168798"/>
                  <a:pt x="9694" y="273525"/>
                </a:cubicBezTo>
                <a:cubicBezTo>
                  <a:pt x="-29037" y="386690"/>
                  <a:pt x="52970" y="451819"/>
                  <a:pt x="147526" y="476919"/>
                </a:cubicBezTo>
                <a:cubicBezTo>
                  <a:pt x="141446" y="547609"/>
                  <a:pt x="174703" y="615941"/>
                  <a:pt x="234077" y="654780"/>
                </a:cubicBezTo>
                <a:cubicBezTo>
                  <a:pt x="321407" y="712921"/>
                  <a:pt x="439354" y="689250"/>
                  <a:pt x="497494" y="601920"/>
                </a:cubicBezTo>
                <a:cubicBezTo>
                  <a:pt x="501065" y="596554"/>
                  <a:pt x="504353" y="591014"/>
                  <a:pt x="507361" y="585324"/>
                </a:cubicBezTo>
                <a:cubicBezTo>
                  <a:pt x="516795" y="576474"/>
                  <a:pt x="525472" y="566845"/>
                  <a:pt x="533326" y="556546"/>
                </a:cubicBezTo>
                <a:cubicBezTo>
                  <a:pt x="623772" y="587488"/>
                  <a:pt x="728065" y="569312"/>
                  <a:pt x="765498" y="463287"/>
                </a:cubicBezTo>
                <a:cubicBezTo>
                  <a:pt x="811370" y="337789"/>
                  <a:pt x="723738" y="247343"/>
                  <a:pt x="618146" y="204500"/>
                </a:cubicBezTo>
                <a:close/>
              </a:path>
            </a:pathLst>
          </a:custGeom>
          <a:solidFill>
            <a:srgbClr val="FAC6D2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860FB0-CCB3-43C6-9DD6-66751F01658D}"/>
              </a:ext>
            </a:extLst>
          </p:cNvPr>
          <p:cNvSpPr/>
          <p:nvPr/>
        </p:nvSpPr>
        <p:spPr>
          <a:xfrm>
            <a:off x="6620948" y="5926015"/>
            <a:ext cx="185245" cy="191710"/>
          </a:xfrm>
          <a:custGeom>
            <a:avLst/>
            <a:gdLst>
              <a:gd name="connsiteX0" fmla="*/ 92455 w 185245"/>
              <a:gd name="connsiteY0" fmla="*/ 1 h 191710"/>
              <a:gd name="connsiteX1" fmla="*/ 92455 w 185245"/>
              <a:gd name="connsiteY1" fmla="*/ 191711 h 191710"/>
              <a:gd name="connsiteX2" fmla="*/ 92455 w 185245"/>
              <a:gd name="connsiteY2" fmla="*/ 1 h 191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5245" h="191710">
                <a:moveTo>
                  <a:pt x="92455" y="1"/>
                </a:moveTo>
                <a:cubicBezTo>
                  <a:pt x="-30880" y="1"/>
                  <a:pt x="-31096" y="191711"/>
                  <a:pt x="92455" y="191711"/>
                </a:cubicBezTo>
                <a:cubicBezTo>
                  <a:pt x="216006" y="191711"/>
                  <a:pt x="216006" y="1"/>
                  <a:pt x="92455" y="1"/>
                </a:cubicBezTo>
                <a:close/>
              </a:path>
            </a:pathLst>
          </a:custGeom>
          <a:solidFill>
            <a:srgbClr val="FFE1BD"/>
          </a:solidFill>
          <a:ln w="32450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AF91665-7BBD-4F63-86F9-0BC0A875F921}"/>
              </a:ext>
            </a:extLst>
          </p:cNvPr>
          <p:cNvSpPr/>
          <p:nvPr/>
        </p:nvSpPr>
        <p:spPr>
          <a:xfrm>
            <a:off x="10655697" y="283956"/>
            <a:ext cx="288895" cy="254288"/>
          </a:xfrm>
          <a:custGeom>
            <a:avLst/>
            <a:gdLst>
              <a:gd name="connsiteX0" fmla="*/ 287006 w 288895"/>
              <a:gd name="connsiteY0" fmla="*/ 130295 h 254288"/>
              <a:gd name="connsiteX1" fmla="*/ 265368 w 288895"/>
              <a:gd name="connsiteY1" fmla="*/ 73388 h 254288"/>
              <a:gd name="connsiteX2" fmla="*/ 190718 w 288895"/>
              <a:gd name="connsiteY2" fmla="*/ 51751 h 254288"/>
              <a:gd name="connsiteX3" fmla="*/ 167782 w 288895"/>
              <a:gd name="connsiteY3" fmla="*/ 54564 h 254288"/>
              <a:gd name="connsiteX4" fmla="*/ 149174 w 288895"/>
              <a:gd name="connsiteY4" fmla="*/ 26435 h 254288"/>
              <a:gd name="connsiteX5" fmla="*/ 78851 w 288895"/>
              <a:gd name="connsiteY5" fmla="*/ 469 h 254288"/>
              <a:gd name="connsiteX6" fmla="*/ 71277 w 288895"/>
              <a:gd name="connsiteY6" fmla="*/ 2200 h 254288"/>
              <a:gd name="connsiteX7" fmla="*/ 58727 w 288895"/>
              <a:gd name="connsiteY7" fmla="*/ 5879 h 254288"/>
              <a:gd name="connsiteX8" fmla="*/ 56781 w 288895"/>
              <a:gd name="connsiteY8" fmla="*/ 5879 h 254288"/>
              <a:gd name="connsiteX9" fmla="*/ 53751 w 288895"/>
              <a:gd name="connsiteY9" fmla="*/ 5879 h 254288"/>
              <a:gd name="connsiteX10" fmla="*/ 46610 w 288895"/>
              <a:gd name="connsiteY10" fmla="*/ 10206 h 254288"/>
              <a:gd name="connsiteX11" fmla="*/ 1172 w 288895"/>
              <a:gd name="connsiteY11" fmla="*/ 87236 h 254288"/>
              <a:gd name="connsiteX12" fmla="*/ 1172 w 288895"/>
              <a:gd name="connsiteY12" fmla="*/ 119477 h 254288"/>
              <a:gd name="connsiteX13" fmla="*/ 1172 w 288895"/>
              <a:gd name="connsiteY13" fmla="*/ 121424 h 254288"/>
              <a:gd name="connsiteX14" fmla="*/ 1172 w 288895"/>
              <a:gd name="connsiteY14" fmla="*/ 124453 h 254288"/>
              <a:gd name="connsiteX15" fmla="*/ 2686 w 288895"/>
              <a:gd name="connsiteY15" fmla="*/ 129214 h 254288"/>
              <a:gd name="connsiteX16" fmla="*/ 80150 w 288895"/>
              <a:gd name="connsiteY16" fmla="*/ 240215 h 254288"/>
              <a:gd name="connsiteX17" fmla="*/ 99623 w 288895"/>
              <a:gd name="connsiteY17" fmla="*/ 249086 h 254288"/>
              <a:gd name="connsiteX18" fmla="*/ 106547 w 288895"/>
              <a:gd name="connsiteY18" fmla="*/ 251034 h 254288"/>
              <a:gd name="connsiteX19" fmla="*/ 121694 w 288895"/>
              <a:gd name="connsiteY19" fmla="*/ 254279 h 254288"/>
              <a:gd name="connsiteX20" fmla="*/ 127536 w 288895"/>
              <a:gd name="connsiteY20" fmla="*/ 254279 h 254288"/>
              <a:gd name="connsiteX21" fmla="*/ 189420 w 288895"/>
              <a:gd name="connsiteY21" fmla="*/ 244975 h 254288"/>
              <a:gd name="connsiteX22" fmla="*/ 284409 w 288895"/>
              <a:gd name="connsiteY22" fmla="*/ 161454 h 254288"/>
              <a:gd name="connsiteX23" fmla="*/ 288087 w 288895"/>
              <a:gd name="connsiteY23" fmla="*/ 136570 h 254288"/>
              <a:gd name="connsiteX24" fmla="*/ 288087 w 288895"/>
              <a:gd name="connsiteY24" fmla="*/ 131594 h 25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88895" h="254288">
                <a:moveTo>
                  <a:pt x="287006" y="130295"/>
                </a:moveTo>
                <a:cubicBezTo>
                  <a:pt x="287070" y="109306"/>
                  <a:pt x="279367" y="89037"/>
                  <a:pt x="265368" y="73388"/>
                </a:cubicBezTo>
                <a:cubicBezTo>
                  <a:pt x="246391" y="52941"/>
                  <a:pt x="217678" y="44621"/>
                  <a:pt x="190718" y="51751"/>
                </a:cubicBezTo>
                <a:cubicBezTo>
                  <a:pt x="182993" y="51806"/>
                  <a:pt x="175290" y="52750"/>
                  <a:pt x="167782" y="54564"/>
                </a:cubicBezTo>
                <a:cubicBezTo>
                  <a:pt x="163260" y="44182"/>
                  <a:pt x="156963" y="34665"/>
                  <a:pt x="149174" y="26435"/>
                </a:cubicBezTo>
                <a:cubicBezTo>
                  <a:pt x="131062" y="7300"/>
                  <a:pt x="105055" y="-2299"/>
                  <a:pt x="78851" y="469"/>
                </a:cubicBezTo>
                <a:cubicBezTo>
                  <a:pt x="76254" y="607"/>
                  <a:pt x="73680" y="1193"/>
                  <a:pt x="71277" y="2200"/>
                </a:cubicBezTo>
                <a:cubicBezTo>
                  <a:pt x="67166" y="2200"/>
                  <a:pt x="63055" y="4364"/>
                  <a:pt x="58727" y="5879"/>
                </a:cubicBezTo>
                <a:lnTo>
                  <a:pt x="56781" y="5879"/>
                </a:lnTo>
                <a:lnTo>
                  <a:pt x="53751" y="5879"/>
                </a:lnTo>
                <a:cubicBezTo>
                  <a:pt x="51176" y="6980"/>
                  <a:pt x="48775" y="8437"/>
                  <a:pt x="46610" y="10206"/>
                </a:cubicBezTo>
                <a:cubicBezTo>
                  <a:pt x="18654" y="25778"/>
                  <a:pt x="1280" y="55232"/>
                  <a:pt x="1172" y="87236"/>
                </a:cubicBezTo>
                <a:cubicBezTo>
                  <a:pt x="-560" y="97914"/>
                  <a:pt x="-560" y="108799"/>
                  <a:pt x="1172" y="119477"/>
                </a:cubicBezTo>
                <a:cubicBezTo>
                  <a:pt x="1280" y="120121"/>
                  <a:pt x="1280" y="120779"/>
                  <a:pt x="1172" y="121424"/>
                </a:cubicBezTo>
                <a:lnTo>
                  <a:pt x="1172" y="124453"/>
                </a:lnTo>
                <a:cubicBezTo>
                  <a:pt x="1540" y="126078"/>
                  <a:pt x="2059" y="127671"/>
                  <a:pt x="2686" y="129214"/>
                </a:cubicBezTo>
                <a:cubicBezTo>
                  <a:pt x="12509" y="175133"/>
                  <a:pt x="40444" y="215152"/>
                  <a:pt x="80150" y="240215"/>
                </a:cubicBezTo>
                <a:cubicBezTo>
                  <a:pt x="85732" y="244847"/>
                  <a:pt x="92461" y="247909"/>
                  <a:pt x="99623" y="249086"/>
                </a:cubicBezTo>
                <a:cubicBezTo>
                  <a:pt x="101873" y="249934"/>
                  <a:pt x="104188" y="250586"/>
                  <a:pt x="106547" y="251034"/>
                </a:cubicBezTo>
                <a:cubicBezTo>
                  <a:pt x="111264" y="253290"/>
                  <a:pt x="116457" y="254403"/>
                  <a:pt x="121694" y="254279"/>
                </a:cubicBezTo>
                <a:lnTo>
                  <a:pt x="127536" y="254279"/>
                </a:lnTo>
                <a:cubicBezTo>
                  <a:pt x="148481" y="254007"/>
                  <a:pt x="169318" y="250876"/>
                  <a:pt x="189420" y="244975"/>
                </a:cubicBezTo>
                <a:cubicBezTo>
                  <a:pt x="235139" y="239081"/>
                  <a:pt x="272703" y="206042"/>
                  <a:pt x="284409" y="161454"/>
                </a:cubicBezTo>
                <a:cubicBezTo>
                  <a:pt x="288412" y="153816"/>
                  <a:pt x="289710" y="145042"/>
                  <a:pt x="288087" y="136570"/>
                </a:cubicBezTo>
                <a:lnTo>
                  <a:pt x="288087" y="131594"/>
                </a:lnTo>
                <a:close/>
              </a:path>
            </a:pathLst>
          </a:custGeom>
          <a:solidFill>
            <a:srgbClr val="FFE1BD"/>
          </a:solidFill>
          <a:ln w="21634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6489DF-66CC-47F7-B1F4-C045C84D2127}"/>
              </a:ext>
            </a:extLst>
          </p:cNvPr>
          <p:cNvSpPr/>
          <p:nvPr/>
        </p:nvSpPr>
        <p:spPr>
          <a:xfrm>
            <a:off x="5861709" y="177398"/>
            <a:ext cx="460474" cy="427791"/>
          </a:xfrm>
          <a:custGeom>
            <a:avLst/>
            <a:gdLst>
              <a:gd name="connsiteX0" fmla="*/ 457456 w 460474"/>
              <a:gd name="connsiteY0" fmla="*/ 281860 h 427791"/>
              <a:gd name="connsiteX1" fmla="*/ 440578 w 460474"/>
              <a:gd name="connsiteY1" fmla="*/ 182543 h 427791"/>
              <a:gd name="connsiteX2" fmla="*/ 328062 w 460474"/>
              <a:gd name="connsiteY2" fmla="*/ 122390 h 427791"/>
              <a:gd name="connsiteX3" fmla="*/ 289980 w 460474"/>
              <a:gd name="connsiteY3" fmla="*/ 118928 h 427791"/>
              <a:gd name="connsiteX4" fmla="*/ 269641 w 460474"/>
              <a:gd name="connsiteY4" fmla="*/ 67431 h 427791"/>
              <a:gd name="connsiteX5" fmla="*/ 164698 w 460474"/>
              <a:gd name="connsiteY5" fmla="*/ 570 h 427791"/>
              <a:gd name="connsiteX6" fmla="*/ 151499 w 460474"/>
              <a:gd name="connsiteY6" fmla="*/ 570 h 427791"/>
              <a:gd name="connsiteX7" fmla="*/ 129862 w 460474"/>
              <a:gd name="connsiteY7" fmla="*/ 2085 h 427791"/>
              <a:gd name="connsiteX8" fmla="*/ 126399 w 460474"/>
              <a:gd name="connsiteY8" fmla="*/ 2085 h 427791"/>
              <a:gd name="connsiteX9" fmla="*/ 120990 w 460474"/>
              <a:gd name="connsiteY9" fmla="*/ 2085 h 427791"/>
              <a:gd name="connsiteX10" fmla="*/ 108224 w 460474"/>
              <a:gd name="connsiteY10" fmla="*/ 6412 h 427791"/>
              <a:gd name="connsiteX11" fmla="*/ 9772 w 460474"/>
              <a:gd name="connsiteY11" fmla="*/ 111788 h 427791"/>
              <a:gd name="connsiteX12" fmla="*/ 36 w 460474"/>
              <a:gd name="connsiteY12" fmla="*/ 163935 h 427791"/>
              <a:gd name="connsiteX13" fmla="*/ 36 w 460474"/>
              <a:gd name="connsiteY13" fmla="*/ 167397 h 427791"/>
              <a:gd name="connsiteX14" fmla="*/ 36 w 460474"/>
              <a:gd name="connsiteY14" fmla="*/ 172157 h 427791"/>
              <a:gd name="connsiteX15" fmla="*/ 36 w 460474"/>
              <a:gd name="connsiteY15" fmla="*/ 180596 h 427791"/>
              <a:gd name="connsiteX16" fmla="*/ 86586 w 460474"/>
              <a:gd name="connsiteY16" fmla="*/ 383557 h 427791"/>
              <a:gd name="connsiteX17" fmla="*/ 114931 w 460474"/>
              <a:gd name="connsiteY17" fmla="*/ 405195 h 427791"/>
              <a:gd name="connsiteX18" fmla="*/ 125317 w 460474"/>
              <a:gd name="connsiteY18" fmla="*/ 410604 h 427791"/>
              <a:gd name="connsiteX19" fmla="*/ 148686 w 460474"/>
              <a:gd name="connsiteY19" fmla="*/ 420774 h 427791"/>
              <a:gd name="connsiteX20" fmla="*/ 151499 w 460474"/>
              <a:gd name="connsiteY20" fmla="*/ 420774 h 427791"/>
              <a:gd name="connsiteX21" fmla="*/ 152581 w 460474"/>
              <a:gd name="connsiteY21" fmla="*/ 420774 h 427791"/>
              <a:gd name="connsiteX22" fmla="*/ 157990 w 460474"/>
              <a:gd name="connsiteY22" fmla="*/ 420774 h 427791"/>
              <a:gd name="connsiteX23" fmla="*/ 260986 w 460474"/>
              <a:gd name="connsiteY23" fmla="*/ 426616 h 427791"/>
              <a:gd name="connsiteX24" fmla="*/ 442309 w 460474"/>
              <a:gd name="connsiteY24" fmla="*/ 324486 h 427791"/>
              <a:gd name="connsiteX25" fmla="*/ 456590 w 460474"/>
              <a:gd name="connsiteY25" fmla="*/ 285538 h 427791"/>
              <a:gd name="connsiteX26" fmla="*/ 456590 w 460474"/>
              <a:gd name="connsiteY26" fmla="*/ 281860 h 42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0474" h="427791">
                <a:moveTo>
                  <a:pt x="457456" y="281860"/>
                </a:moveTo>
                <a:cubicBezTo>
                  <a:pt x="464531" y="247811"/>
                  <a:pt x="458516" y="212341"/>
                  <a:pt x="440578" y="182543"/>
                </a:cubicBezTo>
                <a:cubicBezTo>
                  <a:pt x="417166" y="143144"/>
                  <a:pt x="373826" y="119978"/>
                  <a:pt x="328062" y="122390"/>
                </a:cubicBezTo>
                <a:cubicBezTo>
                  <a:pt x="315512" y="119961"/>
                  <a:pt x="302768" y="118801"/>
                  <a:pt x="289980" y="118928"/>
                </a:cubicBezTo>
                <a:cubicBezTo>
                  <a:pt x="286193" y="100723"/>
                  <a:pt x="279334" y="83303"/>
                  <a:pt x="269641" y="67431"/>
                </a:cubicBezTo>
                <a:cubicBezTo>
                  <a:pt x="247094" y="29896"/>
                  <a:pt x="208233" y="5134"/>
                  <a:pt x="164698" y="570"/>
                </a:cubicBezTo>
                <a:cubicBezTo>
                  <a:pt x="160327" y="-189"/>
                  <a:pt x="155870" y="-189"/>
                  <a:pt x="151499" y="570"/>
                </a:cubicBezTo>
                <a:cubicBezTo>
                  <a:pt x="144250" y="545"/>
                  <a:pt x="137023" y="1051"/>
                  <a:pt x="129862" y="2085"/>
                </a:cubicBezTo>
                <a:lnTo>
                  <a:pt x="126399" y="2085"/>
                </a:lnTo>
                <a:lnTo>
                  <a:pt x="120990" y="2085"/>
                </a:lnTo>
                <a:cubicBezTo>
                  <a:pt x="116532" y="2872"/>
                  <a:pt x="112227" y="4331"/>
                  <a:pt x="108224" y="6412"/>
                </a:cubicBezTo>
                <a:cubicBezTo>
                  <a:pt x="59150" y="21757"/>
                  <a:pt x="21760" y="61781"/>
                  <a:pt x="9772" y="111788"/>
                </a:cubicBezTo>
                <a:cubicBezTo>
                  <a:pt x="3800" y="128548"/>
                  <a:pt x="511" y="146148"/>
                  <a:pt x="36" y="163935"/>
                </a:cubicBezTo>
                <a:cubicBezTo>
                  <a:pt x="36" y="163935"/>
                  <a:pt x="36" y="166098"/>
                  <a:pt x="36" y="167397"/>
                </a:cubicBezTo>
                <a:lnTo>
                  <a:pt x="36" y="172157"/>
                </a:lnTo>
                <a:cubicBezTo>
                  <a:pt x="-181" y="174966"/>
                  <a:pt x="-181" y="177787"/>
                  <a:pt x="36" y="180596"/>
                </a:cubicBezTo>
                <a:cubicBezTo>
                  <a:pt x="814" y="257052"/>
                  <a:pt x="31951" y="330062"/>
                  <a:pt x="86586" y="383557"/>
                </a:cubicBezTo>
                <a:cubicBezTo>
                  <a:pt x="93986" y="393114"/>
                  <a:pt x="103766" y="400573"/>
                  <a:pt x="114931" y="405195"/>
                </a:cubicBezTo>
                <a:cubicBezTo>
                  <a:pt x="118177" y="407142"/>
                  <a:pt x="121855" y="408873"/>
                  <a:pt x="125317" y="410604"/>
                </a:cubicBezTo>
                <a:cubicBezTo>
                  <a:pt x="132263" y="415691"/>
                  <a:pt x="140247" y="419166"/>
                  <a:pt x="148686" y="420774"/>
                </a:cubicBezTo>
                <a:lnTo>
                  <a:pt x="151499" y="420774"/>
                </a:lnTo>
                <a:lnTo>
                  <a:pt x="152581" y="420774"/>
                </a:lnTo>
                <a:lnTo>
                  <a:pt x="157990" y="420774"/>
                </a:lnTo>
                <a:cubicBezTo>
                  <a:pt x="191896" y="427354"/>
                  <a:pt x="226538" y="429321"/>
                  <a:pt x="260986" y="426616"/>
                </a:cubicBezTo>
                <a:cubicBezTo>
                  <a:pt x="336609" y="432772"/>
                  <a:pt x="408381" y="392346"/>
                  <a:pt x="442309" y="324486"/>
                </a:cubicBezTo>
                <a:cubicBezTo>
                  <a:pt x="451202" y="313414"/>
                  <a:pt x="456222" y="299733"/>
                  <a:pt x="456590" y="285538"/>
                </a:cubicBezTo>
                <a:lnTo>
                  <a:pt x="456590" y="281860"/>
                </a:lnTo>
                <a:close/>
              </a:path>
            </a:pathLst>
          </a:custGeom>
          <a:solidFill>
            <a:srgbClr val="C1C3F3"/>
          </a:solidFill>
          <a:ln w="21634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2AC84AE-AC4C-42C7-969D-741A548BE0AC}"/>
              </a:ext>
            </a:extLst>
          </p:cNvPr>
          <p:cNvSpPr/>
          <p:nvPr/>
        </p:nvSpPr>
        <p:spPr>
          <a:xfrm>
            <a:off x="939734" y="928782"/>
            <a:ext cx="6398619" cy="2811827"/>
          </a:xfrm>
          <a:custGeom>
            <a:avLst/>
            <a:gdLst>
              <a:gd name="connsiteX0" fmla="*/ 17183 w 6398619"/>
              <a:gd name="connsiteY0" fmla="*/ 444667 h 2811827"/>
              <a:gd name="connsiteX1" fmla="*/ 17183 w 6398619"/>
              <a:gd name="connsiteY1" fmla="*/ 130704 h 2811827"/>
              <a:gd name="connsiteX2" fmla="*/ 1826525 w 6398619"/>
              <a:gd name="connsiteY2" fmla="*/ 39610 h 2811827"/>
              <a:gd name="connsiteX3" fmla="*/ 4429970 w 6398619"/>
              <a:gd name="connsiteY3" fmla="*/ 39610 h 2811827"/>
              <a:gd name="connsiteX4" fmla="*/ 6317424 w 6398619"/>
              <a:gd name="connsiteY4" fmla="*/ 169436 h 2811827"/>
              <a:gd name="connsiteX5" fmla="*/ 6317424 w 6398619"/>
              <a:gd name="connsiteY5" fmla="*/ 2811828 h 2811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98619" h="2811827">
                <a:moveTo>
                  <a:pt x="17183" y="444667"/>
                </a:moveTo>
                <a:cubicBezTo>
                  <a:pt x="17183" y="444667"/>
                  <a:pt x="-21765" y="169868"/>
                  <a:pt x="17183" y="130704"/>
                </a:cubicBezTo>
                <a:cubicBezTo>
                  <a:pt x="56131" y="91540"/>
                  <a:pt x="1383818" y="78774"/>
                  <a:pt x="1826525" y="39610"/>
                </a:cubicBezTo>
                <a:cubicBezTo>
                  <a:pt x="2269232" y="445"/>
                  <a:pt x="4026427" y="-25303"/>
                  <a:pt x="4429970" y="39610"/>
                </a:cubicBezTo>
                <a:cubicBezTo>
                  <a:pt x="4833512" y="104523"/>
                  <a:pt x="6317424" y="169436"/>
                  <a:pt x="6317424" y="169436"/>
                </a:cubicBezTo>
                <a:cubicBezTo>
                  <a:pt x="6317424" y="169436"/>
                  <a:pt x="6499829" y="2707751"/>
                  <a:pt x="6317424" y="2811828"/>
                </a:cubicBezTo>
                <a:close/>
              </a:path>
            </a:pathLst>
          </a:custGeom>
          <a:solidFill>
            <a:srgbClr val="DBEFFA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4668FAF-49F6-4C0F-A671-009C3EF2A97A}"/>
              </a:ext>
            </a:extLst>
          </p:cNvPr>
          <p:cNvSpPr/>
          <p:nvPr/>
        </p:nvSpPr>
        <p:spPr>
          <a:xfrm>
            <a:off x="610192" y="845922"/>
            <a:ext cx="6838995" cy="5065345"/>
          </a:xfrm>
          <a:custGeom>
            <a:avLst/>
            <a:gdLst>
              <a:gd name="connsiteX0" fmla="*/ 404065 w 6838995"/>
              <a:gd name="connsiteY0" fmla="*/ 5064081 h 5065345"/>
              <a:gd name="connsiteX1" fmla="*/ -127 w 6838995"/>
              <a:gd name="connsiteY1" fmla="*/ 558469 h 5065345"/>
              <a:gd name="connsiteX2" fmla="*/ 6265710 w 6838995"/>
              <a:gd name="connsiteY2" fmla="*/ 1 h 5065345"/>
              <a:gd name="connsiteX3" fmla="*/ 6565825 w 6838995"/>
              <a:gd name="connsiteY3" fmla="*/ 1894162 h 5065345"/>
              <a:gd name="connsiteX4" fmla="*/ 6816173 w 6838995"/>
              <a:gd name="connsiteY4" fmla="*/ 4486572 h 5065345"/>
              <a:gd name="connsiteX5" fmla="*/ 4332168 w 6838995"/>
              <a:gd name="connsiteY5" fmla="*/ 4775435 h 5065345"/>
              <a:gd name="connsiteX6" fmla="*/ 2137242 w 6838995"/>
              <a:gd name="connsiteY6" fmla="*/ 4967793 h 5065345"/>
              <a:gd name="connsiteX7" fmla="*/ 404065 w 6838995"/>
              <a:gd name="connsiteY7" fmla="*/ 5064081 h 5065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38995" h="5065345">
                <a:moveTo>
                  <a:pt x="404065" y="5064081"/>
                </a:moveTo>
                <a:cubicBezTo>
                  <a:pt x="404065" y="5064081"/>
                  <a:pt x="327035" y="3118638"/>
                  <a:pt x="-127" y="558469"/>
                </a:cubicBezTo>
                <a:cubicBezTo>
                  <a:pt x="-127" y="558469"/>
                  <a:pt x="3878859" y="134803"/>
                  <a:pt x="6265710" y="1"/>
                </a:cubicBezTo>
                <a:cubicBezTo>
                  <a:pt x="6265710" y="1"/>
                  <a:pt x="6426478" y="645019"/>
                  <a:pt x="6565825" y="1894162"/>
                </a:cubicBezTo>
                <a:cubicBezTo>
                  <a:pt x="6765324" y="3681650"/>
                  <a:pt x="6893203" y="4390284"/>
                  <a:pt x="6816173" y="4486572"/>
                </a:cubicBezTo>
                <a:cubicBezTo>
                  <a:pt x="6739142" y="4582859"/>
                  <a:pt x="5468362" y="4736920"/>
                  <a:pt x="4332168" y="4775435"/>
                </a:cubicBezTo>
                <a:cubicBezTo>
                  <a:pt x="3195974" y="4813950"/>
                  <a:pt x="3000369" y="4835804"/>
                  <a:pt x="2137242" y="4967793"/>
                </a:cubicBezTo>
                <a:cubicBezTo>
                  <a:pt x="1379275" y="5083772"/>
                  <a:pt x="404065" y="5064081"/>
                  <a:pt x="404065" y="5064081"/>
                </a:cubicBezTo>
                <a:close/>
              </a:path>
            </a:pathLst>
          </a:custGeom>
          <a:solidFill>
            <a:srgbClr val="FFFFFF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372D03F-5E60-4839-B2FB-88372B23AFB6}"/>
              </a:ext>
            </a:extLst>
          </p:cNvPr>
          <p:cNvSpPr/>
          <p:nvPr/>
        </p:nvSpPr>
        <p:spPr>
          <a:xfrm>
            <a:off x="1039948" y="1147551"/>
            <a:ext cx="6091405" cy="4428798"/>
          </a:xfrm>
          <a:custGeom>
            <a:avLst/>
            <a:gdLst>
              <a:gd name="connsiteX0" fmla="*/ 6550 w 6091405"/>
              <a:gd name="connsiteY0" fmla="*/ 603259 h 4428798"/>
              <a:gd name="connsiteX1" fmla="*/ 5577817 w 6091405"/>
              <a:gd name="connsiteY1" fmla="*/ 1 h 4428798"/>
              <a:gd name="connsiteX2" fmla="*/ 6091279 w 6091405"/>
              <a:gd name="connsiteY2" fmla="*/ 3889589 h 4428798"/>
              <a:gd name="connsiteX3" fmla="*/ 3793358 w 6091405"/>
              <a:gd name="connsiteY3" fmla="*/ 4133445 h 4428798"/>
              <a:gd name="connsiteX4" fmla="*/ 352969 w 6091405"/>
              <a:gd name="connsiteY4" fmla="*/ 4428799 h 4428798"/>
              <a:gd name="connsiteX5" fmla="*/ 211675 w 6091405"/>
              <a:gd name="connsiteY5" fmla="*/ 2631574 h 4428798"/>
              <a:gd name="connsiteX6" fmla="*/ 100240 w 6091405"/>
              <a:gd name="connsiteY6" fmla="*/ 1655931 h 4428798"/>
              <a:gd name="connsiteX7" fmla="*/ 6550 w 6091405"/>
              <a:gd name="connsiteY7" fmla="*/ 603259 h 4428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1405" h="4428798">
                <a:moveTo>
                  <a:pt x="6550" y="603259"/>
                </a:moveTo>
                <a:cubicBezTo>
                  <a:pt x="6550" y="603259"/>
                  <a:pt x="4217024" y="12767"/>
                  <a:pt x="5577817" y="1"/>
                </a:cubicBezTo>
                <a:cubicBezTo>
                  <a:pt x="5577817" y="1"/>
                  <a:pt x="6014249" y="1925753"/>
                  <a:pt x="6091279" y="3889589"/>
                </a:cubicBezTo>
                <a:cubicBezTo>
                  <a:pt x="6091279" y="3889589"/>
                  <a:pt x="5487805" y="4094930"/>
                  <a:pt x="3793358" y="4133445"/>
                </a:cubicBezTo>
                <a:cubicBezTo>
                  <a:pt x="2098912" y="4171960"/>
                  <a:pt x="352969" y="4428799"/>
                  <a:pt x="352969" y="4428799"/>
                </a:cubicBezTo>
                <a:cubicBezTo>
                  <a:pt x="352969" y="4428799"/>
                  <a:pt x="314454" y="3311862"/>
                  <a:pt x="211675" y="2631574"/>
                </a:cubicBezTo>
                <a:cubicBezTo>
                  <a:pt x="108896" y="1951286"/>
                  <a:pt x="91369" y="1951286"/>
                  <a:pt x="100240" y="1655931"/>
                </a:cubicBezTo>
                <a:cubicBezTo>
                  <a:pt x="109112" y="1360577"/>
                  <a:pt x="-31965" y="770302"/>
                  <a:pt x="6550" y="603259"/>
                </a:cubicBezTo>
                <a:close/>
              </a:path>
            </a:pathLst>
          </a:custGeom>
          <a:solidFill>
            <a:srgbClr val="CCCCCC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A0ECC05-100C-4283-9B1F-21A14A9595ED}"/>
              </a:ext>
            </a:extLst>
          </p:cNvPr>
          <p:cNvSpPr/>
          <p:nvPr/>
        </p:nvSpPr>
        <p:spPr>
          <a:xfrm>
            <a:off x="361426" y="275979"/>
            <a:ext cx="497748" cy="477620"/>
          </a:xfrm>
          <a:custGeom>
            <a:avLst/>
            <a:gdLst>
              <a:gd name="connsiteX0" fmla="*/ 266815 w 497748"/>
              <a:gd name="connsiteY0" fmla="*/ 53452 h 477620"/>
              <a:gd name="connsiteX1" fmla="*/ 359857 w 497748"/>
              <a:gd name="connsiteY1" fmla="*/ 4551 h 477620"/>
              <a:gd name="connsiteX2" fmla="*/ 413021 w 497748"/>
              <a:gd name="connsiteY2" fmla="*/ 21161 h 477620"/>
              <a:gd name="connsiteX3" fmla="*/ 416981 w 497748"/>
              <a:gd name="connsiteY3" fmla="*/ 45879 h 477620"/>
              <a:gd name="connsiteX4" fmla="*/ 399021 w 497748"/>
              <a:gd name="connsiteY4" fmla="*/ 149523 h 477620"/>
              <a:gd name="connsiteX5" fmla="*/ 410489 w 497748"/>
              <a:gd name="connsiteY5" fmla="*/ 184360 h 477620"/>
              <a:gd name="connsiteX6" fmla="*/ 485788 w 497748"/>
              <a:gd name="connsiteY6" fmla="*/ 257712 h 477620"/>
              <a:gd name="connsiteX7" fmla="*/ 486373 w 497748"/>
              <a:gd name="connsiteY7" fmla="*/ 313401 h 477620"/>
              <a:gd name="connsiteX8" fmla="*/ 464151 w 497748"/>
              <a:gd name="connsiteY8" fmla="*/ 324789 h 477620"/>
              <a:gd name="connsiteX9" fmla="*/ 360074 w 497748"/>
              <a:gd name="connsiteY9" fmla="*/ 339719 h 477620"/>
              <a:gd name="connsiteX10" fmla="*/ 330430 w 497748"/>
              <a:gd name="connsiteY10" fmla="*/ 361356 h 477620"/>
              <a:gd name="connsiteX11" fmla="*/ 283909 w 497748"/>
              <a:gd name="connsiteY11" fmla="*/ 455696 h 477620"/>
              <a:gd name="connsiteX12" fmla="*/ 231503 w 497748"/>
              <a:gd name="connsiteY12" fmla="*/ 473608 h 477620"/>
              <a:gd name="connsiteX13" fmla="*/ 213586 w 497748"/>
              <a:gd name="connsiteY13" fmla="*/ 455696 h 477620"/>
              <a:gd name="connsiteX14" fmla="*/ 167066 w 497748"/>
              <a:gd name="connsiteY14" fmla="*/ 361356 h 477620"/>
              <a:gd name="connsiteX15" fmla="*/ 137422 w 497748"/>
              <a:gd name="connsiteY15" fmla="*/ 339719 h 477620"/>
              <a:gd name="connsiteX16" fmla="*/ 33345 w 497748"/>
              <a:gd name="connsiteY16" fmla="*/ 324789 h 477620"/>
              <a:gd name="connsiteX17" fmla="*/ 326 w 497748"/>
              <a:gd name="connsiteY17" fmla="*/ 279944 h 477620"/>
              <a:gd name="connsiteX18" fmla="*/ 11707 w 497748"/>
              <a:gd name="connsiteY18" fmla="*/ 257712 h 477620"/>
              <a:gd name="connsiteX19" fmla="*/ 87223 w 497748"/>
              <a:gd name="connsiteY19" fmla="*/ 184360 h 477620"/>
              <a:gd name="connsiteX20" fmla="*/ 98474 w 497748"/>
              <a:gd name="connsiteY20" fmla="*/ 149523 h 477620"/>
              <a:gd name="connsiteX21" fmla="*/ 80731 w 497748"/>
              <a:gd name="connsiteY21" fmla="*/ 45879 h 477620"/>
              <a:gd name="connsiteX22" fmla="*/ 112604 w 497748"/>
              <a:gd name="connsiteY22" fmla="*/ 580 h 477620"/>
              <a:gd name="connsiteX23" fmla="*/ 137638 w 497748"/>
              <a:gd name="connsiteY23" fmla="*/ 4551 h 477620"/>
              <a:gd name="connsiteX24" fmla="*/ 230248 w 497748"/>
              <a:gd name="connsiteY24" fmla="*/ 53452 h 477620"/>
              <a:gd name="connsiteX25" fmla="*/ 266815 w 497748"/>
              <a:gd name="connsiteY25" fmla="*/ 53452 h 47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7748" h="477620">
                <a:moveTo>
                  <a:pt x="266815" y="53452"/>
                </a:moveTo>
                <a:lnTo>
                  <a:pt x="359857" y="4551"/>
                </a:lnTo>
                <a:cubicBezTo>
                  <a:pt x="379115" y="-5541"/>
                  <a:pt x="402916" y="1895"/>
                  <a:pt x="413021" y="21161"/>
                </a:cubicBezTo>
                <a:cubicBezTo>
                  <a:pt x="416981" y="28750"/>
                  <a:pt x="418387" y="37428"/>
                  <a:pt x="416981" y="45879"/>
                </a:cubicBezTo>
                <a:lnTo>
                  <a:pt x="399021" y="149523"/>
                </a:lnTo>
                <a:cubicBezTo>
                  <a:pt x="396879" y="162316"/>
                  <a:pt x="401164" y="175346"/>
                  <a:pt x="410489" y="184360"/>
                </a:cubicBezTo>
                <a:lnTo>
                  <a:pt x="485788" y="257712"/>
                </a:lnTo>
                <a:cubicBezTo>
                  <a:pt x="501324" y="272925"/>
                  <a:pt x="501606" y="297858"/>
                  <a:pt x="486373" y="313401"/>
                </a:cubicBezTo>
                <a:cubicBezTo>
                  <a:pt x="480401" y="319509"/>
                  <a:pt x="472611" y="323505"/>
                  <a:pt x="464151" y="324789"/>
                </a:cubicBezTo>
                <a:lnTo>
                  <a:pt x="360074" y="339719"/>
                </a:lnTo>
                <a:cubicBezTo>
                  <a:pt x="347264" y="341675"/>
                  <a:pt x="336207" y="349748"/>
                  <a:pt x="330430" y="361356"/>
                </a:cubicBezTo>
                <a:lnTo>
                  <a:pt x="283909" y="455696"/>
                </a:lnTo>
                <a:cubicBezTo>
                  <a:pt x="274388" y="475116"/>
                  <a:pt x="250912" y="483135"/>
                  <a:pt x="231503" y="473608"/>
                </a:cubicBezTo>
                <a:cubicBezTo>
                  <a:pt x="223713" y="469787"/>
                  <a:pt x="217416" y="463486"/>
                  <a:pt x="213586" y="455696"/>
                </a:cubicBezTo>
                <a:lnTo>
                  <a:pt x="167066" y="361356"/>
                </a:lnTo>
                <a:cubicBezTo>
                  <a:pt x="161288" y="349748"/>
                  <a:pt x="150231" y="341675"/>
                  <a:pt x="137422" y="339719"/>
                </a:cubicBezTo>
                <a:lnTo>
                  <a:pt x="33345" y="324789"/>
                </a:lnTo>
                <a:cubicBezTo>
                  <a:pt x="11837" y="321526"/>
                  <a:pt x="-2942" y="301448"/>
                  <a:pt x="326" y="279944"/>
                </a:cubicBezTo>
                <a:cubicBezTo>
                  <a:pt x="1602" y="271495"/>
                  <a:pt x="5605" y="263690"/>
                  <a:pt x="11707" y="257712"/>
                </a:cubicBezTo>
                <a:lnTo>
                  <a:pt x="87223" y="184360"/>
                </a:lnTo>
                <a:cubicBezTo>
                  <a:pt x="96375" y="175244"/>
                  <a:pt x="100573" y="162270"/>
                  <a:pt x="98474" y="149523"/>
                </a:cubicBezTo>
                <a:lnTo>
                  <a:pt x="80731" y="45879"/>
                </a:lnTo>
                <a:cubicBezTo>
                  <a:pt x="77031" y="24569"/>
                  <a:pt x="91290" y="4289"/>
                  <a:pt x="112604" y="580"/>
                </a:cubicBezTo>
                <a:cubicBezTo>
                  <a:pt x="121150" y="-908"/>
                  <a:pt x="129957" y="489"/>
                  <a:pt x="137638" y="4551"/>
                </a:cubicBezTo>
                <a:lnTo>
                  <a:pt x="230248" y="53452"/>
                </a:lnTo>
                <a:cubicBezTo>
                  <a:pt x="241694" y="59492"/>
                  <a:pt x="255369" y="59492"/>
                  <a:pt x="266815" y="53452"/>
                </a:cubicBezTo>
                <a:close/>
              </a:path>
            </a:pathLst>
          </a:custGeom>
          <a:solidFill>
            <a:srgbClr val="FFE1BD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E07EB8C-3586-49CA-AE6F-34248F482A58}"/>
              </a:ext>
            </a:extLst>
          </p:cNvPr>
          <p:cNvSpPr/>
          <p:nvPr/>
        </p:nvSpPr>
        <p:spPr>
          <a:xfrm>
            <a:off x="-2996373" y="177967"/>
            <a:ext cx="21637" cy="21637"/>
          </a:xfrm>
          <a:custGeom>
            <a:avLst/>
            <a:gdLst/>
            <a:ahLst/>
            <a:cxnLst/>
            <a:rect l="l" t="t" r="r" b="b"/>
            <a:pathLst>
              <a:path w="21637" h="21637"/>
            </a:pathLst>
          </a:custGeom>
          <a:solidFill>
            <a:srgbClr val="F06E88"/>
          </a:solidFill>
          <a:ln w="32450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20D877F-A2B2-4795-A079-4B9C796F55C8}"/>
              </a:ext>
            </a:extLst>
          </p:cNvPr>
          <p:cNvGrpSpPr/>
          <p:nvPr/>
        </p:nvGrpSpPr>
        <p:grpSpPr>
          <a:xfrm>
            <a:off x="2836331" y="4588623"/>
            <a:ext cx="2490002" cy="2062436"/>
            <a:chOff x="5333704" y="4176148"/>
            <a:chExt cx="2490002" cy="2062436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B2C3F8D-3AC4-4C34-9076-519F82D26D20}"/>
                </a:ext>
              </a:extLst>
            </p:cNvPr>
            <p:cNvSpPr/>
            <p:nvPr/>
          </p:nvSpPr>
          <p:spPr>
            <a:xfrm>
              <a:off x="5333704" y="4176148"/>
              <a:ext cx="2490002" cy="2062436"/>
            </a:xfrm>
            <a:custGeom>
              <a:avLst/>
              <a:gdLst>
                <a:gd name="connsiteX0" fmla="*/ 1987040 w 2490002"/>
                <a:gd name="connsiteY0" fmla="*/ 560810 h 2062436"/>
                <a:gd name="connsiteX1" fmla="*/ 1905249 w 2490002"/>
                <a:gd name="connsiteY1" fmla="*/ 129377 h 2062436"/>
                <a:gd name="connsiteX2" fmla="*/ 1473815 w 2490002"/>
                <a:gd name="connsiteY2" fmla="*/ 211167 h 2062436"/>
                <a:gd name="connsiteX3" fmla="*/ 1420998 w 2490002"/>
                <a:gd name="connsiteY3" fmla="*/ 360229 h 2062436"/>
                <a:gd name="connsiteX4" fmla="*/ 1420998 w 2490002"/>
                <a:gd name="connsiteY4" fmla="*/ 376025 h 2062436"/>
                <a:gd name="connsiteX5" fmla="*/ 1317137 w 2490002"/>
                <a:gd name="connsiteY5" fmla="*/ 363691 h 2062436"/>
                <a:gd name="connsiteX6" fmla="*/ 1151392 w 2490002"/>
                <a:gd name="connsiteY6" fmla="*/ 357849 h 2062436"/>
                <a:gd name="connsiteX7" fmla="*/ 1155071 w 2490002"/>
                <a:gd name="connsiteY7" fmla="*/ 337509 h 2062436"/>
                <a:gd name="connsiteX8" fmla="*/ 871726 w 2490002"/>
                <a:gd name="connsiteY8" fmla="*/ 1152 h 2062436"/>
                <a:gd name="connsiteX9" fmla="*/ 535368 w 2490002"/>
                <a:gd name="connsiteY9" fmla="*/ 284497 h 2062436"/>
                <a:gd name="connsiteX10" fmla="*/ 574099 w 2490002"/>
                <a:gd name="connsiteY10" fmla="*/ 463224 h 2062436"/>
                <a:gd name="connsiteX11" fmla="*/ 1999 w 2490002"/>
                <a:gd name="connsiteY11" fmla="*/ 1103699 h 2062436"/>
                <a:gd name="connsiteX12" fmla="*/ 1172598 w 2490002"/>
                <a:gd name="connsiteY12" fmla="*/ 2055757 h 2062436"/>
                <a:gd name="connsiteX13" fmla="*/ 2487735 w 2490002"/>
                <a:gd name="connsiteY13" fmla="*/ 1315749 h 2062436"/>
                <a:gd name="connsiteX14" fmla="*/ 1987040 w 2490002"/>
                <a:gd name="connsiteY14" fmla="*/ 560810 h 206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90002" h="2062436">
                  <a:moveTo>
                    <a:pt x="1987040" y="560810"/>
                  </a:moveTo>
                  <a:cubicBezTo>
                    <a:pt x="2083586" y="419083"/>
                    <a:pt x="2046976" y="225924"/>
                    <a:pt x="1905249" y="129377"/>
                  </a:cubicBezTo>
                  <a:cubicBezTo>
                    <a:pt x="1763522" y="32829"/>
                    <a:pt x="1570363" y="69462"/>
                    <a:pt x="1473815" y="211167"/>
                  </a:cubicBezTo>
                  <a:cubicBezTo>
                    <a:pt x="1443631" y="255459"/>
                    <a:pt x="1425455" y="306827"/>
                    <a:pt x="1420998" y="360229"/>
                  </a:cubicBezTo>
                  <a:cubicBezTo>
                    <a:pt x="1420998" y="365638"/>
                    <a:pt x="1420998" y="370615"/>
                    <a:pt x="1420998" y="376025"/>
                  </a:cubicBezTo>
                  <a:cubicBezTo>
                    <a:pt x="1386810" y="371264"/>
                    <a:pt x="1352190" y="366504"/>
                    <a:pt x="1317137" y="363691"/>
                  </a:cubicBezTo>
                  <a:cubicBezTo>
                    <a:pt x="1260880" y="358714"/>
                    <a:pt x="1205920" y="357632"/>
                    <a:pt x="1151392" y="357849"/>
                  </a:cubicBezTo>
                  <a:cubicBezTo>
                    <a:pt x="1151392" y="350925"/>
                    <a:pt x="1154639" y="344433"/>
                    <a:pt x="1155071" y="337509"/>
                  </a:cubicBezTo>
                  <a:cubicBezTo>
                    <a:pt x="1169720" y="166377"/>
                    <a:pt x="1042858" y="15800"/>
                    <a:pt x="871726" y="1152"/>
                  </a:cubicBezTo>
                  <a:cubicBezTo>
                    <a:pt x="700593" y="-13497"/>
                    <a:pt x="550017" y="113365"/>
                    <a:pt x="535368" y="284497"/>
                  </a:cubicBezTo>
                  <a:cubicBezTo>
                    <a:pt x="529851" y="346619"/>
                    <a:pt x="543353" y="408957"/>
                    <a:pt x="574099" y="463224"/>
                  </a:cubicBezTo>
                  <a:cubicBezTo>
                    <a:pt x="249534" y="590670"/>
                    <a:pt x="26018" y="822193"/>
                    <a:pt x="1999" y="1103699"/>
                  </a:cubicBezTo>
                  <a:cubicBezTo>
                    <a:pt x="-37814" y="1571073"/>
                    <a:pt x="486251" y="1997336"/>
                    <a:pt x="1172598" y="2055757"/>
                  </a:cubicBezTo>
                  <a:cubicBezTo>
                    <a:pt x="1858944" y="2114179"/>
                    <a:pt x="2447705" y="1782906"/>
                    <a:pt x="2487735" y="1315749"/>
                  </a:cubicBezTo>
                  <a:cubicBezTo>
                    <a:pt x="2513051" y="1020611"/>
                    <a:pt x="2311821" y="741485"/>
                    <a:pt x="1987040" y="560810"/>
                  </a:cubicBezTo>
                  <a:close/>
                </a:path>
              </a:pathLst>
            </a:custGeom>
            <a:solidFill>
              <a:srgbClr val="FFFFFF"/>
            </a:solidFill>
            <a:ln w="43267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03C259-FA06-4180-949A-971829EC0BE0}"/>
                </a:ext>
              </a:extLst>
            </p:cNvPr>
            <p:cNvSpPr/>
            <p:nvPr/>
          </p:nvSpPr>
          <p:spPr>
            <a:xfrm>
              <a:off x="6801782" y="5094844"/>
              <a:ext cx="170072" cy="170072"/>
            </a:xfrm>
            <a:custGeom>
              <a:avLst/>
              <a:gdLst>
                <a:gd name="connsiteX0" fmla="*/ 170072 w 170072"/>
                <a:gd name="connsiteY0" fmla="*/ 85036 h 170072"/>
                <a:gd name="connsiteX1" fmla="*/ 85036 w 170072"/>
                <a:gd name="connsiteY1" fmla="*/ 170072 h 170072"/>
                <a:gd name="connsiteX2" fmla="*/ 0 w 170072"/>
                <a:gd name="connsiteY2" fmla="*/ 85036 h 170072"/>
                <a:gd name="connsiteX3" fmla="*/ 85036 w 170072"/>
                <a:gd name="connsiteY3" fmla="*/ 0 h 170072"/>
                <a:gd name="connsiteX4" fmla="*/ 170072 w 170072"/>
                <a:gd name="connsiteY4" fmla="*/ 85036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072" h="170072">
                  <a:moveTo>
                    <a:pt x="170072" y="85036"/>
                  </a:moveTo>
                  <a:cubicBezTo>
                    <a:pt x="170072" y="132000"/>
                    <a:pt x="132000" y="170072"/>
                    <a:pt x="85036" y="170072"/>
                  </a:cubicBezTo>
                  <a:cubicBezTo>
                    <a:pt x="38072" y="170072"/>
                    <a:pt x="0" y="132000"/>
                    <a:pt x="0" y="85036"/>
                  </a:cubicBezTo>
                  <a:cubicBezTo>
                    <a:pt x="0" y="38072"/>
                    <a:pt x="38072" y="0"/>
                    <a:pt x="85036" y="0"/>
                  </a:cubicBezTo>
                  <a:cubicBezTo>
                    <a:pt x="132001" y="0"/>
                    <a:pt x="170072" y="38072"/>
                    <a:pt x="170072" y="85036"/>
                  </a:cubicBezTo>
                  <a:close/>
                </a:path>
              </a:pathLst>
            </a:custGeom>
            <a:solidFill>
              <a:srgbClr val="736357"/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F9145B4-C468-4A62-84DB-E3AF290CDCD1}"/>
                </a:ext>
              </a:extLst>
            </p:cNvPr>
            <p:cNvSpPr/>
            <p:nvPr/>
          </p:nvSpPr>
          <p:spPr>
            <a:xfrm>
              <a:off x="6205665" y="5043996"/>
              <a:ext cx="170072" cy="170072"/>
            </a:xfrm>
            <a:custGeom>
              <a:avLst/>
              <a:gdLst>
                <a:gd name="connsiteX0" fmla="*/ 170072 w 170072"/>
                <a:gd name="connsiteY0" fmla="*/ 85036 h 170072"/>
                <a:gd name="connsiteX1" fmla="*/ 85036 w 170072"/>
                <a:gd name="connsiteY1" fmla="*/ 170072 h 170072"/>
                <a:gd name="connsiteX2" fmla="*/ 0 w 170072"/>
                <a:gd name="connsiteY2" fmla="*/ 85036 h 170072"/>
                <a:gd name="connsiteX3" fmla="*/ 85036 w 170072"/>
                <a:gd name="connsiteY3" fmla="*/ 0 h 170072"/>
                <a:gd name="connsiteX4" fmla="*/ 170072 w 170072"/>
                <a:gd name="connsiteY4" fmla="*/ 85036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072" h="170072">
                  <a:moveTo>
                    <a:pt x="170072" y="85036"/>
                  </a:moveTo>
                  <a:cubicBezTo>
                    <a:pt x="170072" y="132000"/>
                    <a:pt x="132000" y="170072"/>
                    <a:pt x="85036" y="170072"/>
                  </a:cubicBezTo>
                  <a:cubicBezTo>
                    <a:pt x="38072" y="170072"/>
                    <a:pt x="0" y="132000"/>
                    <a:pt x="0" y="85036"/>
                  </a:cubicBezTo>
                  <a:cubicBezTo>
                    <a:pt x="0" y="38072"/>
                    <a:pt x="38072" y="0"/>
                    <a:pt x="85036" y="0"/>
                  </a:cubicBezTo>
                  <a:cubicBezTo>
                    <a:pt x="132001" y="0"/>
                    <a:pt x="170072" y="38072"/>
                    <a:pt x="170072" y="85036"/>
                  </a:cubicBezTo>
                  <a:close/>
                </a:path>
              </a:pathLst>
            </a:custGeom>
            <a:solidFill>
              <a:srgbClr val="736357"/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AE3E7B1-770C-4FF7-BCB1-0D709A856564}"/>
                </a:ext>
              </a:extLst>
            </p:cNvPr>
            <p:cNvSpPr/>
            <p:nvPr/>
          </p:nvSpPr>
          <p:spPr>
            <a:xfrm rot="292800">
              <a:off x="6433227" y="5238228"/>
              <a:ext cx="255540" cy="129826"/>
            </a:xfrm>
            <a:custGeom>
              <a:avLst/>
              <a:gdLst>
                <a:gd name="connsiteX0" fmla="*/ 231612 w 255540"/>
                <a:gd name="connsiteY0" fmla="*/ 0 h 129826"/>
                <a:gd name="connsiteX1" fmla="*/ 255414 w 255540"/>
                <a:gd name="connsiteY1" fmla="*/ 0 h 129826"/>
                <a:gd name="connsiteX2" fmla="*/ 255414 w 255540"/>
                <a:gd name="connsiteY2" fmla="*/ 129826 h 129826"/>
                <a:gd name="connsiteX3" fmla="*/ 231612 w 255540"/>
                <a:gd name="connsiteY3" fmla="*/ 129826 h 129826"/>
                <a:gd name="connsiteX4" fmla="*/ 23675 w 255540"/>
                <a:gd name="connsiteY4" fmla="*/ 129826 h 129826"/>
                <a:gd name="connsiteX5" fmla="*/ -127 w 255540"/>
                <a:gd name="connsiteY5" fmla="*/ 129826 h 129826"/>
                <a:gd name="connsiteX6" fmla="*/ -127 w 255540"/>
                <a:gd name="connsiteY6" fmla="*/ 0 h 129826"/>
                <a:gd name="connsiteX7" fmla="*/ 23675 w 255540"/>
                <a:gd name="connsiteY7" fmla="*/ 0 h 12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540" h="129826">
                  <a:moveTo>
                    <a:pt x="231612" y="0"/>
                  </a:moveTo>
                  <a:cubicBezTo>
                    <a:pt x="244758" y="0"/>
                    <a:pt x="255414" y="0"/>
                    <a:pt x="255414" y="0"/>
                  </a:cubicBezTo>
                  <a:lnTo>
                    <a:pt x="255414" y="129826"/>
                  </a:lnTo>
                  <a:cubicBezTo>
                    <a:pt x="255414" y="129826"/>
                    <a:pt x="244758" y="129826"/>
                    <a:pt x="231612" y="129826"/>
                  </a:cubicBezTo>
                  <a:lnTo>
                    <a:pt x="23675" y="129826"/>
                  </a:lnTo>
                  <a:cubicBezTo>
                    <a:pt x="10529" y="129826"/>
                    <a:pt x="-127" y="129826"/>
                    <a:pt x="-127" y="129826"/>
                  </a:cubicBezTo>
                  <a:lnTo>
                    <a:pt x="-127" y="0"/>
                  </a:lnTo>
                  <a:cubicBezTo>
                    <a:pt x="-127" y="0"/>
                    <a:pt x="10529" y="0"/>
                    <a:pt x="23675" y="0"/>
                  </a:cubicBezTo>
                  <a:close/>
                </a:path>
              </a:pathLst>
            </a:custGeom>
            <a:solidFill>
              <a:srgbClr val="736357"/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688A4BE-A526-4B42-9A0D-9E91AB7AAE74}"/>
                </a:ext>
              </a:extLst>
            </p:cNvPr>
            <p:cNvSpPr/>
            <p:nvPr/>
          </p:nvSpPr>
          <p:spPr>
            <a:xfrm>
              <a:off x="6938749" y="5354929"/>
              <a:ext cx="450496" cy="450496"/>
            </a:xfrm>
            <a:custGeom>
              <a:avLst/>
              <a:gdLst>
                <a:gd name="connsiteX0" fmla="*/ 450496 w 450496"/>
                <a:gd name="connsiteY0" fmla="*/ 225248 h 450496"/>
                <a:gd name="connsiteX1" fmla="*/ 225248 w 450496"/>
                <a:gd name="connsiteY1" fmla="*/ 450496 h 450496"/>
                <a:gd name="connsiteX2" fmla="*/ 0 w 450496"/>
                <a:gd name="connsiteY2" fmla="*/ 225248 h 450496"/>
                <a:gd name="connsiteX3" fmla="*/ 225248 w 450496"/>
                <a:gd name="connsiteY3" fmla="*/ 0 h 450496"/>
                <a:gd name="connsiteX4" fmla="*/ 450496 w 450496"/>
                <a:gd name="connsiteY4" fmla="*/ 225248 h 45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496" h="450496">
                  <a:moveTo>
                    <a:pt x="450496" y="225248"/>
                  </a:moveTo>
                  <a:cubicBezTo>
                    <a:pt x="450496" y="349650"/>
                    <a:pt x="349649" y="450496"/>
                    <a:pt x="225248" y="450496"/>
                  </a:cubicBezTo>
                  <a:cubicBezTo>
                    <a:pt x="100847" y="450496"/>
                    <a:pt x="0" y="349650"/>
                    <a:pt x="0" y="225248"/>
                  </a:cubicBezTo>
                  <a:cubicBezTo>
                    <a:pt x="0" y="100847"/>
                    <a:pt x="100847" y="0"/>
                    <a:pt x="225248" y="0"/>
                  </a:cubicBezTo>
                  <a:cubicBezTo>
                    <a:pt x="349649" y="0"/>
                    <a:pt x="450496" y="100847"/>
                    <a:pt x="450496" y="225248"/>
                  </a:cubicBezTo>
                  <a:close/>
                </a:path>
              </a:pathLst>
            </a:custGeom>
            <a:solidFill>
              <a:srgbClr val="FFDCE2"/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1836202-1712-43CC-A0B1-747E9781807F}"/>
                </a:ext>
              </a:extLst>
            </p:cNvPr>
            <p:cNvSpPr/>
            <p:nvPr/>
          </p:nvSpPr>
          <p:spPr>
            <a:xfrm>
              <a:off x="5724443" y="5251285"/>
              <a:ext cx="450496" cy="450496"/>
            </a:xfrm>
            <a:custGeom>
              <a:avLst/>
              <a:gdLst>
                <a:gd name="connsiteX0" fmla="*/ 450496 w 450496"/>
                <a:gd name="connsiteY0" fmla="*/ 225248 h 450496"/>
                <a:gd name="connsiteX1" fmla="*/ 225248 w 450496"/>
                <a:gd name="connsiteY1" fmla="*/ 450496 h 450496"/>
                <a:gd name="connsiteX2" fmla="*/ 0 w 450496"/>
                <a:gd name="connsiteY2" fmla="*/ 225248 h 450496"/>
                <a:gd name="connsiteX3" fmla="*/ 225248 w 450496"/>
                <a:gd name="connsiteY3" fmla="*/ 0 h 450496"/>
                <a:gd name="connsiteX4" fmla="*/ 450496 w 450496"/>
                <a:gd name="connsiteY4" fmla="*/ 225248 h 45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496" h="450496">
                  <a:moveTo>
                    <a:pt x="450496" y="225248"/>
                  </a:moveTo>
                  <a:cubicBezTo>
                    <a:pt x="450496" y="349649"/>
                    <a:pt x="349649" y="450496"/>
                    <a:pt x="225248" y="450496"/>
                  </a:cubicBezTo>
                  <a:cubicBezTo>
                    <a:pt x="100847" y="450496"/>
                    <a:pt x="0" y="349649"/>
                    <a:pt x="0" y="225248"/>
                  </a:cubicBezTo>
                  <a:cubicBezTo>
                    <a:pt x="0" y="100847"/>
                    <a:pt x="100847" y="0"/>
                    <a:pt x="225248" y="0"/>
                  </a:cubicBezTo>
                  <a:cubicBezTo>
                    <a:pt x="349649" y="0"/>
                    <a:pt x="450496" y="100847"/>
                    <a:pt x="450496" y="225248"/>
                  </a:cubicBezTo>
                  <a:close/>
                </a:path>
              </a:pathLst>
            </a:custGeom>
            <a:solidFill>
              <a:srgbClr val="FFDCE2"/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A7D7345-03D3-4C5E-9ACD-819271C3D77E}"/>
              </a:ext>
            </a:extLst>
          </p:cNvPr>
          <p:cNvSpPr/>
          <p:nvPr/>
        </p:nvSpPr>
        <p:spPr>
          <a:xfrm>
            <a:off x="7955804" y="2593689"/>
            <a:ext cx="3670032" cy="830998"/>
          </a:xfrm>
          <a:custGeom>
            <a:avLst/>
            <a:gdLst>
              <a:gd name="connsiteX0" fmla="*/ 3643818 w 3670032"/>
              <a:gd name="connsiteY0" fmla="*/ 924920 h 1000759"/>
              <a:gd name="connsiteX1" fmla="*/ 3606169 w 3670032"/>
              <a:gd name="connsiteY1" fmla="*/ 76074 h 1000759"/>
              <a:gd name="connsiteX2" fmla="*/ 32275 w 3670032"/>
              <a:gd name="connsiteY2" fmla="*/ 115887 h 1000759"/>
              <a:gd name="connsiteX3" fmla="*/ 32275 w 3670032"/>
              <a:gd name="connsiteY3" fmla="*/ 987885 h 1000759"/>
              <a:gd name="connsiteX4" fmla="*/ 3643818 w 3670032"/>
              <a:gd name="connsiteY4" fmla="*/ 924920 h 100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0032" h="1000759">
                <a:moveTo>
                  <a:pt x="3643818" y="924920"/>
                </a:moveTo>
                <a:cubicBezTo>
                  <a:pt x="3645982" y="924920"/>
                  <a:pt x="3721065" y="203736"/>
                  <a:pt x="3606169" y="76074"/>
                </a:cubicBezTo>
                <a:cubicBezTo>
                  <a:pt x="3491273" y="-51589"/>
                  <a:pt x="155392" y="-5068"/>
                  <a:pt x="32275" y="115887"/>
                </a:cubicBezTo>
                <a:cubicBezTo>
                  <a:pt x="-37615" y="184695"/>
                  <a:pt x="26433" y="924270"/>
                  <a:pt x="32275" y="987885"/>
                </a:cubicBezTo>
                <a:cubicBezTo>
                  <a:pt x="32275" y="988101"/>
                  <a:pt x="1648176" y="1042845"/>
                  <a:pt x="3643818" y="924920"/>
                </a:cubicBezTo>
                <a:close/>
              </a:path>
            </a:pathLst>
          </a:custGeom>
          <a:solidFill>
            <a:srgbClr val="FFE1BD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CFFE434-C9F1-4B97-BD6B-BD7F77917695}"/>
              </a:ext>
            </a:extLst>
          </p:cNvPr>
          <p:cNvSpPr/>
          <p:nvPr/>
        </p:nvSpPr>
        <p:spPr>
          <a:xfrm>
            <a:off x="7955804" y="3867638"/>
            <a:ext cx="3670032" cy="830998"/>
          </a:xfrm>
          <a:custGeom>
            <a:avLst/>
            <a:gdLst>
              <a:gd name="connsiteX0" fmla="*/ 3643818 w 3670032"/>
              <a:gd name="connsiteY0" fmla="*/ 925213 h 1000890"/>
              <a:gd name="connsiteX1" fmla="*/ 3606169 w 3670032"/>
              <a:gd name="connsiteY1" fmla="*/ 76150 h 1000890"/>
              <a:gd name="connsiteX2" fmla="*/ 32275 w 3670032"/>
              <a:gd name="connsiteY2" fmla="*/ 116180 h 1000890"/>
              <a:gd name="connsiteX3" fmla="*/ 32275 w 3670032"/>
              <a:gd name="connsiteY3" fmla="*/ 988178 h 1000890"/>
              <a:gd name="connsiteX4" fmla="*/ 3643818 w 3670032"/>
              <a:gd name="connsiteY4" fmla="*/ 925213 h 1000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0032" h="1000890">
                <a:moveTo>
                  <a:pt x="3643818" y="925213"/>
                </a:moveTo>
                <a:cubicBezTo>
                  <a:pt x="3645982" y="925213"/>
                  <a:pt x="3721065" y="204029"/>
                  <a:pt x="3606169" y="76150"/>
                </a:cubicBezTo>
                <a:cubicBezTo>
                  <a:pt x="3491273" y="-51728"/>
                  <a:pt x="155392" y="-4991"/>
                  <a:pt x="32275" y="116180"/>
                </a:cubicBezTo>
                <a:cubicBezTo>
                  <a:pt x="-37615" y="184988"/>
                  <a:pt x="26433" y="924780"/>
                  <a:pt x="32275" y="988178"/>
                </a:cubicBezTo>
                <a:cubicBezTo>
                  <a:pt x="32275" y="988178"/>
                  <a:pt x="1648176" y="1042922"/>
                  <a:pt x="3643818" y="925213"/>
                </a:cubicBezTo>
                <a:close/>
              </a:path>
            </a:pathLst>
          </a:custGeom>
          <a:solidFill>
            <a:srgbClr val="B2D6B8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A80563D-1237-47FA-9D73-F9177ED587C9}"/>
              </a:ext>
            </a:extLst>
          </p:cNvPr>
          <p:cNvSpPr/>
          <p:nvPr/>
        </p:nvSpPr>
        <p:spPr>
          <a:xfrm>
            <a:off x="7955804" y="5141972"/>
            <a:ext cx="3670032" cy="784043"/>
          </a:xfrm>
          <a:custGeom>
            <a:avLst/>
            <a:gdLst>
              <a:gd name="connsiteX0" fmla="*/ 3643818 w 3670032"/>
              <a:gd name="connsiteY0" fmla="*/ 924904 h 1000774"/>
              <a:gd name="connsiteX1" fmla="*/ 3606169 w 3670032"/>
              <a:gd name="connsiteY1" fmla="*/ 76058 h 1000774"/>
              <a:gd name="connsiteX2" fmla="*/ 32275 w 3670032"/>
              <a:gd name="connsiteY2" fmla="*/ 116088 h 1000774"/>
              <a:gd name="connsiteX3" fmla="*/ 32275 w 3670032"/>
              <a:gd name="connsiteY3" fmla="*/ 988086 h 1000774"/>
              <a:gd name="connsiteX4" fmla="*/ 3643818 w 3670032"/>
              <a:gd name="connsiteY4" fmla="*/ 924904 h 100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70032" h="1000774">
                <a:moveTo>
                  <a:pt x="3643818" y="924904"/>
                </a:moveTo>
                <a:cubicBezTo>
                  <a:pt x="3645982" y="924904"/>
                  <a:pt x="3721065" y="203721"/>
                  <a:pt x="3606169" y="76058"/>
                </a:cubicBezTo>
                <a:cubicBezTo>
                  <a:pt x="3491273" y="-51604"/>
                  <a:pt x="155392" y="-5083"/>
                  <a:pt x="32275" y="116088"/>
                </a:cubicBezTo>
                <a:cubicBezTo>
                  <a:pt x="-37615" y="184679"/>
                  <a:pt x="26433" y="924472"/>
                  <a:pt x="32275" y="988086"/>
                </a:cubicBezTo>
                <a:cubicBezTo>
                  <a:pt x="32275" y="988086"/>
                  <a:pt x="1648176" y="1042829"/>
                  <a:pt x="3643818" y="924904"/>
                </a:cubicBezTo>
                <a:close/>
              </a:path>
            </a:pathLst>
          </a:custGeom>
          <a:solidFill>
            <a:srgbClr val="DBEFFA"/>
          </a:solidFill>
          <a:ln w="43267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4ACF64-4A32-4FD3-9BF9-E2E1B67D2F69}"/>
              </a:ext>
            </a:extLst>
          </p:cNvPr>
          <p:cNvGrpSpPr/>
          <p:nvPr/>
        </p:nvGrpSpPr>
        <p:grpSpPr>
          <a:xfrm>
            <a:off x="-249687" y="5141081"/>
            <a:ext cx="4278416" cy="1915502"/>
            <a:chOff x="-249687" y="5141081"/>
            <a:chExt cx="4278416" cy="1915502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4F496A6-BB67-43E6-B0F2-32ADCF3D02E5}"/>
                </a:ext>
              </a:extLst>
            </p:cNvPr>
            <p:cNvSpPr/>
            <p:nvPr/>
          </p:nvSpPr>
          <p:spPr>
            <a:xfrm>
              <a:off x="-204465" y="5141081"/>
              <a:ext cx="4233194" cy="1761874"/>
            </a:xfrm>
            <a:custGeom>
              <a:avLst/>
              <a:gdLst>
                <a:gd name="connsiteX0" fmla="*/ 4233067 w 4233194"/>
                <a:gd name="connsiteY0" fmla="*/ 1761875 h 1761874"/>
                <a:gd name="connsiteX1" fmla="*/ 3135756 w 4233194"/>
                <a:gd name="connsiteY1" fmla="*/ 820831 h 1761874"/>
                <a:gd name="connsiteX2" fmla="*/ 2947789 w 4233194"/>
                <a:gd name="connsiteY2" fmla="*/ 853092 h 1761874"/>
                <a:gd name="connsiteX3" fmla="*/ 1482486 w 4233194"/>
                <a:gd name="connsiteY3" fmla="*/ 47197 h 1761874"/>
                <a:gd name="connsiteX4" fmla="*/ 748320 w 4233194"/>
                <a:gd name="connsiteY4" fmla="*/ 666576 h 1761874"/>
                <a:gd name="connsiteX5" fmla="*/ -127 w 4233194"/>
                <a:gd name="connsiteY5" fmla="*/ 277098 h 1761874"/>
                <a:gd name="connsiteX6" fmla="*/ -127 w 4233194"/>
                <a:gd name="connsiteY6" fmla="*/ 1761875 h 176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194" h="1761874">
                  <a:moveTo>
                    <a:pt x="4233067" y="1761875"/>
                  </a:moveTo>
                  <a:cubicBezTo>
                    <a:pt x="4189921" y="1198993"/>
                    <a:pt x="3698638" y="777686"/>
                    <a:pt x="3135756" y="820831"/>
                  </a:cubicBezTo>
                  <a:cubicBezTo>
                    <a:pt x="3072228" y="825699"/>
                    <a:pt x="3009305" y="836496"/>
                    <a:pt x="2947789" y="853092"/>
                  </a:cubicBezTo>
                  <a:cubicBezTo>
                    <a:pt x="2765687" y="225925"/>
                    <a:pt x="2109654" y="-134883"/>
                    <a:pt x="1482486" y="47197"/>
                  </a:cubicBezTo>
                  <a:cubicBezTo>
                    <a:pt x="1161145" y="140499"/>
                    <a:pt x="894396" y="365553"/>
                    <a:pt x="748320" y="666576"/>
                  </a:cubicBezTo>
                  <a:cubicBezTo>
                    <a:pt x="569268" y="431807"/>
                    <a:pt x="294903" y="289020"/>
                    <a:pt x="-127" y="277098"/>
                  </a:cubicBezTo>
                  <a:lnTo>
                    <a:pt x="-127" y="1761875"/>
                  </a:lnTo>
                  <a:close/>
                </a:path>
              </a:pathLst>
            </a:custGeom>
            <a:solidFill>
              <a:srgbClr val="DBE7D1"/>
            </a:solidFill>
            <a:ln w="43267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02AF016-5E0D-4707-BA01-507548056DD0}"/>
                </a:ext>
              </a:extLst>
            </p:cNvPr>
            <p:cNvSpPr/>
            <p:nvPr/>
          </p:nvSpPr>
          <p:spPr>
            <a:xfrm>
              <a:off x="-204465" y="5141081"/>
              <a:ext cx="4233194" cy="1761874"/>
            </a:xfrm>
            <a:custGeom>
              <a:avLst/>
              <a:gdLst>
                <a:gd name="connsiteX0" fmla="*/ 4233067 w 4233194"/>
                <a:gd name="connsiteY0" fmla="*/ 1761875 h 1761874"/>
                <a:gd name="connsiteX1" fmla="*/ 3135756 w 4233194"/>
                <a:gd name="connsiteY1" fmla="*/ 820831 h 1761874"/>
                <a:gd name="connsiteX2" fmla="*/ 2947789 w 4233194"/>
                <a:gd name="connsiteY2" fmla="*/ 853092 h 1761874"/>
                <a:gd name="connsiteX3" fmla="*/ 1482486 w 4233194"/>
                <a:gd name="connsiteY3" fmla="*/ 47197 h 1761874"/>
                <a:gd name="connsiteX4" fmla="*/ 748320 w 4233194"/>
                <a:gd name="connsiteY4" fmla="*/ 666576 h 1761874"/>
                <a:gd name="connsiteX5" fmla="*/ -127 w 4233194"/>
                <a:gd name="connsiteY5" fmla="*/ 277098 h 1761874"/>
                <a:gd name="connsiteX6" fmla="*/ -127 w 4233194"/>
                <a:gd name="connsiteY6" fmla="*/ 1761875 h 176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3194" h="1761874">
                  <a:moveTo>
                    <a:pt x="4233067" y="1761875"/>
                  </a:moveTo>
                  <a:cubicBezTo>
                    <a:pt x="4189921" y="1198993"/>
                    <a:pt x="3698638" y="777686"/>
                    <a:pt x="3135756" y="820831"/>
                  </a:cubicBezTo>
                  <a:cubicBezTo>
                    <a:pt x="3072228" y="825699"/>
                    <a:pt x="3009305" y="836496"/>
                    <a:pt x="2947789" y="853092"/>
                  </a:cubicBezTo>
                  <a:cubicBezTo>
                    <a:pt x="2765687" y="225925"/>
                    <a:pt x="2109654" y="-134883"/>
                    <a:pt x="1482486" y="47197"/>
                  </a:cubicBezTo>
                  <a:cubicBezTo>
                    <a:pt x="1161145" y="140499"/>
                    <a:pt x="894396" y="365553"/>
                    <a:pt x="748320" y="666576"/>
                  </a:cubicBezTo>
                  <a:cubicBezTo>
                    <a:pt x="569268" y="431807"/>
                    <a:pt x="294903" y="289020"/>
                    <a:pt x="-127" y="277098"/>
                  </a:cubicBezTo>
                  <a:lnTo>
                    <a:pt x="-127" y="1761875"/>
                  </a:lnTo>
                  <a:close/>
                </a:path>
              </a:pathLst>
            </a:custGeom>
            <a:noFill/>
            <a:ln w="43267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2C7923C-AE93-43A7-8C99-2E514433D321}"/>
                </a:ext>
              </a:extLst>
            </p:cNvPr>
            <p:cNvSpPr/>
            <p:nvPr/>
          </p:nvSpPr>
          <p:spPr>
            <a:xfrm>
              <a:off x="-249687" y="5683024"/>
              <a:ext cx="3849341" cy="1373559"/>
            </a:xfrm>
            <a:custGeom>
              <a:avLst/>
              <a:gdLst>
                <a:gd name="connsiteX0" fmla="*/ 3849215 w 3849341"/>
                <a:gd name="connsiteY0" fmla="*/ 1373127 h 1373559"/>
                <a:gd name="connsiteX1" fmla="*/ 2923123 w 3849341"/>
                <a:gd name="connsiteY1" fmla="*/ 637446 h 1373559"/>
                <a:gd name="connsiteX2" fmla="*/ 2680348 w 3849341"/>
                <a:gd name="connsiteY2" fmla="*/ 665143 h 1373559"/>
                <a:gd name="connsiteX3" fmla="*/ 1648014 w 3849341"/>
                <a:gd name="connsiteY3" fmla="*/ 1 h 1373559"/>
                <a:gd name="connsiteX4" fmla="*/ 680378 w 3849341"/>
                <a:gd name="connsiteY4" fmla="*/ 519305 h 1373559"/>
                <a:gd name="connsiteX5" fmla="*/ -127 w 3849341"/>
                <a:gd name="connsiteY5" fmla="*/ 216378 h 1373559"/>
                <a:gd name="connsiteX6" fmla="*/ -127 w 3849341"/>
                <a:gd name="connsiteY6" fmla="*/ 1373560 h 137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9341" h="1373559">
                  <a:moveTo>
                    <a:pt x="3849215" y="1373127"/>
                  </a:moveTo>
                  <a:cubicBezTo>
                    <a:pt x="3812863" y="962012"/>
                    <a:pt x="3412134" y="637446"/>
                    <a:pt x="2923123" y="637446"/>
                  </a:cubicBezTo>
                  <a:cubicBezTo>
                    <a:pt x="2841419" y="637425"/>
                    <a:pt x="2759953" y="646708"/>
                    <a:pt x="2680348" y="665143"/>
                  </a:cubicBezTo>
                  <a:cubicBezTo>
                    <a:pt x="2550522" y="280857"/>
                    <a:pt x="2137675" y="1"/>
                    <a:pt x="1648014" y="1"/>
                  </a:cubicBezTo>
                  <a:cubicBezTo>
                    <a:pt x="1222401" y="1"/>
                    <a:pt x="854777" y="212050"/>
                    <a:pt x="680378" y="519305"/>
                  </a:cubicBezTo>
                  <a:cubicBezTo>
                    <a:pt x="522423" y="342092"/>
                    <a:pt x="277268" y="225465"/>
                    <a:pt x="-127" y="216378"/>
                  </a:cubicBezTo>
                  <a:lnTo>
                    <a:pt x="-127" y="1373560"/>
                  </a:lnTo>
                  <a:close/>
                </a:path>
              </a:pathLst>
            </a:custGeom>
            <a:solidFill>
              <a:srgbClr val="B2D6B8">
                <a:alpha val="40000"/>
              </a:srgbClr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aphic 2">
            <a:extLst>
              <a:ext uri="{FF2B5EF4-FFF2-40B4-BE49-F238E27FC236}">
                <a16:creationId xmlns:a16="http://schemas.microsoft.com/office/drawing/2014/main" id="{BFFA9E80-49AB-4134-B4E1-A122B992F946}"/>
              </a:ext>
            </a:extLst>
          </p:cNvPr>
          <p:cNvGrpSpPr/>
          <p:nvPr/>
        </p:nvGrpSpPr>
        <p:grpSpPr>
          <a:xfrm>
            <a:off x="9585063" y="5848984"/>
            <a:ext cx="3403596" cy="2352242"/>
            <a:chOff x="9585063" y="5848984"/>
            <a:chExt cx="3403596" cy="2352242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662133E-C6D3-4F52-A336-9165C1B6D094}"/>
                </a:ext>
              </a:extLst>
            </p:cNvPr>
            <p:cNvSpPr/>
            <p:nvPr/>
          </p:nvSpPr>
          <p:spPr>
            <a:xfrm>
              <a:off x="9585063" y="5848984"/>
              <a:ext cx="3139400" cy="2106438"/>
            </a:xfrm>
            <a:custGeom>
              <a:avLst/>
              <a:gdLst>
                <a:gd name="connsiteX0" fmla="*/ 2085963 w 3139400"/>
                <a:gd name="connsiteY0" fmla="*/ 866 h 2106438"/>
                <a:gd name="connsiteX1" fmla="*/ 1096904 w 3139400"/>
                <a:gd name="connsiteY1" fmla="*/ 690459 h 2106438"/>
                <a:gd name="connsiteX2" fmla="*/ 192429 w 3139400"/>
                <a:gd name="connsiteY2" fmla="*/ 680094 h 2106438"/>
                <a:gd name="connsiteX3" fmla="*/ 182064 w 3139400"/>
                <a:gd name="connsiteY3" fmla="*/ 1584592 h 2106438"/>
                <a:gd name="connsiteX4" fmla="*/ 1086541 w 3139400"/>
                <a:gd name="connsiteY4" fmla="*/ 1594935 h 2106438"/>
                <a:gd name="connsiteX5" fmla="*/ 1146022 w 3139400"/>
                <a:gd name="connsiteY5" fmla="*/ 1528053 h 2106438"/>
                <a:gd name="connsiteX6" fmla="*/ 2560887 w 3139400"/>
                <a:gd name="connsiteY6" fmla="*/ 1993025 h 2106438"/>
                <a:gd name="connsiteX7" fmla="*/ 3025859 w 3139400"/>
                <a:gd name="connsiteY7" fmla="*/ 578159 h 2106438"/>
                <a:gd name="connsiteX8" fmla="*/ 2085963 w 3139400"/>
                <a:gd name="connsiteY8" fmla="*/ 1 h 210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39400" h="2106438">
                  <a:moveTo>
                    <a:pt x="2085963" y="866"/>
                  </a:moveTo>
                  <a:cubicBezTo>
                    <a:pt x="1644338" y="780"/>
                    <a:pt x="1249516" y="276054"/>
                    <a:pt x="1096904" y="690459"/>
                  </a:cubicBezTo>
                  <a:cubicBezTo>
                    <a:pt x="849998" y="437839"/>
                    <a:pt x="445048" y="433186"/>
                    <a:pt x="192429" y="680094"/>
                  </a:cubicBezTo>
                  <a:cubicBezTo>
                    <a:pt x="-60213" y="927002"/>
                    <a:pt x="-64844" y="1331951"/>
                    <a:pt x="182064" y="1584592"/>
                  </a:cubicBezTo>
                  <a:cubicBezTo>
                    <a:pt x="428972" y="1837212"/>
                    <a:pt x="833920" y="1841843"/>
                    <a:pt x="1086541" y="1594935"/>
                  </a:cubicBezTo>
                  <a:cubicBezTo>
                    <a:pt x="1107897" y="1574055"/>
                    <a:pt x="1127781" y="1551703"/>
                    <a:pt x="1146022" y="1528053"/>
                  </a:cubicBezTo>
                  <a:cubicBezTo>
                    <a:pt x="1408335" y="2047162"/>
                    <a:pt x="2041779" y="2255338"/>
                    <a:pt x="2560887" y="1993025"/>
                  </a:cubicBezTo>
                  <a:cubicBezTo>
                    <a:pt x="3079997" y="1730733"/>
                    <a:pt x="3288174" y="1097268"/>
                    <a:pt x="3025859" y="578159"/>
                  </a:cubicBezTo>
                  <a:cubicBezTo>
                    <a:pt x="2846700" y="223583"/>
                    <a:pt x="2483230" y="1"/>
                    <a:pt x="2085963" y="1"/>
                  </a:cubicBezTo>
                  <a:close/>
                </a:path>
              </a:pathLst>
            </a:custGeom>
            <a:solidFill>
              <a:srgbClr val="DBE7D1"/>
            </a:solidFill>
            <a:ln w="43267" cap="flat">
              <a:solidFill>
                <a:srgbClr val="73635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58D7C38-2D12-47F7-8902-7C71DF99CC52}"/>
                </a:ext>
              </a:extLst>
            </p:cNvPr>
            <p:cNvSpPr/>
            <p:nvPr/>
          </p:nvSpPr>
          <p:spPr>
            <a:xfrm>
              <a:off x="9849260" y="6094789"/>
              <a:ext cx="3139400" cy="2106438"/>
            </a:xfrm>
            <a:custGeom>
              <a:avLst/>
              <a:gdLst>
                <a:gd name="connsiteX0" fmla="*/ 2085746 w 3139400"/>
                <a:gd name="connsiteY0" fmla="*/ 1 h 2106438"/>
                <a:gd name="connsiteX1" fmla="*/ 1096904 w 3139400"/>
                <a:gd name="connsiteY1" fmla="*/ 690458 h 2106438"/>
                <a:gd name="connsiteX2" fmla="*/ 192427 w 3139400"/>
                <a:gd name="connsiteY2" fmla="*/ 680094 h 2106438"/>
                <a:gd name="connsiteX3" fmla="*/ 182064 w 3139400"/>
                <a:gd name="connsiteY3" fmla="*/ 1584592 h 2106438"/>
                <a:gd name="connsiteX4" fmla="*/ 1086540 w 3139400"/>
                <a:gd name="connsiteY4" fmla="*/ 1594935 h 2106438"/>
                <a:gd name="connsiteX5" fmla="*/ 1146022 w 3139400"/>
                <a:gd name="connsiteY5" fmla="*/ 1528053 h 2106438"/>
                <a:gd name="connsiteX6" fmla="*/ 2560887 w 3139400"/>
                <a:gd name="connsiteY6" fmla="*/ 1993024 h 2106438"/>
                <a:gd name="connsiteX7" fmla="*/ 3025860 w 3139400"/>
                <a:gd name="connsiteY7" fmla="*/ 578159 h 2106438"/>
                <a:gd name="connsiteX8" fmla="*/ 2085746 w 3139400"/>
                <a:gd name="connsiteY8" fmla="*/ 1 h 210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39400" h="2106438">
                  <a:moveTo>
                    <a:pt x="2085746" y="1"/>
                  </a:moveTo>
                  <a:cubicBezTo>
                    <a:pt x="1643970" y="65"/>
                    <a:pt x="1249147" y="275751"/>
                    <a:pt x="1096904" y="690458"/>
                  </a:cubicBezTo>
                  <a:cubicBezTo>
                    <a:pt x="849997" y="437838"/>
                    <a:pt x="445048" y="433186"/>
                    <a:pt x="192427" y="680094"/>
                  </a:cubicBezTo>
                  <a:cubicBezTo>
                    <a:pt x="-60213" y="927001"/>
                    <a:pt x="-64843" y="1331950"/>
                    <a:pt x="182064" y="1584592"/>
                  </a:cubicBezTo>
                  <a:cubicBezTo>
                    <a:pt x="428971" y="1837212"/>
                    <a:pt x="833920" y="1841842"/>
                    <a:pt x="1086540" y="1594935"/>
                  </a:cubicBezTo>
                  <a:cubicBezTo>
                    <a:pt x="1107896" y="1574055"/>
                    <a:pt x="1127781" y="1551703"/>
                    <a:pt x="1146022" y="1528053"/>
                  </a:cubicBezTo>
                  <a:cubicBezTo>
                    <a:pt x="1408335" y="2047162"/>
                    <a:pt x="2041779" y="2255338"/>
                    <a:pt x="2560887" y="1993024"/>
                  </a:cubicBezTo>
                  <a:cubicBezTo>
                    <a:pt x="3079997" y="1730733"/>
                    <a:pt x="3288173" y="1097268"/>
                    <a:pt x="3025860" y="578159"/>
                  </a:cubicBezTo>
                  <a:cubicBezTo>
                    <a:pt x="2846657" y="223517"/>
                    <a:pt x="2483101" y="-65"/>
                    <a:pt x="2085746" y="1"/>
                  </a:cubicBezTo>
                  <a:close/>
                </a:path>
              </a:pathLst>
            </a:custGeom>
            <a:solidFill>
              <a:srgbClr val="B2D6B8">
                <a:alpha val="40000"/>
              </a:srgbClr>
            </a:solidFill>
            <a:ln w="216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93CDE7A6-766B-4229-9650-D5863A1C26AB}"/>
              </a:ext>
            </a:extLst>
          </p:cNvPr>
          <p:cNvSpPr txBox="1"/>
          <p:nvPr/>
        </p:nvSpPr>
        <p:spPr>
          <a:xfrm>
            <a:off x="8304869" y="2780483"/>
            <a:ext cx="3012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rgbClr val="715D55"/>
                </a:solidFill>
              </a:rPr>
              <a:t>Fluffy Title Design 01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558B0EF-2CC9-49A4-B542-567BC48626B4}"/>
              </a:ext>
            </a:extLst>
          </p:cNvPr>
          <p:cNvSpPr txBox="1"/>
          <p:nvPr/>
        </p:nvSpPr>
        <p:spPr>
          <a:xfrm>
            <a:off x="8295251" y="4062731"/>
            <a:ext cx="30315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rgbClr val="715D55"/>
                </a:solidFill>
              </a:rPr>
              <a:t>Fluffy Title Design 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8CC5EE5-9D3A-44E5-B20C-DA9472B9F8CC}"/>
              </a:ext>
            </a:extLst>
          </p:cNvPr>
          <p:cNvSpPr txBox="1"/>
          <p:nvPr/>
        </p:nvSpPr>
        <p:spPr>
          <a:xfrm>
            <a:off x="8292043" y="5267263"/>
            <a:ext cx="30380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rgbClr val="715D55"/>
                </a:solidFill>
              </a:rPr>
              <a:t>Fluffy Title Design 03</a:t>
            </a:r>
          </a:p>
        </p:txBody>
      </p:sp>
      <p:pic>
        <p:nvPicPr>
          <p:cNvPr id="55" name="Graphic 54">
            <a:extLst>
              <a:ext uri="{FF2B5EF4-FFF2-40B4-BE49-F238E27FC236}">
                <a16:creationId xmlns:a16="http://schemas.microsoft.com/office/drawing/2014/main" id="{7778E327-386F-48C9-93B6-67DDF3AB41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1281" y="2297488"/>
            <a:ext cx="710514" cy="464009"/>
          </a:xfrm>
          <a:prstGeom prst="rect">
            <a:avLst/>
          </a:prstGeom>
        </p:spPr>
      </p:pic>
      <p:pic>
        <p:nvPicPr>
          <p:cNvPr id="57" name="Graphic 56">
            <a:extLst>
              <a:ext uri="{FF2B5EF4-FFF2-40B4-BE49-F238E27FC236}">
                <a16:creationId xmlns:a16="http://schemas.microsoft.com/office/drawing/2014/main" id="{08735282-822C-4FE5-9A3B-3E6A872D99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6611" y="2819287"/>
            <a:ext cx="592011" cy="464009"/>
          </a:xfrm>
          <a:prstGeom prst="rect">
            <a:avLst/>
          </a:prstGeom>
        </p:spPr>
      </p:pic>
      <p:grpSp>
        <p:nvGrpSpPr>
          <p:cNvPr id="58" name="Group 57">
            <a:extLst>
              <a:ext uri="{FF2B5EF4-FFF2-40B4-BE49-F238E27FC236}">
                <a16:creationId xmlns:a16="http://schemas.microsoft.com/office/drawing/2014/main" id="{0F01E026-C378-45C3-B2F5-1ED67A1B2904}"/>
              </a:ext>
            </a:extLst>
          </p:cNvPr>
          <p:cNvGrpSpPr/>
          <p:nvPr/>
        </p:nvGrpSpPr>
        <p:grpSpPr>
          <a:xfrm>
            <a:off x="7645863" y="1523011"/>
            <a:ext cx="4330373" cy="830998"/>
            <a:chOff x="2928826" y="4425419"/>
            <a:chExt cx="7538120" cy="83099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78BE9528-A296-40CE-9854-EAF34280F891}"/>
                </a:ext>
              </a:extLst>
            </p:cNvPr>
            <p:cNvSpPr txBox="1"/>
            <p:nvPr/>
          </p:nvSpPr>
          <p:spPr>
            <a:xfrm>
              <a:off x="2928826" y="4425420"/>
              <a:ext cx="753812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spc="300" dirty="0">
                  <a:ln w="254000">
                    <a:solidFill>
                      <a:schemeClr val="bg1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A3254827-6D43-41B0-A09A-9EF2314C1492}"/>
                </a:ext>
              </a:extLst>
            </p:cNvPr>
            <p:cNvSpPr txBox="1"/>
            <p:nvPr/>
          </p:nvSpPr>
          <p:spPr>
            <a:xfrm>
              <a:off x="2928826" y="4425419"/>
              <a:ext cx="7538120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spc="300" dirty="0">
                  <a:ln w="317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Presentation</a:t>
              </a:r>
            </a:p>
          </p:txBody>
        </p:sp>
      </p:grp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E6240CD-2D1F-470E-80DD-89DF079B2BE9}"/>
              </a:ext>
            </a:extLst>
          </p:cNvPr>
          <p:cNvSpPr/>
          <p:nvPr/>
        </p:nvSpPr>
        <p:spPr>
          <a:xfrm>
            <a:off x="11282861" y="2087123"/>
            <a:ext cx="685551" cy="390348"/>
          </a:xfrm>
          <a:custGeom>
            <a:avLst/>
            <a:gdLst>
              <a:gd name="connsiteX0" fmla="*/ 57542 w 685551"/>
              <a:gd name="connsiteY0" fmla="*/ 390349 h 390348"/>
              <a:gd name="connsiteX1" fmla="*/ 42395 w 685551"/>
              <a:gd name="connsiteY1" fmla="*/ 388401 h 390348"/>
              <a:gd name="connsiteX2" fmla="*/ 1889 w 685551"/>
              <a:gd name="connsiteY2" fmla="*/ 317798 h 390348"/>
              <a:gd name="connsiteX3" fmla="*/ 1933 w 685551"/>
              <a:gd name="connsiteY3" fmla="*/ 317646 h 390348"/>
              <a:gd name="connsiteX4" fmla="*/ 45208 w 685551"/>
              <a:gd name="connsiteY4" fmla="*/ 162071 h 390348"/>
              <a:gd name="connsiteX5" fmla="*/ 83291 w 685551"/>
              <a:gd name="connsiteY5" fmla="*/ 122258 h 390348"/>
              <a:gd name="connsiteX6" fmla="*/ 137385 w 685551"/>
              <a:gd name="connsiteY6" fmla="*/ 132861 h 390348"/>
              <a:gd name="connsiteX7" fmla="*/ 198835 w 685551"/>
              <a:gd name="connsiteY7" fmla="*/ 183276 h 390348"/>
              <a:gd name="connsiteX8" fmla="*/ 227397 w 685551"/>
              <a:gd name="connsiteY8" fmla="*/ 95427 h 390348"/>
              <a:gd name="connsiteX9" fmla="*/ 299840 w 685551"/>
              <a:gd name="connsiteY9" fmla="*/ 58329 h 390348"/>
              <a:gd name="connsiteX10" fmla="*/ 320439 w 685551"/>
              <a:gd name="connsiteY10" fmla="*/ 70111 h 390348"/>
              <a:gd name="connsiteX11" fmla="*/ 390978 w 685551"/>
              <a:gd name="connsiteY11" fmla="*/ 132644 h 390348"/>
              <a:gd name="connsiteX12" fmla="*/ 404176 w 685551"/>
              <a:gd name="connsiteY12" fmla="*/ 48690 h 390348"/>
              <a:gd name="connsiteX13" fmla="*/ 439879 w 685551"/>
              <a:gd name="connsiteY13" fmla="*/ 4116 h 390348"/>
              <a:gd name="connsiteX14" fmla="*/ 496353 w 685551"/>
              <a:gd name="connsiteY14" fmla="*/ 12122 h 390348"/>
              <a:gd name="connsiteX15" fmla="*/ 662963 w 685551"/>
              <a:gd name="connsiteY15" fmla="*/ 140434 h 390348"/>
              <a:gd name="connsiteX16" fmla="*/ 673457 w 685551"/>
              <a:gd name="connsiteY16" fmla="*/ 221250 h 390348"/>
              <a:gd name="connsiteX17" fmla="*/ 592641 w 685551"/>
              <a:gd name="connsiteY17" fmla="*/ 231745 h 390348"/>
              <a:gd name="connsiteX18" fmla="*/ 503061 w 685551"/>
              <a:gd name="connsiteY18" fmla="*/ 162720 h 390348"/>
              <a:gd name="connsiteX19" fmla="*/ 488564 w 685551"/>
              <a:gd name="connsiteY19" fmla="*/ 254464 h 390348"/>
              <a:gd name="connsiteX20" fmla="*/ 422784 w 685551"/>
              <a:gd name="connsiteY20" fmla="*/ 302392 h 390348"/>
              <a:gd name="connsiteX21" fmla="*/ 393574 w 685551"/>
              <a:gd name="connsiteY21" fmla="*/ 288652 h 390348"/>
              <a:gd name="connsiteX22" fmla="*/ 308538 w 685551"/>
              <a:gd name="connsiteY22" fmla="*/ 213569 h 390348"/>
              <a:gd name="connsiteX23" fmla="*/ 280841 w 685551"/>
              <a:gd name="connsiteY23" fmla="*/ 298605 h 390348"/>
              <a:gd name="connsiteX24" fmla="*/ 207901 w 685551"/>
              <a:gd name="connsiteY24" fmla="*/ 335432 h 390348"/>
              <a:gd name="connsiteX25" fmla="*/ 189314 w 685551"/>
              <a:gd name="connsiteY25" fmla="*/ 325219 h 390348"/>
              <a:gd name="connsiteX26" fmla="*/ 131326 w 685551"/>
              <a:gd name="connsiteY26" fmla="*/ 278482 h 390348"/>
              <a:gd name="connsiteX27" fmla="*/ 112284 w 685551"/>
              <a:gd name="connsiteY27" fmla="*/ 347939 h 390348"/>
              <a:gd name="connsiteX28" fmla="*/ 57542 w 685551"/>
              <a:gd name="connsiteY28" fmla="*/ 390349 h 390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85551" h="390348">
                <a:moveTo>
                  <a:pt x="57542" y="390349"/>
                </a:moveTo>
                <a:cubicBezTo>
                  <a:pt x="52435" y="390349"/>
                  <a:pt x="47350" y="389678"/>
                  <a:pt x="42395" y="388401"/>
                </a:cubicBezTo>
                <a:cubicBezTo>
                  <a:pt x="11712" y="380092"/>
                  <a:pt x="-6420" y="348480"/>
                  <a:pt x="1889" y="317798"/>
                </a:cubicBezTo>
                <a:cubicBezTo>
                  <a:pt x="1910" y="317754"/>
                  <a:pt x="1910" y="317690"/>
                  <a:pt x="1933" y="317646"/>
                </a:cubicBezTo>
                <a:lnTo>
                  <a:pt x="45208" y="162071"/>
                </a:lnTo>
                <a:cubicBezTo>
                  <a:pt x="50422" y="143253"/>
                  <a:pt x="64725" y="128301"/>
                  <a:pt x="83291" y="122258"/>
                </a:cubicBezTo>
                <a:cubicBezTo>
                  <a:pt x="101942" y="116366"/>
                  <a:pt x="122324" y="120360"/>
                  <a:pt x="137385" y="132861"/>
                </a:cubicBezTo>
                <a:lnTo>
                  <a:pt x="198835" y="183276"/>
                </a:lnTo>
                <a:lnTo>
                  <a:pt x="227397" y="95427"/>
                </a:lnTo>
                <a:cubicBezTo>
                  <a:pt x="237155" y="65176"/>
                  <a:pt x="269591" y="48567"/>
                  <a:pt x="299840" y="58329"/>
                </a:cubicBezTo>
                <a:cubicBezTo>
                  <a:pt x="307456" y="60783"/>
                  <a:pt x="314467" y="64797"/>
                  <a:pt x="320439" y="70111"/>
                </a:cubicBezTo>
                <a:lnTo>
                  <a:pt x="390978" y="132644"/>
                </a:lnTo>
                <a:lnTo>
                  <a:pt x="404176" y="48690"/>
                </a:lnTo>
                <a:cubicBezTo>
                  <a:pt x="407422" y="28595"/>
                  <a:pt x="420990" y="11679"/>
                  <a:pt x="439879" y="4116"/>
                </a:cubicBezTo>
                <a:cubicBezTo>
                  <a:pt x="458789" y="-3476"/>
                  <a:pt x="480298" y="-425"/>
                  <a:pt x="496353" y="12122"/>
                </a:cubicBezTo>
                <a:lnTo>
                  <a:pt x="662963" y="140434"/>
                </a:lnTo>
                <a:cubicBezTo>
                  <a:pt x="688171" y="159853"/>
                  <a:pt x="692867" y="196036"/>
                  <a:pt x="673457" y="221250"/>
                </a:cubicBezTo>
                <a:cubicBezTo>
                  <a:pt x="654049" y="246465"/>
                  <a:pt x="617848" y="251164"/>
                  <a:pt x="592641" y="231745"/>
                </a:cubicBezTo>
                <a:lnTo>
                  <a:pt x="503061" y="162720"/>
                </a:lnTo>
                <a:lnTo>
                  <a:pt x="488564" y="254464"/>
                </a:lnTo>
                <a:cubicBezTo>
                  <a:pt x="483630" y="285860"/>
                  <a:pt x="454182" y="307325"/>
                  <a:pt x="422784" y="302392"/>
                </a:cubicBezTo>
                <a:cubicBezTo>
                  <a:pt x="411923" y="300704"/>
                  <a:pt x="401796" y="295922"/>
                  <a:pt x="393574" y="288652"/>
                </a:cubicBezTo>
                <a:lnTo>
                  <a:pt x="308538" y="213569"/>
                </a:lnTo>
                <a:lnTo>
                  <a:pt x="280841" y="298605"/>
                </a:lnTo>
                <a:cubicBezTo>
                  <a:pt x="270866" y="328919"/>
                  <a:pt x="238216" y="345407"/>
                  <a:pt x="207901" y="335432"/>
                </a:cubicBezTo>
                <a:cubicBezTo>
                  <a:pt x="201129" y="333204"/>
                  <a:pt x="194832" y="329742"/>
                  <a:pt x="189314" y="325219"/>
                </a:cubicBezTo>
                <a:lnTo>
                  <a:pt x="131326" y="278482"/>
                </a:lnTo>
                <a:lnTo>
                  <a:pt x="112284" y="347939"/>
                </a:lnTo>
                <a:cubicBezTo>
                  <a:pt x="105468" y="372649"/>
                  <a:pt x="83182" y="389916"/>
                  <a:pt x="57542" y="390349"/>
                </a:cubicBezTo>
                <a:close/>
              </a:path>
            </a:pathLst>
          </a:custGeom>
          <a:solidFill>
            <a:srgbClr val="FFB8CA"/>
          </a:solidFill>
          <a:ln w="32450" cap="flat">
            <a:solidFill>
              <a:srgbClr val="736357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00029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031EA422-2743-49A8-B317-63853B07992C}"/>
              </a:ext>
            </a:extLst>
          </p:cNvPr>
          <p:cNvSpPr txBox="1">
            <a:spLocks/>
          </p:cNvSpPr>
          <p:nvPr/>
        </p:nvSpPr>
        <p:spPr>
          <a:xfrm>
            <a:off x="1774724" y="5522635"/>
            <a:ext cx="3023418" cy="956823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BFAC88-3AB8-4FD5-93F4-82305EEAF7C8}"/>
              </a:ext>
            </a:extLst>
          </p:cNvPr>
          <p:cNvSpPr txBox="1"/>
          <p:nvPr/>
        </p:nvSpPr>
        <p:spPr>
          <a:xfrm>
            <a:off x="1774723" y="5060970"/>
            <a:ext cx="26006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715D55"/>
                </a:solidFill>
              </a:rPr>
              <a:t>Fluffy Title Design</a:t>
            </a:r>
            <a:endParaRPr lang="en-US" sz="2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37AC87-FC81-4B9C-A3AD-048DA4EBCF06}"/>
              </a:ext>
            </a:extLst>
          </p:cNvPr>
          <p:cNvSpPr txBox="1"/>
          <p:nvPr/>
        </p:nvSpPr>
        <p:spPr>
          <a:xfrm>
            <a:off x="820994" y="5060970"/>
            <a:ext cx="95372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4000" dirty="0">
                <a:solidFill>
                  <a:srgbClr val="715D55"/>
                </a:solidFill>
              </a:rPr>
              <a:t>01</a:t>
            </a:r>
            <a:endParaRPr lang="en-US" sz="4000" dirty="0"/>
          </a:p>
        </p:txBody>
      </p:sp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EB6FBE5A-758E-4D2B-8040-DE788EA23C22}"/>
              </a:ext>
            </a:extLst>
          </p:cNvPr>
          <p:cNvSpPr txBox="1">
            <a:spLocks/>
          </p:cNvSpPr>
          <p:nvPr/>
        </p:nvSpPr>
        <p:spPr>
          <a:xfrm>
            <a:off x="5043950" y="4051910"/>
            <a:ext cx="3023418" cy="956823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EA5E70-3D0C-4DA4-B3B1-5386029B05AC}"/>
              </a:ext>
            </a:extLst>
          </p:cNvPr>
          <p:cNvSpPr txBox="1"/>
          <p:nvPr/>
        </p:nvSpPr>
        <p:spPr>
          <a:xfrm>
            <a:off x="5043949" y="3590245"/>
            <a:ext cx="26006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715D55"/>
                </a:solidFill>
              </a:rPr>
              <a:t>Fluffy Title Design</a:t>
            </a:r>
            <a:endParaRPr lang="en-US" sz="24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197034-EACA-4BDB-ACE1-DF8639B08630}"/>
              </a:ext>
            </a:extLst>
          </p:cNvPr>
          <p:cNvSpPr txBox="1"/>
          <p:nvPr/>
        </p:nvSpPr>
        <p:spPr>
          <a:xfrm>
            <a:off x="4090220" y="3590245"/>
            <a:ext cx="95372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4000" dirty="0">
                <a:solidFill>
                  <a:srgbClr val="715D55"/>
                </a:solidFill>
              </a:rPr>
              <a:t>02</a:t>
            </a:r>
            <a:endParaRPr lang="en-US" sz="4000" dirty="0"/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B8BE2EAF-D41E-4273-99B1-76F8C1A826DC}"/>
              </a:ext>
            </a:extLst>
          </p:cNvPr>
          <p:cNvSpPr txBox="1">
            <a:spLocks/>
          </p:cNvSpPr>
          <p:nvPr/>
        </p:nvSpPr>
        <p:spPr>
          <a:xfrm>
            <a:off x="8598311" y="5535232"/>
            <a:ext cx="3023418" cy="956823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</a:t>
            </a:r>
            <a:r>
              <a:rPr lang="en-US" sz="1800" dirty="0" err="1"/>
              <a:t>amet</a:t>
            </a:r>
            <a:r>
              <a:rPr lang="en-US" sz="1800" dirty="0"/>
              <a:t>, </a:t>
            </a:r>
            <a:r>
              <a:rPr lang="en-US" sz="1800" dirty="0" err="1"/>
              <a:t>consectetur</a:t>
            </a:r>
            <a:r>
              <a:rPr lang="en-US" sz="1800" dirty="0"/>
              <a:t> </a:t>
            </a:r>
            <a:r>
              <a:rPr lang="en-US" sz="1800" dirty="0" err="1"/>
              <a:t>adipiscing</a:t>
            </a:r>
            <a:r>
              <a:rPr lang="en-US" sz="1800" dirty="0"/>
              <a:t> </a:t>
            </a:r>
            <a:r>
              <a:rPr lang="en-US" sz="1800" dirty="0" err="1"/>
              <a:t>elit</a:t>
            </a:r>
            <a:r>
              <a:rPr lang="en-US" sz="1800" dirty="0"/>
              <a:t>. Duis ac </a:t>
            </a:r>
            <a:r>
              <a:rPr lang="en-US" sz="1800" dirty="0" err="1"/>
              <a:t>lectus</a:t>
            </a:r>
            <a:r>
              <a:rPr lang="en-US" sz="1800" dirty="0"/>
              <a:t> dui.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ED8549-A919-4903-A6DE-A3974B346310}"/>
              </a:ext>
            </a:extLst>
          </p:cNvPr>
          <p:cNvSpPr txBox="1"/>
          <p:nvPr/>
        </p:nvSpPr>
        <p:spPr>
          <a:xfrm>
            <a:off x="8598310" y="5073567"/>
            <a:ext cx="26006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rgbClr val="715D55"/>
                </a:solidFill>
              </a:rPr>
              <a:t>Fluffy Title Design</a:t>
            </a:r>
            <a:endParaRPr lang="en-US" sz="24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FE2B0FF-3BB0-4B16-894F-286AF6D8A416}"/>
              </a:ext>
            </a:extLst>
          </p:cNvPr>
          <p:cNvSpPr txBox="1"/>
          <p:nvPr/>
        </p:nvSpPr>
        <p:spPr>
          <a:xfrm>
            <a:off x="7644581" y="5073567"/>
            <a:ext cx="95372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4000" dirty="0">
                <a:solidFill>
                  <a:srgbClr val="715D55"/>
                </a:solidFill>
              </a:rPr>
              <a:t>03</a:t>
            </a:r>
            <a:endParaRPr lang="en-US" sz="40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F8C41A3-6785-43A6-803C-A4735633F24E}"/>
              </a:ext>
            </a:extLst>
          </p:cNvPr>
          <p:cNvGrpSpPr/>
          <p:nvPr/>
        </p:nvGrpSpPr>
        <p:grpSpPr>
          <a:xfrm rot="21112718">
            <a:off x="3074787" y="613174"/>
            <a:ext cx="3942441" cy="1323439"/>
            <a:chOff x="2746251" y="1466264"/>
            <a:chExt cx="6214208" cy="147187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09DF3E9-02F4-4423-B95B-93825BDC5FC4}"/>
                </a:ext>
              </a:extLst>
            </p:cNvPr>
            <p:cNvSpPr txBox="1"/>
            <p:nvPr/>
          </p:nvSpPr>
          <p:spPr>
            <a:xfrm>
              <a:off x="2746251" y="1508063"/>
              <a:ext cx="5937802" cy="132343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0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HAPPY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90B00C1-CC10-4BC1-8CCD-C7E6EC1434EE}"/>
                </a:ext>
              </a:extLst>
            </p:cNvPr>
            <p:cNvSpPr txBox="1"/>
            <p:nvPr/>
          </p:nvSpPr>
          <p:spPr>
            <a:xfrm>
              <a:off x="2746251" y="1466264"/>
              <a:ext cx="6214208" cy="147187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000" b="1" spc="300" dirty="0">
                  <a:ln w="44450">
                    <a:solidFill>
                      <a:srgbClr val="715D55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HAP</a:t>
              </a:r>
              <a:r>
                <a:rPr lang="en-US" sz="8000" b="1" spc="300" dirty="0">
                  <a:ln w="44450">
                    <a:solidFill>
                      <a:srgbClr val="715D55"/>
                    </a:solidFill>
                  </a:ln>
                  <a:solidFill>
                    <a:srgbClr val="FEE0BC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PY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6D45632-C65C-48D2-8CBF-BCD00D2EC312}"/>
              </a:ext>
            </a:extLst>
          </p:cNvPr>
          <p:cNvGrpSpPr/>
          <p:nvPr/>
        </p:nvGrpSpPr>
        <p:grpSpPr>
          <a:xfrm rot="21112718">
            <a:off x="4010882" y="1295257"/>
            <a:ext cx="6347264" cy="2800767"/>
            <a:chOff x="2713968" y="1352258"/>
            <a:chExt cx="9004104" cy="311489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5997511-E962-45F4-9ED1-77214A845DBE}"/>
                </a:ext>
              </a:extLst>
            </p:cNvPr>
            <p:cNvSpPr txBox="1"/>
            <p:nvPr/>
          </p:nvSpPr>
          <p:spPr>
            <a:xfrm>
              <a:off x="2746251" y="1365388"/>
              <a:ext cx="8971821" cy="16087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800" spc="300" dirty="0">
                  <a:ln w="254000">
                    <a:solidFill>
                      <a:schemeClr val="bg1"/>
                    </a:solidFill>
                  </a:ln>
                  <a:solidFill>
                    <a:srgbClr val="F9B2C2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 DAY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66184E9-5A95-40C4-8180-D31CFCEAE53D}"/>
                </a:ext>
              </a:extLst>
            </p:cNvPr>
            <p:cNvSpPr txBox="1"/>
            <p:nvPr/>
          </p:nvSpPr>
          <p:spPr>
            <a:xfrm>
              <a:off x="2713968" y="1352258"/>
              <a:ext cx="8605832" cy="31148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95C9E1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CUTE</a:t>
              </a:r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FEE0BC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 </a:t>
              </a:r>
              <a:r>
                <a:rPr lang="en-US" sz="8800" b="1" spc="300" dirty="0">
                  <a:ln w="44450">
                    <a:solidFill>
                      <a:srgbClr val="715D55"/>
                    </a:solidFill>
                  </a:ln>
                  <a:solidFill>
                    <a:srgbClr val="B2D4B9"/>
                  </a:solidFill>
                  <a:latin typeface="Itim" panose="00000500000000000000" pitchFamily="2" charset="-34"/>
                  <a:cs typeface="Itim" panose="00000500000000000000" pitchFamily="2" charset="-34"/>
                </a:rPr>
                <a:t>DAY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05765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19432713-307D-4881-9F0C-FDF0EF332D7E}"/>
              </a:ext>
            </a:extLst>
          </p:cNvPr>
          <p:cNvGrpSpPr/>
          <p:nvPr/>
        </p:nvGrpSpPr>
        <p:grpSpPr>
          <a:xfrm>
            <a:off x="1009342" y="803601"/>
            <a:ext cx="4020780" cy="1752325"/>
            <a:chOff x="905183" y="1029293"/>
            <a:chExt cx="4020780" cy="1752325"/>
          </a:xfrm>
        </p:grpSpPr>
        <p:pic>
          <p:nvPicPr>
            <p:cNvPr id="2" name="Graphic 1">
              <a:extLst>
                <a:ext uri="{FF2B5EF4-FFF2-40B4-BE49-F238E27FC236}">
                  <a16:creationId xmlns:a16="http://schemas.microsoft.com/office/drawing/2014/main" id="{EC466E74-30B8-44B3-8D6D-D46571F09C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05183" y="1284082"/>
              <a:ext cx="4020780" cy="1497536"/>
            </a:xfrm>
            <a:prstGeom prst="rect">
              <a:avLst/>
            </a:prstGeom>
          </p:spPr>
        </p:pic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AFE1135E-28B5-45BF-9142-4DF3A497B564}"/>
                </a:ext>
              </a:extLst>
            </p:cNvPr>
            <p:cNvSpPr/>
            <p:nvPr/>
          </p:nvSpPr>
          <p:spPr>
            <a:xfrm>
              <a:off x="1750450" y="1029293"/>
              <a:ext cx="2330245" cy="471948"/>
            </a:xfrm>
            <a:prstGeom prst="roundRect">
              <a:avLst>
                <a:gd name="adj" fmla="val 50000"/>
              </a:avLst>
            </a:prstGeom>
            <a:solidFill>
              <a:srgbClr val="FEE0BC"/>
            </a:solidFill>
            <a:ln w="4445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</a:rPr>
                <a:t>CONCEPT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096E26F-F912-4575-BCDD-203F2DAF2540}"/>
                </a:ext>
              </a:extLst>
            </p:cNvPr>
            <p:cNvSpPr txBox="1"/>
            <p:nvPr/>
          </p:nvSpPr>
          <p:spPr>
            <a:xfrm>
              <a:off x="1220854" y="1679764"/>
              <a:ext cx="353795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/>
                <a:t>Lorem ipsum dolor sit </a:t>
              </a:r>
              <a:r>
                <a:rPr lang="en-US" sz="1800" dirty="0" err="1"/>
                <a:t>amet</a:t>
              </a:r>
              <a:r>
                <a:rPr lang="en-US" sz="1800" dirty="0"/>
                <a:t>, </a:t>
              </a:r>
              <a:r>
                <a:rPr lang="en-US" sz="1800" dirty="0" err="1"/>
                <a:t>consectetur</a:t>
              </a:r>
              <a:r>
                <a:rPr lang="en-US" sz="1800" dirty="0"/>
                <a:t> </a:t>
              </a:r>
              <a:r>
                <a:rPr lang="en-US" sz="1800" dirty="0" err="1"/>
                <a:t>adipiscing</a:t>
              </a:r>
              <a:r>
                <a:rPr lang="en-US" sz="1800" dirty="0"/>
                <a:t> </a:t>
              </a:r>
              <a:r>
                <a:rPr lang="en-US" sz="1800" dirty="0" err="1"/>
                <a:t>elit</a:t>
              </a:r>
              <a:r>
                <a:rPr lang="en-US" sz="1800" dirty="0"/>
                <a:t>. Duis ac </a:t>
              </a:r>
              <a:r>
                <a:rPr lang="en-US" sz="1800" dirty="0" err="1"/>
                <a:t>lectus</a:t>
              </a:r>
              <a:r>
                <a:rPr lang="en-US" sz="1800" dirty="0"/>
                <a:t> dui. </a:t>
              </a:r>
              <a:endParaRPr lang="en-US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0E215F2-F606-4CCB-AAD5-B9235E590A61}"/>
              </a:ext>
            </a:extLst>
          </p:cNvPr>
          <p:cNvGrpSpPr/>
          <p:nvPr/>
        </p:nvGrpSpPr>
        <p:grpSpPr>
          <a:xfrm>
            <a:off x="5624051" y="783083"/>
            <a:ext cx="4020780" cy="1752325"/>
            <a:chOff x="905183" y="1029293"/>
            <a:chExt cx="4020780" cy="1752325"/>
          </a:xfrm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90EABC03-77EB-4C48-B30F-E6D715ED564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05183" y="1284082"/>
              <a:ext cx="4020780" cy="1497536"/>
            </a:xfrm>
            <a:prstGeom prst="rect">
              <a:avLst/>
            </a:prstGeom>
          </p:spPr>
        </p:pic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9A5EB214-A4E1-4CCC-A01F-51FF74D10E0D}"/>
                </a:ext>
              </a:extLst>
            </p:cNvPr>
            <p:cNvSpPr/>
            <p:nvPr/>
          </p:nvSpPr>
          <p:spPr>
            <a:xfrm>
              <a:off x="1750450" y="1029293"/>
              <a:ext cx="2330245" cy="471948"/>
            </a:xfrm>
            <a:prstGeom prst="roundRect">
              <a:avLst>
                <a:gd name="adj" fmla="val 50000"/>
              </a:avLst>
            </a:prstGeom>
            <a:solidFill>
              <a:srgbClr val="B1E7FF"/>
            </a:solidFill>
            <a:ln w="4445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</a:rPr>
                <a:t>CONCEPT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157EDD2-CEDF-488E-9AAD-1B94E6EDD180}"/>
                </a:ext>
              </a:extLst>
            </p:cNvPr>
            <p:cNvSpPr txBox="1"/>
            <p:nvPr/>
          </p:nvSpPr>
          <p:spPr>
            <a:xfrm>
              <a:off x="1220854" y="1679764"/>
              <a:ext cx="353795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/>
                <a:t>Lorem ipsum dolor sit </a:t>
              </a:r>
              <a:r>
                <a:rPr lang="en-US" sz="1800" dirty="0" err="1"/>
                <a:t>amet</a:t>
              </a:r>
              <a:r>
                <a:rPr lang="en-US" sz="1800" dirty="0"/>
                <a:t>, </a:t>
              </a:r>
              <a:r>
                <a:rPr lang="en-US" sz="1800" dirty="0" err="1"/>
                <a:t>consectetur</a:t>
              </a:r>
              <a:r>
                <a:rPr lang="en-US" sz="1800" dirty="0"/>
                <a:t> </a:t>
              </a:r>
              <a:r>
                <a:rPr lang="en-US" sz="1800" dirty="0" err="1"/>
                <a:t>adipiscing</a:t>
              </a:r>
              <a:r>
                <a:rPr lang="en-US" sz="1800" dirty="0"/>
                <a:t> </a:t>
              </a:r>
              <a:r>
                <a:rPr lang="en-US" sz="1800" dirty="0" err="1"/>
                <a:t>elit</a:t>
              </a:r>
              <a:r>
                <a:rPr lang="en-US" sz="1800" dirty="0"/>
                <a:t>. Duis ac </a:t>
              </a:r>
              <a:r>
                <a:rPr lang="en-US" sz="1800" dirty="0" err="1"/>
                <a:t>lectus</a:t>
              </a:r>
              <a:r>
                <a:rPr lang="en-US" sz="1800" dirty="0"/>
                <a:t> dui. </a:t>
              </a:r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F6A0A07-360C-48A8-ACF9-C38D04AE36D3}"/>
              </a:ext>
            </a:extLst>
          </p:cNvPr>
          <p:cNvGrpSpPr/>
          <p:nvPr/>
        </p:nvGrpSpPr>
        <p:grpSpPr>
          <a:xfrm>
            <a:off x="1976899" y="3354622"/>
            <a:ext cx="4020780" cy="1752325"/>
            <a:chOff x="905183" y="1029293"/>
            <a:chExt cx="4020780" cy="1752325"/>
          </a:xfrm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7D7FEFC7-7950-44DD-9F45-A7B6C80282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05183" y="1284082"/>
              <a:ext cx="4020780" cy="1497536"/>
            </a:xfrm>
            <a:prstGeom prst="rect">
              <a:avLst/>
            </a:prstGeom>
          </p:spPr>
        </p:pic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1BD7693-E090-4FFE-9EF8-DBC768328E1A}"/>
                </a:ext>
              </a:extLst>
            </p:cNvPr>
            <p:cNvSpPr/>
            <p:nvPr/>
          </p:nvSpPr>
          <p:spPr>
            <a:xfrm>
              <a:off x="1750450" y="1029293"/>
              <a:ext cx="2330245" cy="471948"/>
            </a:xfrm>
            <a:prstGeom prst="roundRect">
              <a:avLst>
                <a:gd name="adj" fmla="val 50000"/>
              </a:avLst>
            </a:prstGeom>
            <a:solidFill>
              <a:srgbClr val="C1C3F3"/>
            </a:solidFill>
            <a:ln w="4445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</a:rPr>
                <a:t>CONCEPT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3745533-2C5C-484A-A8C6-09D6BBD6316D}"/>
                </a:ext>
              </a:extLst>
            </p:cNvPr>
            <p:cNvSpPr txBox="1"/>
            <p:nvPr/>
          </p:nvSpPr>
          <p:spPr>
            <a:xfrm>
              <a:off x="1220854" y="1679764"/>
              <a:ext cx="353795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/>
                <a:t>Lorem ipsum dolor sit </a:t>
              </a:r>
              <a:r>
                <a:rPr lang="en-US" sz="1800" dirty="0" err="1"/>
                <a:t>amet</a:t>
              </a:r>
              <a:r>
                <a:rPr lang="en-US" sz="1800" dirty="0"/>
                <a:t>, </a:t>
              </a:r>
              <a:r>
                <a:rPr lang="en-US" sz="1800" dirty="0" err="1"/>
                <a:t>consectetur</a:t>
              </a:r>
              <a:r>
                <a:rPr lang="en-US" sz="1800" dirty="0"/>
                <a:t> </a:t>
              </a:r>
              <a:r>
                <a:rPr lang="en-US" sz="1800" dirty="0" err="1"/>
                <a:t>adipiscing</a:t>
              </a:r>
              <a:r>
                <a:rPr lang="en-US" sz="1800" dirty="0"/>
                <a:t> </a:t>
              </a:r>
              <a:r>
                <a:rPr lang="en-US" sz="1800" dirty="0" err="1"/>
                <a:t>elit</a:t>
              </a:r>
              <a:r>
                <a:rPr lang="en-US" sz="1800" dirty="0"/>
                <a:t>. Duis ac </a:t>
              </a:r>
              <a:r>
                <a:rPr lang="en-US" sz="1800" dirty="0" err="1"/>
                <a:t>lectus</a:t>
              </a:r>
              <a:r>
                <a:rPr lang="en-US" sz="1800" dirty="0"/>
                <a:t> dui. </a:t>
              </a:r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7246807-1ABF-46BB-B231-2A9F34B346C3}"/>
              </a:ext>
            </a:extLst>
          </p:cNvPr>
          <p:cNvGrpSpPr/>
          <p:nvPr/>
        </p:nvGrpSpPr>
        <p:grpSpPr>
          <a:xfrm>
            <a:off x="6789173" y="3354622"/>
            <a:ext cx="4020780" cy="1752325"/>
            <a:chOff x="905183" y="1029293"/>
            <a:chExt cx="4020780" cy="1752325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0E1517AA-E86F-4C9C-B74C-2C379224F0D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05183" y="1284082"/>
              <a:ext cx="4020780" cy="1497536"/>
            </a:xfrm>
            <a:prstGeom prst="rect">
              <a:avLst/>
            </a:prstGeom>
          </p:spPr>
        </p:pic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0FC5F8B2-A36A-4C7A-B173-1AA7A89A431F}"/>
                </a:ext>
              </a:extLst>
            </p:cNvPr>
            <p:cNvSpPr/>
            <p:nvPr/>
          </p:nvSpPr>
          <p:spPr>
            <a:xfrm>
              <a:off x="1750450" y="1029293"/>
              <a:ext cx="2330245" cy="471948"/>
            </a:xfrm>
            <a:prstGeom prst="roundRect">
              <a:avLst>
                <a:gd name="adj" fmla="val 50000"/>
              </a:avLst>
            </a:prstGeom>
            <a:solidFill>
              <a:srgbClr val="B2D4B9"/>
            </a:solidFill>
            <a:ln w="44450">
              <a:solidFill>
                <a:srgbClr val="715D5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</a:rPr>
                <a:t>CONCEPT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0C607CD-2706-433E-8C1E-09F56C748F62}"/>
                </a:ext>
              </a:extLst>
            </p:cNvPr>
            <p:cNvSpPr txBox="1"/>
            <p:nvPr/>
          </p:nvSpPr>
          <p:spPr>
            <a:xfrm>
              <a:off x="1220854" y="1679764"/>
              <a:ext cx="3537959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800" dirty="0"/>
                <a:t>Lorem ipsum dolor sit </a:t>
              </a:r>
              <a:r>
                <a:rPr lang="en-US" sz="1800" dirty="0" err="1"/>
                <a:t>amet</a:t>
              </a:r>
              <a:r>
                <a:rPr lang="en-US" sz="1800" dirty="0"/>
                <a:t>, </a:t>
              </a:r>
              <a:r>
                <a:rPr lang="en-US" sz="1800" dirty="0" err="1"/>
                <a:t>consectetur</a:t>
              </a:r>
              <a:r>
                <a:rPr lang="en-US" sz="1800" dirty="0"/>
                <a:t> </a:t>
              </a:r>
              <a:r>
                <a:rPr lang="en-US" sz="1800" dirty="0" err="1"/>
                <a:t>adipiscing</a:t>
              </a:r>
              <a:r>
                <a:rPr lang="en-US" sz="1800" dirty="0"/>
                <a:t> </a:t>
              </a:r>
              <a:r>
                <a:rPr lang="en-US" sz="1800" dirty="0" err="1"/>
                <a:t>elit</a:t>
              </a:r>
              <a:r>
                <a:rPr lang="en-US" sz="1800" dirty="0"/>
                <a:t>. Duis ac </a:t>
              </a:r>
              <a:r>
                <a:rPr lang="en-US" sz="1800" dirty="0" err="1"/>
                <a:t>lectus</a:t>
              </a:r>
              <a:r>
                <a:rPr lang="en-US" sz="1800" dirty="0"/>
                <a:t> dui. 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2440033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Fluffy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E0BC"/>
      </a:accent1>
      <a:accent2>
        <a:srgbClr val="F9B2C2"/>
      </a:accent2>
      <a:accent3>
        <a:srgbClr val="95C9E1"/>
      </a:accent3>
      <a:accent4>
        <a:srgbClr val="C1C3F3"/>
      </a:accent4>
      <a:accent5>
        <a:srgbClr val="B2D4B9"/>
      </a:accent5>
      <a:accent6>
        <a:srgbClr val="715D55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10095</TotalTime>
  <Words>1454</Words>
  <Application>Microsoft Office PowerPoint</Application>
  <PresentationFormat>Widescreen</PresentationFormat>
  <Paragraphs>192</Paragraphs>
  <Slides>32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8" baseType="lpstr">
      <vt:lpstr>Arial</vt:lpstr>
      <vt:lpstr>Itim</vt:lpstr>
      <vt:lpstr>Kanit Light</vt:lpstr>
      <vt:lpstr>Open Sans</vt:lpstr>
      <vt:lpstr>Roboto</vt:lpstr>
      <vt:lpstr>Office Theme</vt:lpstr>
      <vt:lpstr>PowerPoint Presentation</vt:lpstr>
      <vt:lpstr>Fluffy 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Phakawan Wongpetanan</dc:creator>
  <cp:lastModifiedBy>Phakawan Wongpetanan</cp:lastModifiedBy>
  <cp:revision>81</cp:revision>
  <dcterms:created xsi:type="dcterms:W3CDTF">2021-10-07T14:08:19Z</dcterms:created>
  <dcterms:modified xsi:type="dcterms:W3CDTF">2021-10-20T13:47:58Z</dcterms:modified>
</cp:coreProperties>
</file>